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7" r:id="rId3"/>
  </p:sldMasterIdLst>
  <p:notesMasterIdLst>
    <p:notesMasterId r:id="rId5"/>
  </p:notesMasterIdLst>
  <p:sldIdLst>
    <p:sldId id="261" r:id="rId4"/>
    <p:sldId id="257" r:id="rId6"/>
    <p:sldId id="262" r:id="rId7"/>
    <p:sldId id="283" r:id="rId8"/>
    <p:sldId id="269" r:id="rId9"/>
    <p:sldId id="267" r:id="rId10"/>
    <p:sldId id="273" r:id="rId11"/>
    <p:sldId id="275" r:id="rId12"/>
    <p:sldId id="263" r:id="rId13"/>
    <p:sldId id="268" r:id="rId14"/>
    <p:sldId id="270" r:id="rId15"/>
    <p:sldId id="274" r:id="rId16"/>
    <p:sldId id="284" r:id="rId17"/>
    <p:sldId id="271" r:id="rId18"/>
    <p:sldId id="264" r:id="rId19"/>
    <p:sldId id="276" r:id="rId20"/>
    <p:sldId id="272" r:id="rId21"/>
    <p:sldId id="279" r:id="rId22"/>
    <p:sldId id="280" r:id="rId23"/>
    <p:sldId id="285" r:id="rId24"/>
    <p:sldId id="265" r:id="rId25"/>
    <p:sldId id="277" r:id="rId26"/>
    <p:sldId id="278" r:id="rId27"/>
    <p:sldId id="286" r:id="rId28"/>
    <p:sldId id="282" r:id="rId29"/>
    <p:sldId id="281" r:id="rId30"/>
    <p:sldId id="266" r:id="rId3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790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41" autoAdjust="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84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jpeg>
</file>

<file path=ppt/media/image5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6846D5-46BE-4AA8-A5CC-75F6D0CC8B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 smtClean="0"/>
              <a:t>更多模板请关注：</a:t>
            </a:r>
            <a:r>
              <a:rPr lang="en-US" altLang="zh-CN" smtClean="0"/>
              <a:t>https://xnwe.taobao.com/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88EFB1-602F-4424-88C2-645305B216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CDDB6-9008-4A4D-86C6-F2AA4FBCEC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7996C-15DD-44BA-A2D3-9293234D77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9882" y="23088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9925" y="3565525"/>
            <a:ext cx="10852150" cy="801370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C4806-4196-4FBB-8289-AA32A40B781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C96B7-C375-4C39-ACFC-8B938E682D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C4806-4196-4FBB-8289-AA32A40B781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C96B7-C375-4C39-ACFC-8B938E682D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C4806-4196-4FBB-8289-AA32A40B781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C96B7-C375-4C39-ACFC-8B938E682D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C4806-4196-4FBB-8289-AA32A40B781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C96B7-C375-4C39-ACFC-8B938E682D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C4806-4196-4FBB-8289-AA32A40B781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C96B7-C375-4C39-ACFC-8B938E682D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C4806-4196-4FBB-8289-AA32A40B781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C96B7-C375-4C39-ACFC-8B938E682D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C4806-4196-4FBB-8289-AA32A40B781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C96B7-C375-4C39-ACFC-8B938E682D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C4806-4196-4FBB-8289-AA32A40B781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C96B7-C375-4C39-ACFC-8B938E682D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C4806-4196-4FBB-8289-AA32A40B781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C96B7-C375-4C39-ACFC-8B938E682D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C4806-4196-4FBB-8289-AA32A40B781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C96B7-C375-4C39-ACFC-8B938E682D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randomBar dir="vert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80F42DC0-2E3F-F440-A3AA-64F0AA1F84F2}" type="datetime1">
              <a:rPr lang="zh-CN" altLang="en-US"/>
            </a:fld>
            <a:endParaRPr lang="zh-CN" altLang="en-US" sz="19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C5FC99A0-26D8-5E4B-82FB-70809BCEE9F6}" type="slidenum">
              <a:rPr lang="zh-CN" altLang="en-US"/>
            </a:fld>
            <a:endParaRPr lang="zh-CN" altLang="en-US" sz="19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40105" y="727710"/>
            <a:ext cx="3931920" cy="1115060"/>
          </a:xfrm>
        </p:spPr>
        <p:txBody>
          <a:bodyPr anchor="ctr" anchorCtr="0"/>
          <a:lstStyle>
            <a:lvl1pPr>
              <a:defRPr sz="3200">
                <a:latin typeface="+mn-ea"/>
                <a:ea typeface="+mn-ea"/>
              </a:defRPr>
            </a:lvl1pPr>
          </a:lstStyle>
          <a:p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5138420" y="727710"/>
            <a:ext cx="6172200" cy="5403215"/>
          </a:xfrm>
        </p:spPr>
        <p:txBody>
          <a:bodyPr/>
          <a:lstStyle>
            <a:lvl1pPr>
              <a:defRPr sz="2400">
                <a:latin typeface="+mn-ea"/>
                <a:ea typeface="+mn-ea"/>
              </a:defRPr>
            </a:lvl1pPr>
            <a:lvl2pPr marL="457200" indent="0">
              <a:buNone/>
              <a:defRPr sz="2400">
                <a:latin typeface="+mn-ea"/>
                <a:ea typeface="+mn-ea"/>
              </a:defRPr>
            </a:lvl2pPr>
            <a:lvl3pPr>
              <a:defRPr sz="2400">
                <a:latin typeface="+mn-ea"/>
                <a:ea typeface="+mn-ea"/>
              </a:defRPr>
            </a:lvl3pPr>
            <a:lvl4pPr>
              <a:defRPr sz="2400">
                <a:latin typeface="+mn-ea"/>
                <a:ea typeface="+mn-ea"/>
              </a:defRPr>
            </a:lvl4pPr>
            <a:lvl5pPr>
              <a:defRPr sz="2400">
                <a:latin typeface="+mn-ea"/>
                <a:ea typeface="+mn-ea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840105" y="2239645"/>
            <a:ext cx="3931920" cy="389191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400">
                <a:latin typeface="+mn-ea"/>
                <a:ea typeface="+mn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>
              <a:sym typeface="+mn-ea"/>
            </a:endParaRPr>
          </a:p>
          <a:p>
            <a:pPr lvl="0"/>
            <a:r>
              <a:rPr lang="zh-CN" altLang="en-US" smtClean="0">
                <a:sym typeface="+mn-ea"/>
              </a:rPr>
              <a:t>单击此处编辑正文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69925" y="5605145"/>
            <a:ext cx="10852150" cy="558165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669925" y="641350"/>
            <a:ext cx="10852150" cy="45561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2196445" cy="686816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467995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  <a:endParaRPr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6287770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623591"/>
            <a:ext cx="10852237" cy="899167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C4806-4196-4FBB-8289-AA32A40B781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C96B7-C375-4C39-ACFC-8B938E682D8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6" Type="http://schemas.openxmlformats.org/officeDocument/2006/relationships/theme" Target="../theme/theme2.xml"/><Relationship Id="rId15" Type="http://schemas.openxmlformats.org/officeDocument/2006/relationships/image" Target="../media/image1.jpeg"/><Relationship Id="rId14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C4806-4196-4FBB-8289-AA32A40B781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C96B7-C375-4C39-ACFC-8B938E682D8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9.xml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5.jpeg"/><Relationship Id="rId1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0.xml"/><Relationship Id="rId1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0.xml"/><Relationship Id="rId1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0.xml"/><Relationship Id="rId1" Type="http://schemas.openxmlformats.org/officeDocument/2006/relationships/image" Target="../media/image2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1.xml"/><Relationship Id="rId1" Type="http://schemas.openxmlformats.org/officeDocument/2006/relationships/image" Target="../media/image2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2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2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4.jpeg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0.xml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0.xml"/><Relationship Id="rId1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组合 119"/>
          <p:cNvGrpSpPr/>
          <p:nvPr/>
        </p:nvGrpSpPr>
        <p:grpSpPr>
          <a:xfrm>
            <a:off x="-70338" y="-530665"/>
            <a:ext cx="3753401" cy="8042289"/>
            <a:chOff x="-84138" y="-2974976"/>
            <a:chExt cx="5975351" cy="12803189"/>
          </a:xfrm>
          <a:solidFill>
            <a:srgbClr val="005790"/>
          </a:solidFill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895350" y="-2974976"/>
              <a:ext cx="4995863" cy="4005263"/>
            </a:xfrm>
            <a:custGeom>
              <a:avLst/>
              <a:gdLst>
                <a:gd name="T0" fmla="*/ 945 w 1331"/>
                <a:gd name="T1" fmla="*/ 310 h 1067"/>
                <a:gd name="T2" fmla="*/ 861 w 1331"/>
                <a:gd name="T3" fmla="*/ 289 h 1067"/>
                <a:gd name="T4" fmla="*/ 793 w 1331"/>
                <a:gd name="T5" fmla="*/ 304 h 1067"/>
                <a:gd name="T6" fmla="*/ 696 w 1331"/>
                <a:gd name="T7" fmla="*/ 419 h 1067"/>
                <a:gd name="T8" fmla="*/ 730 w 1331"/>
                <a:gd name="T9" fmla="*/ 88 h 1067"/>
                <a:gd name="T10" fmla="*/ 668 w 1331"/>
                <a:gd name="T11" fmla="*/ 110 h 1067"/>
                <a:gd name="T12" fmla="*/ 592 w 1331"/>
                <a:gd name="T13" fmla="*/ 76 h 1067"/>
                <a:gd name="T14" fmla="*/ 614 w 1331"/>
                <a:gd name="T15" fmla="*/ 311 h 1067"/>
                <a:gd name="T16" fmla="*/ 572 w 1331"/>
                <a:gd name="T17" fmla="*/ 312 h 1067"/>
                <a:gd name="T18" fmla="*/ 511 w 1331"/>
                <a:gd name="T19" fmla="*/ 241 h 1067"/>
                <a:gd name="T20" fmla="*/ 405 w 1331"/>
                <a:gd name="T21" fmla="*/ 72 h 1067"/>
                <a:gd name="T22" fmla="*/ 343 w 1331"/>
                <a:gd name="T23" fmla="*/ 196 h 1067"/>
                <a:gd name="T24" fmla="*/ 245 w 1331"/>
                <a:gd name="T25" fmla="*/ 235 h 1067"/>
                <a:gd name="T26" fmla="*/ 231 w 1331"/>
                <a:gd name="T27" fmla="*/ 54 h 1067"/>
                <a:gd name="T28" fmla="*/ 157 w 1331"/>
                <a:gd name="T29" fmla="*/ 152 h 1067"/>
                <a:gd name="T30" fmla="*/ 665 w 1331"/>
                <a:gd name="T31" fmla="*/ 522 h 1067"/>
                <a:gd name="T32" fmla="*/ 8 w 1331"/>
                <a:gd name="T33" fmla="*/ 88 h 1067"/>
                <a:gd name="T34" fmla="*/ 290 w 1331"/>
                <a:gd name="T35" fmla="*/ 525 h 1067"/>
                <a:gd name="T36" fmla="*/ 688 w 1331"/>
                <a:gd name="T37" fmla="*/ 620 h 1067"/>
                <a:gd name="T38" fmla="*/ 863 w 1331"/>
                <a:gd name="T39" fmla="*/ 795 h 1067"/>
                <a:gd name="T40" fmla="*/ 44 w 1331"/>
                <a:gd name="T41" fmla="*/ 155 h 1067"/>
                <a:gd name="T42" fmla="*/ 782 w 1331"/>
                <a:gd name="T43" fmla="*/ 421 h 1067"/>
                <a:gd name="T44" fmla="*/ 836 w 1331"/>
                <a:gd name="T45" fmla="*/ 428 h 1067"/>
                <a:gd name="T46" fmla="*/ 861 w 1331"/>
                <a:gd name="T47" fmla="*/ 411 h 1067"/>
                <a:gd name="T48" fmla="*/ 878 w 1331"/>
                <a:gd name="T49" fmla="*/ 395 h 1067"/>
                <a:gd name="T50" fmla="*/ 874 w 1331"/>
                <a:gd name="T51" fmla="*/ 366 h 1067"/>
                <a:gd name="T52" fmla="*/ 804 w 1331"/>
                <a:gd name="T53" fmla="*/ 381 h 1067"/>
                <a:gd name="T54" fmla="*/ 714 w 1331"/>
                <a:gd name="T55" fmla="*/ 461 h 1067"/>
                <a:gd name="T56" fmla="*/ 676 w 1331"/>
                <a:gd name="T57" fmla="*/ 323 h 1067"/>
                <a:gd name="T58" fmla="*/ 632 w 1331"/>
                <a:gd name="T59" fmla="*/ 388 h 1067"/>
                <a:gd name="T60" fmla="*/ 535 w 1331"/>
                <a:gd name="T61" fmla="*/ 400 h 1067"/>
                <a:gd name="T62" fmla="*/ 545 w 1331"/>
                <a:gd name="T63" fmla="*/ 331 h 1067"/>
                <a:gd name="T64" fmla="*/ 397 w 1331"/>
                <a:gd name="T65" fmla="*/ 391 h 1067"/>
                <a:gd name="T66" fmla="*/ 440 w 1331"/>
                <a:gd name="T67" fmla="*/ 195 h 1067"/>
                <a:gd name="T68" fmla="*/ 482 w 1331"/>
                <a:gd name="T69" fmla="*/ 235 h 1067"/>
                <a:gd name="T70" fmla="*/ 423 w 1331"/>
                <a:gd name="T71" fmla="*/ 165 h 1067"/>
                <a:gd name="T72" fmla="*/ 385 w 1331"/>
                <a:gd name="T73" fmla="*/ 307 h 1067"/>
                <a:gd name="T74" fmla="*/ 371 w 1331"/>
                <a:gd name="T75" fmla="*/ 325 h 1067"/>
                <a:gd name="T76" fmla="*/ 295 w 1331"/>
                <a:gd name="T77" fmla="*/ 321 h 1067"/>
                <a:gd name="T78" fmla="*/ 254 w 1331"/>
                <a:gd name="T79" fmla="*/ 235 h 1067"/>
                <a:gd name="T80" fmla="*/ 189 w 1331"/>
                <a:gd name="T81" fmla="*/ 189 h 1067"/>
                <a:gd name="T82" fmla="*/ 200 w 1331"/>
                <a:gd name="T83" fmla="*/ 183 h 1067"/>
                <a:gd name="T84" fmla="*/ 261 w 1331"/>
                <a:gd name="T85" fmla="*/ 257 h 1067"/>
                <a:gd name="T86" fmla="*/ 526 w 1331"/>
                <a:gd name="T87" fmla="*/ 445 h 1067"/>
                <a:gd name="T88" fmla="*/ 639 w 1331"/>
                <a:gd name="T89" fmla="*/ 461 h 1067"/>
                <a:gd name="T90" fmla="*/ 785 w 1331"/>
                <a:gd name="T91" fmla="*/ 497 h 1067"/>
                <a:gd name="T92" fmla="*/ 103 w 1331"/>
                <a:gd name="T93" fmla="*/ 179 h 1067"/>
                <a:gd name="T94" fmla="*/ 772 w 1331"/>
                <a:gd name="T95" fmla="*/ 581 h 1067"/>
                <a:gd name="T96" fmla="*/ 614 w 1331"/>
                <a:gd name="T97" fmla="*/ 543 h 1067"/>
                <a:gd name="T98" fmla="*/ 472 w 1331"/>
                <a:gd name="T99" fmla="*/ 521 h 1067"/>
                <a:gd name="T100" fmla="*/ 314 w 1331"/>
                <a:gd name="T101" fmla="*/ 442 h 1067"/>
                <a:gd name="T102" fmla="*/ 821 w 1331"/>
                <a:gd name="T103" fmla="*/ 570 h 1067"/>
                <a:gd name="T104" fmla="*/ 898 w 1331"/>
                <a:gd name="T105" fmla="*/ 528 h 1067"/>
                <a:gd name="T106" fmla="*/ 839 w 1331"/>
                <a:gd name="T107" fmla="*/ 603 h 1067"/>
                <a:gd name="T108" fmla="*/ 871 w 1331"/>
                <a:gd name="T109" fmla="*/ 947 h 1067"/>
                <a:gd name="T110" fmla="*/ 777 w 1331"/>
                <a:gd name="T111" fmla="*/ 994 h 1067"/>
                <a:gd name="T112" fmla="*/ 858 w 1331"/>
                <a:gd name="T113" fmla="*/ 879 h 1067"/>
                <a:gd name="T114" fmla="*/ 811 w 1331"/>
                <a:gd name="T115" fmla="*/ 979 h 1067"/>
                <a:gd name="T116" fmla="*/ 802 w 1331"/>
                <a:gd name="T117" fmla="*/ 1002 h 1067"/>
                <a:gd name="T118" fmla="*/ 956 w 1331"/>
                <a:gd name="T119" fmla="*/ 924 h 1067"/>
                <a:gd name="T120" fmla="*/ 941 w 1331"/>
                <a:gd name="T121" fmla="*/ 858 h 1067"/>
                <a:gd name="T122" fmla="*/ 894 w 1331"/>
                <a:gd name="T123" fmla="*/ 763 h 1067"/>
                <a:gd name="T124" fmla="*/ 1004 w 1331"/>
                <a:gd name="T125" fmla="*/ 74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31" h="1067">
                  <a:moveTo>
                    <a:pt x="1319" y="647"/>
                  </a:moveTo>
                  <a:cubicBezTo>
                    <a:pt x="1308" y="639"/>
                    <a:pt x="1295" y="640"/>
                    <a:pt x="1283" y="643"/>
                  </a:cubicBezTo>
                  <a:cubicBezTo>
                    <a:pt x="1262" y="649"/>
                    <a:pt x="1242" y="656"/>
                    <a:pt x="1221" y="661"/>
                  </a:cubicBezTo>
                  <a:cubicBezTo>
                    <a:pt x="1196" y="668"/>
                    <a:pt x="1171" y="674"/>
                    <a:pt x="1146" y="679"/>
                  </a:cubicBezTo>
                  <a:cubicBezTo>
                    <a:pt x="1124" y="684"/>
                    <a:pt x="1101" y="686"/>
                    <a:pt x="1079" y="690"/>
                  </a:cubicBezTo>
                  <a:cubicBezTo>
                    <a:pt x="1061" y="693"/>
                    <a:pt x="1043" y="694"/>
                    <a:pt x="1024" y="693"/>
                  </a:cubicBezTo>
                  <a:cubicBezTo>
                    <a:pt x="1016" y="692"/>
                    <a:pt x="1010" y="689"/>
                    <a:pt x="1004" y="683"/>
                  </a:cubicBezTo>
                  <a:cubicBezTo>
                    <a:pt x="985" y="668"/>
                    <a:pt x="970" y="650"/>
                    <a:pt x="961" y="627"/>
                  </a:cubicBezTo>
                  <a:cubicBezTo>
                    <a:pt x="959" y="624"/>
                    <a:pt x="957" y="621"/>
                    <a:pt x="955" y="618"/>
                  </a:cubicBezTo>
                  <a:cubicBezTo>
                    <a:pt x="943" y="599"/>
                    <a:pt x="932" y="580"/>
                    <a:pt x="920" y="561"/>
                  </a:cubicBezTo>
                  <a:cubicBezTo>
                    <a:pt x="920" y="560"/>
                    <a:pt x="921" y="559"/>
                    <a:pt x="921" y="559"/>
                  </a:cubicBezTo>
                  <a:cubicBezTo>
                    <a:pt x="924" y="557"/>
                    <a:pt x="926" y="556"/>
                    <a:pt x="928" y="555"/>
                  </a:cubicBezTo>
                  <a:cubicBezTo>
                    <a:pt x="958" y="539"/>
                    <a:pt x="988" y="524"/>
                    <a:pt x="1013" y="502"/>
                  </a:cubicBezTo>
                  <a:cubicBezTo>
                    <a:pt x="1030" y="488"/>
                    <a:pt x="1045" y="471"/>
                    <a:pt x="1060" y="456"/>
                  </a:cubicBezTo>
                  <a:cubicBezTo>
                    <a:pt x="1080" y="437"/>
                    <a:pt x="1078" y="413"/>
                    <a:pt x="1073" y="389"/>
                  </a:cubicBezTo>
                  <a:cubicBezTo>
                    <a:pt x="1071" y="380"/>
                    <a:pt x="1067" y="371"/>
                    <a:pt x="1065" y="362"/>
                  </a:cubicBezTo>
                  <a:cubicBezTo>
                    <a:pt x="1063" y="355"/>
                    <a:pt x="1056" y="350"/>
                    <a:pt x="1050" y="354"/>
                  </a:cubicBezTo>
                  <a:cubicBezTo>
                    <a:pt x="1038" y="360"/>
                    <a:pt x="1024" y="364"/>
                    <a:pt x="1013" y="375"/>
                  </a:cubicBezTo>
                  <a:cubicBezTo>
                    <a:pt x="988" y="399"/>
                    <a:pt x="961" y="419"/>
                    <a:pt x="933" y="440"/>
                  </a:cubicBezTo>
                  <a:cubicBezTo>
                    <a:pt x="931" y="441"/>
                    <a:pt x="930" y="442"/>
                    <a:pt x="928" y="444"/>
                  </a:cubicBezTo>
                  <a:cubicBezTo>
                    <a:pt x="917" y="451"/>
                    <a:pt x="906" y="458"/>
                    <a:pt x="894" y="466"/>
                  </a:cubicBezTo>
                  <a:cubicBezTo>
                    <a:pt x="891" y="468"/>
                    <a:pt x="888" y="470"/>
                    <a:pt x="885" y="472"/>
                  </a:cubicBezTo>
                  <a:cubicBezTo>
                    <a:pt x="882" y="463"/>
                    <a:pt x="879" y="455"/>
                    <a:pt x="875" y="448"/>
                  </a:cubicBezTo>
                  <a:cubicBezTo>
                    <a:pt x="871" y="441"/>
                    <a:pt x="866" y="435"/>
                    <a:pt x="861" y="429"/>
                  </a:cubicBezTo>
                  <a:cubicBezTo>
                    <a:pt x="862" y="427"/>
                    <a:pt x="863" y="426"/>
                    <a:pt x="864" y="426"/>
                  </a:cubicBezTo>
                  <a:cubicBezTo>
                    <a:pt x="899" y="411"/>
                    <a:pt x="927" y="386"/>
                    <a:pt x="957" y="363"/>
                  </a:cubicBezTo>
                  <a:cubicBezTo>
                    <a:pt x="967" y="356"/>
                    <a:pt x="976" y="347"/>
                    <a:pt x="984" y="338"/>
                  </a:cubicBezTo>
                  <a:cubicBezTo>
                    <a:pt x="1004" y="315"/>
                    <a:pt x="1024" y="292"/>
                    <a:pt x="1043" y="269"/>
                  </a:cubicBezTo>
                  <a:cubicBezTo>
                    <a:pt x="1050" y="261"/>
                    <a:pt x="1056" y="253"/>
                    <a:pt x="1061" y="245"/>
                  </a:cubicBezTo>
                  <a:cubicBezTo>
                    <a:pt x="1094" y="197"/>
                    <a:pt x="1115" y="144"/>
                    <a:pt x="1130" y="88"/>
                  </a:cubicBezTo>
                  <a:cubicBezTo>
                    <a:pt x="1109" y="88"/>
                    <a:pt x="1109" y="88"/>
                    <a:pt x="1109" y="88"/>
                  </a:cubicBezTo>
                  <a:cubicBezTo>
                    <a:pt x="1101" y="112"/>
                    <a:pt x="1094" y="135"/>
                    <a:pt x="1086" y="159"/>
                  </a:cubicBezTo>
                  <a:cubicBezTo>
                    <a:pt x="1074" y="196"/>
                    <a:pt x="1054" y="229"/>
                    <a:pt x="1029" y="259"/>
                  </a:cubicBezTo>
                  <a:cubicBezTo>
                    <a:pt x="1016" y="275"/>
                    <a:pt x="1001" y="290"/>
                    <a:pt x="988" y="307"/>
                  </a:cubicBezTo>
                  <a:cubicBezTo>
                    <a:pt x="981" y="316"/>
                    <a:pt x="973" y="325"/>
                    <a:pt x="965" y="333"/>
                  </a:cubicBezTo>
                  <a:cubicBezTo>
                    <a:pt x="971" y="322"/>
                    <a:pt x="976" y="309"/>
                    <a:pt x="981" y="298"/>
                  </a:cubicBezTo>
                  <a:cubicBezTo>
                    <a:pt x="987" y="285"/>
                    <a:pt x="995" y="272"/>
                    <a:pt x="990" y="258"/>
                  </a:cubicBezTo>
                  <a:cubicBezTo>
                    <a:pt x="990" y="256"/>
                    <a:pt x="987" y="257"/>
                    <a:pt x="988" y="258"/>
                  </a:cubicBezTo>
                  <a:cubicBezTo>
                    <a:pt x="993" y="274"/>
                    <a:pt x="980" y="294"/>
                    <a:pt x="973" y="307"/>
                  </a:cubicBezTo>
                  <a:cubicBezTo>
                    <a:pt x="970" y="313"/>
                    <a:pt x="967" y="319"/>
                    <a:pt x="965" y="326"/>
                  </a:cubicBezTo>
                  <a:cubicBezTo>
                    <a:pt x="963" y="331"/>
                    <a:pt x="960" y="336"/>
                    <a:pt x="958" y="341"/>
                  </a:cubicBezTo>
                  <a:cubicBezTo>
                    <a:pt x="950" y="348"/>
                    <a:pt x="942" y="354"/>
                    <a:pt x="934" y="361"/>
                  </a:cubicBezTo>
                  <a:cubicBezTo>
                    <a:pt x="932" y="362"/>
                    <a:pt x="930" y="363"/>
                    <a:pt x="927" y="365"/>
                  </a:cubicBezTo>
                  <a:cubicBezTo>
                    <a:pt x="936" y="353"/>
                    <a:pt x="938" y="341"/>
                    <a:pt x="938" y="327"/>
                  </a:cubicBezTo>
                  <a:cubicBezTo>
                    <a:pt x="938" y="327"/>
                    <a:pt x="937" y="327"/>
                    <a:pt x="937" y="327"/>
                  </a:cubicBezTo>
                  <a:cubicBezTo>
                    <a:pt x="940" y="321"/>
                    <a:pt x="942" y="315"/>
                    <a:pt x="945" y="310"/>
                  </a:cubicBezTo>
                  <a:cubicBezTo>
                    <a:pt x="947" y="305"/>
                    <a:pt x="950" y="300"/>
                    <a:pt x="952" y="295"/>
                  </a:cubicBezTo>
                  <a:cubicBezTo>
                    <a:pt x="953" y="290"/>
                    <a:pt x="957" y="279"/>
                    <a:pt x="954" y="274"/>
                  </a:cubicBezTo>
                  <a:cubicBezTo>
                    <a:pt x="953" y="273"/>
                    <a:pt x="952" y="274"/>
                    <a:pt x="952" y="274"/>
                  </a:cubicBezTo>
                  <a:cubicBezTo>
                    <a:pt x="956" y="281"/>
                    <a:pt x="949" y="297"/>
                    <a:pt x="946" y="303"/>
                  </a:cubicBezTo>
                  <a:cubicBezTo>
                    <a:pt x="942" y="309"/>
                    <a:pt x="940" y="315"/>
                    <a:pt x="937" y="322"/>
                  </a:cubicBezTo>
                  <a:cubicBezTo>
                    <a:pt x="936" y="316"/>
                    <a:pt x="933" y="313"/>
                    <a:pt x="928" y="313"/>
                  </a:cubicBezTo>
                  <a:cubicBezTo>
                    <a:pt x="935" y="299"/>
                    <a:pt x="940" y="285"/>
                    <a:pt x="944" y="270"/>
                  </a:cubicBezTo>
                  <a:cubicBezTo>
                    <a:pt x="945" y="269"/>
                    <a:pt x="942" y="268"/>
                    <a:pt x="942" y="270"/>
                  </a:cubicBezTo>
                  <a:cubicBezTo>
                    <a:pt x="937" y="285"/>
                    <a:pt x="931" y="299"/>
                    <a:pt x="925" y="313"/>
                  </a:cubicBezTo>
                  <a:cubicBezTo>
                    <a:pt x="923" y="313"/>
                    <a:pt x="922" y="313"/>
                    <a:pt x="920" y="313"/>
                  </a:cubicBezTo>
                  <a:cubicBezTo>
                    <a:pt x="919" y="314"/>
                    <a:pt x="917" y="314"/>
                    <a:pt x="915" y="314"/>
                  </a:cubicBezTo>
                  <a:cubicBezTo>
                    <a:pt x="916" y="313"/>
                    <a:pt x="916" y="312"/>
                    <a:pt x="917" y="311"/>
                  </a:cubicBezTo>
                  <a:cubicBezTo>
                    <a:pt x="922" y="296"/>
                    <a:pt x="926" y="281"/>
                    <a:pt x="930" y="266"/>
                  </a:cubicBezTo>
                  <a:cubicBezTo>
                    <a:pt x="931" y="265"/>
                    <a:pt x="928" y="264"/>
                    <a:pt x="928" y="266"/>
                  </a:cubicBezTo>
                  <a:cubicBezTo>
                    <a:pt x="924" y="278"/>
                    <a:pt x="920" y="291"/>
                    <a:pt x="916" y="304"/>
                  </a:cubicBezTo>
                  <a:cubicBezTo>
                    <a:pt x="915" y="308"/>
                    <a:pt x="914" y="312"/>
                    <a:pt x="912" y="315"/>
                  </a:cubicBezTo>
                  <a:cubicBezTo>
                    <a:pt x="910" y="316"/>
                    <a:pt x="908" y="317"/>
                    <a:pt x="906" y="318"/>
                  </a:cubicBezTo>
                  <a:cubicBezTo>
                    <a:pt x="906" y="316"/>
                    <a:pt x="906" y="315"/>
                    <a:pt x="906" y="314"/>
                  </a:cubicBezTo>
                  <a:cubicBezTo>
                    <a:pt x="906" y="312"/>
                    <a:pt x="904" y="312"/>
                    <a:pt x="904" y="314"/>
                  </a:cubicBezTo>
                  <a:cubicBezTo>
                    <a:pt x="904" y="316"/>
                    <a:pt x="904" y="317"/>
                    <a:pt x="904" y="319"/>
                  </a:cubicBezTo>
                  <a:cubicBezTo>
                    <a:pt x="900" y="321"/>
                    <a:pt x="897" y="323"/>
                    <a:pt x="894" y="325"/>
                  </a:cubicBezTo>
                  <a:cubicBezTo>
                    <a:pt x="894" y="325"/>
                    <a:pt x="894" y="324"/>
                    <a:pt x="894" y="324"/>
                  </a:cubicBezTo>
                  <a:cubicBezTo>
                    <a:pt x="894" y="323"/>
                    <a:pt x="893" y="323"/>
                    <a:pt x="893" y="323"/>
                  </a:cubicBezTo>
                  <a:cubicBezTo>
                    <a:pt x="896" y="309"/>
                    <a:pt x="899" y="295"/>
                    <a:pt x="900" y="280"/>
                  </a:cubicBezTo>
                  <a:cubicBezTo>
                    <a:pt x="901" y="278"/>
                    <a:pt x="898" y="278"/>
                    <a:pt x="898" y="280"/>
                  </a:cubicBezTo>
                  <a:cubicBezTo>
                    <a:pt x="896" y="297"/>
                    <a:pt x="892" y="314"/>
                    <a:pt x="887" y="331"/>
                  </a:cubicBezTo>
                  <a:cubicBezTo>
                    <a:pt x="885" y="332"/>
                    <a:pt x="884" y="333"/>
                    <a:pt x="882" y="334"/>
                  </a:cubicBezTo>
                  <a:cubicBezTo>
                    <a:pt x="882" y="332"/>
                    <a:pt x="882" y="330"/>
                    <a:pt x="882" y="328"/>
                  </a:cubicBezTo>
                  <a:cubicBezTo>
                    <a:pt x="882" y="327"/>
                    <a:pt x="880" y="327"/>
                    <a:pt x="880" y="328"/>
                  </a:cubicBezTo>
                  <a:cubicBezTo>
                    <a:pt x="880" y="330"/>
                    <a:pt x="880" y="333"/>
                    <a:pt x="880" y="335"/>
                  </a:cubicBezTo>
                  <a:cubicBezTo>
                    <a:pt x="879" y="335"/>
                    <a:pt x="877" y="336"/>
                    <a:pt x="876" y="336"/>
                  </a:cubicBezTo>
                  <a:cubicBezTo>
                    <a:pt x="881" y="321"/>
                    <a:pt x="885" y="306"/>
                    <a:pt x="886" y="290"/>
                  </a:cubicBezTo>
                  <a:cubicBezTo>
                    <a:pt x="886" y="289"/>
                    <a:pt x="884" y="289"/>
                    <a:pt x="884" y="290"/>
                  </a:cubicBezTo>
                  <a:cubicBezTo>
                    <a:pt x="882" y="306"/>
                    <a:pt x="878" y="322"/>
                    <a:pt x="873" y="337"/>
                  </a:cubicBezTo>
                  <a:cubicBezTo>
                    <a:pt x="871" y="337"/>
                    <a:pt x="870" y="337"/>
                    <a:pt x="869" y="337"/>
                  </a:cubicBezTo>
                  <a:cubicBezTo>
                    <a:pt x="868" y="337"/>
                    <a:pt x="867" y="337"/>
                    <a:pt x="866" y="337"/>
                  </a:cubicBezTo>
                  <a:cubicBezTo>
                    <a:pt x="866" y="336"/>
                    <a:pt x="866" y="334"/>
                    <a:pt x="865" y="332"/>
                  </a:cubicBezTo>
                  <a:cubicBezTo>
                    <a:pt x="865" y="332"/>
                    <a:pt x="865" y="332"/>
                    <a:pt x="865" y="332"/>
                  </a:cubicBezTo>
                  <a:cubicBezTo>
                    <a:pt x="863" y="332"/>
                    <a:pt x="863" y="332"/>
                    <a:pt x="863" y="332"/>
                  </a:cubicBezTo>
                  <a:cubicBezTo>
                    <a:pt x="863" y="332"/>
                    <a:pt x="863" y="332"/>
                    <a:pt x="863" y="332"/>
                  </a:cubicBezTo>
                  <a:cubicBezTo>
                    <a:pt x="864" y="333"/>
                    <a:pt x="865" y="335"/>
                    <a:pt x="866" y="337"/>
                  </a:cubicBezTo>
                  <a:cubicBezTo>
                    <a:pt x="863" y="338"/>
                    <a:pt x="860" y="339"/>
                    <a:pt x="858" y="340"/>
                  </a:cubicBezTo>
                  <a:cubicBezTo>
                    <a:pt x="858" y="339"/>
                    <a:pt x="858" y="338"/>
                    <a:pt x="858" y="338"/>
                  </a:cubicBezTo>
                  <a:cubicBezTo>
                    <a:pt x="859" y="333"/>
                    <a:pt x="859" y="329"/>
                    <a:pt x="860" y="325"/>
                  </a:cubicBezTo>
                  <a:cubicBezTo>
                    <a:pt x="862" y="313"/>
                    <a:pt x="865" y="302"/>
                    <a:pt x="862" y="290"/>
                  </a:cubicBezTo>
                  <a:cubicBezTo>
                    <a:pt x="862" y="289"/>
                    <a:pt x="861" y="289"/>
                    <a:pt x="861" y="289"/>
                  </a:cubicBezTo>
                  <a:cubicBezTo>
                    <a:pt x="864" y="279"/>
                    <a:pt x="864" y="269"/>
                    <a:pt x="858" y="261"/>
                  </a:cubicBezTo>
                  <a:cubicBezTo>
                    <a:pt x="857" y="260"/>
                    <a:pt x="855" y="262"/>
                    <a:pt x="856" y="263"/>
                  </a:cubicBezTo>
                  <a:cubicBezTo>
                    <a:pt x="864" y="274"/>
                    <a:pt x="858" y="288"/>
                    <a:pt x="854" y="299"/>
                  </a:cubicBezTo>
                  <a:cubicBezTo>
                    <a:pt x="851" y="306"/>
                    <a:pt x="850" y="317"/>
                    <a:pt x="843" y="321"/>
                  </a:cubicBezTo>
                  <a:cubicBezTo>
                    <a:pt x="842" y="322"/>
                    <a:pt x="842" y="323"/>
                    <a:pt x="843" y="323"/>
                  </a:cubicBezTo>
                  <a:cubicBezTo>
                    <a:pt x="853" y="321"/>
                    <a:pt x="855" y="305"/>
                    <a:pt x="858" y="298"/>
                  </a:cubicBezTo>
                  <a:cubicBezTo>
                    <a:pt x="859" y="295"/>
                    <a:pt x="859" y="293"/>
                    <a:pt x="860" y="291"/>
                  </a:cubicBezTo>
                  <a:cubicBezTo>
                    <a:pt x="863" y="305"/>
                    <a:pt x="859" y="318"/>
                    <a:pt x="856" y="332"/>
                  </a:cubicBezTo>
                  <a:cubicBezTo>
                    <a:pt x="855" y="335"/>
                    <a:pt x="855" y="339"/>
                    <a:pt x="854" y="342"/>
                  </a:cubicBezTo>
                  <a:cubicBezTo>
                    <a:pt x="850" y="345"/>
                    <a:pt x="846" y="348"/>
                    <a:pt x="842" y="351"/>
                  </a:cubicBezTo>
                  <a:cubicBezTo>
                    <a:pt x="842" y="350"/>
                    <a:pt x="842" y="350"/>
                    <a:pt x="842" y="350"/>
                  </a:cubicBezTo>
                  <a:cubicBezTo>
                    <a:pt x="842" y="349"/>
                    <a:pt x="840" y="349"/>
                    <a:pt x="840" y="350"/>
                  </a:cubicBezTo>
                  <a:cubicBezTo>
                    <a:pt x="840" y="351"/>
                    <a:pt x="840" y="351"/>
                    <a:pt x="840" y="352"/>
                  </a:cubicBezTo>
                  <a:cubicBezTo>
                    <a:pt x="838" y="354"/>
                    <a:pt x="836" y="355"/>
                    <a:pt x="834" y="357"/>
                  </a:cubicBezTo>
                  <a:cubicBezTo>
                    <a:pt x="837" y="343"/>
                    <a:pt x="840" y="330"/>
                    <a:pt x="842" y="316"/>
                  </a:cubicBezTo>
                  <a:cubicBezTo>
                    <a:pt x="842" y="315"/>
                    <a:pt x="840" y="315"/>
                    <a:pt x="840" y="316"/>
                  </a:cubicBezTo>
                  <a:cubicBezTo>
                    <a:pt x="837" y="331"/>
                    <a:pt x="834" y="345"/>
                    <a:pt x="830" y="360"/>
                  </a:cubicBezTo>
                  <a:cubicBezTo>
                    <a:pt x="830" y="360"/>
                    <a:pt x="830" y="360"/>
                    <a:pt x="830" y="360"/>
                  </a:cubicBezTo>
                  <a:cubicBezTo>
                    <a:pt x="830" y="358"/>
                    <a:pt x="830" y="356"/>
                    <a:pt x="830" y="354"/>
                  </a:cubicBezTo>
                  <a:cubicBezTo>
                    <a:pt x="830" y="353"/>
                    <a:pt x="828" y="353"/>
                    <a:pt x="828" y="354"/>
                  </a:cubicBezTo>
                  <a:cubicBezTo>
                    <a:pt x="828" y="356"/>
                    <a:pt x="828" y="359"/>
                    <a:pt x="829" y="361"/>
                  </a:cubicBezTo>
                  <a:cubicBezTo>
                    <a:pt x="827" y="362"/>
                    <a:pt x="825" y="364"/>
                    <a:pt x="823" y="365"/>
                  </a:cubicBezTo>
                  <a:cubicBezTo>
                    <a:pt x="823" y="365"/>
                    <a:pt x="823" y="366"/>
                    <a:pt x="822" y="366"/>
                  </a:cubicBezTo>
                  <a:cubicBezTo>
                    <a:pt x="822" y="364"/>
                    <a:pt x="822" y="362"/>
                    <a:pt x="821" y="360"/>
                  </a:cubicBezTo>
                  <a:cubicBezTo>
                    <a:pt x="821" y="359"/>
                    <a:pt x="820" y="360"/>
                    <a:pt x="821" y="360"/>
                  </a:cubicBezTo>
                  <a:cubicBezTo>
                    <a:pt x="821" y="362"/>
                    <a:pt x="821" y="364"/>
                    <a:pt x="821" y="366"/>
                  </a:cubicBezTo>
                  <a:cubicBezTo>
                    <a:pt x="818" y="368"/>
                    <a:pt x="815" y="370"/>
                    <a:pt x="812" y="371"/>
                  </a:cubicBezTo>
                  <a:cubicBezTo>
                    <a:pt x="821" y="347"/>
                    <a:pt x="826" y="320"/>
                    <a:pt x="826" y="296"/>
                  </a:cubicBezTo>
                  <a:cubicBezTo>
                    <a:pt x="826" y="294"/>
                    <a:pt x="824" y="294"/>
                    <a:pt x="824" y="296"/>
                  </a:cubicBezTo>
                  <a:cubicBezTo>
                    <a:pt x="824" y="321"/>
                    <a:pt x="817" y="347"/>
                    <a:pt x="808" y="371"/>
                  </a:cubicBezTo>
                  <a:cubicBezTo>
                    <a:pt x="807" y="371"/>
                    <a:pt x="806" y="371"/>
                    <a:pt x="805" y="371"/>
                  </a:cubicBezTo>
                  <a:cubicBezTo>
                    <a:pt x="804" y="367"/>
                    <a:pt x="804" y="362"/>
                    <a:pt x="804" y="358"/>
                  </a:cubicBezTo>
                  <a:cubicBezTo>
                    <a:pt x="804" y="357"/>
                    <a:pt x="802" y="357"/>
                    <a:pt x="802" y="358"/>
                  </a:cubicBezTo>
                  <a:cubicBezTo>
                    <a:pt x="802" y="362"/>
                    <a:pt x="802" y="366"/>
                    <a:pt x="803" y="371"/>
                  </a:cubicBezTo>
                  <a:cubicBezTo>
                    <a:pt x="800" y="370"/>
                    <a:pt x="797" y="368"/>
                    <a:pt x="794" y="366"/>
                  </a:cubicBezTo>
                  <a:cubicBezTo>
                    <a:pt x="791" y="364"/>
                    <a:pt x="789" y="363"/>
                    <a:pt x="786" y="363"/>
                  </a:cubicBezTo>
                  <a:cubicBezTo>
                    <a:pt x="789" y="351"/>
                    <a:pt x="791" y="338"/>
                    <a:pt x="793" y="326"/>
                  </a:cubicBezTo>
                  <a:cubicBezTo>
                    <a:pt x="794" y="322"/>
                    <a:pt x="796" y="316"/>
                    <a:pt x="796" y="310"/>
                  </a:cubicBezTo>
                  <a:cubicBezTo>
                    <a:pt x="797" y="305"/>
                    <a:pt x="798" y="300"/>
                    <a:pt x="800" y="295"/>
                  </a:cubicBezTo>
                  <a:cubicBezTo>
                    <a:pt x="802" y="283"/>
                    <a:pt x="806" y="271"/>
                    <a:pt x="808" y="259"/>
                  </a:cubicBezTo>
                  <a:cubicBezTo>
                    <a:pt x="811" y="246"/>
                    <a:pt x="811" y="233"/>
                    <a:pt x="811" y="220"/>
                  </a:cubicBezTo>
                  <a:cubicBezTo>
                    <a:pt x="811" y="218"/>
                    <a:pt x="807" y="218"/>
                    <a:pt x="807" y="220"/>
                  </a:cubicBezTo>
                  <a:cubicBezTo>
                    <a:pt x="808" y="232"/>
                    <a:pt x="808" y="244"/>
                    <a:pt x="806" y="257"/>
                  </a:cubicBezTo>
                  <a:cubicBezTo>
                    <a:pt x="804" y="267"/>
                    <a:pt x="801" y="278"/>
                    <a:pt x="798" y="288"/>
                  </a:cubicBezTo>
                  <a:cubicBezTo>
                    <a:pt x="796" y="294"/>
                    <a:pt x="795" y="299"/>
                    <a:pt x="794" y="305"/>
                  </a:cubicBezTo>
                  <a:cubicBezTo>
                    <a:pt x="794" y="305"/>
                    <a:pt x="794" y="304"/>
                    <a:pt x="793" y="304"/>
                  </a:cubicBezTo>
                  <a:cubicBezTo>
                    <a:pt x="793" y="303"/>
                    <a:pt x="792" y="304"/>
                    <a:pt x="793" y="304"/>
                  </a:cubicBezTo>
                  <a:cubicBezTo>
                    <a:pt x="793" y="305"/>
                    <a:pt x="793" y="306"/>
                    <a:pt x="794" y="307"/>
                  </a:cubicBezTo>
                  <a:cubicBezTo>
                    <a:pt x="793" y="311"/>
                    <a:pt x="792" y="315"/>
                    <a:pt x="791" y="318"/>
                  </a:cubicBezTo>
                  <a:cubicBezTo>
                    <a:pt x="790" y="321"/>
                    <a:pt x="789" y="324"/>
                    <a:pt x="788" y="326"/>
                  </a:cubicBezTo>
                  <a:cubicBezTo>
                    <a:pt x="788" y="327"/>
                    <a:pt x="786" y="335"/>
                    <a:pt x="785" y="334"/>
                  </a:cubicBezTo>
                  <a:cubicBezTo>
                    <a:pt x="785" y="334"/>
                    <a:pt x="785" y="333"/>
                    <a:pt x="785" y="334"/>
                  </a:cubicBezTo>
                  <a:cubicBezTo>
                    <a:pt x="784" y="336"/>
                    <a:pt x="784" y="335"/>
                    <a:pt x="784" y="338"/>
                  </a:cubicBezTo>
                  <a:cubicBezTo>
                    <a:pt x="784" y="339"/>
                    <a:pt x="785" y="339"/>
                    <a:pt x="786" y="339"/>
                  </a:cubicBezTo>
                  <a:cubicBezTo>
                    <a:pt x="790" y="337"/>
                    <a:pt x="791" y="330"/>
                    <a:pt x="792" y="326"/>
                  </a:cubicBezTo>
                  <a:cubicBezTo>
                    <a:pt x="792" y="323"/>
                    <a:pt x="793" y="319"/>
                    <a:pt x="794" y="315"/>
                  </a:cubicBezTo>
                  <a:cubicBezTo>
                    <a:pt x="794" y="324"/>
                    <a:pt x="790" y="335"/>
                    <a:pt x="788" y="342"/>
                  </a:cubicBezTo>
                  <a:cubicBezTo>
                    <a:pt x="786" y="350"/>
                    <a:pt x="785" y="357"/>
                    <a:pt x="783" y="364"/>
                  </a:cubicBezTo>
                  <a:cubicBezTo>
                    <a:pt x="782" y="365"/>
                    <a:pt x="780" y="366"/>
                    <a:pt x="779" y="367"/>
                  </a:cubicBezTo>
                  <a:cubicBezTo>
                    <a:pt x="779" y="365"/>
                    <a:pt x="778" y="364"/>
                    <a:pt x="778" y="362"/>
                  </a:cubicBezTo>
                  <a:cubicBezTo>
                    <a:pt x="778" y="360"/>
                    <a:pt x="776" y="361"/>
                    <a:pt x="776" y="362"/>
                  </a:cubicBezTo>
                  <a:cubicBezTo>
                    <a:pt x="776" y="365"/>
                    <a:pt x="777" y="367"/>
                    <a:pt x="777" y="370"/>
                  </a:cubicBezTo>
                  <a:cubicBezTo>
                    <a:pt x="775" y="373"/>
                    <a:pt x="774" y="377"/>
                    <a:pt x="774" y="381"/>
                  </a:cubicBezTo>
                  <a:cubicBezTo>
                    <a:pt x="774" y="391"/>
                    <a:pt x="769" y="396"/>
                    <a:pt x="760" y="401"/>
                  </a:cubicBezTo>
                  <a:cubicBezTo>
                    <a:pt x="759" y="401"/>
                    <a:pt x="757" y="402"/>
                    <a:pt x="755" y="403"/>
                  </a:cubicBezTo>
                  <a:cubicBezTo>
                    <a:pt x="763" y="379"/>
                    <a:pt x="770" y="354"/>
                    <a:pt x="772" y="328"/>
                  </a:cubicBezTo>
                  <a:cubicBezTo>
                    <a:pt x="772" y="326"/>
                    <a:pt x="770" y="326"/>
                    <a:pt x="770" y="328"/>
                  </a:cubicBezTo>
                  <a:cubicBezTo>
                    <a:pt x="768" y="353"/>
                    <a:pt x="760" y="378"/>
                    <a:pt x="752" y="402"/>
                  </a:cubicBezTo>
                  <a:cubicBezTo>
                    <a:pt x="752" y="402"/>
                    <a:pt x="752" y="402"/>
                    <a:pt x="752" y="401"/>
                  </a:cubicBezTo>
                  <a:cubicBezTo>
                    <a:pt x="751" y="401"/>
                    <a:pt x="750" y="402"/>
                    <a:pt x="750" y="402"/>
                  </a:cubicBezTo>
                  <a:cubicBezTo>
                    <a:pt x="751" y="403"/>
                    <a:pt x="751" y="403"/>
                    <a:pt x="751" y="404"/>
                  </a:cubicBezTo>
                  <a:cubicBezTo>
                    <a:pt x="751" y="404"/>
                    <a:pt x="751" y="405"/>
                    <a:pt x="751" y="405"/>
                  </a:cubicBezTo>
                  <a:cubicBezTo>
                    <a:pt x="748" y="406"/>
                    <a:pt x="746" y="408"/>
                    <a:pt x="743" y="409"/>
                  </a:cubicBezTo>
                  <a:cubicBezTo>
                    <a:pt x="742" y="405"/>
                    <a:pt x="741" y="402"/>
                    <a:pt x="738" y="399"/>
                  </a:cubicBezTo>
                  <a:cubicBezTo>
                    <a:pt x="737" y="399"/>
                    <a:pt x="735" y="400"/>
                    <a:pt x="736" y="401"/>
                  </a:cubicBezTo>
                  <a:cubicBezTo>
                    <a:pt x="739" y="403"/>
                    <a:pt x="740" y="406"/>
                    <a:pt x="741" y="409"/>
                  </a:cubicBezTo>
                  <a:cubicBezTo>
                    <a:pt x="738" y="410"/>
                    <a:pt x="735" y="412"/>
                    <a:pt x="732" y="413"/>
                  </a:cubicBezTo>
                  <a:cubicBezTo>
                    <a:pt x="731" y="410"/>
                    <a:pt x="730" y="407"/>
                    <a:pt x="729" y="404"/>
                  </a:cubicBezTo>
                  <a:cubicBezTo>
                    <a:pt x="734" y="382"/>
                    <a:pt x="739" y="359"/>
                    <a:pt x="738" y="336"/>
                  </a:cubicBezTo>
                  <a:cubicBezTo>
                    <a:pt x="738" y="335"/>
                    <a:pt x="736" y="335"/>
                    <a:pt x="736" y="336"/>
                  </a:cubicBezTo>
                  <a:cubicBezTo>
                    <a:pt x="736" y="357"/>
                    <a:pt x="732" y="378"/>
                    <a:pt x="726" y="398"/>
                  </a:cubicBezTo>
                  <a:cubicBezTo>
                    <a:pt x="726" y="397"/>
                    <a:pt x="726" y="395"/>
                    <a:pt x="726" y="394"/>
                  </a:cubicBezTo>
                  <a:cubicBezTo>
                    <a:pt x="726" y="393"/>
                    <a:pt x="725" y="393"/>
                    <a:pt x="724" y="394"/>
                  </a:cubicBezTo>
                  <a:cubicBezTo>
                    <a:pt x="724" y="397"/>
                    <a:pt x="725" y="399"/>
                    <a:pt x="726" y="402"/>
                  </a:cubicBezTo>
                  <a:cubicBezTo>
                    <a:pt x="724" y="406"/>
                    <a:pt x="723" y="411"/>
                    <a:pt x="722" y="416"/>
                  </a:cubicBezTo>
                  <a:cubicBezTo>
                    <a:pt x="720" y="416"/>
                    <a:pt x="718" y="417"/>
                    <a:pt x="717" y="418"/>
                  </a:cubicBezTo>
                  <a:cubicBezTo>
                    <a:pt x="714" y="412"/>
                    <a:pt x="712" y="407"/>
                    <a:pt x="712" y="402"/>
                  </a:cubicBezTo>
                  <a:cubicBezTo>
                    <a:pt x="711" y="401"/>
                    <a:pt x="711" y="401"/>
                    <a:pt x="710" y="402"/>
                  </a:cubicBezTo>
                  <a:cubicBezTo>
                    <a:pt x="710" y="407"/>
                    <a:pt x="713" y="411"/>
                    <a:pt x="714" y="416"/>
                  </a:cubicBezTo>
                  <a:cubicBezTo>
                    <a:pt x="715" y="417"/>
                    <a:pt x="715" y="417"/>
                    <a:pt x="715" y="418"/>
                  </a:cubicBezTo>
                  <a:cubicBezTo>
                    <a:pt x="709" y="420"/>
                    <a:pt x="703" y="421"/>
                    <a:pt x="697" y="422"/>
                  </a:cubicBezTo>
                  <a:cubicBezTo>
                    <a:pt x="697" y="421"/>
                    <a:pt x="696" y="420"/>
                    <a:pt x="696" y="419"/>
                  </a:cubicBezTo>
                  <a:cubicBezTo>
                    <a:pt x="705" y="385"/>
                    <a:pt x="715" y="351"/>
                    <a:pt x="713" y="316"/>
                  </a:cubicBezTo>
                  <a:cubicBezTo>
                    <a:pt x="713" y="316"/>
                    <a:pt x="713" y="316"/>
                    <a:pt x="713" y="316"/>
                  </a:cubicBezTo>
                  <a:cubicBezTo>
                    <a:pt x="712" y="348"/>
                    <a:pt x="704" y="379"/>
                    <a:pt x="695" y="409"/>
                  </a:cubicBezTo>
                  <a:cubicBezTo>
                    <a:pt x="694" y="411"/>
                    <a:pt x="694" y="414"/>
                    <a:pt x="693" y="416"/>
                  </a:cubicBezTo>
                  <a:cubicBezTo>
                    <a:pt x="693" y="416"/>
                    <a:pt x="692" y="416"/>
                    <a:pt x="693" y="416"/>
                  </a:cubicBezTo>
                  <a:cubicBezTo>
                    <a:pt x="693" y="416"/>
                    <a:pt x="693" y="416"/>
                    <a:pt x="693" y="416"/>
                  </a:cubicBezTo>
                  <a:cubicBezTo>
                    <a:pt x="692" y="419"/>
                    <a:pt x="691" y="421"/>
                    <a:pt x="691" y="424"/>
                  </a:cubicBezTo>
                  <a:cubicBezTo>
                    <a:pt x="686" y="424"/>
                    <a:pt x="681" y="425"/>
                    <a:pt x="676" y="426"/>
                  </a:cubicBezTo>
                  <a:cubicBezTo>
                    <a:pt x="672" y="426"/>
                    <a:pt x="669" y="428"/>
                    <a:pt x="668" y="433"/>
                  </a:cubicBezTo>
                  <a:cubicBezTo>
                    <a:pt x="676" y="436"/>
                    <a:pt x="682" y="441"/>
                    <a:pt x="687" y="448"/>
                  </a:cubicBezTo>
                  <a:cubicBezTo>
                    <a:pt x="687" y="449"/>
                    <a:pt x="686" y="450"/>
                    <a:pt x="686" y="451"/>
                  </a:cubicBezTo>
                  <a:cubicBezTo>
                    <a:pt x="685" y="455"/>
                    <a:pt x="683" y="460"/>
                    <a:pt x="682" y="464"/>
                  </a:cubicBezTo>
                  <a:cubicBezTo>
                    <a:pt x="675" y="463"/>
                    <a:pt x="668" y="463"/>
                    <a:pt x="661" y="462"/>
                  </a:cubicBezTo>
                  <a:cubicBezTo>
                    <a:pt x="662" y="457"/>
                    <a:pt x="664" y="452"/>
                    <a:pt x="664" y="448"/>
                  </a:cubicBezTo>
                  <a:cubicBezTo>
                    <a:pt x="666" y="440"/>
                    <a:pt x="668" y="432"/>
                    <a:pt x="670" y="425"/>
                  </a:cubicBezTo>
                  <a:cubicBezTo>
                    <a:pt x="674" y="411"/>
                    <a:pt x="676" y="398"/>
                    <a:pt x="679" y="384"/>
                  </a:cubicBezTo>
                  <a:cubicBezTo>
                    <a:pt x="679" y="384"/>
                    <a:pt x="679" y="383"/>
                    <a:pt x="679" y="383"/>
                  </a:cubicBezTo>
                  <a:cubicBezTo>
                    <a:pt x="680" y="383"/>
                    <a:pt x="681" y="382"/>
                    <a:pt x="682" y="382"/>
                  </a:cubicBezTo>
                  <a:cubicBezTo>
                    <a:pt x="693" y="378"/>
                    <a:pt x="707" y="359"/>
                    <a:pt x="703" y="348"/>
                  </a:cubicBezTo>
                  <a:cubicBezTo>
                    <a:pt x="698" y="335"/>
                    <a:pt x="696" y="322"/>
                    <a:pt x="689" y="310"/>
                  </a:cubicBezTo>
                  <a:cubicBezTo>
                    <a:pt x="688" y="302"/>
                    <a:pt x="685" y="296"/>
                    <a:pt x="681" y="297"/>
                  </a:cubicBezTo>
                  <a:cubicBezTo>
                    <a:pt x="680" y="298"/>
                    <a:pt x="680" y="299"/>
                    <a:pt x="681" y="299"/>
                  </a:cubicBezTo>
                  <a:cubicBezTo>
                    <a:pt x="683" y="298"/>
                    <a:pt x="685" y="301"/>
                    <a:pt x="686" y="305"/>
                  </a:cubicBezTo>
                  <a:cubicBezTo>
                    <a:pt x="682" y="300"/>
                    <a:pt x="678" y="296"/>
                    <a:pt x="672" y="292"/>
                  </a:cubicBezTo>
                  <a:cubicBezTo>
                    <a:pt x="671" y="292"/>
                    <a:pt x="670" y="291"/>
                    <a:pt x="669" y="290"/>
                  </a:cubicBezTo>
                  <a:cubicBezTo>
                    <a:pt x="669" y="287"/>
                    <a:pt x="669" y="284"/>
                    <a:pt x="668" y="281"/>
                  </a:cubicBezTo>
                  <a:cubicBezTo>
                    <a:pt x="669" y="280"/>
                    <a:pt x="669" y="278"/>
                    <a:pt x="670" y="277"/>
                  </a:cubicBezTo>
                  <a:cubicBezTo>
                    <a:pt x="675" y="272"/>
                    <a:pt x="679" y="267"/>
                    <a:pt x="684" y="262"/>
                  </a:cubicBezTo>
                  <a:cubicBezTo>
                    <a:pt x="684" y="262"/>
                    <a:pt x="684" y="263"/>
                    <a:pt x="684" y="264"/>
                  </a:cubicBezTo>
                  <a:cubicBezTo>
                    <a:pt x="684" y="264"/>
                    <a:pt x="684" y="264"/>
                    <a:pt x="684" y="264"/>
                  </a:cubicBezTo>
                  <a:cubicBezTo>
                    <a:pt x="684" y="264"/>
                    <a:pt x="686" y="265"/>
                    <a:pt x="686" y="264"/>
                  </a:cubicBezTo>
                  <a:cubicBezTo>
                    <a:pt x="686" y="262"/>
                    <a:pt x="687" y="260"/>
                    <a:pt x="687" y="258"/>
                  </a:cubicBezTo>
                  <a:cubicBezTo>
                    <a:pt x="689" y="257"/>
                    <a:pt x="690" y="255"/>
                    <a:pt x="691" y="254"/>
                  </a:cubicBezTo>
                  <a:cubicBezTo>
                    <a:pt x="693" y="252"/>
                    <a:pt x="696" y="250"/>
                    <a:pt x="698" y="248"/>
                  </a:cubicBezTo>
                  <a:cubicBezTo>
                    <a:pt x="698" y="253"/>
                    <a:pt x="698" y="257"/>
                    <a:pt x="698" y="262"/>
                  </a:cubicBezTo>
                  <a:cubicBezTo>
                    <a:pt x="698" y="263"/>
                    <a:pt x="700" y="263"/>
                    <a:pt x="700" y="262"/>
                  </a:cubicBezTo>
                  <a:cubicBezTo>
                    <a:pt x="700" y="257"/>
                    <a:pt x="700" y="251"/>
                    <a:pt x="700" y="246"/>
                  </a:cubicBezTo>
                  <a:cubicBezTo>
                    <a:pt x="706" y="241"/>
                    <a:pt x="712" y="236"/>
                    <a:pt x="718" y="231"/>
                  </a:cubicBezTo>
                  <a:cubicBezTo>
                    <a:pt x="723" y="225"/>
                    <a:pt x="723" y="220"/>
                    <a:pt x="719" y="214"/>
                  </a:cubicBezTo>
                  <a:cubicBezTo>
                    <a:pt x="716" y="209"/>
                    <a:pt x="712" y="206"/>
                    <a:pt x="709" y="201"/>
                  </a:cubicBezTo>
                  <a:cubicBezTo>
                    <a:pt x="695" y="183"/>
                    <a:pt x="692" y="172"/>
                    <a:pt x="701" y="155"/>
                  </a:cubicBezTo>
                  <a:cubicBezTo>
                    <a:pt x="701" y="161"/>
                    <a:pt x="702" y="166"/>
                    <a:pt x="703" y="172"/>
                  </a:cubicBezTo>
                  <a:cubicBezTo>
                    <a:pt x="703" y="173"/>
                    <a:pt x="703" y="173"/>
                    <a:pt x="704" y="172"/>
                  </a:cubicBezTo>
                  <a:cubicBezTo>
                    <a:pt x="704" y="165"/>
                    <a:pt x="703" y="158"/>
                    <a:pt x="703" y="151"/>
                  </a:cubicBezTo>
                  <a:cubicBezTo>
                    <a:pt x="704" y="149"/>
                    <a:pt x="706" y="147"/>
                    <a:pt x="707" y="144"/>
                  </a:cubicBezTo>
                  <a:cubicBezTo>
                    <a:pt x="719" y="127"/>
                    <a:pt x="730" y="108"/>
                    <a:pt x="730" y="88"/>
                  </a:cubicBezTo>
                  <a:cubicBezTo>
                    <a:pt x="714" y="88"/>
                    <a:pt x="714" y="88"/>
                    <a:pt x="714" y="88"/>
                  </a:cubicBezTo>
                  <a:cubicBezTo>
                    <a:pt x="716" y="100"/>
                    <a:pt x="713" y="112"/>
                    <a:pt x="706" y="122"/>
                  </a:cubicBezTo>
                  <a:cubicBezTo>
                    <a:pt x="704" y="125"/>
                    <a:pt x="703" y="128"/>
                    <a:pt x="701" y="131"/>
                  </a:cubicBezTo>
                  <a:cubicBezTo>
                    <a:pt x="700" y="126"/>
                    <a:pt x="699" y="121"/>
                    <a:pt x="698" y="116"/>
                  </a:cubicBezTo>
                  <a:cubicBezTo>
                    <a:pt x="696" y="103"/>
                    <a:pt x="702" y="85"/>
                    <a:pt x="693" y="74"/>
                  </a:cubicBezTo>
                  <a:cubicBezTo>
                    <a:pt x="693" y="73"/>
                    <a:pt x="692" y="74"/>
                    <a:pt x="693" y="74"/>
                  </a:cubicBezTo>
                  <a:cubicBezTo>
                    <a:pt x="700" y="86"/>
                    <a:pt x="695" y="106"/>
                    <a:pt x="697" y="119"/>
                  </a:cubicBezTo>
                  <a:cubicBezTo>
                    <a:pt x="698" y="124"/>
                    <a:pt x="698" y="129"/>
                    <a:pt x="699" y="134"/>
                  </a:cubicBezTo>
                  <a:cubicBezTo>
                    <a:pt x="696" y="139"/>
                    <a:pt x="694" y="143"/>
                    <a:pt x="691" y="146"/>
                  </a:cubicBezTo>
                  <a:cubicBezTo>
                    <a:pt x="691" y="138"/>
                    <a:pt x="690" y="129"/>
                    <a:pt x="689" y="120"/>
                  </a:cubicBezTo>
                  <a:cubicBezTo>
                    <a:pt x="688" y="110"/>
                    <a:pt x="687" y="99"/>
                    <a:pt x="686" y="88"/>
                  </a:cubicBezTo>
                  <a:cubicBezTo>
                    <a:pt x="686" y="79"/>
                    <a:pt x="681" y="71"/>
                    <a:pt x="680" y="62"/>
                  </a:cubicBezTo>
                  <a:cubicBezTo>
                    <a:pt x="680" y="61"/>
                    <a:pt x="678" y="61"/>
                    <a:pt x="678" y="62"/>
                  </a:cubicBezTo>
                  <a:cubicBezTo>
                    <a:pt x="679" y="72"/>
                    <a:pt x="684" y="80"/>
                    <a:pt x="684" y="90"/>
                  </a:cubicBezTo>
                  <a:cubicBezTo>
                    <a:pt x="685" y="101"/>
                    <a:pt x="685" y="112"/>
                    <a:pt x="686" y="122"/>
                  </a:cubicBezTo>
                  <a:cubicBezTo>
                    <a:pt x="687" y="132"/>
                    <a:pt x="688" y="143"/>
                    <a:pt x="688" y="153"/>
                  </a:cubicBezTo>
                  <a:cubicBezTo>
                    <a:pt x="686" y="156"/>
                    <a:pt x="685" y="158"/>
                    <a:pt x="685" y="161"/>
                  </a:cubicBezTo>
                  <a:cubicBezTo>
                    <a:pt x="684" y="151"/>
                    <a:pt x="683" y="140"/>
                    <a:pt x="682" y="129"/>
                  </a:cubicBezTo>
                  <a:cubicBezTo>
                    <a:pt x="682" y="114"/>
                    <a:pt x="680" y="100"/>
                    <a:pt x="677" y="85"/>
                  </a:cubicBezTo>
                  <a:cubicBezTo>
                    <a:pt x="675" y="74"/>
                    <a:pt x="674" y="62"/>
                    <a:pt x="665" y="54"/>
                  </a:cubicBezTo>
                  <a:cubicBezTo>
                    <a:pt x="665" y="53"/>
                    <a:pt x="664" y="54"/>
                    <a:pt x="665" y="54"/>
                  </a:cubicBezTo>
                  <a:cubicBezTo>
                    <a:pt x="674" y="64"/>
                    <a:pt x="675" y="84"/>
                    <a:pt x="677" y="97"/>
                  </a:cubicBezTo>
                  <a:cubicBezTo>
                    <a:pt x="679" y="112"/>
                    <a:pt x="679" y="126"/>
                    <a:pt x="680" y="141"/>
                  </a:cubicBezTo>
                  <a:cubicBezTo>
                    <a:pt x="682" y="154"/>
                    <a:pt x="681" y="168"/>
                    <a:pt x="681" y="181"/>
                  </a:cubicBezTo>
                  <a:cubicBezTo>
                    <a:pt x="681" y="188"/>
                    <a:pt x="682" y="194"/>
                    <a:pt x="681" y="201"/>
                  </a:cubicBezTo>
                  <a:cubicBezTo>
                    <a:pt x="681" y="203"/>
                    <a:pt x="680" y="206"/>
                    <a:pt x="680" y="208"/>
                  </a:cubicBezTo>
                  <a:cubicBezTo>
                    <a:pt x="680" y="208"/>
                    <a:pt x="680" y="208"/>
                    <a:pt x="680" y="208"/>
                  </a:cubicBezTo>
                  <a:cubicBezTo>
                    <a:pt x="679" y="207"/>
                    <a:pt x="678" y="207"/>
                    <a:pt x="678" y="208"/>
                  </a:cubicBezTo>
                  <a:cubicBezTo>
                    <a:pt x="678" y="210"/>
                    <a:pt x="679" y="212"/>
                    <a:pt x="680" y="214"/>
                  </a:cubicBezTo>
                  <a:cubicBezTo>
                    <a:pt x="680" y="215"/>
                    <a:pt x="682" y="215"/>
                    <a:pt x="682" y="213"/>
                  </a:cubicBezTo>
                  <a:cubicBezTo>
                    <a:pt x="683" y="207"/>
                    <a:pt x="685" y="201"/>
                    <a:pt x="685" y="194"/>
                  </a:cubicBezTo>
                  <a:cubicBezTo>
                    <a:pt x="685" y="188"/>
                    <a:pt x="685" y="181"/>
                    <a:pt x="685" y="174"/>
                  </a:cubicBezTo>
                  <a:cubicBezTo>
                    <a:pt x="685" y="174"/>
                    <a:pt x="685" y="174"/>
                    <a:pt x="685" y="174"/>
                  </a:cubicBezTo>
                  <a:cubicBezTo>
                    <a:pt x="685" y="177"/>
                    <a:pt x="686" y="179"/>
                    <a:pt x="687" y="182"/>
                  </a:cubicBezTo>
                  <a:cubicBezTo>
                    <a:pt x="688" y="182"/>
                    <a:pt x="688" y="183"/>
                    <a:pt x="688" y="183"/>
                  </a:cubicBezTo>
                  <a:cubicBezTo>
                    <a:pt x="688" y="183"/>
                    <a:pt x="688" y="183"/>
                    <a:pt x="688" y="183"/>
                  </a:cubicBezTo>
                  <a:cubicBezTo>
                    <a:pt x="688" y="184"/>
                    <a:pt x="688" y="184"/>
                    <a:pt x="688" y="184"/>
                  </a:cubicBezTo>
                  <a:cubicBezTo>
                    <a:pt x="689" y="184"/>
                    <a:pt x="689" y="185"/>
                    <a:pt x="689" y="185"/>
                  </a:cubicBezTo>
                  <a:cubicBezTo>
                    <a:pt x="689" y="185"/>
                    <a:pt x="688" y="185"/>
                    <a:pt x="688" y="186"/>
                  </a:cubicBezTo>
                  <a:cubicBezTo>
                    <a:pt x="687" y="200"/>
                    <a:pt x="687" y="213"/>
                    <a:pt x="686" y="227"/>
                  </a:cubicBezTo>
                  <a:cubicBezTo>
                    <a:pt x="685" y="233"/>
                    <a:pt x="685" y="239"/>
                    <a:pt x="685" y="245"/>
                  </a:cubicBezTo>
                  <a:cubicBezTo>
                    <a:pt x="685" y="245"/>
                    <a:pt x="685" y="246"/>
                    <a:pt x="685" y="247"/>
                  </a:cubicBezTo>
                  <a:cubicBezTo>
                    <a:pt x="684" y="248"/>
                    <a:pt x="682" y="250"/>
                    <a:pt x="681" y="251"/>
                  </a:cubicBezTo>
                  <a:cubicBezTo>
                    <a:pt x="681" y="234"/>
                    <a:pt x="678" y="218"/>
                    <a:pt x="677" y="201"/>
                  </a:cubicBezTo>
                  <a:cubicBezTo>
                    <a:pt x="675" y="185"/>
                    <a:pt x="675" y="169"/>
                    <a:pt x="674" y="153"/>
                  </a:cubicBezTo>
                  <a:cubicBezTo>
                    <a:pt x="673" y="139"/>
                    <a:pt x="670" y="124"/>
                    <a:pt x="668" y="110"/>
                  </a:cubicBezTo>
                  <a:cubicBezTo>
                    <a:pt x="665" y="94"/>
                    <a:pt x="660" y="78"/>
                    <a:pt x="658" y="62"/>
                  </a:cubicBezTo>
                  <a:cubicBezTo>
                    <a:pt x="658" y="61"/>
                    <a:pt x="656" y="61"/>
                    <a:pt x="656" y="62"/>
                  </a:cubicBezTo>
                  <a:cubicBezTo>
                    <a:pt x="658" y="76"/>
                    <a:pt x="662" y="90"/>
                    <a:pt x="664" y="104"/>
                  </a:cubicBezTo>
                  <a:cubicBezTo>
                    <a:pt x="667" y="120"/>
                    <a:pt x="669" y="137"/>
                    <a:pt x="671" y="153"/>
                  </a:cubicBezTo>
                  <a:cubicBezTo>
                    <a:pt x="672" y="169"/>
                    <a:pt x="672" y="185"/>
                    <a:pt x="673" y="201"/>
                  </a:cubicBezTo>
                  <a:cubicBezTo>
                    <a:pt x="674" y="216"/>
                    <a:pt x="676" y="231"/>
                    <a:pt x="677" y="245"/>
                  </a:cubicBezTo>
                  <a:cubicBezTo>
                    <a:pt x="676" y="245"/>
                    <a:pt x="676" y="246"/>
                    <a:pt x="676" y="246"/>
                  </a:cubicBezTo>
                  <a:cubicBezTo>
                    <a:pt x="677" y="251"/>
                    <a:pt x="677" y="251"/>
                    <a:pt x="677" y="251"/>
                  </a:cubicBezTo>
                  <a:cubicBezTo>
                    <a:pt x="677" y="252"/>
                    <a:pt x="678" y="253"/>
                    <a:pt x="679" y="253"/>
                  </a:cubicBezTo>
                  <a:cubicBezTo>
                    <a:pt x="673" y="258"/>
                    <a:pt x="668" y="264"/>
                    <a:pt x="664" y="270"/>
                  </a:cubicBezTo>
                  <a:cubicBezTo>
                    <a:pt x="660" y="276"/>
                    <a:pt x="658" y="281"/>
                    <a:pt x="658" y="285"/>
                  </a:cubicBezTo>
                  <a:cubicBezTo>
                    <a:pt x="657" y="280"/>
                    <a:pt x="656" y="275"/>
                    <a:pt x="654" y="270"/>
                  </a:cubicBezTo>
                  <a:cubicBezTo>
                    <a:pt x="654" y="268"/>
                    <a:pt x="652" y="269"/>
                    <a:pt x="652" y="270"/>
                  </a:cubicBezTo>
                  <a:cubicBezTo>
                    <a:pt x="655" y="283"/>
                    <a:pt x="659" y="296"/>
                    <a:pt x="661" y="309"/>
                  </a:cubicBezTo>
                  <a:cubicBezTo>
                    <a:pt x="661" y="308"/>
                    <a:pt x="660" y="308"/>
                    <a:pt x="660" y="307"/>
                  </a:cubicBezTo>
                  <a:cubicBezTo>
                    <a:pt x="659" y="306"/>
                    <a:pt x="657" y="308"/>
                    <a:pt x="658" y="309"/>
                  </a:cubicBezTo>
                  <a:cubicBezTo>
                    <a:pt x="666" y="320"/>
                    <a:pt x="661" y="335"/>
                    <a:pt x="659" y="347"/>
                  </a:cubicBezTo>
                  <a:cubicBezTo>
                    <a:pt x="659" y="351"/>
                    <a:pt x="658" y="354"/>
                    <a:pt x="657" y="358"/>
                  </a:cubicBezTo>
                  <a:cubicBezTo>
                    <a:pt x="657" y="356"/>
                    <a:pt x="657" y="355"/>
                    <a:pt x="657" y="353"/>
                  </a:cubicBezTo>
                  <a:cubicBezTo>
                    <a:pt x="656" y="340"/>
                    <a:pt x="655" y="327"/>
                    <a:pt x="653" y="313"/>
                  </a:cubicBezTo>
                  <a:cubicBezTo>
                    <a:pt x="652" y="303"/>
                    <a:pt x="649" y="292"/>
                    <a:pt x="648" y="281"/>
                  </a:cubicBezTo>
                  <a:cubicBezTo>
                    <a:pt x="647" y="274"/>
                    <a:pt x="646" y="267"/>
                    <a:pt x="642" y="261"/>
                  </a:cubicBezTo>
                  <a:cubicBezTo>
                    <a:pt x="641" y="260"/>
                    <a:pt x="639" y="262"/>
                    <a:pt x="640" y="263"/>
                  </a:cubicBezTo>
                  <a:cubicBezTo>
                    <a:pt x="646" y="271"/>
                    <a:pt x="645" y="281"/>
                    <a:pt x="646" y="291"/>
                  </a:cubicBezTo>
                  <a:cubicBezTo>
                    <a:pt x="648" y="304"/>
                    <a:pt x="650" y="316"/>
                    <a:pt x="651" y="329"/>
                  </a:cubicBezTo>
                  <a:cubicBezTo>
                    <a:pt x="652" y="342"/>
                    <a:pt x="654" y="354"/>
                    <a:pt x="655" y="366"/>
                  </a:cubicBezTo>
                  <a:cubicBezTo>
                    <a:pt x="655" y="368"/>
                    <a:pt x="655" y="369"/>
                    <a:pt x="655" y="370"/>
                  </a:cubicBezTo>
                  <a:cubicBezTo>
                    <a:pt x="654" y="376"/>
                    <a:pt x="653" y="381"/>
                    <a:pt x="652" y="386"/>
                  </a:cubicBezTo>
                  <a:cubicBezTo>
                    <a:pt x="650" y="387"/>
                    <a:pt x="649" y="387"/>
                    <a:pt x="648" y="388"/>
                  </a:cubicBezTo>
                  <a:cubicBezTo>
                    <a:pt x="648" y="387"/>
                    <a:pt x="647" y="386"/>
                    <a:pt x="647" y="386"/>
                  </a:cubicBezTo>
                  <a:cubicBezTo>
                    <a:pt x="647" y="383"/>
                    <a:pt x="647" y="380"/>
                    <a:pt x="647" y="378"/>
                  </a:cubicBezTo>
                  <a:cubicBezTo>
                    <a:pt x="646" y="371"/>
                    <a:pt x="646" y="363"/>
                    <a:pt x="645" y="356"/>
                  </a:cubicBezTo>
                  <a:cubicBezTo>
                    <a:pt x="644" y="348"/>
                    <a:pt x="644" y="339"/>
                    <a:pt x="643" y="331"/>
                  </a:cubicBezTo>
                  <a:cubicBezTo>
                    <a:pt x="643" y="325"/>
                    <a:pt x="644" y="319"/>
                    <a:pt x="644" y="314"/>
                  </a:cubicBezTo>
                  <a:cubicBezTo>
                    <a:pt x="644" y="313"/>
                    <a:pt x="642" y="313"/>
                    <a:pt x="642" y="314"/>
                  </a:cubicBezTo>
                  <a:cubicBezTo>
                    <a:pt x="642" y="316"/>
                    <a:pt x="642" y="317"/>
                    <a:pt x="642" y="319"/>
                  </a:cubicBezTo>
                  <a:cubicBezTo>
                    <a:pt x="642" y="317"/>
                    <a:pt x="641" y="315"/>
                    <a:pt x="641" y="312"/>
                  </a:cubicBezTo>
                  <a:cubicBezTo>
                    <a:pt x="640" y="307"/>
                    <a:pt x="639" y="302"/>
                    <a:pt x="638" y="297"/>
                  </a:cubicBezTo>
                  <a:cubicBezTo>
                    <a:pt x="638" y="290"/>
                    <a:pt x="635" y="282"/>
                    <a:pt x="634" y="275"/>
                  </a:cubicBezTo>
                  <a:cubicBezTo>
                    <a:pt x="632" y="265"/>
                    <a:pt x="630" y="256"/>
                    <a:pt x="629" y="246"/>
                  </a:cubicBezTo>
                  <a:cubicBezTo>
                    <a:pt x="627" y="227"/>
                    <a:pt x="624" y="208"/>
                    <a:pt x="620" y="189"/>
                  </a:cubicBezTo>
                  <a:cubicBezTo>
                    <a:pt x="617" y="170"/>
                    <a:pt x="613" y="152"/>
                    <a:pt x="609" y="133"/>
                  </a:cubicBezTo>
                  <a:cubicBezTo>
                    <a:pt x="606" y="124"/>
                    <a:pt x="604" y="115"/>
                    <a:pt x="601" y="106"/>
                  </a:cubicBezTo>
                  <a:cubicBezTo>
                    <a:pt x="600" y="102"/>
                    <a:pt x="600" y="97"/>
                    <a:pt x="599" y="92"/>
                  </a:cubicBezTo>
                  <a:cubicBezTo>
                    <a:pt x="597" y="87"/>
                    <a:pt x="595" y="82"/>
                    <a:pt x="594" y="76"/>
                  </a:cubicBezTo>
                  <a:cubicBezTo>
                    <a:pt x="594" y="75"/>
                    <a:pt x="592" y="75"/>
                    <a:pt x="592" y="76"/>
                  </a:cubicBezTo>
                  <a:cubicBezTo>
                    <a:pt x="593" y="84"/>
                    <a:pt x="596" y="92"/>
                    <a:pt x="598" y="100"/>
                  </a:cubicBezTo>
                  <a:cubicBezTo>
                    <a:pt x="599" y="110"/>
                    <a:pt x="602" y="119"/>
                    <a:pt x="605" y="129"/>
                  </a:cubicBezTo>
                  <a:cubicBezTo>
                    <a:pt x="609" y="147"/>
                    <a:pt x="613" y="166"/>
                    <a:pt x="616" y="184"/>
                  </a:cubicBezTo>
                  <a:cubicBezTo>
                    <a:pt x="620" y="205"/>
                    <a:pt x="623" y="225"/>
                    <a:pt x="625" y="246"/>
                  </a:cubicBezTo>
                  <a:cubicBezTo>
                    <a:pt x="627" y="254"/>
                    <a:pt x="628" y="263"/>
                    <a:pt x="630" y="271"/>
                  </a:cubicBezTo>
                  <a:cubicBezTo>
                    <a:pt x="629" y="270"/>
                    <a:pt x="628" y="270"/>
                    <a:pt x="627" y="269"/>
                  </a:cubicBezTo>
                  <a:cubicBezTo>
                    <a:pt x="626" y="269"/>
                    <a:pt x="626" y="270"/>
                    <a:pt x="627" y="271"/>
                  </a:cubicBezTo>
                  <a:cubicBezTo>
                    <a:pt x="628" y="271"/>
                    <a:pt x="629" y="273"/>
                    <a:pt x="630" y="275"/>
                  </a:cubicBezTo>
                  <a:cubicBezTo>
                    <a:pt x="632" y="280"/>
                    <a:pt x="633" y="285"/>
                    <a:pt x="634" y="291"/>
                  </a:cubicBezTo>
                  <a:cubicBezTo>
                    <a:pt x="634" y="291"/>
                    <a:pt x="634" y="292"/>
                    <a:pt x="634" y="292"/>
                  </a:cubicBezTo>
                  <a:cubicBezTo>
                    <a:pt x="637" y="307"/>
                    <a:pt x="639" y="321"/>
                    <a:pt x="640" y="336"/>
                  </a:cubicBezTo>
                  <a:cubicBezTo>
                    <a:pt x="640" y="336"/>
                    <a:pt x="640" y="337"/>
                    <a:pt x="640" y="337"/>
                  </a:cubicBezTo>
                  <a:cubicBezTo>
                    <a:pt x="638" y="347"/>
                    <a:pt x="636" y="358"/>
                    <a:pt x="634" y="368"/>
                  </a:cubicBezTo>
                  <a:cubicBezTo>
                    <a:pt x="632" y="357"/>
                    <a:pt x="631" y="347"/>
                    <a:pt x="630" y="336"/>
                  </a:cubicBezTo>
                  <a:cubicBezTo>
                    <a:pt x="628" y="326"/>
                    <a:pt x="626" y="315"/>
                    <a:pt x="624" y="304"/>
                  </a:cubicBezTo>
                  <a:cubicBezTo>
                    <a:pt x="623" y="294"/>
                    <a:pt x="620" y="285"/>
                    <a:pt x="618" y="276"/>
                  </a:cubicBezTo>
                  <a:cubicBezTo>
                    <a:pt x="618" y="275"/>
                    <a:pt x="618" y="275"/>
                    <a:pt x="617" y="275"/>
                  </a:cubicBezTo>
                  <a:cubicBezTo>
                    <a:pt x="615" y="262"/>
                    <a:pt x="614" y="248"/>
                    <a:pt x="613" y="235"/>
                  </a:cubicBezTo>
                  <a:cubicBezTo>
                    <a:pt x="611" y="211"/>
                    <a:pt x="609" y="188"/>
                    <a:pt x="604" y="165"/>
                  </a:cubicBezTo>
                  <a:cubicBezTo>
                    <a:pt x="600" y="142"/>
                    <a:pt x="598" y="118"/>
                    <a:pt x="591" y="96"/>
                  </a:cubicBezTo>
                  <a:cubicBezTo>
                    <a:pt x="588" y="87"/>
                    <a:pt x="586" y="76"/>
                    <a:pt x="582" y="67"/>
                  </a:cubicBezTo>
                  <a:cubicBezTo>
                    <a:pt x="580" y="64"/>
                    <a:pt x="578" y="63"/>
                    <a:pt x="574" y="65"/>
                  </a:cubicBezTo>
                  <a:cubicBezTo>
                    <a:pt x="573" y="66"/>
                    <a:pt x="574" y="67"/>
                    <a:pt x="576" y="67"/>
                  </a:cubicBezTo>
                  <a:cubicBezTo>
                    <a:pt x="580" y="65"/>
                    <a:pt x="586" y="90"/>
                    <a:pt x="587" y="93"/>
                  </a:cubicBezTo>
                  <a:cubicBezTo>
                    <a:pt x="590" y="103"/>
                    <a:pt x="593" y="113"/>
                    <a:pt x="594" y="123"/>
                  </a:cubicBezTo>
                  <a:cubicBezTo>
                    <a:pt x="598" y="143"/>
                    <a:pt x="602" y="164"/>
                    <a:pt x="604" y="185"/>
                  </a:cubicBezTo>
                  <a:cubicBezTo>
                    <a:pt x="607" y="206"/>
                    <a:pt x="608" y="226"/>
                    <a:pt x="610" y="246"/>
                  </a:cubicBezTo>
                  <a:cubicBezTo>
                    <a:pt x="612" y="268"/>
                    <a:pt x="616" y="290"/>
                    <a:pt x="618" y="311"/>
                  </a:cubicBezTo>
                  <a:cubicBezTo>
                    <a:pt x="618" y="313"/>
                    <a:pt x="620" y="313"/>
                    <a:pt x="620" y="311"/>
                  </a:cubicBezTo>
                  <a:cubicBezTo>
                    <a:pt x="620" y="311"/>
                    <a:pt x="620" y="310"/>
                    <a:pt x="620" y="310"/>
                  </a:cubicBezTo>
                  <a:cubicBezTo>
                    <a:pt x="620" y="310"/>
                    <a:pt x="619" y="309"/>
                    <a:pt x="619" y="309"/>
                  </a:cubicBezTo>
                  <a:cubicBezTo>
                    <a:pt x="620" y="308"/>
                    <a:pt x="620" y="307"/>
                    <a:pt x="620" y="306"/>
                  </a:cubicBezTo>
                  <a:cubicBezTo>
                    <a:pt x="620" y="304"/>
                    <a:pt x="620" y="303"/>
                    <a:pt x="620" y="302"/>
                  </a:cubicBezTo>
                  <a:cubicBezTo>
                    <a:pt x="620" y="299"/>
                    <a:pt x="620" y="295"/>
                    <a:pt x="619" y="292"/>
                  </a:cubicBezTo>
                  <a:cubicBezTo>
                    <a:pt x="619" y="290"/>
                    <a:pt x="619" y="289"/>
                    <a:pt x="619" y="287"/>
                  </a:cubicBezTo>
                  <a:cubicBezTo>
                    <a:pt x="619" y="288"/>
                    <a:pt x="619" y="289"/>
                    <a:pt x="620" y="290"/>
                  </a:cubicBezTo>
                  <a:cubicBezTo>
                    <a:pt x="621" y="295"/>
                    <a:pt x="621" y="302"/>
                    <a:pt x="622" y="308"/>
                  </a:cubicBezTo>
                  <a:cubicBezTo>
                    <a:pt x="624" y="319"/>
                    <a:pt x="626" y="329"/>
                    <a:pt x="627" y="340"/>
                  </a:cubicBezTo>
                  <a:cubicBezTo>
                    <a:pt x="628" y="353"/>
                    <a:pt x="629" y="365"/>
                    <a:pt x="632" y="377"/>
                  </a:cubicBezTo>
                  <a:cubicBezTo>
                    <a:pt x="630" y="383"/>
                    <a:pt x="628" y="389"/>
                    <a:pt x="627" y="394"/>
                  </a:cubicBezTo>
                  <a:cubicBezTo>
                    <a:pt x="627" y="395"/>
                    <a:pt x="626" y="396"/>
                    <a:pt x="626" y="398"/>
                  </a:cubicBezTo>
                  <a:cubicBezTo>
                    <a:pt x="625" y="398"/>
                    <a:pt x="624" y="398"/>
                    <a:pt x="623" y="399"/>
                  </a:cubicBezTo>
                  <a:cubicBezTo>
                    <a:pt x="623" y="397"/>
                    <a:pt x="623" y="396"/>
                    <a:pt x="623" y="395"/>
                  </a:cubicBezTo>
                  <a:cubicBezTo>
                    <a:pt x="621" y="383"/>
                    <a:pt x="619" y="370"/>
                    <a:pt x="618" y="358"/>
                  </a:cubicBezTo>
                  <a:cubicBezTo>
                    <a:pt x="617" y="351"/>
                    <a:pt x="617" y="344"/>
                    <a:pt x="616" y="337"/>
                  </a:cubicBezTo>
                  <a:cubicBezTo>
                    <a:pt x="617" y="328"/>
                    <a:pt x="616" y="319"/>
                    <a:pt x="614" y="311"/>
                  </a:cubicBezTo>
                  <a:cubicBezTo>
                    <a:pt x="614" y="310"/>
                    <a:pt x="614" y="309"/>
                    <a:pt x="614" y="309"/>
                  </a:cubicBezTo>
                  <a:cubicBezTo>
                    <a:pt x="613" y="304"/>
                    <a:pt x="612" y="298"/>
                    <a:pt x="611" y="293"/>
                  </a:cubicBezTo>
                  <a:cubicBezTo>
                    <a:pt x="609" y="288"/>
                    <a:pt x="609" y="282"/>
                    <a:pt x="606" y="277"/>
                  </a:cubicBezTo>
                  <a:cubicBezTo>
                    <a:pt x="605" y="276"/>
                    <a:pt x="603" y="277"/>
                    <a:pt x="604" y="279"/>
                  </a:cubicBezTo>
                  <a:cubicBezTo>
                    <a:pt x="607" y="283"/>
                    <a:pt x="607" y="288"/>
                    <a:pt x="608" y="294"/>
                  </a:cubicBezTo>
                  <a:cubicBezTo>
                    <a:pt x="610" y="300"/>
                    <a:pt x="611" y="306"/>
                    <a:pt x="612" y="313"/>
                  </a:cubicBezTo>
                  <a:cubicBezTo>
                    <a:pt x="613" y="322"/>
                    <a:pt x="613" y="331"/>
                    <a:pt x="613" y="341"/>
                  </a:cubicBezTo>
                  <a:cubicBezTo>
                    <a:pt x="612" y="355"/>
                    <a:pt x="609" y="369"/>
                    <a:pt x="606" y="383"/>
                  </a:cubicBezTo>
                  <a:cubicBezTo>
                    <a:pt x="606" y="380"/>
                    <a:pt x="605" y="377"/>
                    <a:pt x="605" y="374"/>
                  </a:cubicBezTo>
                  <a:cubicBezTo>
                    <a:pt x="603" y="363"/>
                    <a:pt x="602" y="352"/>
                    <a:pt x="601" y="341"/>
                  </a:cubicBezTo>
                  <a:cubicBezTo>
                    <a:pt x="600" y="332"/>
                    <a:pt x="599" y="323"/>
                    <a:pt x="598" y="314"/>
                  </a:cubicBezTo>
                  <a:cubicBezTo>
                    <a:pt x="597" y="308"/>
                    <a:pt x="597" y="302"/>
                    <a:pt x="596" y="295"/>
                  </a:cubicBezTo>
                  <a:cubicBezTo>
                    <a:pt x="596" y="291"/>
                    <a:pt x="594" y="287"/>
                    <a:pt x="594" y="282"/>
                  </a:cubicBezTo>
                  <a:cubicBezTo>
                    <a:pt x="594" y="281"/>
                    <a:pt x="592" y="281"/>
                    <a:pt x="592" y="282"/>
                  </a:cubicBezTo>
                  <a:cubicBezTo>
                    <a:pt x="592" y="287"/>
                    <a:pt x="594" y="292"/>
                    <a:pt x="594" y="297"/>
                  </a:cubicBezTo>
                  <a:cubicBezTo>
                    <a:pt x="595" y="302"/>
                    <a:pt x="595" y="307"/>
                    <a:pt x="596" y="313"/>
                  </a:cubicBezTo>
                  <a:cubicBezTo>
                    <a:pt x="597" y="324"/>
                    <a:pt x="598" y="336"/>
                    <a:pt x="599" y="348"/>
                  </a:cubicBezTo>
                  <a:cubicBezTo>
                    <a:pt x="600" y="358"/>
                    <a:pt x="601" y="369"/>
                    <a:pt x="602" y="379"/>
                  </a:cubicBezTo>
                  <a:cubicBezTo>
                    <a:pt x="603" y="383"/>
                    <a:pt x="603" y="387"/>
                    <a:pt x="604" y="391"/>
                  </a:cubicBezTo>
                  <a:cubicBezTo>
                    <a:pt x="602" y="397"/>
                    <a:pt x="601" y="403"/>
                    <a:pt x="599" y="409"/>
                  </a:cubicBezTo>
                  <a:cubicBezTo>
                    <a:pt x="598" y="410"/>
                    <a:pt x="596" y="411"/>
                    <a:pt x="595" y="411"/>
                  </a:cubicBezTo>
                  <a:cubicBezTo>
                    <a:pt x="594" y="407"/>
                    <a:pt x="595" y="401"/>
                    <a:pt x="594" y="397"/>
                  </a:cubicBezTo>
                  <a:cubicBezTo>
                    <a:pt x="594" y="387"/>
                    <a:pt x="593" y="378"/>
                    <a:pt x="592" y="368"/>
                  </a:cubicBezTo>
                  <a:cubicBezTo>
                    <a:pt x="592" y="348"/>
                    <a:pt x="590" y="328"/>
                    <a:pt x="589" y="308"/>
                  </a:cubicBezTo>
                  <a:cubicBezTo>
                    <a:pt x="589" y="307"/>
                    <a:pt x="589" y="307"/>
                    <a:pt x="589" y="308"/>
                  </a:cubicBezTo>
                  <a:cubicBezTo>
                    <a:pt x="588" y="329"/>
                    <a:pt x="589" y="349"/>
                    <a:pt x="590" y="370"/>
                  </a:cubicBezTo>
                  <a:cubicBezTo>
                    <a:pt x="590" y="380"/>
                    <a:pt x="591" y="389"/>
                    <a:pt x="591" y="399"/>
                  </a:cubicBezTo>
                  <a:cubicBezTo>
                    <a:pt x="591" y="403"/>
                    <a:pt x="591" y="407"/>
                    <a:pt x="592" y="412"/>
                  </a:cubicBezTo>
                  <a:cubicBezTo>
                    <a:pt x="592" y="412"/>
                    <a:pt x="592" y="412"/>
                    <a:pt x="592" y="413"/>
                  </a:cubicBezTo>
                  <a:cubicBezTo>
                    <a:pt x="589" y="414"/>
                    <a:pt x="587" y="415"/>
                    <a:pt x="584" y="416"/>
                  </a:cubicBezTo>
                  <a:cubicBezTo>
                    <a:pt x="586" y="412"/>
                    <a:pt x="587" y="407"/>
                    <a:pt x="587" y="402"/>
                  </a:cubicBezTo>
                  <a:cubicBezTo>
                    <a:pt x="587" y="402"/>
                    <a:pt x="587" y="401"/>
                    <a:pt x="588" y="401"/>
                  </a:cubicBezTo>
                  <a:cubicBezTo>
                    <a:pt x="589" y="400"/>
                    <a:pt x="588" y="399"/>
                    <a:pt x="587" y="399"/>
                  </a:cubicBezTo>
                  <a:cubicBezTo>
                    <a:pt x="587" y="391"/>
                    <a:pt x="586" y="384"/>
                    <a:pt x="585" y="378"/>
                  </a:cubicBezTo>
                  <a:cubicBezTo>
                    <a:pt x="585" y="377"/>
                    <a:pt x="585" y="377"/>
                    <a:pt x="585" y="378"/>
                  </a:cubicBezTo>
                  <a:cubicBezTo>
                    <a:pt x="584" y="384"/>
                    <a:pt x="585" y="392"/>
                    <a:pt x="585" y="400"/>
                  </a:cubicBezTo>
                  <a:cubicBezTo>
                    <a:pt x="584" y="400"/>
                    <a:pt x="583" y="401"/>
                    <a:pt x="582" y="402"/>
                  </a:cubicBezTo>
                  <a:cubicBezTo>
                    <a:pt x="583" y="394"/>
                    <a:pt x="583" y="386"/>
                    <a:pt x="582" y="379"/>
                  </a:cubicBezTo>
                  <a:cubicBezTo>
                    <a:pt x="584" y="365"/>
                    <a:pt x="585" y="352"/>
                    <a:pt x="586" y="338"/>
                  </a:cubicBezTo>
                  <a:cubicBezTo>
                    <a:pt x="587" y="336"/>
                    <a:pt x="584" y="336"/>
                    <a:pt x="584" y="338"/>
                  </a:cubicBezTo>
                  <a:cubicBezTo>
                    <a:pt x="582" y="347"/>
                    <a:pt x="581" y="357"/>
                    <a:pt x="580" y="366"/>
                  </a:cubicBezTo>
                  <a:cubicBezTo>
                    <a:pt x="580" y="366"/>
                    <a:pt x="580" y="365"/>
                    <a:pt x="580" y="364"/>
                  </a:cubicBezTo>
                  <a:cubicBezTo>
                    <a:pt x="579" y="355"/>
                    <a:pt x="580" y="346"/>
                    <a:pt x="579" y="337"/>
                  </a:cubicBezTo>
                  <a:cubicBezTo>
                    <a:pt x="579" y="334"/>
                    <a:pt x="578" y="329"/>
                    <a:pt x="576" y="327"/>
                  </a:cubicBezTo>
                  <a:cubicBezTo>
                    <a:pt x="576" y="327"/>
                    <a:pt x="575" y="327"/>
                    <a:pt x="575" y="326"/>
                  </a:cubicBezTo>
                  <a:cubicBezTo>
                    <a:pt x="574" y="322"/>
                    <a:pt x="573" y="317"/>
                    <a:pt x="572" y="312"/>
                  </a:cubicBezTo>
                  <a:cubicBezTo>
                    <a:pt x="571" y="311"/>
                    <a:pt x="570" y="311"/>
                    <a:pt x="570" y="312"/>
                  </a:cubicBezTo>
                  <a:cubicBezTo>
                    <a:pt x="571" y="316"/>
                    <a:pt x="572" y="320"/>
                    <a:pt x="572" y="324"/>
                  </a:cubicBezTo>
                  <a:cubicBezTo>
                    <a:pt x="571" y="324"/>
                    <a:pt x="570" y="323"/>
                    <a:pt x="568" y="322"/>
                  </a:cubicBezTo>
                  <a:cubicBezTo>
                    <a:pt x="568" y="319"/>
                    <a:pt x="568" y="315"/>
                    <a:pt x="568" y="312"/>
                  </a:cubicBezTo>
                  <a:cubicBezTo>
                    <a:pt x="568" y="308"/>
                    <a:pt x="566" y="308"/>
                    <a:pt x="566" y="312"/>
                  </a:cubicBezTo>
                  <a:cubicBezTo>
                    <a:pt x="566" y="315"/>
                    <a:pt x="566" y="318"/>
                    <a:pt x="565" y="321"/>
                  </a:cubicBezTo>
                  <a:cubicBezTo>
                    <a:pt x="564" y="321"/>
                    <a:pt x="563" y="320"/>
                    <a:pt x="562" y="320"/>
                  </a:cubicBezTo>
                  <a:cubicBezTo>
                    <a:pt x="558" y="319"/>
                    <a:pt x="554" y="318"/>
                    <a:pt x="550" y="317"/>
                  </a:cubicBezTo>
                  <a:cubicBezTo>
                    <a:pt x="550" y="312"/>
                    <a:pt x="550" y="306"/>
                    <a:pt x="550" y="301"/>
                  </a:cubicBezTo>
                  <a:cubicBezTo>
                    <a:pt x="552" y="305"/>
                    <a:pt x="553" y="309"/>
                    <a:pt x="554" y="314"/>
                  </a:cubicBezTo>
                  <a:cubicBezTo>
                    <a:pt x="554" y="315"/>
                    <a:pt x="556" y="314"/>
                    <a:pt x="556" y="313"/>
                  </a:cubicBezTo>
                  <a:cubicBezTo>
                    <a:pt x="556" y="311"/>
                    <a:pt x="556" y="311"/>
                    <a:pt x="556" y="311"/>
                  </a:cubicBezTo>
                  <a:cubicBezTo>
                    <a:pt x="556" y="311"/>
                    <a:pt x="556" y="311"/>
                    <a:pt x="556" y="310"/>
                  </a:cubicBezTo>
                  <a:cubicBezTo>
                    <a:pt x="555" y="308"/>
                    <a:pt x="554" y="306"/>
                    <a:pt x="553" y="303"/>
                  </a:cubicBezTo>
                  <a:cubicBezTo>
                    <a:pt x="552" y="300"/>
                    <a:pt x="551" y="296"/>
                    <a:pt x="550" y="292"/>
                  </a:cubicBezTo>
                  <a:cubicBezTo>
                    <a:pt x="550" y="288"/>
                    <a:pt x="550" y="284"/>
                    <a:pt x="550" y="280"/>
                  </a:cubicBezTo>
                  <a:cubicBezTo>
                    <a:pt x="550" y="279"/>
                    <a:pt x="548" y="279"/>
                    <a:pt x="548" y="280"/>
                  </a:cubicBezTo>
                  <a:cubicBezTo>
                    <a:pt x="549" y="282"/>
                    <a:pt x="549" y="283"/>
                    <a:pt x="549" y="285"/>
                  </a:cubicBezTo>
                  <a:cubicBezTo>
                    <a:pt x="546" y="276"/>
                    <a:pt x="545" y="266"/>
                    <a:pt x="543" y="257"/>
                  </a:cubicBezTo>
                  <a:cubicBezTo>
                    <a:pt x="539" y="235"/>
                    <a:pt x="534" y="213"/>
                    <a:pt x="529" y="191"/>
                  </a:cubicBezTo>
                  <a:cubicBezTo>
                    <a:pt x="524" y="170"/>
                    <a:pt x="519" y="149"/>
                    <a:pt x="513" y="128"/>
                  </a:cubicBezTo>
                  <a:cubicBezTo>
                    <a:pt x="508" y="110"/>
                    <a:pt x="504" y="89"/>
                    <a:pt x="496" y="72"/>
                  </a:cubicBezTo>
                  <a:cubicBezTo>
                    <a:pt x="495" y="70"/>
                    <a:pt x="494" y="71"/>
                    <a:pt x="494" y="72"/>
                  </a:cubicBezTo>
                  <a:cubicBezTo>
                    <a:pt x="502" y="91"/>
                    <a:pt x="506" y="113"/>
                    <a:pt x="512" y="133"/>
                  </a:cubicBezTo>
                  <a:cubicBezTo>
                    <a:pt x="517" y="153"/>
                    <a:pt x="522" y="174"/>
                    <a:pt x="527" y="194"/>
                  </a:cubicBezTo>
                  <a:cubicBezTo>
                    <a:pt x="531" y="214"/>
                    <a:pt x="535" y="234"/>
                    <a:pt x="539" y="254"/>
                  </a:cubicBezTo>
                  <a:cubicBezTo>
                    <a:pt x="541" y="265"/>
                    <a:pt x="543" y="276"/>
                    <a:pt x="546" y="286"/>
                  </a:cubicBezTo>
                  <a:cubicBezTo>
                    <a:pt x="546" y="289"/>
                    <a:pt x="548" y="293"/>
                    <a:pt x="549" y="296"/>
                  </a:cubicBezTo>
                  <a:cubicBezTo>
                    <a:pt x="549" y="303"/>
                    <a:pt x="548" y="310"/>
                    <a:pt x="547" y="317"/>
                  </a:cubicBezTo>
                  <a:cubicBezTo>
                    <a:pt x="542" y="316"/>
                    <a:pt x="536" y="315"/>
                    <a:pt x="531" y="313"/>
                  </a:cubicBezTo>
                  <a:cubicBezTo>
                    <a:pt x="528" y="313"/>
                    <a:pt x="525" y="312"/>
                    <a:pt x="522" y="312"/>
                  </a:cubicBezTo>
                  <a:cubicBezTo>
                    <a:pt x="522" y="306"/>
                    <a:pt x="522" y="301"/>
                    <a:pt x="522" y="296"/>
                  </a:cubicBezTo>
                  <a:cubicBezTo>
                    <a:pt x="522" y="296"/>
                    <a:pt x="522" y="296"/>
                    <a:pt x="523" y="296"/>
                  </a:cubicBezTo>
                  <a:cubicBezTo>
                    <a:pt x="523" y="297"/>
                    <a:pt x="524" y="296"/>
                    <a:pt x="524" y="295"/>
                  </a:cubicBezTo>
                  <a:cubicBezTo>
                    <a:pt x="524" y="277"/>
                    <a:pt x="518" y="258"/>
                    <a:pt x="515" y="240"/>
                  </a:cubicBezTo>
                  <a:cubicBezTo>
                    <a:pt x="512" y="230"/>
                    <a:pt x="512" y="220"/>
                    <a:pt x="509" y="210"/>
                  </a:cubicBezTo>
                  <a:cubicBezTo>
                    <a:pt x="506" y="202"/>
                    <a:pt x="504" y="194"/>
                    <a:pt x="502" y="185"/>
                  </a:cubicBezTo>
                  <a:cubicBezTo>
                    <a:pt x="497" y="167"/>
                    <a:pt x="492" y="148"/>
                    <a:pt x="486" y="130"/>
                  </a:cubicBezTo>
                  <a:cubicBezTo>
                    <a:pt x="483" y="121"/>
                    <a:pt x="480" y="113"/>
                    <a:pt x="477" y="104"/>
                  </a:cubicBezTo>
                  <a:cubicBezTo>
                    <a:pt x="476" y="99"/>
                    <a:pt x="475" y="94"/>
                    <a:pt x="471" y="90"/>
                  </a:cubicBezTo>
                  <a:cubicBezTo>
                    <a:pt x="471" y="89"/>
                    <a:pt x="470" y="90"/>
                    <a:pt x="470" y="90"/>
                  </a:cubicBezTo>
                  <a:cubicBezTo>
                    <a:pt x="475" y="97"/>
                    <a:pt x="476" y="106"/>
                    <a:pt x="478" y="113"/>
                  </a:cubicBezTo>
                  <a:cubicBezTo>
                    <a:pt x="481" y="121"/>
                    <a:pt x="484" y="129"/>
                    <a:pt x="486" y="137"/>
                  </a:cubicBezTo>
                  <a:cubicBezTo>
                    <a:pt x="491" y="155"/>
                    <a:pt x="495" y="172"/>
                    <a:pt x="500" y="190"/>
                  </a:cubicBezTo>
                  <a:cubicBezTo>
                    <a:pt x="502" y="198"/>
                    <a:pt x="505" y="206"/>
                    <a:pt x="507" y="214"/>
                  </a:cubicBezTo>
                  <a:cubicBezTo>
                    <a:pt x="509" y="223"/>
                    <a:pt x="509" y="232"/>
                    <a:pt x="511" y="241"/>
                  </a:cubicBezTo>
                  <a:cubicBezTo>
                    <a:pt x="513" y="249"/>
                    <a:pt x="515" y="258"/>
                    <a:pt x="517" y="267"/>
                  </a:cubicBezTo>
                  <a:cubicBezTo>
                    <a:pt x="517" y="269"/>
                    <a:pt x="518" y="283"/>
                    <a:pt x="520" y="290"/>
                  </a:cubicBezTo>
                  <a:cubicBezTo>
                    <a:pt x="520" y="297"/>
                    <a:pt x="520" y="304"/>
                    <a:pt x="520" y="311"/>
                  </a:cubicBezTo>
                  <a:cubicBezTo>
                    <a:pt x="514" y="310"/>
                    <a:pt x="509" y="308"/>
                    <a:pt x="504" y="307"/>
                  </a:cubicBezTo>
                  <a:cubicBezTo>
                    <a:pt x="504" y="303"/>
                    <a:pt x="504" y="298"/>
                    <a:pt x="504" y="294"/>
                  </a:cubicBezTo>
                  <a:cubicBezTo>
                    <a:pt x="504" y="292"/>
                    <a:pt x="502" y="292"/>
                    <a:pt x="502" y="294"/>
                  </a:cubicBezTo>
                  <a:cubicBezTo>
                    <a:pt x="502" y="295"/>
                    <a:pt x="502" y="297"/>
                    <a:pt x="502" y="298"/>
                  </a:cubicBezTo>
                  <a:cubicBezTo>
                    <a:pt x="497" y="288"/>
                    <a:pt x="496" y="276"/>
                    <a:pt x="493" y="265"/>
                  </a:cubicBezTo>
                  <a:cubicBezTo>
                    <a:pt x="489" y="253"/>
                    <a:pt x="487" y="242"/>
                    <a:pt x="483" y="230"/>
                  </a:cubicBezTo>
                  <a:cubicBezTo>
                    <a:pt x="480" y="223"/>
                    <a:pt x="477" y="215"/>
                    <a:pt x="474" y="206"/>
                  </a:cubicBezTo>
                  <a:cubicBezTo>
                    <a:pt x="475" y="207"/>
                    <a:pt x="476" y="206"/>
                    <a:pt x="476" y="205"/>
                  </a:cubicBezTo>
                  <a:cubicBezTo>
                    <a:pt x="476" y="202"/>
                    <a:pt x="476" y="203"/>
                    <a:pt x="476" y="200"/>
                  </a:cubicBezTo>
                  <a:cubicBezTo>
                    <a:pt x="476" y="199"/>
                    <a:pt x="474" y="199"/>
                    <a:pt x="474" y="200"/>
                  </a:cubicBezTo>
                  <a:cubicBezTo>
                    <a:pt x="473" y="196"/>
                    <a:pt x="473" y="190"/>
                    <a:pt x="472" y="187"/>
                  </a:cubicBezTo>
                  <a:cubicBezTo>
                    <a:pt x="471" y="181"/>
                    <a:pt x="470" y="174"/>
                    <a:pt x="469" y="168"/>
                  </a:cubicBezTo>
                  <a:cubicBezTo>
                    <a:pt x="469" y="167"/>
                    <a:pt x="469" y="167"/>
                    <a:pt x="469" y="166"/>
                  </a:cubicBezTo>
                  <a:cubicBezTo>
                    <a:pt x="469" y="164"/>
                    <a:pt x="468" y="163"/>
                    <a:pt x="468" y="161"/>
                  </a:cubicBezTo>
                  <a:cubicBezTo>
                    <a:pt x="467" y="149"/>
                    <a:pt x="465" y="137"/>
                    <a:pt x="463" y="124"/>
                  </a:cubicBezTo>
                  <a:cubicBezTo>
                    <a:pt x="460" y="105"/>
                    <a:pt x="458" y="84"/>
                    <a:pt x="442" y="71"/>
                  </a:cubicBezTo>
                  <a:cubicBezTo>
                    <a:pt x="441" y="71"/>
                    <a:pt x="439" y="72"/>
                    <a:pt x="440" y="73"/>
                  </a:cubicBezTo>
                  <a:cubicBezTo>
                    <a:pt x="459" y="89"/>
                    <a:pt x="459" y="118"/>
                    <a:pt x="462" y="141"/>
                  </a:cubicBezTo>
                  <a:cubicBezTo>
                    <a:pt x="463" y="147"/>
                    <a:pt x="464" y="154"/>
                    <a:pt x="464" y="160"/>
                  </a:cubicBezTo>
                  <a:cubicBezTo>
                    <a:pt x="464" y="160"/>
                    <a:pt x="464" y="159"/>
                    <a:pt x="463" y="159"/>
                  </a:cubicBezTo>
                  <a:cubicBezTo>
                    <a:pt x="458" y="156"/>
                    <a:pt x="453" y="153"/>
                    <a:pt x="448" y="150"/>
                  </a:cubicBezTo>
                  <a:cubicBezTo>
                    <a:pt x="446" y="140"/>
                    <a:pt x="443" y="129"/>
                    <a:pt x="442" y="119"/>
                  </a:cubicBezTo>
                  <a:cubicBezTo>
                    <a:pt x="441" y="110"/>
                    <a:pt x="441" y="101"/>
                    <a:pt x="440" y="92"/>
                  </a:cubicBezTo>
                  <a:cubicBezTo>
                    <a:pt x="438" y="82"/>
                    <a:pt x="433" y="72"/>
                    <a:pt x="432" y="62"/>
                  </a:cubicBezTo>
                  <a:cubicBezTo>
                    <a:pt x="432" y="61"/>
                    <a:pt x="430" y="61"/>
                    <a:pt x="430" y="62"/>
                  </a:cubicBezTo>
                  <a:cubicBezTo>
                    <a:pt x="432" y="74"/>
                    <a:pt x="437" y="84"/>
                    <a:pt x="438" y="96"/>
                  </a:cubicBezTo>
                  <a:cubicBezTo>
                    <a:pt x="439" y="106"/>
                    <a:pt x="439" y="117"/>
                    <a:pt x="441" y="127"/>
                  </a:cubicBezTo>
                  <a:cubicBezTo>
                    <a:pt x="442" y="134"/>
                    <a:pt x="443" y="141"/>
                    <a:pt x="445" y="148"/>
                  </a:cubicBezTo>
                  <a:cubicBezTo>
                    <a:pt x="442" y="147"/>
                    <a:pt x="440" y="146"/>
                    <a:pt x="438" y="145"/>
                  </a:cubicBezTo>
                  <a:cubicBezTo>
                    <a:pt x="438" y="142"/>
                    <a:pt x="436" y="139"/>
                    <a:pt x="436" y="137"/>
                  </a:cubicBezTo>
                  <a:cubicBezTo>
                    <a:pt x="432" y="127"/>
                    <a:pt x="431" y="118"/>
                    <a:pt x="430" y="109"/>
                  </a:cubicBezTo>
                  <a:cubicBezTo>
                    <a:pt x="429" y="100"/>
                    <a:pt x="425" y="93"/>
                    <a:pt x="423" y="85"/>
                  </a:cubicBezTo>
                  <a:cubicBezTo>
                    <a:pt x="422" y="78"/>
                    <a:pt x="420" y="72"/>
                    <a:pt x="416" y="67"/>
                  </a:cubicBezTo>
                  <a:cubicBezTo>
                    <a:pt x="415" y="67"/>
                    <a:pt x="414" y="68"/>
                    <a:pt x="414" y="69"/>
                  </a:cubicBezTo>
                  <a:cubicBezTo>
                    <a:pt x="420" y="75"/>
                    <a:pt x="420" y="83"/>
                    <a:pt x="422" y="91"/>
                  </a:cubicBezTo>
                  <a:cubicBezTo>
                    <a:pt x="425" y="100"/>
                    <a:pt x="427" y="107"/>
                    <a:pt x="428" y="116"/>
                  </a:cubicBezTo>
                  <a:cubicBezTo>
                    <a:pt x="429" y="121"/>
                    <a:pt x="430" y="127"/>
                    <a:pt x="431" y="133"/>
                  </a:cubicBezTo>
                  <a:cubicBezTo>
                    <a:pt x="431" y="134"/>
                    <a:pt x="433" y="140"/>
                    <a:pt x="434" y="144"/>
                  </a:cubicBezTo>
                  <a:cubicBezTo>
                    <a:pt x="430" y="142"/>
                    <a:pt x="426" y="141"/>
                    <a:pt x="421" y="141"/>
                  </a:cubicBezTo>
                  <a:cubicBezTo>
                    <a:pt x="421" y="140"/>
                    <a:pt x="421" y="140"/>
                    <a:pt x="421" y="140"/>
                  </a:cubicBezTo>
                  <a:cubicBezTo>
                    <a:pt x="419" y="130"/>
                    <a:pt x="418" y="119"/>
                    <a:pt x="416" y="109"/>
                  </a:cubicBezTo>
                  <a:cubicBezTo>
                    <a:pt x="414" y="101"/>
                    <a:pt x="412" y="93"/>
                    <a:pt x="411" y="86"/>
                  </a:cubicBezTo>
                  <a:cubicBezTo>
                    <a:pt x="410" y="81"/>
                    <a:pt x="409" y="75"/>
                    <a:pt x="405" y="72"/>
                  </a:cubicBezTo>
                  <a:cubicBezTo>
                    <a:pt x="405" y="71"/>
                    <a:pt x="404" y="72"/>
                    <a:pt x="405" y="72"/>
                  </a:cubicBezTo>
                  <a:cubicBezTo>
                    <a:pt x="408" y="77"/>
                    <a:pt x="408" y="85"/>
                    <a:pt x="409" y="90"/>
                  </a:cubicBezTo>
                  <a:cubicBezTo>
                    <a:pt x="410" y="97"/>
                    <a:pt x="412" y="104"/>
                    <a:pt x="413" y="112"/>
                  </a:cubicBezTo>
                  <a:cubicBezTo>
                    <a:pt x="415" y="121"/>
                    <a:pt x="416" y="130"/>
                    <a:pt x="417" y="139"/>
                  </a:cubicBezTo>
                  <a:cubicBezTo>
                    <a:pt x="418" y="139"/>
                    <a:pt x="418" y="140"/>
                    <a:pt x="418" y="140"/>
                  </a:cubicBezTo>
                  <a:cubicBezTo>
                    <a:pt x="415" y="140"/>
                    <a:pt x="413" y="140"/>
                    <a:pt x="411" y="140"/>
                  </a:cubicBezTo>
                  <a:cubicBezTo>
                    <a:pt x="410" y="140"/>
                    <a:pt x="410" y="140"/>
                    <a:pt x="410" y="140"/>
                  </a:cubicBezTo>
                  <a:cubicBezTo>
                    <a:pt x="409" y="137"/>
                    <a:pt x="409" y="134"/>
                    <a:pt x="409" y="132"/>
                  </a:cubicBezTo>
                  <a:cubicBezTo>
                    <a:pt x="408" y="124"/>
                    <a:pt x="407" y="115"/>
                    <a:pt x="405" y="107"/>
                  </a:cubicBezTo>
                  <a:cubicBezTo>
                    <a:pt x="402" y="92"/>
                    <a:pt x="401" y="75"/>
                    <a:pt x="394" y="61"/>
                  </a:cubicBezTo>
                  <a:cubicBezTo>
                    <a:pt x="393" y="60"/>
                    <a:pt x="391" y="61"/>
                    <a:pt x="392" y="63"/>
                  </a:cubicBezTo>
                  <a:cubicBezTo>
                    <a:pt x="398" y="77"/>
                    <a:pt x="400" y="94"/>
                    <a:pt x="403" y="109"/>
                  </a:cubicBezTo>
                  <a:cubicBezTo>
                    <a:pt x="404" y="120"/>
                    <a:pt x="405" y="130"/>
                    <a:pt x="407" y="140"/>
                  </a:cubicBezTo>
                  <a:cubicBezTo>
                    <a:pt x="406" y="140"/>
                    <a:pt x="404" y="140"/>
                    <a:pt x="402" y="140"/>
                  </a:cubicBezTo>
                  <a:cubicBezTo>
                    <a:pt x="401" y="133"/>
                    <a:pt x="399" y="127"/>
                    <a:pt x="397" y="120"/>
                  </a:cubicBezTo>
                  <a:cubicBezTo>
                    <a:pt x="396" y="110"/>
                    <a:pt x="393" y="100"/>
                    <a:pt x="391" y="90"/>
                  </a:cubicBezTo>
                  <a:cubicBezTo>
                    <a:pt x="389" y="83"/>
                    <a:pt x="387" y="75"/>
                    <a:pt x="384" y="68"/>
                  </a:cubicBezTo>
                  <a:cubicBezTo>
                    <a:pt x="383" y="64"/>
                    <a:pt x="381" y="59"/>
                    <a:pt x="378" y="57"/>
                  </a:cubicBezTo>
                  <a:cubicBezTo>
                    <a:pt x="376" y="57"/>
                    <a:pt x="375" y="58"/>
                    <a:pt x="376" y="59"/>
                  </a:cubicBezTo>
                  <a:cubicBezTo>
                    <a:pt x="381" y="61"/>
                    <a:pt x="382" y="69"/>
                    <a:pt x="383" y="74"/>
                  </a:cubicBezTo>
                  <a:cubicBezTo>
                    <a:pt x="386" y="82"/>
                    <a:pt x="388" y="90"/>
                    <a:pt x="389" y="98"/>
                  </a:cubicBezTo>
                  <a:cubicBezTo>
                    <a:pt x="391" y="106"/>
                    <a:pt x="393" y="113"/>
                    <a:pt x="394" y="121"/>
                  </a:cubicBezTo>
                  <a:cubicBezTo>
                    <a:pt x="395" y="127"/>
                    <a:pt x="398" y="133"/>
                    <a:pt x="399" y="139"/>
                  </a:cubicBezTo>
                  <a:cubicBezTo>
                    <a:pt x="396" y="139"/>
                    <a:pt x="392" y="138"/>
                    <a:pt x="389" y="136"/>
                  </a:cubicBezTo>
                  <a:cubicBezTo>
                    <a:pt x="387" y="135"/>
                    <a:pt x="384" y="134"/>
                    <a:pt x="381" y="133"/>
                  </a:cubicBezTo>
                  <a:cubicBezTo>
                    <a:pt x="381" y="122"/>
                    <a:pt x="377" y="111"/>
                    <a:pt x="375" y="101"/>
                  </a:cubicBezTo>
                  <a:cubicBezTo>
                    <a:pt x="371" y="87"/>
                    <a:pt x="370" y="74"/>
                    <a:pt x="364" y="61"/>
                  </a:cubicBezTo>
                  <a:cubicBezTo>
                    <a:pt x="363" y="60"/>
                    <a:pt x="362" y="61"/>
                    <a:pt x="362" y="62"/>
                  </a:cubicBezTo>
                  <a:cubicBezTo>
                    <a:pt x="367" y="74"/>
                    <a:pt x="368" y="87"/>
                    <a:pt x="371" y="100"/>
                  </a:cubicBezTo>
                  <a:cubicBezTo>
                    <a:pt x="374" y="110"/>
                    <a:pt x="377" y="120"/>
                    <a:pt x="379" y="130"/>
                  </a:cubicBezTo>
                  <a:cubicBezTo>
                    <a:pt x="376" y="128"/>
                    <a:pt x="374" y="126"/>
                    <a:pt x="374" y="122"/>
                  </a:cubicBezTo>
                  <a:cubicBezTo>
                    <a:pt x="372" y="111"/>
                    <a:pt x="370" y="100"/>
                    <a:pt x="369" y="88"/>
                  </a:cubicBezTo>
                  <a:cubicBezTo>
                    <a:pt x="351" y="88"/>
                    <a:pt x="351" y="88"/>
                    <a:pt x="351" y="88"/>
                  </a:cubicBezTo>
                  <a:cubicBezTo>
                    <a:pt x="353" y="100"/>
                    <a:pt x="355" y="110"/>
                    <a:pt x="357" y="121"/>
                  </a:cubicBezTo>
                  <a:cubicBezTo>
                    <a:pt x="357" y="121"/>
                    <a:pt x="357" y="121"/>
                    <a:pt x="357" y="121"/>
                  </a:cubicBezTo>
                  <a:cubicBezTo>
                    <a:pt x="356" y="121"/>
                    <a:pt x="356" y="121"/>
                    <a:pt x="356" y="122"/>
                  </a:cubicBezTo>
                  <a:cubicBezTo>
                    <a:pt x="355" y="142"/>
                    <a:pt x="350" y="161"/>
                    <a:pt x="345" y="180"/>
                  </a:cubicBezTo>
                  <a:cubicBezTo>
                    <a:pt x="345" y="182"/>
                    <a:pt x="344" y="183"/>
                    <a:pt x="344" y="184"/>
                  </a:cubicBezTo>
                  <a:cubicBezTo>
                    <a:pt x="344" y="184"/>
                    <a:pt x="344" y="184"/>
                    <a:pt x="344" y="184"/>
                  </a:cubicBezTo>
                  <a:cubicBezTo>
                    <a:pt x="344" y="183"/>
                    <a:pt x="342" y="183"/>
                    <a:pt x="342" y="184"/>
                  </a:cubicBezTo>
                  <a:cubicBezTo>
                    <a:pt x="342" y="186"/>
                    <a:pt x="342" y="187"/>
                    <a:pt x="342" y="189"/>
                  </a:cubicBezTo>
                  <a:cubicBezTo>
                    <a:pt x="341" y="194"/>
                    <a:pt x="339" y="200"/>
                    <a:pt x="337" y="205"/>
                  </a:cubicBezTo>
                  <a:cubicBezTo>
                    <a:pt x="335" y="210"/>
                    <a:pt x="334" y="219"/>
                    <a:pt x="329" y="221"/>
                  </a:cubicBezTo>
                  <a:cubicBezTo>
                    <a:pt x="328" y="222"/>
                    <a:pt x="329" y="223"/>
                    <a:pt x="329" y="223"/>
                  </a:cubicBezTo>
                  <a:cubicBezTo>
                    <a:pt x="333" y="221"/>
                    <a:pt x="335" y="216"/>
                    <a:pt x="337" y="212"/>
                  </a:cubicBezTo>
                  <a:cubicBezTo>
                    <a:pt x="339" y="207"/>
                    <a:pt x="341" y="201"/>
                    <a:pt x="343" y="196"/>
                  </a:cubicBezTo>
                  <a:cubicBezTo>
                    <a:pt x="344" y="200"/>
                    <a:pt x="344" y="204"/>
                    <a:pt x="344" y="209"/>
                  </a:cubicBezTo>
                  <a:cubicBezTo>
                    <a:pt x="343" y="217"/>
                    <a:pt x="343" y="226"/>
                    <a:pt x="342" y="234"/>
                  </a:cubicBezTo>
                  <a:cubicBezTo>
                    <a:pt x="341" y="252"/>
                    <a:pt x="338" y="270"/>
                    <a:pt x="333" y="287"/>
                  </a:cubicBezTo>
                  <a:cubicBezTo>
                    <a:pt x="332" y="290"/>
                    <a:pt x="332" y="293"/>
                    <a:pt x="331" y="296"/>
                  </a:cubicBezTo>
                  <a:cubicBezTo>
                    <a:pt x="328" y="298"/>
                    <a:pt x="325" y="300"/>
                    <a:pt x="321" y="303"/>
                  </a:cubicBezTo>
                  <a:cubicBezTo>
                    <a:pt x="314" y="307"/>
                    <a:pt x="308" y="312"/>
                    <a:pt x="302" y="316"/>
                  </a:cubicBezTo>
                  <a:cubicBezTo>
                    <a:pt x="302" y="310"/>
                    <a:pt x="303" y="304"/>
                    <a:pt x="304" y="298"/>
                  </a:cubicBezTo>
                  <a:cubicBezTo>
                    <a:pt x="313" y="292"/>
                    <a:pt x="321" y="284"/>
                    <a:pt x="326" y="275"/>
                  </a:cubicBezTo>
                  <a:cubicBezTo>
                    <a:pt x="327" y="273"/>
                    <a:pt x="325" y="272"/>
                    <a:pt x="324" y="273"/>
                  </a:cubicBezTo>
                  <a:cubicBezTo>
                    <a:pt x="319" y="281"/>
                    <a:pt x="312" y="287"/>
                    <a:pt x="305" y="293"/>
                  </a:cubicBezTo>
                  <a:cubicBezTo>
                    <a:pt x="306" y="290"/>
                    <a:pt x="306" y="288"/>
                    <a:pt x="306" y="286"/>
                  </a:cubicBezTo>
                  <a:cubicBezTo>
                    <a:pt x="308" y="277"/>
                    <a:pt x="310" y="270"/>
                    <a:pt x="312" y="262"/>
                  </a:cubicBezTo>
                  <a:cubicBezTo>
                    <a:pt x="316" y="258"/>
                    <a:pt x="320" y="255"/>
                    <a:pt x="324" y="251"/>
                  </a:cubicBezTo>
                  <a:cubicBezTo>
                    <a:pt x="325" y="250"/>
                    <a:pt x="323" y="248"/>
                    <a:pt x="322" y="249"/>
                  </a:cubicBezTo>
                  <a:cubicBezTo>
                    <a:pt x="319" y="252"/>
                    <a:pt x="316" y="255"/>
                    <a:pt x="313" y="257"/>
                  </a:cubicBezTo>
                  <a:cubicBezTo>
                    <a:pt x="314" y="253"/>
                    <a:pt x="315" y="250"/>
                    <a:pt x="315" y="246"/>
                  </a:cubicBezTo>
                  <a:cubicBezTo>
                    <a:pt x="318" y="234"/>
                    <a:pt x="319" y="221"/>
                    <a:pt x="320" y="209"/>
                  </a:cubicBezTo>
                  <a:cubicBezTo>
                    <a:pt x="321" y="195"/>
                    <a:pt x="322" y="183"/>
                    <a:pt x="320" y="170"/>
                  </a:cubicBezTo>
                  <a:cubicBezTo>
                    <a:pt x="320" y="169"/>
                    <a:pt x="318" y="169"/>
                    <a:pt x="318" y="170"/>
                  </a:cubicBezTo>
                  <a:cubicBezTo>
                    <a:pt x="321" y="185"/>
                    <a:pt x="318" y="199"/>
                    <a:pt x="317" y="213"/>
                  </a:cubicBezTo>
                  <a:cubicBezTo>
                    <a:pt x="316" y="228"/>
                    <a:pt x="314" y="242"/>
                    <a:pt x="311" y="255"/>
                  </a:cubicBezTo>
                  <a:cubicBezTo>
                    <a:pt x="310" y="257"/>
                    <a:pt x="310" y="258"/>
                    <a:pt x="309" y="260"/>
                  </a:cubicBezTo>
                  <a:cubicBezTo>
                    <a:pt x="301" y="266"/>
                    <a:pt x="292" y="272"/>
                    <a:pt x="283" y="279"/>
                  </a:cubicBezTo>
                  <a:cubicBezTo>
                    <a:pt x="284" y="273"/>
                    <a:pt x="285" y="268"/>
                    <a:pt x="286" y="262"/>
                  </a:cubicBezTo>
                  <a:cubicBezTo>
                    <a:pt x="293" y="257"/>
                    <a:pt x="299" y="253"/>
                    <a:pt x="307" y="251"/>
                  </a:cubicBezTo>
                  <a:cubicBezTo>
                    <a:pt x="309" y="251"/>
                    <a:pt x="308" y="249"/>
                    <a:pt x="307" y="249"/>
                  </a:cubicBezTo>
                  <a:cubicBezTo>
                    <a:pt x="299" y="250"/>
                    <a:pt x="293" y="254"/>
                    <a:pt x="287" y="258"/>
                  </a:cubicBezTo>
                  <a:cubicBezTo>
                    <a:pt x="289" y="248"/>
                    <a:pt x="291" y="238"/>
                    <a:pt x="292" y="228"/>
                  </a:cubicBezTo>
                  <a:cubicBezTo>
                    <a:pt x="293" y="228"/>
                    <a:pt x="293" y="227"/>
                    <a:pt x="294" y="227"/>
                  </a:cubicBezTo>
                  <a:cubicBezTo>
                    <a:pt x="294" y="226"/>
                    <a:pt x="294" y="225"/>
                    <a:pt x="293" y="225"/>
                  </a:cubicBezTo>
                  <a:cubicBezTo>
                    <a:pt x="297" y="201"/>
                    <a:pt x="300" y="176"/>
                    <a:pt x="300" y="152"/>
                  </a:cubicBezTo>
                  <a:cubicBezTo>
                    <a:pt x="300" y="151"/>
                    <a:pt x="298" y="151"/>
                    <a:pt x="298" y="152"/>
                  </a:cubicBezTo>
                  <a:cubicBezTo>
                    <a:pt x="298" y="178"/>
                    <a:pt x="294" y="203"/>
                    <a:pt x="290" y="228"/>
                  </a:cubicBezTo>
                  <a:cubicBezTo>
                    <a:pt x="282" y="235"/>
                    <a:pt x="274" y="241"/>
                    <a:pt x="265" y="246"/>
                  </a:cubicBezTo>
                  <a:cubicBezTo>
                    <a:pt x="266" y="239"/>
                    <a:pt x="268" y="231"/>
                    <a:pt x="269" y="223"/>
                  </a:cubicBezTo>
                  <a:cubicBezTo>
                    <a:pt x="271" y="221"/>
                    <a:pt x="273" y="220"/>
                    <a:pt x="274" y="217"/>
                  </a:cubicBezTo>
                  <a:cubicBezTo>
                    <a:pt x="274" y="216"/>
                    <a:pt x="274" y="215"/>
                    <a:pt x="273" y="215"/>
                  </a:cubicBezTo>
                  <a:cubicBezTo>
                    <a:pt x="273" y="215"/>
                    <a:pt x="272" y="215"/>
                    <a:pt x="271" y="215"/>
                  </a:cubicBezTo>
                  <a:cubicBezTo>
                    <a:pt x="271" y="215"/>
                    <a:pt x="271" y="215"/>
                    <a:pt x="270" y="215"/>
                  </a:cubicBezTo>
                  <a:cubicBezTo>
                    <a:pt x="271" y="212"/>
                    <a:pt x="272" y="209"/>
                    <a:pt x="272" y="206"/>
                  </a:cubicBezTo>
                  <a:cubicBezTo>
                    <a:pt x="277" y="178"/>
                    <a:pt x="282" y="150"/>
                    <a:pt x="282" y="122"/>
                  </a:cubicBezTo>
                  <a:cubicBezTo>
                    <a:pt x="282" y="121"/>
                    <a:pt x="280" y="121"/>
                    <a:pt x="280" y="122"/>
                  </a:cubicBezTo>
                  <a:cubicBezTo>
                    <a:pt x="280" y="153"/>
                    <a:pt x="274" y="183"/>
                    <a:pt x="268" y="213"/>
                  </a:cubicBezTo>
                  <a:cubicBezTo>
                    <a:pt x="268" y="215"/>
                    <a:pt x="267" y="218"/>
                    <a:pt x="267" y="220"/>
                  </a:cubicBezTo>
                  <a:cubicBezTo>
                    <a:pt x="264" y="223"/>
                    <a:pt x="261" y="226"/>
                    <a:pt x="261" y="227"/>
                  </a:cubicBezTo>
                  <a:cubicBezTo>
                    <a:pt x="256" y="230"/>
                    <a:pt x="250" y="232"/>
                    <a:pt x="245" y="235"/>
                  </a:cubicBezTo>
                  <a:cubicBezTo>
                    <a:pt x="243" y="236"/>
                    <a:pt x="241" y="237"/>
                    <a:pt x="240" y="238"/>
                  </a:cubicBezTo>
                  <a:cubicBezTo>
                    <a:pt x="241" y="228"/>
                    <a:pt x="242" y="218"/>
                    <a:pt x="244" y="208"/>
                  </a:cubicBezTo>
                  <a:cubicBezTo>
                    <a:pt x="253" y="202"/>
                    <a:pt x="261" y="195"/>
                    <a:pt x="270" y="189"/>
                  </a:cubicBezTo>
                  <a:cubicBezTo>
                    <a:pt x="271" y="188"/>
                    <a:pt x="270" y="186"/>
                    <a:pt x="268" y="187"/>
                  </a:cubicBezTo>
                  <a:cubicBezTo>
                    <a:pt x="260" y="193"/>
                    <a:pt x="253" y="198"/>
                    <a:pt x="245" y="204"/>
                  </a:cubicBezTo>
                  <a:cubicBezTo>
                    <a:pt x="246" y="198"/>
                    <a:pt x="247" y="192"/>
                    <a:pt x="248" y="187"/>
                  </a:cubicBezTo>
                  <a:cubicBezTo>
                    <a:pt x="254" y="182"/>
                    <a:pt x="260" y="176"/>
                    <a:pt x="266" y="171"/>
                  </a:cubicBezTo>
                  <a:cubicBezTo>
                    <a:pt x="267" y="170"/>
                    <a:pt x="265" y="168"/>
                    <a:pt x="264" y="169"/>
                  </a:cubicBezTo>
                  <a:cubicBezTo>
                    <a:pt x="259" y="174"/>
                    <a:pt x="254" y="178"/>
                    <a:pt x="249" y="183"/>
                  </a:cubicBezTo>
                  <a:cubicBezTo>
                    <a:pt x="249" y="181"/>
                    <a:pt x="250" y="179"/>
                    <a:pt x="250" y="177"/>
                  </a:cubicBezTo>
                  <a:cubicBezTo>
                    <a:pt x="252" y="168"/>
                    <a:pt x="254" y="158"/>
                    <a:pt x="256" y="149"/>
                  </a:cubicBezTo>
                  <a:cubicBezTo>
                    <a:pt x="256" y="148"/>
                    <a:pt x="257" y="148"/>
                    <a:pt x="257" y="148"/>
                  </a:cubicBezTo>
                  <a:cubicBezTo>
                    <a:pt x="260" y="146"/>
                    <a:pt x="264" y="144"/>
                    <a:pt x="264" y="140"/>
                  </a:cubicBezTo>
                  <a:cubicBezTo>
                    <a:pt x="264" y="139"/>
                    <a:pt x="262" y="139"/>
                    <a:pt x="262" y="140"/>
                  </a:cubicBezTo>
                  <a:cubicBezTo>
                    <a:pt x="262" y="142"/>
                    <a:pt x="259" y="144"/>
                    <a:pt x="256" y="146"/>
                  </a:cubicBezTo>
                  <a:cubicBezTo>
                    <a:pt x="261" y="122"/>
                    <a:pt x="264" y="98"/>
                    <a:pt x="266" y="74"/>
                  </a:cubicBezTo>
                  <a:cubicBezTo>
                    <a:pt x="266" y="72"/>
                    <a:pt x="264" y="72"/>
                    <a:pt x="264" y="74"/>
                  </a:cubicBezTo>
                  <a:cubicBezTo>
                    <a:pt x="262" y="99"/>
                    <a:pt x="258" y="124"/>
                    <a:pt x="253" y="149"/>
                  </a:cubicBezTo>
                  <a:cubicBezTo>
                    <a:pt x="250" y="150"/>
                    <a:pt x="248" y="152"/>
                    <a:pt x="247" y="153"/>
                  </a:cubicBezTo>
                  <a:cubicBezTo>
                    <a:pt x="244" y="155"/>
                    <a:pt x="240" y="158"/>
                    <a:pt x="237" y="160"/>
                  </a:cubicBezTo>
                  <a:cubicBezTo>
                    <a:pt x="238" y="155"/>
                    <a:pt x="239" y="151"/>
                    <a:pt x="239" y="146"/>
                  </a:cubicBezTo>
                  <a:cubicBezTo>
                    <a:pt x="240" y="144"/>
                    <a:pt x="240" y="142"/>
                    <a:pt x="240" y="140"/>
                  </a:cubicBezTo>
                  <a:cubicBezTo>
                    <a:pt x="243" y="138"/>
                    <a:pt x="245" y="136"/>
                    <a:pt x="248" y="135"/>
                  </a:cubicBezTo>
                  <a:cubicBezTo>
                    <a:pt x="249" y="134"/>
                    <a:pt x="248" y="132"/>
                    <a:pt x="246" y="133"/>
                  </a:cubicBezTo>
                  <a:cubicBezTo>
                    <a:pt x="244" y="134"/>
                    <a:pt x="243" y="135"/>
                    <a:pt x="241" y="136"/>
                  </a:cubicBezTo>
                  <a:cubicBezTo>
                    <a:pt x="246" y="106"/>
                    <a:pt x="250" y="75"/>
                    <a:pt x="250" y="44"/>
                  </a:cubicBezTo>
                  <a:cubicBezTo>
                    <a:pt x="250" y="42"/>
                    <a:pt x="248" y="42"/>
                    <a:pt x="248" y="44"/>
                  </a:cubicBezTo>
                  <a:cubicBezTo>
                    <a:pt x="247" y="75"/>
                    <a:pt x="243" y="108"/>
                    <a:pt x="237" y="139"/>
                  </a:cubicBezTo>
                  <a:cubicBezTo>
                    <a:pt x="235" y="141"/>
                    <a:pt x="233" y="143"/>
                    <a:pt x="230" y="144"/>
                  </a:cubicBezTo>
                  <a:cubicBezTo>
                    <a:pt x="223" y="148"/>
                    <a:pt x="216" y="152"/>
                    <a:pt x="209" y="156"/>
                  </a:cubicBezTo>
                  <a:cubicBezTo>
                    <a:pt x="208" y="157"/>
                    <a:pt x="207" y="157"/>
                    <a:pt x="206" y="158"/>
                  </a:cubicBezTo>
                  <a:cubicBezTo>
                    <a:pt x="209" y="146"/>
                    <a:pt x="211" y="134"/>
                    <a:pt x="214" y="123"/>
                  </a:cubicBezTo>
                  <a:cubicBezTo>
                    <a:pt x="215" y="122"/>
                    <a:pt x="215" y="122"/>
                    <a:pt x="215" y="121"/>
                  </a:cubicBezTo>
                  <a:cubicBezTo>
                    <a:pt x="223" y="117"/>
                    <a:pt x="231" y="113"/>
                    <a:pt x="239" y="109"/>
                  </a:cubicBezTo>
                  <a:cubicBezTo>
                    <a:pt x="240" y="108"/>
                    <a:pt x="240" y="107"/>
                    <a:pt x="239" y="107"/>
                  </a:cubicBezTo>
                  <a:cubicBezTo>
                    <a:pt x="231" y="110"/>
                    <a:pt x="223" y="114"/>
                    <a:pt x="216" y="117"/>
                  </a:cubicBezTo>
                  <a:cubicBezTo>
                    <a:pt x="217" y="113"/>
                    <a:pt x="219" y="108"/>
                    <a:pt x="220" y="104"/>
                  </a:cubicBezTo>
                  <a:cubicBezTo>
                    <a:pt x="224" y="102"/>
                    <a:pt x="227" y="100"/>
                    <a:pt x="230" y="97"/>
                  </a:cubicBezTo>
                  <a:cubicBezTo>
                    <a:pt x="232" y="96"/>
                    <a:pt x="229" y="93"/>
                    <a:pt x="228" y="95"/>
                  </a:cubicBezTo>
                  <a:cubicBezTo>
                    <a:pt x="226" y="97"/>
                    <a:pt x="224" y="98"/>
                    <a:pt x="221" y="99"/>
                  </a:cubicBezTo>
                  <a:cubicBezTo>
                    <a:pt x="224" y="91"/>
                    <a:pt x="227" y="82"/>
                    <a:pt x="229" y="73"/>
                  </a:cubicBezTo>
                  <a:cubicBezTo>
                    <a:pt x="231" y="65"/>
                    <a:pt x="232" y="58"/>
                    <a:pt x="234" y="51"/>
                  </a:cubicBezTo>
                  <a:cubicBezTo>
                    <a:pt x="235" y="44"/>
                    <a:pt x="238" y="37"/>
                    <a:pt x="238" y="30"/>
                  </a:cubicBezTo>
                  <a:cubicBezTo>
                    <a:pt x="238" y="29"/>
                    <a:pt x="236" y="29"/>
                    <a:pt x="236" y="30"/>
                  </a:cubicBezTo>
                  <a:cubicBezTo>
                    <a:pt x="236" y="34"/>
                    <a:pt x="234" y="38"/>
                    <a:pt x="233" y="41"/>
                  </a:cubicBezTo>
                  <a:cubicBezTo>
                    <a:pt x="232" y="45"/>
                    <a:pt x="232" y="50"/>
                    <a:pt x="231" y="54"/>
                  </a:cubicBezTo>
                  <a:cubicBezTo>
                    <a:pt x="230" y="61"/>
                    <a:pt x="228" y="68"/>
                    <a:pt x="226" y="76"/>
                  </a:cubicBezTo>
                  <a:cubicBezTo>
                    <a:pt x="223" y="84"/>
                    <a:pt x="221" y="93"/>
                    <a:pt x="218" y="101"/>
                  </a:cubicBezTo>
                  <a:cubicBezTo>
                    <a:pt x="215" y="103"/>
                    <a:pt x="211" y="105"/>
                    <a:pt x="207" y="107"/>
                  </a:cubicBezTo>
                  <a:cubicBezTo>
                    <a:pt x="205" y="108"/>
                    <a:pt x="203" y="109"/>
                    <a:pt x="200" y="111"/>
                  </a:cubicBezTo>
                  <a:cubicBezTo>
                    <a:pt x="201" y="109"/>
                    <a:pt x="201" y="108"/>
                    <a:pt x="202" y="106"/>
                  </a:cubicBezTo>
                  <a:cubicBezTo>
                    <a:pt x="205" y="91"/>
                    <a:pt x="208" y="76"/>
                    <a:pt x="212" y="61"/>
                  </a:cubicBezTo>
                  <a:cubicBezTo>
                    <a:pt x="214" y="54"/>
                    <a:pt x="215" y="47"/>
                    <a:pt x="217" y="40"/>
                  </a:cubicBezTo>
                  <a:cubicBezTo>
                    <a:pt x="219" y="34"/>
                    <a:pt x="222" y="28"/>
                    <a:pt x="222" y="22"/>
                  </a:cubicBezTo>
                  <a:cubicBezTo>
                    <a:pt x="222" y="20"/>
                    <a:pt x="220" y="20"/>
                    <a:pt x="220" y="22"/>
                  </a:cubicBezTo>
                  <a:cubicBezTo>
                    <a:pt x="219" y="29"/>
                    <a:pt x="216" y="35"/>
                    <a:pt x="214" y="42"/>
                  </a:cubicBezTo>
                  <a:cubicBezTo>
                    <a:pt x="212" y="49"/>
                    <a:pt x="211" y="56"/>
                    <a:pt x="209" y="63"/>
                  </a:cubicBezTo>
                  <a:cubicBezTo>
                    <a:pt x="209" y="63"/>
                    <a:pt x="209" y="63"/>
                    <a:pt x="209" y="63"/>
                  </a:cubicBezTo>
                  <a:cubicBezTo>
                    <a:pt x="203" y="64"/>
                    <a:pt x="201" y="68"/>
                    <a:pt x="197" y="72"/>
                  </a:cubicBezTo>
                  <a:cubicBezTo>
                    <a:pt x="195" y="74"/>
                    <a:pt x="193" y="75"/>
                    <a:pt x="191" y="77"/>
                  </a:cubicBezTo>
                  <a:cubicBezTo>
                    <a:pt x="191" y="75"/>
                    <a:pt x="192" y="74"/>
                    <a:pt x="192" y="72"/>
                  </a:cubicBezTo>
                  <a:cubicBezTo>
                    <a:pt x="196" y="59"/>
                    <a:pt x="200" y="47"/>
                    <a:pt x="204" y="35"/>
                  </a:cubicBezTo>
                  <a:cubicBezTo>
                    <a:pt x="206" y="29"/>
                    <a:pt x="206" y="22"/>
                    <a:pt x="208" y="16"/>
                  </a:cubicBezTo>
                  <a:cubicBezTo>
                    <a:pt x="209" y="11"/>
                    <a:pt x="210" y="7"/>
                    <a:pt x="210" y="2"/>
                  </a:cubicBezTo>
                  <a:cubicBezTo>
                    <a:pt x="210" y="0"/>
                    <a:pt x="208" y="0"/>
                    <a:pt x="208" y="2"/>
                  </a:cubicBezTo>
                  <a:cubicBezTo>
                    <a:pt x="208" y="8"/>
                    <a:pt x="205" y="15"/>
                    <a:pt x="204" y="21"/>
                  </a:cubicBezTo>
                  <a:cubicBezTo>
                    <a:pt x="203" y="28"/>
                    <a:pt x="201" y="34"/>
                    <a:pt x="199" y="41"/>
                  </a:cubicBezTo>
                  <a:cubicBezTo>
                    <a:pt x="195" y="53"/>
                    <a:pt x="192" y="64"/>
                    <a:pt x="188" y="76"/>
                  </a:cubicBezTo>
                  <a:cubicBezTo>
                    <a:pt x="188" y="78"/>
                    <a:pt x="188" y="79"/>
                    <a:pt x="187" y="80"/>
                  </a:cubicBezTo>
                  <a:cubicBezTo>
                    <a:pt x="184" y="82"/>
                    <a:pt x="180" y="85"/>
                    <a:pt x="178" y="88"/>
                  </a:cubicBezTo>
                  <a:cubicBezTo>
                    <a:pt x="173" y="93"/>
                    <a:pt x="167" y="97"/>
                    <a:pt x="163" y="103"/>
                  </a:cubicBezTo>
                  <a:cubicBezTo>
                    <a:pt x="164" y="99"/>
                    <a:pt x="165" y="95"/>
                    <a:pt x="166" y="91"/>
                  </a:cubicBezTo>
                  <a:cubicBezTo>
                    <a:pt x="168" y="82"/>
                    <a:pt x="171" y="73"/>
                    <a:pt x="174" y="64"/>
                  </a:cubicBezTo>
                  <a:cubicBezTo>
                    <a:pt x="176" y="55"/>
                    <a:pt x="177" y="47"/>
                    <a:pt x="180" y="38"/>
                  </a:cubicBezTo>
                  <a:cubicBezTo>
                    <a:pt x="180" y="37"/>
                    <a:pt x="178" y="36"/>
                    <a:pt x="178" y="38"/>
                  </a:cubicBezTo>
                  <a:cubicBezTo>
                    <a:pt x="175" y="46"/>
                    <a:pt x="173" y="55"/>
                    <a:pt x="171" y="63"/>
                  </a:cubicBezTo>
                  <a:cubicBezTo>
                    <a:pt x="169" y="72"/>
                    <a:pt x="166" y="80"/>
                    <a:pt x="164" y="88"/>
                  </a:cubicBezTo>
                  <a:cubicBezTo>
                    <a:pt x="162" y="94"/>
                    <a:pt x="161" y="99"/>
                    <a:pt x="159" y="105"/>
                  </a:cubicBezTo>
                  <a:cubicBezTo>
                    <a:pt x="157" y="99"/>
                    <a:pt x="155" y="92"/>
                    <a:pt x="153" y="88"/>
                  </a:cubicBezTo>
                  <a:cubicBezTo>
                    <a:pt x="135" y="88"/>
                    <a:pt x="135" y="88"/>
                    <a:pt x="135" y="88"/>
                  </a:cubicBezTo>
                  <a:cubicBezTo>
                    <a:pt x="136" y="92"/>
                    <a:pt x="137" y="95"/>
                    <a:pt x="138" y="99"/>
                  </a:cubicBezTo>
                  <a:cubicBezTo>
                    <a:pt x="141" y="106"/>
                    <a:pt x="143" y="114"/>
                    <a:pt x="145" y="122"/>
                  </a:cubicBezTo>
                  <a:cubicBezTo>
                    <a:pt x="145" y="121"/>
                    <a:pt x="144" y="121"/>
                    <a:pt x="144" y="122"/>
                  </a:cubicBezTo>
                  <a:cubicBezTo>
                    <a:pt x="144" y="122"/>
                    <a:pt x="144" y="123"/>
                    <a:pt x="144" y="123"/>
                  </a:cubicBezTo>
                  <a:cubicBezTo>
                    <a:pt x="144" y="124"/>
                    <a:pt x="145" y="125"/>
                    <a:pt x="146" y="124"/>
                  </a:cubicBezTo>
                  <a:cubicBezTo>
                    <a:pt x="146" y="124"/>
                    <a:pt x="146" y="124"/>
                    <a:pt x="146" y="124"/>
                  </a:cubicBezTo>
                  <a:cubicBezTo>
                    <a:pt x="148" y="129"/>
                    <a:pt x="150" y="134"/>
                    <a:pt x="152" y="139"/>
                  </a:cubicBezTo>
                  <a:cubicBezTo>
                    <a:pt x="152" y="140"/>
                    <a:pt x="152" y="141"/>
                    <a:pt x="153" y="142"/>
                  </a:cubicBezTo>
                  <a:cubicBezTo>
                    <a:pt x="152" y="143"/>
                    <a:pt x="152" y="143"/>
                    <a:pt x="151" y="144"/>
                  </a:cubicBezTo>
                  <a:cubicBezTo>
                    <a:pt x="150" y="145"/>
                    <a:pt x="151" y="147"/>
                    <a:pt x="152" y="146"/>
                  </a:cubicBezTo>
                  <a:cubicBezTo>
                    <a:pt x="153" y="146"/>
                    <a:pt x="154" y="146"/>
                    <a:pt x="154" y="146"/>
                  </a:cubicBezTo>
                  <a:cubicBezTo>
                    <a:pt x="155" y="148"/>
                    <a:pt x="156" y="150"/>
                    <a:pt x="157" y="152"/>
                  </a:cubicBezTo>
                  <a:cubicBezTo>
                    <a:pt x="153" y="155"/>
                    <a:pt x="147" y="158"/>
                    <a:pt x="146" y="163"/>
                  </a:cubicBezTo>
                  <a:cubicBezTo>
                    <a:pt x="146" y="164"/>
                    <a:pt x="146" y="165"/>
                    <a:pt x="147" y="165"/>
                  </a:cubicBezTo>
                  <a:cubicBezTo>
                    <a:pt x="150" y="165"/>
                    <a:pt x="151" y="165"/>
                    <a:pt x="152" y="162"/>
                  </a:cubicBezTo>
                  <a:cubicBezTo>
                    <a:pt x="152" y="162"/>
                    <a:pt x="151" y="161"/>
                    <a:pt x="151" y="162"/>
                  </a:cubicBezTo>
                  <a:cubicBezTo>
                    <a:pt x="151" y="160"/>
                    <a:pt x="154" y="158"/>
                    <a:pt x="158" y="155"/>
                  </a:cubicBezTo>
                  <a:cubicBezTo>
                    <a:pt x="161" y="164"/>
                    <a:pt x="165" y="173"/>
                    <a:pt x="168" y="182"/>
                  </a:cubicBezTo>
                  <a:cubicBezTo>
                    <a:pt x="168" y="183"/>
                    <a:pt x="167" y="184"/>
                    <a:pt x="166" y="185"/>
                  </a:cubicBezTo>
                  <a:cubicBezTo>
                    <a:pt x="166" y="186"/>
                    <a:pt x="167" y="187"/>
                    <a:pt x="168" y="187"/>
                  </a:cubicBezTo>
                  <a:cubicBezTo>
                    <a:pt x="169" y="187"/>
                    <a:pt x="169" y="187"/>
                    <a:pt x="170" y="187"/>
                  </a:cubicBezTo>
                  <a:cubicBezTo>
                    <a:pt x="175" y="200"/>
                    <a:pt x="181" y="213"/>
                    <a:pt x="188" y="225"/>
                  </a:cubicBezTo>
                  <a:cubicBezTo>
                    <a:pt x="190" y="230"/>
                    <a:pt x="193" y="234"/>
                    <a:pt x="196" y="238"/>
                  </a:cubicBezTo>
                  <a:cubicBezTo>
                    <a:pt x="192" y="241"/>
                    <a:pt x="188" y="242"/>
                    <a:pt x="185" y="241"/>
                  </a:cubicBezTo>
                  <a:cubicBezTo>
                    <a:pt x="184" y="241"/>
                    <a:pt x="184" y="242"/>
                    <a:pt x="184" y="243"/>
                  </a:cubicBezTo>
                  <a:cubicBezTo>
                    <a:pt x="188" y="245"/>
                    <a:pt x="193" y="244"/>
                    <a:pt x="198" y="241"/>
                  </a:cubicBezTo>
                  <a:cubicBezTo>
                    <a:pt x="210" y="260"/>
                    <a:pt x="224" y="277"/>
                    <a:pt x="240" y="292"/>
                  </a:cubicBezTo>
                  <a:cubicBezTo>
                    <a:pt x="243" y="294"/>
                    <a:pt x="245" y="297"/>
                    <a:pt x="247" y="299"/>
                  </a:cubicBezTo>
                  <a:cubicBezTo>
                    <a:pt x="246" y="301"/>
                    <a:pt x="246" y="302"/>
                    <a:pt x="246" y="304"/>
                  </a:cubicBezTo>
                  <a:cubicBezTo>
                    <a:pt x="246" y="304"/>
                    <a:pt x="247" y="305"/>
                    <a:pt x="248" y="305"/>
                  </a:cubicBezTo>
                  <a:cubicBezTo>
                    <a:pt x="249" y="304"/>
                    <a:pt x="250" y="304"/>
                    <a:pt x="251" y="303"/>
                  </a:cubicBezTo>
                  <a:cubicBezTo>
                    <a:pt x="257" y="310"/>
                    <a:pt x="263" y="316"/>
                    <a:pt x="269" y="322"/>
                  </a:cubicBezTo>
                  <a:cubicBezTo>
                    <a:pt x="278" y="331"/>
                    <a:pt x="287" y="341"/>
                    <a:pt x="297" y="348"/>
                  </a:cubicBezTo>
                  <a:cubicBezTo>
                    <a:pt x="322" y="368"/>
                    <a:pt x="347" y="386"/>
                    <a:pt x="372" y="404"/>
                  </a:cubicBezTo>
                  <a:cubicBezTo>
                    <a:pt x="377" y="408"/>
                    <a:pt x="382" y="412"/>
                    <a:pt x="387" y="414"/>
                  </a:cubicBezTo>
                  <a:cubicBezTo>
                    <a:pt x="410" y="425"/>
                    <a:pt x="433" y="436"/>
                    <a:pt x="457" y="445"/>
                  </a:cubicBezTo>
                  <a:cubicBezTo>
                    <a:pt x="482" y="455"/>
                    <a:pt x="509" y="462"/>
                    <a:pt x="535" y="470"/>
                  </a:cubicBezTo>
                  <a:cubicBezTo>
                    <a:pt x="544" y="472"/>
                    <a:pt x="554" y="474"/>
                    <a:pt x="564" y="474"/>
                  </a:cubicBezTo>
                  <a:cubicBezTo>
                    <a:pt x="587" y="475"/>
                    <a:pt x="609" y="476"/>
                    <a:pt x="632" y="476"/>
                  </a:cubicBezTo>
                  <a:cubicBezTo>
                    <a:pt x="632" y="477"/>
                    <a:pt x="634" y="478"/>
                    <a:pt x="635" y="477"/>
                  </a:cubicBezTo>
                  <a:cubicBezTo>
                    <a:pt x="635" y="477"/>
                    <a:pt x="635" y="477"/>
                    <a:pt x="635" y="477"/>
                  </a:cubicBezTo>
                  <a:cubicBezTo>
                    <a:pt x="641" y="477"/>
                    <a:pt x="647" y="477"/>
                    <a:pt x="652" y="477"/>
                  </a:cubicBezTo>
                  <a:cubicBezTo>
                    <a:pt x="655" y="477"/>
                    <a:pt x="658" y="477"/>
                    <a:pt x="660" y="477"/>
                  </a:cubicBezTo>
                  <a:cubicBezTo>
                    <a:pt x="682" y="481"/>
                    <a:pt x="704" y="482"/>
                    <a:pt x="726" y="481"/>
                  </a:cubicBezTo>
                  <a:cubicBezTo>
                    <a:pt x="726" y="481"/>
                    <a:pt x="726" y="481"/>
                    <a:pt x="726" y="481"/>
                  </a:cubicBezTo>
                  <a:cubicBezTo>
                    <a:pt x="726" y="481"/>
                    <a:pt x="727" y="481"/>
                    <a:pt x="727" y="481"/>
                  </a:cubicBezTo>
                  <a:cubicBezTo>
                    <a:pt x="729" y="481"/>
                    <a:pt x="730" y="481"/>
                    <a:pt x="731" y="481"/>
                  </a:cubicBezTo>
                  <a:cubicBezTo>
                    <a:pt x="731" y="482"/>
                    <a:pt x="731" y="482"/>
                    <a:pt x="731" y="483"/>
                  </a:cubicBezTo>
                  <a:cubicBezTo>
                    <a:pt x="731" y="486"/>
                    <a:pt x="734" y="486"/>
                    <a:pt x="735" y="484"/>
                  </a:cubicBezTo>
                  <a:cubicBezTo>
                    <a:pt x="735" y="483"/>
                    <a:pt x="735" y="482"/>
                    <a:pt x="735" y="480"/>
                  </a:cubicBezTo>
                  <a:cubicBezTo>
                    <a:pt x="738" y="480"/>
                    <a:pt x="741" y="480"/>
                    <a:pt x="744" y="480"/>
                  </a:cubicBezTo>
                  <a:cubicBezTo>
                    <a:pt x="748" y="480"/>
                    <a:pt x="752" y="480"/>
                    <a:pt x="755" y="480"/>
                  </a:cubicBezTo>
                  <a:cubicBezTo>
                    <a:pt x="757" y="487"/>
                    <a:pt x="759" y="494"/>
                    <a:pt x="763" y="499"/>
                  </a:cubicBezTo>
                  <a:cubicBezTo>
                    <a:pt x="767" y="504"/>
                    <a:pt x="773" y="506"/>
                    <a:pt x="781" y="511"/>
                  </a:cubicBezTo>
                  <a:cubicBezTo>
                    <a:pt x="770" y="517"/>
                    <a:pt x="759" y="520"/>
                    <a:pt x="747" y="521"/>
                  </a:cubicBezTo>
                  <a:cubicBezTo>
                    <a:pt x="735" y="523"/>
                    <a:pt x="723" y="525"/>
                    <a:pt x="711" y="525"/>
                  </a:cubicBezTo>
                  <a:cubicBezTo>
                    <a:pt x="699" y="526"/>
                    <a:pt x="686" y="524"/>
                    <a:pt x="674" y="523"/>
                  </a:cubicBezTo>
                  <a:cubicBezTo>
                    <a:pt x="671" y="523"/>
                    <a:pt x="668" y="522"/>
                    <a:pt x="665" y="522"/>
                  </a:cubicBezTo>
                  <a:cubicBezTo>
                    <a:pt x="631" y="522"/>
                    <a:pt x="598" y="510"/>
                    <a:pt x="564" y="506"/>
                  </a:cubicBezTo>
                  <a:cubicBezTo>
                    <a:pt x="555" y="505"/>
                    <a:pt x="545" y="504"/>
                    <a:pt x="536" y="503"/>
                  </a:cubicBezTo>
                  <a:cubicBezTo>
                    <a:pt x="530" y="503"/>
                    <a:pt x="524" y="502"/>
                    <a:pt x="518" y="501"/>
                  </a:cubicBezTo>
                  <a:cubicBezTo>
                    <a:pt x="503" y="499"/>
                    <a:pt x="488" y="496"/>
                    <a:pt x="473" y="494"/>
                  </a:cubicBezTo>
                  <a:cubicBezTo>
                    <a:pt x="470" y="494"/>
                    <a:pt x="468" y="494"/>
                    <a:pt x="465" y="493"/>
                  </a:cubicBezTo>
                  <a:cubicBezTo>
                    <a:pt x="435" y="481"/>
                    <a:pt x="402" y="475"/>
                    <a:pt x="373" y="459"/>
                  </a:cubicBezTo>
                  <a:cubicBezTo>
                    <a:pt x="369" y="457"/>
                    <a:pt x="365" y="455"/>
                    <a:pt x="361" y="452"/>
                  </a:cubicBezTo>
                  <a:cubicBezTo>
                    <a:pt x="345" y="440"/>
                    <a:pt x="328" y="430"/>
                    <a:pt x="311" y="421"/>
                  </a:cubicBezTo>
                  <a:cubicBezTo>
                    <a:pt x="299" y="415"/>
                    <a:pt x="289" y="406"/>
                    <a:pt x="279" y="397"/>
                  </a:cubicBezTo>
                  <a:cubicBezTo>
                    <a:pt x="269" y="389"/>
                    <a:pt x="260" y="380"/>
                    <a:pt x="250" y="371"/>
                  </a:cubicBezTo>
                  <a:cubicBezTo>
                    <a:pt x="237" y="360"/>
                    <a:pt x="228" y="346"/>
                    <a:pt x="219" y="332"/>
                  </a:cubicBezTo>
                  <a:cubicBezTo>
                    <a:pt x="214" y="324"/>
                    <a:pt x="209" y="316"/>
                    <a:pt x="203" y="308"/>
                  </a:cubicBezTo>
                  <a:cubicBezTo>
                    <a:pt x="192" y="295"/>
                    <a:pt x="183" y="281"/>
                    <a:pt x="177" y="265"/>
                  </a:cubicBezTo>
                  <a:cubicBezTo>
                    <a:pt x="168" y="243"/>
                    <a:pt x="156" y="223"/>
                    <a:pt x="143" y="203"/>
                  </a:cubicBezTo>
                  <a:cubicBezTo>
                    <a:pt x="135" y="190"/>
                    <a:pt x="128" y="177"/>
                    <a:pt x="119" y="164"/>
                  </a:cubicBezTo>
                  <a:cubicBezTo>
                    <a:pt x="104" y="141"/>
                    <a:pt x="96" y="116"/>
                    <a:pt x="88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7" y="108"/>
                    <a:pt x="81" y="125"/>
                    <a:pt x="87" y="143"/>
                  </a:cubicBezTo>
                  <a:cubicBezTo>
                    <a:pt x="85" y="154"/>
                    <a:pt x="81" y="164"/>
                    <a:pt x="79" y="175"/>
                  </a:cubicBezTo>
                  <a:cubicBezTo>
                    <a:pt x="76" y="188"/>
                    <a:pt x="72" y="201"/>
                    <a:pt x="69" y="213"/>
                  </a:cubicBezTo>
                  <a:cubicBezTo>
                    <a:pt x="67" y="219"/>
                    <a:pt x="66" y="225"/>
                    <a:pt x="65" y="231"/>
                  </a:cubicBezTo>
                  <a:cubicBezTo>
                    <a:pt x="61" y="225"/>
                    <a:pt x="57" y="219"/>
                    <a:pt x="54" y="212"/>
                  </a:cubicBezTo>
                  <a:cubicBezTo>
                    <a:pt x="55" y="209"/>
                    <a:pt x="55" y="205"/>
                    <a:pt x="56" y="202"/>
                  </a:cubicBezTo>
                  <a:cubicBezTo>
                    <a:pt x="59" y="191"/>
                    <a:pt x="61" y="180"/>
                    <a:pt x="64" y="170"/>
                  </a:cubicBezTo>
                  <a:cubicBezTo>
                    <a:pt x="70" y="151"/>
                    <a:pt x="78" y="130"/>
                    <a:pt x="78" y="110"/>
                  </a:cubicBezTo>
                  <a:cubicBezTo>
                    <a:pt x="78" y="109"/>
                    <a:pt x="76" y="109"/>
                    <a:pt x="76" y="110"/>
                  </a:cubicBezTo>
                  <a:cubicBezTo>
                    <a:pt x="75" y="133"/>
                    <a:pt x="65" y="155"/>
                    <a:pt x="59" y="176"/>
                  </a:cubicBezTo>
                  <a:cubicBezTo>
                    <a:pt x="56" y="186"/>
                    <a:pt x="54" y="196"/>
                    <a:pt x="52" y="206"/>
                  </a:cubicBezTo>
                  <a:cubicBezTo>
                    <a:pt x="52" y="206"/>
                    <a:pt x="52" y="207"/>
                    <a:pt x="52" y="207"/>
                  </a:cubicBezTo>
                  <a:cubicBezTo>
                    <a:pt x="47" y="199"/>
                    <a:pt x="43" y="191"/>
                    <a:pt x="40" y="182"/>
                  </a:cubicBezTo>
                  <a:cubicBezTo>
                    <a:pt x="46" y="156"/>
                    <a:pt x="55" y="131"/>
                    <a:pt x="63" y="105"/>
                  </a:cubicBezTo>
                  <a:cubicBezTo>
                    <a:pt x="67" y="98"/>
                    <a:pt x="71" y="90"/>
                    <a:pt x="74" y="82"/>
                  </a:cubicBezTo>
                  <a:cubicBezTo>
                    <a:pt x="75" y="81"/>
                    <a:pt x="73" y="80"/>
                    <a:pt x="72" y="81"/>
                  </a:cubicBezTo>
                  <a:cubicBezTo>
                    <a:pt x="70" y="86"/>
                    <a:pt x="68" y="90"/>
                    <a:pt x="66" y="94"/>
                  </a:cubicBezTo>
                  <a:cubicBezTo>
                    <a:pt x="66" y="93"/>
                    <a:pt x="64" y="93"/>
                    <a:pt x="64" y="94"/>
                  </a:cubicBezTo>
                  <a:cubicBezTo>
                    <a:pt x="63" y="96"/>
                    <a:pt x="63" y="99"/>
                    <a:pt x="62" y="102"/>
                  </a:cubicBezTo>
                  <a:cubicBezTo>
                    <a:pt x="56" y="113"/>
                    <a:pt x="49" y="124"/>
                    <a:pt x="44" y="135"/>
                  </a:cubicBezTo>
                  <a:cubicBezTo>
                    <a:pt x="40" y="143"/>
                    <a:pt x="38" y="151"/>
                    <a:pt x="34" y="159"/>
                  </a:cubicBezTo>
                  <a:cubicBezTo>
                    <a:pt x="33" y="160"/>
                    <a:pt x="32" y="161"/>
                    <a:pt x="32" y="162"/>
                  </a:cubicBezTo>
                  <a:cubicBezTo>
                    <a:pt x="28" y="153"/>
                    <a:pt x="25" y="144"/>
                    <a:pt x="21" y="134"/>
                  </a:cubicBezTo>
                  <a:cubicBezTo>
                    <a:pt x="23" y="131"/>
                    <a:pt x="25" y="128"/>
                    <a:pt x="27" y="125"/>
                  </a:cubicBezTo>
                  <a:cubicBezTo>
                    <a:pt x="37" y="107"/>
                    <a:pt x="46" y="89"/>
                    <a:pt x="56" y="71"/>
                  </a:cubicBezTo>
                  <a:cubicBezTo>
                    <a:pt x="56" y="69"/>
                    <a:pt x="55" y="68"/>
                    <a:pt x="54" y="69"/>
                  </a:cubicBezTo>
                  <a:cubicBezTo>
                    <a:pt x="47" y="84"/>
                    <a:pt x="40" y="98"/>
                    <a:pt x="32" y="112"/>
                  </a:cubicBezTo>
                  <a:cubicBezTo>
                    <a:pt x="28" y="118"/>
                    <a:pt x="24" y="125"/>
                    <a:pt x="20" y="132"/>
                  </a:cubicBezTo>
                  <a:cubicBezTo>
                    <a:pt x="15" y="117"/>
                    <a:pt x="12" y="104"/>
                    <a:pt x="8" y="88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3" y="104"/>
                    <a:pt x="6" y="122"/>
                    <a:pt x="11" y="138"/>
                  </a:cubicBezTo>
                  <a:cubicBezTo>
                    <a:pt x="11" y="141"/>
                    <a:pt x="12" y="143"/>
                    <a:pt x="13" y="145"/>
                  </a:cubicBezTo>
                  <a:cubicBezTo>
                    <a:pt x="12" y="146"/>
                    <a:pt x="12" y="148"/>
                    <a:pt x="11" y="149"/>
                  </a:cubicBezTo>
                  <a:cubicBezTo>
                    <a:pt x="9" y="154"/>
                    <a:pt x="2" y="165"/>
                    <a:pt x="7" y="170"/>
                  </a:cubicBezTo>
                  <a:cubicBezTo>
                    <a:pt x="11" y="175"/>
                    <a:pt x="17" y="170"/>
                    <a:pt x="21" y="167"/>
                  </a:cubicBezTo>
                  <a:cubicBezTo>
                    <a:pt x="24" y="176"/>
                    <a:pt x="28" y="184"/>
                    <a:pt x="31" y="193"/>
                  </a:cubicBezTo>
                  <a:cubicBezTo>
                    <a:pt x="32" y="194"/>
                    <a:pt x="33" y="196"/>
                    <a:pt x="33" y="197"/>
                  </a:cubicBezTo>
                  <a:cubicBezTo>
                    <a:pt x="32" y="203"/>
                    <a:pt x="32" y="209"/>
                    <a:pt x="32" y="215"/>
                  </a:cubicBezTo>
                  <a:cubicBezTo>
                    <a:pt x="32" y="215"/>
                    <a:pt x="32" y="215"/>
                    <a:pt x="32" y="215"/>
                  </a:cubicBezTo>
                  <a:cubicBezTo>
                    <a:pt x="32" y="217"/>
                    <a:pt x="34" y="217"/>
                    <a:pt x="34" y="215"/>
                  </a:cubicBezTo>
                  <a:cubicBezTo>
                    <a:pt x="35" y="211"/>
                    <a:pt x="35" y="207"/>
                    <a:pt x="36" y="203"/>
                  </a:cubicBezTo>
                  <a:cubicBezTo>
                    <a:pt x="40" y="211"/>
                    <a:pt x="44" y="219"/>
                    <a:pt x="48" y="227"/>
                  </a:cubicBezTo>
                  <a:cubicBezTo>
                    <a:pt x="48" y="230"/>
                    <a:pt x="49" y="232"/>
                    <a:pt x="49" y="234"/>
                  </a:cubicBezTo>
                  <a:cubicBezTo>
                    <a:pt x="49" y="233"/>
                    <a:pt x="49" y="233"/>
                    <a:pt x="49" y="234"/>
                  </a:cubicBezTo>
                  <a:cubicBezTo>
                    <a:pt x="48" y="234"/>
                    <a:pt x="48" y="235"/>
                    <a:pt x="48" y="235"/>
                  </a:cubicBezTo>
                  <a:cubicBezTo>
                    <a:pt x="48" y="236"/>
                    <a:pt x="50" y="237"/>
                    <a:pt x="50" y="235"/>
                  </a:cubicBezTo>
                  <a:cubicBezTo>
                    <a:pt x="50" y="234"/>
                    <a:pt x="50" y="233"/>
                    <a:pt x="51" y="231"/>
                  </a:cubicBezTo>
                  <a:cubicBezTo>
                    <a:pt x="54" y="237"/>
                    <a:pt x="58" y="243"/>
                    <a:pt x="62" y="249"/>
                  </a:cubicBezTo>
                  <a:cubicBezTo>
                    <a:pt x="61" y="250"/>
                    <a:pt x="61" y="251"/>
                    <a:pt x="61" y="252"/>
                  </a:cubicBezTo>
                  <a:cubicBezTo>
                    <a:pt x="60" y="257"/>
                    <a:pt x="58" y="263"/>
                    <a:pt x="62" y="268"/>
                  </a:cubicBezTo>
                  <a:cubicBezTo>
                    <a:pt x="63" y="269"/>
                    <a:pt x="64" y="269"/>
                    <a:pt x="64" y="268"/>
                  </a:cubicBezTo>
                  <a:cubicBezTo>
                    <a:pt x="66" y="265"/>
                    <a:pt x="66" y="265"/>
                    <a:pt x="67" y="262"/>
                  </a:cubicBezTo>
                  <a:cubicBezTo>
                    <a:pt x="68" y="262"/>
                    <a:pt x="67" y="261"/>
                    <a:pt x="67" y="262"/>
                  </a:cubicBezTo>
                  <a:cubicBezTo>
                    <a:pt x="61" y="268"/>
                    <a:pt x="62" y="259"/>
                    <a:pt x="63" y="254"/>
                  </a:cubicBezTo>
                  <a:cubicBezTo>
                    <a:pt x="64" y="254"/>
                    <a:pt x="64" y="253"/>
                    <a:pt x="64" y="252"/>
                  </a:cubicBezTo>
                  <a:cubicBezTo>
                    <a:pt x="64" y="252"/>
                    <a:pt x="64" y="252"/>
                    <a:pt x="64" y="253"/>
                  </a:cubicBezTo>
                  <a:cubicBezTo>
                    <a:pt x="70" y="260"/>
                    <a:pt x="74" y="267"/>
                    <a:pt x="79" y="275"/>
                  </a:cubicBezTo>
                  <a:cubicBezTo>
                    <a:pt x="78" y="282"/>
                    <a:pt x="78" y="288"/>
                    <a:pt x="78" y="295"/>
                  </a:cubicBezTo>
                  <a:cubicBezTo>
                    <a:pt x="78" y="297"/>
                    <a:pt x="80" y="297"/>
                    <a:pt x="80" y="295"/>
                  </a:cubicBezTo>
                  <a:cubicBezTo>
                    <a:pt x="81" y="294"/>
                    <a:pt x="81" y="292"/>
                    <a:pt x="81" y="290"/>
                  </a:cubicBezTo>
                  <a:cubicBezTo>
                    <a:pt x="82" y="290"/>
                    <a:pt x="81" y="290"/>
                    <a:pt x="81" y="290"/>
                  </a:cubicBezTo>
                  <a:cubicBezTo>
                    <a:pt x="81" y="286"/>
                    <a:pt x="82" y="283"/>
                    <a:pt x="82" y="280"/>
                  </a:cubicBezTo>
                  <a:cubicBezTo>
                    <a:pt x="86" y="286"/>
                    <a:pt x="90" y="292"/>
                    <a:pt x="94" y="299"/>
                  </a:cubicBezTo>
                  <a:cubicBezTo>
                    <a:pt x="95" y="300"/>
                    <a:pt x="95" y="301"/>
                    <a:pt x="96" y="303"/>
                  </a:cubicBezTo>
                  <a:cubicBezTo>
                    <a:pt x="96" y="306"/>
                    <a:pt x="95" y="310"/>
                    <a:pt x="95" y="313"/>
                  </a:cubicBezTo>
                  <a:cubicBezTo>
                    <a:pt x="95" y="315"/>
                    <a:pt x="99" y="315"/>
                    <a:pt x="99" y="313"/>
                  </a:cubicBezTo>
                  <a:cubicBezTo>
                    <a:pt x="99" y="311"/>
                    <a:pt x="99" y="310"/>
                    <a:pt x="99" y="308"/>
                  </a:cubicBezTo>
                  <a:cubicBezTo>
                    <a:pt x="125" y="350"/>
                    <a:pt x="150" y="393"/>
                    <a:pt x="185" y="429"/>
                  </a:cubicBezTo>
                  <a:cubicBezTo>
                    <a:pt x="205" y="450"/>
                    <a:pt x="225" y="472"/>
                    <a:pt x="249" y="489"/>
                  </a:cubicBezTo>
                  <a:cubicBezTo>
                    <a:pt x="259" y="496"/>
                    <a:pt x="269" y="503"/>
                    <a:pt x="280" y="509"/>
                  </a:cubicBezTo>
                  <a:cubicBezTo>
                    <a:pt x="280" y="509"/>
                    <a:pt x="280" y="510"/>
                    <a:pt x="280" y="510"/>
                  </a:cubicBezTo>
                  <a:cubicBezTo>
                    <a:pt x="281" y="511"/>
                    <a:pt x="281" y="511"/>
                    <a:pt x="282" y="510"/>
                  </a:cubicBezTo>
                  <a:cubicBezTo>
                    <a:pt x="284" y="512"/>
                    <a:pt x="286" y="513"/>
                    <a:pt x="289" y="514"/>
                  </a:cubicBezTo>
                  <a:cubicBezTo>
                    <a:pt x="289" y="518"/>
                    <a:pt x="289" y="522"/>
                    <a:pt x="288" y="524"/>
                  </a:cubicBezTo>
                  <a:cubicBezTo>
                    <a:pt x="288" y="524"/>
                    <a:pt x="289" y="525"/>
                    <a:pt x="290" y="525"/>
                  </a:cubicBezTo>
                  <a:cubicBezTo>
                    <a:pt x="292" y="522"/>
                    <a:pt x="293" y="521"/>
                    <a:pt x="292" y="517"/>
                  </a:cubicBezTo>
                  <a:cubicBezTo>
                    <a:pt x="292" y="517"/>
                    <a:pt x="292" y="517"/>
                    <a:pt x="292" y="516"/>
                  </a:cubicBezTo>
                  <a:cubicBezTo>
                    <a:pt x="297" y="519"/>
                    <a:pt x="302" y="522"/>
                    <a:pt x="307" y="525"/>
                  </a:cubicBezTo>
                  <a:cubicBezTo>
                    <a:pt x="308" y="526"/>
                    <a:pt x="309" y="527"/>
                    <a:pt x="310" y="528"/>
                  </a:cubicBezTo>
                  <a:cubicBezTo>
                    <a:pt x="311" y="529"/>
                    <a:pt x="311" y="528"/>
                    <a:pt x="312" y="527"/>
                  </a:cubicBezTo>
                  <a:cubicBezTo>
                    <a:pt x="316" y="530"/>
                    <a:pt x="320" y="532"/>
                    <a:pt x="324" y="534"/>
                  </a:cubicBezTo>
                  <a:cubicBezTo>
                    <a:pt x="324" y="538"/>
                    <a:pt x="325" y="542"/>
                    <a:pt x="326" y="546"/>
                  </a:cubicBezTo>
                  <a:cubicBezTo>
                    <a:pt x="327" y="547"/>
                    <a:pt x="328" y="547"/>
                    <a:pt x="328" y="547"/>
                  </a:cubicBezTo>
                  <a:cubicBezTo>
                    <a:pt x="330" y="545"/>
                    <a:pt x="330" y="543"/>
                    <a:pt x="329" y="540"/>
                  </a:cubicBezTo>
                  <a:cubicBezTo>
                    <a:pt x="329" y="539"/>
                    <a:pt x="329" y="540"/>
                    <a:pt x="329" y="540"/>
                  </a:cubicBezTo>
                  <a:cubicBezTo>
                    <a:pt x="329" y="546"/>
                    <a:pt x="327" y="539"/>
                    <a:pt x="327" y="537"/>
                  </a:cubicBezTo>
                  <a:cubicBezTo>
                    <a:pt x="327" y="537"/>
                    <a:pt x="327" y="536"/>
                    <a:pt x="327" y="536"/>
                  </a:cubicBezTo>
                  <a:cubicBezTo>
                    <a:pt x="332" y="539"/>
                    <a:pt x="338" y="542"/>
                    <a:pt x="344" y="545"/>
                  </a:cubicBezTo>
                  <a:cubicBezTo>
                    <a:pt x="343" y="552"/>
                    <a:pt x="341" y="562"/>
                    <a:pt x="347" y="566"/>
                  </a:cubicBezTo>
                  <a:cubicBezTo>
                    <a:pt x="347" y="567"/>
                    <a:pt x="348" y="567"/>
                    <a:pt x="349" y="566"/>
                  </a:cubicBezTo>
                  <a:cubicBezTo>
                    <a:pt x="350" y="564"/>
                    <a:pt x="350" y="565"/>
                    <a:pt x="350" y="562"/>
                  </a:cubicBezTo>
                  <a:cubicBezTo>
                    <a:pt x="350" y="561"/>
                    <a:pt x="349" y="561"/>
                    <a:pt x="348" y="562"/>
                  </a:cubicBezTo>
                  <a:cubicBezTo>
                    <a:pt x="346" y="561"/>
                    <a:pt x="345" y="559"/>
                    <a:pt x="346" y="557"/>
                  </a:cubicBezTo>
                  <a:cubicBezTo>
                    <a:pt x="346" y="555"/>
                    <a:pt x="346" y="554"/>
                    <a:pt x="346" y="552"/>
                  </a:cubicBezTo>
                  <a:cubicBezTo>
                    <a:pt x="346" y="551"/>
                    <a:pt x="347" y="549"/>
                    <a:pt x="347" y="547"/>
                  </a:cubicBezTo>
                  <a:cubicBezTo>
                    <a:pt x="347" y="547"/>
                    <a:pt x="347" y="546"/>
                    <a:pt x="347" y="546"/>
                  </a:cubicBezTo>
                  <a:cubicBezTo>
                    <a:pt x="352" y="549"/>
                    <a:pt x="357" y="551"/>
                    <a:pt x="361" y="554"/>
                  </a:cubicBezTo>
                  <a:cubicBezTo>
                    <a:pt x="360" y="561"/>
                    <a:pt x="360" y="570"/>
                    <a:pt x="367" y="574"/>
                  </a:cubicBezTo>
                  <a:cubicBezTo>
                    <a:pt x="367" y="574"/>
                    <a:pt x="368" y="574"/>
                    <a:pt x="368" y="574"/>
                  </a:cubicBezTo>
                  <a:cubicBezTo>
                    <a:pt x="369" y="573"/>
                    <a:pt x="369" y="573"/>
                    <a:pt x="369" y="572"/>
                  </a:cubicBezTo>
                  <a:cubicBezTo>
                    <a:pt x="370" y="572"/>
                    <a:pt x="369" y="571"/>
                    <a:pt x="369" y="571"/>
                  </a:cubicBezTo>
                  <a:cubicBezTo>
                    <a:pt x="365" y="573"/>
                    <a:pt x="365" y="563"/>
                    <a:pt x="365" y="556"/>
                  </a:cubicBezTo>
                  <a:cubicBezTo>
                    <a:pt x="369" y="558"/>
                    <a:pt x="373" y="560"/>
                    <a:pt x="376" y="562"/>
                  </a:cubicBezTo>
                  <a:cubicBezTo>
                    <a:pt x="379" y="563"/>
                    <a:pt x="381" y="564"/>
                    <a:pt x="383" y="565"/>
                  </a:cubicBezTo>
                  <a:cubicBezTo>
                    <a:pt x="386" y="565"/>
                    <a:pt x="388" y="566"/>
                    <a:pt x="390" y="567"/>
                  </a:cubicBezTo>
                  <a:cubicBezTo>
                    <a:pt x="390" y="568"/>
                    <a:pt x="390" y="568"/>
                    <a:pt x="390" y="569"/>
                  </a:cubicBezTo>
                  <a:cubicBezTo>
                    <a:pt x="391" y="574"/>
                    <a:pt x="392" y="579"/>
                    <a:pt x="393" y="584"/>
                  </a:cubicBezTo>
                  <a:cubicBezTo>
                    <a:pt x="393" y="585"/>
                    <a:pt x="393" y="584"/>
                    <a:pt x="393" y="584"/>
                  </a:cubicBezTo>
                  <a:cubicBezTo>
                    <a:pt x="394" y="578"/>
                    <a:pt x="392" y="573"/>
                    <a:pt x="392" y="568"/>
                  </a:cubicBezTo>
                  <a:cubicBezTo>
                    <a:pt x="407" y="573"/>
                    <a:pt x="423" y="578"/>
                    <a:pt x="439" y="582"/>
                  </a:cubicBezTo>
                  <a:cubicBezTo>
                    <a:pt x="440" y="587"/>
                    <a:pt x="441" y="591"/>
                    <a:pt x="445" y="594"/>
                  </a:cubicBezTo>
                  <a:cubicBezTo>
                    <a:pt x="445" y="595"/>
                    <a:pt x="446" y="594"/>
                    <a:pt x="446" y="594"/>
                  </a:cubicBezTo>
                  <a:cubicBezTo>
                    <a:pt x="444" y="591"/>
                    <a:pt x="442" y="587"/>
                    <a:pt x="441" y="583"/>
                  </a:cubicBezTo>
                  <a:cubicBezTo>
                    <a:pt x="442" y="583"/>
                    <a:pt x="442" y="583"/>
                    <a:pt x="443" y="584"/>
                  </a:cubicBezTo>
                  <a:cubicBezTo>
                    <a:pt x="465" y="590"/>
                    <a:pt x="487" y="594"/>
                    <a:pt x="510" y="600"/>
                  </a:cubicBezTo>
                  <a:cubicBezTo>
                    <a:pt x="566" y="613"/>
                    <a:pt x="623" y="621"/>
                    <a:pt x="682" y="621"/>
                  </a:cubicBezTo>
                  <a:cubicBezTo>
                    <a:pt x="683" y="621"/>
                    <a:pt x="684" y="621"/>
                    <a:pt x="686" y="621"/>
                  </a:cubicBezTo>
                  <a:cubicBezTo>
                    <a:pt x="686" y="621"/>
                    <a:pt x="686" y="621"/>
                    <a:pt x="686" y="621"/>
                  </a:cubicBezTo>
                  <a:cubicBezTo>
                    <a:pt x="686" y="621"/>
                    <a:pt x="686" y="621"/>
                    <a:pt x="686" y="621"/>
                  </a:cubicBezTo>
                  <a:cubicBezTo>
                    <a:pt x="686" y="623"/>
                    <a:pt x="688" y="623"/>
                    <a:pt x="688" y="621"/>
                  </a:cubicBezTo>
                  <a:cubicBezTo>
                    <a:pt x="688" y="621"/>
                    <a:pt x="688" y="621"/>
                    <a:pt x="688" y="620"/>
                  </a:cubicBezTo>
                  <a:cubicBezTo>
                    <a:pt x="693" y="620"/>
                    <a:pt x="698" y="620"/>
                    <a:pt x="702" y="620"/>
                  </a:cubicBezTo>
                  <a:cubicBezTo>
                    <a:pt x="716" y="618"/>
                    <a:pt x="730" y="616"/>
                    <a:pt x="744" y="614"/>
                  </a:cubicBezTo>
                  <a:cubicBezTo>
                    <a:pt x="745" y="614"/>
                    <a:pt x="745" y="615"/>
                    <a:pt x="745" y="616"/>
                  </a:cubicBezTo>
                  <a:cubicBezTo>
                    <a:pt x="746" y="617"/>
                    <a:pt x="748" y="617"/>
                    <a:pt x="748" y="616"/>
                  </a:cubicBezTo>
                  <a:cubicBezTo>
                    <a:pt x="748" y="615"/>
                    <a:pt x="748" y="614"/>
                    <a:pt x="749" y="613"/>
                  </a:cubicBezTo>
                  <a:cubicBezTo>
                    <a:pt x="754" y="612"/>
                    <a:pt x="760" y="611"/>
                    <a:pt x="765" y="611"/>
                  </a:cubicBezTo>
                  <a:cubicBezTo>
                    <a:pt x="780" y="608"/>
                    <a:pt x="794" y="605"/>
                    <a:pt x="808" y="602"/>
                  </a:cubicBezTo>
                  <a:cubicBezTo>
                    <a:pt x="813" y="601"/>
                    <a:pt x="817" y="600"/>
                    <a:pt x="821" y="602"/>
                  </a:cubicBezTo>
                  <a:cubicBezTo>
                    <a:pt x="822" y="605"/>
                    <a:pt x="823" y="607"/>
                    <a:pt x="827" y="607"/>
                  </a:cubicBezTo>
                  <a:cubicBezTo>
                    <a:pt x="827" y="607"/>
                    <a:pt x="827" y="607"/>
                    <a:pt x="828" y="606"/>
                  </a:cubicBezTo>
                  <a:cubicBezTo>
                    <a:pt x="828" y="607"/>
                    <a:pt x="829" y="607"/>
                    <a:pt x="829" y="608"/>
                  </a:cubicBezTo>
                  <a:cubicBezTo>
                    <a:pt x="831" y="610"/>
                    <a:pt x="832" y="613"/>
                    <a:pt x="834" y="615"/>
                  </a:cubicBezTo>
                  <a:cubicBezTo>
                    <a:pt x="830" y="618"/>
                    <a:pt x="826" y="622"/>
                    <a:pt x="828" y="626"/>
                  </a:cubicBezTo>
                  <a:cubicBezTo>
                    <a:pt x="829" y="626"/>
                    <a:pt x="829" y="626"/>
                    <a:pt x="830" y="626"/>
                  </a:cubicBezTo>
                  <a:cubicBezTo>
                    <a:pt x="832" y="625"/>
                    <a:pt x="833" y="625"/>
                    <a:pt x="834" y="622"/>
                  </a:cubicBezTo>
                  <a:cubicBezTo>
                    <a:pt x="834" y="622"/>
                    <a:pt x="833" y="621"/>
                    <a:pt x="832" y="622"/>
                  </a:cubicBezTo>
                  <a:cubicBezTo>
                    <a:pt x="829" y="628"/>
                    <a:pt x="831" y="622"/>
                    <a:pt x="833" y="620"/>
                  </a:cubicBezTo>
                  <a:cubicBezTo>
                    <a:pt x="833" y="619"/>
                    <a:pt x="834" y="618"/>
                    <a:pt x="835" y="617"/>
                  </a:cubicBezTo>
                  <a:cubicBezTo>
                    <a:pt x="839" y="624"/>
                    <a:pt x="843" y="630"/>
                    <a:pt x="846" y="636"/>
                  </a:cubicBezTo>
                  <a:cubicBezTo>
                    <a:pt x="846" y="639"/>
                    <a:pt x="845" y="641"/>
                    <a:pt x="844" y="644"/>
                  </a:cubicBezTo>
                  <a:cubicBezTo>
                    <a:pt x="844" y="645"/>
                    <a:pt x="845" y="645"/>
                    <a:pt x="846" y="644"/>
                  </a:cubicBezTo>
                  <a:cubicBezTo>
                    <a:pt x="846" y="643"/>
                    <a:pt x="847" y="642"/>
                    <a:pt x="847" y="641"/>
                  </a:cubicBezTo>
                  <a:cubicBezTo>
                    <a:pt x="848" y="641"/>
                    <a:pt x="848" y="641"/>
                    <a:pt x="848" y="641"/>
                  </a:cubicBezTo>
                  <a:cubicBezTo>
                    <a:pt x="848" y="641"/>
                    <a:pt x="848" y="641"/>
                    <a:pt x="849" y="641"/>
                  </a:cubicBezTo>
                  <a:cubicBezTo>
                    <a:pt x="851" y="645"/>
                    <a:pt x="852" y="649"/>
                    <a:pt x="854" y="654"/>
                  </a:cubicBezTo>
                  <a:cubicBezTo>
                    <a:pt x="852" y="662"/>
                    <a:pt x="847" y="671"/>
                    <a:pt x="848" y="679"/>
                  </a:cubicBezTo>
                  <a:cubicBezTo>
                    <a:pt x="848" y="679"/>
                    <a:pt x="848" y="679"/>
                    <a:pt x="848" y="679"/>
                  </a:cubicBezTo>
                  <a:cubicBezTo>
                    <a:pt x="848" y="681"/>
                    <a:pt x="850" y="681"/>
                    <a:pt x="850" y="680"/>
                  </a:cubicBezTo>
                  <a:cubicBezTo>
                    <a:pt x="851" y="673"/>
                    <a:pt x="854" y="666"/>
                    <a:pt x="856" y="659"/>
                  </a:cubicBezTo>
                  <a:cubicBezTo>
                    <a:pt x="857" y="664"/>
                    <a:pt x="858" y="668"/>
                    <a:pt x="859" y="673"/>
                  </a:cubicBezTo>
                  <a:cubicBezTo>
                    <a:pt x="858" y="676"/>
                    <a:pt x="856" y="680"/>
                    <a:pt x="855" y="684"/>
                  </a:cubicBezTo>
                  <a:cubicBezTo>
                    <a:pt x="854" y="687"/>
                    <a:pt x="854" y="689"/>
                    <a:pt x="853" y="692"/>
                  </a:cubicBezTo>
                  <a:cubicBezTo>
                    <a:pt x="853" y="696"/>
                    <a:pt x="852" y="697"/>
                    <a:pt x="852" y="694"/>
                  </a:cubicBezTo>
                  <a:cubicBezTo>
                    <a:pt x="851" y="693"/>
                    <a:pt x="850" y="693"/>
                    <a:pt x="850" y="694"/>
                  </a:cubicBezTo>
                  <a:cubicBezTo>
                    <a:pt x="850" y="698"/>
                    <a:pt x="850" y="696"/>
                    <a:pt x="852" y="700"/>
                  </a:cubicBezTo>
                  <a:cubicBezTo>
                    <a:pt x="852" y="701"/>
                    <a:pt x="853" y="701"/>
                    <a:pt x="854" y="700"/>
                  </a:cubicBezTo>
                  <a:cubicBezTo>
                    <a:pt x="856" y="694"/>
                    <a:pt x="858" y="688"/>
                    <a:pt x="860" y="682"/>
                  </a:cubicBezTo>
                  <a:cubicBezTo>
                    <a:pt x="862" y="696"/>
                    <a:pt x="865" y="709"/>
                    <a:pt x="866" y="722"/>
                  </a:cubicBezTo>
                  <a:cubicBezTo>
                    <a:pt x="866" y="723"/>
                    <a:pt x="866" y="723"/>
                    <a:pt x="866" y="723"/>
                  </a:cubicBezTo>
                  <a:cubicBezTo>
                    <a:pt x="865" y="726"/>
                    <a:pt x="865" y="728"/>
                    <a:pt x="864" y="730"/>
                  </a:cubicBezTo>
                  <a:cubicBezTo>
                    <a:pt x="863" y="729"/>
                    <a:pt x="862" y="729"/>
                    <a:pt x="862" y="730"/>
                  </a:cubicBezTo>
                  <a:cubicBezTo>
                    <a:pt x="862" y="731"/>
                    <a:pt x="862" y="732"/>
                    <a:pt x="862" y="733"/>
                  </a:cubicBezTo>
                  <a:cubicBezTo>
                    <a:pt x="861" y="734"/>
                    <a:pt x="863" y="735"/>
                    <a:pt x="864" y="734"/>
                  </a:cubicBezTo>
                  <a:cubicBezTo>
                    <a:pt x="865" y="733"/>
                    <a:pt x="866" y="732"/>
                    <a:pt x="867" y="731"/>
                  </a:cubicBezTo>
                  <a:cubicBezTo>
                    <a:pt x="868" y="747"/>
                    <a:pt x="868" y="763"/>
                    <a:pt x="867" y="779"/>
                  </a:cubicBezTo>
                  <a:cubicBezTo>
                    <a:pt x="867" y="785"/>
                    <a:pt x="865" y="790"/>
                    <a:pt x="863" y="795"/>
                  </a:cubicBezTo>
                  <a:cubicBezTo>
                    <a:pt x="863" y="796"/>
                    <a:pt x="862" y="796"/>
                    <a:pt x="861" y="797"/>
                  </a:cubicBezTo>
                  <a:cubicBezTo>
                    <a:pt x="859" y="798"/>
                    <a:pt x="860" y="800"/>
                    <a:pt x="862" y="800"/>
                  </a:cubicBezTo>
                  <a:cubicBezTo>
                    <a:pt x="857" y="810"/>
                    <a:pt x="850" y="819"/>
                    <a:pt x="843" y="828"/>
                  </a:cubicBezTo>
                  <a:cubicBezTo>
                    <a:pt x="803" y="878"/>
                    <a:pt x="762" y="927"/>
                    <a:pt x="726" y="980"/>
                  </a:cubicBezTo>
                  <a:cubicBezTo>
                    <a:pt x="713" y="999"/>
                    <a:pt x="704" y="1019"/>
                    <a:pt x="697" y="1040"/>
                  </a:cubicBezTo>
                  <a:cubicBezTo>
                    <a:pt x="695" y="1047"/>
                    <a:pt x="698" y="1053"/>
                    <a:pt x="702" y="1056"/>
                  </a:cubicBezTo>
                  <a:cubicBezTo>
                    <a:pt x="710" y="1062"/>
                    <a:pt x="719" y="1067"/>
                    <a:pt x="730" y="1066"/>
                  </a:cubicBezTo>
                  <a:cubicBezTo>
                    <a:pt x="752" y="1064"/>
                    <a:pt x="774" y="1062"/>
                    <a:pt x="795" y="1054"/>
                  </a:cubicBezTo>
                  <a:cubicBezTo>
                    <a:pt x="820" y="1043"/>
                    <a:pt x="845" y="1032"/>
                    <a:pt x="870" y="1021"/>
                  </a:cubicBezTo>
                  <a:cubicBezTo>
                    <a:pt x="899" y="1008"/>
                    <a:pt x="928" y="996"/>
                    <a:pt x="957" y="982"/>
                  </a:cubicBezTo>
                  <a:cubicBezTo>
                    <a:pt x="971" y="976"/>
                    <a:pt x="984" y="968"/>
                    <a:pt x="997" y="960"/>
                  </a:cubicBezTo>
                  <a:cubicBezTo>
                    <a:pt x="1018" y="947"/>
                    <a:pt x="1040" y="934"/>
                    <a:pt x="1062" y="920"/>
                  </a:cubicBezTo>
                  <a:cubicBezTo>
                    <a:pt x="1077" y="910"/>
                    <a:pt x="1091" y="900"/>
                    <a:pt x="1106" y="890"/>
                  </a:cubicBezTo>
                  <a:cubicBezTo>
                    <a:pt x="1128" y="873"/>
                    <a:pt x="1150" y="856"/>
                    <a:pt x="1173" y="839"/>
                  </a:cubicBezTo>
                  <a:cubicBezTo>
                    <a:pt x="1185" y="830"/>
                    <a:pt x="1197" y="821"/>
                    <a:pt x="1209" y="812"/>
                  </a:cubicBezTo>
                  <a:cubicBezTo>
                    <a:pt x="1218" y="806"/>
                    <a:pt x="1228" y="799"/>
                    <a:pt x="1236" y="792"/>
                  </a:cubicBezTo>
                  <a:cubicBezTo>
                    <a:pt x="1247" y="784"/>
                    <a:pt x="1258" y="777"/>
                    <a:pt x="1266" y="767"/>
                  </a:cubicBezTo>
                  <a:cubicBezTo>
                    <a:pt x="1285" y="744"/>
                    <a:pt x="1303" y="720"/>
                    <a:pt x="1322" y="696"/>
                  </a:cubicBezTo>
                  <a:cubicBezTo>
                    <a:pt x="1331" y="684"/>
                    <a:pt x="1331" y="670"/>
                    <a:pt x="1327" y="656"/>
                  </a:cubicBezTo>
                  <a:cubicBezTo>
                    <a:pt x="1326" y="652"/>
                    <a:pt x="1322" y="649"/>
                    <a:pt x="1319" y="647"/>
                  </a:cubicBezTo>
                  <a:moveTo>
                    <a:pt x="690" y="224"/>
                  </a:moveTo>
                  <a:cubicBezTo>
                    <a:pt x="691" y="212"/>
                    <a:pt x="691" y="199"/>
                    <a:pt x="690" y="187"/>
                  </a:cubicBezTo>
                  <a:cubicBezTo>
                    <a:pt x="691" y="191"/>
                    <a:pt x="693" y="194"/>
                    <a:pt x="695" y="197"/>
                  </a:cubicBezTo>
                  <a:cubicBezTo>
                    <a:pt x="700" y="205"/>
                    <a:pt x="706" y="213"/>
                    <a:pt x="712" y="221"/>
                  </a:cubicBezTo>
                  <a:cubicBezTo>
                    <a:pt x="709" y="227"/>
                    <a:pt x="705" y="231"/>
                    <a:pt x="700" y="235"/>
                  </a:cubicBezTo>
                  <a:cubicBezTo>
                    <a:pt x="701" y="232"/>
                    <a:pt x="701" y="228"/>
                    <a:pt x="701" y="224"/>
                  </a:cubicBezTo>
                  <a:cubicBezTo>
                    <a:pt x="701" y="218"/>
                    <a:pt x="702" y="211"/>
                    <a:pt x="697" y="206"/>
                  </a:cubicBezTo>
                  <a:cubicBezTo>
                    <a:pt x="697" y="205"/>
                    <a:pt x="696" y="205"/>
                    <a:pt x="696" y="206"/>
                  </a:cubicBezTo>
                  <a:cubicBezTo>
                    <a:pt x="695" y="206"/>
                    <a:pt x="695" y="207"/>
                    <a:pt x="694" y="207"/>
                  </a:cubicBezTo>
                  <a:cubicBezTo>
                    <a:pt x="693" y="208"/>
                    <a:pt x="695" y="210"/>
                    <a:pt x="696" y="209"/>
                  </a:cubicBezTo>
                  <a:cubicBezTo>
                    <a:pt x="697" y="208"/>
                    <a:pt x="698" y="219"/>
                    <a:pt x="698" y="221"/>
                  </a:cubicBezTo>
                  <a:cubicBezTo>
                    <a:pt x="698" y="224"/>
                    <a:pt x="698" y="227"/>
                    <a:pt x="698" y="230"/>
                  </a:cubicBezTo>
                  <a:cubicBezTo>
                    <a:pt x="698" y="233"/>
                    <a:pt x="697" y="235"/>
                    <a:pt x="697" y="237"/>
                  </a:cubicBezTo>
                  <a:cubicBezTo>
                    <a:pt x="695" y="239"/>
                    <a:pt x="693" y="241"/>
                    <a:pt x="691" y="242"/>
                  </a:cubicBezTo>
                  <a:cubicBezTo>
                    <a:pt x="690" y="243"/>
                    <a:pt x="689" y="243"/>
                    <a:pt x="689" y="244"/>
                  </a:cubicBezTo>
                  <a:cubicBezTo>
                    <a:pt x="689" y="237"/>
                    <a:pt x="689" y="231"/>
                    <a:pt x="690" y="224"/>
                  </a:cubicBezTo>
                  <a:moveTo>
                    <a:pt x="8" y="168"/>
                  </a:moveTo>
                  <a:cubicBezTo>
                    <a:pt x="6" y="166"/>
                    <a:pt x="8" y="161"/>
                    <a:pt x="9" y="159"/>
                  </a:cubicBezTo>
                  <a:cubicBezTo>
                    <a:pt x="10" y="155"/>
                    <a:pt x="12" y="152"/>
                    <a:pt x="14" y="148"/>
                  </a:cubicBezTo>
                  <a:cubicBezTo>
                    <a:pt x="16" y="154"/>
                    <a:pt x="18" y="160"/>
                    <a:pt x="20" y="166"/>
                  </a:cubicBezTo>
                  <a:cubicBezTo>
                    <a:pt x="18" y="168"/>
                    <a:pt x="11" y="171"/>
                    <a:pt x="8" y="168"/>
                  </a:cubicBezTo>
                  <a:moveTo>
                    <a:pt x="34" y="167"/>
                  </a:moveTo>
                  <a:cubicBezTo>
                    <a:pt x="35" y="163"/>
                    <a:pt x="37" y="160"/>
                    <a:pt x="39" y="156"/>
                  </a:cubicBezTo>
                  <a:cubicBezTo>
                    <a:pt x="43" y="147"/>
                    <a:pt x="46" y="138"/>
                    <a:pt x="50" y="128"/>
                  </a:cubicBezTo>
                  <a:cubicBezTo>
                    <a:pt x="52" y="124"/>
                    <a:pt x="55" y="119"/>
                    <a:pt x="57" y="115"/>
                  </a:cubicBezTo>
                  <a:cubicBezTo>
                    <a:pt x="53" y="128"/>
                    <a:pt x="48" y="142"/>
                    <a:pt x="44" y="155"/>
                  </a:cubicBezTo>
                  <a:cubicBezTo>
                    <a:pt x="42" y="163"/>
                    <a:pt x="40" y="170"/>
                    <a:pt x="38" y="177"/>
                  </a:cubicBezTo>
                  <a:cubicBezTo>
                    <a:pt x="36" y="174"/>
                    <a:pt x="35" y="170"/>
                    <a:pt x="34" y="167"/>
                  </a:cubicBezTo>
                  <a:moveTo>
                    <a:pt x="920" y="560"/>
                  </a:moveTo>
                  <a:cubicBezTo>
                    <a:pt x="919" y="560"/>
                    <a:pt x="919" y="560"/>
                    <a:pt x="919" y="560"/>
                  </a:cubicBezTo>
                  <a:cubicBezTo>
                    <a:pt x="919" y="560"/>
                    <a:pt x="919" y="560"/>
                    <a:pt x="919" y="559"/>
                  </a:cubicBezTo>
                  <a:cubicBezTo>
                    <a:pt x="920" y="560"/>
                    <a:pt x="919" y="560"/>
                    <a:pt x="920" y="560"/>
                  </a:cubicBezTo>
                  <a:moveTo>
                    <a:pt x="868" y="482"/>
                  </a:moveTo>
                  <a:cubicBezTo>
                    <a:pt x="858" y="486"/>
                    <a:pt x="848" y="491"/>
                    <a:pt x="839" y="495"/>
                  </a:cubicBezTo>
                  <a:cubicBezTo>
                    <a:pt x="839" y="491"/>
                    <a:pt x="841" y="487"/>
                    <a:pt x="841" y="483"/>
                  </a:cubicBezTo>
                  <a:cubicBezTo>
                    <a:pt x="841" y="478"/>
                    <a:pt x="841" y="474"/>
                    <a:pt x="841" y="469"/>
                  </a:cubicBezTo>
                  <a:cubicBezTo>
                    <a:pt x="841" y="462"/>
                    <a:pt x="840" y="455"/>
                    <a:pt x="834" y="451"/>
                  </a:cubicBezTo>
                  <a:cubicBezTo>
                    <a:pt x="833" y="449"/>
                    <a:pt x="830" y="452"/>
                    <a:pt x="832" y="453"/>
                  </a:cubicBezTo>
                  <a:cubicBezTo>
                    <a:pt x="843" y="462"/>
                    <a:pt x="836" y="484"/>
                    <a:pt x="836" y="496"/>
                  </a:cubicBezTo>
                  <a:cubicBezTo>
                    <a:pt x="825" y="501"/>
                    <a:pt x="815" y="505"/>
                    <a:pt x="804" y="506"/>
                  </a:cubicBezTo>
                  <a:cubicBezTo>
                    <a:pt x="806" y="491"/>
                    <a:pt x="807" y="475"/>
                    <a:pt x="808" y="460"/>
                  </a:cubicBezTo>
                  <a:cubicBezTo>
                    <a:pt x="818" y="455"/>
                    <a:pt x="828" y="449"/>
                    <a:pt x="837" y="444"/>
                  </a:cubicBezTo>
                  <a:cubicBezTo>
                    <a:pt x="839" y="443"/>
                    <a:pt x="840" y="442"/>
                    <a:pt x="842" y="442"/>
                  </a:cubicBezTo>
                  <a:cubicBezTo>
                    <a:pt x="849" y="439"/>
                    <a:pt x="852" y="440"/>
                    <a:pt x="855" y="447"/>
                  </a:cubicBezTo>
                  <a:cubicBezTo>
                    <a:pt x="860" y="458"/>
                    <a:pt x="864" y="469"/>
                    <a:pt x="868" y="482"/>
                  </a:cubicBezTo>
                  <a:moveTo>
                    <a:pt x="765" y="464"/>
                  </a:moveTo>
                  <a:cubicBezTo>
                    <a:pt x="764" y="459"/>
                    <a:pt x="764" y="455"/>
                    <a:pt x="764" y="451"/>
                  </a:cubicBezTo>
                  <a:cubicBezTo>
                    <a:pt x="766" y="442"/>
                    <a:pt x="768" y="434"/>
                    <a:pt x="769" y="426"/>
                  </a:cubicBezTo>
                  <a:cubicBezTo>
                    <a:pt x="769" y="430"/>
                    <a:pt x="770" y="433"/>
                    <a:pt x="770" y="436"/>
                  </a:cubicBezTo>
                  <a:cubicBezTo>
                    <a:pt x="770" y="444"/>
                    <a:pt x="771" y="452"/>
                    <a:pt x="771" y="460"/>
                  </a:cubicBezTo>
                  <a:cubicBezTo>
                    <a:pt x="771" y="459"/>
                    <a:pt x="771" y="459"/>
                    <a:pt x="770" y="460"/>
                  </a:cubicBezTo>
                  <a:cubicBezTo>
                    <a:pt x="770" y="461"/>
                    <a:pt x="770" y="462"/>
                    <a:pt x="770" y="463"/>
                  </a:cubicBezTo>
                  <a:cubicBezTo>
                    <a:pt x="768" y="463"/>
                    <a:pt x="766" y="463"/>
                    <a:pt x="765" y="464"/>
                  </a:cubicBezTo>
                  <a:moveTo>
                    <a:pt x="751" y="416"/>
                  </a:moveTo>
                  <a:cubicBezTo>
                    <a:pt x="752" y="415"/>
                    <a:pt x="754" y="414"/>
                    <a:pt x="756" y="413"/>
                  </a:cubicBezTo>
                  <a:cubicBezTo>
                    <a:pt x="759" y="424"/>
                    <a:pt x="759" y="437"/>
                    <a:pt x="760" y="447"/>
                  </a:cubicBezTo>
                  <a:cubicBezTo>
                    <a:pt x="760" y="448"/>
                    <a:pt x="760" y="449"/>
                    <a:pt x="760" y="450"/>
                  </a:cubicBezTo>
                  <a:cubicBezTo>
                    <a:pt x="759" y="455"/>
                    <a:pt x="758" y="459"/>
                    <a:pt x="757" y="464"/>
                  </a:cubicBezTo>
                  <a:cubicBezTo>
                    <a:pt x="757" y="463"/>
                    <a:pt x="756" y="462"/>
                    <a:pt x="756" y="460"/>
                  </a:cubicBezTo>
                  <a:cubicBezTo>
                    <a:pt x="753" y="453"/>
                    <a:pt x="752" y="445"/>
                    <a:pt x="750" y="437"/>
                  </a:cubicBezTo>
                  <a:cubicBezTo>
                    <a:pt x="749" y="433"/>
                    <a:pt x="748" y="430"/>
                    <a:pt x="747" y="427"/>
                  </a:cubicBezTo>
                  <a:cubicBezTo>
                    <a:pt x="748" y="423"/>
                    <a:pt x="750" y="419"/>
                    <a:pt x="751" y="416"/>
                  </a:cubicBezTo>
                  <a:moveTo>
                    <a:pt x="769" y="406"/>
                  </a:moveTo>
                  <a:cubicBezTo>
                    <a:pt x="770" y="405"/>
                    <a:pt x="771" y="404"/>
                    <a:pt x="772" y="403"/>
                  </a:cubicBezTo>
                  <a:cubicBezTo>
                    <a:pt x="771" y="405"/>
                    <a:pt x="771" y="408"/>
                    <a:pt x="770" y="410"/>
                  </a:cubicBezTo>
                  <a:cubicBezTo>
                    <a:pt x="770" y="408"/>
                    <a:pt x="770" y="407"/>
                    <a:pt x="769" y="406"/>
                  </a:cubicBezTo>
                  <a:moveTo>
                    <a:pt x="772" y="429"/>
                  </a:moveTo>
                  <a:cubicBezTo>
                    <a:pt x="772" y="425"/>
                    <a:pt x="772" y="422"/>
                    <a:pt x="771" y="418"/>
                  </a:cubicBezTo>
                  <a:cubicBezTo>
                    <a:pt x="773" y="412"/>
                    <a:pt x="775" y="405"/>
                    <a:pt x="777" y="398"/>
                  </a:cubicBezTo>
                  <a:cubicBezTo>
                    <a:pt x="778" y="396"/>
                    <a:pt x="780" y="394"/>
                    <a:pt x="780" y="392"/>
                  </a:cubicBezTo>
                  <a:cubicBezTo>
                    <a:pt x="780" y="392"/>
                    <a:pt x="780" y="392"/>
                    <a:pt x="780" y="393"/>
                  </a:cubicBezTo>
                  <a:cubicBezTo>
                    <a:pt x="781" y="402"/>
                    <a:pt x="781" y="412"/>
                    <a:pt x="782" y="421"/>
                  </a:cubicBezTo>
                  <a:cubicBezTo>
                    <a:pt x="782" y="429"/>
                    <a:pt x="783" y="437"/>
                    <a:pt x="784" y="445"/>
                  </a:cubicBezTo>
                  <a:cubicBezTo>
                    <a:pt x="784" y="447"/>
                    <a:pt x="784" y="450"/>
                    <a:pt x="784" y="452"/>
                  </a:cubicBezTo>
                  <a:cubicBezTo>
                    <a:pt x="784" y="452"/>
                    <a:pt x="784" y="452"/>
                    <a:pt x="783" y="452"/>
                  </a:cubicBezTo>
                  <a:cubicBezTo>
                    <a:pt x="783" y="451"/>
                    <a:pt x="782" y="452"/>
                    <a:pt x="783" y="452"/>
                  </a:cubicBezTo>
                  <a:cubicBezTo>
                    <a:pt x="784" y="453"/>
                    <a:pt x="784" y="454"/>
                    <a:pt x="785" y="455"/>
                  </a:cubicBezTo>
                  <a:cubicBezTo>
                    <a:pt x="785" y="456"/>
                    <a:pt x="786" y="457"/>
                    <a:pt x="786" y="458"/>
                  </a:cubicBezTo>
                  <a:cubicBezTo>
                    <a:pt x="782" y="459"/>
                    <a:pt x="778" y="461"/>
                    <a:pt x="774" y="462"/>
                  </a:cubicBezTo>
                  <a:cubicBezTo>
                    <a:pt x="775" y="451"/>
                    <a:pt x="772" y="440"/>
                    <a:pt x="772" y="429"/>
                  </a:cubicBezTo>
                  <a:moveTo>
                    <a:pt x="791" y="450"/>
                  </a:moveTo>
                  <a:cubicBezTo>
                    <a:pt x="792" y="449"/>
                    <a:pt x="792" y="447"/>
                    <a:pt x="792" y="445"/>
                  </a:cubicBezTo>
                  <a:cubicBezTo>
                    <a:pt x="794" y="441"/>
                    <a:pt x="795" y="437"/>
                    <a:pt x="796" y="433"/>
                  </a:cubicBezTo>
                  <a:cubicBezTo>
                    <a:pt x="796" y="433"/>
                    <a:pt x="796" y="432"/>
                    <a:pt x="797" y="432"/>
                  </a:cubicBezTo>
                  <a:cubicBezTo>
                    <a:pt x="797" y="439"/>
                    <a:pt x="798" y="446"/>
                    <a:pt x="799" y="453"/>
                  </a:cubicBezTo>
                  <a:cubicBezTo>
                    <a:pt x="799" y="453"/>
                    <a:pt x="799" y="453"/>
                    <a:pt x="798" y="453"/>
                  </a:cubicBezTo>
                  <a:cubicBezTo>
                    <a:pt x="798" y="452"/>
                    <a:pt x="798" y="451"/>
                    <a:pt x="797" y="450"/>
                  </a:cubicBezTo>
                  <a:cubicBezTo>
                    <a:pt x="797" y="449"/>
                    <a:pt x="796" y="449"/>
                    <a:pt x="797" y="450"/>
                  </a:cubicBezTo>
                  <a:cubicBezTo>
                    <a:pt x="797" y="451"/>
                    <a:pt x="797" y="452"/>
                    <a:pt x="797" y="453"/>
                  </a:cubicBezTo>
                  <a:cubicBezTo>
                    <a:pt x="795" y="454"/>
                    <a:pt x="793" y="455"/>
                    <a:pt x="792" y="456"/>
                  </a:cubicBezTo>
                  <a:cubicBezTo>
                    <a:pt x="792" y="454"/>
                    <a:pt x="791" y="452"/>
                    <a:pt x="791" y="450"/>
                  </a:cubicBezTo>
                  <a:moveTo>
                    <a:pt x="800" y="438"/>
                  </a:moveTo>
                  <a:cubicBezTo>
                    <a:pt x="800" y="433"/>
                    <a:pt x="799" y="428"/>
                    <a:pt x="799" y="422"/>
                  </a:cubicBezTo>
                  <a:cubicBezTo>
                    <a:pt x="800" y="419"/>
                    <a:pt x="800" y="417"/>
                    <a:pt x="801" y="414"/>
                  </a:cubicBezTo>
                  <a:cubicBezTo>
                    <a:pt x="802" y="410"/>
                    <a:pt x="803" y="406"/>
                    <a:pt x="804" y="402"/>
                  </a:cubicBezTo>
                  <a:cubicBezTo>
                    <a:pt x="804" y="404"/>
                    <a:pt x="804" y="407"/>
                    <a:pt x="804" y="409"/>
                  </a:cubicBezTo>
                  <a:cubicBezTo>
                    <a:pt x="804" y="420"/>
                    <a:pt x="804" y="431"/>
                    <a:pt x="805" y="443"/>
                  </a:cubicBezTo>
                  <a:cubicBezTo>
                    <a:pt x="804" y="445"/>
                    <a:pt x="804" y="448"/>
                    <a:pt x="804" y="450"/>
                  </a:cubicBezTo>
                  <a:cubicBezTo>
                    <a:pt x="803" y="450"/>
                    <a:pt x="803" y="451"/>
                    <a:pt x="802" y="451"/>
                  </a:cubicBezTo>
                  <a:cubicBezTo>
                    <a:pt x="802" y="447"/>
                    <a:pt x="801" y="442"/>
                    <a:pt x="800" y="438"/>
                  </a:cubicBezTo>
                  <a:moveTo>
                    <a:pt x="825" y="393"/>
                  </a:moveTo>
                  <a:cubicBezTo>
                    <a:pt x="825" y="392"/>
                    <a:pt x="825" y="391"/>
                    <a:pt x="826" y="389"/>
                  </a:cubicBezTo>
                  <a:cubicBezTo>
                    <a:pt x="827" y="384"/>
                    <a:pt x="828" y="380"/>
                    <a:pt x="830" y="375"/>
                  </a:cubicBezTo>
                  <a:cubicBezTo>
                    <a:pt x="830" y="382"/>
                    <a:pt x="831" y="390"/>
                    <a:pt x="831" y="398"/>
                  </a:cubicBezTo>
                  <a:cubicBezTo>
                    <a:pt x="831" y="406"/>
                    <a:pt x="831" y="414"/>
                    <a:pt x="832" y="422"/>
                  </a:cubicBezTo>
                  <a:cubicBezTo>
                    <a:pt x="831" y="424"/>
                    <a:pt x="830" y="427"/>
                    <a:pt x="829" y="429"/>
                  </a:cubicBezTo>
                  <a:cubicBezTo>
                    <a:pt x="829" y="428"/>
                    <a:pt x="830" y="427"/>
                    <a:pt x="830" y="426"/>
                  </a:cubicBezTo>
                  <a:cubicBezTo>
                    <a:pt x="830" y="425"/>
                    <a:pt x="829" y="425"/>
                    <a:pt x="828" y="426"/>
                  </a:cubicBezTo>
                  <a:cubicBezTo>
                    <a:pt x="828" y="429"/>
                    <a:pt x="827" y="432"/>
                    <a:pt x="826" y="435"/>
                  </a:cubicBezTo>
                  <a:cubicBezTo>
                    <a:pt x="826" y="436"/>
                    <a:pt x="825" y="436"/>
                    <a:pt x="825" y="437"/>
                  </a:cubicBezTo>
                  <a:cubicBezTo>
                    <a:pt x="825" y="422"/>
                    <a:pt x="825" y="408"/>
                    <a:pt x="825" y="393"/>
                  </a:cubicBezTo>
                  <a:moveTo>
                    <a:pt x="836" y="418"/>
                  </a:moveTo>
                  <a:cubicBezTo>
                    <a:pt x="837" y="414"/>
                    <a:pt x="838" y="410"/>
                    <a:pt x="839" y="406"/>
                  </a:cubicBezTo>
                  <a:cubicBezTo>
                    <a:pt x="841" y="402"/>
                    <a:pt x="842" y="397"/>
                    <a:pt x="843" y="393"/>
                  </a:cubicBezTo>
                  <a:cubicBezTo>
                    <a:pt x="843" y="400"/>
                    <a:pt x="843" y="408"/>
                    <a:pt x="843" y="415"/>
                  </a:cubicBezTo>
                  <a:cubicBezTo>
                    <a:pt x="843" y="415"/>
                    <a:pt x="842" y="416"/>
                    <a:pt x="842" y="416"/>
                  </a:cubicBezTo>
                  <a:cubicBezTo>
                    <a:pt x="842" y="419"/>
                    <a:pt x="842" y="421"/>
                    <a:pt x="843" y="423"/>
                  </a:cubicBezTo>
                  <a:cubicBezTo>
                    <a:pt x="841" y="424"/>
                    <a:pt x="839" y="426"/>
                    <a:pt x="836" y="428"/>
                  </a:cubicBezTo>
                  <a:cubicBezTo>
                    <a:pt x="836" y="425"/>
                    <a:pt x="836" y="421"/>
                    <a:pt x="836" y="418"/>
                  </a:cubicBezTo>
                  <a:moveTo>
                    <a:pt x="846" y="382"/>
                  </a:moveTo>
                  <a:cubicBezTo>
                    <a:pt x="848" y="376"/>
                    <a:pt x="850" y="371"/>
                    <a:pt x="852" y="365"/>
                  </a:cubicBezTo>
                  <a:cubicBezTo>
                    <a:pt x="853" y="360"/>
                    <a:pt x="854" y="356"/>
                    <a:pt x="855" y="351"/>
                  </a:cubicBezTo>
                  <a:cubicBezTo>
                    <a:pt x="855" y="351"/>
                    <a:pt x="855" y="351"/>
                    <a:pt x="856" y="351"/>
                  </a:cubicBezTo>
                  <a:cubicBezTo>
                    <a:pt x="855" y="360"/>
                    <a:pt x="855" y="369"/>
                    <a:pt x="855" y="379"/>
                  </a:cubicBezTo>
                  <a:cubicBezTo>
                    <a:pt x="855" y="385"/>
                    <a:pt x="855" y="391"/>
                    <a:pt x="855" y="397"/>
                  </a:cubicBezTo>
                  <a:cubicBezTo>
                    <a:pt x="852" y="405"/>
                    <a:pt x="850" y="412"/>
                    <a:pt x="847" y="420"/>
                  </a:cubicBezTo>
                  <a:cubicBezTo>
                    <a:pt x="847" y="420"/>
                    <a:pt x="847" y="420"/>
                    <a:pt x="847" y="420"/>
                  </a:cubicBezTo>
                  <a:cubicBezTo>
                    <a:pt x="847" y="408"/>
                    <a:pt x="847" y="395"/>
                    <a:pt x="846" y="382"/>
                  </a:cubicBezTo>
                  <a:moveTo>
                    <a:pt x="865" y="375"/>
                  </a:moveTo>
                  <a:cubicBezTo>
                    <a:pt x="865" y="380"/>
                    <a:pt x="865" y="385"/>
                    <a:pt x="865" y="390"/>
                  </a:cubicBezTo>
                  <a:cubicBezTo>
                    <a:pt x="864" y="393"/>
                    <a:pt x="863" y="397"/>
                    <a:pt x="861" y="401"/>
                  </a:cubicBezTo>
                  <a:cubicBezTo>
                    <a:pt x="860" y="403"/>
                    <a:pt x="859" y="405"/>
                    <a:pt x="859" y="407"/>
                  </a:cubicBezTo>
                  <a:cubicBezTo>
                    <a:pt x="859" y="403"/>
                    <a:pt x="858" y="399"/>
                    <a:pt x="858" y="395"/>
                  </a:cubicBezTo>
                  <a:cubicBezTo>
                    <a:pt x="861" y="387"/>
                    <a:pt x="863" y="379"/>
                    <a:pt x="866" y="371"/>
                  </a:cubicBezTo>
                  <a:cubicBezTo>
                    <a:pt x="866" y="373"/>
                    <a:pt x="865" y="374"/>
                    <a:pt x="865" y="375"/>
                  </a:cubicBezTo>
                  <a:moveTo>
                    <a:pt x="853" y="416"/>
                  </a:moveTo>
                  <a:cubicBezTo>
                    <a:pt x="854" y="414"/>
                    <a:pt x="854" y="411"/>
                    <a:pt x="855" y="409"/>
                  </a:cubicBezTo>
                  <a:cubicBezTo>
                    <a:pt x="855" y="411"/>
                    <a:pt x="855" y="413"/>
                    <a:pt x="855" y="415"/>
                  </a:cubicBezTo>
                  <a:cubicBezTo>
                    <a:pt x="854" y="415"/>
                    <a:pt x="854" y="416"/>
                    <a:pt x="853" y="416"/>
                  </a:cubicBezTo>
                  <a:moveTo>
                    <a:pt x="832" y="431"/>
                  </a:moveTo>
                  <a:cubicBezTo>
                    <a:pt x="832" y="431"/>
                    <a:pt x="832" y="430"/>
                    <a:pt x="832" y="430"/>
                  </a:cubicBezTo>
                  <a:cubicBezTo>
                    <a:pt x="832" y="430"/>
                    <a:pt x="832" y="430"/>
                    <a:pt x="833" y="431"/>
                  </a:cubicBezTo>
                  <a:cubicBezTo>
                    <a:pt x="832" y="431"/>
                    <a:pt x="832" y="431"/>
                    <a:pt x="832" y="431"/>
                  </a:cubicBezTo>
                  <a:moveTo>
                    <a:pt x="822" y="437"/>
                  </a:moveTo>
                  <a:cubicBezTo>
                    <a:pt x="822" y="438"/>
                    <a:pt x="822" y="438"/>
                    <a:pt x="822" y="439"/>
                  </a:cubicBezTo>
                  <a:cubicBezTo>
                    <a:pt x="818" y="442"/>
                    <a:pt x="813" y="444"/>
                    <a:pt x="809" y="447"/>
                  </a:cubicBezTo>
                  <a:cubicBezTo>
                    <a:pt x="809" y="446"/>
                    <a:pt x="809" y="444"/>
                    <a:pt x="809" y="443"/>
                  </a:cubicBezTo>
                  <a:cubicBezTo>
                    <a:pt x="813" y="429"/>
                    <a:pt x="818" y="415"/>
                    <a:pt x="822" y="401"/>
                  </a:cubicBezTo>
                  <a:cubicBezTo>
                    <a:pt x="822" y="412"/>
                    <a:pt x="821" y="422"/>
                    <a:pt x="821" y="432"/>
                  </a:cubicBezTo>
                  <a:cubicBezTo>
                    <a:pt x="821" y="431"/>
                    <a:pt x="820" y="432"/>
                    <a:pt x="820" y="432"/>
                  </a:cubicBezTo>
                  <a:cubicBezTo>
                    <a:pt x="821" y="434"/>
                    <a:pt x="821" y="435"/>
                    <a:pt x="822" y="437"/>
                  </a:cubicBezTo>
                  <a:moveTo>
                    <a:pt x="789" y="499"/>
                  </a:moveTo>
                  <a:cubicBezTo>
                    <a:pt x="789" y="497"/>
                    <a:pt x="789" y="496"/>
                    <a:pt x="789" y="494"/>
                  </a:cubicBezTo>
                  <a:cubicBezTo>
                    <a:pt x="789" y="486"/>
                    <a:pt x="791" y="478"/>
                    <a:pt x="791" y="470"/>
                  </a:cubicBezTo>
                  <a:cubicBezTo>
                    <a:pt x="791" y="470"/>
                    <a:pt x="791" y="469"/>
                    <a:pt x="791" y="469"/>
                  </a:cubicBezTo>
                  <a:cubicBezTo>
                    <a:pt x="796" y="466"/>
                    <a:pt x="800" y="464"/>
                    <a:pt x="805" y="461"/>
                  </a:cubicBezTo>
                  <a:cubicBezTo>
                    <a:pt x="805" y="469"/>
                    <a:pt x="804" y="477"/>
                    <a:pt x="803" y="485"/>
                  </a:cubicBezTo>
                  <a:cubicBezTo>
                    <a:pt x="803" y="492"/>
                    <a:pt x="802" y="499"/>
                    <a:pt x="801" y="507"/>
                  </a:cubicBezTo>
                  <a:cubicBezTo>
                    <a:pt x="800" y="507"/>
                    <a:pt x="799" y="507"/>
                    <a:pt x="799" y="507"/>
                  </a:cubicBezTo>
                  <a:cubicBezTo>
                    <a:pt x="795" y="504"/>
                    <a:pt x="792" y="502"/>
                    <a:pt x="789" y="499"/>
                  </a:cubicBezTo>
                  <a:moveTo>
                    <a:pt x="861" y="411"/>
                  </a:moveTo>
                  <a:cubicBezTo>
                    <a:pt x="862" y="409"/>
                    <a:pt x="863" y="406"/>
                    <a:pt x="864" y="404"/>
                  </a:cubicBezTo>
                  <a:cubicBezTo>
                    <a:pt x="864" y="406"/>
                    <a:pt x="864" y="407"/>
                    <a:pt x="865" y="409"/>
                  </a:cubicBezTo>
                  <a:cubicBezTo>
                    <a:pt x="864" y="410"/>
                    <a:pt x="862" y="410"/>
                    <a:pt x="861" y="411"/>
                  </a:cubicBezTo>
                  <a:moveTo>
                    <a:pt x="868" y="407"/>
                  </a:moveTo>
                  <a:cubicBezTo>
                    <a:pt x="870" y="403"/>
                    <a:pt x="869" y="398"/>
                    <a:pt x="869" y="394"/>
                  </a:cubicBezTo>
                  <a:cubicBezTo>
                    <a:pt x="869" y="393"/>
                    <a:pt x="869" y="392"/>
                    <a:pt x="869" y="392"/>
                  </a:cubicBezTo>
                  <a:cubicBezTo>
                    <a:pt x="873" y="382"/>
                    <a:pt x="876" y="372"/>
                    <a:pt x="880" y="362"/>
                  </a:cubicBezTo>
                  <a:cubicBezTo>
                    <a:pt x="880" y="366"/>
                    <a:pt x="880" y="370"/>
                    <a:pt x="880" y="374"/>
                  </a:cubicBezTo>
                  <a:cubicBezTo>
                    <a:pt x="880" y="378"/>
                    <a:pt x="879" y="382"/>
                    <a:pt x="879" y="386"/>
                  </a:cubicBezTo>
                  <a:cubicBezTo>
                    <a:pt x="877" y="390"/>
                    <a:pt x="876" y="395"/>
                    <a:pt x="874" y="399"/>
                  </a:cubicBezTo>
                  <a:cubicBezTo>
                    <a:pt x="873" y="400"/>
                    <a:pt x="875" y="402"/>
                    <a:pt x="876" y="401"/>
                  </a:cubicBezTo>
                  <a:cubicBezTo>
                    <a:pt x="877" y="401"/>
                    <a:pt x="877" y="400"/>
                    <a:pt x="878" y="400"/>
                  </a:cubicBezTo>
                  <a:cubicBezTo>
                    <a:pt x="878" y="401"/>
                    <a:pt x="878" y="401"/>
                    <a:pt x="878" y="402"/>
                  </a:cubicBezTo>
                  <a:cubicBezTo>
                    <a:pt x="877" y="401"/>
                    <a:pt x="877" y="401"/>
                    <a:pt x="876" y="402"/>
                  </a:cubicBezTo>
                  <a:cubicBezTo>
                    <a:pt x="876" y="402"/>
                    <a:pt x="876" y="403"/>
                    <a:pt x="876" y="403"/>
                  </a:cubicBezTo>
                  <a:cubicBezTo>
                    <a:pt x="876" y="404"/>
                    <a:pt x="875" y="404"/>
                    <a:pt x="874" y="404"/>
                  </a:cubicBezTo>
                  <a:cubicBezTo>
                    <a:pt x="872" y="405"/>
                    <a:pt x="870" y="406"/>
                    <a:pt x="868" y="407"/>
                  </a:cubicBezTo>
                  <a:moveTo>
                    <a:pt x="882" y="356"/>
                  </a:moveTo>
                  <a:cubicBezTo>
                    <a:pt x="884" y="351"/>
                    <a:pt x="886" y="346"/>
                    <a:pt x="887" y="341"/>
                  </a:cubicBezTo>
                  <a:cubicBezTo>
                    <a:pt x="889" y="341"/>
                    <a:pt x="890" y="340"/>
                    <a:pt x="892" y="339"/>
                  </a:cubicBezTo>
                  <a:cubicBezTo>
                    <a:pt x="893" y="338"/>
                    <a:pt x="894" y="337"/>
                    <a:pt x="895" y="337"/>
                  </a:cubicBezTo>
                  <a:cubicBezTo>
                    <a:pt x="895" y="341"/>
                    <a:pt x="895" y="345"/>
                    <a:pt x="895" y="349"/>
                  </a:cubicBezTo>
                  <a:cubicBezTo>
                    <a:pt x="891" y="357"/>
                    <a:pt x="888" y="365"/>
                    <a:pt x="885" y="374"/>
                  </a:cubicBezTo>
                  <a:cubicBezTo>
                    <a:pt x="884" y="376"/>
                    <a:pt x="883" y="380"/>
                    <a:pt x="882" y="383"/>
                  </a:cubicBezTo>
                  <a:cubicBezTo>
                    <a:pt x="882" y="374"/>
                    <a:pt x="882" y="365"/>
                    <a:pt x="882" y="356"/>
                  </a:cubicBezTo>
                  <a:moveTo>
                    <a:pt x="900" y="345"/>
                  </a:moveTo>
                  <a:cubicBezTo>
                    <a:pt x="901" y="343"/>
                    <a:pt x="902" y="340"/>
                    <a:pt x="903" y="338"/>
                  </a:cubicBezTo>
                  <a:cubicBezTo>
                    <a:pt x="903" y="344"/>
                    <a:pt x="903" y="349"/>
                    <a:pt x="902" y="354"/>
                  </a:cubicBezTo>
                  <a:cubicBezTo>
                    <a:pt x="902" y="357"/>
                    <a:pt x="901" y="360"/>
                    <a:pt x="901" y="364"/>
                  </a:cubicBezTo>
                  <a:cubicBezTo>
                    <a:pt x="901" y="364"/>
                    <a:pt x="901" y="364"/>
                    <a:pt x="900" y="364"/>
                  </a:cubicBezTo>
                  <a:cubicBezTo>
                    <a:pt x="900" y="368"/>
                    <a:pt x="898" y="372"/>
                    <a:pt x="897" y="376"/>
                  </a:cubicBezTo>
                  <a:cubicBezTo>
                    <a:pt x="896" y="377"/>
                    <a:pt x="895" y="378"/>
                    <a:pt x="894" y="380"/>
                  </a:cubicBezTo>
                  <a:cubicBezTo>
                    <a:pt x="895" y="374"/>
                    <a:pt x="896" y="367"/>
                    <a:pt x="896" y="361"/>
                  </a:cubicBezTo>
                  <a:cubicBezTo>
                    <a:pt x="896" y="358"/>
                    <a:pt x="897" y="355"/>
                    <a:pt x="897" y="352"/>
                  </a:cubicBezTo>
                  <a:cubicBezTo>
                    <a:pt x="898" y="349"/>
                    <a:pt x="899" y="347"/>
                    <a:pt x="900" y="345"/>
                  </a:cubicBezTo>
                  <a:moveTo>
                    <a:pt x="899" y="378"/>
                  </a:moveTo>
                  <a:cubicBezTo>
                    <a:pt x="899" y="381"/>
                    <a:pt x="899" y="383"/>
                    <a:pt x="900" y="385"/>
                  </a:cubicBezTo>
                  <a:cubicBezTo>
                    <a:pt x="898" y="387"/>
                    <a:pt x="897" y="389"/>
                    <a:pt x="895" y="390"/>
                  </a:cubicBezTo>
                  <a:cubicBezTo>
                    <a:pt x="896" y="386"/>
                    <a:pt x="897" y="382"/>
                    <a:pt x="899" y="378"/>
                  </a:cubicBezTo>
                  <a:moveTo>
                    <a:pt x="892" y="386"/>
                  </a:moveTo>
                  <a:cubicBezTo>
                    <a:pt x="891" y="388"/>
                    <a:pt x="891" y="389"/>
                    <a:pt x="891" y="391"/>
                  </a:cubicBezTo>
                  <a:cubicBezTo>
                    <a:pt x="891" y="392"/>
                    <a:pt x="891" y="393"/>
                    <a:pt x="892" y="393"/>
                  </a:cubicBezTo>
                  <a:cubicBezTo>
                    <a:pt x="889" y="396"/>
                    <a:pt x="885" y="398"/>
                    <a:pt x="881" y="401"/>
                  </a:cubicBezTo>
                  <a:cubicBezTo>
                    <a:pt x="881" y="398"/>
                    <a:pt x="882" y="396"/>
                    <a:pt x="882" y="393"/>
                  </a:cubicBezTo>
                  <a:cubicBezTo>
                    <a:pt x="883" y="390"/>
                    <a:pt x="884" y="387"/>
                    <a:pt x="884" y="385"/>
                  </a:cubicBezTo>
                  <a:cubicBezTo>
                    <a:pt x="887" y="376"/>
                    <a:pt x="891" y="367"/>
                    <a:pt x="894" y="358"/>
                  </a:cubicBezTo>
                  <a:cubicBezTo>
                    <a:pt x="893" y="367"/>
                    <a:pt x="892" y="377"/>
                    <a:pt x="892" y="386"/>
                  </a:cubicBezTo>
                  <a:moveTo>
                    <a:pt x="878" y="394"/>
                  </a:moveTo>
                  <a:cubicBezTo>
                    <a:pt x="878" y="394"/>
                    <a:pt x="878" y="394"/>
                    <a:pt x="878" y="395"/>
                  </a:cubicBezTo>
                  <a:cubicBezTo>
                    <a:pt x="878" y="394"/>
                    <a:pt x="878" y="392"/>
                    <a:pt x="878" y="391"/>
                  </a:cubicBezTo>
                  <a:cubicBezTo>
                    <a:pt x="878" y="392"/>
                    <a:pt x="878" y="393"/>
                    <a:pt x="878" y="394"/>
                  </a:cubicBezTo>
                  <a:moveTo>
                    <a:pt x="903" y="380"/>
                  </a:moveTo>
                  <a:cubicBezTo>
                    <a:pt x="904" y="377"/>
                    <a:pt x="904" y="373"/>
                    <a:pt x="904" y="369"/>
                  </a:cubicBezTo>
                  <a:cubicBezTo>
                    <a:pt x="905" y="367"/>
                    <a:pt x="907" y="364"/>
                    <a:pt x="908" y="361"/>
                  </a:cubicBezTo>
                  <a:cubicBezTo>
                    <a:pt x="912" y="353"/>
                    <a:pt x="914" y="344"/>
                    <a:pt x="918" y="336"/>
                  </a:cubicBezTo>
                  <a:cubicBezTo>
                    <a:pt x="920" y="339"/>
                    <a:pt x="921" y="345"/>
                    <a:pt x="920" y="352"/>
                  </a:cubicBezTo>
                  <a:cubicBezTo>
                    <a:pt x="920" y="352"/>
                    <a:pt x="920" y="352"/>
                    <a:pt x="920" y="352"/>
                  </a:cubicBezTo>
                  <a:cubicBezTo>
                    <a:pt x="915" y="359"/>
                    <a:pt x="910" y="365"/>
                    <a:pt x="907" y="372"/>
                  </a:cubicBezTo>
                  <a:cubicBezTo>
                    <a:pt x="906" y="375"/>
                    <a:pt x="905" y="378"/>
                    <a:pt x="903" y="380"/>
                  </a:cubicBezTo>
                  <a:moveTo>
                    <a:pt x="926" y="322"/>
                  </a:moveTo>
                  <a:cubicBezTo>
                    <a:pt x="928" y="332"/>
                    <a:pt x="927" y="340"/>
                    <a:pt x="924" y="347"/>
                  </a:cubicBezTo>
                  <a:cubicBezTo>
                    <a:pt x="923" y="341"/>
                    <a:pt x="922" y="336"/>
                    <a:pt x="919" y="333"/>
                  </a:cubicBezTo>
                  <a:cubicBezTo>
                    <a:pt x="920" y="332"/>
                    <a:pt x="920" y="331"/>
                    <a:pt x="921" y="329"/>
                  </a:cubicBezTo>
                  <a:cubicBezTo>
                    <a:pt x="922" y="327"/>
                    <a:pt x="923" y="325"/>
                    <a:pt x="924" y="323"/>
                  </a:cubicBezTo>
                  <a:cubicBezTo>
                    <a:pt x="925" y="323"/>
                    <a:pt x="925" y="322"/>
                    <a:pt x="926" y="322"/>
                  </a:cubicBezTo>
                  <a:moveTo>
                    <a:pt x="920" y="324"/>
                  </a:moveTo>
                  <a:cubicBezTo>
                    <a:pt x="919" y="326"/>
                    <a:pt x="917" y="329"/>
                    <a:pt x="916" y="331"/>
                  </a:cubicBezTo>
                  <a:cubicBezTo>
                    <a:pt x="915" y="331"/>
                    <a:pt x="914" y="331"/>
                    <a:pt x="913" y="331"/>
                  </a:cubicBezTo>
                  <a:cubicBezTo>
                    <a:pt x="912" y="331"/>
                    <a:pt x="912" y="333"/>
                    <a:pt x="913" y="333"/>
                  </a:cubicBezTo>
                  <a:cubicBezTo>
                    <a:pt x="914" y="333"/>
                    <a:pt x="915" y="333"/>
                    <a:pt x="915" y="333"/>
                  </a:cubicBezTo>
                  <a:cubicBezTo>
                    <a:pt x="915" y="335"/>
                    <a:pt x="914" y="336"/>
                    <a:pt x="913" y="338"/>
                  </a:cubicBezTo>
                  <a:cubicBezTo>
                    <a:pt x="910" y="345"/>
                    <a:pt x="907" y="353"/>
                    <a:pt x="904" y="361"/>
                  </a:cubicBezTo>
                  <a:cubicBezTo>
                    <a:pt x="904" y="359"/>
                    <a:pt x="904" y="356"/>
                    <a:pt x="904" y="354"/>
                  </a:cubicBezTo>
                  <a:cubicBezTo>
                    <a:pt x="905" y="347"/>
                    <a:pt x="906" y="340"/>
                    <a:pt x="906" y="333"/>
                  </a:cubicBezTo>
                  <a:cubicBezTo>
                    <a:pt x="907" y="331"/>
                    <a:pt x="908" y="329"/>
                    <a:pt x="909" y="327"/>
                  </a:cubicBezTo>
                  <a:cubicBezTo>
                    <a:pt x="912" y="326"/>
                    <a:pt x="916" y="325"/>
                    <a:pt x="920" y="324"/>
                  </a:cubicBezTo>
                  <a:moveTo>
                    <a:pt x="903" y="331"/>
                  </a:moveTo>
                  <a:cubicBezTo>
                    <a:pt x="903" y="331"/>
                    <a:pt x="903" y="331"/>
                    <a:pt x="903" y="332"/>
                  </a:cubicBezTo>
                  <a:cubicBezTo>
                    <a:pt x="902" y="335"/>
                    <a:pt x="900" y="338"/>
                    <a:pt x="899" y="340"/>
                  </a:cubicBezTo>
                  <a:cubicBezTo>
                    <a:pt x="898" y="342"/>
                    <a:pt x="897" y="344"/>
                    <a:pt x="897" y="345"/>
                  </a:cubicBezTo>
                  <a:cubicBezTo>
                    <a:pt x="896" y="342"/>
                    <a:pt x="896" y="339"/>
                    <a:pt x="896" y="336"/>
                  </a:cubicBezTo>
                  <a:cubicBezTo>
                    <a:pt x="899" y="334"/>
                    <a:pt x="901" y="332"/>
                    <a:pt x="903" y="331"/>
                  </a:cubicBezTo>
                  <a:moveTo>
                    <a:pt x="893" y="326"/>
                  </a:moveTo>
                  <a:cubicBezTo>
                    <a:pt x="893" y="326"/>
                    <a:pt x="892" y="327"/>
                    <a:pt x="892" y="327"/>
                  </a:cubicBezTo>
                  <a:cubicBezTo>
                    <a:pt x="892" y="326"/>
                    <a:pt x="892" y="325"/>
                    <a:pt x="893" y="324"/>
                  </a:cubicBezTo>
                  <a:cubicBezTo>
                    <a:pt x="893" y="324"/>
                    <a:pt x="893" y="324"/>
                    <a:pt x="893" y="324"/>
                  </a:cubicBezTo>
                  <a:cubicBezTo>
                    <a:pt x="893" y="325"/>
                    <a:pt x="893" y="325"/>
                    <a:pt x="893" y="326"/>
                  </a:cubicBezTo>
                  <a:moveTo>
                    <a:pt x="883" y="344"/>
                  </a:moveTo>
                  <a:cubicBezTo>
                    <a:pt x="883" y="345"/>
                    <a:pt x="882" y="345"/>
                    <a:pt x="882" y="346"/>
                  </a:cubicBezTo>
                  <a:cubicBezTo>
                    <a:pt x="882" y="345"/>
                    <a:pt x="882" y="345"/>
                    <a:pt x="882" y="344"/>
                  </a:cubicBezTo>
                  <a:cubicBezTo>
                    <a:pt x="882" y="344"/>
                    <a:pt x="883" y="344"/>
                    <a:pt x="883" y="344"/>
                  </a:cubicBezTo>
                  <a:moveTo>
                    <a:pt x="878" y="345"/>
                  </a:moveTo>
                  <a:cubicBezTo>
                    <a:pt x="879" y="345"/>
                    <a:pt x="879" y="345"/>
                    <a:pt x="880" y="345"/>
                  </a:cubicBezTo>
                  <a:cubicBezTo>
                    <a:pt x="880" y="347"/>
                    <a:pt x="880" y="349"/>
                    <a:pt x="880" y="352"/>
                  </a:cubicBezTo>
                  <a:cubicBezTo>
                    <a:pt x="878" y="357"/>
                    <a:pt x="876" y="361"/>
                    <a:pt x="874" y="366"/>
                  </a:cubicBezTo>
                  <a:cubicBezTo>
                    <a:pt x="872" y="371"/>
                    <a:pt x="870" y="376"/>
                    <a:pt x="869" y="381"/>
                  </a:cubicBezTo>
                  <a:cubicBezTo>
                    <a:pt x="869" y="378"/>
                    <a:pt x="869" y="376"/>
                    <a:pt x="869" y="373"/>
                  </a:cubicBezTo>
                  <a:cubicBezTo>
                    <a:pt x="868" y="369"/>
                    <a:pt x="869" y="365"/>
                    <a:pt x="868" y="362"/>
                  </a:cubicBezTo>
                  <a:cubicBezTo>
                    <a:pt x="869" y="361"/>
                    <a:pt x="869" y="360"/>
                    <a:pt x="869" y="359"/>
                  </a:cubicBezTo>
                  <a:cubicBezTo>
                    <a:pt x="871" y="354"/>
                    <a:pt x="872" y="349"/>
                    <a:pt x="874" y="344"/>
                  </a:cubicBezTo>
                  <a:cubicBezTo>
                    <a:pt x="875" y="344"/>
                    <a:pt x="876" y="344"/>
                    <a:pt x="878" y="345"/>
                  </a:cubicBezTo>
                  <a:moveTo>
                    <a:pt x="870" y="345"/>
                  </a:moveTo>
                  <a:cubicBezTo>
                    <a:pt x="870" y="347"/>
                    <a:pt x="869" y="349"/>
                    <a:pt x="868" y="351"/>
                  </a:cubicBezTo>
                  <a:cubicBezTo>
                    <a:pt x="868" y="349"/>
                    <a:pt x="868" y="347"/>
                    <a:pt x="868" y="345"/>
                  </a:cubicBezTo>
                  <a:cubicBezTo>
                    <a:pt x="869" y="345"/>
                    <a:pt x="869" y="345"/>
                    <a:pt x="870" y="345"/>
                  </a:cubicBezTo>
                  <a:moveTo>
                    <a:pt x="867" y="345"/>
                  </a:moveTo>
                  <a:cubicBezTo>
                    <a:pt x="867" y="349"/>
                    <a:pt x="867" y="353"/>
                    <a:pt x="866" y="357"/>
                  </a:cubicBezTo>
                  <a:cubicBezTo>
                    <a:pt x="866" y="358"/>
                    <a:pt x="866" y="359"/>
                    <a:pt x="866" y="360"/>
                  </a:cubicBezTo>
                  <a:cubicBezTo>
                    <a:pt x="863" y="368"/>
                    <a:pt x="861" y="377"/>
                    <a:pt x="858" y="385"/>
                  </a:cubicBezTo>
                  <a:cubicBezTo>
                    <a:pt x="858" y="382"/>
                    <a:pt x="858" y="380"/>
                    <a:pt x="858" y="377"/>
                  </a:cubicBezTo>
                  <a:cubicBezTo>
                    <a:pt x="858" y="368"/>
                    <a:pt x="858" y="358"/>
                    <a:pt x="858" y="349"/>
                  </a:cubicBezTo>
                  <a:cubicBezTo>
                    <a:pt x="861" y="348"/>
                    <a:pt x="863" y="346"/>
                    <a:pt x="867" y="345"/>
                  </a:cubicBezTo>
                  <a:moveTo>
                    <a:pt x="846" y="358"/>
                  </a:moveTo>
                  <a:cubicBezTo>
                    <a:pt x="848" y="357"/>
                    <a:pt x="849" y="356"/>
                    <a:pt x="851" y="354"/>
                  </a:cubicBezTo>
                  <a:cubicBezTo>
                    <a:pt x="850" y="359"/>
                    <a:pt x="848" y="364"/>
                    <a:pt x="847" y="369"/>
                  </a:cubicBezTo>
                  <a:cubicBezTo>
                    <a:pt x="846" y="370"/>
                    <a:pt x="846" y="372"/>
                    <a:pt x="845" y="373"/>
                  </a:cubicBezTo>
                  <a:cubicBezTo>
                    <a:pt x="845" y="369"/>
                    <a:pt x="844" y="364"/>
                    <a:pt x="843" y="360"/>
                  </a:cubicBezTo>
                  <a:cubicBezTo>
                    <a:pt x="844" y="359"/>
                    <a:pt x="845" y="359"/>
                    <a:pt x="846" y="358"/>
                  </a:cubicBezTo>
                  <a:moveTo>
                    <a:pt x="841" y="361"/>
                  </a:moveTo>
                  <a:cubicBezTo>
                    <a:pt x="842" y="368"/>
                    <a:pt x="843" y="374"/>
                    <a:pt x="843" y="381"/>
                  </a:cubicBezTo>
                  <a:cubicBezTo>
                    <a:pt x="841" y="390"/>
                    <a:pt x="838" y="400"/>
                    <a:pt x="835" y="410"/>
                  </a:cubicBezTo>
                  <a:cubicBezTo>
                    <a:pt x="835" y="405"/>
                    <a:pt x="835" y="401"/>
                    <a:pt x="835" y="396"/>
                  </a:cubicBezTo>
                  <a:cubicBezTo>
                    <a:pt x="834" y="387"/>
                    <a:pt x="832" y="378"/>
                    <a:pt x="831" y="369"/>
                  </a:cubicBezTo>
                  <a:cubicBezTo>
                    <a:pt x="831" y="369"/>
                    <a:pt x="831" y="369"/>
                    <a:pt x="831" y="368"/>
                  </a:cubicBezTo>
                  <a:cubicBezTo>
                    <a:pt x="835" y="366"/>
                    <a:pt x="838" y="364"/>
                    <a:pt x="841" y="361"/>
                  </a:cubicBezTo>
                  <a:moveTo>
                    <a:pt x="828" y="371"/>
                  </a:moveTo>
                  <a:cubicBezTo>
                    <a:pt x="826" y="375"/>
                    <a:pt x="825" y="380"/>
                    <a:pt x="824" y="384"/>
                  </a:cubicBezTo>
                  <a:cubicBezTo>
                    <a:pt x="824" y="381"/>
                    <a:pt x="823" y="377"/>
                    <a:pt x="823" y="374"/>
                  </a:cubicBezTo>
                  <a:cubicBezTo>
                    <a:pt x="825" y="373"/>
                    <a:pt x="826" y="372"/>
                    <a:pt x="828" y="371"/>
                  </a:cubicBezTo>
                  <a:moveTo>
                    <a:pt x="822" y="374"/>
                  </a:moveTo>
                  <a:cubicBezTo>
                    <a:pt x="822" y="380"/>
                    <a:pt x="822" y="385"/>
                    <a:pt x="822" y="390"/>
                  </a:cubicBezTo>
                  <a:cubicBezTo>
                    <a:pt x="822" y="390"/>
                    <a:pt x="822" y="390"/>
                    <a:pt x="822" y="390"/>
                  </a:cubicBezTo>
                  <a:cubicBezTo>
                    <a:pt x="819" y="402"/>
                    <a:pt x="815" y="413"/>
                    <a:pt x="811" y="425"/>
                  </a:cubicBezTo>
                  <a:cubicBezTo>
                    <a:pt x="810" y="427"/>
                    <a:pt x="809" y="429"/>
                    <a:pt x="808" y="431"/>
                  </a:cubicBezTo>
                  <a:cubicBezTo>
                    <a:pt x="808" y="423"/>
                    <a:pt x="807" y="415"/>
                    <a:pt x="806" y="407"/>
                  </a:cubicBezTo>
                  <a:cubicBezTo>
                    <a:pt x="806" y="401"/>
                    <a:pt x="806" y="395"/>
                    <a:pt x="806" y="389"/>
                  </a:cubicBezTo>
                  <a:cubicBezTo>
                    <a:pt x="807" y="386"/>
                    <a:pt x="808" y="383"/>
                    <a:pt x="809" y="379"/>
                  </a:cubicBezTo>
                  <a:cubicBezTo>
                    <a:pt x="812" y="379"/>
                    <a:pt x="815" y="378"/>
                    <a:pt x="818" y="377"/>
                  </a:cubicBezTo>
                  <a:cubicBezTo>
                    <a:pt x="819" y="376"/>
                    <a:pt x="821" y="375"/>
                    <a:pt x="822" y="374"/>
                  </a:cubicBezTo>
                  <a:moveTo>
                    <a:pt x="804" y="379"/>
                  </a:moveTo>
                  <a:cubicBezTo>
                    <a:pt x="804" y="380"/>
                    <a:pt x="804" y="380"/>
                    <a:pt x="804" y="381"/>
                  </a:cubicBezTo>
                  <a:cubicBezTo>
                    <a:pt x="804" y="382"/>
                    <a:pt x="804" y="383"/>
                    <a:pt x="804" y="384"/>
                  </a:cubicBezTo>
                  <a:cubicBezTo>
                    <a:pt x="801" y="392"/>
                    <a:pt x="800" y="401"/>
                    <a:pt x="798" y="409"/>
                  </a:cubicBezTo>
                  <a:cubicBezTo>
                    <a:pt x="797" y="397"/>
                    <a:pt x="795" y="385"/>
                    <a:pt x="792" y="374"/>
                  </a:cubicBezTo>
                  <a:cubicBezTo>
                    <a:pt x="792" y="374"/>
                    <a:pt x="792" y="374"/>
                    <a:pt x="792" y="374"/>
                  </a:cubicBezTo>
                  <a:cubicBezTo>
                    <a:pt x="796" y="377"/>
                    <a:pt x="800" y="379"/>
                    <a:pt x="804" y="379"/>
                  </a:cubicBezTo>
                  <a:moveTo>
                    <a:pt x="790" y="373"/>
                  </a:moveTo>
                  <a:cubicBezTo>
                    <a:pt x="794" y="387"/>
                    <a:pt x="795" y="402"/>
                    <a:pt x="795" y="417"/>
                  </a:cubicBezTo>
                  <a:cubicBezTo>
                    <a:pt x="795" y="418"/>
                    <a:pt x="796" y="419"/>
                    <a:pt x="796" y="419"/>
                  </a:cubicBezTo>
                  <a:cubicBezTo>
                    <a:pt x="794" y="425"/>
                    <a:pt x="793" y="430"/>
                    <a:pt x="792" y="435"/>
                  </a:cubicBezTo>
                  <a:cubicBezTo>
                    <a:pt x="791" y="438"/>
                    <a:pt x="790" y="441"/>
                    <a:pt x="789" y="444"/>
                  </a:cubicBezTo>
                  <a:cubicBezTo>
                    <a:pt x="788" y="444"/>
                    <a:pt x="788" y="443"/>
                    <a:pt x="788" y="443"/>
                  </a:cubicBezTo>
                  <a:cubicBezTo>
                    <a:pt x="788" y="442"/>
                    <a:pt x="787" y="442"/>
                    <a:pt x="787" y="442"/>
                  </a:cubicBezTo>
                  <a:cubicBezTo>
                    <a:pt x="787" y="441"/>
                    <a:pt x="787" y="439"/>
                    <a:pt x="787" y="438"/>
                  </a:cubicBezTo>
                  <a:cubicBezTo>
                    <a:pt x="786" y="430"/>
                    <a:pt x="785" y="421"/>
                    <a:pt x="784" y="413"/>
                  </a:cubicBezTo>
                  <a:cubicBezTo>
                    <a:pt x="784" y="402"/>
                    <a:pt x="783" y="392"/>
                    <a:pt x="782" y="382"/>
                  </a:cubicBezTo>
                  <a:cubicBezTo>
                    <a:pt x="782" y="380"/>
                    <a:pt x="783" y="378"/>
                    <a:pt x="783" y="376"/>
                  </a:cubicBezTo>
                  <a:cubicBezTo>
                    <a:pt x="784" y="374"/>
                    <a:pt x="785" y="372"/>
                    <a:pt x="786" y="370"/>
                  </a:cubicBezTo>
                  <a:cubicBezTo>
                    <a:pt x="788" y="371"/>
                    <a:pt x="789" y="372"/>
                    <a:pt x="790" y="373"/>
                  </a:cubicBezTo>
                  <a:moveTo>
                    <a:pt x="764" y="409"/>
                  </a:moveTo>
                  <a:cubicBezTo>
                    <a:pt x="766" y="408"/>
                    <a:pt x="767" y="407"/>
                    <a:pt x="768" y="406"/>
                  </a:cubicBezTo>
                  <a:cubicBezTo>
                    <a:pt x="769" y="409"/>
                    <a:pt x="769" y="411"/>
                    <a:pt x="769" y="413"/>
                  </a:cubicBezTo>
                  <a:cubicBezTo>
                    <a:pt x="767" y="420"/>
                    <a:pt x="766" y="426"/>
                    <a:pt x="764" y="433"/>
                  </a:cubicBezTo>
                  <a:cubicBezTo>
                    <a:pt x="764" y="436"/>
                    <a:pt x="763" y="438"/>
                    <a:pt x="763" y="440"/>
                  </a:cubicBezTo>
                  <a:cubicBezTo>
                    <a:pt x="763" y="440"/>
                    <a:pt x="763" y="440"/>
                    <a:pt x="763" y="440"/>
                  </a:cubicBezTo>
                  <a:cubicBezTo>
                    <a:pt x="762" y="431"/>
                    <a:pt x="761" y="421"/>
                    <a:pt x="758" y="412"/>
                  </a:cubicBezTo>
                  <a:cubicBezTo>
                    <a:pt x="760" y="411"/>
                    <a:pt x="762" y="410"/>
                    <a:pt x="764" y="409"/>
                  </a:cubicBezTo>
                  <a:moveTo>
                    <a:pt x="746" y="418"/>
                  </a:moveTo>
                  <a:cubicBezTo>
                    <a:pt x="746" y="418"/>
                    <a:pt x="746" y="419"/>
                    <a:pt x="746" y="420"/>
                  </a:cubicBezTo>
                  <a:cubicBezTo>
                    <a:pt x="745" y="419"/>
                    <a:pt x="745" y="419"/>
                    <a:pt x="745" y="418"/>
                  </a:cubicBezTo>
                  <a:cubicBezTo>
                    <a:pt x="746" y="418"/>
                    <a:pt x="746" y="418"/>
                    <a:pt x="746" y="418"/>
                  </a:cubicBezTo>
                  <a:moveTo>
                    <a:pt x="743" y="419"/>
                  </a:moveTo>
                  <a:cubicBezTo>
                    <a:pt x="744" y="421"/>
                    <a:pt x="744" y="422"/>
                    <a:pt x="744" y="424"/>
                  </a:cubicBezTo>
                  <a:cubicBezTo>
                    <a:pt x="742" y="431"/>
                    <a:pt x="740" y="439"/>
                    <a:pt x="739" y="447"/>
                  </a:cubicBezTo>
                  <a:cubicBezTo>
                    <a:pt x="738" y="443"/>
                    <a:pt x="737" y="439"/>
                    <a:pt x="737" y="435"/>
                  </a:cubicBezTo>
                  <a:cubicBezTo>
                    <a:pt x="736" y="430"/>
                    <a:pt x="736" y="426"/>
                    <a:pt x="735" y="422"/>
                  </a:cubicBezTo>
                  <a:cubicBezTo>
                    <a:pt x="737" y="421"/>
                    <a:pt x="740" y="420"/>
                    <a:pt x="742" y="419"/>
                  </a:cubicBezTo>
                  <a:cubicBezTo>
                    <a:pt x="742" y="419"/>
                    <a:pt x="743" y="419"/>
                    <a:pt x="743" y="419"/>
                  </a:cubicBezTo>
                  <a:cubicBezTo>
                    <a:pt x="743" y="419"/>
                    <a:pt x="743" y="419"/>
                    <a:pt x="743" y="419"/>
                  </a:cubicBezTo>
                  <a:moveTo>
                    <a:pt x="727" y="410"/>
                  </a:moveTo>
                  <a:cubicBezTo>
                    <a:pt x="727" y="409"/>
                    <a:pt x="728" y="408"/>
                    <a:pt x="728" y="407"/>
                  </a:cubicBezTo>
                  <a:cubicBezTo>
                    <a:pt x="729" y="409"/>
                    <a:pt x="729" y="411"/>
                    <a:pt x="730" y="413"/>
                  </a:cubicBezTo>
                  <a:cubicBezTo>
                    <a:pt x="729" y="414"/>
                    <a:pt x="727" y="414"/>
                    <a:pt x="726" y="415"/>
                  </a:cubicBezTo>
                  <a:cubicBezTo>
                    <a:pt x="726" y="413"/>
                    <a:pt x="727" y="411"/>
                    <a:pt x="727" y="410"/>
                  </a:cubicBezTo>
                  <a:moveTo>
                    <a:pt x="716" y="462"/>
                  </a:moveTo>
                  <a:cubicBezTo>
                    <a:pt x="715" y="461"/>
                    <a:pt x="715" y="461"/>
                    <a:pt x="715" y="461"/>
                  </a:cubicBezTo>
                  <a:cubicBezTo>
                    <a:pt x="715" y="461"/>
                    <a:pt x="715" y="461"/>
                    <a:pt x="714" y="461"/>
                  </a:cubicBezTo>
                  <a:cubicBezTo>
                    <a:pt x="716" y="456"/>
                    <a:pt x="718" y="451"/>
                    <a:pt x="719" y="447"/>
                  </a:cubicBezTo>
                  <a:cubicBezTo>
                    <a:pt x="719" y="445"/>
                    <a:pt x="719" y="443"/>
                    <a:pt x="720" y="442"/>
                  </a:cubicBezTo>
                  <a:cubicBezTo>
                    <a:pt x="720" y="443"/>
                    <a:pt x="720" y="444"/>
                    <a:pt x="720" y="445"/>
                  </a:cubicBezTo>
                  <a:cubicBezTo>
                    <a:pt x="721" y="451"/>
                    <a:pt x="722" y="458"/>
                    <a:pt x="723" y="465"/>
                  </a:cubicBezTo>
                  <a:cubicBezTo>
                    <a:pt x="720" y="464"/>
                    <a:pt x="718" y="463"/>
                    <a:pt x="716" y="462"/>
                  </a:cubicBezTo>
                  <a:moveTo>
                    <a:pt x="718" y="432"/>
                  </a:moveTo>
                  <a:cubicBezTo>
                    <a:pt x="717" y="440"/>
                    <a:pt x="716" y="447"/>
                    <a:pt x="713" y="455"/>
                  </a:cubicBezTo>
                  <a:cubicBezTo>
                    <a:pt x="713" y="456"/>
                    <a:pt x="712" y="458"/>
                    <a:pt x="712" y="459"/>
                  </a:cubicBezTo>
                  <a:cubicBezTo>
                    <a:pt x="712" y="459"/>
                    <a:pt x="711" y="459"/>
                    <a:pt x="711" y="459"/>
                  </a:cubicBezTo>
                  <a:cubicBezTo>
                    <a:pt x="710" y="454"/>
                    <a:pt x="709" y="449"/>
                    <a:pt x="707" y="445"/>
                  </a:cubicBezTo>
                  <a:cubicBezTo>
                    <a:pt x="705" y="440"/>
                    <a:pt x="703" y="436"/>
                    <a:pt x="701" y="432"/>
                  </a:cubicBezTo>
                  <a:cubicBezTo>
                    <a:pt x="706" y="430"/>
                    <a:pt x="712" y="428"/>
                    <a:pt x="717" y="427"/>
                  </a:cubicBezTo>
                  <a:cubicBezTo>
                    <a:pt x="718" y="429"/>
                    <a:pt x="718" y="430"/>
                    <a:pt x="718" y="432"/>
                  </a:cubicBezTo>
                  <a:moveTo>
                    <a:pt x="692" y="437"/>
                  </a:moveTo>
                  <a:cubicBezTo>
                    <a:pt x="692" y="436"/>
                    <a:pt x="692" y="435"/>
                    <a:pt x="692" y="434"/>
                  </a:cubicBezTo>
                  <a:cubicBezTo>
                    <a:pt x="694" y="433"/>
                    <a:pt x="696" y="433"/>
                    <a:pt x="698" y="432"/>
                  </a:cubicBezTo>
                  <a:cubicBezTo>
                    <a:pt x="698" y="433"/>
                    <a:pt x="698" y="433"/>
                    <a:pt x="698" y="433"/>
                  </a:cubicBezTo>
                  <a:cubicBezTo>
                    <a:pt x="700" y="437"/>
                    <a:pt x="703" y="441"/>
                    <a:pt x="705" y="446"/>
                  </a:cubicBezTo>
                  <a:cubicBezTo>
                    <a:pt x="706" y="449"/>
                    <a:pt x="706" y="453"/>
                    <a:pt x="707" y="456"/>
                  </a:cubicBezTo>
                  <a:cubicBezTo>
                    <a:pt x="701" y="451"/>
                    <a:pt x="695" y="445"/>
                    <a:pt x="692" y="437"/>
                  </a:cubicBezTo>
                  <a:moveTo>
                    <a:pt x="695" y="421"/>
                  </a:moveTo>
                  <a:cubicBezTo>
                    <a:pt x="695" y="422"/>
                    <a:pt x="695" y="422"/>
                    <a:pt x="695" y="423"/>
                  </a:cubicBezTo>
                  <a:cubicBezTo>
                    <a:pt x="695" y="423"/>
                    <a:pt x="695" y="423"/>
                    <a:pt x="695" y="423"/>
                  </a:cubicBezTo>
                  <a:cubicBezTo>
                    <a:pt x="695" y="422"/>
                    <a:pt x="695" y="422"/>
                    <a:pt x="695" y="421"/>
                  </a:cubicBezTo>
                  <a:moveTo>
                    <a:pt x="690" y="452"/>
                  </a:moveTo>
                  <a:cubicBezTo>
                    <a:pt x="690" y="452"/>
                    <a:pt x="690" y="452"/>
                    <a:pt x="691" y="453"/>
                  </a:cubicBezTo>
                  <a:cubicBezTo>
                    <a:pt x="690" y="455"/>
                    <a:pt x="689" y="457"/>
                    <a:pt x="689" y="459"/>
                  </a:cubicBezTo>
                  <a:cubicBezTo>
                    <a:pt x="689" y="460"/>
                    <a:pt x="689" y="462"/>
                    <a:pt x="688" y="465"/>
                  </a:cubicBezTo>
                  <a:cubicBezTo>
                    <a:pt x="687" y="465"/>
                    <a:pt x="687" y="464"/>
                    <a:pt x="686" y="464"/>
                  </a:cubicBezTo>
                  <a:cubicBezTo>
                    <a:pt x="687" y="459"/>
                    <a:pt x="689" y="454"/>
                    <a:pt x="690" y="452"/>
                  </a:cubicBezTo>
                  <a:moveTo>
                    <a:pt x="688" y="362"/>
                  </a:moveTo>
                  <a:cubicBezTo>
                    <a:pt x="688" y="363"/>
                    <a:pt x="690" y="363"/>
                    <a:pt x="690" y="362"/>
                  </a:cubicBezTo>
                  <a:cubicBezTo>
                    <a:pt x="690" y="360"/>
                    <a:pt x="691" y="349"/>
                    <a:pt x="691" y="336"/>
                  </a:cubicBezTo>
                  <a:cubicBezTo>
                    <a:pt x="692" y="339"/>
                    <a:pt x="693" y="341"/>
                    <a:pt x="694" y="344"/>
                  </a:cubicBezTo>
                  <a:cubicBezTo>
                    <a:pt x="698" y="357"/>
                    <a:pt x="693" y="370"/>
                    <a:pt x="681" y="376"/>
                  </a:cubicBezTo>
                  <a:cubicBezTo>
                    <a:pt x="685" y="355"/>
                    <a:pt x="688" y="334"/>
                    <a:pt x="682" y="314"/>
                  </a:cubicBezTo>
                  <a:cubicBezTo>
                    <a:pt x="685" y="318"/>
                    <a:pt x="687" y="323"/>
                    <a:pt x="688" y="328"/>
                  </a:cubicBezTo>
                  <a:cubicBezTo>
                    <a:pt x="689" y="343"/>
                    <a:pt x="688" y="360"/>
                    <a:pt x="688" y="362"/>
                  </a:cubicBezTo>
                  <a:moveTo>
                    <a:pt x="679" y="309"/>
                  </a:moveTo>
                  <a:cubicBezTo>
                    <a:pt x="679" y="309"/>
                    <a:pt x="679" y="309"/>
                    <a:pt x="679" y="309"/>
                  </a:cubicBezTo>
                  <a:cubicBezTo>
                    <a:pt x="678" y="310"/>
                    <a:pt x="678" y="311"/>
                    <a:pt x="679" y="311"/>
                  </a:cubicBezTo>
                  <a:cubicBezTo>
                    <a:pt x="685" y="310"/>
                    <a:pt x="683" y="346"/>
                    <a:pt x="683" y="351"/>
                  </a:cubicBezTo>
                  <a:cubicBezTo>
                    <a:pt x="682" y="356"/>
                    <a:pt x="681" y="362"/>
                    <a:pt x="680" y="367"/>
                  </a:cubicBezTo>
                  <a:cubicBezTo>
                    <a:pt x="680" y="367"/>
                    <a:pt x="680" y="366"/>
                    <a:pt x="680" y="366"/>
                  </a:cubicBezTo>
                  <a:cubicBezTo>
                    <a:pt x="680" y="361"/>
                    <a:pt x="679" y="355"/>
                    <a:pt x="679" y="350"/>
                  </a:cubicBezTo>
                  <a:cubicBezTo>
                    <a:pt x="678" y="341"/>
                    <a:pt x="677" y="332"/>
                    <a:pt x="676" y="323"/>
                  </a:cubicBezTo>
                  <a:cubicBezTo>
                    <a:pt x="675" y="316"/>
                    <a:pt x="673" y="309"/>
                    <a:pt x="671" y="301"/>
                  </a:cubicBezTo>
                  <a:cubicBezTo>
                    <a:pt x="674" y="304"/>
                    <a:pt x="677" y="306"/>
                    <a:pt x="679" y="309"/>
                  </a:cubicBezTo>
                  <a:moveTo>
                    <a:pt x="660" y="290"/>
                  </a:moveTo>
                  <a:cubicBezTo>
                    <a:pt x="661" y="293"/>
                    <a:pt x="664" y="296"/>
                    <a:pt x="669" y="299"/>
                  </a:cubicBezTo>
                  <a:cubicBezTo>
                    <a:pt x="670" y="306"/>
                    <a:pt x="671" y="312"/>
                    <a:pt x="672" y="318"/>
                  </a:cubicBezTo>
                  <a:cubicBezTo>
                    <a:pt x="675" y="338"/>
                    <a:pt x="676" y="357"/>
                    <a:pt x="678" y="377"/>
                  </a:cubicBezTo>
                  <a:cubicBezTo>
                    <a:pt x="677" y="377"/>
                    <a:pt x="677" y="377"/>
                    <a:pt x="676" y="377"/>
                  </a:cubicBezTo>
                  <a:cubicBezTo>
                    <a:pt x="674" y="378"/>
                    <a:pt x="671" y="379"/>
                    <a:pt x="669" y="380"/>
                  </a:cubicBezTo>
                  <a:cubicBezTo>
                    <a:pt x="669" y="372"/>
                    <a:pt x="669" y="365"/>
                    <a:pt x="668" y="358"/>
                  </a:cubicBezTo>
                  <a:cubicBezTo>
                    <a:pt x="666" y="346"/>
                    <a:pt x="668" y="335"/>
                    <a:pt x="666" y="323"/>
                  </a:cubicBezTo>
                  <a:cubicBezTo>
                    <a:pt x="665" y="312"/>
                    <a:pt x="663" y="301"/>
                    <a:pt x="660" y="290"/>
                  </a:cubicBezTo>
                  <a:moveTo>
                    <a:pt x="664" y="335"/>
                  </a:moveTo>
                  <a:cubicBezTo>
                    <a:pt x="664" y="350"/>
                    <a:pt x="664" y="365"/>
                    <a:pt x="666" y="380"/>
                  </a:cubicBezTo>
                  <a:cubicBezTo>
                    <a:pt x="665" y="381"/>
                    <a:pt x="664" y="381"/>
                    <a:pt x="663" y="382"/>
                  </a:cubicBezTo>
                  <a:cubicBezTo>
                    <a:pt x="662" y="382"/>
                    <a:pt x="661" y="382"/>
                    <a:pt x="660" y="383"/>
                  </a:cubicBezTo>
                  <a:cubicBezTo>
                    <a:pt x="659" y="379"/>
                    <a:pt x="659" y="375"/>
                    <a:pt x="658" y="372"/>
                  </a:cubicBezTo>
                  <a:cubicBezTo>
                    <a:pt x="661" y="359"/>
                    <a:pt x="662" y="347"/>
                    <a:pt x="664" y="335"/>
                  </a:cubicBezTo>
                  <a:moveTo>
                    <a:pt x="656" y="383"/>
                  </a:moveTo>
                  <a:cubicBezTo>
                    <a:pt x="656" y="383"/>
                    <a:pt x="656" y="384"/>
                    <a:pt x="657" y="384"/>
                  </a:cubicBezTo>
                  <a:cubicBezTo>
                    <a:pt x="656" y="384"/>
                    <a:pt x="656" y="384"/>
                    <a:pt x="656" y="385"/>
                  </a:cubicBezTo>
                  <a:cubicBezTo>
                    <a:pt x="656" y="384"/>
                    <a:pt x="656" y="383"/>
                    <a:pt x="656" y="383"/>
                  </a:cubicBezTo>
                  <a:moveTo>
                    <a:pt x="649" y="395"/>
                  </a:moveTo>
                  <a:cubicBezTo>
                    <a:pt x="649" y="395"/>
                    <a:pt x="649" y="395"/>
                    <a:pt x="649" y="395"/>
                  </a:cubicBezTo>
                  <a:cubicBezTo>
                    <a:pt x="649" y="396"/>
                    <a:pt x="649" y="397"/>
                    <a:pt x="649" y="398"/>
                  </a:cubicBezTo>
                  <a:cubicBezTo>
                    <a:pt x="648" y="397"/>
                    <a:pt x="648" y="396"/>
                    <a:pt x="648" y="395"/>
                  </a:cubicBezTo>
                  <a:cubicBezTo>
                    <a:pt x="648" y="394"/>
                    <a:pt x="649" y="394"/>
                    <a:pt x="649" y="394"/>
                  </a:cubicBezTo>
                  <a:cubicBezTo>
                    <a:pt x="649" y="394"/>
                    <a:pt x="649" y="395"/>
                    <a:pt x="649" y="395"/>
                  </a:cubicBezTo>
                  <a:moveTo>
                    <a:pt x="645" y="398"/>
                  </a:moveTo>
                  <a:cubicBezTo>
                    <a:pt x="646" y="401"/>
                    <a:pt x="646" y="402"/>
                    <a:pt x="647" y="404"/>
                  </a:cubicBezTo>
                  <a:cubicBezTo>
                    <a:pt x="644" y="416"/>
                    <a:pt x="640" y="428"/>
                    <a:pt x="638" y="440"/>
                  </a:cubicBezTo>
                  <a:cubicBezTo>
                    <a:pt x="636" y="447"/>
                    <a:pt x="635" y="453"/>
                    <a:pt x="633" y="460"/>
                  </a:cubicBezTo>
                  <a:cubicBezTo>
                    <a:pt x="633" y="460"/>
                    <a:pt x="633" y="460"/>
                    <a:pt x="633" y="460"/>
                  </a:cubicBezTo>
                  <a:cubicBezTo>
                    <a:pt x="628" y="460"/>
                    <a:pt x="622" y="460"/>
                    <a:pt x="616" y="460"/>
                  </a:cubicBezTo>
                  <a:cubicBezTo>
                    <a:pt x="618" y="440"/>
                    <a:pt x="623" y="421"/>
                    <a:pt x="628" y="402"/>
                  </a:cubicBezTo>
                  <a:cubicBezTo>
                    <a:pt x="631" y="401"/>
                    <a:pt x="634" y="400"/>
                    <a:pt x="637" y="399"/>
                  </a:cubicBezTo>
                  <a:cubicBezTo>
                    <a:pt x="638" y="399"/>
                    <a:pt x="638" y="399"/>
                    <a:pt x="639" y="398"/>
                  </a:cubicBezTo>
                  <a:cubicBezTo>
                    <a:pt x="641" y="397"/>
                    <a:pt x="643" y="397"/>
                    <a:pt x="645" y="396"/>
                  </a:cubicBezTo>
                  <a:cubicBezTo>
                    <a:pt x="645" y="396"/>
                    <a:pt x="645" y="397"/>
                    <a:pt x="645" y="398"/>
                  </a:cubicBezTo>
                  <a:moveTo>
                    <a:pt x="640" y="354"/>
                  </a:moveTo>
                  <a:cubicBezTo>
                    <a:pt x="640" y="352"/>
                    <a:pt x="640" y="349"/>
                    <a:pt x="641" y="347"/>
                  </a:cubicBezTo>
                  <a:cubicBezTo>
                    <a:pt x="642" y="357"/>
                    <a:pt x="643" y="367"/>
                    <a:pt x="643" y="376"/>
                  </a:cubicBezTo>
                  <a:cubicBezTo>
                    <a:pt x="643" y="381"/>
                    <a:pt x="644" y="385"/>
                    <a:pt x="644" y="390"/>
                  </a:cubicBezTo>
                  <a:cubicBezTo>
                    <a:pt x="642" y="390"/>
                    <a:pt x="640" y="391"/>
                    <a:pt x="638" y="392"/>
                  </a:cubicBezTo>
                  <a:cubicBezTo>
                    <a:pt x="637" y="387"/>
                    <a:pt x="636" y="382"/>
                    <a:pt x="635" y="377"/>
                  </a:cubicBezTo>
                  <a:cubicBezTo>
                    <a:pt x="637" y="369"/>
                    <a:pt x="639" y="362"/>
                    <a:pt x="640" y="354"/>
                  </a:cubicBezTo>
                  <a:moveTo>
                    <a:pt x="632" y="388"/>
                  </a:moveTo>
                  <a:cubicBezTo>
                    <a:pt x="632" y="387"/>
                    <a:pt x="633" y="386"/>
                    <a:pt x="633" y="385"/>
                  </a:cubicBezTo>
                  <a:cubicBezTo>
                    <a:pt x="633" y="388"/>
                    <a:pt x="634" y="391"/>
                    <a:pt x="635" y="393"/>
                  </a:cubicBezTo>
                  <a:cubicBezTo>
                    <a:pt x="634" y="393"/>
                    <a:pt x="634" y="394"/>
                    <a:pt x="634" y="394"/>
                  </a:cubicBezTo>
                  <a:cubicBezTo>
                    <a:pt x="633" y="395"/>
                    <a:pt x="631" y="395"/>
                    <a:pt x="630" y="396"/>
                  </a:cubicBezTo>
                  <a:cubicBezTo>
                    <a:pt x="631" y="393"/>
                    <a:pt x="631" y="391"/>
                    <a:pt x="632" y="388"/>
                  </a:cubicBezTo>
                  <a:moveTo>
                    <a:pt x="610" y="379"/>
                  </a:moveTo>
                  <a:cubicBezTo>
                    <a:pt x="611" y="371"/>
                    <a:pt x="613" y="362"/>
                    <a:pt x="614" y="354"/>
                  </a:cubicBezTo>
                  <a:cubicBezTo>
                    <a:pt x="615" y="363"/>
                    <a:pt x="616" y="373"/>
                    <a:pt x="617" y="383"/>
                  </a:cubicBezTo>
                  <a:cubicBezTo>
                    <a:pt x="617" y="386"/>
                    <a:pt x="618" y="388"/>
                    <a:pt x="619" y="391"/>
                  </a:cubicBezTo>
                  <a:cubicBezTo>
                    <a:pt x="619" y="393"/>
                    <a:pt x="619" y="397"/>
                    <a:pt x="619" y="401"/>
                  </a:cubicBezTo>
                  <a:cubicBezTo>
                    <a:pt x="616" y="402"/>
                    <a:pt x="613" y="403"/>
                    <a:pt x="610" y="404"/>
                  </a:cubicBezTo>
                  <a:cubicBezTo>
                    <a:pt x="611" y="404"/>
                    <a:pt x="611" y="404"/>
                    <a:pt x="611" y="403"/>
                  </a:cubicBezTo>
                  <a:cubicBezTo>
                    <a:pt x="610" y="399"/>
                    <a:pt x="608" y="395"/>
                    <a:pt x="608" y="390"/>
                  </a:cubicBezTo>
                  <a:cubicBezTo>
                    <a:pt x="608" y="387"/>
                    <a:pt x="609" y="383"/>
                    <a:pt x="610" y="379"/>
                  </a:cubicBezTo>
                  <a:moveTo>
                    <a:pt x="606" y="399"/>
                  </a:moveTo>
                  <a:cubicBezTo>
                    <a:pt x="606" y="401"/>
                    <a:pt x="607" y="403"/>
                    <a:pt x="608" y="404"/>
                  </a:cubicBezTo>
                  <a:cubicBezTo>
                    <a:pt x="608" y="405"/>
                    <a:pt x="608" y="405"/>
                    <a:pt x="609" y="405"/>
                  </a:cubicBezTo>
                  <a:cubicBezTo>
                    <a:pt x="607" y="406"/>
                    <a:pt x="605" y="407"/>
                    <a:pt x="603" y="407"/>
                  </a:cubicBezTo>
                  <a:cubicBezTo>
                    <a:pt x="604" y="405"/>
                    <a:pt x="605" y="402"/>
                    <a:pt x="606" y="399"/>
                  </a:cubicBezTo>
                  <a:moveTo>
                    <a:pt x="594" y="420"/>
                  </a:moveTo>
                  <a:cubicBezTo>
                    <a:pt x="594" y="421"/>
                    <a:pt x="595" y="421"/>
                    <a:pt x="596" y="421"/>
                  </a:cubicBezTo>
                  <a:cubicBezTo>
                    <a:pt x="594" y="427"/>
                    <a:pt x="593" y="433"/>
                    <a:pt x="592" y="439"/>
                  </a:cubicBezTo>
                  <a:cubicBezTo>
                    <a:pt x="590" y="441"/>
                    <a:pt x="589" y="444"/>
                    <a:pt x="588" y="447"/>
                  </a:cubicBezTo>
                  <a:cubicBezTo>
                    <a:pt x="587" y="448"/>
                    <a:pt x="588" y="449"/>
                    <a:pt x="589" y="449"/>
                  </a:cubicBezTo>
                  <a:cubicBezTo>
                    <a:pt x="590" y="449"/>
                    <a:pt x="590" y="449"/>
                    <a:pt x="590" y="449"/>
                  </a:cubicBezTo>
                  <a:cubicBezTo>
                    <a:pt x="590" y="452"/>
                    <a:pt x="589" y="455"/>
                    <a:pt x="589" y="458"/>
                  </a:cubicBezTo>
                  <a:cubicBezTo>
                    <a:pt x="582" y="457"/>
                    <a:pt x="575" y="456"/>
                    <a:pt x="567" y="455"/>
                  </a:cubicBezTo>
                  <a:cubicBezTo>
                    <a:pt x="568" y="450"/>
                    <a:pt x="569" y="445"/>
                    <a:pt x="571" y="440"/>
                  </a:cubicBezTo>
                  <a:cubicBezTo>
                    <a:pt x="571" y="437"/>
                    <a:pt x="572" y="434"/>
                    <a:pt x="573" y="431"/>
                  </a:cubicBezTo>
                  <a:cubicBezTo>
                    <a:pt x="574" y="432"/>
                    <a:pt x="577" y="432"/>
                    <a:pt x="579" y="431"/>
                  </a:cubicBezTo>
                  <a:cubicBezTo>
                    <a:pt x="582" y="430"/>
                    <a:pt x="584" y="427"/>
                    <a:pt x="586" y="425"/>
                  </a:cubicBezTo>
                  <a:cubicBezTo>
                    <a:pt x="589" y="424"/>
                    <a:pt x="591" y="422"/>
                    <a:pt x="594" y="420"/>
                  </a:cubicBezTo>
                  <a:moveTo>
                    <a:pt x="548" y="432"/>
                  </a:moveTo>
                  <a:cubicBezTo>
                    <a:pt x="552" y="429"/>
                    <a:pt x="556" y="426"/>
                    <a:pt x="559" y="424"/>
                  </a:cubicBezTo>
                  <a:cubicBezTo>
                    <a:pt x="563" y="420"/>
                    <a:pt x="568" y="417"/>
                    <a:pt x="572" y="413"/>
                  </a:cubicBezTo>
                  <a:cubicBezTo>
                    <a:pt x="572" y="413"/>
                    <a:pt x="572" y="413"/>
                    <a:pt x="572" y="413"/>
                  </a:cubicBezTo>
                  <a:cubicBezTo>
                    <a:pt x="571" y="416"/>
                    <a:pt x="571" y="420"/>
                    <a:pt x="571" y="423"/>
                  </a:cubicBezTo>
                  <a:cubicBezTo>
                    <a:pt x="569" y="432"/>
                    <a:pt x="567" y="440"/>
                    <a:pt x="565" y="449"/>
                  </a:cubicBezTo>
                  <a:cubicBezTo>
                    <a:pt x="564" y="451"/>
                    <a:pt x="564" y="453"/>
                    <a:pt x="563" y="455"/>
                  </a:cubicBezTo>
                  <a:cubicBezTo>
                    <a:pt x="557" y="454"/>
                    <a:pt x="550" y="453"/>
                    <a:pt x="543" y="452"/>
                  </a:cubicBezTo>
                  <a:cubicBezTo>
                    <a:pt x="544" y="448"/>
                    <a:pt x="545" y="445"/>
                    <a:pt x="546" y="441"/>
                  </a:cubicBezTo>
                  <a:cubicBezTo>
                    <a:pt x="547" y="438"/>
                    <a:pt x="548" y="435"/>
                    <a:pt x="548" y="432"/>
                  </a:cubicBezTo>
                  <a:moveTo>
                    <a:pt x="550" y="407"/>
                  </a:moveTo>
                  <a:cubicBezTo>
                    <a:pt x="549" y="407"/>
                    <a:pt x="548" y="408"/>
                    <a:pt x="547" y="409"/>
                  </a:cubicBezTo>
                  <a:cubicBezTo>
                    <a:pt x="541" y="413"/>
                    <a:pt x="536" y="418"/>
                    <a:pt x="531" y="423"/>
                  </a:cubicBezTo>
                  <a:cubicBezTo>
                    <a:pt x="532" y="415"/>
                    <a:pt x="534" y="408"/>
                    <a:pt x="535" y="400"/>
                  </a:cubicBezTo>
                  <a:cubicBezTo>
                    <a:pt x="542" y="395"/>
                    <a:pt x="549" y="389"/>
                    <a:pt x="555" y="384"/>
                  </a:cubicBezTo>
                  <a:cubicBezTo>
                    <a:pt x="554" y="387"/>
                    <a:pt x="554" y="390"/>
                    <a:pt x="553" y="393"/>
                  </a:cubicBezTo>
                  <a:cubicBezTo>
                    <a:pt x="552" y="398"/>
                    <a:pt x="551" y="402"/>
                    <a:pt x="550" y="407"/>
                  </a:cubicBezTo>
                  <a:moveTo>
                    <a:pt x="552" y="409"/>
                  </a:moveTo>
                  <a:cubicBezTo>
                    <a:pt x="559" y="404"/>
                    <a:pt x="567" y="398"/>
                    <a:pt x="574" y="392"/>
                  </a:cubicBezTo>
                  <a:cubicBezTo>
                    <a:pt x="574" y="398"/>
                    <a:pt x="574" y="403"/>
                    <a:pt x="573" y="409"/>
                  </a:cubicBezTo>
                  <a:cubicBezTo>
                    <a:pt x="568" y="413"/>
                    <a:pt x="562" y="417"/>
                    <a:pt x="557" y="421"/>
                  </a:cubicBezTo>
                  <a:cubicBezTo>
                    <a:pt x="554" y="424"/>
                    <a:pt x="551" y="426"/>
                    <a:pt x="549" y="428"/>
                  </a:cubicBezTo>
                  <a:cubicBezTo>
                    <a:pt x="549" y="426"/>
                    <a:pt x="549" y="424"/>
                    <a:pt x="550" y="421"/>
                  </a:cubicBezTo>
                  <a:cubicBezTo>
                    <a:pt x="550" y="417"/>
                    <a:pt x="551" y="413"/>
                    <a:pt x="552" y="409"/>
                  </a:cubicBezTo>
                  <a:moveTo>
                    <a:pt x="585" y="403"/>
                  </a:moveTo>
                  <a:cubicBezTo>
                    <a:pt x="584" y="408"/>
                    <a:pt x="583" y="412"/>
                    <a:pt x="580" y="416"/>
                  </a:cubicBezTo>
                  <a:cubicBezTo>
                    <a:pt x="580" y="415"/>
                    <a:pt x="580" y="413"/>
                    <a:pt x="580" y="412"/>
                  </a:cubicBezTo>
                  <a:cubicBezTo>
                    <a:pt x="581" y="410"/>
                    <a:pt x="581" y="408"/>
                    <a:pt x="582" y="406"/>
                  </a:cubicBezTo>
                  <a:cubicBezTo>
                    <a:pt x="583" y="405"/>
                    <a:pt x="584" y="404"/>
                    <a:pt x="585" y="403"/>
                  </a:cubicBezTo>
                  <a:moveTo>
                    <a:pt x="569" y="345"/>
                  </a:moveTo>
                  <a:cubicBezTo>
                    <a:pt x="569" y="352"/>
                    <a:pt x="570" y="359"/>
                    <a:pt x="571" y="366"/>
                  </a:cubicBezTo>
                  <a:cubicBezTo>
                    <a:pt x="573" y="373"/>
                    <a:pt x="574" y="381"/>
                    <a:pt x="574" y="389"/>
                  </a:cubicBezTo>
                  <a:cubicBezTo>
                    <a:pt x="568" y="394"/>
                    <a:pt x="560" y="399"/>
                    <a:pt x="553" y="404"/>
                  </a:cubicBezTo>
                  <a:cubicBezTo>
                    <a:pt x="555" y="398"/>
                    <a:pt x="556" y="392"/>
                    <a:pt x="557" y="386"/>
                  </a:cubicBezTo>
                  <a:cubicBezTo>
                    <a:pt x="558" y="384"/>
                    <a:pt x="558" y="382"/>
                    <a:pt x="558" y="381"/>
                  </a:cubicBezTo>
                  <a:cubicBezTo>
                    <a:pt x="562" y="378"/>
                    <a:pt x="565" y="374"/>
                    <a:pt x="568" y="371"/>
                  </a:cubicBezTo>
                  <a:cubicBezTo>
                    <a:pt x="569" y="370"/>
                    <a:pt x="567" y="368"/>
                    <a:pt x="566" y="369"/>
                  </a:cubicBezTo>
                  <a:cubicBezTo>
                    <a:pt x="564" y="371"/>
                    <a:pt x="562" y="373"/>
                    <a:pt x="559" y="376"/>
                  </a:cubicBezTo>
                  <a:cubicBezTo>
                    <a:pt x="562" y="363"/>
                    <a:pt x="565" y="350"/>
                    <a:pt x="566" y="338"/>
                  </a:cubicBezTo>
                  <a:cubicBezTo>
                    <a:pt x="568" y="340"/>
                    <a:pt x="568" y="342"/>
                    <a:pt x="569" y="345"/>
                  </a:cubicBezTo>
                  <a:moveTo>
                    <a:pt x="548" y="332"/>
                  </a:moveTo>
                  <a:cubicBezTo>
                    <a:pt x="552" y="332"/>
                    <a:pt x="556" y="333"/>
                    <a:pt x="560" y="334"/>
                  </a:cubicBezTo>
                  <a:cubicBezTo>
                    <a:pt x="561" y="334"/>
                    <a:pt x="563" y="335"/>
                    <a:pt x="564" y="336"/>
                  </a:cubicBezTo>
                  <a:cubicBezTo>
                    <a:pt x="562" y="350"/>
                    <a:pt x="559" y="364"/>
                    <a:pt x="556" y="379"/>
                  </a:cubicBezTo>
                  <a:cubicBezTo>
                    <a:pt x="550" y="385"/>
                    <a:pt x="543" y="390"/>
                    <a:pt x="536" y="395"/>
                  </a:cubicBezTo>
                  <a:cubicBezTo>
                    <a:pt x="540" y="374"/>
                    <a:pt x="545" y="353"/>
                    <a:pt x="548" y="332"/>
                  </a:cubicBezTo>
                  <a:cubicBezTo>
                    <a:pt x="548" y="332"/>
                    <a:pt x="548" y="332"/>
                    <a:pt x="548" y="332"/>
                  </a:cubicBezTo>
                  <a:moveTo>
                    <a:pt x="545" y="331"/>
                  </a:moveTo>
                  <a:cubicBezTo>
                    <a:pt x="544" y="342"/>
                    <a:pt x="541" y="353"/>
                    <a:pt x="539" y="365"/>
                  </a:cubicBezTo>
                  <a:cubicBezTo>
                    <a:pt x="537" y="376"/>
                    <a:pt x="535" y="387"/>
                    <a:pt x="533" y="398"/>
                  </a:cubicBezTo>
                  <a:cubicBezTo>
                    <a:pt x="529" y="400"/>
                    <a:pt x="525" y="403"/>
                    <a:pt x="522" y="406"/>
                  </a:cubicBezTo>
                  <a:cubicBezTo>
                    <a:pt x="516" y="410"/>
                    <a:pt x="511" y="414"/>
                    <a:pt x="506" y="418"/>
                  </a:cubicBezTo>
                  <a:cubicBezTo>
                    <a:pt x="506" y="417"/>
                    <a:pt x="506" y="417"/>
                    <a:pt x="506" y="417"/>
                  </a:cubicBezTo>
                  <a:cubicBezTo>
                    <a:pt x="508" y="406"/>
                    <a:pt x="509" y="396"/>
                    <a:pt x="511" y="386"/>
                  </a:cubicBezTo>
                  <a:cubicBezTo>
                    <a:pt x="518" y="381"/>
                    <a:pt x="524" y="375"/>
                    <a:pt x="530" y="369"/>
                  </a:cubicBezTo>
                  <a:cubicBezTo>
                    <a:pt x="531" y="368"/>
                    <a:pt x="529" y="366"/>
                    <a:pt x="528" y="367"/>
                  </a:cubicBezTo>
                  <a:cubicBezTo>
                    <a:pt x="523" y="372"/>
                    <a:pt x="517" y="377"/>
                    <a:pt x="512" y="382"/>
                  </a:cubicBezTo>
                  <a:cubicBezTo>
                    <a:pt x="513" y="378"/>
                    <a:pt x="513" y="374"/>
                    <a:pt x="514" y="370"/>
                  </a:cubicBezTo>
                  <a:cubicBezTo>
                    <a:pt x="518" y="355"/>
                    <a:pt x="520" y="340"/>
                    <a:pt x="521" y="325"/>
                  </a:cubicBezTo>
                  <a:cubicBezTo>
                    <a:pt x="529" y="327"/>
                    <a:pt x="537" y="329"/>
                    <a:pt x="545" y="331"/>
                  </a:cubicBezTo>
                  <a:moveTo>
                    <a:pt x="499" y="423"/>
                  </a:moveTo>
                  <a:cubicBezTo>
                    <a:pt x="498" y="424"/>
                    <a:pt x="497" y="425"/>
                    <a:pt x="496" y="426"/>
                  </a:cubicBezTo>
                  <a:cubicBezTo>
                    <a:pt x="495" y="425"/>
                    <a:pt x="495" y="425"/>
                    <a:pt x="495" y="426"/>
                  </a:cubicBezTo>
                  <a:cubicBezTo>
                    <a:pt x="493" y="427"/>
                    <a:pt x="492" y="428"/>
                    <a:pt x="491" y="429"/>
                  </a:cubicBezTo>
                  <a:cubicBezTo>
                    <a:pt x="488" y="431"/>
                    <a:pt x="487" y="432"/>
                    <a:pt x="485" y="434"/>
                  </a:cubicBezTo>
                  <a:cubicBezTo>
                    <a:pt x="485" y="433"/>
                    <a:pt x="485" y="431"/>
                    <a:pt x="486" y="430"/>
                  </a:cubicBezTo>
                  <a:cubicBezTo>
                    <a:pt x="486" y="429"/>
                    <a:pt x="485" y="429"/>
                    <a:pt x="484" y="430"/>
                  </a:cubicBezTo>
                  <a:cubicBezTo>
                    <a:pt x="484" y="431"/>
                    <a:pt x="484" y="432"/>
                    <a:pt x="483" y="433"/>
                  </a:cubicBezTo>
                  <a:cubicBezTo>
                    <a:pt x="484" y="424"/>
                    <a:pt x="484" y="415"/>
                    <a:pt x="486" y="406"/>
                  </a:cubicBezTo>
                  <a:cubicBezTo>
                    <a:pt x="488" y="404"/>
                    <a:pt x="490" y="403"/>
                    <a:pt x="492" y="401"/>
                  </a:cubicBezTo>
                  <a:cubicBezTo>
                    <a:pt x="497" y="397"/>
                    <a:pt x="502" y="393"/>
                    <a:pt x="507" y="389"/>
                  </a:cubicBezTo>
                  <a:cubicBezTo>
                    <a:pt x="505" y="400"/>
                    <a:pt x="504" y="411"/>
                    <a:pt x="502" y="421"/>
                  </a:cubicBezTo>
                  <a:cubicBezTo>
                    <a:pt x="501" y="422"/>
                    <a:pt x="500" y="422"/>
                    <a:pt x="499" y="423"/>
                  </a:cubicBezTo>
                  <a:moveTo>
                    <a:pt x="432" y="411"/>
                  </a:moveTo>
                  <a:cubicBezTo>
                    <a:pt x="432" y="411"/>
                    <a:pt x="432" y="411"/>
                    <a:pt x="432" y="411"/>
                  </a:cubicBezTo>
                  <a:cubicBezTo>
                    <a:pt x="432" y="413"/>
                    <a:pt x="434" y="413"/>
                    <a:pt x="434" y="411"/>
                  </a:cubicBezTo>
                  <a:cubicBezTo>
                    <a:pt x="435" y="404"/>
                    <a:pt x="436" y="398"/>
                    <a:pt x="436" y="391"/>
                  </a:cubicBezTo>
                  <a:cubicBezTo>
                    <a:pt x="442" y="386"/>
                    <a:pt x="449" y="381"/>
                    <a:pt x="454" y="376"/>
                  </a:cubicBezTo>
                  <a:cubicBezTo>
                    <a:pt x="456" y="375"/>
                    <a:pt x="458" y="373"/>
                    <a:pt x="461" y="372"/>
                  </a:cubicBezTo>
                  <a:cubicBezTo>
                    <a:pt x="460" y="374"/>
                    <a:pt x="460" y="375"/>
                    <a:pt x="460" y="377"/>
                  </a:cubicBezTo>
                  <a:cubicBezTo>
                    <a:pt x="458" y="385"/>
                    <a:pt x="456" y="394"/>
                    <a:pt x="455" y="402"/>
                  </a:cubicBezTo>
                  <a:cubicBezTo>
                    <a:pt x="452" y="404"/>
                    <a:pt x="450" y="407"/>
                    <a:pt x="447" y="409"/>
                  </a:cubicBezTo>
                  <a:cubicBezTo>
                    <a:pt x="444" y="411"/>
                    <a:pt x="441" y="414"/>
                    <a:pt x="438" y="417"/>
                  </a:cubicBezTo>
                  <a:cubicBezTo>
                    <a:pt x="430" y="413"/>
                    <a:pt x="422" y="409"/>
                    <a:pt x="414" y="406"/>
                  </a:cubicBezTo>
                  <a:cubicBezTo>
                    <a:pt x="420" y="402"/>
                    <a:pt x="426" y="398"/>
                    <a:pt x="432" y="394"/>
                  </a:cubicBezTo>
                  <a:cubicBezTo>
                    <a:pt x="431" y="400"/>
                    <a:pt x="431" y="406"/>
                    <a:pt x="432" y="411"/>
                  </a:cubicBezTo>
                  <a:moveTo>
                    <a:pt x="458" y="345"/>
                  </a:moveTo>
                  <a:cubicBezTo>
                    <a:pt x="453" y="351"/>
                    <a:pt x="446" y="356"/>
                    <a:pt x="440" y="361"/>
                  </a:cubicBezTo>
                  <a:cubicBezTo>
                    <a:pt x="442" y="349"/>
                    <a:pt x="444" y="336"/>
                    <a:pt x="447" y="324"/>
                  </a:cubicBezTo>
                  <a:cubicBezTo>
                    <a:pt x="450" y="311"/>
                    <a:pt x="452" y="298"/>
                    <a:pt x="453" y="286"/>
                  </a:cubicBezTo>
                  <a:cubicBezTo>
                    <a:pt x="454" y="278"/>
                    <a:pt x="454" y="271"/>
                    <a:pt x="454" y="263"/>
                  </a:cubicBezTo>
                  <a:cubicBezTo>
                    <a:pt x="457" y="267"/>
                    <a:pt x="460" y="270"/>
                    <a:pt x="462" y="274"/>
                  </a:cubicBezTo>
                  <a:cubicBezTo>
                    <a:pt x="466" y="281"/>
                    <a:pt x="470" y="288"/>
                    <a:pt x="468" y="297"/>
                  </a:cubicBezTo>
                  <a:cubicBezTo>
                    <a:pt x="467" y="304"/>
                    <a:pt x="469" y="309"/>
                    <a:pt x="474" y="313"/>
                  </a:cubicBezTo>
                  <a:cubicBezTo>
                    <a:pt x="471" y="323"/>
                    <a:pt x="468" y="333"/>
                    <a:pt x="466" y="343"/>
                  </a:cubicBezTo>
                  <a:cubicBezTo>
                    <a:pt x="464" y="351"/>
                    <a:pt x="463" y="359"/>
                    <a:pt x="462" y="366"/>
                  </a:cubicBezTo>
                  <a:cubicBezTo>
                    <a:pt x="457" y="370"/>
                    <a:pt x="453" y="373"/>
                    <a:pt x="448" y="377"/>
                  </a:cubicBezTo>
                  <a:cubicBezTo>
                    <a:pt x="445" y="380"/>
                    <a:pt x="441" y="382"/>
                    <a:pt x="437" y="385"/>
                  </a:cubicBezTo>
                  <a:cubicBezTo>
                    <a:pt x="438" y="378"/>
                    <a:pt x="439" y="372"/>
                    <a:pt x="440" y="365"/>
                  </a:cubicBezTo>
                  <a:cubicBezTo>
                    <a:pt x="447" y="359"/>
                    <a:pt x="453" y="353"/>
                    <a:pt x="460" y="347"/>
                  </a:cubicBezTo>
                  <a:cubicBezTo>
                    <a:pt x="461" y="346"/>
                    <a:pt x="459" y="344"/>
                    <a:pt x="458" y="345"/>
                  </a:cubicBezTo>
                  <a:moveTo>
                    <a:pt x="400" y="360"/>
                  </a:moveTo>
                  <a:cubicBezTo>
                    <a:pt x="403" y="358"/>
                    <a:pt x="406" y="356"/>
                    <a:pt x="409" y="353"/>
                  </a:cubicBezTo>
                  <a:cubicBezTo>
                    <a:pt x="410" y="352"/>
                    <a:pt x="412" y="350"/>
                    <a:pt x="414" y="349"/>
                  </a:cubicBezTo>
                  <a:cubicBezTo>
                    <a:pt x="412" y="360"/>
                    <a:pt x="409" y="372"/>
                    <a:pt x="408" y="384"/>
                  </a:cubicBezTo>
                  <a:cubicBezTo>
                    <a:pt x="406" y="386"/>
                    <a:pt x="400" y="390"/>
                    <a:pt x="397" y="391"/>
                  </a:cubicBezTo>
                  <a:cubicBezTo>
                    <a:pt x="397" y="390"/>
                    <a:pt x="398" y="388"/>
                    <a:pt x="398" y="387"/>
                  </a:cubicBezTo>
                  <a:cubicBezTo>
                    <a:pt x="399" y="378"/>
                    <a:pt x="399" y="369"/>
                    <a:pt x="400" y="360"/>
                  </a:cubicBezTo>
                  <a:moveTo>
                    <a:pt x="415" y="358"/>
                  </a:moveTo>
                  <a:cubicBezTo>
                    <a:pt x="416" y="355"/>
                    <a:pt x="416" y="351"/>
                    <a:pt x="417" y="347"/>
                  </a:cubicBezTo>
                  <a:cubicBezTo>
                    <a:pt x="422" y="344"/>
                    <a:pt x="427" y="341"/>
                    <a:pt x="431" y="338"/>
                  </a:cubicBezTo>
                  <a:cubicBezTo>
                    <a:pt x="435" y="335"/>
                    <a:pt x="439" y="333"/>
                    <a:pt x="442" y="330"/>
                  </a:cubicBezTo>
                  <a:cubicBezTo>
                    <a:pt x="440" y="342"/>
                    <a:pt x="437" y="353"/>
                    <a:pt x="436" y="365"/>
                  </a:cubicBezTo>
                  <a:cubicBezTo>
                    <a:pt x="432" y="367"/>
                    <a:pt x="429" y="370"/>
                    <a:pt x="425" y="372"/>
                  </a:cubicBezTo>
                  <a:cubicBezTo>
                    <a:pt x="421" y="375"/>
                    <a:pt x="416" y="378"/>
                    <a:pt x="412" y="381"/>
                  </a:cubicBezTo>
                  <a:cubicBezTo>
                    <a:pt x="413" y="373"/>
                    <a:pt x="414" y="366"/>
                    <a:pt x="415" y="358"/>
                  </a:cubicBezTo>
                  <a:moveTo>
                    <a:pt x="465" y="393"/>
                  </a:moveTo>
                  <a:cubicBezTo>
                    <a:pt x="463" y="394"/>
                    <a:pt x="461" y="396"/>
                    <a:pt x="460" y="397"/>
                  </a:cubicBezTo>
                  <a:cubicBezTo>
                    <a:pt x="462" y="388"/>
                    <a:pt x="463" y="378"/>
                    <a:pt x="465" y="369"/>
                  </a:cubicBezTo>
                  <a:cubicBezTo>
                    <a:pt x="472" y="364"/>
                    <a:pt x="480" y="360"/>
                    <a:pt x="482" y="352"/>
                  </a:cubicBezTo>
                  <a:cubicBezTo>
                    <a:pt x="483" y="351"/>
                    <a:pt x="480" y="350"/>
                    <a:pt x="480" y="352"/>
                  </a:cubicBezTo>
                  <a:cubicBezTo>
                    <a:pt x="477" y="358"/>
                    <a:pt x="471" y="361"/>
                    <a:pt x="466" y="364"/>
                  </a:cubicBezTo>
                  <a:cubicBezTo>
                    <a:pt x="466" y="362"/>
                    <a:pt x="466" y="360"/>
                    <a:pt x="467" y="359"/>
                  </a:cubicBezTo>
                  <a:cubicBezTo>
                    <a:pt x="469" y="344"/>
                    <a:pt x="473" y="329"/>
                    <a:pt x="476" y="314"/>
                  </a:cubicBezTo>
                  <a:cubicBezTo>
                    <a:pt x="478" y="315"/>
                    <a:pt x="480" y="316"/>
                    <a:pt x="483" y="317"/>
                  </a:cubicBezTo>
                  <a:cubicBezTo>
                    <a:pt x="488" y="318"/>
                    <a:pt x="494" y="319"/>
                    <a:pt x="499" y="320"/>
                  </a:cubicBezTo>
                  <a:cubicBezTo>
                    <a:pt x="499" y="324"/>
                    <a:pt x="498" y="328"/>
                    <a:pt x="498" y="331"/>
                  </a:cubicBezTo>
                  <a:cubicBezTo>
                    <a:pt x="497" y="344"/>
                    <a:pt x="494" y="356"/>
                    <a:pt x="491" y="369"/>
                  </a:cubicBezTo>
                  <a:cubicBezTo>
                    <a:pt x="483" y="377"/>
                    <a:pt x="473" y="385"/>
                    <a:pt x="465" y="393"/>
                  </a:cubicBezTo>
                  <a:moveTo>
                    <a:pt x="465" y="255"/>
                  </a:moveTo>
                  <a:cubicBezTo>
                    <a:pt x="465" y="254"/>
                    <a:pt x="465" y="253"/>
                    <a:pt x="465" y="252"/>
                  </a:cubicBezTo>
                  <a:cubicBezTo>
                    <a:pt x="464" y="244"/>
                    <a:pt x="463" y="235"/>
                    <a:pt x="460" y="227"/>
                  </a:cubicBezTo>
                  <a:cubicBezTo>
                    <a:pt x="457" y="219"/>
                    <a:pt x="452" y="212"/>
                    <a:pt x="448" y="205"/>
                  </a:cubicBezTo>
                  <a:cubicBezTo>
                    <a:pt x="446" y="202"/>
                    <a:pt x="444" y="198"/>
                    <a:pt x="442" y="195"/>
                  </a:cubicBezTo>
                  <a:cubicBezTo>
                    <a:pt x="445" y="193"/>
                    <a:pt x="447" y="191"/>
                    <a:pt x="450" y="188"/>
                  </a:cubicBezTo>
                  <a:cubicBezTo>
                    <a:pt x="451" y="190"/>
                    <a:pt x="451" y="192"/>
                    <a:pt x="452" y="194"/>
                  </a:cubicBezTo>
                  <a:cubicBezTo>
                    <a:pt x="458" y="204"/>
                    <a:pt x="461" y="215"/>
                    <a:pt x="465" y="226"/>
                  </a:cubicBezTo>
                  <a:cubicBezTo>
                    <a:pt x="471" y="240"/>
                    <a:pt x="474" y="255"/>
                    <a:pt x="477" y="270"/>
                  </a:cubicBezTo>
                  <a:cubicBezTo>
                    <a:pt x="474" y="265"/>
                    <a:pt x="470" y="259"/>
                    <a:pt x="465" y="255"/>
                  </a:cubicBezTo>
                  <a:moveTo>
                    <a:pt x="440" y="195"/>
                  </a:moveTo>
                  <a:cubicBezTo>
                    <a:pt x="443" y="199"/>
                    <a:pt x="445" y="204"/>
                    <a:pt x="447" y="208"/>
                  </a:cubicBezTo>
                  <a:cubicBezTo>
                    <a:pt x="451" y="215"/>
                    <a:pt x="455" y="222"/>
                    <a:pt x="457" y="229"/>
                  </a:cubicBezTo>
                  <a:cubicBezTo>
                    <a:pt x="460" y="236"/>
                    <a:pt x="461" y="243"/>
                    <a:pt x="461" y="251"/>
                  </a:cubicBezTo>
                  <a:cubicBezTo>
                    <a:pt x="461" y="250"/>
                    <a:pt x="460" y="250"/>
                    <a:pt x="460" y="249"/>
                  </a:cubicBezTo>
                  <a:cubicBezTo>
                    <a:pt x="459" y="248"/>
                    <a:pt x="457" y="247"/>
                    <a:pt x="456" y="245"/>
                  </a:cubicBezTo>
                  <a:cubicBezTo>
                    <a:pt x="456" y="244"/>
                    <a:pt x="456" y="242"/>
                    <a:pt x="456" y="240"/>
                  </a:cubicBezTo>
                  <a:cubicBezTo>
                    <a:pt x="457" y="239"/>
                    <a:pt x="454" y="238"/>
                    <a:pt x="454" y="240"/>
                  </a:cubicBezTo>
                  <a:cubicBezTo>
                    <a:pt x="453" y="241"/>
                    <a:pt x="453" y="242"/>
                    <a:pt x="453" y="243"/>
                  </a:cubicBezTo>
                  <a:cubicBezTo>
                    <a:pt x="447" y="238"/>
                    <a:pt x="440" y="233"/>
                    <a:pt x="434" y="229"/>
                  </a:cubicBezTo>
                  <a:cubicBezTo>
                    <a:pt x="428" y="225"/>
                    <a:pt x="424" y="220"/>
                    <a:pt x="425" y="213"/>
                  </a:cubicBezTo>
                  <a:cubicBezTo>
                    <a:pt x="426" y="206"/>
                    <a:pt x="429" y="202"/>
                    <a:pt x="436" y="198"/>
                  </a:cubicBezTo>
                  <a:cubicBezTo>
                    <a:pt x="437" y="197"/>
                    <a:pt x="439" y="196"/>
                    <a:pt x="440" y="195"/>
                  </a:cubicBezTo>
                  <a:moveTo>
                    <a:pt x="432" y="243"/>
                  </a:moveTo>
                  <a:cubicBezTo>
                    <a:pt x="440" y="247"/>
                    <a:pt x="446" y="253"/>
                    <a:pt x="452" y="260"/>
                  </a:cubicBezTo>
                  <a:cubicBezTo>
                    <a:pt x="451" y="267"/>
                    <a:pt x="451" y="275"/>
                    <a:pt x="450" y="282"/>
                  </a:cubicBezTo>
                  <a:cubicBezTo>
                    <a:pt x="449" y="297"/>
                    <a:pt x="447" y="311"/>
                    <a:pt x="444" y="325"/>
                  </a:cubicBezTo>
                  <a:cubicBezTo>
                    <a:pt x="443" y="325"/>
                    <a:pt x="443" y="325"/>
                    <a:pt x="443" y="325"/>
                  </a:cubicBezTo>
                  <a:cubicBezTo>
                    <a:pt x="442" y="325"/>
                    <a:pt x="441" y="327"/>
                    <a:pt x="443" y="327"/>
                  </a:cubicBezTo>
                  <a:cubicBezTo>
                    <a:pt x="442" y="327"/>
                    <a:pt x="434" y="332"/>
                    <a:pt x="433" y="333"/>
                  </a:cubicBezTo>
                  <a:cubicBezTo>
                    <a:pt x="430" y="335"/>
                    <a:pt x="427" y="337"/>
                    <a:pt x="423" y="339"/>
                  </a:cubicBezTo>
                  <a:cubicBezTo>
                    <a:pt x="422" y="340"/>
                    <a:pt x="420" y="341"/>
                    <a:pt x="419" y="342"/>
                  </a:cubicBezTo>
                  <a:cubicBezTo>
                    <a:pt x="421" y="334"/>
                    <a:pt x="423" y="327"/>
                    <a:pt x="425" y="319"/>
                  </a:cubicBezTo>
                  <a:cubicBezTo>
                    <a:pt x="427" y="307"/>
                    <a:pt x="431" y="295"/>
                    <a:pt x="432" y="282"/>
                  </a:cubicBezTo>
                  <a:cubicBezTo>
                    <a:pt x="433" y="269"/>
                    <a:pt x="432" y="256"/>
                    <a:pt x="432" y="243"/>
                  </a:cubicBezTo>
                  <a:moveTo>
                    <a:pt x="447" y="414"/>
                  </a:moveTo>
                  <a:cubicBezTo>
                    <a:pt x="449" y="412"/>
                    <a:pt x="451" y="410"/>
                    <a:pt x="454" y="408"/>
                  </a:cubicBezTo>
                  <a:cubicBezTo>
                    <a:pt x="453" y="412"/>
                    <a:pt x="452" y="417"/>
                    <a:pt x="452" y="421"/>
                  </a:cubicBezTo>
                  <a:cubicBezTo>
                    <a:pt x="452" y="422"/>
                    <a:pt x="451" y="422"/>
                    <a:pt x="451" y="423"/>
                  </a:cubicBezTo>
                  <a:cubicBezTo>
                    <a:pt x="448" y="421"/>
                    <a:pt x="445" y="420"/>
                    <a:pt x="442" y="418"/>
                  </a:cubicBezTo>
                  <a:cubicBezTo>
                    <a:pt x="443" y="417"/>
                    <a:pt x="445" y="415"/>
                    <a:pt x="447" y="414"/>
                  </a:cubicBezTo>
                  <a:moveTo>
                    <a:pt x="457" y="409"/>
                  </a:moveTo>
                  <a:cubicBezTo>
                    <a:pt x="458" y="407"/>
                    <a:pt x="458" y="405"/>
                    <a:pt x="459" y="403"/>
                  </a:cubicBezTo>
                  <a:cubicBezTo>
                    <a:pt x="461" y="401"/>
                    <a:pt x="463" y="399"/>
                    <a:pt x="466" y="397"/>
                  </a:cubicBezTo>
                  <a:cubicBezTo>
                    <a:pt x="473" y="389"/>
                    <a:pt x="482" y="382"/>
                    <a:pt x="490" y="375"/>
                  </a:cubicBezTo>
                  <a:cubicBezTo>
                    <a:pt x="487" y="384"/>
                    <a:pt x="485" y="394"/>
                    <a:pt x="483" y="404"/>
                  </a:cubicBezTo>
                  <a:cubicBezTo>
                    <a:pt x="474" y="410"/>
                    <a:pt x="464" y="416"/>
                    <a:pt x="457" y="425"/>
                  </a:cubicBezTo>
                  <a:cubicBezTo>
                    <a:pt x="456" y="425"/>
                    <a:pt x="455" y="424"/>
                    <a:pt x="455" y="424"/>
                  </a:cubicBezTo>
                  <a:cubicBezTo>
                    <a:pt x="455" y="419"/>
                    <a:pt x="456" y="414"/>
                    <a:pt x="457" y="409"/>
                  </a:cubicBezTo>
                  <a:moveTo>
                    <a:pt x="461" y="425"/>
                  </a:moveTo>
                  <a:cubicBezTo>
                    <a:pt x="464" y="423"/>
                    <a:pt x="467" y="420"/>
                    <a:pt x="470" y="417"/>
                  </a:cubicBezTo>
                  <a:cubicBezTo>
                    <a:pt x="474" y="414"/>
                    <a:pt x="478" y="412"/>
                    <a:pt x="482" y="409"/>
                  </a:cubicBezTo>
                  <a:cubicBezTo>
                    <a:pt x="481" y="417"/>
                    <a:pt x="480" y="425"/>
                    <a:pt x="479" y="434"/>
                  </a:cubicBezTo>
                  <a:cubicBezTo>
                    <a:pt x="473" y="432"/>
                    <a:pt x="467" y="429"/>
                    <a:pt x="461" y="427"/>
                  </a:cubicBezTo>
                  <a:cubicBezTo>
                    <a:pt x="461" y="426"/>
                    <a:pt x="461" y="426"/>
                    <a:pt x="461" y="425"/>
                  </a:cubicBezTo>
                  <a:moveTo>
                    <a:pt x="519" y="325"/>
                  </a:moveTo>
                  <a:cubicBezTo>
                    <a:pt x="519" y="327"/>
                    <a:pt x="519" y="329"/>
                    <a:pt x="519" y="332"/>
                  </a:cubicBezTo>
                  <a:cubicBezTo>
                    <a:pt x="517" y="348"/>
                    <a:pt x="512" y="364"/>
                    <a:pt x="509" y="380"/>
                  </a:cubicBezTo>
                  <a:cubicBezTo>
                    <a:pt x="508" y="382"/>
                    <a:pt x="508" y="383"/>
                    <a:pt x="508" y="385"/>
                  </a:cubicBezTo>
                  <a:cubicBezTo>
                    <a:pt x="501" y="390"/>
                    <a:pt x="494" y="396"/>
                    <a:pt x="487" y="401"/>
                  </a:cubicBezTo>
                  <a:cubicBezTo>
                    <a:pt x="487" y="401"/>
                    <a:pt x="487" y="401"/>
                    <a:pt x="487" y="401"/>
                  </a:cubicBezTo>
                  <a:cubicBezTo>
                    <a:pt x="488" y="391"/>
                    <a:pt x="491" y="381"/>
                    <a:pt x="494" y="370"/>
                  </a:cubicBezTo>
                  <a:cubicBezTo>
                    <a:pt x="496" y="368"/>
                    <a:pt x="498" y="365"/>
                    <a:pt x="500" y="363"/>
                  </a:cubicBezTo>
                  <a:cubicBezTo>
                    <a:pt x="501" y="361"/>
                    <a:pt x="499" y="360"/>
                    <a:pt x="498" y="361"/>
                  </a:cubicBezTo>
                  <a:cubicBezTo>
                    <a:pt x="497" y="362"/>
                    <a:pt x="496" y="363"/>
                    <a:pt x="495" y="364"/>
                  </a:cubicBezTo>
                  <a:cubicBezTo>
                    <a:pt x="498" y="354"/>
                    <a:pt x="499" y="344"/>
                    <a:pt x="500" y="333"/>
                  </a:cubicBezTo>
                  <a:cubicBezTo>
                    <a:pt x="501" y="329"/>
                    <a:pt x="501" y="325"/>
                    <a:pt x="502" y="321"/>
                  </a:cubicBezTo>
                  <a:cubicBezTo>
                    <a:pt x="508" y="322"/>
                    <a:pt x="513" y="324"/>
                    <a:pt x="519" y="325"/>
                  </a:cubicBezTo>
                  <a:moveTo>
                    <a:pt x="482" y="235"/>
                  </a:moveTo>
                  <a:cubicBezTo>
                    <a:pt x="483" y="237"/>
                    <a:pt x="483" y="239"/>
                    <a:pt x="484" y="241"/>
                  </a:cubicBezTo>
                  <a:cubicBezTo>
                    <a:pt x="487" y="251"/>
                    <a:pt x="489" y="262"/>
                    <a:pt x="492" y="273"/>
                  </a:cubicBezTo>
                  <a:cubicBezTo>
                    <a:pt x="494" y="281"/>
                    <a:pt x="494" y="290"/>
                    <a:pt x="498" y="298"/>
                  </a:cubicBezTo>
                  <a:cubicBezTo>
                    <a:pt x="498" y="298"/>
                    <a:pt x="498" y="298"/>
                    <a:pt x="499" y="298"/>
                  </a:cubicBezTo>
                  <a:cubicBezTo>
                    <a:pt x="500" y="300"/>
                    <a:pt x="500" y="300"/>
                    <a:pt x="500" y="300"/>
                  </a:cubicBezTo>
                  <a:cubicBezTo>
                    <a:pt x="500" y="301"/>
                    <a:pt x="501" y="301"/>
                    <a:pt x="502" y="300"/>
                  </a:cubicBezTo>
                  <a:cubicBezTo>
                    <a:pt x="501" y="302"/>
                    <a:pt x="501" y="304"/>
                    <a:pt x="501" y="306"/>
                  </a:cubicBezTo>
                  <a:cubicBezTo>
                    <a:pt x="496" y="304"/>
                    <a:pt x="491" y="303"/>
                    <a:pt x="487" y="301"/>
                  </a:cubicBezTo>
                  <a:cubicBezTo>
                    <a:pt x="486" y="297"/>
                    <a:pt x="485" y="294"/>
                    <a:pt x="484" y="290"/>
                  </a:cubicBezTo>
                  <a:cubicBezTo>
                    <a:pt x="484" y="284"/>
                    <a:pt x="483" y="278"/>
                    <a:pt x="481" y="272"/>
                  </a:cubicBezTo>
                  <a:cubicBezTo>
                    <a:pt x="482" y="260"/>
                    <a:pt x="482" y="247"/>
                    <a:pt x="482" y="235"/>
                  </a:cubicBezTo>
                  <a:moveTo>
                    <a:pt x="473" y="209"/>
                  </a:moveTo>
                  <a:cubicBezTo>
                    <a:pt x="475" y="217"/>
                    <a:pt x="478" y="224"/>
                    <a:pt x="481" y="231"/>
                  </a:cubicBezTo>
                  <a:cubicBezTo>
                    <a:pt x="480" y="231"/>
                    <a:pt x="480" y="231"/>
                    <a:pt x="480" y="232"/>
                  </a:cubicBezTo>
                  <a:cubicBezTo>
                    <a:pt x="480" y="243"/>
                    <a:pt x="480" y="253"/>
                    <a:pt x="479" y="264"/>
                  </a:cubicBezTo>
                  <a:cubicBezTo>
                    <a:pt x="479" y="263"/>
                    <a:pt x="479" y="263"/>
                    <a:pt x="479" y="262"/>
                  </a:cubicBezTo>
                  <a:cubicBezTo>
                    <a:pt x="475" y="250"/>
                    <a:pt x="473" y="237"/>
                    <a:pt x="468" y="225"/>
                  </a:cubicBezTo>
                  <a:cubicBezTo>
                    <a:pt x="466" y="219"/>
                    <a:pt x="462" y="214"/>
                    <a:pt x="461" y="207"/>
                  </a:cubicBezTo>
                  <a:cubicBezTo>
                    <a:pt x="459" y="203"/>
                    <a:pt x="459" y="199"/>
                    <a:pt x="456" y="195"/>
                  </a:cubicBezTo>
                  <a:cubicBezTo>
                    <a:pt x="455" y="192"/>
                    <a:pt x="453" y="190"/>
                    <a:pt x="452" y="187"/>
                  </a:cubicBezTo>
                  <a:cubicBezTo>
                    <a:pt x="455" y="185"/>
                    <a:pt x="457" y="183"/>
                    <a:pt x="460" y="180"/>
                  </a:cubicBezTo>
                  <a:cubicBezTo>
                    <a:pt x="466" y="189"/>
                    <a:pt x="470" y="200"/>
                    <a:pt x="473" y="209"/>
                  </a:cubicBezTo>
                  <a:moveTo>
                    <a:pt x="465" y="175"/>
                  </a:moveTo>
                  <a:cubicBezTo>
                    <a:pt x="466" y="175"/>
                    <a:pt x="466" y="175"/>
                    <a:pt x="466" y="174"/>
                  </a:cubicBezTo>
                  <a:cubicBezTo>
                    <a:pt x="467" y="176"/>
                    <a:pt x="467" y="179"/>
                    <a:pt x="467" y="181"/>
                  </a:cubicBezTo>
                  <a:cubicBezTo>
                    <a:pt x="468" y="184"/>
                    <a:pt x="468" y="188"/>
                    <a:pt x="469" y="193"/>
                  </a:cubicBezTo>
                  <a:cubicBezTo>
                    <a:pt x="467" y="188"/>
                    <a:pt x="464" y="183"/>
                    <a:pt x="461" y="179"/>
                  </a:cubicBezTo>
                  <a:cubicBezTo>
                    <a:pt x="462" y="178"/>
                    <a:pt x="464" y="177"/>
                    <a:pt x="465" y="175"/>
                  </a:cubicBezTo>
                  <a:moveTo>
                    <a:pt x="340" y="273"/>
                  </a:moveTo>
                  <a:cubicBezTo>
                    <a:pt x="342" y="258"/>
                    <a:pt x="345" y="243"/>
                    <a:pt x="345" y="227"/>
                  </a:cubicBezTo>
                  <a:cubicBezTo>
                    <a:pt x="345" y="221"/>
                    <a:pt x="346" y="214"/>
                    <a:pt x="346" y="207"/>
                  </a:cubicBezTo>
                  <a:cubicBezTo>
                    <a:pt x="347" y="201"/>
                    <a:pt x="346" y="196"/>
                    <a:pt x="345" y="191"/>
                  </a:cubicBezTo>
                  <a:cubicBezTo>
                    <a:pt x="345" y="191"/>
                    <a:pt x="345" y="190"/>
                    <a:pt x="346" y="190"/>
                  </a:cubicBezTo>
                  <a:cubicBezTo>
                    <a:pt x="352" y="169"/>
                    <a:pt x="357" y="148"/>
                    <a:pt x="358" y="127"/>
                  </a:cubicBezTo>
                  <a:cubicBezTo>
                    <a:pt x="362" y="139"/>
                    <a:pt x="371" y="146"/>
                    <a:pt x="385" y="149"/>
                  </a:cubicBezTo>
                  <a:cubicBezTo>
                    <a:pt x="391" y="151"/>
                    <a:pt x="399" y="153"/>
                    <a:pt x="405" y="152"/>
                  </a:cubicBezTo>
                  <a:cubicBezTo>
                    <a:pt x="406" y="151"/>
                    <a:pt x="408" y="151"/>
                    <a:pt x="409" y="151"/>
                  </a:cubicBezTo>
                  <a:cubicBezTo>
                    <a:pt x="410" y="152"/>
                    <a:pt x="410" y="153"/>
                    <a:pt x="410" y="154"/>
                  </a:cubicBezTo>
                  <a:cubicBezTo>
                    <a:pt x="410" y="154"/>
                    <a:pt x="411" y="155"/>
                    <a:pt x="411" y="155"/>
                  </a:cubicBezTo>
                  <a:cubicBezTo>
                    <a:pt x="412" y="155"/>
                    <a:pt x="412" y="155"/>
                    <a:pt x="413" y="155"/>
                  </a:cubicBezTo>
                  <a:cubicBezTo>
                    <a:pt x="414" y="155"/>
                    <a:pt x="414" y="154"/>
                    <a:pt x="413" y="153"/>
                  </a:cubicBezTo>
                  <a:cubicBezTo>
                    <a:pt x="413" y="153"/>
                    <a:pt x="412" y="152"/>
                    <a:pt x="412" y="151"/>
                  </a:cubicBezTo>
                  <a:cubicBezTo>
                    <a:pt x="415" y="151"/>
                    <a:pt x="417" y="151"/>
                    <a:pt x="420" y="151"/>
                  </a:cubicBezTo>
                  <a:cubicBezTo>
                    <a:pt x="421" y="157"/>
                    <a:pt x="422" y="163"/>
                    <a:pt x="421" y="163"/>
                  </a:cubicBezTo>
                  <a:cubicBezTo>
                    <a:pt x="420" y="164"/>
                    <a:pt x="420" y="165"/>
                    <a:pt x="421" y="165"/>
                  </a:cubicBezTo>
                  <a:cubicBezTo>
                    <a:pt x="422" y="165"/>
                    <a:pt x="422" y="165"/>
                    <a:pt x="423" y="165"/>
                  </a:cubicBezTo>
                  <a:cubicBezTo>
                    <a:pt x="423" y="165"/>
                    <a:pt x="424" y="164"/>
                    <a:pt x="424" y="164"/>
                  </a:cubicBezTo>
                  <a:cubicBezTo>
                    <a:pt x="425" y="160"/>
                    <a:pt x="425" y="156"/>
                    <a:pt x="424" y="152"/>
                  </a:cubicBezTo>
                  <a:cubicBezTo>
                    <a:pt x="432" y="154"/>
                    <a:pt x="439" y="157"/>
                    <a:pt x="446" y="162"/>
                  </a:cubicBezTo>
                  <a:cubicBezTo>
                    <a:pt x="447" y="166"/>
                    <a:pt x="448" y="170"/>
                    <a:pt x="450" y="174"/>
                  </a:cubicBezTo>
                  <a:cubicBezTo>
                    <a:pt x="451" y="175"/>
                    <a:pt x="452" y="174"/>
                    <a:pt x="452" y="173"/>
                  </a:cubicBezTo>
                  <a:cubicBezTo>
                    <a:pt x="452" y="173"/>
                    <a:pt x="452" y="172"/>
                    <a:pt x="452" y="172"/>
                  </a:cubicBezTo>
                  <a:cubicBezTo>
                    <a:pt x="451" y="171"/>
                    <a:pt x="450" y="171"/>
                    <a:pt x="450" y="172"/>
                  </a:cubicBezTo>
                  <a:cubicBezTo>
                    <a:pt x="450" y="170"/>
                    <a:pt x="450" y="167"/>
                    <a:pt x="450" y="165"/>
                  </a:cubicBezTo>
                  <a:cubicBezTo>
                    <a:pt x="452" y="166"/>
                    <a:pt x="454" y="168"/>
                    <a:pt x="457" y="169"/>
                  </a:cubicBezTo>
                  <a:cubicBezTo>
                    <a:pt x="454" y="173"/>
                    <a:pt x="452" y="176"/>
                    <a:pt x="449" y="178"/>
                  </a:cubicBezTo>
                  <a:cubicBezTo>
                    <a:pt x="449" y="178"/>
                    <a:pt x="448" y="177"/>
                    <a:pt x="448" y="176"/>
                  </a:cubicBezTo>
                  <a:cubicBezTo>
                    <a:pt x="447" y="172"/>
                    <a:pt x="446" y="169"/>
                    <a:pt x="443" y="166"/>
                  </a:cubicBezTo>
                  <a:cubicBezTo>
                    <a:pt x="443" y="165"/>
                    <a:pt x="442" y="166"/>
                    <a:pt x="443" y="166"/>
                  </a:cubicBezTo>
                  <a:cubicBezTo>
                    <a:pt x="445" y="170"/>
                    <a:pt x="446" y="175"/>
                    <a:pt x="448" y="180"/>
                  </a:cubicBezTo>
                  <a:cubicBezTo>
                    <a:pt x="444" y="183"/>
                    <a:pt x="440" y="186"/>
                    <a:pt x="436" y="188"/>
                  </a:cubicBezTo>
                  <a:cubicBezTo>
                    <a:pt x="435" y="187"/>
                    <a:pt x="434" y="186"/>
                    <a:pt x="433" y="186"/>
                  </a:cubicBezTo>
                  <a:cubicBezTo>
                    <a:pt x="433" y="185"/>
                    <a:pt x="432" y="186"/>
                    <a:pt x="433" y="186"/>
                  </a:cubicBezTo>
                  <a:cubicBezTo>
                    <a:pt x="433" y="187"/>
                    <a:pt x="434" y="188"/>
                    <a:pt x="435" y="189"/>
                  </a:cubicBezTo>
                  <a:cubicBezTo>
                    <a:pt x="433" y="189"/>
                    <a:pt x="431" y="190"/>
                    <a:pt x="430" y="191"/>
                  </a:cubicBezTo>
                  <a:cubicBezTo>
                    <a:pt x="422" y="193"/>
                    <a:pt x="419" y="197"/>
                    <a:pt x="416" y="203"/>
                  </a:cubicBezTo>
                  <a:cubicBezTo>
                    <a:pt x="409" y="217"/>
                    <a:pt x="414" y="232"/>
                    <a:pt x="428" y="240"/>
                  </a:cubicBezTo>
                  <a:cubicBezTo>
                    <a:pt x="428" y="240"/>
                    <a:pt x="429" y="241"/>
                    <a:pt x="430" y="241"/>
                  </a:cubicBezTo>
                  <a:cubicBezTo>
                    <a:pt x="430" y="241"/>
                    <a:pt x="430" y="242"/>
                    <a:pt x="430" y="242"/>
                  </a:cubicBezTo>
                  <a:cubicBezTo>
                    <a:pt x="430" y="255"/>
                    <a:pt x="431" y="268"/>
                    <a:pt x="429" y="281"/>
                  </a:cubicBezTo>
                  <a:cubicBezTo>
                    <a:pt x="428" y="295"/>
                    <a:pt x="424" y="311"/>
                    <a:pt x="420" y="325"/>
                  </a:cubicBezTo>
                  <a:cubicBezTo>
                    <a:pt x="419" y="332"/>
                    <a:pt x="417" y="338"/>
                    <a:pt x="415" y="344"/>
                  </a:cubicBezTo>
                  <a:cubicBezTo>
                    <a:pt x="411" y="347"/>
                    <a:pt x="407" y="349"/>
                    <a:pt x="404" y="352"/>
                  </a:cubicBezTo>
                  <a:cubicBezTo>
                    <a:pt x="403" y="353"/>
                    <a:pt x="402" y="354"/>
                    <a:pt x="401" y="355"/>
                  </a:cubicBezTo>
                  <a:cubicBezTo>
                    <a:pt x="401" y="352"/>
                    <a:pt x="402" y="349"/>
                    <a:pt x="402" y="347"/>
                  </a:cubicBezTo>
                  <a:cubicBezTo>
                    <a:pt x="403" y="341"/>
                    <a:pt x="404" y="336"/>
                    <a:pt x="405" y="331"/>
                  </a:cubicBezTo>
                  <a:cubicBezTo>
                    <a:pt x="409" y="328"/>
                    <a:pt x="412" y="324"/>
                    <a:pt x="416" y="321"/>
                  </a:cubicBezTo>
                  <a:cubicBezTo>
                    <a:pt x="417" y="320"/>
                    <a:pt x="415" y="318"/>
                    <a:pt x="414" y="319"/>
                  </a:cubicBezTo>
                  <a:cubicBezTo>
                    <a:pt x="411" y="322"/>
                    <a:pt x="408" y="325"/>
                    <a:pt x="405" y="327"/>
                  </a:cubicBezTo>
                  <a:cubicBezTo>
                    <a:pt x="407" y="319"/>
                    <a:pt x="408" y="310"/>
                    <a:pt x="409" y="302"/>
                  </a:cubicBezTo>
                  <a:cubicBezTo>
                    <a:pt x="411" y="284"/>
                    <a:pt x="410" y="266"/>
                    <a:pt x="410" y="248"/>
                  </a:cubicBezTo>
                  <a:cubicBezTo>
                    <a:pt x="410" y="246"/>
                    <a:pt x="408" y="246"/>
                    <a:pt x="408" y="248"/>
                  </a:cubicBezTo>
                  <a:cubicBezTo>
                    <a:pt x="408" y="262"/>
                    <a:pt x="408" y="276"/>
                    <a:pt x="407" y="290"/>
                  </a:cubicBezTo>
                  <a:cubicBezTo>
                    <a:pt x="406" y="304"/>
                    <a:pt x="404" y="317"/>
                    <a:pt x="402" y="330"/>
                  </a:cubicBezTo>
                  <a:cubicBezTo>
                    <a:pt x="394" y="337"/>
                    <a:pt x="385" y="343"/>
                    <a:pt x="377" y="349"/>
                  </a:cubicBezTo>
                  <a:cubicBezTo>
                    <a:pt x="374" y="352"/>
                    <a:pt x="371" y="354"/>
                    <a:pt x="368" y="356"/>
                  </a:cubicBezTo>
                  <a:cubicBezTo>
                    <a:pt x="369" y="349"/>
                    <a:pt x="370" y="342"/>
                    <a:pt x="371" y="337"/>
                  </a:cubicBezTo>
                  <a:cubicBezTo>
                    <a:pt x="373" y="331"/>
                    <a:pt x="374" y="326"/>
                    <a:pt x="375" y="322"/>
                  </a:cubicBezTo>
                  <a:cubicBezTo>
                    <a:pt x="380" y="317"/>
                    <a:pt x="385" y="312"/>
                    <a:pt x="387" y="307"/>
                  </a:cubicBezTo>
                  <a:cubicBezTo>
                    <a:pt x="388" y="306"/>
                    <a:pt x="388" y="305"/>
                    <a:pt x="387" y="305"/>
                  </a:cubicBezTo>
                  <a:cubicBezTo>
                    <a:pt x="386" y="305"/>
                    <a:pt x="386" y="305"/>
                    <a:pt x="385" y="305"/>
                  </a:cubicBezTo>
                  <a:cubicBezTo>
                    <a:pt x="384" y="304"/>
                    <a:pt x="383" y="307"/>
                    <a:pt x="385" y="307"/>
                  </a:cubicBezTo>
                  <a:cubicBezTo>
                    <a:pt x="384" y="307"/>
                    <a:pt x="381" y="310"/>
                    <a:pt x="378" y="314"/>
                  </a:cubicBezTo>
                  <a:cubicBezTo>
                    <a:pt x="379" y="310"/>
                    <a:pt x="380" y="306"/>
                    <a:pt x="381" y="303"/>
                  </a:cubicBezTo>
                  <a:cubicBezTo>
                    <a:pt x="385" y="281"/>
                    <a:pt x="391" y="258"/>
                    <a:pt x="391" y="236"/>
                  </a:cubicBezTo>
                  <a:cubicBezTo>
                    <a:pt x="391" y="234"/>
                    <a:pt x="387" y="234"/>
                    <a:pt x="387" y="236"/>
                  </a:cubicBezTo>
                  <a:cubicBezTo>
                    <a:pt x="388" y="261"/>
                    <a:pt x="381" y="287"/>
                    <a:pt x="375" y="311"/>
                  </a:cubicBezTo>
                  <a:cubicBezTo>
                    <a:pt x="375" y="313"/>
                    <a:pt x="374" y="316"/>
                    <a:pt x="373" y="318"/>
                  </a:cubicBezTo>
                  <a:cubicBezTo>
                    <a:pt x="372" y="320"/>
                    <a:pt x="371" y="321"/>
                    <a:pt x="370" y="321"/>
                  </a:cubicBezTo>
                  <a:cubicBezTo>
                    <a:pt x="364" y="326"/>
                    <a:pt x="358" y="331"/>
                    <a:pt x="352" y="336"/>
                  </a:cubicBezTo>
                  <a:cubicBezTo>
                    <a:pt x="350" y="338"/>
                    <a:pt x="347" y="341"/>
                    <a:pt x="344" y="343"/>
                  </a:cubicBezTo>
                  <a:cubicBezTo>
                    <a:pt x="344" y="339"/>
                    <a:pt x="345" y="337"/>
                    <a:pt x="345" y="337"/>
                  </a:cubicBezTo>
                  <a:cubicBezTo>
                    <a:pt x="345" y="331"/>
                    <a:pt x="347" y="326"/>
                    <a:pt x="348" y="321"/>
                  </a:cubicBezTo>
                  <a:cubicBezTo>
                    <a:pt x="349" y="318"/>
                    <a:pt x="349" y="314"/>
                    <a:pt x="350" y="311"/>
                  </a:cubicBezTo>
                  <a:cubicBezTo>
                    <a:pt x="357" y="306"/>
                    <a:pt x="363" y="301"/>
                    <a:pt x="369" y="294"/>
                  </a:cubicBezTo>
                  <a:cubicBezTo>
                    <a:pt x="370" y="294"/>
                    <a:pt x="369" y="293"/>
                    <a:pt x="369" y="294"/>
                  </a:cubicBezTo>
                  <a:cubicBezTo>
                    <a:pt x="363" y="298"/>
                    <a:pt x="357" y="303"/>
                    <a:pt x="351" y="307"/>
                  </a:cubicBezTo>
                  <a:cubicBezTo>
                    <a:pt x="353" y="300"/>
                    <a:pt x="354" y="294"/>
                    <a:pt x="355" y="287"/>
                  </a:cubicBezTo>
                  <a:cubicBezTo>
                    <a:pt x="355" y="284"/>
                    <a:pt x="356" y="281"/>
                    <a:pt x="356" y="279"/>
                  </a:cubicBezTo>
                  <a:cubicBezTo>
                    <a:pt x="357" y="277"/>
                    <a:pt x="358" y="276"/>
                    <a:pt x="358" y="274"/>
                  </a:cubicBezTo>
                  <a:cubicBezTo>
                    <a:pt x="358" y="273"/>
                    <a:pt x="357" y="273"/>
                    <a:pt x="357" y="273"/>
                  </a:cubicBezTo>
                  <a:cubicBezTo>
                    <a:pt x="359" y="255"/>
                    <a:pt x="360" y="237"/>
                    <a:pt x="360" y="220"/>
                  </a:cubicBezTo>
                  <a:cubicBezTo>
                    <a:pt x="360" y="219"/>
                    <a:pt x="358" y="219"/>
                    <a:pt x="358" y="220"/>
                  </a:cubicBezTo>
                  <a:cubicBezTo>
                    <a:pt x="358" y="239"/>
                    <a:pt x="356" y="258"/>
                    <a:pt x="354" y="277"/>
                  </a:cubicBezTo>
                  <a:cubicBezTo>
                    <a:pt x="351" y="282"/>
                    <a:pt x="345" y="285"/>
                    <a:pt x="341" y="288"/>
                  </a:cubicBezTo>
                  <a:cubicBezTo>
                    <a:pt x="339" y="290"/>
                    <a:pt x="337" y="291"/>
                    <a:pt x="335" y="293"/>
                  </a:cubicBezTo>
                  <a:cubicBezTo>
                    <a:pt x="337" y="286"/>
                    <a:pt x="339" y="280"/>
                    <a:pt x="340" y="273"/>
                  </a:cubicBezTo>
                  <a:moveTo>
                    <a:pt x="370" y="379"/>
                  </a:moveTo>
                  <a:cubicBezTo>
                    <a:pt x="370" y="379"/>
                    <a:pt x="370" y="379"/>
                    <a:pt x="370" y="380"/>
                  </a:cubicBezTo>
                  <a:cubicBezTo>
                    <a:pt x="365" y="376"/>
                    <a:pt x="360" y="372"/>
                    <a:pt x="354" y="368"/>
                  </a:cubicBezTo>
                  <a:cubicBezTo>
                    <a:pt x="358" y="367"/>
                    <a:pt x="361" y="365"/>
                    <a:pt x="364" y="363"/>
                  </a:cubicBezTo>
                  <a:cubicBezTo>
                    <a:pt x="363" y="367"/>
                    <a:pt x="363" y="370"/>
                    <a:pt x="364" y="374"/>
                  </a:cubicBezTo>
                  <a:cubicBezTo>
                    <a:pt x="364" y="375"/>
                    <a:pt x="366" y="375"/>
                    <a:pt x="367" y="374"/>
                  </a:cubicBezTo>
                  <a:cubicBezTo>
                    <a:pt x="368" y="371"/>
                    <a:pt x="368" y="369"/>
                    <a:pt x="367" y="366"/>
                  </a:cubicBezTo>
                  <a:cubicBezTo>
                    <a:pt x="367" y="365"/>
                    <a:pt x="367" y="365"/>
                    <a:pt x="367" y="366"/>
                  </a:cubicBezTo>
                  <a:cubicBezTo>
                    <a:pt x="367" y="364"/>
                    <a:pt x="367" y="362"/>
                    <a:pt x="367" y="360"/>
                  </a:cubicBezTo>
                  <a:cubicBezTo>
                    <a:pt x="371" y="358"/>
                    <a:pt x="374" y="355"/>
                    <a:pt x="377" y="353"/>
                  </a:cubicBezTo>
                  <a:cubicBezTo>
                    <a:pt x="385" y="347"/>
                    <a:pt x="393" y="340"/>
                    <a:pt x="401" y="334"/>
                  </a:cubicBezTo>
                  <a:cubicBezTo>
                    <a:pt x="401" y="335"/>
                    <a:pt x="401" y="336"/>
                    <a:pt x="401" y="337"/>
                  </a:cubicBezTo>
                  <a:cubicBezTo>
                    <a:pt x="399" y="344"/>
                    <a:pt x="398" y="351"/>
                    <a:pt x="397" y="358"/>
                  </a:cubicBezTo>
                  <a:cubicBezTo>
                    <a:pt x="388" y="365"/>
                    <a:pt x="379" y="372"/>
                    <a:pt x="371" y="379"/>
                  </a:cubicBezTo>
                  <a:cubicBezTo>
                    <a:pt x="370" y="379"/>
                    <a:pt x="370" y="379"/>
                    <a:pt x="370" y="379"/>
                  </a:cubicBezTo>
                  <a:moveTo>
                    <a:pt x="343" y="359"/>
                  </a:moveTo>
                  <a:cubicBezTo>
                    <a:pt x="343" y="359"/>
                    <a:pt x="343" y="359"/>
                    <a:pt x="343" y="358"/>
                  </a:cubicBezTo>
                  <a:cubicBezTo>
                    <a:pt x="344" y="358"/>
                    <a:pt x="343" y="357"/>
                    <a:pt x="343" y="357"/>
                  </a:cubicBezTo>
                  <a:cubicBezTo>
                    <a:pt x="343" y="357"/>
                    <a:pt x="343" y="353"/>
                    <a:pt x="343" y="349"/>
                  </a:cubicBezTo>
                  <a:cubicBezTo>
                    <a:pt x="348" y="344"/>
                    <a:pt x="353" y="340"/>
                    <a:pt x="359" y="335"/>
                  </a:cubicBezTo>
                  <a:cubicBezTo>
                    <a:pt x="362" y="332"/>
                    <a:pt x="367" y="329"/>
                    <a:pt x="371" y="325"/>
                  </a:cubicBezTo>
                  <a:cubicBezTo>
                    <a:pt x="370" y="332"/>
                    <a:pt x="368" y="338"/>
                    <a:pt x="367" y="345"/>
                  </a:cubicBezTo>
                  <a:cubicBezTo>
                    <a:pt x="366" y="349"/>
                    <a:pt x="365" y="354"/>
                    <a:pt x="364" y="359"/>
                  </a:cubicBezTo>
                  <a:cubicBezTo>
                    <a:pt x="360" y="361"/>
                    <a:pt x="356" y="364"/>
                    <a:pt x="352" y="366"/>
                  </a:cubicBezTo>
                  <a:cubicBezTo>
                    <a:pt x="349" y="364"/>
                    <a:pt x="346" y="361"/>
                    <a:pt x="343" y="359"/>
                  </a:cubicBezTo>
                  <a:moveTo>
                    <a:pt x="334" y="298"/>
                  </a:moveTo>
                  <a:cubicBezTo>
                    <a:pt x="340" y="294"/>
                    <a:pt x="345" y="289"/>
                    <a:pt x="350" y="285"/>
                  </a:cubicBezTo>
                  <a:cubicBezTo>
                    <a:pt x="351" y="284"/>
                    <a:pt x="352" y="283"/>
                    <a:pt x="353" y="282"/>
                  </a:cubicBezTo>
                  <a:cubicBezTo>
                    <a:pt x="353" y="286"/>
                    <a:pt x="352" y="290"/>
                    <a:pt x="351" y="294"/>
                  </a:cubicBezTo>
                  <a:cubicBezTo>
                    <a:pt x="350" y="299"/>
                    <a:pt x="349" y="304"/>
                    <a:pt x="348" y="309"/>
                  </a:cubicBezTo>
                  <a:cubicBezTo>
                    <a:pt x="343" y="313"/>
                    <a:pt x="338" y="317"/>
                    <a:pt x="332" y="321"/>
                  </a:cubicBezTo>
                  <a:cubicBezTo>
                    <a:pt x="332" y="322"/>
                    <a:pt x="331" y="322"/>
                    <a:pt x="330" y="323"/>
                  </a:cubicBezTo>
                  <a:cubicBezTo>
                    <a:pt x="331" y="321"/>
                    <a:pt x="331" y="319"/>
                    <a:pt x="331" y="318"/>
                  </a:cubicBezTo>
                  <a:cubicBezTo>
                    <a:pt x="332" y="311"/>
                    <a:pt x="333" y="304"/>
                    <a:pt x="334" y="298"/>
                  </a:cubicBezTo>
                  <a:moveTo>
                    <a:pt x="331" y="327"/>
                  </a:moveTo>
                  <a:cubicBezTo>
                    <a:pt x="336" y="322"/>
                    <a:pt x="342" y="318"/>
                    <a:pt x="347" y="313"/>
                  </a:cubicBezTo>
                  <a:cubicBezTo>
                    <a:pt x="345" y="324"/>
                    <a:pt x="342" y="335"/>
                    <a:pt x="341" y="346"/>
                  </a:cubicBezTo>
                  <a:cubicBezTo>
                    <a:pt x="338" y="348"/>
                    <a:pt x="335" y="350"/>
                    <a:pt x="333" y="353"/>
                  </a:cubicBezTo>
                  <a:cubicBezTo>
                    <a:pt x="332" y="352"/>
                    <a:pt x="331" y="352"/>
                    <a:pt x="330" y="351"/>
                  </a:cubicBezTo>
                  <a:cubicBezTo>
                    <a:pt x="329" y="350"/>
                    <a:pt x="328" y="350"/>
                    <a:pt x="327" y="349"/>
                  </a:cubicBezTo>
                  <a:cubicBezTo>
                    <a:pt x="328" y="349"/>
                    <a:pt x="328" y="348"/>
                    <a:pt x="328" y="347"/>
                  </a:cubicBezTo>
                  <a:cubicBezTo>
                    <a:pt x="329" y="342"/>
                    <a:pt x="330" y="337"/>
                    <a:pt x="330" y="332"/>
                  </a:cubicBezTo>
                  <a:cubicBezTo>
                    <a:pt x="330" y="331"/>
                    <a:pt x="329" y="331"/>
                    <a:pt x="328" y="332"/>
                  </a:cubicBezTo>
                  <a:cubicBezTo>
                    <a:pt x="328" y="336"/>
                    <a:pt x="328" y="340"/>
                    <a:pt x="326" y="344"/>
                  </a:cubicBezTo>
                  <a:cubicBezTo>
                    <a:pt x="325" y="340"/>
                    <a:pt x="327" y="334"/>
                    <a:pt x="328" y="328"/>
                  </a:cubicBezTo>
                  <a:cubicBezTo>
                    <a:pt x="329" y="328"/>
                    <a:pt x="330" y="327"/>
                    <a:pt x="331" y="327"/>
                  </a:cubicBezTo>
                  <a:moveTo>
                    <a:pt x="324" y="346"/>
                  </a:moveTo>
                  <a:cubicBezTo>
                    <a:pt x="320" y="344"/>
                    <a:pt x="317" y="341"/>
                    <a:pt x="313" y="339"/>
                  </a:cubicBezTo>
                  <a:cubicBezTo>
                    <a:pt x="317" y="336"/>
                    <a:pt x="321" y="334"/>
                    <a:pt x="324" y="331"/>
                  </a:cubicBezTo>
                  <a:cubicBezTo>
                    <a:pt x="323" y="336"/>
                    <a:pt x="322" y="342"/>
                    <a:pt x="324" y="346"/>
                  </a:cubicBezTo>
                  <a:moveTo>
                    <a:pt x="340" y="351"/>
                  </a:moveTo>
                  <a:cubicBezTo>
                    <a:pt x="340" y="353"/>
                    <a:pt x="340" y="355"/>
                    <a:pt x="340" y="357"/>
                  </a:cubicBezTo>
                  <a:cubicBezTo>
                    <a:pt x="339" y="356"/>
                    <a:pt x="337" y="356"/>
                    <a:pt x="336" y="355"/>
                  </a:cubicBezTo>
                  <a:cubicBezTo>
                    <a:pt x="338" y="354"/>
                    <a:pt x="339" y="353"/>
                    <a:pt x="340" y="351"/>
                  </a:cubicBezTo>
                  <a:moveTo>
                    <a:pt x="330" y="301"/>
                  </a:moveTo>
                  <a:cubicBezTo>
                    <a:pt x="329" y="309"/>
                    <a:pt x="328" y="318"/>
                    <a:pt x="326" y="326"/>
                  </a:cubicBezTo>
                  <a:cubicBezTo>
                    <a:pt x="322" y="329"/>
                    <a:pt x="319" y="331"/>
                    <a:pt x="315" y="334"/>
                  </a:cubicBezTo>
                  <a:cubicBezTo>
                    <a:pt x="315" y="334"/>
                    <a:pt x="313" y="335"/>
                    <a:pt x="311" y="337"/>
                  </a:cubicBezTo>
                  <a:cubicBezTo>
                    <a:pt x="307" y="334"/>
                    <a:pt x="304" y="331"/>
                    <a:pt x="301" y="328"/>
                  </a:cubicBezTo>
                  <a:cubicBezTo>
                    <a:pt x="301" y="326"/>
                    <a:pt x="301" y="323"/>
                    <a:pt x="301" y="320"/>
                  </a:cubicBezTo>
                  <a:cubicBezTo>
                    <a:pt x="311" y="313"/>
                    <a:pt x="321" y="307"/>
                    <a:pt x="330" y="301"/>
                  </a:cubicBezTo>
                  <a:moveTo>
                    <a:pt x="296" y="324"/>
                  </a:moveTo>
                  <a:cubicBezTo>
                    <a:pt x="297" y="324"/>
                    <a:pt x="297" y="324"/>
                    <a:pt x="298" y="323"/>
                  </a:cubicBezTo>
                  <a:cubicBezTo>
                    <a:pt x="298" y="324"/>
                    <a:pt x="297" y="325"/>
                    <a:pt x="297" y="326"/>
                  </a:cubicBezTo>
                  <a:cubicBezTo>
                    <a:pt x="297" y="325"/>
                    <a:pt x="297" y="325"/>
                    <a:pt x="296" y="324"/>
                  </a:cubicBezTo>
                  <a:moveTo>
                    <a:pt x="298" y="319"/>
                  </a:moveTo>
                  <a:cubicBezTo>
                    <a:pt x="297" y="320"/>
                    <a:pt x="296" y="320"/>
                    <a:pt x="295" y="321"/>
                  </a:cubicBezTo>
                  <a:cubicBezTo>
                    <a:pt x="295" y="321"/>
                    <a:pt x="295" y="321"/>
                    <a:pt x="296" y="321"/>
                  </a:cubicBezTo>
                  <a:cubicBezTo>
                    <a:pt x="296" y="320"/>
                    <a:pt x="295" y="319"/>
                    <a:pt x="294" y="319"/>
                  </a:cubicBezTo>
                  <a:cubicBezTo>
                    <a:pt x="294" y="320"/>
                    <a:pt x="293" y="321"/>
                    <a:pt x="293" y="321"/>
                  </a:cubicBezTo>
                  <a:cubicBezTo>
                    <a:pt x="289" y="318"/>
                    <a:pt x="286" y="315"/>
                    <a:pt x="283" y="312"/>
                  </a:cubicBezTo>
                  <a:cubicBezTo>
                    <a:pt x="286" y="311"/>
                    <a:pt x="288" y="309"/>
                    <a:pt x="289" y="308"/>
                  </a:cubicBezTo>
                  <a:cubicBezTo>
                    <a:pt x="293" y="306"/>
                    <a:pt x="297" y="304"/>
                    <a:pt x="301" y="301"/>
                  </a:cubicBezTo>
                  <a:cubicBezTo>
                    <a:pt x="299" y="307"/>
                    <a:pt x="298" y="313"/>
                    <a:pt x="298" y="319"/>
                  </a:cubicBezTo>
                  <a:moveTo>
                    <a:pt x="285" y="281"/>
                  </a:moveTo>
                  <a:cubicBezTo>
                    <a:pt x="293" y="275"/>
                    <a:pt x="301" y="270"/>
                    <a:pt x="308" y="264"/>
                  </a:cubicBezTo>
                  <a:cubicBezTo>
                    <a:pt x="306" y="273"/>
                    <a:pt x="304" y="282"/>
                    <a:pt x="302" y="292"/>
                  </a:cubicBezTo>
                  <a:cubicBezTo>
                    <a:pt x="302" y="293"/>
                    <a:pt x="302" y="294"/>
                    <a:pt x="302" y="296"/>
                  </a:cubicBezTo>
                  <a:cubicBezTo>
                    <a:pt x="299" y="297"/>
                    <a:pt x="297" y="299"/>
                    <a:pt x="294" y="301"/>
                  </a:cubicBezTo>
                  <a:cubicBezTo>
                    <a:pt x="290" y="304"/>
                    <a:pt x="285" y="306"/>
                    <a:pt x="280" y="309"/>
                  </a:cubicBezTo>
                  <a:cubicBezTo>
                    <a:pt x="279" y="308"/>
                    <a:pt x="278" y="307"/>
                    <a:pt x="277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9" y="298"/>
                    <a:pt x="281" y="291"/>
                    <a:pt x="282" y="283"/>
                  </a:cubicBezTo>
                  <a:cubicBezTo>
                    <a:pt x="283" y="282"/>
                    <a:pt x="284" y="282"/>
                    <a:pt x="285" y="281"/>
                  </a:cubicBezTo>
                  <a:moveTo>
                    <a:pt x="281" y="271"/>
                  </a:moveTo>
                  <a:cubicBezTo>
                    <a:pt x="280" y="274"/>
                    <a:pt x="279" y="278"/>
                    <a:pt x="279" y="282"/>
                  </a:cubicBezTo>
                  <a:cubicBezTo>
                    <a:pt x="275" y="285"/>
                    <a:pt x="271" y="287"/>
                    <a:pt x="267" y="290"/>
                  </a:cubicBezTo>
                  <a:cubicBezTo>
                    <a:pt x="266" y="291"/>
                    <a:pt x="265" y="291"/>
                    <a:pt x="264" y="292"/>
                  </a:cubicBezTo>
                  <a:cubicBezTo>
                    <a:pt x="263" y="291"/>
                    <a:pt x="262" y="290"/>
                    <a:pt x="261" y="289"/>
                  </a:cubicBezTo>
                  <a:cubicBezTo>
                    <a:pt x="261" y="284"/>
                    <a:pt x="261" y="279"/>
                    <a:pt x="262" y="274"/>
                  </a:cubicBezTo>
                  <a:cubicBezTo>
                    <a:pt x="262" y="274"/>
                    <a:pt x="262" y="274"/>
                    <a:pt x="262" y="274"/>
                  </a:cubicBezTo>
                  <a:cubicBezTo>
                    <a:pt x="267" y="271"/>
                    <a:pt x="273" y="269"/>
                    <a:pt x="279" y="267"/>
                  </a:cubicBezTo>
                  <a:cubicBezTo>
                    <a:pt x="280" y="266"/>
                    <a:pt x="281" y="265"/>
                    <a:pt x="282" y="265"/>
                  </a:cubicBezTo>
                  <a:cubicBezTo>
                    <a:pt x="282" y="267"/>
                    <a:pt x="281" y="269"/>
                    <a:pt x="281" y="271"/>
                  </a:cubicBezTo>
                  <a:moveTo>
                    <a:pt x="258" y="286"/>
                  </a:moveTo>
                  <a:cubicBezTo>
                    <a:pt x="256" y="284"/>
                    <a:pt x="254" y="282"/>
                    <a:pt x="252" y="280"/>
                  </a:cubicBezTo>
                  <a:cubicBezTo>
                    <a:pt x="254" y="279"/>
                    <a:pt x="256" y="277"/>
                    <a:pt x="259" y="276"/>
                  </a:cubicBezTo>
                  <a:cubicBezTo>
                    <a:pt x="258" y="279"/>
                    <a:pt x="258" y="282"/>
                    <a:pt x="258" y="284"/>
                  </a:cubicBezTo>
                  <a:cubicBezTo>
                    <a:pt x="258" y="285"/>
                    <a:pt x="258" y="285"/>
                    <a:pt x="258" y="286"/>
                  </a:cubicBezTo>
                  <a:moveTo>
                    <a:pt x="289" y="232"/>
                  </a:moveTo>
                  <a:cubicBezTo>
                    <a:pt x="289" y="233"/>
                    <a:pt x="289" y="233"/>
                    <a:pt x="289" y="233"/>
                  </a:cubicBezTo>
                  <a:cubicBezTo>
                    <a:pt x="287" y="242"/>
                    <a:pt x="285" y="251"/>
                    <a:pt x="283" y="260"/>
                  </a:cubicBezTo>
                  <a:cubicBezTo>
                    <a:pt x="282" y="261"/>
                    <a:pt x="282" y="261"/>
                    <a:pt x="281" y="262"/>
                  </a:cubicBezTo>
                  <a:cubicBezTo>
                    <a:pt x="276" y="264"/>
                    <a:pt x="271" y="266"/>
                    <a:pt x="266" y="268"/>
                  </a:cubicBezTo>
                  <a:cubicBezTo>
                    <a:pt x="265" y="269"/>
                    <a:pt x="264" y="269"/>
                    <a:pt x="262" y="270"/>
                  </a:cubicBezTo>
                  <a:cubicBezTo>
                    <a:pt x="263" y="264"/>
                    <a:pt x="263" y="257"/>
                    <a:pt x="264" y="251"/>
                  </a:cubicBezTo>
                  <a:cubicBezTo>
                    <a:pt x="265" y="251"/>
                    <a:pt x="265" y="250"/>
                    <a:pt x="266" y="250"/>
                  </a:cubicBezTo>
                  <a:cubicBezTo>
                    <a:pt x="274" y="244"/>
                    <a:pt x="282" y="239"/>
                    <a:pt x="289" y="232"/>
                  </a:cubicBezTo>
                  <a:moveTo>
                    <a:pt x="271" y="217"/>
                  </a:moveTo>
                  <a:cubicBezTo>
                    <a:pt x="271" y="217"/>
                    <a:pt x="270" y="217"/>
                    <a:pt x="270" y="217"/>
                  </a:cubicBezTo>
                  <a:cubicBezTo>
                    <a:pt x="270" y="217"/>
                    <a:pt x="270" y="217"/>
                    <a:pt x="270" y="217"/>
                  </a:cubicBezTo>
                  <a:cubicBezTo>
                    <a:pt x="270" y="217"/>
                    <a:pt x="270" y="217"/>
                    <a:pt x="271" y="217"/>
                  </a:cubicBezTo>
                  <a:moveTo>
                    <a:pt x="254" y="235"/>
                  </a:moveTo>
                  <a:cubicBezTo>
                    <a:pt x="258" y="232"/>
                    <a:pt x="262" y="230"/>
                    <a:pt x="266" y="226"/>
                  </a:cubicBezTo>
                  <a:cubicBezTo>
                    <a:pt x="264" y="234"/>
                    <a:pt x="263" y="241"/>
                    <a:pt x="262" y="248"/>
                  </a:cubicBezTo>
                  <a:cubicBezTo>
                    <a:pt x="262" y="248"/>
                    <a:pt x="262" y="249"/>
                    <a:pt x="261" y="249"/>
                  </a:cubicBezTo>
                  <a:cubicBezTo>
                    <a:pt x="254" y="254"/>
                    <a:pt x="246" y="259"/>
                    <a:pt x="238" y="264"/>
                  </a:cubicBezTo>
                  <a:cubicBezTo>
                    <a:pt x="237" y="263"/>
                    <a:pt x="237" y="263"/>
                    <a:pt x="236" y="262"/>
                  </a:cubicBezTo>
                  <a:cubicBezTo>
                    <a:pt x="237" y="256"/>
                    <a:pt x="238" y="250"/>
                    <a:pt x="239" y="243"/>
                  </a:cubicBezTo>
                  <a:cubicBezTo>
                    <a:pt x="244" y="240"/>
                    <a:pt x="248" y="237"/>
                    <a:pt x="254" y="235"/>
                  </a:cubicBezTo>
                  <a:moveTo>
                    <a:pt x="226" y="251"/>
                  </a:moveTo>
                  <a:cubicBezTo>
                    <a:pt x="230" y="249"/>
                    <a:pt x="233" y="247"/>
                    <a:pt x="236" y="245"/>
                  </a:cubicBezTo>
                  <a:cubicBezTo>
                    <a:pt x="235" y="250"/>
                    <a:pt x="234" y="254"/>
                    <a:pt x="233" y="259"/>
                  </a:cubicBezTo>
                  <a:cubicBezTo>
                    <a:pt x="231" y="256"/>
                    <a:pt x="229" y="254"/>
                    <a:pt x="226" y="251"/>
                  </a:cubicBezTo>
                  <a:moveTo>
                    <a:pt x="237" y="236"/>
                  </a:moveTo>
                  <a:cubicBezTo>
                    <a:pt x="237" y="237"/>
                    <a:pt x="237" y="238"/>
                    <a:pt x="237" y="240"/>
                  </a:cubicBezTo>
                  <a:cubicBezTo>
                    <a:pt x="236" y="240"/>
                    <a:pt x="235" y="241"/>
                    <a:pt x="234" y="242"/>
                  </a:cubicBezTo>
                  <a:cubicBezTo>
                    <a:pt x="234" y="242"/>
                    <a:pt x="229" y="246"/>
                    <a:pt x="224" y="248"/>
                  </a:cubicBezTo>
                  <a:cubicBezTo>
                    <a:pt x="224" y="247"/>
                    <a:pt x="223" y="247"/>
                    <a:pt x="222" y="246"/>
                  </a:cubicBezTo>
                  <a:cubicBezTo>
                    <a:pt x="224" y="238"/>
                    <a:pt x="225" y="229"/>
                    <a:pt x="227" y="221"/>
                  </a:cubicBezTo>
                  <a:cubicBezTo>
                    <a:pt x="232" y="217"/>
                    <a:pt x="236" y="214"/>
                    <a:pt x="241" y="210"/>
                  </a:cubicBezTo>
                  <a:cubicBezTo>
                    <a:pt x="240" y="219"/>
                    <a:pt x="239" y="227"/>
                    <a:pt x="237" y="236"/>
                  </a:cubicBezTo>
                  <a:moveTo>
                    <a:pt x="182" y="170"/>
                  </a:moveTo>
                  <a:cubicBezTo>
                    <a:pt x="179" y="162"/>
                    <a:pt x="176" y="155"/>
                    <a:pt x="174" y="147"/>
                  </a:cubicBezTo>
                  <a:cubicBezTo>
                    <a:pt x="174" y="146"/>
                    <a:pt x="174" y="145"/>
                    <a:pt x="174" y="144"/>
                  </a:cubicBezTo>
                  <a:cubicBezTo>
                    <a:pt x="179" y="142"/>
                    <a:pt x="183" y="139"/>
                    <a:pt x="187" y="137"/>
                  </a:cubicBezTo>
                  <a:cubicBezTo>
                    <a:pt x="188" y="136"/>
                    <a:pt x="189" y="136"/>
                    <a:pt x="191" y="135"/>
                  </a:cubicBezTo>
                  <a:cubicBezTo>
                    <a:pt x="189" y="139"/>
                    <a:pt x="188" y="144"/>
                    <a:pt x="187" y="148"/>
                  </a:cubicBezTo>
                  <a:cubicBezTo>
                    <a:pt x="185" y="154"/>
                    <a:pt x="183" y="161"/>
                    <a:pt x="182" y="167"/>
                  </a:cubicBezTo>
                  <a:cubicBezTo>
                    <a:pt x="182" y="168"/>
                    <a:pt x="182" y="169"/>
                    <a:pt x="182" y="170"/>
                  </a:cubicBezTo>
                  <a:moveTo>
                    <a:pt x="180" y="137"/>
                  </a:moveTo>
                  <a:cubicBezTo>
                    <a:pt x="178" y="138"/>
                    <a:pt x="177" y="139"/>
                    <a:pt x="175" y="140"/>
                  </a:cubicBezTo>
                  <a:cubicBezTo>
                    <a:pt x="176" y="136"/>
                    <a:pt x="176" y="132"/>
                    <a:pt x="177" y="129"/>
                  </a:cubicBezTo>
                  <a:cubicBezTo>
                    <a:pt x="181" y="126"/>
                    <a:pt x="186" y="123"/>
                    <a:pt x="191" y="121"/>
                  </a:cubicBezTo>
                  <a:cubicBezTo>
                    <a:pt x="192" y="120"/>
                    <a:pt x="194" y="119"/>
                    <a:pt x="196" y="118"/>
                  </a:cubicBezTo>
                  <a:cubicBezTo>
                    <a:pt x="194" y="122"/>
                    <a:pt x="193" y="126"/>
                    <a:pt x="192" y="131"/>
                  </a:cubicBezTo>
                  <a:cubicBezTo>
                    <a:pt x="188" y="133"/>
                    <a:pt x="184" y="135"/>
                    <a:pt x="180" y="137"/>
                  </a:cubicBezTo>
                  <a:moveTo>
                    <a:pt x="172" y="142"/>
                  </a:moveTo>
                  <a:cubicBezTo>
                    <a:pt x="172" y="142"/>
                    <a:pt x="172" y="142"/>
                    <a:pt x="172" y="142"/>
                  </a:cubicBezTo>
                  <a:cubicBezTo>
                    <a:pt x="171" y="139"/>
                    <a:pt x="170" y="137"/>
                    <a:pt x="169" y="134"/>
                  </a:cubicBezTo>
                  <a:cubicBezTo>
                    <a:pt x="170" y="133"/>
                    <a:pt x="171" y="133"/>
                    <a:pt x="172" y="132"/>
                  </a:cubicBezTo>
                  <a:cubicBezTo>
                    <a:pt x="172" y="135"/>
                    <a:pt x="172" y="138"/>
                    <a:pt x="172" y="142"/>
                  </a:cubicBezTo>
                  <a:moveTo>
                    <a:pt x="185" y="178"/>
                  </a:moveTo>
                  <a:cubicBezTo>
                    <a:pt x="185" y="177"/>
                    <a:pt x="185" y="177"/>
                    <a:pt x="184" y="177"/>
                  </a:cubicBezTo>
                  <a:cubicBezTo>
                    <a:pt x="185" y="176"/>
                    <a:pt x="185" y="176"/>
                    <a:pt x="186" y="176"/>
                  </a:cubicBezTo>
                  <a:cubicBezTo>
                    <a:pt x="191" y="172"/>
                    <a:pt x="196" y="168"/>
                    <a:pt x="202" y="165"/>
                  </a:cubicBezTo>
                  <a:cubicBezTo>
                    <a:pt x="201" y="166"/>
                    <a:pt x="201" y="167"/>
                    <a:pt x="201" y="169"/>
                  </a:cubicBezTo>
                  <a:cubicBezTo>
                    <a:pt x="199" y="174"/>
                    <a:pt x="198" y="179"/>
                    <a:pt x="197" y="185"/>
                  </a:cubicBezTo>
                  <a:cubicBezTo>
                    <a:pt x="194" y="186"/>
                    <a:pt x="192" y="188"/>
                    <a:pt x="189" y="189"/>
                  </a:cubicBezTo>
                  <a:cubicBezTo>
                    <a:pt x="187" y="185"/>
                    <a:pt x="186" y="182"/>
                    <a:pt x="185" y="178"/>
                  </a:cubicBezTo>
                  <a:moveTo>
                    <a:pt x="196" y="189"/>
                  </a:moveTo>
                  <a:cubicBezTo>
                    <a:pt x="195" y="194"/>
                    <a:pt x="195" y="198"/>
                    <a:pt x="194" y="202"/>
                  </a:cubicBezTo>
                  <a:cubicBezTo>
                    <a:pt x="193" y="199"/>
                    <a:pt x="192" y="196"/>
                    <a:pt x="190" y="193"/>
                  </a:cubicBezTo>
                  <a:cubicBezTo>
                    <a:pt x="192" y="192"/>
                    <a:pt x="194" y="191"/>
                    <a:pt x="196" y="189"/>
                  </a:cubicBezTo>
                  <a:moveTo>
                    <a:pt x="197" y="207"/>
                  </a:moveTo>
                  <a:cubicBezTo>
                    <a:pt x="197" y="207"/>
                    <a:pt x="197" y="207"/>
                    <a:pt x="196" y="206"/>
                  </a:cubicBezTo>
                  <a:cubicBezTo>
                    <a:pt x="196" y="203"/>
                    <a:pt x="197" y="200"/>
                    <a:pt x="197" y="198"/>
                  </a:cubicBezTo>
                  <a:cubicBezTo>
                    <a:pt x="198" y="195"/>
                    <a:pt x="198" y="191"/>
                    <a:pt x="199" y="188"/>
                  </a:cubicBezTo>
                  <a:cubicBezTo>
                    <a:pt x="211" y="181"/>
                    <a:pt x="222" y="173"/>
                    <a:pt x="233" y="166"/>
                  </a:cubicBezTo>
                  <a:cubicBezTo>
                    <a:pt x="231" y="177"/>
                    <a:pt x="229" y="188"/>
                    <a:pt x="228" y="199"/>
                  </a:cubicBezTo>
                  <a:cubicBezTo>
                    <a:pt x="224" y="202"/>
                    <a:pt x="220" y="204"/>
                    <a:pt x="217" y="207"/>
                  </a:cubicBezTo>
                  <a:cubicBezTo>
                    <a:pt x="213" y="210"/>
                    <a:pt x="209" y="213"/>
                    <a:pt x="205" y="216"/>
                  </a:cubicBezTo>
                  <a:cubicBezTo>
                    <a:pt x="207" y="214"/>
                    <a:pt x="209" y="212"/>
                    <a:pt x="211" y="210"/>
                  </a:cubicBezTo>
                  <a:cubicBezTo>
                    <a:pt x="212" y="210"/>
                    <a:pt x="211" y="209"/>
                    <a:pt x="211" y="210"/>
                  </a:cubicBezTo>
                  <a:cubicBezTo>
                    <a:pt x="207" y="211"/>
                    <a:pt x="204" y="214"/>
                    <a:pt x="202" y="216"/>
                  </a:cubicBezTo>
                  <a:cubicBezTo>
                    <a:pt x="200" y="214"/>
                    <a:pt x="199" y="211"/>
                    <a:pt x="197" y="208"/>
                  </a:cubicBezTo>
                  <a:cubicBezTo>
                    <a:pt x="197" y="208"/>
                    <a:pt x="197" y="208"/>
                    <a:pt x="198" y="208"/>
                  </a:cubicBezTo>
                  <a:cubicBezTo>
                    <a:pt x="198" y="208"/>
                    <a:pt x="197" y="207"/>
                    <a:pt x="197" y="207"/>
                  </a:cubicBezTo>
                  <a:moveTo>
                    <a:pt x="213" y="213"/>
                  </a:moveTo>
                  <a:cubicBezTo>
                    <a:pt x="218" y="209"/>
                    <a:pt x="223" y="206"/>
                    <a:pt x="227" y="203"/>
                  </a:cubicBezTo>
                  <a:cubicBezTo>
                    <a:pt x="227" y="203"/>
                    <a:pt x="227" y="204"/>
                    <a:pt x="227" y="205"/>
                  </a:cubicBezTo>
                  <a:cubicBezTo>
                    <a:pt x="226" y="210"/>
                    <a:pt x="225" y="214"/>
                    <a:pt x="224" y="219"/>
                  </a:cubicBezTo>
                  <a:cubicBezTo>
                    <a:pt x="220" y="222"/>
                    <a:pt x="215" y="226"/>
                    <a:pt x="210" y="229"/>
                  </a:cubicBezTo>
                  <a:cubicBezTo>
                    <a:pt x="208" y="226"/>
                    <a:pt x="206" y="223"/>
                    <a:pt x="204" y="220"/>
                  </a:cubicBezTo>
                  <a:cubicBezTo>
                    <a:pt x="207" y="218"/>
                    <a:pt x="210" y="216"/>
                    <a:pt x="213" y="213"/>
                  </a:cubicBezTo>
                  <a:moveTo>
                    <a:pt x="242" y="207"/>
                  </a:moveTo>
                  <a:cubicBezTo>
                    <a:pt x="237" y="210"/>
                    <a:pt x="233" y="213"/>
                    <a:pt x="228" y="216"/>
                  </a:cubicBezTo>
                  <a:cubicBezTo>
                    <a:pt x="229" y="211"/>
                    <a:pt x="230" y="206"/>
                    <a:pt x="231" y="202"/>
                  </a:cubicBezTo>
                  <a:cubicBezTo>
                    <a:pt x="231" y="201"/>
                    <a:pt x="231" y="201"/>
                    <a:pt x="231" y="200"/>
                  </a:cubicBezTo>
                  <a:cubicBezTo>
                    <a:pt x="231" y="200"/>
                    <a:pt x="231" y="200"/>
                    <a:pt x="232" y="200"/>
                  </a:cubicBezTo>
                  <a:cubicBezTo>
                    <a:pt x="236" y="196"/>
                    <a:pt x="240" y="193"/>
                    <a:pt x="245" y="189"/>
                  </a:cubicBezTo>
                  <a:cubicBezTo>
                    <a:pt x="244" y="195"/>
                    <a:pt x="243" y="201"/>
                    <a:pt x="242" y="207"/>
                  </a:cubicBezTo>
                  <a:moveTo>
                    <a:pt x="252" y="151"/>
                  </a:moveTo>
                  <a:cubicBezTo>
                    <a:pt x="250" y="162"/>
                    <a:pt x="248" y="173"/>
                    <a:pt x="246" y="184"/>
                  </a:cubicBezTo>
                  <a:cubicBezTo>
                    <a:pt x="246" y="185"/>
                    <a:pt x="245" y="185"/>
                    <a:pt x="245" y="186"/>
                  </a:cubicBezTo>
                  <a:cubicBezTo>
                    <a:pt x="241" y="189"/>
                    <a:pt x="236" y="193"/>
                    <a:pt x="231" y="197"/>
                  </a:cubicBezTo>
                  <a:cubicBezTo>
                    <a:pt x="233" y="185"/>
                    <a:pt x="235" y="174"/>
                    <a:pt x="237" y="163"/>
                  </a:cubicBezTo>
                  <a:cubicBezTo>
                    <a:pt x="242" y="159"/>
                    <a:pt x="247" y="155"/>
                    <a:pt x="252" y="151"/>
                  </a:cubicBezTo>
                  <a:moveTo>
                    <a:pt x="207" y="161"/>
                  </a:moveTo>
                  <a:cubicBezTo>
                    <a:pt x="214" y="156"/>
                    <a:pt x="222" y="152"/>
                    <a:pt x="229" y="148"/>
                  </a:cubicBezTo>
                  <a:cubicBezTo>
                    <a:pt x="232" y="147"/>
                    <a:pt x="234" y="145"/>
                    <a:pt x="237" y="143"/>
                  </a:cubicBezTo>
                  <a:cubicBezTo>
                    <a:pt x="236" y="146"/>
                    <a:pt x="236" y="149"/>
                    <a:pt x="235" y="152"/>
                  </a:cubicBezTo>
                  <a:cubicBezTo>
                    <a:pt x="234" y="156"/>
                    <a:pt x="234" y="159"/>
                    <a:pt x="233" y="163"/>
                  </a:cubicBezTo>
                  <a:cubicBezTo>
                    <a:pt x="231" y="164"/>
                    <a:pt x="229" y="165"/>
                    <a:pt x="227" y="167"/>
                  </a:cubicBezTo>
                  <a:cubicBezTo>
                    <a:pt x="218" y="173"/>
                    <a:pt x="209" y="178"/>
                    <a:pt x="200" y="183"/>
                  </a:cubicBezTo>
                  <a:cubicBezTo>
                    <a:pt x="201" y="179"/>
                    <a:pt x="202" y="175"/>
                    <a:pt x="203" y="171"/>
                  </a:cubicBezTo>
                  <a:cubicBezTo>
                    <a:pt x="204" y="168"/>
                    <a:pt x="204" y="165"/>
                    <a:pt x="205" y="162"/>
                  </a:cubicBezTo>
                  <a:cubicBezTo>
                    <a:pt x="206" y="162"/>
                    <a:pt x="206" y="161"/>
                    <a:pt x="207" y="161"/>
                  </a:cubicBezTo>
                  <a:moveTo>
                    <a:pt x="211" y="124"/>
                  </a:moveTo>
                  <a:cubicBezTo>
                    <a:pt x="208" y="136"/>
                    <a:pt x="206" y="148"/>
                    <a:pt x="203" y="160"/>
                  </a:cubicBezTo>
                  <a:cubicBezTo>
                    <a:pt x="198" y="163"/>
                    <a:pt x="193" y="166"/>
                    <a:pt x="188" y="170"/>
                  </a:cubicBezTo>
                  <a:cubicBezTo>
                    <a:pt x="187" y="171"/>
                    <a:pt x="185" y="172"/>
                    <a:pt x="184" y="173"/>
                  </a:cubicBezTo>
                  <a:cubicBezTo>
                    <a:pt x="184" y="172"/>
                    <a:pt x="184" y="172"/>
                    <a:pt x="184" y="171"/>
                  </a:cubicBezTo>
                  <a:cubicBezTo>
                    <a:pt x="186" y="164"/>
                    <a:pt x="187" y="156"/>
                    <a:pt x="189" y="149"/>
                  </a:cubicBezTo>
                  <a:cubicBezTo>
                    <a:pt x="191" y="144"/>
                    <a:pt x="193" y="138"/>
                    <a:pt x="194" y="133"/>
                  </a:cubicBezTo>
                  <a:cubicBezTo>
                    <a:pt x="200" y="129"/>
                    <a:pt x="206" y="126"/>
                    <a:pt x="212" y="123"/>
                  </a:cubicBezTo>
                  <a:cubicBezTo>
                    <a:pt x="212" y="123"/>
                    <a:pt x="212" y="123"/>
                    <a:pt x="211" y="124"/>
                  </a:cubicBezTo>
                  <a:moveTo>
                    <a:pt x="214" y="107"/>
                  </a:moveTo>
                  <a:cubicBezTo>
                    <a:pt x="215" y="107"/>
                    <a:pt x="216" y="106"/>
                    <a:pt x="217" y="106"/>
                  </a:cubicBezTo>
                  <a:cubicBezTo>
                    <a:pt x="215" y="110"/>
                    <a:pt x="214" y="115"/>
                    <a:pt x="213" y="119"/>
                  </a:cubicBezTo>
                  <a:cubicBezTo>
                    <a:pt x="207" y="122"/>
                    <a:pt x="201" y="125"/>
                    <a:pt x="195" y="129"/>
                  </a:cubicBezTo>
                  <a:cubicBezTo>
                    <a:pt x="197" y="124"/>
                    <a:pt x="198" y="120"/>
                    <a:pt x="199" y="116"/>
                  </a:cubicBezTo>
                  <a:cubicBezTo>
                    <a:pt x="204" y="113"/>
                    <a:pt x="209" y="110"/>
                    <a:pt x="214" y="107"/>
                  </a:cubicBezTo>
                  <a:moveTo>
                    <a:pt x="193" y="79"/>
                  </a:moveTo>
                  <a:cubicBezTo>
                    <a:pt x="196" y="77"/>
                    <a:pt x="197" y="76"/>
                    <a:pt x="199" y="74"/>
                  </a:cubicBezTo>
                  <a:cubicBezTo>
                    <a:pt x="200" y="73"/>
                    <a:pt x="201" y="71"/>
                    <a:pt x="202" y="70"/>
                  </a:cubicBezTo>
                  <a:cubicBezTo>
                    <a:pt x="204" y="67"/>
                    <a:pt x="204" y="67"/>
                    <a:pt x="205" y="70"/>
                  </a:cubicBezTo>
                  <a:cubicBezTo>
                    <a:pt x="204" y="70"/>
                    <a:pt x="205" y="71"/>
                    <a:pt x="205" y="71"/>
                  </a:cubicBezTo>
                  <a:cubicBezTo>
                    <a:pt x="206" y="70"/>
                    <a:pt x="207" y="69"/>
                    <a:pt x="208" y="69"/>
                  </a:cubicBezTo>
                  <a:cubicBezTo>
                    <a:pt x="204" y="81"/>
                    <a:pt x="202" y="94"/>
                    <a:pt x="199" y="107"/>
                  </a:cubicBezTo>
                  <a:cubicBezTo>
                    <a:pt x="198" y="109"/>
                    <a:pt x="197" y="111"/>
                    <a:pt x="197" y="113"/>
                  </a:cubicBezTo>
                  <a:cubicBezTo>
                    <a:pt x="194" y="115"/>
                    <a:pt x="191" y="117"/>
                    <a:pt x="188" y="118"/>
                  </a:cubicBezTo>
                  <a:cubicBezTo>
                    <a:pt x="184" y="120"/>
                    <a:pt x="181" y="122"/>
                    <a:pt x="178" y="124"/>
                  </a:cubicBezTo>
                  <a:cubicBezTo>
                    <a:pt x="179" y="119"/>
                    <a:pt x="180" y="115"/>
                    <a:pt x="181" y="110"/>
                  </a:cubicBezTo>
                  <a:cubicBezTo>
                    <a:pt x="184" y="100"/>
                    <a:pt x="187" y="91"/>
                    <a:pt x="190" y="82"/>
                  </a:cubicBezTo>
                  <a:cubicBezTo>
                    <a:pt x="191" y="81"/>
                    <a:pt x="192" y="80"/>
                    <a:pt x="193" y="79"/>
                  </a:cubicBezTo>
                  <a:moveTo>
                    <a:pt x="175" y="96"/>
                  </a:moveTo>
                  <a:cubicBezTo>
                    <a:pt x="178" y="93"/>
                    <a:pt x="179" y="91"/>
                    <a:pt x="182" y="88"/>
                  </a:cubicBezTo>
                  <a:cubicBezTo>
                    <a:pt x="183" y="86"/>
                    <a:pt x="184" y="85"/>
                    <a:pt x="186" y="84"/>
                  </a:cubicBezTo>
                  <a:cubicBezTo>
                    <a:pt x="181" y="98"/>
                    <a:pt x="175" y="113"/>
                    <a:pt x="173" y="128"/>
                  </a:cubicBezTo>
                  <a:cubicBezTo>
                    <a:pt x="171" y="129"/>
                    <a:pt x="170" y="130"/>
                    <a:pt x="168" y="131"/>
                  </a:cubicBezTo>
                  <a:cubicBezTo>
                    <a:pt x="166" y="124"/>
                    <a:pt x="163" y="117"/>
                    <a:pt x="161" y="110"/>
                  </a:cubicBezTo>
                  <a:cubicBezTo>
                    <a:pt x="165" y="105"/>
                    <a:pt x="170" y="101"/>
                    <a:pt x="175" y="96"/>
                  </a:cubicBezTo>
                  <a:moveTo>
                    <a:pt x="215" y="230"/>
                  </a:moveTo>
                  <a:cubicBezTo>
                    <a:pt x="218" y="227"/>
                    <a:pt x="221" y="225"/>
                    <a:pt x="224" y="223"/>
                  </a:cubicBezTo>
                  <a:cubicBezTo>
                    <a:pt x="222" y="230"/>
                    <a:pt x="221" y="237"/>
                    <a:pt x="221" y="244"/>
                  </a:cubicBezTo>
                  <a:cubicBezTo>
                    <a:pt x="218" y="240"/>
                    <a:pt x="215" y="236"/>
                    <a:pt x="212" y="232"/>
                  </a:cubicBezTo>
                  <a:cubicBezTo>
                    <a:pt x="213" y="231"/>
                    <a:pt x="214" y="230"/>
                    <a:pt x="215" y="230"/>
                  </a:cubicBezTo>
                  <a:moveTo>
                    <a:pt x="240" y="267"/>
                  </a:moveTo>
                  <a:cubicBezTo>
                    <a:pt x="247" y="262"/>
                    <a:pt x="254" y="258"/>
                    <a:pt x="261" y="253"/>
                  </a:cubicBezTo>
                  <a:cubicBezTo>
                    <a:pt x="261" y="254"/>
                    <a:pt x="261" y="255"/>
                    <a:pt x="261" y="257"/>
                  </a:cubicBezTo>
                  <a:cubicBezTo>
                    <a:pt x="260" y="262"/>
                    <a:pt x="259" y="267"/>
                    <a:pt x="259" y="272"/>
                  </a:cubicBezTo>
                  <a:cubicBezTo>
                    <a:pt x="257" y="273"/>
                    <a:pt x="255" y="274"/>
                    <a:pt x="254" y="275"/>
                  </a:cubicBezTo>
                  <a:cubicBezTo>
                    <a:pt x="252" y="275"/>
                    <a:pt x="251" y="276"/>
                    <a:pt x="250" y="277"/>
                  </a:cubicBezTo>
                  <a:cubicBezTo>
                    <a:pt x="247" y="273"/>
                    <a:pt x="243" y="270"/>
                    <a:pt x="240" y="267"/>
                  </a:cubicBezTo>
                  <a:moveTo>
                    <a:pt x="277" y="287"/>
                  </a:moveTo>
                  <a:cubicBezTo>
                    <a:pt x="276" y="293"/>
                    <a:pt x="275" y="299"/>
                    <a:pt x="276" y="305"/>
                  </a:cubicBezTo>
                  <a:cubicBezTo>
                    <a:pt x="273" y="301"/>
                    <a:pt x="269" y="298"/>
                    <a:pt x="266" y="295"/>
                  </a:cubicBezTo>
                  <a:cubicBezTo>
                    <a:pt x="270" y="292"/>
                    <a:pt x="274" y="289"/>
                    <a:pt x="277" y="287"/>
                  </a:cubicBezTo>
                  <a:moveTo>
                    <a:pt x="386" y="392"/>
                  </a:moveTo>
                  <a:cubicBezTo>
                    <a:pt x="381" y="388"/>
                    <a:pt x="377" y="385"/>
                    <a:pt x="373" y="382"/>
                  </a:cubicBezTo>
                  <a:cubicBezTo>
                    <a:pt x="381" y="377"/>
                    <a:pt x="389" y="370"/>
                    <a:pt x="396" y="364"/>
                  </a:cubicBezTo>
                  <a:cubicBezTo>
                    <a:pt x="396" y="367"/>
                    <a:pt x="395" y="370"/>
                    <a:pt x="395" y="373"/>
                  </a:cubicBezTo>
                  <a:cubicBezTo>
                    <a:pt x="395" y="379"/>
                    <a:pt x="396" y="390"/>
                    <a:pt x="393" y="396"/>
                  </a:cubicBezTo>
                  <a:cubicBezTo>
                    <a:pt x="390" y="395"/>
                    <a:pt x="388" y="393"/>
                    <a:pt x="386" y="392"/>
                  </a:cubicBezTo>
                  <a:moveTo>
                    <a:pt x="395" y="398"/>
                  </a:moveTo>
                  <a:cubicBezTo>
                    <a:pt x="396" y="397"/>
                    <a:pt x="396" y="395"/>
                    <a:pt x="397" y="394"/>
                  </a:cubicBezTo>
                  <a:cubicBezTo>
                    <a:pt x="397" y="394"/>
                    <a:pt x="397" y="394"/>
                    <a:pt x="397" y="394"/>
                  </a:cubicBezTo>
                  <a:cubicBezTo>
                    <a:pt x="401" y="392"/>
                    <a:pt x="404" y="389"/>
                    <a:pt x="408" y="387"/>
                  </a:cubicBezTo>
                  <a:cubicBezTo>
                    <a:pt x="408" y="390"/>
                    <a:pt x="408" y="394"/>
                    <a:pt x="408" y="397"/>
                  </a:cubicBezTo>
                  <a:cubicBezTo>
                    <a:pt x="408" y="399"/>
                    <a:pt x="410" y="399"/>
                    <a:pt x="410" y="397"/>
                  </a:cubicBezTo>
                  <a:cubicBezTo>
                    <a:pt x="411" y="393"/>
                    <a:pt x="411" y="389"/>
                    <a:pt x="412" y="385"/>
                  </a:cubicBezTo>
                  <a:cubicBezTo>
                    <a:pt x="420" y="380"/>
                    <a:pt x="427" y="374"/>
                    <a:pt x="435" y="368"/>
                  </a:cubicBezTo>
                  <a:cubicBezTo>
                    <a:pt x="435" y="368"/>
                    <a:pt x="435" y="368"/>
                    <a:pt x="435" y="368"/>
                  </a:cubicBezTo>
                  <a:cubicBezTo>
                    <a:pt x="434" y="375"/>
                    <a:pt x="433" y="382"/>
                    <a:pt x="433" y="388"/>
                  </a:cubicBezTo>
                  <a:cubicBezTo>
                    <a:pt x="427" y="392"/>
                    <a:pt x="421" y="396"/>
                    <a:pt x="415" y="401"/>
                  </a:cubicBezTo>
                  <a:cubicBezTo>
                    <a:pt x="415" y="401"/>
                    <a:pt x="415" y="401"/>
                    <a:pt x="414" y="401"/>
                  </a:cubicBezTo>
                  <a:cubicBezTo>
                    <a:pt x="413" y="403"/>
                    <a:pt x="413" y="403"/>
                    <a:pt x="412" y="405"/>
                  </a:cubicBezTo>
                  <a:cubicBezTo>
                    <a:pt x="406" y="402"/>
                    <a:pt x="401" y="400"/>
                    <a:pt x="396" y="398"/>
                  </a:cubicBezTo>
                  <a:cubicBezTo>
                    <a:pt x="395" y="398"/>
                    <a:pt x="395" y="398"/>
                    <a:pt x="395" y="398"/>
                  </a:cubicBezTo>
                  <a:moveTo>
                    <a:pt x="488" y="436"/>
                  </a:moveTo>
                  <a:cubicBezTo>
                    <a:pt x="492" y="433"/>
                    <a:pt x="496" y="429"/>
                    <a:pt x="501" y="426"/>
                  </a:cubicBezTo>
                  <a:cubicBezTo>
                    <a:pt x="500" y="429"/>
                    <a:pt x="498" y="434"/>
                    <a:pt x="497" y="439"/>
                  </a:cubicBezTo>
                  <a:cubicBezTo>
                    <a:pt x="496" y="438"/>
                    <a:pt x="494" y="438"/>
                    <a:pt x="492" y="438"/>
                  </a:cubicBezTo>
                  <a:cubicBezTo>
                    <a:pt x="491" y="437"/>
                    <a:pt x="489" y="437"/>
                    <a:pt x="488" y="436"/>
                  </a:cubicBezTo>
                  <a:moveTo>
                    <a:pt x="501" y="440"/>
                  </a:moveTo>
                  <a:cubicBezTo>
                    <a:pt x="501" y="439"/>
                    <a:pt x="501" y="439"/>
                    <a:pt x="501" y="439"/>
                  </a:cubicBezTo>
                  <a:cubicBezTo>
                    <a:pt x="501" y="436"/>
                    <a:pt x="502" y="433"/>
                    <a:pt x="503" y="431"/>
                  </a:cubicBezTo>
                  <a:cubicBezTo>
                    <a:pt x="504" y="428"/>
                    <a:pt x="504" y="425"/>
                    <a:pt x="505" y="422"/>
                  </a:cubicBezTo>
                  <a:cubicBezTo>
                    <a:pt x="514" y="416"/>
                    <a:pt x="523" y="409"/>
                    <a:pt x="531" y="403"/>
                  </a:cubicBezTo>
                  <a:cubicBezTo>
                    <a:pt x="531" y="404"/>
                    <a:pt x="531" y="405"/>
                    <a:pt x="531" y="406"/>
                  </a:cubicBezTo>
                  <a:cubicBezTo>
                    <a:pt x="529" y="413"/>
                    <a:pt x="528" y="421"/>
                    <a:pt x="526" y="428"/>
                  </a:cubicBezTo>
                  <a:cubicBezTo>
                    <a:pt x="525" y="430"/>
                    <a:pt x="523" y="432"/>
                    <a:pt x="522" y="435"/>
                  </a:cubicBezTo>
                  <a:cubicBezTo>
                    <a:pt x="521" y="436"/>
                    <a:pt x="524" y="438"/>
                    <a:pt x="525" y="437"/>
                  </a:cubicBezTo>
                  <a:cubicBezTo>
                    <a:pt x="525" y="437"/>
                    <a:pt x="525" y="437"/>
                    <a:pt x="525" y="437"/>
                  </a:cubicBezTo>
                  <a:cubicBezTo>
                    <a:pt x="525" y="436"/>
                    <a:pt x="525" y="436"/>
                    <a:pt x="526" y="436"/>
                  </a:cubicBezTo>
                  <a:cubicBezTo>
                    <a:pt x="526" y="439"/>
                    <a:pt x="525" y="442"/>
                    <a:pt x="526" y="445"/>
                  </a:cubicBezTo>
                  <a:cubicBezTo>
                    <a:pt x="526" y="445"/>
                    <a:pt x="526" y="445"/>
                    <a:pt x="526" y="445"/>
                  </a:cubicBezTo>
                  <a:cubicBezTo>
                    <a:pt x="526" y="447"/>
                    <a:pt x="528" y="447"/>
                    <a:pt x="528" y="445"/>
                  </a:cubicBezTo>
                  <a:cubicBezTo>
                    <a:pt x="529" y="440"/>
                    <a:pt x="529" y="435"/>
                    <a:pt x="530" y="431"/>
                  </a:cubicBezTo>
                  <a:cubicBezTo>
                    <a:pt x="536" y="424"/>
                    <a:pt x="542" y="418"/>
                    <a:pt x="549" y="412"/>
                  </a:cubicBezTo>
                  <a:cubicBezTo>
                    <a:pt x="548" y="417"/>
                    <a:pt x="547" y="422"/>
                    <a:pt x="546" y="427"/>
                  </a:cubicBezTo>
                  <a:cubicBezTo>
                    <a:pt x="546" y="428"/>
                    <a:pt x="545" y="430"/>
                    <a:pt x="545" y="432"/>
                  </a:cubicBezTo>
                  <a:cubicBezTo>
                    <a:pt x="543" y="433"/>
                    <a:pt x="542" y="434"/>
                    <a:pt x="541" y="435"/>
                  </a:cubicBezTo>
                  <a:cubicBezTo>
                    <a:pt x="538" y="437"/>
                    <a:pt x="537" y="439"/>
                    <a:pt x="536" y="442"/>
                  </a:cubicBezTo>
                  <a:cubicBezTo>
                    <a:pt x="536" y="442"/>
                    <a:pt x="537" y="443"/>
                    <a:pt x="538" y="443"/>
                  </a:cubicBezTo>
                  <a:cubicBezTo>
                    <a:pt x="539" y="440"/>
                    <a:pt x="541" y="438"/>
                    <a:pt x="544" y="436"/>
                  </a:cubicBezTo>
                  <a:cubicBezTo>
                    <a:pt x="542" y="441"/>
                    <a:pt x="541" y="447"/>
                    <a:pt x="540" y="452"/>
                  </a:cubicBezTo>
                  <a:cubicBezTo>
                    <a:pt x="539" y="451"/>
                    <a:pt x="537" y="451"/>
                    <a:pt x="536" y="451"/>
                  </a:cubicBezTo>
                  <a:cubicBezTo>
                    <a:pt x="524" y="449"/>
                    <a:pt x="512" y="444"/>
                    <a:pt x="501" y="440"/>
                  </a:cubicBezTo>
                  <a:moveTo>
                    <a:pt x="593" y="458"/>
                  </a:moveTo>
                  <a:cubicBezTo>
                    <a:pt x="593" y="455"/>
                    <a:pt x="594" y="452"/>
                    <a:pt x="594" y="450"/>
                  </a:cubicBezTo>
                  <a:cubicBezTo>
                    <a:pt x="597" y="450"/>
                    <a:pt x="600" y="449"/>
                    <a:pt x="603" y="448"/>
                  </a:cubicBezTo>
                  <a:cubicBezTo>
                    <a:pt x="605" y="447"/>
                    <a:pt x="606" y="446"/>
                    <a:pt x="608" y="445"/>
                  </a:cubicBezTo>
                  <a:cubicBezTo>
                    <a:pt x="609" y="444"/>
                    <a:pt x="610" y="444"/>
                    <a:pt x="611" y="443"/>
                  </a:cubicBezTo>
                  <a:cubicBezTo>
                    <a:pt x="611" y="444"/>
                    <a:pt x="611" y="445"/>
                    <a:pt x="611" y="446"/>
                  </a:cubicBezTo>
                  <a:cubicBezTo>
                    <a:pt x="611" y="446"/>
                    <a:pt x="609" y="447"/>
                    <a:pt x="609" y="448"/>
                  </a:cubicBezTo>
                  <a:cubicBezTo>
                    <a:pt x="608" y="448"/>
                    <a:pt x="609" y="449"/>
                    <a:pt x="609" y="448"/>
                  </a:cubicBezTo>
                  <a:cubicBezTo>
                    <a:pt x="612" y="447"/>
                    <a:pt x="615" y="446"/>
                    <a:pt x="614" y="442"/>
                  </a:cubicBezTo>
                  <a:cubicBezTo>
                    <a:pt x="613" y="441"/>
                    <a:pt x="613" y="441"/>
                    <a:pt x="613" y="441"/>
                  </a:cubicBezTo>
                  <a:cubicBezTo>
                    <a:pt x="610" y="441"/>
                    <a:pt x="608" y="443"/>
                    <a:pt x="606" y="445"/>
                  </a:cubicBezTo>
                  <a:cubicBezTo>
                    <a:pt x="602" y="447"/>
                    <a:pt x="598" y="448"/>
                    <a:pt x="594" y="447"/>
                  </a:cubicBezTo>
                  <a:cubicBezTo>
                    <a:pt x="595" y="444"/>
                    <a:pt x="595" y="441"/>
                    <a:pt x="596" y="438"/>
                  </a:cubicBezTo>
                  <a:cubicBezTo>
                    <a:pt x="597" y="437"/>
                    <a:pt x="598" y="435"/>
                    <a:pt x="599" y="434"/>
                  </a:cubicBezTo>
                  <a:cubicBezTo>
                    <a:pt x="602" y="430"/>
                    <a:pt x="606" y="427"/>
                    <a:pt x="609" y="423"/>
                  </a:cubicBezTo>
                  <a:cubicBezTo>
                    <a:pt x="609" y="422"/>
                    <a:pt x="609" y="421"/>
                    <a:pt x="608" y="421"/>
                  </a:cubicBezTo>
                  <a:cubicBezTo>
                    <a:pt x="608" y="421"/>
                    <a:pt x="607" y="421"/>
                    <a:pt x="607" y="421"/>
                  </a:cubicBezTo>
                  <a:cubicBezTo>
                    <a:pt x="606" y="421"/>
                    <a:pt x="606" y="422"/>
                    <a:pt x="607" y="423"/>
                  </a:cubicBezTo>
                  <a:cubicBezTo>
                    <a:pt x="607" y="423"/>
                    <a:pt x="607" y="423"/>
                    <a:pt x="607" y="423"/>
                  </a:cubicBezTo>
                  <a:cubicBezTo>
                    <a:pt x="604" y="426"/>
                    <a:pt x="600" y="428"/>
                    <a:pt x="597" y="431"/>
                  </a:cubicBezTo>
                  <a:cubicBezTo>
                    <a:pt x="599" y="426"/>
                    <a:pt x="600" y="421"/>
                    <a:pt x="601" y="416"/>
                  </a:cubicBezTo>
                  <a:cubicBezTo>
                    <a:pt x="605" y="413"/>
                    <a:pt x="609" y="411"/>
                    <a:pt x="612" y="409"/>
                  </a:cubicBezTo>
                  <a:cubicBezTo>
                    <a:pt x="614" y="408"/>
                    <a:pt x="616" y="407"/>
                    <a:pt x="619" y="407"/>
                  </a:cubicBezTo>
                  <a:cubicBezTo>
                    <a:pt x="619" y="407"/>
                    <a:pt x="619" y="407"/>
                    <a:pt x="620" y="407"/>
                  </a:cubicBezTo>
                  <a:cubicBezTo>
                    <a:pt x="621" y="407"/>
                    <a:pt x="622" y="406"/>
                    <a:pt x="622" y="405"/>
                  </a:cubicBezTo>
                  <a:cubicBezTo>
                    <a:pt x="623" y="405"/>
                    <a:pt x="624" y="404"/>
                    <a:pt x="624" y="404"/>
                  </a:cubicBezTo>
                  <a:cubicBezTo>
                    <a:pt x="619" y="422"/>
                    <a:pt x="614" y="441"/>
                    <a:pt x="612" y="459"/>
                  </a:cubicBezTo>
                  <a:cubicBezTo>
                    <a:pt x="608" y="459"/>
                    <a:pt x="604" y="459"/>
                    <a:pt x="600" y="459"/>
                  </a:cubicBezTo>
                  <a:cubicBezTo>
                    <a:pt x="598" y="458"/>
                    <a:pt x="595" y="458"/>
                    <a:pt x="593" y="458"/>
                  </a:cubicBezTo>
                  <a:moveTo>
                    <a:pt x="641" y="461"/>
                  </a:moveTo>
                  <a:cubicBezTo>
                    <a:pt x="641" y="456"/>
                    <a:pt x="642" y="452"/>
                    <a:pt x="642" y="448"/>
                  </a:cubicBezTo>
                  <a:cubicBezTo>
                    <a:pt x="641" y="447"/>
                    <a:pt x="640" y="447"/>
                    <a:pt x="640" y="448"/>
                  </a:cubicBezTo>
                  <a:cubicBezTo>
                    <a:pt x="641" y="451"/>
                    <a:pt x="640" y="456"/>
                    <a:pt x="639" y="461"/>
                  </a:cubicBezTo>
                  <a:cubicBezTo>
                    <a:pt x="638" y="461"/>
                    <a:pt x="638" y="461"/>
                    <a:pt x="637" y="461"/>
                  </a:cubicBezTo>
                  <a:cubicBezTo>
                    <a:pt x="638" y="457"/>
                    <a:pt x="639" y="453"/>
                    <a:pt x="639" y="450"/>
                  </a:cubicBezTo>
                  <a:cubicBezTo>
                    <a:pt x="641" y="443"/>
                    <a:pt x="643" y="435"/>
                    <a:pt x="644" y="428"/>
                  </a:cubicBezTo>
                  <a:cubicBezTo>
                    <a:pt x="646" y="421"/>
                    <a:pt x="648" y="414"/>
                    <a:pt x="650" y="407"/>
                  </a:cubicBezTo>
                  <a:cubicBezTo>
                    <a:pt x="650" y="407"/>
                    <a:pt x="651" y="407"/>
                    <a:pt x="651" y="406"/>
                  </a:cubicBezTo>
                  <a:cubicBezTo>
                    <a:pt x="653" y="403"/>
                    <a:pt x="653" y="401"/>
                    <a:pt x="652" y="398"/>
                  </a:cubicBezTo>
                  <a:cubicBezTo>
                    <a:pt x="653" y="396"/>
                    <a:pt x="653" y="394"/>
                    <a:pt x="654" y="392"/>
                  </a:cubicBezTo>
                  <a:cubicBezTo>
                    <a:pt x="655" y="392"/>
                    <a:pt x="657" y="391"/>
                    <a:pt x="659" y="391"/>
                  </a:cubicBezTo>
                  <a:cubicBezTo>
                    <a:pt x="659" y="391"/>
                    <a:pt x="659" y="392"/>
                    <a:pt x="660" y="392"/>
                  </a:cubicBezTo>
                  <a:cubicBezTo>
                    <a:pt x="661" y="394"/>
                    <a:pt x="663" y="392"/>
                    <a:pt x="662" y="391"/>
                  </a:cubicBezTo>
                  <a:cubicBezTo>
                    <a:pt x="662" y="390"/>
                    <a:pt x="662" y="390"/>
                    <a:pt x="662" y="389"/>
                  </a:cubicBezTo>
                  <a:cubicBezTo>
                    <a:pt x="667" y="388"/>
                    <a:pt x="671" y="386"/>
                    <a:pt x="676" y="384"/>
                  </a:cubicBezTo>
                  <a:cubicBezTo>
                    <a:pt x="675" y="387"/>
                    <a:pt x="675" y="390"/>
                    <a:pt x="674" y="393"/>
                  </a:cubicBezTo>
                  <a:cubicBezTo>
                    <a:pt x="671" y="406"/>
                    <a:pt x="668" y="419"/>
                    <a:pt x="664" y="432"/>
                  </a:cubicBezTo>
                  <a:cubicBezTo>
                    <a:pt x="663" y="438"/>
                    <a:pt x="662" y="444"/>
                    <a:pt x="661" y="450"/>
                  </a:cubicBezTo>
                  <a:cubicBezTo>
                    <a:pt x="660" y="454"/>
                    <a:pt x="658" y="458"/>
                    <a:pt x="658" y="462"/>
                  </a:cubicBezTo>
                  <a:cubicBezTo>
                    <a:pt x="656" y="462"/>
                    <a:pt x="655" y="461"/>
                    <a:pt x="653" y="461"/>
                  </a:cubicBezTo>
                  <a:cubicBezTo>
                    <a:pt x="649" y="461"/>
                    <a:pt x="645" y="461"/>
                    <a:pt x="641" y="461"/>
                  </a:cubicBezTo>
                  <a:moveTo>
                    <a:pt x="690" y="465"/>
                  </a:moveTo>
                  <a:cubicBezTo>
                    <a:pt x="690" y="461"/>
                    <a:pt x="690" y="457"/>
                    <a:pt x="692" y="454"/>
                  </a:cubicBezTo>
                  <a:cubicBezTo>
                    <a:pt x="695" y="458"/>
                    <a:pt x="699" y="462"/>
                    <a:pt x="703" y="466"/>
                  </a:cubicBezTo>
                  <a:cubicBezTo>
                    <a:pt x="699" y="466"/>
                    <a:pt x="695" y="465"/>
                    <a:pt x="690" y="465"/>
                  </a:cubicBezTo>
                  <a:moveTo>
                    <a:pt x="727" y="466"/>
                  </a:moveTo>
                  <a:cubicBezTo>
                    <a:pt x="727" y="466"/>
                    <a:pt x="727" y="465"/>
                    <a:pt x="726" y="465"/>
                  </a:cubicBezTo>
                  <a:cubicBezTo>
                    <a:pt x="725" y="460"/>
                    <a:pt x="724" y="455"/>
                    <a:pt x="723" y="449"/>
                  </a:cubicBezTo>
                  <a:cubicBezTo>
                    <a:pt x="723" y="444"/>
                    <a:pt x="722" y="439"/>
                    <a:pt x="721" y="434"/>
                  </a:cubicBezTo>
                  <a:cubicBezTo>
                    <a:pt x="722" y="431"/>
                    <a:pt x="723" y="428"/>
                    <a:pt x="723" y="425"/>
                  </a:cubicBezTo>
                  <a:cubicBezTo>
                    <a:pt x="726" y="424"/>
                    <a:pt x="729" y="423"/>
                    <a:pt x="732" y="422"/>
                  </a:cubicBezTo>
                  <a:cubicBezTo>
                    <a:pt x="733" y="425"/>
                    <a:pt x="733" y="427"/>
                    <a:pt x="733" y="430"/>
                  </a:cubicBezTo>
                  <a:cubicBezTo>
                    <a:pt x="734" y="438"/>
                    <a:pt x="735" y="447"/>
                    <a:pt x="736" y="456"/>
                  </a:cubicBezTo>
                  <a:cubicBezTo>
                    <a:pt x="735" y="460"/>
                    <a:pt x="734" y="463"/>
                    <a:pt x="734" y="466"/>
                  </a:cubicBezTo>
                  <a:cubicBezTo>
                    <a:pt x="732" y="466"/>
                    <a:pt x="729" y="466"/>
                    <a:pt x="727" y="466"/>
                  </a:cubicBezTo>
                  <a:moveTo>
                    <a:pt x="741" y="466"/>
                  </a:moveTo>
                  <a:cubicBezTo>
                    <a:pt x="741" y="465"/>
                    <a:pt x="741" y="463"/>
                    <a:pt x="741" y="462"/>
                  </a:cubicBezTo>
                  <a:cubicBezTo>
                    <a:pt x="740" y="460"/>
                    <a:pt x="740" y="459"/>
                    <a:pt x="740" y="457"/>
                  </a:cubicBezTo>
                  <a:cubicBezTo>
                    <a:pt x="741" y="452"/>
                    <a:pt x="742" y="448"/>
                    <a:pt x="743" y="443"/>
                  </a:cubicBezTo>
                  <a:cubicBezTo>
                    <a:pt x="744" y="439"/>
                    <a:pt x="745" y="435"/>
                    <a:pt x="746" y="432"/>
                  </a:cubicBezTo>
                  <a:cubicBezTo>
                    <a:pt x="747" y="434"/>
                    <a:pt x="747" y="437"/>
                    <a:pt x="748" y="439"/>
                  </a:cubicBezTo>
                  <a:cubicBezTo>
                    <a:pt x="749" y="446"/>
                    <a:pt x="750" y="453"/>
                    <a:pt x="752" y="459"/>
                  </a:cubicBezTo>
                  <a:cubicBezTo>
                    <a:pt x="753" y="460"/>
                    <a:pt x="754" y="463"/>
                    <a:pt x="755" y="465"/>
                  </a:cubicBezTo>
                  <a:cubicBezTo>
                    <a:pt x="750" y="466"/>
                    <a:pt x="746" y="466"/>
                    <a:pt x="741" y="466"/>
                  </a:cubicBezTo>
                  <a:moveTo>
                    <a:pt x="777" y="490"/>
                  </a:moveTo>
                  <a:cubicBezTo>
                    <a:pt x="773" y="487"/>
                    <a:pt x="772" y="483"/>
                    <a:pt x="776" y="479"/>
                  </a:cubicBezTo>
                  <a:cubicBezTo>
                    <a:pt x="779" y="476"/>
                    <a:pt x="783" y="474"/>
                    <a:pt x="787" y="471"/>
                  </a:cubicBezTo>
                  <a:cubicBezTo>
                    <a:pt x="787" y="475"/>
                    <a:pt x="787" y="479"/>
                    <a:pt x="786" y="483"/>
                  </a:cubicBezTo>
                  <a:cubicBezTo>
                    <a:pt x="786" y="488"/>
                    <a:pt x="785" y="492"/>
                    <a:pt x="785" y="497"/>
                  </a:cubicBezTo>
                  <a:cubicBezTo>
                    <a:pt x="783" y="494"/>
                    <a:pt x="780" y="492"/>
                    <a:pt x="777" y="490"/>
                  </a:cubicBezTo>
                  <a:moveTo>
                    <a:pt x="192" y="318"/>
                  </a:moveTo>
                  <a:cubicBezTo>
                    <a:pt x="196" y="322"/>
                    <a:pt x="199" y="327"/>
                    <a:pt x="203" y="332"/>
                  </a:cubicBezTo>
                  <a:cubicBezTo>
                    <a:pt x="203" y="334"/>
                    <a:pt x="203" y="337"/>
                    <a:pt x="203" y="339"/>
                  </a:cubicBezTo>
                  <a:cubicBezTo>
                    <a:pt x="204" y="350"/>
                    <a:pt x="202" y="360"/>
                    <a:pt x="201" y="370"/>
                  </a:cubicBezTo>
                  <a:cubicBezTo>
                    <a:pt x="200" y="382"/>
                    <a:pt x="197" y="395"/>
                    <a:pt x="195" y="407"/>
                  </a:cubicBezTo>
                  <a:cubicBezTo>
                    <a:pt x="192" y="403"/>
                    <a:pt x="188" y="399"/>
                    <a:pt x="185" y="395"/>
                  </a:cubicBezTo>
                  <a:cubicBezTo>
                    <a:pt x="185" y="393"/>
                    <a:pt x="185" y="392"/>
                    <a:pt x="186" y="390"/>
                  </a:cubicBezTo>
                  <a:cubicBezTo>
                    <a:pt x="187" y="381"/>
                    <a:pt x="189" y="372"/>
                    <a:pt x="190" y="362"/>
                  </a:cubicBezTo>
                  <a:cubicBezTo>
                    <a:pt x="192" y="347"/>
                    <a:pt x="192" y="333"/>
                    <a:pt x="192" y="318"/>
                  </a:cubicBezTo>
                  <a:moveTo>
                    <a:pt x="205" y="363"/>
                  </a:moveTo>
                  <a:cubicBezTo>
                    <a:pt x="206" y="355"/>
                    <a:pt x="207" y="345"/>
                    <a:pt x="206" y="336"/>
                  </a:cubicBezTo>
                  <a:cubicBezTo>
                    <a:pt x="209" y="341"/>
                    <a:pt x="213" y="345"/>
                    <a:pt x="216" y="350"/>
                  </a:cubicBezTo>
                  <a:cubicBezTo>
                    <a:pt x="216" y="365"/>
                    <a:pt x="213" y="381"/>
                    <a:pt x="210" y="395"/>
                  </a:cubicBezTo>
                  <a:cubicBezTo>
                    <a:pt x="209" y="404"/>
                    <a:pt x="208" y="412"/>
                    <a:pt x="207" y="420"/>
                  </a:cubicBezTo>
                  <a:cubicBezTo>
                    <a:pt x="204" y="417"/>
                    <a:pt x="202" y="414"/>
                    <a:pt x="199" y="411"/>
                  </a:cubicBezTo>
                  <a:cubicBezTo>
                    <a:pt x="201" y="395"/>
                    <a:pt x="203" y="379"/>
                    <a:pt x="205" y="363"/>
                  </a:cubicBezTo>
                  <a:moveTo>
                    <a:pt x="190" y="314"/>
                  </a:moveTo>
                  <a:cubicBezTo>
                    <a:pt x="190" y="340"/>
                    <a:pt x="187" y="366"/>
                    <a:pt x="182" y="391"/>
                  </a:cubicBezTo>
                  <a:cubicBezTo>
                    <a:pt x="175" y="383"/>
                    <a:pt x="169" y="375"/>
                    <a:pt x="162" y="367"/>
                  </a:cubicBezTo>
                  <a:cubicBezTo>
                    <a:pt x="164" y="354"/>
                    <a:pt x="164" y="342"/>
                    <a:pt x="166" y="330"/>
                  </a:cubicBezTo>
                  <a:cubicBezTo>
                    <a:pt x="169" y="315"/>
                    <a:pt x="172" y="301"/>
                    <a:pt x="171" y="286"/>
                  </a:cubicBezTo>
                  <a:cubicBezTo>
                    <a:pt x="172" y="288"/>
                    <a:pt x="173" y="290"/>
                    <a:pt x="174" y="292"/>
                  </a:cubicBezTo>
                  <a:cubicBezTo>
                    <a:pt x="179" y="299"/>
                    <a:pt x="184" y="307"/>
                    <a:pt x="190" y="314"/>
                  </a:cubicBezTo>
                  <a:moveTo>
                    <a:pt x="153" y="259"/>
                  </a:moveTo>
                  <a:cubicBezTo>
                    <a:pt x="152" y="259"/>
                    <a:pt x="152" y="259"/>
                    <a:pt x="152" y="260"/>
                  </a:cubicBezTo>
                  <a:cubicBezTo>
                    <a:pt x="151" y="282"/>
                    <a:pt x="146" y="303"/>
                    <a:pt x="143" y="325"/>
                  </a:cubicBezTo>
                  <a:cubicBezTo>
                    <a:pt x="142" y="328"/>
                    <a:pt x="141" y="333"/>
                    <a:pt x="140" y="338"/>
                  </a:cubicBezTo>
                  <a:cubicBezTo>
                    <a:pt x="135" y="332"/>
                    <a:pt x="130" y="325"/>
                    <a:pt x="126" y="318"/>
                  </a:cubicBezTo>
                  <a:cubicBezTo>
                    <a:pt x="126" y="316"/>
                    <a:pt x="127" y="313"/>
                    <a:pt x="127" y="311"/>
                  </a:cubicBezTo>
                  <a:cubicBezTo>
                    <a:pt x="129" y="300"/>
                    <a:pt x="130" y="289"/>
                    <a:pt x="131" y="278"/>
                  </a:cubicBezTo>
                  <a:cubicBezTo>
                    <a:pt x="133" y="261"/>
                    <a:pt x="134" y="245"/>
                    <a:pt x="134" y="229"/>
                  </a:cubicBezTo>
                  <a:cubicBezTo>
                    <a:pt x="140" y="239"/>
                    <a:pt x="146" y="249"/>
                    <a:pt x="153" y="259"/>
                  </a:cubicBezTo>
                  <a:moveTo>
                    <a:pt x="67" y="235"/>
                  </a:moveTo>
                  <a:cubicBezTo>
                    <a:pt x="70" y="224"/>
                    <a:pt x="72" y="213"/>
                    <a:pt x="76" y="202"/>
                  </a:cubicBezTo>
                  <a:cubicBezTo>
                    <a:pt x="79" y="190"/>
                    <a:pt x="81" y="178"/>
                    <a:pt x="84" y="167"/>
                  </a:cubicBezTo>
                  <a:cubicBezTo>
                    <a:pt x="85" y="160"/>
                    <a:pt x="87" y="154"/>
                    <a:pt x="88" y="147"/>
                  </a:cubicBezTo>
                  <a:cubicBezTo>
                    <a:pt x="92" y="157"/>
                    <a:pt x="96" y="166"/>
                    <a:pt x="101" y="175"/>
                  </a:cubicBezTo>
                  <a:cubicBezTo>
                    <a:pt x="100" y="182"/>
                    <a:pt x="99" y="189"/>
                    <a:pt x="97" y="195"/>
                  </a:cubicBezTo>
                  <a:cubicBezTo>
                    <a:pt x="94" y="207"/>
                    <a:pt x="90" y="218"/>
                    <a:pt x="88" y="231"/>
                  </a:cubicBezTo>
                  <a:cubicBezTo>
                    <a:pt x="87" y="239"/>
                    <a:pt x="85" y="247"/>
                    <a:pt x="83" y="256"/>
                  </a:cubicBezTo>
                  <a:cubicBezTo>
                    <a:pt x="77" y="249"/>
                    <a:pt x="72" y="242"/>
                    <a:pt x="67" y="235"/>
                  </a:cubicBezTo>
                  <a:moveTo>
                    <a:pt x="86" y="259"/>
                  </a:moveTo>
                  <a:cubicBezTo>
                    <a:pt x="88" y="248"/>
                    <a:pt x="90" y="236"/>
                    <a:pt x="92" y="224"/>
                  </a:cubicBezTo>
                  <a:cubicBezTo>
                    <a:pt x="95" y="213"/>
                    <a:pt x="99" y="202"/>
                    <a:pt x="101" y="191"/>
                  </a:cubicBezTo>
                  <a:cubicBezTo>
                    <a:pt x="102" y="187"/>
                    <a:pt x="103" y="183"/>
                    <a:pt x="103" y="179"/>
                  </a:cubicBezTo>
                  <a:cubicBezTo>
                    <a:pt x="103" y="180"/>
                    <a:pt x="104" y="180"/>
                    <a:pt x="104" y="181"/>
                  </a:cubicBezTo>
                  <a:cubicBezTo>
                    <a:pt x="108" y="188"/>
                    <a:pt x="113" y="195"/>
                    <a:pt x="117" y="202"/>
                  </a:cubicBezTo>
                  <a:cubicBezTo>
                    <a:pt x="116" y="207"/>
                    <a:pt x="115" y="213"/>
                    <a:pt x="115" y="218"/>
                  </a:cubicBezTo>
                  <a:cubicBezTo>
                    <a:pt x="113" y="230"/>
                    <a:pt x="111" y="240"/>
                    <a:pt x="108" y="251"/>
                  </a:cubicBezTo>
                  <a:cubicBezTo>
                    <a:pt x="106" y="261"/>
                    <a:pt x="103" y="270"/>
                    <a:pt x="101" y="280"/>
                  </a:cubicBezTo>
                  <a:cubicBezTo>
                    <a:pt x="96" y="273"/>
                    <a:pt x="91" y="266"/>
                    <a:pt x="86" y="259"/>
                  </a:cubicBezTo>
                  <a:moveTo>
                    <a:pt x="114" y="243"/>
                  </a:moveTo>
                  <a:cubicBezTo>
                    <a:pt x="117" y="232"/>
                    <a:pt x="117" y="221"/>
                    <a:pt x="119" y="210"/>
                  </a:cubicBezTo>
                  <a:cubicBezTo>
                    <a:pt x="119" y="209"/>
                    <a:pt x="119" y="207"/>
                    <a:pt x="119" y="206"/>
                  </a:cubicBezTo>
                  <a:cubicBezTo>
                    <a:pt x="123" y="212"/>
                    <a:pt x="127" y="219"/>
                    <a:pt x="131" y="225"/>
                  </a:cubicBezTo>
                  <a:cubicBezTo>
                    <a:pt x="132" y="246"/>
                    <a:pt x="129" y="265"/>
                    <a:pt x="127" y="286"/>
                  </a:cubicBezTo>
                  <a:cubicBezTo>
                    <a:pt x="126" y="295"/>
                    <a:pt x="124" y="304"/>
                    <a:pt x="123" y="314"/>
                  </a:cubicBezTo>
                  <a:cubicBezTo>
                    <a:pt x="116" y="304"/>
                    <a:pt x="110" y="293"/>
                    <a:pt x="103" y="284"/>
                  </a:cubicBezTo>
                  <a:cubicBezTo>
                    <a:pt x="106" y="270"/>
                    <a:pt x="110" y="256"/>
                    <a:pt x="114" y="243"/>
                  </a:cubicBezTo>
                  <a:moveTo>
                    <a:pt x="142" y="342"/>
                  </a:moveTo>
                  <a:cubicBezTo>
                    <a:pt x="143" y="339"/>
                    <a:pt x="144" y="336"/>
                    <a:pt x="144" y="334"/>
                  </a:cubicBezTo>
                  <a:cubicBezTo>
                    <a:pt x="146" y="326"/>
                    <a:pt x="147" y="318"/>
                    <a:pt x="148" y="309"/>
                  </a:cubicBezTo>
                  <a:cubicBezTo>
                    <a:pt x="151" y="293"/>
                    <a:pt x="154" y="277"/>
                    <a:pt x="154" y="261"/>
                  </a:cubicBezTo>
                  <a:cubicBezTo>
                    <a:pt x="158" y="267"/>
                    <a:pt x="162" y="273"/>
                    <a:pt x="166" y="279"/>
                  </a:cubicBezTo>
                  <a:cubicBezTo>
                    <a:pt x="166" y="280"/>
                    <a:pt x="166" y="281"/>
                    <a:pt x="167" y="281"/>
                  </a:cubicBezTo>
                  <a:cubicBezTo>
                    <a:pt x="167" y="281"/>
                    <a:pt x="167" y="281"/>
                    <a:pt x="168" y="282"/>
                  </a:cubicBezTo>
                  <a:cubicBezTo>
                    <a:pt x="168" y="282"/>
                    <a:pt x="168" y="282"/>
                    <a:pt x="168" y="283"/>
                  </a:cubicBezTo>
                  <a:cubicBezTo>
                    <a:pt x="171" y="288"/>
                    <a:pt x="167" y="309"/>
                    <a:pt x="166" y="313"/>
                  </a:cubicBezTo>
                  <a:cubicBezTo>
                    <a:pt x="165" y="321"/>
                    <a:pt x="163" y="329"/>
                    <a:pt x="162" y="338"/>
                  </a:cubicBezTo>
                  <a:cubicBezTo>
                    <a:pt x="161" y="344"/>
                    <a:pt x="160" y="351"/>
                    <a:pt x="160" y="358"/>
                  </a:cubicBezTo>
                  <a:cubicBezTo>
                    <a:pt x="159" y="359"/>
                    <a:pt x="160" y="361"/>
                    <a:pt x="160" y="364"/>
                  </a:cubicBezTo>
                  <a:cubicBezTo>
                    <a:pt x="155" y="358"/>
                    <a:pt x="151" y="353"/>
                    <a:pt x="147" y="348"/>
                  </a:cubicBezTo>
                  <a:cubicBezTo>
                    <a:pt x="145" y="346"/>
                    <a:pt x="144" y="344"/>
                    <a:pt x="142" y="342"/>
                  </a:cubicBezTo>
                  <a:moveTo>
                    <a:pt x="210" y="423"/>
                  </a:moveTo>
                  <a:cubicBezTo>
                    <a:pt x="210" y="422"/>
                    <a:pt x="210" y="420"/>
                    <a:pt x="210" y="419"/>
                  </a:cubicBezTo>
                  <a:cubicBezTo>
                    <a:pt x="212" y="408"/>
                    <a:pt x="213" y="397"/>
                    <a:pt x="215" y="387"/>
                  </a:cubicBezTo>
                  <a:cubicBezTo>
                    <a:pt x="217" y="376"/>
                    <a:pt x="218" y="364"/>
                    <a:pt x="219" y="353"/>
                  </a:cubicBezTo>
                  <a:cubicBezTo>
                    <a:pt x="219" y="353"/>
                    <a:pt x="219" y="353"/>
                    <a:pt x="219" y="353"/>
                  </a:cubicBezTo>
                  <a:cubicBezTo>
                    <a:pt x="221" y="357"/>
                    <a:pt x="224" y="360"/>
                    <a:pt x="227" y="363"/>
                  </a:cubicBezTo>
                  <a:cubicBezTo>
                    <a:pt x="228" y="370"/>
                    <a:pt x="229" y="376"/>
                    <a:pt x="229" y="383"/>
                  </a:cubicBezTo>
                  <a:cubicBezTo>
                    <a:pt x="230" y="391"/>
                    <a:pt x="229" y="400"/>
                    <a:pt x="228" y="409"/>
                  </a:cubicBezTo>
                  <a:cubicBezTo>
                    <a:pt x="227" y="418"/>
                    <a:pt x="226" y="428"/>
                    <a:pt x="224" y="437"/>
                  </a:cubicBezTo>
                  <a:cubicBezTo>
                    <a:pt x="221" y="434"/>
                    <a:pt x="218" y="431"/>
                    <a:pt x="215" y="428"/>
                  </a:cubicBezTo>
                  <a:cubicBezTo>
                    <a:pt x="213" y="426"/>
                    <a:pt x="211" y="425"/>
                    <a:pt x="210" y="423"/>
                  </a:cubicBezTo>
                  <a:moveTo>
                    <a:pt x="790" y="577"/>
                  </a:moveTo>
                  <a:cubicBezTo>
                    <a:pt x="790" y="573"/>
                    <a:pt x="791" y="568"/>
                    <a:pt x="793" y="563"/>
                  </a:cubicBezTo>
                  <a:cubicBezTo>
                    <a:pt x="795" y="554"/>
                    <a:pt x="795" y="544"/>
                    <a:pt x="794" y="535"/>
                  </a:cubicBezTo>
                  <a:cubicBezTo>
                    <a:pt x="794" y="533"/>
                    <a:pt x="792" y="533"/>
                    <a:pt x="792" y="535"/>
                  </a:cubicBezTo>
                  <a:cubicBezTo>
                    <a:pt x="791" y="547"/>
                    <a:pt x="790" y="558"/>
                    <a:pt x="787" y="569"/>
                  </a:cubicBezTo>
                  <a:cubicBezTo>
                    <a:pt x="787" y="572"/>
                    <a:pt x="786" y="575"/>
                    <a:pt x="786" y="578"/>
                  </a:cubicBezTo>
                  <a:cubicBezTo>
                    <a:pt x="782" y="579"/>
                    <a:pt x="777" y="580"/>
                    <a:pt x="772" y="581"/>
                  </a:cubicBezTo>
                  <a:cubicBezTo>
                    <a:pt x="773" y="579"/>
                    <a:pt x="773" y="577"/>
                    <a:pt x="773" y="575"/>
                  </a:cubicBezTo>
                  <a:cubicBezTo>
                    <a:pt x="773" y="569"/>
                    <a:pt x="775" y="560"/>
                    <a:pt x="770" y="555"/>
                  </a:cubicBezTo>
                  <a:cubicBezTo>
                    <a:pt x="769" y="554"/>
                    <a:pt x="767" y="556"/>
                    <a:pt x="768" y="557"/>
                  </a:cubicBezTo>
                  <a:cubicBezTo>
                    <a:pt x="772" y="561"/>
                    <a:pt x="770" y="572"/>
                    <a:pt x="769" y="581"/>
                  </a:cubicBezTo>
                  <a:cubicBezTo>
                    <a:pt x="763" y="582"/>
                    <a:pt x="757" y="583"/>
                    <a:pt x="751" y="584"/>
                  </a:cubicBezTo>
                  <a:cubicBezTo>
                    <a:pt x="751" y="583"/>
                    <a:pt x="751" y="582"/>
                    <a:pt x="751" y="581"/>
                  </a:cubicBezTo>
                  <a:cubicBezTo>
                    <a:pt x="753" y="568"/>
                    <a:pt x="757" y="556"/>
                    <a:pt x="752" y="544"/>
                  </a:cubicBezTo>
                  <a:cubicBezTo>
                    <a:pt x="752" y="542"/>
                    <a:pt x="749" y="543"/>
                    <a:pt x="750" y="544"/>
                  </a:cubicBezTo>
                  <a:cubicBezTo>
                    <a:pt x="754" y="557"/>
                    <a:pt x="749" y="569"/>
                    <a:pt x="748" y="582"/>
                  </a:cubicBezTo>
                  <a:cubicBezTo>
                    <a:pt x="748" y="583"/>
                    <a:pt x="748" y="584"/>
                    <a:pt x="748" y="584"/>
                  </a:cubicBezTo>
                  <a:cubicBezTo>
                    <a:pt x="742" y="585"/>
                    <a:pt x="737" y="585"/>
                    <a:pt x="731" y="586"/>
                  </a:cubicBezTo>
                  <a:cubicBezTo>
                    <a:pt x="731" y="586"/>
                    <a:pt x="730" y="586"/>
                    <a:pt x="730" y="586"/>
                  </a:cubicBezTo>
                  <a:cubicBezTo>
                    <a:pt x="730" y="583"/>
                    <a:pt x="731" y="580"/>
                    <a:pt x="731" y="577"/>
                  </a:cubicBezTo>
                  <a:cubicBezTo>
                    <a:pt x="732" y="566"/>
                    <a:pt x="732" y="555"/>
                    <a:pt x="733" y="544"/>
                  </a:cubicBezTo>
                  <a:cubicBezTo>
                    <a:pt x="733" y="542"/>
                    <a:pt x="729" y="542"/>
                    <a:pt x="729" y="544"/>
                  </a:cubicBezTo>
                  <a:cubicBezTo>
                    <a:pt x="729" y="556"/>
                    <a:pt x="728" y="567"/>
                    <a:pt x="727" y="579"/>
                  </a:cubicBezTo>
                  <a:cubicBezTo>
                    <a:pt x="727" y="582"/>
                    <a:pt x="727" y="584"/>
                    <a:pt x="726" y="586"/>
                  </a:cubicBezTo>
                  <a:cubicBezTo>
                    <a:pt x="721" y="587"/>
                    <a:pt x="715" y="588"/>
                    <a:pt x="709" y="589"/>
                  </a:cubicBezTo>
                  <a:cubicBezTo>
                    <a:pt x="710" y="578"/>
                    <a:pt x="712" y="567"/>
                    <a:pt x="712" y="556"/>
                  </a:cubicBezTo>
                  <a:cubicBezTo>
                    <a:pt x="711" y="555"/>
                    <a:pt x="711" y="555"/>
                    <a:pt x="711" y="556"/>
                  </a:cubicBezTo>
                  <a:cubicBezTo>
                    <a:pt x="710" y="567"/>
                    <a:pt x="708" y="578"/>
                    <a:pt x="707" y="590"/>
                  </a:cubicBezTo>
                  <a:cubicBezTo>
                    <a:pt x="701" y="591"/>
                    <a:pt x="696" y="591"/>
                    <a:pt x="690" y="592"/>
                  </a:cubicBezTo>
                  <a:cubicBezTo>
                    <a:pt x="690" y="588"/>
                    <a:pt x="691" y="584"/>
                    <a:pt x="691" y="581"/>
                  </a:cubicBezTo>
                  <a:cubicBezTo>
                    <a:pt x="691" y="574"/>
                    <a:pt x="691" y="568"/>
                    <a:pt x="690" y="561"/>
                  </a:cubicBezTo>
                  <a:cubicBezTo>
                    <a:pt x="689" y="557"/>
                    <a:pt x="687" y="552"/>
                    <a:pt x="686" y="548"/>
                  </a:cubicBezTo>
                  <a:cubicBezTo>
                    <a:pt x="686" y="546"/>
                    <a:pt x="684" y="547"/>
                    <a:pt x="684" y="548"/>
                  </a:cubicBezTo>
                  <a:cubicBezTo>
                    <a:pt x="685" y="554"/>
                    <a:pt x="687" y="559"/>
                    <a:pt x="688" y="564"/>
                  </a:cubicBezTo>
                  <a:cubicBezTo>
                    <a:pt x="688" y="571"/>
                    <a:pt x="688" y="578"/>
                    <a:pt x="688" y="584"/>
                  </a:cubicBezTo>
                  <a:cubicBezTo>
                    <a:pt x="688" y="587"/>
                    <a:pt x="687" y="589"/>
                    <a:pt x="687" y="592"/>
                  </a:cubicBezTo>
                  <a:cubicBezTo>
                    <a:pt x="686" y="592"/>
                    <a:pt x="684" y="592"/>
                    <a:pt x="683" y="592"/>
                  </a:cubicBezTo>
                  <a:cubicBezTo>
                    <a:pt x="678" y="592"/>
                    <a:pt x="673" y="592"/>
                    <a:pt x="668" y="592"/>
                  </a:cubicBezTo>
                  <a:cubicBezTo>
                    <a:pt x="668" y="589"/>
                    <a:pt x="669" y="585"/>
                    <a:pt x="668" y="582"/>
                  </a:cubicBezTo>
                  <a:cubicBezTo>
                    <a:pt x="668" y="573"/>
                    <a:pt x="664" y="563"/>
                    <a:pt x="664" y="554"/>
                  </a:cubicBezTo>
                  <a:cubicBezTo>
                    <a:pt x="664" y="553"/>
                    <a:pt x="662" y="553"/>
                    <a:pt x="662" y="554"/>
                  </a:cubicBezTo>
                  <a:cubicBezTo>
                    <a:pt x="661" y="564"/>
                    <a:pt x="666" y="575"/>
                    <a:pt x="666" y="585"/>
                  </a:cubicBezTo>
                  <a:cubicBezTo>
                    <a:pt x="666" y="588"/>
                    <a:pt x="665" y="590"/>
                    <a:pt x="665" y="592"/>
                  </a:cubicBezTo>
                  <a:cubicBezTo>
                    <a:pt x="659" y="592"/>
                    <a:pt x="653" y="592"/>
                    <a:pt x="648" y="591"/>
                  </a:cubicBezTo>
                  <a:cubicBezTo>
                    <a:pt x="647" y="586"/>
                    <a:pt x="647" y="581"/>
                    <a:pt x="646" y="575"/>
                  </a:cubicBezTo>
                  <a:cubicBezTo>
                    <a:pt x="645" y="569"/>
                    <a:pt x="644" y="563"/>
                    <a:pt x="642" y="557"/>
                  </a:cubicBezTo>
                  <a:cubicBezTo>
                    <a:pt x="641" y="552"/>
                    <a:pt x="641" y="547"/>
                    <a:pt x="638" y="543"/>
                  </a:cubicBezTo>
                  <a:cubicBezTo>
                    <a:pt x="637" y="542"/>
                    <a:pt x="635" y="544"/>
                    <a:pt x="636" y="545"/>
                  </a:cubicBezTo>
                  <a:cubicBezTo>
                    <a:pt x="640" y="550"/>
                    <a:pt x="641" y="560"/>
                    <a:pt x="642" y="567"/>
                  </a:cubicBezTo>
                  <a:cubicBezTo>
                    <a:pt x="643" y="575"/>
                    <a:pt x="643" y="583"/>
                    <a:pt x="644" y="591"/>
                  </a:cubicBezTo>
                  <a:cubicBezTo>
                    <a:pt x="637" y="591"/>
                    <a:pt x="629" y="590"/>
                    <a:pt x="622" y="590"/>
                  </a:cubicBezTo>
                  <a:cubicBezTo>
                    <a:pt x="621" y="582"/>
                    <a:pt x="621" y="574"/>
                    <a:pt x="621" y="567"/>
                  </a:cubicBezTo>
                  <a:cubicBezTo>
                    <a:pt x="620" y="559"/>
                    <a:pt x="619" y="549"/>
                    <a:pt x="614" y="543"/>
                  </a:cubicBezTo>
                  <a:cubicBezTo>
                    <a:pt x="613" y="542"/>
                    <a:pt x="611" y="544"/>
                    <a:pt x="612" y="545"/>
                  </a:cubicBezTo>
                  <a:cubicBezTo>
                    <a:pt x="619" y="553"/>
                    <a:pt x="618" y="567"/>
                    <a:pt x="617" y="576"/>
                  </a:cubicBezTo>
                  <a:cubicBezTo>
                    <a:pt x="617" y="581"/>
                    <a:pt x="618" y="585"/>
                    <a:pt x="619" y="589"/>
                  </a:cubicBezTo>
                  <a:cubicBezTo>
                    <a:pt x="613" y="589"/>
                    <a:pt x="608" y="588"/>
                    <a:pt x="603" y="588"/>
                  </a:cubicBezTo>
                  <a:cubicBezTo>
                    <a:pt x="603" y="586"/>
                    <a:pt x="603" y="584"/>
                    <a:pt x="603" y="582"/>
                  </a:cubicBezTo>
                  <a:cubicBezTo>
                    <a:pt x="603" y="570"/>
                    <a:pt x="605" y="554"/>
                    <a:pt x="598" y="543"/>
                  </a:cubicBezTo>
                  <a:cubicBezTo>
                    <a:pt x="597" y="542"/>
                    <a:pt x="595" y="543"/>
                    <a:pt x="596" y="545"/>
                  </a:cubicBezTo>
                  <a:cubicBezTo>
                    <a:pt x="603" y="557"/>
                    <a:pt x="599" y="573"/>
                    <a:pt x="599" y="587"/>
                  </a:cubicBezTo>
                  <a:cubicBezTo>
                    <a:pt x="595" y="587"/>
                    <a:pt x="590" y="586"/>
                    <a:pt x="585" y="585"/>
                  </a:cubicBezTo>
                  <a:cubicBezTo>
                    <a:pt x="585" y="578"/>
                    <a:pt x="583" y="570"/>
                    <a:pt x="582" y="563"/>
                  </a:cubicBezTo>
                  <a:cubicBezTo>
                    <a:pt x="581" y="557"/>
                    <a:pt x="581" y="552"/>
                    <a:pt x="580" y="546"/>
                  </a:cubicBezTo>
                  <a:cubicBezTo>
                    <a:pt x="580" y="543"/>
                    <a:pt x="579" y="542"/>
                    <a:pt x="577" y="540"/>
                  </a:cubicBezTo>
                  <a:cubicBezTo>
                    <a:pt x="577" y="539"/>
                    <a:pt x="576" y="540"/>
                    <a:pt x="577" y="540"/>
                  </a:cubicBezTo>
                  <a:cubicBezTo>
                    <a:pt x="580" y="544"/>
                    <a:pt x="578" y="549"/>
                    <a:pt x="578" y="553"/>
                  </a:cubicBezTo>
                  <a:cubicBezTo>
                    <a:pt x="578" y="557"/>
                    <a:pt x="579" y="561"/>
                    <a:pt x="579" y="565"/>
                  </a:cubicBezTo>
                  <a:cubicBezTo>
                    <a:pt x="579" y="568"/>
                    <a:pt x="579" y="572"/>
                    <a:pt x="580" y="575"/>
                  </a:cubicBezTo>
                  <a:cubicBezTo>
                    <a:pt x="580" y="577"/>
                    <a:pt x="580" y="581"/>
                    <a:pt x="580" y="584"/>
                  </a:cubicBezTo>
                  <a:cubicBezTo>
                    <a:pt x="579" y="584"/>
                    <a:pt x="579" y="584"/>
                    <a:pt x="578" y="584"/>
                  </a:cubicBezTo>
                  <a:cubicBezTo>
                    <a:pt x="575" y="583"/>
                    <a:pt x="572" y="582"/>
                    <a:pt x="569" y="582"/>
                  </a:cubicBezTo>
                  <a:cubicBezTo>
                    <a:pt x="569" y="574"/>
                    <a:pt x="569" y="566"/>
                    <a:pt x="568" y="559"/>
                  </a:cubicBezTo>
                  <a:cubicBezTo>
                    <a:pt x="567" y="551"/>
                    <a:pt x="562" y="533"/>
                    <a:pt x="551" y="537"/>
                  </a:cubicBezTo>
                  <a:cubicBezTo>
                    <a:pt x="550" y="538"/>
                    <a:pt x="550" y="539"/>
                    <a:pt x="551" y="539"/>
                  </a:cubicBezTo>
                  <a:cubicBezTo>
                    <a:pt x="558" y="537"/>
                    <a:pt x="563" y="546"/>
                    <a:pt x="564" y="551"/>
                  </a:cubicBezTo>
                  <a:cubicBezTo>
                    <a:pt x="566" y="557"/>
                    <a:pt x="566" y="563"/>
                    <a:pt x="565" y="568"/>
                  </a:cubicBezTo>
                  <a:cubicBezTo>
                    <a:pt x="565" y="572"/>
                    <a:pt x="565" y="577"/>
                    <a:pt x="565" y="581"/>
                  </a:cubicBezTo>
                  <a:cubicBezTo>
                    <a:pt x="556" y="579"/>
                    <a:pt x="547" y="577"/>
                    <a:pt x="538" y="576"/>
                  </a:cubicBezTo>
                  <a:cubicBezTo>
                    <a:pt x="538" y="573"/>
                    <a:pt x="538" y="571"/>
                    <a:pt x="538" y="568"/>
                  </a:cubicBezTo>
                  <a:cubicBezTo>
                    <a:pt x="538" y="557"/>
                    <a:pt x="535" y="542"/>
                    <a:pt x="530" y="531"/>
                  </a:cubicBezTo>
                  <a:cubicBezTo>
                    <a:pt x="529" y="530"/>
                    <a:pt x="527" y="531"/>
                    <a:pt x="528" y="533"/>
                  </a:cubicBezTo>
                  <a:cubicBezTo>
                    <a:pt x="534" y="545"/>
                    <a:pt x="536" y="561"/>
                    <a:pt x="535" y="575"/>
                  </a:cubicBezTo>
                  <a:cubicBezTo>
                    <a:pt x="531" y="574"/>
                    <a:pt x="526" y="573"/>
                    <a:pt x="521" y="573"/>
                  </a:cubicBezTo>
                  <a:cubicBezTo>
                    <a:pt x="521" y="568"/>
                    <a:pt x="520" y="563"/>
                    <a:pt x="520" y="558"/>
                  </a:cubicBezTo>
                  <a:cubicBezTo>
                    <a:pt x="520" y="549"/>
                    <a:pt x="520" y="539"/>
                    <a:pt x="514" y="531"/>
                  </a:cubicBezTo>
                  <a:cubicBezTo>
                    <a:pt x="513" y="530"/>
                    <a:pt x="511" y="531"/>
                    <a:pt x="512" y="533"/>
                  </a:cubicBezTo>
                  <a:cubicBezTo>
                    <a:pt x="518" y="541"/>
                    <a:pt x="518" y="553"/>
                    <a:pt x="518" y="563"/>
                  </a:cubicBezTo>
                  <a:cubicBezTo>
                    <a:pt x="518" y="566"/>
                    <a:pt x="518" y="569"/>
                    <a:pt x="518" y="572"/>
                  </a:cubicBezTo>
                  <a:cubicBezTo>
                    <a:pt x="514" y="571"/>
                    <a:pt x="510" y="571"/>
                    <a:pt x="507" y="570"/>
                  </a:cubicBezTo>
                  <a:cubicBezTo>
                    <a:pt x="507" y="563"/>
                    <a:pt x="507" y="557"/>
                    <a:pt x="507" y="550"/>
                  </a:cubicBezTo>
                  <a:cubicBezTo>
                    <a:pt x="506" y="539"/>
                    <a:pt x="505" y="529"/>
                    <a:pt x="496" y="521"/>
                  </a:cubicBezTo>
                  <a:cubicBezTo>
                    <a:pt x="495" y="520"/>
                    <a:pt x="493" y="522"/>
                    <a:pt x="494" y="523"/>
                  </a:cubicBezTo>
                  <a:cubicBezTo>
                    <a:pt x="504" y="532"/>
                    <a:pt x="504" y="545"/>
                    <a:pt x="503" y="557"/>
                  </a:cubicBezTo>
                  <a:cubicBezTo>
                    <a:pt x="503" y="561"/>
                    <a:pt x="503" y="565"/>
                    <a:pt x="503" y="569"/>
                  </a:cubicBezTo>
                  <a:cubicBezTo>
                    <a:pt x="497" y="568"/>
                    <a:pt x="491" y="567"/>
                    <a:pt x="485" y="566"/>
                  </a:cubicBezTo>
                  <a:cubicBezTo>
                    <a:pt x="485" y="560"/>
                    <a:pt x="485" y="554"/>
                    <a:pt x="484" y="548"/>
                  </a:cubicBezTo>
                  <a:cubicBezTo>
                    <a:pt x="483" y="537"/>
                    <a:pt x="481" y="527"/>
                    <a:pt x="474" y="519"/>
                  </a:cubicBezTo>
                  <a:cubicBezTo>
                    <a:pt x="473" y="518"/>
                    <a:pt x="471" y="520"/>
                    <a:pt x="472" y="521"/>
                  </a:cubicBezTo>
                  <a:cubicBezTo>
                    <a:pt x="479" y="530"/>
                    <a:pt x="481" y="543"/>
                    <a:pt x="481" y="554"/>
                  </a:cubicBezTo>
                  <a:cubicBezTo>
                    <a:pt x="481" y="558"/>
                    <a:pt x="481" y="561"/>
                    <a:pt x="481" y="565"/>
                  </a:cubicBezTo>
                  <a:cubicBezTo>
                    <a:pt x="480" y="565"/>
                    <a:pt x="479" y="565"/>
                    <a:pt x="477" y="564"/>
                  </a:cubicBezTo>
                  <a:cubicBezTo>
                    <a:pt x="475" y="564"/>
                    <a:pt x="472" y="563"/>
                    <a:pt x="469" y="562"/>
                  </a:cubicBezTo>
                  <a:cubicBezTo>
                    <a:pt x="469" y="560"/>
                    <a:pt x="468" y="559"/>
                    <a:pt x="468" y="557"/>
                  </a:cubicBezTo>
                  <a:cubicBezTo>
                    <a:pt x="467" y="551"/>
                    <a:pt x="466" y="545"/>
                    <a:pt x="465" y="540"/>
                  </a:cubicBezTo>
                  <a:cubicBezTo>
                    <a:pt x="462" y="530"/>
                    <a:pt x="456" y="519"/>
                    <a:pt x="445" y="521"/>
                  </a:cubicBezTo>
                  <a:cubicBezTo>
                    <a:pt x="444" y="521"/>
                    <a:pt x="444" y="523"/>
                    <a:pt x="445" y="523"/>
                  </a:cubicBezTo>
                  <a:cubicBezTo>
                    <a:pt x="458" y="521"/>
                    <a:pt x="462" y="539"/>
                    <a:pt x="464" y="549"/>
                  </a:cubicBezTo>
                  <a:cubicBezTo>
                    <a:pt x="465" y="552"/>
                    <a:pt x="465" y="556"/>
                    <a:pt x="466" y="560"/>
                  </a:cubicBezTo>
                  <a:cubicBezTo>
                    <a:pt x="466" y="560"/>
                    <a:pt x="466" y="561"/>
                    <a:pt x="466" y="561"/>
                  </a:cubicBezTo>
                  <a:cubicBezTo>
                    <a:pt x="455" y="558"/>
                    <a:pt x="443" y="554"/>
                    <a:pt x="432" y="551"/>
                  </a:cubicBezTo>
                  <a:cubicBezTo>
                    <a:pt x="432" y="549"/>
                    <a:pt x="431" y="547"/>
                    <a:pt x="431" y="546"/>
                  </a:cubicBezTo>
                  <a:cubicBezTo>
                    <a:pt x="430" y="544"/>
                    <a:pt x="427" y="544"/>
                    <a:pt x="427" y="546"/>
                  </a:cubicBezTo>
                  <a:cubicBezTo>
                    <a:pt x="428" y="547"/>
                    <a:pt x="428" y="548"/>
                    <a:pt x="428" y="549"/>
                  </a:cubicBezTo>
                  <a:cubicBezTo>
                    <a:pt x="422" y="548"/>
                    <a:pt x="416" y="546"/>
                    <a:pt x="410" y="544"/>
                  </a:cubicBezTo>
                  <a:cubicBezTo>
                    <a:pt x="409" y="542"/>
                    <a:pt x="409" y="541"/>
                    <a:pt x="409" y="540"/>
                  </a:cubicBezTo>
                  <a:cubicBezTo>
                    <a:pt x="405" y="530"/>
                    <a:pt x="401" y="520"/>
                    <a:pt x="396" y="511"/>
                  </a:cubicBezTo>
                  <a:cubicBezTo>
                    <a:pt x="395" y="510"/>
                    <a:pt x="393" y="511"/>
                    <a:pt x="394" y="513"/>
                  </a:cubicBezTo>
                  <a:cubicBezTo>
                    <a:pt x="399" y="522"/>
                    <a:pt x="403" y="532"/>
                    <a:pt x="406" y="543"/>
                  </a:cubicBezTo>
                  <a:cubicBezTo>
                    <a:pt x="404" y="542"/>
                    <a:pt x="401" y="541"/>
                    <a:pt x="398" y="540"/>
                  </a:cubicBezTo>
                  <a:cubicBezTo>
                    <a:pt x="396" y="539"/>
                    <a:pt x="394" y="539"/>
                    <a:pt x="392" y="538"/>
                  </a:cubicBezTo>
                  <a:cubicBezTo>
                    <a:pt x="392" y="531"/>
                    <a:pt x="391" y="525"/>
                    <a:pt x="388" y="520"/>
                  </a:cubicBezTo>
                  <a:cubicBezTo>
                    <a:pt x="387" y="519"/>
                    <a:pt x="386" y="519"/>
                    <a:pt x="386" y="520"/>
                  </a:cubicBezTo>
                  <a:cubicBezTo>
                    <a:pt x="389" y="526"/>
                    <a:pt x="390" y="531"/>
                    <a:pt x="390" y="537"/>
                  </a:cubicBezTo>
                  <a:cubicBezTo>
                    <a:pt x="387" y="536"/>
                    <a:pt x="384" y="534"/>
                    <a:pt x="381" y="533"/>
                  </a:cubicBezTo>
                  <a:cubicBezTo>
                    <a:pt x="377" y="531"/>
                    <a:pt x="372" y="528"/>
                    <a:pt x="367" y="526"/>
                  </a:cubicBezTo>
                  <a:cubicBezTo>
                    <a:pt x="367" y="517"/>
                    <a:pt x="366" y="508"/>
                    <a:pt x="364" y="500"/>
                  </a:cubicBezTo>
                  <a:cubicBezTo>
                    <a:pt x="364" y="500"/>
                    <a:pt x="363" y="499"/>
                    <a:pt x="362" y="500"/>
                  </a:cubicBezTo>
                  <a:cubicBezTo>
                    <a:pt x="361" y="501"/>
                    <a:pt x="360" y="502"/>
                    <a:pt x="359" y="503"/>
                  </a:cubicBezTo>
                  <a:cubicBezTo>
                    <a:pt x="358" y="504"/>
                    <a:pt x="358" y="505"/>
                    <a:pt x="359" y="505"/>
                  </a:cubicBezTo>
                  <a:cubicBezTo>
                    <a:pt x="367" y="502"/>
                    <a:pt x="364" y="515"/>
                    <a:pt x="364" y="520"/>
                  </a:cubicBezTo>
                  <a:cubicBezTo>
                    <a:pt x="364" y="521"/>
                    <a:pt x="364" y="523"/>
                    <a:pt x="364" y="524"/>
                  </a:cubicBezTo>
                  <a:cubicBezTo>
                    <a:pt x="359" y="522"/>
                    <a:pt x="354" y="520"/>
                    <a:pt x="350" y="518"/>
                  </a:cubicBezTo>
                  <a:cubicBezTo>
                    <a:pt x="351" y="506"/>
                    <a:pt x="351" y="496"/>
                    <a:pt x="346" y="485"/>
                  </a:cubicBezTo>
                  <a:cubicBezTo>
                    <a:pt x="345" y="484"/>
                    <a:pt x="343" y="485"/>
                    <a:pt x="344" y="487"/>
                  </a:cubicBezTo>
                  <a:cubicBezTo>
                    <a:pt x="348" y="496"/>
                    <a:pt x="348" y="506"/>
                    <a:pt x="347" y="516"/>
                  </a:cubicBezTo>
                  <a:cubicBezTo>
                    <a:pt x="344" y="515"/>
                    <a:pt x="340" y="513"/>
                    <a:pt x="336" y="511"/>
                  </a:cubicBezTo>
                  <a:cubicBezTo>
                    <a:pt x="334" y="510"/>
                    <a:pt x="331" y="508"/>
                    <a:pt x="328" y="507"/>
                  </a:cubicBezTo>
                  <a:cubicBezTo>
                    <a:pt x="329" y="505"/>
                    <a:pt x="329" y="502"/>
                    <a:pt x="330" y="500"/>
                  </a:cubicBezTo>
                  <a:cubicBezTo>
                    <a:pt x="331" y="488"/>
                    <a:pt x="332" y="475"/>
                    <a:pt x="328" y="464"/>
                  </a:cubicBezTo>
                  <a:cubicBezTo>
                    <a:pt x="328" y="462"/>
                    <a:pt x="326" y="463"/>
                    <a:pt x="326" y="464"/>
                  </a:cubicBezTo>
                  <a:cubicBezTo>
                    <a:pt x="330" y="478"/>
                    <a:pt x="328" y="492"/>
                    <a:pt x="326" y="506"/>
                  </a:cubicBezTo>
                  <a:cubicBezTo>
                    <a:pt x="320" y="503"/>
                    <a:pt x="314" y="499"/>
                    <a:pt x="308" y="496"/>
                  </a:cubicBezTo>
                  <a:cubicBezTo>
                    <a:pt x="309" y="492"/>
                    <a:pt x="309" y="488"/>
                    <a:pt x="310" y="484"/>
                  </a:cubicBezTo>
                  <a:cubicBezTo>
                    <a:pt x="313" y="470"/>
                    <a:pt x="314" y="457"/>
                    <a:pt x="314" y="442"/>
                  </a:cubicBezTo>
                  <a:cubicBezTo>
                    <a:pt x="314" y="440"/>
                    <a:pt x="312" y="440"/>
                    <a:pt x="312" y="442"/>
                  </a:cubicBezTo>
                  <a:cubicBezTo>
                    <a:pt x="312" y="460"/>
                    <a:pt x="308" y="477"/>
                    <a:pt x="306" y="495"/>
                  </a:cubicBezTo>
                  <a:cubicBezTo>
                    <a:pt x="299" y="491"/>
                    <a:pt x="292" y="487"/>
                    <a:pt x="285" y="483"/>
                  </a:cubicBezTo>
                  <a:cubicBezTo>
                    <a:pt x="285" y="481"/>
                    <a:pt x="285" y="479"/>
                    <a:pt x="284" y="477"/>
                  </a:cubicBezTo>
                  <a:cubicBezTo>
                    <a:pt x="284" y="469"/>
                    <a:pt x="285" y="461"/>
                    <a:pt x="286" y="452"/>
                  </a:cubicBezTo>
                  <a:cubicBezTo>
                    <a:pt x="286" y="451"/>
                    <a:pt x="284" y="451"/>
                    <a:pt x="284" y="452"/>
                  </a:cubicBezTo>
                  <a:cubicBezTo>
                    <a:pt x="283" y="462"/>
                    <a:pt x="282" y="471"/>
                    <a:pt x="283" y="481"/>
                  </a:cubicBezTo>
                  <a:cubicBezTo>
                    <a:pt x="281" y="480"/>
                    <a:pt x="280" y="480"/>
                    <a:pt x="279" y="479"/>
                  </a:cubicBezTo>
                  <a:cubicBezTo>
                    <a:pt x="279" y="473"/>
                    <a:pt x="280" y="466"/>
                    <a:pt x="280" y="460"/>
                  </a:cubicBezTo>
                  <a:cubicBezTo>
                    <a:pt x="281" y="450"/>
                    <a:pt x="283" y="437"/>
                    <a:pt x="278" y="428"/>
                  </a:cubicBezTo>
                  <a:cubicBezTo>
                    <a:pt x="277" y="427"/>
                    <a:pt x="276" y="428"/>
                    <a:pt x="276" y="428"/>
                  </a:cubicBezTo>
                  <a:cubicBezTo>
                    <a:pt x="283" y="440"/>
                    <a:pt x="277" y="460"/>
                    <a:pt x="276" y="473"/>
                  </a:cubicBezTo>
                  <a:cubicBezTo>
                    <a:pt x="276" y="474"/>
                    <a:pt x="276" y="475"/>
                    <a:pt x="276" y="477"/>
                  </a:cubicBezTo>
                  <a:cubicBezTo>
                    <a:pt x="269" y="473"/>
                    <a:pt x="263" y="469"/>
                    <a:pt x="258" y="464"/>
                  </a:cubicBezTo>
                  <a:cubicBezTo>
                    <a:pt x="258" y="463"/>
                    <a:pt x="258" y="462"/>
                    <a:pt x="258" y="461"/>
                  </a:cubicBezTo>
                  <a:cubicBezTo>
                    <a:pt x="258" y="449"/>
                    <a:pt x="260" y="437"/>
                    <a:pt x="259" y="424"/>
                  </a:cubicBezTo>
                  <a:cubicBezTo>
                    <a:pt x="259" y="423"/>
                    <a:pt x="259" y="423"/>
                    <a:pt x="259" y="424"/>
                  </a:cubicBezTo>
                  <a:cubicBezTo>
                    <a:pt x="259" y="437"/>
                    <a:pt x="257" y="450"/>
                    <a:pt x="256" y="463"/>
                  </a:cubicBezTo>
                  <a:cubicBezTo>
                    <a:pt x="252" y="460"/>
                    <a:pt x="247" y="457"/>
                    <a:pt x="243" y="453"/>
                  </a:cubicBezTo>
                  <a:cubicBezTo>
                    <a:pt x="243" y="449"/>
                    <a:pt x="244" y="444"/>
                    <a:pt x="244" y="439"/>
                  </a:cubicBezTo>
                  <a:cubicBezTo>
                    <a:pt x="246" y="424"/>
                    <a:pt x="246" y="407"/>
                    <a:pt x="250" y="392"/>
                  </a:cubicBezTo>
                  <a:cubicBezTo>
                    <a:pt x="251" y="391"/>
                    <a:pt x="248" y="390"/>
                    <a:pt x="248" y="392"/>
                  </a:cubicBezTo>
                  <a:cubicBezTo>
                    <a:pt x="243" y="408"/>
                    <a:pt x="243" y="427"/>
                    <a:pt x="241" y="444"/>
                  </a:cubicBezTo>
                  <a:cubicBezTo>
                    <a:pt x="241" y="447"/>
                    <a:pt x="241" y="449"/>
                    <a:pt x="240" y="451"/>
                  </a:cubicBezTo>
                  <a:cubicBezTo>
                    <a:pt x="236" y="448"/>
                    <a:pt x="232" y="444"/>
                    <a:pt x="227" y="440"/>
                  </a:cubicBezTo>
                  <a:cubicBezTo>
                    <a:pt x="229" y="431"/>
                    <a:pt x="230" y="422"/>
                    <a:pt x="231" y="413"/>
                  </a:cubicBezTo>
                  <a:cubicBezTo>
                    <a:pt x="232" y="403"/>
                    <a:pt x="233" y="393"/>
                    <a:pt x="232" y="383"/>
                  </a:cubicBezTo>
                  <a:cubicBezTo>
                    <a:pt x="232" y="377"/>
                    <a:pt x="231" y="372"/>
                    <a:pt x="230" y="367"/>
                  </a:cubicBezTo>
                  <a:cubicBezTo>
                    <a:pt x="249" y="389"/>
                    <a:pt x="270" y="408"/>
                    <a:pt x="292" y="426"/>
                  </a:cubicBezTo>
                  <a:cubicBezTo>
                    <a:pt x="297" y="430"/>
                    <a:pt x="303" y="433"/>
                    <a:pt x="308" y="435"/>
                  </a:cubicBezTo>
                  <a:cubicBezTo>
                    <a:pt x="324" y="441"/>
                    <a:pt x="338" y="449"/>
                    <a:pt x="351" y="459"/>
                  </a:cubicBezTo>
                  <a:cubicBezTo>
                    <a:pt x="373" y="474"/>
                    <a:pt x="396" y="488"/>
                    <a:pt x="423" y="493"/>
                  </a:cubicBezTo>
                  <a:cubicBezTo>
                    <a:pt x="428" y="494"/>
                    <a:pt x="432" y="496"/>
                    <a:pt x="437" y="498"/>
                  </a:cubicBezTo>
                  <a:cubicBezTo>
                    <a:pt x="454" y="505"/>
                    <a:pt x="471" y="508"/>
                    <a:pt x="489" y="511"/>
                  </a:cubicBezTo>
                  <a:cubicBezTo>
                    <a:pt x="535" y="517"/>
                    <a:pt x="581" y="526"/>
                    <a:pt x="627" y="534"/>
                  </a:cubicBezTo>
                  <a:cubicBezTo>
                    <a:pt x="649" y="537"/>
                    <a:pt x="671" y="541"/>
                    <a:pt x="693" y="541"/>
                  </a:cubicBezTo>
                  <a:cubicBezTo>
                    <a:pt x="722" y="541"/>
                    <a:pt x="752" y="539"/>
                    <a:pt x="780" y="529"/>
                  </a:cubicBezTo>
                  <a:cubicBezTo>
                    <a:pt x="787" y="526"/>
                    <a:pt x="794" y="524"/>
                    <a:pt x="802" y="523"/>
                  </a:cubicBezTo>
                  <a:cubicBezTo>
                    <a:pt x="809" y="521"/>
                    <a:pt x="815" y="520"/>
                    <a:pt x="822" y="518"/>
                  </a:cubicBezTo>
                  <a:cubicBezTo>
                    <a:pt x="821" y="532"/>
                    <a:pt x="818" y="545"/>
                    <a:pt x="816" y="559"/>
                  </a:cubicBezTo>
                  <a:cubicBezTo>
                    <a:pt x="815" y="563"/>
                    <a:pt x="814" y="568"/>
                    <a:pt x="813" y="572"/>
                  </a:cubicBezTo>
                  <a:cubicBezTo>
                    <a:pt x="806" y="574"/>
                    <a:pt x="798" y="576"/>
                    <a:pt x="790" y="577"/>
                  </a:cubicBezTo>
                  <a:moveTo>
                    <a:pt x="825" y="569"/>
                  </a:moveTo>
                  <a:cubicBezTo>
                    <a:pt x="825" y="561"/>
                    <a:pt x="825" y="554"/>
                    <a:pt x="825" y="546"/>
                  </a:cubicBezTo>
                  <a:cubicBezTo>
                    <a:pt x="824" y="544"/>
                    <a:pt x="822" y="544"/>
                    <a:pt x="822" y="546"/>
                  </a:cubicBezTo>
                  <a:cubicBezTo>
                    <a:pt x="821" y="554"/>
                    <a:pt x="821" y="562"/>
                    <a:pt x="821" y="570"/>
                  </a:cubicBezTo>
                  <a:cubicBezTo>
                    <a:pt x="820" y="570"/>
                    <a:pt x="818" y="571"/>
                    <a:pt x="817" y="571"/>
                  </a:cubicBezTo>
                  <a:cubicBezTo>
                    <a:pt x="820" y="553"/>
                    <a:pt x="824" y="535"/>
                    <a:pt x="824" y="517"/>
                  </a:cubicBezTo>
                  <a:cubicBezTo>
                    <a:pt x="842" y="511"/>
                    <a:pt x="859" y="502"/>
                    <a:pt x="876" y="495"/>
                  </a:cubicBezTo>
                  <a:cubicBezTo>
                    <a:pt x="886" y="490"/>
                    <a:pt x="895" y="483"/>
                    <a:pt x="905" y="476"/>
                  </a:cubicBezTo>
                  <a:cubicBezTo>
                    <a:pt x="915" y="470"/>
                    <a:pt x="925" y="463"/>
                    <a:pt x="935" y="456"/>
                  </a:cubicBezTo>
                  <a:cubicBezTo>
                    <a:pt x="953" y="444"/>
                    <a:pt x="970" y="433"/>
                    <a:pt x="987" y="420"/>
                  </a:cubicBezTo>
                  <a:cubicBezTo>
                    <a:pt x="1000" y="410"/>
                    <a:pt x="1011" y="400"/>
                    <a:pt x="1023" y="390"/>
                  </a:cubicBezTo>
                  <a:cubicBezTo>
                    <a:pt x="1025" y="388"/>
                    <a:pt x="1027" y="386"/>
                    <a:pt x="1029" y="386"/>
                  </a:cubicBezTo>
                  <a:cubicBezTo>
                    <a:pt x="1033" y="385"/>
                    <a:pt x="1037" y="386"/>
                    <a:pt x="1040" y="385"/>
                  </a:cubicBezTo>
                  <a:cubicBezTo>
                    <a:pt x="1043" y="384"/>
                    <a:pt x="1046" y="381"/>
                    <a:pt x="1049" y="378"/>
                  </a:cubicBezTo>
                  <a:cubicBezTo>
                    <a:pt x="1057" y="393"/>
                    <a:pt x="1060" y="409"/>
                    <a:pt x="1058" y="425"/>
                  </a:cubicBezTo>
                  <a:cubicBezTo>
                    <a:pt x="1057" y="438"/>
                    <a:pt x="1047" y="447"/>
                    <a:pt x="1038" y="456"/>
                  </a:cubicBezTo>
                  <a:cubicBezTo>
                    <a:pt x="1023" y="472"/>
                    <a:pt x="1006" y="485"/>
                    <a:pt x="988" y="497"/>
                  </a:cubicBezTo>
                  <a:cubicBezTo>
                    <a:pt x="990" y="490"/>
                    <a:pt x="992" y="483"/>
                    <a:pt x="989" y="476"/>
                  </a:cubicBezTo>
                  <a:cubicBezTo>
                    <a:pt x="986" y="466"/>
                    <a:pt x="980" y="469"/>
                    <a:pt x="974" y="475"/>
                  </a:cubicBezTo>
                  <a:cubicBezTo>
                    <a:pt x="973" y="476"/>
                    <a:pt x="975" y="478"/>
                    <a:pt x="976" y="477"/>
                  </a:cubicBezTo>
                  <a:cubicBezTo>
                    <a:pt x="976" y="476"/>
                    <a:pt x="978" y="473"/>
                    <a:pt x="979" y="473"/>
                  </a:cubicBezTo>
                  <a:cubicBezTo>
                    <a:pt x="982" y="475"/>
                    <a:pt x="985" y="476"/>
                    <a:pt x="987" y="478"/>
                  </a:cubicBezTo>
                  <a:cubicBezTo>
                    <a:pt x="988" y="479"/>
                    <a:pt x="988" y="481"/>
                    <a:pt x="988" y="482"/>
                  </a:cubicBezTo>
                  <a:cubicBezTo>
                    <a:pt x="988" y="487"/>
                    <a:pt x="988" y="492"/>
                    <a:pt x="986" y="496"/>
                  </a:cubicBezTo>
                  <a:cubicBezTo>
                    <a:pt x="986" y="497"/>
                    <a:pt x="986" y="498"/>
                    <a:pt x="986" y="499"/>
                  </a:cubicBezTo>
                  <a:cubicBezTo>
                    <a:pt x="973" y="508"/>
                    <a:pt x="959" y="516"/>
                    <a:pt x="945" y="523"/>
                  </a:cubicBezTo>
                  <a:cubicBezTo>
                    <a:pt x="946" y="521"/>
                    <a:pt x="946" y="519"/>
                    <a:pt x="947" y="517"/>
                  </a:cubicBezTo>
                  <a:cubicBezTo>
                    <a:pt x="949" y="511"/>
                    <a:pt x="952" y="505"/>
                    <a:pt x="954" y="499"/>
                  </a:cubicBezTo>
                  <a:cubicBezTo>
                    <a:pt x="956" y="494"/>
                    <a:pt x="966" y="472"/>
                    <a:pt x="957" y="469"/>
                  </a:cubicBezTo>
                  <a:cubicBezTo>
                    <a:pt x="956" y="469"/>
                    <a:pt x="956" y="470"/>
                    <a:pt x="957" y="471"/>
                  </a:cubicBezTo>
                  <a:cubicBezTo>
                    <a:pt x="964" y="474"/>
                    <a:pt x="951" y="501"/>
                    <a:pt x="949" y="506"/>
                  </a:cubicBezTo>
                  <a:cubicBezTo>
                    <a:pt x="946" y="512"/>
                    <a:pt x="944" y="519"/>
                    <a:pt x="942" y="525"/>
                  </a:cubicBezTo>
                  <a:cubicBezTo>
                    <a:pt x="938" y="527"/>
                    <a:pt x="935" y="529"/>
                    <a:pt x="931" y="530"/>
                  </a:cubicBezTo>
                  <a:cubicBezTo>
                    <a:pt x="933" y="525"/>
                    <a:pt x="935" y="519"/>
                    <a:pt x="937" y="513"/>
                  </a:cubicBezTo>
                  <a:cubicBezTo>
                    <a:pt x="942" y="498"/>
                    <a:pt x="946" y="484"/>
                    <a:pt x="946" y="468"/>
                  </a:cubicBezTo>
                  <a:cubicBezTo>
                    <a:pt x="946" y="467"/>
                    <a:pt x="944" y="467"/>
                    <a:pt x="944" y="468"/>
                  </a:cubicBezTo>
                  <a:cubicBezTo>
                    <a:pt x="944" y="484"/>
                    <a:pt x="939" y="499"/>
                    <a:pt x="934" y="514"/>
                  </a:cubicBezTo>
                  <a:cubicBezTo>
                    <a:pt x="931" y="520"/>
                    <a:pt x="929" y="526"/>
                    <a:pt x="927" y="533"/>
                  </a:cubicBezTo>
                  <a:cubicBezTo>
                    <a:pt x="926" y="533"/>
                    <a:pt x="925" y="534"/>
                    <a:pt x="923" y="534"/>
                  </a:cubicBezTo>
                  <a:cubicBezTo>
                    <a:pt x="922" y="535"/>
                    <a:pt x="920" y="536"/>
                    <a:pt x="918" y="536"/>
                  </a:cubicBezTo>
                  <a:cubicBezTo>
                    <a:pt x="920" y="529"/>
                    <a:pt x="922" y="521"/>
                    <a:pt x="923" y="513"/>
                  </a:cubicBezTo>
                  <a:cubicBezTo>
                    <a:pt x="925" y="503"/>
                    <a:pt x="928" y="491"/>
                    <a:pt x="920" y="483"/>
                  </a:cubicBezTo>
                  <a:cubicBezTo>
                    <a:pt x="919" y="483"/>
                    <a:pt x="918" y="484"/>
                    <a:pt x="918" y="485"/>
                  </a:cubicBezTo>
                  <a:cubicBezTo>
                    <a:pt x="927" y="494"/>
                    <a:pt x="920" y="512"/>
                    <a:pt x="918" y="524"/>
                  </a:cubicBezTo>
                  <a:cubicBezTo>
                    <a:pt x="918" y="525"/>
                    <a:pt x="916" y="531"/>
                    <a:pt x="914" y="538"/>
                  </a:cubicBezTo>
                  <a:cubicBezTo>
                    <a:pt x="908" y="540"/>
                    <a:pt x="902" y="542"/>
                    <a:pt x="896" y="545"/>
                  </a:cubicBezTo>
                  <a:cubicBezTo>
                    <a:pt x="898" y="537"/>
                    <a:pt x="900" y="530"/>
                    <a:pt x="902" y="522"/>
                  </a:cubicBezTo>
                  <a:cubicBezTo>
                    <a:pt x="905" y="509"/>
                    <a:pt x="906" y="499"/>
                    <a:pt x="906" y="486"/>
                  </a:cubicBezTo>
                  <a:cubicBezTo>
                    <a:pt x="906" y="485"/>
                    <a:pt x="904" y="485"/>
                    <a:pt x="904" y="486"/>
                  </a:cubicBezTo>
                  <a:cubicBezTo>
                    <a:pt x="904" y="501"/>
                    <a:pt x="901" y="514"/>
                    <a:pt x="898" y="528"/>
                  </a:cubicBezTo>
                  <a:cubicBezTo>
                    <a:pt x="896" y="534"/>
                    <a:pt x="894" y="540"/>
                    <a:pt x="892" y="546"/>
                  </a:cubicBezTo>
                  <a:cubicBezTo>
                    <a:pt x="884" y="549"/>
                    <a:pt x="877" y="552"/>
                    <a:pt x="869" y="555"/>
                  </a:cubicBezTo>
                  <a:cubicBezTo>
                    <a:pt x="870" y="551"/>
                    <a:pt x="871" y="547"/>
                    <a:pt x="873" y="543"/>
                  </a:cubicBezTo>
                  <a:cubicBezTo>
                    <a:pt x="876" y="535"/>
                    <a:pt x="885" y="512"/>
                    <a:pt x="869" y="509"/>
                  </a:cubicBezTo>
                  <a:cubicBezTo>
                    <a:pt x="868" y="509"/>
                    <a:pt x="868" y="510"/>
                    <a:pt x="869" y="511"/>
                  </a:cubicBezTo>
                  <a:cubicBezTo>
                    <a:pt x="879" y="513"/>
                    <a:pt x="876" y="527"/>
                    <a:pt x="874" y="533"/>
                  </a:cubicBezTo>
                  <a:cubicBezTo>
                    <a:pt x="872" y="539"/>
                    <a:pt x="869" y="544"/>
                    <a:pt x="868" y="550"/>
                  </a:cubicBezTo>
                  <a:cubicBezTo>
                    <a:pt x="867" y="552"/>
                    <a:pt x="867" y="554"/>
                    <a:pt x="866" y="556"/>
                  </a:cubicBezTo>
                  <a:cubicBezTo>
                    <a:pt x="866" y="556"/>
                    <a:pt x="865" y="556"/>
                    <a:pt x="865" y="556"/>
                  </a:cubicBezTo>
                  <a:cubicBezTo>
                    <a:pt x="863" y="557"/>
                    <a:pt x="861" y="557"/>
                    <a:pt x="860" y="558"/>
                  </a:cubicBezTo>
                  <a:cubicBezTo>
                    <a:pt x="860" y="558"/>
                    <a:pt x="860" y="558"/>
                    <a:pt x="860" y="558"/>
                  </a:cubicBezTo>
                  <a:cubicBezTo>
                    <a:pt x="855" y="552"/>
                    <a:pt x="852" y="557"/>
                    <a:pt x="849" y="561"/>
                  </a:cubicBezTo>
                  <a:cubicBezTo>
                    <a:pt x="849" y="561"/>
                    <a:pt x="849" y="562"/>
                    <a:pt x="849" y="562"/>
                  </a:cubicBezTo>
                  <a:cubicBezTo>
                    <a:pt x="849" y="555"/>
                    <a:pt x="849" y="549"/>
                    <a:pt x="849" y="543"/>
                  </a:cubicBezTo>
                  <a:cubicBezTo>
                    <a:pt x="849" y="539"/>
                    <a:pt x="848" y="536"/>
                    <a:pt x="846" y="533"/>
                  </a:cubicBezTo>
                  <a:cubicBezTo>
                    <a:pt x="846" y="533"/>
                    <a:pt x="846" y="533"/>
                    <a:pt x="846" y="533"/>
                  </a:cubicBezTo>
                  <a:cubicBezTo>
                    <a:pt x="846" y="528"/>
                    <a:pt x="845" y="523"/>
                    <a:pt x="842" y="517"/>
                  </a:cubicBezTo>
                  <a:cubicBezTo>
                    <a:pt x="841" y="516"/>
                    <a:pt x="839" y="517"/>
                    <a:pt x="840" y="519"/>
                  </a:cubicBezTo>
                  <a:cubicBezTo>
                    <a:pt x="847" y="530"/>
                    <a:pt x="842" y="544"/>
                    <a:pt x="839" y="556"/>
                  </a:cubicBezTo>
                  <a:cubicBezTo>
                    <a:pt x="838" y="559"/>
                    <a:pt x="837" y="562"/>
                    <a:pt x="836" y="566"/>
                  </a:cubicBezTo>
                  <a:cubicBezTo>
                    <a:pt x="832" y="567"/>
                    <a:pt x="829" y="568"/>
                    <a:pt x="825" y="569"/>
                  </a:cubicBezTo>
                  <a:moveTo>
                    <a:pt x="859" y="630"/>
                  </a:moveTo>
                  <a:cubicBezTo>
                    <a:pt x="859" y="631"/>
                    <a:pt x="858" y="631"/>
                    <a:pt x="857" y="632"/>
                  </a:cubicBezTo>
                  <a:cubicBezTo>
                    <a:pt x="856" y="630"/>
                    <a:pt x="855" y="627"/>
                    <a:pt x="853" y="625"/>
                  </a:cubicBezTo>
                  <a:cubicBezTo>
                    <a:pt x="856" y="616"/>
                    <a:pt x="858" y="607"/>
                    <a:pt x="860" y="599"/>
                  </a:cubicBezTo>
                  <a:cubicBezTo>
                    <a:pt x="860" y="598"/>
                    <a:pt x="860" y="597"/>
                    <a:pt x="860" y="597"/>
                  </a:cubicBezTo>
                  <a:cubicBezTo>
                    <a:pt x="861" y="595"/>
                    <a:pt x="863" y="594"/>
                    <a:pt x="864" y="593"/>
                  </a:cubicBezTo>
                  <a:cubicBezTo>
                    <a:pt x="865" y="592"/>
                    <a:pt x="863" y="590"/>
                    <a:pt x="862" y="591"/>
                  </a:cubicBezTo>
                  <a:cubicBezTo>
                    <a:pt x="862" y="591"/>
                    <a:pt x="861" y="592"/>
                    <a:pt x="861" y="592"/>
                  </a:cubicBezTo>
                  <a:cubicBezTo>
                    <a:pt x="861" y="590"/>
                    <a:pt x="861" y="587"/>
                    <a:pt x="862" y="585"/>
                  </a:cubicBezTo>
                  <a:cubicBezTo>
                    <a:pt x="864" y="584"/>
                    <a:pt x="867" y="583"/>
                    <a:pt x="870" y="581"/>
                  </a:cubicBezTo>
                  <a:cubicBezTo>
                    <a:pt x="870" y="586"/>
                    <a:pt x="869" y="590"/>
                    <a:pt x="869" y="594"/>
                  </a:cubicBezTo>
                  <a:cubicBezTo>
                    <a:pt x="867" y="603"/>
                    <a:pt x="863" y="613"/>
                    <a:pt x="861" y="622"/>
                  </a:cubicBezTo>
                  <a:cubicBezTo>
                    <a:pt x="861" y="625"/>
                    <a:pt x="860" y="627"/>
                    <a:pt x="859" y="630"/>
                  </a:cubicBezTo>
                  <a:moveTo>
                    <a:pt x="851" y="561"/>
                  </a:moveTo>
                  <a:cubicBezTo>
                    <a:pt x="853" y="558"/>
                    <a:pt x="855" y="556"/>
                    <a:pt x="858" y="559"/>
                  </a:cubicBezTo>
                  <a:cubicBezTo>
                    <a:pt x="855" y="559"/>
                    <a:pt x="853" y="560"/>
                    <a:pt x="851" y="561"/>
                  </a:cubicBezTo>
                  <a:moveTo>
                    <a:pt x="845" y="552"/>
                  </a:moveTo>
                  <a:cubicBezTo>
                    <a:pt x="845" y="556"/>
                    <a:pt x="845" y="559"/>
                    <a:pt x="845" y="563"/>
                  </a:cubicBezTo>
                  <a:cubicBezTo>
                    <a:pt x="843" y="563"/>
                    <a:pt x="842" y="564"/>
                    <a:pt x="840" y="565"/>
                  </a:cubicBezTo>
                  <a:cubicBezTo>
                    <a:pt x="841" y="558"/>
                    <a:pt x="843" y="552"/>
                    <a:pt x="844" y="545"/>
                  </a:cubicBezTo>
                  <a:cubicBezTo>
                    <a:pt x="845" y="542"/>
                    <a:pt x="845" y="540"/>
                    <a:pt x="845" y="538"/>
                  </a:cubicBezTo>
                  <a:cubicBezTo>
                    <a:pt x="847" y="542"/>
                    <a:pt x="846" y="548"/>
                    <a:pt x="845" y="552"/>
                  </a:cubicBezTo>
                  <a:moveTo>
                    <a:pt x="841" y="594"/>
                  </a:moveTo>
                  <a:cubicBezTo>
                    <a:pt x="841" y="597"/>
                    <a:pt x="840" y="600"/>
                    <a:pt x="840" y="604"/>
                  </a:cubicBezTo>
                  <a:cubicBezTo>
                    <a:pt x="840" y="603"/>
                    <a:pt x="839" y="603"/>
                    <a:pt x="839" y="603"/>
                  </a:cubicBezTo>
                  <a:cubicBezTo>
                    <a:pt x="838" y="601"/>
                    <a:pt x="836" y="598"/>
                    <a:pt x="835" y="596"/>
                  </a:cubicBezTo>
                  <a:cubicBezTo>
                    <a:pt x="837" y="595"/>
                    <a:pt x="839" y="595"/>
                    <a:pt x="841" y="594"/>
                  </a:cubicBezTo>
                  <a:moveTo>
                    <a:pt x="846" y="592"/>
                  </a:moveTo>
                  <a:cubicBezTo>
                    <a:pt x="850" y="590"/>
                    <a:pt x="854" y="588"/>
                    <a:pt x="859" y="586"/>
                  </a:cubicBezTo>
                  <a:cubicBezTo>
                    <a:pt x="858" y="588"/>
                    <a:pt x="858" y="589"/>
                    <a:pt x="858" y="590"/>
                  </a:cubicBezTo>
                  <a:cubicBezTo>
                    <a:pt x="858" y="592"/>
                    <a:pt x="857" y="594"/>
                    <a:pt x="857" y="595"/>
                  </a:cubicBezTo>
                  <a:cubicBezTo>
                    <a:pt x="853" y="599"/>
                    <a:pt x="848" y="603"/>
                    <a:pt x="843" y="607"/>
                  </a:cubicBezTo>
                  <a:cubicBezTo>
                    <a:pt x="844" y="602"/>
                    <a:pt x="845" y="597"/>
                    <a:pt x="846" y="592"/>
                  </a:cubicBezTo>
                  <a:moveTo>
                    <a:pt x="844" y="610"/>
                  </a:moveTo>
                  <a:cubicBezTo>
                    <a:pt x="848" y="607"/>
                    <a:pt x="852" y="603"/>
                    <a:pt x="856" y="600"/>
                  </a:cubicBezTo>
                  <a:cubicBezTo>
                    <a:pt x="855" y="607"/>
                    <a:pt x="853" y="614"/>
                    <a:pt x="851" y="621"/>
                  </a:cubicBezTo>
                  <a:cubicBezTo>
                    <a:pt x="849" y="617"/>
                    <a:pt x="847" y="614"/>
                    <a:pt x="844" y="610"/>
                  </a:cubicBezTo>
                  <a:moveTo>
                    <a:pt x="859" y="633"/>
                  </a:moveTo>
                  <a:cubicBezTo>
                    <a:pt x="859" y="634"/>
                    <a:pt x="859" y="634"/>
                    <a:pt x="858" y="634"/>
                  </a:cubicBezTo>
                  <a:cubicBezTo>
                    <a:pt x="858" y="634"/>
                    <a:pt x="858" y="634"/>
                    <a:pt x="858" y="634"/>
                  </a:cubicBezTo>
                  <a:cubicBezTo>
                    <a:pt x="858" y="634"/>
                    <a:pt x="858" y="634"/>
                    <a:pt x="859" y="633"/>
                  </a:cubicBezTo>
                  <a:moveTo>
                    <a:pt x="877" y="627"/>
                  </a:moveTo>
                  <a:cubicBezTo>
                    <a:pt x="879" y="635"/>
                    <a:pt x="875" y="642"/>
                    <a:pt x="871" y="648"/>
                  </a:cubicBezTo>
                  <a:cubicBezTo>
                    <a:pt x="872" y="645"/>
                    <a:pt x="872" y="642"/>
                    <a:pt x="873" y="639"/>
                  </a:cubicBezTo>
                  <a:cubicBezTo>
                    <a:pt x="875" y="635"/>
                    <a:pt x="876" y="631"/>
                    <a:pt x="877" y="627"/>
                  </a:cubicBezTo>
                  <a:moveTo>
                    <a:pt x="887" y="811"/>
                  </a:moveTo>
                  <a:cubicBezTo>
                    <a:pt x="893" y="808"/>
                    <a:pt x="898" y="805"/>
                    <a:pt x="903" y="803"/>
                  </a:cubicBezTo>
                  <a:cubicBezTo>
                    <a:pt x="902" y="805"/>
                    <a:pt x="901" y="807"/>
                    <a:pt x="900" y="810"/>
                  </a:cubicBezTo>
                  <a:cubicBezTo>
                    <a:pt x="898" y="815"/>
                    <a:pt x="896" y="820"/>
                    <a:pt x="894" y="825"/>
                  </a:cubicBezTo>
                  <a:cubicBezTo>
                    <a:pt x="889" y="827"/>
                    <a:pt x="884" y="830"/>
                    <a:pt x="878" y="832"/>
                  </a:cubicBezTo>
                  <a:cubicBezTo>
                    <a:pt x="878" y="833"/>
                    <a:pt x="877" y="833"/>
                    <a:pt x="877" y="833"/>
                  </a:cubicBezTo>
                  <a:cubicBezTo>
                    <a:pt x="877" y="830"/>
                    <a:pt x="878" y="826"/>
                    <a:pt x="879" y="822"/>
                  </a:cubicBezTo>
                  <a:cubicBezTo>
                    <a:pt x="883" y="821"/>
                    <a:pt x="885" y="816"/>
                    <a:pt x="886" y="813"/>
                  </a:cubicBezTo>
                  <a:cubicBezTo>
                    <a:pt x="886" y="813"/>
                    <a:pt x="887" y="812"/>
                    <a:pt x="887" y="811"/>
                  </a:cubicBezTo>
                  <a:cubicBezTo>
                    <a:pt x="887" y="811"/>
                    <a:pt x="887" y="811"/>
                    <a:pt x="887" y="811"/>
                  </a:cubicBezTo>
                  <a:moveTo>
                    <a:pt x="923" y="802"/>
                  </a:moveTo>
                  <a:cubicBezTo>
                    <a:pt x="923" y="803"/>
                    <a:pt x="922" y="805"/>
                    <a:pt x="922" y="806"/>
                  </a:cubicBezTo>
                  <a:cubicBezTo>
                    <a:pt x="922" y="808"/>
                    <a:pt x="921" y="810"/>
                    <a:pt x="920" y="811"/>
                  </a:cubicBezTo>
                  <a:cubicBezTo>
                    <a:pt x="914" y="814"/>
                    <a:pt x="909" y="817"/>
                    <a:pt x="903" y="820"/>
                  </a:cubicBezTo>
                  <a:cubicBezTo>
                    <a:pt x="903" y="821"/>
                    <a:pt x="902" y="821"/>
                    <a:pt x="901" y="821"/>
                  </a:cubicBezTo>
                  <a:cubicBezTo>
                    <a:pt x="901" y="819"/>
                    <a:pt x="902" y="817"/>
                    <a:pt x="902" y="814"/>
                  </a:cubicBezTo>
                  <a:cubicBezTo>
                    <a:pt x="902" y="814"/>
                    <a:pt x="902" y="814"/>
                    <a:pt x="902" y="813"/>
                  </a:cubicBezTo>
                  <a:cubicBezTo>
                    <a:pt x="904" y="810"/>
                    <a:pt x="905" y="806"/>
                    <a:pt x="906" y="803"/>
                  </a:cubicBezTo>
                  <a:cubicBezTo>
                    <a:pt x="907" y="802"/>
                    <a:pt x="907" y="801"/>
                    <a:pt x="907" y="801"/>
                  </a:cubicBezTo>
                  <a:cubicBezTo>
                    <a:pt x="908" y="800"/>
                    <a:pt x="909" y="800"/>
                    <a:pt x="909" y="800"/>
                  </a:cubicBezTo>
                  <a:cubicBezTo>
                    <a:pt x="916" y="797"/>
                    <a:pt x="922" y="792"/>
                    <a:pt x="929" y="789"/>
                  </a:cubicBezTo>
                  <a:cubicBezTo>
                    <a:pt x="927" y="794"/>
                    <a:pt x="925" y="798"/>
                    <a:pt x="925" y="802"/>
                  </a:cubicBezTo>
                  <a:cubicBezTo>
                    <a:pt x="925" y="802"/>
                    <a:pt x="925" y="802"/>
                    <a:pt x="925" y="802"/>
                  </a:cubicBezTo>
                  <a:cubicBezTo>
                    <a:pt x="925" y="801"/>
                    <a:pt x="923" y="801"/>
                    <a:pt x="923" y="802"/>
                  </a:cubicBezTo>
                  <a:moveTo>
                    <a:pt x="886" y="938"/>
                  </a:moveTo>
                  <a:cubicBezTo>
                    <a:pt x="881" y="941"/>
                    <a:pt x="876" y="944"/>
                    <a:pt x="871" y="947"/>
                  </a:cubicBezTo>
                  <a:cubicBezTo>
                    <a:pt x="873" y="939"/>
                    <a:pt x="875" y="930"/>
                    <a:pt x="877" y="921"/>
                  </a:cubicBezTo>
                  <a:cubicBezTo>
                    <a:pt x="881" y="903"/>
                    <a:pt x="886" y="884"/>
                    <a:pt x="890" y="866"/>
                  </a:cubicBezTo>
                  <a:cubicBezTo>
                    <a:pt x="893" y="864"/>
                    <a:pt x="897" y="861"/>
                    <a:pt x="900" y="860"/>
                  </a:cubicBezTo>
                  <a:cubicBezTo>
                    <a:pt x="898" y="862"/>
                    <a:pt x="896" y="865"/>
                    <a:pt x="894" y="868"/>
                  </a:cubicBezTo>
                  <a:cubicBezTo>
                    <a:pt x="894" y="868"/>
                    <a:pt x="895" y="869"/>
                    <a:pt x="896" y="868"/>
                  </a:cubicBezTo>
                  <a:cubicBezTo>
                    <a:pt x="898" y="865"/>
                    <a:pt x="900" y="862"/>
                    <a:pt x="902" y="859"/>
                  </a:cubicBezTo>
                  <a:cubicBezTo>
                    <a:pt x="903" y="859"/>
                    <a:pt x="904" y="858"/>
                    <a:pt x="904" y="858"/>
                  </a:cubicBezTo>
                  <a:cubicBezTo>
                    <a:pt x="906" y="853"/>
                    <a:pt x="909" y="849"/>
                    <a:pt x="910" y="843"/>
                  </a:cubicBezTo>
                  <a:cubicBezTo>
                    <a:pt x="911" y="842"/>
                    <a:pt x="911" y="841"/>
                    <a:pt x="911" y="840"/>
                  </a:cubicBezTo>
                  <a:cubicBezTo>
                    <a:pt x="915" y="838"/>
                    <a:pt x="918" y="836"/>
                    <a:pt x="918" y="832"/>
                  </a:cubicBezTo>
                  <a:cubicBezTo>
                    <a:pt x="918" y="831"/>
                    <a:pt x="916" y="831"/>
                    <a:pt x="916" y="832"/>
                  </a:cubicBezTo>
                  <a:cubicBezTo>
                    <a:pt x="916" y="834"/>
                    <a:pt x="915" y="835"/>
                    <a:pt x="913" y="837"/>
                  </a:cubicBezTo>
                  <a:cubicBezTo>
                    <a:pt x="915" y="829"/>
                    <a:pt x="918" y="822"/>
                    <a:pt x="922" y="814"/>
                  </a:cubicBezTo>
                  <a:cubicBezTo>
                    <a:pt x="919" y="844"/>
                    <a:pt x="913" y="872"/>
                    <a:pt x="905" y="901"/>
                  </a:cubicBezTo>
                  <a:cubicBezTo>
                    <a:pt x="903" y="911"/>
                    <a:pt x="901" y="921"/>
                    <a:pt x="898" y="931"/>
                  </a:cubicBezTo>
                  <a:cubicBezTo>
                    <a:pt x="894" y="933"/>
                    <a:pt x="890" y="935"/>
                    <a:pt x="886" y="938"/>
                  </a:cubicBezTo>
                  <a:moveTo>
                    <a:pt x="836" y="1004"/>
                  </a:moveTo>
                  <a:cubicBezTo>
                    <a:pt x="836" y="1006"/>
                    <a:pt x="835" y="1008"/>
                    <a:pt x="834" y="1010"/>
                  </a:cubicBezTo>
                  <a:cubicBezTo>
                    <a:pt x="833" y="1011"/>
                    <a:pt x="832" y="1011"/>
                    <a:pt x="831" y="1012"/>
                  </a:cubicBezTo>
                  <a:cubicBezTo>
                    <a:pt x="831" y="1003"/>
                    <a:pt x="833" y="995"/>
                    <a:pt x="835" y="986"/>
                  </a:cubicBezTo>
                  <a:cubicBezTo>
                    <a:pt x="844" y="982"/>
                    <a:pt x="852" y="977"/>
                    <a:pt x="861" y="972"/>
                  </a:cubicBezTo>
                  <a:cubicBezTo>
                    <a:pt x="860" y="974"/>
                    <a:pt x="860" y="976"/>
                    <a:pt x="859" y="977"/>
                  </a:cubicBezTo>
                  <a:cubicBezTo>
                    <a:pt x="856" y="985"/>
                    <a:pt x="852" y="994"/>
                    <a:pt x="851" y="1003"/>
                  </a:cubicBezTo>
                  <a:cubicBezTo>
                    <a:pt x="846" y="1005"/>
                    <a:pt x="842" y="1007"/>
                    <a:pt x="837" y="1009"/>
                  </a:cubicBezTo>
                  <a:cubicBezTo>
                    <a:pt x="838" y="1007"/>
                    <a:pt x="838" y="1006"/>
                    <a:pt x="838" y="1004"/>
                  </a:cubicBezTo>
                  <a:cubicBezTo>
                    <a:pt x="838" y="1003"/>
                    <a:pt x="836" y="1003"/>
                    <a:pt x="836" y="1004"/>
                  </a:cubicBezTo>
                  <a:moveTo>
                    <a:pt x="785" y="991"/>
                  </a:moveTo>
                  <a:cubicBezTo>
                    <a:pt x="785" y="990"/>
                    <a:pt x="786" y="989"/>
                    <a:pt x="786" y="988"/>
                  </a:cubicBezTo>
                  <a:cubicBezTo>
                    <a:pt x="792" y="972"/>
                    <a:pt x="797" y="956"/>
                    <a:pt x="803" y="940"/>
                  </a:cubicBezTo>
                  <a:cubicBezTo>
                    <a:pt x="806" y="932"/>
                    <a:pt x="809" y="923"/>
                    <a:pt x="812" y="914"/>
                  </a:cubicBezTo>
                  <a:cubicBezTo>
                    <a:pt x="819" y="909"/>
                    <a:pt x="826" y="904"/>
                    <a:pt x="833" y="900"/>
                  </a:cubicBezTo>
                  <a:cubicBezTo>
                    <a:pt x="834" y="899"/>
                    <a:pt x="835" y="899"/>
                    <a:pt x="836" y="898"/>
                  </a:cubicBezTo>
                  <a:cubicBezTo>
                    <a:pt x="834" y="904"/>
                    <a:pt x="833" y="910"/>
                    <a:pt x="831" y="915"/>
                  </a:cubicBezTo>
                  <a:cubicBezTo>
                    <a:pt x="825" y="934"/>
                    <a:pt x="818" y="952"/>
                    <a:pt x="812" y="970"/>
                  </a:cubicBezTo>
                  <a:cubicBezTo>
                    <a:pt x="810" y="973"/>
                    <a:pt x="808" y="977"/>
                    <a:pt x="807" y="981"/>
                  </a:cubicBezTo>
                  <a:cubicBezTo>
                    <a:pt x="799" y="985"/>
                    <a:pt x="792" y="988"/>
                    <a:pt x="785" y="991"/>
                  </a:cubicBezTo>
                  <a:moveTo>
                    <a:pt x="777" y="994"/>
                  </a:moveTo>
                  <a:cubicBezTo>
                    <a:pt x="768" y="998"/>
                    <a:pt x="759" y="1003"/>
                    <a:pt x="749" y="1007"/>
                  </a:cubicBezTo>
                  <a:cubicBezTo>
                    <a:pt x="757" y="994"/>
                    <a:pt x="765" y="979"/>
                    <a:pt x="773" y="965"/>
                  </a:cubicBezTo>
                  <a:cubicBezTo>
                    <a:pt x="781" y="951"/>
                    <a:pt x="791" y="938"/>
                    <a:pt x="799" y="924"/>
                  </a:cubicBezTo>
                  <a:cubicBezTo>
                    <a:pt x="799" y="924"/>
                    <a:pt x="800" y="923"/>
                    <a:pt x="800" y="923"/>
                  </a:cubicBezTo>
                  <a:cubicBezTo>
                    <a:pt x="803" y="921"/>
                    <a:pt x="805" y="919"/>
                    <a:pt x="808" y="917"/>
                  </a:cubicBezTo>
                  <a:cubicBezTo>
                    <a:pt x="806" y="922"/>
                    <a:pt x="804" y="927"/>
                    <a:pt x="802" y="932"/>
                  </a:cubicBezTo>
                  <a:cubicBezTo>
                    <a:pt x="796" y="948"/>
                    <a:pt x="790" y="964"/>
                    <a:pt x="785" y="981"/>
                  </a:cubicBezTo>
                  <a:cubicBezTo>
                    <a:pt x="783" y="985"/>
                    <a:pt x="782" y="989"/>
                    <a:pt x="780" y="993"/>
                  </a:cubicBezTo>
                  <a:cubicBezTo>
                    <a:pt x="779" y="994"/>
                    <a:pt x="778" y="994"/>
                    <a:pt x="777" y="994"/>
                  </a:cubicBezTo>
                  <a:moveTo>
                    <a:pt x="902" y="857"/>
                  </a:moveTo>
                  <a:cubicBezTo>
                    <a:pt x="902" y="857"/>
                    <a:pt x="902" y="857"/>
                    <a:pt x="901" y="857"/>
                  </a:cubicBezTo>
                  <a:cubicBezTo>
                    <a:pt x="901" y="856"/>
                    <a:pt x="901" y="856"/>
                    <a:pt x="901" y="856"/>
                  </a:cubicBezTo>
                  <a:cubicBezTo>
                    <a:pt x="897" y="857"/>
                    <a:pt x="895" y="859"/>
                    <a:pt x="891" y="861"/>
                  </a:cubicBezTo>
                  <a:cubicBezTo>
                    <a:pt x="892" y="858"/>
                    <a:pt x="893" y="855"/>
                    <a:pt x="893" y="852"/>
                  </a:cubicBezTo>
                  <a:cubicBezTo>
                    <a:pt x="897" y="849"/>
                    <a:pt x="902" y="846"/>
                    <a:pt x="906" y="843"/>
                  </a:cubicBezTo>
                  <a:cubicBezTo>
                    <a:pt x="907" y="843"/>
                    <a:pt x="907" y="843"/>
                    <a:pt x="908" y="842"/>
                  </a:cubicBezTo>
                  <a:cubicBezTo>
                    <a:pt x="907" y="847"/>
                    <a:pt x="905" y="852"/>
                    <a:pt x="902" y="857"/>
                  </a:cubicBezTo>
                  <a:moveTo>
                    <a:pt x="888" y="863"/>
                  </a:moveTo>
                  <a:cubicBezTo>
                    <a:pt x="885" y="864"/>
                    <a:pt x="882" y="866"/>
                    <a:pt x="879" y="867"/>
                  </a:cubicBezTo>
                  <a:cubicBezTo>
                    <a:pt x="879" y="867"/>
                    <a:pt x="879" y="867"/>
                    <a:pt x="879" y="866"/>
                  </a:cubicBezTo>
                  <a:cubicBezTo>
                    <a:pt x="880" y="866"/>
                    <a:pt x="879" y="865"/>
                    <a:pt x="879" y="865"/>
                  </a:cubicBezTo>
                  <a:cubicBezTo>
                    <a:pt x="880" y="865"/>
                    <a:pt x="881" y="862"/>
                    <a:pt x="883" y="859"/>
                  </a:cubicBezTo>
                  <a:cubicBezTo>
                    <a:pt x="885" y="857"/>
                    <a:pt x="887" y="856"/>
                    <a:pt x="890" y="854"/>
                  </a:cubicBezTo>
                  <a:cubicBezTo>
                    <a:pt x="889" y="857"/>
                    <a:pt x="888" y="860"/>
                    <a:pt x="888" y="863"/>
                  </a:cubicBezTo>
                  <a:moveTo>
                    <a:pt x="858" y="847"/>
                  </a:moveTo>
                  <a:cubicBezTo>
                    <a:pt x="863" y="845"/>
                    <a:pt x="867" y="842"/>
                    <a:pt x="872" y="839"/>
                  </a:cubicBezTo>
                  <a:cubicBezTo>
                    <a:pt x="871" y="844"/>
                    <a:pt x="870" y="849"/>
                    <a:pt x="868" y="853"/>
                  </a:cubicBezTo>
                  <a:cubicBezTo>
                    <a:pt x="867" y="858"/>
                    <a:pt x="866" y="862"/>
                    <a:pt x="864" y="866"/>
                  </a:cubicBezTo>
                  <a:cubicBezTo>
                    <a:pt x="859" y="869"/>
                    <a:pt x="853" y="872"/>
                    <a:pt x="847" y="874"/>
                  </a:cubicBezTo>
                  <a:cubicBezTo>
                    <a:pt x="849" y="867"/>
                    <a:pt x="851" y="860"/>
                    <a:pt x="853" y="853"/>
                  </a:cubicBezTo>
                  <a:cubicBezTo>
                    <a:pt x="855" y="851"/>
                    <a:pt x="856" y="849"/>
                    <a:pt x="858" y="847"/>
                  </a:cubicBezTo>
                  <a:moveTo>
                    <a:pt x="848" y="859"/>
                  </a:moveTo>
                  <a:cubicBezTo>
                    <a:pt x="846" y="865"/>
                    <a:pt x="845" y="870"/>
                    <a:pt x="843" y="876"/>
                  </a:cubicBezTo>
                  <a:cubicBezTo>
                    <a:pt x="842" y="877"/>
                    <a:pt x="841" y="877"/>
                    <a:pt x="839" y="878"/>
                  </a:cubicBezTo>
                  <a:cubicBezTo>
                    <a:pt x="834" y="880"/>
                    <a:pt x="829" y="883"/>
                    <a:pt x="823" y="885"/>
                  </a:cubicBezTo>
                  <a:cubicBezTo>
                    <a:pt x="831" y="877"/>
                    <a:pt x="838" y="869"/>
                    <a:pt x="846" y="861"/>
                  </a:cubicBezTo>
                  <a:cubicBezTo>
                    <a:pt x="847" y="860"/>
                    <a:pt x="848" y="859"/>
                    <a:pt x="849" y="858"/>
                  </a:cubicBezTo>
                  <a:cubicBezTo>
                    <a:pt x="848" y="858"/>
                    <a:pt x="848" y="859"/>
                    <a:pt x="848" y="859"/>
                  </a:cubicBezTo>
                  <a:moveTo>
                    <a:pt x="815" y="894"/>
                  </a:moveTo>
                  <a:cubicBezTo>
                    <a:pt x="814" y="900"/>
                    <a:pt x="812" y="905"/>
                    <a:pt x="810" y="910"/>
                  </a:cubicBezTo>
                  <a:cubicBezTo>
                    <a:pt x="809" y="911"/>
                    <a:pt x="808" y="911"/>
                    <a:pt x="807" y="912"/>
                  </a:cubicBezTo>
                  <a:cubicBezTo>
                    <a:pt x="810" y="907"/>
                    <a:pt x="813" y="902"/>
                    <a:pt x="813" y="897"/>
                  </a:cubicBezTo>
                  <a:cubicBezTo>
                    <a:pt x="814" y="896"/>
                    <a:pt x="815" y="895"/>
                    <a:pt x="815" y="894"/>
                  </a:cubicBezTo>
                  <a:moveTo>
                    <a:pt x="820" y="892"/>
                  </a:moveTo>
                  <a:cubicBezTo>
                    <a:pt x="820" y="891"/>
                    <a:pt x="820" y="891"/>
                    <a:pt x="820" y="890"/>
                  </a:cubicBezTo>
                  <a:cubicBezTo>
                    <a:pt x="826" y="888"/>
                    <a:pt x="832" y="885"/>
                    <a:pt x="838" y="882"/>
                  </a:cubicBezTo>
                  <a:cubicBezTo>
                    <a:pt x="839" y="882"/>
                    <a:pt x="840" y="881"/>
                    <a:pt x="841" y="881"/>
                  </a:cubicBezTo>
                  <a:cubicBezTo>
                    <a:pt x="840" y="884"/>
                    <a:pt x="839" y="888"/>
                    <a:pt x="838" y="891"/>
                  </a:cubicBezTo>
                  <a:cubicBezTo>
                    <a:pt x="837" y="892"/>
                    <a:pt x="836" y="892"/>
                    <a:pt x="836" y="893"/>
                  </a:cubicBezTo>
                  <a:cubicBezTo>
                    <a:pt x="828" y="897"/>
                    <a:pt x="821" y="902"/>
                    <a:pt x="815" y="907"/>
                  </a:cubicBezTo>
                  <a:cubicBezTo>
                    <a:pt x="816" y="902"/>
                    <a:pt x="818" y="897"/>
                    <a:pt x="820" y="892"/>
                  </a:cubicBezTo>
                  <a:moveTo>
                    <a:pt x="845" y="879"/>
                  </a:moveTo>
                  <a:cubicBezTo>
                    <a:pt x="851" y="877"/>
                    <a:pt x="857" y="874"/>
                    <a:pt x="863" y="871"/>
                  </a:cubicBezTo>
                  <a:cubicBezTo>
                    <a:pt x="862" y="873"/>
                    <a:pt x="862" y="875"/>
                    <a:pt x="861" y="877"/>
                  </a:cubicBezTo>
                  <a:cubicBezTo>
                    <a:pt x="860" y="877"/>
                    <a:pt x="859" y="878"/>
                    <a:pt x="858" y="879"/>
                  </a:cubicBezTo>
                  <a:cubicBezTo>
                    <a:pt x="853" y="883"/>
                    <a:pt x="848" y="886"/>
                    <a:pt x="842" y="889"/>
                  </a:cubicBezTo>
                  <a:cubicBezTo>
                    <a:pt x="843" y="886"/>
                    <a:pt x="844" y="883"/>
                    <a:pt x="845" y="879"/>
                  </a:cubicBezTo>
                  <a:moveTo>
                    <a:pt x="867" y="869"/>
                  </a:moveTo>
                  <a:cubicBezTo>
                    <a:pt x="870" y="867"/>
                    <a:pt x="874" y="865"/>
                    <a:pt x="877" y="863"/>
                  </a:cubicBezTo>
                  <a:cubicBezTo>
                    <a:pt x="877" y="863"/>
                    <a:pt x="877" y="863"/>
                    <a:pt x="878" y="862"/>
                  </a:cubicBezTo>
                  <a:cubicBezTo>
                    <a:pt x="877" y="864"/>
                    <a:pt x="877" y="865"/>
                    <a:pt x="876" y="867"/>
                  </a:cubicBezTo>
                  <a:cubicBezTo>
                    <a:pt x="876" y="867"/>
                    <a:pt x="877" y="868"/>
                    <a:pt x="877" y="868"/>
                  </a:cubicBezTo>
                  <a:cubicBezTo>
                    <a:pt x="875" y="869"/>
                    <a:pt x="873" y="870"/>
                    <a:pt x="871" y="870"/>
                  </a:cubicBezTo>
                  <a:cubicBezTo>
                    <a:pt x="869" y="872"/>
                    <a:pt x="867" y="873"/>
                    <a:pt x="866" y="874"/>
                  </a:cubicBezTo>
                  <a:cubicBezTo>
                    <a:pt x="866" y="872"/>
                    <a:pt x="866" y="871"/>
                    <a:pt x="867" y="869"/>
                  </a:cubicBezTo>
                  <a:moveTo>
                    <a:pt x="885" y="853"/>
                  </a:moveTo>
                  <a:cubicBezTo>
                    <a:pt x="886" y="852"/>
                    <a:pt x="886" y="852"/>
                    <a:pt x="886" y="851"/>
                  </a:cubicBezTo>
                  <a:cubicBezTo>
                    <a:pt x="888" y="847"/>
                    <a:pt x="890" y="843"/>
                    <a:pt x="892" y="839"/>
                  </a:cubicBezTo>
                  <a:cubicBezTo>
                    <a:pt x="893" y="836"/>
                    <a:pt x="894" y="834"/>
                    <a:pt x="895" y="831"/>
                  </a:cubicBezTo>
                  <a:cubicBezTo>
                    <a:pt x="894" y="837"/>
                    <a:pt x="892" y="843"/>
                    <a:pt x="891" y="849"/>
                  </a:cubicBezTo>
                  <a:cubicBezTo>
                    <a:pt x="889" y="850"/>
                    <a:pt x="887" y="851"/>
                    <a:pt x="885" y="853"/>
                  </a:cubicBezTo>
                  <a:moveTo>
                    <a:pt x="888" y="841"/>
                  </a:moveTo>
                  <a:cubicBezTo>
                    <a:pt x="885" y="846"/>
                    <a:pt x="882" y="851"/>
                    <a:pt x="880" y="856"/>
                  </a:cubicBezTo>
                  <a:cubicBezTo>
                    <a:pt x="877" y="859"/>
                    <a:pt x="873" y="861"/>
                    <a:pt x="869" y="863"/>
                  </a:cubicBezTo>
                  <a:cubicBezTo>
                    <a:pt x="869" y="863"/>
                    <a:pt x="869" y="864"/>
                    <a:pt x="868" y="864"/>
                  </a:cubicBezTo>
                  <a:cubicBezTo>
                    <a:pt x="869" y="860"/>
                    <a:pt x="870" y="856"/>
                    <a:pt x="872" y="853"/>
                  </a:cubicBezTo>
                  <a:cubicBezTo>
                    <a:pt x="873" y="847"/>
                    <a:pt x="874" y="842"/>
                    <a:pt x="876" y="837"/>
                  </a:cubicBezTo>
                  <a:cubicBezTo>
                    <a:pt x="881" y="834"/>
                    <a:pt x="887" y="831"/>
                    <a:pt x="893" y="828"/>
                  </a:cubicBezTo>
                  <a:cubicBezTo>
                    <a:pt x="891" y="832"/>
                    <a:pt x="890" y="837"/>
                    <a:pt x="888" y="841"/>
                  </a:cubicBezTo>
                  <a:moveTo>
                    <a:pt x="862" y="842"/>
                  </a:moveTo>
                  <a:cubicBezTo>
                    <a:pt x="867" y="836"/>
                    <a:pt x="872" y="830"/>
                    <a:pt x="876" y="824"/>
                  </a:cubicBezTo>
                  <a:cubicBezTo>
                    <a:pt x="875" y="827"/>
                    <a:pt x="874" y="831"/>
                    <a:pt x="873" y="835"/>
                  </a:cubicBezTo>
                  <a:cubicBezTo>
                    <a:pt x="870" y="837"/>
                    <a:pt x="866" y="840"/>
                    <a:pt x="862" y="842"/>
                  </a:cubicBezTo>
                  <a:moveTo>
                    <a:pt x="880" y="818"/>
                  </a:moveTo>
                  <a:cubicBezTo>
                    <a:pt x="882" y="816"/>
                    <a:pt x="883" y="815"/>
                    <a:pt x="883" y="813"/>
                  </a:cubicBezTo>
                  <a:cubicBezTo>
                    <a:pt x="882" y="815"/>
                    <a:pt x="881" y="818"/>
                    <a:pt x="880" y="819"/>
                  </a:cubicBezTo>
                  <a:cubicBezTo>
                    <a:pt x="880" y="819"/>
                    <a:pt x="880" y="818"/>
                    <a:pt x="880" y="818"/>
                  </a:cubicBezTo>
                  <a:moveTo>
                    <a:pt x="812" y="899"/>
                  </a:moveTo>
                  <a:cubicBezTo>
                    <a:pt x="810" y="904"/>
                    <a:pt x="806" y="908"/>
                    <a:pt x="803" y="913"/>
                  </a:cubicBezTo>
                  <a:cubicBezTo>
                    <a:pt x="802" y="914"/>
                    <a:pt x="801" y="916"/>
                    <a:pt x="801" y="917"/>
                  </a:cubicBezTo>
                  <a:cubicBezTo>
                    <a:pt x="797" y="919"/>
                    <a:pt x="794" y="921"/>
                    <a:pt x="791" y="924"/>
                  </a:cubicBezTo>
                  <a:cubicBezTo>
                    <a:pt x="798" y="915"/>
                    <a:pt x="805" y="907"/>
                    <a:pt x="812" y="899"/>
                  </a:cubicBezTo>
                  <a:moveTo>
                    <a:pt x="811" y="979"/>
                  </a:moveTo>
                  <a:cubicBezTo>
                    <a:pt x="814" y="972"/>
                    <a:pt x="817" y="966"/>
                    <a:pt x="819" y="960"/>
                  </a:cubicBezTo>
                  <a:cubicBezTo>
                    <a:pt x="825" y="943"/>
                    <a:pt x="832" y="925"/>
                    <a:pt x="837" y="907"/>
                  </a:cubicBezTo>
                  <a:cubicBezTo>
                    <a:pt x="838" y="903"/>
                    <a:pt x="839" y="899"/>
                    <a:pt x="840" y="896"/>
                  </a:cubicBezTo>
                  <a:cubicBezTo>
                    <a:pt x="844" y="893"/>
                    <a:pt x="848" y="891"/>
                    <a:pt x="852" y="889"/>
                  </a:cubicBezTo>
                  <a:cubicBezTo>
                    <a:pt x="855" y="887"/>
                    <a:pt x="857" y="885"/>
                    <a:pt x="859" y="884"/>
                  </a:cubicBezTo>
                  <a:cubicBezTo>
                    <a:pt x="857" y="893"/>
                    <a:pt x="854" y="903"/>
                    <a:pt x="852" y="913"/>
                  </a:cubicBezTo>
                  <a:cubicBezTo>
                    <a:pt x="847" y="931"/>
                    <a:pt x="844" y="949"/>
                    <a:pt x="838" y="966"/>
                  </a:cubicBezTo>
                  <a:cubicBezTo>
                    <a:pt x="829" y="970"/>
                    <a:pt x="820" y="975"/>
                    <a:pt x="811" y="979"/>
                  </a:cubicBezTo>
                  <a:moveTo>
                    <a:pt x="843" y="963"/>
                  </a:moveTo>
                  <a:cubicBezTo>
                    <a:pt x="849" y="945"/>
                    <a:pt x="853" y="925"/>
                    <a:pt x="857" y="906"/>
                  </a:cubicBezTo>
                  <a:cubicBezTo>
                    <a:pt x="859" y="898"/>
                    <a:pt x="861" y="889"/>
                    <a:pt x="864" y="880"/>
                  </a:cubicBezTo>
                  <a:cubicBezTo>
                    <a:pt x="865" y="879"/>
                    <a:pt x="867" y="878"/>
                    <a:pt x="868" y="877"/>
                  </a:cubicBezTo>
                  <a:cubicBezTo>
                    <a:pt x="874" y="874"/>
                    <a:pt x="880" y="871"/>
                    <a:pt x="885" y="869"/>
                  </a:cubicBezTo>
                  <a:cubicBezTo>
                    <a:pt x="886" y="868"/>
                    <a:pt x="886" y="868"/>
                    <a:pt x="886" y="868"/>
                  </a:cubicBezTo>
                  <a:cubicBezTo>
                    <a:pt x="882" y="887"/>
                    <a:pt x="877" y="907"/>
                    <a:pt x="872" y="926"/>
                  </a:cubicBezTo>
                  <a:cubicBezTo>
                    <a:pt x="871" y="934"/>
                    <a:pt x="869" y="942"/>
                    <a:pt x="867" y="950"/>
                  </a:cubicBezTo>
                  <a:cubicBezTo>
                    <a:pt x="859" y="955"/>
                    <a:pt x="851" y="959"/>
                    <a:pt x="843" y="963"/>
                  </a:cubicBezTo>
                  <a:moveTo>
                    <a:pt x="919" y="815"/>
                  </a:moveTo>
                  <a:cubicBezTo>
                    <a:pt x="915" y="823"/>
                    <a:pt x="912" y="831"/>
                    <a:pt x="909" y="839"/>
                  </a:cubicBezTo>
                  <a:cubicBezTo>
                    <a:pt x="904" y="842"/>
                    <a:pt x="899" y="844"/>
                    <a:pt x="896" y="846"/>
                  </a:cubicBezTo>
                  <a:cubicBezTo>
                    <a:pt x="896" y="846"/>
                    <a:pt x="895" y="846"/>
                    <a:pt x="894" y="847"/>
                  </a:cubicBezTo>
                  <a:cubicBezTo>
                    <a:pt x="896" y="839"/>
                    <a:pt x="898" y="832"/>
                    <a:pt x="900" y="824"/>
                  </a:cubicBezTo>
                  <a:cubicBezTo>
                    <a:pt x="900" y="824"/>
                    <a:pt x="901" y="824"/>
                    <a:pt x="902" y="823"/>
                  </a:cubicBezTo>
                  <a:cubicBezTo>
                    <a:pt x="908" y="820"/>
                    <a:pt x="913" y="816"/>
                    <a:pt x="919" y="813"/>
                  </a:cubicBezTo>
                  <a:cubicBezTo>
                    <a:pt x="919" y="814"/>
                    <a:pt x="919" y="814"/>
                    <a:pt x="919" y="815"/>
                  </a:cubicBezTo>
                  <a:moveTo>
                    <a:pt x="893" y="775"/>
                  </a:moveTo>
                  <a:cubicBezTo>
                    <a:pt x="894" y="774"/>
                    <a:pt x="895" y="773"/>
                    <a:pt x="895" y="773"/>
                  </a:cubicBezTo>
                  <a:cubicBezTo>
                    <a:pt x="894" y="776"/>
                    <a:pt x="893" y="780"/>
                    <a:pt x="893" y="783"/>
                  </a:cubicBezTo>
                  <a:cubicBezTo>
                    <a:pt x="893" y="780"/>
                    <a:pt x="893" y="778"/>
                    <a:pt x="893" y="775"/>
                  </a:cubicBezTo>
                  <a:moveTo>
                    <a:pt x="732" y="1003"/>
                  </a:moveTo>
                  <a:cubicBezTo>
                    <a:pt x="749" y="979"/>
                    <a:pt x="766" y="956"/>
                    <a:pt x="784" y="934"/>
                  </a:cubicBezTo>
                  <a:cubicBezTo>
                    <a:pt x="788" y="931"/>
                    <a:pt x="791" y="928"/>
                    <a:pt x="795" y="926"/>
                  </a:cubicBezTo>
                  <a:cubicBezTo>
                    <a:pt x="795" y="927"/>
                    <a:pt x="794" y="928"/>
                    <a:pt x="793" y="929"/>
                  </a:cubicBezTo>
                  <a:cubicBezTo>
                    <a:pt x="785" y="942"/>
                    <a:pt x="776" y="954"/>
                    <a:pt x="769" y="967"/>
                  </a:cubicBezTo>
                  <a:cubicBezTo>
                    <a:pt x="761" y="980"/>
                    <a:pt x="754" y="993"/>
                    <a:pt x="747" y="1006"/>
                  </a:cubicBezTo>
                  <a:cubicBezTo>
                    <a:pt x="746" y="1007"/>
                    <a:pt x="745" y="1008"/>
                    <a:pt x="744" y="1010"/>
                  </a:cubicBezTo>
                  <a:cubicBezTo>
                    <a:pt x="738" y="1013"/>
                    <a:pt x="732" y="1016"/>
                    <a:pt x="725" y="1020"/>
                  </a:cubicBezTo>
                  <a:cubicBezTo>
                    <a:pt x="725" y="1013"/>
                    <a:pt x="728" y="1007"/>
                    <a:pt x="732" y="1003"/>
                  </a:cubicBezTo>
                  <a:moveTo>
                    <a:pt x="794" y="1028"/>
                  </a:moveTo>
                  <a:cubicBezTo>
                    <a:pt x="784" y="1032"/>
                    <a:pt x="774" y="1036"/>
                    <a:pt x="764" y="1039"/>
                  </a:cubicBezTo>
                  <a:cubicBezTo>
                    <a:pt x="755" y="1041"/>
                    <a:pt x="746" y="1043"/>
                    <a:pt x="737" y="1044"/>
                  </a:cubicBezTo>
                  <a:cubicBezTo>
                    <a:pt x="732" y="1045"/>
                    <a:pt x="728" y="1045"/>
                    <a:pt x="723" y="1044"/>
                  </a:cubicBezTo>
                  <a:cubicBezTo>
                    <a:pt x="721" y="1044"/>
                    <a:pt x="719" y="1041"/>
                    <a:pt x="717" y="1039"/>
                  </a:cubicBezTo>
                  <a:cubicBezTo>
                    <a:pt x="719" y="1037"/>
                    <a:pt x="720" y="1034"/>
                    <a:pt x="722" y="1033"/>
                  </a:cubicBezTo>
                  <a:cubicBezTo>
                    <a:pt x="726" y="1031"/>
                    <a:pt x="730" y="1031"/>
                    <a:pt x="734" y="1030"/>
                  </a:cubicBezTo>
                  <a:cubicBezTo>
                    <a:pt x="731" y="1034"/>
                    <a:pt x="728" y="1038"/>
                    <a:pt x="724" y="1041"/>
                  </a:cubicBezTo>
                  <a:cubicBezTo>
                    <a:pt x="724" y="1042"/>
                    <a:pt x="725" y="1043"/>
                    <a:pt x="726" y="1043"/>
                  </a:cubicBezTo>
                  <a:cubicBezTo>
                    <a:pt x="730" y="1039"/>
                    <a:pt x="734" y="1034"/>
                    <a:pt x="738" y="1028"/>
                  </a:cubicBezTo>
                  <a:cubicBezTo>
                    <a:pt x="749" y="1023"/>
                    <a:pt x="761" y="1019"/>
                    <a:pt x="773" y="1014"/>
                  </a:cubicBezTo>
                  <a:cubicBezTo>
                    <a:pt x="773" y="1017"/>
                    <a:pt x="772" y="1019"/>
                    <a:pt x="771" y="1022"/>
                  </a:cubicBezTo>
                  <a:cubicBezTo>
                    <a:pt x="770" y="1023"/>
                    <a:pt x="770" y="1023"/>
                    <a:pt x="770" y="1025"/>
                  </a:cubicBezTo>
                  <a:cubicBezTo>
                    <a:pt x="769" y="1026"/>
                    <a:pt x="771" y="1027"/>
                    <a:pt x="772" y="1026"/>
                  </a:cubicBezTo>
                  <a:cubicBezTo>
                    <a:pt x="775" y="1022"/>
                    <a:pt x="776" y="1017"/>
                    <a:pt x="778" y="1012"/>
                  </a:cubicBezTo>
                  <a:cubicBezTo>
                    <a:pt x="786" y="1009"/>
                    <a:pt x="794" y="1005"/>
                    <a:pt x="802" y="1002"/>
                  </a:cubicBezTo>
                  <a:cubicBezTo>
                    <a:pt x="802" y="1002"/>
                    <a:pt x="803" y="1003"/>
                    <a:pt x="803" y="1004"/>
                  </a:cubicBezTo>
                  <a:cubicBezTo>
                    <a:pt x="803" y="1005"/>
                    <a:pt x="805" y="1006"/>
                    <a:pt x="806" y="1005"/>
                  </a:cubicBezTo>
                  <a:cubicBezTo>
                    <a:pt x="807" y="1003"/>
                    <a:pt x="808" y="1001"/>
                    <a:pt x="809" y="999"/>
                  </a:cubicBezTo>
                  <a:cubicBezTo>
                    <a:pt x="816" y="995"/>
                    <a:pt x="823" y="992"/>
                    <a:pt x="830" y="989"/>
                  </a:cubicBezTo>
                  <a:cubicBezTo>
                    <a:pt x="828" y="997"/>
                    <a:pt x="826" y="1005"/>
                    <a:pt x="827" y="1014"/>
                  </a:cubicBezTo>
                  <a:cubicBezTo>
                    <a:pt x="816" y="1018"/>
                    <a:pt x="805" y="1024"/>
                    <a:pt x="794" y="1028"/>
                  </a:cubicBezTo>
                  <a:moveTo>
                    <a:pt x="856" y="1002"/>
                  </a:moveTo>
                  <a:cubicBezTo>
                    <a:pt x="858" y="991"/>
                    <a:pt x="862" y="981"/>
                    <a:pt x="865" y="970"/>
                  </a:cubicBezTo>
                  <a:cubicBezTo>
                    <a:pt x="865" y="970"/>
                    <a:pt x="865" y="970"/>
                    <a:pt x="866" y="969"/>
                  </a:cubicBezTo>
                  <a:cubicBezTo>
                    <a:pt x="875" y="964"/>
                    <a:pt x="884" y="959"/>
                    <a:pt x="893" y="953"/>
                  </a:cubicBezTo>
                  <a:cubicBezTo>
                    <a:pt x="889" y="965"/>
                    <a:pt x="885" y="977"/>
                    <a:pt x="886" y="989"/>
                  </a:cubicBezTo>
                  <a:cubicBezTo>
                    <a:pt x="882" y="990"/>
                    <a:pt x="879" y="992"/>
                    <a:pt x="875" y="994"/>
                  </a:cubicBezTo>
                  <a:cubicBezTo>
                    <a:pt x="869" y="996"/>
                    <a:pt x="862" y="999"/>
                    <a:pt x="856" y="1002"/>
                  </a:cubicBezTo>
                  <a:moveTo>
                    <a:pt x="1307" y="681"/>
                  </a:moveTo>
                  <a:cubicBezTo>
                    <a:pt x="1302" y="689"/>
                    <a:pt x="1296" y="697"/>
                    <a:pt x="1290" y="705"/>
                  </a:cubicBezTo>
                  <a:cubicBezTo>
                    <a:pt x="1278" y="720"/>
                    <a:pt x="1266" y="735"/>
                    <a:pt x="1253" y="749"/>
                  </a:cubicBezTo>
                  <a:cubicBezTo>
                    <a:pt x="1241" y="760"/>
                    <a:pt x="1228" y="771"/>
                    <a:pt x="1216" y="781"/>
                  </a:cubicBezTo>
                  <a:cubicBezTo>
                    <a:pt x="1173" y="814"/>
                    <a:pt x="1125" y="842"/>
                    <a:pt x="1083" y="877"/>
                  </a:cubicBezTo>
                  <a:cubicBezTo>
                    <a:pt x="1067" y="890"/>
                    <a:pt x="1048" y="899"/>
                    <a:pt x="1030" y="910"/>
                  </a:cubicBezTo>
                  <a:cubicBezTo>
                    <a:pt x="1018" y="918"/>
                    <a:pt x="1005" y="924"/>
                    <a:pt x="994" y="933"/>
                  </a:cubicBezTo>
                  <a:cubicBezTo>
                    <a:pt x="973" y="949"/>
                    <a:pt x="950" y="960"/>
                    <a:pt x="927" y="970"/>
                  </a:cubicBezTo>
                  <a:cubicBezTo>
                    <a:pt x="914" y="975"/>
                    <a:pt x="901" y="981"/>
                    <a:pt x="889" y="987"/>
                  </a:cubicBezTo>
                  <a:cubicBezTo>
                    <a:pt x="890" y="975"/>
                    <a:pt x="894" y="963"/>
                    <a:pt x="897" y="951"/>
                  </a:cubicBezTo>
                  <a:cubicBezTo>
                    <a:pt x="898" y="950"/>
                    <a:pt x="899" y="950"/>
                    <a:pt x="900" y="949"/>
                  </a:cubicBezTo>
                  <a:cubicBezTo>
                    <a:pt x="906" y="946"/>
                    <a:pt x="912" y="942"/>
                    <a:pt x="918" y="939"/>
                  </a:cubicBezTo>
                  <a:cubicBezTo>
                    <a:pt x="918" y="939"/>
                    <a:pt x="918" y="939"/>
                    <a:pt x="918" y="939"/>
                  </a:cubicBezTo>
                  <a:cubicBezTo>
                    <a:pt x="916" y="947"/>
                    <a:pt x="915" y="961"/>
                    <a:pt x="910" y="967"/>
                  </a:cubicBezTo>
                  <a:cubicBezTo>
                    <a:pt x="909" y="968"/>
                    <a:pt x="911" y="970"/>
                    <a:pt x="912" y="969"/>
                  </a:cubicBezTo>
                  <a:cubicBezTo>
                    <a:pt x="918" y="964"/>
                    <a:pt x="918" y="955"/>
                    <a:pt x="919" y="948"/>
                  </a:cubicBezTo>
                  <a:cubicBezTo>
                    <a:pt x="920" y="944"/>
                    <a:pt x="921" y="940"/>
                    <a:pt x="922" y="937"/>
                  </a:cubicBezTo>
                  <a:cubicBezTo>
                    <a:pt x="926" y="934"/>
                    <a:pt x="931" y="932"/>
                    <a:pt x="935" y="929"/>
                  </a:cubicBezTo>
                  <a:cubicBezTo>
                    <a:pt x="935" y="931"/>
                    <a:pt x="934" y="933"/>
                    <a:pt x="933" y="935"/>
                  </a:cubicBezTo>
                  <a:cubicBezTo>
                    <a:pt x="931" y="941"/>
                    <a:pt x="929" y="947"/>
                    <a:pt x="927" y="952"/>
                  </a:cubicBezTo>
                  <a:cubicBezTo>
                    <a:pt x="926" y="955"/>
                    <a:pt x="925" y="958"/>
                    <a:pt x="924" y="961"/>
                  </a:cubicBezTo>
                  <a:cubicBezTo>
                    <a:pt x="924" y="964"/>
                    <a:pt x="925" y="964"/>
                    <a:pt x="926" y="966"/>
                  </a:cubicBezTo>
                  <a:cubicBezTo>
                    <a:pt x="926" y="965"/>
                    <a:pt x="925" y="965"/>
                    <a:pt x="924" y="966"/>
                  </a:cubicBezTo>
                  <a:cubicBezTo>
                    <a:pt x="924" y="966"/>
                    <a:pt x="924" y="967"/>
                    <a:pt x="924" y="967"/>
                  </a:cubicBezTo>
                  <a:cubicBezTo>
                    <a:pt x="924" y="968"/>
                    <a:pt x="926" y="969"/>
                    <a:pt x="926" y="968"/>
                  </a:cubicBezTo>
                  <a:cubicBezTo>
                    <a:pt x="928" y="955"/>
                    <a:pt x="934" y="943"/>
                    <a:pt x="938" y="931"/>
                  </a:cubicBezTo>
                  <a:cubicBezTo>
                    <a:pt x="938" y="930"/>
                    <a:pt x="939" y="928"/>
                    <a:pt x="939" y="927"/>
                  </a:cubicBezTo>
                  <a:cubicBezTo>
                    <a:pt x="944" y="925"/>
                    <a:pt x="948" y="922"/>
                    <a:pt x="953" y="919"/>
                  </a:cubicBezTo>
                  <a:cubicBezTo>
                    <a:pt x="952" y="923"/>
                    <a:pt x="951" y="927"/>
                    <a:pt x="951" y="932"/>
                  </a:cubicBezTo>
                  <a:cubicBezTo>
                    <a:pt x="951" y="934"/>
                    <a:pt x="954" y="933"/>
                    <a:pt x="954" y="932"/>
                  </a:cubicBezTo>
                  <a:cubicBezTo>
                    <a:pt x="955" y="929"/>
                    <a:pt x="956" y="927"/>
                    <a:pt x="957" y="925"/>
                  </a:cubicBezTo>
                  <a:cubicBezTo>
                    <a:pt x="958" y="924"/>
                    <a:pt x="957" y="923"/>
                    <a:pt x="957" y="923"/>
                  </a:cubicBezTo>
                  <a:cubicBezTo>
                    <a:pt x="956" y="924"/>
                    <a:pt x="956" y="924"/>
                    <a:pt x="956" y="924"/>
                  </a:cubicBezTo>
                  <a:cubicBezTo>
                    <a:pt x="956" y="922"/>
                    <a:pt x="957" y="919"/>
                    <a:pt x="958" y="917"/>
                  </a:cubicBezTo>
                  <a:cubicBezTo>
                    <a:pt x="959" y="916"/>
                    <a:pt x="960" y="916"/>
                    <a:pt x="961" y="915"/>
                  </a:cubicBezTo>
                  <a:cubicBezTo>
                    <a:pt x="978" y="906"/>
                    <a:pt x="995" y="897"/>
                    <a:pt x="1012" y="889"/>
                  </a:cubicBezTo>
                  <a:cubicBezTo>
                    <a:pt x="1013" y="889"/>
                    <a:pt x="1013" y="889"/>
                    <a:pt x="1013" y="889"/>
                  </a:cubicBezTo>
                  <a:cubicBezTo>
                    <a:pt x="1013" y="889"/>
                    <a:pt x="1013" y="888"/>
                    <a:pt x="1013" y="888"/>
                  </a:cubicBezTo>
                  <a:cubicBezTo>
                    <a:pt x="1016" y="887"/>
                    <a:pt x="1018" y="886"/>
                    <a:pt x="1020" y="885"/>
                  </a:cubicBezTo>
                  <a:cubicBezTo>
                    <a:pt x="1031" y="879"/>
                    <a:pt x="1041" y="874"/>
                    <a:pt x="1053" y="869"/>
                  </a:cubicBezTo>
                  <a:cubicBezTo>
                    <a:pt x="1065" y="864"/>
                    <a:pt x="1077" y="857"/>
                    <a:pt x="1088" y="848"/>
                  </a:cubicBezTo>
                  <a:cubicBezTo>
                    <a:pt x="1097" y="840"/>
                    <a:pt x="1107" y="833"/>
                    <a:pt x="1117" y="826"/>
                  </a:cubicBezTo>
                  <a:cubicBezTo>
                    <a:pt x="1137" y="814"/>
                    <a:pt x="1154" y="798"/>
                    <a:pt x="1171" y="782"/>
                  </a:cubicBezTo>
                  <a:cubicBezTo>
                    <a:pt x="1189" y="765"/>
                    <a:pt x="1209" y="750"/>
                    <a:pt x="1228" y="733"/>
                  </a:cubicBezTo>
                  <a:cubicBezTo>
                    <a:pt x="1240" y="723"/>
                    <a:pt x="1250" y="711"/>
                    <a:pt x="1261" y="700"/>
                  </a:cubicBezTo>
                  <a:cubicBezTo>
                    <a:pt x="1264" y="697"/>
                    <a:pt x="1267" y="693"/>
                    <a:pt x="1270" y="689"/>
                  </a:cubicBezTo>
                  <a:cubicBezTo>
                    <a:pt x="1267" y="686"/>
                    <a:pt x="1267" y="686"/>
                    <a:pt x="1267" y="686"/>
                  </a:cubicBezTo>
                  <a:cubicBezTo>
                    <a:pt x="1259" y="693"/>
                    <a:pt x="1252" y="700"/>
                    <a:pt x="1244" y="707"/>
                  </a:cubicBezTo>
                  <a:cubicBezTo>
                    <a:pt x="1227" y="724"/>
                    <a:pt x="1210" y="741"/>
                    <a:pt x="1191" y="757"/>
                  </a:cubicBezTo>
                  <a:cubicBezTo>
                    <a:pt x="1177" y="768"/>
                    <a:pt x="1160" y="777"/>
                    <a:pt x="1145" y="788"/>
                  </a:cubicBezTo>
                  <a:cubicBezTo>
                    <a:pt x="1120" y="806"/>
                    <a:pt x="1094" y="822"/>
                    <a:pt x="1071" y="843"/>
                  </a:cubicBezTo>
                  <a:cubicBezTo>
                    <a:pt x="1063" y="851"/>
                    <a:pt x="1051" y="856"/>
                    <a:pt x="1041" y="862"/>
                  </a:cubicBezTo>
                  <a:cubicBezTo>
                    <a:pt x="1035" y="866"/>
                    <a:pt x="1028" y="868"/>
                    <a:pt x="1022" y="871"/>
                  </a:cubicBezTo>
                  <a:cubicBezTo>
                    <a:pt x="1020" y="872"/>
                    <a:pt x="1019" y="873"/>
                    <a:pt x="1017" y="874"/>
                  </a:cubicBezTo>
                  <a:cubicBezTo>
                    <a:pt x="1018" y="868"/>
                    <a:pt x="1019" y="862"/>
                    <a:pt x="1020" y="856"/>
                  </a:cubicBezTo>
                  <a:cubicBezTo>
                    <a:pt x="1021" y="850"/>
                    <a:pt x="1022" y="843"/>
                    <a:pt x="1018" y="837"/>
                  </a:cubicBezTo>
                  <a:cubicBezTo>
                    <a:pt x="1017" y="836"/>
                    <a:pt x="1015" y="837"/>
                    <a:pt x="1016" y="839"/>
                  </a:cubicBezTo>
                  <a:cubicBezTo>
                    <a:pt x="1021" y="846"/>
                    <a:pt x="1017" y="855"/>
                    <a:pt x="1016" y="864"/>
                  </a:cubicBezTo>
                  <a:cubicBezTo>
                    <a:pt x="1015" y="865"/>
                    <a:pt x="1015" y="870"/>
                    <a:pt x="1014" y="876"/>
                  </a:cubicBezTo>
                  <a:cubicBezTo>
                    <a:pt x="998" y="885"/>
                    <a:pt x="981" y="893"/>
                    <a:pt x="964" y="900"/>
                  </a:cubicBezTo>
                  <a:cubicBezTo>
                    <a:pt x="967" y="894"/>
                    <a:pt x="969" y="888"/>
                    <a:pt x="971" y="882"/>
                  </a:cubicBezTo>
                  <a:cubicBezTo>
                    <a:pt x="973" y="874"/>
                    <a:pt x="976" y="866"/>
                    <a:pt x="979" y="858"/>
                  </a:cubicBezTo>
                  <a:cubicBezTo>
                    <a:pt x="980" y="854"/>
                    <a:pt x="981" y="852"/>
                    <a:pt x="978" y="848"/>
                  </a:cubicBezTo>
                  <a:cubicBezTo>
                    <a:pt x="978" y="848"/>
                    <a:pt x="978" y="848"/>
                    <a:pt x="977" y="848"/>
                  </a:cubicBezTo>
                  <a:cubicBezTo>
                    <a:pt x="975" y="850"/>
                    <a:pt x="973" y="851"/>
                    <a:pt x="971" y="854"/>
                  </a:cubicBezTo>
                  <a:cubicBezTo>
                    <a:pt x="970" y="854"/>
                    <a:pt x="971" y="855"/>
                    <a:pt x="971" y="854"/>
                  </a:cubicBezTo>
                  <a:cubicBezTo>
                    <a:pt x="979" y="846"/>
                    <a:pt x="977" y="856"/>
                    <a:pt x="975" y="860"/>
                  </a:cubicBezTo>
                  <a:cubicBezTo>
                    <a:pt x="973" y="863"/>
                    <a:pt x="973" y="864"/>
                    <a:pt x="972" y="867"/>
                  </a:cubicBezTo>
                  <a:cubicBezTo>
                    <a:pt x="969" y="876"/>
                    <a:pt x="967" y="885"/>
                    <a:pt x="963" y="893"/>
                  </a:cubicBezTo>
                  <a:cubicBezTo>
                    <a:pt x="962" y="896"/>
                    <a:pt x="960" y="899"/>
                    <a:pt x="959" y="903"/>
                  </a:cubicBezTo>
                  <a:cubicBezTo>
                    <a:pt x="954" y="905"/>
                    <a:pt x="949" y="907"/>
                    <a:pt x="944" y="909"/>
                  </a:cubicBezTo>
                  <a:cubicBezTo>
                    <a:pt x="946" y="902"/>
                    <a:pt x="948" y="895"/>
                    <a:pt x="950" y="887"/>
                  </a:cubicBezTo>
                  <a:cubicBezTo>
                    <a:pt x="957" y="861"/>
                    <a:pt x="965" y="834"/>
                    <a:pt x="960" y="806"/>
                  </a:cubicBezTo>
                  <a:cubicBezTo>
                    <a:pt x="960" y="805"/>
                    <a:pt x="958" y="805"/>
                    <a:pt x="958" y="806"/>
                  </a:cubicBezTo>
                  <a:cubicBezTo>
                    <a:pt x="964" y="837"/>
                    <a:pt x="953" y="867"/>
                    <a:pt x="945" y="896"/>
                  </a:cubicBezTo>
                  <a:cubicBezTo>
                    <a:pt x="943" y="901"/>
                    <a:pt x="942" y="905"/>
                    <a:pt x="941" y="910"/>
                  </a:cubicBezTo>
                  <a:cubicBezTo>
                    <a:pt x="936" y="912"/>
                    <a:pt x="931" y="914"/>
                    <a:pt x="926" y="916"/>
                  </a:cubicBezTo>
                  <a:cubicBezTo>
                    <a:pt x="927" y="912"/>
                    <a:pt x="928" y="908"/>
                    <a:pt x="929" y="904"/>
                  </a:cubicBezTo>
                  <a:cubicBezTo>
                    <a:pt x="933" y="889"/>
                    <a:pt x="938" y="874"/>
                    <a:pt x="941" y="858"/>
                  </a:cubicBezTo>
                  <a:cubicBezTo>
                    <a:pt x="943" y="843"/>
                    <a:pt x="941" y="829"/>
                    <a:pt x="940" y="814"/>
                  </a:cubicBezTo>
                  <a:cubicBezTo>
                    <a:pt x="940" y="813"/>
                    <a:pt x="938" y="813"/>
                    <a:pt x="938" y="814"/>
                  </a:cubicBezTo>
                  <a:cubicBezTo>
                    <a:pt x="939" y="829"/>
                    <a:pt x="941" y="844"/>
                    <a:pt x="938" y="859"/>
                  </a:cubicBezTo>
                  <a:cubicBezTo>
                    <a:pt x="935" y="873"/>
                    <a:pt x="930" y="886"/>
                    <a:pt x="927" y="900"/>
                  </a:cubicBezTo>
                  <a:cubicBezTo>
                    <a:pt x="925" y="906"/>
                    <a:pt x="924" y="912"/>
                    <a:pt x="922" y="918"/>
                  </a:cubicBezTo>
                  <a:cubicBezTo>
                    <a:pt x="916" y="921"/>
                    <a:pt x="909" y="925"/>
                    <a:pt x="902" y="928"/>
                  </a:cubicBezTo>
                  <a:cubicBezTo>
                    <a:pt x="905" y="917"/>
                    <a:pt x="908" y="906"/>
                    <a:pt x="910" y="894"/>
                  </a:cubicBezTo>
                  <a:cubicBezTo>
                    <a:pt x="917" y="867"/>
                    <a:pt x="923" y="839"/>
                    <a:pt x="924" y="811"/>
                  </a:cubicBezTo>
                  <a:cubicBezTo>
                    <a:pt x="924" y="811"/>
                    <a:pt x="925" y="811"/>
                    <a:pt x="925" y="810"/>
                  </a:cubicBezTo>
                  <a:cubicBezTo>
                    <a:pt x="926" y="810"/>
                    <a:pt x="925" y="810"/>
                    <a:pt x="925" y="810"/>
                  </a:cubicBezTo>
                  <a:cubicBezTo>
                    <a:pt x="924" y="810"/>
                    <a:pt x="924" y="810"/>
                    <a:pt x="924" y="810"/>
                  </a:cubicBezTo>
                  <a:cubicBezTo>
                    <a:pt x="924" y="810"/>
                    <a:pt x="924" y="810"/>
                    <a:pt x="924" y="809"/>
                  </a:cubicBezTo>
                  <a:cubicBezTo>
                    <a:pt x="924" y="809"/>
                    <a:pt x="924" y="809"/>
                    <a:pt x="924" y="809"/>
                  </a:cubicBezTo>
                  <a:cubicBezTo>
                    <a:pt x="929" y="798"/>
                    <a:pt x="933" y="786"/>
                    <a:pt x="936" y="775"/>
                  </a:cubicBezTo>
                  <a:cubicBezTo>
                    <a:pt x="939" y="766"/>
                    <a:pt x="942" y="757"/>
                    <a:pt x="939" y="748"/>
                  </a:cubicBezTo>
                  <a:cubicBezTo>
                    <a:pt x="939" y="748"/>
                    <a:pt x="939" y="748"/>
                    <a:pt x="938" y="748"/>
                  </a:cubicBezTo>
                  <a:cubicBezTo>
                    <a:pt x="938" y="748"/>
                    <a:pt x="938" y="748"/>
                    <a:pt x="937" y="748"/>
                  </a:cubicBezTo>
                  <a:cubicBezTo>
                    <a:pt x="937" y="748"/>
                    <a:pt x="937" y="748"/>
                    <a:pt x="937" y="748"/>
                  </a:cubicBezTo>
                  <a:cubicBezTo>
                    <a:pt x="937" y="749"/>
                    <a:pt x="937" y="749"/>
                    <a:pt x="937" y="750"/>
                  </a:cubicBezTo>
                  <a:cubicBezTo>
                    <a:pt x="937" y="750"/>
                    <a:pt x="937" y="750"/>
                    <a:pt x="937" y="750"/>
                  </a:cubicBezTo>
                  <a:cubicBezTo>
                    <a:pt x="938" y="751"/>
                    <a:pt x="938" y="753"/>
                    <a:pt x="939" y="754"/>
                  </a:cubicBezTo>
                  <a:cubicBezTo>
                    <a:pt x="938" y="756"/>
                    <a:pt x="938" y="758"/>
                    <a:pt x="938" y="760"/>
                  </a:cubicBezTo>
                  <a:cubicBezTo>
                    <a:pt x="938" y="762"/>
                    <a:pt x="937" y="763"/>
                    <a:pt x="937" y="765"/>
                  </a:cubicBezTo>
                  <a:cubicBezTo>
                    <a:pt x="935" y="771"/>
                    <a:pt x="934" y="776"/>
                    <a:pt x="932" y="782"/>
                  </a:cubicBezTo>
                  <a:cubicBezTo>
                    <a:pt x="932" y="784"/>
                    <a:pt x="931" y="786"/>
                    <a:pt x="930" y="788"/>
                  </a:cubicBezTo>
                  <a:cubicBezTo>
                    <a:pt x="923" y="789"/>
                    <a:pt x="917" y="793"/>
                    <a:pt x="911" y="796"/>
                  </a:cubicBezTo>
                  <a:cubicBezTo>
                    <a:pt x="910" y="796"/>
                    <a:pt x="910" y="797"/>
                    <a:pt x="909" y="797"/>
                  </a:cubicBezTo>
                  <a:cubicBezTo>
                    <a:pt x="916" y="778"/>
                    <a:pt x="924" y="759"/>
                    <a:pt x="924" y="738"/>
                  </a:cubicBezTo>
                  <a:cubicBezTo>
                    <a:pt x="924" y="737"/>
                    <a:pt x="922" y="737"/>
                    <a:pt x="922" y="738"/>
                  </a:cubicBezTo>
                  <a:cubicBezTo>
                    <a:pt x="921" y="759"/>
                    <a:pt x="913" y="780"/>
                    <a:pt x="905" y="799"/>
                  </a:cubicBezTo>
                  <a:cubicBezTo>
                    <a:pt x="899" y="802"/>
                    <a:pt x="894" y="804"/>
                    <a:pt x="889" y="807"/>
                  </a:cubicBezTo>
                  <a:cubicBezTo>
                    <a:pt x="892" y="798"/>
                    <a:pt x="896" y="789"/>
                    <a:pt x="897" y="780"/>
                  </a:cubicBezTo>
                  <a:cubicBezTo>
                    <a:pt x="898" y="777"/>
                    <a:pt x="899" y="773"/>
                    <a:pt x="900" y="770"/>
                  </a:cubicBezTo>
                  <a:cubicBezTo>
                    <a:pt x="902" y="767"/>
                    <a:pt x="904" y="765"/>
                    <a:pt x="906" y="763"/>
                  </a:cubicBezTo>
                  <a:cubicBezTo>
                    <a:pt x="907" y="761"/>
                    <a:pt x="905" y="760"/>
                    <a:pt x="904" y="761"/>
                  </a:cubicBezTo>
                  <a:cubicBezTo>
                    <a:pt x="903" y="762"/>
                    <a:pt x="902" y="764"/>
                    <a:pt x="901" y="765"/>
                  </a:cubicBezTo>
                  <a:cubicBezTo>
                    <a:pt x="904" y="756"/>
                    <a:pt x="908" y="747"/>
                    <a:pt x="910" y="738"/>
                  </a:cubicBezTo>
                  <a:cubicBezTo>
                    <a:pt x="912" y="731"/>
                    <a:pt x="914" y="724"/>
                    <a:pt x="915" y="718"/>
                  </a:cubicBezTo>
                  <a:cubicBezTo>
                    <a:pt x="916" y="712"/>
                    <a:pt x="918" y="706"/>
                    <a:pt x="918" y="700"/>
                  </a:cubicBezTo>
                  <a:cubicBezTo>
                    <a:pt x="918" y="698"/>
                    <a:pt x="916" y="698"/>
                    <a:pt x="916" y="700"/>
                  </a:cubicBezTo>
                  <a:cubicBezTo>
                    <a:pt x="916" y="706"/>
                    <a:pt x="914" y="712"/>
                    <a:pt x="913" y="717"/>
                  </a:cubicBezTo>
                  <a:cubicBezTo>
                    <a:pt x="912" y="723"/>
                    <a:pt x="910" y="728"/>
                    <a:pt x="909" y="733"/>
                  </a:cubicBezTo>
                  <a:cubicBezTo>
                    <a:pt x="905" y="745"/>
                    <a:pt x="901" y="756"/>
                    <a:pt x="897" y="768"/>
                  </a:cubicBezTo>
                  <a:cubicBezTo>
                    <a:pt x="897" y="768"/>
                    <a:pt x="897" y="768"/>
                    <a:pt x="897" y="768"/>
                  </a:cubicBezTo>
                  <a:cubicBezTo>
                    <a:pt x="896" y="769"/>
                    <a:pt x="895" y="770"/>
                    <a:pt x="893" y="771"/>
                  </a:cubicBezTo>
                  <a:cubicBezTo>
                    <a:pt x="894" y="768"/>
                    <a:pt x="894" y="766"/>
                    <a:pt x="894" y="763"/>
                  </a:cubicBezTo>
                  <a:cubicBezTo>
                    <a:pt x="894" y="758"/>
                    <a:pt x="893" y="753"/>
                    <a:pt x="893" y="748"/>
                  </a:cubicBezTo>
                  <a:cubicBezTo>
                    <a:pt x="894" y="743"/>
                    <a:pt x="895" y="738"/>
                    <a:pt x="896" y="733"/>
                  </a:cubicBezTo>
                  <a:cubicBezTo>
                    <a:pt x="899" y="715"/>
                    <a:pt x="907" y="697"/>
                    <a:pt x="906" y="678"/>
                  </a:cubicBezTo>
                  <a:cubicBezTo>
                    <a:pt x="905" y="677"/>
                    <a:pt x="905" y="677"/>
                    <a:pt x="904" y="678"/>
                  </a:cubicBezTo>
                  <a:cubicBezTo>
                    <a:pt x="903" y="699"/>
                    <a:pt x="895" y="718"/>
                    <a:pt x="891" y="738"/>
                  </a:cubicBezTo>
                  <a:cubicBezTo>
                    <a:pt x="891" y="734"/>
                    <a:pt x="890" y="731"/>
                    <a:pt x="889" y="727"/>
                  </a:cubicBezTo>
                  <a:cubicBezTo>
                    <a:pt x="891" y="718"/>
                    <a:pt x="892" y="709"/>
                    <a:pt x="894" y="700"/>
                  </a:cubicBezTo>
                  <a:cubicBezTo>
                    <a:pt x="898" y="680"/>
                    <a:pt x="905" y="660"/>
                    <a:pt x="900" y="640"/>
                  </a:cubicBezTo>
                  <a:cubicBezTo>
                    <a:pt x="900" y="638"/>
                    <a:pt x="898" y="639"/>
                    <a:pt x="898" y="640"/>
                  </a:cubicBezTo>
                  <a:cubicBezTo>
                    <a:pt x="903" y="663"/>
                    <a:pt x="894" y="685"/>
                    <a:pt x="890" y="707"/>
                  </a:cubicBezTo>
                  <a:cubicBezTo>
                    <a:pt x="889" y="711"/>
                    <a:pt x="888" y="715"/>
                    <a:pt x="888" y="719"/>
                  </a:cubicBezTo>
                  <a:cubicBezTo>
                    <a:pt x="885" y="708"/>
                    <a:pt x="882" y="698"/>
                    <a:pt x="879" y="688"/>
                  </a:cubicBezTo>
                  <a:cubicBezTo>
                    <a:pt x="879" y="685"/>
                    <a:pt x="880" y="683"/>
                    <a:pt x="881" y="680"/>
                  </a:cubicBezTo>
                  <a:cubicBezTo>
                    <a:pt x="886" y="657"/>
                    <a:pt x="892" y="635"/>
                    <a:pt x="892" y="612"/>
                  </a:cubicBezTo>
                  <a:cubicBezTo>
                    <a:pt x="892" y="610"/>
                    <a:pt x="890" y="610"/>
                    <a:pt x="890" y="612"/>
                  </a:cubicBezTo>
                  <a:cubicBezTo>
                    <a:pt x="889" y="634"/>
                    <a:pt x="883" y="654"/>
                    <a:pt x="878" y="675"/>
                  </a:cubicBezTo>
                  <a:cubicBezTo>
                    <a:pt x="878" y="677"/>
                    <a:pt x="877" y="679"/>
                    <a:pt x="877" y="681"/>
                  </a:cubicBezTo>
                  <a:cubicBezTo>
                    <a:pt x="877" y="681"/>
                    <a:pt x="876" y="680"/>
                    <a:pt x="876" y="680"/>
                  </a:cubicBezTo>
                  <a:cubicBezTo>
                    <a:pt x="874" y="672"/>
                    <a:pt x="871" y="664"/>
                    <a:pt x="868" y="656"/>
                  </a:cubicBezTo>
                  <a:cubicBezTo>
                    <a:pt x="869" y="655"/>
                    <a:pt x="869" y="654"/>
                    <a:pt x="869" y="653"/>
                  </a:cubicBezTo>
                  <a:cubicBezTo>
                    <a:pt x="878" y="645"/>
                    <a:pt x="883" y="636"/>
                    <a:pt x="878" y="624"/>
                  </a:cubicBezTo>
                  <a:cubicBezTo>
                    <a:pt x="878" y="623"/>
                    <a:pt x="878" y="623"/>
                    <a:pt x="878" y="623"/>
                  </a:cubicBezTo>
                  <a:cubicBezTo>
                    <a:pt x="881" y="610"/>
                    <a:pt x="882" y="597"/>
                    <a:pt x="882" y="584"/>
                  </a:cubicBezTo>
                  <a:cubicBezTo>
                    <a:pt x="882" y="583"/>
                    <a:pt x="880" y="583"/>
                    <a:pt x="880" y="584"/>
                  </a:cubicBezTo>
                  <a:cubicBezTo>
                    <a:pt x="879" y="604"/>
                    <a:pt x="875" y="623"/>
                    <a:pt x="869" y="642"/>
                  </a:cubicBezTo>
                  <a:cubicBezTo>
                    <a:pt x="868" y="645"/>
                    <a:pt x="867" y="648"/>
                    <a:pt x="866" y="651"/>
                  </a:cubicBezTo>
                  <a:cubicBezTo>
                    <a:pt x="864" y="647"/>
                    <a:pt x="863" y="643"/>
                    <a:pt x="861" y="639"/>
                  </a:cubicBezTo>
                  <a:cubicBezTo>
                    <a:pt x="861" y="636"/>
                    <a:pt x="862" y="633"/>
                    <a:pt x="863" y="630"/>
                  </a:cubicBezTo>
                  <a:cubicBezTo>
                    <a:pt x="866" y="627"/>
                    <a:pt x="870" y="624"/>
                    <a:pt x="874" y="621"/>
                  </a:cubicBezTo>
                  <a:cubicBezTo>
                    <a:pt x="875" y="620"/>
                    <a:pt x="873" y="618"/>
                    <a:pt x="872" y="619"/>
                  </a:cubicBezTo>
                  <a:cubicBezTo>
                    <a:pt x="869" y="622"/>
                    <a:pt x="866" y="624"/>
                    <a:pt x="863" y="627"/>
                  </a:cubicBezTo>
                  <a:cubicBezTo>
                    <a:pt x="864" y="623"/>
                    <a:pt x="865" y="620"/>
                    <a:pt x="866" y="616"/>
                  </a:cubicBezTo>
                  <a:cubicBezTo>
                    <a:pt x="868" y="608"/>
                    <a:pt x="871" y="600"/>
                    <a:pt x="872" y="591"/>
                  </a:cubicBezTo>
                  <a:cubicBezTo>
                    <a:pt x="872" y="587"/>
                    <a:pt x="873" y="584"/>
                    <a:pt x="872" y="580"/>
                  </a:cubicBezTo>
                  <a:cubicBezTo>
                    <a:pt x="884" y="575"/>
                    <a:pt x="895" y="571"/>
                    <a:pt x="907" y="566"/>
                  </a:cubicBezTo>
                  <a:cubicBezTo>
                    <a:pt x="907" y="566"/>
                    <a:pt x="908" y="567"/>
                    <a:pt x="908" y="568"/>
                  </a:cubicBezTo>
                  <a:cubicBezTo>
                    <a:pt x="918" y="600"/>
                    <a:pt x="936" y="628"/>
                    <a:pt x="951" y="657"/>
                  </a:cubicBezTo>
                  <a:cubicBezTo>
                    <a:pt x="961" y="678"/>
                    <a:pt x="979" y="693"/>
                    <a:pt x="998" y="706"/>
                  </a:cubicBezTo>
                  <a:cubicBezTo>
                    <a:pt x="1003" y="710"/>
                    <a:pt x="1010" y="712"/>
                    <a:pt x="1016" y="713"/>
                  </a:cubicBezTo>
                  <a:cubicBezTo>
                    <a:pt x="1017" y="718"/>
                    <a:pt x="1018" y="723"/>
                    <a:pt x="1020" y="728"/>
                  </a:cubicBezTo>
                  <a:cubicBezTo>
                    <a:pt x="1022" y="734"/>
                    <a:pt x="1031" y="753"/>
                    <a:pt x="1020" y="754"/>
                  </a:cubicBezTo>
                  <a:cubicBezTo>
                    <a:pt x="1014" y="755"/>
                    <a:pt x="1009" y="747"/>
                    <a:pt x="1005" y="742"/>
                  </a:cubicBezTo>
                  <a:cubicBezTo>
                    <a:pt x="1001" y="735"/>
                    <a:pt x="995" y="721"/>
                    <a:pt x="994" y="712"/>
                  </a:cubicBezTo>
                  <a:cubicBezTo>
                    <a:pt x="994" y="711"/>
                    <a:pt x="992" y="711"/>
                    <a:pt x="992" y="712"/>
                  </a:cubicBezTo>
                  <a:cubicBezTo>
                    <a:pt x="993" y="718"/>
                    <a:pt x="995" y="724"/>
                    <a:pt x="998" y="730"/>
                  </a:cubicBezTo>
                  <a:cubicBezTo>
                    <a:pt x="999" y="735"/>
                    <a:pt x="1001" y="741"/>
                    <a:pt x="1004" y="746"/>
                  </a:cubicBezTo>
                  <a:cubicBezTo>
                    <a:pt x="1008" y="751"/>
                    <a:pt x="1013" y="759"/>
                    <a:pt x="1020" y="759"/>
                  </a:cubicBezTo>
                  <a:cubicBezTo>
                    <a:pt x="1027" y="759"/>
                    <a:pt x="1030" y="751"/>
                    <a:pt x="1029" y="745"/>
                  </a:cubicBezTo>
                  <a:cubicBezTo>
                    <a:pt x="1028" y="740"/>
                    <a:pt x="1025" y="734"/>
                    <a:pt x="1023" y="729"/>
                  </a:cubicBezTo>
                  <a:cubicBezTo>
                    <a:pt x="1022" y="726"/>
                    <a:pt x="1020" y="723"/>
                    <a:pt x="1019" y="719"/>
                  </a:cubicBezTo>
                  <a:cubicBezTo>
                    <a:pt x="1019" y="717"/>
                    <a:pt x="1019" y="715"/>
                    <a:pt x="1019" y="714"/>
                  </a:cubicBezTo>
                  <a:cubicBezTo>
                    <a:pt x="1021" y="714"/>
                    <a:pt x="1023" y="714"/>
                    <a:pt x="1024" y="714"/>
                  </a:cubicBezTo>
                  <a:cubicBezTo>
                    <a:pt x="1041" y="717"/>
                    <a:pt x="1057" y="715"/>
                    <a:pt x="1073" y="713"/>
                  </a:cubicBezTo>
                  <a:cubicBezTo>
                    <a:pt x="1072" y="721"/>
                    <a:pt x="1067" y="728"/>
                    <a:pt x="1062" y="735"/>
                  </a:cubicBezTo>
                  <a:cubicBezTo>
                    <a:pt x="1060" y="736"/>
                    <a:pt x="1063" y="739"/>
                    <a:pt x="1064" y="737"/>
                  </a:cubicBezTo>
                  <a:cubicBezTo>
                    <a:pt x="1071" y="730"/>
                    <a:pt x="1075" y="722"/>
                    <a:pt x="1076" y="712"/>
                  </a:cubicBezTo>
                  <a:cubicBezTo>
                    <a:pt x="1080" y="712"/>
                    <a:pt x="1084" y="711"/>
                    <a:pt x="1088" y="710"/>
                  </a:cubicBezTo>
                  <a:cubicBezTo>
                    <a:pt x="1107" y="707"/>
                    <a:pt x="1126" y="704"/>
                    <a:pt x="1145" y="702"/>
                  </a:cubicBezTo>
                  <a:cubicBezTo>
                    <a:pt x="1175" y="699"/>
                    <a:pt x="1204" y="689"/>
                    <a:pt x="1232" y="681"/>
                  </a:cubicBezTo>
                  <a:cubicBezTo>
                    <a:pt x="1251" y="676"/>
                    <a:pt x="1270" y="670"/>
                    <a:pt x="1290" y="665"/>
                  </a:cubicBezTo>
                  <a:cubicBezTo>
                    <a:pt x="1291" y="664"/>
                    <a:pt x="1293" y="664"/>
                    <a:pt x="1295" y="663"/>
                  </a:cubicBezTo>
                  <a:cubicBezTo>
                    <a:pt x="1299" y="663"/>
                    <a:pt x="1305" y="662"/>
                    <a:pt x="1308" y="664"/>
                  </a:cubicBezTo>
                  <a:cubicBezTo>
                    <a:pt x="1312" y="669"/>
                    <a:pt x="1311" y="676"/>
                    <a:pt x="1307" y="68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-53975" y="1266824"/>
              <a:ext cx="3321050" cy="4365626"/>
            </a:xfrm>
            <a:custGeom>
              <a:avLst/>
              <a:gdLst>
                <a:gd name="T0" fmla="*/ 781 w 885"/>
                <a:gd name="T1" fmla="*/ 622 h 1163"/>
                <a:gd name="T2" fmla="*/ 554 w 885"/>
                <a:gd name="T3" fmla="*/ 712 h 1163"/>
                <a:gd name="T4" fmla="*/ 398 w 885"/>
                <a:gd name="T5" fmla="*/ 742 h 1163"/>
                <a:gd name="T6" fmla="*/ 265 w 885"/>
                <a:gd name="T7" fmla="*/ 827 h 1163"/>
                <a:gd name="T8" fmla="*/ 95 w 885"/>
                <a:gd name="T9" fmla="*/ 783 h 1163"/>
                <a:gd name="T10" fmla="*/ 61 w 885"/>
                <a:gd name="T11" fmla="*/ 856 h 1163"/>
                <a:gd name="T12" fmla="*/ 13 w 885"/>
                <a:gd name="T13" fmla="*/ 1153 h 1163"/>
                <a:gd name="T14" fmla="*/ 507 w 885"/>
                <a:gd name="T15" fmla="*/ 956 h 1163"/>
                <a:gd name="T16" fmla="*/ 790 w 885"/>
                <a:gd name="T17" fmla="*/ 859 h 1163"/>
                <a:gd name="T18" fmla="*/ 812 w 885"/>
                <a:gd name="T19" fmla="*/ 737 h 1163"/>
                <a:gd name="T20" fmla="*/ 704 w 885"/>
                <a:gd name="T21" fmla="*/ 825 h 1163"/>
                <a:gd name="T22" fmla="*/ 553 w 885"/>
                <a:gd name="T23" fmla="*/ 915 h 1163"/>
                <a:gd name="T24" fmla="*/ 440 w 885"/>
                <a:gd name="T25" fmla="*/ 944 h 1163"/>
                <a:gd name="T26" fmla="*/ 319 w 885"/>
                <a:gd name="T27" fmla="*/ 985 h 1163"/>
                <a:gd name="T28" fmla="*/ 229 w 885"/>
                <a:gd name="T29" fmla="*/ 1015 h 1163"/>
                <a:gd name="T30" fmla="*/ 83 w 885"/>
                <a:gd name="T31" fmla="*/ 1030 h 1163"/>
                <a:gd name="T32" fmla="*/ 101 w 885"/>
                <a:gd name="T33" fmla="*/ 996 h 1163"/>
                <a:gd name="T34" fmla="*/ 226 w 885"/>
                <a:gd name="T35" fmla="*/ 939 h 1163"/>
                <a:gd name="T36" fmla="*/ 464 w 885"/>
                <a:gd name="T37" fmla="*/ 875 h 1163"/>
                <a:gd name="T38" fmla="*/ 602 w 885"/>
                <a:gd name="T39" fmla="*/ 808 h 1163"/>
                <a:gd name="T40" fmla="*/ 718 w 885"/>
                <a:gd name="T41" fmla="*/ 757 h 1163"/>
                <a:gd name="T42" fmla="*/ 749 w 885"/>
                <a:gd name="T43" fmla="*/ 777 h 1163"/>
                <a:gd name="T44" fmla="*/ 453 w 885"/>
                <a:gd name="T45" fmla="*/ 918 h 1163"/>
                <a:gd name="T46" fmla="*/ 717 w 885"/>
                <a:gd name="T47" fmla="*/ 775 h 1163"/>
                <a:gd name="T48" fmla="*/ 622 w 885"/>
                <a:gd name="T49" fmla="*/ 815 h 1163"/>
                <a:gd name="T50" fmla="*/ 585 w 885"/>
                <a:gd name="T51" fmla="*/ 863 h 1163"/>
                <a:gd name="T52" fmla="*/ 715 w 885"/>
                <a:gd name="T53" fmla="*/ 799 h 1163"/>
                <a:gd name="T54" fmla="*/ 699 w 885"/>
                <a:gd name="T55" fmla="*/ 744 h 1163"/>
                <a:gd name="T56" fmla="*/ 646 w 885"/>
                <a:gd name="T57" fmla="*/ 767 h 1163"/>
                <a:gd name="T58" fmla="*/ 491 w 885"/>
                <a:gd name="T59" fmla="*/ 860 h 1163"/>
                <a:gd name="T60" fmla="*/ 144 w 885"/>
                <a:gd name="T61" fmla="*/ 968 h 1163"/>
                <a:gd name="T62" fmla="*/ 113 w 885"/>
                <a:gd name="T63" fmla="*/ 998 h 1163"/>
                <a:gd name="T64" fmla="*/ 191 w 885"/>
                <a:gd name="T65" fmla="*/ 1017 h 1163"/>
                <a:gd name="T66" fmla="*/ 170 w 885"/>
                <a:gd name="T67" fmla="*/ 1032 h 1163"/>
                <a:gd name="T68" fmla="*/ 325 w 885"/>
                <a:gd name="T69" fmla="*/ 915 h 1163"/>
                <a:gd name="T70" fmla="*/ 286 w 885"/>
                <a:gd name="T71" fmla="*/ 976 h 1163"/>
                <a:gd name="T72" fmla="*/ 316 w 885"/>
                <a:gd name="T73" fmla="*/ 1007 h 1163"/>
                <a:gd name="T74" fmla="*/ 432 w 885"/>
                <a:gd name="T75" fmla="*/ 892 h 1163"/>
                <a:gd name="T76" fmla="*/ 326 w 885"/>
                <a:gd name="T77" fmla="*/ 856 h 1163"/>
                <a:gd name="T78" fmla="*/ 278 w 885"/>
                <a:gd name="T79" fmla="*/ 932 h 1163"/>
                <a:gd name="T80" fmla="*/ 224 w 885"/>
                <a:gd name="T81" fmla="*/ 926 h 1163"/>
                <a:gd name="T82" fmla="*/ 119 w 885"/>
                <a:gd name="T83" fmla="*/ 960 h 1163"/>
                <a:gd name="T84" fmla="*/ 162 w 885"/>
                <a:gd name="T85" fmla="*/ 1052 h 1163"/>
                <a:gd name="T86" fmla="*/ 275 w 885"/>
                <a:gd name="T87" fmla="*/ 1000 h 1163"/>
                <a:gd name="T88" fmla="*/ 417 w 885"/>
                <a:gd name="T89" fmla="*/ 955 h 1163"/>
                <a:gd name="T90" fmla="*/ 625 w 885"/>
                <a:gd name="T91" fmla="*/ 855 h 1163"/>
                <a:gd name="T92" fmla="*/ 757 w 885"/>
                <a:gd name="T93" fmla="*/ 785 h 1163"/>
                <a:gd name="T94" fmla="*/ 751 w 885"/>
                <a:gd name="T95" fmla="*/ 647 h 1163"/>
                <a:gd name="T96" fmla="*/ 650 w 885"/>
                <a:gd name="T97" fmla="*/ 721 h 1163"/>
                <a:gd name="T98" fmla="*/ 553 w 885"/>
                <a:gd name="T99" fmla="*/ 722 h 1163"/>
                <a:gd name="T100" fmla="*/ 473 w 885"/>
                <a:gd name="T101" fmla="*/ 803 h 1163"/>
                <a:gd name="T102" fmla="*/ 453 w 885"/>
                <a:gd name="T103" fmla="*/ 806 h 1163"/>
                <a:gd name="T104" fmla="*/ 377 w 885"/>
                <a:gd name="T105" fmla="*/ 845 h 1163"/>
                <a:gd name="T106" fmla="*/ 352 w 885"/>
                <a:gd name="T107" fmla="*/ 830 h 1163"/>
                <a:gd name="T108" fmla="*/ 268 w 885"/>
                <a:gd name="T109" fmla="*/ 838 h 1163"/>
                <a:gd name="T110" fmla="*/ 196 w 885"/>
                <a:gd name="T111" fmla="*/ 925 h 1163"/>
                <a:gd name="T112" fmla="*/ 109 w 885"/>
                <a:gd name="T113" fmla="*/ 906 h 1163"/>
                <a:gd name="T114" fmla="*/ 66 w 885"/>
                <a:gd name="T115" fmla="*/ 1044 h 1163"/>
                <a:gd name="T116" fmla="*/ 91 w 885"/>
                <a:gd name="T117" fmla="*/ 1114 h 1163"/>
                <a:gd name="T118" fmla="*/ 129 w 885"/>
                <a:gd name="T119" fmla="*/ 1101 h 1163"/>
                <a:gd name="T120" fmla="*/ 484 w 885"/>
                <a:gd name="T121" fmla="*/ 942 h 1163"/>
                <a:gd name="T122" fmla="*/ 622 w 885"/>
                <a:gd name="T123" fmla="*/ 876 h 1163"/>
                <a:gd name="T124" fmla="*/ 767 w 885"/>
                <a:gd name="T125" fmla="*/ 852 h 1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85" h="1163">
                  <a:moveTo>
                    <a:pt x="322" y="79"/>
                  </a:moveTo>
                  <a:cubicBezTo>
                    <a:pt x="291" y="86"/>
                    <a:pt x="261" y="95"/>
                    <a:pt x="235" y="112"/>
                  </a:cubicBezTo>
                  <a:cubicBezTo>
                    <a:pt x="217" y="123"/>
                    <a:pt x="197" y="130"/>
                    <a:pt x="178" y="137"/>
                  </a:cubicBezTo>
                  <a:cubicBezTo>
                    <a:pt x="159" y="144"/>
                    <a:pt x="140" y="153"/>
                    <a:pt x="121" y="161"/>
                  </a:cubicBezTo>
                  <a:cubicBezTo>
                    <a:pt x="91" y="175"/>
                    <a:pt x="58" y="190"/>
                    <a:pt x="30" y="204"/>
                  </a:cubicBezTo>
                  <a:cubicBezTo>
                    <a:pt x="30" y="215"/>
                    <a:pt x="30" y="215"/>
                    <a:pt x="30" y="215"/>
                  </a:cubicBezTo>
                  <a:cubicBezTo>
                    <a:pt x="58" y="206"/>
                    <a:pt x="85" y="197"/>
                    <a:pt x="112" y="187"/>
                  </a:cubicBezTo>
                  <a:cubicBezTo>
                    <a:pt x="138" y="178"/>
                    <a:pt x="163" y="167"/>
                    <a:pt x="189" y="159"/>
                  </a:cubicBezTo>
                  <a:cubicBezTo>
                    <a:pt x="211" y="152"/>
                    <a:pt x="234" y="145"/>
                    <a:pt x="255" y="134"/>
                  </a:cubicBezTo>
                  <a:cubicBezTo>
                    <a:pt x="274" y="125"/>
                    <a:pt x="293" y="118"/>
                    <a:pt x="313" y="113"/>
                  </a:cubicBezTo>
                  <a:cubicBezTo>
                    <a:pt x="330" y="109"/>
                    <a:pt x="346" y="105"/>
                    <a:pt x="362" y="98"/>
                  </a:cubicBezTo>
                  <a:cubicBezTo>
                    <a:pt x="396" y="85"/>
                    <a:pt x="429" y="69"/>
                    <a:pt x="463" y="56"/>
                  </a:cubicBezTo>
                  <a:cubicBezTo>
                    <a:pt x="492" y="45"/>
                    <a:pt x="521" y="35"/>
                    <a:pt x="551" y="24"/>
                  </a:cubicBezTo>
                  <a:cubicBezTo>
                    <a:pt x="563" y="42"/>
                    <a:pt x="577" y="59"/>
                    <a:pt x="587" y="77"/>
                  </a:cubicBezTo>
                  <a:cubicBezTo>
                    <a:pt x="605" y="112"/>
                    <a:pt x="621" y="147"/>
                    <a:pt x="638" y="182"/>
                  </a:cubicBezTo>
                  <a:cubicBezTo>
                    <a:pt x="651" y="211"/>
                    <a:pt x="662" y="241"/>
                    <a:pt x="676" y="270"/>
                  </a:cubicBezTo>
                  <a:cubicBezTo>
                    <a:pt x="704" y="330"/>
                    <a:pt x="734" y="388"/>
                    <a:pt x="762" y="447"/>
                  </a:cubicBezTo>
                  <a:cubicBezTo>
                    <a:pt x="766" y="454"/>
                    <a:pt x="769" y="461"/>
                    <a:pt x="772" y="467"/>
                  </a:cubicBezTo>
                  <a:cubicBezTo>
                    <a:pt x="790" y="507"/>
                    <a:pt x="805" y="548"/>
                    <a:pt x="825" y="586"/>
                  </a:cubicBezTo>
                  <a:cubicBezTo>
                    <a:pt x="826" y="590"/>
                    <a:pt x="828" y="593"/>
                    <a:pt x="829" y="597"/>
                  </a:cubicBezTo>
                  <a:cubicBezTo>
                    <a:pt x="830" y="599"/>
                    <a:pt x="831" y="602"/>
                    <a:pt x="831" y="605"/>
                  </a:cubicBezTo>
                  <a:cubicBezTo>
                    <a:pt x="823" y="608"/>
                    <a:pt x="814" y="611"/>
                    <a:pt x="806" y="614"/>
                  </a:cubicBezTo>
                  <a:cubicBezTo>
                    <a:pt x="806" y="611"/>
                    <a:pt x="806" y="608"/>
                    <a:pt x="806" y="605"/>
                  </a:cubicBezTo>
                  <a:cubicBezTo>
                    <a:pt x="805" y="592"/>
                    <a:pt x="802" y="580"/>
                    <a:pt x="801" y="568"/>
                  </a:cubicBezTo>
                  <a:cubicBezTo>
                    <a:pt x="801" y="566"/>
                    <a:pt x="798" y="566"/>
                    <a:pt x="799" y="568"/>
                  </a:cubicBezTo>
                  <a:cubicBezTo>
                    <a:pt x="799" y="579"/>
                    <a:pt x="801" y="590"/>
                    <a:pt x="802" y="601"/>
                  </a:cubicBezTo>
                  <a:cubicBezTo>
                    <a:pt x="803" y="606"/>
                    <a:pt x="803" y="610"/>
                    <a:pt x="803" y="615"/>
                  </a:cubicBezTo>
                  <a:cubicBezTo>
                    <a:pt x="796" y="617"/>
                    <a:pt x="790" y="619"/>
                    <a:pt x="784" y="621"/>
                  </a:cubicBezTo>
                  <a:cubicBezTo>
                    <a:pt x="783" y="618"/>
                    <a:pt x="783" y="615"/>
                    <a:pt x="783" y="612"/>
                  </a:cubicBezTo>
                  <a:cubicBezTo>
                    <a:pt x="783" y="610"/>
                    <a:pt x="781" y="610"/>
                    <a:pt x="781" y="612"/>
                  </a:cubicBezTo>
                  <a:cubicBezTo>
                    <a:pt x="781" y="615"/>
                    <a:pt x="781" y="619"/>
                    <a:pt x="781" y="622"/>
                  </a:cubicBezTo>
                  <a:cubicBezTo>
                    <a:pt x="776" y="623"/>
                    <a:pt x="772" y="625"/>
                    <a:pt x="767" y="626"/>
                  </a:cubicBezTo>
                  <a:cubicBezTo>
                    <a:pt x="762" y="628"/>
                    <a:pt x="756" y="630"/>
                    <a:pt x="751" y="632"/>
                  </a:cubicBezTo>
                  <a:cubicBezTo>
                    <a:pt x="751" y="624"/>
                    <a:pt x="750" y="616"/>
                    <a:pt x="749" y="608"/>
                  </a:cubicBezTo>
                  <a:cubicBezTo>
                    <a:pt x="749" y="606"/>
                    <a:pt x="747" y="606"/>
                    <a:pt x="747" y="608"/>
                  </a:cubicBezTo>
                  <a:cubicBezTo>
                    <a:pt x="747" y="616"/>
                    <a:pt x="748" y="624"/>
                    <a:pt x="749" y="633"/>
                  </a:cubicBezTo>
                  <a:cubicBezTo>
                    <a:pt x="738" y="636"/>
                    <a:pt x="728" y="640"/>
                    <a:pt x="718" y="644"/>
                  </a:cubicBezTo>
                  <a:cubicBezTo>
                    <a:pt x="717" y="638"/>
                    <a:pt x="717" y="632"/>
                    <a:pt x="717" y="626"/>
                  </a:cubicBezTo>
                  <a:cubicBezTo>
                    <a:pt x="717" y="625"/>
                    <a:pt x="715" y="625"/>
                    <a:pt x="715" y="626"/>
                  </a:cubicBezTo>
                  <a:cubicBezTo>
                    <a:pt x="715" y="632"/>
                    <a:pt x="715" y="638"/>
                    <a:pt x="715" y="645"/>
                  </a:cubicBezTo>
                  <a:cubicBezTo>
                    <a:pt x="710" y="647"/>
                    <a:pt x="705" y="648"/>
                    <a:pt x="700" y="650"/>
                  </a:cubicBezTo>
                  <a:cubicBezTo>
                    <a:pt x="696" y="652"/>
                    <a:pt x="692" y="654"/>
                    <a:pt x="688" y="655"/>
                  </a:cubicBezTo>
                  <a:cubicBezTo>
                    <a:pt x="688" y="653"/>
                    <a:pt x="688" y="650"/>
                    <a:pt x="688" y="647"/>
                  </a:cubicBezTo>
                  <a:cubicBezTo>
                    <a:pt x="688" y="638"/>
                    <a:pt x="686" y="629"/>
                    <a:pt x="686" y="620"/>
                  </a:cubicBezTo>
                  <a:cubicBezTo>
                    <a:pt x="685" y="618"/>
                    <a:pt x="682" y="618"/>
                    <a:pt x="683" y="620"/>
                  </a:cubicBezTo>
                  <a:cubicBezTo>
                    <a:pt x="683" y="632"/>
                    <a:pt x="685" y="643"/>
                    <a:pt x="685" y="655"/>
                  </a:cubicBezTo>
                  <a:cubicBezTo>
                    <a:pt x="685" y="656"/>
                    <a:pt x="685" y="656"/>
                    <a:pt x="685" y="657"/>
                  </a:cubicBezTo>
                  <a:cubicBezTo>
                    <a:pt x="675" y="661"/>
                    <a:pt x="665" y="665"/>
                    <a:pt x="655" y="669"/>
                  </a:cubicBezTo>
                  <a:cubicBezTo>
                    <a:pt x="655" y="662"/>
                    <a:pt x="654" y="656"/>
                    <a:pt x="653" y="650"/>
                  </a:cubicBezTo>
                  <a:cubicBezTo>
                    <a:pt x="653" y="648"/>
                    <a:pt x="650" y="649"/>
                    <a:pt x="651" y="650"/>
                  </a:cubicBezTo>
                  <a:cubicBezTo>
                    <a:pt x="652" y="657"/>
                    <a:pt x="652" y="663"/>
                    <a:pt x="652" y="670"/>
                  </a:cubicBezTo>
                  <a:cubicBezTo>
                    <a:pt x="644" y="673"/>
                    <a:pt x="636" y="677"/>
                    <a:pt x="628" y="680"/>
                  </a:cubicBezTo>
                  <a:cubicBezTo>
                    <a:pt x="628" y="678"/>
                    <a:pt x="628" y="675"/>
                    <a:pt x="628" y="672"/>
                  </a:cubicBezTo>
                  <a:cubicBezTo>
                    <a:pt x="628" y="661"/>
                    <a:pt x="626" y="649"/>
                    <a:pt x="625" y="638"/>
                  </a:cubicBezTo>
                  <a:cubicBezTo>
                    <a:pt x="625" y="636"/>
                    <a:pt x="623" y="636"/>
                    <a:pt x="623" y="638"/>
                  </a:cubicBezTo>
                  <a:cubicBezTo>
                    <a:pt x="623" y="653"/>
                    <a:pt x="625" y="667"/>
                    <a:pt x="625" y="682"/>
                  </a:cubicBezTo>
                  <a:cubicBezTo>
                    <a:pt x="623" y="682"/>
                    <a:pt x="622" y="683"/>
                    <a:pt x="620" y="684"/>
                  </a:cubicBezTo>
                  <a:cubicBezTo>
                    <a:pt x="611" y="688"/>
                    <a:pt x="602" y="692"/>
                    <a:pt x="592" y="696"/>
                  </a:cubicBezTo>
                  <a:cubicBezTo>
                    <a:pt x="593" y="693"/>
                    <a:pt x="593" y="691"/>
                    <a:pt x="593" y="688"/>
                  </a:cubicBezTo>
                  <a:cubicBezTo>
                    <a:pt x="594" y="687"/>
                    <a:pt x="591" y="686"/>
                    <a:pt x="591" y="688"/>
                  </a:cubicBezTo>
                  <a:cubicBezTo>
                    <a:pt x="590" y="691"/>
                    <a:pt x="589" y="694"/>
                    <a:pt x="589" y="697"/>
                  </a:cubicBezTo>
                  <a:cubicBezTo>
                    <a:pt x="577" y="702"/>
                    <a:pt x="566" y="707"/>
                    <a:pt x="554" y="712"/>
                  </a:cubicBezTo>
                  <a:cubicBezTo>
                    <a:pt x="552" y="701"/>
                    <a:pt x="550" y="689"/>
                    <a:pt x="548" y="678"/>
                  </a:cubicBezTo>
                  <a:cubicBezTo>
                    <a:pt x="548" y="677"/>
                    <a:pt x="547" y="677"/>
                    <a:pt x="548" y="678"/>
                  </a:cubicBezTo>
                  <a:cubicBezTo>
                    <a:pt x="549" y="690"/>
                    <a:pt x="550" y="702"/>
                    <a:pt x="552" y="713"/>
                  </a:cubicBezTo>
                  <a:cubicBezTo>
                    <a:pt x="547" y="716"/>
                    <a:pt x="542" y="718"/>
                    <a:pt x="537" y="720"/>
                  </a:cubicBezTo>
                  <a:cubicBezTo>
                    <a:pt x="534" y="707"/>
                    <a:pt x="531" y="695"/>
                    <a:pt x="529" y="682"/>
                  </a:cubicBezTo>
                  <a:cubicBezTo>
                    <a:pt x="529" y="680"/>
                    <a:pt x="527" y="680"/>
                    <a:pt x="527" y="682"/>
                  </a:cubicBezTo>
                  <a:cubicBezTo>
                    <a:pt x="528" y="690"/>
                    <a:pt x="530" y="698"/>
                    <a:pt x="532" y="706"/>
                  </a:cubicBezTo>
                  <a:cubicBezTo>
                    <a:pt x="533" y="711"/>
                    <a:pt x="534" y="716"/>
                    <a:pt x="534" y="721"/>
                  </a:cubicBezTo>
                  <a:cubicBezTo>
                    <a:pt x="534" y="721"/>
                    <a:pt x="534" y="721"/>
                    <a:pt x="533" y="721"/>
                  </a:cubicBezTo>
                  <a:cubicBezTo>
                    <a:pt x="528" y="723"/>
                    <a:pt x="524" y="726"/>
                    <a:pt x="519" y="728"/>
                  </a:cubicBezTo>
                  <a:cubicBezTo>
                    <a:pt x="517" y="719"/>
                    <a:pt x="514" y="710"/>
                    <a:pt x="512" y="702"/>
                  </a:cubicBezTo>
                  <a:cubicBezTo>
                    <a:pt x="511" y="700"/>
                    <a:pt x="508" y="700"/>
                    <a:pt x="508" y="702"/>
                  </a:cubicBezTo>
                  <a:cubicBezTo>
                    <a:pt x="511" y="711"/>
                    <a:pt x="514" y="720"/>
                    <a:pt x="515" y="729"/>
                  </a:cubicBezTo>
                  <a:cubicBezTo>
                    <a:pt x="510" y="732"/>
                    <a:pt x="504" y="734"/>
                    <a:pt x="499" y="736"/>
                  </a:cubicBezTo>
                  <a:cubicBezTo>
                    <a:pt x="495" y="738"/>
                    <a:pt x="490" y="740"/>
                    <a:pt x="486" y="742"/>
                  </a:cubicBezTo>
                  <a:cubicBezTo>
                    <a:pt x="482" y="726"/>
                    <a:pt x="478" y="710"/>
                    <a:pt x="471" y="695"/>
                  </a:cubicBezTo>
                  <a:cubicBezTo>
                    <a:pt x="471" y="694"/>
                    <a:pt x="468" y="695"/>
                    <a:pt x="469" y="697"/>
                  </a:cubicBezTo>
                  <a:cubicBezTo>
                    <a:pt x="475" y="712"/>
                    <a:pt x="480" y="727"/>
                    <a:pt x="484" y="743"/>
                  </a:cubicBezTo>
                  <a:cubicBezTo>
                    <a:pt x="476" y="746"/>
                    <a:pt x="468" y="749"/>
                    <a:pt x="461" y="753"/>
                  </a:cubicBezTo>
                  <a:cubicBezTo>
                    <a:pt x="459" y="741"/>
                    <a:pt x="456" y="729"/>
                    <a:pt x="451" y="718"/>
                  </a:cubicBezTo>
                  <a:cubicBezTo>
                    <a:pt x="451" y="716"/>
                    <a:pt x="448" y="717"/>
                    <a:pt x="449" y="718"/>
                  </a:cubicBezTo>
                  <a:cubicBezTo>
                    <a:pt x="453" y="730"/>
                    <a:pt x="456" y="742"/>
                    <a:pt x="458" y="754"/>
                  </a:cubicBezTo>
                  <a:cubicBezTo>
                    <a:pt x="452" y="757"/>
                    <a:pt x="446" y="759"/>
                    <a:pt x="439" y="762"/>
                  </a:cubicBezTo>
                  <a:cubicBezTo>
                    <a:pt x="438" y="763"/>
                    <a:pt x="436" y="764"/>
                    <a:pt x="434" y="764"/>
                  </a:cubicBezTo>
                  <a:cubicBezTo>
                    <a:pt x="428" y="742"/>
                    <a:pt x="423" y="719"/>
                    <a:pt x="413" y="697"/>
                  </a:cubicBezTo>
                  <a:cubicBezTo>
                    <a:pt x="412" y="696"/>
                    <a:pt x="410" y="697"/>
                    <a:pt x="411" y="699"/>
                  </a:cubicBezTo>
                  <a:cubicBezTo>
                    <a:pt x="420" y="720"/>
                    <a:pt x="425" y="743"/>
                    <a:pt x="431" y="766"/>
                  </a:cubicBezTo>
                  <a:cubicBezTo>
                    <a:pt x="425" y="768"/>
                    <a:pt x="419" y="771"/>
                    <a:pt x="413" y="773"/>
                  </a:cubicBezTo>
                  <a:cubicBezTo>
                    <a:pt x="411" y="774"/>
                    <a:pt x="409" y="775"/>
                    <a:pt x="407" y="775"/>
                  </a:cubicBezTo>
                  <a:cubicBezTo>
                    <a:pt x="406" y="774"/>
                    <a:pt x="406" y="773"/>
                    <a:pt x="406" y="772"/>
                  </a:cubicBezTo>
                  <a:cubicBezTo>
                    <a:pt x="403" y="762"/>
                    <a:pt x="402" y="752"/>
                    <a:pt x="398" y="742"/>
                  </a:cubicBezTo>
                  <a:cubicBezTo>
                    <a:pt x="395" y="733"/>
                    <a:pt x="390" y="724"/>
                    <a:pt x="385" y="715"/>
                  </a:cubicBezTo>
                  <a:cubicBezTo>
                    <a:pt x="384" y="714"/>
                    <a:pt x="382" y="715"/>
                    <a:pt x="383" y="717"/>
                  </a:cubicBezTo>
                  <a:cubicBezTo>
                    <a:pt x="388" y="726"/>
                    <a:pt x="395" y="736"/>
                    <a:pt x="398" y="746"/>
                  </a:cubicBezTo>
                  <a:cubicBezTo>
                    <a:pt x="401" y="756"/>
                    <a:pt x="402" y="766"/>
                    <a:pt x="406" y="776"/>
                  </a:cubicBezTo>
                  <a:cubicBezTo>
                    <a:pt x="406" y="776"/>
                    <a:pt x="406" y="776"/>
                    <a:pt x="406" y="776"/>
                  </a:cubicBezTo>
                  <a:cubicBezTo>
                    <a:pt x="394" y="780"/>
                    <a:pt x="385" y="783"/>
                    <a:pt x="375" y="786"/>
                  </a:cubicBezTo>
                  <a:cubicBezTo>
                    <a:pt x="372" y="767"/>
                    <a:pt x="366" y="749"/>
                    <a:pt x="359" y="732"/>
                  </a:cubicBezTo>
                  <a:cubicBezTo>
                    <a:pt x="359" y="731"/>
                    <a:pt x="357" y="731"/>
                    <a:pt x="358" y="732"/>
                  </a:cubicBezTo>
                  <a:cubicBezTo>
                    <a:pt x="364" y="750"/>
                    <a:pt x="369" y="768"/>
                    <a:pt x="372" y="787"/>
                  </a:cubicBezTo>
                  <a:cubicBezTo>
                    <a:pt x="367" y="788"/>
                    <a:pt x="361" y="790"/>
                    <a:pt x="355" y="792"/>
                  </a:cubicBezTo>
                  <a:cubicBezTo>
                    <a:pt x="352" y="793"/>
                    <a:pt x="349" y="794"/>
                    <a:pt x="346" y="795"/>
                  </a:cubicBezTo>
                  <a:cubicBezTo>
                    <a:pt x="344" y="781"/>
                    <a:pt x="341" y="765"/>
                    <a:pt x="335" y="752"/>
                  </a:cubicBezTo>
                  <a:cubicBezTo>
                    <a:pt x="335" y="750"/>
                    <a:pt x="332" y="751"/>
                    <a:pt x="333" y="752"/>
                  </a:cubicBezTo>
                  <a:cubicBezTo>
                    <a:pt x="338" y="766"/>
                    <a:pt x="341" y="781"/>
                    <a:pt x="344" y="796"/>
                  </a:cubicBezTo>
                  <a:cubicBezTo>
                    <a:pt x="335" y="800"/>
                    <a:pt x="326" y="803"/>
                    <a:pt x="316" y="806"/>
                  </a:cubicBezTo>
                  <a:cubicBezTo>
                    <a:pt x="316" y="806"/>
                    <a:pt x="316" y="806"/>
                    <a:pt x="315" y="806"/>
                  </a:cubicBezTo>
                  <a:cubicBezTo>
                    <a:pt x="314" y="797"/>
                    <a:pt x="312" y="787"/>
                    <a:pt x="310" y="778"/>
                  </a:cubicBezTo>
                  <a:cubicBezTo>
                    <a:pt x="308" y="767"/>
                    <a:pt x="303" y="758"/>
                    <a:pt x="301" y="748"/>
                  </a:cubicBezTo>
                  <a:cubicBezTo>
                    <a:pt x="301" y="746"/>
                    <a:pt x="298" y="747"/>
                    <a:pt x="299" y="748"/>
                  </a:cubicBezTo>
                  <a:cubicBezTo>
                    <a:pt x="300" y="759"/>
                    <a:pt x="305" y="768"/>
                    <a:pt x="307" y="779"/>
                  </a:cubicBezTo>
                  <a:cubicBezTo>
                    <a:pt x="309" y="788"/>
                    <a:pt x="310" y="798"/>
                    <a:pt x="312" y="807"/>
                  </a:cubicBezTo>
                  <a:cubicBezTo>
                    <a:pt x="306" y="809"/>
                    <a:pt x="301" y="810"/>
                    <a:pt x="296" y="812"/>
                  </a:cubicBezTo>
                  <a:cubicBezTo>
                    <a:pt x="292" y="801"/>
                    <a:pt x="288" y="791"/>
                    <a:pt x="285" y="780"/>
                  </a:cubicBezTo>
                  <a:cubicBezTo>
                    <a:pt x="285" y="778"/>
                    <a:pt x="282" y="779"/>
                    <a:pt x="283" y="780"/>
                  </a:cubicBezTo>
                  <a:cubicBezTo>
                    <a:pt x="286" y="791"/>
                    <a:pt x="290" y="802"/>
                    <a:pt x="293" y="813"/>
                  </a:cubicBezTo>
                  <a:cubicBezTo>
                    <a:pt x="284" y="817"/>
                    <a:pt x="275" y="821"/>
                    <a:pt x="267" y="825"/>
                  </a:cubicBezTo>
                  <a:cubicBezTo>
                    <a:pt x="264" y="814"/>
                    <a:pt x="260" y="803"/>
                    <a:pt x="257" y="791"/>
                  </a:cubicBezTo>
                  <a:cubicBezTo>
                    <a:pt x="254" y="780"/>
                    <a:pt x="248" y="769"/>
                    <a:pt x="243" y="758"/>
                  </a:cubicBezTo>
                  <a:cubicBezTo>
                    <a:pt x="242" y="757"/>
                    <a:pt x="241" y="757"/>
                    <a:pt x="241" y="758"/>
                  </a:cubicBezTo>
                  <a:cubicBezTo>
                    <a:pt x="246" y="771"/>
                    <a:pt x="252" y="782"/>
                    <a:pt x="256" y="795"/>
                  </a:cubicBezTo>
                  <a:cubicBezTo>
                    <a:pt x="259" y="806"/>
                    <a:pt x="262" y="816"/>
                    <a:pt x="265" y="827"/>
                  </a:cubicBezTo>
                  <a:cubicBezTo>
                    <a:pt x="262" y="828"/>
                    <a:pt x="259" y="830"/>
                    <a:pt x="256" y="832"/>
                  </a:cubicBezTo>
                  <a:cubicBezTo>
                    <a:pt x="251" y="834"/>
                    <a:pt x="246" y="837"/>
                    <a:pt x="240" y="839"/>
                  </a:cubicBezTo>
                  <a:cubicBezTo>
                    <a:pt x="240" y="839"/>
                    <a:pt x="240" y="839"/>
                    <a:pt x="240" y="838"/>
                  </a:cubicBezTo>
                  <a:cubicBezTo>
                    <a:pt x="237" y="825"/>
                    <a:pt x="233" y="812"/>
                    <a:pt x="230" y="798"/>
                  </a:cubicBezTo>
                  <a:cubicBezTo>
                    <a:pt x="228" y="793"/>
                    <a:pt x="226" y="787"/>
                    <a:pt x="224" y="781"/>
                  </a:cubicBezTo>
                  <a:cubicBezTo>
                    <a:pt x="223" y="777"/>
                    <a:pt x="223" y="773"/>
                    <a:pt x="221" y="769"/>
                  </a:cubicBezTo>
                  <a:cubicBezTo>
                    <a:pt x="220" y="768"/>
                    <a:pt x="218" y="769"/>
                    <a:pt x="219" y="771"/>
                  </a:cubicBezTo>
                  <a:cubicBezTo>
                    <a:pt x="222" y="774"/>
                    <a:pt x="222" y="779"/>
                    <a:pt x="223" y="784"/>
                  </a:cubicBezTo>
                  <a:cubicBezTo>
                    <a:pt x="224" y="789"/>
                    <a:pt x="226" y="795"/>
                    <a:pt x="228" y="800"/>
                  </a:cubicBezTo>
                  <a:cubicBezTo>
                    <a:pt x="231" y="813"/>
                    <a:pt x="235" y="826"/>
                    <a:pt x="238" y="839"/>
                  </a:cubicBezTo>
                  <a:cubicBezTo>
                    <a:pt x="238" y="839"/>
                    <a:pt x="238" y="840"/>
                    <a:pt x="238" y="840"/>
                  </a:cubicBezTo>
                  <a:cubicBezTo>
                    <a:pt x="233" y="842"/>
                    <a:pt x="228" y="844"/>
                    <a:pt x="223" y="846"/>
                  </a:cubicBezTo>
                  <a:cubicBezTo>
                    <a:pt x="218" y="848"/>
                    <a:pt x="214" y="849"/>
                    <a:pt x="210" y="851"/>
                  </a:cubicBezTo>
                  <a:cubicBezTo>
                    <a:pt x="207" y="840"/>
                    <a:pt x="204" y="829"/>
                    <a:pt x="203" y="818"/>
                  </a:cubicBezTo>
                  <a:cubicBezTo>
                    <a:pt x="203" y="817"/>
                    <a:pt x="201" y="817"/>
                    <a:pt x="201" y="818"/>
                  </a:cubicBezTo>
                  <a:cubicBezTo>
                    <a:pt x="202" y="829"/>
                    <a:pt x="205" y="841"/>
                    <a:pt x="207" y="852"/>
                  </a:cubicBezTo>
                  <a:cubicBezTo>
                    <a:pt x="200" y="854"/>
                    <a:pt x="192" y="857"/>
                    <a:pt x="184" y="860"/>
                  </a:cubicBezTo>
                  <a:cubicBezTo>
                    <a:pt x="180" y="839"/>
                    <a:pt x="175" y="818"/>
                    <a:pt x="169" y="798"/>
                  </a:cubicBezTo>
                  <a:cubicBezTo>
                    <a:pt x="168" y="797"/>
                    <a:pt x="167" y="797"/>
                    <a:pt x="167" y="798"/>
                  </a:cubicBezTo>
                  <a:cubicBezTo>
                    <a:pt x="173" y="819"/>
                    <a:pt x="178" y="839"/>
                    <a:pt x="182" y="860"/>
                  </a:cubicBezTo>
                  <a:cubicBezTo>
                    <a:pt x="176" y="863"/>
                    <a:pt x="169" y="865"/>
                    <a:pt x="163" y="867"/>
                  </a:cubicBezTo>
                  <a:cubicBezTo>
                    <a:pt x="161" y="868"/>
                    <a:pt x="159" y="868"/>
                    <a:pt x="157" y="869"/>
                  </a:cubicBezTo>
                  <a:cubicBezTo>
                    <a:pt x="156" y="854"/>
                    <a:pt x="153" y="839"/>
                    <a:pt x="149" y="824"/>
                  </a:cubicBezTo>
                  <a:cubicBezTo>
                    <a:pt x="149" y="823"/>
                    <a:pt x="147" y="823"/>
                    <a:pt x="147" y="824"/>
                  </a:cubicBezTo>
                  <a:cubicBezTo>
                    <a:pt x="151" y="839"/>
                    <a:pt x="154" y="855"/>
                    <a:pt x="155" y="870"/>
                  </a:cubicBezTo>
                  <a:cubicBezTo>
                    <a:pt x="147" y="873"/>
                    <a:pt x="139" y="876"/>
                    <a:pt x="130" y="879"/>
                  </a:cubicBezTo>
                  <a:cubicBezTo>
                    <a:pt x="129" y="872"/>
                    <a:pt x="127" y="865"/>
                    <a:pt x="126" y="858"/>
                  </a:cubicBezTo>
                  <a:cubicBezTo>
                    <a:pt x="123" y="845"/>
                    <a:pt x="122" y="834"/>
                    <a:pt x="115" y="823"/>
                  </a:cubicBezTo>
                  <a:cubicBezTo>
                    <a:pt x="114" y="823"/>
                    <a:pt x="113" y="823"/>
                    <a:pt x="113" y="824"/>
                  </a:cubicBezTo>
                  <a:cubicBezTo>
                    <a:pt x="111" y="820"/>
                    <a:pt x="109" y="817"/>
                    <a:pt x="107" y="813"/>
                  </a:cubicBezTo>
                  <a:cubicBezTo>
                    <a:pt x="103" y="804"/>
                    <a:pt x="99" y="793"/>
                    <a:pt x="95" y="783"/>
                  </a:cubicBezTo>
                  <a:cubicBezTo>
                    <a:pt x="92" y="776"/>
                    <a:pt x="88" y="768"/>
                    <a:pt x="84" y="761"/>
                  </a:cubicBezTo>
                  <a:cubicBezTo>
                    <a:pt x="80" y="754"/>
                    <a:pt x="79" y="747"/>
                    <a:pt x="75" y="740"/>
                  </a:cubicBezTo>
                  <a:cubicBezTo>
                    <a:pt x="74" y="739"/>
                    <a:pt x="73" y="739"/>
                    <a:pt x="73" y="740"/>
                  </a:cubicBezTo>
                  <a:cubicBezTo>
                    <a:pt x="77" y="747"/>
                    <a:pt x="78" y="754"/>
                    <a:pt x="82" y="761"/>
                  </a:cubicBezTo>
                  <a:cubicBezTo>
                    <a:pt x="86" y="769"/>
                    <a:pt x="90" y="778"/>
                    <a:pt x="94" y="787"/>
                  </a:cubicBezTo>
                  <a:cubicBezTo>
                    <a:pt x="97" y="794"/>
                    <a:pt x="100" y="801"/>
                    <a:pt x="103" y="808"/>
                  </a:cubicBezTo>
                  <a:cubicBezTo>
                    <a:pt x="106" y="817"/>
                    <a:pt x="113" y="825"/>
                    <a:pt x="116" y="834"/>
                  </a:cubicBezTo>
                  <a:cubicBezTo>
                    <a:pt x="116" y="835"/>
                    <a:pt x="117" y="834"/>
                    <a:pt x="116" y="834"/>
                  </a:cubicBezTo>
                  <a:cubicBezTo>
                    <a:pt x="116" y="831"/>
                    <a:pt x="115" y="829"/>
                    <a:pt x="114" y="827"/>
                  </a:cubicBezTo>
                  <a:cubicBezTo>
                    <a:pt x="120" y="838"/>
                    <a:pt x="121" y="849"/>
                    <a:pt x="124" y="861"/>
                  </a:cubicBezTo>
                  <a:cubicBezTo>
                    <a:pt x="126" y="868"/>
                    <a:pt x="127" y="874"/>
                    <a:pt x="128" y="880"/>
                  </a:cubicBezTo>
                  <a:cubicBezTo>
                    <a:pt x="121" y="883"/>
                    <a:pt x="114" y="885"/>
                    <a:pt x="108" y="888"/>
                  </a:cubicBezTo>
                  <a:cubicBezTo>
                    <a:pt x="108" y="887"/>
                    <a:pt x="108" y="887"/>
                    <a:pt x="108" y="886"/>
                  </a:cubicBezTo>
                  <a:cubicBezTo>
                    <a:pt x="106" y="873"/>
                    <a:pt x="105" y="861"/>
                    <a:pt x="103" y="849"/>
                  </a:cubicBezTo>
                  <a:cubicBezTo>
                    <a:pt x="101" y="836"/>
                    <a:pt x="99" y="822"/>
                    <a:pt x="95" y="810"/>
                  </a:cubicBezTo>
                  <a:cubicBezTo>
                    <a:pt x="95" y="809"/>
                    <a:pt x="93" y="809"/>
                    <a:pt x="93" y="810"/>
                  </a:cubicBezTo>
                  <a:cubicBezTo>
                    <a:pt x="97" y="823"/>
                    <a:pt x="99" y="836"/>
                    <a:pt x="101" y="850"/>
                  </a:cubicBezTo>
                  <a:cubicBezTo>
                    <a:pt x="103" y="863"/>
                    <a:pt x="104" y="876"/>
                    <a:pt x="105" y="889"/>
                  </a:cubicBezTo>
                  <a:cubicBezTo>
                    <a:pt x="102" y="890"/>
                    <a:pt x="98" y="892"/>
                    <a:pt x="95" y="893"/>
                  </a:cubicBezTo>
                  <a:cubicBezTo>
                    <a:pt x="92" y="894"/>
                    <a:pt x="89" y="896"/>
                    <a:pt x="86" y="897"/>
                  </a:cubicBezTo>
                  <a:cubicBezTo>
                    <a:pt x="85" y="892"/>
                    <a:pt x="84" y="888"/>
                    <a:pt x="83" y="883"/>
                  </a:cubicBezTo>
                  <a:cubicBezTo>
                    <a:pt x="82" y="874"/>
                    <a:pt x="81" y="865"/>
                    <a:pt x="79" y="856"/>
                  </a:cubicBezTo>
                  <a:cubicBezTo>
                    <a:pt x="79" y="855"/>
                    <a:pt x="77" y="855"/>
                    <a:pt x="77" y="856"/>
                  </a:cubicBezTo>
                  <a:cubicBezTo>
                    <a:pt x="80" y="866"/>
                    <a:pt x="80" y="876"/>
                    <a:pt x="82" y="886"/>
                  </a:cubicBezTo>
                  <a:cubicBezTo>
                    <a:pt x="82" y="890"/>
                    <a:pt x="83" y="894"/>
                    <a:pt x="83" y="898"/>
                  </a:cubicBezTo>
                  <a:cubicBezTo>
                    <a:pt x="78" y="900"/>
                    <a:pt x="73" y="902"/>
                    <a:pt x="67" y="905"/>
                  </a:cubicBezTo>
                  <a:cubicBezTo>
                    <a:pt x="67" y="895"/>
                    <a:pt x="66" y="885"/>
                    <a:pt x="65" y="875"/>
                  </a:cubicBezTo>
                  <a:cubicBezTo>
                    <a:pt x="64" y="869"/>
                    <a:pt x="64" y="862"/>
                    <a:pt x="64" y="856"/>
                  </a:cubicBezTo>
                  <a:cubicBezTo>
                    <a:pt x="63" y="849"/>
                    <a:pt x="62" y="843"/>
                    <a:pt x="62" y="836"/>
                  </a:cubicBezTo>
                  <a:cubicBezTo>
                    <a:pt x="62" y="834"/>
                    <a:pt x="58" y="834"/>
                    <a:pt x="58" y="836"/>
                  </a:cubicBezTo>
                  <a:cubicBezTo>
                    <a:pt x="59" y="843"/>
                    <a:pt x="60" y="849"/>
                    <a:pt x="61" y="856"/>
                  </a:cubicBezTo>
                  <a:cubicBezTo>
                    <a:pt x="61" y="863"/>
                    <a:pt x="61" y="870"/>
                    <a:pt x="62" y="877"/>
                  </a:cubicBezTo>
                  <a:cubicBezTo>
                    <a:pt x="63" y="887"/>
                    <a:pt x="64" y="896"/>
                    <a:pt x="64" y="906"/>
                  </a:cubicBezTo>
                  <a:cubicBezTo>
                    <a:pt x="57" y="909"/>
                    <a:pt x="50" y="912"/>
                    <a:pt x="44" y="915"/>
                  </a:cubicBezTo>
                  <a:cubicBezTo>
                    <a:pt x="44" y="900"/>
                    <a:pt x="45" y="885"/>
                    <a:pt x="45" y="870"/>
                  </a:cubicBezTo>
                  <a:cubicBezTo>
                    <a:pt x="45" y="869"/>
                    <a:pt x="43" y="869"/>
                    <a:pt x="43" y="870"/>
                  </a:cubicBezTo>
                  <a:cubicBezTo>
                    <a:pt x="43" y="885"/>
                    <a:pt x="42" y="901"/>
                    <a:pt x="42" y="916"/>
                  </a:cubicBezTo>
                  <a:cubicBezTo>
                    <a:pt x="38" y="918"/>
                    <a:pt x="34" y="919"/>
                    <a:pt x="30" y="921"/>
                  </a:cubicBezTo>
                  <a:cubicBezTo>
                    <a:pt x="30" y="939"/>
                    <a:pt x="30" y="939"/>
                    <a:pt x="30" y="939"/>
                  </a:cubicBezTo>
                  <a:cubicBezTo>
                    <a:pt x="34" y="938"/>
                    <a:pt x="37" y="936"/>
                    <a:pt x="41" y="935"/>
                  </a:cubicBezTo>
                  <a:cubicBezTo>
                    <a:pt x="41" y="949"/>
                    <a:pt x="41" y="963"/>
                    <a:pt x="41" y="977"/>
                  </a:cubicBezTo>
                  <a:cubicBezTo>
                    <a:pt x="38" y="979"/>
                    <a:pt x="34" y="980"/>
                    <a:pt x="30" y="981"/>
                  </a:cubicBezTo>
                  <a:cubicBezTo>
                    <a:pt x="30" y="991"/>
                    <a:pt x="30" y="991"/>
                    <a:pt x="30" y="991"/>
                  </a:cubicBezTo>
                  <a:cubicBezTo>
                    <a:pt x="34" y="989"/>
                    <a:pt x="42" y="988"/>
                    <a:pt x="48" y="986"/>
                  </a:cubicBezTo>
                  <a:cubicBezTo>
                    <a:pt x="51" y="984"/>
                    <a:pt x="54" y="982"/>
                    <a:pt x="58" y="981"/>
                  </a:cubicBezTo>
                  <a:cubicBezTo>
                    <a:pt x="60" y="998"/>
                    <a:pt x="58" y="1014"/>
                    <a:pt x="55" y="1031"/>
                  </a:cubicBezTo>
                  <a:cubicBezTo>
                    <a:pt x="53" y="1044"/>
                    <a:pt x="49" y="1056"/>
                    <a:pt x="45" y="1068"/>
                  </a:cubicBezTo>
                  <a:cubicBezTo>
                    <a:pt x="41" y="1073"/>
                    <a:pt x="37" y="1078"/>
                    <a:pt x="33" y="1083"/>
                  </a:cubicBezTo>
                  <a:cubicBezTo>
                    <a:pt x="27" y="1089"/>
                    <a:pt x="23" y="1095"/>
                    <a:pt x="18" y="1102"/>
                  </a:cubicBezTo>
                  <a:cubicBezTo>
                    <a:pt x="13" y="1110"/>
                    <a:pt x="6" y="1117"/>
                    <a:pt x="1" y="1125"/>
                  </a:cubicBezTo>
                  <a:cubicBezTo>
                    <a:pt x="0" y="1127"/>
                    <a:pt x="2" y="1128"/>
                    <a:pt x="3" y="1127"/>
                  </a:cubicBezTo>
                  <a:cubicBezTo>
                    <a:pt x="8" y="1120"/>
                    <a:pt x="14" y="1114"/>
                    <a:pt x="19" y="1107"/>
                  </a:cubicBezTo>
                  <a:cubicBezTo>
                    <a:pt x="25" y="1098"/>
                    <a:pt x="31" y="1090"/>
                    <a:pt x="37" y="1082"/>
                  </a:cubicBezTo>
                  <a:cubicBezTo>
                    <a:pt x="39" y="1080"/>
                    <a:pt x="41" y="1078"/>
                    <a:pt x="43" y="1075"/>
                  </a:cubicBezTo>
                  <a:cubicBezTo>
                    <a:pt x="43" y="1076"/>
                    <a:pt x="42" y="1077"/>
                    <a:pt x="42" y="1078"/>
                  </a:cubicBezTo>
                  <a:cubicBezTo>
                    <a:pt x="39" y="1089"/>
                    <a:pt x="36" y="1100"/>
                    <a:pt x="32" y="1111"/>
                  </a:cubicBezTo>
                  <a:cubicBezTo>
                    <a:pt x="27" y="1114"/>
                    <a:pt x="23" y="1118"/>
                    <a:pt x="19" y="1121"/>
                  </a:cubicBezTo>
                  <a:cubicBezTo>
                    <a:pt x="18" y="1122"/>
                    <a:pt x="20" y="1124"/>
                    <a:pt x="21" y="1123"/>
                  </a:cubicBezTo>
                  <a:cubicBezTo>
                    <a:pt x="24" y="1120"/>
                    <a:pt x="27" y="1118"/>
                    <a:pt x="30" y="1116"/>
                  </a:cubicBezTo>
                  <a:cubicBezTo>
                    <a:pt x="28" y="1120"/>
                    <a:pt x="27" y="1124"/>
                    <a:pt x="25" y="1127"/>
                  </a:cubicBezTo>
                  <a:cubicBezTo>
                    <a:pt x="21" y="1134"/>
                    <a:pt x="19" y="1142"/>
                    <a:pt x="15" y="1148"/>
                  </a:cubicBezTo>
                  <a:cubicBezTo>
                    <a:pt x="15" y="1150"/>
                    <a:pt x="14" y="1151"/>
                    <a:pt x="13" y="1153"/>
                  </a:cubicBezTo>
                  <a:cubicBezTo>
                    <a:pt x="11" y="1153"/>
                    <a:pt x="8" y="1153"/>
                    <a:pt x="6" y="1153"/>
                  </a:cubicBezTo>
                  <a:cubicBezTo>
                    <a:pt x="5" y="1152"/>
                    <a:pt x="5" y="1148"/>
                    <a:pt x="4" y="1146"/>
                  </a:cubicBezTo>
                  <a:cubicBezTo>
                    <a:pt x="4" y="1145"/>
                    <a:pt x="3" y="1145"/>
                    <a:pt x="4" y="1146"/>
                  </a:cubicBezTo>
                  <a:cubicBezTo>
                    <a:pt x="4" y="1152"/>
                    <a:pt x="5" y="1163"/>
                    <a:pt x="13" y="1157"/>
                  </a:cubicBezTo>
                  <a:cubicBezTo>
                    <a:pt x="19" y="1151"/>
                    <a:pt x="21" y="1141"/>
                    <a:pt x="25" y="1134"/>
                  </a:cubicBezTo>
                  <a:cubicBezTo>
                    <a:pt x="28" y="1127"/>
                    <a:pt x="32" y="1120"/>
                    <a:pt x="35" y="1113"/>
                  </a:cubicBezTo>
                  <a:cubicBezTo>
                    <a:pt x="39" y="1110"/>
                    <a:pt x="42" y="1108"/>
                    <a:pt x="47" y="1106"/>
                  </a:cubicBezTo>
                  <a:cubicBezTo>
                    <a:pt x="48" y="1105"/>
                    <a:pt x="50" y="1104"/>
                    <a:pt x="51" y="1102"/>
                  </a:cubicBezTo>
                  <a:cubicBezTo>
                    <a:pt x="51" y="1104"/>
                    <a:pt x="50" y="1106"/>
                    <a:pt x="50" y="1108"/>
                  </a:cubicBezTo>
                  <a:cubicBezTo>
                    <a:pt x="48" y="1112"/>
                    <a:pt x="40" y="1133"/>
                    <a:pt x="39" y="1116"/>
                  </a:cubicBezTo>
                  <a:cubicBezTo>
                    <a:pt x="39" y="1115"/>
                    <a:pt x="37" y="1115"/>
                    <a:pt x="37" y="1116"/>
                  </a:cubicBezTo>
                  <a:cubicBezTo>
                    <a:pt x="37" y="1120"/>
                    <a:pt x="38" y="1123"/>
                    <a:pt x="40" y="1126"/>
                  </a:cubicBezTo>
                  <a:cubicBezTo>
                    <a:pt x="37" y="1127"/>
                    <a:pt x="34" y="1128"/>
                    <a:pt x="30" y="1129"/>
                  </a:cubicBezTo>
                  <a:cubicBezTo>
                    <a:pt x="30" y="1152"/>
                    <a:pt x="30" y="1152"/>
                    <a:pt x="30" y="1152"/>
                  </a:cubicBezTo>
                  <a:cubicBezTo>
                    <a:pt x="38" y="1148"/>
                    <a:pt x="51" y="1144"/>
                    <a:pt x="61" y="1139"/>
                  </a:cubicBezTo>
                  <a:cubicBezTo>
                    <a:pt x="66" y="1136"/>
                    <a:pt x="71" y="1135"/>
                    <a:pt x="77" y="1134"/>
                  </a:cubicBezTo>
                  <a:cubicBezTo>
                    <a:pt x="78" y="1134"/>
                    <a:pt x="79" y="1134"/>
                    <a:pt x="80" y="1133"/>
                  </a:cubicBezTo>
                  <a:cubicBezTo>
                    <a:pt x="86" y="1132"/>
                    <a:pt x="92" y="1132"/>
                    <a:pt x="98" y="1133"/>
                  </a:cubicBezTo>
                  <a:cubicBezTo>
                    <a:pt x="119" y="1136"/>
                    <a:pt x="136" y="1128"/>
                    <a:pt x="152" y="1116"/>
                  </a:cubicBezTo>
                  <a:cubicBezTo>
                    <a:pt x="158" y="1110"/>
                    <a:pt x="164" y="1104"/>
                    <a:pt x="171" y="1101"/>
                  </a:cubicBezTo>
                  <a:cubicBezTo>
                    <a:pt x="186" y="1094"/>
                    <a:pt x="202" y="1088"/>
                    <a:pt x="218" y="1082"/>
                  </a:cubicBezTo>
                  <a:cubicBezTo>
                    <a:pt x="228" y="1078"/>
                    <a:pt x="239" y="1075"/>
                    <a:pt x="248" y="1070"/>
                  </a:cubicBezTo>
                  <a:cubicBezTo>
                    <a:pt x="290" y="1047"/>
                    <a:pt x="336" y="1031"/>
                    <a:pt x="379" y="1012"/>
                  </a:cubicBezTo>
                  <a:cubicBezTo>
                    <a:pt x="392" y="1006"/>
                    <a:pt x="405" y="1003"/>
                    <a:pt x="418" y="998"/>
                  </a:cubicBezTo>
                  <a:cubicBezTo>
                    <a:pt x="418" y="999"/>
                    <a:pt x="418" y="1000"/>
                    <a:pt x="419" y="1000"/>
                  </a:cubicBezTo>
                  <a:cubicBezTo>
                    <a:pt x="419" y="1002"/>
                    <a:pt x="420" y="1002"/>
                    <a:pt x="421" y="1001"/>
                  </a:cubicBezTo>
                  <a:cubicBezTo>
                    <a:pt x="424" y="1000"/>
                    <a:pt x="426" y="998"/>
                    <a:pt x="427" y="995"/>
                  </a:cubicBezTo>
                  <a:cubicBezTo>
                    <a:pt x="428" y="995"/>
                    <a:pt x="429" y="994"/>
                    <a:pt x="429" y="994"/>
                  </a:cubicBezTo>
                  <a:cubicBezTo>
                    <a:pt x="452" y="984"/>
                    <a:pt x="474" y="973"/>
                    <a:pt x="496" y="961"/>
                  </a:cubicBezTo>
                  <a:cubicBezTo>
                    <a:pt x="499" y="960"/>
                    <a:pt x="502" y="958"/>
                    <a:pt x="505" y="957"/>
                  </a:cubicBezTo>
                  <a:cubicBezTo>
                    <a:pt x="506" y="957"/>
                    <a:pt x="507" y="957"/>
                    <a:pt x="507" y="956"/>
                  </a:cubicBezTo>
                  <a:cubicBezTo>
                    <a:pt x="507" y="956"/>
                    <a:pt x="507" y="956"/>
                    <a:pt x="507" y="956"/>
                  </a:cubicBezTo>
                  <a:cubicBezTo>
                    <a:pt x="517" y="952"/>
                    <a:pt x="528" y="950"/>
                    <a:pt x="539" y="950"/>
                  </a:cubicBezTo>
                  <a:cubicBezTo>
                    <a:pt x="561" y="949"/>
                    <a:pt x="581" y="941"/>
                    <a:pt x="601" y="932"/>
                  </a:cubicBezTo>
                  <a:cubicBezTo>
                    <a:pt x="606" y="929"/>
                    <a:pt x="611" y="923"/>
                    <a:pt x="618" y="925"/>
                  </a:cubicBezTo>
                  <a:cubicBezTo>
                    <a:pt x="620" y="925"/>
                    <a:pt x="622" y="922"/>
                    <a:pt x="624" y="920"/>
                  </a:cubicBezTo>
                  <a:cubicBezTo>
                    <a:pt x="626" y="917"/>
                    <a:pt x="628" y="913"/>
                    <a:pt x="629" y="909"/>
                  </a:cubicBezTo>
                  <a:cubicBezTo>
                    <a:pt x="630" y="906"/>
                    <a:pt x="632" y="903"/>
                    <a:pt x="634" y="902"/>
                  </a:cubicBezTo>
                  <a:cubicBezTo>
                    <a:pt x="634" y="903"/>
                    <a:pt x="636" y="904"/>
                    <a:pt x="637" y="902"/>
                  </a:cubicBezTo>
                  <a:cubicBezTo>
                    <a:pt x="638" y="901"/>
                    <a:pt x="638" y="901"/>
                    <a:pt x="639" y="900"/>
                  </a:cubicBezTo>
                  <a:cubicBezTo>
                    <a:pt x="639" y="900"/>
                    <a:pt x="639" y="900"/>
                    <a:pt x="639" y="900"/>
                  </a:cubicBezTo>
                  <a:cubicBezTo>
                    <a:pt x="642" y="899"/>
                    <a:pt x="644" y="898"/>
                    <a:pt x="646" y="896"/>
                  </a:cubicBezTo>
                  <a:cubicBezTo>
                    <a:pt x="656" y="891"/>
                    <a:pt x="667" y="886"/>
                    <a:pt x="678" y="881"/>
                  </a:cubicBezTo>
                  <a:cubicBezTo>
                    <a:pt x="678" y="882"/>
                    <a:pt x="678" y="883"/>
                    <a:pt x="679" y="884"/>
                  </a:cubicBezTo>
                  <a:cubicBezTo>
                    <a:pt x="679" y="885"/>
                    <a:pt x="681" y="885"/>
                    <a:pt x="681" y="883"/>
                  </a:cubicBezTo>
                  <a:cubicBezTo>
                    <a:pt x="682" y="882"/>
                    <a:pt x="682" y="881"/>
                    <a:pt x="682" y="879"/>
                  </a:cubicBezTo>
                  <a:cubicBezTo>
                    <a:pt x="701" y="872"/>
                    <a:pt x="721" y="866"/>
                    <a:pt x="740" y="861"/>
                  </a:cubicBezTo>
                  <a:cubicBezTo>
                    <a:pt x="742" y="861"/>
                    <a:pt x="743" y="860"/>
                    <a:pt x="745" y="860"/>
                  </a:cubicBezTo>
                  <a:cubicBezTo>
                    <a:pt x="745" y="862"/>
                    <a:pt x="745" y="863"/>
                    <a:pt x="744" y="865"/>
                  </a:cubicBezTo>
                  <a:cubicBezTo>
                    <a:pt x="744" y="867"/>
                    <a:pt x="746" y="867"/>
                    <a:pt x="747" y="866"/>
                  </a:cubicBezTo>
                  <a:cubicBezTo>
                    <a:pt x="749" y="863"/>
                    <a:pt x="750" y="861"/>
                    <a:pt x="751" y="858"/>
                  </a:cubicBezTo>
                  <a:cubicBezTo>
                    <a:pt x="755" y="857"/>
                    <a:pt x="758" y="855"/>
                    <a:pt x="761" y="854"/>
                  </a:cubicBezTo>
                  <a:cubicBezTo>
                    <a:pt x="761" y="856"/>
                    <a:pt x="761" y="858"/>
                    <a:pt x="763" y="860"/>
                  </a:cubicBezTo>
                  <a:cubicBezTo>
                    <a:pt x="763" y="861"/>
                    <a:pt x="764" y="861"/>
                    <a:pt x="765" y="860"/>
                  </a:cubicBezTo>
                  <a:cubicBezTo>
                    <a:pt x="768" y="857"/>
                    <a:pt x="770" y="853"/>
                    <a:pt x="772" y="849"/>
                  </a:cubicBezTo>
                  <a:cubicBezTo>
                    <a:pt x="781" y="845"/>
                    <a:pt x="789" y="840"/>
                    <a:pt x="797" y="835"/>
                  </a:cubicBezTo>
                  <a:cubicBezTo>
                    <a:pt x="797" y="836"/>
                    <a:pt x="797" y="837"/>
                    <a:pt x="796" y="838"/>
                  </a:cubicBezTo>
                  <a:cubicBezTo>
                    <a:pt x="795" y="841"/>
                    <a:pt x="794" y="845"/>
                    <a:pt x="793" y="849"/>
                  </a:cubicBezTo>
                  <a:cubicBezTo>
                    <a:pt x="793" y="850"/>
                    <a:pt x="791" y="857"/>
                    <a:pt x="791" y="856"/>
                  </a:cubicBezTo>
                  <a:cubicBezTo>
                    <a:pt x="790" y="855"/>
                    <a:pt x="789" y="855"/>
                    <a:pt x="789" y="856"/>
                  </a:cubicBezTo>
                  <a:cubicBezTo>
                    <a:pt x="789" y="857"/>
                    <a:pt x="789" y="857"/>
                    <a:pt x="789" y="858"/>
                  </a:cubicBezTo>
                  <a:cubicBezTo>
                    <a:pt x="790" y="858"/>
                    <a:pt x="790" y="859"/>
                    <a:pt x="790" y="859"/>
                  </a:cubicBezTo>
                  <a:cubicBezTo>
                    <a:pt x="793" y="859"/>
                    <a:pt x="794" y="858"/>
                    <a:pt x="795" y="855"/>
                  </a:cubicBezTo>
                  <a:cubicBezTo>
                    <a:pt x="797" y="853"/>
                    <a:pt x="797" y="849"/>
                    <a:pt x="798" y="846"/>
                  </a:cubicBezTo>
                  <a:cubicBezTo>
                    <a:pt x="799" y="841"/>
                    <a:pt x="801" y="836"/>
                    <a:pt x="802" y="832"/>
                  </a:cubicBezTo>
                  <a:cubicBezTo>
                    <a:pt x="802" y="832"/>
                    <a:pt x="803" y="831"/>
                    <a:pt x="803" y="831"/>
                  </a:cubicBezTo>
                  <a:cubicBezTo>
                    <a:pt x="806" y="829"/>
                    <a:pt x="809" y="826"/>
                    <a:pt x="812" y="824"/>
                  </a:cubicBezTo>
                  <a:cubicBezTo>
                    <a:pt x="824" y="815"/>
                    <a:pt x="832" y="802"/>
                    <a:pt x="841" y="791"/>
                  </a:cubicBezTo>
                  <a:cubicBezTo>
                    <a:pt x="860" y="768"/>
                    <a:pt x="874" y="743"/>
                    <a:pt x="879" y="713"/>
                  </a:cubicBezTo>
                  <a:cubicBezTo>
                    <a:pt x="885" y="683"/>
                    <a:pt x="884" y="655"/>
                    <a:pt x="868" y="628"/>
                  </a:cubicBezTo>
                  <a:cubicBezTo>
                    <a:pt x="866" y="624"/>
                    <a:pt x="864" y="619"/>
                    <a:pt x="863" y="615"/>
                  </a:cubicBezTo>
                  <a:cubicBezTo>
                    <a:pt x="849" y="572"/>
                    <a:pt x="832" y="530"/>
                    <a:pt x="814" y="489"/>
                  </a:cubicBezTo>
                  <a:cubicBezTo>
                    <a:pt x="798" y="452"/>
                    <a:pt x="779" y="417"/>
                    <a:pt x="761" y="381"/>
                  </a:cubicBezTo>
                  <a:cubicBezTo>
                    <a:pt x="748" y="353"/>
                    <a:pt x="735" y="325"/>
                    <a:pt x="719" y="299"/>
                  </a:cubicBezTo>
                  <a:cubicBezTo>
                    <a:pt x="710" y="283"/>
                    <a:pt x="701" y="267"/>
                    <a:pt x="693" y="250"/>
                  </a:cubicBezTo>
                  <a:cubicBezTo>
                    <a:pt x="675" y="214"/>
                    <a:pt x="659" y="178"/>
                    <a:pt x="642" y="142"/>
                  </a:cubicBezTo>
                  <a:cubicBezTo>
                    <a:pt x="625" y="109"/>
                    <a:pt x="611" y="73"/>
                    <a:pt x="588" y="43"/>
                  </a:cubicBezTo>
                  <a:cubicBezTo>
                    <a:pt x="580" y="32"/>
                    <a:pt x="573" y="20"/>
                    <a:pt x="564" y="9"/>
                  </a:cubicBezTo>
                  <a:cubicBezTo>
                    <a:pt x="559" y="1"/>
                    <a:pt x="552" y="0"/>
                    <a:pt x="546" y="6"/>
                  </a:cubicBezTo>
                  <a:cubicBezTo>
                    <a:pt x="538" y="14"/>
                    <a:pt x="528" y="17"/>
                    <a:pt x="518" y="20"/>
                  </a:cubicBezTo>
                  <a:cubicBezTo>
                    <a:pt x="507" y="23"/>
                    <a:pt x="496" y="26"/>
                    <a:pt x="486" y="30"/>
                  </a:cubicBezTo>
                  <a:cubicBezTo>
                    <a:pt x="462" y="38"/>
                    <a:pt x="438" y="47"/>
                    <a:pt x="414" y="54"/>
                  </a:cubicBezTo>
                  <a:cubicBezTo>
                    <a:pt x="384" y="64"/>
                    <a:pt x="353" y="72"/>
                    <a:pt x="322" y="79"/>
                  </a:cubicBezTo>
                  <a:moveTo>
                    <a:pt x="832" y="618"/>
                  </a:moveTo>
                  <a:cubicBezTo>
                    <a:pt x="833" y="629"/>
                    <a:pt x="833" y="640"/>
                    <a:pt x="833" y="651"/>
                  </a:cubicBezTo>
                  <a:cubicBezTo>
                    <a:pt x="833" y="654"/>
                    <a:pt x="833" y="657"/>
                    <a:pt x="832" y="661"/>
                  </a:cubicBezTo>
                  <a:cubicBezTo>
                    <a:pt x="822" y="665"/>
                    <a:pt x="811" y="669"/>
                    <a:pt x="801" y="674"/>
                  </a:cubicBezTo>
                  <a:cubicBezTo>
                    <a:pt x="802" y="662"/>
                    <a:pt x="803" y="650"/>
                    <a:pt x="804" y="638"/>
                  </a:cubicBezTo>
                  <a:cubicBezTo>
                    <a:pt x="804" y="635"/>
                    <a:pt x="804" y="631"/>
                    <a:pt x="805" y="627"/>
                  </a:cubicBezTo>
                  <a:cubicBezTo>
                    <a:pt x="814" y="624"/>
                    <a:pt x="823" y="621"/>
                    <a:pt x="832" y="618"/>
                  </a:cubicBezTo>
                  <a:moveTo>
                    <a:pt x="824" y="683"/>
                  </a:moveTo>
                  <a:cubicBezTo>
                    <a:pt x="824" y="683"/>
                    <a:pt x="824" y="683"/>
                    <a:pt x="824" y="683"/>
                  </a:cubicBezTo>
                  <a:cubicBezTo>
                    <a:pt x="823" y="701"/>
                    <a:pt x="818" y="719"/>
                    <a:pt x="812" y="737"/>
                  </a:cubicBezTo>
                  <a:cubicBezTo>
                    <a:pt x="812" y="737"/>
                    <a:pt x="811" y="737"/>
                    <a:pt x="811" y="737"/>
                  </a:cubicBezTo>
                  <a:cubicBezTo>
                    <a:pt x="802" y="746"/>
                    <a:pt x="793" y="756"/>
                    <a:pt x="783" y="765"/>
                  </a:cubicBezTo>
                  <a:cubicBezTo>
                    <a:pt x="783" y="764"/>
                    <a:pt x="783" y="763"/>
                    <a:pt x="784" y="762"/>
                  </a:cubicBezTo>
                  <a:cubicBezTo>
                    <a:pt x="784" y="761"/>
                    <a:pt x="784" y="761"/>
                    <a:pt x="784" y="761"/>
                  </a:cubicBezTo>
                  <a:cubicBezTo>
                    <a:pt x="785" y="761"/>
                    <a:pt x="785" y="760"/>
                    <a:pt x="784" y="760"/>
                  </a:cubicBezTo>
                  <a:cubicBezTo>
                    <a:pt x="787" y="752"/>
                    <a:pt x="789" y="745"/>
                    <a:pt x="790" y="737"/>
                  </a:cubicBezTo>
                  <a:cubicBezTo>
                    <a:pt x="792" y="727"/>
                    <a:pt x="793" y="717"/>
                    <a:pt x="793" y="707"/>
                  </a:cubicBezTo>
                  <a:cubicBezTo>
                    <a:pt x="794" y="708"/>
                    <a:pt x="795" y="707"/>
                    <a:pt x="795" y="706"/>
                  </a:cubicBezTo>
                  <a:cubicBezTo>
                    <a:pt x="796" y="701"/>
                    <a:pt x="797" y="696"/>
                    <a:pt x="798" y="691"/>
                  </a:cubicBezTo>
                  <a:cubicBezTo>
                    <a:pt x="807" y="687"/>
                    <a:pt x="816" y="683"/>
                    <a:pt x="824" y="679"/>
                  </a:cubicBezTo>
                  <a:cubicBezTo>
                    <a:pt x="824" y="680"/>
                    <a:pt x="824" y="681"/>
                    <a:pt x="824" y="682"/>
                  </a:cubicBezTo>
                  <a:cubicBezTo>
                    <a:pt x="824" y="681"/>
                    <a:pt x="824" y="681"/>
                    <a:pt x="824" y="681"/>
                  </a:cubicBezTo>
                  <a:cubicBezTo>
                    <a:pt x="824" y="681"/>
                    <a:pt x="823" y="682"/>
                    <a:pt x="824" y="683"/>
                  </a:cubicBezTo>
                  <a:moveTo>
                    <a:pt x="733" y="841"/>
                  </a:moveTo>
                  <a:cubicBezTo>
                    <a:pt x="731" y="842"/>
                    <a:pt x="728" y="843"/>
                    <a:pt x="725" y="844"/>
                  </a:cubicBezTo>
                  <a:cubicBezTo>
                    <a:pt x="725" y="842"/>
                    <a:pt x="725" y="840"/>
                    <a:pt x="725" y="838"/>
                  </a:cubicBezTo>
                  <a:cubicBezTo>
                    <a:pt x="725" y="837"/>
                    <a:pt x="723" y="837"/>
                    <a:pt x="723" y="838"/>
                  </a:cubicBezTo>
                  <a:cubicBezTo>
                    <a:pt x="723" y="840"/>
                    <a:pt x="723" y="842"/>
                    <a:pt x="723" y="844"/>
                  </a:cubicBezTo>
                  <a:cubicBezTo>
                    <a:pt x="719" y="846"/>
                    <a:pt x="714" y="847"/>
                    <a:pt x="709" y="848"/>
                  </a:cubicBezTo>
                  <a:cubicBezTo>
                    <a:pt x="709" y="848"/>
                    <a:pt x="709" y="848"/>
                    <a:pt x="709" y="848"/>
                  </a:cubicBezTo>
                  <a:cubicBezTo>
                    <a:pt x="713" y="840"/>
                    <a:pt x="717" y="833"/>
                    <a:pt x="720" y="825"/>
                  </a:cubicBezTo>
                  <a:cubicBezTo>
                    <a:pt x="722" y="820"/>
                    <a:pt x="724" y="816"/>
                    <a:pt x="726" y="812"/>
                  </a:cubicBezTo>
                  <a:cubicBezTo>
                    <a:pt x="735" y="805"/>
                    <a:pt x="745" y="799"/>
                    <a:pt x="755" y="793"/>
                  </a:cubicBezTo>
                  <a:cubicBezTo>
                    <a:pt x="751" y="804"/>
                    <a:pt x="747" y="815"/>
                    <a:pt x="741" y="826"/>
                  </a:cubicBezTo>
                  <a:cubicBezTo>
                    <a:pt x="739" y="831"/>
                    <a:pt x="736" y="836"/>
                    <a:pt x="733" y="841"/>
                  </a:cubicBezTo>
                  <a:moveTo>
                    <a:pt x="703" y="846"/>
                  </a:moveTo>
                  <a:cubicBezTo>
                    <a:pt x="703" y="845"/>
                    <a:pt x="702" y="845"/>
                    <a:pt x="701" y="846"/>
                  </a:cubicBezTo>
                  <a:cubicBezTo>
                    <a:pt x="701" y="848"/>
                    <a:pt x="701" y="849"/>
                    <a:pt x="701" y="851"/>
                  </a:cubicBezTo>
                  <a:cubicBezTo>
                    <a:pt x="699" y="852"/>
                    <a:pt x="696" y="852"/>
                    <a:pt x="694" y="853"/>
                  </a:cubicBezTo>
                  <a:cubicBezTo>
                    <a:pt x="694" y="853"/>
                    <a:pt x="694" y="852"/>
                    <a:pt x="695" y="851"/>
                  </a:cubicBezTo>
                  <a:cubicBezTo>
                    <a:pt x="698" y="842"/>
                    <a:pt x="701" y="834"/>
                    <a:pt x="704" y="825"/>
                  </a:cubicBezTo>
                  <a:cubicBezTo>
                    <a:pt x="710" y="822"/>
                    <a:pt x="715" y="818"/>
                    <a:pt x="721" y="815"/>
                  </a:cubicBezTo>
                  <a:cubicBezTo>
                    <a:pt x="719" y="819"/>
                    <a:pt x="717" y="824"/>
                    <a:pt x="715" y="828"/>
                  </a:cubicBezTo>
                  <a:cubicBezTo>
                    <a:pt x="712" y="833"/>
                    <a:pt x="710" y="838"/>
                    <a:pt x="708" y="844"/>
                  </a:cubicBezTo>
                  <a:cubicBezTo>
                    <a:pt x="708" y="844"/>
                    <a:pt x="707" y="847"/>
                    <a:pt x="706" y="849"/>
                  </a:cubicBezTo>
                  <a:cubicBezTo>
                    <a:pt x="705" y="850"/>
                    <a:pt x="704" y="850"/>
                    <a:pt x="703" y="850"/>
                  </a:cubicBezTo>
                  <a:cubicBezTo>
                    <a:pt x="702" y="849"/>
                    <a:pt x="703" y="846"/>
                    <a:pt x="703" y="846"/>
                  </a:cubicBezTo>
                  <a:moveTo>
                    <a:pt x="650" y="868"/>
                  </a:moveTo>
                  <a:cubicBezTo>
                    <a:pt x="648" y="868"/>
                    <a:pt x="646" y="869"/>
                    <a:pt x="644" y="871"/>
                  </a:cubicBezTo>
                  <a:cubicBezTo>
                    <a:pt x="644" y="868"/>
                    <a:pt x="644" y="865"/>
                    <a:pt x="644" y="863"/>
                  </a:cubicBezTo>
                  <a:cubicBezTo>
                    <a:pt x="648" y="861"/>
                    <a:pt x="651" y="859"/>
                    <a:pt x="655" y="856"/>
                  </a:cubicBezTo>
                  <a:cubicBezTo>
                    <a:pt x="654" y="857"/>
                    <a:pt x="654" y="858"/>
                    <a:pt x="654" y="859"/>
                  </a:cubicBezTo>
                  <a:cubicBezTo>
                    <a:pt x="653" y="862"/>
                    <a:pt x="651" y="865"/>
                    <a:pt x="650" y="868"/>
                  </a:cubicBezTo>
                  <a:moveTo>
                    <a:pt x="596" y="905"/>
                  </a:moveTo>
                  <a:cubicBezTo>
                    <a:pt x="593" y="907"/>
                    <a:pt x="591" y="909"/>
                    <a:pt x="589" y="911"/>
                  </a:cubicBezTo>
                  <a:cubicBezTo>
                    <a:pt x="588" y="908"/>
                    <a:pt x="588" y="905"/>
                    <a:pt x="588" y="904"/>
                  </a:cubicBezTo>
                  <a:cubicBezTo>
                    <a:pt x="588" y="903"/>
                    <a:pt x="588" y="903"/>
                    <a:pt x="588" y="904"/>
                  </a:cubicBezTo>
                  <a:cubicBezTo>
                    <a:pt x="587" y="907"/>
                    <a:pt x="587" y="909"/>
                    <a:pt x="588" y="911"/>
                  </a:cubicBezTo>
                  <a:cubicBezTo>
                    <a:pt x="582" y="915"/>
                    <a:pt x="576" y="918"/>
                    <a:pt x="571" y="920"/>
                  </a:cubicBezTo>
                  <a:cubicBezTo>
                    <a:pt x="572" y="915"/>
                    <a:pt x="574" y="911"/>
                    <a:pt x="576" y="906"/>
                  </a:cubicBezTo>
                  <a:cubicBezTo>
                    <a:pt x="576" y="905"/>
                    <a:pt x="576" y="905"/>
                    <a:pt x="577" y="904"/>
                  </a:cubicBezTo>
                  <a:cubicBezTo>
                    <a:pt x="580" y="902"/>
                    <a:pt x="583" y="900"/>
                    <a:pt x="587" y="898"/>
                  </a:cubicBezTo>
                  <a:cubicBezTo>
                    <a:pt x="592" y="895"/>
                    <a:pt x="596" y="893"/>
                    <a:pt x="601" y="890"/>
                  </a:cubicBezTo>
                  <a:cubicBezTo>
                    <a:pt x="601" y="891"/>
                    <a:pt x="600" y="892"/>
                    <a:pt x="600" y="894"/>
                  </a:cubicBezTo>
                  <a:cubicBezTo>
                    <a:pt x="599" y="898"/>
                    <a:pt x="597" y="902"/>
                    <a:pt x="596" y="905"/>
                  </a:cubicBezTo>
                  <a:moveTo>
                    <a:pt x="547" y="926"/>
                  </a:moveTo>
                  <a:cubicBezTo>
                    <a:pt x="553" y="912"/>
                    <a:pt x="559" y="898"/>
                    <a:pt x="565" y="884"/>
                  </a:cubicBezTo>
                  <a:cubicBezTo>
                    <a:pt x="565" y="884"/>
                    <a:pt x="565" y="883"/>
                    <a:pt x="566" y="883"/>
                  </a:cubicBezTo>
                  <a:cubicBezTo>
                    <a:pt x="572" y="879"/>
                    <a:pt x="578" y="875"/>
                    <a:pt x="583" y="871"/>
                  </a:cubicBezTo>
                  <a:cubicBezTo>
                    <a:pt x="581" y="878"/>
                    <a:pt x="579" y="884"/>
                    <a:pt x="577" y="890"/>
                  </a:cubicBezTo>
                  <a:cubicBezTo>
                    <a:pt x="576" y="894"/>
                    <a:pt x="575" y="898"/>
                    <a:pt x="573" y="902"/>
                  </a:cubicBezTo>
                  <a:cubicBezTo>
                    <a:pt x="567" y="906"/>
                    <a:pt x="560" y="911"/>
                    <a:pt x="553" y="915"/>
                  </a:cubicBezTo>
                  <a:cubicBezTo>
                    <a:pt x="551" y="916"/>
                    <a:pt x="553" y="918"/>
                    <a:pt x="555" y="917"/>
                  </a:cubicBezTo>
                  <a:cubicBezTo>
                    <a:pt x="560" y="914"/>
                    <a:pt x="566" y="911"/>
                    <a:pt x="571" y="907"/>
                  </a:cubicBezTo>
                  <a:cubicBezTo>
                    <a:pt x="571" y="909"/>
                    <a:pt x="570" y="910"/>
                    <a:pt x="570" y="911"/>
                  </a:cubicBezTo>
                  <a:cubicBezTo>
                    <a:pt x="569" y="915"/>
                    <a:pt x="567" y="918"/>
                    <a:pt x="566" y="922"/>
                  </a:cubicBezTo>
                  <a:cubicBezTo>
                    <a:pt x="560" y="924"/>
                    <a:pt x="553" y="925"/>
                    <a:pt x="547" y="926"/>
                  </a:cubicBezTo>
                  <a:moveTo>
                    <a:pt x="505" y="933"/>
                  </a:moveTo>
                  <a:cubicBezTo>
                    <a:pt x="505" y="930"/>
                    <a:pt x="505" y="927"/>
                    <a:pt x="505" y="924"/>
                  </a:cubicBezTo>
                  <a:cubicBezTo>
                    <a:pt x="509" y="921"/>
                    <a:pt x="512" y="918"/>
                    <a:pt x="516" y="915"/>
                  </a:cubicBezTo>
                  <a:cubicBezTo>
                    <a:pt x="516" y="918"/>
                    <a:pt x="515" y="920"/>
                    <a:pt x="514" y="923"/>
                  </a:cubicBezTo>
                  <a:cubicBezTo>
                    <a:pt x="512" y="927"/>
                    <a:pt x="509" y="930"/>
                    <a:pt x="505" y="933"/>
                  </a:cubicBezTo>
                  <a:moveTo>
                    <a:pt x="468" y="948"/>
                  </a:moveTo>
                  <a:cubicBezTo>
                    <a:pt x="468" y="947"/>
                    <a:pt x="468" y="947"/>
                    <a:pt x="467" y="948"/>
                  </a:cubicBezTo>
                  <a:cubicBezTo>
                    <a:pt x="467" y="948"/>
                    <a:pt x="467" y="948"/>
                    <a:pt x="467" y="948"/>
                  </a:cubicBezTo>
                  <a:cubicBezTo>
                    <a:pt x="466" y="949"/>
                    <a:pt x="464" y="950"/>
                    <a:pt x="462" y="950"/>
                  </a:cubicBezTo>
                  <a:cubicBezTo>
                    <a:pt x="464" y="946"/>
                    <a:pt x="466" y="942"/>
                    <a:pt x="468" y="938"/>
                  </a:cubicBezTo>
                  <a:cubicBezTo>
                    <a:pt x="474" y="934"/>
                    <a:pt x="480" y="930"/>
                    <a:pt x="486" y="926"/>
                  </a:cubicBezTo>
                  <a:cubicBezTo>
                    <a:pt x="484" y="932"/>
                    <a:pt x="482" y="938"/>
                    <a:pt x="479" y="944"/>
                  </a:cubicBezTo>
                  <a:cubicBezTo>
                    <a:pt x="475" y="945"/>
                    <a:pt x="472" y="946"/>
                    <a:pt x="468" y="948"/>
                  </a:cubicBezTo>
                  <a:moveTo>
                    <a:pt x="442" y="960"/>
                  </a:moveTo>
                  <a:cubicBezTo>
                    <a:pt x="440" y="961"/>
                    <a:pt x="439" y="961"/>
                    <a:pt x="437" y="962"/>
                  </a:cubicBezTo>
                  <a:cubicBezTo>
                    <a:pt x="438" y="960"/>
                    <a:pt x="439" y="958"/>
                    <a:pt x="440" y="956"/>
                  </a:cubicBezTo>
                  <a:cubicBezTo>
                    <a:pt x="447" y="952"/>
                    <a:pt x="453" y="947"/>
                    <a:pt x="460" y="943"/>
                  </a:cubicBezTo>
                  <a:cubicBezTo>
                    <a:pt x="461" y="942"/>
                    <a:pt x="461" y="942"/>
                    <a:pt x="462" y="941"/>
                  </a:cubicBezTo>
                  <a:cubicBezTo>
                    <a:pt x="461" y="943"/>
                    <a:pt x="460" y="946"/>
                    <a:pt x="459" y="948"/>
                  </a:cubicBezTo>
                  <a:cubicBezTo>
                    <a:pt x="459" y="950"/>
                    <a:pt x="458" y="951"/>
                    <a:pt x="458" y="953"/>
                  </a:cubicBezTo>
                  <a:cubicBezTo>
                    <a:pt x="452" y="955"/>
                    <a:pt x="447" y="957"/>
                    <a:pt x="442" y="960"/>
                  </a:cubicBezTo>
                  <a:moveTo>
                    <a:pt x="409" y="974"/>
                  </a:moveTo>
                  <a:cubicBezTo>
                    <a:pt x="410" y="973"/>
                    <a:pt x="410" y="971"/>
                    <a:pt x="411" y="969"/>
                  </a:cubicBezTo>
                  <a:cubicBezTo>
                    <a:pt x="412" y="966"/>
                    <a:pt x="414" y="963"/>
                    <a:pt x="415" y="959"/>
                  </a:cubicBezTo>
                  <a:cubicBezTo>
                    <a:pt x="420" y="956"/>
                    <a:pt x="426" y="953"/>
                    <a:pt x="431" y="950"/>
                  </a:cubicBezTo>
                  <a:cubicBezTo>
                    <a:pt x="434" y="948"/>
                    <a:pt x="437" y="946"/>
                    <a:pt x="440" y="944"/>
                  </a:cubicBezTo>
                  <a:cubicBezTo>
                    <a:pt x="439" y="947"/>
                    <a:pt x="438" y="951"/>
                    <a:pt x="436" y="955"/>
                  </a:cubicBezTo>
                  <a:cubicBezTo>
                    <a:pt x="432" y="957"/>
                    <a:pt x="428" y="959"/>
                    <a:pt x="424" y="961"/>
                  </a:cubicBezTo>
                  <a:cubicBezTo>
                    <a:pt x="422" y="961"/>
                    <a:pt x="423" y="964"/>
                    <a:pt x="424" y="963"/>
                  </a:cubicBezTo>
                  <a:cubicBezTo>
                    <a:pt x="428" y="962"/>
                    <a:pt x="432" y="960"/>
                    <a:pt x="435" y="958"/>
                  </a:cubicBezTo>
                  <a:cubicBezTo>
                    <a:pt x="434" y="960"/>
                    <a:pt x="434" y="962"/>
                    <a:pt x="433" y="964"/>
                  </a:cubicBezTo>
                  <a:cubicBezTo>
                    <a:pt x="433" y="964"/>
                    <a:pt x="433" y="964"/>
                    <a:pt x="433" y="964"/>
                  </a:cubicBezTo>
                  <a:cubicBezTo>
                    <a:pt x="425" y="968"/>
                    <a:pt x="417" y="971"/>
                    <a:pt x="409" y="974"/>
                  </a:cubicBezTo>
                  <a:moveTo>
                    <a:pt x="385" y="977"/>
                  </a:moveTo>
                  <a:cubicBezTo>
                    <a:pt x="386" y="977"/>
                    <a:pt x="387" y="976"/>
                    <a:pt x="387" y="976"/>
                  </a:cubicBezTo>
                  <a:cubicBezTo>
                    <a:pt x="387" y="976"/>
                    <a:pt x="387" y="976"/>
                    <a:pt x="387" y="976"/>
                  </a:cubicBezTo>
                  <a:cubicBezTo>
                    <a:pt x="387" y="978"/>
                    <a:pt x="386" y="981"/>
                    <a:pt x="385" y="983"/>
                  </a:cubicBezTo>
                  <a:cubicBezTo>
                    <a:pt x="381" y="984"/>
                    <a:pt x="378" y="985"/>
                    <a:pt x="375" y="987"/>
                  </a:cubicBezTo>
                  <a:cubicBezTo>
                    <a:pt x="375" y="986"/>
                    <a:pt x="375" y="986"/>
                    <a:pt x="375" y="986"/>
                  </a:cubicBezTo>
                  <a:cubicBezTo>
                    <a:pt x="374" y="985"/>
                    <a:pt x="373" y="985"/>
                    <a:pt x="373" y="986"/>
                  </a:cubicBezTo>
                  <a:cubicBezTo>
                    <a:pt x="374" y="986"/>
                    <a:pt x="374" y="987"/>
                    <a:pt x="374" y="987"/>
                  </a:cubicBezTo>
                  <a:cubicBezTo>
                    <a:pt x="372" y="988"/>
                    <a:pt x="370" y="988"/>
                    <a:pt x="368" y="989"/>
                  </a:cubicBezTo>
                  <a:cubicBezTo>
                    <a:pt x="369" y="984"/>
                    <a:pt x="371" y="980"/>
                    <a:pt x="373" y="975"/>
                  </a:cubicBezTo>
                  <a:cubicBezTo>
                    <a:pt x="379" y="970"/>
                    <a:pt x="386" y="966"/>
                    <a:pt x="392" y="962"/>
                  </a:cubicBezTo>
                  <a:cubicBezTo>
                    <a:pt x="391" y="965"/>
                    <a:pt x="390" y="968"/>
                    <a:pt x="389" y="971"/>
                  </a:cubicBezTo>
                  <a:cubicBezTo>
                    <a:pt x="387" y="972"/>
                    <a:pt x="385" y="974"/>
                    <a:pt x="383" y="975"/>
                  </a:cubicBezTo>
                  <a:cubicBezTo>
                    <a:pt x="382" y="976"/>
                    <a:pt x="383" y="978"/>
                    <a:pt x="385" y="977"/>
                  </a:cubicBezTo>
                  <a:moveTo>
                    <a:pt x="336" y="1001"/>
                  </a:moveTo>
                  <a:cubicBezTo>
                    <a:pt x="336" y="1000"/>
                    <a:pt x="337" y="999"/>
                    <a:pt x="337" y="998"/>
                  </a:cubicBezTo>
                  <a:cubicBezTo>
                    <a:pt x="344" y="995"/>
                    <a:pt x="350" y="990"/>
                    <a:pt x="357" y="986"/>
                  </a:cubicBezTo>
                  <a:cubicBezTo>
                    <a:pt x="361" y="983"/>
                    <a:pt x="364" y="981"/>
                    <a:pt x="368" y="978"/>
                  </a:cubicBezTo>
                  <a:cubicBezTo>
                    <a:pt x="367" y="982"/>
                    <a:pt x="365" y="986"/>
                    <a:pt x="364" y="990"/>
                  </a:cubicBezTo>
                  <a:cubicBezTo>
                    <a:pt x="354" y="994"/>
                    <a:pt x="345" y="997"/>
                    <a:pt x="336" y="1001"/>
                  </a:cubicBezTo>
                  <a:moveTo>
                    <a:pt x="292" y="1019"/>
                  </a:moveTo>
                  <a:cubicBezTo>
                    <a:pt x="294" y="1013"/>
                    <a:pt x="295" y="1008"/>
                    <a:pt x="297" y="1003"/>
                  </a:cubicBezTo>
                  <a:cubicBezTo>
                    <a:pt x="297" y="1003"/>
                    <a:pt x="297" y="1002"/>
                    <a:pt x="297" y="1002"/>
                  </a:cubicBezTo>
                  <a:cubicBezTo>
                    <a:pt x="305" y="996"/>
                    <a:pt x="312" y="991"/>
                    <a:pt x="319" y="985"/>
                  </a:cubicBezTo>
                  <a:cubicBezTo>
                    <a:pt x="319" y="985"/>
                    <a:pt x="319" y="985"/>
                    <a:pt x="320" y="985"/>
                  </a:cubicBezTo>
                  <a:cubicBezTo>
                    <a:pt x="317" y="992"/>
                    <a:pt x="315" y="998"/>
                    <a:pt x="312" y="1005"/>
                  </a:cubicBezTo>
                  <a:cubicBezTo>
                    <a:pt x="312" y="1007"/>
                    <a:pt x="311" y="1009"/>
                    <a:pt x="310" y="1011"/>
                  </a:cubicBezTo>
                  <a:cubicBezTo>
                    <a:pt x="304" y="1013"/>
                    <a:pt x="298" y="1016"/>
                    <a:pt x="292" y="1019"/>
                  </a:cubicBezTo>
                  <a:moveTo>
                    <a:pt x="258" y="1033"/>
                  </a:moveTo>
                  <a:cubicBezTo>
                    <a:pt x="258" y="1032"/>
                    <a:pt x="258" y="1031"/>
                    <a:pt x="258" y="1030"/>
                  </a:cubicBezTo>
                  <a:cubicBezTo>
                    <a:pt x="262" y="1028"/>
                    <a:pt x="265" y="1025"/>
                    <a:pt x="269" y="1023"/>
                  </a:cubicBezTo>
                  <a:cubicBezTo>
                    <a:pt x="268" y="1025"/>
                    <a:pt x="268" y="1027"/>
                    <a:pt x="267" y="1029"/>
                  </a:cubicBezTo>
                  <a:cubicBezTo>
                    <a:pt x="264" y="1030"/>
                    <a:pt x="261" y="1032"/>
                    <a:pt x="258" y="1033"/>
                  </a:cubicBezTo>
                  <a:moveTo>
                    <a:pt x="243" y="1040"/>
                  </a:moveTo>
                  <a:cubicBezTo>
                    <a:pt x="239" y="1038"/>
                    <a:pt x="239" y="1032"/>
                    <a:pt x="239" y="1027"/>
                  </a:cubicBezTo>
                  <a:cubicBezTo>
                    <a:pt x="244" y="1023"/>
                    <a:pt x="250" y="1019"/>
                    <a:pt x="255" y="1015"/>
                  </a:cubicBezTo>
                  <a:cubicBezTo>
                    <a:pt x="255" y="1016"/>
                    <a:pt x="255" y="1016"/>
                    <a:pt x="255" y="1017"/>
                  </a:cubicBezTo>
                  <a:cubicBezTo>
                    <a:pt x="253" y="1022"/>
                    <a:pt x="252" y="1027"/>
                    <a:pt x="251" y="1031"/>
                  </a:cubicBezTo>
                  <a:cubicBezTo>
                    <a:pt x="248" y="1032"/>
                    <a:pt x="246" y="1034"/>
                    <a:pt x="243" y="1035"/>
                  </a:cubicBezTo>
                  <a:cubicBezTo>
                    <a:pt x="242" y="1036"/>
                    <a:pt x="243" y="1038"/>
                    <a:pt x="245" y="1037"/>
                  </a:cubicBezTo>
                  <a:cubicBezTo>
                    <a:pt x="246" y="1036"/>
                    <a:pt x="248" y="1035"/>
                    <a:pt x="250" y="1034"/>
                  </a:cubicBezTo>
                  <a:cubicBezTo>
                    <a:pt x="250" y="1035"/>
                    <a:pt x="249" y="1036"/>
                    <a:pt x="249" y="1037"/>
                  </a:cubicBezTo>
                  <a:cubicBezTo>
                    <a:pt x="247" y="1038"/>
                    <a:pt x="245" y="1039"/>
                    <a:pt x="243" y="1040"/>
                  </a:cubicBezTo>
                  <a:moveTo>
                    <a:pt x="212" y="1054"/>
                  </a:moveTo>
                  <a:cubicBezTo>
                    <a:pt x="212" y="1053"/>
                    <a:pt x="211" y="1053"/>
                    <a:pt x="211" y="1052"/>
                  </a:cubicBezTo>
                  <a:cubicBezTo>
                    <a:pt x="211" y="1050"/>
                    <a:pt x="210" y="1048"/>
                    <a:pt x="210" y="1046"/>
                  </a:cubicBezTo>
                  <a:cubicBezTo>
                    <a:pt x="214" y="1043"/>
                    <a:pt x="219" y="1041"/>
                    <a:pt x="223" y="1038"/>
                  </a:cubicBezTo>
                  <a:cubicBezTo>
                    <a:pt x="222" y="1042"/>
                    <a:pt x="221" y="1047"/>
                    <a:pt x="219" y="1051"/>
                  </a:cubicBezTo>
                  <a:cubicBezTo>
                    <a:pt x="217" y="1052"/>
                    <a:pt x="215" y="1053"/>
                    <a:pt x="212" y="1054"/>
                  </a:cubicBezTo>
                  <a:moveTo>
                    <a:pt x="206" y="1036"/>
                  </a:moveTo>
                  <a:cubicBezTo>
                    <a:pt x="207" y="1038"/>
                    <a:pt x="208" y="1041"/>
                    <a:pt x="208" y="1044"/>
                  </a:cubicBezTo>
                  <a:cubicBezTo>
                    <a:pt x="203" y="1048"/>
                    <a:pt x="198" y="1051"/>
                    <a:pt x="193" y="1055"/>
                  </a:cubicBezTo>
                  <a:cubicBezTo>
                    <a:pt x="193" y="1055"/>
                    <a:pt x="193" y="1055"/>
                    <a:pt x="192" y="1056"/>
                  </a:cubicBezTo>
                  <a:cubicBezTo>
                    <a:pt x="196" y="1049"/>
                    <a:pt x="199" y="1042"/>
                    <a:pt x="201" y="1037"/>
                  </a:cubicBezTo>
                  <a:cubicBezTo>
                    <a:pt x="210" y="1029"/>
                    <a:pt x="219" y="1022"/>
                    <a:pt x="229" y="1015"/>
                  </a:cubicBezTo>
                  <a:cubicBezTo>
                    <a:pt x="228" y="1018"/>
                    <a:pt x="227" y="1021"/>
                    <a:pt x="226" y="1025"/>
                  </a:cubicBezTo>
                  <a:cubicBezTo>
                    <a:pt x="225" y="1028"/>
                    <a:pt x="224" y="1031"/>
                    <a:pt x="224" y="1034"/>
                  </a:cubicBezTo>
                  <a:cubicBezTo>
                    <a:pt x="219" y="1037"/>
                    <a:pt x="214" y="1040"/>
                    <a:pt x="209" y="1043"/>
                  </a:cubicBezTo>
                  <a:cubicBezTo>
                    <a:pt x="209" y="1041"/>
                    <a:pt x="208" y="1038"/>
                    <a:pt x="206" y="1036"/>
                  </a:cubicBezTo>
                  <a:cubicBezTo>
                    <a:pt x="206" y="1035"/>
                    <a:pt x="205" y="1036"/>
                    <a:pt x="206" y="1036"/>
                  </a:cubicBezTo>
                  <a:moveTo>
                    <a:pt x="141" y="1087"/>
                  </a:moveTo>
                  <a:cubicBezTo>
                    <a:pt x="139" y="1089"/>
                    <a:pt x="137" y="1091"/>
                    <a:pt x="135" y="1094"/>
                  </a:cubicBezTo>
                  <a:cubicBezTo>
                    <a:pt x="133" y="1096"/>
                    <a:pt x="132" y="1097"/>
                    <a:pt x="130" y="1099"/>
                  </a:cubicBezTo>
                  <a:cubicBezTo>
                    <a:pt x="130" y="1098"/>
                    <a:pt x="130" y="1098"/>
                    <a:pt x="129" y="1097"/>
                  </a:cubicBezTo>
                  <a:cubicBezTo>
                    <a:pt x="130" y="1096"/>
                    <a:pt x="130" y="1095"/>
                    <a:pt x="130" y="1095"/>
                  </a:cubicBezTo>
                  <a:cubicBezTo>
                    <a:pt x="135" y="1090"/>
                    <a:pt x="140" y="1086"/>
                    <a:pt x="145" y="1082"/>
                  </a:cubicBezTo>
                  <a:cubicBezTo>
                    <a:pt x="145" y="1083"/>
                    <a:pt x="144" y="1083"/>
                    <a:pt x="144" y="1084"/>
                  </a:cubicBezTo>
                  <a:cubicBezTo>
                    <a:pt x="143" y="1085"/>
                    <a:pt x="142" y="1086"/>
                    <a:pt x="141" y="1087"/>
                  </a:cubicBezTo>
                  <a:moveTo>
                    <a:pt x="132" y="1090"/>
                  </a:moveTo>
                  <a:cubicBezTo>
                    <a:pt x="134" y="1085"/>
                    <a:pt x="136" y="1080"/>
                    <a:pt x="137" y="1075"/>
                  </a:cubicBezTo>
                  <a:cubicBezTo>
                    <a:pt x="138" y="1072"/>
                    <a:pt x="139" y="1070"/>
                    <a:pt x="140" y="1068"/>
                  </a:cubicBezTo>
                  <a:cubicBezTo>
                    <a:pt x="145" y="1063"/>
                    <a:pt x="151" y="1058"/>
                    <a:pt x="156" y="1053"/>
                  </a:cubicBezTo>
                  <a:cubicBezTo>
                    <a:pt x="156" y="1054"/>
                    <a:pt x="156" y="1054"/>
                    <a:pt x="155" y="1055"/>
                  </a:cubicBezTo>
                  <a:cubicBezTo>
                    <a:pt x="153" y="1063"/>
                    <a:pt x="150" y="1070"/>
                    <a:pt x="147" y="1077"/>
                  </a:cubicBezTo>
                  <a:cubicBezTo>
                    <a:pt x="142" y="1081"/>
                    <a:pt x="137" y="1086"/>
                    <a:pt x="132" y="1090"/>
                  </a:cubicBezTo>
                  <a:moveTo>
                    <a:pt x="99" y="1097"/>
                  </a:moveTo>
                  <a:cubicBezTo>
                    <a:pt x="96" y="1099"/>
                    <a:pt x="94" y="1102"/>
                    <a:pt x="90" y="1104"/>
                  </a:cubicBezTo>
                  <a:cubicBezTo>
                    <a:pt x="90" y="1104"/>
                    <a:pt x="90" y="1104"/>
                    <a:pt x="90" y="1104"/>
                  </a:cubicBezTo>
                  <a:cubicBezTo>
                    <a:pt x="92" y="1101"/>
                    <a:pt x="93" y="1098"/>
                    <a:pt x="94" y="1095"/>
                  </a:cubicBezTo>
                  <a:cubicBezTo>
                    <a:pt x="95" y="1094"/>
                    <a:pt x="97" y="1093"/>
                    <a:pt x="98" y="1091"/>
                  </a:cubicBezTo>
                  <a:cubicBezTo>
                    <a:pt x="102" y="1088"/>
                    <a:pt x="105" y="1085"/>
                    <a:pt x="108" y="1082"/>
                  </a:cubicBezTo>
                  <a:cubicBezTo>
                    <a:pt x="107" y="1086"/>
                    <a:pt x="105" y="1090"/>
                    <a:pt x="104" y="1094"/>
                  </a:cubicBezTo>
                  <a:cubicBezTo>
                    <a:pt x="102" y="1095"/>
                    <a:pt x="101" y="1096"/>
                    <a:pt x="99" y="1097"/>
                  </a:cubicBezTo>
                  <a:moveTo>
                    <a:pt x="69" y="1045"/>
                  </a:moveTo>
                  <a:cubicBezTo>
                    <a:pt x="73" y="1041"/>
                    <a:pt x="76" y="1038"/>
                    <a:pt x="79" y="1034"/>
                  </a:cubicBezTo>
                  <a:cubicBezTo>
                    <a:pt x="81" y="1033"/>
                    <a:pt x="82" y="1032"/>
                    <a:pt x="83" y="1030"/>
                  </a:cubicBezTo>
                  <a:cubicBezTo>
                    <a:pt x="81" y="1038"/>
                    <a:pt x="80" y="1045"/>
                    <a:pt x="79" y="1052"/>
                  </a:cubicBezTo>
                  <a:cubicBezTo>
                    <a:pt x="77" y="1061"/>
                    <a:pt x="75" y="1070"/>
                    <a:pt x="73" y="1079"/>
                  </a:cubicBezTo>
                  <a:cubicBezTo>
                    <a:pt x="71" y="1080"/>
                    <a:pt x="70" y="1081"/>
                    <a:pt x="69" y="1082"/>
                  </a:cubicBezTo>
                  <a:cubicBezTo>
                    <a:pt x="66" y="1086"/>
                    <a:pt x="62" y="1089"/>
                    <a:pt x="58" y="1093"/>
                  </a:cubicBezTo>
                  <a:cubicBezTo>
                    <a:pt x="61" y="1082"/>
                    <a:pt x="64" y="1071"/>
                    <a:pt x="66" y="1060"/>
                  </a:cubicBezTo>
                  <a:cubicBezTo>
                    <a:pt x="67" y="1055"/>
                    <a:pt x="68" y="1050"/>
                    <a:pt x="69" y="1045"/>
                  </a:cubicBezTo>
                  <a:moveTo>
                    <a:pt x="79" y="970"/>
                  </a:moveTo>
                  <a:cubicBezTo>
                    <a:pt x="80" y="970"/>
                    <a:pt x="81" y="969"/>
                    <a:pt x="81" y="969"/>
                  </a:cubicBezTo>
                  <a:cubicBezTo>
                    <a:pt x="83" y="968"/>
                    <a:pt x="84" y="968"/>
                    <a:pt x="87" y="968"/>
                  </a:cubicBezTo>
                  <a:cubicBezTo>
                    <a:pt x="88" y="975"/>
                    <a:pt x="90" y="982"/>
                    <a:pt x="91" y="989"/>
                  </a:cubicBezTo>
                  <a:cubicBezTo>
                    <a:pt x="91" y="989"/>
                    <a:pt x="91" y="989"/>
                    <a:pt x="91" y="989"/>
                  </a:cubicBezTo>
                  <a:cubicBezTo>
                    <a:pt x="90" y="997"/>
                    <a:pt x="88" y="1004"/>
                    <a:pt x="86" y="1012"/>
                  </a:cubicBezTo>
                  <a:cubicBezTo>
                    <a:pt x="85" y="1016"/>
                    <a:pt x="85" y="1020"/>
                    <a:pt x="84" y="1024"/>
                  </a:cubicBezTo>
                  <a:cubicBezTo>
                    <a:pt x="81" y="1027"/>
                    <a:pt x="78" y="1031"/>
                    <a:pt x="74" y="1034"/>
                  </a:cubicBezTo>
                  <a:cubicBezTo>
                    <a:pt x="73" y="1036"/>
                    <a:pt x="72" y="1037"/>
                    <a:pt x="71" y="1038"/>
                  </a:cubicBezTo>
                  <a:cubicBezTo>
                    <a:pt x="75" y="1016"/>
                    <a:pt x="79" y="993"/>
                    <a:pt x="79" y="970"/>
                  </a:cubicBezTo>
                  <a:moveTo>
                    <a:pt x="73" y="1003"/>
                  </a:moveTo>
                  <a:cubicBezTo>
                    <a:pt x="72" y="994"/>
                    <a:pt x="71" y="984"/>
                    <a:pt x="70" y="974"/>
                  </a:cubicBezTo>
                  <a:cubicBezTo>
                    <a:pt x="72" y="973"/>
                    <a:pt x="74" y="972"/>
                    <a:pt x="76" y="971"/>
                  </a:cubicBezTo>
                  <a:cubicBezTo>
                    <a:pt x="76" y="982"/>
                    <a:pt x="75" y="993"/>
                    <a:pt x="73" y="1003"/>
                  </a:cubicBezTo>
                  <a:moveTo>
                    <a:pt x="101" y="996"/>
                  </a:moveTo>
                  <a:cubicBezTo>
                    <a:pt x="99" y="987"/>
                    <a:pt x="98" y="978"/>
                    <a:pt x="97" y="969"/>
                  </a:cubicBezTo>
                  <a:cubicBezTo>
                    <a:pt x="96" y="963"/>
                    <a:pt x="97" y="959"/>
                    <a:pt x="102" y="955"/>
                  </a:cubicBezTo>
                  <a:cubicBezTo>
                    <a:pt x="106" y="951"/>
                    <a:pt x="109" y="948"/>
                    <a:pt x="112" y="944"/>
                  </a:cubicBezTo>
                  <a:cubicBezTo>
                    <a:pt x="112" y="944"/>
                    <a:pt x="112" y="944"/>
                    <a:pt x="112" y="944"/>
                  </a:cubicBezTo>
                  <a:cubicBezTo>
                    <a:pt x="113" y="946"/>
                    <a:pt x="116" y="961"/>
                    <a:pt x="116" y="961"/>
                  </a:cubicBezTo>
                  <a:cubicBezTo>
                    <a:pt x="115" y="961"/>
                    <a:pt x="115" y="962"/>
                    <a:pt x="116" y="963"/>
                  </a:cubicBezTo>
                  <a:cubicBezTo>
                    <a:pt x="116" y="963"/>
                    <a:pt x="116" y="963"/>
                    <a:pt x="117" y="963"/>
                  </a:cubicBezTo>
                  <a:cubicBezTo>
                    <a:pt x="116" y="973"/>
                    <a:pt x="115" y="982"/>
                    <a:pt x="114" y="991"/>
                  </a:cubicBezTo>
                  <a:cubicBezTo>
                    <a:pt x="110" y="996"/>
                    <a:pt x="106" y="1000"/>
                    <a:pt x="102" y="1004"/>
                  </a:cubicBezTo>
                  <a:cubicBezTo>
                    <a:pt x="102" y="1001"/>
                    <a:pt x="101" y="999"/>
                    <a:pt x="101" y="996"/>
                  </a:cubicBezTo>
                  <a:moveTo>
                    <a:pt x="167" y="952"/>
                  </a:moveTo>
                  <a:cubicBezTo>
                    <a:pt x="170" y="960"/>
                    <a:pt x="171" y="968"/>
                    <a:pt x="173" y="976"/>
                  </a:cubicBezTo>
                  <a:cubicBezTo>
                    <a:pt x="169" y="979"/>
                    <a:pt x="165" y="983"/>
                    <a:pt x="161" y="986"/>
                  </a:cubicBezTo>
                  <a:cubicBezTo>
                    <a:pt x="160" y="987"/>
                    <a:pt x="160" y="988"/>
                    <a:pt x="159" y="989"/>
                  </a:cubicBezTo>
                  <a:cubicBezTo>
                    <a:pt x="160" y="977"/>
                    <a:pt x="161" y="965"/>
                    <a:pt x="160" y="953"/>
                  </a:cubicBezTo>
                  <a:cubicBezTo>
                    <a:pt x="160" y="953"/>
                    <a:pt x="161" y="953"/>
                    <a:pt x="161" y="953"/>
                  </a:cubicBezTo>
                  <a:cubicBezTo>
                    <a:pt x="161" y="952"/>
                    <a:pt x="161" y="951"/>
                    <a:pt x="160" y="951"/>
                  </a:cubicBezTo>
                  <a:cubicBezTo>
                    <a:pt x="160" y="947"/>
                    <a:pt x="160" y="944"/>
                    <a:pt x="159" y="940"/>
                  </a:cubicBezTo>
                  <a:cubicBezTo>
                    <a:pt x="159" y="938"/>
                    <a:pt x="157" y="938"/>
                    <a:pt x="157" y="940"/>
                  </a:cubicBezTo>
                  <a:cubicBezTo>
                    <a:pt x="157" y="944"/>
                    <a:pt x="157" y="949"/>
                    <a:pt x="158" y="953"/>
                  </a:cubicBezTo>
                  <a:cubicBezTo>
                    <a:pt x="154" y="956"/>
                    <a:pt x="150" y="959"/>
                    <a:pt x="146" y="962"/>
                  </a:cubicBezTo>
                  <a:cubicBezTo>
                    <a:pt x="146" y="962"/>
                    <a:pt x="145" y="961"/>
                    <a:pt x="145" y="961"/>
                  </a:cubicBezTo>
                  <a:cubicBezTo>
                    <a:pt x="144" y="953"/>
                    <a:pt x="144" y="945"/>
                    <a:pt x="143" y="937"/>
                  </a:cubicBezTo>
                  <a:cubicBezTo>
                    <a:pt x="142" y="934"/>
                    <a:pt x="142" y="931"/>
                    <a:pt x="141" y="927"/>
                  </a:cubicBezTo>
                  <a:cubicBezTo>
                    <a:pt x="150" y="928"/>
                    <a:pt x="158" y="932"/>
                    <a:pt x="163" y="941"/>
                  </a:cubicBezTo>
                  <a:cubicBezTo>
                    <a:pt x="164" y="945"/>
                    <a:pt x="165" y="949"/>
                    <a:pt x="167" y="952"/>
                  </a:cubicBezTo>
                  <a:moveTo>
                    <a:pt x="185" y="933"/>
                  </a:moveTo>
                  <a:cubicBezTo>
                    <a:pt x="188" y="932"/>
                    <a:pt x="191" y="931"/>
                    <a:pt x="195" y="930"/>
                  </a:cubicBezTo>
                  <a:cubicBezTo>
                    <a:pt x="195" y="933"/>
                    <a:pt x="196" y="936"/>
                    <a:pt x="197" y="939"/>
                  </a:cubicBezTo>
                  <a:cubicBezTo>
                    <a:pt x="198" y="943"/>
                    <a:pt x="198" y="951"/>
                    <a:pt x="200" y="956"/>
                  </a:cubicBezTo>
                  <a:cubicBezTo>
                    <a:pt x="194" y="958"/>
                    <a:pt x="189" y="963"/>
                    <a:pt x="184" y="967"/>
                  </a:cubicBezTo>
                  <a:cubicBezTo>
                    <a:pt x="184" y="967"/>
                    <a:pt x="184" y="967"/>
                    <a:pt x="184" y="967"/>
                  </a:cubicBezTo>
                  <a:cubicBezTo>
                    <a:pt x="183" y="966"/>
                    <a:pt x="183" y="965"/>
                    <a:pt x="183" y="964"/>
                  </a:cubicBezTo>
                  <a:cubicBezTo>
                    <a:pt x="184" y="954"/>
                    <a:pt x="185" y="943"/>
                    <a:pt x="185" y="933"/>
                  </a:cubicBezTo>
                  <a:moveTo>
                    <a:pt x="250" y="907"/>
                  </a:moveTo>
                  <a:cubicBezTo>
                    <a:pt x="249" y="917"/>
                    <a:pt x="249" y="926"/>
                    <a:pt x="247" y="936"/>
                  </a:cubicBezTo>
                  <a:cubicBezTo>
                    <a:pt x="246" y="942"/>
                    <a:pt x="244" y="947"/>
                    <a:pt x="243" y="953"/>
                  </a:cubicBezTo>
                  <a:cubicBezTo>
                    <a:pt x="236" y="958"/>
                    <a:pt x="229" y="964"/>
                    <a:pt x="222" y="969"/>
                  </a:cubicBezTo>
                  <a:cubicBezTo>
                    <a:pt x="221" y="970"/>
                    <a:pt x="221" y="970"/>
                    <a:pt x="220" y="971"/>
                  </a:cubicBezTo>
                  <a:cubicBezTo>
                    <a:pt x="220" y="970"/>
                    <a:pt x="220" y="968"/>
                    <a:pt x="221" y="967"/>
                  </a:cubicBezTo>
                  <a:cubicBezTo>
                    <a:pt x="223" y="957"/>
                    <a:pt x="225" y="948"/>
                    <a:pt x="226" y="939"/>
                  </a:cubicBezTo>
                  <a:cubicBezTo>
                    <a:pt x="227" y="939"/>
                    <a:pt x="227" y="938"/>
                    <a:pt x="227" y="937"/>
                  </a:cubicBezTo>
                  <a:cubicBezTo>
                    <a:pt x="227" y="936"/>
                    <a:pt x="227" y="935"/>
                    <a:pt x="226" y="934"/>
                  </a:cubicBezTo>
                  <a:cubicBezTo>
                    <a:pt x="227" y="928"/>
                    <a:pt x="227" y="923"/>
                    <a:pt x="227" y="917"/>
                  </a:cubicBezTo>
                  <a:cubicBezTo>
                    <a:pt x="235" y="914"/>
                    <a:pt x="242" y="910"/>
                    <a:pt x="250" y="907"/>
                  </a:cubicBezTo>
                  <a:moveTo>
                    <a:pt x="377" y="829"/>
                  </a:moveTo>
                  <a:cubicBezTo>
                    <a:pt x="378" y="830"/>
                    <a:pt x="378" y="831"/>
                    <a:pt x="378" y="833"/>
                  </a:cubicBezTo>
                  <a:cubicBezTo>
                    <a:pt x="374" y="834"/>
                    <a:pt x="370" y="836"/>
                    <a:pt x="366" y="838"/>
                  </a:cubicBezTo>
                  <a:cubicBezTo>
                    <a:pt x="362" y="839"/>
                    <a:pt x="359" y="841"/>
                    <a:pt x="355" y="842"/>
                  </a:cubicBezTo>
                  <a:cubicBezTo>
                    <a:pt x="355" y="840"/>
                    <a:pt x="354" y="838"/>
                    <a:pt x="354" y="836"/>
                  </a:cubicBezTo>
                  <a:cubicBezTo>
                    <a:pt x="353" y="836"/>
                    <a:pt x="353" y="836"/>
                    <a:pt x="353" y="835"/>
                  </a:cubicBezTo>
                  <a:cubicBezTo>
                    <a:pt x="361" y="832"/>
                    <a:pt x="369" y="828"/>
                    <a:pt x="377" y="825"/>
                  </a:cubicBezTo>
                  <a:cubicBezTo>
                    <a:pt x="377" y="827"/>
                    <a:pt x="377" y="828"/>
                    <a:pt x="377" y="829"/>
                  </a:cubicBezTo>
                  <a:moveTo>
                    <a:pt x="365" y="905"/>
                  </a:moveTo>
                  <a:cubicBezTo>
                    <a:pt x="357" y="911"/>
                    <a:pt x="348" y="917"/>
                    <a:pt x="340" y="924"/>
                  </a:cubicBezTo>
                  <a:cubicBezTo>
                    <a:pt x="340" y="920"/>
                    <a:pt x="341" y="916"/>
                    <a:pt x="342" y="912"/>
                  </a:cubicBezTo>
                  <a:cubicBezTo>
                    <a:pt x="342" y="910"/>
                    <a:pt x="343" y="908"/>
                    <a:pt x="343" y="905"/>
                  </a:cubicBezTo>
                  <a:cubicBezTo>
                    <a:pt x="348" y="902"/>
                    <a:pt x="352" y="898"/>
                    <a:pt x="356" y="897"/>
                  </a:cubicBezTo>
                  <a:cubicBezTo>
                    <a:pt x="358" y="897"/>
                    <a:pt x="357" y="895"/>
                    <a:pt x="356" y="895"/>
                  </a:cubicBezTo>
                  <a:cubicBezTo>
                    <a:pt x="351" y="896"/>
                    <a:pt x="348" y="899"/>
                    <a:pt x="344" y="902"/>
                  </a:cubicBezTo>
                  <a:cubicBezTo>
                    <a:pt x="347" y="888"/>
                    <a:pt x="350" y="874"/>
                    <a:pt x="346" y="860"/>
                  </a:cubicBezTo>
                  <a:cubicBezTo>
                    <a:pt x="349" y="858"/>
                    <a:pt x="352" y="857"/>
                    <a:pt x="355" y="855"/>
                  </a:cubicBezTo>
                  <a:cubicBezTo>
                    <a:pt x="356" y="858"/>
                    <a:pt x="357" y="860"/>
                    <a:pt x="359" y="862"/>
                  </a:cubicBezTo>
                  <a:cubicBezTo>
                    <a:pt x="360" y="863"/>
                    <a:pt x="361" y="862"/>
                    <a:pt x="361" y="861"/>
                  </a:cubicBezTo>
                  <a:cubicBezTo>
                    <a:pt x="361" y="859"/>
                    <a:pt x="360" y="856"/>
                    <a:pt x="360" y="853"/>
                  </a:cubicBezTo>
                  <a:cubicBezTo>
                    <a:pt x="365" y="851"/>
                    <a:pt x="370" y="849"/>
                    <a:pt x="374" y="846"/>
                  </a:cubicBezTo>
                  <a:cubicBezTo>
                    <a:pt x="374" y="861"/>
                    <a:pt x="373" y="875"/>
                    <a:pt x="369" y="889"/>
                  </a:cubicBezTo>
                  <a:cubicBezTo>
                    <a:pt x="368" y="894"/>
                    <a:pt x="366" y="899"/>
                    <a:pt x="365" y="905"/>
                  </a:cubicBezTo>
                  <a:moveTo>
                    <a:pt x="439" y="884"/>
                  </a:moveTo>
                  <a:cubicBezTo>
                    <a:pt x="448" y="876"/>
                    <a:pt x="457" y="870"/>
                    <a:pt x="466" y="863"/>
                  </a:cubicBezTo>
                  <a:cubicBezTo>
                    <a:pt x="466" y="865"/>
                    <a:pt x="465" y="868"/>
                    <a:pt x="465" y="870"/>
                  </a:cubicBezTo>
                  <a:cubicBezTo>
                    <a:pt x="464" y="872"/>
                    <a:pt x="464" y="873"/>
                    <a:pt x="464" y="875"/>
                  </a:cubicBezTo>
                  <a:cubicBezTo>
                    <a:pt x="454" y="882"/>
                    <a:pt x="444" y="889"/>
                    <a:pt x="434" y="897"/>
                  </a:cubicBezTo>
                  <a:cubicBezTo>
                    <a:pt x="436" y="893"/>
                    <a:pt x="437" y="889"/>
                    <a:pt x="438" y="885"/>
                  </a:cubicBezTo>
                  <a:cubicBezTo>
                    <a:pt x="438" y="884"/>
                    <a:pt x="438" y="884"/>
                    <a:pt x="439" y="884"/>
                  </a:cubicBezTo>
                  <a:moveTo>
                    <a:pt x="555" y="753"/>
                  </a:moveTo>
                  <a:cubicBezTo>
                    <a:pt x="555" y="759"/>
                    <a:pt x="555" y="766"/>
                    <a:pt x="556" y="772"/>
                  </a:cubicBezTo>
                  <a:cubicBezTo>
                    <a:pt x="557" y="779"/>
                    <a:pt x="560" y="785"/>
                    <a:pt x="562" y="792"/>
                  </a:cubicBezTo>
                  <a:cubicBezTo>
                    <a:pt x="561" y="792"/>
                    <a:pt x="561" y="792"/>
                    <a:pt x="561" y="792"/>
                  </a:cubicBezTo>
                  <a:cubicBezTo>
                    <a:pt x="562" y="792"/>
                    <a:pt x="562" y="793"/>
                    <a:pt x="562" y="793"/>
                  </a:cubicBezTo>
                  <a:cubicBezTo>
                    <a:pt x="561" y="793"/>
                    <a:pt x="561" y="793"/>
                    <a:pt x="561" y="793"/>
                  </a:cubicBezTo>
                  <a:cubicBezTo>
                    <a:pt x="558" y="798"/>
                    <a:pt x="558" y="802"/>
                    <a:pt x="557" y="807"/>
                  </a:cubicBezTo>
                  <a:cubicBezTo>
                    <a:pt x="556" y="813"/>
                    <a:pt x="554" y="819"/>
                    <a:pt x="552" y="825"/>
                  </a:cubicBezTo>
                  <a:cubicBezTo>
                    <a:pt x="552" y="814"/>
                    <a:pt x="551" y="802"/>
                    <a:pt x="548" y="790"/>
                  </a:cubicBezTo>
                  <a:cubicBezTo>
                    <a:pt x="547" y="787"/>
                    <a:pt x="546" y="783"/>
                    <a:pt x="546" y="779"/>
                  </a:cubicBezTo>
                  <a:cubicBezTo>
                    <a:pt x="544" y="768"/>
                    <a:pt x="547" y="759"/>
                    <a:pt x="555" y="753"/>
                  </a:cubicBezTo>
                  <a:moveTo>
                    <a:pt x="566" y="821"/>
                  </a:moveTo>
                  <a:cubicBezTo>
                    <a:pt x="572" y="817"/>
                    <a:pt x="574" y="809"/>
                    <a:pt x="575" y="802"/>
                  </a:cubicBezTo>
                  <a:cubicBezTo>
                    <a:pt x="577" y="791"/>
                    <a:pt x="579" y="780"/>
                    <a:pt x="582" y="768"/>
                  </a:cubicBezTo>
                  <a:cubicBezTo>
                    <a:pt x="584" y="759"/>
                    <a:pt x="586" y="749"/>
                    <a:pt x="588" y="739"/>
                  </a:cubicBezTo>
                  <a:cubicBezTo>
                    <a:pt x="597" y="736"/>
                    <a:pt x="607" y="733"/>
                    <a:pt x="616" y="729"/>
                  </a:cubicBezTo>
                  <a:cubicBezTo>
                    <a:pt x="617" y="729"/>
                    <a:pt x="619" y="729"/>
                    <a:pt x="621" y="729"/>
                  </a:cubicBezTo>
                  <a:cubicBezTo>
                    <a:pt x="620" y="732"/>
                    <a:pt x="620" y="734"/>
                    <a:pt x="620" y="737"/>
                  </a:cubicBezTo>
                  <a:cubicBezTo>
                    <a:pt x="619" y="747"/>
                    <a:pt x="618" y="756"/>
                    <a:pt x="616" y="766"/>
                  </a:cubicBezTo>
                  <a:cubicBezTo>
                    <a:pt x="615" y="770"/>
                    <a:pt x="614" y="774"/>
                    <a:pt x="613" y="778"/>
                  </a:cubicBezTo>
                  <a:cubicBezTo>
                    <a:pt x="614" y="771"/>
                    <a:pt x="615" y="763"/>
                    <a:pt x="615" y="756"/>
                  </a:cubicBezTo>
                  <a:cubicBezTo>
                    <a:pt x="615" y="755"/>
                    <a:pt x="614" y="755"/>
                    <a:pt x="613" y="756"/>
                  </a:cubicBezTo>
                  <a:cubicBezTo>
                    <a:pt x="612" y="771"/>
                    <a:pt x="609" y="787"/>
                    <a:pt x="604" y="801"/>
                  </a:cubicBezTo>
                  <a:cubicBezTo>
                    <a:pt x="604" y="801"/>
                    <a:pt x="603" y="800"/>
                    <a:pt x="603" y="799"/>
                  </a:cubicBezTo>
                  <a:cubicBezTo>
                    <a:pt x="601" y="796"/>
                    <a:pt x="600" y="793"/>
                    <a:pt x="598" y="790"/>
                  </a:cubicBezTo>
                  <a:cubicBezTo>
                    <a:pt x="598" y="789"/>
                    <a:pt x="597" y="790"/>
                    <a:pt x="598" y="790"/>
                  </a:cubicBezTo>
                  <a:cubicBezTo>
                    <a:pt x="599" y="793"/>
                    <a:pt x="601" y="800"/>
                    <a:pt x="603" y="804"/>
                  </a:cubicBezTo>
                  <a:cubicBezTo>
                    <a:pt x="603" y="805"/>
                    <a:pt x="603" y="807"/>
                    <a:pt x="602" y="808"/>
                  </a:cubicBezTo>
                  <a:cubicBezTo>
                    <a:pt x="596" y="813"/>
                    <a:pt x="589" y="817"/>
                    <a:pt x="583" y="821"/>
                  </a:cubicBezTo>
                  <a:cubicBezTo>
                    <a:pt x="585" y="811"/>
                    <a:pt x="587" y="800"/>
                    <a:pt x="588" y="790"/>
                  </a:cubicBezTo>
                  <a:cubicBezTo>
                    <a:pt x="588" y="786"/>
                    <a:pt x="590" y="771"/>
                    <a:pt x="584" y="769"/>
                  </a:cubicBezTo>
                  <a:cubicBezTo>
                    <a:pt x="583" y="769"/>
                    <a:pt x="583" y="770"/>
                    <a:pt x="584" y="771"/>
                  </a:cubicBezTo>
                  <a:cubicBezTo>
                    <a:pt x="589" y="773"/>
                    <a:pt x="585" y="795"/>
                    <a:pt x="584" y="799"/>
                  </a:cubicBezTo>
                  <a:cubicBezTo>
                    <a:pt x="583" y="807"/>
                    <a:pt x="581" y="816"/>
                    <a:pt x="579" y="824"/>
                  </a:cubicBezTo>
                  <a:cubicBezTo>
                    <a:pt x="570" y="830"/>
                    <a:pt x="561" y="836"/>
                    <a:pt x="551" y="843"/>
                  </a:cubicBezTo>
                  <a:cubicBezTo>
                    <a:pt x="552" y="840"/>
                    <a:pt x="552" y="837"/>
                    <a:pt x="552" y="835"/>
                  </a:cubicBezTo>
                  <a:cubicBezTo>
                    <a:pt x="554" y="829"/>
                    <a:pt x="556" y="823"/>
                    <a:pt x="557" y="818"/>
                  </a:cubicBezTo>
                  <a:cubicBezTo>
                    <a:pt x="559" y="811"/>
                    <a:pt x="559" y="802"/>
                    <a:pt x="562" y="796"/>
                  </a:cubicBezTo>
                  <a:cubicBezTo>
                    <a:pt x="563" y="796"/>
                    <a:pt x="563" y="797"/>
                    <a:pt x="563" y="797"/>
                  </a:cubicBezTo>
                  <a:cubicBezTo>
                    <a:pt x="563" y="797"/>
                    <a:pt x="563" y="797"/>
                    <a:pt x="563" y="798"/>
                  </a:cubicBezTo>
                  <a:cubicBezTo>
                    <a:pt x="563" y="798"/>
                    <a:pt x="563" y="798"/>
                    <a:pt x="563" y="798"/>
                  </a:cubicBezTo>
                  <a:cubicBezTo>
                    <a:pt x="563" y="799"/>
                    <a:pt x="565" y="799"/>
                    <a:pt x="565" y="797"/>
                  </a:cubicBezTo>
                  <a:cubicBezTo>
                    <a:pt x="566" y="790"/>
                    <a:pt x="561" y="781"/>
                    <a:pt x="559" y="773"/>
                  </a:cubicBezTo>
                  <a:cubicBezTo>
                    <a:pt x="558" y="766"/>
                    <a:pt x="558" y="758"/>
                    <a:pt x="557" y="751"/>
                  </a:cubicBezTo>
                  <a:cubicBezTo>
                    <a:pt x="559" y="750"/>
                    <a:pt x="561" y="749"/>
                    <a:pt x="563" y="748"/>
                  </a:cubicBezTo>
                  <a:cubicBezTo>
                    <a:pt x="570" y="745"/>
                    <a:pt x="578" y="743"/>
                    <a:pt x="585" y="740"/>
                  </a:cubicBezTo>
                  <a:cubicBezTo>
                    <a:pt x="584" y="746"/>
                    <a:pt x="582" y="752"/>
                    <a:pt x="581" y="758"/>
                  </a:cubicBezTo>
                  <a:cubicBezTo>
                    <a:pt x="578" y="770"/>
                    <a:pt x="575" y="781"/>
                    <a:pt x="573" y="793"/>
                  </a:cubicBezTo>
                  <a:cubicBezTo>
                    <a:pt x="572" y="801"/>
                    <a:pt x="572" y="813"/>
                    <a:pt x="565" y="819"/>
                  </a:cubicBezTo>
                  <a:cubicBezTo>
                    <a:pt x="565" y="820"/>
                    <a:pt x="566" y="821"/>
                    <a:pt x="566" y="821"/>
                  </a:cubicBezTo>
                  <a:moveTo>
                    <a:pt x="644" y="757"/>
                  </a:moveTo>
                  <a:cubicBezTo>
                    <a:pt x="645" y="757"/>
                    <a:pt x="645" y="757"/>
                    <a:pt x="645" y="757"/>
                  </a:cubicBezTo>
                  <a:cubicBezTo>
                    <a:pt x="645" y="758"/>
                    <a:pt x="645" y="758"/>
                    <a:pt x="645" y="759"/>
                  </a:cubicBezTo>
                  <a:cubicBezTo>
                    <a:pt x="645" y="758"/>
                    <a:pt x="644" y="758"/>
                    <a:pt x="644" y="757"/>
                  </a:cubicBezTo>
                  <a:moveTo>
                    <a:pt x="724" y="728"/>
                  </a:moveTo>
                  <a:cubicBezTo>
                    <a:pt x="723" y="728"/>
                    <a:pt x="723" y="728"/>
                    <a:pt x="723" y="728"/>
                  </a:cubicBezTo>
                  <a:cubicBezTo>
                    <a:pt x="723" y="730"/>
                    <a:pt x="724" y="733"/>
                    <a:pt x="726" y="736"/>
                  </a:cubicBezTo>
                  <a:cubicBezTo>
                    <a:pt x="725" y="743"/>
                    <a:pt x="723" y="750"/>
                    <a:pt x="722" y="758"/>
                  </a:cubicBezTo>
                  <a:cubicBezTo>
                    <a:pt x="721" y="756"/>
                    <a:pt x="719" y="756"/>
                    <a:pt x="718" y="757"/>
                  </a:cubicBezTo>
                  <a:cubicBezTo>
                    <a:pt x="716" y="762"/>
                    <a:pt x="708" y="763"/>
                    <a:pt x="703" y="765"/>
                  </a:cubicBezTo>
                  <a:cubicBezTo>
                    <a:pt x="702" y="766"/>
                    <a:pt x="702" y="766"/>
                    <a:pt x="701" y="766"/>
                  </a:cubicBezTo>
                  <a:cubicBezTo>
                    <a:pt x="702" y="763"/>
                    <a:pt x="703" y="760"/>
                    <a:pt x="704" y="757"/>
                  </a:cubicBezTo>
                  <a:cubicBezTo>
                    <a:pt x="705" y="757"/>
                    <a:pt x="705" y="757"/>
                    <a:pt x="706" y="756"/>
                  </a:cubicBezTo>
                  <a:cubicBezTo>
                    <a:pt x="710" y="751"/>
                    <a:pt x="709" y="743"/>
                    <a:pt x="710" y="736"/>
                  </a:cubicBezTo>
                  <a:cubicBezTo>
                    <a:pt x="710" y="735"/>
                    <a:pt x="711" y="734"/>
                    <a:pt x="711" y="733"/>
                  </a:cubicBezTo>
                  <a:cubicBezTo>
                    <a:pt x="715" y="731"/>
                    <a:pt x="719" y="730"/>
                    <a:pt x="724" y="728"/>
                  </a:cubicBezTo>
                  <a:moveTo>
                    <a:pt x="793" y="693"/>
                  </a:moveTo>
                  <a:cubicBezTo>
                    <a:pt x="794" y="693"/>
                    <a:pt x="794" y="693"/>
                    <a:pt x="794" y="692"/>
                  </a:cubicBezTo>
                  <a:cubicBezTo>
                    <a:pt x="794" y="694"/>
                    <a:pt x="794" y="695"/>
                    <a:pt x="793" y="696"/>
                  </a:cubicBezTo>
                  <a:cubicBezTo>
                    <a:pt x="793" y="695"/>
                    <a:pt x="793" y="694"/>
                    <a:pt x="793" y="693"/>
                  </a:cubicBezTo>
                  <a:moveTo>
                    <a:pt x="788" y="695"/>
                  </a:moveTo>
                  <a:cubicBezTo>
                    <a:pt x="788" y="699"/>
                    <a:pt x="789" y="702"/>
                    <a:pt x="790" y="705"/>
                  </a:cubicBezTo>
                  <a:cubicBezTo>
                    <a:pt x="790" y="716"/>
                    <a:pt x="789" y="728"/>
                    <a:pt x="787" y="739"/>
                  </a:cubicBezTo>
                  <a:cubicBezTo>
                    <a:pt x="785" y="746"/>
                    <a:pt x="783" y="753"/>
                    <a:pt x="781" y="760"/>
                  </a:cubicBezTo>
                  <a:cubicBezTo>
                    <a:pt x="777" y="762"/>
                    <a:pt x="772" y="764"/>
                    <a:pt x="767" y="766"/>
                  </a:cubicBezTo>
                  <a:cubicBezTo>
                    <a:pt x="767" y="766"/>
                    <a:pt x="767" y="766"/>
                    <a:pt x="767" y="767"/>
                  </a:cubicBezTo>
                  <a:cubicBezTo>
                    <a:pt x="769" y="759"/>
                    <a:pt x="772" y="751"/>
                    <a:pt x="774" y="742"/>
                  </a:cubicBezTo>
                  <a:cubicBezTo>
                    <a:pt x="777" y="728"/>
                    <a:pt x="777" y="715"/>
                    <a:pt x="777" y="701"/>
                  </a:cubicBezTo>
                  <a:cubicBezTo>
                    <a:pt x="781" y="699"/>
                    <a:pt x="784" y="697"/>
                    <a:pt x="788" y="695"/>
                  </a:cubicBezTo>
                  <a:moveTo>
                    <a:pt x="789" y="695"/>
                  </a:moveTo>
                  <a:cubicBezTo>
                    <a:pt x="790" y="694"/>
                    <a:pt x="790" y="694"/>
                    <a:pt x="791" y="694"/>
                  </a:cubicBezTo>
                  <a:cubicBezTo>
                    <a:pt x="791" y="696"/>
                    <a:pt x="791" y="698"/>
                    <a:pt x="791" y="699"/>
                  </a:cubicBezTo>
                  <a:cubicBezTo>
                    <a:pt x="790" y="698"/>
                    <a:pt x="790" y="696"/>
                    <a:pt x="789" y="695"/>
                  </a:cubicBezTo>
                  <a:moveTo>
                    <a:pt x="764" y="713"/>
                  </a:moveTo>
                  <a:cubicBezTo>
                    <a:pt x="768" y="713"/>
                    <a:pt x="771" y="713"/>
                    <a:pt x="773" y="709"/>
                  </a:cubicBezTo>
                  <a:cubicBezTo>
                    <a:pt x="774" y="707"/>
                    <a:pt x="774" y="705"/>
                    <a:pt x="774" y="702"/>
                  </a:cubicBezTo>
                  <a:cubicBezTo>
                    <a:pt x="774" y="702"/>
                    <a:pt x="774" y="702"/>
                    <a:pt x="775" y="702"/>
                  </a:cubicBezTo>
                  <a:cubicBezTo>
                    <a:pt x="774" y="716"/>
                    <a:pt x="773" y="730"/>
                    <a:pt x="770" y="743"/>
                  </a:cubicBezTo>
                  <a:cubicBezTo>
                    <a:pt x="768" y="752"/>
                    <a:pt x="765" y="761"/>
                    <a:pt x="762" y="769"/>
                  </a:cubicBezTo>
                  <a:cubicBezTo>
                    <a:pt x="758" y="772"/>
                    <a:pt x="754" y="774"/>
                    <a:pt x="749" y="777"/>
                  </a:cubicBezTo>
                  <a:cubicBezTo>
                    <a:pt x="745" y="779"/>
                    <a:pt x="740" y="781"/>
                    <a:pt x="736" y="783"/>
                  </a:cubicBezTo>
                  <a:cubicBezTo>
                    <a:pt x="738" y="777"/>
                    <a:pt x="740" y="771"/>
                    <a:pt x="742" y="765"/>
                  </a:cubicBezTo>
                  <a:cubicBezTo>
                    <a:pt x="742" y="765"/>
                    <a:pt x="742" y="765"/>
                    <a:pt x="742" y="765"/>
                  </a:cubicBezTo>
                  <a:cubicBezTo>
                    <a:pt x="743" y="765"/>
                    <a:pt x="744" y="763"/>
                    <a:pt x="743" y="763"/>
                  </a:cubicBezTo>
                  <a:cubicBezTo>
                    <a:pt x="749" y="746"/>
                    <a:pt x="754" y="729"/>
                    <a:pt x="755" y="712"/>
                  </a:cubicBezTo>
                  <a:cubicBezTo>
                    <a:pt x="760" y="710"/>
                    <a:pt x="765" y="707"/>
                    <a:pt x="770" y="705"/>
                  </a:cubicBezTo>
                  <a:cubicBezTo>
                    <a:pt x="769" y="708"/>
                    <a:pt x="768" y="710"/>
                    <a:pt x="764" y="711"/>
                  </a:cubicBezTo>
                  <a:cubicBezTo>
                    <a:pt x="763" y="711"/>
                    <a:pt x="763" y="713"/>
                    <a:pt x="764" y="713"/>
                  </a:cubicBezTo>
                  <a:moveTo>
                    <a:pt x="686" y="814"/>
                  </a:moveTo>
                  <a:cubicBezTo>
                    <a:pt x="694" y="810"/>
                    <a:pt x="701" y="806"/>
                    <a:pt x="709" y="802"/>
                  </a:cubicBezTo>
                  <a:cubicBezTo>
                    <a:pt x="707" y="807"/>
                    <a:pt x="706" y="811"/>
                    <a:pt x="704" y="816"/>
                  </a:cubicBezTo>
                  <a:cubicBezTo>
                    <a:pt x="704" y="818"/>
                    <a:pt x="703" y="819"/>
                    <a:pt x="703" y="821"/>
                  </a:cubicBezTo>
                  <a:cubicBezTo>
                    <a:pt x="698" y="824"/>
                    <a:pt x="693" y="827"/>
                    <a:pt x="688" y="831"/>
                  </a:cubicBezTo>
                  <a:cubicBezTo>
                    <a:pt x="685" y="833"/>
                    <a:pt x="681" y="835"/>
                    <a:pt x="678" y="837"/>
                  </a:cubicBezTo>
                  <a:cubicBezTo>
                    <a:pt x="679" y="834"/>
                    <a:pt x="680" y="831"/>
                    <a:pt x="682" y="827"/>
                  </a:cubicBezTo>
                  <a:cubicBezTo>
                    <a:pt x="683" y="823"/>
                    <a:pt x="685" y="818"/>
                    <a:pt x="686" y="814"/>
                  </a:cubicBezTo>
                  <a:moveTo>
                    <a:pt x="646" y="831"/>
                  </a:moveTo>
                  <a:cubicBezTo>
                    <a:pt x="646" y="828"/>
                    <a:pt x="647" y="826"/>
                    <a:pt x="647" y="823"/>
                  </a:cubicBezTo>
                  <a:cubicBezTo>
                    <a:pt x="653" y="819"/>
                    <a:pt x="659" y="815"/>
                    <a:pt x="665" y="811"/>
                  </a:cubicBezTo>
                  <a:cubicBezTo>
                    <a:pt x="668" y="809"/>
                    <a:pt x="670" y="808"/>
                    <a:pt x="672" y="806"/>
                  </a:cubicBezTo>
                  <a:cubicBezTo>
                    <a:pt x="671" y="810"/>
                    <a:pt x="670" y="815"/>
                    <a:pt x="668" y="819"/>
                  </a:cubicBezTo>
                  <a:cubicBezTo>
                    <a:pt x="661" y="823"/>
                    <a:pt x="654" y="827"/>
                    <a:pt x="646" y="831"/>
                  </a:cubicBezTo>
                  <a:moveTo>
                    <a:pt x="464" y="936"/>
                  </a:moveTo>
                  <a:cubicBezTo>
                    <a:pt x="457" y="941"/>
                    <a:pt x="449" y="947"/>
                    <a:pt x="441" y="952"/>
                  </a:cubicBezTo>
                  <a:cubicBezTo>
                    <a:pt x="443" y="948"/>
                    <a:pt x="444" y="944"/>
                    <a:pt x="445" y="940"/>
                  </a:cubicBezTo>
                  <a:cubicBezTo>
                    <a:pt x="454" y="935"/>
                    <a:pt x="462" y="929"/>
                    <a:pt x="470" y="923"/>
                  </a:cubicBezTo>
                  <a:cubicBezTo>
                    <a:pt x="468" y="928"/>
                    <a:pt x="466" y="932"/>
                    <a:pt x="464" y="936"/>
                  </a:cubicBezTo>
                  <a:moveTo>
                    <a:pt x="471" y="918"/>
                  </a:moveTo>
                  <a:cubicBezTo>
                    <a:pt x="463" y="924"/>
                    <a:pt x="455" y="930"/>
                    <a:pt x="447" y="935"/>
                  </a:cubicBezTo>
                  <a:cubicBezTo>
                    <a:pt x="448" y="932"/>
                    <a:pt x="450" y="929"/>
                    <a:pt x="451" y="925"/>
                  </a:cubicBezTo>
                  <a:cubicBezTo>
                    <a:pt x="451" y="923"/>
                    <a:pt x="452" y="920"/>
                    <a:pt x="453" y="918"/>
                  </a:cubicBezTo>
                  <a:cubicBezTo>
                    <a:pt x="461" y="912"/>
                    <a:pt x="470" y="905"/>
                    <a:pt x="479" y="899"/>
                  </a:cubicBezTo>
                  <a:cubicBezTo>
                    <a:pt x="477" y="905"/>
                    <a:pt x="475" y="911"/>
                    <a:pt x="472" y="917"/>
                  </a:cubicBezTo>
                  <a:cubicBezTo>
                    <a:pt x="472" y="918"/>
                    <a:pt x="471" y="918"/>
                    <a:pt x="471" y="918"/>
                  </a:cubicBezTo>
                  <a:moveTo>
                    <a:pt x="481" y="905"/>
                  </a:moveTo>
                  <a:cubicBezTo>
                    <a:pt x="482" y="902"/>
                    <a:pt x="482" y="899"/>
                    <a:pt x="483" y="895"/>
                  </a:cubicBezTo>
                  <a:cubicBezTo>
                    <a:pt x="490" y="891"/>
                    <a:pt x="496" y="886"/>
                    <a:pt x="503" y="882"/>
                  </a:cubicBezTo>
                  <a:cubicBezTo>
                    <a:pt x="500" y="888"/>
                    <a:pt x="498" y="894"/>
                    <a:pt x="496" y="901"/>
                  </a:cubicBezTo>
                  <a:cubicBezTo>
                    <a:pt x="490" y="905"/>
                    <a:pt x="484" y="909"/>
                    <a:pt x="478" y="914"/>
                  </a:cubicBezTo>
                  <a:cubicBezTo>
                    <a:pt x="479" y="911"/>
                    <a:pt x="480" y="908"/>
                    <a:pt x="481" y="905"/>
                  </a:cubicBezTo>
                  <a:moveTo>
                    <a:pt x="507" y="880"/>
                  </a:moveTo>
                  <a:cubicBezTo>
                    <a:pt x="507" y="880"/>
                    <a:pt x="507" y="879"/>
                    <a:pt x="507" y="879"/>
                  </a:cubicBezTo>
                  <a:cubicBezTo>
                    <a:pt x="515" y="873"/>
                    <a:pt x="523" y="868"/>
                    <a:pt x="531" y="862"/>
                  </a:cubicBezTo>
                  <a:cubicBezTo>
                    <a:pt x="530" y="868"/>
                    <a:pt x="529" y="873"/>
                    <a:pt x="528" y="878"/>
                  </a:cubicBezTo>
                  <a:cubicBezTo>
                    <a:pt x="519" y="885"/>
                    <a:pt x="510" y="891"/>
                    <a:pt x="501" y="897"/>
                  </a:cubicBezTo>
                  <a:cubicBezTo>
                    <a:pt x="503" y="892"/>
                    <a:pt x="505" y="886"/>
                    <a:pt x="507" y="880"/>
                  </a:cubicBezTo>
                  <a:moveTo>
                    <a:pt x="607" y="803"/>
                  </a:moveTo>
                  <a:cubicBezTo>
                    <a:pt x="608" y="797"/>
                    <a:pt x="610" y="791"/>
                    <a:pt x="611" y="784"/>
                  </a:cubicBezTo>
                  <a:cubicBezTo>
                    <a:pt x="611" y="785"/>
                    <a:pt x="611" y="786"/>
                    <a:pt x="611" y="788"/>
                  </a:cubicBezTo>
                  <a:cubicBezTo>
                    <a:pt x="610" y="792"/>
                    <a:pt x="610" y="803"/>
                    <a:pt x="607" y="803"/>
                  </a:cubicBezTo>
                  <a:moveTo>
                    <a:pt x="650" y="802"/>
                  </a:moveTo>
                  <a:cubicBezTo>
                    <a:pt x="649" y="804"/>
                    <a:pt x="648" y="806"/>
                    <a:pt x="648" y="808"/>
                  </a:cubicBezTo>
                  <a:cubicBezTo>
                    <a:pt x="648" y="806"/>
                    <a:pt x="648" y="805"/>
                    <a:pt x="648" y="804"/>
                  </a:cubicBezTo>
                  <a:cubicBezTo>
                    <a:pt x="648" y="803"/>
                    <a:pt x="649" y="803"/>
                    <a:pt x="650" y="802"/>
                  </a:cubicBezTo>
                  <a:moveTo>
                    <a:pt x="696" y="774"/>
                  </a:moveTo>
                  <a:cubicBezTo>
                    <a:pt x="694" y="780"/>
                    <a:pt x="692" y="785"/>
                    <a:pt x="690" y="791"/>
                  </a:cubicBezTo>
                  <a:cubicBezTo>
                    <a:pt x="686" y="793"/>
                    <a:pt x="682" y="795"/>
                    <a:pt x="678" y="798"/>
                  </a:cubicBezTo>
                  <a:cubicBezTo>
                    <a:pt x="680" y="792"/>
                    <a:pt x="681" y="787"/>
                    <a:pt x="682" y="782"/>
                  </a:cubicBezTo>
                  <a:cubicBezTo>
                    <a:pt x="687" y="780"/>
                    <a:pt x="691" y="777"/>
                    <a:pt x="696" y="774"/>
                  </a:cubicBezTo>
                  <a:moveTo>
                    <a:pt x="700" y="772"/>
                  </a:moveTo>
                  <a:cubicBezTo>
                    <a:pt x="706" y="768"/>
                    <a:pt x="718" y="766"/>
                    <a:pt x="721" y="759"/>
                  </a:cubicBezTo>
                  <a:cubicBezTo>
                    <a:pt x="720" y="764"/>
                    <a:pt x="719" y="769"/>
                    <a:pt x="717" y="775"/>
                  </a:cubicBezTo>
                  <a:cubicBezTo>
                    <a:pt x="716" y="776"/>
                    <a:pt x="714" y="777"/>
                    <a:pt x="712" y="778"/>
                  </a:cubicBezTo>
                  <a:cubicBezTo>
                    <a:pt x="707" y="781"/>
                    <a:pt x="701" y="785"/>
                    <a:pt x="695" y="788"/>
                  </a:cubicBezTo>
                  <a:cubicBezTo>
                    <a:pt x="696" y="783"/>
                    <a:pt x="698" y="778"/>
                    <a:pt x="699" y="772"/>
                  </a:cubicBezTo>
                  <a:cubicBezTo>
                    <a:pt x="700" y="772"/>
                    <a:pt x="700" y="772"/>
                    <a:pt x="700" y="772"/>
                  </a:cubicBezTo>
                  <a:moveTo>
                    <a:pt x="674" y="800"/>
                  </a:moveTo>
                  <a:cubicBezTo>
                    <a:pt x="674" y="801"/>
                    <a:pt x="673" y="801"/>
                    <a:pt x="672" y="801"/>
                  </a:cubicBezTo>
                  <a:cubicBezTo>
                    <a:pt x="664" y="807"/>
                    <a:pt x="655" y="812"/>
                    <a:pt x="647" y="818"/>
                  </a:cubicBezTo>
                  <a:cubicBezTo>
                    <a:pt x="647" y="817"/>
                    <a:pt x="647" y="815"/>
                    <a:pt x="647" y="814"/>
                  </a:cubicBezTo>
                  <a:cubicBezTo>
                    <a:pt x="649" y="810"/>
                    <a:pt x="651" y="805"/>
                    <a:pt x="653" y="800"/>
                  </a:cubicBezTo>
                  <a:cubicBezTo>
                    <a:pt x="654" y="800"/>
                    <a:pt x="655" y="799"/>
                    <a:pt x="657" y="798"/>
                  </a:cubicBezTo>
                  <a:cubicBezTo>
                    <a:pt x="664" y="794"/>
                    <a:pt x="671" y="789"/>
                    <a:pt x="679" y="785"/>
                  </a:cubicBezTo>
                  <a:cubicBezTo>
                    <a:pt x="677" y="790"/>
                    <a:pt x="676" y="795"/>
                    <a:pt x="674" y="800"/>
                  </a:cubicBezTo>
                  <a:moveTo>
                    <a:pt x="628" y="830"/>
                  </a:moveTo>
                  <a:cubicBezTo>
                    <a:pt x="625" y="832"/>
                    <a:pt x="622" y="834"/>
                    <a:pt x="618" y="836"/>
                  </a:cubicBezTo>
                  <a:cubicBezTo>
                    <a:pt x="619" y="835"/>
                    <a:pt x="619" y="833"/>
                    <a:pt x="620" y="831"/>
                  </a:cubicBezTo>
                  <a:cubicBezTo>
                    <a:pt x="620" y="827"/>
                    <a:pt x="622" y="823"/>
                    <a:pt x="623" y="819"/>
                  </a:cubicBezTo>
                  <a:cubicBezTo>
                    <a:pt x="625" y="818"/>
                    <a:pt x="627" y="816"/>
                    <a:pt x="629" y="815"/>
                  </a:cubicBezTo>
                  <a:cubicBezTo>
                    <a:pt x="629" y="820"/>
                    <a:pt x="628" y="825"/>
                    <a:pt x="628" y="830"/>
                  </a:cubicBezTo>
                  <a:moveTo>
                    <a:pt x="615" y="839"/>
                  </a:moveTo>
                  <a:cubicBezTo>
                    <a:pt x="608" y="843"/>
                    <a:pt x="600" y="848"/>
                    <a:pt x="593" y="853"/>
                  </a:cubicBezTo>
                  <a:cubicBezTo>
                    <a:pt x="595" y="847"/>
                    <a:pt x="597" y="841"/>
                    <a:pt x="598" y="835"/>
                  </a:cubicBezTo>
                  <a:cubicBezTo>
                    <a:pt x="605" y="830"/>
                    <a:pt x="613" y="826"/>
                    <a:pt x="620" y="821"/>
                  </a:cubicBezTo>
                  <a:cubicBezTo>
                    <a:pt x="619" y="824"/>
                    <a:pt x="618" y="827"/>
                    <a:pt x="617" y="830"/>
                  </a:cubicBezTo>
                  <a:cubicBezTo>
                    <a:pt x="616" y="833"/>
                    <a:pt x="616" y="836"/>
                    <a:pt x="615" y="839"/>
                  </a:cubicBezTo>
                  <a:moveTo>
                    <a:pt x="630" y="810"/>
                  </a:moveTo>
                  <a:cubicBezTo>
                    <a:pt x="628" y="811"/>
                    <a:pt x="627" y="812"/>
                    <a:pt x="625" y="812"/>
                  </a:cubicBezTo>
                  <a:cubicBezTo>
                    <a:pt x="627" y="807"/>
                    <a:pt x="629" y="802"/>
                    <a:pt x="629" y="796"/>
                  </a:cubicBezTo>
                  <a:cubicBezTo>
                    <a:pt x="629" y="796"/>
                    <a:pt x="629" y="795"/>
                    <a:pt x="629" y="795"/>
                  </a:cubicBezTo>
                  <a:cubicBezTo>
                    <a:pt x="629" y="794"/>
                    <a:pt x="630" y="794"/>
                    <a:pt x="631" y="793"/>
                  </a:cubicBezTo>
                  <a:cubicBezTo>
                    <a:pt x="631" y="799"/>
                    <a:pt x="631" y="804"/>
                    <a:pt x="630" y="810"/>
                  </a:cubicBezTo>
                  <a:moveTo>
                    <a:pt x="622" y="815"/>
                  </a:moveTo>
                  <a:cubicBezTo>
                    <a:pt x="615" y="819"/>
                    <a:pt x="607" y="824"/>
                    <a:pt x="600" y="829"/>
                  </a:cubicBezTo>
                  <a:cubicBezTo>
                    <a:pt x="601" y="823"/>
                    <a:pt x="603" y="817"/>
                    <a:pt x="604" y="812"/>
                  </a:cubicBezTo>
                  <a:cubicBezTo>
                    <a:pt x="612" y="807"/>
                    <a:pt x="620" y="802"/>
                    <a:pt x="627" y="796"/>
                  </a:cubicBezTo>
                  <a:cubicBezTo>
                    <a:pt x="626" y="803"/>
                    <a:pt x="624" y="809"/>
                    <a:pt x="622" y="815"/>
                  </a:cubicBezTo>
                  <a:moveTo>
                    <a:pt x="596" y="832"/>
                  </a:moveTo>
                  <a:cubicBezTo>
                    <a:pt x="590" y="836"/>
                    <a:pt x="583" y="840"/>
                    <a:pt x="577" y="844"/>
                  </a:cubicBezTo>
                  <a:cubicBezTo>
                    <a:pt x="578" y="842"/>
                    <a:pt x="579" y="839"/>
                    <a:pt x="579" y="836"/>
                  </a:cubicBezTo>
                  <a:cubicBezTo>
                    <a:pt x="580" y="833"/>
                    <a:pt x="581" y="830"/>
                    <a:pt x="581" y="827"/>
                  </a:cubicBezTo>
                  <a:cubicBezTo>
                    <a:pt x="588" y="823"/>
                    <a:pt x="594" y="818"/>
                    <a:pt x="601" y="814"/>
                  </a:cubicBezTo>
                  <a:cubicBezTo>
                    <a:pt x="599" y="820"/>
                    <a:pt x="598" y="826"/>
                    <a:pt x="596" y="832"/>
                  </a:cubicBezTo>
                  <a:moveTo>
                    <a:pt x="573" y="847"/>
                  </a:moveTo>
                  <a:cubicBezTo>
                    <a:pt x="568" y="851"/>
                    <a:pt x="562" y="855"/>
                    <a:pt x="557" y="858"/>
                  </a:cubicBezTo>
                  <a:cubicBezTo>
                    <a:pt x="554" y="861"/>
                    <a:pt x="551" y="863"/>
                    <a:pt x="547" y="865"/>
                  </a:cubicBezTo>
                  <a:cubicBezTo>
                    <a:pt x="547" y="865"/>
                    <a:pt x="547" y="865"/>
                    <a:pt x="547" y="865"/>
                  </a:cubicBezTo>
                  <a:cubicBezTo>
                    <a:pt x="549" y="860"/>
                    <a:pt x="550" y="855"/>
                    <a:pt x="550" y="850"/>
                  </a:cubicBezTo>
                  <a:cubicBezTo>
                    <a:pt x="555" y="847"/>
                    <a:pt x="559" y="844"/>
                    <a:pt x="563" y="840"/>
                  </a:cubicBezTo>
                  <a:cubicBezTo>
                    <a:pt x="568" y="837"/>
                    <a:pt x="573" y="834"/>
                    <a:pt x="578" y="830"/>
                  </a:cubicBezTo>
                  <a:cubicBezTo>
                    <a:pt x="576" y="836"/>
                    <a:pt x="575" y="842"/>
                    <a:pt x="573" y="847"/>
                  </a:cubicBezTo>
                  <a:moveTo>
                    <a:pt x="546" y="871"/>
                  </a:moveTo>
                  <a:cubicBezTo>
                    <a:pt x="553" y="866"/>
                    <a:pt x="560" y="861"/>
                    <a:pt x="567" y="856"/>
                  </a:cubicBezTo>
                  <a:cubicBezTo>
                    <a:pt x="568" y="855"/>
                    <a:pt x="570" y="855"/>
                    <a:pt x="571" y="854"/>
                  </a:cubicBezTo>
                  <a:cubicBezTo>
                    <a:pt x="569" y="859"/>
                    <a:pt x="567" y="865"/>
                    <a:pt x="565" y="871"/>
                  </a:cubicBezTo>
                  <a:cubicBezTo>
                    <a:pt x="557" y="876"/>
                    <a:pt x="550" y="881"/>
                    <a:pt x="542" y="886"/>
                  </a:cubicBezTo>
                  <a:cubicBezTo>
                    <a:pt x="543" y="881"/>
                    <a:pt x="545" y="876"/>
                    <a:pt x="546" y="871"/>
                  </a:cubicBezTo>
                  <a:moveTo>
                    <a:pt x="576" y="850"/>
                  </a:moveTo>
                  <a:cubicBezTo>
                    <a:pt x="582" y="846"/>
                    <a:pt x="588" y="842"/>
                    <a:pt x="594" y="838"/>
                  </a:cubicBezTo>
                  <a:cubicBezTo>
                    <a:pt x="594" y="841"/>
                    <a:pt x="593" y="844"/>
                    <a:pt x="592" y="847"/>
                  </a:cubicBezTo>
                  <a:cubicBezTo>
                    <a:pt x="591" y="850"/>
                    <a:pt x="590" y="853"/>
                    <a:pt x="589" y="856"/>
                  </a:cubicBezTo>
                  <a:cubicBezTo>
                    <a:pt x="583" y="860"/>
                    <a:pt x="576" y="864"/>
                    <a:pt x="570" y="868"/>
                  </a:cubicBezTo>
                  <a:cubicBezTo>
                    <a:pt x="572" y="862"/>
                    <a:pt x="574" y="856"/>
                    <a:pt x="576" y="850"/>
                  </a:cubicBezTo>
                  <a:moveTo>
                    <a:pt x="585" y="863"/>
                  </a:moveTo>
                  <a:cubicBezTo>
                    <a:pt x="585" y="862"/>
                    <a:pt x="586" y="862"/>
                    <a:pt x="587" y="861"/>
                  </a:cubicBezTo>
                  <a:cubicBezTo>
                    <a:pt x="586" y="863"/>
                    <a:pt x="586" y="864"/>
                    <a:pt x="585" y="866"/>
                  </a:cubicBezTo>
                  <a:cubicBezTo>
                    <a:pt x="579" y="870"/>
                    <a:pt x="573" y="874"/>
                    <a:pt x="567" y="878"/>
                  </a:cubicBezTo>
                  <a:cubicBezTo>
                    <a:pt x="567" y="877"/>
                    <a:pt x="568" y="875"/>
                    <a:pt x="568" y="873"/>
                  </a:cubicBezTo>
                  <a:cubicBezTo>
                    <a:pt x="574" y="870"/>
                    <a:pt x="579" y="866"/>
                    <a:pt x="585" y="863"/>
                  </a:cubicBezTo>
                  <a:moveTo>
                    <a:pt x="591" y="858"/>
                  </a:moveTo>
                  <a:cubicBezTo>
                    <a:pt x="599" y="854"/>
                    <a:pt x="606" y="849"/>
                    <a:pt x="614" y="844"/>
                  </a:cubicBezTo>
                  <a:cubicBezTo>
                    <a:pt x="613" y="846"/>
                    <a:pt x="613" y="849"/>
                    <a:pt x="612" y="851"/>
                  </a:cubicBezTo>
                  <a:cubicBezTo>
                    <a:pt x="608" y="853"/>
                    <a:pt x="603" y="856"/>
                    <a:pt x="599" y="858"/>
                  </a:cubicBezTo>
                  <a:cubicBezTo>
                    <a:pt x="596" y="860"/>
                    <a:pt x="593" y="861"/>
                    <a:pt x="590" y="863"/>
                  </a:cubicBezTo>
                  <a:cubicBezTo>
                    <a:pt x="590" y="862"/>
                    <a:pt x="591" y="860"/>
                    <a:pt x="591" y="858"/>
                  </a:cubicBezTo>
                  <a:moveTo>
                    <a:pt x="617" y="842"/>
                  </a:moveTo>
                  <a:cubicBezTo>
                    <a:pt x="621" y="840"/>
                    <a:pt x="624" y="838"/>
                    <a:pt x="627" y="836"/>
                  </a:cubicBezTo>
                  <a:cubicBezTo>
                    <a:pt x="627" y="838"/>
                    <a:pt x="627" y="841"/>
                    <a:pt x="626" y="843"/>
                  </a:cubicBezTo>
                  <a:cubicBezTo>
                    <a:pt x="623" y="845"/>
                    <a:pt x="619" y="847"/>
                    <a:pt x="616" y="849"/>
                  </a:cubicBezTo>
                  <a:cubicBezTo>
                    <a:pt x="616" y="847"/>
                    <a:pt x="617" y="844"/>
                    <a:pt x="617" y="842"/>
                  </a:cubicBezTo>
                  <a:moveTo>
                    <a:pt x="677" y="804"/>
                  </a:moveTo>
                  <a:cubicBezTo>
                    <a:pt x="680" y="801"/>
                    <a:pt x="684" y="799"/>
                    <a:pt x="688" y="797"/>
                  </a:cubicBezTo>
                  <a:cubicBezTo>
                    <a:pt x="687" y="799"/>
                    <a:pt x="686" y="801"/>
                    <a:pt x="686" y="804"/>
                  </a:cubicBezTo>
                  <a:cubicBezTo>
                    <a:pt x="685" y="806"/>
                    <a:pt x="684" y="808"/>
                    <a:pt x="683" y="811"/>
                  </a:cubicBezTo>
                  <a:cubicBezTo>
                    <a:pt x="680" y="813"/>
                    <a:pt x="676" y="815"/>
                    <a:pt x="673" y="816"/>
                  </a:cubicBezTo>
                  <a:cubicBezTo>
                    <a:pt x="674" y="812"/>
                    <a:pt x="675" y="808"/>
                    <a:pt x="677" y="804"/>
                  </a:cubicBezTo>
                  <a:moveTo>
                    <a:pt x="693" y="794"/>
                  </a:moveTo>
                  <a:cubicBezTo>
                    <a:pt x="697" y="792"/>
                    <a:pt x="701" y="789"/>
                    <a:pt x="705" y="787"/>
                  </a:cubicBezTo>
                  <a:cubicBezTo>
                    <a:pt x="709" y="785"/>
                    <a:pt x="712" y="782"/>
                    <a:pt x="716" y="780"/>
                  </a:cubicBezTo>
                  <a:cubicBezTo>
                    <a:pt x="714" y="785"/>
                    <a:pt x="713" y="791"/>
                    <a:pt x="711" y="796"/>
                  </a:cubicBezTo>
                  <a:cubicBezTo>
                    <a:pt x="703" y="800"/>
                    <a:pt x="696" y="804"/>
                    <a:pt x="688" y="808"/>
                  </a:cubicBezTo>
                  <a:cubicBezTo>
                    <a:pt x="690" y="804"/>
                    <a:pt x="691" y="799"/>
                    <a:pt x="693" y="794"/>
                  </a:cubicBezTo>
                  <a:moveTo>
                    <a:pt x="710" y="810"/>
                  </a:moveTo>
                  <a:cubicBezTo>
                    <a:pt x="711" y="807"/>
                    <a:pt x="712" y="803"/>
                    <a:pt x="713" y="800"/>
                  </a:cubicBezTo>
                  <a:cubicBezTo>
                    <a:pt x="714" y="800"/>
                    <a:pt x="714" y="799"/>
                    <a:pt x="715" y="799"/>
                  </a:cubicBezTo>
                  <a:cubicBezTo>
                    <a:pt x="720" y="796"/>
                    <a:pt x="725" y="794"/>
                    <a:pt x="730" y="791"/>
                  </a:cubicBezTo>
                  <a:cubicBezTo>
                    <a:pt x="728" y="797"/>
                    <a:pt x="726" y="802"/>
                    <a:pt x="724" y="807"/>
                  </a:cubicBezTo>
                  <a:cubicBezTo>
                    <a:pt x="718" y="811"/>
                    <a:pt x="712" y="815"/>
                    <a:pt x="707" y="818"/>
                  </a:cubicBezTo>
                  <a:cubicBezTo>
                    <a:pt x="708" y="815"/>
                    <a:pt x="709" y="813"/>
                    <a:pt x="710" y="810"/>
                  </a:cubicBezTo>
                  <a:moveTo>
                    <a:pt x="714" y="794"/>
                  </a:moveTo>
                  <a:cubicBezTo>
                    <a:pt x="716" y="789"/>
                    <a:pt x="718" y="783"/>
                    <a:pt x="719" y="778"/>
                  </a:cubicBezTo>
                  <a:cubicBezTo>
                    <a:pt x="725" y="774"/>
                    <a:pt x="732" y="770"/>
                    <a:pt x="738" y="767"/>
                  </a:cubicBezTo>
                  <a:cubicBezTo>
                    <a:pt x="736" y="773"/>
                    <a:pt x="734" y="779"/>
                    <a:pt x="732" y="785"/>
                  </a:cubicBezTo>
                  <a:cubicBezTo>
                    <a:pt x="726" y="788"/>
                    <a:pt x="720" y="791"/>
                    <a:pt x="714" y="794"/>
                  </a:cubicBezTo>
                  <a:moveTo>
                    <a:pt x="739" y="763"/>
                  </a:moveTo>
                  <a:cubicBezTo>
                    <a:pt x="733" y="765"/>
                    <a:pt x="727" y="768"/>
                    <a:pt x="721" y="772"/>
                  </a:cubicBezTo>
                  <a:cubicBezTo>
                    <a:pt x="724" y="761"/>
                    <a:pt x="727" y="749"/>
                    <a:pt x="728" y="738"/>
                  </a:cubicBezTo>
                  <a:cubicBezTo>
                    <a:pt x="729" y="739"/>
                    <a:pt x="730" y="739"/>
                    <a:pt x="731" y="739"/>
                  </a:cubicBezTo>
                  <a:cubicBezTo>
                    <a:pt x="732" y="739"/>
                    <a:pt x="732" y="739"/>
                    <a:pt x="733" y="739"/>
                  </a:cubicBezTo>
                  <a:cubicBezTo>
                    <a:pt x="736" y="733"/>
                    <a:pt x="739" y="727"/>
                    <a:pt x="740" y="720"/>
                  </a:cubicBezTo>
                  <a:cubicBezTo>
                    <a:pt x="744" y="718"/>
                    <a:pt x="748" y="716"/>
                    <a:pt x="752" y="714"/>
                  </a:cubicBezTo>
                  <a:cubicBezTo>
                    <a:pt x="751" y="730"/>
                    <a:pt x="745" y="747"/>
                    <a:pt x="739" y="763"/>
                  </a:cubicBezTo>
                  <a:moveTo>
                    <a:pt x="735" y="726"/>
                  </a:moveTo>
                  <a:cubicBezTo>
                    <a:pt x="735" y="728"/>
                    <a:pt x="734" y="731"/>
                    <a:pt x="733" y="733"/>
                  </a:cubicBezTo>
                  <a:cubicBezTo>
                    <a:pt x="732" y="735"/>
                    <a:pt x="731" y="736"/>
                    <a:pt x="730" y="735"/>
                  </a:cubicBezTo>
                  <a:cubicBezTo>
                    <a:pt x="729" y="735"/>
                    <a:pt x="729" y="735"/>
                    <a:pt x="729" y="735"/>
                  </a:cubicBezTo>
                  <a:cubicBezTo>
                    <a:pt x="729" y="732"/>
                    <a:pt x="729" y="730"/>
                    <a:pt x="729" y="728"/>
                  </a:cubicBezTo>
                  <a:cubicBezTo>
                    <a:pt x="729" y="726"/>
                    <a:pt x="727" y="726"/>
                    <a:pt x="727" y="728"/>
                  </a:cubicBezTo>
                  <a:cubicBezTo>
                    <a:pt x="727" y="730"/>
                    <a:pt x="726" y="731"/>
                    <a:pt x="726" y="733"/>
                  </a:cubicBezTo>
                  <a:cubicBezTo>
                    <a:pt x="725" y="732"/>
                    <a:pt x="725" y="730"/>
                    <a:pt x="725" y="728"/>
                  </a:cubicBezTo>
                  <a:cubicBezTo>
                    <a:pt x="725" y="728"/>
                    <a:pt x="724" y="728"/>
                    <a:pt x="724" y="727"/>
                  </a:cubicBezTo>
                  <a:cubicBezTo>
                    <a:pt x="728" y="726"/>
                    <a:pt x="732" y="724"/>
                    <a:pt x="736" y="722"/>
                  </a:cubicBezTo>
                  <a:cubicBezTo>
                    <a:pt x="736" y="723"/>
                    <a:pt x="736" y="724"/>
                    <a:pt x="735" y="726"/>
                  </a:cubicBezTo>
                  <a:moveTo>
                    <a:pt x="706" y="738"/>
                  </a:moveTo>
                  <a:cubicBezTo>
                    <a:pt x="705" y="743"/>
                    <a:pt x="704" y="747"/>
                    <a:pt x="702" y="751"/>
                  </a:cubicBezTo>
                  <a:cubicBezTo>
                    <a:pt x="700" y="750"/>
                    <a:pt x="699" y="746"/>
                    <a:pt x="699" y="744"/>
                  </a:cubicBezTo>
                  <a:cubicBezTo>
                    <a:pt x="698" y="743"/>
                    <a:pt x="697" y="743"/>
                    <a:pt x="697" y="744"/>
                  </a:cubicBezTo>
                  <a:cubicBezTo>
                    <a:pt x="698" y="748"/>
                    <a:pt x="699" y="751"/>
                    <a:pt x="701" y="754"/>
                  </a:cubicBezTo>
                  <a:cubicBezTo>
                    <a:pt x="701" y="756"/>
                    <a:pt x="700" y="759"/>
                    <a:pt x="700" y="761"/>
                  </a:cubicBezTo>
                  <a:cubicBezTo>
                    <a:pt x="699" y="763"/>
                    <a:pt x="698" y="766"/>
                    <a:pt x="697" y="768"/>
                  </a:cubicBezTo>
                  <a:cubicBezTo>
                    <a:pt x="694" y="770"/>
                    <a:pt x="690" y="773"/>
                    <a:pt x="686" y="775"/>
                  </a:cubicBezTo>
                  <a:cubicBezTo>
                    <a:pt x="685" y="776"/>
                    <a:pt x="685" y="776"/>
                    <a:pt x="684" y="776"/>
                  </a:cubicBezTo>
                  <a:cubicBezTo>
                    <a:pt x="687" y="765"/>
                    <a:pt x="687" y="753"/>
                    <a:pt x="687" y="742"/>
                  </a:cubicBezTo>
                  <a:cubicBezTo>
                    <a:pt x="692" y="740"/>
                    <a:pt x="698" y="738"/>
                    <a:pt x="703" y="736"/>
                  </a:cubicBezTo>
                  <a:cubicBezTo>
                    <a:pt x="704" y="736"/>
                    <a:pt x="705" y="735"/>
                    <a:pt x="707" y="735"/>
                  </a:cubicBezTo>
                  <a:cubicBezTo>
                    <a:pt x="706" y="736"/>
                    <a:pt x="706" y="737"/>
                    <a:pt x="706" y="738"/>
                  </a:cubicBezTo>
                  <a:moveTo>
                    <a:pt x="680" y="778"/>
                  </a:moveTo>
                  <a:cubicBezTo>
                    <a:pt x="680" y="778"/>
                    <a:pt x="680" y="778"/>
                    <a:pt x="680" y="779"/>
                  </a:cubicBezTo>
                  <a:cubicBezTo>
                    <a:pt x="672" y="784"/>
                    <a:pt x="664" y="789"/>
                    <a:pt x="655" y="794"/>
                  </a:cubicBezTo>
                  <a:cubicBezTo>
                    <a:pt x="656" y="793"/>
                    <a:pt x="656" y="792"/>
                    <a:pt x="656" y="791"/>
                  </a:cubicBezTo>
                  <a:cubicBezTo>
                    <a:pt x="659" y="783"/>
                    <a:pt x="662" y="776"/>
                    <a:pt x="665" y="768"/>
                  </a:cubicBezTo>
                  <a:cubicBezTo>
                    <a:pt x="667" y="770"/>
                    <a:pt x="671" y="769"/>
                    <a:pt x="673" y="765"/>
                  </a:cubicBezTo>
                  <a:cubicBezTo>
                    <a:pt x="677" y="758"/>
                    <a:pt x="679" y="751"/>
                    <a:pt x="680" y="744"/>
                  </a:cubicBezTo>
                  <a:cubicBezTo>
                    <a:pt x="682" y="744"/>
                    <a:pt x="683" y="743"/>
                    <a:pt x="685" y="743"/>
                  </a:cubicBezTo>
                  <a:cubicBezTo>
                    <a:pt x="684" y="754"/>
                    <a:pt x="684" y="766"/>
                    <a:pt x="680" y="778"/>
                  </a:cubicBezTo>
                  <a:moveTo>
                    <a:pt x="675" y="751"/>
                  </a:moveTo>
                  <a:cubicBezTo>
                    <a:pt x="675" y="751"/>
                    <a:pt x="670" y="767"/>
                    <a:pt x="666" y="765"/>
                  </a:cubicBezTo>
                  <a:cubicBezTo>
                    <a:pt x="668" y="759"/>
                    <a:pt x="670" y="753"/>
                    <a:pt x="672" y="747"/>
                  </a:cubicBezTo>
                  <a:cubicBezTo>
                    <a:pt x="673" y="747"/>
                    <a:pt x="675" y="746"/>
                    <a:pt x="676" y="746"/>
                  </a:cubicBezTo>
                  <a:cubicBezTo>
                    <a:pt x="676" y="748"/>
                    <a:pt x="675" y="749"/>
                    <a:pt x="675" y="751"/>
                  </a:cubicBezTo>
                  <a:moveTo>
                    <a:pt x="665" y="764"/>
                  </a:moveTo>
                  <a:cubicBezTo>
                    <a:pt x="665" y="764"/>
                    <a:pt x="665" y="764"/>
                    <a:pt x="665" y="764"/>
                  </a:cubicBezTo>
                  <a:cubicBezTo>
                    <a:pt x="664" y="763"/>
                    <a:pt x="663" y="763"/>
                    <a:pt x="663" y="764"/>
                  </a:cubicBezTo>
                  <a:cubicBezTo>
                    <a:pt x="664" y="765"/>
                    <a:pt x="664" y="765"/>
                    <a:pt x="664" y="766"/>
                  </a:cubicBezTo>
                  <a:cubicBezTo>
                    <a:pt x="661" y="776"/>
                    <a:pt x="657" y="785"/>
                    <a:pt x="653" y="795"/>
                  </a:cubicBezTo>
                  <a:cubicBezTo>
                    <a:pt x="651" y="796"/>
                    <a:pt x="649" y="797"/>
                    <a:pt x="648" y="798"/>
                  </a:cubicBezTo>
                  <a:cubicBezTo>
                    <a:pt x="648" y="788"/>
                    <a:pt x="647" y="777"/>
                    <a:pt x="646" y="767"/>
                  </a:cubicBezTo>
                  <a:cubicBezTo>
                    <a:pt x="647" y="763"/>
                    <a:pt x="648" y="760"/>
                    <a:pt x="648" y="756"/>
                  </a:cubicBezTo>
                  <a:cubicBezTo>
                    <a:pt x="656" y="753"/>
                    <a:pt x="663" y="751"/>
                    <a:pt x="670" y="748"/>
                  </a:cubicBezTo>
                  <a:cubicBezTo>
                    <a:pt x="668" y="753"/>
                    <a:pt x="666" y="758"/>
                    <a:pt x="665" y="764"/>
                  </a:cubicBezTo>
                  <a:moveTo>
                    <a:pt x="631" y="788"/>
                  </a:moveTo>
                  <a:cubicBezTo>
                    <a:pt x="625" y="793"/>
                    <a:pt x="618" y="797"/>
                    <a:pt x="612" y="802"/>
                  </a:cubicBezTo>
                  <a:cubicBezTo>
                    <a:pt x="613" y="800"/>
                    <a:pt x="613" y="798"/>
                    <a:pt x="613" y="797"/>
                  </a:cubicBezTo>
                  <a:cubicBezTo>
                    <a:pt x="615" y="786"/>
                    <a:pt x="617" y="776"/>
                    <a:pt x="619" y="765"/>
                  </a:cubicBezTo>
                  <a:cubicBezTo>
                    <a:pt x="622" y="755"/>
                    <a:pt x="622" y="745"/>
                    <a:pt x="623" y="735"/>
                  </a:cubicBezTo>
                  <a:cubicBezTo>
                    <a:pt x="623" y="733"/>
                    <a:pt x="623" y="732"/>
                    <a:pt x="624" y="731"/>
                  </a:cubicBezTo>
                  <a:cubicBezTo>
                    <a:pt x="624" y="731"/>
                    <a:pt x="625" y="732"/>
                    <a:pt x="625" y="733"/>
                  </a:cubicBezTo>
                  <a:cubicBezTo>
                    <a:pt x="627" y="737"/>
                    <a:pt x="629" y="741"/>
                    <a:pt x="629" y="745"/>
                  </a:cubicBezTo>
                  <a:cubicBezTo>
                    <a:pt x="631" y="760"/>
                    <a:pt x="631" y="774"/>
                    <a:pt x="631" y="788"/>
                  </a:cubicBezTo>
                  <a:moveTo>
                    <a:pt x="536" y="832"/>
                  </a:moveTo>
                  <a:cubicBezTo>
                    <a:pt x="535" y="840"/>
                    <a:pt x="534" y="848"/>
                    <a:pt x="533" y="855"/>
                  </a:cubicBezTo>
                  <a:cubicBezTo>
                    <a:pt x="525" y="861"/>
                    <a:pt x="517" y="866"/>
                    <a:pt x="510" y="872"/>
                  </a:cubicBezTo>
                  <a:cubicBezTo>
                    <a:pt x="513" y="861"/>
                    <a:pt x="517" y="850"/>
                    <a:pt x="520" y="839"/>
                  </a:cubicBezTo>
                  <a:cubicBezTo>
                    <a:pt x="525" y="836"/>
                    <a:pt x="531" y="832"/>
                    <a:pt x="536" y="828"/>
                  </a:cubicBezTo>
                  <a:cubicBezTo>
                    <a:pt x="536" y="830"/>
                    <a:pt x="536" y="831"/>
                    <a:pt x="536" y="832"/>
                  </a:cubicBezTo>
                  <a:moveTo>
                    <a:pt x="505" y="875"/>
                  </a:moveTo>
                  <a:cubicBezTo>
                    <a:pt x="498" y="880"/>
                    <a:pt x="491" y="884"/>
                    <a:pt x="485" y="889"/>
                  </a:cubicBezTo>
                  <a:cubicBezTo>
                    <a:pt x="486" y="885"/>
                    <a:pt x="487" y="881"/>
                    <a:pt x="488" y="877"/>
                  </a:cubicBezTo>
                  <a:cubicBezTo>
                    <a:pt x="490" y="870"/>
                    <a:pt x="493" y="864"/>
                    <a:pt x="494" y="857"/>
                  </a:cubicBezTo>
                  <a:cubicBezTo>
                    <a:pt x="499" y="853"/>
                    <a:pt x="504" y="850"/>
                    <a:pt x="510" y="846"/>
                  </a:cubicBezTo>
                  <a:cubicBezTo>
                    <a:pt x="512" y="845"/>
                    <a:pt x="514" y="844"/>
                    <a:pt x="516" y="842"/>
                  </a:cubicBezTo>
                  <a:cubicBezTo>
                    <a:pt x="512" y="853"/>
                    <a:pt x="508" y="864"/>
                    <a:pt x="505" y="875"/>
                  </a:cubicBezTo>
                  <a:moveTo>
                    <a:pt x="480" y="893"/>
                  </a:moveTo>
                  <a:cubicBezTo>
                    <a:pt x="479" y="894"/>
                    <a:pt x="477" y="895"/>
                    <a:pt x="475" y="896"/>
                  </a:cubicBezTo>
                  <a:cubicBezTo>
                    <a:pt x="468" y="901"/>
                    <a:pt x="462" y="907"/>
                    <a:pt x="455" y="912"/>
                  </a:cubicBezTo>
                  <a:cubicBezTo>
                    <a:pt x="459" y="900"/>
                    <a:pt x="463" y="889"/>
                    <a:pt x="466" y="878"/>
                  </a:cubicBezTo>
                  <a:cubicBezTo>
                    <a:pt x="468" y="876"/>
                    <a:pt x="471" y="874"/>
                    <a:pt x="473" y="873"/>
                  </a:cubicBezTo>
                  <a:cubicBezTo>
                    <a:pt x="479" y="868"/>
                    <a:pt x="485" y="864"/>
                    <a:pt x="491" y="860"/>
                  </a:cubicBezTo>
                  <a:cubicBezTo>
                    <a:pt x="488" y="871"/>
                    <a:pt x="484" y="882"/>
                    <a:pt x="480" y="893"/>
                  </a:cubicBezTo>
                  <a:moveTo>
                    <a:pt x="450" y="915"/>
                  </a:moveTo>
                  <a:cubicBezTo>
                    <a:pt x="441" y="922"/>
                    <a:pt x="432" y="929"/>
                    <a:pt x="423" y="935"/>
                  </a:cubicBezTo>
                  <a:cubicBezTo>
                    <a:pt x="427" y="925"/>
                    <a:pt x="430" y="914"/>
                    <a:pt x="433" y="903"/>
                  </a:cubicBezTo>
                  <a:cubicBezTo>
                    <a:pt x="443" y="895"/>
                    <a:pt x="452" y="888"/>
                    <a:pt x="462" y="881"/>
                  </a:cubicBezTo>
                  <a:cubicBezTo>
                    <a:pt x="459" y="892"/>
                    <a:pt x="454" y="904"/>
                    <a:pt x="450" y="915"/>
                  </a:cubicBezTo>
                  <a:moveTo>
                    <a:pt x="230" y="1029"/>
                  </a:moveTo>
                  <a:cubicBezTo>
                    <a:pt x="230" y="1030"/>
                    <a:pt x="229" y="1030"/>
                    <a:pt x="229" y="1030"/>
                  </a:cubicBezTo>
                  <a:cubicBezTo>
                    <a:pt x="230" y="1026"/>
                    <a:pt x="230" y="1022"/>
                    <a:pt x="231" y="1020"/>
                  </a:cubicBezTo>
                  <a:cubicBezTo>
                    <a:pt x="232" y="1017"/>
                    <a:pt x="232" y="1014"/>
                    <a:pt x="233" y="1011"/>
                  </a:cubicBezTo>
                  <a:cubicBezTo>
                    <a:pt x="242" y="1005"/>
                    <a:pt x="250" y="998"/>
                    <a:pt x="258" y="991"/>
                  </a:cubicBezTo>
                  <a:cubicBezTo>
                    <a:pt x="260" y="990"/>
                    <a:pt x="261" y="989"/>
                    <a:pt x="262" y="988"/>
                  </a:cubicBezTo>
                  <a:cubicBezTo>
                    <a:pt x="261" y="995"/>
                    <a:pt x="259" y="1002"/>
                    <a:pt x="257" y="1009"/>
                  </a:cubicBezTo>
                  <a:cubicBezTo>
                    <a:pt x="248" y="1016"/>
                    <a:pt x="239" y="1023"/>
                    <a:pt x="230" y="1029"/>
                  </a:cubicBezTo>
                  <a:moveTo>
                    <a:pt x="109" y="1077"/>
                  </a:moveTo>
                  <a:cubicBezTo>
                    <a:pt x="105" y="1081"/>
                    <a:pt x="100" y="1085"/>
                    <a:pt x="96" y="1089"/>
                  </a:cubicBezTo>
                  <a:cubicBezTo>
                    <a:pt x="99" y="1079"/>
                    <a:pt x="102" y="1068"/>
                    <a:pt x="103" y="1058"/>
                  </a:cubicBezTo>
                  <a:cubicBezTo>
                    <a:pt x="104" y="1054"/>
                    <a:pt x="105" y="1051"/>
                    <a:pt x="105" y="1048"/>
                  </a:cubicBezTo>
                  <a:cubicBezTo>
                    <a:pt x="107" y="1046"/>
                    <a:pt x="108" y="1045"/>
                    <a:pt x="109" y="1044"/>
                  </a:cubicBezTo>
                  <a:cubicBezTo>
                    <a:pt x="114" y="1038"/>
                    <a:pt x="119" y="1033"/>
                    <a:pt x="125" y="1027"/>
                  </a:cubicBezTo>
                  <a:cubicBezTo>
                    <a:pt x="123" y="1034"/>
                    <a:pt x="121" y="1040"/>
                    <a:pt x="119" y="1047"/>
                  </a:cubicBezTo>
                  <a:cubicBezTo>
                    <a:pt x="117" y="1056"/>
                    <a:pt x="114" y="1066"/>
                    <a:pt x="111" y="1075"/>
                  </a:cubicBezTo>
                  <a:cubicBezTo>
                    <a:pt x="110" y="1075"/>
                    <a:pt x="110" y="1076"/>
                    <a:pt x="109" y="1077"/>
                  </a:cubicBezTo>
                  <a:moveTo>
                    <a:pt x="87" y="1025"/>
                  </a:moveTo>
                  <a:cubicBezTo>
                    <a:pt x="89" y="1023"/>
                    <a:pt x="91" y="1022"/>
                    <a:pt x="92" y="1020"/>
                  </a:cubicBezTo>
                  <a:cubicBezTo>
                    <a:pt x="92" y="1034"/>
                    <a:pt x="90" y="1049"/>
                    <a:pt x="88" y="1063"/>
                  </a:cubicBezTo>
                  <a:cubicBezTo>
                    <a:pt x="84" y="1067"/>
                    <a:pt x="81" y="1071"/>
                    <a:pt x="77" y="1074"/>
                  </a:cubicBezTo>
                  <a:cubicBezTo>
                    <a:pt x="79" y="1065"/>
                    <a:pt x="81" y="1057"/>
                    <a:pt x="83" y="1048"/>
                  </a:cubicBezTo>
                  <a:cubicBezTo>
                    <a:pt x="85" y="1040"/>
                    <a:pt x="86" y="1033"/>
                    <a:pt x="87" y="1025"/>
                  </a:cubicBezTo>
                  <a:moveTo>
                    <a:pt x="142" y="970"/>
                  </a:moveTo>
                  <a:cubicBezTo>
                    <a:pt x="143" y="969"/>
                    <a:pt x="144" y="968"/>
                    <a:pt x="144" y="968"/>
                  </a:cubicBezTo>
                  <a:cubicBezTo>
                    <a:pt x="145" y="970"/>
                    <a:pt x="146" y="973"/>
                    <a:pt x="147" y="976"/>
                  </a:cubicBezTo>
                  <a:cubicBezTo>
                    <a:pt x="147" y="977"/>
                    <a:pt x="149" y="976"/>
                    <a:pt x="149" y="975"/>
                  </a:cubicBezTo>
                  <a:cubicBezTo>
                    <a:pt x="149" y="975"/>
                    <a:pt x="149" y="974"/>
                    <a:pt x="149" y="974"/>
                  </a:cubicBezTo>
                  <a:cubicBezTo>
                    <a:pt x="149" y="974"/>
                    <a:pt x="149" y="974"/>
                    <a:pt x="148" y="973"/>
                  </a:cubicBezTo>
                  <a:cubicBezTo>
                    <a:pt x="149" y="973"/>
                    <a:pt x="149" y="973"/>
                    <a:pt x="149" y="972"/>
                  </a:cubicBezTo>
                  <a:cubicBezTo>
                    <a:pt x="149" y="971"/>
                    <a:pt x="148" y="971"/>
                    <a:pt x="148" y="970"/>
                  </a:cubicBezTo>
                  <a:cubicBezTo>
                    <a:pt x="148" y="969"/>
                    <a:pt x="147" y="967"/>
                    <a:pt x="147" y="965"/>
                  </a:cubicBezTo>
                  <a:cubicBezTo>
                    <a:pt x="150" y="962"/>
                    <a:pt x="154" y="959"/>
                    <a:pt x="158" y="956"/>
                  </a:cubicBezTo>
                  <a:cubicBezTo>
                    <a:pt x="158" y="968"/>
                    <a:pt x="157" y="980"/>
                    <a:pt x="155" y="992"/>
                  </a:cubicBezTo>
                  <a:cubicBezTo>
                    <a:pt x="147" y="1000"/>
                    <a:pt x="139" y="1007"/>
                    <a:pt x="131" y="1015"/>
                  </a:cubicBezTo>
                  <a:cubicBezTo>
                    <a:pt x="134" y="1006"/>
                    <a:pt x="136" y="996"/>
                    <a:pt x="137" y="986"/>
                  </a:cubicBezTo>
                  <a:cubicBezTo>
                    <a:pt x="138" y="981"/>
                    <a:pt x="139" y="977"/>
                    <a:pt x="139" y="972"/>
                  </a:cubicBezTo>
                  <a:cubicBezTo>
                    <a:pt x="140" y="971"/>
                    <a:pt x="141" y="971"/>
                    <a:pt x="142" y="970"/>
                  </a:cubicBezTo>
                  <a:moveTo>
                    <a:pt x="140" y="967"/>
                  </a:moveTo>
                  <a:cubicBezTo>
                    <a:pt x="141" y="965"/>
                    <a:pt x="141" y="963"/>
                    <a:pt x="141" y="962"/>
                  </a:cubicBezTo>
                  <a:cubicBezTo>
                    <a:pt x="142" y="960"/>
                    <a:pt x="142" y="958"/>
                    <a:pt x="142" y="957"/>
                  </a:cubicBezTo>
                  <a:cubicBezTo>
                    <a:pt x="142" y="957"/>
                    <a:pt x="142" y="958"/>
                    <a:pt x="142" y="958"/>
                  </a:cubicBezTo>
                  <a:cubicBezTo>
                    <a:pt x="142" y="960"/>
                    <a:pt x="143" y="962"/>
                    <a:pt x="143" y="964"/>
                  </a:cubicBezTo>
                  <a:cubicBezTo>
                    <a:pt x="142" y="965"/>
                    <a:pt x="141" y="966"/>
                    <a:pt x="140" y="967"/>
                  </a:cubicBezTo>
                  <a:moveTo>
                    <a:pt x="132" y="996"/>
                  </a:moveTo>
                  <a:cubicBezTo>
                    <a:pt x="131" y="1004"/>
                    <a:pt x="129" y="1012"/>
                    <a:pt x="126" y="1021"/>
                  </a:cubicBezTo>
                  <a:cubicBezTo>
                    <a:pt x="121" y="1026"/>
                    <a:pt x="116" y="1031"/>
                    <a:pt x="111" y="1036"/>
                  </a:cubicBezTo>
                  <a:cubicBezTo>
                    <a:pt x="110" y="1038"/>
                    <a:pt x="108" y="1039"/>
                    <a:pt x="107" y="1041"/>
                  </a:cubicBezTo>
                  <a:cubicBezTo>
                    <a:pt x="109" y="1033"/>
                    <a:pt x="111" y="1026"/>
                    <a:pt x="112" y="1018"/>
                  </a:cubicBezTo>
                  <a:cubicBezTo>
                    <a:pt x="113" y="1010"/>
                    <a:pt x="115" y="1002"/>
                    <a:pt x="116" y="994"/>
                  </a:cubicBezTo>
                  <a:cubicBezTo>
                    <a:pt x="118" y="993"/>
                    <a:pt x="119" y="991"/>
                    <a:pt x="121" y="990"/>
                  </a:cubicBezTo>
                  <a:cubicBezTo>
                    <a:pt x="125" y="985"/>
                    <a:pt x="130" y="981"/>
                    <a:pt x="135" y="976"/>
                  </a:cubicBezTo>
                  <a:cubicBezTo>
                    <a:pt x="134" y="983"/>
                    <a:pt x="134" y="989"/>
                    <a:pt x="132" y="996"/>
                  </a:cubicBezTo>
                  <a:moveTo>
                    <a:pt x="104" y="1038"/>
                  </a:moveTo>
                  <a:cubicBezTo>
                    <a:pt x="104" y="1028"/>
                    <a:pt x="104" y="1019"/>
                    <a:pt x="102" y="1009"/>
                  </a:cubicBezTo>
                  <a:cubicBezTo>
                    <a:pt x="106" y="1005"/>
                    <a:pt x="109" y="1001"/>
                    <a:pt x="113" y="998"/>
                  </a:cubicBezTo>
                  <a:cubicBezTo>
                    <a:pt x="111" y="1011"/>
                    <a:pt x="107" y="1025"/>
                    <a:pt x="104" y="1038"/>
                  </a:cubicBezTo>
                  <a:moveTo>
                    <a:pt x="124" y="1042"/>
                  </a:moveTo>
                  <a:cubicBezTo>
                    <a:pt x="126" y="1036"/>
                    <a:pt x="128" y="1029"/>
                    <a:pt x="130" y="1022"/>
                  </a:cubicBezTo>
                  <a:cubicBezTo>
                    <a:pt x="138" y="1014"/>
                    <a:pt x="146" y="1006"/>
                    <a:pt x="154" y="998"/>
                  </a:cubicBezTo>
                  <a:cubicBezTo>
                    <a:pt x="154" y="998"/>
                    <a:pt x="154" y="998"/>
                    <a:pt x="154" y="998"/>
                  </a:cubicBezTo>
                  <a:cubicBezTo>
                    <a:pt x="153" y="1009"/>
                    <a:pt x="150" y="1019"/>
                    <a:pt x="147" y="1029"/>
                  </a:cubicBezTo>
                  <a:cubicBezTo>
                    <a:pt x="146" y="1033"/>
                    <a:pt x="145" y="1037"/>
                    <a:pt x="144" y="1040"/>
                  </a:cubicBezTo>
                  <a:cubicBezTo>
                    <a:pt x="134" y="1050"/>
                    <a:pt x="125" y="1060"/>
                    <a:pt x="116" y="1070"/>
                  </a:cubicBezTo>
                  <a:cubicBezTo>
                    <a:pt x="119" y="1061"/>
                    <a:pt x="122" y="1052"/>
                    <a:pt x="124" y="1042"/>
                  </a:cubicBezTo>
                  <a:moveTo>
                    <a:pt x="150" y="1032"/>
                  </a:moveTo>
                  <a:cubicBezTo>
                    <a:pt x="153" y="1020"/>
                    <a:pt x="156" y="1007"/>
                    <a:pt x="158" y="994"/>
                  </a:cubicBezTo>
                  <a:cubicBezTo>
                    <a:pt x="163" y="989"/>
                    <a:pt x="168" y="984"/>
                    <a:pt x="173" y="980"/>
                  </a:cubicBezTo>
                  <a:cubicBezTo>
                    <a:pt x="174" y="982"/>
                    <a:pt x="174" y="984"/>
                    <a:pt x="174" y="987"/>
                  </a:cubicBezTo>
                  <a:cubicBezTo>
                    <a:pt x="171" y="998"/>
                    <a:pt x="168" y="1008"/>
                    <a:pt x="165" y="1019"/>
                  </a:cubicBezTo>
                  <a:cubicBezTo>
                    <a:pt x="165" y="1019"/>
                    <a:pt x="165" y="1019"/>
                    <a:pt x="165" y="1019"/>
                  </a:cubicBezTo>
                  <a:cubicBezTo>
                    <a:pt x="159" y="1024"/>
                    <a:pt x="154" y="1030"/>
                    <a:pt x="149" y="1035"/>
                  </a:cubicBezTo>
                  <a:cubicBezTo>
                    <a:pt x="149" y="1034"/>
                    <a:pt x="149" y="1033"/>
                    <a:pt x="150" y="1032"/>
                  </a:cubicBezTo>
                  <a:moveTo>
                    <a:pt x="240" y="966"/>
                  </a:moveTo>
                  <a:cubicBezTo>
                    <a:pt x="239" y="970"/>
                    <a:pt x="238" y="974"/>
                    <a:pt x="238" y="978"/>
                  </a:cubicBezTo>
                  <a:cubicBezTo>
                    <a:pt x="232" y="983"/>
                    <a:pt x="226" y="987"/>
                    <a:pt x="220" y="992"/>
                  </a:cubicBezTo>
                  <a:cubicBezTo>
                    <a:pt x="217" y="994"/>
                    <a:pt x="215" y="996"/>
                    <a:pt x="212" y="998"/>
                  </a:cubicBezTo>
                  <a:cubicBezTo>
                    <a:pt x="214" y="991"/>
                    <a:pt x="216" y="984"/>
                    <a:pt x="218" y="977"/>
                  </a:cubicBezTo>
                  <a:cubicBezTo>
                    <a:pt x="226" y="971"/>
                    <a:pt x="234" y="965"/>
                    <a:pt x="242" y="958"/>
                  </a:cubicBezTo>
                  <a:cubicBezTo>
                    <a:pt x="241" y="961"/>
                    <a:pt x="240" y="963"/>
                    <a:pt x="240" y="966"/>
                  </a:cubicBezTo>
                  <a:moveTo>
                    <a:pt x="246" y="955"/>
                  </a:moveTo>
                  <a:cubicBezTo>
                    <a:pt x="255" y="948"/>
                    <a:pt x="265" y="941"/>
                    <a:pt x="275" y="934"/>
                  </a:cubicBezTo>
                  <a:cubicBezTo>
                    <a:pt x="273" y="941"/>
                    <a:pt x="272" y="947"/>
                    <a:pt x="270" y="953"/>
                  </a:cubicBezTo>
                  <a:cubicBezTo>
                    <a:pt x="261" y="960"/>
                    <a:pt x="251" y="968"/>
                    <a:pt x="242" y="975"/>
                  </a:cubicBezTo>
                  <a:cubicBezTo>
                    <a:pt x="243" y="968"/>
                    <a:pt x="244" y="962"/>
                    <a:pt x="246" y="955"/>
                  </a:cubicBezTo>
                  <a:moveTo>
                    <a:pt x="207" y="1003"/>
                  </a:moveTo>
                  <a:cubicBezTo>
                    <a:pt x="202" y="1007"/>
                    <a:pt x="196" y="1012"/>
                    <a:pt x="191" y="1017"/>
                  </a:cubicBezTo>
                  <a:cubicBezTo>
                    <a:pt x="192" y="1011"/>
                    <a:pt x="193" y="1004"/>
                    <a:pt x="195" y="998"/>
                  </a:cubicBezTo>
                  <a:cubicBezTo>
                    <a:pt x="201" y="992"/>
                    <a:pt x="207" y="986"/>
                    <a:pt x="214" y="981"/>
                  </a:cubicBezTo>
                  <a:cubicBezTo>
                    <a:pt x="212" y="988"/>
                    <a:pt x="209" y="995"/>
                    <a:pt x="207" y="1003"/>
                  </a:cubicBezTo>
                  <a:moveTo>
                    <a:pt x="172" y="1013"/>
                  </a:moveTo>
                  <a:cubicBezTo>
                    <a:pt x="171" y="1014"/>
                    <a:pt x="171" y="1014"/>
                    <a:pt x="170" y="1015"/>
                  </a:cubicBezTo>
                  <a:cubicBezTo>
                    <a:pt x="172" y="1010"/>
                    <a:pt x="173" y="1006"/>
                    <a:pt x="174" y="1001"/>
                  </a:cubicBezTo>
                  <a:cubicBezTo>
                    <a:pt x="174" y="1005"/>
                    <a:pt x="173" y="1009"/>
                    <a:pt x="172" y="1013"/>
                  </a:cubicBezTo>
                  <a:cubicBezTo>
                    <a:pt x="172" y="1013"/>
                    <a:pt x="172" y="1013"/>
                    <a:pt x="172" y="1013"/>
                  </a:cubicBezTo>
                  <a:moveTo>
                    <a:pt x="189" y="1007"/>
                  </a:moveTo>
                  <a:cubicBezTo>
                    <a:pt x="189" y="1008"/>
                    <a:pt x="188" y="1009"/>
                    <a:pt x="188" y="1010"/>
                  </a:cubicBezTo>
                  <a:cubicBezTo>
                    <a:pt x="188" y="1008"/>
                    <a:pt x="189" y="1006"/>
                    <a:pt x="189" y="1004"/>
                  </a:cubicBezTo>
                  <a:cubicBezTo>
                    <a:pt x="189" y="1003"/>
                    <a:pt x="189" y="1003"/>
                    <a:pt x="190" y="1003"/>
                  </a:cubicBezTo>
                  <a:cubicBezTo>
                    <a:pt x="189" y="1004"/>
                    <a:pt x="189" y="1006"/>
                    <a:pt x="189" y="1007"/>
                  </a:cubicBezTo>
                  <a:moveTo>
                    <a:pt x="189" y="999"/>
                  </a:moveTo>
                  <a:cubicBezTo>
                    <a:pt x="189" y="989"/>
                    <a:pt x="187" y="980"/>
                    <a:pt x="185" y="970"/>
                  </a:cubicBezTo>
                  <a:cubicBezTo>
                    <a:pt x="186" y="969"/>
                    <a:pt x="187" y="968"/>
                    <a:pt x="188" y="967"/>
                  </a:cubicBezTo>
                  <a:cubicBezTo>
                    <a:pt x="192" y="964"/>
                    <a:pt x="196" y="960"/>
                    <a:pt x="200" y="958"/>
                  </a:cubicBezTo>
                  <a:cubicBezTo>
                    <a:pt x="197" y="971"/>
                    <a:pt x="194" y="984"/>
                    <a:pt x="191" y="997"/>
                  </a:cubicBezTo>
                  <a:cubicBezTo>
                    <a:pt x="190" y="998"/>
                    <a:pt x="190" y="998"/>
                    <a:pt x="189" y="999"/>
                  </a:cubicBezTo>
                  <a:moveTo>
                    <a:pt x="156" y="1033"/>
                  </a:moveTo>
                  <a:cubicBezTo>
                    <a:pt x="158" y="1031"/>
                    <a:pt x="161" y="1028"/>
                    <a:pt x="163" y="1026"/>
                  </a:cubicBezTo>
                  <a:cubicBezTo>
                    <a:pt x="163" y="1027"/>
                    <a:pt x="163" y="1027"/>
                    <a:pt x="163" y="1028"/>
                  </a:cubicBezTo>
                  <a:cubicBezTo>
                    <a:pt x="161" y="1034"/>
                    <a:pt x="159" y="1041"/>
                    <a:pt x="158" y="1047"/>
                  </a:cubicBezTo>
                  <a:cubicBezTo>
                    <a:pt x="156" y="1049"/>
                    <a:pt x="154" y="1051"/>
                    <a:pt x="151" y="1053"/>
                  </a:cubicBezTo>
                  <a:cubicBezTo>
                    <a:pt x="148" y="1056"/>
                    <a:pt x="145" y="1059"/>
                    <a:pt x="142" y="1062"/>
                  </a:cubicBezTo>
                  <a:cubicBezTo>
                    <a:pt x="143" y="1055"/>
                    <a:pt x="145" y="1049"/>
                    <a:pt x="147" y="1043"/>
                  </a:cubicBezTo>
                  <a:cubicBezTo>
                    <a:pt x="150" y="1040"/>
                    <a:pt x="153" y="1037"/>
                    <a:pt x="156" y="1033"/>
                  </a:cubicBezTo>
                  <a:moveTo>
                    <a:pt x="168" y="1022"/>
                  </a:moveTo>
                  <a:cubicBezTo>
                    <a:pt x="168" y="1022"/>
                    <a:pt x="168" y="1021"/>
                    <a:pt x="168" y="1021"/>
                  </a:cubicBezTo>
                  <a:cubicBezTo>
                    <a:pt x="169" y="1021"/>
                    <a:pt x="170" y="1020"/>
                    <a:pt x="171" y="1019"/>
                  </a:cubicBezTo>
                  <a:cubicBezTo>
                    <a:pt x="171" y="1023"/>
                    <a:pt x="171" y="1028"/>
                    <a:pt x="170" y="1032"/>
                  </a:cubicBezTo>
                  <a:cubicBezTo>
                    <a:pt x="170" y="1034"/>
                    <a:pt x="169" y="1035"/>
                    <a:pt x="169" y="1036"/>
                  </a:cubicBezTo>
                  <a:cubicBezTo>
                    <a:pt x="167" y="1038"/>
                    <a:pt x="165" y="1041"/>
                    <a:pt x="162" y="1043"/>
                  </a:cubicBezTo>
                  <a:cubicBezTo>
                    <a:pt x="164" y="1036"/>
                    <a:pt x="166" y="1029"/>
                    <a:pt x="168" y="1022"/>
                  </a:cubicBezTo>
                  <a:moveTo>
                    <a:pt x="186" y="1038"/>
                  </a:moveTo>
                  <a:cubicBezTo>
                    <a:pt x="187" y="1033"/>
                    <a:pt x="188" y="1028"/>
                    <a:pt x="189" y="1023"/>
                  </a:cubicBezTo>
                  <a:cubicBezTo>
                    <a:pt x="194" y="1018"/>
                    <a:pt x="200" y="1014"/>
                    <a:pt x="205" y="1009"/>
                  </a:cubicBezTo>
                  <a:cubicBezTo>
                    <a:pt x="202" y="1018"/>
                    <a:pt x="200" y="1027"/>
                    <a:pt x="197" y="1035"/>
                  </a:cubicBezTo>
                  <a:cubicBezTo>
                    <a:pt x="194" y="1038"/>
                    <a:pt x="191" y="1041"/>
                    <a:pt x="188" y="1043"/>
                  </a:cubicBezTo>
                  <a:cubicBezTo>
                    <a:pt x="186" y="1044"/>
                    <a:pt x="185" y="1046"/>
                    <a:pt x="183" y="1047"/>
                  </a:cubicBezTo>
                  <a:cubicBezTo>
                    <a:pt x="184" y="1044"/>
                    <a:pt x="185" y="1041"/>
                    <a:pt x="186" y="1038"/>
                  </a:cubicBezTo>
                  <a:moveTo>
                    <a:pt x="203" y="1030"/>
                  </a:moveTo>
                  <a:cubicBezTo>
                    <a:pt x="205" y="1022"/>
                    <a:pt x="208" y="1013"/>
                    <a:pt x="210" y="1005"/>
                  </a:cubicBezTo>
                  <a:cubicBezTo>
                    <a:pt x="219" y="997"/>
                    <a:pt x="228" y="990"/>
                    <a:pt x="237" y="983"/>
                  </a:cubicBezTo>
                  <a:cubicBezTo>
                    <a:pt x="236" y="988"/>
                    <a:pt x="235" y="992"/>
                    <a:pt x="234" y="996"/>
                  </a:cubicBezTo>
                  <a:cubicBezTo>
                    <a:pt x="233" y="1000"/>
                    <a:pt x="232" y="1005"/>
                    <a:pt x="231" y="1009"/>
                  </a:cubicBezTo>
                  <a:cubicBezTo>
                    <a:pt x="221" y="1016"/>
                    <a:pt x="212" y="1023"/>
                    <a:pt x="203" y="1031"/>
                  </a:cubicBezTo>
                  <a:cubicBezTo>
                    <a:pt x="203" y="1031"/>
                    <a:pt x="203" y="1030"/>
                    <a:pt x="203" y="1030"/>
                  </a:cubicBezTo>
                  <a:moveTo>
                    <a:pt x="240" y="980"/>
                  </a:moveTo>
                  <a:cubicBezTo>
                    <a:pt x="250" y="973"/>
                    <a:pt x="259" y="966"/>
                    <a:pt x="269" y="959"/>
                  </a:cubicBezTo>
                  <a:cubicBezTo>
                    <a:pt x="268" y="963"/>
                    <a:pt x="267" y="968"/>
                    <a:pt x="266" y="972"/>
                  </a:cubicBezTo>
                  <a:cubicBezTo>
                    <a:pt x="265" y="976"/>
                    <a:pt x="265" y="979"/>
                    <a:pt x="264" y="982"/>
                  </a:cubicBezTo>
                  <a:cubicBezTo>
                    <a:pt x="264" y="982"/>
                    <a:pt x="263" y="982"/>
                    <a:pt x="263" y="983"/>
                  </a:cubicBezTo>
                  <a:cubicBezTo>
                    <a:pt x="254" y="990"/>
                    <a:pt x="244" y="998"/>
                    <a:pt x="235" y="1005"/>
                  </a:cubicBezTo>
                  <a:cubicBezTo>
                    <a:pt x="237" y="997"/>
                    <a:pt x="239" y="989"/>
                    <a:pt x="240" y="980"/>
                  </a:cubicBezTo>
                  <a:moveTo>
                    <a:pt x="328" y="869"/>
                  </a:moveTo>
                  <a:cubicBezTo>
                    <a:pt x="328" y="869"/>
                    <a:pt x="328" y="870"/>
                    <a:pt x="329" y="870"/>
                  </a:cubicBezTo>
                  <a:cubicBezTo>
                    <a:pt x="330" y="871"/>
                    <a:pt x="331" y="870"/>
                    <a:pt x="331" y="869"/>
                  </a:cubicBezTo>
                  <a:cubicBezTo>
                    <a:pt x="331" y="869"/>
                    <a:pt x="331" y="868"/>
                    <a:pt x="330" y="868"/>
                  </a:cubicBezTo>
                  <a:cubicBezTo>
                    <a:pt x="335" y="866"/>
                    <a:pt x="339" y="863"/>
                    <a:pt x="344" y="861"/>
                  </a:cubicBezTo>
                  <a:cubicBezTo>
                    <a:pt x="347" y="875"/>
                    <a:pt x="344" y="890"/>
                    <a:pt x="340" y="904"/>
                  </a:cubicBezTo>
                  <a:cubicBezTo>
                    <a:pt x="335" y="907"/>
                    <a:pt x="330" y="911"/>
                    <a:pt x="325" y="915"/>
                  </a:cubicBezTo>
                  <a:cubicBezTo>
                    <a:pt x="322" y="917"/>
                    <a:pt x="320" y="918"/>
                    <a:pt x="317" y="920"/>
                  </a:cubicBezTo>
                  <a:cubicBezTo>
                    <a:pt x="318" y="919"/>
                    <a:pt x="318" y="918"/>
                    <a:pt x="318" y="917"/>
                  </a:cubicBezTo>
                  <a:cubicBezTo>
                    <a:pt x="320" y="902"/>
                    <a:pt x="321" y="887"/>
                    <a:pt x="321" y="872"/>
                  </a:cubicBezTo>
                  <a:cubicBezTo>
                    <a:pt x="323" y="871"/>
                    <a:pt x="326" y="870"/>
                    <a:pt x="328" y="869"/>
                  </a:cubicBezTo>
                  <a:moveTo>
                    <a:pt x="321" y="923"/>
                  </a:moveTo>
                  <a:cubicBezTo>
                    <a:pt x="327" y="918"/>
                    <a:pt x="332" y="913"/>
                    <a:pt x="339" y="909"/>
                  </a:cubicBezTo>
                  <a:cubicBezTo>
                    <a:pt x="339" y="909"/>
                    <a:pt x="339" y="909"/>
                    <a:pt x="340" y="908"/>
                  </a:cubicBezTo>
                  <a:cubicBezTo>
                    <a:pt x="338" y="915"/>
                    <a:pt x="337" y="921"/>
                    <a:pt x="335" y="927"/>
                  </a:cubicBezTo>
                  <a:cubicBezTo>
                    <a:pt x="327" y="933"/>
                    <a:pt x="320" y="938"/>
                    <a:pt x="312" y="944"/>
                  </a:cubicBezTo>
                  <a:cubicBezTo>
                    <a:pt x="313" y="938"/>
                    <a:pt x="315" y="932"/>
                    <a:pt x="316" y="926"/>
                  </a:cubicBezTo>
                  <a:cubicBezTo>
                    <a:pt x="318" y="925"/>
                    <a:pt x="319" y="924"/>
                    <a:pt x="321" y="923"/>
                  </a:cubicBezTo>
                  <a:moveTo>
                    <a:pt x="309" y="947"/>
                  </a:moveTo>
                  <a:cubicBezTo>
                    <a:pt x="302" y="951"/>
                    <a:pt x="296" y="956"/>
                    <a:pt x="290" y="961"/>
                  </a:cubicBezTo>
                  <a:cubicBezTo>
                    <a:pt x="292" y="954"/>
                    <a:pt x="293" y="947"/>
                    <a:pt x="295" y="941"/>
                  </a:cubicBezTo>
                  <a:cubicBezTo>
                    <a:pt x="301" y="936"/>
                    <a:pt x="307" y="932"/>
                    <a:pt x="313" y="928"/>
                  </a:cubicBezTo>
                  <a:cubicBezTo>
                    <a:pt x="312" y="934"/>
                    <a:pt x="310" y="940"/>
                    <a:pt x="309" y="947"/>
                  </a:cubicBezTo>
                  <a:moveTo>
                    <a:pt x="286" y="964"/>
                  </a:moveTo>
                  <a:cubicBezTo>
                    <a:pt x="280" y="969"/>
                    <a:pt x="274" y="973"/>
                    <a:pt x="268" y="978"/>
                  </a:cubicBezTo>
                  <a:cubicBezTo>
                    <a:pt x="268" y="978"/>
                    <a:pt x="268" y="977"/>
                    <a:pt x="269" y="977"/>
                  </a:cubicBezTo>
                  <a:cubicBezTo>
                    <a:pt x="270" y="970"/>
                    <a:pt x="272" y="963"/>
                    <a:pt x="273" y="956"/>
                  </a:cubicBezTo>
                  <a:cubicBezTo>
                    <a:pt x="277" y="953"/>
                    <a:pt x="281" y="951"/>
                    <a:pt x="284" y="948"/>
                  </a:cubicBezTo>
                  <a:cubicBezTo>
                    <a:pt x="287" y="946"/>
                    <a:pt x="289" y="945"/>
                    <a:pt x="291" y="943"/>
                  </a:cubicBezTo>
                  <a:cubicBezTo>
                    <a:pt x="289" y="950"/>
                    <a:pt x="288" y="957"/>
                    <a:pt x="286" y="964"/>
                  </a:cubicBezTo>
                  <a:moveTo>
                    <a:pt x="267" y="984"/>
                  </a:moveTo>
                  <a:cubicBezTo>
                    <a:pt x="273" y="980"/>
                    <a:pt x="278" y="975"/>
                    <a:pt x="284" y="971"/>
                  </a:cubicBezTo>
                  <a:cubicBezTo>
                    <a:pt x="284" y="971"/>
                    <a:pt x="284" y="972"/>
                    <a:pt x="284" y="973"/>
                  </a:cubicBezTo>
                  <a:cubicBezTo>
                    <a:pt x="282" y="980"/>
                    <a:pt x="279" y="987"/>
                    <a:pt x="277" y="994"/>
                  </a:cubicBezTo>
                  <a:cubicBezTo>
                    <a:pt x="274" y="996"/>
                    <a:pt x="272" y="998"/>
                    <a:pt x="269" y="1000"/>
                  </a:cubicBezTo>
                  <a:cubicBezTo>
                    <a:pt x="267" y="1001"/>
                    <a:pt x="264" y="1003"/>
                    <a:pt x="262" y="1005"/>
                  </a:cubicBezTo>
                  <a:cubicBezTo>
                    <a:pt x="263" y="998"/>
                    <a:pt x="265" y="991"/>
                    <a:pt x="267" y="984"/>
                  </a:cubicBezTo>
                  <a:moveTo>
                    <a:pt x="286" y="976"/>
                  </a:moveTo>
                  <a:cubicBezTo>
                    <a:pt x="287" y="973"/>
                    <a:pt x="288" y="970"/>
                    <a:pt x="288" y="967"/>
                  </a:cubicBezTo>
                  <a:cubicBezTo>
                    <a:pt x="295" y="962"/>
                    <a:pt x="301" y="957"/>
                    <a:pt x="307" y="953"/>
                  </a:cubicBezTo>
                  <a:cubicBezTo>
                    <a:pt x="306" y="957"/>
                    <a:pt x="305" y="962"/>
                    <a:pt x="304" y="967"/>
                  </a:cubicBezTo>
                  <a:cubicBezTo>
                    <a:pt x="304" y="970"/>
                    <a:pt x="303" y="974"/>
                    <a:pt x="302" y="977"/>
                  </a:cubicBezTo>
                  <a:cubicBezTo>
                    <a:pt x="295" y="982"/>
                    <a:pt x="288" y="986"/>
                    <a:pt x="282" y="991"/>
                  </a:cubicBezTo>
                  <a:cubicBezTo>
                    <a:pt x="283" y="986"/>
                    <a:pt x="285" y="981"/>
                    <a:pt x="286" y="976"/>
                  </a:cubicBezTo>
                  <a:moveTo>
                    <a:pt x="308" y="964"/>
                  </a:moveTo>
                  <a:cubicBezTo>
                    <a:pt x="308" y="959"/>
                    <a:pt x="309" y="955"/>
                    <a:pt x="310" y="950"/>
                  </a:cubicBezTo>
                  <a:cubicBezTo>
                    <a:pt x="318" y="944"/>
                    <a:pt x="326" y="938"/>
                    <a:pt x="334" y="932"/>
                  </a:cubicBezTo>
                  <a:cubicBezTo>
                    <a:pt x="332" y="941"/>
                    <a:pt x="330" y="950"/>
                    <a:pt x="327" y="959"/>
                  </a:cubicBezTo>
                  <a:cubicBezTo>
                    <a:pt x="327" y="959"/>
                    <a:pt x="327" y="960"/>
                    <a:pt x="327" y="961"/>
                  </a:cubicBezTo>
                  <a:cubicBezTo>
                    <a:pt x="322" y="964"/>
                    <a:pt x="316" y="968"/>
                    <a:pt x="311" y="972"/>
                  </a:cubicBezTo>
                  <a:cubicBezTo>
                    <a:pt x="309" y="973"/>
                    <a:pt x="307" y="974"/>
                    <a:pt x="306" y="975"/>
                  </a:cubicBezTo>
                  <a:cubicBezTo>
                    <a:pt x="306" y="971"/>
                    <a:pt x="307" y="968"/>
                    <a:pt x="308" y="964"/>
                  </a:cubicBezTo>
                  <a:moveTo>
                    <a:pt x="319" y="971"/>
                  </a:moveTo>
                  <a:cubicBezTo>
                    <a:pt x="321" y="970"/>
                    <a:pt x="323" y="968"/>
                    <a:pt x="325" y="967"/>
                  </a:cubicBezTo>
                  <a:cubicBezTo>
                    <a:pt x="324" y="971"/>
                    <a:pt x="323" y="976"/>
                    <a:pt x="321" y="980"/>
                  </a:cubicBezTo>
                  <a:cubicBezTo>
                    <a:pt x="321" y="981"/>
                    <a:pt x="320" y="981"/>
                    <a:pt x="319" y="982"/>
                  </a:cubicBezTo>
                  <a:cubicBezTo>
                    <a:pt x="312" y="987"/>
                    <a:pt x="306" y="992"/>
                    <a:pt x="299" y="997"/>
                  </a:cubicBezTo>
                  <a:cubicBezTo>
                    <a:pt x="301" y="992"/>
                    <a:pt x="303" y="986"/>
                    <a:pt x="304" y="981"/>
                  </a:cubicBezTo>
                  <a:cubicBezTo>
                    <a:pt x="309" y="977"/>
                    <a:pt x="314" y="974"/>
                    <a:pt x="319" y="971"/>
                  </a:cubicBezTo>
                  <a:moveTo>
                    <a:pt x="330" y="963"/>
                  </a:moveTo>
                  <a:cubicBezTo>
                    <a:pt x="338" y="958"/>
                    <a:pt x="345" y="953"/>
                    <a:pt x="352" y="948"/>
                  </a:cubicBezTo>
                  <a:cubicBezTo>
                    <a:pt x="351" y="953"/>
                    <a:pt x="349" y="957"/>
                    <a:pt x="347" y="962"/>
                  </a:cubicBezTo>
                  <a:cubicBezTo>
                    <a:pt x="340" y="967"/>
                    <a:pt x="333" y="972"/>
                    <a:pt x="326" y="976"/>
                  </a:cubicBezTo>
                  <a:cubicBezTo>
                    <a:pt x="328" y="972"/>
                    <a:pt x="329" y="968"/>
                    <a:pt x="330" y="963"/>
                  </a:cubicBezTo>
                  <a:moveTo>
                    <a:pt x="344" y="968"/>
                  </a:moveTo>
                  <a:cubicBezTo>
                    <a:pt x="343" y="971"/>
                    <a:pt x="341" y="974"/>
                    <a:pt x="340" y="977"/>
                  </a:cubicBezTo>
                  <a:cubicBezTo>
                    <a:pt x="338" y="983"/>
                    <a:pt x="335" y="989"/>
                    <a:pt x="333" y="995"/>
                  </a:cubicBezTo>
                  <a:cubicBezTo>
                    <a:pt x="333" y="996"/>
                    <a:pt x="333" y="997"/>
                    <a:pt x="332" y="998"/>
                  </a:cubicBezTo>
                  <a:cubicBezTo>
                    <a:pt x="327" y="1001"/>
                    <a:pt x="322" y="1004"/>
                    <a:pt x="316" y="1007"/>
                  </a:cubicBezTo>
                  <a:cubicBezTo>
                    <a:pt x="319" y="999"/>
                    <a:pt x="322" y="990"/>
                    <a:pt x="325" y="981"/>
                  </a:cubicBezTo>
                  <a:cubicBezTo>
                    <a:pt x="331" y="977"/>
                    <a:pt x="338" y="972"/>
                    <a:pt x="344" y="968"/>
                  </a:cubicBezTo>
                  <a:moveTo>
                    <a:pt x="341" y="985"/>
                  </a:moveTo>
                  <a:cubicBezTo>
                    <a:pt x="344" y="977"/>
                    <a:pt x="347" y="970"/>
                    <a:pt x="350" y="963"/>
                  </a:cubicBezTo>
                  <a:cubicBezTo>
                    <a:pt x="360" y="957"/>
                    <a:pt x="369" y="950"/>
                    <a:pt x="379" y="943"/>
                  </a:cubicBezTo>
                  <a:cubicBezTo>
                    <a:pt x="376" y="952"/>
                    <a:pt x="374" y="961"/>
                    <a:pt x="371" y="969"/>
                  </a:cubicBezTo>
                  <a:cubicBezTo>
                    <a:pt x="370" y="970"/>
                    <a:pt x="370" y="972"/>
                    <a:pt x="370" y="973"/>
                  </a:cubicBezTo>
                  <a:cubicBezTo>
                    <a:pt x="365" y="977"/>
                    <a:pt x="360" y="980"/>
                    <a:pt x="355" y="983"/>
                  </a:cubicBezTo>
                  <a:cubicBezTo>
                    <a:pt x="350" y="987"/>
                    <a:pt x="344" y="991"/>
                    <a:pt x="338" y="994"/>
                  </a:cubicBezTo>
                  <a:cubicBezTo>
                    <a:pt x="339" y="991"/>
                    <a:pt x="340" y="987"/>
                    <a:pt x="341" y="985"/>
                  </a:cubicBezTo>
                  <a:moveTo>
                    <a:pt x="379" y="953"/>
                  </a:moveTo>
                  <a:cubicBezTo>
                    <a:pt x="380" y="949"/>
                    <a:pt x="382" y="944"/>
                    <a:pt x="383" y="940"/>
                  </a:cubicBezTo>
                  <a:cubicBezTo>
                    <a:pt x="388" y="936"/>
                    <a:pt x="394" y="932"/>
                    <a:pt x="399" y="929"/>
                  </a:cubicBezTo>
                  <a:cubicBezTo>
                    <a:pt x="401" y="927"/>
                    <a:pt x="403" y="926"/>
                    <a:pt x="404" y="925"/>
                  </a:cubicBezTo>
                  <a:cubicBezTo>
                    <a:pt x="404" y="927"/>
                    <a:pt x="403" y="930"/>
                    <a:pt x="402" y="932"/>
                  </a:cubicBezTo>
                  <a:cubicBezTo>
                    <a:pt x="399" y="940"/>
                    <a:pt x="396" y="948"/>
                    <a:pt x="394" y="957"/>
                  </a:cubicBezTo>
                  <a:cubicBezTo>
                    <a:pt x="387" y="961"/>
                    <a:pt x="381" y="965"/>
                    <a:pt x="374" y="970"/>
                  </a:cubicBezTo>
                  <a:cubicBezTo>
                    <a:pt x="376" y="964"/>
                    <a:pt x="377" y="958"/>
                    <a:pt x="379" y="953"/>
                  </a:cubicBezTo>
                  <a:moveTo>
                    <a:pt x="403" y="938"/>
                  </a:moveTo>
                  <a:cubicBezTo>
                    <a:pt x="405" y="932"/>
                    <a:pt x="407" y="927"/>
                    <a:pt x="409" y="921"/>
                  </a:cubicBezTo>
                  <a:cubicBezTo>
                    <a:pt x="415" y="916"/>
                    <a:pt x="422" y="911"/>
                    <a:pt x="428" y="906"/>
                  </a:cubicBezTo>
                  <a:cubicBezTo>
                    <a:pt x="426" y="916"/>
                    <a:pt x="423" y="925"/>
                    <a:pt x="420" y="934"/>
                  </a:cubicBezTo>
                  <a:cubicBezTo>
                    <a:pt x="420" y="936"/>
                    <a:pt x="419" y="937"/>
                    <a:pt x="418" y="939"/>
                  </a:cubicBezTo>
                  <a:cubicBezTo>
                    <a:pt x="412" y="944"/>
                    <a:pt x="405" y="949"/>
                    <a:pt x="398" y="953"/>
                  </a:cubicBezTo>
                  <a:cubicBezTo>
                    <a:pt x="400" y="948"/>
                    <a:pt x="402" y="943"/>
                    <a:pt x="403" y="938"/>
                  </a:cubicBezTo>
                  <a:moveTo>
                    <a:pt x="432" y="892"/>
                  </a:moveTo>
                  <a:cubicBezTo>
                    <a:pt x="431" y="895"/>
                    <a:pt x="431" y="898"/>
                    <a:pt x="430" y="900"/>
                  </a:cubicBezTo>
                  <a:cubicBezTo>
                    <a:pt x="424" y="905"/>
                    <a:pt x="417" y="910"/>
                    <a:pt x="411" y="915"/>
                  </a:cubicBezTo>
                  <a:cubicBezTo>
                    <a:pt x="412" y="911"/>
                    <a:pt x="413" y="907"/>
                    <a:pt x="415" y="902"/>
                  </a:cubicBezTo>
                  <a:cubicBezTo>
                    <a:pt x="421" y="898"/>
                    <a:pt x="427" y="893"/>
                    <a:pt x="433" y="888"/>
                  </a:cubicBezTo>
                  <a:cubicBezTo>
                    <a:pt x="433" y="890"/>
                    <a:pt x="432" y="891"/>
                    <a:pt x="432" y="892"/>
                  </a:cubicBezTo>
                  <a:moveTo>
                    <a:pt x="406" y="919"/>
                  </a:moveTo>
                  <a:cubicBezTo>
                    <a:pt x="403" y="921"/>
                    <a:pt x="400" y="923"/>
                    <a:pt x="397" y="925"/>
                  </a:cubicBezTo>
                  <a:cubicBezTo>
                    <a:pt x="393" y="929"/>
                    <a:pt x="389" y="932"/>
                    <a:pt x="385" y="935"/>
                  </a:cubicBezTo>
                  <a:cubicBezTo>
                    <a:pt x="386" y="930"/>
                    <a:pt x="388" y="926"/>
                    <a:pt x="389" y="921"/>
                  </a:cubicBezTo>
                  <a:cubicBezTo>
                    <a:pt x="393" y="918"/>
                    <a:pt x="398" y="915"/>
                    <a:pt x="402" y="911"/>
                  </a:cubicBezTo>
                  <a:cubicBezTo>
                    <a:pt x="405" y="909"/>
                    <a:pt x="408" y="907"/>
                    <a:pt x="411" y="905"/>
                  </a:cubicBezTo>
                  <a:cubicBezTo>
                    <a:pt x="409" y="910"/>
                    <a:pt x="408" y="914"/>
                    <a:pt x="406" y="919"/>
                  </a:cubicBezTo>
                  <a:moveTo>
                    <a:pt x="382" y="931"/>
                  </a:moveTo>
                  <a:cubicBezTo>
                    <a:pt x="382" y="933"/>
                    <a:pt x="381" y="936"/>
                    <a:pt x="380" y="938"/>
                  </a:cubicBezTo>
                  <a:cubicBezTo>
                    <a:pt x="371" y="944"/>
                    <a:pt x="362" y="951"/>
                    <a:pt x="353" y="957"/>
                  </a:cubicBezTo>
                  <a:cubicBezTo>
                    <a:pt x="355" y="953"/>
                    <a:pt x="356" y="949"/>
                    <a:pt x="358" y="944"/>
                  </a:cubicBezTo>
                  <a:cubicBezTo>
                    <a:pt x="367" y="938"/>
                    <a:pt x="376" y="931"/>
                    <a:pt x="385" y="925"/>
                  </a:cubicBezTo>
                  <a:cubicBezTo>
                    <a:pt x="384" y="927"/>
                    <a:pt x="383" y="929"/>
                    <a:pt x="382" y="931"/>
                  </a:cubicBezTo>
                  <a:moveTo>
                    <a:pt x="360" y="937"/>
                  </a:moveTo>
                  <a:cubicBezTo>
                    <a:pt x="363" y="927"/>
                    <a:pt x="366" y="917"/>
                    <a:pt x="368" y="907"/>
                  </a:cubicBezTo>
                  <a:cubicBezTo>
                    <a:pt x="377" y="901"/>
                    <a:pt x="385" y="895"/>
                    <a:pt x="393" y="889"/>
                  </a:cubicBezTo>
                  <a:cubicBezTo>
                    <a:pt x="392" y="898"/>
                    <a:pt x="389" y="908"/>
                    <a:pt x="387" y="918"/>
                  </a:cubicBezTo>
                  <a:cubicBezTo>
                    <a:pt x="378" y="924"/>
                    <a:pt x="369" y="931"/>
                    <a:pt x="360" y="937"/>
                  </a:cubicBezTo>
                  <a:moveTo>
                    <a:pt x="356" y="936"/>
                  </a:moveTo>
                  <a:cubicBezTo>
                    <a:pt x="356" y="938"/>
                    <a:pt x="355" y="939"/>
                    <a:pt x="355" y="941"/>
                  </a:cubicBezTo>
                  <a:cubicBezTo>
                    <a:pt x="347" y="947"/>
                    <a:pt x="340" y="952"/>
                    <a:pt x="332" y="957"/>
                  </a:cubicBezTo>
                  <a:cubicBezTo>
                    <a:pt x="334" y="948"/>
                    <a:pt x="337" y="938"/>
                    <a:pt x="339" y="929"/>
                  </a:cubicBezTo>
                  <a:cubicBezTo>
                    <a:pt x="347" y="922"/>
                    <a:pt x="355" y="916"/>
                    <a:pt x="364" y="910"/>
                  </a:cubicBezTo>
                  <a:cubicBezTo>
                    <a:pt x="361" y="919"/>
                    <a:pt x="359" y="927"/>
                    <a:pt x="356" y="936"/>
                  </a:cubicBezTo>
                  <a:moveTo>
                    <a:pt x="358" y="854"/>
                  </a:moveTo>
                  <a:cubicBezTo>
                    <a:pt x="359" y="854"/>
                    <a:pt x="359" y="855"/>
                    <a:pt x="359" y="855"/>
                  </a:cubicBezTo>
                  <a:cubicBezTo>
                    <a:pt x="359" y="855"/>
                    <a:pt x="358" y="854"/>
                    <a:pt x="358" y="854"/>
                  </a:cubicBezTo>
                  <a:cubicBezTo>
                    <a:pt x="358" y="854"/>
                    <a:pt x="358" y="854"/>
                    <a:pt x="358" y="854"/>
                  </a:cubicBezTo>
                  <a:moveTo>
                    <a:pt x="353" y="842"/>
                  </a:moveTo>
                  <a:cubicBezTo>
                    <a:pt x="353" y="843"/>
                    <a:pt x="353" y="843"/>
                    <a:pt x="353" y="843"/>
                  </a:cubicBezTo>
                  <a:cubicBezTo>
                    <a:pt x="344" y="848"/>
                    <a:pt x="335" y="852"/>
                    <a:pt x="326" y="856"/>
                  </a:cubicBezTo>
                  <a:cubicBezTo>
                    <a:pt x="326" y="853"/>
                    <a:pt x="325" y="850"/>
                    <a:pt x="325" y="847"/>
                  </a:cubicBezTo>
                  <a:cubicBezTo>
                    <a:pt x="333" y="843"/>
                    <a:pt x="342" y="840"/>
                    <a:pt x="351" y="836"/>
                  </a:cubicBezTo>
                  <a:cubicBezTo>
                    <a:pt x="351" y="838"/>
                    <a:pt x="352" y="840"/>
                    <a:pt x="353" y="842"/>
                  </a:cubicBezTo>
                  <a:moveTo>
                    <a:pt x="322" y="851"/>
                  </a:moveTo>
                  <a:cubicBezTo>
                    <a:pt x="323" y="853"/>
                    <a:pt x="323" y="856"/>
                    <a:pt x="323" y="858"/>
                  </a:cubicBezTo>
                  <a:cubicBezTo>
                    <a:pt x="318" y="860"/>
                    <a:pt x="313" y="863"/>
                    <a:pt x="308" y="866"/>
                  </a:cubicBezTo>
                  <a:cubicBezTo>
                    <a:pt x="308" y="865"/>
                    <a:pt x="308" y="866"/>
                    <a:pt x="308" y="866"/>
                  </a:cubicBezTo>
                  <a:cubicBezTo>
                    <a:pt x="307" y="866"/>
                    <a:pt x="307" y="866"/>
                    <a:pt x="307" y="866"/>
                  </a:cubicBezTo>
                  <a:cubicBezTo>
                    <a:pt x="306" y="863"/>
                    <a:pt x="306" y="859"/>
                    <a:pt x="305" y="855"/>
                  </a:cubicBezTo>
                  <a:cubicBezTo>
                    <a:pt x="311" y="853"/>
                    <a:pt x="316" y="851"/>
                    <a:pt x="322" y="848"/>
                  </a:cubicBezTo>
                  <a:cubicBezTo>
                    <a:pt x="322" y="849"/>
                    <a:pt x="322" y="850"/>
                    <a:pt x="322" y="851"/>
                  </a:cubicBezTo>
                  <a:moveTo>
                    <a:pt x="310" y="878"/>
                  </a:moveTo>
                  <a:cubicBezTo>
                    <a:pt x="310" y="879"/>
                    <a:pt x="310" y="880"/>
                    <a:pt x="310" y="881"/>
                  </a:cubicBezTo>
                  <a:cubicBezTo>
                    <a:pt x="310" y="880"/>
                    <a:pt x="310" y="879"/>
                    <a:pt x="309" y="878"/>
                  </a:cubicBezTo>
                  <a:cubicBezTo>
                    <a:pt x="310" y="878"/>
                    <a:pt x="310" y="878"/>
                    <a:pt x="310" y="878"/>
                  </a:cubicBezTo>
                  <a:moveTo>
                    <a:pt x="311" y="890"/>
                  </a:moveTo>
                  <a:cubicBezTo>
                    <a:pt x="312" y="892"/>
                    <a:pt x="314" y="891"/>
                    <a:pt x="314" y="889"/>
                  </a:cubicBezTo>
                  <a:cubicBezTo>
                    <a:pt x="313" y="885"/>
                    <a:pt x="313" y="881"/>
                    <a:pt x="312" y="877"/>
                  </a:cubicBezTo>
                  <a:cubicBezTo>
                    <a:pt x="314" y="876"/>
                    <a:pt x="316" y="875"/>
                    <a:pt x="319" y="874"/>
                  </a:cubicBezTo>
                  <a:cubicBezTo>
                    <a:pt x="319" y="890"/>
                    <a:pt x="317" y="906"/>
                    <a:pt x="314" y="922"/>
                  </a:cubicBezTo>
                  <a:cubicBezTo>
                    <a:pt x="314" y="922"/>
                    <a:pt x="314" y="922"/>
                    <a:pt x="314" y="922"/>
                  </a:cubicBezTo>
                  <a:cubicBezTo>
                    <a:pt x="308" y="927"/>
                    <a:pt x="302" y="931"/>
                    <a:pt x="296" y="935"/>
                  </a:cubicBezTo>
                  <a:cubicBezTo>
                    <a:pt x="300" y="917"/>
                    <a:pt x="303" y="900"/>
                    <a:pt x="305" y="882"/>
                  </a:cubicBezTo>
                  <a:cubicBezTo>
                    <a:pt x="305" y="881"/>
                    <a:pt x="305" y="881"/>
                    <a:pt x="305" y="881"/>
                  </a:cubicBezTo>
                  <a:cubicBezTo>
                    <a:pt x="305" y="880"/>
                    <a:pt x="306" y="880"/>
                    <a:pt x="307" y="880"/>
                  </a:cubicBezTo>
                  <a:cubicBezTo>
                    <a:pt x="308" y="883"/>
                    <a:pt x="309" y="887"/>
                    <a:pt x="311" y="890"/>
                  </a:cubicBezTo>
                  <a:moveTo>
                    <a:pt x="303" y="882"/>
                  </a:moveTo>
                  <a:cubicBezTo>
                    <a:pt x="300" y="900"/>
                    <a:pt x="297" y="919"/>
                    <a:pt x="292" y="938"/>
                  </a:cubicBezTo>
                  <a:cubicBezTo>
                    <a:pt x="291" y="939"/>
                    <a:pt x="290" y="940"/>
                    <a:pt x="288" y="940"/>
                  </a:cubicBezTo>
                  <a:cubicBezTo>
                    <a:pt x="284" y="944"/>
                    <a:pt x="279" y="947"/>
                    <a:pt x="274" y="950"/>
                  </a:cubicBezTo>
                  <a:cubicBezTo>
                    <a:pt x="276" y="944"/>
                    <a:pt x="277" y="938"/>
                    <a:pt x="278" y="932"/>
                  </a:cubicBezTo>
                  <a:cubicBezTo>
                    <a:pt x="279" y="931"/>
                    <a:pt x="281" y="930"/>
                    <a:pt x="282" y="929"/>
                  </a:cubicBezTo>
                  <a:cubicBezTo>
                    <a:pt x="283" y="928"/>
                    <a:pt x="283" y="927"/>
                    <a:pt x="282" y="927"/>
                  </a:cubicBezTo>
                  <a:cubicBezTo>
                    <a:pt x="281" y="927"/>
                    <a:pt x="280" y="928"/>
                    <a:pt x="278" y="928"/>
                  </a:cubicBezTo>
                  <a:cubicBezTo>
                    <a:pt x="279" y="923"/>
                    <a:pt x="279" y="917"/>
                    <a:pt x="279" y="912"/>
                  </a:cubicBezTo>
                  <a:cubicBezTo>
                    <a:pt x="279" y="908"/>
                    <a:pt x="280" y="903"/>
                    <a:pt x="280" y="899"/>
                  </a:cubicBezTo>
                  <a:cubicBezTo>
                    <a:pt x="282" y="904"/>
                    <a:pt x="284" y="909"/>
                    <a:pt x="287" y="912"/>
                  </a:cubicBezTo>
                  <a:cubicBezTo>
                    <a:pt x="288" y="913"/>
                    <a:pt x="290" y="913"/>
                    <a:pt x="290" y="911"/>
                  </a:cubicBezTo>
                  <a:cubicBezTo>
                    <a:pt x="289" y="906"/>
                    <a:pt x="288" y="902"/>
                    <a:pt x="285" y="898"/>
                  </a:cubicBezTo>
                  <a:cubicBezTo>
                    <a:pt x="284" y="897"/>
                    <a:pt x="283" y="898"/>
                    <a:pt x="283" y="898"/>
                  </a:cubicBezTo>
                  <a:cubicBezTo>
                    <a:pt x="285" y="901"/>
                    <a:pt x="286" y="903"/>
                    <a:pt x="286" y="905"/>
                  </a:cubicBezTo>
                  <a:cubicBezTo>
                    <a:pt x="284" y="901"/>
                    <a:pt x="282" y="897"/>
                    <a:pt x="281" y="892"/>
                  </a:cubicBezTo>
                  <a:cubicBezTo>
                    <a:pt x="288" y="889"/>
                    <a:pt x="296" y="885"/>
                    <a:pt x="303" y="882"/>
                  </a:cubicBezTo>
                  <a:cubicBezTo>
                    <a:pt x="303" y="882"/>
                    <a:pt x="303" y="882"/>
                    <a:pt x="303" y="882"/>
                  </a:cubicBezTo>
                  <a:moveTo>
                    <a:pt x="277" y="909"/>
                  </a:moveTo>
                  <a:cubicBezTo>
                    <a:pt x="276" y="916"/>
                    <a:pt x="277" y="923"/>
                    <a:pt x="275" y="929"/>
                  </a:cubicBezTo>
                  <a:cubicBezTo>
                    <a:pt x="268" y="933"/>
                    <a:pt x="262" y="939"/>
                    <a:pt x="256" y="943"/>
                  </a:cubicBezTo>
                  <a:cubicBezTo>
                    <a:pt x="253" y="945"/>
                    <a:pt x="250" y="948"/>
                    <a:pt x="247" y="950"/>
                  </a:cubicBezTo>
                  <a:cubicBezTo>
                    <a:pt x="247" y="949"/>
                    <a:pt x="247" y="948"/>
                    <a:pt x="248" y="947"/>
                  </a:cubicBezTo>
                  <a:cubicBezTo>
                    <a:pt x="250" y="936"/>
                    <a:pt x="252" y="925"/>
                    <a:pt x="252" y="913"/>
                  </a:cubicBezTo>
                  <a:cubicBezTo>
                    <a:pt x="252" y="912"/>
                    <a:pt x="253" y="912"/>
                    <a:pt x="253" y="911"/>
                  </a:cubicBezTo>
                  <a:cubicBezTo>
                    <a:pt x="253" y="915"/>
                    <a:pt x="254" y="917"/>
                    <a:pt x="254" y="917"/>
                  </a:cubicBezTo>
                  <a:cubicBezTo>
                    <a:pt x="253" y="917"/>
                    <a:pt x="253" y="918"/>
                    <a:pt x="253" y="919"/>
                  </a:cubicBezTo>
                  <a:cubicBezTo>
                    <a:pt x="254" y="919"/>
                    <a:pt x="255" y="920"/>
                    <a:pt x="255" y="920"/>
                  </a:cubicBezTo>
                  <a:cubicBezTo>
                    <a:pt x="256" y="921"/>
                    <a:pt x="257" y="920"/>
                    <a:pt x="257" y="919"/>
                  </a:cubicBezTo>
                  <a:cubicBezTo>
                    <a:pt x="258" y="914"/>
                    <a:pt x="256" y="910"/>
                    <a:pt x="255" y="905"/>
                  </a:cubicBezTo>
                  <a:cubicBezTo>
                    <a:pt x="263" y="901"/>
                    <a:pt x="271" y="897"/>
                    <a:pt x="279" y="893"/>
                  </a:cubicBezTo>
                  <a:cubicBezTo>
                    <a:pt x="278" y="899"/>
                    <a:pt x="277" y="904"/>
                    <a:pt x="277" y="909"/>
                  </a:cubicBezTo>
                  <a:moveTo>
                    <a:pt x="224" y="926"/>
                  </a:moveTo>
                  <a:cubicBezTo>
                    <a:pt x="224" y="924"/>
                    <a:pt x="223" y="921"/>
                    <a:pt x="222" y="919"/>
                  </a:cubicBezTo>
                  <a:cubicBezTo>
                    <a:pt x="223" y="919"/>
                    <a:pt x="224" y="918"/>
                    <a:pt x="225" y="918"/>
                  </a:cubicBezTo>
                  <a:cubicBezTo>
                    <a:pt x="225" y="921"/>
                    <a:pt x="224" y="923"/>
                    <a:pt x="224" y="926"/>
                  </a:cubicBezTo>
                  <a:moveTo>
                    <a:pt x="224" y="935"/>
                  </a:moveTo>
                  <a:cubicBezTo>
                    <a:pt x="224" y="935"/>
                    <a:pt x="224" y="935"/>
                    <a:pt x="224" y="935"/>
                  </a:cubicBezTo>
                  <a:cubicBezTo>
                    <a:pt x="223" y="936"/>
                    <a:pt x="223" y="936"/>
                    <a:pt x="223" y="937"/>
                  </a:cubicBezTo>
                  <a:cubicBezTo>
                    <a:pt x="223" y="937"/>
                    <a:pt x="223" y="937"/>
                    <a:pt x="223" y="937"/>
                  </a:cubicBezTo>
                  <a:cubicBezTo>
                    <a:pt x="223" y="943"/>
                    <a:pt x="222" y="949"/>
                    <a:pt x="220" y="956"/>
                  </a:cubicBezTo>
                  <a:cubicBezTo>
                    <a:pt x="219" y="962"/>
                    <a:pt x="217" y="968"/>
                    <a:pt x="215" y="974"/>
                  </a:cubicBezTo>
                  <a:cubicBezTo>
                    <a:pt x="209" y="980"/>
                    <a:pt x="202" y="986"/>
                    <a:pt x="196" y="993"/>
                  </a:cubicBezTo>
                  <a:cubicBezTo>
                    <a:pt x="196" y="993"/>
                    <a:pt x="196" y="993"/>
                    <a:pt x="196" y="993"/>
                  </a:cubicBezTo>
                  <a:cubicBezTo>
                    <a:pt x="197" y="985"/>
                    <a:pt x="199" y="977"/>
                    <a:pt x="201" y="970"/>
                  </a:cubicBezTo>
                  <a:cubicBezTo>
                    <a:pt x="201" y="966"/>
                    <a:pt x="202" y="963"/>
                    <a:pt x="203" y="959"/>
                  </a:cubicBezTo>
                  <a:cubicBezTo>
                    <a:pt x="203" y="959"/>
                    <a:pt x="203" y="959"/>
                    <a:pt x="203" y="959"/>
                  </a:cubicBezTo>
                  <a:cubicBezTo>
                    <a:pt x="204" y="960"/>
                    <a:pt x="205" y="959"/>
                    <a:pt x="205" y="958"/>
                  </a:cubicBezTo>
                  <a:cubicBezTo>
                    <a:pt x="205" y="955"/>
                    <a:pt x="205" y="953"/>
                    <a:pt x="204" y="950"/>
                  </a:cubicBezTo>
                  <a:cubicBezTo>
                    <a:pt x="205" y="942"/>
                    <a:pt x="206" y="934"/>
                    <a:pt x="207" y="925"/>
                  </a:cubicBezTo>
                  <a:cubicBezTo>
                    <a:pt x="211" y="924"/>
                    <a:pt x="215" y="922"/>
                    <a:pt x="219" y="920"/>
                  </a:cubicBezTo>
                  <a:cubicBezTo>
                    <a:pt x="220" y="925"/>
                    <a:pt x="222" y="930"/>
                    <a:pt x="224" y="935"/>
                  </a:cubicBezTo>
                  <a:moveTo>
                    <a:pt x="202" y="945"/>
                  </a:moveTo>
                  <a:cubicBezTo>
                    <a:pt x="201" y="943"/>
                    <a:pt x="201" y="942"/>
                    <a:pt x="200" y="940"/>
                  </a:cubicBezTo>
                  <a:cubicBezTo>
                    <a:pt x="200" y="940"/>
                    <a:pt x="200" y="940"/>
                    <a:pt x="200" y="940"/>
                  </a:cubicBezTo>
                  <a:cubicBezTo>
                    <a:pt x="200" y="939"/>
                    <a:pt x="199" y="937"/>
                    <a:pt x="199" y="936"/>
                  </a:cubicBezTo>
                  <a:cubicBezTo>
                    <a:pt x="198" y="934"/>
                    <a:pt x="198" y="931"/>
                    <a:pt x="197" y="929"/>
                  </a:cubicBezTo>
                  <a:cubicBezTo>
                    <a:pt x="199" y="928"/>
                    <a:pt x="202" y="927"/>
                    <a:pt x="204" y="926"/>
                  </a:cubicBezTo>
                  <a:cubicBezTo>
                    <a:pt x="203" y="932"/>
                    <a:pt x="203" y="939"/>
                    <a:pt x="202" y="945"/>
                  </a:cubicBezTo>
                  <a:moveTo>
                    <a:pt x="140" y="941"/>
                  </a:moveTo>
                  <a:cubicBezTo>
                    <a:pt x="141" y="944"/>
                    <a:pt x="141" y="948"/>
                    <a:pt x="141" y="951"/>
                  </a:cubicBezTo>
                  <a:cubicBezTo>
                    <a:pt x="141" y="950"/>
                    <a:pt x="140" y="949"/>
                    <a:pt x="139" y="947"/>
                  </a:cubicBezTo>
                  <a:cubicBezTo>
                    <a:pt x="138" y="946"/>
                    <a:pt x="136" y="947"/>
                    <a:pt x="137" y="949"/>
                  </a:cubicBezTo>
                  <a:cubicBezTo>
                    <a:pt x="141" y="956"/>
                    <a:pt x="138" y="964"/>
                    <a:pt x="136" y="971"/>
                  </a:cubicBezTo>
                  <a:cubicBezTo>
                    <a:pt x="130" y="976"/>
                    <a:pt x="124" y="981"/>
                    <a:pt x="118" y="987"/>
                  </a:cubicBezTo>
                  <a:cubicBezTo>
                    <a:pt x="118" y="987"/>
                    <a:pt x="117" y="988"/>
                    <a:pt x="117" y="988"/>
                  </a:cubicBezTo>
                  <a:cubicBezTo>
                    <a:pt x="118" y="979"/>
                    <a:pt x="119" y="969"/>
                    <a:pt x="119" y="960"/>
                  </a:cubicBezTo>
                  <a:cubicBezTo>
                    <a:pt x="119" y="960"/>
                    <a:pt x="119" y="959"/>
                    <a:pt x="119" y="959"/>
                  </a:cubicBezTo>
                  <a:cubicBezTo>
                    <a:pt x="118" y="953"/>
                    <a:pt x="116" y="947"/>
                    <a:pt x="115" y="941"/>
                  </a:cubicBezTo>
                  <a:cubicBezTo>
                    <a:pt x="117" y="939"/>
                    <a:pt x="118" y="938"/>
                    <a:pt x="120" y="936"/>
                  </a:cubicBezTo>
                  <a:cubicBezTo>
                    <a:pt x="125" y="930"/>
                    <a:pt x="131" y="928"/>
                    <a:pt x="138" y="927"/>
                  </a:cubicBezTo>
                  <a:cubicBezTo>
                    <a:pt x="139" y="932"/>
                    <a:pt x="140" y="936"/>
                    <a:pt x="140" y="941"/>
                  </a:cubicBezTo>
                  <a:moveTo>
                    <a:pt x="89" y="1018"/>
                  </a:moveTo>
                  <a:cubicBezTo>
                    <a:pt x="90" y="1012"/>
                    <a:pt x="91" y="1006"/>
                    <a:pt x="92" y="1000"/>
                  </a:cubicBezTo>
                  <a:cubicBezTo>
                    <a:pt x="92" y="1001"/>
                    <a:pt x="92" y="1002"/>
                    <a:pt x="92" y="1004"/>
                  </a:cubicBezTo>
                  <a:cubicBezTo>
                    <a:pt x="92" y="1007"/>
                    <a:pt x="92" y="1011"/>
                    <a:pt x="92" y="1014"/>
                  </a:cubicBezTo>
                  <a:cubicBezTo>
                    <a:pt x="91" y="1016"/>
                    <a:pt x="90" y="1017"/>
                    <a:pt x="89" y="1018"/>
                  </a:cubicBezTo>
                  <a:moveTo>
                    <a:pt x="86" y="1069"/>
                  </a:moveTo>
                  <a:cubicBezTo>
                    <a:pt x="84" y="1079"/>
                    <a:pt x="81" y="1090"/>
                    <a:pt x="77" y="1100"/>
                  </a:cubicBezTo>
                  <a:cubicBezTo>
                    <a:pt x="76" y="1103"/>
                    <a:pt x="74" y="1105"/>
                    <a:pt x="73" y="1108"/>
                  </a:cubicBezTo>
                  <a:cubicBezTo>
                    <a:pt x="70" y="1110"/>
                    <a:pt x="66" y="1112"/>
                    <a:pt x="63" y="1114"/>
                  </a:cubicBezTo>
                  <a:cubicBezTo>
                    <a:pt x="65" y="1109"/>
                    <a:pt x="68" y="1104"/>
                    <a:pt x="70" y="1098"/>
                  </a:cubicBezTo>
                  <a:cubicBezTo>
                    <a:pt x="72" y="1092"/>
                    <a:pt x="74" y="1086"/>
                    <a:pt x="76" y="1080"/>
                  </a:cubicBezTo>
                  <a:cubicBezTo>
                    <a:pt x="79" y="1076"/>
                    <a:pt x="83" y="1073"/>
                    <a:pt x="86" y="1069"/>
                  </a:cubicBezTo>
                  <a:moveTo>
                    <a:pt x="66" y="1116"/>
                  </a:moveTo>
                  <a:cubicBezTo>
                    <a:pt x="65" y="1117"/>
                    <a:pt x="64" y="1118"/>
                    <a:pt x="63" y="1119"/>
                  </a:cubicBezTo>
                  <a:cubicBezTo>
                    <a:pt x="64" y="1118"/>
                    <a:pt x="65" y="1117"/>
                    <a:pt x="66" y="1116"/>
                  </a:cubicBezTo>
                  <a:moveTo>
                    <a:pt x="113" y="1077"/>
                  </a:moveTo>
                  <a:cubicBezTo>
                    <a:pt x="123" y="1068"/>
                    <a:pt x="132" y="1058"/>
                    <a:pt x="142" y="1048"/>
                  </a:cubicBezTo>
                  <a:cubicBezTo>
                    <a:pt x="140" y="1054"/>
                    <a:pt x="138" y="1060"/>
                    <a:pt x="137" y="1066"/>
                  </a:cubicBezTo>
                  <a:cubicBezTo>
                    <a:pt x="130" y="1072"/>
                    <a:pt x="124" y="1077"/>
                    <a:pt x="118" y="1083"/>
                  </a:cubicBezTo>
                  <a:cubicBezTo>
                    <a:pt x="115" y="1085"/>
                    <a:pt x="112" y="1088"/>
                    <a:pt x="109" y="1090"/>
                  </a:cubicBezTo>
                  <a:cubicBezTo>
                    <a:pt x="110" y="1086"/>
                    <a:pt x="112" y="1082"/>
                    <a:pt x="113" y="1077"/>
                  </a:cubicBezTo>
                  <a:moveTo>
                    <a:pt x="161" y="1049"/>
                  </a:moveTo>
                  <a:cubicBezTo>
                    <a:pt x="163" y="1047"/>
                    <a:pt x="166" y="1044"/>
                    <a:pt x="168" y="1042"/>
                  </a:cubicBezTo>
                  <a:cubicBezTo>
                    <a:pt x="167" y="1048"/>
                    <a:pt x="166" y="1055"/>
                    <a:pt x="165" y="1061"/>
                  </a:cubicBezTo>
                  <a:cubicBezTo>
                    <a:pt x="164" y="1058"/>
                    <a:pt x="163" y="1055"/>
                    <a:pt x="162" y="1052"/>
                  </a:cubicBezTo>
                  <a:cubicBezTo>
                    <a:pt x="162" y="1051"/>
                    <a:pt x="161" y="1052"/>
                    <a:pt x="162" y="1052"/>
                  </a:cubicBezTo>
                  <a:cubicBezTo>
                    <a:pt x="162" y="1055"/>
                    <a:pt x="162" y="1059"/>
                    <a:pt x="163" y="1064"/>
                  </a:cubicBezTo>
                  <a:cubicBezTo>
                    <a:pt x="160" y="1067"/>
                    <a:pt x="156" y="1069"/>
                    <a:pt x="152" y="1072"/>
                  </a:cubicBezTo>
                  <a:cubicBezTo>
                    <a:pt x="156" y="1065"/>
                    <a:pt x="158" y="1057"/>
                    <a:pt x="161" y="1049"/>
                  </a:cubicBezTo>
                  <a:moveTo>
                    <a:pt x="182" y="1063"/>
                  </a:moveTo>
                  <a:cubicBezTo>
                    <a:pt x="182" y="1059"/>
                    <a:pt x="183" y="1055"/>
                    <a:pt x="183" y="1051"/>
                  </a:cubicBezTo>
                  <a:cubicBezTo>
                    <a:pt x="183" y="1051"/>
                    <a:pt x="183" y="1051"/>
                    <a:pt x="183" y="1051"/>
                  </a:cubicBezTo>
                  <a:cubicBezTo>
                    <a:pt x="187" y="1048"/>
                    <a:pt x="191" y="1044"/>
                    <a:pt x="195" y="1041"/>
                  </a:cubicBezTo>
                  <a:cubicBezTo>
                    <a:pt x="194" y="1045"/>
                    <a:pt x="192" y="1049"/>
                    <a:pt x="190" y="1053"/>
                  </a:cubicBezTo>
                  <a:cubicBezTo>
                    <a:pt x="189" y="1055"/>
                    <a:pt x="188" y="1057"/>
                    <a:pt x="187" y="1060"/>
                  </a:cubicBezTo>
                  <a:cubicBezTo>
                    <a:pt x="185" y="1061"/>
                    <a:pt x="184" y="1062"/>
                    <a:pt x="182" y="1063"/>
                  </a:cubicBezTo>
                  <a:moveTo>
                    <a:pt x="228" y="1035"/>
                  </a:moveTo>
                  <a:cubicBezTo>
                    <a:pt x="231" y="1033"/>
                    <a:pt x="233" y="1031"/>
                    <a:pt x="236" y="1029"/>
                  </a:cubicBezTo>
                  <a:cubicBezTo>
                    <a:pt x="236" y="1029"/>
                    <a:pt x="237" y="1028"/>
                    <a:pt x="237" y="1028"/>
                  </a:cubicBezTo>
                  <a:cubicBezTo>
                    <a:pt x="237" y="1033"/>
                    <a:pt x="239" y="1037"/>
                    <a:pt x="241" y="1041"/>
                  </a:cubicBezTo>
                  <a:cubicBezTo>
                    <a:pt x="235" y="1044"/>
                    <a:pt x="230" y="1046"/>
                    <a:pt x="225" y="1048"/>
                  </a:cubicBezTo>
                  <a:cubicBezTo>
                    <a:pt x="226" y="1044"/>
                    <a:pt x="227" y="1039"/>
                    <a:pt x="228" y="1035"/>
                  </a:cubicBezTo>
                  <a:moveTo>
                    <a:pt x="257" y="1028"/>
                  </a:moveTo>
                  <a:cubicBezTo>
                    <a:pt x="256" y="1028"/>
                    <a:pt x="256" y="1028"/>
                    <a:pt x="255" y="1029"/>
                  </a:cubicBezTo>
                  <a:cubicBezTo>
                    <a:pt x="256" y="1028"/>
                    <a:pt x="256" y="1027"/>
                    <a:pt x="256" y="1026"/>
                  </a:cubicBezTo>
                  <a:cubicBezTo>
                    <a:pt x="256" y="1025"/>
                    <a:pt x="257" y="1024"/>
                    <a:pt x="257" y="1022"/>
                  </a:cubicBezTo>
                  <a:cubicBezTo>
                    <a:pt x="257" y="1024"/>
                    <a:pt x="257" y="1026"/>
                    <a:pt x="257" y="1028"/>
                  </a:cubicBezTo>
                  <a:moveTo>
                    <a:pt x="255" y="1032"/>
                  </a:moveTo>
                  <a:cubicBezTo>
                    <a:pt x="255" y="1032"/>
                    <a:pt x="256" y="1031"/>
                    <a:pt x="256" y="1031"/>
                  </a:cubicBezTo>
                  <a:cubicBezTo>
                    <a:pt x="256" y="1032"/>
                    <a:pt x="256" y="1033"/>
                    <a:pt x="256" y="1034"/>
                  </a:cubicBezTo>
                  <a:cubicBezTo>
                    <a:pt x="255" y="1034"/>
                    <a:pt x="255" y="1035"/>
                    <a:pt x="254" y="1035"/>
                  </a:cubicBezTo>
                  <a:cubicBezTo>
                    <a:pt x="254" y="1034"/>
                    <a:pt x="254" y="1033"/>
                    <a:pt x="255" y="1032"/>
                  </a:cubicBezTo>
                  <a:moveTo>
                    <a:pt x="258" y="1027"/>
                  </a:moveTo>
                  <a:cubicBezTo>
                    <a:pt x="258" y="1024"/>
                    <a:pt x="259" y="1021"/>
                    <a:pt x="259" y="1018"/>
                  </a:cubicBezTo>
                  <a:cubicBezTo>
                    <a:pt x="259" y="1018"/>
                    <a:pt x="259" y="1018"/>
                    <a:pt x="258" y="1018"/>
                  </a:cubicBezTo>
                  <a:cubicBezTo>
                    <a:pt x="259" y="1015"/>
                    <a:pt x="260" y="1013"/>
                    <a:pt x="260" y="1011"/>
                  </a:cubicBezTo>
                  <a:cubicBezTo>
                    <a:pt x="265" y="1007"/>
                    <a:pt x="270" y="1004"/>
                    <a:pt x="275" y="1000"/>
                  </a:cubicBezTo>
                  <a:cubicBezTo>
                    <a:pt x="273" y="1005"/>
                    <a:pt x="272" y="1009"/>
                    <a:pt x="271" y="1014"/>
                  </a:cubicBezTo>
                  <a:cubicBezTo>
                    <a:pt x="270" y="1016"/>
                    <a:pt x="270" y="1018"/>
                    <a:pt x="270" y="1019"/>
                  </a:cubicBezTo>
                  <a:cubicBezTo>
                    <a:pt x="266" y="1022"/>
                    <a:pt x="262" y="1024"/>
                    <a:pt x="258" y="1027"/>
                  </a:cubicBezTo>
                  <a:moveTo>
                    <a:pt x="280" y="997"/>
                  </a:moveTo>
                  <a:cubicBezTo>
                    <a:pt x="287" y="992"/>
                    <a:pt x="294" y="987"/>
                    <a:pt x="301" y="983"/>
                  </a:cubicBezTo>
                  <a:cubicBezTo>
                    <a:pt x="299" y="989"/>
                    <a:pt x="297" y="995"/>
                    <a:pt x="294" y="1001"/>
                  </a:cubicBezTo>
                  <a:cubicBezTo>
                    <a:pt x="288" y="1006"/>
                    <a:pt x="281" y="1011"/>
                    <a:pt x="274" y="1016"/>
                  </a:cubicBezTo>
                  <a:cubicBezTo>
                    <a:pt x="276" y="1010"/>
                    <a:pt x="278" y="1003"/>
                    <a:pt x="280" y="997"/>
                  </a:cubicBezTo>
                  <a:moveTo>
                    <a:pt x="281" y="1015"/>
                  </a:moveTo>
                  <a:cubicBezTo>
                    <a:pt x="285" y="1012"/>
                    <a:pt x="289" y="1009"/>
                    <a:pt x="293" y="1006"/>
                  </a:cubicBezTo>
                  <a:cubicBezTo>
                    <a:pt x="292" y="1006"/>
                    <a:pt x="292" y="1007"/>
                    <a:pt x="292" y="1007"/>
                  </a:cubicBezTo>
                  <a:cubicBezTo>
                    <a:pt x="291" y="1010"/>
                    <a:pt x="290" y="1015"/>
                    <a:pt x="288" y="1020"/>
                  </a:cubicBezTo>
                  <a:cubicBezTo>
                    <a:pt x="286" y="1021"/>
                    <a:pt x="283" y="1022"/>
                    <a:pt x="280" y="1023"/>
                  </a:cubicBezTo>
                  <a:cubicBezTo>
                    <a:pt x="280" y="1023"/>
                    <a:pt x="280" y="1022"/>
                    <a:pt x="280" y="1022"/>
                  </a:cubicBezTo>
                  <a:cubicBezTo>
                    <a:pt x="280" y="1019"/>
                    <a:pt x="281" y="1017"/>
                    <a:pt x="281" y="1015"/>
                  </a:cubicBezTo>
                  <a:moveTo>
                    <a:pt x="326" y="1005"/>
                  </a:moveTo>
                  <a:cubicBezTo>
                    <a:pt x="328" y="1004"/>
                    <a:pt x="329" y="1003"/>
                    <a:pt x="331" y="1002"/>
                  </a:cubicBezTo>
                  <a:cubicBezTo>
                    <a:pt x="331" y="1002"/>
                    <a:pt x="331" y="1002"/>
                    <a:pt x="331" y="1003"/>
                  </a:cubicBezTo>
                  <a:cubicBezTo>
                    <a:pt x="329" y="1003"/>
                    <a:pt x="328" y="1004"/>
                    <a:pt x="326" y="1005"/>
                  </a:cubicBezTo>
                  <a:moveTo>
                    <a:pt x="397" y="959"/>
                  </a:moveTo>
                  <a:cubicBezTo>
                    <a:pt x="403" y="954"/>
                    <a:pt x="410" y="949"/>
                    <a:pt x="417" y="945"/>
                  </a:cubicBezTo>
                  <a:cubicBezTo>
                    <a:pt x="415" y="948"/>
                    <a:pt x="414" y="952"/>
                    <a:pt x="413" y="955"/>
                  </a:cubicBezTo>
                  <a:cubicBezTo>
                    <a:pt x="413" y="956"/>
                    <a:pt x="412" y="957"/>
                    <a:pt x="412" y="958"/>
                  </a:cubicBezTo>
                  <a:cubicBezTo>
                    <a:pt x="406" y="961"/>
                    <a:pt x="400" y="965"/>
                    <a:pt x="394" y="968"/>
                  </a:cubicBezTo>
                  <a:cubicBezTo>
                    <a:pt x="395" y="965"/>
                    <a:pt x="396" y="962"/>
                    <a:pt x="397" y="959"/>
                  </a:cubicBezTo>
                  <a:moveTo>
                    <a:pt x="420" y="946"/>
                  </a:moveTo>
                  <a:cubicBezTo>
                    <a:pt x="421" y="944"/>
                    <a:pt x="421" y="943"/>
                    <a:pt x="422" y="941"/>
                  </a:cubicBezTo>
                  <a:cubicBezTo>
                    <a:pt x="430" y="935"/>
                    <a:pt x="439" y="928"/>
                    <a:pt x="448" y="922"/>
                  </a:cubicBezTo>
                  <a:cubicBezTo>
                    <a:pt x="446" y="927"/>
                    <a:pt x="444" y="933"/>
                    <a:pt x="442" y="939"/>
                  </a:cubicBezTo>
                  <a:cubicBezTo>
                    <a:pt x="438" y="942"/>
                    <a:pt x="433" y="945"/>
                    <a:pt x="428" y="948"/>
                  </a:cubicBezTo>
                  <a:cubicBezTo>
                    <a:pt x="424" y="950"/>
                    <a:pt x="421" y="953"/>
                    <a:pt x="417" y="955"/>
                  </a:cubicBezTo>
                  <a:cubicBezTo>
                    <a:pt x="418" y="952"/>
                    <a:pt x="419" y="949"/>
                    <a:pt x="420" y="946"/>
                  </a:cubicBezTo>
                  <a:moveTo>
                    <a:pt x="470" y="933"/>
                  </a:moveTo>
                  <a:cubicBezTo>
                    <a:pt x="472" y="928"/>
                    <a:pt x="474" y="924"/>
                    <a:pt x="475" y="919"/>
                  </a:cubicBezTo>
                  <a:cubicBezTo>
                    <a:pt x="476" y="919"/>
                    <a:pt x="477" y="919"/>
                    <a:pt x="477" y="918"/>
                  </a:cubicBezTo>
                  <a:cubicBezTo>
                    <a:pt x="483" y="914"/>
                    <a:pt x="488" y="910"/>
                    <a:pt x="494" y="907"/>
                  </a:cubicBezTo>
                  <a:cubicBezTo>
                    <a:pt x="493" y="910"/>
                    <a:pt x="491" y="914"/>
                    <a:pt x="490" y="917"/>
                  </a:cubicBezTo>
                  <a:cubicBezTo>
                    <a:pt x="489" y="919"/>
                    <a:pt x="489" y="920"/>
                    <a:pt x="488" y="921"/>
                  </a:cubicBezTo>
                  <a:cubicBezTo>
                    <a:pt x="482" y="925"/>
                    <a:pt x="476" y="929"/>
                    <a:pt x="470" y="933"/>
                  </a:cubicBezTo>
                  <a:moveTo>
                    <a:pt x="499" y="903"/>
                  </a:moveTo>
                  <a:cubicBezTo>
                    <a:pt x="508" y="897"/>
                    <a:pt x="517" y="891"/>
                    <a:pt x="526" y="884"/>
                  </a:cubicBezTo>
                  <a:cubicBezTo>
                    <a:pt x="525" y="889"/>
                    <a:pt x="524" y="894"/>
                    <a:pt x="522" y="899"/>
                  </a:cubicBezTo>
                  <a:cubicBezTo>
                    <a:pt x="517" y="902"/>
                    <a:pt x="512" y="906"/>
                    <a:pt x="507" y="909"/>
                  </a:cubicBezTo>
                  <a:cubicBezTo>
                    <a:pt x="503" y="912"/>
                    <a:pt x="498" y="915"/>
                    <a:pt x="494" y="918"/>
                  </a:cubicBezTo>
                  <a:cubicBezTo>
                    <a:pt x="495" y="913"/>
                    <a:pt x="497" y="908"/>
                    <a:pt x="499" y="903"/>
                  </a:cubicBezTo>
                  <a:moveTo>
                    <a:pt x="541" y="891"/>
                  </a:moveTo>
                  <a:cubicBezTo>
                    <a:pt x="548" y="886"/>
                    <a:pt x="556" y="881"/>
                    <a:pt x="563" y="876"/>
                  </a:cubicBezTo>
                  <a:cubicBezTo>
                    <a:pt x="563" y="878"/>
                    <a:pt x="562" y="880"/>
                    <a:pt x="561" y="882"/>
                  </a:cubicBezTo>
                  <a:cubicBezTo>
                    <a:pt x="554" y="887"/>
                    <a:pt x="546" y="891"/>
                    <a:pt x="539" y="896"/>
                  </a:cubicBezTo>
                  <a:cubicBezTo>
                    <a:pt x="540" y="895"/>
                    <a:pt x="540" y="893"/>
                    <a:pt x="541" y="891"/>
                  </a:cubicBezTo>
                  <a:moveTo>
                    <a:pt x="585" y="895"/>
                  </a:moveTo>
                  <a:cubicBezTo>
                    <a:pt x="583" y="896"/>
                    <a:pt x="581" y="898"/>
                    <a:pt x="578" y="899"/>
                  </a:cubicBezTo>
                  <a:cubicBezTo>
                    <a:pt x="582" y="889"/>
                    <a:pt x="585" y="879"/>
                    <a:pt x="588" y="868"/>
                  </a:cubicBezTo>
                  <a:cubicBezTo>
                    <a:pt x="592" y="866"/>
                    <a:pt x="596" y="863"/>
                    <a:pt x="600" y="861"/>
                  </a:cubicBezTo>
                  <a:cubicBezTo>
                    <a:pt x="604" y="859"/>
                    <a:pt x="607" y="858"/>
                    <a:pt x="611" y="856"/>
                  </a:cubicBezTo>
                  <a:cubicBezTo>
                    <a:pt x="610" y="858"/>
                    <a:pt x="609" y="861"/>
                    <a:pt x="608" y="864"/>
                  </a:cubicBezTo>
                  <a:cubicBezTo>
                    <a:pt x="606" y="871"/>
                    <a:pt x="605" y="878"/>
                    <a:pt x="603" y="884"/>
                  </a:cubicBezTo>
                  <a:cubicBezTo>
                    <a:pt x="597" y="888"/>
                    <a:pt x="591" y="892"/>
                    <a:pt x="585" y="895"/>
                  </a:cubicBezTo>
                  <a:moveTo>
                    <a:pt x="610" y="870"/>
                  </a:moveTo>
                  <a:cubicBezTo>
                    <a:pt x="611" y="864"/>
                    <a:pt x="613" y="859"/>
                    <a:pt x="614" y="854"/>
                  </a:cubicBezTo>
                  <a:cubicBezTo>
                    <a:pt x="618" y="852"/>
                    <a:pt x="622" y="850"/>
                    <a:pt x="626" y="848"/>
                  </a:cubicBezTo>
                  <a:cubicBezTo>
                    <a:pt x="626" y="850"/>
                    <a:pt x="626" y="853"/>
                    <a:pt x="625" y="855"/>
                  </a:cubicBezTo>
                  <a:cubicBezTo>
                    <a:pt x="625" y="857"/>
                    <a:pt x="624" y="858"/>
                    <a:pt x="623" y="860"/>
                  </a:cubicBezTo>
                  <a:cubicBezTo>
                    <a:pt x="621" y="865"/>
                    <a:pt x="619" y="870"/>
                    <a:pt x="617" y="875"/>
                  </a:cubicBezTo>
                  <a:cubicBezTo>
                    <a:pt x="614" y="877"/>
                    <a:pt x="610" y="879"/>
                    <a:pt x="607" y="882"/>
                  </a:cubicBezTo>
                  <a:cubicBezTo>
                    <a:pt x="608" y="878"/>
                    <a:pt x="609" y="874"/>
                    <a:pt x="610" y="870"/>
                  </a:cubicBezTo>
                  <a:moveTo>
                    <a:pt x="624" y="867"/>
                  </a:moveTo>
                  <a:cubicBezTo>
                    <a:pt x="624" y="868"/>
                    <a:pt x="624" y="869"/>
                    <a:pt x="623" y="871"/>
                  </a:cubicBezTo>
                  <a:cubicBezTo>
                    <a:pt x="623" y="871"/>
                    <a:pt x="623" y="871"/>
                    <a:pt x="622" y="872"/>
                  </a:cubicBezTo>
                  <a:cubicBezTo>
                    <a:pt x="623" y="870"/>
                    <a:pt x="623" y="868"/>
                    <a:pt x="624" y="867"/>
                  </a:cubicBezTo>
                  <a:moveTo>
                    <a:pt x="644" y="858"/>
                  </a:moveTo>
                  <a:cubicBezTo>
                    <a:pt x="645" y="850"/>
                    <a:pt x="645" y="843"/>
                    <a:pt x="646" y="836"/>
                  </a:cubicBezTo>
                  <a:cubicBezTo>
                    <a:pt x="653" y="832"/>
                    <a:pt x="660" y="828"/>
                    <a:pt x="667" y="824"/>
                  </a:cubicBezTo>
                  <a:cubicBezTo>
                    <a:pt x="664" y="833"/>
                    <a:pt x="660" y="842"/>
                    <a:pt x="657" y="850"/>
                  </a:cubicBezTo>
                  <a:cubicBezTo>
                    <a:pt x="653" y="853"/>
                    <a:pt x="649" y="855"/>
                    <a:pt x="644" y="858"/>
                  </a:cubicBezTo>
                  <a:moveTo>
                    <a:pt x="671" y="822"/>
                  </a:moveTo>
                  <a:cubicBezTo>
                    <a:pt x="675" y="820"/>
                    <a:pt x="678" y="818"/>
                    <a:pt x="682" y="816"/>
                  </a:cubicBezTo>
                  <a:cubicBezTo>
                    <a:pt x="679" y="824"/>
                    <a:pt x="676" y="832"/>
                    <a:pt x="674" y="840"/>
                  </a:cubicBezTo>
                  <a:cubicBezTo>
                    <a:pt x="670" y="842"/>
                    <a:pt x="666" y="845"/>
                    <a:pt x="663" y="847"/>
                  </a:cubicBezTo>
                  <a:cubicBezTo>
                    <a:pt x="666" y="839"/>
                    <a:pt x="668" y="830"/>
                    <a:pt x="671" y="822"/>
                  </a:cubicBezTo>
                  <a:moveTo>
                    <a:pt x="676" y="844"/>
                  </a:moveTo>
                  <a:cubicBezTo>
                    <a:pt x="681" y="840"/>
                    <a:pt x="687" y="836"/>
                    <a:pt x="693" y="832"/>
                  </a:cubicBezTo>
                  <a:cubicBezTo>
                    <a:pt x="695" y="831"/>
                    <a:pt x="698" y="829"/>
                    <a:pt x="700" y="828"/>
                  </a:cubicBezTo>
                  <a:cubicBezTo>
                    <a:pt x="697" y="837"/>
                    <a:pt x="693" y="846"/>
                    <a:pt x="690" y="855"/>
                  </a:cubicBezTo>
                  <a:cubicBezTo>
                    <a:pt x="683" y="857"/>
                    <a:pt x="676" y="859"/>
                    <a:pt x="669" y="861"/>
                  </a:cubicBezTo>
                  <a:cubicBezTo>
                    <a:pt x="670" y="859"/>
                    <a:pt x="671" y="856"/>
                    <a:pt x="672" y="854"/>
                  </a:cubicBezTo>
                  <a:cubicBezTo>
                    <a:pt x="673" y="851"/>
                    <a:pt x="674" y="847"/>
                    <a:pt x="676" y="844"/>
                  </a:cubicBezTo>
                  <a:moveTo>
                    <a:pt x="752" y="788"/>
                  </a:moveTo>
                  <a:cubicBezTo>
                    <a:pt x="744" y="794"/>
                    <a:pt x="737" y="799"/>
                    <a:pt x="729" y="804"/>
                  </a:cubicBezTo>
                  <a:cubicBezTo>
                    <a:pt x="730" y="799"/>
                    <a:pt x="732" y="794"/>
                    <a:pt x="734" y="789"/>
                  </a:cubicBezTo>
                  <a:cubicBezTo>
                    <a:pt x="741" y="786"/>
                    <a:pt x="748" y="782"/>
                    <a:pt x="754" y="778"/>
                  </a:cubicBezTo>
                  <a:cubicBezTo>
                    <a:pt x="756" y="777"/>
                    <a:pt x="759" y="776"/>
                    <a:pt x="761" y="775"/>
                  </a:cubicBezTo>
                  <a:cubicBezTo>
                    <a:pt x="759" y="778"/>
                    <a:pt x="758" y="782"/>
                    <a:pt x="757" y="785"/>
                  </a:cubicBezTo>
                  <a:cubicBezTo>
                    <a:pt x="756" y="786"/>
                    <a:pt x="754" y="787"/>
                    <a:pt x="752" y="788"/>
                  </a:cubicBezTo>
                  <a:moveTo>
                    <a:pt x="765" y="772"/>
                  </a:moveTo>
                  <a:cubicBezTo>
                    <a:pt x="767" y="771"/>
                    <a:pt x="769" y="770"/>
                    <a:pt x="771" y="769"/>
                  </a:cubicBezTo>
                  <a:cubicBezTo>
                    <a:pt x="774" y="767"/>
                    <a:pt x="777" y="766"/>
                    <a:pt x="780" y="764"/>
                  </a:cubicBezTo>
                  <a:cubicBezTo>
                    <a:pt x="779" y="766"/>
                    <a:pt x="779" y="767"/>
                    <a:pt x="778" y="769"/>
                  </a:cubicBezTo>
                  <a:cubicBezTo>
                    <a:pt x="773" y="773"/>
                    <a:pt x="768" y="778"/>
                    <a:pt x="762" y="782"/>
                  </a:cubicBezTo>
                  <a:cubicBezTo>
                    <a:pt x="763" y="779"/>
                    <a:pt x="764" y="775"/>
                    <a:pt x="765" y="772"/>
                  </a:cubicBezTo>
                  <a:moveTo>
                    <a:pt x="827" y="678"/>
                  </a:moveTo>
                  <a:cubicBezTo>
                    <a:pt x="828" y="678"/>
                    <a:pt x="830" y="677"/>
                    <a:pt x="831" y="676"/>
                  </a:cubicBezTo>
                  <a:cubicBezTo>
                    <a:pt x="831" y="677"/>
                    <a:pt x="831" y="677"/>
                    <a:pt x="831" y="677"/>
                  </a:cubicBezTo>
                  <a:cubicBezTo>
                    <a:pt x="831" y="679"/>
                    <a:pt x="831" y="680"/>
                    <a:pt x="831" y="682"/>
                  </a:cubicBezTo>
                  <a:cubicBezTo>
                    <a:pt x="831" y="684"/>
                    <a:pt x="830" y="685"/>
                    <a:pt x="828" y="686"/>
                  </a:cubicBezTo>
                  <a:cubicBezTo>
                    <a:pt x="828" y="685"/>
                    <a:pt x="828" y="684"/>
                    <a:pt x="827" y="684"/>
                  </a:cubicBezTo>
                  <a:cubicBezTo>
                    <a:pt x="827" y="684"/>
                    <a:pt x="827" y="684"/>
                    <a:pt x="827" y="683"/>
                  </a:cubicBezTo>
                  <a:cubicBezTo>
                    <a:pt x="827" y="682"/>
                    <a:pt x="827" y="680"/>
                    <a:pt x="827" y="678"/>
                  </a:cubicBezTo>
                  <a:moveTo>
                    <a:pt x="801" y="636"/>
                  </a:moveTo>
                  <a:cubicBezTo>
                    <a:pt x="800" y="649"/>
                    <a:pt x="800" y="660"/>
                    <a:pt x="798" y="673"/>
                  </a:cubicBezTo>
                  <a:cubicBezTo>
                    <a:pt x="798" y="674"/>
                    <a:pt x="797" y="675"/>
                    <a:pt x="797" y="676"/>
                  </a:cubicBezTo>
                  <a:cubicBezTo>
                    <a:pt x="797" y="676"/>
                    <a:pt x="796" y="676"/>
                    <a:pt x="796" y="676"/>
                  </a:cubicBezTo>
                  <a:cubicBezTo>
                    <a:pt x="789" y="680"/>
                    <a:pt x="783" y="683"/>
                    <a:pt x="776" y="687"/>
                  </a:cubicBezTo>
                  <a:cubicBezTo>
                    <a:pt x="777" y="685"/>
                    <a:pt x="777" y="684"/>
                    <a:pt x="777" y="683"/>
                  </a:cubicBezTo>
                  <a:cubicBezTo>
                    <a:pt x="779" y="672"/>
                    <a:pt x="782" y="662"/>
                    <a:pt x="783" y="651"/>
                  </a:cubicBezTo>
                  <a:cubicBezTo>
                    <a:pt x="783" y="645"/>
                    <a:pt x="784" y="640"/>
                    <a:pt x="784" y="635"/>
                  </a:cubicBezTo>
                  <a:cubicBezTo>
                    <a:pt x="790" y="633"/>
                    <a:pt x="795" y="631"/>
                    <a:pt x="801" y="628"/>
                  </a:cubicBezTo>
                  <a:cubicBezTo>
                    <a:pt x="801" y="631"/>
                    <a:pt x="801" y="634"/>
                    <a:pt x="801" y="636"/>
                  </a:cubicBezTo>
                  <a:moveTo>
                    <a:pt x="780" y="636"/>
                  </a:moveTo>
                  <a:cubicBezTo>
                    <a:pt x="780" y="648"/>
                    <a:pt x="778" y="659"/>
                    <a:pt x="776" y="672"/>
                  </a:cubicBezTo>
                  <a:cubicBezTo>
                    <a:pt x="775" y="677"/>
                    <a:pt x="774" y="683"/>
                    <a:pt x="772" y="689"/>
                  </a:cubicBezTo>
                  <a:cubicBezTo>
                    <a:pt x="763" y="694"/>
                    <a:pt x="753" y="699"/>
                    <a:pt x="744" y="704"/>
                  </a:cubicBezTo>
                  <a:cubicBezTo>
                    <a:pt x="745" y="696"/>
                    <a:pt x="746" y="688"/>
                    <a:pt x="747" y="681"/>
                  </a:cubicBezTo>
                  <a:cubicBezTo>
                    <a:pt x="748" y="670"/>
                    <a:pt x="750" y="658"/>
                    <a:pt x="751" y="647"/>
                  </a:cubicBezTo>
                  <a:cubicBezTo>
                    <a:pt x="751" y="647"/>
                    <a:pt x="751" y="646"/>
                    <a:pt x="751" y="646"/>
                  </a:cubicBezTo>
                  <a:cubicBezTo>
                    <a:pt x="761" y="642"/>
                    <a:pt x="771" y="639"/>
                    <a:pt x="780" y="636"/>
                  </a:cubicBezTo>
                  <a:moveTo>
                    <a:pt x="732" y="653"/>
                  </a:moveTo>
                  <a:cubicBezTo>
                    <a:pt x="737" y="651"/>
                    <a:pt x="743" y="649"/>
                    <a:pt x="748" y="647"/>
                  </a:cubicBezTo>
                  <a:cubicBezTo>
                    <a:pt x="747" y="657"/>
                    <a:pt x="745" y="667"/>
                    <a:pt x="744" y="678"/>
                  </a:cubicBezTo>
                  <a:cubicBezTo>
                    <a:pt x="743" y="687"/>
                    <a:pt x="741" y="697"/>
                    <a:pt x="739" y="706"/>
                  </a:cubicBezTo>
                  <a:cubicBezTo>
                    <a:pt x="737" y="708"/>
                    <a:pt x="734" y="709"/>
                    <a:pt x="732" y="710"/>
                  </a:cubicBezTo>
                  <a:cubicBezTo>
                    <a:pt x="726" y="713"/>
                    <a:pt x="721" y="715"/>
                    <a:pt x="715" y="717"/>
                  </a:cubicBezTo>
                  <a:cubicBezTo>
                    <a:pt x="715" y="717"/>
                    <a:pt x="714" y="717"/>
                    <a:pt x="713" y="717"/>
                  </a:cubicBezTo>
                  <a:cubicBezTo>
                    <a:pt x="714" y="712"/>
                    <a:pt x="715" y="706"/>
                    <a:pt x="716" y="701"/>
                  </a:cubicBezTo>
                  <a:cubicBezTo>
                    <a:pt x="718" y="686"/>
                    <a:pt x="718" y="672"/>
                    <a:pt x="718" y="657"/>
                  </a:cubicBezTo>
                  <a:cubicBezTo>
                    <a:pt x="722" y="656"/>
                    <a:pt x="727" y="654"/>
                    <a:pt x="732" y="653"/>
                  </a:cubicBezTo>
                  <a:moveTo>
                    <a:pt x="701" y="662"/>
                  </a:moveTo>
                  <a:cubicBezTo>
                    <a:pt x="705" y="661"/>
                    <a:pt x="710" y="659"/>
                    <a:pt x="715" y="658"/>
                  </a:cubicBezTo>
                  <a:cubicBezTo>
                    <a:pt x="715" y="673"/>
                    <a:pt x="715" y="688"/>
                    <a:pt x="713" y="703"/>
                  </a:cubicBezTo>
                  <a:cubicBezTo>
                    <a:pt x="712" y="709"/>
                    <a:pt x="711" y="714"/>
                    <a:pt x="710" y="720"/>
                  </a:cubicBezTo>
                  <a:cubicBezTo>
                    <a:pt x="701" y="724"/>
                    <a:pt x="692" y="727"/>
                    <a:pt x="683" y="731"/>
                  </a:cubicBezTo>
                  <a:cubicBezTo>
                    <a:pt x="683" y="730"/>
                    <a:pt x="683" y="729"/>
                    <a:pt x="683" y="727"/>
                  </a:cubicBezTo>
                  <a:cubicBezTo>
                    <a:pt x="685" y="710"/>
                    <a:pt x="687" y="692"/>
                    <a:pt x="688" y="674"/>
                  </a:cubicBezTo>
                  <a:cubicBezTo>
                    <a:pt x="688" y="672"/>
                    <a:pt x="688" y="670"/>
                    <a:pt x="688" y="667"/>
                  </a:cubicBezTo>
                  <a:cubicBezTo>
                    <a:pt x="692" y="666"/>
                    <a:pt x="696" y="664"/>
                    <a:pt x="701" y="662"/>
                  </a:cubicBezTo>
                  <a:moveTo>
                    <a:pt x="684" y="668"/>
                  </a:moveTo>
                  <a:cubicBezTo>
                    <a:pt x="684" y="677"/>
                    <a:pt x="684" y="686"/>
                    <a:pt x="683" y="695"/>
                  </a:cubicBezTo>
                  <a:cubicBezTo>
                    <a:pt x="682" y="708"/>
                    <a:pt x="681" y="721"/>
                    <a:pt x="679" y="733"/>
                  </a:cubicBezTo>
                  <a:cubicBezTo>
                    <a:pt x="669" y="737"/>
                    <a:pt x="659" y="742"/>
                    <a:pt x="650" y="748"/>
                  </a:cubicBezTo>
                  <a:cubicBezTo>
                    <a:pt x="650" y="746"/>
                    <a:pt x="650" y="745"/>
                    <a:pt x="651" y="743"/>
                  </a:cubicBezTo>
                  <a:cubicBezTo>
                    <a:pt x="654" y="722"/>
                    <a:pt x="656" y="701"/>
                    <a:pt x="655" y="679"/>
                  </a:cubicBezTo>
                  <a:cubicBezTo>
                    <a:pt x="665" y="676"/>
                    <a:pt x="675" y="672"/>
                    <a:pt x="684" y="668"/>
                  </a:cubicBezTo>
                  <a:moveTo>
                    <a:pt x="649" y="682"/>
                  </a:moveTo>
                  <a:cubicBezTo>
                    <a:pt x="650" y="682"/>
                    <a:pt x="651" y="681"/>
                    <a:pt x="653" y="681"/>
                  </a:cubicBezTo>
                  <a:cubicBezTo>
                    <a:pt x="653" y="694"/>
                    <a:pt x="652" y="708"/>
                    <a:pt x="650" y="721"/>
                  </a:cubicBezTo>
                  <a:cubicBezTo>
                    <a:pt x="649" y="731"/>
                    <a:pt x="648" y="740"/>
                    <a:pt x="646" y="750"/>
                  </a:cubicBezTo>
                  <a:cubicBezTo>
                    <a:pt x="646" y="751"/>
                    <a:pt x="645" y="751"/>
                    <a:pt x="644" y="752"/>
                  </a:cubicBezTo>
                  <a:cubicBezTo>
                    <a:pt x="641" y="746"/>
                    <a:pt x="640" y="741"/>
                    <a:pt x="637" y="737"/>
                  </a:cubicBezTo>
                  <a:cubicBezTo>
                    <a:pt x="632" y="729"/>
                    <a:pt x="629" y="725"/>
                    <a:pt x="625" y="723"/>
                  </a:cubicBezTo>
                  <a:cubicBezTo>
                    <a:pt x="626" y="716"/>
                    <a:pt x="626" y="710"/>
                    <a:pt x="627" y="703"/>
                  </a:cubicBezTo>
                  <a:cubicBezTo>
                    <a:pt x="627" y="699"/>
                    <a:pt x="628" y="695"/>
                    <a:pt x="628" y="691"/>
                  </a:cubicBezTo>
                  <a:cubicBezTo>
                    <a:pt x="635" y="688"/>
                    <a:pt x="642" y="685"/>
                    <a:pt x="649" y="682"/>
                  </a:cubicBezTo>
                  <a:moveTo>
                    <a:pt x="624" y="692"/>
                  </a:moveTo>
                  <a:cubicBezTo>
                    <a:pt x="624" y="702"/>
                    <a:pt x="623" y="712"/>
                    <a:pt x="622" y="721"/>
                  </a:cubicBezTo>
                  <a:cubicBezTo>
                    <a:pt x="617" y="720"/>
                    <a:pt x="612" y="722"/>
                    <a:pt x="603" y="724"/>
                  </a:cubicBezTo>
                  <a:cubicBezTo>
                    <a:pt x="599" y="726"/>
                    <a:pt x="595" y="727"/>
                    <a:pt x="590" y="728"/>
                  </a:cubicBezTo>
                  <a:cubicBezTo>
                    <a:pt x="590" y="728"/>
                    <a:pt x="590" y="728"/>
                    <a:pt x="590" y="727"/>
                  </a:cubicBezTo>
                  <a:cubicBezTo>
                    <a:pt x="591" y="721"/>
                    <a:pt x="592" y="715"/>
                    <a:pt x="592" y="709"/>
                  </a:cubicBezTo>
                  <a:cubicBezTo>
                    <a:pt x="592" y="708"/>
                    <a:pt x="592" y="707"/>
                    <a:pt x="592" y="706"/>
                  </a:cubicBezTo>
                  <a:cubicBezTo>
                    <a:pt x="603" y="702"/>
                    <a:pt x="614" y="697"/>
                    <a:pt x="624" y="692"/>
                  </a:cubicBezTo>
                  <a:moveTo>
                    <a:pt x="564" y="718"/>
                  </a:moveTo>
                  <a:cubicBezTo>
                    <a:pt x="572" y="715"/>
                    <a:pt x="580" y="711"/>
                    <a:pt x="588" y="708"/>
                  </a:cubicBezTo>
                  <a:cubicBezTo>
                    <a:pt x="588" y="711"/>
                    <a:pt x="589" y="715"/>
                    <a:pt x="588" y="718"/>
                  </a:cubicBezTo>
                  <a:cubicBezTo>
                    <a:pt x="588" y="722"/>
                    <a:pt x="588" y="726"/>
                    <a:pt x="587" y="729"/>
                  </a:cubicBezTo>
                  <a:cubicBezTo>
                    <a:pt x="579" y="732"/>
                    <a:pt x="570" y="734"/>
                    <a:pt x="562" y="736"/>
                  </a:cubicBezTo>
                  <a:cubicBezTo>
                    <a:pt x="560" y="736"/>
                    <a:pt x="558" y="737"/>
                    <a:pt x="556" y="738"/>
                  </a:cubicBezTo>
                  <a:cubicBezTo>
                    <a:pt x="556" y="738"/>
                    <a:pt x="556" y="737"/>
                    <a:pt x="556" y="737"/>
                  </a:cubicBezTo>
                  <a:cubicBezTo>
                    <a:pt x="556" y="732"/>
                    <a:pt x="556" y="727"/>
                    <a:pt x="555" y="722"/>
                  </a:cubicBezTo>
                  <a:cubicBezTo>
                    <a:pt x="558" y="720"/>
                    <a:pt x="561" y="719"/>
                    <a:pt x="564" y="718"/>
                  </a:cubicBezTo>
                  <a:moveTo>
                    <a:pt x="553" y="722"/>
                  </a:moveTo>
                  <a:cubicBezTo>
                    <a:pt x="553" y="728"/>
                    <a:pt x="554" y="733"/>
                    <a:pt x="554" y="738"/>
                  </a:cubicBezTo>
                  <a:cubicBezTo>
                    <a:pt x="549" y="741"/>
                    <a:pt x="544" y="744"/>
                    <a:pt x="540" y="749"/>
                  </a:cubicBezTo>
                  <a:cubicBezTo>
                    <a:pt x="540" y="749"/>
                    <a:pt x="540" y="749"/>
                    <a:pt x="539" y="750"/>
                  </a:cubicBezTo>
                  <a:cubicBezTo>
                    <a:pt x="539" y="744"/>
                    <a:pt x="539" y="739"/>
                    <a:pt x="539" y="734"/>
                  </a:cubicBezTo>
                  <a:cubicBezTo>
                    <a:pt x="538" y="732"/>
                    <a:pt x="538" y="730"/>
                    <a:pt x="538" y="729"/>
                  </a:cubicBezTo>
                  <a:cubicBezTo>
                    <a:pt x="543" y="727"/>
                    <a:pt x="548" y="724"/>
                    <a:pt x="553" y="722"/>
                  </a:cubicBezTo>
                  <a:moveTo>
                    <a:pt x="517" y="737"/>
                  </a:moveTo>
                  <a:cubicBezTo>
                    <a:pt x="520" y="756"/>
                    <a:pt x="520" y="776"/>
                    <a:pt x="522" y="795"/>
                  </a:cubicBezTo>
                  <a:cubicBezTo>
                    <a:pt x="521" y="794"/>
                    <a:pt x="520" y="792"/>
                    <a:pt x="518" y="791"/>
                  </a:cubicBezTo>
                  <a:cubicBezTo>
                    <a:pt x="518" y="791"/>
                    <a:pt x="517" y="792"/>
                    <a:pt x="518" y="792"/>
                  </a:cubicBezTo>
                  <a:cubicBezTo>
                    <a:pt x="520" y="794"/>
                    <a:pt x="522" y="797"/>
                    <a:pt x="523" y="800"/>
                  </a:cubicBezTo>
                  <a:cubicBezTo>
                    <a:pt x="524" y="801"/>
                    <a:pt x="525" y="801"/>
                    <a:pt x="525" y="799"/>
                  </a:cubicBezTo>
                  <a:cubicBezTo>
                    <a:pt x="526" y="778"/>
                    <a:pt x="524" y="757"/>
                    <a:pt x="520" y="736"/>
                  </a:cubicBezTo>
                  <a:cubicBezTo>
                    <a:pt x="525" y="734"/>
                    <a:pt x="530" y="732"/>
                    <a:pt x="536" y="730"/>
                  </a:cubicBezTo>
                  <a:cubicBezTo>
                    <a:pt x="536" y="733"/>
                    <a:pt x="536" y="737"/>
                    <a:pt x="536" y="741"/>
                  </a:cubicBezTo>
                  <a:cubicBezTo>
                    <a:pt x="537" y="745"/>
                    <a:pt x="537" y="749"/>
                    <a:pt x="537" y="753"/>
                  </a:cubicBezTo>
                  <a:cubicBezTo>
                    <a:pt x="530" y="763"/>
                    <a:pt x="528" y="774"/>
                    <a:pt x="530" y="786"/>
                  </a:cubicBezTo>
                  <a:cubicBezTo>
                    <a:pt x="532" y="799"/>
                    <a:pt x="536" y="811"/>
                    <a:pt x="536" y="825"/>
                  </a:cubicBezTo>
                  <a:cubicBezTo>
                    <a:pt x="531" y="827"/>
                    <a:pt x="526" y="830"/>
                    <a:pt x="522" y="834"/>
                  </a:cubicBezTo>
                  <a:cubicBezTo>
                    <a:pt x="526" y="819"/>
                    <a:pt x="529" y="803"/>
                    <a:pt x="529" y="788"/>
                  </a:cubicBezTo>
                  <a:cubicBezTo>
                    <a:pt x="529" y="786"/>
                    <a:pt x="527" y="786"/>
                    <a:pt x="527" y="788"/>
                  </a:cubicBezTo>
                  <a:cubicBezTo>
                    <a:pt x="526" y="804"/>
                    <a:pt x="523" y="820"/>
                    <a:pt x="518" y="836"/>
                  </a:cubicBezTo>
                  <a:cubicBezTo>
                    <a:pt x="514" y="839"/>
                    <a:pt x="511" y="841"/>
                    <a:pt x="508" y="843"/>
                  </a:cubicBezTo>
                  <a:cubicBezTo>
                    <a:pt x="503" y="846"/>
                    <a:pt x="500" y="848"/>
                    <a:pt x="496" y="851"/>
                  </a:cubicBezTo>
                  <a:cubicBezTo>
                    <a:pt x="496" y="850"/>
                    <a:pt x="496" y="850"/>
                    <a:pt x="496" y="849"/>
                  </a:cubicBezTo>
                  <a:cubicBezTo>
                    <a:pt x="499" y="831"/>
                    <a:pt x="502" y="814"/>
                    <a:pt x="501" y="796"/>
                  </a:cubicBezTo>
                  <a:cubicBezTo>
                    <a:pt x="501" y="795"/>
                    <a:pt x="499" y="795"/>
                    <a:pt x="499" y="796"/>
                  </a:cubicBezTo>
                  <a:cubicBezTo>
                    <a:pt x="499" y="798"/>
                    <a:pt x="499" y="800"/>
                    <a:pt x="499" y="802"/>
                  </a:cubicBezTo>
                  <a:cubicBezTo>
                    <a:pt x="498" y="796"/>
                    <a:pt x="496" y="790"/>
                    <a:pt x="495" y="784"/>
                  </a:cubicBezTo>
                  <a:cubicBezTo>
                    <a:pt x="493" y="773"/>
                    <a:pt x="491" y="762"/>
                    <a:pt x="488" y="751"/>
                  </a:cubicBezTo>
                  <a:cubicBezTo>
                    <a:pt x="488" y="750"/>
                    <a:pt x="488" y="749"/>
                    <a:pt x="488" y="749"/>
                  </a:cubicBezTo>
                  <a:cubicBezTo>
                    <a:pt x="497" y="745"/>
                    <a:pt x="507" y="741"/>
                    <a:pt x="517" y="737"/>
                  </a:cubicBezTo>
                  <a:moveTo>
                    <a:pt x="459" y="760"/>
                  </a:moveTo>
                  <a:cubicBezTo>
                    <a:pt x="460" y="763"/>
                    <a:pt x="460" y="766"/>
                    <a:pt x="461" y="769"/>
                  </a:cubicBezTo>
                  <a:cubicBezTo>
                    <a:pt x="462" y="777"/>
                    <a:pt x="464" y="786"/>
                    <a:pt x="466" y="794"/>
                  </a:cubicBezTo>
                  <a:cubicBezTo>
                    <a:pt x="467" y="798"/>
                    <a:pt x="467" y="801"/>
                    <a:pt x="471" y="804"/>
                  </a:cubicBezTo>
                  <a:cubicBezTo>
                    <a:pt x="472" y="804"/>
                    <a:pt x="473" y="804"/>
                    <a:pt x="473" y="803"/>
                  </a:cubicBezTo>
                  <a:cubicBezTo>
                    <a:pt x="473" y="799"/>
                    <a:pt x="473" y="797"/>
                    <a:pt x="470" y="794"/>
                  </a:cubicBezTo>
                  <a:cubicBezTo>
                    <a:pt x="470" y="793"/>
                    <a:pt x="469" y="794"/>
                    <a:pt x="470" y="794"/>
                  </a:cubicBezTo>
                  <a:cubicBezTo>
                    <a:pt x="472" y="802"/>
                    <a:pt x="472" y="803"/>
                    <a:pt x="470" y="796"/>
                  </a:cubicBezTo>
                  <a:cubicBezTo>
                    <a:pt x="469" y="796"/>
                    <a:pt x="469" y="795"/>
                    <a:pt x="469" y="794"/>
                  </a:cubicBezTo>
                  <a:cubicBezTo>
                    <a:pt x="468" y="791"/>
                    <a:pt x="467" y="788"/>
                    <a:pt x="466" y="785"/>
                  </a:cubicBezTo>
                  <a:cubicBezTo>
                    <a:pt x="465" y="777"/>
                    <a:pt x="464" y="769"/>
                    <a:pt x="462" y="761"/>
                  </a:cubicBezTo>
                  <a:cubicBezTo>
                    <a:pt x="462" y="760"/>
                    <a:pt x="462" y="760"/>
                    <a:pt x="462" y="759"/>
                  </a:cubicBezTo>
                  <a:cubicBezTo>
                    <a:pt x="470" y="756"/>
                    <a:pt x="478" y="753"/>
                    <a:pt x="485" y="750"/>
                  </a:cubicBezTo>
                  <a:cubicBezTo>
                    <a:pt x="486" y="751"/>
                    <a:pt x="486" y="752"/>
                    <a:pt x="486" y="753"/>
                  </a:cubicBezTo>
                  <a:cubicBezTo>
                    <a:pt x="490" y="769"/>
                    <a:pt x="493" y="786"/>
                    <a:pt x="496" y="802"/>
                  </a:cubicBezTo>
                  <a:cubicBezTo>
                    <a:pt x="496" y="802"/>
                    <a:pt x="496" y="802"/>
                    <a:pt x="496" y="802"/>
                  </a:cubicBezTo>
                  <a:cubicBezTo>
                    <a:pt x="495" y="802"/>
                    <a:pt x="495" y="804"/>
                    <a:pt x="496" y="804"/>
                  </a:cubicBezTo>
                  <a:cubicBezTo>
                    <a:pt x="496" y="805"/>
                    <a:pt x="497" y="806"/>
                    <a:pt x="497" y="807"/>
                  </a:cubicBezTo>
                  <a:cubicBezTo>
                    <a:pt x="497" y="807"/>
                    <a:pt x="497" y="807"/>
                    <a:pt x="497" y="807"/>
                  </a:cubicBezTo>
                  <a:cubicBezTo>
                    <a:pt x="497" y="807"/>
                    <a:pt x="497" y="808"/>
                    <a:pt x="497" y="808"/>
                  </a:cubicBezTo>
                  <a:cubicBezTo>
                    <a:pt x="497" y="808"/>
                    <a:pt x="498" y="809"/>
                    <a:pt x="498" y="808"/>
                  </a:cubicBezTo>
                  <a:cubicBezTo>
                    <a:pt x="497" y="822"/>
                    <a:pt x="495" y="835"/>
                    <a:pt x="493" y="848"/>
                  </a:cubicBezTo>
                  <a:cubicBezTo>
                    <a:pt x="493" y="850"/>
                    <a:pt x="493" y="852"/>
                    <a:pt x="492" y="854"/>
                  </a:cubicBezTo>
                  <a:cubicBezTo>
                    <a:pt x="486" y="859"/>
                    <a:pt x="479" y="863"/>
                    <a:pt x="473" y="868"/>
                  </a:cubicBezTo>
                  <a:cubicBezTo>
                    <a:pt x="471" y="869"/>
                    <a:pt x="469" y="871"/>
                    <a:pt x="467" y="872"/>
                  </a:cubicBezTo>
                  <a:cubicBezTo>
                    <a:pt x="467" y="872"/>
                    <a:pt x="468" y="871"/>
                    <a:pt x="468" y="871"/>
                  </a:cubicBezTo>
                  <a:cubicBezTo>
                    <a:pt x="468" y="867"/>
                    <a:pt x="469" y="863"/>
                    <a:pt x="470" y="859"/>
                  </a:cubicBezTo>
                  <a:cubicBezTo>
                    <a:pt x="473" y="857"/>
                    <a:pt x="475" y="855"/>
                    <a:pt x="477" y="853"/>
                  </a:cubicBezTo>
                  <a:cubicBezTo>
                    <a:pt x="478" y="852"/>
                    <a:pt x="476" y="850"/>
                    <a:pt x="475" y="851"/>
                  </a:cubicBezTo>
                  <a:cubicBezTo>
                    <a:pt x="474" y="852"/>
                    <a:pt x="473" y="853"/>
                    <a:pt x="472" y="854"/>
                  </a:cubicBezTo>
                  <a:cubicBezTo>
                    <a:pt x="475" y="842"/>
                    <a:pt x="478" y="830"/>
                    <a:pt x="479" y="818"/>
                  </a:cubicBezTo>
                  <a:cubicBezTo>
                    <a:pt x="480" y="816"/>
                    <a:pt x="477" y="816"/>
                    <a:pt x="477" y="818"/>
                  </a:cubicBezTo>
                  <a:cubicBezTo>
                    <a:pt x="475" y="831"/>
                    <a:pt x="471" y="844"/>
                    <a:pt x="468" y="857"/>
                  </a:cubicBezTo>
                  <a:cubicBezTo>
                    <a:pt x="459" y="864"/>
                    <a:pt x="449" y="870"/>
                    <a:pt x="439" y="878"/>
                  </a:cubicBezTo>
                  <a:cubicBezTo>
                    <a:pt x="442" y="869"/>
                    <a:pt x="444" y="861"/>
                    <a:pt x="446" y="852"/>
                  </a:cubicBezTo>
                  <a:cubicBezTo>
                    <a:pt x="449" y="837"/>
                    <a:pt x="453" y="822"/>
                    <a:pt x="453" y="806"/>
                  </a:cubicBezTo>
                  <a:cubicBezTo>
                    <a:pt x="453" y="804"/>
                    <a:pt x="451" y="804"/>
                    <a:pt x="451" y="806"/>
                  </a:cubicBezTo>
                  <a:cubicBezTo>
                    <a:pt x="451" y="815"/>
                    <a:pt x="449" y="824"/>
                    <a:pt x="448" y="833"/>
                  </a:cubicBezTo>
                  <a:cubicBezTo>
                    <a:pt x="447" y="824"/>
                    <a:pt x="445" y="815"/>
                    <a:pt x="443" y="806"/>
                  </a:cubicBezTo>
                  <a:cubicBezTo>
                    <a:pt x="440" y="794"/>
                    <a:pt x="439" y="781"/>
                    <a:pt x="436" y="769"/>
                  </a:cubicBezTo>
                  <a:cubicBezTo>
                    <a:pt x="443" y="766"/>
                    <a:pt x="451" y="763"/>
                    <a:pt x="459" y="760"/>
                  </a:cubicBezTo>
                  <a:moveTo>
                    <a:pt x="433" y="770"/>
                  </a:moveTo>
                  <a:cubicBezTo>
                    <a:pt x="436" y="781"/>
                    <a:pt x="437" y="791"/>
                    <a:pt x="439" y="802"/>
                  </a:cubicBezTo>
                  <a:cubicBezTo>
                    <a:pt x="440" y="811"/>
                    <a:pt x="443" y="820"/>
                    <a:pt x="444" y="829"/>
                  </a:cubicBezTo>
                  <a:cubicBezTo>
                    <a:pt x="444" y="829"/>
                    <a:pt x="443" y="830"/>
                    <a:pt x="443" y="830"/>
                  </a:cubicBezTo>
                  <a:cubicBezTo>
                    <a:pt x="444" y="832"/>
                    <a:pt x="444" y="835"/>
                    <a:pt x="445" y="837"/>
                  </a:cubicBezTo>
                  <a:cubicBezTo>
                    <a:pt x="445" y="837"/>
                    <a:pt x="445" y="838"/>
                    <a:pt x="445" y="838"/>
                  </a:cubicBezTo>
                  <a:cubicBezTo>
                    <a:pt x="445" y="838"/>
                    <a:pt x="445" y="838"/>
                    <a:pt x="445" y="838"/>
                  </a:cubicBezTo>
                  <a:cubicBezTo>
                    <a:pt x="445" y="838"/>
                    <a:pt x="446" y="839"/>
                    <a:pt x="446" y="839"/>
                  </a:cubicBezTo>
                  <a:cubicBezTo>
                    <a:pt x="443" y="853"/>
                    <a:pt x="439" y="867"/>
                    <a:pt x="435" y="881"/>
                  </a:cubicBezTo>
                  <a:cubicBezTo>
                    <a:pt x="429" y="886"/>
                    <a:pt x="423" y="891"/>
                    <a:pt x="416" y="896"/>
                  </a:cubicBezTo>
                  <a:cubicBezTo>
                    <a:pt x="422" y="876"/>
                    <a:pt x="425" y="856"/>
                    <a:pt x="425" y="836"/>
                  </a:cubicBezTo>
                  <a:cubicBezTo>
                    <a:pt x="425" y="834"/>
                    <a:pt x="423" y="834"/>
                    <a:pt x="423" y="836"/>
                  </a:cubicBezTo>
                  <a:cubicBezTo>
                    <a:pt x="422" y="857"/>
                    <a:pt x="418" y="878"/>
                    <a:pt x="413" y="899"/>
                  </a:cubicBezTo>
                  <a:cubicBezTo>
                    <a:pt x="407" y="903"/>
                    <a:pt x="401" y="907"/>
                    <a:pt x="396" y="911"/>
                  </a:cubicBezTo>
                  <a:cubicBezTo>
                    <a:pt x="394" y="912"/>
                    <a:pt x="392" y="913"/>
                    <a:pt x="391" y="915"/>
                  </a:cubicBezTo>
                  <a:cubicBezTo>
                    <a:pt x="392" y="910"/>
                    <a:pt x="393" y="905"/>
                    <a:pt x="394" y="901"/>
                  </a:cubicBezTo>
                  <a:cubicBezTo>
                    <a:pt x="395" y="896"/>
                    <a:pt x="396" y="891"/>
                    <a:pt x="397" y="886"/>
                  </a:cubicBezTo>
                  <a:cubicBezTo>
                    <a:pt x="401" y="883"/>
                    <a:pt x="406" y="880"/>
                    <a:pt x="410" y="877"/>
                  </a:cubicBezTo>
                  <a:cubicBezTo>
                    <a:pt x="411" y="876"/>
                    <a:pt x="411" y="875"/>
                    <a:pt x="410" y="875"/>
                  </a:cubicBezTo>
                  <a:cubicBezTo>
                    <a:pt x="405" y="877"/>
                    <a:pt x="401" y="879"/>
                    <a:pt x="397" y="881"/>
                  </a:cubicBezTo>
                  <a:cubicBezTo>
                    <a:pt x="399" y="870"/>
                    <a:pt x="401" y="859"/>
                    <a:pt x="401" y="848"/>
                  </a:cubicBezTo>
                  <a:cubicBezTo>
                    <a:pt x="401" y="846"/>
                    <a:pt x="399" y="846"/>
                    <a:pt x="399" y="848"/>
                  </a:cubicBezTo>
                  <a:cubicBezTo>
                    <a:pt x="398" y="860"/>
                    <a:pt x="396" y="871"/>
                    <a:pt x="394" y="883"/>
                  </a:cubicBezTo>
                  <a:cubicBezTo>
                    <a:pt x="388" y="887"/>
                    <a:pt x="382" y="892"/>
                    <a:pt x="377" y="896"/>
                  </a:cubicBezTo>
                  <a:cubicBezTo>
                    <a:pt x="374" y="898"/>
                    <a:pt x="372" y="900"/>
                    <a:pt x="369" y="901"/>
                  </a:cubicBezTo>
                  <a:cubicBezTo>
                    <a:pt x="374" y="883"/>
                    <a:pt x="377" y="864"/>
                    <a:pt x="377" y="845"/>
                  </a:cubicBezTo>
                  <a:cubicBezTo>
                    <a:pt x="378" y="845"/>
                    <a:pt x="379" y="844"/>
                    <a:pt x="379" y="844"/>
                  </a:cubicBezTo>
                  <a:cubicBezTo>
                    <a:pt x="380" y="848"/>
                    <a:pt x="381" y="853"/>
                    <a:pt x="383" y="856"/>
                  </a:cubicBezTo>
                  <a:cubicBezTo>
                    <a:pt x="384" y="858"/>
                    <a:pt x="386" y="857"/>
                    <a:pt x="386" y="855"/>
                  </a:cubicBezTo>
                  <a:cubicBezTo>
                    <a:pt x="385" y="853"/>
                    <a:pt x="385" y="852"/>
                    <a:pt x="384" y="850"/>
                  </a:cubicBezTo>
                  <a:cubicBezTo>
                    <a:pt x="383" y="848"/>
                    <a:pt x="382" y="845"/>
                    <a:pt x="382" y="843"/>
                  </a:cubicBezTo>
                  <a:cubicBezTo>
                    <a:pt x="391" y="838"/>
                    <a:pt x="401" y="834"/>
                    <a:pt x="410" y="830"/>
                  </a:cubicBezTo>
                  <a:cubicBezTo>
                    <a:pt x="411" y="831"/>
                    <a:pt x="411" y="831"/>
                    <a:pt x="411" y="832"/>
                  </a:cubicBezTo>
                  <a:cubicBezTo>
                    <a:pt x="412" y="832"/>
                    <a:pt x="413" y="832"/>
                    <a:pt x="413" y="831"/>
                  </a:cubicBezTo>
                  <a:cubicBezTo>
                    <a:pt x="413" y="830"/>
                    <a:pt x="413" y="830"/>
                    <a:pt x="413" y="829"/>
                  </a:cubicBezTo>
                  <a:cubicBezTo>
                    <a:pt x="422" y="825"/>
                    <a:pt x="431" y="821"/>
                    <a:pt x="440" y="818"/>
                  </a:cubicBezTo>
                  <a:cubicBezTo>
                    <a:pt x="440" y="817"/>
                    <a:pt x="440" y="815"/>
                    <a:pt x="439" y="814"/>
                  </a:cubicBezTo>
                  <a:cubicBezTo>
                    <a:pt x="435" y="815"/>
                    <a:pt x="430" y="815"/>
                    <a:pt x="426" y="817"/>
                  </a:cubicBezTo>
                  <a:cubicBezTo>
                    <a:pt x="422" y="818"/>
                    <a:pt x="417" y="819"/>
                    <a:pt x="413" y="821"/>
                  </a:cubicBezTo>
                  <a:cubicBezTo>
                    <a:pt x="413" y="807"/>
                    <a:pt x="411" y="792"/>
                    <a:pt x="408" y="779"/>
                  </a:cubicBezTo>
                  <a:cubicBezTo>
                    <a:pt x="416" y="777"/>
                    <a:pt x="424" y="774"/>
                    <a:pt x="433" y="770"/>
                  </a:cubicBezTo>
                  <a:moveTo>
                    <a:pt x="405" y="780"/>
                  </a:moveTo>
                  <a:cubicBezTo>
                    <a:pt x="407" y="789"/>
                    <a:pt x="408" y="799"/>
                    <a:pt x="409" y="808"/>
                  </a:cubicBezTo>
                  <a:cubicBezTo>
                    <a:pt x="409" y="812"/>
                    <a:pt x="410" y="817"/>
                    <a:pt x="410" y="822"/>
                  </a:cubicBezTo>
                  <a:cubicBezTo>
                    <a:pt x="400" y="825"/>
                    <a:pt x="390" y="828"/>
                    <a:pt x="381" y="832"/>
                  </a:cubicBezTo>
                  <a:cubicBezTo>
                    <a:pt x="380" y="829"/>
                    <a:pt x="380" y="826"/>
                    <a:pt x="380" y="824"/>
                  </a:cubicBezTo>
                  <a:cubicBezTo>
                    <a:pt x="383" y="823"/>
                    <a:pt x="386" y="821"/>
                    <a:pt x="390" y="820"/>
                  </a:cubicBezTo>
                  <a:cubicBezTo>
                    <a:pt x="389" y="819"/>
                    <a:pt x="389" y="818"/>
                    <a:pt x="389" y="817"/>
                  </a:cubicBezTo>
                  <a:cubicBezTo>
                    <a:pt x="385" y="818"/>
                    <a:pt x="382" y="819"/>
                    <a:pt x="379" y="820"/>
                  </a:cubicBezTo>
                  <a:cubicBezTo>
                    <a:pt x="378" y="811"/>
                    <a:pt x="377" y="802"/>
                    <a:pt x="375" y="792"/>
                  </a:cubicBezTo>
                  <a:cubicBezTo>
                    <a:pt x="375" y="792"/>
                    <a:pt x="375" y="791"/>
                    <a:pt x="375" y="791"/>
                  </a:cubicBezTo>
                  <a:cubicBezTo>
                    <a:pt x="385" y="787"/>
                    <a:pt x="395" y="784"/>
                    <a:pt x="405" y="780"/>
                  </a:cubicBezTo>
                  <a:moveTo>
                    <a:pt x="352" y="799"/>
                  </a:moveTo>
                  <a:cubicBezTo>
                    <a:pt x="359" y="796"/>
                    <a:pt x="366" y="794"/>
                    <a:pt x="373" y="792"/>
                  </a:cubicBezTo>
                  <a:cubicBezTo>
                    <a:pt x="373" y="794"/>
                    <a:pt x="373" y="796"/>
                    <a:pt x="374" y="798"/>
                  </a:cubicBezTo>
                  <a:cubicBezTo>
                    <a:pt x="375" y="806"/>
                    <a:pt x="375" y="813"/>
                    <a:pt x="376" y="821"/>
                  </a:cubicBezTo>
                  <a:cubicBezTo>
                    <a:pt x="368" y="824"/>
                    <a:pt x="360" y="827"/>
                    <a:pt x="352" y="830"/>
                  </a:cubicBezTo>
                  <a:cubicBezTo>
                    <a:pt x="349" y="821"/>
                    <a:pt x="348" y="813"/>
                    <a:pt x="347" y="804"/>
                  </a:cubicBezTo>
                  <a:cubicBezTo>
                    <a:pt x="347" y="803"/>
                    <a:pt x="347" y="802"/>
                    <a:pt x="347" y="801"/>
                  </a:cubicBezTo>
                  <a:cubicBezTo>
                    <a:pt x="349" y="800"/>
                    <a:pt x="351" y="800"/>
                    <a:pt x="352" y="799"/>
                  </a:cubicBezTo>
                  <a:moveTo>
                    <a:pt x="346" y="816"/>
                  </a:moveTo>
                  <a:cubicBezTo>
                    <a:pt x="347" y="821"/>
                    <a:pt x="348" y="826"/>
                    <a:pt x="349" y="831"/>
                  </a:cubicBezTo>
                  <a:cubicBezTo>
                    <a:pt x="341" y="834"/>
                    <a:pt x="332" y="838"/>
                    <a:pt x="323" y="842"/>
                  </a:cubicBezTo>
                  <a:cubicBezTo>
                    <a:pt x="321" y="833"/>
                    <a:pt x="319" y="823"/>
                    <a:pt x="317" y="814"/>
                  </a:cubicBezTo>
                  <a:cubicBezTo>
                    <a:pt x="326" y="810"/>
                    <a:pt x="335" y="806"/>
                    <a:pt x="344" y="802"/>
                  </a:cubicBezTo>
                  <a:cubicBezTo>
                    <a:pt x="345" y="807"/>
                    <a:pt x="346" y="811"/>
                    <a:pt x="346" y="816"/>
                  </a:cubicBezTo>
                  <a:moveTo>
                    <a:pt x="314" y="815"/>
                  </a:moveTo>
                  <a:cubicBezTo>
                    <a:pt x="314" y="816"/>
                    <a:pt x="314" y="816"/>
                    <a:pt x="314" y="817"/>
                  </a:cubicBezTo>
                  <a:cubicBezTo>
                    <a:pt x="316" y="826"/>
                    <a:pt x="319" y="835"/>
                    <a:pt x="321" y="844"/>
                  </a:cubicBezTo>
                  <a:cubicBezTo>
                    <a:pt x="315" y="846"/>
                    <a:pt x="310" y="849"/>
                    <a:pt x="305" y="851"/>
                  </a:cubicBezTo>
                  <a:cubicBezTo>
                    <a:pt x="304" y="846"/>
                    <a:pt x="303" y="841"/>
                    <a:pt x="302" y="836"/>
                  </a:cubicBezTo>
                  <a:cubicBezTo>
                    <a:pt x="301" y="831"/>
                    <a:pt x="300" y="826"/>
                    <a:pt x="298" y="822"/>
                  </a:cubicBezTo>
                  <a:cubicBezTo>
                    <a:pt x="303" y="819"/>
                    <a:pt x="309" y="817"/>
                    <a:pt x="314" y="815"/>
                  </a:cubicBezTo>
                  <a:moveTo>
                    <a:pt x="300" y="840"/>
                  </a:moveTo>
                  <a:cubicBezTo>
                    <a:pt x="301" y="844"/>
                    <a:pt x="301" y="848"/>
                    <a:pt x="302" y="853"/>
                  </a:cubicBezTo>
                  <a:cubicBezTo>
                    <a:pt x="299" y="854"/>
                    <a:pt x="297" y="855"/>
                    <a:pt x="294" y="857"/>
                  </a:cubicBezTo>
                  <a:cubicBezTo>
                    <a:pt x="294" y="858"/>
                    <a:pt x="295" y="858"/>
                    <a:pt x="295" y="859"/>
                  </a:cubicBezTo>
                  <a:cubicBezTo>
                    <a:pt x="298" y="858"/>
                    <a:pt x="300" y="857"/>
                    <a:pt x="302" y="856"/>
                  </a:cubicBezTo>
                  <a:cubicBezTo>
                    <a:pt x="303" y="860"/>
                    <a:pt x="303" y="864"/>
                    <a:pt x="304" y="868"/>
                  </a:cubicBezTo>
                  <a:cubicBezTo>
                    <a:pt x="299" y="870"/>
                    <a:pt x="295" y="873"/>
                    <a:pt x="291" y="875"/>
                  </a:cubicBezTo>
                  <a:cubicBezTo>
                    <a:pt x="287" y="877"/>
                    <a:pt x="283" y="879"/>
                    <a:pt x="279" y="881"/>
                  </a:cubicBezTo>
                  <a:cubicBezTo>
                    <a:pt x="278" y="877"/>
                    <a:pt x="277" y="873"/>
                    <a:pt x="277" y="869"/>
                  </a:cubicBezTo>
                  <a:cubicBezTo>
                    <a:pt x="274" y="858"/>
                    <a:pt x="273" y="847"/>
                    <a:pt x="270" y="836"/>
                  </a:cubicBezTo>
                  <a:cubicBezTo>
                    <a:pt x="278" y="832"/>
                    <a:pt x="287" y="827"/>
                    <a:pt x="296" y="823"/>
                  </a:cubicBezTo>
                  <a:cubicBezTo>
                    <a:pt x="297" y="829"/>
                    <a:pt x="299" y="834"/>
                    <a:pt x="300" y="840"/>
                  </a:cubicBezTo>
                  <a:moveTo>
                    <a:pt x="262" y="840"/>
                  </a:moveTo>
                  <a:cubicBezTo>
                    <a:pt x="264" y="839"/>
                    <a:pt x="266" y="838"/>
                    <a:pt x="268" y="837"/>
                  </a:cubicBezTo>
                  <a:cubicBezTo>
                    <a:pt x="268" y="838"/>
                    <a:pt x="268" y="838"/>
                    <a:pt x="268" y="838"/>
                  </a:cubicBezTo>
                  <a:cubicBezTo>
                    <a:pt x="272" y="852"/>
                    <a:pt x="273" y="867"/>
                    <a:pt x="276" y="881"/>
                  </a:cubicBezTo>
                  <a:cubicBezTo>
                    <a:pt x="276" y="881"/>
                    <a:pt x="276" y="882"/>
                    <a:pt x="277" y="882"/>
                  </a:cubicBezTo>
                  <a:cubicBezTo>
                    <a:pt x="269" y="886"/>
                    <a:pt x="261" y="890"/>
                    <a:pt x="254" y="894"/>
                  </a:cubicBezTo>
                  <a:cubicBezTo>
                    <a:pt x="254" y="888"/>
                    <a:pt x="255" y="882"/>
                    <a:pt x="255" y="876"/>
                  </a:cubicBezTo>
                  <a:cubicBezTo>
                    <a:pt x="255" y="875"/>
                    <a:pt x="253" y="875"/>
                    <a:pt x="253" y="876"/>
                  </a:cubicBezTo>
                  <a:cubicBezTo>
                    <a:pt x="253" y="881"/>
                    <a:pt x="252" y="886"/>
                    <a:pt x="251" y="891"/>
                  </a:cubicBezTo>
                  <a:cubicBezTo>
                    <a:pt x="251" y="888"/>
                    <a:pt x="250" y="885"/>
                    <a:pt x="249" y="882"/>
                  </a:cubicBezTo>
                  <a:cubicBezTo>
                    <a:pt x="247" y="871"/>
                    <a:pt x="245" y="861"/>
                    <a:pt x="243" y="850"/>
                  </a:cubicBezTo>
                  <a:cubicBezTo>
                    <a:pt x="249" y="847"/>
                    <a:pt x="255" y="844"/>
                    <a:pt x="262" y="840"/>
                  </a:cubicBezTo>
                  <a:moveTo>
                    <a:pt x="240" y="851"/>
                  </a:moveTo>
                  <a:cubicBezTo>
                    <a:pt x="242" y="860"/>
                    <a:pt x="243" y="868"/>
                    <a:pt x="245" y="877"/>
                  </a:cubicBezTo>
                  <a:cubicBezTo>
                    <a:pt x="247" y="884"/>
                    <a:pt x="248" y="890"/>
                    <a:pt x="249" y="897"/>
                  </a:cubicBezTo>
                  <a:cubicBezTo>
                    <a:pt x="242" y="901"/>
                    <a:pt x="234" y="905"/>
                    <a:pt x="227" y="909"/>
                  </a:cubicBezTo>
                  <a:cubicBezTo>
                    <a:pt x="227" y="905"/>
                    <a:pt x="227" y="902"/>
                    <a:pt x="226" y="898"/>
                  </a:cubicBezTo>
                  <a:cubicBezTo>
                    <a:pt x="226" y="898"/>
                    <a:pt x="226" y="898"/>
                    <a:pt x="226" y="898"/>
                  </a:cubicBezTo>
                  <a:cubicBezTo>
                    <a:pt x="225" y="902"/>
                    <a:pt x="225" y="906"/>
                    <a:pt x="225" y="910"/>
                  </a:cubicBezTo>
                  <a:cubicBezTo>
                    <a:pt x="224" y="910"/>
                    <a:pt x="222" y="911"/>
                    <a:pt x="221" y="912"/>
                  </a:cubicBezTo>
                  <a:cubicBezTo>
                    <a:pt x="221" y="912"/>
                    <a:pt x="221" y="911"/>
                    <a:pt x="221" y="911"/>
                  </a:cubicBezTo>
                  <a:cubicBezTo>
                    <a:pt x="219" y="901"/>
                    <a:pt x="217" y="890"/>
                    <a:pt x="216" y="880"/>
                  </a:cubicBezTo>
                  <a:cubicBezTo>
                    <a:pt x="215" y="874"/>
                    <a:pt x="214" y="869"/>
                    <a:pt x="213" y="863"/>
                  </a:cubicBezTo>
                  <a:cubicBezTo>
                    <a:pt x="222" y="859"/>
                    <a:pt x="231" y="855"/>
                    <a:pt x="240" y="851"/>
                  </a:cubicBezTo>
                  <a:moveTo>
                    <a:pt x="188" y="874"/>
                  </a:moveTo>
                  <a:cubicBezTo>
                    <a:pt x="195" y="871"/>
                    <a:pt x="203" y="868"/>
                    <a:pt x="210" y="864"/>
                  </a:cubicBezTo>
                  <a:cubicBezTo>
                    <a:pt x="211" y="870"/>
                    <a:pt x="212" y="875"/>
                    <a:pt x="213" y="881"/>
                  </a:cubicBezTo>
                  <a:cubicBezTo>
                    <a:pt x="214" y="891"/>
                    <a:pt x="216" y="901"/>
                    <a:pt x="218" y="912"/>
                  </a:cubicBezTo>
                  <a:cubicBezTo>
                    <a:pt x="218" y="912"/>
                    <a:pt x="218" y="913"/>
                    <a:pt x="218" y="914"/>
                  </a:cubicBezTo>
                  <a:cubicBezTo>
                    <a:pt x="214" y="915"/>
                    <a:pt x="211" y="917"/>
                    <a:pt x="207" y="919"/>
                  </a:cubicBezTo>
                  <a:cubicBezTo>
                    <a:pt x="207" y="914"/>
                    <a:pt x="207" y="908"/>
                    <a:pt x="207" y="902"/>
                  </a:cubicBezTo>
                  <a:cubicBezTo>
                    <a:pt x="207" y="901"/>
                    <a:pt x="205" y="901"/>
                    <a:pt x="205" y="902"/>
                  </a:cubicBezTo>
                  <a:cubicBezTo>
                    <a:pt x="205" y="908"/>
                    <a:pt x="205" y="915"/>
                    <a:pt x="204" y="921"/>
                  </a:cubicBezTo>
                  <a:cubicBezTo>
                    <a:pt x="202" y="922"/>
                    <a:pt x="199" y="924"/>
                    <a:pt x="196" y="925"/>
                  </a:cubicBezTo>
                  <a:cubicBezTo>
                    <a:pt x="194" y="914"/>
                    <a:pt x="193" y="902"/>
                    <a:pt x="190" y="891"/>
                  </a:cubicBezTo>
                  <a:cubicBezTo>
                    <a:pt x="189" y="885"/>
                    <a:pt x="188" y="880"/>
                    <a:pt x="187" y="874"/>
                  </a:cubicBezTo>
                  <a:cubicBezTo>
                    <a:pt x="187" y="874"/>
                    <a:pt x="187" y="874"/>
                    <a:pt x="188" y="874"/>
                  </a:cubicBezTo>
                  <a:moveTo>
                    <a:pt x="185" y="875"/>
                  </a:moveTo>
                  <a:cubicBezTo>
                    <a:pt x="186" y="881"/>
                    <a:pt x="187" y="887"/>
                    <a:pt x="188" y="893"/>
                  </a:cubicBezTo>
                  <a:cubicBezTo>
                    <a:pt x="190" y="905"/>
                    <a:pt x="192" y="915"/>
                    <a:pt x="194" y="926"/>
                  </a:cubicBezTo>
                  <a:cubicBezTo>
                    <a:pt x="193" y="927"/>
                    <a:pt x="191" y="928"/>
                    <a:pt x="190" y="928"/>
                  </a:cubicBezTo>
                  <a:cubicBezTo>
                    <a:pt x="188" y="929"/>
                    <a:pt x="187" y="931"/>
                    <a:pt x="185" y="932"/>
                  </a:cubicBezTo>
                  <a:cubicBezTo>
                    <a:pt x="185" y="926"/>
                    <a:pt x="185" y="920"/>
                    <a:pt x="185" y="914"/>
                  </a:cubicBezTo>
                  <a:cubicBezTo>
                    <a:pt x="185" y="912"/>
                    <a:pt x="183" y="912"/>
                    <a:pt x="183" y="914"/>
                  </a:cubicBezTo>
                  <a:cubicBezTo>
                    <a:pt x="183" y="928"/>
                    <a:pt x="182" y="943"/>
                    <a:pt x="180" y="958"/>
                  </a:cubicBezTo>
                  <a:cubicBezTo>
                    <a:pt x="179" y="955"/>
                    <a:pt x="178" y="952"/>
                    <a:pt x="177" y="949"/>
                  </a:cubicBezTo>
                  <a:cubicBezTo>
                    <a:pt x="174" y="941"/>
                    <a:pt x="169" y="935"/>
                    <a:pt x="163" y="931"/>
                  </a:cubicBezTo>
                  <a:cubicBezTo>
                    <a:pt x="161" y="918"/>
                    <a:pt x="161" y="904"/>
                    <a:pt x="159" y="891"/>
                  </a:cubicBezTo>
                  <a:cubicBezTo>
                    <a:pt x="159" y="889"/>
                    <a:pt x="159" y="887"/>
                    <a:pt x="159" y="885"/>
                  </a:cubicBezTo>
                  <a:cubicBezTo>
                    <a:pt x="168" y="882"/>
                    <a:pt x="176" y="879"/>
                    <a:pt x="185" y="875"/>
                  </a:cubicBezTo>
                  <a:moveTo>
                    <a:pt x="137" y="894"/>
                  </a:moveTo>
                  <a:cubicBezTo>
                    <a:pt x="143" y="891"/>
                    <a:pt x="150" y="889"/>
                    <a:pt x="157" y="886"/>
                  </a:cubicBezTo>
                  <a:cubicBezTo>
                    <a:pt x="157" y="891"/>
                    <a:pt x="158" y="897"/>
                    <a:pt x="158" y="902"/>
                  </a:cubicBezTo>
                  <a:cubicBezTo>
                    <a:pt x="159" y="911"/>
                    <a:pt x="159" y="920"/>
                    <a:pt x="161" y="929"/>
                  </a:cubicBezTo>
                  <a:cubicBezTo>
                    <a:pt x="156" y="927"/>
                    <a:pt x="152" y="925"/>
                    <a:pt x="147" y="925"/>
                  </a:cubicBezTo>
                  <a:cubicBezTo>
                    <a:pt x="145" y="925"/>
                    <a:pt x="142" y="925"/>
                    <a:pt x="140" y="925"/>
                  </a:cubicBezTo>
                  <a:cubicBezTo>
                    <a:pt x="138" y="916"/>
                    <a:pt x="135" y="907"/>
                    <a:pt x="134" y="898"/>
                  </a:cubicBezTo>
                  <a:cubicBezTo>
                    <a:pt x="134" y="897"/>
                    <a:pt x="134" y="896"/>
                    <a:pt x="133" y="895"/>
                  </a:cubicBezTo>
                  <a:cubicBezTo>
                    <a:pt x="135" y="895"/>
                    <a:pt x="136" y="894"/>
                    <a:pt x="137" y="894"/>
                  </a:cubicBezTo>
                  <a:moveTo>
                    <a:pt x="131" y="896"/>
                  </a:moveTo>
                  <a:cubicBezTo>
                    <a:pt x="131" y="898"/>
                    <a:pt x="131" y="899"/>
                    <a:pt x="132" y="900"/>
                  </a:cubicBezTo>
                  <a:cubicBezTo>
                    <a:pt x="133" y="909"/>
                    <a:pt x="135" y="917"/>
                    <a:pt x="137" y="925"/>
                  </a:cubicBezTo>
                  <a:cubicBezTo>
                    <a:pt x="129" y="926"/>
                    <a:pt x="120" y="928"/>
                    <a:pt x="113" y="932"/>
                  </a:cubicBezTo>
                  <a:cubicBezTo>
                    <a:pt x="113" y="931"/>
                    <a:pt x="112" y="930"/>
                    <a:pt x="112" y="929"/>
                  </a:cubicBezTo>
                  <a:cubicBezTo>
                    <a:pt x="111" y="922"/>
                    <a:pt x="110" y="914"/>
                    <a:pt x="109" y="906"/>
                  </a:cubicBezTo>
                  <a:cubicBezTo>
                    <a:pt x="117" y="902"/>
                    <a:pt x="124" y="899"/>
                    <a:pt x="131" y="896"/>
                  </a:cubicBezTo>
                  <a:moveTo>
                    <a:pt x="89" y="914"/>
                  </a:moveTo>
                  <a:cubicBezTo>
                    <a:pt x="95" y="912"/>
                    <a:pt x="101" y="909"/>
                    <a:pt x="107" y="907"/>
                  </a:cubicBezTo>
                  <a:cubicBezTo>
                    <a:pt x="108" y="913"/>
                    <a:pt x="108" y="920"/>
                    <a:pt x="109" y="927"/>
                  </a:cubicBezTo>
                  <a:cubicBezTo>
                    <a:pt x="110" y="929"/>
                    <a:pt x="110" y="931"/>
                    <a:pt x="110" y="933"/>
                  </a:cubicBezTo>
                  <a:cubicBezTo>
                    <a:pt x="104" y="937"/>
                    <a:pt x="98" y="941"/>
                    <a:pt x="93" y="947"/>
                  </a:cubicBezTo>
                  <a:cubicBezTo>
                    <a:pt x="92" y="937"/>
                    <a:pt x="90" y="926"/>
                    <a:pt x="89" y="916"/>
                  </a:cubicBezTo>
                  <a:cubicBezTo>
                    <a:pt x="89" y="915"/>
                    <a:pt x="89" y="915"/>
                    <a:pt x="89" y="915"/>
                  </a:cubicBezTo>
                  <a:cubicBezTo>
                    <a:pt x="89" y="914"/>
                    <a:pt x="89" y="914"/>
                    <a:pt x="89" y="914"/>
                  </a:cubicBezTo>
                  <a:moveTo>
                    <a:pt x="87" y="918"/>
                  </a:moveTo>
                  <a:cubicBezTo>
                    <a:pt x="88" y="929"/>
                    <a:pt x="89" y="939"/>
                    <a:pt x="90" y="950"/>
                  </a:cubicBezTo>
                  <a:cubicBezTo>
                    <a:pt x="89" y="952"/>
                    <a:pt x="88" y="953"/>
                    <a:pt x="87" y="955"/>
                  </a:cubicBezTo>
                  <a:cubicBezTo>
                    <a:pt x="85" y="957"/>
                    <a:pt x="83" y="960"/>
                    <a:pt x="80" y="961"/>
                  </a:cubicBezTo>
                  <a:cubicBezTo>
                    <a:pt x="77" y="963"/>
                    <a:pt x="73" y="964"/>
                    <a:pt x="70" y="965"/>
                  </a:cubicBezTo>
                  <a:cubicBezTo>
                    <a:pt x="70" y="964"/>
                    <a:pt x="70" y="963"/>
                    <a:pt x="70" y="961"/>
                  </a:cubicBezTo>
                  <a:cubicBezTo>
                    <a:pt x="69" y="948"/>
                    <a:pt x="69" y="936"/>
                    <a:pt x="68" y="923"/>
                  </a:cubicBezTo>
                  <a:cubicBezTo>
                    <a:pt x="74" y="921"/>
                    <a:pt x="80" y="918"/>
                    <a:pt x="86" y="915"/>
                  </a:cubicBezTo>
                  <a:cubicBezTo>
                    <a:pt x="87" y="916"/>
                    <a:pt x="87" y="917"/>
                    <a:pt x="87" y="918"/>
                  </a:cubicBezTo>
                  <a:moveTo>
                    <a:pt x="43" y="976"/>
                  </a:moveTo>
                  <a:cubicBezTo>
                    <a:pt x="43" y="962"/>
                    <a:pt x="43" y="948"/>
                    <a:pt x="43" y="934"/>
                  </a:cubicBezTo>
                  <a:cubicBezTo>
                    <a:pt x="51" y="931"/>
                    <a:pt x="58" y="928"/>
                    <a:pt x="65" y="924"/>
                  </a:cubicBezTo>
                  <a:cubicBezTo>
                    <a:pt x="66" y="938"/>
                    <a:pt x="66" y="952"/>
                    <a:pt x="67" y="965"/>
                  </a:cubicBezTo>
                  <a:cubicBezTo>
                    <a:pt x="67" y="966"/>
                    <a:pt x="67" y="966"/>
                    <a:pt x="67" y="967"/>
                  </a:cubicBezTo>
                  <a:cubicBezTo>
                    <a:pt x="59" y="970"/>
                    <a:pt x="51" y="973"/>
                    <a:pt x="43" y="976"/>
                  </a:cubicBezTo>
                  <a:moveTo>
                    <a:pt x="56" y="1039"/>
                  </a:moveTo>
                  <a:cubicBezTo>
                    <a:pt x="60" y="1020"/>
                    <a:pt x="63" y="999"/>
                    <a:pt x="59" y="980"/>
                  </a:cubicBezTo>
                  <a:cubicBezTo>
                    <a:pt x="62" y="979"/>
                    <a:pt x="65" y="977"/>
                    <a:pt x="68" y="976"/>
                  </a:cubicBezTo>
                  <a:cubicBezTo>
                    <a:pt x="68" y="979"/>
                    <a:pt x="68" y="983"/>
                    <a:pt x="68" y="987"/>
                  </a:cubicBezTo>
                  <a:cubicBezTo>
                    <a:pt x="69" y="993"/>
                    <a:pt x="69" y="998"/>
                    <a:pt x="71" y="1004"/>
                  </a:cubicBezTo>
                  <a:cubicBezTo>
                    <a:pt x="71" y="1005"/>
                    <a:pt x="73" y="1005"/>
                    <a:pt x="73" y="1004"/>
                  </a:cubicBezTo>
                  <a:cubicBezTo>
                    <a:pt x="71" y="1017"/>
                    <a:pt x="69" y="1031"/>
                    <a:pt x="66" y="1044"/>
                  </a:cubicBezTo>
                  <a:cubicBezTo>
                    <a:pt x="61" y="1050"/>
                    <a:pt x="56" y="1056"/>
                    <a:pt x="50" y="1062"/>
                  </a:cubicBezTo>
                  <a:cubicBezTo>
                    <a:pt x="53" y="1054"/>
                    <a:pt x="55" y="1047"/>
                    <a:pt x="56" y="1039"/>
                  </a:cubicBezTo>
                  <a:moveTo>
                    <a:pt x="42" y="1105"/>
                  </a:moveTo>
                  <a:cubicBezTo>
                    <a:pt x="40" y="1106"/>
                    <a:pt x="38" y="1107"/>
                    <a:pt x="37" y="1108"/>
                  </a:cubicBezTo>
                  <a:cubicBezTo>
                    <a:pt x="37" y="1107"/>
                    <a:pt x="38" y="1106"/>
                    <a:pt x="38" y="1105"/>
                  </a:cubicBezTo>
                  <a:cubicBezTo>
                    <a:pt x="41" y="1094"/>
                    <a:pt x="44" y="1082"/>
                    <a:pt x="47" y="1071"/>
                  </a:cubicBezTo>
                  <a:cubicBezTo>
                    <a:pt x="47" y="1071"/>
                    <a:pt x="48" y="1070"/>
                    <a:pt x="48" y="1070"/>
                  </a:cubicBezTo>
                  <a:cubicBezTo>
                    <a:pt x="53" y="1063"/>
                    <a:pt x="59" y="1057"/>
                    <a:pt x="65" y="1050"/>
                  </a:cubicBezTo>
                  <a:cubicBezTo>
                    <a:pt x="65" y="1051"/>
                    <a:pt x="64" y="1053"/>
                    <a:pt x="64" y="1054"/>
                  </a:cubicBezTo>
                  <a:cubicBezTo>
                    <a:pt x="61" y="1067"/>
                    <a:pt x="57" y="1080"/>
                    <a:pt x="54" y="1093"/>
                  </a:cubicBezTo>
                  <a:cubicBezTo>
                    <a:pt x="54" y="1094"/>
                    <a:pt x="53" y="1096"/>
                    <a:pt x="53" y="1098"/>
                  </a:cubicBezTo>
                  <a:cubicBezTo>
                    <a:pt x="50" y="1100"/>
                    <a:pt x="46" y="1103"/>
                    <a:pt x="42" y="1105"/>
                  </a:cubicBezTo>
                  <a:moveTo>
                    <a:pt x="55" y="1105"/>
                  </a:moveTo>
                  <a:cubicBezTo>
                    <a:pt x="55" y="1103"/>
                    <a:pt x="56" y="1100"/>
                    <a:pt x="56" y="1098"/>
                  </a:cubicBezTo>
                  <a:cubicBezTo>
                    <a:pt x="60" y="1095"/>
                    <a:pt x="64" y="1091"/>
                    <a:pt x="67" y="1088"/>
                  </a:cubicBezTo>
                  <a:cubicBezTo>
                    <a:pt x="69" y="1087"/>
                    <a:pt x="70" y="1086"/>
                    <a:pt x="71" y="1084"/>
                  </a:cubicBezTo>
                  <a:cubicBezTo>
                    <a:pt x="70" y="1087"/>
                    <a:pt x="70" y="1089"/>
                    <a:pt x="69" y="1091"/>
                  </a:cubicBezTo>
                  <a:cubicBezTo>
                    <a:pt x="67" y="1098"/>
                    <a:pt x="64" y="1105"/>
                    <a:pt x="61" y="1112"/>
                  </a:cubicBezTo>
                  <a:cubicBezTo>
                    <a:pt x="60" y="1114"/>
                    <a:pt x="59" y="1116"/>
                    <a:pt x="58" y="1118"/>
                  </a:cubicBezTo>
                  <a:cubicBezTo>
                    <a:pt x="57" y="1118"/>
                    <a:pt x="56" y="1119"/>
                    <a:pt x="55" y="1120"/>
                  </a:cubicBezTo>
                  <a:cubicBezTo>
                    <a:pt x="54" y="1119"/>
                    <a:pt x="53" y="1119"/>
                    <a:pt x="53" y="1120"/>
                  </a:cubicBezTo>
                  <a:cubicBezTo>
                    <a:pt x="53" y="1120"/>
                    <a:pt x="53" y="1120"/>
                    <a:pt x="53" y="1121"/>
                  </a:cubicBezTo>
                  <a:cubicBezTo>
                    <a:pt x="52" y="1121"/>
                    <a:pt x="51" y="1122"/>
                    <a:pt x="50" y="1122"/>
                  </a:cubicBezTo>
                  <a:cubicBezTo>
                    <a:pt x="49" y="1123"/>
                    <a:pt x="47" y="1123"/>
                    <a:pt x="46" y="1124"/>
                  </a:cubicBezTo>
                  <a:cubicBezTo>
                    <a:pt x="50" y="1119"/>
                    <a:pt x="52" y="1111"/>
                    <a:pt x="55" y="1105"/>
                  </a:cubicBezTo>
                  <a:moveTo>
                    <a:pt x="88" y="1114"/>
                  </a:moveTo>
                  <a:cubicBezTo>
                    <a:pt x="89" y="1112"/>
                    <a:pt x="89" y="1110"/>
                    <a:pt x="89" y="1109"/>
                  </a:cubicBezTo>
                  <a:cubicBezTo>
                    <a:pt x="94" y="1106"/>
                    <a:pt x="98" y="1103"/>
                    <a:pt x="102" y="1100"/>
                  </a:cubicBezTo>
                  <a:cubicBezTo>
                    <a:pt x="100" y="1104"/>
                    <a:pt x="99" y="1108"/>
                    <a:pt x="98" y="1113"/>
                  </a:cubicBezTo>
                  <a:cubicBezTo>
                    <a:pt x="98" y="1113"/>
                    <a:pt x="98" y="1114"/>
                    <a:pt x="97" y="1115"/>
                  </a:cubicBezTo>
                  <a:cubicBezTo>
                    <a:pt x="95" y="1115"/>
                    <a:pt x="93" y="1115"/>
                    <a:pt x="91" y="1114"/>
                  </a:cubicBezTo>
                  <a:cubicBezTo>
                    <a:pt x="91" y="1114"/>
                    <a:pt x="91" y="1113"/>
                    <a:pt x="90" y="1112"/>
                  </a:cubicBezTo>
                  <a:cubicBezTo>
                    <a:pt x="90" y="1111"/>
                    <a:pt x="90" y="1111"/>
                    <a:pt x="90" y="1112"/>
                  </a:cubicBezTo>
                  <a:cubicBezTo>
                    <a:pt x="89" y="1113"/>
                    <a:pt x="89" y="1113"/>
                    <a:pt x="89" y="1114"/>
                  </a:cubicBezTo>
                  <a:cubicBezTo>
                    <a:pt x="89" y="1114"/>
                    <a:pt x="89" y="1114"/>
                    <a:pt x="88" y="1114"/>
                  </a:cubicBezTo>
                  <a:moveTo>
                    <a:pt x="101" y="1115"/>
                  </a:moveTo>
                  <a:cubicBezTo>
                    <a:pt x="102" y="1110"/>
                    <a:pt x="103" y="1105"/>
                    <a:pt x="105" y="1101"/>
                  </a:cubicBezTo>
                  <a:cubicBezTo>
                    <a:pt x="105" y="1099"/>
                    <a:pt x="106" y="1098"/>
                    <a:pt x="107" y="1096"/>
                  </a:cubicBezTo>
                  <a:cubicBezTo>
                    <a:pt x="107" y="1096"/>
                    <a:pt x="107" y="1095"/>
                    <a:pt x="108" y="1095"/>
                  </a:cubicBezTo>
                  <a:cubicBezTo>
                    <a:pt x="117" y="1088"/>
                    <a:pt x="126" y="1080"/>
                    <a:pt x="135" y="1072"/>
                  </a:cubicBezTo>
                  <a:cubicBezTo>
                    <a:pt x="133" y="1078"/>
                    <a:pt x="131" y="1084"/>
                    <a:pt x="129" y="1090"/>
                  </a:cubicBezTo>
                  <a:cubicBezTo>
                    <a:pt x="128" y="1086"/>
                    <a:pt x="129" y="1083"/>
                    <a:pt x="129" y="1082"/>
                  </a:cubicBezTo>
                  <a:cubicBezTo>
                    <a:pt x="129" y="1081"/>
                    <a:pt x="127" y="1081"/>
                    <a:pt x="127" y="1082"/>
                  </a:cubicBezTo>
                  <a:cubicBezTo>
                    <a:pt x="127" y="1085"/>
                    <a:pt x="127" y="1089"/>
                    <a:pt x="127" y="1093"/>
                  </a:cubicBezTo>
                  <a:cubicBezTo>
                    <a:pt x="127" y="1094"/>
                    <a:pt x="126" y="1095"/>
                    <a:pt x="126" y="1096"/>
                  </a:cubicBezTo>
                  <a:cubicBezTo>
                    <a:pt x="125" y="1097"/>
                    <a:pt x="124" y="1097"/>
                    <a:pt x="122" y="1098"/>
                  </a:cubicBezTo>
                  <a:cubicBezTo>
                    <a:pt x="122" y="1094"/>
                    <a:pt x="121" y="1091"/>
                    <a:pt x="118" y="1088"/>
                  </a:cubicBezTo>
                  <a:cubicBezTo>
                    <a:pt x="118" y="1087"/>
                    <a:pt x="117" y="1088"/>
                    <a:pt x="118" y="1088"/>
                  </a:cubicBezTo>
                  <a:cubicBezTo>
                    <a:pt x="119" y="1091"/>
                    <a:pt x="120" y="1096"/>
                    <a:pt x="121" y="1100"/>
                  </a:cubicBezTo>
                  <a:cubicBezTo>
                    <a:pt x="119" y="1101"/>
                    <a:pt x="117" y="1102"/>
                    <a:pt x="115" y="1103"/>
                  </a:cubicBezTo>
                  <a:cubicBezTo>
                    <a:pt x="114" y="1104"/>
                    <a:pt x="115" y="1106"/>
                    <a:pt x="117" y="1105"/>
                  </a:cubicBezTo>
                  <a:cubicBezTo>
                    <a:pt x="118" y="1104"/>
                    <a:pt x="119" y="1103"/>
                    <a:pt x="121" y="1102"/>
                  </a:cubicBezTo>
                  <a:cubicBezTo>
                    <a:pt x="121" y="1103"/>
                    <a:pt x="121" y="1104"/>
                    <a:pt x="120" y="1105"/>
                  </a:cubicBezTo>
                  <a:cubicBezTo>
                    <a:pt x="120" y="1106"/>
                    <a:pt x="121" y="1107"/>
                    <a:pt x="122" y="1107"/>
                  </a:cubicBezTo>
                  <a:cubicBezTo>
                    <a:pt x="116" y="1111"/>
                    <a:pt x="109" y="1115"/>
                    <a:pt x="101" y="1115"/>
                  </a:cubicBezTo>
                  <a:moveTo>
                    <a:pt x="123" y="1100"/>
                  </a:moveTo>
                  <a:cubicBezTo>
                    <a:pt x="123" y="1101"/>
                    <a:pt x="123" y="1101"/>
                    <a:pt x="123" y="1101"/>
                  </a:cubicBezTo>
                  <a:cubicBezTo>
                    <a:pt x="123" y="1101"/>
                    <a:pt x="123" y="1101"/>
                    <a:pt x="123" y="1101"/>
                  </a:cubicBezTo>
                  <a:cubicBezTo>
                    <a:pt x="123" y="1101"/>
                    <a:pt x="123" y="1101"/>
                    <a:pt x="123" y="1100"/>
                  </a:cubicBezTo>
                  <a:moveTo>
                    <a:pt x="125" y="1104"/>
                  </a:moveTo>
                  <a:cubicBezTo>
                    <a:pt x="126" y="1102"/>
                    <a:pt x="127" y="1101"/>
                    <a:pt x="128" y="1099"/>
                  </a:cubicBezTo>
                  <a:cubicBezTo>
                    <a:pt x="128" y="1100"/>
                    <a:pt x="128" y="1100"/>
                    <a:pt x="129" y="1101"/>
                  </a:cubicBezTo>
                  <a:cubicBezTo>
                    <a:pt x="127" y="1102"/>
                    <a:pt x="126" y="1103"/>
                    <a:pt x="125" y="1104"/>
                  </a:cubicBezTo>
                  <a:moveTo>
                    <a:pt x="151" y="1079"/>
                  </a:moveTo>
                  <a:cubicBezTo>
                    <a:pt x="151" y="1079"/>
                    <a:pt x="150" y="1080"/>
                    <a:pt x="149" y="1080"/>
                  </a:cubicBezTo>
                  <a:cubicBezTo>
                    <a:pt x="150" y="1079"/>
                    <a:pt x="150" y="1078"/>
                    <a:pt x="151" y="1077"/>
                  </a:cubicBezTo>
                  <a:cubicBezTo>
                    <a:pt x="155" y="1074"/>
                    <a:pt x="159" y="1071"/>
                    <a:pt x="163" y="1067"/>
                  </a:cubicBezTo>
                  <a:cubicBezTo>
                    <a:pt x="161" y="1073"/>
                    <a:pt x="158" y="1077"/>
                    <a:pt x="151" y="1079"/>
                  </a:cubicBezTo>
                  <a:moveTo>
                    <a:pt x="189" y="1062"/>
                  </a:moveTo>
                  <a:cubicBezTo>
                    <a:pt x="189" y="1062"/>
                    <a:pt x="189" y="1061"/>
                    <a:pt x="190" y="1060"/>
                  </a:cubicBezTo>
                  <a:cubicBezTo>
                    <a:pt x="192" y="1059"/>
                    <a:pt x="195" y="1057"/>
                    <a:pt x="197" y="1055"/>
                  </a:cubicBezTo>
                  <a:cubicBezTo>
                    <a:pt x="201" y="1052"/>
                    <a:pt x="205" y="1050"/>
                    <a:pt x="208" y="1047"/>
                  </a:cubicBezTo>
                  <a:cubicBezTo>
                    <a:pt x="209" y="1050"/>
                    <a:pt x="209" y="1053"/>
                    <a:pt x="209" y="1055"/>
                  </a:cubicBezTo>
                  <a:cubicBezTo>
                    <a:pt x="203" y="1057"/>
                    <a:pt x="197" y="1060"/>
                    <a:pt x="190" y="1062"/>
                  </a:cubicBezTo>
                  <a:cubicBezTo>
                    <a:pt x="190" y="1062"/>
                    <a:pt x="189" y="1062"/>
                    <a:pt x="189" y="1062"/>
                  </a:cubicBezTo>
                  <a:moveTo>
                    <a:pt x="272" y="1027"/>
                  </a:moveTo>
                  <a:cubicBezTo>
                    <a:pt x="273" y="1025"/>
                    <a:pt x="273" y="1023"/>
                    <a:pt x="273" y="1022"/>
                  </a:cubicBezTo>
                  <a:cubicBezTo>
                    <a:pt x="273" y="1021"/>
                    <a:pt x="274" y="1020"/>
                    <a:pt x="274" y="1020"/>
                  </a:cubicBezTo>
                  <a:cubicBezTo>
                    <a:pt x="276" y="1018"/>
                    <a:pt x="277" y="1017"/>
                    <a:pt x="279" y="1016"/>
                  </a:cubicBezTo>
                  <a:cubicBezTo>
                    <a:pt x="279" y="1018"/>
                    <a:pt x="278" y="1021"/>
                    <a:pt x="278" y="1024"/>
                  </a:cubicBezTo>
                  <a:cubicBezTo>
                    <a:pt x="277" y="1025"/>
                    <a:pt x="276" y="1025"/>
                    <a:pt x="275" y="1026"/>
                  </a:cubicBezTo>
                  <a:cubicBezTo>
                    <a:pt x="274" y="1026"/>
                    <a:pt x="273" y="1026"/>
                    <a:pt x="272" y="1027"/>
                  </a:cubicBezTo>
                  <a:moveTo>
                    <a:pt x="389" y="981"/>
                  </a:moveTo>
                  <a:cubicBezTo>
                    <a:pt x="390" y="978"/>
                    <a:pt x="391" y="976"/>
                    <a:pt x="392" y="973"/>
                  </a:cubicBezTo>
                  <a:cubicBezTo>
                    <a:pt x="398" y="969"/>
                    <a:pt x="404" y="966"/>
                    <a:pt x="410" y="962"/>
                  </a:cubicBezTo>
                  <a:cubicBezTo>
                    <a:pt x="410" y="963"/>
                    <a:pt x="410" y="963"/>
                    <a:pt x="410" y="963"/>
                  </a:cubicBezTo>
                  <a:cubicBezTo>
                    <a:pt x="409" y="965"/>
                    <a:pt x="408" y="966"/>
                    <a:pt x="408" y="968"/>
                  </a:cubicBezTo>
                  <a:cubicBezTo>
                    <a:pt x="408" y="971"/>
                    <a:pt x="406" y="972"/>
                    <a:pt x="403" y="970"/>
                  </a:cubicBezTo>
                  <a:cubicBezTo>
                    <a:pt x="403" y="969"/>
                    <a:pt x="401" y="969"/>
                    <a:pt x="401" y="970"/>
                  </a:cubicBezTo>
                  <a:cubicBezTo>
                    <a:pt x="401" y="973"/>
                    <a:pt x="401" y="974"/>
                    <a:pt x="402" y="977"/>
                  </a:cubicBezTo>
                  <a:cubicBezTo>
                    <a:pt x="399" y="978"/>
                    <a:pt x="395" y="979"/>
                    <a:pt x="392" y="980"/>
                  </a:cubicBezTo>
                  <a:cubicBezTo>
                    <a:pt x="391" y="981"/>
                    <a:pt x="390" y="981"/>
                    <a:pt x="389" y="981"/>
                  </a:cubicBezTo>
                  <a:moveTo>
                    <a:pt x="484" y="942"/>
                  </a:moveTo>
                  <a:cubicBezTo>
                    <a:pt x="486" y="936"/>
                    <a:pt x="489" y="930"/>
                    <a:pt x="491" y="925"/>
                  </a:cubicBezTo>
                  <a:cubicBezTo>
                    <a:pt x="491" y="924"/>
                    <a:pt x="491" y="923"/>
                    <a:pt x="492" y="923"/>
                  </a:cubicBezTo>
                  <a:cubicBezTo>
                    <a:pt x="495" y="921"/>
                    <a:pt x="498" y="919"/>
                    <a:pt x="501" y="917"/>
                  </a:cubicBezTo>
                  <a:cubicBezTo>
                    <a:pt x="507" y="913"/>
                    <a:pt x="514" y="908"/>
                    <a:pt x="520" y="904"/>
                  </a:cubicBezTo>
                  <a:cubicBezTo>
                    <a:pt x="520" y="906"/>
                    <a:pt x="519" y="908"/>
                    <a:pt x="518" y="910"/>
                  </a:cubicBezTo>
                  <a:cubicBezTo>
                    <a:pt x="509" y="917"/>
                    <a:pt x="499" y="924"/>
                    <a:pt x="489" y="931"/>
                  </a:cubicBezTo>
                  <a:cubicBezTo>
                    <a:pt x="488" y="932"/>
                    <a:pt x="489" y="934"/>
                    <a:pt x="491" y="933"/>
                  </a:cubicBezTo>
                  <a:cubicBezTo>
                    <a:pt x="495" y="930"/>
                    <a:pt x="499" y="927"/>
                    <a:pt x="504" y="924"/>
                  </a:cubicBezTo>
                  <a:cubicBezTo>
                    <a:pt x="504" y="927"/>
                    <a:pt x="504" y="931"/>
                    <a:pt x="504" y="934"/>
                  </a:cubicBezTo>
                  <a:cubicBezTo>
                    <a:pt x="503" y="934"/>
                    <a:pt x="501" y="935"/>
                    <a:pt x="499" y="936"/>
                  </a:cubicBezTo>
                  <a:cubicBezTo>
                    <a:pt x="494" y="938"/>
                    <a:pt x="489" y="940"/>
                    <a:pt x="484" y="942"/>
                  </a:cubicBezTo>
                  <a:moveTo>
                    <a:pt x="538" y="901"/>
                  </a:moveTo>
                  <a:cubicBezTo>
                    <a:pt x="545" y="896"/>
                    <a:pt x="552" y="892"/>
                    <a:pt x="559" y="887"/>
                  </a:cubicBezTo>
                  <a:cubicBezTo>
                    <a:pt x="558" y="890"/>
                    <a:pt x="557" y="894"/>
                    <a:pt x="556" y="897"/>
                  </a:cubicBezTo>
                  <a:cubicBezTo>
                    <a:pt x="552" y="907"/>
                    <a:pt x="547" y="917"/>
                    <a:pt x="543" y="926"/>
                  </a:cubicBezTo>
                  <a:cubicBezTo>
                    <a:pt x="539" y="927"/>
                    <a:pt x="535" y="927"/>
                    <a:pt x="530" y="927"/>
                  </a:cubicBezTo>
                  <a:cubicBezTo>
                    <a:pt x="533" y="918"/>
                    <a:pt x="535" y="910"/>
                    <a:pt x="538" y="901"/>
                  </a:cubicBezTo>
                  <a:moveTo>
                    <a:pt x="601" y="901"/>
                  </a:moveTo>
                  <a:cubicBezTo>
                    <a:pt x="602" y="896"/>
                    <a:pt x="604" y="892"/>
                    <a:pt x="605" y="887"/>
                  </a:cubicBezTo>
                  <a:cubicBezTo>
                    <a:pt x="608" y="885"/>
                    <a:pt x="611" y="883"/>
                    <a:pt x="615" y="881"/>
                  </a:cubicBezTo>
                  <a:cubicBezTo>
                    <a:pt x="614" y="881"/>
                    <a:pt x="614" y="881"/>
                    <a:pt x="614" y="882"/>
                  </a:cubicBezTo>
                  <a:cubicBezTo>
                    <a:pt x="613" y="885"/>
                    <a:pt x="611" y="887"/>
                    <a:pt x="610" y="890"/>
                  </a:cubicBezTo>
                  <a:cubicBezTo>
                    <a:pt x="610" y="891"/>
                    <a:pt x="610" y="891"/>
                    <a:pt x="609" y="892"/>
                  </a:cubicBezTo>
                  <a:cubicBezTo>
                    <a:pt x="608" y="894"/>
                    <a:pt x="606" y="896"/>
                    <a:pt x="604" y="898"/>
                  </a:cubicBezTo>
                  <a:cubicBezTo>
                    <a:pt x="604" y="897"/>
                    <a:pt x="603" y="897"/>
                    <a:pt x="603" y="898"/>
                  </a:cubicBezTo>
                  <a:cubicBezTo>
                    <a:pt x="603" y="898"/>
                    <a:pt x="603" y="898"/>
                    <a:pt x="603" y="899"/>
                  </a:cubicBezTo>
                  <a:cubicBezTo>
                    <a:pt x="603" y="899"/>
                    <a:pt x="602" y="900"/>
                    <a:pt x="601" y="901"/>
                  </a:cubicBezTo>
                  <a:moveTo>
                    <a:pt x="616" y="885"/>
                  </a:moveTo>
                  <a:cubicBezTo>
                    <a:pt x="617" y="883"/>
                    <a:pt x="618" y="880"/>
                    <a:pt x="619" y="878"/>
                  </a:cubicBezTo>
                  <a:cubicBezTo>
                    <a:pt x="620" y="878"/>
                    <a:pt x="620" y="877"/>
                    <a:pt x="621" y="877"/>
                  </a:cubicBezTo>
                  <a:cubicBezTo>
                    <a:pt x="621" y="877"/>
                    <a:pt x="622" y="876"/>
                    <a:pt x="622" y="876"/>
                  </a:cubicBezTo>
                  <a:cubicBezTo>
                    <a:pt x="621" y="879"/>
                    <a:pt x="619" y="882"/>
                    <a:pt x="616" y="885"/>
                  </a:cubicBezTo>
                  <a:moveTo>
                    <a:pt x="660" y="853"/>
                  </a:moveTo>
                  <a:cubicBezTo>
                    <a:pt x="664" y="851"/>
                    <a:pt x="668" y="849"/>
                    <a:pt x="671" y="846"/>
                  </a:cubicBezTo>
                  <a:cubicBezTo>
                    <a:pt x="669" y="852"/>
                    <a:pt x="667" y="857"/>
                    <a:pt x="665" y="863"/>
                  </a:cubicBezTo>
                  <a:cubicBezTo>
                    <a:pt x="662" y="864"/>
                    <a:pt x="659" y="865"/>
                    <a:pt x="656" y="866"/>
                  </a:cubicBezTo>
                  <a:cubicBezTo>
                    <a:pt x="656" y="865"/>
                    <a:pt x="656" y="866"/>
                    <a:pt x="655" y="866"/>
                  </a:cubicBezTo>
                  <a:cubicBezTo>
                    <a:pt x="655" y="866"/>
                    <a:pt x="655" y="866"/>
                    <a:pt x="655" y="866"/>
                  </a:cubicBezTo>
                  <a:cubicBezTo>
                    <a:pt x="657" y="862"/>
                    <a:pt x="659" y="857"/>
                    <a:pt x="660" y="853"/>
                  </a:cubicBezTo>
                  <a:moveTo>
                    <a:pt x="738" y="840"/>
                  </a:moveTo>
                  <a:cubicBezTo>
                    <a:pt x="740" y="836"/>
                    <a:pt x="743" y="832"/>
                    <a:pt x="745" y="828"/>
                  </a:cubicBezTo>
                  <a:cubicBezTo>
                    <a:pt x="750" y="815"/>
                    <a:pt x="755" y="802"/>
                    <a:pt x="759" y="789"/>
                  </a:cubicBezTo>
                  <a:cubicBezTo>
                    <a:pt x="765" y="785"/>
                    <a:pt x="770" y="781"/>
                    <a:pt x="775" y="777"/>
                  </a:cubicBezTo>
                  <a:cubicBezTo>
                    <a:pt x="775" y="778"/>
                    <a:pt x="775" y="779"/>
                    <a:pt x="774" y="780"/>
                  </a:cubicBezTo>
                  <a:cubicBezTo>
                    <a:pt x="769" y="798"/>
                    <a:pt x="763" y="817"/>
                    <a:pt x="756" y="835"/>
                  </a:cubicBezTo>
                  <a:cubicBezTo>
                    <a:pt x="753" y="836"/>
                    <a:pt x="750" y="837"/>
                    <a:pt x="747" y="838"/>
                  </a:cubicBezTo>
                  <a:cubicBezTo>
                    <a:pt x="747" y="835"/>
                    <a:pt x="747" y="833"/>
                    <a:pt x="746" y="830"/>
                  </a:cubicBezTo>
                  <a:cubicBezTo>
                    <a:pt x="746" y="829"/>
                    <a:pt x="746" y="829"/>
                    <a:pt x="746" y="830"/>
                  </a:cubicBezTo>
                  <a:cubicBezTo>
                    <a:pt x="745" y="833"/>
                    <a:pt x="745" y="836"/>
                    <a:pt x="745" y="838"/>
                  </a:cubicBezTo>
                  <a:cubicBezTo>
                    <a:pt x="743" y="839"/>
                    <a:pt x="741" y="839"/>
                    <a:pt x="738" y="840"/>
                  </a:cubicBezTo>
                  <a:moveTo>
                    <a:pt x="764" y="825"/>
                  </a:moveTo>
                  <a:cubicBezTo>
                    <a:pt x="768" y="810"/>
                    <a:pt x="773" y="795"/>
                    <a:pt x="778" y="781"/>
                  </a:cubicBezTo>
                  <a:cubicBezTo>
                    <a:pt x="778" y="778"/>
                    <a:pt x="779" y="776"/>
                    <a:pt x="780" y="773"/>
                  </a:cubicBezTo>
                  <a:cubicBezTo>
                    <a:pt x="791" y="764"/>
                    <a:pt x="801" y="753"/>
                    <a:pt x="811" y="742"/>
                  </a:cubicBezTo>
                  <a:cubicBezTo>
                    <a:pt x="807" y="752"/>
                    <a:pt x="804" y="762"/>
                    <a:pt x="800" y="771"/>
                  </a:cubicBezTo>
                  <a:cubicBezTo>
                    <a:pt x="795" y="786"/>
                    <a:pt x="790" y="801"/>
                    <a:pt x="785" y="815"/>
                  </a:cubicBezTo>
                  <a:cubicBezTo>
                    <a:pt x="783" y="818"/>
                    <a:pt x="782" y="822"/>
                    <a:pt x="780" y="825"/>
                  </a:cubicBezTo>
                  <a:cubicBezTo>
                    <a:pt x="780" y="825"/>
                    <a:pt x="780" y="825"/>
                    <a:pt x="780" y="825"/>
                  </a:cubicBezTo>
                  <a:cubicBezTo>
                    <a:pt x="774" y="829"/>
                    <a:pt x="768" y="832"/>
                    <a:pt x="761" y="834"/>
                  </a:cubicBezTo>
                  <a:cubicBezTo>
                    <a:pt x="762" y="831"/>
                    <a:pt x="763" y="828"/>
                    <a:pt x="764" y="825"/>
                  </a:cubicBezTo>
                  <a:moveTo>
                    <a:pt x="763" y="853"/>
                  </a:moveTo>
                  <a:cubicBezTo>
                    <a:pt x="764" y="853"/>
                    <a:pt x="765" y="852"/>
                    <a:pt x="767" y="852"/>
                  </a:cubicBezTo>
                  <a:cubicBezTo>
                    <a:pt x="765" y="855"/>
                    <a:pt x="763" y="859"/>
                    <a:pt x="763" y="853"/>
                  </a:cubicBezTo>
                  <a:moveTo>
                    <a:pt x="785" y="822"/>
                  </a:moveTo>
                  <a:cubicBezTo>
                    <a:pt x="792" y="807"/>
                    <a:pt x="797" y="790"/>
                    <a:pt x="803" y="774"/>
                  </a:cubicBezTo>
                  <a:cubicBezTo>
                    <a:pt x="813" y="745"/>
                    <a:pt x="824" y="717"/>
                    <a:pt x="827" y="686"/>
                  </a:cubicBezTo>
                  <a:cubicBezTo>
                    <a:pt x="827" y="687"/>
                    <a:pt x="827" y="688"/>
                    <a:pt x="827" y="688"/>
                  </a:cubicBezTo>
                  <a:cubicBezTo>
                    <a:pt x="828" y="689"/>
                    <a:pt x="828" y="689"/>
                    <a:pt x="828" y="689"/>
                  </a:cubicBezTo>
                  <a:cubicBezTo>
                    <a:pt x="832" y="689"/>
                    <a:pt x="833" y="686"/>
                    <a:pt x="834" y="682"/>
                  </a:cubicBezTo>
                  <a:cubicBezTo>
                    <a:pt x="834" y="680"/>
                    <a:pt x="835" y="677"/>
                    <a:pt x="835" y="675"/>
                  </a:cubicBezTo>
                  <a:cubicBezTo>
                    <a:pt x="835" y="675"/>
                    <a:pt x="836" y="675"/>
                    <a:pt x="836" y="674"/>
                  </a:cubicBezTo>
                  <a:cubicBezTo>
                    <a:pt x="836" y="681"/>
                    <a:pt x="836" y="687"/>
                    <a:pt x="836" y="694"/>
                  </a:cubicBezTo>
                  <a:cubicBezTo>
                    <a:pt x="835" y="703"/>
                    <a:pt x="832" y="712"/>
                    <a:pt x="831" y="721"/>
                  </a:cubicBezTo>
                  <a:cubicBezTo>
                    <a:pt x="828" y="738"/>
                    <a:pt x="822" y="753"/>
                    <a:pt x="818" y="768"/>
                  </a:cubicBezTo>
                  <a:cubicBezTo>
                    <a:pt x="815" y="778"/>
                    <a:pt x="813" y="787"/>
                    <a:pt x="810" y="797"/>
                  </a:cubicBezTo>
                  <a:cubicBezTo>
                    <a:pt x="805" y="803"/>
                    <a:pt x="801" y="809"/>
                    <a:pt x="796" y="815"/>
                  </a:cubicBezTo>
                  <a:cubicBezTo>
                    <a:pt x="793" y="818"/>
                    <a:pt x="789" y="820"/>
                    <a:pt x="785" y="822"/>
                  </a:cubicBezTo>
                  <a:moveTo>
                    <a:pt x="857" y="698"/>
                  </a:moveTo>
                  <a:cubicBezTo>
                    <a:pt x="852" y="733"/>
                    <a:pt x="836" y="762"/>
                    <a:pt x="816" y="789"/>
                  </a:cubicBezTo>
                  <a:cubicBezTo>
                    <a:pt x="817" y="785"/>
                    <a:pt x="818" y="781"/>
                    <a:pt x="819" y="778"/>
                  </a:cubicBezTo>
                  <a:cubicBezTo>
                    <a:pt x="824" y="759"/>
                    <a:pt x="831" y="741"/>
                    <a:pt x="834" y="722"/>
                  </a:cubicBezTo>
                  <a:cubicBezTo>
                    <a:pt x="837" y="705"/>
                    <a:pt x="839" y="690"/>
                    <a:pt x="839" y="673"/>
                  </a:cubicBezTo>
                  <a:cubicBezTo>
                    <a:pt x="845" y="671"/>
                    <a:pt x="851" y="669"/>
                    <a:pt x="857" y="667"/>
                  </a:cubicBezTo>
                  <a:cubicBezTo>
                    <a:pt x="859" y="678"/>
                    <a:pt x="858" y="688"/>
                    <a:pt x="857" y="698"/>
                  </a:cubicBezTo>
                  <a:moveTo>
                    <a:pt x="855" y="651"/>
                  </a:moveTo>
                  <a:cubicBezTo>
                    <a:pt x="851" y="652"/>
                    <a:pt x="850" y="653"/>
                    <a:pt x="848" y="654"/>
                  </a:cubicBezTo>
                  <a:cubicBezTo>
                    <a:pt x="844" y="656"/>
                    <a:pt x="840" y="658"/>
                    <a:pt x="836" y="659"/>
                  </a:cubicBezTo>
                  <a:cubicBezTo>
                    <a:pt x="836" y="658"/>
                    <a:pt x="836" y="656"/>
                    <a:pt x="836" y="655"/>
                  </a:cubicBezTo>
                  <a:cubicBezTo>
                    <a:pt x="836" y="642"/>
                    <a:pt x="836" y="630"/>
                    <a:pt x="835" y="617"/>
                  </a:cubicBezTo>
                  <a:cubicBezTo>
                    <a:pt x="836" y="617"/>
                    <a:pt x="837" y="617"/>
                    <a:pt x="839" y="617"/>
                  </a:cubicBezTo>
                  <a:cubicBezTo>
                    <a:pt x="844" y="628"/>
                    <a:pt x="849" y="639"/>
                    <a:pt x="855" y="65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58737" y="6945313"/>
              <a:ext cx="4379913" cy="2822575"/>
            </a:xfrm>
            <a:custGeom>
              <a:avLst/>
              <a:gdLst>
                <a:gd name="T0" fmla="*/ 213 w 1167"/>
                <a:gd name="T1" fmla="*/ 376 h 752"/>
                <a:gd name="T2" fmla="*/ 291 w 1167"/>
                <a:gd name="T3" fmla="*/ 469 h 752"/>
                <a:gd name="T4" fmla="*/ 281 w 1167"/>
                <a:gd name="T5" fmla="*/ 563 h 752"/>
                <a:gd name="T6" fmla="*/ 172 w 1167"/>
                <a:gd name="T7" fmla="*/ 671 h 752"/>
                <a:gd name="T8" fmla="*/ 229 w 1167"/>
                <a:gd name="T9" fmla="*/ 690 h 752"/>
                <a:gd name="T10" fmla="*/ 322 w 1167"/>
                <a:gd name="T11" fmla="*/ 664 h 752"/>
                <a:gd name="T12" fmla="*/ 345 w 1167"/>
                <a:gd name="T13" fmla="*/ 714 h 752"/>
                <a:gd name="T14" fmla="*/ 423 w 1167"/>
                <a:gd name="T15" fmla="*/ 682 h 752"/>
                <a:gd name="T16" fmla="*/ 1002 w 1167"/>
                <a:gd name="T17" fmla="*/ 493 h 752"/>
                <a:gd name="T18" fmla="*/ 1010 w 1167"/>
                <a:gd name="T19" fmla="*/ 23 h 752"/>
                <a:gd name="T20" fmla="*/ 1065 w 1167"/>
                <a:gd name="T21" fmla="*/ 331 h 752"/>
                <a:gd name="T22" fmla="*/ 920 w 1167"/>
                <a:gd name="T23" fmla="*/ 395 h 752"/>
                <a:gd name="T24" fmla="*/ 831 w 1167"/>
                <a:gd name="T25" fmla="*/ 435 h 752"/>
                <a:gd name="T26" fmla="*/ 768 w 1167"/>
                <a:gd name="T27" fmla="*/ 379 h 752"/>
                <a:gd name="T28" fmla="*/ 677 w 1167"/>
                <a:gd name="T29" fmla="*/ 436 h 752"/>
                <a:gd name="T30" fmla="*/ 605 w 1167"/>
                <a:gd name="T31" fmla="*/ 465 h 752"/>
                <a:gd name="T32" fmla="*/ 535 w 1167"/>
                <a:gd name="T33" fmla="*/ 451 h 752"/>
                <a:gd name="T34" fmla="*/ 1129 w 1167"/>
                <a:gd name="T35" fmla="*/ 356 h 752"/>
                <a:gd name="T36" fmla="*/ 999 w 1167"/>
                <a:gd name="T37" fmla="*/ 467 h 752"/>
                <a:gd name="T38" fmla="*/ 742 w 1167"/>
                <a:gd name="T39" fmla="*/ 531 h 752"/>
                <a:gd name="T40" fmla="*/ 617 w 1167"/>
                <a:gd name="T41" fmla="*/ 524 h 752"/>
                <a:gd name="T42" fmla="*/ 585 w 1167"/>
                <a:gd name="T43" fmla="*/ 581 h 752"/>
                <a:gd name="T44" fmla="*/ 662 w 1167"/>
                <a:gd name="T45" fmla="*/ 517 h 752"/>
                <a:gd name="T46" fmla="*/ 756 w 1167"/>
                <a:gd name="T47" fmla="*/ 465 h 752"/>
                <a:gd name="T48" fmla="*/ 1022 w 1167"/>
                <a:gd name="T49" fmla="*/ 394 h 752"/>
                <a:gd name="T50" fmla="*/ 973 w 1167"/>
                <a:gd name="T51" fmla="*/ 443 h 752"/>
                <a:gd name="T52" fmla="*/ 882 w 1167"/>
                <a:gd name="T53" fmla="*/ 482 h 752"/>
                <a:gd name="T54" fmla="*/ 808 w 1167"/>
                <a:gd name="T55" fmla="*/ 489 h 752"/>
                <a:gd name="T56" fmla="*/ 797 w 1167"/>
                <a:gd name="T57" fmla="*/ 513 h 752"/>
                <a:gd name="T58" fmla="*/ 876 w 1167"/>
                <a:gd name="T59" fmla="*/ 435 h 752"/>
                <a:gd name="T60" fmla="*/ 683 w 1167"/>
                <a:gd name="T61" fmla="*/ 522 h 752"/>
                <a:gd name="T62" fmla="*/ 686 w 1167"/>
                <a:gd name="T63" fmla="*/ 525 h 752"/>
                <a:gd name="T64" fmla="*/ 892 w 1167"/>
                <a:gd name="T65" fmla="*/ 467 h 752"/>
                <a:gd name="T66" fmla="*/ 970 w 1167"/>
                <a:gd name="T67" fmla="*/ 448 h 752"/>
                <a:gd name="T68" fmla="*/ 553 w 1167"/>
                <a:gd name="T69" fmla="*/ 551 h 752"/>
                <a:gd name="T70" fmla="*/ 434 w 1167"/>
                <a:gd name="T71" fmla="*/ 365 h 752"/>
                <a:gd name="T72" fmla="*/ 453 w 1167"/>
                <a:gd name="T73" fmla="*/ 384 h 752"/>
                <a:gd name="T74" fmla="*/ 488 w 1167"/>
                <a:gd name="T75" fmla="*/ 556 h 752"/>
                <a:gd name="T76" fmla="*/ 353 w 1167"/>
                <a:gd name="T77" fmla="*/ 642 h 752"/>
                <a:gd name="T78" fmla="*/ 365 w 1167"/>
                <a:gd name="T79" fmla="*/ 508 h 752"/>
                <a:gd name="T80" fmla="*/ 483 w 1167"/>
                <a:gd name="T81" fmla="*/ 491 h 752"/>
                <a:gd name="T82" fmla="*/ 405 w 1167"/>
                <a:gd name="T83" fmla="*/ 580 h 752"/>
                <a:gd name="T84" fmla="*/ 359 w 1167"/>
                <a:gd name="T85" fmla="*/ 604 h 752"/>
                <a:gd name="T86" fmla="*/ 426 w 1167"/>
                <a:gd name="T87" fmla="*/ 518 h 752"/>
                <a:gd name="T88" fmla="*/ 350 w 1167"/>
                <a:gd name="T89" fmla="*/ 567 h 752"/>
                <a:gd name="T90" fmla="*/ 349 w 1167"/>
                <a:gd name="T91" fmla="*/ 601 h 752"/>
                <a:gd name="T92" fmla="*/ 412 w 1167"/>
                <a:gd name="T93" fmla="*/ 610 h 752"/>
                <a:gd name="T94" fmla="*/ 471 w 1167"/>
                <a:gd name="T95" fmla="*/ 467 h 752"/>
                <a:gd name="T96" fmla="*/ 360 w 1167"/>
                <a:gd name="T97" fmla="*/ 535 h 752"/>
                <a:gd name="T98" fmla="*/ 366 w 1167"/>
                <a:gd name="T99" fmla="*/ 647 h 752"/>
                <a:gd name="T100" fmla="*/ 421 w 1167"/>
                <a:gd name="T101" fmla="*/ 634 h 752"/>
                <a:gd name="T102" fmla="*/ 579 w 1167"/>
                <a:gd name="T103" fmla="*/ 528 h 752"/>
                <a:gd name="T104" fmla="*/ 198 w 1167"/>
                <a:gd name="T105" fmla="*/ 357 h 752"/>
                <a:gd name="T106" fmla="*/ 275 w 1167"/>
                <a:gd name="T107" fmla="*/ 370 h 752"/>
                <a:gd name="T108" fmla="*/ 338 w 1167"/>
                <a:gd name="T109" fmla="*/ 380 h 752"/>
                <a:gd name="T110" fmla="*/ 288 w 1167"/>
                <a:gd name="T111" fmla="*/ 435 h 752"/>
                <a:gd name="T112" fmla="*/ 350 w 1167"/>
                <a:gd name="T113" fmla="*/ 685 h 752"/>
                <a:gd name="T114" fmla="*/ 396 w 1167"/>
                <a:gd name="T115" fmla="*/ 658 h 752"/>
                <a:gd name="T116" fmla="*/ 471 w 1167"/>
                <a:gd name="T117" fmla="*/ 603 h 752"/>
                <a:gd name="T118" fmla="*/ 506 w 1167"/>
                <a:gd name="T119" fmla="*/ 615 h 752"/>
                <a:gd name="T120" fmla="*/ 586 w 1167"/>
                <a:gd name="T121" fmla="*/ 586 h 752"/>
                <a:gd name="T122" fmla="*/ 934 w 1167"/>
                <a:gd name="T123" fmla="*/ 484 h 752"/>
                <a:gd name="T124" fmla="*/ 1075 w 1167"/>
                <a:gd name="T125" fmla="*/ 420 h 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67" h="752">
                  <a:moveTo>
                    <a:pt x="1118" y="127"/>
                  </a:moveTo>
                  <a:cubicBezTo>
                    <a:pt x="1108" y="108"/>
                    <a:pt x="1099" y="87"/>
                    <a:pt x="1084" y="71"/>
                  </a:cubicBezTo>
                  <a:cubicBezTo>
                    <a:pt x="1063" y="50"/>
                    <a:pt x="1044" y="28"/>
                    <a:pt x="1020" y="11"/>
                  </a:cubicBezTo>
                  <a:cubicBezTo>
                    <a:pt x="1008" y="2"/>
                    <a:pt x="996" y="0"/>
                    <a:pt x="983" y="5"/>
                  </a:cubicBezTo>
                  <a:cubicBezTo>
                    <a:pt x="954" y="18"/>
                    <a:pt x="925" y="33"/>
                    <a:pt x="898" y="51"/>
                  </a:cubicBezTo>
                  <a:cubicBezTo>
                    <a:pt x="884" y="61"/>
                    <a:pt x="870" y="71"/>
                    <a:pt x="856" y="79"/>
                  </a:cubicBezTo>
                  <a:cubicBezTo>
                    <a:pt x="816" y="102"/>
                    <a:pt x="775" y="121"/>
                    <a:pt x="733" y="139"/>
                  </a:cubicBezTo>
                  <a:cubicBezTo>
                    <a:pt x="678" y="162"/>
                    <a:pt x="624" y="186"/>
                    <a:pt x="569" y="210"/>
                  </a:cubicBezTo>
                  <a:cubicBezTo>
                    <a:pt x="542" y="222"/>
                    <a:pt x="515" y="234"/>
                    <a:pt x="489" y="247"/>
                  </a:cubicBezTo>
                  <a:cubicBezTo>
                    <a:pt x="462" y="260"/>
                    <a:pt x="435" y="275"/>
                    <a:pt x="408" y="290"/>
                  </a:cubicBezTo>
                  <a:cubicBezTo>
                    <a:pt x="401" y="293"/>
                    <a:pt x="396" y="294"/>
                    <a:pt x="390" y="289"/>
                  </a:cubicBezTo>
                  <a:cubicBezTo>
                    <a:pt x="385" y="284"/>
                    <a:pt x="379" y="280"/>
                    <a:pt x="373" y="276"/>
                  </a:cubicBezTo>
                  <a:cubicBezTo>
                    <a:pt x="366" y="270"/>
                    <a:pt x="358" y="269"/>
                    <a:pt x="349" y="271"/>
                  </a:cubicBezTo>
                  <a:cubicBezTo>
                    <a:pt x="338" y="274"/>
                    <a:pt x="326" y="278"/>
                    <a:pt x="315" y="282"/>
                  </a:cubicBezTo>
                  <a:cubicBezTo>
                    <a:pt x="293" y="289"/>
                    <a:pt x="272" y="298"/>
                    <a:pt x="250" y="305"/>
                  </a:cubicBezTo>
                  <a:cubicBezTo>
                    <a:pt x="224" y="314"/>
                    <a:pt x="202" y="330"/>
                    <a:pt x="179" y="344"/>
                  </a:cubicBezTo>
                  <a:cubicBezTo>
                    <a:pt x="170" y="350"/>
                    <a:pt x="169" y="357"/>
                    <a:pt x="175" y="365"/>
                  </a:cubicBezTo>
                  <a:cubicBezTo>
                    <a:pt x="177" y="368"/>
                    <a:pt x="179" y="370"/>
                    <a:pt x="181" y="373"/>
                  </a:cubicBezTo>
                  <a:cubicBezTo>
                    <a:pt x="181" y="373"/>
                    <a:pt x="181" y="374"/>
                    <a:pt x="181" y="374"/>
                  </a:cubicBezTo>
                  <a:cubicBezTo>
                    <a:pt x="179" y="376"/>
                    <a:pt x="177" y="377"/>
                    <a:pt x="175" y="378"/>
                  </a:cubicBezTo>
                  <a:cubicBezTo>
                    <a:pt x="132" y="401"/>
                    <a:pt x="88" y="419"/>
                    <a:pt x="42" y="433"/>
                  </a:cubicBezTo>
                  <a:cubicBezTo>
                    <a:pt x="28" y="437"/>
                    <a:pt x="12" y="441"/>
                    <a:pt x="0" y="445"/>
                  </a:cubicBezTo>
                  <a:cubicBezTo>
                    <a:pt x="0" y="465"/>
                    <a:pt x="0" y="465"/>
                    <a:pt x="0" y="465"/>
                  </a:cubicBezTo>
                  <a:cubicBezTo>
                    <a:pt x="12" y="461"/>
                    <a:pt x="28" y="456"/>
                    <a:pt x="42" y="451"/>
                  </a:cubicBezTo>
                  <a:cubicBezTo>
                    <a:pt x="64" y="444"/>
                    <a:pt x="86" y="437"/>
                    <a:pt x="107" y="428"/>
                  </a:cubicBezTo>
                  <a:cubicBezTo>
                    <a:pt x="136" y="416"/>
                    <a:pt x="165" y="404"/>
                    <a:pt x="191" y="387"/>
                  </a:cubicBezTo>
                  <a:cubicBezTo>
                    <a:pt x="195" y="384"/>
                    <a:pt x="199" y="382"/>
                    <a:pt x="203" y="380"/>
                  </a:cubicBezTo>
                  <a:cubicBezTo>
                    <a:pt x="201" y="382"/>
                    <a:pt x="198" y="383"/>
                    <a:pt x="196" y="385"/>
                  </a:cubicBezTo>
                  <a:cubicBezTo>
                    <a:pt x="196" y="385"/>
                    <a:pt x="196" y="385"/>
                    <a:pt x="196" y="385"/>
                  </a:cubicBezTo>
                  <a:cubicBezTo>
                    <a:pt x="202" y="383"/>
                    <a:pt x="207" y="379"/>
                    <a:pt x="213" y="377"/>
                  </a:cubicBezTo>
                  <a:cubicBezTo>
                    <a:pt x="213" y="377"/>
                    <a:pt x="213" y="377"/>
                    <a:pt x="213" y="376"/>
                  </a:cubicBezTo>
                  <a:cubicBezTo>
                    <a:pt x="217" y="378"/>
                    <a:pt x="222" y="380"/>
                    <a:pt x="227" y="382"/>
                  </a:cubicBezTo>
                  <a:cubicBezTo>
                    <a:pt x="224" y="383"/>
                    <a:pt x="222" y="384"/>
                    <a:pt x="219" y="386"/>
                  </a:cubicBezTo>
                  <a:cubicBezTo>
                    <a:pt x="218" y="387"/>
                    <a:pt x="219" y="389"/>
                    <a:pt x="221" y="388"/>
                  </a:cubicBezTo>
                  <a:cubicBezTo>
                    <a:pt x="224" y="387"/>
                    <a:pt x="227" y="385"/>
                    <a:pt x="231" y="383"/>
                  </a:cubicBezTo>
                  <a:cubicBezTo>
                    <a:pt x="235" y="385"/>
                    <a:pt x="240" y="386"/>
                    <a:pt x="244" y="388"/>
                  </a:cubicBezTo>
                  <a:cubicBezTo>
                    <a:pt x="240" y="391"/>
                    <a:pt x="236" y="393"/>
                    <a:pt x="232" y="394"/>
                  </a:cubicBezTo>
                  <a:cubicBezTo>
                    <a:pt x="231" y="394"/>
                    <a:pt x="231" y="396"/>
                    <a:pt x="232" y="396"/>
                  </a:cubicBezTo>
                  <a:cubicBezTo>
                    <a:pt x="238" y="395"/>
                    <a:pt x="242" y="392"/>
                    <a:pt x="246" y="389"/>
                  </a:cubicBezTo>
                  <a:cubicBezTo>
                    <a:pt x="249" y="391"/>
                    <a:pt x="253" y="394"/>
                    <a:pt x="255" y="397"/>
                  </a:cubicBezTo>
                  <a:cubicBezTo>
                    <a:pt x="258" y="402"/>
                    <a:pt x="261" y="407"/>
                    <a:pt x="264" y="411"/>
                  </a:cubicBezTo>
                  <a:cubicBezTo>
                    <a:pt x="255" y="415"/>
                    <a:pt x="246" y="420"/>
                    <a:pt x="246" y="421"/>
                  </a:cubicBezTo>
                  <a:cubicBezTo>
                    <a:pt x="245" y="418"/>
                    <a:pt x="242" y="419"/>
                    <a:pt x="242" y="421"/>
                  </a:cubicBezTo>
                  <a:cubicBezTo>
                    <a:pt x="242" y="422"/>
                    <a:pt x="243" y="422"/>
                    <a:pt x="243" y="423"/>
                  </a:cubicBezTo>
                  <a:cubicBezTo>
                    <a:pt x="243" y="424"/>
                    <a:pt x="244" y="424"/>
                    <a:pt x="245" y="424"/>
                  </a:cubicBezTo>
                  <a:cubicBezTo>
                    <a:pt x="252" y="421"/>
                    <a:pt x="260" y="417"/>
                    <a:pt x="267" y="414"/>
                  </a:cubicBezTo>
                  <a:cubicBezTo>
                    <a:pt x="270" y="417"/>
                    <a:pt x="274" y="420"/>
                    <a:pt x="278" y="423"/>
                  </a:cubicBezTo>
                  <a:cubicBezTo>
                    <a:pt x="277" y="424"/>
                    <a:pt x="278" y="426"/>
                    <a:pt x="279" y="426"/>
                  </a:cubicBezTo>
                  <a:cubicBezTo>
                    <a:pt x="279" y="426"/>
                    <a:pt x="279" y="425"/>
                    <a:pt x="279" y="425"/>
                  </a:cubicBezTo>
                  <a:cubicBezTo>
                    <a:pt x="279" y="425"/>
                    <a:pt x="279" y="425"/>
                    <a:pt x="279" y="425"/>
                  </a:cubicBezTo>
                  <a:cubicBezTo>
                    <a:pt x="279" y="425"/>
                    <a:pt x="279" y="425"/>
                    <a:pt x="279" y="425"/>
                  </a:cubicBezTo>
                  <a:cubicBezTo>
                    <a:pt x="279" y="425"/>
                    <a:pt x="280" y="425"/>
                    <a:pt x="280" y="425"/>
                  </a:cubicBezTo>
                  <a:cubicBezTo>
                    <a:pt x="280" y="426"/>
                    <a:pt x="281" y="426"/>
                    <a:pt x="282" y="427"/>
                  </a:cubicBezTo>
                  <a:cubicBezTo>
                    <a:pt x="283" y="428"/>
                    <a:pt x="284" y="429"/>
                    <a:pt x="285" y="430"/>
                  </a:cubicBezTo>
                  <a:cubicBezTo>
                    <a:pt x="281" y="433"/>
                    <a:pt x="277" y="436"/>
                    <a:pt x="275" y="440"/>
                  </a:cubicBezTo>
                  <a:cubicBezTo>
                    <a:pt x="274" y="441"/>
                    <a:pt x="275" y="442"/>
                    <a:pt x="276" y="442"/>
                  </a:cubicBezTo>
                  <a:cubicBezTo>
                    <a:pt x="281" y="442"/>
                    <a:pt x="285" y="440"/>
                    <a:pt x="289" y="437"/>
                  </a:cubicBezTo>
                  <a:cubicBezTo>
                    <a:pt x="293" y="446"/>
                    <a:pt x="297" y="456"/>
                    <a:pt x="301" y="465"/>
                  </a:cubicBezTo>
                  <a:cubicBezTo>
                    <a:pt x="301" y="465"/>
                    <a:pt x="300" y="465"/>
                    <a:pt x="300" y="465"/>
                  </a:cubicBezTo>
                  <a:cubicBezTo>
                    <a:pt x="298" y="467"/>
                    <a:pt x="297" y="468"/>
                    <a:pt x="298" y="466"/>
                  </a:cubicBezTo>
                  <a:cubicBezTo>
                    <a:pt x="299" y="465"/>
                    <a:pt x="299" y="464"/>
                    <a:pt x="298" y="464"/>
                  </a:cubicBezTo>
                  <a:cubicBezTo>
                    <a:pt x="294" y="465"/>
                    <a:pt x="293" y="466"/>
                    <a:pt x="291" y="469"/>
                  </a:cubicBezTo>
                  <a:cubicBezTo>
                    <a:pt x="291" y="470"/>
                    <a:pt x="291" y="471"/>
                    <a:pt x="292" y="471"/>
                  </a:cubicBezTo>
                  <a:cubicBezTo>
                    <a:pt x="296" y="473"/>
                    <a:pt x="299" y="471"/>
                    <a:pt x="302" y="468"/>
                  </a:cubicBezTo>
                  <a:cubicBezTo>
                    <a:pt x="304" y="473"/>
                    <a:pt x="306" y="478"/>
                    <a:pt x="308" y="482"/>
                  </a:cubicBezTo>
                  <a:cubicBezTo>
                    <a:pt x="311" y="488"/>
                    <a:pt x="313" y="495"/>
                    <a:pt x="315" y="502"/>
                  </a:cubicBezTo>
                  <a:cubicBezTo>
                    <a:pt x="313" y="503"/>
                    <a:pt x="312" y="504"/>
                    <a:pt x="311" y="506"/>
                  </a:cubicBezTo>
                  <a:cubicBezTo>
                    <a:pt x="310" y="507"/>
                    <a:pt x="311" y="509"/>
                    <a:pt x="313" y="509"/>
                  </a:cubicBezTo>
                  <a:cubicBezTo>
                    <a:pt x="314" y="509"/>
                    <a:pt x="315" y="508"/>
                    <a:pt x="316" y="508"/>
                  </a:cubicBezTo>
                  <a:cubicBezTo>
                    <a:pt x="316" y="512"/>
                    <a:pt x="317" y="516"/>
                    <a:pt x="318" y="519"/>
                  </a:cubicBezTo>
                  <a:cubicBezTo>
                    <a:pt x="315" y="521"/>
                    <a:pt x="313" y="523"/>
                    <a:pt x="311" y="525"/>
                  </a:cubicBezTo>
                  <a:cubicBezTo>
                    <a:pt x="310" y="526"/>
                    <a:pt x="312" y="529"/>
                    <a:pt x="314" y="528"/>
                  </a:cubicBezTo>
                  <a:cubicBezTo>
                    <a:pt x="315" y="527"/>
                    <a:pt x="317" y="526"/>
                    <a:pt x="318" y="525"/>
                  </a:cubicBezTo>
                  <a:cubicBezTo>
                    <a:pt x="321" y="541"/>
                    <a:pt x="323" y="556"/>
                    <a:pt x="324" y="571"/>
                  </a:cubicBezTo>
                  <a:cubicBezTo>
                    <a:pt x="324" y="577"/>
                    <a:pt x="324" y="583"/>
                    <a:pt x="325" y="589"/>
                  </a:cubicBezTo>
                  <a:cubicBezTo>
                    <a:pt x="322" y="605"/>
                    <a:pt x="319" y="621"/>
                    <a:pt x="315" y="637"/>
                  </a:cubicBezTo>
                  <a:cubicBezTo>
                    <a:pt x="314" y="641"/>
                    <a:pt x="312" y="646"/>
                    <a:pt x="311" y="651"/>
                  </a:cubicBezTo>
                  <a:cubicBezTo>
                    <a:pt x="304" y="654"/>
                    <a:pt x="297" y="658"/>
                    <a:pt x="290" y="661"/>
                  </a:cubicBezTo>
                  <a:cubicBezTo>
                    <a:pt x="291" y="660"/>
                    <a:pt x="291" y="660"/>
                    <a:pt x="291" y="659"/>
                  </a:cubicBezTo>
                  <a:cubicBezTo>
                    <a:pt x="297" y="639"/>
                    <a:pt x="301" y="618"/>
                    <a:pt x="305" y="598"/>
                  </a:cubicBezTo>
                  <a:cubicBezTo>
                    <a:pt x="308" y="582"/>
                    <a:pt x="313" y="563"/>
                    <a:pt x="307" y="547"/>
                  </a:cubicBezTo>
                  <a:cubicBezTo>
                    <a:pt x="307" y="545"/>
                    <a:pt x="304" y="546"/>
                    <a:pt x="305" y="547"/>
                  </a:cubicBezTo>
                  <a:cubicBezTo>
                    <a:pt x="309" y="563"/>
                    <a:pt x="305" y="580"/>
                    <a:pt x="302" y="596"/>
                  </a:cubicBezTo>
                  <a:cubicBezTo>
                    <a:pt x="299" y="611"/>
                    <a:pt x="295" y="626"/>
                    <a:pt x="292" y="642"/>
                  </a:cubicBezTo>
                  <a:cubicBezTo>
                    <a:pt x="290" y="649"/>
                    <a:pt x="288" y="656"/>
                    <a:pt x="286" y="663"/>
                  </a:cubicBezTo>
                  <a:cubicBezTo>
                    <a:pt x="279" y="666"/>
                    <a:pt x="273" y="669"/>
                    <a:pt x="266" y="672"/>
                  </a:cubicBezTo>
                  <a:cubicBezTo>
                    <a:pt x="265" y="672"/>
                    <a:pt x="263" y="673"/>
                    <a:pt x="261" y="674"/>
                  </a:cubicBezTo>
                  <a:cubicBezTo>
                    <a:pt x="263" y="669"/>
                    <a:pt x="264" y="664"/>
                    <a:pt x="266" y="660"/>
                  </a:cubicBezTo>
                  <a:cubicBezTo>
                    <a:pt x="270" y="647"/>
                    <a:pt x="273" y="635"/>
                    <a:pt x="275" y="622"/>
                  </a:cubicBezTo>
                  <a:cubicBezTo>
                    <a:pt x="280" y="620"/>
                    <a:pt x="284" y="618"/>
                    <a:pt x="288" y="616"/>
                  </a:cubicBezTo>
                  <a:cubicBezTo>
                    <a:pt x="289" y="615"/>
                    <a:pt x="289" y="614"/>
                    <a:pt x="288" y="614"/>
                  </a:cubicBezTo>
                  <a:cubicBezTo>
                    <a:pt x="284" y="615"/>
                    <a:pt x="280" y="616"/>
                    <a:pt x="276" y="618"/>
                  </a:cubicBezTo>
                  <a:cubicBezTo>
                    <a:pt x="279" y="600"/>
                    <a:pt x="281" y="582"/>
                    <a:pt x="281" y="563"/>
                  </a:cubicBezTo>
                  <a:cubicBezTo>
                    <a:pt x="281" y="561"/>
                    <a:pt x="279" y="561"/>
                    <a:pt x="279" y="563"/>
                  </a:cubicBezTo>
                  <a:cubicBezTo>
                    <a:pt x="279" y="582"/>
                    <a:pt x="277" y="601"/>
                    <a:pt x="273" y="619"/>
                  </a:cubicBezTo>
                  <a:cubicBezTo>
                    <a:pt x="267" y="622"/>
                    <a:pt x="261" y="626"/>
                    <a:pt x="255" y="629"/>
                  </a:cubicBezTo>
                  <a:cubicBezTo>
                    <a:pt x="252" y="630"/>
                    <a:pt x="249" y="632"/>
                    <a:pt x="246" y="633"/>
                  </a:cubicBezTo>
                  <a:cubicBezTo>
                    <a:pt x="248" y="626"/>
                    <a:pt x="249" y="620"/>
                    <a:pt x="249" y="613"/>
                  </a:cubicBezTo>
                  <a:cubicBezTo>
                    <a:pt x="249" y="611"/>
                    <a:pt x="247" y="611"/>
                    <a:pt x="247" y="613"/>
                  </a:cubicBezTo>
                  <a:cubicBezTo>
                    <a:pt x="246" y="620"/>
                    <a:pt x="245" y="627"/>
                    <a:pt x="244" y="634"/>
                  </a:cubicBezTo>
                  <a:cubicBezTo>
                    <a:pt x="234" y="639"/>
                    <a:pt x="225" y="643"/>
                    <a:pt x="216" y="648"/>
                  </a:cubicBezTo>
                  <a:cubicBezTo>
                    <a:pt x="214" y="649"/>
                    <a:pt x="212" y="650"/>
                    <a:pt x="210" y="651"/>
                  </a:cubicBezTo>
                  <a:cubicBezTo>
                    <a:pt x="214" y="639"/>
                    <a:pt x="218" y="626"/>
                    <a:pt x="220" y="614"/>
                  </a:cubicBezTo>
                  <a:cubicBezTo>
                    <a:pt x="224" y="598"/>
                    <a:pt x="228" y="583"/>
                    <a:pt x="227" y="567"/>
                  </a:cubicBezTo>
                  <a:cubicBezTo>
                    <a:pt x="227" y="565"/>
                    <a:pt x="224" y="565"/>
                    <a:pt x="225" y="567"/>
                  </a:cubicBezTo>
                  <a:cubicBezTo>
                    <a:pt x="225" y="581"/>
                    <a:pt x="221" y="595"/>
                    <a:pt x="218" y="609"/>
                  </a:cubicBezTo>
                  <a:cubicBezTo>
                    <a:pt x="215" y="622"/>
                    <a:pt x="212" y="635"/>
                    <a:pt x="208" y="647"/>
                  </a:cubicBezTo>
                  <a:cubicBezTo>
                    <a:pt x="207" y="649"/>
                    <a:pt x="206" y="651"/>
                    <a:pt x="206" y="653"/>
                  </a:cubicBezTo>
                  <a:cubicBezTo>
                    <a:pt x="196" y="659"/>
                    <a:pt x="186" y="664"/>
                    <a:pt x="177" y="669"/>
                  </a:cubicBezTo>
                  <a:cubicBezTo>
                    <a:pt x="180" y="658"/>
                    <a:pt x="184" y="647"/>
                    <a:pt x="187" y="636"/>
                  </a:cubicBezTo>
                  <a:cubicBezTo>
                    <a:pt x="192" y="617"/>
                    <a:pt x="193" y="598"/>
                    <a:pt x="197" y="579"/>
                  </a:cubicBezTo>
                  <a:cubicBezTo>
                    <a:pt x="198" y="579"/>
                    <a:pt x="197" y="578"/>
                    <a:pt x="197" y="578"/>
                  </a:cubicBezTo>
                  <a:cubicBezTo>
                    <a:pt x="201" y="561"/>
                    <a:pt x="205" y="544"/>
                    <a:pt x="201" y="527"/>
                  </a:cubicBezTo>
                  <a:cubicBezTo>
                    <a:pt x="201" y="525"/>
                    <a:pt x="198" y="526"/>
                    <a:pt x="199" y="527"/>
                  </a:cubicBezTo>
                  <a:cubicBezTo>
                    <a:pt x="203" y="546"/>
                    <a:pt x="197" y="564"/>
                    <a:pt x="194" y="582"/>
                  </a:cubicBezTo>
                  <a:cubicBezTo>
                    <a:pt x="193" y="584"/>
                    <a:pt x="193" y="586"/>
                    <a:pt x="193" y="588"/>
                  </a:cubicBezTo>
                  <a:cubicBezTo>
                    <a:pt x="191" y="593"/>
                    <a:pt x="190" y="599"/>
                    <a:pt x="188" y="605"/>
                  </a:cubicBezTo>
                  <a:cubicBezTo>
                    <a:pt x="186" y="611"/>
                    <a:pt x="185" y="619"/>
                    <a:pt x="182" y="625"/>
                  </a:cubicBezTo>
                  <a:cubicBezTo>
                    <a:pt x="181" y="625"/>
                    <a:pt x="182" y="626"/>
                    <a:pt x="182" y="625"/>
                  </a:cubicBezTo>
                  <a:cubicBezTo>
                    <a:pt x="186" y="620"/>
                    <a:pt x="187" y="613"/>
                    <a:pt x="189" y="607"/>
                  </a:cubicBezTo>
                  <a:cubicBezTo>
                    <a:pt x="190" y="606"/>
                    <a:pt x="190" y="605"/>
                    <a:pt x="190" y="604"/>
                  </a:cubicBezTo>
                  <a:cubicBezTo>
                    <a:pt x="190" y="610"/>
                    <a:pt x="189" y="615"/>
                    <a:pt x="188" y="621"/>
                  </a:cubicBezTo>
                  <a:cubicBezTo>
                    <a:pt x="184" y="635"/>
                    <a:pt x="179" y="650"/>
                    <a:pt x="174" y="664"/>
                  </a:cubicBezTo>
                  <a:cubicBezTo>
                    <a:pt x="174" y="666"/>
                    <a:pt x="173" y="669"/>
                    <a:pt x="172" y="671"/>
                  </a:cubicBezTo>
                  <a:cubicBezTo>
                    <a:pt x="159" y="678"/>
                    <a:pt x="146" y="684"/>
                    <a:pt x="132" y="688"/>
                  </a:cubicBezTo>
                  <a:cubicBezTo>
                    <a:pt x="131" y="689"/>
                    <a:pt x="131" y="690"/>
                    <a:pt x="132" y="690"/>
                  </a:cubicBezTo>
                  <a:cubicBezTo>
                    <a:pt x="146" y="686"/>
                    <a:pt x="158" y="681"/>
                    <a:pt x="171" y="675"/>
                  </a:cubicBezTo>
                  <a:cubicBezTo>
                    <a:pt x="168" y="685"/>
                    <a:pt x="164" y="695"/>
                    <a:pt x="161" y="705"/>
                  </a:cubicBezTo>
                  <a:cubicBezTo>
                    <a:pt x="159" y="712"/>
                    <a:pt x="156" y="718"/>
                    <a:pt x="154" y="725"/>
                  </a:cubicBezTo>
                  <a:cubicBezTo>
                    <a:pt x="152" y="729"/>
                    <a:pt x="145" y="750"/>
                    <a:pt x="137" y="742"/>
                  </a:cubicBezTo>
                  <a:cubicBezTo>
                    <a:pt x="136" y="742"/>
                    <a:pt x="135" y="743"/>
                    <a:pt x="135" y="743"/>
                  </a:cubicBezTo>
                  <a:cubicBezTo>
                    <a:pt x="142" y="752"/>
                    <a:pt x="147" y="746"/>
                    <a:pt x="151" y="739"/>
                  </a:cubicBezTo>
                  <a:cubicBezTo>
                    <a:pt x="159" y="724"/>
                    <a:pt x="164" y="708"/>
                    <a:pt x="169" y="692"/>
                  </a:cubicBezTo>
                  <a:cubicBezTo>
                    <a:pt x="171" y="685"/>
                    <a:pt x="173" y="679"/>
                    <a:pt x="175" y="673"/>
                  </a:cubicBezTo>
                  <a:cubicBezTo>
                    <a:pt x="185" y="668"/>
                    <a:pt x="194" y="663"/>
                    <a:pt x="204" y="658"/>
                  </a:cubicBezTo>
                  <a:cubicBezTo>
                    <a:pt x="201" y="666"/>
                    <a:pt x="199" y="674"/>
                    <a:pt x="197" y="682"/>
                  </a:cubicBezTo>
                  <a:cubicBezTo>
                    <a:pt x="195" y="687"/>
                    <a:pt x="193" y="692"/>
                    <a:pt x="191" y="697"/>
                  </a:cubicBezTo>
                  <a:cubicBezTo>
                    <a:pt x="191" y="697"/>
                    <a:pt x="191" y="698"/>
                    <a:pt x="191" y="698"/>
                  </a:cubicBezTo>
                  <a:cubicBezTo>
                    <a:pt x="190" y="699"/>
                    <a:pt x="190" y="699"/>
                    <a:pt x="189" y="699"/>
                  </a:cubicBezTo>
                  <a:cubicBezTo>
                    <a:pt x="184" y="701"/>
                    <a:pt x="171" y="708"/>
                    <a:pt x="166" y="704"/>
                  </a:cubicBezTo>
                  <a:cubicBezTo>
                    <a:pt x="166" y="704"/>
                    <a:pt x="165" y="705"/>
                    <a:pt x="165" y="706"/>
                  </a:cubicBezTo>
                  <a:cubicBezTo>
                    <a:pt x="168" y="709"/>
                    <a:pt x="172" y="708"/>
                    <a:pt x="175" y="707"/>
                  </a:cubicBezTo>
                  <a:cubicBezTo>
                    <a:pt x="180" y="706"/>
                    <a:pt x="185" y="704"/>
                    <a:pt x="190" y="703"/>
                  </a:cubicBezTo>
                  <a:cubicBezTo>
                    <a:pt x="189" y="708"/>
                    <a:pt x="188" y="713"/>
                    <a:pt x="182" y="714"/>
                  </a:cubicBezTo>
                  <a:cubicBezTo>
                    <a:pt x="181" y="714"/>
                    <a:pt x="181" y="716"/>
                    <a:pt x="182" y="716"/>
                  </a:cubicBezTo>
                  <a:cubicBezTo>
                    <a:pt x="192" y="717"/>
                    <a:pt x="192" y="709"/>
                    <a:pt x="194" y="701"/>
                  </a:cubicBezTo>
                  <a:cubicBezTo>
                    <a:pt x="196" y="701"/>
                    <a:pt x="198" y="700"/>
                    <a:pt x="200" y="699"/>
                  </a:cubicBezTo>
                  <a:cubicBezTo>
                    <a:pt x="209" y="697"/>
                    <a:pt x="217" y="694"/>
                    <a:pt x="226" y="691"/>
                  </a:cubicBezTo>
                  <a:cubicBezTo>
                    <a:pt x="220" y="705"/>
                    <a:pt x="214" y="718"/>
                    <a:pt x="209" y="732"/>
                  </a:cubicBezTo>
                  <a:cubicBezTo>
                    <a:pt x="209" y="729"/>
                    <a:pt x="209" y="726"/>
                    <a:pt x="209" y="723"/>
                  </a:cubicBezTo>
                  <a:cubicBezTo>
                    <a:pt x="208" y="722"/>
                    <a:pt x="208" y="722"/>
                    <a:pt x="207" y="723"/>
                  </a:cubicBezTo>
                  <a:cubicBezTo>
                    <a:pt x="207" y="728"/>
                    <a:pt x="207" y="733"/>
                    <a:pt x="206" y="738"/>
                  </a:cubicBezTo>
                  <a:cubicBezTo>
                    <a:pt x="206" y="740"/>
                    <a:pt x="208" y="741"/>
                    <a:pt x="209" y="739"/>
                  </a:cubicBezTo>
                  <a:cubicBezTo>
                    <a:pt x="214" y="730"/>
                    <a:pt x="218" y="719"/>
                    <a:pt x="221" y="709"/>
                  </a:cubicBezTo>
                  <a:cubicBezTo>
                    <a:pt x="223" y="703"/>
                    <a:pt x="226" y="696"/>
                    <a:pt x="229" y="690"/>
                  </a:cubicBezTo>
                  <a:cubicBezTo>
                    <a:pt x="238" y="687"/>
                    <a:pt x="247" y="683"/>
                    <a:pt x="256" y="680"/>
                  </a:cubicBezTo>
                  <a:cubicBezTo>
                    <a:pt x="254" y="684"/>
                    <a:pt x="253" y="689"/>
                    <a:pt x="251" y="693"/>
                  </a:cubicBezTo>
                  <a:cubicBezTo>
                    <a:pt x="249" y="698"/>
                    <a:pt x="248" y="703"/>
                    <a:pt x="246" y="708"/>
                  </a:cubicBezTo>
                  <a:cubicBezTo>
                    <a:pt x="245" y="713"/>
                    <a:pt x="239" y="729"/>
                    <a:pt x="234" y="715"/>
                  </a:cubicBezTo>
                  <a:cubicBezTo>
                    <a:pt x="234" y="714"/>
                    <a:pt x="233" y="714"/>
                    <a:pt x="234" y="715"/>
                  </a:cubicBezTo>
                  <a:cubicBezTo>
                    <a:pt x="234" y="719"/>
                    <a:pt x="235" y="722"/>
                    <a:pt x="237" y="725"/>
                  </a:cubicBezTo>
                  <a:cubicBezTo>
                    <a:pt x="237" y="726"/>
                    <a:pt x="238" y="726"/>
                    <a:pt x="238" y="726"/>
                  </a:cubicBezTo>
                  <a:cubicBezTo>
                    <a:pt x="247" y="723"/>
                    <a:pt x="249" y="713"/>
                    <a:pt x="251" y="705"/>
                  </a:cubicBezTo>
                  <a:cubicBezTo>
                    <a:pt x="253" y="696"/>
                    <a:pt x="256" y="687"/>
                    <a:pt x="260" y="678"/>
                  </a:cubicBezTo>
                  <a:cubicBezTo>
                    <a:pt x="260" y="678"/>
                    <a:pt x="261" y="678"/>
                    <a:pt x="262" y="677"/>
                  </a:cubicBezTo>
                  <a:cubicBezTo>
                    <a:pt x="270" y="675"/>
                    <a:pt x="277" y="671"/>
                    <a:pt x="284" y="668"/>
                  </a:cubicBezTo>
                  <a:cubicBezTo>
                    <a:pt x="282" y="675"/>
                    <a:pt x="279" y="682"/>
                    <a:pt x="277" y="689"/>
                  </a:cubicBezTo>
                  <a:cubicBezTo>
                    <a:pt x="277" y="690"/>
                    <a:pt x="270" y="717"/>
                    <a:pt x="267" y="714"/>
                  </a:cubicBezTo>
                  <a:cubicBezTo>
                    <a:pt x="266" y="714"/>
                    <a:pt x="265" y="715"/>
                    <a:pt x="265" y="716"/>
                  </a:cubicBezTo>
                  <a:cubicBezTo>
                    <a:pt x="270" y="721"/>
                    <a:pt x="274" y="713"/>
                    <a:pt x="275" y="709"/>
                  </a:cubicBezTo>
                  <a:cubicBezTo>
                    <a:pt x="281" y="695"/>
                    <a:pt x="285" y="680"/>
                    <a:pt x="289" y="666"/>
                  </a:cubicBezTo>
                  <a:cubicBezTo>
                    <a:pt x="296" y="662"/>
                    <a:pt x="303" y="659"/>
                    <a:pt x="310" y="655"/>
                  </a:cubicBezTo>
                  <a:cubicBezTo>
                    <a:pt x="308" y="662"/>
                    <a:pt x="306" y="669"/>
                    <a:pt x="304" y="677"/>
                  </a:cubicBezTo>
                  <a:cubicBezTo>
                    <a:pt x="302" y="683"/>
                    <a:pt x="298" y="708"/>
                    <a:pt x="290" y="710"/>
                  </a:cubicBezTo>
                  <a:cubicBezTo>
                    <a:pt x="289" y="711"/>
                    <a:pt x="289" y="712"/>
                    <a:pt x="290" y="712"/>
                  </a:cubicBezTo>
                  <a:cubicBezTo>
                    <a:pt x="298" y="711"/>
                    <a:pt x="299" y="703"/>
                    <a:pt x="301" y="697"/>
                  </a:cubicBezTo>
                  <a:cubicBezTo>
                    <a:pt x="305" y="683"/>
                    <a:pt x="309" y="668"/>
                    <a:pt x="313" y="653"/>
                  </a:cubicBezTo>
                  <a:cubicBezTo>
                    <a:pt x="313" y="653"/>
                    <a:pt x="313" y="653"/>
                    <a:pt x="314" y="653"/>
                  </a:cubicBezTo>
                  <a:cubicBezTo>
                    <a:pt x="317" y="651"/>
                    <a:pt x="321" y="649"/>
                    <a:pt x="325" y="647"/>
                  </a:cubicBezTo>
                  <a:cubicBezTo>
                    <a:pt x="324" y="651"/>
                    <a:pt x="324" y="654"/>
                    <a:pt x="323" y="658"/>
                  </a:cubicBezTo>
                  <a:cubicBezTo>
                    <a:pt x="322" y="659"/>
                    <a:pt x="321" y="660"/>
                    <a:pt x="320" y="661"/>
                  </a:cubicBezTo>
                  <a:cubicBezTo>
                    <a:pt x="320" y="661"/>
                    <a:pt x="320" y="661"/>
                    <a:pt x="319" y="661"/>
                  </a:cubicBezTo>
                  <a:cubicBezTo>
                    <a:pt x="319" y="661"/>
                    <a:pt x="319" y="661"/>
                    <a:pt x="319" y="661"/>
                  </a:cubicBezTo>
                  <a:cubicBezTo>
                    <a:pt x="319" y="662"/>
                    <a:pt x="319" y="662"/>
                    <a:pt x="319" y="662"/>
                  </a:cubicBezTo>
                  <a:cubicBezTo>
                    <a:pt x="318" y="663"/>
                    <a:pt x="320" y="665"/>
                    <a:pt x="322" y="664"/>
                  </a:cubicBezTo>
                  <a:cubicBezTo>
                    <a:pt x="322" y="664"/>
                    <a:pt x="322" y="664"/>
                    <a:pt x="322" y="664"/>
                  </a:cubicBezTo>
                  <a:cubicBezTo>
                    <a:pt x="322" y="664"/>
                    <a:pt x="322" y="664"/>
                    <a:pt x="321" y="664"/>
                  </a:cubicBezTo>
                  <a:cubicBezTo>
                    <a:pt x="321" y="664"/>
                    <a:pt x="322" y="665"/>
                    <a:pt x="322" y="665"/>
                  </a:cubicBezTo>
                  <a:cubicBezTo>
                    <a:pt x="339" y="665"/>
                    <a:pt x="339" y="665"/>
                    <a:pt x="339" y="665"/>
                  </a:cubicBezTo>
                  <a:cubicBezTo>
                    <a:pt x="338" y="669"/>
                    <a:pt x="337" y="675"/>
                    <a:pt x="337" y="680"/>
                  </a:cubicBezTo>
                  <a:cubicBezTo>
                    <a:pt x="335" y="682"/>
                    <a:pt x="334" y="683"/>
                    <a:pt x="332" y="685"/>
                  </a:cubicBezTo>
                  <a:cubicBezTo>
                    <a:pt x="330" y="686"/>
                    <a:pt x="328" y="689"/>
                    <a:pt x="325" y="691"/>
                  </a:cubicBezTo>
                  <a:cubicBezTo>
                    <a:pt x="328" y="687"/>
                    <a:pt x="331" y="683"/>
                    <a:pt x="335" y="680"/>
                  </a:cubicBezTo>
                  <a:cubicBezTo>
                    <a:pt x="335" y="679"/>
                    <a:pt x="334" y="678"/>
                    <a:pt x="333" y="678"/>
                  </a:cubicBezTo>
                  <a:cubicBezTo>
                    <a:pt x="329" y="683"/>
                    <a:pt x="324" y="688"/>
                    <a:pt x="319" y="694"/>
                  </a:cubicBezTo>
                  <a:cubicBezTo>
                    <a:pt x="318" y="694"/>
                    <a:pt x="319" y="696"/>
                    <a:pt x="320" y="697"/>
                  </a:cubicBezTo>
                  <a:cubicBezTo>
                    <a:pt x="325" y="697"/>
                    <a:pt x="326" y="695"/>
                    <a:pt x="330" y="692"/>
                  </a:cubicBezTo>
                  <a:cubicBezTo>
                    <a:pt x="332" y="690"/>
                    <a:pt x="334" y="688"/>
                    <a:pt x="336" y="686"/>
                  </a:cubicBezTo>
                  <a:cubicBezTo>
                    <a:pt x="336" y="690"/>
                    <a:pt x="335" y="694"/>
                    <a:pt x="335" y="697"/>
                  </a:cubicBezTo>
                  <a:cubicBezTo>
                    <a:pt x="335" y="697"/>
                    <a:pt x="335" y="697"/>
                    <a:pt x="335" y="697"/>
                  </a:cubicBezTo>
                  <a:cubicBezTo>
                    <a:pt x="329" y="703"/>
                    <a:pt x="322" y="708"/>
                    <a:pt x="317" y="715"/>
                  </a:cubicBezTo>
                  <a:cubicBezTo>
                    <a:pt x="317" y="715"/>
                    <a:pt x="317" y="715"/>
                    <a:pt x="317" y="715"/>
                  </a:cubicBezTo>
                  <a:cubicBezTo>
                    <a:pt x="317" y="715"/>
                    <a:pt x="317" y="715"/>
                    <a:pt x="317" y="715"/>
                  </a:cubicBezTo>
                  <a:cubicBezTo>
                    <a:pt x="317" y="715"/>
                    <a:pt x="317" y="716"/>
                    <a:pt x="317" y="716"/>
                  </a:cubicBezTo>
                  <a:cubicBezTo>
                    <a:pt x="315" y="717"/>
                    <a:pt x="318" y="720"/>
                    <a:pt x="320" y="718"/>
                  </a:cubicBezTo>
                  <a:cubicBezTo>
                    <a:pt x="328" y="710"/>
                    <a:pt x="338" y="702"/>
                    <a:pt x="348" y="695"/>
                  </a:cubicBezTo>
                  <a:cubicBezTo>
                    <a:pt x="347" y="698"/>
                    <a:pt x="346" y="701"/>
                    <a:pt x="345" y="704"/>
                  </a:cubicBezTo>
                  <a:cubicBezTo>
                    <a:pt x="344" y="705"/>
                    <a:pt x="344" y="707"/>
                    <a:pt x="343" y="709"/>
                  </a:cubicBezTo>
                  <a:cubicBezTo>
                    <a:pt x="343" y="712"/>
                    <a:pt x="341" y="713"/>
                    <a:pt x="339" y="713"/>
                  </a:cubicBezTo>
                  <a:cubicBezTo>
                    <a:pt x="338" y="712"/>
                    <a:pt x="338" y="712"/>
                    <a:pt x="337" y="713"/>
                  </a:cubicBezTo>
                  <a:cubicBezTo>
                    <a:pt x="337" y="716"/>
                    <a:pt x="337" y="716"/>
                    <a:pt x="337" y="717"/>
                  </a:cubicBezTo>
                  <a:cubicBezTo>
                    <a:pt x="336" y="719"/>
                    <a:pt x="334" y="721"/>
                    <a:pt x="333" y="723"/>
                  </a:cubicBezTo>
                  <a:cubicBezTo>
                    <a:pt x="333" y="723"/>
                    <a:pt x="334" y="724"/>
                    <a:pt x="334" y="723"/>
                  </a:cubicBezTo>
                  <a:cubicBezTo>
                    <a:pt x="335" y="722"/>
                    <a:pt x="337" y="720"/>
                    <a:pt x="338" y="719"/>
                  </a:cubicBezTo>
                  <a:cubicBezTo>
                    <a:pt x="338" y="719"/>
                    <a:pt x="338" y="719"/>
                    <a:pt x="338" y="719"/>
                  </a:cubicBezTo>
                  <a:cubicBezTo>
                    <a:pt x="339" y="720"/>
                    <a:pt x="340" y="720"/>
                    <a:pt x="340" y="719"/>
                  </a:cubicBezTo>
                  <a:cubicBezTo>
                    <a:pt x="342" y="718"/>
                    <a:pt x="344" y="716"/>
                    <a:pt x="345" y="714"/>
                  </a:cubicBezTo>
                  <a:cubicBezTo>
                    <a:pt x="346" y="714"/>
                    <a:pt x="347" y="713"/>
                    <a:pt x="348" y="713"/>
                  </a:cubicBezTo>
                  <a:cubicBezTo>
                    <a:pt x="353" y="709"/>
                    <a:pt x="358" y="706"/>
                    <a:pt x="363" y="702"/>
                  </a:cubicBezTo>
                  <a:cubicBezTo>
                    <a:pt x="363" y="701"/>
                    <a:pt x="364" y="701"/>
                    <a:pt x="364" y="701"/>
                  </a:cubicBezTo>
                  <a:cubicBezTo>
                    <a:pt x="364" y="703"/>
                    <a:pt x="364" y="705"/>
                    <a:pt x="365" y="707"/>
                  </a:cubicBezTo>
                  <a:cubicBezTo>
                    <a:pt x="364" y="708"/>
                    <a:pt x="364" y="710"/>
                    <a:pt x="364" y="711"/>
                  </a:cubicBezTo>
                  <a:cubicBezTo>
                    <a:pt x="364" y="712"/>
                    <a:pt x="363" y="713"/>
                    <a:pt x="362" y="713"/>
                  </a:cubicBezTo>
                  <a:cubicBezTo>
                    <a:pt x="355" y="719"/>
                    <a:pt x="342" y="729"/>
                    <a:pt x="340" y="738"/>
                  </a:cubicBezTo>
                  <a:cubicBezTo>
                    <a:pt x="340" y="739"/>
                    <a:pt x="341" y="740"/>
                    <a:pt x="342" y="740"/>
                  </a:cubicBezTo>
                  <a:cubicBezTo>
                    <a:pt x="349" y="743"/>
                    <a:pt x="358" y="733"/>
                    <a:pt x="363" y="729"/>
                  </a:cubicBezTo>
                  <a:cubicBezTo>
                    <a:pt x="373" y="720"/>
                    <a:pt x="382" y="712"/>
                    <a:pt x="390" y="701"/>
                  </a:cubicBezTo>
                  <a:cubicBezTo>
                    <a:pt x="391" y="701"/>
                    <a:pt x="390" y="700"/>
                    <a:pt x="390" y="701"/>
                  </a:cubicBezTo>
                  <a:cubicBezTo>
                    <a:pt x="380" y="712"/>
                    <a:pt x="369" y="722"/>
                    <a:pt x="357" y="731"/>
                  </a:cubicBezTo>
                  <a:cubicBezTo>
                    <a:pt x="354" y="733"/>
                    <a:pt x="351" y="735"/>
                    <a:pt x="348" y="736"/>
                  </a:cubicBezTo>
                  <a:cubicBezTo>
                    <a:pt x="346" y="737"/>
                    <a:pt x="345" y="738"/>
                    <a:pt x="346" y="736"/>
                  </a:cubicBezTo>
                  <a:cubicBezTo>
                    <a:pt x="347" y="733"/>
                    <a:pt x="349" y="731"/>
                    <a:pt x="351" y="730"/>
                  </a:cubicBezTo>
                  <a:cubicBezTo>
                    <a:pt x="355" y="725"/>
                    <a:pt x="360" y="720"/>
                    <a:pt x="364" y="716"/>
                  </a:cubicBezTo>
                  <a:cubicBezTo>
                    <a:pt x="364" y="718"/>
                    <a:pt x="367" y="718"/>
                    <a:pt x="368" y="716"/>
                  </a:cubicBezTo>
                  <a:cubicBezTo>
                    <a:pt x="368" y="715"/>
                    <a:pt x="368" y="714"/>
                    <a:pt x="368" y="713"/>
                  </a:cubicBezTo>
                  <a:cubicBezTo>
                    <a:pt x="370" y="711"/>
                    <a:pt x="372" y="710"/>
                    <a:pt x="374" y="708"/>
                  </a:cubicBezTo>
                  <a:cubicBezTo>
                    <a:pt x="378" y="705"/>
                    <a:pt x="382" y="701"/>
                    <a:pt x="386" y="698"/>
                  </a:cubicBezTo>
                  <a:cubicBezTo>
                    <a:pt x="387" y="697"/>
                    <a:pt x="388" y="696"/>
                    <a:pt x="389" y="695"/>
                  </a:cubicBezTo>
                  <a:cubicBezTo>
                    <a:pt x="394" y="691"/>
                    <a:pt x="398" y="687"/>
                    <a:pt x="402" y="684"/>
                  </a:cubicBezTo>
                  <a:cubicBezTo>
                    <a:pt x="402" y="686"/>
                    <a:pt x="401" y="689"/>
                    <a:pt x="401" y="691"/>
                  </a:cubicBezTo>
                  <a:cubicBezTo>
                    <a:pt x="400" y="690"/>
                    <a:pt x="400" y="690"/>
                    <a:pt x="399" y="691"/>
                  </a:cubicBezTo>
                  <a:cubicBezTo>
                    <a:pt x="399" y="694"/>
                    <a:pt x="399" y="697"/>
                    <a:pt x="399" y="700"/>
                  </a:cubicBezTo>
                  <a:cubicBezTo>
                    <a:pt x="398" y="702"/>
                    <a:pt x="400" y="703"/>
                    <a:pt x="401" y="701"/>
                  </a:cubicBezTo>
                  <a:cubicBezTo>
                    <a:pt x="404" y="694"/>
                    <a:pt x="406" y="686"/>
                    <a:pt x="408" y="679"/>
                  </a:cubicBezTo>
                  <a:cubicBezTo>
                    <a:pt x="414" y="674"/>
                    <a:pt x="421" y="669"/>
                    <a:pt x="427" y="664"/>
                  </a:cubicBezTo>
                  <a:cubicBezTo>
                    <a:pt x="428" y="663"/>
                    <a:pt x="429" y="662"/>
                    <a:pt x="430" y="661"/>
                  </a:cubicBezTo>
                  <a:cubicBezTo>
                    <a:pt x="430" y="664"/>
                    <a:pt x="429" y="666"/>
                    <a:pt x="428" y="668"/>
                  </a:cubicBezTo>
                  <a:cubicBezTo>
                    <a:pt x="427" y="673"/>
                    <a:pt x="425" y="677"/>
                    <a:pt x="423" y="682"/>
                  </a:cubicBezTo>
                  <a:cubicBezTo>
                    <a:pt x="423" y="681"/>
                    <a:pt x="423" y="681"/>
                    <a:pt x="423" y="681"/>
                  </a:cubicBezTo>
                  <a:cubicBezTo>
                    <a:pt x="423" y="680"/>
                    <a:pt x="421" y="680"/>
                    <a:pt x="421" y="681"/>
                  </a:cubicBezTo>
                  <a:cubicBezTo>
                    <a:pt x="421" y="685"/>
                    <a:pt x="421" y="684"/>
                    <a:pt x="422" y="687"/>
                  </a:cubicBezTo>
                  <a:cubicBezTo>
                    <a:pt x="423" y="689"/>
                    <a:pt x="425" y="688"/>
                    <a:pt x="425" y="687"/>
                  </a:cubicBezTo>
                  <a:cubicBezTo>
                    <a:pt x="429" y="677"/>
                    <a:pt x="432" y="667"/>
                    <a:pt x="436" y="657"/>
                  </a:cubicBezTo>
                  <a:cubicBezTo>
                    <a:pt x="445" y="651"/>
                    <a:pt x="454" y="644"/>
                    <a:pt x="463" y="637"/>
                  </a:cubicBezTo>
                  <a:cubicBezTo>
                    <a:pt x="462" y="642"/>
                    <a:pt x="461" y="647"/>
                    <a:pt x="460" y="652"/>
                  </a:cubicBezTo>
                  <a:cubicBezTo>
                    <a:pt x="458" y="656"/>
                    <a:pt x="456" y="661"/>
                    <a:pt x="454" y="665"/>
                  </a:cubicBezTo>
                  <a:cubicBezTo>
                    <a:pt x="456" y="665"/>
                    <a:pt x="456" y="665"/>
                    <a:pt x="456" y="665"/>
                  </a:cubicBezTo>
                  <a:cubicBezTo>
                    <a:pt x="455" y="669"/>
                    <a:pt x="454" y="671"/>
                    <a:pt x="453" y="675"/>
                  </a:cubicBezTo>
                  <a:cubicBezTo>
                    <a:pt x="453" y="679"/>
                    <a:pt x="452" y="683"/>
                    <a:pt x="452" y="687"/>
                  </a:cubicBezTo>
                  <a:cubicBezTo>
                    <a:pt x="451" y="688"/>
                    <a:pt x="447" y="701"/>
                    <a:pt x="447" y="701"/>
                  </a:cubicBezTo>
                  <a:cubicBezTo>
                    <a:pt x="446" y="700"/>
                    <a:pt x="445" y="700"/>
                    <a:pt x="445" y="701"/>
                  </a:cubicBezTo>
                  <a:cubicBezTo>
                    <a:pt x="445" y="701"/>
                    <a:pt x="446" y="702"/>
                    <a:pt x="446" y="702"/>
                  </a:cubicBezTo>
                  <a:cubicBezTo>
                    <a:pt x="446" y="703"/>
                    <a:pt x="446" y="703"/>
                    <a:pt x="447" y="703"/>
                  </a:cubicBezTo>
                  <a:cubicBezTo>
                    <a:pt x="454" y="699"/>
                    <a:pt x="455" y="689"/>
                    <a:pt x="456" y="682"/>
                  </a:cubicBezTo>
                  <a:cubicBezTo>
                    <a:pt x="457" y="676"/>
                    <a:pt x="458" y="669"/>
                    <a:pt x="460" y="665"/>
                  </a:cubicBezTo>
                  <a:cubicBezTo>
                    <a:pt x="475" y="665"/>
                    <a:pt x="475" y="665"/>
                    <a:pt x="475" y="665"/>
                  </a:cubicBezTo>
                  <a:cubicBezTo>
                    <a:pt x="475" y="661"/>
                    <a:pt x="478" y="655"/>
                    <a:pt x="484" y="652"/>
                  </a:cubicBezTo>
                  <a:cubicBezTo>
                    <a:pt x="489" y="650"/>
                    <a:pt x="494" y="648"/>
                    <a:pt x="499" y="646"/>
                  </a:cubicBezTo>
                  <a:cubicBezTo>
                    <a:pt x="499" y="649"/>
                    <a:pt x="498" y="651"/>
                    <a:pt x="497" y="653"/>
                  </a:cubicBezTo>
                  <a:cubicBezTo>
                    <a:pt x="497" y="654"/>
                    <a:pt x="498" y="654"/>
                    <a:pt x="499" y="653"/>
                  </a:cubicBezTo>
                  <a:cubicBezTo>
                    <a:pt x="501" y="651"/>
                    <a:pt x="502" y="648"/>
                    <a:pt x="503" y="645"/>
                  </a:cubicBezTo>
                  <a:cubicBezTo>
                    <a:pt x="524" y="637"/>
                    <a:pt x="546" y="628"/>
                    <a:pt x="567" y="620"/>
                  </a:cubicBezTo>
                  <a:cubicBezTo>
                    <a:pt x="589" y="611"/>
                    <a:pt x="610" y="600"/>
                    <a:pt x="633" y="593"/>
                  </a:cubicBezTo>
                  <a:cubicBezTo>
                    <a:pt x="684" y="576"/>
                    <a:pt x="736" y="561"/>
                    <a:pt x="788" y="546"/>
                  </a:cubicBezTo>
                  <a:cubicBezTo>
                    <a:pt x="795" y="544"/>
                    <a:pt x="802" y="542"/>
                    <a:pt x="809" y="540"/>
                  </a:cubicBezTo>
                  <a:cubicBezTo>
                    <a:pt x="809" y="541"/>
                    <a:pt x="810" y="541"/>
                    <a:pt x="810" y="541"/>
                  </a:cubicBezTo>
                  <a:cubicBezTo>
                    <a:pt x="811" y="540"/>
                    <a:pt x="812" y="540"/>
                    <a:pt x="812" y="539"/>
                  </a:cubicBezTo>
                  <a:cubicBezTo>
                    <a:pt x="848" y="530"/>
                    <a:pt x="885" y="521"/>
                    <a:pt x="921" y="512"/>
                  </a:cubicBezTo>
                  <a:cubicBezTo>
                    <a:pt x="948" y="505"/>
                    <a:pt x="975" y="500"/>
                    <a:pt x="1002" y="493"/>
                  </a:cubicBezTo>
                  <a:cubicBezTo>
                    <a:pt x="1021" y="489"/>
                    <a:pt x="1039" y="483"/>
                    <a:pt x="1057" y="479"/>
                  </a:cubicBezTo>
                  <a:cubicBezTo>
                    <a:pt x="1073" y="475"/>
                    <a:pt x="1089" y="471"/>
                    <a:pt x="1103" y="462"/>
                  </a:cubicBezTo>
                  <a:cubicBezTo>
                    <a:pt x="1104" y="461"/>
                    <a:pt x="1106" y="462"/>
                    <a:pt x="1107" y="462"/>
                  </a:cubicBezTo>
                  <a:cubicBezTo>
                    <a:pt x="1108" y="465"/>
                    <a:pt x="1109" y="469"/>
                    <a:pt x="1112" y="475"/>
                  </a:cubicBezTo>
                  <a:cubicBezTo>
                    <a:pt x="1116" y="467"/>
                    <a:pt x="1120" y="462"/>
                    <a:pt x="1122" y="456"/>
                  </a:cubicBezTo>
                  <a:cubicBezTo>
                    <a:pt x="1130" y="438"/>
                    <a:pt x="1137" y="419"/>
                    <a:pt x="1144" y="401"/>
                  </a:cubicBezTo>
                  <a:cubicBezTo>
                    <a:pt x="1163" y="354"/>
                    <a:pt x="1167" y="305"/>
                    <a:pt x="1159" y="255"/>
                  </a:cubicBezTo>
                  <a:cubicBezTo>
                    <a:pt x="1152" y="211"/>
                    <a:pt x="1140" y="168"/>
                    <a:pt x="1118" y="127"/>
                  </a:cubicBezTo>
                  <a:moveTo>
                    <a:pt x="213" y="691"/>
                  </a:moveTo>
                  <a:cubicBezTo>
                    <a:pt x="207" y="693"/>
                    <a:pt x="201" y="695"/>
                    <a:pt x="195" y="697"/>
                  </a:cubicBezTo>
                  <a:cubicBezTo>
                    <a:pt x="199" y="685"/>
                    <a:pt x="203" y="673"/>
                    <a:pt x="207" y="661"/>
                  </a:cubicBezTo>
                  <a:cubicBezTo>
                    <a:pt x="207" y="659"/>
                    <a:pt x="208" y="657"/>
                    <a:pt x="209" y="656"/>
                  </a:cubicBezTo>
                  <a:cubicBezTo>
                    <a:pt x="210" y="655"/>
                    <a:pt x="211" y="654"/>
                    <a:pt x="212" y="654"/>
                  </a:cubicBezTo>
                  <a:cubicBezTo>
                    <a:pt x="222" y="648"/>
                    <a:pt x="232" y="644"/>
                    <a:pt x="243" y="639"/>
                  </a:cubicBezTo>
                  <a:cubicBezTo>
                    <a:pt x="239" y="655"/>
                    <a:pt x="234" y="671"/>
                    <a:pt x="228" y="686"/>
                  </a:cubicBezTo>
                  <a:cubicBezTo>
                    <a:pt x="223" y="688"/>
                    <a:pt x="218" y="690"/>
                    <a:pt x="213" y="691"/>
                  </a:cubicBezTo>
                  <a:moveTo>
                    <a:pt x="230" y="685"/>
                  </a:moveTo>
                  <a:cubicBezTo>
                    <a:pt x="231" y="683"/>
                    <a:pt x="232" y="680"/>
                    <a:pt x="233" y="678"/>
                  </a:cubicBezTo>
                  <a:cubicBezTo>
                    <a:pt x="238" y="665"/>
                    <a:pt x="242" y="651"/>
                    <a:pt x="245" y="638"/>
                  </a:cubicBezTo>
                  <a:cubicBezTo>
                    <a:pt x="247" y="637"/>
                    <a:pt x="249" y="636"/>
                    <a:pt x="251" y="635"/>
                  </a:cubicBezTo>
                  <a:cubicBezTo>
                    <a:pt x="258" y="632"/>
                    <a:pt x="265" y="628"/>
                    <a:pt x="272" y="624"/>
                  </a:cubicBezTo>
                  <a:cubicBezTo>
                    <a:pt x="270" y="633"/>
                    <a:pt x="268" y="643"/>
                    <a:pt x="265" y="652"/>
                  </a:cubicBezTo>
                  <a:cubicBezTo>
                    <a:pt x="263" y="660"/>
                    <a:pt x="260" y="667"/>
                    <a:pt x="258" y="675"/>
                  </a:cubicBezTo>
                  <a:cubicBezTo>
                    <a:pt x="248" y="679"/>
                    <a:pt x="239" y="682"/>
                    <a:pt x="230" y="685"/>
                  </a:cubicBezTo>
                  <a:moveTo>
                    <a:pt x="416" y="302"/>
                  </a:moveTo>
                  <a:cubicBezTo>
                    <a:pt x="444" y="289"/>
                    <a:pt x="472" y="275"/>
                    <a:pt x="500" y="262"/>
                  </a:cubicBezTo>
                  <a:cubicBezTo>
                    <a:pt x="530" y="249"/>
                    <a:pt x="561" y="237"/>
                    <a:pt x="591" y="224"/>
                  </a:cubicBezTo>
                  <a:cubicBezTo>
                    <a:pt x="676" y="188"/>
                    <a:pt x="763" y="155"/>
                    <a:pt x="845" y="113"/>
                  </a:cubicBezTo>
                  <a:cubicBezTo>
                    <a:pt x="865" y="102"/>
                    <a:pt x="884" y="90"/>
                    <a:pt x="903" y="78"/>
                  </a:cubicBezTo>
                  <a:cubicBezTo>
                    <a:pt x="933" y="59"/>
                    <a:pt x="964" y="40"/>
                    <a:pt x="994" y="21"/>
                  </a:cubicBezTo>
                  <a:cubicBezTo>
                    <a:pt x="1000" y="18"/>
                    <a:pt x="1004" y="18"/>
                    <a:pt x="1010" y="23"/>
                  </a:cubicBezTo>
                  <a:cubicBezTo>
                    <a:pt x="1067" y="75"/>
                    <a:pt x="1108" y="137"/>
                    <a:pt x="1124" y="214"/>
                  </a:cubicBezTo>
                  <a:cubicBezTo>
                    <a:pt x="1131" y="247"/>
                    <a:pt x="1137" y="280"/>
                    <a:pt x="1135" y="314"/>
                  </a:cubicBezTo>
                  <a:cubicBezTo>
                    <a:pt x="1134" y="313"/>
                    <a:pt x="1133" y="314"/>
                    <a:pt x="1133" y="315"/>
                  </a:cubicBezTo>
                  <a:cubicBezTo>
                    <a:pt x="1132" y="329"/>
                    <a:pt x="1128" y="343"/>
                    <a:pt x="1123" y="357"/>
                  </a:cubicBezTo>
                  <a:cubicBezTo>
                    <a:pt x="1121" y="357"/>
                    <a:pt x="1120" y="359"/>
                    <a:pt x="1118" y="360"/>
                  </a:cubicBezTo>
                  <a:cubicBezTo>
                    <a:pt x="1113" y="362"/>
                    <a:pt x="1108" y="364"/>
                    <a:pt x="1102" y="365"/>
                  </a:cubicBezTo>
                  <a:cubicBezTo>
                    <a:pt x="1104" y="359"/>
                    <a:pt x="1106" y="353"/>
                    <a:pt x="1108" y="347"/>
                  </a:cubicBezTo>
                  <a:cubicBezTo>
                    <a:pt x="1112" y="330"/>
                    <a:pt x="1120" y="313"/>
                    <a:pt x="1119" y="295"/>
                  </a:cubicBezTo>
                  <a:cubicBezTo>
                    <a:pt x="1119" y="293"/>
                    <a:pt x="1117" y="293"/>
                    <a:pt x="1117" y="295"/>
                  </a:cubicBezTo>
                  <a:cubicBezTo>
                    <a:pt x="1117" y="311"/>
                    <a:pt x="1111" y="328"/>
                    <a:pt x="1106" y="343"/>
                  </a:cubicBezTo>
                  <a:cubicBezTo>
                    <a:pt x="1103" y="350"/>
                    <a:pt x="1101" y="358"/>
                    <a:pt x="1099" y="366"/>
                  </a:cubicBezTo>
                  <a:cubicBezTo>
                    <a:pt x="1098" y="366"/>
                    <a:pt x="1097" y="366"/>
                    <a:pt x="1096" y="366"/>
                  </a:cubicBezTo>
                  <a:cubicBezTo>
                    <a:pt x="1095" y="366"/>
                    <a:pt x="1095" y="368"/>
                    <a:pt x="1096" y="368"/>
                  </a:cubicBezTo>
                  <a:cubicBezTo>
                    <a:pt x="1097" y="368"/>
                    <a:pt x="1097" y="368"/>
                    <a:pt x="1098" y="368"/>
                  </a:cubicBezTo>
                  <a:cubicBezTo>
                    <a:pt x="1096" y="374"/>
                    <a:pt x="1094" y="381"/>
                    <a:pt x="1092" y="387"/>
                  </a:cubicBezTo>
                  <a:cubicBezTo>
                    <a:pt x="1086" y="388"/>
                    <a:pt x="1079" y="389"/>
                    <a:pt x="1073" y="389"/>
                  </a:cubicBezTo>
                  <a:cubicBezTo>
                    <a:pt x="1075" y="385"/>
                    <a:pt x="1076" y="381"/>
                    <a:pt x="1078" y="377"/>
                  </a:cubicBezTo>
                  <a:cubicBezTo>
                    <a:pt x="1081" y="376"/>
                    <a:pt x="1084" y="375"/>
                    <a:pt x="1088" y="374"/>
                  </a:cubicBezTo>
                  <a:cubicBezTo>
                    <a:pt x="1091" y="373"/>
                    <a:pt x="1094" y="372"/>
                    <a:pt x="1096" y="369"/>
                  </a:cubicBezTo>
                  <a:cubicBezTo>
                    <a:pt x="1097" y="369"/>
                    <a:pt x="1096" y="368"/>
                    <a:pt x="1096" y="369"/>
                  </a:cubicBezTo>
                  <a:cubicBezTo>
                    <a:pt x="1091" y="371"/>
                    <a:pt x="1086" y="371"/>
                    <a:pt x="1082" y="372"/>
                  </a:cubicBezTo>
                  <a:cubicBezTo>
                    <a:pt x="1081" y="373"/>
                    <a:pt x="1080" y="373"/>
                    <a:pt x="1079" y="373"/>
                  </a:cubicBezTo>
                  <a:cubicBezTo>
                    <a:pt x="1085" y="357"/>
                    <a:pt x="1090" y="340"/>
                    <a:pt x="1091" y="323"/>
                  </a:cubicBezTo>
                  <a:cubicBezTo>
                    <a:pt x="1092" y="321"/>
                    <a:pt x="1089" y="321"/>
                    <a:pt x="1089" y="323"/>
                  </a:cubicBezTo>
                  <a:cubicBezTo>
                    <a:pt x="1087" y="336"/>
                    <a:pt x="1084" y="348"/>
                    <a:pt x="1079" y="360"/>
                  </a:cubicBezTo>
                  <a:cubicBezTo>
                    <a:pt x="1078" y="365"/>
                    <a:pt x="1076" y="370"/>
                    <a:pt x="1075" y="374"/>
                  </a:cubicBezTo>
                  <a:cubicBezTo>
                    <a:pt x="1072" y="375"/>
                    <a:pt x="1069" y="376"/>
                    <a:pt x="1066" y="377"/>
                  </a:cubicBezTo>
                  <a:cubicBezTo>
                    <a:pt x="1062" y="378"/>
                    <a:pt x="1058" y="378"/>
                    <a:pt x="1054" y="379"/>
                  </a:cubicBezTo>
                  <a:cubicBezTo>
                    <a:pt x="1055" y="377"/>
                    <a:pt x="1056" y="374"/>
                    <a:pt x="1057" y="371"/>
                  </a:cubicBezTo>
                  <a:cubicBezTo>
                    <a:pt x="1061" y="359"/>
                    <a:pt x="1066" y="344"/>
                    <a:pt x="1067" y="331"/>
                  </a:cubicBezTo>
                  <a:cubicBezTo>
                    <a:pt x="1068" y="329"/>
                    <a:pt x="1065" y="329"/>
                    <a:pt x="1065" y="331"/>
                  </a:cubicBezTo>
                  <a:cubicBezTo>
                    <a:pt x="1063" y="345"/>
                    <a:pt x="1058" y="360"/>
                    <a:pt x="1053" y="374"/>
                  </a:cubicBezTo>
                  <a:cubicBezTo>
                    <a:pt x="1052" y="376"/>
                    <a:pt x="1052" y="378"/>
                    <a:pt x="1051" y="380"/>
                  </a:cubicBezTo>
                  <a:cubicBezTo>
                    <a:pt x="1044" y="381"/>
                    <a:pt x="1037" y="382"/>
                    <a:pt x="1031" y="383"/>
                  </a:cubicBezTo>
                  <a:cubicBezTo>
                    <a:pt x="1030" y="383"/>
                    <a:pt x="1029" y="383"/>
                    <a:pt x="1029" y="383"/>
                  </a:cubicBezTo>
                  <a:cubicBezTo>
                    <a:pt x="1029" y="383"/>
                    <a:pt x="1029" y="383"/>
                    <a:pt x="1029" y="383"/>
                  </a:cubicBezTo>
                  <a:cubicBezTo>
                    <a:pt x="1033" y="369"/>
                    <a:pt x="1039" y="354"/>
                    <a:pt x="1039" y="339"/>
                  </a:cubicBezTo>
                  <a:cubicBezTo>
                    <a:pt x="1039" y="338"/>
                    <a:pt x="1037" y="338"/>
                    <a:pt x="1037" y="339"/>
                  </a:cubicBezTo>
                  <a:cubicBezTo>
                    <a:pt x="1037" y="354"/>
                    <a:pt x="1031" y="368"/>
                    <a:pt x="1026" y="382"/>
                  </a:cubicBezTo>
                  <a:cubicBezTo>
                    <a:pt x="1026" y="383"/>
                    <a:pt x="1026" y="383"/>
                    <a:pt x="1026" y="384"/>
                  </a:cubicBezTo>
                  <a:cubicBezTo>
                    <a:pt x="1016" y="385"/>
                    <a:pt x="1007" y="386"/>
                    <a:pt x="998" y="386"/>
                  </a:cubicBezTo>
                  <a:cubicBezTo>
                    <a:pt x="1000" y="380"/>
                    <a:pt x="1002" y="374"/>
                    <a:pt x="1005" y="368"/>
                  </a:cubicBezTo>
                  <a:cubicBezTo>
                    <a:pt x="1007" y="361"/>
                    <a:pt x="1011" y="355"/>
                    <a:pt x="1013" y="347"/>
                  </a:cubicBezTo>
                  <a:cubicBezTo>
                    <a:pt x="1013" y="346"/>
                    <a:pt x="1011" y="345"/>
                    <a:pt x="1011" y="347"/>
                  </a:cubicBezTo>
                  <a:cubicBezTo>
                    <a:pt x="1008" y="359"/>
                    <a:pt x="1000" y="370"/>
                    <a:pt x="996" y="383"/>
                  </a:cubicBezTo>
                  <a:cubicBezTo>
                    <a:pt x="996" y="384"/>
                    <a:pt x="995" y="385"/>
                    <a:pt x="995" y="386"/>
                  </a:cubicBezTo>
                  <a:cubicBezTo>
                    <a:pt x="988" y="387"/>
                    <a:pt x="982" y="387"/>
                    <a:pt x="976" y="387"/>
                  </a:cubicBezTo>
                  <a:cubicBezTo>
                    <a:pt x="980" y="372"/>
                    <a:pt x="983" y="356"/>
                    <a:pt x="982" y="341"/>
                  </a:cubicBezTo>
                  <a:cubicBezTo>
                    <a:pt x="982" y="340"/>
                    <a:pt x="982" y="340"/>
                    <a:pt x="982" y="341"/>
                  </a:cubicBezTo>
                  <a:cubicBezTo>
                    <a:pt x="981" y="357"/>
                    <a:pt x="977" y="372"/>
                    <a:pt x="972" y="387"/>
                  </a:cubicBezTo>
                  <a:cubicBezTo>
                    <a:pt x="968" y="387"/>
                    <a:pt x="963" y="387"/>
                    <a:pt x="958" y="388"/>
                  </a:cubicBezTo>
                  <a:cubicBezTo>
                    <a:pt x="956" y="388"/>
                    <a:pt x="956" y="390"/>
                    <a:pt x="958" y="390"/>
                  </a:cubicBezTo>
                  <a:cubicBezTo>
                    <a:pt x="962" y="391"/>
                    <a:pt x="967" y="391"/>
                    <a:pt x="971" y="391"/>
                  </a:cubicBezTo>
                  <a:cubicBezTo>
                    <a:pt x="970" y="393"/>
                    <a:pt x="969" y="396"/>
                    <a:pt x="969" y="398"/>
                  </a:cubicBezTo>
                  <a:cubicBezTo>
                    <a:pt x="959" y="399"/>
                    <a:pt x="950" y="400"/>
                    <a:pt x="941" y="401"/>
                  </a:cubicBezTo>
                  <a:cubicBezTo>
                    <a:pt x="942" y="398"/>
                    <a:pt x="943" y="395"/>
                    <a:pt x="944" y="393"/>
                  </a:cubicBezTo>
                  <a:cubicBezTo>
                    <a:pt x="951" y="378"/>
                    <a:pt x="960" y="362"/>
                    <a:pt x="963" y="345"/>
                  </a:cubicBezTo>
                  <a:cubicBezTo>
                    <a:pt x="963" y="344"/>
                    <a:pt x="961" y="344"/>
                    <a:pt x="961" y="345"/>
                  </a:cubicBezTo>
                  <a:cubicBezTo>
                    <a:pt x="958" y="359"/>
                    <a:pt x="950" y="373"/>
                    <a:pt x="944" y="386"/>
                  </a:cubicBezTo>
                  <a:cubicBezTo>
                    <a:pt x="942" y="391"/>
                    <a:pt x="940" y="396"/>
                    <a:pt x="938" y="401"/>
                  </a:cubicBezTo>
                  <a:cubicBezTo>
                    <a:pt x="931" y="401"/>
                    <a:pt x="925" y="402"/>
                    <a:pt x="918" y="403"/>
                  </a:cubicBezTo>
                  <a:cubicBezTo>
                    <a:pt x="919" y="400"/>
                    <a:pt x="919" y="398"/>
                    <a:pt x="920" y="395"/>
                  </a:cubicBezTo>
                  <a:cubicBezTo>
                    <a:pt x="922" y="388"/>
                    <a:pt x="925" y="381"/>
                    <a:pt x="927" y="373"/>
                  </a:cubicBezTo>
                  <a:cubicBezTo>
                    <a:pt x="928" y="366"/>
                    <a:pt x="928" y="356"/>
                    <a:pt x="933" y="350"/>
                  </a:cubicBezTo>
                  <a:cubicBezTo>
                    <a:pt x="934" y="349"/>
                    <a:pt x="932" y="346"/>
                    <a:pt x="931" y="348"/>
                  </a:cubicBezTo>
                  <a:cubicBezTo>
                    <a:pt x="924" y="357"/>
                    <a:pt x="925" y="371"/>
                    <a:pt x="921" y="382"/>
                  </a:cubicBezTo>
                  <a:cubicBezTo>
                    <a:pt x="919" y="389"/>
                    <a:pt x="917" y="396"/>
                    <a:pt x="915" y="403"/>
                  </a:cubicBezTo>
                  <a:cubicBezTo>
                    <a:pt x="911" y="403"/>
                    <a:pt x="906" y="404"/>
                    <a:pt x="902" y="404"/>
                  </a:cubicBezTo>
                  <a:cubicBezTo>
                    <a:pt x="901" y="404"/>
                    <a:pt x="901" y="406"/>
                    <a:pt x="902" y="406"/>
                  </a:cubicBezTo>
                  <a:cubicBezTo>
                    <a:pt x="906" y="406"/>
                    <a:pt x="910" y="407"/>
                    <a:pt x="914" y="407"/>
                  </a:cubicBezTo>
                  <a:cubicBezTo>
                    <a:pt x="912" y="414"/>
                    <a:pt x="909" y="421"/>
                    <a:pt x="907" y="427"/>
                  </a:cubicBezTo>
                  <a:cubicBezTo>
                    <a:pt x="906" y="429"/>
                    <a:pt x="906" y="430"/>
                    <a:pt x="905" y="431"/>
                  </a:cubicBezTo>
                  <a:cubicBezTo>
                    <a:pt x="897" y="432"/>
                    <a:pt x="889" y="432"/>
                    <a:pt x="881" y="432"/>
                  </a:cubicBezTo>
                  <a:cubicBezTo>
                    <a:pt x="885" y="423"/>
                    <a:pt x="889" y="413"/>
                    <a:pt x="890" y="402"/>
                  </a:cubicBezTo>
                  <a:cubicBezTo>
                    <a:pt x="893" y="386"/>
                    <a:pt x="902" y="370"/>
                    <a:pt x="901" y="353"/>
                  </a:cubicBezTo>
                  <a:cubicBezTo>
                    <a:pt x="901" y="352"/>
                    <a:pt x="899" y="352"/>
                    <a:pt x="899" y="353"/>
                  </a:cubicBezTo>
                  <a:cubicBezTo>
                    <a:pt x="898" y="369"/>
                    <a:pt x="891" y="383"/>
                    <a:pt x="888" y="398"/>
                  </a:cubicBezTo>
                  <a:cubicBezTo>
                    <a:pt x="886" y="410"/>
                    <a:pt x="882" y="421"/>
                    <a:pt x="877" y="433"/>
                  </a:cubicBezTo>
                  <a:cubicBezTo>
                    <a:pt x="869" y="433"/>
                    <a:pt x="861" y="433"/>
                    <a:pt x="852" y="433"/>
                  </a:cubicBezTo>
                  <a:cubicBezTo>
                    <a:pt x="852" y="433"/>
                    <a:pt x="853" y="432"/>
                    <a:pt x="853" y="432"/>
                  </a:cubicBezTo>
                  <a:cubicBezTo>
                    <a:pt x="855" y="425"/>
                    <a:pt x="858" y="419"/>
                    <a:pt x="860" y="412"/>
                  </a:cubicBezTo>
                  <a:cubicBezTo>
                    <a:pt x="862" y="404"/>
                    <a:pt x="862" y="397"/>
                    <a:pt x="865" y="389"/>
                  </a:cubicBezTo>
                  <a:cubicBezTo>
                    <a:pt x="866" y="388"/>
                    <a:pt x="863" y="387"/>
                    <a:pt x="863" y="389"/>
                  </a:cubicBezTo>
                  <a:cubicBezTo>
                    <a:pt x="860" y="395"/>
                    <a:pt x="860" y="401"/>
                    <a:pt x="858" y="408"/>
                  </a:cubicBezTo>
                  <a:cubicBezTo>
                    <a:pt x="857" y="415"/>
                    <a:pt x="853" y="421"/>
                    <a:pt x="851" y="427"/>
                  </a:cubicBezTo>
                  <a:cubicBezTo>
                    <a:pt x="850" y="429"/>
                    <a:pt x="850" y="431"/>
                    <a:pt x="849" y="433"/>
                  </a:cubicBezTo>
                  <a:cubicBezTo>
                    <a:pt x="844" y="434"/>
                    <a:pt x="839" y="434"/>
                    <a:pt x="834" y="434"/>
                  </a:cubicBezTo>
                  <a:cubicBezTo>
                    <a:pt x="832" y="434"/>
                    <a:pt x="832" y="436"/>
                    <a:pt x="834" y="436"/>
                  </a:cubicBezTo>
                  <a:cubicBezTo>
                    <a:pt x="839" y="436"/>
                    <a:pt x="844" y="436"/>
                    <a:pt x="848" y="436"/>
                  </a:cubicBezTo>
                  <a:cubicBezTo>
                    <a:pt x="847" y="442"/>
                    <a:pt x="845" y="449"/>
                    <a:pt x="843" y="455"/>
                  </a:cubicBezTo>
                  <a:cubicBezTo>
                    <a:pt x="837" y="455"/>
                    <a:pt x="832" y="456"/>
                    <a:pt x="827" y="456"/>
                  </a:cubicBezTo>
                  <a:cubicBezTo>
                    <a:pt x="826" y="456"/>
                    <a:pt x="824" y="456"/>
                    <a:pt x="823" y="456"/>
                  </a:cubicBezTo>
                  <a:cubicBezTo>
                    <a:pt x="825" y="449"/>
                    <a:pt x="828" y="442"/>
                    <a:pt x="831" y="435"/>
                  </a:cubicBezTo>
                  <a:cubicBezTo>
                    <a:pt x="834" y="427"/>
                    <a:pt x="835" y="419"/>
                    <a:pt x="837" y="412"/>
                  </a:cubicBezTo>
                  <a:cubicBezTo>
                    <a:pt x="840" y="405"/>
                    <a:pt x="843" y="399"/>
                    <a:pt x="843" y="391"/>
                  </a:cubicBezTo>
                  <a:cubicBezTo>
                    <a:pt x="844" y="389"/>
                    <a:pt x="841" y="389"/>
                    <a:pt x="841" y="391"/>
                  </a:cubicBezTo>
                  <a:cubicBezTo>
                    <a:pt x="840" y="399"/>
                    <a:pt x="836" y="405"/>
                    <a:pt x="834" y="413"/>
                  </a:cubicBezTo>
                  <a:cubicBezTo>
                    <a:pt x="832" y="419"/>
                    <a:pt x="831" y="426"/>
                    <a:pt x="829" y="432"/>
                  </a:cubicBezTo>
                  <a:cubicBezTo>
                    <a:pt x="827" y="439"/>
                    <a:pt x="823" y="445"/>
                    <a:pt x="821" y="452"/>
                  </a:cubicBezTo>
                  <a:cubicBezTo>
                    <a:pt x="820" y="453"/>
                    <a:pt x="820" y="455"/>
                    <a:pt x="819" y="457"/>
                  </a:cubicBezTo>
                  <a:cubicBezTo>
                    <a:pt x="811" y="457"/>
                    <a:pt x="803" y="458"/>
                    <a:pt x="795" y="459"/>
                  </a:cubicBezTo>
                  <a:cubicBezTo>
                    <a:pt x="798" y="449"/>
                    <a:pt x="802" y="440"/>
                    <a:pt x="805" y="431"/>
                  </a:cubicBezTo>
                  <a:cubicBezTo>
                    <a:pt x="810" y="418"/>
                    <a:pt x="811" y="404"/>
                    <a:pt x="816" y="391"/>
                  </a:cubicBezTo>
                  <a:cubicBezTo>
                    <a:pt x="816" y="390"/>
                    <a:pt x="813" y="389"/>
                    <a:pt x="812" y="391"/>
                  </a:cubicBezTo>
                  <a:cubicBezTo>
                    <a:pt x="808" y="402"/>
                    <a:pt x="807" y="415"/>
                    <a:pt x="803" y="426"/>
                  </a:cubicBezTo>
                  <a:cubicBezTo>
                    <a:pt x="800" y="437"/>
                    <a:pt x="796" y="448"/>
                    <a:pt x="791" y="459"/>
                  </a:cubicBezTo>
                  <a:cubicBezTo>
                    <a:pt x="784" y="460"/>
                    <a:pt x="777" y="460"/>
                    <a:pt x="769" y="461"/>
                  </a:cubicBezTo>
                  <a:cubicBezTo>
                    <a:pt x="772" y="454"/>
                    <a:pt x="774" y="448"/>
                    <a:pt x="776" y="442"/>
                  </a:cubicBezTo>
                  <a:cubicBezTo>
                    <a:pt x="780" y="431"/>
                    <a:pt x="782" y="420"/>
                    <a:pt x="785" y="409"/>
                  </a:cubicBezTo>
                  <a:cubicBezTo>
                    <a:pt x="788" y="398"/>
                    <a:pt x="788" y="385"/>
                    <a:pt x="793" y="376"/>
                  </a:cubicBezTo>
                  <a:cubicBezTo>
                    <a:pt x="795" y="374"/>
                    <a:pt x="792" y="372"/>
                    <a:pt x="791" y="374"/>
                  </a:cubicBezTo>
                  <a:cubicBezTo>
                    <a:pt x="788" y="379"/>
                    <a:pt x="787" y="385"/>
                    <a:pt x="786" y="391"/>
                  </a:cubicBezTo>
                  <a:cubicBezTo>
                    <a:pt x="785" y="394"/>
                    <a:pt x="784" y="398"/>
                    <a:pt x="783" y="402"/>
                  </a:cubicBezTo>
                  <a:cubicBezTo>
                    <a:pt x="783" y="401"/>
                    <a:pt x="781" y="401"/>
                    <a:pt x="780" y="402"/>
                  </a:cubicBezTo>
                  <a:cubicBezTo>
                    <a:pt x="773" y="416"/>
                    <a:pt x="764" y="428"/>
                    <a:pt x="755" y="440"/>
                  </a:cubicBezTo>
                  <a:cubicBezTo>
                    <a:pt x="757" y="434"/>
                    <a:pt x="759" y="428"/>
                    <a:pt x="760" y="422"/>
                  </a:cubicBezTo>
                  <a:cubicBezTo>
                    <a:pt x="761" y="419"/>
                    <a:pt x="762" y="416"/>
                    <a:pt x="763" y="413"/>
                  </a:cubicBezTo>
                  <a:cubicBezTo>
                    <a:pt x="766" y="408"/>
                    <a:pt x="766" y="401"/>
                    <a:pt x="767" y="395"/>
                  </a:cubicBezTo>
                  <a:cubicBezTo>
                    <a:pt x="769" y="386"/>
                    <a:pt x="770" y="377"/>
                    <a:pt x="773" y="367"/>
                  </a:cubicBezTo>
                  <a:cubicBezTo>
                    <a:pt x="779" y="351"/>
                    <a:pt x="783" y="334"/>
                    <a:pt x="779" y="317"/>
                  </a:cubicBezTo>
                  <a:cubicBezTo>
                    <a:pt x="779" y="315"/>
                    <a:pt x="776" y="316"/>
                    <a:pt x="777" y="317"/>
                  </a:cubicBezTo>
                  <a:cubicBezTo>
                    <a:pt x="781" y="336"/>
                    <a:pt x="775" y="352"/>
                    <a:pt x="770" y="370"/>
                  </a:cubicBezTo>
                  <a:cubicBezTo>
                    <a:pt x="769" y="373"/>
                    <a:pt x="769" y="376"/>
                    <a:pt x="768" y="379"/>
                  </a:cubicBezTo>
                  <a:cubicBezTo>
                    <a:pt x="768" y="379"/>
                    <a:pt x="768" y="379"/>
                    <a:pt x="768" y="379"/>
                  </a:cubicBezTo>
                  <a:cubicBezTo>
                    <a:pt x="766" y="394"/>
                    <a:pt x="762" y="409"/>
                    <a:pt x="758" y="423"/>
                  </a:cubicBezTo>
                  <a:cubicBezTo>
                    <a:pt x="756" y="431"/>
                    <a:pt x="753" y="438"/>
                    <a:pt x="750" y="446"/>
                  </a:cubicBezTo>
                  <a:cubicBezTo>
                    <a:pt x="742" y="457"/>
                    <a:pt x="733" y="468"/>
                    <a:pt x="723" y="479"/>
                  </a:cubicBezTo>
                  <a:cubicBezTo>
                    <a:pt x="733" y="454"/>
                    <a:pt x="741" y="429"/>
                    <a:pt x="745" y="402"/>
                  </a:cubicBezTo>
                  <a:cubicBezTo>
                    <a:pt x="747" y="401"/>
                    <a:pt x="748" y="399"/>
                    <a:pt x="749" y="398"/>
                  </a:cubicBezTo>
                  <a:cubicBezTo>
                    <a:pt x="750" y="397"/>
                    <a:pt x="748" y="395"/>
                    <a:pt x="747" y="396"/>
                  </a:cubicBezTo>
                  <a:cubicBezTo>
                    <a:pt x="746" y="397"/>
                    <a:pt x="745" y="398"/>
                    <a:pt x="744" y="400"/>
                  </a:cubicBezTo>
                  <a:cubicBezTo>
                    <a:pt x="744" y="399"/>
                    <a:pt x="743" y="399"/>
                    <a:pt x="742" y="401"/>
                  </a:cubicBezTo>
                  <a:cubicBezTo>
                    <a:pt x="742" y="401"/>
                    <a:pt x="742" y="402"/>
                    <a:pt x="742" y="402"/>
                  </a:cubicBezTo>
                  <a:cubicBezTo>
                    <a:pt x="741" y="403"/>
                    <a:pt x="741" y="404"/>
                    <a:pt x="740" y="405"/>
                  </a:cubicBezTo>
                  <a:cubicBezTo>
                    <a:pt x="741" y="401"/>
                    <a:pt x="742" y="396"/>
                    <a:pt x="743" y="392"/>
                  </a:cubicBezTo>
                  <a:cubicBezTo>
                    <a:pt x="745" y="384"/>
                    <a:pt x="746" y="376"/>
                    <a:pt x="747" y="368"/>
                  </a:cubicBezTo>
                  <a:cubicBezTo>
                    <a:pt x="750" y="351"/>
                    <a:pt x="752" y="335"/>
                    <a:pt x="751" y="317"/>
                  </a:cubicBezTo>
                  <a:cubicBezTo>
                    <a:pt x="751" y="316"/>
                    <a:pt x="749" y="316"/>
                    <a:pt x="749" y="317"/>
                  </a:cubicBezTo>
                  <a:cubicBezTo>
                    <a:pt x="749" y="327"/>
                    <a:pt x="749" y="337"/>
                    <a:pt x="748" y="346"/>
                  </a:cubicBezTo>
                  <a:cubicBezTo>
                    <a:pt x="747" y="356"/>
                    <a:pt x="745" y="365"/>
                    <a:pt x="744" y="374"/>
                  </a:cubicBezTo>
                  <a:cubicBezTo>
                    <a:pt x="743" y="382"/>
                    <a:pt x="741" y="390"/>
                    <a:pt x="740" y="398"/>
                  </a:cubicBezTo>
                  <a:cubicBezTo>
                    <a:pt x="739" y="402"/>
                    <a:pt x="738" y="406"/>
                    <a:pt x="737" y="409"/>
                  </a:cubicBezTo>
                  <a:cubicBezTo>
                    <a:pt x="731" y="417"/>
                    <a:pt x="726" y="425"/>
                    <a:pt x="720" y="433"/>
                  </a:cubicBezTo>
                  <a:cubicBezTo>
                    <a:pt x="722" y="423"/>
                    <a:pt x="724" y="413"/>
                    <a:pt x="724" y="403"/>
                  </a:cubicBezTo>
                  <a:cubicBezTo>
                    <a:pt x="724" y="401"/>
                    <a:pt x="720" y="401"/>
                    <a:pt x="720" y="403"/>
                  </a:cubicBezTo>
                  <a:cubicBezTo>
                    <a:pt x="721" y="415"/>
                    <a:pt x="719" y="427"/>
                    <a:pt x="715" y="440"/>
                  </a:cubicBezTo>
                  <a:cubicBezTo>
                    <a:pt x="703" y="454"/>
                    <a:pt x="691" y="469"/>
                    <a:pt x="679" y="483"/>
                  </a:cubicBezTo>
                  <a:cubicBezTo>
                    <a:pt x="677" y="485"/>
                    <a:pt x="676" y="486"/>
                    <a:pt x="675" y="488"/>
                  </a:cubicBezTo>
                  <a:cubicBezTo>
                    <a:pt x="676" y="481"/>
                    <a:pt x="678" y="473"/>
                    <a:pt x="679" y="466"/>
                  </a:cubicBezTo>
                  <a:cubicBezTo>
                    <a:pt x="681" y="458"/>
                    <a:pt x="680" y="452"/>
                    <a:pt x="675" y="446"/>
                  </a:cubicBezTo>
                  <a:cubicBezTo>
                    <a:pt x="675" y="446"/>
                    <a:pt x="674" y="446"/>
                    <a:pt x="674" y="446"/>
                  </a:cubicBezTo>
                  <a:cubicBezTo>
                    <a:pt x="674" y="445"/>
                    <a:pt x="675" y="444"/>
                    <a:pt x="675" y="444"/>
                  </a:cubicBezTo>
                  <a:cubicBezTo>
                    <a:pt x="681" y="434"/>
                    <a:pt x="691" y="425"/>
                    <a:pt x="693" y="413"/>
                  </a:cubicBezTo>
                  <a:cubicBezTo>
                    <a:pt x="694" y="412"/>
                    <a:pt x="691" y="411"/>
                    <a:pt x="691" y="413"/>
                  </a:cubicBezTo>
                  <a:cubicBezTo>
                    <a:pt x="689" y="421"/>
                    <a:pt x="682" y="429"/>
                    <a:pt x="677" y="436"/>
                  </a:cubicBezTo>
                  <a:cubicBezTo>
                    <a:pt x="675" y="439"/>
                    <a:pt x="672" y="442"/>
                    <a:pt x="670" y="445"/>
                  </a:cubicBezTo>
                  <a:cubicBezTo>
                    <a:pt x="672" y="441"/>
                    <a:pt x="673" y="436"/>
                    <a:pt x="674" y="431"/>
                  </a:cubicBezTo>
                  <a:cubicBezTo>
                    <a:pt x="679" y="409"/>
                    <a:pt x="684" y="387"/>
                    <a:pt x="686" y="365"/>
                  </a:cubicBezTo>
                  <a:cubicBezTo>
                    <a:pt x="686" y="363"/>
                    <a:pt x="683" y="363"/>
                    <a:pt x="682" y="365"/>
                  </a:cubicBezTo>
                  <a:cubicBezTo>
                    <a:pt x="681" y="387"/>
                    <a:pt x="676" y="409"/>
                    <a:pt x="672" y="430"/>
                  </a:cubicBezTo>
                  <a:cubicBezTo>
                    <a:pt x="670" y="438"/>
                    <a:pt x="668" y="445"/>
                    <a:pt x="666" y="452"/>
                  </a:cubicBezTo>
                  <a:cubicBezTo>
                    <a:pt x="663" y="455"/>
                    <a:pt x="661" y="458"/>
                    <a:pt x="659" y="461"/>
                  </a:cubicBezTo>
                  <a:cubicBezTo>
                    <a:pt x="656" y="464"/>
                    <a:pt x="654" y="468"/>
                    <a:pt x="651" y="471"/>
                  </a:cubicBezTo>
                  <a:cubicBezTo>
                    <a:pt x="653" y="464"/>
                    <a:pt x="653" y="457"/>
                    <a:pt x="653" y="449"/>
                  </a:cubicBezTo>
                  <a:cubicBezTo>
                    <a:pt x="653" y="447"/>
                    <a:pt x="651" y="447"/>
                    <a:pt x="651" y="449"/>
                  </a:cubicBezTo>
                  <a:cubicBezTo>
                    <a:pt x="651" y="458"/>
                    <a:pt x="650" y="466"/>
                    <a:pt x="649" y="475"/>
                  </a:cubicBezTo>
                  <a:cubicBezTo>
                    <a:pt x="641" y="485"/>
                    <a:pt x="634" y="495"/>
                    <a:pt x="627" y="505"/>
                  </a:cubicBezTo>
                  <a:cubicBezTo>
                    <a:pt x="624" y="508"/>
                    <a:pt x="622" y="511"/>
                    <a:pt x="620" y="515"/>
                  </a:cubicBezTo>
                  <a:cubicBezTo>
                    <a:pt x="621" y="512"/>
                    <a:pt x="621" y="509"/>
                    <a:pt x="622" y="506"/>
                  </a:cubicBezTo>
                  <a:cubicBezTo>
                    <a:pt x="626" y="490"/>
                    <a:pt x="630" y="475"/>
                    <a:pt x="634" y="459"/>
                  </a:cubicBezTo>
                  <a:cubicBezTo>
                    <a:pt x="639" y="451"/>
                    <a:pt x="642" y="443"/>
                    <a:pt x="647" y="436"/>
                  </a:cubicBezTo>
                  <a:cubicBezTo>
                    <a:pt x="648" y="434"/>
                    <a:pt x="646" y="433"/>
                    <a:pt x="645" y="434"/>
                  </a:cubicBezTo>
                  <a:cubicBezTo>
                    <a:pt x="641" y="440"/>
                    <a:pt x="638" y="446"/>
                    <a:pt x="635" y="451"/>
                  </a:cubicBezTo>
                  <a:cubicBezTo>
                    <a:pt x="636" y="443"/>
                    <a:pt x="637" y="435"/>
                    <a:pt x="637" y="427"/>
                  </a:cubicBezTo>
                  <a:cubicBezTo>
                    <a:pt x="637" y="425"/>
                    <a:pt x="635" y="425"/>
                    <a:pt x="635" y="427"/>
                  </a:cubicBezTo>
                  <a:cubicBezTo>
                    <a:pt x="635" y="437"/>
                    <a:pt x="633" y="447"/>
                    <a:pt x="632" y="457"/>
                  </a:cubicBezTo>
                  <a:cubicBezTo>
                    <a:pt x="631" y="457"/>
                    <a:pt x="631" y="457"/>
                    <a:pt x="631" y="458"/>
                  </a:cubicBezTo>
                  <a:cubicBezTo>
                    <a:pt x="626" y="465"/>
                    <a:pt x="620" y="472"/>
                    <a:pt x="615" y="480"/>
                  </a:cubicBezTo>
                  <a:cubicBezTo>
                    <a:pt x="614" y="482"/>
                    <a:pt x="612" y="484"/>
                    <a:pt x="610" y="487"/>
                  </a:cubicBezTo>
                  <a:cubicBezTo>
                    <a:pt x="613" y="471"/>
                    <a:pt x="614" y="455"/>
                    <a:pt x="611" y="439"/>
                  </a:cubicBezTo>
                  <a:cubicBezTo>
                    <a:pt x="611" y="437"/>
                    <a:pt x="609" y="438"/>
                    <a:pt x="609" y="439"/>
                  </a:cubicBezTo>
                  <a:cubicBezTo>
                    <a:pt x="610" y="445"/>
                    <a:pt x="610" y="451"/>
                    <a:pt x="610" y="457"/>
                  </a:cubicBezTo>
                  <a:cubicBezTo>
                    <a:pt x="610" y="457"/>
                    <a:pt x="610" y="457"/>
                    <a:pt x="609" y="457"/>
                  </a:cubicBezTo>
                  <a:cubicBezTo>
                    <a:pt x="608" y="458"/>
                    <a:pt x="606" y="459"/>
                    <a:pt x="606" y="461"/>
                  </a:cubicBezTo>
                  <a:cubicBezTo>
                    <a:pt x="605" y="461"/>
                    <a:pt x="606" y="462"/>
                    <a:pt x="606" y="461"/>
                  </a:cubicBezTo>
                  <a:cubicBezTo>
                    <a:pt x="607" y="463"/>
                    <a:pt x="606" y="464"/>
                    <a:pt x="605" y="465"/>
                  </a:cubicBezTo>
                  <a:cubicBezTo>
                    <a:pt x="603" y="468"/>
                    <a:pt x="602" y="470"/>
                    <a:pt x="600" y="473"/>
                  </a:cubicBezTo>
                  <a:cubicBezTo>
                    <a:pt x="597" y="476"/>
                    <a:pt x="595" y="478"/>
                    <a:pt x="593" y="481"/>
                  </a:cubicBezTo>
                  <a:cubicBezTo>
                    <a:pt x="590" y="485"/>
                    <a:pt x="587" y="488"/>
                    <a:pt x="584" y="492"/>
                  </a:cubicBezTo>
                  <a:cubicBezTo>
                    <a:pt x="585" y="491"/>
                    <a:pt x="585" y="490"/>
                    <a:pt x="585" y="489"/>
                  </a:cubicBezTo>
                  <a:cubicBezTo>
                    <a:pt x="586" y="482"/>
                    <a:pt x="587" y="476"/>
                    <a:pt x="586" y="470"/>
                  </a:cubicBezTo>
                  <a:cubicBezTo>
                    <a:pt x="586" y="463"/>
                    <a:pt x="584" y="456"/>
                    <a:pt x="583" y="449"/>
                  </a:cubicBezTo>
                  <a:cubicBezTo>
                    <a:pt x="583" y="448"/>
                    <a:pt x="581" y="448"/>
                    <a:pt x="581" y="449"/>
                  </a:cubicBezTo>
                  <a:cubicBezTo>
                    <a:pt x="582" y="455"/>
                    <a:pt x="583" y="460"/>
                    <a:pt x="584" y="465"/>
                  </a:cubicBezTo>
                  <a:cubicBezTo>
                    <a:pt x="585" y="475"/>
                    <a:pt x="583" y="483"/>
                    <a:pt x="582" y="492"/>
                  </a:cubicBezTo>
                  <a:cubicBezTo>
                    <a:pt x="582" y="494"/>
                    <a:pt x="581" y="495"/>
                    <a:pt x="581" y="497"/>
                  </a:cubicBezTo>
                  <a:cubicBezTo>
                    <a:pt x="580" y="498"/>
                    <a:pt x="580" y="499"/>
                    <a:pt x="579" y="500"/>
                  </a:cubicBezTo>
                  <a:cubicBezTo>
                    <a:pt x="572" y="509"/>
                    <a:pt x="565" y="517"/>
                    <a:pt x="558" y="525"/>
                  </a:cubicBezTo>
                  <a:cubicBezTo>
                    <a:pt x="560" y="510"/>
                    <a:pt x="562" y="494"/>
                    <a:pt x="563" y="478"/>
                  </a:cubicBezTo>
                  <a:cubicBezTo>
                    <a:pt x="569" y="468"/>
                    <a:pt x="576" y="458"/>
                    <a:pt x="580" y="447"/>
                  </a:cubicBezTo>
                  <a:cubicBezTo>
                    <a:pt x="581" y="447"/>
                    <a:pt x="581" y="447"/>
                    <a:pt x="581" y="447"/>
                  </a:cubicBezTo>
                  <a:cubicBezTo>
                    <a:pt x="581" y="447"/>
                    <a:pt x="581" y="446"/>
                    <a:pt x="581" y="446"/>
                  </a:cubicBezTo>
                  <a:cubicBezTo>
                    <a:pt x="582" y="445"/>
                    <a:pt x="581" y="444"/>
                    <a:pt x="580" y="444"/>
                  </a:cubicBezTo>
                  <a:cubicBezTo>
                    <a:pt x="579" y="438"/>
                    <a:pt x="577" y="433"/>
                    <a:pt x="576" y="427"/>
                  </a:cubicBezTo>
                  <a:cubicBezTo>
                    <a:pt x="574" y="417"/>
                    <a:pt x="572" y="408"/>
                    <a:pt x="570" y="399"/>
                  </a:cubicBezTo>
                  <a:cubicBezTo>
                    <a:pt x="566" y="380"/>
                    <a:pt x="562" y="361"/>
                    <a:pt x="560" y="343"/>
                  </a:cubicBezTo>
                  <a:cubicBezTo>
                    <a:pt x="559" y="341"/>
                    <a:pt x="556" y="341"/>
                    <a:pt x="556" y="343"/>
                  </a:cubicBezTo>
                  <a:cubicBezTo>
                    <a:pt x="562" y="377"/>
                    <a:pt x="567" y="412"/>
                    <a:pt x="579" y="445"/>
                  </a:cubicBezTo>
                  <a:cubicBezTo>
                    <a:pt x="574" y="454"/>
                    <a:pt x="569" y="463"/>
                    <a:pt x="563" y="471"/>
                  </a:cubicBezTo>
                  <a:cubicBezTo>
                    <a:pt x="563" y="468"/>
                    <a:pt x="563" y="464"/>
                    <a:pt x="563" y="461"/>
                  </a:cubicBezTo>
                  <a:cubicBezTo>
                    <a:pt x="563" y="460"/>
                    <a:pt x="561" y="460"/>
                    <a:pt x="561" y="461"/>
                  </a:cubicBezTo>
                  <a:cubicBezTo>
                    <a:pt x="561" y="466"/>
                    <a:pt x="560" y="471"/>
                    <a:pt x="560" y="476"/>
                  </a:cubicBezTo>
                  <a:cubicBezTo>
                    <a:pt x="558" y="479"/>
                    <a:pt x="557" y="482"/>
                    <a:pt x="555" y="484"/>
                  </a:cubicBezTo>
                  <a:cubicBezTo>
                    <a:pt x="548" y="495"/>
                    <a:pt x="542" y="506"/>
                    <a:pt x="535" y="517"/>
                  </a:cubicBezTo>
                  <a:cubicBezTo>
                    <a:pt x="537" y="506"/>
                    <a:pt x="537" y="495"/>
                    <a:pt x="538" y="484"/>
                  </a:cubicBezTo>
                  <a:cubicBezTo>
                    <a:pt x="539" y="475"/>
                    <a:pt x="543" y="459"/>
                    <a:pt x="536" y="451"/>
                  </a:cubicBezTo>
                  <a:cubicBezTo>
                    <a:pt x="536" y="451"/>
                    <a:pt x="535" y="451"/>
                    <a:pt x="535" y="451"/>
                  </a:cubicBezTo>
                  <a:cubicBezTo>
                    <a:pt x="533" y="452"/>
                    <a:pt x="533" y="452"/>
                    <a:pt x="533" y="452"/>
                  </a:cubicBezTo>
                  <a:cubicBezTo>
                    <a:pt x="532" y="453"/>
                    <a:pt x="534" y="454"/>
                    <a:pt x="535" y="454"/>
                  </a:cubicBezTo>
                  <a:cubicBezTo>
                    <a:pt x="537" y="452"/>
                    <a:pt x="537" y="465"/>
                    <a:pt x="537" y="465"/>
                  </a:cubicBezTo>
                  <a:cubicBezTo>
                    <a:pt x="537" y="469"/>
                    <a:pt x="537" y="473"/>
                    <a:pt x="536" y="477"/>
                  </a:cubicBezTo>
                  <a:cubicBezTo>
                    <a:pt x="536" y="483"/>
                    <a:pt x="535" y="489"/>
                    <a:pt x="534" y="496"/>
                  </a:cubicBezTo>
                  <a:cubicBezTo>
                    <a:pt x="533" y="506"/>
                    <a:pt x="532" y="515"/>
                    <a:pt x="530" y="525"/>
                  </a:cubicBezTo>
                  <a:cubicBezTo>
                    <a:pt x="530" y="525"/>
                    <a:pt x="530" y="526"/>
                    <a:pt x="530" y="526"/>
                  </a:cubicBezTo>
                  <a:cubicBezTo>
                    <a:pt x="524" y="534"/>
                    <a:pt x="519" y="543"/>
                    <a:pt x="513" y="551"/>
                  </a:cubicBezTo>
                  <a:cubicBezTo>
                    <a:pt x="518" y="515"/>
                    <a:pt x="520" y="478"/>
                    <a:pt x="519" y="441"/>
                  </a:cubicBezTo>
                  <a:cubicBezTo>
                    <a:pt x="519" y="440"/>
                    <a:pt x="517" y="440"/>
                    <a:pt x="517" y="441"/>
                  </a:cubicBezTo>
                  <a:cubicBezTo>
                    <a:pt x="516" y="480"/>
                    <a:pt x="515" y="519"/>
                    <a:pt x="509" y="557"/>
                  </a:cubicBezTo>
                  <a:cubicBezTo>
                    <a:pt x="509" y="558"/>
                    <a:pt x="509" y="559"/>
                    <a:pt x="509" y="559"/>
                  </a:cubicBezTo>
                  <a:cubicBezTo>
                    <a:pt x="508" y="561"/>
                    <a:pt x="507" y="562"/>
                    <a:pt x="507" y="563"/>
                  </a:cubicBezTo>
                  <a:cubicBezTo>
                    <a:pt x="507" y="561"/>
                    <a:pt x="507" y="559"/>
                    <a:pt x="507" y="556"/>
                  </a:cubicBezTo>
                  <a:cubicBezTo>
                    <a:pt x="506" y="532"/>
                    <a:pt x="504" y="508"/>
                    <a:pt x="498" y="485"/>
                  </a:cubicBezTo>
                  <a:cubicBezTo>
                    <a:pt x="496" y="477"/>
                    <a:pt x="495" y="469"/>
                    <a:pt x="495" y="462"/>
                  </a:cubicBezTo>
                  <a:cubicBezTo>
                    <a:pt x="492" y="421"/>
                    <a:pt x="479" y="384"/>
                    <a:pt x="455" y="352"/>
                  </a:cubicBezTo>
                  <a:cubicBezTo>
                    <a:pt x="455" y="352"/>
                    <a:pt x="455" y="352"/>
                    <a:pt x="455" y="352"/>
                  </a:cubicBezTo>
                  <a:cubicBezTo>
                    <a:pt x="456" y="351"/>
                    <a:pt x="454" y="350"/>
                    <a:pt x="454" y="350"/>
                  </a:cubicBezTo>
                  <a:cubicBezTo>
                    <a:pt x="452" y="348"/>
                    <a:pt x="451" y="346"/>
                    <a:pt x="449" y="344"/>
                  </a:cubicBezTo>
                  <a:cubicBezTo>
                    <a:pt x="448" y="343"/>
                    <a:pt x="448" y="342"/>
                    <a:pt x="447" y="341"/>
                  </a:cubicBezTo>
                  <a:cubicBezTo>
                    <a:pt x="448" y="340"/>
                    <a:pt x="450" y="339"/>
                    <a:pt x="451" y="338"/>
                  </a:cubicBezTo>
                  <a:cubicBezTo>
                    <a:pt x="452" y="337"/>
                    <a:pt x="450" y="335"/>
                    <a:pt x="449" y="336"/>
                  </a:cubicBezTo>
                  <a:cubicBezTo>
                    <a:pt x="448" y="337"/>
                    <a:pt x="446" y="338"/>
                    <a:pt x="445" y="339"/>
                  </a:cubicBezTo>
                  <a:cubicBezTo>
                    <a:pt x="435" y="327"/>
                    <a:pt x="425" y="315"/>
                    <a:pt x="415" y="303"/>
                  </a:cubicBezTo>
                  <a:cubicBezTo>
                    <a:pt x="415" y="303"/>
                    <a:pt x="415" y="302"/>
                    <a:pt x="416" y="302"/>
                  </a:cubicBezTo>
                  <a:moveTo>
                    <a:pt x="1129" y="356"/>
                  </a:moveTo>
                  <a:cubicBezTo>
                    <a:pt x="1129" y="356"/>
                    <a:pt x="1128" y="356"/>
                    <a:pt x="1128" y="356"/>
                  </a:cubicBezTo>
                  <a:cubicBezTo>
                    <a:pt x="1128" y="356"/>
                    <a:pt x="1128" y="356"/>
                    <a:pt x="1128" y="356"/>
                  </a:cubicBezTo>
                  <a:cubicBezTo>
                    <a:pt x="1128" y="356"/>
                    <a:pt x="1129" y="356"/>
                    <a:pt x="1129" y="356"/>
                  </a:cubicBezTo>
                  <a:cubicBezTo>
                    <a:pt x="1129" y="356"/>
                    <a:pt x="1129" y="356"/>
                    <a:pt x="1129" y="356"/>
                  </a:cubicBezTo>
                  <a:cubicBezTo>
                    <a:pt x="1129" y="356"/>
                    <a:pt x="1129" y="356"/>
                    <a:pt x="1129" y="356"/>
                  </a:cubicBezTo>
                  <a:moveTo>
                    <a:pt x="1129" y="356"/>
                  </a:moveTo>
                  <a:cubicBezTo>
                    <a:pt x="1128" y="356"/>
                    <a:pt x="1127" y="356"/>
                    <a:pt x="1127" y="356"/>
                  </a:cubicBezTo>
                  <a:cubicBezTo>
                    <a:pt x="1129" y="349"/>
                    <a:pt x="1131" y="343"/>
                    <a:pt x="1132" y="336"/>
                  </a:cubicBezTo>
                  <a:cubicBezTo>
                    <a:pt x="1131" y="343"/>
                    <a:pt x="1130" y="349"/>
                    <a:pt x="1129" y="356"/>
                  </a:cubicBezTo>
                  <a:moveTo>
                    <a:pt x="1075" y="448"/>
                  </a:moveTo>
                  <a:cubicBezTo>
                    <a:pt x="1075" y="447"/>
                    <a:pt x="1076" y="446"/>
                    <a:pt x="1076" y="445"/>
                  </a:cubicBezTo>
                  <a:cubicBezTo>
                    <a:pt x="1083" y="430"/>
                    <a:pt x="1088" y="414"/>
                    <a:pt x="1092" y="398"/>
                  </a:cubicBezTo>
                  <a:cubicBezTo>
                    <a:pt x="1093" y="396"/>
                    <a:pt x="1094" y="394"/>
                    <a:pt x="1094" y="391"/>
                  </a:cubicBezTo>
                  <a:cubicBezTo>
                    <a:pt x="1099" y="391"/>
                    <a:pt x="1104" y="390"/>
                    <a:pt x="1108" y="388"/>
                  </a:cubicBezTo>
                  <a:cubicBezTo>
                    <a:pt x="1109" y="388"/>
                    <a:pt x="1109" y="386"/>
                    <a:pt x="1108" y="386"/>
                  </a:cubicBezTo>
                  <a:cubicBezTo>
                    <a:pt x="1104" y="386"/>
                    <a:pt x="1100" y="387"/>
                    <a:pt x="1096" y="387"/>
                  </a:cubicBezTo>
                  <a:cubicBezTo>
                    <a:pt x="1098" y="381"/>
                    <a:pt x="1099" y="374"/>
                    <a:pt x="1101" y="368"/>
                  </a:cubicBezTo>
                  <a:cubicBezTo>
                    <a:pt x="1106" y="367"/>
                    <a:pt x="1110" y="366"/>
                    <a:pt x="1115" y="365"/>
                  </a:cubicBezTo>
                  <a:cubicBezTo>
                    <a:pt x="1117" y="364"/>
                    <a:pt x="1119" y="363"/>
                    <a:pt x="1121" y="362"/>
                  </a:cubicBezTo>
                  <a:cubicBezTo>
                    <a:pt x="1117" y="375"/>
                    <a:pt x="1112" y="389"/>
                    <a:pt x="1108" y="403"/>
                  </a:cubicBezTo>
                  <a:cubicBezTo>
                    <a:pt x="1104" y="415"/>
                    <a:pt x="1099" y="428"/>
                    <a:pt x="1095" y="441"/>
                  </a:cubicBezTo>
                  <a:cubicBezTo>
                    <a:pt x="1088" y="444"/>
                    <a:pt x="1082" y="446"/>
                    <a:pt x="1075" y="448"/>
                  </a:cubicBezTo>
                  <a:moveTo>
                    <a:pt x="1041" y="425"/>
                  </a:moveTo>
                  <a:cubicBezTo>
                    <a:pt x="1039" y="425"/>
                    <a:pt x="1037" y="425"/>
                    <a:pt x="1035" y="426"/>
                  </a:cubicBezTo>
                  <a:cubicBezTo>
                    <a:pt x="1037" y="422"/>
                    <a:pt x="1039" y="418"/>
                    <a:pt x="1041" y="414"/>
                  </a:cubicBezTo>
                  <a:cubicBezTo>
                    <a:pt x="1044" y="408"/>
                    <a:pt x="1046" y="402"/>
                    <a:pt x="1048" y="396"/>
                  </a:cubicBezTo>
                  <a:cubicBezTo>
                    <a:pt x="1053" y="395"/>
                    <a:pt x="1058" y="395"/>
                    <a:pt x="1064" y="394"/>
                  </a:cubicBezTo>
                  <a:cubicBezTo>
                    <a:pt x="1065" y="394"/>
                    <a:pt x="1066" y="394"/>
                    <a:pt x="1067" y="394"/>
                  </a:cubicBezTo>
                  <a:cubicBezTo>
                    <a:pt x="1067" y="394"/>
                    <a:pt x="1067" y="394"/>
                    <a:pt x="1067" y="394"/>
                  </a:cubicBezTo>
                  <a:cubicBezTo>
                    <a:pt x="1063" y="404"/>
                    <a:pt x="1060" y="414"/>
                    <a:pt x="1056" y="423"/>
                  </a:cubicBezTo>
                  <a:cubicBezTo>
                    <a:pt x="1051" y="424"/>
                    <a:pt x="1046" y="425"/>
                    <a:pt x="1041" y="425"/>
                  </a:cubicBezTo>
                  <a:moveTo>
                    <a:pt x="1011" y="464"/>
                  </a:moveTo>
                  <a:cubicBezTo>
                    <a:pt x="1008" y="466"/>
                    <a:pt x="1004" y="467"/>
                    <a:pt x="1001" y="467"/>
                  </a:cubicBezTo>
                  <a:cubicBezTo>
                    <a:pt x="1001" y="467"/>
                    <a:pt x="1001" y="467"/>
                    <a:pt x="1001" y="467"/>
                  </a:cubicBezTo>
                  <a:cubicBezTo>
                    <a:pt x="1001" y="466"/>
                    <a:pt x="1000" y="466"/>
                    <a:pt x="999" y="467"/>
                  </a:cubicBezTo>
                  <a:cubicBezTo>
                    <a:pt x="999" y="467"/>
                    <a:pt x="999" y="468"/>
                    <a:pt x="999" y="468"/>
                  </a:cubicBezTo>
                  <a:cubicBezTo>
                    <a:pt x="995" y="469"/>
                    <a:pt x="991" y="470"/>
                    <a:pt x="987" y="471"/>
                  </a:cubicBezTo>
                  <a:cubicBezTo>
                    <a:pt x="988" y="470"/>
                    <a:pt x="988" y="469"/>
                    <a:pt x="989" y="468"/>
                  </a:cubicBezTo>
                  <a:cubicBezTo>
                    <a:pt x="992" y="460"/>
                    <a:pt x="997" y="453"/>
                    <a:pt x="1001" y="445"/>
                  </a:cubicBezTo>
                  <a:cubicBezTo>
                    <a:pt x="1008" y="445"/>
                    <a:pt x="1015" y="444"/>
                    <a:pt x="1021" y="443"/>
                  </a:cubicBezTo>
                  <a:cubicBezTo>
                    <a:pt x="1019" y="448"/>
                    <a:pt x="1016" y="453"/>
                    <a:pt x="1014" y="458"/>
                  </a:cubicBezTo>
                  <a:cubicBezTo>
                    <a:pt x="1013" y="460"/>
                    <a:pt x="1012" y="462"/>
                    <a:pt x="1011" y="464"/>
                  </a:cubicBezTo>
                  <a:moveTo>
                    <a:pt x="888" y="494"/>
                  </a:moveTo>
                  <a:cubicBezTo>
                    <a:pt x="888" y="494"/>
                    <a:pt x="887" y="495"/>
                    <a:pt x="888" y="495"/>
                  </a:cubicBezTo>
                  <a:cubicBezTo>
                    <a:pt x="888" y="495"/>
                    <a:pt x="888" y="496"/>
                    <a:pt x="888" y="496"/>
                  </a:cubicBezTo>
                  <a:cubicBezTo>
                    <a:pt x="885" y="496"/>
                    <a:pt x="883" y="497"/>
                    <a:pt x="880" y="498"/>
                  </a:cubicBezTo>
                  <a:cubicBezTo>
                    <a:pt x="882" y="494"/>
                    <a:pt x="883" y="490"/>
                    <a:pt x="884" y="487"/>
                  </a:cubicBezTo>
                  <a:cubicBezTo>
                    <a:pt x="884" y="487"/>
                    <a:pt x="884" y="486"/>
                    <a:pt x="884" y="486"/>
                  </a:cubicBezTo>
                  <a:cubicBezTo>
                    <a:pt x="889" y="486"/>
                    <a:pt x="894" y="485"/>
                    <a:pt x="898" y="485"/>
                  </a:cubicBezTo>
                  <a:cubicBezTo>
                    <a:pt x="895" y="491"/>
                    <a:pt x="891" y="496"/>
                    <a:pt x="888" y="494"/>
                  </a:cubicBezTo>
                  <a:moveTo>
                    <a:pt x="797" y="521"/>
                  </a:moveTo>
                  <a:cubicBezTo>
                    <a:pt x="798" y="520"/>
                    <a:pt x="798" y="519"/>
                    <a:pt x="798" y="518"/>
                  </a:cubicBezTo>
                  <a:cubicBezTo>
                    <a:pt x="800" y="518"/>
                    <a:pt x="801" y="518"/>
                    <a:pt x="802" y="517"/>
                  </a:cubicBezTo>
                  <a:cubicBezTo>
                    <a:pt x="808" y="516"/>
                    <a:pt x="815" y="515"/>
                    <a:pt x="821" y="514"/>
                  </a:cubicBezTo>
                  <a:cubicBezTo>
                    <a:pt x="821" y="514"/>
                    <a:pt x="821" y="514"/>
                    <a:pt x="821" y="514"/>
                  </a:cubicBezTo>
                  <a:cubicBezTo>
                    <a:pt x="813" y="516"/>
                    <a:pt x="805" y="519"/>
                    <a:pt x="797" y="521"/>
                  </a:cubicBezTo>
                  <a:moveTo>
                    <a:pt x="765" y="530"/>
                  </a:moveTo>
                  <a:cubicBezTo>
                    <a:pt x="766" y="529"/>
                    <a:pt x="767" y="527"/>
                    <a:pt x="767" y="525"/>
                  </a:cubicBezTo>
                  <a:cubicBezTo>
                    <a:pt x="776" y="523"/>
                    <a:pt x="786" y="521"/>
                    <a:pt x="795" y="519"/>
                  </a:cubicBezTo>
                  <a:cubicBezTo>
                    <a:pt x="794" y="520"/>
                    <a:pt x="794" y="521"/>
                    <a:pt x="793" y="522"/>
                  </a:cubicBezTo>
                  <a:cubicBezTo>
                    <a:pt x="784" y="525"/>
                    <a:pt x="774" y="528"/>
                    <a:pt x="765" y="530"/>
                  </a:cubicBezTo>
                  <a:moveTo>
                    <a:pt x="757" y="533"/>
                  </a:moveTo>
                  <a:cubicBezTo>
                    <a:pt x="751" y="534"/>
                    <a:pt x="745" y="536"/>
                    <a:pt x="739" y="538"/>
                  </a:cubicBezTo>
                  <a:cubicBezTo>
                    <a:pt x="739" y="536"/>
                    <a:pt x="740" y="534"/>
                    <a:pt x="741" y="532"/>
                  </a:cubicBezTo>
                  <a:cubicBezTo>
                    <a:pt x="741" y="531"/>
                    <a:pt x="741" y="531"/>
                    <a:pt x="741" y="531"/>
                  </a:cubicBezTo>
                  <a:cubicBezTo>
                    <a:pt x="741" y="531"/>
                    <a:pt x="742" y="531"/>
                    <a:pt x="742" y="531"/>
                  </a:cubicBezTo>
                  <a:cubicBezTo>
                    <a:pt x="749" y="529"/>
                    <a:pt x="757" y="528"/>
                    <a:pt x="764" y="526"/>
                  </a:cubicBezTo>
                  <a:cubicBezTo>
                    <a:pt x="764" y="527"/>
                    <a:pt x="763" y="528"/>
                    <a:pt x="763" y="528"/>
                  </a:cubicBezTo>
                  <a:cubicBezTo>
                    <a:pt x="763" y="529"/>
                    <a:pt x="762" y="530"/>
                    <a:pt x="762" y="531"/>
                  </a:cubicBezTo>
                  <a:cubicBezTo>
                    <a:pt x="760" y="532"/>
                    <a:pt x="759" y="532"/>
                    <a:pt x="757" y="533"/>
                  </a:cubicBezTo>
                  <a:moveTo>
                    <a:pt x="726" y="541"/>
                  </a:moveTo>
                  <a:cubicBezTo>
                    <a:pt x="726" y="541"/>
                    <a:pt x="726" y="542"/>
                    <a:pt x="726" y="542"/>
                  </a:cubicBezTo>
                  <a:cubicBezTo>
                    <a:pt x="715" y="545"/>
                    <a:pt x="704" y="548"/>
                    <a:pt x="693" y="552"/>
                  </a:cubicBezTo>
                  <a:cubicBezTo>
                    <a:pt x="693" y="551"/>
                    <a:pt x="694" y="550"/>
                    <a:pt x="694" y="550"/>
                  </a:cubicBezTo>
                  <a:cubicBezTo>
                    <a:pt x="696" y="546"/>
                    <a:pt x="698" y="543"/>
                    <a:pt x="700" y="540"/>
                  </a:cubicBezTo>
                  <a:cubicBezTo>
                    <a:pt x="705" y="539"/>
                    <a:pt x="710" y="538"/>
                    <a:pt x="715" y="536"/>
                  </a:cubicBezTo>
                  <a:cubicBezTo>
                    <a:pt x="715" y="538"/>
                    <a:pt x="715" y="539"/>
                    <a:pt x="715" y="541"/>
                  </a:cubicBezTo>
                  <a:cubicBezTo>
                    <a:pt x="715" y="541"/>
                    <a:pt x="716" y="542"/>
                    <a:pt x="717" y="542"/>
                  </a:cubicBezTo>
                  <a:cubicBezTo>
                    <a:pt x="719" y="541"/>
                    <a:pt x="720" y="540"/>
                    <a:pt x="721" y="537"/>
                  </a:cubicBezTo>
                  <a:cubicBezTo>
                    <a:pt x="721" y="537"/>
                    <a:pt x="721" y="536"/>
                    <a:pt x="721" y="535"/>
                  </a:cubicBezTo>
                  <a:cubicBezTo>
                    <a:pt x="727" y="534"/>
                    <a:pt x="732" y="533"/>
                    <a:pt x="738" y="532"/>
                  </a:cubicBezTo>
                  <a:cubicBezTo>
                    <a:pt x="737" y="533"/>
                    <a:pt x="736" y="535"/>
                    <a:pt x="736" y="537"/>
                  </a:cubicBezTo>
                  <a:cubicBezTo>
                    <a:pt x="736" y="538"/>
                    <a:pt x="736" y="538"/>
                    <a:pt x="735" y="539"/>
                  </a:cubicBezTo>
                  <a:cubicBezTo>
                    <a:pt x="732" y="540"/>
                    <a:pt x="729" y="541"/>
                    <a:pt x="726" y="542"/>
                  </a:cubicBezTo>
                  <a:cubicBezTo>
                    <a:pt x="726" y="541"/>
                    <a:pt x="726" y="541"/>
                    <a:pt x="726" y="541"/>
                  </a:cubicBezTo>
                  <a:cubicBezTo>
                    <a:pt x="726" y="541"/>
                    <a:pt x="726" y="541"/>
                    <a:pt x="726" y="541"/>
                  </a:cubicBezTo>
                  <a:moveTo>
                    <a:pt x="659" y="545"/>
                  </a:moveTo>
                  <a:cubicBezTo>
                    <a:pt x="659" y="546"/>
                    <a:pt x="658" y="546"/>
                    <a:pt x="658" y="547"/>
                  </a:cubicBezTo>
                  <a:cubicBezTo>
                    <a:pt x="658" y="546"/>
                    <a:pt x="658" y="546"/>
                    <a:pt x="658" y="545"/>
                  </a:cubicBezTo>
                  <a:cubicBezTo>
                    <a:pt x="659" y="545"/>
                    <a:pt x="659" y="545"/>
                    <a:pt x="659" y="545"/>
                  </a:cubicBezTo>
                  <a:moveTo>
                    <a:pt x="621" y="577"/>
                  </a:moveTo>
                  <a:cubicBezTo>
                    <a:pt x="615" y="579"/>
                    <a:pt x="608" y="582"/>
                    <a:pt x="601" y="585"/>
                  </a:cubicBezTo>
                  <a:cubicBezTo>
                    <a:pt x="603" y="575"/>
                    <a:pt x="605" y="566"/>
                    <a:pt x="607" y="557"/>
                  </a:cubicBezTo>
                  <a:cubicBezTo>
                    <a:pt x="613" y="550"/>
                    <a:pt x="618" y="542"/>
                    <a:pt x="624" y="535"/>
                  </a:cubicBezTo>
                  <a:cubicBezTo>
                    <a:pt x="625" y="535"/>
                    <a:pt x="624" y="534"/>
                    <a:pt x="624" y="535"/>
                  </a:cubicBezTo>
                  <a:cubicBezTo>
                    <a:pt x="618" y="540"/>
                    <a:pt x="613" y="546"/>
                    <a:pt x="609" y="553"/>
                  </a:cubicBezTo>
                  <a:cubicBezTo>
                    <a:pt x="611" y="543"/>
                    <a:pt x="615" y="533"/>
                    <a:pt x="617" y="524"/>
                  </a:cubicBezTo>
                  <a:cubicBezTo>
                    <a:pt x="621" y="519"/>
                    <a:pt x="624" y="514"/>
                    <a:pt x="628" y="510"/>
                  </a:cubicBezTo>
                  <a:cubicBezTo>
                    <a:pt x="635" y="501"/>
                    <a:pt x="641" y="491"/>
                    <a:pt x="647" y="482"/>
                  </a:cubicBezTo>
                  <a:cubicBezTo>
                    <a:pt x="647" y="483"/>
                    <a:pt x="647" y="483"/>
                    <a:pt x="647" y="484"/>
                  </a:cubicBezTo>
                  <a:cubicBezTo>
                    <a:pt x="644" y="495"/>
                    <a:pt x="640" y="506"/>
                    <a:pt x="637" y="517"/>
                  </a:cubicBezTo>
                  <a:cubicBezTo>
                    <a:pt x="636" y="524"/>
                    <a:pt x="635" y="530"/>
                    <a:pt x="633" y="536"/>
                  </a:cubicBezTo>
                  <a:cubicBezTo>
                    <a:pt x="631" y="539"/>
                    <a:pt x="629" y="542"/>
                    <a:pt x="627" y="544"/>
                  </a:cubicBezTo>
                  <a:cubicBezTo>
                    <a:pt x="624" y="545"/>
                    <a:pt x="622" y="545"/>
                    <a:pt x="620" y="546"/>
                  </a:cubicBezTo>
                  <a:cubicBezTo>
                    <a:pt x="618" y="546"/>
                    <a:pt x="619" y="549"/>
                    <a:pt x="620" y="548"/>
                  </a:cubicBezTo>
                  <a:cubicBezTo>
                    <a:pt x="622" y="548"/>
                    <a:pt x="623" y="548"/>
                    <a:pt x="624" y="547"/>
                  </a:cubicBezTo>
                  <a:cubicBezTo>
                    <a:pt x="621" y="553"/>
                    <a:pt x="617" y="558"/>
                    <a:pt x="614" y="563"/>
                  </a:cubicBezTo>
                  <a:cubicBezTo>
                    <a:pt x="613" y="565"/>
                    <a:pt x="615" y="567"/>
                    <a:pt x="617" y="566"/>
                  </a:cubicBezTo>
                  <a:cubicBezTo>
                    <a:pt x="619" y="563"/>
                    <a:pt x="621" y="561"/>
                    <a:pt x="622" y="558"/>
                  </a:cubicBezTo>
                  <a:cubicBezTo>
                    <a:pt x="624" y="555"/>
                    <a:pt x="627" y="552"/>
                    <a:pt x="629" y="549"/>
                  </a:cubicBezTo>
                  <a:cubicBezTo>
                    <a:pt x="626" y="558"/>
                    <a:pt x="624" y="567"/>
                    <a:pt x="622" y="576"/>
                  </a:cubicBezTo>
                  <a:cubicBezTo>
                    <a:pt x="622" y="576"/>
                    <a:pt x="621" y="576"/>
                    <a:pt x="621" y="577"/>
                  </a:cubicBezTo>
                  <a:moveTo>
                    <a:pt x="579" y="587"/>
                  </a:moveTo>
                  <a:cubicBezTo>
                    <a:pt x="579" y="586"/>
                    <a:pt x="577" y="586"/>
                    <a:pt x="577" y="587"/>
                  </a:cubicBezTo>
                  <a:cubicBezTo>
                    <a:pt x="577" y="589"/>
                    <a:pt x="577" y="591"/>
                    <a:pt x="577" y="592"/>
                  </a:cubicBezTo>
                  <a:cubicBezTo>
                    <a:pt x="575" y="594"/>
                    <a:pt x="573" y="596"/>
                    <a:pt x="572" y="595"/>
                  </a:cubicBezTo>
                  <a:cubicBezTo>
                    <a:pt x="570" y="593"/>
                    <a:pt x="578" y="581"/>
                    <a:pt x="580" y="578"/>
                  </a:cubicBezTo>
                  <a:cubicBezTo>
                    <a:pt x="581" y="576"/>
                    <a:pt x="582" y="575"/>
                    <a:pt x="583" y="573"/>
                  </a:cubicBezTo>
                  <a:cubicBezTo>
                    <a:pt x="582" y="579"/>
                    <a:pt x="580" y="584"/>
                    <a:pt x="579" y="589"/>
                  </a:cubicBezTo>
                  <a:cubicBezTo>
                    <a:pt x="579" y="589"/>
                    <a:pt x="579" y="588"/>
                    <a:pt x="579" y="587"/>
                  </a:cubicBezTo>
                  <a:moveTo>
                    <a:pt x="585" y="581"/>
                  </a:moveTo>
                  <a:cubicBezTo>
                    <a:pt x="587" y="574"/>
                    <a:pt x="589" y="568"/>
                    <a:pt x="591" y="562"/>
                  </a:cubicBezTo>
                  <a:cubicBezTo>
                    <a:pt x="595" y="556"/>
                    <a:pt x="600" y="549"/>
                    <a:pt x="604" y="543"/>
                  </a:cubicBezTo>
                  <a:cubicBezTo>
                    <a:pt x="607" y="539"/>
                    <a:pt x="609" y="535"/>
                    <a:pt x="612" y="531"/>
                  </a:cubicBezTo>
                  <a:cubicBezTo>
                    <a:pt x="610" y="536"/>
                    <a:pt x="608" y="542"/>
                    <a:pt x="607" y="548"/>
                  </a:cubicBezTo>
                  <a:cubicBezTo>
                    <a:pt x="606" y="551"/>
                    <a:pt x="605" y="555"/>
                    <a:pt x="604" y="558"/>
                  </a:cubicBezTo>
                  <a:cubicBezTo>
                    <a:pt x="598" y="567"/>
                    <a:pt x="591" y="577"/>
                    <a:pt x="584" y="585"/>
                  </a:cubicBezTo>
                  <a:cubicBezTo>
                    <a:pt x="584" y="584"/>
                    <a:pt x="584" y="582"/>
                    <a:pt x="585" y="581"/>
                  </a:cubicBezTo>
                  <a:moveTo>
                    <a:pt x="615" y="521"/>
                  </a:moveTo>
                  <a:cubicBezTo>
                    <a:pt x="608" y="531"/>
                    <a:pt x="601" y="541"/>
                    <a:pt x="594" y="551"/>
                  </a:cubicBezTo>
                  <a:cubicBezTo>
                    <a:pt x="597" y="540"/>
                    <a:pt x="600" y="529"/>
                    <a:pt x="603" y="518"/>
                  </a:cubicBezTo>
                  <a:cubicBezTo>
                    <a:pt x="605" y="510"/>
                    <a:pt x="607" y="502"/>
                    <a:pt x="609" y="494"/>
                  </a:cubicBezTo>
                  <a:cubicBezTo>
                    <a:pt x="612" y="490"/>
                    <a:pt x="615" y="485"/>
                    <a:pt x="618" y="481"/>
                  </a:cubicBezTo>
                  <a:cubicBezTo>
                    <a:pt x="622" y="475"/>
                    <a:pt x="626" y="470"/>
                    <a:pt x="630" y="464"/>
                  </a:cubicBezTo>
                  <a:cubicBezTo>
                    <a:pt x="626" y="480"/>
                    <a:pt x="621" y="496"/>
                    <a:pt x="618" y="512"/>
                  </a:cubicBezTo>
                  <a:cubicBezTo>
                    <a:pt x="617" y="515"/>
                    <a:pt x="616" y="518"/>
                    <a:pt x="615" y="521"/>
                  </a:cubicBezTo>
                  <a:moveTo>
                    <a:pt x="651" y="477"/>
                  </a:moveTo>
                  <a:cubicBezTo>
                    <a:pt x="655" y="471"/>
                    <a:pt x="659" y="466"/>
                    <a:pt x="663" y="460"/>
                  </a:cubicBezTo>
                  <a:cubicBezTo>
                    <a:pt x="661" y="471"/>
                    <a:pt x="660" y="481"/>
                    <a:pt x="656" y="491"/>
                  </a:cubicBezTo>
                  <a:cubicBezTo>
                    <a:pt x="655" y="491"/>
                    <a:pt x="656" y="492"/>
                    <a:pt x="657" y="491"/>
                  </a:cubicBezTo>
                  <a:cubicBezTo>
                    <a:pt x="661" y="483"/>
                    <a:pt x="663" y="473"/>
                    <a:pt x="665" y="464"/>
                  </a:cubicBezTo>
                  <a:cubicBezTo>
                    <a:pt x="666" y="461"/>
                    <a:pt x="667" y="458"/>
                    <a:pt x="668" y="455"/>
                  </a:cubicBezTo>
                  <a:cubicBezTo>
                    <a:pt x="669" y="452"/>
                    <a:pt x="671" y="450"/>
                    <a:pt x="673" y="447"/>
                  </a:cubicBezTo>
                  <a:cubicBezTo>
                    <a:pt x="673" y="448"/>
                    <a:pt x="673" y="448"/>
                    <a:pt x="673" y="448"/>
                  </a:cubicBezTo>
                  <a:cubicBezTo>
                    <a:pt x="681" y="458"/>
                    <a:pt x="675" y="469"/>
                    <a:pt x="673" y="480"/>
                  </a:cubicBezTo>
                  <a:cubicBezTo>
                    <a:pt x="672" y="484"/>
                    <a:pt x="671" y="489"/>
                    <a:pt x="669" y="494"/>
                  </a:cubicBezTo>
                  <a:cubicBezTo>
                    <a:pt x="661" y="505"/>
                    <a:pt x="652" y="515"/>
                    <a:pt x="642" y="525"/>
                  </a:cubicBezTo>
                  <a:cubicBezTo>
                    <a:pt x="641" y="527"/>
                    <a:pt x="639" y="529"/>
                    <a:pt x="638" y="531"/>
                  </a:cubicBezTo>
                  <a:cubicBezTo>
                    <a:pt x="639" y="526"/>
                    <a:pt x="640" y="521"/>
                    <a:pt x="641" y="516"/>
                  </a:cubicBezTo>
                  <a:cubicBezTo>
                    <a:pt x="644" y="503"/>
                    <a:pt x="647" y="491"/>
                    <a:pt x="650" y="478"/>
                  </a:cubicBezTo>
                  <a:cubicBezTo>
                    <a:pt x="650" y="478"/>
                    <a:pt x="651" y="477"/>
                    <a:pt x="651" y="477"/>
                  </a:cubicBezTo>
                  <a:moveTo>
                    <a:pt x="635" y="541"/>
                  </a:moveTo>
                  <a:cubicBezTo>
                    <a:pt x="640" y="535"/>
                    <a:pt x="645" y="529"/>
                    <a:pt x="650" y="523"/>
                  </a:cubicBezTo>
                  <a:cubicBezTo>
                    <a:pt x="656" y="517"/>
                    <a:pt x="661" y="510"/>
                    <a:pt x="667" y="503"/>
                  </a:cubicBezTo>
                  <a:cubicBezTo>
                    <a:pt x="666" y="505"/>
                    <a:pt x="665" y="507"/>
                    <a:pt x="665" y="509"/>
                  </a:cubicBezTo>
                  <a:cubicBezTo>
                    <a:pt x="664" y="511"/>
                    <a:pt x="663" y="513"/>
                    <a:pt x="662" y="515"/>
                  </a:cubicBezTo>
                  <a:cubicBezTo>
                    <a:pt x="661" y="515"/>
                    <a:pt x="659" y="516"/>
                    <a:pt x="658" y="516"/>
                  </a:cubicBezTo>
                  <a:cubicBezTo>
                    <a:pt x="657" y="517"/>
                    <a:pt x="657" y="518"/>
                    <a:pt x="658" y="518"/>
                  </a:cubicBezTo>
                  <a:cubicBezTo>
                    <a:pt x="659" y="517"/>
                    <a:pt x="661" y="517"/>
                    <a:pt x="662" y="517"/>
                  </a:cubicBezTo>
                  <a:cubicBezTo>
                    <a:pt x="660" y="522"/>
                    <a:pt x="659" y="528"/>
                    <a:pt x="658" y="534"/>
                  </a:cubicBezTo>
                  <a:cubicBezTo>
                    <a:pt x="657" y="537"/>
                    <a:pt x="656" y="540"/>
                    <a:pt x="656" y="543"/>
                  </a:cubicBezTo>
                  <a:cubicBezTo>
                    <a:pt x="653" y="543"/>
                    <a:pt x="649" y="543"/>
                    <a:pt x="646" y="543"/>
                  </a:cubicBezTo>
                  <a:cubicBezTo>
                    <a:pt x="642" y="544"/>
                    <a:pt x="638" y="544"/>
                    <a:pt x="634" y="544"/>
                  </a:cubicBezTo>
                  <a:cubicBezTo>
                    <a:pt x="635" y="543"/>
                    <a:pt x="635" y="542"/>
                    <a:pt x="635" y="541"/>
                  </a:cubicBezTo>
                  <a:moveTo>
                    <a:pt x="719" y="440"/>
                  </a:moveTo>
                  <a:cubicBezTo>
                    <a:pt x="725" y="432"/>
                    <a:pt x="730" y="424"/>
                    <a:pt x="736" y="416"/>
                  </a:cubicBezTo>
                  <a:cubicBezTo>
                    <a:pt x="735" y="418"/>
                    <a:pt x="735" y="419"/>
                    <a:pt x="735" y="421"/>
                  </a:cubicBezTo>
                  <a:cubicBezTo>
                    <a:pt x="736" y="422"/>
                    <a:pt x="736" y="422"/>
                    <a:pt x="737" y="421"/>
                  </a:cubicBezTo>
                  <a:cubicBezTo>
                    <a:pt x="737" y="418"/>
                    <a:pt x="737" y="416"/>
                    <a:pt x="738" y="413"/>
                  </a:cubicBezTo>
                  <a:cubicBezTo>
                    <a:pt x="739" y="412"/>
                    <a:pt x="740" y="410"/>
                    <a:pt x="741" y="408"/>
                  </a:cubicBezTo>
                  <a:cubicBezTo>
                    <a:pt x="736" y="434"/>
                    <a:pt x="727" y="460"/>
                    <a:pt x="718" y="485"/>
                  </a:cubicBezTo>
                  <a:cubicBezTo>
                    <a:pt x="715" y="486"/>
                    <a:pt x="712" y="486"/>
                    <a:pt x="710" y="487"/>
                  </a:cubicBezTo>
                  <a:cubicBezTo>
                    <a:pt x="707" y="488"/>
                    <a:pt x="708" y="492"/>
                    <a:pt x="711" y="491"/>
                  </a:cubicBezTo>
                  <a:cubicBezTo>
                    <a:pt x="712" y="490"/>
                    <a:pt x="713" y="490"/>
                    <a:pt x="715" y="490"/>
                  </a:cubicBezTo>
                  <a:cubicBezTo>
                    <a:pt x="711" y="494"/>
                    <a:pt x="707" y="499"/>
                    <a:pt x="702" y="503"/>
                  </a:cubicBezTo>
                  <a:cubicBezTo>
                    <a:pt x="702" y="503"/>
                    <a:pt x="702" y="503"/>
                    <a:pt x="702" y="503"/>
                  </a:cubicBezTo>
                  <a:cubicBezTo>
                    <a:pt x="699" y="504"/>
                    <a:pt x="696" y="504"/>
                    <a:pt x="693" y="505"/>
                  </a:cubicBezTo>
                  <a:cubicBezTo>
                    <a:pt x="701" y="485"/>
                    <a:pt x="712" y="463"/>
                    <a:pt x="718" y="441"/>
                  </a:cubicBezTo>
                  <a:cubicBezTo>
                    <a:pt x="718" y="441"/>
                    <a:pt x="719" y="440"/>
                    <a:pt x="719" y="440"/>
                  </a:cubicBezTo>
                  <a:moveTo>
                    <a:pt x="721" y="488"/>
                  </a:moveTo>
                  <a:cubicBezTo>
                    <a:pt x="726" y="487"/>
                    <a:pt x="731" y="486"/>
                    <a:pt x="736" y="485"/>
                  </a:cubicBezTo>
                  <a:cubicBezTo>
                    <a:pt x="735" y="490"/>
                    <a:pt x="733" y="495"/>
                    <a:pt x="731" y="500"/>
                  </a:cubicBezTo>
                  <a:cubicBezTo>
                    <a:pt x="730" y="500"/>
                    <a:pt x="729" y="500"/>
                    <a:pt x="727" y="501"/>
                  </a:cubicBezTo>
                  <a:cubicBezTo>
                    <a:pt x="727" y="501"/>
                    <a:pt x="727" y="501"/>
                    <a:pt x="727" y="501"/>
                  </a:cubicBezTo>
                  <a:cubicBezTo>
                    <a:pt x="724" y="501"/>
                    <a:pt x="721" y="501"/>
                    <a:pt x="718" y="501"/>
                  </a:cubicBezTo>
                  <a:cubicBezTo>
                    <a:pt x="717" y="502"/>
                    <a:pt x="716" y="502"/>
                    <a:pt x="715" y="502"/>
                  </a:cubicBezTo>
                  <a:cubicBezTo>
                    <a:pt x="716" y="498"/>
                    <a:pt x="718" y="494"/>
                    <a:pt x="719" y="490"/>
                  </a:cubicBezTo>
                  <a:cubicBezTo>
                    <a:pt x="719" y="490"/>
                    <a:pt x="719" y="490"/>
                    <a:pt x="720" y="489"/>
                  </a:cubicBezTo>
                  <a:cubicBezTo>
                    <a:pt x="720" y="489"/>
                    <a:pt x="720" y="489"/>
                    <a:pt x="721" y="488"/>
                  </a:cubicBezTo>
                  <a:moveTo>
                    <a:pt x="756" y="465"/>
                  </a:moveTo>
                  <a:cubicBezTo>
                    <a:pt x="759" y="465"/>
                    <a:pt x="761" y="465"/>
                    <a:pt x="764" y="465"/>
                  </a:cubicBezTo>
                  <a:cubicBezTo>
                    <a:pt x="764" y="466"/>
                    <a:pt x="763" y="467"/>
                    <a:pt x="763" y="468"/>
                  </a:cubicBezTo>
                  <a:cubicBezTo>
                    <a:pt x="762" y="472"/>
                    <a:pt x="760" y="475"/>
                    <a:pt x="759" y="479"/>
                  </a:cubicBezTo>
                  <a:cubicBezTo>
                    <a:pt x="753" y="480"/>
                    <a:pt x="747" y="480"/>
                    <a:pt x="741" y="481"/>
                  </a:cubicBezTo>
                  <a:cubicBezTo>
                    <a:pt x="742" y="478"/>
                    <a:pt x="743" y="474"/>
                    <a:pt x="744" y="471"/>
                  </a:cubicBezTo>
                  <a:cubicBezTo>
                    <a:pt x="747" y="464"/>
                    <a:pt x="749" y="458"/>
                    <a:pt x="751" y="451"/>
                  </a:cubicBezTo>
                  <a:cubicBezTo>
                    <a:pt x="762" y="436"/>
                    <a:pt x="773" y="422"/>
                    <a:pt x="783" y="405"/>
                  </a:cubicBezTo>
                  <a:cubicBezTo>
                    <a:pt x="782" y="409"/>
                    <a:pt x="781" y="413"/>
                    <a:pt x="780" y="417"/>
                  </a:cubicBezTo>
                  <a:cubicBezTo>
                    <a:pt x="776" y="432"/>
                    <a:pt x="771" y="447"/>
                    <a:pt x="766" y="461"/>
                  </a:cubicBezTo>
                  <a:cubicBezTo>
                    <a:pt x="762" y="461"/>
                    <a:pt x="759" y="461"/>
                    <a:pt x="756" y="461"/>
                  </a:cubicBezTo>
                  <a:cubicBezTo>
                    <a:pt x="754" y="461"/>
                    <a:pt x="754" y="465"/>
                    <a:pt x="756" y="465"/>
                  </a:cubicBezTo>
                  <a:moveTo>
                    <a:pt x="835" y="459"/>
                  </a:moveTo>
                  <a:cubicBezTo>
                    <a:pt x="837" y="459"/>
                    <a:pt x="839" y="459"/>
                    <a:pt x="841" y="459"/>
                  </a:cubicBezTo>
                  <a:cubicBezTo>
                    <a:pt x="841" y="461"/>
                    <a:pt x="840" y="463"/>
                    <a:pt x="839" y="465"/>
                  </a:cubicBezTo>
                  <a:cubicBezTo>
                    <a:pt x="839" y="466"/>
                    <a:pt x="838" y="468"/>
                    <a:pt x="837" y="469"/>
                  </a:cubicBezTo>
                  <a:cubicBezTo>
                    <a:pt x="836" y="470"/>
                    <a:pt x="834" y="470"/>
                    <a:pt x="832" y="470"/>
                  </a:cubicBezTo>
                  <a:cubicBezTo>
                    <a:pt x="828" y="470"/>
                    <a:pt x="823" y="471"/>
                    <a:pt x="818" y="471"/>
                  </a:cubicBezTo>
                  <a:cubicBezTo>
                    <a:pt x="820" y="468"/>
                    <a:pt x="821" y="464"/>
                    <a:pt x="822" y="460"/>
                  </a:cubicBezTo>
                  <a:cubicBezTo>
                    <a:pt x="826" y="460"/>
                    <a:pt x="830" y="459"/>
                    <a:pt x="835" y="459"/>
                  </a:cubicBezTo>
                  <a:moveTo>
                    <a:pt x="917" y="407"/>
                  </a:moveTo>
                  <a:cubicBezTo>
                    <a:pt x="923" y="407"/>
                    <a:pt x="930" y="406"/>
                    <a:pt x="936" y="406"/>
                  </a:cubicBezTo>
                  <a:cubicBezTo>
                    <a:pt x="933" y="413"/>
                    <a:pt x="930" y="421"/>
                    <a:pt x="926" y="428"/>
                  </a:cubicBezTo>
                  <a:cubicBezTo>
                    <a:pt x="926" y="429"/>
                    <a:pt x="925" y="430"/>
                    <a:pt x="925" y="430"/>
                  </a:cubicBezTo>
                  <a:cubicBezTo>
                    <a:pt x="919" y="431"/>
                    <a:pt x="914" y="431"/>
                    <a:pt x="908" y="431"/>
                  </a:cubicBezTo>
                  <a:cubicBezTo>
                    <a:pt x="912" y="423"/>
                    <a:pt x="914" y="415"/>
                    <a:pt x="917" y="407"/>
                  </a:cubicBezTo>
                  <a:moveTo>
                    <a:pt x="1022" y="394"/>
                  </a:moveTo>
                  <a:cubicBezTo>
                    <a:pt x="1013" y="395"/>
                    <a:pt x="1004" y="395"/>
                    <a:pt x="994" y="396"/>
                  </a:cubicBezTo>
                  <a:cubicBezTo>
                    <a:pt x="994" y="396"/>
                    <a:pt x="994" y="396"/>
                    <a:pt x="994" y="396"/>
                  </a:cubicBezTo>
                  <a:cubicBezTo>
                    <a:pt x="995" y="394"/>
                    <a:pt x="996" y="392"/>
                    <a:pt x="997" y="390"/>
                  </a:cubicBezTo>
                  <a:cubicBezTo>
                    <a:pt x="1006" y="390"/>
                    <a:pt x="1015" y="389"/>
                    <a:pt x="1024" y="388"/>
                  </a:cubicBezTo>
                  <a:cubicBezTo>
                    <a:pt x="1023" y="390"/>
                    <a:pt x="1023" y="392"/>
                    <a:pt x="1022" y="394"/>
                  </a:cubicBezTo>
                  <a:moveTo>
                    <a:pt x="1027" y="387"/>
                  </a:moveTo>
                  <a:cubicBezTo>
                    <a:pt x="1029" y="387"/>
                    <a:pt x="1031" y="387"/>
                    <a:pt x="1034" y="386"/>
                  </a:cubicBezTo>
                  <a:cubicBezTo>
                    <a:pt x="1039" y="386"/>
                    <a:pt x="1044" y="385"/>
                    <a:pt x="1049" y="384"/>
                  </a:cubicBezTo>
                  <a:cubicBezTo>
                    <a:pt x="1048" y="387"/>
                    <a:pt x="1047" y="389"/>
                    <a:pt x="1047" y="392"/>
                  </a:cubicBezTo>
                  <a:cubicBezTo>
                    <a:pt x="1039" y="392"/>
                    <a:pt x="1032" y="393"/>
                    <a:pt x="1025" y="394"/>
                  </a:cubicBezTo>
                  <a:cubicBezTo>
                    <a:pt x="1026" y="392"/>
                    <a:pt x="1027" y="389"/>
                    <a:pt x="1027" y="387"/>
                  </a:cubicBezTo>
                  <a:moveTo>
                    <a:pt x="1007" y="428"/>
                  </a:moveTo>
                  <a:cubicBezTo>
                    <a:pt x="998" y="428"/>
                    <a:pt x="989" y="429"/>
                    <a:pt x="980" y="429"/>
                  </a:cubicBezTo>
                  <a:cubicBezTo>
                    <a:pt x="984" y="420"/>
                    <a:pt x="989" y="410"/>
                    <a:pt x="993" y="400"/>
                  </a:cubicBezTo>
                  <a:cubicBezTo>
                    <a:pt x="999" y="400"/>
                    <a:pt x="1005" y="399"/>
                    <a:pt x="1011" y="399"/>
                  </a:cubicBezTo>
                  <a:cubicBezTo>
                    <a:pt x="1014" y="399"/>
                    <a:pt x="1017" y="399"/>
                    <a:pt x="1020" y="398"/>
                  </a:cubicBezTo>
                  <a:cubicBezTo>
                    <a:pt x="1017" y="408"/>
                    <a:pt x="1012" y="417"/>
                    <a:pt x="1008" y="426"/>
                  </a:cubicBezTo>
                  <a:cubicBezTo>
                    <a:pt x="1008" y="427"/>
                    <a:pt x="1007" y="427"/>
                    <a:pt x="1007" y="428"/>
                  </a:cubicBezTo>
                  <a:moveTo>
                    <a:pt x="959" y="433"/>
                  </a:moveTo>
                  <a:cubicBezTo>
                    <a:pt x="961" y="433"/>
                    <a:pt x="963" y="433"/>
                    <a:pt x="965" y="433"/>
                  </a:cubicBezTo>
                  <a:cubicBezTo>
                    <a:pt x="968" y="433"/>
                    <a:pt x="971" y="432"/>
                    <a:pt x="974" y="432"/>
                  </a:cubicBezTo>
                  <a:cubicBezTo>
                    <a:pt x="972" y="436"/>
                    <a:pt x="970" y="440"/>
                    <a:pt x="968" y="444"/>
                  </a:cubicBezTo>
                  <a:cubicBezTo>
                    <a:pt x="963" y="444"/>
                    <a:pt x="958" y="445"/>
                    <a:pt x="953" y="446"/>
                  </a:cubicBezTo>
                  <a:cubicBezTo>
                    <a:pt x="955" y="441"/>
                    <a:pt x="957" y="437"/>
                    <a:pt x="959" y="433"/>
                  </a:cubicBezTo>
                  <a:moveTo>
                    <a:pt x="949" y="446"/>
                  </a:moveTo>
                  <a:cubicBezTo>
                    <a:pt x="939" y="447"/>
                    <a:pt x="929" y="448"/>
                    <a:pt x="919" y="449"/>
                  </a:cubicBezTo>
                  <a:cubicBezTo>
                    <a:pt x="920" y="447"/>
                    <a:pt x="921" y="444"/>
                    <a:pt x="923" y="442"/>
                  </a:cubicBezTo>
                  <a:cubicBezTo>
                    <a:pt x="924" y="439"/>
                    <a:pt x="925" y="436"/>
                    <a:pt x="927" y="433"/>
                  </a:cubicBezTo>
                  <a:cubicBezTo>
                    <a:pt x="936" y="433"/>
                    <a:pt x="945" y="433"/>
                    <a:pt x="955" y="433"/>
                  </a:cubicBezTo>
                  <a:cubicBezTo>
                    <a:pt x="953" y="437"/>
                    <a:pt x="951" y="442"/>
                    <a:pt x="949" y="446"/>
                  </a:cubicBezTo>
                  <a:moveTo>
                    <a:pt x="973" y="443"/>
                  </a:moveTo>
                  <a:cubicBezTo>
                    <a:pt x="974" y="440"/>
                    <a:pt x="976" y="436"/>
                    <a:pt x="978" y="432"/>
                  </a:cubicBezTo>
                  <a:cubicBezTo>
                    <a:pt x="987" y="432"/>
                    <a:pt x="996" y="432"/>
                    <a:pt x="1005" y="431"/>
                  </a:cubicBezTo>
                  <a:cubicBezTo>
                    <a:pt x="1004" y="434"/>
                    <a:pt x="1002" y="438"/>
                    <a:pt x="1000" y="441"/>
                  </a:cubicBezTo>
                  <a:cubicBezTo>
                    <a:pt x="991" y="442"/>
                    <a:pt x="982" y="443"/>
                    <a:pt x="972" y="444"/>
                  </a:cubicBezTo>
                  <a:cubicBezTo>
                    <a:pt x="973" y="443"/>
                    <a:pt x="973" y="443"/>
                    <a:pt x="973" y="443"/>
                  </a:cubicBezTo>
                  <a:moveTo>
                    <a:pt x="991" y="397"/>
                  </a:moveTo>
                  <a:cubicBezTo>
                    <a:pt x="984" y="397"/>
                    <a:pt x="978" y="398"/>
                    <a:pt x="972" y="398"/>
                  </a:cubicBezTo>
                  <a:cubicBezTo>
                    <a:pt x="973" y="396"/>
                    <a:pt x="974" y="393"/>
                    <a:pt x="974" y="391"/>
                  </a:cubicBezTo>
                  <a:cubicBezTo>
                    <a:pt x="981" y="391"/>
                    <a:pt x="987" y="391"/>
                    <a:pt x="993" y="391"/>
                  </a:cubicBezTo>
                  <a:cubicBezTo>
                    <a:pt x="992" y="393"/>
                    <a:pt x="991" y="395"/>
                    <a:pt x="991" y="397"/>
                  </a:cubicBezTo>
                  <a:moveTo>
                    <a:pt x="989" y="401"/>
                  </a:moveTo>
                  <a:cubicBezTo>
                    <a:pt x="985" y="408"/>
                    <a:pt x="981" y="416"/>
                    <a:pt x="978" y="423"/>
                  </a:cubicBezTo>
                  <a:cubicBezTo>
                    <a:pt x="977" y="425"/>
                    <a:pt x="976" y="427"/>
                    <a:pt x="975" y="429"/>
                  </a:cubicBezTo>
                  <a:cubicBezTo>
                    <a:pt x="970" y="429"/>
                    <a:pt x="965" y="429"/>
                    <a:pt x="960" y="430"/>
                  </a:cubicBezTo>
                  <a:cubicBezTo>
                    <a:pt x="963" y="421"/>
                    <a:pt x="967" y="412"/>
                    <a:pt x="970" y="403"/>
                  </a:cubicBezTo>
                  <a:cubicBezTo>
                    <a:pt x="977" y="402"/>
                    <a:pt x="983" y="401"/>
                    <a:pt x="989" y="401"/>
                  </a:cubicBezTo>
                  <a:moveTo>
                    <a:pt x="957" y="428"/>
                  </a:moveTo>
                  <a:cubicBezTo>
                    <a:pt x="957" y="429"/>
                    <a:pt x="956" y="429"/>
                    <a:pt x="956" y="430"/>
                  </a:cubicBezTo>
                  <a:cubicBezTo>
                    <a:pt x="956" y="430"/>
                    <a:pt x="955" y="430"/>
                    <a:pt x="955" y="430"/>
                  </a:cubicBezTo>
                  <a:cubicBezTo>
                    <a:pt x="946" y="430"/>
                    <a:pt x="937" y="430"/>
                    <a:pt x="928" y="430"/>
                  </a:cubicBezTo>
                  <a:cubicBezTo>
                    <a:pt x="932" y="422"/>
                    <a:pt x="935" y="414"/>
                    <a:pt x="939" y="406"/>
                  </a:cubicBezTo>
                  <a:cubicBezTo>
                    <a:pt x="948" y="405"/>
                    <a:pt x="958" y="404"/>
                    <a:pt x="967" y="403"/>
                  </a:cubicBezTo>
                  <a:cubicBezTo>
                    <a:pt x="964" y="411"/>
                    <a:pt x="960" y="420"/>
                    <a:pt x="957" y="428"/>
                  </a:cubicBezTo>
                  <a:moveTo>
                    <a:pt x="924" y="433"/>
                  </a:moveTo>
                  <a:cubicBezTo>
                    <a:pt x="921" y="439"/>
                    <a:pt x="918" y="444"/>
                    <a:pt x="916" y="449"/>
                  </a:cubicBezTo>
                  <a:cubicBezTo>
                    <a:pt x="911" y="450"/>
                    <a:pt x="905" y="450"/>
                    <a:pt x="900" y="451"/>
                  </a:cubicBezTo>
                  <a:cubicBezTo>
                    <a:pt x="902" y="446"/>
                    <a:pt x="904" y="442"/>
                    <a:pt x="906" y="437"/>
                  </a:cubicBezTo>
                  <a:cubicBezTo>
                    <a:pt x="906" y="436"/>
                    <a:pt x="907" y="435"/>
                    <a:pt x="907" y="434"/>
                  </a:cubicBezTo>
                  <a:cubicBezTo>
                    <a:pt x="913" y="434"/>
                    <a:pt x="918" y="434"/>
                    <a:pt x="924" y="433"/>
                  </a:cubicBezTo>
                  <a:moveTo>
                    <a:pt x="896" y="451"/>
                  </a:moveTo>
                  <a:cubicBezTo>
                    <a:pt x="889" y="452"/>
                    <a:pt x="881" y="452"/>
                    <a:pt x="873" y="453"/>
                  </a:cubicBezTo>
                  <a:cubicBezTo>
                    <a:pt x="874" y="452"/>
                    <a:pt x="874" y="452"/>
                    <a:pt x="874" y="451"/>
                  </a:cubicBezTo>
                  <a:cubicBezTo>
                    <a:pt x="876" y="446"/>
                    <a:pt x="878" y="441"/>
                    <a:pt x="880" y="435"/>
                  </a:cubicBezTo>
                  <a:cubicBezTo>
                    <a:pt x="888" y="435"/>
                    <a:pt x="896" y="434"/>
                    <a:pt x="904" y="434"/>
                  </a:cubicBezTo>
                  <a:cubicBezTo>
                    <a:pt x="901" y="440"/>
                    <a:pt x="899" y="445"/>
                    <a:pt x="896" y="451"/>
                  </a:cubicBezTo>
                  <a:moveTo>
                    <a:pt x="882" y="482"/>
                  </a:moveTo>
                  <a:cubicBezTo>
                    <a:pt x="875" y="482"/>
                    <a:pt x="868" y="482"/>
                    <a:pt x="860" y="483"/>
                  </a:cubicBezTo>
                  <a:cubicBezTo>
                    <a:pt x="862" y="479"/>
                    <a:pt x="863" y="476"/>
                    <a:pt x="865" y="472"/>
                  </a:cubicBezTo>
                  <a:cubicBezTo>
                    <a:pt x="865" y="472"/>
                    <a:pt x="865" y="471"/>
                    <a:pt x="866" y="470"/>
                  </a:cubicBezTo>
                  <a:cubicBezTo>
                    <a:pt x="873" y="469"/>
                    <a:pt x="881" y="468"/>
                    <a:pt x="888" y="467"/>
                  </a:cubicBezTo>
                  <a:cubicBezTo>
                    <a:pt x="887" y="470"/>
                    <a:pt x="886" y="473"/>
                    <a:pt x="884" y="476"/>
                  </a:cubicBezTo>
                  <a:cubicBezTo>
                    <a:pt x="884" y="478"/>
                    <a:pt x="883" y="480"/>
                    <a:pt x="882" y="482"/>
                  </a:cubicBezTo>
                  <a:moveTo>
                    <a:pt x="716" y="533"/>
                  </a:moveTo>
                  <a:cubicBezTo>
                    <a:pt x="716" y="531"/>
                    <a:pt x="716" y="530"/>
                    <a:pt x="716" y="529"/>
                  </a:cubicBezTo>
                  <a:cubicBezTo>
                    <a:pt x="716" y="529"/>
                    <a:pt x="716" y="529"/>
                    <a:pt x="716" y="529"/>
                  </a:cubicBezTo>
                  <a:cubicBezTo>
                    <a:pt x="716" y="530"/>
                    <a:pt x="715" y="532"/>
                    <a:pt x="715" y="533"/>
                  </a:cubicBezTo>
                  <a:cubicBezTo>
                    <a:pt x="711" y="534"/>
                    <a:pt x="706" y="535"/>
                    <a:pt x="701" y="536"/>
                  </a:cubicBezTo>
                  <a:cubicBezTo>
                    <a:pt x="702" y="534"/>
                    <a:pt x="703" y="532"/>
                    <a:pt x="704" y="530"/>
                  </a:cubicBezTo>
                  <a:cubicBezTo>
                    <a:pt x="707" y="522"/>
                    <a:pt x="711" y="513"/>
                    <a:pt x="714" y="505"/>
                  </a:cubicBezTo>
                  <a:cubicBezTo>
                    <a:pt x="719" y="504"/>
                    <a:pt x="724" y="504"/>
                    <a:pt x="730" y="503"/>
                  </a:cubicBezTo>
                  <a:cubicBezTo>
                    <a:pt x="729" y="505"/>
                    <a:pt x="728" y="507"/>
                    <a:pt x="728" y="508"/>
                  </a:cubicBezTo>
                  <a:cubicBezTo>
                    <a:pt x="725" y="514"/>
                    <a:pt x="723" y="520"/>
                    <a:pt x="722" y="526"/>
                  </a:cubicBezTo>
                  <a:cubicBezTo>
                    <a:pt x="721" y="526"/>
                    <a:pt x="721" y="529"/>
                    <a:pt x="720" y="532"/>
                  </a:cubicBezTo>
                  <a:cubicBezTo>
                    <a:pt x="719" y="532"/>
                    <a:pt x="718" y="532"/>
                    <a:pt x="716" y="533"/>
                  </a:cubicBezTo>
                  <a:moveTo>
                    <a:pt x="740" y="485"/>
                  </a:moveTo>
                  <a:cubicBezTo>
                    <a:pt x="746" y="484"/>
                    <a:pt x="751" y="484"/>
                    <a:pt x="757" y="483"/>
                  </a:cubicBezTo>
                  <a:cubicBezTo>
                    <a:pt x="755" y="488"/>
                    <a:pt x="754" y="492"/>
                    <a:pt x="752" y="497"/>
                  </a:cubicBezTo>
                  <a:cubicBezTo>
                    <a:pt x="746" y="498"/>
                    <a:pt x="740" y="499"/>
                    <a:pt x="735" y="500"/>
                  </a:cubicBezTo>
                  <a:cubicBezTo>
                    <a:pt x="735" y="498"/>
                    <a:pt x="736" y="496"/>
                    <a:pt x="737" y="494"/>
                  </a:cubicBezTo>
                  <a:cubicBezTo>
                    <a:pt x="738" y="491"/>
                    <a:pt x="739" y="488"/>
                    <a:pt x="740" y="485"/>
                  </a:cubicBezTo>
                  <a:moveTo>
                    <a:pt x="817" y="475"/>
                  </a:moveTo>
                  <a:cubicBezTo>
                    <a:pt x="823" y="475"/>
                    <a:pt x="830" y="474"/>
                    <a:pt x="836" y="473"/>
                  </a:cubicBezTo>
                  <a:cubicBezTo>
                    <a:pt x="834" y="478"/>
                    <a:pt x="833" y="482"/>
                    <a:pt x="831" y="486"/>
                  </a:cubicBezTo>
                  <a:cubicBezTo>
                    <a:pt x="825" y="487"/>
                    <a:pt x="818" y="488"/>
                    <a:pt x="812" y="489"/>
                  </a:cubicBezTo>
                  <a:cubicBezTo>
                    <a:pt x="813" y="486"/>
                    <a:pt x="814" y="484"/>
                    <a:pt x="815" y="481"/>
                  </a:cubicBezTo>
                  <a:cubicBezTo>
                    <a:pt x="816" y="479"/>
                    <a:pt x="817" y="477"/>
                    <a:pt x="817" y="475"/>
                  </a:cubicBezTo>
                  <a:moveTo>
                    <a:pt x="808" y="489"/>
                  </a:moveTo>
                  <a:cubicBezTo>
                    <a:pt x="801" y="490"/>
                    <a:pt x="795" y="491"/>
                    <a:pt x="788" y="492"/>
                  </a:cubicBezTo>
                  <a:cubicBezTo>
                    <a:pt x="786" y="492"/>
                    <a:pt x="783" y="493"/>
                    <a:pt x="781" y="493"/>
                  </a:cubicBezTo>
                  <a:cubicBezTo>
                    <a:pt x="783" y="488"/>
                    <a:pt x="785" y="484"/>
                    <a:pt x="787" y="479"/>
                  </a:cubicBezTo>
                  <a:cubicBezTo>
                    <a:pt x="796" y="478"/>
                    <a:pt x="805" y="477"/>
                    <a:pt x="814" y="476"/>
                  </a:cubicBezTo>
                  <a:cubicBezTo>
                    <a:pt x="812" y="480"/>
                    <a:pt x="810" y="485"/>
                    <a:pt x="808" y="489"/>
                  </a:cubicBezTo>
                  <a:moveTo>
                    <a:pt x="778" y="493"/>
                  </a:moveTo>
                  <a:cubicBezTo>
                    <a:pt x="770" y="494"/>
                    <a:pt x="763" y="496"/>
                    <a:pt x="756" y="497"/>
                  </a:cubicBezTo>
                  <a:cubicBezTo>
                    <a:pt x="758" y="492"/>
                    <a:pt x="759" y="487"/>
                    <a:pt x="761" y="483"/>
                  </a:cubicBezTo>
                  <a:cubicBezTo>
                    <a:pt x="764" y="482"/>
                    <a:pt x="767" y="482"/>
                    <a:pt x="770" y="481"/>
                  </a:cubicBezTo>
                  <a:cubicBezTo>
                    <a:pt x="775" y="481"/>
                    <a:pt x="779" y="480"/>
                    <a:pt x="783" y="480"/>
                  </a:cubicBezTo>
                  <a:cubicBezTo>
                    <a:pt x="782" y="484"/>
                    <a:pt x="780" y="489"/>
                    <a:pt x="778" y="493"/>
                  </a:cubicBezTo>
                  <a:moveTo>
                    <a:pt x="728" y="516"/>
                  </a:moveTo>
                  <a:cubicBezTo>
                    <a:pt x="729" y="511"/>
                    <a:pt x="731" y="507"/>
                    <a:pt x="733" y="503"/>
                  </a:cubicBezTo>
                  <a:cubicBezTo>
                    <a:pt x="739" y="502"/>
                    <a:pt x="745" y="501"/>
                    <a:pt x="750" y="501"/>
                  </a:cubicBezTo>
                  <a:cubicBezTo>
                    <a:pt x="748" y="506"/>
                    <a:pt x="746" y="512"/>
                    <a:pt x="743" y="518"/>
                  </a:cubicBezTo>
                  <a:cubicBezTo>
                    <a:pt x="742" y="521"/>
                    <a:pt x="740" y="524"/>
                    <a:pt x="739" y="528"/>
                  </a:cubicBezTo>
                  <a:cubicBezTo>
                    <a:pt x="734" y="529"/>
                    <a:pt x="728" y="530"/>
                    <a:pt x="723" y="531"/>
                  </a:cubicBezTo>
                  <a:cubicBezTo>
                    <a:pt x="724" y="526"/>
                    <a:pt x="726" y="521"/>
                    <a:pt x="728" y="516"/>
                  </a:cubicBezTo>
                  <a:moveTo>
                    <a:pt x="753" y="504"/>
                  </a:moveTo>
                  <a:cubicBezTo>
                    <a:pt x="753" y="503"/>
                    <a:pt x="754" y="501"/>
                    <a:pt x="754" y="500"/>
                  </a:cubicBezTo>
                  <a:cubicBezTo>
                    <a:pt x="762" y="499"/>
                    <a:pt x="769" y="498"/>
                    <a:pt x="776" y="497"/>
                  </a:cubicBezTo>
                  <a:cubicBezTo>
                    <a:pt x="775" y="499"/>
                    <a:pt x="774" y="502"/>
                    <a:pt x="773" y="505"/>
                  </a:cubicBezTo>
                  <a:cubicBezTo>
                    <a:pt x="771" y="510"/>
                    <a:pt x="769" y="516"/>
                    <a:pt x="766" y="521"/>
                  </a:cubicBezTo>
                  <a:cubicBezTo>
                    <a:pt x="759" y="523"/>
                    <a:pt x="752" y="525"/>
                    <a:pt x="745" y="526"/>
                  </a:cubicBezTo>
                  <a:cubicBezTo>
                    <a:pt x="744" y="527"/>
                    <a:pt x="743" y="527"/>
                    <a:pt x="743" y="527"/>
                  </a:cubicBezTo>
                  <a:cubicBezTo>
                    <a:pt x="746" y="519"/>
                    <a:pt x="750" y="512"/>
                    <a:pt x="753" y="504"/>
                  </a:cubicBezTo>
                  <a:moveTo>
                    <a:pt x="773" y="513"/>
                  </a:moveTo>
                  <a:cubicBezTo>
                    <a:pt x="776" y="507"/>
                    <a:pt x="778" y="502"/>
                    <a:pt x="780" y="496"/>
                  </a:cubicBezTo>
                  <a:cubicBezTo>
                    <a:pt x="783" y="496"/>
                    <a:pt x="787" y="496"/>
                    <a:pt x="790" y="495"/>
                  </a:cubicBezTo>
                  <a:cubicBezTo>
                    <a:pt x="795" y="495"/>
                    <a:pt x="801" y="494"/>
                    <a:pt x="806" y="493"/>
                  </a:cubicBezTo>
                  <a:cubicBezTo>
                    <a:pt x="803" y="500"/>
                    <a:pt x="800" y="506"/>
                    <a:pt x="797" y="513"/>
                  </a:cubicBezTo>
                  <a:cubicBezTo>
                    <a:pt x="797" y="513"/>
                    <a:pt x="797" y="514"/>
                    <a:pt x="796" y="514"/>
                  </a:cubicBezTo>
                  <a:cubicBezTo>
                    <a:pt x="787" y="516"/>
                    <a:pt x="779" y="519"/>
                    <a:pt x="770" y="521"/>
                  </a:cubicBezTo>
                  <a:cubicBezTo>
                    <a:pt x="771" y="518"/>
                    <a:pt x="772" y="515"/>
                    <a:pt x="773" y="513"/>
                  </a:cubicBezTo>
                  <a:moveTo>
                    <a:pt x="810" y="493"/>
                  </a:moveTo>
                  <a:cubicBezTo>
                    <a:pt x="816" y="492"/>
                    <a:pt x="823" y="491"/>
                    <a:pt x="830" y="491"/>
                  </a:cubicBezTo>
                  <a:cubicBezTo>
                    <a:pt x="828" y="495"/>
                    <a:pt x="827" y="499"/>
                    <a:pt x="825" y="504"/>
                  </a:cubicBezTo>
                  <a:cubicBezTo>
                    <a:pt x="824" y="505"/>
                    <a:pt x="824" y="507"/>
                    <a:pt x="823" y="509"/>
                  </a:cubicBezTo>
                  <a:cubicBezTo>
                    <a:pt x="818" y="510"/>
                    <a:pt x="813" y="511"/>
                    <a:pt x="808" y="512"/>
                  </a:cubicBezTo>
                  <a:cubicBezTo>
                    <a:pt x="806" y="512"/>
                    <a:pt x="803" y="513"/>
                    <a:pt x="800" y="514"/>
                  </a:cubicBezTo>
                  <a:cubicBezTo>
                    <a:pt x="804" y="507"/>
                    <a:pt x="807" y="500"/>
                    <a:pt x="810" y="493"/>
                  </a:cubicBezTo>
                  <a:moveTo>
                    <a:pt x="833" y="491"/>
                  </a:moveTo>
                  <a:cubicBezTo>
                    <a:pt x="840" y="490"/>
                    <a:pt x="847" y="489"/>
                    <a:pt x="855" y="488"/>
                  </a:cubicBezTo>
                  <a:cubicBezTo>
                    <a:pt x="852" y="494"/>
                    <a:pt x="850" y="500"/>
                    <a:pt x="847" y="505"/>
                  </a:cubicBezTo>
                  <a:cubicBezTo>
                    <a:pt x="840" y="506"/>
                    <a:pt x="833" y="507"/>
                    <a:pt x="826" y="508"/>
                  </a:cubicBezTo>
                  <a:cubicBezTo>
                    <a:pt x="828" y="502"/>
                    <a:pt x="830" y="497"/>
                    <a:pt x="833" y="491"/>
                  </a:cubicBezTo>
                  <a:moveTo>
                    <a:pt x="834" y="486"/>
                  </a:moveTo>
                  <a:cubicBezTo>
                    <a:pt x="836" y="482"/>
                    <a:pt x="837" y="478"/>
                    <a:pt x="839" y="473"/>
                  </a:cubicBezTo>
                  <a:cubicBezTo>
                    <a:pt x="839" y="473"/>
                    <a:pt x="839" y="473"/>
                    <a:pt x="839" y="473"/>
                  </a:cubicBezTo>
                  <a:cubicBezTo>
                    <a:pt x="847" y="472"/>
                    <a:pt x="854" y="471"/>
                    <a:pt x="862" y="470"/>
                  </a:cubicBezTo>
                  <a:cubicBezTo>
                    <a:pt x="860" y="475"/>
                    <a:pt x="858" y="479"/>
                    <a:pt x="857" y="483"/>
                  </a:cubicBezTo>
                  <a:cubicBezTo>
                    <a:pt x="849" y="484"/>
                    <a:pt x="842" y="485"/>
                    <a:pt x="834" y="486"/>
                  </a:cubicBezTo>
                  <a:moveTo>
                    <a:pt x="868" y="466"/>
                  </a:moveTo>
                  <a:cubicBezTo>
                    <a:pt x="869" y="463"/>
                    <a:pt x="870" y="460"/>
                    <a:pt x="872" y="457"/>
                  </a:cubicBezTo>
                  <a:cubicBezTo>
                    <a:pt x="879" y="456"/>
                    <a:pt x="887" y="455"/>
                    <a:pt x="894" y="455"/>
                  </a:cubicBezTo>
                  <a:cubicBezTo>
                    <a:pt x="893" y="458"/>
                    <a:pt x="892" y="460"/>
                    <a:pt x="890" y="463"/>
                  </a:cubicBezTo>
                  <a:cubicBezTo>
                    <a:pt x="883" y="464"/>
                    <a:pt x="875" y="465"/>
                    <a:pt x="868" y="466"/>
                  </a:cubicBezTo>
                  <a:moveTo>
                    <a:pt x="874" y="442"/>
                  </a:moveTo>
                  <a:cubicBezTo>
                    <a:pt x="873" y="445"/>
                    <a:pt x="871" y="449"/>
                    <a:pt x="869" y="453"/>
                  </a:cubicBezTo>
                  <a:cubicBezTo>
                    <a:pt x="861" y="454"/>
                    <a:pt x="853" y="454"/>
                    <a:pt x="845" y="455"/>
                  </a:cubicBezTo>
                  <a:cubicBezTo>
                    <a:pt x="847" y="449"/>
                    <a:pt x="849" y="442"/>
                    <a:pt x="851" y="436"/>
                  </a:cubicBezTo>
                  <a:cubicBezTo>
                    <a:pt x="860" y="436"/>
                    <a:pt x="868" y="436"/>
                    <a:pt x="876" y="435"/>
                  </a:cubicBezTo>
                  <a:cubicBezTo>
                    <a:pt x="876" y="437"/>
                    <a:pt x="875" y="439"/>
                    <a:pt x="874" y="442"/>
                  </a:cubicBezTo>
                  <a:moveTo>
                    <a:pt x="868" y="457"/>
                  </a:moveTo>
                  <a:cubicBezTo>
                    <a:pt x="867" y="460"/>
                    <a:pt x="865" y="463"/>
                    <a:pt x="864" y="466"/>
                  </a:cubicBezTo>
                  <a:cubicBezTo>
                    <a:pt x="856" y="467"/>
                    <a:pt x="848" y="468"/>
                    <a:pt x="840" y="469"/>
                  </a:cubicBezTo>
                  <a:cubicBezTo>
                    <a:pt x="842" y="466"/>
                    <a:pt x="843" y="462"/>
                    <a:pt x="844" y="458"/>
                  </a:cubicBezTo>
                  <a:cubicBezTo>
                    <a:pt x="852" y="458"/>
                    <a:pt x="860" y="457"/>
                    <a:pt x="868" y="457"/>
                  </a:cubicBezTo>
                  <a:moveTo>
                    <a:pt x="816" y="472"/>
                  </a:moveTo>
                  <a:cubicBezTo>
                    <a:pt x="816" y="472"/>
                    <a:pt x="815" y="472"/>
                    <a:pt x="815" y="472"/>
                  </a:cubicBezTo>
                  <a:cubicBezTo>
                    <a:pt x="806" y="473"/>
                    <a:pt x="797" y="474"/>
                    <a:pt x="788" y="475"/>
                  </a:cubicBezTo>
                  <a:cubicBezTo>
                    <a:pt x="789" y="474"/>
                    <a:pt x="789" y="473"/>
                    <a:pt x="790" y="472"/>
                  </a:cubicBezTo>
                  <a:cubicBezTo>
                    <a:pt x="791" y="469"/>
                    <a:pt x="792" y="466"/>
                    <a:pt x="793" y="463"/>
                  </a:cubicBezTo>
                  <a:cubicBezTo>
                    <a:pt x="802" y="462"/>
                    <a:pt x="810" y="461"/>
                    <a:pt x="819" y="460"/>
                  </a:cubicBezTo>
                  <a:cubicBezTo>
                    <a:pt x="818" y="464"/>
                    <a:pt x="817" y="468"/>
                    <a:pt x="816" y="472"/>
                  </a:cubicBezTo>
                  <a:moveTo>
                    <a:pt x="789" y="466"/>
                  </a:moveTo>
                  <a:cubicBezTo>
                    <a:pt x="788" y="469"/>
                    <a:pt x="786" y="472"/>
                    <a:pt x="785" y="476"/>
                  </a:cubicBezTo>
                  <a:cubicBezTo>
                    <a:pt x="780" y="476"/>
                    <a:pt x="776" y="477"/>
                    <a:pt x="771" y="478"/>
                  </a:cubicBezTo>
                  <a:cubicBezTo>
                    <a:pt x="768" y="478"/>
                    <a:pt x="766" y="478"/>
                    <a:pt x="763" y="479"/>
                  </a:cubicBezTo>
                  <a:cubicBezTo>
                    <a:pt x="764" y="474"/>
                    <a:pt x="766" y="469"/>
                    <a:pt x="768" y="465"/>
                  </a:cubicBezTo>
                  <a:cubicBezTo>
                    <a:pt x="775" y="464"/>
                    <a:pt x="783" y="464"/>
                    <a:pt x="790" y="463"/>
                  </a:cubicBezTo>
                  <a:cubicBezTo>
                    <a:pt x="790" y="464"/>
                    <a:pt x="789" y="465"/>
                    <a:pt x="789" y="466"/>
                  </a:cubicBezTo>
                  <a:moveTo>
                    <a:pt x="743" y="467"/>
                  </a:moveTo>
                  <a:cubicBezTo>
                    <a:pt x="741" y="472"/>
                    <a:pt x="740" y="477"/>
                    <a:pt x="738" y="481"/>
                  </a:cubicBezTo>
                  <a:cubicBezTo>
                    <a:pt x="733" y="482"/>
                    <a:pt x="729" y="483"/>
                    <a:pt x="725" y="483"/>
                  </a:cubicBezTo>
                  <a:cubicBezTo>
                    <a:pt x="732" y="475"/>
                    <a:pt x="740" y="466"/>
                    <a:pt x="747" y="457"/>
                  </a:cubicBezTo>
                  <a:cubicBezTo>
                    <a:pt x="745" y="460"/>
                    <a:pt x="744" y="463"/>
                    <a:pt x="743" y="467"/>
                  </a:cubicBezTo>
                  <a:moveTo>
                    <a:pt x="711" y="502"/>
                  </a:moveTo>
                  <a:cubicBezTo>
                    <a:pt x="710" y="502"/>
                    <a:pt x="709" y="502"/>
                    <a:pt x="708" y="502"/>
                  </a:cubicBezTo>
                  <a:cubicBezTo>
                    <a:pt x="710" y="500"/>
                    <a:pt x="712" y="498"/>
                    <a:pt x="714" y="496"/>
                  </a:cubicBezTo>
                  <a:cubicBezTo>
                    <a:pt x="713" y="498"/>
                    <a:pt x="712" y="500"/>
                    <a:pt x="711" y="502"/>
                  </a:cubicBezTo>
                  <a:moveTo>
                    <a:pt x="683" y="522"/>
                  </a:moveTo>
                  <a:cubicBezTo>
                    <a:pt x="683" y="522"/>
                    <a:pt x="683" y="522"/>
                    <a:pt x="683" y="522"/>
                  </a:cubicBezTo>
                  <a:cubicBezTo>
                    <a:pt x="683" y="522"/>
                    <a:pt x="683" y="522"/>
                    <a:pt x="683" y="522"/>
                  </a:cubicBezTo>
                  <a:cubicBezTo>
                    <a:pt x="683" y="522"/>
                    <a:pt x="683" y="522"/>
                    <a:pt x="683" y="522"/>
                  </a:cubicBezTo>
                  <a:moveTo>
                    <a:pt x="696" y="508"/>
                  </a:moveTo>
                  <a:cubicBezTo>
                    <a:pt x="697" y="508"/>
                    <a:pt x="698" y="507"/>
                    <a:pt x="699" y="507"/>
                  </a:cubicBezTo>
                  <a:cubicBezTo>
                    <a:pt x="695" y="510"/>
                    <a:pt x="692" y="514"/>
                    <a:pt x="689" y="517"/>
                  </a:cubicBezTo>
                  <a:cubicBezTo>
                    <a:pt x="690" y="514"/>
                    <a:pt x="691" y="511"/>
                    <a:pt x="692" y="509"/>
                  </a:cubicBezTo>
                  <a:cubicBezTo>
                    <a:pt x="693" y="508"/>
                    <a:pt x="694" y="508"/>
                    <a:pt x="696" y="508"/>
                  </a:cubicBezTo>
                  <a:moveTo>
                    <a:pt x="693" y="498"/>
                  </a:moveTo>
                  <a:cubicBezTo>
                    <a:pt x="692" y="500"/>
                    <a:pt x="691" y="503"/>
                    <a:pt x="690" y="505"/>
                  </a:cubicBezTo>
                  <a:cubicBezTo>
                    <a:pt x="685" y="506"/>
                    <a:pt x="680" y="508"/>
                    <a:pt x="676" y="508"/>
                  </a:cubicBezTo>
                  <a:cubicBezTo>
                    <a:pt x="675" y="508"/>
                    <a:pt x="675" y="510"/>
                    <a:pt x="676" y="510"/>
                  </a:cubicBezTo>
                  <a:cubicBezTo>
                    <a:pt x="680" y="509"/>
                    <a:pt x="683" y="509"/>
                    <a:pt x="686" y="508"/>
                  </a:cubicBezTo>
                  <a:cubicBezTo>
                    <a:pt x="680" y="510"/>
                    <a:pt x="673" y="512"/>
                    <a:pt x="666" y="514"/>
                  </a:cubicBezTo>
                  <a:cubicBezTo>
                    <a:pt x="668" y="509"/>
                    <a:pt x="670" y="504"/>
                    <a:pt x="672" y="499"/>
                  </a:cubicBezTo>
                  <a:cubicBezTo>
                    <a:pt x="672" y="498"/>
                    <a:pt x="672" y="497"/>
                    <a:pt x="672" y="496"/>
                  </a:cubicBezTo>
                  <a:cubicBezTo>
                    <a:pt x="676" y="492"/>
                    <a:pt x="680" y="487"/>
                    <a:pt x="684" y="483"/>
                  </a:cubicBezTo>
                  <a:cubicBezTo>
                    <a:pt x="694" y="471"/>
                    <a:pt x="703" y="460"/>
                    <a:pt x="712" y="448"/>
                  </a:cubicBezTo>
                  <a:cubicBezTo>
                    <a:pt x="707" y="465"/>
                    <a:pt x="699" y="482"/>
                    <a:pt x="693" y="498"/>
                  </a:cubicBezTo>
                  <a:moveTo>
                    <a:pt x="661" y="535"/>
                  </a:moveTo>
                  <a:cubicBezTo>
                    <a:pt x="662" y="528"/>
                    <a:pt x="663" y="522"/>
                    <a:pt x="666" y="515"/>
                  </a:cubicBezTo>
                  <a:cubicBezTo>
                    <a:pt x="673" y="513"/>
                    <a:pt x="681" y="511"/>
                    <a:pt x="688" y="509"/>
                  </a:cubicBezTo>
                  <a:cubicBezTo>
                    <a:pt x="687" y="512"/>
                    <a:pt x="686" y="514"/>
                    <a:pt x="685" y="517"/>
                  </a:cubicBezTo>
                  <a:cubicBezTo>
                    <a:pt x="679" y="524"/>
                    <a:pt x="674" y="530"/>
                    <a:pt x="668" y="536"/>
                  </a:cubicBezTo>
                  <a:cubicBezTo>
                    <a:pt x="666" y="538"/>
                    <a:pt x="664" y="540"/>
                    <a:pt x="662" y="542"/>
                  </a:cubicBezTo>
                  <a:cubicBezTo>
                    <a:pt x="661" y="542"/>
                    <a:pt x="660" y="542"/>
                    <a:pt x="659" y="542"/>
                  </a:cubicBezTo>
                  <a:cubicBezTo>
                    <a:pt x="660" y="540"/>
                    <a:pt x="661" y="537"/>
                    <a:pt x="661" y="535"/>
                  </a:cubicBezTo>
                  <a:moveTo>
                    <a:pt x="680" y="530"/>
                  </a:moveTo>
                  <a:cubicBezTo>
                    <a:pt x="679" y="533"/>
                    <a:pt x="677" y="537"/>
                    <a:pt x="676" y="540"/>
                  </a:cubicBezTo>
                  <a:cubicBezTo>
                    <a:pt x="674" y="540"/>
                    <a:pt x="672" y="541"/>
                    <a:pt x="670" y="541"/>
                  </a:cubicBezTo>
                  <a:cubicBezTo>
                    <a:pt x="673" y="537"/>
                    <a:pt x="677" y="534"/>
                    <a:pt x="680" y="530"/>
                  </a:cubicBezTo>
                  <a:moveTo>
                    <a:pt x="686" y="525"/>
                  </a:moveTo>
                  <a:cubicBezTo>
                    <a:pt x="686" y="524"/>
                    <a:pt x="687" y="523"/>
                    <a:pt x="688" y="523"/>
                  </a:cubicBezTo>
                  <a:cubicBezTo>
                    <a:pt x="694" y="517"/>
                    <a:pt x="699" y="512"/>
                    <a:pt x="705" y="506"/>
                  </a:cubicBezTo>
                  <a:cubicBezTo>
                    <a:pt x="705" y="506"/>
                    <a:pt x="706" y="506"/>
                    <a:pt x="706" y="505"/>
                  </a:cubicBezTo>
                  <a:cubicBezTo>
                    <a:pt x="707" y="505"/>
                    <a:pt x="709" y="505"/>
                    <a:pt x="710" y="505"/>
                  </a:cubicBezTo>
                  <a:cubicBezTo>
                    <a:pt x="707" y="513"/>
                    <a:pt x="704" y="521"/>
                    <a:pt x="701" y="529"/>
                  </a:cubicBezTo>
                  <a:cubicBezTo>
                    <a:pt x="700" y="531"/>
                    <a:pt x="699" y="534"/>
                    <a:pt x="698" y="536"/>
                  </a:cubicBezTo>
                  <a:cubicBezTo>
                    <a:pt x="693" y="537"/>
                    <a:pt x="688" y="538"/>
                    <a:pt x="683" y="539"/>
                  </a:cubicBezTo>
                  <a:cubicBezTo>
                    <a:pt x="682" y="539"/>
                    <a:pt x="681" y="539"/>
                    <a:pt x="680" y="540"/>
                  </a:cubicBezTo>
                  <a:cubicBezTo>
                    <a:pt x="682" y="535"/>
                    <a:pt x="684" y="530"/>
                    <a:pt x="686" y="525"/>
                  </a:cubicBezTo>
                  <a:moveTo>
                    <a:pt x="683" y="542"/>
                  </a:moveTo>
                  <a:cubicBezTo>
                    <a:pt x="688" y="542"/>
                    <a:pt x="692" y="541"/>
                    <a:pt x="696" y="540"/>
                  </a:cubicBezTo>
                  <a:cubicBezTo>
                    <a:pt x="695" y="543"/>
                    <a:pt x="693" y="547"/>
                    <a:pt x="691" y="550"/>
                  </a:cubicBezTo>
                  <a:cubicBezTo>
                    <a:pt x="691" y="551"/>
                    <a:pt x="690" y="552"/>
                    <a:pt x="689" y="553"/>
                  </a:cubicBezTo>
                  <a:cubicBezTo>
                    <a:pt x="683" y="555"/>
                    <a:pt x="677" y="557"/>
                    <a:pt x="670" y="559"/>
                  </a:cubicBezTo>
                  <a:cubicBezTo>
                    <a:pt x="671" y="558"/>
                    <a:pt x="671" y="557"/>
                    <a:pt x="671" y="557"/>
                  </a:cubicBezTo>
                  <a:cubicBezTo>
                    <a:pt x="674" y="552"/>
                    <a:pt x="676" y="548"/>
                    <a:pt x="678" y="543"/>
                  </a:cubicBezTo>
                  <a:cubicBezTo>
                    <a:pt x="680" y="543"/>
                    <a:pt x="681" y="542"/>
                    <a:pt x="683" y="542"/>
                  </a:cubicBezTo>
                  <a:moveTo>
                    <a:pt x="871" y="500"/>
                  </a:moveTo>
                  <a:cubicBezTo>
                    <a:pt x="871" y="500"/>
                    <a:pt x="871" y="499"/>
                    <a:pt x="871" y="499"/>
                  </a:cubicBezTo>
                  <a:cubicBezTo>
                    <a:pt x="871" y="498"/>
                    <a:pt x="869" y="498"/>
                    <a:pt x="869" y="499"/>
                  </a:cubicBezTo>
                  <a:cubicBezTo>
                    <a:pt x="869" y="500"/>
                    <a:pt x="869" y="500"/>
                    <a:pt x="869" y="501"/>
                  </a:cubicBezTo>
                  <a:cubicBezTo>
                    <a:pt x="865" y="502"/>
                    <a:pt x="861" y="503"/>
                    <a:pt x="856" y="504"/>
                  </a:cubicBezTo>
                  <a:cubicBezTo>
                    <a:pt x="855" y="504"/>
                    <a:pt x="853" y="505"/>
                    <a:pt x="851" y="505"/>
                  </a:cubicBezTo>
                  <a:cubicBezTo>
                    <a:pt x="852" y="503"/>
                    <a:pt x="853" y="502"/>
                    <a:pt x="853" y="500"/>
                  </a:cubicBezTo>
                  <a:cubicBezTo>
                    <a:pt x="855" y="496"/>
                    <a:pt x="857" y="492"/>
                    <a:pt x="858" y="488"/>
                  </a:cubicBezTo>
                  <a:cubicBezTo>
                    <a:pt x="866" y="488"/>
                    <a:pt x="873" y="487"/>
                    <a:pt x="880" y="486"/>
                  </a:cubicBezTo>
                  <a:cubicBezTo>
                    <a:pt x="879" y="490"/>
                    <a:pt x="878" y="493"/>
                    <a:pt x="876" y="497"/>
                  </a:cubicBezTo>
                  <a:cubicBezTo>
                    <a:pt x="876" y="497"/>
                    <a:pt x="876" y="498"/>
                    <a:pt x="875" y="499"/>
                  </a:cubicBezTo>
                  <a:cubicBezTo>
                    <a:pt x="874" y="499"/>
                    <a:pt x="872" y="500"/>
                    <a:pt x="871" y="500"/>
                  </a:cubicBezTo>
                  <a:moveTo>
                    <a:pt x="886" y="481"/>
                  </a:moveTo>
                  <a:cubicBezTo>
                    <a:pt x="888" y="476"/>
                    <a:pt x="890" y="472"/>
                    <a:pt x="892" y="467"/>
                  </a:cubicBezTo>
                  <a:cubicBezTo>
                    <a:pt x="896" y="466"/>
                    <a:pt x="899" y="466"/>
                    <a:pt x="902" y="466"/>
                  </a:cubicBezTo>
                  <a:cubicBezTo>
                    <a:pt x="904" y="466"/>
                    <a:pt x="906" y="466"/>
                    <a:pt x="908" y="465"/>
                  </a:cubicBezTo>
                  <a:cubicBezTo>
                    <a:pt x="907" y="467"/>
                    <a:pt x="904" y="475"/>
                    <a:pt x="900" y="481"/>
                  </a:cubicBezTo>
                  <a:cubicBezTo>
                    <a:pt x="895" y="481"/>
                    <a:pt x="891" y="481"/>
                    <a:pt x="886" y="481"/>
                  </a:cubicBezTo>
                  <a:moveTo>
                    <a:pt x="900" y="462"/>
                  </a:moveTo>
                  <a:cubicBezTo>
                    <a:pt x="898" y="462"/>
                    <a:pt x="896" y="463"/>
                    <a:pt x="894" y="463"/>
                  </a:cubicBezTo>
                  <a:cubicBezTo>
                    <a:pt x="895" y="460"/>
                    <a:pt x="897" y="457"/>
                    <a:pt x="898" y="455"/>
                  </a:cubicBezTo>
                  <a:cubicBezTo>
                    <a:pt x="903" y="454"/>
                    <a:pt x="909" y="454"/>
                    <a:pt x="914" y="453"/>
                  </a:cubicBezTo>
                  <a:cubicBezTo>
                    <a:pt x="913" y="456"/>
                    <a:pt x="911" y="459"/>
                    <a:pt x="910" y="462"/>
                  </a:cubicBezTo>
                  <a:cubicBezTo>
                    <a:pt x="907" y="462"/>
                    <a:pt x="903" y="462"/>
                    <a:pt x="900" y="462"/>
                  </a:cubicBezTo>
                  <a:moveTo>
                    <a:pt x="917" y="453"/>
                  </a:moveTo>
                  <a:cubicBezTo>
                    <a:pt x="927" y="452"/>
                    <a:pt x="937" y="451"/>
                    <a:pt x="947" y="450"/>
                  </a:cubicBezTo>
                  <a:cubicBezTo>
                    <a:pt x="945" y="453"/>
                    <a:pt x="944" y="456"/>
                    <a:pt x="942" y="459"/>
                  </a:cubicBezTo>
                  <a:cubicBezTo>
                    <a:pt x="939" y="459"/>
                    <a:pt x="937" y="460"/>
                    <a:pt x="934" y="460"/>
                  </a:cubicBezTo>
                  <a:cubicBezTo>
                    <a:pt x="927" y="461"/>
                    <a:pt x="920" y="461"/>
                    <a:pt x="913" y="461"/>
                  </a:cubicBezTo>
                  <a:cubicBezTo>
                    <a:pt x="914" y="459"/>
                    <a:pt x="916" y="456"/>
                    <a:pt x="917" y="453"/>
                  </a:cubicBezTo>
                  <a:moveTo>
                    <a:pt x="951" y="450"/>
                  </a:moveTo>
                  <a:cubicBezTo>
                    <a:pt x="956" y="449"/>
                    <a:pt x="961" y="449"/>
                    <a:pt x="966" y="448"/>
                  </a:cubicBezTo>
                  <a:cubicBezTo>
                    <a:pt x="964" y="450"/>
                    <a:pt x="963" y="453"/>
                    <a:pt x="961" y="455"/>
                  </a:cubicBezTo>
                  <a:cubicBezTo>
                    <a:pt x="961" y="455"/>
                    <a:pt x="961" y="456"/>
                    <a:pt x="961" y="456"/>
                  </a:cubicBezTo>
                  <a:cubicBezTo>
                    <a:pt x="956" y="457"/>
                    <a:pt x="951" y="457"/>
                    <a:pt x="947" y="458"/>
                  </a:cubicBezTo>
                  <a:cubicBezTo>
                    <a:pt x="948" y="455"/>
                    <a:pt x="949" y="452"/>
                    <a:pt x="951" y="450"/>
                  </a:cubicBezTo>
                  <a:moveTo>
                    <a:pt x="970" y="448"/>
                  </a:moveTo>
                  <a:cubicBezTo>
                    <a:pt x="979" y="447"/>
                    <a:pt x="987" y="446"/>
                    <a:pt x="995" y="445"/>
                  </a:cubicBezTo>
                  <a:cubicBezTo>
                    <a:pt x="996" y="445"/>
                    <a:pt x="997" y="445"/>
                    <a:pt x="997" y="445"/>
                  </a:cubicBezTo>
                  <a:cubicBezTo>
                    <a:pt x="994" y="451"/>
                    <a:pt x="991" y="457"/>
                    <a:pt x="987" y="463"/>
                  </a:cubicBezTo>
                  <a:cubicBezTo>
                    <a:pt x="986" y="466"/>
                    <a:pt x="985" y="469"/>
                    <a:pt x="983" y="472"/>
                  </a:cubicBezTo>
                  <a:cubicBezTo>
                    <a:pt x="972" y="474"/>
                    <a:pt x="961" y="477"/>
                    <a:pt x="950" y="480"/>
                  </a:cubicBezTo>
                  <a:cubicBezTo>
                    <a:pt x="951" y="479"/>
                    <a:pt x="952" y="478"/>
                    <a:pt x="953" y="477"/>
                  </a:cubicBezTo>
                  <a:cubicBezTo>
                    <a:pt x="955" y="473"/>
                    <a:pt x="957" y="469"/>
                    <a:pt x="959" y="465"/>
                  </a:cubicBezTo>
                  <a:cubicBezTo>
                    <a:pt x="962" y="459"/>
                    <a:pt x="967" y="454"/>
                    <a:pt x="970" y="448"/>
                  </a:cubicBezTo>
                  <a:moveTo>
                    <a:pt x="1006" y="441"/>
                  </a:moveTo>
                  <a:cubicBezTo>
                    <a:pt x="1005" y="441"/>
                    <a:pt x="1004" y="441"/>
                    <a:pt x="1003" y="441"/>
                  </a:cubicBezTo>
                  <a:cubicBezTo>
                    <a:pt x="1005" y="438"/>
                    <a:pt x="1007" y="434"/>
                    <a:pt x="1009" y="431"/>
                  </a:cubicBezTo>
                  <a:cubicBezTo>
                    <a:pt x="1015" y="430"/>
                    <a:pt x="1020" y="430"/>
                    <a:pt x="1026" y="430"/>
                  </a:cubicBezTo>
                  <a:cubicBezTo>
                    <a:pt x="1027" y="429"/>
                    <a:pt x="1028" y="429"/>
                    <a:pt x="1029" y="429"/>
                  </a:cubicBezTo>
                  <a:cubicBezTo>
                    <a:pt x="1027" y="433"/>
                    <a:pt x="1025" y="437"/>
                    <a:pt x="1023" y="440"/>
                  </a:cubicBezTo>
                  <a:cubicBezTo>
                    <a:pt x="1017" y="441"/>
                    <a:pt x="1010" y="441"/>
                    <a:pt x="1006" y="441"/>
                  </a:cubicBezTo>
                  <a:moveTo>
                    <a:pt x="1015" y="427"/>
                  </a:moveTo>
                  <a:cubicBezTo>
                    <a:pt x="1013" y="427"/>
                    <a:pt x="1012" y="427"/>
                    <a:pt x="1011" y="427"/>
                  </a:cubicBezTo>
                  <a:cubicBezTo>
                    <a:pt x="1011" y="427"/>
                    <a:pt x="1011" y="427"/>
                    <a:pt x="1011" y="426"/>
                  </a:cubicBezTo>
                  <a:cubicBezTo>
                    <a:pt x="1016" y="417"/>
                    <a:pt x="1020" y="408"/>
                    <a:pt x="1023" y="398"/>
                  </a:cubicBezTo>
                  <a:cubicBezTo>
                    <a:pt x="1031" y="398"/>
                    <a:pt x="1038" y="397"/>
                    <a:pt x="1045" y="396"/>
                  </a:cubicBezTo>
                  <a:cubicBezTo>
                    <a:pt x="1042" y="403"/>
                    <a:pt x="1039" y="410"/>
                    <a:pt x="1036" y="417"/>
                  </a:cubicBezTo>
                  <a:cubicBezTo>
                    <a:pt x="1034" y="420"/>
                    <a:pt x="1033" y="423"/>
                    <a:pt x="1031" y="426"/>
                  </a:cubicBezTo>
                  <a:cubicBezTo>
                    <a:pt x="1026" y="426"/>
                    <a:pt x="1020" y="427"/>
                    <a:pt x="1015" y="427"/>
                  </a:cubicBezTo>
                  <a:moveTo>
                    <a:pt x="1050" y="391"/>
                  </a:moveTo>
                  <a:cubicBezTo>
                    <a:pt x="1051" y="389"/>
                    <a:pt x="1052" y="386"/>
                    <a:pt x="1053" y="384"/>
                  </a:cubicBezTo>
                  <a:cubicBezTo>
                    <a:pt x="1059" y="382"/>
                    <a:pt x="1065" y="381"/>
                    <a:pt x="1071" y="380"/>
                  </a:cubicBezTo>
                  <a:cubicBezTo>
                    <a:pt x="1072" y="379"/>
                    <a:pt x="1072" y="379"/>
                    <a:pt x="1073" y="379"/>
                  </a:cubicBezTo>
                  <a:cubicBezTo>
                    <a:pt x="1072" y="382"/>
                    <a:pt x="1071" y="386"/>
                    <a:pt x="1069" y="390"/>
                  </a:cubicBezTo>
                  <a:cubicBezTo>
                    <a:pt x="1063" y="390"/>
                    <a:pt x="1056" y="391"/>
                    <a:pt x="1050" y="391"/>
                  </a:cubicBezTo>
                  <a:moveTo>
                    <a:pt x="548" y="572"/>
                  </a:moveTo>
                  <a:cubicBezTo>
                    <a:pt x="549" y="572"/>
                    <a:pt x="550" y="571"/>
                    <a:pt x="550" y="570"/>
                  </a:cubicBezTo>
                  <a:cubicBezTo>
                    <a:pt x="557" y="561"/>
                    <a:pt x="564" y="552"/>
                    <a:pt x="571" y="543"/>
                  </a:cubicBezTo>
                  <a:cubicBezTo>
                    <a:pt x="568" y="555"/>
                    <a:pt x="565" y="568"/>
                    <a:pt x="562" y="580"/>
                  </a:cubicBezTo>
                  <a:cubicBezTo>
                    <a:pt x="560" y="588"/>
                    <a:pt x="557" y="596"/>
                    <a:pt x="556" y="604"/>
                  </a:cubicBezTo>
                  <a:cubicBezTo>
                    <a:pt x="551" y="606"/>
                    <a:pt x="546" y="608"/>
                    <a:pt x="541" y="610"/>
                  </a:cubicBezTo>
                  <a:cubicBezTo>
                    <a:pt x="543" y="605"/>
                    <a:pt x="543" y="599"/>
                    <a:pt x="544" y="593"/>
                  </a:cubicBezTo>
                  <a:cubicBezTo>
                    <a:pt x="545" y="586"/>
                    <a:pt x="547" y="579"/>
                    <a:pt x="548" y="572"/>
                  </a:cubicBezTo>
                  <a:moveTo>
                    <a:pt x="550" y="565"/>
                  </a:moveTo>
                  <a:cubicBezTo>
                    <a:pt x="551" y="560"/>
                    <a:pt x="552" y="556"/>
                    <a:pt x="553" y="551"/>
                  </a:cubicBezTo>
                  <a:cubicBezTo>
                    <a:pt x="554" y="545"/>
                    <a:pt x="555" y="539"/>
                    <a:pt x="556" y="533"/>
                  </a:cubicBezTo>
                  <a:cubicBezTo>
                    <a:pt x="558" y="531"/>
                    <a:pt x="559" y="528"/>
                    <a:pt x="561" y="526"/>
                  </a:cubicBezTo>
                  <a:cubicBezTo>
                    <a:pt x="567" y="518"/>
                    <a:pt x="574" y="511"/>
                    <a:pt x="580" y="503"/>
                  </a:cubicBezTo>
                  <a:cubicBezTo>
                    <a:pt x="578" y="514"/>
                    <a:pt x="576" y="524"/>
                    <a:pt x="573" y="535"/>
                  </a:cubicBezTo>
                  <a:cubicBezTo>
                    <a:pt x="565" y="545"/>
                    <a:pt x="558" y="555"/>
                    <a:pt x="550" y="565"/>
                  </a:cubicBezTo>
                  <a:moveTo>
                    <a:pt x="543" y="574"/>
                  </a:moveTo>
                  <a:cubicBezTo>
                    <a:pt x="537" y="581"/>
                    <a:pt x="531" y="588"/>
                    <a:pt x="525" y="596"/>
                  </a:cubicBezTo>
                  <a:cubicBezTo>
                    <a:pt x="525" y="589"/>
                    <a:pt x="526" y="582"/>
                    <a:pt x="527" y="574"/>
                  </a:cubicBezTo>
                  <a:cubicBezTo>
                    <a:pt x="528" y="572"/>
                    <a:pt x="530" y="570"/>
                    <a:pt x="531" y="568"/>
                  </a:cubicBezTo>
                  <a:cubicBezTo>
                    <a:pt x="538" y="558"/>
                    <a:pt x="545" y="549"/>
                    <a:pt x="551" y="539"/>
                  </a:cubicBezTo>
                  <a:cubicBezTo>
                    <a:pt x="551" y="542"/>
                    <a:pt x="550" y="546"/>
                    <a:pt x="550" y="549"/>
                  </a:cubicBezTo>
                  <a:cubicBezTo>
                    <a:pt x="548" y="557"/>
                    <a:pt x="546" y="564"/>
                    <a:pt x="544" y="572"/>
                  </a:cubicBezTo>
                  <a:cubicBezTo>
                    <a:pt x="544" y="572"/>
                    <a:pt x="543" y="573"/>
                    <a:pt x="543" y="574"/>
                  </a:cubicBezTo>
                  <a:moveTo>
                    <a:pt x="485" y="588"/>
                  </a:moveTo>
                  <a:cubicBezTo>
                    <a:pt x="481" y="591"/>
                    <a:pt x="478" y="593"/>
                    <a:pt x="475" y="596"/>
                  </a:cubicBezTo>
                  <a:cubicBezTo>
                    <a:pt x="476" y="589"/>
                    <a:pt x="477" y="582"/>
                    <a:pt x="479" y="575"/>
                  </a:cubicBezTo>
                  <a:cubicBezTo>
                    <a:pt x="482" y="572"/>
                    <a:pt x="484" y="570"/>
                    <a:pt x="487" y="568"/>
                  </a:cubicBezTo>
                  <a:cubicBezTo>
                    <a:pt x="487" y="575"/>
                    <a:pt x="486" y="581"/>
                    <a:pt x="485" y="588"/>
                  </a:cubicBezTo>
                  <a:moveTo>
                    <a:pt x="444" y="370"/>
                  </a:moveTo>
                  <a:cubicBezTo>
                    <a:pt x="443" y="371"/>
                    <a:pt x="441" y="372"/>
                    <a:pt x="439" y="374"/>
                  </a:cubicBezTo>
                  <a:cubicBezTo>
                    <a:pt x="432" y="379"/>
                    <a:pt x="426" y="384"/>
                    <a:pt x="419" y="389"/>
                  </a:cubicBezTo>
                  <a:cubicBezTo>
                    <a:pt x="405" y="399"/>
                    <a:pt x="390" y="408"/>
                    <a:pt x="376" y="418"/>
                  </a:cubicBezTo>
                  <a:cubicBezTo>
                    <a:pt x="362" y="428"/>
                    <a:pt x="348" y="437"/>
                    <a:pt x="333" y="445"/>
                  </a:cubicBezTo>
                  <a:cubicBezTo>
                    <a:pt x="327" y="449"/>
                    <a:pt x="321" y="452"/>
                    <a:pt x="315" y="456"/>
                  </a:cubicBezTo>
                  <a:cubicBezTo>
                    <a:pt x="314" y="453"/>
                    <a:pt x="312" y="450"/>
                    <a:pt x="311" y="447"/>
                  </a:cubicBezTo>
                  <a:cubicBezTo>
                    <a:pt x="316" y="445"/>
                    <a:pt x="322" y="440"/>
                    <a:pt x="326" y="437"/>
                  </a:cubicBezTo>
                  <a:cubicBezTo>
                    <a:pt x="342" y="428"/>
                    <a:pt x="358" y="418"/>
                    <a:pt x="374" y="408"/>
                  </a:cubicBezTo>
                  <a:cubicBezTo>
                    <a:pt x="389" y="399"/>
                    <a:pt x="405" y="392"/>
                    <a:pt x="419" y="381"/>
                  </a:cubicBezTo>
                  <a:cubicBezTo>
                    <a:pt x="426" y="375"/>
                    <a:pt x="433" y="370"/>
                    <a:pt x="441" y="365"/>
                  </a:cubicBezTo>
                  <a:cubicBezTo>
                    <a:pt x="442" y="366"/>
                    <a:pt x="443" y="368"/>
                    <a:pt x="444" y="370"/>
                  </a:cubicBezTo>
                  <a:moveTo>
                    <a:pt x="434" y="365"/>
                  </a:moveTo>
                  <a:cubicBezTo>
                    <a:pt x="429" y="369"/>
                    <a:pt x="423" y="373"/>
                    <a:pt x="418" y="377"/>
                  </a:cubicBezTo>
                  <a:cubicBezTo>
                    <a:pt x="404" y="388"/>
                    <a:pt x="389" y="396"/>
                    <a:pt x="374" y="404"/>
                  </a:cubicBezTo>
                  <a:cubicBezTo>
                    <a:pt x="360" y="413"/>
                    <a:pt x="346" y="422"/>
                    <a:pt x="332" y="430"/>
                  </a:cubicBezTo>
                  <a:cubicBezTo>
                    <a:pt x="327" y="433"/>
                    <a:pt x="322" y="436"/>
                    <a:pt x="317" y="439"/>
                  </a:cubicBezTo>
                  <a:cubicBezTo>
                    <a:pt x="316" y="440"/>
                    <a:pt x="312" y="442"/>
                    <a:pt x="309" y="444"/>
                  </a:cubicBezTo>
                  <a:cubicBezTo>
                    <a:pt x="309" y="443"/>
                    <a:pt x="309" y="442"/>
                    <a:pt x="308" y="442"/>
                  </a:cubicBezTo>
                  <a:cubicBezTo>
                    <a:pt x="307" y="438"/>
                    <a:pt x="305" y="434"/>
                    <a:pt x="303" y="430"/>
                  </a:cubicBezTo>
                  <a:cubicBezTo>
                    <a:pt x="307" y="428"/>
                    <a:pt x="312" y="426"/>
                    <a:pt x="316" y="423"/>
                  </a:cubicBezTo>
                  <a:cubicBezTo>
                    <a:pt x="333" y="414"/>
                    <a:pt x="349" y="404"/>
                    <a:pt x="366" y="395"/>
                  </a:cubicBezTo>
                  <a:cubicBezTo>
                    <a:pt x="381" y="387"/>
                    <a:pt x="396" y="376"/>
                    <a:pt x="410" y="367"/>
                  </a:cubicBezTo>
                  <a:cubicBezTo>
                    <a:pt x="418" y="362"/>
                    <a:pt x="425" y="358"/>
                    <a:pt x="432" y="353"/>
                  </a:cubicBezTo>
                  <a:cubicBezTo>
                    <a:pt x="435" y="356"/>
                    <a:pt x="437" y="359"/>
                    <a:pt x="439" y="362"/>
                  </a:cubicBezTo>
                  <a:cubicBezTo>
                    <a:pt x="437" y="363"/>
                    <a:pt x="436" y="364"/>
                    <a:pt x="434" y="365"/>
                  </a:cubicBezTo>
                  <a:moveTo>
                    <a:pt x="325" y="454"/>
                  </a:moveTo>
                  <a:cubicBezTo>
                    <a:pt x="342" y="444"/>
                    <a:pt x="358" y="435"/>
                    <a:pt x="373" y="424"/>
                  </a:cubicBezTo>
                  <a:cubicBezTo>
                    <a:pt x="389" y="413"/>
                    <a:pt x="405" y="402"/>
                    <a:pt x="421" y="391"/>
                  </a:cubicBezTo>
                  <a:cubicBezTo>
                    <a:pt x="427" y="387"/>
                    <a:pt x="433" y="383"/>
                    <a:pt x="439" y="377"/>
                  </a:cubicBezTo>
                  <a:cubicBezTo>
                    <a:pt x="441" y="375"/>
                    <a:pt x="443" y="373"/>
                    <a:pt x="445" y="372"/>
                  </a:cubicBezTo>
                  <a:cubicBezTo>
                    <a:pt x="448" y="375"/>
                    <a:pt x="450" y="379"/>
                    <a:pt x="452" y="382"/>
                  </a:cubicBezTo>
                  <a:cubicBezTo>
                    <a:pt x="433" y="401"/>
                    <a:pt x="410" y="414"/>
                    <a:pt x="388" y="429"/>
                  </a:cubicBezTo>
                  <a:cubicBezTo>
                    <a:pt x="375" y="438"/>
                    <a:pt x="362" y="447"/>
                    <a:pt x="348" y="455"/>
                  </a:cubicBezTo>
                  <a:cubicBezTo>
                    <a:pt x="341" y="460"/>
                    <a:pt x="333" y="465"/>
                    <a:pt x="325" y="470"/>
                  </a:cubicBezTo>
                  <a:cubicBezTo>
                    <a:pt x="328" y="467"/>
                    <a:pt x="330" y="464"/>
                    <a:pt x="333" y="461"/>
                  </a:cubicBezTo>
                  <a:cubicBezTo>
                    <a:pt x="333" y="461"/>
                    <a:pt x="332" y="460"/>
                    <a:pt x="332" y="461"/>
                  </a:cubicBezTo>
                  <a:cubicBezTo>
                    <a:pt x="329" y="463"/>
                    <a:pt x="327" y="466"/>
                    <a:pt x="324" y="469"/>
                  </a:cubicBezTo>
                  <a:cubicBezTo>
                    <a:pt x="322" y="466"/>
                    <a:pt x="321" y="464"/>
                    <a:pt x="319" y="461"/>
                  </a:cubicBezTo>
                  <a:cubicBezTo>
                    <a:pt x="318" y="460"/>
                    <a:pt x="318" y="460"/>
                    <a:pt x="317" y="459"/>
                  </a:cubicBezTo>
                  <a:cubicBezTo>
                    <a:pt x="320" y="457"/>
                    <a:pt x="323" y="456"/>
                    <a:pt x="325" y="454"/>
                  </a:cubicBezTo>
                  <a:moveTo>
                    <a:pt x="356" y="454"/>
                  </a:moveTo>
                  <a:cubicBezTo>
                    <a:pt x="370" y="446"/>
                    <a:pt x="382" y="436"/>
                    <a:pt x="395" y="428"/>
                  </a:cubicBezTo>
                  <a:cubicBezTo>
                    <a:pt x="415" y="414"/>
                    <a:pt x="436" y="401"/>
                    <a:pt x="453" y="384"/>
                  </a:cubicBezTo>
                  <a:cubicBezTo>
                    <a:pt x="458" y="394"/>
                    <a:pt x="463" y="405"/>
                    <a:pt x="468" y="416"/>
                  </a:cubicBezTo>
                  <a:cubicBezTo>
                    <a:pt x="463" y="419"/>
                    <a:pt x="458" y="423"/>
                    <a:pt x="454" y="426"/>
                  </a:cubicBezTo>
                  <a:cubicBezTo>
                    <a:pt x="447" y="431"/>
                    <a:pt x="441" y="437"/>
                    <a:pt x="435" y="442"/>
                  </a:cubicBezTo>
                  <a:cubicBezTo>
                    <a:pt x="421" y="452"/>
                    <a:pt x="407" y="462"/>
                    <a:pt x="393" y="471"/>
                  </a:cubicBezTo>
                  <a:cubicBezTo>
                    <a:pt x="392" y="471"/>
                    <a:pt x="392" y="471"/>
                    <a:pt x="391" y="471"/>
                  </a:cubicBezTo>
                  <a:cubicBezTo>
                    <a:pt x="391" y="470"/>
                    <a:pt x="391" y="470"/>
                    <a:pt x="391" y="469"/>
                  </a:cubicBezTo>
                  <a:cubicBezTo>
                    <a:pt x="391" y="463"/>
                    <a:pt x="392" y="458"/>
                    <a:pt x="391" y="453"/>
                  </a:cubicBezTo>
                  <a:cubicBezTo>
                    <a:pt x="391" y="452"/>
                    <a:pt x="391" y="451"/>
                    <a:pt x="391" y="450"/>
                  </a:cubicBezTo>
                  <a:cubicBezTo>
                    <a:pt x="392" y="449"/>
                    <a:pt x="394" y="448"/>
                    <a:pt x="395" y="447"/>
                  </a:cubicBezTo>
                  <a:cubicBezTo>
                    <a:pt x="408" y="438"/>
                    <a:pt x="420" y="428"/>
                    <a:pt x="433" y="419"/>
                  </a:cubicBezTo>
                  <a:cubicBezTo>
                    <a:pt x="438" y="417"/>
                    <a:pt x="447" y="413"/>
                    <a:pt x="447" y="407"/>
                  </a:cubicBezTo>
                  <a:cubicBezTo>
                    <a:pt x="447" y="406"/>
                    <a:pt x="445" y="405"/>
                    <a:pt x="445" y="407"/>
                  </a:cubicBezTo>
                  <a:cubicBezTo>
                    <a:pt x="444" y="411"/>
                    <a:pt x="435" y="415"/>
                    <a:pt x="432" y="417"/>
                  </a:cubicBezTo>
                  <a:cubicBezTo>
                    <a:pt x="427" y="420"/>
                    <a:pt x="423" y="423"/>
                    <a:pt x="418" y="427"/>
                  </a:cubicBezTo>
                  <a:cubicBezTo>
                    <a:pt x="409" y="433"/>
                    <a:pt x="400" y="439"/>
                    <a:pt x="390" y="446"/>
                  </a:cubicBezTo>
                  <a:cubicBezTo>
                    <a:pt x="390" y="444"/>
                    <a:pt x="389" y="441"/>
                    <a:pt x="389" y="439"/>
                  </a:cubicBezTo>
                  <a:cubicBezTo>
                    <a:pt x="389" y="437"/>
                    <a:pt x="387" y="437"/>
                    <a:pt x="387" y="439"/>
                  </a:cubicBezTo>
                  <a:cubicBezTo>
                    <a:pt x="387" y="442"/>
                    <a:pt x="387" y="445"/>
                    <a:pt x="388" y="448"/>
                  </a:cubicBezTo>
                  <a:cubicBezTo>
                    <a:pt x="384" y="450"/>
                    <a:pt x="381" y="453"/>
                    <a:pt x="377" y="455"/>
                  </a:cubicBezTo>
                  <a:cubicBezTo>
                    <a:pt x="372" y="459"/>
                    <a:pt x="367" y="462"/>
                    <a:pt x="361" y="466"/>
                  </a:cubicBezTo>
                  <a:cubicBezTo>
                    <a:pt x="361" y="464"/>
                    <a:pt x="361" y="461"/>
                    <a:pt x="360" y="459"/>
                  </a:cubicBezTo>
                  <a:cubicBezTo>
                    <a:pt x="360" y="459"/>
                    <a:pt x="360" y="459"/>
                    <a:pt x="360" y="459"/>
                  </a:cubicBezTo>
                  <a:cubicBezTo>
                    <a:pt x="360" y="462"/>
                    <a:pt x="360" y="464"/>
                    <a:pt x="360" y="467"/>
                  </a:cubicBezTo>
                  <a:cubicBezTo>
                    <a:pt x="353" y="472"/>
                    <a:pt x="345" y="478"/>
                    <a:pt x="338" y="483"/>
                  </a:cubicBezTo>
                  <a:cubicBezTo>
                    <a:pt x="336" y="485"/>
                    <a:pt x="334" y="486"/>
                    <a:pt x="333" y="487"/>
                  </a:cubicBezTo>
                  <a:cubicBezTo>
                    <a:pt x="331" y="482"/>
                    <a:pt x="329" y="478"/>
                    <a:pt x="326" y="473"/>
                  </a:cubicBezTo>
                  <a:cubicBezTo>
                    <a:pt x="336" y="466"/>
                    <a:pt x="347" y="461"/>
                    <a:pt x="356" y="454"/>
                  </a:cubicBezTo>
                  <a:moveTo>
                    <a:pt x="488" y="564"/>
                  </a:moveTo>
                  <a:cubicBezTo>
                    <a:pt x="485" y="566"/>
                    <a:pt x="482" y="568"/>
                    <a:pt x="479" y="570"/>
                  </a:cubicBezTo>
                  <a:cubicBezTo>
                    <a:pt x="480" y="568"/>
                    <a:pt x="480" y="566"/>
                    <a:pt x="480" y="563"/>
                  </a:cubicBezTo>
                  <a:cubicBezTo>
                    <a:pt x="483" y="561"/>
                    <a:pt x="486" y="559"/>
                    <a:pt x="488" y="556"/>
                  </a:cubicBezTo>
                  <a:cubicBezTo>
                    <a:pt x="488" y="559"/>
                    <a:pt x="488" y="562"/>
                    <a:pt x="488" y="564"/>
                  </a:cubicBezTo>
                  <a:moveTo>
                    <a:pt x="481" y="558"/>
                  </a:moveTo>
                  <a:cubicBezTo>
                    <a:pt x="482" y="553"/>
                    <a:pt x="482" y="548"/>
                    <a:pt x="483" y="543"/>
                  </a:cubicBezTo>
                  <a:cubicBezTo>
                    <a:pt x="483" y="542"/>
                    <a:pt x="481" y="542"/>
                    <a:pt x="481" y="543"/>
                  </a:cubicBezTo>
                  <a:cubicBezTo>
                    <a:pt x="481" y="549"/>
                    <a:pt x="480" y="554"/>
                    <a:pt x="479" y="560"/>
                  </a:cubicBezTo>
                  <a:cubicBezTo>
                    <a:pt x="473" y="565"/>
                    <a:pt x="466" y="571"/>
                    <a:pt x="460" y="576"/>
                  </a:cubicBezTo>
                  <a:cubicBezTo>
                    <a:pt x="462" y="568"/>
                    <a:pt x="464" y="561"/>
                    <a:pt x="465" y="553"/>
                  </a:cubicBezTo>
                  <a:cubicBezTo>
                    <a:pt x="470" y="547"/>
                    <a:pt x="476" y="542"/>
                    <a:pt x="481" y="536"/>
                  </a:cubicBezTo>
                  <a:cubicBezTo>
                    <a:pt x="483" y="535"/>
                    <a:pt x="480" y="532"/>
                    <a:pt x="479" y="534"/>
                  </a:cubicBezTo>
                  <a:cubicBezTo>
                    <a:pt x="474" y="538"/>
                    <a:pt x="470" y="543"/>
                    <a:pt x="466" y="547"/>
                  </a:cubicBezTo>
                  <a:cubicBezTo>
                    <a:pt x="466" y="544"/>
                    <a:pt x="467" y="542"/>
                    <a:pt x="467" y="539"/>
                  </a:cubicBezTo>
                  <a:cubicBezTo>
                    <a:pt x="467" y="539"/>
                    <a:pt x="468" y="538"/>
                    <a:pt x="469" y="538"/>
                  </a:cubicBezTo>
                  <a:cubicBezTo>
                    <a:pt x="475" y="532"/>
                    <a:pt x="479" y="526"/>
                    <a:pt x="485" y="520"/>
                  </a:cubicBezTo>
                  <a:cubicBezTo>
                    <a:pt x="486" y="519"/>
                    <a:pt x="484" y="517"/>
                    <a:pt x="483" y="518"/>
                  </a:cubicBezTo>
                  <a:cubicBezTo>
                    <a:pt x="478" y="524"/>
                    <a:pt x="473" y="530"/>
                    <a:pt x="467" y="536"/>
                  </a:cubicBezTo>
                  <a:cubicBezTo>
                    <a:pt x="467" y="532"/>
                    <a:pt x="467" y="529"/>
                    <a:pt x="467" y="525"/>
                  </a:cubicBezTo>
                  <a:cubicBezTo>
                    <a:pt x="467" y="523"/>
                    <a:pt x="465" y="523"/>
                    <a:pt x="465" y="525"/>
                  </a:cubicBezTo>
                  <a:cubicBezTo>
                    <a:pt x="465" y="529"/>
                    <a:pt x="464" y="534"/>
                    <a:pt x="464" y="538"/>
                  </a:cubicBezTo>
                  <a:cubicBezTo>
                    <a:pt x="458" y="542"/>
                    <a:pt x="452" y="546"/>
                    <a:pt x="446" y="550"/>
                  </a:cubicBezTo>
                  <a:cubicBezTo>
                    <a:pt x="438" y="555"/>
                    <a:pt x="430" y="561"/>
                    <a:pt x="422" y="567"/>
                  </a:cubicBezTo>
                  <a:cubicBezTo>
                    <a:pt x="424" y="559"/>
                    <a:pt x="425" y="551"/>
                    <a:pt x="427" y="543"/>
                  </a:cubicBezTo>
                  <a:cubicBezTo>
                    <a:pt x="444" y="531"/>
                    <a:pt x="461" y="518"/>
                    <a:pt x="479" y="508"/>
                  </a:cubicBezTo>
                  <a:cubicBezTo>
                    <a:pt x="480" y="507"/>
                    <a:pt x="479" y="505"/>
                    <a:pt x="477" y="506"/>
                  </a:cubicBezTo>
                  <a:cubicBezTo>
                    <a:pt x="460" y="516"/>
                    <a:pt x="444" y="527"/>
                    <a:pt x="428" y="539"/>
                  </a:cubicBezTo>
                  <a:cubicBezTo>
                    <a:pt x="428" y="539"/>
                    <a:pt x="428" y="538"/>
                    <a:pt x="428" y="538"/>
                  </a:cubicBezTo>
                  <a:cubicBezTo>
                    <a:pt x="438" y="529"/>
                    <a:pt x="449" y="521"/>
                    <a:pt x="460" y="512"/>
                  </a:cubicBezTo>
                  <a:cubicBezTo>
                    <a:pt x="467" y="506"/>
                    <a:pt x="476" y="500"/>
                    <a:pt x="483" y="494"/>
                  </a:cubicBezTo>
                  <a:cubicBezTo>
                    <a:pt x="484" y="497"/>
                    <a:pt x="484" y="501"/>
                    <a:pt x="485" y="505"/>
                  </a:cubicBezTo>
                  <a:cubicBezTo>
                    <a:pt x="487" y="521"/>
                    <a:pt x="488" y="536"/>
                    <a:pt x="488" y="552"/>
                  </a:cubicBezTo>
                  <a:cubicBezTo>
                    <a:pt x="486" y="554"/>
                    <a:pt x="483" y="556"/>
                    <a:pt x="481" y="558"/>
                  </a:cubicBezTo>
                  <a:moveTo>
                    <a:pt x="353" y="642"/>
                  </a:moveTo>
                  <a:cubicBezTo>
                    <a:pt x="351" y="644"/>
                    <a:pt x="349" y="646"/>
                    <a:pt x="347" y="649"/>
                  </a:cubicBezTo>
                  <a:cubicBezTo>
                    <a:pt x="348" y="646"/>
                    <a:pt x="349" y="643"/>
                    <a:pt x="350" y="641"/>
                  </a:cubicBezTo>
                  <a:cubicBezTo>
                    <a:pt x="356" y="636"/>
                    <a:pt x="362" y="631"/>
                    <a:pt x="369" y="626"/>
                  </a:cubicBezTo>
                  <a:cubicBezTo>
                    <a:pt x="368" y="628"/>
                    <a:pt x="368" y="630"/>
                    <a:pt x="367" y="632"/>
                  </a:cubicBezTo>
                  <a:cubicBezTo>
                    <a:pt x="366" y="636"/>
                    <a:pt x="365" y="640"/>
                    <a:pt x="364" y="644"/>
                  </a:cubicBezTo>
                  <a:cubicBezTo>
                    <a:pt x="361" y="645"/>
                    <a:pt x="359" y="647"/>
                    <a:pt x="356" y="649"/>
                  </a:cubicBezTo>
                  <a:cubicBezTo>
                    <a:pt x="354" y="651"/>
                    <a:pt x="350" y="652"/>
                    <a:pt x="348" y="654"/>
                  </a:cubicBezTo>
                  <a:cubicBezTo>
                    <a:pt x="347" y="655"/>
                    <a:pt x="348" y="656"/>
                    <a:pt x="344" y="657"/>
                  </a:cubicBezTo>
                  <a:cubicBezTo>
                    <a:pt x="344" y="657"/>
                    <a:pt x="344" y="657"/>
                    <a:pt x="344" y="657"/>
                  </a:cubicBezTo>
                  <a:cubicBezTo>
                    <a:pt x="348" y="652"/>
                    <a:pt x="350" y="647"/>
                    <a:pt x="354" y="644"/>
                  </a:cubicBezTo>
                  <a:cubicBezTo>
                    <a:pt x="355" y="643"/>
                    <a:pt x="354" y="642"/>
                    <a:pt x="353" y="642"/>
                  </a:cubicBezTo>
                  <a:moveTo>
                    <a:pt x="360" y="627"/>
                  </a:moveTo>
                  <a:cubicBezTo>
                    <a:pt x="360" y="627"/>
                    <a:pt x="360" y="627"/>
                    <a:pt x="360" y="627"/>
                  </a:cubicBezTo>
                  <a:cubicBezTo>
                    <a:pt x="358" y="628"/>
                    <a:pt x="355" y="629"/>
                    <a:pt x="353" y="631"/>
                  </a:cubicBezTo>
                  <a:cubicBezTo>
                    <a:pt x="355" y="626"/>
                    <a:pt x="356" y="620"/>
                    <a:pt x="357" y="615"/>
                  </a:cubicBezTo>
                  <a:cubicBezTo>
                    <a:pt x="362" y="612"/>
                    <a:pt x="368" y="608"/>
                    <a:pt x="374" y="604"/>
                  </a:cubicBezTo>
                  <a:cubicBezTo>
                    <a:pt x="373" y="610"/>
                    <a:pt x="372" y="615"/>
                    <a:pt x="370" y="620"/>
                  </a:cubicBezTo>
                  <a:cubicBezTo>
                    <a:pt x="365" y="624"/>
                    <a:pt x="361" y="628"/>
                    <a:pt x="356" y="631"/>
                  </a:cubicBezTo>
                  <a:cubicBezTo>
                    <a:pt x="354" y="632"/>
                    <a:pt x="353" y="633"/>
                    <a:pt x="352" y="634"/>
                  </a:cubicBezTo>
                  <a:cubicBezTo>
                    <a:pt x="352" y="634"/>
                    <a:pt x="352" y="634"/>
                    <a:pt x="352" y="633"/>
                  </a:cubicBezTo>
                  <a:cubicBezTo>
                    <a:pt x="355" y="631"/>
                    <a:pt x="358" y="629"/>
                    <a:pt x="360" y="627"/>
                  </a:cubicBezTo>
                  <a:moveTo>
                    <a:pt x="350" y="615"/>
                  </a:moveTo>
                  <a:cubicBezTo>
                    <a:pt x="350" y="614"/>
                    <a:pt x="350" y="613"/>
                    <a:pt x="349" y="611"/>
                  </a:cubicBezTo>
                  <a:cubicBezTo>
                    <a:pt x="349" y="611"/>
                    <a:pt x="349" y="611"/>
                    <a:pt x="349" y="610"/>
                  </a:cubicBezTo>
                  <a:cubicBezTo>
                    <a:pt x="351" y="609"/>
                    <a:pt x="354" y="607"/>
                    <a:pt x="356" y="605"/>
                  </a:cubicBezTo>
                  <a:cubicBezTo>
                    <a:pt x="355" y="608"/>
                    <a:pt x="354" y="610"/>
                    <a:pt x="354" y="613"/>
                  </a:cubicBezTo>
                  <a:cubicBezTo>
                    <a:pt x="352" y="614"/>
                    <a:pt x="351" y="614"/>
                    <a:pt x="350" y="615"/>
                  </a:cubicBezTo>
                  <a:moveTo>
                    <a:pt x="365" y="494"/>
                  </a:moveTo>
                  <a:cubicBezTo>
                    <a:pt x="373" y="488"/>
                    <a:pt x="381" y="483"/>
                    <a:pt x="389" y="478"/>
                  </a:cubicBezTo>
                  <a:cubicBezTo>
                    <a:pt x="389" y="482"/>
                    <a:pt x="389" y="486"/>
                    <a:pt x="389" y="491"/>
                  </a:cubicBezTo>
                  <a:cubicBezTo>
                    <a:pt x="381" y="497"/>
                    <a:pt x="373" y="502"/>
                    <a:pt x="365" y="508"/>
                  </a:cubicBezTo>
                  <a:cubicBezTo>
                    <a:pt x="365" y="504"/>
                    <a:pt x="365" y="499"/>
                    <a:pt x="365" y="494"/>
                  </a:cubicBezTo>
                  <a:moveTo>
                    <a:pt x="411" y="501"/>
                  </a:moveTo>
                  <a:cubicBezTo>
                    <a:pt x="416" y="498"/>
                    <a:pt x="420" y="494"/>
                    <a:pt x="425" y="491"/>
                  </a:cubicBezTo>
                  <a:cubicBezTo>
                    <a:pt x="425" y="493"/>
                    <a:pt x="425" y="496"/>
                    <a:pt x="425" y="499"/>
                  </a:cubicBezTo>
                  <a:cubicBezTo>
                    <a:pt x="425" y="500"/>
                    <a:pt x="425" y="501"/>
                    <a:pt x="425" y="502"/>
                  </a:cubicBezTo>
                  <a:cubicBezTo>
                    <a:pt x="420" y="506"/>
                    <a:pt x="415" y="510"/>
                    <a:pt x="410" y="513"/>
                  </a:cubicBezTo>
                  <a:cubicBezTo>
                    <a:pt x="402" y="519"/>
                    <a:pt x="395" y="525"/>
                    <a:pt x="387" y="531"/>
                  </a:cubicBezTo>
                  <a:cubicBezTo>
                    <a:pt x="387" y="530"/>
                    <a:pt x="387" y="528"/>
                    <a:pt x="388" y="527"/>
                  </a:cubicBezTo>
                  <a:cubicBezTo>
                    <a:pt x="388" y="524"/>
                    <a:pt x="388" y="522"/>
                    <a:pt x="389" y="520"/>
                  </a:cubicBezTo>
                  <a:cubicBezTo>
                    <a:pt x="396" y="514"/>
                    <a:pt x="404" y="508"/>
                    <a:pt x="411" y="501"/>
                  </a:cubicBezTo>
                  <a:moveTo>
                    <a:pt x="471" y="424"/>
                  </a:moveTo>
                  <a:cubicBezTo>
                    <a:pt x="457" y="438"/>
                    <a:pt x="441" y="451"/>
                    <a:pt x="426" y="463"/>
                  </a:cubicBezTo>
                  <a:cubicBezTo>
                    <a:pt x="426" y="462"/>
                    <a:pt x="425" y="462"/>
                    <a:pt x="425" y="461"/>
                  </a:cubicBezTo>
                  <a:cubicBezTo>
                    <a:pt x="425" y="459"/>
                    <a:pt x="423" y="459"/>
                    <a:pt x="423" y="461"/>
                  </a:cubicBezTo>
                  <a:cubicBezTo>
                    <a:pt x="423" y="462"/>
                    <a:pt x="423" y="464"/>
                    <a:pt x="423" y="465"/>
                  </a:cubicBezTo>
                  <a:cubicBezTo>
                    <a:pt x="414" y="472"/>
                    <a:pt x="404" y="479"/>
                    <a:pt x="395" y="486"/>
                  </a:cubicBezTo>
                  <a:cubicBezTo>
                    <a:pt x="394" y="487"/>
                    <a:pt x="393" y="488"/>
                    <a:pt x="392" y="489"/>
                  </a:cubicBezTo>
                  <a:cubicBezTo>
                    <a:pt x="392" y="484"/>
                    <a:pt x="392" y="480"/>
                    <a:pt x="392" y="476"/>
                  </a:cubicBezTo>
                  <a:cubicBezTo>
                    <a:pt x="394" y="474"/>
                    <a:pt x="396" y="473"/>
                    <a:pt x="398" y="472"/>
                  </a:cubicBezTo>
                  <a:cubicBezTo>
                    <a:pt x="411" y="463"/>
                    <a:pt x="424" y="454"/>
                    <a:pt x="436" y="444"/>
                  </a:cubicBezTo>
                  <a:cubicBezTo>
                    <a:pt x="443" y="439"/>
                    <a:pt x="449" y="433"/>
                    <a:pt x="455" y="428"/>
                  </a:cubicBezTo>
                  <a:cubicBezTo>
                    <a:pt x="459" y="424"/>
                    <a:pt x="464" y="421"/>
                    <a:pt x="468" y="417"/>
                  </a:cubicBezTo>
                  <a:cubicBezTo>
                    <a:pt x="469" y="420"/>
                    <a:pt x="470" y="422"/>
                    <a:pt x="471" y="424"/>
                  </a:cubicBezTo>
                  <a:moveTo>
                    <a:pt x="477" y="478"/>
                  </a:moveTo>
                  <a:cubicBezTo>
                    <a:pt x="469" y="490"/>
                    <a:pt x="456" y="497"/>
                    <a:pt x="445" y="505"/>
                  </a:cubicBezTo>
                  <a:cubicBezTo>
                    <a:pt x="439" y="509"/>
                    <a:pt x="434" y="513"/>
                    <a:pt x="429" y="517"/>
                  </a:cubicBezTo>
                  <a:cubicBezTo>
                    <a:pt x="428" y="512"/>
                    <a:pt x="428" y="507"/>
                    <a:pt x="428" y="503"/>
                  </a:cubicBezTo>
                  <a:cubicBezTo>
                    <a:pt x="436" y="496"/>
                    <a:pt x="444" y="489"/>
                    <a:pt x="453" y="483"/>
                  </a:cubicBezTo>
                  <a:cubicBezTo>
                    <a:pt x="458" y="479"/>
                    <a:pt x="463" y="476"/>
                    <a:pt x="467" y="472"/>
                  </a:cubicBezTo>
                  <a:cubicBezTo>
                    <a:pt x="471" y="469"/>
                    <a:pt x="474" y="465"/>
                    <a:pt x="478" y="462"/>
                  </a:cubicBezTo>
                  <a:cubicBezTo>
                    <a:pt x="480" y="472"/>
                    <a:pt x="481" y="481"/>
                    <a:pt x="483" y="491"/>
                  </a:cubicBezTo>
                  <a:cubicBezTo>
                    <a:pt x="475" y="498"/>
                    <a:pt x="466" y="504"/>
                    <a:pt x="458" y="510"/>
                  </a:cubicBezTo>
                  <a:cubicBezTo>
                    <a:pt x="449" y="517"/>
                    <a:pt x="439" y="525"/>
                    <a:pt x="430" y="532"/>
                  </a:cubicBezTo>
                  <a:cubicBezTo>
                    <a:pt x="430" y="528"/>
                    <a:pt x="429" y="524"/>
                    <a:pt x="429" y="520"/>
                  </a:cubicBezTo>
                  <a:cubicBezTo>
                    <a:pt x="432" y="518"/>
                    <a:pt x="435" y="516"/>
                    <a:pt x="438" y="513"/>
                  </a:cubicBezTo>
                  <a:cubicBezTo>
                    <a:pt x="452" y="503"/>
                    <a:pt x="469" y="494"/>
                    <a:pt x="479" y="480"/>
                  </a:cubicBezTo>
                  <a:cubicBezTo>
                    <a:pt x="480" y="478"/>
                    <a:pt x="478" y="477"/>
                    <a:pt x="477" y="478"/>
                  </a:cubicBezTo>
                  <a:moveTo>
                    <a:pt x="428" y="528"/>
                  </a:moveTo>
                  <a:cubicBezTo>
                    <a:pt x="427" y="527"/>
                    <a:pt x="427" y="528"/>
                    <a:pt x="427" y="529"/>
                  </a:cubicBezTo>
                  <a:cubicBezTo>
                    <a:pt x="426" y="531"/>
                    <a:pt x="426" y="534"/>
                    <a:pt x="425" y="536"/>
                  </a:cubicBezTo>
                  <a:cubicBezTo>
                    <a:pt x="421" y="539"/>
                    <a:pt x="418" y="542"/>
                    <a:pt x="414" y="545"/>
                  </a:cubicBezTo>
                  <a:cubicBezTo>
                    <a:pt x="412" y="547"/>
                    <a:pt x="409" y="549"/>
                    <a:pt x="406" y="551"/>
                  </a:cubicBezTo>
                  <a:cubicBezTo>
                    <a:pt x="407" y="546"/>
                    <a:pt x="408" y="541"/>
                    <a:pt x="408" y="536"/>
                  </a:cubicBezTo>
                  <a:cubicBezTo>
                    <a:pt x="414" y="531"/>
                    <a:pt x="421" y="527"/>
                    <a:pt x="427" y="522"/>
                  </a:cubicBezTo>
                  <a:cubicBezTo>
                    <a:pt x="427" y="524"/>
                    <a:pt x="428" y="526"/>
                    <a:pt x="428" y="528"/>
                  </a:cubicBezTo>
                  <a:moveTo>
                    <a:pt x="438" y="560"/>
                  </a:moveTo>
                  <a:cubicBezTo>
                    <a:pt x="442" y="556"/>
                    <a:pt x="447" y="553"/>
                    <a:pt x="452" y="550"/>
                  </a:cubicBezTo>
                  <a:cubicBezTo>
                    <a:pt x="456" y="547"/>
                    <a:pt x="460" y="544"/>
                    <a:pt x="464" y="542"/>
                  </a:cubicBezTo>
                  <a:cubicBezTo>
                    <a:pt x="463" y="544"/>
                    <a:pt x="463" y="547"/>
                    <a:pt x="462" y="550"/>
                  </a:cubicBezTo>
                  <a:cubicBezTo>
                    <a:pt x="455" y="557"/>
                    <a:pt x="448" y="564"/>
                    <a:pt x="441" y="570"/>
                  </a:cubicBezTo>
                  <a:cubicBezTo>
                    <a:pt x="439" y="571"/>
                    <a:pt x="438" y="572"/>
                    <a:pt x="437" y="573"/>
                  </a:cubicBezTo>
                  <a:cubicBezTo>
                    <a:pt x="437" y="569"/>
                    <a:pt x="438" y="565"/>
                    <a:pt x="440" y="561"/>
                  </a:cubicBezTo>
                  <a:cubicBezTo>
                    <a:pt x="440" y="560"/>
                    <a:pt x="439" y="559"/>
                    <a:pt x="438" y="560"/>
                  </a:cubicBezTo>
                  <a:moveTo>
                    <a:pt x="436" y="561"/>
                  </a:moveTo>
                  <a:cubicBezTo>
                    <a:pt x="435" y="566"/>
                    <a:pt x="434" y="571"/>
                    <a:pt x="432" y="576"/>
                  </a:cubicBezTo>
                  <a:cubicBezTo>
                    <a:pt x="427" y="580"/>
                    <a:pt x="422" y="583"/>
                    <a:pt x="417" y="587"/>
                  </a:cubicBezTo>
                  <a:cubicBezTo>
                    <a:pt x="418" y="585"/>
                    <a:pt x="418" y="584"/>
                    <a:pt x="418" y="583"/>
                  </a:cubicBezTo>
                  <a:cubicBezTo>
                    <a:pt x="419" y="579"/>
                    <a:pt x="420" y="576"/>
                    <a:pt x="421" y="572"/>
                  </a:cubicBezTo>
                  <a:cubicBezTo>
                    <a:pt x="426" y="568"/>
                    <a:pt x="431" y="564"/>
                    <a:pt x="437" y="560"/>
                  </a:cubicBezTo>
                  <a:cubicBezTo>
                    <a:pt x="437" y="560"/>
                    <a:pt x="437" y="560"/>
                    <a:pt x="436" y="561"/>
                  </a:cubicBezTo>
                  <a:moveTo>
                    <a:pt x="419" y="570"/>
                  </a:moveTo>
                  <a:cubicBezTo>
                    <a:pt x="414" y="573"/>
                    <a:pt x="409" y="576"/>
                    <a:pt x="405" y="580"/>
                  </a:cubicBezTo>
                  <a:cubicBezTo>
                    <a:pt x="403" y="581"/>
                    <a:pt x="401" y="582"/>
                    <a:pt x="399" y="583"/>
                  </a:cubicBezTo>
                  <a:cubicBezTo>
                    <a:pt x="401" y="575"/>
                    <a:pt x="403" y="568"/>
                    <a:pt x="405" y="560"/>
                  </a:cubicBezTo>
                  <a:cubicBezTo>
                    <a:pt x="411" y="555"/>
                    <a:pt x="417" y="551"/>
                    <a:pt x="423" y="546"/>
                  </a:cubicBezTo>
                  <a:cubicBezTo>
                    <a:pt x="422" y="554"/>
                    <a:pt x="421" y="562"/>
                    <a:pt x="419" y="570"/>
                  </a:cubicBezTo>
                  <a:moveTo>
                    <a:pt x="347" y="578"/>
                  </a:moveTo>
                  <a:cubicBezTo>
                    <a:pt x="352" y="577"/>
                    <a:pt x="359" y="572"/>
                    <a:pt x="363" y="570"/>
                  </a:cubicBezTo>
                  <a:cubicBezTo>
                    <a:pt x="369" y="566"/>
                    <a:pt x="375" y="562"/>
                    <a:pt x="380" y="557"/>
                  </a:cubicBezTo>
                  <a:cubicBezTo>
                    <a:pt x="380" y="562"/>
                    <a:pt x="379" y="566"/>
                    <a:pt x="379" y="570"/>
                  </a:cubicBezTo>
                  <a:cubicBezTo>
                    <a:pt x="375" y="573"/>
                    <a:pt x="371" y="576"/>
                    <a:pt x="366" y="579"/>
                  </a:cubicBezTo>
                  <a:cubicBezTo>
                    <a:pt x="364" y="581"/>
                    <a:pt x="361" y="583"/>
                    <a:pt x="358" y="585"/>
                  </a:cubicBezTo>
                  <a:cubicBezTo>
                    <a:pt x="358" y="585"/>
                    <a:pt x="357" y="586"/>
                    <a:pt x="356" y="587"/>
                  </a:cubicBezTo>
                  <a:cubicBezTo>
                    <a:pt x="354" y="589"/>
                    <a:pt x="351" y="590"/>
                    <a:pt x="348" y="592"/>
                  </a:cubicBezTo>
                  <a:cubicBezTo>
                    <a:pt x="348" y="587"/>
                    <a:pt x="348" y="582"/>
                    <a:pt x="347" y="578"/>
                  </a:cubicBezTo>
                  <a:moveTo>
                    <a:pt x="378" y="575"/>
                  </a:moveTo>
                  <a:cubicBezTo>
                    <a:pt x="378" y="575"/>
                    <a:pt x="378" y="576"/>
                    <a:pt x="378" y="576"/>
                  </a:cubicBezTo>
                  <a:cubicBezTo>
                    <a:pt x="373" y="580"/>
                    <a:pt x="367" y="584"/>
                    <a:pt x="362" y="588"/>
                  </a:cubicBezTo>
                  <a:cubicBezTo>
                    <a:pt x="361" y="588"/>
                    <a:pt x="361" y="589"/>
                    <a:pt x="360" y="589"/>
                  </a:cubicBezTo>
                  <a:cubicBezTo>
                    <a:pt x="360" y="589"/>
                    <a:pt x="360" y="588"/>
                    <a:pt x="360" y="588"/>
                  </a:cubicBezTo>
                  <a:cubicBezTo>
                    <a:pt x="362" y="587"/>
                    <a:pt x="364" y="586"/>
                    <a:pt x="366" y="584"/>
                  </a:cubicBezTo>
                  <a:cubicBezTo>
                    <a:pt x="370" y="581"/>
                    <a:pt x="374" y="578"/>
                    <a:pt x="378" y="575"/>
                  </a:cubicBezTo>
                  <a:moveTo>
                    <a:pt x="359" y="604"/>
                  </a:moveTo>
                  <a:cubicBezTo>
                    <a:pt x="359" y="603"/>
                    <a:pt x="359" y="602"/>
                    <a:pt x="360" y="602"/>
                  </a:cubicBezTo>
                  <a:cubicBezTo>
                    <a:pt x="360" y="601"/>
                    <a:pt x="361" y="600"/>
                    <a:pt x="362" y="599"/>
                  </a:cubicBezTo>
                  <a:cubicBezTo>
                    <a:pt x="363" y="599"/>
                    <a:pt x="362" y="598"/>
                    <a:pt x="362" y="599"/>
                  </a:cubicBezTo>
                  <a:cubicBezTo>
                    <a:pt x="361" y="599"/>
                    <a:pt x="360" y="600"/>
                    <a:pt x="360" y="600"/>
                  </a:cubicBezTo>
                  <a:cubicBezTo>
                    <a:pt x="360" y="598"/>
                    <a:pt x="361" y="595"/>
                    <a:pt x="361" y="592"/>
                  </a:cubicBezTo>
                  <a:cubicBezTo>
                    <a:pt x="363" y="591"/>
                    <a:pt x="364" y="590"/>
                    <a:pt x="366" y="589"/>
                  </a:cubicBezTo>
                  <a:cubicBezTo>
                    <a:pt x="370" y="586"/>
                    <a:pt x="374" y="583"/>
                    <a:pt x="378" y="581"/>
                  </a:cubicBezTo>
                  <a:cubicBezTo>
                    <a:pt x="377" y="587"/>
                    <a:pt x="376" y="593"/>
                    <a:pt x="375" y="599"/>
                  </a:cubicBezTo>
                  <a:cubicBezTo>
                    <a:pt x="369" y="603"/>
                    <a:pt x="363" y="607"/>
                    <a:pt x="358" y="610"/>
                  </a:cubicBezTo>
                  <a:cubicBezTo>
                    <a:pt x="358" y="608"/>
                    <a:pt x="359" y="606"/>
                    <a:pt x="359" y="604"/>
                  </a:cubicBezTo>
                  <a:moveTo>
                    <a:pt x="377" y="602"/>
                  </a:moveTo>
                  <a:cubicBezTo>
                    <a:pt x="383" y="598"/>
                    <a:pt x="389" y="594"/>
                    <a:pt x="394" y="591"/>
                  </a:cubicBezTo>
                  <a:cubicBezTo>
                    <a:pt x="393" y="596"/>
                    <a:pt x="391" y="601"/>
                    <a:pt x="390" y="606"/>
                  </a:cubicBezTo>
                  <a:cubicBezTo>
                    <a:pt x="385" y="609"/>
                    <a:pt x="380" y="613"/>
                    <a:pt x="374" y="617"/>
                  </a:cubicBezTo>
                  <a:cubicBezTo>
                    <a:pt x="376" y="612"/>
                    <a:pt x="377" y="607"/>
                    <a:pt x="377" y="602"/>
                  </a:cubicBezTo>
                  <a:moveTo>
                    <a:pt x="378" y="597"/>
                  </a:moveTo>
                  <a:cubicBezTo>
                    <a:pt x="378" y="596"/>
                    <a:pt x="378" y="595"/>
                    <a:pt x="379" y="593"/>
                  </a:cubicBezTo>
                  <a:cubicBezTo>
                    <a:pt x="379" y="588"/>
                    <a:pt x="380" y="583"/>
                    <a:pt x="380" y="579"/>
                  </a:cubicBezTo>
                  <a:cubicBezTo>
                    <a:pt x="387" y="573"/>
                    <a:pt x="394" y="568"/>
                    <a:pt x="401" y="563"/>
                  </a:cubicBezTo>
                  <a:cubicBezTo>
                    <a:pt x="399" y="570"/>
                    <a:pt x="397" y="578"/>
                    <a:pt x="395" y="586"/>
                  </a:cubicBezTo>
                  <a:cubicBezTo>
                    <a:pt x="390" y="590"/>
                    <a:pt x="384" y="593"/>
                    <a:pt x="378" y="597"/>
                  </a:cubicBezTo>
                  <a:moveTo>
                    <a:pt x="382" y="568"/>
                  </a:moveTo>
                  <a:cubicBezTo>
                    <a:pt x="382" y="565"/>
                    <a:pt x="382" y="562"/>
                    <a:pt x="382" y="559"/>
                  </a:cubicBezTo>
                  <a:cubicBezTo>
                    <a:pt x="383" y="559"/>
                    <a:pt x="383" y="559"/>
                    <a:pt x="383" y="559"/>
                  </a:cubicBezTo>
                  <a:cubicBezTo>
                    <a:pt x="383" y="558"/>
                    <a:pt x="383" y="557"/>
                    <a:pt x="383" y="555"/>
                  </a:cubicBezTo>
                  <a:cubicBezTo>
                    <a:pt x="384" y="554"/>
                    <a:pt x="385" y="554"/>
                    <a:pt x="386" y="553"/>
                  </a:cubicBezTo>
                  <a:cubicBezTo>
                    <a:pt x="393" y="548"/>
                    <a:pt x="399" y="543"/>
                    <a:pt x="405" y="538"/>
                  </a:cubicBezTo>
                  <a:cubicBezTo>
                    <a:pt x="405" y="543"/>
                    <a:pt x="404" y="549"/>
                    <a:pt x="403" y="554"/>
                  </a:cubicBezTo>
                  <a:cubicBezTo>
                    <a:pt x="396" y="559"/>
                    <a:pt x="389" y="563"/>
                    <a:pt x="382" y="568"/>
                  </a:cubicBezTo>
                  <a:moveTo>
                    <a:pt x="398" y="588"/>
                  </a:moveTo>
                  <a:cubicBezTo>
                    <a:pt x="402" y="585"/>
                    <a:pt x="406" y="583"/>
                    <a:pt x="409" y="580"/>
                  </a:cubicBezTo>
                  <a:cubicBezTo>
                    <a:pt x="412" y="578"/>
                    <a:pt x="415" y="577"/>
                    <a:pt x="417" y="575"/>
                  </a:cubicBezTo>
                  <a:cubicBezTo>
                    <a:pt x="417" y="575"/>
                    <a:pt x="417" y="576"/>
                    <a:pt x="417" y="576"/>
                  </a:cubicBezTo>
                  <a:cubicBezTo>
                    <a:pt x="416" y="581"/>
                    <a:pt x="414" y="585"/>
                    <a:pt x="413" y="589"/>
                  </a:cubicBezTo>
                  <a:cubicBezTo>
                    <a:pt x="408" y="593"/>
                    <a:pt x="403" y="597"/>
                    <a:pt x="397" y="600"/>
                  </a:cubicBezTo>
                  <a:cubicBezTo>
                    <a:pt x="396" y="601"/>
                    <a:pt x="395" y="602"/>
                    <a:pt x="394" y="603"/>
                  </a:cubicBezTo>
                  <a:cubicBezTo>
                    <a:pt x="396" y="598"/>
                    <a:pt x="397" y="593"/>
                    <a:pt x="398" y="588"/>
                  </a:cubicBezTo>
                  <a:moveTo>
                    <a:pt x="409" y="531"/>
                  </a:moveTo>
                  <a:cubicBezTo>
                    <a:pt x="409" y="527"/>
                    <a:pt x="409" y="522"/>
                    <a:pt x="409" y="518"/>
                  </a:cubicBezTo>
                  <a:cubicBezTo>
                    <a:pt x="414" y="514"/>
                    <a:pt x="420" y="509"/>
                    <a:pt x="425" y="505"/>
                  </a:cubicBezTo>
                  <a:cubicBezTo>
                    <a:pt x="425" y="510"/>
                    <a:pt x="426" y="514"/>
                    <a:pt x="426" y="518"/>
                  </a:cubicBezTo>
                  <a:cubicBezTo>
                    <a:pt x="421" y="523"/>
                    <a:pt x="415" y="527"/>
                    <a:pt x="409" y="531"/>
                  </a:cubicBezTo>
                  <a:moveTo>
                    <a:pt x="402" y="485"/>
                  </a:moveTo>
                  <a:cubicBezTo>
                    <a:pt x="409" y="480"/>
                    <a:pt x="416" y="474"/>
                    <a:pt x="423" y="469"/>
                  </a:cubicBezTo>
                  <a:cubicBezTo>
                    <a:pt x="424" y="472"/>
                    <a:pt x="424" y="474"/>
                    <a:pt x="425" y="477"/>
                  </a:cubicBezTo>
                  <a:cubicBezTo>
                    <a:pt x="425" y="480"/>
                    <a:pt x="425" y="484"/>
                    <a:pt x="425" y="487"/>
                  </a:cubicBezTo>
                  <a:cubicBezTo>
                    <a:pt x="420" y="490"/>
                    <a:pt x="415" y="494"/>
                    <a:pt x="410" y="498"/>
                  </a:cubicBezTo>
                  <a:cubicBezTo>
                    <a:pt x="403" y="504"/>
                    <a:pt x="396" y="509"/>
                    <a:pt x="389" y="514"/>
                  </a:cubicBezTo>
                  <a:cubicBezTo>
                    <a:pt x="390" y="509"/>
                    <a:pt x="391" y="504"/>
                    <a:pt x="391" y="499"/>
                  </a:cubicBezTo>
                  <a:cubicBezTo>
                    <a:pt x="391" y="497"/>
                    <a:pt x="391" y="495"/>
                    <a:pt x="391" y="493"/>
                  </a:cubicBezTo>
                  <a:cubicBezTo>
                    <a:pt x="395" y="491"/>
                    <a:pt x="399" y="488"/>
                    <a:pt x="402" y="485"/>
                  </a:cubicBezTo>
                  <a:moveTo>
                    <a:pt x="407" y="520"/>
                  </a:moveTo>
                  <a:cubicBezTo>
                    <a:pt x="407" y="524"/>
                    <a:pt x="406" y="529"/>
                    <a:pt x="406" y="534"/>
                  </a:cubicBezTo>
                  <a:cubicBezTo>
                    <a:pt x="398" y="539"/>
                    <a:pt x="391" y="545"/>
                    <a:pt x="383" y="551"/>
                  </a:cubicBezTo>
                  <a:cubicBezTo>
                    <a:pt x="384" y="546"/>
                    <a:pt x="385" y="541"/>
                    <a:pt x="386" y="536"/>
                  </a:cubicBezTo>
                  <a:cubicBezTo>
                    <a:pt x="393" y="531"/>
                    <a:pt x="400" y="525"/>
                    <a:pt x="407" y="520"/>
                  </a:cubicBezTo>
                  <a:moveTo>
                    <a:pt x="384" y="528"/>
                  </a:moveTo>
                  <a:cubicBezTo>
                    <a:pt x="384" y="530"/>
                    <a:pt x="384" y="532"/>
                    <a:pt x="384" y="534"/>
                  </a:cubicBezTo>
                  <a:cubicBezTo>
                    <a:pt x="378" y="538"/>
                    <a:pt x="373" y="542"/>
                    <a:pt x="367" y="546"/>
                  </a:cubicBezTo>
                  <a:cubicBezTo>
                    <a:pt x="365" y="547"/>
                    <a:pt x="362" y="549"/>
                    <a:pt x="359" y="551"/>
                  </a:cubicBezTo>
                  <a:cubicBezTo>
                    <a:pt x="360" y="547"/>
                    <a:pt x="361" y="543"/>
                    <a:pt x="361" y="539"/>
                  </a:cubicBezTo>
                  <a:cubicBezTo>
                    <a:pt x="369" y="534"/>
                    <a:pt x="377" y="528"/>
                    <a:pt x="385" y="522"/>
                  </a:cubicBezTo>
                  <a:cubicBezTo>
                    <a:pt x="385" y="524"/>
                    <a:pt x="385" y="526"/>
                    <a:pt x="384" y="528"/>
                  </a:cubicBezTo>
                  <a:moveTo>
                    <a:pt x="369" y="548"/>
                  </a:moveTo>
                  <a:cubicBezTo>
                    <a:pt x="374" y="545"/>
                    <a:pt x="378" y="542"/>
                    <a:pt x="383" y="538"/>
                  </a:cubicBezTo>
                  <a:cubicBezTo>
                    <a:pt x="383" y="539"/>
                    <a:pt x="383" y="540"/>
                    <a:pt x="382" y="541"/>
                  </a:cubicBezTo>
                  <a:cubicBezTo>
                    <a:pt x="382" y="540"/>
                    <a:pt x="382" y="540"/>
                    <a:pt x="381" y="541"/>
                  </a:cubicBezTo>
                  <a:cubicBezTo>
                    <a:pt x="381" y="545"/>
                    <a:pt x="381" y="549"/>
                    <a:pt x="381" y="553"/>
                  </a:cubicBezTo>
                  <a:cubicBezTo>
                    <a:pt x="378" y="555"/>
                    <a:pt x="375" y="557"/>
                    <a:pt x="373" y="559"/>
                  </a:cubicBezTo>
                  <a:cubicBezTo>
                    <a:pt x="367" y="563"/>
                    <a:pt x="361" y="567"/>
                    <a:pt x="355" y="570"/>
                  </a:cubicBezTo>
                  <a:cubicBezTo>
                    <a:pt x="354" y="571"/>
                    <a:pt x="351" y="573"/>
                    <a:pt x="349" y="573"/>
                  </a:cubicBezTo>
                  <a:cubicBezTo>
                    <a:pt x="345" y="574"/>
                    <a:pt x="349" y="570"/>
                    <a:pt x="350" y="567"/>
                  </a:cubicBezTo>
                  <a:cubicBezTo>
                    <a:pt x="351" y="567"/>
                    <a:pt x="350" y="566"/>
                    <a:pt x="350" y="566"/>
                  </a:cubicBezTo>
                  <a:cubicBezTo>
                    <a:pt x="349" y="567"/>
                    <a:pt x="348" y="568"/>
                    <a:pt x="347" y="569"/>
                  </a:cubicBezTo>
                  <a:cubicBezTo>
                    <a:pt x="347" y="568"/>
                    <a:pt x="347" y="566"/>
                    <a:pt x="346" y="565"/>
                  </a:cubicBezTo>
                  <a:cubicBezTo>
                    <a:pt x="347" y="565"/>
                    <a:pt x="347" y="565"/>
                    <a:pt x="347" y="565"/>
                  </a:cubicBezTo>
                  <a:cubicBezTo>
                    <a:pt x="350" y="562"/>
                    <a:pt x="353" y="559"/>
                    <a:pt x="357" y="557"/>
                  </a:cubicBezTo>
                  <a:cubicBezTo>
                    <a:pt x="356" y="560"/>
                    <a:pt x="356" y="562"/>
                    <a:pt x="355" y="565"/>
                  </a:cubicBezTo>
                  <a:cubicBezTo>
                    <a:pt x="355" y="566"/>
                    <a:pt x="356" y="566"/>
                    <a:pt x="357" y="565"/>
                  </a:cubicBezTo>
                  <a:cubicBezTo>
                    <a:pt x="357" y="562"/>
                    <a:pt x="358" y="559"/>
                    <a:pt x="358" y="556"/>
                  </a:cubicBezTo>
                  <a:cubicBezTo>
                    <a:pt x="362" y="553"/>
                    <a:pt x="365" y="551"/>
                    <a:pt x="369" y="548"/>
                  </a:cubicBezTo>
                  <a:moveTo>
                    <a:pt x="347" y="560"/>
                  </a:moveTo>
                  <a:cubicBezTo>
                    <a:pt x="347" y="560"/>
                    <a:pt x="347" y="559"/>
                    <a:pt x="348" y="559"/>
                  </a:cubicBezTo>
                  <a:cubicBezTo>
                    <a:pt x="350" y="556"/>
                    <a:pt x="356" y="554"/>
                    <a:pt x="358" y="550"/>
                  </a:cubicBezTo>
                  <a:cubicBezTo>
                    <a:pt x="358" y="551"/>
                    <a:pt x="357" y="552"/>
                    <a:pt x="357" y="552"/>
                  </a:cubicBezTo>
                  <a:cubicBezTo>
                    <a:pt x="355" y="554"/>
                    <a:pt x="352" y="556"/>
                    <a:pt x="349" y="558"/>
                  </a:cubicBezTo>
                  <a:cubicBezTo>
                    <a:pt x="348" y="559"/>
                    <a:pt x="348" y="559"/>
                    <a:pt x="347" y="560"/>
                  </a:cubicBezTo>
                  <a:moveTo>
                    <a:pt x="358" y="546"/>
                  </a:moveTo>
                  <a:cubicBezTo>
                    <a:pt x="358" y="546"/>
                    <a:pt x="357" y="546"/>
                    <a:pt x="357" y="547"/>
                  </a:cubicBezTo>
                  <a:cubicBezTo>
                    <a:pt x="357" y="550"/>
                    <a:pt x="350" y="555"/>
                    <a:pt x="346" y="558"/>
                  </a:cubicBezTo>
                  <a:cubicBezTo>
                    <a:pt x="346" y="555"/>
                    <a:pt x="345" y="553"/>
                    <a:pt x="345" y="550"/>
                  </a:cubicBezTo>
                  <a:cubicBezTo>
                    <a:pt x="350" y="547"/>
                    <a:pt x="354" y="544"/>
                    <a:pt x="359" y="541"/>
                  </a:cubicBezTo>
                  <a:cubicBezTo>
                    <a:pt x="359" y="543"/>
                    <a:pt x="358" y="545"/>
                    <a:pt x="358" y="546"/>
                  </a:cubicBezTo>
                  <a:moveTo>
                    <a:pt x="348" y="596"/>
                  </a:moveTo>
                  <a:cubicBezTo>
                    <a:pt x="351" y="594"/>
                    <a:pt x="354" y="592"/>
                    <a:pt x="357" y="590"/>
                  </a:cubicBezTo>
                  <a:cubicBezTo>
                    <a:pt x="357" y="590"/>
                    <a:pt x="357" y="591"/>
                    <a:pt x="357" y="591"/>
                  </a:cubicBezTo>
                  <a:cubicBezTo>
                    <a:pt x="354" y="593"/>
                    <a:pt x="351" y="595"/>
                    <a:pt x="349" y="597"/>
                  </a:cubicBezTo>
                  <a:cubicBezTo>
                    <a:pt x="349" y="597"/>
                    <a:pt x="348" y="596"/>
                    <a:pt x="348" y="596"/>
                  </a:cubicBezTo>
                  <a:moveTo>
                    <a:pt x="350" y="599"/>
                  </a:moveTo>
                  <a:cubicBezTo>
                    <a:pt x="353" y="598"/>
                    <a:pt x="355" y="596"/>
                    <a:pt x="357" y="595"/>
                  </a:cubicBezTo>
                  <a:cubicBezTo>
                    <a:pt x="357" y="597"/>
                    <a:pt x="357" y="600"/>
                    <a:pt x="356" y="603"/>
                  </a:cubicBezTo>
                  <a:cubicBezTo>
                    <a:pt x="354" y="605"/>
                    <a:pt x="352" y="607"/>
                    <a:pt x="349" y="609"/>
                  </a:cubicBezTo>
                  <a:cubicBezTo>
                    <a:pt x="349" y="606"/>
                    <a:pt x="349" y="603"/>
                    <a:pt x="349" y="601"/>
                  </a:cubicBezTo>
                  <a:cubicBezTo>
                    <a:pt x="349" y="600"/>
                    <a:pt x="350" y="600"/>
                    <a:pt x="350" y="599"/>
                  </a:cubicBezTo>
                  <a:moveTo>
                    <a:pt x="369" y="638"/>
                  </a:moveTo>
                  <a:cubicBezTo>
                    <a:pt x="370" y="633"/>
                    <a:pt x="372" y="628"/>
                    <a:pt x="373" y="623"/>
                  </a:cubicBezTo>
                  <a:cubicBezTo>
                    <a:pt x="378" y="619"/>
                    <a:pt x="383" y="615"/>
                    <a:pt x="388" y="612"/>
                  </a:cubicBezTo>
                  <a:cubicBezTo>
                    <a:pt x="388" y="614"/>
                    <a:pt x="387" y="617"/>
                    <a:pt x="386" y="619"/>
                  </a:cubicBezTo>
                  <a:cubicBezTo>
                    <a:pt x="385" y="623"/>
                    <a:pt x="385" y="626"/>
                    <a:pt x="384" y="630"/>
                  </a:cubicBezTo>
                  <a:cubicBezTo>
                    <a:pt x="381" y="631"/>
                    <a:pt x="378" y="633"/>
                    <a:pt x="376" y="635"/>
                  </a:cubicBezTo>
                  <a:cubicBezTo>
                    <a:pt x="373" y="637"/>
                    <a:pt x="371" y="638"/>
                    <a:pt x="368" y="640"/>
                  </a:cubicBezTo>
                  <a:cubicBezTo>
                    <a:pt x="369" y="640"/>
                    <a:pt x="369" y="639"/>
                    <a:pt x="369" y="638"/>
                  </a:cubicBezTo>
                  <a:moveTo>
                    <a:pt x="387" y="633"/>
                  </a:moveTo>
                  <a:cubicBezTo>
                    <a:pt x="393" y="628"/>
                    <a:pt x="400" y="624"/>
                    <a:pt x="406" y="619"/>
                  </a:cubicBezTo>
                  <a:cubicBezTo>
                    <a:pt x="406" y="620"/>
                    <a:pt x="406" y="621"/>
                    <a:pt x="406" y="622"/>
                  </a:cubicBezTo>
                  <a:cubicBezTo>
                    <a:pt x="405" y="624"/>
                    <a:pt x="404" y="626"/>
                    <a:pt x="404" y="628"/>
                  </a:cubicBezTo>
                  <a:cubicBezTo>
                    <a:pt x="403" y="629"/>
                    <a:pt x="403" y="629"/>
                    <a:pt x="403" y="630"/>
                  </a:cubicBezTo>
                  <a:cubicBezTo>
                    <a:pt x="396" y="634"/>
                    <a:pt x="390" y="639"/>
                    <a:pt x="384" y="644"/>
                  </a:cubicBezTo>
                  <a:cubicBezTo>
                    <a:pt x="385" y="640"/>
                    <a:pt x="386" y="636"/>
                    <a:pt x="387" y="633"/>
                  </a:cubicBezTo>
                  <a:moveTo>
                    <a:pt x="388" y="627"/>
                  </a:moveTo>
                  <a:cubicBezTo>
                    <a:pt x="389" y="622"/>
                    <a:pt x="390" y="618"/>
                    <a:pt x="392" y="613"/>
                  </a:cubicBezTo>
                  <a:cubicBezTo>
                    <a:pt x="392" y="612"/>
                    <a:pt x="392" y="610"/>
                    <a:pt x="393" y="609"/>
                  </a:cubicBezTo>
                  <a:cubicBezTo>
                    <a:pt x="397" y="605"/>
                    <a:pt x="402" y="602"/>
                    <a:pt x="407" y="599"/>
                  </a:cubicBezTo>
                  <a:cubicBezTo>
                    <a:pt x="408" y="598"/>
                    <a:pt x="410" y="596"/>
                    <a:pt x="412" y="595"/>
                  </a:cubicBezTo>
                  <a:cubicBezTo>
                    <a:pt x="410" y="601"/>
                    <a:pt x="409" y="607"/>
                    <a:pt x="408" y="613"/>
                  </a:cubicBezTo>
                  <a:cubicBezTo>
                    <a:pt x="401" y="617"/>
                    <a:pt x="395" y="622"/>
                    <a:pt x="388" y="627"/>
                  </a:cubicBezTo>
                  <a:moveTo>
                    <a:pt x="411" y="616"/>
                  </a:moveTo>
                  <a:cubicBezTo>
                    <a:pt x="411" y="615"/>
                    <a:pt x="411" y="615"/>
                    <a:pt x="412" y="615"/>
                  </a:cubicBezTo>
                  <a:cubicBezTo>
                    <a:pt x="416" y="611"/>
                    <a:pt x="421" y="608"/>
                    <a:pt x="426" y="604"/>
                  </a:cubicBezTo>
                  <a:cubicBezTo>
                    <a:pt x="425" y="607"/>
                    <a:pt x="424" y="610"/>
                    <a:pt x="423" y="613"/>
                  </a:cubicBezTo>
                  <a:cubicBezTo>
                    <a:pt x="418" y="617"/>
                    <a:pt x="413" y="621"/>
                    <a:pt x="408" y="625"/>
                  </a:cubicBezTo>
                  <a:cubicBezTo>
                    <a:pt x="409" y="622"/>
                    <a:pt x="410" y="619"/>
                    <a:pt x="411" y="616"/>
                  </a:cubicBezTo>
                  <a:moveTo>
                    <a:pt x="417" y="606"/>
                  </a:moveTo>
                  <a:cubicBezTo>
                    <a:pt x="415" y="607"/>
                    <a:pt x="414" y="608"/>
                    <a:pt x="412" y="610"/>
                  </a:cubicBezTo>
                  <a:cubicBezTo>
                    <a:pt x="413" y="604"/>
                    <a:pt x="415" y="598"/>
                    <a:pt x="416" y="592"/>
                  </a:cubicBezTo>
                  <a:cubicBezTo>
                    <a:pt x="421" y="589"/>
                    <a:pt x="426" y="585"/>
                    <a:pt x="431" y="582"/>
                  </a:cubicBezTo>
                  <a:cubicBezTo>
                    <a:pt x="430" y="587"/>
                    <a:pt x="428" y="593"/>
                    <a:pt x="427" y="599"/>
                  </a:cubicBezTo>
                  <a:cubicBezTo>
                    <a:pt x="423" y="601"/>
                    <a:pt x="420" y="604"/>
                    <a:pt x="417" y="606"/>
                  </a:cubicBezTo>
                  <a:moveTo>
                    <a:pt x="430" y="602"/>
                  </a:moveTo>
                  <a:cubicBezTo>
                    <a:pt x="438" y="596"/>
                    <a:pt x="446" y="590"/>
                    <a:pt x="454" y="584"/>
                  </a:cubicBezTo>
                  <a:cubicBezTo>
                    <a:pt x="454" y="586"/>
                    <a:pt x="453" y="588"/>
                    <a:pt x="452" y="590"/>
                  </a:cubicBezTo>
                  <a:cubicBezTo>
                    <a:pt x="444" y="597"/>
                    <a:pt x="436" y="603"/>
                    <a:pt x="428" y="610"/>
                  </a:cubicBezTo>
                  <a:cubicBezTo>
                    <a:pt x="428" y="607"/>
                    <a:pt x="429" y="604"/>
                    <a:pt x="430" y="602"/>
                  </a:cubicBezTo>
                  <a:moveTo>
                    <a:pt x="431" y="596"/>
                  </a:moveTo>
                  <a:cubicBezTo>
                    <a:pt x="432" y="590"/>
                    <a:pt x="434" y="585"/>
                    <a:pt x="435" y="579"/>
                  </a:cubicBezTo>
                  <a:cubicBezTo>
                    <a:pt x="438" y="577"/>
                    <a:pt x="441" y="575"/>
                    <a:pt x="443" y="573"/>
                  </a:cubicBezTo>
                  <a:cubicBezTo>
                    <a:pt x="450" y="568"/>
                    <a:pt x="455" y="562"/>
                    <a:pt x="461" y="557"/>
                  </a:cubicBezTo>
                  <a:cubicBezTo>
                    <a:pt x="460" y="564"/>
                    <a:pt x="458" y="571"/>
                    <a:pt x="456" y="579"/>
                  </a:cubicBezTo>
                  <a:cubicBezTo>
                    <a:pt x="448" y="585"/>
                    <a:pt x="439" y="590"/>
                    <a:pt x="431" y="596"/>
                  </a:cubicBezTo>
                  <a:moveTo>
                    <a:pt x="458" y="581"/>
                  </a:moveTo>
                  <a:cubicBezTo>
                    <a:pt x="465" y="576"/>
                    <a:pt x="472" y="571"/>
                    <a:pt x="478" y="566"/>
                  </a:cubicBezTo>
                  <a:cubicBezTo>
                    <a:pt x="478" y="565"/>
                    <a:pt x="478" y="565"/>
                    <a:pt x="478" y="565"/>
                  </a:cubicBezTo>
                  <a:cubicBezTo>
                    <a:pt x="478" y="567"/>
                    <a:pt x="478" y="569"/>
                    <a:pt x="477" y="572"/>
                  </a:cubicBezTo>
                  <a:cubicBezTo>
                    <a:pt x="470" y="577"/>
                    <a:pt x="463" y="582"/>
                    <a:pt x="457" y="587"/>
                  </a:cubicBezTo>
                  <a:cubicBezTo>
                    <a:pt x="457" y="585"/>
                    <a:pt x="458" y="583"/>
                    <a:pt x="458" y="581"/>
                  </a:cubicBezTo>
                  <a:moveTo>
                    <a:pt x="471" y="467"/>
                  </a:moveTo>
                  <a:cubicBezTo>
                    <a:pt x="465" y="472"/>
                    <a:pt x="459" y="477"/>
                    <a:pt x="452" y="481"/>
                  </a:cubicBezTo>
                  <a:cubicBezTo>
                    <a:pt x="443" y="487"/>
                    <a:pt x="435" y="493"/>
                    <a:pt x="428" y="499"/>
                  </a:cubicBezTo>
                  <a:cubicBezTo>
                    <a:pt x="428" y="498"/>
                    <a:pt x="427" y="496"/>
                    <a:pt x="427" y="495"/>
                  </a:cubicBezTo>
                  <a:cubicBezTo>
                    <a:pt x="428" y="493"/>
                    <a:pt x="428" y="491"/>
                    <a:pt x="428" y="489"/>
                  </a:cubicBezTo>
                  <a:cubicBezTo>
                    <a:pt x="434" y="485"/>
                    <a:pt x="440" y="480"/>
                    <a:pt x="446" y="475"/>
                  </a:cubicBezTo>
                  <a:cubicBezTo>
                    <a:pt x="456" y="466"/>
                    <a:pt x="467" y="457"/>
                    <a:pt x="476" y="448"/>
                  </a:cubicBezTo>
                  <a:cubicBezTo>
                    <a:pt x="476" y="450"/>
                    <a:pt x="477" y="452"/>
                    <a:pt x="477" y="455"/>
                  </a:cubicBezTo>
                  <a:cubicBezTo>
                    <a:pt x="477" y="457"/>
                    <a:pt x="478" y="459"/>
                    <a:pt x="478" y="461"/>
                  </a:cubicBezTo>
                  <a:cubicBezTo>
                    <a:pt x="476" y="462"/>
                    <a:pt x="473" y="465"/>
                    <a:pt x="471" y="467"/>
                  </a:cubicBezTo>
                  <a:moveTo>
                    <a:pt x="445" y="472"/>
                  </a:moveTo>
                  <a:cubicBezTo>
                    <a:pt x="439" y="477"/>
                    <a:pt x="434" y="481"/>
                    <a:pt x="428" y="485"/>
                  </a:cubicBezTo>
                  <a:cubicBezTo>
                    <a:pt x="428" y="482"/>
                    <a:pt x="428" y="480"/>
                    <a:pt x="427" y="477"/>
                  </a:cubicBezTo>
                  <a:cubicBezTo>
                    <a:pt x="427" y="474"/>
                    <a:pt x="426" y="470"/>
                    <a:pt x="426" y="467"/>
                  </a:cubicBezTo>
                  <a:cubicBezTo>
                    <a:pt x="442" y="454"/>
                    <a:pt x="457" y="441"/>
                    <a:pt x="472" y="427"/>
                  </a:cubicBezTo>
                  <a:cubicBezTo>
                    <a:pt x="472" y="427"/>
                    <a:pt x="472" y="428"/>
                    <a:pt x="472" y="428"/>
                  </a:cubicBezTo>
                  <a:cubicBezTo>
                    <a:pt x="474" y="434"/>
                    <a:pt x="475" y="440"/>
                    <a:pt x="476" y="446"/>
                  </a:cubicBezTo>
                  <a:cubicBezTo>
                    <a:pt x="466" y="455"/>
                    <a:pt x="455" y="463"/>
                    <a:pt x="445" y="472"/>
                  </a:cubicBezTo>
                  <a:moveTo>
                    <a:pt x="334" y="491"/>
                  </a:moveTo>
                  <a:cubicBezTo>
                    <a:pt x="336" y="491"/>
                    <a:pt x="337" y="490"/>
                    <a:pt x="338" y="489"/>
                  </a:cubicBezTo>
                  <a:cubicBezTo>
                    <a:pt x="339" y="489"/>
                    <a:pt x="339" y="488"/>
                    <a:pt x="338" y="488"/>
                  </a:cubicBezTo>
                  <a:cubicBezTo>
                    <a:pt x="338" y="488"/>
                    <a:pt x="338" y="489"/>
                    <a:pt x="337" y="489"/>
                  </a:cubicBezTo>
                  <a:cubicBezTo>
                    <a:pt x="342" y="485"/>
                    <a:pt x="347" y="481"/>
                    <a:pt x="352" y="478"/>
                  </a:cubicBezTo>
                  <a:cubicBezTo>
                    <a:pt x="355" y="476"/>
                    <a:pt x="358" y="474"/>
                    <a:pt x="361" y="471"/>
                  </a:cubicBezTo>
                  <a:cubicBezTo>
                    <a:pt x="361" y="478"/>
                    <a:pt x="362" y="484"/>
                    <a:pt x="363" y="491"/>
                  </a:cubicBezTo>
                  <a:cubicBezTo>
                    <a:pt x="355" y="497"/>
                    <a:pt x="347" y="502"/>
                    <a:pt x="339" y="507"/>
                  </a:cubicBezTo>
                  <a:cubicBezTo>
                    <a:pt x="338" y="502"/>
                    <a:pt x="336" y="497"/>
                    <a:pt x="334" y="491"/>
                  </a:cubicBezTo>
                  <a:moveTo>
                    <a:pt x="362" y="471"/>
                  </a:moveTo>
                  <a:cubicBezTo>
                    <a:pt x="371" y="464"/>
                    <a:pt x="380" y="458"/>
                    <a:pt x="389" y="452"/>
                  </a:cubicBezTo>
                  <a:cubicBezTo>
                    <a:pt x="389" y="457"/>
                    <a:pt x="389" y="462"/>
                    <a:pt x="389" y="467"/>
                  </a:cubicBezTo>
                  <a:cubicBezTo>
                    <a:pt x="389" y="469"/>
                    <a:pt x="389" y="471"/>
                    <a:pt x="389" y="473"/>
                  </a:cubicBezTo>
                  <a:cubicBezTo>
                    <a:pt x="380" y="479"/>
                    <a:pt x="372" y="484"/>
                    <a:pt x="364" y="490"/>
                  </a:cubicBezTo>
                  <a:cubicBezTo>
                    <a:pt x="364" y="483"/>
                    <a:pt x="363" y="477"/>
                    <a:pt x="362" y="471"/>
                  </a:cubicBezTo>
                  <a:moveTo>
                    <a:pt x="364" y="514"/>
                  </a:moveTo>
                  <a:cubicBezTo>
                    <a:pt x="372" y="507"/>
                    <a:pt x="380" y="501"/>
                    <a:pt x="388" y="496"/>
                  </a:cubicBezTo>
                  <a:cubicBezTo>
                    <a:pt x="388" y="497"/>
                    <a:pt x="388" y="498"/>
                    <a:pt x="388" y="499"/>
                  </a:cubicBezTo>
                  <a:cubicBezTo>
                    <a:pt x="388" y="505"/>
                    <a:pt x="387" y="511"/>
                    <a:pt x="386" y="517"/>
                  </a:cubicBezTo>
                  <a:cubicBezTo>
                    <a:pt x="381" y="521"/>
                    <a:pt x="375" y="525"/>
                    <a:pt x="370" y="528"/>
                  </a:cubicBezTo>
                  <a:cubicBezTo>
                    <a:pt x="367" y="530"/>
                    <a:pt x="365" y="532"/>
                    <a:pt x="362" y="534"/>
                  </a:cubicBezTo>
                  <a:cubicBezTo>
                    <a:pt x="363" y="527"/>
                    <a:pt x="364" y="520"/>
                    <a:pt x="364" y="514"/>
                  </a:cubicBezTo>
                  <a:moveTo>
                    <a:pt x="360" y="535"/>
                  </a:moveTo>
                  <a:cubicBezTo>
                    <a:pt x="355" y="539"/>
                    <a:pt x="350" y="542"/>
                    <a:pt x="345" y="545"/>
                  </a:cubicBezTo>
                  <a:cubicBezTo>
                    <a:pt x="345" y="544"/>
                    <a:pt x="345" y="543"/>
                    <a:pt x="344" y="542"/>
                  </a:cubicBezTo>
                  <a:cubicBezTo>
                    <a:pt x="345" y="541"/>
                    <a:pt x="346" y="540"/>
                    <a:pt x="347" y="540"/>
                  </a:cubicBezTo>
                  <a:cubicBezTo>
                    <a:pt x="347" y="539"/>
                    <a:pt x="346" y="538"/>
                    <a:pt x="345" y="538"/>
                  </a:cubicBezTo>
                  <a:cubicBezTo>
                    <a:pt x="345" y="539"/>
                    <a:pt x="345" y="539"/>
                    <a:pt x="344" y="540"/>
                  </a:cubicBezTo>
                  <a:cubicBezTo>
                    <a:pt x="344" y="537"/>
                    <a:pt x="344" y="534"/>
                    <a:pt x="343" y="531"/>
                  </a:cubicBezTo>
                  <a:cubicBezTo>
                    <a:pt x="344" y="530"/>
                    <a:pt x="345" y="530"/>
                    <a:pt x="346" y="529"/>
                  </a:cubicBezTo>
                  <a:cubicBezTo>
                    <a:pt x="352" y="525"/>
                    <a:pt x="357" y="520"/>
                    <a:pt x="362" y="516"/>
                  </a:cubicBezTo>
                  <a:cubicBezTo>
                    <a:pt x="362" y="516"/>
                    <a:pt x="362" y="516"/>
                    <a:pt x="362" y="516"/>
                  </a:cubicBezTo>
                  <a:cubicBezTo>
                    <a:pt x="361" y="522"/>
                    <a:pt x="361" y="529"/>
                    <a:pt x="360" y="535"/>
                  </a:cubicBezTo>
                  <a:moveTo>
                    <a:pt x="353" y="618"/>
                  </a:moveTo>
                  <a:cubicBezTo>
                    <a:pt x="352" y="622"/>
                    <a:pt x="351" y="626"/>
                    <a:pt x="349" y="630"/>
                  </a:cubicBezTo>
                  <a:cubicBezTo>
                    <a:pt x="350" y="627"/>
                    <a:pt x="350" y="623"/>
                    <a:pt x="350" y="620"/>
                  </a:cubicBezTo>
                  <a:cubicBezTo>
                    <a:pt x="351" y="619"/>
                    <a:pt x="352" y="619"/>
                    <a:pt x="353" y="618"/>
                  </a:cubicBezTo>
                  <a:moveTo>
                    <a:pt x="344" y="664"/>
                  </a:moveTo>
                  <a:cubicBezTo>
                    <a:pt x="344" y="664"/>
                    <a:pt x="344" y="664"/>
                    <a:pt x="344" y="664"/>
                  </a:cubicBezTo>
                  <a:cubicBezTo>
                    <a:pt x="345" y="662"/>
                    <a:pt x="347" y="661"/>
                    <a:pt x="349" y="659"/>
                  </a:cubicBezTo>
                  <a:cubicBezTo>
                    <a:pt x="353" y="656"/>
                    <a:pt x="357" y="653"/>
                    <a:pt x="362" y="650"/>
                  </a:cubicBezTo>
                  <a:cubicBezTo>
                    <a:pt x="360" y="655"/>
                    <a:pt x="359" y="660"/>
                    <a:pt x="357" y="664"/>
                  </a:cubicBezTo>
                  <a:cubicBezTo>
                    <a:pt x="352" y="668"/>
                    <a:pt x="347" y="672"/>
                    <a:pt x="342" y="676"/>
                  </a:cubicBezTo>
                  <a:cubicBezTo>
                    <a:pt x="342" y="676"/>
                    <a:pt x="342" y="676"/>
                    <a:pt x="342" y="676"/>
                  </a:cubicBezTo>
                  <a:cubicBezTo>
                    <a:pt x="342" y="672"/>
                    <a:pt x="343" y="668"/>
                    <a:pt x="344" y="664"/>
                  </a:cubicBezTo>
                  <a:moveTo>
                    <a:pt x="360" y="667"/>
                  </a:moveTo>
                  <a:cubicBezTo>
                    <a:pt x="366" y="663"/>
                    <a:pt x="372" y="658"/>
                    <a:pt x="377" y="654"/>
                  </a:cubicBezTo>
                  <a:cubicBezTo>
                    <a:pt x="376" y="659"/>
                    <a:pt x="375" y="664"/>
                    <a:pt x="374" y="668"/>
                  </a:cubicBezTo>
                  <a:cubicBezTo>
                    <a:pt x="373" y="669"/>
                    <a:pt x="373" y="670"/>
                    <a:pt x="373" y="672"/>
                  </a:cubicBezTo>
                  <a:cubicBezTo>
                    <a:pt x="367" y="676"/>
                    <a:pt x="362" y="680"/>
                    <a:pt x="357" y="684"/>
                  </a:cubicBezTo>
                  <a:cubicBezTo>
                    <a:pt x="356" y="684"/>
                    <a:pt x="356" y="685"/>
                    <a:pt x="355" y="685"/>
                  </a:cubicBezTo>
                  <a:cubicBezTo>
                    <a:pt x="357" y="679"/>
                    <a:pt x="359" y="673"/>
                    <a:pt x="360" y="667"/>
                  </a:cubicBezTo>
                  <a:moveTo>
                    <a:pt x="362" y="661"/>
                  </a:moveTo>
                  <a:cubicBezTo>
                    <a:pt x="364" y="656"/>
                    <a:pt x="365" y="651"/>
                    <a:pt x="366" y="647"/>
                  </a:cubicBezTo>
                  <a:cubicBezTo>
                    <a:pt x="367" y="646"/>
                    <a:pt x="368" y="645"/>
                    <a:pt x="369" y="645"/>
                  </a:cubicBezTo>
                  <a:cubicBezTo>
                    <a:pt x="373" y="642"/>
                    <a:pt x="378" y="639"/>
                    <a:pt x="382" y="636"/>
                  </a:cubicBezTo>
                  <a:cubicBezTo>
                    <a:pt x="381" y="640"/>
                    <a:pt x="380" y="644"/>
                    <a:pt x="379" y="648"/>
                  </a:cubicBezTo>
                  <a:cubicBezTo>
                    <a:pt x="373" y="652"/>
                    <a:pt x="368" y="656"/>
                    <a:pt x="362" y="661"/>
                  </a:cubicBezTo>
                  <a:moveTo>
                    <a:pt x="379" y="662"/>
                  </a:moveTo>
                  <a:cubicBezTo>
                    <a:pt x="380" y="658"/>
                    <a:pt x="381" y="654"/>
                    <a:pt x="382" y="650"/>
                  </a:cubicBezTo>
                  <a:cubicBezTo>
                    <a:pt x="387" y="647"/>
                    <a:pt x="391" y="643"/>
                    <a:pt x="396" y="640"/>
                  </a:cubicBezTo>
                  <a:cubicBezTo>
                    <a:pt x="398" y="638"/>
                    <a:pt x="400" y="636"/>
                    <a:pt x="402" y="635"/>
                  </a:cubicBezTo>
                  <a:cubicBezTo>
                    <a:pt x="401" y="640"/>
                    <a:pt x="399" y="646"/>
                    <a:pt x="397" y="652"/>
                  </a:cubicBezTo>
                  <a:cubicBezTo>
                    <a:pt x="391" y="657"/>
                    <a:pt x="384" y="662"/>
                    <a:pt x="378" y="668"/>
                  </a:cubicBezTo>
                  <a:cubicBezTo>
                    <a:pt x="378" y="666"/>
                    <a:pt x="379" y="664"/>
                    <a:pt x="379" y="662"/>
                  </a:cubicBezTo>
                  <a:moveTo>
                    <a:pt x="406" y="633"/>
                  </a:moveTo>
                  <a:cubicBezTo>
                    <a:pt x="406" y="633"/>
                    <a:pt x="406" y="632"/>
                    <a:pt x="407" y="631"/>
                  </a:cubicBezTo>
                  <a:cubicBezTo>
                    <a:pt x="412" y="627"/>
                    <a:pt x="417" y="623"/>
                    <a:pt x="422" y="619"/>
                  </a:cubicBezTo>
                  <a:cubicBezTo>
                    <a:pt x="421" y="622"/>
                    <a:pt x="420" y="626"/>
                    <a:pt x="419" y="629"/>
                  </a:cubicBezTo>
                  <a:cubicBezTo>
                    <a:pt x="419" y="632"/>
                    <a:pt x="418" y="634"/>
                    <a:pt x="417" y="637"/>
                  </a:cubicBezTo>
                  <a:cubicBezTo>
                    <a:pt x="412" y="641"/>
                    <a:pt x="407" y="644"/>
                    <a:pt x="403" y="648"/>
                  </a:cubicBezTo>
                  <a:cubicBezTo>
                    <a:pt x="402" y="648"/>
                    <a:pt x="402" y="648"/>
                    <a:pt x="402" y="649"/>
                  </a:cubicBezTo>
                  <a:cubicBezTo>
                    <a:pt x="403" y="643"/>
                    <a:pt x="404" y="638"/>
                    <a:pt x="406" y="633"/>
                  </a:cubicBezTo>
                  <a:moveTo>
                    <a:pt x="420" y="640"/>
                  </a:moveTo>
                  <a:cubicBezTo>
                    <a:pt x="427" y="634"/>
                    <a:pt x="435" y="629"/>
                    <a:pt x="442" y="624"/>
                  </a:cubicBezTo>
                  <a:cubicBezTo>
                    <a:pt x="441" y="627"/>
                    <a:pt x="440" y="630"/>
                    <a:pt x="439" y="633"/>
                  </a:cubicBezTo>
                  <a:cubicBezTo>
                    <a:pt x="431" y="640"/>
                    <a:pt x="423" y="647"/>
                    <a:pt x="415" y="653"/>
                  </a:cubicBezTo>
                  <a:cubicBezTo>
                    <a:pt x="417" y="649"/>
                    <a:pt x="418" y="644"/>
                    <a:pt x="420" y="640"/>
                  </a:cubicBezTo>
                  <a:moveTo>
                    <a:pt x="421" y="634"/>
                  </a:moveTo>
                  <a:cubicBezTo>
                    <a:pt x="422" y="633"/>
                    <a:pt x="422" y="631"/>
                    <a:pt x="423" y="630"/>
                  </a:cubicBezTo>
                  <a:cubicBezTo>
                    <a:pt x="424" y="625"/>
                    <a:pt x="425" y="620"/>
                    <a:pt x="426" y="615"/>
                  </a:cubicBezTo>
                  <a:cubicBezTo>
                    <a:pt x="434" y="609"/>
                    <a:pt x="442" y="602"/>
                    <a:pt x="451" y="596"/>
                  </a:cubicBezTo>
                  <a:cubicBezTo>
                    <a:pt x="449" y="601"/>
                    <a:pt x="448" y="605"/>
                    <a:pt x="446" y="610"/>
                  </a:cubicBezTo>
                  <a:cubicBezTo>
                    <a:pt x="446" y="613"/>
                    <a:pt x="445" y="616"/>
                    <a:pt x="444" y="618"/>
                  </a:cubicBezTo>
                  <a:cubicBezTo>
                    <a:pt x="436" y="624"/>
                    <a:pt x="429" y="629"/>
                    <a:pt x="421" y="634"/>
                  </a:cubicBezTo>
                  <a:moveTo>
                    <a:pt x="451" y="607"/>
                  </a:moveTo>
                  <a:cubicBezTo>
                    <a:pt x="452" y="602"/>
                    <a:pt x="454" y="597"/>
                    <a:pt x="455" y="592"/>
                  </a:cubicBezTo>
                  <a:cubicBezTo>
                    <a:pt x="462" y="587"/>
                    <a:pt x="469" y="581"/>
                    <a:pt x="477" y="576"/>
                  </a:cubicBezTo>
                  <a:cubicBezTo>
                    <a:pt x="476" y="580"/>
                    <a:pt x="475" y="585"/>
                    <a:pt x="474" y="589"/>
                  </a:cubicBezTo>
                  <a:cubicBezTo>
                    <a:pt x="473" y="592"/>
                    <a:pt x="473" y="595"/>
                    <a:pt x="472" y="598"/>
                  </a:cubicBezTo>
                  <a:cubicBezTo>
                    <a:pt x="464" y="604"/>
                    <a:pt x="456" y="610"/>
                    <a:pt x="449" y="615"/>
                  </a:cubicBezTo>
                  <a:cubicBezTo>
                    <a:pt x="449" y="612"/>
                    <a:pt x="450" y="610"/>
                    <a:pt x="451" y="607"/>
                  </a:cubicBezTo>
                  <a:moveTo>
                    <a:pt x="507" y="569"/>
                  </a:moveTo>
                  <a:cubicBezTo>
                    <a:pt x="507" y="572"/>
                    <a:pt x="507" y="574"/>
                    <a:pt x="507" y="576"/>
                  </a:cubicBezTo>
                  <a:cubicBezTo>
                    <a:pt x="507" y="574"/>
                    <a:pt x="507" y="572"/>
                    <a:pt x="507" y="571"/>
                  </a:cubicBezTo>
                  <a:cubicBezTo>
                    <a:pt x="507" y="570"/>
                    <a:pt x="507" y="570"/>
                    <a:pt x="507" y="569"/>
                  </a:cubicBezTo>
                  <a:moveTo>
                    <a:pt x="512" y="560"/>
                  </a:moveTo>
                  <a:cubicBezTo>
                    <a:pt x="517" y="551"/>
                    <a:pt x="523" y="543"/>
                    <a:pt x="529" y="534"/>
                  </a:cubicBezTo>
                  <a:cubicBezTo>
                    <a:pt x="528" y="537"/>
                    <a:pt x="528" y="539"/>
                    <a:pt x="527" y="542"/>
                  </a:cubicBezTo>
                  <a:cubicBezTo>
                    <a:pt x="525" y="552"/>
                    <a:pt x="524" y="562"/>
                    <a:pt x="523" y="573"/>
                  </a:cubicBezTo>
                  <a:cubicBezTo>
                    <a:pt x="522" y="575"/>
                    <a:pt x="520" y="576"/>
                    <a:pt x="519" y="578"/>
                  </a:cubicBezTo>
                  <a:cubicBezTo>
                    <a:pt x="515" y="585"/>
                    <a:pt x="511" y="591"/>
                    <a:pt x="508" y="598"/>
                  </a:cubicBezTo>
                  <a:cubicBezTo>
                    <a:pt x="509" y="585"/>
                    <a:pt x="510" y="573"/>
                    <a:pt x="512" y="560"/>
                  </a:cubicBezTo>
                  <a:moveTo>
                    <a:pt x="533" y="527"/>
                  </a:moveTo>
                  <a:cubicBezTo>
                    <a:pt x="534" y="526"/>
                    <a:pt x="535" y="524"/>
                    <a:pt x="536" y="523"/>
                  </a:cubicBezTo>
                  <a:cubicBezTo>
                    <a:pt x="544" y="510"/>
                    <a:pt x="551" y="497"/>
                    <a:pt x="559" y="484"/>
                  </a:cubicBezTo>
                  <a:cubicBezTo>
                    <a:pt x="559" y="484"/>
                    <a:pt x="559" y="484"/>
                    <a:pt x="559" y="484"/>
                  </a:cubicBezTo>
                  <a:cubicBezTo>
                    <a:pt x="558" y="500"/>
                    <a:pt x="556" y="515"/>
                    <a:pt x="553" y="531"/>
                  </a:cubicBezTo>
                  <a:cubicBezTo>
                    <a:pt x="552" y="533"/>
                    <a:pt x="550" y="534"/>
                    <a:pt x="549" y="536"/>
                  </a:cubicBezTo>
                  <a:cubicBezTo>
                    <a:pt x="542" y="546"/>
                    <a:pt x="535" y="556"/>
                    <a:pt x="527" y="566"/>
                  </a:cubicBezTo>
                  <a:cubicBezTo>
                    <a:pt x="529" y="553"/>
                    <a:pt x="531" y="540"/>
                    <a:pt x="533" y="527"/>
                  </a:cubicBezTo>
                  <a:moveTo>
                    <a:pt x="583" y="499"/>
                  </a:moveTo>
                  <a:cubicBezTo>
                    <a:pt x="585" y="497"/>
                    <a:pt x="587" y="495"/>
                    <a:pt x="588" y="493"/>
                  </a:cubicBezTo>
                  <a:cubicBezTo>
                    <a:pt x="596" y="482"/>
                    <a:pt x="607" y="472"/>
                    <a:pt x="610" y="459"/>
                  </a:cubicBezTo>
                  <a:cubicBezTo>
                    <a:pt x="610" y="470"/>
                    <a:pt x="608" y="482"/>
                    <a:pt x="606" y="493"/>
                  </a:cubicBezTo>
                  <a:cubicBezTo>
                    <a:pt x="597" y="505"/>
                    <a:pt x="588" y="517"/>
                    <a:pt x="579" y="528"/>
                  </a:cubicBezTo>
                  <a:cubicBezTo>
                    <a:pt x="578" y="529"/>
                    <a:pt x="578" y="529"/>
                    <a:pt x="578" y="529"/>
                  </a:cubicBezTo>
                  <a:cubicBezTo>
                    <a:pt x="580" y="519"/>
                    <a:pt x="582" y="509"/>
                    <a:pt x="583" y="499"/>
                  </a:cubicBezTo>
                  <a:moveTo>
                    <a:pt x="367" y="293"/>
                  </a:moveTo>
                  <a:cubicBezTo>
                    <a:pt x="368" y="294"/>
                    <a:pt x="368" y="294"/>
                    <a:pt x="368" y="294"/>
                  </a:cubicBezTo>
                  <a:cubicBezTo>
                    <a:pt x="368" y="294"/>
                    <a:pt x="367" y="294"/>
                    <a:pt x="367" y="294"/>
                  </a:cubicBezTo>
                  <a:cubicBezTo>
                    <a:pt x="364" y="299"/>
                    <a:pt x="352" y="299"/>
                    <a:pt x="347" y="301"/>
                  </a:cubicBezTo>
                  <a:cubicBezTo>
                    <a:pt x="340" y="303"/>
                    <a:pt x="333" y="306"/>
                    <a:pt x="326" y="309"/>
                  </a:cubicBezTo>
                  <a:cubicBezTo>
                    <a:pt x="311" y="314"/>
                    <a:pt x="297" y="319"/>
                    <a:pt x="283" y="327"/>
                  </a:cubicBezTo>
                  <a:cubicBezTo>
                    <a:pt x="272" y="333"/>
                    <a:pt x="260" y="339"/>
                    <a:pt x="248" y="344"/>
                  </a:cubicBezTo>
                  <a:cubicBezTo>
                    <a:pt x="253" y="341"/>
                    <a:pt x="257" y="338"/>
                    <a:pt x="262" y="336"/>
                  </a:cubicBezTo>
                  <a:cubicBezTo>
                    <a:pt x="265" y="334"/>
                    <a:pt x="268" y="333"/>
                    <a:pt x="270" y="332"/>
                  </a:cubicBezTo>
                  <a:cubicBezTo>
                    <a:pt x="287" y="323"/>
                    <a:pt x="305" y="316"/>
                    <a:pt x="322" y="308"/>
                  </a:cubicBezTo>
                  <a:cubicBezTo>
                    <a:pt x="336" y="302"/>
                    <a:pt x="351" y="298"/>
                    <a:pt x="365" y="292"/>
                  </a:cubicBezTo>
                  <a:cubicBezTo>
                    <a:pt x="366" y="292"/>
                    <a:pt x="367" y="293"/>
                    <a:pt x="367" y="293"/>
                  </a:cubicBezTo>
                  <a:moveTo>
                    <a:pt x="201" y="349"/>
                  </a:moveTo>
                  <a:cubicBezTo>
                    <a:pt x="220" y="336"/>
                    <a:pt x="241" y="325"/>
                    <a:pt x="263" y="317"/>
                  </a:cubicBezTo>
                  <a:cubicBezTo>
                    <a:pt x="284" y="310"/>
                    <a:pt x="305" y="302"/>
                    <a:pt x="327" y="295"/>
                  </a:cubicBezTo>
                  <a:cubicBezTo>
                    <a:pt x="336" y="292"/>
                    <a:pt x="345" y="290"/>
                    <a:pt x="354" y="289"/>
                  </a:cubicBezTo>
                  <a:cubicBezTo>
                    <a:pt x="357" y="289"/>
                    <a:pt x="359" y="289"/>
                    <a:pt x="361" y="290"/>
                  </a:cubicBezTo>
                  <a:cubicBezTo>
                    <a:pt x="341" y="297"/>
                    <a:pt x="321" y="305"/>
                    <a:pt x="301" y="314"/>
                  </a:cubicBezTo>
                  <a:cubicBezTo>
                    <a:pt x="302" y="313"/>
                    <a:pt x="303" y="312"/>
                    <a:pt x="305" y="312"/>
                  </a:cubicBezTo>
                  <a:cubicBezTo>
                    <a:pt x="312" y="308"/>
                    <a:pt x="320" y="304"/>
                    <a:pt x="327" y="301"/>
                  </a:cubicBezTo>
                  <a:cubicBezTo>
                    <a:pt x="330" y="300"/>
                    <a:pt x="333" y="299"/>
                    <a:pt x="335" y="295"/>
                  </a:cubicBezTo>
                  <a:cubicBezTo>
                    <a:pt x="335" y="294"/>
                    <a:pt x="334" y="294"/>
                    <a:pt x="333" y="295"/>
                  </a:cubicBezTo>
                  <a:cubicBezTo>
                    <a:pt x="330" y="298"/>
                    <a:pt x="323" y="300"/>
                    <a:pt x="319" y="301"/>
                  </a:cubicBezTo>
                  <a:cubicBezTo>
                    <a:pt x="313" y="304"/>
                    <a:pt x="306" y="307"/>
                    <a:pt x="300" y="310"/>
                  </a:cubicBezTo>
                  <a:cubicBezTo>
                    <a:pt x="287" y="317"/>
                    <a:pt x="276" y="324"/>
                    <a:pt x="264" y="331"/>
                  </a:cubicBezTo>
                  <a:cubicBezTo>
                    <a:pt x="263" y="331"/>
                    <a:pt x="262" y="332"/>
                    <a:pt x="261" y="332"/>
                  </a:cubicBezTo>
                  <a:cubicBezTo>
                    <a:pt x="250" y="338"/>
                    <a:pt x="238" y="344"/>
                    <a:pt x="226" y="351"/>
                  </a:cubicBezTo>
                  <a:cubicBezTo>
                    <a:pt x="221" y="353"/>
                    <a:pt x="215" y="356"/>
                    <a:pt x="210" y="358"/>
                  </a:cubicBezTo>
                  <a:cubicBezTo>
                    <a:pt x="206" y="357"/>
                    <a:pt x="202" y="357"/>
                    <a:pt x="198" y="357"/>
                  </a:cubicBezTo>
                  <a:cubicBezTo>
                    <a:pt x="197" y="357"/>
                    <a:pt x="196" y="356"/>
                    <a:pt x="195" y="355"/>
                  </a:cubicBezTo>
                  <a:cubicBezTo>
                    <a:pt x="197" y="353"/>
                    <a:pt x="199" y="351"/>
                    <a:pt x="201" y="349"/>
                  </a:cubicBezTo>
                  <a:moveTo>
                    <a:pt x="384" y="308"/>
                  </a:moveTo>
                  <a:cubicBezTo>
                    <a:pt x="369" y="310"/>
                    <a:pt x="355" y="319"/>
                    <a:pt x="342" y="324"/>
                  </a:cubicBezTo>
                  <a:cubicBezTo>
                    <a:pt x="327" y="329"/>
                    <a:pt x="314" y="335"/>
                    <a:pt x="300" y="342"/>
                  </a:cubicBezTo>
                  <a:cubicBezTo>
                    <a:pt x="282" y="350"/>
                    <a:pt x="265" y="360"/>
                    <a:pt x="248" y="370"/>
                  </a:cubicBezTo>
                  <a:cubicBezTo>
                    <a:pt x="247" y="370"/>
                    <a:pt x="247" y="369"/>
                    <a:pt x="246" y="369"/>
                  </a:cubicBezTo>
                  <a:cubicBezTo>
                    <a:pt x="242" y="368"/>
                    <a:pt x="238" y="367"/>
                    <a:pt x="234" y="366"/>
                  </a:cubicBezTo>
                  <a:cubicBezTo>
                    <a:pt x="235" y="366"/>
                    <a:pt x="235" y="365"/>
                    <a:pt x="236" y="365"/>
                  </a:cubicBezTo>
                  <a:cubicBezTo>
                    <a:pt x="252" y="357"/>
                    <a:pt x="267" y="349"/>
                    <a:pt x="283" y="342"/>
                  </a:cubicBezTo>
                  <a:cubicBezTo>
                    <a:pt x="312" y="327"/>
                    <a:pt x="343" y="315"/>
                    <a:pt x="374" y="304"/>
                  </a:cubicBezTo>
                  <a:cubicBezTo>
                    <a:pt x="375" y="304"/>
                    <a:pt x="375" y="303"/>
                    <a:pt x="375" y="303"/>
                  </a:cubicBezTo>
                  <a:cubicBezTo>
                    <a:pt x="375" y="302"/>
                    <a:pt x="375" y="302"/>
                    <a:pt x="375" y="301"/>
                  </a:cubicBezTo>
                  <a:cubicBezTo>
                    <a:pt x="375" y="300"/>
                    <a:pt x="373" y="300"/>
                    <a:pt x="373" y="301"/>
                  </a:cubicBezTo>
                  <a:cubicBezTo>
                    <a:pt x="372" y="303"/>
                    <a:pt x="363" y="304"/>
                    <a:pt x="361" y="304"/>
                  </a:cubicBezTo>
                  <a:cubicBezTo>
                    <a:pt x="358" y="305"/>
                    <a:pt x="356" y="306"/>
                    <a:pt x="354" y="307"/>
                  </a:cubicBezTo>
                  <a:cubicBezTo>
                    <a:pt x="345" y="311"/>
                    <a:pt x="337" y="313"/>
                    <a:pt x="328" y="316"/>
                  </a:cubicBezTo>
                  <a:cubicBezTo>
                    <a:pt x="314" y="322"/>
                    <a:pt x="300" y="329"/>
                    <a:pt x="286" y="336"/>
                  </a:cubicBezTo>
                  <a:cubicBezTo>
                    <a:pt x="268" y="346"/>
                    <a:pt x="249" y="355"/>
                    <a:pt x="231" y="365"/>
                  </a:cubicBezTo>
                  <a:cubicBezTo>
                    <a:pt x="227" y="363"/>
                    <a:pt x="223" y="362"/>
                    <a:pt x="219" y="360"/>
                  </a:cubicBezTo>
                  <a:cubicBezTo>
                    <a:pt x="221" y="359"/>
                    <a:pt x="224" y="358"/>
                    <a:pt x="227" y="357"/>
                  </a:cubicBezTo>
                  <a:cubicBezTo>
                    <a:pt x="246" y="348"/>
                    <a:pt x="266" y="340"/>
                    <a:pt x="285" y="330"/>
                  </a:cubicBezTo>
                  <a:cubicBezTo>
                    <a:pt x="294" y="325"/>
                    <a:pt x="303" y="320"/>
                    <a:pt x="313" y="317"/>
                  </a:cubicBezTo>
                  <a:cubicBezTo>
                    <a:pt x="321" y="314"/>
                    <a:pt x="329" y="312"/>
                    <a:pt x="337" y="309"/>
                  </a:cubicBezTo>
                  <a:cubicBezTo>
                    <a:pt x="345" y="305"/>
                    <a:pt x="353" y="303"/>
                    <a:pt x="361" y="301"/>
                  </a:cubicBezTo>
                  <a:cubicBezTo>
                    <a:pt x="365" y="300"/>
                    <a:pt x="368" y="299"/>
                    <a:pt x="369" y="295"/>
                  </a:cubicBezTo>
                  <a:cubicBezTo>
                    <a:pt x="369" y="295"/>
                    <a:pt x="369" y="294"/>
                    <a:pt x="369" y="294"/>
                  </a:cubicBezTo>
                  <a:cubicBezTo>
                    <a:pt x="377" y="300"/>
                    <a:pt x="386" y="306"/>
                    <a:pt x="394" y="313"/>
                  </a:cubicBezTo>
                  <a:cubicBezTo>
                    <a:pt x="383" y="315"/>
                    <a:pt x="372" y="322"/>
                    <a:pt x="363" y="326"/>
                  </a:cubicBezTo>
                  <a:cubicBezTo>
                    <a:pt x="348" y="333"/>
                    <a:pt x="334" y="340"/>
                    <a:pt x="319" y="347"/>
                  </a:cubicBezTo>
                  <a:cubicBezTo>
                    <a:pt x="305" y="354"/>
                    <a:pt x="290" y="362"/>
                    <a:pt x="275" y="370"/>
                  </a:cubicBezTo>
                  <a:cubicBezTo>
                    <a:pt x="270" y="373"/>
                    <a:pt x="264" y="376"/>
                    <a:pt x="259" y="379"/>
                  </a:cubicBezTo>
                  <a:cubicBezTo>
                    <a:pt x="259" y="379"/>
                    <a:pt x="259" y="378"/>
                    <a:pt x="258" y="378"/>
                  </a:cubicBezTo>
                  <a:cubicBezTo>
                    <a:pt x="256" y="376"/>
                    <a:pt x="253" y="373"/>
                    <a:pt x="251" y="371"/>
                  </a:cubicBezTo>
                  <a:cubicBezTo>
                    <a:pt x="253" y="370"/>
                    <a:pt x="255" y="369"/>
                    <a:pt x="257" y="368"/>
                  </a:cubicBezTo>
                  <a:cubicBezTo>
                    <a:pt x="270" y="360"/>
                    <a:pt x="284" y="354"/>
                    <a:pt x="297" y="347"/>
                  </a:cubicBezTo>
                  <a:cubicBezTo>
                    <a:pt x="312" y="340"/>
                    <a:pt x="327" y="333"/>
                    <a:pt x="343" y="327"/>
                  </a:cubicBezTo>
                  <a:cubicBezTo>
                    <a:pt x="357" y="322"/>
                    <a:pt x="370" y="314"/>
                    <a:pt x="384" y="310"/>
                  </a:cubicBezTo>
                  <a:cubicBezTo>
                    <a:pt x="385" y="310"/>
                    <a:pt x="385" y="308"/>
                    <a:pt x="384" y="308"/>
                  </a:cubicBezTo>
                  <a:moveTo>
                    <a:pt x="273" y="393"/>
                  </a:moveTo>
                  <a:cubicBezTo>
                    <a:pt x="277" y="390"/>
                    <a:pt x="282" y="388"/>
                    <a:pt x="287" y="385"/>
                  </a:cubicBezTo>
                  <a:cubicBezTo>
                    <a:pt x="299" y="378"/>
                    <a:pt x="310" y="371"/>
                    <a:pt x="323" y="365"/>
                  </a:cubicBezTo>
                  <a:cubicBezTo>
                    <a:pt x="336" y="358"/>
                    <a:pt x="349" y="353"/>
                    <a:pt x="362" y="347"/>
                  </a:cubicBezTo>
                  <a:cubicBezTo>
                    <a:pt x="376" y="341"/>
                    <a:pt x="390" y="334"/>
                    <a:pt x="404" y="330"/>
                  </a:cubicBezTo>
                  <a:cubicBezTo>
                    <a:pt x="405" y="330"/>
                    <a:pt x="405" y="328"/>
                    <a:pt x="404" y="328"/>
                  </a:cubicBezTo>
                  <a:cubicBezTo>
                    <a:pt x="392" y="329"/>
                    <a:pt x="382" y="335"/>
                    <a:pt x="371" y="339"/>
                  </a:cubicBezTo>
                  <a:cubicBezTo>
                    <a:pt x="357" y="346"/>
                    <a:pt x="343" y="351"/>
                    <a:pt x="330" y="358"/>
                  </a:cubicBezTo>
                  <a:cubicBezTo>
                    <a:pt x="316" y="364"/>
                    <a:pt x="304" y="371"/>
                    <a:pt x="291" y="379"/>
                  </a:cubicBezTo>
                  <a:cubicBezTo>
                    <a:pt x="286" y="382"/>
                    <a:pt x="282" y="386"/>
                    <a:pt x="276" y="388"/>
                  </a:cubicBezTo>
                  <a:cubicBezTo>
                    <a:pt x="275" y="389"/>
                    <a:pt x="273" y="390"/>
                    <a:pt x="271" y="392"/>
                  </a:cubicBezTo>
                  <a:cubicBezTo>
                    <a:pt x="268" y="388"/>
                    <a:pt x="264" y="384"/>
                    <a:pt x="261" y="381"/>
                  </a:cubicBezTo>
                  <a:cubicBezTo>
                    <a:pt x="263" y="379"/>
                    <a:pt x="265" y="378"/>
                    <a:pt x="267" y="377"/>
                  </a:cubicBezTo>
                  <a:cubicBezTo>
                    <a:pt x="282" y="369"/>
                    <a:pt x="297" y="362"/>
                    <a:pt x="313" y="354"/>
                  </a:cubicBezTo>
                  <a:cubicBezTo>
                    <a:pt x="327" y="347"/>
                    <a:pt x="342" y="340"/>
                    <a:pt x="356" y="333"/>
                  </a:cubicBezTo>
                  <a:cubicBezTo>
                    <a:pt x="369" y="327"/>
                    <a:pt x="383" y="319"/>
                    <a:pt x="397" y="316"/>
                  </a:cubicBezTo>
                  <a:cubicBezTo>
                    <a:pt x="406" y="323"/>
                    <a:pt x="414" y="332"/>
                    <a:pt x="422" y="340"/>
                  </a:cubicBezTo>
                  <a:cubicBezTo>
                    <a:pt x="413" y="345"/>
                    <a:pt x="405" y="350"/>
                    <a:pt x="396" y="355"/>
                  </a:cubicBezTo>
                  <a:cubicBezTo>
                    <a:pt x="383" y="363"/>
                    <a:pt x="369" y="370"/>
                    <a:pt x="355" y="377"/>
                  </a:cubicBezTo>
                  <a:cubicBezTo>
                    <a:pt x="342" y="385"/>
                    <a:pt x="328" y="393"/>
                    <a:pt x="314" y="401"/>
                  </a:cubicBezTo>
                  <a:cubicBezTo>
                    <a:pt x="307" y="405"/>
                    <a:pt x="300" y="410"/>
                    <a:pt x="293" y="414"/>
                  </a:cubicBezTo>
                  <a:cubicBezTo>
                    <a:pt x="292" y="412"/>
                    <a:pt x="290" y="411"/>
                    <a:pt x="289" y="410"/>
                  </a:cubicBezTo>
                  <a:cubicBezTo>
                    <a:pt x="305" y="400"/>
                    <a:pt x="322" y="390"/>
                    <a:pt x="338" y="380"/>
                  </a:cubicBezTo>
                  <a:cubicBezTo>
                    <a:pt x="355" y="369"/>
                    <a:pt x="374" y="361"/>
                    <a:pt x="392" y="352"/>
                  </a:cubicBezTo>
                  <a:cubicBezTo>
                    <a:pt x="393" y="351"/>
                    <a:pt x="392" y="350"/>
                    <a:pt x="392" y="350"/>
                  </a:cubicBezTo>
                  <a:cubicBezTo>
                    <a:pt x="383" y="354"/>
                    <a:pt x="375" y="358"/>
                    <a:pt x="367" y="361"/>
                  </a:cubicBezTo>
                  <a:cubicBezTo>
                    <a:pt x="374" y="357"/>
                    <a:pt x="381" y="354"/>
                    <a:pt x="388" y="350"/>
                  </a:cubicBezTo>
                  <a:cubicBezTo>
                    <a:pt x="389" y="349"/>
                    <a:pt x="389" y="348"/>
                    <a:pt x="388" y="348"/>
                  </a:cubicBezTo>
                  <a:cubicBezTo>
                    <a:pt x="363" y="358"/>
                    <a:pt x="340" y="371"/>
                    <a:pt x="316" y="382"/>
                  </a:cubicBezTo>
                  <a:cubicBezTo>
                    <a:pt x="305" y="388"/>
                    <a:pt x="293" y="394"/>
                    <a:pt x="282" y="401"/>
                  </a:cubicBezTo>
                  <a:cubicBezTo>
                    <a:pt x="282" y="401"/>
                    <a:pt x="282" y="402"/>
                    <a:pt x="281" y="402"/>
                  </a:cubicBezTo>
                  <a:cubicBezTo>
                    <a:pt x="278" y="399"/>
                    <a:pt x="275" y="396"/>
                    <a:pt x="273" y="393"/>
                  </a:cubicBezTo>
                  <a:moveTo>
                    <a:pt x="313" y="388"/>
                  </a:moveTo>
                  <a:cubicBezTo>
                    <a:pt x="321" y="384"/>
                    <a:pt x="328" y="381"/>
                    <a:pt x="336" y="377"/>
                  </a:cubicBezTo>
                  <a:cubicBezTo>
                    <a:pt x="336" y="377"/>
                    <a:pt x="335" y="378"/>
                    <a:pt x="335" y="378"/>
                  </a:cubicBezTo>
                  <a:cubicBezTo>
                    <a:pt x="326" y="383"/>
                    <a:pt x="318" y="389"/>
                    <a:pt x="309" y="394"/>
                  </a:cubicBezTo>
                  <a:cubicBezTo>
                    <a:pt x="302" y="398"/>
                    <a:pt x="294" y="402"/>
                    <a:pt x="287" y="408"/>
                  </a:cubicBezTo>
                  <a:cubicBezTo>
                    <a:pt x="286" y="407"/>
                    <a:pt x="285" y="406"/>
                    <a:pt x="285" y="405"/>
                  </a:cubicBezTo>
                  <a:cubicBezTo>
                    <a:pt x="284" y="405"/>
                    <a:pt x="284" y="404"/>
                    <a:pt x="284" y="404"/>
                  </a:cubicBezTo>
                  <a:cubicBezTo>
                    <a:pt x="293" y="398"/>
                    <a:pt x="303" y="393"/>
                    <a:pt x="313" y="388"/>
                  </a:cubicBezTo>
                  <a:moveTo>
                    <a:pt x="295" y="416"/>
                  </a:moveTo>
                  <a:cubicBezTo>
                    <a:pt x="301" y="413"/>
                    <a:pt x="307" y="410"/>
                    <a:pt x="313" y="406"/>
                  </a:cubicBezTo>
                  <a:cubicBezTo>
                    <a:pt x="327" y="397"/>
                    <a:pt x="341" y="389"/>
                    <a:pt x="356" y="381"/>
                  </a:cubicBezTo>
                  <a:cubicBezTo>
                    <a:pt x="369" y="373"/>
                    <a:pt x="384" y="366"/>
                    <a:pt x="398" y="358"/>
                  </a:cubicBezTo>
                  <a:cubicBezTo>
                    <a:pt x="407" y="353"/>
                    <a:pt x="415" y="348"/>
                    <a:pt x="424" y="343"/>
                  </a:cubicBezTo>
                  <a:cubicBezTo>
                    <a:pt x="426" y="345"/>
                    <a:pt x="428" y="348"/>
                    <a:pt x="430" y="350"/>
                  </a:cubicBezTo>
                  <a:cubicBezTo>
                    <a:pt x="423" y="355"/>
                    <a:pt x="416" y="360"/>
                    <a:pt x="409" y="364"/>
                  </a:cubicBezTo>
                  <a:cubicBezTo>
                    <a:pt x="395" y="372"/>
                    <a:pt x="382" y="382"/>
                    <a:pt x="368" y="390"/>
                  </a:cubicBezTo>
                  <a:cubicBezTo>
                    <a:pt x="353" y="399"/>
                    <a:pt x="338" y="408"/>
                    <a:pt x="322" y="416"/>
                  </a:cubicBezTo>
                  <a:cubicBezTo>
                    <a:pt x="315" y="420"/>
                    <a:pt x="308" y="423"/>
                    <a:pt x="301" y="427"/>
                  </a:cubicBezTo>
                  <a:cubicBezTo>
                    <a:pt x="299" y="423"/>
                    <a:pt x="297" y="420"/>
                    <a:pt x="295" y="417"/>
                  </a:cubicBezTo>
                  <a:cubicBezTo>
                    <a:pt x="295" y="417"/>
                    <a:pt x="295" y="416"/>
                    <a:pt x="295" y="416"/>
                  </a:cubicBezTo>
                  <a:moveTo>
                    <a:pt x="286" y="432"/>
                  </a:moveTo>
                  <a:cubicBezTo>
                    <a:pt x="287" y="433"/>
                    <a:pt x="287" y="434"/>
                    <a:pt x="288" y="435"/>
                  </a:cubicBezTo>
                  <a:cubicBezTo>
                    <a:pt x="285" y="437"/>
                    <a:pt x="282" y="438"/>
                    <a:pt x="279" y="439"/>
                  </a:cubicBezTo>
                  <a:cubicBezTo>
                    <a:pt x="281" y="436"/>
                    <a:pt x="283" y="434"/>
                    <a:pt x="286" y="432"/>
                  </a:cubicBezTo>
                  <a:moveTo>
                    <a:pt x="354" y="502"/>
                  </a:moveTo>
                  <a:cubicBezTo>
                    <a:pt x="357" y="499"/>
                    <a:pt x="360" y="497"/>
                    <a:pt x="363" y="495"/>
                  </a:cubicBezTo>
                  <a:cubicBezTo>
                    <a:pt x="363" y="500"/>
                    <a:pt x="363" y="505"/>
                    <a:pt x="363" y="510"/>
                  </a:cubicBezTo>
                  <a:cubicBezTo>
                    <a:pt x="363" y="510"/>
                    <a:pt x="363" y="510"/>
                    <a:pt x="363" y="510"/>
                  </a:cubicBezTo>
                  <a:cubicBezTo>
                    <a:pt x="362" y="511"/>
                    <a:pt x="361" y="511"/>
                    <a:pt x="360" y="512"/>
                  </a:cubicBezTo>
                  <a:cubicBezTo>
                    <a:pt x="354" y="517"/>
                    <a:pt x="349" y="522"/>
                    <a:pt x="343" y="527"/>
                  </a:cubicBezTo>
                  <a:cubicBezTo>
                    <a:pt x="342" y="526"/>
                    <a:pt x="342" y="525"/>
                    <a:pt x="342" y="525"/>
                  </a:cubicBezTo>
                  <a:cubicBezTo>
                    <a:pt x="342" y="524"/>
                    <a:pt x="342" y="524"/>
                    <a:pt x="342" y="523"/>
                  </a:cubicBezTo>
                  <a:cubicBezTo>
                    <a:pt x="345" y="520"/>
                    <a:pt x="347" y="516"/>
                    <a:pt x="350" y="513"/>
                  </a:cubicBezTo>
                  <a:cubicBezTo>
                    <a:pt x="351" y="513"/>
                    <a:pt x="350" y="512"/>
                    <a:pt x="350" y="513"/>
                  </a:cubicBezTo>
                  <a:cubicBezTo>
                    <a:pt x="347" y="515"/>
                    <a:pt x="344" y="518"/>
                    <a:pt x="342" y="521"/>
                  </a:cubicBezTo>
                  <a:cubicBezTo>
                    <a:pt x="341" y="518"/>
                    <a:pt x="341" y="515"/>
                    <a:pt x="340" y="512"/>
                  </a:cubicBezTo>
                  <a:cubicBezTo>
                    <a:pt x="345" y="509"/>
                    <a:pt x="350" y="505"/>
                    <a:pt x="354" y="502"/>
                  </a:cubicBezTo>
                  <a:moveTo>
                    <a:pt x="325" y="601"/>
                  </a:moveTo>
                  <a:cubicBezTo>
                    <a:pt x="326" y="611"/>
                    <a:pt x="326" y="620"/>
                    <a:pt x="326" y="629"/>
                  </a:cubicBezTo>
                  <a:cubicBezTo>
                    <a:pt x="326" y="629"/>
                    <a:pt x="326" y="630"/>
                    <a:pt x="326" y="630"/>
                  </a:cubicBezTo>
                  <a:cubicBezTo>
                    <a:pt x="323" y="632"/>
                    <a:pt x="321" y="633"/>
                    <a:pt x="318" y="635"/>
                  </a:cubicBezTo>
                  <a:cubicBezTo>
                    <a:pt x="321" y="624"/>
                    <a:pt x="323" y="613"/>
                    <a:pt x="325" y="601"/>
                  </a:cubicBezTo>
                  <a:moveTo>
                    <a:pt x="317" y="648"/>
                  </a:moveTo>
                  <a:cubicBezTo>
                    <a:pt x="316" y="648"/>
                    <a:pt x="315" y="649"/>
                    <a:pt x="314" y="649"/>
                  </a:cubicBezTo>
                  <a:cubicBezTo>
                    <a:pt x="315" y="646"/>
                    <a:pt x="316" y="644"/>
                    <a:pt x="317" y="641"/>
                  </a:cubicBezTo>
                  <a:cubicBezTo>
                    <a:pt x="317" y="641"/>
                    <a:pt x="317" y="640"/>
                    <a:pt x="318" y="640"/>
                  </a:cubicBezTo>
                  <a:cubicBezTo>
                    <a:pt x="320" y="639"/>
                    <a:pt x="323" y="637"/>
                    <a:pt x="326" y="635"/>
                  </a:cubicBezTo>
                  <a:cubicBezTo>
                    <a:pt x="326" y="638"/>
                    <a:pt x="325" y="641"/>
                    <a:pt x="325" y="644"/>
                  </a:cubicBezTo>
                  <a:cubicBezTo>
                    <a:pt x="322" y="645"/>
                    <a:pt x="320" y="647"/>
                    <a:pt x="317" y="648"/>
                  </a:cubicBezTo>
                  <a:moveTo>
                    <a:pt x="334" y="701"/>
                  </a:moveTo>
                  <a:cubicBezTo>
                    <a:pt x="334" y="700"/>
                    <a:pt x="335" y="699"/>
                    <a:pt x="336" y="699"/>
                  </a:cubicBezTo>
                  <a:cubicBezTo>
                    <a:pt x="340" y="694"/>
                    <a:pt x="346" y="690"/>
                    <a:pt x="350" y="685"/>
                  </a:cubicBezTo>
                  <a:cubicBezTo>
                    <a:pt x="351" y="685"/>
                    <a:pt x="350" y="684"/>
                    <a:pt x="350" y="685"/>
                  </a:cubicBezTo>
                  <a:cubicBezTo>
                    <a:pt x="346" y="688"/>
                    <a:pt x="342" y="692"/>
                    <a:pt x="337" y="695"/>
                  </a:cubicBezTo>
                  <a:cubicBezTo>
                    <a:pt x="339" y="691"/>
                    <a:pt x="340" y="687"/>
                    <a:pt x="341" y="683"/>
                  </a:cubicBezTo>
                  <a:cubicBezTo>
                    <a:pt x="345" y="679"/>
                    <a:pt x="349" y="676"/>
                    <a:pt x="353" y="673"/>
                  </a:cubicBezTo>
                  <a:cubicBezTo>
                    <a:pt x="354" y="672"/>
                    <a:pt x="354" y="672"/>
                    <a:pt x="355" y="671"/>
                  </a:cubicBezTo>
                  <a:cubicBezTo>
                    <a:pt x="355" y="672"/>
                    <a:pt x="355" y="673"/>
                    <a:pt x="354" y="674"/>
                  </a:cubicBezTo>
                  <a:cubicBezTo>
                    <a:pt x="353" y="679"/>
                    <a:pt x="352" y="684"/>
                    <a:pt x="350" y="689"/>
                  </a:cubicBezTo>
                  <a:cubicBezTo>
                    <a:pt x="344" y="693"/>
                    <a:pt x="339" y="697"/>
                    <a:pt x="334" y="701"/>
                  </a:cubicBezTo>
                  <a:moveTo>
                    <a:pt x="367" y="695"/>
                  </a:moveTo>
                  <a:cubicBezTo>
                    <a:pt x="366" y="695"/>
                    <a:pt x="365" y="695"/>
                    <a:pt x="365" y="696"/>
                  </a:cubicBezTo>
                  <a:cubicBezTo>
                    <a:pt x="365" y="694"/>
                    <a:pt x="364" y="693"/>
                    <a:pt x="364" y="691"/>
                  </a:cubicBezTo>
                  <a:cubicBezTo>
                    <a:pt x="364" y="691"/>
                    <a:pt x="364" y="691"/>
                    <a:pt x="364" y="691"/>
                  </a:cubicBezTo>
                  <a:cubicBezTo>
                    <a:pt x="364" y="693"/>
                    <a:pt x="364" y="695"/>
                    <a:pt x="364" y="697"/>
                  </a:cubicBezTo>
                  <a:cubicBezTo>
                    <a:pt x="360" y="700"/>
                    <a:pt x="356" y="703"/>
                    <a:pt x="352" y="706"/>
                  </a:cubicBezTo>
                  <a:cubicBezTo>
                    <a:pt x="350" y="707"/>
                    <a:pt x="348" y="709"/>
                    <a:pt x="347" y="710"/>
                  </a:cubicBezTo>
                  <a:cubicBezTo>
                    <a:pt x="347" y="710"/>
                    <a:pt x="347" y="710"/>
                    <a:pt x="347" y="710"/>
                  </a:cubicBezTo>
                  <a:cubicBezTo>
                    <a:pt x="349" y="704"/>
                    <a:pt x="351" y="697"/>
                    <a:pt x="353" y="691"/>
                  </a:cubicBezTo>
                  <a:cubicBezTo>
                    <a:pt x="357" y="688"/>
                    <a:pt x="361" y="685"/>
                    <a:pt x="365" y="683"/>
                  </a:cubicBezTo>
                  <a:cubicBezTo>
                    <a:pt x="367" y="681"/>
                    <a:pt x="369" y="679"/>
                    <a:pt x="371" y="678"/>
                  </a:cubicBezTo>
                  <a:cubicBezTo>
                    <a:pt x="369" y="683"/>
                    <a:pt x="368" y="689"/>
                    <a:pt x="367" y="695"/>
                  </a:cubicBezTo>
                  <a:moveTo>
                    <a:pt x="390" y="682"/>
                  </a:moveTo>
                  <a:cubicBezTo>
                    <a:pt x="389" y="685"/>
                    <a:pt x="385" y="699"/>
                    <a:pt x="385" y="689"/>
                  </a:cubicBezTo>
                  <a:cubicBezTo>
                    <a:pt x="384" y="688"/>
                    <a:pt x="384" y="688"/>
                    <a:pt x="384" y="689"/>
                  </a:cubicBezTo>
                  <a:cubicBezTo>
                    <a:pt x="383" y="691"/>
                    <a:pt x="383" y="693"/>
                    <a:pt x="383" y="696"/>
                  </a:cubicBezTo>
                  <a:cubicBezTo>
                    <a:pt x="378" y="700"/>
                    <a:pt x="373" y="704"/>
                    <a:pt x="369" y="708"/>
                  </a:cubicBezTo>
                  <a:cubicBezTo>
                    <a:pt x="369" y="704"/>
                    <a:pt x="370" y="700"/>
                    <a:pt x="371" y="696"/>
                  </a:cubicBezTo>
                  <a:cubicBezTo>
                    <a:pt x="377" y="691"/>
                    <a:pt x="384" y="686"/>
                    <a:pt x="390" y="680"/>
                  </a:cubicBezTo>
                  <a:cubicBezTo>
                    <a:pt x="390" y="681"/>
                    <a:pt x="390" y="681"/>
                    <a:pt x="390" y="682"/>
                  </a:cubicBezTo>
                  <a:moveTo>
                    <a:pt x="388" y="677"/>
                  </a:moveTo>
                  <a:cubicBezTo>
                    <a:pt x="383" y="681"/>
                    <a:pt x="378" y="686"/>
                    <a:pt x="372" y="690"/>
                  </a:cubicBezTo>
                  <a:cubicBezTo>
                    <a:pt x="373" y="685"/>
                    <a:pt x="375" y="679"/>
                    <a:pt x="376" y="674"/>
                  </a:cubicBezTo>
                  <a:cubicBezTo>
                    <a:pt x="383" y="669"/>
                    <a:pt x="389" y="663"/>
                    <a:pt x="396" y="658"/>
                  </a:cubicBezTo>
                  <a:cubicBezTo>
                    <a:pt x="395" y="661"/>
                    <a:pt x="394" y="664"/>
                    <a:pt x="394" y="667"/>
                  </a:cubicBezTo>
                  <a:cubicBezTo>
                    <a:pt x="393" y="669"/>
                    <a:pt x="392" y="671"/>
                    <a:pt x="392" y="674"/>
                  </a:cubicBezTo>
                  <a:cubicBezTo>
                    <a:pt x="391" y="675"/>
                    <a:pt x="390" y="676"/>
                    <a:pt x="388" y="677"/>
                  </a:cubicBezTo>
                  <a:moveTo>
                    <a:pt x="404" y="678"/>
                  </a:moveTo>
                  <a:cubicBezTo>
                    <a:pt x="403" y="679"/>
                    <a:pt x="402" y="680"/>
                    <a:pt x="401" y="681"/>
                  </a:cubicBezTo>
                  <a:cubicBezTo>
                    <a:pt x="398" y="683"/>
                    <a:pt x="395" y="686"/>
                    <a:pt x="392" y="688"/>
                  </a:cubicBezTo>
                  <a:cubicBezTo>
                    <a:pt x="393" y="686"/>
                    <a:pt x="394" y="683"/>
                    <a:pt x="394" y="681"/>
                  </a:cubicBezTo>
                  <a:cubicBezTo>
                    <a:pt x="395" y="680"/>
                    <a:pt x="395" y="678"/>
                    <a:pt x="395" y="676"/>
                  </a:cubicBezTo>
                  <a:cubicBezTo>
                    <a:pt x="395" y="676"/>
                    <a:pt x="395" y="676"/>
                    <a:pt x="395" y="676"/>
                  </a:cubicBezTo>
                  <a:cubicBezTo>
                    <a:pt x="400" y="672"/>
                    <a:pt x="404" y="669"/>
                    <a:pt x="408" y="665"/>
                  </a:cubicBezTo>
                  <a:cubicBezTo>
                    <a:pt x="407" y="670"/>
                    <a:pt x="405" y="674"/>
                    <a:pt x="404" y="678"/>
                  </a:cubicBezTo>
                  <a:moveTo>
                    <a:pt x="397" y="669"/>
                  </a:moveTo>
                  <a:cubicBezTo>
                    <a:pt x="398" y="664"/>
                    <a:pt x="399" y="659"/>
                    <a:pt x="401" y="654"/>
                  </a:cubicBezTo>
                  <a:cubicBezTo>
                    <a:pt x="403" y="653"/>
                    <a:pt x="405" y="651"/>
                    <a:pt x="407" y="649"/>
                  </a:cubicBezTo>
                  <a:cubicBezTo>
                    <a:pt x="409" y="647"/>
                    <a:pt x="412" y="645"/>
                    <a:pt x="415" y="643"/>
                  </a:cubicBezTo>
                  <a:cubicBezTo>
                    <a:pt x="414" y="648"/>
                    <a:pt x="412" y="653"/>
                    <a:pt x="410" y="658"/>
                  </a:cubicBezTo>
                  <a:cubicBezTo>
                    <a:pt x="406" y="662"/>
                    <a:pt x="401" y="666"/>
                    <a:pt x="397" y="669"/>
                  </a:cubicBezTo>
                  <a:moveTo>
                    <a:pt x="434" y="649"/>
                  </a:moveTo>
                  <a:cubicBezTo>
                    <a:pt x="433" y="652"/>
                    <a:pt x="432" y="655"/>
                    <a:pt x="432" y="657"/>
                  </a:cubicBezTo>
                  <a:cubicBezTo>
                    <a:pt x="424" y="663"/>
                    <a:pt x="417" y="668"/>
                    <a:pt x="410" y="674"/>
                  </a:cubicBezTo>
                  <a:cubicBezTo>
                    <a:pt x="410" y="671"/>
                    <a:pt x="411" y="669"/>
                    <a:pt x="412" y="666"/>
                  </a:cubicBezTo>
                  <a:cubicBezTo>
                    <a:pt x="412" y="664"/>
                    <a:pt x="413" y="662"/>
                    <a:pt x="413" y="660"/>
                  </a:cubicBezTo>
                  <a:cubicBezTo>
                    <a:pt x="421" y="653"/>
                    <a:pt x="429" y="646"/>
                    <a:pt x="437" y="640"/>
                  </a:cubicBezTo>
                  <a:cubicBezTo>
                    <a:pt x="436" y="643"/>
                    <a:pt x="435" y="646"/>
                    <a:pt x="434" y="649"/>
                  </a:cubicBezTo>
                  <a:moveTo>
                    <a:pt x="437" y="653"/>
                  </a:moveTo>
                  <a:cubicBezTo>
                    <a:pt x="439" y="647"/>
                    <a:pt x="441" y="641"/>
                    <a:pt x="443" y="635"/>
                  </a:cubicBezTo>
                  <a:cubicBezTo>
                    <a:pt x="450" y="629"/>
                    <a:pt x="458" y="622"/>
                    <a:pt x="465" y="616"/>
                  </a:cubicBezTo>
                  <a:cubicBezTo>
                    <a:pt x="467" y="615"/>
                    <a:pt x="465" y="612"/>
                    <a:pt x="463" y="614"/>
                  </a:cubicBezTo>
                  <a:cubicBezTo>
                    <a:pt x="457" y="619"/>
                    <a:pt x="451" y="623"/>
                    <a:pt x="445" y="628"/>
                  </a:cubicBezTo>
                  <a:cubicBezTo>
                    <a:pt x="445" y="626"/>
                    <a:pt x="446" y="623"/>
                    <a:pt x="447" y="620"/>
                  </a:cubicBezTo>
                  <a:cubicBezTo>
                    <a:pt x="455" y="615"/>
                    <a:pt x="463" y="609"/>
                    <a:pt x="471" y="603"/>
                  </a:cubicBezTo>
                  <a:cubicBezTo>
                    <a:pt x="468" y="612"/>
                    <a:pt x="466" y="621"/>
                    <a:pt x="465" y="630"/>
                  </a:cubicBezTo>
                  <a:cubicBezTo>
                    <a:pt x="465" y="631"/>
                    <a:pt x="464" y="632"/>
                    <a:pt x="464" y="633"/>
                  </a:cubicBezTo>
                  <a:cubicBezTo>
                    <a:pt x="455" y="640"/>
                    <a:pt x="446" y="647"/>
                    <a:pt x="437" y="653"/>
                  </a:cubicBezTo>
                  <a:moveTo>
                    <a:pt x="472" y="622"/>
                  </a:moveTo>
                  <a:cubicBezTo>
                    <a:pt x="471" y="625"/>
                    <a:pt x="470" y="627"/>
                    <a:pt x="469" y="629"/>
                  </a:cubicBezTo>
                  <a:cubicBezTo>
                    <a:pt x="469" y="629"/>
                    <a:pt x="469" y="629"/>
                    <a:pt x="468" y="630"/>
                  </a:cubicBezTo>
                  <a:cubicBezTo>
                    <a:pt x="470" y="620"/>
                    <a:pt x="472" y="610"/>
                    <a:pt x="474" y="600"/>
                  </a:cubicBezTo>
                  <a:cubicBezTo>
                    <a:pt x="477" y="598"/>
                    <a:pt x="480" y="595"/>
                    <a:pt x="483" y="592"/>
                  </a:cubicBezTo>
                  <a:cubicBezTo>
                    <a:pt x="481" y="603"/>
                    <a:pt x="477" y="613"/>
                    <a:pt x="472" y="622"/>
                  </a:cubicBezTo>
                  <a:moveTo>
                    <a:pt x="492" y="633"/>
                  </a:moveTo>
                  <a:cubicBezTo>
                    <a:pt x="498" y="622"/>
                    <a:pt x="502" y="612"/>
                    <a:pt x="504" y="601"/>
                  </a:cubicBezTo>
                  <a:cubicBezTo>
                    <a:pt x="504" y="603"/>
                    <a:pt x="503" y="605"/>
                    <a:pt x="503" y="607"/>
                  </a:cubicBezTo>
                  <a:cubicBezTo>
                    <a:pt x="503" y="609"/>
                    <a:pt x="502" y="611"/>
                    <a:pt x="503" y="613"/>
                  </a:cubicBezTo>
                  <a:cubicBezTo>
                    <a:pt x="503" y="613"/>
                    <a:pt x="503" y="613"/>
                    <a:pt x="503" y="613"/>
                  </a:cubicBezTo>
                  <a:cubicBezTo>
                    <a:pt x="503" y="618"/>
                    <a:pt x="502" y="623"/>
                    <a:pt x="502" y="628"/>
                  </a:cubicBezTo>
                  <a:cubicBezTo>
                    <a:pt x="499" y="630"/>
                    <a:pt x="496" y="631"/>
                    <a:pt x="492" y="633"/>
                  </a:cubicBezTo>
                  <a:moveTo>
                    <a:pt x="506" y="615"/>
                  </a:moveTo>
                  <a:cubicBezTo>
                    <a:pt x="506" y="614"/>
                    <a:pt x="507" y="613"/>
                    <a:pt x="507" y="612"/>
                  </a:cubicBezTo>
                  <a:cubicBezTo>
                    <a:pt x="508" y="611"/>
                    <a:pt x="509" y="609"/>
                    <a:pt x="511" y="608"/>
                  </a:cubicBezTo>
                  <a:cubicBezTo>
                    <a:pt x="511" y="607"/>
                    <a:pt x="510" y="606"/>
                    <a:pt x="509" y="606"/>
                  </a:cubicBezTo>
                  <a:cubicBezTo>
                    <a:pt x="509" y="607"/>
                    <a:pt x="508" y="608"/>
                    <a:pt x="507" y="609"/>
                  </a:cubicBezTo>
                  <a:cubicBezTo>
                    <a:pt x="507" y="608"/>
                    <a:pt x="507" y="608"/>
                    <a:pt x="507" y="607"/>
                  </a:cubicBezTo>
                  <a:cubicBezTo>
                    <a:pt x="509" y="601"/>
                    <a:pt x="514" y="594"/>
                    <a:pt x="517" y="589"/>
                  </a:cubicBezTo>
                  <a:cubicBezTo>
                    <a:pt x="519" y="586"/>
                    <a:pt x="520" y="584"/>
                    <a:pt x="522" y="581"/>
                  </a:cubicBezTo>
                  <a:cubicBezTo>
                    <a:pt x="521" y="588"/>
                    <a:pt x="521" y="595"/>
                    <a:pt x="521" y="602"/>
                  </a:cubicBezTo>
                  <a:cubicBezTo>
                    <a:pt x="517" y="606"/>
                    <a:pt x="514" y="611"/>
                    <a:pt x="512" y="616"/>
                  </a:cubicBezTo>
                  <a:cubicBezTo>
                    <a:pt x="511" y="617"/>
                    <a:pt x="513" y="619"/>
                    <a:pt x="514" y="618"/>
                  </a:cubicBezTo>
                  <a:cubicBezTo>
                    <a:pt x="516" y="617"/>
                    <a:pt x="518" y="615"/>
                    <a:pt x="520" y="613"/>
                  </a:cubicBezTo>
                  <a:cubicBezTo>
                    <a:pt x="520" y="615"/>
                    <a:pt x="520" y="618"/>
                    <a:pt x="520" y="620"/>
                  </a:cubicBezTo>
                  <a:cubicBezTo>
                    <a:pt x="516" y="622"/>
                    <a:pt x="511" y="624"/>
                    <a:pt x="506" y="627"/>
                  </a:cubicBezTo>
                  <a:cubicBezTo>
                    <a:pt x="506" y="622"/>
                    <a:pt x="506" y="618"/>
                    <a:pt x="506" y="615"/>
                  </a:cubicBezTo>
                  <a:moveTo>
                    <a:pt x="520" y="609"/>
                  </a:moveTo>
                  <a:cubicBezTo>
                    <a:pt x="520" y="609"/>
                    <a:pt x="520" y="609"/>
                    <a:pt x="520" y="609"/>
                  </a:cubicBezTo>
                  <a:cubicBezTo>
                    <a:pt x="520" y="609"/>
                    <a:pt x="520" y="610"/>
                    <a:pt x="520" y="610"/>
                  </a:cubicBezTo>
                  <a:cubicBezTo>
                    <a:pt x="520" y="610"/>
                    <a:pt x="520" y="609"/>
                    <a:pt x="520" y="609"/>
                  </a:cubicBezTo>
                  <a:moveTo>
                    <a:pt x="524" y="618"/>
                  </a:moveTo>
                  <a:cubicBezTo>
                    <a:pt x="524" y="615"/>
                    <a:pt x="524" y="612"/>
                    <a:pt x="524" y="609"/>
                  </a:cubicBezTo>
                  <a:cubicBezTo>
                    <a:pt x="529" y="604"/>
                    <a:pt x="534" y="597"/>
                    <a:pt x="539" y="592"/>
                  </a:cubicBezTo>
                  <a:cubicBezTo>
                    <a:pt x="539" y="591"/>
                    <a:pt x="538" y="590"/>
                    <a:pt x="537" y="590"/>
                  </a:cubicBezTo>
                  <a:cubicBezTo>
                    <a:pt x="533" y="595"/>
                    <a:pt x="529" y="601"/>
                    <a:pt x="524" y="606"/>
                  </a:cubicBezTo>
                  <a:cubicBezTo>
                    <a:pt x="524" y="605"/>
                    <a:pt x="524" y="604"/>
                    <a:pt x="524" y="603"/>
                  </a:cubicBezTo>
                  <a:cubicBezTo>
                    <a:pt x="530" y="595"/>
                    <a:pt x="536" y="587"/>
                    <a:pt x="543" y="580"/>
                  </a:cubicBezTo>
                  <a:cubicBezTo>
                    <a:pt x="542" y="582"/>
                    <a:pt x="542" y="584"/>
                    <a:pt x="541" y="586"/>
                  </a:cubicBezTo>
                  <a:cubicBezTo>
                    <a:pt x="541" y="591"/>
                    <a:pt x="540" y="597"/>
                    <a:pt x="539" y="602"/>
                  </a:cubicBezTo>
                  <a:cubicBezTo>
                    <a:pt x="538" y="605"/>
                    <a:pt x="538" y="608"/>
                    <a:pt x="537" y="611"/>
                  </a:cubicBezTo>
                  <a:cubicBezTo>
                    <a:pt x="537" y="611"/>
                    <a:pt x="537" y="612"/>
                    <a:pt x="537" y="612"/>
                  </a:cubicBezTo>
                  <a:cubicBezTo>
                    <a:pt x="535" y="613"/>
                    <a:pt x="533" y="614"/>
                    <a:pt x="531" y="615"/>
                  </a:cubicBezTo>
                  <a:cubicBezTo>
                    <a:pt x="528" y="616"/>
                    <a:pt x="526" y="617"/>
                    <a:pt x="524" y="618"/>
                  </a:cubicBezTo>
                  <a:moveTo>
                    <a:pt x="559" y="602"/>
                  </a:moveTo>
                  <a:cubicBezTo>
                    <a:pt x="561" y="593"/>
                    <a:pt x="564" y="584"/>
                    <a:pt x="566" y="575"/>
                  </a:cubicBezTo>
                  <a:cubicBezTo>
                    <a:pt x="569" y="562"/>
                    <a:pt x="573" y="550"/>
                    <a:pt x="576" y="537"/>
                  </a:cubicBezTo>
                  <a:cubicBezTo>
                    <a:pt x="579" y="533"/>
                    <a:pt x="582" y="529"/>
                    <a:pt x="586" y="525"/>
                  </a:cubicBezTo>
                  <a:cubicBezTo>
                    <a:pt x="592" y="517"/>
                    <a:pt x="598" y="509"/>
                    <a:pt x="604" y="500"/>
                  </a:cubicBezTo>
                  <a:cubicBezTo>
                    <a:pt x="602" y="508"/>
                    <a:pt x="600" y="516"/>
                    <a:pt x="598" y="524"/>
                  </a:cubicBezTo>
                  <a:cubicBezTo>
                    <a:pt x="595" y="537"/>
                    <a:pt x="590" y="549"/>
                    <a:pt x="586" y="562"/>
                  </a:cubicBezTo>
                  <a:cubicBezTo>
                    <a:pt x="578" y="573"/>
                    <a:pt x="570" y="584"/>
                    <a:pt x="567" y="597"/>
                  </a:cubicBezTo>
                  <a:cubicBezTo>
                    <a:pt x="567" y="597"/>
                    <a:pt x="567" y="598"/>
                    <a:pt x="567" y="599"/>
                  </a:cubicBezTo>
                  <a:cubicBezTo>
                    <a:pt x="567" y="599"/>
                    <a:pt x="567" y="599"/>
                    <a:pt x="567" y="599"/>
                  </a:cubicBezTo>
                  <a:cubicBezTo>
                    <a:pt x="565" y="600"/>
                    <a:pt x="562" y="601"/>
                    <a:pt x="559" y="602"/>
                  </a:cubicBezTo>
                  <a:moveTo>
                    <a:pt x="582" y="593"/>
                  </a:moveTo>
                  <a:cubicBezTo>
                    <a:pt x="582" y="592"/>
                    <a:pt x="582" y="592"/>
                    <a:pt x="582" y="592"/>
                  </a:cubicBezTo>
                  <a:cubicBezTo>
                    <a:pt x="584" y="590"/>
                    <a:pt x="585" y="588"/>
                    <a:pt x="586" y="586"/>
                  </a:cubicBezTo>
                  <a:cubicBezTo>
                    <a:pt x="592" y="579"/>
                    <a:pt x="597" y="571"/>
                    <a:pt x="603" y="564"/>
                  </a:cubicBezTo>
                  <a:cubicBezTo>
                    <a:pt x="601" y="571"/>
                    <a:pt x="599" y="578"/>
                    <a:pt x="599" y="586"/>
                  </a:cubicBezTo>
                  <a:cubicBezTo>
                    <a:pt x="595" y="587"/>
                    <a:pt x="591" y="589"/>
                    <a:pt x="587" y="591"/>
                  </a:cubicBezTo>
                  <a:cubicBezTo>
                    <a:pt x="585" y="591"/>
                    <a:pt x="584" y="592"/>
                    <a:pt x="582" y="593"/>
                  </a:cubicBezTo>
                  <a:moveTo>
                    <a:pt x="626" y="575"/>
                  </a:moveTo>
                  <a:cubicBezTo>
                    <a:pt x="628" y="567"/>
                    <a:pt x="629" y="559"/>
                    <a:pt x="632" y="551"/>
                  </a:cubicBezTo>
                  <a:cubicBezTo>
                    <a:pt x="632" y="550"/>
                    <a:pt x="633" y="548"/>
                    <a:pt x="633" y="547"/>
                  </a:cubicBezTo>
                  <a:cubicBezTo>
                    <a:pt x="640" y="546"/>
                    <a:pt x="646" y="546"/>
                    <a:pt x="652" y="546"/>
                  </a:cubicBezTo>
                  <a:cubicBezTo>
                    <a:pt x="653" y="546"/>
                    <a:pt x="654" y="546"/>
                    <a:pt x="655" y="546"/>
                  </a:cubicBezTo>
                  <a:cubicBezTo>
                    <a:pt x="653" y="549"/>
                    <a:pt x="652" y="553"/>
                    <a:pt x="649" y="557"/>
                  </a:cubicBezTo>
                  <a:cubicBezTo>
                    <a:pt x="649" y="557"/>
                    <a:pt x="650" y="558"/>
                    <a:pt x="651" y="558"/>
                  </a:cubicBezTo>
                  <a:cubicBezTo>
                    <a:pt x="651" y="557"/>
                    <a:pt x="651" y="557"/>
                    <a:pt x="651" y="557"/>
                  </a:cubicBezTo>
                  <a:cubicBezTo>
                    <a:pt x="652" y="558"/>
                    <a:pt x="653" y="559"/>
                    <a:pt x="654" y="558"/>
                  </a:cubicBezTo>
                  <a:cubicBezTo>
                    <a:pt x="658" y="553"/>
                    <a:pt x="662" y="549"/>
                    <a:pt x="667" y="544"/>
                  </a:cubicBezTo>
                  <a:cubicBezTo>
                    <a:pt x="669" y="544"/>
                    <a:pt x="672" y="544"/>
                    <a:pt x="675" y="543"/>
                  </a:cubicBezTo>
                  <a:cubicBezTo>
                    <a:pt x="674" y="544"/>
                    <a:pt x="674" y="545"/>
                    <a:pt x="674" y="545"/>
                  </a:cubicBezTo>
                  <a:cubicBezTo>
                    <a:pt x="671" y="550"/>
                    <a:pt x="669" y="555"/>
                    <a:pt x="666" y="560"/>
                  </a:cubicBezTo>
                  <a:cubicBezTo>
                    <a:pt x="665" y="561"/>
                    <a:pt x="664" y="561"/>
                    <a:pt x="663" y="561"/>
                  </a:cubicBezTo>
                  <a:cubicBezTo>
                    <a:pt x="650" y="566"/>
                    <a:pt x="638" y="570"/>
                    <a:pt x="626" y="575"/>
                  </a:cubicBezTo>
                  <a:moveTo>
                    <a:pt x="896" y="493"/>
                  </a:moveTo>
                  <a:cubicBezTo>
                    <a:pt x="898" y="491"/>
                    <a:pt x="900" y="487"/>
                    <a:pt x="901" y="485"/>
                  </a:cubicBezTo>
                  <a:cubicBezTo>
                    <a:pt x="903" y="485"/>
                    <a:pt x="906" y="484"/>
                    <a:pt x="908" y="484"/>
                  </a:cubicBezTo>
                  <a:cubicBezTo>
                    <a:pt x="910" y="484"/>
                    <a:pt x="910" y="482"/>
                    <a:pt x="908" y="482"/>
                  </a:cubicBezTo>
                  <a:cubicBezTo>
                    <a:pt x="906" y="482"/>
                    <a:pt x="904" y="482"/>
                    <a:pt x="903" y="482"/>
                  </a:cubicBezTo>
                  <a:cubicBezTo>
                    <a:pt x="906" y="476"/>
                    <a:pt x="908" y="471"/>
                    <a:pt x="911" y="465"/>
                  </a:cubicBezTo>
                  <a:cubicBezTo>
                    <a:pt x="921" y="464"/>
                    <a:pt x="931" y="464"/>
                    <a:pt x="941" y="462"/>
                  </a:cubicBezTo>
                  <a:cubicBezTo>
                    <a:pt x="939" y="465"/>
                    <a:pt x="937" y="468"/>
                    <a:pt x="936" y="472"/>
                  </a:cubicBezTo>
                  <a:cubicBezTo>
                    <a:pt x="935" y="473"/>
                    <a:pt x="933" y="478"/>
                    <a:pt x="930" y="485"/>
                  </a:cubicBezTo>
                  <a:cubicBezTo>
                    <a:pt x="921" y="487"/>
                    <a:pt x="912" y="489"/>
                    <a:pt x="903" y="491"/>
                  </a:cubicBezTo>
                  <a:cubicBezTo>
                    <a:pt x="901" y="492"/>
                    <a:pt x="898" y="493"/>
                    <a:pt x="896" y="493"/>
                  </a:cubicBezTo>
                  <a:moveTo>
                    <a:pt x="934" y="484"/>
                  </a:moveTo>
                  <a:cubicBezTo>
                    <a:pt x="936" y="480"/>
                    <a:pt x="937" y="477"/>
                    <a:pt x="939" y="473"/>
                  </a:cubicBezTo>
                  <a:cubicBezTo>
                    <a:pt x="941" y="469"/>
                    <a:pt x="943" y="465"/>
                    <a:pt x="945" y="462"/>
                  </a:cubicBezTo>
                  <a:cubicBezTo>
                    <a:pt x="950" y="461"/>
                    <a:pt x="954" y="460"/>
                    <a:pt x="959" y="459"/>
                  </a:cubicBezTo>
                  <a:cubicBezTo>
                    <a:pt x="957" y="462"/>
                    <a:pt x="955" y="465"/>
                    <a:pt x="953" y="468"/>
                  </a:cubicBezTo>
                  <a:cubicBezTo>
                    <a:pt x="952" y="472"/>
                    <a:pt x="948" y="484"/>
                    <a:pt x="942" y="477"/>
                  </a:cubicBezTo>
                  <a:cubicBezTo>
                    <a:pt x="942" y="476"/>
                    <a:pt x="941" y="477"/>
                    <a:pt x="942" y="477"/>
                  </a:cubicBezTo>
                  <a:cubicBezTo>
                    <a:pt x="943" y="479"/>
                    <a:pt x="944" y="480"/>
                    <a:pt x="945" y="481"/>
                  </a:cubicBezTo>
                  <a:cubicBezTo>
                    <a:pt x="942" y="482"/>
                    <a:pt x="939" y="482"/>
                    <a:pt x="937" y="483"/>
                  </a:cubicBezTo>
                  <a:cubicBezTo>
                    <a:pt x="936" y="483"/>
                    <a:pt x="935" y="483"/>
                    <a:pt x="934" y="484"/>
                  </a:cubicBezTo>
                  <a:moveTo>
                    <a:pt x="1015" y="463"/>
                  </a:moveTo>
                  <a:cubicBezTo>
                    <a:pt x="1016" y="462"/>
                    <a:pt x="1016" y="461"/>
                    <a:pt x="1017" y="460"/>
                  </a:cubicBezTo>
                  <a:cubicBezTo>
                    <a:pt x="1020" y="454"/>
                    <a:pt x="1023" y="449"/>
                    <a:pt x="1026" y="443"/>
                  </a:cubicBezTo>
                  <a:cubicBezTo>
                    <a:pt x="1026" y="443"/>
                    <a:pt x="1027" y="443"/>
                    <a:pt x="1027" y="443"/>
                  </a:cubicBezTo>
                  <a:cubicBezTo>
                    <a:pt x="1032" y="442"/>
                    <a:pt x="1039" y="441"/>
                    <a:pt x="1041" y="435"/>
                  </a:cubicBezTo>
                  <a:cubicBezTo>
                    <a:pt x="1042" y="434"/>
                    <a:pt x="1040" y="433"/>
                    <a:pt x="1039" y="434"/>
                  </a:cubicBezTo>
                  <a:cubicBezTo>
                    <a:pt x="1037" y="438"/>
                    <a:pt x="1033" y="439"/>
                    <a:pt x="1027" y="440"/>
                  </a:cubicBezTo>
                  <a:cubicBezTo>
                    <a:pt x="1029" y="436"/>
                    <a:pt x="1031" y="433"/>
                    <a:pt x="1033" y="429"/>
                  </a:cubicBezTo>
                  <a:cubicBezTo>
                    <a:pt x="1040" y="428"/>
                    <a:pt x="1047" y="428"/>
                    <a:pt x="1055" y="426"/>
                  </a:cubicBezTo>
                  <a:cubicBezTo>
                    <a:pt x="1052" y="432"/>
                    <a:pt x="1050" y="437"/>
                    <a:pt x="1047" y="442"/>
                  </a:cubicBezTo>
                  <a:cubicBezTo>
                    <a:pt x="1047" y="442"/>
                    <a:pt x="1040" y="456"/>
                    <a:pt x="1039" y="453"/>
                  </a:cubicBezTo>
                  <a:cubicBezTo>
                    <a:pt x="1038" y="452"/>
                    <a:pt x="1038" y="452"/>
                    <a:pt x="1038" y="452"/>
                  </a:cubicBezTo>
                  <a:cubicBezTo>
                    <a:pt x="1036" y="452"/>
                    <a:pt x="1036" y="452"/>
                    <a:pt x="1036" y="452"/>
                  </a:cubicBezTo>
                  <a:cubicBezTo>
                    <a:pt x="1035" y="452"/>
                    <a:pt x="1035" y="454"/>
                    <a:pt x="1036" y="454"/>
                  </a:cubicBezTo>
                  <a:cubicBezTo>
                    <a:pt x="1036" y="455"/>
                    <a:pt x="1037" y="456"/>
                    <a:pt x="1037" y="457"/>
                  </a:cubicBezTo>
                  <a:cubicBezTo>
                    <a:pt x="1037" y="457"/>
                    <a:pt x="1037" y="457"/>
                    <a:pt x="1037" y="458"/>
                  </a:cubicBezTo>
                  <a:cubicBezTo>
                    <a:pt x="1033" y="458"/>
                    <a:pt x="1030" y="459"/>
                    <a:pt x="1026" y="460"/>
                  </a:cubicBezTo>
                  <a:cubicBezTo>
                    <a:pt x="1022" y="461"/>
                    <a:pt x="1019" y="462"/>
                    <a:pt x="1015" y="463"/>
                  </a:cubicBezTo>
                  <a:moveTo>
                    <a:pt x="1042" y="456"/>
                  </a:moveTo>
                  <a:cubicBezTo>
                    <a:pt x="1048" y="452"/>
                    <a:pt x="1050" y="444"/>
                    <a:pt x="1053" y="439"/>
                  </a:cubicBezTo>
                  <a:cubicBezTo>
                    <a:pt x="1055" y="434"/>
                    <a:pt x="1057" y="430"/>
                    <a:pt x="1059" y="426"/>
                  </a:cubicBezTo>
                  <a:cubicBezTo>
                    <a:pt x="1065" y="425"/>
                    <a:pt x="1070" y="424"/>
                    <a:pt x="1075" y="420"/>
                  </a:cubicBezTo>
                  <a:cubicBezTo>
                    <a:pt x="1075" y="419"/>
                    <a:pt x="1074" y="418"/>
                    <a:pt x="1074" y="418"/>
                  </a:cubicBezTo>
                  <a:cubicBezTo>
                    <a:pt x="1070" y="421"/>
                    <a:pt x="1065" y="422"/>
                    <a:pt x="1060" y="423"/>
                  </a:cubicBezTo>
                  <a:cubicBezTo>
                    <a:pt x="1063" y="415"/>
                    <a:pt x="1066" y="407"/>
                    <a:pt x="1069" y="399"/>
                  </a:cubicBezTo>
                  <a:cubicBezTo>
                    <a:pt x="1070" y="397"/>
                    <a:pt x="1071" y="395"/>
                    <a:pt x="1071" y="394"/>
                  </a:cubicBezTo>
                  <a:cubicBezTo>
                    <a:pt x="1078" y="393"/>
                    <a:pt x="1084" y="393"/>
                    <a:pt x="1091" y="392"/>
                  </a:cubicBezTo>
                  <a:cubicBezTo>
                    <a:pt x="1086" y="405"/>
                    <a:pt x="1083" y="419"/>
                    <a:pt x="1078" y="432"/>
                  </a:cubicBezTo>
                  <a:cubicBezTo>
                    <a:pt x="1076" y="438"/>
                    <a:pt x="1073" y="444"/>
                    <a:pt x="1070" y="449"/>
                  </a:cubicBezTo>
                  <a:cubicBezTo>
                    <a:pt x="1061" y="452"/>
                    <a:pt x="1052" y="454"/>
                    <a:pt x="1042" y="456"/>
                  </a:cubicBezTo>
                  <a:moveTo>
                    <a:pt x="1122" y="383"/>
                  </a:moveTo>
                  <a:cubicBezTo>
                    <a:pt x="1118" y="398"/>
                    <a:pt x="1115" y="412"/>
                    <a:pt x="1111" y="427"/>
                  </a:cubicBezTo>
                  <a:cubicBezTo>
                    <a:pt x="1110" y="433"/>
                    <a:pt x="1107" y="435"/>
                    <a:pt x="1102" y="438"/>
                  </a:cubicBezTo>
                  <a:cubicBezTo>
                    <a:pt x="1101" y="438"/>
                    <a:pt x="1100" y="439"/>
                    <a:pt x="1099" y="439"/>
                  </a:cubicBezTo>
                  <a:cubicBezTo>
                    <a:pt x="1102" y="431"/>
                    <a:pt x="1105" y="423"/>
                    <a:pt x="1107" y="416"/>
                  </a:cubicBezTo>
                  <a:cubicBezTo>
                    <a:pt x="1113" y="398"/>
                    <a:pt x="1118" y="380"/>
                    <a:pt x="1124" y="363"/>
                  </a:cubicBezTo>
                  <a:cubicBezTo>
                    <a:pt x="1124" y="362"/>
                    <a:pt x="1125" y="361"/>
                    <a:pt x="1125" y="360"/>
                  </a:cubicBezTo>
                  <a:cubicBezTo>
                    <a:pt x="1126" y="359"/>
                    <a:pt x="1127" y="359"/>
                    <a:pt x="1128" y="358"/>
                  </a:cubicBezTo>
                  <a:cubicBezTo>
                    <a:pt x="1127" y="367"/>
                    <a:pt x="1125" y="375"/>
                    <a:pt x="1122" y="3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8"/>
            <p:cNvSpPr/>
            <p:nvPr/>
          </p:nvSpPr>
          <p:spPr bwMode="auto">
            <a:xfrm>
              <a:off x="4044950" y="-2862263"/>
              <a:ext cx="768350" cy="736600"/>
            </a:xfrm>
            <a:custGeom>
              <a:avLst/>
              <a:gdLst>
                <a:gd name="T0" fmla="*/ 19 w 205"/>
                <a:gd name="T1" fmla="*/ 99 h 196"/>
                <a:gd name="T2" fmla="*/ 20 w 205"/>
                <a:gd name="T3" fmla="*/ 97 h 196"/>
                <a:gd name="T4" fmla="*/ 33 w 205"/>
                <a:gd name="T5" fmla="*/ 97 h 196"/>
                <a:gd name="T6" fmla="*/ 51 w 205"/>
                <a:gd name="T7" fmla="*/ 114 h 196"/>
                <a:gd name="T8" fmla="*/ 52 w 205"/>
                <a:gd name="T9" fmla="*/ 106 h 196"/>
                <a:gd name="T10" fmla="*/ 62 w 205"/>
                <a:gd name="T11" fmla="*/ 109 h 196"/>
                <a:gd name="T12" fmla="*/ 66 w 205"/>
                <a:gd name="T13" fmla="*/ 113 h 196"/>
                <a:gd name="T14" fmla="*/ 76 w 205"/>
                <a:gd name="T15" fmla="*/ 125 h 196"/>
                <a:gd name="T16" fmla="*/ 82 w 205"/>
                <a:gd name="T17" fmla="*/ 137 h 196"/>
                <a:gd name="T18" fmla="*/ 80 w 205"/>
                <a:gd name="T19" fmla="*/ 128 h 196"/>
                <a:gd name="T20" fmla="*/ 90 w 205"/>
                <a:gd name="T21" fmla="*/ 145 h 196"/>
                <a:gd name="T22" fmla="*/ 95 w 205"/>
                <a:gd name="T23" fmla="*/ 161 h 196"/>
                <a:gd name="T24" fmla="*/ 104 w 205"/>
                <a:gd name="T25" fmla="*/ 193 h 196"/>
                <a:gd name="T26" fmla="*/ 112 w 205"/>
                <a:gd name="T27" fmla="*/ 194 h 196"/>
                <a:gd name="T28" fmla="*/ 124 w 205"/>
                <a:gd name="T29" fmla="*/ 181 h 196"/>
                <a:gd name="T30" fmla="*/ 128 w 205"/>
                <a:gd name="T31" fmla="*/ 185 h 196"/>
                <a:gd name="T32" fmla="*/ 195 w 205"/>
                <a:gd name="T33" fmla="*/ 100 h 196"/>
                <a:gd name="T34" fmla="*/ 192 w 205"/>
                <a:gd name="T35" fmla="*/ 58 h 196"/>
                <a:gd name="T36" fmla="*/ 177 w 205"/>
                <a:gd name="T37" fmla="*/ 110 h 196"/>
                <a:gd name="T38" fmla="*/ 173 w 205"/>
                <a:gd name="T39" fmla="*/ 22 h 196"/>
                <a:gd name="T40" fmla="*/ 174 w 205"/>
                <a:gd name="T41" fmla="*/ 113 h 196"/>
                <a:gd name="T42" fmla="*/ 164 w 205"/>
                <a:gd name="T43" fmla="*/ 73 h 196"/>
                <a:gd name="T44" fmla="*/ 158 w 205"/>
                <a:gd name="T45" fmla="*/ 24 h 196"/>
                <a:gd name="T46" fmla="*/ 157 w 205"/>
                <a:gd name="T47" fmla="*/ 111 h 196"/>
                <a:gd name="T48" fmla="*/ 155 w 205"/>
                <a:gd name="T49" fmla="*/ 132 h 196"/>
                <a:gd name="T50" fmla="*/ 140 w 205"/>
                <a:gd name="T51" fmla="*/ 155 h 196"/>
                <a:gd name="T52" fmla="*/ 141 w 205"/>
                <a:gd name="T53" fmla="*/ 87 h 196"/>
                <a:gd name="T54" fmla="*/ 132 w 205"/>
                <a:gd name="T55" fmla="*/ 31 h 196"/>
                <a:gd name="T56" fmla="*/ 137 w 205"/>
                <a:gd name="T57" fmla="*/ 134 h 196"/>
                <a:gd name="T58" fmla="*/ 135 w 205"/>
                <a:gd name="T59" fmla="*/ 161 h 196"/>
                <a:gd name="T60" fmla="*/ 125 w 205"/>
                <a:gd name="T61" fmla="*/ 37 h 196"/>
                <a:gd name="T62" fmla="*/ 123 w 205"/>
                <a:gd name="T63" fmla="*/ 44 h 196"/>
                <a:gd name="T64" fmla="*/ 116 w 205"/>
                <a:gd name="T65" fmla="*/ 178 h 196"/>
                <a:gd name="T66" fmla="*/ 99 w 205"/>
                <a:gd name="T67" fmla="*/ 12 h 196"/>
                <a:gd name="T68" fmla="*/ 110 w 205"/>
                <a:gd name="T69" fmla="*/ 102 h 196"/>
                <a:gd name="T70" fmla="*/ 106 w 205"/>
                <a:gd name="T71" fmla="*/ 150 h 196"/>
                <a:gd name="T72" fmla="*/ 98 w 205"/>
                <a:gd name="T73" fmla="*/ 24 h 196"/>
                <a:gd name="T74" fmla="*/ 98 w 205"/>
                <a:gd name="T75" fmla="*/ 44 h 196"/>
                <a:gd name="T76" fmla="*/ 98 w 205"/>
                <a:gd name="T77" fmla="*/ 129 h 196"/>
                <a:gd name="T78" fmla="*/ 83 w 205"/>
                <a:gd name="T79" fmla="*/ 2 h 196"/>
                <a:gd name="T80" fmla="*/ 91 w 205"/>
                <a:gd name="T81" fmla="*/ 109 h 196"/>
                <a:gd name="T82" fmla="*/ 76 w 205"/>
                <a:gd name="T83" fmla="*/ 71 h 196"/>
                <a:gd name="T84" fmla="*/ 63 w 205"/>
                <a:gd name="T85" fmla="*/ 21 h 196"/>
                <a:gd name="T86" fmla="*/ 75 w 205"/>
                <a:gd name="T87" fmla="*/ 101 h 196"/>
                <a:gd name="T88" fmla="*/ 61 w 205"/>
                <a:gd name="T89" fmla="*/ 70 h 196"/>
                <a:gd name="T90" fmla="*/ 53 w 205"/>
                <a:gd name="T91" fmla="*/ 26 h 196"/>
                <a:gd name="T92" fmla="*/ 51 w 205"/>
                <a:gd name="T93" fmla="*/ 92 h 196"/>
                <a:gd name="T94" fmla="*/ 39 w 205"/>
                <a:gd name="T95" fmla="*/ 36 h 196"/>
                <a:gd name="T96" fmla="*/ 35 w 205"/>
                <a:gd name="T97" fmla="*/ 84 h 196"/>
                <a:gd name="T98" fmla="*/ 23 w 205"/>
                <a:gd name="T99" fmla="*/ 16 h 196"/>
                <a:gd name="T100" fmla="*/ 20 w 205"/>
                <a:gd name="T101" fmla="*/ 71 h 196"/>
                <a:gd name="T102" fmla="*/ 2 w 205"/>
                <a:gd name="T103" fmla="*/ 27 h 196"/>
                <a:gd name="T104" fmla="*/ 14 w 205"/>
                <a:gd name="T105" fmla="*/ 59 h 196"/>
                <a:gd name="T106" fmla="*/ 0 w 205"/>
                <a:gd name="T107" fmla="*/ 58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5" h="196">
                  <a:moveTo>
                    <a:pt x="0" y="58"/>
                  </a:moveTo>
                  <a:cubicBezTo>
                    <a:pt x="4" y="70"/>
                    <a:pt x="10" y="77"/>
                    <a:pt x="18" y="85"/>
                  </a:cubicBezTo>
                  <a:cubicBezTo>
                    <a:pt x="18" y="90"/>
                    <a:pt x="18" y="94"/>
                    <a:pt x="19" y="99"/>
                  </a:cubicBezTo>
                  <a:cubicBezTo>
                    <a:pt x="19" y="101"/>
                    <a:pt x="21" y="101"/>
                    <a:pt x="21" y="99"/>
                  </a:cubicBezTo>
                  <a:cubicBezTo>
                    <a:pt x="21" y="99"/>
                    <a:pt x="21" y="98"/>
                    <a:pt x="21" y="98"/>
                  </a:cubicBezTo>
                  <a:cubicBezTo>
                    <a:pt x="21" y="97"/>
                    <a:pt x="20" y="97"/>
                    <a:pt x="20" y="97"/>
                  </a:cubicBezTo>
                  <a:cubicBezTo>
                    <a:pt x="22" y="96"/>
                    <a:pt x="22" y="94"/>
                    <a:pt x="22" y="92"/>
                  </a:cubicBezTo>
                  <a:cubicBezTo>
                    <a:pt x="22" y="91"/>
                    <a:pt x="21" y="89"/>
                    <a:pt x="21" y="88"/>
                  </a:cubicBezTo>
                  <a:cubicBezTo>
                    <a:pt x="25" y="91"/>
                    <a:pt x="29" y="94"/>
                    <a:pt x="33" y="97"/>
                  </a:cubicBezTo>
                  <a:cubicBezTo>
                    <a:pt x="33" y="97"/>
                    <a:pt x="34" y="97"/>
                    <a:pt x="34" y="97"/>
                  </a:cubicBezTo>
                  <a:cubicBezTo>
                    <a:pt x="39" y="100"/>
                    <a:pt x="44" y="102"/>
                    <a:pt x="49" y="104"/>
                  </a:cubicBezTo>
                  <a:cubicBezTo>
                    <a:pt x="49" y="108"/>
                    <a:pt x="49" y="111"/>
                    <a:pt x="51" y="114"/>
                  </a:cubicBezTo>
                  <a:cubicBezTo>
                    <a:pt x="52" y="115"/>
                    <a:pt x="53" y="115"/>
                    <a:pt x="53" y="113"/>
                  </a:cubicBezTo>
                  <a:cubicBezTo>
                    <a:pt x="53" y="111"/>
                    <a:pt x="53" y="110"/>
                    <a:pt x="52" y="109"/>
                  </a:cubicBezTo>
                  <a:cubicBezTo>
                    <a:pt x="52" y="108"/>
                    <a:pt x="52" y="107"/>
                    <a:pt x="52" y="106"/>
                  </a:cubicBezTo>
                  <a:cubicBezTo>
                    <a:pt x="54" y="107"/>
                    <a:pt x="56" y="107"/>
                    <a:pt x="59" y="108"/>
                  </a:cubicBezTo>
                  <a:cubicBezTo>
                    <a:pt x="60" y="108"/>
                    <a:pt x="61" y="109"/>
                    <a:pt x="62" y="109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1" y="109"/>
                    <a:pt x="61" y="110"/>
                    <a:pt x="61" y="110"/>
                  </a:cubicBezTo>
                  <a:cubicBezTo>
                    <a:pt x="62" y="113"/>
                    <a:pt x="62" y="112"/>
                    <a:pt x="63" y="114"/>
                  </a:cubicBezTo>
                  <a:cubicBezTo>
                    <a:pt x="63" y="116"/>
                    <a:pt x="66" y="115"/>
                    <a:pt x="66" y="113"/>
                  </a:cubicBezTo>
                  <a:cubicBezTo>
                    <a:pt x="66" y="112"/>
                    <a:pt x="66" y="112"/>
                    <a:pt x="66" y="111"/>
                  </a:cubicBezTo>
                  <a:cubicBezTo>
                    <a:pt x="70" y="113"/>
                    <a:pt x="73" y="115"/>
                    <a:pt x="76" y="118"/>
                  </a:cubicBezTo>
                  <a:cubicBezTo>
                    <a:pt x="76" y="120"/>
                    <a:pt x="76" y="122"/>
                    <a:pt x="76" y="125"/>
                  </a:cubicBezTo>
                  <a:cubicBezTo>
                    <a:pt x="76" y="129"/>
                    <a:pt x="78" y="133"/>
                    <a:pt x="78" y="137"/>
                  </a:cubicBezTo>
                  <a:cubicBezTo>
                    <a:pt x="78" y="140"/>
                    <a:pt x="82" y="139"/>
                    <a:pt x="82" y="137"/>
                  </a:cubicBezTo>
                  <a:cubicBezTo>
                    <a:pt x="82" y="137"/>
                    <a:pt x="82" y="137"/>
                    <a:pt x="82" y="137"/>
                  </a:cubicBezTo>
                  <a:cubicBezTo>
                    <a:pt x="82" y="134"/>
                    <a:pt x="81" y="132"/>
                    <a:pt x="81" y="129"/>
                  </a:cubicBezTo>
                  <a:cubicBezTo>
                    <a:pt x="81" y="129"/>
                    <a:pt x="81" y="128"/>
                    <a:pt x="81" y="128"/>
                  </a:cubicBezTo>
                  <a:cubicBezTo>
                    <a:pt x="81" y="128"/>
                    <a:pt x="80" y="128"/>
                    <a:pt x="80" y="128"/>
                  </a:cubicBezTo>
                  <a:cubicBezTo>
                    <a:pt x="80" y="126"/>
                    <a:pt x="80" y="125"/>
                    <a:pt x="80" y="123"/>
                  </a:cubicBezTo>
                  <a:cubicBezTo>
                    <a:pt x="80" y="124"/>
                    <a:pt x="81" y="125"/>
                    <a:pt x="81" y="126"/>
                  </a:cubicBezTo>
                  <a:cubicBezTo>
                    <a:pt x="84" y="132"/>
                    <a:pt x="87" y="139"/>
                    <a:pt x="90" y="145"/>
                  </a:cubicBezTo>
                  <a:cubicBezTo>
                    <a:pt x="90" y="146"/>
                    <a:pt x="90" y="146"/>
                    <a:pt x="90" y="147"/>
                  </a:cubicBezTo>
                  <a:cubicBezTo>
                    <a:pt x="90" y="151"/>
                    <a:pt x="88" y="161"/>
                    <a:pt x="93" y="163"/>
                  </a:cubicBezTo>
                  <a:cubicBezTo>
                    <a:pt x="94" y="164"/>
                    <a:pt x="96" y="163"/>
                    <a:pt x="95" y="161"/>
                  </a:cubicBezTo>
                  <a:cubicBezTo>
                    <a:pt x="94" y="158"/>
                    <a:pt x="93" y="155"/>
                    <a:pt x="93" y="152"/>
                  </a:cubicBezTo>
                  <a:cubicBezTo>
                    <a:pt x="97" y="163"/>
                    <a:pt x="100" y="174"/>
                    <a:pt x="101" y="186"/>
                  </a:cubicBezTo>
                  <a:cubicBezTo>
                    <a:pt x="101" y="188"/>
                    <a:pt x="102" y="192"/>
                    <a:pt x="104" y="193"/>
                  </a:cubicBezTo>
                  <a:cubicBezTo>
                    <a:pt x="105" y="194"/>
                    <a:pt x="109" y="193"/>
                    <a:pt x="111" y="191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2" y="192"/>
                    <a:pt x="112" y="193"/>
                    <a:pt x="112" y="194"/>
                  </a:cubicBezTo>
                  <a:cubicBezTo>
                    <a:pt x="113" y="196"/>
                    <a:pt x="116" y="196"/>
                    <a:pt x="116" y="193"/>
                  </a:cubicBezTo>
                  <a:cubicBezTo>
                    <a:pt x="116" y="191"/>
                    <a:pt x="116" y="189"/>
                    <a:pt x="116" y="187"/>
                  </a:cubicBezTo>
                  <a:cubicBezTo>
                    <a:pt x="119" y="185"/>
                    <a:pt x="121" y="183"/>
                    <a:pt x="124" y="181"/>
                  </a:cubicBezTo>
                  <a:cubicBezTo>
                    <a:pt x="124" y="182"/>
                    <a:pt x="124" y="184"/>
                    <a:pt x="124" y="185"/>
                  </a:cubicBezTo>
                  <a:cubicBezTo>
                    <a:pt x="124" y="187"/>
                    <a:pt x="125" y="187"/>
                    <a:pt x="126" y="187"/>
                  </a:cubicBezTo>
                  <a:cubicBezTo>
                    <a:pt x="127" y="187"/>
                    <a:pt x="128" y="187"/>
                    <a:pt x="128" y="185"/>
                  </a:cubicBezTo>
                  <a:cubicBezTo>
                    <a:pt x="128" y="183"/>
                    <a:pt x="128" y="180"/>
                    <a:pt x="128" y="177"/>
                  </a:cubicBezTo>
                  <a:cubicBezTo>
                    <a:pt x="130" y="175"/>
                    <a:pt x="133" y="173"/>
                    <a:pt x="135" y="171"/>
                  </a:cubicBezTo>
                  <a:cubicBezTo>
                    <a:pt x="155" y="147"/>
                    <a:pt x="175" y="124"/>
                    <a:pt x="195" y="100"/>
                  </a:cubicBezTo>
                  <a:cubicBezTo>
                    <a:pt x="197" y="98"/>
                    <a:pt x="199" y="95"/>
                    <a:pt x="199" y="92"/>
                  </a:cubicBezTo>
                  <a:cubicBezTo>
                    <a:pt x="201" y="81"/>
                    <a:pt x="203" y="70"/>
                    <a:pt x="205" y="58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1" y="66"/>
                    <a:pt x="190" y="71"/>
                    <a:pt x="189" y="78"/>
                  </a:cubicBezTo>
                  <a:cubicBezTo>
                    <a:pt x="189" y="90"/>
                    <a:pt x="185" y="99"/>
                    <a:pt x="178" y="108"/>
                  </a:cubicBezTo>
                  <a:cubicBezTo>
                    <a:pt x="177" y="108"/>
                    <a:pt x="177" y="109"/>
                    <a:pt x="177" y="110"/>
                  </a:cubicBezTo>
                  <a:cubicBezTo>
                    <a:pt x="176" y="108"/>
                    <a:pt x="176" y="106"/>
                    <a:pt x="175" y="104"/>
                  </a:cubicBezTo>
                  <a:cubicBezTo>
                    <a:pt x="174" y="95"/>
                    <a:pt x="174" y="85"/>
                    <a:pt x="174" y="76"/>
                  </a:cubicBezTo>
                  <a:cubicBezTo>
                    <a:pt x="173" y="58"/>
                    <a:pt x="173" y="40"/>
                    <a:pt x="173" y="22"/>
                  </a:cubicBezTo>
                  <a:cubicBezTo>
                    <a:pt x="173" y="21"/>
                    <a:pt x="171" y="21"/>
                    <a:pt x="171" y="22"/>
                  </a:cubicBezTo>
                  <a:cubicBezTo>
                    <a:pt x="171" y="40"/>
                    <a:pt x="171" y="58"/>
                    <a:pt x="170" y="76"/>
                  </a:cubicBezTo>
                  <a:cubicBezTo>
                    <a:pt x="170" y="89"/>
                    <a:pt x="172" y="101"/>
                    <a:pt x="174" y="113"/>
                  </a:cubicBezTo>
                  <a:cubicBezTo>
                    <a:pt x="170" y="119"/>
                    <a:pt x="165" y="124"/>
                    <a:pt x="161" y="130"/>
                  </a:cubicBezTo>
                  <a:cubicBezTo>
                    <a:pt x="161" y="124"/>
                    <a:pt x="161" y="117"/>
                    <a:pt x="161" y="111"/>
                  </a:cubicBezTo>
                  <a:cubicBezTo>
                    <a:pt x="163" y="98"/>
                    <a:pt x="164" y="86"/>
                    <a:pt x="164" y="73"/>
                  </a:cubicBezTo>
                  <a:cubicBezTo>
                    <a:pt x="164" y="62"/>
                    <a:pt x="164" y="51"/>
                    <a:pt x="163" y="40"/>
                  </a:cubicBezTo>
                  <a:cubicBezTo>
                    <a:pt x="163" y="35"/>
                    <a:pt x="163" y="28"/>
                    <a:pt x="158" y="24"/>
                  </a:cubicBezTo>
                  <a:cubicBezTo>
                    <a:pt x="158" y="23"/>
                    <a:pt x="157" y="24"/>
                    <a:pt x="158" y="24"/>
                  </a:cubicBezTo>
                  <a:cubicBezTo>
                    <a:pt x="162" y="30"/>
                    <a:pt x="161" y="42"/>
                    <a:pt x="161" y="48"/>
                  </a:cubicBezTo>
                  <a:cubicBezTo>
                    <a:pt x="161" y="59"/>
                    <a:pt x="161" y="69"/>
                    <a:pt x="160" y="80"/>
                  </a:cubicBezTo>
                  <a:cubicBezTo>
                    <a:pt x="159" y="90"/>
                    <a:pt x="159" y="101"/>
                    <a:pt x="157" y="111"/>
                  </a:cubicBezTo>
                  <a:cubicBezTo>
                    <a:pt x="157" y="118"/>
                    <a:pt x="157" y="125"/>
                    <a:pt x="157" y="132"/>
                  </a:cubicBezTo>
                  <a:cubicBezTo>
                    <a:pt x="157" y="132"/>
                    <a:pt x="157" y="132"/>
                    <a:pt x="157" y="132"/>
                  </a:cubicBezTo>
                  <a:cubicBezTo>
                    <a:pt x="157" y="131"/>
                    <a:pt x="156" y="131"/>
                    <a:pt x="155" y="132"/>
                  </a:cubicBezTo>
                  <a:cubicBezTo>
                    <a:pt x="155" y="134"/>
                    <a:pt x="155" y="135"/>
                    <a:pt x="155" y="137"/>
                  </a:cubicBezTo>
                  <a:cubicBezTo>
                    <a:pt x="151" y="142"/>
                    <a:pt x="147" y="148"/>
                    <a:pt x="142" y="154"/>
                  </a:cubicBezTo>
                  <a:cubicBezTo>
                    <a:pt x="142" y="154"/>
                    <a:pt x="141" y="155"/>
                    <a:pt x="140" y="155"/>
                  </a:cubicBezTo>
                  <a:cubicBezTo>
                    <a:pt x="140" y="153"/>
                    <a:pt x="140" y="151"/>
                    <a:pt x="140" y="149"/>
                  </a:cubicBezTo>
                  <a:cubicBezTo>
                    <a:pt x="140" y="141"/>
                    <a:pt x="141" y="134"/>
                    <a:pt x="142" y="126"/>
                  </a:cubicBezTo>
                  <a:cubicBezTo>
                    <a:pt x="143" y="113"/>
                    <a:pt x="142" y="100"/>
                    <a:pt x="141" y="87"/>
                  </a:cubicBezTo>
                  <a:cubicBezTo>
                    <a:pt x="140" y="72"/>
                    <a:pt x="140" y="58"/>
                    <a:pt x="138" y="44"/>
                  </a:cubicBezTo>
                  <a:cubicBezTo>
                    <a:pt x="138" y="38"/>
                    <a:pt x="138" y="31"/>
                    <a:pt x="132" y="29"/>
                  </a:cubicBezTo>
                  <a:cubicBezTo>
                    <a:pt x="131" y="28"/>
                    <a:pt x="130" y="31"/>
                    <a:pt x="132" y="31"/>
                  </a:cubicBezTo>
                  <a:cubicBezTo>
                    <a:pt x="138" y="34"/>
                    <a:pt x="136" y="57"/>
                    <a:pt x="136" y="62"/>
                  </a:cubicBezTo>
                  <a:cubicBezTo>
                    <a:pt x="137" y="74"/>
                    <a:pt x="138" y="86"/>
                    <a:pt x="138" y="98"/>
                  </a:cubicBezTo>
                  <a:cubicBezTo>
                    <a:pt x="138" y="110"/>
                    <a:pt x="138" y="122"/>
                    <a:pt x="137" y="134"/>
                  </a:cubicBezTo>
                  <a:cubicBezTo>
                    <a:pt x="135" y="142"/>
                    <a:pt x="137" y="151"/>
                    <a:pt x="136" y="159"/>
                  </a:cubicBezTo>
                  <a:cubicBezTo>
                    <a:pt x="136" y="159"/>
                    <a:pt x="135" y="159"/>
                    <a:pt x="135" y="160"/>
                  </a:cubicBezTo>
                  <a:cubicBezTo>
                    <a:pt x="135" y="161"/>
                    <a:pt x="135" y="161"/>
                    <a:pt x="135" y="161"/>
                  </a:cubicBezTo>
                  <a:cubicBezTo>
                    <a:pt x="133" y="164"/>
                    <a:pt x="131" y="166"/>
                    <a:pt x="128" y="168"/>
                  </a:cubicBezTo>
                  <a:cubicBezTo>
                    <a:pt x="128" y="138"/>
                    <a:pt x="128" y="108"/>
                    <a:pt x="128" y="78"/>
                  </a:cubicBezTo>
                  <a:cubicBezTo>
                    <a:pt x="128" y="64"/>
                    <a:pt x="127" y="51"/>
                    <a:pt x="125" y="37"/>
                  </a:cubicBezTo>
                  <a:cubicBezTo>
                    <a:pt x="123" y="24"/>
                    <a:pt x="122" y="13"/>
                    <a:pt x="113" y="3"/>
                  </a:cubicBezTo>
                  <a:cubicBezTo>
                    <a:pt x="112" y="2"/>
                    <a:pt x="110" y="4"/>
                    <a:pt x="111" y="5"/>
                  </a:cubicBezTo>
                  <a:cubicBezTo>
                    <a:pt x="121" y="15"/>
                    <a:pt x="121" y="31"/>
                    <a:pt x="123" y="44"/>
                  </a:cubicBezTo>
                  <a:cubicBezTo>
                    <a:pt x="126" y="59"/>
                    <a:pt x="124" y="75"/>
                    <a:pt x="124" y="89"/>
                  </a:cubicBezTo>
                  <a:cubicBezTo>
                    <a:pt x="124" y="117"/>
                    <a:pt x="124" y="144"/>
                    <a:pt x="124" y="172"/>
                  </a:cubicBezTo>
                  <a:cubicBezTo>
                    <a:pt x="121" y="174"/>
                    <a:pt x="119" y="176"/>
                    <a:pt x="116" y="178"/>
                  </a:cubicBezTo>
                  <a:cubicBezTo>
                    <a:pt x="116" y="150"/>
                    <a:pt x="116" y="122"/>
                    <a:pt x="113" y="94"/>
                  </a:cubicBezTo>
                  <a:cubicBezTo>
                    <a:pt x="112" y="79"/>
                    <a:pt x="109" y="64"/>
                    <a:pt x="107" y="49"/>
                  </a:cubicBezTo>
                  <a:cubicBezTo>
                    <a:pt x="105" y="37"/>
                    <a:pt x="105" y="22"/>
                    <a:pt x="99" y="12"/>
                  </a:cubicBezTo>
                  <a:cubicBezTo>
                    <a:pt x="98" y="11"/>
                    <a:pt x="97" y="11"/>
                    <a:pt x="97" y="12"/>
                  </a:cubicBezTo>
                  <a:cubicBezTo>
                    <a:pt x="103" y="24"/>
                    <a:pt x="103" y="40"/>
                    <a:pt x="105" y="53"/>
                  </a:cubicBezTo>
                  <a:cubicBezTo>
                    <a:pt x="107" y="69"/>
                    <a:pt x="109" y="85"/>
                    <a:pt x="110" y="102"/>
                  </a:cubicBezTo>
                  <a:cubicBezTo>
                    <a:pt x="111" y="117"/>
                    <a:pt x="112" y="132"/>
                    <a:pt x="112" y="147"/>
                  </a:cubicBezTo>
                  <a:cubicBezTo>
                    <a:pt x="112" y="154"/>
                    <a:pt x="112" y="160"/>
                    <a:pt x="112" y="167"/>
                  </a:cubicBezTo>
                  <a:cubicBezTo>
                    <a:pt x="110" y="161"/>
                    <a:pt x="108" y="156"/>
                    <a:pt x="106" y="150"/>
                  </a:cubicBezTo>
                  <a:cubicBezTo>
                    <a:pt x="106" y="143"/>
                    <a:pt x="106" y="137"/>
                    <a:pt x="106" y="130"/>
                  </a:cubicBezTo>
                  <a:cubicBezTo>
                    <a:pt x="106" y="111"/>
                    <a:pt x="107" y="92"/>
                    <a:pt x="104" y="74"/>
                  </a:cubicBezTo>
                  <a:cubicBezTo>
                    <a:pt x="102" y="57"/>
                    <a:pt x="101" y="41"/>
                    <a:pt x="98" y="24"/>
                  </a:cubicBezTo>
                  <a:cubicBezTo>
                    <a:pt x="97" y="18"/>
                    <a:pt x="96" y="6"/>
                    <a:pt x="88" y="5"/>
                  </a:cubicBezTo>
                  <a:cubicBezTo>
                    <a:pt x="87" y="5"/>
                    <a:pt x="86" y="7"/>
                    <a:pt x="88" y="7"/>
                  </a:cubicBezTo>
                  <a:cubicBezTo>
                    <a:pt x="96" y="8"/>
                    <a:pt x="98" y="37"/>
                    <a:pt x="98" y="44"/>
                  </a:cubicBezTo>
                  <a:cubicBezTo>
                    <a:pt x="100" y="61"/>
                    <a:pt x="102" y="78"/>
                    <a:pt x="103" y="95"/>
                  </a:cubicBezTo>
                  <a:cubicBezTo>
                    <a:pt x="103" y="110"/>
                    <a:pt x="103" y="125"/>
                    <a:pt x="102" y="140"/>
                  </a:cubicBezTo>
                  <a:cubicBezTo>
                    <a:pt x="101" y="136"/>
                    <a:pt x="100" y="133"/>
                    <a:pt x="98" y="129"/>
                  </a:cubicBezTo>
                  <a:cubicBezTo>
                    <a:pt x="97" y="126"/>
                    <a:pt x="96" y="123"/>
                    <a:pt x="94" y="120"/>
                  </a:cubicBezTo>
                  <a:cubicBezTo>
                    <a:pt x="94" y="111"/>
                    <a:pt x="94" y="102"/>
                    <a:pt x="93" y="92"/>
                  </a:cubicBezTo>
                  <a:cubicBezTo>
                    <a:pt x="90" y="62"/>
                    <a:pt x="88" y="32"/>
                    <a:pt x="83" y="2"/>
                  </a:cubicBezTo>
                  <a:cubicBezTo>
                    <a:pt x="83" y="0"/>
                    <a:pt x="81" y="1"/>
                    <a:pt x="81" y="2"/>
                  </a:cubicBezTo>
                  <a:cubicBezTo>
                    <a:pt x="83" y="20"/>
                    <a:pt x="86" y="38"/>
                    <a:pt x="87" y="57"/>
                  </a:cubicBezTo>
                  <a:cubicBezTo>
                    <a:pt x="88" y="74"/>
                    <a:pt x="91" y="91"/>
                    <a:pt x="91" y="109"/>
                  </a:cubicBezTo>
                  <a:cubicBezTo>
                    <a:pt x="91" y="111"/>
                    <a:pt x="91" y="113"/>
                    <a:pt x="91" y="115"/>
                  </a:cubicBezTo>
                  <a:cubicBezTo>
                    <a:pt x="87" y="110"/>
                    <a:pt x="84" y="106"/>
                    <a:pt x="79" y="103"/>
                  </a:cubicBezTo>
                  <a:cubicBezTo>
                    <a:pt x="78" y="93"/>
                    <a:pt x="78" y="82"/>
                    <a:pt x="76" y="71"/>
                  </a:cubicBezTo>
                  <a:cubicBezTo>
                    <a:pt x="75" y="60"/>
                    <a:pt x="73" y="49"/>
                    <a:pt x="71" y="38"/>
                  </a:cubicBezTo>
                  <a:cubicBezTo>
                    <a:pt x="70" y="32"/>
                    <a:pt x="69" y="24"/>
                    <a:pt x="65" y="19"/>
                  </a:cubicBezTo>
                  <a:cubicBezTo>
                    <a:pt x="64" y="19"/>
                    <a:pt x="63" y="20"/>
                    <a:pt x="63" y="21"/>
                  </a:cubicBezTo>
                  <a:cubicBezTo>
                    <a:pt x="68" y="26"/>
                    <a:pt x="68" y="40"/>
                    <a:pt x="69" y="47"/>
                  </a:cubicBezTo>
                  <a:cubicBezTo>
                    <a:pt x="70" y="57"/>
                    <a:pt x="73" y="67"/>
                    <a:pt x="74" y="77"/>
                  </a:cubicBezTo>
                  <a:cubicBezTo>
                    <a:pt x="75" y="85"/>
                    <a:pt x="75" y="93"/>
                    <a:pt x="75" y="101"/>
                  </a:cubicBezTo>
                  <a:cubicBezTo>
                    <a:pt x="72" y="99"/>
                    <a:pt x="68" y="98"/>
                    <a:pt x="64" y="96"/>
                  </a:cubicBezTo>
                  <a:cubicBezTo>
                    <a:pt x="64" y="96"/>
                    <a:pt x="63" y="96"/>
                    <a:pt x="62" y="96"/>
                  </a:cubicBezTo>
                  <a:cubicBezTo>
                    <a:pt x="61" y="87"/>
                    <a:pt x="63" y="79"/>
                    <a:pt x="61" y="70"/>
                  </a:cubicBezTo>
                  <a:cubicBezTo>
                    <a:pt x="60" y="63"/>
                    <a:pt x="60" y="56"/>
                    <a:pt x="60" y="48"/>
                  </a:cubicBezTo>
                  <a:cubicBezTo>
                    <a:pt x="59" y="40"/>
                    <a:pt x="57" y="33"/>
                    <a:pt x="55" y="26"/>
                  </a:cubicBezTo>
                  <a:cubicBezTo>
                    <a:pt x="55" y="24"/>
                    <a:pt x="53" y="25"/>
                    <a:pt x="53" y="26"/>
                  </a:cubicBezTo>
                  <a:cubicBezTo>
                    <a:pt x="56" y="42"/>
                    <a:pt x="57" y="58"/>
                    <a:pt x="58" y="73"/>
                  </a:cubicBezTo>
                  <a:cubicBezTo>
                    <a:pt x="59" y="81"/>
                    <a:pt x="58" y="88"/>
                    <a:pt x="59" y="95"/>
                  </a:cubicBezTo>
                  <a:cubicBezTo>
                    <a:pt x="56" y="94"/>
                    <a:pt x="53" y="93"/>
                    <a:pt x="51" y="92"/>
                  </a:cubicBezTo>
                  <a:cubicBezTo>
                    <a:pt x="50" y="86"/>
                    <a:pt x="49" y="80"/>
                    <a:pt x="48" y="74"/>
                  </a:cubicBezTo>
                  <a:cubicBezTo>
                    <a:pt x="47" y="61"/>
                    <a:pt x="44" y="48"/>
                    <a:pt x="41" y="36"/>
                  </a:cubicBezTo>
                  <a:cubicBezTo>
                    <a:pt x="41" y="34"/>
                    <a:pt x="39" y="35"/>
                    <a:pt x="39" y="36"/>
                  </a:cubicBezTo>
                  <a:cubicBezTo>
                    <a:pt x="43" y="52"/>
                    <a:pt x="45" y="68"/>
                    <a:pt x="47" y="84"/>
                  </a:cubicBezTo>
                  <a:cubicBezTo>
                    <a:pt x="47" y="86"/>
                    <a:pt x="47" y="88"/>
                    <a:pt x="47" y="90"/>
                  </a:cubicBezTo>
                  <a:cubicBezTo>
                    <a:pt x="43" y="88"/>
                    <a:pt x="39" y="86"/>
                    <a:pt x="35" y="84"/>
                  </a:cubicBezTo>
                  <a:cubicBezTo>
                    <a:pt x="34" y="76"/>
                    <a:pt x="32" y="67"/>
                    <a:pt x="31" y="59"/>
                  </a:cubicBezTo>
                  <a:cubicBezTo>
                    <a:pt x="29" y="45"/>
                    <a:pt x="25" y="30"/>
                    <a:pt x="25" y="16"/>
                  </a:cubicBezTo>
                  <a:cubicBezTo>
                    <a:pt x="25" y="15"/>
                    <a:pt x="23" y="15"/>
                    <a:pt x="23" y="16"/>
                  </a:cubicBezTo>
                  <a:cubicBezTo>
                    <a:pt x="23" y="29"/>
                    <a:pt x="26" y="42"/>
                    <a:pt x="28" y="54"/>
                  </a:cubicBezTo>
                  <a:cubicBezTo>
                    <a:pt x="29" y="63"/>
                    <a:pt x="30" y="72"/>
                    <a:pt x="31" y="81"/>
                  </a:cubicBezTo>
                  <a:cubicBezTo>
                    <a:pt x="27" y="78"/>
                    <a:pt x="23" y="75"/>
                    <a:pt x="20" y="71"/>
                  </a:cubicBezTo>
                  <a:cubicBezTo>
                    <a:pt x="19" y="64"/>
                    <a:pt x="17" y="58"/>
                    <a:pt x="14" y="51"/>
                  </a:cubicBezTo>
                  <a:cubicBezTo>
                    <a:pt x="12" y="45"/>
                    <a:pt x="10" y="39"/>
                    <a:pt x="7" y="33"/>
                  </a:cubicBezTo>
                  <a:cubicBezTo>
                    <a:pt x="6" y="30"/>
                    <a:pt x="5" y="28"/>
                    <a:pt x="2" y="27"/>
                  </a:cubicBezTo>
                  <a:cubicBezTo>
                    <a:pt x="1" y="27"/>
                    <a:pt x="1" y="28"/>
                    <a:pt x="2" y="29"/>
                  </a:cubicBezTo>
                  <a:cubicBezTo>
                    <a:pt x="5" y="30"/>
                    <a:pt x="6" y="37"/>
                    <a:pt x="7" y="40"/>
                  </a:cubicBezTo>
                  <a:cubicBezTo>
                    <a:pt x="9" y="47"/>
                    <a:pt x="12" y="53"/>
                    <a:pt x="14" y="59"/>
                  </a:cubicBezTo>
                  <a:cubicBezTo>
                    <a:pt x="14" y="62"/>
                    <a:pt x="15" y="64"/>
                    <a:pt x="15" y="66"/>
                  </a:cubicBezTo>
                  <a:cubicBezTo>
                    <a:pt x="13" y="63"/>
                    <a:pt x="12" y="62"/>
                    <a:pt x="10" y="58"/>
                  </a:cubicBezTo>
                  <a:lnTo>
                    <a:pt x="0" y="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9"/>
            <p:cNvSpPr/>
            <p:nvPr/>
          </p:nvSpPr>
          <p:spPr bwMode="auto">
            <a:xfrm>
              <a:off x="58737" y="-669926"/>
              <a:ext cx="520700" cy="255588"/>
            </a:xfrm>
            <a:custGeom>
              <a:avLst/>
              <a:gdLst>
                <a:gd name="T0" fmla="*/ 29 w 139"/>
                <a:gd name="T1" fmla="*/ 64 h 68"/>
                <a:gd name="T2" fmla="*/ 72 w 139"/>
                <a:gd name="T3" fmla="*/ 49 h 68"/>
                <a:gd name="T4" fmla="*/ 85 w 139"/>
                <a:gd name="T5" fmla="*/ 33 h 68"/>
                <a:gd name="T6" fmla="*/ 107 w 139"/>
                <a:gd name="T7" fmla="*/ 19 h 68"/>
                <a:gd name="T8" fmla="*/ 139 w 139"/>
                <a:gd name="T9" fmla="*/ 6 h 68"/>
                <a:gd name="T10" fmla="*/ 122 w 139"/>
                <a:gd name="T11" fmla="*/ 3 h 68"/>
                <a:gd name="T12" fmla="*/ 67 w 139"/>
                <a:gd name="T13" fmla="*/ 36 h 68"/>
                <a:gd name="T14" fmla="*/ 57 w 139"/>
                <a:gd name="T15" fmla="*/ 46 h 68"/>
                <a:gd name="T16" fmla="*/ 32 w 139"/>
                <a:gd name="T17" fmla="*/ 57 h 68"/>
                <a:gd name="T18" fmla="*/ 0 w 139"/>
                <a:gd name="T19" fmla="*/ 61 h 68"/>
                <a:gd name="T20" fmla="*/ 0 w 139"/>
                <a:gd name="T21" fmla="*/ 68 h 68"/>
                <a:gd name="T22" fmla="*/ 29 w 139"/>
                <a:gd name="T23" fmla="*/ 6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9" h="68">
                  <a:moveTo>
                    <a:pt x="29" y="64"/>
                  </a:moveTo>
                  <a:cubicBezTo>
                    <a:pt x="46" y="67"/>
                    <a:pt x="60" y="61"/>
                    <a:pt x="72" y="49"/>
                  </a:cubicBezTo>
                  <a:cubicBezTo>
                    <a:pt x="77" y="44"/>
                    <a:pt x="81" y="38"/>
                    <a:pt x="85" y="33"/>
                  </a:cubicBezTo>
                  <a:cubicBezTo>
                    <a:pt x="91" y="26"/>
                    <a:pt x="98" y="22"/>
                    <a:pt x="107" y="19"/>
                  </a:cubicBezTo>
                  <a:cubicBezTo>
                    <a:pt x="117" y="16"/>
                    <a:pt x="128" y="11"/>
                    <a:pt x="139" y="6"/>
                  </a:cubicBezTo>
                  <a:cubicBezTo>
                    <a:pt x="133" y="0"/>
                    <a:pt x="127" y="2"/>
                    <a:pt x="122" y="3"/>
                  </a:cubicBezTo>
                  <a:cubicBezTo>
                    <a:pt x="100" y="7"/>
                    <a:pt x="79" y="15"/>
                    <a:pt x="67" y="36"/>
                  </a:cubicBezTo>
                  <a:cubicBezTo>
                    <a:pt x="65" y="40"/>
                    <a:pt x="61" y="44"/>
                    <a:pt x="57" y="46"/>
                  </a:cubicBezTo>
                  <a:cubicBezTo>
                    <a:pt x="49" y="51"/>
                    <a:pt x="41" y="55"/>
                    <a:pt x="32" y="57"/>
                  </a:cubicBezTo>
                  <a:cubicBezTo>
                    <a:pt x="21" y="60"/>
                    <a:pt x="12" y="60"/>
                    <a:pt x="0" y="6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8" y="64"/>
                    <a:pt x="19" y="63"/>
                    <a:pt x="29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0"/>
            <p:cNvSpPr/>
            <p:nvPr/>
          </p:nvSpPr>
          <p:spPr bwMode="auto">
            <a:xfrm>
              <a:off x="58737" y="-1019176"/>
              <a:ext cx="360363" cy="206375"/>
            </a:xfrm>
            <a:custGeom>
              <a:avLst/>
              <a:gdLst>
                <a:gd name="T0" fmla="*/ 80 w 96"/>
                <a:gd name="T1" fmla="*/ 28 h 55"/>
                <a:gd name="T2" fmla="*/ 93 w 96"/>
                <a:gd name="T3" fmla="*/ 0 h 55"/>
                <a:gd name="T4" fmla="*/ 70 w 96"/>
                <a:gd name="T5" fmla="*/ 22 h 55"/>
                <a:gd name="T6" fmla="*/ 52 w 96"/>
                <a:gd name="T7" fmla="*/ 31 h 55"/>
                <a:gd name="T8" fmla="*/ 0 w 96"/>
                <a:gd name="T9" fmla="*/ 47 h 55"/>
                <a:gd name="T10" fmla="*/ 0 w 96"/>
                <a:gd name="T11" fmla="*/ 55 h 55"/>
                <a:gd name="T12" fmla="*/ 32 w 96"/>
                <a:gd name="T13" fmla="*/ 50 h 55"/>
                <a:gd name="T14" fmla="*/ 80 w 96"/>
                <a:gd name="T15" fmla="*/ 2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6" h="55">
                  <a:moveTo>
                    <a:pt x="80" y="28"/>
                  </a:moveTo>
                  <a:cubicBezTo>
                    <a:pt x="89" y="21"/>
                    <a:pt x="96" y="12"/>
                    <a:pt x="93" y="0"/>
                  </a:cubicBezTo>
                  <a:cubicBezTo>
                    <a:pt x="85" y="7"/>
                    <a:pt x="78" y="15"/>
                    <a:pt x="70" y="22"/>
                  </a:cubicBezTo>
                  <a:cubicBezTo>
                    <a:pt x="64" y="26"/>
                    <a:pt x="58" y="29"/>
                    <a:pt x="52" y="31"/>
                  </a:cubicBezTo>
                  <a:cubicBezTo>
                    <a:pt x="35" y="37"/>
                    <a:pt x="16" y="42"/>
                    <a:pt x="0" y="47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2" y="53"/>
                    <a:pt x="21" y="51"/>
                    <a:pt x="32" y="50"/>
                  </a:cubicBezTo>
                  <a:cubicBezTo>
                    <a:pt x="50" y="46"/>
                    <a:pt x="65" y="39"/>
                    <a:pt x="80" y="2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1"/>
            <p:cNvSpPr/>
            <p:nvPr/>
          </p:nvSpPr>
          <p:spPr bwMode="auto">
            <a:xfrm>
              <a:off x="58737" y="-788988"/>
              <a:ext cx="341313" cy="152400"/>
            </a:xfrm>
            <a:custGeom>
              <a:avLst/>
              <a:gdLst>
                <a:gd name="T0" fmla="*/ 91 w 91"/>
                <a:gd name="T1" fmla="*/ 0 h 41"/>
                <a:gd name="T2" fmla="*/ 85 w 91"/>
                <a:gd name="T3" fmla="*/ 1 h 41"/>
                <a:gd name="T4" fmla="*/ 74 w 91"/>
                <a:gd name="T5" fmla="*/ 13 h 41"/>
                <a:gd name="T6" fmla="*/ 40 w 91"/>
                <a:gd name="T7" fmla="*/ 30 h 41"/>
                <a:gd name="T8" fmla="*/ 9 w 91"/>
                <a:gd name="T9" fmla="*/ 34 h 41"/>
                <a:gd name="T10" fmla="*/ 0 w 91"/>
                <a:gd name="T11" fmla="*/ 35 h 41"/>
                <a:gd name="T12" fmla="*/ 0 w 91"/>
                <a:gd name="T13" fmla="*/ 41 h 41"/>
                <a:gd name="T14" fmla="*/ 45 w 91"/>
                <a:gd name="T15" fmla="*/ 37 h 41"/>
                <a:gd name="T16" fmla="*/ 91 w 91"/>
                <a:gd name="T1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41">
                  <a:moveTo>
                    <a:pt x="91" y="0"/>
                  </a:moveTo>
                  <a:cubicBezTo>
                    <a:pt x="88" y="1"/>
                    <a:pt x="86" y="0"/>
                    <a:pt x="85" y="1"/>
                  </a:cubicBezTo>
                  <a:cubicBezTo>
                    <a:pt x="81" y="5"/>
                    <a:pt x="77" y="8"/>
                    <a:pt x="74" y="13"/>
                  </a:cubicBezTo>
                  <a:cubicBezTo>
                    <a:pt x="66" y="24"/>
                    <a:pt x="55" y="30"/>
                    <a:pt x="40" y="30"/>
                  </a:cubicBezTo>
                  <a:cubicBezTo>
                    <a:pt x="30" y="30"/>
                    <a:pt x="19" y="33"/>
                    <a:pt x="9" y="34"/>
                  </a:cubicBezTo>
                  <a:cubicBezTo>
                    <a:pt x="6" y="35"/>
                    <a:pt x="4" y="35"/>
                    <a:pt x="0" y="35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6" y="39"/>
                    <a:pt x="30" y="38"/>
                    <a:pt x="45" y="37"/>
                  </a:cubicBezTo>
                  <a:cubicBezTo>
                    <a:pt x="64" y="37"/>
                    <a:pt x="85" y="21"/>
                    <a:pt x="9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2"/>
            <p:cNvSpPr/>
            <p:nvPr/>
          </p:nvSpPr>
          <p:spPr bwMode="auto">
            <a:xfrm>
              <a:off x="58737" y="-1176338"/>
              <a:ext cx="228600" cy="82550"/>
            </a:xfrm>
            <a:custGeom>
              <a:avLst/>
              <a:gdLst>
                <a:gd name="T0" fmla="*/ 46 w 61"/>
                <a:gd name="T1" fmla="*/ 14 h 22"/>
                <a:gd name="T2" fmla="*/ 61 w 61"/>
                <a:gd name="T3" fmla="*/ 0 h 22"/>
                <a:gd name="T4" fmla="*/ 0 w 61"/>
                <a:gd name="T5" fmla="*/ 16 h 22"/>
                <a:gd name="T6" fmla="*/ 0 w 61"/>
                <a:gd name="T7" fmla="*/ 22 h 22"/>
                <a:gd name="T8" fmla="*/ 11 w 61"/>
                <a:gd name="T9" fmla="*/ 19 h 22"/>
                <a:gd name="T10" fmla="*/ 46 w 61"/>
                <a:gd name="T11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22">
                  <a:moveTo>
                    <a:pt x="46" y="14"/>
                  </a:moveTo>
                  <a:cubicBezTo>
                    <a:pt x="56" y="12"/>
                    <a:pt x="60" y="9"/>
                    <a:pt x="61" y="0"/>
                  </a:cubicBezTo>
                  <a:cubicBezTo>
                    <a:pt x="41" y="5"/>
                    <a:pt x="20" y="11"/>
                    <a:pt x="0" y="16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1"/>
                    <a:pt x="7" y="19"/>
                    <a:pt x="11" y="19"/>
                  </a:cubicBezTo>
                  <a:cubicBezTo>
                    <a:pt x="23" y="17"/>
                    <a:pt x="34" y="16"/>
                    <a:pt x="46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3"/>
            <p:cNvSpPr/>
            <p:nvPr/>
          </p:nvSpPr>
          <p:spPr bwMode="auto">
            <a:xfrm>
              <a:off x="58737" y="-1385888"/>
              <a:ext cx="165100" cy="96838"/>
            </a:xfrm>
            <a:custGeom>
              <a:avLst/>
              <a:gdLst>
                <a:gd name="T0" fmla="*/ 44 w 44"/>
                <a:gd name="T1" fmla="*/ 0 h 26"/>
                <a:gd name="T2" fmla="*/ 0 w 44"/>
                <a:gd name="T3" fmla="*/ 15 h 26"/>
                <a:gd name="T4" fmla="*/ 0 w 44"/>
                <a:gd name="T5" fmla="*/ 26 h 26"/>
                <a:gd name="T6" fmla="*/ 44 w 44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26">
                  <a:moveTo>
                    <a:pt x="44" y="0"/>
                  </a:moveTo>
                  <a:cubicBezTo>
                    <a:pt x="28" y="2"/>
                    <a:pt x="16" y="11"/>
                    <a:pt x="0" y="15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28" y="16"/>
                    <a:pt x="39" y="1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4"/>
            <p:cNvSpPr>
              <a:spLocks noEditPoints="1"/>
            </p:cNvSpPr>
            <p:nvPr/>
          </p:nvSpPr>
          <p:spPr bwMode="auto">
            <a:xfrm>
              <a:off x="636587" y="5200650"/>
              <a:ext cx="5243513" cy="2489200"/>
            </a:xfrm>
            <a:custGeom>
              <a:avLst/>
              <a:gdLst>
                <a:gd name="T0" fmla="*/ 814 w 1397"/>
                <a:gd name="T1" fmla="*/ 201 h 663"/>
                <a:gd name="T2" fmla="*/ 62 w 1397"/>
                <a:gd name="T3" fmla="*/ 651 h 663"/>
                <a:gd name="T4" fmla="*/ 180 w 1397"/>
                <a:gd name="T5" fmla="*/ 629 h 663"/>
                <a:gd name="T6" fmla="*/ 287 w 1397"/>
                <a:gd name="T7" fmla="*/ 582 h 663"/>
                <a:gd name="T8" fmla="*/ 1001 w 1397"/>
                <a:gd name="T9" fmla="*/ 286 h 663"/>
                <a:gd name="T10" fmla="*/ 1276 w 1397"/>
                <a:gd name="T11" fmla="*/ 192 h 663"/>
                <a:gd name="T12" fmla="*/ 1061 w 1397"/>
                <a:gd name="T13" fmla="*/ 206 h 663"/>
                <a:gd name="T14" fmla="*/ 1033 w 1397"/>
                <a:gd name="T15" fmla="*/ 197 h 663"/>
                <a:gd name="T16" fmla="*/ 1008 w 1397"/>
                <a:gd name="T17" fmla="*/ 215 h 663"/>
                <a:gd name="T18" fmla="*/ 975 w 1397"/>
                <a:gd name="T19" fmla="*/ 196 h 663"/>
                <a:gd name="T20" fmla="*/ 1106 w 1397"/>
                <a:gd name="T21" fmla="*/ 162 h 663"/>
                <a:gd name="T22" fmla="*/ 1201 w 1397"/>
                <a:gd name="T23" fmla="*/ 171 h 663"/>
                <a:gd name="T24" fmla="*/ 1163 w 1397"/>
                <a:gd name="T25" fmla="*/ 171 h 663"/>
                <a:gd name="T26" fmla="*/ 1108 w 1397"/>
                <a:gd name="T27" fmla="*/ 180 h 663"/>
                <a:gd name="T28" fmla="*/ 1115 w 1397"/>
                <a:gd name="T29" fmla="*/ 200 h 663"/>
                <a:gd name="T30" fmla="*/ 1128 w 1397"/>
                <a:gd name="T31" fmla="*/ 154 h 663"/>
                <a:gd name="T32" fmla="*/ 1082 w 1397"/>
                <a:gd name="T33" fmla="*/ 196 h 663"/>
                <a:gd name="T34" fmla="*/ 1048 w 1397"/>
                <a:gd name="T35" fmla="*/ 241 h 663"/>
                <a:gd name="T36" fmla="*/ 1030 w 1397"/>
                <a:gd name="T37" fmla="*/ 200 h 663"/>
                <a:gd name="T38" fmla="*/ 1048 w 1397"/>
                <a:gd name="T39" fmla="*/ 209 h 663"/>
                <a:gd name="T40" fmla="*/ 935 w 1397"/>
                <a:gd name="T41" fmla="*/ 212 h 663"/>
                <a:gd name="T42" fmla="*/ 869 w 1397"/>
                <a:gd name="T43" fmla="*/ 199 h 663"/>
                <a:gd name="T44" fmla="*/ 362 w 1397"/>
                <a:gd name="T45" fmla="*/ 503 h 663"/>
                <a:gd name="T46" fmla="*/ 447 w 1397"/>
                <a:gd name="T47" fmla="*/ 495 h 663"/>
                <a:gd name="T48" fmla="*/ 466 w 1397"/>
                <a:gd name="T49" fmla="*/ 488 h 663"/>
                <a:gd name="T50" fmla="*/ 404 w 1397"/>
                <a:gd name="T51" fmla="*/ 519 h 663"/>
                <a:gd name="T52" fmla="*/ 339 w 1397"/>
                <a:gd name="T53" fmla="*/ 543 h 663"/>
                <a:gd name="T54" fmla="*/ 493 w 1397"/>
                <a:gd name="T55" fmla="*/ 484 h 663"/>
                <a:gd name="T56" fmla="*/ 514 w 1397"/>
                <a:gd name="T57" fmla="*/ 460 h 663"/>
                <a:gd name="T58" fmla="*/ 537 w 1397"/>
                <a:gd name="T59" fmla="*/ 470 h 663"/>
                <a:gd name="T60" fmla="*/ 723 w 1397"/>
                <a:gd name="T61" fmla="*/ 400 h 663"/>
                <a:gd name="T62" fmla="*/ 801 w 1397"/>
                <a:gd name="T63" fmla="*/ 298 h 663"/>
                <a:gd name="T64" fmla="*/ 730 w 1397"/>
                <a:gd name="T65" fmla="*/ 390 h 663"/>
                <a:gd name="T66" fmla="*/ 700 w 1397"/>
                <a:gd name="T67" fmla="*/ 389 h 663"/>
                <a:gd name="T68" fmla="*/ 671 w 1397"/>
                <a:gd name="T69" fmla="*/ 401 h 663"/>
                <a:gd name="T70" fmla="*/ 635 w 1397"/>
                <a:gd name="T71" fmla="*/ 407 h 663"/>
                <a:gd name="T72" fmla="*/ 625 w 1397"/>
                <a:gd name="T73" fmla="*/ 362 h 663"/>
                <a:gd name="T74" fmla="*/ 570 w 1397"/>
                <a:gd name="T75" fmla="*/ 419 h 663"/>
                <a:gd name="T76" fmla="*/ 516 w 1397"/>
                <a:gd name="T77" fmla="*/ 419 h 663"/>
                <a:gd name="T78" fmla="*/ 447 w 1397"/>
                <a:gd name="T79" fmla="*/ 465 h 663"/>
                <a:gd name="T80" fmla="*/ 407 w 1397"/>
                <a:gd name="T81" fmla="*/ 490 h 663"/>
                <a:gd name="T82" fmla="*/ 327 w 1397"/>
                <a:gd name="T83" fmla="*/ 506 h 663"/>
                <a:gd name="T84" fmla="*/ 273 w 1397"/>
                <a:gd name="T85" fmla="*/ 535 h 663"/>
                <a:gd name="T86" fmla="*/ 233 w 1397"/>
                <a:gd name="T87" fmla="*/ 512 h 663"/>
                <a:gd name="T88" fmla="*/ 171 w 1397"/>
                <a:gd name="T89" fmla="*/ 595 h 663"/>
                <a:gd name="T90" fmla="*/ 139 w 1397"/>
                <a:gd name="T91" fmla="*/ 578 h 663"/>
                <a:gd name="T92" fmla="*/ 91 w 1397"/>
                <a:gd name="T93" fmla="*/ 618 h 663"/>
                <a:gd name="T94" fmla="*/ 67 w 1397"/>
                <a:gd name="T95" fmla="*/ 609 h 663"/>
                <a:gd name="T96" fmla="*/ 868 w 1397"/>
                <a:gd name="T97" fmla="*/ 255 h 663"/>
                <a:gd name="T98" fmla="*/ 843 w 1397"/>
                <a:gd name="T99" fmla="*/ 274 h 663"/>
                <a:gd name="T100" fmla="*/ 913 w 1397"/>
                <a:gd name="T101" fmla="*/ 273 h 663"/>
                <a:gd name="T102" fmla="*/ 925 w 1397"/>
                <a:gd name="T103" fmla="*/ 296 h 663"/>
                <a:gd name="T104" fmla="*/ 966 w 1397"/>
                <a:gd name="T105" fmla="*/ 260 h 663"/>
                <a:gd name="T106" fmla="*/ 987 w 1397"/>
                <a:gd name="T107" fmla="*/ 268 h 663"/>
                <a:gd name="T108" fmla="*/ 1090 w 1397"/>
                <a:gd name="T109" fmla="*/ 212 h 663"/>
                <a:gd name="T110" fmla="*/ 1309 w 1397"/>
                <a:gd name="T111" fmla="*/ 128 h 663"/>
                <a:gd name="T112" fmla="*/ 1272 w 1397"/>
                <a:gd name="T113" fmla="*/ 119 h 663"/>
                <a:gd name="T114" fmla="*/ 1215 w 1397"/>
                <a:gd name="T115" fmla="*/ 200 h 663"/>
                <a:gd name="T116" fmla="*/ 1233 w 1397"/>
                <a:gd name="T117" fmla="*/ 100 h 663"/>
                <a:gd name="T118" fmla="*/ 1193 w 1397"/>
                <a:gd name="T119" fmla="*/ 136 h 663"/>
                <a:gd name="T120" fmla="*/ 1115 w 1397"/>
                <a:gd name="T121" fmla="*/ 128 h 663"/>
                <a:gd name="T122" fmla="*/ 1305 w 1397"/>
                <a:gd name="T123" fmla="*/ 40 h 663"/>
                <a:gd name="T124" fmla="*/ 1339 w 1397"/>
                <a:gd name="T125" fmla="*/ 72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97" h="663">
                  <a:moveTo>
                    <a:pt x="1387" y="1"/>
                  </a:moveTo>
                  <a:cubicBezTo>
                    <a:pt x="1384" y="2"/>
                    <a:pt x="1380" y="4"/>
                    <a:pt x="1377" y="5"/>
                  </a:cubicBezTo>
                  <a:cubicBezTo>
                    <a:pt x="1355" y="15"/>
                    <a:pt x="1331" y="24"/>
                    <a:pt x="1306" y="24"/>
                  </a:cubicBezTo>
                  <a:cubicBezTo>
                    <a:pt x="1278" y="25"/>
                    <a:pt x="1249" y="23"/>
                    <a:pt x="1220" y="21"/>
                  </a:cubicBezTo>
                  <a:cubicBezTo>
                    <a:pt x="1210" y="21"/>
                    <a:pt x="1200" y="17"/>
                    <a:pt x="1190" y="16"/>
                  </a:cubicBezTo>
                  <a:cubicBezTo>
                    <a:pt x="1134" y="8"/>
                    <a:pt x="1070" y="43"/>
                    <a:pt x="1053" y="101"/>
                  </a:cubicBezTo>
                  <a:cubicBezTo>
                    <a:pt x="1052" y="104"/>
                    <a:pt x="1051" y="106"/>
                    <a:pt x="1051" y="107"/>
                  </a:cubicBezTo>
                  <a:cubicBezTo>
                    <a:pt x="1042" y="111"/>
                    <a:pt x="1034" y="113"/>
                    <a:pt x="1027" y="117"/>
                  </a:cubicBezTo>
                  <a:cubicBezTo>
                    <a:pt x="1016" y="122"/>
                    <a:pt x="1005" y="128"/>
                    <a:pt x="993" y="133"/>
                  </a:cubicBezTo>
                  <a:cubicBezTo>
                    <a:pt x="969" y="143"/>
                    <a:pt x="944" y="154"/>
                    <a:pt x="920" y="165"/>
                  </a:cubicBezTo>
                  <a:cubicBezTo>
                    <a:pt x="917" y="166"/>
                    <a:pt x="914" y="167"/>
                    <a:pt x="911" y="166"/>
                  </a:cubicBezTo>
                  <a:cubicBezTo>
                    <a:pt x="904" y="166"/>
                    <a:pt x="897" y="164"/>
                    <a:pt x="890" y="163"/>
                  </a:cubicBezTo>
                  <a:cubicBezTo>
                    <a:pt x="887" y="163"/>
                    <a:pt x="884" y="163"/>
                    <a:pt x="881" y="164"/>
                  </a:cubicBezTo>
                  <a:cubicBezTo>
                    <a:pt x="874" y="168"/>
                    <a:pt x="867" y="171"/>
                    <a:pt x="859" y="175"/>
                  </a:cubicBezTo>
                  <a:cubicBezTo>
                    <a:pt x="852" y="179"/>
                    <a:pt x="844" y="182"/>
                    <a:pt x="838" y="188"/>
                  </a:cubicBezTo>
                  <a:cubicBezTo>
                    <a:pt x="831" y="195"/>
                    <a:pt x="823" y="198"/>
                    <a:pt x="814" y="201"/>
                  </a:cubicBezTo>
                  <a:cubicBezTo>
                    <a:pt x="789" y="210"/>
                    <a:pt x="762" y="217"/>
                    <a:pt x="738" y="228"/>
                  </a:cubicBezTo>
                  <a:cubicBezTo>
                    <a:pt x="696" y="247"/>
                    <a:pt x="653" y="265"/>
                    <a:pt x="613" y="288"/>
                  </a:cubicBezTo>
                  <a:cubicBezTo>
                    <a:pt x="590" y="301"/>
                    <a:pt x="566" y="314"/>
                    <a:pt x="541" y="323"/>
                  </a:cubicBezTo>
                  <a:cubicBezTo>
                    <a:pt x="507" y="336"/>
                    <a:pt x="473" y="351"/>
                    <a:pt x="439" y="366"/>
                  </a:cubicBezTo>
                  <a:cubicBezTo>
                    <a:pt x="404" y="382"/>
                    <a:pt x="369" y="400"/>
                    <a:pt x="334" y="416"/>
                  </a:cubicBezTo>
                  <a:cubicBezTo>
                    <a:pt x="285" y="438"/>
                    <a:pt x="238" y="461"/>
                    <a:pt x="193" y="490"/>
                  </a:cubicBezTo>
                  <a:cubicBezTo>
                    <a:pt x="170" y="505"/>
                    <a:pt x="148" y="522"/>
                    <a:pt x="125" y="538"/>
                  </a:cubicBezTo>
                  <a:cubicBezTo>
                    <a:pt x="101" y="555"/>
                    <a:pt x="75" y="571"/>
                    <a:pt x="54" y="592"/>
                  </a:cubicBezTo>
                  <a:cubicBezTo>
                    <a:pt x="38" y="608"/>
                    <a:pt x="23" y="624"/>
                    <a:pt x="7" y="640"/>
                  </a:cubicBezTo>
                  <a:cubicBezTo>
                    <a:pt x="4" y="643"/>
                    <a:pt x="0" y="646"/>
                    <a:pt x="2" y="649"/>
                  </a:cubicBezTo>
                  <a:cubicBezTo>
                    <a:pt x="5" y="653"/>
                    <a:pt x="9" y="655"/>
                    <a:pt x="13" y="656"/>
                  </a:cubicBezTo>
                  <a:cubicBezTo>
                    <a:pt x="16" y="656"/>
                    <a:pt x="19" y="656"/>
                    <a:pt x="22" y="657"/>
                  </a:cubicBezTo>
                  <a:cubicBezTo>
                    <a:pt x="20" y="658"/>
                    <a:pt x="18" y="660"/>
                    <a:pt x="16" y="661"/>
                  </a:cubicBezTo>
                  <a:cubicBezTo>
                    <a:pt x="15" y="662"/>
                    <a:pt x="16" y="663"/>
                    <a:pt x="16" y="663"/>
                  </a:cubicBezTo>
                  <a:cubicBezTo>
                    <a:pt x="19" y="661"/>
                    <a:pt x="22" y="659"/>
                    <a:pt x="25" y="657"/>
                  </a:cubicBezTo>
                  <a:cubicBezTo>
                    <a:pt x="37" y="657"/>
                    <a:pt x="50" y="655"/>
                    <a:pt x="62" y="651"/>
                  </a:cubicBezTo>
                  <a:cubicBezTo>
                    <a:pt x="64" y="651"/>
                    <a:pt x="66" y="650"/>
                    <a:pt x="67" y="650"/>
                  </a:cubicBezTo>
                  <a:cubicBezTo>
                    <a:pt x="66" y="651"/>
                    <a:pt x="65" y="652"/>
                    <a:pt x="63" y="653"/>
                  </a:cubicBezTo>
                  <a:cubicBezTo>
                    <a:pt x="63" y="654"/>
                    <a:pt x="64" y="655"/>
                    <a:pt x="64" y="655"/>
                  </a:cubicBezTo>
                  <a:cubicBezTo>
                    <a:pt x="68" y="654"/>
                    <a:pt x="70" y="651"/>
                    <a:pt x="72" y="648"/>
                  </a:cubicBezTo>
                  <a:cubicBezTo>
                    <a:pt x="99" y="640"/>
                    <a:pt x="127" y="631"/>
                    <a:pt x="154" y="623"/>
                  </a:cubicBezTo>
                  <a:cubicBezTo>
                    <a:pt x="151" y="629"/>
                    <a:pt x="146" y="638"/>
                    <a:pt x="144" y="637"/>
                  </a:cubicBezTo>
                  <a:cubicBezTo>
                    <a:pt x="143" y="637"/>
                    <a:pt x="143" y="638"/>
                    <a:pt x="143" y="639"/>
                  </a:cubicBezTo>
                  <a:cubicBezTo>
                    <a:pt x="144" y="639"/>
                    <a:pt x="144" y="640"/>
                    <a:pt x="145" y="640"/>
                  </a:cubicBezTo>
                  <a:cubicBezTo>
                    <a:pt x="146" y="641"/>
                    <a:pt x="147" y="641"/>
                    <a:pt x="147" y="640"/>
                  </a:cubicBezTo>
                  <a:cubicBezTo>
                    <a:pt x="152" y="635"/>
                    <a:pt x="155" y="628"/>
                    <a:pt x="158" y="621"/>
                  </a:cubicBezTo>
                  <a:cubicBezTo>
                    <a:pt x="169" y="618"/>
                    <a:pt x="180" y="614"/>
                    <a:pt x="191" y="611"/>
                  </a:cubicBezTo>
                  <a:cubicBezTo>
                    <a:pt x="192" y="611"/>
                    <a:pt x="194" y="610"/>
                    <a:pt x="195" y="610"/>
                  </a:cubicBezTo>
                  <a:cubicBezTo>
                    <a:pt x="191" y="615"/>
                    <a:pt x="188" y="621"/>
                    <a:pt x="183" y="626"/>
                  </a:cubicBezTo>
                  <a:cubicBezTo>
                    <a:pt x="183" y="622"/>
                    <a:pt x="183" y="619"/>
                    <a:pt x="183" y="616"/>
                  </a:cubicBezTo>
                  <a:cubicBezTo>
                    <a:pt x="182" y="615"/>
                    <a:pt x="181" y="615"/>
                    <a:pt x="181" y="616"/>
                  </a:cubicBezTo>
                  <a:cubicBezTo>
                    <a:pt x="181" y="620"/>
                    <a:pt x="181" y="625"/>
                    <a:pt x="180" y="629"/>
                  </a:cubicBezTo>
                  <a:cubicBezTo>
                    <a:pt x="180" y="630"/>
                    <a:pt x="181" y="632"/>
                    <a:pt x="183" y="631"/>
                  </a:cubicBezTo>
                  <a:cubicBezTo>
                    <a:pt x="190" y="625"/>
                    <a:pt x="194" y="616"/>
                    <a:pt x="200" y="608"/>
                  </a:cubicBezTo>
                  <a:cubicBezTo>
                    <a:pt x="211" y="605"/>
                    <a:pt x="222" y="602"/>
                    <a:pt x="233" y="598"/>
                  </a:cubicBezTo>
                  <a:cubicBezTo>
                    <a:pt x="233" y="599"/>
                    <a:pt x="233" y="599"/>
                    <a:pt x="233" y="600"/>
                  </a:cubicBezTo>
                  <a:cubicBezTo>
                    <a:pt x="233" y="601"/>
                    <a:pt x="234" y="602"/>
                    <a:pt x="235" y="601"/>
                  </a:cubicBezTo>
                  <a:cubicBezTo>
                    <a:pt x="237" y="600"/>
                    <a:pt x="239" y="598"/>
                    <a:pt x="240" y="596"/>
                  </a:cubicBezTo>
                  <a:cubicBezTo>
                    <a:pt x="246" y="595"/>
                    <a:pt x="251" y="593"/>
                    <a:pt x="256" y="591"/>
                  </a:cubicBezTo>
                  <a:cubicBezTo>
                    <a:pt x="256" y="593"/>
                    <a:pt x="258" y="593"/>
                    <a:pt x="259" y="592"/>
                  </a:cubicBezTo>
                  <a:cubicBezTo>
                    <a:pt x="260" y="592"/>
                    <a:pt x="261" y="591"/>
                    <a:pt x="262" y="590"/>
                  </a:cubicBezTo>
                  <a:cubicBezTo>
                    <a:pt x="268" y="588"/>
                    <a:pt x="274" y="586"/>
                    <a:pt x="280" y="584"/>
                  </a:cubicBezTo>
                  <a:cubicBezTo>
                    <a:pt x="279" y="585"/>
                    <a:pt x="278" y="587"/>
                    <a:pt x="277" y="588"/>
                  </a:cubicBezTo>
                  <a:cubicBezTo>
                    <a:pt x="277" y="588"/>
                    <a:pt x="277" y="588"/>
                    <a:pt x="277" y="588"/>
                  </a:cubicBezTo>
                  <a:cubicBezTo>
                    <a:pt x="277" y="587"/>
                    <a:pt x="275" y="587"/>
                    <a:pt x="275" y="588"/>
                  </a:cubicBezTo>
                  <a:cubicBezTo>
                    <a:pt x="274" y="593"/>
                    <a:pt x="274" y="593"/>
                    <a:pt x="274" y="593"/>
                  </a:cubicBezTo>
                  <a:cubicBezTo>
                    <a:pt x="273" y="594"/>
                    <a:pt x="275" y="595"/>
                    <a:pt x="276" y="594"/>
                  </a:cubicBezTo>
                  <a:cubicBezTo>
                    <a:pt x="280" y="590"/>
                    <a:pt x="283" y="586"/>
                    <a:pt x="287" y="582"/>
                  </a:cubicBezTo>
                  <a:cubicBezTo>
                    <a:pt x="290" y="580"/>
                    <a:pt x="294" y="579"/>
                    <a:pt x="298" y="578"/>
                  </a:cubicBezTo>
                  <a:cubicBezTo>
                    <a:pt x="366" y="552"/>
                    <a:pt x="437" y="533"/>
                    <a:pt x="504" y="504"/>
                  </a:cubicBezTo>
                  <a:cubicBezTo>
                    <a:pt x="540" y="488"/>
                    <a:pt x="578" y="476"/>
                    <a:pt x="615" y="463"/>
                  </a:cubicBezTo>
                  <a:cubicBezTo>
                    <a:pt x="678" y="441"/>
                    <a:pt x="740" y="417"/>
                    <a:pt x="801" y="388"/>
                  </a:cubicBezTo>
                  <a:cubicBezTo>
                    <a:pt x="816" y="382"/>
                    <a:pt x="830" y="374"/>
                    <a:pt x="844" y="366"/>
                  </a:cubicBezTo>
                  <a:cubicBezTo>
                    <a:pt x="844" y="367"/>
                    <a:pt x="844" y="367"/>
                    <a:pt x="844" y="367"/>
                  </a:cubicBezTo>
                  <a:cubicBezTo>
                    <a:pt x="847" y="366"/>
                    <a:pt x="850" y="364"/>
                    <a:pt x="853" y="362"/>
                  </a:cubicBezTo>
                  <a:cubicBezTo>
                    <a:pt x="873" y="350"/>
                    <a:pt x="895" y="340"/>
                    <a:pt x="918" y="334"/>
                  </a:cubicBezTo>
                  <a:cubicBezTo>
                    <a:pt x="920" y="333"/>
                    <a:pt x="922" y="332"/>
                    <a:pt x="924" y="331"/>
                  </a:cubicBezTo>
                  <a:cubicBezTo>
                    <a:pt x="932" y="326"/>
                    <a:pt x="939" y="323"/>
                    <a:pt x="949" y="328"/>
                  </a:cubicBezTo>
                  <a:cubicBezTo>
                    <a:pt x="955" y="331"/>
                    <a:pt x="961" y="327"/>
                    <a:pt x="962" y="320"/>
                  </a:cubicBezTo>
                  <a:cubicBezTo>
                    <a:pt x="963" y="318"/>
                    <a:pt x="962" y="315"/>
                    <a:pt x="962" y="312"/>
                  </a:cubicBezTo>
                  <a:cubicBezTo>
                    <a:pt x="963" y="304"/>
                    <a:pt x="966" y="299"/>
                    <a:pt x="974" y="295"/>
                  </a:cubicBezTo>
                  <a:cubicBezTo>
                    <a:pt x="982" y="292"/>
                    <a:pt x="990" y="288"/>
                    <a:pt x="999" y="284"/>
                  </a:cubicBezTo>
                  <a:cubicBezTo>
                    <a:pt x="999" y="284"/>
                    <a:pt x="998" y="285"/>
                    <a:pt x="998" y="285"/>
                  </a:cubicBezTo>
                  <a:cubicBezTo>
                    <a:pt x="998" y="287"/>
                    <a:pt x="1001" y="288"/>
                    <a:pt x="1001" y="286"/>
                  </a:cubicBezTo>
                  <a:cubicBezTo>
                    <a:pt x="1002" y="285"/>
                    <a:pt x="1002" y="283"/>
                    <a:pt x="1003" y="282"/>
                  </a:cubicBezTo>
                  <a:cubicBezTo>
                    <a:pt x="1004" y="282"/>
                    <a:pt x="1005" y="281"/>
                    <a:pt x="1006" y="281"/>
                  </a:cubicBezTo>
                  <a:cubicBezTo>
                    <a:pt x="1016" y="276"/>
                    <a:pt x="1027" y="271"/>
                    <a:pt x="1037" y="266"/>
                  </a:cubicBezTo>
                  <a:cubicBezTo>
                    <a:pt x="1058" y="256"/>
                    <a:pt x="1079" y="245"/>
                    <a:pt x="1100" y="235"/>
                  </a:cubicBezTo>
                  <a:cubicBezTo>
                    <a:pt x="1105" y="232"/>
                    <a:pt x="1110" y="230"/>
                    <a:pt x="1113" y="225"/>
                  </a:cubicBezTo>
                  <a:cubicBezTo>
                    <a:pt x="1114" y="223"/>
                    <a:pt x="1119" y="221"/>
                    <a:pt x="1121" y="222"/>
                  </a:cubicBezTo>
                  <a:cubicBezTo>
                    <a:pt x="1122" y="222"/>
                    <a:pt x="1122" y="222"/>
                    <a:pt x="1122" y="222"/>
                  </a:cubicBezTo>
                  <a:cubicBezTo>
                    <a:pt x="1121" y="223"/>
                    <a:pt x="1121" y="224"/>
                    <a:pt x="1121" y="225"/>
                  </a:cubicBezTo>
                  <a:cubicBezTo>
                    <a:pt x="1120" y="227"/>
                    <a:pt x="1122" y="227"/>
                    <a:pt x="1123" y="226"/>
                  </a:cubicBezTo>
                  <a:cubicBezTo>
                    <a:pt x="1124" y="225"/>
                    <a:pt x="1124" y="224"/>
                    <a:pt x="1125" y="223"/>
                  </a:cubicBezTo>
                  <a:cubicBezTo>
                    <a:pt x="1133" y="226"/>
                    <a:pt x="1142" y="225"/>
                    <a:pt x="1151" y="226"/>
                  </a:cubicBezTo>
                  <a:cubicBezTo>
                    <a:pt x="1153" y="227"/>
                    <a:pt x="1155" y="227"/>
                    <a:pt x="1158" y="227"/>
                  </a:cubicBezTo>
                  <a:cubicBezTo>
                    <a:pt x="1158" y="227"/>
                    <a:pt x="1159" y="227"/>
                    <a:pt x="1159" y="227"/>
                  </a:cubicBezTo>
                  <a:cubicBezTo>
                    <a:pt x="1177" y="227"/>
                    <a:pt x="1195" y="218"/>
                    <a:pt x="1213" y="220"/>
                  </a:cubicBezTo>
                  <a:cubicBezTo>
                    <a:pt x="1214" y="220"/>
                    <a:pt x="1215" y="220"/>
                    <a:pt x="1216" y="219"/>
                  </a:cubicBezTo>
                  <a:cubicBezTo>
                    <a:pt x="1236" y="210"/>
                    <a:pt x="1256" y="201"/>
                    <a:pt x="1276" y="192"/>
                  </a:cubicBezTo>
                  <a:cubicBezTo>
                    <a:pt x="1292" y="186"/>
                    <a:pt x="1304" y="174"/>
                    <a:pt x="1312" y="160"/>
                  </a:cubicBezTo>
                  <a:cubicBezTo>
                    <a:pt x="1326" y="137"/>
                    <a:pt x="1338" y="113"/>
                    <a:pt x="1351" y="89"/>
                  </a:cubicBezTo>
                  <a:cubicBezTo>
                    <a:pt x="1356" y="80"/>
                    <a:pt x="1360" y="71"/>
                    <a:pt x="1365" y="62"/>
                  </a:cubicBezTo>
                  <a:cubicBezTo>
                    <a:pt x="1373" y="48"/>
                    <a:pt x="1382" y="35"/>
                    <a:pt x="1390" y="21"/>
                  </a:cubicBezTo>
                  <a:cubicBezTo>
                    <a:pt x="1392" y="18"/>
                    <a:pt x="1394" y="15"/>
                    <a:pt x="1395" y="12"/>
                  </a:cubicBezTo>
                  <a:cubicBezTo>
                    <a:pt x="1397" y="6"/>
                    <a:pt x="1394" y="0"/>
                    <a:pt x="1387" y="1"/>
                  </a:cubicBezTo>
                  <a:moveTo>
                    <a:pt x="937" y="172"/>
                  </a:moveTo>
                  <a:cubicBezTo>
                    <a:pt x="965" y="160"/>
                    <a:pt x="993" y="148"/>
                    <a:pt x="1022" y="136"/>
                  </a:cubicBezTo>
                  <a:cubicBezTo>
                    <a:pt x="1023" y="135"/>
                    <a:pt x="1025" y="135"/>
                    <a:pt x="1026" y="134"/>
                  </a:cubicBezTo>
                  <a:cubicBezTo>
                    <a:pt x="1033" y="131"/>
                    <a:pt x="1040" y="124"/>
                    <a:pt x="1048" y="128"/>
                  </a:cubicBezTo>
                  <a:cubicBezTo>
                    <a:pt x="1058" y="133"/>
                    <a:pt x="1069" y="138"/>
                    <a:pt x="1074" y="148"/>
                  </a:cubicBezTo>
                  <a:cubicBezTo>
                    <a:pt x="1077" y="154"/>
                    <a:pt x="1081" y="160"/>
                    <a:pt x="1082" y="166"/>
                  </a:cubicBezTo>
                  <a:cubicBezTo>
                    <a:pt x="1083" y="170"/>
                    <a:pt x="1084" y="175"/>
                    <a:pt x="1085" y="179"/>
                  </a:cubicBezTo>
                  <a:cubicBezTo>
                    <a:pt x="1082" y="187"/>
                    <a:pt x="1079" y="195"/>
                    <a:pt x="1077" y="201"/>
                  </a:cubicBezTo>
                  <a:cubicBezTo>
                    <a:pt x="1076" y="205"/>
                    <a:pt x="1075" y="210"/>
                    <a:pt x="1074" y="214"/>
                  </a:cubicBezTo>
                  <a:cubicBezTo>
                    <a:pt x="1070" y="211"/>
                    <a:pt x="1065" y="208"/>
                    <a:pt x="1061" y="206"/>
                  </a:cubicBezTo>
                  <a:cubicBezTo>
                    <a:pt x="1062" y="204"/>
                    <a:pt x="1062" y="202"/>
                    <a:pt x="1063" y="201"/>
                  </a:cubicBezTo>
                  <a:cubicBezTo>
                    <a:pt x="1066" y="193"/>
                    <a:pt x="1069" y="184"/>
                    <a:pt x="1070" y="176"/>
                  </a:cubicBezTo>
                  <a:cubicBezTo>
                    <a:pt x="1072" y="169"/>
                    <a:pt x="1070" y="163"/>
                    <a:pt x="1068" y="156"/>
                  </a:cubicBezTo>
                  <a:cubicBezTo>
                    <a:pt x="1068" y="155"/>
                    <a:pt x="1067" y="156"/>
                    <a:pt x="1068" y="156"/>
                  </a:cubicBezTo>
                  <a:cubicBezTo>
                    <a:pt x="1070" y="167"/>
                    <a:pt x="1069" y="175"/>
                    <a:pt x="1066" y="185"/>
                  </a:cubicBezTo>
                  <a:cubicBezTo>
                    <a:pt x="1064" y="192"/>
                    <a:pt x="1061" y="199"/>
                    <a:pt x="1059" y="205"/>
                  </a:cubicBezTo>
                  <a:cubicBezTo>
                    <a:pt x="1058" y="205"/>
                    <a:pt x="1058" y="205"/>
                    <a:pt x="1058" y="205"/>
                  </a:cubicBezTo>
                  <a:cubicBezTo>
                    <a:pt x="1057" y="204"/>
                    <a:pt x="1055" y="204"/>
                    <a:pt x="1053" y="203"/>
                  </a:cubicBezTo>
                  <a:cubicBezTo>
                    <a:pt x="1057" y="187"/>
                    <a:pt x="1059" y="170"/>
                    <a:pt x="1053" y="154"/>
                  </a:cubicBezTo>
                  <a:cubicBezTo>
                    <a:pt x="1052" y="153"/>
                    <a:pt x="1051" y="153"/>
                    <a:pt x="1051" y="154"/>
                  </a:cubicBezTo>
                  <a:cubicBezTo>
                    <a:pt x="1057" y="170"/>
                    <a:pt x="1055" y="186"/>
                    <a:pt x="1050" y="202"/>
                  </a:cubicBezTo>
                  <a:cubicBezTo>
                    <a:pt x="1047" y="200"/>
                    <a:pt x="1043" y="199"/>
                    <a:pt x="1039" y="198"/>
                  </a:cubicBezTo>
                  <a:cubicBezTo>
                    <a:pt x="1043" y="186"/>
                    <a:pt x="1045" y="173"/>
                    <a:pt x="1045" y="160"/>
                  </a:cubicBezTo>
                  <a:cubicBezTo>
                    <a:pt x="1045" y="159"/>
                    <a:pt x="1043" y="159"/>
                    <a:pt x="1043" y="160"/>
                  </a:cubicBezTo>
                  <a:cubicBezTo>
                    <a:pt x="1043" y="173"/>
                    <a:pt x="1040" y="185"/>
                    <a:pt x="1036" y="198"/>
                  </a:cubicBezTo>
                  <a:cubicBezTo>
                    <a:pt x="1035" y="197"/>
                    <a:pt x="1034" y="197"/>
                    <a:pt x="1033" y="197"/>
                  </a:cubicBezTo>
                  <a:cubicBezTo>
                    <a:pt x="1032" y="196"/>
                    <a:pt x="1031" y="196"/>
                    <a:pt x="1031" y="195"/>
                  </a:cubicBezTo>
                  <a:cubicBezTo>
                    <a:pt x="1032" y="186"/>
                    <a:pt x="1031" y="177"/>
                    <a:pt x="1027" y="169"/>
                  </a:cubicBezTo>
                  <a:cubicBezTo>
                    <a:pt x="1026" y="168"/>
                    <a:pt x="1024" y="169"/>
                    <a:pt x="1025" y="171"/>
                  </a:cubicBezTo>
                  <a:cubicBezTo>
                    <a:pt x="1029" y="177"/>
                    <a:pt x="1029" y="186"/>
                    <a:pt x="1028" y="194"/>
                  </a:cubicBezTo>
                  <a:cubicBezTo>
                    <a:pt x="1027" y="194"/>
                    <a:pt x="1025" y="196"/>
                    <a:pt x="1027" y="197"/>
                  </a:cubicBezTo>
                  <a:cubicBezTo>
                    <a:pt x="1027" y="198"/>
                    <a:pt x="1027" y="199"/>
                    <a:pt x="1028" y="199"/>
                  </a:cubicBezTo>
                  <a:cubicBezTo>
                    <a:pt x="1026" y="211"/>
                    <a:pt x="1021" y="224"/>
                    <a:pt x="1017" y="233"/>
                  </a:cubicBezTo>
                  <a:cubicBezTo>
                    <a:pt x="1016" y="236"/>
                    <a:pt x="1015" y="238"/>
                    <a:pt x="1014" y="241"/>
                  </a:cubicBezTo>
                  <a:cubicBezTo>
                    <a:pt x="1013" y="241"/>
                    <a:pt x="1011" y="240"/>
                    <a:pt x="1010" y="240"/>
                  </a:cubicBezTo>
                  <a:cubicBezTo>
                    <a:pt x="1008" y="239"/>
                    <a:pt x="1006" y="238"/>
                    <a:pt x="1004" y="237"/>
                  </a:cubicBezTo>
                  <a:cubicBezTo>
                    <a:pt x="1008" y="225"/>
                    <a:pt x="1013" y="213"/>
                    <a:pt x="1016" y="200"/>
                  </a:cubicBezTo>
                  <a:cubicBezTo>
                    <a:pt x="1018" y="195"/>
                    <a:pt x="1032" y="160"/>
                    <a:pt x="1018" y="159"/>
                  </a:cubicBezTo>
                  <a:cubicBezTo>
                    <a:pt x="1017" y="159"/>
                    <a:pt x="1017" y="160"/>
                    <a:pt x="1018" y="161"/>
                  </a:cubicBezTo>
                  <a:cubicBezTo>
                    <a:pt x="1022" y="161"/>
                    <a:pt x="1021" y="170"/>
                    <a:pt x="1021" y="173"/>
                  </a:cubicBezTo>
                  <a:cubicBezTo>
                    <a:pt x="1021" y="179"/>
                    <a:pt x="1019" y="183"/>
                    <a:pt x="1017" y="188"/>
                  </a:cubicBezTo>
                  <a:cubicBezTo>
                    <a:pt x="1013" y="197"/>
                    <a:pt x="1011" y="206"/>
                    <a:pt x="1008" y="215"/>
                  </a:cubicBezTo>
                  <a:cubicBezTo>
                    <a:pt x="1005" y="222"/>
                    <a:pt x="1003" y="229"/>
                    <a:pt x="1000" y="236"/>
                  </a:cubicBezTo>
                  <a:cubicBezTo>
                    <a:pt x="997" y="235"/>
                    <a:pt x="993" y="234"/>
                    <a:pt x="990" y="232"/>
                  </a:cubicBezTo>
                  <a:cubicBezTo>
                    <a:pt x="992" y="227"/>
                    <a:pt x="994" y="221"/>
                    <a:pt x="995" y="216"/>
                  </a:cubicBezTo>
                  <a:cubicBezTo>
                    <a:pt x="999" y="206"/>
                    <a:pt x="1002" y="195"/>
                    <a:pt x="1003" y="184"/>
                  </a:cubicBezTo>
                  <a:cubicBezTo>
                    <a:pt x="1004" y="178"/>
                    <a:pt x="1004" y="175"/>
                    <a:pt x="998" y="171"/>
                  </a:cubicBezTo>
                  <a:cubicBezTo>
                    <a:pt x="997" y="170"/>
                    <a:pt x="997" y="172"/>
                    <a:pt x="998" y="173"/>
                  </a:cubicBezTo>
                  <a:cubicBezTo>
                    <a:pt x="1005" y="179"/>
                    <a:pt x="998" y="196"/>
                    <a:pt x="996" y="203"/>
                  </a:cubicBezTo>
                  <a:cubicBezTo>
                    <a:pt x="994" y="212"/>
                    <a:pt x="991" y="220"/>
                    <a:pt x="988" y="228"/>
                  </a:cubicBezTo>
                  <a:cubicBezTo>
                    <a:pt x="987" y="229"/>
                    <a:pt x="987" y="230"/>
                    <a:pt x="987" y="231"/>
                  </a:cubicBezTo>
                  <a:cubicBezTo>
                    <a:pt x="984" y="229"/>
                    <a:pt x="981" y="228"/>
                    <a:pt x="979" y="227"/>
                  </a:cubicBezTo>
                  <a:cubicBezTo>
                    <a:pt x="978" y="226"/>
                    <a:pt x="978" y="226"/>
                    <a:pt x="977" y="227"/>
                  </a:cubicBezTo>
                  <a:cubicBezTo>
                    <a:pt x="978" y="222"/>
                    <a:pt x="979" y="217"/>
                    <a:pt x="980" y="212"/>
                  </a:cubicBezTo>
                  <a:cubicBezTo>
                    <a:pt x="982" y="203"/>
                    <a:pt x="985" y="197"/>
                    <a:pt x="983" y="188"/>
                  </a:cubicBezTo>
                  <a:cubicBezTo>
                    <a:pt x="983" y="188"/>
                    <a:pt x="982" y="187"/>
                    <a:pt x="982" y="187"/>
                  </a:cubicBezTo>
                  <a:cubicBezTo>
                    <a:pt x="977" y="187"/>
                    <a:pt x="974" y="192"/>
                    <a:pt x="973" y="196"/>
                  </a:cubicBezTo>
                  <a:cubicBezTo>
                    <a:pt x="973" y="197"/>
                    <a:pt x="974" y="197"/>
                    <a:pt x="975" y="196"/>
                  </a:cubicBezTo>
                  <a:cubicBezTo>
                    <a:pt x="976" y="192"/>
                    <a:pt x="979" y="190"/>
                    <a:pt x="981" y="195"/>
                  </a:cubicBezTo>
                  <a:cubicBezTo>
                    <a:pt x="982" y="198"/>
                    <a:pt x="980" y="202"/>
                    <a:pt x="979" y="205"/>
                  </a:cubicBezTo>
                  <a:cubicBezTo>
                    <a:pt x="978" y="209"/>
                    <a:pt x="976" y="213"/>
                    <a:pt x="975" y="218"/>
                  </a:cubicBezTo>
                  <a:cubicBezTo>
                    <a:pt x="973" y="229"/>
                    <a:pt x="971" y="239"/>
                    <a:pt x="966" y="250"/>
                  </a:cubicBezTo>
                  <a:cubicBezTo>
                    <a:pt x="966" y="251"/>
                    <a:pt x="965" y="252"/>
                    <a:pt x="965" y="253"/>
                  </a:cubicBezTo>
                  <a:cubicBezTo>
                    <a:pt x="964" y="244"/>
                    <a:pt x="962" y="235"/>
                    <a:pt x="961" y="226"/>
                  </a:cubicBezTo>
                  <a:cubicBezTo>
                    <a:pt x="961" y="225"/>
                    <a:pt x="961" y="224"/>
                    <a:pt x="960" y="223"/>
                  </a:cubicBezTo>
                  <a:cubicBezTo>
                    <a:pt x="963" y="213"/>
                    <a:pt x="965" y="202"/>
                    <a:pt x="959" y="197"/>
                  </a:cubicBezTo>
                  <a:cubicBezTo>
                    <a:pt x="958" y="196"/>
                    <a:pt x="956" y="198"/>
                    <a:pt x="957" y="199"/>
                  </a:cubicBezTo>
                  <a:cubicBezTo>
                    <a:pt x="961" y="203"/>
                    <a:pt x="960" y="209"/>
                    <a:pt x="958" y="215"/>
                  </a:cubicBezTo>
                  <a:cubicBezTo>
                    <a:pt x="954" y="204"/>
                    <a:pt x="947" y="195"/>
                    <a:pt x="938" y="187"/>
                  </a:cubicBezTo>
                  <a:cubicBezTo>
                    <a:pt x="935" y="184"/>
                    <a:pt x="932" y="181"/>
                    <a:pt x="927" y="177"/>
                  </a:cubicBezTo>
                  <a:cubicBezTo>
                    <a:pt x="931" y="175"/>
                    <a:pt x="934" y="173"/>
                    <a:pt x="937" y="172"/>
                  </a:cubicBezTo>
                  <a:moveTo>
                    <a:pt x="1098" y="159"/>
                  </a:moveTo>
                  <a:cubicBezTo>
                    <a:pt x="1102" y="156"/>
                    <a:pt x="1106" y="153"/>
                    <a:pt x="1109" y="151"/>
                  </a:cubicBezTo>
                  <a:cubicBezTo>
                    <a:pt x="1108" y="154"/>
                    <a:pt x="1107" y="158"/>
                    <a:pt x="1106" y="162"/>
                  </a:cubicBezTo>
                  <a:cubicBezTo>
                    <a:pt x="1103" y="163"/>
                    <a:pt x="1101" y="164"/>
                    <a:pt x="1098" y="159"/>
                  </a:cubicBezTo>
                  <a:moveTo>
                    <a:pt x="1166" y="118"/>
                  </a:moveTo>
                  <a:cubicBezTo>
                    <a:pt x="1167" y="125"/>
                    <a:pt x="1163" y="135"/>
                    <a:pt x="1159" y="143"/>
                  </a:cubicBezTo>
                  <a:cubicBezTo>
                    <a:pt x="1154" y="145"/>
                    <a:pt x="1149" y="146"/>
                    <a:pt x="1144" y="148"/>
                  </a:cubicBezTo>
                  <a:cubicBezTo>
                    <a:pt x="1146" y="141"/>
                    <a:pt x="1148" y="134"/>
                    <a:pt x="1150" y="127"/>
                  </a:cubicBezTo>
                  <a:cubicBezTo>
                    <a:pt x="1156" y="124"/>
                    <a:pt x="1161" y="121"/>
                    <a:pt x="1166" y="118"/>
                  </a:cubicBezTo>
                  <a:moveTo>
                    <a:pt x="1212" y="163"/>
                  </a:moveTo>
                  <a:cubicBezTo>
                    <a:pt x="1209" y="169"/>
                    <a:pt x="1207" y="175"/>
                    <a:pt x="1204" y="181"/>
                  </a:cubicBezTo>
                  <a:cubicBezTo>
                    <a:pt x="1200" y="187"/>
                    <a:pt x="1198" y="193"/>
                    <a:pt x="1196" y="199"/>
                  </a:cubicBezTo>
                  <a:cubicBezTo>
                    <a:pt x="1196" y="198"/>
                    <a:pt x="1196" y="196"/>
                    <a:pt x="1197" y="194"/>
                  </a:cubicBezTo>
                  <a:cubicBezTo>
                    <a:pt x="1197" y="193"/>
                    <a:pt x="1196" y="193"/>
                    <a:pt x="1195" y="194"/>
                  </a:cubicBezTo>
                  <a:cubicBezTo>
                    <a:pt x="1194" y="197"/>
                    <a:pt x="1193" y="200"/>
                    <a:pt x="1193" y="203"/>
                  </a:cubicBezTo>
                  <a:cubicBezTo>
                    <a:pt x="1191" y="204"/>
                    <a:pt x="1188" y="204"/>
                    <a:pt x="1186" y="204"/>
                  </a:cubicBezTo>
                  <a:cubicBezTo>
                    <a:pt x="1186" y="204"/>
                    <a:pt x="1186" y="204"/>
                    <a:pt x="1186" y="203"/>
                  </a:cubicBezTo>
                  <a:cubicBezTo>
                    <a:pt x="1188" y="199"/>
                    <a:pt x="1191" y="194"/>
                    <a:pt x="1193" y="190"/>
                  </a:cubicBezTo>
                  <a:cubicBezTo>
                    <a:pt x="1195" y="183"/>
                    <a:pt x="1198" y="177"/>
                    <a:pt x="1201" y="171"/>
                  </a:cubicBezTo>
                  <a:cubicBezTo>
                    <a:pt x="1205" y="169"/>
                    <a:pt x="1208" y="166"/>
                    <a:pt x="1212" y="163"/>
                  </a:cubicBezTo>
                  <a:moveTo>
                    <a:pt x="1188" y="191"/>
                  </a:moveTo>
                  <a:cubicBezTo>
                    <a:pt x="1186" y="195"/>
                    <a:pt x="1183" y="200"/>
                    <a:pt x="1181" y="205"/>
                  </a:cubicBezTo>
                  <a:cubicBezTo>
                    <a:pt x="1178" y="206"/>
                    <a:pt x="1174" y="207"/>
                    <a:pt x="1171" y="207"/>
                  </a:cubicBezTo>
                  <a:cubicBezTo>
                    <a:pt x="1175" y="198"/>
                    <a:pt x="1179" y="189"/>
                    <a:pt x="1182" y="179"/>
                  </a:cubicBezTo>
                  <a:cubicBezTo>
                    <a:pt x="1187" y="177"/>
                    <a:pt x="1191" y="175"/>
                    <a:pt x="1196" y="173"/>
                  </a:cubicBezTo>
                  <a:cubicBezTo>
                    <a:pt x="1193" y="179"/>
                    <a:pt x="1191" y="185"/>
                    <a:pt x="1188" y="191"/>
                  </a:cubicBezTo>
                  <a:moveTo>
                    <a:pt x="1167" y="169"/>
                  </a:moveTo>
                  <a:cubicBezTo>
                    <a:pt x="1169" y="166"/>
                    <a:pt x="1170" y="162"/>
                    <a:pt x="1172" y="158"/>
                  </a:cubicBezTo>
                  <a:cubicBezTo>
                    <a:pt x="1172" y="156"/>
                    <a:pt x="1172" y="155"/>
                    <a:pt x="1173" y="154"/>
                  </a:cubicBezTo>
                  <a:cubicBezTo>
                    <a:pt x="1176" y="153"/>
                    <a:pt x="1179" y="152"/>
                    <a:pt x="1182" y="151"/>
                  </a:cubicBezTo>
                  <a:cubicBezTo>
                    <a:pt x="1185" y="150"/>
                    <a:pt x="1188" y="149"/>
                    <a:pt x="1191" y="147"/>
                  </a:cubicBezTo>
                  <a:cubicBezTo>
                    <a:pt x="1189" y="152"/>
                    <a:pt x="1187" y="158"/>
                    <a:pt x="1185" y="164"/>
                  </a:cubicBezTo>
                  <a:cubicBezTo>
                    <a:pt x="1179" y="166"/>
                    <a:pt x="1173" y="168"/>
                    <a:pt x="1167" y="169"/>
                  </a:cubicBezTo>
                  <a:moveTo>
                    <a:pt x="1166" y="163"/>
                  </a:moveTo>
                  <a:cubicBezTo>
                    <a:pt x="1165" y="166"/>
                    <a:pt x="1164" y="168"/>
                    <a:pt x="1163" y="171"/>
                  </a:cubicBezTo>
                  <a:cubicBezTo>
                    <a:pt x="1158" y="172"/>
                    <a:pt x="1152" y="174"/>
                    <a:pt x="1147" y="175"/>
                  </a:cubicBezTo>
                  <a:cubicBezTo>
                    <a:pt x="1147" y="175"/>
                    <a:pt x="1147" y="174"/>
                    <a:pt x="1147" y="174"/>
                  </a:cubicBezTo>
                  <a:cubicBezTo>
                    <a:pt x="1149" y="169"/>
                    <a:pt x="1152" y="165"/>
                    <a:pt x="1154" y="160"/>
                  </a:cubicBezTo>
                  <a:cubicBezTo>
                    <a:pt x="1159" y="159"/>
                    <a:pt x="1164" y="157"/>
                    <a:pt x="1169" y="155"/>
                  </a:cubicBezTo>
                  <a:cubicBezTo>
                    <a:pt x="1168" y="158"/>
                    <a:pt x="1167" y="161"/>
                    <a:pt x="1166" y="163"/>
                  </a:cubicBezTo>
                  <a:moveTo>
                    <a:pt x="1122" y="202"/>
                  </a:moveTo>
                  <a:cubicBezTo>
                    <a:pt x="1124" y="198"/>
                    <a:pt x="1125" y="195"/>
                    <a:pt x="1127" y="191"/>
                  </a:cubicBezTo>
                  <a:cubicBezTo>
                    <a:pt x="1130" y="191"/>
                    <a:pt x="1133" y="191"/>
                    <a:pt x="1136" y="191"/>
                  </a:cubicBezTo>
                  <a:cubicBezTo>
                    <a:pt x="1134" y="195"/>
                    <a:pt x="1132" y="199"/>
                    <a:pt x="1130" y="204"/>
                  </a:cubicBezTo>
                  <a:cubicBezTo>
                    <a:pt x="1127" y="203"/>
                    <a:pt x="1125" y="202"/>
                    <a:pt x="1122" y="202"/>
                  </a:cubicBezTo>
                  <a:moveTo>
                    <a:pt x="1105" y="170"/>
                  </a:moveTo>
                  <a:cubicBezTo>
                    <a:pt x="1106" y="170"/>
                    <a:pt x="1107" y="169"/>
                    <a:pt x="1108" y="169"/>
                  </a:cubicBezTo>
                  <a:cubicBezTo>
                    <a:pt x="1111" y="169"/>
                    <a:pt x="1115" y="169"/>
                    <a:pt x="1118" y="168"/>
                  </a:cubicBezTo>
                  <a:cubicBezTo>
                    <a:pt x="1118" y="170"/>
                    <a:pt x="1117" y="171"/>
                    <a:pt x="1117" y="173"/>
                  </a:cubicBezTo>
                  <a:cubicBezTo>
                    <a:pt x="1115" y="175"/>
                    <a:pt x="1114" y="178"/>
                    <a:pt x="1113" y="180"/>
                  </a:cubicBezTo>
                  <a:cubicBezTo>
                    <a:pt x="1112" y="180"/>
                    <a:pt x="1110" y="180"/>
                    <a:pt x="1108" y="180"/>
                  </a:cubicBezTo>
                  <a:cubicBezTo>
                    <a:pt x="1107" y="180"/>
                    <a:pt x="1106" y="180"/>
                    <a:pt x="1104" y="179"/>
                  </a:cubicBezTo>
                  <a:cubicBezTo>
                    <a:pt x="1103" y="178"/>
                    <a:pt x="1103" y="177"/>
                    <a:pt x="1103" y="175"/>
                  </a:cubicBezTo>
                  <a:cubicBezTo>
                    <a:pt x="1104" y="174"/>
                    <a:pt x="1105" y="172"/>
                    <a:pt x="1105" y="170"/>
                  </a:cubicBezTo>
                  <a:moveTo>
                    <a:pt x="1129" y="179"/>
                  </a:moveTo>
                  <a:cubicBezTo>
                    <a:pt x="1125" y="179"/>
                    <a:pt x="1121" y="179"/>
                    <a:pt x="1117" y="180"/>
                  </a:cubicBezTo>
                  <a:cubicBezTo>
                    <a:pt x="1117" y="180"/>
                    <a:pt x="1117" y="180"/>
                    <a:pt x="1117" y="180"/>
                  </a:cubicBezTo>
                  <a:cubicBezTo>
                    <a:pt x="1118" y="177"/>
                    <a:pt x="1119" y="173"/>
                    <a:pt x="1121" y="170"/>
                  </a:cubicBezTo>
                  <a:cubicBezTo>
                    <a:pt x="1121" y="169"/>
                    <a:pt x="1121" y="168"/>
                    <a:pt x="1122" y="168"/>
                  </a:cubicBezTo>
                  <a:cubicBezTo>
                    <a:pt x="1126" y="167"/>
                    <a:pt x="1130" y="166"/>
                    <a:pt x="1135" y="165"/>
                  </a:cubicBezTo>
                  <a:cubicBezTo>
                    <a:pt x="1133" y="169"/>
                    <a:pt x="1131" y="173"/>
                    <a:pt x="1129" y="177"/>
                  </a:cubicBezTo>
                  <a:cubicBezTo>
                    <a:pt x="1129" y="178"/>
                    <a:pt x="1129" y="178"/>
                    <a:pt x="1129" y="179"/>
                  </a:cubicBezTo>
                  <a:moveTo>
                    <a:pt x="1107" y="196"/>
                  </a:moveTo>
                  <a:cubicBezTo>
                    <a:pt x="1106" y="194"/>
                    <a:pt x="1105" y="192"/>
                    <a:pt x="1104" y="190"/>
                  </a:cubicBezTo>
                  <a:cubicBezTo>
                    <a:pt x="1106" y="190"/>
                    <a:pt x="1107" y="190"/>
                    <a:pt x="1109" y="190"/>
                  </a:cubicBezTo>
                  <a:cubicBezTo>
                    <a:pt x="1108" y="192"/>
                    <a:pt x="1107" y="194"/>
                    <a:pt x="1107" y="196"/>
                  </a:cubicBezTo>
                  <a:moveTo>
                    <a:pt x="1115" y="200"/>
                  </a:moveTo>
                  <a:cubicBezTo>
                    <a:pt x="1116" y="198"/>
                    <a:pt x="1116" y="197"/>
                    <a:pt x="1117" y="196"/>
                  </a:cubicBezTo>
                  <a:cubicBezTo>
                    <a:pt x="1117" y="195"/>
                    <a:pt x="1116" y="195"/>
                    <a:pt x="1115" y="196"/>
                  </a:cubicBezTo>
                  <a:cubicBezTo>
                    <a:pt x="1115" y="197"/>
                    <a:pt x="1114" y="198"/>
                    <a:pt x="1113" y="199"/>
                  </a:cubicBezTo>
                  <a:cubicBezTo>
                    <a:pt x="1112" y="199"/>
                    <a:pt x="1110" y="198"/>
                    <a:pt x="1109" y="198"/>
                  </a:cubicBezTo>
                  <a:cubicBezTo>
                    <a:pt x="1110" y="196"/>
                    <a:pt x="1111" y="194"/>
                    <a:pt x="1112" y="192"/>
                  </a:cubicBezTo>
                  <a:cubicBezTo>
                    <a:pt x="1112" y="192"/>
                    <a:pt x="1112" y="191"/>
                    <a:pt x="1113" y="191"/>
                  </a:cubicBezTo>
                  <a:cubicBezTo>
                    <a:pt x="1116" y="191"/>
                    <a:pt x="1120" y="191"/>
                    <a:pt x="1123" y="191"/>
                  </a:cubicBezTo>
                  <a:cubicBezTo>
                    <a:pt x="1122" y="194"/>
                    <a:pt x="1120" y="197"/>
                    <a:pt x="1119" y="201"/>
                  </a:cubicBezTo>
                  <a:cubicBezTo>
                    <a:pt x="1118" y="200"/>
                    <a:pt x="1116" y="200"/>
                    <a:pt x="1115" y="200"/>
                  </a:cubicBezTo>
                  <a:moveTo>
                    <a:pt x="1133" y="178"/>
                  </a:moveTo>
                  <a:cubicBezTo>
                    <a:pt x="1135" y="173"/>
                    <a:pt x="1137" y="169"/>
                    <a:pt x="1139" y="164"/>
                  </a:cubicBezTo>
                  <a:cubicBezTo>
                    <a:pt x="1143" y="163"/>
                    <a:pt x="1146" y="162"/>
                    <a:pt x="1150" y="161"/>
                  </a:cubicBezTo>
                  <a:cubicBezTo>
                    <a:pt x="1148" y="166"/>
                    <a:pt x="1145" y="171"/>
                    <a:pt x="1143" y="176"/>
                  </a:cubicBezTo>
                  <a:cubicBezTo>
                    <a:pt x="1139" y="177"/>
                    <a:pt x="1136" y="177"/>
                    <a:pt x="1133" y="178"/>
                  </a:cubicBezTo>
                  <a:moveTo>
                    <a:pt x="1140" y="150"/>
                  </a:moveTo>
                  <a:cubicBezTo>
                    <a:pt x="1136" y="151"/>
                    <a:pt x="1132" y="152"/>
                    <a:pt x="1128" y="154"/>
                  </a:cubicBezTo>
                  <a:cubicBezTo>
                    <a:pt x="1130" y="148"/>
                    <a:pt x="1132" y="142"/>
                    <a:pt x="1134" y="136"/>
                  </a:cubicBezTo>
                  <a:cubicBezTo>
                    <a:pt x="1138" y="134"/>
                    <a:pt x="1142" y="132"/>
                    <a:pt x="1147" y="129"/>
                  </a:cubicBezTo>
                  <a:cubicBezTo>
                    <a:pt x="1145" y="136"/>
                    <a:pt x="1142" y="143"/>
                    <a:pt x="1140" y="150"/>
                  </a:cubicBezTo>
                  <a:moveTo>
                    <a:pt x="1124" y="155"/>
                  </a:moveTo>
                  <a:cubicBezTo>
                    <a:pt x="1119" y="157"/>
                    <a:pt x="1114" y="158"/>
                    <a:pt x="1109" y="160"/>
                  </a:cubicBezTo>
                  <a:cubicBezTo>
                    <a:pt x="1109" y="160"/>
                    <a:pt x="1109" y="160"/>
                    <a:pt x="1109" y="160"/>
                  </a:cubicBezTo>
                  <a:cubicBezTo>
                    <a:pt x="1110" y="157"/>
                    <a:pt x="1111" y="153"/>
                    <a:pt x="1112" y="149"/>
                  </a:cubicBezTo>
                  <a:cubicBezTo>
                    <a:pt x="1118" y="145"/>
                    <a:pt x="1125" y="141"/>
                    <a:pt x="1131" y="138"/>
                  </a:cubicBezTo>
                  <a:cubicBezTo>
                    <a:pt x="1129" y="143"/>
                    <a:pt x="1127" y="149"/>
                    <a:pt x="1124" y="155"/>
                  </a:cubicBezTo>
                  <a:moveTo>
                    <a:pt x="1073" y="228"/>
                  </a:moveTo>
                  <a:cubicBezTo>
                    <a:pt x="1073" y="227"/>
                    <a:pt x="1073" y="226"/>
                    <a:pt x="1074" y="225"/>
                  </a:cubicBezTo>
                  <a:cubicBezTo>
                    <a:pt x="1075" y="224"/>
                    <a:pt x="1075" y="222"/>
                    <a:pt x="1076" y="220"/>
                  </a:cubicBezTo>
                  <a:cubicBezTo>
                    <a:pt x="1078" y="221"/>
                    <a:pt x="1080" y="221"/>
                    <a:pt x="1082" y="221"/>
                  </a:cubicBezTo>
                  <a:cubicBezTo>
                    <a:pt x="1083" y="221"/>
                    <a:pt x="1084" y="219"/>
                    <a:pt x="1083" y="219"/>
                  </a:cubicBezTo>
                  <a:cubicBezTo>
                    <a:pt x="1081" y="218"/>
                    <a:pt x="1079" y="217"/>
                    <a:pt x="1077" y="216"/>
                  </a:cubicBezTo>
                  <a:cubicBezTo>
                    <a:pt x="1079" y="209"/>
                    <a:pt x="1080" y="203"/>
                    <a:pt x="1082" y="196"/>
                  </a:cubicBezTo>
                  <a:cubicBezTo>
                    <a:pt x="1083" y="193"/>
                    <a:pt x="1084" y="190"/>
                    <a:pt x="1086" y="186"/>
                  </a:cubicBezTo>
                  <a:cubicBezTo>
                    <a:pt x="1087" y="193"/>
                    <a:pt x="1088" y="199"/>
                    <a:pt x="1089" y="206"/>
                  </a:cubicBezTo>
                  <a:cubicBezTo>
                    <a:pt x="1088" y="208"/>
                    <a:pt x="1088" y="210"/>
                    <a:pt x="1087" y="211"/>
                  </a:cubicBezTo>
                  <a:cubicBezTo>
                    <a:pt x="1086" y="213"/>
                    <a:pt x="1085" y="218"/>
                    <a:pt x="1083" y="222"/>
                  </a:cubicBezTo>
                  <a:cubicBezTo>
                    <a:pt x="1079" y="224"/>
                    <a:pt x="1076" y="226"/>
                    <a:pt x="1073" y="228"/>
                  </a:cubicBezTo>
                  <a:moveTo>
                    <a:pt x="1048" y="241"/>
                  </a:moveTo>
                  <a:cubicBezTo>
                    <a:pt x="1050" y="234"/>
                    <a:pt x="1053" y="228"/>
                    <a:pt x="1055" y="221"/>
                  </a:cubicBezTo>
                  <a:cubicBezTo>
                    <a:pt x="1057" y="224"/>
                    <a:pt x="1058" y="227"/>
                    <a:pt x="1057" y="229"/>
                  </a:cubicBezTo>
                  <a:cubicBezTo>
                    <a:pt x="1056" y="230"/>
                    <a:pt x="1057" y="232"/>
                    <a:pt x="1058" y="231"/>
                  </a:cubicBezTo>
                  <a:cubicBezTo>
                    <a:pt x="1064" y="229"/>
                    <a:pt x="1062" y="223"/>
                    <a:pt x="1057" y="217"/>
                  </a:cubicBezTo>
                  <a:cubicBezTo>
                    <a:pt x="1058" y="215"/>
                    <a:pt x="1059" y="212"/>
                    <a:pt x="1059" y="210"/>
                  </a:cubicBezTo>
                  <a:cubicBezTo>
                    <a:pt x="1060" y="210"/>
                    <a:pt x="1061" y="211"/>
                    <a:pt x="1062" y="211"/>
                  </a:cubicBezTo>
                  <a:cubicBezTo>
                    <a:pt x="1066" y="213"/>
                    <a:pt x="1069" y="216"/>
                    <a:pt x="1072" y="218"/>
                  </a:cubicBezTo>
                  <a:cubicBezTo>
                    <a:pt x="1071" y="221"/>
                    <a:pt x="1070" y="223"/>
                    <a:pt x="1069" y="226"/>
                  </a:cubicBezTo>
                  <a:cubicBezTo>
                    <a:pt x="1069" y="227"/>
                    <a:pt x="1068" y="229"/>
                    <a:pt x="1068" y="230"/>
                  </a:cubicBezTo>
                  <a:cubicBezTo>
                    <a:pt x="1061" y="234"/>
                    <a:pt x="1054" y="237"/>
                    <a:pt x="1048" y="241"/>
                  </a:cubicBezTo>
                  <a:moveTo>
                    <a:pt x="1024" y="253"/>
                  </a:moveTo>
                  <a:cubicBezTo>
                    <a:pt x="1024" y="251"/>
                    <a:pt x="1024" y="250"/>
                    <a:pt x="1025" y="248"/>
                  </a:cubicBezTo>
                  <a:cubicBezTo>
                    <a:pt x="1026" y="249"/>
                    <a:pt x="1028" y="249"/>
                    <a:pt x="1030" y="250"/>
                  </a:cubicBezTo>
                  <a:cubicBezTo>
                    <a:pt x="1028" y="251"/>
                    <a:pt x="1026" y="252"/>
                    <a:pt x="1024" y="253"/>
                  </a:cubicBezTo>
                  <a:moveTo>
                    <a:pt x="1035" y="248"/>
                  </a:moveTo>
                  <a:cubicBezTo>
                    <a:pt x="1032" y="246"/>
                    <a:pt x="1029" y="245"/>
                    <a:pt x="1026" y="244"/>
                  </a:cubicBezTo>
                  <a:cubicBezTo>
                    <a:pt x="1027" y="240"/>
                    <a:pt x="1028" y="237"/>
                    <a:pt x="1029" y="233"/>
                  </a:cubicBezTo>
                  <a:cubicBezTo>
                    <a:pt x="1032" y="225"/>
                    <a:pt x="1034" y="215"/>
                    <a:pt x="1037" y="207"/>
                  </a:cubicBezTo>
                  <a:cubicBezTo>
                    <a:pt x="1037" y="206"/>
                    <a:pt x="1037" y="206"/>
                    <a:pt x="1037" y="205"/>
                  </a:cubicBezTo>
                  <a:cubicBezTo>
                    <a:pt x="1040" y="207"/>
                    <a:pt x="1043" y="209"/>
                    <a:pt x="1045" y="211"/>
                  </a:cubicBezTo>
                  <a:cubicBezTo>
                    <a:pt x="1045" y="212"/>
                    <a:pt x="1046" y="212"/>
                    <a:pt x="1047" y="213"/>
                  </a:cubicBezTo>
                  <a:cubicBezTo>
                    <a:pt x="1046" y="213"/>
                    <a:pt x="1046" y="214"/>
                    <a:pt x="1046" y="215"/>
                  </a:cubicBezTo>
                  <a:cubicBezTo>
                    <a:pt x="1042" y="224"/>
                    <a:pt x="1040" y="234"/>
                    <a:pt x="1037" y="243"/>
                  </a:cubicBezTo>
                  <a:cubicBezTo>
                    <a:pt x="1036" y="244"/>
                    <a:pt x="1036" y="246"/>
                    <a:pt x="1035" y="247"/>
                  </a:cubicBezTo>
                  <a:cubicBezTo>
                    <a:pt x="1035" y="248"/>
                    <a:pt x="1035" y="248"/>
                    <a:pt x="1035" y="248"/>
                  </a:cubicBezTo>
                  <a:moveTo>
                    <a:pt x="1030" y="200"/>
                  </a:moveTo>
                  <a:cubicBezTo>
                    <a:pt x="1032" y="201"/>
                    <a:pt x="1033" y="202"/>
                    <a:pt x="1035" y="203"/>
                  </a:cubicBezTo>
                  <a:cubicBezTo>
                    <a:pt x="1034" y="206"/>
                    <a:pt x="1033" y="210"/>
                    <a:pt x="1032" y="213"/>
                  </a:cubicBezTo>
                  <a:cubicBezTo>
                    <a:pt x="1029" y="221"/>
                    <a:pt x="1027" y="229"/>
                    <a:pt x="1024" y="237"/>
                  </a:cubicBezTo>
                  <a:cubicBezTo>
                    <a:pt x="1024" y="239"/>
                    <a:pt x="1023" y="241"/>
                    <a:pt x="1022" y="243"/>
                  </a:cubicBezTo>
                  <a:cubicBezTo>
                    <a:pt x="1021" y="243"/>
                    <a:pt x="1019" y="242"/>
                    <a:pt x="1018" y="242"/>
                  </a:cubicBezTo>
                  <a:cubicBezTo>
                    <a:pt x="1020" y="236"/>
                    <a:pt x="1022" y="230"/>
                    <a:pt x="1024" y="224"/>
                  </a:cubicBezTo>
                  <a:cubicBezTo>
                    <a:pt x="1026" y="217"/>
                    <a:pt x="1028" y="208"/>
                    <a:pt x="1030" y="200"/>
                  </a:cubicBezTo>
                  <a:moveTo>
                    <a:pt x="1050" y="211"/>
                  </a:moveTo>
                  <a:cubicBezTo>
                    <a:pt x="1051" y="209"/>
                    <a:pt x="1051" y="208"/>
                    <a:pt x="1052" y="206"/>
                  </a:cubicBezTo>
                  <a:cubicBezTo>
                    <a:pt x="1054" y="207"/>
                    <a:pt x="1055" y="208"/>
                    <a:pt x="1057" y="209"/>
                  </a:cubicBezTo>
                  <a:cubicBezTo>
                    <a:pt x="1056" y="211"/>
                    <a:pt x="1055" y="213"/>
                    <a:pt x="1054" y="215"/>
                  </a:cubicBezTo>
                  <a:cubicBezTo>
                    <a:pt x="1053" y="213"/>
                    <a:pt x="1052" y="212"/>
                    <a:pt x="1050" y="211"/>
                  </a:cubicBezTo>
                  <a:moveTo>
                    <a:pt x="1048" y="209"/>
                  </a:moveTo>
                  <a:cubicBezTo>
                    <a:pt x="1045" y="206"/>
                    <a:pt x="1042" y="204"/>
                    <a:pt x="1039" y="201"/>
                  </a:cubicBezTo>
                  <a:cubicBezTo>
                    <a:pt x="1042" y="202"/>
                    <a:pt x="1046" y="204"/>
                    <a:pt x="1049" y="205"/>
                  </a:cubicBezTo>
                  <a:cubicBezTo>
                    <a:pt x="1049" y="206"/>
                    <a:pt x="1048" y="208"/>
                    <a:pt x="1048" y="209"/>
                  </a:cubicBezTo>
                  <a:moveTo>
                    <a:pt x="1049" y="216"/>
                  </a:moveTo>
                  <a:cubicBezTo>
                    <a:pt x="1049" y="216"/>
                    <a:pt x="1049" y="215"/>
                    <a:pt x="1049" y="215"/>
                  </a:cubicBezTo>
                  <a:cubicBezTo>
                    <a:pt x="1050" y="216"/>
                    <a:pt x="1052" y="217"/>
                    <a:pt x="1053" y="218"/>
                  </a:cubicBezTo>
                  <a:cubicBezTo>
                    <a:pt x="1049" y="226"/>
                    <a:pt x="1045" y="235"/>
                    <a:pt x="1044" y="243"/>
                  </a:cubicBezTo>
                  <a:cubicBezTo>
                    <a:pt x="1042" y="244"/>
                    <a:pt x="1041" y="245"/>
                    <a:pt x="1039" y="245"/>
                  </a:cubicBezTo>
                  <a:cubicBezTo>
                    <a:pt x="1042" y="235"/>
                    <a:pt x="1045" y="226"/>
                    <a:pt x="1049" y="216"/>
                  </a:cubicBezTo>
                  <a:moveTo>
                    <a:pt x="888" y="176"/>
                  </a:moveTo>
                  <a:cubicBezTo>
                    <a:pt x="892" y="172"/>
                    <a:pt x="897" y="172"/>
                    <a:pt x="901" y="175"/>
                  </a:cubicBezTo>
                  <a:cubicBezTo>
                    <a:pt x="917" y="190"/>
                    <a:pt x="935" y="204"/>
                    <a:pt x="942" y="225"/>
                  </a:cubicBezTo>
                  <a:cubicBezTo>
                    <a:pt x="941" y="229"/>
                    <a:pt x="940" y="233"/>
                    <a:pt x="938" y="236"/>
                  </a:cubicBezTo>
                  <a:cubicBezTo>
                    <a:pt x="934" y="245"/>
                    <a:pt x="930" y="255"/>
                    <a:pt x="927" y="264"/>
                  </a:cubicBezTo>
                  <a:cubicBezTo>
                    <a:pt x="925" y="268"/>
                    <a:pt x="924" y="273"/>
                    <a:pt x="922" y="277"/>
                  </a:cubicBezTo>
                  <a:cubicBezTo>
                    <a:pt x="921" y="273"/>
                    <a:pt x="920" y="270"/>
                    <a:pt x="918" y="267"/>
                  </a:cubicBezTo>
                  <a:cubicBezTo>
                    <a:pt x="918" y="266"/>
                    <a:pt x="918" y="266"/>
                    <a:pt x="917" y="266"/>
                  </a:cubicBezTo>
                  <a:cubicBezTo>
                    <a:pt x="922" y="257"/>
                    <a:pt x="924" y="246"/>
                    <a:pt x="928" y="237"/>
                  </a:cubicBezTo>
                  <a:cubicBezTo>
                    <a:pt x="932" y="229"/>
                    <a:pt x="936" y="221"/>
                    <a:pt x="935" y="212"/>
                  </a:cubicBezTo>
                  <a:cubicBezTo>
                    <a:pt x="935" y="210"/>
                    <a:pt x="932" y="210"/>
                    <a:pt x="933" y="212"/>
                  </a:cubicBezTo>
                  <a:cubicBezTo>
                    <a:pt x="933" y="223"/>
                    <a:pt x="927" y="231"/>
                    <a:pt x="923" y="241"/>
                  </a:cubicBezTo>
                  <a:cubicBezTo>
                    <a:pt x="920" y="248"/>
                    <a:pt x="918" y="255"/>
                    <a:pt x="915" y="261"/>
                  </a:cubicBezTo>
                  <a:cubicBezTo>
                    <a:pt x="913" y="257"/>
                    <a:pt x="911" y="253"/>
                    <a:pt x="911" y="249"/>
                  </a:cubicBezTo>
                  <a:cubicBezTo>
                    <a:pt x="908" y="226"/>
                    <a:pt x="895" y="210"/>
                    <a:pt x="879" y="195"/>
                  </a:cubicBezTo>
                  <a:cubicBezTo>
                    <a:pt x="877" y="193"/>
                    <a:pt x="875" y="192"/>
                    <a:pt x="872" y="190"/>
                  </a:cubicBezTo>
                  <a:cubicBezTo>
                    <a:pt x="878" y="185"/>
                    <a:pt x="884" y="181"/>
                    <a:pt x="888" y="176"/>
                  </a:cubicBezTo>
                  <a:moveTo>
                    <a:pt x="903" y="250"/>
                  </a:moveTo>
                  <a:cubicBezTo>
                    <a:pt x="904" y="255"/>
                    <a:pt x="906" y="260"/>
                    <a:pt x="909" y="264"/>
                  </a:cubicBezTo>
                  <a:cubicBezTo>
                    <a:pt x="910" y="266"/>
                    <a:pt x="911" y="267"/>
                    <a:pt x="911" y="269"/>
                  </a:cubicBezTo>
                  <a:cubicBezTo>
                    <a:pt x="911" y="269"/>
                    <a:pt x="911" y="270"/>
                    <a:pt x="910" y="271"/>
                  </a:cubicBezTo>
                  <a:cubicBezTo>
                    <a:pt x="904" y="280"/>
                    <a:pt x="899" y="291"/>
                    <a:pt x="894" y="301"/>
                  </a:cubicBezTo>
                  <a:cubicBezTo>
                    <a:pt x="895" y="299"/>
                    <a:pt x="895" y="297"/>
                    <a:pt x="896" y="295"/>
                  </a:cubicBezTo>
                  <a:cubicBezTo>
                    <a:pt x="900" y="281"/>
                    <a:pt x="902" y="266"/>
                    <a:pt x="903" y="250"/>
                  </a:cubicBezTo>
                  <a:moveTo>
                    <a:pt x="849" y="198"/>
                  </a:moveTo>
                  <a:cubicBezTo>
                    <a:pt x="857" y="192"/>
                    <a:pt x="861" y="192"/>
                    <a:pt x="869" y="199"/>
                  </a:cubicBezTo>
                  <a:cubicBezTo>
                    <a:pt x="882" y="212"/>
                    <a:pt x="895" y="226"/>
                    <a:pt x="901" y="245"/>
                  </a:cubicBezTo>
                  <a:cubicBezTo>
                    <a:pt x="900" y="263"/>
                    <a:pt x="897" y="281"/>
                    <a:pt x="891" y="298"/>
                  </a:cubicBezTo>
                  <a:cubicBezTo>
                    <a:pt x="890" y="303"/>
                    <a:pt x="888" y="308"/>
                    <a:pt x="886" y="312"/>
                  </a:cubicBezTo>
                  <a:cubicBezTo>
                    <a:pt x="885" y="307"/>
                    <a:pt x="886" y="301"/>
                    <a:pt x="888" y="295"/>
                  </a:cubicBezTo>
                  <a:cubicBezTo>
                    <a:pt x="896" y="274"/>
                    <a:pt x="893" y="255"/>
                    <a:pt x="877" y="238"/>
                  </a:cubicBezTo>
                  <a:cubicBezTo>
                    <a:pt x="867" y="226"/>
                    <a:pt x="857" y="214"/>
                    <a:pt x="839" y="209"/>
                  </a:cubicBezTo>
                  <a:cubicBezTo>
                    <a:pt x="843" y="205"/>
                    <a:pt x="845" y="201"/>
                    <a:pt x="849" y="198"/>
                  </a:cubicBezTo>
                  <a:moveTo>
                    <a:pt x="362" y="503"/>
                  </a:moveTo>
                  <a:cubicBezTo>
                    <a:pt x="362" y="504"/>
                    <a:pt x="363" y="503"/>
                    <a:pt x="363" y="503"/>
                  </a:cubicBezTo>
                  <a:cubicBezTo>
                    <a:pt x="367" y="499"/>
                    <a:pt x="375" y="500"/>
                    <a:pt x="382" y="502"/>
                  </a:cubicBezTo>
                  <a:cubicBezTo>
                    <a:pt x="381" y="504"/>
                    <a:pt x="380" y="506"/>
                    <a:pt x="378" y="508"/>
                  </a:cubicBezTo>
                  <a:cubicBezTo>
                    <a:pt x="374" y="516"/>
                    <a:pt x="369" y="523"/>
                    <a:pt x="365" y="531"/>
                  </a:cubicBezTo>
                  <a:cubicBezTo>
                    <a:pt x="365" y="531"/>
                    <a:pt x="365" y="531"/>
                    <a:pt x="365" y="532"/>
                  </a:cubicBezTo>
                  <a:cubicBezTo>
                    <a:pt x="361" y="531"/>
                    <a:pt x="358" y="530"/>
                    <a:pt x="355" y="529"/>
                  </a:cubicBezTo>
                  <a:cubicBezTo>
                    <a:pt x="353" y="528"/>
                    <a:pt x="350" y="528"/>
                    <a:pt x="348" y="527"/>
                  </a:cubicBezTo>
                  <a:cubicBezTo>
                    <a:pt x="353" y="519"/>
                    <a:pt x="357" y="511"/>
                    <a:pt x="362" y="503"/>
                  </a:cubicBezTo>
                  <a:moveTo>
                    <a:pt x="428" y="494"/>
                  </a:moveTo>
                  <a:cubicBezTo>
                    <a:pt x="428" y="494"/>
                    <a:pt x="428" y="494"/>
                    <a:pt x="428" y="494"/>
                  </a:cubicBezTo>
                  <a:cubicBezTo>
                    <a:pt x="425" y="500"/>
                    <a:pt x="421" y="505"/>
                    <a:pt x="418" y="511"/>
                  </a:cubicBezTo>
                  <a:cubicBezTo>
                    <a:pt x="416" y="513"/>
                    <a:pt x="415" y="515"/>
                    <a:pt x="413" y="517"/>
                  </a:cubicBezTo>
                  <a:cubicBezTo>
                    <a:pt x="412" y="518"/>
                    <a:pt x="410" y="518"/>
                    <a:pt x="409" y="519"/>
                  </a:cubicBezTo>
                  <a:cubicBezTo>
                    <a:pt x="408" y="518"/>
                    <a:pt x="407" y="517"/>
                    <a:pt x="406" y="516"/>
                  </a:cubicBezTo>
                  <a:cubicBezTo>
                    <a:pt x="406" y="516"/>
                    <a:pt x="406" y="516"/>
                    <a:pt x="406" y="516"/>
                  </a:cubicBezTo>
                  <a:cubicBezTo>
                    <a:pt x="404" y="513"/>
                    <a:pt x="402" y="511"/>
                    <a:pt x="401" y="511"/>
                  </a:cubicBezTo>
                  <a:cubicBezTo>
                    <a:pt x="401" y="511"/>
                    <a:pt x="401" y="510"/>
                    <a:pt x="400" y="510"/>
                  </a:cubicBezTo>
                  <a:cubicBezTo>
                    <a:pt x="404" y="504"/>
                    <a:pt x="407" y="497"/>
                    <a:pt x="410" y="491"/>
                  </a:cubicBezTo>
                  <a:cubicBezTo>
                    <a:pt x="416" y="492"/>
                    <a:pt x="422" y="493"/>
                    <a:pt x="428" y="494"/>
                  </a:cubicBezTo>
                  <a:moveTo>
                    <a:pt x="445" y="467"/>
                  </a:moveTo>
                  <a:cubicBezTo>
                    <a:pt x="445" y="467"/>
                    <a:pt x="445" y="467"/>
                    <a:pt x="445" y="467"/>
                  </a:cubicBezTo>
                  <a:cubicBezTo>
                    <a:pt x="449" y="469"/>
                    <a:pt x="453" y="472"/>
                    <a:pt x="458" y="474"/>
                  </a:cubicBezTo>
                  <a:cubicBezTo>
                    <a:pt x="458" y="474"/>
                    <a:pt x="459" y="474"/>
                    <a:pt x="460" y="474"/>
                  </a:cubicBezTo>
                  <a:cubicBezTo>
                    <a:pt x="456" y="481"/>
                    <a:pt x="451" y="488"/>
                    <a:pt x="447" y="495"/>
                  </a:cubicBezTo>
                  <a:cubicBezTo>
                    <a:pt x="442" y="493"/>
                    <a:pt x="438" y="492"/>
                    <a:pt x="433" y="491"/>
                  </a:cubicBezTo>
                  <a:cubicBezTo>
                    <a:pt x="438" y="483"/>
                    <a:pt x="441" y="475"/>
                    <a:pt x="445" y="467"/>
                  </a:cubicBezTo>
                  <a:moveTo>
                    <a:pt x="454" y="501"/>
                  </a:moveTo>
                  <a:cubicBezTo>
                    <a:pt x="453" y="501"/>
                    <a:pt x="453" y="502"/>
                    <a:pt x="453" y="503"/>
                  </a:cubicBezTo>
                  <a:cubicBezTo>
                    <a:pt x="450" y="504"/>
                    <a:pt x="446" y="505"/>
                    <a:pt x="442" y="507"/>
                  </a:cubicBezTo>
                  <a:cubicBezTo>
                    <a:pt x="444" y="504"/>
                    <a:pt x="446" y="501"/>
                    <a:pt x="448" y="498"/>
                  </a:cubicBezTo>
                  <a:cubicBezTo>
                    <a:pt x="450" y="499"/>
                    <a:pt x="453" y="500"/>
                    <a:pt x="454" y="500"/>
                  </a:cubicBezTo>
                  <a:cubicBezTo>
                    <a:pt x="454" y="501"/>
                    <a:pt x="455" y="501"/>
                    <a:pt x="455" y="500"/>
                  </a:cubicBezTo>
                  <a:cubicBezTo>
                    <a:pt x="455" y="500"/>
                    <a:pt x="455" y="499"/>
                    <a:pt x="455" y="499"/>
                  </a:cubicBezTo>
                  <a:cubicBezTo>
                    <a:pt x="455" y="498"/>
                    <a:pt x="455" y="497"/>
                    <a:pt x="454" y="497"/>
                  </a:cubicBezTo>
                  <a:cubicBezTo>
                    <a:pt x="453" y="497"/>
                    <a:pt x="451" y="496"/>
                    <a:pt x="450" y="496"/>
                  </a:cubicBezTo>
                  <a:cubicBezTo>
                    <a:pt x="453" y="491"/>
                    <a:pt x="456" y="486"/>
                    <a:pt x="459" y="481"/>
                  </a:cubicBezTo>
                  <a:cubicBezTo>
                    <a:pt x="460" y="479"/>
                    <a:pt x="461" y="477"/>
                    <a:pt x="462" y="475"/>
                  </a:cubicBezTo>
                  <a:cubicBezTo>
                    <a:pt x="466" y="476"/>
                    <a:pt x="469" y="477"/>
                    <a:pt x="472" y="478"/>
                  </a:cubicBezTo>
                  <a:cubicBezTo>
                    <a:pt x="473" y="478"/>
                    <a:pt x="473" y="478"/>
                    <a:pt x="473" y="478"/>
                  </a:cubicBezTo>
                  <a:cubicBezTo>
                    <a:pt x="471" y="481"/>
                    <a:pt x="468" y="485"/>
                    <a:pt x="466" y="488"/>
                  </a:cubicBezTo>
                  <a:cubicBezTo>
                    <a:pt x="463" y="493"/>
                    <a:pt x="461" y="500"/>
                    <a:pt x="454" y="501"/>
                  </a:cubicBezTo>
                  <a:moveTo>
                    <a:pt x="442" y="498"/>
                  </a:moveTo>
                  <a:cubicBezTo>
                    <a:pt x="443" y="498"/>
                    <a:pt x="443" y="498"/>
                    <a:pt x="444" y="498"/>
                  </a:cubicBezTo>
                  <a:cubicBezTo>
                    <a:pt x="444" y="499"/>
                    <a:pt x="443" y="500"/>
                    <a:pt x="442" y="501"/>
                  </a:cubicBezTo>
                  <a:cubicBezTo>
                    <a:pt x="440" y="504"/>
                    <a:pt x="439" y="506"/>
                    <a:pt x="437" y="508"/>
                  </a:cubicBezTo>
                  <a:cubicBezTo>
                    <a:pt x="431" y="511"/>
                    <a:pt x="425" y="513"/>
                    <a:pt x="419" y="515"/>
                  </a:cubicBezTo>
                  <a:cubicBezTo>
                    <a:pt x="424" y="509"/>
                    <a:pt x="428" y="502"/>
                    <a:pt x="431" y="495"/>
                  </a:cubicBezTo>
                  <a:cubicBezTo>
                    <a:pt x="435" y="496"/>
                    <a:pt x="439" y="497"/>
                    <a:pt x="442" y="498"/>
                  </a:cubicBezTo>
                  <a:moveTo>
                    <a:pt x="405" y="520"/>
                  </a:moveTo>
                  <a:cubicBezTo>
                    <a:pt x="405" y="520"/>
                    <a:pt x="405" y="520"/>
                    <a:pt x="405" y="520"/>
                  </a:cubicBezTo>
                  <a:cubicBezTo>
                    <a:pt x="405" y="520"/>
                    <a:pt x="405" y="520"/>
                    <a:pt x="405" y="520"/>
                  </a:cubicBezTo>
                  <a:cubicBezTo>
                    <a:pt x="405" y="520"/>
                    <a:pt x="405" y="520"/>
                    <a:pt x="405" y="520"/>
                  </a:cubicBezTo>
                  <a:moveTo>
                    <a:pt x="403" y="521"/>
                  </a:moveTo>
                  <a:cubicBezTo>
                    <a:pt x="399" y="522"/>
                    <a:pt x="395" y="524"/>
                    <a:pt x="391" y="525"/>
                  </a:cubicBezTo>
                  <a:cubicBezTo>
                    <a:pt x="393" y="521"/>
                    <a:pt x="396" y="517"/>
                    <a:pt x="398" y="513"/>
                  </a:cubicBezTo>
                  <a:cubicBezTo>
                    <a:pt x="400" y="515"/>
                    <a:pt x="402" y="517"/>
                    <a:pt x="404" y="519"/>
                  </a:cubicBezTo>
                  <a:cubicBezTo>
                    <a:pt x="403" y="520"/>
                    <a:pt x="403" y="520"/>
                    <a:pt x="403" y="521"/>
                  </a:cubicBezTo>
                  <a:moveTo>
                    <a:pt x="385" y="527"/>
                  </a:moveTo>
                  <a:cubicBezTo>
                    <a:pt x="384" y="528"/>
                    <a:pt x="382" y="528"/>
                    <a:pt x="381" y="528"/>
                  </a:cubicBezTo>
                  <a:cubicBezTo>
                    <a:pt x="382" y="525"/>
                    <a:pt x="382" y="522"/>
                    <a:pt x="382" y="520"/>
                  </a:cubicBezTo>
                  <a:cubicBezTo>
                    <a:pt x="383" y="520"/>
                    <a:pt x="382" y="519"/>
                    <a:pt x="382" y="520"/>
                  </a:cubicBezTo>
                  <a:cubicBezTo>
                    <a:pt x="381" y="523"/>
                    <a:pt x="380" y="526"/>
                    <a:pt x="379" y="529"/>
                  </a:cubicBezTo>
                  <a:cubicBezTo>
                    <a:pt x="377" y="530"/>
                    <a:pt x="375" y="531"/>
                    <a:pt x="373" y="531"/>
                  </a:cubicBezTo>
                  <a:cubicBezTo>
                    <a:pt x="372" y="532"/>
                    <a:pt x="370" y="532"/>
                    <a:pt x="369" y="533"/>
                  </a:cubicBezTo>
                  <a:cubicBezTo>
                    <a:pt x="369" y="533"/>
                    <a:pt x="369" y="532"/>
                    <a:pt x="368" y="532"/>
                  </a:cubicBezTo>
                  <a:cubicBezTo>
                    <a:pt x="371" y="527"/>
                    <a:pt x="373" y="522"/>
                    <a:pt x="376" y="518"/>
                  </a:cubicBezTo>
                  <a:cubicBezTo>
                    <a:pt x="379" y="513"/>
                    <a:pt x="382" y="508"/>
                    <a:pt x="384" y="503"/>
                  </a:cubicBezTo>
                  <a:cubicBezTo>
                    <a:pt x="389" y="505"/>
                    <a:pt x="393" y="508"/>
                    <a:pt x="395" y="510"/>
                  </a:cubicBezTo>
                  <a:cubicBezTo>
                    <a:pt x="395" y="510"/>
                    <a:pt x="395" y="510"/>
                    <a:pt x="396" y="511"/>
                  </a:cubicBezTo>
                  <a:cubicBezTo>
                    <a:pt x="392" y="516"/>
                    <a:pt x="389" y="522"/>
                    <a:pt x="385" y="527"/>
                  </a:cubicBezTo>
                  <a:moveTo>
                    <a:pt x="363" y="535"/>
                  </a:moveTo>
                  <a:cubicBezTo>
                    <a:pt x="355" y="538"/>
                    <a:pt x="347" y="540"/>
                    <a:pt x="339" y="543"/>
                  </a:cubicBezTo>
                  <a:cubicBezTo>
                    <a:pt x="340" y="541"/>
                    <a:pt x="341" y="539"/>
                    <a:pt x="343" y="537"/>
                  </a:cubicBezTo>
                  <a:cubicBezTo>
                    <a:pt x="344" y="535"/>
                    <a:pt x="345" y="533"/>
                    <a:pt x="346" y="531"/>
                  </a:cubicBezTo>
                  <a:cubicBezTo>
                    <a:pt x="352" y="532"/>
                    <a:pt x="357" y="534"/>
                    <a:pt x="363" y="535"/>
                  </a:cubicBezTo>
                  <a:moveTo>
                    <a:pt x="340" y="535"/>
                  </a:moveTo>
                  <a:cubicBezTo>
                    <a:pt x="338" y="538"/>
                    <a:pt x="337" y="542"/>
                    <a:pt x="335" y="545"/>
                  </a:cubicBezTo>
                  <a:cubicBezTo>
                    <a:pt x="330" y="546"/>
                    <a:pt x="326" y="548"/>
                    <a:pt x="321" y="549"/>
                  </a:cubicBezTo>
                  <a:cubicBezTo>
                    <a:pt x="316" y="551"/>
                    <a:pt x="310" y="553"/>
                    <a:pt x="305" y="555"/>
                  </a:cubicBezTo>
                  <a:cubicBezTo>
                    <a:pt x="307" y="551"/>
                    <a:pt x="310" y="546"/>
                    <a:pt x="312" y="542"/>
                  </a:cubicBezTo>
                  <a:cubicBezTo>
                    <a:pt x="314" y="536"/>
                    <a:pt x="318" y="531"/>
                    <a:pt x="321" y="526"/>
                  </a:cubicBezTo>
                  <a:cubicBezTo>
                    <a:pt x="328" y="527"/>
                    <a:pt x="336" y="529"/>
                    <a:pt x="343" y="530"/>
                  </a:cubicBezTo>
                  <a:cubicBezTo>
                    <a:pt x="342" y="532"/>
                    <a:pt x="341" y="534"/>
                    <a:pt x="340" y="535"/>
                  </a:cubicBezTo>
                  <a:moveTo>
                    <a:pt x="464" y="499"/>
                  </a:moveTo>
                  <a:cubicBezTo>
                    <a:pt x="465" y="498"/>
                    <a:pt x="466" y="496"/>
                    <a:pt x="466" y="495"/>
                  </a:cubicBezTo>
                  <a:cubicBezTo>
                    <a:pt x="469" y="489"/>
                    <a:pt x="473" y="484"/>
                    <a:pt x="476" y="479"/>
                  </a:cubicBezTo>
                  <a:cubicBezTo>
                    <a:pt x="483" y="481"/>
                    <a:pt x="490" y="483"/>
                    <a:pt x="496" y="483"/>
                  </a:cubicBezTo>
                  <a:cubicBezTo>
                    <a:pt x="495" y="486"/>
                    <a:pt x="493" y="488"/>
                    <a:pt x="493" y="484"/>
                  </a:cubicBezTo>
                  <a:cubicBezTo>
                    <a:pt x="493" y="483"/>
                    <a:pt x="491" y="483"/>
                    <a:pt x="491" y="484"/>
                  </a:cubicBezTo>
                  <a:cubicBezTo>
                    <a:pt x="491" y="485"/>
                    <a:pt x="491" y="487"/>
                    <a:pt x="491" y="488"/>
                  </a:cubicBezTo>
                  <a:cubicBezTo>
                    <a:pt x="485" y="491"/>
                    <a:pt x="478" y="494"/>
                    <a:pt x="472" y="496"/>
                  </a:cubicBezTo>
                  <a:cubicBezTo>
                    <a:pt x="469" y="497"/>
                    <a:pt x="466" y="498"/>
                    <a:pt x="464" y="499"/>
                  </a:cubicBezTo>
                  <a:moveTo>
                    <a:pt x="500" y="477"/>
                  </a:moveTo>
                  <a:cubicBezTo>
                    <a:pt x="499" y="478"/>
                    <a:pt x="499" y="479"/>
                    <a:pt x="498" y="481"/>
                  </a:cubicBezTo>
                  <a:cubicBezTo>
                    <a:pt x="491" y="479"/>
                    <a:pt x="485" y="478"/>
                    <a:pt x="479" y="476"/>
                  </a:cubicBezTo>
                  <a:cubicBezTo>
                    <a:pt x="481" y="473"/>
                    <a:pt x="484" y="469"/>
                    <a:pt x="487" y="466"/>
                  </a:cubicBezTo>
                  <a:cubicBezTo>
                    <a:pt x="490" y="462"/>
                    <a:pt x="492" y="457"/>
                    <a:pt x="495" y="453"/>
                  </a:cubicBezTo>
                  <a:cubicBezTo>
                    <a:pt x="496" y="453"/>
                    <a:pt x="496" y="453"/>
                    <a:pt x="497" y="454"/>
                  </a:cubicBezTo>
                  <a:cubicBezTo>
                    <a:pt x="502" y="455"/>
                    <a:pt x="507" y="457"/>
                    <a:pt x="511" y="459"/>
                  </a:cubicBezTo>
                  <a:cubicBezTo>
                    <a:pt x="510" y="462"/>
                    <a:pt x="508" y="464"/>
                    <a:pt x="506" y="467"/>
                  </a:cubicBezTo>
                  <a:cubicBezTo>
                    <a:pt x="504" y="470"/>
                    <a:pt x="502" y="474"/>
                    <a:pt x="500" y="477"/>
                  </a:cubicBezTo>
                  <a:moveTo>
                    <a:pt x="500" y="484"/>
                  </a:moveTo>
                  <a:cubicBezTo>
                    <a:pt x="501" y="482"/>
                    <a:pt x="502" y="480"/>
                    <a:pt x="504" y="477"/>
                  </a:cubicBezTo>
                  <a:cubicBezTo>
                    <a:pt x="507" y="472"/>
                    <a:pt x="510" y="466"/>
                    <a:pt x="514" y="460"/>
                  </a:cubicBezTo>
                  <a:cubicBezTo>
                    <a:pt x="515" y="461"/>
                    <a:pt x="516" y="461"/>
                    <a:pt x="517" y="462"/>
                  </a:cubicBezTo>
                  <a:cubicBezTo>
                    <a:pt x="520" y="463"/>
                    <a:pt x="522" y="464"/>
                    <a:pt x="525" y="465"/>
                  </a:cubicBezTo>
                  <a:cubicBezTo>
                    <a:pt x="524" y="469"/>
                    <a:pt x="523" y="472"/>
                    <a:pt x="522" y="476"/>
                  </a:cubicBezTo>
                  <a:cubicBezTo>
                    <a:pt x="514" y="478"/>
                    <a:pt x="507" y="481"/>
                    <a:pt x="500" y="484"/>
                  </a:cubicBezTo>
                  <a:moveTo>
                    <a:pt x="527" y="440"/>
                  </a:moveTo>
                  <a:cubicBezTo>
                    <a:pt x="529" y="440"/>
                    <a:pt x="531" y="440"/>
                    <a:pt x="533" y="441"/>
                  </a:cubicBezTo>
                  <a:cubicBezTo>
                    <a:pt x="535" y="441"/>
                    <a:pt x="536" y="443"/>
                    <a:pt x="538" y="443"/>
                  </a:cubicBezTo>
                  <a:cubicBezTo>
                    <a:pt x="541" y="445"/>
                    <a:pt x="544" y="446"/>
                    <a:pt x="547" y="449"/>
                  </a:cubicBezTo>
                  <a:cubicBezTo>
                    <a:pt x="548" y="450"/>
                    <a:pt x="549" y="451"/>
                    <a:pt x="550" y="452"/>
                  </a:cubicBezTo>
                  <a:cubicBezTo>
                    <a:pt x="550" y="453"/>
                    <a:pt x="549" y="453"/>
                    <a:pt x="549" y="454"/>
                  </a:cubicBezTo>
                  <a:cubicBezTo>
                    <a:pt x="546" y="458"/>
                    <a:pt x="543" y="462"/>
                    <a:pt x="540" y="466"/>
                  </a:cubicBezTo>
                  <a:cubicBezTo>
                    <a:pt x="533" y="464"/>
                    <a:pt x="527" y="462"/>
                    <a:pt x="520" y="459"/>
                  </a:cubicBezTo>
                  <a:cubicBezTo>
                    <a:pt x="519" y="459"/>
                    <a:pt x="517" y="458"/>
                    <a:pt x="516" y="457"/>
                  </a:cubicBezTo>
                  <a:cubicBezTo>
                    <a:pt x="519" y="453"/>
                    <a:pt x="521" y="449"/>
                    <a:pt x="524" y="444"/>
                  </a:cubicBezTo>
                  <a:cubicBezTo>
                    <a:pt x="525" y="443"/>
                    <a:pt x="526" y="441"/>
                    <a:pt x="527" y="440"/>
                  </a:cubicBezTo>
                  <a:moveTo>
                    <a:pt x="537" y="470"/>
                  </a:moveTo>
                  <a:cubicBezTo>
                    <a:pt x="534" y="471"/>
                    <a:pt x="530" y="472"/>
                    <a:pt x="527" y="473"/>
                  </a:cubicBezTo>
                  <a:cubicBezTo>
                    <a:pt x="526" y="474"/>
                    <a:pt x="524" y="475"/>
                    <a:pt x="523" y="475"/>
                  </a:cubicBezTo>
                  <a:cubicBezTo>
                    <a:pt x="524" y="472"/>
                    <a:pt x="525" y="469"/>
                    <a:pt x="525" y="465"/>
                  </a:cubicBezTo>
                  <a:cubicBezTo>
                    <a:pt x="529" y="467"/>
                    <a:pt x="533" y="469"/>
                    <a:pt x="537" y="470"/>
                  </a:cubicBezTo>
                  <a:moveTo>
                    <a:pt x="674" y="402"/>
                  </a:moveTo>
                  <a:cubicBezTo>
                    <a:pt x="678" y="402"/>
                    <a:pt x="681" y="403"/>
                    <a:pt x="685" y="402"/>
                  </a:cubicBezTo>
                  <a:cubicBezTo>
                    <a:pt x="688" y="401"/>
                    <a:pt x="690" y="399"/>
                    <a:pt x="693" y="397"/>
                  </a:cubicBezTo>
                  <a:cubicBezTo>
                    <a:pt x="691" y="402"/>
                    <a:pt x="688" y="407"/>
                    <a:pt x="685" y="411"/>
                  </a:cubicBezTo>
                  <a:cubicBezTo>
                    <a:pt x="684" y="413"/>
                    <a:pt x="683" y="415"/>
                    <a:pt x="682" y="417"/>
                  </a:cubicBezTo>
                  <a:cubicBezTo>
                    <a:pt x="678" y="418"/>
                    <a:pt x="675" y="420"/>
                    <a:pt x="672" y="421"/>
                  </a:cubicBezTo>
                  <a:cubicBezTo>
                    <a:pt x="668" y="422"/>
                    <a:pt x="665" y="423"/>
                    <a:pt x="662" y="425"/>
                  </a:cubicBezTo>
                  <a:cubicBezTo>
                    <a:pt x="667" y="417"/>
                    <a:pt x="671" y="410"/>
                    <a:pt x="674" y="402"/>
                  </a:cubicBezTo>
                  <a:moveTo>
                    <a:pt x="715" y="403"/>
                  </a:moveTo>
                  <a:cubicBezTo>
                    <a:pt x="717" y="401"/>
                    <a:pt x="718" y="398"/>
                    <a:pt x="720" y="396"/>
                  </a:cubicBezTo>
                  <a:cubicBezTo>
                    <a:pt x="722" y="396"/>
                    <a:pt x="724" y="396"/>
                    <a:pt x="726" y="396"/>
                  </a:cubicBezTo>
                  <a:cubicBezTo>
                    <a:pt x="725" y="397"/>
                    <a:pt x="724" y="398"/>
                    <a:pt x="723" y="400"/>
                  </a:cubicBezTo>
                  <a:cubicBezTo>
                    <a:pt x="721" y="401"/>
                    <a:pt x="718" y="402"/>
                    <a:pt x="715" y="403"/>
                  </a:cubicBezTo>
                  <a:moveTo>
                    <a:pt x="788" y="372"/>
                  </a:moveTo>
                  <a:cubicBezTo>
                    <a:pt x="792" y="363"/>
                    <a:pt x="795" y="355"/>
                    <a:pt x="799" y="347"/>
                  </a:cubicBezTo>
                  <a:cubicBezTo>
                    <a:pt x="808" y="328"/>
                    <a:pt x="817" y="307"/>
                    <a:pt x="817" y="286"/>
                  </a:cubicBezTo>
                  <a:cubicBezTo>
                    <a:pt x="817" y="285"/>
                    <a:pt x="815" y="285"/>
                    <a:pt x="815" y="286"/>
                  </a:cubicBezTo>
                  <a:cubicBezTo>
                    <a:pt x="814" y="306"/>
                    <a:pt x="807" y="325"/>
                    <a:pt x="798" y="342"/>
                  </a:cubicBezTo>
                  <a:cubicBezTo>
                    <a:pt x="795" y="349"/>
                    <a:pt x="791" y="355"/>
                    <a:pt x="789" y="361"/>
                  </a:cubicBezTo>
                  <a:cubicBezTo>
                    <a:pt x="787" y="365"/>
                    <a:pt x="786" y="368"/>
                    <a:pt x="785" y="371"/>
                  </a:cubicBezTo>
                  <a:cubicBezTo>
                    <a:pt x="784" y="372"/>
                    <a:pt x="784" y="373"/>
                    <a:pt x="783" y="374"/>
                  </a:cubicBezTo>
                  <a:cubicBezTo>
                    <a:pt x="782" y="374"/>
                    <a:pt x="781" y="375"/>
                    <a:pt x="779" y="375"/>
                  </a:cubicBezTo>
                  <a:cubicBezTo>
                    <a:pt x="779" y="375"/>
                    <a:pt x="778" y="374"/>
                    <a:pt x="778" y="372"/>
                  </a:cubicBezTo>
                  <a:cubicBezTo>
                    <a:pt x="778" y="372"/>
                    <a:pt x="778" y="372"/>
                    <a:pt x="778" y="372"/>
                  </a:cubicBezTo>
                  <a:cubicBezTo>
                    <a:pt x="778" y="373"/>
                    <a:pt x="778" y="375"/>
                    <a:pt x="777" y="376"/>
                  </a:cubicBezTo>
                  <a:cubicBezTo>
                    <a:pt x="772" y="379"/>
                    <a:pt x="767" y="381"/>
                    <a:pt x="761" y="383"/>
                  </a:cubicBezTo>
                  <a:cubicBezTo>
                    <a:pt x="767" y="375"/>
                    <a:pt x="772" y="367"/>
                    <a:pt x="777" y="357"/>
                  </a:cubicBezTo>
                  <a:cubicBezTo>
                    <a:pt x="786" y="340"/>
                    <a:pt x="802" y="319"/>
                    <a:pt x="801" y="298"/>
                  </a:cubicBezTo>
                  <a:cubicBezTo>
                    <a:pt x="801" y="297"/>
                    <a:pt x="799" y="297"/>
                    <a:pt x="799" y="298"/>
                  </a:cubicBezTo>
                  <a:cubicBezTo>
                    <a:pt x="799" y="317"/>
                    <a:pt x="785" y="335"/>
                    <a:pt x="777" y="351"/>
                  </a:cubicBezTo>
                  <a:cubicBezTo>
                    <a:pt x="773" y="359"/>
                    <a:pt x="769" y="367"/>
                    <a:pt x="764" y="374"/>
                  </a:cubicBezTo>
                  <a:cubicBezTo>
                    <a:pt x="761" y="378"/>
                    <a:pt x="759" y="382"/>
                    <a:pt x="757" y="385"/>
                  </a:cubicBezTo>
                  <a:cubicBezTo>
                    <a:pt x="747" y="389"/>
                    <a:pt x="738" y="394"/>
                    <a:pt x="728" y="398"/>
                  </a:cubicBezTo>
                  <a:cubicBezTo>
                    <a:pt x="729" y="397"/>
                    <a:pt x="730" y="395"/>
                    <a:pt x="731" y="394"/>
                  </a:cubicBezTo>
                  <a:cubicBezTo>
                    <a:pt x="736" y="392"/>
                    <a:pt x="741" y="389"/>
                    <a:pt x="744" y="389"/>
                  </a:cubicBezTo>
                  <a:cubicBezTo>
                    <a:pt x="745" y="389"/>
                    <a:pt x="745" y="387"/>
                    <a:pt x="744" y="387"/>
                  </a:cubicBezTo>
                  <a:cubicBezTo>
                    <a:pt x="741" y="387"/>
                    <a:pt x="737" y="390"/>
                    <a:pt x="732" y="391"/>
                  </a:cubicBezTo>
                  <a:cubicBezTo>
                    <a:pt x="736" y="384"/>
                    <a:pt x="739" y="377"/>
                    <a:pt x="744" y="370"/>
                  </a:cubicBezTo>
                  <a:cubicBezTo>
                    <a:pt x="751" y="358"/>
                    <a:pt x="759" y="347"/>
                    <a:pt x="765" y="334"/>
                  </a:cubicBezTo>
                  <a:cubicBezTo>
                    <a:pt x="769" y="324"/>
                    <a:pt x="775" y="315"/>
                    <a:pt x="775" y="304"/>
                  </a:cubicBezTo>
                  <a:cubicBezTo>
                    <a:pt x="775" y="303"/>
                    <a:pt x="773" y="303"/>
                    <a:pt x="773" y="304"/>
                  </a:cubicBezTo>
                  <a:cubicBezTo>
                    <a:pt x="772" y="315"/>
                    <a:pt x="765" y="326"/>
                    <a:pt x="760" y="335"/>
                  </a:cubicBezTo>
                  <a:cubicBezTo>
                    <a:pt x="755" y="345"/>
                    <a:pt x="749" y="355"/>
                    <a:pt x="743" y="364"/>
                  </a:cubicBezTo>
                  <a:cubicBezTo>
                    <a:pt x="738" y="372"/>
                    <a:pt x="734" y="381"/>
                    <a:pt x="730" y="390"/>
                  </a:cubicBezTo>
                  <a:cubicBezTo>
                    <a:pt x="729" y="391"/>
                    <a:pt x="729" y="392"/>
                    <a:pt x="728" y="393"/>
                  </a:cubicBezTo>
                  <a:cubicBezTo>
                    <a:pt x="725" y="393"/>
                    <a:pt x="723" y="394"/>
                    <a:pt x="721" y="393"/>
                  </a:cubicBezTo>
                  <a:cubicBezTo>
                    <a:pt x="724" y="388"/>
                    <a:pt x="726" y="383"/>
                    <a:pt x="729" y="378"/>
                  </a:cubicBezTo>
                  <a:cubicBezTo>
                    <a:pt x="734" y="368"/>
                    <a:pt x="738" y="358"/>
                    <a:pt x="744" y="348"/>
                  </a:cubicBezTo>
                  <a:cubicBezTo>
                    <a:pt x="749" y="338"/>
                    <a:pt x="751" y="327"/>
                    <a:pt x="755" y="316"/>
                  </a:cubicBezTo>
                  <a:cubicBezTo>
                    <a:pt x="755" y="315"/>
                    <a:pt x="754" y="315"/>
                    <a:pt x="753" y="316"/>
                  </a:cubicBezTo>
                  <a:cubicBezTo>
                    <a:pt x="749" y="325"/>
                    <a:pt x="747" y="336"/>
                    <a:pt x="742" y="345"/>
                  </a:cubicBezTo>
                  <a:cubicBezTo>
                    <a:pt x="737" y="354"/>
                    <a:pt x="732" y="363"/>
                    <a:pt x="728" y="373"/>
                  </a:cubicBezTo>
                  <a:cubicBezTo>
                    <a:pt x="725" y="379"/>
                    <a:pt x="722" y="385"/>
                    <a:pt x="719" y="391"/>
                  </a:cubicBezTo>
                  <a:cubicBezTo>
                    <a:pt x="718" y="391"/>
                    <a:pt x="718" y="390"/>
                    <a:pt x="717" y="389"/>
                  </a:cubicBezTo>
                  <a:cubicBezTo>
                    <a:pt x="717" y="388"/>
                    <a:pt x="714" y="389"/>
                    <a:pt x="715" y="390"/>
                  </a:cubicBezTo>
                  <a:cubicBezTo>
                    <a:pt x="715" y="392"/>
                    <a:pt x="716" y="393"/>
                    <a:pt x="717" y="394"/>
                  </a:cubicBezTo>
                  <a:cubicBezTo>
                    <a:pt x="716" y="397"/>
                    <a:pt x="714" y="399"/>
                    <a:pt x="713" y="401"/>
                  </a:cubicBezTo>
                  <a:cubicBezTo>
                    <a:pt x="713" y="402"/>
                    <a:pt x="712" y="403"/>
                    <a:pt x="711" y="405"/>
                  </a:cubicBezTo>
                  <a:cubicBezTo>
                    <a:pt x="703" y="408"/>
                    <a:pt x="695" y="412"/>
                    <a:pt x="686" y="415"/>
                  </a:cubicBezTo>
                  <a:cubicBezTo>
                    <a:pt x="691" y="406"/>
                    <a:pt x="697" y="398"/>
                    <a:pt x="700" y="389"/>
                  </a:cubicBezTo>
                  <a:cubicBezTo>
                    <a:pt x="706" y="376"/>
                    <a:pt x="711" y="364"/>
                    <a:pt x="716" y="351"/>
                  </a:cubicBezTo>
                  <a:cubicBezTo>
                    <a:pt x="721" y="340"/>
                    <a:pt x="725" y="330"/>
                    <a:pt x="727" y="318"/>
                  </a:cubicBezTo>
                  <a:cubicBezTo>
                    <a:pt x="727" y="317"/>
                    <a:pt x="725" y="316"/>
                    <a:pt x="725" y="318"/>
                  </a:cubicBezTo>
                  <a:cubicBezTo>
                    <a:pt x="721" y="340"/>
                    <a:pt x="709" y="360"/>
                    <a:pt x="701" y="380"/>
                  </a:cubicBezTo>
                  <a:cubicBezTo>
                    <a:pt x="699" y="385"/>
                    <a:pt x="696" y="390"/>
                    <a:pt x="694" y="395"/>
                  </a:cubicBezTo>
                  <a:cubicBezTo>
                    <a:pt x="692" y="396"/>
                    <a:pt x="691" y="397"/>
                    <a:pt x="689" y="397"/>
                  </a:cubicBezTo>
                  <a:cubicBezTo>
                    <a:pt x="685" y="399"/>
                    <a:pt x="681" y="399"/>
                    <a:pt x="677" y="399"/>
                  </a:cubicBezTo>
                  <a:cubicBezTo>
                    <a:pt x="677" y="398"/>
                    <a:pt x="676" y="398"/>
                    <a:pt x="676" y="398"/>
                  </a:cubicBezTo>
                  <a:cubicBezTo>
                    <a:pt x="677" y="396"/>
                    <a:pt x="678" y="393"/>
                    <a:pt x="679" y="391"/>
                  </a:cubicBezTo>
                  <a:cubicBezTo>
                    <a:pt x="688" y="374"/>
                    <a:pt x="697" y="359"/>
                    <a:pt x="701" y="340"/>
                  </a:cubicBezTo>
                  <a:cubicBezTo>
                    <a:pt x="702" y="339"/>
                    <a:pt x="699" y="338"/>
                    <a:pt x="699" y="340"/>
                  </a:cubicBezTo>
                  <a:cubicBezTo>
                    <a:pt x="695" y="358"/>
                    <a:pt x="685" y="373"/>
                    <a:pt x="677" y="389"/>
                  </a:cubicBezTo>
                  <a:cubicBezTo>
                    <a:pt x="675" y="392"/>
                    <a:pt x="674" y="395"/>
                    <a:pt x="672" y="398"/>
                  </a:cubicBezTo>
                  <a:cubicBezTo>
                    <a:pt x="666" y="398"/>
                    <a:pt x="660" y="398"/>
                    <a:pt x="655" y="393"/>
                  </a:cubicBezTo>
                  <a:cubicBezTo>
                    <a:pt x="654" y="392"/>
                    <a:pt x="652" y="394"/>
                    <a:pt x="653" y="395"/>
                  </a:cubicBezTo>
                  <a:cubicBezTo>
                    <a:pt x="658" y="400"/>
                    <a:pt x="664" y="401"/>
                    <a:pt x="671" y="401"/>
                  </a:cubicBezTo>
                  <a:cubicBezTo>
                    <a:pt x="666" y="410"/>
                    <a:pt x="661" y="419"/>
                    <a:pt x="656" y="427"/>
                  </a:cubicBezTo>
                  <a:cubicBezTo>
                    <a:pt x="654" y="428"/>
                    <a:pt x="653" y="428"/>
                    <a:pt x="651" y="429"/>
                  </a:cubicBezTo>
                  <a:cubicBezTo>
                    <a:pt x="651" y="427"/>
                    <a:pt x="651" y="424"/>
                    <a:pt x="650" y="422"/>
                  </a:cubicBezTo>
                  <a:cubicBezTo>
                    <a:pt x="650" y="421"/>
                    <a:pt x="650" y="421"/>
                    <a:pt x="650" y="422"/>
                  </a:cubicBezTo>
                  <a:cubicBezTo>
                    <a:pt x="649" y="425"/>
                    <a:pt x="649" y="427"/>
                    <a:pt x="649" y="430"/>
                  </a:cubicBezTo>
                  <a:cubicBezTo>
                    <a:pt x="643" y="432"/>
                    <a:pt x="636" y="435"/>
                    <a:pt x="629" y="437"/>
                  </a:cubicBezTo>
                  <a:cubicBezTo>
                    <a:pt x="637" y="425"/>
                    <a:pt x="641" y="411"/>
                    <a:pt x="649" y="398"/>
                  </a:cubicBezTo>
                  <a:cubicBezTo>
                    <a:pt x="653" y="391"/>
                    <a:pt x="656" y="384"/>
                    <a:pt x="659" y="376"/>
                  </a:cubicBezTo>
                  <a:cubicBezTo>
                    <a:pt x="663" y="367"/>
                    <a:pt x="668" y="358"/>
                    <a:pt x="669" y="348"/>
                  </a:cubicBezTo>
                  <a:cubicBezTo>
                    <a:pt x="670" y="347"/>
                    <a:pt x="667" y="346"/>
                    <a:pt x="667" y="348"/>
                  </a:cubicBezTo>
                  <a:cubicBezTo>
                    <a:pt x="665" y="357"/>
                    <a:pt x="661" y="365"/>
                    <a:pt x="657" y="373"/>
                  </a:cubicBezTo>
                  <a:cubicBezTo>
                    <a:pt x="654" y="382"/>
                    <a:pt x="651" y="389"/>
                    <a:pt x="646" y="397"/>
                  </a:cubicBezTo>
                  <a:cubicBezTo>
                    <a:pt x="638" y="410"/>
                    <a:pt x="633" y="425"/>
                    <a:pt x="624" y="439"/>
                  </a:cubicBezTo>
                  <a:cubicBezTo>
                    <a:pt x="620" y="440"/>
                    <a:pt x="615" y="442"/>
                    <a:pt x="610" y="444"/>
                  </a:cubicBezTo>
                  <a:cubicBezTo>
                    <a:pt x="614" y="440"/>
                    <a:pt x="617" y="435"/>
                    <a:pt x="619" y="431"/>
                  </a:cubicBezTo>
                  <a:cubicBezTo>
                    <a:pt x="625" y="424"/>
                    <a:pt x="631" y="416"/>
                    <a:pt x="635" y="407"/>
                  </a:cubicBezTo>
                  <a:cubicBezTo>
                    <a:pt x="638" y="400"/>
                    <a:pt x="641" y="390"/>
                    <a:pt x="641" y="382"/>
                  </a:cubicBezTo>
                  <a:cubicBezTo>
                    <a:pt x="641" y="381"/>
                    <a:pt x="639" y="381"/>
                    <a:pt x="639" y="382"/>
                  </a:cubicBezTo>
                  <a:cubicBezTo>
                    <a:pt x="639" y="391"/>
                    <a:pt x="634" y="404"/>
                    <a:pt x="629" y="411"/>
                  </a:cubicBezTo>
                  <a:cubicBezTo>
                    <a:pt x="624" y="419"/>
                    <a:pt x="619" y="426"/>
                    <a:pt x="613" y="433"/>
                  </a:cubicBezTo>
                  <a:cubicBezTo>
                    <a:pt x="610" y="438"/>
                    <a:pt x="606" y="442"/>
                    <a:pt x="603" y="446"/>
                  </a:cubicBezTo>
                  <a:cubicBezTo>
                    <a:pt x="594" y="450"/>
                    <a:pt x="585" y="453"/>
                    <a:pt x="576" y="456"/>
                  </a:cubicBezTo>
                  <a:cubicBezTo>
                    <a:pt x="576" y="456"/>
                    <a:pt x="577" y="455"/>
                    <a:pt x="577" y="455"/>
                  </a:cubicBezTo>
                  <a:cubicBezTo>
                    <a:pt x="582" y="449"/>
                    <a:pt x="586" y="442"/>
                    <a:pt x="590" y="435"/>
                  </a:cubicBezTo>
                  <a:cubicBezTo>
                    <a:pt x="591" y="435"/>
                    <a:pt x="592" y="436"/>
                    <a:pt x="593" y="437"/>
                  </a:cubicBezTo>
                  <a:cubicBezTo>
                    <a:pt x="594" y="438"/>
                    <a:pt x="595" y="439"/>
                    <a:pt x="596" y="439"/>
                  </a:cubicBezTo>
                  <a:cubicBezTo>
                    <a:pt x="600" y="442"/>
                    <a:pt x="604" y="442"/>
                    <a:pt x="607" y="439"/>
                  </a:cubicBezTo>
                  <a:cubicBezTo>
                    <a:pt x="607" y="438"/>
                    <a:pt x="606" y="437"/>
                    <a:pt x="605" y="437"/>
                  </a:cubicBezTo>
                  <a:cubicBezTo>
                    <a:pt x="601" y="442"/>
                    <a:pt x="597" y="435"/>
                    <a:pt x="592" y="433"/>
                  </a:cubicBezTo>
                  <a:cubicBezTo>
                    <a:pt x="592" y="433"/>
                    <a:pt x="592" y="433"/>
                    <a:pt x="591" y="433"/>
                  </a:cubicBezTo>
                  <a:cubicBezTo>
                    <a:pt x="592" y="431"/>
                    <a:pt x="593" y="429"/>
                    <a:pt x="595" y="427"/>
                  </a:cubicBezTo>
                  <a:cubicBezTo>
                    <a:pt x="607" y="406"/>
                    <a:pt x="622" y="387"/>
                    <a:pt x="625" y="362"/>
                  </a:cubicBezTo>
                  <a:cubicBezTo>
                    <a:pt x="625" y="361"/>
                    <a:pt x="623" y="360"/>
                    <a:pt x="623" y="362"/>
                  </a:cubicBezTo>
                  <a:cubicBezTo>
                    <a:pt x="619" y="386"/>
                    <a:pt x="604" y="406"/>
                    <a:pt x="591" y="427"/>
                  </a:cubicBezTo>
                  <a:cubicBezTo>
                    <a:pt x="585" y="436"/>
                    <a:pt x="580" y="447"/>
                    <a:pt x="573" y="455"/>
                  </a:cubicBezTo>
                  <a:cubicBezTo>
                    <a:pt x="572" y="456"/>
                    <a:pt x="571" y="457"/>
                    <a:pt x="570" y="458"/>
                  </a:cubicBezTo>
                  <a:cubicBezTo>
                    <a:pt x="561" y="461"/>
                    <a:pt x="552" y="464"/>
                    <a:pt x="543" y="468"/>
                  </a:cubicBezTo>
                  <a:cubicBezTo>
                    <a:pt x="543" y="467"/>
                    <a:pt x="543" y="467"/>
                    <a:pt x="543" y="467"/>
                  </a:cubicBezTo>
                  <a:cubicBezTo>
                    <a:pt x="546" y="463"/>
                    <a:pt x="549" y="459"/>
                    <a:pt x="552" y="454"/>
                  </a:cubicBezTo>
                  <a:cubicBezTo>
                    <a:pt x="552" y="454"/>
                    <a:pt x="553" y="455"/>
                    <a:pt x="553" y="455"/>
                  </a:cubicBezTo>
                  <a:cubicBezTo>
                    <a:pt x="554" y="456"/>
                    <a:pt x="556" y="454"/>
                    <a:pt x="555" y="453"/>
                  </a:cubicBezTo>
                  <a:cubicBezTo>
                    <a:pt x="555" y="453"/>
                    <a:pt x="554" y="452"/>
                    <a:pt x="554" y="451"/>
                  </a:cubicBezTo>
                  <a:cubicBezTo>
                    <a:pt x="554" y="451"/>
                    <a:pt x="554" y="450"/>
                    <a:pt x="555" y="450"/>
                  </a:cubicBezTo>
                  <a:cubicBezTo>
                    <a:pt x="562" y="437"/>
                    <a:pt x="570" y="424"/>
                    <a:pt x="576" y="411"/>
                  </a:cubicBezTo>
                  <a:cubicBezTo>
                    <a:pt x="580" y="403"/>
                    <a:pt x="587" y="395"/>
                    <a:pt x="587" y="386"/>
                  </a:cubicBezTo>
                  <a:cubicBezTo>
                    <a:pt x="587" y="385"/>
                    <a:pt x="585" y="385"/>
                    <a:pt x="585" y="386"/>
                  </a:cubicBezTo>
                  <a:cubicBezTo>
                    <a:pt x="585" y="392"/>
                    <a:pt x="581" y="398"/>
                    <a:pt x="578" y="403"/>
                  </a:cubicBezTo>
                  <a:cubicBezTo>
                    <a:pt x="575" y="408"/>
                    <a:pt x="573" y="414"/>
                    <a:pt x="570" y="419"/>
                  </a:cubicBezTo>
                  <a:cubicBezTo>
                    <a:pt x="567" y="425"/>
                    <a:pt x="562" y="431"/>
                    <a:pt x="559" y="437"/>
                  </a:cubicBezTo>
                  <a:cubicBezTo>
                    <a:pt x="556" y="441"/>
                    <a:pt x="554" y="445"/>
                    <a:pt x="552" y="449"/>
                  </a:cubicBezTo>
                  <a:cubicBezTo>
                    <a:pt x="548" y="445"/>
                    <a:pt x="544" y="442"/>
                    <a:pt x="538" y="440"/>
                  </a:cubicBezTo>
                  <a:cubicBezTo>
                    <a:pt x="535" y="439"/>
                    <a:pt x="533" y="437"/>
                    <a:pt x="529" y="437"/>
                  </a:cubicBezTo>
                  <a:cubicBezTo>
                    <a:pt x="540" y="420"/>
                    <a:pt x="554" y="401"/>
                    <a:pt x="555" y="382"/>
                  </a:cubicBezTo>
                  <a:cubicBezTo>
                    <a:pt x="555" y="380"/>
                    <a:pt x="553" y="381"/>
                    <a:pt x="553" y="382"/>
                  </a:cubicBezTo>
                  <a:cubicBezTo>
                    <a:pt x="551" y="402"/>
                    <a:pt x="536" y="421"/>
                    <a:pt x="525" y="438"/>
                  </a:cubicBezTo>
                  <a:cubicBezTo>
                    <a:pt x="523" y="439"/>
                    <a:pt x="522" y="439"/>
                    <a:pt x="520" y="440"/>
                  </a:cubicBezTo>
                  <a:cubicBezTo>
                    <a:pt x="520" y="440"/>
                    <a:pt x="520" y="440"/>
                    <a:pt x="520" y="440"/>
                  </a:cubicBezTo>
                  <a:cubicBezTo>
                    <a:pt x="521" y="441"/>
                    <a:pt x="522" y="441"/>
                    <a:pt x="523" y="440"/>
                  </a:cubicBezTo>
                  <a:cubicBezTo>
                    <a:pt x="523" y="441"/>
                    <a:pt x="523" y="441"/>
                    <a:pt x="523" y="441"/>
                  </a:cubicBezTo>
                  <a:cubicBezTo>
                    <a:pt x="519" y="446"/>
                    <a:pt x="516" y="451"/>
                    <a:pt x="513" y="456"/>
                  </a:cubicBezTo>
                  <a:cubicBezTo>
                    <a:pt x="511" y="456"/>
                    <a:pt x="509" y="455"/>
                    <a:pt x="507" y="454"/>
                  </a:cubicBezTo>
                  <a:cubicBezTo>
                    <a:pt x="504" y="453"/>
                    <a:pt x="500" y="452"/>
                    <a:pt x="497" y="451"/>
                  </a:cubicBezTo>
                  <a:cubicBezTo>
                    <a:pt x="499" y="446"/>
                    <a:pt x="502" y="441"/>
                    <a:pt x="505" y="436"/>
                  </a:cubicBezTo>
                  <a:cubicBezTo>
                    <a:pt x="509" y="430"/>
                    <a:pt x="513" y="425"/>
                    <a:pt x="516" y="419"/>
                  </a:cubicBezTo>
                  <a:cubicBezTo>
                    <a:pt x="519" y="413"/>
                    <a:pt x="521" y="406"/>
                    <a:pt x="525" y="401"/>
                  </a:cubicBezTo>
                  <a:cubicBezTo>
                    <a:pt x="526" y="400"/>
                    <a:pt x="524" y="398"/>
                    <a:pt x="523" y="399"/>
                  </a:cubicBezTo>
                  <a:cubicBezTo>
                    <a:pt x="517" y="406"/>
                    <a:pt x="515" y="416"/>
                    <a:pt x="510" y="423"/>
                  </a:cubicBezTo>
                  <a:cubicBezTo>
                    <a:pt x="505" y="432"/>
                    <a:pt x="499" y="441"/>
                    <a:pt x="494" y="449"/>
                  </a:cubicBezTo>
                  <a:cubicBezTo>
                    <a:pt x="493" y="449"/>
                    <a:pt x="492" y="448"/>
                    <a:pt x="491" y="447"/>
                  </a:cubicBezTo>
                  <a:cubicBezTo>
                    <a:pt x="490" y="446"/>
                    <a:pt x="488" y="448"/>
                    <a:pt x="489" y="449"/>
                  </a:cubicBezTo>
                  <a:cubicBezTo>
                    <a:pt x="490" y="450"/>
                    <a:pt x="491" y="451"/>
                    <a:pt x="492" y="452"/>
                  </a:cubicBezTo>
                  <a:cubicBezTo>
                    <a:pt x="487" y="460"/>
                    <a:pt x="481" y="467"/>
                    <a:pt x="475" y="475"/>
                  </a:cubicBezTo>
                  <a:cubicBezTo>
                    <a:pt x="472" y="474"/>
                    <a:pt x="468" y="473"/>
                    <a:pt x="464" y="472"/>
                  </a:cubicBezTo>
                  <a:cubicBezTo>
                    <a:pt x="468" y="465"/>
                    <a:pt x="471" y="458"/>
                    <a:pt x="475" y="451"/>
                  </a:cubicBezTo>
                  <a:cubicBezTo>
                    <a:pt x="480" y="442"/>
                    <a:pt x="481" y="431"/>
                    <a:pt x="486" y="422"/>
                  </a:cubicBezTo>
                  <a:cubicBezTo>
                    <a:pt x="487" y="422"/>
                    <a:pt x="486" y="421"/>
                    <a:pt x="486" y="422"/>
                  </a:cubicBezTo>
                  <a:cubicBezTo>
                    <a:pt x="481" y="427"/>
                    <a:pt x="479" y="434"/>
                    <a:pt x="477" y="441"/>
                  </a:cubicBezTo>
                  <a:cubicBezTo>
                    <a:pt x="474" y="447"/>
                    <a:pt x="471" y="452"/>
                    <a:pt x="467" y="458"/>
                  </a:cubicBezTo>
                  <a:cubicBezTo>
                    <a:pt x="465" y="462"/>
                    <a:pt x="463" y="466"/>
                    <a:pt x="461" y="471"/>
                  </a:cubicBezTo>
                  <a:cubicBezTo>
                    <a:pt x="456" y="469"/>
                    <a:pt x="452" y="467"/>
                    <a:pt x="447" y="465"/>
                  </a:cubicBezTo>
                  <a:cubicBezTo>
                    <a:pt x="447" y="465"/>
                    <a:pt x="446" y="465"/>
                    <a:pt x="446" y="465"/>
                  </a:cubicBezTo>
                  <a:cubicBezTo>
                    <a:pt x="448" y="461"/>
                    <a:pt x="451" y="458"/>
                    <a:pt x="453" y="455"/>
                  </a:cubicBezTo>
                  <a:cubicBezTo>
                    <a:pt x="456" y="450"/>
                    <a:pt x="458" y="445"/>
                    <a:pt x="461" y="440"/>
                  </a:cubicBezTo>
                  <a:cubicBezTo>
                    <a:pt x="461" y="440"/>
                    <a:pt x="460" y="439"/>
                    <a:pt x="459" y="440"/>
                  </a:cubicBezTo>
                  <a:cubicBezTo>
                    <a:pt x="455" y="447"/>
                    <a:pt x="450" y="454"/>
                    <a:pt x="446" y="461"/>
                  </a:cubicBezTo>
                  <a:cubicBezTo>
                    <a:pt x="440" y="469"/>
                    <a:pt x="437" y="479"/>
                    <a:pt x="432" y="487"/>
                  </a:cubicBezTo>
                  <a:cubicBezTo>
                    <a:pt x="432" y="488"/>
                    <a:pt x="431" y="489"/>
                    <a:pt x="431" y="490"/>
                  </a:cubicBezTo>
                  <a:cubicBezTo>
                    <a:pt x="424" y="489"/>
                    <a:pt x="418" y="488"/>
                    <a:pt x="412" y="487"/>
                  </a:cubicBezTo>
                  <a:cubicBezTo>
                    <a:pt x="416" y="479"/>
                    <a:pt x="418" y="471"/>
                    <a:pt x="423" y="463"/>
                  </a:cubicBezTo>
                  <a:cubicBezTo>
                    <a:pt x="427" y="455"/>
                    <a:pt x="430" y="447"/>
                    <a:pt x="433" y="438"/>
                  </a:cubicBezTo>
                  <a:cubicBezTo>
                    <a:pt x="434" y="437"/>
                    <a:pt x="432" y="436"/>
                    <a:pt x="431" y="437"/>
                  </a:cubicBezTo>
                  <a:cubicBezTo>
                    <a:pt x="427" y="445"/>
                    <a:pt x="425" y="454"/>
                    <a:pt x="420" y="461"/>
                  </a:cubicBezTo>
                  <a:cubicBezTo>
                    <a:pt x="415" y="470"/>
                    <a:pt x="413" y="478"/>
                    <a:pt x="409" y="487"/>
                  </a:cubicBezTo>
                  <a:cubicBezTo>
                    <a:pt x="404" y="487"/>
                    <a:pt x="400" y="486"/>
                    <a:pt x="396" y="486"/>
                  </a:cubicBezTo>
                  <a:cubicBezTo>
                    <a:pt x="394" y="486"/>
                    <a:pt x="394" y="490"/>
                    <a:pt x="396" y="490"/>
                  </a:cubicBezTo>
                  <a:cubicBezTo>
                    <a:pt x="400" y="490"/>
                    <a:pt x="403" y="490"/>
                    <a:pt x="407" y="490"/>
                  </a:cubicBezTo>
                  <a:cubicBezTo>
                    <a:pt x="404" y="496"/>
                    <a:pt x="401" y="502"/>
                    <a:pt x="398" y="508"/>
                  </a:cubicBezTo>
                  <a:cubicBezTo>
                    <a:pt x="395" y="505"/>
                    <a:pt x="392" y="503"/>
                    <a:pt x="388" y="502"/>
                  </a:cubicBezTo>
                  <a:cubicBezTo>
                    <a:pt x="387" y="501"/>
                    <a:pt x="387" y="501"/>
                    <a:pt x="386" y="501"/>
                  </a:cubicBezTo>
                  <a:cubicBezTo>
                    <a:pt x="393" y="487"/>
                    <a:pt x="400" y="473"/>
                    <a:pt x="407" y="459"/>
                  </a:cubicBezTo>
                  <a:cubicBezTo>
                    <a:pt x="408" y="457"/>
                    <a:pt x="406" y="456"/>
                    <a:pt x="405" y="457"/>
                  </a:cubicBezTo>
                  <a:cubicBezTo>
                    <a:pt x="398" y="472"/>
                    <a:pt x="391" y="486"/>
                    <a:pt x="383" y="500"/>
                  </a:cubicBezTo>
                  <a:cubicBezTo>
                    <a:pt x="377" y="498"/>
                    <a:pt x="369" y="496"/>
                    <a:pt x="364" y="499"/>
                  </a:cubicBezTo>
                  <a:cubicBezTo>
                    <a:pt x="371" y="485"/>
                    <a:pt x="377" y="471"/>
                    <a:pt x="379" y="456"/>
                  </a:cubicBezTo>
                  <a:cubicBezTo>
                    <a:pt x="379" y="455"/>
                    <a:pt x="377" y="454"/>
                    <a:pt x="377" y="456"/>
                  </a:cubicBezTo>
                  <a:cubicBezTo>
                    <a:pt x="374" y="475"/>
                    <a:pt x="364" y="494"/>
                    <a:pt x="355" y="511"/>
                  </a:cubicBezTo>
                  <a:cubicBezTo>
                    <a:pt x="352" y="516"/>
                    <a:pt x="348" y="521"/>
                    <a:pt x="345" y="527"/>
                  </a:cubicBezTo>
                  <a:cubicBezTo>
                    <a:pt x="338" y="525"/>
                    <a:pt x="330" y="523"/>
                    <a:pt x="323" y="522"/>
                  </a:cubicBezTo>
                  <a:cubicBezTo>
                    <a:pt x="324" y="520"/>
                    <a:pt x="326" y="518"/>
                    <a:pt x="327" y="515"/>
                  </a:cubicBezTo>
                  <a:cubicBezTo>
                    <a:pt x="331" y="505"/>
                    <a:pt x="333" y="495"/>
                    <a:pt x="339" y="487"/>
                  </a:cubicBezTo>
                  <a:cubicBezTo>
                    <a:pt x="340" y="486"/>
                    <a:pt x="338" y="484"/>
                    <a:pt x="337" y="485"/>
                  </a:cubicBezTo>
                  <a:cubicBezTo>
                    <a:pt x="332" y="491"/>
                    <a:pt x="330" y="499"/>
                    <a:pt x="327" y="506"/>
                  </a:cubicBezTo>
                  <a:cubicBezTo>
                    <a:pt x="325" y="512"/>
                    <a:pt x="322" y="517"/>
                    <a:pt x="319" y="522"/>
                  </a:cubicBezTo>
                  <a:cubicBezTo>
                    <a:pt x="314" y="521"/>
                    <a:pt x="308" y="521"/>
                    <a:pt x="302" y="521"/>
                  </a:cubicBezTo>
                  <a:cubicBezTo>
                    <a:pt x="300" y="521"/>
                    <a:pt x="300" y="523"/>
                    <a:pt x="302" y="523"/>
                  </a:cubicBezTo>
                  <a:cubicBezTo>
                    <a:pt x="307" y="524"/>
                    <a:pt x="312" y="524"/>
                    <a:pt x="317" y="525"/>
                  </a:cubicBezTo>
                  <a:cubicBezTo>
                    <a:pt x="315" y="529"/>
                    <a:pt x="313" y="533"/>
                    <a:pt x="311" y="537"/>
                  </a:cubicBezTo>
                  <a:cubicBezTo>
                    <a:pt x="307" y="544"/>
                    <a:pt x="304" y="550"/>
                    <a:pt x="300" y="556"/>
                  </a:cubicBezTo>
                  <a:cubicBezTo>
                    <a:pt x="292" y="559"/>
                    <a:pt x="284" y="562"/>
                    <a:pt x="276" y="564"/>
                  </a:cubicBezTo>
                  <a:cubicBezTo>
                    <a:pt x="278" y="561"/>
                    <a:pt x="279" y="558"/>
                    <a:pt x="281" y="555"/>
                  </a:cubicBezTo>
                  <a:cubicBezTo>
                    <a:pt x="285" y="548"/>
                    <a:pt x="288" y="544"/>
                    <a:pt x="290" y="536"/>
                  </a:cubicBezTo>
                  <a:cubicBezTo>
                    <a:pt x="293" y="528"/>
                    <a:pt x="296" y="518"/>
                    <a:pt x="301" y="511"/>
                  </a:cubicBezTo>
                  <a:cubicBezTo>
                    <a:pt x="302" y="509"/>
                    <a:pt x="300" y="508"/>
                    <a:pt x="299" y="509"/>
                  </a:cubicBezTo>
                  <a:cubicBezTo>
                    <a:pt x="290" y="522"/>
                    <a:pt x="289" y="538"/>
                    <a:pt x="280" y="551"/>
                  </a:cubicBezTo>
                  <a:cubicBezTo>
                    <a:pt x="276" y="556"/>
                    <a:pt x="274" y="561"/>
                    <a:pt x="271" y="566"/>
                  </a:cubicBezTo>
                  <a:cubicBezTo>
                    <a:pt x="266" y="567"/>
                    <a:pt x="261" y="569"/>
                    <a:pt x="255" y="571"/>
                  </a:cubicBezTo>
                  <a:cubicBezTo>
                    <a:pt x="257" y="568"/>
                    <a:pt x="259" y="565"/>
                    <a:pt x="260" y="562"/>
                  </a:cubicBezTo>
                  <a:cubicBezTo>
                    <a:pt x="265" y="554"/>
                    <a:pt x="268" y="544"/>
                    <a:pt x="273" y="535"/>
                  </a:cubicBezTo>
                  <a:cubicBezTo>
                    <a:pt x="277" y="527"/>
                    <a:pt x="282" y="519"/>
                    <a:pt x="283" y="510"/>
                  </a:cubicBezTo>
                  <a:cubicBezTo>
                    <a:pt x="283" y="509"/>
                    <a:pt x="281" y="508"/>
                    <a:pt x="281" y="510"/>
                  </a:cubicBezTo>
                  <a:cubicBezTo>
                    <a:pt x="280" y="519"/>
                    <a:pt x="274" y="527"/>
                    <a:pt x="270" y="536"/>
                  </a:cubicBezTo>
                  <a:cubicBezTo>
                    <a:pt x="266" y="543"/>
                    <a:pt x="263" y="550"/>
                    <a:pt x="259" y="558"/>
                  </a:cubicBezTo>
                  <a:cubicBezTo>
                    <a:pt x="257" y="563"/>
                    <a:pt x="254" y="568"/>
                    <a:pt x="251" y="572"/>
                  </a:cubicBezTo>
                  <a:cubicBezTo>
                    <a:pt x="242" y="575"/>
                    <a:pt x="233" y="578"/>
                    <a:pt x="224" y="581"/>
                  </a:cubicBezTo>
                  <a:cubicBezTo>
                    <a:pt x="228" y="575"/>
                    <a:pt x="232" y="569"/>
                    <a:pt x="235" y="563"/>
                  </a:cubicBezTo>
                  <a:cubicBezTo>
                    <a:pt x="241" y="549"/>
                    <a:pt x="251" y="536"/>
                    <a:pt x="255" y="520"/>
                  </a:cubicBezTo>
                  <a:cubicBezTo>
                    <a:pt x="255" y="519"/>
                    <a:pt x="254" y="519"/>
                    <a:pt x="253" y="520"/>
                  </a:cubicBezTo>
                  <a:cubicBezTo>
                    <a:pt x="251" y="526"/>
                    <a:pt x="248" y="535"/>
                    <a:pt x="244" y="541"/>
                  </a:cubicBezTo>
                  <a:cubicBezTo>
                    <a:pt x="240" y="549"/>
                    <a:pt x="235" y="557"/>
                    <a:pt x="231" y="565"/>
                  </a:cubicBezTo>
                  <a:cubicBezTo>
                    <a:pt x="227" y="571"/>
                    <a:pt x="223" y="577"/>
                    <a:pt x="219" y="583"/>
                  </a:cubicBezTo>
                  <a:cubicBezTo>
                    <a:pt x="217" y="583"/>
                    <a:pt x="214" y="584"/>
                    <a:pt x="212" y="585"/>
                  </a:cubicBezTo>
                  <a:cubicBezTo>
                    <a:pt x="213" y="582"/>
                    <a:pt x="214" y="580"/>
                    <a:pt x="216" y="577"/>
                  </a:cubicBezTo>
                  <a:cubicBezTo>
                    <a:pt x="225" y="556"/>
                    <a:pt x="235" y="535"/>
                    <a:pt x="235" y="512"/>
                  </a:cubicBezTo>
                  <a:cubicBezTo>
                    <a:pt x="235" y="511"/>
                    <a:pt x="233" y="511"/>
                    <a:pt x="233" y="512"/>
                  </a:cubicBezTo>
                  <a:cubicBezTo>
                    <a:pt x="232" y="535"/>
                    <a:pt x="222" y="556"/>
                    <a:pt x="212" y="577"/>
                  </a:cubicBezTo>
                  <a:cubicBezTo>
                    <a:pt x="211" y="580"/>
                    <a:pt x="209" y="583"/>
                    <a:pt x="208" y="586"/>
                  </a:cubicBezTo>
                  <a:cubicBezTo>
                    <a:pt x="200" y="589"/>
                    <a:pt x="192" y="592"/>
                    <a:pt x="184" y="594"/>
                  </a:cubicBezTo>
                  <a:cubicBezTo>
                    <a:pt x="189" y="586"/>
                    <a:pt x="194" y="577"/>
                    <a:pt x="199" y="568"/>
                  </a:cubicBezTo>
                  <a:cubicBezTo>
                    <a:pt x="203" y="559"/>
                    <a:pt x="209" y="550"/>
                    <a:pt x="211" y="540"/>
                  </a:cubicBezTo>
                  <a:cubicBezTo>
                    <a:pt x="211" y="539"/>
                    <a:pt x="209" y="539"/>
                    <a:pt x="209" y="540"/>
                  </a:cubicBezTo>
                  <a:cubicBezTo>
                    <a:pt x="207" y="552"/>
                    <a:pt x="198" y="564"/>
                    <a:pt x="192" y="574"/>
                  </a:cubicBezTo>
                  <a:cubicBezTo>
                    <a:pt x="189" y="579"/>
                    <a:pt x="186" y="584"/>
                    <a:pt x="183" y="589"/>
                  </a:cubicBezTo>
                  <a:cubicBezTo>
                    <a:pt x="182" y="590"/>
                    <a:pt x="180" y="593"/>
                    <a:pt x="178" y="596"/>
                  </a:cubicBezTo>
                  <a:cubicBezTo>
                    <a:pt x="176" y="597"/>
                    <a:pt x="174" y="598"/>
                    <a:pt x="172" y="598"/>
                  </a:cubicBezTo>
                  <a:cubicBezTo>
                    <a:pt x="172" y="598"/>
                    <a:pt x="173" y="597"/>
                    <a:pt x="173" y="596"/>
                  </a:cubicBezTo>
                  <a:cubicBezTo>
                    <a:pt x="177" y="586"/>
                    <a:pt x="181" y="576"/>
                    <a:pt x="185" y="567"/>
                  </a:cubicBezTo>
                  <a:cubicBezTo>
                    <a:pt x="189" y="559"/>
                    <a:pt x="192" y="552"/>
                    <a:pt x="193" y="544"/>
                  </a:cubicBezTo>
                  <a:cubicBezTo>
                    <a:pt x="193" y="543"/>
                    <a:pt x="191" y="543"/>
                    <a:pt x="191" y="544"/>
                  </a:cubicBezTo>
                  <a:cubicBezTo>
                    <a:pt x="190" y="553"/>
                    <a:pt x="185" y="561"/>
                    <a:pt x="181" y="569"/>
                  </a:cubicBezTo>
                  <a:cubicBezTo>
                    <a:pt x="178" y="578"/>
                    <a:pt x="174" y="586"/>
                    <a:pt x="171" y="595"/>
                  </a:cubicBezTo>
                  <a:cubicBezTo>
                    <a:pt x="171" y="595"/>
                    <a:pt x="170" y="595"/>
                    <a:pt x="170" y="595"/>
                  </a:cubicBezTo>
                  <a:cubicBezTo>
                    <a:pt x="170" y="595"/>
                    <a:pt x="169" y="595"/>
                    <a:pt x="169" y="596"/>
                  </a:cubicBezTo>
                  <a:cubicBezTo>
                    <a:pt x="169" y="596"/>
                    <a:pt x="169" y="597"/>
                    <a:pt x="169" y="597"/>
                  </a:cubicBezTo>
                  <a:cubicBezTo>
                    <a:pt x="169" y="598"/>
                    <a:pt x="168" y="599"/>
                    <a:pt x="168" y="600"/>
                  </a:cubicBezTo>
                  <a:cubicBezTo>
                    <a:pt x="159" y="603"/>
                    <a:pt x="151" y="605"/>
                    <a:pt x="142" y="608"/>
                  </a:cubicBezTo>
                  <a:cubicBezTo>
                    <a:pt x="146" y="603"/>
                    <a:pt x="148" y="598"/>
                    <a:pt x="150" y="594"/>
                  </a:cubicBezTo>
                  <a:cubicBezTo>
                    <a:pt x="154" y="587"/>
                    <a:pt x="158" y="580"/>
                    <a:pt x="162" y="573"/>
                  </a:cubicBezTo>
                  <a:cubicBezTo>
                    <a:pt x="166" y="565"/>
                    <a:pt x="171" y="557"/>
                    <a:pt x="173" y="548"/>
                  </a:cubicBezTo>
                  <a:cubicBezTo>
                    <a:pt x="173" y="547"/>
                    <a:pt x="171" y="547"/>
                    <a:pt x="171" y="548"/>
                  </a:cubicBezTo>
                  <a:cubicBezTo>
                    <a:pt x="170" y="555"/>
                    <a:pt x="165" y="560"/>
                    <a:pt x="162" y="566"/>
                  </a:cubicBezTo>
                  <a:cubicBezTo>
                    <a:pt x="159" y="572"/>
                    <a:pt x="155" y="578"/>
                    <a:pt x="152" y="583"/>
                  </a:cubicBezTo>
                  <a:cubicBezTo>
                    <a:pt x="148" y="590"/>
                    <a:pt x="143" y="602"/>
                    <a:pt x="137" y="610"/>
                  </a:cubicBezTo>
                  <a:cubicBezTo>
                    <a:pt x="135" y="611"/>
                    <a:pt x="133" y="612"/>
                    <a:pt x="131" y="612"/>
                  </a:cubicBezTo>
                  <a:cubicBezTo>
                    <a:pt x="128" y="613"/>
                    <a:pt x="126" y="614"/>
                    <a:pt x="123" y="615"/>
                  </a:cubicBezTo>
                  <a:cubicBezTo>
                    <a:pt x="124" y="611"/>
                    <a:pt x="125" y="608"/>
                    <a:pt x="126" y="606"/>
                  </a:cubicBezTo>
                  <a:cubicBezTo>
                    <a:pt x="130" y="596"/>
                    <a:pt x="136" y="588"/>
                    <a:pt x="139" y="578"/>
                  </a:cubicBezTo>
                  <a:cubicBezTo>
                    <a:pt x="141" y="574"/>
                    <a:pt x="146" y="565"/>
                    <a:pt x="145" y="560"/>
                  </a:cubicBezTo>
                  <a:cubicBezTo>
                    <a:pt x="145" y="559"/>
                    <a:pt x="143" y="559"/>
                    <a:pt x="143" y="560"/>
                  </a:cubicBezTo>
                  <a:cubicBezTo>
                    <a:pt x="143" y="565"/>
                    <a:pt x="137" y="576"/>
                    <a:pt x="135" y="580"/>
                  </a:cubicBezTo>
                  <a:cubicBezTo>
                    <a:pt x="132" y="587"/>
                    <a:pt x="127" y="593"/>
                    <a:pt x="124" y="601"/>
                  </a:cubicBezTo>
                  <a:cubicBezTo>
                    <a:pt x="122" y="606"/>
                    <a:pt x="120" y="611"/>
                    <a:pt x="118" y="616"/>
                  </a:cubicBezTo>
                  <a:cubicBezTo>
                    <a:pt x="113" y="618"/>
                    <a:pt x="109" y="619"/>
                    <a:pt x="104" y="621"/>
                  </a:cubicBezTo>
                  <a:cubicBezTo>
                    <a:pt x="106" y="618"/>
                    <a:pt x="107" y="614"/>
                    <a:pt x="109" y="612"/>
                  </a:cubicBezTo>
                  <a:cubicBezTo>
                    <a:pt x="115" y="601"/>
                    <a:pt x="122" y="591"/>
                    <a:pt x="128" y="580"/>
                  </a:cubicBezTo>
                  <a:cubicBezTo>
                    <a:pt x="131" y="575"/>
                    <a:pt x="135" y="568"/>
                    <a:pt x="135" y="562"/>
                  </a:cubicBezTo>
                  <a:cubicBezTo>
                    <a:pt x="134" y="561"/>
                    <a:pt x="133" y="561"/>
                    <a:pt x="133" y="562"/>
                  </a:cubicBezTo>
                  <a:cubicBezTo>
                    <a:pt x="133" y="568"/>
                    <a:pt x="128" y="576"/>
                    <a:pt x="124" y="581"/>
                  </a:cubicBezTo>
                  <a:cubicBezTo>
                    <a:pt x="120" y="588"/>
                    <a:pt x="116" y="595"/>
                    <a:pt x="111" y="602"/>
                  </a:cubicBezTo>
                  <a:cubicBezTo>
                    <a:pt x="108" y="607"/>
                    <a:pt x="104" y="613"/>
                    <a:pt x="101" y="618"/>
                  </a:cubicBezTo>
                  <a:cubicBezTo>
                    <a:pt x="101" y="619"/>
                    <a:pt x="100" y="621"/>
                    <a:pt x="99" y="622"/>
                  </a:cubicBezTo>
                  <a:cubicBezTo>
                    <a:pt x="95" y="624"/>
                    <a:pt x="91" y="625"/>
                    <a:pt x="87" y="626"/>
                  </a:cubicBezTo>
                  <a:cubicBezTo>
                    <a:pt x="88" y="623"/>
                    <a:pt x="90" y="620"/>
                    <a:pt x="91" y="618"/>
                  </a:cubicBezTo>
                  <a:cubicBezTo>
                    <a:pt x="99" y="601"/>
                    <a:pt x="111" y="587"/>
                    <a:pt x="111" y="568"/>
                  </a:cubicBezTo>
                  <a:cubicBezTo>
                    <a:pt x="111" y="566"/>
                    <a:pt x="109" y="566"/>
                    <a:pt x="109" y="568"/>
                  </a:cubicBezTo>
                  <a:cubicBezTo>
                    <a:pt x="108" y="586"/>
                    <a:pt x="97" y="600"/>
                    <a:pt x="88" y="616"/>
                  </a:cubicBezTo>
                  <a:cubicBezTo>
                    <a:pt x="86" y="620"/>
                    <a:pt x="84" y="624"/>
                    <a:pt x="82" y="628"/>
                  </a:cubicBezTo>
                  <a:cubicBezTo>
                    <a:pt x="75" y="630"/>
                    <a:pt x="67" y="632"/>
                    <a:pt x="59" y="635"/>
                  </a:cubicBezTo>
                  <a:cubicBezTo>
                    <a:pt x="62" y="631"/>
                    <a:pt x="63" y="627"/>
                    <a:pt x="65" y="624"/>
                  </a:cubicBezTo>
                  <a:cubicBezTo>
                    <a:pt x="69" y="618"/>
                    <a:pt x="72" y="612"/>
                    <a:pt x="75" y="606"/>
                  </a:cubicBezTo>
                  <a:cubicBezTo>
                    <a:pt x="77" y="603"/>
                    <a:pt x="82" y="598"/>
                    <a:pt x="81" y="594"/>
                  </a:cubicBezTo>
                  <a:cubicBezTo>
                    <a:pt x="82" y="595"/>
                    <a:pt x="82" y="595"/>
                    <a:pt x="83" y="594"/>
                  </a:cubicBezTo>
                  <a:cubicBezTo>
                    <a:pt x="83" y="594"/>
                    <a:pt x="83" y="593"/>
                    <a:pt x="83" y="593"/>
                  </a:cubicBezTo>
                  <a:cubicBezTo>
                    <a:pt x="83" y="592"/>
                    <a:pt x="82" y="591"/>
                    <a:pt x="81" y="592"/>
                  </a:cubicBezTo>
                  <a:cubicBezTo>
                    <a:pt x="76" y="598"/>
                    <a:pt x="72" y="606"/>
                    <a:pt x="68" y="613"/>
                  </a:cubicBezTo>
                  <a:cubicBezTo>
                    <a:pt x="64" y="620"/>
                    <a:pt x="60" y="629"/>
                    <a:pt x="54" y="636"/>
                  </a:cubicBezTo>
                  <a:cubicBezTo>
                    <a:pt x="53" y="637"/>
                    <a:pt x="52" y="637"/>
                    <a:pt x="50" y="637"/>
                  </a:cubicBezTo>
                  <a:cubicBezTo>
                    <a:pt x="47" y="639"/>
                    <a:pt x="43" y="639"/>
                    <a:pt x="39" y="640"/>
                  </a:cubicBezTo>
                  <a:cubicBezTo>
                    <a:pt x="48" y="629"/>
                    <a:pt x="57" y="619"/>
                    <a:pt x="67" y="609"/>
                  </a:cubicBezTo>
                  <a:cubicBezTo>
                    <a:pt x="68" y="608"/>
                    <a:pt x="66" y="606"/>
                    <a:pt x="65" y="607"/>
                  </a:cubicBezTo>
                  <a:cubicBezTo>
                    <a:pt x="56" y="616"/>
                    <a:pt x="47" y="625"/>
                    <a:pt x="39" y="635"/>
                  </a:cubicBezTo>
                  <a:cubicBezTo>
                    <a:pt x="38" y="637"/>
                    <a:pt x="36" y="639"/>
                    <a:pt x="35" y="641"/>
                  </a:cubicBezTo>
                  <a:cubicBezTo>
                    <a:pt x="33" y="641"/>
                    <a:pt x="31" y="641"/>
                    <a:pt x="29" y="642"/>
                  </a:cubicBezTo>
                  <a:cubicBezTo>
                    <a:pt x="28" y="639"/>
                    <a:pt x="28" y="639"/>
                    <a:pt x="28" y="639"/>
                  </a:cubicBezTo>
                  <a:cubicBezTo>
                    <a:pt x="29" y="636"/>
                    <a:pt x="31" y="634"/>
                    <a:pt x="32" y="632"/>
                  </a:cubicBezTo>
                  <a:cubicBezTo>
                    <a:pt x="51" y="610"/>
                    <a:pt x="71" y="589"/>
                    <a:pt x="96" y="573"/>
                  </a:cubicBezTo>
                  <a:cubicBezTo>
                    <a:pt x="131" y="551"/>
                    <a:pt x="164" y="527"/>
                    <a:pt x="200" y="506"/>
                  </a:cubicBezTo>
                  <a:cubicBezTo>
                    <a:pt x="226" y="490"/>
                    <a:pt x="254" y="475"/>
                    <a:pt x="282" y="462"/>
                  </a:cubicBezTo>
                  <a:cubicBezTo>
                    <a:pt x="326" y="441"/>
                    <a:pt x="371" y="422"/>
                    <a:pt x="416" y="402"/>
                  </a:cubicBezTo>
                  <a:cubicBezTo>
                    <a:pt x="463" y="381"/>
                    <a:pt x="510" y="361"/>
                    <a:pt x="558" y="342"/>
                  </a:cubicBezTo>
                  <a:cubicBezTo>
                    <a:pt x="586" y="331"/>
                    <a:pt x="612" y="315"/>
                    <a:pt x="639" y="301"/>
                  </a:cubicBezTo>
                  <a:cubicBezTo>
                    <a:pt x="680" y="281"/>
                    <a:pt x="719" y="258"/>
                    <a:pt x="762" y="241"/>
                  </a:cubicBezTo>
                  <a:cubicBezTo>
                    <a:pt x="776" y="236"/>
                    <a:pt x="790" y="232"/>
                    <a:pt x="803" y="225"/>
                  </a:cubicBezTo>
                  <a:cubicBezTo>
                    <a:pt x="824" y="213"/>
                    <a:pt x="840" y="223"/>
                    <a:pt x="854" y="236"/>
                  </a:cubicBezTo>
                  <a:cubicBezTo>
                    <a:pt x="860" y="241"/>
                    <a:pt x="864" y="248"/>
                    <a:pt x="868" y="255"/>
                  </a:cubicBezTo>
                  <a:cubicBezTo>
                    <a:pt x="875" y="264"/>
                    <a:pt x="875" y="274"/>
                    <a:pt x="872" y="285"/>
                  </a:cubicBezTo>
                  <a:cubicBezTo>
                    <a:pt x="869" y="294"/>
                    <a:pt x="866" y="304"/>
                    <a:pt x="867" y="314"/>
                  </a:cubicBezTo>
                  <a:cubicBezTo>
                    <a:pt x="866" y="316"/>
                    <a:pt x="865" y="319"/>
                    <a:pt x="864" y="321"/>
                  </a:cubicBezTo>
                  <a:cubicBezTo>
                    <a:pt x="862" y="325"/>
                    <a:pt x="861" y="329"/>
                    <a:pt x="860" y="334"/>
                  </a:cubicBezTo>
                  <a:cubicBezTo>
                    <a:pt x="850" y="339"/>
                    <a:pt x="840" y="345"/>
                    <a:pt x="831" y="350"/>
                  </a:cubicBezTo>
                  <a:cubicBezTo>
                    <a:pt x="838" y="338"/>
                    <a:pt x="844" y="325"/>
                    <a:pt x="848" y="311"/>
                  </a:cubicBezTo>
                  <a:cubicBezTo>
                    <a:pt x="854" y="295"/>
                    <a:pt x="859" y="277"/>
                    <a:pt x="859" y="260"/>
                  </a:cubicBezTo>
                  <a:cubicBezTo>
                    <a:pt x="859" y="259"/>
                    <a:pt x="857" y="259"/>
                    <a:pt x="857" y="260"/>
                  </a:cubicBezTo>
                  <a:cubicBezTo>
                    <a:pt x="857" y="277"/>
                    <a:pt x="851" y="297"/>
                    <a:pt x="845" y="313"/>
                  </a:cubicBezTo>
                  <a:cubicBezTo>
                    <a:pt x="840" y="327"/>
                    <a:pt x="833" y="340"/>
                    <a:pt x="827" y="353"/>
                  </a:cubicBezTo>
                  <a:cubicBezTo>
                    <a:pt x="823" y="355"/>
                    <a:pt x="820" y="356"/>
                    <a:pt x="817" y="358"/>
                  </a:cubicBezTo>
                  <a:cubicBezTo>
                    <a:pt x="818" y="354"/>
                    <a:pt x="819" y="350"/>
                    <a:pt x="820" y="348"/>
                  </a:cubicBezTo>
                  <a:cubicBezTo>
                    <a:pt x="825" y="335"/>
                    <a:pt x="831" y="321"/>
                    <a:pt x="836" y="308"/>
                  </a:cubicBezTo>
                  <a:cubicBezTo>
                    <a:pt x="838" y="302"/>
                    <a:pt x="840" y="297"/>
                    <a:pt x="840" y="291"/>
                  </a:cubicBezTo>
                  <a:cubicBezTo>
                    <a:pt x="841" y="285"/>
                    <a:pt x="844" y="280"/>
                    <a:pt x="845" y="274"/>
                  </a:cubicBezTo>
                  <a:cubicBezTo>
                    <a:pt x="845" y="273"/>
                    <a:pt x="844" y="273"/>
                    <a:pt x="843" y="274"/>
                  </a:cubicBezTo>
                  <a:cubicBezTo>
                    <a:pt x="843" y="280"/>
                    <a:pt x="840" y="285"/>
                    <a:pt x="839" y="291"/>
                  </a:cubicBezTo>
                  <a:cubicBezTo>
                    <a:pt x="837" y="300"/>
                    <a:pt x="833" y="309"/>
                    <a:pt x="830" y="318"/>
                  </a:cubicBezTo>
                  <a:cubicBezTo>
                    <a:pt x="827" y="326"/>
                    <a:pt x="823" y="334"/>
                    <a:pt x="820" y="342"/>
                  </a:cubicBezTo>
                  <a:cubicBezTo>
                    <a:pt x="818" y="346"/>
                    <a:pt x="817" y="349"/>
                    <a:pt x="815" y="353"/>
                  </a:cubicBezTo>
                  <a:cubicBezTo>
                    <a:pt x="815" y="355"/>
                    <a:pt x="814" y="357"/>
                    <a:pt x="813" y="360"/>
                  </a:cubicBezTo>
                  <a:cubicBezTo>
                    <a:pt x="813" y="360"/>
                    <a:pt x="813" y="360"/>
                    <a:pt x="813" y="360"/>
                  </a:cubicBezTo>
                  <a:cubicBezTo>
                    <a:pt x="810" y="362"/>
                    <a:pt x="807" y="363"/>
                    <a:pt x="804" y="364"/>
                  </a:cubicBezTo>
                  <a:cubicBezTo>
                    <a:pt x="799" y="367"/>
                    <a:pt x="793" y="369"/>
                    <a:pt x="788" y="372"/>
                  </a:cubicBezTo>
                  <a:moveTo>
                    <a:pt x="864" y="331"/>
                  </a:moveTo>
                  <a:cubicBezTo>
                    <a:pt x="864" y="331"/>
                    <a:pt x="864" y="331"/>
                    <a:pt x="864" y="331"/>
                  </a:cubicBezTo>
                  <a:cubicBezTo>
                    <a:pt x="865" y="327"/>
                    <a:pt x="867" y="323"/>
                    <a:pt x="868" y="319"/>
                  </a:cubicBezTo>
                  <a:cubicBezTo>
                    <a:pt x="868" y="320"/>
                    <a:pt x="868" y="320"/>
                    <a:pt x="869" y="321"/>
                  </a:cubicBezTo>
                  <a:cubicBezTo>
                    <a:pt x="870" y="326"/>
                    <a:pt x="867" y="329"/>
                    <a:pt x="864" y="331"/>
                  </a:cubicBezTo>
                  <a:moveTo>
                    <a:pt x="891" y="320"/>
                  </a:moveTo>
                  <a:cubicBezTo>
                    <a:pt x="895" y="312"/>
                    <a:pt x="898" y="303"/>
                    <a:pt x="902" y="295"/>
                  </a:cubicBezTo>
                  <a:cubicBezTo>
                    <a:pt x="905" y="288"/>
                    <a:pt x="909" y="281"/>
                    <a:pt x="913" y="273"/>
                  </a:cubicBezTo>
                  <a:cubicBezTo>
                    <a:pt x="915" y="279"/>
                    <a:pt x="916" y="285"/>
                    <a:pt x="916" y="291"/>
                  </a:cubicBezTo>
                  <a:cubicBezTo>
                    <a:pt x="915" y="292"/>
                    <a:pt x="914" y="294"/>
                    <a:pt x="914" y="295"/>
                  </a:cubicBezTo>
                  <a:cubicBezTo>
                    <a:pt x="910" y="302"/>
                    <a:pt x="908" y="309"/>
                    <a:pt x="905" y="316"/>
                  </a:cubicBezTo>
                  <a:cubicBezTo>
                    <a:pt x="905" y="316"/>
                    <a:pt x="905" y="316"/>
                    <a:pt x="905" y="316"/>
                  </a:cubicBezTo>
                  <a:cubicBezTo>
                    <a:pt x="905" y="316"/>
                    <a:pt x="905" y="316"/>
                    <a:pt x="905" y="316"/>
                  </a:cubicBezTo>
                  <a:cubicBezTo>
                    <a:pt x="904" y="317"/>
                    <a:pt x="904" y="319"/>
                    <a:pt x="903" y="321"/>
                  </a:cubicBezTo>
                  <a:cubicBezTo>
                    <a:pt x="903" y="321"/>
                    <a:pt x="902" y="322"/>
                    <a:pt x="902" y="322"/>
                  </a:cubicBezTo>
                  <a:cubicBezTo>
                    <a:pt x="902" y="322"/>
                    <a:pt x="902" y="322"/>
                    <a:pt x="902" y="322"/>
                  </a:cubicBezTo>
                  <a:cubicBezTo>
                    <a:pt x="902" y="322"/>
                    <a:pt x="902" y="322"/>
                    <a:pt x="902" y="323"/>
                  </a:cubicBezTo>
                  <a:cubicBezTo>
                    <a:pt x="900" y="323"/>
                    <a:pt x="897" y="323"/>
                    <a:pt x="894" y="324"/>
                  </a:cubicBezTo>
                  <a:cubicBezTo>
                    <a:pt x="893" y="323"/>
                    <a:pt x="892" y="322"/>
                    <a:pt x="891" y="320"/>
                  </a:cubicBezTo>
                  <a:moveTo>
                    <a:pt x="907" y="321"/>
                  </a:moveTo>
                  <a:cubicBezTo>
                    <a:pt x="910" y="315"/>
                    <a:pt x="912" y="309"/>
                    <a:pt x="915" y="302"/>
                  </a:cubicBezTo>
                  <a:cubicBezTo>
                    <a:pt x="915" y="304"/>
                    <a:pt x="915" y="305"/>
                    <a:pt x="914" y="306"/>
                  </a:cubicBezTo>
                  <a:cubicBezTo>
                    <a:pt x="913" y="315"/>
                    <a:pt x="912" y="319"/>
                    <a:pt x="907" y="321"/>
                  </a:cubicBezTo>
                  <a:moveTo>
                    <a:pt x="925" y="296"/>
                  </a:moveTo>
                  <a:cubicBezTo>
                    <a:pt x="925" y="292"/>
                    <a:pt x="925" y="288"/>
                    <a:pt x="924" y="283"/>
                  </a:cubicBezTo>
                  <a:cubicBezTo>
                    <a:pt x="926" y="277"/>
                    <a:pt x="928" y="271"/>
                    <a:pt x="931" y="265"/>
                  </a:cubicBezTo>
                  <a:cubicBezTo>
                    <a:pt x="935" y="253"/>
                    <a:pt x="940" y="242"/>
                    <a:pt x="944" y="231"/>
                  </a:cubicBezTo>
                  <a:cubicBezTo>
                    <a:pt x="945" y="234"/>
                    <a:pt x="946" y="238"/>
                    <a:pt x="946" y="242"/>
                  </a:cubicBezTo>
                  <a:cubicBezTo>
                    <a:pt x="947" y="246"/>
                    <a:pt x="947" y="251"/>
                    <a:pt x="947" y="255"/>
                  </a:cubicBezTo>
                  <a:cubicBezTo>
                    <a:pt x="946" y="257"/>
                    <a:pt x="946" y="259"/>
                    <a:pt x="945" y="261"/>
                  </a:cubicBezTo>
                  <a:cubicBezTo>
                    <a:pt x="940" y="270"/>
                    <a:pt x="937" y="278"/>
                    <a:pt x="934" y="288"/>
                  </a:cubicBezTo>
                  <a:cubicBezTo>
                    <a:pt x="931" y="294"/>
                    <a:pt x="928" y="301"/>
                    <a:pt x="929" y="308"/>
                  </a:cubicBezTo>
                  <a:cubicBezTo>
                    <a:pt x="927" y="309"/>
                    <a:pt x="926" y="309"/>
                    <a:pt x="925" y="309"/>
                  </a:cubicBezTo>
                  <a:cubicBezTo>
                    <a:pt x="925" y="305"/>
                    <a:pt x="925" y="301"/>
                    <a:pt x="925" y="296"/>
                  </a:cubicBezTo>
                  <a:moveTo>
                    <a:pt x="946" y="306"/>
                  </a:moveTo>
                  <a:cubicBezTo>
                    <a:pt x="941" y="306"/>
                    <a:pt x="936" y="307"/>
                    <a:pt x="931" y="308"/>
                  </a:cubicBezTo>
                  <a:cubicBezTo>
                    <a:pt x="933" y="297"/>
                    <a:pt x="938" y="287"/>
                    <a:pt x="941" y="278"/>
                  </a:cubicBezTo>
                  <a:cubicBezTo>
                    <a:pt x="943" y="273"/>
                    <a:pt x="945" y="269"/>
                    <a:pt x="947" y="264"/>
                  </a:cubicBezTo>
                  <a:cubicBezTo>
                    <a:pt x="947" y="278"/>
                    <a:pt x="946" y="292"/>
                    <a:pt x="946" y="306"/>
                  </a:cubicBezTo>
                  <a:moveTo>
                    <a:pt x="966" y="260"/>
                  </a:moveTo>
                  <a:cubicBezTo>
                    <a:pt x="969" y="253"/>
                    <a:pt x="972" y="247"/>
                    <a:pt x="974" y="240"/>
                  </a:cubicBezTo>
                  <a:cubicBezTo>
                    <a:pt x="975" y="236"/>
                    <a:pt x="976" y="233"/>
                    <a:pt x="977" y="229"/>
                  </a:cubicBezTo>
                  <a:cubicBezTo>
                    <a:pt x="977" y="229"/>
                    <a:pt x="977" y="229"/>
                    <a:pt x="977" y="229"/>
                  </a:cubicBezTo>
                  <a:cubicBezTo>
                    <a:pt x="980" y="231"/>
                    <a:pt x="983" y="232"/>
                    <a:pt x="986" y="234"/>
                  </a:cubicBezTo>
                  <a:cubicBezTo>
                    <a:pt x="981" y="248"/>
                    <a:pt x="977" y="263"/>
                    <a:pt x="970" y="277"/>
                  </a:cubicBezTo>
                  <a:cubicBezTo>
                    <a:pt x="970" y="277"/>
                    <a:pt x="969" y="277"/>
                    <a:pt x="969" y="278"/>
                  </a:cubicBezTo>
                  <a:cubicBezTo>
                    <a:pt x="969" y="278"/>
                    <a:pt x="969" y="279"/>
                    <a:pt x="969" y="279"/>
                  </a:cubicBezTo>
                  <a:cubicBezTo>
                    <a:pt x="969" y="279"/>
                    <a:pt x="968" y="279"/>
                    <a:pt x="968" y="279"/>
                  </a:cubicBezTo>
                  <a:cubicBezTo>
                    <a:pt x="967" y="273"/>
                    <a:pt x="966" y="267"/>
                    <a:pt x="966" y="260"/>
                  </a:cubicBezTo>
                  <a:moveTo>
                    <a:pt x="974" y="277"/>
                  </a:moveTo>
                  <a:cubicBezTo>
                    <a:pt x="978" y="269"/>
                    <a:pt x="981" y="260"/>
                    <a:pt x="984" y="252"/>
                  </a:cubicBezTo>
                  <a:cubicBezTo>
                    <a:pt x="986" y="246"/>
                    <a:pt x="987" y="241"/>
                    <a:pt x="989" y="235"/>
                  </a:cubicBezTo>
                  <a:cubicBezTo>
                    <a:pt x="992" y="237"/>
                    <a:pt x="996" y="238"/>
                    <a:pt x="999" y="239"/>
                  </a:cubicBezTo>
                  <a:cubicBezTo>
                    <a:pt x="998" y="241"/>
                    <a:pt x="997" y="243"/>
                    <a:pt x="997" y="245"/>
                  </a:cubicBezTo>
                  <a:cubicBezTo>
                    <a:pt x="995" y="250"/>
                    <a:pt x="994" y="256"/>
                    <a:pt x="991" y="261"/>
                  </a:cubicBezTo>
                  <a:cubicBezTo>
                    <a:pt x="990" y="263"/>
                    <a:pt x="988" y="265"/>
                    <a:pt x="987" y="268"/>
                  </a:cubicBezTo>
                  <a:cubicBezTo>
                    <a:pt x="987" y="269"/>
                    <a:pt x="988" y="270"/>
                    <a:pt x="989" y="269"/>
                  </a:cubicBezTo>
                  <a:cubicBezTo>
                    <a:pt x="991" y="265"/>
                    <a:pt x="994" y="264"/>
                    <a:pt x="996" y="260"/>
                  </a:cubicBezTo>
                  <a:cubicBezTo>
                    <a:pt x="998" y="254"/>
                    <a:pt x="1000" y="248"/>
                    <a:pt x="1002" y="243"/>
                  </a:cubicBezTo>
                  <a:cubicBezTo>
                    <a:pt x="1002" y="242"/>
                    <a:pt x="1002" y="241"/>
                    <a:pt x="1002" y="240"/>
                  </a:cubicBezTo>
                  <a:cubicBezTo>
                    <a:pt x="1006" y="242"/>
                    <a:pt x="1010" y="243"/>
                    <a:pt x="1013" y="244"/>
                  </a:cubicBezTo>
                  <a:cubicBezTo>
                    <a:pt x="1011" y="250"/>
                    <a:pt x="1008" y="256"/>
                    <a:pt x="1006" y="262"/>
                  </a:cubicBezTo>
                  <a:cubicBezTo>
                    <a:pt x="995" y="267"/>
                    <a:pt x="985" y="272"/>
                    <a:pt x="974" y="277"/>
                  </a:cubicBezTo>
                  <a:moveTo>
                    <a:pt x="1017" y="245"/>
                  </a:moveTo>
                  <a:cubicBezTo>
                    <a:pt x="1018" y="246"/>
                    <a:pt x="1020" y="246"/>
                    <a:pt x="1021" y="247"/>
                  </a:cubicBezTo>
                  <a:cubicBezTo>
                    <a:pt x="1021" y="248"/>
                    <a:pt x="1020" y="250"/>
                    <a:pt x="1020" y="251"/>
                  </a:cubicBezTo>
                  <a:cubicBezTo>
                    <a:pt x="1020" y="251"/>
                    <a:pt x="1019" y="252"/>
                    <a:pt x="1019" y="252"/>
                  </a:cubicBezTo>
                  <a:cubicBezTo>
                    <a:pt x="1020" y="254"/>
                    <a:pt x="1020" y="254"/>
                    <a:pt x="1020" y="255"/>
                  </a:cubicBezTo>
                  <a:cubicBezTo>
                    <a:pt x="1017" y="257"/>
                    <a:pt x="1014" y="258"/>
                    <a:pt x="1011" y="259"/>
                  </a:cubicBezTo>
                  <a:cubicBezTo>
                    <a:pt x="1013" y="255"/>
                    <a:pt x="1015" y="250"/>
                    <a:pt x="1017" y="245"/>
                  </a:cubicBezTo>
                  <a:moveTo>
                    <a:pt x="1086" y="220"/>
                  </a:moveTo>
                  <a:cubicBezTo>
                    <a:pt x="1087" y="218"/>
                    <a:pt x="1089" y="215"/>
                    <a:pt x="1090" y="212"/>
                  </a:cubicBezTo>
                  <a:cubicBezTo>
                    <a:pt x="1090" y="214"/>
                    <a:pt x="1090" y="216"/>
                    <a:pt x="1090" y="218"/>
                  </a:cubicBezTo>
                  <a:cubicBezTo>
                    <a:pt x="1089" y="219"/>
                    <a:pt x="1088" y="220"/>
                    <a:pt x="1086" y="220"/>
                  </a:cubicBezTo>
                  <a:moveTo>
                    <a:pt x="1133" y="204"/>
                  </a:moveTo>
                  <a:cubicBezTo>
                    <a:pt x="1133" y="203"/>
                    <a:pt x="1133" y="203"/>
                    <a:pt x="1134" y="202"/>
                  </a:cubicBezTo>
                  <a:cubicBezTo>
                    <a:pt x="1136" y="198"/>
                    <a:pt x="1138" y="194"/>
                    <a:pt x="1139" y="190"/>
                  </a:cubicBezTo>
                  <a:cubicBezTo>
                    <a:pt x="1145" y="190"/>
                    <a:pt x="1150" y="189"/>
                    <a:pt x="1156" y="188"/>
                  </a:cubicBezTo>
                  <a:cubicBezTo>
                    <a:pt x="1154" y="190"/>
                    <a:pt x="1153" y="193"/>
                    <a:pt x="1152" y="196"/>
                  </a:cubicBezTo>
                  <a:cubicBezTo>
                    <a:pt x="1150" y="200"/>
                    <a:pt x="1148" y="203"/>
                    <a:pt x="1147" y="207"/>
                  </a:cubicBezTo>
                  <a:cubicBezTo>
                    <a:pt x="1145" y="207"/>
                    <a:pt x="1143" y="207"/>
                    <a:pt x="1141" y="206"/>
                  </a:cubicBezTo>
                  <a:cubicBezTo>
                    <a:pt x="1138" y="206"/>
                    <a:pt x="1136" y="205"/>
                    <a:pt x="1133" y="204"/>
                  </a:cubicBezTo>
                  <a:moveTo>
                    <a:pt x="1150" y="208"/>
                  </a:moveTo>
                  <a:cubicBezTo>
                    <a:pt x="1153" y="200"/>
                    <a:pt x="1157" y="193"/>
                    <a:pt x="1160" y="186"/>
                  </a:cubicBezTo>
                  <a:cubicBezTo>
                    <a:pt x="1166" y="185"/>
                    <a:pt x="1172" y="183"/>
                    <a:pt x="1178" y="181"/>
                  </a:cubicBezTo>
                  <a:cubicBezTo>
                    <a:pt x="1174" y="190"/>
                    <a:pt x="1170" y="199"/>
                    <a:pt x="1166" y="208"/>
                  </a:cubicBezTo>
                  <a:cubicBezTo>
                    <a:pt x="1161" y="208"/>
                    <a:pt x="1155" y="208"/>
                    <a:pt x="1150" y="208"/>
                  </a:cubicBezTo>
                  <a:moveTo>
                    <a:pt x="1309" y="128"/>
                  </a:moveTo>
                  <a:cubicBezTo>
                    <a:pt x="1307" y="131"/>
                    <a:pt x="1305" y="135"/>
                    <a:pt x="1303" y="138"/>
                  </a:cubicBezTo>
                  <a:cubicBezTo>
                    <a:pt x="1292" y="157"/>
                    <a:pt x="1277" y="172"/>
                    <a:pt x="1257" y="181"/>
                  </a:cubicBezTo>
                  <a:cubicBezTo>
                    <a:pt x="1260" y="175"/>
                    <a:pt x="1263" y="168"/>
                    <a:pt x="1266" y="161"/>
                  </a:cubicBezTo>
                  <a:cubicBezTo>
                    <a:pt x="1272" y="149"/>
                    <a:pt x="1278" y="136"/>
                    <a:pt x="1283" y="123"/>
                  </a:cubicBezTo>
                  <a:cubicBezTo>
                    <a:pt x="1288" y="111"/>
                    <a:pt x="1293" y="99"/>
                    <a:pt x="1294" y="86"/>
                  </a:cubicBezTo>
                  <a:cubicBezTo>
                    <a:pt x="1296" y="76"/>
                    <a:pt x="1298" y="65"/>
                    <a:pt x="1293" y="56"/>
                  </a:cubicBezTo>
                  <a:cubicBezTo>
                    <a:pt x="1292" y="54"/>
                    <a:pt x="1291" y="55"/>
                    <a:pt x="1291" y="56"/>
                  </a:cubicBezTo>
                  <a:cubicBezTo>
                    <a:pt x="1297" y="67"/>
                    <a:pt x="1293" y="84"/>
                    <a:pt x="1290" y="96"/>
                  </a:cubicBezTo>
                  <a:cubicBezTo>
                    <a:pt x="1286" y="108"/>
                    <a:pt x="1281" y="120"/>
                    <a:pt x="1276" y="132"/>
                  </a:cubicBezTo>
                  <a:cubicBezTo>
                    <a:pt x="1268" y="150"/>
                    <a:pt x="1259" y="167"/>
                    <a:pt x="1251" y="184"/>
                  </a:cubicBezTo>
                  <a:cubicBezTo>
                    <a:pt x="1250" y="185"/>
                    <a:pt x="1249" y="185"/>
                    <a:pt x="1247" y="185"/>
                  </a:cubicBezTo>
                  <a:cubicBezTo>
                    <a:pt x="1251" y="176"/>
                    <a:pt x="1255" y="168"/>
                    <a:pt x="1259" y="159"/>
                  </a:cubicBezTo>
                  <a:cubicBezTo>
                    <a:pt x="1268" y="141"/>
                    <a:pt x="1275" y="123"/>
                    <a:pt x="1280" y="104"/>
                  </a:cubicBezTo>
                  <a:cubicBezTo>
                    <a:pt x="1282" y="98"/>
                    <a:pt x="1293" y="56"/>
                    <a:pt x="1280" y="57"/>
                  </a:cubicBezTo>
                  <a:cubicBezTo>
                    <a:pt x="1279" y="57"/>
                    <a:pt x="1279" y="59"/>
                    <a:pt x="1280" y="59"/>
                  </a:cubicBezTo>
                  <a:cubicBezTo>
                    <a:pt x="1293" y="59"/>
                    <a:pt x="1273" y="115"/>
                    <a:pt x="1272" y="119"/>
                  </a:cubicBezTo>
                  <a:cubicBezTo>
                    <a:pt x="1266" y="134"/>
                    <a:pt x="1260" y="149"/>
                    <a:pt x="1253" y="164"/>
                  </a:cubicBezTo>
                  <a:cubicBezTo>
                    <a:pt x="1250" y="169"/>
                    <a:pt x="1247" y="175"/>
                    <a:pt x="1245" y="181"/>
                  </a:cubicBezTo>
                  <a:cubicBezTo>
                    <a:pt x="1244" y="183"/>
                    <a:pt x="1243" y="185"/>
                    <a:pt x="1242" y="188"/>
                  </a:cubicBezTo>
                  <a:cubicBezTo>
                    <a:pt x="1238" y="190"/>
                    <a:pt x="1234" y="192"/>
                    <a:pt x="1229" y="194"/>
                  </a:cubicBezTo>
                  <a:cubicBezTo>
                    <a:pt x="1233" y="186"/>
                    <a:pt x="1236" y="177"/>
                    <a:pt x="1239" y="170"/>
                  </a:cubicBezTo>
                  <a:cubicBezTo>
                    <a:pt x="1245" y="158"/>
                    <a:pt x="1251" y="146"/>
                    <a:pt x="1256" y="134"/>
                  </a:cubicBezTo>
                  <a:cubicBezTo>
                    <a:pt x="1261" y="122"/>
                    <a:pt x="1266" y="109"/>
                    <a:pt x="1269" y="95"/>
                  </a:cubicBezTo>
                  <a:cubicBezTo>
                    <a:pt x="1271" y="87"/>
                    <a:pt x="1273" y="78"/>
                    <a:pt x="1268" y="70"/>
                  </a:cubicBezTo>
                  <a:cubicBezTo>
                    <a:pt x="1268" y="69"/>
                    <a:pt x="1267" y="70"/>
                    <a:pt x="1268" y="70"/>
                  </a:cubicBezTo>
                  <a:cubicBezTo>
                    <a:pt x="1273" y="82"/>
                    <a:pt x="1266" y="97"/>
                    <a:pt x="1263" y="108"/>
                  </a:cubicBezTo>
                  <a:cubicBezTo>
                    <a:pt x="1258" y="121"/>
                    <a:pt x="1254" y="133"/>
                    <a:pt x="1248" y="145"/>
                  </a:cubicBezTo>
                  <a:cubicBezTo>
                    <a:pt x="1240" y="160"/>
                    <a:pt x="1233" y="175"/>
                    <a:pt x="1226" y="190"/>
                  </a:cubicBezTo>
                  <a:cubicBezTo>
                    <a:pt x="1226" y="189"/>
                    <a:pt x="1226" y="189"/>
                    <a:pt x="1226" y="188"/>
                  </a:cubicBezTo>
                  <a:cubicBezTo>
                    <a:pt x="1227" y="188"/>
                    <a:pt x="1226" y="187"/>
                    <a:pt x="1226" y="188"/>
                  </a:cubicBezTo>
                  <a:cubicBezTo>
                    <a:pt x="1225" y="191"/>
                    <a:pt x="1224" y="193"/>
                    <a:pt x="1223" y="196"/>
                  </a:cubicBezTo>
                  <a:cubicBezTo>
                    <a:pt x="1220" y="197"/>
                    <a:pt x="1218" y="198"/>
                    <a:pt x="1215" y="200"/>
                  </a:cubicBezTo>
                  <a:cubicBezTo>
                    <a:pt x="1213" y="200"/>
                    <a:pt x="1211" y="201"/>
                    <a:pt x="1208" y="201"/>
                  </a:cubicBezTo>
                  <a:cubicBezTo>
                    <a:pt x="1211" y="196"/>
                    <a:pt x="1214" y="191"/>
                    <a:pt x="1216" y="186"/>
                  </a:cubicBezTo>
                  <a:cubicBezTo>
                    <a:pt x="1221" y="176"/>
                    <a:pt x="1224" y="166"/>
                    <a:pt x="1228" y="157"/>
                  </a:cubicBezTo>
                  <a:cubicBezTo>
                    <a:pt x="1235" y="135"/>
                    <a:pt x="1245" y="113"/>
                    <a:pt x="1245" y="90"/>
                  </a:cubicBezTo>
                  <a:cubicBezTo>
                    <a:pt x="1245" y="89"/>
                    <a:pt x="1243" y="89"/>
                    <a:pt x="1243" y="90"/>
                  </a:cubicBezTo>
                  <a:cubicBezTo>
                    <a:pt x="1242" y="115"/>
                    <a:pt x="1231" y="139"/>
                    <a:pt x="1222" y="162"/>
                  </a:cubicBezTo>
                  <a:cubicBezTo>
                    <a:pt x="1218" y="173"/>
                    <a:pt x="1213" y="183"/>
                    <a:pt x="1208" y="193"/>
                  </a:cubicBezTo>
                  <a:cubicBezTo>
                    <a:pt x="1206" y="196"/>
                    <a:pt x="1205" y="199"/>
                    <a:pt x="1204" y="202"/>
                  </a:cubicBezTo>
                  <a:cubicBezTo>
                    <a:pt x="1203" y="202"/>
                    <a:pt x="1203" y="202"/>
                    <a:pt x="1203" y="202"/>
                  </a:cubicBezTo>
                  <a:cubicBezTo>
                    <a:pt x="1203" y="202"/>
                    <a:pt x="1203" y="201"/>
                    <a:pt x="1203" y="200"/>
                  </a:cubicBezTo>
                  <a:cubicBezTo>
                    <a:pt x="1203" y="199"/>
                    <a:pt x="1201" y="199"/>
                    <a:pt x="1201" y="200"/>
                  </a:cubicBezTo>
                  <a:cubicBezTo>
                    <a:pt x="1201" y="201"/>
                    <a:pt x="1201" y="202"/>
                    <a:pt x="1201" y="202"/>
                  </a:cubicBezTo>
                  <a:cubicBezTo>
                    <a:pt x="1200" y="203"/>
                    <a:pt x="1199" y="203"/>
                    <a:pt x="1198" y="203"/>
                  </a:cubicBezTo>
                  <a:cubicBezTo>
                    <a:pt x="1202" y="197"/>
                    <a:pt x="1203" y="189"/>
                    <a:pt x="1207" y="182"/>
                  </a:cubicBezTo>
                  <a:cubicBezTo>
                    <a:pt x="1211" y="173"/>
                    <a:pt x="1215" y="164"/>
                    <a:pt x="1219" y="155"/>
                  </a:cubicBezTo>
                  <a:cubicBezTo>
                    <a:pt x="1226" y="138"/>
                    <a:pt x="1234" y="119"/>
                    <a:pt x="1233" y="100"/>
                  </a:cubicBezTo>
                  <a:cubicBezTo>
                    <a:pt x="1233" y="99"/>
                    <a:pt x="1231" y="99"/>
                    <a:pt x="1231" y="100"/>
                  </a:cubicBezTo>
                  <a:cubicBezTo>
                    <a:pt x="1232" y="120"/>
                    <a:pt x="1222" y="139"/>
                    <a:pt x="1215" y="156"/>
                  </a:cubicBezTo>
                  <a:cubicBezTo>
                    <a:pt x="1215" y="156"/>
                    <a:pt x="1215" y="156"/>
                    <a:pt x="1215" y="157"/>
                  </a:cubicBezTo>
                  <a:cubicBezTo>
                    <a:pt x="1212" y="157"/>
                    <a:pt x="1209" y="157"/>
                    <a:pt x="1206" y="157"/>
                  </a:cubicBezTo>
                  <a:cubicBezTo>
                    <a:pt x="1214" y="138"/>
                    <a:pt x="1219" y="117"/>
                    <a:pt x="1219" y="96"/>
                  </a:cubicBezTo>
                  <a:cubicBezTo>
                    <a:pt x="1219" y="95"/>
                    <a:pt x="1217" y="95"/>
                    <a:pt x="1217" y="96"/>
                  </a:cubicBezTo>
                  <a:cubicBezTo>
                    <a:pt x="1216" y="118"/>
                    <a:pt x="1210" y="138"/>
                    <a:pt x="1202" y="158"/>
                  </a:cubicBezTo>
                  <a:cubicBezTo>
                    <a:pt x="1198" y="159"/>
                    <a:pt x="1194" y="161"/>
                    <a:pt x="1190" y="162"/>
                  </a:cubicBezTo>
                  <a:cubicBezTo>
                    <a:pt x="1189" y="162"/>
                    <a:pt x="1189" y="162"/>
                    <a:pt x="1188" y="163"/>
                  </a:cubicBezTo>
                  <a:cubicBezTo>
                    <a:pt x="1191" y="156"/>
                    <a:pt x="1193" y="150"/>
                    <a:pt x="1194" y="144"/>
                  </a:cubicBezTo>
                  <a:cubicBezTo>
                    <a:pt x="1196" y="142"/>
                    <a:pt x="1197" y="141"/>
                    <a:pt x="1198" y="139"/>
                  </a:cubicBezTo>
                  <a:cubicBezTo>
                    <a:pt x="1197" y="139"/>
                    <a:pt x="1196" y="138"/>
                    <a:pt x="1195" y="138"/>
                  </a:cubicBezTo>
                  <a:cubicBezTo>
                    <a:pt x="1196" y="137"/>
                    <a:pt x="1196" y="136"/>
                    <a:pt x="1196" y="135"/>
                  </a:cubicBezTo>
                  <a:cubicBezTo>
                    <a:pt x="1198" y="125"/>
                    <a:pt x="1197" y="116"/>
                    <a:pt x="1197" y="106"/>
                  </a:cubicBezTo>
                  <a:cubicBezTo>
                    <a:pt x="1197" y="105"/>
                    <a:pt x="1195" y="105"/>
                    <a:pt x="1195" y="106"/>
                  </a:cubicBezTo>
                  <a:cubicBezTo>
                    <a:pt x="1195" y="116"/>
                    <a:pt x="1196" y="126"/>
                    <a:pt x="1193" y="136"/>
                  </a:cubicBezTo>
                  <a:cubicBezTo>
                    <a:pt x="1193" y="137"/>
                    <a:pt x="1193" y="137"/>
                    <a:pt x="1193" y="138"/>
                  </a:cubicBezTo>
                  <a:cubicBezTo>
                    <a:pt x="1188" y="138"/>
                    <a:pt x="1184" y="137"/>
                    <a:pt x="1180" y="138"/>
                  </a:cubicBezTo>
                  <a:cubicBezTo>
                    <a:pt x="1185" y="125"/>
                    <a:pt x="1190" y="113"/>
                    <a:pt x="1191" y="100"/>
                  </a:cubicBezTo>
                  <a:cubicBezTo>
                    <a:pt x="1191" y="99"/>
                    <a:pt x="1189" y="99"/>
                    <a:pt x="1189" y="100"/>
                  </a:cubicBezTo>
                  <a:cubicBezTo>
                    <a:pt x="1188" y="113"/>
                    <a:pt x="1182" y="126"/>
                    <a:pt x="1177" y="138"/>
                  </a:cubicBezTo>
                  <a:cubicBezTo>
                    <a:pt x="1175" y="138"/>
                    <a:pt x="1173" y="139"/>
                    <a:pt x="1171" y="140"/>
                  </a:cubicBezTo>
                  <a:cubicBezTo>
                    <a:pt x="1168" y="140"/>
                    <a:pt x="1165" y="141"/>
                    <a:pt x="1162" y="142"/>
                  </a:cubicBezTo>
                  <a:cubicBezTo>
                    <a:pt x="1165" y="135"/>
                    <a:pt x="1169" y="124"/>
                    <a:pt x="1168" y="117"/>
                  </a:cubicBezTo>
                  <a:cubicBezTo>
                    <a:pt x="1170" y="116"/>
                    <a:pt x="1171" y="115"/>
                    <a:pt x="1173" y="114"/>
                  </a:cubicBezTo>
                  <a:cubicBezTo>
                    <a:pt x="1169" y="113"/>
                    <a:pt x="1167" y="112"/>
                    <a:pt x="1165" y="111"/>
                  </a:cubicBezTo>
                  <a:cubicBezTo>
                    <a:pt x="1164" y="111"/>
                    <a:pt x="1163" y="110"/>
                    <a:pt x="1162" y="110"/>
                  </a:cubicBezTo>
                  <a:cubicBezTo>
                    <a:pt x="1162" y="109"/>
                    <a:pt x="1161" y="110"/>
                    <a:pt x="1162" y="110"/>
                  </a:cubicBezTo>
                  <a:cubicBezTo>
                    <a:pt x="1162" y="111"/>
                    <a:pt x="1163" y="111"/>
                    <a:pt x="1163" y="111"/>
                  </a:cubicBezTo>
                  <a:cubicBezTo>
                    <a:pt x="1150" y="111"/>
                    <a:pt x="1138" y="118"/>
                    <a:pt x="1127" y="124"/>
                  </a:cubicBezTo>
                  <a:cubicBezTo>
                    <a:pt x="1123" y="126"/>
                    <a:pt x="1119" y="129"/>
                    <a:pt x="1115" y="132"/>
                  </a:cubicBezTo>
                  <a:cubicBezTo>
                    <a:pt x="1115" y="131"/>
                    <a:pt x="1115" y="129"/>
                    <a:pt x="1115" y="128"/>
                  </a:cubicBezTo>
                  <a:cubicBezTo>
                    <a:pt x="1115" y="127"/>
                    <a:pt x="1113" y="127"/>
                    <a:pt x="1113" y="128"/>
                  </a:cubicBezTo>
                  <a:cubicBezTo>
                    <a:pt x="1113" y="130"/>
                    <a:pt x="1113" y="132"/>
                    <a:pt x="1113" y="133"/>
                  </a:cubicBezTo>
                  <a:cubicBezTo>
                    <a:pt x="1109" y="136"/>
                    <a:pt x="1104" y="139"/>
                    <a:pt x="1100" y="142"/>
                  </a:cubicBezTo>
                  <a:cubicBezTo>
                    <a:pt x="1098" y="144"/>
                    <a:pt x="1096" y="145"/>
                    <a:pt x="1094" y="145"/>
                  </a:cubicBezTo>
                  <a:cubicBezTo>
                    <a:pt x="1105" y="125"/>
                    <a:pt x="1126" y="114"/>
                    <a:pt x="1141" y="96"/>
                  </a:cubicBezTo>
                  <a:cubicBezTo>
                    <a:pt x="1115" y="97"/>
                    <a:pt x="1101" y="115"/>
                    <a:pt x="1084" y="134"/>
                  </a:cubicBezTo>
                  <a:cubicBezTo>
                    <a:pt x="1084" y="130"/>
                    <a:pt x="1083" y="128"/>
                    <a:pt x="1084" y="127"/>
                  </a:cubicBezTo>
                  <a:cubicBezTo>
                    <a:pt x="1092" y="113"/>
                    <a:pt x="1101" y="101"/>
                    <a:pt x="1110" y="88"/>
                  </a:cubicBezTo>
                  <a:cubicBezTo>
                    <a:pt x="1112" y="84"/>
                    <a:pt x="1115" y="81"/>
                    <a:pt x="1119" y="76"/>
                  </a:cubicBezTo>
                  <a:cubicBezTo>
                    <a:pt x="1105" y="80"/>
                    <a:pt x="1097" y="87"/>
                    <a:pt x="1090" y="95"/>
                  </a:cubicBezTo>
                  <a:cubicBezTo>
                    <a:pt x="1082" y="103"/>
                    <a:pt x="1078" y="114"/>
                    <a:pt x="1069" y="122"/>
                  </a:cubicBezTo>
                  <a:cubicBezTo>
                    <a:pt x="1065" y="115"/>
                    <a:pt x="1068" y="111"/>
                    <a:pt x="1069" y="107"/>
                  </a:cubicBezTo>
                  <a:cubicBezTo>
                    <a:pt x="1082" y="71"/>
                    <a:pt x="1107" y="48"/>
                    <a:pt x="1143" y="37"/>
                  </a:cubicBezTo>
                  <a:cubicBezTo>
                    <a:pt x="1160" y="32"/>
                    <a:pt x="1178" y="31"/>
                    <a:pt x="1197" y="33"/>
                  </a:cubicBezTo>
                  <a:cubicBezTo>
                    <a:pt x="1212" y="36"/>
                    <a:pt x="1227" y="37"/>
                    <a:pt x="1242" y="38"/>
                  </a:cubicBezTo>
                  <a:cubicBezTo>
                    <a:pt x="1263" y="39"/>
                    <a:pt x="1284" y="39"/>
                    <a:pt x="1305" y="40"/>
                  </a:cubicBezTo>
                  <a:cubicBezTo>
                    <a:pt x="1319" y="40"/>
                    <a:pt x="1332" y="37"/>
                    <a:pt x="1345" y="33"/>
                  </a:cubicBezTo>
                  <a:cubicBezTo>
                    <a:pt x="1348" y="40"/>
                    <a:pt x="1341" y="51"/>
                    <a:pt x="1338" y="58"/>
                  </a:cubicBezTo>
                  <a:cubicBezTo>
                    <a:pt x="1334" y="68"/>
                    <a:pt x="1330" y="78"/>
                    <a:pt x="1324" y="87"/>
                  </a:cubicBezTo>
                  <a:cubicBezTo>
                    <a:pt x="1318" y="95"/>
                    <a:pt x="1313" y="103"/>
                    <a:pt x="1307" y="111"/>
                  </a:cubicBezTo>
                  <a:cubicBezTo>
                    <a:pt x="1302" y="118"/>
                    <a:pt x="1298" y="127"/>
                    <a:pt x="1293" y="134"/>
                  </a:cubicBezTo>
                  <a:cubicBezTo>
                    <a:pt x="1292" y="136"/>
                    <a:pt x="1294" y="138"/>
                    <a:pt x="1295" y="136"/>
                  </a:cubicBezTo>
                  <a:cubicBezTo>
                    <a:pt x="1296" y="136"/>
                    <a:pt x="1296" y="135"/>
                    <a:pt x="1297" y="135"/>
                  </a:cubicBezTo>
                  <a:cubicBezTo>
                    <a:pt x="1297" y="135"/>
                    <a:pt x="1297" y="134"/>
                    <a:pt x="1297" y="134"/>
                  </a:cubicBezTo>
                  <a:cubicBezTo>
                    <a:pt x="1302" y="127"/>
                    <a:pt x="1306" y="121"/>
                    <a:pt x="1310" y="114"/>
                  </a:cubicBezTo>
                  <a:cubicBezTo>
                    <a:pt x="1310" y="114"/>
                    <a:pt x="1310" y="114"/>
                    <a:pt x="1310" y="114"/>
                  </a:cubicBezTo>
                  <a:cubicBezTo>
                    <a:pt x="1316" y="113"/>
                    <a:pt x="1320" y="108"/>
                    <a:pt x="1323" y="104"/>
                  </a:cubicBezTo>
                  <a:cubicBezTo>
                    <a:pt x="1319" y="112"/>
                    <a:pt x="1314" y="120"/>
                    <a:pt x="1309" y="128"/>
                  </a:cubicBezTo>
                  <a:moveTo>
                    <a:pt x="1360" y="40"/>
                  </a:moveTo>
                  <a:cubicBezTo>
                    <a:pt x="1353" y="51"/>
                    <a:pt x="1347" y="62"/>
                    <a:pt x="1341" y="73"/>
                  </a:cubicBezTo>
                  <a:cubicBezTo>
                    <a:pt x="1341" y="73"/>
                    <a:pt x="1341" y="73"/>
                    <a:pt x="1341" y="72"/>
                  </a:cubicBezTo>
                  <a:cubicBezTo>
                    <a:pt x="1342" y="71"/>
                    <a:pt x="1339" y="70"/>
                    <a:pt x="1339" y="72"/>
                  </a:cubicBezTo>
                  <a:cubicBezTo>
                    <a:pt x="1333" y="86"/>
                    <a:pt x="1324" y="106"/>
                    <a:pt x="1310" y="114"/>
                  </a:cubicBezTo>
                  <a:cubicBezTo>
                    <a:pt x="1310" y="114"/>
                    <a:pt x="1310" y="114"/>
                    <a:pt x="1310" y="114"/>
                  </a:cubicBezTo>
                  <a:cubicBezTo>
                    <a:pt x="1311" y="112"/>
                    <a:pt x="1312" y="110"/>
                    <a:pt x="1313" y="108"/>
                  </a:cubicBezTo>
                  <a:cubicBezTo>
                    <a:pt x="1320" y="98"/>
                    <a:pt x="1328" y="87"/>
                    <a:pt x="1333" y="76"/>
                  </a:cubicBezTo>
                  <a:cubicBezTo>
                    <a:pt x="1338" y="67"/>
                    <a:pt x="1342" y="57"/>
                    <a:pt x="1345" y="47"/>
                  </a:cubicBezTo>
                  <a:cubicBezTo>
                    <a:pt x="1348" y="42"/>
                    <a:pt x="1350" y="37"/>
                    <a:pt x="1347" y="32"/>
                  </a:cubicBezTo>
                  <a:cubicBezTo>
                    <a:pt x="1350" y="31"/>
                    <a:pt x="1353" y="31"/>
                    <a:pt x="1356" y="30"/>
                  </a:cubicBezTo>
                  <a:cubicBezTo>
                    <a:pt x="1359" y="29"/>
                    <a:pt x="1362" y="28"/>
                    <a:pt x="1367" y="26"/>
                  </a:cubicBezTo>
                  <a:cubicBezTo>
                    <a:pt x="1364" y="33"/>
                    <a:pt x="1362" y="37"/>
                    <a:pt x="1360" y="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5"/>
            <p:cNvSpPr>
              <a:spLocks noEditPoints="1"/>
            </p:cNvSpPr>
            <p:nvPr/>
          </p:nvSpPr>
          <p:spPr bwMode="auto">
            <a:xfrm>
              <a:off x="1754187" y="-515938"/>
              <a:ext cx="2255838" cy="4200525"/>
            </a:xfrm>
            <a:custGeom>
              <a:avLst/>
              <a:gdLst>
                <a:gd name="T0" fmla="*/ 85 w 601"/>
                <a:gd name="T1" fmla="*/ 0 h 1119"/>
                <a:gd name="T2" fmla="*/ 30 w 601"/>
                <a:gd name="T3" fmla="*/ 177 h 1119"/>
                <a:gd name="T4" fmla="*/ 46 w 601"/>
                <a:gd name="T5" fmla="*/ 195 h 1119"/>
                <a:gd name="T6" fmla="*/ 147 w 601"/>
                <a:gd name="T7" fmla="*/ 414 h 1119"/>
                <a:gd name="T8" fmla="*/ 427 w 601"/>
                <a:gd name="T9" fmla="*/ 928 h 1119"/>
                <a:gd name="T10" fmla="*/ 474 w 601"/>
                <a:gd name="T11" fmla="*/ 979 h 1119"/>
                <a:gd name="T12" fmla="*/ 578 w 601"/>
                <a:gd name="T13" fmla="*/ 1116 h 1119"/>
                <a:gd name="T14" fmla="*/ 455 w 601"/>
                <a:gd name="T15" fmla="*/ 643 h 1119"/>
                <a:gd name="T16" fmla="*/ 221 w 601"/>
                <a:gd name="T17" fmla="*/ 120 h 1119"/>
                <a:gd name="T18" fmla="*/ 122 w 601"/>
                <a:gd name="T19" fmla="*/ 181 h 1119"/>
                <a:gd name="T20" fmla="*/ 130 w 601"/>
                <a:gd name="T21" fmla="*/ 263 h 1119"/>
                <a:gd name="T22" fmla="*/ 82 w 601"/>
                <a:gd name="T23" fmla="*/ 216 h 1119"/>
                <a:gd name="T24" fmla="*/ 131 w 601"/>
                <a:gd name="T25" fmla="*/ 191 h 1119"/>
                <a:gd name="T26" fmla="*/ 119 w 601"/>
                <a:gd name="T27" fmla="*/ 182 h 1119"/>
                <a:gd name="T28" fmla="*/ 83 w 601"/>
                <a:gd name="T29" fmla="*/ 181 h 1119"/>
                <a:gd name="T30" fmla="*/ 87 w 601"/>
                <a:gd name="T31" fmla="*/ 146 h 1119"/>
                <a:gd name="T32" fmla="*/ 48 w 601"/>
                <a:gd name="T33" fmla="*/ 159 h 1119"/>
                <a:gd name="T34" fmla="*/ 67 w 601"/>
                <a:gd name="T35" fmla="*/ 200 h 1119"/>
                <a:gd name="T36" fmla="*/ 81 w 601"/>
                <a:gd name="T37" fmla="*/ 202 h 1119"/>
                <a:gd name="T38" fmla="*/ 116 w 601"/>
                <a:gd name="T39" fmla="*/ 214 h 1119"/>
                <a:gd name="T40" fmla="*/ 114 w 601"/>
                <a:gd name="T41" fmla="*/ 300 h 1119"/>
                <a:gd name="T42" fmla="*/ 20 w 601"/>
                <a:gd name="T43" fmla="*/ 49 h 1119"/>
                <a:gd name="T44" fmla="*/ 33 w 601"/>
                <a:gd name="T45" fmla="*/ 33 h 1119"/>
                <a:gd name="T46" fmla="*/ 110 w 601"/>
                <a:gd name="T47" fmla="*/ 162 h 1119"/>
                <a:gd name="T48" fmla="*/ 89 w 601"/>
                <a:gd name="T49" fmla="*/ 113 h 1119"/>
                <a:gd name="T50" fmla="*/ 71 w 601"/>
                <a:gd name="T51" fmla="*/ 134 h 1119"/>
                <a:gd name="T52" fmla="*/ 69 w 601"/>
                <a:gd name="T53" fmla="*/ 116 h 1119"/>
                <a:gd name="T54" fmla="*/ 44 w 601"/>
                <a:gd name="T55" fmla="*/ 151 h 1119"/>
                <a:gd name="T56" fmla="*/ 45 w 601"/>
                <a:gd name="T57" fmla="*/ 29 h 1119"/>
                <a:gd name="T58" fmla="*/ 79 w 601"/>
                <a:gd name="T59" fmla="*/ 218 h 1119"/>
                <a:gd name="T60" fmla="*/ 81 w 601"/>
                <a:gd name="T61" fmla="*/ 233 h 1119"/>
                <a:gd name="T62" fmla="*/ 97 w 601"/>
                <a:gd name="T63" fmla="*/ 256 h 1119"/>
                <a:gd name="T64" fmla="*/ 139 w 601"/>
                <a:gd name="T65" fmla="*/ 350 h 1119"/>
                <a:gd name="T66" fmla="*/ 403 w 601"/>
                <a:gd name="T67" fmla="*/ 890 h 1119"/>
                <a:gd name="T68" fmla="*/ 388 w 601"/>
                <a:gd name="T69" fmla="*/ 827 h 1119"/>
                <a:gd name="T70" fmla="*/ 379 w 601"/>
                <a:gd name="T71" fmla="*/ 732 h 1119"/>
                <a:gd name="T72" fmla="*/ 366 w 601"/>
                <a:gd name="T73" fmla="*/ 724 h 1119"/>
                <a:gd name="T74" fmla="*/ 339 w 601"/>
                <a:gd name="T75" fmla="*/ 629 h 1119"/>
                <a:gd name="T76" fmla="*/ 316 w 601"/>
                <a:gd name="T77" fmla="*/ 718 h 1119"/>
                <a:gd name="T78" fmla="*/ 288 w 601"/>
                <a:gd name="T79" fmla="*/ 663 h 1119"/>
                <a:gd name="T80" fmla="*/ 272 w 601"/>
                <a:gd name="T81" fmla="*/ 628 h 1119"/>
                <a:gd name="T82" fmla="*/ 257 w 601"/>
                <a:gd name="T83" fmla="*/ 477 h 1119"/>
                <a:gd name="T84" fmla="*/ 246 w 601"/>
                <a:gd name="T85" fmla="*/ 464 h 1119"/>
                <a:gd name="T86" fmla="*/ 227 w 601"/>
                <a:gd name="T87" fmla="*/ 455 h 1119"/>
                <a:gd name="T88" fmla="*/ 211 w 601"/>
                <a:gd name="T89" fmla="*/ 367 h 1119"/>
                <a:gd name="T90" fmla="*/ 192 w 601"/>
                <a:gd name="T91" fmla="*/ 382 h 1119"/>
                <a:gd name="T92" fmla="*/ 171 w 601"/>
                <a:gd name="T93" fmla="*/ 423 h 1119"/>
                <a:gd name="T94" fmla="*/ 151 w 601"/>
                <a:gd name="T95" fmla="*/ 366 h 1119"/>
                <a:gd name="T96" fmla="*/ 153 w 601"/>
                <a:gd name="T97" fmla="*/ 310 h 1119"/>
                <a:gd name="T98" fmla="*/ 392 w 601"/>
                <a:gd name="T99" fmla="*/ 721 h 1119"/>
                <a:gd name="T100" fmla="*/ 436 w 601"/>
                <a:gd name="T101" fmla="*/ 866 h 1119"/>
                <a:gd name="T102" fmla="*/ 420 w 601"/>
                <a:gd name="T103" fmla="*/ 906 h 1119"/>
                <a:gd name="T104" fmla="*/ 453 w 601"/>
                <a:gd name="T105" fmla="*/ 878 h 1119"/>
                <a:gd name="T106" fmla="*/ 514 w 601"/>
                <a:gd name="T107" fmla="*/ 1001 h 1119"/>
                <a:gd name="T108" fmla="*/ 496 w 601"/>
                <a:gd name="T109" fmla="*/ 930 h 1119"/>
                <a:gd name="T110" fmla="*/ 470 w 601"/>
                <a:gd name="T111" fmla="*/ 953 h 1119"/>
                <a:gd name="T112" fmla="*/ 456 w 601"/>
                <a:gd name="T113" fmla="*/ 881 h 1119"/>
                <a:gd name="T114" fmla="*/ 323 w 601"/>
                <a:gd name="T115" fmla="*/ 444 h 1119"/>
                <a:gd name="T116" fmla="*/ 320 w 601"/>
                <a:gd name="T117" fmla="*/ 439 h 1119"/>
                <a:gd name="T118" fmla="*/ 362 w 601"/>
                <a:gd name="T119" fmla="*/ 509 h 1119"/>
                <a:gd name="T120" fmla="*/ 223 w 601"/>
                <a:gd name="T121" fmla="*/ 333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01" h="1119">
                  <a:moveTo>
                    <a:pt x="221" y="120"/>
                  </a:moveTo>
                  <a:cubicBezTo>
                    <a:pt x="219" y="120"/>
                    <a:pt x="218" y="118"/>
                    <a:pt x="216" y="116"/>
                  </a:cubicBezTo>
                  <a:cubicBezTo>
                    <a:pt x="210" y="109"/>
                    <a:pt x="204" y="108"/>
                    <a:pt x="195" y="115"/>
                  </a:cubicBezTo>
                  <a:cubicBezTo>
                    <a:pt x="191" y="103"/>
                    <a:pt x="189" y="92"/>
                    <a:pt x="185" y="82"/>
                  </a:cubicBezTo>
                  <a:cubicBezTo>
                    <a:pt x="184" y="78"/>
                    <a:pt x="182" y="74"/>
                    <a:pt x="180" y="71"/>
                  </a:cubicBezTo>
                  <a:cubicBezTo>
                    <a:pt x="176" y="65"/>
                    <a:pt x="173" y="59"/>
                    <a:pt x="170" y="54"/>
                  </a:cubicBezTo>
                  <a:cubicBezTo>
                    <a:pt x="167" y="49"/>
                    <a:pt x="163" y="44"/>
                    <a:pt x="160" y="39"/>
                  </a:cubicBezTo>
                  <a:cubicBezTo>
                    <a:pt x="152" y="26"/>
                    <a:pt x="143" y="15"/>
                    <a:pt x="128" y="11"/>
                  </a:cubicBezTo>
                  <a:cubicBezTo>
                    <a:pt x="126" y="11"/>
                    <a:pt x="124" y="9"/>
                    <a:pt x="122" y="8"/>
                  </a:cubicBezTo>
                  <a:cubicBezTo>
                    <a:pt x="117" y="6"/>
                    <a:pt x="112" y="3"/>
                    <a:pt x="107" y="2"/>
                  </a:cubicBezTo>
                  <a:cubicBezTo>
                    <a:pt x="99" y="0"/>
                    <a:pt x="92" y="0"/>
                    <a:pt x="85" y="0"/>
                  </a:cubicBezTo>
                  <a:cubicBezTo>
                    <a:pt x="78" y="0"/>
                    <a:pt x="72" y="1"/>
                    <a:pt x="66" y="3"/>
                  </a:cubicBezTo>
                  <a:cubicBezTo>
                    <a:pt x="47" y="9"/>
                    <a:pt x="31" y="21"/>
                    <a:pt x="16" y="35"/>
                  </a:cubicBezTo>
                  <a:cubicBezTo>
                    <a:pt x="14" y="37"/>
                    <a:pt x="12" y="40"/>
                    <a:pt x="11" y="42"/>
                  </a:cubicBezTo>
                  <a:cubicBezTo>
                    <a:pt x="3" y="60"/>
                    <a:pt x="0" y="79"/>
                    <a:pt x="4" y="98"/>
                  </a:cubicBezTo>
                  <a:cubicBezTo>
                    <a:pt x="9" y="117"/>
                    <a:pt x="16" y="134"/>
                    <a:pt x="25" y="151"/>
                  </a:cubicBezTo>
                  <a:cubicBezTo>
                    <a:pt x="28" y="156"/>
                    <a:pt x="31" y="160"/>
                    <a:pt x="34" y="165"/>
                  </a:cubicBezTo>
                  <a:cubicBezTo>
                    <a:pt x="29" y="172"/>
                    <a:pt x="24" y="179"/>
                    <a:pt x="23" y="186"/>
                  </a:cubicBezTo>
                  <a:cubicBezTo>
                    <a:pt x="23" y="187"/>
                    <a:pt x="24" y="188"/>
                    <a:pt x="25" y="187"/>
                  </a:cubicBezTo>
                  <a:cubicBezTo>
                    <a:pt x="29" y="185"/>
                    <a:pt x="27" y="186"/>
                    <a:pt x="30" y="183"/>
                  </a:cubicBezTo>
                  <a:cubicBezTo>
                    <a:pt x="31" y="183"/>
                    <a:pt x="30" y="182"/>
                    <a:pt x="30" y="183"/>
                  </a:cubicBezTo>
                  <a:cubicBezTo>
                    <a:pt x="25" y="185"/>
                    <a:pt x="30" y="177"/>
                    <a:pt x="30" y="177"/>
                  </a:cubicBezTo>
                  <a:cubicBezTo>
                    <a:pt x="32" y="174"/>
                    <a:pt x="33" y="171"/>
                    <a:pt x="35" y="168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8" y="174"/>
                    <a:pt x="40" y="181"/>
                    <a:pt x="39" y="189"/>
                  </a:cubicBezTo>
                  <a:cubicBezTo>
                    <a:pt x="39" y="189"/>
                    <a:pt x="40" y="190"/>
                    <a:pt x="40" y="191"/>
                  </a:cubicBezTo>
                  <a:cubicBezTo>
                    <a:pt x="41" y="191"/>
                    <a:pt x="43" y="192"/>
                    <a:pt x="43" y="193"/>
                  </a:cubicBezTo>
                  <a:cubicBezTo>
                    <a:pt x="43" y="194"/>
                    <a:pt x="42" y="195"/>
                    <a:pt x="41" y="196"/>
                  </a:cubicBezTo>
                  <a:cubicBezTo>
                    <a:pt x="41" y="196"/>
                    <a:pt x="41" y="196"/>
                    <a:pt x="40" y="196"/>
                  </a:cubicBezTo>
                  <a:cubicBezTo>
                    <a:pt x="40" y="196"/>
                    <a:pt x="40" y="197"/>
                    <a:pt x="40" y="197"/>
                  </a:cubicBezTo>
                  <a:cubicBezTo>
                    <a:pt x="39" y="198"/>
                    <a:pt x="39" y="198"/>
                    <a:pt x="39" y="198"/>
                  </a:cubicBezTo>
                  <a:cubicBezTo>
                    <a:pt x="39" y="199"/>
                    <a:pt x="40" y="199"/>
                    <a:pt x="40" y="199"/>
                  </a:cubicBezTo>
                  <a:cubicBezTo>
                    <a:pt x="43" y="198"/>
                    <a:pt x="44" y="197"/>
                    <a:pt x="46" y="195"/>
                  </a:cubicBezTo>
                  <a:cubicBezTo>
                    <a:pt x="50" y="201"/>
                    <a:pt x="50" y="208"/>
                    <a:pt x="52" y="214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1" y="215"/>
                    <a:pt x="50" y="215"/>
                    <a:pt x="49" y="215"/>
                  </a:cubicBezTo>
                  <a:cubicBezTo>
                    <a:pt x="49" y="215"/>
                    <a:pt x="48" y="214"/>
                    <a:pt x="47" y="214"/>
                  </a:cubicBezTo>
                  <a:cubicBezTo>
                    <a:pt x="46" y="216"/>
                    <a:pt x="46" y="216"/>
                    <a:pt x="46" y="216"/>
                  </a:cubicBezTo>
                  <a:cubicBezTo>
                    <a:pt x="46" y="216"/>
                    <a:pt x="46" y="217"/>
                    <a:pt x="46" y="217"/>
                  </a:cubicBezTo>
                  <a:cubicBezTo>
                    <a:pt x="49" y="219"/>
                    <a:pt x="51" y="219"/>
                    <a:pt x="53" y="218"/>
                  </a:cubicBezTo>
                  <a:cubicBezTo>
                    <a:pt x="58" y="232"/>
                    <a:pt x="63" y="245"/>
                    <a:pt x="78" y="253"/>
                  </a:cubicBezTo>
                  <a:cubicBezTo>
                    <a:pt x="81" y="254"/>
                    <a:pt x="84" y="259"/>
                    <a:pt x="85" y="263"/>
                  </a:cubicBezTo>
                  <a:cubicBezTo>
                    <a:pt x="92" y="275"/>
                    <a:pt x="98" y="288"/>
                    <a:pt x="104" y="301"/>
                  </a:cubicBezTo>
                  <a:cubicBezTo>
                    <a:pt x="119" y="339"/>
                    <a:pt x="133" y="376"/>
                    <a:pt x="147" y="414"/>
                  </a:cubicBezTo>
                  <a:cubicBezTo>
                    <a:pt x="165" y="458"/>
                    <a:pt x="182" y="501"/>
                    <a:pt x="204" y="543"/>
                  </a:cubicBezTo>
                  <a:cubicBezTo>
                    <a:pt x="217" y="567"/>
                    <a:pt x="230" y="592"/>
                    <a:pt x="240" y="618"/>
                  </a:cubicBezTo>
                  <a:cubicBezTo>
                    <a:pt x="245" y="631"/>
                    <a:pt x="251" y="643"/>
                    <a:pt x="257" y="655"/>
                  </a:cubicBezTo>
                  <a:cubicBezTo>
                    <a:pt x="266" y="674"/>
                    <a:pt x="275" y="693"/>
                    <a:pt x="284" y="711"/>
                  </a:cubicBezTo>
                  <a:cubicBezTo>
                    <a:pt x="290" y="723"/>
                    <a:pt x="296" y="735"/>
                    <a:pt x="302" y="746"/>
                  </a:cubicBezTo>
                  <a:cubicBezTo>
                    <a:pt x="320" y="779"/>
                    <a:pt x="339" y="813"/>
                    <a:pt x="357" y="846"/>
                  </a:cubicBezTo>
                  <a:cubicBezTo>
                    <a:pt x="365" y="862"/>
                    <a:pt x="373" y="878"/>
                    <a:pt x="381" y="893"/>
                  </a:cubicBezTo>
                  <a:cubicBezTo>
                    <a:pt x="384" y="900"/>
                    <a:pt x="389" y="904"/>
                    <a:pt x="395" y="906"/>
                  </a:cubicBezTo>
                  <a:cubicBezTo>
                    <a:pt x="409" y="909"/>
                    <a:pt x="418" y="917"/>
                    <a:pt x="427" y="927"/>
                  </a:cubicBezTo>
                  <a:cubicBezTo>
                    <a:pt x="427" y="927"/>
                    <a:pt x="427" y="927"/>
                    <a:pt x="427" y="927"/>
                  </a:cubicBezTo>
                  <a:cubicBezTo>
                    <a:pt x="427" y="927"/>
                    <a:pt x="427" y="928"/>
                    <a:pt x="427" y="928"/>
                  </a:cubicBezTo>
                  <a:cubicBezTo>
                    <a:pt x="427" y="929"/>
                    <a:pt x="428" y="930"/>
                    <a:pt x="428" y="929"/>
                  </a:cubicBezTo>
                  <a:cubicBezTo>
                    <a:pt x="429" y="929"/>
                    <a:pt x="429" y="929"/>
                    <a:pt x="429" y="928"/>
                  </a:cubicBezTo>
                  <a:cubicBezTo>
                    <a:pt x="430" y="929"/>
                    <a:pt x="431" y="930"/>
                    <a:pt x="431" y="930"/>
                  </a:cubicBezTo>
                  <a:cubicBezTo>
                    <a:pt x="437" y="937"/>
                    <a:pt x="443" y="943"/>
                    <a:pt x="448" y="950"/>
                  </a:cubicBezTo>
                  <a:cubicBezTo>
                    <a:pt x="448" y="951"/>
                    <a:pt x="448" y="952"/>
                    <a:pt x="447" y="953"/>
                  </a:cubicBezTo>
                  <a:cubicBezTo>
                    <a:pt x="446" y="952"/>
                    <a:pt x="445" y="952"/>
                    <a:pt x="445" y="953"/>
                  </a:cubicBezTo>
                  <a:cubicBezTo>
                    <a:pt x="446" y="955"/>
                    <a:pt x="446" y="955"/>
                    <a:pt x="447" y="957"/>
                  </a:cubicBezTo>
                  <a:cubicBezTo>
                    <a:pt x="447" y="958"/>
                    <a:pt x="448" y="958"/>
                    <a:pt x="449" y="957"/>
                  </a:cubicBezTo>
                  <a:cubicBezTo>
                    <a:pt x="451" y="956"/>
                    <a:pt x="451" y="955"/>
                    <a:pt x="452" y="953"/>
                  </a:cubicBezTo>
                  <a:cubicBezTo>
                    <a:pt x="459" y="961"/>
                    <a:pt x="466" y="970"/>
                    <a:pt x="474" y="978"/>
                  </a:cubicBezTo>
                  <a:cubicBezTo>
                    <a:pt x="474" y="978"/>
                    <a:pt x="474" y="978"/>
                    <a:pt x="474" y="979"/>
                  </a:cubicBezTo>
                  <a:cubicBezTo>
                    <a:pt x="475" y="979"/>
                    <a:pt x="475" y="979"/>
                    <a:pt x="475" y="979"/>
                  </a:cubicBezTo>
                  <a:cubicBezTo>
                    <a:pt x="475" y="979"/>
                    <a:pt x="475" y="979"/>
                    <a:pt x="475" y="979"/>
                  </a:cubicBezTo>
                  <a:cubicBezTo>
                    <a:pt x="483" y="988"/>
                    <a:pt x="490" y="997"/>
                    <a:pt x="498" y="1006"/>
                  </a:cubicBezTo>
                  <a:cubicBezTo>
                    <a:pt x="502" y="1010"/>
                    <a:pt x="505" y="1014"/>
                    <a:pt x="509" y="1018"/>
                  </a:cubicBezTo>
                  <a:cubicBezTo>
                    <a:pt x="509" y="1020"/>
                    <a:pt x="509" y="1021"/>
                    <a:pt x="509" y="1023"/>
                  </a:cubicBezTo>
                  <a:cubicBezTo>
                    <a:pt x="509" y="1024"/>
                    <a:pt x="511" y="1025"/>
                    <a:pt x="511" y="1023"/>
                  </a:cubicBezTo>
                  <a:cubicBezTo>
                    <a:pt x="511" y="1023"/>
                    <a:pt x="512" y="1022"/>
                    <a:pt x="512" y="1021"/>
                  </a:cubicBezTo>
                  <a:cubicBezTo>
                    <a:pt x="514" y="1023"/>
                    <a:pt x="516" y="1025"/>
                    <a:pt x="518" y="1027"/>
                  </a:cubicBezTo>
                  <a:cubicBezTo>
                    <a:pt x="528" y="1039"/>
                    <a:pt x="540" y="1050"/>
                    <a:pt x="548" y="1064"/>
                  </a:cubicBezTo>
                  <a:cubicBezTo>
                    <a:pt x="555" y="1077"/>
                    <a:pt x="562" y="1090"/>
                    <a:pt x="570" y="1103"/>
                  </a:cubicBezTo>
                  <a:cubicBezTo>
                    <a:pt x="572" y="1108"/>
                    <a:pt x="575" y="1111"/>
                    <a:pt x="578" y="1116"/>
                  </a:cubicBezTo>
                  <a:cubicBezTo>
                    <a:pt x="585" y="1109"/>
                    <a:pt x="596" y="1119"/>
                    <a:pt x="601" y="1107"/>
                  </a:cubicBezTo>
                  <a:cubicBezTo>
                    <a:pt x="592" y="1094"/>
                    <a:pt x="587" y="1080"/>
                    <a:pt x="584" y="1064"/>
                  </a:cubicBezTo>
                  <a:cubicBezTo>
                    <a:pt x="582" y="1047"/>
                    <a:pt x="579" y="1031"/>
                    <a:pt x="577" y="1015"/>
                  </a:cubicBezTo>
                  <a:cubicBezTo>
                    <a:pt x="576" y="1012"/>
                    <a:pt x="574" y="1009"/>
                    <a:pt x="573" y="1005"/>
                  </a:cubicBezTo>
                  <a:cubicBezTo>
                    <a:pt x="568" y="993"/>
                    <a:pt x="561" y="980"/>
                    <a:pt x="558" y="967"/>
                  </a:cubicBezTo>
                  <a:cubicBezTo>
                    <a:pt x="551" y="930"/>
                    <a:pt x="540" y="895"/>
                    <a:pt x="528" y="860"/>
                  </a:cubicBezTo>
                  <a:cubicBezTo>
                    <a:pt x="525" y="851"/>
                    <a:pt x="523" y="844"/>
                    <a:pt x="530" y="836"/>
                  </a:cubicBezTo>
                  <a:cubicBezTo>
                    <a:pt x="533" y="832"/>
                    <a:pt x="533" y="826"/>
                    <a:pt x="531" y="821"/>
                  </a:cubicBezTo>
                  <a:cubicBezTo>
                    <a:pt x="525" y="807"/>
                    <a:pt x="518" y="793"/>
                    <a:pt x="512" y="779"/>
                  </a:cubicBezTo>
                  <a:cubicBezTo>
                    <a:pt x="505" y="765"/>
                    <a:pt x="498" y="751"/>
                    <a:pt x="493" y="736"/>
                  </a:cubicBezTo>
                  <a:cubicBezTo>
                    <a:pt x="483" y="704"/>
                    <a:pt x="468" y="673"/>
                    <a:pt x="455" y="643"/>
                  </a:cubicBezTo>
                  <a:cubicBezTo>
                    <a:pt x="451" y="634"/>
                    <a:pt x="446" y="627"/>
                    <a:pt x="442" y="619"/>
                  </a:cubicBezTo>
                  <a:cubicBezTo>
                    <a:pt x="438" y="613"/>
                    <a:pt x="434" y="606"/>
                    <a:pt x="431" y="600"/>
                  </a:cubicBezTo>
                  <a:cubicBezTo>
                    <a:pt x="424" y="585"/>
                    <a:pt x="419" y="570"/>
                    <a:pt x="411" y="556"/>
                  </a:cubicBezTo>
                  <a:cubicBezTo>
                    <a:pt x="393" y="523"/>
                    <a:pt x="378" y="488"/>
                    <a:pt x="366" y="452"/>
                  </a:cubicBezTo>
                  <a:cubicBezTo>
                    <a:pt x="357" y="426"/>
                    <a:pt x="349" y="401"/>
                    <a:pt x="339" y="376"/>
                  </a:cubicBezTo>
                  <a:cubicBezTo>
                    <a:pt x="331" y="357"/>
                    <a:pt x="321" y="340"/>
                    <a:pt x="312" y="321"/>
                  </a:cubicBezTo>
                  <a:cubicBezTo>
                    <a:pt x="300" y="295"/>
                    <a:pt x="288" y="268"/>
                    <a:pt x="275" y="243"/>
                  </a:cubicBezTo>
                  <a:cubicBezTo>
                    <a:pt x="262" y="216"/>
                    <a:pt x="244" y="192"/>
                    <a:pt x="238" y="162"/>
                  </a:cubicBezTo>
                  <a:cubicBezTo>
                    <a:pt x="238" y="161"/>
                    <a:pt x="237" y="159"/>
                    <a:pt x="236" y="158"/>
                  </a:cubicBezTo>
                  <a:cubicBezTo>
                    <a:pt x="232" y="155"/>
                    <a:pt x="232" y="150"/>
                    <a:pt x="233" y="145"/>
                  </a:cubicBezTo>
                  <a:cubicBezTo>
                    <a:pt x="235" y="135"/>
                    <a:pt x="235" y="124"/>
                    <a:pt x="221" y="120"/>
                  </a:cubicBezTo>
                  <a:moveTo>
                    <a:pt x="206" y="124"/>
                  </a:moveTo>
                  <a:cubicBezTo>
                    <a:pt x="209" y="126"/>
                    <a:pt x="211" y="129"/>
                    <a:pt x="214" y="132"/>
                  </a:cubicBezTo>
                  <a:cubicBezTo>
                    <a:pt x="205" y="141"/>
                    <a:pt x="195" y="149"/>
                    <a:pt x="186" y="158"/>
                  </a:cubicBezTo>
                  <a:cubicBezTo>
                    <a:pt x="196" y="153"/>
                    <a:pt x="206" y="149"/>
                    <a:pt x="217" y="144"/>
                  </a:cubicBezTo>
                  <a:cubicBezTo>
                    <a:pt x="217" y="151"/>
                    <a:pt x="218" y="157"/>
                    <a:pt x="218" y="165"/>
                  </a:cubicBezTo>
                  <a:cubicBezTo>
                    <a:pt x="190" y="179"/>
                    <a:pt x="162" y="193"/>
                    <a:pt x="134" y="208"/>
                  </a:cubicBezTo>
                  <a:cubicBezTo>
                    <a:pt x="133" y="202"/>
                    <a:pt x="133" y="196"/>
                    <a:pt x="133" y="190"/>
                  </a:cubicBezTo>
                  <a:cubicBezTo>
                    <a:pt x="142" y="186"/>
                    <a:pt x="151" y="182"/>
                    <a:pt x="160" y="179"/>
                  </a:cubicBezTo>
                  <a:cubicBezTo>
                    <a:pt x="171" y="175"/>
                    <a:pt x="179" y="169"/>
                    <a:pt x="185" y="159"/>
                  </a:cubicBezTo>
                  <a:cubicBezTo>
                    <a:pt x="176" y="167"/>
                    <a:pt x="166" y="170"/>
                    <a:pt x="154" y="171"/>
                  </a:cubicBezTo>
                  <a:cubicBezTo>
                    <a:pt x="142" y="172"/>
                    <a:pt x="132" y="176"/>
                    <a:pt x="122" y="181"/>
                  </a:cubicBezTo>
                  <a:cubicBezTo>
                    <a:pt x="122" y="180"/>
                    <a:pt x="122" y="180"/>
                    <a:pt x="122" y="180"/>
                  </a:cubicBezTo>
                  <a:cubicBezTo>
                    <a:pt x="122" y="177"/>
                    <a:pt x="121" y="175"/>
                    <a:pt x="121" y="172"/>
                  </a:cubicBezTo>
                  <a:cubicBezTo>
                    <a:pt x="130" y="168"/>
                    <a:pt x="140" y="163"/>
                    <a:pt x="149" y="158"/>
                  </a:cubicBezTo>
                  <a:cubicBezTo>
                    <a:pt x="168" y="147"/>
                    <a:pt x="187" y="136"/>
                    <a:pt x="206" y="124"/>
                  </a:cubicBezTo>
                  <a:moveTo>
                    <a:pt x="145" y="230"/>
                  </a:moveTo>
                  <a:cubicBezTo>
                    <a:pt x="144" y="235"/>
                    <a:pt x="143" y="241"/>
                    <a:pt x="143" y="246"/>
                  </a:cubicBezTo>
                  <a:cubicBezTo>
                    <a:pt x="142" y="258"/>
                    <a:pt x="140" y="270"/>
                    <a:pt x="139" y="282"/>
                  </a:cubicBezTo>
                  <a:cubicBezTo>
                    <a:pt x="138" y="294"/>
                    <a:pt x="138" y="305"/>
                    <a:pt x="137" y="316"/>
                  </a:cubicBezTo>
                  <a:cubicBezTo>
                    <a:pt x="136" y="327"/>
                    <a:pt x="136" y="338"/>
                    <a:pt x="136" y="349"/>
                  </a:cubicBezTo>
                  <a:cubicBezTo>
                    <a:pt x="133" y="341"/>
                    <a:pt x="129" y="333"/>
                    <a:pt x="125" y="325"/>
                  </a:cubicBezTo>
                  <a:cubicBezTo>
                    <a:pt x="128" y="305"/>
                    <a:pt x="128" y="284"/>
                    <a:pt x="130" y="263"/>
                  </a:cubicBezTo>
                  <a:cubicBezTo>
                    <a:pt x="130" y="260"/>
                    <a:pt x="130" y="256"/>
                    <a:pt x="130" y="253"/>
                  </a:cubicBezTo>
                  <a:cubicBezTo>
                    <a:pt x="132" y="250"/>
                    <a:pt x="134" y="247"/>
                    <a:pt x="135" y="243"/>
                  </a:cubicBezTo>
                  <a:cubicBezTo>
                    <a:pt x="136" y="242"/>
                    <a:pt x="133" y="241"/>
                    <a:pt x="133" y="242"/>
                  </a:cubicBezTo>
                  <a:cubicBezTo>
                    <a:pt x="132" y="243"/>
                    <a:pt x="132" y="244"/>
                    <a:pt x="131" y="245"/>
                  </a:cubicBezTo>
                  <a:cubicBezTo>
                    <a:pt x="132" y="239"/>
                    <a:pt x="133" y="233"/>
                    <a:pt x="133" y="227"/>
                  </a:cubicBezTo>
                  <a:cubicBezTo>
                    <a:pt x="133" y="226"/>
                    <a:pt x="133" y="225"/>
                    <a:pt x="133" y="224"/>
                  </a:cubicBezTo>
                  <a:cubicBezTo>
                    <a:pt x="135" y="224"/>
                    <a:pt x="137" y="223"/>
                    <a:pt x="139" y="222"/>
                  </a:cubicBezTo>
                  <a:cubicBezTo>
                    <a:pt x="141" y="222"/>
                    <a:pt x="143" y="221"/>
                    <a:pt x="145" y="220"/>
                  </a:cubicBezTo>
                  <a:cubicBezTo>
                    <a:pt x="145" y="225"/>
                    <a:pt x="145" y="230"/>
                    <a:pt x="145" y="230"/>
                  </a:cubicBezTo>
                  <a:moveTo>
                    <a:pt x="82" y="217"/>
                  </a:moveTo>
                  <a:cubicBezTo>
                    <a:pt x="82" y="217"/>
                    <a:pt x="82" y="217"/>
                    <a:pt x="82" y="216"/>
                  </a:cubicBezTo>
                  <a:cubicBezTo>
                    <a:pt x="87" y="214"/>
                    <a:pt x="92" y="211"/>
                    <a:pt x="97" y="209"/>
                  </a:cubicBezTo>
                  <a:cubicBezTo>
                    <a:pt x="97" y="211"/>
                    <a:pt x="96" y="214"/>
                    <a:pt x="96" y="217"/>
                  </a:cubicBezTo>
                  <a:cubicBezTo>
                    <a:pt x="96" y="217"/>
                    <a:pt x="96" y="217"/>
                    <a:pt x="96" y="217"/>
                  </a:cubicBezTo>
                  <a:cubicBezTo>
                    <a:pt x="94" y="218"/>
                    <a:pt x="92" y="219"/>
                    <a:pt x="91" y="220"/>
                  </a:cubicBezTo>
                  <a:cubicBezTo>
                    <a:pt x="90" y="221"/>
                    <a:pt x="85" y="226"/>
                    <a:pt x="81" y="229"/>
                  </a:cubicBezTo>
                  <a:cubicBezTo>
                    <a:pt x="81" y="225"/>
                    <a:pt x="82" y="220"/>
                    <a:pt x="82" y="217"/>
                  </a:cubicBezTo>
                  <a:moveTo>
                    <a:pt x="119" y="213"/>
                  </a:moveTo>
                  <a:cubicBezTo>
                    <a:pt x="120" y="208"/>
                    <a:pt x="120" y="203"/>
                    <a:pt x="121" y="199"/>
                  </a:cubicBezTo>
                  <a:cubicBezTo>
                    <a:pt x="123" y="197"/>
                    <a:pt x="125" y="196"/>
                    <a:pt x="126" y="194"/>
                  </a:cubicBezTo>
                  <a:cubicBezTo>
                    <a:pt x="127" y="194"/>
                    <a:pt x="128" y="193"/>
                    <a:pt x="129" y="192"/>
                  </a:cubicBezTo>
                  <a:cubicBezTo>
                    <a:pt x="130" y="192"/>
                    <a:pt x="130" y="192"/>
                    <a:pt x="131" y="191"/>
                  </a:cubicBezTo>
                  <a:cubicBezTo>
                    <a:pt x="131" y="197"/>
                    <a:pt x="131" y="203"/>
                    <a:pt x="131" y="209"/>
                  </a:cubicBezTo>
                  <a:cubicBezTo>
                    <a:pt x="129" y="210"/>
                    <a:pt x="126" y="211"/>
                    <a:pt x="124" y="212"/>
                  </a:cubicBezTo>
                  <a:cubicBezTo>
                    <a:pt x="122" y="212"/>
                    <a:pt x="121" y="213"/>
                    <a:pt x="119" y="213"/>
                  </a:cubicBezTo>
                  <a:moveTo>
                    <a:pt x="101" y="207"/>
                  </a:moveTo>
                  <a:cubicBezTo>
                    <a:pt x="106" y="204"/>
                    <a:pt x="112" y="201"/>
                    <a:pt x="118" y="198"/>
                  </a:cubicBezTo>
                  <a:cubicBezTo>
                    <a:pt x="118" y="198"/>
                    <a:pt x="118" y="198"/>
                    <a:pt x="118" y="198"/>
                  </a:cubicBezTo>
                  <a:cubicBezTo>
                    <a:pt x="113" y="201"/>
                    <a:pt x="109" y="204"/>
                    <a:pt x="106" y="207"/>
                  </a:cubicBezTo>
                  <a:cubicBezTo>
                    <a:pt x="103" y="210"/>
                    <a:pt x="102" y="212"/>
                    <a:pt x="100" y="214"/>
                  </a:cubicBezTo>
                  <a:cubicBezTo>
                    <a:pt x="100" y="213"/>
                    <a:pt x="100" y="211"/>
                    <a:pt x="100" y="210"/>
                  </a:cubicBezTo>
                  <a:cubicBezTo>
                    <a:pt x="100" y="209"/>
                    <a:pt x="100" y="208"/>
                    <a:pt x="101" y="207"/>
                  </a:cubicBezTo>
                  <a:moveTo>
                    <a:pt x="119" y="182"/>
                  </a:moveTo>
                  <a:cubicBezTo>
                    <a:pt x="114" y="185"/>
                    <a:pt x="108" y="188"/>
                    <a:pt x="103" y="191"/>
                  </a:cubicBezTo>
                  <a:cubicBezTo>
                    <a:pt x="102" y="191"/>
                    <a:pt x="102" y="191"/>
                    <a:pt x="102" y="192"/>
                  </a:cubicBezTo>
                  <a:cubicBezTo>
                    <a:pt x="102" y="187"/>
                    <a:pt x="103" y="182"/>
                    <a:pt x="103" y="178"/>
                  </a:cubicBezTo>
                  <a:cubicBezTo>
                    <a:pt x="108" y="177"/>
                    <a:pt x="113" y="175"/>
                    <a:pt x="118" y="173"/>
                  </a:cubicBezTo>
                  <a:cubicBezTo>
                    <a:pt x="119" y="175"/>
                    <a:pt x="119" y="176"/>
                    <a:pt x="119" y="178"/>
                  </a:cubicBezTo>
                  <a:cubicBezTo>
                    <a:pt x="119" y="179"/>
                    <a:pt x="119" y="181"/>
                    <a:pt x="119" y="182"/>
                  </a:cubicBezTo>
                  <a:moveTo>
                    <a:pt x="83" y="186"/>
                  </a:moveTo>
                  <a:cubicBezTo>
                    <a:pt x="83" y="187"/>
                    <a:pt x="82" y="187"/>
                    <a:pt x="82" y="187"/>
                  </a:cubicBezTo>
                  <a:cubicBezTo>
                    <a:pt x="78" y="190"/>
                    <a:pt x="74" y="194"/>
                    <a:pt x="71" y="197"/>
                  </a:cubicBezTo>
                  <a:cubicBezTo>
                    <a:pt x="71" y="192"/>
                    <a:pt x="71" y="187"/>
                    <a:pt x="71" y="182"/>
                  </a:cubicBezTo>
                  <a:cubicBezTo>
                    <a:pt x="75" y="182"/>
                    <a:pt x="79" y="182"/>
                    <a:pt x="83" y="181"/>
                  </a:cubicBezTo>
                  <a:cubicBezTo>
                    <a:pt x="83" y="183"/>
                    <a:pt x="83" y="185"/>
                    <a:pt x="83" y="186"/>
                  </a:cubicBezTo>
                  <a:moveTo>
                    <a:pt x="86" y="181"/>
                  </a:moveTo>
                  <a:cubicBezTo>
                    <a:pt x="87" y="181"/>
                    <a:pt x="88" y="181"/>
                    <a:pt x="89" y="181"/>
                  </a:cubicBezTo>
                  <a:cubicBezTo>
                    <a:pt x="89" y="181"/>
                    <a:pt x="90" y="180"/>
                    <a:pt x="90" y="180"/>
                  </a:cubicBezTo>
                  <a:cubicBezTo>
                    <a:pt x="89" y="181"/>
                    <a:pt x="87" y="183"/>
                    <a:pt x="86" y="184"/>
                  </a:cubicBezTo>
                  <a:cubicBezTo>
                    <a:pt x="86" y="183"/>
                    <a:pt x="86" y="182"/>
                    <a:pt x="86" y="181"/>
                  </a:cubicBezTo>
                  <a:moveTo>
                    <a:pt x="84" y="171"/>
                  </a:moveTo>
                  <a:cubicBezTo>
                    <a:pt x="80" y="171"/>
                    <a:pt x="76" y="172"/>
                    <a:pt x="72" y="173"/>
                  </a:cubicBezTo>
                  <a:cubicBezTo>
                    <a:pt x="72" y="170"/>
                    <a:pt x="72" y="167"/>
                    <a:pt x="72" y="163"/>
                  </a:cubicBezTo>
                  <a:cubicBezTo>
                    <a:pt x="75" y="161"/>
                    <a:pt x="78" y="158"/>
                    <a:pt x="80" y="155"/>
                  </a:cubicBezTo>
                  <a:cubicBezTo>
                    <a:pt x="83" y="152"/>
                    <a:pt x="85" y="149"/>
                    <a:pt x="87" y="146"/>
                  </a:cubicBezTo>
                  <a:cubicBezTo>
                    <a:pt x="87" y="149"/>
                    <a:pt x="87" y="151"/>
                    <a:pt x="86" y="154"/>
                  </a:cubicBezTo>
                  <a:cubicBezTo>
                    <a:pt x="85" y="160"/>
                    <a:pt x="85" y="165"/>
                    <a:pt x="84" y="171"/>
                  </a:cubicBezTo>
                  <a:moveTo>
                    <a:pt x="69" y="174"/>
                  </a:moveTo>
                  <a:cubicBezTo>
                    <a:pt x="69" y="174"/>
                    <a:pt x="69" y="174"/>
                    <a:pt x="69" y="174"/>
                  </a:cubicBezTo>
                  <a:cubicBezTo>
                    <a:pt x="66" y="175"/>
                    <a:pt x="64" y="175"/>
                    <a:pt x="61" y="176"/>
                  </a:cubicBezTo>
                  <a:cubicBezTo>
                    <a:pt x="61" y="176"/>
                    <a:pt x="61" y="176"/>
                    <a:pt x="61" y="176"/>
                  </a:cubicBezTo>
                  <a:cubicBezTo>
                    <a:pt x="61" y="176"/>
                    <a:pt x="62" y="175"/>
                    <a:pt x="62" y="175"/>
                  </a:cubicBezTo>
                  <a:cubicBezTo>
                    <a:pt x="65" y="172"/>
                    <a:pt x="67" y="169"/>
                    <a:pt x="70" y="166"/>
                  </a:cubicBezTo>
                  <a:cubicBezTo>
                    <a:pt x="70" y="169"/>
                    <a:pt x="69" y="171"/>
                    <a:pt x="69" y="174"/>
                  </a:cubicBezTo>
                  <a:moveTo>
                    <a:pt x="54" y="174"/>
                  </a:moveTo>
                  <a:cubicBezTo>
                    <a:pt x="52" y="169"/>
                    <a:pt x="50" y="164"/>
                    <a:pt x="48" y="159"/>
                  </a:cubicBezTo>
                  <a:cubicBezTo>
                    <a:pt x="48" y="156"/>
                    <a:pt x="48" y="153"/>
                    <a:pt x="48" y="150"/>
                  </a:cubicBezTo>
                  <a:cubicBezTo>
                    <a:pt x="51" y="146"/>
                    <a:pt x="54" y="141"/>
                    <a:pt x="58" y="137"/>
                  </a:cubicBezTo>
                  <a:cubicBezTo>
                    <a:pt x="57" y="141"/>
                    <a:pt x="57" y="145"/>
                    <a:pt x="56" y="149"/>
                  </a:cubicBezTo>
                  <a:cubicBezTo>
                    <a:pt x="55" y="158"/>
                    <a:pt x="54" y="166"/>
                    <a:pt x="54" y="174"/>
                  </a:cubicBezTo>
                  <a:moveTo>
                    <a:pt x="56" y="193"/>
                  </a:moveTo>
                  <a:cubicBezTo>
                    <a:pt x="56" y="190"/>
                    <a:pt x="56" y="188"/>
                    <a:pt x="58" y="186"/>
                  </a:cubicBezTo>
                  <a:cubicBezTo>
                    <a:pt x="58" y="186"/>
                    <a:pt x="59" y="186"/>
                    <a:pt x="59" y="186"/>
                  </a:cubicBezTo>
                  <a:cubicBezTo>
                    <a:pt x="60" y="185"/>
                    <a:pt x="60" y="184"/>
                    <a:pt x="60" y="184"/>
                  </a:cubicBezTo>
                  <a:cubicBezTo>
                    <a:pt x="62" y="183"/>
                    <a:pt x="64" y="182"/>
                    <a:pt x="66" y="182"/>
                  </a:cubicBezTo>
                  <a:cubicBezTo>
                    <a:pt x="67" y="182"/>
                    <a:pt x="68" y="182"/>
                    <a:pt x="68" y="182"/>
                  </a:cubicBezTo>
                  <a:cubicBezTo>
                    <a:pt x="68" y="188"/>
                    <a:pt x="67" y="194"/>
                    <a:pt x="67" y="200"/>
                  </a:cubicBezTo>
                  <a:cubicBezTo>
                    <a:pt x="66" y="201"/>
                    <a:pt x="66" y="201"/>
                    <a:pt x="65" y="202"/>
                  </a:cubicBezTo>
                  <a:cubicBezTo>
                    <a:pt x="64" y="202"/>
                    <a:pt x="64" y="203"/>
                    <a:pt x="63" y="204"/>
                  </a:cubicBezTo>
                  <a:cubicBezTo>
                    <a:pt x="61" y="200"/>
                    <a:pt x="58" y="197"/>
                    <a:pt x="56" y="193"/>
                  </a:cubicBezTo>
                  <a:moveTo>
                    <a:pt x="67" y="206"/>
                  </a:moveTo>
                  <a:cubicBezTo>
                    <a:pt x="67" y="206"/>
                    <a:pt x="67" y="207"/>
                    <a:pt x="67" y="208"/>
                  </a:cubicBezTo>
                  <a:cubicBezTo>
                    <a:pt x="66" y="207"/>
                    <a:pt x="66" y="207"/>
                    <a:pt x="66" y="207"/>
                  </a:cubicBezTo>
                  <a:cubicBezTo>
                    <a:pt x="66" y="206"/>
                    <a:pt x="66" y="206"/>
                    <a:pt x="67" y="206"/>
                  </a:cubicBezTo>
                  <a:moveTo>
                    <a:pt x="70" y="202"/>
                  </a:moveTo>
                  <a:cubicBezTo>
                    <a:pt x="71" y="201"/>
                    <a:pt x="72" y="200"/>
                    <a:pt x="73" y="199"/>
                  </a:cubicBezTo>
                  <a:cubicBezTo>
                    <a:pt x="76" y="196"/>
                    <a:pt x="79" y="194"/>
                    <a:pt x="82" y="191"/>
                  </a:cubicBezTo>
                  <a:cubicBezTo>
                    <a:pt x="82" y="195"/>
                    <a:pt x="81" y="199"/>
                    <a:pt x="81" y="202"/>
                  </a:cubicBezTo>
                  <a:cubicBezTo>
                    <a:pt x="77" y="204"/>
                    <a:pt x="74" y="206"/>
                    <a:pt x="70" y="208"/>
                  </a:cubicBezTo>
                  <a:cubicBezTo>
                    <a:pt x="70" y="206"/>
                    <a:pt x="70" y="204"/>
                    <a:pt x="70" y="202"/>
                  </a:cubicBezTo>
                  <a:moveTo>
                    <a:pt x="86" y="188"/>
                  </a:moveTo>
                  <a:cubicBezTo>
                    <a:pt x="89" y="185"/>
                    <a:pt x="92" y="182"/>
                    <a:pt x="96" y="179"/>
                  </a:cubicBezTo>
                  <a:cubicBezTo>
                    <a:pt x="97" y="179"/>
                    <a:pt x="98" y="179"/>
                    <a:pt x="100" y="179"/>
                  </a:cubicBezTo>
                  <a:cubicBezTo>
                    <a:pt x="100" y="183"/>
                    <a:pt x="99" y="188"/>
                    <a:pt x="99" y="193"/>
                  </a:cubicBezTo>
                  <a:cubicBezTo>
                    <a:pt x="94" y="196"/>
                    <a:pt x="89" y="198"/>
                    <a:pt x="84" y="201"/>
                  </a:cubicBezTo>
                  <a:cubicBezTo>
                    <a:pt x="85" y="196"/>
                    <a:pt x="85" y="192"/>
                    <a:pt x="86" y="188"/>
                  </a:cubicBezTo>
                  <a:moveTo>
                    <a:pt x="108" y="209"/>
                  </a:moveTo>
                  <a:cubicBezTo>
                    <a:pt x="111" y="206"/>
                    <a:pt x="114" y="203"/>
                    <a:pt x="118" y="201"/>
                  </a:cubicBezTo>
                  <a:cubicBezTo>
                    <a:pt x="117" y="205"/>
                    <a:pt x="117" y="210"/>
                    <a:pt x="116" y="214"/>
                  </a:cubicBezTo>
                  <a:cubicBezTo>
                    <a:pt x="110" y="216"/>
                    <a:pt x="104" y="219"/>
                    <a:pt x="99" y="223"/>
                  </a:cubicBezTo>
                  <a:cubicBezTo>
                    <a:pt x="99" y="221"/>
                    <a:pt x="99" y="219"/>
                    <a:pt x="99" y="218"/>
                  </a:cubicBezTo>
                  <a:cubicBezTo>
                    <a:pt x="102" y="215"/>
                    <a:pt x="106" y="213"/>
                    <a:pt x="108" y="209"/>
                  </a:cubicBezTo>
                  <a:moveTo>
                    <a:pt x="118" y="234"/>
                  </a:moveTo>
                  <a:cubicBezTo>
                    <a:pt x="118" y="233"/>
                    <a:pt x="119" y="231"/>
                    <a:pt x="119" y="230"/>
                  </a:cubicBezTo>
                  <a:cubicBezTo>
                    <a:pt x="123" y="228"/>
                    <a:pt x="128" y="227"/>
                    <a:pt x="132" y="225"/>
                  </a:cubicBezTo>
                  <a:cubicBezTo>
                    <a:pt x="132" y="226"/>
                    <a:pt x="132" y="226"/>
                    <a:pt x="132" y="226"/>
                  </a:cubicBezTo>
                  <a:cubicBezTo>
                    <a:pt x="128" y="235"/>
                    <a:pt x="129" y="243"/>
                    <a:pt x="128" y="252"/>
                  </a:cubicBezTo>
                  <a:cubicBezTo>
                    <a:pt x="124" y="259"/>
                    <a:pt x="118" y="265"/>
                    <a:pt x="115" y="272"/>
                  </a:cubicBezTo>
                  <a:cubicBezTo>
                    <a:pt x="116" y="260"/>
                    <a:pt x="117" y="247"/>
                    <a:pt x="118" y="234"/>
                  </a:cubicBezTo>
                  <a:moveTo>
                    <a:pt x="114" y="300"/>
                  </a:moveTo>
                  <a:cubicBezTo>
                    <a:pt x="114" y="300"/>
                    <a:pt x="114" y="300"/>
                    <a:pt x="114" y="300"/>
                  </a:cubicBezTo>
                  <a:cubicBezTo>
                    <a:pt x="114" y="298"/>
                    <a:pt x="114" y="294"/>
                    <a:pt x="114" y="292"/>
                  </a:cubicBezTo>
                  <a:cubicBezTo>
                    <a:pt x="114" y="289"/>
                    <a:pt x="114" y="286"/>
                    <a:pt x="114" y="282"/>
                  </a:cubicBezTo>
                  <a:cubicBezTo>
                    <a:pt x="116" y="276"/>
                    <a:pt x="119" y="270"/>
                    <a:pt x="123" y="265"/>
                  </a:cubicBezTo>
                  <a:cubicBezTo>
                    <a:pt x="124" y="263"/>
                    <a:pt x="125" y="261"/>
                    <a:pt x="126" y="260"/>
                  </a:cubicBezTo>
                  <a:cubicBezTo>
                    <a:pt x="126" y="261"/>
                    <a:pt x="126" y="262"/>
                    <a:pt x="126" y="263"/>
                  </a:cubicBezTo>
                  <a:cubicBezTo>
                    <a:pt x="125" y="275"/>
                    <a:pt x="124" y="286"/>
                    <a:pt x="124" y="298"/>
                  </a:cubicBezTo>
                  <a:cubicBezTo>
                    <a:pt x="124" y="305"/>
                    <a:pt x="123" y="312"/>
                    <a:pt x="123" y="319"/>
                  </a:cubicBezTo>
                  <a:cubicBezTo>
                    <a:pt x="120" y="313"/>
                    <a:pt x="117" y="307"/>
                    <a:pt x="114" y="301"/>
                  </a:cubicBezTo>
                  <a:cubicBezTo>
                    <a:pt x="114" y="300"/>
                    <a:pt x="114" y="300"/>
                    <a:pt x="114" y="300"/>
                  </a:cubicBezTo>
                  <a:moveTo>
                    <a:pt x="20" y="49"/>
                  </a:moveTo>
                  <a:cubicBezTo>
                    <a:pt x="21" y="45"/>
                    <a:pt x="22" y="41"/>
                    <a:pt x="25" y="38"/>
                  </a:cubicBezTo>
                  <a:cubicBezTo>
                    <a:pt x="27" y="36"/>
                    <a:pt x="29" y="34"/>
                    <a:pt x="31" y="32"/>
                  </a:cubicBezTo>
                  <a:cubicBezTo>
                    <a:pt x="31" y="32"/>
                    <a:pt x="31" y="33"/>
                    <a:pt x="31" y="33"/>
                  </a:cubicBezTo>
                  <a:cubicBezTo>
                    <a:pt x="28" y="47"/>
                    <a:pt x="24" y="61"/>
                    <a:pt x="22" y="75"/>
                  </a:cubicBezTo>
                  <a:cubicBezTo>
                    <a:pt x="21" y="76"/>
                    <a:pt x="20" y="80"/>
                    <a:pt x="20" y="85"/>
                  </a:cubicBezTo>
                  <a:cubicBezTo>
                    <a:pt x="18" y="73"/>
                    <a:pt x="19" y="61"/>
                    <a:pt x="20" y="49"/>
                  </a:cubicBezTo>
                  <a:moveTo>
                    <a:pt x="24" y="101"/>
                  </a:moveTo>
                  <a:cubicBezTo>
                    <a:pt x="24" y="100"/>
                    <a:pt x="23" y="99"/>
                    <a:pt x="23" y="98"/>
                  </a:cubicBezTo>
                  <a:cubicBezTo>
                    <a:pt x="24" y="98"/>
                    <a:pt x="25" y="97"/>
                    <a:pt x="24" y="96"/>
                  </a:cubicBezTo>
                  <a:cubicBezTo>
                    <a:pt x="20" y="88"/>
                    <a:pt x="24" y="78"/>
                    <a:pt x="26" y="69"/>
                  </a:cubicBezTo>
                  <a:cubicBezTo>
                    <a:pt x="28" y="57"/>
                    <a:pt x="31" y="45"/>
                    <a:pt x="33" y="33"/>
                  </a:cubicBezTo>
                  <a:cubicBezTo>
                    <a:pt x="33" y="32"/>
                    <a:pt x="32" y="32"/>
                    <a:pt x="32" y="32"/>
                  </a:cubicBezTo>
                  <a:cubicBezTo>
                    <a:pt x="43" y="22"/>
                    <a:pt x="56" y="14"/>
                    <a:pt x="72" y="9"/>
                  </a:cubicBezTo>
                  <a:cubicBezTo>
                    <a:pt x="76" y="8"/>
                    <a:pt x="80" y="8"/>
                    <a:pt x="84" y="8"/>
                  </a:cubicBezTo>
                  <a:cubicBezTo>
                    <a:pt x="104" y="10"/>
                    <a:pt x="122" y="18"/>
                    <a:pt x="136" y="30"/>
                  </a:cubicBezTo>
                  <a:cubicBezTo>
                    <a:pt x="145" y="38"/>
                    <a:pt x="151" y="50"/>
                    <a:pt x="157" y="60"/>
                  </a:cubicBezTo>
                  <a:cubicBezTo>
                    <a:pt x="161" y="67"/>
                    <a:pt x="165" y="73"/>
                    <a:pt x="167" y="80"/>
                  </a:cubicBezTo>
                  <a:cubicBezTo>
                    <a:pt x="171" y="89"/>
                    <a:pt x="174" y="99"/>
                    <a:pt x="177" y="108"/>
                  </a:cubicBezTo>
                  <a:cubicBezTo>
                    <a:pt x="178" y="112"/>
                    <a:pt x="179" y="116"/>
                    <a:pt x="181" y="121"/>
                  </a:cubicBezTo>
                  <a:cubicBezTo>
                    <a:pt x="159" y="134"/>
                    <a:pt x="138" y="146"/>
                    <a:pt x="117" y="159"/>
                  </a:cubicBezTo>
                  <a:cubicBezTo>
                    <a:pt x="117" y="158"/>
                    <a:pt x="116" y="157"/>
                    <a:pt x="115" y="158"/>
                  </a:cubicBezTo>
                  <a:cubicBezTo>
                    <a:pt x="114" y="159"/>
                    <a:pt x="112" y="161"/>
                    <a:pt x="110" y="162"/>
                  </a:cubicBezTo>
                  <a:cubicBezTo>
                    <a:pt x="108" y="164"/>
                    <a:pt x="106" y="165"/>
                    <a:pt x="103" y="166"/>
                  </a:cubicBezTo>
                  <a:cubicBezTo>
                    <a:pt x="103" y="161"/>
                    <a:pt x="103" y="156"/>
                    <a:pt x="103" y="151"/>
                  </a:cubicBezTo>
                  <a:cubicBezTo>
                    <a:pt x="103" y="150"/>
                    <a:pt x="101" y="150"/>
                    <a:pt x="101" y="151"/>
                  </a:cubicBezTo>
                  <a:cubicBezTo>
                    <a:pt x="101" y="156"/>
                    <a:pt x="101" y="161"/>
                    <a:pt x="101" y="167"/>
                  </a:cubicBezTo>
                  <a:cubicBezTo>
                    <a:pt x="96" y="168"/>
                    <a:pt x="92" y="169"/>
                    <a:pt x="88" y="170"/>
                  </a:cubicBezTo>
                  <a:cubicBezTo>
                    <a:pt x="89" y="161"/>
                    <a:pt x="90" y="152"/>
                    <a:pt x="90" y="143"/>
                  </a:cubicBezTo>
                  <a:cubicBezTo>
                    <a:pt x="92" y="141"/>
                    <a:pt x="94" y="140"/>
                    <a:pt x="97" y="138"/>
                  </a:cubicBezTo>
                  <a:cubicBezTo>
                    <a:pt x="98" y="137"/>
                    <a:pt x="97" y="135"/>
                    <a:pt x="95" y="136"/>
                  </a:cubicBezTo>
                  <a:cubicBezTo>
                    <a:pt x="94" y="137"/>
                    <a:pt x="92" y="138"/>
                    <a:pt x="91" y="139"/>
                  </a:cubicBezTo>
                  <a:cubicBezTo>
                    <a:pt x="91" y="131"/>
                    <a:pt x="91" y="122"/>
                    <a:pt x="91" y="113"/>
                  </a:cubicBezTo>
                  <a:cubicBezTo>
                    <a:pt x="91" y="112"/>
                    <a:pt x="89" y="112"/>
                    <a:pt x="89" y="113"/>
                  </a:cubicBezTo>
                  <a:cubicBezTo>
                    <a:pt x="89" y="123"/>
                    <a:pt x="89" y="132"/>
                    <a:pt x="88" y="142"/>
                  </a:cubicBezTo>
                  <a:cubicBezTo>
                    <a:pt x="86" y="144"/>
                    <a:pt x="85" y="145"/>
                    <a:pt x="83" y="147"/>
                  </a:cubicBezTo>
                  <a:cubicBezTo>
                    <a:pt x="80" y="151"/>
                    <a:pt x="76" y="155"/>
                    <a:pt x="73" y="159"/>
                  </a:cubicBezTo>
                  <a:cubicBezTo>
                    <a:pt x="73" y="153"/>
                    <a:pt x="73" y="147"/>
                    <a:pt x="74" y="141"/>
                  </a:cubicBezTo>
                  <a:cubicBezTo>
                    <a:pt x="74" y="130"/>
                    <a:pt x="75" y="118"/>
                    <a:pt x="77" y="107"/>
                  </a:cubicBezTo>
                  <a:cubicBezTo>
                    <a:pt x="77" y="101"/>
                    <a:pt x="78" y="95"/>
                    <a:pt x="79" y="90"/>
                  </a:cubicBezTo>
                  <a:cubicBezTo>
                    <a:pt x="79" y="84"/>
                    <a:pt x="77" y="77"/>
                    <a:pt x="81" y="71"/>
                  </a:cubicBezTo>
                  <a:cubicBezTo>
                    <a:pt x="81" y="71"/>
                    <a:pt x="80" y="70"/>
                    <a:pt x="79" y="71"/>
                  </a:cubicBezTo>
                  <a:cubicBezTo>
                    <a:pt x="77" y="73"/>
                    <a:pt x="77" y="75"/>
                    <a:pt x="77" y="79"/>
                  </a:cubicBezTo>
                  <a:cubicBezTo>
                    <a:pt x="76" y="86"/>
                    <a:pt x="76" y="93"/>
                    <a:pt x="75" y="100"/>
                  </a:cubicBezTo>
                  <a:cubicBezTo>
                    <a:pt x="73" y="111"/>
                    <a:pt x="73" y="123"/>
                    <a:pt x="71" y="134"/>
                  </a:cubicBezTo>
                  <a:cubicBezTo>
                    <a:pt x="70" y="143"/>
                    <a:pt x="70" y="152"/>
                    <a:pt x="70" y="162"/>
                  </a:cubicBezTo>
                  <a:cubicBezTo>
                    <a:pt x="68" y="163"/>
                    <a:pt x="67" y="165"/>
                    <a:pt x="65" y="167"/>
                  </a:cubicBezTo>
                  <a:cubicBezTo>
                    <a:pt x="63" y="169"/>
                    <a:pt x="62" y="171"/>
                    <a:pt x="60" y="172"/>
                  </a:cubicBezTo>
                  <a:cubicBezTo>
                    <a:pt x="60" y="172"/>
                    <a:pt x="60" y="173"/>
                    <a:pt x="60" y="173"/>
                  </a:cubicBezTo>
                  <a:cubicBezTo>
                    <a:pt x="60" y="173"/>
                    <a:pt x="60" y="173"/>
                    <a:pt x="60" y="173"/>
                  </a:cubicBezTo>
                  <a:cubicBezTo>
                    <a:pt x="60" y="174"/>
                    <a:pt x="58" y="175"/>
                    <a:pt x="57" y="176"/>
                  </a:cubicBezTo>
                  <a:cubicBezTo>
                    <a:pt x="57" y="174"/>
                    <a:pt x="58" y="171"/>
                    <a:pt x="58" y="170"/>
                  </a:cubicBezTo>
                  <a:cubicBezTo>
                    <a:pt x="58" y="158"/>
                    <a:pt x="60" y="148"/>
                    <a:pt x="61" y="137"/>
                  </a:cubicBezTo>
                  <a:cubicBezTo>
                    <a:pt x="62" y="135"/>
                    <a:pt x="62" y="133"/>
                    <a:pt x="62" y="131"/>
                  </a:cubicBezTo>
                  <a:cubicBezTo>
                    <a:pt x="65" y="127"/>
                    <a:pt x="68" y="122"/>
                    <a:pt x="71" y="118"/>
                  </a:cubicBezTo>
                  <a:cubicBezTo>
                    <a:pt x="72" y="116"/>
                    <a:pt x="70" y="115"/>
                    <a:pt x="69" y="116"/>
                  </a:cubicBezTo>
                  <a:cubicBezTo>
                    <a:pt x="67" y="119"/>
                    <a:pt x="65" y="122"/>
                    <a:pt x="63" y="125"/>
                  </a:cubicBezTo>
                  <a:cubicBezTo>
                    <a:pt x="64" y="107"/>
                    <a:pt x="66" y="90"/>
                    <a:pt x="65" y="73"/>
                  </a:cubicBezTo>
                  <a:cubicBezTo>
                    <a:pt x="65" y="72"/>
                    <a:pt x="63" y="72"/>
                    <a:pt x="63" y="73"/>
                  </a:cubicBezTo>
                  <a:cubicBezTo>
                    <a:pt x="62" y="92"/>
                    <a:pt x="61" y="111"/>
                    <a:pt x="59" y="130"/>
                  </a:cubicBezTo>
                  <a:cubicBezTo>
                    <a:pt x="58" y="130"/>
                    <a:pt x="57" y="131"/>
                    <a:pt x="57" y="132"/>
                  </a:cubicBezTo>
                  <a:cubicBezTo>
                    <a:pt x="54" y="136"/>
                    <a:pt x="51" y="141"/>
                    <a:pt x="48" y="145"/>
                  </a:cubicBezTo>
                  <a:cubicBezTo>
                    <a:pt x="49" y="132"/>
                    <a:pt x="49" y="119"/>
                    <a:pt x="50" y="107"/>
                  </a:cubicBezTo>
                  <a:cubicBezTo>
                    <a:pt x="52" y="87"/>
                    <a:pt x="56" y="67"/>
                    <a:pt x="55" y="47"/>
                  </a:cubicBezTo>
                  <a:cubicBezTo>
                    <a:pt x="55" y="46"/>
                    <a:pt x="53" y="46"/>
                    <a:pt x="53" y="47"/>
                  </a:cubicBezTo>
                  <a:cubicBezTo>
                    <a:pt x="51" y="81"/>
                    <a:pt x="44" y="116"/>
                    <a:pt x="44" y="150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2" y="147"/>
                    <a:pt x="40" y="142"/>
                    <a:pt x="39" y="138"/>
                  </a:cubicBezTo>
                  <a:cubicBezTo>
                    <a:pt x="39" y="136"/>
                    <a:pt x="39" y="135"/>
                    <a:pt x="39" y="133"/>
                  </a:cubicBezTo>
                  <a:cubicBezTo>
                    <a:pt x="38" y="132"/>
                    <a:pt x="37" y="132"/>
                    <a:pt x="37" y="133"/>
                  </a:cubicBezTo>
                  <a:cubicBezTo>
                    <a:pt x="38" y="134"/>
                    <a:pt x="38" y="135"/>
                    <a:pt x="37" y="135"/>
                  </a:cubicBezTo>
                  <a:cubicBezTo>
                    <a:pt x="37" y="134"/>
                    <a:pt x="37" y="134"/>
                    <a:pt x="37" y="134"/>
                  </a:cubicBezTo>
                  <a:cubicBezTo>
                    <a:pt x="37" y="134"/>
                    <a:pt x="37" y="134"/>
                    <a:pt x="37" y="133"/>
                  </a:cubicBezTo>
                  <a:cubicBezTo>
                    <a:pt x="37" y="130"/>
                    <a:pt x="37" y="128"/>
                    <a:pt x="38" y="125"/>
                  </a:cubicBezTo>
                  <a:cubicBezTo>
                    <a:pt x="38" y="122"/>
                    <a:pt x="39" y="119"/>
                    <a:pt x="39" y="116"/>
                  </a:cubicBezTo>
                  <a:cubicBezTo>
                    <a:pt x="40" y="105"/>
                    <a:pt x="41" y="95"/>
                    <a:pt x="43" y="84"/>
                  </a:cubicBezTo>
                  <a:cubicBezTo>
                    <a:pt x="46" y="66"/>
                    <a:pt x="47" y="48"/>
                    <a:pt x="47" y="29"/>
                  </a:cubicBezTo>
                  <a:cubicBezTo>
                    <a:pt x="47" y="28"/>
                    <a:pt x="45" y="28"/>
                    <a:pt x="45" y="29"/>
                  </a:cubicBezTo>
                  <a:cubicBezTo>
                    <a:pt x="45" y="51"/>
                    <a:pt x="42" y="71"/>
                    <a:pt x="39" y="93"/>
                  </a:cubicBezTo>
                  <a:cubicBezTo>
                    <a:pt x="37" y="101"/>
                    <a:pt x="37" y="110"/>
                    <a:pt x="36" y="118"/>
                  </a:cubicBezTo>
                  <a:cubicBezTo>
                    <a:pt x="36" y="122"/>
                    <a:pt x="35" y="125"/>
                    <a:pt x="35" y="128"/>
                  </a:cubicBezTo>
                  <a:cubicBezTo>
                    <a:pt x="31" y="119"/>
                    <a:pt x="27" y="110"/>
                    <a:pt x="24" y="101"/>
                  </a:cubicBezTo>
                  <a:moveTo>
                    <a:pt x="79" y="218"/>
                  </a:moveTo>
                  <a:cubicBezTo>
                    <a:pt x="79" y="219"/>
                    <a:pt x="79" y="220"/>
                    <a:pt x="79" y="221"/>
                  </a:cubicBezTo>
                  <a:cubicBezTo>
                    <a:pt x="78" y="225"/>
                    <a:pt x="78" y="228"/>
                    <a:pt x="78" y="231"/>
                  </a:cubicBezTo>
                  <a:cubicBezTo>
                    <a:pt x="76" y="232"/>
                    <a:pt x="75" y="232"/>
                    <a:pt x="75" y="231"/>
                  </a:cubicBezTo>
                  <a:cubicBezTo>
                    <a:pt x="75" y="231"/>
                    <a:pt x="74" y="230"/>
                    <a:pt x="74" y="230"/>
                  </a:cubicBezTo>
                  <a:cubicBezTo>
                    <a:pt x="73" y="228"/>
                    <a:pt x="73" y="226"/>
                    <a:pt x="72" y="222"/>
                  </a:cubicBezTo>
                  <a:cubicBezTo>
                    <a:pt x="74" y="221"/>
                    <a:pt x="76" y="219"/>
                    <a:pt x="79" y="218"/>
                  </a:cubicBezTo>
                  <a:moveTo>
                    <a:pt x="78" y="235"/>
                  </a:moveTo>
                  <a:cubicBezTo>
                    <a:pt x="78" y="235"/>
                    <a:pt x="78" y="235"/>
                    <a:pt x="78" y="234"/>
                  </a:cubicBezTo>
                  <a:cubicBezTo>
                    <a:pt x="79" y="235"/>
                    <a:pt x="79" y="235"/>
                    <a:pt x="79" y="236"/>
                  </a:cubicBezTo>
                  <a:cubicBezTo>
                    <a:pt x="78" y="236"/>
                    <a:pt x="78" y="235"/>
                    <a:pt x="78" y="235"/>
                  </a:cubicBezTo>
                  <a:moveTo>
                    <a:pt x="85" y="240"/>
                  </a:moveTo>
                  <a:cubicBezTo>
                    <a:pt x="84" y="240"/>
                    <a:pt x="84" y="240"/>
                    <a:pt x="84" y="240"/>
                  </a:cubicBezTo>
                  <a:cubicBezTo>
                    <a:pt x="85" y="237"/>
                    <a:pt x="86" y="234"/>
                    <a:pt x="87" y="231"/>
                  </a:cubicBezTo>
                  <a:cubicBezTo>
                    <a:pt x="87" y="230"/>
                    <a:pt x="86" y="230"/>
                    <a:pt x="85" y="231"/>
                  </a:cubicBezTo>
                  <a:cubicBezTo>
                    <a:pt x="85" y="232"/>
                    <a:pt x="85" y="234"/>
                    <a:pt x="84" y="235"/>
                  </a:cubicBezTo>
                  <a:cubicBezTo>
                    <a:pt x="83" y="238"/>
                    <a:pt x="84" y="239"/>
                    <a:pt x="82" y="236"/>
                  </a:cubicBezTo>
                  <a:cubicBezTo>
                    <a:pt x="81" y="235"/>
                    <a:pt x="81" y="234"/>
                    <a:pt x="81" y="233"/>
                  </a:cubicBezTo>
                  <a:cubicBezTo>
                    <a:pt x="84" y="231"/>
                    <a:pt x="87" y="229"/>
                    <a:pt x="90" y="226"/>
                  </a:cubicBezTo>
                  <a:cubicBezTo>
                    <a:pt x="92" y="224"/>
                    <a:pt x="94" y="222"/>
                    <a:pt x="96" y="221"/>
                  </a:cubicBezTo>
                  <a:cubicBezTo>
                    <a:pt x="95" y="222"/>
                    <a:pt x="95" y="224"/>
                    <a:pt x="95" y="225"/>
                  </a:cubicBezTo>
                  <a:cubicBezTo>
                    <a:pt x="91" y="229"/>
                    <a:pt x="87" y="234"/>
                    <a:pt x="85" y="240"/>
                  </a:cubicBezTo>
                  <a:moveTo>
                    <a:pt x="99" y="266"/>
                  </a:moveTo>
                  <a:cubicBezTo>
                    <a:pt x="99" y="266"/>
                    <a:pt x="99" y="266"/>
                    <a:pt x="99" y="265"/>
                  </a:cubicBezTo>
                  <a:cubicBezTo>
                    <a:pt x="99" y="263"/>
                    <a:pt x="99" y="261"/>
                    <a:pt x="98" y="259"/>
                  </a:cubicBezTo>
                  <a:cubicBezTo>
                    <a:pt x="98" y="258"/>
                    <a:pt x="98" y="258"/>
                    <a:pt x="98" y="259"/>
                  </a:cubicBezTo>
                  <a:cubicBezTo>
                    <a:pt x="98" y="259"/>
                    <a:pt x="98" y="260"/>
                    <a:pt x="98" y="260"/>
                  </a:cubicBezTo>
                  <a:cubicBezTo>
                    <a:pt x="97" y="259"/>
                    <a:pt x="97" y="259"/>
                    <a:pt x="97" y="258"/>
                  </a:cubicBezTo>
                  <a:cubicBezTo>
                    <a:pt x="97" y="257"/>
                    <a:pt x="97" y="256"/>
                    <a:pt x="97" y="256"/>
                  </a:cubicBezTo>
                  <a:cubicBezTo>
                    <a:pt x="97" y="253"/>
                    <a:pt x="97" y="251"/>
                    <a:pt x="98" y="248"/>
                  </a:cubicBezTo>
                  <a:cubicBezTo>
                    <a:pt x="99" y="241"/>
                    <a:pt x="105" y="235"/>
                    <a:pt x="114" y="231"/>
                  </a:cubicBezTo>
                  <a:cubicBezTo>
                    <a:pt x="114" y="232"/>
                    <a:pt x="114" y="233"/>
                    <a:pt x="114" y="234"/>
                  </a:cubicBezTo>
                  <a:cubicBezTo>
                    <a:pt x="113" y="251"/>
                    <a:pt x="110" y="268"/>
                    <a:pt x="110" y="286"/>
                  </a:cubicBezTo>
                  <a:cubicBezTo>
                    <a:pt x="109" y="287"/>
                    <a:pt x="109" y="288"/>
                    <a:pt x="109" y="289"/>
                  </a:cubicBezTo>
                  <a:cubicBezTo>
                    <a:pt x="109" y="289"/>
                    <a:pt x="109" y="289"/>
                    <a:pt x="110" y="290"/>
                  </a:cubicBezTo>
                  <a:cubicBezTo>
                    <a:pt x="110" y="290"/>
                    <a:pt x="110" y="290"/>
                    <a:pt x="110" y="291"/>
                  </a:cubicBezTo>
                  <a:cubicBezTo>
                    <a:pt x="108" y="287"/>
                    <a:pt x="106" y="284"/>
                    <a:pt x="105" y="281"/>
                  </a:cubicBezTo>
                  <a:cubicBezTo>
                    <a:pt x="103" y="276"/>
                    <a:pt x="101" y="271"/>
                    <a:pt x="99" y="266"/>
                  </a:cubicBezTo>
                  <a:moveTo>
                    <a:pt x="138" y="352"/>
                  </a:moveTo>
                  <a:cubicBezTo>
                    <a:pt x="139" y="352"/>
                    <a:pt x="139" y="351"/>
                    <a:pt x="139" y="350"/>
                  </a:cubicBezTo>
                  <a:cubicBezTo>
                    <a:pt x="140" y="345"/>
                    <a:pt x="140" y="339"/>
                    <a:pt x="140" y="333"/>
                  </a:cubicBezTo>
                  <a:cubicBezTo>
                    <a:pt x="140" y="333"/>
                    <a:pt x="140" y="334"/>
                    <a:pt x="140" y="334"/>
                  </a:cubicBezTo>
                  <a:cubicBezTo>
                    <a:pt x="141" y="334"/>
                    <a:pt x="141" y="334"/>
                    <a:pt x="142" y="334"/>
                  </a:cubicBezTo>
                  <a:cubicBezTo>
                    <a:pt x="143" y="334"/>
                    <a:pt x="143" y="333"/>
                    <a:pt x="142" y="332"/>
                  </a:cubicBezTo>
                  <a:cubicBezTo>
                    <a:pt x="142" y="332"/>
                    <a:pt x="149" y="322"/>
                    <a:pt x="150" y="320"/>
                  </a:cubicBezTo>
                  <a:cubicBezTo>
                    <a:pt x="151" y="319"/>
                    <a:pt x="152" y="318"/>
                    <a:pt x="152" y="316"/>
                  </a:cubicBezTo>
                  <a:cubicBezTo>
                    <a:pt x="151" y="328"/>
                    <a:pt x="149" y="339"/>
                    <a:pt x="149" y="351"/>
                  </a:cubicBezTo>
                  <a:cubicBezTo>
                    <a:pt x="148" y="359"/>
                    <a:pt x="147" y="366"/>
                    <a:pt x="148" y="373"/>
                  </a:cubicBezTo>
                  <a:cubicBezTo>
                    <a:pt x="147" y="371"/>
                    <a:pt x="146" y="368"/>
                    <a:pt x="145" y="366"/>
                  </a:cubicBezTo>
                  <a:cubicBezTo>
                    <a:pt x="142" y="361"/>
                    <a:pt x="140" y="357"/>
                    <a:pt x="138" y="352"/>
                  </a:cubicBezTo>
                  <a:moveTo>
                    <a:pt x="403" y="890"/>
                  </a:moveTo>
                  <a:cubicBezTo>
                    <a:pt x="404" y="883"/>
                    <a:pt x="404" y="876"/>
                    <a:pt x="404" y="869"/>
                  </a:cubicBezTo>
                  <a:cubicBezTo>
                    <a:pt x="405" y="862"/>
                    <a:pt x="407" y="854"/>
                    <a:pt x="408" y="846"/>
                  </a:cubicBezTo>
                  <a:cubicBezTo>
                    <a:pt x="409" y="831"/>
                    <a:pt x="407" y="814"/>
                    <a:pt x="407" y="799"/>
                  </a:cubicBezTo>
                  <a:cubicBezTo>
                    <a:pt x="406" y="798"/>
                    <a:pt x="406" y="798"/>
                    <a:pt x="405" y="799"/>
                  </a:cubicBezTo>
                  <a:cubicBezTo>
                    <a:pt x="404" y="815"/>
                    <a:pt x="407" y="832"/>
                    <a:pt x="405" y="849"/>
                  </a:cubicBezTo>
                  <a:cubicBezTo>
                    <a:pt x="404" y="856"/>
                    <a:pt x="402" y="864"/>
                    <a:pt x="401" y="871"/>
                  </a:cubicBezTo>
                  <a:cubicBezTo>
                    <a:pt x="401" y="873"/>
                    <a:pt x="400" y="883"/>
                    <a:pt x="400" y="889"/>
                  </a:cubicBezTo>
                  <a:cubicBezTo>
                    <a:pt x="397" y="887"/>
                    <a:pt x="395" y="885"/>
                    <a:pt x="394" y="882"/>
                  </a:cubicBezTo>
                  <a:cubicBezTo>
                    <a:pt x="391" y="876"/>
                    <a:pt x="389" y="870"/>
                    <a:pt x="386" y="864"/>
                  </a:cubicBezTo>
                  <a:cubicBezTo>
                    <a:pt x="386" y="863"/>
                    <a:pt x="386" y="862"/>
                    <a:pt x="386" y="860"/>
                  </a:cubicBezTo>
                  <a:cubicBezTo>
                    <a:pt x="387" y="849"/>
                    <a:pt x="387" y="838"/>
                    <a:pt x="388" y="827"/>
                  </a:cubicBezTo>
                  <a:cubicBezTo>
                    <a:pt x="388" y="818"/>
                    <a:pt x="390" y="809"/>
                    <a:pt x="391" y="800"/>
                  </a:cubicBezTo>
                  <a:cubicBezTo>
                    <a:pt x="392" y="789"/>
                    <a:pt x="391" y="778"/>
                    <a:pt x="390" y="767"/>
                  </a:cubicBezTo>
                  <a:cubicBezTo>
                    <a:pt x="390" y="767"/>
                    <a:pt x="390" y="767"/>
                    <a:pt x="390" y="767"/>
                  </a:cubicBezTo>
                  <a:cubicBezTo>
                    <a:pt x="389" y="778"/>
                    <a:pt x="390" y="788"/>
                    <a:pt x="389" y="799"/>
                  </a:cubicBezTo>
                  <a:cubicBezTo>
                    <a:pt x="388" y="808"/>
                    <a:pt x="385" y="818"/>
                    <a:pt x="384" y="827"/>
                  </a:cubicBezTo>
                  <a:cubicBezTo>
                    <a:pt x="384" y="838"/>
                    <a:pt x="384" y="848"/>
                    <a:pt x="383" y="858"/>
                  </a:cubicBezTo>
                  <a:cubicBezTo>
                    <a:pt x="381" y="853"/>
                    <a:pt x="378" y="848"/>
                    <a:pt x="376" y="843"/>
                  </a:cubicBezTo>
                  <a:cubicBezTo>
                    <a:pt x="377" y="824"/>
                    <a:pt x="376" y="806"/>
                    <a:pt x="378" y="787"/>
                  </a:cubicBezTo>
                  <a:cubicBezTo>
                    <a:pt x="379" y="776"/>
                    <a:pt x="380" y="764"/>
                    <a:pt x="382" y="753"/>
                  </a:cubicBezTo>
                  <a:cubicBezTo>
                    <a:pt x="383" y="745"/>
                    <a:pt x="385" y="738"/>
                    <a:pt x="381" y="730"/>
                  </a:cubicBezTo>
                  <a:cubicBezTo>
                    <a:pt x="380" y="729"/>
                    <a:pt x="378" y="730"/>
                    <a:pt x="379" y="732"/>
                  </a:cubicBezTo>
                  <a:cubicBezTo>
                    <a:pt x="383" y="740"/>
                    <a:pt x="379" y="754"/>
                    <a:pt x="378" y="763"/>
                  </a:cubicBezTo>
                  <a:cubicBezTo>
                    <a:pt x="377" y="774"/>
                    <a:pt x="376" y="784"/>
                    <a:pt x="375" y="794"/>
                  </a:cubicBezTo>
                  <a:cubicBezTo>
                    <a:pt x="373" y="808"/>
                    <a:pt x="372" y="821"/>
                    <a:pt x="372" y="835"/>
                  </a:cubicBezTo>
                  <a:cubicBezTo>
                    <a:pt x="370" y="831"/>
                    <a:pt x="368" y="827"/>
                    <a:pt x="367" y="823"/>
                  </a:cubicBezTo>
                  <a:cubicBezTo>
                    <a:pt x="365" y="820"/>
                    <a:pt x="364" y="817"/>
                    <a:pt x="362" y="814"/>
                  </a:cubicBezTo>
                  <a:cubicBezTo>
                    <a:pt x="362" y="807"/>
                    <a:pt x="363" y="801"/>
                    <a:pt x="363" y="794"/>
                  </a:cubicBezTo>
                  <a:cubicBezTo>
                    <a:pt x="365" y="783"/>
                    <a:pt x="365" y="772"/>
                    <a:pt x="366" y="760"/>
                  </a:cubicBezTo>
                  <a:cubicBezTo>
                    <a:pt x="366" y="748"/>
                    <a:pt x="368" y="736"/>
                    <a:pt x="369" y="724"/>
                  </a:cubicBezTo>
                  <a:cubicBezTo>
                    <a:pt x="370" y="713"/>
                    <a:pt x="367" y="703"/>
                    <a:pt x="367" y="693"/>
                  </a:cubicBezTo>
                  <a:cubicBezTo>
                    <a:pt x="367" y="691"/>
                    <a:pt x="365" y="691"/>
                    <a:pt x="365" y="693"/>
                  </a:cubicBezTo>
                  <a:cubicBezTo>
                    <a:pt x="365" y="703"/>
                    <a:pt x="368" y="713"/>
                    <a:pt x="366" y="724"/>
                  </a:cubicBezTo>
                  <a:cubicBezTo>
                    <a:pt x="365" y="736"/>
                    <a:pt x="363" y="748"/>
                    <a:pt x="362" y="760"/>
                  </a:cubicBezTo>
                  <a:cubicBezTo>
                    <a:pt x="362" y="775"/>
                    <a:pt x="359" y="791"/>
                    <a:pt x="358" y="806"/>
                  </a:cubicBezTo>
                  <a:cubicBezTo>
                    <a:pt x="355" y="800"/>
                    <a:pt x="352" y="793"/>
                    <a:pt x="349" y="787"/>
                  </a:cubicBezTo>
                  <a:cubicBezTo>
                    <a:pt x="350" y="770"/>
                    <a:pt x="352" y="753"/>
                    <a:pt x="352" y="735"/>
                  </a:cubicBezTo>
                  <a:cubicBezTo>
                    <a:pt x="351" y="715"/>
                    <a:pt x="354" y="693"/>
                    <a:pt x="348" y="673"/>
                  </a:cubicBezTo>
                  <a:cubicBezTo>
                    <a:pt x="348" y="672"/>
                    <a:pt x="348" y="673"/>
                    <a:pt x="348" y="673"/>
                  </a:cubicBezTo>
                  <a:cubicBezTo>
                    <a:pt x="351" y="695"/>
                    <a:pt x="349" y="717"/>
                    <a:pt x="348" y="739"/>
                  </a:cubicBezTo>
                  <a:cubicBezTo>
                    <a:pt x="348" y="752"/>
                    <a:pt x="347" y="766"/>
                    <a:pt x="346" y="779"/>
                  </a:cubicBezTo>
                  <a:cubicBezTo>
                    <a:pt x="341" y="769"/>
                    <a:pt x="336" y="759"/>
                    <a:pt x="331" y="749"/>
                  </a:cubicBezTo>
                  <a:cubicBezTo>
                    <a:pt x="332" y="732"/>
                    <a:pt x="333" y="715"/>
                    <a:pt x="336" y="699"/>
                  </a:cubicBezTo>
                  <a:cubicBezTo>
                    <a:pt x="339" y="676"/>
                    <a:pt x="339" y="652"/>
                    <a:pt x="339" y="629"/>
                  </a:cubicBezTo>
                  <a:cubicBezTo>
                    <a:pt x="339" y="627"/>
                    <a:pt x="337" y="627"/>
                    <a:pt x="337" y="629"/>
                  </a:cubicBezTo>
                  <a:cubicBezTo>
                    <a:pt x="337" y="655"/>
                    <a:pt x="335" y="680"/>
                    <a:pt x="331" y="705"/>
                  </a:cubicBezTo>
                  <a:cubicBezTo>
                    <a:pt x="329" y="715"/>
                    <a:pt x="329" y="726"/>
                    <a:pt x="329" y="736"/>
                  </a:cubicBezTo>
                  <a:cubicBezTo>
                    <a:pt x="328" y="738"/>
                    <a:pt x="328" y="741"/>
                    <a:pt x="328" y="743"/>
                  </a:cubicBezTo>
                  <a:cubicBezTo>
                    <a:pt x="327" y="740"/>
                    <a:pt x="325" y="737"/>
                    <a:pt x="324" y="734"/>
                  </a:cubicBezTo>
                  <a:cubicBezTo>
                    <a:pt x="323" y="732"/>
                    <a:pt x="322" y="729"/>
                    <a:pt x="320" y="727"/>
                  </a:cubicBezTo>
                  <a:cubicBezTo>
                    <a:pt x="321" y="709"/>
                    <a:pt x="321" y="690"/>
                    <a:pt x="322" y="672"/>
                  </a:cubicBezTo>
                  <a:cubicBezTo>
                    <a:pt x="324" y="649"/>
                    <a:pt x="329" y="626"/>
                    <a:pt x="329" y="603"/>
                  </a:cubicBezTo>
                  <a:cubicBezTo>
                    <a:pt x="329" y="601"/>
                    <a:pt x="327" y="601"/>
                    <a:pt x="327" y="603"/>
                  </a:cubicBezTo>
                  <a:cubicBezTo>
                    <a:pt x="326" y="626"/>
                    <a:pt x="321" y="649"/>
                    <a:pt x="319" y="672"/>
                  </a:cubicBezTo>
                  <a:cubicBezTo>
                    <a:pt x="317" y="687"/>
                    <a:pt x="316" y="703"/>
                    <a:pt x="316" y="718"/>
                  </a:cubicBezTo>
                  <a:cubicBezTo>
                    <a:pt x="315" y="718"/>
                    <a:pt x="315" y="717"/>
                    <a:pt x="315" y="717"/>
                  </a:cubicBezTo>
                  <a:cubicBezTo>
                    <a:pt x="307" y="701"/>
                    <a:pt x="299" y="686"/>
                    <a:pt x="292" y="670"/>
                  </a:cubicBezTo>
                  <a:cubicBezTo>
                    <a:pt x="292" y="664"/>
                    <a:pt x="293" y="657"/>
                    <a:pt x="293" y="651"/>
                  </a:cubicBezTo>
                  <a:cubicBezTo>
                    <a:pt x="295" y="635"/>
                    <a:pt x="296" y="619"/>
                    <a:pt x="297" y="604"/>
                  </a:cubicBezTo>
                  <a:cubicBezTo>
                    <a:pt x="298" y="592"/>
                    <a:pt x="298" y="580"/>
                    <a:pt x="298" y="568"/>
                  </a:cubicBezTo>
                  <a:cubicBezTo>
                    <a:pt x="298" y="563"/>
                    <a:pt x="297" y="556"/>
                    <a:pt x="292" y="554"/>
                  </a:cubicBezTo>
                  <a:cubicBezTo>
                    <a:pt x="291" y="554"/>
                    <a:pt x="291" y="555"/>
                    <a:pt x="292" y="556"/>
                  </a:cubicBezTo>
                  <a:cubicBezTo>
                    <a:pt x="298" y="560"/>
                    <a:pt x="295" y="577"/>
                    <a:pt x="295" y="583"/>
                  </a:cubicBezTo>
                  <a:cubicBezTo>
                    <a:pt x="294" y="595"/>
                    <a:pt x="294" y="607"/>
                    <a:pt x="293" y="619"/>
                  </a:cubicBezTo>
                  <a:cubicBezTo>
                    <a:pt x="291" y="631"/>
                    <a:pt x="291" y="643"/>
                    <a:pt x="289" y="655"/>
                  </a:cubicBezTo>
                  <a:cubicBezTo>
                    <a:pt x="289" y="658"/>
                    <a:pt x="289" y="661"/>
                    <a:pt x="288" y="663"/>
                  </a:cubicBezTo>
                  <a:cubicBezTo>
                    <a:pt x="284" y="655"/>
                    <a:pt x="280" y="647"/>
                    <a:pt x="277" y="639"/>
                  </a:cubicBezTo>
                  <a:cubicBezTo>
                    <a:pt x="276" y="637"/>
                    <a:pt x="276" y="636"/>
                    <a:pt x="276" y="634"/>
                  </a:cubicBezTo>
                  <a:cubicBezTo>
                    <a:pt x="275" y="627"/>
                    <a:pt x="276" y="620"/>
                    <a:pt x="276" y="613"/>
                  </a:cubicBezTo>
                  <a:cubicBezTo>
                    <a:pt x="277" y="596"/>
                    <a:pt x="278" y="579"/>
                    <a:pt x="277" y="562"/>
                  </a:cubicBezTo>
                  <a:cubicBezTo>
                    <a:pt x="277" y="551"/>
                    <a:pt x="280" y="540"/>
                    <a:pt x="280" y="529"/>
                  </a:cubicBezTo>
                  <a:cubicBezTo>
                    <a:pt x="280" y="526"/>
                    <a:pt x="281" y="518"/>
                    <a:pt x="276" y="516"/>
                  </a:cubicBezTo>
                  <a:cubicBezTo>
                    <a:pt x="275" y="516"/>
                    <a:pt x="275" y="517"/>
                    <a:pt x="276" y="518"/>
                  </a:cubicBezTo>
                  <a:cubicBezTo>
                    <a:pt x="280" y="520"/>
                    <a:pt x="277" y="535"/>
                    <a:pt x="277" y="539"/>
                  </a:cubicBezTo>
                  <a:cubicBezTo>
                    <a:pt x="275" y="551"/>
                    <a:pt x="274" y="563"/>
                    <a:pt x="274" y="575"/>
                  </a:cubicBezTo>
                  <a:cubicBezTo>
                    <a:pt x="274" y="589"/>
                    <a:pt x="273" y="603"/>
                    <a:pt x="273" y="617"/>
                  </a:cubicBezTo>
                  <a:cubicBezTo>
                    <a:pt x="272" y="620"/>
                    <a:pt x="272" y="624"/>
                    <a:pt x="272" y="628"/>
                  </a:cubicBezTo>
                  <a:cubicBezTo>
                    <a:pt x="272" y="627"/>
                    <a:pt x="271" y="625"/>
                    <a:pt x="270" y="624"/>
                  </a:cubicBezTo>
                  <a:cubicBezTo>
                    <a:pt x="267" y="616"/>
                    <a:pt x="264" y="608"/>
                    <a:pt x="260" y="601"/>
                  </a:cubicBezTo>
                  <a:cubicBezTo>
                    <a:pt x="261" y="593"/>
                    <a:pt x="262" y="584"/>
                    <a:pt x="263" y="576"/>
                  </a:cubicBezTo>
                  <a:cubicBezTo>
                    <a:pt x="264" y="563"/>
                    <a:pt x="265" y="550"/>
                    <a:pt x="265" y="538"/>
                  </a:cubicBezTo>
                  <a:cubicBezTo>
                    <a:pt x="265" y="525"/>
                    <a:pt x="267" y="512"/>
                    <a:pt x="267" y="499"/>
                  </a:cubicBezTo>
                  <a:cubicBezTo>
                    <a:pt x="267" y="497"/>
                    <a:pt x="265" y="497"/>
                    <a:pt x="265" y="499"/>
                  </a:cubicBezTo>
                  <a:cubicBezTo>
                    <a:pt x="265" y="522"/>
                    <a:pt x="262" y="545"/>
                    <a:pt x="260" y="567"/>
                  </a:cubicBezTo>
                  <a:cubicBezTo>
                    <a:pt x="260" y="576"/>
                    <a:pt x="258" y="586"/>
                    <a:pt x="257" y="595"/>
                  </a:cubicBezTo>
                  <a:cubicBezTo>
                    <a:pt x="254" y="589"/>
                    <a:pt x="251" y="583"/>
                    <a:pt x="248" y="578"/>
                  </a:cubicBezTo>
                  <a:cubicBezTo>
                    <a:pt x="249" y="566"/>
                    <a:pt x="252" y="554"/>
                    <a:pt x="253" y="542"/>
                  </a:cubicBezTo>
                  <a:cubicBezTo>
                    <a:pt x="257" y="520"/>
                    <a:pt x="257" y="499"/>
                    <a:pt x="257" y="477"/>
                  </a:cubicBezTo>
                  <a:cubicBezTo>
                    <a:pt x="257" y="475"/>
                    <a:pt x="255" y="475"/>
                    <a:pt x="255" y="477"/>
                  </a:cubicBezTo>
                  <a:cubicBezTo>
                    <a:pt x="254" y="504"/>
                    <a:pt x="252" y="531"/>
                    <a:pt x="247" y="558"/>
                  </a:cubicBezTo>
                  <a:cubicBezTo>
                    <a:pt x="246" y="563"/>
                    <a:pt x="246" y="567"/>
                    <a:pt x="245" y="572"/>
                  </a:cubicBezTo>
                  <a:cubicBezTo>
                    <a:pt x="243" y="568"/>
                    <a:pt x="241" y="564"/>
                    <a:pt x="239" y="561"/>
                  </a:cubicBezTo>
                  <a:cubicBezTo>
                    <a:pt x="239" y="559"/>
                    <a:pt x="239" y="558"/>
                    <a:pt x="239" y="557"/>
                  </a:cubicBezTo>
                  <a:cubicBezTo>
                    <a:pt x="238" y="556"/>
                    <a:pt x="237" y="556"/>
                    <a:pt x="237" y="557"/>
                  </a:cubicBezTo>
                  <a:cubicBezTo>
                    <a:pt x="237" y="557"/>
                    <a:pt x="237" y="558"/>
                    <a:pt x="238" y="558"/>
                  </a:cubicBezTo>
                  <a:cubicBezTo>
                    <a:pt x="236" y="556"/>
                    <a:pt x="235" y="553"/>
                    <a:pt x="234" y="551"/>
                  </a:cubicBezTo>
                  <a:cubicBezTo>
                    <a:pt x="234" y="550"/>
                    <a:pt x="234" y="548"/>
                    <a:pt x="234" y="547"/>
                  </a:cubicBezTo>
                  <a:cubicBezTo>
                    <a:pt x="235" y="534"/>
                    <a:pt x="238" y="521"/>
                    <a:pt x="239" y="507"/>
                  </a:cubicBezTo>
                  <a:cubicBezTo>
                    <a:pt x="241" y="493"/>
                    <a:pt x="243" y="478"/>
                    <a:pt x="246" y="464"/>
                  </a:cubicBezTo>
                  <a:cubicBezTo>
                    <a:pt x="247" y="453"/>
                    <a:pt x="251" y="442"/>
                    <a:pt x="248" y="431"/>
                  </a:cubicBezTo>
                  <a:cubicBezTo>
                    <a:pt x="248" y="431"/>
                    <a:pt x="248" y="431"/>
                    <a:pt x="248" y="431"/>
                  </a:cubicBezTo>
                  <a:cubicBezTo>
                    <a:pt x="247" y="431"/>
                    <a:pt x="247" y="431"/>
                    <a:pt x="246" y="431"/>
                  </a:cubicBezTo>
                  <a:cubicBezTo>
                    <a:pt x="245" y="431"/>
                    <a:pt x="245" y="431"/>
                    <a:pt x="246" y="431"/>
                  </a:cubicBezTo>
                  <a:cubicBezTo>
                    <a:pt x="252" y="433"/>
                    <a:pt x="242" y="471"/>
                    <a:pt x="241" y="476"/>
                  </a:cubicBezTo>
                  <a:cubicBezTo>
                    <a:pt x="238" y="489"/>
                    <a:pt x="236" y="502"/>
                    <a:pt x="235" y="515"/>
                  </a:cubicBezTo>
                  <a:cubicBezTo>
                    <a:pt x="234" y="525"/>
                    <a:pt x="232" y="535"/>
                    <a:pt x="231" y="546"/>
                  </a:cubicBezTo>
                  <a:cubicBezTo>
                    <a:pt x="227" y="538"/>
                    <a:pt x="223" y="531"/>
                    <a:pt x="219" y="523"/>
                  </a:cubicBezTo>
                  <a:cubicBezTo>
                    <a:pt x="219" y="522"/>
                    <a:pt x="219" y="521"/>
                    <a:pt x="219" y="520"/>
                  </a:cubicBezTo>
                  <a:cubicBezTo>
                    <a:pt x="222" y="510"/>
                    <a:pt x="222" y="499"/>
                    <a:pt x="223" y="488"/>
                  </a:cubicBezTo>
                  <a:cubicBezTo>
                    <a:pt x="224" y="477"/>
                    <a:pt x="226" y="466"/>
                    <a:pt x="227" y="455"/>
                  </a:cubicBezTo>
                  <a:cubicBezTo>
                    <a:pt x="228" y="443"/>
                    <a:pt x="227" y="431"/>
                    <a:pt x="227" y="419"/>
                  </a:cubicBezTo>
                  <a:cubicBezTo>
                    <a:pt x="227" y="418"/>
                    <a:pt x="225" y="418"/>
                    <a:pt x="225" y="419"/>
                  </a:cubicBezTo>
                  <a:cubicBezTo>
                    <a:pt x="225" y="429"/>
                    <a:pt x="225" y="439"/>
                    <a:pt x="224" y="449"/>
                  </a:cubicBezTo>
                  <a:cubicBezTo>
                    <a:pt x="224" y="460"/>
                    <a:pt x="222" y="470"/>
                    <a:pt x="221" y="481"/>
                  </a:cubicBezTo>
                  <a:cubicBezTo>
                    <a:pt x="219" y="492"/>
                    <a:pt x="219" y="503"/>
                    <a:pt x="217" y="514"/>
                  </a:cubicBezTo>
                  <a:cubicBezTo>
                    <a:pt x="217" y="516"/>
                    <a:pt x="217" y="517"/>
                    <a:pt x="216" y="519"/>
                  </a:cubicBezTo>
                  <a:cubicBezTo>
                    <a:pt x="213" y="512"/>
                    <a:pt x="209" y="505"/>
                    <a:pt x="206" y="498"/>
                  </a:cubicBezTo>
                  <a:cubicBezTo>
                    <a:pt x="205" y="497"/>
                    <a:pt x="205" y="497"/>
                    <a:pt x="205" y="496"/>
                  </a:cubicBezTo>
                  <a:cubicBezTo>
                    <a:pt x="206" y="478"/>
                    <a:pt x="205" y="459"/>
                    <a:pt x="207" y="441"/>
                  </a:cubicBezTo>
                  <a:cubicBezTo>
                    <a:pt x="208" y="427"/>
                    <a:pt x="207" y="412"/>
                    <a:pt x="209" y="398"/>
                  </a:cubicBezTo>
                  <a:cubicBezTo>
                    <a:pt x="210" y="388"/>
                    <a:pt x="211" y="377"/>
                    <a:pt x="211" y="367"/>
                  </a:cubicBezTo>
                  <a:cubicBezTo>
                    <a:pt x="211" y="366"/>
                    <a:pt x="209" y="366"/>
                    <a:pt x="209" y="367"/>
                  </a:cubicBezTo>
                  <a:cubicBezTo>
                    <a:pt x="209" y="379"/>
                    <a:pt x="206" y="392"/>
                    <a:pt x="205" y="404"/>
                  </a:cubicBezTo>
                  <a:cubicBezTo>
                    <a:pt x="203" y="416"/>
                    <a:pt x="205" y="428"/>
                    <a:pt x="203" y="441"/>
                  </a:cubicBezTo>
                  <a:cubicBezTo>
                    <a:pt x="202" y="453"/>
                    <a:pt x="202" y="466"/>
                    <a:pt x="202" y="478"/>
                  </a:cubicBezTo>
                  <a:cubicBezTo>
                    <a:pt x="202" y="482"/>
                    <a:pt x="202" y="486"/>
                    <a:pt x="202" y="490"/>
                  </a:cubicBezTo>
                  <a:cubicBezTo>
                    <a:pt x="196" y="479"/>
                    <a:pt x="191" y="468"/>
                    <a:pt x="186" y="456"/>
                  </a:cubicBezTo>
                  <a:cubicBezTo>
                    <a:pt x="187" y="440"/>
                    <a:pt x="189" y="424"/>
                    <a:pt x="190" y="408"/>
                  </a:cubicBezTo>
                  <a:cubicBezTo>
                    <a:pt x="191" y="398"/>
                    <a:pt x="193" y="389"/>
                    <a:pt x="195" y="379"/>
                  </a:cubicBezTo>
                  <a:cubicBezTo>
                    <a:pt x="196" y="369"/>
                    <a:pt x="195" y="359"/>
                    <a:pt x="195" y="349"/>
                  </a:cubicBezTo>
                  <a:cubicBezTo>
                    <a:pt x="195" y="348"/>
                    <a:pt x="193" y="348"/>
                    <a:pt x="193" y="349"/>
                  </a:cubicBezTo>
                  <a:cubicBezTo>
                    <a:pt x="193" y="360"/>
                    <a:pt x="194" y="371"/>
                    <a:pt x="192" y="382"/>
                  </a:cubicBezTo>
                  <a:cubicBezTo>
                    <a:pt x="190" y="391"/>
                    <a:pt x="188" y="399"/>
                    <a:pt x="187" y="408"/>
                  </a:cubicBezTo>
                  <a:cubicBezTo>
                    <a:pt x="186" y="418"/>
                    <a:pt x="186" y="429"/>
                    <a:pt x="184" y="439"/>
                  </a:cubicBezTo>
                  <a:cubicBezTo>
                    <a:pt x="184" y="443"/>
                    <a:pt x="183" y="446"/>
                    <a:pt x="183" y="450"/>
                  </a:cubicBezTo>
                  <a:cubicBezTo>
                    <a:pt x="180" y="443"/>
                    <a:pt x="177" y="436"/>
                    <a:pt x="174" y="430"/>
                  </a:cubicBezTo>
                  <a:cubicBezTo>
                    <a:pt x="174" y="424"/>
                    <a:pt x="175" y="418"/>
                    <a:pt x="176" y="413"/>
                  </a:cubicBezTo>
                  <a:cubicBezTo>
                    <a:pt x="177" y="403"/>
                    <a:pt x="178" y="393"/>
                    <a:pt x="179" y="384"/>
                  </a:cubicBezTo>
                  <a:cubicBezTo>
                    <a:pt x="181" y="362"/>
                    <a:pt x="184" y="341"/>
                    <a:pt x="183" y="319"/>
                  </a:cubicBezTo>
                  <a:cubicBezTo>
                    <a:pt x="183" y="318"/>
                    <a:pt x="181" y="318"/>
                    <a:pt x="181" y="319"/>
                  </a:cubicBezTo>
                  <a:cubicBezTo>
                    <a:pt x="181" y="329"/>
                    <a:pt x="181" y="339"/>
                    <a:pt x="180" y="349"/>
                  </a:cubicBezTo>
                  <a:cubicBezTo>
                    <a:pt x="179" y="359"/>
                    <a:pt x="177" y="369"/>
                    <a:pt x="176" y="380"/>
                  </a:cubicBezTo>
                  <a:cubicBezTo>
                    <a:pt x="175" y="394"/>
                    <a:pt x="172" y="409"/>
                    <a:pt x="171" y="423"/>
                  </a:cubicBezTo>
                  <a:cubicBezTo>
                    <a:pt x="168" y="418"/>
                    <a:pt x="166" y="413"/>
                    <a:pt x="164" y="408"/>
                  </a:cubicBezTo>
                  <a:cubicBezTo>
                    <a:pt x="165" y="401"/>
                    <a:pt x="165" y="394"/>
                    <a:pt x="165" y="387"/>
                  </a:cubicBezTo>
                  <a:cubicBezTo>
                    <a:pt x="167" y="377"/>
                    <a:pt x="167" y="367"/>
                    <a:pt x="168" y="356"/>
                  </a:cubicBezTo>
                  <a:cubicBezTo>
                    <a:pt x="170" y="334"/>
                    <a:pt x="172" y="312"/>
                    <a:pt x="170" y="289"/>
                  </a:cubicBezTo>
                  <a:cubicBezTo>
                    <a:pt x="170" y="288"/>
                    <a:pt x="170" y="288"/>
                    <a:pt x="170" y="289"/>
                  </a:cubicBezTo>
                  <a:cubicBezTo>
                    <a:pt x="168" y="311"/>
                    <a:pt x="168" y="333"/>
                    <a:pt x="165" y="355"/>
                  </a:cubicBezTo>
                  <a:cubicBezTo>
                    <a:pt x="164" y="364"/>
                    <a:pt x="163" y="374"/>
                    <a:pt x="162" y="383"/>
                  </a:cubicBezTo>
                  <a:cubicBezTo>
                    <a:pt x="162" y="389"/>
                    <a:pt x="161" y="394"/>
                    <a:pt x="160" y="399"/>
                  </a:cubicBezTo>
                  <a:cubicBezTo>
                    <a:pt x="160" y="400"/>
                    <a:pt x="160" y="400"/>
                    <a:pt x="160" y="401"/>
                  </a:cubicBezTo>
                  <a:cubicBezTo>
                    <a:pt x="157" y="394"/>
                    <a:pt x="154" y="387"/>
                    <a:pt x="151" y="381"/>
                  </a:cubicBezTo>
                  <a:cubicBezTo>
                    <a:pt x="151" y="376"/>
                    <a:pt x="150" y="371"/>
                    <a:pt x="151" y="366"/>
                  </a:cubicBezTo>
                  <a:cubicBezTo>
                    <a:pt x="152" y="361"/>
                    <a:pt x="152" y="356"/>
                    <a:pt x="152" y="351"/>
                  </a:cubicBezTo>
                  <a:cubicBezTo>
                    <a:pt x="152" y="338"/>
                    <a:pt x="155" y="326"/>
                    <a:pt x="156" y="313"/>
                  </a:cubicBezTo>
                  <a:cubicBezTo>
                    <a:pt x="156" y="312"/>
                    <a:pt x="156" y="312"/>
                    <a:pt x="156" y="311"/>
                  </a:cubicBezTo>
                  <a:cubicBezTo>
                    <a:pt x="158" y="308"/>
                    <a:pt x="161" y="306"/>
                    <a:pt x="163" y="304"/>
                  </a:cubicBezTo>
                  <a:cubicBezTo>
                    <a:pt x="164" y="303"/>
                    <a:pt x="162" y="301"/>
                    <a:pt x="161" y="302"/>
                  </a:cubicBezTo>
                  <a:cubicBezTo>
                    <a:pt x="159" y="303"/>
                    <a:pt x="158" y="305"/>
                    <a:pt x="156" y="306"/>
                  </a:cubicBezTo>
                  <a:cubicBezTo>
                    <a:pt x="158" y="284"/>
                    <a:pt x="160" y="262"/>
                    <a:pt x="159" y="239"/>
                  </a:cubicBezTo>
                  <a:cubicBezTo>
                    <a:pt x="159" y="238"/>
                    <a:pt x="157" y="238"/>
                    <a:pt x="157" y="239"/>
                  </a:cubicBezTo>
                  <a:cubicBezTo>
                    <a:pt x="157" y="252"/>
                    <a:pt x="157" y="264"/>
                    <a:pt x="156" y="277"/>
                  </a:cubicBezTo>
                  <a:cubicBezTo>
                    <a:pt x="155" y="288"/>
                    <a:pt x="154" y="299"/>
                    <a:pt x="153" y="310"/>
                  </a:cubicBezTo>
                  <a:cubicBezTo>
                    <a:pt x="153" y="310"/>
                    <a:pt x="153" y="310"/>
                    <a:pt x="153" y="310"/>
                  </a:cubicBezTo>
                  <a:cubicBezTo>
                    <a:pt x="151" y="313"/>
                    <a:pt x="149" y="316"/>
                    <a:pt x="148" y="319"/>
                  </a:cubicBezTo>
                  <a:cubicBezTo>
                    <a:pt x="145" y="323"/>
                    <a:pt x="141" y="327"/>
                    <a:pt x="140" y="331"/>
                  </a:cubicBezTo>
                  <a:cubicBezTo>
                    <a:pt x="140" y="326"/>
                    <a:pt x="140" y="321"/>
                    <a:pt x="140" y="316"/>
                  </a:cubicBezTo>
                  <a:cubicBezTo>
                    <a:pt x="142" y="303"/>
                    <a:pt x="141" y="290"/>
                    <a:pt x="142" y="277"/>
                  </a:cubicBezTo>
                  <a:cubicBezTo>
                    <a:pt x="144" y="264"/>
                    <a:pt x="145" y="251"/>
                    <a:pt x="146" y="238"/>
                  </a:cubicBezTo>
                  <a:cubicBezTo>
                    <a:pt x="147" y="232"/>
                    <a:pt x="148" y="225"/>
                    <a:pt x="147" y="219"/>
                  </a:cubicBezTo>
                  <a:cubicBezTo>
                    <a:pt x="152" y="217"/>
                    <a:pt x="157" y="215"/>
                    <a:pt x="163" y="213"/>
                  </a:cubicBezTo>
                  <a:cubicBezTo>
                    <a:pt x="170" y="231"/>
                    <a:pt x="178" y="249"/>
                    <a:pt x="185" y="267"/>
                  </a:cubicBezTo>
                  <a:cubicBezTo>
                    <a:pt x="212" y="344"/>
                    <a:pt x="249" y="415"/>
                    <a:pt x="286" y="487"/>
                  </a:cubicBezTo>
                  <a:cubicBezTo>
                    <a:pt x="306" y="528"/>
                    <a:pt x="324" y="570"/>
                    <a:pt x="342" y="611"/>
                  </a:cubicBezTo>
                  <a:cubicBezTo>
                    <a:pt x="359" y="648"/>
                    <a:pt x="375" y="685"/>
                    <a:pt x="392" y="721"/>
                  </a:cubicBezTo>
                  <a:cubicBezTo>
                    <a:pt x="407" y="757"/>
                    <a:pt x="423" y="793"/>
                    <a:pt x="439" y="829"/>
                  </a:cubicBezTo>
                  <a:cubicBezTo>
                    <a:pt x="443" y="838"/>
                    <a:pt x="447" y="848"/>
                    <a:pt x="452" y="857"/>
                  </a:cubicBezTo>
                  <a:cubicBezTo>
                    <a:pt x="453" y="859"/>
                    <a:pt x="453" y="861"/>
                    <a:pt x="454" y="865"/>
                  </a:cubicBezTo>
                  <a:cubicBezTo>
                    <a:pt x="454" y="865"/>
                    <a:pt x="454" y="865"/>
                    <a:pt x="454" y="865"/>
                  </a:cubicBezTo>
                  <a:cubicBezTo>
                    <a:pt x="454" y="861"/>
                    <a:pt x="454" y="862"/>
                    <a:pt x="453" y="861"/>
                  </a:cubicBezTo>
                  <a:cubicBezTo>
                    <a:pt x="452" y="860"/>
                    <a:pt x="450" y="861"/>
                    <a:pt x="451" y="862"/>
                  </a:cubicBezTo>
                  <a:cubicBezTo>
                    <a:pt x="451" y="863"/>
                    <a:pt x="451" y="863"/>
                    <a:pt x="452" y="864"/>
                  </a:cubicBezTo>
                  <a:cubicBezTo>
                    <a:pt x="446" y="864"/>
                    <a:pt x="441" y="864"/>
                    <a:pt x="437" y="866"/>
                  </a:cubicBezTo>
                  <a:cubicBezTo>
                    <a:pt x="437" y="864"/>
                    <a:pt x="436" y="861"/>
                    <a:pt x="436" y="859"/>
                  </a:cubicBezTo>
                  <a:cubicBezTo>
                    <a:pt x="436" y="859"/>
                    <a:pt x="436" y="858"/>
                    <a:pt x="436" y="859"/>
                  </a:cubicBezTo>
                  <a:cubicBezTo>
                    <a:pt x="436" y="861"/>
                    <a:pt x="436" y="864"/>
                    <a:pt x="436" y="866"/>
                  </a:cubicBezTo>
                  <a:cubicBezTo>
                    <a:pt x="431" y="868"/>
                    <a:pt x="427" y="870"/>
                    <a:pt x="423" y="873"/>
                  </a:cubicBezTo>
                  <a:cubicBezTo>
                    <a:pt x="425" y="856"/>
                    <a:pt x="427" y="839"/>
                    <a:pt x="427" y="821"/>
                  </a:cubicBezTo>
                  <a:cubicBezTo>
                    <a:pt x="427" y="820"/>
                    <a:pt x="425" y="820"/>
                    <a:pt x="425" y="821"/>
                  </a:cubicBezTo>
                  <a:cubicBezTo>
                    <a:pt x="425" y="840"/>
                    <a:pt x="421" y="858"/>
                    <a:pt x="418" y="877"/>
                  </a:cubicBezTo>
                  <a:cubicBezTo>
                    <a:pt x="414" y="881"/>
                    <a:pt x="410" y="886"/>
                    <a:pt x="407" y="891"/>
                  </a:cubicBezTo>
                  <a:cubicBezTo>
                    <a:pt x="406" y="891"/>
                    <a:pt x="404" y="891"/>
                    <a:pt x="403" y="890"/>
                  </a:cubicBezTo>
                  <a:moveTo>
                    <a:pt x="417" y="893"/>
                  </a:moveTo>
                  <a:cubicBezTo>
                    <a:pt x="416" y="897"/>
                    <a:pt x="416" y="900"/>
                    <a:pt x="416" y="904"/>
                  </a:cubicBezTo>
                  <a:cubicBezTo>
                    <a:pt x="415" y="903"/>
                    <a:pt x="413" y="902"/>
                    <a:pt x="411" y="900"/>
                  </a:cubicBezTo>
                  <a:cubicBezTo>
                    <a:pt x="413" y="897"/>
                    <a:pt x="415" y="895"/>
                    <a:pt x="417" y="893"/>
                  </a:cubicBezTo>
                  <a:moveTo>
                    <a:pt x="420" y="906"/>
                  </a:moveTo>
                  <a:cubicBezTo>
                    <a:pt x="420" y="906"/>
                    <a:pt x="420" y="906"/>
                    <a:pt x="420" y="906"/>
                  </a:cubicBezTo>
                  <a:cubicBezTo>
                    <a:pt x="420" y="901"/>
                    <a:pt x="420" y="895"/>
                    <a:pt x="421" y="889"/>
                  </a:cubicBezTo>
                  <a:cubicBezTo>
                    <a:pt x="425" y="885"/>
                    <a:pt x="430" y="882"/>
                    <a:pt x="434" y="880"/>
                  </a:cubicBezTo>
                  <a:cubicBezTo>
                    <a:pt x="434" y="880"/>
                    <a:pt x="435" y="880"/>
                    <a:pt x="435" y="880"/>
                  </a:cubicBezTo>
                  <a:cubicBezTo>
                    <a:pt x="434" y="886"/>
                    <a:pt x="432" y="892"/>
                    <a:pt x="431" y="898"/>
                  </a:cubicBezTo>
                  <a:cubicBezTo>
                    <a:pt x="430" y="903"/>
                    <a:pt x="429" y="908"/>
                    <a:pt x="429" y="913"/>
                  </a:cubicBezTo>
                  <a:cubicBezTo>
                    <a:pt x="426" y="911"/>
                    <a:pt x="423" y="909"/>
                    <a:pt x="420" y="906"/>
                  </a:cubicBezTo>
                  <a:moveTo>
                    <a:pt x="433" y="916"/>
                  </a:moveTo>
                  <a:cubicBezTo>
                    <a:pt x="433" y="913"/>
                    <a:pt x="433" y="910"/>
                    <a:pt x="434" y="907"/>
                  </a:cubicBezTo>
                  <a:cubicBezTo>
                    <a:pt x="434" y="898"/>
                    <a:pt x="435" y="888"/>
                    <a:pt x="436" y="879"/>
                  </a:cubicBezTo>
                  <a:cubicBezTo>
                    <a:pt x="441" y="877"/>
                    <a:pt x="447" y="876"/>
                    <a:pt x="453" y="878"/>
                  </a:cubicBezTo>
                  <a:cubicBezTo>
                    <a:pt x="453" y="880"/>
                    <a:pt x="453" y="882"/>
                    <a:pt x="453" y="885"/>
                  </a:cubicBezTo>
                  <a:cubicBezTo>
                    <a:pt x="452" y="894"/>
                    <a:pt x="452" y="903"/>
                    <a:pt x="451" y="913"/>
                  </a:cubicBezTo>
                  <a:cubicBezTo>
                    <a:pt x="450" y="919"/>
                    <a:pt x="449" y="925"/>
                    <a:pt x="448" y="931"/>
                  </a:cubicBezTo>
                  <a:cubicBezTo>
                    <a:pt x="446" y="929"/>
                    <a:pt x="443" y="926"/>
                    <a:pt x="440" y="923"/>
                  </a:cubicBezTo>
                  <a:cubicBezTo>
                    <a:pt x="438" y="921"/>
                    <a:pt x="435" y="918"/>
                    <a:pt x="433" y="916"/>
                  </a:cubicBezTo>
                  <a:moveTo>
                    <a:pt x="521" y="884"/>
                  </a:moveTo>
                  <a:cubicBezTo>
                    <a:pt x="528" y="914"/>
                    <a:pt x="536" y="945"/>
                    <a:pt x="543" y="976"/>
                  </a:cubicBezTo>
                  <a:cubicBezTo>
                    <a:pt x="545" y="983"/>
                    <a:pt x="547" y="991"/>
                    <a:pt x="550" y="998"/>
                  </a:cubicBezTo>
                  <a:cubicBezTo>
                    <a:pt x="555" y="1011"/>
                    <a:pt x="554" y="1012"/>
                    <a:pt x="543" y="1019"/>
                  </a:cubicBezTo>
                  <a:cubicBezTo>
                    <a:pt x="542" y="1020"/>
                    <a:pt x="540" y="1021"/>
                    <a:pt x="538" y="1022"/>
                  </a:cubicBezTo>
                  <a:cubicBezTo>
                    <a:pt x="529" y="1017"/>
                    <a:pt x="522" y="1009"/>
                    <a:pt x="514" y="1001"/>
                  </a:cubicBezTo>
                  <a:cubicBezTo>
                    <a:pt x="514" y="991"/>
                    <a:pt x="512" y="981"/>
                    <a:pt x="512" y="971"/>
                  </a:cubicBezTo>
                  <a:cubicBezTo>
                    <a:pt x="512" y="969"/>
                    <a:pt x="508" y="969"/>
                    <a:pt x="508" y="971"/>
                  </a:cubicBezTo>
                  <a:cubicBezTo>
                    <a:pt x="509" y="979"/>
                    <a:pt x="510" y="988"/>
                    <a:pt x="510" y="996"/>
                  </a:cubicBezTo>
                  <a:cubicBezTo>
                    <a:pt x="509" y="995"/>
                    <a:pt x="508" y="994"/>
                    <a:pt x="507" y="994"/>
                  </a:cubicBezTo>
                  <a:cubicBezTo>
                    <a:pt x="503" y="989"/>
                    <a:pt x="498" y="984"/>
                    <a:pt x="493" y="978"/>
                  </a:cubicBezTo>
                  <a:cubicBezTo>
                    <a:pt x="493" y="977"/>
                    <a:pt x="493" y="976"/>
                    <a:pt x="493" y="975"/>
                  </a:cubicBezTo>
                  <a:cubicBezTo>
                    <a:pt x="493" y="968"/>
                    <a:pt x="494" y="962"/>
                    <a:pt x="495" y="956"/>
                  </a:cubicBezTo>
                  <a:cubicBezTo>
                    <a:pt x="496" y="946"/>
                    <a:pt x="500" y="937"/>
                    <a:pt x="499" y="927"/>
                  </a:cubicBezTo>
                  <a:cubicBezTo>
                    <a:pt x="498" y="927"/>
                    <a:pt x="497" y="927"/>
                    <a:pt x="497" y="927"/>
                  </a:cubicBezTo>
                  <a:cubicBezTo>
                    <a:pt x="496" y="928"/>
                    <a:pt x="496" y="928"/>
                    <a:pt x="496" y="929"/>
                  </a:cubicBezTo>
                  <a:cubicBezTo>
                    <a:pt x="495" y="929"/>
                    <a:pt x="496" y="930"/>
                    <a:pt x="496" y="930"/>
                  </a:cubicBezTo>
                  <a:cubicBezTo>
                    <a:pt x="499" y="928"/>
                    <a:pt x="495" y="941"/>
                    <a:pt x="495" y="943"/>
                  </a:cubicBezTo>
                  <a:cubicBezTo>
                    <a:pt x="494" y="946"/>
                    <a:pt x="493" y="949"/>
                    <a:pt x="493" y="951"/>
                  </a:cubicBezTo>
                  <a:cubicBezTo>
                    <a:pt x="492" y="956"/>
                    <a:pt x="491" y="961"/>
                    <a:pt x="490" y="965"/>
                  </a:cubicBezTo>
                  <a:cubicBezTo>
                    <a:pt x="490" y="968"/>
                    <a:pt x="490" y="971"/>
                    <a:pt x="490" y="975"/>
                  </a:cubicBezTo>
                  <a:cubicBezTo>
                    <a:pt x="487" y="972"/>
                    <a:pt x="484" y="969"/>
                    <a:pt x="481" y="966"/>
                  </a:cubicBezTo>
                  <a:cubicBezTo>
                    <a:pt x="482" y="962"/>
                    <a:pt x="483" y="958"/>
                    <a:pt x="483" y="954"/>
                  </a:cubicBezTo>
                  <a:cubicBezTo>
                    <a:pt x="485" y="937"/>
                    <a:pt x="485" y="920"/>
                    <a:pt x="485" y="903"/>
                  </a:cubicBezTo>
                  <a:cubicBezTo>
                    <a:pt x="485" y="902"/>
                    <a:pt x="483" y="902"/>
                    <a:pt x="483" y="903"/>
                  </a:cubicBezTo>
                  <a:cubicBezTo>
                    <a:pt x="483" y="917"/>
                    <a:pt x="481" y="930"/>
                    <a:pt x="480" y="943"/>
                  </a:cubicBezTo>
                  <a:cubicBezTo>
                    <a:pt x="480" y="950"/>
                    <a:pt x="479" y="956"/>
                    <a:pt x="478" y="962"/>
                  </a:cubicBezTo>
                  <a:cubicBezTo>
                    <a:pt x="475" y="959"/>
                    <a:pt x="472" y="956"/>
                    <a:pt x="470" y="953"/>
                  </a:cubicBezTo>
                  <a:cubicBezTo>
                    <a:pt x="470" y="953"/>
                    <a:pt x="470" y="952"/>
                    <a:pt x="470" y="951"/>
                  </a:cubicBezTo>
                  <a:cubicBezTo>
                    <a:pt x="471" y="944"/>
                    <a:pt x="469" y="936"/>
                    <a:pt x="470" y="929"/>
                  </a:cubicBezTo>
                  <a:cubicBezTo>
                    <a:pt x="470" y="914"/>
                    <a:pt x="471" y="900"/>
                    <a:pt x="471" y="885"/>
                  </a:cubicBezTo>
                  <a:cubicBezTo>
                    <a:pt x="471" y="883"/>
                    <a:pt x="469" y="883"/>
                    <a:pt x="469" y="885"/>
                  </a:cubicBezTo>
                  <a:cubicBezTo>
                    <a:pt x="469" y="896"/>
                    <a:pt x="469" y="908"/>
                    <a:pt x="467" y="919"/>
                  </a:cubicBezTo>
                  <a:cubicBezTo>
                    <a:pt x="467" y="924"/>
                    <a:pt x="466" y="929"/>
                    <a:pt x="466" y="935"/>
                  </a:cubicBezTo>
                  <a:cubicBezTo>
                    <a:pt x="466" y="938"/>
                    <a:pt x="466" y="941"/>
                    <a:pt x="466" y="945"/>
                  </a:cubicBezTo>
                  <a:cubicBezTo>
                    <a:pt x="466" y="945"/>
                    <a:pt x="466" y="947"/>
                    <a:pt x="466" y="949"/>
                  </a:cubicBezTo>
                  <a:cubicBezTo>
                    <a:pt x="461" y="945"/>
                    <a:pt x="457" y="940"/>
                    <a:pt x="452" y="935"/>
                  </a:cubicBezTo>
                  <a:cubicBezTo>
                    <a:pt x="453" y="927"/>
                    <a:pt x="454" y="919"/>
                    <a:pt x="455" y="911"/>
                  </a:cubicBezTo>
                  <a:cubicBezTo>
                    <a:pt x="456" y="901"/>
                    <a:pt x="455" y="891"/>
                    <a:pt x="456" y="881"/>
                  </a:cubicBezTo>
                  <a:cubicBezTo>
                    <a:pt x="456" y="880"/>
                    <a:pt x="456" y="880"/>
                    <a:pt x="456" y="879"/>
                  </a:cubicBezTo>
                  <a:cubicBezTo>
                    <a:pt x="458" y="880"/>
                    <a:pt x="460" y="881"/>
                    <a:pt x="463" y="882"/>
                  </a:cubicBezTo>
                  <a:cubicBezTo>
                    <a:pt x="473" y="886"/>
                    <a:pt x="476" y="884"/>
                    <a:pt x="477" y="873"/>
                  </a:cubicBezTo>
                  <a:cubicBezTo>
                    <a:pt x="478" y="869"/>
                    <a:pt x="478" y="863"/>
                    <a:pt x="480" y="860"/>
                  </a:cubicBezTo>
                  <a:cubicBezTo>
                    <a:pt x="487" y="849"/>
                    <a:pt x="498" y="844"/>
                    <a:pt x="511" y="843"/>
                  </a:cubicBezTo>
                  <a:cubicBezTo>
                    <a:pt x="515" y="857"/>
                    <a:pt x="518" y="870"/>
                    <a:pt x="521" y="884"/>
                  </a:cubicBezTo>
                  <a:moveTo>
                    <a:pt x="358" y="510"/>
                  </a:moveTo>
                  <a:cubicBezTo>
                    <a:pt x="357" y="519"/>
                    <a:pt x="349" y="510"/>
                    <a:pt x="346" y="507"/>
                  </a:cubicBezTo>
                  <a:cubicBezTo>
                    <a:pt x="336" y="496"/>
                    <a:pt x="331" y="479"/>
                    <a:pt x="325" y="465"/>
                  </a:cubicBezTo>
                  <a:cubicBezTo>
                    <a:pt x="321" y="458"/>
                    <a:pt x="319" y="450"/>
                    <a:pt x="316" y="443"/>
                  </a:cubicBezTo>
                  <a:cubicBezTo>
                    <a:pt x="318" y="442"/>
                    <a:pt x="319" y="442"/>
                    <a:pt x="323" y="444"/>
                  </a:cubicBezTo>
                  <a:cubicBezTo>
                    <a:pt x="326" y="446"/>
                    <a:pt x="329" y="450"/>
                    <a:pt x="331" y="452"/>
                  </a:cubicBezTo>
                  <a:cubicBezTo>
                    <a:pt x="337" y="459"/>
                    <a:pt x="341" y="467"/>
                    <a:pt x="345" y="475"/>
                  </a:cubicBezTo>
                  <a:cubicBezTo>
                    <a:pt x="348" y="482"/>
                    <a:pt x="352" y="489"/>
                    <a:pt x="355" y="496"/>
                  </a:cubicBezTo>
                  <a:cubicBezTo>
                    <a:pt x="356" y="500"/>
                    <a:pt x="359" y="506"/>
                    <a:pt x="358" y="510"/>
                  </a:cubicBezTo>
                  <a:moveTo>
                    <a:pt x="241" y="212"/>
                  </a:moveTo>
                  <a:cubicBezTo>
                    <a:pt x="246" y="225"/>
                    <a:pt x="253" y="238"/>
                    <a:pt x="259" y="251"/>
                  </a:cubicBezTo>
                  <a:cubicBezTo>
                    <a:pt x="268" y="272"/>
                    <a:pt x="277" y="293"/>
                    <a:pt x="286" y="314"/>
                  </a:cubicBezTo>
                  <a:cubicBezTo>
                    <a:pt x="299" y="341"/>
                    <a:pt x="311" y="368"/>
                    <a:pt x="323" y="395"/>
                  </a:cubicBezTo>
                  <a:cubicBezTo>
                    <a:pt x="328" y="407"/>
                    <a:pt x="332" y="420"/>
                    <a:pt x="335" y="432"/>
                  </a:cubicBezTo>
                  <a:cubicBezTo>
                    <a:pt x="340" y="447"/>
                    <a:pt x="345" y="463"/>
                    <a:pt x="350" y="478"/>
                  </a:cubicBezTo>
                  <a:cubicBezTo>
                    <a:pt x="343" y="463"/>
                    <a:pt x="334" y="448"/>
                    <a:pt x="320" y="439"/>
                  </a:cubicBezTo>
                  <a:cubicBezTo>
                    <a:pt x="320" y="438"/>
                    <a:pt x="319" y="438"/>
                    <a:pt x="319" y="439"/>
                  </a:cubicBezTo>
                  <a:cubicBezTo>
                    <a:pt x="318" y="440"/>
                    <a:pt x="317" y="441"/>
                    <a:pt x="316" y="441"/>
                  </a:cubicBezTo>
                  <a:cubicBezTo>
                    <a:pt x="312" y="432"/>
                    <a:pt x="309" y="423"/>
                    <a:pt x="303" y="414"/>
                  </a:cubicBezTo>
                  <a:cubicBezTo>
                    <a:pt x="302" y="413"/>
                    <a:pt x="300" y="414"/>
                    <a:pt x="301" y="416"/>
                  </a:cubicBezTo>
                  <a:cubicBezTo>
                    <a:pt x="307" y="424"/>
                    <a:pt x="310" y="433"/>
                    <a:pt x="313" y="443"/>
                  </a:cubicBezTo>
                  <a:cubicBezTo>
                    <a:pt x="313" y="443"/>
                    <a:pt x="313" y="444"/>
                    <a:pt x="314" y="444"/>
                  </a:cubicBezTo>
                  <a:cubicBezTo>
                    <a:pt x="315" y="446"/>
                    <a:pt x="316" y="449"/>
                    <a:pt x="317" y="452"/>
                  </a:cubicBezTo>
                  <a:cubicBezTo>
                    <a:pt x="321" y="462"/>
                    <a:pt x="326" y="472"/>
                    <a:pt x="331" y="483"/>
                  </a:cubicBezTo>
                  <a:cubicBezTo>
                    <a:pt x="334" y="491"/>
                    <a:pt x="337" y="500"/>
                    <a:pt x="343" y="507"/>
                  </a:cubicBezTo>
                  <a:cubicBezTo>
                    <a:pt x="345" y="510"/>
                    <a:pt x="352" y="519"/>
                    <a:pt x="357" y="518"/>
                  </a:cubicBezTo>
                  <a:cubicBezTo>
                    <a:pt x="361" y="517"/>
                    <a:pt x="362" y="513"/>
                    <a:pt x="362" y="509"/>
                  </a:cubicBezTo>
                  <a:cubicBezTo>
                    <a:pt x="370" y="528"/>
                    <a:pt x="379" y="547"/>
                    <a:pt x="389" y="565"/>
                  </a:cubicBezTo>
                  <a:cubicBezTo>
                    <a:pt x="395" y="576"/>
                    <a:pt x="399" y="587"/>
                    <a:pt x="405" y="598"/>
                  </a:cubicBezTo>
                  <a:cubicBezTo>
                    <a:pt x="411" y="610"/>
                    <a:pt x="417" y="622"/>
                    <a:pt x="424" y="633"/>
                  </a:cubicBezTo>
                  <a:cubicBezTo>
                    <a:pt x="442" y="663"/>
                    <a:pt x="456" y="694"/>
                    <a:pt x="469" y="726"/>
                  </a:cubicBezTo>
                  <a:cubicBezTo>
                    <a:pt x="483" y="760"/>
                    <a:pt x="497" y="793"/>
                    <a:pt x="512" y="827"/>
                  </a:cubicBezTo>
                  <a:cubicBezTo>
                    <a:pt x="494" y="829"/>
                    <a:pt x="478" y="836"/>
                    <a:pt x="466" y="854"/>
                  </a:cubicBezTo>
                  <a:cubicBezTo>
                    <a:pt x="460" y="844"/>
                    <a:pt x="454" y="835"/>
                    <a:pt x="450" y="826"/>
                  </a:cubicBezTo>
                  <a:cubicBezTo>
                    <a:pt x="441" y="808"/>
                    <a:pt x="434" y="788"/>
                    <a:pt x="426" y="769"/>
                  </a:cubicBezTo>
                  <a:cubicBezTo>
                    <a:pt x="398" y="707"/>
                    <a:pt x="370" y="645"/>
                    <a:pt x="342" y="584"/>
                  </a:cubicBezTo>
                  <a:cubicBezTo>
                    <a:pt x="321" y="538"/>
                    <a:pt x="298" y="494"/>
                    <a:pt x="277" y="448"/>
                  </a:cubicBezTo>
                  <a:cubicBezTo>
                    <a:pt x="258" y="410"/>
                    <a:pt x="240" y="372"/>
                    <a:pt x="223" y="333"/>
                  </a:cubicBezTo>
                  <a:cubicBezTo>
                    <a:pt x="213" y="309"/>
                    <a:pt x="204" y="285"/>
                    <a:pt x="195" y="261"/>
                  </a:cubicBezTo>
                  <a:cubicBezTo>
                    <a:pt x="188" y="243"/>
                    <a:pt x="181" y="226"/>
                    <a:pt x="168" y="210"/>
                  </a:cubicBezTo>
                  <a:cubicBezTo>
                    <a:pt x="186" y="200"/>
                    <a:pt x="204" y="191"/>
                    <a:pt x="221" y="182"/>
                  </a:cubicBezTo>
                  <a:cubicBezTo>
                    <a:pt x="235" y="187"/>
                    <a:pt x="236" y="201"/>
                    <a:pt x="241" y="2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6"/>
            <p:cNvSpPr>
              <a:spLocks noEditPoints="1"/>
            </p:cNvSpPr>
            <p:nvPr/>
          </p:nvSpPr>
          <p:spPr bwMode="auto">
            <a:xfrm>
              <a:off x="1143000" y="1844675"/>
              <a:ext cx="1219200" cy="1700213"/>
            </a:xfrm>
            <a:custGeom>
              <a:avLst/>
              <a:gdLst>
                <a:gd name="T0" fmla="*/ 18 w 325"/>
                <a:gd name="T1" fmla="*/ 161 h 453"/>
                <a:gd name="T2" fmla="*/ 122 w 325"/>
                <a:gd name="T3" fmla="*/ 405 h 453"/>
                <a:gd name="T4" fmla="*/ 137 w 325"/>
                <a:gd name="T5" fmla="*/ 411 h 453"/>
                <a:gd name="T6" fmla="*/ 168 w 325"/>
                <a:gd name="T7" fmla="*/ 427 h 453"/>
                <a:gd name="T8" fmla="*/ 225 w 325"/>
                <a:gd name="T9" fmla="*/ 438 h 453"/>
                <a:gd name="T10" fmla="*/ 241 w 325"/>
                <a:gd name="T11" fmla="*/ 440 h 453"/>
                <a:gd name="T12" fmla="*/ 261 w 325"/>
                <a:gd name="T13" fmla="*/ 432 h 453"/>
                <a:gd name="T14" fmla="*/ 286 w 325"/>
                <a:gd name="T15" fmla="*/ 415 h 453"/>
                <a:gd name="T16" fmla="*/ 241 w 325"/>
                <a:gd name="T17" fmla="*/ 155 h 453"/>
                <a:gd name="T18" fmla="*/ 143 w 325"/>
                <a:gd name="T19" fmla="*/ 12 h 453"/>
                <a:gd name="T20" fmla="*/ 108 w 325"/>
                <a:gd name="T21" fmla="*/ 9 h 453"/>
                <a:gd name="T22" fmla="*/ 28 w 325"/>
                <a:gd name="T23" fmla="*/ 34 h 453"/>
                <a:gd name="T24" fmla="*/ 23 w 325"/>
                <a:gd name="T25" fmla="*/ 133 h 453"/>
                <a:gd name="T26" fmla="*/ 79 w 325"/>
                <a:gd name="T27" fmla="*/ 185 h 453"/>
                <a:gd name="T28" fmla="*/ 96 w 325"/>
                <a:gd name="T29" fmla="*/ 150 h 453"/>
                <a:gd name="T30" fmla="*/ 70 w 325"/>
                <a:gd name="T31" fmla="*/ 252 h 453"/>
                <a:gd name="T32" fmla="*/ 154 w 325"/>
                <a:gd name="T33" fmla="*/ 110 h 453"/>
                <a:gd name="T34" fmla="*/ 128 w 325"/>
                <a:gd name="T35" fmla="*/ 292 h 453"/>
                <a:gd name="T36" fmla="*/ 150 w 325"/>
                <a:gd name="T37" fmla="*/ 346 h 453"/>
                <a:gd name="T38" fmla="*/ 199 w 325"/>
                <a:gd name="T39" fmla="*/ 94 h 453"/>
                <a:gd name="T40" fmla="*/ 162 w 325"/>
                <a:gd name="T41" fmla="*/ 349 h 453"/>
                <a:gd name="T42" fmla="*/ 282 w 325"/>
                <a:gd name="T43" fmla="*/ 371 h 453"/>
                <a:gd name="T44" fmla="*/ 290 w 325"/>
                <a:gd name="T45" fmla="*/ 324 h 453"/>
                <a:gd name="T46" fmla="*/ 271 w 325"/>
                <a:gd name="T47" fmla="*/ 372 h 453"/>
                <a:gd name="T48" fmla="*/ 251 w 325"/>
                <a:gd name="T49" fmla="*/ 416 h 453"/>
                <a:gd name="T50" fmla="*/ 280 w 325"/>
                <a:gd name="T51" fmla="*/ 275 h 453"/>
                <a:gd name="T52" fmla="*/ 248 w 325"/>
                <a:gd name="T53" fmla="*/ 406 h 453"/>
                <a:gd name="T54" fmla="*/ 234 w 325"/>
                <a:gd name="T55" fmla="*/ 413 h 453"/>
                <a:gd name="T56" fmla="*/ 279 w 325"/>
                <a:gd name="T57" fmla="*/ 273 h 453"/>
                <a:gd name="T58" fmla="*/ 214 w 325"/>
                <a:gd name="T59" fmla="*/ 427 h 453"/>
                <a:gd name="T60" fmla="*/ 224 w 325"/>
                <a:gd name="T61" fmla="*/ 369 h 453"/>
                <a:gd name="T62" fmla="*/ 242 w 325"/>
                <a:gd name="T63" fmla="*/ 213 h 453"/>
                <a:gd name="T64" fmla="*/ 202 w 325"/>
                <a:gd name="T65" fmla="*/ 412 h 453"/>
                <a:gd name="T66" fmla="*/ 248 w 325"/>
                <a:gd name="T67" fmla="*/ 198 h 453"/>
                <a:gd name="T68" fmla="*/ 211 w 325"/>
                <a:gd name="T69" fmla="*/ 426 h 453"/>
                <a:gd name="T70" fmla="*/ 219 w 325"/>
                <a:gd name="T71" fmla="*/ 236 h 453"/>
                <a:gd name="T72" fmla="*/ 183 w 325"/>
                <a:gd name="T73" fmla="*/ 421 h 453"/>
                <a:gd name="T74" fmla="*/ 212 w 325"/>
                <a:gd name="T75" fmla="*/ 206 h 453"/>
                <a:gd name="T76" fmla="*/ 216 w 325"/>
                <a:gd name="T77" fmla="*/ 171 h 453"/>
                <a:gd name="T78" fmla="*/ 158 w 325"/>
                <a:gd name="T79" fmla="*/ 401 h 453"/>
                <a:gd name="T80" fmla="*/ 209 w 325"/>
                <a:gd name="T81" fmla="*/ 139 h 453"/>
                <a:gd name="T82" fmla="*/ 190 w 325"/>
                <a:gd name="T83" fmla="*/ 131 h 453"/>
                <a:gd name="T84" fmla="*/ 132 w 325"/>
                <a:gd name="T85" fmla="*/ 393 h 453"/>
                <a:gd name="T86" fmla="*/ 170 w 325"/>
                <a:gd name="T87" fmla="*/ 104 h 453"/>
                <a:gd name="T88" fmla="*/ 117 w 325"/>
                <a:gd name="T89" fmla="*/ 359 h 453"/>
                <a:gd name="T90" fmla="*/ 172 w 325"/>
                <a:gd name="T91" fmla="*/ 55 h 453"/>
                <a:gd name="T92" fmla="*/ 134 w 325"/>
                <a:gd name="T93" fmla="*/ 191 h 453"/>
                <a:gd name="T94" fmla="*/ 121 w 325"/>
                <a:gd name="T95" fmla="*/ 175 h 453"/>
                <a:gd name="T96" fmla="*/ 118 w 325"/>
                <a:gd name="T97" fmla="*/ 174 h 453"/>
                <a:gd name="T98" fmla="*/ 87 w 325"/>
                <a:gd name="T99" fmla="*/ 283 h 453"/>
                <a:gd name="T100" fmla="*/ 138 w 325"/>
                <a:gd name="T101" fmla="*/ 34 h 453"/>
                <a:gd name="T102" fmla="*/ 108 w 325"/>
                <a:gd name="T103" fmla="*/ 162 h 453"/>
                <a:gd name="T104" fmla="*/ 88 w 325"/>
                <a:gd name="T105" fmla="*/ 222 h 453"/>
                <a:gd name="T106" fmla="*/ 98 w 325"/>
                <a:gd name="T107" fmla="*/ 72 h 453"/>
                <a:gd name="T108" fmla="*/ 92 w 325"/>
                <a:gd name="T109" fmla="*/ 28 h 453"/>
                <a:gd name="T110" fmla="*/ 71 w 325"/>
                <a:gd name="T111" fmla="*/ 105 h 453"/>
                <a:gd name="T112" fmla="*/ 59 w 325"/>
                <a:gd name="T113" fmla="*/ 231 h 453"/>
                <a:gd name="T114" fmla="*/ 48 w 325"/>
                <a:gd name="T115" fmla="*/ 43 h 453"/>
                <a:gd name="T116" fmla="*/ 38 w 325"/>
                <a:gd name="T117" fmla="*/ 74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25" h="453">
                  <a:moveTo>
                    <a:pt x="28" y="34"/>
                  </a:moveTo>
                  <a:cubicBezTo>
                    <a:pt x="22" y="34"/>
                    <a:pt x="20" y="37"/>
                    <a:pt x="18" y="42"/>
                  </a:cubicBezTo>
                  <a:cubicBezTo>
                    <a:pt x="27" y="56"/>
                    <a:pt x="29" y="68"/>
                    <a:pt x="23" y="80"/>
                  </a:cubicBezTo>
                  <a:cubicBezTo>
                    <a:pt x="16" y="94"/>
                    <a:pt x="8" y="108"/>
                    <a:pt x="0" y="121"/>
                  </a:cubicBezTo>
                  <a:cubicBezTo>
                    <a:pt x="6" y="134"/>
                    <a:pt x="12" y="147"/>
                    <a:pt x="18" y="160"/>
                  </a:cubicBezTo>
                  <a:cubicBezTo>
                    <a:pt x="18" y="160"/>
                    <a:pt x="18" y="161"/>
                    <a:pt x="18" y="161"/>
                  </a:cubicBezTo>
                  <a:cubicBezTo>
                    <a:pt x="17" y="162"/>
                    <a:pt x="18" y="163"/>
                    <a:pt x="19" y="163"/>
                  </a:cubicBezTo>
                  <a:cubicBezTo>
                    <a:pt x="33" y="196"/>
                    <a:pt x="46" y="231"/>
                    <a:pt x="62" y="264"/>
                  </a:cubicBezTo>
                  <a:cubicBezTo>
                    <a:pt x="84" y="308"/>
                    <a:pt x="102" y="355"/>
                    <a:pt x="121" y="402"/>
                  </a:cubicBezTo>
                  <a:cubicBezTo>
                    <a:pt x="121" y="401"/>
                    <a:pt x="120" y="401"/>
                    <a:pt x="120" y="402"/>
                  </a:cubicBezTo>
                  <a:cubicBezTo>
                    <a:pt x="120" y="403"/>
                    <a:pt x="120" y="403"/>
                    <a:pt x="121" y="404"/>
                  </a:cubicBezTo>
                  <a:cubicBezTo>
                    <a:pt x="121" y="404"/>
                    <a:pt x="121" y="405"/>
                    <a:pt x="122" y="405"/>
                  </a:cubicBezTo>
                  <a:cubicBezTo>
                    <a:pt x="122" y="405"/>
                    <a:pt x="122" y="404"/>
                    <a:pt x="123" y="404"/>
                  </a:cubicBezTo>
                  <a:cubicBezTo>
                    <a:pt x="123" y="406"/>
                    <a:pt x="124" y="407"/>
                    <a:pt x="125" y="409"/>
                  </a:cubicBezTo>
                  <a:cubicBezTo>
                    <a:pt x="127" y="409"/>
                    <a:pt x="130" y="410"/>
                    <a:pt x="134" y="410"/>
                  </a:cubicBezTo>
                  <a:cubicBezTo>
                    <a:pt x="132" y="418"/>
                    <a:pt x="131" y="426"/>
                    <a:pt x="130" y="434"/>
                  </a:cubicBezTo>
                  <a:cubicBezTo>
                    <a:pt x="130" y="435"/>
                    <a:pt x="132" y="436"/>
                    <a:pt x="132" y="434"/>
                  </a:cubicBezTo>
                  <a:cubicBezTo>
                    <a:pt x="134" y="427"/>
                    <a:pt x="135" y="419"/>
                    <a:pt x="137" y="411"/>
                  </a:cubicBezTo>
                  <a:cubicBezTo>
                    <a:pt x="139" y="411"/>
                    <a:pt x="141" y="412"/>
                    <a:pt x="142" y="412"/>
                  </a:cubicBezTo>
                  <a:cubicBezTo>
                    <a:pt x="146" y="412"/>
                    <a:pt x="149" y="413"/>
                    <a:pt x="152" y="414"/>
                  </a:cubicBezTo>
                  <a:cubicBezTo>
                    <a:pt x="152" y="421"/>
                    <a:pt x="151" y="428"/>
                    <a:pt x="152" y="434"/>
                  </a:cubicBezTo>
                  <a:cubicBezTo>
                    <a:pt x="152" y="435"/>
                    <a:pt x="154" y="435"/>
                    <a:pt x="154" y="434"/>
                  </a:cubicBezTo>
                  <a:cubicBezTo>
                    <a:pt x="155" y="428"/>
                    <a:pt x="155" y="422"/>
                    <a:pt x="156" y="416"/>
                  </a:cubicBezTo>
                  <a:cubicBezTo>
                    <a:pt x="161" y="418"/>
                    <a:pt x="165" y="422"/>
                    <a:pt x="168" y="427"/>
                  </a:cubicBezTo>
                  <a:cubicBezTo>
                    <a:pt x="168" y="429"/>
                    <a:pt x="168" y="430"/>
                    <a:pt x="168" y="432"/>
                  </a:cubicBezTo>
                  <a:cubicBezTo>
                    <a:pt x="168" y="434"/>
                    <a:pt x="170" y="434"/>
                    <a:pt x="170" y="432"/>
                  </a:cubicBezTo>
                  <a:cubicBezTo>
                    <a:pt x="170" y="432"/>
                    <a:pt x="170" y="432"/>
                    <a:pt x="170" y="432"/>
                  </a:cubicBezTo>
                  <a:cubicBezTo>
                    <a:pt x="171" y="433"/>
                    <a:pt x="171" y="434"/>
                    <a:pt x="172" y="435"/>
                  </a:cubicBezTo>
                  <a:cubicBezTo>
                    <a:pt x="175" y="447"/>
                    <a:pt x="187" y="453"/>
                    <a:pt x="198" y="449"/>
                  </a:cubicBezTo>
                  <a:cubicBezTo>
                    <a:pt x="207" y="446"/>
                    <a:pt x="216" y="442"/>
                    <a:pt x="225" y="438"/>
                  </a:cubicBezTo>
                  <a:cubicBezTo>
                    <a:pt x="225" y="438"/>
                    <a:pt x="226" y="437"/>
                    <a:pt x="227" y="437"/>
                  </a:cubicBezTo>
                  <a:cubicBezTo>
                    <a:pt x="227" y="437"/>
                    <a:pt x="227" y="437"/>
                    <a:pt x="227" y="437"/>
                  </a:cubicBezTo>
                  <a:cubicBezTo>
                    <a:pt x="227" y="440"/>
                    <a:pt x="230" y="440"/>
                    <a:pt x="231" y="438"/>
                  </a:cubicBezTo>
                  <a:cubicBezTo>
                    <a:pt x="231" y="437"/>
                    <a:pt x="232" y="436"/>
                    <a:pt x="232" y="435"/>
                  </a:cubicBezTo>
                  <a:cubicBezTo>
                    <a:pt x="236" y="433"/>
                    <a:pt x="239" y="432"/>
                    <a:pt x="243" y="430"/>
                  </a:cubicBezTo>
                  <a:cubicBezTo>
                    <a:pt x="242" y="433"/>
                    <a:pt x="241" y="436"/>
                    <a:pt x="241" y="440"/>
                  </a:cubicBezTo>
                  <a:cubicBezTo>
                    <a:pt x="242" y="441"/>
                    <a:pt x="244" y="442"/>
                    <a:pt x="245" y="441"/>
                  </a:cubicBezTo>
                  <a:cubicBezTo>
                    <a:pt x="248" y="437"/>
                    <a:pt x="249" y="432"/>
                    <a:pt x="249" y="428"/>
                  </a:cubicBezTo>
                  <a:cubicBezTo>
                    <a:pt x="252" y="427"/>
                    <a:pt x="255" y="426"/>
                    <a:pt x="258" y="426"/>
                  </a:cubicBezTo>
                  <a:cubicBezTo>
                    <a:pt x="258" y="428"/>
                    <a:pt x="257" y="430"/>
                    <a:pt x="257" y="432"/>
                  </a:cubicBezTo>
                  <a:cubicBezTo>
                    <a:pt x="257" y="432"/>
                    <a:pt x="257" y="432"/>
                    <a:pt x="257" y="432"/>
                  </a:cubicBezTo>
                  <a:cubicBezTo>
                    <a:pt x="257" y="432"/>
                    <a:pt x="260" y="434"/>
                    <a:pt x="261" y="432"/>
                  </a:cubicBezTo>
                  <a:cubicBezTo>
                    <a:pt x="261" y="432"/>
                    <a:pt x="261" y="432"/>
                    <a:pt x="261" y="431"/>
                  </a:cubicBezTo>
                  <a:cubicBezTo>
                    <a:pt x="261" y="431"/>
                    <a:pt x="261" y="430"/>
                    <a:pt x="262" y="429"/>
                  </a:cubicBezTo>
                  <a:cubicBezTo>
                    <a:pt x="262" y="428"/>
                    <a:pt x="262" y="427"/>
                    <a:pt x="261" y="427"/>
                  </a:cubicBezTo>
                  <a:cubicBezTo>
                    <a:pt x="261" y="426"/>
                    <a:pt x="262" y="426"/>
                    <a:pt x="262" y="425"/>
                  </a:cubicBezTo>
                  <a:cubicBezTo>
                    <a:pt x="266" y="425"/>
                    <a:pt x="270" y="424"/>
                    <a:pt x="274" y="425"/>
                  </a:cubicBezTo>
                  <a:cubicBezTo>
                    <a:pt x="281" y="425"/>
                    <a:pt x="285" y="421"/>
                    <a:pt x="286" y="415"/>
                  </a:cubicBezTo>
                  <a:cubicBezTo>
                    <a:pt x="288" y="407"/>
                    <a:pt x="290" y="398"/>
                    <a:pt x="290" y="390"/>
                  </a:cubicBezTo>
                  <a:cubicBezTo>
                    <a:pt x="290" y="373"/>
                    <a:pt x="295" y="359"/>
                    <a:pt x="312" y="349"/>
                  </a:cubicBezTo>
                  <a:cubicBezTo>
                    <a:pt x="323" y="342"/>
                    <a:pt x="325" y="334"/>
                    <a:pt x="319" y="322"/>
                  </a:cubicBezTo>
                  <a:cubicBezTo>
                    <a:pt x="314" y="313"/>
                    <a:pt x="307" y="305"/>
                    <a:pt x="303" y="295"/>
                  </a:cubicBezTo>
                  <a:cubicBezTo>
                    <a:pt x="290" y="267"/>
                    <a:pt x="276" y="238"/>
                    <a:pt x="264" y="209"/>
                  </a:cubicBezTo>
                  <a:cubicBezTo>
                    <a:pt x="257" y="191"/>
                    <a:pt x="252" y="171"/>
                    <a:pt x="241" y="155"/>
                  </a:cubicBezTo>
                  <a:cubicBezTo>
                    <a:pt x="230" y="138"/>
                    <a:pt x="223" y="120"/>
                    <a:pt x="215" y="102"/>
                  </a:cubicBezTo>
                  <a:cubicBezTo>
                    <a:pt x="215" y="102"/>
                    <a:pt x="215" y="102"/>
                    <a:pt x="215" y="102"/>
                  </a:cubicBezTo>
                  <a:cubicBezTo>
                    <a:pt x="215" y="102"/>
                    <a:pt x="214" y="101"/>
                    <a:pt x="214" y="101"/>
                  </a:cubicBezTo>
                  <a:cubicBezTo>
                    <a:pt x="208" y="85"/>
                    <a:pt x="202" y="69"/>
                    <a:pt x="196" y="53"/>
                  </a:cubicBezTo>
                  <a:cubicBezTo>
                    <a:pt x="193" y="43"/>
                    <a:pt x="187" y="35"/>
                    <a:pt x="177" y="35"/>
                  </a:cubicBezTo>
                  <a:cubicBezTo>
                    <a:pt x="160" y="34"/>
                    <a:pt x="151" y="24"/>
                    <a:pt x="143" y="12"/>
                  </a:cubicBezTo>
                  <a:cubicBezTo>
                    <a:pt x="142" y="10"/>
                    <a:pt x="141" y="8"/>
                    <a:pt x="140" y="6"/>
                  </a:cubicBezTo>
                  <a:cubicBezTo>
                    <a:pt x="137" y="2"/>
                    <a:pt x="134" y="0"/>
                    <a:pt x="129" y="2"/>
                  </a:cubicBezTo>
                  <a:cubicBezTo>
                    <a:pt x="123" y="4"/>
                    <a:pt x="116" y="6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7"/>
                    <a:pt x="109" y="7"/>
                    <a:pt x="108" y="8"/>
                  </a:cubicBezTo>
                  <a:cubicBezTo>
                    <a:pt x="108" y="8"/>
                    <a:pt x="108" y="9"/>
                    <a:pt x="108" y="9"/>
                  </a:cubicBezTo>
                  <a:cubicBezTo>
                    <a:pt x="100" y="12"/>
                    <a:pt x="91" y="14"/>
                    <a:pt x="83" y="17"/>
                  </a:cubicBezTo>
                  <a:cubicBezTo>
                    <a:pt x="83" y="13"/>
                    <a:pt x="84" y="8"/>
                    <a:pt x="84" y="4"/>
                  </a:cubicBezTo>
                  <a:cubicBezTo>
                    <a:pt x="84" y="3"/>
                    <a:pt x="82" y="3"/>
                    <a:pt x="82" y="4"/>
                  </a:cubicBezTo>
                  <a:cubicBezTo>
                    <a:pt x="82" y="9"/>
                    <a:pt x="81" y="13"/>
                    <a:pt x="81" y="18"/>
                  </a:cubicBezTo>
                  <a:cubicBezTo>
                    <a:pt x="66" y="23"/>
                    <a:pt x="51" y="27"/>
                    <a:pt x="37" y="32"/>
                  </a:cubicBezTo>
                  <a:cubicBezTo>
                    <a:pt x="34" y="33"/>
                    <a:pt x="31" y="34"/>
                    <a:pt x="28" y="34"/>
                  </a:cubicBezTo>
                  <a:moveTo>
                    <a:pt x="17" y="134"/>
                  </a:moveTo>
                  <a:cubicBezTo>
                    <a:pt x="16" y="131"/>
                    <a:pt x="15" y="129"/>
                    <a:pt x="13" y="125"/>
                  </a:cubicBezTo>
                  <a:cubicBezTo>
                    <a:pt x="16" y="120"/>
                    <a:pt x="20" y="116"/>
                    <a:pt x="23" y="110"/>
                  </a:cubicBezTo>
                  <a:cubicBezTo>
                    <a:pt x="27" y="103"/>
                    <a:pt x="31" y="95"/>
                    <a:pt x="34" y="87"/>
                  </a:cubicBezTo>
                  <a:cubicBezTo>
                    <a:pt x="33" y="92"/>
                    <a:pt x="31" y="97"/>
                    <a:pt x="30" y="102"/>
                  </a:cubicBezTo>
                  <a:cubicBezTo>
                    <a:pt x="27" y="112"/>
                    <a:pt x="25" y="123"/>
                    <a:pt x="23" y="133"/>
                  </a:cubicBezTo>
                  <a:cubicBezTo>
                    <a:pt x="22" y="136"/>
                    <a:pt x="22" y="139"/>
                    <a:pt x="21" y="142"/>
                  </a:cubicBezTo>
                  <a:cubicBezTo>
                    <a:pt x="20" y="140"/>
                    <a:pt x="19" y="137"/>
                    <a:pt x="17" y="134"/>
                  </a:cubicBezTo>
                  <a:moveTo>
                    <a:pt x="70" y="252"/>
                  </a:moveTo>
                  <a:cubicBezTo>
                    <a:pt x="71" y="252"/>
                    <a:pt x="72" y="253"/>
                    <a:pt x="72" y="252"/>
                  </a:cubicBezTo>
                  <a:cubicBezTo>
                    <a:pt x="73" y="242"/>
                    <a:pt x="73" y="231"/>
                    <a:pt x="74" y="221"/>
                  </a:cubicBezTo>
                  <a:cubicBezTo>
                    <a:pt x="75" y="209"/>
                    <a:pt x="77" y="197"/>
                    <a:pt x="79" y="185"/>
                  </a:cubicBezTo>
                  <a:cubicBezTo>
                    <a:pt x="83" y="165"/>
                    <a:pt x="85" y="145"/>
                    <a:pt x="91" y="125"/>
                  </a:cubicBezTo>
                  <a:cubicBezTo>
                    <a:pt x="95" y="107"/>
                    <a:pt x="99" y="88"/>
                    <a:pt x="101" y="70"/>
                  </a:cubicBezTo>
                  <a:cubicBezTo>
                    <a:pt x="103" y="55"/>
                    <a:pt x="108" y="39"/>
                    <a:pt x="109" y="24"/>
                  </a:cubicBezTo>
                  <a:cubicBezTo>
                    <a:pt x="112" y="23"/>
                    <a:pt x="115" y="22"/>
                    <a:pt x="118" y="21"/>
                  </a:cubicBezTo>
                  <a:cubicBezTo>
                    <a:pt x="116" y="41"/>
                    <a:pt x="111" y="61"/>
                    <a:pt x="108" y="81"/>
                  </a:cubicBezTo>
                  <a:cubicBezTo>
                    <a:pt x="104" y="104"/>
                    <a:pt x="100" y="127"/>
                    <a:pt x="96" y="150"/>
                  </a:cubicBezTo>
                  <a:cubicBezTo>
                    <a:pt x="93" y="172"/>
                    <a:pt x="89" y="194"/>
                    <a:pt x="85" y="216"/>
                  </a:cubicBezTo>
                  <a:cubicBezTo>
                    <a:pt x="84" y="225"/>
                    <a:pt x="82" y="235"/>
                    <a:pt x="81" y="245"/>
                  </a:cubicBezTo>
                  <a:cubicBezTo>
                    <a:pt x="80" y="251"/>
                    <a:pt x="78" y="257"/>
                    <a:pt x="78" y="264"/>
                  </a:cubicBezTo>
                  <a:cubicBezTo>
                    <a:pt x="77" y="265"/>
                    <a:pt x="77" y="266"/>
                    <a:pt x="78" y="268"/>
                  </a:cubicBezTo>
                  <a:cubicBezTo>
                    <a:pt x="77" y="266"/>
                    <a:pt x="76" y="265"/>
                    <a:pt x="76" y="264"/>
                  </a:cubicBezTo>
                  <a:cubicBezTo>
                    <a:pt x="74" y="260"/>
                    <a:pt x="72" y="256"/>
                    <a:pt x="70" y="252"/>
                  </a:cubicBezTo>
                  <a:moveTo>
                    <a:pt x="110" y="343"/>
                  </a:moveTo>
                  <a:cubicBezTo>
                    <a:pt x="110" y="343"/>
                    <a:pt x="111" y="343"/>
                    <a:pt x="111" y="342"/>
                  </a:cubicBezTo>
                  <a:cubicBezTo>
                    <a:pt x="111" y="329"/>
                    <a:pt x="111" y="315"/>
                    <a:pt x="113" y="302"/>
                  </a:cubicBezTo>
                  <a:cubicBezTo>
                    <a:pt x="115" y="288"/>
                    <a:pt x="118" y="275"/>
                    <a:pt x="121" y="261"/>
                  </a:cubicBezTo>
                  <a:cubicBezTo>
                    <a:pt x="126" y="236"/>
                    <a:pt x="133" y="210"/>
                    <a:pt x="139" y="184"/>
                  </a:cubicBezTo>
                  <a:cubicBezTo>
                    <a:pt x="145" y="160"/>
                    <a:pt x="150" y="135"/>
                    <a:pt x="154" y="110"/>
                  </a:cubicBezTo>
                  <a:cubicBezTo>
                    <a:pt x="157" y="90"/>
                    <a:pt x="163" y="71"/>
                    <a:pt x="164" y="51"/>
                  </a:cubicBezTo>
                  <a:cubicBezTo>
                    <a:pt x="166" y="52"/>
                    <a:pt x="168" y="53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69" y="81"/>
                    <a:pt x="163" y="108"/>
                    <a:pt x="157" y="135"/>
                  </a:cubicBezTo>
                  <a:cubicBezTo>
                    <a:pt x="151" y="161"/>
                    <a:pt x="148" y="188"/>
                    <a:pt x="143" y="214"/>
                  </a:cubicBezTo>
                  <a:cubicBezTo>
                    <a:pt x="138" y="240"/>
                    <a:pt x="134" y="266"/>
                    <a:pt x="128" y="292"/>
                  </a:cubicBezTo>
                  <a:cubicBezTo>
                    <a:pt x="126" y="305"/>
                    <a:pt x="123" y="318"/>
                    <a:pt x="120" y="330"/>
                  </a:cubicBezTo>
                  <a:cubicBezTo>
                    <a:pt x="119" y="338"/>
                    <a:pt x="117" y="346"/>
                    <a:pt x="115" y="354"/>
                  </a:cubicBezTo>
                  <a:cubicBezTo>
                    <a:pt x="113" y="350"/>
                    <a:pt x="112" y="347"/>
                    <a:pt x="110" y="343"/>
                  </a:cubicBezTo>
                  <a:moveTo>
                    <a:pt x="145" y="400"/>
                  </a:moveTo>
                  <a:cubicBezTo>
                    <a:pt x="143" y="400"/>
                    <a:pt x="141" y="401"/>
                    <a:pt x="139" y="401"/>
                  </a:cubicBezTo>
                  <a:cubicBezTo>
                    <a:pt x="143" y="382"/>
                    <a:pt x="146" y="364"/>
                    <a:pt x="150" y="346"/>
                  </a:cubicBezTo>
                  <a:cubicBezTo>
                    <a:pt x="154" y="331"/>
                    <a:pt x="157" y="316"/>
                    <a:pt x="160" y="301"/>
                  </a:cubicBezTo>
                  <a:cubicBezTo>
                    <a:pt x="162" y="287"/>
                    <a:pt x="167" y="274"/>
                    <a:pt x="169" y="261"/>
                  </a:cubicBezTo>
                  <a:cubicBezTo>
                    <a:pt x="173" y="231"/>
                    <a:pt x="178" y="202"/>
                    <a:pt x="184" y="173"/>
                  </a:cubicBezTo>
                  <a:cubicBezTo>
                    <a:pt x="187" y="158"/>
                    <a:pt x="190" y="143"/>
                    <a:pt x="193" y="128"/>
                  </a:cubicBezTo>
                  <a:cubicBezTo>
                    <a:pt x="194" y="120"/>
                    <a:pt x="195" y="112"/>
                    <a:pt x="197" y="104"/>
                  </a:cubicBezTo>
                  <a:cubicBezTo>
                    <a:pt x="198" y="101"/>
                    <a:pt x="199" y="98"/>
                    <a:pt x="199" y="94"/>
                  </a:cubicBezTo>
                  <a:cubicBezTo>
                    <a:pt x="203" y="103"/>
                    <a:pt x="206" y="111"/>
                    <a:pt x="210" y="119"/>
                  </a:cubicBezTo>
                  <a:cubicBezTo>
                    <a:pt x="208" y="127"/>
                    <a:pt x="206" y="135"/>
                    <a:pt x="205" y="143"/>
                  </a:cubicBezTo>
                  <a:cubicBezTo>
                    <a:pt x="203" y="157"/>
                    <a:pt x="199" y="171"/>
                    <a:pt x="196" y="185"/>
                  </a:cubicBezTo>
                  <a:cubicBezTo>
                    <a:pt x="191" y="214"/>
                    <a:pt x="186" y="242"/>
                    <a:pt x="180" y="271"/>
                  </a:cubicBezTo>
                  <a:cubicBezTo>
                    <a:pt x="177" y="284"/>
                    <a:pt x="175" y="298"/>
                    <a:pt x="172" y="311"/>
                  </a:cubicBezTo>
                  <a:cubicBezTo>
                    <a:pt x="169" y="324"/>
                    <a:pt x="164" y="336"/>
                    <a:pt x="162" y="349"/>
                  </a:cubicBezTo>
                  <a:cubicBezTo>
                    <a:pt x="160" y="363"/>
                    <a:pt x="158" y="378"/>
                    <a:pt x="156" y="392"/>
                  </a:cubicBezTo>
                  <a:cubicBezTo>
                    <a:pt x="155" y="395"/>
                    <a:pt x="155" y="397"/>
                    <a:pt x="154" y="400"/>
                  </a:cubicBezTo>
                  <a:cubicBezTo>
                    <a:pt x="151" y="400"/>
                    <a:pt x="148" y="400"/>
                    <a:pt x="145" y="400"/>
                  </a:cubicBezTo>
                  <a:moveTo>
                    <a:pt x="307" y="333"/>
                  </a:moveTo>
                  <a:cubicBezTo>
                    <a:pt x="303" y="338"/>
                    <a:pt x="299" y="342"/>
                    <a:pt x="295" y="344"/>
                  </a:cubicBezTo>
                  <a:cubicBezTo>
                    <a:pt x="285" y="351"/>
                    <a:pt x="282" y="360"/>
                    <a:pt x="282" y="371"/>
                  </a:cubicBezTo>
                  <a:cubicBezTo>
                    <a:pt x="281" y="385"/>
                    <a:pt x="280" y="398"/>
                    <a:pt x="279" y="413"/>
                  </a:cubicBezTo>
                  <a:cubicBezTo>
                    <a:pt x="275" y="413"/>
                    <a:pt x="272" y="413"/>
                    <a:pt x="268" y="414"/>
                  </a:cubicBezTo>
                  <a:cubicBezTo>
                    <a:pt x="271" y="409"/>
                    <a:pt x="272" y="403"/>
                    <a:pt x="273" y="397"/>
                  </a:cubicBezTo>
                  <a:cubicBezTo>
                    <a:pt x="275" y="388"/>
                    <a:pt x="277" y="379"/>
                    <a:pt x="279" y="370"/>
                  </a:cubicBezTo>
                  <a:cubicBezTo>
                    <a:pt x="283" y="355"/>
                    <a:pt x="290" y="340"/>
                    <a:pt x="292" y="324"/>
                  </a:cubicBezTo>
                  <a:cubicBezTo>
                    <a:pt x="292" y="323"/>
                    <a:pt x="290" y="322"/>
                    <a:pt x="290" y="324"/>
                  </a:cubicBezTo>
                  <a:cubicBezTo>
                    <a:pt x="288" y="339"/>
                    <a:pt x="281" y="353"/>
                    <a:pt x="277" y="368"/>
                  </a:cubicBezTo>
                  <a:cubicBezTo>
                    <a:pt x="275" y="375"/>
                    <a:pt x="274" y="383"/>
                    <a:pt x="272" y="390"/>
                  </a:cubicBezTo>
                  <a:cubicBezTo>
                    <a:pt x="270" y="397"/>
                    <a:pt x="269" y="407"/>
                    <a:pt x="266" y="413"/>
                  </a:cubicBezTo>
                  <a:cubicBezTo>
                    <a:pt x="266" y="414"/>
                    <a:pt x="266" y="414"/>
                    <a:pt x="266" y="414"/>
                  </a:cubicBezTo>
                  <a:cubicBezTo>
                    <a:pt x="265" y="414"/>
                    <a:pt x="264" y="414"/>
                    <a:pt x="264" y="414"/>
                  </a:cubicBezTo>
                  <a:cubicBezTo>
                    <a:pt x="266" y="400"/>
                    <a:pt x="269" y="386"/>
                    <a:pt x="271" y="372"/>
                  </a:cubicBezTo>
                  <a:cubicBezTo>
                    <a:pt x="275" y="353"/>
                    <a:pt x="280" y="334"/>
                    <a:pt x="282" y="314"/>
                  </a:cubicBezTo>
                  <a:cubicBezTo>
                    <a:pt x="282" y="313"/>
                    <a:pt x="280" y="313"/>
                    <a:pt x="280" y="314"/>
                  </a:cubicBezTo>
                  <a:cubicBezTo>
                    <a:pt x="278" y="335"/>
                    <a:pt x="271" y="356"/>
                    <a:pt x="267" y="377"/>
                  </a:cubicBezTo>
                  <a:cubicBezTo>
                    <a:pt x="266" y="386"/>
                    <a:pt x="264" y="396"/>
                    <a:pt x="263" y="405"/>
                  </a:cubicBezTo>
                  <a:cubicBezTo>
                    <a:pt x="262" y="408"/>
                    <a:pt x="261" y="411"/>
                    <a:pt x="260" y="415"/>
                  </a:cubicBezTo>
                  <a:cubicBezTo>
                    <a:pt x="257" y="415"/>
                    <a:pt x="254" y="416"/>
                    <a:pt x="251" y="416"/>
                  </a:cubicBezTo>
                  <a:cubicBezTo>
                    <a:pt x="252" y="414"/>
                    <a:pt x="253" y="412"/>
                    <a:pt x="254" y="410"/>
                  </a:cubicBezTo>
                  <a:cubicBezTo>
                    <a:pt x="254" y="410"/>
                    <a:pt x="253" y="409"/>
                    <a:pt x="252" y="409"/>
                  </a:cubicBezTo>
                  <a:cubicBezTo>
                    <a:pt x="252" y="410"/>
                    <a:pt x="251" y="411"/>
                    <a:pt x="251" y="411"/>
                  </a:cubicBezTo>
                  <a:cubicBezTo>
                    <a:pt x="252" y="408"/>
                    <a:pt x="253" y="404"/>
                    <a:pt x="253" y="400"/>
                  </a:cubicBezTo>
                  <a:cubicBezTo>
                    <a:pt x="256" y="386"/>
                    <a:pt x="258" y="372"/>
                    <a:pt x="262" y="358"/>
                  </a:cubicBezTo>
                  <a:cubicBezTo>
                    <a:pt x="269" y="331"/>
                    <a:pt x="273" y="303"/>
                    <a:pt x="280" y="275"/>
                  </a:cubicBezTo>
                  <a:cubicBezTo>
                    <a:pt x="287" y="291"/>
                    <a:pt x="294" y="307"/>
                    <a:pt x="301" y="323"/>
                  </a:cubicBezTo>
                  <a:cubicBezTo>
                    <a:pt x="303" y="326"/>
                    <a:pt x="305" y="329"/>
                    <a:pt x="307" y="333"/>
                  </a:cubicBezTo>
                  <a:moveTo>
                    <a:pt x="279" y="273"/>
                  </a:moveTo>
                  <a:cubicBezTo>
                    <a:pt x="278" y="273"/>
                    <a:pt x="278" y="273"/>
                    <a:pt x="278" y="274"/>
                  </a:cubicBezTo>
                  <a:cubicBezTo>
                    <a:pt x="270" y="303"/>
                    <a:pt x="266" y="333"/>
                    <a:pt x="257" y="363"/>
                  </a:cubicBezTo>
                  <a:cubicBezTo>
                    <a:pt x="253" y="377"/>
                    <a:pt x="252" y="392"/>
                    <a:pt x="248" y="406"/>
                  </a:cubicBezTo>
                  <a:cubicBezTo>
                    <a:pt x="247" y="410"/>
                    <a:pt x="246" y="414"/>
                    <a:pt x="246" y="418"/>
                  </a:cubicBezTo>
                  <a:cubicBezTo>
                    <a:pt x="245" y="418"/>
                    <a:pt x="243" y="418"/>
                    <a:pt x="242" y="418"/>
                  </a:cubicBezTo>
                  <a:cubicBezTo>
                    <a:pt x="240" y="419"/>
                    <a:pt x="238" y="420"/>
                    <a:pt x="235" y="421"/>
                  </a:cubicBezTo>
                  <a:cubicBezTo>
                    <a:pt x="235" y="417"/>
                    <a:pt x="235" y="414"/>
                    <a:pt x="238" y="410"/>
                  </a:cubicBezTo>
                  <a:cubicBezTo>
                    <a:pt x="238" y="410"/>
                    <a:pt x="237" y="409"/>
                    <a:pt x="236" y="409"/>
                  </a:cubicBezTo>
                  <a:cubicBezTo>
                    <a:pt x="235" y="410"/>
                    <a:pt x="235" y="411"/>
                    <a:pt x="234" y="413"/>
                  </a:cubicBezTo>
                  <a:cubicBezTo>
                    <a:pt x="238" y="388"/>
                    <a:pt x="244" y="365"/>
                    <a:pt x="250" y="341"/>
                  </a:cubicBezTo>
                  <a:cubicBezTo>
                    <a:pt x="253" y="325"/>
                    <a:pt x="256" y="309"/>
                    <a:pt x="260" y="293"/>
                  </a:cubicBezTo>
                  <a:cubicBezTo>
                    <a:pt x="261" y="287"/>
                    <a:pt x="262" y="281"/>
                    <a:pt x="263" y="274"/>
                  </a:cubicBezTo>
                  <a:cubicBezTo>
                    <a:pt x="264" y="266"/>
                    <a:pt x="264" y="257"/>
                    <a:pt x="267" y="249"/>
                  </a:cubicBezTo>
                  <a:cubicBezTo>
                    <a:pt x="270" y="255"/>
                    <a:pt x="273" y="261"/>
                    <a:pt x="276" y="267"/>
                  </a:cubicBezTo>
                  <a:cubicBezTo>
                    <a:pt x="277" y="269"/>
                    <a:pt x="278" y="271"/>
                    <a:pt x="279" y="273"/>
                  </a:cubicBezTo>
                  <a:moveTo>
                    <a:pt x="266" y="246"/>
                  </a:moveTo>
                  <a:cubicBezTo>
                    <a:pt x="260" y="259"/>
                    <a:pt x="261" y="275"/>
                    <a:pt x="258" y="289"/>
                  </a:cubicBezTo>
                  <a:cubicBezTo>
                    <a:pt x="254" y="306"/>
                    <a:pt x="250" y="323"/>
                    <a:pt x="246" y="340"/>
                  </a:cubicBezTo>
                  <a:cubicBezTo>
                    <a:pt x="239" y="368"/>
                    <a:pt x="233" y="395"/>
                    <a:pt x="229" y="424"/>
                  </a:cubicBezTo>
                  <a:cubicBezTo>
                    <a:pt x="225" y="425"/>
                    <a:pt x="220" y="427"/>
                    <a:pt x="216" y="429"/>
                  </a:cubicBezTo>
                  <a:cubicBezTo>
                    <a:pt x="216" y="428"/>
                    <a:pt x="215" y="428"/>
                    <a:pt x="214" y="427"/>
                  </a:cubicBezTo>
                  <a:cubicBezTo>
                    <a:pt x="214" y="427"/>
                    <a:pt x="214" y="427"/>
                    <a:pt x="214" y="427"/>
                  </a:cubicBezTo>
                  <a:cubicBezTo>
                    <a:pt x="222" y="422"/>
                    <a:pt x="216" y="413"/>
                    <a:pt x="222" y="407"/>
                  </a:cubicBezTo>
                  <a:cubicBezTo>
                    <a:pt x="222" y="406"/>
                    <a:pt x="221" y="405"/>
                    <a:pt x="220" y="405"/>
                  </a:cubicBezTo>
                  <a:cubicBezTo>
                    <a:pt x="216" y="409"/>
                    <a:pt x="218" y="416"/>
                    <a:pt x="215" y="421"/>
                  </a:cubicBezTo>
                  <a:cubicBezTo>
                    <a:pt x="215" y="412"/>
                    <a:pt x="217" y="402"/>
                    <a:pt x="219" y="394"/>
                  </a:cubicBezTo>
                  <a:cubicBezTo>
                    <a:pt x="220" y="386"/>
                    <a:pt x="223" y="377"/>
                    <a:pt x="224" y="369"/>
                  </a:cubicBezTo>
                  <a:cubicBezTo>
                    <a:pt x="228" y="351"/>
                    <a:pt x="232" y="334"/>
                    <a:pt x="236" y="317"/>
                  </a:cubicBezTo>
                  <a:cubicBezTo>
                    <a:pt x="239" y="299"/>
                    <a:pt x="245" y="281"/>
                    <a:pt x="248" y="263"/>
                  </a:cubicBezTo>
                  <a:cubicBezTo>
                    <a:pt x="251" y="248"/>
                    <a:pt x="252" y="234"/>
                    <a:pt x="255" y="219"/>
                  </a:cubicBezTo>
                  <a:cubicBezTo>
                    <a:pt x="259" y="228"/>
                    <a:pt x="262" y="237"/>
                    <a:pt x="266" y="246"/>
                  </a:cubicBezTo>
                  <a:moveTo>
                    <a:pt x="247" y="194"/>
                  </a:moveTo>
                  <a:cubicBezTo>
                    <a:pt x="244" y="200"/>
                    <a:pt x="244" y="206"/>
                    <a:pt x="242" y="213"/>
                  </a:cubicBezTo>
                  <a:cubicBezTo>
                    <a:pt x="240" y="222"/>
                    <a:pt x="236" y="232"/>
                    <a:pt x="234" y="242"/>
                  </a:cubicBezTo>
                  <a:cubicBezTo>
                    <a:pt x="232" y="251"/>
                    <a:pt x="232" y="261"/>
                    <a:pt x="230" y="270"/>
                  </a:cubicBezTo>
                  <a:cubicBezTo>
                    <a:pt x="228" y="279"/>
                    <a:pt x="225" y="288"/>
                    <a:pt x="223" y="296"/>
                  </a:cubicBezTo>
                  <a:cubicBezTo>
                    <a:pt x="217" y="315"/>
                    <a:pt x="212" y="335"/>
                    <a:pt x="209" y="354"/>
                  </a:cubicBezTo>
                  <a:cubicBezTo>
                    <a:pt x="206" y="373"/>
                    <a:pt x="200" y="392"/>
                    <a:pt x="201" y="412"/>
                  </a:cubicBezTo>
                  <a:cubicBezTo>
                    <a:pt x="202" y="412"/>
                    <a:pt x="202" y="412"/>
                    <a:pt x="202" y="412"/>
                  </a:cubicBezTo>
                  <a:cubicBezTo>
                    <a:pt x="201" y="412"/>
                    <a:pt x="204" y="414"/>
                    <a:pt x="205" y="412"/>
                  </a:cubicBezTo>
                  <a:cubicBezTo>
                    <a:pt x="208" y="373"/>
                    <a:pt x="215" y="335"/>
                    <a:pt x="225" y="297"/>
                  </a:cubicBezTo>
                  <a:cubicBezTo>
                    <a:pt x="227" y="290"/>
                    <a:pt x="230" y="282"/>
                    <a:pt x="232" y="274"/>
                  </a:cubicBezTo>
                  <a:cubicBezTo>
                    <a:pt x="234" y="265"/>
                    <a:pt x="234" y="255"/>
                    <a:pt x="236" y="246"/>
                  </a:cubicBezTo>
                  <a:cubicBezTo>
                    <a:pt x="237" y="237"/>
                    <a:pt x="240" y="229"/>
                    <a:pt x="242" y="220"/>
                  </a:cubicBezTo>
                  <a:cubicBezTo>
                    <a:pt x="244" y="213"/>
                    <a:pt x="245" y="205"/>
                    <a:pt x="248" y="198"/>
                  </a:cubicBezTo>
                  <a:cubicBezTo>
                    <a:pt x="250" y="203"/>
                    <a:pt x="252" y="209"/>
                    <a:pt x="254" y="215"/>
                  </a:cubicBezTo>
                  <a:cubicBezTo>
                    <a:pt x="250" y="232"/>
                    <a:pt x="248" y="249"/>
                    <a:pt x="245" y="266"/>
                  </a:cubicBezTo>
                  <a:cubicBezTo>
                    <a:pt x="241" y="285"/>
                    <a:pt x="235" y="304"/>
                    <a:pt x="231" y="323"/>
                  </a:cubicBezTo>
                  <a:cubicBezTo>
                    <a:pt x="228" y="342"/>
                    <a:pt x="222" y="360"/>
                    <a:pt x="218" y="379"/>
                  </a:cubicBezTo>
                  <a:cubicBezTo>
                    <a:pt x="216" y="388"/>
                    <a:pt x="214" y="397"/>
                    <a:pt x="213" y="407"/>
                  </a:cubicBezTo>
                  <a:cubicBezTo>
                    <a:pt x="212" y="414"/>
                    <a:pt x="210" y="419"/>
                    <a:pt x="211" y="426"/>
                  </a:cubicBezTo>
                  <a:cubicBezTo>
                    <a:pt x="211" y="426"/>
                    <a:pt x="211" y="426"/>
                    <a:pt x="212" y="427"/>
                  </a:cubicBezTo>
                  <a:cubicBezTo>
                    <a:pt x="204" y="425"/>
                    <a:pt x="197" y="430"/>
                    <a:pt x="190" y="429"/>
                  </a:cubicBezTo>
                  <a:cubicBezTo>
                    <a:pt x="189" y="427"/>
                    <a:pt x="187" y="425"/>
                    <a:pt x="185" y="424"/>
                  </a:cubicBezTo>
                  <a:cubicBezTo>
                    <a:pt x="191" y="405"/>
                    <a:pt x="194" y="385"/>
                    <a:pt x="198" y="365"/>
                  </a:cubicBezTo>
                  <a:cubicBezTo>
                    <a:pt x="203" y="344"/>
                    <a:pt x="204" y="321"/>
                    <a:pt x="208" y="299"/>
                  </a:cubicBezTo>
                  <a:cubicBezTo>
                    <a:pt x="212" y="278"/>
                    <a:pt x="215" y="257"/>
                    <a:pt x="219" y="236"/>
                  </a:cubicBezTo>
                  <a:cubicBezTo>
                    <a:pt x="223" y="213"/>
                    <a:pt x="227" y="191"/>
                    <a:pt x="232" y="168"/>
                  </a:cubicBezTo>
                  <a:cubicBezTo>
                    <a:pt x="232" y="167"/>
                    <a:pt x="230" y="166"/>
                    <a:pt x="230" y="168"/>
                  </a:cubicBezTo>
                  <a:cubicBezTo>
                    <a:pt x="225" y="190"/>
                    <a:pt x="221" y="211"/>
                    <a:pt x="216" y="233"/>
                  </a:cubicBezTo>
                  <a:cubicBezTo>
                    <a:pt x="212" y="255"/>
                    <a:pt x="209" y="276"/>
                    <a:pt x="205" y="298"/>
                  </a:cubicBezTo>
                  <a:cubicBezTo>
                    <a:pt x="201" y="319"/>
                    <a:pt x="199" y="341"/>
                    <a:pt x="195" y="363"/>
                  </a:cubicBezTo>
                  <a:cubicBezTo>
                    <a:pt x="191" y="382"/>
                    <a:pt x="186" y="401"/>
                    <a:pt x="183" y="421"/>
                  </a:cubicBezTo>
                  <a:cubicBezTo>
                    <a:pt x="180" y="418"/>
                    <a:pt x="177" y="414"/>
                    <a:pt x="174" y="411"/>
                  </a:cubicBezTo>
                  <a:cubicBezTo>
                    <a:pt x="175" y="405"/>
                    <a:pt x="176" y="400"/>
                    <a:pt x="177" y="394"/>
                  </a:cubicBezTo>
                  <a:cubicBezTo>
                    <a:pt x="178" y="383"/>
                    <a:pt x="179" y="372"/>
                    <a:pt x="181" y="361"/>
                  </a:cubicBezTo>
                  <a:cubicBezTo>
                    <a:pt x="182" y="348"/>
                    <a:pt x="186" y="336"/>
                    <a:pt x="189" y="323"/>
                  </a:cubicBezTo>
                  <a:cubicBezTo>
                    <a:pt x="192" y="310"/>
                    <a:pt x="194" y="296"/>
                    <a:pt x="197" y="283"/>
                  </a:cubicBezTo>
                  <a:cubicBezTo>
                    <a:pt x="201" y="257"/>
                    <a:pt x="207" y="232"/>
                    <a:pt x="212" y="206"/>
                  </a:cubicBezTo>
                  <a:cubicBezTo>
                    <a:pt x="215" y="195"/>
                    <a:pt x="217" y="184"/>
                    <a:pt x="218" y="173"/>
                  </a:cubicBezTo>
                  <a:cubicBezTo>
                    <a:pt x="219" y="163"/>
                    <a:pt x="221" y="154"/>
                    <a:pt x="222" y="144"/>
                  </a:cubicBezTo>
                  <a:cubicBezTo>
                    <a:pt x="226" y="152"/>
                    <a:pt x="230" y="160"/>
                    <a:pt x="235" y="168"/>
                  </a:cubicBezTo>
                  <a:cubicBezTo>
                    <a:pt x="240" y="176"/>
                    <a:pt x="244" y="185"/>
                    <a:pt x="247" y="194"/>
                  </a:cubicBezTo>
                  <a:moveTo>
                    <a:pt x="219" y="140"/>
                  </a:moveTo>
                  <a:cubicBezTo>
                    <a:pt x="219" y="150"/>
                    <a:pt x="217" y="161"/>
                    <a:pt x="216" y="171"/>
                  </a:cubicBezTo>
                  <a:cubicBezTo>
                    <a:pt x="214" y="184"/>
                    <a:pt x="211" y="198"/>
                    <a:pt x="208" y="211"/>
                  </a:cubicBezTo>
                  <a:cubicBezTo>
                    <a:pt x="203" y="237"/>
                    <a:pt x="196" y="263"/>
                    <a:pt x="192" y="290"/>
                  </a:cubicBezTo>
                  <a:cubicBezTo>
                    <a:pt x="188" y="313"/>
                    <a:pt x="180" y="336"/>
                    <a:pt x="177" y="360"/>
                  </a:cubicBezTo>
                  <a:cubicBezTo>
                    <a:pt x="176" y="373"/>
                    <a:pt x="174" y="386"/>
                    <a:pt x="172" y="398"/>
                  </a:cubicBezTo>
                  <a:cubicBezTo>
                    <a:pt x="172" y="402"/>
                    <a:pt x="171" y="405"/>
                    <a:pt x="171" y="408"/>
                  </a:cubicBezTo>
                  <a:cubicBezTo>
                    <a:pt x="167" y="405"/>
                    <a:pt x="163" y="402"/>
                    <a:pt x="158" y="401"/>
                  </a:cubicBezTo>
                  <a:cubicBezTo>
                    <a:pt x="158" y="397"/>
                    <a:pt x="159" y="393"/>
                    <a:pt x="160" y="389"/>
                  </a:cubicBezTo>
                  <a:cubicBezTo>
                    <a:pt x="162" y="377"/>
                    <a:pt x="164" y="365"/>
                    <a:pt x="166" y="352"/>
                  </a:cubicBezTo>
                  <a:cubicBezTo>
                    <a:pt x="167" y="337"/>
                    <a:pt x="173" y="323"/>
                    <a:pt x="176" y="308"/>
                  </a:cubicBezTo>
                  <a:cubicBezTo>
                    <a:pt x="179" y="294"/>
                    <a:pt x="182" y="280"/>
                    <a:pt x="184" y="266"/>
                  </a:cubicBezTo>
                  <a:cubicBezTo>
                    <a:pt x="190" y="238"/>
                    <a:pt x="195" y="209"/>
                    <a:pt x="200" y="180"/>
                  </a:cubicBezTo>
                  <a:cubicBezTo>
                    <a:pt x="203" y="166"/>
                    <a:pt x="207" y="153"/>
                    <a:pt x="209" y="139"/>
                  </a:cubicBezTo>
                  <a:cubicBezTo>
                    <a:pt x="209" y="134"/>
                    <a:pt x="210" y="128"/>
                    <a:pt x="211" y="123"/>
                  </a:cubicBezTo>
                  <a:cubicBezTo>
                    <a:pt x="214" y="129"/>
                    <a:pt x="217" y="135"/>
                    <a:pt x="219" y="140"/>
                  </a:cubicBezTo>
                  <a:moveTo>
                    <a:pt x="196" y="86"/>
                  </a:moveTo>
                  <a:cubicBezTo>
                    <a:pt x="197" y="88"/>
                    <a:pt x="197" y="89"/>
                    <a:pt x="198" y="91"/>
                  </a:cubicBezTo>
                  <a:cubicBezTo>
                    <a:pt x="197" y="97"/>
                    <a:pt x="195" y="103"/>
                    <a:pt x="193" y="108"/>
                  </a:cubicBezTo>
                  <a:cubicBezTo>
                    <a:pt x="192" y="116"/>
                    <a:pt x="191" y="124"/>
                    <a:pt x="190" y="131"/>
                  </a:cubicBezTo>
                  <a:cubicBezTo>
                    <a:pt x="187" y="146"/>
                    <a:pt x="184" y="161"/>
                    <a:pt x="180" y="176"/>
                  </a:cubicBezTo>
                  <a:cubicBezTo>
                    <a:pt x="174" y="203"/>
                    <a:pt x="168" y="230"/>
                    <a:pt x="165" y="258"/>
                  </a:cubicBezTo>
                  <a:cubicBezTo>
                    <a:pt x="163" y="273"/>
                    <a:pt x="158" y="288"/>
                    <a:pt x="155" y="303"/>
                  </a:cubicBezTo>
                  <a:cubicBezTo>
                    <a:pt x="152" y="318"/>
                    <a:pt x="149" y="332"/>
                    <a:pt x="146" y="347"/>
                  </a:cubicBezTo>
                  <a:cubicBezTo>
                    <a:pt x="142" y="364"/>
                    <a:pt x="139" y="382"/>
                    <a:pt x="135" y="400"/>
                  </a:cubicBezTo>
                  <a:cubicBezTo>
                    <a:pt x="134" y="399"/>
                    <a:pt x="133" y="397"/>
                    <a:pt x="132" y="393"/>
                  </a:cubicBezTo>
                  <a:cubicBezTo>
                    <a:pt x="134" y="386"/>
                    <a:pt x="134" y="377"/>
                    <a:pt x="135" y="371"/>
                  </a:cubicBezTo>
                  <a:cubicBezTo>
                    <a:pt x="141" y="342"/>
                    <a:pt x="150" y="313"/>
                    <a:pt x="156" y="284"/>
                  </a:cubicBezTo>
                  <a:cubicBezTo>
                    <a:pt x="158" y="270"/>
                    <a:pt x="159" y="257"/>
                    <a:pt x="160" y="243"/>
                  </a:cubicBezTo>
                  <a:cubicBezTo>
                    <a:pt x="162" y="228"/>
                    <a:pt x="164" y="213"/>
                    <a:pt x="166" y="198"/>
                  </a:cubicBezTo>
                  <a:cubicBezTo>
                    <a:pt x="169" y="167"/>
                    <a:pt x="172" y="135"/>
                    <a:pt x="172" y="104"/>
                  </a:cubicBezTo>
                  <a:cubicBezTo>
                    <a:pt x="172" y="103"/>
                    <a:pt x="170" y="103"/>
                    <a:pt x="170" y="104"/>
                  </a:cubicBezTo>
                  <a:cubicBezTo>
                    <a:pt x="169" y="132"/>
                    <a:pt x="166" y="161"/>
                    <a:pt x="164" y="189"/>
                  </a:cubicBezTo>
                  <a:cubicBezTo>
                    <a:pt x="161" y="217"/>
                    <a:pt x="158" y="246"/>
                    <a:pt x="154" y="274"/>
                  </a:cubicBezTo>
                  <a:cubicBezTo>
                    <a:pt x="150" y="302"/>
                    <a:pt x="142" y="329"/>
                    <a:pt x="135" y="356"/>
                  </a:cubicBezTo>
                  <a:cubicBezTo>
                    <a:pt x="133" y="364"/>
                    <a:pt x="132" y="372"/>
                    <a:pt x="130" y="380"/>
                  </a:cubicBezTo>
                  <a:cubicBezTo>
                    <a:pt x="130" y="383"/>
                    <a:pt x="130" y="385"/>
                    <a:pt x="129" y="388"/>
                  </a:cubicBezTo>
                  <a:cubicBezTo>
                    <a:pt x="125" y="378"/>
                    <a:pt x="121" y="368"/>
                    <a:pt x="117" y="359"/>
                  </a:cubicBezTo>
                  <a:cubicBezTo>
                    <a:pt x="118" y="356"/>
                    <a:pt x="119" y="353"/>
                    <a:pt x="120" y="351"/>
                  </a:cubicBezTo>
                  <a:cubicBezTo>
                    <a:pt x="122" y="344"/>
                    <a:pt x="122" y="338"/>
                    <a:pt x="124" y="331"/>
                  </a:cubicBezTo>
                  <a:cubicBezTo>
                    <a:pt x="126" y="318"/>
                    <a:pt x="130" y="305"/>
                    <a:pt x="133" y="291"/>
                  </a:cubicBezTo>
                  <a:cubicBezTo>
                    <a:pt x="138" y="265"/>
                    <a:pt x="143" y="238"/>
                    <a:pt x="147" y="212"/>
                  </a:cubicBezTo>
                  <a:cubicBezTo>
                    <a:pt x="152" y="185"/>
                    <a:pt x="156" y="159"/>
                    <a:pt x="161" y="132"/>
                  </a:cubicBezTo>
                  <a:cubicBezTo>
                    <a:pt x="166" y="107"/>
                    <a:pt x="172" y="81"/>
                    <a:pt x="172" y="55"/>
                  </a:cubicBezTo>
                  <a:cubicBezTo>
                    <a:pt x="184" y="62"/>
                    <a:pt x="191" y="74"/>
                    <a:pt x="196" y="86"/>
                  </a:cubicBezTo>
                  <a:moveTo>
                    <a:pt x="159" y="50"/>
                  </a:moveTo>
                  <a:cubicBezTo>
                    <a:pt x="160" y="50"/>
                    <a:pt x="161" y="50"/>
                    <a:pt x="162" y="51"/>
                  </a:cubicBezTo>
                  <a:cubicBezTo>
                    <a:pt x="161" y="61"/>
                    <a:pt x="158" y="75"/>
                    <a:pt x="158" y="77"/>
                  </a:cubicBezTo>
                  <a:cubicBezTo>
                    <a:pt x="156" y="90"/>
                    <a:pt x="153" y="102"/>
                    <a:pt x="151" y="115"/>
                  </a:cubicBezTo>
                  <a:cubicBezTo>
                    <a:pt x="146" y="140"/>
                    <a:pt x="140" y="165"/>
                    <a:pt x="134" y="191"/>
                  </a:cubicBezTo>
                  <a:cubicBezTo>
                    <a:pt x="122" y="238"/>
                    <a:pt x="107" y="287"/>
                    <a:pt x="107" y="336"/>
                  </a:cubicBezTo>
                  <a:cubicBezTo>
                    <a:pt x="104" y="329"/>
                    <a:pt x="101" y="322"/>
                    <a:pt x="98" y="314"/>
                  </a:cubicBezTo>
                  <a:cubicBezTo>
                    <a:pt x="99" y="311"/>
                    <a:pt x="100" y="308"/>
                    <a:pt x="101" y="304"/>
                  </a:cubicBezTo>
                  <a:cubicBezTo>
                    <a:pt x="102" y="299"/>
                    <a:pt x="102" y="294"/>
                    <a:pt x="103" y="289"/>
                  </a:cubicBezTo>
                  <a:cubicBezTo>
                    <a:pt x="104" y="276"/>
                    <a:pt x="107" y="263"/>
                    <a:pt x="109" y="250"/>
                  </a:cubicBezTo>
                  <a:cubicBezTo>
                    <a:pt x="113" y="225"/>
                    <a:pt x="117" y="200"/>
                    <a:pt x="121" y="175"/>
                  </a:cubicBezTo>
                  <a:cubicBezTo>
                    <a:pt x="125" y="151"/>
                    <a:pt x="131" y="128"/>
                    <a:pt x="135" y="105"/>
                  </a:cubicBezTo>
                  <a:cubicBezTo>
                    <a:pt x="139" y="85"/>
                    <a:pt x="141" y="64"/>
                    <a:pt x="147" y="45"/>
                  </a:cubicBezTo>
                  <a:cubicBezTo>
                    <a:pt x="151" y="47"/>
                    <a:pt x="155" y="49"/>
                    <a:pt x="159" y="50"/>
                  </a:cubicBezTo>
                  <a:moveTo>
                    <a:pt x="146" y="44"/>
                  </a:moveTo>
                  <a:cubicBezTo>
                    <a:pt x="139" y="62"/>
                    <a:pt x="137" y="82"/>
                    <a:pt x="134" y="101"/>
                  </a:cubicBezTo>
                  <a:cubicBezTo>
                    <a:pt x="129" y="125"/>
                    <a:pt x="122" y="150"/>
                    <a:pt x="118" y="174"/>
                  </a:cubicBezTo>
                  <a:cubicBezTo>
                    <a:pt x="114" y="199"/>
                    <a:pt x="110" y="224"/>
                    <a:pt x="106" y="249"/>
                  </a:cubicBezTo>
                  <a:cubicBezTo>
                    <a:pt x="104" y="261"/>
                    <a:pt x="101" y="272"/>
                    <a:pt x="100" y="284"/>
                  </a:cubicBezTo>
                  <a:cubicBezTo>
                    <a:pt x="99" y="291"/>
                    <a:pt x="99" y="298"/>
                    <a:pt x="97" y="305"/>
                  </a:cubicBezTo>
                  <a:cubicBezTo>
                    <a:pt x="97" y="307"/>
                    <a:pt x="96" y="309"/>
                    <a:pt x="96" y="310"/>
                  </a:cubicBezTo>
                  <a:cubicBezTo>
                    <a:pt x="93" y="303"/>
                    <a:pt x="90" y="295"/>
                    <a:pt x="86" y="288"/>
                  </a:cubicBezTo>
                  <a:cubicBezTo>
                    <a:pt x="87" y="285"/>
                    <a:pt x="87" y="282"/>
                    <a:pt x="87" y="283"/>
                  </a:cubicBezTo>
                  <a:cubicBezTo>
                    <a:pt x="88" y="278"/>
                    <a:pt x="89" y="272"/>
                    <a:pt x="90" y="267"/>
                  </a:cubicBezTo>
                  <a:cubicBezTo>
                    <a:pt x="92" y="256"/>
                    <a:pt x="94" y="244"/>
                    <a:pt x="96" y="232"/>
                  </a:cubicBezTo>
                  <a:cubicBezTo>
                    <a:pt x="100" y="208"/>
                    <a:pt x="106" y="184"/>
                    <a:pt x="112" y="160"/>
                  </a:cubicBezTo>
                  <a:cubicBezTo>
                    <a:pt x="119" y="136"/>
                    <a:pt x="123" y="113"/>
                    <a:pt x="127" y="89"/>
                  </a:cubicBezTo>
                  <a:cubicBezTo>
                    <a:pt x="130" y="69"/>
                    <a:pt x="133" y="49"/>
                    <a:pt x="134" y="29"/>
                  </a:cubicBezTo>
                  <a:cubicBezTo>
                    <a:pt x="135" y="31"/>
                    <a:pt x="137" y="32"/>
                    <a:pt x="138" y="34"/>
                  </a:cubicBezTo>
                  <a:cubicBezTo>
                    <a:pt x="140" y="38"/>
                    <a:pt x="143" y="41"/>
                    <a:pt x="146" y="44"/>
                  </a:cubicBezTo>
                  <a:moveTo>
                    <a:pt x="130" y="23"/>
                  </a:moveTo>
                  <a:cubicBezTo>
                    <a:pt x="129" y="24"/>
                    <a:pt x="129" y="26"/>
                    <a:pt x="128" y="28"/>
                  </a:cubicBezTo>
                  <a:cubicBezTo>
                    <a:pt x="128" y="29"/>
                    <a:pt x="130" y="29"/>
                    <a:pt x="130" y="28"/>
                  </a:cubicBezTo>
                  <a:cubicBezTo>
                    <a:pt x="131" y="27"/>
                    <a:pt x="131" y="26"/>
                    <a:pt x="132" y="26"/>
                  </a:cubicBezTo>
                  <a:cubicBezTo>
                    <a:pt x="129" y="71"/>
                    <a:pt x="120" y="118"/>
                    <a:pt x="108" y="162"/>
                  </a:cubicBezTo>
                  <a:cubicBezTo>
                    <a:pt x="102" y="185"/>
                    <a:pt x="96" y="208"/>
                    <a:pt x="92" y="231"/>
                  </a:cubicBezTo>
                  <a:cubicBezTo>
                    <a:pt x="89" y="248"/>
                    <a:pt x="85" y="266"/>
                    <a:pt x="84" y="283"/>
                  </a:cubicBezTo>
                  <a:cubicBezTo>
                    <a:pt x="83" y="280"/>
                    <a:pt x="82" y="277"/>
                    <a:pt x="80" y="274"/>
                  </a:cubicBezTo>
                  <a:cubicBezTo>
                    <a:pt x="80" y="274"/>
                    <a:pt x="80" y="274"/>
                    <a:pt x="80" y="273"/>
                  </a:cubicBezTo>
                  <a:cubicBezTo>
                    <a:pt x="82" y="267"/>
                    <a:pt x="82" y="261"/>
                    <a:pt x="83" y="255"/>
                  </a:cubicBezTo>
                  <a:cubicBezTo>
                    <a:pt x="85" y="244"/>
                    <a:pt x="86" y="233"/>
                    <a:pt x="88" y="222"/>
                  </a:cubicBezTo>
                  <a:cubicBezTo>
                    <a:pt x="91" y="199"/>
                    <a:pt x="96" y="176"/>
                    <a:pt x="99" y="153"/>
                  </a:cubicBezTo>
                  <a:cubicBezTo>
                    <a:pt x="102" y="128"/>
                    <a:pt x="107" y="104"/>
                    <a:pt x="110" y="80"/>
                  </a:cubicBezTo>
                  <a:cubicBezTo>
                    <a:pt x="113" y="60"/>
                    <a:pt x="119" y="40"/>
                    <a:pt x="120" y="20"/>
                  </a:cubicBezTo>
                  <a:cubicBezTo>
                    <a:pt x="122" y="20"/>
                    <a:pt x="124" y="19"/>
                    <a:pt x="127" y="18"/>
                  </a:cubicBezTo>
                  <a:cubicBezTo>
                    <a:pt x="128" y="20"/>
                    <a:pt x="129" y="21"/>
                    <a:pt x="130" y="23"/>
                  </a:cubicBezTo>
                  <a:moveTo>
                    <a:pt x="98" y="72"/>
                  </a:moveTo>
                  <a:cubicBezTo>
                    <a:pt x="95" y="92"/>
                    <a:pt x="91" y="111"/>
                    <a:pt x="86" y="131"/>
                  </a:cubicBezTo>
                  <a:cubicBezTo>
                    <a:pt x="81" y="150"/>
                    <a:pt x="79" y="171"/>
                    <a:pt x="75" y="190"/>
                  </a:cubicBezTo>
                  <a:cubicBezTo>
                    <a:pt x="71" y="210"/>
                    <a:pt x="68" y="232"/>
                    <a:pt x="70" y="252"/>
                  </a:cubicBezTo>
                  <a:cubicBezTo>
                    <a:pt x="67" y="246"/>
                    <a:pt x="64" y="241"/>
                    <a:pt x="62" y="236"/>
                  </a:cubicBezTo>
                  <a:cubicBezTo>
                    <a:pt x="65" y="203"/>
                    <a:pt x="71" y="168"/>
                    <a:pt x="77" y="135"/>
                  </a:cubicBezTo>
                  <a:cubicBezTo>
                    <a:pt x="84" y="100"/>
                    <a:pt x="92" y="64"/>
                    <a:pt x="92" y="28"/>
                  </a:cubicBezTo>
                  <a:cubicBezTo>
                    <a:pt x="97" y="27"/>
                    <a:pt x="102" y="26"/>
                    <a:pt x="106" y="24"/>
                  </a:cubicBezTo>
                  <a:cubicBezTo>
                    <a:pt x="104" y="40"/>
                    <a:pt x="100" y="56"/>
                    <a:pt x="98" y="72"/>
                  </a:cubicBezTo>
                  <a:moveTo>
                    <a:pt x="56" y="214"/>
                  </a:moveTo>
                  <a:cubicBezTo>
                    <a:pt x="56" y="216"/>
                    <a:pt x="58" y="216"/>
                    <a:pt x="58" y="214"/>
                  </a:cubicBezTo>
                  <a:cubicBezTo>
                    <a:pt x="59" y="195"/>
                    <a:pt x="60" y="175"/>
                    <a:pt x="63" y="156"/>
                  </a:cubicBezTo>
                  <a:cubicBezTo>
                    <a:pt x="66" y="139"/>
                    <a:pt x="70" y="122"/>
                    <a:pt x="71" y="105"/>
                  </a:cubicBezTo>
                  <a:cubicBezTo>
                    <a:pt x="73" y="86"/>
                    <a:pt x="77" y="69"/>
                    <a:pt x="79" y="51"/>
                  </a:cubicBezTo>
                  <a:cubicBezTo>
                    <a:pt x="80" y="44"/>
                    <a:pt x="81" y="38"/>
                    <a:pt x="81" y="31"/>
                  </a:cubicBezTo>
                  <a:cubicBezTo>
                    <a:pt x="84" y="30"/>
                    <a:pt x="87" y="29"/>
                    <a:pt x="90" y="29"/>
                  </a:cubicBezTo>
                  <a:cubicBezTo>
                    <a:pt x="89" y="69"/>
                    <a:pt x="79" y="108"/>
                    <a:pt x="72" y="148"/>
                  </a:cubicBezTo>
                  <a:cubicBezTo>
                    <a:pt x="68" y="167"/>
                    <a:pt x="65" y="187"/>
                    <a:pt x="62" y="207"/>
                  </a:cubicBezTo>
                  <a:cubicBezTo>
                    <a:pt x="61" y="215"/>
                    <a:pt x="60" y="223"/>
                    <a:pt x="59" y="231"/>
                  </a:cubicBezTo>
                  <a:cubicBezTo>
                    <a:pt x="57" y="228"/>
                    <a:pt x="56" y="225"/>
                    <a:pt x="54" y="221"/>
                  </a:cubicBezTo>
                  <a:cubicBezTo>
                    <a:pt x="43" y="197"/>
                    <a:pt x="33" y="172"/>
                    <a:pt x="23" y="148"/>
                  </a:cubicBezTo>
                  <a:cubicBezTo>
                    <a:pt x="24" y="141"/>
                    <a:pt x="26" y="135"/>
                    <a:pt x="27" y="129"/>
                  </a:cubicBezTo>
                  <a:cubicBezTo>
                    <a:pt x="29" y="117"/>
                    <a:pt x="32" y="107"/>
                    <a:pt x="35" y="96"/>
                  </a:cubicBezTo>
                  <a:cubicBezTo>
                    <a:pt x="38" y="86"/>
                    <a:pt x="41" y="76"/>
                    <a:pt x="43" y="66"/>
                  </a:cubicBezTo>
                  <a:cubicBezTo>
                    <a:pt x="44" y="59"/>
                    <a:pt x="48" y="51"/>
                    <a:pt x="48" y="43"/>
                  </a:cubicBezTo>
                  <a:cubicBezTo>
                    <a:pt x="58" y="38"/>
                    <a:pt x="68" y="35"/>
                    <a:pt x="79" y="32"/>
                  </a:cubicBezTo>
                  <a:cubicBezTo>
                    <a:pt x="75" y="56"/>
                    <a:pt x="70" y="80"/>
                    <a:pt x="68" y="105"/>
                  </a:cubicBezTo>
                  <a:cubicBezTo>
                    <a:pt x="65" y="141"/>
                    <a:pt x="55" y="177"/>
                    <a:pt x="56" y="214"/>
                  </a:cubicBezTo>
                  <a:moveTo>
                    <a:pt x="46" y="44"/>
                  </a:moveTo>
                  <a:cubicBezTo>
                    <a:pt x="44" y="53"/>
                    <a:pt x="41" y="62"/>
                    <a:pt x="39" y="71"/>
                  </a:cubicBezTo>
                  <a:cubicBezTo>
                    <a:pt x="39" y="72"/>
                    <a:pt x="38" y="73"/>
                    <a:pt x="38" y="74"/>
                  </a:cubicBezTo>
                  <a:cubicBezTo>
                    <a:pt x="38" y="66"/>
                    <a:pt x="38" y="58"/>
                    <a:pt x="38" y="49"/>
                  </a:cubicBezTo>
                  <a:cubicBezTo>
                    <a:pt x="40" y="47"/>
                    <a:pt x="43" y="45"/>
                    <a:pt x="46" y="4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7"/>
            <p:cNvSpPr>
              <a:spLocks noEditPoints="1"/>
            </p:cNvSpPr>
            <p:nvPr/>
          </p:nvSpPr>
          <p:spPr bwMode="auto">
            <a:xfrm>
              <a:off x="2441575" y="5233987"/>
              <a:ext cx="404813" cy="365125"/>
            </a:xfrm>
            <a:custGeom>
              <a:avLst/>
              <a:gdLst>
                <a:gd name="T0" fmla="*/ 12 w 108"/>
                <a:gd name="T1" fmla="*/ 31 h 97"/>
                <a:gd name="T2" fmla="*/ 5 w 108"/>
                <a:gd name="T3" fmla="*/ 53 h 97"/>
                <a:gd name="T4" fmla="*/ 27 w 108"/>
                <a:gd name="T5" fmla="*/ 90 h 97"/>
                <a:gd name="T6" fmla="*/ 84 w 108"/>
                <a:gd name="T7" fmla="*/ 86 h 97"/>
                <a:gd name="T8" fmla="*/ 107 w 108"/>
                <a:gd name="T9" fmla="*/ 50 h 97"/>
                <a:gd name="T10" fmla="*/ 94 w 108"/>
                <a:gd name="T11" fmla="*/ 17 h 97"/>
                <a:gd name="T12" fmla="*/ 12 w 108"/>
                <a:gd name="T13" fmla="*/ 31 h 97"/>
                <a:gd name="T14" fmla="*/ 75 w 108"/>
                <a:gd name="T15" fmla="*/ 25 h 97"/>
                <a:gd name="T16" fmla="*/ 91 w 108"/>
                <a:gd name="T17" fmla="*/ 47 h 97"/>
                <a:gd name="T18" fmla="*/ 76 w 108"/>
                <a:gd name="T19" fmla="*/ 70 h 97"/>
                <a:gd name="T20" fmla="*/ 48 w 108"/>
                <a:gd name="T21" fmla="*/ 78 h 97"/>
                <a:gd name="T22" fmla="*/ 39 w 108"/>
                <a:gd name="T23" fmla="*/ 77 h 97"/>
                <a:gd name="T24" fmla="*/ 19 w 108"/>
                <a:gd name="T25" fmla="*/ 49 h 97"/>
                <a:gd name="T26" fmla="*/ 40 w 108"/>
                <a:gd name="T27" fmla="*/ 24 h 97"/>
                <a:gd name="T28" fmla="*/ 75 w 108"/>
                <a:gd name="T29" fmla="*/ 2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8" h="97">
                  <a:moveTo>
                    <a:pt x="12" y="31"/>
                  </a:moveTo>
                  <a:cubicBezTo>
                    <a:pt x="9" y="38"/>
                    <a:pt x="8" y="46"/>
                    <a:pt x="5" y="53"/>
                  </a:cubicBezTo>
                  <a:cubicBezTo>
                    <a:pt x="0" y="68"/>
                    <a:pt x="8" y="84"/>
                    <a:pt x="27" y="90"/>
                  </a:cubicBezTo>
                  <a:cubicBezTo>
                    <a:pt x="47" y="97"/>
                    <a:pt x="65" y="94"/>
                    <a:pt x="84" y="86"/>
                  </a:cubicBezTo>
                  <a:cubicBezTo>
                    <a:pt x="100" y="79"/>
                    <a:pt x="108" y="67"/>
                    <a:pt x="107" y="50"/>
                  </a:cubicBezTo>
                  <a:cubicBezTo>
                    <a:pt x="107" y="37"/>
                    <a:pt x="104" y="26"/>
                    <a:pt x="94" y="17"/>
                  </a:cubicBezTo>
                  <a:cubicBezTo>
                    <a:pt x="73" y="0"/>
                    <a:pt x="28" y="0"/>
                    <a:pt x="12" y="31"/>
                  </a:cubicBezTo>
                  <a:moveTo>
                    <a:pt x="75" y="25"/>
                  </a:moveTo>
                  <a:cubicBezTo>
                    <a:pt x="85" y="29"/>
                    <a:pt x="90" y="36"/>
                    <a:pt x="91" y="47"/>
                  </a:cubicBezTo>
                  <a:cubicBezTo>
                    <a:pt x="91" y="59"/>
                    <a:pt x="87" y="65"/>
                    <a:pt x="76" y="70"/>
                  </a:cubicBezTo>
                  <a:cubicBezTo>
                    <a:pt x="67" y="74"/>
                    <a:pt x="58" y="79"/>
                    <a:pt x="48" y="78"/>
                  </a:cubicBezTo>
                  <a:cubicBezTo>
                    <a:pt x="45" y="77"/>
                    <a:pt x="42" y="77"/>
                    <a:pt x="39" y="77"/>
                  </a:cubicBezTo>
                  <a:cubicBezTo>
                    <a:pt x="22" y="75"/>
                    <a:pt x="15" y="66"/>
                    <a:pt x="19" y="49"/>
                  </a:cubicBezTo>
                  <a:cubicBezTo>
                    <a:pt x="22" y="37"/>
                    <a:pt x="29" y="29"/>
                    <a:pt x="40" y="24"/>
                  </a:cubicBezTo>
                  <a:cubicBezTo>
                    <a:pt x="51" y="20"/>
                    <a:pt x="63" y="19"/>
                    <a:pt x="75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8"/>
            <p:cNvSpPr/>
            <p:nvPr/>
          </p:nvSpPr>
          <p:spPr bwMode="auto">
            <a:xfrm>
              <a:off x="2895600" y="1668462"/>
              <a:ext cx="33338" cy="434975"/>
            </a:xfrm>
            <a:custGeom>
              <a:avLst/>
              <a:gdLst>
                <a:gd name="T0" fmla="*/ 7 w 9"/>
                <a:gd name="T1" fmla="*/ 1 h 116"/>
                <a:gd name="T2" fmla="*/ 3 w 9"/>
                <a:gd name="T3" fmla="*/ 31 h 116"/>
                <a:gd name="T4" fmla="*/ 2 w 9"/>
                <a:gd name="T5" fmla="*/ 57 h 116"/>
                <a:gd name="T6" fmla="*/ 3 w 9"/>
                <a:gd name="T7" fmla="*/ 114 h 116"/>
                <a:gd name="T8" fmla="*/ 5 w 9"/>
                <a:gd name="T9" fmla="*/ 114 h 116"/>
                <a:gd name="T10" fmla="*/ 5 w 9"/>
                <a:gd name="T11" fmla="*/ 114 h 116"/>
                <a:gd name="T12" fmla="*/ 3 w 9"/>
                <a:gd name="T13" fmla="*/ 86 h 116"/>
                <a:gd name="T14" fmla="*/ 5 w 9"/>
                <a:gd name="T15" fmla="*/ 57 h 116"/>
                <a:gd name="T16" fmla="*/ 7 w 9"/>
                <a:gd name="T17" fmla="*/ 25 h 116"/>
                <a:gd name="T18" fmla="*/ 9 w 9"/>
                <a:gd name="T19" fmla="*/ 1 h 116"/>
                <a:gd name="T20" fmla="*/ 7 w 9"/>
                <a:gd name="T21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116">
                  <a:moveTo>
                    <a:pt x="7" y="1"/>
                  </a:moveTo>
                  <a:cubicBezTo>
                    <a:pt x="7" y="11"/>
                    <a:pt x="5" y="21"/>
                    <a:pt x="3" y="31"/>
                  </a:cubicBezTo>
                  <a:cubicBezTo>
                    <a:pt x="2" y="40"/>
                    <a:pt x="2" y="48"/>
                    <a:pt x="2" y="57"/>
                  </a:cubicBezTo>
                  <a:cubicBezTo>
                    <a:pt x="0" y="77"/>
                    <a:pt x="0" y="95"/>
                    <a:pt x="3" y="114"/>
                  </a:cubicBezTo>
                  <a:cubicBezTo>
                    <a:pt x="3" y="116"/>
                    <a:pt x="5" y="116"/>
                    <a:pt x="5" y="114"/>
                  </a:cubicBezTo>
                  <a:cubicBezTo>
                    <a:pt x="5" y="114"/>
                    <a:pt x="5" y="114"/>
                    <a:pt x="5" y="114"/>
                  </a:cubicBezTo>
                  <a:cubicBezTo>
                    <a:pt x="5" y="105"/>
                    <a:pt x="4" y="95"/>
                    <a:pt x="3" y="86"/>
                  </a:cubicBezTo>
                  <a:cubicBezTo>
                    <a:pt x="3" y="76"/>
                    <a:pt x="4" y="67"/>
                    <a:pt x="5" y="57"/>
                  </a:cubicBezTo>
                  <a:cubicBezTo>
                    <a:pt x="5" y="46"/>
                    <a:pt x="5" y="36"/>
                    <a:pt x="7" y="25"/>
                  </a:cubicBezTo>
                  <a:cubicBezTo>
                    <a:pt x="8" y="17"/>
                    <a:pt x="9" y="9"/>
                    <a:pt x="9" y="1"/>
                  </a:cubicBezTo>
                  <a:cubicBezTo>
                    <a:pt x="8" y="0"/>
                    <a:pt x="8" y="0"/>
                    <a:pt x="7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9"/>
            <p:cNvSpPr/>
            <p:nvPr/>
          </p:nvSpPr>
          <p:spPr bwMode="auto">
            <a:xfrm>
              <a:off x="306387" y="3992562"/>
              <a:ext cx="168275" cy="407988"/>
            </a:xfrm>
            <a:custGeom>
              <a:avLst/>
              <a:gdLst>
                <a:gd name="T0" fmla="*/ 40 w 45"/>
                <a:gd name="T1" fmla="*/ 106 h 109"/>
                <a:gd name="T2" fmla="*/ 41 w 45"/>
                <a:gd name="T3" fmla="*/ 108 h 109"/>
                <a:gd name="T4" fmla="*/ 43 w 45"/>
                <a:gd name="T5" fmla="*/ 108 h 109"/>
                <a:gd name="T6" fmla="*/ 39 w 45"/>
                <a:gd name="T7" fmla="*/ 94 h 109"/>
                <a:gd name="T8" fmla="*/ 28 w 45"/>
                <a:gd name="T9" fmla="*/ 62 h 109"/>
                <a:gd name="T10" fmla="*/ 3 w 45"/>
                <a:gd name="T11" fmla="*/ 1 h 109"/>
                <a:gd name="T12" fmla="*/ 1 w 45"/>
                <a:gd name="T13" fmla="*/ 3 h 109"/>
                <a:gd name="T14" fmla="*/ 25 w 45"/>
                <a:gd name="T15" fmla="*/ 61 h 109"/>
                <a:gd name="T16" fmla="*/ 33 w 45"/>
                <a:gd name="T17" fmla="*/ 86 h 109"/>
                <a:gd name="T18" fmla="*/ 37 w 45"/>
                <a:gd name="T19" fmla="*/ 95 h 109"/>
                <a:gd name="T20" fmla="*/ 40 w 45"/>
                <a:gd name="T21" fmla="*/ 106 h 109"/>
                <a:gd name="T22" fmla="*/ 40 w 45"/>
                <a:gd name="T23" fmla="*/ 10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109">
                  <a:moveTo>
                    <a:pt x="40" y="106"/>
                  </a:moveTo>
                  <a:cubicBezTo>
                    <a:pt x="40" y="107"/>
                    <a:pt x="41" y="107"/>
                    <a:pt x="41" y="108"/>
                  </a:cubicBezTo>
                  <a:cubicBezTo>
                    <a:pt x="41" y="109"/>
                    <a:pt x="42" y="108"/>
                    <a:pt x="43" y="108"/>
                  </a:cubicBezTo>
                  <a:cubicBezTo>
                    <a:pt x="45" y="103"/>
                    <a:pt x="42" y="98"/>
                    <a:pt x="39" y="94"/>
                  </a:cubicBezTo>
                  <a:cubicBezTo>
                    <a:pt x="34" y="84"/>
                    <a:pt x="31" y="73"/>
                    <a:pt x="28" y="62"/>
                  </a:cubicBezTo>
                  <a:cubicBezTo>
                    <a:pt x="21" y="41"/>
                    <a:pt x="13" y="21"/>
                    <a:pt x="3" y="1"/>
                  </a:cubicBezTo>
                  <a:cubicBezTo>
                    <a:pt x="2" y="0"/>
                    <a:pt x="0" y="1"/>
                    <a:pt x="1" y="3"/>
                  </a:cubicBezTo>
                  <a:cubicBezTo>
                    <a:pt x="10" y="21"/>
                    <a:pt x="18" y="41"/>
                    <a:pt x="25" y="61"/>
                  </a:cubicBezTo>
                  <a:cubicBezTo>
                    <a:pt x="27" y="69"/>
                    <a:pt x="30" y="78"/>
                    <a:pt x="33" y="86"/>
                  </a:cubicBezTo>
                  <a:cubicBezTo>
                    <a:pt x="34" y="89"/>
                    <a:pt x="35" y="92"/>
                    <a:pt x="37" y="95"/>
                  </a:cubicBezTo>
                  <a:cubicBezTo>
                    <a:pt x="38" y="97"/>
                    <a:pt x="41" y="106"/>
                    <a:pt x="40" y="106"/>
                  </a:cubicBezTo>
                  <a:cubicBezTo>
                    <a:pt x="40" y="105"/>
                    <a:pt x="39" y="106"/>
                    <a:pt x="40" y="10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20"/>
            <p:cNvSpPr/>
            <p:nvPr/>
          </p:nvSpPr>
          <p:spPr bwMode="auto">
            <a:xfrm>
              <a:off x="549275" y="4322762"/>
              <a:ext cx="0" cy="3175"/>
            </a:xfrm>
            <a:custGeom>
              <a:avLst/>
              <a:gdLst>
                <a:gd name="T0" fmla="*/ 1 h 1"/>
                <a:gd name="T1" fmla="*/ 1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1"/>
            <p:cNvSpPr/>
            <p:nvPr/>
          </p:nvSpPr>
          <p:spPr bwMode="auto">
            <a:xfrm>
              <a:off x="471487" y="4059237"/>
              <a:ext cx="100013" cy="288925"/>
            </a:xfrm>
            <a:custGeom>
              <a:avLst/>
              <a:gdLst>
                <a:gd name="T0" fmla="*/ 23 w 27"/>
                <a:gd name="T1" fmla="*/ 76 h 77"/>
                <a:gd name="T2" fmla="*/ 24 w 27"/>
                <a:gd name="T3" fmla="*/ 76 h 77"/>
                <a:gd name="T4" fmla="*/ 25 w 27"/>
                <a:gd name="T5" fmla="*/ 77 h 77"/>
                <a:gd name="T6" fmla="*/ 27 w 27"/>
                <a:gd name="T7" fmla="*/ 75 h 77"/>
                <a:gd name="T8" fmla="*/ 3 w 27"/>
                <a:gd name="T9" fmla="*/ 1 h 77"/>
                <a:gd name="T10" fmla="*/ 1 w 27"/>
                <a:gd name="T11" fmla="*/ 3 h 77"/>
                <a:gd name="T12" fmla="*/ 16 w 27"/>
                <a:gd name="T13" fmla="*/ 42 h 77"/>
                <a:gd name="T14" fmla="*/ 20 w 27"/>
                <a:gd name="T15" fmla="*/ 62 h 77"/>
                <a:gd name="T16" fmla="*/ 21 w 27"/>
                <a:gd name="T17" fmla="*/ 71 h 77"/>
                <a:gd name="T18" fmla="*/ 23 w 27"/>
                <a:gd name="T19" fmla="*/ 74 h 77"/>
                <a:gd name="T20" fmla="*/ 23 w 27"/>
                <a:gd name="T21" fmla="*/ 74 h 77"/>
                <a:gd name="T22" fmla="*/ 23 w 27"/>
                <a:gd name="T23" fmla="*/ 7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" h="77">
                  <a:moveTo>
                    <a:pt x="23" y="76"/>
                  </a:moveTo>
                  <a:cubicBezTo>
                    <a:pt x="23" y="76"/>
                    <a:pt x="24" y="76"/>
                    <a:pt x="24" y="76"/>
                  </a:cubicBezTo>
                  <a:cubicBezTo>
                    <a:pt x="24" y="77"/>
                    <a:pt x="25" y="77"/>
                    <a:pt x="25" y="77"/>
                  </a:cubicBezTo>
                  <a:cubicBezTo>
                    <a:pt x="26" y="77"/>
                    <a:pt x="27" y="76"/>
                    <a:pt x="27" y="75"/>
                  </a:cubicBezTo>
                  <a:cubicBezTo>
                    <a:pt x="18" y="51"/>
                    <a:pt x="20" y="23"/>
                    <a:pt x="3" y="1"/>
                  </a:cubicBezTo>
                  <a:cubicBezTo>
                    <a:pt x="2" y="0"/>
                    <a:pt x="0" y="1"/>
                    <a:pt x="1" y="3"/>
                  </a:cubicBezTo>
                  <a:cubicBezTo>
                    <a:pt x="10" y="14"/>
                    <a:pt x="14" y="28"/>
                    <a:pt x="16" y="42"/>
                  </a:cubicBezTo>
                  <a:cubicBezTo>
                    <a:pt x="17" y="49"/>
                    <a:pt x="18" y="55"/>
                    <a:pt x="20" y="62"/>
                  </a:cubicBezTo>
                  <a:cubicBezTo>
                    <a:pt x="20" y="65"/>
                    <a:pt x="20" y="68"/>
                    <a:pt x="21" y="71"/>
                  </a:cubicBezTo>
                  <a:cubicBezTo>
                    <a:pt x="22" y="71"/>
                    <a:pt x="23" y="73"/>
                    <a:pt x="23" y="74"/>
                  </a:cubicBezTo>
                  <a:cubicBezTo>
                    <a:pt x="23" y="74"/>
                    <a:pt x="23" y="74"/>
                    <a:pt x="23" y="74"/>
                  </a:cubicBezTo>
                  <a:cubicBezTo>
                    <a:pt x="23" y="75"/>
                    <a:pt x="23" y="75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22"/>
            <p:cNvSpPr/>
            <p:nvPr/>
          </p:nvSpPr>
          <p:spPr bwMode="auto">
            <a:xfrm>
              <a:off x="542925" y="3976687"/>
              <a:ext cx="119063" cy="365125"/>
            </a:xfrm>
            <a:custGeom>
              <a:avLst/>
              <a:gdLst>
                <a:gd name="T0" fmla="*/ 15 w 32"/>
                <a:gd name="T1" fmla="*/ 51 h 97"/>
                <a:gd name="T2" fmla="*/ 22 w 32"/>
                <a:gd name="T3" fmla="*/ 69 h 97"/>
                <a:gd name="T4" fmla="*/ 26 w 32"/>
                <a:gd name="T5" fmla="*/ 85 h 97"/>
                <a:gd name="T6" fmla="*/ 30 w 32"/>
                <a:gd name="T7" fmla="*/ 96 h 97"/>
                <a:gd name="T8" fmla="*/ 31 w 32"/>
                <a:gd name="T9" fmla="*/ 96 h 97"/>
                <a:gd name="T10" fmla="*/ 31 w 32"/>
                <a:gd name="T11" fmla="*/ 91 h 97"/>
                <a:gd name="T12" fmla="*/ 27 w 32"/>
                <a:gd name="T13" fmla="*/ 77 h 97"/>
                <a:gd name="T14" fmla="*/ 18 w 32"/>
                <a:gd name="T15" fmla="*/ 53 h 97"/>
                <a:gd name="T16" fmla="*/ 12 w 32"/>
                <a:gd name="T17" fmla="*/ 27 h 97"/>
                <a:gd name="T18" fmla="*/ 2 w 32"/>
                <a:gd name="T19" fmla="*/ 2 h 97"/>
                <a:gd name="T20" fmla="*/ 0 w 32"/>
                <a:gd name="T21" fmla="*/ 2 h 97"/>
                <a:gd name="T22" fmla="*/ 9 w 32"/>
                <a:gd name="T23" fmla="*/ 27 h 97"/>
                <a:gd name="T24" fmla="*/ 15 w 32"/>
                <a:gd name="T25" fmla="*/ 5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97">
                  <a:moveTo>
                    <a:pt x="15" y="51"/>
                  </a:moveTo>
                  <a:cubicBezTo>
                    <a:pt x="17" y="57"/>
                    <a:pt x="19" y="63"/>
                    <a:pt x="22" y="69"/>
                  </a:cubicBezTo>
                  <a:cubicBezTo>
                    <a:pt x="24" y="75"/>
                    <a:pt x="24" y="80"/>
                    <a:pt x="26" y="85"/>
                  </a:cubicBezTo>
                  <a:cubicBezTo>
                    <a:pt x="27" y="89"/>
                    <a:pt x="30" y="92"/>
                    <a:pt x="30" y="96"/>
                  </a:cubicBezTo>
                  <a:cubicBezTo>
                    <a:pt x="31" y="97"/>
                    <a:pt x="31" y="97"/>
                    <a:pt x="31" y="96"/>
                  </a:cubicBezTo>
                  <a:cubicBezTo>
                    <a:pt x="32" y="93"/>
                    <a:pt x="32" y="94"/>
                    <a:pt x="31" y="91"/>
                  </a:cubicBezTo>
                  <a:cubicBezTo>
                    <a:pt x="30" y="86"/>
                    <a:pt x="28" y="82"/>
                    <a:pt x="27" y="77"/>
                  </a:cubicBezTo>
                  <a:cubicBezTo>
                    <a:pt x="25" y="69"/>
                    <a:pt x="21" y="62"/>
                    <a:pt x="18" y="53"/>
                  </a:cubicBezTo>
                  <a:cubicBezTo>
                    <a:pt x="16" y="44"/>
                    <a:pt x="14" y="35"/>
                    <a:pt x="12" y="27"/>
                  </a:cubicBezTo>
                  <a:cubicBezTo>
                    <a:pt x="9" y="18"/>
                    <a:pt x="4" y="11"/>
                    <a:pt x="2" y="2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2" y="11"/>
                    <a:pt x="7" y="19"/>
                    <a:pt x="9" y="27"/>
                  </a:cubicBezTo>
                  <a:cubicBezTo>
                    <a:pt x="12" y="35"/>
                    <a:pt x="13" y="43"/>
                    <a:pt x="15" y="5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3"/>
            <p:cNvSpPr/>
            <p:nvPr/>
          </p:nvSpPr>
          <p:spPr bwMode="auto">
            <a:xfrm>
              <a:off x="631825" y="3632200"/>
              <a:ext cx="109538" cy="303213"/>
            </a:xfrm>
            <a:custGeom>
              <a:avLst/>
              <a:gdLst>
                <a:gd name="T0" fmla="*/ 26 w 29"/>
                <a:gd name="T1" fmla="*/ 80 h 81"/>
                <a:gd name="T2" fmla="*/ 28 w 29"/>
                <a:gd name="T3" fmla="*/ 80 h 81"/>
                <a:gd name="T4" fmla="*/ 25 w 29"/>
                <a:gd name="T5" fmla="*/ 67 h 81"/>
                <a:gd name="T6" fmla="*/ 20 w 29"/>
                <a:gd name="T7" fmla="*/ 47 h 81"/>
                <a:gd name="T8" fmla="*/ 2 w 29"/>
                <a:gd name="T9" fmla="*/ 1 h 81"/>
                <a:gd name="T10" fmla="*/ 0 w 29"/>
                <a:gd name="T11" fmla="*/ 3 h 81"/>
                <a:gd name="T12" fmla="*/ 18 w 29"/>
                <a:gd name="T13" fmla="*/ 47 h 81"/>
                <a:gd name="T14" fmla="*/ 26 w 29"/>
                <a:gd name="T15" fmla="*/ 8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81">
                  <a:moveTo>
                    <a:pt x="26" y="80"/>
                  </a:moveTo>
                  <a:cubicBezTo>
                    <a:pt x="27" y="81"/>
                    <a:pt x="27" y="81"/>
                    <a:pt x="28" y="80"/>
                  </a:cubicBezTo>
                  <a:cubicBezTo>
                    <a:pt x="29" y="76"/>
                    <a:pt x="27" y="71"/>
                    <a:pt x="25" y="67"/>
                  </a:cubicBezTo>
                  <a:cubicBezTo>
                    <a:pt x="23" y="61"/>
                    <a:pt x="21" y="54"/>
                    <a:pt x="20" y="47"/>
                  </a:cubicBezTo>
                  <a:cubicBezTo>
                    <a:pt x="16" y="31"/>
                    <a:pt x="8" y="17"/>
                    <a:pt x="2" y="1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6" y="17"/>
                    <a:pt x="14" y="32"/>
                    <a:pt x="18" y="47"/>
                  </a:cubicBezTo>
                  <a:cubicBezTo>
                    <a:pt x="20" y="58"/>
                    <a:pt x="23" y="69"/>
                    <a:pt x="26" y="8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4"/>
            <p:cNvSpPr/>
            <p:nvPr/>
          </p:nvSpPr>
          <p:spPr bwMode="auto">
            <a:xfrm>
              <a:off x="711200" y="3563937"/>
              <a:ext cx="71438" cy="277813"/>
            </a:xfrm>
            <a:custGeom>
              <a:avLst/>
              <a:gdLst>
                <a:gd name="T0" fmla="*/ 16 w 19"/>
                <a:gd name="T1" fmla="*/ 74 h 74"/>
                <a:gd name="T2" fmla="*/ 18 w 19"/>
                <a:gd name="T3" fmla="*/ 74 h 74"/>
                <a:gd name="T4" fmla="*/ 18 w 19"/>
                <a:gd name="T5" fmla="*/ 74 h 74"/>
                <a:gd name="T6" fmla="*/ 15 w 19"/>
                <a:gd name="T7" fmla="*/ 57 h 74"/>
                <a:gd name="T8" fmla="*/ 12 w 19"/>
                <a:gd name="T9" fmla="*/ 38 h 74"/>
                <a:gd name="T10" fmla="*/ 3 w 19"/>
                <a:gd name="T11" fmla="*/ 2 h 74"/>
                <a:gd name="T12" fmla="*/ 1 w 19"/>
                <a:gd name="T13" fmla="*/ 2 h 74"/>
                <a:gd name="T14" fmla="*/ 16 w 19"/>
                <a:gd name="T15" fmla="*/ 74 h 74"/>
                <a:gd name="T16" fmla="*/ 16 w 19"/>
                <a:gd name="T17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74">
                  <a:moveTo>
                    <a:pt x="16" y="74"/>
                  </a:moveTo>
                  <a:cubicBezTo>
                    <a:pt x="17" y="74"/>
                    <a:pt x="17" y="74"/>
                    <a:pt x="18" y="74"/>
                  </a:cubicBezTo>
                  <a:cubicBezTo>
                    <a:pt x="18" y="74"/>
                    <a:pt x="19" y="74"/>
                    <a:pt x="18" y="74"/>
                  </a:cubicBezTo>
                  <a:cubicBezTo>
                    <a:pt x="16" y="73"/>
                    <a:pt x="15" y="59"/>
                    <a:pt x="15" y="57"/>
                  </a:cubicBezTo>
                  <a:cubicBezTo>
                    <a:pt x="13" y="51"/>
                    <a:pt x="13" y="44"/>
                    <a:pt x="12" y="38"/>
                  </a:cubicBezTo>
                  <a:cubicBezTo>
                    <a:pt x="10" y="25"/>
                    <a:pt x="8" y="13"/>
                    <a:pt x="3" y="2"/>
                  </a:cubicBezTo>
                  <a:cubicBezTo>
                    <a:pt x="3" y="0"/>
                    <a:pt x="0" y="1"/>
                    <a:pt x="1" y="2"/>
                  </a:cubicBezTo>
                  <a:cubicBezTo>
                    <a:pt x="10" y="25"/>
                    <a:pt x="8" y="51"/>
                    <a:pt x="16" y="74"/>
                  </a:cubicBezTo>
                  <a:cubicBezTo>
                    <a:pt x="16" y="74"/>
                    <a:pt x="16" y="74"/>
                    <a:pt x="16" y="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5"/>
            <p:cNvSpPr/>
            <p:nvPr/>
          </p:nvSpPr>
          <p:spPr bwMode="auto">
            <a:xfrm>
              <a:off x="804862" y="3597275"/>
              <a:ext cx="98425" cy="249238"/>
            </a:xfrm>
            <a:custGeom>
              <a:avLst/>
              <a:gdLst>
                <a:gd name="T0" fmla="*/ 1 w 26"/>
                <a:gd name="T1" fmla="*/ 1 h 66"/>
                <a:gd name="T2" fmla="*/ 1 w 26"/>
                <a:gd name="T3" fmla="*/ 1 h 66"/>
                <a:gd name="T4" fmla="*/ 14 w 26"/>
                <a:gd name="T5" fmla="*/ 31 h 66"/>
                <a:gd name="T6" fmla="*/ 25 w 26"/>
                <a:gd name="T7" fmla="*/ 65 h 66"/>
                <a:gd name="T8" fmla="*/ 25 w 26"/>
                <a:gd name="T9" fmla="*/ 65 h 66"/>
                <a:gd name="T10" fmla="*/ 14 w 26"/>
                <a:gd name="T11" fmla="*/ 20 h 66"/>
                <a:gd name="T12" fmla="*/ 1 w 26"/>
                <a:gd name="T13" fmla="*/ 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66">
                  <a:moveTo>
                    <a:pt x="1" y="1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10" y="8"/>
                    <a:pt x="11" y="21"/>
                    <a:pt x="14" y="31"/>
                  </a:cubicBezTo>
                  <a:cubicBezTo>
                    <a:pt x="17" y="42"/>
                    <a:pt x="22" y="54"/>
                    <a:pt x="25" y="65"/>
                  </a:cubicBezTo>
                  <a:cubicBezTo>
                    <a:pt x="25" y="66"/>
                    <a:pt x="26" y="65"/>
                    <a:pt x="25" y="65"/>
                  </a:cubicBezTo>
                  <a:cubicBezTo>
                    <a:pt x="23" y="50"/>
                    <a:pt x="18" y="35"/>
                    <a:pt x="14" y="20"/>
                  </a:cubicBezTo>
                  <a:cubicBezTo>
                    <a:pt x="12" y="14"/>
                    <a:pt x="8" y="4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6"/>
            <p:cNvSpPr/>
            <p:nvPr/>
          </p:nvSpPr>
          <p:spPr bwMode="auto">
            <a:xfrm>
              <a:off x="931862" y="4040187"/>
              <a:ext cx="57150" cy="206375"/>
            </a:xfrm>
            <a:custGeom>
              <a:avLst/>
              <a:gdLst>
                <a:gd name="T0" fmla="*/ 0 w 15"/>
                <a:gd name="T1" fmla="*/ 1 h 55"/>
                <a:gd name="T2" fmla="*/ 15 w 15"/>
                <a:gd name="T3" fmla="*/ 55 h 55"/>
                <a:gd name="T4" fmla="*/ 15 w 15"/>
                <a:gd name="T5" fmla="*/ 55 h 55"/>
                <a:gd name="T6" fmla="*/ 9 w 15"/>
                <a:gd name="T7" fmla="*/ 34 h 55"/>
                <a:gd name="T8" fmla="*/ 2 w 15"/>
                <a:gd name="T9" fmla="*/ 1 h 55"/>
                <a:gd name="T10" fmla="*/ 0 w 15"/>
                <a:gd name="T11" fmla="*/ 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55">
                  <a:moveTo>
                    <a:pt x="0" y="1"/>
                  </a:moveTo>
                  <a:cubicBezTo>
                    <a:pt x="2" y="20"/>
                    <a:pt x="9" y="37"/>
                    <a:pt x="15" y="55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5" y="48"/>
                    <a:pt x="11" y="41"/>
                    <a:pt x="9" y="34"/>
                  </a:cubicBezTo>
                  <a:cubicBezTo>
                    <a:pt x="6" y="23"/>
                    <a:pt x="3" y="12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7"/>
            <p:cNvSpPr/>
            <p:nvPr/>
          </p:nvSpPr>
          <p:spPr bwMode="auto">
            <a:xfrm>
              <a:off x="958850" y="3916362"/>
              <a:ext cx="109538" cy="304800"/>
            </a:xfrm>
            <a:custGeom>
              <a:avLst/>
              <a:gdLst>
                <a:gd name="T0" fmla="*/ 1 w 29"/>
                <a:gd name="T1" fmla="*/ 3 h 81"/>
                <a:gd name="T2" fmla="*/ 15 w 29"/>
                <a:gd name="T3" fmla="*/ 41 h 81"/>
                <a:gd name="T4" fmla="*/ 21 w 29"/>
                <a:gd name="T5" fmla="*/ 62 h 81"/>
                <a:gd name="T6" fmla="*/ 27 w 29"/>
                <a:gd name="T7" fmla="*/ 80 h 81"/>
                <a:gd name="T8" fmla="*/ 29 w 29"/>
                <a:gd name="T9" fmla="*/ 80 h 81"/>
                <a:gd name="T10" fmla="*/ 24 w 29"/>
                <a:gd name="T11" fmla="*/ 63 h 81"/>
                <a:gd name="T12" fmla="*/ 19 w 29"/>
                <a:gd name="T13" fmla="*/ 44 h 81"/>
                <a:gd name="T14" fmla="*/ 14 w 29"/>
                <a:gd name="T15" fmla="*/ 32 h 81"/>
                <a:gd name="T16" fmla="*/ 11 w 29"/>
                <a:gd name="T17" fmla="*/ 20 h 81"/>
                <a:gd name="T18" fmla="*/ 3 w 29"/>
                <a:gd name="T19" fmla="*/ 1 h 81"/>
                <a:gd name="T20" fmla="*/ 1 w 29"/>
                <a:gd name="T21" fmla="*/ 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81">
                  <a:moveTo>
                    <a:pt x="1" y="3"/>
                  </a:moveTo>
                  <a:cubicBezTo>
                    <a:pt x="8" y="15"/>
                    <a:pt x="9" y="28"/>
                    <a:pt x="15" y="41"/>
                  </a:cubicBezTo>
                  <a:cubicBezTo>
                    <a:pt x="18" y="48"/>
                    <a:pt x="19" y="55"/>
                    <a:pt x="21" y="62"/>
                  </a:cubicBezTo>
                  <a:cubicBezTo>
                    <a:pt x="23" y="68"/>
                    <a:pt x="26" y="74"/>
                    <a:pt x="27" y="80"/>
                  </a:cubicBezTo>
                  <a:cubicBezTo>
                    <a:pt x="27" y="81"/>
                    <a:pt x="29" y="81"/>
                    <a:pt x="29" y="80"/>
                  </a:cubicBezTo>
                  <a:cubicBezTo>
                    <a:pt x="29" y="74"/>
                    <a:pt x="26" y="69"/>
                    <a:pt x="24" y="63"/>
                  </a:cubicBezTo>
                  <a:cubicBezTo>
                    <a:pt x="22" y="57"/>
                    <a:pt x="22" y="50"/>
                    <a:pt x="19" y="44"/>
                  </a:cubicBezTo>
                  <a:cubicBezTo>
                    <a:pt x="18" y="40"/>
                    <a:pt x="15" y="36"/>
                    <a:pt x="14" y="32"/>
                  </a:cubicBezTo>
                  <a:cubicBezTo>
                    <a:pt x="13" y="28"/>
                    <a:pt x="12" y="24"/>
                    <a:pt x="11" y="20"/>
                  </a:cubicBezTo>
                  <a:cubicBezTo>
                    <a:pt x="10" y="13"/>
                    <a:pt x="7" y="7"/>
                    <a:pt x="3" y="1"/>
                  </a:cubicBezTo>
                  <a:cubicBezTo>
                    <a:pt x="2" y="0"/>
                    <a:pt x="0" y="1"/>
                    <a:pt x="1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8"/>
            <p:cNvSpPr/>
            <p:nvPr/>
          </p:nvSpPr>
          <p:spPr bwMode="auto">
            <a:xfrm>
              <a:off x="1068387" y="3838575"/>
              <a:ext cx="96838" cy="319088"/>
            </a:xfrm>
            <a:custGeom>
              <a:avLst/>
              <a:gdLst>
                <a:gd name="T0" fmla="*/ 26 w 26"/>
                <a:gd name="T1" fmla="*/ 74 h 85"/>
                <a:gd name="T2" fmla="*/ 24 w 26"/>
                <a:gd name="T3" fmla="*/ 63 h 85"/>
                <a:gd name="T4" fmla="*/ 18 w 26"/>
                <a:gd name="T5" fmla="*/ 37 h 85"/>
                <a:gd name="T6" fmla="*/ 2 w 26"/>
                <a:gd name="T7" fmla="*/ 0 h 85"/>
                <a:gd name="T8" fmla="*/ 0 w 26"/>
                <a:gd name="T9" fmla="*/ 2 h 85"/>
                <a:gd name="T10" fmla="*/ 16 w 26"/>
                <a:gd name="T11" fmla="*/ 42 h 85"/>
                <a:gd name="T12" fmla="*/ 24 w 26"/>
                <a:gd name="T13" fmla="*/ 85 h 85"/>
                <a:gd name="T14" fmla="*/ 26 w 26"/>
                <a:gd name="T15" fmla="*/ 84 h 85"/>
                <a:gd name="T16" fmla="*/ 26 w 26"/>
                <a:gd name="T17" fmla="*/ 81 h 85"/>
                <a:gd name="T18" fmla="*/ 26 w 26"/>
                <a:gd name="T19" fmla="*/ 81 h 85"/>
                <a:gd name="T20" fmla="*/ 26 w 26"/>
                <a:gd name="T21" fmla="*/ 7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" h="85">
                  <a:moveTo>
                    <a:pt x="26" y="74"/>
                  </a:moveTo>
                  <a:cubicBezTo>
                    <a:pt x="25" y="70"/>
                    <a:pt x="25" y="67"/>
                    <a:pt x="24" y="63"/>
                  </a:cubicBezTo>
                  <a:cubicBezTo>
                    <a:pt x="22" y="55"/>
                    <a:pt x="20" y="46"/>
                    <a:pt x="18" y="37"/>
                  </a:cubicBezTo>
                  <a:cubicBezTo>
                    <a:pt x="15" y="25"/>
                    <a:pt x="11" y="9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9" y="12"/>
                    <a:pt x="14" y="29"/>
                    <a:pt x="16" y="42"/>
                  </a:cubicBezTo>
                  <a:cubicBezTo>
                    <a:pt x="19" y="56"/>
                    <a:pt x="22" y="70"/>
                    <a:pt x="24" y="85"/>
                  </a:cubicBezTo>
                  <a:cubicBezTo>
                    <a:pt x="24" y="85"/>
                    <a:pt x="26" y="85"/>
                    <a:pt x="26" y="84"/>
                  </a:cubicBezTo>
                  <a:cubicBezTo>
                    <a:pt x="26" y="83"/>
                    <a:pt x="26" y="82"/>
                    <a:pt x="26" y="81"/>
                  </a:cubicBezTo>
                  <a:cubicBezTo>
                    <a:pt x="26" y="81"/>
                    <a:pt x="26" y="81"/>
                    <a:pt x="26" y="81"/>
                  </a:cubicBezTo>
                  <a:cubicBezTo>
                    <a:pt x="26" y="79"/>
                    <a:pt x="26" y="76"/>
                    <a:pt x="26" y="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9"/>
            <p:cNvSpPr/>
            <p:nvPr/>
          </p:nvSpPr>
          <p:spPr bwMode="auto">
            <a:xfrm>
              <a:off x="1181100" y="3811587"/>
              <a:ext cx="96838" cy="225425"/>
            </a:xfrm>
            <a:custGeom>
              <a:avLst/>
              <a:gdLst>
                <a:gd name="T0" fmla="*/ 24 w 26"/>
                <a:gd name="T1" fmla="*/ 60 h 60"/>
                <a:gd name="T2" fmla="*/ 25 w 26"/>
                <a:gd name="T3" fmla="*/ 60 h 60"/>
                <a:gd name="T4" fmla="*/ 26 w 26"/>
                <a:gd name="T5" fmla="*/ 58 h 60"/>
                <a:gd name="T6" fmla="*/ 25 w 26"/>
                <a:gd name="T7" fmla="*/ 58 h 60"/>
                <a:gd name="T8" fmla="*/ 17 w 26"/>
                <a:gd name="T9" fmla="*/ 48 h 60"/>
                <a:gd name="T10" fmla="*/ 11 w 26"/>
                <a:gd name="T11" fmla="*/ 32 h 60"/>
                <a:gd name="T12" fmla="*/ 2 w 26"/>
                <a:gd name="T13" fmla="*/ 2 h 60"/>
                <a:gd name="T14" fmla="*/ 0 w 26"/>
                <a:gd name="T15" fmla="*/ 2 h 60"/>
                <a:gd name="T16" fmla="*/ 10 w 26"/>
                <a:gd name="T17" fmla="*/ 38 h 60"/>
                <a:gd name="T18" fmla="*/ 24 w 26"/>
                <a:gd name="T19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60">
                  <a:moveTo>
                    <a:pt x="24" y="60"/>
                  </a:moveTo>
                  <a:cubicBezTo>
                    <a:pt x="24" y="60"/>
                    <a:pt x="25" y="60"/>
                    <a:pt x="25" y="60"/>
                  </a:cubicBezTo>
                  <a:cubicBezTo>
                    <a:pt x="25" y="59"/>
                    <a:pt x="25" y="59"/>
                    <a:pt x="26" y="58"/>
                  </a:cubicBezTo>
                  <a:cubicBezTo>
                    <a:pt x="26" y="58"/>
                    <a:pt x="25" y="57"/>
                    <a:pt x="25" y="58"/>
                  </a:cubicBezTo>
                  <a:cubicBezTo>
                    <a:pt x="25" y="56"/>
                    <a:pt x="19" y="50"/>
                    <a:pt x="17" y="48"/>
                  </a:cubicBezTo>
                  <a:cubicBezTo>
                    <a:pt x="14" y="43"/>
                    <a:pt x="12" y="38"/>
                    <a:pt x="11" y="32"/>
                  </a:cubicBezTo>
                  <a:cubicBezTo>
                    <a:pt x="8" y="22"/>
                    <a:pt x="4" y="12"/>
                    <a:pt x="2" y="2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2" y="14"/>
                    <a:pt x="6" y="26"/>
                    <a:pt x="10" y="38"/>
                  </a:cubicBezTo>
                  <a:cubicBezTo>
                    <a:pt x="12" y="46"/>
                    <a:pt x="18" y="54"/>
                    <a:pt x="24" y="6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30"/>
            <p:cNvSpPr/>
            <p:nvPr/>
          </p:nvSpPr>
          <p:spPr bwMode="auto">
            <a:xfrm>
              <a:off x="1109662" y="3470275"/>
              <a:ext cx="74613" cy="180975"/>
            </a:xfrm>
            <a:custGeom>
              <a:avLst/>
              <a:gdLst>
                <a:gd name="T0" fmla="*/ 19 w 20"/>
                <a:gd name="T1" fmla="*/ 47 h 48"/>
                <a:gd name="T2" fmla="*/ 16 w 20"/>
                <a:gd name="T3" fmla="*/ 31 h 48"/>
                <a:gd name="T4" fmla="*/ 4 w 20"/>
                <a:gd name="T5" fmla="*/ 3 h 48"/>
                <a:gd name="T6" fmla="*/ 0 w 20"/>
                <a:gd name="T7" fmla="*/ 3 h 48"/>
                <a:gd name="T8" fmla="*/ 17 w 20"/>
                <a:gd name="T9" fmla="*/ 47 h 48"/>
                <a:gd name="T10" fmla="*/ 19 w 20"/>
                <a:gd name="T11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48">
                  <a:moveTo>
                    <a:pt x="19" y="47"/>
                  </a:moveTo>
                  <a:cubicBezTo>
                    <a:pt x="20" y="42"/>
                    <a:pt x="18" y="36"/>
                    <a:pt x="16" y="31"/>
                  </a:cubicBezTo>
                  <a:cubicBezTo>
                    <a:pt x="11" y="21"/>
                    <a:pt x="7" y="12"/>
                    <a:pt x="4" y="3"/>
                  </a:cubicBezTo>
                  <a:cubicBezTo>
                    <a:pt x="3" y="0"/>
                    <a:pt x="0" y="1"/>
                    <a:pt x="0" y="3"/>
                  </a:cubicBezTo>
                  <a:cubicBezTo>
                    <a:pt x="5" y="18"/>
                    <a:pt x="14" y="32"/>
                    <a:pt x="17" y="47"/>
                  </a:cubicBezTo>
                  <a:cubicBezTo>
                    <a:pt x="17" y="48"/>
                    <a:pt x="19" y="48"/>
                    <a:pt x="19" y="4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1"/>
            <p:cNvSpPr/>
            <p:nvPr/>
          </p:nvSpPr>
          <p:spPr bwMode="auto">
            <a:xfrm>
              <a:off x="1244600" y="3473450"/>
              <a:ext cx="93663" cy="109538"/>
            </a:xfrm>
            <a:custGeom>
              <a:avLst/>
              <a:gdLst>
                <a:gd name="T0" fmla="*/ 14 w 25"/>
                <a:gd name="T1" fmla="*/ 13 h 29"/>
                <a:gd name="T2" fmla="*/ 23 w 25"/>
                <a:gd name="T3" fmla="*/ 28 h 29"/>
                <a:gd name="T4" fmla="*/ 25 w 25"/>
                <a:gd name="T5" fmla="*/ 28 h 29"/>
                <a:gd name="T6" fmla="*/ 16 w 25"/>
                <a:gd name="T7" fmla="*/ 12 h 29"/>
                <a:gd name="T8" fmla="*/ 3 w 25"/>
                <a:gd name="T9" fmla="*/ 1 h 29"/>
                <a:gd name="T10" fmla="*/ 1 w 25"/>
                <a:gd name="T11" fmla="*/ 3 h 29"/>
                <a:gd name="T12" fmla="*/ 14 w 25"/>
                <a:gd name="T13" fmla="*/ 1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29">
                  <a:moveTo>
                    <a:pt x="14" y="13"/>
                  </a:moveTo>
                  <a:cubicBezTo>
                    <a:pt x="17" y="17"/>
                    <a:pt x="22" y="22"/>
                    <a:pt x="23" y="28"/>
                  </a:cubicBezTo>
                  <a:cubicBezTo>
                    <a:pt x="23" y="29"/>
                    <a:pt x="25" y="29"/>
                    <a:pt x="25" y="28"/>
                  </a:cubicBezTo>
                  <a:cubicBezTo>
                    <a:pt x="25" y="22"/>
                    <a:pt x="19" y="16"/>
                    <a:pt x="16" y="12"/>
                  </a:cubicBezTo>
                  <a:cubicBezTo>
                    <a:pt x="13" y="6"/>
                    <a:pt x="8" y="3"/>
                    <a:pt x="3" y="1"/>
                  </a:cubicBezTo>
                  <a:cubicBezTo>
                    <a:pt x="1" y="0"/>
                    <a:pt x="0" y="2"/>
                    <a:pt x="1" y="3"/>
                  </a:cubicBezTo>
                  <a:cubicBezTo>
                    <a:pt x="7" y="5"/>
                    <a:pt x="11" y="8"/>
                    <a:pt x="14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32"/>
            <p:cNvSpPr/>
            <p:nvPr/>
          </p:nvSpPr>
          <p:spPr bwMode="auto">
            <a:xfrm>
              <a:off x="1258887" y="2006600"/>
              <a:ext cx="93663" cy="487363"/>
            </a:xfrm>
            <a:custGeom>
              <a:avLst/>
              <a:gdLst>
                <a:gd name="T0" fmla="*/ 24 w 25"/>
                <a:gd name="T1" fmla="*/ 1 h 130"/>
                <a:gd name="T2" fmla="*/ 24 w 25"/>
                <a:gd name="T3" fmla="*/ 1 h 130"/>
                <a:gd name="T4" fmla="*/ 17 w 25"/>
                <a:gd name="T5" fmla="*/ 35 h 130"/>
                <a:gd name="T6" fmla="*/ 10 w 25"/>
                <a:gd name="T7" fmla="*/ 69 h 130"/>
                <a:gd name="T8" fmla="*/ 3 w 25"/>
                <a:gd name="T9" fmla="*/ 129 h 130"/>
                <a:gd name="T10" fmla="*/ 3 w 25"/>
                <a:gd name="T11" fmla="*/ 129 h 130"/>
                <a:gd name="T12" fmla="*/ 3 w 25"/>
                <a:gd name="T13" fmla="*/ 129 h 130"/>
                <a:gd name="T14" fmla="*/ 3 w 25"/>
                <a:gd name="T15" fmla="*/ 129 h 130"/>
                <a:gd name="T16" fmla="*/ 5 w 25"/>
                <a:gd name="T17" fmla="*/ 128 h 130"/>
                <a:gd name="T18" fmla="*/ 8 w 25"/>
                <a:gd name="T19" fmla="*/ 93 h 130"/>
                <a:gd name="T20" fmla="*/ 14 w 25"/>
                <a:gd name="T21" fmla="*/ 60 h 130"/>
                <a:gd name="T22" fmla="*/ 24 w 25"/>
                <a:gd name="T23" fmla="*/ 1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130">
                  <a:moveTo>
                    <a:pt x="24" y="1"/>
                  </a:moveTo>
                  <a:cubicBezTo>
                    <a:pt x="25" y="0"/>
                    <a:pt x="24" y="0"/>
                    <a:pt x="24" y="1"/>
                  </a:cubicBezTo>
                  <a:cubicBezTo>
                    <a:pt x="22" y="12"/>
                    <a:pt x="19" y="24"/>
                    <a:pt x="17" y="35"/>
                  </a:cubicBezTo>
                  <a:cubicBezTo>
                    <a:pt x="15" y="46"/>
                    <a:pt x="12" y="57"/>
                    <a:pt x="10" y="69"/>
                  </a:cubicBezTo>
                  <a:cubicBezTo>
                    <a:pt x="6" y="88"/>
                    <a:pt x="0" y="109"/>
                    <a:pt x="3" y="129"/>
                  </a:cubicBezTo>
                  <a:cubicBezTo>
                    <a:pt x="3" y="129"/>
                    <a:pt x="3" y="129"/>
                    <a:pt x="3" y="129"/>
                  </a:cubicBezTo>
                  <a:cubicBezTo>
                    <a:pt x="3" y="129"/>
                    <a:pt x="3" y="129"/>
                    <a:pt x="3" y="129"/>
                  </a:cubicBezTo>
                  <a:cubicBezTo>
                    <a:pt x="3" y="129"/>
                    <a:pt x="3" y="129"/>
                    <a:pt x="3" y="129"/>
                  </a:cubicBezTo>
                  <a:cubicBezTo>
                    <a:pt x="3" y="130"/>
                    <a:pt x="5" y="130"/>
                    <a:pt x="5" y="128"/>
                  </a:cubicBezTo>
                  <a:cubicBezTo>
                    <a:pt x="7" y="117"/>
                    <a:pt x="6" y="105"/>
                    <a:pt x="8" y="93"/>
                  </a:cubicBezTo>
                  <a:cubicBezTo>
                    <a:pt x="10" y="82"/>
                    <a:pt x="12" y="71"/>
                    <a:pt x="14" y="60"/>
                  </a:cubicBezTo>
                  <a:cubicBezTo>
                    <a:pt x="18" y="41"/>
                    <a:pt x="23" y="21"/>
                    <a:pt x="24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3"/>
            <p:cNvSpPr/>
            <p:nvPr/>
          </p:nvSpPr>
          <p:spPr bwMode="auto">
            <a:xfrm>
              <a:off x="1304925" y="1973262"/>
              <a:ext cx="100013" cy="611188"/>
            </a:xfrm>
            <a:custGeom>
              <a:avLst/>
              <a:gdLst>
                <a:gd name="T0" fmla="*/ 25 w 27"/>
                <a:gd name="T1" fmla="*/ 2 h 163"/>
                <a:gd name="T2" fmla="*/ 19 w 27"/>
                <a:gd name="T3" fmla="*/ 38 h 163"/>
                <a:gd name="T4" fmla="*/ 12 w 27"/>
                <a:gd name="T5" fmla="*/ 80 h 163"/>
                <a:gd name="T6" fmla="*/ 1 w 27"/>
                <a:gd name="T7" fmla="*/ 161 h 163"/>
                <a:gd name="T8" fmla="*/ 4 w 27"/>
                <a:gd name="T9" fmla="*/ 161 h 163"/>
                <a:gd name="T10" fmla="*/ 4 w 27"/>
                <a:gd name="T11" fmla="*/ 158 h 163"/>
                <a:gd name="T12" fmla="*/ 4 w 27"/>
                <a:gd name="T13" fmla="*/ 152 h 163"/>
                <a:gd name="T14" fmla="*/ 4 w 27"/>
                <a:gd name="T15" fmla="*/ 152 h 163"/>
                <a:gd name="T16" fmla="*/ 7 w 27"/>
                <a:gd name="T17" fmla="*/ 118 h 163"/>
                <a:gd name="T18" fmla="*/ 16 w 27"/>
                <a:gd name="T19" fmla="*/ 77 h 163"/>
                <a:gd name="T20" fmla="*/ 22 w 27"/>
                <a:gd name="T21" fmla="*/ 37 h 163"/>
                <a:gd name="T22" fmla="*/ 27 w 27"/>
                <a:gd name="T23" fmla="*/ 2 h 163"/>
                <a:gd name="T24" fmla="*/ 25 w 27"/>
                <a:gd name="T25" fmla="*/ 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" h="163">
                  <a:moveTo>
                    <a:pt x="25" y="2"/>
                  </a:moveTo>
                  <a:cubicBezTo>
                    <a:pt x="23" y="14"/>
                    <a:pt x="22" y="26"/>
                    <a:pt x="19" y="38"/>
                  </a:cubicBezTo>
                  <a:cubicBezTo>
                    <a:pt x="15" y="52"/>
                    <a:pt x="15" y="66"/>
                    <a:pt x="12" y="80"/>
                  </a:cubicBezTo>
                  <a:cubicBezTo>
                    <a:pt x="6" y="107"/>
                    <a:pt x="0" y="133"/>
                    <a:pt x="1" y="161"/>
                  </a:cubicBezTo>
                  <a:cubicBezTo>
                    <a:pt x="0" y="163"/>
                    <a:pt x="3" y="163"/>
                    <a:pt x="4" y="161"/>
                  </a:cubicBezTo>
                  <a:cubicBezTo>
                    <a:pt x="4" y="160"/>
                    <a:pt x="4" y="159"/>
                    <a:pt x="4" y="158"/>
                  </a:cubicBezTo>
                  <a:cubicBezTo>
                    <a:pt x="4" y="156"/>
                    <a:pt x="4" y="154"/>
                    <a:pt x="4" y="152"/>
                  </a:cubicBezTo>
                  <a:cubicBezTo>
                    <a:pt x="5" y="152"/>
                    <a:pt x="4" y="151"/>
                    <a:pt x="4" y="152"/>
                  </a:cubicBezTo>
                  <a:cubicBezTo>
                    <a:pt x="4" y="140"/>
                    <a:pt x="5" y="129"/>
                    <a:pt x="7" y="118"/>
                  </a:cubicBezTo>
                  <a:cubicBezTo>
                    <a:pt x="9" y="104"/>
                    <a:pt x="13" y="91"/>
                    <a:pt x="16" y="77"/>
                  </a:cubicBezTo>
                  <a:cubicBezTo>
                    <a:pt x="18" y="64"/>
                    <a:pt x="19" y="51"/>
                    <a:pt x="22" y="37"/>
                  </a:cubicBezTo>
                  <a:cubicBezTo>
                    <a:pt x="25" y="26"/>
                    <a:pt x="25" y="14"/>
                    <a:pt x="27" y="2"/>
                  </a:cubicBezTo>
                  <a:cubicBezTo>
                    <a:pt x="27" y="1"/>
                    <a:pt x="25" y="0"/>
                    <a:pt x="25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4"/>
            <p:cNvSpPr/>
            <p:nvPr/>
          </p:nvSpPr>
          <p:spPr bwMode="auto">
            <a:xfrm>
              <a:off x="2606675" y="-2703513"/>
              <a:ext cx="222250" cy="862013"/>
            </a:xfrm>
            <a:custGeom>
              <a:avLst/>
              <a:gdLst>
                <a:gd name="T0" fmla="*/ 1 w 59"/>
                <a:gd name="T1" fmla="*/ 3 h 230"/>
                <a:gd name="T2" fmla="*/ 12 w 59"/>
                <a:gd name="T3" fmla="*/ 32 h 230"/>
                <a:gd name="T4" fmla="*/ 20 w 59"/>
                <a:gd name="T5" fmla="*/ 72 h 230"/>
                <a:gd name="T6" fmla="*/ 26 w 59"/>
                <a:gd name="T7" fmla="*/ 96 h 230"/>
                <a:gd name="T8" fmla="*/ 21 w 59"/>
                <a:gd name="T9" fmla="*/ 80 h 230"/>
                <a:gd name="T10" fmla="*/ 12 w 59"/>
                <a:gd name="T11" fmla="*/ 62 h 230"/>
                <a:gd name="T12" fmla="*/ 10 w 59"/>
                <a:gd name="T13" fmla="*/ 62 h 230"/>
                <a:gd name="T14" fmla="*/ 18 w 59"/>
                <a:gd name="T15" fmla="*/ 79 h 230"/>
                <a:gd name="T16" fmla="*/ 24 w 59"/>
                <a:gd name="T17" fmla="*/ 99 h 230"/>
                <a:gd name="T18" fmla="*/ 34 w 59"/>
                <a:gd name="T19" fmla="*/ 139 h 230"/>
                <a:gd name="T20" fmla="*/ 32 w 59"/>
                <a:gd name="T21" fmla="*/ 142 h 230"/>
                <a:gd name="T22" fmla="*/ 33 w 59"/>
                <a:gd name="T23" fmla="*/ 142 h 230"/>
                <a:gd name="T24" fmla="*/ 34 w 59"/>
                <a:gd name="T25" fmla="*/ 142 h 230"/>
                <a:gd name="T26" fmla="*/ 35 w 59"/>
                <a:gd name="T27" fmla="*/ 144 h 230"/>
                <a:gd name="T28" fmla="*/ 45 w 59"/>
                <a:gd name="T29" fmla="*/ 188 h 230"/>
                <a:gd name="T30" fmla="*/ 56 w 59"/>
                <a:gd name="T31" fmla="*/ 228 h 230"/>
                <a:gd name="T32" fmla="*/ 56 w 59"/>
                <a:gd name="T33" fmla="*/ 228 h 230"/>
                <a:gd name="T34" fmla="*/ 59 w 59"/>
                <a:gd name="T35" fmla="*/ 227 h 230"/>
                <a:gd name="T36" fmla="*/ 48 w 59"/>
                <a:gd name="T37" fmla="*/ 183 h 230"/>
                <a:gd name="T38" fmla="*/ 37 w 59"/>
                <a:gd name="T39" fmla="*/ 140 h 230"/>
                <a:gd name="T40" fmla="*/ 37 w 59"/>
                <a:gd name="T41" fmla="*/ 138 h 230"/>
                <a:gd name="T42" fmla="*/ 36 w 59"/>
                <a:gd name="T43" fmla="*/ 122 h 230"/>
                <a:gd name="T44" fmla="*/ 26 w 59"/>
                <a:gd name="T45" fmla="*/ 81 h 230"/>
                <a:gd name="T46" fmla="*/ 16 w 59"/>
                <a:gd name="T47" fmla="*/ 35 h 230"/>
                <a:gd name="T48" fmla="*/ 11 w 59"/>
                <a:gd name="T49" fmla="*/ 16 h 230"/>
                <a:gd name="T50" fmla="*/ 3 w 59"/>
                <a:gd name="T51" fmla="*/ 0 h 230"/>
                <a:gd name="T52" fmla="*/ 2 w 59"/>
                <a:gd name="T53" fmla="*/ 0 h 230"/>
                <a:gd name="T54" fmla="*/ 1 w 59"/>
                <a:gd name="T55" fmla="*/ 2 h 230"/>
                <a:gd name="T56" fmla="*/ 1 w 59"/>
                <a:gd name="T57" fmla="*/ 3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9" h="230">
                  <a:moveTo>
                    <a:pt x="1" y="3"/>
                  </a:moveTo>
                  <a:cubicBezTo>
                    <a:pt x="6" y="0"/>
                    <a:pt x="11" y="29"/>
                    <a:pt x="12" y="32"/>
                  </a:cubicBezTo>
                  <a:cubicBezTo>
                    <a:pt x="15" y="45"/>
                    <a:pt x="17" y="58"/>
                    <a:pt x="20" y="72"/>
                  </a:cubicBezTo>
                  <a:cubicBezTo>
                    <a:pt x="22" y="80"/>
                    <a:pt x="24" y="88"/>
                    <a:pt x="26" y="96"/>
                  </a:cubicBezTo>
                  <a:cubicBezTo>
                    <a:pt x="24" y="91"/>
                    <a:pt x="23" y="85"/>
                    <a:pt x="21" y="80"/>
                  </a:cubicBezTo>
                  <a:cubicBezTo>
                    <a:pt x="18" y="73"/>
                    <a:pt x="15" y="68"/>
                    <a:pt x="12" y="62"/>
                  </a:cubicBezTo>
                  <a:cubicBezTo>
                    <a:pt x="12" y="60"/>
                    <a:pt x="9" y="61"/>
                    <a:pt x="10" y="62"/>
                  </a:cubicBezTo>
                  <a:cubicBezTo>
                    <a:pt x="12" y="68"/>
                    <a:pt x="15" y="73"/>
                    <a:pt x="18" y="79"/>
                  </a:cubicBezTo>
                  <a:cubicBezTo>
                    <a:pt x="20" y="86"/>
                    <a:pt x="22" y="93"/>
                    <a:pt x="24" y="99"/>
                  </a:cubicBezTo>
                  <a:cubicBezTo>
                    <a:pt x="28" y="113"/>
                    <a:pt x="31" y="126"/>
                    <a:pt x="34" y="139"/>
                  </a:cubicBezTo>
                  <a:cubicBezTo>
                    <a:pt x="33" y="140"/>
                    <a:pt x="33" y="141"/>
                    <a:pt x="32" y="142"/>
                  </a:cubicBezTo>
                  <a:cubicBezTo>
                    <a:pt x="32" y="142"/>
                    <a:pt x="33" y="143"/>
                    <a:pt x="33" y="142"/>
                  </a:cubicBezTo>
                  <a:cubicBezTo>
                    <a:pt x="34" y="142"/>
                    <a:pt x="34" y="142"/>
                    <a:pt x="34" y="142"/>
                  </a:cubicBezTo>
                  <a:cubicBezTo>
                    <a:pt x="34" y="143"/>
                    <a:pt x="35" y="143"/>
                    <a:pt x="35" y="144"/>
                  </a:cubicBezTo>
                  <a:cubicBezTo>
                    <a:pt x="38" y="159"/>
                    <a:pt x="42" y="173"/>
                    <a:pt x="45" y="188"/>
                  </a:cubicBezTo>
                  <a:cubicBezTo>
                    <a:pt x="48" y="201"/>
                    <a:pt x="49" y="216"/>
                    <a:pt x="56" y="228"/>
                  </a:cubicBezTo>
                  <a:cubicBezTo>
                    <a:pt x="56" y="228"/>
                    <a:pt x="56" y="228"/>
                    <a:pt x="56" y="228"/>
                  </a:cubicBezTo>
                  <a:cubicBezTo>
                    <a:pt x="57" y="230"/>
                    <a:pt x="59" y="229"/>
                    <a:pt x="59" y="227"/>
                  </a:cubicBezTo>
                  <a:cubicBezTo>
                    <a:pt x="52" y="213"/>
                    <a:pt x="51" y="198"/>
                    <a:pt x="48" y="183"/>
                  </a:cubicBezTo>
                  <a:cubicBezTo>
                    <a:pt x="44" y="169"/>
                    <a:pt x="40" y="154"/>
                    <a:pt x="37" y="140"/>
                  </a:cubicBezTo>
                  <a:cubicBezTo>
                    <a:pt x="37" y="139"/>
                    <a:pt x="37" y="138"/>
                    <a:pt x="37" y="138"/>
                  </a:cubicBezTo>
                  <a:cubicBezTo>
                    <a:pt x="38" y="133"/>
                    <a:pt x="37" y="127"/>
                    <a:pt x="36" y="122"/>
                  </a:cubicBezTo>
                  <a:cubicBezTo>
                    <a:pt x="33" y="109"/>
                    <a:pt x="30" y="95"/>
                    <a:pt x="26" y="81"/>
                  </a:cubicBezTo>
                  <a:cubicBezTo>
                    <a:pt x="22" y="66"/>
                    <a:pt x="20" y="50"/>
                    <a:pt x="16" y="35"/>
                  </a:cubicBezTo>
                  <a:cubicBezTo>
                    <a:pt x="14" y="29"/>
                    <a:pt x="13" y="22"/>
                    <a:pt x="11" y="16"/>
                  </a:cubicBezTo>
                  <a:cubicBezTo>
                    <a:pt x="10" y="9"/>
                    <a:pt x="6" y="6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1"/>
                    <a:pt x="1" y="1"/>
                    <a:pt x="1" y="2"/>
                  </a:cubicBezTo>
                  <a:cubicBezTo>
                    <a:pt x="0" y="2"/>
                    <a:pt x="1" y="3"/>
                    <a:pt x="1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5"/>
            <p:cNvSpPr/>
            <p:nvPr/>
          </p:nvSpPr>
          <p:spPr bwMode="auto">
            <a:xfrm>
              <a:off x="2697162" y="-2681288"/>
              <a:ext cx="236538" cy="858838"/>
            </a:xfrm>
            <a:custGeom>
              <a:avLst/>
              <a:gdLst>
                <a:gd name="T0" fmla="*/ 20 w 63"/>
                <a:gd name="T1" fmla="*/ 64 h 229"/>
                <a:gd name="T2" fmla="*/ 37 w 63"/>
                <a:gd name="T3" fmla="*/ 130 h 229"/>
                <a:gd name="T4" fmla="*/ 48 w 63"/>
                <a:gd name="T5" fmla="*/ 192 h 229"/>
                <a:gd name="T6" fmla="*/ 60 w 63"/>
                <a:gd name="T7" fmla="*/ 228 h 229"/>
                <a:gd name="T8" fmla="*/ 63 w 63"/>
                <a:gd name="T9" fmla="*/ 227 h 229"/>
                <a:gd name="T10" fmla="*/ 60 w 63"/>
                <a:gd name="T11" fmla="*/ 221 h 229"/>
                <a:gd name="T12" fmla="*/ 59 w 63"/>
                <a:gd name="T13" fmla="*/ 221 h 229"/>
                <a:gd name="T14" fmla="*/ 55 w 63"/>
                <a:gd name="T15" fmla="*/ 204 h 229"/>
                <a:gd name="T16" fmla="*/ 50 w 63"/>
                <a:gd name="T17" fmla="*/ 181 h 229"/>
                <a:gd name="T18" fmla="*/ 38 w 63"/>
                <a:gd name="T19" fmla="*/ 117 h 229"/>
                <a:gd name="T20" fmla="*/ 2 w 63"/>
                <a:gd name="T21" fmla="*/ 1 h 229"/>
                <a:gd name="T22" fmla="*/ 0 w 63"/>
                <a:gd name="T23" fmla="*/ 3 h 229"/>
                <a:gd name="T24" fmla="*/ 20 w 63"/>
                <a:gd name="T25" fmla="*/ 6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229">
                  <a:moveTo>
                    <a:pt x="20" y="64"/>
                  </a:moveTo>
                  <a:cubicBezTo>
                    <a:pt x="26" y="86"/>
                    <a:pt x="32" y="107"/>
                    <a:pt x="37" y="130"/>
                  </a:cubicBezTo>
                  <a:cubicBezTo>
                    <a:pt x="41" y="150"/>
                    <a:pt x="44" y="172"/>
                    <a:pt x="48" y="192"/>
                  </a:cubicBezTo>
                  <a:cubicBezTo>
                    <a:pt x="51" y="204"/>
                    <a:pt x="50" y="221"/>
                    <a:pt x="60" y="228"/>
                  </a:cubicBezTo>
                  <a:cubicBezTo>
                    <a:pt x="61" y="229"/>
                    <a:pt x="63" y="229"/>
                    <a:pt x="63" y="227"/>
                  </a:cubicBezTo>
                  <a:cubicBezTo>
                    <a:pt x="62" y="223"/>
                    <a:pt x="62" y="224"/>
                    <a:pt x="60" y="221"/>
                  </a:cubicBezTo>
                  <a:cubicBezTo>
                    <a:pt x="59" y="221"/>
                    <a:pt x="59" y="221"/>
                    <a:pt x="59" y="221"/>
                  </a:cubicBezTo>
                  <a:cubicBezTo>
                    <a:pt x="57" y="216"/>
                    <a:pt x="56" y="209"/>
                    <a:pt x="55" y="204"/>
                  </a:cubicBezTo>
                  <a:cubicBezTo>
                    <a:pt x="54" y="196"/>
                    <a:pt x="52" y="188"/>
                    <a:pt x="50" y="181"/>
                  </a:cubicBezTo>
                  <a:cubicBezTo>
                    <a:pt x="45" y="160"/>
                    <a:pt x="43" y="138"/>
                    <a:pt x="38" y="117"/>
                  </a:cubicBezTo>
                  <a:cubicBezTo>
                    <a:pt x="29" y="78"/>
                    <a:pt x="20" y="37"/>
                    <a:pt x="2" y="1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9" y="22"/>
                    <a:pt x="15" y="43"/>
                    <a:pt x="20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6"/>
            <p:cNvSpPr/>
            <p:nvPr/>
          </p:nvSpPr>
          <p:spPr bwMode="auto">
            <a:xfrm>
              <a:off x="2820987" y="-2801938"/>
              <a:ext cx="255588" cy="1025525"/>
            </a:xfrm>
            <a:custGeom>
              <a:avLst/>
              <a:gdLst>
                <a:gd name="T0" fmla="*/ 10 w 68"/>
                <a:gd name="T1" fmla="*/ 37 h 273"/>
                <a:gd name="T2" fmla="*/ 14 w 68"/>
                <a:gd name="T3" fmla="*/ 66 h 273"/>
                <a:gd name="T4" fmla="*/ 26 w 68"/>
                <a:gd name="T5" fmla="*/ 136 h 273"/>
                <a:gd name="T6" fmla="*/ 38 w 68"/>
                <a:gd name="T7" fmla="*/ 204 h 273"/>
                <a:gd name="T8" fmla="*/ 44 w 68"/>
                <a:gd name="T9" fmla="*/ 238 h 273"/>
                <a:gd name="T10" fmla="*/ 47 w 68"/>
                <a:gd name="T11" fmla="*/ 272 h 273"/>
                <a:gd name="T12" fmla="*/ 49 w 68"/>
                <a:gd name="T13" fmla="*/ 273 h 273"/>
                <a:gd name="T14" fmla="*/ 51 w 68"/>
                <a:gd name="T15" fmla="*/ 258 h 273"/>
                <a:gd name="T16" fmla="*/ 45 w 68"/>
                <a:gd name="T17" fmla="*/ 224 h 273"/>
                <a:gd name="T18" fmla="*/ 31 w 68"/>
                <a:gd name="T19" fmla="*/ 148 h 273"/>
                <a:gd name="T20" fmla="*/ 18 w 68"/>
                <a:gd name="T21" fmla="*/ 74 h 273"/>
                <a:gd name="T22" fmla="*/ 9 w 68"/>
                <a:gd name="T23" fmla="*/ 18 h 273"/>
                <a:gd name="T24" fmla="*/ 22 w 68"/>
                <a:gd name="T25" fmla="*/ 49 h 273"/>
                <a:gd name="T26" fmla="*/ 30 w 68"/>
                <a:gd name="T27" fmla="*/ 80 h 273"/>
                <a:gd name="T28" fmla="*/ 47 w 68"/>
                <a:gd name="T29" fmla="*/ 144 h 273"/>
                <a:gd name="T30" fmla="*/ 54 w 68"/>
                <a:gd name="T31" fmla="*/ 211 h 273"/>
                <a:gd name="T32" fmla="*/ 58 w 68"/>
                <a:gd name="T33" fmla="*/ 241 h 273"/>
                <a:gd name="T34" fmla="*/ 65 w 68"/>
                <a:gd name="T35" fmla="*/ 272 h 273"/>
                <a:gd name="T36" fmla="*/ 67 w 68"/>
                <a:gd name="T37" fmla="*/ 272 h 273"/>
                <a:gd name="T38" fmla="*/ 62 w 68"/>
                <a:gd name="T39" fmla="*/ 245 h 273"/>
                <a:gd name="T40" fmla="*/ 58 w 68"/>
                <a:gd name="T41" fmla="*/ 207 h 273"/>
                <a:gd name="T42" fmla="*/ 49 w 68"/>
                <a:gd name="T43" fmla="*/ 139 h 273"/>
                <a:gd name="T44" fmla="*/ 31 w 68"/>
                <a:gd name="T45" fmla="*/ 72 h 273"/>
                <a:gd name="T46" fmla="*/ 9 w 68"/>
                <a:gd name="T47" fmla="*/ 15 h 273"/>
                <a:gd name="T48" fmla="*/ 8 w 68"/>
                <a:gd name="T49" fmla="*/ 15 h 273"/>
                <a:gd name="T50" fmla="*/ 3 w 68"/>
                <a:gd name="T51" fmla="*/ 2 h 273"/>
                <a:gd name="T52" fmla="*/ 1 w 68"/>
                <a:gd name="T53" fmla="*/ 2 h 273"/>
                <a:gd name="T54" fmla="*/ 10 w 68"/>
                <a:gd name="T55" fmla="*/ 37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8" h="273">
                  <a:moveTo>
                    <a:pt x="10" y="37"/>
                  </a:moveTo>
                  <a:cubicBezTo>
                    <a:pt x="11" y="46"/>
                    <a:pt x="12" y="56"/>
                    <a:pt x="14" y="66"/>
                  </a:cubicBezTo>
                  <a:cubicBezTo>
                    <a:pt x="18" y="89"/>
                    <a:pt x="22" y="112"/>
                    <a:pt x="26" y="136"/>
                  </a:cubicBezTo>
                  <a:cubicBezTo>
                    <a:pt x="30" y="159"/>
                    <a:pt x="34" y="181"/>
                    <a:pt x="38" y="204"/>
                  </a:cubicBezTo>
                  <a:cubicBezTo>
                    <a:pt x="40" y="215"/>
                    <a:pt x="42" y="227"/>
                    <a:pt x="44" y="238"/>
                  </a:cubicBezTo>
                  <a:cubicBezTo>
                    <a:pt x="46" y="247"/>
                    <a:pt x="53" y="263"/>
                    <a:pt x="47" y="272"/>
                  </a:cubicBezTo>
                  <a:cubicBezTo>
                    <a:pt x="47" y="272"/>
                    <a:pt x="48" y="273"/>
                    <a:pt x="49" y="273"/>
                  </a:cubicBezTo>
                  <a:cubicBezTo>
                    <a:pt x="52" y="269"/>
                    <a:pt x="52" y="263"/>
                    <a:pt x="51" y="258"/>
                  </a:cubicBezTo>
                  <a:cubicBezTo>
                    <a:pt x="50" y="247"/>
                    <a:pt x="47" y="235"/>
                    <a:pt x="45" y="224"/>
                  </a:cubicBezTo>
                  <a:cubicBezTo>
                    <a:pt x="40" y="199"/>
                    <a:pt x="36" y="174"/>
                    <a:pt x="31" y="148"/>
                  </a:cubicBezTo>
                  <a:cubicBezTo>
                    <a:pt x="27" y="124"/>
                    <a:pt x="23" y="99"/>
                    <a:pt x="18" y="74"/>
                  </a:cubicBezTo>
                  <a:cubicBezTo>
                    <a:pt x="15" y="55"/>
                    <a:pt x="13" y="36"/>
                    <a:pt x="9" y="18"/>
                  </a:cubicBezTo>
                  <a:cubicBezTo>
                    <a:pt x="16" y="26"/>
                    <a:pt x="19" y="39"/>
                    <a:pt x="22" y="49"/>
                  </a:cubicBezTo>
                  <a:cubicBezTo>
                    <a:pt x="24" y="59"/>
                    <a:pt x="27" y="69"/>
                    <a:pt x="30" y="80"/>
                  </a:cubicBezTo>
                  <a:cubicBezTo>
                    <a:pt x="37" y="101"/>
                    <a:pt x="43" y="122"/>
                    <a:pt x="47" y="144"/>
                  </a:cubicBezTo>
                  <a:cubicBezTo>
                    <a:pt x="50" y="166"/>
                    <a:pt x="53" y="189"/>
                    <a:pt x="54" y="211"/>
                  </a:cubicBezTo>
                  <a:cubicBezTo>
                    <a:pt x="55" y="221"/>
                    <a:pt x="56" y="231"/>
                    <a:pt x="58" y="241"/>
                  </a:cubicBezTo>
                  <a:cubicBezTo>
                    <a:pt x="59" y="251"/>
                    <a:pt x="64" y="262"/>
                    <a:pt x="65" y="272"/>
                  </a:cubicBezTo>
                  <a:cubicBezTo>
                    <a:pt x="65" y="273"/>
                    <a:pt x="67" y="273"/>
                    <a:pt x="67" y="272"/>
                  </a:cubicBezTo>
                  <a:cubicBezTo>
                    <a:pt x="68" y="263"/>
                    <a:pt x="63" y="254"/>
                    <a:pt x="62" y="245"/>
                  </a:cubicBezTo>
                  <a:cubicBezTo>
                    <a:pt x="59" y="233"/>
                    <a:pt x="59" y="220"/>
                    <a:pt x="58" y="207"/>
                  </a:cubicBezTo>
                  <a:cubicBezTo>
                    <a:pt x="56" y="185"/>
                    <a:pt x="53" y="162"/>
                    <a:pt x="49" y="139"/>
                  </a:cubicBezTo>
                  <a:cubicBezTo>
                    <a:pt x="45" y="116"/>
                    <a:pt x="38" y="94"/>
                    <a:pt x="31" y="72"/>
                  </a:cubicBezTo>
                  <a:cubicBezTo>
                    <a:pt x="25" y="54"/>
                    <a:pt x="23" y="29"/>
                    <a:pt x="9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1"/>
                    <a:pt x="5" y="6"/>
                    <a:pt x="3" y="2"/>
                  </a:cubicBezTo>
                  <a:cubicBezTo>
                    <a:pt x="3" y="0"/>
                    <a:pt x="0" y="1"/>
                    <a:pt x="1" y="2"/>
                  </a:cubicBezTo>
                  <a:cubicBezTo>
                    <a:pt x="5" y="13"/>
                    <a:pt x="9" y="25"/>
                    <a:pt x="10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7"/>
            <p:cNvSpPr/>
            <p:nvPr/>
          </p:nvSpPr>
          <p:spPr bwMode="auto">
            <a:xfrm>
              <a:off x="2959100" y="-2670176"/>
              <a:ext cx="165100" cy="904875"/>
            </a:xfrm>
            <a:custGeom>
              <a:avLst/>
              <a:gdLst>
                <a:gd name="T0" fmla="*/ 22 w 44"/>
                <a:gd name="T1" fmla="*/ 115 h 241"/>
                <a:gd name="T2" fmla="*/ 42 w 44"/>
                <a:gd name="T3" fmla="*/ 239 h 241"/>
                <a:gd name="T4" fmla="*/ 44 w 44"/>
                <a:gd name="T5" fmla="*/ 239 h 241"/>
                <a:gd name="T6" fmla="*/ 42 w 44"/>
                <a:gd name="T7" fmla="*/ 213 h 241"/>
                <a:gd name="T8" fmla="*/ 38 w 44"/>
                <a:gd name="T9" fmla="*/ 182 h 241"/>
                <a:gd name="T10" fmla="*/ 27 w 44"/>
                <a:gd name="T11" fmla="*/ 121 h 241"/>
                <a:gd name="T12" fmla="*/ 16 w 44"/>
                <a:gd name="T13" fmla="*/ 63 h 241"/>
                <a:gd name="T14" fmla="*/ 2 w 44"/>
                <a:gd name="T15" fmla="*/ 1 h 241"/>
                <a:gd name="T16" fmla="*/ 0 w 44"/>
                <a:gd name="T17" fmla="*/ 1 h 241"/>
                <a:gd name="T18" fmla="*/ 11 w 44"/>
                <a:gd name="T19" fmla="*/ 55 h 241"/>
                <a:gd name="T20" fmla="*/ 22 w 44"/>
                <a:gd name="T21" fmla="*/ 115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241">
                  <a:moveTo>
                    <a:pt x="22" y="115"/>
                  </a:moveTo>
                  <a:cubicBezTo>
                    <a:pt x="31" y="155"/>
                    <a:pt x="38" y="197"/>
                    <a:pt x="42" y="239"/>
                  </a:cubicBezTo>
                  <a:cubicBezTo>
                    <a:pt x="42" y="240"/>
                    <a:pt x="44" y="241"/>
                    <a:pt x="44" y="239"/>
                  </a:cubicBezTo>
                  <a:cubicBezTo>
                    <a:pt x="44" y="230"/>
                    <a:pt x="43" y="222"/>
                    <a:pt x="42" y="213"/>
                  </a:cubicBezTo>
                  <a:cubicBezTo>
                    <a:pt x="40" y="203"/>
                    <a:pt x="40" y="192"/>
                    <a:pt x="38" y="182"/>
                  </a:cubicBezTo>
                  <a:cubicBezTo>
                    <a:pt x="35" y="162"/>
                    <a:pt x="31" y="141"/>
                    <a:pt x="27" y="121"/>
                  </a:cubicBezTo>
                  <a:cubicBezTo>
                    <a:pt x="23" y="102"/>
                    <a:pt x="19" y="83"/>
                    <a:pt x="16" y="63"/>
                  </a:cubicBezTo>
                  <a:cubicBezTo>
                    <a:pt x="12" y="42"/>
                    <a:pt x="4" y="22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ubicBezTo>
                    <a:pt x="2" y="19"/>
                    <a:pt x="8" y="37"/>
                    <a:pt x="11" y="55"/>
                  </a:cubicBezTo>
                  <a:cubicBezTo>
                    <a:pt x="15" y="75"/>
                    <a:pt x="18" y="95"/>
                    <a:pt x="22" y="1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8"/>
            <p:cNvSpPr/>
            <p:nvPr/>
          </p:nvSpPr>
          <p:spPr bwMode="auto">
            <a:xfrm>
              <a:off x="2986087" y="-2774951"/>
              <a:ext cx="187325" cy="974725"/>
            </a:xfrm>
            <a:custGeom>
              <a:avLst/>
              <a:gdLst>
                <a:gd name="T0" fmla="*/ 9 w 50"/>
                <a:gd name="T1" fmla="*/ 30 h 260"/>
                <a:gd name="T2" fmla="*/ 15 w 50"/>
                <a:gd name="T3" fmla="*/ 64 h 260"/>
                <a:gd name="T4" fmla="*/ 28 w 50"/>
                <a:gd name="T5" fmla="*/ 129 h 260"/>
                <a:gd name="T6" fmla="*/ 37 w 50"/>
                <a:gd name="T7" fmla="*/ 193 h 260"/>
                <a:gd name="T8" fmla="*/ 42 w 50"/>
                <a:gd name="T9" fmla="*/ 227 h 260"/>
                <a:gd name="T10" fmla="*/ 44 w 50"/>
                <a:gd name="T11" fmla="*/ 245 h 260"/>
                <a:gd name="T12" fmla="*/ 47 w 50"/>
                <a:gd name="T13" fmla="*/ 257 h 260"/>
                <a:gd name="T14" fmla="*/ 45 w 50"/>
                <a:gd name="T15" fmla="*/ 257 h 260"/>
                <a:gd name="T16" fmla="*/ 45 w 50"/>
                <a:gd name="T17" fmla="*/ 258 h 260"/>
                <a:gd name="T18" fmla="*/ 47 w 50"/>
                <a:gd name="T19" fmla="*/ 259 h 260"/>
                <a:gd name="T20" fmla="*/ 48 w 50"/>
                <a:gd name="T21" fmla="*/ 239 h 260"/>
                <a:gd name="T22" fmla="*/ 43 w 50"/>
                <a:gd name="T23" fmla="*/ 207 h 260"/>
                <a:gd name="T24" fmla="*/ 32 w 50"/>
                <a:gd name="T25" fmla="*/ 134 h 260"/>
                <a:gd name="T26" fmla="*/ 18 w 50"/>
                <a:gd name="T27" fmla="*/ 63 h 260"/>
                <a:gd name="T28" fmla="*/ 11 w 50"/>
                <a:gd name="T29" fmla="*/ 28 h 260"/>
                <a:gd name="T30" fmla="*/ 3 w 50"/>
                <a:gd name="T31" fmla="*/ 1 h 260"/>
                <a:gd name="T32" fmla="*/ 1 w 50"/>
                <a:gd name="T33" fmla="*/ 1 h 260"/>
                <a:gd name="T34" fmla="*/ 9 w 50"/>
                <a:gd name="T35" fmla="*/ 3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0" h="260">
                  <a:moveTo>
                    <a:pt x="9" y="30"/>
                  </a:moveTo>
                  <a:cubicBezTo>
                    <a:pt x="11" y="42"/>
                    <a:pt x="13" y="53"/>
                    <a:pt x="15" y="64"/>
                  </a:cubicBezTo>
                  <a:cubicBezTo>
                    <a:pt x="19" y="86"/>
                    <a:pt x="25" y="107"/>
                    <a:pt x="28" y="129"/>
                  </a:cubicBezTo>
                  <a:cubicBezTo>
                    <a:pt x="31" y="151"/>
                    <a:pt x="34" y="172"/>
                    <a:pt x="37" y="193"/>
                  </a:cubicBezTo>
                  <a:cubicBezTo>
                    <a:pt x="39" y="204"/>
                    <a:pt x="41" y="216"/>
                    <a:pt x="42" y="227"/>
                  </a:cubicBezTo>
                  <a:cubicBezTo>
                    <a:pt x="43" y="233"/>
                    <a:pt x="44" y="239"/>
                    <a:pt x="44" y="245"/>
                  </a:cubicBezTo>
                  <a:cubicBezTo>
                    <a:pt x="45" y="249"/>
                    <a:pt x="47" y="253"/>
                    <a:pt x="47" y="257"/>
                  </a:cubicBezTo>
                  <a:cubicBezTo>
                    <a:pt x="47" y="256"/>
                    <a:pt x="45" y="256"/>
                    <a:pt x="45" y="257"/>
                  </a:cubicBezTo>
                  <a:cubicBezTo>
                    <a:pt x="45" y="257"/>
                    <a:pt x="45" y="258"/>
                    <a:pt x="45" y="258"/>
                  </a:cubicBezTo>
                  <a:cubicBezTo>
                    <a:pt x="45" y="259"/>
                    <a:pt x="46" y="260"/>
                    <a:pt x="47" y="259"/>
                  </a:cubicBezTo>
                  <a:cubicBezTo>
                    <a:pt x="50" y="253"/>
                    <a:pt x="48" y="245"/>
                    <a:pt x="48" y="239"/>
                  </a:cubicBezTo>
                  <a:cubicBezTo>
                    <a:pt x="47" y="229"/>
                    <a:pt x="45" y="218"/>
                    <a:pt x="43" y="207"/>
                  </a:cubicBezTo>
                  <a:cubicBezTo>
                    <a:pt x="39" y="183"/>
                    <a:pt x="35" y="158"/>
                    <a:pt x="32" y="134"/>
                  </a:cubicBezTo>
                  <a:cubicBezTo>
                    <a:pt x="29" y="110"/>
                    <a:pt x="23" y="87"/>
                    <a:pt x="18" y="63"/>
                  </a:cubicBezTo>
                  <a:cubicBezTo>
                    <a:pt x="15" y="52"/>
                    <a:pt x="13" y="40"/>
                    <a:pt x="11" y="28"/>
                  </a:cubicBezTo>
                  <a:cubicBezTo>
                    <a:pt x="9" y="19"/>
                    <a:pt x="9" y="8"/>
                    <a:pt x="3" y="1"/>
                  </a:cubicBezTo>
                  <a:cubicBezTo>
                    <a:pt x="2" y="0"/>
                    <a:pt x="0" y="0"/>
                    <a:pt x="1" y="1"/>
                  </a:cubicBezTo>
                  <a:cubicBezTo>
                    <a:pt x="7" y="9"/>
                    <a:pt x="7" y="21"/>
                    <a:pt x="9" y="3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9"/>
            <p:cNvSpPr/>
            <p:nvPr/>
          </p:nvSpPr>
          <p:spPr bwMode="auto">
            <a:xfrm>
              <a:off x="3200400" y="-2625726"/>
              <a:ext cx="146050" cy="687388"/>
            </a:xfrm>
            <a:custGeom>
              <a:avLst/>
              <a:gdLst>
                <a:gd name="T0" fmla="*/ 9 w 39"/>
                <a:gd name="T1" fmla="*/ 23 h 183"/>
                <a:gd name="T2" fmla="*/ 14 w 39"/>
                <a:gd name="T3" fmla="*/ 44 h 183"/>
                <a:gd name="T4" fmla="*/ 22 w 39"/>
                <a:gd name="T5" fmla="*/ 94 h 183"/>
                <a:gd name="T6" fmla="*/ 28 w 39"/>
                <a:gd name="T7" fmla="*/ 145 h 183"/>
                <a:gd name="T8" fmla="*/ 32 w 39"/>
                <a:gd name="T9" fmla="*/ 166 h 183"/>
                <a:gd name="T10" fmla="*/ 36 w 39"/>
                <a:gd name="T11" fmla="*/ 181 h 183"/>
                <a:gd name="T12" fmla="*/ 39 w 39"/>
                <a:gd name="T13" fmla="*/ 180 h 183"/>
                <a:gd name="T14" fmla="*/ 37 w 39"/>
                <a:gd name="T15" fmla="*/ 174 h 183"/>
                <a:gd name="T16" fmla="*/ 34 w 39"/>
                <a:gd name="T17" fmla="*/ 159 h 183"/>
                <a:gd name="T18" fmla="*/ 30 w 39"/>
                <a:gd name="T19" fmla="*/ 129 h 183"/>
                <a:gd name="T20" fmla="*/ 24 w 39"/>
                <a:gd name="T21" fmla="*/ 84 h 183"/>
                <a:gd name="T22" fmla="*/ 14 w 39"/>
                <a:gd name="T23" fmla="*/ 36 h 183"/>
                <a:gd name="T24" fmla="*/ 1 w 39"/>
                <a:gd name="T25" fmla="*/ 1 h 183"/>
                <a:gd name="T26" fmla="*/ 0 w 39"/>
                <a:gd name="T27" fmla="*/ 1 h 183"/>
                <a:gd name="T28" fmla="*/ 9 w 39"/>
                <a:gd name="T29" fmla="*/ 2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" h="183">
                  <a:moveTo>
                    <a:pt x="9" y="23"/>
                  </a:moveTo>
                  <a:cubicBezTo>
                    <a:pt x="11" y="30"/>
                    <a:pt x="12" y="37"/>
                    <a:pt x="14" y="44"/>
                  </a:cubicBezTo>
                  <a:cubicBezTo>
                    <a:pt x="17" y="61"/>
                    <a:pt x="20" y="77"/>
                    <a:pt x="22" y="94"/>
                  </a:cubicBezTo>
                  <a:cubicBezTo>
                    <a:pt x="25" y="111"/>
                    <a:pt x="26" y="128"/>
                    <a:pt x="28" y="145"/>
                  </a:cubicBezTo>
                  <a:cubicBezTo>
                    <a:pt x="29" y="152"/>
                    <a:pt x="31" y="159"/>
                    <a:pt x="32" y="166"/>
                  </a:cubicBezTo>
                  <a:cubicBezTo>
                    <a:pt x="33" y="171"/>
                    <a:pt x="33" y="177"/>
                    <a:pt x="36" y="181"/>
                  </a:cubicBezTo>
                  <a:cubicBezTo>
                    <a:pt x="37" y="183"/>
                    <a:pt x="39" y="182"/>
                    <a:pt x="39" y="180"/>
                  </a:cubicBezTo>
                  <a:cubicBezTo>
                    <a:pt x="38" y="178"/>
                    <a:pt x="37" y="176"/>
                    <a:pt x="37" y="174"/>
                  </a:cubicBezTo>
                  <a:cubicBezTo>
                    <a:pt x="35" y="169"/>
                    <a:pt x="35" y="163"/>
                    <a:pt x="34" y="159"/>
                  </a:cubicBezTo>
                  <a:cubicBezTo>
                    <a:pt x="32" y="149"/>
                    <a:pt x="31" y="139"/>
                    <a:pt x="30" y="129"/>
                  </a:cubicBezTo>
                  <a:cubicBezTo>
                    <a:pt x="28" y="114"/>
                    <a:pt x="26" y="99"/>
                    <a:pt x="24" y="84"/>
                  </a:cubicBezTo>
                  <a:cubicBezTo>
                    <a:pt x="21" y="68"/>
                    <a:pt x="18" y="52"/>
                    <a:pt x="14" y="36"/>
                  </a:cubicBezTo>
                  <a:cubicBezTo>
                    <a:pt x="12" y="25"/>
                    <a:pt x="9" y="10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5" y="7"/>
                    <a:pt x="7" y="17"/>
                    <a:pt x="9" y="2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40"/>
            <p:cNvSpPr/>
            <p:nvPr/>
          </p:nvSpPr>
          <p:spPr bwMode="auto">
            <a:xfrm>
              <a:off x="3278187" y="-2689226"/>
              <a:ext cx="112713" cy="717550"/>
            </a:xfrm>
            <a:custGeom>
              <a:avLst/>
              <a:gdLst>
                <a:gd name="T0" fmla="*/ 17 w 30"/>
                <a:gd name="T1" fmla="*/ 98 h 191"/>
                <a:gd name="T2" fmla="*/ 21 w 30"/>
                <a:gd name="T3" fmla="*/ 148 h 191"/>
                <a:gd name="T4" fmla="*/ 24 w 30"/>
                <a:gd name="T5" fmla="*/ 168 h 191"/>
                <a:gd name="T6" fmla="*/ 24 w 30"/>
                <a:gd name="T7" fmla="*/ 187 h 191"/>
                <a:gd name="T8" fmla="*/ 24 w 30"/>
                <a:gd name="T9" fmla="*/ 188 h 191"/>
                <a:gd name="T10" fmla="*/ 27 w 30"/>
                <a:gd name="T11" fmla="*/ 191 h 191"/>
                <a:gd name="T12" fmla="*/ 29 w 30"/>
                <a:gd name="T13" fmla="*/ 190 h 191"/>
                <a:gd name="T14" fmla="*/ 28 w 30"/>
                <a:gd name="T15" fmla="*/ 173 h 191"/>
                <a:gd name="T16" fmla="*/ 25 w 30"/>
                <a:gd name="T17" fmla="*/ 144 h 191"/>
                <a:gd name="T18" fmla="*/ 19 w 30"/>
                <a:gd name="T19" fmla="*/ 94 h 191"/>
                <a:gd name="T20" fmla="*/ 3 w 30"/>
                <a:gd name="T21" fmla="*/ 2 h 191"/>
                <a:gd name="T22" fmla="*/ 1 w 30"/>
                <a:gd name="T23" fmla="*/ 2 h 191"/>
                <a:gd name="T24" fmla="*/ 17 w 30"/>
                <a:gd name="T25" fmla="*/ 98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" h="191">
                  <a:moveTo>
                    <a:pt x="17" y="98"/>
                  </a:moveTo>
                  <a:cubicBezTo>
                    <a:pt x="18" y="115"/>
                    <a:pt x="20" y="131"/>
                    <a:pt x="21" y="148"/>
                  </a:cubicBezTo>
                  <a:cubicBezTo>
                    <a:pt x="22" y="155"/>
                    <a:pt x="23" y="162"/>
                    <a:pt x="24" y="168"/>
                  </a:cubicBezTo>
                  <a:cubicBezTo>
                    <a:pt x="24" y="172"/>
                    <a:pt x="30" y="189"/>
                    <a:pt x="24" y="187"/>
                  </a:cubicBezTo>
                  <a:cubicBezTo>
                    <a:pt x="24" y="187"/>
                    <a:pt x="23" y="188"/>
                    <a:pt x="24" y="188"/>
                  </a:cubicBezTo>
                  <a:cubicBezTo>
                    <a:pt x="25" y="189"/>
                    <a:pt x="26" y="190"/>
                    <a:pt x="27" y="191"/>
                  </a:cubicBezTo>
                  <a:cubicBezTo>
                    <a:pt x="28" y="191"/>
                    <a:pt x="28" y="191"/>
                    <a:pt x="29" y="190"/>
                  </a:cubicBezTo>
                  <a:cubicBezTo>
                    <a:pt x="30" y="184"/>
                    <a:pt x="30" y="179"/>
                    <a:pt x="28" y="173"/>
                  </a:cubicBezTo>
                  <a:cubicBezTo>
                    <a:pt x="27" y="164"/>
                    <a:pt x="26" y="154"/>
                    <a:pt x="25" y="144"/>
                  </a:cubicBezTo>
                  <a:cubicBezTo>
                    <a:pt x="23" y="127"/>
                    <a:pt x="21" y="111"/>
                    <a:pt x="19" y="94"/>
                  </a:cubicBezTo>
                  <a:cubicBezTo>
                    <a:pt x="16" y="63"/>
                    <a:pt x="14" y="31"/>
                    <a:pt x="3" y="2"/>
                  </a:cubicBezTo>
                  <a:cubicBezTo>
                    <a:pt x="3" y="0"/>
                    <a:pt x="0" y="1"/>
                    <a:pt x="1" y="2"/>
                  </a:cubicBezTo>
                  <a:cubicBezTo>
                    <a:pt x="12" y="33"/>
                    <a:pt x="13" y="66"/>
                    <a:pt x="17" y="9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41"/>
            <p:cNvSpPr/>
            <p:nvPr/>
          </p:nvSpPr>
          <p:spPr bwMode="auto">
            <a:xfrm>
              <a:off x="3313112" y="-2782888"/>
              <a:ext cx="100013" cy="769938"/>
            </a:xfrm>
            <a:custGeom>
              <a:avLst/>
              <a:gdLst>
                <a:gd name="T0" fmla="*/ 9 w 27"/>
                <a:gd name="T1" fmla="*/ 53 h 205"/>
                <a:gd name="T2" fmla="*/ 15 w 27"/>
                <a:gd name="T3" fmla="*/ 106 h 205"/>
                <a:gd name="T4" fmla="*/ 20 w 27"/>
                <a:gd name="T5" fmla="*/ 156 h 205"/>
                <a:gd name="T6" fmla="*/ 21 w 27"/>
                <a:gd name="T7" fmla="*/ 177 h 205"/>
                <a:gd name="T8" fmla="*/ 20 w 27"/>
                <a:gd name="T9" fmla="*/ 177 h 205"/>
                <a:gd name="T10" fmla="*/ 22 w 27"/>
                <a:gd name="T11" fmla="*/ 187 h 205"/>
                <a:gd name="T12" fmla="*/ 23 w 27"/>
                <a:gd name="T13" fmla="*/ 202 h 205"/>
                <a:gd name="T14" fmla="*/ 27 w 27"/>
                <a:gd name="T15" fmla="*/ 202 h 205"/>
                <a:gd name="T16" fmla="*/ 25 w 27"/>
                <a:gd name="T17" fmla="*/ 181 h 205"/>
                <a:gd name="T18" fmla="*/ 23 w 27"/>
                <a:gd name="T19" fmla="*/ 154 h 205"/>
                <a:gd name="T20" fmla="*/ 17 w 27"/>
                <a:gd name="T21" fmla="*/ 102 h 205"/>
                <a:gd name="T22" fmla="*/ 11 w 27"/>
                <a:gd name="T23" fmla="*/ 49 h 205"/>
                <a:gd name="T24" fmla="*/ 8 w 27"/>
                <a:gd name="T25" fmla="*/ 26 h 205"/>
                <a:gd name="T26" fmla="*/ 2 w 27"/>
                <a:gd name="T27" fmla="*/ 1 h 205"/>
                <a:gd name="T28" fmla="*/ 0 w 27"/>
                <a:gd name="T29" fmla="*/ 1 h 205"/>
                <a:gd name="T30" fmla="*/ 6 w 27"/>
                <a:gd name="T31" fmla="*/ 30 h 205"/>
                <a:gd name="T32" fmla="*/ 9 w 27"/>
                <a:gd name="T33" fmla="*/ 53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05">
                  <a:moveTo>
                    <a:pt x="9" y="53"/>
                  </a:moveTo>
                  <a:cubicBezTo>
                    <a:pt x="11" y="71"/>
                    <a:pt x="13" y="88"/>
                    <a:pt x="15" y="106"/>
                  </a:cubicBezTo>
                  <a:cubicBezTo>
                    <a:pt x="17" y="123"/>
                    <a:pt x="18" y="140"/>
                    <a:pt x="20" y="156"/>
                  </a:cubicBezTo>
                  <a:cubicBezTo>
                    <a:pt x="20" y="163"/>
                    <a:pt x="21" y="170"/>
                    <a:pt x="21" y="177"/>
                  </a:cubicBezTo>
                  <a:cubicBezTo>
                    <a:pt x="21" y="177"/>
                    <a:pt x="21" y="177"/>
                    <a:pt x="20" y="177"/>
                  </a:cubicBezTo>
                  <a:cubicBezTo>
                    <a:pt x="20" y="180"/>
                    <a:pt x="21" y="184"/>
                    <a:pt x="22" y="187"/>
                  </a:cubicBezTo>
                  <a:cubicBezTo>
                    <a:pt x="22" y="192"/>
                    <a:pt x="23" y="197"/>
                    <a:pt x="23" y="202"/>
                  </a:cubicBezTo>
                  <a:cubicBezTo>
                    <a:pt x="23" y="205"/>
                    <a:pt x="27" y="205"/>
                    <a:pt x="27" y="202"/>
                  </a:cubicBezTo>
                  <a:cubicBezTo>
                    <a:pt x="27" y="195"/>
                    <a:pt x="25" y="188"/>
                    <a:pt x="25" y="181"/>
                  </a:cubicBezTo>
                  <a:cubicBezTo>
                    <a:pt x="25" y="172"/>
                    <a:pt x="24" y="163"/>
                    <a:pt x="23" y="154"/>
                  </a:cubicBezTo>
                  <a:cubicBezTo>
                    <a:pt x="21" y="137"/>
                    <a:pt x="20" y="119"/>
                    <a:pt x="17" y="102"/>
                  </a:cubicBezTo>
                  <a:cubicBezTo>
                    <a:pt x="15" y="84"/>
                    <a:pt x="13" y="67"/>
                    <a:pt x="11" y="49"/>
                  </a:cubicBezTo>
                  <a:cubicBezTo>
                    <a:pt x="10" y="41"/>
                    <a:pt x="9" y="34"/>
                    <a:pt x="8" y="26"/>
                  </a:cubicBezTo>
                  <a:cubicBezTo>
                    <a:pt x="7" y="17"/>
                    <a:pt x="3" y="9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ubicBezTo>
                    <a:pt x="1" y="11"/>
                    <a:pt x="5" y="20"/>
                    <a:pt x="6" y="30"/>
                  </a:cubicBezTo>
                  <a:cubicBezTo>
                    <a:pt x="7" y="38"/>
                    <a:pt x="8" y="45"/>
                    <a:pt x="9" y="5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42"/>
            <p:cNvSpPr/>
            <p:nvPr/>
          </p:nvSpPr>
          <p:spPr bwMode="auto">
            <a:xfrm>
              <a:off x="4570412" y="-2832101"/>
              <a:ext cx="36513" cy="519113"/>
            </a:xfrm>
            <a:custGeom>
              <a:avLst/>
              <a:gdLst>
                <a:gd name="T0" fmla="*/ 6 w 10"/>
                <a:gd name="T1" fmla="*/ 66 h 138"/>
                <a:gd name="T2" fmla="*/ 4 w 10"/>
                <a:gd name="T3" fmla="*/ 135 h 138"/>
                <a:gd name="T4" fmla="*/ 4 w 10"/>
                <a:gd name="T5" fmla="*/ 135 h 138"/>
                <a:gd name="T6" fmla="*/ 8 w 10"/>
                <a:gd name="T7" fmla="*/ 135 h 138"/>
                <a:gd name="T8" fmla="*/ 10 w 10"/>
                <a:gd name="T9" fmla="*/ 66 h 138"/>
                <a:gd name="T10" fmla="*/ 8 w 10"/>
                <a:gd name="T11" fmla="*/ 34 h 138"/>
                <a:gd name="T12" fmla="*/ 7 w 10"/>
                <a:gd name="T13" fmla="*/ 21 h 138"/>
                <a:gd name="T14" fmla="*/ 3 w 10"/>
                <a:gd name="T15" fmla="*/ 2 h 138"/>
                <a:gd name="T16" fmla="*/ 1 w 10"/>
                <a:gd name="T17" fmla="*/ 2 h 138"/>
                <a:gd name="T18" fmla="*/ 5 w 10"/>
                <a:gd name="T19" fmla="*/ 32 h 138"/>
                <a:gd name="T20" fmla="*/ 6 w 10"/>
                <a:gd name="T21" fmla="*/ 66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38">
                  <a:moveTo>
                    <a:pt x="6" y="66"/>
                  </a:moveTo>
                  <a:cubicBezTo>
                    <a:pt x="6" y="89"/>
                    <a:pt x="4" y="112"/>
                    <a:pt x="4" y="135"/>
                  </a:cubicBezTo>
                  <a:cubicBezTo>
                    <a:pt x="4" y="135"/>
                    <a:pt x="4" y="135"/>
                    <a:pt x="4" y="135"/>
                  </a:cubicBezTo>
                  <a:cubicBezTo>
                    <a:pt x="4" y="137"/>
                    <a:pt x="8" y="138"/>
                    <a:pt x="8" y="135"/>
                  </a:cubicBezTo>
                  <a:cubicBezTo>
                    <a:pt x="8" y="112"/>
                    <a:pt x="10" y="89"/>
                    <a:pt x="10" y="66"/>
                  </a:cubicBezTo>
                  <a:cubicBezTo>
                    <a:pt x="10" y="55"/>
                    <a:pt x="9" y="45"/>
                    <a:pt x="8" y="34"/>
                  </a:cubicBezTo>
                  <a:cubicBezTo>
                    <a:pt x="8" y="30"/>
                    <a:pt x="8" y="25"/>
                    <a:pt x="7" y="21"/>
                  </a:cubicBezTo>
                  <a:cubicBezTo>
                    <a:pt x="6" y="15"/>
                    <a:pt x="3" y="9"/>
                    <a:pt x="3" y="2"/>
                  </a:cubicBezTo>
                  <a:cubicBezTo>
                    <a:pt x="3" y="0"/>
                    <a:pt x="1" y="0"/>
                    <a:pt x="1" y="2"/>
                  </a:cubicBezTo>
                  <a:cubicBezTo>
                    <a:pt x="0" y="12"/>
                    <a:pt x="4" y="22"/>
                    <a:pt x="5" y="32"/>
                  </a:cubicBezTo>
                  <a:cubicBezTo>
                    <a:pt x="6" y="43"/>
                    <a:pt x="6" y="54"/>
                    <a:pt x="6" y="6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3"/>
            <p:cNvSpPr/>
            <p:nvPr/>
          </p:nvSpPr>
          <p:spPr bwMode="auto">
            <a:xfrm>
              <a:off x="3717925" y="-2028826"/>
              <a:ext cx="93663" cy="312738"/>
            </a:xfrm>
            <a:custGeom>
              <a:avLst/>
              <a:gdLst>
                <a:gd name="T0" fmla="*/ 1 w 25"/>
                <a:gd name="T1" fmla="*/ 83 h 83"/>
                <a:gd name="T2" fmla="*/ 16 w 25"/>
                <a:gd name="T3" fmla="*/ 56 h 83"/>
                <a:gd name="T4" fmla="*/ 20 w 25"/>
                <a:gd name="T5" fmla="*/ 32 h 83"/>
                <a:gd name="T6" fmla="*/ 24 w 25"/>
                <a:gd name="T7" fmla="*/ 2 h 83"/>
                <a:gd name="T8" fmla="*/ 22 w 25"/>
                <a:gd name="T9" fmla="*/ 2 h 83"/>
                <a:gd name="T10" fmla="*/ 18 w 25"/>
                <a:gd name="T11" fmla="*/ 26 h 83"/>
                <a:gd name="T12" fmla="*/ 16 w 25"/>
                <a:gd name="T13" fmla="*/ 43 h 83"/>
                <a:gd name="T14" fmla="*/ 10 w 25"/>
                <a:gd name="T15" fmla="*/ 63 h 83"/>
                <a:gd name="T16" fmla="*/ 1 w 25"/>
                <a:gd name="T17" fmla="*/ 81 h 83"/>
                <a:gd name="T18" fmla="*/ 1 w 25"/>
                <a:gd name="T19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83">
                  <a:moveTo>
                    <a:pt x="1" y="83"/>
                  </a:moveTo>
                  <a:cubicBezTo>
                    <a:pt x="10" y="82"/>
                    <a:pt x="14" y="62"/>
                    <a:pt x="16" y="56"/>
                  </a:cubicBezTo>
                  <a:cubicBezTo>
                    <a:pt x="18" y="48"/>
                    <a:pt x="19" y="40"/>
                    <a:pt x="20" y="32"/>
                  </a:cubicBezTo>
                  <a:cubicBezTo>
                    <a:pt x="21" y="22"/>
                    <a:pt x="25" y="12"/>
                    <a:pt x="24" y="2"/>
                  </a:cubicBezTo>
                  <a:cubicBezTo>
                    <a:pt x="24" y="0"/>
                    <a:pt x="22" y="0"/>
                    <a:pt x="22" y="2"/>
                  </a:cubicBezTo>
                  <a:cubicBezTo>
                    <a:pt x="22" y="10"/>
                    <a:pt x="19" y="18"/>
                    <a:pt x="18" y="26"/>
                  </a:cubicBezTo>
                  <a:cubicBezTo>
                    <a:pt x="17" y="32"/>
                    <a:pt x="17" y="38"/>
                    <a:pt x="16" y="43"/>
                  </a:cubicBezTo>
                  <a:cubicBezTo>
                    <a:pt x="15" y="50"/>
                    <a:pt x="13" y="57"/>
                    <a:pt x="10" y="63"/>
                  </a:cubicBezTo>
                  <a:cubicBezTo>
                    <a:pt x="9" y="67"/>
                    <a:pt x="6" y="80"/>
                    <a:pt x="1" y="81"/>
                  </a:cubicBezTo>
                  <a:cubicBezTo>
                    <a:pt x="0" y="82"/>
                    <a:pt x="0" y="83"/>
                    <a:pt x="1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4"/>
            <p:cNvSpPr/>
            <p:nvPr/>
          </p:nvSpPr>
          <p:spPr bwMode="auto">
            <a:xfrm>
              <a:off x="3890962" y="-2147888"/>
              <a:ext cx="115888" cy="401638"/>
            </a:xfrm>
            <a:custGeom>
              <a:avLst/>
              <a:gdLst>
                <a:gd name="T0" fmla="*/ 3 w 31"/>
                <a:gd name="T1" fmla="*/ 92 h 107"/>
                <a:gd name="T2" fmla="*/ 0 w 31"/>
                <a:gd name="T3" fmla="*/ 106 h 107"/>
                <a:gd name="T4" fmla="*/ 2 w 31"/>
                <a:gd name="T5" fmla="*/ 106 h 107"/>
                <a:gd name="T6" fmla="*/ 5 w 31"/>
                <a:gd name="T7" fmla="*/ 97 h 107"/>
                <a:gd name="T8" fmla="*/ 10 w 31"/>
                <a:gd name="T9" fmla="*/ 81 h 107"/>
                <a:gd name="T10" fmla="*/ 22 w 31"/>
                <a:gd name="T11" fmla="*/ 46 h 107"/>
                <a:gd name="T12" fmla="*/ 28 w 31"/>
                <a:gd name="T13" fmla="*/ 21 h 107"/>
                <a:gd name="T14" fmla="*/ 28 w 31"/>
                <a:gd name="T15" fmla="*/ 1 h 107"/>
                <a:gd name="T16" fmla="*/ 26 w 31"/>
                <a:gd name="T17" fmla="*/ 3 h 107"/>
                <a:gd name="T18" fmla="*/ 23 w 31"/>
                <a:gd name="T19" fmla="*/ 28 h 107"/>
                <a:gd name="T20" fmla="*/ 17 w 31"/>
                <a:gd name="T21" fmla="*/ 52 h 107"/>
                <a:gd name="T22" fmla="*/ 8 w 31"/>
                <a:gd name="T23" fmla="*/ 78 h 107"/>
                <a:gd name="T24" fmla="*/ 3 w 31"/>
                <a:gd name="T25" fmla="*/ 9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" h="107">
                  <a:moveTo>
                    <a:pt x="3" y="92"/>
                  </a:moveTo>
                  <a:cubicBezTo>
                    <a:pt x="2" y="96"/>
                    <a:pt x="2" y="102"/>
                    <a:pt x="0" y="106"/>
                  </a:cubicBezTo>
                  <a:cubicBezTo>
                    <a:pt x="0" y="106"/>
                    <a:pt x="1" y="107"/>
                    <a:pt x="2" y="106"/>
                  </a:cubicBezTo>
                  <a:cubicBezTo>
                    <a:pt x="4" y="103"/>
                    <a:pt x="4" y="101"/>
                    <a:pt x="5" y="97"/>
                  </a:cubicBezTo>
                  <a:cubicBezTo>
                    <a:pt x="6" y="91"/>
                    <a:pt x="9" y="86"/>
                    <a:pt x="10" y="81"/>
                  </a:cubicBezTo>
                  <a:cubicBezTo>
                    <a:pt x="14" y="69"/>
                    <a:pt x="19" y="58"/>
                    <a:pt x="22" y="46"/>
                  </a:cubicBezTo>
                  <a:cubicBezTo>
                    <a:pt x="25" y="38"/>
                    <a:pt x="25" y="29"/>
                    <a:pt x="28" y="21"/>
                  </a:cubicBezTo>
                  <a:cubicBezTo>
                    <a:pt x="30" y="14"/>
                    <a:pt x="31" y="7"/>
                    <a:pt x="28" y="1"/>
                  </a:cubicBezTo>
                  <a:cubicBezTo>
                    <a:pt x="27" y="0"/>
                    <a:pt x="25" y="1"/>
                    <a:pt x="26" y="3"/>
                  </a:cubicBezTo>
                  <a:cubicBezTo>
                    <a:pt x="30" y="11"/>
                    <a:pt x="25" y="20"/>
                    <a:pt x="23" y="28"/>
                  </a:cubicBezTo>
                  <a:cubicBezTo>
                    <a:pt x="21" y="36"/>
                    <a:pt x="20" y="44"/>
                    <a:pt x="17" y="52"/>
                  </a:cubicBezTo>
                  <a:cubicBezTo>
                    <a:pt x="14" y="61"/>
                    <a:pt x="11" y="69"/>
                    <a:pt x="8" y="78"/>
                  </a:cubicBezTo>
                  <a:cubicBezTo>
                    <a:pt x="7" y="83"/>
                    <a:pt x="5" y="88"/>
                    <a:pt x="3" y="9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5"/>
            <p:cNvSpPr/>
            <p:nvPr/>
          </p:nvSpPr>
          <p:spPr bwMode="auto">
            <a:xfrm>
              <a:off x="2081212" y="-2560638"/>
              <a:ext cx="101600" cy="228600"/>
            </a:xfrm>
            <a:custGeom>
              <a:avLst/>
              <a:gdLst>
                <a:gd name="T0" fmla="*/ 2 w 27"/>
                <a:gd name="T1" fmla="*/ 60 h 61"/>
                <a:gd name="T2" fmla="*/ 15 w 27"/>
                <a:gd name="T3" fmla="*/ 34 h 61"/>
                <a:gd name="T4" fmla="*/ 26 w 27"/>
                <a:gd name="T5" fmla="*/ 2 h 61"/>
                <a:gd name="T6" fmla="*/ 24 w 27"/>
                <a:gd name="T7" fmla="*/ 2 h 61"/>
                <a:gd name="T8" fmla="*/ 13 w 27"/>
                <a:gd name="T9" fmla="*/ 31 h 61"/>
                <a:gd name="T10" fmla="*/ 0 w 27"/>
                <a:gd name="T11" fmla="*/ 60 h 61"/>
                <a:gd name="T12" fmla="*/ 2 w 27"/>
                <a:gd name="T13" fmla="*/ 6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61">
                  <a:moveTo>
                    <a:pt x="2" y="60"/>
                  </a:moveTo>
                  <a:cubicBezTo>
                    <a:pt x="6" y="52"/>
                    <a:pt x="12" y="43"/>
                    <a:pt x="15" y="34"/>
                  </a:cubicBezTo>
                  <a:cubicBezTo>
                    <a:pt x="19" y="24"/>
                    <a:pt x="25" y="13"/>
                    <a:pt x="26" y="2"/>
                  </a:cubicBezTo>
                  <a:cubicBezTo>
                    <a:pt x="27" y="1"/>
                    <a:pt x="24" y="0"/>
                    <a:pt x="24" y="2"/>
                  </a:cubicBezTo>
                  <a:cubicBezTo>
                    <a:pt x="22" y="12"/>
                    <a:pt x="17" y="22"/>
                    <a:pt x="13" y="31"/>
                  </a:cubicBezTo>
                  <a:cubicBezTo>
                    <a:pt x="10" y="41"/>
                    <a:pt x="3" y="50"/>
                    <a:pt x="0" y="60"/>
                  </a:cubicBezTo>
                  <a:cubicBezTo>
                    <a:pt x="0" y="61"/>
                    <a:pt x="1" y="61"/>
                    <a:pt x="2" y="6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6"/>
            <p:cNvSpPr>
              <a:spLocks noEditPoints="1"/>
            </p:cNvSpPr>
            <p:nvPr/>
          </p:nvSpPr>
          <p:spPr bwMode="auto">
            <a:xfrm>
              <a:off x="-84138" y="-2471738"/>
              <a:ext cx="1719263" cy="4076700"/>
            </a:xfrm>
            <a:custGeom>
              <a:avLst/>
              <a:gdLst>
                <a:gd name="T0" fmla="*/ 66 w 458"/>
                <a:gd name="T1" fmla="*/ 959 h 1086"/>
                <a:gd name="T2" fmla="*/ 60 w 458"/>
                <a:gd name="T3" fmla="*/ 1016 h 1086"/>
                <a:gd name="T4" fmla="*/ 38 w 458"/>
                <a:gd name="T5" fmla="*/ 1086 h 1086"/>
                <a:gd name="T6" fmla="*/ 436 w 458"/>
                <a:gd name="T7" fmla="*/ 877 h 1086"/>
                <a:gd name="T8" fmla="*/ 248 w 458"/>
                <a:gd name="T9" fmla="*/ 483 h 1086"/>
                <a:gd name="T10" fmla="*/ 239 w 458"/>
                <a:gd name="T11" fmla="*/ 507 h 1086"/>
                <a:gd name="T12" fmla="*/ 212 w 458"/>
                <a:gd name="T13" fmla="*/ 710 h 1086"/>
                <a:gd name="T14" fmla="*/ 133 w 458"/>
                <a:gd name="T15" fmla="*/ 669 h 1086"/>
                <a:gd name="T16" fmla="*/ 145 w 458"/>
                <a:gd name="T17" fmla="*/ 786 h 1086"/>
                <a:gd name="T18" fmla="*/ 122 w 458"/>
                <a:gd name="T19" fmla="*/ 806 h 1086"/>
                <a:gd name="T20" fmla="*/ 131 w 458"/>
                <a:gd name="T21" fmla="*/ 649 h 1086"/>
                <a:gd name="T22" fmla="*/ 134 w 458"/>
                <a:gd name="T23" fmla="*/ 600 h 1086"/>
                <a:gd name="T24" fmla="*/ 118 w 458"/>
                <a:gd name="T25" fmla="*/ 564 h 1086"/>
                <a:gd name="T26" fmla="*/ 123 w 458"/>
                <a:gd name="T27" fmla="*/ 642 h 1086"/>
                <a:gd name="T28" fmla="*/ 16 w 458"/>
                <a:gd name="T29" fmla="*/ 699 h 1086"/>
                <a:gd name="T30" fmla="*/ 69 w 458"/>
                <a:gd name="T31" fmla="*/ 868 h 1086"/>
                <a:gd name="T32" fmla="*/ 99 w 458"/>
                <a:gd name="T33" fmla="*/ 870 h 1086"/>
                <a:gd name="T34" fmla="*/ 99 w 458"/>
                <a:gd name="T35" fmla="*/ 880 h 1086"/>
                <a:gd name="T36" fmla="*/ 143 w 458"/>
                <a:gd name="T37" fmla="*/ 836 h 1086"/>
                <a:gd name="T38" fmla="*/ 346 w 458"/>
                <a:gd name="T39" fmla="*/ 874 h 1086"/>
                <a:gd name="T40" fmla="*/ 397 w 458"/>
                <a:gd name="T41" fmla="*/ 866 h 1086"/>
                <a:gd name="T42" fmla="*/ 323 w 458"/>
                <a:gd name="T43" fmla="*/ 944 h 1086"/>
                <a:gd name="T44" fmla="*/ 303 w 458"/>
                <a:gd name="T45" fmla="*/ 944 h 1086"/>
                <a:gd name="T46" fmla="*/ 361 w 458"/>
                <a:gd name="T47" fmla="*/ 903 h 1086"/>
                <a:gd name="T48" fmla="*/ 314 w 458"/>
                <a:gd name="T49" fmla="*/ 906 h 1086"/>
                <a:gd name="T50" fmla="*/ 216 w 458"/>
                <a:gd name="T51" fmla="*/ 1000 h 1086"/>
                <a:gd name="T52" fmla="*/ 147 w 458"/>
                <a:gd name="T53" fmla="*/ 1010 h 1086"/>
                <a:gd name="T54" fmla="*/ 95 w 458"/>
                <a:gd name="T55" fmla="*/ 952 h 1086"/>
                <a:gd name="T56" fmla="*/ 95 w 458"/>
                <a:gd name="T57" fmla="*/ 943 h 1086"/>
                <a:gd name="T58" fmla="*/ 113 w 458"/>
                <a:gd name="T59" fmla="*/ 1006 h 1086"/>
                <a:gd name="T60" fmla="*/ 138 w 458"/>
                <a:gd name="T61" fmla="*/ 974 h 1086"/>
                <a:gd name="T62" fmla="*/ 119 w 458"/>
                <a:gd name="T63" fmla="*/ 952 h 1086"/>
                <a:gd name="T64" fmla="*/ 92 w 458"/>
                <a:gd name="T65" fmla="*/ 976 h 1086"/>
                <a:gd name="T66" fmla="*/ 153 w 458"/>
                <a:gd name="T67" fmla="*/ 976 h 1086"/>
                <a:gd name="T68" fmla="*/ 200 w 458"/>
                <a:gd name="T69" fmla="*/ 967 h 1086"/>
                <a:gd name="T70" fmla="*/ 287 w 458"/>
                <a:gd name="T71" fmla="*/ 908 h 1086"/>
                <a:gd name="T72" fmla="*/ 294 w 458"/>
                <a:gd name="T73" fmla="*/ 857 h 1086"/>
                <a:gd name="T74" fmla="*/ 236 w 458"/>
                <a:gd name="T75" fmla="*/ 906 h 1086"/>
                <a:gd name="T76" fmla="*/ 138 w 458"/>
                <a:gd name="T77" fmla="*/ 920 h 1086"/>
                <a:gd name="T78" fmla="*/ 94 w 458"/>
                <a:gd name="T79" fmla="*/ 915 h 1086"/>
                <a:gd name="T80" fmla="*/ 89 w 458"/>
                <a:gd name="T81" fmla="*/ 978 h 1086"/>
                <a:gd name="T82" fmla="*/ 73 w 458"/>
                <a:gd name="T83" fmla="*/ 1061 h 1086"/>
                <a:gd name="T84" fmla="*/ 101 w 458"/>
                <a:gd name="T85" fmla="*/ 1034 h 1086"/>
                <a:gd name="T86" fmla="*/ 191 w 458"/>
                <a:gd name="T87" fmla="*/ 1005 h 1086"/>
                <a:gd name="T88" fmla="*/ 237 w 458"/>
                <a:gd name="T89" fmla="*/ 993 h 1086"/>
                <a:gd name="T90" fmla="*/ 333 w 458"/>
                <a:gd name="T91" fmla="*/ 948 h 1086"/>
                <a:gd name="T92" fmla="*/ 406 w 458"/>
                <a:gd name="T93" fmla="*/ 912 h 1086"/>
                <a:gd name="T94" fmla="*/ 400 w 458"/>
                <a:gd name="T95" fmla="*/ 849 h 1086"/>
                <a:gd name="T96" fmla="*/ 302 w 458"/>
                <a:gd name="T97" fmla="*/ 534 h 1086"/>
                <a:gd name="T98" fmla="*/ 306 w 458"/>
                <a:gd name="T99" fmla="*/ 594 h 1086"/>
                <a:gd name="T100" fmla="*/ 368 w 458"/>
                <a:gd name="T101" fmla="*/ 840 h 1086"/>
                <a:gd name="T102" fmla="*/ 325 w 458"/>
                <a:gd name="T103" fmla="*/ 814 h 1086"/>
                <a:gd name="T104" fmla="*/ 249 w 458"/>
                <a:gd name="T105" fmla="*/ 802 h 1086"/>
                <a:gd name="T106" fmla="*/ 235 w 458"/>
                <a:gd name="T107" fmla="*/ 810 h 1086"/>
                <a:gd name="T108" fmla="*/ 231 w 458"/>
                <a:gd name="T109" fmla="*/ 760 h 1086"/>
                <a:gd name="T110" fmla="*/ 194 w 458"/>
                <a:gd name="T111" fmla="*/ 804 h 1086"/>
                <a:gd name="T112" fmla="*/ 173 w 458"/>
                <a:gd name="T113" fmla="*/ 773 h 1086"/>
                <a:gd name="T114" fmla="*/ 141 w 458"/>
                <a:gd name="T115" fmla="*/ 784 h 1086"/>
                <a:gd name="T116" fmla="*/ 121 w 458"/>
                <a:gd name="T117" fmla="*/ 817 h 1086"/>
                <a:gd name="T118" fmla="*/ 96 w 458"/>
                <a:gd name="T119" fmla="*/ 836 h 1086"/>
                <a:gd name="T120" fmla="*/ 61 w 458"/>
                <a:gd name="T121" fmla="*/ 842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58" h="1086">
                  <a:moveTo>
                    <a:pt x="27" y="782"/>
                  </a:moveTo>
                  <a:cubicBezTo>
                    <a:pt x="36" y="797"/>
                    <a:pt x="43" y="813"/>
                    <a:pt x="50" y="829"/>
                  </a:cubicBezTo>
                  <a:cubicBezTo>
                    <a:pt x="50" y="830"/>
                    <a:pt x="49" y="831"/>
                    <a:pt x="48" y="832"/>
                  </a:cubicBezTo>
                  <a:cubicBezTo>
                    <a:pt x="45" y="836"/>
                    <a:pt x="42" y="839"/>
                    <a:pt x="38" y="842"/>
                  </a:cubicBezTo>
                  <a:cubicBezTo>
                    <a:pt x="38" y="852"/>
                    <a:pt x="38" y="852"/>
                    <a:pt x="38" y="852"/>
                  </a:cubicBezTo>
                  <a:cubicBezTo>
                    <a:pt x="46" y="852"/>
                    <a:pt x="50" y="847"/>
                    <a:pt x="55" y="842"/>
                  </a:cubicBezTo>
                  <a:cubicBezTo>
                    <a:pt x="55" y="841"/>
                    <a:pt x="56" y="840"/>
                    <a:pt x="56" y="840"/>
                  </a:cubicBezTo>
                  <a:cubicBezTo>
                    <a:pt x="57" y="841"/>
                    <a:pt x="57" y="842"/>
                    <a:pt x="58" y="843"/>
                  </a:cubicBezTo>
                  <a:cubicBezTo>
                    <a:pt x="61" y="849"/>
                    <a:pt x="63" y="854"/>
                    <a:pt x="66" y="860"/>
                  </a:cubicBezTo>
                  <a:cubicBezTo>
                    <a:pt x="66" y="866"/>
                    <a:pt x="67" y="873"/>
                    <a:pt x="67" y="880"/>
                  </a:cubicBezTo>
                  <a:cubicBezTo>
                    <a:pt x="62" y="882"/>
                    <a:pt x="57" y="885"/>
                    <a:pt x="51" y="888"/>
                  </a:cubicBezTo>
                  <a:cubicBezTo>
                    <a:pt x="57" y="887"/>
                    <a:pt x="62" y="886"/>
                    <a:pt x="68" y="886"/>
                  </a:cubicBezTo>
                  <a:cubicBezTo>
                    <a:pt x="68" y="893"/>
                    <a:pt x="69" y="900"/>
                    <a:pt x="68" y="907"/>
                  </a:cubicBezTo>
                  <a:cubicBezTo>
                    <a:pt x="68" y="924"/>
                    <a:pt x="67" y="942"/>
                    <a:pt x="66" y="959"/>
                  </a:cubicBezTo>
                  <a:cubicBezTo>
                    <a:pt x="63" y="960"/>
                    <a:pt x="61" y="962"/>
                    <a:pt x="58" y="963"/>
                  </a:cubicBezTo>
                  <a:cubicBezTo>
                    <a:pt x="51" y="966"/>
                    <a:pt x="46" y="969"/>
                    <a:pt x="38" y="972"/>
                  </a:cubicBezTo>
                  <a:cubicBezTo>
                    <a:pt x="38" y="979"/>
                    <a:pt x="38" y="979"/>
                    <a:pt x="38" y="979"/>
                  </a:cubicBezTo>
                  <a:cubicBezTo>
                    <a:pt x="42" y="978"/>
                    <a:pt x="47" y="977"/>
                    <a:pt x="51" y="975"/>
                  </a:cubicBezTo>
                  <a:cubicBezTo>
                    <a:pt x="56" y="973"/>
                    <a:pt x="60" y="970"/>
                    <a:pt x="65" y="968"/>
                  </a:cubicBezTo>
                  <a:cubicBezTo>
                    <a:pt x="65" y="969"/>
                    <a:pt x="65" y="970"/>
                    <a:pt x="65" y="971"/>
                  </a:cubicBezTo>
                  <a:cubicBezTo>
                    <a:pt x="65" y="975"/>
                    <a:pt x="65" y="978"/>
                    <a:pt x="64" y="982"/>
                  </a:cubicBezTo>
                  <a:cubicBezTo>
                    <a:pt x="56" y="987"/>
                    <a:pt x="46" y="992"/>
                    <a:pt x="38" y="992"/>
                  </a:cubicBezTo>
                  <a:cubicBezTo>
                    <a:pt x="38" y="1003"/>
                    <a:pt x="38" y="1003"/>
                    <a:pt x="38" y="1003"/>
                  </a:cubicBezTo>
                  <a:cubicBezTo>
                    <a:pt x="46" y="999"/>
                    <a:pt x="55" y="996"/>
                    <a:pt x="63" y="992"/>
                  </a:cubicBezTo>
                  <a:cubicBezTo>
                    <a:pt x="63" y="997"/>
                    <a:pt x="62" y="1002"/>
                    <a:pt x="62" y="1008"/>
                  </a:cubicBezTo>
                  <a:cubicBezTo>
                    <a:pt x="54" y="1011"/>
                    <a:pt x="46" y="1015"/>
                    <a:pt x="38" y="1018"/>
                  </a:cubicBezTo>
                  <a:cubicBezTo>
                    <a:pt x="38" y="1026"/>
                    <a:pt x="38" y="1026"/>
                    <a:pt x="38" y="1026"/>
                  </a:cubicBezTo>
                  <a:cubicBezTo>
                    <a:pt x="46" y="1023"/>
                    <a:pt x="53" y="1020"/>
                    <a:pt x="60" y="1016"/>
                  </a:cubicBezTo>
                  <a:cubicBezTo>
                    <a:pt x="60" y="1021"/>
                    <a:pt x="59" y="1026"/>
                    <a:pt x="58" y="1031"/>
                  </a:cubicBezTo>
                  <a:cubicBezTo>
                    <a:pt x="57" y="1032"/>
                    <a:pt x="57" y="1032"/>
                    <a:pt x="56" y="1033"/>
                  </a:cubicBezTo>
                  <a:cubicBezTo>
                    <a:pt x="50" y="1036"/>
                    <a:pt x="42" y="1037"/>
                    <a:pt x="38" y="1039"/>
                  </a:cubicBezTo>
                  <a:cubicBezTo>
                    <a:pt x="38" y="1047"/>
                    <a:pt x="38" y="1047"/>
                    <a:pt x="38" y="1047"/>
                  </a:cubicBezTo>
                  <a:cubicBezTo>
                    <a:pt x="42" y="1046"/>
                    <a:pt x="45" y="1045"/>
                    <a:pt x="48" y="1043"/>
                  </a:cubicBezTo>
                  <a:cubicBezTo>
                    <a:pt x="51" y="1041"/>
                    <a:pt x="54" y="1039"/>
                    <a:pt x="57" y="1038"/>
                  </a:cubicBezTo>
                  <a:cubicBezTo>
                    <a:pt x="56" y="1043"/>
                    <a:pt x="56" y="1049"/>
                    <a:pt x="55" y="1055"/>
                  </a:cubicBezTo>
                  <a:cubicBezTo>
                    <a:pt x="55" y="1058"/>
                    <a:pt x="56" y="1065"/>
                    <a:pt x="54" y="1066"/>
                  </a:cubicBezTo>
                  <a:cubicBezTo>
                    <a:pt x="50" y="1069"/>
                    <a:pt x="49" y="1061"/>
                    <a:pt x="49" y="1058"/>
                  </a:cubicBezTo>
                  <a:cubicBezTo>
                    <a:pt x="48" y="1057"/>
                    <a:pt x="47" y="1057"/>
                    <a:pt x="47" y="1058"/>
                  </a:cubicBezTo>
                  <a:cubicBezTo>
                    <a:pt x="48" y="1063"/>
                    <a:pt x="49" y="1067"/>
                    <a:pt x="51" y="1072"/>
                  </a:cubicBezTo>
                  <a:cubicBezTo>
                    <a:pt x="51" y="1072"/>
                    <a:pt x="52" y="1072"/>
                    <a:pt x="52" y="1072"/>
                  </a:cubicBezTo>
                  <a:cubicBezTo>
                    <a:pt x="47" y="1074"/>
                    <a:pt x="42" y="1074"/>
                    <a:pt x="38" y="1076"/>
                  </a:cubicBezTo>
                  <a:cubicBezTo>
                    <a:pt x="38" y="1086"/>
                    <a:pt x="38" y="1086"/>
                    <a:pt x="38" y="1086"/>
                  </a:cubicBezTo>
                  <a:cubicBezTo>
                    <a:pt x="50" y="1081"/>
                    <a:pt x="67" y="1077"/>
                    <a:pt x="80" y="1070"/>
                  </a:cubicBezTo>
                  <a:cubicBezTo>
                    <a:pt x="110" y="1054"/>
                    <a:pt x="140" y="1038"/>
                    <a:pt x="173" y="1027"/>
                  </a:cubicBezTo>
                  <a:cubicBezTo>
                    <a:pt x="193" y="1021"/>
                    <a:pt x="213" y="1015"/>
                    <a:pt x="233" y="1008"/>
                  </a:cubicBezTo>
                  <a:cubicBezTo>
                    <a:pt x="272" y="992"/>
                    <a:pt x="311" y="975"/>
                    <a:pt x="350" y="959"/>
                  </a:cubicBezTo>
                  <a:cubicBezTo>
                    <a:pt x="351" y="958"/>
                    <a:pt x="351" y="958"/>
                    <a:pt x="352" y="958"/>
                  </a:cubicBezTo>
                  <a:cubicBezTo>
                    <a:pt x="352" y="958"/>
                    <a:pt x="352" y="958"/>
                    <a:pt x="352" y="958"/>
                  </a:cubicBezTo>
                  <a:cubicBezTo>
                    <a:pt x="352" y="958"/>
                    <a:pt x="352" y="958"/>
                    <a:pt x="352" y="958"/>
                  </a:cubicBezTo>
                  <a:cubicBezTo>
                    <a:pt x="352" y="962"/>
                    <a:pt x="355" y="961"/>
                    <a:pt x="356" y="959"/>
                  </a:cubicBezTo>
                  <a:cubicBezTo>
                    <a:pt x="356" y="958"/>
                    <a:pt x="356" y="957"/>
                    <a:pt x="356" y="956"/>
                  </a:cubicBezTo>
                  <a:cubicBezTo>
                    <a:pt x="377" y="947"/>
                    <a:pt x="398" y="938"/>
                    <a:pt x="420" y="933"/>
                  </a:cubicBezTo>
                  <a:cubicBezTo>
                    <a:pt x="428" y="931"/>
                    <a:pt x="434" y="925"/>
                    <a:pt x="440" y="921"/>
                  </a:cubicBezTo>
                  <a:cubicBezTo>
                    <a:pt x="443" y="918"/>
                    <a:pt x="446" y="914"/>
                    <a:pt x="449" y="911"/>
                  </a:cubicBezTo>
                  <a:cubicBezTo>
                    <a:pt x="458" y="902"/>
                    <a:pt x="458" y="895"/>
                    <a:pt x="446" y="889"/>
                  </a:cubicBezTo>
                  <a:cubicBezTo>
                    <a:pt x="441" y="886"/>
                    <a:pt x="439" y="882"/>
                    <a:pt x="436" y="877"/>
                  </a:cubicBezTo>
                  <a:cubicBezTo>
                    <a:pt x="430" y="864"/>
                    <a:pt x="423" y="852"/>
                    <a:pt x="415" y="837"/>
                  </a:cubicBezTo>
                  <a:cubicBezTo>
                    <a:pt x="415" y="837"/>
                    <a:pt x="416" y="834"/>
                    <a:pt x="417" y="831"/>
                  </a:cubicBezTo>
                  <a:cubicBezTo>
                    <a:pt x="421" y="819"/>
                    <a:pt x="419" y="810"/>
                    <a:pt x="409" y="801"/>
                  </a:cubicBezTo>
                  <a:cubicBezTo>
                    <a:pt x="404" y="796"/>
                    <a:pt x="399" y="789"/>
                    <a:pt x="395" y="782"/>
                  </a:cubicBezTo>
                  <a:cubicBezTo>
                    <a:pt x="380" y="754"/>
                    <a:pt x="365" y="726"/>
                    <a:pt x="350" y="698"/>
                  </a:cubicBezTo>
                  <a:cubicBezTo>
                    <a:pt x="347" y="694"/>
                    <a:pt x="346" y="690"/>
                    <a:pt x="344" y="686"/>
                  </a:cubicBezTo>
                  <a:cubicBezTo>
                    <a:pt x="338" y="670"/>
                    <a:pt x="332" y="654"/>
                    <a:pt x="320" y="640"/>
                  </a:cubicBezTo>
                  <a:cubicBezTo>
                    <a:pt x="322" y="638"/>
                    <a:pt x="323" y="635"/>
                    <a:pt x="325" y="634"/>
                  </a:cubicBezTo>
                  <a:cubicBezTo>
                    <a:pt x="335" y="623"/>
                    <a:pt x="340" y="610"/>
                    <a:pt x="344" y="596"/>
                  </a:cubicBezTo>
                  <a:cubicBezTo>
                    <a:pt x="349" y="581"/>
                    <a:pt x="352" y="566"/>
                    <a:pt x="350" y="550"/>
                  </a:cubicBezTo>
                  <a:cubicBezTo>
                    <a:pt x="348" y="532"/>
                    <a:pt x="339" y="518"/>
                    <a:pt x="323" y="510"/>
                  </a:cubicBezTo>
                  <a:cubicBezTo>
                    <a:pt x="314" y="506"/>
                    <a:pt x="306" y="505"/>
                    <a:pt x="299" y="512"/>
                  </a:cubicBezTo>
                  <a:cubicBezTo>
                    <a:pt x="292" y="518"/>
                    <a:pt x="285" y="523"/>
                    <a:pt x="278" y="529"/>
                  </a:cubicBezTo>
                  <a:cubicBezTo>
                    <a:pt x="268" y="514"/>
                    <a:pt x="258" y="499"/>
                    <a:pt x="248" y="483"/>
                  </a:cubicBezTo>
                  <a:cubicBezTo>
                    <a:pt x="240" y="469"/>
                    <a:pt x="231" y="453"/>
                    <a:pt x="224" y="438"/>
                  </a:cubicBezTo>
                  <a:cubicBezTo>
                    <a:pt x="213" y="416"/>
                    <a:pt x="202" y="394"/>
                    <a:pt x="194" y="371"/>
                  </a:cubicBezTo>
                  <a:cubicBezTo>
                    <a:pt x="177" y="322"/>
                    <a:pt x="159" y="273"/>
                    <a:pt x="138" y="225"/>
                  </a:cubicBezTo>
                  <a:cubicBezTo>
                    <a:pt x="126" y="197"/>
                    <a:pt x="113" y="169"/>
                    <a:pt x="102" y="139"/>
                  </a:cubicBezTo>
                  <a:cubicBezTo>
                    <a:pt x="87" y="100"/>
                    <a:pt x="71" y="61"/>
                    <a:pt x="53" y="22"/>
                  </a:cubicBezTo>
                  <a:cubicBezTo>
                    <a:pt x="49" y="14"/>
                    <a:pt x="42" y="8"/>
                    <a:pt x="38" y="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30"/>
                    <a:pt x="43" y="33"/>
                    <a:pt x="45" y="37"/>
                  </a:cubicBezTo>
                  <a:cubicBezTo>
                    <a:pt x="50" y="52"/>
                    <a:pt x="56" y="68"/>
                    <a:pt x="61" y="83"/>
                  </a:cubicBezTo>
                  <a:cubicBezTo>
                    <a:pt x="77" y="127"/>
                    <a:pt x="93" y="172"/>
                    <a:pt x="110" y="216"/>
                  </a:cubicBezTo>
                  <a:cubicBezTo>
                    <a:pt x="127" y="262"/>
                    <a:pt x="144" y="308"/>
                    <a:pt x="161" y="353"/>
                  </a:cubicBezTo>
                  <a:cubicBezTo>
                    <a:pt x="166" y="368"/>
                    <a:pt x="171" y="384"/>
                    <a:pt x="178" y="398"/>
                  </a:cubicBezTo>
                  <a:cubicBezTo>
                    <a:pt x="191" y="423"/>
                    <a:pt x="205" y="448"/>
                    <a:pt x="219" y="473"/>
                  </a:cubicBezTo>
                  <a:cubicBezTo>
                    <a:pt x="225" y="485"/>
                    <a:pt x="231" y="498"/>
                    <a:pt x="239" y="507"/>
                  </a:cubicBezTo>
                  <a:cubicBezTo>
                    <a:pt x="254" y="523"/>
                    <a:pt x="263" y="540"/>
                    <a:pt x="269" y="560"/>
                  </a:cubicBezTo>
                  <a:cubicBezTo>
                    <a:pt x="274" y="579"/>
                    <a:pt x="282" y="597"/>
                    <a:pt x="290" y="616"/>
                  </a:cubicBezTo>
                  <a:cubicBezTo>
                    <a:pt x="281" y="628"/>
                    <a:pt x="273" y="641"/>
                    <a:pt x="263" y="653"/>
                  </a:cubicBezTo>
                  <a:cubicBezTo>
                    <a:pt x="255" y="662"/>
                    <a:pt x="245" y="669"/>
                    <a:pt x="236" y="676"/>
                  </a:cubicBezTo>
                  <a:cubicBezTo>
                    <a:pt x="233" y="679"/>
                    <a:pt x="229" y="678"/>
                    <a:pt x="227" y="675"/>
                  </a:cubicBezTo>
                  <a:cubicBezTo>
                    <a:pt x="225" y="672"/>
                    <a:pt x="226" y="669"/>
                    <a:pt x="226" y="666"/>
                  </a:cubicBezTo>
                  <a:cubicBezTo>
                    <a:pt x="227" y="664"/>
                    <a:pt x="229" y="662"/>
                    <a:pt x="231" y="660"/>
                  </a:cubicBezTo>
                  <a:cubicBezTo>
                    <a:pt x="241" y="649"/>
                    <a:pt x="250" y="637"/>
                    <a:pt x="261" y="626"/>
                  </a:cubicBezTo>
                  <a:cubicBezTo>
                    <a:pt x="270" y="617"/>
                    <a:pt x="271" y="610"/>
                    <a:pt x="263" y="599"/>
                  </a:cubicBezTo>
                  <a:cubicBezTo>
                    <a:pt x="260" y="593"/>
                    <a:pt x="255" y="593"/>
                    <a:pt x="251" y="598"/>
                  </a:cubicBezTo>
                  <a:cubicBezTo>
                    <a:pt x="238" y="611"/>
                    <a:pt x="225" y="623"/>
                    <a:pt x="214" y="636"/>
                  </a:cubicBezTo>
                  <a:cubicBezTo>
                    <a:pt x="206" y="645"/>
                    <a:pt x="199" y="654"/>
                    <a:pt x="193" y="665"/>
                  </a:cubicBezTo>
                  <a:cubicBezTo>
                    <a:pt x="184" y="680"/>
                    <a:pt x="195" y="706"/>
                    <a:pt x="212" y="710"/>
                  </a:cubicBezTo>
                  <a:cubicBezTo>
                    <a:pt x="212" y="710"/>
                    <a:pt x="212" y="710"/>
                    <a:pt x="212" y="710"/>
                  </a:cubicBezTo>
                  <a:cubicBezTo>
                    <a:pt x="213" y="714"/>
                    <a:pt x="214" y="716"/>
                    <a:pt x="215" y="719"/>
                  </a:cubicBezTo>
                  <a:cubicBezTo>
                    <a:pt x="218" y="727"/>
                    <a:pt x="222" y="735"/>
                    <a:pt x="225" y="743"/>
                  </a:cubicBezTo>
                  <a:cubicBezTo>
                    <a:pt x="226" y="745"/>
                    <a:pt x="226" y="747"/>
                    <a:pt x="227" y="749"/>
                  </a:cubicBezTo>
                  <a:cubicBezTo>
                    <a:pt x="222" y="751"/>
                    <a:pt x="217" y="752"/>
                    <a:pt x="212" y="754"/>
                  </a:cubicBezTo>
                  <a:cubicBezTo>
                    <a:pt x="212" y="753"/>
                    <a:pt x="212" y="752"/>
                    <a:pt x="211" y="751"/>
                  </a:cubicBezTo>
                  <a:cubicBezTo>
                    <a:pt x="207" y="740"/>
                    <a:pt x="201" y="729"/>
                    <a:pt x="195" y="719"/>
                  </a:cubicBezTo>
                  <a:cubicBezTo>
                    <a:pt x="190" y="708"/>
                    <a:pt x="184" y="701"/>
                    <a:pt x="175" y="693"/>
                  </a:cubicBezTo>
                  <a:cubicBezTo>
                    <a:pt x="174" y="692"/>
                    <a:pt x="172" y="694"/>
                    <a:pt x="173" y="695"/>
                  </a:cubicBezTo>
                  <a:cubicBezTo>
                    <a:pt x="182" y="704"/>
                    <a:pt x="189" y="712"/>
                    <a:pt x="194" y="723"/>
                  </a:cubicBezTo>
                  <a:cubicBezTo>
                    <a:pt x="199" y="734"/>
                    <a:pt x="205" y="744"/>
                    <a:pt x="209" y="755"/>
                  </a:cubicBezTo>
                  <a:cubicBezTo>
                    <a:pt x="203" y="757"/>
                    <a:pt x="196" y="759"/>
                    <a:pt x="190" y="760"/>
                  </a:cubicBezTo>
                  <a:cubicBezTo>
                    <a:pt x="184" y="762"/>
                    <a:pt x="178" y="763"/>
                    <a:pt x="173" y="766"/>
                  </a:cubicBezTo>
                  <a:cubicBezTo>
                    <a:pt x="169" y="757"/>
                    <a:pt x="165" y="748"/>
                    <a:pt x="162" y="739"/>
                  </a:cubicBezTo>
                  <a:cubicBezTo>
                    <a:pt x="152" y="716"/>
                    <a:pt x="144" y="692"/>
                    <a:pt x="133" y="669"/>
                  </a:cubicBezTo>
                  <a:cubicBezTo>
                    <a:pt x="132" y="668"/>
                    <a:pt x="130" y="669"/>
                    <a:pt x="131" y="671"/>
                  </a:cubicBezTo>
                  <a:cubicBezTo>
                    <a:pt x="143" y="696"/>
                    <a:pt x="151" y="723"/>
                    <a:pt x="162" y="749"/>
                  </a:cubicBezTo>
                  <a:cubicBezTo>
                    <a:pt x="164" y="755"/>
                    <a:pt x="167" y="761"/>
                    <a:pt x="170" y="767"/>
                  </a:cubicBezTo>
                  <a:cubicBezTo>
                    <a:pt x="166" y="769"/>
                    <a:pt x="163" y="771"/>
                    <a:pt x="159" y="773"/>
                  </a:cubicBezTo>
                  <a:cubicBezTo>
                    <a:pt x="156" y="763"/>
                    <a:pt x="152" y="754"/>
                    <a:pt x="147" y="744"/>
                  </a:cubicBezTo>
                  <a:cubicBezTo>
                    <a:pt x="141" y="733"/>
                    <a:pt x="135" y="722"/>
                    <a:pt x="129" y="711"/>
                  </a:cubicBezTo>
                  <a:cubicBezTo>
                    <a:pt x="124" y="702"/>
                    <a:pt x="118" y="692"/>
                    <a:pt x="111" y="684"/>
                  </a:cubicBezTo>
                  <a:cubicBezTo>
                    <a:pt x="110" y="684"/>
                    <a:pt x="110" y="684"/>
                    <a:pt x="109" y="684"/>
                  </a:cubicBezTo>
                  <a:cubicBezTo>
                    <a:pt x="107" y="686"/>
                    <a:pt x="107" y="685"/>
                    <a:pt x="105" y="687"/>
                  </a:cubicBezTo>
                  <a:cubicBezTo>
                    <a:pt x="104" y="688"/>
                    <a:pt x="106" y="690"/>
                    <a:pt x="107" y="689"/>
                  </a:cubicBezTo>
                  <a:cubicBezTo>
                    <a:pt x="112" y="684"/>
                    <a:pt x="125" y="710"/>
                    <a:pt x="127" y="714"/>
                  </a:cubicBezTo>
                  <a:cubicBezTo>
                    <a:pt x="133" y="725"/>
                    <a:pt x="139" y="735"/>
                    <a:pt x="144" y="746"/>
                  </a:cubicBezTo>
                  <a:cubicBezTo>
                    <a:pt x="149" y="755"/>
                    <a:pt x="153" y="765"/>
                    <a:pt x="157" y="775"/>
                  </a:cubicBezTo>
                  <a:cubicBezTo>
                    <a:pt x="152" y="778"/>
                    <a:pt x="149" y="782"/>
                    <a:pt x="145" y="786"/>
                  </a:cubicBezTo>
                  <a:cubicBezTo>
                    <a:pt x="138" y="773"/>
                    <a:pt x="132" y="760"/>
                    <a:pt x="126" y="747"/>
                  </a:cubicBezTo>
                  <a:cubicBezTo>
                    <a:pt x="120" y="733"/>
                    <a:pt x="113" y="721"/>
                    <a:pt x="107" y="707"/>
                  </a:cubicBezTo>
                  <a:cubicBezTo>
                    <a:pt x="103" y="701"/>
                    <a:pt x="100" y="694"/>
                    <a:pt x="96" y="688"/>
                  </a:cubicBezTo>
                  <a:cubicBezTo>
                    <a:pt x="94" y="683"/>
                    <a:pt x="93" y="680"/>
                    <a:pt x="88" y="678"/>
                  </a:cubicBezTo>
                  <a:cubicBezTo>
                    <a:pt x="88" y="677"/>
                    <a:pt x="87" y="678"/>
                    <a:pt x="88" y="678"/>
                  </a:cubicBezTo>
                  <a:cubicBezTo>
                    <a:pt x="93" y="682"/>
                    <a:pt x="97" y="693"/>
                    <a:pt x="100" y="699"/>
                  </a:cubicBezTo>
                  <a:cubicBezTo>
                    <a:pt x="103" y="705"/>
                    <a:pt x="106" y="711"/>
                    <a:pt x="109" y="718"/>
                  </a:cubicBezTo>
                  <a:cubicBezTo>
                    <a:pt x="115" y="730"/>
                    <a:pt x="121" y="742"/>
                    <a:pt x="126" y="755"/>
                  </a:cubicBezTo>
                  <a:cubicBezTo>
                    <a:pt x="130" y="762"/>
                    <a:pt x="133" y="770"/>
                    <a:pt x="137" y="778"/>
                  </a:cubicBezTo>
                  <a:cubicBezTo>
                    <a:pt x="137" y="778"/>
                    <a:pt x="137" y="778"/>
                    <a:pt x="137" y="778"/>
                  </a:cubicBezTo>
                  <a:cubicBezTo>
                    <a:pt x="138" y="783"/>
                    <a:pt x="139" y="788"/>
                    <a:pt x="140" y="792"/>
                  </a:cubicBezTo>
                  <a:cubicBezTo>
                    <a:pt x="139" y="793"/>
                    <a:pt x="138" y="794"/>
                    <a:pt x="138" y="796"/>
                  </a:cubicBezTo>
                  <a:cubicBezTo>
                    <a:pt x="137" y="796"/>
                    <a:pt x="137" y="796"/>
                    <a:pt x="137" y="797"/>
                  </a:cubicBezTo>
                  <a:cubicBezTo>
                    <a:pt x="133" y="802"/>
                    <a:pt x="128" y="805"/>
                    <a:pt x="122" y="806"/>
                  </a:cubicBezTo>
                  <a:cubicBezTo>
                    <a:pt x="122" y="800"/>
                    <a:pt x="121" y="795"/>
                    <a:pt x="121" y="790"/>
                  </a:cubicBezTo>
                  <a:cubicBezTo>
                    <a:pt x="120" y="789"/>
                    <a:pt x="119" y="789"/>
                    <a:pt x="119" y="790"/>
                  </a:cubicBezTo>
                  <a:cubicBezTo>
                    <a:pt x="120" y="795"/>
                    <a:pt x="120" y="801"/>
                    <a:pt x="120" y="806"/>
                  </a:cubicBezTo>
                  <a:cubicBezTo>
                    <a:pt x="119" y="806"/>
                    <a:pt x="117" y="806"/>
                    <a:pt x="115" y="806"/>
                  </a:cubicBezTo>
                  <a:cubicBezTo>
                    <a:pt x="115" y="806"/>
                    <a:pt x="115" y="805"/>
                    <a:pt x="115" y="805"/>
                  </a:cubicBezTo>
                  <a:cubicBezTo>
                    <a:pt x="108" y="791"/>
                    <a:pt x="99" y="776"/>
                    <a:pt x="91" y="762"/>
                  </a:cubicBezTo>
                  <a:cubicBezTo>
                    <a:pt x="80" y="741"/>
                    <a:pt x="64" y="721"/>
                    <a:pt x="56" y="698"/>
                  </a:cubicBezTo>
                  <a:cubicBezTo>
                    <a:pt x="59" y="696"/>
                    <a:pt x="62" y="694"/>
                    <a:pt x="64" y="692"/>
                  </a:cubicBezTo>
                  <a:cubicBezTo>
                    <a:pt x="72" y="686"/>
                    <a:pt x="80" y="679"/>
                    <a:pt x="89" y="675"/>
                  </a:cubicBezTo>
                  <a:cubicBezTo>
                    <a:pt x="102" y="669"/>
                    <a:pt x="114" y="661"/>
                    <a:pt x="126" y="652"/>
                  </a:cubicBezTo>
                  <a:cubicBezTo>
                    <a:pt x="126" y="652"/>
                    <a:pt x="126" y="652"/>
                    <a:pt x="127" y="652"/>
                  </a:cubicBezTo>
                  <a:cubicBezTo>
                    <a:pt x="128" y="654"/>
                    <a:pt x="129" y="656"/>
                    <a:pt x="131" y="658"/>
                  </a:cubicBezTo>
                  <a:cubicBezTo>
                    <a:pt x="132" y="659"/>
                    <a:pt x="133" y="658"/>
                    <a:pt x="133" y="657"/>
                  </a:cubicBezTo>
                  <a:cubicBezTo>
                    <a:pt x="133" y="654"/>
                    <a:pt x="132" y="651"/>
                    <a:pt x="131" y="649"/>
                  </a:cubicBezTo>
                  <a:cubicBezTo>
                    <a:pt x="136" y="645"/>
                    <a:pt x="143" y="641"/>
                    <a:pt x="149" y="638"/>
                  </a:cubicBezTo>
                  <a:cubicBezTo>
                    <a:pt x="151" y="636"/>
                    <a:pt x="154" y="635"/>
                    <a:pt x="158" y="632"/>
                  </a:cubicBezTo>
                  <a:cubicBezTo>
                    <a:pt x="154" y="631"/>
                    <a:pt x="151" y="630"/>
                    <a:pt x="149" y="630"/>
                  </a:cubicBezTo>
                  <a:cubicBezTo>
                    <a:pt x="140" y="630"/>
                    <a:pt x="133" y="635"/>
                    <a:pt x="127" y="640"/>
                  </a:cubicBezTo>
                  <a:cubicBezTo>
                    <a:pt x="126" y="640"/>
                    <a:pt x="126" y="640"/>
                    <a:pt x="126" y="640"/>
                  </a:cubicBezTo>
                  <a:cubicBezTo>
                    <a:pt x="126" y="640"/>
                    <a:pt x="126" y="640"/>
                    <a:pt x="126" y="640"/>
                  </a:cubicBezTo>
                  <a:cubicBezTo>
                    <a:pt x="124" y="634"/>
                    <a:pt x="121" y="628"/>
                    <a:pt x="119" y="622"/>
                  </a:cubicBezTo>
                  <a:cubicBezTo>
                    <a:pt x="115" y="611"/>
                    <a:pt x="112" y="599"/>
                    <a:pt x="107" y="588"/>
                  </a:cubicBezTo>
                  <a:cubicBezTo>
                    <a:pt x="113" y="585"/>
                    <a:pt x="119" y="580"/>
                    <a:pt x="124" y="576"/>
                  </a:cubicBezTo>
                  <a:cubicBezTo>
                    <a:pt x="125" y="578"/>
                    <a:pt x="125" y="581"/>
                    <a:pt x="125" y="583"/>
                  </a:cubicBezTo>
                  <a:cubicBezTo>
                    <a:pt x="125" y="591"/>
                    <a:pt x="125" y="600"/>
                    <a:pt x="131" y="606"/>
                  </a:cubicBezTo>
                  <a:cubicBezTo>
                    <a:pt x="131" y="606"/>
                    <a:pt x="132" y="606"/>
                    <a:pt x="132" y="606"/>
                  </a:cubicBezTo>
                  <a:cubicBezTo>
                    <a:pt x="133" y="604"/>
                    <a:pt x="134" y="602"/>
                    <a:pt x="134" y="600"/>
                  </a:cubicBezTo>
                  <a:cubicBezTo>
                    <a:pt x="135" y="600"/>
                    <a:pt x="134" y="599"/>
                    <a:pt x="134" y="600"/>
                  </a:cubicBezTo>
                  <a:cubicBezTo>
                    <a:pt x="133" y="601"/>
                    <a:pt x="131" y="603"/>
                    <a:pt x="131" y="603"/>
                  </a:cubicBezTo>
                  <a:cubicBezTo>
                    <a:pt x="129" y="603"/>
                    <a:pt x="128" y="592"/>
                    <a:pt x="128" y="591"/>
                  </a:cubicBezTo>
                  <a:cubicBezTo>
                    <a:pt x="128" y="587"/>
                    <a:pt x="128" y="582"/>
                    <a:pt x="128" y="577"/>
                  </a:cubicBezTo>
                  <a:cubicBezTo>
                    <a:pt x="127" y="576"/>
                    <a:pt x="127" y="575"/>
                    <a:pt x="127" y="573"/>
                  </a:cubicBezTo>
                  <a:cubicBezTo>
                    <a:pt x="128" y="572"/>
                    <a:pt x="130" y="570"/>
                    <a:pt x="131" y="569"/>
                  </a:cubicBezTo>
                  <a:cubicBezTo>
                    <a:pt x="144" y="555"/>
                    <a:pt x="158" y="545"/>
                    <a:pt x="177" y="547"/>
                  </a:cubicBezTo>
                  <a:cubicBezTo>
                    <a:pt x="184" y="547"/>
                    <a:pt x="191" y="545"/>
                    <a:pt x="196" y="538"/>
                  </a:cubicBezTo>
                  <a:cubicBezTo>
                    <a:pt x="187" y="538"/>
                    <a:pt x="178" y="537"/>
                    <a:pt x="169" y="538"/>
                  </a:cubicBezTo>
                  <a:cubicBezTo>
                    <a:pt x="164" y="538"/>
                    <a:pt x="159" y="538"/>
                    <a:pt x="154" y="540"/>
                  </a:cubicBezTo>
                  <a:cubicBezTo>
                    <a:pt x="143" y="545"/>
                    <a:pt x="133" y="550"/>
                    <a:pt x="124" y="558"/>
                  </a:cubicBezTo>
                  <a:cubicBezTo>
                    <a:pt x="122" y="552"/>
                    <a:pt x="120" y="546"/>
                    <a:pt x="119" y="540"/>
                  </a:cubicBezTo>
                  <a:cubicBezTo>
                    <a:pt x="119" y="538"/>
                    <a:pt x="117" y="539"/>
                    <a:pt x="117" y="540"/>
                  </a:cubicBezTo>
                  <a:cubicBezTo>
                    <a:pt x="118" y="547"/>
                    <a:pt x="120" y="554"/>
                    <a:pt x="122" y="560"/>
                  </a:cubicBezTo>
                  <a:cubicBezTo>
                    <a:pt x="120" y="562"/>
                    <a:pt x="119" y="563"/>
                    <a:pt x="118" y="564"/>
                  </a:cubicBezTo>
                  <a:cubicBezTo>
                    <a:pt x="114" y="570"/>
                    <a:pt x="109" y="574"/>
                    <a:pt x="103" y="577"/>
                  </a:cubicBezTo>
                  <a:cubicBezTo>
                    <a:pt x="100" y="567"/>
                    <a:pt x="95" y="554"/>
                    <a:pt x="86" y="553"/>
                  </a:cubicBezTo>
                  <a:cubicBezTo>
                    <a:pt x="85" y="553"/>
                    <a:pt x="85" y="555"/>
                    <a:pt x="86" y="555"/>
                  </a:cubicBezTo>
                  <a:cubicBezTo>
                    <a:pt x="94" y="556"/>
                    <a:pt x="98" y="570"/>
                    <a:pt x="100" y="578"/>
                  </a:cubicBezTo>
                  <a:cubicBezTo>
                    <a:pt x="95" y="580"/>
                    <a:pt x="89" y="582"/>
                    <a:pt x="82" y="582"/>
                  </a:cubicBezTo>
                  <a:cubicBezTo>
                    <a:pt x="69" y="583"/>
                    <a:pt x="57" y="588"/>
                    <a:pt x="47" y="599"/>
                  </a:cubicBezTo>
                  <a:cubicBezTo>
                    <a:pt x="45" y="602"/>
                    <a:pt x="42" y="603"/>
                    <a:pt x="38" y="605"/>
                  </a:cubicBezTo>
                  <a:cubicBezTo>
                    <a:pt x="38" y="616"/>
                    <a:pt x="38" y="616"/>
                    <a:pt x="38" y="616"/>
                  </a:cubicBezTo>
                  <a:cubicBezTo>
                    <a:pt x="42" y="613"/>
                    <a:pt x="48" y="610"/>
                    <a:pt x="53" y="607"/>
                  </a:cubicBezTo>
                  <a:cubicBezTo>
                    <a:pt x="62" y="600"/>
                    <a:pt x="72" y="594"/>
                    <a:pt x="83" y="594"/>
                  </a:cubicBezTo>
                  <a:cubicBezTo>
                    <a:pt x="91" y="593"/>
                    <a:pt x="98" y="592"/>
                    <a:pt x="105" y="589"/>
                  </a:cubicBezTo>
                  <a:cubicBezTo>
                    <a:pt x="107" y="595"/>
                    <a:pt x="110" y="602"/>
                    <a:pt x="112" y="609"/>
                  </a:cubicBezTo>
                  <a:cubicBezTo>
                    <a:pt x="115" y="619"/>
                    <a:pt x="119" y="629"/>
                    <a:pt x="122" y="639"/>
                  </a:cubicBezTo>
                  <a:cubicBezTo>
                    <a:pt x="123" y="640"/>
                    <a:pt x="123" y="641"/>
                    <a:pt x="123" y="642"/>
                  </a:cubicBezTo>
                  <a:cubicBezTo>
                    <a:pt x="115" y="649"/>
                    <a:pt x="107" y="656"/>
                    <a:pt x="97" y="660"/>
                  </a:cubicBezTo>
                  <a:cubicBezTo>
                    <a:pt x="77" y="669"/>
                    <a:pt x="61" y="681"/>
                    <a:pt x="46" y="697"/>
                  </a:cubicBezTo>
                  <a:cubicBezTo>
                    <a:pt x="44" y="699"/>
                    <a:pt x="42" y="700"/>
                    <a:pt x="38" y="702"/>
                  </a:cubicBezTo>
                  <a:cubicBezTo>
                    <a:pt x="38" y="709"/>
                    <a:pt x="38" y="709"/>
                    <a:pt x="38" y="709"/>
                  </a:cubicBezTo>
                  <a:cubicBezTo>
                    <a:pt x="42" y="708"/>
                    <a:pt x="49" y="704"/>
                    <a:pt x="54" y="700"/>
                  </a:cubicBezTo>
                  <a:cubicBezTo>
                    <a:pt x="62" y="724"/>
                    <a:pt x="78" y="744"/>
                    <a:pt x="89" y="766"/>
                  </a:cubicBezTo>
                  <a:cubicBezTo>
                    <a:pt x="97" y="779"/>
                    <a:pt x="104" y="792"/>
                    <a:pt x="111" y="805"/>
                  </a:cubicBezTo>
                  <a:cubicBezTo>
                    <a:pt x="110" y="805"/>
                    <a:pt x="109" y="804"/>
                    <a:pt x="108" y="804"/>
                  </a:cubicBezTo>
                  <a:cubicBezTo>
                    <a:pt x="103" y="802"/>
                    <a:pt x="98" y="800"/>
                    <a:pt x="93" y="798"/>
                  </a:cubicBezTo>
                  <a:cubicBezTo>
                    <a:pt x="86" y="796"/>
                    <a:pt x="80" y="795"/>
                    <a:pt x="75" y="798"/>
                  </a:cubicBezTo>
                  <a:cubicBezTo>
                    <a:pt x="66" y="781"/>
                    <a:pt x="59" y="763"/>
                    <a:pt x="50" y="747"/>
                  </a:cubicBezTo>
                  <a:cubicBezTo>
                    <a:pt x="44" y="737"/>
                    <a:pt x="38" y="727"/>
                    <a:pt x="32" y="718"/>
                  </a:cubicBezTo>
                  <a:cubicBezTo>
                    <a:pt x="28" y="711"/>
                    <a:pt x="24" y="703"/>
                    <a:pt x="17" y="698"/>
                  </a:cubicBezTo>
                  <a:cubicBezTo>
                    <a:pt x="17" y="698"/>
                    <a:pt x="16" y="698"/>
                    <a:pt x="16" y="699"/>
                  </a:cubicBezTo>
                  <a:cubicBezTo>
                    <a:pt x="15" y="700"/>
                    <a:pt x="15" y="700"/>
                    <a:pt x="15" y="700"/>
                  </a:cubicBezTo>
                  <a:cubicBezTo>
                    <a:pt x="15" y="701"/>
                    <a:pt x="15" y="701"/>
                    <a:pt x="16" y="701"/>
                  </a:cubicBezTo>
                  <a:cubicBezTo>
                    <a:pt x="16" y="702"/>
                    <a:pt x="17" y="702"/>
                    <a:pt x="17" y="703"/>
                  </a:cubicBezTo>
                  <a:cubicBezTo>
                    <a:pt x="18" y="704"/>
                    <a:pt x="20" y="702"/>
                    <a:pt x="19" y="701"/>
                  </a:cubicBezTo>
                  <a:cubicBezTo>
                    <a:pt x="24" y="706"/>
                    <a:pt x="30" y="720"/>
                    <a:pt x="35" y="727"/>
                  </a:cubicBezTo>
                  <a:cubicBezTo>
                    <a:pt x="40" y="736"/>
                    <a:pt x="46" y="745"/>
                    <a:pt x="50" y="755"/>
                  </a:cubicBezTo>
                  <a:cubicBezTo>
                    <a:pt x="58" y="769"/>
                    <a:pt x="64" y="785"/>
                    <a:pt x="72" y="800"/>
                  </a:cubicBezTo>
                  <a:cubicBezTo>
                    <a:pt x="69" y="801"/>
                    <a:pt x="67" y="804"/>
                    <a:pt x="64" y="808"/>
                  </a:cubicBezTo>
                  <a:cubicBezTo>
                    <a:pt x="60" y="814"/>
                    <a:pt x="56" y="820"/>
                    <a:pt x="52" y="826"/>
                  </a:cubicBezTo>
                  <a:cubicBezTo>
                    <a:pt x="46" y="812"/>
                    <a:pt x="40" y="798"/>
                    <a:pt x="32" y="785"/>
                  </a:cubicBezTo>
                  <a:cubicBezTo>
                    <a:pt x="22" y="767"/>
                    <a:pt x="9" y="749"/>
                    <a:pt x="3" y="730"/>
                  </a:cubicBezTo>
                  <a:cubicBezTo>
                    <a:pt x="3" y="728"/>
                    <a:pt x="0" y="729"/>
                    <a:pt x="1" y="730"/>
                  </a:cubicBezTo>
                  <a:cubicBezTo>
                    <a:pt x="6" y="749"/>
                    <a:pt x="18" y="765"/>
                    <a:pt x="27" y="782"/>
                  </a:cubicBezTo>
                  <a:moveTo>
                    <a:pt x="69" y="868"/>
                  </a:moveTo>
                  <a:cubicBezTo>
                    <a:pt x="71" y="871"/>
                    <a:pt x="72" y="874"/>
                    <a:pt x="73" y="877"/>
                  </a:cubicBezTo>
                  <a:cubicBezTo>
                    <a:pt x="72" y="878"/>
                    <a:pt x="71" y="878"/>
                    <a:pt x="70" y="879"/>
                  </a:cubicBezTo>
                  <a:cubicBezTo>
                    <a:pt x="70" y="875"/>
                    <a:pt x="70" y="872"/>
                    <a:pt x="69" y="868"/>
                  </a:cubicBezTo>
                  <a:moveTo>
                    <a:pt x="71" y="885"/>
                  </a:moveTo>
                  <a:cubicBezTo>
                    <a:pt x="72" y="885"/>
                    <a:pt x="74" y="884"/>
                    <a:pt x="76" y="884"/>
                  </a:cubicBezTo>
                  <a:cubicBezTo>
                    <a:pt x="79" y="890"/>
                    <a:pt x="82" y="896"/>
                    <a:pt x="85" y="902"/>
                  </a:cubicBezTo>
                  <a:cubicBezTo>
                    <a:pt x="88" y="909"/>
                    <a:pt x="91" y="915"/>
                    <a:pt x="94" y="921"/>
                  </a:cubicBezTo>
                  <a:cubicBezTo>
                    <a:pt x="93" y="929"/>
                    <a:pt x="93" y="937"/>
                    <a:pt x="92" y="945"/>
                  </a:cubicBezTo>
                  <a:cubicBezTo>
                    <a:pt x="85" y="949"/>
                    <a:pt x="77" y="953"/>
                    <a:pt x="69" y="957"/>
                  </a:cubicBezTo>
                  <a:cubicBezTo>
                    <a:pt x="70" y="942"/>
                    <a:pt x="71" y="928"/>
                    <a:pt x="71" y="913"/>
                  </a:cubicBezTo>
                  <a:cubicBezTo>
                    <a:pt x="72" y="904"/>
                    <a:pt x="71" y="894"/>
                    <a:pt x="71" y="885"/>
                  </a:cubicBezTo>
                  <a:moveTo>
                    <a:pt x="99" y="852"/>
                  </a:moveTo>
                  <a:cubicBezTo>
                    <a:pt x="102" y="857"/>
                    <a:pt x="105" y="862"/>
                    <a:pt x="107" y="868"/>
                  </a:cubicBezTo>
                  <a:cubicBezTo>
                    <a:pt x="105" y="868"/>
                    <a:pt x="102" y="869"/>
                    <a:pt x="99" y="870"/>
                  </a:cubicBezTo>
                  <a:cubicBezTo>
                    <a:pt x="99" y="864"/>
                    <a:pt x="99" y="858"/>
                    <a:pt x="99" y="852"/>
                  </a:cubicBezTo>
                  <a:moveTo>
                    <a:pt x="112" y="877"/>
                  </a:moveTo>
                  <a:cubicBezTo>
                    <a:pt x="114" y="883"/>
                    <a:pt x="117" y="888"/>
                    <a:pt x="119" y="894"/>
                  </a:cubicBezTo>
                  <a:cubicBezTo>
                    <a:pt x="119" y="902"/>
                    <a:pt x="118" y="910"/>
                    <a:pt x="118" y="917"/>
                  </a:cubicBezTo>
                  <a:cubicBezTo>
                    <a:pt x="117" y="922"/>
                    <a:pt x="117" y="927"/>
                    <a:pt x="117" y="932"/>
                  </a:cubicBezTo>
                  <a:cubicBezTo>
                    <a:pt x="115" y="933"/>
                    <a:pt x="113" y="934"/>
                    <a:pt x="112" y="935"/>
                  </a:cubicBezTo>
                  <a:cubicBezTo>
                    <a:pt x="111" y="934"/>
                    <a:pt x="111" y="933"/>
                    <a:pt x="110" y="932"/>
                  </a:cubicBezTo>
                  <a:cubicBezTo>
                    <a:pt x="110" y="931"/>
                    <a:pt x="109" y="931"/>
                    <a:pt x="110" y="932"/>
                  </a:cubicBezTo>
                  <a:cubicBezTo>
                    <a:pt x="110" y="933"/>
                    <a:pt x="110" y="934"/>
                    <a:pt x="111" y="935"/>
                  </a:cubicBezTo>
                  <a:cubicBezTo>
                    <a:pt x="109" y="936"/>
                    <a:pt x="108" y="937"/>
                    <a:pt x="106" y="937"/>
                  </a:cubicBezTo>
                  <a:cubicBezTo>
                    <a:pt x="106" y="936"/>
                    <a:pt x="105" y="935"/>
                    <a:pt x="104" y="934"/>
                  </a:cubicBezTo>
                  <a:cubicBezTo>
                    <a:pt x="102" y="931"/>
                    <a:pt x="101" y="928"/>
                    <a:pt x="99" y="924"/>
                  </a:cubicBezTo>
                  <a:cubicBezTo>
                    <a:pt x="98" y="923"/>
                    <a:pt x="98" y="922"/>
                    <a:pt x="97" y="920"/>
                  </a:cubicBezTo>
                  <a:cubicBezTo>
                    <a:pt x="98" y="907"/>
                    <a:pt x="99" y="893"/>
                    <a:pt x="99" y="880"/>
                  </a:cubicBezTo>
                  <a:cubicBezTo>
                    <a:pt x="103" y="879"/>
                    <a:pt x="107" y="878"/>
                    <a:pt x="112" y="877"/>
                  </a:cubicBezTo>
                  <a:moveTo>
                    <a:pt x="143" y="836"/>
                  </a:moveTo>
                  <a:cubicBezTo>
                    <a:pt x="143" y="825"/>
                    <a:pt x="144" y="815"/>
                    <a:pt x="144" y="805"/>
                  </a:cubicBezTo>
                  <a:cubicBezTo>
                    <a:pt x="145" y="803"/>
                    <a:pt x="146" y="802"/>
                    <a:pt x="147" y="801"/>
                  </a:cubicBezTo>
                  <a:cubicBezTo>
                    <a:pt x="147" y="800"/>
                    <a:pt x="148" y="800"/>
                    <a:pt x="148" y="799"/>
                  </a:cubicBezTo>
                  <a:cubicBezTo>
                    <a:pt x="150" y="803"/>
                    <a:pt x="152" y="808"/>
                    <a:pt x="154" y="812"/>
                  </a:cubicBezTo>
                  <a:cubicBezTo>
                    <a:pt x="156" y="816"/>
                    <a:pt x="161" y="828"/>
                    <a:pt x="164" y="829"/>
                  </a:cubicBezTo>
                  <a:cubicBezTo>
                    <a:pt x="164" y="829"/>
                    <a:pt x="163" y="830"/>
                    <a:pt x="164" y="830"/>
                  </a:cubicBezTo>
                  <a:cubicBezTo>
                    <a:pt x="164" y="831"/>
                    <a:pt x="165" y="832"/>
                    <a:pt x="165" y="832"/>
                  </a:cubicBezTo>
                  <a:cubicBezTo>
                    <a:pt x="166" y="832"/>
                    <a:pt x="166" y="832"/>
                    <a:pt x="166" y="832"/>
                  </a:cubicBezTo>
                  <a:cubicBezTo>
                    <a:pt x="166" y="833"/>
                    <a:pt x="166" y="833"/>
                    <a:pt x="166" y="833"/>
                  </a:cubicBezTo>
                  <a:cubicBezTo>
                    <a:pt x="166" y="833"/>
                    <a:pt x="165" y="834"/>
                    <a:pt x="165" y="834"/>
                  </a:cubicBezTo>
                  <a:cubicBezTo>
                    <a:pt x="158" y="842"/>
                    <a:pt x="151" y="848"/>
                    <a:pt x="143" y="854"/>
                  </a:cubicBezTo>
                  <a:cubicBezTo>
                    <a:pt x="143" y="848"/>
                    <a:pt x="143" y="842"/>
                    <a:pt x="143" y="836"/>
                  </a:cubicBezTo>
                  <a:moveTo>
                    <a:pt x="193" y="816"/>
                  </a:moveTo>
                  <a:cubicBezTo>
                    <a:pt x="193" y="824"/>
                    <a:pt x="192" y="832"/>
                    <a:pt x="192" y="839"/>
                  </a:cubicBezTo>
                  <a:cubicBezTo>
                    <a:pt x="191" y="858"/>
                    <a:pt x="189" y="876"/>
                    <a:pt x="188" y="895"/>
                  </a:cubicBezTo>
                  <a:cubicBezTo>
                    <a:pt x="180" y="899"/>
                    <a:pt x="172" y="903"/>
                    <a:pt x="164" y="907"/>
                  </a:cubicBezTo>
                  <a:cubicBezTo>
                    <a:pt x="164" y="905"/>
                    <a:pt x="164" y="903"/>
                    <a:pt x="164" y="901"/>
                  </a:cubicBezTo>
                  <a:cubicBezTo>
                    <a:pt x="165" y="883"/>
                    <a:pt x="167" y="865"/>
                    <a:pt x="168" y="846"/>
                  </a:cubicBezTo>
                  <a:cubicBezTo>
                    <a:pt x="171" y="844"/>
                    <a:pt x="173" y="841"/>
                    <a:pt x="175" y="839"/>
                  </a:cubicBezTo>
                  <a:cubicBezTo>
                    <a:pt x="179" y="833"/>
                    <a:pt x="184" y="828"/>
                    <a:pt x="188" y="822"/>
                  </a:cubicBezTo>
                  <a:cubicBezTo>
                    <a:pt x="189" y="820"/>
                    <a:pt x="191" y="818"/>
                    <a:pt x="193" y="816"/>
                  </a:cubicBezTo>
                  <a:moveTo>
                    <a:pt x="352" y="872"/>
                  </a:moveTo>
                  <a:cubicBezTo>
                    <a:pt x="357" y="870"/>
                    <a:pt x="362" y="868"/>
                    <a:pt x="368" y="866"/>
                  </a:cubicBezTo>
                  <a:cubicBezTo>
                    <a:pt x="367" y="869"/>
                    <a:pt x="367" y="872"/>
                    <a:pt x="367" y="875"/>
                  </a:cubicBezTo>
                  <a:cubicBezTo>
                    <a:pt x="359" y="879"/>
                    <a:pt x="351" y="884"/>
                    <a:pt x="343" y="889"/>
                  </a:cubicBezTo>
                  <a:cubicBezTo>
                    <a:pt x="344" y="884"/>
                    <a:pt x="345" y="879"/>
                    <a:pt x="346" y="874"/>
                  </a:cubicBezTo>
                  <a:cubicBezTo>
                    <a:pt x="348" y="874"/>
                    <a:pt x="350" y="873"/>
                    <a:pt x="352" y="872"/>
                  </a:cubicBezTo>
                  <a:moveTo>
                    <a:pt x="397" y="851"/>
                  </a:moveTo>
                  <a:cubicBezTo>
                    <a:pt x="397" y="853"/>
                    <a:pt x="397" y="855"/>
                    <a:pt x="397" y="857"/>
                  </a:cubicBezTo>
                  <a:cubicBezTo>
                    <a:pt x="396" y="858"/>
                    <a:pt x="396" y="858"/>
                    <a:pt x="395" y="859"/>
                  </a:cubicBezTo>
                  <a:cubicBezTo>
                    <a:pt x="395" y="858"/>
                    <a:pt x="395" y="857"/>
                    <a:pt x="395" y="856"/>
                  </a:cubicBezTo>
                  <a:cubicBezTo>
                    <a:pt x="395" y="855"/>
                    <a:pt x="393" y="854"/>
                    <a:pt x="393" y="856"/>
                  </a:cubicBezTo>
                  <a:cubicBezTo>
                    <a:pt x="393" y="857"/>
                    <a:pt x="392" y="859"/>
                    <a:pt x="392" y="860"/>
                  </a:cubicBezTo>
                  <a:cubicBezTo>
                    <a:pt x="385" y="864"/>
                    <a:pt x="378" y="868"/>
                    <a:pt x="371" y="873"/>
                  </a:cubicBezTo>
                  <a:cubicBezTo>
                    <a:pt x="371" y="870"/>
                    <a:pt x="371" y="868"/>
                    <a:pt x="371" y="865"/>
                  </a:cubicBezTo>
                  <a:cubicBezTo>
                    <a:pt x="380" y="861"/>
                    <a:pt x="389" y="857"/>
                    <a:pt x="397" y="851"/>
                  </a:cubicBezTo>
                  <a:moveTo>
                    <a:pt x="397" y="882"/>
                  </a:moveTo>
                  <a:cubicBezTo>
                    <a:pt x="394" y="884"/>
                    <a:pt x="392" y="885"/>
                    <a:pt x="389" y="887"/>
                  </a:cubicBezTo>
                  <a:cubicBezTo>
                    <a:pt x="390" y="881"/>
                    <a:pt x="392" y="875"/>
                    <a:pt x="393" y="868"/>
                  </a:cubicBezTo>
                  <a:cubicBezTo>
                    <a:pt x="394" y="868"/>
                    <a:pt x="396" y="867"/>
                    <a:pt x="397" y="866"/>
                  </a:cubicBezTo>
                  <a:cubicBezTo>
                    <a:pt x="397" y="871"/>
                    <a:pt x="397" y="877"/>
                    <a:pt x="397" y="882"/>
                  </a:cubicBezTo>
                  <a:moveTo>
                    <a:pt x="378" y="925"/>
                  </a:moveTo>
                  <a:cubicBezTo>
                    <a:pt x="377" y="925"/>
                    <a:pt x="377" y="925"/>
                    <a:pt x="377" y="925"/>
                  </a:cubicBezTo>
                  <a:cubicBezTo>
                    <a:pt x="377" y="925"/>
                    <a:pt x="377" y="924"/>
                    <a:pt x="377" y="924"/>
                  </a:cubicBezTo>
                  <a:cubicBezTo>
                    <a:pt x="377" y="923"/>
                    <a:pt x="375" y="923"/>
                    <a:pt x="375" y="924"/>
                  </a:cubicBezTo>
                  <a:cubicBezTo>
                    <a:pt x="375" y="925"/>
                    <a:pt x="375" y="925"/>
                    <a:pt x="375" y="926"/>
                  </a:cubicBezTo>
                  <a:cubicBezTo>
                    <a:pt x="371" y="928"/>
                    <a:pt x="367" y="930"/>
                    <a:pt x="363" y="932"/>
                  </a:cubicBezTo>
                  <a:cubicBezTo>
                    <a:pt x="365" y="925"/>
                    <a:pt x="366" y="917"/>
                    <a:pt x="367" y="910"/>
                  </a:cubicBezTo>
                  <a:cubicBezTo>
                    <a:pt x="372" y="907"/>
                    <a:pt x="378" y="904"/>
                    <a:pt x="383" y="901"/>
                  </a:cubicBezTo>
                  <a:cubicBezTo>
                    <a:pt x="382" y="906"/>
                    <a:pt x="380" y="911"/>
                    <a:pt x="379" y="916"/>
                  </a:cubicBezTo>
                  <a:cubicBezTo>
                    <a:pt x="378" y="919"/>
                    <a:pt x="378" y="922"/>
                    <a:pt x="378" y="925"/>
                  </a:cubicBezTo>
                  <a:moveTo>
                    <a:pt x="326" y="951"/>
                  </a:moveTo>
                  <a:cubicBezTo>
                    <a:pt x="325" y="949"/>
                    <a:pt x="325" y="946"/>
                    <a:pt x="325" y="944"/>
                  </a:cubicBezTo>
                  <a:cubicBezTo>
                    <a:pt x="325" y="943"/>
                    <a:pt x="323" y="943"/>
                    <a:pt x="323" y="944"/>
                  </a:cubicBezTo>
                  <a:cubicBezTo>
                    <a:pt x="323" y="947"/>
                    <a:pt x="323" y="950"/>
                    <a:pt x="323" y="952"/>
                  </a:cubicBezTo>
                  <a:cubicBezTo>
                    <a:pt x="316" y="956"/>
                    <a:pt x="310" y="959"/>
                    <a:pt x="303" y="963"/>
                  </a:cubicBezTo>
                  <a:cubicBezTo>
                    <a:pt x="303" y="962"/>
                    <a:pt x="303" y="961"/>
                    <a:pt x="303" y="961"/>
                  </a:cubicBezTo>
                  <a:cubicBezTo>
                    <a:pt x="304" y="954"/>
                    <a:pt x="306" y="948"/>
                    <a:pt x="308" y="941"/>
                  </a:cubicBezTo>
                  <a:cubicBezTo>
                    <a:pt x="310" y="940"/>
                    <a:pt x="312" y="939"/>
                    <a:pt x="314" y="938"/>
                  </a:cubicBezTo>
                  <a:cubicBezTo>
                    <a:pt x="320" y="935"/>
                    <a:pt x="327" y="931"/>
                    <a:pt x="333" y="928"/>
                  </a:cubicBezTo>
                  <a:cubicBezTo>
                    <a:pt x="331" y="935"/>
                    <a:pt x="330" y="943"/>
                    <a:pt x="328" y="950"/>
                  </a:cubicBezTo>
                  <a:cubicBezTo>
                    <a:pt x="327" y="950"/>
                    <a:pt x="326" y="951"/>
                    <a:pt x="326" y="951"/>
                  </a:cubicBezTo>
                  <a:moveTo>
                    <a:pt x="291" y="968"/>
                  </a:moveTo>
                  <a:cubicBezTo>
                    <a:pt x="291" y="968"/>
                    <a:pt x="291" y="968"/>
                    <a:pt x="291" y="968"/>
                  </a:cubicBezTo>
                  <a:cubicBezTo>
                    <a:pt x="286" y="971"/>
                    <a:pt x="281" y="973"/>
                    <a:pt x="276" y="976"/>
                  </a:cubicBezTo>
                  <a:cubicBezTo>
                    <a:pt x="277" y="972"/>
                    <a:pt x="278" y="968"/>
                    <a:pt x="279" y="964"/>
                  </a:cubicBezTo>
                  <a:cubicBezTo>
                    <a:pt x="279" y="960"/>
                    <a:pt x="280" y="957"/>
                    <a:pt x="280" y="954"/>
                  </a:cubicBezTo>
                  <a:cubicBezTo>
                    <a:pt x="288" y="951"/>
                    <a:pt x="296" y="947"/>
                    <a:pt x="303" y="944"/>
                  </a:cubicBezTo>
                  <a:cubicBezTo>
                    <a:pt x="302" y="948"/>
                    <a:pt x="301" y="952"/>
                    <a:pt x="300" y="956"/>
                  </a:cubicBezTo>
                  <a:cubicBezTo>
                    <a:pt x="299" y="959"/>
                    <a:pt x="299" y="962"/>
                    <a:pt x="298" y="965"/>
                  </a:cubicBezTo>
                  <a:cubicBezTo>
                    <a:pt x="296" y="966"/>
                    <a:pt x="294" y="967"/>
                    <a:pt x="293" y="968"/>
                  </a:cubicBezTo>
                  <a:cubicBezTo>
                    <a:pt x="292" y="967"/>
                    <a:pt x="291" y="967"/>
                    <a:pt x="291" y="968"/>
                  </a:cubicBezTo>
                  <a:moveTo>
                    <a:pt x="311" y="930"/>
                  </a:moveTo>
                  <a:cubicBezTo>
                    <a:pt x="312" y="924"/>
                    <a:pt x="314" y="919"/>
                    <a:pt x="315" y="914"/>
                  </a:cubicBezTo>
                  <a:cubicBezTo>
                    <a:pt x="315" y="913"/>
                    <a:pt x="316" y="912"/>
                    <a:pt x="316" y="910"/>
                  </a:cubicBezTo>
                  <a:cubicBezTo>
                    <a:pt x="323" y="907"/>
                    <a:pt x="331" y="903"/>
                    <a:pt x="338" y="900"/>
                  </a:cubicBezTo>
                  <a:cubicBezTo>
                    <a:pt x="337" y="905"/>
                    <a:pt x="336" y="911"/>
                    <a:pt x="335" y="917"/>
                  </a:cubicBezTo>
                  <a:cubicBezTo>
                    <a:pt x="327" y="921"/>
                    <a:pt x="319" y="926"/>
                    <a:pt x="311" y="930"/>
                  </a:cubicBezTo>
                  <a:moveTo>
                    <a:pt x="342" y="898"/>
                  </a:moveTo>
                  <a:cubicBezTo>
                    <a:pt x="350" y="893"/>
                    <a:pt x="358" y="889"/>
                    <a:pt x="366" y="884"/>
                  </a:cubicBezTo>
                  <a:cubicBezTo>
                    <a:pt x="366" y="890"/>
                    <a:pt x="365" y="896"/>
                    <a:pt x="364" y="901"/>
                  </a:cubicBezTo>
                  <a:cubicBezTo>
                    <a:pt x="363" y="902"/>
                    <a:pt x="362" y="903"/>
                    <a:pt x="361" y="903"/>
                  </a:cubicBezTo>
                  <a:cubicBezTo>
                    <a:pt x="354" y="907"/>
                    <a:pt x="346" y="911"/>
                    <a:pt x="339" y="915"/>
                  </a:cubicBezTo>
                  <a:cubicBezTo>
                    <a:pt x="340" y="909"/>
                    <a:pt x="341" y="904"/>
                    <a:pt x="342" y="898"/>
                  </a:cubicBezTo>
                  <a:moveTo>
                    <a:pt x="368" y="899"/>
                  </a:moveTo>
                  <a:cubicBezTo>
                    <a:pt x="369" y="893"/>
                    <a:pt x="369" y="888"/>
                    <a:pt x="370" y="882"/>
                  </a:cubicBezTo>
                  <a:cubicBezTo>
                    <a:pt x="377" y="878"/>
                    <a:pt x="383" y="874"/>
                    <a:pt x="390" y="870"/>
                  </a:cubicBezTo>
                  <a:cubicBezTo>
                    <a:pt x="389" y="876"/>
                    <a:pt x="387" y="882"/>
                    <a:pt x="386" y="888"/>
                  </a:cubicBezTo>
                  <a:cubicBezTo>
                    <a:pt x="380" y="892"/>
                    <a:pt x="374" y="896"/>
                    <a:pt x="368" y="899"/>
                  </a:cubicBezTo>
                  <a:moveTo>
                    <a:pt x="341" y="885"/>
                  </a:moveTo>
                  <a:cubicBezTo>
                    <a:pt x="340" y="887"/>
                    <a:pt x="340" y="889"/>
                    <a:pt x="340" y="891"/>
                  </a:cubicBezTo>
                  <a:cubicBezTo>
                    <a:pt x="332" y="895"/>
                    <a:pt x="325" y="899"/>
                    <a:pt x="318" y="904"/>
                  </a:cubicBezTo>
                  <a:cubicBezTo>
                    <a:pt x="319" y="898"/>
                    <a:pt x="320" y="892"/>
                    <a:pt x="321" y="886"/>
                  </a:cubicBezTo>
                  <a:cubicBezTo>
                    <a:pt x="328" y="882"/>
                    <a:pt x="335" y="879"/>
                    <a:pt x="343" y="876"/>
                  </a:cubicBezTo>
                  <a:cubicBezTo>
                    <a:pt x="342" y="879"/>
                    <a:pt x="341" y="882"/>
                    <a:pt x="341" y="885"/>
                  </a:cubicBezTo>
                  <a:moveTo>
                    <a:pt x="314" y="906"/>
                  </a:moveTo>
                  <a:cubicBezTo>
                    <a:pt x="312" y="907"/>
                    <a:pt x="310" y="908"/>
                    <a:pt x="308" y="909"/>
                  </a:cubicBezTo>
                  <a:cubicBezTo>
                    <a:pt x="302" y="913"/>
                    <a:pt x="295" y="916"/>
                    <a:pt x="290" y="921"/>
                  </a:cubicBezTo>
                  <a:cubicBezTo>
                    <a:pt x="297" y="919"/>
                    <a:pt x="305" y="915"/>
                    <a:pt x="312" y="912"/>
                  </a:cubicBezTo>
                  <a:cubicBezTo>
                    <a:pt x="310" y="919"/>
                    <a:pt x="308" y="925"/>
                    <a:pt x="306" y="932"/>
                  </a:cubicBezTo>
                  <a:cubicBezTo>
                    <a:pt x="299" y="936"/>
                    <a:pt x="291" y="939"/>
                    <a:pt x="283" y="943"/>
                  </a:cubicBezTo>
                  <a:cubicBezTo>
                    <a:pt x="283" y="942"/>
                    <a:pt x="283" y="941"/>
                    <a:pt x="283" y="941"/>
                  </a:cubicBezTo>
                  <a:cubicBezTo>
                    <a:pt x="286" y="929"/>
                    <a:pt x="288" y="917"/>
                    <a:pt x="290" y="906"/>
                  </a:cubicBezTo>
                  <a:cubicBezTo>
                    <a:pt x="292" y="904"/>
                    <a:pt x="293" y="903"/>
                    <a:pt x="295" y="902"/>
                  </a:cubicBezTo>
                  <a:cubicBezTo>
                    <a:pt x="302" y="897"/>
                    <a:pt x="310" y="892"/>
                    <a:pt x="317" y="888"/>
                  </a:cubicBezTo>
                  <a:cubicBezTo>
                    <a:pt x="316" y="894"/>
                    <a:pt x="315" y="900"/>
                    <a:pt x="314" y="906"/>
                  </a:cubicBezTo>
                  <a:moveTo>
                    <a:pt x="218" y="998"/>
                  </a:moveTo>
                  <a:cubicBezTo>
                    <a:pt x="217" y="993"/>
                    <a:pt x="215" y="989"/>
                    <a:pt x="215" y="984"/>
                  </a:cubicBezTo>
                  <a:cubicBezTo>
                    <a:pt x="215" y="983"/>
                    <a:pt x="213" y="983"/>
                    <a:pt x="213" y="984"/>
                  </a:cubicBezTo>
                  <a:cubicBezTo>
                    <a:pt x="213" y="990"/>
                    <a:pt x="215" y="995"/>
                    <a:pt x="216" y="1000"/>
                  </a:cubicBezTo>
                  <a:cubicBezTo>
                    <a:pt x="209" y="1003"/>
                    <a:pt x="201" y="1005"/>
                    <a:pt x="194" y="1007"/>
                  </a:cubicBezTo>
                  <a:cubicBezTo>
                    <a:pt x="196" y="1004"/>
                    <a:pt x="197" y="1000"/>
                    <a:pt x="198" y="995"/>
                  </a:cubicBezTo>
                  <a:cubicBezTo>
                    <a:pt x="199" y="991"/>
                    <a:pt x="199" y="987"/>
                    <a:pt x="200" y="983"/>
                  </a:cubicBezTo>
                  <a:cubicBezTo>
                    <a:pt x="208" y="981"/>
                    <a:pt x="215" y="978"/>
                    <a:pt x="223" y="976"/>
                  </a:cubicBezTo>
                  <a:cubicBezTo>
                    <a:pt x="223" y="979"/>
                    <a:pt x="222" y="983"/>
                    <a:pt x="221" y="987"/>
                  </a:cubicBezTo>
                  <a:cubicBezTo>
                    <a:pt x="220" y="991"/>
                    <a:pt x="219" y="994"/>
                    <a:pt x="218" y="998"/>
                  </a:cubicBezTo>
                  <a:moveTo>
                    <a:pt x="201" y="977"/>
                  </a:moveTo>
                  <a:cubicBezTo>
                    <a:pt x="202" y="975"/>
                    <a:pt x="202" y="973"/>
                    <a:pt x="203" y="971"/>
                  </a:cubicBezTo>
                  <a:cubicBezTo>
                    <a:pt x="204" y="964"/>
                    <a:pt x="206" y="957"/>
                    <a:pt x="207" y="950"/>
                  </a:cubicBezTo>
                  <a:cubicBezTo>
                    <a:pt x="214" y="945"/>
                    <a:pt x="222" y="941"/>
                    <a:pt x="230" y="937"/>
                  </a:cubicBezTo>
                  <a:cubicBezTo>
                    <a:pt x="228" y="945"/>
                    <a:pt x="227" y="954"/>
                    <a:pt x="225" y="962"/>
                  </a:cubicBezTo>
                  <a:cubicBezTo>
                    <a:pt x="225" y="964"/>
                    <a:pt x="225" y="966"/>
                    <a:pt x="224" y="968"/>
                  </a:cubicBezTo>
                  <a:cubicBezTo>
                    <a:pt x="217" y="971"/>
                    <a:pt x="209" y="974"/>
                    <a:pt x="201" y="977"/>
                  </a:cubicBezTo>
                  <a:moveTo>
                    <a:pt x="147" y="1010"/>
                  </a:moveTo>
                  <a:cubicBezTo>
                    <a:pt x="147" y="1011"/>
                    <a:pt x="147" y="1013"/>
                    <a:pt x="147" y="1014"/>
                  </a:cubicBezTo>
                  <a:cubicBezTo>
                    <a:pt x="147" y="1017"/>
                    <a:pt x="147" y="1020"/>
                    <a:pt x="146" y="1024"/>
                  </a:cubicBezTo>
                  <a:cubicBezTo>
                    <a:pt x="142" y="1026"/>
                    <a:pt x="137" y="1028"/>
                    <a:pt x="132" y="1030"/>
                  </a:cubicBezTo>
                  <a:cubicBezTo>
                    <a:pt x="133" y="1021"/>
                    <a:pt x="134" y="1013"/>
                    <a:pt x="135" y="1005"/>
                  </a:cubicBezTo>
                  <a:cubicBezTo>
                    <a:pt x="140" y="1003"/>
                    <a:pt x="144" y="1001"/>
                    <a:pt x="149" y="1000"/>
                  </a:cubicBezTo>
                  <a:cubicBezTo>
                    <a:pt x="149" y="1003"/>
                    <a:pt x="148" y="1006"/>
                    <a:pt x="148" y="1010"/>
                  </a:cubicBezTo>
                  <a:cubicBezTo>
                    <a:pt x="148" y="1010"/>
                    <a:pt x="147" y="1010"/>
                    <a:pt x="147" y="1010"/>
                  </a:cubicBezTo>
                  <a:moveTo>
                    <a:pt x="89" y="1004"/>
                  </a:moveTo>
                  <a:cubicBezTo>
                    <a:pt x="96" y="1000"/>
                    <a:pt x="103" y="997"/>
                    <a:pt x="110" y="994"/>
                  </a:cubicBezTo>
                  <a:cubicBezTo>
                    <a:pt x="110" y="999"/>
                    <a:pt x="109" y="1003"/>
                    <a:pt x="109" y="1008"/>
                  </a:cubicBezTo>
                  <a:cubicBezTo>
                    <a:pt x="101" y="1010"/>
                    <a:pt x="94" y="1013"/>
                    <a:pt x="87" y="1016"/>
                  </a:cubicBezTo>
                  <a:cubicBezTo>
                    <a:pt x="87" y="1015"/>
                    <a:pt x="88" y="1013"/>
                    <a:pt x="88" y="1011"/>
                  </a:cubicBezTo>
                  <a:cubicBezTo>
                    <a:pt x="88" y="1009"/>
                    <a:pt x="89" y="1006"/>
                    <a:pt x="89" y="1004"/>
                  </a:cubicBezTo>
                  <a:moveTo>
                    <a:pt x="95" y="952"/>
                  </a:moveTo>
                  <a:cubicBezTo>
                    <a:pt x="100" y="949"/>
                    <a:pt x="104" y="947"/>
                    <a:pt x="109" y="944"/>
                  </a:cubicBezTo>
                  <a:cubicBezTo>
                    <a:pt x="110" y="944"/>
                    <a:pt x="110" y="944"/>
                    <a:pt x="110" y="944"/>
                  </a:cubicBezTo>
                  <a:cubicBezTo>
                    <a:pt x="110" y="945"/>
                    <a:pt x="111" y="945"/>
                    <a:pt x="111" y="944"/>
                  </a:cubicBezTo>
                  <a:cubicBezTo>
                    <a:pt x="112" y="944"/>
                    <a:pt x="112" y="943"/>
                    <a:pt x="113" y="942"/>
                  </a:cubicBezTo>
                  <a:cubicBezTo>
                    <a:pt x="114" y="942"/>
                    <a:pt x="115" y="941"/>
                    <a:pt x="116" y="940"/>
                  </a:cubicBezTo>
                  <a:cubicBezTo>
                    <a:pt x="115" y="945"/>
                    <a:pt x="115" y="949"/>
                    <a:pt x="115" y="953"/>
                  </a:cubicBezTo>
                  <a:cubicBezTo>
                    <a:pt x="107" y="955"/>
                    <a:pt x="100" y="958"/>
                    <a:pt x="94" y="962"/>
                  </a:cubicBezTo>
                  <a:cubicBezTo>
                    <a:pt x="94" y="958"/>
                    <a:pt x="94" y="955"/>
                    <a:pt x="95" y="952"/>
                  </a:cubicBezTo>
                  <a:moveTo>
                    <a:pt x="95" y="943"/>
                  </a:moveTo>
                  <a:cubicBezTo>
                    <a:pt x="96" y="938"/>
                    <a:pt x="96" y="932"/>
                    <a:pt x="97" y="927"/>
                  </a:cubicBezTo>
                  <a:cubicBezTo>
                    <a:pt x="97" y="927"/>
                    <a:pt x="97" y="928"/>
                    <a:pt x="97" y="928"/>
                  </a:cubicBezTo>
                  <a:cubicBezTo>
                    <a:pt x="99" y="932"/>
                    <a:pt x="101" y="936"/>
                    <a:pt x="104" y="939"/>
                  </a:cubicBezTo>
                  <a:cubicBezTo>
                    <a:pt x="102" y="940"/>
                    <a:pt x="100" y="941"/>
                    <a:pt x="99" y="941"/>
                  </a:cubicBezTo>
                  <a:cubicBezTo>
                    <a:pt x="98" y="942"/>
                    <a:pt x="96" y="943"/>
                    <a:pt x="95" y="943"/>
                  </a:cubicBezTo>
                  <a:moveTo>
                    <a:pt x="143" y="867"/>
                  </a:moveTo>
                  <a:cubicBezTo>
                    <a:pt x="144" y="866"/>
                    <a:pt x="146" y="865"/>
                    <a:pt x="147" y="864"/>
                  </a:cubicBezTo>
                  <a:cubicBezTo>
                    <a:pt x="149" y="866"/>
                    <a:pt x="151" y="866"/>
                    <a:pt x="152" y="865"/>
                  </a:cubicBezTo>
                  <a:cubicBezTo>
                    <a:pt x="153" y="865"/>
                    <a:pt x="153" y="864"/>
                    <a:pt x="153" y="863"/>
                  </a:cubicBezTo>
                  <a:cubicBezTo>
                    <a:pt x="153" y="863"/>
                    <a:pt x="152" y="862"/>
                    <a:pt x="152" y="861"/>
                  </a:cubicBezTo>
                  <a:cubicBezTo>
                    <a:pt x="157" y="858"/>
                    <a:pt x="161" y="854"/>
                    <a:pt x="165" y="850"/>
                  </a:cubicBezTo>
                  <a:cubicBezTo>
                    <a:pt x="164" y="867"/>
                    <a:pt x="162" y="884"/>
                    <a:pt x="161" y="901"/>
                  </a:cubicBezTo>
                  <a:cubicBezTo>
                    <a:pt x="161" y="904"/>
                    <a:pt x="160" y="906"/>
                    <a:pt x="160" y="909"/>
                  </a:cubicBezTo>
                  <a:cubicBezTo>
                    <a:pt x="154" y="912"/>
                    <a:pt x="148" y="915"/>
                    <a:pt x="142" y="919"/>
                  </a:cubicBezTo>
                  <a:cubicBezTo>
                    <a:pt x="142" y="914"/>
                    <a:pt x="142" y="909"/>
                    <a:pt x="142" y="905"/>
                  </a:cubicBezTo>
                  <a:cubicBezTo>
                    <a:pt x="143" y="892"/>
                    <a:pt x="143" y="879"/>
                    <a:pt x="143" y="867"/>
                  </a:cubicBezTo>
                  <a:moveTo>
                    <a:pt x="132" y="1000"/>
                  </a:moveTo>
                  <a:cubicBezTo>
                    <a:pt x="129" y="1001"/>
                    <a:pt x="127" y="1002"/>
                    <a:pt x="124" y="1002"/>
                  </a:cubicBezTo>
                  <a:cubicBezTo>
                    <a:pt x="120" y="1004"/>
                    <a:pt x="116" y="1005"/>
                    <a:pt x="113" y="1006"/>
                  </a:cubicBezTo>
                  <a:cubicBezTo>
                    <a:pt x="113" y="1002"/>
                    <a:pt x="114" y="997"/>
                    <a:pt x="114" y="992"/>
                  </a:cubicBezTo>
                  <a:cubicBezTo>
                    <a:pt x="121" y="990"/>
                    <a:pt x="127" y="987"/>
                    <a:pt x="133" y="984"/>
                  </a:cubicBezTo>
                  <a:cubicBezTo>
                    <a:pt x="133" y="989"/>
                    <a:pt x="132" y="995"/>
                    <a:pt x="132" y="1000"/>
                  </a:cubicBezTo>
                  <a:moveTo>
                    <a:pt x="115" y="984"/>
                  </a:moveTo>
                  <a:cubicBezTo>
                    <a:pt x="116" y="978"/>
                    <a:pt x="116" y="972"/>
                    <a:pt x="117" y="966"/>
                  </a:cubicBezTo>
                  <a:cubicBezTo>
                    <a:pt x="123" y="965"/>
                    <a:pt x="129" y="964"/>
                    <a:pt x="135" y="964"/>
                  </a:cubicBezTo>
                  <a:cubicBezTo>
                    <a:pt x="135" y="968"/>
                    <a:pt x="134" y="972"/>
                    <a:pt x="134" y="976"/>
                  </a:cubicBezTo>
                  <a:cubicBezTo>
                    <a:pt x="128" y="978"/>
                    <a:pt x="121" y="981"/>
                    <a:pt x="115" y="984"/>
                  </a:cubicBezTo>
                  <a:moveTo>
                    <a:pt x="139" y="963"/>
                  </a:moveTo>
                  <a:cubicBezTo>
                    <a:pt x="140" y="964"/>
                    <a:pt x="141" y="964"/>
                    <a:pt x="142" y="964"/>
                  </a:cubicBezTo>
                  <a:cubicBezTo>
                    <a:pt x="147" y="964"/>
                    <a:pt x="151" y="963"/>
                    <a:pt x="155" y="963"/>
                  </a:cubicBezTo>
                  <a:cubicBezTo>
                    <a:pt x="155" y="964"/>
                    <a:pt x="155" y="964"/>
                    <a:pt x="155" y="964"/>
                  </a:cubicBezTo>
                  <a:cubicBezTo>
                    <a:pt x="155" y="965"/>
                    <a:pt x="155" y="966"/>
                    <a:pt x="154" y="967"/>
                  </a:cubicBezTo>
                  <a:cubicBezTo>
                    <a:pt x="149" y="969"/>
                    <a:pt x="144" y="972"/>
                    <a:pt x="138" y="974"/>
                  </a:cubicBezTo>
                  <a:cubicBezTo>
                    <a:pt x="138" y="970"/>
                    <a:pt x="139" y="967"/>
                    <a:pt x="139" y="963"/>
                  </a:cubicBezTo>
                  <a:moveTo>
                    <a:pt x="158" y="963"/>
                  </a:moveTo>
                  <a:cubicBezTo>
                    <a:pt x="160" y="963"/>
                    <a:pt x="162" y="963"/>
                    <a:pt x="164" y="963"/>
                  </a:cubicBezTo>
                  <a:cubicBezTo>
                    <a:pt x="162" y="964"/>
                    <a:pt x="160" y="965"/>
                    <a:pt x="158" y="966"/>
                  </a:cubicBezTo>
                  <a:cubicBezTo>
                    <a:pt x="158" y="965"/>
                    <a:pt x="158" y="964"/>
                    <a:pt x="158" y="963"/>
                  </a:cubicBezTo>
                  <a:moveTo>
                    <a:pt x="140" y="947"/>
                  </a:moveTo>
                  <a:cubicBezTo>
                    <a:pt x="140" y="941"/>
                    <a:pt x="141" y="934"/>
                    <a:pt x="141" y="927"/>
                  </a:cubicBezTo>
                  <a:cubicBezTo>
                    <a:pt x="141" y="927"/>
                    <a:pt x="142" y="927"/>
                    <a:pt x="142" y="927"/>
                  </a:cubicBezTo>
                  <a:cubicBezTo>
                    <a:pt x="148" y="924"/>
                    <a:pt x="154" y="921"/>
                    <a:pt x="160" y="918"/>
                  </a:cubicBezTo>
                  <a:cubicBezTo>
                    <a:pt x="159" y="926"/>
                    <a:pt x="158" y="934"/>
                    <a:pt x="157" y="942"/>
                  </a:cubicBezTo>
                  <a:cubicBezTo>
                    <a:pt x="152" y="944"/>
                    <a:pt x="146" y="946"/>
                    <a:pt x="140" y="947"/>
                  </a:cubicBezTo>
                  <a:moveTo>
                    <a:pt x="138" y="929"/>
                  </a:moveTo>
                  <a:cubicBezTo>
                    <a:pt x="137" y="935"/>
                    <a:pt x="137" y="942"/>
                    <a:pt x="136" y="948"/>
                  </a:cubicBezTo>
                  <a:cubicBezTo>
                    <a:pt x="130" y="949"/>
                    <a:pt x="125" y="951"/>
                    <a:pt x="119" y="952"/>
                  </a:cubicBezTo>
                  <a:cubicBezTo>
                    <a:pt x="118" y="952"/>
                    <a:pt x="118" y="952"/>
                    <a:pt x="118" y="952"/>
                  </a:cubicBezTo>
                  <a:cubicBezTo>
                    <a:pt x="119" y="947"/>
                    <a:pt x="119" y="943"/>
                    <a:pt x="119" y="939"/>
                  </a:cubicBezTo>
                  <a:cubicBezTo>
                    <a:pt x="126" y="935"/>
                    <a:pt x="132" y="932"/>
                    <a:pt x="138" y="929"/>
                  </a:cubicBezTo>
                  <a:moveTo>
                    <a:pt x="120" y="930"/>
                  </a:moveTo>
                  <a:cubicBezTo>
                    <a:pt x="120" y="927"/>
                    <a:pt x="121" y="924"/>
                    <a:pt x="121" y="921"/>
                  </a:cubicBezTo>
                  <a:cubicBezTo>
                    <a:pt x="121" y="914"/>
                    <a:pt x="122" y="907"/>
                    <a:pt x="122" y="899"/>
                  </a:cubicBezTo>
                  <a:cubicBezTo>
                    <a:pt x="126" y="907"/>
                    <a:pt x="130" y="915"/>
                    <a:pt x="136" y="922"/>
                  </a:cubicBezTo>
                  <a:cubicBezTo>
                    <a:pt x="130" y="924"/>
                    <a:pt x="125" y="927"/>
                    <a:pt x="120" y="930"/>
                  </a:cubicBezTo>
                  <a:moveTo>
                    <a:pt x="113" y="967"/>
                  </a:moveTo>
                  <a:cubicBezTo>
                    <a:pt x="113" y="972"/>
                    <a:pt x="112" y="976"/>
                    <a:pt x="112" y="980"/>
                  </a:cubicBezTo>
                  <a:cubicBezTo>
                    <a:pt x="112" y="982"/>
                    <a:pt x="111" y="983"/>
                    <a:pt x="111" y="985"/>
                  </a:cubicBezTo>
                  <a:cubicBezTo>
                    <a:pt x="108" y="987"/>
                    <a:pt x="104" y="988"/>
                    <a:pt x="101" y="990"/>
                  </a:cubicBezTo>
                  <a:cubicBezTo>
                    <a:pt x="97" y="991"/>
                    <a:pt x="94" y="993"/>
                    <a:pt x="90" y="994"/>
                  </a:cubicBezTo>
                  <a:cubicBezTo>
                    <a:pt x="91" y="988"/>
                    <a:pt x="92" y="982"/>
                    <a:pt x="92" y="976"/>
                  </a:cubicBezTo>
                  <a:cubicBezTo>
                    <a:pt x="99" y="973"/>
                    <a:pt x="106" y="970"/>
                    <a:pt x="113" y="967"/>
                  </a:cubicBezTo>
                  <a:moveTo>
                    <a:pt x="112" y="1013"/>
                  </a:moveTo>
                  <a:cubicBezTo>
                    <a:pt x="118" y="1011"/>
                    <a:pt x="125" y="1008"/>
                    <a:pt x="131" y="1006"/>
                  </a:cubicBezTo>
                  <a:cubicBezTo>
                    <a:pt x="131" y="1013"/>
                    <a:pt x="130" y="1020"/>
                    <a:pt x="129" y="1027"/>
                  </a:cubicBezTo>
                  <a:cubicBezTo>
                    <a:pt x="129" y="1025"/>
                    <a:pt x="129" y="1024"/>
                    <a:pt x="129" y="1022"/>
                  </a:cubicBezTo>
                  <a:cubicBezTo>
                    <a:pt x="129" y="1021"/>
                    <a:pt x="128" y="1021"/>
                    <a:pt x="127" y="1022"/>
                  </a:cubicBezTo>
                  <a:cubicBezTo>
                    <a:pt x="127" y="1025"/>
                    <a:pt x="128" y="1028"/>
                    <a:pt x="128" y="1031"/>
                  </a:cubicBezTo>
                  <a:cubicBezTo>
                    <a:pt x="121" y="1034"/>
                    <a:pt x="114" y="1038"/>
                    <a:pt x="107" y="1041"/>
                  </a:cubicBezTo>
                  <a:cubicBezTo>
                    <a:pt x="110" y="1035"/>
                    <a:pt x="110" y="1026"/>
                    <a:pt x="111" y="1019"/>
                  </a:cubicBezTo>
                  <a:cubicBezTo>
                    <a:pt x="111" y="1017"/>
                    <a:pt x="111" y="1015"/>
                    <a:pt x="112" y="1013"/>
                  </a:cubicBezTo>
                  <a:moveTo>
                    <a:pt x="136" y="999"/>
                  </a:moveTo>
                  <a:cubicBezTo>
                    <a:pt x="136" y="993"/>
                    <a:pt x="137" y="988"/>
                    <a:pt x="137" y="982"/>
                  </a:cubicBezTo>
                  <a:cubicBezTo>
                    <a:pt x="142" y="980"/>
                    <a:pt x="147" y="979"/>
                    <a:pt x="152" y="977"/>
                  </a:cubicBezTo>
                  <a:cubicBezTo>
                    <a:pt x="152" y="977"/>
                    <a:pt x="153" y="977"/>
                    <a:pt x="153" y="976"/>
                  </a:cubicBezTo>
                  <a:cubicBezTo>
                    <a:pt x="152" y="982"/>
                    <a:pt x="151" y="988"/>
                    <a:pt x="150" y="995"/>
                  </a:cubicBezTo>
                  <a:cubicBezTo>
                    <a:pt x="145" y="996"/>
                    <a:pt x="140" y="997"/>
                    <a:pt x="136" y="999"/>
                  </a:cubicBezTo>
                  <a:moveTo>
                    <a:pt x="157" y="975"/>
                  </a:moveTo>
                  <a:cubicBezTo>
                    <a:pt x="165" y="972"/>
                    <a:pt x="174" y="968"/>
                    <a:pt x="182" y="964"/>
                  </a:cubicBezTo>
                  <a:cubicBezTo>
                    <a:pt x="182" y="970"/>
                    <a:pt x="181" y="977"/>
                    <a:pt x="180" y="984"/>
                  </a:cubicBezTo>
                  <a:cubicBezTo>
                    <a:pt x="180" y="983"/>
                    <a:pt x="179" y="982"/>
                    <a:pt x="179" y="981"/>
                  </a:cubicBezTo>
                  <a:cubicBezTo>
                    <a:pt x="178" y="981"/>
                    <a:pt x="177" y="982"/>
                    <a:pt x="177" y="982"/>
                  </a:cubicBezTo>
                  <a:cubicBezTo>
                    <a:pt x="178" y="983"/>
                    <a:pt x="178" y="984"/>
                    <a:pt x="179" y="985"/>
                  </a:cubicBezTo>
                  <a:cubicBezTo>
                    <a:pt x="170" y="988"/>
                    <a:pt x="162" y="991"/>
                    <a:pt x="154" y="993"/>
                  </a:cubicBezTo>
                  <a:cubicBezTo>
                    <a:pt x="155" y="987"/>
                    <a:pt x="156" y="981"/>
                    <a:pt x="157" y="975"/>
                  </a:cubicBezTo>
                  <a:moveTo>
                    <a:pt x="185" y="978"/>
                  </a:moveTo>
                  <a:cubicBezTo>
                    <a:pt x="185" y="972"/>
                    <a:pt x="186" y="967"/>
                    <a:pt x="186" y="962"/>
                  </a:cubicBezTo>
                  <a:cubicBezTo>
                    <a:pt x="192" y="959"/>
                    <a:pt x="197" y="956"/>
                    <a:pt x="203" y="952"/>
                  </a:cubicBezTo>
                  <a:cubicBezTo>
                    <a:pt x="202" y="957"/>
                    <a:pt x="201" y="962"/>
                    <a:pt x="200" y="967"/>
                  </a:cubicBezTo>
                  <a:cubicBezTo>
                    <a:pt x="199" y="971"/>
                    <a:pt x="198" y="975"/>
                    <a:pt x="197" y="978"/>
                  </a:cubicBezTo>
                  <a:cubicBezTo>
                    <a:pt x="192" y="980"/>
                    <a:pt x="188" y="982"/>
                    <a:pt x="184" y="983"/>
                  </a:cubicBezTo>
                  <a:cubicBezTo>
                    <a:pt x="184" y="981"/>
                    <a:pt x="184" y="979"/>
                    <a:pt x="185" y="978"/>
                  </a:cubicBezTo>
                  <a:moveTo>
                    <a:pt x="229" y="959"/>
                  </a:moveTo>
                  <a:cubicBezTo>
                    <a:pt x="231" y="951"/>
                    <a:pt x="232" y="943"/>
                    <a:pt x="234" y="935"/>
                  </a:cubicBezTo>
                  <a:cubicBezTo>
                    <a:pt x="238" y="933"/>
                    <a:pt x="242" y="931"/>
                    <a:pt x="246" y="929"/>
                  </a:cubicBezTo>
                  <a:cubicBezTo>
                    <a:pt x="250" y="928"/>
                    <a:pt x="254" y="926"/>
                    <a:pt x="258" y="924"/>
                  </a:cubicBezTo>
                  <a:cubicBezTo>
                    <a:pt x="255" y="935"/>
                    <a:pt x="253" y="945"/>
                    <a:pt x="250" y="956"/>
                  </a:cubicBezTo>
                  <a:cubicBezTo>
                    <a:pt x="250" y="956"/>
                    <a:pt x="250" y="957"/>
                    <a:pt x="250" y="958"/>
                  </a:cubicBezTo>
                  <a:cubicBezTo>
                    <a:pt x="243" y="961"/>
                    <a:pt x="235" y="964"/>
                    <a:pt x="228" y="966"/>
                  </a:cubicBezTo>
                  <a:cubicBezTo>
                    <a:pt x="229" y="964"/>
                    <a:pt x="229" y="962"/>
                    <a:pt x="229" y="959"/>
                  </a:cubicBezTo>
                  <a:moveTo>
                    <a:pt x="255" y="949"/>
                  </a:moveTo>
                  <a:cubicBezTo>
                    <a:pt x="258" y="940"/>
                    <a:pt x="260" y="931"/>
                    <a:pt x="261" y="922"/>
                  </a:cubicBezTo>
                  <a:cubicBezTo>
                    <a:pt x="270" y="918"/>
                    <a:pt x="279" y="913"/>
                    <a:pt x="287" y="908"/>
                  </a:cubicBezTo>
                  <a:cubicBezTo>
                    <a:pt x="284" y="920"/>
                    <a:pt x="282" y="932"/>
                    <a:pt x="279" y="944"/>
                  </a:cubicBezTo>
                  <a:cubicBezTo>
                    <a:pt x="279" y="944"/>
                    <a:pt x="279" y="944"/>
                    <a:pt x="279" y="945"/>
                  </a:cubicBezTo>
                  <a:cubicBezTo>
                    <a:pt x="271" y="949"/>
                    <a:pt x="262" y="952"/>
                    <a:pt x="254" y="956"/>
                  </a:cubicBezTo>
                  <a:cubicBezTo>
                    <a:pt x="254" y="954"/>
                    <a:pt x="255" y="952"/>
                    <a:pt x="255" y="949"/>
                  </a:cubicBezTo>
                  <a:moveTo>
                    <a:pt x="295" y="877"/>
                  </a:moveTo>
                  <a:cubicBezTo>
                    <a:pt x="296" y="870"/>
                    <a:pt x="296" y="863"/>
                    <a:pt x="297" y="856"/>
                  </a:cubicBezTo>
                  <a:cubicBezTo>
                    <a:pt x="300" y="854"/>
                    <a:pt x="303" y="853"/>
                    <a:pt x="306" y="852"/>
                  </a:cubicBezTo>
                  <a:cubicBezTo>
                    <a:pt x="312" y="849"/>
                    <a:pt x="317" y="846"/>
                    <a:pt x="322" y="842"/>
                  </a:cubicBezTo>
                  <a:cubicBezTo>
                    <a:pt x="322" y="849"/>
                    <a:pt x="321" y="857"/>
                    <a:pt x="320" y="865"/>
                  </a:cubicBezTo>
                  <a:cubicBezTo>
                    <a:pt x="312" y="869"/>
                    <a:pt x="303" y="873"/>
                    <a:pt x="295" y="877"/>
                  </a:cubicBezTo>
                  <a:moveTo>
                    <a:pt x="292" y="879"/>
                  </a:moveTo>
                  <a:cubicBezTo>
                    <a:pt x="284" y="883"/>
                    <a:pt x="276" y="887"/>
                    <a:pt x="268" y="891"/>
                  </a:cubicBezTo>
                  <a:cubicBezTo>
                    <a:pt x="269" y="883"/>
                    <a:pt x="270" y="875"/>
                    <a:pt x="271" y="867"/>
                  </a:cubicBezTo>
                  <a:cubicBezTo>
                    <a:pt x="279" y="864"/>
                    <a:pt x="287" y="861"/>
                    <a:pt x="294" y="857"/>
                  </a:cubicBezTo>
                  <a:cubicBezTo>
                    <a:pt x="294" y="864"/>
                    <a:pt x="293" y="871"/>
                    <a:pt x="292" y="879"/>
                  </a:cubicBezTo>
                  <a:moveTo>
                    <a:pt x="264" y="892"/>
                  </a:moveTo>
                  <a:cubicBezTo>
                    <a:pt x="261" y="894"/>
                    <a:pt x="259" y="895"/>
                    <a:pt x="256" y="896"/>
                  </a:cubicBezTo>
                  <a:cubicBezTo>
                    <a:pt x="251" y="899"/>
                    <a:pt x="245" y="902"/>
                    <a:pt x="240" y="904"/>
                  </a:cubicBezTo>
                  <a:cubicBezTo>
                    <a:pt x="241" y="896"/>
                    <a:pt x="243" y="888"/>
                    <a:pt x="244" y="879"/>
                  </a:cubicBezTo>
                  <a:cubicBezTo>
                    <a:pt x="252" y="876"/>
                    <a:pt x="260" y="872"/>
                    <a:pt x="268" y="869"/>
                  </a:cubicBezTo>
                  <a:cubicBezTo>
                    <a:pt x="267" y="877"/>
                    <a:pt x="266" y="885"/>
                    <a:pt x="264" y="892"/>
                  </a:cubicBezTo>
                  <a:moveTo>
                    <a:pt x="236" y="906"/>
                  </a:moveTo>
                  <a:cubicBezTo>
                    <a:pt x="233" y="908"/>
                    <a:pt x="229" y="910"/>
                    <a:pt x="225" y="913"/>
                  </a:cubicBezTo>
                  <a:cubicBezTo>
                    <a:pt x="220" y="915"/>
                    <a:pt x="216" y="918"/>
                    <a:pt x="211" y="920"/>
                  </a:cubicBezTo>
                  <a:cubicBezTo>
                    <a:pt x="211" y="920"/>
                    <a:pt x="211" y="919"/>
                    <a:pt x="211" y="919"/>
                  </a:cubicBezTo>
                  <a:cubicBezTo>
                    <a:pt x="212" y="910"/>
                    <a:pt x="213" y="902"/>
                    <a:pt x="214" y="893"/>
                  </a:cubicBezTo>
                  <a:cubicBezTo>
                    <a:pt x="223" y="889"/>
                    <a:pt x="231" y="885"/>
                    <a:pt x="240" y="881"/>
                  </a:cubicBezTo>
                  <a:cubicBezTo>
                    <a:pt x="239" y="890"/>
                    <a:pt x="238" y="898"/>
                    <a:pt x="236" y="906"/>
                  </a:cubicBezTo>
                  <a:moveTo>
                    <a:pt x="208" y="914"/>
                  </a:moveTo>
                  <a:cubicBezTo>
                    <a:pt x="208" y="917"/>
                    <a:pt x="207" y="919"/>
                    <a:pt x="207" y="922"/>
                  </a:cubicBezTo>
                  <a:cubicBezTo>
                    <a:pt x="201" y="925"/>
                    <a:pt x="195" y="928"/>
                    <a:pt x="190" y="931"/>
                  </a:cubicBezTo>
                  <a:cubicBezTo>
                    <a:pt x="190" y="922"/>
                    <a:pt x="191" y="913"/>
                    <a:pt x="191" y="903"/>
                  </a:cubicBezTo>
                  <a:cubicBezTo>
                    <a:pt x="198" y="901"/>
                    <a:pt x="204" y="898"/>
                    <a:pt x="210" y="895"/>
                  </a:cubicBezTo>
                  <a:cubicBezTo>
                    <a:pt x="210" y="901"/>
                    <a:pt x="209" y="907"/>
                    <a:pt x="208" y="914"/>
                  </a:cubicBezTo>
                  <a:moveTo>
                    <a:pt x="186" y="932"/>
                  </a:moveTo>
                  <a:cubicBezTo>
                    <a:pt x="177" y="936"/>
                    <a:pt x="169" y="939"/>
                    <a:pt x="161" y="941"/>
                  </a:cubicBezTo>
                  <a:cubicBezTo>
                    <a:pt x="162" y="933"/>
                    <a:pt x="162" y="925"/>
                    <a:pt x="163" y="917"/>
                  </a:cubicBezTo>
                  <a:cubicBezTo>
                    <a:pt x="171" y="913"/>
                    <a:pt x="179" y="909"/>
                    <a:pt x="188" y="905"/>
                  </a:cubicBezTo>
                  <a:cubicBezTo>
                    <a:pt x="187" y="914"/>
                    <a:pt x="187" y="923"/>
                    <a:pt x="186" y="932"/>
                  </a:cubicBezTo>
                  <a:moveTo>
                    <a:pt x="140" y="868"/>
                  </a:moveTo>
                  <a:cubicBezTo>
                    <a:pt x="140" y="881"/>
                    <a:pt x="140" y="894"/>
                    <a:pt x="139" y="907"/>
                  </a:cubicBezTo>
                  <a:cubicBezTo>
                    <a:pt x="139" y="911"/>
                    <a:pt x="139" y="916"/>
                    <a:pt x="138" y="920"/>
                  </a:cubicBezTo>
                  <a:cubicBezTo>
                    <a:pt x="133" y="910"/>
                    <a:pt x="128" y="899"/>
                    <a:pt x="122" y="889"/>
                  </a:cubicBezTo>
                  <a:cubicBezTo>
                    <a:pt x="123" y="884"/>
                    <a:pt x="123" y="879"/>
                    <a:pt x="123" y="875"/>
                  </a:cubicBezTo>
                  <a:cubicBezTo>
                    <a:pt x="129" y="873"/>
                    <a:pt x="135" y="871"/>
                    <a:pt x="140" y="868"/>
                  </a:cubicBezTo>
                  <a:moveTo>
                    <a:pt x="123" y="864"/>
                  </a:moveTo>
                  <a:cubicBezTo>
                    <a:pt x="123" y="860"/>
                    <a:pt x="123" y="857"/>
                    <a:pt x="123" y="854"/>
                  </a:cubicBezTo>
                  <a:cubicBezTo>
                    <a:pt x="123" y="846"/>
                    <a:pt x="123" y="838"/>
                    <a:pt x="123" y="831"/>
                  </a:cubicBezTo>
                  <a:cubicBezTo>
                    <a:pt x="128" y="839"/>
                    <a:pt x="133" y="849"/>
                    <a:pt x="139" y="856"/>
                  </a:cubicBezTo>
                  <a:cubicBezTo>
                    <a:pt x="134" y="859"/>
                    <a:pt x="129" y="862"/>
                    <a:pt x="123" y="864"/>
                  </a:cubicBezTo>
                  <a:moveTo>
                    <a:pt x="120" y="883"/>
                  </a:moveTo>
                  <a:cubicBezTo>
                    <a:pt x="119" y="881"/>
                    <a:pt x="117" y="879"/>
                    <a:pt x="116" y="876"/>
                  </a:cubicBezTo>
                  <a:cubicBezTo>
                    <a:pt x="117" y="876"/>
                    <a:pt x="118" y="876"/>
                    <a:pt x="119" y="876"/>
                  </a:cubicBezTo>
                  <a:cubicBezTo>
                    <a:pt x="119" y="876"/>
                    <a:pt x="120" y="876"/>
                    <a:pt x="120" y="875"/>
                  </a:cubicBezTo>
                  <a:cubicBezTo>
                    <a:pt x="120" y="878"/>
                    <a:pt x="120" y="881"/>
                    <a:pt x="120" y="883"/>
                  </a:cubicBezTo>
                  <a:moveTo>
                    <a:pt x="94" y="915"/>
                  </a:moveTo>
                  <a:cubicBezTo>
                    <a:pt x="92" y="909"/>
                    <a:pt x="89" y="904"/>
                    <a:pt x="87" y="899"/>
                  </a:cubicBezTo>
                  <a:cubicBezTo>
                    <a:pt x="84" y="894"/>
                    <a:pt x="82" y="889"/>
                    <a:pt x="79" y="884"/>
                  </a:cubicBezTo>
                  <a:cubicBezTo>
                    <a:pt x="85" y="883"/>
                    <a:pt x="91" y="882"/>
                    <a:pt x="96" y="880"/>
                  </a:cubicBezTo>
                  <a:cubicBezTo>
                    <a:pt x="96" y="892"/>
                    <a:pt x="95" y="903"/>
                    <a:pt x="94" y="915"/>
                  </a:cubicBezTo>
                  <a:moveTo>
                    <a:pt x="68" y="979"/>
                  </a:moveTo>
                  <a:cubicBezTo>
                    <a:pt x="68" y="975"/>
                    <a:pt x="68" y="970"/>
                    <a:pt x="69" y="966"/>
                  </a:cubicBezTo>
                  <a:cubicBezTo>
                    <a:pt x="76" y="962"/>
                    <a:pt x="84" y="958"/>
                    <a:pt x="91" y="953"/>
                  </a:cubicBezTo>
                  <a:cubicBezTo>
                    <a:pt x="91" y="957"/>
                    <a:pt x="91" y="960"/>
                    <a:pt x="91" y="964"/>
                  </a:cubicBezTo>
                  <a:cubicBezTo>
                    <a:pt x="83" y="969"/>
                    <a:pt x="76" y="975"/>
                    <a:pt x="68" y="980"/>
                  </a:cubicBezTo>
                  <a:cubicBezTo>
                    <a:pt x="68" y="980"/>
                    <a:pt x="68" y="980"/>
                    <a:pt x="68" y="980"/>
                  </a:cubicBezTo>
                  <a:cubicBezTo>
                    <a:pt x="68" y="980"/>
                    <a:pt x="68" y="979"/>
                    <a:pt x="68" y="979"/>
                  </a:cubicBezTo>
                  <a:moveTo>
                    <a:pt x="67" y="990"/>
                  </a:moveTo>
                  <a:cubicBezTo>
                    <a:pt x="72" y="988"/>
                    <a:pt x="78" y="985"/>
                    <a:pt x="83" y="982"/>
                  </a:cubicBezTo>
                  <a:cubicBezTo>
                    <a:pt x="85" y="981"/>
                    <a:pt x="87" y="980"/>
                    <a:pt x="89" y="978"/>
                  </a:cubicBezTo>
                  <a:cubicBezTo>
                    <a:pt x="88" y="984"/>
                    <a:pt x="88" y="990"/>
                    <a:pt x="87" y="996"/>
                  </a:cubicBezTo>
                  <a:cubicBezTo>
                    <a:pt x="79" y="999"/>
                    <a:pt x="72" y="1003"/>
                    <a:pt x="65" y="1006"/>
                  </a:cubicBezTo>
                  <a:cubicBezTo>
                    <a:pt x="66" y="1001"/>
                    <a:pt x="66" y="996"/>
                    <a:pt x="67" y="990"/>
                  </a:cubicBezTo>
                  <a:moveTo>
                    <a:pt x="64" y="1015"/>
                  </a:moveTo>
                  <a:cubicBezTo>
                    <a:pt x="71" y="1011"/>
                    <a:pt x="78" y="1008"/>
                    <a:pt x="85" y="1005"/>
                  </a:cubicBezTo>
                  <a:cubicBezTo>
                    <a:pt x="85" y="1009"/>
                    <a:pt x="84" y="1014"/>
                    <a:pt x="83" y="1018"/>
                  </a:cubicBezTo>
                  <a:cubicBezTo>
                    <a:pt x="76" y="1022"/>
                    <a:pt x="69" y="1025"/>
                    <a:pt x="62" y="1029"/>
                  </a:cubicBezTo>
                  <a:cubicBezTo>
                    <a:pt x="62" y="1024"/>
                    <a:pt x="63" y="1019"/>
                    <a:pt x="64" y="1015"/>
                  </a:cubicBezTo>
                  <a:moveTo>
                    <a:pt x="60" y="1042"/>
                  </a:moveTo>
                  <a:cubicBezTo>
                    <a:pt x="60" y="1040"/>
                    <a:pt x="60" y="1038"/>
                    <a:pt x="61" y="1036"/>
                  </a:cubicBezTo>
                  <a:cubicBezTo>
                    <a:pt x="68" y="1032"/>
                    <a:pt x="75" y="1028"/>
                    <a:pt x="82" y="1025"/>
                  </a:cubicBezTo>
                  <a:cubicBezTo>
                    <a:pt x="81" y="1035"/>
                    <a:pt x="79" y="1045"/>
                    <a:pt x="77" y="1055"/>
                  </a:cubicBezTo>
                  <a:cubicBezTo>
                    <a:pt x="76" y="1056"/>
                    <a:pt x="76" y="1058"/>
                    <a:pt x="76" y="1059"/>
                  </a:cubicBezTo>
                  <a:cubicBezTo>
                    <a:pt x="75" y="1060"/>
                    <a:pt x="74" y="1060"/>
                    <a:pt x="73" y="1061"/>
                  </a:cubicBezTo>
                  <a:cubicBezTo>
                    <a:pt x="73" y="1061"/>
                    <a:pt x="73" y="1060"/>
                    <a:pt x="73" y="1060"/>
                  </a:cubicBezTo>
                  <a:cubicBezTo>
                    <a:pt x="72" y="1058"/>
                    <a:pt x="72" y="1056"/>
                    <a:pt x="71" y="1054"/>
                  </a:cubicBezTo>
                  <a:cubicBezTo>
                    <a:pt x="70" y="1053"/>
                    <a:pt x="69" y="1053"/>
                    <a:pt x="69" y="1054"/>
                  </a:cubicBezTo>
                  <a:cubicBezTo>
                    <a:pt x="70" y="1057"/>
                    <a:pt x="70" y="1060"/>
                    <a:pt x="70" y="1062"/>
                  </a:cubicBezTo>
                  <a:cubicBezTo>
                    <a:pt x="65" y="1065"/>
                    <a:pt x="60" y="1068"/>
                    <a:pt x="54" y="1070"/>
                  </a:cubicBezTo>
                  <a:cubicBezTo>
                    <a:pt x="60" y="1064"/>
                    <a:pt x="59" y="1049"/>
                    <a:pt x="60" y="1042"/>
                  </a:cubicBezTo>
                  <a:moveTo>
                    <a:pt x="80" y="1057"/>
                  </a:moveTo>
                  <a:cubicBezTo>
                    <a:pt x="81" y="1053"/>
                    <a:pt x="81" y="1049"/>
                    <a:pt x="82" y="1045"/>
                  </a:cubicBezTo>
                  <a:cubicBezTo>
                    <a:pt x="84" y="1038"/>
                    <a:pt x="85" y="1031"/>
                    <a:pt x="86" y="1023"/>
                  </a:cubicBezTo>
                  <a:cubicBezTo>
                    <a:pt x="93" y="1020"/>
                    <a:pt x="100" y="1017"/>
                    <a:pt x="108" y="1014"/>
                  </a:cubicBezTo>
                  <a:cubicBezTo>
                    <a:pt x="107" y="1020"/>
                    <a:pt x="106" y="1025"/>
                    <a:pt x="105" y="1030"/>
                  </a:cubicBezTo>
                  <a:cubicBezTo>
                    <a:pt x="105" y="1033"/>
                    <a:pt x="105" y="1036"/>
                    <a:pt x="104" y="1039"/>
                  </a:cubicBezTo>
                  <a:cubicBezTo>
                    <a:pt x="104" y="1037"/>
                    <a:pt x="103" y="1036"/>
                    <a:pt x="103" y="1034"/>
                  </a:cubicBezTo>
                  <a:cubicBezTo>
                    <a:pt x="102" y="1033"/>
                    <a:pt x="101" y="1033"/>
                    <a:pt x="101" y="1034"/>
                  </a:cubicBezTo>
                  <a:cubicBezTo>
                    <a:pt x="102" y="1037"/>
                    <a:pt x="102" y="1041"/>
                    <a:pt x="103" y="1044"/>
                  </a:cubicBezTo>
                  <a:cubicBezTo>
                    <a:pt x="97" y="1047"/>
                    <a:pt x="90" y="1051"/>
                    <a:pt x="84" y="1054"/>
                  </a:cubicBezTo>
                  <a:cubicBezTo>
                    <a:pt x="83" y="1055"/>
                    <a:pt x="82" y="1056"/>
                    <a:pt x="80" y="1057"/>
                  </a:cubicBezTo>
                  <a:moveTo>
                    <a:pt x="150" y="1022"/>
                  </a:moveTo>
                  <a:cubicBezTo>
                    <a:pt x="151" y="1014"/>
                    <a:pt x="152" y="1007"/>
                    <a:pt x="153" y="999"/>
                  </a:cubicBezTo>
                  <a:cubicBezTo>
                    <a:pt x="154" y="998"/>
                    <a:pt x="155" y="998"/>
                    <a:pt x="157" y="997"/>
                  </a:cubicBezTo>
                  <a:cubicBezTo>
                    <a:pt x="164" y="995"/>
                    <a:pt x="172" y="993"/>
                    <a:pt x="179" y="990"/>
                  </a:cubicBezTo>
                  <a:cubicBezTo>
                    <a:pt x="178" y="995"/>
                    <a:pt x="177" y="1000"/>
                    <a:pt x="179" y="1005"/>
                  </a:cubicBezTo>
                  <a:cubicBezTo>
                    <a:pt x="179" y="1007"/>
                    <a:pt x="181" y="1007"/>
                    <a:pt x="182" y="1006"/>
                  </a:cubicBezTo>
                  <a:cubicBezTo>
                    <a:pt x="184" y="1001"/>
                    <a:pt x="184" y="995"/>
                    <a:pt x="183" y="989"/>
                  </a:cubicBezTo>
                  <a:cubicBezTo>
                    <a:pt x="183" y="989"/>
                    <a:pt x="183" y="989"/>
                    <a:pt x="183" y="989"/>
                  </a:cubicBezTo>
                  <a:cubicBezTo>
                    <a:pt x="187" y="988"/>
                    <a:pt x="191" y="986"/>
                    <a:pt x="195" y="985"/>
                  </a:cubicBezTo>
                  <a:cubicBezTo>
                    <a:pt x="195" y="986"/>
                    <a:pt x="195" y="987"/>
                    <a:pt x="195" y="989"/>
                  </a:cubicBezTo>
                  <a:cubicBezTo>
                    <a:pt x="194" y="995"/>
                    <a:pt x="193" y="1000"/>
                    <a:pt x="191" y="1005"/>
                  </a:cubicBezTo>
                  <a:cubicBezTo>
                    <a:pt x="189" y="1000"/>
                    <a:pt x="189" y="995"/>
                    <a:pt x="189" y="990"/>
                  </a:cubicBezTo>
                  <a:cubicBezTo>
                    <a:pt x="189" y="989"/>
                    <a:pt x="187" y="989"/>
                    <a:pt x="187" y="990"/>
                  </a:cubicBezTo>
                  <a:cubicBezTo>
                    <a:pt x="187" y="997"/>
                    <a:pt x="187" y="1002"/>
                    <a:pt x="189" y="1009"/>
                  </a:cubicBezTo>
                  <a:cubicBezTo>
                    <a:pt x="186" y="1010"/>
                    <a:pt x="183" y="1011"/>
                    <a:pt x="180" y="1012"/>
                  </a:cubicBezTo>
                  <a:cubicBezTo>
                    <a:pt x="170" y="1015"/>
                    <a:pt x="160" y="1019"/>
                    <a:pt x="150" y="1022"/>
                  </a:cubicBezTo>
                  <a:moveTo>
                    <a:pt x="221" y="998"/>
                  </a:moveTo>
                  <a:cubicBezTo>
                    <a:pt x="223" y="994"/>
                    <a:pt x="224" y="989"/>
                    <a:pt x="225" y="985"/>
                  </a:cubicBezTo>
                  <a:cubicBezTo>
                    <a:pt x="226" y="981"/>
                    <a:pt x="226" y="978"/>
                    <a:pt x="227" y="974"/>
                  </a:cubicBezTo>
                  <a:cubicBezTo>
                    <a:pt x="234" y="972"/>
                    <a:pt x="240" y="970"/>
                    <a:pt x="247" y="967"/>
                  </a:cubicBezTo>
                  <a:cubicBezTo>
                    <a:pt x="246" y="971"/>
                    <a:pt x="245" y="976"/>
                    <a:pt x="243" y="980"/>
                  </a:cubicBezTo>
                  <a:cubicBezTo>
                    <a:pt x="242" y="984"/>
                    <a:pt x="241" y="988"/>
                    <a:pt x="240" y="991"/>
                  </a:cubicBezTo>
                  <a:cubicBezTo>
                    <a:pt x="239" y="987"/>
                    <a:pt x="239" y="983"/>
                    <a:pt x="239" y="978"/>
                  </a:cubicBezTo>
                  <a:cubicBezTo>
                    <a:pt x="239" y="977"/>
                    <a:pt x="237" y="977"/>
                    <a:pt x="237" y="978"/>
                  </a:cubicBezTo>
                  <a:cubicBezTo>
                    <a:pt x="237" y="983"/>
                    <a:pt x="237" y="988"/>
                    <a:pt x="237" y="993"/>
                  </a:cubicBezTo>
                  <a:cubicBezTo>
                    <a:pt x="232" y="995"/>
                    <a:pt x="227" y="997"/>
                    <a:pt x="221" y="998"/>
                  </a:cubicBezTo>
                  <a:moveTo>
                    <a:pt x="244" y="990"/>
                  </a:moveTo>
                  <a:cubicBezTo>
                    <a:pt x="245" y="985"/>
                    <a:pt x="247" y="980"/>
                    <a:pt x="249" y="975"/>
                  </a:cubicBezTo>
                  <a:cubicBezTo>
                    <a:pt x="250" y="972"/>
                    <a:pt x="250" y="969"/>
                    <a:pt x="251" y="966"/>
                  </a:cubicBezTo>
                  <a:cubicBezTo>
                    <a:pt x="260" y="962"/>
                    <a:pt x="268" y="959"/>
                    <a:pt x="277" y="955"/>
                  </a:cubicBezTo>
                  <a:cubicBezTo>
                    <a:pt x="276" y="959"/>
                    <a:pt x="275" y="963"/>
                    <a:pt x="275" y="966"/>
                  </a:cubicBezTo>
                  <a:cubicBezTo>
                    <a:pt x="274" y="970"/>
                    <a:pt x="273" y="974"/>
                    <a:pt x="272" y="978"/>
                  </a:cubicBezTo>
                  <a:cubicBezTo>
                    <a:pt x="272" y="978"/>
                    <a:pt x="271" y="978"/>
                    <a:pt x="271" y="978"/>
                  </a:cubicBezTo>
                  <a:cubicBezTo>
                    <a:pt x="270" y="975"/>
                    <a:pt x="269" y="971"/>
                    <a:pt x="269" y="968"/>
                  </a:cubicBezTo>
                  <a:cubicBezTo>
                    <a:pt x="268" y="967"/>
                    <a:pt x="267" y="967"/>
                    <a:pt x="267" y="968"/>
                  </a:cubicBezTo>
                  <a:cubicBezTo>
                    <a:pt x="268" y="972"/>
                    <a:pt x="268" y="975"/>
                    <a:pt x="269" y="979"/>
                  </a:cubicBezTo>
                  <a:cubicBezTo>
                    <a:pt x="266" y="980"/>
                    <a:pt x="263" y="982"/>
                    <a:pt x="260" y="983"/>
                  </a:cubicBezTo>
                  <a:cubicBezTo>
                    <a:pt x="255" y="986"/>
                    <a:pt x="249" y="988"/>
                    <a:pt x="244" y="990"/>
                  </a:cubicBezTo>
                  <a:moveTo>
                    <a:pt x="333" y="948"/>
                  </a:moveTo>
                  <a:cubicBezTo>
                    <a:pt x="334" y="942"/>
                    <a:pt x="335" y="937"/>
                    <a:pt x="336" y="932"/>
                  </a:cubicBezTo>
                  <a:cubicBezTo>
                    <a:pt x="336" y="930"/>
                    <a:pt x="336" y="928"/>
                    <a:pt x="337" y="926"/>
                  </a:cubicBezTo>
                  <a:cubicBezTo>
                    <a:pt x="345" y="921"/>
                    <a:pt x="354" y="917"/>
                    <a:pt x="363" y="912"/>
                  </a:cubicBezTo>
                  <a:cubicBezTo>
                    <a:pt x="361" y="920"/>
                    <a:pt x="360" y="927"/>
                    <a:pt x="358" y="934"/>
                  </a:cubicBezTo>
                  <a:cubicBezTo>
                    <a:pt x="350" y="939"/>
                    <a:pt x="341" y="943"/>
                    <a:pt x="333" y="948"/>
                  </a:cubicBezTo>
                  <a:moveTo>
                    <a:pt x="381" y="923"/>
                  </a:moveTo>
                  <a:cubicBezTo>
                    <a:pt x="381" y="921"/>
                    <a:pt x="382" y="919"/>
                    <a:pt x="382" y="917"/>
                  </a:cubicBezTo>
                  <a:cubicBezTo>
                    <a:pt x="383" y="911"/>
                    <a:pt x="385" y="905"/>
                    <a:pt x="387" y="899"/>
                  </a:cubicBezTo>
                  <a:cubicBezTo>
                    <a:pt x="390" y="897"/>
                    <a:pt x="393" y="896"/>
                    <a:pt x="396" y="894"/>
                  </a:cubicBezTo>
                  <a:cubicBezTo>
                    <a:pt x="395" y="901"/>
                    <a:pt x="395" y="909"/>
                    <a:pt x="394" y="916"/>
                  </a:cubicBezTo>
                  <a:cubicBezTo>
                    <a:pt x="391" y="918"/>
                    <a:pt x="388" y="919"/>
                    <a:pt x="384" y="921"/>
                  </a:cubicBezTo>
                  <a:cubicBezTo>
                    <a:pt x="383" y="922"/>
                    <a:pt x="382" y="922"/>
                    <a:pt x="381" y="923"/>
                  </a:cubicBezTo>
                  <a:moveTo>
                    <a:pt x="431" y="896"/>
                  </a:moveTo>
                  <a:cubicBezTo>
                    <a:pt x="425" y="904"/>
                    <a:pt x="417" y="911"/>
                    <a:pt x="406" y="912"/>
                  </a:cubicBezTo>
                  <a:cubicBezTo>
                    <a:pt x="403" y="913"/>
                    <a:pt x="400" y="914"/>
                    <a:pt x="397" y="915"/>
                  </a:cubicBezTo>
                  <a:cubicBezTo>
                    <a:pt x="398" y="907"/>
                    <a:pt x="399" y="900"/>
                    <a:pt x="400" y="892"/>
                  </a:cubicBezTo>
                  <a:cubicBezTo>
                    <a:pt x="403" y="890"/>
                    <a:pt x="407" y="888"/>
                    <a:pt x="411" y="886"/>
                  </a:cubicBezTo>
                  <a:cubicBezTo>
                    <a:pt x="415" y="884"/>
                    <a:pt x="420" y="881"/>
                    <a:pt x="425" y="879"/>
                  </a:cubicBezTo>
                  <a:cubicBezTo>
                    <a:pt x="427" y="885"/>
                    <a:pt x="429" y="890"/>
                    <a:pt x="431" y="896"/>
                  </a:cubicBezTo>
                  <a:moveTo>
                    <a:pt x="411" y="858"/>
                  </a:moveTo>
                  <a:cubicBezTo>
                    <a:pt x="415" y="862"/>
                    <a:pt x="418" y="867"/>
                    <a:pt x="422" y="873"/>
                  </a:cubicBezTo>
                  <a:cubicBezTo>
                    <a:pt x="415" y="875"/>
                    <a:pt x="407" y="877"/>
                    <a:pt x="400" y="881"/>
                  </a:cubicBezTo>
                  <a:cubicBezTo>
                    <a:pt x="400" y="875"/>
                    <a:pt x="400" y="870"/>
                    <a:pt x="400" y="864"/>
                  </a:cubicBezTo>
                  <a:cubicBezTo>
                    <a:pt x="404" y="862"/>
                    <a:pt x="408" y="860"/>
                    <a:pt x="411" y="858"/>
                  </a:cubicBezTo>
                  <a:moveTo>
                    <a:pt x="406" y="848"/>
                  </a:moveTo>
                  <a:cubicBezTo>
                    <a:pt x="403" y="852"/>
                    <a:pt x="402" y="854"/>
                    <a:pt x="401" y="855"/>
                  </a:cubicBezTo>
                  <a:cubicBezTo>
                    <a:pt x="400" y="855"/>
                    <a:pt x="400" y="855"/>
                    <a:pt x="400" y="856"/>
                  </a:cubicBezTo>
                  <a:cubicBezTo>
                    <a:pt x="400" y="853"/>
                    <a:pt x="400" y="851"/>
                    <a:pt x="400" y="849"/>
                  </a:cubicBezTo>
                  <a:cubicBezTo>
                    <a:pt x="401" y="849"/>
                    <a:pt x="403" y="849"/>
                    <a:pt x="406" y="848"/>
                  </a:cubicBezTo>
                  <a:moveTo>
                    <a:pt x="201" y="675"/>
                  </a:moveTo>
                  <a:cubicBezTo>
                    <a:pt x="205" y="665"/>
                    <a:pt x="208" y="654"/>
                    <a:pt x="214" y="647"/>
                  </a:cubicBezTo>
                  <a:cubicBezTo>
                    <a:pt x="226" y="633"/>
                    <a:pt x="240" y="621"/>
                    <a:pt x="256" y="606"/>
                  </a:cubicBezTo>
                  <a:cubicBezTo>
                    <a:pt x="256" y="612"/>
                    <a:pt x="257" y="614"/>
                    <a:pt x="256" y="615"/>
                  </a:cubicBezTo>
                  <a:cubicBezTo>
                    <a:pt x="250" y="622"/>
                    <a:pt x="244" y="629"/>
                    <a:pt x="239" y="636"/>
                  </a:cubicBezTo>
                  <a:cubicBezTo>
                    <a:pt x="232" y="645"/>
                    <a:pt x="225" y="654"/>
                    <a:pt x="218" y="663"/>
                  </a:cubicBezTo>
                  <a:cubicBezTo>
                    <a:pt x="213" y="670"/>
                    <a:pt x="214" y="674"/>
                    <a:pt x="219" y="680"/>
                  </a:cubicBezTo>
                  <a:cubicBezTo>
                    <a:pt x="224" y="686"/>
                    <a:pt x="230" y="691"/>
                    <a:pt x="238" y="687"/>
                  </a:cubicBezTo>
                  <a:cubicBezTo>
                    <a:pt x="252" y="681"/>
                    <a:pt x="264" y="672"/>
                    <a:pt x="272" y="660"/>
                  </a:cubicBezTo>
                  <a:cubicBezTo>
                    <a:pt x="287" y="640"/>
                    <a:pt x="302" y="619"/>
                    <a:pt x="315" y="597"/>
                  </a:cubicBezTo>
                  <a:cubicBezTo>
                    <a:pt x="321" y="588"/>
                    <a:pt x="326" y="577"/>
                    <a:pt x="330" y="567"/>
                  </a:cubicBezTo>
                  <a:cubicBezTo>
                    <a:pt x="333" y="557"/>
                    <a:pt x="322" y="536"/>
                    <a:pt x="312" y="533"/>
                  </a:cubicBezTo>
                  <a:cubicBezTo>
                    <a:pt x="309" y="532"/>
                    <a:pt x="305" y="532"/>
                    <a:pt x="302" y="534"/>
                  </a:cubicBezTo>
                  <a:cubicBezTo>
                    <a:pt x="296" y="537"/>
                    <a:pt x="290" y="542"/>
                    <a:pt x="284" y="546"/>
                  </a:cubicBezTo>
                  <a:cubicBezTo>
                    <a:pt x="281" y="542"/>
                    <a:pt x="279" y="539"/>
                    <a:pt x="285" y="536"/>
                  </a:cubicBezTo>
                  <a:cubicBezTo>
                    <a:pt x="290" y="533"/>
                    <a:pt x="294" y="530"/>
                    <a:pt x="299" y="526"/>
                  </a:cubicBezTo>
                  <a:cubicBezTo>
                    <a:pt x="312" y="517"/>
                    <a:pt x="325" y="520"/>
                    <a:pt x="332" y="535"/>
                  </a:cubicBezTo>
                  <a:cubicBezTo>
                    <a:pt x="338" y="545"/>
                    <a:pt x="340" y="555"/>
                    <a:pt x="338" y="566"/>
                  </a:cubicBezTo>
                  <a:cubicBezTo>
                    <a:pt x="336" y="581"/>
                    <a:pt x="333" y="597"/>
                    <a:pt x="327" y="611"/>
                  </a:cubicBezTo>
                  <a:cubicBezTo>
                    <a:pt x="322" y="623"/>
                    <a:pt x="312" y="633"/>
                    <a:pt x="303" y="643"/>
                  </a:cubicBezTo>
                  <a:cubicBezTo>
                    <a:pt x="289" y="657"/>
                    <a:pt x="275" y="670"/>
                    <a:pt x="261" y="683"/>
                  </a:cubicBezTo>
                  <a:cubicBezTo>
                    <a:pt x="255" y="689"/>
                    <a:pt x="248" y="695"/>
                    <a:pt x="241" y="699"/>
                  </a:cubicBezTo>
                  <a:cubicBezTo>
                    <a:pt x="224" y="709"/>
                    <a:pt x="208" y="700"/>
                    <a:pt x="201" y="682"/>
                  </a:cubicBezTo>
                  <a:cubicBezTo>
                    <a:pt x="200" y="680"/>
                    <a:pt x="200" y="677"/>
                    <a:pt x="201" y="675"/>
                  </a:cubicBezTo>
                  <a:moveTo>
                    <a:pt x="310" y="543"/>
                  </a:moveTo>
                  <a:cubicBezTo>
                    <a:pt x="320" y="553"/>
                    <a:pt x="323" y="562"/>
                    <a:pt x="316" y="574"/>
                  </a:cubicBezTo>
                  <a:cubicBezTo>
                    <a:pt x="313" y="581"/>
                    <a:pt x="309" y="587"/>
                    <a:pt x="306" y="594"/>
                  </a:cubicBezTo>
                  <a:cubicBezTo>
                    <a:pt x="291" y="572"/>
                    <a:pt x="288" y="563"/>
                    <a:pt x="310" y="543"/>
                  </a:cubicBezTo>
                  <a:moveTo>
                    <a:pt x="224" y="734"/>
                  </a:moveTo>
                  <a:cubicBezTo>
                    <a:pt x="221" y="727"/>
                    <a:pt x="217" y="720"/>
                    <a:pt x="214" y="712"/>
                  </a:cubicBezTo>
                  <a:cubicBezTo>
                    <a:pt x="224" y="715"/>
                    <a:pt x="234" y="715"/>
                    <a:pt x="244" y="709"/>
                  </a:cubicBezTo>
                  <a:cubicBezTo>
                    <a:pt x="254" y="703"/>
                    <a:pt x="264" y="696"/>
                    <a:pt x="271" y="687"/>
                  </a:cubicBezTo>
                  <a:cubicBezTo>
                    <a:pt x="281" y="676"/>
                    <a:pt x="292" y="666"/>
                    <a:pt x="302" y="656"/>
                  </a:cubicBezTo>
                  <a:cubicBezTo>
                    <a:pt x="306" y="653"/>
                    <a:pt x="310" y="650"/>
                    <a:pt x="315" y="646"/>
                  </a:cubicBezTo>
                  <a:cubicBezTo>
                    <a:pt x="317" y="652"/>
                    <a:pt x="319" y="657"/>
                    <a:pt x="320" y="662"/>
                  </a:cubicBezTo>
                  <a:cubicBezTo>
                    <a:pt x="328" y="697"/>
                    <a:pt x="343" y="730"/>
                    <a:pt x="359" y="762"/>
                  </a:cubicBezTo>
                  <a:cubicBezTo>
                    <a:pt x="370" y="784"/>
                    <a:pt x="377" y="810"/>
                    <a:pt x="403" y="822"/>
                  </a:cubicBezTo>
                  <a:cubicBezTo>
                    <a:pt x="400" y="829"/>
                    <a:pt x="397" y="833"/>
                    <a:pt x="391" y="836"/>
                  </a:cubicBezTo>
                  <a:cubicBezTo>
                    <a:pt x="384" y="838"/>
                    <a:pt x="378" y="841"/>
                    <a:pt x="372" y="844"/>
                  </a:cubicBezTo>
                  <a:cubicBezTo>
                    <a:pt x="372" y="843"/>
                    <a:pt x="372" y="841"/>
                    <a:pt x="372" y="840"/>
                  </a:cubicBezTo>
                  <a:cubicBezTo>
                    <a:pt x="372" y="838"/>
                    <a:pt x="368" y="838"/>
                    <a:pt x="368" y="840"/>
                  </a:cubicBezTo>
                  <a:cubicBezTo>
                    <a:pt x="368" y="842"/>
                    <a:pt x="368" y="843"/>
                    <a:pt x="368" y="845"/>
                  </a:cubicBezTo>
                  <a:cubicBezTo>
                    <a:pt x="365" y="846"/>
                    <a:pt x="363" y="848"/>
                    <a:pt x="360" y="849"/>
                  </a:cubicBezTo>
                  <a:cubicBezTo>
                    <a:pt x="356" y="850"/>
                    <a:pt x="353" y="851"/>
                    <a:pt x="349" y="853"/>
                  </a:cubicBezTo>
                  <a:cubicBezTo>
                    <a:pt x="349" y="842"/>
                    <a:pt x="346" y="830"/>
                    <a:pt x="351" y="821"/>
                  </a:cubicBezTo>
                  <a:cubicBezTo>
                    <a:pt x="352" y="819"/>
                    <a:pt x="350" y="818"/>
                    <a:pt x="349" y="819"/>
                  </a:cubicBezTo>
                  <a:cubicBezTo>
                    <a:pt x="345" y="827"/>
                    <a:pt x="346" y="836"/>
                    <a:pt x="346" y="844"/>
                  </a:cubicBezTo>
                  <a:cubicBezTo>
                    <a:pt x="347" y="847"/>
                    <a:pt x="346" y="850"/>
                    <a:pt x="346" y="854"/>
                  </a:cubicBezTo>
                  <a:cubicBezTo>
                    <a:pt x="341" y="856"/>
                    <a:pt x="335" y="858"/>
                    <a:pt x="329" y="860"/>
                  </a:cubicBezTo>
                  <a:cubicBezTo>
                    <a:pt x="327" y="861"/>
                    <a:pt x="325" y="862"/>
                    <a:pt x="323" y="863"/>
                  </a:cubicBezTo>
                  <a:cubicBezTo>
                    <a:pt x="324" y="855"/>
                    <a:pt x="325" y="847"/>
                    <a:pt x="325" y="839"/>
                  </a:cubicBezTo>
                  <a:cubicBezTo>
                    <a:pt x="329" y="836"/>
                    <a:pt x="333" y="832"/>
                    <a:pt x="337" y="827"/>
                  </a:cubicBezTo>
                  <a:cubicBezTo>
                    <a:pt x="335" y="827"/>
                    <a:pt x="333" y="828"/>
                    <a:pt x="332" y="829"/>
                  </a:cubicBezTo>
                  <a:cubicBezTo>
                    <a:pt x="329" y="830"/>
                    <a:pt x="327" y="831"/>
                    <a:pt x="325" y="832"/>
                  </a:cubicBezTo>
                  <a:cubicBezTo>
                    <a:pt x="325" y="826"/>
                    <a:pt x="325" y="820"/>
                    <a:pt x="325" y="814"/>
                  </a:cubicBezTo>
                  <a:cubicBezTo>
                    <a:pt x="325" y="813"/>
                    <a:pt x="323" y="813"/>
                    <a:pt x="323" y="814"/>
                  </a:cubicBezTo>
                  <a:cubicBezTo>
                    <a:pt x="323" y="820"/>
                    <a:pt x="323" y="827"/>
                    <a:pt x="323" y="833"/>
                  </a:cubicBezTo>
                  <a:cubicBezTo>
                    <a:pt x="314" y="838"/>
                    <a:pt x="306" y="842"/>
                    <a:pt x="298" y="846"/>
                  </a:cubicBezTo>
                  <a:cubicBezTo>
                    <a:pt x="299" y="831"/>
                    <a:pt x="299" y="817"/>
                    <a:pt x="299" y="802"/>
                  </a:cubicBezTo>
                  <a:cubicBezTo>
                    <a:pt x="299" y="801"/>
                    <a:pt x="297" y="801"/>
                    <a:pt x="297" y="802"/>
                  </a:cubicBezTo>
                  <a:cubicBezTo>
                    <a:pt x="297" y="817"/>
                    <a:pt x="296" y="832"/>
                    <a:pt x="295" y="847"/>
                  </a:cubicBezTo>
                  <a:cubicBezTo>
                    <a:pt x="291" y="849"/>
                    <a:pt x="288" y="851"/>
                    <a:pt x="284" y="853"/>
                  </a:cubicBezTo>
                  <a:cubicBezTo>
                    <a:pt x="280" y="854"/>
                    <a:pt x="276" y="856"/>
                    <a:pt x="272" y="858"/>
                  </a:cubicBezTo>
                  <a:cubicBezTo>
                    <a:pt x="274" y="838"/>
                    <a:pt x="275" y="819"/>
                    <a:pt x="275" y="800"/>
                  </a:cubicBezTo>
                  <a:cubicBezTo>
                    <a:pt x="275" y="798"/>
                    <a:pt x="273" y="798"/>
                    <a:pt x="273" y="800"/>
                  </a:cubicBezTo>
                  <a:cubicBezTo>
                    <a:pt x="273" y="820"/>
                    <a:pt x="271" y="839"/>
                    <a:pt x="269" y="859"/>
                  </a:cubicBezTo>
                  <a:cubicBezTo>
                    <a:pt x="261" y="862"/>
                    <a:pt x="253" y="865"/>
                    <a:pt x="246" y="869"/>
                  </a:cubicBezTo>
                  <a:cubicBezTo>
                    <a:pt x="249" y="846"/>
                    <a:pt x="251" y="824"/>
                    <a:pt x="251" y="802"/>
                  </a:cubicBezTo>
                  <a:cubicBezTo>
                    <a:pt x="251" y="800"/>
                    <a:pt x="249" y="800"/>
                    <a:pt x="249" y="802"/>
                  </a:cubicBezTo>
                  <a:cubicBezTo>
                    <a:pt x="249" y="821"/>
                    <a:pt x="246" y="840"/>
                    <a:pt x="243" y="860"/>
                  </a:cubicBezTo>
                  <a:cubicBezTo>
                    <a:pt x="243" y="863"/>
                    <a:pt x="242" y="867"/>
                    <a:pt x="242" y="870"/>
                  </a:cubicBezTo>
                  <a:cubicBezTo>
                    <a:pt x="234" y="873"/>
                    <a:pt x="226" y="877"/>
                    <a:pt x="219" y="880"/>
                  </a:cubicBezTo>
                  <a:cubicBezTo>
                    <a:pt x="217" y="881"/>
                    <a:pt x="216" y="882"/>
                    <a:pt x="215" y="882"/>
                  </a:cubicBezTo>
                  <a:cubicBezTo>
                    <a:pt x="217" y="857"/>
                    <a:pt x="217" y="832"/>
                    <a:pt x="213" y="808"/>
                  </a:cubicBezTo>
                  <a:cubicBezTo>
                    <a:pt x="213" y="806"/>
                    <a:pt x="210" y="807"/>
                    <a:pt x="211" y="808"/>
                  </a:cubicBezTo>
                  <a:cubicBezTo>
                    <a:pt x="214" y="833"/>
                    <a:pt x="214" y="859"/>
                    <a:pt x="211" y="884"/>
                  </a:cubicBezTo>
                  <a:cubicBezTo>
                    <a:pt x="205" y="887"/>
                    <a:pt x="198" y="890"/>
                    <a:pt x="192" y="893"/>
                  </a:cubicBezTo>
                  <a:cubicBezTo>
                    <a:pt x="192" y="893"/>
                    <a:pt x="192" y="893"/>
                    <a:pt x="192" y="892"/>
                  </a:cubicBezTo>
                  <a:cubicBezTo>
                    <a:pt x="193" y="872"/>
                    <a:pt x="195" y="853"/>
                    <a:pt x="195" y="833"/>
                  </a:cubicBezTo>
                  <a:cubicBezTo>
                    <a:pt x="196" y="827"/>
                    <a:pt x="196" y="820"/>
                    <a:pt x="196" y="813"/>
                  </a:cubicBezTo>
                  <a:cubicBezTo>
                    <a:pt x="203" y="808"/>
                    <a:pt x="211" y="806"/>
                    <a:pt x="220" y="805"/>
                  </a:cubicBezTo>
                  <a:cubicBezTo>
                    <a:pt x="224" y="805"/>
                    <a:pt x="228" y="805"/>
                    <a:pt x="232" y="804"/>
                  </a:cubicBezTo>
                  <a:cubicBezTo>
                    <a:pt x="233" y="806"/>
                    <a:pt x="234" y="808"/>
                    <a:pt x="235" y="810"/>
                  </a:cubicBezTo>
                  <a:cubicBezTo>
                    <a:pt x="236" y="811"/>
                    <a:pt x="237" y="811"/>
                    <a:pt x="237" y="810"/>
                  </a:cubicBezTo>
                  <a:cubicBezTo>
                    <a:pt x="236" y="808"/>
                    <a:pt x="235" y="806"/>
                    <a:pt x="234" y="804"/>
                  </a:cubicBezTo>
                  <a:cubicBezTo>
                    <a:pt x="236" y="804"/>
                    <a:pt x="237" y="803"/>
                    <a:pt x="239" y="803"/>
                  </a:cubicBezTo>
                  <a:cubicBezTo>
                    <a:pt x="251" y="799"/>
                    <a:pt x="260" y="792"/>
                    <a:pt x="260" y="777"/>
                  </a:cubicBezTo>
                  <a:cubicBezTo>
                    <a:pt x="255" y="781"/>
                    <a:pt x="250" y="786"/>
                    <a:pt x="245" y="790"/>
                  </a:cubicBezTo>
                  <a:cubicBezTo>
                    <a:pt x="244" y="790"/>
                    <a:pt x="243" y="791"/>
                    <a:pt x="242" y="791"/>
                  </a:cubicBezTo>
                  <a:cubicBezTo>
                    <a:pt x="241" y="781"/>
                    <a:pt x="237" y="772"/>
                    <a:pt x="234" y="763"/>
                  </a:cubicBezTo>
                  <a:cubicBezTo>
                    <a:pt x="234" y="761"/>
                    <a:pt x="233" y="760"/>
                    <a:pt x="233" y="759"/>
                  </a:cubicBezTo>
                  <a:cubicBezTo>
                    <a:pt x="240" y="757"/>
                    <a:pt x="248" y="756"/>
                    <a:pt x="255" y="753"/>
                  </a:cubicBezTo>
                  <a:cubicBezTo>
                    <a:pt x="264" y="749"/>
                    <a:pt x="268" y="741"/>
                    <a:pt x="267" y="731"/>
                  </a:cubicBezTo>
                  <a:cubicBezTo>
                    <a:pt x="266" y="731"/>
                    <a:pt x="264" y="731"/>
                    <a:pt x="264" y="732"/>
                  </a:cubicBezTo>
                  <a:cubicBezTo>
                    <a:pt x="254" y="742"/>
                    <a:pt x="242" y="746"/>
                    <a:pt x="230" y="749"/>
                  </a:cubicBezTo>
                  <a:cubicBezTo>
                    <a:pt x="228" y="744"/>
                    <a:pt x="226" y="739"/>
                    <a:pt x="224" y="734"/>
                  </a:cubicBezTo>
                  <a:moveTo>
                    <a:pt x="231" y="760"/>
                  </a:moveTo>
                  <a:cubicBezTo>
                    <a:pt x="234" y="770"/>
                    <a:pt x="238" y="781"/>
                    <a:pt x="241" y="792"/>
                  </a:cubicBezTo>
                  <a:cubicBezTo>
                    <a:pt x="238" y="794"/>
                    <a:pt x="234" y="795"/>
                    <a:pt x="231" y="796"/>
                  </a:cubicBezTo>
                  <a:cubicBezTo>
                    <a:pt x="228" y="791"/>
                    <a:pt x="226" y="786"/>
                    <a:pt x="224" y="782"/>
                  </a:cubicBezTo>
                  <a:cubicBezTo>
                    <a:pt x="222" y="777"/>
                    <a:pt x="218" y="773"/>
                    <a:pt x="216" y="768"/>
                  </a:cubicBezTo>
                  <a:cubicBezTo>
                    <a:pt x="216" y="766"/>
                    <a:pt x="215" y="765"/>
                    <a:pt x="215" y="763"/>
                  </a:cubicBezTo>
                  <a:cubicBezTo>
                    <a:pt x="220" y="762"/>
                    <a:pt x="225" y="761"/>
                    <a:pt x="231" y="760"/>
                  </a:cubicBezTo>
                  <a:moveTo>
                    <a:pt x="179" y="771"/>
                  </a:moveTo>
                  <a:cubicBezTo>
                    <a:pt x="190" y="769"/>
                    <a:pt x="201" y="766"/>
                    <a:pt x="212" y="764"/>
                  </a:cubicBezTo>
                  <a:cubicBezTo>
                    <a:pt x="216" y="775"/>
                    <a:pt x="221" y="786"/>
                    <a:pt x="227" y="796"/>
                  </a:cubicBezTo>
                  <a:cubicBezTo>
                    <a:pt x="223" y="796"/>
                    <a:pt x="219" y="797"/>
                    <a:pt x="215" y="797"/>
                  </a:cubicBezTo>
                  <a:cubicBezTo>
                    <a:pt x="208" y="798"/>
                    <a:pt x="202" y="799"/>
                    <a:pt x="196" y="802"/>
                  </a:cubicBezTo>
                  <a:cubicBezTo>
                    <a:pt x="196" y="795"/>
                    <a:pt x="195" y="788"/>
                    <a:pt x="193" y="782"/>
                  </a:cubicBezTo>
                  <a:cubicBezTo>
                    <a:pt x="193" y="780"/>
                    <a:pt x="190" y="781"/>
                    <a:pt x="191" y="782"/>
                  </a:cubicBezTo>
                  <a:cubicBezTo>
                    <a:pt x="193" y="789"/>
                    <a:pt x="193" y="796"/>
                    <a:pt x="194" y="804"/>
                  </a:cubicBezTo>
                  <a:cubicBezTo>
                    <a:pt x="193" y="804"/>
                    <a:pt x="192" y="805"/>
                    <a:pt x="191" y="805"/>
                  </a:cubicBezTo>
                  <a:cubicBezTo>
                    <a:pt x="186" y="794"/>
                    <a:pt x="181" y="783"/>
                    <a:pt x="176" y="772"/>
                  </a:cubicBezTo>
                  <a:cubicBezTo>
                    <a:pt x="177" y="772"/>
                    <a:pt x="178" y="771"/>
                    <a:pt x="179" y="771"/>
                  </a:cubicBezTo>
                  <a:moveTo>
                    <a:pt x="177" y="782"/>
                  </a:moveTo>
                  <a:cubicBezTo>
                    <a:pt x="179" y="787"/>
                    <a:pt x="182" y="791"/>
                    <a:pt x="184" y="796"/>
                  </a:cubicBezTo>
                  <a:cubicBezTo>
                    <a:pt x="185" y="799"/>
                    <a:pt x="187" y="805"/>
                    <a:pt x="189" y="807"/>
                  </a:cubicBezTo>
                  <a:cubicBezTo>
                    <a:pt x="187" y="809"/>
                    <a:pt x="184" y="812"/>
                    <a:pt x="182" y="815"/>
                  </a:cubicBezTo>
                  <a:cubicBezTo>
                    <a:pt x="178" y="820"/>
                    <a:pt x="173" y="824"/>
                    <a:pt x="169" y="829"/>
                  </a:cubicBezTo>
                  <a:cubicBezTo>
                    <a:pt x="170" y="822"/>
                    <a:pt x="170" y="815"/>
                    <a:pt x="170" y="808"/>
                  </a:cubicBezTo>
                  <a:cubicBezTo>
                    <a:pt x="171" y="811"/>
                    <a:pt x="172" y="815"/>
                    <a:pt x="173" y="818"/>
                  </a:cubicBezTo>
                  <a:cubicBezTo>
                    <a:pt x="174" y="819"/>
                    <a:pt x="175" y="819"/>
                    <a:pt x="175" y="818"/>
                  </a:cubicBezTo>
                  <a:cubicBezTo>
                    <a:pt x="174" y="812"/>
                    <a:pt x="172" y="806"/>
                    <a:pt x="170" y="801"/>
                  </a:cubicBezTo>
                  <a:cubicBezTo>
                    <a:pt x="170" y="792"/>
                    <a:pt x="170" y="783"/>
                    <a:pt x="169" y="775"/>
                  </a:cubicBezTo>
                  <a:cubicBezTo>
                    <a:pt x="170" y="774"/>
                    <a:pt x="171" y="774"/>
                    <a:pt x="173" y="773"/>
                  </a:cubicBezTo>
                  <a:cubicBezTo>
                    <a:pt x="174" y="776"/>
                    <a:pt x="175" y="779"/>
                    <a:pt x="177" y="782"/>
                  </a:cubicBezTo>
                  <a:moveTo>
                    <a:pt x="167" y="776"/>
                  </a:moveTo>
                  <a:cubicBezTo>
                    <a:pt x="167" y="782"/>
                    <a:pt x="167" y="787"/>
                    <a:pt x="167" y="793"/>
                  </a:cubicBezTo>
                  <a:cubicBezTo>
                    <a:pt x="165" y="789"/>
                    <a:pt x="163" y="785"/>
                    <a:pt x="162" y="781"/>
                  </a:cubicBezTo>
                  <a:cubicBezTo>
                    <a:pt x="162" y="780"/>
                    <a:pt x="162" y="780"/>
                    <a:pt x="162" y="780"/>
                  </a:cubicBezTo>
                  <a:cubicBezTo>
                    <a:pt x="163" y="779"/>
                    <a:pt x="165" y="777"/>
                    <a:pt x="167" y="776"/>
                  </a:cubicBezTo>
                  <a:moveTo>
                    <a:pt x="155" y="789"/>
                  </a:moveTo>
                  <a:cubicBezTo>
                    <a:pt x="156" y="786"/>
                    <a:pt x="158" y="784"/>
                    <a:pt x="159" y="783"/>
                  </a:cubicBezTo>
                  <a:cubicBezTo>
                    <a:pt x="159" y="783"/>
                    <a:pt x="159" y="783"/>
                    <a:pt x="159" y="783"/>
                  </a:cubicBezTo>
                  <a:cubicBezTo>
                    <a:pt x="161" y="789"/>
                    <a:pt x="164" y="795"/>
                    <a:pt x="167" y="801"/>
                  </a:cubicBezTo>
                  <a:cubicBezTo>
                    <a:pt x="167" y="810"/>
                    <a:pt x="167" y="819"/>
                    <a:pt x="166" y="829"/>
                  </a:cubicBezTo>
                  <a:cubicBezTo>
                    <a:pt x="161" y="818"/>
                    <a:pt x="156" y="807"/>
                    <a:pt x="150" y="796"/>
                  </a:cubicBezTo>
                  <a:cubicBezTo>
                    <a:pt x="152" y="794"/>
                    <a:pt x="153" y="791"/>
                    <a:pt x="155" y="789"/>
                  </a:cubicBezTo>
                  <a:moveTo>
                    <a:pt x="141" y="784"/>
                  </a:moveTo>
                  <a:cubicBezTo>
                    <a:pt x="141" y="785"/>
                    <a:pt x="142" y="787"/>
                    <a:pt x="143" y="788"/>
                  </a:cubicBezTo>
                  <a:cubicBezTo>
                    <a:pt x="143" y="789"/>
                    <a:pt x="142" y="789"/>
                    <a:pt x="142" y="789"/>
                  </a:cubicBezTo>
                  <a:cubicBezTo>
                    <a:pt x="142" y="788"/>
                    <a:pt x="141" y="786"/>
                    <a:pt x="141" y="784"/>
                  </a:cubicBezTo>
                  <a:moveTo>
                    <a:pt x="141" y="807"/>
                  </a:moveTo>
                  <a:cubicBezTo>
                    <a:pt x="141" y="807"/>
                    <a:pt x="141" y="807"/>
                    <a:pt x="141" y="808"/>
                  </a:cubicBezTo>
                  <a:cubicBezTo>
                    <a:pt x="141" y="818"/>
                    <a:pt x="141" y="829"/>
                    <a:pt x="141" y="840"/>
                  </a:cubicBezTo>
                  <a:cubicBezTo>
                    <a:pt x="141" y="844"/>
                    <a:pt x="141" y="848"/>
                    <a:pt x="140" y="852"/>
                  </a:cubicBezTo>
                  <a:cubicBezTo>
                    <a:pt x="138" y="847"/>
                    <a:pt x="135" y="843"/>
                    <a:pt x="133" y="839"/>
                  </a:cubicBezTo>
                  <a:cubicBezTo>
                    <a:pt x="129" y="833"/>
                    <a:pt x="126" y="828"/>
                    <a:pt x="123" y="822"/>
                  </a:cubicBezTo>
                  <a:cubicBezTo>
                    <a:pt x="123" y="820"/>
                    <a:pt x="123" y="818"/>
                    <a:pt x="123" y="816"/>
                  </a:cubicBezTo>
                  <a:cubicBezTo>
                    <a:pt x="130" y="815"/>
                    <a:pt x="136" y="812"/>
                    <a:pt x="141" y="807"/>
                  </a:cubicBezTo>
                  <a:moveTo>
                    <a:pt x="121" y="817"/>
                  </a:moveTo>
                  <a:cubicBezTo>
                    <a:pt x="121" y="817"/>
                    <a:pt x="121" y="817"/>
                    <a:pt x="121" y="817"/>
                  </a:cubicBezTo>
                  <a:cubicBezTo>
                    <a:pt x="121" y="817"/>
                    <a:pt x="121" y="817"/>
                    <a:pt x="121" y="817"/>
                  </a:cubicBezTo>
                  <a:cubicBezTo>
                    <a:pt x="121" y="817"/>
                    <a:pt x="121" y="817"/>
                    <a:pt x="121" y="817"/>
                  </a:cubicBezTo>
                  <a:moveTo>
                    <a:pt x="117" y="817"/>
                  </a:moveTo>
                  <a:cubicBezTo>
                    <a:pt x="118" y="819"/>
                    <a:pt x="119" y="823"/>
                    <a:pt x="121" y="826"/>
                  </a:cubicBezTo>
                  <a:cubicBezTo>
                    <a:pt x="121" y="839"/>
                    <a:pt x="121" y="852"/>
                    <a:pt x="121" y="864"/>
                  </a:cubicBezTo>
                  <a:cubicBezTo>
                    <a:pt x="119" y="865"/>
                    <a:pt x="117" y="865"/>
                    <a:pt x="115" y="866"/>
                  </a:cubicBezTo>
                  <a:cubicBezTo>
                    <a:pt x="114" y="866"/>
                    <a:pt x="113" y="866"/>
                    <a:pt x="111" y="867"/>
                  </a:cubicBezTo>
                  <a:cubicBezTo>
                    <a:pt x="107" y="859"/>
                    <a:pt x="103" y="850"/>
                    <a:pt x="99" y="842"/>
                  </a:cubicBezTo>
                  <a:cubicBezTo>
                    <a:pt x="99" y="842"/>
                    <a:pt x="99" y="842"/>
                    <a:pt x="99" y="841"/>
                  </a:cubicBezTo>
                  <a:cubicBezTo>
                    <a:pt x="98" y="831"/>
                    <a:pt x="95" y="821"/>
                    <a:pt x="95" y="811"/>
                  </a:cubicBezTo>
                  <a:cubicBezTo>
                    <a:pt x="97" y="812"/>
                    <a:pt x="100" y="812"/>
                    <a:pt x="103" y="814"/>
                  </a:cubicBezTo>
                  <a:cubicBezTo>
                    <a:pt x="107" y="815"/>
                    <a:pt x="112" y="816"/>
                    <a:pt x="117" y="817"/>
                  </a:cubicBezTo>
                  <a:moveTo>
                    <a:pt x="93" y="810"/>
                  </a:moveTo>
                  <a:cubicBezTo>
                    <a:pt x="93" y="810"/>
                    <a:pt x="93" y="810"/>
                    <a:pt x="93" y="810"/>
                  </a:cubicBezTo>
                  <a:cubicBezTo>
                    <a:pt x="93" y="819"/>
                    <a:pt x="95" y="828"/>
                    <a:pt x="96" y="836"/>
                  </a:cubicBezTo>
                  <a:cubicBezTo>
                    <a:pt x="91" y="827"/>
                    <a:pt x="86" y="818"/>
                    <a:pt x="81" y="808"/>
                  </a:cubicBezTo>
                  <a:cubicBezTo>
                    <a:pt x="84" y="807"/>
                    <a:pt x="87" y="808"/>
                    <a:pt x="93" y="810"/>
                  </a:cubicBezTo>
                  <a:moveTo>
                    <a:pt x="66" y="826"/>
                  </a:moveTo>
                  <a:cubicBezTo>
                    <a:pt x="71" y="818"/>
                    <a:pt x="74" y="813"/>
                    <a:pt x="78" y="810"/>
                  </a:cubicBezTo>
                  <a:cubicBezTo>
                    <a:pt x="78" y="811"/>
                    <a:pt x="78" y="812"/>
                    <a:pt x="79" y="812"/>
                  </a:cubicBezTo>
                  <a:cubicBezTo>
                    <a:pt x="85" y="823"/>
                    <a:pt x="91" y="835"/>
                    <a:pt x="97" y="846"/>
                  </a:cubicBezTo>
                  <a:cubicBezTo>
                    <a:pt x="97" y="854"/>
                    <a:pt x="97" y="862"/>
                    <a:pt x="97" y="870"/>
                  </a:cubicBezTo>
                  <a:cubicBezTo>
                    <a:pt x="94" y="871"/>
                    <a:pt x="91" y="872"/>
                    <a:pt x="89" y="872"/>
                  </a:cubicBezTo>
                  <a:cubicBezTo>
                    <a:pt x="85" y="874"/>
                    <a:pt x="80" y="875"/>
                    <a:pt x="76" y="876"/>
                  </a:cubicBezTo>
                  <a:cubicBezTo>
                    <a:pt x="74" y="870"/>
                    <a:pt x="71" y="864"/>
                    <a:pt x="69" y="858"/>
                  </a:cubicBezTo>
                  <a:cubicBezTo>
                    <a:pt x="68" y="854"/>
                    <a:pt x="68" y="850"/>
                    <a:pt x="67" y="846"/>
                  </a:cubicBezTo>
                  <a:cubicBezTo>
                    <a:pt x="67" y="844"/>
                    <a:pt x="64" y="844"/>
                    <a:pt x="65" y="846"/>
                  </a:cubicBezTo>
                  <a:cubicBezTo>
                    <a:pt x="65" y="847"/>
                    <a:pt x="65" y="849"/>
                    <a:pt x="65" y="850"/>
                  </a:cubicBezTo>
                  <a:cubicBezTo>
                    <a:pt x="64" y="848"/>
                    <a:pt x="62" y="845"/>
                    <a:pt x="61" y="842"/>
                  </a:cubicBezTo>
                  <a:cubicBezTo>
                    <a:pt x="60" y="840"/>
                    <a:pt x="59" y="838"/>
                    <a:pt x="58" y="837"/>
                  </a:cubicBezTo>
                  <a:cubicBezTo>
                    <a:pt x="61" y="833"/>
                    <a:pt x="63" y="829"/>
                    <a:pt x="66" y="82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7"/>
            <p:cNvSpPr/>
            <p:nvPr/>
          </p:nvSpPr>
          <p:spPr bwMode="auto">
            <a:xfrm>
              <a:off x="419100" y="-222251"/>
              <a:ext cx="0" cy="3175"/>
            </a:xfrm>
            <a:custGeom>
              <a:avLst/>
              <a:gdLst>
                <a:gd name="T0" fmla="*/ 1 h 1"/>
                <a:gd name="T1" fmla="*/ 1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8"/>
            <p:cNvSpPr/>
            <p:nvPr/>
          </p:nvSpPr>
          <p:spPr bwMode="auto">
            <a:xfrm>
              <a:off x="474662" y="-388938"/>
              <a:ext cx="44450" cy="60325"/>
            </a:xfrm>
            <a:custGeom>
              <a:avLst/>
              <a:gdLst>
                <a:gd name="T0" fmla="*/ 1 w 12"/>
                <a:gd name="T1" fmla="*/ 2 h 16"/>
                <a:gd name="T2" fmla="*/ 10 w 12"/>
                <a:gd name="T3" fmla="*/ 15 h 16"/>
                <a:gd name="T4" fmla="*/ 12 w 12"/>
                <a:gd name="T5" fmla="*/ 15 h 16"/>
                <a:gd name="T6" fmla="*/ 1 w 12"/>
                <a:gd name="T7" fmla="*/ 0 h 16"/>
                <a:gd name="T8" fmla="*/ 1 w 12"/>
                <a:gd name="T9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6">
                  <a:moveTo>
                    <a:pt x="1" y="2"/>
                  </a:moveTo>
                  <a:cubicBezTo>
                    <a:pt x="5" y="5"/>
                    <a:pt x="10" y="9"/>
                    <a:pt x="10" y="15"/>
                  </a:cubicBezTo>
                  <a:cubicBezTo>
                    <a:pt x="10" y="16"/>
                    <a:pt x="12" y="16"/>
                    <a:pt x="12" y="15"/>
                  </a:cubicBezTo>
                  <a:cubicBezTo>
                    <a:pt x="12" y="9"/>
                    <a:pt x="6" y="4"/>
                    <a:pt x="1" y="0"/>
                  </a:cubicBezTo>
                  <a:cubicBezTo>
                    <a:pt x="1" y="0"/>
                    <a:pt x="0" y="1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9"/>
            <p:cNvSpPr>
              <a:spLocks noEditPoints="1"/>
            </p:cNvSpPr>
            <p:nvPr/>
          </p:nvSpPr>
          <p:spPr bwMode="auto">
            <a:xfrm>
              <a:off x="3278187" y="4116387"/>
              <a:ext cx="1757363" cy="1474788"/>
            </a:xfrm>
            <a:custGeom>
              <a:avLst/>
              <a:gdLst>
                <a:gd name="T0" fmla="*/ 63 w 468"/>
                <a:gd name="T1" fmla="*/ 123 h 393"/>
                <a:gd name="T2" fmla="*/ 232 w 468"/>
                <a:gd name="T3" fmla="*/ 328 h 393"/>
                <a:gd name="T4" fmla="*/ 403 w 468"/>
                <a:gd name="T5" fmla="*/ 38 h 393"/>
                <a:gd name="T6" fmla="*/ 423 w 468"/>
                <a:gd name="T7" fmla="*/ 111 h 393"/>
                <a:gd name="T8" fmla="*/ 404 w 468"/>
                <a:gd name="T9" fmla="*/ 215 h 393"/>
                <a:gd name="T10" fmla="*/ 260 w 468"/>
                <a:gd name="T11" fmla="*/ 289 h 393"/>
                <a:gd name="T12" fmla="*/ 280 w 468"/>
                <a:gd name="T13" fmla="*/ 270 h 393"/>
                <a:gd name="T14" fmla="*/ 327 w 468"/>
                <a:gd name="T15" fmla="*/ 227 h 393"/>
                <a:gd name="T16" fmla="*/ 329 w 468"/>
                <a:gd name="T17" fmla="*/ 222 h 393"/>
                <a:gd name="T18" fmla="*/ 347 w 468"/>
                <a:gd name="T19" fmla="*/ 213 h 393"/>
                <a:gd name="T20" fmla="*/ 310 w 468"/>
                <a:gd name="T21" fmla="*/ 221 h 393"/>
                <a:gd name="T22" fmla="*/ 283 w 468"/>
                <a:gd name="T23" fmla="*/ 264 h 393"/>
                <a:gd name="T24" fmla="*/ 322 w 468"/>
                <a:gd name="T25" fmla="*/ 249 h 393"/>
                <a:gd name="T26" fmla="*/ 345 w 468"/>
                <a:gd name="T27" fmla="*/ 233 h 393"/>
                <a:gd name="T28" fmla="*/ 372 w 468"/>
                <a:gd name="T29" fmla="*/ 204 h 393"/>
                <a:gd name="T30" fmla="*/ 361 w 468"/>
                <a:gd name="T31" fmla="*/ 179 h 393"/>
                <a:gd name="T32" fmla="*/ 279 w 468"/>
                <a:gd name="T33" fmla="*/ 234 h 393"/>
                <a:gd name="T34" fmla="*/ 292 w 468"/>
                <a:gd name="T35" fmla="*/ 289 h 393"/>
                <a:gd name="T36" fmla="*/ 331 w 468"/>
                <a:gd name="T37" fmla="*/ 270 h 393"/>
                <a:gd name="T38" fmla="*/ 355 w 468"/>
                <a:gd name="T39" fmla="*/ 251 h 393"/>
                <a:gd name="T40" fmla="*/ 404 w 468"/>
                <a:gd name="T41" fmla="*/ 200 h 393"/>
                <a:gd name="T42" fmla="*/ 350 w 468"/>
                <a:gd name="T43" fmla="*/ 181 h 393"/>
                <a:gd name="T44" fmla="*/ 331 w 468"/>
                <a:gd name="T45" fmla="*/ 177 h 393"/>
                <a:gd name="T46" fmla="*/ 352 w 468"/>
                <a:gd name="T47" fmla="*/ 127 h 393"/>
                <a:gd name="T48" fmla="*/ 346 w 468"/>
                <a:gd name="T49" fmla="*/ 117 h 393"/>
                <a:gd name="T50" fmla="*/ 381 w 468"/>
                <a:gd name="T51" fmla="*/ 74 h 393"/>
                <a:gd name="T52" fmla="*/ 404 w 468"/>
                <a:gd name="T53" fmla="*/ 79 h 393"/>
                <a:gd name="T54" fmla="*/ 370 w 468"/>
                <a:gd name="T55" fmla="*/ 56 h 393"/>
                <a:gd name="T56" fmla="*/ 254 w 468"/>
                <a:gd name="T57" fmla="*/ 101 h 393"/>
                <a:gd name="T58" fmla="*/ 220 w 468"/>
                <a:gd name="T59" fmla="*/ 78 h 393"/>
                <a:gd name="T60" fmla="*/ 246 w 468"/>
                <a:gd name="T61" fmla="*/ 105 h 393"/>
                <a:gd name="T62" fmla="*/ 285 w 468"/>
                <a:gd name="T63" fmla="*/ 66 h 393"/>
                <a:gd name="T64" fmla="*/ 235 w 468"/>
                <a:gd name="T65" fmla="*/ 113 h 393"/>
                <a:gd name="T66" fmla="*/ 267 w 468"/>
                <a:gd name="T67" fmla="*/ 165 h 393"/>
                <a:gd name="T68" fmla="*/ 280 w 468"/>
                <a:gd name="T69" fmla="*/ 188 h 393"/>
                <a:gd name="T70" fmla="*/ 264 w 468"/>
                <a:gd name="T71" fmla="*/ 213 h 393"/>
                <a:gd name="T72" fmla="*/ 205 w 468"/>
                <a:gd name="T73" fmla="*/ 253 h 393"/>
                <a:gd name="T74" fmla="*/ 170 w 468"/>
                <a:gd name="T75" fmla="*/ 300 h 393"/>
                <a:gd name="T76" fmla="*/ 160 w 468"/>
                <a:gd name="T77" fmla="*/ 280 h 393"/>
                <a:gd name="T78" fmla="*/ 95 w 468"/>
                <a:gd name="T79" fmla="*/ 167 h 393"/>
                <a:gd name="T80" fmla="*/ 73 w 468"/>
                <a:gd name="T81" fmla="*/ 142 h 393"/>
                <a:gd name="T82" fmla="*/ 176 w 468"/>
                <a:gd name="T83" fmla="*/ 290 h 393"/>
                <a:gd name="T84" fmla="*/ 167 w 468"/>
                <a:gd name="T85" fmla="*/ 333 h 393"/>
                <a:gd name="T86" fmla="*/ 216 w 468"/>
                <a:gd name="T87" fmla="*/ 258 h 393"/>
                <a:gd name="T88" fmla="*/ 143 w 468"/>
                <a:gd name="T89" fmla="*/ 330 h 393"/>
                <a:gd name="T90" fmla="*/ 87 w 468"/>
                <a:gd name="T91" fmla="*/ 352 h 393"/>
                <a:gd name="T92" fmla="*/ 97 w 468"/>
                <a:gd name="T93" fmla="*/ 186 h 393"/>
                <a:gd name="T94" fmla="*/ 87 w 468"/>
                <a:gd name="T95" fmla="*/ 166 h 393"/>
                <a:gd name="T96" fmla="*/ 141 w 468"/>
                <a:gd name="T97" fmla="*/ 299 h 393"/>
                <a:gd name="T98" fmla="*/ 117 w 468"/>
                <a:gd name="T99" fmla="*/ 312 h 393"/>
                <a:gd name="T100" fmla="*/ 35 w 468"/>
                <a:gd name="T101" fmla="*/ 212 h 393"/>
                <a:gd name="T102" fmla="*/ 24 w 468"/>
                <a:gd name="T103" fmla="*/ 248 h 393"/>
                <a:gd name="T104" fmla="*/ 38 w 468"/>
                <a:gd name="T105" fmla="*/ 284 h 393"/>
                <a:gd name="T106" fmla="*/ 47 w 468"/>
                <a:gd name="T107" fmla="*/ 301 h 393"/>
                <a:gd name="T108" fmla="*/ 71 w 468"/>
                <a:gd name="T109" fmla="*/ 256 h 393"/>
                <a:gd name="T110" fmla="*/ 89 w 468"/>
                <a:gd name="T111" fmla="*/ 298 h 393"/>
                <a:gd name="T112" fmla="*/ 121 w 468"/>
                <a:gd name="T113" fmla="*/ 355 h 393"/>
                <a:gd name="T114" fmla="*/ 240 w 468"/>
                <a:gd name="T115" fmla="*/ 249 h 393"/>
                <a:gd name="T116" fmla="*/ 249 w 468"/>
                <a:gd name="T117" fmla="*/ 293 h 393"/>
                <a:gd name="T118" fmla="*/ 263 w 468"/>
                <a:gd name="T119" fmla="*/ 258 h 393"/>
                <a:gd name="T120" fmla="*/ 258 w 468"/>
                <a:gd name="T121" fmla="*/ 293 h 393"/>
                <a:gd name="T122" fmla="*/ 383 w 468"/>
                <a:gd name="T123" fmla="*/ 245 h 393"/>
                <a:gd name="T124" fmla="*/ 417 w 468"/>
                <a:gd name="T125" fmla="*/ 179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68" h="393">
                  <a:moveTo>
                    <a:pt x="403" y="38"/>
                  </a:moveTo>
                  <a:cubicBezTo>
                    <a:pt x="402" y="38"/>
                    <a:pt x="401" y="39"/>
                    <a:pt x="400" y="39"/>
                  </a:cubicBezTo>
                  <a:cubicBezTo>
                    <a:pt x="391" y="27"/>
                    <a:pt x="381" y="16"/>
                    <a:pt x="369" y="6"/>
                  </a:cubicBezTo>
                  <a:cubicBezTo>
                    <a:pt x="363" y="2"/>
                    <a:pt x="359" y="0"/>
                    <a:pt x="352" y="5"/>
                  </a:cubicBezTo>
                  <a:cubicBezTo>
                    <a:pt x="343" y="10"/>
                    <a:pt x="332" y="13"/>
                    <a:pt x="322" y="16"/>
                  </a:cubicBezTo>
                  <a:cubicBezTo>
                    <a:pt x="311" y="20"/>
                    <a:pt x="300" y="23"/>
                    <a:pt x="290" y="26"/>
                  </a:cubicBezTo>
                  <a:cubicBezTo>
                    <a:pt x="278" y="30"/>
                    <a:pt x="267" y="34"/>
                    <a:pt x="255" y="37"/>
                  </a:cubicBezTo>
                  <a:cubicBezTo>
                    <a:pt x="239" y="40"/>
                    <a:pt x="226" y="46"/>
                    <a:pt x="213" y="55"/>
                  </a:cubicBezTo>
                  <a:cubicBezTo>
                    <a:pt x="206" y="60"/>
                    <a:pt x="199" y="65"/>
                    <a:pt x="192" y="68"/>
                  </a:cubicBezTo>
                  <a:cubicBezTo>
                    <a:pt x="166" y="79"/>
                    <a:pt x="140" y="88"/>
                    <a:pt x="115" y="99"/>
                  </a:cubicBezTo>
                  <a:cubicBezTo>
                    <a:pt x="101" y="105"/>
                    <a:pt x="87" y="112"/>
                    <a:pt x="74" y="118"/>
                  </a:cubicBezTo>
                  <a:cubicBezTo>
                    <a:pt x="70" y="120"/>
                    <a:pt x="67" y="123"/>
                    <a:pt x="63" y="123"/>
                  </a:cubicBezTo>
                  <a:cubicBezTo>
                    <a:pt x="53" y="123"/>
                    <a:pt x="50" y="129"/>
                    <a:pt x="48" y="138"/>
                  </a:cubicBezTo>
                  <a:cubicBezTo>
                    <a:pt x="47" y="143"/>
                    <a:pt x="44" y="149"/>
                    <a:pt x="42" y="154"/>
                  </a:cubicBezTo>
                  <a:cubicBezTo>
                    <a:pt x="35" y="171"/>
                    <a:pt x="27" y="187"/>
                    <a:pt x="19" y="204"/>
                  </a:cubicBezTo>
                  <a:cubicBezTo>
                    <a:pt x="16" y="211"/>
                    <a:pt x="14" y="219"/>
                    <a:pt x="8" y="224"/>
                  </a:cubicBezTo>
                  <a:cubicBezTo>
                    <a:pt x="3" y="230"/>
                    <a:pt x="1" y="237"/>
                    <a:pt x="0" y="244"/>
                  </a:cubicBezTo>
                  <a:cubicBezTo>
                    <a:pt x="2" y="250"/>
                    <a:pt x="2" y="256"/>
                    <a:pt x="4" y="262"/>
                  </a:cubicBezTo>
                  <a:cubicBezTo>
                    <a:pt x="13" y="281"/>
                    <a:pt x="21" y="300"/>
                    <a:pt x="32" y="317"/>
                  </a:cubicBezTo>
                  <a:cubicBezTo>
                    <a:pt x="45" y="336"/>
                    <a:pt x="52" y="358"/>
                    <a:pt x="62" y="377"/>
                  </a:cubicBezTo>
                  <a:cubicBezTo>
                    <a:pt x="67" y="387"/>
                    <a:pt x="74" y="393"/>
                    <a:pt x="87" y="385"/>
                  </a:cubicBezTo>
                  <a:cubicBezTo>
                    <a:pt x="90" y="383"/>
                    <a:pt x="93" y="381"/>
                    <a:pt x="97" y="379"/>
                  </a:cubicBezTo>
                  <a:cubicBezTo>
                    <a:pt x="112" y="374"/>
                    <a:pt x="127" y="368"/>
                    <a:pt x="142" y="363"/>
                  </a:cubicBezTo>
                  <a:cubicBezTo>
                    <a:pt x="173" y="353"/>
                    <a:pt x="203" y="340"/>
                    <a:pt x="232" y="328"/>
                  </a:cubicBezTo>
                  <a:cubicBezTo>
                    <a:pt x="260" y="316"/>
                    <a:pt x="289" y="307"/>
                    <a:pt x="318" y="297"/>
                  </a:cubicBezTo>
                  <a:cubicBezTo>
                    <a:pt x="341" y="289"/>
                    <a:pt x="365" y="279"/>
                    <a:pt x="386" y="266"/>
                  </a:cubicBezTo>
                  <a:cubicBezTo>
                    <a:pt x="389" y="265"/>
                    <a:pt x="393" y="262"/>
                    <a:pt x="393" y="259"/>
                  </a:cubicBezTo>
                  <a:cubicBezTo>
                    <a:pt x="395" y="248"/>
                    <a:pt x="403" y="240"/>
                    <a:pt x="409" y="231"/>
                  </a:cubicBezTo>
                  <a:cubicBezTo>
                    <a:pt x="423" y="213"/>
                    <a:pt x="436" y="195"/>
                    <a:pt x="449" y="178"/>
                  </a:cubicBezTo>
                  <a:cubicBezTo>
                    <a:pt x="453" y="172"/>
                    <a:pt x="459" y="169"/>
                    <a:pt x="463" y="163"/>
                  </a:cubicBezTo>
                  <a:cubicBezTo>
                    <a:pt x="466" y="160"/>
                    <a:pt x="468" y="155"/>
                    <a:pt x="467" y="152"/>
                  </a:cubicBezTo>
                  <a:cubicBezTo>
                    <a:pt x="465" y="143"/>
                    <a:pt x="462" y="133"/>
                    <a:pt x="457" y="124"/>
                  </a:cubicBezTo>
                  <a:cubicBezTo>
                    <a:pt x="442" y="101"/>
                    <a:pt x="427" y="78"/>
                    <a:pt x="411" y="55"/>
                  </a:cubicBezTo>
                  <a:cubicBezTo>
                    <a:pt x="408" y="50"/>
                    <a:pt x="405" y="46"/>
                    <a:pt x="402" y="42"/>
                  </a:cubicBezTo>
                  <a:cubicBezTo>
                    <a:pt x="403" y="41"/>
                    <a:pt x="404" y="40"/>
                    <a:pt x="404" y="40"/>
                  </a:cubicBezTo>
                  <a:cubicBezTo>
                    <a:pt x="405" y="39"/>
                    <a:pt x="404" y="37"/>
                    <a:pt x="403" y="38"/>
                  </a:cubicBezTo>
                  <a:moveTo>
                    <a:pt x="425" y="113"/>
                  </a:moveTo>
                  <a:cubicBezTo>
                    <a:pt x="426" y="114"/>
                    <a:pt x="427" y="116"/>
                    <a:pt x="428" y="118"/>
                  </a:cubicBezTo>
                  <a:cubicBezTo>
                    <a:pt x="402" y="132"/>
                    <a:pt x="376" y="145"/>
                    <a:pt x="350" y="157"/>
                  </a:cubicBezTo>
                  <a:cubicBezTo>
                    <a:pt x="335" y="165"/>
                    <a:pt x="320" y="172"/>
                    <a:pt x="306" y="179"/>
                  </a:cubicBezTo>
                  <a:cubicBezTo>
                    <a:pt x="303" y="181"/>
                    <a:pt x="300" y="182"/>
                    <a:pt x="298" y="184"/>
                  </a:cubicBezTo>
                  <a:cubicBezTo>
                    <a:pt x="297" y="182"/>
                    <a:pt x="296" y="180"/>
                    <a:pt x="295" y="178"/>
                  </a:cubicBezTo>
                  <a:cubicBezTo>
                    <a:pt x="295" y="177"/>
                    <a:pt x="294" y="175"/>
                    <a:pt x="293" y="174"/>
                  </a:cubicBezTo>
                  <a:cubicBezTo>
                    <a:pt x="298" y="172"/>
                    <a:pt x="302" y="169"/>
                    <a:pt x="306" y="168"/>
                  </a:cubicBezTo>
                  <a:cubicBezTo>
                    <a:pt x="321" y="162"/>
                    <a:pt x="336" y="156"/>
                    <a:pt x="350" y="149"/>
                  </a:cubicBezTo>
                  <a:cubicBezTo>
                    <a:pt x="365" y="142"/>
                    <a:pt x="380" y="134"/>
                    <a:pt x="395" y="127"/>
                  </a:cubicBezTo>
                  <a:cubicBezTo>
                    <a:pt x="402" y="123"/>
                    <a:pt x="409" y="119"/>
                    <a:pt x="416" y="115"/>
                  </a:cubicBezTo>
                  <a:cubicBezTo>
                    <a:pt x="418" y="114"/>
                    <a:pt x="421" y="112"/>
                    <a:pt x="423" y="111"/>
                  </a:cubicBezTo>
                  <a:cubicBezTo>
                    <a:pt x="424" y="111"/>
                    <a:pt x="424" y="112"/>
                    <a:pt x="425" y="113"/>
                  </a:cubicBezTo>
                  <a:moveTo>
                    <a:pt x="422" y="157"/>
                  </a:moveTo>
                  <a:cubicBezTo>
                    <a:pt x="422" y="158"/>
                    <a:pt x="422" y="158"/>
                    <a:pt x="422" y="158"/>
                  </a:cubicBezTo>
                  <a:cubicBezTo>
                    <a:pt x="416" y="161"/>
                    <a:pt x="409" y="163"/>
                    <a:pt x="403" y="166"/>
                  </a:cubicBezTo>
                  <a:cubicBezTo>
                    <a:pt x="403" y="164"/>
                    <a:pt x="404" y="161"/>
                    <a:pt x="404" y="159"/>
                  </a:cubicBezTo>
                  <a:cubicBezTo>
                    <a:pt x="411" y="156"/>
                    <a:pt x="417" y="153"/>
                    <a:pt x="424" y="150"/>
                  </a:cubicBezTo>
                  <a:cubicBezTo>
                    <a:pt x="424" y="152"/>
                    <a:pt x="423" y="156"/>
                    <a:pt x="422" y="157"/>
                  </a:cubicBezTo>
                  <a:moveTo>
                    <a:pt x="404" y="215"/>
                  </a:moveTo>
                  <a:cubicBezTo>
                    <a:pt x="402" y="216"/>
                    <a:pt x="400" y="217"/>
                    <a:pt x="399" y="218"/>
                  </a:cubicBezTo>
                  <a:cubicBezTo>
                    <a:pt x="401" y="213"/>
                    <a:pt x="404" y="208"/>
                    <a:pt x="406" y="203"/>
                  </a:cubicBezTo>
                  <a:cubicBezTo>
                    <a:pt x="410" y="201"/>
                    <a:pt x="413" y="199"/>
                    <a:pt x="417" y="197"/>
                  </a:cubicBezTo>
                  <a:cubicBezTo>
                    <a:pt x="413" y="203"/>
                    <a:pt x="408" y="209"/>
                    <a:pt x="404" y="215"/>
                  </a:cubicBezTo>
                  <a:moveTo>
                    <a:pt x="385" y="237"/>
                  </a:moveTo>
                  <a:cubicBezTo>
                    <a:pt x="381" y="240"/>
                    <a:pt x="376" y="242"/>
                    <a:pt x="372" y="245"/>
                  </a:cubicBezTo>
                  <a:cubicBezTo>
                    <a:pt x="372" y="244"/>
                    <a:pt x="372" y="243"/>
                    <a:pt x="373" y="242"/>
                  </a:cubicBezTo>
                  <a:cubicBezTo>
                    <a:pt x="374" y="239"/>
                    <a:pt x="376" y="235"/>
                    <a:pt x="377" y="232"/>
                  </a:cubicBezTo>
                  <a:cubicBezTo>
                    <a:pt x="382" y="229"/>
                    <a:pt x="387" y="226"/>
                    <a:pt x="392" y="223"/>
                  </a:cubicBezTo>
                  <a:cubicBezTo>
                    <a:pt x="390" y="228"/>
                    <a:pt x="387" y="232"/>
                    <a:pt x="385" y="237"/>
                  </a:cubicBezTo>
                  <a:moveTo>
                    <a:pt x="330" y="274"/>
                  </a:moveTo>
                  <a:cubicBezTo>
                    <a:pt x="336" y="270"/>
                    <a:pt x="342" y="266"/>
                    <a:pt x="348" y="262"/>
                  </a:cubicBezTo>
                  <a:cubicBezTo>
                    <a:pt x="348" y="264"/>
                    <a:pt x="347" y="265"/>
                    <a:pt x="347" y="267"/>
                  </a:cubicBezTo>
                  <a:cubicBezTo>
                    <a:pt x="341" y="269"/>
                    <a:pt x="336" y="271"/>
                    <a:pt x="330" y="274"/>
                  </a:cubicBezTo>
                  <a:moveTo>
                    <a:pt x="259" y="290"/>
                  </a:moveTo>
                  <a:cubicBezTo>
                    <a:pt x="259" y="289"/>
                    <a:pt x="259" y="289"/>
                    <a:pt x="260" y="289"/>
                  </a:cubicBezTo>
                  <a:cubicBezTo>
                    <a:pt x="260" y="289"/>
                    <a:pt x="259" y="289"/>
                    <a:pt x="259" y="289"/>
                  </a:cubicBezTo>
                  <a:cubicBezTo>
                    <a:pt x="259" y="289"/>
                    <a:pt x="259" y="290"/>
                    <a:pt x="259" y="290"/>
                  </a:cubicBezTo>
                  <a:moveTo>
                    <a:pt x="400" y="167"/>
                  </a:moveTo>
                  <a:cubicBezTo>
                    <a:pt x="394" y="169"/>
                    <a:pt x="387" y="172"/>
                    <a:pt x="380" y="174"/>
                  </a:cubicBezTo>
                  <a:cubicBezTo>
                    <a:pt x="381" y="173"/>
                    <a:pt x="381" y="171"/>
                    <a:pt x="381" y="170"/>
                  </a:cubicBezTo>
                  <a:cubicBezTo>
                    <a:pt x="388" y="167"/>
                    <a:pt x="395" y="164"/>
                    <a:pt x="402" y="160"/>
                  </a:cubicBezTo>
                  <a:cubicBezTo>
                    <a:pt x="401" y="162"/>
                    <a:pt x="401" y="165"/>
                    <a:pt x="400" y="167"/>
                  </a:cubicBezTo>
                  <a:moveTo>
                    <a:pt x="280" y="270"/>
                  </a:moveTo>
                  <a:cubicBezTo>
                    <a:pt x="285" y="267"/>
                    <a:pt x="291" y="265"/>
                    <a:pt x="296" y="262"/>
                  </a:cubicBezTo>
                  <a:cubicBezTo>
                    <a:pt x="295" y="266"/>
                    <a:pt x="293" y="270"/>
                    <a:pt x="292" y="275"/>
                  </a:cubicBezTo>
                  <a:cubicBezTo>
                    <a:pt x="286" y="278"/>
                    <a:pt x="279" y="281"/>
                    <a:pt x="272" y="284"/>
                  </a:cubicBezTo>
                  <a:cubicBezTo>
                    <a:pt x="275" y="279"/>
                    <a:pt x="277" y="275"/>
                    <a:pt x="280" y="270"/>
                  </a:cubicBezTo>
                  <a:moveTo>
                    <a:pt x="359" y="203"/>
                  </a:moveTo>
                  <a:cubicBezTo>
                    <a:pt x="363" y="201"/>
                    <a:pt x="368" y="198"/>
                    <a:pt x="373" y="196"/>
                  </a:cubicBezTo>
                  <a:cubicBezTo>
                    <a:pt x="372" y="198"/>
                    <a:pt x="372" y="199"/>
                    <a:pt x="371" y="201"/>
                  </a:cubicBezTo>
                  <a:cubicBezTo>
                    <a:pt x="364" y="205"/>
                    <a:pt x="358" y="208"/>
                    <a:pt x="351" y="211"/>
                  </a:cubicBezTo>
                  <a:cubicBezTo>
                    <a:pt x="352" y="209"/>
                    <a:pt x="353" y="207"/>
                    <a:pt x="354" y="205"/>
                  </a:cubicBezTo>
                  <a:cubicBezTo>
                    <a:pt x="355" y="204"/>
                    <a:pt x="357" y="204"/>
                    <a:pt x="359" y="203"/>
                  </a:cubicBezTo>
                  <a:moveTo>
                    <a:pt x="352" y="203"/>
                  </a:moveTo>
                  <a:cubicBezTo>
                    <a:pt x="346" y="205"/>
                    <a:pt x="341" y="208"/>
                    <a:pt x="335" y="210"/>
                  </a:cubicBezTo>
                  <a:cubicBezTo>
                    <a:pt x="335" y="210"/>
                    <a:pt x="335" y="210"/>
                    <a:pt x="335" y="210"/>
                  </a:cubicBezTo>
                  <a:cubicBezTo>
                    <a:pt x="341" y="207"/>
                    <a:pt x="346" y="205"/>
                    <a:pt x="352" y="203"/>
                  </a:cubicBezTo>
                  <a:cubicBezTo>
                    <a:pt x="352" y="203"/>
                    <a:pt x="352" y="203"/>
                    <a:pt x="352" y="203"/>
                  </a:cubicBezTo>
                  <a:moveTo>
                    <a:pt x="327" y="227"/>
                  </a:moveTo>
                  <a:cubicBezTo>
                    <a:pt x="325" y="233"/>
                    <a:pt x="323" y="238"/>
                    <a:pt x="320" y="244"/>
                  </a:cubicBezTo>
                  <a:cubicBezTo>
                    <a:pt x="320" y="245"/>
                    <a:pt x="320" y="246"/>
                    <a:pt x="320" y="246"/>
                  </a:cubicBezTo>
                  <a:cubicBezTo>
                    <a:pt x="315" y="249"/>
                    <a:pt x="310" y="251"/>
                    <a:pt x="306" y="254"/>
                  </a:cubicBezTo>
                  <a:cubicBezTo>
                    <a:pt x="304" y="254"/>
                    <a:pt x="303" y="255"/>
                    <a:pt x="302" y="255"/>
                  </a:cubicBezTo>
                  <a:cubicBezTo>
                    <a:pt x="302" y="255"/>
                    <a:pt x="302" y="254"/>
                    <a:pt x="303" y="253"/>
                  </a:cubicBezTo>
                  <a:cubicBezTo>
                    <a:pt x="304" y="248"/>
                    <a:pt x="306" y="242"/>
                    <a:pt x="307" y="237"/>
                  </a:cubicBezTo>
                  <a:cubicBezTo>
                    <a:pt x="314" y="234"/>
                    <a:pt x="321" y="231"/>
                    <a:pt x="327" y="227"/>
                  </a:cubicBezTo>
                  <a:moveTo>
                    <a:pt x="308" y="233"/>
                  </a:moveTo>
                  <a:cubicBezTo>
                    <a:pt x="309" y="230"/>
                    <a:pt x="310" y="228"/>
                    <a:pt x="310" y="225"/>
                  </a:cubicBezTo>
                  <a:cubicBezTo>
                    <a:pt x="317" y="222"/>
                    <a:pt x="325" y="219"/>
                    <a:pt x="332" y="215"/>
                  </a:cubicBezTo>
                  <a:cubicBezTo>
                    <a:pt x="331" y="216"/>
                    <a:pt x="331" y="218"/>
                    <a:pt x="331" y="219"/>
                  </a:cubicBezTo>
                  <a:cubicBezTo>
                    <a:pt x="330" y="220"/>
                    <a:pt x="330" y="221"/>
                    <a:pt x="329" y="222"/>
                  </a:cubicBezTo>
                  <a:cubicBezTo>
                    <a:pt x="322" y="226"/>
                    <a:pt x="315" y="229"/>
                    <a:pt x="308" y="233"/>
                  </a:cubicBezTo>
                  <a:moveTo>
                    <a:pt x="326" y="238"/>
                  </a:moveTo>
                  <a:cubicBezTo>
                    <a:pt x="327" y="234"/>
                    <a:pt x="329" y="230"/>
                    <a:pt x="330" y="226"/>
                  </a:cubicBezTo>
                  <a:cubicBezTo>
                    <a:pt x="335" y="223"/>
                    <a:pt x="340" y="221"/>
                    <a:pt x="345" y="218"/>
                  </a:cubicBezTo>
                  <a:cubicBezTo>
                    <a:pt x="343" y="224"/>
                    <a:pt x="341" y="230"/>
                    <a:pt x="340" y="236"/>
                  </a:cubicBezTo>
                  <a:cubicBezTo>
                    <a:pt x="334" y="239"/>
                    <a:pt x="329" y="242"/>
                    <a:pt x="323" y="245"/>
                  </a:cubicBezTo>
                  <a:cubicBezTo>
                    <a:pt x="324" y="242"/>
                    <a:pt x="325" y="240"/>
                    <a:pt x="326" y="238"/>
                  </a:cubicBezTo>
                  <a:moveTo>
                    <a:pt x="339" y="218"/>
                  </a:moveTo>
                  <a:cubicBezTo>
                    <a:pt x="336" y="219"/>
                    <a:pt x="334" y="220"/>
                    <a:pt x="332" y="221"/>
                  </a:cubicBezTo>
                  <a:cubicBezTo>
                    <a:pt x="332" y="219"/>
                    <a:pt x="333" y="217"/>
                    <a:pt x="334" y="214"/>
                  </a:cubicBezTo>
                  <a:cubicBezTo>
                    <a:pt x="339" y="212"/>
                    <a:pt x="345" y="209"/>
                    <a:pt x="350" y="207"/>
                  </a:cubicBezTo>
                  <a:cubicBezTo>
                    <a:pt x="349" y="209"/>
                    <a:pt x="348" y="211"/>
                    <a:pt x="347" y="213"/>
                  </a:cubicBezTo>
                  <a:cubicBezTo>
                    <a:pt x="347" y="213"/>
                    <a:pt x="347" y="213"/>
                    <a:pt x="347" y="213"/>
                  </a:cubicBezTo>
                  <a:cubicBezTo>
                    <a:pt x="344" y="215"/>
                    <a:pt x="342" y="216"/>
                    <a:pt x="339" y="218"/>
                  </a:cubicBezTo>
                  <a:moveTo>
                    <a:pt x="333" y="211"/>
                  </a:moveTo>
                  <a:cubicBezTo>
                    <a:pt x="326" y="214"/>
                    <a:pt x="319" y="217"/>
                    <a:pt x="312" y="220"/>
                  </a:cubicBezTo>
                  <a:cubicBezTo>
                    <a:pt x="312" y="220"/>
                    <a:pt x="312" y="219"/>
                    <a:pt x="312" y="219"/>
                  </a:cubicBezTo>
                  <a:cubicBezTo>
                    <a:pt x="313" y="218"/>
                    <a:pt x="314" y="218"/>
                    <a:pt x="316" y="217"/>
                  </a:cubicBezTo>
                  <a:cubicBezTo>
                    <a:pt x="322" y="215"/>
                    <a:pt x="328" y="213"/>
                    <a:pt x="334" y="210"/>
                  </a:cubicBezTo>
                  <a:cubicBezTo>
                    <a:pt x="333" y="210"/>
                    <a:pt x="333" y="211"/>
                    <a:pt x="333" y="211"/>
                  </a:cubicBezTo>
                  <a:moveTo>
                    <a:pt x="310" y="221"/>
                  </a:moveTo>
                  <a:cubicBezTo>
                    <a:pt x="308" y="222"/>
                    <a:pt x="307" y="222"/>
                    <a:pt x="306" y="223"/>
                  </a:cubicBezTo>
                  <a:cubicBezTo>
                    <a:pt x="307" y="222"/>
                    <a:pt x="308" y="221"/>
                    <a:pt x="310" y="220"/>
                  </a:cubicBezTo>
                  <a:cubicBezTo>
                    <a:pt x="310" y="221"/>
                    <a:pt x="310" y="221"/>
                    <a:pt x="310" y="221"/>
                  </a:cubicBezTo>
                  <a:moveTo>
                    <a:pt x="308" y="226"/>
                  </a:moveTo>
                  <a:cubicBezTo>
                    <a:pt x="308" y="227"/>
                    <a:pt x="308" y="229"/>
                    <a:pt x="307" y="230"/>
                  </a:cubicBezTo>
                  <a:cubicBezTo>
                    <a:pt x="307" y="231"/>
                    <a:pt x="306" y="233"/>
                    <a:pt x="306" y="234"/>
                  </a:cubicBezTo>
                  <a:cubicBezTo>
                    <a:pt x="303" y="236"/>
                    <a:pt x="299" y="237"/>
                    <a:pt x="295" y="239"/>
                  </a:cubicBezTo>
                  <a:cubicBezTo>
                    <a:pt x="296" y="237"/>
                    <a:pt x="297" y="236"/>
                    <a:pt x="298" y="234"/>
                  </a:cubicBezTo>
                  <a:cubicBezTo>
                    <a:pt x="299" y="233"/>
                    <a:pt x="299" y="231"/>
                    <a:pt x="300" y="230"/>
                  </a:cubicBezTo>
                  <a:cubicBezTo>
                    <a:pt x="303" y="229"/>
                    <a:pt x="306" y="227"/>
                    <a:pt x="308" y="226"/>
                  </a:cubicBezTo>
                  <a:moveTo>
                    <a:pt x="293" y="244"/>
                  </a:moveTo>
                  <a:cubicBezTo>
                    <a:pt x="297" y="242"/>
                    <a:pt x="301" y="240"/>
                    <a:pt x="304" y="239"/>
                  </a:cubicBezTo>
                  <a:cubicBezTo>
                    <a:pt x="302" y="244"/>
                    <a:pt x="300" y="250"/>
                    <a:pt x="299" y="255"/>
                  </a:cubicBezTo>
                  <a:cubicBezTo>
                    <a:pt x="298" y="256"/>
                    <a:pt x="298" y="257"/>
                    <a:pt x="298" y="257"/>
                  </a:cubicBezTo>
                  <a:cubicBezTo>
                    <a:pt x="293" y="259"/>
                    <a:pt x="288" y="261"/>
                    <a:pt x="283" y="264"/>
                  </a:cubicBezTo>
                  <a:cubicBezTo>
                    <a:pt x="286" y="257"/>
                    <a:pt x="290" y="251"/>
                    <a:pt x="293" y="244"/>
                  </a:cubicBezTo>
                  <a:moveTo>
                    <a:pt x="300" y="260"/>
                  </a:moveTo>
                  <a:cubicBezTo>
                    <a:pt x="306" y="257"/>
                    <a:pt x="312" y="254"/>
                    <a:pt x="318" y="251"/>
                  </a:cubicBezTo>
                  <a:cubicBezTo>
                    <a:pt x="317" y="255"/>
                    <a:pt x="315" y="259"/>
                    <a:pt x="314" y="263"/>
                  </a:cubicBezTo>
                  <a:cubicBezTo>
                    <a:pt x="308" y="266"/>
                    <a:pt x="302" y="270"/>
                    <a:pt x="296" y="273"/>
                  </a:cubicBezTo>
                  <a:cubicBezTo>
                    <a:pt x="297" y="268"/>
                    <a:pt x="299" y="264"/>
                    <a:pt x="300" y="260"/>
                  </a:cubicBezTo>
                  <a:moveTo>
                    <a:pt x="322" y="249"/>
                  </a:moveTo>
                  <a:cubicBezTo>
                    <a:pt x="327" y="246"/>
                    <a:pt x="333" y="243"/>
                    <a:pt x="338" y="240"/>
                  </a:cubicBezTo>
                  <a:cubicBezTo>
                    <a:pt x="338" y="241"/>
                    <a:pt x="338" y="242"/>
                    <a:pt x="338" y="243"/>
                  </a:cubicBezTo>
                  <a:cubicBezTo>
                    <a:pt x="337" y="246"/>
                    <a:pt x="336" y="249"/>
                    <a:pt x="335" y="252"/>
                  </a:cubicBezTo>
                  <a:cubicBezTo>
                    <a:pt x="329" y="255"/>
                    <a:pt x="323" y="258"/>
                    <a:pt x="318" y="261"/>
                  </a:cubicBezTo>
                  <a:cubicBezTo>
                    <a:pt x="319" y="257"/>
                    <a:pt x="320" y="253"/>
                    <a:pt x="322" y="249"/>
                  </a:cubicBezTo>
                  <a:moveTo>
                    <a:pt x="342" y="238"/>
                  </a:moveTo>
                  <a:cubicBezTo>
                    <a:pt x="348" y="235"/>
                    <a:pt x="354" y="231"/>
                    <a:pt x="361" y="228"/>
                  </a:cubicBezTo>
                  <a:cubicBezTo>
                    <a:pt x="359" y="232"/>
                    <a:pt x="357" y="236"/>
                    <a:pt x="356" y="241"/>
                  </a:cubicBezTo>
                  <a:cubicBezTo>
                    <a:pt x="350" y="244"/>
                    <a:pt x="344" y="247"/>
                    <a:pt x="338" y="250"/>
                  </a:cubicBezTo>
                  <a:cubicBezTo>
                    <a:pt x="339" y="246"/>
                    <a:pt x="341" y="242"/>
                    <a:pt x="342" y="238"/>
                  </a:cubicBezTo>
                  <a:moveTo>
                    <a:pt x="345" y="233"/>
                  </a:moveTo>
                  <a:cubicBezTo>
                    <a:pt x="344" y="233"/>
                    <a:pt x="343" y="234"/>
                    <a:pt x="343" y="234"/>
                  </a:cubicBezTo>
                  <a:cubicBezTo>
                    <a:pt x="344" y="228"/>
                    <a:pt x="346" y="222"/>
                    <a:pt x="349" y="216"/>
                  </a:cubicBezTo>
                  <a:cubicBezTo>
                    <a:pt x="356" y="213"/>
                    <a:pt x="363" y="209"/>
                    <a:pt x="369" y="206"/>
                  </a:cubicBezTo>
                  <a:cubicBezTo>
                    <a:pt x="367" y="210"/>
                    <a:pt x="366" y="214"/>
                    <a:pt x="364" y="218"/>
                  </a:cubicBezTo>
                  <a:cubicBezTo>
                    <a:pt x="363" y="220"/>
                    <a:pt x="363" y="222"/>
                    <a:pt x="362" y="223"/>
                  </a:cubicBezTo>
                  <a:cubicBezTo>
                    <a:pt x="356" y="226"/>
                    <a:pt x="350" y="230"/>
                    <a:pt x="345" y="233"/>
                  </a:cubicBezTo>
                  <a:moveTo>
                    <a:pt x="364" y="231"/>
                  </a:moveTo>
                  <a:cubicBezTo>
                    <a:pt x="363" y="232"/>
                    <a:pt x="362" y="234"/>
                    <a:pt x="361" y="236"/>
                  </a:cubicBezTo>
                  <a:cubicBezTo>
                    <a:pt x="362" y="232"/>
                    <a:pt x="363" y="229"/>
                    <a:pt x="364" y="226"/>
                  </a:cubicBezTo>
                  <a:cubicBezTo>
                    <a:pt x="370" y="223"/>
                    <a:pt x="375" y="220"/>
                    <a:pt x="381" y="217"/>
                  </a:cubicBezTo>
                  <a:cubicBezTo>
                    <a:pt x="381" y="217"/>
                    <a:pt x="381" y="217"/>
                    <a:pt x="381" y="217"/>
                  </a:cubicBezTo>
                  <a:cubicBezTo>
                    <a:pt x="379" y="221"/>
                    <a:pt x="376" y="226"/>
                    <a:pt x="374" y="231"/>
                  </a:cubicBezTo>
                  <a:cubicBezTo>
                    <a:pt x="370" y="233"/>
                    <a:pt x="365" y="236"/>
                    <a:pt x="361" y="238"/>
                  </a:cubicBezTo>
                  <a:cubicBezTo>
                    <a:pt x="362" y="236"/>
                    <a:pt x="363" y="233"/>
                    <a:pt x="364" y="231"/>
                  </a:cubicBezTo>
                  <a:cubicBezTo>
                    <a:pt x="364" y="231"/>
                    <a:pt x="364" y="231"/>
                    <a:pt x="364" y="231"/>
                  </a:cubicBezTo>
                  <a:moveTo>
                    <a:pt x="366" y="221"/>
                  </a:moveTo>
                  <a:cubicBezTo>
                    <a:pt x="367" y="219"/>
                    <a:pt x="367" y="217"/>
                    <a:pt x="368" y="216"/>
                  </a:cubicBezTo>
                  <a:cubicBezTo>
                    <a:pt x="369" y="212"/>
                    <a:pt x="371" y="208"/>
                    <a:pt x="372" y="204"/>
                  </a:cubicBezTo>
                  <a:cubicBezTo>
                    <a:pt x="378" y="201"/>
                    <a:pt x="384" y="198"/>
                    <a:pt x="390" y="194"/>
                  </a:cubicBezTo>
                  <a:cubicBezTo>
                    <a:pt x="387" y="200"/>
                    <a:pt x="385" y="206"/>
                    <a:pt x="383" y="212"/>
                  </a:cubicBezTo>
                  <a:cubicBezTo>
                    <a:pt x="377" y="215"/>
                    <a:pt x="371" y="218"/>
                    <a:pt x="366" y="221"/>
                  </a:cubicBezTo>
                  <a:moveTo>
                    <a:pt x="374" y="200"/>
                  </a:moveTo>
                  <a:cubicBezTo>
                    <a:pt x="374" y="198"/>
                    <a:pt x="375" y="196"/>
                    <a:pt x="376" y="195"/>
                  </a:cubicBezTo>
                  <a:cubicBezTo>
                    <a:pt x="379" y="193"/>
                    <a:pt x="383" y="191"/>
                    <a:pt x="386" y="189"/>
                  </a:cubicBezTo>
                  <a:cubicBezTo>
                    <a:pt x="389" y="188"/>
                    <a:pt x="391" y="187"/>
                    <a:pt x="393" y="186"/>
                  </a:cubicBezTo>
                  <a:cubicBezTo>
                    <a:pt x="392" y="188"/>
                    <a:pt x="392" y="189"/>
                    <a:pt x="391" y="190"/>
                  </a:cubicBezTo>
                  <a:cubicBezTo>
                    <a:pt x="386" y="193"/>
                    <a:pt x="380" y="197"/>
                    <a:pt x="374" y="200"/>
                  </a:cubicBezTo>
                  <a:moveTo>
                    <a:pt x="378" y="175"/>
                  </a:moveTo>
                  <a:cubicBezTo>
                    <a:pt x="373" y="177"/>
                    <a:pt x="367" y="180"/>
                    <a:pt x="361" y="182"/>
                  </a:cubicBezTo>
                  <a:cubicBezTo>
                    <a:pt x="361" y="181"/>
                    <a:pt x="361" y="180"/>
                    <a:pt x="361" y="179"/>
                  </a:cubicBezTo>
                  <a:cubicBezTo>
                    <a:pt x="367" y="176"/>
                    <a:pt x="373" y="173"/>
                    <a:pt x="379" y="171"/>
                  </a:cubicBezTo>
                  <a:cubicBezTo>
                    <a:pt x="379" y="172"/>
                    <a:pt x="379" y="174"/>
                    <a:pt x="378" y="175"/>
                  </a:cubicBezTo>
                  <a:moveTo>
                    <a:pt x="358" y="183"/>
                  </a:moveTo>
                  <a:cubicBezTo>
                    <a:pt x="351" y="186"/>
                    <a:pt x="344" y="189"/>
                    <a:pt x="337" y="191"/>
                  </a:cubicBezTo>
                  <a:cubicBezTo>
                    <a:pt x="342" y="189"/>
                    <a:pt x="347" y="186"/>
                    <a:pt x="352" y="184"/>
                  </a:cubicBezTo>
                  <a:cubicBezTo>
                    <a:pt x="354" y="183"/>
                    <a:pt x="356" y="182"/>
                    <a:pt x="359" y="180"/>
                  </a:cubicBezTo>
                  <a:cubicBezTo>
                    <a:pt x="358" y="181"/>
                    <a:pt x="358" y="182"/>
                    <a:pt x="358" y="183"/>
                  </a:cubicBezTo>
                  <a:moveTo>
                    <a:pt x="279" y="234"/>
                  </a:moveTo>
                  <a:cubicBezTo>
                    <a:pt x="282" y="232"/>
                    <a:pt x="285" y="231"/>
                    <a:pt x="289" y="230"/>
                  </a:cubicBezTo>
                  <a:cubicBezTo>
                    <a:pt x="289" y="230"/>
                    <a:pt x="289" y="231"/>
                    <a:pt x="289" y="231"/>
                  </a:cubicBezTo>
                  <a:cubicBezTo>
                    <a:pt x="284" y="233"/>
                    <a:pt x="279" y="236"/>
                    <a:pt x="275" y="238"/>
                  </a:cubicBezTo>
                  <a:cubicBezTo>
                    <a:pt x="276" y="236"/>
                    <a:pt x="277" y="235"/>
                    <a:pt x="279" y="234"/>
                  </a:cubicBezTo>
                  <a:moveTo>
                    <a:pt x="280" y="251"/>
                  </a:moveTo>
                  <a:cubicBezTo>
                    <a:pt x="277" y="253"/>
                    <a:pt x="273" y="254"/>
                    <a:pt x="270" y="255"/>
                  </a:cubicBezTo>
                  <a:cubicBezTo>
                    <a:pt x="273" y="253"/>
                    <a:pt x="277" y="251"/>
                    <a:pt x="281" y="249"/>
                  </a:cubicBezTo>
                  <a:cubicBezTo>
                    <a:pt x="281" y="250"/>
                    <a:pt x="280" y="251"/>
                    <a:pt x="280" y="251"/>
                  </a:cubicBezTo>
                  <a:moveTo>
                    <a:pt x="277" y="295"/>
                  </a:moveTo>
                  <a:cubicBezTo>
                    <a:pt x="274" y="296"/>
                    <a:pt x="270" y="297"/>
                    <a:pt x="267" y="298"/>
                  </a:cubicBezTo>
                  <a:cubicBezTo>
                    <a:pt x="267" y="297"/>
                    <a:pt x="267" y="297"/>
                    <a:pt x="267" y="296"/>
                  </a:cubicBezTo>
                  <a:cubicBezTo>
                    <a:pt x="268" y="293"/>
                    <a:pt x="269" y="291"/>
                    <a:pt x="270" y="288"/>
                  </a:cubicBezTo>
                  <a:cubicBezTo>
                    <a:pt x="277" y="285"/>
                    <a:pt x="284" y="282"/>
                    <a:pt x="291" y="278"/>
                  </a:cubicBezTo>
                  <a:cubicBezTo>
                    <a:pt x="290" y="282"/>
                    <a:pt x="289" y="286"/>
                    <a:pt x="288" y="290"/>
                  </a:cubicBezTo>
                  <a:cubicBezTo>
                    <a:pt x="284" y="292"/>
                    <a:pt x="280" y="293"/>
                    <a:pt x="277" y="295"/>
                  </a:cubicBezTo>
                  <a:moveTo>
                    <a:pt x="292" y="289"/>
                  </a:moveTo>
                  <a:cubicBezTo>
                    <a:pt x="293" y="285"/>
                    <a:pt x="294" y="280"/>
                    <a:pt x="295" y="276"/>
                  </a:cubicBezTo>
                  <a:cubicBezTo>
                    <a:pt x="301" y="273"/>
                    <a:pt x="307" y="270"/>
                    <a:pt x="312" y="267"/>
                  </a:cubicBezTo>
                  <a:cubicBezTo>
                    <a:pt x="311" y="272"/>
                    <a:pt x="309" y="278"/>
                    <a:pt x="307" y="283"/>
                  </a:cubicBezTo>
                  <a:cubicBezTo>
                    <a:pt x="302" y="285"/>
                    <a:pt x="297" y="287"/>
                    <a:pt x="292" y="289"/>
                  </a:cubicBezTo>
                  <a:moveTo>
                    <a:pt x="316" y="265"/>
                  </a:moveTo>
                  <a:cubicBezTo>
                    <a:pt x="322" y="262"/>
                    <a:pt x="327" y="259"/>
                    <a:pt x="333" y="256"/>
                  </a:cubicBezTo>
                  <a:cubicBezTo>
                    <a:pt x="330" y="262"/>
                    <a:pt x="328" y="267"/>
                    <a:pt x="326" y="272"/>
                  </a:cubicBezTo>
                  <a:cubicBezTo>
                    <a:pt x="325" y="273"/>
                    <a:pt x="324" y="273"/>
                    <a:pt x="323" y="274"/>
                  </a:cubicBezTo>
                  <a:cubicBezTo>
                    <a:pt x="320" y="276"/>
                    <a:pt x="316" y="279"/>
                    <a:pt x="312" y="281"/>
                  </a:cubicBezTo>
                  <a:cubicBezTo>
                    <a:pt x="312" y="281"/>
                    <a:pt x="311" y="281"/>
                    <a:pt x="311" y="281"/>
                  </a:cubicBezTo>
                  <a:cubicBezTo>
                    <a:pt x="313" y="276"/>
                    <a:pt x="315" y="271"/>
                    <a:pt x="316" y="265"/>
                  </a:cubicBezTo>
                  <a:moveTo>
                    <a:pt x="331" y="270"/>
                  </a:moveTo>
                  <a:cubicBezTo>
                    <a:pt x="331" y="269"/>
                    <a:pt x="331" y="268"/>
                    <a:pt x="332" y="267"/>
                  </a:cubicBezTo>
                  <a:cubicBezTo>
                    <a:pt x="333" y="262"/>
                    <a:pt x="335" y="258"/>
                    <a:pt x="336" y="254"/>
                  </a:cubicBezTo>
                  <a:cubicBezTo>
                    <a:pt x="342" y="251"/>
                    <a:pt x="348" y="248"/>
                    <a:pt x="354" y="244"/>
                  </a:cubicBezTo>
                  <a:cubicBezTo>
                    <a:pt x="353" y="249"/>
                    <a:pt x="351" y="253"/>
                    <a:pt x="350" y="258"/>
                  </a:cubicBezTo>
                  <a:cubicBezTo>
                    <a:pt x="343" y="262"/>
                    <a:pt x="337" y="266"/>
                    <a:pt x="331" y="270"/>
                  </a:cubicBezTo>
                  <a:moveTo>
                    <a:pt x="355" y="251"/>
                  </a:moveTo>
                  <a:cubicBezTo>
                    <a:pt x="356" y="250"/>
                    <a:pt x="357" y="248"/>
                    <a:pt x="358" y="246"/>
                  </a:cubicBezTo>
                  <a:cubicBezTo>
                    <a:pt x="358" y="245"/>
                    <a:pt x="359" y="243"/>
                    <a:pt x="359" y="242"/>
                  </a:cubicBezTo>
                  <a:cubicBezTo>
                    <a:pt x="364" y="239"/>
                    <a:pt x="368" y="237"/>
                    <a:pt x="372" y="235"/>
                  </a:cubicBezTo>
                  <a:cubicBezTo>
                    <a:pt x="370" y="239"/>
                    <a:pt x="368" y="244"/>
                    <a:pt x="366" y="249"/>
                  </a:cubicBezTo>
                  <a:cubicBezTo>
                    <a:pt x="362" y="251"/>
                    <a:pt x="358" y="253"/>
                    <a:pt x="354" y="255"/>
                  </a:cubicBezTo>
                  <a:cubicBezTo>
                    <a:pt x="354" y="254"/>
                    <a:pt x="355" y="253"/>
                    <a:pt x="355" y="251"/>
                  </a:cubicBezTo>
                  <a:moveTo>
                    <a:pt x="379" y="229"/>
                  </a:moveTo>
                  <a:cubicBezTo>
                    <a:pt x="381" y="224"/>
                    <a:pt x="383" y="219"/>
                    <a:pt x="384" y="215"/>
                  </a:cubicBezTo>
                  <a:cubicBezTo>
                    <a:pt x="390" y="211"/>
                    <a:pt x="396" y="208"/>
                    <a:pt x="402" y="205"/>
                  </a:cubicBezTo>
                  <a:cubicBezTo>
                    <a:pt x="400" y="210"/>
                    <a:pt x="397" y="214"/>
                    <a:pt x="395" y="218"/>
                  </a:cubicBezTo>
                  <a:cubicBezTo>
                    <a:pt x="395" y="219"/>
                    <a:pt x="394" y="219"/>
                    <a:pt x="394" y="220"/>
                  </a:cubicBezTo>
                  <a:cubicBezTo>
                    <a:pt x="389" y="223"/>
                    <a:pt x="384" y="226"/>
                    <a:pt x="379" y="229"/>
                  </a:cubicBezTo>
                  <a:moveTo>
                    <a:pt x="404" y="200"/>
                  </a:moveTo>
                  <a:cubicBezTo>
                    <a:pt x="398" y="203"/>
                    <a:pt x="392" y="207"/>
                    <a:pt x="386" y="210"/>
                  </a:cubicBezTo>
                  <a:cubicBezTo>
                    <a:pt x="388" y="204"/>
                    <a:pt x="391" y="198"/>
                    <a:pt x="393" y="192"/>
                  </a:cubicBezTo>
                  <a:cubicBezTo>
                    <a:pt x="400" y="189"/>
                    <a:pt x="406" y="185"/>
                    <a:pt x="413" y="181"/>
                  </a:cubicBezTo>
                  <a:cubicBezTo>
                    <a:pt x="411" y="185"/>
                    <a:pt x="410" y="189"/>
                    <a:pt x="408" y="193"/>
                  </a:cubicBezTo>
                  <a:cubicBezTo>
                    <a:pt x="407" y="196"/>
                    <a:pt x="405" y="198"/>
                    <a:pt x="404" y="200"/>
                  </a:cubicBezTo>
                  <a:moveTo>
                    <a:pt x="395" y="189"/>
                  </a:moveTo>
                  <a:cubicBezTo>
                    <a:pt x="395" y="187"/>
                    <a:pt x="395" y="186"/>
                    <a:pt x="396" y="185"/>
                  </a:cubicBezTo>
                  <a:cubicBezTo>
                    <a:pt x="401" y="183"/>
                    <a:pt x="406" y="181"/>
                    <a:pt x="412" y="179"/>
                  </a:cubicBezTo>
                  <a:cubicBezTo>
                    <a:pt x="406" y="182"/>
                    <a:pt x="400" y="185"/>
                    <a:pt x="395" y="189"/>
                  </a:cubicBezTo>
                  <a:moveTo>
                    <a:pt x="404" y="156"/>
                  </a:moveTo>
                  <a:cubicBezTo>
                    <a:pt x="404" y="156"/>
                    <a:pt x="403" y="156"/>
                    <a:pt x="403" y="156"/>
                  </a:cubicBezTo>
                  <a:cubicBezTo>
                    <a:pt x="400" y="158"/>
                    <a:pt x="397" y="159"/>
                    <a:pt x="394" y="161"/>
                  </a:cubicBezTo>
                  <a:cubicBezTo>
                    <a:pt x="383" y="166"/>
                    <a:pt x="372" y="170"/>
                    <a:pt x="361" y="175"/>
                  </a:cubicBezTo>
                  <a:cubicBezTo>
                    <a:pt x="361" y="175"/>
                    <a:pt x="361" y="175"/>
                    <a:pt x="361" y="175"/>
                  </a:cubicBezTo>
                  <a:cubicBezTo>
                    <a:pt x="361" y="173"/>
                    <a:pt x="359" y="173"/>
                    <a:pt x="359" y="175"/>
                  </a:cubicBezTo>
                  <a:cubicBezTo>
                    <a:pt x="359" y="176"/>
                    <a:pt x="359" y="176"/>
                    <a:pt x="359" y="177"/>
                  </a:cubicBezTo>
                  <a:cubicBezTo>
                    <a:pt x="356" y="178"/>
                    <a:pt x="353" y="179"/>
                    <a:pt x="350" y="181"/>
                  </a:cubicBezTo>
                  <a:cubicBezTo>
                    <a:pt x="337" y="187"/>
                    <a:pt x="325" y="193"/>
                    <a:pt x="312" y="199"/>
                  </a:cubicBezTo>
                  <a:cubicBezTo>
                    <a:pt x="310" y="198"/>
                    <a:pt x="307" y="196"/>
                    <a:pt x="305" y="194"/>
                  </a:cubicBezTo>
                  <a:cubicBezTo>
                    <a:pt x="312" y="191"/>
                    <a:pt x="319" y="187"/>
                    <a:pt x="326" y="183"/>
                  </a:cubicBezTo>
                  <a:cubicBezTo>
                    <a:pt x="339" y="176"/>
                    <a:pt x="353" y="169"/>
                    <a:pt x="367" y="162"/>
                  </a:cubicBezTo>
                  <a:cubicBezTo>
                    <a:pt x="381" y="156"/>
                    <a:pt x="393" y="147"/>
                    <a:pt x="406" y="142"/>
                  </a:cubicBezTo>
                  <a:cubicBezTo>
                    <a:pt x="416" y="138"/>
                    <a:pt x="425" y="132"/>
                    <a:pt x="434" y="127"/>
                  </a:cubicBezTo>
                  <a:cubicBezTo>
                    <a:pt x="436" y="130"/>
                    <a:pt x="437" y="132"/>
                    <a:pt x="439" y="134"/>
                  </a:cubicBezTo>
                  <a:cubicBezTo>
                    <a:pt x="440" y="136"/>
                    <a:pt x="441" y="137"/>
                    <a:pt x="441" y="138"/>
                  </a:cubicBezTo>
                  <a:cubicBezTo>
                    <a:pt x="429" y="144"/>
                    <a:pt x="417" y="150"/>
                    <a:pt x="404" y="156"/>
                  </a:cubicBezTo>
                  <a:moveTo>
                    <a:pt x="434" y="126"/>
                  </a:moveTo>
                  <a:cubicBezTo>
                    <a:pt x="412" y="134"/>
                    <a:pt x="392" y="147"/>
                    <a:pt x="371" y="157"/>
                  </a:cubicBezTo>
                  <a:cubicBezTo>
                    <a:pt x="357" y="164"/>
                    <a:pt x="344" y="170"/>
                    <a:pt x="331" y="177"/>
                  </a:cubicBezTo>
                  <a:cubicBezTo>
                    <a:pt x="322" y="182"/>
                    <a:pt x="313" y="188"/>
                    <a:pt x="303" y="192"/>
                  </a:cubicBezTo>
                  <a:cubicBezTo>
                    <a:pt x="302" y="190"/>
                    <a:pt x="301" y="189"/>
                    <a:pt x="299" y="187"/>
                  </a:cubicBezTo>
                  <a:cubicBezTo>
                    <a:pt x="311" y="181"/>
                    <a:pt x="323" y="175"/>
                    <a:pt x="334" y="169"/>
                  </a:cubicBezTo>
                  <a:cubicBezTo>
                    <a:pt x="366" y="153"/>
                    <a:pt x="398" y="137"/>
                    <a:pt x="430" y="120"/>
                  </a:cubicBezTo>
                  <a:cubicBezTo>
                    <a:pt x="431" y="122"/>
                    <a:pt x="432" y="124"/>
                    <a:pt x="434" y="126"/>
                  </a:cubicBezTo>
                  <a:moveTo>
                    <a:pt x="402" y="120"/>
                  </a:moveTo>
                  <a:cubicBezTo>
                    <a:pt x="387" y="127"/>
                    <a:pt x="372" y="135"/>
                    <a:pt x="357" y="142"/>
                  </a:cubicBezTo>
                  <a:cubicBezTo>
                    <a:pt x="342" y="150"/>
                    <a:pt x="325" y="156"/>
                    <a:pt x="309" y="163"/>
                  </a:cubicBezTo>
                  <a:cubicBezTo>
                    <a:pt x="303" y="165"/>
                    <a:pt x="298" y="168"/>
                    <a:pt x="292" y="171"/>
                  </a:cubicBezTo>
                  <a:cubicBezTo>
                    <a:pt x="290" y="166"/>
                    <a:pt x="289" y="162"/>
                    <a:pt x="287" y="159"/>
                  </a:cubicBezTo>
                  <a:cubicBezTo>
                    <a:pt x="294" y="156"/>
                    <a:pt x="301" y="153"/>
                    <a:pt x="308" y="150"/>
                  </a:cubicBezTo>
                  <a:cubicBezTo>
                    <a:pt x="323" y="143"/>
                    <a:pt x="338" y="135"/>
                    <a:pt x="352" y="127"/>
                  </a:cubicBezTo>
                  <a:cubicBezTo>
                    <a:pt x="366" y="120"/>
                    <a:pt x="380" y="114"/>
                    <a:pt x="393" y="107"/>
                  </a:cubicBezTo>
                  <a:cubicBezTo>
                    <a:pt x="400" y="103"/>
                    <a:pt x="407" y="100"/>
                    <a:pt x="414" y="95"/>
                  </a:cubicBezTo>
                  <a:cubicBezTo>
                    <a:pt x="416" y="99"/>
                    <a:pt x="419" y="104"/>
                    <a:pt x="422" y="108"/>
                  </a:cubicBezTo>
                  <a:cubicBezTo>
                    <a:pt x="415" y="112"/>
                    <a:pt x="408" y="116"/>
                    <a:pt x="402" y="120"/>
                  </a:cubicBezTo>
                  <a:moveTo>
                    <a:pt x="412" y="93"/>
                  </a:moveTo>
                  <a:cubicBezTo>
                    <a:pt x="403" y="100"/>
                    <a:pt x="392" y="105"/>
                    <a:pt x="382" y="109"/>
                  </a:cubicBezTo>
                  <a:cubicBezTo>
                    <a:pt x="369" y="116"/>
                    <a:pt x="356" y="121"/>
                    <a:pt x="343" y="128"/>
                  </a:cubicBezTo>
                  <a:cubicBezTo>
                    <a:pt x="330" y="136"/>
                    <a:pt x="316" y="142"/>
                    <a:pt x="303" y="148"/>
                  </a:cubicBezTo>
                  <a:cubicBezTo>
                    <a:pt x="297" y="151"/>
                    <a:pt x="291" y="153"/>
                    <a:pt x="285" y="156"/>
                  </a:cubicBezTo>
                  <a:cubicBezTo>
                    <a:pt x="284" y="154"/>
                    <a:pt x="283" y="152"/>
                    <a:pt x="282" y="150"/>
                  </a:cubicBezTo>
                  <a:cubicBezTo>
                    <a:pt x="291" y="145"/>
                    <a:pt x="299" y="139"/>
                    <a:pt x="309" y="135"/>
                  </a:cubicBezTo>
                  <a:cubicBezTo>
                    <a:pt x="321" y="129"/>
                    <a:pt x="334" y="124"/>
                    <a:pt x="346" y="117"/>
                  </a:cubicBezTo>
                  <a:cubicBezTo>
                    <a:pt x="359" y="110"/>
                    <a:pt x="372" y="101"/>
                    <a:pt x="385" y="93"/>
                  </a:cubicBezTo>
                  <a:cubicBezTo>
                    <a:pt x="391" y="89"/>
                    <a:pt x="399" y="86"/>
                    <a:pt x="405" y="82"/>
                  </a:cubicBezTo>
                  <a:cubicBezTo>
                    <a:pt x="408" y="86"/>
                    <a:pt x="410" y="89"/>
                    <a:pt x="412" y="93"/>
                  </a:cubicBezTo>
                  <a:moveTo>
                    <a:pt x="380" y="92"/>
                  </a:moveTo>
                  <a:cubicBezTo>
                    <a:pt x="367" y="100"/>
                    <a:pt x="354" y="108"/>
                    <a:pt x="341" y="115"/>
                  </a:cubicBezTo>
                  <a:cubicBezTo>
                    <a:pt x="321" y="126"/>
                    <a:pt x="298" y="133"/>
                    <a:pt x="279" y="146"/>
                  </a:cubicBezTo>
                  <a:cubicBezTo>
                    <a:pt x="278" y="144"/>
                    <a:pt x="276" y="141"/>
                    <a:pt x="275" y="139"/>
                  </a:cubicBezTo>
                  <a:cubicBezTo>
                    <a:pt x="278" y="138"/>
                    <a:pt x="281" y="136"/>
                    <a:pt x="285" y="135"/>
                  </a:cubicBezTo>
                  <a:cubicBezTo>
                    <a:pt x="295" y="130"/>
                    <a:pt x="305" y="122"/>
                    <a:pt x="316" y="116"/>
                  </a:cubicBezTo>
                  <a:cubicBezTo>
                    <a:pt x="327" y="110"/>
                    <a:pt x="338" y="102"/>
                    <a:pt x="349" y="96"/>
                  </a:cubicBezTo>
                  <a:cubicBezTo>
                    <a:pt x="360" y="89"/>
                    <a:pt x="371" y="82"/>
                    <a:pt x="383" y="76"/>
                  </a:cubicBezTo>
                  <a:cubicBezTo>
                    <a:pt x="384" y="75"/>
                    <a:pt x="383" y="74"/>
                    <a:pt x="381" y="74"/>
                  </a:cubicBezTo>
                  <a:cubicBezTo>
                    <a:pt x="371" y="80"/>
                    <a:pt x="361" y="85"/>
                    <a:pt x="350" y="91"/>
                  </a:cubicBezTo>
                  <a:cubicBezTo>
                    <a:pt x="340" y="98"/>
                    <a:pt x="329" y="105"/>
                    <a:pt x="319" y="111"/>
                  </a:cubicBezTo>
                  <a:cubicBezTo>
                    <a:pt x="309" y="117"/>
                    <a:pt x="300" y="122"/>
                    <a:pt x="290" y="128"/>
                  </a:cubicBezTo>
                  <a:cubicBezTo>
                    <a:pt x="285" y="131"/>
                    <a:pt x="280" y="133"/>
                    <a:pt x="275" y="136"/>
                  </a:cubicBezTo>
                  <a:cubicBezTo>
                    <a:pt x="274" y="136"/>
                    <a:pt x="274" y="137"/>
                    <a:pt x="273" y="137"/>
                  </a:cubicBezTo>
                  <a:cubicBezTo>
                    <a:pt x="271" y="134"/>
                    <a:pt x="268" y="130"/>
                    <a:pt x="266" y="127"/>
                  </a:cubicBezTo>
                  <a:cubicBezTo>
                    <a:pt x="274" y="123"/>
                    <a:pt x="282" y="119"/>
                    <a:pt x="289" y="115"/>
                  </a:cubicBezTo>
                  <a:cubicBezTo>
                    <a:pt x="297" y="111"/>
                    <a:pt x="302" y="106"/>
                    <a:pt x="310" y="102"/>
                  </a:cubicBezTo>
                  <a:cubicBezTo>
                    <a:pt x="317" y="100"/>
                    <a:pt x="323" y="96"/>
                    <a:pt x="330" y="93"/>
                  </a:cubicBezTo>
                  <a:cubicBezTo>
                    <a:pt x="345" y="85"/>
                    <a:pt x="362" y="78"/>
                    <a:pt x="377" y="69"/>
                  </a:cubicBezTo>
                  <a:cubicBezTo>
                    <a:pt x="382" y="67"/>
                    <a:pt x="387" y="63"/>
                    <a:pt x="392" y="60"/>
                  </a:cubicBezTo>
                  <a:cubicBezTo>
                    <a:pt x="396" y="67"/>
                    <a:pt x="400" y="73"/>
                    <a:pt x="404" y="79"/>
                  </a:cubicBezTo>
                  <a:cubicBezTo>
                    <a:pt x="396" y="84"/>
                    <a:pt x="388" y="88"/>
                    <a:pt x="380" y="92"/>
                  </a:cubicBezTo>
                  <a:moveTo>
                    <a:pt x="382" y="62"/>
                  </a:moveTo>
                  <a:cubicBezTo>
                    <a:pt x="376" y="66"/>
                    <a:pt x="370" y="69"/>
                    <a:pt x="364" y="72"/>
                  </a:cubicBezTo>
                  <a:cubicBezTo>
                    <a:pt x="350" y="79"/>
                    <a:pt x="336" y="87"/>
                    <a:pt x="321" y="94"/>
                  </a:cubicBezTo>
                  <a:cubicBezTo>
                    <a:pt x="315" y="97"/>
                    <a:pt x="309" y="99"/>
                    <a:pt x="303" y="102"/>
                  </a:cubicBezTo>
                  <a:cubicBezTo>
                    <a:pt x="298" y="105"/>
                    <a:pt x="293" y="109"/>
                    <a:pt x="288" y="112"/>
                  </a:cubicBezTo>
                  <a:cubicBezTo>
                    <a:pt x="281" y="117"/>
                    <a:pt x="273" y="122"/>
                    <a:pt x="265" y="126"/>
                  </a:cubicBezTo>
                  <a:cubicBezTo>
                    <a:pt x="262" y="122"/>
                    <a:pt x="259" y="119"/>
                    <a:pt x="256" y="115"/>
                  </a:cubicBezTo>
                  <a:cubicBezTo>
                    <a:pt x="259" y="113"/>
                    <a:pt x="263" y="111"/>
                    <a:pt x="266" y="109"/>
                  </a:cubicBezTo>
                  <a:cubicBezTo>
                    <a:pt x="272" y="105"/>
                    <a:pt x="278" y="102"/>
                    <a:pt x="284" y="99"/>
                  </a:cubicBezTo>
                  <a:cubicBezTo>
                    <a:pt x="299" y="92"/>
                    <a:pt x="312" y="83"/>
                    <a:pt x="326" y="76"/>
                  </a:cubicBezTo>
                  <a:cubicBezTo>
                    <a:pt x="341" y="70"/>
                    <a:pt x="356" y="64"/>
                    <a:pt x="370" y="56"/>
                  </a:cubicBezTo>
                  <a:cubicBezTo>
                    <a:pt x="375" y="54"/>
                    <a:pt x="379" y="51"/>
                    <a:pt x="384" y="49"/>
                  </a:cubicBezTo>
                  <a:cubicBezTo>
                    <a:pt x="386" y="52"/>
                    <a:pt x="388" y="55"/>
                    <a:pt x="390" y="59"/>
                  </a:cubicBezTo>
                  <a:cubicBezTo>
                    <a:pt x="387" y="60"/>
                    <a:pt x="384" y="61"/>
                    <a:pt x="382" y="62"/>
                  </a:cubicBezTo>
                  <a:moveTo>
                    <a:pt x="382" y="46"/>
                  </a:moveTo>
                  <a:cubicBezTo>
                    <a:pt x="377" y="48"/>
                    <a:pt x="373" y="51"/>
                    <a:pt x="368" y="53"/>
                  </a:cubicBezTo>
                  <a:cubicBezTo>
                    <a:pt x="355" y="60"/>
                    <a:pt x="340" y="66"/>
                    <a:pt x="326" y="73"/>
                  </a:cubicBezTo>
                  <a:cubicBezTo>
                    <a:pt x="313" y="79"/>
                    <a:pt x="302" y="87"/>
                    <a:pt x="289" y="93"/>
                  </a:cubicBezTo>
                  <a:cubicBezTo>
                    <a:pt x="283" y="97"/>
                    <a:pt x="276" y="100"/>
                    <a:pt x="270" y="103"/>
                  </a:cubicBezTo>
                  <a:cubicBezTo>
                    <a:pt x="266" y="106"/>
                    <a:pt x="260" y="111"/>
                    <a:pt x="255" y="114"/>
                  </a:cubicBezTo>
                  <a:cubicBezTo>
                    <a:pt x="255" y="114"/>
                    <a:pt x="254" y="113"/>
                    <a:pt x="254" y="113"/>
                  </a:cubicBezTo>
                  <a:cubicBezTo>
                    <a:pt x="252" y="110"/>
                    <a:pt x="250" y="108"/>
                    <a:pt x="247" y="106"/>
                  </a:cubicBezTo>
                  <a:cubicBezTo>
                    <a:pt x="250" y="105"/>
                    <a:pt x="252" y="103"/>
                    <a:pt x="254" y="101"/>
                  </a:cubicBezTo>
                  <a:cubicBezTo>
                    <a:pt x="261" y="96"/>
                    <a:pt x="270" y="93"/>
                    <a:pt x="277" y="88"/>
                  </a:cubicBezTo>
                  <a:cubicBezTo>
                    <a:pt x="285" y="84"/>
                    <a:pt x="293" y="79"/>
                    <a:pt x="301" y="76"/>
                  </a:cubicBezTo>
                  <a:cubicBezTo>
                    <a:pt x="318" y="69"/>
                    <a:pt x="335" y="62"/>
                    <a:pt x="351" y="55"/>
                  </a:cubicBezTo>
                  <a:cubicBezTo>
                    <a:pt x="359" y="52"/>
                    <a:pt x="375" y="49"/>
                    <a:pt x="380" y="42"/>
                  </a:cubicBezTo>
                  <a:cubicBezTo>
                    <a:pt x="380" y="43"/>
                    <a:pt x="381" y="44"/>
                    <a:pt x="382" y="46"/>
                  </a:cubicBezTo>
                  <a:moveTo>
                    <a:pt x="262" y="50"/>
                  </a:moveTo>
                  <a:cubicBezTo>
                    <a:pt x="267" y="49"/>
                    <a:pt x="273" y="48"/>
                    <a:pt x="277" y="45"/>
                  </a:cubicBezTo>
                  <a:cubicBezTo>
                    <a:pt x="297" y="31"/>
                    <a:pt x="322" y="25"/>
                    <a:pt x="345" y="17"/>
                  </a:cubicBezTo>
                  <a:cubicBezTo>
                    <a:pt x="348" y="16"/>
                    <a:pt x="351" y="15"/>
                    <a:pt x="353" y="15"/>
                  </a:cubicBezTo>
                  <a:cubicBezTo>
                    <a:pt x="343" y="19"/>
                    <a:pt x="333" y="23"/>
                    <a:pt x="324" y="27"/>
                  </a:cubicBezTo>
                  <a:cubicBezTo>
                    <a:pt x="311" y="33"/>
                    <a:pt x="299" y="40"/>
                    <a:pt x="287" y="47"/>
                  </a:cubicBezTo>
                  <a:cubicBezTo>
                    <a:pt x="265" y="59"/>
                    <a:pt x="242" y="67"/>
                    <a:pt x="220" y="78"/>
                  </a:cubicBezTo>
                  <a:cubicBezTo>
                    <a:pt x="219" y="79"/>
                    <a:pt x="219" y="80"/>
                    <a:pt x="220" y="80"/>
                  </a:cubicBezTo>
                  <a:cubicBezTo>
                    <a:pt x="244" y="69"/>
                    <a:pt x="268" y="61"/>
                    <a:pt x="290" y="48"/>
                  </a:cubicBezTo>
                  <a:cubicBezTo>
                    <a:pt x="302" y="42"/>
                    <a:pt x="315" y="35"/>
                    <a:pt x="327" y="29"/>
                  </a:cubicBezTo>
                  <a:cubicBezTo>
                    <a:pt x="337" y="24"/>
                    <a:pt x="349" y="21"/>
                    <a:pt x="358" y="14"/>
                  </a:cubicBezTo>
                  <a:cubicBezTo>
                    <a:pt x="362" y="15"/>
                    <a:pt x="364" y="18"/>
                    <a:pt x="368" y="24"/>
                  </a:cubicBezTo>
                  <a:cubicBezTo>
                    <a:pt x="372" y="29"/>
                    <a:pt x="375" y="34"/>
                    <a:pt x="378" y="39"/>
                  </a:cubicBezTo>
                  <a:cubicBezTo>
                    <a:pt x="377" y="39"/>
                    <a:pt x="377" y="39"/>
                    <a:pt x="377" y="39"/>
                  </a:cubicBezTo>
                  <a:cubicBezTo>
                    <a:pt x="380" y="43"/>
                    <a:pt x="344" y="55"/>
                    <a:pt x="340" y="57"/>
                  </a:cubicBezTo>
                  <a:cubicBezTo>
                    <a:pt x="326" y="63"/>
                    <a:pt x="311" y="68"/>
                    <a:pt x="297" y="75"/>
                  </a:cubicBezTo>
                  <a:cubicBezTo>
                    <a:pt x="290" y="78"/>
                    <a:pt x="283" y="81"/>
                    <a:pt x="277" y="85"/>
                  </a:cubicBezTo>
                  <a:cubicBezTo>
                    <a:pt x="271" y="89"/>
                    <a:pt x="264" y="92"/>
                    <a:pt x="257" y="96"/>
                  </a:cubicBezTo>
                  <a:cubicBezTo>
                    <a:pt x="253" y="98"/>
                    <a:pt x="250" y="102"/>
                    <a:pt x="246" y="105"/>
                  </a:cubicBezTo>
                  <a:cubicBezTo>
                    <a:pt x="242" y="102"/>
                    <a:pt x="239" y="99"/>
                    <a:pt x="236" y="97"/>
                  </a:cubicBezTo>
                  <a:cubicBezTo>
                    <a:pt x="240" y="94"/>
                    <a:pt x="244" y="91"/>
                    <a:pt x="249" y="89"/>
                  </a:cubicBezTo>
                  <a:cubicBezTo>
                    <a:pt x="254" y="86"/>
                    <a:pt x="258" y="83"/>
                    <a:pt x="263" y="80"/>
                  </a:cubicBezTo>
                  <a:cubicBezTo>
                    <a:pt x="268" y="76"/>
                    <a:pt x="274" y="73"/>
                    <a:pt x="280" y="71"/>
                  </a:cubicBezTo>
                  <a:cubicBezTo>
                    <a:pt x="292" y="66"/>
                    <a:pt x="304" y="60"/>
                    <a:pt x="315" y="54"/>
                  </a:cubicBezTo>
                  <a:cubicBezTo>
                    <a:pt x="321" y="50"/>
                    <a:pt x="327" y="47"/>
                    <a:pt x="334" y="45"/>
                  </a:cubicBezTo>
                  <a:cubicBezTo>
                    <a:pt x="340" y="44"/>
                    <a:pt x="345" y="43"/>
                    <a:pt x="350" y="40"/>
                  </a:cubicBezTo>
                  <a:cubicBezTo>
                    <a:pt x="351" y="39"/>
                    <a:pt x="350" y="38"/>
                    <a:pt x="349" y="38"/>
                  </a:cubicBezTo>
                  <a:cubicBezTo>
                    <a:pt x="349" y="38"/>
                    <a:pt x="348" y="38"/>
                    <a:pt x="348" y="38"/>
                  </a:cubicBezTo>
                  <a:cubicBezTo>
                    <a:pt x="347" y="39"/>
                    <a:pt x="347" y="40"/>
                    <a:pt x="348" y="40"/>
                  </a:cubicBezTo>
                  <a:cubicBezTo>
                    <a:pt x="339" y="39"/>
                    <a:pt x="327" y="44"/>
                    <a:pt x="319" y="49"/>
                  </a:cubicBezTo>
                  <a:cubicBezTo>
                    <a:pt x="308" y="55"/>
                    <a:pt x="297" y="60"/>
                    <a:pt x="285" y="66"/>
                  </a:cubicBezTo>
                  <a:cubicBezTo>
                    <a:pt x="275" y="71"/>
                    <a:pt x="265" y="76"/>
                    <a:pt x="255" y="83"/>
                  </a:cubicBezTo>
                  <a:cubicBezTo>
                    <a:pt x="250" y="86"/>
                    <a:pt x="245" y="88"/>
                    <a:pt x="241" y="91"/>
                  </a:cubicBezTo>
                  <a:cubicBezTo>
                    <a:pt x="239" y="92"/>
                    <a:pt x="237" y="94"/>
                    <a:pt x="234" y="96"/>
                  </a:cubicBezTo>
                  <a:cubicBezTo>
                    <a:pt x="233" y="95"/>
                    <a:pt x="231" y="93"/>
                    <a:pt x="229" y="92"/>
                  </a:cubicBezTo>
                  <a:cubicBezTo>
                    <a:pt x="224" y="88"/>
                    <a:pt x="219" y="85"/>
                    <a:pt x="212" y="81"/>
                  </a:cubicBezTo>
                  <a:cubicBezTo>
                    <a:pt x="228" y="68"/>
                    <a:pt x="244" y="57"/>
                    <a:pt x="262" y="50"/>
                  </a:cubicBezTo>
                  <a:moveTo>
                    <a:pt x="114" y="119"/>
                  </a:moveTo>
                  <a:cubicBezTo>
                    <a:pt x="144" y="107"/>
                    <a:pt x="175" y="96"/>
                    <a:pt x="205" y="85"/>
                  </a:cubicBezTo>
                  <a:cubicBezTo>
                    <a:pt x="215" y="93"/>
                    <a:pt x="225" y="102"/>
                    <a:pt x="234" y="112"/>
                  </a:cubicBezTo>
                  <a:cubicBezTo>
                    <a:pt x="229" y="115"/>
                    <a:pt x="224" y="119"/>
                    <a:pt x="218" y="121"/>
                  </a:cubicBezTo>
                  <a:cubicBezTo>
                    <a:pt x="217" y="121"/>
                    <a:pt x="218" y="122"/>
                    <a:pt x="218" y="121"/>
                  </a:cubicBezTo>
                  <a:cubicBezTo>
                    <a:pt x="225" y="120"/>
                    <a:pt x="230" y="116"/>
                    <a:pt x="235" y="113"/>
                  </a:cubicBezTo>
                  <a:cubicBezTo>
                    <a:pt x="241" y="119"/>
                    <a:pt x="247" y="126"/>
                    <a:pt x="252" y="133"/>
                  </a:cubicBezTo>
                  <a:cubicBezTo>
                    <a:pt x="251" y="133"/>
                    <a:pt x="249" y="134"/>
                    <a:pt x="248" y="135"/>
                  </a:cubicBezTo>
                  <a:cubicBezTo>
                    <a:pt x="247" y="135"/>
                    <a:pt x="248" y="136"/>
                    <a:pt x="248" y="135"/>
                  </a:cubicBezTo>
                  <a:cubicBezTo>
                    <a:pt x="250" y="135"/>
                    <a:pt x="251" y="134"/>
                    <a:pt x="253" y="133"/>
                  </a:cubicBezTo>
                  <a:cubicBezTo>
                    <a:pt x="255" y="137"/>
                    <a:pt x="258" y="140"/>
                    <a:pt x="260" y="144"/>
                  </a:cubicBezTo>
                  <a:cubicBezTo>
                    <a:pt x="259" y="144"/>
                    <a:pt x="259" y="144"/>
                    <a:pt x="258" y="144"/>
                  </a:cubicBezTo>
                  <a:cubicBezTo>
                    <a:pt x="257" y="144"/>
                    <a:pt x="257" y="146"/>
                    <a:pt x="258" y="146"/>
                  </a:cubicBezTo>
                  <a:cubicBezTo>
                    <a:pt x="259" y="146"/>
                    <a:pt x="260" y="146"/>
                    <a:pt x="261" y="145"/>
                  </a:cubicBezTo>
                  <a:cubicBezTo>
                    <a:pt x="265" y="151"/>
                    <a:pt x="268" y="156"/>
                    <a:pt x="272" y="162"/>
                  </a:cubicBezTo>
                  <a:cubicBezTo>
                    <a:pt x="270" y="163"/>
                    <a:pt x="269" y="164"/>
                    <a:pt x="267" y="165"/>
                  </a:cubicBezTo>
                  <a:cubicBezTo>
                    <a:pt x="267" y="165"/>
                    <a:pt x="267" y="165"/>
                    <a:pt x="267" y="165"/>
                  </a:cubicBezTo>
                  <a:cubicBezTo>
                    <a:pt x="267" y="165"/>
                    <a:pt x="267" y="165"/>
                    <a:pt x="267" y="165"/>
                  </a:cubicBezTo>
                  <a:cubicBezTo>
                    <a:pt x="267" y="165"/>
                    <a:pt x="267" y="165"/>
                    <a:pt x="267" y="166"/>
                  </a:cubicBezTo>
                  <a:cubicBezTo>
                    <a:pt x="267" y="166"/>
                    <a:pt x="267" y="166"/>
                    <a:pt x="267" y="166"/>
                  </a:cubicBezTo>
                  <a:cubicBezTo>
                    <a:pt x="266" y="166"/>
                    <a:pt x="267" y="168"/>
                    <a:pt x="268" y="167"/>
                  </a:cubicBezTo>
                  <a:cubicBezTo>
                    <a:pt x="270" y="166"/>
                    <a:pt x="272" y="165"/>
                    <a:pt x="273" y="165"/>
                  </a:cubicBezTo>
                  <a:cubicBezTo>
                    <a:pt x="275" y="168"/>
                    <a:pt x="276" y="171"/>
                    <a:pt x="278" y="174"/>
                  </a:cubicBezTo>
                  <a:cubicBezTo>
                    <a:pt x="277" y="175"/>
                    <a:pt x="275" y="176"/>
                    <a:pt x="274" y="177"/>
                  </a:cubicBezTo>
                  <a:cubicBezTo>
                    <a:pt x="273" y="177"/>
                    <a:pt x="273" y="179"/>
                    <a:pt x="275" y="179"/>
                  </a:cubicBezTo>
                  <a:cubicBezTo>
                    <a:pt x="276" y="179"/>
                    <a:pt x="278" y="179"/>
                    <a:pt x="280" y="179"/>
                  </a:cubicBezTo>
                  <a:cubicBezTo>
                    <a:pt x="281" y="182"/>
                    <a:pt x="282" y="185"/>
                    <a:pt x="284" y="188"/>
                  </a:cubicBezTo>
                  <a:cubicBezTo>
                    <a:pt x="283" y="188"/>
                    <a:pt x="282" y="188"/>
                    <a:pt x="283" y="187"/>
                  </a:cubicBezTo>
                  <a:cubicBezTo>
                    <a:pt x="283" y="187"/>
                    <a:pt x="282" y="186"/>
                    <a:pt x="281" y="186"/>
                  </a:cubicBezTo>
                  <a:cubicBezTo>
                    <a:pt x="281" y="187"/>
                    <a:pt x="280" y="187"/>
                    <a:pt x="280" y="188"/>
                  </a:cubicBezTo>
                  <a:cubicBezTo>
                    <a:pt x="280" y="188"/>
                    <a:pt x="279" y="189"/>
                    <a:pt x="280" y="189"/>
                  </a:cubicBezTo>
                  <a:cubicBezTo>
                    <a:pt x="281" y="191"/>
                    <a:pt x="283" y="192"/>
                    <a:pt x="286" y="192"/>
                  </a:cubicBezTo>
                  <a:cubicBezTo>
                    <a:pt x="289" y="197"/>
                    <a:pt x="293" y="202"/>
                    <a:pt x="298" y="206"/>
                  </a:cubicBezTo>
                  <a:cubicBezTo>
                    <a:pt x="297" y="207"/>
                    <a:pt x="296" y="207"/>
                    <a:pt x="295" y="208"/>
                  </a:cubicBezTo>
                  <a:cubicBezTo>
                    <a:pt x="295" y="208"/>
                    <a:pt x="295" y="207"/>
                    <a:pt x="295" y="207"/>
                  </a:cubicBezTo>
                  <a:cubicBezTo>
                    <a:pt x="295" y="206"/>
                    <a:pt x="293" y="206"/>
                    <a:pt x="293" y="207"/>
                  </a:cubicBezTo>
                  <a:cubicBezTo>
                    <a:pt x="293" y="207"/>
                    <a:pt x="293" y="208"/>
                    <a:pt x="293" y="208"/>
                  </a:cubicBezTo>
                  <a:cubicBezTo>
                    <a:pt x="288" y="211"/>
                    <a:pt x="282" y="214"/>
                    <a:pt x="277" y="217"/>
                  </a:cubicBezTo>
                  <a:cubicBezTo>
                    <a:pt x="277" y="216"/>
                    <a:pt x="276" y="216"/>
                    <a:pt x="276" y="216"/>
                  </a:cubicBezTo>
                  <a:cubicBezTo>
                    <a:pt x="273" y="218"/>
                    <a:pt x="270" y="220"/>
                    <a:pt x="268" y="221"/>
                  </a:cubicBezTo>
                  <a:cubicBezTo>
                    <a:pt x="267" y="218"/>
                    <a:pt x="266" y="215"/>
                    <a:pt x="264" y="213"/>
                  </a:cubicBezTo>
                  <a:cubicBezTo>
                    <a:pt x="264" y="212"/>
                    <a:pt x="263" y="213"/>
                    <a:pt x="264" y="213"/>
                  </a:cubicBezTo>
                  <a:cubicBezTo>
                    <a:pt x="265" y="216"/>
                    <a:pt x="266" y="219"/>
                    <a:pt x="266" y="222"/>
                  </a:cubicBezTo>
                  <a:cubicBezTo>
                    <a:pt x="264" y="223"/>
                    <a:pt x="262" y="225"/>
                    <a:pt x="260" y="226"/>
                  </a:cubicBezTo>
                  <a:cubicBezTo>
                    <a:pt x="259" y="226"/>
                    <a:pt x="259" y="226"/>
                    <a:pt x="259" y="227"/>
                  </a:cubicBezTo>
                  <a:cubicBezTo>
                    <a:pt x="255" y="229"/>
                    <a:pt x="251" y="231"/>
                    <a:pt x="247" y="233"/>
                  </a:cubicBezTo>
                  <a:cubicBezTo>
                    <a:pt x="249" y="222"/>
                    <a:pt x="251" y="212"/>
                    <a:pt x="251" y="201"/>
                  </a:cubicBezTo>
                  <a:cubicBezTo>
                    <a:pt x="251" y="200"/>
                    <a:pt x="249" y="200"/>
                    <a:pt x="249" y="201"/>
                  </a:cubicBezTo>
                  <a:cubicBezTo>
                    <a:pt x="249" y="212"/>
                    <a:pt x="246" y="223"/>
                    <a:pt x="244" y="234"/>
                  </a:cubicBezTo>
                  <a:cubicBezTo>
                    <a:pt x="236" y="238"/>
                    <a:pt x="228" y="242"/>
                    <a:pt x="220" y="246"/>
                  </a:cubicBezTo>
                  <a:cubicBezTo>
                    <a:pt x="220" y="241"/>
                    <a:pt x="221" y="236"/>
                    <a:pt x="221" y="231"/>
                  </a:cubicBezTo>
                  <a:cubicBezTo>
                    <a:pt x="221" y="230"/>
                    <a:pt x="219" y="230"/>
                    <a:pt x="219" y="231"/>
                  </a:cubicBezTo>
                  <a:cubicBezTo>
                    <a:pt x="219" y="236"/>
                    <a:pt x="219" y="241"/>
                    <a:pt x="218" y="247"/>
                  </a:cubicBezTo>
                  <a:cubicBezTo>
                    <a:pt x="214" y="249"/>
                    <a:pt x="209" y="251"/>
                    <a:pt x="205" y="253"/>
                  </a:cubicBezTo>
                  <a:cubicBezTo>
                    <a:pt x="206" y="249"/>
                    <a:pt x="206" y="245"/>
                    <a:pt x="207" y="241"/>
                  </a:cubicBezTo>
                  <a:cubicBezTo>
                    <a:pt x="208" y="236"/>
                    <a:pt x="208" y="230"/>
                    <a:pt x="204" y="227"/>
                  </a:cubicBezTo>
                  <a:cubicBezTo>
                    <a:pt x="204" y="226"/>
                    <a:pt x="203" y="227"/>
                    <a:pt x="204" y="227"/>
                  </a:cubicBezTo>
                  <a:cubicBezTo>
                    <a:pt x="209" y="234"/>
                    <a:pt x="204" y="247"/>
                    <a:pt x="202" y="256"/>
                  </a:cubicBezTo>
                  <a:cubicBezTo>
                    <a:pt x="195" y="260"/>
                    <a:pt x="188" y="264"/>
                    <a:pt x="181" y="268"/>
                  </a:cubicBezTo>
                  <a:cubicBezTo>
                    <a:pt x="184" y="259"/>
                    <a:pt x="185" y="249"/>
                    <a:pt x="185" y="239"/>
                  </a:cubicBezTo>
                  <a:cubicBezTo>
                    <a:pt x="185" y="238"/>
                    <a:pt x="183" y="238"/>
                    <a:pt x="183" y="239"/>
                  </a:cubicBezTo>
                  <a:cubicBezTo>
                    <a:pt x="183" y="250"/>
                    <a:pt x="181" y="260"/>
                    <a:pt x="178" y="271"/>
                  </a:cubicBezTo>
                  <a:cubicBezTo>
                    <a:pt x="175" y="273"/>
                    <a:pt x="171" y="276"/>
                    <a:pt x="168" y="279"/>
                  </a:cubicBezTo>
                  <a:cubicBezTo>
                    <a:pt x="170" y="279"/>
                    <a:pt x="173" y="279"/>
                    <a:pt x="175" y="277"/>
                  </a:cubicBezTo>
                  <a:cubicBezTo>
                    <a:pt x="176" y="277"/>
                    <a:pt x="176" y="277"/>
                    <a:pt x="177" y="276"/>
                  </a:cubicBezTo>
                  <a:cubicBezTo>
                    <a:pt x="175" y="284"/>
                    <a:pt x="172" y="292"/>
                    <a:pt x="170" y="300"/>
                  </a:cubicBezTo>
                  <a:cubicBezTo>
                    <a:pt x="169" y="303"/>
                    <a:pt x="168" y="307"/>
                    <a:pt x="167" y="310"/>
                  </a:cubicBezTo>
                  <a:cubicBezTo>
                    <a:pt x="166" y="310"/>
                    <a:pt x="165" y="310"/>
                    <a:pt x="164" y="310"/>
                  </a:cubicBezTo>
                  <a:cubicBezTo>
                    <a:pt x="163" y="309"/>
                    <a:pt x="162" y="312"/>
                    <a:pt x="164" y="312"/>
                  </a:cubicBezTo>
                  <a:cubicBezTo>
                    <a:pt x="164" y="313"/>
                    <a:pt x="165" y="313"/>
                    <a:pt x="166" y="313"/>
                  </a:cubicBezTo>
                  <a:cubicBezTo>
                    <a:pt x="165" y="317"/>
                    <a:pt x="164" y="320"/>
                    <a:pt x="163" y="324"/>
                  </a:cubicBezTo>
                  <a:cubicBezTo>
                    <a:pt x="163" y="325"/>
                    <a:pt x="162" y="325"/>
                    <a:pt x="162" y="326"/>
                  </a:cubicBezTo>
                  <a:cubicBezTo>
                    <a:pt x="158" y="326"/>
                    <a:pt x="154" y="326"/>
                    <a:pt x="150" y="326"/>
                  </a:cubicBezTo>
                  <a:cubicBezTo>
                    <a:pt x="149" y="326"/>
                    <a:pt x="149" y="326"/>
                    <a:pt x="148" y="326"/>
                  </a:cubicBezTo>
                  <a:cubicBezTo>
                    <a:pt x="149" y="319"/>
                    <a:pt x="152" y="312"/>
                    <a:pt x="154" y="305"/>
                  </a:cubicBezTo>
                  <a:cubicBezTo>
                    <a:pt x="156" y="302"/>
                    <a:pt x="159" y="299"/>
                    <a:pt x="161" y="296"/>
                  </a:cubicBezTo>
                  <a:cubicBezTo>
                    <a:pt x="164" y="292"/>
                    <a:pt x="164" y="286"/>
                    <a:pt x="166" y="281"/>
                  </a:cubicBezTo>
                  <a:cubicBezTo>
                    <a:pt x="163" y="282"/>
                    <a:pt x="161" y="281"/>
                    <a:pt x="160" y="280"/>
                  </a:cubicBezTo>
                  <a:cubicBezTo>
                    <a:pt x="162" y="270"/>
                    <a:pt x="163" y="260"/>
                    <a:pt x="163" y="249"/>
                  </a:cubicBezTo>
                  <a:cubicBezTo>
                    <a:pt x="163" y="248"/>
                    <a:pt x="161" y="248"/>
                    <a:pt x="161" y="249"/>
                  </a:cubicBezTo>
                  <a:cubicBezTo>
                    <a:pt x="161" y="258"/>
                    <a:pt x="161" y="268"/>
                    <a:pt x="158" y="277"/>
                  </a:cubicBezTo>
                  <a:cubicBezTo>
                    <a:pt x="158" y="276"/>
                    <a:pt x="157" y="274"/>
                    <a:pt x="157" y="273"/>
                  </a:cubicBezTo>
                  <a:cubicBezTo>
                    <a:pt x="155" y="270"/>
                    <a:pt x="153" y="266"/>
                    <a:pt x="151" y="263"/>
                  </a:cubicBezTo>
                  <a:cubicBezTo>
                    <a:pt x="152" y="260"/>
                    <a:pt x="152" y="258"/>
                    <a:pt x="152" y="255"/>
                  </a:cubicBezTo>
                  <a:cubicBezTo>
                    <a:pt x="153" y="254"/>
                    <a:pt x="152" y="254"/>
                    <a:pt x="152" y="255"/>
                  </a:cubicBezTo>
                  <a:cubicBezTo>
                    <a:pt x="151" y="257"/>
                    <a:pt x="151" y="259"/>
                    <a:pt x="151" y="261"/>
                  </a:cubicBezTo>
                  <a:cubicBezTo>
                    <a:pt x="147" y="254"/>
                    <a:pt x="143" y="246"/>
                    <a:pt x="139" y="239"/>
                  </a:cubicBezTo>
                  <a:cubicBezTo>
                    <a:pt x="130" y="224"/>
                    <a:pt x="121" y="211"/>
                    <a:pt x="112" y="196"/>
                  </a:cubicBezTo>
                  <a:cubicBezTo>
                    <a:pt x="106" y="188"/>
                    <a:pt x="102" y="178"/>
                    <a:pt x="96" y="170"/>
                  </a:cubicBezTo>
                  <a:cubicBezTo>
                    <a:pt x="96" y="169"/>
                    <a:pt x="95" y="168"/>
                    <a:pt x="95" y="167"/>
                  </a:cubicBezTo>
                  <a:cubicBezTo>
                    <a:pt x="96" y="161"/>
                    <a:pt x="97" y="155"/>
                    <a:pt x="97" y="149"/>
                  </a:cubicBezTo>
                  <a:cubicBezTo>
                    <a:pt x="97" y="148"/>
                    <a:pt x="95" y="148"/>
                    <a:pt x="95" y="149"/>
                  </a:cubicBezTo>
                  <a:cubicBezTo>
                    <a:pt x="95" y="155"/>
                    <a:pt x="94" y="160"/>
                    <a:pt x="93" y="165"/>
                  </a:cubicBezTo>
                  <a:cubicBezTo>
                    <a:pt x="92" y="165"/>
                    <a:pt x="92" y="165"/>
                    <a:pt x="91" y="164"/>
                  </a:cubicBezTo>
                  <a:cubicBezTo>
                    <a:pt x="90" y="164"/>
                    <a:pt x="90" y="164"/>
                    <a:pt x="89" y="164"/>
                  </a:cubicBezTo>
                  <a:cubicBezTo>
                    <a:pt x="88" y="164"/>
                    <a:pt x="87" y="165"/>
                    <a:pt x="87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4"/>
                    <a:pt x="85" y="163"/>
                    <a:pt x="84" y="162"/>
                  </a:cubicBezTo>
                  <a:cubicBezTo>
                    <a:pt x="88" y="152"/>
                    <a:pt x="91" y="142"/>
                    <a:pt x="93" y="131"/>
                  </a:cubicBezTo>
                  <a:cubicBezTo>
                    <a:pt x="94" y="130"/>
                    <a:pt x="91" y="129"/>
                    <a:pt x="91" y="131"/>
                  </a:cubicBezTo>
                  <a:cubicBezTo>
                    <a:pt x="89" y="140"/>
                    <a:pt x="86" y="149"/>
                    <a:pt x="83" y="159"/>
                  </a:cubicBezTo>
                  <a:cubicBezTo>
                    <a:pt x="80" y="153"/>
                    <a:pt x="77" y="148"/>
                    <a:pt x="73" y="142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86" y="132"/>
                    <a:pt x="100" y="124"/>
                    <a:pt x="114" y="119"/>
                  </a:cubicBezTo>
                  <a:moveTo>
                    <a:pt x="169" y="314"/>
                  </a:moveTo>
                  <a:cubicBezTo>
                    <a:pt x="172" y="316"/>
                    <a:pt x="175" y="318"/>
                    <a:pt x="178" y="319"/>
                  </a:cubicBezTo>
                  <a:cubicBezTo>
                    <a:pt x="180" y="320"/>
                    <a:pt x="182" y="320"/>
                    <a:pt x="183" y="321"/>
                  </a:cubicBezTo>
                  <a:cubicBezTo>
                    <a:pt x="183" y="322"/>
                    <a:pt x="182" y="324"/>
                    <a:pt x="182" y="326"/>
                  </a:cubicBezTo>
                  <a:cubicBezTo>
                    <a:pt x="176" y="325"/>
                    <a:pt x="171" y="326"/>
                    <a:pt x="165" y="326"/>
                  </a:cubicBezTo>
                  <a:cubicBezTo>
                    <a:pt x="166" y="322"/>
                    <a:pt x="167" y="319"/>
                    <a:pt x="168" y="316"/>
                  </a:cubicBezTo>
                  <a:cubicBezTo>
                    <a:pt x="168" y="315"/>
                    <a:pt x="169" y="315"/>
                    <a:pt x="169" y="314"/>
                  </a:cubicBezTo>
                  <a:moveTo>
                    <a:pt x="181" y="317"/>
                  </a:moveTo>
                  <a:cubicBezTo>
                    <a:pt x="177" y="316"/>
                    <a:pt x="174" y="313"/>
                    <a:pt x="170" y="311"/>
                  </a:cubicBezTo>
                  <a:cubicBezTo>
                    <a:pt x="172" y="304"/>
                    <a:pt x="174" y="297"/>
                    <a:pt x="176" y="290"/>
                  </a:cubicBezTo>
                  <a:cubicBezTo>
                    <a:pt x="177" y="285"/>
                    <a:pt x="179" y="280"/>
                    <a:pt x="180" y="275"/>
                  </a:cubicBezTo>
                  <a:cubicBezTo>
                    <a:pt x="187" y="271"/>
                    <a:pt x="193" y="267"/>
                    <a:pt x="200" y="264"/>
                  </a:cubicBezTo>
                  <a:cubicBezTo>
                    <a:pt x="199" y="272"/>
                    <a:pt x="196" y="279"/>
                    <a:pt x="194" y="287"/>
                  </a:cubicBezTo>
                  <a:cubicBezTo>
                    <a:pt x="191" y="297"/>
                    <a:pt x="188" y="307"/>
                    <a:pt x="184" y="317"/>
                  </a:cubicBezTo>
                  <a:cubicBezTo>
                    <a:pt x="183" y="317"/>
                    <a:pt x="182" y="317"/>
                    <a:pt x="181" y="317"/>
                  </a:cubicBezTo>
                  <a:moveTo>
                    <a:pt x="165" y="333"/>
                  </a:moveTo>
                  <a:cubicBezTo>
                    <a:pt x="165" y="334"/>
                    <a:pt x="164" y="334"/>
                    <a:pt x="164" y="335"/>
                  </a:cubicBezTo>
                  <a:cubicBezTo>
                    <a:pt x="164" y="333"/>
                    <a:pt x="164" y="331"/>
                    <a:pt x="165" y="329"/>
                  </a:cubicBezTo>
                  <a:cubicBezTo>
                    <a:pt x="170" y="329"/>
                    <a:pt x="176" y="329"/>
                    <a:pt x="181" y="328"/>
                  </a:cubicBezTo>
                  <a:cubicBezTo>
                    <a:pt x="181" y="329"/>
                    <a:pt x="181" y="330"/>
                    <a:pt x="181" y="331"/>
                  </a:cubicBezTo>
                  <a:cubicBezTo>
                    <a:pt x="176" y="333"/>
                    <a:pt x="171" y="335"/>
                    <a:pt x="166" y="337"/>
                  </a:cubicBezTo>
                  <a:cubicBezTo>
                    <a:pt x="166" y="336"/>
                    <a:pt x="167" y="334"/>
                    <a:pt x="167" y="333"/>
                  </a:cubicBezTo>
                  <a:cubicBezTo>
                    <a:pt x="167" y="332"/>
                    <a:pt x="165" y="332"/>
                    <a:pt x="165" y="333"/>
                  </a:cubicBezTo>
                  <a:moveTo>
                    <a:pt x="187" y="322"/>
                  </a:moveTo>
                  <a:cubicBezTo>
                    <a:pt x="188" y="322"/>
                    <a:pt x="189" y="322"/>
                    <a:pt x="190" y="323"/>
                  </a:cubicBezTo>
                  <a:cubicBezTo>
                    <a:pt x="194" y="325"/>
                    <a:pt x="198" y="325"/>
                    <a:pt x="199" y="319"/>
                  </a:cubicBezTo>
                  <a:cubicBezTo>
                    <a:pt x="199" y="318"/>
                    <a:pt x="198" y="318"/>
                    <a:pt x="197" y="319"/>
                  </a:cubicBezTo>
                  <a:cubicBezTo>
                    <a:pt x="196" y="320"/>
                    <a:pt x="193" y="320"/>
                    <a:pt x="191" y="320"/>
                  </a:cubicBezTo>
                  <a:cubicBezTo>
                    <a:pt x="190" y="320"/>
                    <a:pt x="190" y="319"/>
                    <a:pt x="189" y="318"/>
                  </a:cubicBezTo>
                  <a:cubicBezTo>
                    <a:pt x="188" y="318"/>
                    <a:pt x="188" y="318"/>
                    <a:pt x="188" y="318"/>
                  </a:cubicBezTo>
                  <a:cubicBezTo>
                    <a:pt x="189" y="314"/>
                    <a:pt x="191" y="311"/>
                    <a:pt x="192" y="307"/>
                  </a:cubicBezTo>
                  <a:cubicBezTo>
                    <a:pt x="196" y="295"/>
                    <a:pt x="199" y="283"/>
                    <a:pt x="202" y="271"/>
                  </a:cubicBezTo>
                  <a:cubicBezTo>
                    <a:pt x="203" y="268"/>
                    <a:pt x="203" y="265"/>
                    <a:pt x="204" y="263"/>
                  </a:cubicBezTo>
                  <a:cubicBezTo>
                    <a:pt x="208" y="261"/>
                    <a:pt x="212" y="259"/>
                    <a:pt x="216" y="258"/>
                  </a:cubicBezTo>
                  <a:cubicBezTo>
                    <a:pt x="214" y="266"/>
                    <a:pt x="212" y="275"/>
                    <a:pt x="209" y="283"/>
                  </a:cubicBezTo>
                  <a:cubicBezTo>
                    <a:pt x="205" y="296"/>
                    <a:pt x="200" y="309"/>
                    <a:pt x="199" y="324"/>
                  </a:cubicBezTo>
                  <a:cubicBezTo>
                    <a:pt x="194" y="326"/>
                    <a:pt x="189" y="328"/>
                    <a:pt x="184" y="330"/>
                  </a:cubicBezTo>
                  <a:cubicBezTo>
                    <a:pt x="185" y="327"/>
                    <a:pt x="186" y="324"/>
                    <a:pt x="187" y="322"/>
                  </a:cubicBezTo>
                  <a:moveTo>
                    <a:pt x="140" y="346"/>
                  </a:moveTo>
                  <a:cubicBezTo>
                    <a:pt x="135" y="348"/>
                    <a:pt x="130" y="350"/>
                    <a:pt x="125" y="353"/>
                  </a:cubicBezTo>
                  <a:cubicBezTo>
                    <a:pt x="125" y="353"/>
                    <a:pt x="124" y="353"/>
                    <a:pt x="124" y="352"/>
                  </a:cubicBezTo>
                  <a:cubicBezTo>
                    <a:pt x="126" y="344"/>
                    <a:pt x="128" y="336"/>
                    <a:pt x="131" y="327"/>
                  </a:cubicBezTo>
                  <a:cubicBezTo>
                    <a:pt x="132" y="327"/>
                    <a:pt x="133" y="326"/>
                    <a:pt x="133" y="325"/>
                  </a:cubicBezTo>
                  <a:cubicBezTo>
                    <a:pt x="137" y="326"/>
                    <a:pt x="140" y="327"/>
                    <a:pt x="143" y="327"/>
                  </a:cubicBezTo>
                  <a:cubicBezTo>
                    <a:pt x="144" y="327"/>
                    <a:pt x="144" y="327"/>
                    <a:pt x="144" y="327"/>
                  </a:cubicBezTo>
                  <a:cubicBezTo>
                    <a:pt x="143" y="328"/>
                    <a:pt x="143" y="329"/>
                    <a:pt x="143" y="330"/>
                  </a:cubicBezTo>
                  <a:cubicBezTo>
                    <a:pt x="142" y="335"/>
                    <a:pt x="141" y="341"/>
                    <a:pt x="140" y="346"/>
                  </a:cubicBezTo>
                  <a:moveTo>
                    <a:pt x="87" y="352"/>
                  </a:moveTo>
                  <a:cubicBezTo>
                    <a:pt x="89" y="347"/>
                    <a:pt x="90" y="343"/>
                    <a:pt x="91" y="338"/>
                  </a:cubicBezTo>
                  <a:cubicBezTo>
                    <a:pt x="94" y="326"/>
                    <a:pt x="97" y="314"/>
                    <a:pt x="101" y="303"/>
                  </a:cubicBezTo>
                  <a:cubicBezTo>
                    <a:pt x="105" y="290"/>
                    <a:pt x="108" y="277"/>
                    <a:pt x="111" y="265"/>
                  </a:cubicBezTo>
                  <a:cubicBezTo>
                    <a:pt x="113" y="258"/>
                    <a:pt x="115" y="251"/>
                    <a:pt x="116" y="243"/>
                  </a:cubicBezTo>
                  <a:cubicBezTo>
                    <a:pt x="119" y="248"/>
                    <a:pt x="121" y="253"/>
                    <a:pt x="124" y="258"/>
                  </a:cubicBezTo>
                  <a:cubicBezTo>
                    <a:pt x="125" y="259"/>
                    <a:pt x="126" y="261"/>
                    <a:pt x="127" y="263"/>
                  </a:cubicBezTo>
                  <a:cubicBezTo>
                    <a:pt x="126" y="269"/>
                    <a:pt x="124" y="274"/>
                    <a:pt x="123" y="280"/>
                  </a:cubicBezTo>
                  <a:cubicBezTo>
                    <a:pt x="121" y="291"/>
                    <a:pt x="118" y="302"/>
                    <a:pt x="114" y="313"/>
                  </a:cubicBezTo>
                  <a:cubicBezTo>
                    <a:pt x="113" y="318"/>
                    <a:pt x="111" y="322"/>
                    <a:pt x="110" y="326"/>
                  </a:cubicBezTo>
                  <a:cubicBezTo>
                    <a:pt x="102" y="334"/>
                    <a:pt x="94" y="343"/>
                    <a:pt x="87" y="352"/>
                  </a:cubicBezTo>
                  <a:moveTo>
                    <a:pt x="70" y="344"/>
                  </a:moveTo>
                  <a:cubicBezTo>
                    <a:pt x="72" y="328"/>
                    <a:pt x="78" y="313"/>
                    <a:pt x="80" y="297"/>
                  </a:cubicBezTo>
                  <a:cubicBezTo>
                    <a:pt x="82" y="280"/>
                    <a:pt x="86" y="265"/>
                    <a:pt x="89" y="249"/>
                  </a:cubicBezTo>
                  <a:cubicBezTo>
                    <a:pt x="91" y="235"/>
                    <a:pt x="93" y="221"/>
                    <a:pt x="97" y="208"/>
                  </a:cubicBezTo>
                  <a:cubicBezTo>
                    <a:pt x="97" y="207"/>
                    <a:pt x="97" y="207"/>
                    <a:pt x="97" y="206"/>
                  </a:cubicBezTo>
                  <a:cubicBezTo>
                    <a:pt x="100" y="211"/>
                    <a:pt x="102" y="216"/>
                    <a:pt x="104" y="220"/>
                  </a:cubicBezTo>
                  <a:cubicBezTo>
                    <a:pt x="102" y="245"/>
                    <a:pt x="94" y="269"/>
                    <a:pt x="87" y="292"/>
                  </a:cubicBezTo>
                  <a:cubicBezTo>
                    <a:pt x="83" y="304"/>
                    <a:pt x="82" y="316"/>
                    <a:pt x="79" y="328"/>
                  </a:cubicBezTo>
                  <a:cubicBezTo>
                    <a:pt x="78" y="333"/>
                    <a:pt x="73" y="344"/>
                    <a:pt x="74" y="352"/>
                  </a:cubicBezTo>
                  <a:cubicBezTo>
                    <a:pt x="72" y="349"/>
                    <a:pt x="71" y="346"/>
                    <a:pt x="70" y="344"/>
                  </a:cubicBezTo>
                  <a:moveTo>
                    <a:pt x="100" y="193"/>
                  </a:moveTo>
                  <a:cubicBezTo>
                    <a:pt x="99" y="191"/>
                    <a:pt x="99" y="188"/>
                    <a:pt x="97" y="186"/>
                  </a:cubicBezTo>
                  <a:cubicBezTo>
                    <a:pt x="97" y="186"/>
                    <a:pt x="96" y="186"/>
                    <a:pt x="96" y="186"/>
                  </a:cubicBezTo>
                  <a:cubicBezTo>
                    <a:pt x="95" y="183"/>
                    <a:pt x="93" y="179"/>
                    <a:pt x="91" y="176"/>
                  </a:cubicBezTo>
                  <a:cubicBezTo>
                    <a:pt x="92" y="174"/>
                    <a:pt x="93" y="173"/>
                    <a:pt x="93" y="171"/>
                  </a:cubicBezTo>
                  <a:cubicBezTo>
                    <a:pt x="96" y="175"/>
                    <a:pt x="98" y="180"/>
                    <a:pt x="100" y="184"/>
                  </a:cubicBezTo>
                  <a:cubicBezTo>
                    <a:pt x="110" y="202"/>
                    <a:pt x="118" y="221"/>
                    <a:pt x="131" y="238"/>
                  </a:cubicBezTo>
                  <a:cubicBezTo>
                    <a:pt x="138" y="247"/>
                    <a:pt x="143" y="258"/>
                    <a:pt x="149" y="268"/>
                  </a:cubicBezTo>
                  <a:cubicBezTo>
                    <a:pt x="148" y="272"/>
                    <a:pt x="147" y="275"/>
                    <a:pt x="146" y="278"/>
                  </a:cubicBezTo>
                  <a:cubicBezTo>
                    <a:pt x="141" y="269"/>
                    <a:pt x="136" y="261"/>
                    <a:pt x="131" y="252"/>
                  </a:cubicBezTo>
                  <a:cubicBezTo>
                    <a:pt x="131" y="251"/>
                    <a:pt x="131" y="250"/>
                    <a:pt x="131" y="249"/>
                  </a:cubicBezTo>
                  <a:cubicBezTo>
                    <a:pt x="131" y="248"/>
                    <a:pt x="129" y="248"/>
                    <a:pt x="129" y="249"/>
                  </a:cubicBezTo>
                  <a:cubicBezTo>
                    <a:pt x="118" y="230"/>
                    <a:pt x="109" y="212"/>
                    <a:pt x="100" y="193"/>
                  </a:cubicBezTo>
                  <a:moveTo>
                    <a:pt x="87" y="166"/>
                  </a:moveTo>
                  <a:cubicBezTo>
                    <a:pt x="87" y="166"/>
                    <a:pt x="88" y="166"/>
                    <a:pt x="89" y="167"/>
                  </a:cubicBezTo>
                  <a:cubicBezTo>
                    <a:pt x="88" y="167"/>
                    <a:pt x="88" y="168"/>
                    <a:pt x="88" y="169"/>
                  </a:cubicBezTo>
                  <a:cubicBezTo>
                    <a:pt x="88" y="168"/>
                    <a:pt x="87" y="167"/>
                    <a:pt x="87" y="166"/>
                  </a:cubicBezTo>
                  <a:moveTo>
                    <a:pt x="91" y="168"/>
                  </a:moveTo>
                  <a:cubicBezTo>
                    <a:pt x="91" y="168"/>
                    <a:pt x="91" y="169"/>
                    <a:pt x="92" y="169"/>
                  </a:cubicBezTo>
                  <a:cubicBezTo>
                    <a:pt x="91" y="170"/>
                    <a:pt x="91" y="172"/>
                    <a:pt x="90" y="173"/>
                  </a:cubicBezTo>
                  <a:cubicBezTo>
                    <a:pt x="90" y="173"/>
                    <a:pt x="90" y="173"/>
                    <a:pt x="90" y="172"/>
                  </a:cubicBezTo>
                  <a:cubicBezTo>
                    <a:pt x="90" y="171"/>
                    <a:pt x="90" y="169"/>
                    <a:pt x="91" y="168"/>
                  </a:cubicBezTo>
                  <a:moveTo>
                    <a:pt x="150" y="270"/>
                  </a:moveTo>
                  <a:cubicBezTo>
                    <a:pt x="152" y="274"/>
                    <a:pt x="154" y="279"/>
                    <a:pt x="156" y="284"/>
                  </a:cubicBezTo>
                  <a:cubicBezTo>
                    <a:pt x="156" y="285"/>
                    <a:pt x="155" y="287"/>
                    <a:pt x="155" y="289"/>
                  </a:cubicBezTo>
                  <a:cubicBezTo>
                    <a:pt x="150" y="292"/>
                    <a:pt x="146" y="295"/>
                    <a:pt x="141" y="299"/>
                  </a:cubicBezTo>
                  <a:cubicBezTo>
                    <a:pt x="143" y="293"/>
                    <a:pt x="145" y="288"/>
                    <a:pt x="147" y="282"/>
                  </a:cubicBezTo>
                  <a:cubicBezTo>
                    <a:pt x="148" y="283"/>
                    <a:pt x="149" y="283"/>
                    <a:pt x="150" y="284"/>
                  </a:cubicBezTo>
                  <a:cubicBezTo>
                    <a:pt x="149" y="282"/>
                    <a:pt x="148" y="281"/>
                    <a:pt x="147" y="280"/>
                  </a:cubicBezTo>
                  <a:cubicBezTo>
                    <a:pt x="148" y="276"/>
                    <a:pt x="149" y="273"/>
                    <a:pt x="150" y="270"/>
                  </a:cubicBezTo>
                  <a:cubicBezTo>
                    <a:pt x="150" y="270"/>
                    <a:pt x="150" y="270"/>
                    <a:pt x="150" y="270"/>
                  </a:cubicBezTo>
                  <a:moveTo>
                    <a:pt x="117" y="312"/>
                  </a:moveTo>
                  <a:cubicBezTo>
                    <a:pt x="121" y="300"/>
                    <a:pt x="124" y="289"/>
                    <a:pt x="126" y="277"/>
                  </a:cubicBezTo>
                  <a:cubicBezTo>
                    <a:pt x="127" y="273"/>
                    <a:pt x="128" y="269"/>
                    <a:pt x="129" y="266"/>
                  </a:cubicBezTo>
                  <a:cubicBezTo>
                    <a:pt x="133" y="271"/>
                    <a:pt x="138" y="277"/>
                    <a:pt x="145" y="281"/>
                  </a:cubicBezTo>
                  <a:cubicBezTo>
                    <a:pt x="143" y="288"/>
                    <a:pt x="141" y="295"/>
                    <a:pt x="138" y="301"/>
                  </a:cubicBezTo>
                  <a:cubicBezTo>
                    <a:pt x="130" y="308"/>
                    <a:pt x="122" y="315"/>
                    <a:pt x="114" y="322"/>
                  </a:cubicBezTo>
                  <a:cubicBezTo>
                    <a:pt x="115" y="319"/>
                    <a:pt x="116" y="315"/>
                    <a:pt x="117" y="312"/>
                  </a:cubicBezTo>
                  <a:moveTo>
                    <a:pt x="135" y="324"/>
                  </a:moveTo>
                  <a:cubicBezTo>
                    <a:pt x="138" y="321"/>
                    <a:pt x="140" y="318"/>
                    <a:pt x="143" y="316"/>
                  </a:cubicBezTo>
                  <a:cubicBezTo>
                    <a:pt x="145" y="314"/>
                    <a:pt x="147" y="313"/>
                    <a:pt x="148" y="311"/>
                  </a:cubicBezTo>
                  <a:cubicBezTo>
                    <a:pt x="147" y="316"/>
                    <a:pt x="145" y="320"/>
                    <a:pt x="144" y="325"/>
                  </a:cubicBezTo>
                  <a:cubicBezTo>
                    <a:pt x="141" y="325"/>
                    <a:pt x="138" y="325"/>
                    <a:pt x="135" y="324"/>
                  </a:cubicBezTo>
                  <a:moveTo>
                    <a:pt x="20" y="228"/>
                  </a:moveTo>
                  <a:cubicBezTo>
                    <a:pt x="28" y="217"/>
                    <a:pt x="33" y="204"/>
                    <a:pt x="39" y="192"/>
                  </a:cubicBezTo>
                  <a:cubicBezTo>
                    <a:pt x="46" y="180"/>
                    <a:pt x="52" y="167"/>
                    <a:pt x="59" y="154"/>
                  </a:cubicBezTo>
                  <a:cubicBezTo>
                    <a:pt x="61" y="151"/>
                    <a:pt x="63" y="148"/>
                    <a:pt x="67" y="143"/>
                  </a:cubicBezTo>
                  <a:cubicBezTo>
                    <a:pt x="67" y="144"/>
                    <a:pt x="68" y="145"/>
                    <a:pt x="68" y="146"/>
                  </a:cubicBezTo>
                  <a:cubicBezTo>
                    <a:pt x="62" y="156"/>
                    <a:pt x="55" y="167"/>
                    <a:pt x="50" y="178"/>
                  </a:cubicBezTo>
                  <a:cubicBezTo>
                    <a:pt x="45" y="189"/>
                    <a:pt x="40" y="201"/>
                    <a:pt x="35" y="212"/>
                  </a:cubicBezTo>
                  <a:cubicBezTo>
                    <a:pt x="31" y="223"/>
                    <a:pt x="26" y="232"/>
                    <a:pt x="23" y="243"/>
                  </a:cubicBezTo>
                  <a:cubicBezTo>
                    <a:pt x="21" y="246"/>
                    <a:pt x="19" y="252"/>
                    <a:pt x="20" y="256"/>
                  </a:cubicBezTo>
                  <a:cubicBezTo>
                    <a:pt x="20" y="255"/>
                    <a:pt x="19" y="253"/>
                    <a:pt x="18" y="251"/>
                  </a:cubicBezTo>
                  <a:cubicBezTo>
                    <a:pt x="14" y="243"/>
                    <a:pt x="14" y="236"/>
                    <a:pt x="20" y="228"/>
                  </a:cubicBezTo>
                  <a:moveTo>
                    <a:pt x="26" y="266"/>
                  </a:moveTo>
                  <a:cubicBezTo>
                    <a:pt x="25" y="264"/>
                    <a:pt x="23" y="261"/>
                    <a:pt x="22" y="259"/>
                  </a:cubicBezTo>
                  <a:cubicBezTo>
                    <a:pt x="22" y="259"/>
                    <a:pt x="22" y="259"/>
                    <a:pt x="22" y="259"/>
                  </a:cubicBezTo>
                  <a:cubicBezTo>
                    <a:pt x="23" y="260"/>
                    <a:pt x="24" y="260"/>
                    <a:pt x="24" y="259"/>
                  </a:cubicBezTo>
                  <a:cubicBezTo>
                    <a:pt x="29" y="255"/>
                    <a:pt x="29" y="250"/>
                    <a:pt x="32" y="245"/>
                  </a:cubicBezTo>
                  <a:cubicBezTo>
                    <a:pt x="33" y="245"/>
                    <a:pt x="32" y="244"/>
                    <a:pt x="32" y="245"/>
                  </a:cubicBezTo>
                  <a:cubicBezTo>
                    <a:pt x="29" y="247"/>
                    <a:pt x="28" y="251"/>
                    <a:pt x="26" y="253"/>
                  </a:cubicBezTo>
                  <a:cubicBezTo>
                    <a:pt x="21" y="256"/>
                    <a:pt x="24" y="251"/>
                    <a:pt x="24" y="248"/>
                  </a:cubicBezTo>
                  <a:cubicBezTo>
                    <a:pt x="25" y="246"/>
                    <a:pt x="26" y="244"/>
                    <a:pt x="26" y="242"/>
                  </a:cubicBezTo>
                  <a:cubicBezTo>
                    <a:pt x="30" y="232"/>
                    <a:pt x="35" y="223"/>
                    <a:pt x="38" y="213"/>
                  </a:cubicBezTo>
                  <a:cubicBezTo>
                    <a:pt x="43" y="201"/>
                    <a:pt x="49" y="188"/>
                    <a:pt x="55" y="176"/>
                  </a:cubicBezTo>
                  <a:cubicBezTo>
                    <a:pt x="59" y="167"/>
                    <a:pt x="64" y="158"/>
                    <a:pt x="69" y="149"/>
                  </a:cubicBezTo>
                  <a:cubicBezTo>
                    <a:pt x="73" y="156"/>
                    <a:pt x="76" y="163"/>
                    <a:pt x="79" y="170"/>
                  </a:cubicBezTo>
                  <a:cubicBezTo>
                    <a:pt x="75" y="182"/>
                    <a:pt x="71" y="194"/>
                    <a:pt x="67" y="206"/>
                  </a:cubicBezTo>
                  <a:cubicBezTo>
                    <a:pt x="61" y="223"/>
                    <a:pt x="54" y="241"/>
                    <a:pt x="48" y="258"/>
                  </a:cubicBezTo>
                  <a:cubicBezTo>
                    <a:pt x="48" y="257"/>
                    <a:pt x="48" y="255"/>
                    <a:pt x="48" y="253"/>
                  </a:cubicBezTo>
                  <a:cubicBezTo>
                    <a:pt x="48" y="253"/>
                    <a:pt x="48" y="252"/>
                    <a:pt x="48" y="253"/>
                  </a:cubicBezTo>
                  <a:cubicBezTo>
                    <a:pt x="47" y="257"/>
                    <a:pt x="46" y="260"/>
                    <a:pt x="46" y="264"/>
                  </a:cubicBezTo>
                  <a:cubicBezTo>
                    <a:pt x="44" y="269"/>
                    <a:pt x="42" y="274"/>
                    <a:pt x="40" y="279"/>
                  </a:cubicBezTo>
                  <a:cubicBezTo>
                    <a:pt x="40" y="280"/>
                    <a:pt x="39" y="282"/>
                    <a:pt x="38" y="284"/>
                  </a:cubicBezTo>
                  <a:cubicBezTo>
                    <a:pt x="38" y="286"/>
                    <a:pt x="41" y="287"/>
                    <a:pt x="41" y="285"/>
                  </a:cubicBezTo>
                  <a:cubicBezTo>
                    <a:pt x="51" y="259"/>
                    <a:pt x="61" y="233"/>
                    <a:pt x="70" y="206"/>
                  </a:cubicBezTo>
                  <a:cubicBezTo>
                    <a:pt x="73" y="195"/>
                    <a:pt x="76" y="184"/>
                    <a:pt x="80" y="173"/>
                  </a:cubicBezTo>
                  <a:cubicBezTo>
                    <a:pt x="82" y="175"/>
                    <a:pt x="83" y="178"/>
                    <a:pt x="84" y="180"/>
                  </a:cubicBezTo>
                  <a:cubicBezTo>
                    <a:pt x="85" y="181"/>
                    <a:pt x="85" y="182"/>
                    <a:pt x="85" y="183"/>
                  </a:cubicBezTo>
                  <a:cubicBezTo>
                    <a:pt x="85" y="186"/>
                    <a:pt x="84" y="189"/>
                    <a:pt x="83" y="191"/>
                  </a:cubicBezTo>
                  <a:cubicBezTo>
                    <a:pt x="79" y="204"/>
                    <a:pt x="76" y="216"/>
                    <a:pt x="73" y="228"/>
                  </a:cubicBezTo>
                  <a:cubicBezTo>
                    <a:pt x="69" y="241"/>
                    <a:pt x="64" y="254"/>
                    <a:pt x="60" y="267"/>
                  </a:cubicBezTo>
                  <a:cubicBezTo>
                    <a:pt x="56" y="278"/>
                    <a:pt x="55" y="290"/>
                    <a:pt x="49" y="300"/>
                  </a:cubicBezTo>
                  <a:cubicBezTo>
                    <a:pt x="49" y="296"/>
                    <a:pt x="49" y="291"/>
                    <a:pt x="48" y="287"/>
                  </a:cubicBezTo>
                  <a:cubicBezTo>
                    <a:pt x="48" y="286"/>
                    <a:pt x="48" y="286"/>
                    <a:pt x="48" y="287"/>
                  </a:cubicBezTo>
                  <a:cubicBezTo>
                    <a:pt x="48" y="292"/>
                    <a:pt x="47" y="296"/>
                    <a:pt x="47" y="301"/>
                  </a:cubicBezTo>
                  <a:cubicBezTo>
                    <a:pt x="44" y="296"/>
                    <a:pt x="41" y="291"/>
                    <a:pt x="38" y="286"/>
                  </a:cubicBezTo>
                  <a:cubicBezTo>
                    <a:pt x="34" y="279"/>
                    <a:pt x="30" y="273"/>
                    <a:pt x="26" y="266"/>
                  </a:cubicBezTo>
                  <a:moveTo>
                    <a:pt x="54" y="313"/>
                  </a:moveTo>
                  <a:cubicBezTo>
                    <a:pt x="52" y="310"/>
                    <a:pt x="51" y="308"/>
                    <a:pt x="49" y="305"/>
                  </a:cubicBezTo>
                  <a:cubicBezTo>
                    <a:pt x="56" y="297"/>
                    <a:pt x="57" y="285"/>
                    <a:pt x="60" y="275"/>
                  </a:cubicBezTo>
                  <a:cubicBezTo>
                    <a:pt x="64" y="261"/>
                    <a:pt x="69" y="248"/>
                    <a:pt x="73" y="234"/>
                  </a:cubicBezTo>
                  <a:cubicBezTo>
                    <a:pt x="72" y="242"/>
                    <a:pt x="70" y="249"/>
                    <a:pt x="68" y="257"/>
                  </a:cubicBezTo>
                  <a:cubicBezTo>
                    <a:pt x="64" y="271"/>
                    <a:pt x="60" y="286"/>
                    <a:pt x="57" y="301"/>
                  </a:cubicBezTo>
                  <a:cubicBezTo>
                    <a:pt x="56" y="305"/>
                    <a:pt x="55" y="309"/>
                    <a:pt x="54" y="313"/>
                  </a:cubicBezTo>
                  <a:moveTo>
                    <a:pt x="56" y="318"/>
                  </a:moveTo>
                  <a:cubicBezTo>
                    <a:pt x="57" y="312"/>
                    <a:pt x="58" y="306"/>
                    <a:pt x="60" y="300"/>
                  </a:cubicBezTo>
                  <a:cubicBezTo>
                    <a:pt x="64" y="285"/>
                    <a:pt x="67" y="270"/>
                    <a:pt x="71" y="256"/>
                  </a:cubicBezTo>
                  <a:cubicBezTo>
                    <a:pt x="76" y="234"/>
                    <a:pt x="81" y="213"/>
                    <a:pt x="86" y="191"/>
                  </a:cubicBezTo>
                  <a:cubicBezTo>
                    <a:pt x="86" y="190"/>
                    <a:pt x="87" y="189"/>
                    <a:pt x="87" y="188"/>
                  </a:cubicBezTo>
                  <a:cubicBezTo>
                    <a:pt x="87" y="187"/>
                    <a:pt x="87" y="187"/>
                    <a:pt x="87" y="187"/>
                  </a:cubicBezTo>
                  <a:cubicBezTo>
                    <a:pt x="90" y="193"/>
                    <a:pt x="93" y="198"/>
                    <a:pt x="96" y="204"/>
                  </a:cubicBezTo>
                  <a:cubicBezTo>
                    <a:pt x="95" y="211"/>
                    <a:pt x="92" y="218"/>
                    <a:pt x="91" y="222"/>
                  </a:cubicBezTo>
                  <a:cubicBezTo>
                    <a:pt x="89" y="237"/>
                    <a:pt x="86" y="252"/>
                    <a:pt x="82" y="266"/>
                  </a:cubicBezTo>
                  <a:cubicBezTo>
                    <a:pt x="79" y="281"/>
                    <a:pt x="79" y="296"/>
                    <a:pt x="75" y="310"/>
                  </a:cubicBezTo>
                  <a:cubicBezTo>
                    <a:pt x="72" y="319"/>
                    <a:pt x="69" y="329"/>
                    <a:pt x="67" y="339"/>
                  </a:cubicBezTo>
                  <a:cubicBezTo>
                    <a:pt x="64" y="332"/>
                    <a:pt x="60" y="325"/>
                    <a:pt x="56" y="318"/>
                  </a:cubicBezTo>
                  <a:moveTo>
                    <a:pt x="77" y="356"/>
                  </a:moveTo>
                  <a:cubicBezTo>
                    <a:pt x="79" y="352"/>
                    <a:pt x="79" y="343"/>
                    <a:pt x="80" y="340"/>
                  </a:cubicBezTo>
                  <a:cubicBezTo>
                    <a:pt x="83" y="326"/>
                    <a:pt x="85" y="312"/>
                    <a:pt x="89" y="298"/>
                  </a:cubicBezTo>
                  <a:cubicBezTo>
                    <a:pt x="95" y="273"/>
                    <a:pt x="104" y="249"/>
                    <a:pt x="106" y="224"/>
                  </a:cubicBezTo>
                  <a:cubicBezTo>
                    <a:pt x="109" y="229"/>
                    <a:pt x="112" y="235"/>
                    <a:pt x="115" y="240"/>
                  </a:cubicBezTo>
                  <a:cubicBezTo>
                    <a:pt x="113" y="250"/>
                    <a:pt x="110" y="260"/>
                    <a:pt x="107" y="270"/>
                  </a:cubicBezTo>
                  <a:cubicBezTo>
                    <a:pt x="104" y="283"/>
                    <a:pt x="100" y="296"/>
                    <a:pt x="96" y="309"/>
                  </a:cubicBezTo>
                  <a:cubicBezTo>
                    <a:pt x="92" y="320"/>
                    <a:pt x="90" y="331"/>
                    <a:pt x="87" y="342"/>
                  </a:cubicBezTo>
                  <a:cubicBezTo>
                    <a:pt x="86" y="348"/>
                    <a:pt x="84" y="353"/>
                    <a:pt x="83" y="359"/>
                  </a:cubicBezTo>
                  <a:cubicBezTo>
                    <a:pt x="83" y="359"/>
                    <a:pt x="82" y="359"/>
                    <a:pt x="82" y="360"/>
                  </a:cubicBezTo>
                  <a:cubicBezTo>
                    <a:pt x="80" y="358"/>
                    <a:pt x="79" y="357"/>
                    <a:pt x="77" y="356"/>
                  </a:cubicBezTo>
                  <a:moveTo>
                    <a:pt x="102" y="363"/>
                  </a:moveTo>
                  <a:cubicBezTo>
                    <a:pt x="103" y="361"/>
                    <a:pt x="104" y="358"/>
                    <a:pt x="105" y="356"/>
                  </a:cubicBezTo>
                  <a:cubicBezTo>
                    <a:pt x="112" y="347"/>
                    <a:pt x="119" y="338"/>
                    <a:pt x="128" y="330"/>
                  </a:cubicBezTo>
                  <a:cubicBezTo>
                    <a:pt x="125" y="338"/>
                    <a:pt x="122" y="346"/>
                    <a:pt x="121" y="355"/>
                  </a:cubicBezTo>
                  <a:cubicBezTo>
                    <a:pt x="119" y="356"/>
                    <a:pt x="116" y="357"/>
                    <a:pt x="114" y="358"/>
                  </a:cubicBezTo>
                  <a:cubicBezTo>
                    <a:pt x="110" y="360"/>
                    <a:pt x="106" y="362"/>
                    <a:pt x="102" y="363"/>
                  </a:cubicBezTo>
                  <a:moveTo>
                    <a:pt x="144" y="344"/>
                  </a:moveTo>
                  <a:cubicBezTo>
                    <a:pt x="145" y="340"/>
                    <a:pt x="145" y="336"/>
                    <a:pt x="146" y="333"/>
                  </a:cubicBezTo>
                  <a:cubicBezTo>
                    <a:pt x="146" y="331"/>
                    <a:pt x="147" y="329"/>
                    <a:pt x="147" y="328"/>
                  </a:cubicBezTo>
                  <a:cubicBezTo>
                    <a:pt x="152" y="328"/>
                    <a:pt x="157" y="329"/>
                    <a:pt x="161" y="329"/>
                  </a:cubicBezTo>
                  <a:cubicBezTo>
                    <a:pt x="161" y="332"/>
                    <a:pt x="160" y="335"/>
                    <a:pt x="160" y="339"/>
                  </a:cubicBezTo>
                  <a:cubicBezTo>
                    <a:pt x="155" y="340"/>
                    <a:pt x="150" y="342"/>
                    <a:pt x="145" y="344"/>
                  </a:cubicBezTo>
                  <a:cubicBezTo>
                    <a:pt x="145" y="344"/>
                    <a:pt x="144" y="344"/>
                    <a:pt x="144" y="344"/>
                  </a:cubicBezTo>
                  <a:moveTo>
                    <a:pt x="202" y="322"/>
                  </a:moveTo>
                  <a:cubicBezTo>
                    <a:pt x="206" y="300"/>
                    <a:pt x="214" y="279"/>
                    <a:pt x="218" y="257"/>
                  </a:cubicBezTo>
                  <a:cubicBezTo>
                    <a:pt x="225" y="254"/>
                    <a:pt x="233" y="251"/>
                    <a:pt x="240" y="249"/>
                  </a:cubicBezTo>
                  <a:cubicBezTo>
                    <a:pt x="238" y="256"/>
                    <a:pt x="235" y="264"/>
                    <a:pt x="233" y="271"/>
                  </a:cubicBezTo>
                  <a:cubicBezTo>
                    <a:pt x="230" y="282"/>
                    <a:pt x="228" y="293"/>
                    <a:pt x="225" y="304"/>
                  </a:cubicBezTo>
                  <a:cubicBezTo>
                    <a:pt x="224" y="307"/>
                    <a:pt x="223" y="310"/>
                    <a:pt x="222" y="313"/>
                  </a:cubicBezTo>
                  <a:cubicBezTo>
                    <a:pt x="218" y="315"/>
                    <a:pt x="215" y="316"/>
                    <a:pt x="211" y="318"/>
                  </a:cubicBezTo>
                  <a:cubicBezTo>
                    <a:pt x="208" y="319"/>
                    <a:pt x="205" y="321"/>
                    <a:pt x="202" y="322"/>
                  </a:cubicBezTo>
                  <a:moveTo>
                    <a:pt x="226" y="312"/>
                  </a:moveTo>
                  <a:cubicBezTo>
                    <a:pt x="227" y="308"/>
                    <a:pt x="228" y="304"/>
                    <a:pt x="229" y="300"/>
                  </a:cubicBezTo>
                  <a:cubicBezTo>
                    <a:pt x="232" y="288"/>
                    <a:pt x="235" y="276"/>
                    <a:pt x="238" y="265"/>
                  </a:cubicBezTo>
                  <a:cubicBezTo>
                    <a:pt x="240" y="259"/>
                    <a:pt x="241" y="253"/>
                    <a:pt x="243" y="247"/>
                  </a:cubicBezTo>
                  <a:cubicBezTo>
                    <a:pt x="250" y="245"/>
                    <a:pt x="257" y="242"/>
                    <a:pt x="263" y="240"/>
                  </a:cubicBezTo>
                  <a:cubicBezTo>
                    <a:pt x="262" y="248"/>
                    <a:pt x="259" y="256"/>
                    <a:pt x="257" y="264"/>
                  </a:cubicBezTo>
                  <a:cubicBezTo>
                    <a:pt x="254" y="274"/>
                    <a:pt x="251" y="283"/>
                    <a:pt x="249" y="293"/>
                  </a:cubicBezTo>
                  <a:cubicBezTo>
                    <a:pt x="248" y="297"/>
                    <a:pt x="247" y="300"/>
                    <a:pt x="247" y="304"/>
                  </a:cubicBezTo>
                  <a:cubicBezTo>
                    <a:pt x="240" y="307"/>
                    <a:pt x="233" y="309"/>
                    <a:pt x="226" y="312"/>
                  </a:cubicBezTo>
                  <a:moveTo>
                    <a:pt x="251" y="303"/>
                  </a:moveTo>
                  <a:cubicBezTo>
                    <a:pt x="255" y="286"/>
                    <a:pt x="259" y="269"/>
                    <a:pt x="263" y="251"/>
                  </a:cubicBezTo>
                  <a:cubicBezTo>
                    <a:pt x="264" y="248"/>
                    <a:pt x="265" y="243"/>
                    <a:pt x="266" y="238"/>
                  </a:cubicBezTo>
                  <a:cubicBezTo>
                    <a:pt x="269" y="237"/>
                    <a:pt x="271" y="236"/>
                    <a:pt x="274" y="235"/>
                  </a:cubicBezTo>
                  <a:cubicBezTo>
                    <a:pt x="272" y="237"/>
                    <a:pt x="271" y="239"/>
                    <a:pt x="271" y="240"/>
                  </a:cubicBezTo>
                  <a:cubicBezTo>
                    <a:pt x="271" y="242"/>
                    <a:pt x="272" y="243"/>
                    <a:pt x="273" y="242"/>
                  </a:cubicBezTo>
                  <a:cubicBezTo>
                    <a:pt x="278" y="240"/>
                    <a:pt x="282" y="238"/>
                    <a:pt x="287" y="236"/>
                  </a:cubicBezTo>
                  <a:cubicBezTo>
                    <a:pt x="287" y="237"/>
                    <a:pt x="286" y="239"/>
                    <a:pt x="286" y="240"/>
                  </a:cubicBezTo>
                  <a:cubicBezTo>
                    <a:pt x="285" y="241"/>
                    <a:pt x="284" y="243"/>
                    <a:pt x="284" y="244"/>
                  </a:cubicBezTo>
                  <a:cubicBezTo>
                    <a:pt x="276" y="247"/>
                    <a:pt x="268" y="251"/>
                    <a:pt x="263" y="258"/>
                  </a:cubicBezTo>
                  <a:cubicBezTo>
                    <a:pt x="262" y="259"/>
                    <a:pt x="264" y="261"/>
                    <a:pt x="265" y="261"/>
                  </a:cubicBezTo>
                  <a:cubicBezTo>
                    <a:pt x="270" y="259"/>
                    <a:pt x="274" y="257"/>
                    <a:pt x="278" y="255"/>
                  </a:cubicBezTo>
                  <a:cubicBezTo>
                    <a:pt x="275" y="260"/>
                    <a:pt x="272" y="266"/>
                    <a:pt x="268" y="271"/>
                  </a:cubicBezTo>
                  <a:cubicBezTo>
                    <a:pt x="268" y="272"/>
                    <a:pt x="267" y="272"/>
                    <a:pt x="266" y="273"/>
                  </a:cubicBezTo>
                  <a:cubicBezTo>
                    <a:pt x="266" y="273"/>
                    <a:pt x="266" y="273"/>
                    <a:pt x="266" y="273"/>
                  </a:cubicBezTo>
                  <a:cubicBezTo>
                    <a:pt x="266" y="273"/>
                    <a:pt x="266" y="273"/>
                    <a:pt x="266" y="273"/>
                  </a:cubicBezTo>
                  <a:cubicBezTo>
                    <a:pt x="266" y="273"/>
                    <a:pt x="266" y="273"/>
                    <a:pt x="266" y="273"/>
                  </a:cubicBezTo>
                  <a:cubicBezTo>
                    <a:pt x="265" y="274"/>
                    <a:pt x="265" y="275"/>
                    <a:pt x="266" y="276"/>
                  </a:cubicBezTo>
                  <a:cubicBezTo>
                    <a:pt x="264" y="279"/>
                    <a:pt x="262" y="282"/>
                    <a:pt x="261" y="286"/>
                  </a:cubicBezTo>
                  <a:cubicBezTo>
                    <a:pt x="258" y="287"/>
                    <a:pt x="256" y="289"/>
                    <a:pt x="255" y="292"/>
                  </a:cubicBezTo>
                  <a:cubicBezTo>
                    <a:pt x="254" y="293"/>
                    <a:pt x="256" y="294"/>
                    <a:pt x="257" y="294"/>
                  </a:cubicBezTo>
                  <a:cubicBezTo>
                    <a:pt x="257" y="294"/>
                    <a:pt x="258" y="293"/>
                    <a:pt x="258" y="293"/>
                  </a:cubicBezTo>
                  <a:cubicBezTo>
                    <a:pt x="257" y="296"/>
                    <a:pt x="257" y="298"/>
                    <a:pt x="256" y="301"/>
                  </a:cubicBezTo>
                  <a:cubicBezTo>
                    <a:pt x="254" y="301"/>
                    <a:pt x="253" y="302"/>
                    <a:pt x="251" y="303"/>
                  </a:cubicBezTo>
                  <a:moveTo>
                    <a:pt x="351" y="265"/>
                  </a:moveTo>
                  <a:cubicBezTo>
                    <a:pt x="351" y="263"/>
                    <a:pt x="352" y="262"/>
                    <a:pt x="352" y="260"/>
                  </a:cubicBezTo>
                  <a:cubicBezTo>
                    <a:pt x="356" y="258"/>
                    <a:pt x="360" y="255"/>
                    <a:pt x="364" y="253"/>
                  </a:cubicBezTo>
                  <a:cubicBezTo>
                    <a:pt x="362" y="256"/>
                    <a:pt x="362" y="258"/>
                    <a:pt x="361" y="261"/>
                  </a:cubicBezTo>
                  <a:cubicBezTo>
                    <a:pt x="358" y="262"/>
                    <a:pt x="355" y="263"/>
                    <a:pt x="352" y="265"/>
                  </a:cubicBezTo>
                  <a:cubicBezTo>
                    <a:pt x="352" y="265"/>
                    <a:pt x="351" y="265"/>
                    <a:pt x="351" y="265"/>
                  </a:cubicBezTo>
                  <a:moveTo>
                    <a:pt x="365" y="259"/>
                  </a:moveTo>
                  <a:cubicBezTo>
                    <a:pt x="367" y="256"/>
                    <a:pt x="368" y="253"/>
                    <a:pt x="369" y="250"/>
                  </a:cubicBezTo>
                  <a:cubicBezTo>
                    <a:pt x="374" y="247"/>
                    <a:pt x="379" y="244"/>
                    <a:pt x="384" y="241"/>
                  </a:cubicBezTo>
                  <a:cubicBezTo>
                    <a:pt x="383" y="243"/>
                    <a:pt x="383" y="244"/>
                    <a:pt x="383" y="245"/>
                  </a:cubicBezTo>
                  <a:cubicBezTo>
                    <a:pt x="378" y="251"/>
                    <a:pt x="372" y="255"/>
                    <a:pt x="365" y="259"/>
                  </a:cubicBezTo>
                  <a:moveTo>
                    <a:pt x="392" y="230"/>
                  </a:moveTo>
                  <a:cubicBezTo>
                    <a:pt x="393" y="228"/>
                    <a:pt x="394" y="226"/>
                    <a:pt x="395" y="224"/>
                  </a:cubicBezTo>
                  <a:cubicBezTo>
                    <a:pt x="396" y="223"/>
                    <a:pt x="397" y="222"/>
                    <a:pt x="397" y="221"/>
                  </a:cubicBezTo>
                  <a:cubicBezTo>
                    <a:pt x="399" y="220"/>
                    <a:pt x="400" y="219"/>
                    <a:pt x="402" y="218"/>
                  </a:cubicBezTo>
                  <a:cubicBezTo>
                    <a:pt x="399" y="221"/>
                    <a:pt x="397" y="224"/>
                    <a:pt x="394" y="227"/>
                  </a:cubicBezTo>
                  <a:cubicBezTo>
                    <a:pt x="394" y="228"/>
                    <a:pt x="393" y="229"/>
                    <a:pt x="392" y="230"/>
                  </a:cubicBezTo>
                  <a:moveTo>
                    <a:pt x="432" y="178"/>
                  </a:moveTo>
                  <a:cubicBezTo>
                    <a:pt x="428" y="182"/>
                    <a:pt x="425" y="187"/>
                    <a:pt x="422" y="191"/>
                  </a:cubicBezTo>
                  <a:cubicBezTo>
                    <a:pt x="417" y="194"/>
                    <a:pt x="413" y="196"/>
                    <a:pt x="408" y="198"/>
                  </a:cubicBezTo>
                  <a:cubicBezTo>
                    <a:pt x="411" y="193"/>
                    <a:pt x="413" y="188"/>
                    <a:pt x="415" y="183"/>
                  </a:cubicBezTo>
                  <a:cubicBezTo>
                    <a:pt x="415" y="182"/>
                    <a:pt x="416" y="181"/>
                    <a:pt x="417" y="179"/>
                  </a:cubicBezTo>
                  <a:cubicBezTo>
                    <a:pt x="420" y="177"/>
                    <a:pt x="422" y="176"/>
                    <a:pt x="425" y="174"/>
                  </a:cubicBezTo>
                  <a:cubicBezTo>
                    <a:pt x="429" y="173"/>
                    <a:pt x="433" y="171"/>
                    <a:pt x="436" y="170"/>
                  </a:cubicBezTo>
                  <a:cubicBezTo>
                    <a:pt x="434" y="173"/>
                    <a:pt x="433" y="176"/>
                    <a:pt x="432" y="178"/>
                  </a:cubicBezTo>
                  <a:moveTo>
                    <a:pt x="426" y="157"/>
                  </a:moveTo>
                  <a:cubicBezTo>
                    <a:pt x="426" y="154"/>
                    <a:pt x="427" y="151"/>
                    <a:pt x="426" y="149"/>
                  </a:cubicBezTo>
                  <a:cubicBezTo>
                    <a:pt x="432" y="146"/>
                    <a:pt x="437" y="143"/>
                    <a:pt x="442" y="140"/>
                  </a:cubicBezTo>
                  <a:cubicBezTo>
                    <a:pt x="444" y="143"/>
                    <a:pt x="446" y="145"/>
                    <a:pt x="447" y="148"/>
                  </a:cubicBezTo>
                  <a:cubicBezTo>
                    <a:pt x="440" y="151"/>
                    <a:pt x="433" y="154"/>
                    <a:pt x="426" y="15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50"/>
            <p:cNvSpPr>
              <a:spLocks noEditPoints="1"/>
            </p:cNvSpPr>
            <p:nvPr/>
          </p:nvSpPr>
          <p:spPr bwMode="auto">
            <a:xfrm>
              <a:off x="-69850" y="4908550"/>
              <a:ext cx="3386138" cy="2322513"/>
            </a:xfrm>
            <a:custGeom>
              <a:avLst/>
              <a:gdLst>
                <a:gd name="T0" fmla="*/ 145 w 902"/>
                <a:gd name="T1" fmla="*/ 576 h 619"/>
                <a:gd name="T2" fmla="*/ 867 w 902"/>
                <a:gd name="T3" fmla="*/ 278 h 619"/>
                <a:gd name="T4" fmla="*/ 536 w 902"/>
                <a:gd name="T5" fmla="*/ 97 h 619"/>
                <a:gd name="T6" fmla="*/ 42 w 902"/>
                <a:gd name="T7" fmla="*/ 440 h 619"/>
                <a:gd name="T8" fmla="*/ 50 w 902"/>
                <a:gd name="T9" fmla="*/ 436 h 619"/>
                <a:gd name="T10" fmla="*/ 36 w 902"/>
                <a:gd name="T11" fmla="*/ 550 h 619"/>
                <a:gd name="T12" fmla="*/ 47 w 902"/>
                <a:gd name="T13" fmla="*/ 564 h 619"/>
                <a:gd name="T14" fmla="*/ 38 w 902"/>
                <a:gd name="T15" fmla="*/ 581 h 619"/>
                <a:gd name="T16" fmla="*/ 111 w 902"/>
                <a:gd name="T17" fmla="*/ 537 h 619"/>
                <a:gd name="T18" fmla="*/ 56 w 902"/>
                <a:gd name="T19" fmla="*/ 508 h 619"/>
                <a:gd name="T20" fmla="*/ 112 w 902"/>
                <a:gd name="T21" fmla="*/ 475 h 619"/>
                <a:gd name="T22" fmla="*/ 110 w 902"/>
                <a:gd name="T23" fmla="*/ 485 h 619"/>
                <a:gd name="T24" fmla="*/ 113 w 902"/>
                <a:gd name="T25" fmla="*/ 516 h 619"/>
                <a:gd name="T26" fmla="*/ 159 w 902"/>
                <a:gd name="T27" fmla="*/ 491 h 619"/>
                <a:gd name="T28" fmla="*/ 181 w 902"/>
                <a:gd name="T29" fmla="*/ 465 h 619"/>
                <a:gd name="T30" fmla="*/ 173 w 902"/>
                <a:gd name="T31" fmla="*/ 520 h 619"/>
                <a:gd name="T32" fmla="*/ 171 w 902"/>
                <a:gd name="T33" fmla="*/ 527 h 619"/>
                <a:gd name="T34" fmla="*/ 142 w 902"/>
                <a:gd name="T35" fmla="*/ 543 h 619"/>
                <a:gd name="T36" fmla="*/ 148 w 902"/>
                <a:gd name="T37" fmla="*/ 517 h 619"/>
                <a:gd name="T38" fmla="*/ 200 w 902"/>
                <a:gd name="T39" fmla="*/ 524 h 619"/>
                <a:gd name="T40" fmla="*/ 223 w 902"/>
                <a:gd name="T41" fmla="*/ 482 h 619"/>
                <a:gd name="T42" fmla="*/ 229 w 902"/>
                <a:gd name="T43" fmla="*/ 508 h 619"/>
                <a:gd name="T44" fmla="*/ 256 w 902"/>
                <a:gd name="T45" fmla="*/ 444 h 619"/>
                <a:gd name="T46" fmla="*/ 262 w 902"/>
                <a:gd name="T47" fmla="*/ 491 h 619"/>
                <a:gd name="T48" fmla="*/ 347 w 902"/>
                <a:gd name="T49" fmla="*/ 396 h 619"/>
                <a:gd name="T50" fmla="*/ 309 w 902"/>
                <a:gd name="T51" fmla="*/ 481 h 619"/>
                <a:gd name="T52" fmla="*/ 299 w 902"/>
                <a:gd name="T53" fmla="*/ 475 h 619"/>
                <a:gd name="T54" fmla="*/ 278 w 902"/>
                <a:gd name="T55" fmla="*/ 468 h 619"/>
                <a:gd name="T56" fmla="*/ 320 w 902"/>
                <a:gd name="T57" fmla="*/ 462 h 619"/>
                <a:gd name="T58" fmla="*/ 387 w 902"/>
                <a:gd name="T59" fmla="*/ 445 h 619"/>
                <a:gd name="T60" fmla="*/ 412 w 902"/>
                <a:gd name="T61" fmla="*/ 388 h 619"/>
                <a:gd name="T62" fmla="*/ 403 w 902"/>
                <a:gd name="T63" fmla="*/ 415 h 619"/>
                <a:gd name="T64" fmla="*/ 412 w 902"/>
                <a:gd name="T65" fmla="*/ 417 h 619"/>
                <a:gd name="T66" fmla="*/ 408 w 902"/>
                <a:gd name="T67" fmla="*/ 396 h 619"/>
                <a:gd name="T68" fmla="*/ 819 w 902"/>
                <a:gd name="T69" fmla="*/ 247 h 619"/>
                <a:gd name="T70" fmla="*/ 785 w 902"/>
                <a:gd name="T71" fmla="*/ 255 h 619"/>
                <a:gd name="T72" fmla="*/ 768 w 902"/>
                <a:gd name="T73" fmla="*/ 302 h 619"/>
                <a:gd name="T74" fmla="*/ 698 w 902"/>
                <a:gd name="T75" fmla="*/ 288 h 619"/>
                <a:gd name="T76" fmla="*/ 669 w 902"/>
                <a:gd name="T77" fmla="*/ 301 h 619"/>
                <a:gd name="T78" fmla="*/ 647 w 902"/>
                <a:gd name="T79" fmla="*/ 354 h 619"/>
                <a:gd name="T80" fmla="*/ 587 w 902"/>
                <a:gd name="T81" fmla="*/ 342 h 619"/>
                <a:gd name="T82" fmla="*/ 544 w 902"/>
                <a:gd name="T83" fmla="*/ 344 h 619"/>
                <a:gd name="T84" fmla="*/ 518 w 902"/>
                <a:gd name="T85" fmla="*/ 375 h 619"/>
                <a:gd name="T86" fmla="*/ 476 w 902"/>
                <a:gd name="T87" fmla="*/ 420 h 619"/>
                <a:gd name="T88" fmla="*/ 441 w 902"/>
                <a:gd name="T89" fmla="*/ 414 h 619"/>
                <a:gd name="T90" fmla="*/ 676 w 902"/>
                <a:gd name="T91" fmla="*/ 259 h 619"/>
                <a:gd name="T92" fmla="*/ 723 w 902"/>
                <a:gd name="T93" fmla="*/ 59 h 619"/>
                <a:gd name="T94" fmla="*/ 424 w 902"/>
                <a:gd name="T95" fmla="*/ 351 h 619"/>
                <a:gd name="T96" fmla="*/ 378 w 902"/>
                <a:gd name="T97" fmla="*/ 353 h 619"/>
                <a:gd name="T98" fmla="*/ 331 w 902"/>
                <a:gd name="T99" fmla="*/ 322 h 619"/>
                <a:gd name="T100" fmla="*/ 267 w 902"/>
                <a:gd name="T101" fmla="*/ 413 h 619"/>
                <a:gd name="T102" fmla="*/ 261 w 902"/>
                <a:gd name="T103" fmla="*/ 282 h 619"/>
                <a:gd name="T104" fmla="*/ 243 w 902"/>
                <a:gd name="T105" fmla="*/ 424 h 619"/>
                <a:gd name="T106" fmla="*/ 191 w 902"/>
                <a:gd name="T107" fmla="*/ 416 h 619"/>
                <a:gd name="T108" fmla="*/ 175 w 902"/>
                <a:gd name="T109" fmla="*/ 395 h 619"/>
                <a:gd name="T110" fmla="*/ 127 w 902"/>
                <a:gd name="T111" fmla="*/ 421 h 619"/>
                <a:gd name="T112" fmla="*/ 105 w 902"/>
                <a:gd name="T113" fmla="*/ 397 h 619"/>
                <a:gd name="T114" fmla="*/ 79 w 902"/>
                <a:gd name="T115" fmla="*/ 397 h 619"/>
                <a:gd name="T116" fmla="*/ 48 w 902"/>
                <a:gd name="T117" fmla="*/ 465 h 619"/>
                <a:gd name="T118" fmla="*/ 54 w 902"/>
                <a:gd name="T119" fmla="*/ 525 h 619"/>
                <a:gd name="T120" fmla="*/ 55 w 902"/>
                <a:gd name="T121" fmla="*/ 555 h 619"/>
                <a:gd name="T122" fmla="*/ 92 w 902"/>
                <a:gd name="T123" fmla="*/ 508 h 6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02" h="619">
                  <a:moveTo>
                    <a:pt x="37" y="599"/>
                  </a:moveTo>
                  <a:cubicBezTo>
                    <a:pt x="36" y="600"/>
                    <a:pt x="34" y="600"/>
                    <a:pt x="34" y="601"/>
                  </a:cubicBezTo>
                  <a:cubicBezTo>
                    <a:pt x="34" y="619"/>
                    <a:pt x="34" y="619"/>
                    <a:pt x="34" y="619"/>
                  </a:cubicBezTo>
                  <a:cubicBezTo>
                    <a:pt x="50" y="612"/>
                    <a:pt x="70" y="606"/>
                    <a:pt x="87" y="599"/>
                  </a:cubicBezTo>
                  <a:cubicBezTo>
                    <a:pt x="87" y="600"/>
                    <a:pt x="87" y="601"/>
                    <a:pt x="87" y="602"/>
                  </a:cubicBezTo>
                  <a:cubicBezTo>
                    <a:pt x="87" y="603"/>
                    <a:pt x="89" y="603"/>
                    <a:pt x="89" y="602"/>
                  </a:cubicBezTo>
                  <a:cubicBezTo>
                    <a:pt x="89" y="601"/>
                    <a:pt x="89" y="599"/>
                    <a:pt x="89" y="598"/>
                  </a:cubicBezTo>
                  <a:cubicBezTo>
                    <a:pt x="98" y="595"/>
                    <a:pt x="107" y="592"/>
                    <a:pt x="116" y="588"/>
                  </a:cubicBezTo>
                  <a:cubicBezTo>
                    <a:pt x="117" y="591"/>
                    <a:pt x="118" y="593"/>
                    <a:pt x="119" y="595"/>
                  </a:cubicBezTo>
                  <a:cubicBezTo>
                    <a:pt x="120" y="596"/>
                    <a:pt x="122" y="595"/>
                    <a:pt x="121" y="593"/>
                  </a:cubicBezTo>
                  <a:cubicBezTo>
                    <a:pt x="120" y="592"/>
                    <a:pt x="120" y="589"/>
                    <a:pt x="119" y="587"/>
                  </a:cubicBezTo>
                  <a:cubicBezTo>
                    <a:pt x="128" y="584"/>
                    <a:pt x="136" y="580"/>
                    <a:pt x="145" y="576"/>
                  </a:cubicBezTo>
                  <a:cubicBezTo>
                    <a:pt x="169" y="565"/>
                    <a:pt x="192" y="553"/>
                    <a:pt x="216" y="542"/>
                  </a:cubicBezTo>
                  <a:cubicBezTo>
                    <a:pt x="218" y="541"/>
                    <a:pt x="219" y="541"/>
                    <a:pt x="221" y="540"/>
                  </a:cubicBezTo>
                  <a:cubicBezTo>
                    <a:pt x="221" y="541"/>
                    <a:pt x="223" y="541"/>
                    <a:pt x="223" y="540"/>
                  </a:cubicBezTo>
                  <a:cubicBezTo>
                    <a:pt x="223" y="539"/>
                    <a:pt x="223" y="539"/>
                    <a:pt x="223" y="539"/>
                  </a:cubicBezTo>
                  <a:cubicBezTo>
                    <a:pt x="236" y="534"/>
                    <a:pt x="248" y="529"/>
                    <a:pt x="260" y="523"/>
                  </a:cubicBezTo>
                  <a:cubicBezTo>
                    <a:pt x="285" y="509"/>
                    <a:pt x="312" y="499"/>
                    <a:pt x="340" y="490"/>
                  </a:cubicBezTo>
                  <a:cubicBezTo>
                    <a:pt x="343" y="493"/>
                    <a:pt x="347" y="492"/>
                    <a:pt x="347" y="488"/>
                  </a:cubicBezTo>
                  <a:cubicBezTo>
                    <a:pt x="348" y="488"/>
                    <a:pt x="349" y="488"/>
                    <a:pt x="350" y="487"/>
                  </a:cubicBezTo>
                  <a:cubicBezTo>
                    <a:pt x="393" y="475"/>
                    <a:pt x="435" y="460"/>
                    <a:pt x="477" y="446"/>
                  </a:cubicBezTo>
                  <a:cubicBezTo>
                    <a:pt x="504" y="437"/>
                    <a:pt x="530" y="425"/>
                    <a:pt x="557" y="416"/>
                  </a:cubicBezTo>
                  <a:cubicBezTo>
                    <a:pt x="598" y="401"/>
                    <a:pt x="640" y="386"/>
                    <a:pt x="680" y="367"/>
                  </a:cubicBezTo>
                  <a:cubicBezTo>
                    <a:pt x="742" y="337"/>
                    <a:pt x="805" y="307"/>
                    <a:pt x="867" y="278"/>
                  </a:cubicBezTo>
                  <a:cubicBezTo>
                    <a:pt x="874" y="274"/>
                    <a:pt x="882" y="270"/>
                    <a:pt x="889" y="267"/>
                  </a:cubicBezTo>
                  <a:cubicBezTo>
                    <a:pt x="900" y="263"/>
                    <a:pt x="902" y="257"/>
                    <a:pt x="895" y="247"/>
                  </a:cubicBezTo>
                  <a:cubicBezTo>
                    <a:pt x="893" y="244"/>
                    <a:pt x="890" y="240"/>
                    <a:pt x="889" y="236"/>
                  </a:cubicBezTo>
                  <a:cubicBezTo>
                    <a:pt x="885" y="225"/>
                    <a:pt x="881" y="214"/>
                    <a:pt x="877" y="203"/>
                  </a:cubicBezTo>
                  <a:cubicBezTo>
                    <a:pt x="865" y="172"/>
                    <a:pt x="853" y="141"/>
                    <a:pt x="847" y="108"/>
                  </a:cubicBezTo>
                  <a:cubicBezTo>
                    <a:pt x="846" y="101"/>
                    <a:pt x="843" y="93"/>
                    <a:pt x="840" y="86"/>
                  </a:cubicBezTo>
                  <a:cubicBezTo>
                    <a:pt x="834" y="72"/>
                    <a:pt x="828" y="58"/>
                    <a:pt x="822" y="44"/>
                  </a:cubicBezTo>
                  <a:cubicBezTo>
                    <a:pt x="818" y="33"/>
                    <a:pt x="815" y="21"/>
                    <a:pt x="810" y="10"/>
                  </a:cubicBezTo>
                  <a:cubicBezTo>
                    <a:pt x="807" y="1"/>
                    <a:pt x="805" y="0"/>
                    <a:pt x="796" y="3"/>
                  </a:cubicBezTo>
                  <a:cubicBezTo>
                    <a:pt x="775" y="9"/>
                    <a:pt x="754" y="15"/>
                    <a:pt x="734" y="22"/>
                  </a:cubicBezTo>
                  <a:cubicBezTo>
                    <a:pt x="701" y="34"/>
                    <a:pt x="669" y="46"/>
                    <a:pt x="637" y="59"/>
                  </a:cubicBezTo>
                  <a:cubicBezTo>
                    <a:pt x="603" y="71"/>
                    <a:pt x="570" y="85"/>
                    <a:pt x="536" y="97"/>
                  </a:cubicBezTo>
                  <a:cubicBezTo>
                    <a:pt x="487" y="114"/>
                    <a:pt x="440" y="136"/>
                    <a:pt x="393" y="157"/>
                  </a:cubicBezTo>
                  <a:cubicBezTo>
                    <a:pt x="368" y="168"/>
                    <a:pt x="344" y="181"/>
                    <a:pt x="318" y="190"/>
                  </a:cubicBezTo>
                  <a:cubicBezTo>
                    <a:pt x="278" y="203"/>
                    <a:pt x="238" y="220"/>
                    <a:pt x="200" y="239"/>
                  </a:cubicBezTo>
                  <a:cubicBezTo>
                    <a:pt x="155" y="261"/>
                    <a:pt x="112" y="284"/>
                    <a:pt x="68" y="307"/>
                  </a:cubicBezTo>
                  <a:cubicBezTo>
                    <a:pt x="67" y="304"/>
                    <a:pt x="64" y="304"/>
                    <a:pt x="64" y="308"/>
                  </a:cubicBezTo>
                  <a:cubicBezTo>
                    <a:pt x="64" y="308"/>
                    <a:pt x="64" y="309"/>
                    <a:pt x="64" y="309"/>
                  </a:cubicBezTo>
                  <a:cubicBezTo>
                    <a:pt x="61" y="311"/>
                    <a:pt x="58" y="312"/>
                    <a:pt x="55" y="314"/>
                  </a:cubicBezTo>
                  <a:cubicBezTo>
                    <a:pt x="48" y="317"/>
                    <a:pt x="42" y="320"/>
                    <a:pt x="34" y="323"/>
                  </a:cubicBezTo>
                  <a:cubicBezTo>
                    <a:pt x="34" y="338"/>
                    <a:pt x="34" y="338"/>
                    <a:pt x="34" y="338"/>
                  </a:cubicBezTo>
                  <a:cubicBezTo>
                    <a:pt x="42" y="334"/>
                    <a:pt x="54" y="330"/>
                    <a:pt x="64" y="325"/>
                  </a:cubicBezTo>
                  <a:cubicBezTo>
                    <a:pt x="63" y="359"/>
                    <a:pt x="57" y="395"/>
                    <a:pt x="51" y="429"/>
                  </a:cubicBezTo>
                  <a:cubicBezTo>
                    <a:pt x="48" y="433"/>
                    <a:pt x="45" y="437"/>
                    <a:pt x="42" y="440"/>
                  </a:cubicBezTo>
                  <a:cubicBezTo>
                    <a:pt x="36" y="448"/>
                    <a:pt x="30" y="457"/>
                    <a:pt x="24" y="465"/>
                  </a:cubicBezTo>
                  <a:cubicBezTo>
                    <a:pt x="21" y="470"/>
                    <a:pt x="18" y="475"/>
                    <a:pt x="15" y="480"/>
                  </a:cubicBezTo>
                  <a:cubicBezTo>
                    <a:pt x="14" y="482"/>
                    <a:pt x="13" y="483"/>
                    <a:pt x="12" y="485"/>
                  </a:cubicBezTo>
                  <a:cubicBezTo>
                    <a:pt x="11" y="487"/>
                    <a:pt x="9" y="489"/>
                    <a:pt x="8" y="490"/>
                  </a:cubicBezTo>
                  <a:cubicBezTo>
                    <a:pt x="7" y="491"/>
                    <a:pt x="6" y="492"/>
                    <a:pt x="6" y="494"/>
                  </a:cubicBezTo>
                  <a:cubicBezTo>
                    <a:pt x="6" y="494"/>
                    <a:pt x="6" y="493"/>
                    <a:pt x="6" y="494"/>
                  </a:cubicBezTo>
                  <a:cubicBezTo>
                    <a:pt x="5" y="494"/>
                    <a:pt x="5" y="495"/>
                    <a:pt x="4" y="495"/>
                  </a:cubicBezTo>
                  <a:cubicBezTo>
                    <a:pt x="4" y="495"/>
                    <a:pt x="5" y="496"/>
                    <a:pt x="5" y="496"/>
                  </a:cubicBezTo>
                  <a:cubicBezTo>
                    <a:pt x="12" y="489"/>
                    <a:pt x="16" y="480"/>
                    <a:pt x="22" y="472"/>
                  </a:cubicBezTo>
                  <a:cubicBezTo>
                    <a:pt x="28" y="462"/>
                    <a:pt x="35" y="451"/>
                    <a:pt x="43" y="442"/>
                  </a:cubicBezTo>
                  <a:cubicBezTo>
                    <a:pt x="46" y="439"/>
                    <a:pt x="48" y="436"/>
                    <a:pt x="50" y="433"/>
                  </a:cubicBezTo>
                  <a:cubicBezTo>
                    <a:pt x="50" y="434"/>
                    <a:pt x="50" y="435"/>
                    <a:pt x="50" y="436"/>
                  </a:cubicBezTo>
                  <a:cubicBezTo>
                    <a:pt x="48" y="447"/>
                    <a:pt x="46" y="459"/>
                    <a:pt x="44" y="471"/>
                  </a:cubicBezTo>
                  <a:cubicBezTo>
                    <a:pt x="29" y="489"/>
                    <a:pt x="15" y="507"/>
                    <a:pt x="1" y="526"/>
                  </a:cubicBezTo>
                  <a:cubicBezTo>
                    <a:pt x="0" y="527"/>
                    <a:pt x="3" y="528"/>
                    <a:pt x="4" y="527"/>
                  </a:cubicBezTo>
                  <a:cubicBezTo>
                    <a:pt x="6" y="525"/>
                    <a:pt x="8" y="523"/>
                    <a:pt x="9" y="521"/>
                  </a:cubicBezTo>
                  <a:cubicBezTo>
                    <a:pt x="20" y="508"/>
                    <a:pt x="31" y="494"/>
                    <a:pt x="42" y="481"/>
                  </a:cubicBezTo>
                  <a:cubicBezTo>
                    <a:pt x="40" y="494"/>
                    <a:pt x="38" y="507"/>
                    <a:pt x="36" y="519"/>
                  </a:cubicBezTo>
                  <a:cubicBezTo>
                    <a:pt x="35" y="520"/>
                    <a:pt x="34" y="520"/>
                    <a:pt x="34" y="520"/>
                  </a:cubicBezTo>
                  <a:cubicBezTo>
                    <a:pt x="34" y="533"/>
                    <a:pt x="34" y="533"/>
                    <a:pt x="34" y="533"/>
                  </a:cubicBezTo>
                  <a:cubicBezTo>
                    <a:pt x="34" y="533"/>
                    <a:pt x="34" y="533"/>
                    <a:pt x="35" y="533"/>
                  </a:cubicBezTo>
                  <a:cubicBezTo>
                    <a:pt x="34" y="542"/>
                    <a:pt x="33" y="551"/>
                    <a:pt x="33" y="560"/>
                  </a:cubicBezTo>
                  <a:cubicBezTo>
                    <a:pt x="33" y="561"/>
                    <a:pt x="35" y="561"/>
                    <a:pt x="35" y="560"/>
                  </a:cubicBezTo>
                  <a:cubicBezTo>
                    <a:pt x="36" y="556"/>
                    <a:pt x="37" y="554"/>
                    <a:pt x="36" y="550"/>
                  </a:cubicBezTo>
                  <a:cubicBezTo>
                    <a:pt x="36" y="550"/>
                    <a:pt x="36" y="550"/>
                    <a:pt x="36" y="550"/>
                  </a:cubicBezTo>
                  <a:cubicBezTo>
                    <a:pt x="36" y="549"/>
                    <a:pt x="36" y="548"/>
                    <a:pt x="36" y="548"/>
                  </a:cubicBezTo>
                  <a:cubicBezTo>
                    <a:pt x="37" y="542"/>
                    <a:pt x="37" y="537"/>
                    <a:pt x="38" y="531"/>
                  </a:cubicBezTo>
                  <a:cubicBezTo>
                    <a:pt x="38" y="531"/>
                    <a:pt x="38" y="531"/>
                    <a:pt x="39" y="531"/>
                  </a:cubicBezTo>
                  <a:cubicBezTo>
                    <a:pt x="41" y="531"/>
                    <a:pt x="42" y="531"/>
                    <a:pt x="43" y="529"/>
                  </a:cubicBezTo>
                  <a:cubicBezTo>
                    <a:pt x="45" y="528"/>
                    <a:pt x="48" y="527"/>
                    <a:pt x="51" y="526"/>
                  </a:cubicBezTo>
                  <a:cubicBezTo>
                    <a:pt x="50" y="533"/>
                    <a:pt x="49" y="539"/>
                    <a:pt x="48" y="545"/>
                  </a:cubicBezTo>
                  <a:cubicBezTo>
                    <a:pt x="47" y="550"/>
                    <a:pt x="47" y="554"/>
                    <a:pt x="47" y="559"/>
                  </a:cubicBezTo>
                  <a:cubicBezTo>
                    <a:pt x="43" y="563"/>
                    <a:pt x="39" y="568"/>
                    <a:pt x="37" y="573"/>
                  </a:cubicBezTo>
                  <a:cubicBezTo>
                    <a:pt x="36" y="575"/>
                    <a:pt x="38" y="576"/>
                    <a:pt x="39" y="575"/>
                  </a:cubicBezTo>
                  <a:cubicBezTo>
                    <a:pt x="43" y="571"/>
                    <a:pt x="46" y="569"/>
                    <a:pt x="47" y="564"/>
                  </a:cubicBezTo>
                  <a:cubicBezTo>
                    <a:pt x="47" y="564"/>
                    <a:pt x="47" y="564"/>
                    <a:pt x="47" y="564"/>
                  </a:cubicBezTo>
                  <a:cubicBezTo>
                    <a:pt x="47" y="564"/>
                    <a:pt x="47" y="564"/>
                    <a:pt x="47" y="564"/>
                  </a:cubicBezTo>
                  <a:cubicBezTo>
                    <a:pt x="47" y="567"/>
                    <a:pt x="47" y="570"/>
                    <a:pt x="47" y="574"/>
                  </a:cubicBezTo>
                  <a:cubicBezTo>
                    <a:pt x="47" y="575"/>
                    <a:pt x="49" y="575"/>
                    <a:pt x="49" y="574"/>
                  </a:cubicBezTo>
                  <a:cubicBezTo>
                    <a:pt x="49" y="570"/>
                    <a:pt x="49" y="566"/>
                    <a:pt x="49" y="561"/>
                  </a:cubicBezTo>
                  <a:cubicBezTo>
                    <a:pt x="50" y="560"/>
                    <a:pt x="51" y="559"/>
                    <a:pt x="52" y="557"/>
                  </a:cubicBezTo>
                  <a:cubicBezTo>
                    <a:pt x="55" y="564"/>
                    <a:pt x="56" y="572"/>
                    <a:pt x="57" y="580"/>
                  </a:cubicBezTo>
                  <a:cubicBezTo>
                    <a:pt x="57" y="581"/>
                    <a:pt x="58" y="583"/>
                    <a:pt x="58" y="585"/>
                  </a:cubicBezTo>
                  <a:cubicBezTo>
                    <a:pt x="57" y="587"/>
                    <a:pt x="57" y="590"/>
                    <a:pt x="57" y="592"/>
                  </a:cubicBezTo>
                  <a:cubicBezTo>
                    <a:pt x="53" y="594"/>
                    <a:pt x="50" y="595"/>
                    <a:pt x="47" y="596"/>
                  </a:cubicBezTo>
                  <a:cubicBezTo>
                    <a:pt x="45" y="597"/>
                    <a:pt x="44" y="597"/>
                    <a:pt x="42" y="598"/>
                  </a:cubicBezTo>
                  <a:cubicBezTo>
                    <a:pt x="42" y="598"/>
                    <a:pt x="42" y="598"/>
                    <a:pt x="42" y="597"/>
                  </a:cubicBezTo>
                  <a:cubicBezTo>
                    <a:pt x="41" y="592"/>
                    <a:pt x="39" y="587"/>
                    <a:pt x="38" y="581"/>
                  </a:cubicBezTo>
                  <a:cubicBezTo>
                    <a:pt x="36" y="570"/>
                    <a:pt x="32" y="561"/>
                    <a:pt x="27" y="551"/>
                  </a:cubicBezTo>
                  <a:cubicBezTo>
                    <a:pt x="26" y="550"/>
                    <a:pt x="25" y="551"/>
                    <a:pt x="25" y="552"/>
                  </a:cubicBezTo>
                  <a:cubicBezTo>
                    <a:pt x="27" y="558"/>
                    <a:pt x="30" y="563"/>
                    <a:pt x="32" y="569"/>
                  </a:cubicBezTo>
                  <a:cubicBezTo>
                    <a:pt x="33" y="576"/>
                    <a:pt x="33" y="583"/>
                    <a:pt x="35" y="590"/>
                  </a:cubicBezTo>
                  <a:cubicBezTo>
                    <a:pt x="36" y="593"/>
                    <a:pt x="37" y="596"/>
                    <a:pt x="37" y="599"/>
                  </a:cubicBezTo>
                  <a:moveTo>
                    <a:pt x="93" y="577"/>
                  </a:moveTo>
                  <a:cubicBezTo>
                    <a:pt x="96" y="564"/>
                    <a:pt x="101" y="550"/>
                    <a:pt x="104" y="536"/>
                  </a:cubicBezTo>
                  <a:cubicBezTo>
                    <a:pt x="105" y="529"/>
                    <a:pt x="106" y="521"/>
                    <a:pt x="108" y="514"/>
                  </a:cubicBezTo>
                  <a:cubicBezTo>
                    <a:pt x="109" y="517"/>
                    <a:pt x="110" y="520"/>
                    <a:pt x="111" y="523"/>
                  </a:cubicBezTo>
                  <a:cubicBezTo>
                    <a:pt x="109" y="525"/>
                    <a:pt x="109" y="526"/>
                    <a:pt x="110" y="528"/>
                  </a:cubicBezTo>
                  <a:cubicBezTo>
                    <a:pt x="110" y="529"/>
                    <a:pt x="110" y="529"/>
                    <a:pt x="111" y="528"/>
                  </a:cubicBezTo>
                  <a:cubicBezTo>
                    <a:pt x="110" y="530"/>
                    <a:pt x="111" y="534"/>
                    <a:pt x="111" y="537"/>
                  </a:cubicBezTo>
                  <a:cubicBezTo>
                    <a:pt x="110" y="537"/>
                    <a:pt x="108" y="537"/>
                    <a:pt x="108" y="539"/>
                  </a:cubicBezTo>
                  <a:cubicBezTo>
                    <a:pt x="107" y="542"/>
                    <a:pt x="108" y="544"/>
                    <a:pt x="109" y="548"/>
                  </a:cubicBezTo>
                  <a:cubicBezTo>
                    <a:pt x="111" y="553"/>
                    <a:pt x="112" y="558"/>
                    <a:pt x="114" y="563"/>
                  </a:cubicBezTo>
                  <a:cubicBezTo>
                    <a:pt x="114" y="563"/>
                    <a:pt x="114" y="563"/>
                    <a:pt x="114" y="563"/>
                  </a:cubicBezTo>
                  <a:cubicBezTo>
                    <a:pt x="114" y="565"/>
                    <a:pt x="114" y="566"/>
                    <a:pt x="115" y="568"/>
                  </a:cubicBezTo>
                  <a:cubicBezTo>
                    <a:pt x="110" y="570"/>
                    <a:pt x="105" y="572"/>
                    <a:pt x="101" y="574"/>
                  </a:cubicBezTo>
                  <a:cubicBezTo>
                    <a:pt x="98" y="575"/>
                    <a:pt x="96" y="576"/>
                    <a:pt x="93" y="577"/>
                  </a:cubicBezTo>
                  <a:moveTo>
                    <a:pt x="99" y="409"/>
                  </a:moveTo>
                  <a:cubicBezTo>
                    <a:pt x="95" y="426"/>
                    <a:pt x="91" y="444"/>
                    <a:pt x="89" y="462"/>
                  </a:cubicBezTo>
                  <a:cubicBezTo>
                    <a:pt x="88" y="465"/>
                    <a:pt x="88" y="469"/>
                    <a:pt x="87" y="473"/>
                  </a:cubicBezTo>
                  <a:cubicBezTo>
                    <a:pt x="79" y="482"/>
                    <a:pt x="71" y="490"/>
                    <a:pt x="64" y="500"/>
                  </a:cubicBezTo>
                  <a:cubicBezTo>
                    <a:pt x="62" y="503"/>
                    <a:pt x="59" y="506"/>
                    <a:pt x="56" y="508"/>
                  </a:cubicBezTo>
                  <a:cubicBezTo>
                    <a:pt x="56" y="508"/>
                    <a:pt x="56" y="508"/>
                    <a:pt x="56" y="508"/>
                  </a:cubicBezTo>
                  <a:cubicBezTo>
                    <a:pt x="59" y="488"/>
                    <a:pt x="63" y="468"/>
                    <a:pt x="68" y="448"/>
                  </a:cubicBezTo>
                  <a:cubicBezTo>
                    <a:pt x="78" y="435"/>
                    <a:pt x="89" y="422"/>
                    <a:pt x="99" y="409"/>
                  </a:cubicBezTo>
                  <a:moveTo>
                    <a:pt x="73" y="493"/>
                  </a:moveTo>
                  <a:cubicBezTo>
                    <a:pt x="77" y="488"/>
                    <a:pt x="82" y="484"/>
                    <a:pt x="86" y="479"/>
                  </a:cubicBezTo>
                  <a:cubicBezTo>
                    <a:pt x="85" y="486"/>
                    <a:pt x="83" y="492"/>
                    <a:pt x="81" y="499"/>
                  </a:cubicBezTo>
                  <a:cubicBezTo>
                    <a:pt x="74" y="503"/>
                    <a:pt x="67" y="506"/>
                    <a:pt x="60" y="510"/>
                  </a:cubicBezTo>
                  <a:cubicBezTo>
                    <a:pt x="65" y="504"/>
                    <a:pt x="68" y="499"/>
                    <a:pt x="73" y="493"/>
                  </a:cubicBezTo>
                  <a:moveTo>
                    <a:pt x="91" y="474"/>
                  </a:moveTo>
                  <a:cubicBezTo>
                    <a:pt x="100" y="463"/>
                    <a:pt x="109" y="451"/>
                    <a:pt x="118" y="440"/>
                  </a:cubicBezTo>
                  <a:cubicBezTo>
                    <a:pt x="119" y="439"/>
                    <a:pt x="120" y="438"/>
                    <a:pt x="120" y="437"/>
                  </a:cubicBezTo>
                  <a:cubicBezTo>
                    <a:pt x="118" y="450"/>
                    <a:pt x="115" y="463"/>
                    <a:pt x="112" y="475"/>
                  </a:cubicBezTo>
                  <a:cubicBezTo>
                    <a:pt x="109" y="480"/>
                    <a:pt x="106" y="484"/>
                    <a:pt x="102" y="489"/>
                  </a:cubicBezTo>
                  <a:cubicBezTo>
                    <a:pt x="97" y="491"/>
                    <a:pt x="91" y="494"/>
                    <a:pt x="86" y="497"/>
                  </a:cubicBezTo>
                  <a:cubicBezTo>
                    <a:pt x="88" y="489"/>
                    <a:pt x="89" y="482"/>
                    <a:pt x="91" y="474"/>
                  </a:cubicBezTo>
                  <a:moveTo>
                    <a:pt x="83" y="512"/>
                  </a:moveTo>
                  <a:cubicBezTo>
                    <a:pt x="84" y="512"/>
                    <a:pt x="84" y="512"/>
                    <a:pt x="84" y="512"/>
                  </a:cubicBezTo>
                  <a:cubicBezTo>
                    <a:pt x="83" y="513"/>
                    <a:pt x="82" y="515"/>
                    <a:pt x="81" y="516"/>
                  </a:cubicBezTo>
                  <a:cubicBezTo>
                    <a:pt x="81" y="515"/>
                    <a:pt x="81" y="514"/>
                    <a:pt x="81" y="513"/>
                  </a:cubicBezTo>
                  <a:cubicBezTo>
                    <a:pt x="82" y="513"/>
                    <a:pt x="83" y="512"/>
                    <a:pt x="83" y="512"/>
                  </a:cubicBezTo>
                  <a:moveTo>
                    <a:pt x="110" y="485"/>
                  </a:moveTo>
                  <a:cubicBezTo>
                    <a:pt x="110" y="485"/>
                    <a:pt x="110" y="485"/>
                    <a:pt x="110" y="484"/>
                  </a:cubicBezTo>
                  <a:cubicBezTo>
                    <a:pt x="110" y="484"/>
                    <a:pt x="110" y="485"/>
                    <a:pt x="110" y="485"/>
                  </a:cubicBezTo>
                  <a:cubicBezTo>
                    <a:pt x="110" y="485"/>
                    <a:pt x="110" y="485"/>
                    <a:pt x="110" y="485"/>
                  </a:cubicBezTo>
                  <a:moveTo>
                    <a:pt x="115" y="478"/>
                  </a:moveTo>
                  <a:cubicBezTo>
                    <a:pt x="124" y="466"/>
                    <a:pt x="131" y="455"/>
                    <a:pt x="140" y="444"/>
                  </a:cubicBezTo>
                  <a:cubicBezTo>
                    <a:pt x="140" y="444"/>
                    <a:pt x="140" y="443"/>
                    <a:pt x="140" y="443"/>
                  </a:cubicBezTo>
                  <a:cubicBezTo>
                    <a:pt x="139" y="448"/>
                    <a:pt x="138" y="452"/>
                    <a:pt x="137" y="456"/>
                  </a:cubicBezTo>
                  <a:cubicBezTo>
                    <a:pt x="135" y="462"/>
                    <a:pt x="134" y="468"/>
                    <a:pt x="133" y="474"/>
                  </a:cubicBezTo>
                  <a:cubicBezTo>
                    <a:pt x="127" y="477"/>
                    <a:pt x="120" y="480"/>
                    <a:pt x="114" y="483"/>
                  </a:cubicBezTo>
                  <a:cubicBezTo>
                    <a:pt x="115" y="481"/>
                    <a:pt x="115" y="479"/>
                    <a:pt x="115" y="478"/>
                  </a:cubicBezTo>
                  <a:moveTo>
                    <a:pt x="130" y="489"/>
                  </a:moveTo>
                  <a:cubicBezTo>
                    <a:pt x="128" y="498"/>
                    <a:pt x="126" y="508"/>
                    <a:pt x="124" y="518"/>
                  </a:cubicBezTo>
                  <a:cubicBezTo>
                    <a:pt x="122" y="523"/>
                    <a:pt x="121" y="529"/>
                    <a:pt x="120" y="535"/>
                  </a:cubicBezTo>
                  <a:cubicBezTo>
                    <a:pt x="118" y="531"/>
                    <a:pt x="117" y="528"/>
                    <a:pt x="116" y="524"/>
                  </a:cubicBezTo>
                  <a:cubicBezTo>
                    <a:pt x="115" y="522"/>
                    <a:pt x="114" y="519"/>
                    <a:pt x="113" y="516"/>
                  </a:cubicBezTo>
                  <a:cubicBezTo>
                    <a:pt x="113" y="517"/>
                    <a:pt x="108" y="505"/>
                    <a:pt x="112" y="507"/>
                  </a:cubicBezTo>
                  <a:cubicBezTo>
                    <a:pt x="113" y="507"/>
                    <a:pt x="113" y="506"/>
                    <a:pt x="112" y="505"/>
                  </a:cubicBezTo>
                  <a:cubicBezTo>
                    <a:pt x="112" y="505"/>
                    <a:pt x="111" y="504"/>
                    <a:pt x="110" y="504"/>
                  </a:cubicBezTo>
                  <a:cubicBezTo>
                    <a:pt x="110" y="504"/>
                    <a:pt x="110" y="504"/>
                    <a:pt x="110" y="504"/>
                  </a:cubicBezTo>
                  <a:cubicBezTo>
                    <a:pt x="110" y="502"/>
                    <a:pt x="110" y="500"/>
                    <a:pt x="111" y="498"/>
                  </a:cubicBezTo>
                  <a:cubicBezTo>
                    <a:pt x="117" y="495"/>
                    <a:pt x="124" y="492"/>
                    <a:pt x="130" y="489"/>
                  </a:cubicBezTo>
                  <a:moveTo>
                    <a:pt x="181" y="465"/>
                  </a:moveTo>
                  <a:cubicBezTo>
                    <a:pt x="177" y="480"/>
                    <a:pt x="174" y="496"/>
                    <a:pt x="171" y="512"/>
                  </a:cubicBezTo>
                  <a:cubicBezTo>
                    <a:pt x="171" y="512"/>
                    <a:pt x="171" y="513"/>
                    <a:pt x="171" y="513"/>
                  </a:cubicBezTo>
                  <a:cubicBezTo>
                    <a:pt x="171" y="513"/>
                    <a:pt x="171" y="513"/>
                    <a:pt x="171" y="513"/>
                  </a:cubicBezTo>
                  <a:cubicBezTo>
                    <a:pt x="168" y="505"/>
                    <a:pt x="168" y="494"/>
                    <a:pt x="161" y="489"/>
                  </a:cubicBezTo>
                  <a:cubicBezTo>
                    <a:pt x="160" y="488"/>
                    <a:pt x="157" y="490"/>
                    <a:pt x="159" y="491"/>
                  </a:cubicBezTo>
                  <a:cubicBezTo>
                    <a:pt x="163" y="495"/>
                    <a:pt x="163" y="500"/>
                    <a:pt x="165" y="505"/>
                  </a:cubicBezTo>
                  <a:cubicBezTo>
                    <a:pt x="166" y="510"/>
                    <a:pt x="167" y="515"/>
                    <a:pt x="169" y="520"/>
                  </a:cubicBezTo>
                  <a:cubicBezTo>
                    <a:pt x="168" y="525"/>
                    <a:pt x="167" y="529"/>
                    <a:pt x="166" y="533"/>
                  </a:cubicBezTo>
                  <a:cubicBezTo>
                    <a:pt x="165" y="538"/>
                    <a:pt x="162" y="543"/>
                    <a:pt x="161" y="547"/>
                  </a:cubicBezTo>
                  <a:cubicBezTo>
                    <a:pt x="158" y="549"/>
                    <a:pt x="155" y="550"/>
                    <a:pt x="152" y="552"/>
                  </a:cubicBezTo>
                  <a:cubicBezTo>
                    <a:pt x="151" y="552"/>
                    <a:pt x="151" y="552"/>
                    <a:pt x="150" y="552"/>
                  </a:cubicBezTo>
                  <a:cubicBezTo>
                    <a:pt x="150" y="552"/>
                    <a:pt x="150" y="552"/>
                    <a:pt x="150" y="552"/>
                  </a:cubicBezTo>
                  <a:cubicBezTo>
                    <a:pt x="149" y="550"/>
                    <a:pt x="148" y="547"/>
                    <a:pt x="147" y="544"/>
                  </a:cubicBezTo>
                  <a:cubicBezTo>
                    <a:pt x="147" y="543"/>
                    <a:pt x="146" y="542"/>
                    <a:pt x="146" y="541"/>
                  </a:cubicBezTo>
                  <a:cubicBezTo>
                    <a:pt x="148" y="532"/>
                    <a:pt x="150" y="522"/>
                    <a:pt x="153" y="512"/>
                  </a:cubicBezTo>
                  <a:cubicBezTo>
                    <a:pt x="156" y="499"/>
                    <a:pt x="158" y="487"/>
                    <a:pt x="161" y="474"/>
                  </a:cubicBezTo>
                  <a:cubicBezTo>
                    <a:pt x="167" y="471"/>
                    <a:pt x="174" y="468"/>
                    <a:pt x="181" y="465"/>
                  </a:cubicBezTo>
                  <a:moveTo>
                    <a:pt x="204" y="455"/>
                  </a:moveTo>
                  <a:cubicBezTo>
                    <a:pt x="203" y="457"/>
                    <a:pt x="203" y="460"/>
                    <a:pt x="202" y="462"/>
                  </a:cubicBezTo>
                  <a:cubicBezTo>
                    <a:pt x="201" y="471"/>
                    <a:pt x="199" y="479"/>
                    <a:pt x="197" y="487"/>
                  </a:cubicBezTo>
                  <a:cubicBezTo>
                    <a:pt x="196" y="486"/>
                    <a:pt x="196" y="485"/>
                    <a:pt x="195" y="483"/>
                  </a:cubicBezTo>
                  <a:cubicBezTo>
                    <a:pt x="195" y="482"/>
                    <a:pt x="192" y="483"/>
                    <a:pt x="193" y="484"/>
                  </a:cubicBezTo>
                  <a:cubicBezTo>
                    <a:pt x="194" y="488"/>
                    <a:pt x="195" y="491"/>
                    <a:pt x="195" y="495"/>
                  </a:cubicBezTo>
                  <a:cubicBezTo>
                    <a:pt x="194" y="499"/>
                    <a:pt x="194" y="502"/>
                    <a:pt x="193" y="506"/>
                  </a:cubicBezTo>
                  <a:cubicBezTo>
                    <a:pt x="192" y="512"/>
                    <a:pt x="191" y="518"/>
                    <a:pt x="190" y="524"/>
                  </a:cubicBezTo>
                  <a:cubicBezTo>
                    <a:pt x="190" y="528"/>
                    <a:pt x="189" y="531"/>
                    <a:pt x="189" y="535"/>
                  </a:cubicBezTo>
                  <a:cubicBezTo>
                    <a:pt x="186" y="536"/>
                    <a:pt x="184" y="537"/>
                    <a:pt x="181" y="538"/>
                  </a:cubicBezTo>
                  <a:cubicBezTo>
                    <a:pt x="180" y="537"/>
                    <a:pt x="179" y="535"/>
                    <a:pt x="177" y="533"/>
                  </a:cubicBezTo>
                  <a:cubicBezTo>
                    <a:pt x="175" y="529"/>
                    <a:pt x="174" y="524"/>
                    <a:pt x="173" y="520"/>
                  </a:cubicBezTo>
                  <a:cubicBezTo>
                    <a:pt x="173" y="516"/>
                    <a:pt x="174" y="513"/>
                    <a:pt x="175" y="509"/>
                  </a:cubicBezTo>
                  <a:cubicBezTo>
                    <a:pt x="178" y="494"/>
                    <a:pt x="180" y="478"/>
                    <a:pt x="184" y="463"/>
                  </a:cubicBezTo>
                  <a:cubicBezTo>
                    <a:pt x="191" y="460"/>
                    <a:pt x="197" y="458"/>
                    <a:pt x="204" y="455"/>
                  </a:cubicBezTo>
                  <a:moveTo>
                    <a:pt x="196" y="532"/>
                  </a:moveTo>
                  <a:cubicBezTo>
                    <a:pt x="195" y="532"/>
                    <a:pt x="194" y="533"/>
                    <a:pt x="192" y="533"/>
                  </a:cubicBezTo>
                  <a:cubicBezTo>
                    <a:pt x="194" y="526"/>
                    <a:pt x="195" y="518"/>
                    <a:pt x="196" y="510"/>
                  </a:cubicBezTo>
                  <a:cubicBezTo>
                    <a:pt x="196" y="512"/>
                    <a:pt x="196" y="513"/>
                    <a:pt x="196" y="515"/>
                  </a:cubicBezTo>
                  <a:cubicBezTo>
                    <a:pt x="196" y="520"/>
                    <a:pt x="194" y="527"/>
                    <a:pt x="196" y="532"/>
                  </a:cubicBezTo>
                  <a:moveTo>
                    <a:pt x="177" y="540"/>
                  </a:moveTo>
                  <a:cubicBezTo>
                    <a:pt x="173" y="542"/>
                    <a:pt x="169" y="544"/>
                    <a:pt x="165" y="546"/>
                  </a:cubicBezTo>
                  <a:cubicBezTo>
                    <a:pt x="166" y="541"/>
                    <a:pt x="169" y="536"/>
                    <a:pt x="170" y="530"/>
                  </a:cubicBezTo>
                  <a:cubicBezTo>
                    <a:pt x="170" y="529"/>
                    <a:pt x="170" y="528"/>
                    <a:pt x="171" y="527"/>
                  </a:cubicBezTo>
                  <a:cubicBezTo>
                    <a:pt x="171" y="529"/>
                    <a:pt x="172" y="532"/>
                    <a:pt x="173" y="534"/>
                  </a:cubicBezTo>
                  <a:cubicBezTo>
                    <a:pt x="174" y="536"/>
                    <a:pt x="176" y="538"/>
                    <a:pt x="177" y="540"/>
                  </a:cubicBezTo>
                  <a:moveTo>
                    <a:pt x="144" y="555"/>
                  </a:moveTo>
                  <a:cubicBezTo>
                    <a:pt x="145" y="554"/>
                    <a:pt x="145" y="552"/>
                    <a:pt x="145" y="551"/>
                  </a:cubicBezTo>
                  <a:cubicBezTo>
                    <a:pt x="145" y="552"/>
                    <a:pt x="146" y="553"/>
                    <a:pt x="146" y="554"/>
                  </a:cubicBezTo>
                  <a:cubicBezTo>
                    <a:pt x="146" y="555"/>
                    <a:pt x="145" y="555"/>
                    <a:pt x="144" y="555"/>
                  </a:cubicBezTo>
                  <a:moveTo>
                    <a:pt x="148" y="517"/>
                  </a:moveTo>
                  <a:cubicBezTo>
                    <a:pt x="147" y="521"/>
                    <a:pt x="146" y="526"/>
                    <a:pt x="145" y="531"/>
                  </a:cubicBezTo>
                  <a:cubicBezTo>
                    <a:pt x="144" y="526"/>
                    <a:pt x="142" y="519"/>
                    <a:pt x="136" y="517"/>
                  </a:cubicBezTo>
                  <a:cubicBezTo>
                    <a:pt x="135" y="516"/>
                    <a:pt x="134" y="519"/>
                    <a:pt x="135" y="519"/>
                  </a:cubicBezTo>
                  <a:cubicBezTo>
                    <a:pt x="141" y="522"/>
                    <a:pt x="141" y="533"/>
                    <a:pt x="142" y="538"/>
                  </a:cubicBezTo>
                  <a:cubicBezTo>
                    <a:pt x="142" y="540"/>
                    <a:pt x="142" y="541"/>
                    <a:pt x="142" y="543"/>
                  </a:cubicBezTo>
                  <a:cubicBezTo>
                    <a:pt x="142" y="547"/>
                    <a:pt x="141" y="552"/>
                    <a:pt x="141" y="557"/>
                  </a:cubicBezTo>
                  <a:cubicBezTo>
                    <a:pt x="136" y="559"/>
                    <a:pt x="131" y="561"/>
                    <a:pt x="126" y="563"/>
                  </a:cubicBezTo>
                  <a:cubicBezTo>
                    <a:pt x="126" y="563"/>
                    <a:pt x="126" y="563"/>
                    <a:pt x="126" y="563"/>
                  </a:cubicBezTo>
                  <a:cubicBezTo>
                    <a:pt x="125" y="562"/>
                    <a:pt x="125" y="561"/>
                    <a:pt x="124" y="560"/>
                  </a:cubicBezTo>
                  <a:cubicBezTo>
                    <a:pt x="124" y="555"/>
                    <a:pt x="124" y="551"/>
                    <a:pt x="123" y="546"/>
                  </a:cubicBezTo>
                  <a:cubicBezTo>
                    <a:pt x="123" y="545"/>
                    <a:pt x="122" y="544"/>
                    <a:pt x="122" y="543"/>
                  </a:cubicBezTo>
                  <a:cubicBezTo>
                    <a:pt x="123" y="536"/>
                    <a:pt x="125" y="529"/>
                    <a:pt x="126" y="522"/>
                  </a:cubicBezTo>
                  <a:cubicBezTo>
                    <a:pt x="127" y="519"/>
                    <a:pt x="128" y="516"/>
                    <a:pt x="128" y="514"/>
                  </a:cubicBezTo>
                  <a:cubicBezTo>
                    <a:pt x="129" y="511"/>
                    <a:pt x="130" y="507"/>
                    <a:pt x="130" y="504"/>
                  </a:cubicBezTo>
                  <a:cubicBezTo>
                    <a:pt x="132" y="498"/>
                    <a:pt x="133" y="493"/>
                    <a:pt x="134" y="487"/>
                  </a:cubicBezTo>
                  <a:cubicBezTo>
                    <a:pt x="142" y="483"/>
                    <a:pt x="150" y="479"/>
                    <a:pt x="157" y="476"/>
                  </a:cubicBezTo>
                  <a:cubicBezTo>
                    <a:pt x="154" y="489"/>
                    <a:pt x="152" y="503"/>
                    <a:pt x="148" y="517"/>
                  </a:cubicBezTo>
                  <a:moveTo>
                    <a:pt x="119" y="566"/>
                  </a:moveTo>
                  <a:cubicBezTo>
                    <a:pt x="119" y="566"/>
                    <a:pt x="119" y="565"/>
                    <a:pt x="119" y="564"/>
                  </a:cubicBezTo>
                  <a:cubicBezTo>
                    <a:pt x="119" y="563"/>
                    <a:pt x="119" y="563"/>
                    <a:pt x="119" y="563"/>
                  </a:cubicBezTo>
                  <a:cubicBezTo>
                    <a:pt x="119" y="564"/>
                    <a:pt x="119" y="565"/>
                    <a:pt x="119" y="566"/>
                  </a:cubicBezTo>
                  <a:cubicBezTo>
                    <a:pt x="119" y="566"/>
                    <a:pt x="119" y="566"/>
                    <a:pt x="119" y="566"/>
                  </a:cubicBezTo>
                  <a:moveTo>
                    <a:pt x="211" y="525"/>
                  </a:moveTo>
                  <a:cubicBezTo>
                    <a:pt x="209" y="525"/>
                    <a:pt x="208" y="526"/>
                    <a:pt x="206" y="527"/>
                  </a:cubicBezTo>
                  <a:cubicBezTo>
                    <a:pt x="206" y="527"/>
                    <a:pt x="207" y="526"/>
                    <a:pt x="207" y="526"/>
                  </a:cubicBezTo>
                  <a:cubicBezTo>
                    <a:pt x="207" y="526"/>
                    <a:pt x="206" y="525"/>
                    <a:pt x="205" y="526"/>
                  </a:cubicBezTo>
                  <a:cubicBezTo>
                    <a:pt x="205" y="526"/>
                    <a:pt x="205" y="527"/>
                    <a:pt x="204" y="528"/>
                  </a:cubicBezTo>
                  <a:cubicBezTo>
                    <a:pt x="203" y="528"/>
                    <a:pt x="201" y="529"/>
                    <a:pt x="200" y="530"/>
                  </a:cubicBezTo>
                  <a:cubicBezTo>
                    <a:pt x="199" y="529"/>
                    <a:pt x="200" y="525"/>
                    <a:pt x="200" y="524"/>
                  </a:cubicBezTo>
                  <a:cubicBezTo>
                    <a:pt x="200" y="520"/>
                    <a:pt x="200" y="516"/>
                    <a:pt x="200" y="512"/>
                  </a:cubicBezTo>
                  <a:cubicBezTo>
                    <a:pt x="200" y="506"/>
                    <a:pt x="200" y="500"/>
                    <a:pt x="199" y="495"/>
                  </a:cubicBezTo>
                  <a:cubicBezTo>
                    <a:pt x="202" y="481"/>
                    <a:pt x="204" y="467"/>
                    <a:pt x="207" y="453"/>
                  </a:cubicBezTo>
                  <a:cubicBezTo>
                    <a:pt x="218" y="448"/>
                    <a:pt x="229" y="444"/>
                    <a:pt x="240" y="439"/>
                  </a:cubicBezTo>
                  <a:cubicBezTo>
                    <a:pt x="238" y="448"/>
                    <a:pt x="236" y="456"/>
                    <a:pt x="234" y="464"/>
                  </a:cubicBezTo>
                  <a:cubicBezTo>
                    <a:pt x="232" y="474"/>
                    <a:pt x="230" y="484"/>
                    <a:pt x="228" y="494"/>
                  </a:cubicBezTo>
                  <a:cubicBezTo>
                    <a:pt x="228" y="494"/>
                    <a:pt x="228" y="493"/>
                    <a:pt x="228" y="493"/>
                  </a:cubicBezTo>
                  <a:cubicBezTo>
                    <a:pt x="228" y="488"/>
                    <a:pt x="226" y="483"/>
                    <a:pt x="225" y="478"/>
                  </a:cubicBezTo>
                  <a:cubicBezTo>
                    <a:pt x="225" y="477"/>
                    <a:pt x="223" y="478"/>
                    <a:pt x="223" y="479"/>
                  </a:cubicBezTo>
                  <a:cubicBezTo>
                    <a:pt x="223" y="479"/>
                    <a:pt x="223" y="480"/>
                    <a:pt x="223" y="480"/>
                  </a:cubicBezTo>
                  <a:cubicBezTo>
                    <a:pt x="224" y="481"/>
                    <a:pt x="224" y="481"/>
                    <a:pt x="225" y="480"/>
                  </a:cubicBezTo>
                  <a:cubicBezTo>
                    <a:pt x="224" y="481"/>
                    <a:pt x="223" y="482"/>
                    <a:pt x="223" y="482"/>
                  </a:cubicBezTo>
                  <a:cubicBezTo>
                    <a:pt x="222" y="484"/>
                    <a:pt x="224" y="490"/>
                    <a:pt x="224" y="491"/>
                  </a:cubicBezTo>
                  <a:cubicBezTo>
                    <a:pt x="224" y="497"/>
                    <a:pt x="224" y="502"/>
                    <a:pt x="224" y="507"/>
                  </a:cubicBezTo>
                  <a:cubicBezTo>
                    <a:pt x="224" y="508"/>
                    <a:pt x="225" y="509"/>
                    <a:pt x="225" y="510"/>
                  </a:cubicBezTo>
                  <a:cubicBezTo>
                    <a:pt x="224" y="513"/>
                    <a:pt x="224" y="516"/>
                    <a:pt x="223" y="519"/>
                  </a:cubicBezTo>
                  <a:cubicBezTo>
                    <a:pt x="219" y="521"/>
                    <a:pt x="215" y="523"/>
                    <a:pt x="211" y="525"/>
                  </a:cubicBezTo>
                  <a:moveTo>
                    <a:pt x="227" y="517"/>
                  </a:moveTo>
                  <a:cubicBezTo>
                    <a:pt x="227" y="517"/>
                    <a:pt x="227" y="517"/>
                    <a:pt x="227" y="517"/>
                  </a:cubicBezTo>
                  <a:cubicBezTo>
                    <a:pt x="227" y="517"/>
                    <a:pt x="227" y="517"/>
                    <a:pt x="227" y="516"/>
                  </a:cubicBezTo>
                  <a:cubicBezTo>
                    <a:pt x="227" y="516"/>
                    <a:pt x="227" y="517"/>
                    <a:pt x="227" y="517"/>
                  </a:cubicBezTo>
                  <a:moveTo>
                    <a:pt x="231" y="515"/>
                  </a:moveTo>
                  <a:cubicBezTo>
                    <a:pt x="231" y="514"/>
                    <a:pt x="230" y="512"/>
                    <a:pt x="229" y="510"/>
                  </a:cubicBezTo>
                  <a:cubicBezTo>
                    <a:pt x="229" y="509"/>
                    <a:pt x="229" y="509"/>
                    <a:pt x="229" y="508"/>
                  </a:cubicBezTo>
                  <a:cubicBezTo>
                    <a:pt x="230" y="505"/>
                    <a:pt x="230" y="502"/>
                    <a:pt x="231" y="500"/>
                  </a:cubicBezTo>
                  <a:cubicBezTo>
                    <a:pt x="233" y="484"/>
                    <a:pt x="237" y="469"/>
                    <a:pt x="240" y="454"/>
                  </a:cubicBezTo>
                  <a:cubicBezTo>
                    <a:pt x="241" y="449"/>
                    <a:pt x="243" y="443"/>
                    <a:pt x="244" y="437"/>
                  </a:cubicBezTo>
                  <a:cubicBezTo>
                    <a:pt x="256" y="432"/>
                    <a:pt x="269" y="427"/>
                    <a:pt x="282" y="422"/>
                  </a:cubicBezTo>
                  <a:cubicBezTo>
                    <a:pt x="281" y="427"/>
                    <a:pt x="280" y="432"/>
                    <a:pt x="279" y="437"/>
                  </a:cubicBezTo>
                  <a:cubicBezTo>
                    <a:pt x="277" y="449"/>
                    <a:pt x="275" y="461"/>
                    <a:pt x="274" y="473"/>
                  </a:cubicBezTo>
                  <a:cubicBezTo>
                    <a:pt x="273" y="478"/>
                    <a:pt x="273" y="482"/>
                    <a:pt x="273" y="487"/>
                  </a:cubicBezTo>
                  <a:cubicBezTo>
                    <a:pt x="272" y="484"/>
                    <a:pt x="271" y="481"/>
                    <a:pt x="271" y="479"/>
                  </a:cubicBezTo>
                  <a:cubicBezTo>
                    <a:pt x="269" y="471"/>
                    <a:pt x="268" y="462"/>
                    <a:pt x="265" y="454"/>
                  </a:cubicBezTo>
                  <a:cubicBezTo>
                    <a:pt x="264" y="452"/>
                    <a:pt x="263" y="451"/>
                    <a:pt x="262" y="449"/>
                  </a:cubicBezTo>
                  <a:cubicBezTo>
                    <a:pt x="261" y="448"/>
                    <a:pt x="260" y="447"/>
                    <a:pt x="259" y="445"/>
                  </a:cubicBezTo>
                  <a:cubicBezTo>
                    <a:pt x="258" y="444"/>
                    <a:pt x="258" y="443"/>
                    <a:pt x="256" y="444"/>
                  </a:cubicBezTo>
                  <a:cubicBezTo>
                    <a:pt x="256" y="442"/>
                    <a:pt x="257" y="442"/>
                    <a:pt x="255" y="441"/>
                  </a:cubicBezTo>
                  <a:cubicBezTo>
                    <a:pt x="255" y="441"/>
                    <a:pt x="254" y="442"/>
                    <a:pt x="254" y="442"/>
                  </a:cubicBezTo>
                  <a:cubicBezTo>
                    <a:pt x="255" y="446"/>
                    <a:pt x="257" y="448"/>
                    <a:pt x="259" y="451"/>
                  </a:cubicBezTo>
                  <a:cubicBezTo>
                    <a:pt x="258" y="451"/>
                    <a:pt x="257" y="451"/>
                    <a:pt x="256" y="451"/>
                  </a:cubicBezTo>
                  <a:cubicBezTo>
                    <a:pt x="255" y="451"/>
                    <a:pt x="254" y="453"/>
                    <a:pt x="255" y="453"/>
                  </a:cubicBezTo>
                  <a:cubicBezTo>
                    <a:pt x="256" y="454"/>
                    <a:pt x="257" y="454"/>
                    <a:pt x="258" y="455"/>
                  </a:cubicBezTo>
                  <a:cubicBezTo>
                    <a:pt x="255" y="455"/>
                    <a:pt x="253" y="455"/>
                    <a:pt x="250" y="455"/>
                  </a:cubicBezTo>
                  <a:cubicBezTo>
                    <a:pt x="250" y="455"/>
                    <a:pt x="249" y="456"/>
                    <a:pt x="249" y="456"/>
                  </a:cubicBezTo>
                  <a:cubicBezTo>
                    <a:pt x="250" y="461"/>
                    <a:pt x="252" y="464"/>
                    <a:pt x="254" y="468"/>
                  </a:cubicBezTo>
                  <a:cubicBezTo>
                    <a:pt x="256" y="474"/>
                    <a:pt x="259" y="481"/>
                    <a:pt x="260" y="487"/>
                  </a:cubicBezTo>
                  <a:cubicBezTo>
                    <a:pt x="260" y="488"/>
                    <a:pt x="260" y="489"/>
                    <a:pt x="260" y="489"/>
                  </a:cubicBezTo>
                  <a:cubicBezTo>
                    <a:pt x="260" y="491"/>
                    <a:pt x="261" y="492"/>
                    <a:pt x="262" y="491"/>
                  </a:cubicBezTo>
                  <a:cubicBezTo>
                    <a:pt x="264" y="494"/>
                    <a:pt x="265" y="497"/>
                    <a:pt x="265" y="500"/>
                  </a:cubicBezTo>
                  <a:cubicBezTo>
                    <a:pt x="254" y="505"/>
                    <a:pt x="242" y="510"/>
                    <a:pt x="231" y="515"/>
                  </a:cubicBezTo>
                  <a:moveTo>
                    <a:pt x="351" y="433"/>
                  </a:moveTo>
                  <a:cubicBezTo>
                    <a:pt x="351" y="433"/>
                    <a:pt x="350" y="434"/>
                    <a:pt x="350" y="434"/>
                  </a:cubicBezTo>
                  <a:cubicBezTo>
                    <a:pt x="350" y="434"/>
                    <a:pt x="350" y="434"/>
                    <a:pt x="350" y="434"/>
                  </a:cubicBezTo>
                  <a:cubicBezTo>
                    <a:pt x="350" y="437"/>
                    <a:pt x="347" y="441"/>
                    <a:pt x="346" y="444"/>
                  </a:cubicBezTo>
                  <a:cubicBezTo>
                    <a:pt x="343" y="451"/>
                    <a:pt x="339" y="459"/>
                    <a:pt x="336" y="467"/>
                  </a:cubicBezTo>
                  <a:cubicBezTo>
                    <a:pt x="336" y="467"/>
                    <a:pt x="336" y="466"/>
                    <a:pt x="336" y="465"/>
                  </a:cubicBezTo>
                  <a:cubicBezTo>
                    <a:pt x="335" y="460"/>
                    <a:pt x="335" y="455"/>
                    <a:pt x="334" y="450"/>
                  </a:cubicBezTo>
                  <a:cubicBezTo>
                    <a:pt x="333" y="446"/>
                    <a:pt x="331" y="441"/>
                    <a:pt x="328" y="438"/>
                  </a:cubicBezTo>
                  <a:cubicBezTo>
                    <a:pt x="330" y="432"/>
                    <a:pt x="333" y="427"/>
                    <a:pt x="336" y="421"/>
                  </a:cubicBezTo>
                  <a:cubicBezTo>
                    <a:pt x="340" y="413"/>
                    <a:pt x="344" y="405"/>
                    <a:pt x="347" y="396"/>
                  </a:cubicBezTo>
                  <a:cubicBezTo>
                    <a:pt x="350" y="394"/>
                    <a:pt x="353" y="393"/>
                    <a:pt x="356" y="392"/>
                  </a:cubicBezTo>
                  <a:cubicBezTo>
                    <a:pt x="362" y="390"/>
                    <a:pt x="367" y="388"/>
                    <a:pt x="372" y="386"/>
                  </a:cubicBezTo>
                  <a:cubicBezTo>
                    <a:pt x="372" y="387"/>
                    <a:pt x="371" y="387"/>
                    <a:pt x="371" y="388"/>
                  </a:cubicBezTo>
                  <a:cubicBezTo>
                    <a:pt x="367" y="398"/>
                    <a:pt x="363" y="408"/>
                    <a:pt x="358" y="419"/>
                  </a:cubicBezTo>
                  <a:cubicBezTo>
                    <a:pt x="356" y="423"/>
                    <a:pt x="353" y="428"/>
                    <a:pt x="351" y="433"/>
                  </a:cubicBezTo>
                  <a:moveTo>
                    <a:pt x="331" y="424"/>
                  </a:moveTo>
                  <a:cubicBezTo>
                    <a:pt x="329" y="428"/>
                    <a:pt x="327" y="433"/>
                    <a:pt x="325" y="437"/>
                  </a:cubicBezTo>
                  <a:cubicBezTo>
                    <a:pt x="325" y="437"/>
                    <a:pt x="324" y="437"/>
                    <a:pt x="324" y="437"/>
                  </a:cubicBezTo>
                  <a:cubicBezTo>
                    <a:pt x="322" y="436"/>
                    <a:pt x="322" y="439"/>
                    <a:pt x="324" y="439"/>
                  </a:cubicBezTo>
                  <a:cubicBezTo>
                    <a:pt x="324" y="439"/>
                    <a:pt x="324" y="439"/>
                    <a:pt x="324" y="440"/>
                  </a:cubicBezTo>
                  <a:cubicBezTo>
                    <a:pt x="322" y="444"/>
                    <a:pt x="320" y="449"/>
                    <a:pt x="319" y="454"/>
                  </a:cubicBezTo>
                  <a:cubicBezTo>
                    <a:pt x="316" y="463"/>
                    <a:pt x="314" y="473"/>
                    <a:pt x="309" y="481"/>
                  </a:cubicBezTo>
                  <a:cubicBezTo>
                    <a:pt x="309" y="481"/>
                    <a:pt x="309" y="481"/>
                    <a:pt x="309" y="481"/>
                  </a:cubicBezTo>
                  <a:cubicBezTo>
                    <a:pt x="309" y="481"/>
                    <a:pt x="309" y="480"/>
                    <a:pt x="309" y="479"/>
                  </a:cubicBezTo>
                  <a:cubicBezTo>
                    <a:pt x="307" y="474"/>
                    <a:pt x="305" y="469"/>
                    <a:pt x="302" y="464"/>
                  </a:cubicBezTo>
                  <a:cubicBezTo>
                    <a:pt x="305" y="454"/>
                    <a:pt x="307" y="445"/>
                    <a:pt x="310" y="436"/>
                  </a:cubicBezTo>
                  <a:cubicBezTo>
                    <a:pt x="313" y="427"/>
                    <a:pt x="316" y="417"/>
                    <a:pt x="318" y="407"/>
                  </a:cubicBezTo>
                  <a:cubicBezTo>
                    <a:pt x="326" y="404"/>
                    <a:pt x="335" y="400"/>
                    <a:pt x="343" y="397"/>
                  </a:cubicBezTo>
                  <a:cubicBezTo>
                    <a:pt x="340" y="407"/>
                    <a:pt x="335" y="416"/>
                    <a:pt x="331" y="424"/>
                  </a:cubicBezTo>
                  <a:moveTo>
                    <a:pt x="301" y="469"/>
                  </a:moveTo>
                  <a:cubicBezTo>
                    <a:pt x="302" y="472"/>
                    <a:pt x="303" y="475"/>
                    <a:pt x="304" y="479"/>
                  </a:cubicBezTo>
                  <a:cubicBezTo>
                    <a:pt x="304" y="480"/>
                    <a:pt x="304" y="481"/>
                    <a:pt x="305" y="483"/>
                  </a:cubicBezTo>
                  <a:cubicBezTo>
                    <a:pt x="301" y="484"/>
                    <a:pt x="298" y="485"/>
                    <a:pt x="295" y="487"/>
                  </a:cubicBezTo>
                  <a:cubicBezTo>
                    <a:pt x="298" y="484"/>
                    <a:pt x="299" y="478"/>
                    <a:pt x="299" y="475"/>
                  </a:cubicBezTo>
                  <a:cubicBezTo>
                    <a:pt x="300" y="473"/>
                    <a:pt x="300" y="471"/>
                    <a:pt x="301" y="469"/>
                  </a:cubicBezTo>
                  <a:moveTo>
                    <a:pt x="308" y="432"/>
                  </a:moveTo>
                  <a:cubicBezTo>
                    <a:pt x="305" y="441"/>
                    <a:pt x="303" y="451"/>
                    <a:pt x="300" y="461"/>
                  </a:cubicBezTo>
                  <a:cubicBezTo>
                    <a:pt x="299" y="459"/>
                    <a:pt x="298" y="458"/>
                    <a:pt x="297" y="457"/>
                  </a:cubicBezTo>
                  <a:cubicBezTo>
                    <a:pt x="296" y="455"/>
                    <a:pt x="294" y="457"/>
                    <a:pt x="295" y="459"/>
                  </a:cubicBezTo>
                  <a:cubicBezTo>
                    <a:pt x="296" y="461"/>
                    <a:pt x="297" y="463"/>
                    <a:pt x="299" y="465"/>
                  </a:cubicBezTo>
                  <a:cubicBezTo>
                    <a:pt x="299" y="465"/>
                    <a:pt x="299" y="465"/>
                    <a:pt x="299" y="466"/>
                  </a:cubicBezTo>
                  <a:cubicBezTo>
                    <a:pt x="297" y="472"/>
                    <a:pt x="297" y="483"/>
                    <a:pt x="292" y="488"/>
                  </a:cubicBezTo>
                  <a:cubicBezTo>
                    <a:pt x="291" y="488"/>
                    <a:pt x="291" y="488"/>
                    <a:pt x="291" y="488"/>
                  </a:cubicBezTo>
                  <a:cubicBezTo>
                    <a:pt x="286" y="490"/>
                    <a:pt x="281" y="493"/>
                    <a:pt x="276" y="495"/>
                  </a:cubicBezTo>
                  <a:cubicBezTo>
                    <a:pt x="276" y="492"/>
                    <a:pt x="275" y="490"/>
                    <a:pt x="275" y="489"/>
                  </a:cubicBezTo>
                  <a:cubicBezTo>
                    <a:pt x="276" y="482"/>
                    <a:pt x="277" y="475"/>
                    <a:pt x="278" y="468"/>
                  </a:cubicBezTo>
                  <a:cubicBezTo>
                    <a:pt x="279" y="456"/>
                    <a:pt x="281" y="444"/>
                    <a:pt x="284" y="431"/>
                  </a:cubicBezTo>
                  <a:cubicBezTo>
                    <a:pt x="285" y="428"/>
                    <a:pt x="285" y="424"/>
                    <a:pt x="286" y="420"/>
                  </a:cubicBezTo>
                  <a:cubicBezTo>
                    <a:pt x="296" y="416"/>
                    <a:pt x="305" y="412"/>
                    <a:pt x="315" y="408"/>
                  </a:cubicBezTo>
                  <a:cubicBezTo>
                    <a:pt x="313" y="416"/>
                    <a:pt x="310" y="424"/>
                    <a:pt x="308" y="432"/>
                  </a:cubicBezTo>
                  <a:moveTo>
                    <a:pt x="264" y="480"/>
                  </a:moveTo>
                  <a:cubicBezTo>
                    <a:pt x="263" y="479"/>
                    <a:pt x="263" y="479"/>
                    <a:pt x="263" y="478"/>
                  </a:cubicBezTo>
                  <a:cubicBezTo>
                    <a:pt x="261" y="471"/>
                    <a:pt x="259" y="464"/>
                    <a:pt x="256" y="458"/>
                  </a:cubicBezTo>
                  <a:cubicBezTo>
                    <a:pt x="256" y="457"/>
                    <a:pt x="257" y="457"/>
                    <a:pt x="259" y="457"/>
                  </a:cubicBezTo>
                  <a:cubicBezTo>
                    <a:pt x="262" y="462"/>
                    <a:pt x="263" y="470"/>
                    <a:pt x="263" y="476"/>
                  </a:cubicBezTo>
                  <a:cubicBezTo>
                    <a:pt x="264" y="477"/>
                    <a:pt x="264" y="479"/>
                    <a:pt x="264" y="480"/>
                  </a:cubicBezTo>
                  <a:moveTo>
                    <a:pt x="312" y="480"/>
                  </a:moveTo>
                  <a:cubicBezTo>
                    <a:pt x="316" y="474"/>
                    <a:pt x="318" y="468"/>
                    <a:pt x="320" y="462"/>
                  </a:cubicBezTo>
                  <a:cubicBezTo>
                    <a:pt x="322" y="455"/>
                    <a:pt x="324" y="448"/>
                    <a:pt x="327" y="441"/>
                  </a:cubicBezTo>
                  <a:cubicBezTo>
                    <a:pt x="331" y="446"/>
                    <a:pt x="331" y="461"/>
                    <a:pt x="331" y="465"/>
                  </a:cubicBezTo>
                  <a:cubicBezTo>
                    <a:pt x="332" y="468"/>
                    <a:pt x="332" y="470"/>
                    <a:pt x="332" y="472"/>
                  </a:cubicBezTo>
                  <a:cubicBezTo>
                    <a:pt x="330" y="473"/>
                    <a:pt x="328" y="474"/>
                    <a:pt x="326" y="475"/>
                  </a:cubicBezTo>
                  <a:cubicBezTo>
                    <a:pt x="321" y="476"/>
                    <a:pt x="317" y="478"/>
                    <a:pt x="312" y="480"/>
                  </a:cubicBezTo>
                  <a:moveTo>
                    <a:pt x="338" y="470"/>
                  </a:moveTo>
                  <a:cubicBezTo>
                    <a:pt x="340" y="464"/>
                    <a:pt x="344" y="459"/>
                    <a:pt x="346" y="453"/>
                  </a:cubicBezTo>
                  <a:cubicBezTo>
                    <a:pt x="348" y="448"/>
                    <a:pt x="350" y="444"/>
                    <a:pt x="352" y="439"/>
                  </a:cubicBezTo>
                  <a:cubicBezTo>
                    <a:pt x="354" y="448"/>
                    <a:pt x="353" y="456"/>
                    <a:pt x="353" y="465"/>
                  </a:cubicBezTo>
                  <a:cubicBezTo>
                    <a:pt x="348" y="466"/>
                    <a:pt x="343" y="468"/>
                    <a:pt x="338" y="470"/>
                  </a:cubicBezTo>
                  <a:moveTo>
                    <a:pt x="391" y="451"/>
                  </a:moveTo>
                  <a:cubicBezTo>
                    <a:pt x="390" y="449"/>
                    <a:pt x="389" y="447"/>
                    <a:pt x="387" y="445"/>
                  </a:cubicBezTo>
                  <a:cubicBezTo>
                    <a:pt x="382" y="438"/>
                    <a:pt x="380" y="430"/>
                    <a:pt x="373" y="425"/>
                  </a:cubicBezTo>
                  <a:cubicBezTo>
                    <a:pt x="372" y="423"/>
                    <a:pt x="369" y="426"/>
                    <a:pt x="371" y="427"/>
                  </a:cubicBezTo>
                  <a:cubicBezTo>
                    <a:pt x="376" y="432"/>
                    <a:pt x="378" y="439"/>
                    <a:pt x="382" y="445"/>
                  </a:cubicBezTo>
                  <a:cubicBezTo>
                    <a:pt x="384" y="448"/>
                    <a:pt x="385" y="450"/>
                    <a:pt x="387" y="453"/>
                  </a:cubicBezTo>
                  <a:cubicBezTo>
                    <a:pt x="377" y="456"/>
                    <a:pt x="368" y="460"/>
                    <a:pt x="358" y="463"/>
                  </a:cubicBezTo>
                  <a:cubicBezTo>
                    <a:pt x="358" y="460"/>
                    <a:pt x="358" y="457"/>
                    <a:pt x="358" y="454"/>
                  </a:cubicBezTo>
                  <a:cubicBezTo>
                    <a:pt x="358" y="447"/>
                    <a:pt x="357" y="441"/>
                    <a:pt x="354" y="435"/>
                  </a:cubicBezTo>
                  <a:cubicBezTo>
                    <a:pt x="354" y="434"/>
                    <a:pt x="354" y="434"/>
                    <a:pt x="355" y="433"/>
                  </a:cubicBezTo>
                  <a:cubicBezTo>
                    <a:pt x="360" y="421"/>
                    <a:pt x="365" y="410"/>
                    <a:pt x="370" y="397"/>
                  </a:cubicBezTo>
                  <a:cubicBezTo>
                    <a:pt x="371" y="396"/>
                    <a:pt x="374" y="390"/>
                    <a:pt x="377" y="384"/>
                  </a:cubicBezTo>
                  <a:cubicBezTo>
                    <a:pt x="391" y="379"/>
                    <a:pt x="406" y="373"/>
                    <a:pt x="420" y="367"/>
                  </a:cubicBezTo>
                  <a:cubicBezTo>
                    <a:pt x="418" y="374"/>
                    <a:pt x="415" y="382"/>
                    <a:pt x="412" y="388"/>
                  </a:cubicBezTo>
                  <a:cubicBezTo>
                    <a:pt x="412" y="388"/>
                    <a:pt x="412" y="389"/>
                    <a:pt x="411" y="389"/>
                  </a:cubicBezTo>
                  <a:cubicBezTo>
                    <a:pt x="410" y="388"/>
                    <a:pt x="409" y="386"/>
                    <a:pt x="407" y="385"/>
                  </a:cubicBezTo>
                  <a:cubicBezTo>
                    <a:pt x="406" y="384"/>
                    <a:pt x="404" y="383"/>
                    <a:pt x="403" y="385"/>
                  </a:cubicBezTo>
                  <a:cubicBezTo>
                    <a:pt x="400" y="390"/>
                    <a:pt x="400" y="396"/>
                    <a:pt x="401" y="402"/>
                  </a:cubicBezTo>
                  <a:cubicBezTo>
                    <a:pt x="400" y="401"/>
                    <a:pt x="399" y="400"/>
                    <a:pt x="398" y="399"/>
                  </a:cubicBezTo>
                  <a:cubicBezTo>
                    <a:pt x="396" y="397"/>
                    <a:pt x="393" y="400"/>
                    <a:pt x="394" y="402"/>
                  </a:cubicBezTo>
                  <a:cubicBezTo>
                    <a:pt x="396" y="406"/>
                    <a:pt x="400" y="409"/>
                    <a:pt x="402" y="412"/>
                  </a:cubicBezTo>
                  <a:cubicBezTo>
                    <a:pt x="400" y="418"/>
                    <a:pt x="398" y="424"/>
                    <a:pt x="396" y="429"/>
                  </a:cubicBezTo>
                  <a:cubicBezTo>
                    <a:pt x="395" y="429"/>
                    <a:pt x="395" y="429"/>
                    <a:pt x="395" y="430"/>
                  </a:cubicBezTo>
                  <a:cubicBezTo>
                    <a:pt x="395" y="430"/>
                    <a:pt x="395" y="431"/>
                    <a:pt x="395" y="431"/>
                  </a:cubicBezTo>
                  <a:cubicBezTo>
                    <a:pt x="395" y="432"/>
                    <a:pt x="396" y="433"/>
                    <a:pt x="397" y="432"/>
                  </a:cubicBezTo>
                  <a:cubicBezTo>
                    <a:pt x="400" y="426"/>
                    <a:pt x="402" y="421"/>
                    <a:pt x="403" y="415"/>
                  </a:cubicBezTo>
                  <a:cubicBezTo>
                    <a:pt x="406" y="420"/>
                    <a:pt x="408" y="426"/>
                    <a:pt x="410" y="431"/>
                  </a:cubicBezTo>
                  <a:cubicBezTo>
                    <a:pt x="411" y="435"/>
                    <a:pt x="413" y="439"/>
                    <a:pt x="415" y="443"/>
                  </a:cubicBezTo>
                  <a:cubicBezTo>
                    <a:pt x="411" y="444"/>
                    <a:pt x="407" y="445"/>
                    <a:pt x="404" y="447"/>
                  </a:cubicBezTo>
                  <a:cubicBezTo>
                    <a:pt x="400" y="448"/>
                    <a:pt x="396" y="450"/>
                    <a:pt x="391" y="451"/>
                  </a:cubicBezTo>
                  <a:moveTo>
                    <a:pt x="406" y="400"/>
                  </a:moveTo>
                  <a:cubicBezTo>
                    <a:pt x="406" y="400"/>
                    <a:pt x="406" y="400"/>
                    <a:pt x="406" y="400"/>
                  </a:cubicBezTo>
                  <a:cubicBezTo>
                    <a:pt x="406" y="401"/>
                    <a:pt x="406" y="401"/>
                    <a:pt x="406" y="401"/>
                  </a:cubicBezTo>
                  <a:cubicBezTo>
                    <a:pt x="406" y="401"/>
                    <a:pt x="406" y="401"/>
                    <a:pt x="406" y="401"/>
                  </a:cubicBezTo>
                  <a:cubicBezTo>
                    <a:pt x="406" y="401"/>
                    <a:pt x="406" y="401"/>
                    <a:pt x="406" y="400"/>
                  </a:cubicBezTo>
                  <a:moveTo>
                    <a:pt x="408" y="403"/>
                  </a:moveTo>
                  <a:cubicBezTo>
                    <a:pt x="410" y="407"/>
                    <a:pt x="411" y="412"/>
                    <a:pt x="412" y="416"/>
                  </a:cubicBezTo>
                  <a:cubicBezTo>
                    <a:pt x="412" y="417"/>
                    <a:pt x="412" y="417"/>
                    <a:pt x="412" y="417"/>
                  </a:cubicBezTo>
                  <a:cubicBezTo>
                    <a:pt x="411" y="414"/>
                    <a:pt x="409" y="409"/>
                    <a:pt x="407" y="404"/>
                  </a:cubicBezTo>
                  <a:cubicBezTo>
                    <a:pt x="407" y="404"/>
                    <a:pt x="407" y="404"/>
                    <a:pt x="408" y="403"/>
                  </a:cubicBezTo>
                  <a:moveTo>
                    <a:pt x="410" y="399"/>
                  </a:moveTo>
                  <a:cubicBezTo>
                    <a:pt x="410" y="399"/>
                    <a:pt x="410" y="399"/>
                    <a:pt x="410" y="399"/>
                  </a:cubicBezTo>
                  <a:cubicBezTo>
                    <a:pt x="410" y="399"/>
                    <a:pt x="410" y="399"/>
                    <a:pt x="410" y="398"/>
                  </a:cubicBezTo>
                  <a:cubicBezTo>
                    <a:pt x="410" y="399"/>
                    <a:pt x="410" y="399"/>
                    <a:pt x="410" y="399"/>
                  </a:cubicBezTo>
                  <a:moveTo>
                    <a:pt x="408" y="396"/>
                  </a:moveTo>
                  <a:cubicBezTo>
                    <a:pt x="408" y="396"/>
                    <a:pt x="408" y="396"/>
                    <a:pt x="407" y="395"/>
                  </a:cubicBezTo>
                  <a:cubicBezTo>
                    <a:pt x="407" y="395"/>
                    <a:pt x="406" y="395"/>
                    <a:pt x="405" y="395"/>
                  </a:cubicBezTo>
                  <a:cubicBezTo>
                    <a:pt x="405" y="393"/>
                    <a:pt x="406" y="392"/>
                    <a:pt x="406" y="391"/>
                  </a:cubicBezTo>
                  <a:cubicBezTo>
                    <a:pt x="407" y="392"/>
                    <a:pt x="408" y="394"/>
                    <a:pt x="409" y="395"/>
                  </a:cubicBezTo>
                  <a:cubicBezTo>
                    <a:pt x="409" y="396"/>
                    <a:pt x="408" y="396"/>
                    <a:pt x="408" y="396"/>
                  </a:cubicBezTo>
                  <a:moveTo>
                    <a:pt x="557" y="378"/>
                  </a:moveTo>
                  <a:cubicBezTo>
                    <a:pt x="556" y="376"/>
                    <a:pt x="556" y="374"/>
                    <a:pt x="556" y="372"/>
                  </a:cubicBezTo>
                  <a:cubicBezTo>
                    <a:pt x="558" y="377"/>
                    <a:pt x="561" y="383"/>
                    <a:pt x="561" y="388"/>
                  </a:cubicBezTo>
                  <a:cubicBezTo>
                    <a:pt x="561" y="388"/>
                    <a:pt x="561" y="388"/>
                    <a:pt x="561" y="388"/>
                  </a:cubicBezTo>
                  <a:cubicBezTo>
                    <a:pt x="559" y="385"/>
                    <a:pt x="558" y="382"/>
                    <a:pt x="557" y="378"/>
                  </a:cubicBezTo>
                  <a:moveTo>
                    <a:pt x="851" y="190"/>
                  </a:moveTo>
                  <a:cubicBezTo>
                    <a:pt x="861" y="209"/>
                    <a:pt x="868" y="229"/>
                    <a:pt x="872" y="251"/>
                  </a:cubicBezTo>
                  <a:cubicBezTo>
                    <a:pt x="867" y="253"/>
                    <a:pt x="863" y="257"/>
                    <a:pt x="858" y="259"/>
                  </a:cubicBezTo>
                  <a:cubicBezTo>
                    <a:pt x="847" y="265"/>
                    <a:pt x="836" y="270"/>
                    <a:pt x="825" y="275"/>
                  </a:cubicBezTo>
                  <a:cubicBezTo>
                    <a:pt x="824" y="271"/>
                    <a:pt x="824" y="267"/>
                    <a:pt x="824" y="263"/>
                  </a:cubicBezTo>
                  <a:cubicBezTo>
                    <a:pt x="824" y="257"/>
                    <a:pt x="824" y="252"/>
                    <a:pt x="820" y="247"/>
                  </a:cubicBezTo>
                  <a:cubicBezTo>
                    <a:pt x="820" y="247"/>
                    <a:pt x="819" y="247"/>
                    <a:pt x="819" y="247"/>
                  </a:cubicBezTo>
                  <a:cubicBezTo>
                    <a:pt x="818" y="248"/>
                    <a:pt x="817" y="249"/>
                    <a:pt x="816" y="249"/>
                  </a:cubicBezTo>
                  <a:cubicBezTo>
                    <a:pt x="815" y="250"/>
                    <a:pt x="815" y="251"/>
                    <a:pt x="816" y="251"/>
                  </a:cubicBezTo>
                  <a:cubicBezTo>
                    <a:pt x="821" y="249"/>
                    <a:pt x="820" y="255"/>
                    <a:pt x="820" y="259"/>
                  </a:cubicBezTo>
                  <a:cubicBezTo>
                    <a:pt x="820" y="263"/>
                    <a:pt x="820" y="266"/>
                    <a:pt x="819" y="270"/>
                  </a:cubicBezTo>
                  <a:cubicBezTo>
                    <a:pt x="819" y="273"/>
                    <a:pt x="820" y="275"/>
                    <a:pt x="821" y="277"/>
                  </a:cubicBezTo>
                  <a:cubicBezTo>
                    <a:pt x="815" y="280"/>
                    <a:pt x="810" y="283"/>
                    <a:pt x="804" y="285"/>
                  </a:cubicBezTo>
                  <a:cubicBezTo>
                    <a:pt x="804" y="285"/>
                    <a:pt x="804" y="285"/>
                    <a:pt x="803" y="286"/>
                  </a:cubicBezTo>
                  <a:cubicBezTo>
                    <a:pt x="802" y="286"/>
                    <a:pt x="801" y="287"/>
                    <a:pt x="800" y="287"/>
                  </a:cubicBezTo>
                  <a:cubicBezTo>
                    <a:pt x="799" y="286"/>
                    <a:pt x="798" y="284"/>
                    <a:pt x="798" y="283"/>
                  </a:cubicBezTo>
                  <a:cubicBezTo>
                    <a:pt x="797" y="281"/>
                    <a:pt x="797" y="279"/>
                    <a:pt x="797" y="277"/>
                  </a:cubicBezTo>
                  <a:cubicBezTo>
                    <a:pt x="797" y="275"/>
                    <a:pt x="796" y="272"/>
                    <a:pt x="795" y="269"/>
                  </a:cubicBezTo>
                  <a:cubicBezTo>
                    <a:pt x="793" y="264"/>
                    <a:pt x="790" y="259"/>
                    <a:pt x="785" y="255"/>
                  </a:cubicBezTo>
                  <a:cubicBezTo>
                    <a:pt x="784" y="254"/>
                    <a:pt x="781" y="256"/>
                    <a:pt x="783" y="257"/>
                  </a:cubicBezTo>
                  <a:cubicBezTo>
                    <a:pt x="788" y="262"/>
                    <a:pt x="790" y="269"/>
                    <a:pt x="792" y="275"/>
                  </a:cubicBezTo>
                  <a:cubicBezTo>
                    <a:pt x="793" y="280"/>
                    <a:pt x="792" y="286"/>
                    <a:pt x="795" y="290"/>
                  </a:cubicBezTo>
                  <a:cubicBezTo>
                    <a:pt x="787" y="293"/>
                    <a:pt x="780" y="297"/>
                    <a:pt x="772" y="300"/>
                  </a:cubicBezTo>
                  <a:cubicBezTo>
                    <a:pt x="772" y="299"/>
                    <a:pt x="772" y="299"/>
                    <a:pt x="772" y="298"/>
                  </a:cubicBezTo>
                  <a:cubicBezTo>
                    <a:pt x="771" y="295"/>
                    <a:pt x="770" y="292"/>
                    <a:pt x="769" y="289"/>
                  </a:cubicBezTo>
                  <a:cubicBezTo>
                    <a:pt x="768" y="286"/>
                    <a:pt x="767" y="283"/>
                    <a:pt x="765" y="281"/>
                  </a:cubicBezTo>
                  <a:cubicBezTo>
                    <a:pt x="763" y="277"/>
                    <a:pt x="757" y="270"/>
                    <a:pt x="757" y="266"/>
                  </a:cubicBezTo>
                  <a:cubicBezTo>
                    <a:pt x="757" y="265"/>
                    <a:pt x="755" y="264"/>
                    <a:pt x="755" y="266"/>
                  </a:cubicBezTo>
                  <a:cubicBezTo>
                    <a:pt x="754" y="270"/>
                    <a:pt x="757" y="273"/>
                    <a:pt x="759" y="277"/>
                  </a:cubicBezTo>
                  <a:cubicBezTo>
                    <a:pt x="762" y="283"/>
                    <a:pt x="765" y="289"/>
                    <a:pt x="766" y="296"/>
                  </a:cubicBezTo>
                  <a:cubicBezTo>
                    <a:pt x="766" y="298"/>
                    <a:pt x="767" y="300"/>
                    <a:pt x="768" y="302"/>
                  </a:cubicBezTo>
                  <a:cubicBezTo>
                    <a:pt x="761" y="305"/>
                    <a:pt x="754" y="308"/>
                    <a:pt x="747" y="311"/>
                  </a:cubicBezTo>
                  <a:cubicBezTo>
                    <a:pt x="745" y="304"/>
                    <a:pt x="741" y="298"/>
                    <a:pt x="738" y="291"/>
                  </a:cubicBezTo>
                  <a:cubicBezTo>
                    <a:pt x="735" y="287"/>
                    <a:pt x="734" y="282"/>
                    <a:pt x="732" y="277"/>
                  </a:cubicBezTo>
                  <a:cubicBezTo>
                    <a:pt x="731" y="275"/>
                    <a:pt x="730" y="272"/>
                    <a:pt x="729" y="270"/>
                  </a:cubicBezTo>
                  <a:cubicBezTo>
                    <a:pt x="729" y="268"/>
                    <a:pt x="727" y="268"/>
                    <a:pt x="727" y="270"/>
                  </a:cubicBezTo>
                  <a:cubicBezTo>
                    <a:pt x="726" y="275"/>
                    <a:pt x="728" y="282"/>
                    <a:pt x="730" y="287"/>
                  </a:cubicBezTo>
                  <a:cubicBezTo>
                    <a:pt x="734" y="296"/>
                    <a:pt x="737" y="305"/>
                    <a:pt x="742" y="314"/>
                  </a:cubicBezTo>
                  <a:cubicBezTo>
                    <a:pt x="731" y="319"/>
                    <a:pt x="719" y="323"/>
                    <a:pt x="708" y="328"/>
                  </a:cubicBezTo>
                  <a:cubicBezTo>
                    <a:pt x="707" y="325"/>
                    <a:pt x="706" y="322"/>
                    <a:pt x="706" y="318"/>
                  </a:cubicBezTo>
                  <a:cubicBezTo>
                    <a:pt x="706" y="313"/>
                    <a:pt x="706" y="308"/>
                    <a:pt x="704" y="302"/>
                  </a:cubicBezTo>
                  <a:cubicBezTo>
                    <a:pt x="704" y="301"/>
                    <a:pt x="703" y="299"/>
                    <a:pt x="702" y="298"/>
                  </a:cubicBezTo>
                  <a:cubicBezTo>
                    <a:pt x="702" y="294"/>
                    <a:pt x="700" y="291"/>
                    <a:pt x="698" y="288"/>
                  </a:cubicBezTo>
                  <a:cubicBezTo>
                    <a:pt x="697" y="284"/>
                    <a:pt x="696" y="280"/>
                    <a:pt x="694" y="276"/>
                  </a:cubicBezTo>
                  <a:cubicBezTo>
                    <a:pt x="693" y="273"/>
                    <a:pt x="689" y="273"/>
                    <a:pt x="689" y="276"/>
                  </a:cubicBezTo>
                  <a:cubicBezTo>
                    <a:pt x="689" y="277"/>
                    <a:pt x="689" y="278"/>
                    <a:pt x="689" y="279"/>
                  </a:cubicBezTo>
                  <a:cubicBezTo>
                    <a:pt x="689" y="279"/>
                    <a:pt x="689" y="280"/>
                    <a:pt x="689" y="281"/>
                  </a:cubicBezTo>
                  <a:cubicBezTo>
                    <a:pt x="689" y="281"/>
                    <a:pt x="690" y="281"/>
                    <a:pt x="690" y="281"/>
                  </a:cubicBezTo>
                  <a:cubicBezTo>
                    <a:pt x="691" y="294"/>
                    <a:pt x="695" y="307"/>
                    <a:pt x="700" y="320"/>
                  </a:cubicBezTo>
                  <a:cubicBezTo>
                    <a:pt x="700" y="321"/>
                    <a:pt x="700" y="322"/>
                    <a:pt x="700" y="323"/>
                  </a:cubicBezTo>
                  <a:cubicBezTo>
                    <a:pt x="700" y="326"/>
                    <a:pt x="701" y="329"/>
                    <a:pt x="701" y="331"/>
                  </a:cubicBezTo>
                  <a:cubicBezTo>
                    <a:pt x="693" y="335"/>
                    <a:pt x="685" y="338"/>
                    <a:pt x="678" y="341"/>
                  </a:cubicBezTo>
                  <a:cubicBezTo>
                    <a:pt x="675" y="335"/>
                    <a:pt x="674" y="329"/>
                    <a:pt x="674" y="322"/>
                  </a:cubicBezTo>
                  <a:cubicBezTo>
                    <a:pt x="674" y="315"/>
                    <a:pt x="677" y="305"/>
                    <a:pt x="671" y="299"/>
                  </a:cubicBezTo>
                  <a:cubicBezTo>
                    <a:pt x="670" y="298"/>
                    <a:pt x="668" y="300"/>
                    <a:pt x="669" y="301"/>
                  </a:cubicBezTo>
                  <a:cubicBezTo>
                    <a:pt x="674" y="306"/>
                    <a:pt x="671" y="316"/>
                    <a:pt x="670" y="322"/>
                  </a:cubicBezTo>
                  <a:cubicBezTo>
                    <a:pt x="669" y="328"/>
                    <a:pt x="671" y="333"/>
                    <a:pt x="672" y="339"/>
                  </a:cubicBezTo>
                  <a:cubicBezTo>
                    <a:pt x="672" y="341"/>
                    <a:pt x="672" y="342"/>
                    <a:pt x="673" y="343"/>
                  </a:cubicBezTo>
                  <a:cubicBezTo>
                    <a:pt x="666" y="346"/>
                    <a:pt x="659" y="349"/>
                    <a:pt x="651" y="352"/>
                  </a:cubicBezTo>
                  <a:cubicBezTo>
                    <a:pt x="651" y="345"/>
                    <a:pt x="653" y="335"/>
                    <a:pt x="652" y="329"/>
                  </a:cubicBezTo>
                  <a:cubicBezTo>
                    <a:pt x="651" y="326"/>
                    <a:pt x="650" y="319"/>
                    <a:pt x="647" y="317"/>
                  </a:cubicBezTo>
                  <a:cubicBezTo>
                    <a:pt x="644" y="316"/>
                    <a:pt x="642" y="317"/>
                    <a:pt x="641" y="320"/>
                  </a:cubicBezTo>
                  <a:cubicBezTo>
                    <a:pt x="641" y="320"/>
                    <a:pt x="642" y="321"/>
                    <a:pt x="642" y="320"/>
                  </a:cubicBezTo>
                  <a:cubicBezTo>
                    <a:pt x="643" y="319"/>
                    <a:pt x="647" y="323"/>
                    <a:pt x="647" y="324"/>
                  </a:cubicBezTo>
                  <a:cubicBezTo>
                    <a:pt x="648" y="326"/>
                    <a:pt x="648" y="329"/>
                    <a:pt x="648" y="332"/>
                  </a:cubicBezTo>
                  <a:cubicBezTo>
                    <a:pt x="648" y="335"/>
                    <a:pt x="648" y="338"/>
                    <a:pt x="648" y="341"/>
                  </a:cubicBezTo>
                  <a:cubicBezTo>
                    <a:pt x="647" y="345"/>
                    <a:pt x="647" y="350"/>
                    <a:pt x="647" y="354"/>
                  </a:cubicBezTo>
                  <a:cubicBezTo>
                    <a:pt x="643" y="356"/>
                    <a:pt x="639" y="357"/>
                    <a:pt x="635" y="359"/>
                  </a:cubicBezTo>
                  <a:cubicBezTo>
                    <a:pt x="631" y="361"/>
                    <a:pt x="627" y="363"/>
                    <a:pt x="622" y="364"/>
                  </a:cubicBezTo>
                  <a:cubicBezTo>
                    <a:pt x="622" y="362"/>
                    <a:pt x="621" y="359"/>
                    <a:pt x="620" y="356"/>
                  </a:cubicBezTo>
                  <a:cubicBezTo>
                    <a:pt x="617" y="351"/>
                    <a:pt x="611" y="341"/>
                    <a:pt x="611" y="334"/>
                  </a:cubicBezTo>
                  <a:cubicBezTo>
                    <a:pt x="611" y="332"/>
                    <a:pt x="609" y="332"/>
                    <a:pt x="609" y="334"/>
                  </a:cubicBezTo>
                  <a:cubicBezTo>
                    <a:pt x="609" y="336"/>
                    <a:pt x="609" y="338"/>
                    <a:pt x="610" y="340"/>
                  </a:cubicBezTo>
                  <a:cubicBezTo>
                    <a:pt x="611" y="344"/>
                    <a:pt x="611" y="347"/>
                    <a:pt x="612" y="351"/>
                  </a:cubicBezTo>
                  <a:cubicBezTo>
                    <a:pt x="613" y="355"/>
                    <a:pt x="616" y="357"/>
                    <a:pt x="617" y="361"/>
                  </a:cubicBezTo>
                  <a:cubicBezTo>
                    <a:pt x="617" y="363"/>
                    <a:pt x="617" y="364"/>
                    <a:pt x="618" y="366"/>
                  </a:cubicBezTo>
                  <a:cubicBezTo>
                    <a:pt x="610" y="369"/>
                    <a:pt x="603" y="372"/>
                    <a:pt x="596" y="375"/>
                  </a:cubicBezTo>
                  <a:cubicBezTo>
                    <a:pt x="595" y="372"/>
                    <a:pt x="594" y="369"/>
                    <a:pt x="594" y="367"/>
                  </a:cubicBezTo>
                  <a:cubicBezTo>
                    <a:pt x="592" y="358"/>
                    <a:pt x="588" y="350"/>
                    <a:pt x="587" y="342"/>
                  </a:cubicBezTo>
                  <a:cubicBezTo>
                    <a:pt x="587" y="341"/>
                    <a:pt x="585" y="341"/>
                    <a:pt x="585" y="342"/>
                  </a:cubicBezTo>
                  <a:cubicBezTo>
                    <a:pt x="583" y="351"/>
                    <a:pt x="589" y="362"/>
                    <a:pt x="590" y="371"/>
                  </a:cubicBezTo>
                  <a:cubicBezTo>
                    <a:pt x="591" y="373"/>
                    <a:pt x="591" y="375"/>
                    <a:pt x="591" y="377"/>
                  </a:cubicBezTo>
                  <a:cubicBezTo>
                    <a:pt x="583" y="380"/>
                    <a:pt x="574" y="383"/>
                    <a:pt x="565" y="386"/>
                  </a:cubicBezTo>
                  <a:cubicBezTo>
                    <a:pt x="564" y="382"/>
                    <a:pt x="562" y="377"/>
                    <a:pt x="560" y="373"/>
                  </a:cubicBezTo>
                  <a:cubicBezTo>
                    <a:pt x="557" y="365"/>
                    <a:pt x="555" y="358"/>
                    <a:pt x="553" y="350"/>
                  </a:cubicBezTo>
                  <a:cubicBezTo>
                    <a:pt x="552" y="346"/>
                    <a:pt x="550" y="342"/>
                    <a:pt x="550" y="337"/>
                  </a:cubicBezTo>
                  <a:cubicBezTo>
                    <a:pt x="551" y="338"/>
                    <a:pt x="552" y="336"/>
                    <a:pt x="551" y="335"/>
                  </a:cubicBezTo>
                  <a:cubicBezTo>
                    <a:pt x="550" y="335"/>
                    <a:pt x="550" y="334"/>
                    <a:pt x="549" y="334"/>
                  </a:cubicBezTo>
                  <a:cubicBezTo>
                    <a:pt x="549" y="333"/>
                    <a:pt x="547" y="333"/>
                    <a:pt x="547" y="334"/>
                  </a:cubicBezTo>
                  <a:cubicBezTo>
                    <a:pt x="546" y="337"/>
                    <a:pt x="546" y="339"/>
                    <a:pt x="547" y="342"/>
                  </a:cubicBezTo>
                  <a:cubicBezTo>
                    <a:pt x="545" y="342"/>
                    <a:pt x="544" y="342"/>
                    <a:pt x="544" y="344"/>
                  </a:cubicBezTo>
                  <a:cubicBezTo>
                    <a:pt x="544" y="344"/>
                    <a:pt x="544" y="344"/>
                    <a:pt x="544" y="344"/>
                  </a:cubicBezTo>
                  <a:cubicBezTo>
                    <a:pt x="544" y="344"/>
                    <a:pt x="544" y="344"/>
                    <a:pt x="543" y="344"/>
                  </a:cubicBezTo>
                  <a:cubicBezTo>
                    <a:pt x="542" y="342"/>
                    <a:pt x="538" y="343"/>
                    <a:pt x="539" y="346"/>
                  </a:cubicBezTo>
                  <a:cubicBezTo>
                    <a:pt x="541" y="353"/>
                    <a:pt x="544" y="360"/>
                    <a:pt x="547" y="367"/>
                  </a:cubicBezTo>
                  <a:cubicBezTo>
                    <a:pt x="547" y="368"/>
                    <a:pt x="547" y="369"/>
                    <a:pt x="547" y="370"/>
                  </a:cubicBezTo>
                  <a:cubicBezTo>
                    <a:pt x="549" y="375"/>
                    <a:pt x="550" y="381"/>
                    <a:pt x="552" y="386"/>
                  </a:cubicBezTo>
                  <a:cubicBezTo>
                    <a:pt x="553" y="387"/>
                    <a:pt x="553" y="389"/>
                    <a:pt x="553" y="391"/>
                  </a:cubicBezTo>
                  <a:cubicBezTo>
                    <a:pt x="544" y="394"/>
                    <a:pt x="535" y="398"/>
                    <a:pt x="526" y="401"/>
                  </a:cubicBezTo>
                  <a:cubicBezTo>
                    <a:pt x="526" y="399"/>
                    <a:pt x="525" y="397"/>
                    <a:pt x="525" y="395"/>
                  </a:cubicBezTo>
                  <a:cubicBezTo>
                    <a:pt x="524" y="392"/>
                    <a:pt x="524" y="389"/>
                    <a:pt x="524" y="386"/>
                  </a:cubicBezTo>
                  <a:cubicBezTo>
                    <a:pt x="523" y="383"/>
                    <a:pt x="521" y="380"/>
                    <a:pt x="519" y="376"/>
                  </a:cubicBezTo>
                  <a:cubicBezTo>
                    <a:pt x="519" y="375"/>
                    <a:pt x="519" y="375"/>
                    <a:pt x="518" y="375"/>
                  </a:cubicBezTo>
                  <a:cubicBezTo>
                    <a:pt x="518" y="374"/>
                    <a:pt x="517" y="374"/>
                    <a:pt x="516" y="374"/>
                  </a:cubicBezTo>
                  <a:cubicBezTo>
                    <a:pt x="514" y="374"/>
                    <a:pt x="513" y="377"/>
                    <a:pt x="516" y="378"/>
                  </a:cubicBezTo>
                  <a:cubicBezTo>
                    <a:pt x="517" y="378"/>
                    <a:pt x="519" y="386"/>
                    <a:pt x="519" y="387"/>
                  </a:cubicBezTo>
                  <a:cubicBezTo>
                    <a:pt x="520" y="390"/>
                    <a:pt x="519" y="393"/>
                    <a:pt x="520" y="396"/>
                  </a:cubicBezTo>
                  <a:cubicBezTo>
                    <a:pt x="520" y="398"/>
                    <a:pt x="521" y="401"/>
                    <a:pt x="522" y="403"/>
                  </a:cubicBezTo>
                  <a:cubicBezTo>
                    <a:pt x="515" y="405"/>
                    <a:pt x="509" y="407"/>
                    <a:pt x="503" y="410"/>
                  </a:cubicBezTo>
                  <a:cubicBezTo>
                    <a:pt x="503" y="408"/>
                    <a:pt x="502" y="406"/>
                    <a:pt x="502" y="404"/>
                  </a:cubicBezTo>
                  <a:cubicBezTo>
                    <a:pt x="502" y="395"/>
                    <a:pt x="500" y="387"/>
                    <a:pt x="499" y="378"/>
                  </a:cubicBezTo>
                  <a:cubicBezTo>
                    <a:pt x="499" y="377"/>
                    <a:pt x="497" y="377"/>
                    <a:pt x="497" y="378"/>
                  </a:cubicBezTo>
                  <a:cubicBezTo>
                    <a:pt x="495" y="388"/>
                    <a:pt x="497" y="399"/>
                    <a:pt x="498" y="410"/>
                  </a:cubicBezTo>
                  <a:cubicBezTo>
                    <a:pt x="498" y="410"/>
                    <a:pt x="498" y="411"/>
                    <a:pt x="498" y="411"/>
                  </a:cubicBezTo>
                  <a:cubicBezTo>
                    <a:pt x="491" y="414"/>
                    <a:pt x="483" y="417"/>
                    <a:pt x="476" y="420"/>
                  </a:cubicBezTo>
                  <a:cubicBezTo>
                    <a:pt x="476" y="419"/>
                    <a:pt x="475" y="418"/>
                    <a:pt x="475" y="417"/>
                  </a:cubicBezTo>
                  <a:cubicBezTo>
                    <a:pt x="474" y="413"/>
                    <a:pt x="474" y="409"/>
                    <a:pt x="473" y="406"/>
                  </a:cubicBezTo>
                  <a:cubicBezTo>
                    <a:pt x="472" y="400"/>
                    <a:pt x="470" y="392"/>
                    <a:pt x="464" y="391"/>
                  </a:cubicBezTo>
                  <a:cubicBezTo>
                    <a:pt x="463" y="390"/>
                    <a:pt x="462" y="393"/>
                    <a:pt x="464" y="393"/>
                  </a:cubicBezTo>
                  <a:cubicBezTo>
                    <a:pt x="468" y="395"/>
                    <a:pt x="469" y="405"/>
                    <a:pt x="469" y="409"/>
                  </a:cubicBezTo>
                  <a:cubicBezTo>
                    <a:pt x="470" y="413"/>
                    <a:pt x="470" y="417"/>
                    <a:pt x="471" y="422"/>
                  </a:cubicBezTo>
                  <a:cubicBezTo>
                    <a:pt x="464" y="424"/>
                    <a:pt x="456" y="427"/>
                    <a:pt x="448" y="430"/>
                  </a:cubicBezTo>
                  <a:cubicBezTo>
                    <a:pt x="448" y="430"/>
                    <a:pt x="448" y="429"/>
                    <a:pt x="447" y="428"/>
                  </a:cubicBezTo>
                  <a:cubicBezTo>
                    <a:pt x="447" y="424"/>
                    <a:pt x="446" y="420"/>
                    <a:pt x="445" y="416"/>
                  </a:cubicBezTo>
                  <a:cubicBezTo>
                    <a:pt x="444" y="411"/>
                    <a:pt x="441" y="410"/>
                    <a:pt x="439" y="405"/>
                  </a:cubicBezTo>
                  <a:cubicBezTo>
                    <a:pt x="439" y="404"/>
                    <a:pt x="436" y="405"/>
                    <a:pt x="437" y="406"/>
                  </a:cubicBezTo>
                  <a:cubicBezTo>
                    <a:pt x="438" y="409"/>
                    <a:pt x="440" y="411"/>
                    <a:pt x="441" y="414"/>
                  </a:cubicBezTo>
                  <a:cubicBezTo>
                    <a:pt x="442" y="417"/>
                    <a:pt x="442" y="421"/>
                    <a:pt x="442" y="424"/>
                  </a:cubicBezTo>
                  <a:cubicBezTo>
                    <a:pt x="443" y="426"/>
                    <a:pt x="443" y="429"/>
                    <a:pt x="444" y="432"/>
                  </a:cubicBezTo>
                  <a:cubicBezTo>
                    <a:pt x="437" y="434"/>
                    <a:pt x="429" y="437"/>
                    <a:pt x="422" y="440"/>
                  </a:cubicBezTo>
                  <a:cubicBezTo>
                    <a:pt x="420" y="433"/>
                    <a:pt x="420" y="426"/>
                    <a:pt x="418" y="419"/>
                  </a:cubicBezTo>
                  <a:cubicBezTo>
                    <a:pt x="417" y="418"/>
                    <a:pt x="417" y="416"/>
                    <a:pt x="417" y="415"/>
                  </a:cubicBezTo>
                  <a:cubicBezTo>
                    <a:pt x="416" y="407"/>
                    <a:pt x="416" y="399"/>
                    <a:pt x="413" y="392"/>
                  </a:cubicBezTo>
                  <a:cubicBezTo>
                    <a:pt x="414" y="390"/>
                    <a:pt x="415" y="387"/>
                    <a:pt x="416" y="385"/>
                  </a:cubicBezTo>
                  <a:cubicBezTo>
                    <a:pt x="419" y="379"/>
                    <a:pt x="421" y="372"/>
                    <a:pt x="423" y="366"/>
                  </a:cubicBezTo>
                  <a:cubicBezTo>
                    <a:pt x="440" y="359"/>
                    <a:pt x="456" y="351"/>
                    <a:pt x="472" y="343"/>
                  </a:cubicBezTo>
                  <a:cubicBezTo>
                    <a:pt x="504" y="326"/>
                    <a:pt x="537" y="312"/>
                    <a:pt x="569" y="296"/>
                  </a:cubicBezTo>
                  <a:cubicBezTo>
                    <a:pt x="587" y="288"/>
                    <a:pt x="606" y="281"/>
                    <a:pt x="626" y="275"/>
                  </a:cubicBezTo>
                  <a:cubicBezTo>
                    <a:pt x="643" y="271"/>
                    <a:pt x="660" y="265"/>
                    <a:pt x="676" y="259"/>
                  </a:cubicBezTo>
                  <a:cubicBezTo>
                    <a:pt x="690" y="254"/>
                    <a:pt x="702" y="247"/>
                    <a:pt x="716" y="242"/>
                  </a:cubicBezTo>
                  <a:cubicBezTo>
                    <a:pt x="748" y="229"/>
                    <a:pt x="780" y="217"/>
                    <a:pt x="812" y="204"/>
                  </a:cubicBezTo>
                  <a:cubicBezTo>
                    <a:pt x="825" y="199"/>
                    <a:pt x="837" y="195"/>
                    <a:pt x="851" y="190"/>
                  </a:cubicBezTo>
                  <a:moveTo>
                    <a:pt x="64" y="369"/>
                  </a:moveTo>
                  <a:cubicBezTo>
                    <a:pt x="66" y="354"/>
                    <a:pt x="67" y="339"/>
                    <a:pt x="67" y="324"/>
                  </a:cubicBezTo>
                  <a:cubicBezTo>
                    <a:pt x="82" y="318"/>
                    <a:pt x="96" y="312"/>
                    <a:pt x="110" y="305"/>
                  </a:cubicBezTo>
                  <a:cubicBezTo>
                    <a:pt x="132" y="295"/>
                    <a:pt x="153" y="283"/>
                    <a:pt x="174" y="272"/>
                  </a:cubicBezTo>
                  <a:cubicBezTo>
                    <a:pt x="216" y="252"/>
                    <a:pt x="257" y="232"/>
                    <a:pt x="301" y="217"/>
                  </a:cubicBezTo>
                  <a:cubicBezTo>
                    <a:pt x="323" y="209"/>
                    <a:pt x="344" y="201"/>
                    <a:pt x="365" y="192"/>
                  </a:cubicBezTo>
                  <a:cubicBezTo>
                    <a:pt x="412" y="173"/>
                    <a:pt x="457" y="152"/>
                    <a:pt x="503" y="132"/>
                  </a:cubicBezTo>
                  <a:cubicBezTo>
                    <a:pt x="536" y="118"/>
                    <a:pt x="570" y="107"/>
                    <a:pt x="605" y="98"/>
                  </a:cubicBezTo>
                  <a:cubicBezTo>
                    <a:pt x="645" y="88"/>
                    <a:pt x="684" y="74"/>
                    <a:pt x="723" y="59"/>
                  </a:cubicBezTo>
                  <a:cubicBezTo>
                    <a:pt x="743" y="51"/>
                    <a:pt x="762" y="42"/>
                    <a:pt x="777" y="27"/>
                  </a:cubicBezTo>
                  <a:cubicBezTo>
                    <a:pt x="782" y="21"/>
                    <a:pt x="788" y="17"/>
                    <a:pt x="797" y="17"/>
                  </a:cubicBezTo>
                  <a:cubicBezTo>
                    <a:pt x="810" y="71"/>
                    <a:pt x="833" y="121"/>
                    <a:pt x="844" y="176"/>
                  </a:cubicBezTo>
                  <a:cubicBezTo>
                    <a:pt x="837" y="179"/>
                    <a:pt x="830" y="182"/>
                    <a:pt x="823" y="185"/>
                  </a:cubicBezTo>
                  <a:cubicBezTo>
                    <a:pt x="779" y="202"/>
                    <a:pt x="735" y="219"/>
                    <a:pt x="692" y="237"/>
                  </a:cubicBezTo>
                  <a:cubicBezTo>
                    <a:pt x="666" y="247"/>
                    <a:pt x="640" y="259"/>
                    <a:pt x="612" y="265"/>
                  </a:cubicBezTo>
                  <a:cubicBezTo>
                    <a:pt x="603" y="267"/>
                    <a:pt x="595" y="269"/>
                    <a:pt x="586" y="273"/>
                  </a:cubicBezTo>
                  <a:cubicBezTo>
                    <a:pt x="549" y="290"/>
                    <a:pt x="512" y="307"/>
                    <a:pt x="475" y="326"/>
                  </a:cubicBezTo>
                  <a:cubicBezTo>
                    <a:pt x="459" y="334"/>
                    <a:pt x="443" y="342"/>
                    <a:pt x="427" y="350"/>
                  </a:cubicBezTo>
                  <a:cubicBezTo>
                    <a:pt x="428" y="345"/>
                    <a:pt x="429" y="341"/>
                    <a:pt x="429" y="336"/>
                  </a:cubicBezTo>
                  <a:cubicBezTo>
                    <a:pt x="429" y="335"/>
                    <a:pt x="427" y="335"/>
                    <a:pt x="427" y="336"/>
                  </a:cubicBezTo>
                  <a:cubicBezTo>
                    <a:pt x="426" y="341"/>
                    <a:pt x="425" y="346"/>
                    <a:pt x="424" y="351"/>
                  </a:cubicBezTo>
                  <a:cubicBezTo>
                    <a:pt x="424" y="351"/>
                    <a:pt x="423" y="352"/>
                    <a:pt x="422" y="352"/>
                  </a:cubicBezTo>
                  <a:cubicBezTo>
                    <a:pt x="424" y="348"/>
                    <a:pt x="424" y="344"/>
                    <a:pt x="425" y="340"/>
                  </a:cubicBezTo>
                  <a:cubicBezTo>
                    <a:pt x="428" y="330"/>
                    <a:pt x="433" y="321"/>
                    <a:pt x="436" y="311"/>
                  </a:cubicBezTo>
                  <a:cubicBezTo>
                    <a:pt x="441" y="292"/>
                    <a:pt x="450" y="271"/>
                    <a:pt x="449" y="252"/>
                  </a:cubicBezTo>
                  <a:cubicBezTo>
                    <a:pt x="449" y="250"/>
                    <a:pt x="446" y="250"/>
                    <a:pt x="447" y="252"/>
                  </a:cubicBezTo>
                  <a:cubicBezTo>
                    <a:pt x="447" y="271"/>
                    <a:pt x="438" y="290"/>
                    <a:pt x="433" y="308"/>
                  </a:cubicBezTo>
                  <a:cubicBezTo>
                    <a:pt x="431" y="317"/>
                    <a:pt x="428" y="325"/>
                    <a:pt x="425" y="333"/>
                  </a:cubicBezTo>
                  <a:cubicBezTo>
                    <a:pt x="423" y="339"/>
                    <a:pt x="423" y="348"/>
                    <a:pt x="420" y="353"/>
                  </a:cubicBezTo>
                  <a:cubicBezTo>
                    <a:pt x="408" y="358"/>
                    <a:pt x="397" y="363"/>
                    <a:pt x="385" y="367"/>
                  </a:cubicBezTo>
                  <a:cubicBezTo>
                    <a:pt x="384" y="368"/>
                    <a:pt x="384" y="368"/>
                    <a:pt x="383" y="368"/>
                  </a:cubicBezTo>
                  <a:cubicBezTo>
                    <a:pt x="386" y="359"/>
                    <a:pt x="385" y="352"/>
                    <a:pt x="378" y="351"/>
                  </a:cubicBezTo>
                  <a:cubicBezTo>
                    <a:pt x="377" y="351"/>
                    <a:pt x="377" y="353"/>
                    <a:pt x="378" y="353"/>
                  </a:cubicBezTo>
                  <a:cubicBezTo>
                    <a:pt x="384" y="354"/>
                    <a:pt x="382" y="361"/>
                    <a:pt x="380" y="369"/>
                  </a:cubicBezTo>
                  <a:cubicBezTo>
                    <a:pt x="370" y="373"/>
                    <a:pt x="361" y="376"/>
                    <a:pt x="351" y="380"/>
                  </a:cubicBezTo>
                  <a:cubicBezTo>
                    <a:pt x="354" y="370"/>
                    <a:pt x="355" y="360"/>
                    <a:pt x="355" y="350"/>
                  </a:cubicBezTo>
                  <a:cubicBezTo>
                    <a:pt x="355" y="348"/>
                    <a:pt x="353" y="348"/>
                    <a:pt x="353" y="350"/>
                  </a:cubicBezTo>
                  <a:cubicBezTo>
                    <a:pt x="353" y="360"/>
                    <a:pt x="351" y="371"/>
                    <a:pt x="348" y="381"/>
                  </a:cubicBezTo>
                  <a:cubicBezTo>
                    <a:pt x="339" y="385"/>
                    <a:pt x="330" y="388"/>
                    <a:pt x="321" y="392"/>
                  </a:cubicBezTo>
                  <a:cubicBezTo>
                    <a:pt x="323" y="382"/>
                    <a:pt x="324" y="372"/>
                    <a:pt x="322" y="362"/>
                  </a:cubicBezTo>
                  <a:cubicBezTo>
                    <a:pt x="323" y="360"/>
                    <a:pt x="323" y="358"/>
                    <a:pt x="324" y="356"/>
                  </a:cubicBezTo>
                  <a:cubicBezTo>
                    <a:pt x="327" y="345"/>
                    <a:pt x="330" y="334"/>
                    <a:pt x="333" y="323"/>
                  </a:cubicBezTo>
                  <a:cubicBezTo>
                    <a:pt x="339" y="302"/>
                    <a:pt x="344" y="280"/>
                    <a:pt x="343" y="258"/>
                  </a:cubicBezTo>
                  <a:cubicBezTo>
                    <a:pt x="343" y="257"/>
                    <a:pt x="341" y="257"/>
                    <a:pt x="341" y="258"/>
                  </a:cubicBezTo>
                  <a:cubicBezTo>
                    <a:pt x="341" y="280"/>
                    <a:pt x="337" y="301"/>
                    <a:pt x="331" y="322"/>
                  </a:cubicBezTo>
                  <a:cubicBezTo>
                    <a:pt x="328" y="333"/>
                    <a:pt x="324" y="344"/>
                    <a:pt x="321" y="355"/>
                  </a:cubicBezTo>
                  <a:cubicBezTo>
                    <a:pt x="320" y="354"/>
                    <a:pt x="318" y="355"/>
                    <a:pt x="319" y="356"/>
                  </a:cubicBezTo>
                  <a:cubicBezTo>
                    <a:pt x="319" y="359"/>
                    <a:pt x="319" y="361"/>
                    <a:pt x="320" y="364"/>
                  </a:cubicBezTo>
                  <a:cubicBezTo>
                    <a:pt x="319" y="368"/>
                    <a:pt x="319" y="373"/>
                    <a:pt x="319" y="377"/>
                  </a:cubicBezTo>
                  <a:cubicBezTo>
                    <a:pt x="319" y="378"/>
                    <a:pt x="319" y="378"/>
                    <a:pt x="320" y="378"/>
                  </a:cubicBezTo>
                  <a:cubicBezTo>
                    <a:pt x="320" y="383"/>
                    <a:pt x="319" y="388"/>
                    <a:pt x="318" y="393"/>
                  </a:cubicBezTo>
                  <a:cubicBezTo>
                    <a:pt x="308" y="397"/>
                    <a:pt x="298" y="401"/>
                    <a:pt x="288" y="405"/>
                  </a:cubicBezTo>
                  <a:cubicBezTo>
                    <a:pt x="289" y="389"/>
                    <a:pt x="290" y="372"/>
                    <a:pt x="294" y="356"/>
                  </a:cubicBezTo>
                  <a:cubicBezTo>
                    <a:pt x="294" y="354"/>
                    <a:pt x="291" y="354"/>
                    <a:pt x="290" y="356"/>
                  </a:cubicBezTo>
                  <a:cubicBezTo>
                    <a:pt x="288" y="368"/>
                    <a:pt x="287" y="381"/>
                    <a:pt x="285" y="394"/>
                  </a:cubicBezTo>
                  <a:cubicBezTo>
                    <a:pt x="285" y="398"/>
                    <a:pt x="284" y="402"/>
                    <a:pt x="284" y="407"/>
                  </a:cubicBezTo>
                  <a:cubicBezTo>
                    <a:pt x="278" y="409"/>
                    <a:pt x="273" y="411"/>
                    <a:pt x="267" y="413"/>
                  </a:cubicBezTo>
                  <a:cubicBezTo>
                    <a:pt x="271" y="390"/>
                    <a:pt x="275" y="367"/>
                    <a:pt x="279" y="344"/>
                  </a:cubicBezTo>
                  <a:cubicBezTo>
                    <a:pt x="283" y="323"/>
                    <a:pt x="287" y="301"/>
                    <a:pt x="281" y="280"/>
                  </a:cubicBezTo>
                  <a:cubicBezTo>
                    <a:pt x="281" y="278"/>
                    <a:pt x="278" y="279"/>
                    <a:pt x="279" y="280"/>
                  </a:cubicBezTo>
                  <a:cubicBezTo>
                    <a:pt x="285" y="304"/>
                    <a:pt x="279" y="329"/>
                    <a:pt x="275" y="353"/>
                  </a:cubicBezTo>
                  <a:cubicBezTo>
                    <a:pt x="273" y="364"/>
                    <a:pt x="271" y="375"/>
                    <a:pt x="269" y="386"/>
                  </a:cubicBezTo>
                  <a:cubicBezTo>
                    <a:pt x="268" y="395"/>
                    <a:pt x="265" y="405"/>
                    <a:pt x="265" y="414"/>
                  </a:cubicBezTo>
                  <a:cubicBezTo>
                    <a:pt x="259" y="417"/>
                    <a:pt x="253" y="420"/>
                    <a:pt x="246" y="422"/>
                  </a:cubicBezTo>
                  <a:cubicBezTo>
                    <a:pt x="247" y="413"/>
                    <a:pt x="248" y="403"/>
                    <a:pt x="247" y="394"/>
                  </a:cubicBezTo>
                  <a:cubicBezTo>
                    <a:pt x="248" y="391"/>
                    <a:pt x="248" y="388"/>
                    <a:pt x="249" y="385"/>
                  </a:cubicBezTo>
                  <a:cubicBezTo>
                    <a:pt x="250" y="373"/>
                    <a:pt x="253" y="361"/>
                    <a:pt x="256" y="349"/>
                  </a:cubicBezTo>
                  <a:cubicBezTo>
                    <a:pt x="259" y="339"/>
                    <a:pt x="261" y="330"/>
                    <a:pt x="263" y="320"/>
                  </a:cubicBezTo>
                  <a:cubicBezTo>
                    <a:pt x="265" y="307"/>
                    <a:pt x="263" y="295"/>
                    <a:pt x="261" y="282"/>
                  </a:cubicBezTo>
                  <a:cubicBezTo>
                    <a:pt x="261" y="280"/>
                    <a:pt x="258" y="280"/>
                    <a:pt x="259" y="282"/>
                  </a:cubicBezTo>
                  <a:cubicBezTo>
                    <a:pt x="260" y="295"/>
                    <a:pt x="262" y="308"/>
                    <a:pt x="260" y="321"/>
                  </a:cubicBezTo>
                  <a:cubicBezTo>
                    <a:pt x="258" y="333"/>
                    <a:pt x="255" y="344"/>
                    <a:pt x="252" y="355"/>
                  </a:cubicBezTo>
                  <a:cubicBezTo>
                    <a:pt x="249" y="364"/>
                    <a:pt x="247" y="374"/>
                    <a:pt x="246" y="383"/>
                  </a:cubicBezTo>
                  <a:cubicBezTo>
                    <a:pt x="245" y="379"/>
                    <a:pt x="244" y="376"/>
                    <a:pt x="243" y="372"/>
                  </a:cubicBezTo>
                  <a:cubicBezTo>
                    <a:pt x="243" y="370"/>
                    <a:pt x="241" y="371"/>
                    <a:pt x="241" y="372"/>
                  </a:cubicBezTo>
                  <a:cubicBezTo>
                    <a:pt x="243" y="379"/>
                    <a:pt x="244" y="385"/>
                    <a:pt x="245" y="392"/>
                  </a:cubicBezTo>
                  <a:cubicBezTo>
                    <a:pt x="243" y="400"/>
                    <a:pt x="241" y="409"/>
                    <a:pt x="241" y="417"/>
                  </a:cubicBezTo>
                  <a:cubicBezTo>
                    <a:pt x="241" y="417"/>
                    <a:pt x="241" y="417"/>
                    <a:pt x="241" y="417"/>
                  </a:cubicBezTo>
                  <a:cubicBezTo>
                    <a:pt x="241" y="419"/>
                    <a:pt x="243" y="419"/>
                    <a:pt x="243" y="417"/>
                  </a:cubicBezTo>
                  <a:cubicBezTo>
                    <a:pt x="244" y="414"/>
                    <a:pt x="244" y="410"/>
                    <a:pt x="245" y="407"/>
                  </a:cubicBezTo>
                  <a:cubicBezTo>
                    <a:pt x="244" y="412"/>
                    <a:pt x="244" y="418"/>
                    <a:pt x="243" y="424"/>
                  </a:cubicBezTo>
                  <a:cubicBezTo>
                    <a:pt x="232" y="428"/>
                    <a:pt x="221" y="433"/>
                    <a:pt x="210" y="438"/>
                  </a:cubicBezTo>
                  <a:cubicBezTo>
                    <a:pt x="212" y="425"/>
                    <a:pt x="215" y="413"/>
                    <a:pt x="215" y="400"/>
                  </a:cubicBezTo>
                  <a:cubicBezTo>
                    <a:pt x="216" y="392"/>
                    <a:pt x="215" y="384"/>
                    <a:pt x="215" y="376"/>
                  </a:cubicBezTo>
                  <a:cubicBezTo>
                    <a:pt x="215" y="371"/>
                    <a:pt x="216" y="369"/>
                    <a:pt x="213" y="365"/>
                  </a:cubicBezTo>
                  <a:cubicBezTo>
                    <a:pt x="212" y="365"/>
                    <a:pt x="211" y="366"/>
                    <a:pt x="211" y="366"/>
                  </a:cubicBezTo>
                  <a:cubicBezTo>
                    <a:pt x="215" y="371"/>
                    <a:pt x="213" y="385"/>
                    <a:pt x="213" y="391"/>
                  </a:cubicBezTo>
                  <a:cubicBezTo>
                    <a:pt x="213" y="400"/>
                    <a:pt x="212" y="408"/>
                    <a:pt x="211" y="416"/>
                  </a:cubicBezTo>
                  <a:cubicBezTo>
                    <a:pt x="210" y="424"/>
                    <a:pt x="208" y="432"/>
                    <a:pt x="207" y="439"/>
                  </a:cubicBezTo>
                  <a:cubicBezTo>
                    <a:pt x="201" y="442"/>
                    <a:pt x="195" y="445"/>
                    <a:pt x="189" y="447"/>
                  </a:cubicBezTo>
                  <a:cubicBezTo>
                    <a:pt x="195" y="422"/>
                    <a:pt x="197" y="395"/>
                    <a:pt x="197" y="368"/>
                  </a:cubicBezTo>
                  <a:cubicBezTo>
                    <a:pt x="197" y="367"/>
                    <a:pt x="195" y="367"/>
                    <a:pt x="195" y="368"/>
                  </a:cubicBezTo>
                  <a:cubicBezTo>
                    <a:pt x="194" y="384"/>
                    <a:pt x="193" y="400"/>
                    <a:pt x="191" y="416"/>
                  </a:cubicBezTo>
                  <a:cubicBezTo>
                    <a:pt x="190" y="427"/>
                    <a:pt x="188" y="438"/>
                    <a:pt x="185" y="449"/>
                  </a:cubicBezTo>
                  <a:cubicBezTo>
                    <a:pt x="181" y="451"/>
                    <a:pt x="177" y="453"/>
                    <a:pt x="173" y="455"/>
                  </a:cubicBezTo>
                  <a:cubicBezTo>
                    <a:pt x="170" y="456"/>
                    <a:pt x="167" y="457"/>
                    <a:pt x="164" y="459"/>
                  </a:cubicBezTo>
                  <a:cubicBezTo>
                    <a:pt x="167" y="445"/>
                    <a:pt x="169" y="431"/>
                    <a:pt x="173" y="417"/>
                  </a:cubicBezTo>
                  <a:cubicBezTo>
                    <a:pt x="177" y="402"/>
                    <a:pt x="180" y="388"/>
                    <a:pt x="181" y="372"/>
                  </a:cubicBezTo>
                  <a:cubicBezTo>
                    <a:pt x="181" y="371"/>
                    <a:pt x="179" y="371"/>
                    <a:pt x="179" y="372"/>
                  </a:cubicBezTo>
                  <a:cubicBezTo>
                    <a:pt x="178" y="389"/>
                    <a:pt x="173" y="405"/>
                    <a:pt x="169" y="422"/>
                  </a:cubicBezTo>
                  <a:cubicBezTo>
                    <a:pt x="166" y="435"/>
                    <a:pt x="164" y="448"/>
                    <a:pt x="161" y="460"/>
                  </a:cubicBezTo>
                  <a:cubicBezTo>
                    <a:pt x="153" y="464"/>
                    <a:pt x="145" y="468"/>
                    <a:pt x="137" y="472"/>
                  </a:cubicBezTo>
                  <a:cubicBezTo>
                    <a:pt x="138" y="466"/>
                    <a:pt x="139" y="461"/>
                    <a:pt x="140" y="455"/>
                  </a:cubicBezTo>
                  <a:cubicBezTo>
                    <a:pt x="142" y="449"/>
                    <a:pt x="143" y="443"/>
                    <a:pt x="145" y="436"/>
                  </a:cubicBezTo>
                  <a:cubicBezTo>
                    <a:pt x="155" y="423"/>
                    <a:pt x="165" y="408"/>
                    <a:pt x="175" y="395"/>
                  </a:cubicBezTo>
                  <a:cubicBezTo>
                    <a:pt x="176" y="393"/>
                    <a:pt x="174" y="392"/>
                    <a:pt x="173" y="393"/>
                  </a:cubicBezTo>
                  <a:cubicBezTo>
                    <a:pt x="164" y="405"/>
                    <a:pt x="155" y="417"/>
                    <a:pt x="147" y="429"/>
                  </a:cubicBezTo>
                  <a:cubicBezTo>
                    <a:pt x="149" y="416"/>
                    <a:pt x="152" y="403"/>
                    <a:pt x="155" y="390"/>
                  </a:cubicBezTo>
                  <a:cubicBezTo>
                    <a:pt x="159" y="369"/>
                    <a:pt x="164" y="347"/>
                    <a:pt x="165" y="326"/>
                  </a:cubicBezTo>
                  <a:cubicBezTo>
                    <a:pt x="166" y="324"/>
                    <a:pt x="163" y="324"/>
                    <a:pt x="163" y="326"/>
                  </a:cubicBezTo>
                  <a:cubicBezTo>
                    <a:pt x="161" y="348"/>
                    <a:pt x="155" y="371"/>
                    <a:pt x="151" y="393"/>
                  </a:cubicBezTo>
                  <a:cubicBezTo>
                    <a:pt x="148" y="407"/>
                    <a:pt x="145" y="421"/>
                    <a:pt x="142" y="436"/>
                  </a:cubicBezTo>
                  <a:cubicBezTo>
                    <a:pt x="134" y="447"/>
                    <a:pt x="126" y="458"/>
                    <a:pt x="118" y="468"/>
                  </a:cubicBezTo>
                  <a:cubicBezTo>
                    <a:pt x="121" y="455"/>
                    <a:pt x="123" y="442"/>
                    <a:pt x="126" y="429"/>
                  </a:cubicBezTo>
                  <a:cubicBezTo>
                    <a:pt x="132" y="420"/>
                    <a:pt x="137" y="411"/>
                    <a:pt x="143" y="403"/>
                  </a:cubicBezTo>
                  <a:cubicBezTo>
                    <a:pt x="144" y="401"/>
                    <a:pt x="142" y="400"/>
                    <a:pt x="141" y="401"/>
                  </a:cubicBezTo>
                  <a:cubicBezTo>
                    <a:pt x="136" y="408"/>
                    <a:pt x="132" y="415"/>
                    <a:pt x="127" y="421"/>
                  </a:cubicBezTo>
                  <a:cubicBezTo>
                    <a:pt x="128" y="416"/>
                    <a:pt x="130" y="410"/>
                    <a:pt x="131" y="404"/>
                  </a:cubicBezTo>
                  <a:cubicBezTo>
                    <a:pt x="136" y="383"/>
                    <a:pt x="137" y="360"/>
                    <a:pt x="137" y="338"/>
                  </a:cubicBezTo>
                  <a:cubicBezTo>
                    <a:pt x="137" y="336"/>
                    <a:pt x="135" y="336"/>
                    <a:pt x="135" y="338"/>
                  </a:cubicBezTo>
                  <a:cubicBezTo>
                    <a:pt x="134" y="362"/>
                    <a:pt x="132" y="386"/>
                    <a:pt x="126" y="409"/>
                  </a:cubicBezTo>
                  <a:cubicBezTo>
                    <a:pt x="125" y="416"/>
                    <a:pt x="123" y="423"/>
                    <a:pt x="122" y="430"/>
                  </a:cubicBezTo>
                  <a:cubicBezTo>
                    <a:pt x="120" y="433"/>
                    <a:pt x="117" y="436"/>
                    <a:pt x="115" y="439"/>
                  </a:cubicBezTo>
                  <a:cubicBezTo>
                    <a:pt x="107" y="449"/>
                    <a:pt x="99" y="458"/>
                    <a:pt x="91" y="468"/>
                  </a:cubicBezTo>
                  <a:cubicBezTo>
                    <a:pt x="92" y="466"/>
                    <a:pt x="92" y="465"/>
                    <a:pt x="92" y="463"/>
                  </a:cubicBezTo>
                  <a:cubicBezTo>
                    <a:pt x="94" y="444"/>
                    <a:pt x="99" y="424"/>
                    <a:pt x="104" y="404"/>
                  </a:cubicBezTo>
                  <a:cubicBezTo>
                    <a:pt x="110" y="396"/>
                    <a:pt x="117" y="389"/>
                    <a:pt x="123" y="381"/>
                  </a:cubicBezTo>
                  <a:cubicBezTo>
                    <a:pt x="124" y="380"/>
                    <a:pt x="122" y="377"/>
                    <a:pt x="121" y="379"/>
                  </a:cubicBezTo>
                  <a:cubicBezTo>
                    <a:pt x="116" y="385"/>
                    <a:pt x="111" y="391"/>
                    <a:pt x="105" y="397"/>
                  </a:cubicBezTo>
                  <a:cubicBezTo>
                    <a:pt x="106" y="395"/>
                    <a:pt x="106" y="394"/>
                    <a:pt x="106" y="393"/>
                  </a:cubicBezTo>
                  <a:cubicBezTo>
                    <a:pt x="109" y="380"/>
                    <a:pt x="110" y="368"/>
                    <a:pt x="113" y="355"/>
                  </a:cubicBezTo>
                  <a:cubicBezTo>
                    <a:pt x="115" y="344"/>
                    <a:pt x="119" y="334"/>
                    <a:pt x="119" y="322"/>
                  </a:cubicBezTo>
                  <a:cubicBezTo>
                    <a:pt x="119" y="321"/>
                    <a:pt x="117" y="321"/>
                    <a:pt x="117" y="322"/>
                  </a:cubicBezTo>
                  <a:cubicBezTo>
                    <a:pt x="117" y="335"/>
                    <a:pt x="112" y="348"/>
                    <a:pt x="109" y="360"/>
                  </a:cubicBezTo>
                  <a:cubicBezTo>
                    <a:pt x="107" y="372"/>
                    <a:pt x="106" y="384"/>
                    <a:pt x="103" y="396"/>
                  </a:cubicBezTo>
                  <a:cubicBezTo>
                    <a:pt x="102" y="397"/>
                    <a:pt x="102" y="399"/>
                    <a:pt x="101" y="401"/>
                  </a:cubicBezTo>
                  <a:cubicBezTo>
                    <a:pt x="91" y="413"/>
                    <a:pt x="80" y="426"/>
                    <a:pt x="70" y="438"/>
                  </a:cubicBezTo>
                  <a:cubicBezTo>
                    <a:pt x="73" y="426"/>
                    <a:pt x="76" y="413"/>
                    <a:pt x="78" y="401"/>
                  </a:cubicBezTo>
                  <a:cubicBezTo>
                    <a:pt x="82" y="397"/>
                    <a:pt x="85" y="393"/>
                    <a:pt x="89" y="389"/>
                  </a:cubicBezTo>
                  <a:cubicBezTo>
                    <a:pt x="90" y="388"/>
                    <a:pt x="88" y="386"/>
                    <a:pt x="87" y="387"/>
                  </a:cubicBezTo>
                  <a:cubicBezTo>
                    <a:pt x="85" y="390"/>
                    <a:pt x="82" y="393"/>
                    <a:pt x="79" y="397"/>
                  </a:cubicBezTo>
                  <a:cubicBezTo>
                    <a:pt x="80" y="392"/>
                    <a:pt x="81" y="387"/>
                    <a:pt x="83" y="382"/>
                  </a:cubicBezTo>
                  <a:cubicBezTo>
                    <a:pt x="88" y="360"/>
                    <a:pt x="94" y="339"/>
                    <a:pt x="97" y="316"/>
                  </a:cubicBezTo>
                  <a:cubicBezTo>
                    <a:pt x="97" y="315"/>
                    <a:pt x="95" y="314"/>
                    <a:pt x="95" y="316"/>
                  </a:cubicBezTo>
                  <a:cubicBezTo>
                    <a:pt x="91" y="338"/>
                    <a:pt x="85" y="360"/>
                    <a:pt x="80" y="382"/>
                  </a:cubicBezTo>
                  <a:cubicBezTo>
                    <a:pt x="78" y="388"/>
                    <a:pt x="77" y="395"/>
                    <a:pt x="76" y="401"/>
                  </a:cubicBezTo>
                  <a:cubicBezTo>
                    <a:pt x="69" y="409"/>
                    <a:pt x="62" y="417"/>
                    <a:pt x="55" y="425"/>
                  </a:cubicBezTo>
                  <a:cubicBezTo>
                    <a:pt x="58" y="406"/>
                    <a:pt x="60" y="388"/>
                    <a:pt x="64" y="369"/>
                  </a:cubicBezTo>
                  <a:moveTo>
                    <a:pt x="54" y="430"/>
                  </a:moveTo>
                  <a:cubicBezTo>
                    <a:pt x="54" y="429"/>
                    <a:pt x="54" y="429"/>
                    <a:pt x="55" y="428"/>
                  </a:cubicBezTo>
                  <a:cubicBezTo>
                    <a:pt x="61" y="420"/>
                    <a:pt x="68" y="413"/>
                    <a:pt x="75" y="405"/>
                  </a:cubicBezTo>
                  <a:cubicBezTo>
                    <a:pt x="72" y="418"/>
                    <a:pt x="69" y="431"/>
                    <a:pt x="66" y="443"/>
                  </a:cubicBezTo>
                  <a:cubicBezTo>
                    <a:pt x="60" y="450"/>
                    <a:pt x="54" y="458"/>
                    <a:pt x="48" y="465"/>
                  </a:cubicBezTo>
                  <a:cubicBezTo>
                    <a:pt x="50" y="453"/>
                    <a:pt x="52" y="442"/>
                    <a:pt x="54" y="430"/>
                  </a:cubicBezTo>
                  <a:moveTo>
                    <a:pt x="43" y="495"/>
                  </a:moveTo>
                  <a:cubicBezTo>
                    <a:pt x="44" y="488"/>
                    <a:pt x="45" y="482"/>
                    <a:pt x="47" y="475"/>
                  </a:cubicBezTo>
                  <a:cubicBezTo>
                    <a:pt x="52" y="468"/>
                    <a:pt x="58" y="461"/>
                    <a:pt x="64" y="454"/>
                  </a:cubicBezTo>
                  <a:cubicBezTo>
                    <a:pt x="59" y="473"/>
                    <a:pt x="56" y="492"/>
                    <a:pt x="53" y="511"/>
                  </a:cubicBezTo>
                  <a:cubicBezTo>
                    <a:pt x="53" y="512"/>
                    <a:pt x="53" y="512"/>
                    <a:pt x="53" y="512"/>
                  </a:cubicBezTo>
                  <a:cubicBezTo>
                    <a:pt x="52" y="513"/>
                    <a:pt x="51" y="514"/>
                    <a:pt x="50" y="514"/>
                  </a:cubicBezTo>
                  <a:cubicBezTo>
                    <a:pt x="49" y="515"/>
                    <a:pt x="48" y="516"/>
                    <a:pt x="47" y="516"/>
                  </a:cubicBezTo>
                  <a:cubicBezTo>
                    <a:pt x="45" y="517"/>
                    <a:pt x="42" y="518"/>
                    <a:pt x="40" y="518"/>
                  </a:cubicBezTo>
                  <a:cubicBezTo>
                    <a:pt x="41" y="511"/>
                    <a:pt x="42" y="503"/>
                    <a:pt x="43" y="495"/>
                  </a:cubicBezTo>
                  <a:moveTo>
                    <a:pt x="51" y="540"/>
                  </a:moveTo>
                  <a:cubicBezTo>
                    <a:pt x="52" y="535"/>
                    <a:pt x="53" y="530"/>
                    <a:pt x="54" y="525"/>
                  </a:cubicBezTo>
                  <a:cubicBezTo>
                    <a:pt x="62" y="522"/>
                    <a:pt x="69" y="519"/>
                    <a:pt x="77" y="515"/>
                  </a:cubicBezTo>
                  <a:cubicBezTo>
                    <a:pt x="76" y="518"/>
                    <a:pt x="76" y="520"/>
                    <a:pt x="75" y="522"/>
                  </a:cubicBezTo>
                  <a:cubicBezTo>
                    <a:pt x="72" y="526"/>
                    <a:pt x="69" y="530"/>
                    <a:pt x="65" y="534"/>
                  </a:cubicBezTo>
                  <a:cubicBezTo>
                    <a:pt x="61" y="540"/>
                    <a:pt x="57" y="546"/>
                    <a:pt x="52" y="551"/>
                  </a:cubicBezTo>
                  <a:cubicBezTo>
                    <a:pt x="52" y="551"/>
                    <a:pt x="51" y="550"/>
                    <a:pt x="51" y="549"/>
                  </a:cubicBezTo>
                  <a:cubicBezTo>
                    <a:pt x="51" y="549"/>
                    <a:pt x="50" y="549"/>
                    <a:pt x="50" y="549"/>
                  </a:cubicBezTo>
                  <a:cubicBezTo>
                    <a:pt x="50" y="546"/>
                    <a:pt x="51" y="543"/>
                    <a:pt x="51" y="540"/>
                  </a:cubicBezTo>
                  <a:moveTo>
                    <a:pt x="49" y="556"/>
                  </a:moveTo>
                  <a:cubicBezTo>
                    <a:pt x="49" y="554"/>
                    <a:pt x="49" y="553"/>
                    <a:pt x="49" y="551"/>
                  </a:cubicBezTo>
                  <a:cubicBezTo>
                    <a:pt x="50" y="552"/>
                    <a:pt x="50" y="553"/>
                    <a:pt x="51" y="553"/>
                  </a:cubicBezTo>
                  <a:cubicBezTo>
                    <a:pt x="50" y="554"/>
                    <a:pt x="50" y="555"/>
                    <a:pt x="49" y="556"/>
                  </a:cubicBezTo>
                  <a:moveTo>
                    <a:pt x="55" y="555"/>
                  </a:moveTo>
                  <a:cubicBezTo>
                    <a:pt x="55" y="554"/>
                    <a:pt x="56" y="553"/>
                    <a:pt x="57" y="552"/>
                  </a:cubicBezTo>
                  <a:cubicBezTo>
                    <a:pt x="62" y="545"/>
                    <a:pt x="67" y="538"/>
                    <a:pt x="73" y="531"/>
                  </a:cubicBezTo>
                  <a:cubicBezTo>
                    <a:pt x="73" y="532"/>
                    <a:pt x="73" y="533"/>
                    <a:pt x="73" y="533"/>
                  </a:cubicBezTo>
                  <a:cubicBezTo>
                    <a:pt x="70" y="545"/>
                    <a:pt x="68" y="556"/>
                    <a:pt x="64" y="567"/>
                  </a:cubicBezTo>
                  <a:cubicBezTo>
                    <a:pt x="63" y="569"/>
                    <a:pt x="62" y="572"/>
                    <a:pt x="61" y="575"/>
                  </a:cubicBezTo>
                  <a:cubicBezTo>
                    <a:pt x="60" y="573"/>
                    <a:pt x="60" y="572"/>
                    <a:pt x="60" y="570"/>
                  </a:cubicBezTo>
                  <a:cubicBezTo>
                    <a:pt x="58" y="565"/>
                    <a:pt x="57" y="559"/>
                    <a:pt x="55" y="555"/>
                  </a:cubicBezTo>
                  <a:moveTo>
                    <a:pt x="62" y="581"/>
                  </a:moveTo>
                  <a:cubicBezTo>
                    <a:pt x="64" y="576"/>
                    <a:pt x="67" y="570"/>
                    <a:pt x="69" y="564"/>
                  </a:cubicBezTo>
                  <a:cubicBezTo>
                    <a:pt x="72" y="553"/>
                    <a:pt x="74" y="542"/>
                    <a:pt x="77" y="531"/>
                  </a:cubicBezTo>
                  <a:cubicBezTo>
                    <a:pt x="77" y="529"/>
                    <a:pt x="78" y="527"/>
                    <a:pt x="78" y="525"/>
                  </a:cubicBezTo>
                  <a:cubicBezTo>
                    <a:pt x="83" y="519"/>
                    <a:pt x="88" y="513"/>
                    <a:pt x="92" y="508"/>
                  </a:cubicBezTo>
                  <a:cubicBezTo>
                    <a:pt x="97" y="505"/>
                    <a:pt x="102" y="503"/>
                    <a:pt x="107" y="500"/>
                  </a:cubicBezTo>
                  <a:cubicBezTo>
                    <a:pt x="104" y="514"/>
                    <a:pt x="102" y="527"/>
                    <a:pt x="99" y="541"/>
                  </a:cubicBezTo>
                  <a:cubicBezTo>
                    <a:pt x="97" y="553"/>
                    <a:pt x="93" y="565"/>
                    <a:pt x="90" y="578"/>
                  </a:cubicBezTo>
                  <a:cubicBezTo>
                    <a:pt x="90" y="573"/>
                    <a:pt x="90" y="569"/>
                    <a:pt x="90" y="564"/>
                  </a:cubicBezTo>
                  <a:cubicBezTo>
                    <a:pt x="90" y="554"/>
                    <a:pt x="90" y="547"/>
                    <a:pt x="85" y="537"/>
                  </a:cubicBezTo>
                  <a:cubicBezTo>
                    <a:pt x="85" y="535"/>
                    <a:pt x="82" y="537"/>
                    <a:pt x="83" y="539"/>
                  </a:cubicBezTo>
                  <a:cubicBezTo>
                    <a:pt x="88" y="550"/>
                    <a:pt x="86" y="562"/>
                    <a:pt x="86" y="574"/>
                  </a:cubicBezTo>
                  <a:cubicBezTo>
                    <a:pt x="86" y="576"/>
                    <a:pt x="86" y="578"/>
                    <a:pt x="86" y="580"/>
                  </a:cubicBezTo>
                  <a:cubicBezTo>
                    <a:pt x="79" y="583"/>
                    <a:pt x="72" y="586"/>
                    <a:pt x="64" y="589"/>
                  </a:cubicBezTo>
                  <a:cubicBezTo>
                    <a:pt x="64" y="587"/>
                    <a:pt x="63" y="584"/>
                    <a:pt x="62" y="58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51"/>
            <p:cNvSpPr/>
            <p:nvPr/>
          </p:nvSpPr>
          <p:spPr bwMode="auto">
            <a:xfrm>
              <a:off x="744537" y="6030913"/>
              <a:ext cx="34925" cy="460375"/>
            </a:xfrm>
            <a:custGeom>
              <a:avLst/>
              <a:gdLst>
                <a:gd name="T0" fmla="*/ 6 w 9"/>
                <a:gd name="T1" fmla="*/ 121 h 123"/>
                <a:gd name="T2" fmla="*/ 5 w 9"/>
                <a:gd name="T3" fmla="*/ 92 h 123"/>
                <a:gd name="T4" fmla="*/ 8 w 9"/>
                <a:gd name="T5" fmla="*/ 60 h 123"/>
                <a:gd name="T6" fmla="*/ 7 w 9"/>
                <a:gd name="T7" fmla="*/ 3 h 123"/>
                <a:gd name="T8" fmla="*/ 3 w 9"/>
                <a:gd name="T9" fmla="*/ 3 h 123"/>
                <a:gd name="T10" fmla="*/ 3 w 9"/>
                <a:gd name="T11" fmla="*/ 71 h 123"/>
                <a:gd name="T12" fmla="*/ 1 w 9"/>
                <a:gd name="T13" fmla="*/ 101 h 123"/>
                <a:gd name="T14" fmla="*/ 4 w 9"/>
                <a:gd name="T15" fmla="*/ 122 h 123"/>
                <a:gd name="T16" fmla="*/ 6 w 9"/>
                <a:gd name="T17" fmla="*/ 12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23">
                  <a:moveTo>
                    <a:pt x="6" y="121"/>
                  </a:moveTo>
                  <a:cubicBezTo>
                    <a:pt x="4" y="112"/>
                    <a:pt x="5" y="101"/>
                    <a:pt x="5" y="92"/>
                  </a:cubicBezTo>
                  <a:cubicBezTo>
                    <a:pt x="5" y="81"/>
                    <a:pt x="7" y="71"/>
                    <a:pt x="8" y="60"/>
                  </a:cubicBezTo>
                  <a:cubicBezTo>
                    <a:pt x="9" y="41"/>
                    <a:pt x="9" y="22"/>
                    <a:pt x="7" y="3"/>
                  </a:cubicBezTo>
                  <a:cubicBezTo>
                    <a:pt x="6" y="0"/>
                    <a:pt x="3" y="1"/>
                    <a:pt x="3" y="3"/>
                  </a:cubicBezTo>
                  <a:cubicBezTo>
                    <a:pt x="6" y="26"/>
                    <a:pt x="6" y="49"/>
                    <a:pt x="3" y="71"/>
                  </a:cubicBezTo>
                  <a:cubicBezTo>
                    <a:pt x="1" y="81"/>
                    <a:pt x="1" y="91"/>
                    <a:pt x="1" y="101"/>
                  </a:cubicBezTo>
                  <a:cubicBezTo>
                    <a:pt x="1" y="108"/>
                    <a:pt x="0" y="115"/>
                    <a:pt x="4" y="122"/>
                  </a:cubicBezTo>
                  <a:cubicBezTo>
                    <a:pt x="5" y="123"/>
                    <a:pt x="6" y="122"/>
                    <a:pt x="6" y="1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52"/>
            <p:cNvSpPr/>
            <p:nvPr/>
          </p:nvSpPr>
          <p:spPr bwMode="auto">
            <a:xfrm>
              <a:off x="1016000" y="5907088"/>
              <a:ext cx="96838" cy="490538"/>
            </a:xfrm>
            <a:custGeom>
              <a:avLst/>
              <a:gdLst>
                <a:gd name="T0" fmla="*/ 4 w 26"/>
                <a:gd name="T1" fmla="*/ 130 h 131"/>
                <a:gd name="T2" fmla="*/ 6 w 26"/>
                <a:gd name="T3" fmla="*/ 129 h 131"/>
                <a:gd name="T4" fmla="*/ 8 w 26"/>
                <a:gd name="T5" fmla="*/ 122 h 131"/>
                <a:gd name="T6" fmla="*/ 6 w 26"/>
                <a:gd name="T7" fmla="*/ 122 h 131"/>
                <a:gd name="T8" fmla="*/ 6 w 26"/>
                <a:gd name="T9" fmla="*/ 119 h 131"/>
                <a:gd name="T10" fmla="*/ 10 w 26"/>
                <a:gd name="T11" fmla="*/ 104 h 131"/>
                <a:gd name="T12" fmla="*/ 17 w 26"/>
                <a:gd name="T13" fmla="*/ 69 h 131"/>
                <a:gd name="T14" fmla="*/ 24 w 26"/>
                <a:gd name="T15" fmla="*/ 2 h 131"/>
                <a:gd name="T16" fmla="*/ 22 w 26"/>
                <a:gd name="T17" fmla="*/ 2 h 131"/>
                <a:gd name="T18" fmla="*/ 21 w 26"/>
                <a:gd name="T19" fmla="*/ 42 h 131"/>
                <a:gd name="T20" fmla="*/ 11 w 26"/>
                <a:gd name="T21" fmla="*/ 81 h 131"/>
                <a:gd name="T22" fmla="*/ 4 w 26"/>
                <a:gd name="T23" fmla="*/ 117 h 131"/>
                <a:gd name="T24" fmla="*/ 4 w 26"/>
                <a:gd name="T25" fmla="*/ 13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" h="131">
                  <a:moveTo>
                    <a:pt x="4" y="130"/>
                  </a:moveTo>
                  <a:cubicBezTo>
                    <a:pt x="5" y="131"/>
                    <a:pt x="6" y="130"/>
                    <a:pt x="6" y="129"/>
                  </a:cubicBezTo>
                  <a:cubicBezTo>
                    <a:pt x="6" y="127"/>
                    <a:pt x="7" y="124"/>
                    <a:pt x="8" y="122"/>
                  </a:cubicBezTo>
                  <a:cubicBezTo>
                    <a:pt x="8" y="121"/>
                    <a:pt x="7" y="121"/>
                    <a:pt x="6" y="122"/>
                  </a:cubicBezTo>
                  <a:cubicBezTo>
                    <a:pt x="3" y="131"/>
                    <a:pt x="5" y="123"/>
                    <a:pt x="6" y="119"/>
                  </a:cubicBezTo>
                  <a:cubicBezTo>
                    <a:pt x="8" y="114"/>
                    <a:pt x="9" y="109"/>
                    <a:pt x="10" y="104"/>
                  </a:cubicBezTo>
                  <a:cubicBezTo>
                    <a:pt x="12" y="92"/>
                    <a:pt x="14" y="80"/>
                    <a:pt x="17" y="69"/>
                  </a:cubicBezTo>
                  <a:cubicBezTo>
                    <a:pt x="23" y="46"/>
                    <a:pt x="26" y="25"/>
                    <a:pt x="24" y="2"/>
                  </a:cubicBezTo>
                  <a:cubicBezTo>
                    <a:pt x="24" y="0"/>
                    <a:pt x="21" y="0"/>
                    <a:pt x="22" y="2"/>
                  </a:cubicBezTo>
                  <a:cubicBezTo>
                    <a:pt x="23" y="15"/>
                    <a:pt x="23" y="29"/>
                    <a:pt x="21" y="42"/>
                  </a:cubicBezTo>
                  <a:cubicBezTo>
                    <a:pt x="18" y="55"/>
                    <a:pt x="14" y="68"/>
                    <a:pt x="11" y="81"/>
                  </a:cubicBezTo>
                  <a:cubicBezTo>
                    <a:pt x="8" y="93"/>
                    <a:pt x="7" y="105"/>
                    <a:pt x="4" y="117"/>
                  </a:cubicBezTo>
                  <a:cubicBezTo>
                    <a:pt x="2" y="123"/>
                    <a:pt x="0" y="127"/>
                    <a:pt x="4" y="13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3"/>
            <p:cNvSpPr/>
            <p:nvPr/>
          </p:nvSpPr>
          <p:spPr bwMode="auto">
            <a:xfrm>
              <a:off x="1270000" y="5861050"/>
              <a:ext cx="98425" cy="285750"/>
            </a:xfrm>
            <a:custGeom>
              <a:avLst/>
              <a:gdLst>
                <a:gd name="T0" fmla="*/ 2 w 26"/>
                <a:gd name="T1" fmla="*/ 75 h 76"/>
                <a:gd name="T2" fmla="*/ 7 w 26"/>
                <a:gd name="T3" fmla="*/ 62 h 76"/>
                <a:gd name="T4" fmla="*/ 14 w 26"/>
                <a:gd name="T5" fmla="*/ 42 h 76"/>
                <a:gd name="T6" fmla="*/ 26 w 26"/>
                <a:gd name="T7" fmla="*/ 2 h 76"/>
                <a:gd name="T8" fmla="*/ 24 w 26"/>
                <a:gd name="T9" fmla="*/ 2 h 76"/>
                <a:gd name="T10" fmla="*/ 12 w 26"/>
                <a:gd name="T11" fmla="*/ 40 h 76"/>
                <a:gd name="T12" fmla="*/ 6 w 26"/>
                <a:gd name="T13" fmla="*/ 57 h 76"/>
                <a:gd name="T14" fmla="*/ 0 w 26"/>
                <a:gd name="T15" fmla="*/ 74 h 76"/>
                <a:gd name="T16" fmla="*/ 2 w 26"/>
                <a:gd name="T17" fmla="*/ 75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76">
                  <a:moveTo>
                    <a:pt x="2" y="75"/>
                  </a:moveTo>
                  <a:cubicBezTo>
                    <a:pt x="5" y="71"/>
                    <a:pt x="6" y="67"/>
                    <a:pt x="7" y="62"/>
                  </a:cubicBezTo>
                  <a:cubicBezTo>
                    <a:pt x="9" y="55"/>
                    <a:pt x="12" y="49"/>
                    <a:pt x="14" y="42"/>
                  </a:cubicBezTo>
                  <a:cubicBezTo>
                    <a:pt x="18" y="29"/>
                    <a:pt x="25" y="16"/>
                    <a:pt x="26" y="2"/>
                  </a:cubicBezTo>
                  <a:cubicBezTo>
                    <a:pt x="26" y="0"/>
                    <a:pt x="24" y="1"/>
                    <a:pt x="24" y="2"/>
                  </a:cubicBezTo>
                  <a:cubicBezTo>
                    <a:pt x="22" y="15"/>
                    <a:pt x="16" y="27"/>
                    <a:pt x="12" y="40"/>
                  </a:cubicBezTo>
                  <a:cubicBezTo>
                    <a:pt x="10" y="45"/>
                    <a:pt x="8" y="51"/>
                    <a:pt x="6" y="57"/>
                  </a:cubicBezTo>
                  <a:cubicBezTo>
                    <a:pt x="4" y="62"/>
                    <a:pt x="3" y="68"/>
                    <a:pt x="0" y="74"/>
                  </a:cubicBezTo>
                  <a:cubicBezTo>
                    <a:pt x="0" y="74"/>
                    <a:pt x="1" y="76"/>
                    <a:pt x="2" y="7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4"/>
            <p:cNvSpPr/>
            <p:nvPr/>
          </p:nvSpPr>
          <p:spPr bwMode="auto">
            <a:xfrm>
              <a:off x="1450975" y="5921375"/>
              <a:ext cx="25400" cy="109538"/>
            </a:xfrm>
            <a:custGeom>
              <a:avLst/>
              <a:gdLst>
                <a:gd name="T0" fmla="*/ 1 w 7"/>
                <a:gd name="T1" fmla="*/ 3 h 29"/>
                <a:gd name="T2" fmla="*/ 5 w 7"/>
                <a:gd name="T3" fmla="*/ 16 h 29"/>
                <a:gd name="T4" fmla="*/ 4 w 7"/>
                <a:gd name="T5" fmla="*/ 28 h 29"/>
                <a:gd name="T6" fmla="*/ 6 w 7"/>
                <a:gd name="T7" fmla="*/ 28 h 29"/>
                <a:gd name="T8" fmla="*/ 7 w 7"/>
                <a:gd name="T9" fmla="*/ 11 h 29"/>
                <a:gd name="T10" fmla="*/ 3 w 7"/>
                <a:gd name="T11" fmla="*/ 0 h 29"/>
                <a:gd name="T12" fmla="*/ 2 w 7"/>
                <a:gd name="T13" fmla="*/ 0 h 29"/>
                <a:gd name="T14" fmla="*/ 1 w 7"/>
                <a:gd name="T15" fmla="*/ 2 h 29"/>
                <a:gd name="T16" fmla="*/ 1 w 7"/>
                <a:gd name="T17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29">
                  <a:moveTo>
                    <a:pt x="1" y="3"/>
                  </a:moveTo>
                  <a:cubicBezTo>
                    <a:pt x="5" y="0"/>
                    <a:pt x="5" y="15"/>
                    <a:pt x="5" y="16"/>
                  </a:cubicBezTo>
                  <a:cubicBezTo>
                    <a:pt x="4" y="20"/>
                    <a:pt x="3" y="24"/>
                    <a:pt x="4" y="28"/>
                  </a:cubicBezTo>
                  <a:cubicBezTo>
                    <a:pt x="4" y="29"/>
                    <a:pt x="6" y="29"/>
                    <a:pt x="6" y="28"/>
                  </a:cubicBezTo>
                  <a:cubicBezTo>
                    <a:pt x="7" y="23"/>
                    <a:pt x="7" y="16"/>
                    <a:pt x="7" y="11"/>
                  </a:cubicBezTo>
                  <a:cubicBezTo>
                    <a:pt x="7" y="7"/>
                    <a:pt x="7" y="2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1" y="1"/>
                    <a:pt x="1" y="2"/>
                  </a:cubicBezTo>
                  <a:cubicBezTo>
                    <a:pt x="0" y="2"/>
                    <a:pt x="1" y="3"/>
                    <a:pt x="1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5"/>
            <p:cNvSpPr/>
            <p:nvPr/>
          </p:nvSpPr>
          <p:spPr bwMode="auto">
            <a:xfrm>
              <a:off x="2422525" y="5203825"/>
              <a:ext cx="247650" cy="225425"/>
            </a:xfrm>
            <a:custGeom>
              <a:avLst/>
              <a:gdLst>
                <a:gd name="T0" fmla="*/ 6 w 66"/>
                <a:gd name="T1" fmla="*/ 60 h 60"/>
                <a:gd name="T2" fmla="*/ 8 w 66"/>
                <a:gd name="T3" fmla="*/ 60 h 60"/>
                <a:gd name="T4" fmla="*/ 8 w 66"/>
                <a:gd name="T5" fmla="*/ 58 h 60"/>
                <a:gd name="T6" fmla="*/ 12 w 66"/>
                <a:gd name="T7" fmla="*/ 37 h 60"/>
                <a:gd name="T8" fmla="*/ 32 w 66"/>
                <a:gd name="T9" fmla="*/ 21 h 60"/>
                <a:gd name="T10" fmla="*/ 65 w 66"/>
                <a:gd name="T11" fmla="*/ 4 h 60"/>
                <a:gd name="T12" fmla="*/ 63 w 66"/>
                <a:gd name="T13" fmla="*/ 2 h 60"/>
                <a:gd name="T14" fmla="*/ 41 w 66"/>
                <a:gd name="T15" fmla="*/ 11 h 60"/>
                <a:gd name="T16" fmla="*/ 15 w 66"/>
                <a:gd name="T17" fmla="*/ 26 h 60"/>
                <a:gd name="T18" fmla="*/ 5 w 66"/>
                <a:gd name="T19" fmla="*/ 59 h 60"/>
                <a:gd name="T20" fmla="*/ 6 w 66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60">
                  <a:moveTo>
                    <a:pt x="6" y="60"/>
                  </a:moveTo>
                  <a:cubicBezTo>
                    <a:pt x="7" y="60"/>
                    <a:pt x="7" y="60"/>
                    <a:pt x="8" y="60"/>
                  </a:cubicBezTo>
                  <a:cubicBezTo>
                    <a:pt x="9" y="60"/>
                    <a:pt x="9" y="59"/>
                    <a:pt x="8" y="58"/>
                  </a:cubicBezTo>
                  <a:cubicBezTo>
                    <a:pt x="3" y="56"/>
                    <a:pt x="10" y="40"/>
                    <a:pt x="12" y="37"/>
                  </a:cubicBezTo>
                  <a:cubicBezTo>
                    <a:pt x="16" y="30"/>
                    <a:pt x="25" y="25"/>
                    <a:pt x="32" y="21"/>
                  </a:cubicBezTo>
                  <a:cubicBezTo>
                    <a:pt x="42" y="15"/>
                    <a:pt x="57" y="13"/>
                    <a:pt x="65" y="4"/>
                  </a:cubicBezTo>
                  <a:cubicBezTo>
                    <a:pt x="66" y="3"/>
                    <a:pt x="65" y="0"/>
                    <a:pt x="63" y="2"/>
                  </a:cubicBezTo>
                  <a:cubicBezTo>
                    <a:pt x="56" y="6"/>
                    <a:pt x="48" y="8"/>
                    <a:pt x="41" y="11"/>
                  </a:cubicBezTo>
                  <a:cubicBezTo>
                    <a:pt x="32" y="15"/>
                    <a:pt x="23" y="20"/>
                    <a:pt x="15" y="26"/>
                  </a:cubicBezTo>
                  <a:cubicBezTo>
                    <a:pt x="5" y="34"/>
                    <a:pt x="0" y="47"/>
                    <a:pt x="5" y="59"/>
                  </a:cubicBezTo>
                  <a:cubicBezTo>
                    <a:pt x="5" y="59"/>
                    <a:pt x="6" y="60"/>
                    <a:pt x="6" y="6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56"/>
            <p:cNvSpPr/>
            <p:nvPr/>
          </p:nvSpPr>
          <p:spPr bwMode="auto">
            <a:xfrm>
              <a:off x="5403850" y="5362575"/>
              <a:ext cx="201613" cy="465138"/>
            </a:xfrm>
            <a:custGeom>
              <a:avLst/>
              <a:gdLst>
                <a:gd name="T0" fmla="*/ 51 w 54"/>
                <a:gd name="T1" fmla="*/ 19 h 124"/>
                <a:gd name="T2" fmla="*/ 48 w 54"/>
                <a:gd name="T3" fmla="*/ 1 h 124"/>
                <a:gd name="T4" fmla="*/ 48 w 54"/>
                <a:gd name="T5" fmla="*/ 1 h 124"/>
                <a:gd name="T6" fmla="*/ 45 w 54"/>
                <a:gd name="T7" fmla="*/ 31 h 124"/>
                <a:gd name="T8" fmla="*/ 31 w 54"/>
                <a:gd name="T9" fmla="*/ 66 h 124"/>
                <a:gd name="T10" fmla="*/ 3 w 54"/>
                <a:gd name="T11" fmla="*/ 118 h 124"/>
                <a:gd name="T12" fmla="*/ 1 w 54"/>
                <a:gd name="T13" fmla="*/ 119 h 124"/>
                <a:gd name="T14" fmla="*/ 0 w 54"/>
                <a:gd name="T15" fmla="*/ 122 h 124"/>
                <a:gd name="T16" fmla="*/ 3 w 54"/>
                <a:gd name="T17" fmla="*/ 123 h 124"/>
                <a:gd name="T18" fmla="*/ 11 w 54"/>
                <a:gd name="T19" fmla="*/ 112 h 124"/>
                <a:gd name="T20" fmla="*/ 21 w 54"/>
                <a:gd name="T21" fmla="*/ 94 h 124"/>
                <a:gd name="T22" fmla="*/ 38 w 54"/>
                <a:gd name="T23" fmla="*/ 56 h 124"/>
                <a:gd name="T24" fmla="*/ 51 w 54"/>
                <a:gd name="T25" fmla="*/ 19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124">
                  <a:moveTo>
                    <a:pt x="51" y="19"/>
                  </a:moveTo>
                  <a:cubicBezTo>
                    <a:pt x="52" y="13"/>
                    <a:pt x="53" y="5"/>
                    <a:pt x="48" y="1"/>
                  </a:cubicBezTo>
                  <a:cubicBezTo>
                    <a:pt x="48" y="0"/>
                    <a:pt x="47" y="1"/>
                    <a:pt x="48" y="1"/>
                  </a:cubicBezTo>
                  <a:cubicBezTo>
                    <a:pt x="54" y="8"/>
                    <a:pt x="47" y="24"/>
                    <a:pt x="45" y="31"/>
                  </a:cubicBezTo>
                  <a:cubicBezTo>
                    <a:pt x="41" y="43"/>
                    <a:pt x="36" y="55"/>
                    <a:pt x="31" y="66"/>
                  </a:cubicBezTo>
                  <a:cubicBezTo>
                    <a:pt x="23" y="84"/>
                    <a:pt x="13" y="102"/>
                    <a:pt x="3" y="118"/>
                  </a:cubicBezTo>
                  <a:cubicBezTo>
                    <a:pt x="2" y="118"/>
                    <a:pt x="1" y="118"/>
                    <a:pt x="1" y="119"/>
                  </a:cubicBezTo>
                  <a:cubicBezTo>
                    <a:pt x="1" y="120"/>
                    <a:pt x="1" y="121"/>
                    <a:pt x="0" y="122"/>
                  </a:cubicBezTo>
                  <a:cubicBezTo>
                    <a:pt x="0" y="123"/>
                    <a:pt x="2" y="124"/>
                    <a:pt x="3" y="123"/>
                  </a:cubicBezTo>
                  <a:cubicBezTo>
                    <a:pt x="7" y="120"/>
                    <a:pt x="9" y="116"/>
                    <a:pt x="11" y="112"/>
                  </a:cubicBezTo>
                  <a:cubicBezTo>
                    <a:pt x="14" y="106"/>
                    <a:pt x="18" y="100"/>
                    <a:pt x="21" y="94"/>
                  </a:cubicBezTo>
                  <a:cubicBezTo>
                    <a:pt x="28" y="82"/>
                    <a:pt x="33" y="69"/>
                    <a:pt x="38" y="56"/>
                  </a:cubicBezTo>
                  <a:cubicBezTo>
                    <a:pt x="43" y="44"/>
                    <a:pt x="48" y="31"/>
                    <a:pt x="5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57"/>
            <p:cNvSpPr/>
            <p:nvPr/>
          </p:nvSpPr>
          <p:spPr bwMode="auto">
            <a:xfrm>
              <a:off x="422275" y="9283700"/>
              <a:ext cx="173038" cy="508000"/>
            </a:xfrm>
            <a:custGeom>
              <a:avLst/>
              <a:gdLst>
                <a:gd name="T0" fmla="*/ 44 w 46"/>
                <a:gd name="T1" fmla="*/ 2 h 135"/>
                <a:gd name="T2" fmla="*/ 28 w 46"/>
                <a:gd name="T3" fmla="*/ 73 h 135"/>
                <a:gd name="T4" fmla="*/ 16 w 46"/>
                <a:gd name="T5" fmla="*/ 104 h 135"/>
                <a:gd name="T6" fmla="*/ 1 w 46"/>
                <a:gd name="T7" fmla="*/ 133 h 135"/>
                <a:gd name="T8" fmla="*/ 1 w 46"/>
                <a:gd name="T9" fmla="*/ 135 h 135"/>
                <a:gd name="T10" fmla="*/ 14 w 46"/>
                <a:gd name="T11" fmla="*/ 122 h 135"/>
                <a:gd name="T12" fmla="*/ 19 w 46"/>
                <a:gd name="T13" fmla="*/ 105 h 135"/>
                <a:gd name="T14" fmla="*/ 27 w 46"/>
                <a:gd name="T15" fmla="*/ 86 h 135"/>
                <a:gd name="T16" fmla="*/ 46 w 46"/>
                <a:gd name="T17" fmla="*/ 2 h 135"/>
                <a:gd name="T18" fmla="*/ 44 w 46"/>
                <a:gd name="T19" fmla="*/ 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135">
                  <a:moveTo>
                    <a:pt x="44" y="2"/>
                  </a:moveTo>
                  <a:cubicBezTo>
                    <a:pt x="41" y="26"/>
                    <a:pt x="35" y="50"/>
                    <a:pt x="28" y="73"/>
                  </a:cubicBezTo>
                  <a:cubicBezTo>
                    <a:pt x="24" y="83"/>
                    <a:pt x="19" y="94"/>
                    <a:pt x="16" y="104"/>
                  </a:cubicBezTo>
                  <a:cubicBezTo>
                    <a:pt x="13" y="111"/>
                    <a:pt x="11" y="132"/>
                    <a:pt x="1" y="133"/>
                  </a:cubicBezTo>
                  <a:cubicBezTo>
                    <a:pt x="0" y="133"/>
                    <a:pt x="0" y="135"/>
                    <a:pt x="1" y="135"/>
                  </a:cubicBezTo>
                  <a:cubicBezTo>
                    <a:pt x="8" y="135"/>
                    <a:pt x="11" y="128"/>
                    <a:pt x="14" y="122"/>
                  </a:cubicBezTo>
                  <a:cubicBezTo>
                    <a:pt x="16" y="117"/>
                    <a:pt x="17" y="111"/>
                    <a:pt x="19" y="105"/>
                  </a:cubicBezTo>
                  <a:cubicBezTo>
                    <a:pt x="21" y="98"/>
                    <a:pt x="24" y="92"/>
                    <a:pt x="27" y="86"/>
                  </a:cubicBezTo>
                  <a:cubicBezTo>
                    <a:pt x="37" y="59"/>
                    <a:pt x="44" y="30"/>
                    <a:pt x="46" y="2"/>
                  </a:cubicBezTo>
                  <a:cubicBezTo>
                    <a:pt x="46" y="0"/>
                    <a:pt x="44" y="0"/>
                    <a:pt x="44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58"/>
            <p:cNvSpPr/>
            <p:nvPr/>
          </p:nvSpPr>
          <p:spPr bwMode="auto">
            <a:xfrm>
              <a:off x="323850" y="9390063"/>
              <a:ext cx="128588" cy="438150"/>
            </a:xfrm>
            <a:custGeom>
              <a:avLst/>
              <a:gdLst>
                <a:gd name="T0" fmla="*/ 33 w 34"/>
                <a:gd name="T1" fmla="*/ 2 h 117"/>
                <a:gd name="T2" fmla="*/ 29 w 34"/>
                <a:gd name="T3" fmla="*/ 2 h 117"/>
                <a:gd name="T4" fmla="*/ 24 w 34"/>
                <a:gd name="T5" fmla="*/ 32 h 117"/>
                <a:gd name="T6" fmla="*/ 16 w 34"/>
                <a:gd name="T7" fmla="*/ 62 h 117"/>
                <a:gd name="T8" fmla="*/ 8 w 34"/>
                <a:gd name="T9" fmla="*/ 92 h 117"/>
                <a:gd name="T10" fmla="*/ 0 w 34"/>
                <a:gd name="T11" fmla="*/ 116 h 117"/>
                <a:gd name="T12" fmla="*/ 2 w 34"/>
                <a:gd name="T13" fmla="*/ 116 h 117"/>
                <a:gd name="T14" fmla="*/ 11 w 34"/>
                <a:gd name="T15" fmla="*/ 91 h 117"/>
                <a:gd name="T16" fmla="*/ 21 w 34"/>
                <a:gd name="T17" fmla="*/ 58 h 117"/>
                <a:gd name="T18" fmla="*/ 29 w 34"/>
                <a:gd name="T19" fmla="*/ 29 h 117"/>
                <a:gd name="T20" fmla="*/ 33 w 34"/>
                <a:gd name="T21" fmla="*/ 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117">
                  <a:moveTo>
                    <a:pt x="33" y="2"/>
                  </a:moveTo>
                  <a:cubicBezTo>
                    <a:pt x="32" y="0"/>
                    <a:pt x="29" y="0"/>
                    <a:pt x="29" y="2"/>
                  </a:cubicBezTo>
                  <a:cubicBezTo>
                    <a:pt x="31" y="13"/>
                    <a:pt x="27" y="22"/>
                    <a:pt x="24" y="32"/>
                  </a:cubicBezTo>
                  <a:cubicBezTo>
                    <a:pt x="21" y="42"/>
                    <a:pt x="20" y="53"/>
                    <a:pt x="16" y="62"/>
                  </a:cubicBezTo>
                  <a:cubicBezTo>
                    <a:pt x="13" y="72"/>
                    <a:pt x="10" y="82"/>
                    <a:pt x="8" y="92"/>
                  </a:cubicBezTo>
                  <a:cubicBezTo>
                    <a:pt x="6" y="100"/>
                    <a:pt x="1" y="108"/>
                    <a:pt x="0" y="116"/>
                  </a:cubicBezTo>
                  <a:cubicBezTo>
                    <a:pt x="0" y="117"/>
                    <a:pt x="2" y="117"/>
                    <a:pt x="2" y="116"/>
                  </a:cubicBezTo>
                  <a:cubicBezTo>
                    <a:pt x="3" y="107"/>
                    <a:pt x="9" y="100"/>
                    <a:pt x="11" y="91"/>
                  </a:cubicBezTo>
                  <a:cubicBezTo>
                    <a:pt x="14" y="80"/>
                    <a:pt x="18" y="69"/>
                    <a:pt x="21" y="58"/>
                  </a:cubicBezTo>
                  <a:cubicBezTo>
                    <a:pt x="24" y="48"/>
                    <a:pt x="26" y="38"/>
                    <a:pt x="29" y="29"/>
                  </a:cubicBezTo>
                  <a:cubicBezTo>
                    <a:pt x="31" y="20"/>
                    <a:pt x="34" y="11"/>
                    <a:pt x="33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59"/>
            <p:cNvSpPr/>
            <p:nvPr/>
          </p:nvSpPr>
          <p:spPr bwMode="auto">
            <a:xfrm>
              <a:off x="447675" y="8969375"/>
              <a:ext cx="49213" cy="409575"/>
            </a:xfrm>
            <a:custGeom>
              <a:avLst/>
              <a:gdLst>
                <a:gd name="T0" fmla="*/ 3 w 13"/>
                <a:gd name="T1" fmla="*/ 108 h 109"/>
                <a:gd name="T2" fmla="*/ 13 w 13"/>
                <a:gd name="T3" fmla="*/ 2 h 109"/>
                <a:gd name="T4" fmla="*/ 11 w 13"/>
                <a:gd name="T5" fmla="*/ 2 h 109"/>
                <a:gd name="T6" fmla="*/ 6 w 13"/>
                <a:gd name="T7" fmla="*/ 59 h 109"/>
                <a:gd name="T8" fmla="*/ 3 w 13"/>
                <a:gd name="T9" fmla="*/ 85 h 109"/>
                <a:gd name="T10" fmla="*/ 1 w 13"/>
                <a:gd name="T11" fmla="*/ 108 h 109"/>
                <a:gd name="T12" fmla="*/ 3 w 13"/>
                <a:gd name="T13" fmla="*/ 108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09">
                  <a:moveTo>
                    <a:pt x="3" y="108"/>
                  </a:moveTo>
                  <a:cubicBezTo>
                    <a:pt x="7" y="73"/>
                    <a:pt x="13" y="37"/>
                    <a:pt x="13" y="2"/>
                  </a:cubicBezTo>
                  <a:cubicBezTo>
                    <a:pt x="13" y="0"/>
                    <a:pt x="11" y="0"/>
                    <a:pt x="11" y="2"/>
                  </a:cubicBezTo>
                  <a:cubicBezTo>
                    <a:pt x="10" y="21"/>
                    <a:pt x="8" y="40"/>
                    <a:pt x="6" y="59"/>
                  </a:cubicBezTo>
                  <a:cubicBezTo>
                    <a:pt x="5" y="67"/>
                    <a:pt x="4" y="76"/>
                    <a:pt x="3" y="85"/>
                  </a:cubicBezTo>
                  <a:cubicBezTo>
                    <a:pt x="2" y="92"/>
                    <a:pt x="0" y="101"/>
                    <a:pt x="1" y="108"/>
                  </a:cubicBezTo>
                  <a:cubicBezTo>
                    <a:pt x="1" y="109"/>
                    <a:pt x="3" y="109"/>
                    <a:pt x="3" y="10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60"/>
            <p:cNvSpPr/>
            <p:nvPr/>
          </p:nvSpPr>
          <p:spPr bwMode="auto">
            <a:xfrm>
              <a:off x="542925" y="8942388"/>
              <a:ext cx="44450" cy="387350"/>
            </a:xfrm>
            <a:custGeom>
              <a:avLst/>
              <a:gdLst>
                <a:gd name="T0" fmla="*/ 3 w 12"/>
                <a:gd name="T1" fmla="*/ 78 h 103"/>
                <a:gd name="T2" fmla="*/ 1 w 12"/>
                <a:gd name="T3" fmla="*/ 92 h 103"/>
                <a:gd name="T4" fmla="*/ 0 w 12"/>
                <a:gd name="T5" fmla="*/ 99 h 103"/>
                <a:gd name="T6" fmla="*/ 1 w 12"/>
                <a:gd name="T7" fmla="*/ 100 h 103"/>
                <a:gd name="T8" fmla="*/ 0 w 12"/>
                <a:gd name="T9" fmla="*/ 101 h 103"/>
                <a:gd name="T10" fmla="*/ 0 w 12"/>
                <a:gd name="T11" fmla="*/ 102 h 103"/>
                <a:gd name="T12" fmla="*/ 2 w 12"/>
                <a:gd name="T13" fmla="*/ 102 h 103"/>
                <a:gd name="T14" fmla="*/ 10 w 12"/>
                <a:gd name="T15" fmla="*/ 50 h 103"/>
                <a:gd name="T16" fmla="*/ 12 w 12"/>
                <a:gd name="T17" fmla="*/ 1 h 103"/>
                <a:gd name="T18" fmla="*/ 10 w 12"/>
                <a:gd name="T19" fmla="*/ 1 h 103"/>
                <a:gd name="T20" fmla="*/ 7 w 12"/>
                <a:gd name="T21" fmla="*/ 57 h 103"/>
                <a:gd name="T22" fmla="*/ 3 w 12"/>
                <a:gd name="T23" fmla="*/ 78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103">
                  <a:moveTo>
                    <a:pt x="3" y="78"/>
                  </a:moveTo>
                  <a:cubicBezTo>
                    <a:pt x="3" y="82"/>
                    <a:pt x="2" y="87"/>
                    <a:pt x="1" y="92"/>
                  </a:cubicBezTo>
                  <a:cubicBezTo>
                    <a:pt x="1" y="94"/>
                    <a:pt x="0" y="96"/>
                    <a:pt x="0" y="99"/>
                  </a:cubicBezTo>
                  <a:cubicBezTo>
                    <a:pt x="0" y="99"/>
                    <a:pt x="0" y="100"/>
                    <a:pt x="1" y="100"/>
                  </a:cubicBezTo>
                  <a:cubicBezTo>
                    <a:pt x="1" y="101"/>
                    <a:pt x="0" y="101"/>
                    <a:pt x="0" y="101"/>
                  </a:cubicBezTo>
                  <a:cubicBezTo>
                    <a:pt x="0" y="101"/>
                    <a:pt x="0" y="102"/>
                    <a:pt x="0" y="102"/>
                  </a:cubicBezTo>
                  <a:cubicBezTo>
                    <a:pt x="0" y="103"/>
                    <a:pt x="2" y="103"/>
                    <a:pt x="2" y="102"/>
                  </a:cubicBezTo>
                  <a:cubicBezTo>
                    <a:pt x="3" y="85"/>
                    <a:pt x="8" y="68"/>
                    <a:pt x="10" y="50"/>
                  </a:cubicBezTo>
                  <a:cubicBezTo>
                    <a:pt x="12" y="34"/>
                    <a:pt x="12" y="17"/>
                    <a:pt x="12" y="1"/>
                  </a:cubicBezTo>
                  <a:cubicBezTo>
                    <a:pt x="12" y="0"/>
                    <a:pt x="10" y="0"/>
                    <a:pt x="10" y="1"/>
                  </a:cubicBezTo>
                  <a:cubicBezTo>
                    <a:pt x="10" y="20"/>
                    <a:pt x="10" y="39"/>
                    <a:pt x="7" y="57"/>
                  </a:cubicBezTo>
                  <a:cubicBezTo>
                    <a:pt x="6" y="64"/>
                    <a:pt x="4" y="71"/>
                    <a:pt x="3" y="7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61"/>
            <p:cNvSpPr/>
            <p:nvPr/>
          </p:nvSpPr>
          <p:spPr bwMode="auto">
            <a:xfrm>
              <a:off x="631825" y="8894763"/>
              <a:ext cx="93663" cy="415925"/>
            </a:xfrm>
            <a:custGeom>
              <a:avLst/>
              <a:gdLst>
                <a:gd name="T0" fmla="*/ 0 w 25"/>
                <a:gd name="T1" fmla="*/ 110 h 111"/>
                <a:gd name="T2" fmla="*/ 2 w 25"/>
                <a:gd name="T3" fmla="*/ 110 h 111"/>
                <a:gd name="T4" fmla="*/ 10 w 25"/>
                <a:gd name="T5" fmla="*/ 79 h 111"/>
                <a:gd name="T6" fmla="*/ 17 w 25"/>
                <a:gd name="T7" fmla="*/ 46 h 111"/>
                <a:gd name="T8" fmla="*/ 18 w 25"/>
                <a:gd name="T9" fmla="*/ 1 h 111"/>
                <a:gd name="T10" fmla="*/ 16 w 25"/>
                <a:gd name="T11" fmla="*/ 3 h 111"/>
                <a:gd name="T12" fmla="*/ 12 w 25"/>
                <a:gd name="T13" fmla="*/ 59 h 111"/>
                <a:gd name="T14" fmla="*/ 0 w 25"/>
                <a:gd name="T15" fmla="*/ 11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111">
                  <a:moveTo>
                    <a:pt x="0" y="110"/>
                  </a:moveTo>
                  <a:cubicBezTo>
                    <a:pt x="0" y="111"/>
                    <a:pt x="1" y="111"/>
                    <a:pt x="2" y="110"/>
                  </a:cubicBezTo>
                  <a:cubicBezTo>
                    <a:pt x="4" y="100"/>
                    <a:pt x="8" y="90"/>
                    <a:pt x="10" y="79"/>
                  </a:cubicBezTo>
                  <a:cubicBezTo>
                    <a:pt x="13" y="68"/>
                    <a:pt x="14" y="57"/>
                    <a:pt x="17" y="46"/>
                  </a:cubicBezTo>
                  <a:cubicBezTo>
                    <a:pt x="19" y="32"/>
                    <a:pt x="25" y="15"/>
                    <a:pt x="18" y="1"/>
                  </a:cubicBezTo>
                  <a:cubicBezTo>
                    <a:pt x="17" y="0"/>
                    <a:pt x="15" y="1"/>
                    <a:pt x="16" y="3"/>
                  </a:cubicBezTo>
                  <a:cubicBezTo>
                    <a:pt x="24" y="19"/>
                    <a:pt x="14" y="42"/>
                    <a:pt x="12" y="59"/>
                  </a:cubicBezTo>
                  <a:cubicBezTo>
                    <a:pt x="9" y="76"/>
                    <a:pt x="3" y="93"/>
                    <a:pt x="0" y="1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62"/>
            <p:cNvSpPr/>
            <p:nvPr/>
          </p:nvSpPr>
          <p:spPr bwMode="auto">
            <a:xfrm>
              <a:off x="939800" y="8782050"/>
              <a:ext cx="60325" cy="319088"/>
            </a:xfrm>
            <a:custGeom>
              <a:avLst/>
              <a:gdLst>
                <a:gd name="T0" fmla="*/ 2 w 16"/>
                <a:gd name="T1" fmla="*/ 84 h 85"/>
                <a:gd name="T2" fmla="*/ 4 w 16"/>
                <a:gd name="T3" fmla="*/ 84 h 85"/>
                <a:gd name="T4" fmla="*/ 10 w 16"/>
                <a:gd name="T5" fmla="*/ 2 h 85"/>
                <a:gd name="T6" fmla="*/ 8 w 16"/>
                <a:gd name="T7" fmla="*/ 2 h 85"/>
                <a:gd name="T8" fmla="*/ 2 w 16"/>
                <a:gd name="T9" fmla="*/ 8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85">
                  <a:moveTo>
                    <a:pt x="2" y="84"/>
                  </a:moveTo>
                  <a:cubicBezTo>
                    <a:pt x="2" y="85"/>
                    <a:pt x="4" y="85"/>
                    <a:pt x="4" y="84"/>
                  </a:cubicBezTo>
                  <a:cubicBezTo>
                    <a:pt x="7" y="57"/>
                    <a:pt x="16" y="29"/>
                    <a:pt x="10" y="2"/>
                  </a:cubicBezTo>
                  <a:cubicBezTo>
                    <a:pt x="10" y="0"/>
                    <a:pt x="7" y="1"/>
                    <a:pt x="8" y="2"/>
                  </a:cubicBezTo>
                  <a:cubicBezTo>
                    <a:pt x="13" y="30"/>
                    <a:pt x="0" y="56"/>
                    <a:pt x="2" y="8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63"/>
            <p:cNvSpPr/>
            <p:nvPr/>
          </p:nvSpPr>
          <p:spPr bwMode="auto">
            <a:xfrm>
              <a:off x="2681287" y="8121650"/>
              <a:ext cx="95250" cy="484188"/>
            </a:xfrm>
            <a:custGeom>
              <a:avLst/>
              <a:gdLst>
                <a:gd name="T0" fmla="*/ 18 w 25"/>
                <a:gd name="T1" fmla="*/ 2 h 129"/>
                <a:gd name="T2" fmla="*/ 13 w 25"/>
                <a:gd name="T3" fmla="*/ 67 h 129"/>
                <a:gd name="T4" fmla="*/ 7 w 25"/>
                <a:gd name="T5" fmla="*/ 102 h 129"/>
                <a:gd name="T6" fmla="*/ 1 w 25"/>
                <a:gd name="T7" fmla="*/ 128 h 129"/>
                <a:gd name="T8" fmla="*/ 1 w 25"/>
                <a:gd name="T9" fmla="*/ 128 h 129"/>
                <a:gd name="T10" fmla="*/ 11 w 25"/>
                <a:gd name="T11" fmla="*/ 97 h 129"/>
                <a:gd name="T12" fmla="*/ 17 w 25"/>
                <a:gd name="T13" fmla="*/ 62 h 129"/>
                <a:gd name="T14" fmla="*/ 20 w 25"/>
                <a:gd name="T15" fmla="*/ 2 h 129"/>
                <a:gd name="T16" fmla="*/ 18 w 25"/>
                <a:gd name="T17" fmla="*/ 2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29">
                  <a:moveTo>
                    <a:pt x="18" y="2"/>
                  </a:moveTo>
                  <a:cubicBezTo>
                    <a:pt x="21" y="25"/>
                    <a:pt x="16" y="45"/>
                    <a:pt x="13" y="67"/>
                  </a:cubicBezTo>
                  <a:cubicBezTo>
                    <a:pt x="12" y="79"/>
                    <a:pt x="10" y="90"/>
                    <a:pt x="7" y="102"/>
                  </a:cubicBezTo>
                  <a:cubicBezTo>
                    <a:pt x="5" y="111"/>
                    <a:pt x="1" y="119"/>
                    <a:pt x="1" y="128"/>
                  </a:cubicBezTo>
                  <a:cubicBezTo>
                    <a:pt x="0" y="129"/>
                    <a:pt x="1" y="129"/>
                    <a:pt x="1" y="128"/>
                  </a:cubicBezTo>
                  <a:cubicBezTo>
                    <a:pt x="4" y="118"/>
                    <a:pt x="8" y="108"/>
                    <a:pt x="11" y="97"/>
                  </a:cubicBezTo>
                  <a:cubicBezTo>
                    <a:pt x="14" y="86"/>
                    <a:pt x="15" y="74"/>
                    <a:pt x="17" y="62"/>
                  </a:cubicBezTo>
                  <a:cubicBezTo>
                    <a:pt x="20" y="42"/>
                    <a:pt x="25" y="22"/>
                    <a:pt x="20" y="2"/>
                  </a:cubicBezTo>
                  <a:cubicBezTo>
                    <a:pt x="20" y="0"/>
                    <a:pt x="18" y="1"/>
                    <a:pt x="18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4"/>
            <p:cNvSpPr/>
            <p:nvPr/>
          </p:nvSpPr>
          <p:spPr bwMode="auto">
            <a:xfrm>
              <a:off x="3076575" y="8086725"/>
              <a:ext cx="74613" cy="390525"/>
            </a:xfrm>
            <a:custGeom>
              <a:avLst/>
              <a:gdLst>
                <a:gd name="T0" fmla="*/ 15 w 20"/>
                <a:gd name="T1" fmla="*/ 1 h 104"/>
                <a:gd name="T2" fmla="*/ 17 w 20"/>
                <a:gd name="T3" fmla="*/ 21 h 104"/>
                <a:gd name="T4" fmla="*/ 12 w 20"/>
                <a:gd name="T5" fmla="*/ 52 h 104"/>
                <a:gd name="T6" fmla="*/ 0 w 20"/>
                <a:gd name="T7" fmla="*/ 103 h 104"/>
                <a:gd name="T8" fmla="*/ 0 w 20"/>
                <a:gd name="T9" fmla="*/ 103 h 104"/>
                <a:gd name="T10" fmla="*/ 10 w 20"/>
                <a:gd name="T11" fmla="*/ 72 h 104"/>
                <a:gd name="T12" fmla="*/ 17 w 20"/>
                <a:gd name="T13" fmla="*/ 38 h 104"/>
                <a:gd name="T14" fmla="*/ 20 w 20"/>
                <a:gd name="T15" fmla="*/ 14 h 104"/>
                <a:gd name="T16" fmla="*/ 16 w 20"/>
                <a:gd name="T17" fmla="*/ 1 h 104"/>
                <a:gd name="T18" fmla="*/ 15 w 20"/>
                <a:gd name="T19" fmla="*/ 1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104">
                  <a:moveTo>
                    <a:pt x="15" y="1"/>
                  </a:moveTo>
                  <a:cubicBezTo>
                    <a:pt x="19" y="7"/>
                    <a:pt x="17" y="15"/>
                    <a:pt x="17" y="21"/>
                  </a:cubicBezTo>
                  <a:cubicBezTo>
                    <a:pt x="16" y="31"/>
                    <a:pt x="14" y="41"/>
                    <a:pt x="12" y="52"/>
                  </a:cubicBezTo>
                  <a:cubicBezTo>
                    <a:pt x="9" y="69"/>
                    <a:pt x="1" y="85"/>
                    <a:pt x="0" y="103"/>
                  </a:cubicBezTo>
                  <a:cubicBezTo>
                    <a:pt x="0" y="103"/>
                    <a:pt x="0" y="104"/>
                    <a:pt x="0" y="103"/>
                  </a:cubicBezTo>
                  <a:cubicBezTo>
                    <a:pt x="3" y="92"/>
                    <a:pt x="6" y="82"/>
                    <a:pt x="10" y="72"/>
                  </a:cubicBezTo>
                  <a:cubicBezTo>
                    <a:pt x="13" y="61"/>
                    <a:pt x="15" y="49"/>
                    <a:pt x="17" y="38"/>
                  </a:cubicBezTo>
                  <a:cubicBezTo>
                    <a:pt x="19" y="30"/>
                    <a:pt x="19" y="22"/>
                    <a:pt x="20" y="14"/>
                  </a:cubicBezTo>
                  <a:cubicBezTo>
                    <a:pt x="20" y="9"/>
                    <a:pt x="20" y="4"/>
                    <a:pt x="16" y="1"/>
                  </a:cubicBezTo>
                  <a:cubicBezTo>
                    <a:pt x="16" y="0"/>
                    <a:pt x="15" y="1"/>
                    <a:pt x="15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5"/>
            <p:cNvSpPr/>
            <p:nvPr/>
          </p:nvSpPr>
          <p:spPr bwMode="auto">
            <a:xfrm>
              <a:off x="3230562" y="8064500"/>
              <a:ext cx="44450" cy="315913"/>
            </a:xfrm>
            <a:custGeom>
              <a:avLst/>
              <a:gdLst>
                <a:gd name="T0" fmla="*/ 1 w 12"/>
                <a:gd name="T1" fmla="*/ 83 h 84"/>
                <a:gd name="T2" fmla="*/ 12 w 12"/>
                <a:gd name="T3" fmla="*/ 1 h 84"/>
                <a:gd name="T4" fmla="*/ 10 w 12"/>
                <a:gd name="T5" fmla="*/ 1 h 84"/>
                <a:gd name="T6" fmla="*/ 1 w 12"/>
                <a:gd name="T7" fmla="*/ 83 h 84"/>
                <a:gd name="T8" fmla="*/ 1 w 12"/>
                <a:gd name="T9" fmla="*/ 8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4">
                  <a:moveTo>
                    <a:pt x="1" y="83"/>
                  </a:moveTo>
                  <a:cubicBezTo>
                    <a:pt x="3" y="56"/>
                    <a:pt x="12" y="29"/>
                    <a:pt x="12" y="1"/>
                  </a:cubicBezTo>
                  <a:cubicBezTo>
                    <a:pt x="12" y="0"/>
                    <a:pt x="10" y="0"/>
                    <a:pt x="10" y="1"/>
                  </a:cubicBezTo>
                  <a:cubicBezTo>
                    <a:pt x="8" y="28"/>
                    <a:pt x="0" y="55"/>
                    <a:pt x="1" y="83"/>
                  </a:cubicBezTo>
                  <a:cubicBezTo>
                    <a:pt x="1" y="84"/>
                    <a:pt x="1" y="84"/>
                    <a:pt x="1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66"/>
            <p:cNvSpPr/>
            <p:nvPr/>
          </p:nvSpPr>
          <p:spPr bwMode="auto">
            <a:xfrm>
              <a:off x="3395662" y="7899400"/>
              <a:ext cx="36513" cy="338138"/>
            </a:xfrm>
            <a:custGeom>
              <a:avLst/>
              <a:gdLst>
                <a:gd name="T0" fmla="*/ 9 w 10"/>
                <a:gd name="T1" fmla="*/ 90 h 90"/>
                <a:gd name="T2" fmla="*/ 9 w 10"/>
                <a:gd name="T3" fmla="*/ 88 h 90"/>
                <a:gd name="T4" fmla="*/ 6 w 10"/>
                <a:gd name="T5" fmla="*/ 55 h 90"/>
                <a:gd name="T6" fmla="*/ 8 w 10"/>
                <a:gd name="T7" fmla="*/ 1 h 90"/>
                <a:gd name="T8" fmla="*/ 6 w 10"/>
                <a:gd name="T9" fmla="*/ 1 h 90"/>
                <a:gd name="T10" fmla="*/ 3 w 10"/>
                <a:gd name="T11" fmla="*/ 64 h 90"/>
                <a:gd name="T12" fmla="*/ 9 w 10"/>
                <a:gd name="T1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0">
                  <a:moveTo>
                    <a:pt x="9" y="90"/>
                  </a:moveTo>
                  <a:cubicBezTo>
                    <a:pt x="10" y="90"/>
                    <a:pt x="10" y="89"/>
                    <a:pt x="9" y="88"/>
                  </a:cubicBezTo>
                  <a:cubicBezTo>
                    <a:pt x="2" y="85"/>
                    <a:pt x="6" y="61"/>
                    <a:pt x="6" y="55"/>
                  </a:cubicBezTo>
                  <a:cubicBezTo>
                    <a:pt x="7" y="37"/>
                    <a:pt x="8" y="19"/>
                    <a:pt x="8" y="1"/>
                  </a:cubicBezTo>
                  <a:cubicBezTo>
                    <a:pt x="8" y="0"/>
                    <a:pt x="6" y="0"/>
                    <a:pt x="6" y="1"/>
                  </a:cubicBezTo>
                  <a:cubicBezTo>
                    <a:pt x="6" y="22"/>
                    <a:pt x="4" y="43"/>
                    <a:pt x="3" y="64"/>
                  </a:cubicBezTo>
                  <a:cubicBezTo>
                    <a:pt x="3" y="69"/>
                    <a:pt x="0" y="89"/>
                    <a:pt x="9" y="9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67"/>
            <p:cNvSpPr/>
            <p:nvPr/>
          </p:nvSpPr>
          <p:spPr bwMode="auto">
            <a:xfrm>
              <a:off x="3514725" y="7954963"/>
              <a:ext cx="57150" cy="290513"/>
            </a:xfrm>
            <a:custGeom>
              <a:avLst/>
              <a:gdLst>
                <a:gd name="T0" fmla="*/ 2 w 15"/>
                <a:gd name="T1" fmla="*/ 76 h 77"/>
                <a:gd name="T2" fmla="*/ 6 w 15"/>
                <a:gd name="T3" fmla="*/ 65 h 77"/>
                <a:gd name="T4" fmla="*/ 11 w 15"/>
                <a:gd name="T5" fmla="*/ 43 h 77"/>
                <a:gd name="T6" fmla="*/ 11 w 15"/>
                <a:gd name="T7" fmla="*/ 2 h 77"/>
                <a:gd name="T8" fmla="*/ 7 w 15"/>
                <a:gd name="T9" fmla="*/ 2 h 77"/>
                <a:gd name="T10" fmla="*/ 8 w 15"/>
                <a:gd name="T11" fmla="*/ 42 h 77"/>
                <a:gd name="T12" fmla="*/ 4 w 15"/>
                <a:gd name="T13" fmla="*/ 59 h 77"/>
                <a:gd name="T14" fmla="*/ 0 w 15"/>
                <a:gd name="T15" fmla="*/ 76 h 77"/>
                <a:gd name="T16" fmla="*/ 2 w 15"/>
                <a:gd name="T17" fmla="*/ 7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7">
                  <a:moveTo>
                    <a:pt x="2" y="76"/>
                  </a:moveTo>
                  <a:cubicBezTo>
                    <a:pt x="4" y="73"/>
                    <a:pt x="5" y="69"/>
                    <a:pt x="6" y="65"/>
                  </a:cubicBezTo>
                  <a:cubicBezTo>
                    <a:pt x="7" y="57"/>
                    <a:pt x="9" y="50"/>
                    <a:pt x="11" y="43"/>
                  </a:cubicBezTo>
                  <a:cubicBezTo>
                    <a:pt x="15" y="30"/>
                    <a:pt x="12" y="16"/>
                    <a:pt x="11" y="2"/>
                  </a:cubicBezTo>
                  <a:cubicBezTo>
                    <a:pt x="10" y="0"/>
                    <a:pt x="7" y="0"/>
                    <a:pt x="7" y="2"/>
                  </a:cubicBezTo>
                  <a:cubicBezTo>
                    <a:pt x="9" y="16"/>
                    <a:pt x="11" y="29"/>
                    <a:pt x="8" y="42"/>
                  </a:cubicBezTo>
                  <a:cubicBezTo>
                    <a:pt x="7" y="48"/>
                    <a:pt x="5" y="53"/>
                    <a:pt x="4" y="59"/>
                  </a:cubicBezTo>
                  <a:cubicBezTo>
                    <a:pt x="3" y="64"/>
                    <a:pt x="3" y="71"/>
                    <a:pt x="0" y="76"/>
                  </a:cubicBezTo>
                  <a:cubicBezTo>
                    <a:pt x="0" y="76"/>
                    <a:pt x="1" y="77"/>
                    <a:pt x="2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68"/>
            <p:cNvSpPr/>
            <p:nvPr/>
          </p:nvSpPr>
          <p:spPr bwMode="auto">
            <a:xfrm>
              <a:off x="3657600" y="7858125"/>
              <a:ext cx="46038" cy="296863"/>
            </a:xfrm>
            <a:custGeom>
              <a:avLst/>
              <a:gdLst>
                <a:gd name="T0" fmla="*/ 4 w 12"/>
                <a:gd name="T1" fmla="*/ 3 h 79"/>
                <a:gd name="T2" fmla="*/ 6 w 12"/>
                <a:gd name="T3" fmla="*/ 41 h 79"/>
                <a:gd name="T4" fmla="*/ 0 w 12"/>
                <a:gd name="T5" fmla="*/ 78 h 79"/>
                <a:gd name="T6" fmla="*/ 2 w 12"/>
                <a:gd name="T7" fmla="*/ 78 h 79"/>
                <a:gd name="T8" fmla="*/ 10 w 12"/>
                <a:gd name="T9" fmla="*/ 31 h 79"/>
                <a:gd name="T10" fmla="*/ 6 w 12"/>
                <a:gd name="T11" fmla="*/ 1 h 79"/>
                <a:gd name="T12" fmla="*/ 4 w 12"/>
                <a:gd name="T13" fmla="*/ 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79">
                  <a:moveTo>
                    <a:pt x="4" y="3"/>
                  </a:moveTo>
                  <a:cubicBezTo>
                    <a:pt x="11" y="12"/>
                    <a:pt x="7" y="32"/>
                    <a:pt x="6" y="41"/>
                  </a:cubicBezTo>
                  <a:cubicBezTo>
                    <a:pt x="4" y="54"/>
                    <a:pt x="1" y="66"/>
                    <a:pt x="0" y="78"/>
                  </a:cubicBezTo>
                  <a:cubicBezTo>
                    <a:pt x="0" y="79"/>
                    <a:pt x="2" y="79"/>
                    <a:pt x="2" y="78"/>
                  </a:cubicBezTo>
                  <a:cubicBezTo>
                    <a:pt x="4" y="62"/>
                    <a:pt x="8" y="47"/>
                    <a:pt x="10" y="31"/>
                  </a:cubicBezTo>
                  <a:cubicBezTo>
                    <a:pt x="11" y="23"/>
                    <a:pt x="12" y="8"/>
                    <a:pt x="6" y="1"/>
                  </a:cubicBezTo>
                  <a:cubicBezTo>
                    <a:pt x="5" y="0"/>
                    <a:pt x="3" y="2"/>
                    <a:pt x="4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69"/>
            <p:cNvSpPr/>
            <p:nvPr/>
          </p:nvSpPr>
          <p:spPr bwMode="auto">
            <a:xfrm>
              <a:off x="2047875" y="8248650"/>
              <a:ext cx="115888" cy="492125"/>
            </a:xfrm>
            <a:custGeom>
              <a:avLst/>
              <a:gdLst>
                <a:gd name="T0" fmla="*/ 3 w 31"/>
                <a:gd name="T1" fmla="*/ 2 h 131"/>
                <a:gd name="T2" fmla="*/ 1 w 31"/>
                <a:gd name="T3" fmla="*/ 2 h 131"/>
                <a:gd name="T4" fmla="*/ 17 w 31"/>
                <a:gd name="T5" fmla="*/ 66 h 131"/>
                <a:gd name="T6" fmla="*/ 23 w 31"/>
                <a:gd name="T7" fmla="*/ 99 h 131"/>
                <a:gd name="T8" fmla="*/ 25 w 31"/>
                <a:gd name="T9" fmla="*/ 114 h 131"/>
                <a:gd name="T10" fmla="*/ 25 w 31"/>
                <a:gd name="T11" fmla="*/ 130 h 131"/>
                <a:gd name="T12" fmla="*/ 26 w 31"/>
                <a:gd name="T13" fmla="*/ 130 h 131"/>
                <a:gd name="T14" fmla="*/ 28 w 31"/>
                <a:gd name="T15" fmla="*/ 115 h 131"/>
                <a:gd name="T16" fmla="*/ 22 w 31"/>
                <a:gd name="T17" fmla="*/ 78 h 131"/>
                <a:gd name="T18" fmla="*/ 3 w 31"/>
                <a:gd name="T19" fmla="*/ 2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131">
                  <a:moveTo>
                    <a:pt x="3" y="2"/>
                  </a:moveTo>
                  <a:cubicBezTo>
                    <a:pt x="3" y="0"/>
                    <a:pt x="0" y="1"/>
                    <a:pt x="1" y="2"/>
                  </a:cubicBezTo>
                  <a:cubicBezTo>
                    <a:pt x="9" y="23"/>
                    <a:pt x="13" y="44"/>
                    <a:pt x="17" y="66"/>
                  </a:cubicBezTo>
                  <a:cubicBezTo>
                    <a:pt x="19" y="77"/>
                    <a:pt x="22" y="88"/>
                    <a:pt x="23" y="99"/>
                  </a:cubicBezTo>
                  <a:cubicBezTo>
                    <a:pt x="24" y="104"/>
                    <a:pt x="24" y="109"/>
                    <a:pt x="25" y="114"/>
                  </a:cubicBezTo>
                  <a:cubicBezTo>
                    <a:pt x="26" y="119"/>
                    <a:pt x="29" y="125"/>
                    <a:pt x="25" y="130"/>
                  </a:cubicBezTo>
                  <a:cubicBezTo>
                    <a:pt x="25" y="130"/>
                    <a:pt x="26" y="131"/>
                    <a:pt x="26" y="130"/>
                  </a:cubicBezTo>
                  <a:cubicBezTo>
                    <a:pt x="31" y="126"/>
                    <a:pt x="29" y="121"/>
                    <a:pt x="28" y="115"/>
                  </a:cubicBezTo>
                  <a:cubicBezTo>
                    <a:pt x="26" y="103"/>
                    <a:pt x="25" y="90"/>
                    <a:pt x="22" y="78"/>
                  </a:cubicBezTo>
                  <a:cubicBezTo>
                    <a:pt x="18" y="52"/>
                    <a:pt x="13" y="26"/>
                    <a:pt x="3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70"/>
            <p:cNvSpPr/>
            <p:nvPr/>
          </p:nvSpPr>
          <p:spPr bwMode="auto">
            <a:xfrm>
              <a:off x="2220912" y="8240713"/>
              <a:ext cx="63500" cy="311150"/>
            </a:xfrm>
            <a:custGeom>
              <a:avLst/>
              <a:gdLst>
                <a:gd name="T0" fmla="*/ 12 w 17"/>
                <a:gd name="T1" fmla="*/ 49 h 83"/>
                <a:gd name="T2" fmla="*/ 3 w 17"/>
                <a:gd name="T3" fmla="*/ 2 h 83"/>
                <a:gd name="T4" fmla="*/ 0 w 17"/>
                <a:gd name="T5" fmla="*/ 2 h 83"/>
                <a:gd name="T6" fmla="*/ 8 w 17"/>
                <a:gd name="T7" fmla="*/ 42 h 83"/>
                <a:gd name="T8" fmla="*/ 11 w 17"/>
                <a:gd name="T9" fmla="*/ 66 h 83"/>
                <a:gd name="T10" fmla="*/ 15 w 17"/>
                <a:gd name="T11" fmla="*/ 82 h 83"/>
                <a:gd name="T12" fmla="*/ 17 w 17"/>
                <a:gd name="T13" fmla="*/ 82 h 83"/>
                <a:gd name="T14" fmla="*/ 15 w 17"/>
                <a:gd name="T15" fmla="*/ 72 h 83"/>
                <a:gd name="T16" fmla="*/ 12 w 17"/>
                <a:gd name="T17" fmla="*/ 49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3">
                  <a:moveTo>
                    <a:pt x="12" y="49"/>
                  </a:moveTo>
                  <a:cubicBezTo>
                    <a:pt x="10" y="33"/>
                    <a:pt x="6" y="17"/>
                    <a:pt x="3" y="2"/>
                  </a:cubicBezTo>
                  <a:cubicBezTo>
                    <a:pt x="3" y="0"/>
                    <a:pt x="0" y="0"/>
                    <a:pt x="0" y="2"/>
                  </a:cubicBezTo>
                  <a:cubicBezTo>
                    <a:pt x="2" y="15"/>
                    <a:pt x="6" y="29"/>
                    <a:pt x="8" y="42"/>
                  </a:cubicBezTo>
                  <a:cubicBezTo>
                    <a:pt x="9" y="50"/>
                    <a:pt x="10" y="58"/>
                    <a:pt x="11" y="66"/>
                  </a:cubicBezTo>
                  <a:cubicBezTo>
                    <a:pt x="12" y="72"/>
                    <a:pt x="15" y="77"/>
                    <a:pt x="15" y="82"/>
                  </a:cubicBezTo>
                  <a:cubicBezTo>
                    <a:pt x="15" y="83"/>
                    <a:pt x="16" y="83"/>
                    <a:pt x="17" y="82"/>
                  </a:cubicBezTo>
                  <a:cubicBezTo>
                    <a:pt x="17" y="79"/>
                    <a:pt x="16" y="76"/>
                    <a:pt x="15" y="72"/>
                  </a:cubicBezTo>
                  <a:cubicBezTo>
                    <a:pt x="14" y="64"/>
                    <a:pt x="14" y="56"/>
                    <a:pt x="12" y="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71"/>
            <p:cNvSpPr/>
            <p:nvPr/>
          </p:nvSpPr>
          <p:spPr bwMode="auto">
            <a:xfrm>
              <a:off x="2303462" y="8308975"/>
              <a:ext cx="107950" cy="236538"/>
            </a:xfrm>
            <a:custGeom>
              <a:avLst/>
              <a:gdLst>
                <a:gd name="T0" fmla="*/ 3 w 29"/>
                <a:gd name="T1" fmla="*/ 1 h 63"/>
                <a:gd name="T2" fmla="*/ 1 w 29"/>
                <a:gd name="T3" fmla="*/ 3 h 63"/>
                <a:gd name="T4" fmla="*/ 27 w 29"/>
                <a:gd name="T5" fmla="*/ 63 h 63"/>
                <a:gd name="T6" fmla="*/ 29 w 29"/>
                <a:gd name="T7" fmla="*/ 62 h 63"/>
                <a:gd name="T8" fmla="*/ 3 w 29"/>
                <a:gd name="T9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63">
                  <a:moveTo>
                    <a:pt x="3" y="1"/>
                  </a:moveTo>
                  <a:cubicBezTo>
                    <a:pt x="2" y="0"/>
                    <a:pt x="0" y="2"/>
                    <a:pt x="1" y="3"/>
                  </a:cubicBezTo>
                  <a:cubicBezTo>
                    <a:pt x="17" y="20"/>
                    <a:pt x="12" y="45"/>
                    <a:pt x="27" y="63"/>
                  </a:cubicBezTo>
                  <a:cubicBezTo>
                    <a:pt x="28" y="63"/>
                    <a:pt x="29" y="62"/>
                    <a:pt x="29" y="62"/>
                  </a:cubicBezTo>
                  <a:cubicBezTo>
                    <a:pt x="15" y="43"/>
                    <a:pt x="19" y="18"/>
                    <a:pt x="3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72"/>
            <p:cNvSpPr/>
            <p:nvPr/>
          </p:nvSpPr>
          <p:spPr bwMode="auto">
            <a:xfrm>
              <a:off x="3751262" y="7737475"/>
              <a:ext cx="117475" cy="409575"/>
            </a:xfrm>
            <a:custGeom>
              <a:avLst/>
              <a:gdLst>
                <a:gd name="T0" fmla="*/ 8 w 31"/>
                <a:gd name="T1" fmla="*/ 30 h 109"/>
                <a:gd name="T2" fmla="*/ 17 w 31"/>
                <a:gd name="T3" fmla="*/ 65 h 109"/>
                <a:gd name="T4" fmla="*/ 23 w 31"/>
                <a:gd name="T5" fmla="*/ 96 h 109"/>
                <a:gd name="T6" fmla="*/ 30 w 31"/>
                <a:gd name="T7" fmla="*/ 108 h 109"/>
                <a:gd name="T8" fmla="*/ 30 w 31"/>
                <a:gd name="T9" fmla="*/ 108 h 109"/>
                <a:gd name="T10" fmla="*/ 22 w 31"/>
                <a:gd name="T11" fmla="*/ 78 h 109"/>
                <a:gd name="T12" fmla="*/ 15 w 31"/>
                <a:gd name="T13" fmla="*/ 45 h 109"/>
                <a:gd name="T14" fmla="*/ 9 w 31"/>
                <a:gd name="T15" fmla="*/ 18 h 109"/>
                <a:gd name="T16" fmla="*/ 3 w 31"/>
                <a:gd name="T17" fmla="*/ 1 h 109"/>
                <a:gd name="T18" fmla="*/ 1 w 31"/>
                <a:gd name="T19" fmla="*/ 3 h 109"/>
                <a:gd name="T20" fmla="*/ 8 w 31"/>
                <a:gd name="T21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109">
                  <a:moveTo>
                    <a:pt x="8" y="30"/>
                  </a:moveTo>
                  <a:cubicBezTo>
                    <a:pt x="11" y="42"/>
                    <a:pt x="14" y="53"/>
                    <a:pt x="17" y="65"/>
                  </a:cubicBezTo>
                  <a:cubicBezTo>
                    <a:pt x="19" y="75"/>
                    <a:pt x="20" y="85"/>
                    <a:pt x="23" y="96"/>
                  </a:cubicBezTo>
                  <a:cubicBezTo>
                    <a:pt x="24" y="101"/>
                    <a:pt x="24" y="106"/>
                    <a:pt x="30" y="108"/>
                  </a:cubicBezTo>
                  <a:cubicBezTo>
                    <a:pt x="30" y="109"/>
                    <a:pt x="31" y="108"/>
                    <a:pt x="30" y="108"/>
                  </a:cubicBezTo>
                  <a:cubicBezTo>
                    <a:pt x="23" y="103"/>
                    <a:pt x="23" y="85"/>
                    <a:pt x="22" y="78"/>
                  </a:cubicBezTo>
                  <a:cubicBezTo>
                    <a:pt x="20" y="67"/>
                    <a:pt x="18" y="56"/>
                    <a:pt x="15" y="45"/>
                  </a:cubicBezTo>
                  <a:cubicBezTo>
                    <a:pt x="13" y="36"/>
                    <a:pt x="11" y="27"/>
                    <a:pt x="9" y="18"/>
                  </a:cubicBezTo>
                  <a:cubicBezTo>
                    <a:pt x="8" y="12"/>
                    <a:pt x="7" y="6"/>
                    <a:pt x="3" y="1"/>
                  </a:cubicBezTo>
                  <a:cubicBezTo>
                    <a:pt x="2" y="0"/>
                    <a:pt x="0" y="2"/>
                    <a:pt x="1" y="3"/>
                  </a:cubicBezTo>
                  <a:cubicBezTo>
                    <a:pt x="7" y="10"/>
                    <a:pt x="6" y="21"/>
                    <a:pt x="8" y="3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73"/>
            <p:cNvSpPr/>
            <p:nvPr/>
          </p:nvSpPr>
          <p:spPr bwMode="auto">
            <a:xfrm>
              <a:off x="3857625" y="7707313"/>
              <a:ext cx="69850" cy="387350"/>
            </a:xfrm>
            <a:custGeom>
              <a:avLst/>
              <a:gdLst>
                <a:gd name="T0" fmla="*/ 9 w 19"/>
                <a:gd name="T1" fmla="*/ 64 h 103"/>
                <a:gd name="T2" fmla="*/ 13 w 19"/>
                <a:gd name="T3" fmla="*/ 91 h 103"/>
                <a:gd name="T4" fmla="*/ 18 w 19"/>
                <a:gd name="T5" fmla="*/ 102 h 103"/>
                <a:gd name="T6" fmla="*/ 18 w 19"/>
                <a:gd name="T7" fmla="*/ 102 h 103"/>
                <a:gd name="T8" fmla="*/ 14 w 19"/>
                <a:gd name="T9" fmla="*/ 78 h 103"/>
                <a:gd name="T10" fmla="*/ 11 w 19"/>
                <a:gd name="T11" fmla="*/ 49 h 103"/>
                <a:gd name="T12" fmla="*/ 3 w 19"/>
                <a:gd name="T13" fmla="*/ 1 h 103"/>
                <a:gd name="T14" fmla="*/ 1 w 19"/>
                <a:gd name="T15" fmla="*/ 3 h 103"/>
                <a:gd name="T16" fmla="*/ 9 w 19"/>
                <a:gd name="T17" fmla="*/ 6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103">
                  <a:moveTo>
                    <a:pt x="9" y="64"/>
                  </a:moveTo>
                  <a:cubicBezTo>
                    <a:pt x="11" y="73"/>
                    <a:pt x="12" y="82"/>
                    <a:pt x="13" y="91"/>
                  </a:cubicBezTo>
                  <a:cubicBezTo>
                    <a:pt x="14" y="95"/>
                    <a:pt x="14" y="99"/>
                    <a:pt x="18" y="102"/>
                  </a:cubicBezTo>
                  <a:cubicBezTo>
                    <a:pt x="18" y="103"/>
                    <a:pt x="19" y="102"/>
                    <a:pt x="18" y="102"/>
                  </a:cubicBezTo>
                  <a:cubicBezTo>
                    <a:pt x="14" y="96"/>
                    <a:pt x="15" y="85"/>
                    <a:pt x="14" y="78"/>
                  </a:cubicBezTo>
                  <a:cubicBezTo>
                    <a:pt x="13" y="68"/>
                    <a:pt x="12" y="59"/>
                    <a:pt x="11" y="49"/>
                  </a:cubicBezTo>
                  <a:cubicBezTo>
                    <a:pt x="10" y="33"/>
                    <a:pt x="10" y="16"/>
                    <a:pt x="3" y="1"/>
                  </a:cubicBezTo>
                  <a:cubicBezTo>
                    <a:pt x="2" y="0"/>
                    <a:pt x="0" y="1"/>
                    <a:pt x="1" y="3"/>
                  </a:cubicBezTo>
                  <a:cubicBezTo>
                    <a:pt x="9" y="22"/>
                    <a:pt x="7" y="44"/>
                    <a:pt x="9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74"/>
            <p:cNvSpPr/>
            <p:nvPr/>
          </p:nvSpPr>
          <p:spPr bwMode="auto">
            <a:xfrm>
              <a:off x="3962400" y="7761288"/>
              <a:ext cx="33338" cy="295275"/>
            </a:xfrm>
            <a:custGeom>
              <a:avLst/>
              <a:gdLst>
                <a:gd name="T0" fmla="*/ 2 w 9"/>
                <a:gd name="T1" fmla="*/ 6 h 79"/>
                <a:gd name="T2" fmla="*/ 3 w 9"/>
                <a:gd name="T3" fmla="*/ 78 h 79"/>
                <a:gd name="T4" fmla="*/ 5 w 9"/>
                <a:gd name="T5" fmla="*/ 78 h 79"/>
                <a:gd name="T6" fmla="*/ 5 w 9"/>
                <a:gd name="T7" fmla="*/ 2 h 79"/>
                <a:gd name="T8" fmla="*/ 2 w 9"/>
                <a:gd name="T9" fmla="*/ 1 h 79"/>
                <a:gd name="T10" fmla="*/ 1 w 9"/>
                <a:gd name="T11" fmla="*/ 3 h 79"/>
                <a:gd name="T12" fmla="*/ 2 w 9"/>
                <a:gd name="T13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79">
                  <a:moveTo>
                    <a:pt x="2" y="6"/>
                  </a:moveTo>
                  <a:cubicBezTo>
                    <a:pt x="5" y="30"/>
                    <a:pt x="3" y="54"/>
                    <a:pt x="3" y="78"/>
                  </a:cubicBezTo>
                  <a:cubicBezTo>
                    <a:pt x="3" y="79"/>
                    <a:pt x="5" y="79"/>
                    <a:pt x="5" y="78"/>
                  </a:cubicBezTo>
                  <a:cubicBezTo>
                    <a:pt x="7" y="52"/>
                    <a:pt x="9" y="28"/>
                    <a:pt x="5" y="2"/>
                  </a:cubicBezTo>
                  <a:cubicBezTo>
                    <a:pt x="5" y="1"/>
                    <a:pt x="3" y="0"/>
                    <a:pt x="2" y="1"/>
                  </a:cubicBezTo>
                  <a:cubicBezTo>
                    <a:pt x="2" y="2"/>
                    <a:pt x="1" y="2"/>
                    <a:pt x="1" y="3"/>
                  </a:cubicBezTo>
                  <a:cubicBezTo>
                    <a:pt x="0" y="4"/>
                    <a:pt x="1" y="6"/>
                    <a:pt x="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75"/>
            <p:cNvSpPr/>
            <p:nvPr/>
          </p:nvSpPr>
          <p:spPr bwMode="auto">
            <a:xfrm>
              <a:off x="4070350" y="7899400"/>
              <a:ext cx="57150" cy="127000"/>
            </a:xfrm>
            <a:custGeom>
              <a:avLst/>
              <a:gdLst>
                <a:gd name="T0" fmla="*/ 6 w 15"/>
                <a:gd name="T1" fmla="*/ 33 h 34"/>
                <a:gd name="T2" fmla="*/ 7 w 15"/>
                <a:gd name="T3" fmla="*/ 33 h 34"/>
                <a:gd name="T4" fmla="*/ 4 w 15"/>
                <a:gd name="T5" fmla="*/ 2 h 34"/>
                <a:gd name="T6" fmla="*/ 2 w 15"/>
                <a:gd name="T7" fmla="*/ 4 h 34"/>
                <a:gd name="T8" fmla="*/ 6 w 15"/>
                <a:gd name="T9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4">
                  <a:moveTo>
                    <a:pt x="6" y="33"/>
                  </a:moveTo>
                  <a:cubicBezTo>
                    <a:pt x="6" y="33"/>
                    <a:pt x="7" y="34"/>
                    <a:pt x="7" y="33"/>
                  </a:cubicBezTo>
                  <a:cubicBezTo>
                    <a:pt x="15" y="25"/>
                    <a:pt x="11" y="9"/>
                    <a:pt x="4" y="2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9" y="12"/>
                    <a:pt x="8" y="23"/>
                    <a:pt x="6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76"/>
            <p:cNvSpPr/>
            <p:nvPr/>
          </p:nvSpPr>
          <p:spPr bwMode="auto">
            <a:xfrm>
              <a:off x="3679825" y="7497763"/>
              <a:ext cx="52388" cy="79375"/>
            </a:xfrm>
            <a:custGeom>
              <a:avLst/>
              <a:gdLst>
                <a:gd name="T0" fmla="*/ 0 w 14"/>
                <a:gd name="T1" fmla="*/ 2 h 21"/>
                <a:gd name="T2" fmla="*/ 7 w 14"/>
                <a:gd name="T3" fmla="*/ 17 h 21"/>
                <a:gd name="T4" fmla="*/ 13 w 14"/>
                <a:gd name="T5" fmla="*/ 10 h 21"/>
                <a:gd name="T6" fmla="*/ 13 w 14"/>
                <a:gd name="T7" fmla="*/ 10 h 21"/>
                <a:gd name="T8" fmla="*/ 12 w 14"/>
                <a:gd name="T9" fmla="*/ 13 h 21"/>
                <a:gd name="T10" fmla="*/ 10 w 14"/>
                <a:gd name="T11" fmla="*/ 16 h 21"/>
                <a:gd name="T12" fmla="*/ 7 w 14"/>
                <a:gd name="T13" fmla="*/ 12 h 21"/>
                <a:gd name="T14" fmla="*/ 2 w 14"/>
                <a:gd name="T15" fmla="*/ 2 h 21"/>
                <a:gd name="T16" fmla="*/ 0 w 14"/>
                <a:gd name="T17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21">
                  <a:moveTo>
                    <a:pt x="0" y="2"/>
                  </a:moveTo>
                  <a:cubicBezTo>
                    <a:pt x="0" y="7"/>
                    <a:pt x="4" y="14"/>
                    <a:pt x="7" y="17"/>
                  </a:cubicBezTo>
                  <a:cubicBezTo>
                    <a:pt x="12" y="21"/>
                    <a:pt x="14" y="13"/>
                    <a:pt x="13" y="10"/>
                  </a:cubicBezTo>
                  <a:cubicBezTo>
                    <a:pt x="13" y="9"/>
                    <a:pt x="13" y="10"/>
                    <a:pt x="13" y="10"/>
                  </a:cubicBezTo>
                  <a:cubicBezTo>
                    <a:pt x="13" y="11"/>
                    <a:pt x="13" y="12"/>
                    <a:pt x="12" y="13"/>
                  </a:cubicBezTo>
                  <a:cubicBezTo>
                    <a:pt x="12" y="14"/>
                    <a:pt x="11" y="16"/>
                    <a:pt x="10" y="16"/>
                  </a:cubicBezTo>
                  <a:cubicBezTo>
                    <a:pt x="9" y="16"/>
                    <a:pt x="7" y="13"/>
                    <a:pt x="7" y="12"/>
                  </a:cubicBezTo>
                  <a:cubicBezTo>
                    <a:pt x="5" y="9"/>
                    <a:pt x="2" y="6"/>
                    <a:pt x="2" y="2"/>
                  </a:cubicBezTo>
                  <a:cubicBezTo>
                    <a:pt x="2" y="0"/>
                    <a:pt x="0" y="0"/>
                    <a:pt x="0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77"/>
            <p:cNvSpPr/>
            <p:nvPr/>
          </p:nvSpPr>
          <p:spPr bwMode="auto">
            <a:xfrm>
              <a:off x="3770312" y="7459663"/>
              <a:ext cx="87313" cy="192088"/>
            </a:xfrm>
            <a:custGeom>
              <a:avLst/>
              <a:gdLst>
                <a:gd name="T0" fmla="*/ 1 w 23"/>
                <a:gd name="T1" fmla="*/ 2 h 51"/>
                <a:gd name="T2" fmla="*/ 8 w 23"/>
                <a:gd name="T3" fmla="*/ 8 h 51"/>
                <a:gd name="T4" fmla="*/ 10 w 23"/>
                <a:gd name="T5" fmla="*/ 14 h 51"/>
                <a:gd name="T6" fmla="*/ 13 w 23"/>
                <a:gd name="T7" fmla="*/ 23 h 51"/>
                <a:gd name="T8" fmla="*/ 20 w 23"/>
                <a:gd name="T9" fmla="*/ 50 h 51"/>
                <a:gd name="T10" fmla="*/ 22 w 23"/>
                <a:gd name="T11" fmla="*/ 50 h 51"/>
                <a:gd name="T12" fmla="*/ 14 w 23"/>
                <a:gd name="T13" fmla="*/ 16 h 51"/>
                <a:gd name="T14" fmla="*/ 2 w 23"/>
                <a:gd name="T15" fmla="*/ 0 h 51"/>
                <a:gd name="T16" fmla="*/ 1 w 23"/>
                <a:gd name="T17" fmla="*/ 0 h 51"/>
                <a:gd name="T18" fmla="*/ 1 w 23"/>
                <a:gd name="T19" fmla="*/ 2 h 51"/>
                <a:gd name="T20" fmla="*/ 1 w 23"/>
                <a:gd name="T21" fmla="*/ 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51">
                  <a:moveTo>
                    <a:pt x="1" y="2"/>
                  </a:moveTo>
                  <a:cubicBezTo>
                    <a:pt x="2" y="1"/>
                    <a:pt x="7" y="8"/>
                    <a:pt x="8" y="8"/>
                  </a:cubicBezTo>
                  <a:cubicBezTo>
                    <a:pt x="8" y="10"/>
                    <a:pt x="9" y="12"/>
                    <a:pt x="10" y="14"/>
                  </a:cubicBezTo>
                  <a:cubicBezTo>
                    <a:pt x="11" y="17"/>
                    <a:pt x="12" y="20"/>
                    <a:pt x="13" y="23"/>
                  </a:cubicBezTo>
                  <a:cubicBezTo>
                    <a:pt x="16" y="32"/>
                    <a:pt x="19" y="41"/>
                    <a:pt x="20" y="50"/>
                  </a:cubicBezTo>
                  <a:cubicBezTo>
                    <a:pt x="21" y="51"/>
                    <a:pt x="22" y="51"/>
                    <a:pt x="22" y="50"/>
                  </a:cubicBezTo>
                  <a:cubicBezTo>
                    <a:pt x="23" y="39"/>
                    <a:pt x="18" y="26"/>
                    <a:pt x="14" y="16"/>
                  </a:cubicBezTo>
                  <a:cubicBezTo>
                    <a:pt x="11" y="10"/>
                    <a:pt x="8" y="1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1" y="3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78"/>
            <p:cNvSpPr/>
            <p:nvPr/>
          </p:nvSpPr>
          <p:spPr bwMode="auto">
            <a:xfrm>
              <a:off x="2535237" y="392112"/>
              <a:ext cx="222250" cy="222250"/>
            </a:xfrm>
            <a:custGeom>
              <a:avLst/>
              <a:gdLst>
                <a:gd name="T0" fmla="*/ 30 w 59"/>
                <a:gd name="T1" fmla="*/ 52 h 59"/>
                <a:gd name="T2" fmla="*/ 8 w 59"/>
                <a:gd name="T3" fmla="*/ 32 h 59"/>
                <a:gd name="T4" fmla="*/ 0 w 59"/>
                <a:gd name="T5" fmla="*/ 5 h 59"/>
                <a:gd name="T6" fmla="*/ 0 w 59"/>
                <a:gd name="T7" fmla="*/ 5 h 59"/>
                <a:gd name="T8" fmla="*/ 5 w 59"/>
                <a:gd name="T9" fmla="*/ 27 h 59"/>
                <a:gd name="T10" fmla="*/ 11 w 59"/>
                <a:gd name="T11" fmla="*/ 43 h 59"/>
                <a:gd name="T12" fmla="*/ 33 w 59"/>
                <a:gd name="T13" fmla="*/ 55 h 59"/>
                <a:gd name="T14" fmla="*/ 28 w 59"/>
                <a:gd name="T15" fmla="*/ 1 h 59"/>
                <a:gd name="T16" fmla="*/ 27 w 59"/>
                <a:gd name="T17" fmla="*/ 1 h 59"/>
                <a:gd name="T18" fmla="*/ 30 w 59"/>
                <a:gd name="T19" fmla="*/ 52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9">
                  <a:moveTo>
                    <a:pt x="30" y="52"/>
                  </a:moveTo>
                  <a:cubicBezTo>
                    <a:pt x="19" y="54"/>
                    <a:pt x="11" y="41"/>
                    <a:pt x="8" y="32"/>
                  </a:cubicBezTo>
                  <a:cubicBezTo>
                    <a:pt x="5" y="23"/>
                    <a:pt x="1" y="14"/>
                    <a:pt x="0" y="5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13"/>
                    <a:pt x="3" y="19"/>
                    <a:pt x="5" y="27"/>
                  </a:cubicBezTo>
                  <a:cubicBezTo>
                    <a:pt x="6" y="32"/>
                    <a:pt x="8" y="38"/>
                    <a:pt x="11" y="43"/>
                  </a:cubicBezTo>
                  <a:cubicBezTo>
                    <a:pt x="16" y="51"/>
                    <a:pt x="24" y="59"/>
                    <a:pt x="33" y="55"/>
                  </a:cubicBezTo>
                  <a:cubicBezTo>
                    <a:pt x="59" y="46"/>
                    <a:pt x="42" y="12"/>
                    <a:pt x="28" y="1"/>
                  </a:cubicBezTo>
                  <a:cubicBezTo>
                    <a:pt x="28" y="0"/>
                    <a:pt x="27" y="1"/>
                    <a:pt x="27" y="1"/>
                  </a:cubicBezTo>
                  <a:cubicBezTo>
                    <a:pt x="37" y="13"/>
                    <a:pt x="56" y="47"/>
                    <a:pt x="30" y="5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79"/>
            <p:cNvSpPr/>
            <p:nvPr/>
          </p:nvSpPr>
          <p:spPr bwMode="auto">
            <a:xfrm>
              <a:off x="2711450" y="798512"/>
              <a:ext cx="46038" cy="58738"/>
            </a:xfrm>
            <a:custGeom>
              <a:avLst/>
              <a:gdLst>
                <a:gd name="T0" fmla="*/ 10 w 12"/>
                <a:gd name="T1" fmla="*/ 16 h 16"/>
                <a:gd name="T2" fmla="*/ 12 w 12"/>
                <a:gd name="T3" fmla="*/ 16 h 16"/>
                <a:gd name="T4" fmla="*/ 12 w 12"/>
                <a:gd name="T5" fmla="*/ 15 h 16"/>
                <a:gd name="T6" fmla="*/ 12 w 12"/>
                <a:gd name="T7" fmla="*/ 13 h 16"/>
                <a:gd name="T8" fmla="*/ 4 w 12"/>
                <a:gd name="T9" fmla="*/ 2 h 16"/>
                <a:gd name="T10" fmla="*/ 2 w 12"/>
                <a:gd name="T11" fmla="*/ 4 h 16"/>
                <a:gd name="T12" fmla="*/ 10 w 12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6">
                  <a:moveTo>
                    <a:pt x="10" y="16"/>
                  </a:moveTo>
                  <a:cubicBezTo>
                    <a:pt x="10" y="16"/>
                    <a:pt x="11" y="16"/>
                    <a:pt x="12" y="16"/>
                  </a:cubicBezTo>
                  <a:cubicBezTo>
                    <a:pt x="12" y="16"/>
                    <a:pt x="12" y="15"/>
                    <a:pt x="12" y="15"/>
                  </a:cubicBezTo>
                  <a:cubicBezTo>
                    <a:pt x="12" y="15"/>
                    <a:pt x="12" y="14"/>
                    <a:pt x="12" y="13"/>
                  </a:cubicBezTo>
                  <a:cubicBezTo>
                    <a:pt x="8" y="10"/>
                    <a:pt x="7" y="5"/>
                    <a:pt x="4" y="2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5" y="8"/>
                    <a:pt x="6" y="13"/>
                    <a:pt x="10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80"/>
            <p:cNvSpPr/>
            <p:nvPr/>
          </p:nvSpPr>
          <p:spPr bwMode="auto">
            <a:xfrm>
              <a:off x="2805112" y="911224"/>
              <a:ext cx="34925" cy="14288"/>
            </a:xfrm>
            <a:custGeom>
              <a:avLst/>
              <a:gdLst>
                <a:gd name="T0" fmla="*/ 2 w 9"/>
                <a:gd name="T1" fmla="*/ 4 h 4"/>
                <a:gd name="T2" fmla="*/ 8 w 9"/>
                <a:gd name="T3" fmla="*/ 3 h 4"/>
                <a:gd name="T4" fmla="*/ 9 w 9"/>
                <a:gd name="T5" fmla="*/ 3 h 4"/>
                <a:gd name="T6" fmla="*/ 9 w 9"/>
                <a:gd name="T7" fmla="*/ 1 h 4"/>
                <a:gd name="T8" fmla="*/ 7 w 9"/>
                <a:gd name="T9" fmla="*/ 1 h 4"/>
                <a:gd name="T10" fmla="*/ 6 w 9"/>
                <a:gd name="T11" fmla="*/ 2 h 4"/>
                <a:gd name="T12" fmla="*/ 2 w 9"/>
                <a:gd name="T13" fmla="*/ 2 h 4"/>
                <a:gd name="T14" fmla="*/ 2 w 9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4">
                  <a:moveTo>
                    <a:pt x="2" y="4"/>
                  </a:moveTo>
                  <a:cubicBezTo>
                    <a:pt x="4" y="4"/>
                    <a:pt x="6" y="4"/>
                    <a:pt x="8" y="3"/>
                  </a:cubicBezTo>
                  <a:cubicBezTo>
                    <a:pt x="8" y="3"/>
                    <a:pt x="9" y="3"/>
                    <a:pt x="9" y="3"/>
                  </a:cubicBezTo>
                  <a:cubicBezTo>
                    <a:pt x="9" y="2"/>
                    <a:pt x="9" y="2"/>
                    <a:pt x="9" y="1"/>
                  </a:cubicBezTo>
                  <a:cubicBezTo>
                    <a:pt x="8" y="0"/>
                    <a:pt x="8" y="0"/>
                    <a:pt x="7" y="1"/>
                  </a:cubicBezTo>
                  <a:cubicBezTo>
                    <a:pt x="7" y="2"/>
                    <a:pt x="7" y="2"/>
                    <a:pt x="6" y="2"/>
                  </a:cubicBezTo>
                  <a:cubicBezTo>
                    <a:pt x="5" y="2"/>
                    <a:pt x="3" y="2"/>
                    <a:pt x="2" y="2"/>
                  </a:cubicBezTo>
                  <a:cubicBezTo>
                    <a:pt x="1" y="2"/>
                    <a:pt x="0" y="4"/>
                    <a:pt x="2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81"/>
            <p:cNvSpPr/>
            <p:nvPr/>
          </p:nvSpPr>
          <p:spPr bwMode="auto">
            <a:xfrm>
              <a:off x="3098800" y="1604962"/>
              <a:ext cx="63500" cy="79375"/>
            </a:xfrm>
            <a:custGeom>
              <a:avLst/>
              <a:gdLst>
                <a:gd name="T0" fmla="*/ 16 w 17"/>
                <a:gd name="T1" fmla="*/ 17 h 21"/>
                <a:gd name="T2" fmla="*/ 16 w 17"/>
                <a:gd name="T3" fmla="*/ 15 h 21"/>
                <a:gd name="T4" fmla="*/ 4 w 17"/>
                <a:gd name="T5" fmla="*/ 2 h 21"/>
                <a:gd name="T6" fmla="*/ 0 w 17"/>
                <a:gd name="T7" fmla="*/ 2 h 21"/>
                <a:gd name="T8" fmla="*/ 16 w 17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1">
                  <a:moveTo>
                    <a:pt x="16" y="17"/>
                  </a:moveTo>
                  <a:cubicBezTo>
                    <a:pt x="17" y="16"/>
                    <a:pt x="17" y="15"/>
                    <a:pt x="16" y="15"/>
                  </a:cubicBezTo>
                  <a:cubicBezTo>
                    <a:pt x="9" y="14"/>
                    <a:pt x="4" y="9"/>
                    <a:pt x="4" y="2"/>
                  </a:cubicBezTo>
                  <a:cubicBezTo>
                    <a:pt x="4" y="0"/>
                    <a:pt x="0" y="0"/>
                    <a:pt x="0" y="2"/>
                  </a:cubicBezTo>
                  <a:cubicBezTo>
                    <a:pt x="1" y="10"/>
                    <a:pt x="8" y="21"/>
                    <a:pt x="16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82"/>
            <p:cNvSpPr/>
            <p:nvPr/>
          </p:nvSpPr>
          <p:spPr bwMode="auto">
            <a:xfrm>
              <a:off x="92075" y="-1803401"/>
              <a:ext cx="285750" cy="593725"/>
            </a:xfrm>
            <a:custGeom>
              <a:avLst/>
              <a:gdLst>
                <a:gd name="T0" fmla="*/ 60 w 76"/>
                <a:gd name="T1" fmla="*/ 147 h 158"/>
                <a:gd name="T2" fmla="*/ 28 w 76"/>
                <a:gd name="T3" fmla="*/ 77 h 158"/>
                <a:gd name="T4" fmla="*/ 2 w 76"/>
                <a:gd name="T5" fmla="*/ 2 h 158"/>
                <a:gd name="T6" fmla="*/ 0 w 76"/>
                <a:gd name="T7" fmla="*/ 2 h 158"/>
                <a:gd name="T8" fmla="*/ 31 w 76"/>
                <a:gd name="T9" fmla="*/ 95 h 158"/>
                <a:gd name="T10" fmla="*/ 50 w 76"/>
                <a:gd name="T11" fmla="*/ 136 h 158"/>
                <a:gd name="T12" fmla="*/ 69 w 76"/>
                <a:gd name="T13" fmla="*/ 155 h 158"/>
                <a:gd name="T14" fmla="*/ 72 w 76"/>
                <a:gd name="T15" fmla="*/ 137 h 158"/>
                <a:gd name="T16" fmla="*/ 58 w 76"/>
                <a:gd name="T17" fmla="*/ 99 h 158"/>
                <a:gd name="T18" fmla="*/ 31 w 76"/>
                <a:gd name="T19" fmla="*/ 57 h 158"/>
                <a:gd name="T20" fmla="*/ 21 w 76"/>
                <a:gd name="T21" fmla="*/ 36 h 158"/>
                <a:gd name="T22" fmla="*/ 16 w 76"/>
                <a:gd name="T23" fmla="*/ 23 h 158"/>
                <a:gd name="T24" fmla="*/ 14 w 76"/>
                <a:gd name="T25" fmla="*/ 24 h 158"/>
                <a:gd name="T26" fmla="*/ 25 w 76"/>
                <a:gd name="T27" fmla="*/ 51 h 158"/>
                <a:gd name="T28" fmla="*/ 45 w 76"/>
                <a:gd name="T29" fmla="*/ 85 h 158"/>
                <a:gd name="T30" fmla="*/ 64 w 76"/>
                <a:gd name="T31" fmla="*/ 116 h 158"/>
                <a:gd name="T32" fmla="*/ 70 w 76"/>
                <a:gd name="T33" fmla="*/ 143 h 158"/>
                <a:gd name="T34" fmla="*/ 70 w 76"/>
                <a:gd name="T35" fmla="*/ 148 h 158"/>
                <a:gd name="T36" fmla="*/ 60 w 76"/>
                <a:gd name="T37" fmla="*/ 14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6" h="158">
                  <a:moveTo>
                    <a:pt x="60" y="147"/>
                  </a:moveTo>
                  <a:cubicBezTo>
                    <a:pt x="44" y="128"/>
                    <a:pt x="36" y="101"/>
                    <a:pt x="28" y="77"/>
                  </a:cubicBezTo>
                  <a:cubicBezTo>
                    <a:pt x="18" y="52"/>
                    <a:pt x="9" y="27"/>
                    <a:pt x="2" y="2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9" y="34"/>
                    <a:pt x="20" y="65"/>
                    <a:pt x="31" y="95"/>
                  </a:cubicBezTo>
                  <a:cubicBezTo>
                    <a:pt x="37" y="109"/>
                    <a:pt x="42" y="123"/>
                    <a:pt x="50" y="136"/>
                  </a:cubicBezTo>
                  <a:cubicBezTo>
                    <a:pt x="52" y="140"/>
                    <a:pt x="61" y="158"/>
                    <a:pt x="69" y="155"/>
                  </a:cubicBezTo>
                  <a:cubicBezTo>
                    <a:pt x="76" y="153"/>
                    <a:pt x="73" y="142"/>
                    <a:pt x="72" y="137"/>
                  </a:cubicBezTo>
                  <a:cubicBezTo>
                    <a:pt x="71" y="123"/>
                    <a:pt x="65" y="111"/>
                    <a:pt x="58" y="99"/>
                  </a:cubicBezTo>
                  <a:cubicBezTo>
                    <a:pt x="49" y="85"/>
                    <a:pt x="39" y="72"/>
                    <a:pt x="31" y="57"/>
                  </a:cubicBezTo>
                  <a:cubicBezTo>
                    <a:pt x="27" y="50"/>
                    <a:pt x="24" y="43"/>
                    <a:pt x="21" y="36"/>
                  </a:cubicBezTo>
                  <a:cubicBezTo>
                    <a:pt x="20" y="31"/>
                    <a:pt x="19" y="27"/>
                    <a:pt x="16" y="23"/>
                  </a:cubicBezTo>
                  <a:cubicBezTo>
                    <a:pt x="15" y="23"/>
                    <a:pt x="14" y="24"/>
                    <a:pt x="14" y="24"/>
                  </a:cubicBezTo>
                  <a:cubicBezTo>
                    <a:pt x="20" y="32"/>
                    <a:pt x="21" y="43"/>
                    <a:pt x="25" y="51"/>
                  </a:cubicBezTo>
                  <a:cubicBezTo>
                    <a:pt x="31" y="63"/>
                    <a:pt x="38" y="74"/>
                    <a:pt x="45" y="85"/>
                  </a:cubicBezTo>
                  <a:cubicBezTo>
                    <a:pt x="52" y="95"/>
                    <a:pt x="59" y="105"/>
                    <a:pt x="64" y="116"/>
                  </a:cubicBezTo>
                  <a:cubicBezTo>
                    <a:pt x="68" y="125"/>
                    <a:pt x="70" y="133"/>
                    <a:pt x="70" y="143"/>
                  </a:cubicBezTo>
                  <a:cubicBezTo>
                    <a:pt x="70" y="145"/>
                    <a:pt x="71" y="146"/>
                    <a:pt x="70" y="148"/>
                  </a:cubicBezTo>
                  <a:cubicBezTo>
                    <a:pt x="69" y="155"/>
                    <a:pt x="64" y="152"/>
                    <a:pt x="60" y="14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83"/>
            <p:cNvSpPr/>
            <p:nvPr/>
          </p:nvSpPr>
          <p:spPr bwMode="auto">
            <a:xfrm>
              <a:off x="460375" y="-996951"/>
              <a:ext cx="36513" cy="68263"/>
            </a:xfrm>
            <a:custGeom>
              <a:avLst/>
              <a:gdLst>
                <a:gd name="T0" fmla="*/ 7 w 10"/>
                <a:gd name="T1" fmla="*/ 18 h 18"/>
                <a:gd name="T2" fmla="*/ 8 w 10"/>
                <a:gd name="T3" fmla="*/ 18 h 18"/>
                <a:gd name="T4" fmla="*/ 10 w 10"/>
                <a:gd name="T5" fmla="*/ 16 h 18"/>
                <a:gd name="T6" fmla="*/ 5 w 10"/>
                <a:gd name="T7" fmla="*/ 3 h 18"/>
                <a:gd name="T8" fmla="*/ 1 w 10"/>
                <a:gd name="T9" fmla="*/ 4 h 18"/>
                <a:gd name="T10" fmla="*/ 7 w 10"/>
                <a:gd name="T11" fmla="*/ 16 h 18"/>
                <a:gd name="T12" fmla="*/ 7 w 10"/>
                <a:gd name="T13" fmla="*/ 16 h 18"/>
                <a:gd name="T14" fmla="*/ 7 w 10"/>
                <a:gd name="T1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8">
                  <a:moveTo>
                    <a:pt x="7" y="18"/>
                  </a:moveTo>
                  <a:cubicBezTo>
                    <a:pt x="7" y="18"/>
                    <a:pt x="8" y="18"/>
                    <a:pt x="8" y="18"/>
                  </a:cubicBezTo>
                  <a:cubicBezTo>
                    <a:pt x="9" y="18"/>
                    <a:pt x="10" y="17"/>
                    <a:pt x="10" y="16"/>
                  </a:cubicBezTo>
                  <a:cubicBezTo>
                    <a:pt x="8" y="12"/>
                    <a:pt x="7" y="7"/>
                    <a:pt x="5" y="3"/>
                  </a:cubicBezTo>
                  <a:cubicBezTo>
                    <a:pt x="4" y="0"/>
                    <a:pt x="0" y="2"/>
                    <a:pt x="1" y="4"/>
                  </a:cubicBezTo>
                  <a:cubicBezTo>
                    <a:pt x="3" y="8"/>
                    <a:pt x="5" y="12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6" y="17"/>
                    <a:pt x="6" y="18"/>
                    <a:pt x="7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84"/>
            <p:cNvSpPr/>
            <p:nvPr/>
          </p:nvSpPr>
          <p:spPr bwMode="auto">
            <a:xfrm>
              <a:off x="542925" y="-854076"/>
              <a:ext cx="14288" cy="22225"/>
            </a:xfrm>
            <a:custGeom>
              <a:avLst/>
              <a:gdLst>
                <a:gd name="T0" fmla="*/ 1 w 4"/>
                <a:gd name="T1" fmla="*/ 6 h 6"/>
                <a:gd name="T2" fmla="*/ 3 w 4"/>
                <a:gd name="T3" fmla="*/ 6 h 6"/>
                <a:gd name="T4" fmla="*/ 4 w 4"/>
                <a:gd name="T5" fmla="*/ 5 h 6"/>
                <a:gd name="T6" fmla="*/ 1 w 4"/>
                <a:gd name="T7" fmla="*/ 1 h 6"/>
                <a:gd name="T8" fmla="*/ 1 w 4"/>
                <a:gd name="T9" fmla="*/ 1 h 6"/>
                <a:gd name="T10" fmla="*/ 2 w 4"/>
                <a:gd name="T11" fmla="*/ 4 h 6"/>
                <a:gd name="T12" fmla="*/ 1 w 4"/>
                <a:gd name="T13" fmla="*/ 4 h 6"/>
                <a:gd name="T14" fmla="*/ 1 w 4"/>
                <a:gd name="T1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6">
                  <a:moveTo>
                    <a:pt x="1" y="6"/>
                  </a:moveTo>
                  <a:cubicBezTo>
                    <a:pt x="2" y="6"/>
                    <a:pt x="2" y="6"/>
                    <a:pt x="3" y="6"/>
                  </a:cubicBezTo>
                  <a:cubicBezTo>
                    <a:pt x="3" y="6"/>
                    <a:pt x="4" y="5"/>
                    <a:pt x="4" y="5"/>
                  </a:cubicBezTo>
                  <a:cubicBezTo>
                    <a:pt x="4" y="3"/>
                    <a:pt x="3" y="1"/>
                    <a:pt x="1" y="1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0" y="5"/>
                    <a:pt x="0" y="6"/>
                    <a:pt x="1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85"/>
            <p:cNvSpPr/>
            <p:nvPr/>
          </p:nvSpPr>
          <p:spPr bwMode="auto">
            <a:xfrm>
              <a:off x="3759200" y="-2373313"/>
              <a:ext cx="187325" cy="349250"/>
            </a:xfrm>
            <a:custGeom>
              <a:avLst/>
              <a:gdLst>
                <a:gd name="T0" fmla="*/ 24 w 50"/>
                <a:gd name="T1" fmla="*/ 84 h 93"/>
                <a:gd name="T2" fmla="*/ 50 w 50"/>
                <a:gd name="T3" fmla="*/ 34 h 93"/>
                <a:gd name="T4" fmla="*/ 41 w 50"/>
                <a:gd name="T5" fmla="*/ 9 h 93"/>
                <a:gd name="T6" fmla="*/ 24 w 50"/>
                <a:gd name="T7" fmla="*/ 1 h 93"/>
                <a:gd name="T8" fmla="*/ 24 w 50"/>
                <a:gd name="T9" fmla="*/ 3 h 93"/>
                <a:gd name="T10" fmla="*/ 45 w 50"/>
                <a:gd name="T11" fmla="*/ 43 h 93"/>
                <a:gd name="T12" fmla="*/ 24 w 50"/>
                <a:gd name="T13" fmla="*/ 80 h 93"/>
                <a:gd name="T14" fmla="*/ 14 w 50"/>
                <a:gd name="T15" fmla="*/ 86 h 93"/>
                <a:gd name="T16" fmla="*/ 4 w 50"/>
                <a:gd name="T17" fmla="*/ 77 h 93"/>
                <a:gd name="T18" fmla="*/ 5 w 50"/>
                <a:gd name="T19" fmla="*/ 53 h 93"/>
                <a:gd name="T20" fmla="*/ 17 w 50"/>
                <a:gd name="T21" fmla="*/ 7 h 93"/>
                <a:gd name="T22" fmla="*/ 15 w 50"/>
                <a:gd name="T23" fmla="*/ 5 h 93"/>
                <a:gd name="T24" fmla="*/ 5 w 50"/>
                <a:gd name="T25" fmla="*/ 38 h 93"/>
                <a:gd name="T26" fmla="*/ 0 w 50"/>
                <a:gd name="T27" fmla="*/ 73 h 93"/>
                <a:gd name="T28" fmla="*/ 24 w 50"/>
                <a:gd name="T29" fmla="*/ 8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0" h="93">
                  <a:moveTo>
                    <a:pt x="24" y="84"/>
                  </a:moveTo>
                  <a:cubicBezTo>
                    <a:pt x="38" y="73"/>
                    <a:pt x="49" y="52"/>
                    <a:pt x="50" y="34"/>
                  </a:cubicBezTo>
                  <a:cubicBezTo>
                    <a:pt x="50" y="24"/>
                    <a:pt x="46" y="17"/>
                    <a:pt x="41" y="9"/>
                  </a:cubicBezTo>
                  <a:cubicBezTo>
                    <a:pt x="36" y="1"/>
                    <a:pt x="33" y="0"/>
                    <a:pt x="24" y="1"/>
                  </a:cubicBezTo>
                  <a:cubicBezTo>
                    <a:pt x="23" y="2"/>
                    <a:pt x="23" y="3"/>
                    <a:pt x="24" y="3"/>
                  </a:cubicBezTo>
                  <a:cubicBezTo>
                    <a:pt x="42" y="3"/>
                    <a:pt x="48" y="28"/>
                    <a:pt x="45" y="43"/>
                  </a:cubicBezTo>
                  <a:cubicBezTo>
                    <a:pt x="42" y="56"/>
                    <a:pt x="34" y="71"/>
                    <a:pt x="24" y="80"/>
                  </a:cubicBezTo>
                  <a:cubicBezTo>
                    <a:pt x="22" y="82"/>
                    <a:pt x="17" y="86"/>
                    <a:pt x="14" y="86"/>
                  </a:cubicBezTo>
                  <a:cubicBezTo>
                    <a:pt x="7" y="87"/>
                    <a:pt x="5" y="81"/>
                    <a:pt x="4" y="77"/>
                  </a:cubicBezTo>
                  <a:cubicBezTo>
                    <a:pt x="2" y="69"/>
                    <a:pt x="4" y="60"/>
                    <a:pt x="5" y="53"/>
                  </a:cubicBezTo>
                  <a:cubicBezTo>
                    <a:pt x="8" y="37"/>
                    <a:pt x="11" y="21"/>
                    <a:pt x="17" y="7"/>
                  </a:cubicBezTo>
                  <a:cubicBezTo>
                    <a:pt x="18" y="5"/>
                    <a:pt x="16" y="4"/>
                    <a:pt x="15" y="5"/>
                  </a:cubicBezTo>
                  <a:cubicBezTo>
                    <a:pt x="10" y="16"/>
                    <a:pt x="7" y="27"/>
                    <a:pt x="5" y="38"/>
                  </a:cubicBezTo>
                  <a:cubicBezTo>
                    <a:pt x="3" y="50"/>
                    <a:pt x="0" y="62"/>
                    <a:pt x="0" y="73"/>
                  </a:cubicBezTo>
                  <a:cubicBezTo>
                    <a:pt x="2" y="88"/>
                    <a:pt x="12" y="93"/>
                    <a:pt x="24" y="8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86"/>
            <p:cNvSpPr/>
            <p:nvPr/>
          </p:nvSpPr>
          <p:spPr bwMode="auto">
            <a:xfrm>
              <a:off x="4119562" y="-2339976"/>
              <a:ext cx="104775" cy="206375"/>
            </a:xfrm>
            <a:custGeom>
              <a:avLst/>
              <a:gdLst>
                <a:gd name="T0" fmla="*/ 3 w 28"/>
                <a:gd name="T1" fmla="*/ 46 h 55"/>
                <a:gd name="T2" fmla="*/ 1 w 28"/>
                <a:gd name="T3" fmla="*/ 48 h 55"/>
                <a:gd name="T4" fmla="*/ 21 w 28"/>
                <a:gd name="T5" fmla="*/ 29 h 55"/>
                <a:gd name="T6" fmla="*/ 24 w 28"/>
                <a:gd name="T7" fmla="*/ 19 h 55"/>
                <a:gd name="T8" fmla="*/ 26 w 28"/>
                <a:gd name="T9" fmla="*/ 17 h 55"/>
                <a:gd name="T10" fmla="*/ 27 w 28"/>
                <a:gd name="T11" fmla="*/ 9 h 55"/>
                <a:gd name="T12" fmla="*/ 25 w 28"/>
                <a:gd name="T13" fmla="*/ 9 h 55"/>
                <a:gd name="T14" fmla="*/ 24 w 28"/>
                <a:gd name="T15" fmla="*/ 13 h 55"/>
                <a:gd name="T16" fmla="*/ 16 w 28"/>
                <a:gd name="T17" fmla="*/ 3 h 55"/>
                <a:gd name="T18" fmla="*/ 16 w 28"/>
                <a:gd name="T19" fmla="*/ 3 h 55"/>
                <a:gd name="T20" fmla="*/ 16 w 28"/>
                <a:gd name="T21" fmla="*/ 5 h 55"/>
                <a:gd name="T22" fmla="*/ 16 w 28"/>
                <a:gd name="T23" fmla="*/ 5 h 55"/>
                <a:gd name="T24" fmla="*/ 22 w 28"/>
                <a:gd name="T25" fmla="*/ 14 h 55"/>
                <a:gd name="T26" fmla="*/ 22 w 28"/>
                <a:gd name="T27" fmla="*/ 16 h 55"/>
                <a:gd name="T28" fmla="*/ 22 w 28"/>
                <a:gd name="T29" fmla="*/ 17 h 55"/>
                <a:gd name="T30" fmla="*/ 22 w 28"/>
                <a:gd name="T31" fmla="*/ 18 h 55"/>
                <a:gd name="T32" fmla="*/ 18 w 28"/>
                <a:gd name="T33" fmla="*/ 29 h 55"/>
                <a:gd name="T34" fmla="*/ 3 w 28"/>
                <a:gd name="T35" fmla="*/ 4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" h="55">
                  <a:moveTo>
                    <a:pt x="3" y="46"/>
                  </a:moveTo>
                  <a:cubicBezTo>
                    <a:pt x="1" y="45"/>
                    <a:pt x="0" y="47"/>
                    <a:pt x="1" y="48"/>
                  </a:cubicBezTo>
                  <a:cubicBezTo>
                    <a:pt x="13" y="55"/>
                    <a:pt x="18" y="37"/>
                    <a:pt x="21" y="29"/>
                  </a:cubicBezTo>
                  <a:cubicBezTo>
                    <a:pt x="23" y="26"/>
                    <a:pt x="23" y="23"/>
                    <a:pt x="24" y="19"/>
                  </a:cubicBezTo>
                  <a:cubicBezTo>
                    <a:pt x="25" y="19"/>
                    <a:pt x="26" y="19"/>
                    <a:pt x="26" y="17"/>
                  </a:cubicBezTo>
                  <a:cubicBezTo>
                    <a:pt x="26" y="14"/>
                    <a:pt x="28" y="12"/>
                    <a:pt x="27" y="9"/>
                  </a:cubicBezTo>
                  <a:cubicBezTo>
                    <a:pt x="26" y="8"/>
                    <a:pt x="25" y="8"/>
                    <a:pt x="25" y="9"/>
                  </a:cubicBezTo>
                  <a:cubicBezTo>
                    <a:pt x="25" y="10"/>
                    <a:pt x="24" y="11"/>
                    <a:pt x="24" y="13"/>
                  </a:cubicBezTo>
                  <a:cubicBezTo>
                    <a:pt x="23" y="8"/>
                    <a:pt x="21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4"/>
                    <a:pt x="16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0"/>
                    <a:pt x="22" y="14"/>
                    <a:pt x="22" y="14"/>
                  </a:cubicBezTo>
                  <a:cubicBezTo>
                    <a:pt x="22" y="15"/>
                    <a:pt x="22" y="15"/>
                    <a:pt x="22" y="16"/>
                  </a:cubicBezTo>
                  <a:cubicBezTo>
                    <a:pt x="22" y="16"/>
                    <a:pt x="22" y="16"/>
                    <a:pt x="22" y="17"/>
                  </a:cubicBezTo>
                  <a:cubicBezTo>
                    <a:pt x="22" y="17"/>
                    <a:pt x="22" y="17"/>
                    <a:pt x="22" y="18"/>
                  </a:cubicBezTo>
                  <a:cubicBezTo>
                    <a:pt x="22" y="22"/>
                    <a:pt x="20" y="25"/>
                    <a:pt x="18" y="29"/>
                  </a:cubicBezTo>
                  <a:cubicBezTo>
                    <a:pt x="16" y="34"/>
                    <a:pt x="10" y="50"/>
                    <a:pt x="3" y="4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87"/>
            <p:cNvSpPr/>
            <p:nvPr/>
          </p:nvSpPr>
          <p:spPr bwMode="auto">
            <a:xfrm>
              <a:off x="268287" y="1938337"/>
              <a:ext cx="608013" cy="349250"/>
            </a:xfrm>
            <a:custGeom>
              <a:avLst/>
              <a:gdLst>
                <a:gd name="T0" fmla="*/ 162 w 162"/>
                <a:gd name="T1" fmla="*/ 1 h 93"/>
                <a:gd name="T2" fmla="*/ 136 w 162"/>
                <a:gd name="T3" fmla="*/ 2 h 93"/>
                <a:gd name="T4" fmla="*/ 113 w 162"/>
                <a:gd name="T5" fmla="*/ 12 h 93"/>
                <a:gd name="T6" fmla="*/ 64 w 162"/>
                <a:gd name="T7" fmla="*/ 38 h 93"/>
                <a:gd name="T8" fmla="*/ 41 w 162"/>
                <a:gd name="T9" fmla="*/ 54 h 93"/>
                <a:gd name="T10" fmla="*/ 19 w 162"/>
                <a:gd name="T11" fmla="*/ 68 h 93"/>
                <a:gd name="T12" fmla="*/ 5 w 162"/>
                <a:gd name="T13" fmla="*/ 87 h 93"/>
                <a:gd name="T14" fmla="*/ 26 w 162"/>
                <a:gd name="T15" fmla="*/ 89 h 93"/>
                <a:gd name="T16" fmla="*/ 72 w 162"/>
                <a:gd name="T17" fmla="*/ 68 h 93"/>
                <a:gd name="T18" fmla="*/ 118 w 162"/>
                <a:gd name="T19" fmla="*/ 39 h 93"/>
                <a:gd name="T20" fmla="*/ 157 w 162"/>
                <a:gd name="T21" fmla="*/ 14 h 93"/>
                <a:gd name="T22" fmla="*/ 155 w 162"/>
                <a:gd name="T23" fmla="*/ 12 h 93"/>
                <a:gd name="T24" fmla="*/ 121 w 162"/>
                <a:gd name="T25" fmla="*/ 34 h 93"/>
                <a:gd name="T26" fmla="*/ 85 w 162"/>
                <a:gd name="T27" fmla="*/ 56 h 93"/>
                <a:gd name="T28" fmla="*/ 50 w 162"/>
                <a:gd name="T29" fmla="*/ 77 h 93"/>
                <a:gd name="T30" fmla="*/ 12 w 162"/>
                <a:gd name="T31" fmla="*/ 87 h 93"/>
                <a:gd name="T32" fmla="*/ 22 w 162"/>
                <a:gd name="T33" fmla="*/ 69 h 93"/>
                <a:gd name="T34" fmla="*/ 39 w 162"/>
                <a:gd name="T35" fmla="*/ 58 h 93"/>
                <a:gd name="T36" fmla="*/ 74 w 162"/>
                <a:gd name="T37" fmla="*/ 35 h 93"/>
                <a:gd name="T38" fmla="*/ 111 w 162"/>
                <a:gd name="T39" fmla="*/ 16 h 93"/>
                <a:gd name="T40" fmla="*/ 133 w 162"/>
                <a:gd name="T41" fmla="*/ 5 h 93"/>
                <a:gd name="T42" fmla="*/ 162 w 162"/>
                <a:gd name="T43" fmla="*/ 1 h 93"/>
                <a:gd name="T44" fmla="*/ 162 w 162"/>
                <a:gd name="T45" fmla="*/ 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2" h="93">
                  <a:moveTo>
                    <a:pt x="162" y="1"/>
                  </a:moveTo>
                  <a:cubicBezTo>
                    <a:pt x="153" y="0"/>
                    <a:pt x="145" y="0"/>
                    <a:pt x="136" y="2"/>
                  </a:cubicBezTo>
                  <a:cubicBezTo>
                    <a:pt x="128" y="4"/>
                    <a:pt x="121" y="9"/>
                    <a:pt x="113" y="12"/>
                  </a:cubicBezTo>
                  <a:cubicBezTo>
                    <a:pt x="97" y="21"/>
                    <a:pt x="80" y="28"/>
                    <a:pt x="64" y="38"/>
                  </a:cubicBezTo>
                  <a:cubicBezTo>
                    <a:pt x="56" y="43"/>
                    <a:pt x="49" y="49"/>
                    <a:pt x="41" y="54"/>
                  </a:cubicBezTo>
                  <a:cubicBezTo>
                    <a:pt x="34" y="59"/>
                    <a:pt x="26" y="63"/>
                    <a:pt x="19" y="68"/>
                  </a:cubicBezTo>
                  <a:cubicBezTo>
                    <a:pt x="15" y="71"/>
                    <a:pt x="0" y="80"/>
                    <a:pt x="5" y="87"/>
                  </a:cubicBezTo>
                  <a:cubicBezTo>
                    <a:pt x="9" y="93"/>
                    <a:pt x="21" y="90"/>
                    <a:pt x="26" y="89"/>
                  </a:cubicBezTo>
                  <a:cubicBezTo>
                    <a:pt x="43" y="86"/>
                    <a:pt x="58" y="76"/>
                    <a:pt x="72" y="68"/>
                  </a:cubicBezTo>
                  <a:cubicBezTo>
                    <a:pt x="88" y="59"/>
                    <a:pt x="102" y="47"/>
                    <a:pt x="118" y="39"/>
                  </a:cubicBezTo>
                  <a:cubicBezTo>
                    <a:pt x="131" y="32"/>
                    <a:pt x="148" y="25"/>
                    <a:pt x="157" y="14"/>
                  </a:cubicBezTo>
                  <a:cubicBezTo>
                    <a:pt x="158" y="13"/>
                    <a:pt x="156" y="11"/>
                    <a:pt x="155" y="12"/>
                  </a:cubicBezTo>
                  <a:cubicBezTo>
                    <a:pt x="146" y="21"/>
                    <a:pt x="132" y="28"/>
                    <a:pt x="121" y="34"/>
                  </a:cubicBezTo>
                  <a:cubicBezTo>
                    <a:pt x="108" y="41"/>
                    <a:pt x="97" y="48"/>
                    <a:pt x="85" y="56"/>
                  </a:cubicBezTo>
                  <a:cubicBezTo>
                    <a:pt x="74" y="64"/>
                    <a:pt x="62" y="70"/>
                    <a:pt x="50" y="77"/>
                  </a:cubicBezTo>
                  <a:cubicBezTo>
                    <a:pt x="40" y="82"/>
                    <a:pt x="23" y="92"/>
                    <a:pt x="12" y="87"/>
                  </a:cubicBezTo>
                  <a:cubicBezTo>
                    <a:pt x="0" y="83"/>
                    <a:pt x="17" y="72"/>
                    <a:pt x="22" y="69"/>
                  </a:cubicBezTo>
                  <a:cubicBezTo>
                    <a:pt x="28" y="65"/>
                    <a:pt x="34" y="62"/>
                    <a:pt x="39" y="58"/>
                  </a:cubicBezTo>
                  <a:cubicBezTo>
                    <a:pt x="51" y="51"/>
                    <a:pt x="62" y="42"/>
                    <a:pt x="74" y="35"/>
                  </a:cubicBezTo>
                  <a:cubicBezTo>
                    <a:pt x="87" y="28"/>
                    <a:pt x="99" y="22"/>
                    <a:pt x="111" y="16"/>
                  </a:cubicBezTo>
                  <a:cubicBezTo>
                    <a:pt x="118" y="12"/>
                    <a:pt x="126" y="8"/>
                    <a:pt x="133" y="5"/>
                  </a:cubicBezTo>
                  <a:cubicBezTo>
                    <a:pt x="143" y="1"/>
                    <a:pt x="152" y="2"/>
                    <a:pt x="162" y="1"/>
                  </a:cubicBezTo>
                  <a:cubicBezTo>
                    <a:pt x="162" y="1"/>
                    <a:pt x="162" y="1"/>
                    <a:pt x="162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88"/>
            <p:cNvSpPr/>
            <p:nvPr/>
          </p:nvSpPr>
          <p:spPr bwMode="auto">
            <a:xfrm>
              <a:off x="989012" y="1825625"/>
              <a:ext cx="296863" cy="139700"/>
            </a:xfrm>
            <a:custGeom>
              <a:avLst/>
              <a:gdLst>
                <a:gd name="T0" fmla="*/ 3 w 79"/>
                <a:gd name="T1" fmla="*/ 22 h 37"/>
                <a:gd name="T2" fmla="*/ 1 w 79"/>
                <a:gd name="T3" fmla="*/ 33 h 37"/>
                <a:gd name="T4" fmla="*/ 2 w 79"/>
                <a:gd name="T5" fmla="*/ 34 h 37"/>
                <a:gd name="T6" fmla="*/ 43 w 79"/>
                <a:gd name="T7" fmla="*/ 21 h 37"/>
                <a:gd name="T8" fmla="*/ 70 w 79"/>
                <a:gd name="T9" fmla="*/ 8 h 37"/>
                <a:gd name="T10" fmla="*/ 78 w 79"/>
                <a:gd name="T11" fmla="*/ 1 h 37"/>
                <a:gd name="T12" fmla="*/ 78 w 79"/>
                <a:gd name="T13" fmla="*/ 1 h 37"/>
                <a:gd name="T14" fmla="*/ 62 w 79"/>
                <a:gd name="T15" fmla="*/ 9 h 37"/>
                <a:gd name="T16" fmla="*/ 44 w 79"/>
                <a:gd name="T17" fmla="*/ 18 h 37"/>
                <a:gd name="T18" fmla="*/ 28 w 79"/>
                <a:gd name="T19" fmla="*/ 27 h 37"/>
                <a:gd name="T20" fmla="*/ 18 w 79"/>
                <a:gd name="T21" fmla="*/ 31 h 37"/>
                <a:gd name="T22" fmla="*/ 11 w 79"/>
                <a:gd name="T23" fmla="*/ 32 h 37"/>
                <a:gd name="T24" fmla="*/ 5 w 79"/>
                <a:gd name="T25" fmla="*/ 24 h 37"/>
                <a:gd name="T26" fmla="*/ 3 w 79"/>
                <a:gd name="T27" fmla="*/ 2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9" h="37">
                  <a:moveTo>
                    <a:pt x="3" y="22"/>
                  </a:moveTo>
                  <a:cubicBezTo>
                    <a:pt x="0" y="26"/>
                    <a:pt x="0" y="29"/>
                    <a:pt x="1" y="33"/>
                  </a:cubicBezTo>
                  <a:cubicBezTo>
                    <a:pt x="1" y="33"/>
                    <a:pt x="1" y="34"/>
                    <a:pt x="2" y="34"/>
                  </a:cubicBezTo>
                  <a:cubicBezTo>
                    <a:pt x="17" y="37"/>
                    <a:pt x="30" y="27"/>
                    <a:pt x="43" y="21"/>
                  </a:cubicBezTo>
                  <a:cubicBezTo>
                    <a:pt x="52" y="16"/>
                    <a:pt x="61" y="11"/>
                    <a:pt x="70" y="8"/>
                  </a:cubicBezTo>
                  <a:cubicBezTo>
                    <a:pt x="74" y="6"/>
                    <a:pt x="77" y="5"/>
                    <a:pt x="78" y="1"/>
                  </a:cubicBezTo>
                  <a:cubicBezTo>
                    <a:pt x="79" y="1"/>
                    <a:pt x="78" y="0"/>
                    <a:pt x="78" y="1"/>
                  </a:cubicBezTo>
                  <a:cubicBezTo>
                    <a:pt x="75" y="6"/>
                    <a:pt x="66" y="7"/>
                    <a:pt x="62" y="9"/>
                  </a:cubicBezTo>
                  <a:cubicBezTo>
                    <a:pt x="56" y="12"/>
                    <a:pt x="50" y="15"/>
                    <a:pt x="44" y="18"/>
                  </a:cubicBezTo>
                  <a:cubicBezTo>
                    <a:pt x="38" y="21"/>
                    <a:pt x="33" y="24"/>
                    <a:pt x="28" y="27"/>
                  </a:cubicBezTo>
                  <a:cubicBezTo>
                    <a:pt x="25" y="28"/>
                    <a:pt x="21" y="30"/>
                    <a:pt x="18" y="31"/>
                  </a:cubicBezTo>
                  <a:cubicBezTo>
                    <a:pt x="16" y="32"/>
                    <a:pt x="13" y="32"/>
                    <a:pt x="11" y="32"/>
                  </a:cubicBezTo>
                  <a:cubicBezTo>
                    <a:pt x="6" y="33"/>
                    <a:pt x="4" y="30"/>
                    <a:pt x="5" y="24"/>
                  </a:cubicBezTo>
                  <a:cubicBezTo>
                    <a:pt x="6" y="23"/>
                    <a:pt x="4" y="21"/>
                    <a:pt x="3" y="2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89"/>
            <p:cNvSpPr/>
            <p:nvPr/>
          </p:nvSpPr>
          <p:spPr bwMode="auto">
            <a:xfrm>
              <a:off x="1296987" y="1766887"/>
              <a:ext cx="41275" cy="41275"/>
            </a:xfrm>
            <a:custGeom>
              <a:avLst/>
              <a:gdLst>
                <a:gd name="T0" fmla="*/ 3 w 11"/>
                <a:gd name="T1" fmla="*/ 10 h 11"/>
                <a:gd name="T2" fmla="*/ 11 w 11"/>
                <a:gd name="T3" fmla="*/ 2 h 11"/>
                <a:gd name="T4" fmla="*/ 9 w 11"/>
                <a:gd name="T5" fmla="*/ 0 h 11"/>
                <a:gd name="T6" fmla="*/ 1 w 11"/>
                <a:gd name="T7" fmla="*/ 8 h 11"/>
                <a:gd name="T8" fmla="*/ 3 w 11"/>
                <a:gd name="T9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">
                  <a:moveTo>
                    <a:pt x="3" y="10"/>
                  </a:moveTo>
                  <a:cubicBezTo>
                    <a:pt x="5" y="7"/>
                    <a:pt x="8" y="4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7" y="3"/>
                    <a:pt x="4" y="6"/>
                    <a:pt x="1" y="8"/>
                  </a:cubicBezTo>
                  <a:cubicBezTo>
                    <a:pt x="0" y="9"/>
                    <a:pt x="2" y="11"/>
                    <a:pt x="3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90"/>
            <p:cNvSpPr/>
            <p:nvPr/>
          </p:nvSpPr>
          <p:spPr bwMode="auto">
            <a:xfrm>
              <a:off x="1784350" y="1612900"/>
              <a:ext cx="128588" cy="123825"/>
            </a:xfrm>
            <a:custGeom>
              <a:avLst/>
              <a:gdLst>
                <a:gd name="T0" fmla="*/ 8 w 34"/>
                <a:gd name="T1" fmla="*/ 12 h 33"/>
                <a:gd name="T2" fmla="*/ 13 w 34"/>
                <a:gd name="T3" fmla="*/ 9 h 33"/>
                <a:gd name="T4" fmla="*/ 11 w 34"/>
                <a:gd name="T5" fmla="*/ 7 h 33"/>
                <a:gd name="T6" fmla="*/ 1 w 34"/>
                <a:gd name="T7" fmla="*/ 15 h 33"/>
                <a:gd name="T8" fmla="*/ 0 w 34"/>
                <a:gd name="T9" fmla="*/ 25 h 33"/>
                <a:gd name="T10" fmla="*/ 15 w 34"/>
                <a:gd name="T11" fmla="*/ 30 h 33"/>
                <a:gd name="T12" fmla="*/ 28 w 34"/>
                <a:gd name="T13" fmla="*/ 20 h 33"/>
                <a:gd name="T14" fmla="*/ 32 w 34"/>
                <a:gd name="T15" fmla="*/ 11 h 33"/>
                <a:gd name="T16" fmla="*/ 26 w 34"/>
                <a:gd name="T17" fmla="*/ 2 h 33"/>
                <a:gd name="T18" fmla="*/ 26 w 34"/>
                <a:gd name="T19" fmla="*/ 2 h 33"/>
                <a:gd name="T20" fmla="*/ 27 w 34"/>
                <a:gd name="T21" fmla="*/ 15 h 33"/>
                <a:gd name="T22" fmla="*/ 22 w 34"/>
                <a:gd name="T23" fmla="*/ 20 h 33"/>
                <a:gd name="T24" fmla="*/ 14 w 34"/>
                <a:gd name="T25" fmla="*/ 27 h 33"/>
                <a:gd name="T26" fmla="*/ 6 w 34"/>
                <a:gd name="T27" fmla="*/ 29 h 33"/>
                <a:gd name="T28" fmla="*/ 3 w 34"/>
                <a:gd name="T29" fmla="*/ 20 h 33"/>
                <a:gd name="T30" fmla="*/ 8 w 34"/>
                <a:gd name="T31" fmla="*/ 1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" h="33">
                  <a:moveTo>
                    <a:pt x="8" y="12"/>
                  </a:moveTo>
                  <a:cubicBezTo>
                    <a:pt x="10" y="11"/>
                    <a:pt x="11" y="10"/>
                    <a:pt x="13" y="9"/>
                  </a:cubicBezTo>
                  <a:cubicBezTo>
                    <a:pt x="14" y="8"/>
                    <a:pt x="12" y="6"/>
                    <a:pt x="11" y="7"/>
                  </a:cubicBezTo>
                  <a:cubicBezTo>
                    <a:pt x="8" y="10"/>
                    <a:pt x="3" y="10"/>
                    <a:pt x="1" y="15"/>
                  </a:cubicBezTo>
                  <a:cubicBezTo>
                    <a:pt x="0" y="18"/>
                    <a:pt x="0" y="22"/>
                    <a:pt x="0" y="25"/>
                  </a:cubicBezTo>
                  <a:cubicBezTo>
                    <a:pt x="2" y="33"/>
                    <a:pt x="9" y="33"/>
                    <a:pt x="15" y="30"/>
                  </a:cubicBezTo>
                  <a:cubicBezTo>
                    <a:pt x="20" y="27"/>
                    <a:pt x="24" y="23"/>
                    <a:pt x="28" y="20"/>
                  </a:cubicBezTo>
                  <a:cubicBezTo>
                    <a:pt x="30" y="17"/>
                    <a:pt x="32" y="15"/>
                    <a:pt x="32" y="11"/>
                  </a:cubicBezTo>
                  <a:cubicBezTo>
                    <a:pt x="33" y="6"/>
                    <a:pt x="32" y="0"/>
                    <a:pt x="26" y="2"/>
                  </a:cubicBezTo>
                  <a:cubicBezTo>
                    <a:pt x="25" y="2"/>
                    <a:pt x="26" y="2"/>
                    <a:pt x="26" y="2"/>
                  </a:cubicBezTo>
                  <a:cubicBezTo>
                    <a:pt x="34" y="1"/>
                    <a:pt x="29" y="12"/>
                    <a:pt x="27" y="15"/>
                  </a:cubicBezTo>
                  <a:cubicBezTo>
                    <a:pt x="26" y="17"/>
                    <a:pt x="24" y="18"/>
                    <a:pt x="22" y="20"/>
                  </a:cubicBezTo>
                  <a:cubicBezTo>
                    <a:pt x="19" y="22"/>
                    <a:pt x="17" y="25"/>
                    <a:pt x="14" y="27"/>
                  </a:cubicBezTo>
                  <a:cubicBezTo>
                    <a:pt x="12" y="28"/>
                    <a:pt x="8" y="30"/>
                    <a:pt x="6" y="29"/>
                  </a:cubicBezTo>
                  <a:cubicBezTo>
                    <a:pt x="3" y="27"/>
                    <a:pt x="3" y="23"/>
                    <a:pt x="3" y="20"/>
                  </a:cubicBezTo>
                  <a:cubicBezTo>
                    <a:pt x="3" y="16"/>
                    <a:pt x="4" y="14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91"/>
            <p:cNvSpPr/>
            <p:nvPr/>
          </p:nvSpPr>
          <p:spPr bwMode="auto">
            <a:xfrm>
              <a:off x="2028825" y="1924050"/>
              <a:ext cx="415925" cy="698500"/>
            </a:xfrm>
            <a:custGeom>
              <a:avLst/>
              <a:gdLst>
                <a:gd name="T0" fmla="*/ 17 w 111"/>
                <a:gd name="T1" fmla="*/ 36 h 186"/>
                <a:gd name="T2" fmla="*/ 2 w 111"/>
                <a:gd name="T3" fmla="*/ 1 h 186"/>
                <a:gd name="T4" fmla="*/ 0 w 111"/>
                <a:gd name="T5" fmla="*/ 1 h 186"/>
                <a:gd name="T6" fmla="*/ 14 w 111"/>
                <a:gd name="T7" fmla="*/ 35 h 186"/>
                <a:gd name="T8" fmla="*/ 36 w 111"/>
                <a:gd name="T9" fmla="*/ 81 h 186"/>
                <a:gd name="T10" fmla="*/ 58 w 111"/>
                <a:gd name="T11" fmla="*/ 125 h 186"/>
                <a:gd name="T12" fmla="*/ 79 w 111"/>
                <a:gd name="T13" fmla="*/ 159 h 186"/>
                <a:gd name="T14" fmla="*/ 109 w 111"/>
                <a:gd name="T15" fmla="*/ 164 h 186"/>
                <a:gd name="T16" fmla="*/ 96 w 111"/>
                <a:gd name="T17" fmla="*/ 135 h 186"/>
                <a:gd name="T18" fmla="*/ 83 w 111"/>
                <a:gd name="T19" fmla="*/ 119 h 186"/>
                <a:gd name="T20" fmla="*/ 66 w 111"/>
                <a:gd name="T21" fmla="*/ 104 h 186"/>
                <a:gd name="T22" fmla="*/ 64 w 111"/>
                <a:gd name="T23" fmla="*/ 106 h 186"/>
                <a:gd name="T24" fmla="*/ 76 w 111"/>
                <a:gd name="T25" fmla="*/ 116 h 186"/>
                <a:gd name="T26" fmla="*/ 87 w 111"/>
                <a:gd name="T27" fmla="*/ 130 h 186"/>
                <a:gd name="T28" fmla="*/ 97 w 111"/>
                <a:gd name="T29" fmla="*/ 146 h 186"/>
                <a:gd name="T30" fmla="*/ 105 w 111"/>
                <a:gd name="T31" fmla="*/ 159 h 186"/>
                <a:gd name="T32" fmla="*/ 106 w 111"/>
                <a:gd name="T33" fmla="*/ 165 h 186"/>
                <a:gd name="T34" fmla="*/ 96 w 111"/>
                <a:gd name="T35" fmla="*/ 168 h 186"/>
                <a:gd name="T36" fmla="*/ 85 w 111"/>
                <a:gd name="T37" fmla="*/ 160 h 186"/>
                <a:gd name="T38" fmla="*/ 65 w 111"/>
                <a:gd name="T39" fmla="*/ 132 h 186"/>
                <a:gd name="T40" fmla="*/ 33 w 111"/>
                <a:gd name="T41" fmla="*/ 68 h 186"/>
                <a:gd name="T42" fmla="*/ 17 w 111"/>
                <a:gd name="T43" fmla="*/ 3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1" h="186">
                  <a:moveTo>
                    <a:pt x="17" y="36"/>
                  </a:moveTo>
                  <a:cubicBezTo>
                    <a:pt x="11" y="24"/>
                    <a:pt x="3" y="14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ubicBezTo>
                    <a:pt x="1" y="14"/>
                    <a:pt x="9" y="24"/>
                    <a:pt x="14" y="35"/>
                  </a:cubicBezTo>
                  <a:cubicBezTo>
                    <a:pt x="21" y="50"/>
                    <a:pt x="30" y="65"/>
                    <a:pt x="36" y="81"/>
                  </a:cubicBezTo>
                  <a:cubicBezTo>
                    <a:pt x="42" y="97"/>
                    <a:pt x="50" y="111"/>
                    <a:pt x="58" y="125"/>
                  </a:cubicBezTo>
                  <a:cubicBezTo>
                    <a:pt x="64" y="137"/>
                    <a:pt x="70" y="149"/>
                    <a:pt x="79" y="159"/>
                  </a:cubicBezTo>
                  <a:cubicBezTo>
                    <a:pt x="85" y="165"/>
                    <a:pt x="111" y="186"/>
                    <a:pt x="109" y="164"/>
                  </a:cubicBezTo>
                  <a:cubicBezTo>
                    <a:pt x="108" y="154"/>
                    <a:pt x="101" y="144"/>
                    <a:pt x="96" y="135"/>
                  </a:cubicBezTo>
                  <a:cubicBezTo>
                    <a:pt x="92" y="129"/>
                    <a:pt x="88" y="124"/>
                    <a:pt x="83" y="119"/>
                  </a:cubicBezTo>
                  <a:cubicBezTo>
                    <a:pt x="78" y="113"/>
                    <a:pt x="72" y="110"/>
                    <a:pt x="66" y="104"/>
                  </a:cubicBezTo>
                  <a:cubicBezTo>
                    <a:pt x="65" y="103"/>
                    <a:pt x="63" y="105"/>
                    <a:pt x="64" y="106"/>
                  </a:cubicBezTo>
                  <a:cubicBezTo>
                    <a:pt x="68" y="110"/>
                    <a:pt x="72" y="113"/>
                    <a:pt x="76" y="116"/>
                  </a:cubicBezTo>
                  <a:cubicBezTo>
                    <a:pt x="80" y="121"/>
                    <a:pt x="84" y="125"/>
                    <a:pt x="87" y="130"/>
                  </a:cubicBezTo>
                  <a:cubicBezTo>
                    <a:pt x="91" y="135"/>
                    <a:pt x="94" y="140"/>
                    <a:pt x="97" y="146"/>
                  </a:cubicBezTo>
                  <a:cubicBezTo>
                    <a:pt x="100" y="150"/>
                    <a:pt x="103" y="154"/>
                    <a:pt x="105" y="159"/>
                  </a:cubicBezTo>
                  <a:cubicBezTo>
                    <a:pt x="105" y="161"/>
                    <a:pt x="106" y="163"/>
                    <a:pt x="106" y="165"/>
                  </a:cubicBezTo>
                  <a:cubicBezTo>
                    <a:pt x="106" y="169"/>
                    <a:pt x="99" y="170"/>
                    <a:pt x="96" y="168"/>
                  </a:cubicBezTo>
                  <a:cubicBezTo>
                    <a:pt x="92" y="167"/>
                    <a:pt x="88" y="163"/>
                    <a:pt x="85" y="160"/>
                  </a:cubicBezTo>
                  <a:cubicBezTo>
                    <a:pt x="77" y="152"/>
                    <a:pt x="71" y="142"/>
                    <a:pt x="65" y="132"/>
                  </a:cubicBezTo>
                  <a:cubicBezTo>
                    <a:pt x="54" y="111"/>
                    <a:pt x="43" y="90"/>
                    <a:pt x="33" y="68"/>
                  </a:cubicBezTo>
                  <a:cubicBezTo>
                    <a:pt x="28" y="57"/>
                    <a:pt x="22" y="47"/>
                    <a:pt x="17" y="3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92"/>
            <p:cNvSpPr/>
            <p:nvPr/>
          </p:nvSpPr>
          <p:spPr bwMode="auto">
            <a:xfrm>
              <a:off x="2268537" y="2347912"/>
              <a:ext cx="26988" cy="41275"/>
            </a:xfrm>
            <a:custGeom>
              <a:avLst/>
              <a:gdLst>
                <a:gd name="T0" fmla="*/ 2 w 7"/>
                <a:gd name="T1" fmla="*/ 7 h 11"/>
                <a:gd name="T2" fmla="*/ 0 w 7"/>
                <a:gd name="T3" fmla="*/ 10 h 11"/>
                <a:gd name="T4" fmla="*/ 2 w 7"/>
                <a:gd name="T5" fmla="*/ 10 h 11"/>
                <a:gd name="T6" fmla="*/ 6 w 7"/>
                <a:gd name="T7" fmla="*/ 6 h 11"/>
                <a:gd name="T8" fmla="*/ 4 w 7"/>
                <a:gd name="T9" fmla="*/ 1 h 11"/>
                <a:gd name="T10" fmla="*/ 2 w 7"/>
                <a:gd name="T11" fmla="*/ 3 h 11"/>
                <a:gd name="T12" fmla="*/ 3 w 7"/>
                <a:gd name="T13" fmla="*/ 5 h 11"/>
                <a:gd name="T14" fmla="*/ 2 w 7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1">
                  <a:moveTo>
                    <a:pt x="2" y="7"/>
                  </a:move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0"/>
                  </a:cubicBezTo>
                  <a:cubicBezTo>
                    <a:pt x="3" y="8"/>
                    <a:pt x="5" y="8"/>
                    <a:pt x="6" y="6"/>
                  </a:cubicBezTo>
                  <a:cubicBezTo>
                    <a:pt x="7" y="4"/>
                    <a:pt x="5" y="2"/>
                    <a:pt x="4" y="1"/>
                  </a:cubicBezTo>
                  <a:cubicBezTo>
                    <a:pt x="2" y="0"/>
                    <a:pt x="1" y="2"/>
                    <a:pt x="2" y="3"/>
                  </a:cubicBezTo>
                  <a:cubicBezTo>
                    <a:pt x="3" y="4"/>
                    <a:pt x="4" y="4"/>
                    <a:pt x="3" y="5"/>
                  </a:cubicBezTo>
                  <a:cubicBezTo>
                    <a:pt x="3" y="6"/>
                    <a:pt x="2" y="6"/>
                    <a:pt x="2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93"/>
            <p:cNvSpPr/>
            <p:nvPr/>
          </p:nvSpPr>
          <p:spPr bwMode="auto">
            <a:xfrm>
              <a:off x="3803650" y="4637087"/>
              <a:ext cx="219075" cy="153988"/>
            </a:xfrm>
            <a:custGeom>
              <a:avLst/>
              <a:gdLst>
                <a:gd name="T0" fmla="*/ 10 w 58"/>
                <a:gd name="T1" fmla="*/ 39 h 41"/>
                <a:gd name="T2" fmla="*/ 42 w 58"/>
                <a:gd name="T3" fmla="*/ 26 h 41"/>
                <a:gd name="T4" fmla="*/ 57 w 58"/>
                <a:gd name="T5" fmla="*/ 4 h 41"/>
                <a:gd name="T6" fmla="*/ 55 w 58"/>
                <a:gd name="T7" fmla="*/ 4 h 41"/>
                <a:gd name="T8" fmla="*/ 26 w 58"/>
                <a:gd name="T9" fmla="*/ 32 h 41"/>
                <a:gd name="T10" fmla="*/ 5 w 58"/>
                <a:gd name="T11" fmla="*/ 23 h 41"/>
                <a:gd name="T12" fmla="*/ 26 w 58"/>
                <a:gd name="T13" fmla="*/ 3 h 41"/>
                <a:gd name="T14" fmla="*/ 26 w 58"/>
                <a:gd name="T15" fmla="*/ 1 h 41"/>
                <a:gd name="T16" fmla="*/ 3 w 58"/>
                <a:gd name="T17" fmla="*/ 19 h 41"/>
                <a:gd name="T18" fmla="*/ 2 w 58"/>
                <a:gd name="T19" fmla="*/ 33 h 41"/>
                <a:gd name="T20" fmla="*/ 10 w 58"/>
                <a:gd name="T21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41">
                  <a:moveTo>
                    <a:pt x="10" y="39"/>
                  </a:moveTo>
                  <a:cubicBezTo>
                    <a:pt x="22" y="41"/>
                    <a:pt x="33" y="32"/>
                    <a:pt x="42" y="26"/>
                  </a:cubicBezTo>
                  <a:cubicBezTo>
                    <a:pt x="51" y="21"/>
                    <a:pt x="58" y="15"/>
                    <a:pt x="57" y="4"/>
                  </a:cubicBezTo>
                  <a:cubicBezTo>
                    <a:pt x="57" y="3"/>
                    <a:pt x="55" y="3"/>
                    <a:pt x="55" y="4"/>
                  </a:cubicBezTo>
                  <a:cubicBezTo>
                    <a:pt x="52" y="18"/>
                    <a:pt x="38" y="26"/>
                    <a:pt x="26" y="32"/>
                  </a:cubicBezTo>
                  <a:cubicBezTo>
                    <a:pt x="16" y="37"/>
                    <a:pt x="1" y="38"/>
                    <a:pt x="5" y="23"/>
                  </a:cubicBezTo>
                  <a:cubicBezTo>
                    <a:pt x="8" y="13"/>
                    <a:pt x="17" y="6"/>
                    <a:pt x="26" y="3"/>
                  </a:cubicBezTo>
                  <a:cubicBezTo>
                    <a:pt x="28" y="3"/>
                    <a:pt x="27" y="0"/>
                    <a:pt x="26" y="1"/>
                  </a:cubicBezTo>
                  <a:cubicBezTo>
                    <a:pt x="16" y="3"/>
                    <a:pt x="7" y="10"/>
                    <a:pt x="3" y="19"/>
                  </a:cubicBezTo>
                  <a:cubicBezTo>
                    <a:pt x="1" y="24"/>
                    <a:pt x="0" y="28"/>
                    <a:pt x="2" y="33"/>
                  </a:cubicBezTo>
                  <a:cubicBezTo>
                    <a:pt x="4" y="38"/>
                    <a:pt x="5" y="38"/>
                    <a:pt x="10" y="3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94"/>
            <p:cNvSpPr/>
            <p:nvPr/>
          </p:nvSpPr>
          <p:spPr bwMode="auto">
            <a:xfrm>
              <a:off x="4033837" y="4548187"/>
              <a:ext cx="165100" cy="165100"/>
            </a:xfrm>
            <a:custGeom>
              <a:avLst/>
              <a:gdLst>
                <a:gd name="T0" fmla="*/ 38 w 44"/>
                <a:gd name="T1" fmla="*/ 21 h 44"/>
                <a:gd name="T2" fmla="*/ 39 w 44"/>
                <a:gd name="T3" fmla="*/ 7 h 44"/>
                <a:gd name="T4" fmla="*/ 19 w 44"/>
                <a:gd name="T5" fmla="*/ 10 h 44"/>
                <a:gd name="T6" fmla="*/ 19 w 44"/>
                <a:gd name="T7" fmla="*/ 10 h 44"/>
                <a:gd name="T8" fmla="*/ 28 w 44"/>
                <a:gd name="T9" fmla="*/ 6 h 44"/>
                <a:gd name="T10" fmla="*/ 37 w 44"/>
                <a:gd name="T11" fmla="*/ 17 h 44"/>
                <a:gd name="T12" fmla="*/ 35 w 44"/>
                <a:gd name="T13" fmla="*/ 20 h 44"/>
                <a:gd name="T14" fmla="*/ 31 w 44"/>
                <a:gd name="T15" fmla="*/ 24 h 44"/>
                <a:gd name="T16" fmla="*/ 1 w 44"/>
                <a:gd name="T17" fmla="*/ 28 h 44"/>
                <a:gd name="T18" fmla="*/ 1 w 44"/>
                <a:gd name="T19" fmla="*/ 28 h 44"/>
                <a:gd name="T20" fmla="*/ 38 w 44"/>
                <a:gd name="T21" fmla="*/ 2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44">
                  <a:moveTo>
                    <a:pt x="38" y="21"/>
                  </a:moveTo>
                  <a:cubicBezTo>
                    <a:pt x="42" y="16"/>
                    <a:pt x="44" y="12"/>
                    <a:pt x="39" y="7"/>
                  </a:cubicBezTo>
                  <a:cubicBezTo>
                    <a:pt x="32" y="0"/>
                    <a:pt x="26" y="8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9"/>
                    <a:pt x="25" y="7"/>
                    <a:pt x="28" y="6"/>
                  </a:cubicBezTo>
                  <a:cubicBezTo>
                    <a:pt x="38" y="9"/>
                    <a:pt x="41" y="12"/>
                    <a:pt x="37" y="17"/>
                  </a:cubicBezTo>
                  <a:cubicBezTo>
                    <a:pt x="37" y="18"/>
                    <a:pt x="36" y="19"/>
                    <a:pt x="35" y="20"/>
                  </a:cubicBezTo>
                  <a:cubicBezTo>
                    <a:pt x="34" y="21"/>
                    <a:pt x="32" y="22"/>
                    <a:pt x="31" y="24"/>
                  </a:cubicBezTo>
                  <a:cubicBezTo>
                    <a:pt x="22" y="32"/>
                    <a:pt x="12" y="36"/>
                    <a:pt x="1" y="28"/>
                  </a:cubicBezTo>
                  <a:cubicBezTo>
                    <a:pt x="1" y="27"/>
                    <a:pt x="0" y="28"/>
                    <a:pt x="1" y="28"/>
                  </a:cubicBezTo>
                  <a:cubicBezTo>
                    <a:pt x="10" y="44"/>
                    <a:pt x="29" y="31"/>
                    <a:pt x="38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95"/>
            <p:cNvSpPr/>
            <p:nvPr/>
          </p:nvSpPr>
          <p:spPr bwMode="auto">
            <a:xfrm>
              <a:off x="1778000" y="5327650"/>
              <a:ext cx="407988" cy="219075"/>
            </a:xfrm>
            <a:custGeom>
              <a:avLst/>
              <a:gdLst>
                <a:gd name="T0" fmla="*/ 14 w 109"/>
                <a:gd name="T1" fmla="*/ 56 h 58"/>
                <a:gd name="T2" fmla="*/ 30 w 109"/>
                <a:gd name="T3" fmla="*/ 52 h 58"/>
                <a:gd name="T4" fmla="*/ 55 w 109"/>
                <a:gd name="T5" fmla="*/ 38 h 58"/>
                <a:gd name="T6" fmla="*/ 87 w 109"/>
                <a:gd name="T7" fmla="*/ 20 h 58"/>
                <a:gd name="T8" fmla="*/ 108 w 109"/>
                <a:gd name="T9" fmla="*/ 2 h 58"/>
                <a:gd name="T10" fmla="*/ 107 w 109"/>
                <a:gd name="T11" fmla="*/ 1 h 58"/>
                <a:gd name="T12" fmla="*/ 106 w 109"/>
                <a:gd name="T13" fmla="*/ 1 h 58"/>
                <a:gd name="T14" fmla="*/ 106 w 109"/>
                <a:gd name="T15" fmla="*/ 3 h 58"/>
                <a:gd name="T16" fmla="*/ 97 w 109"/>
                <a:gd name="T17" fmla="*/ 10 h 58"/>
                <a:gd name="T18" fmla="*/ 85 w 109"/>
                <a:gd name="T19" fmla="*/ 17 h 58"/>
                <a:gd name="T20" fmla="*/ 64 w 109"/>
                <a:gd name="T21" fmla="*/ 30 h 58"/>
                <a:gd name="T22" fmla="*/ 44 w 109"/>
                <a:gd name="T23" fmla="*/ 41 h 58"/>
                <a:gd name="T24" fmla="*/ 26 w 109"/>
                <a:gd name="T25" fmla="*/ 51 h 58"/>
                <a:gd name="T26" fmla="*/ 15 w 109"/>
                <a:gd name="T27" fmla="*/ 47 h 58"/>
                <a:gd name="T28" fmla="*/ 25 w 109"/>
                <a:gd name="T29" fmla="*/ 41 h 58"/>
                <a:gd name="T30" fmla="*/ 45 w 109"/>
                <a:gd name="T31" fmla="*/ 30 h 58"/>
                <a:gd name="T32" fmla="*/ 65 w 109"/>
                <a:gd name="T33" fmla="*/ 22 h 58"/>
                <a:gd name="T34" fmla="*/ 87 w 109"/>
                <a:gd name="T35" fmla="*/ 15 h 58"/>
                <a:gd name="T36" fmla="*/ 85 w 109"/>
                <a:gd name="T37" fmla="*/ 13 h 58"/>
                <a:gd name="T38" fmla="*/ 69 w 109"/>
                <a:gd name="T39" fmla="*/ 18 h 58"/>
                <a:gd name="T40" fmla="*/ 55 w 109"/>
                <a:gd name="T41" fmla="*/ 24 h 58"/>
                <a:gd name="T42" fmla="*/ 39 w 109"/>
                <a:gd name="T43" fmla="*/ 29 h 58"/>
                <a:gd name="T44" fmla="*/ 26 w 109"/>
                <a:gd name="T45" fmla="*/ 38 h 58"/>
                <a:gd name="T46" fmla="*/ 14 w 109"/>
                <a:gd name="T47" fmla="*/ 5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9" h="58">
                  <a:moveTo>
                    <a:pt x="14" y="56"/>
                  </a:moveTo>
                  <a:cubicBezTo>
                    <a:pt x="19" y="58"/>
                    <a:pt x="26" y="55"/>
                    <a:pt x="30" y="52"/>
                  </a:cubicBezTo>
                  <a:cubicBezTo>
                    <a:pt x="39" y="48"/>
                    <a:pt x="47" y="43"/>
                    <a:pt x="55" y="38"/>
                  </a:cubicBezTo>
                  <a:cubicBezTo>
                    <a:pt x="66" y="33"/>
                    <a:pt x="76" y="26"/>
                    <a:pt x="87" y="20"/>
                  </a:cubicBezTo>
                  <a:cubicBezTo>
                    <a:pt x="95" y="15"/>
                    <a:pt x="103" y="11"/>
                    <a:pt x="108" y="2"/>
                  </a:cubicBezTo>
                  <a:cubicBezTo>
                    <a:pt x="109" y="2"/>
                    <a:pt x="108" y="0"/>
                    <a:pt x="107" y="1"/>
                  </a:cubicBezTo>
                  <a:cubicBezTo>
                    <a:pt x="107" y="1"/>
                    <a:pt x="106" y="1"/>
                    <a:pt x="106" y="1"/>
                  </a:cubicBezTo>
                  <a:cubicBezTo>
                    <a:pt x="105" y="1"/>
                    <a:pt x="105" y="3"/>
                    <a:pt x="106" y="3"/>
                  </a:cubicBezTo>
                  <a:cubicBezTo>
                    <a:pt x="104" y="2"/>
                    <a:pt x="98" y="9"/>
                    <a:pt x="97" y="10"/>
                  </a:cubicBezTo>
                  <a:cubicBezTo>
                    <a:pt x="93" y="13"/>
                    <a:pt x="89" y="15"/>
                    <a:pt x="85" y="17"/>
                  </a:cubicBezTo>
                  <a:cubicBezTo>
                    <a:pt x="78" y="22"/>
                    <a:pt x="71" y="26"/>
                    <a:pt x="64" y="30"/>
                  </a:cubicBezTo>
                  <a:cubicBezTo>
                    <a:pt x="57" y="34"/>
                    <a:pt x="50" y="37"/>
                    <a:pt x="44" y="41"/>
                  </a:cubicBezTo>
                  <a:cubicBezTo>
                    <a:pt x="38" y="44"/>
                    <a:pt x="33" y="48"/>
                    <a:pt x="26" y="51"/>
                  </a:cubicBezTo>
                  <a:cubicBezTo>
                    <a:pt x="24" y="52"/>
                    <a:pt x="13" y="57"/>
                    <a:pt x="15" y="47"/>
                  </a:cubicBezTo>
                  <a:cubicBezTo>
                    <a:pt x="16" y="44"/>
                    <a:pt x="23" y="42"/>
                    <a:pt x="25" y="41"/>
                  </a:cubicBezTo>
                  <a:cubicBezTo>
                    <a:pt x="32" y="38"/>
                    <a:pt x="38" y="33"/>
                    <a:pt x="45" y="30"/>
                  </a:cubicBezTo>
                  <a:cubicBezTo>
                    <a:pt x="52" y="28"/>
                    <a:pt x="58" y="25"/>
                    <a:pt x="65" y="22"/>
                  </a:cubicBezTo>
                  <a:cubicBezTo>
                    <a:pt x="72" y="19"/>
                    <a:pt x="80" y="19"/>
                    <a:pt x="87" y="15"/>
                  </a:cubicBezTo>
                  <a:cubicBezTo>
                    <a:pt x="88" y="14"/>
                    <a:pt x="87" y="12"/>
                    <a:pt x="85" y="13"/>
                  </a:cubicBezTo>
                  <a:cubicBezTo>
                    <a:pt x="80" y="16"/>
                    <a:pt x="74" y="16"/>
                    <a:pt x="69" y="18"/>
                  </a:cubicBezTo>
                  <a:cubicBezTo>
                    <a:pt x="64" y="20"/>
                    <a:pt x="60" y="22"/>
                    <a:pt x="55" y="24"/>
                  </a:cubicBezTo>
                  <a:cubicBezTo>
                    <a:pt x="50" y="27"/>
                    <a:pt x="44" y="27"/>
                    <a:pt x="39" y="29"/>
                  </a:cubicBezTo>
                  <a:cubicBezTo>
                    <a:pt x="34" y="31"/>
                    <a:pt x="31" y="35"/>
                    <a:pt x="26" y="38"/>
                  </a:cubicBezTo>
                  <a:cubicBezTo>
                    <a:pt x="23" y="40"/>
                    <a:pt x="0" y="51"/>
                    <a:pt x="14" y="5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96"/>
            <p:cNvSpPr/>
            <p:nvPr/>
          </p:nvSpPr>
          <p:spPr bwMode="auto">
            <a:xfrm>
              <a:off x="2224087" y="5497512"/>
              <a:ext cx="30163" cy="36513"/>
            </a:xfrm>
            <a:custGeom>
              <a:avLst/>
              <a:gdLst>
                <a:gd name="T0" fmla="*/ 1 w 8"/>
                <a:gd name="T1" fmla="*/ 10 h 10"/>
                <a:gd name="T2" fmla="*/ 7 w 8"/>
                <a:gd name="T3" fmla="*/ 1 h 10"/>
                <a:gd name="T4" fmla="*/ 7 w 8"/>
                <a:gd name="T5" fmla="*/ 1 h 10"/>
                <a:gd name="T6" fmla="*/ 1 w 8"/>
                <a:gd name="T7" fmla="*/ 8 h 10"/>
                <a:gd name="T8" fmla="*/ 1 w 8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0">
                  <a:moveTo>
                    <a:pt x="1" y="10"/>
                  </a:moveTo>
                  <a:cubicBezTo>
                    <a:pt x="5" y="9"/>
                    <a:pt x="8" y="5"/>
                    <a:pt x="7" y="1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6" y="4"/>
                    <a:pt x="4" y="7"/>
                    <a:pt x="1" y="8"/>
                  </a:cubicBezTo>
                  <a:cubicBezTo>
                    <a:pt x="0" y="8"/>
                    <a:pt x="0" y="10"/>
                    <a:pt x="1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97"/>
            <p:cNvSpPr/>
            <p:nvPr/>
          </p:nvSpPr>
          <p:spPr bwMode="auto">
            <a:xfrm>
              <a:off x="2320925" y="5426075"/>
              <a:ext cx="52388" cy="19050"/>
            </a:xfrm>
            <a:custGeom>
              <a:avLst/>
              <a:gdLst>
                <a:gd name="T0" fmla="*/ 1 w 14"/>
                <a:gd name="T1" fmla="*/ 5 h 5"/>
                <a:gd name="T2" fmla="*/ 9 w 14"/>
                <a:gd name="T3" fmla="*/ 2 h 5"/>
                <a:gd name="T4" fmla="*/ 10 w 14"/>
                <a:gd name="T5" fmla="*/ 3 h 5"/>
                <a:gd name="T6" fmla="*/ 12 w 14"/>
                <a:gd name="T7" fmla="*/ 1 h 5"/>
                <a:gd name="T8" fmla="*/ 10 w 14"/>
                <a:gd name="T9" fmla="*/ 0 h 5"/>
                <a:gd name="T10" fmla="*/ 7 w 14"/>
                <a:gd name="T11" fmla="*/ 0 h 5"/>
                <a:gd name="T12" fmla="*/ 1 w 14"/>
                <a:gd name="T13" fmla="*/ 3 h 5"/>
                <a:gd name="T14" fmla="*/ 1 w 14"/>
                <a:gd name="T1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5">
                  <a:moveTo>
                    <a:pt x="1" y="5"/>
                  </a:moveTo>
                  <a:cubicBezTo>
                    <a:pt x="4" y="5"/>
                    <a:pt x="7" y="3"/>
                    <a:pt x="9" y="2"/>
                  </a:cubicBezTo>
                  <a:cubicBezTo>
                    <a:pt x="10" y="2"/>
                    <a:pt x="10" y="3"/>
                    <a:pt x="10" y="3"/>
                  </a:cubicBezTo>
                  <a:cubicBezTo>
                    <a:pt x="11" y="5"/>
                    <a:pt x="14" y="3"/>
                    <a:pt x="12" y="1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5" y="1"/>
                    <a:pt x="3" y="3"/>
                    <a:pt x="1" y="3"/>
                  </a:cubicBezTo>
                  <a:cubicBezTo>
                    <a:pt x="0" y="4"/>
                    <a:pt x="0" y="4"/>
                    <a:pt x="1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98"/>
            <p:cNvSpPr/>
            <p:nvPr/>
          </p:nvSpPr>
          <p:spPr bwMode="auto">
            <a:xfrm>
              <a:off x="2171700" y="5753100"/>
              <a:ext cx="104775" cy="66675"/>
            </a:xfrm>
            <a:custGeom>
              <a:avLst/>
              <a:gdLst>
                <a:gd name="T0" fmla="*/ 3 w 28"/>
                <a:gd name="T1" fmla="*/ 17 h 18"/>
                <a:gd name="T2" fmla="*/ 19 w 28"/>
                <a:gd name="T3" fmla="*/ 13 h 18"/>
                <a:gd name="T4" fmla="*/ 28 w 28"/>
                <a:gd name="T5" fmla="*/ 1 h 18"/>
                <a:gd name="T6" fmla="*/ 26 w 28"/>
                <a:gd name="T7" fmla="*/ 1 h 18"/>
                <a:gd name="T8" fmla="*/ 17 w 28"/>
                <a:gd name="T9" fmla="*/ 10 h 18"/>
                <a:gd name="T10" fmla="*/ 3 w 28"/>
                <a:gd name="T11" fmla="*/ 13 h 18"/>
                <a:gd name="T12" fmla="*/ 3 w 28"/>
                <a:gd name="T1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8">
                  <a:moveTo>
                    <a:pt x="3" y="17"/>
                  </a:moveTo>
                  <a:cubicBezTo>
                    <a:pt x="9" y="18"/>
                    <a:pt x="14" y="16"/>
                    <a:pt x="19" y="13"/>
                  </a:cubicBezTo>
                  <a:cubicBezTo>
                    <a:pt x="23" y="10"/>
                    <a:pt x="28" y="6"/>
                    <a:pt x="28" y="1"/>
                  </a:cubicBezTo>
                  <a:cubicBezTo>
                    <a:pt x="28" y="0"/>
                    <a:pt x="27" y="0"/>
                    <a:pt x="26" y="1"/>
                  </a:cubicBezTo>
                  <a:cubicBezTo>
                    <a:pt x="25" y="5"/>
                    <a:pt x="20" y="8"/>
                    <a:pt x="17" y="10"/>
                  </a:cubicBezTo>
                  <a:cubicBezTo>
                    <a:pt x="13" y="13"/>
                    <a:pt x="9" y="15"/>
                    <a:pt x="3" y="13"/>
                  </a:cubicBezTo>
                  <a:cubicBezTo>
                    <a:pt x="1" y="13"/>
                    <a:pt x="0" y="16"/>
                    <a:pt x="3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99"/>
            <p:cNvSpPr/>
            <p:nvPr/>
          </p:nvSpPr>
          <p:spPr bwMode="auto">
            <a:xfrm>
              <a:off x="2238375" y="5575300"/>
              <a:ext cx="79375" cy="30163"/>
            </a:xfrm>
            <a:custGeom>
              <a:avLst/>
              <a:gdLst>
                <a:gd name="T0" fmla="*/ 1 w 21"/>
                <a:gd name="T1" fmla="*/ 6 h 8"/>
                <a:gd name="T2" fmla="*/ 18 w 21"/>
                <a:gd name="T3" fmla="*/ 7 h 8"/>
                <a:gd name="T4" fmla="*/ 20 w 21"/>
                <a:gd name="T5" fmla="*/ 5 h 8"/>
                <a:gd name="T6" fmla="*/ 1 w 21"/>
                <a:gd name="T7" fmla="*/ 6 h 8"/>
                <a:gd name="T8" fmla="*/ 1 w 21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8">
                  <a:moveTo>
                    <a:pt x="1" y="6"/>
                  </a:moveTo>
                  <a:cubicBezTo>
                    <a:pt x="6" y="7"/>
                    <a:pt x="13" y="3"/>
                    <a:pt x="18" y="7"/>
                  </a:cubicBezTo>
                  <a:cubicBezTo>
                    <a:pt x="19" y="8"/>
                    <a:pt x="21" y="6"/>
                    <a:pt x="20" y="5"/>
                  </a:cubicBezTo>
                  <a:cubicBezTo>
                    <a:pt x="15" y="0"/>
                    <a:pt x="7" y="5"/>
                    <a:pt x="1" y="6"/>
                  </a:cubicBezTo>
                  <a:cubicBezTo>
                    <a:pt x="0" y="6"/>
                    <a:pt x="0" y="6"/>
                    <a:pt x="1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00"/>
            <p:cNvSpPr/>
            <p:nvPr/>
          </p:nvSpPr>
          <p:spPr bwMode="auto">
            <a:xfrm>
              <a:off x="4884737" y="5399087"/>
              <a:ext cx="301625" cy="117475"/>
            </a:xfrm>
            <a:custGeom>
              <a:avLst/>
              <a:gdLst>
                <a:gd name="T0" fmla="*/ 77 w 80"/>
                <a:gd name="T1" fmla="*/ 0 h 31"/>
                <a:gd name="T2" fmla="*/ 4 w 80"/>
                <a:gd name="T3" fmla="*/ 20 h 31"/>
                <a:gd name="T4" fmla="*/ 36 w 80"/>
                <a:gd name="T5" fmla="*/ 26 h 31"/>
                <a:gd name="T6" fmla="*/ 58 w 80"/>
                <a:gd name="T7" fmla="*/ 19 h 31"/>
                <a:gd name="T8" fmla="*/ 76 w 80"/>
                <a:gd name="T9" fmla="*/ 11 h 31"/>
                <a:gd name="T10" fmla="*/ 76 w 80"/>
                <a:gd name="T11" fmla="*/ 10 h 31"/>
                <a:gd name="T12" fmla="*/ 60 w 80"/>
                <a:gd name="T13" fmla="*/ 15 h 31"/>
                <a:gd name="T14" fmla="*/ 44 w 80"/>
                <a:gd name="T15" fmla="*/ 20 h 31"/>
                <a:gd name="T16" fmla="*/ 25 w 80"/>
                <a:gd name="T17" fmla="*/ 23 h 31"/>
                <a:gd name="T18" fmla="*/ 10 w 80"/>
                <a:gd name="T19" fmla="*/ 20 h 31"/>
                <a:gd name="T20" fmla="*/ 17 w 80"/>
                <a:gd name="T21" fmla="*/ 15 h 31"/>
                <a:gd name="T22" fmla="*/ 50 w 80"/>
                <a:gd name="T23" fmla="*/ 8 h 31"/>
                <a:gd name="T24" fmla="*/ 79 w 80"/>
                <a:gd name="T25" fmla="*/ 2 h 31"/>
                <a:gd name="T26" fmla="*/ 77 w 80"/>
                <a:gd name="T2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0" h="31">
                  <a:moveTo>
                    <a:pt x="77" y="0"/>
                  </a:moveTo>
                  <a:cubicBezTo>
                    <a:pt x="69" y="5"/>
                    <a:pt x="0" y="7"/>
                    <a:pt x="4" y="20"/>
                  </a:cubicBezTo>
                  <a:cubicBezTo>
                    <a:pt x="8" y="31"/>
                    <a:pt x="29" y="27"/>
                    <a:pt x="36" y="26"/>
                  </a:cubicBezTo>
                  <a:cubicBezTo>
                    <a:pt x="44" y="24"/>
                    <a:pt x="51" y="22"/>
                    <a:pt x="58" y="19"/>
                  </a:cubicBezTo>
                  <a:cubicBezTo>
                    <a:pt x="64" y="16"/>
                    <a:pt x="72" y="16"/>
                    <a:pt x="76" y="11"/>
                  </a:cubicBezTo>
                  <a:cubicBezTo>
                    <a:pt x="77" y="11"/>
                    <a:pt x="76" y="10"/>
                    <a:pt x="76" y="10"/>
                  </a:cubicBezTo>
                  <a:cubicBezTo>
                    <a:pt x="72" y="13"/>
                    <a:pt x="64" y="13"/>
                    <a:pt x="60" y="15"/>
                  </a:cubicBezTo>
                  <a:cubicBezTo>
                    <a:pt x="55" y="16"/>
                    <a:pt x="50" y="18"/>
                    <a:pt x="44" y="20"/>
                  </a:cubicBezTo>
                  <a:cubicBezTo>
                    <a:pt x="38" y="21"/>
                    <a:pt x="31" y="23"/>
                    <a:pt x="25" y="23"/>
                  </a:cubicBezTo>
                  <a:cubicBezTo>
                    <a:pt x="22" y="23"/>
                    <a:pt x="11" y="23"/>
                    <a:pt x="10" y="20"/>
                  </a:cubicBezTo>
                  <a:cubicBezTo>
                    <a:pt x="9" y="17"/>
                    <a:pt x="15" y="15"/>
                    <a:pt x="17" y="15"/>
                  </a:cubicBezTo>
                  <a:cubicBezTo>
                    <a:pt x="28" y="13"/>
                    <a:pt x="39" y="10"/>
                    <a:pt x="50" y="8"/>
                  </a:cubicBezTo>
                  <a:cubicBezTo>
                    <a:pt x="59" y="6"/>
                    <a:pt x="70" y="7"/>
                    <a:pt x="79" y="2"/>
                  </a:cubicBezTo>
                  <a:cubicBezTo>
                    <a:pt x="80" y="1"/>
                    <a:pt x="79" y="0"/>
                    <a:pt x="7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01"/>
            <p:cNvSpPr/>
            <p:nvPr/>
          </p:nvSpPr>
          <p:spPr bwMode="auto">
            <a:xfrm>
              <a:off x="5260975" y="5429250"/>
              <a:ext cx="33338" cy="19050"/>
            </a:xfrm>
            <a:custGeom>
              <a:avLst/>
              <a:gdLst>
                <a:gd name="T0" fmla="*/ 8 w 9"/>
                <a:gd name="T1" fmla="*/ 0 h 5"/>
                <a:gd name="T2" fmla="*/ 2 w 9"/>
                <a:gd name="T3" fmla="*/ 1 h 5"/>
                <a:gd name="T4" fmla="*/ 2 w 9"/>
                <a:gd name="T5" fmla="*/ 4 h 5"/>
                <a:gd name="T6" fmla="*/ 9 w 9"/>
                <a:gd name="T7" fmla="*/ 1 h 5"/>
                <a:gd name="T8" fmla="*/ 8 w 9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0"/>
                  </a:moveTo>
                  <a:cubicBezTo>
                    <a:pt x="6" y="1"/>
                    <a:pt x="4" y="2"/>
                    <a:pt x="2" y="1"/>
                  </a:cubicBezTo>
                  <a:cubicBezTo>
                    <a:pt x="0" y="1"/>
                    <a:pt x="0" y="4"/>
                    <a:pt x="2" y="4"/>
                  </a:cubicBezTo>
                  <a:cubicBezTo>
                    <a:pt x="5" y="5"/>
                    <a:pt x="7" y="4"/>
                    <a:pt x="9" y="1"/>
                  </a:cubicBezTo>
                  <a:cubicBezTo>
                    <a:pt x="9" y="1"/>
                    <a:pt x="8" y="0"/>
                    <a:pt x="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02"/>
            <p:cNvSpPr/>
            <p:nvPr/>
          </p:nvSpPr>
          <p:spPr bwMode="auto">
            <a:xfrm>
              <a:off x="2835275" y="6226175"/>
              <a:ext cx="665163" cy="300038"/>
            </a:xfrm>
            <a:custGeom>
              <a:avLst/>
              <a:gdLst>
                <a:gd name="T0" fmla="*/ 154 w 177"/>
                <a:gd name="T1" fmla="*/ 1 h 80"/>
                <a:gd name="T2" fmla="*/ 154 w 177"/>
                <a:gd name="T3" fmla="*/ 1 h 80"/>
                <a:gd name="T4" fmla="*/ 168 w 177"/>
                <a:gd name="T5" fmla="*/ 10 h 80"/>
                <a:gd name="T6" fmla="*/ 152 w 177"/>
                <a:gd name="T7" fmla="*/ 15 h 80"/>
                <a:gd name="T8" fmla="*/ 111 w 177"/>
                <a:gd name="T9" fmla="*/ 32 h 80"/>
                <a:gd name="T10" fmla="*/ 36 w 177"/>
                <a:gd name="T11" fmla="*/ 67 h 80"/>
                <a:gd name="T12" fmla="*/ 22 w 177"/>
                <a:gd name="T13" fmla="*/ 72 h 80"/>
                <a:gd name="T14" fmla="*/ 16 w 177"/>
                <a:gd name="T15" fmla="*/ 73 h 80"/>
                <a:gd name="T16" fmla="*/ 21 w 177"/>
                <a:gd name="T17" fmla="*/ 66 h 80"/>
                <a:gd name="T18" fmla="*/ 58 w 177"/>
                <a:gd name="T19" fmla="*/ 44 h 80"/>
                <a:gd name="T20" fmla="*/ 99 w 177"/>
                <a:gd name="T21" fmla="*/ 22 h 80"/>
                <a:gd name="T22" fmla="*/ 116 w 177"/>
                <a:gd name="T23" fmla="*/ 13 h 80"/>
                <a:gd name="T24" fmla="*/ 135 w 177"/>
                <a:gd name="T25" fmla="*/ 6 h 80"/>
                <a:gd name="T26" fmla="*/ 133 w 177"/>
                <a:gd name="T27" fmla="*/ 4 h 80"/>
                <a:gd name="T28" fmla="*/ 116 w 177"/>
                <a:gd name="T29" fmla="*/ 10 h 80"/>
                <a:gd name="T30" fmla="*/ 90 w 177"/>
                <a:gd name="T31" fmla="*/ 22 h 80"/>
                <a:gd name="T32" fmla="*/ 53 w 177"/>
                <a:gd name="T33" fmla="*/ 42 h 80"/>
                <a:gd name="T34" fmla="*/ 11 w 177"/>
                <a:gd name="T35" fmla="*/ 76 h 80"/>
                <a:gd name="T36" fmla="*/ 29 w 177"/>
                <a:gd name="T37" fmla="*/ 74 h 80"/>
                <a:gd name="T38" fmla="*/ 51 w 177"/>
                <a:gd name="T39" fmla="*/ 64 h 80"/>
                <a:gd name="T40" fmla="*/ 99 w 177"/>
                <a:gd name="T41" fmla="*/ 41 h 80"/>
                <a:gd name="T42" fmla="*/ 146 w 177"/>
                <a:gd name="T43" fmla="*/ 22 h 80"/>
                <a:gd name="T44" fmla="*/ 169 w 177"/>
                <a:gd name="T45" fmla="*/ 12 h 80"/>
                <a:gd name="T46" fmla="*/ 175 w 177"/>
                <a:gd name="T47" fmla="*/ 7 h 80"/>
                <a:gd name="T48" fmla="*/ 154 w 177"/>
                <a:gd name="T49" fmla="*/ 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7" h="80">
                  <a:moveTo>
                    <a:pt x="154" y="1"/>
                  </a:moveTo>
                  <a:cubicBezTo>
                    <a:pt x="153" y="1"/>
                    <a:pt x="153" y="1"/>
                    <a:pt x="154" y="1"/>
                  </a:cubicBezTo>
                  <a:cubicBezTo>
                    <a:pt x="158" y="1"/>
                    <a:pt x="177" y="2"/>
                    <a:pt x="168" y="10"/>
                  </a:cubicBezTo>
                  <a:cubicBezTo>
                    <a:pt x="164" y="13"/>
                    <a:pt x="157" y="14"/>
                    <a:pt x="152" y="15"/>
                  </a:cubicBezTo>
                  <a:cubicBezTo>
                    <a:pt x="138" y="21"/>
                    <a:pt x="125" y="26"/>
                    <a:pt x="111" y="32"/>
                  </a:cubicBezTo>
                  <a:cubicBezTo>
                    <a:pt x="86" y="43"/>
                    <a:pt x="61" y="56"/>
                    <a:pt x="36" y="67"/>
                  </a:cubicBezTo>
                  <a:cubicBezTo>
                    <a:pt x="31" y="69"/>
                    <a:pt x="27" y="71"/>
                    <a:pt x="22" y="72"/>
                  </a:cubicBezTo>
                  <a:cubicBezTo>
                    <a:pt x="21" y="72"/>
                    <a:pt x="17" y="74"/>
                    <a:pt x="16" y="73"/>
                  </a:cubicBezTo>
                  <a:cubicBezTo>
                    <a:pt x="12" y="71"/>
                    <a:pt x="19" y="67"/>
                    <a:pt x="21" y="66"/>
                  </a:cubicBezTo>
                  <a:cubicBezTo>
                    <a:pt x="33" y="58"/>
                    <a:pt x="45" y="50"/>
                    <a:pt x="58" y="44"/>
                  </a:cubicBezTo>
                  <a:cubicBezTo>
                    <a:pt x="72" y="36"/>
                    <a:pt x="85" y="28"/>
                    <a:pt x="99" y="22"/>
                  </a:cubicBezTo>
                  <a:cubicBezTo>
                    <a:pt x="105" y="20"/>
                    <a:pt x="110" y="16"/>
                    <a:pt x="116" y="13"/>
                  </a:cubicBezTo>
                  <a:cubicBezTo>
                    <a:pt x="122" y="10"/>
                    <a:pt x="129" y="10"/>
                    <a:pt x="135" y="6"/>
                  </a:cubicBezTo>
                  <a:cubicBezTo>
                    <a:pt x="136" y="5"/>
                    <a:pt x="135" y="3"/>
                    <a:pt x="133" y="4"/>
                  </a:cubicBezTo>
                  <a:cubicBezTo>
                    <a:pt x="128" y="7"/>
                    <a:pt x="122" y="7"/>
                    <a:pt x="116" y="10"/>
                  </a:cubicBezTo>
                  <a:cubicBezTo>
                    <a:pt x="107" y="13"/>
                    <a:pt x="99" y="18"/>
                    <a:pt x="90" y="22"/>
                  </a:cubicBezTo>
                  <a:cubicBezTo>
                    <a:pt x="77" y="27"/>
                    <a:pt x="66" y="35"/>
                    <a:pt x="53" y="42"/>
                  </a:cubicBezTo>
                  <a:cubicBezTo>
                    <a:pt x="48" y="44"/>
                    <a:pt x="0" y="67"/>
                    <a:pt x="11" y="76"/>
                  </a:cubicBezTo>
                  <a:cubicBezTo>
                    <a:pt x="16" y="80"/>
                    <a:pt x="25" y="76"/>
                    <a:pt x="29" y="74"/>
                  </a:cubicBezTo>
                  <a:cubicBezTo>
                    <a:pt x="37" y="71"/>
                    <a:pt x="44" y="67"/>
                    <a:pt x="51" y="64"/>
                  </a:cubicBezTo>
                  <a:cubicBezTo>
                    <a:pt x="67" y="56"/>
                    <a:pt x="83" y="49"/>
                    <a:pt x="99" y="41"/>
                  </a:cubicBezTo>
                  <a:cubicBezTo>
                    <a:pt x="115" y="34"/>
                    <a:pt x="130" y="28"/>
                    <a:pt x="146" y="22"/>
                  </a:cubicBezTo>
                  <a:cubicBezTo>
                    <a:pt x="153" y="18"/>
                    <a:pt x="161" y="16"/>
                    <a:pt x="169" y="12"/>
                  </a:cubicBezTo>
                  <a:cubicBezTo>
                    <a:pt x="171" y="11"/>
                    <a:pt x="175" y="10"/>
                    <a:pt x="175" y="7"/>
                  </a:cubicBezTo>
                  <a:cubicBezTo>
                    <a:pt x="175" y="0"/>
                    <a:pt x="158" y="0"/>
                    <a:pt x="154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3"/>
            <p:cNvSpPr/>
            <p:nvPr/>
          </p:nvSpPr>
          <p:spPr bwMode="auto">
            <a:xfrm>
              <a:off x="2667000" y="6570663"/>
              <a:ext cx="38100" cy="38100"/>
            </a:xfrm>
            <a:custGeom>
              <a:avLst/>
              <a:gdLst>
                <a:gd name="T0" fmla="*/ 3 w 10"/>
                <a:gd name="T1" fmla="*/ 3 h 10"/>
                <a:gd name="T2" fmla="*/ 0 w 10"/>
                <a:gd name="T3" fmla="*/ 9 h 10"/>
                <a:gd name="T4" fmla="*/ 2 w 10"/>
                <a:gd name="T5" fmla="*/ 10 h 10"/>
                <a:gd name="T6" fmla="*/ 6 w 10"/>
                <a:gd name="T7" fmla="*/ 7 h 10"/>
                <a:gd name="T8" fmla="*/ 5 w 10"/>
                <a:gd name="T9" fmla="*/ 6 h 10"/>
                <a:gd name="T10" fmla="*/ 6 w 10"/>
                <a:gd name="T11" fmla="*/ 5 h 10"/>
                <a:gd name="T12" fmla="*/ 9 w 10"/>
                <a:gd name="T13" fmla="*/ 1 h 10"/>
                <a:gd name="T14" fmla="*/ 9 w 10"/>
                <a:gd name="T15" fmla="*/ 0 h 10"/>
                <a:gd name="T16" fmla="*/ 3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3" y="3"/>
                  </a:moveTo>
                  <a:cubicBezTo>
                    <a:pt x="2" y="5"/>
                    <a:pt x="0" y="7"/>
                    <a:pt x="0" y="9"/>
                  </a:cubicBezTo>
                  <a:cubicBezTo>
                    <a:pt x="0" y="10"/>
                    <a:pt x="1" y="10"/>
                    <a:pt x="2" y="10"/>
                  </a:cubicBezTo>
                  <a:cubicBezTo>
                    <a:pt x="4" y="10"/>
                    <a:pt x="5" y="9"/>
                    <a:pt x="6" y="7"/>
                  </a:cubicBezTo>
                  <a:cubicBezTo>
                    <a:pt x="6" y="7"/>
                    <a:pt x="5" y="6"/>
                    <a:pt x="5" y="6"/>
                  </a:cubicBezTo>
                  <a:cubicBezTo>
                    <a:pt x="5" y="6"/>
                    <a:pt x="5" y="5"/>
                    <a:pt x="6" y="5"/>
                  </a:cubicBezTo>
                  <a:cubicBezTo>
                    <a:pt x="7" y="4"/>
                    <a:pt x="8" y="3"/>
                    <a:pt x="9" y="1"/>
                  </a:cubicBezTo>
                  <a:cubicBezTo>
                    <a:pt x="10" y="1"/>
                    <a:pt x="9" y="1"/>
                    <a:pt x="9" y="0"/>
                  </a:cubicBezTo>
                  <a:cubicBezTo>
                    <a:pt x="7" y="0"/>
                    <a:pt x="5" y="2"/>
                    <a:pt x="3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04"/>
            <p:cNvSpPr/>
            <p:nvPr/>
          </p:nvSpPr>
          <p:spPr bwMode="auto">
            <a:xfrm>
              <a:off x="1979612" y="7700963"/>
              <a:ext cx="885825" cy="449263"/>
            </a:xfrm>
            <a:custGeom>
              <a:avLst/>
              <a:gdLst>
                <a:gd name="T0" fmla="*/ 2 w 236"/>
                <a:gd name="T1" fmla="*/ 115 h 120"/>
                <a:gd name="T2" fmla="*/ 28 w 236"/>
                <a:gd name="T3" fmla="*/ 119 h 120"/>
                <a:gd name="T4" fmla="*/ 63 w 236"/>
                <a:gd name="T5" fmla="*/ 114 h 120"/>
                <a:gd name="T6" fmla="*/ 125 w 236"/>
                <a:gd name="T7" fmla="*/ 91 h 120"/>
                <a:gd name="T8" fmla="*/ 154 w 236"/>
                <a:gd name="T9" fmla="*/ 74 h 120"/>
                <a:gd name="T10" fmla="*/ 185 w 236"/>
                <a:gd name="T11" fmla="*/ 58 h 120"/>
                <a:gd name="T12" fmla="*/ 213 w 236"/>
                <a:gd name="T13" fmla="*/ 37 h 120"/>
                <a:gd name="T14" fmla="*/ 235 w 236"/>
                <a:gd name="T15" fmla="*/ 21 h 120"/>
                <a:gd name="T16" fmla="*/ 234 w 236"/>
                <a:gd name="T17" fmla="*/ 19 h 120"/>
                <a:gd name="T18" fmla="*/ 216 w 236"/>
                <a:gd name="T19" fmla="*/ 20 h 120"/>
                <a:gd name="T20" fmla="*/ 198 w 236"/>
                <a:gd name="T21" fmla="*/ 27 h 120"/>
                <a:gd name="T22" fmla="*/ 198 w 236"/>
                <a:gd name="T23" fmla="*/ 29 h 120"/>
                <a:gd name="T24" fmla="*/ 213 w 236"/>
                <a:gd name="T25" fmla="*/ 24 h 120"/>
                <a:gd name="T26" fmla="*/ 230 w 236"/>
                <a:gd name="T27" fmla="*/ 22 h 120"/>
                <a:gd name="T28" fmla="*/ 213 w 236"/>
                <a:gd name="T29" fmla="*/ 33 h 120"/>
                <a:gd name="T30" fmla="*/ 191 w 236"/>
                <a:gd name="T31" fmla="*/ 50 h 120"/>
                <a:gd name="T32" fmla="*/ 141 w 236"/>
                <a:gd name="T33" fmla="*/ 78 h 120"/>
                <a:gd name="T34" fmla="*/ 88 w 236"/>
                <a:gd name="T35" fmla="*/ 103 h 120"/>
                <a:gd name="T36" fmla="*/ 31 w 236"/>
                <a:gd name="T37" fmla="*/ 115 h 120"/>
                <a:gd name="T38" fmla="*/ 15 w 236"/>
                <a:gd name="T39" fmla="*/ 115 h 120"/>
                <a:gd name="T40" fmla="*/ 8 w 236"/>
                <a:gd name="T41" fmla="*/ 105 h 120"/>
                <a:gd name="T42" fmla="*/ 33 w 236"/>
                <a:gd name="T43" fmla="*/ 86 h 120"/>
                <a:gd name="T44" fmla="*/ 86 w 236"/>
                <a:gd name="T45" fmla="*/ 54 h 120"/>
                <a:gd name="T46" fmla="*/ 109 w 236"/>
                <a:gd name="T47" fmla="*/ 38 h 120"/>
                <a:gd name="T48" fmla="*/ 134 w 236"/>
                <a:gd name="T49" fmla="*/ 24 h 120"/>
                <a:gd name="T50" fmla="*/ 182 w 236"/>
                <a:gd name="T51" fmla="*/ 3 h 120"/>
                <a:gd name="T52" fmla="*/ 182 w 236"/>
                <a:gd name="T53" fmla="*/ 1 h 120"/>
                <a:gd name="T54" fmla="*/ 142 w 236"/>
                <a:gd name="T55" fmla="*/ 17 h 120"/>
                <a:gd name="T56" fmla="*/ 115 w 236"/>
                <a:gd name="T57" fmla="*/ 31 h 120"/>
                <a:gd name="T58" fmla="*/ 89 w 236"/>
                <a:gd name="T59" fmla="*/ 49 h 120"/>
                <a:gd name="T60" fmla="*/ 33 w 236"/>
                <a:gd name="T61" fmla="*/ 82 h 120"/>
                <a:gd name="T62" fmla="*/ 0 w 236"/>
                <a:gd name="T63" fmla="*/ 114 h 120"/>
                <a:gd name="T64" fmla="*/ 2 w 236"/>
                <a:gd name="T65" fmla="*/ 115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6" h="120">
                  <a:moveTo>
                    <a:pt x="2" y="115"/>
                  </a:moveTo>
                  <a:cubicBezTo>
                    <a:pt x="11" y="118"/>
                    <a:pt x="19" y="120"/>
                    <a:pt x="28" y="119"/>
                  </a:cubicBezTo>
                  <a:cubicBezTo>
                    <a:pt x="40" y="118"/>
                    <a:pt x="52" y="117"/>
                    <a:pt x="63" y="114"/>
                  </a:cubicBezTo>
                  <a:cubicBezTo>
                    <a:pt x="84" y="109"/>
                    <a:pt x="105" y="100"/>
                    <a:pt x="125" y="91"/>
                  </a:cubicBezTo>
                  <a:cubicBezTo>
                    <a:pt x="135" y="86"/>
                    <a:pt x="145" y="80"/>
                    <a:pt x="154" y="74"/>
                  </a:cubicBezTo>
                  <a:cubicBezTo>
                    <a:pt x="165" y="68"/>
                    <a:pt x="175" y="64"/>
                    <a:pt x="185" y="58"/>
                  </a:cubicBezTo>
                  <a:cubicBezTo>
                    <a:pt x="195" y="52"/>
                    <a:pt x="204" y="44"/>
                    <a:pt x="213" y="37"/>
                  </a:cubicBezTo>
                  <a:cubicBezTo>
                    <a:pt x="220" y="32"/>
                    <a:pt x="230" y="28"/>
                    <a:pt x="235" y="21"/>
                  </a:cubicBezTo>
                  <a:cubicBezTo>
                    <a:pt x="236" y="20"/>
                    <a:pt x="235" y="18"/>
                    <a:pt x="234" y="19"/>
                  </a:cubicBezTo>
                  <a:cubicBezTo>
                    <a:pt x="228" y="19"/>
                    <a:pt x="222" y="19"/>
                    <a:pt x="216" y="20"/>
                  </a:cubicBezTo>
                  <a:cubicBezTo>
                    <a:pt x="210" y="22"/>
                    <a:pt x="205" y="26"/>
                    <a:pt x="198" y="27"/>
                  </a:cubicBezTo>
                  <a:cubicBezTo>
                    <a:pt x="197" y="27"/>
                    <a:pt x="197" y="29"/>
                    <a:pt x="198" y="29"/>
                  </a:cubicBezTo>
                  <a:cubicBezTo>
                    <a:pt x="203" y="28"/>
                    <a:pt x="208" y="26"/>
                    <a:pt x="213" y="24"/>
                  </a:cubicBezTo>
                  <a:cubicBezTo>
                    <a:pt x="219" y="22"/>
                    <a:pt x="224" y="22"/>
                    <a:pt x="230" y="22"/>
                  </a:cubicBezTo>
                  <a:cubicBezTo>
                    <a:pt x="225" y="26"/>
                    <a:pt x="218" y="30"/>
                    <a:pt x="213" y="33"/>
                  </a:cubicBezTo>
                  <a:cubicBezTo>
                    <a:pt x="205" y="39"/>
                    <a:pt x="198" y="45"/>
                    <a:pt x="191" y="50"/>
                  </a:cubicBezTo>
                  <a:cubicBezTo>
                    <a:pt x="175" y="61"/>
                    <a:pt x="157" y="68"/>
                    <a:pt x="141" y="78"/>
                  </a:cubicBezTo>
                  <a:cubicBezTo>
                    <a:pt x="124" y="88"/>
                    <a:pt x="107" y="96"/>
                    <a:pt x="88" y="103"/>
                  </a:cubicBezTo>
                  <a:cubicBezTo>
                    <a:pt x="69" y="110"/>
                    <a:pt x="51" y="113"/>
                    <a:pt x="31" y="115"/>
                  </a:cubicBezTo>
                  <a:cubicBezTo>
                    <a:pt x="25" y="116"/>
                    <a:pt x="21" y="117"/>
                    <a:pt x="15" y="115"/>
                  </a:cubicBezTo>
                  <a:cubicBezTo>
                    <a:pt x="9" y="114"/>
                    <a:pt x="2" y="114"/>
                    <a:pt x="8" y="105"/>
                  </a:cubicBezTo>
                  <a:cubicBezTo>
                    <a:pt x="13" y="97"/>
                    <a:pt x="25" y="91"/>
                    <a:pt x="33" y="86"/>
                  </a:cubicBezTo>
                  <a:cubicBezTo>
                    <a:pt x="50" y="75"/>
                    <a:pt x="69" y="65"/>
                    <a:pt x="86" y="54"/>
                  </a:cubicBezTo>
                  <a:cubicBezTo>
                    <a:pt x="94" y="49"/>
                    <a:pt x="101" y="43"/>
                    <a:pt x="109" y="38"/>
                  </a:cubicBezTo>
                  <a:cubicBezTo>
                    <a:pt x="117" y="33"/>
                    <a:pt x="126" y="29"/>
                    <a:pt x="134" y="24"/>
                  </a:cubicBezTo>
                  <a:cubicBezTo>
                    <a:pt x="149" y="17"/>
                    <a:pt x="165" y="2"/>
                    <a:pt x="182" y="3"/>
                  </a:cubicBezTo>
                  <a:cubicBezTo>
                    <a:pt x="184" y="3"/>
                    <a:pt x="184" y="1"/>
                    <a:pt x="182" y="1"/>
                  </a:cubicBezTo>
                  <a:cubicBezTo>
                    <a:pt x="167" y="0"/>
                    <a:pt x="154" y="10"/>
                    <a:pt x="142" y="17"/>
                  </a:cubicBezTo>
                  <a:cubicBezTo>
                    <a:pt x="133" y="22"/>
                    <a:pt x="124" y="26"/>
                    <a:pt x="115" y="31"/>
                  </a:cubicBezTo>
                  <a:cubicBezTo>
                    <a:pt x="106" y="36"/>
                    <a:pt x="98" y="43"/>
                    <a:pt x="89" y="49"/>
                  </a:cubicBezTo>
                  <a:cubicBezTo>
                    <a:pt x="71" y="61"/>
                    <a:pt x="51" y="71"/>
                    <a:pt x="33" y="82"/>
                  </a:cubicBezTo>
                  <a:cubicBezTo>
                    <a:pt x="22" y="89"/>
                    <a:pt x="1" y="99"/>
                    <a:pt x="0" y="114"/>
                  </a:cubicBezTo>
                  <a:cubicBezTo>
                    <a:pt x="0" y="115"/>
                    <a:pt x="1" y="115"/>
                    <a:pt x="2" y="1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05"/>
            <p:cNvSpPr/>
            <p:nvPr/>
          </p:nvSpPr>
          <p:spPr bwMode="auto">
            <a:xfrm>
              <a:off x="2914650" y="7577138"/>
              <a:ext cx="225425" cy="160338"/>
            </a:xfrm>
            <a:custGeom>
              <a:avLst/>
              <a:gdLst>
                <a:gd name="T0" fmla="*/ 22 w 60"/>
                <a:gd name="T1" fmla="*/ 42 h 43"/>
                <a:gd name="T2" fmla="*/ 43 w 60"/>
                <a:gd name="T3" fmla="*/ 36 h 43"/>
                <a:gd name="T4" fmla="*/ 60 w 60"/>
                <a:gd name="T5" fmla="*/ 26 h 43"/>
                <a:gd name="T6" fmla="*/ 58 w 60"/>
                <a:gd name="T7" fmla="*/ 24 h 43"/>
                <a:gd name="T8" fmla="*/ 30 w 60"/>
                <a:gd name="T9" fmla="*/ 37 h 43"/>
                <a:gd name="T10" fmla="*/ 22 w 60"/>
                <a:gd name="T11" fmla="*/ 37 h 43"/>
                <a:gd name="T12" fmla="*/ 23 w 60"/>
                <a:gd name="T13" fmla="*/ 26 h 43"/>
                <a:gd name="T14" fmla="*/ 44 w 60"/>
                <a:gd name="T15" fmla="*/ 4 h 43"/>
                <a:gd name="T16" fmla="*/ 42 w 60"/>
                <a:gd name="T17" fmla="*/ 2 h 43"/>
                <a:gd name="T18" fmla="*/ 22 w 60"/>
                <a:gd name="T19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43">
                  <a:moveTo>
                    <a:pt x="22" y="42"/>
                  </a:moveTo>
                  <a:cubicBezTo>
                    <a:pt x="29" y="43"/>
                    <a:pt x="36" y="39"/>
                    <a:pt x="43" y="36"/>
                  </a:cubicBezTo>
                  <a:cubicBezTo>
                    <a:pt x="48" y="34"/>
                    <a:pt x="55" y="30"/>
                    <a:pt x="60" y="26"/>
                  </a:cubicBezTo>
                  <a:cubicBezTo>
                    <a:pt x="60" y="25"/>
                    <a:pt x="59" y="24"/>
                    <a:pt x="58" y="24"/>
                  </a:cubicBezTo>
                  <a:cubicBezTo>
                    <a:pt x="51" y="31"/>
                    <a:pt x="39" y="35"/>
                    <a:pt x="30" y="37"/>
                  </a:cubicBezTo>
                  <a:cubicBezTo>
                    <a:pt x="28" y="37"/>
                    <a:pt x="24" y="39"/>
                    <a:pt x="22" y="37"/>
                  </a:cubicBezTo>
                  <a:cubicBezTo>
                    <a:pt x="17" y="35"/>
                    <a:pt x="21" y="29"/>
                    <a:pt x="23" y="26"/>
                  </a:cubicBezTo>
                  <a:cubicBezTo>
                    <a:pt x="29" y="18"/>
                    <a:pt x="37" y="11"/>
                    <a:pt x="44" y="4"/>
                  </a:cubicBezTo>
                  <a:cubicBezTo>
                    <a:pt x="46" y="3"/>
                    <a:pt x="43" y="0"/>
                    <a:pt x="42" y="2"/>
                  </a:cubicBezTo>
                  <a:cubicBezTo>
                    <a:pt x="38" y="5"/>
                    <a:pt x="0" y="38"/>
                    <a:pt x="22" y="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06"/>
            <p:cNvSpPr/>
            <p:nvPr/>
          </p:nvSpPr>
          <p:spPr bwMode="auto">
            <a:xfrm>
              <a:off x="3398837" y="7464425"/>
              <a:ext cx="71438" cy="71438"/>
            </a:xfrm>
            <a:custGeom>
              <a:avLst/>
              <a:gdLst>
                <a:gd name="T0" fmla="*/ 6 w 19"/>
                <a:gd name="T1" fmla="*/ 17 h 19"/>
                <a:gd name="T2" fmla="*/ 19 w 19"/>
                <a:gd name="T3" fmla="*/ 1 h 19"/>
                <a:gd name="T4" fmla="*/ 18 w 19"/>
                <a:gd name="T5" fmla="*/ 0 h 19"/>
                <a:gd name="T6" fmla="*/ 2 w 19"/>
                <a:gd name="T7" fmla="*/ 13 h 19"/>
                <a:gd name="T8" fmla="*/ 6 w 19"/>
                <a:gd name="T9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6" y="17"/>
                  </a:moveTo>
                  <a:cubicBezTo>
                    <a:pt x="10" y="12"/>
                    <a:pt x="16" y="7"/>
                    <a:pt x="19" y="1"/>
                  </a:cubicBezTo>
                  <a:cubicBezTo>
                    <a:pt x="19" y="1"/>
                    <a:pt x="18" y="0"/>
                    <a:pt x="18" y="0"/>
                  </a:cubicBezTo>
                  <a:cubicBezTo>
                    <a:pt x="12" y="3"/>
                    <a:pt x="7" y="9"/>
                    <a:pt x="2" y="13"/>
                  </a:cubicBezTo>
                  <a:cubicBezTo>
                    <a:pt x="0" y="15"/>
                    <a:pt x="4" y="19"/>
                    <a:pt x="6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07"/>
            <p:cNvSpPr/>
            <p:nvPr/>
          </p:nvSpPr>
          <p:spPr bwMode="auto">
            <a:xfrm>
              <a:off x="3654425" y="7407275"/>
              <a:ext cx="41275" cy="60325"/>
            </a:xfrm>
            <a:custGeom>
              <a:avLst/>
              <a:gdLst>
                <a:gd name="T0" fmla="*/ 1 w 11"/>
                <a:gd name="T1" fmla="*/ 6 h 16"/>
                <a:gd name="T2" fmla="*/ 1 w 11"/>
                <a:gd name="T3" fmla="*/ 12 h 16"/>
                <a:gd name="T4" fmla="*/ 11 w 11"/>
                <a:gd name="T5" fmla="*/ 12 h 16"/>
                <a:gd name="T6" fmla="*/ 9 w 11"/>
                <a:gd name="T7" fmla="*/ 11 h 16"/>
                <a:gd name="T8" fmla="*/ 8 w 11"/>
                <a:gd name="T9" fmla="*/ 11 h 16"/>
                <a:gd name="T10" fmla="*/ 8 w 11"/>
                <a:gd name="T11" fmla="*/ 11 h 16"/>
                <a:gd name="T12" fmla="*/ 4 w 11"/>
                <a:gd name="T13" fmla="*/ 11 h 16"/>
                <a:gd name="T14" fmla="*/ 4 w 11"/>
                <a:gd name="T15" fmla="*/ 7 h 16"/>
                <a:gd name="T16" fmla="*/ 6 w 11"/>
                <a:gd name="T17" fmla="*/ 3 h 16"/>
                <a:gd name="T18" fmla="*/ 2 w 11"/>
                <a:gd name="T19" fmla="*/ 0 h 16"/>
                <a:gd name="T20" fmla="*/ 2 w 11"/>
                <a:gd name="T21" fmla="*/ 4 h 16"/>
                <a:gd name="T22" fmla="*/ 2 w 11"/>
                <a:gd name="T23" fmla="*/ 4 h 16"/>
                <a:gd name="T24" fmla="*/ 2 w 11"/>
                <a:gd name="T25" fmla="*/ 4 h 16"/>
                <a:gd name="T26" fmla="*/ 1 w 11"/>
                <a:gd name="T27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16">
                  <a:moveTo>
                    <a:pt x="1" y="6"/>
                  </a:moveTo>
                  <a:cubicBezTo>
                    <a:pt x="0" y="8"/>
                    <a:pt x="0" y="10"/>
                    <a:pt x="1" y="12"/>
                  </a:cubicBezTo>
                  <a:cubicBezTo>
                    <a:pt x="3" y="15"/>
                    <a:pt x="9" y="16"/>
                    <a:pt x="11" y="12"/>
                  </a:cubicBezTo>
                  <a:cubicBezTo>
                    <a:pt x="11" y="11"/>
                    <a:pt x="10" y="10"/>
                    <a:pt x="9" y="11"/>
                  </a:cubicBezTo>
                  <a:cubicBezTo>
                    <a:pt x="9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6" y="12"/>
                    <a:pt x="5" y="12"/>
                    <a:pt x="4" y="11"/>
                  </a:cubicBezTo>
                  <a:cubicBezTo>
                    <a:pt x="3" y="9"/>
                    <a:pt x="3" y="8"/>
                    <a:pt x="4" y="7"/>
                  </a:cubicBezTo>
                  <a:cubicBezTo>
                    <a:pt x="5" y="5"/>
                    <a:pt x="6" y="4"/>
                    <a:pt x="6" y="3"/>
                  </a:cubicBezTo>
                  <a:cubicBezTo>
                    <a:pt x="6" y="1"/>
                    <a:pt x="4" y="0"/>
                    <a:pt x="2" y="0"/>
                  </a:cubicBezTo>
                  <a:cubicBezTo>
                    <a:pt x="0" y="0"/>
                    <a:pt x="0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1" y="6"/>
                    <a:pt x="1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9744672" y="4483211"/>
            <a:ext cx="2563713" cy="1942978"/>
            <a:chOff x="8594725" y="3527425"/>
            <a:chExt cx="3678238" cy="2787650"/>
          </a:xfrm>
          <a:solidFill>
            <a:srgbClr val="005790"/>
          </a:solidFill>
        </p:grpSpPr>
        <p:sp>
          <p:nvSpPr>
            <p:cNvPr id="108" name="Freeform 108"/>
            <p:cNvSpPr>
              <a:spLocks noEditPoints="1"/>
            </p:cNvSpPr>
            <p:nvPr/>
          </p:nvSpPr>
          <p:spPr bwMode="auto">
            <a:xfrm>
              <a:off x="8594725" y="3527425"/>
              <a:ext cx="3678238" cy="2220913"/>
            </a:xfrm>
            <a:custGeom>
              <a:avLst/>
              <a:gdLst>
                <a:gd name="T0" fmla="*/ 894 w 980"/>
                <a:gd name="T1" fmla="*/ 225 h 592"/>
                <a:gd name="T2" fmla="*/ 821 w 980"/>
                <a:gd name="T3" fmla="*/ 215 h 592"/>
                <a:gd name="T4" fmla="*/ 867 w 980"/>
                <a:gd name="T5" fmla="*/ 186 h 592"/>
                <a:gd name="T6" fmla="*/ 824 w 980"/>
                <a:gd name="T7" fmla="*/ 179 h 592"/>
                <a:gd name="T8" fmla="*/ 763 w 980"/>
                <a:gd name="T9" fmla="*/ 200 h 592"/>
                <a:gd name="T10" fmla="*/ 698 w 980"/>
                <a:gd name="T11" fmla="*/ 198 h 592"/>
                <a:gd name="T12" fmla="*/ 653 w 980"/>
                <a:gd name="T13" fmla="*/ 326 h 592"/>
                <a:gd name="T14" fmla="*/ 612 w 980"/>
                <a:gd name="T15" fmla="*/ 293 h 592"/>
                <a:gd name="T16" fmla="*/ 690 w 980"/>
                <a:gd name="T17" fmla="*/ 99 h 592"/>
                <a:gd name="T18" fmla="*/ 110 w 980"/>
                <a:gd name="T19" fmla="*/ 557 h 592"/>
                <a:gd name="T20" fmla="*/ 243 w 980"/>
                <a:gd name="T21" fmla="*/ 535 h 592"/>
                <a:gd name="T22" fmla="*/ 564 w 980"/>
                <a:gd name="T23" fmla="*/ 435 h 592"/>
                <a:gd name="T24" fmla="*/ 668 w 980"/>
                <a:gd name="T25" fmla="*/ 407 h 592"/>
                <a:gd name="T26" fmla="*/ 21 w 980"/>
                <a:gd name="T27" fmla="*/ 575 h 592"/>
                <a:gd name="T28" fmla="*/ 868 w 980"/>
                <a:gd name="T29" fmla="*/ 298 h 592"/>
                <a:gd name="T30" fmla="*/ 820 w 980"/>
                <a:gd name="T31" fmla="*/ 311 h 592"/>
                <a:gd name="T32" fmla="*/ 702 w 980"/>
                <a:gd name="T33" fmla="*/ 373 h 592"/>
                <a:gd name="T34" fmla="*/ 787 w 980"/>
                <a:gd name="T35" fmla="*/ 299 h 592"/>
                <a:gd name="T36" fmla="*/ 787 w 980"/>
                <a:gd name="T37" fmla="*/ 286 h 592"/>
                <a:gd name="T38" fmla="*/ 746 w 980"/>
                <a:gd name="T39" fmla="*/ 337 h 592"/>
                <a:gd name="T40" fmla="*/ 721 w 980"/>
                <a:gd name="T41" fmla="*/ 351 h 592"/>
                <a:gd name="T42" fmla="*/ 690 w 980"/>
                <a:gd name="T43" fmla="*/ 312 h 592"/>
                <a:gd name="T44" fmla="*/ 693 w 980"/>
                <a:gd name="T45" fmla="*/ 375 h 592"/>
                <a:gd name="T46" fmla="*/ 749 w 980"/>
                <a:gd name="T47" fmla="*/ 342 h 592"/>
                <a:gd name="T48" fmla="*/ 791 w 980"/>
                <a:gd name="T49" fmla="*/ 331 h 592"/>
                <a:gd name="T50" fmla="*/ 893 w 980"/>
                <a:gd name="T51" fmla="*/ 288 h 592"/>
                <a:gd name="T52" fmla="*/ 844 w 980"/>
                <a:gd name="T53" fmla="*/ 273 h 592"/>
                <a:gd name="T54" fmla="*/ 801 w 980"/>
                <a:gd name="T55" fmla="*/ 212 h 592"/>
                <a:gd name="T56" fmla="*/ 762 w 980"/>
                <a:gd name="T57" fmla="*/ 283 h 592"/>
                <a:gd name="T58" fmla="*/ 731 w 980"/>
                <a:gd name="T59" fmla="*/ 229 h 592"/>
                <a:gd name="T60" fmla="*/ 683 w 980"/>
                <a:gd name="T61" fmla="*/ 302 h 592"/>
                <a:gd name="T62" fmla="*/ 658 w 980"/>
                <a:gd name="T63" fmla="*/ 332 h 592"/>
                <a:gd name="T64" fmla="*/ 637 w 980"/>
                <a:gd name="T65" fmla="*/ 301 h 592"/>
                <a:gd name="T66" fmla="*/ 525 w 980"/>
                <a:gd name="T67" fmla="*/ 311 h 592"/>
                <a:gd name="T68" fmla="*/ 528 w 980"/>
                <a:gd name="T69" fmla="*/ 430 h 592"/>
                <a:gd name="T70" fmla="*/ 431 w 980"/>
                <a:gd name="T71" fmla="*/ 373 h 592"/>
                <a:gd name="T72" fmla="*/ 449 w 980"/>
                <a:gd name="T73" fmla="*/ 321 h 592"/>
                <a:gd name="T74" fmla="*/ 466 w 980"/>
                <a:gd name="T75" fmla="*/ 379 h 592"/>
                <a:gd name="T76" fmla="*/ 464 w 980"/>
                <a:gd name="T77" fmla="*/ 444 h 592"/>
                <a:gd name="T78" fmla="*/ 524 w 980"/>
                <a:gd name="T79" fmla="*/ 378 h 592"/>
                <a:gd name="T80" fmla="*/ 436 w 980"/>
                <a:gd name="T81" fmla="*/ 265 h 592"/>
                <a:gd name="T82" fmla="*/ 408 w 980"/>
                <a:gd name="T83" fmla="*/ 293 h 592"/>
                <a:gd name="T84" fmla="*/ 395 w 980"/>
                <a:gd name="T85" fmla="*/ 418 h 592"/>
                <a:gd name="T86" fmla="*/ 365 w 980"/>
                <a:gd name="T87" fmla="*/ 357 h 592"/>
                <a:gd name="T88" fmla="*/ 332 w 980"/>
                <a:gd name="T89" fmla="*/ 482 h 592"/>
                <a:gd name="T90" fmla="*/ 326 w 980"/>
                <a:gd name="T91" fmla="*/ 499 h 592"/>
                <a:gd name="T92" fmla="*/ 136 w 980"/>
                <a:gd name="T93" fmla="*/ 536 h 592"/>
                <a:gd name="T94" fmla="*/ 139 w 980"/>
                <a:gd name="T95" fmla="*/ 496 h 592"/>
                <a:gd name="T96" fmla="*/ 178 w 980"/>
                <a:gd name="T97" fmla="*/ 529 h 592"/>
                <a:gd name="T98" fmla="*/ 268 w 980"/>
                <a:gd name="T99" fmla="*/ 513 h 592"/>
                <a:gd name="T100" fmla="*/ 256 w 980"/>
                <a:gd name="T101" fmla="*/ 484 h 592"/>
                <a:gd name="T102" fmla="*/ 263 w 980"/>
                <a:gd name="T103" fmla="*/ 514 h 592"/>
                <a:gd name="T104" fmla="*/ 283 w 980"/>
                <a:gd name="T105" fmla="*/ 510 h 592"/>
                <a:gd name="T106" fmla="*/ 316 w 980"/>
                <a:gd name="T107" fmla="*/ 503 h 592"/>
                <a:gd name="T108" fmla="*/ 362 w 980"/>
                <a:gd name="T109" fmla="*/ 492 h 592"/>
                <a:gd name="T110" fmla="*/ 465 w 980"/>
                <a:gd name="T111" fmla="*/ 452 h 592"/>
                <a:gd name="T112" fmla="*/ 565 w 980"/>
                <a:gd name="T113" fmla="*/ 385 h 592"/>
                <a:gd name="T114" fmla="*/ 557 w 980"/>
                <a:gd name="T115" fmla="*/ 308 h 592"/>
                <a:gd name="T116" fmla="*/ 601 w 980"/>
                <a:gd name="T117" fmla="*/ 336 h 592"/>
                <a:gd name="T118" fmla="*/ 663 w 980"/>
                <a:gd name="T119" fmla="*/ 410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80" h="592">
                  <a:moveTo>
                    <a:pt x="979" y="268"/>
                  </a:moveTo>
                  <a:cubicBezTo>
                    <a:pt x="968" y="263"/>
                    <a:pt x="957" y="261"/>
                    <a:pt x="945" y="258"/>
                  </a:cubicBezTo>
                  <a:cubicBezTo>
                    <a:pt x="938" y="256"/>
                    <a:pt x="931" y="254"/>
                    <a:pt x="925" y="252"/>
                  </a:cubicBezTo>
                  <a:cubicBezTo>
                    <a:pt x="927" y="245"/>
                    <a:pt x="929" y="238"/>
                    <a:pt x="931" y="231"/>
                  </a:cubicBezTo>
                  <a:cubicBezTo>
                    <a:pt x="939" y="207"/>
                    <a:pt x="947" y="183"/>
                    <a:pt x="955" y="158"/>
                  </a:cubicBezTo>
                  <a:cubicBezTo>
                    <a:pt x="956" y="157"/>
                    <a:pt x="953" y="156"/>
                    <a:pt x="953" y="158"/>
                  </a:cubicBezTo>
                  <a:cubicBezTo>
                    <a:pt x="949" y="170"/>
                    <a:pt x="945" y="182"/>
                    <a:pt x="941" y="194"/>
                  </a:cubicBezTo>
                  <a:cubicBezTo>
                    <a:pt x="938" y="206"/>
                    <a:pt x="932" y="217"/>
                    <a:pt x="929" y="229"/>
                  </a:cubicBezTo>
                  <a:cubicBezTo>
                    <a:pt x="926" y="236"/>
                    <a:pt x="924" y="244"/>
                    <a:pt x="921" y="251"/>
                  </a:cubicBezTo>
                  <a:cubicBezTo>
                    <a:pt x="916" y="250"/>
                    <a:pt x="911" y="249"/>
                    <a:pt x="906" y="248"/>
                  </a:cubicBezTo>
                  <a:cubicBezTo>
                    <a:pt x="910" y="236"/>
                    <a:pt x="915" y="225"/>
                    <a:pt x="918" y="213"/>
                  </a:cubicBezTo>
                  <a:cubicBezTo>
                    <a:pt x="921" y="204"/>
                    <a:pt x="923" y="195"/>
                    <a:pt x="925" y="185"/>
                  </a:cubicBezTo>
                  <a:cubicBezTo>
                    <a:pt x="927" y="178"/>
                    <a:pt x="930" y="171"/>
                    <a:pt x="931" y="164"/>
                  </a:cubicBezTo>
                  <a:cubicBezTo>
                    <a:pt x="931" y="163"/>
                    <a:pt x="929" y="163"/>
                    <a:pt x="929" y="164"/>
                  </a:cubicBezTo>
                  <a:cubicBezTo>
                    <a:pt x="928" y="171"/>
                    <a:pt x="925" y="178"/>
                    <a:pt x="923" y="185"/>
                  </a:cubicBezTo>
                  <a:cubicBezTo>
                    <a:pt x="922" y="192"/>
                    <a:pt x="920" y="199"/>
                    <a:pt x="918" y="206"/>
                  </a:cubicBezTo>
                  <a:cubicBezTo>
                    <a:pt x="914" y="219"/>
                    <a:pt x="909" y="233"/>
                    <a:pt x="904" y="247"/>
                  </a:cubicBezTo>
                  <a:cubicBezTo>
                    <a:pt x="904" y="247"/>
                    <a:pt x="904" y="247"/>
                    <a:pt x="904" y="247"/>
                  </a:cubicBezTo>
                  <a:cubicBezTo>
                    <a:pt x="899" y="246"/>
                    <a:pt x="894" y="245"/>
                    <a:pt x="889" y="244"/>
                  </a:cubicBezTo>
                  <a:cubicBezTo>
                    <a:pt x="891" y="238"/>
                    <a:pt x="892" y="231"/>
                    <a:pt x="894" y="225"/>
                  </a:cubicBezTo>
                  <a:cubicBezTo>
                    <a:pt x="898" y="209"/>
                    <a:pt x="904" y="193"/>
                    <a:pt x="903" y="176"/>
                  </a:cubicBezTo>
                  <a:cubicBezTo>
                    <a:pt x="903" y="174"/>
                    <a:pt x="901" y="174"/>
                    <a:pt x="901" y="176"/>
                  </a:cubicBezTo>
                  <a:cubicBezTo>
                    <a:pt x="901" y="189"/>
                    <a:pt x="898" y="203"/>
                    <a:pt x="894" y="215"/>
                  </a:cubicBezTo>
                  <a:cubicBezTo>
                    <a:pt x="891" y="224"/>
                    <a:pt x="888" y="234"/>
                    <a:pt x="886" y="243"/>
                  </a:cubicBezTo>
                  <a:cubicBezTo>
                    <a:pt x="880" y="242"/>
                    <a:pt x="874" y="240"/>
                    <a:pt x="869" y="239"/>
                  </a:cubicBezTo>
                  <a:cubicBezTo>
                    <a:pt x="875" y="220"/>
                    <a:pt x="880" y="200"/>
                    <a:pt x="879" y="180"/>
                  </a:cubicBezTo>
                  <a:cubicBezTo>
                    <a:pt x="879" y="179"/>
                    <a:pt x="877" y="179"/>
                    <a:pt x="877" y="180"/>
                  </a:cubicBezTo>
                  <a:cubicBezTo>
                    <a:pt x="878" y="199"/>
                    <a:pt x="872" y="220"/>
                    <a:pt x="865" y="239"/>
                  </a:cubicBezTo>
                  <a:cubicBezTo>
                    <a:pt x="860" y="238"/>
                    <a:pt x="855" y="237"/>
                    <a:pt x="850" y="237"/>
                  </a:cubicBezTo>
                  <a:cubicBezTo>
                    <a:pt x="853" y="223"/>
                    <a:pt x="855" y="208"/>
                    <a:pt x="855" y="194"/>
                  </a:cubicBezTo>
                  <a:cubicBezTo>
                    <a:pt x="855" y="193"/>
                    <a:pt x="853" y="193"/>
                    <a:pt x="853" y="194"/>
                  </a:cubicBezTo>
                  <a:cubicBezTo>
                    <a:pt x="853" y="209"/>
                    <a:pt x="850" y="223"/>
                    <a:pt x="847" y="237"/>
                  </a:cubicBezTo>
                  <a:cubicBezTo>
                    <a:pt x="842" y="237"/>
                    <a:pt x="838" y="237"/>
                    <a:pt x="834" y="238"/>
                  </a:cubicBezTo>
                  <a:cubicBezTo>
                    <a:pt x="831" y="239"/>
                    <a:pt x="832" y="242"/>
                    <a:pt x="834" y="242"/>
                  </a:cubicBezTo>
                  <a:cubicBezTo>
                    <a:pt x="838" y="241"/>
                    <a:pt x="842" y="241"/>
                    <a:pt x="845" y="241"/>
                  </a:cubicBezTo>
                  <a:cubicBezTo>
                    <a:pt x="843" y="250"/>
                    <a:pt x="839" y="258"/>
                    <a:pt x="836" y="267"/>
                  </a:cubicBezTo>
                  <a:cubicBezTo>
                    <a:pt x="828" y="265"/>
                    <a:pt x="820" y="263"/>
                    <a:pt x="811" y="262"/>
                  </a:cubicBezTo>
                  <a:cubicBezTo>
                    <a:pt x="811" y="261"/>
                    <a:pt x="811" y="261"/>
                    <a:pt x="812" y="261"/>
                  </a:cubicBezTo>
                  <a:cubicBezTo>
                    <a:pt x="813" y="255"/>
                    <a:pt x="815" y="250"/>
                    <a:pt x="816" y="244"/>
                  </a:cubicBezTo>
                  <a:cubicBezTo>
                    <a:pt x="818" y="235"/>
                    <a:pt x="820" y="225"/>
                    <a:pt x="821" y="215"/>
                  </a:cubicBezTo>
                  <a:cubicBezTo>
                    <a:pt x="821" y="215"/>
                    <a:pt x="822" y="215"/>
                    <a:pt x="822" y="215"/>
                  </a:cubicBezTo>
                  <a:cubicBezTo>
                    <a:pt x="823" y="215"/>
                    <a:pt x="823" y="213"/>
                    <a:pt x="822" y="213"/>
                  </a:cubicBezTo>
                  <a:cubicBezTo>
                    <a:pt x="822" y="213"/>
                    <a:pt x="822" y="213"/>
                    <a:pt x="821" y="213"/>
                  </a:cubicBezTo>
                  <a:cubicBezTo>
                    <a:pt x="821" y="210"/>
                    <a:pt x="821" y="207"/>
                    <a:pt x="821" y="204"/>
                  </a:cubicBezTo>
                  <a:cubicBezTo>
                    <a:pt x="821" y="202"/>
                    <a:pt x="819" y="202"/>
                    <a:pt x="819" y="204"/>
                  </a:cubicBezTo>
                  <a:cubicBezTo>
                    <a:pt x="819" y="206"/>
                    <a:pt x="819" y="209"/>
                    <a:pt x="818" y="211"/>
                  </a:cubicBezTo>
                  <a:cubicBezTo>
                    <a:pt x="814" y="208"/>
                    <a:pt x="811" y="203"/>
                    <a:pt x="810" y="197"/>
                  </a:cubicBezTo>
                  <a:cubicBezTo>
                    <a:pt x="815" y="195"/>
                    <a:pt x="820" y="193"/>
                    <a:pt x="825" y="191"/>
                  </a:cubicBezTo>
                  <a:cubicBezTo>
                    <a:pt x="826" y="192"/>
                    <a:pt x="827" y="193"/>
                    <a:pt x="829" y="195"/>
                  </a:cubicBezTo>
                  <a:cubicBezTo>
                    <a:pt x="830" y="196"/>
                    <a:pt x="831" y="195"/>
                    <a:pt x="831" y="193"/>
                  </a:cubicBezTo>
                  <a:cubicBezTo>
                    <a:pt x="831" y="191"/>
                    <a:pt x="831" y="191"/>
                    <a:pt x="831" y="188"/>
                  </a:cubicBezTo>
                  <a:cubicBezTo>
                    <a:pt x="836" y="186"/>
                    <a:pt x="841" y="184"/>
                    <a:pt x="846" y="182"/>
                  </a:cubicBezTo>
                  <a:cubicBezTo>
                    <a:pt x="847" y="184"/>
                    <a:pt x="848" y="185"/>
                    <a:pt x="850" y="186"/>
                  </a:cubicBezTo>
                  <a:cubicBezTo>
                    <a:pt x="850" y="187"/>
                    <a:pt x="851" y="187"/>
                    <a:pt x="851" y="186"/>
                  </a:cubicBezTo>
                  <a:cubicBezTo>
                    <a:pt x="852" y="186"/>
                    <a:pt x="852" y="185"/>
                    <a:pt x="853" y="185"/>
                  </a:cubicBezTo>
                  <a:cubicBezTo>
                    <a:pt x="853" y="184"/>
                    <a:pt x="852" y="183"/>
                    <a:pt x="852" y="183"/>
                  </a:cubicBezTo>
                  <a:cubicBezTo>
                    <a:pt x="851" y="183"/>
                    <a:pt x="850" y="182"/>
                    <a:pt x="850" y="181"/>
                  </a:cubicBezTo>
                  <a:cubicBezTo>
                    <a:pt x="855" y="178"/>
                    <a:pt x="861" y="176"/>
                    <a:pt x="867" y="174"/>
                  </a:cubicBezTo>
                  <a:cubicBezTo>
                    <a:pt x="866" y="178"/>
                    <a:pt x="865" y="182"/>
                    <a:pt x="865" y="186"/>
                  </a:cubicBezTo>
                  <a:cubicBezTo>
                    <a:pt x="865" y="187"/>
                    <a:pt x="867" y="187"/>
                    <a:pt x="867" y="186"/>
                  </a:cubicBezTo>
                  <a:cubicBezTo>
                    <a:pt x="868" y="181"/>
                    <a:pt x="869" y="177"/>
                    <a:pt x="870" y="172"/>
                  </a:cubicBezTo>
                  <a:cubicBezTo>
                    <a:pt x="872" y="172"/>
                    <a:pt x="873" y="171"/>
                    <a:pt x="875" y="170"/>
                  </a:cubicBezTo>
                  <a:cubicBezTo>
                    <a:pt x="899" y="161"/>
                    <a:pt x="922" y="152"/>
                    <a:pt x="946" y="143"/>
                  </a:cubicBezTo>
                  <a:cubicBezTo>
                    <a:pt x="946" y="130"/>
                    <a:pt x="946" y="130"/>
                    <a:pt x="946" y="130"/>
                  </a:cubicBezTo>
                  <a:cubicBezTo>
                    <a:pt x="942" y="132"/>
                    <a:pt x="937" y="134"/>
                    <a:pt x="932" y="136"/>
                  </a:cubicBezTo>
                  <a:cubicBezTo>
                    <a:pt x="912" y="144"/>
                    <a:pt x="892" y="152"/>
                    <a:pt x="872" y="160"/>
                  </a:cubicBezTo>
                  <a:cubicBezTo>
                    <a:pt x="872" y="150"/>
                    <a:pt x="873" y="140"/>
                    <a:pt x="872" y="130"/>
                  </a:cubicBezTo>
                  <a:cubicBezTo>
                    <a:pt x="871" y="122"/>
                    <a:pt x="869" y="113"/>
                    <a:pt x="867" y="105"/>
                  </a:cubicBezTo>
                  <a:cubicBezTo>
                    <a:pt x="865" y="98"/>
                    <a:pt x="864" y="92"/>
                    <a:pt x="859" y="87"/>
                  </a:cubicBezTo>
                  <a:cubicBezTo>
                    <a:pt x="858" y="85"/>
                    <a:pt x="855" y="88"/>
                    <a:pt x="857" y="89"/>
                  </a:cubicBezTo>
                  <a:cubicBezTo>
                    <a:pt x="862" y="95"/>
                    <a:pt x="863" y="105"/>
                    <a:pt x="865" y="112"/>
                  </a:cubicBezTo>
                  <a:cubicBezTo>
                    <a:pt x="867" y="121"/>
                    <a:pt x="868" y="130"/>
                    <a:pt x="868" y="139"/>
                  </a:cubicBezTo>
                  <a:cubicBezTo>
                    <a:pt x="868" y="146"/>
                    <a:pt x="868" y="154"/>
                    <a:pt x="868" y="161"/>
                  </a:cubicBezTo>
                  <a:cubicBezTo>
                    <a:pt x="861" y="164"/>
                    <a:pt x="853" y="167"/>
                    <a:pt x="846" y="170"/>
                  </a:cubicBezTo>
                  <a:cubicBezTo>
                    <a:pt x="843" y="160"/>
                    <a:pt x="840" y="148"/>
                    <a:pt x="840" y="147"/>
                  </a:cubicBezTo>
                  <a:cubicBezTo>
                    <a:pt x="836" y="132"/>
                    <a:pt x="833" y="118"/>
                    <a:pt x="830" y="103"/>
                  </a:cubicBezTo>
                  <a:cubicBezTo>
                    <a:pt x="829" y="101"/>
                    <a:pt x="826" y="102"/>
                    <a:pt x="826" y="105"/>
                  </a:cubicBezTo>
                  <a:cubicBezTo>
                    <a:pt x="830" y="122"/>
                    <a:pt x="834" y="140"/>
                    <a:pt x="838" y="157"/>
                  </a:cubicBezTo>
                  <a:cubicBezTo>
                    <a:pt x="839" y="163"/>
                    <a:pt x="841" y="167"/>
                    <a:pt x="842" y="172"/>
                  </a:cubicBezTo>
                  <a:cubicBezTo>
                    <a:pt x="836" y="174"/>
                    <a:pt x="830" y="177"/>
                    <a:pt x="824" y="179"/>
                  </a:cubicBezTo>
                  <a:cubicBezTo>
                    <a:pt x="821" y="167"/>
                    <a:pt x="821" y="153"/>
                    <a:pt x="816" y="141"/>
                  </a:cubicBezTo>
                  <a:cubicBezTo>
                    <a:pt x="815" y="139"/>
                    <a:pt x="811" y="141"/>
                    <a:pt x="812" y="143"/>
                  </a:cubicBezTo>
                  <a:cubicBezTo>
                    <a:pt x="818" y="154"/>
                    <a:pt x="817" y="168"/>
                    <a:pt x="820" y="181"/>
                  </a:cubicBezTo>
                  <a:cubicBezTo>
                    <a:pt x="817" y="182"/>
                    <a:pt x="815" y="183"/>
                    <a:pt x="812" y="184"/>
                  </a:cubicBezTo>
                  <a:cubicBezTo>
                    <a:pt x="810" y="185"/>
                    <a:pt x="808" y="186"/>
                    <a:pt x="806" y="186"/>
                  </a:cubicBezTo>
                  <a:cubicBezTo>
                    <a:pt x="804" y="178"/>
                    <a:pt x="802" y="170"/>
                    <a:pt x="800" y="162"/>
                  </a:cubicBezTo>
                  <a:cubicBezTo>
                    <a:pt x="797" y="154"/>
                    <a:pt x="794" y="146"/>
                    <a:pt x="791" y="138"/>
                  </a:cubicBezTo>
                  <a:cubicBezTo>
                    <a:pt x="789" y="131"/>
                    <a:pt x="788" y="124"/>
                    <a:pt x="785" y="118"/>
                  </a:cubicBezTo>
                  <a:cubicBezTo>
                    <a:pt x="784" y="117"/>
                    <a:pt x="783" y="117"/>
                    <a:pt x="783" y="118"/>
                  </a:cubicBezTo>
                  <a:cubicBezTo>
                    <a:pt x="788" y="129"/>
                    <a:pt x="790" y="141"/>
                    <a:pt x="793" y="151"/>
                  </a:cubicBezTo>
                  <a:cubicBezTo>
                    <a:pt x="797" y="162"/>
                    <a:pt x="799" y="173"/>
                    <a:pt x="802" y="184"/>
                  </a:cubicBezTo>
                  <a:cubicBezTo>
                    <a:pt x="803" y="185"/>
                    <a:pt x="803" y="186"/>
                    <a:pt x="803" y="187"/>
                  </a:cubicBezTo>
                  <a:cubicBezTo>
                    <a:pt x="796" y="190"/>
                    <a:pt x="789" y="193"/>
                    <a:pt x="782" y="196"/>
                  </a:cubicBezTo>
                  <a:cubicBezTo>
                    <a:pt x="781" y="195"/>
                    <a:pt x="781" y="193"/>
                    <a:pt x="781" y="192"/>
                  </a:cubicBezTo>
                  <a:cubicBezTo>
                    <a:pt x="778" y="173"/>
                    <a:pt x="770" y="157"/>
                    <a:pt x="765" y="140"/>
                  </a:cubicBezTo>
                  <a:cubicBezTo>
                    <a:pt x="765" y="138"/>
                    <a:pt x="762" y="139"/>
                    <a:pt x="763" y="140"/>
                  </a:cubicBezTo>
                  <a:cubicBezTo>
                    <a:pt x="766" y="150"/>
                    <a:pt x="770" y="159"/>
                    <a:pt x="773" y="168"/>
                  </a:cubicBezTo>
                  <a:cubicBezTo>
                    <a:pt x="776" y="178"/>
                    <a:pt x="777" y="187"/>
                    <a:pt x="779" y="197"/>
                  </a:cubicBezTo>
                  <a:cubicBezTo>
                    <a:pt x="774" y="200"/>
                    <a:pt x="768" y="202"/>
                    <a:pt x="763" y="204"/>
                  </a:cubicBezTo>
                  <a:cubicBezTo>
                    <a:pt x="763" y="203"/>
                    <a:pt x="763" y="201"/>
                    <a:pt x="763" y="200"/>
                  </a:cubicBezTo>
                  <a:cubicBezTo>
                    <a:pt x="763" y="199"/>
                    <a:pt x="761" y="198"/>
                    <a:pt x="761" y="200"/>
                  </a:cubicBezTo>
                  <a:cubicBezTo>
                    <a:pt x="761" y="201"/>
                    <a:pt x="760" y="203"/>
                    <a:pt x="760" y="205"/>
                  </a:cubicBezTo>
                  <a:cubicBezTo>
                    <a:pt x="755" y="207"/>
                    <a:pt x="749" y="209"/>
                    <a:pt x="744" y="212"/>
                  </a:cubicBezTo>
                  <a:cubicBezTo>
                    <a:pt x="747" y="204"/>
                    <a:pt x="749" y="197"/>
                    <a:pt x="751" y="189"/>
                  </a:cubicBezTo>
                  <a:cubicBezTo>
                    <a:pt x="753" y="181"/>
                    <a:pt x="756" y="174"/>
                    <a:pt x="755" y="166"/>
                  </a:cubicBezTo>
                  <a:cubicBezTo>
                    <a:pt x="755" y="165"/>
                    <a:pt x="753" y="165"/>
                    <a:pt x="753" y="166"/>
                  </a:cubicBezTo>
                  <a:cubicBezTo>
                    <a:pt x="753" y="176"/>
                    <a:pt x="750" y="184"/>
                    <a:pt x="747" y="193"/>
                  </a:cubicBezTo>
                  <a:cubicBezTo>
                    <a:pt x="745" y="199"/>
                    <a:pt x="742" y="206"/>
                    <a:pt x="741" y="213"/>
                  </a:cubicBezTo>
                  <a:cubicBezTo>
                    <a:pt x="734" y="216"/>
                    <a:pt x="728" y="218"/>
                    <a:pt x="721" y="221"/>
                  </a:cubicBezTo>
                  <a:cubicBezTo>
                    <a:pt x="723" y="213"/>
                    <a:pt x="725" y="205"/>
                    <a:pt x="727" y="196"/>
                  </a:cubicBezTo>
                  <a:cubicBezTo>
                    <a:pt x="728" y="194"/>
                    <a:pt x="725" y="194"/>
                    <a:pt x="725" y="196"/>
                  </a:cubicBezTo>
                  <a:cubicBezTo>
                    <a:pt x="722" y="204"/>
                    <a:pt x="719" y="214"/>
                    <a:pt x="716" y="223"/>
                  </a:cubicBezTo>
                  <a:cubicBezTo>
                    <a:pt x="712" y="225"/>
                    <a:pt x="707" y="227"/>
                    <a:pt x="703" y="229"/>
                  </a:cubicBezTo>
                  <a:cubicBezTo>
                    <a:pt x="704" y="225"/>
                    <a:pt x="705" y="222"/>
                    <a:pt x="706" y="218"/>
                  </a:cubicBezTo>
                  <a:cubicBezTo>
                    <a:pt x="709" y="203"/>
                    <a:pt x="713" y="188"/>
                    <a:pt x="713" y="172"/>
                  </a:cubicBezTo>
                  <a:cubicBezTo>
                    <a:pt x="713" y="170"/>
                    <a:pt x="711" y="170"/>
                    <a:pt x="711" y="172"/>
                  </a:cubicBezTo>
                  <a:cubicBezTo>
                    <a:pt x="710" y="190"/>
                    <a:pt x="706" y="207"/>
                    <a:pt x="701" y="224"/>
                  </a:cubicBezTo>
                  <a:cubicBezTo>
                    <a:pt x="701" y="226"/>
                    <a:pt x="700" y="228"/>
                    <a:pt x="700" y="230"/>
                  </a:cubicBezTo>
                  <a:cubicBezTo>
                    <a:pt x="695" y="232"/>
                    <a:pt x="690" y="234"/>
                    <a:pt x="685" y="236"/>
                  </a:cubicBezTo>
                  <a:cubicBezTo>
                    <a:pt x="690" y="224"/>
                    <a:pt x="696" y="212"/>
                    <a:pt x="698" y="198"/>
                  </a:cubicBezTo>
                  <a:cubicBezTo>
                    <a:pt x="698" y="196"/>
                    <a:pt x="695" y="195"/>
                    <a:pt x="694" y="198"/>
                  </a:cubicBezTo>
                  <a:cubicBezTo>
                    <a:pt x="692" y="211"/>
                    <a:pt x="686" y="224"/>
                    <a:pt x="681" y="237"/>
                  </a:cubicBezTo>
                  <a:cubicBezTo>
                    <a:pt x="680" y="238"/>
                    <a:pt x="678" y="239"/>
                    <a:pt x="676" y="239"/>
                  </a:cubicBezTo>
                  <a:cubicBezTo>
                    <a:pt x="670" y="242"/>
                    <a:pt x="664" y="246"/>
                    <a:pt x="657" y="250"/>
                  </a:cubicBezTo>
                  <a:cubicBezTo>
                    <a:pt x="663" y="251"/>
                    <a:pt x="669" y="250"/>
                    <a:pt x="673" y="249"/>
                  </a:cubicBezTo>
                  <a:cubicBezTo>
                    <a:pt x="675" y="248"/>
                    <a:pt x="676" y="248"/>
                    <a:pt x="678" y="247"/>
                  </a:cubicBezTo>
                  <a:cubicBezTo>
                    <a:pt x="674" y="257"/>
                    <a:pt x="672" y="267"/>
                    <a:pt x="673" y="278"/>
                  </a:cubicBezTo>
                  <a:cubicBezTo>
                    <a:pt x="672" y="281"/>
                    <a:pt x="672" y="283"/>
                    <a:pt x="671" y="286"/>
                  </a:cubicBezTo>
                  <a:cubicBezTo>
                    <a:pt x="670" y="293"/>
                    <a:pt x="669" y="299"/>
                    <a:pt x="667" y="306"/>
                  </a:cubicBezTo>
                  <a:cubicBezTo>
                    <a:pt x="667" y="306"/>
                    <a:pt x="667" y="306"/>
                    <a:pt x="667" y="307"/>
                  </a:cubicBezTo>
                  <a:cubicBezTo>
                    <a:pt x="666" y="307"/>
                    <a:pt x="666" y="307"/>
                    <a:pt x="666" y="307"/>
                  </a:cubicBezTo>
                  <a:cubicBezTo>
                    <a:pt x="664" y="307"/>
                    <a:pt x="664" y="309"/>
                    <a:pt x="666" y="309"/>
                  </a:cubicBezTo>
                  <a:cubicBezTo>
                    <a:pt x="664" y="316"/>
                    <a:pt x="662" y="322"/>
                    <a:pt x="660" y="328"/>
                  </a:cubicBezTo>
                  <a:cubicBezTo>
                    <a:pt x="659" y="328"/>
                    <a:pt x="658" y="328"/>
                    <a:pt x="657" y="328"/>
                  </a:cubicBezTo>
                  <a:cubicBezTo>
                    <a:pt x="658" y="325"/>
                    <a:pt x="659" y="322"/>
                    <a:pt x="659" y="319"/>
                  </a:cubicBezTo>
                  <a:cubicBezTo>
                    <a:pt x="661" y="312"/>
                    <a:pt x="662" y="305"/>
                    <a:pt x="664" y="297"/>
                  </a:cubicBezTo>
                  <a:cubicBezTo>
                    <a:pt x="668" y="283"/>
                    <a:pt x="674" y="269"/>
                    <a:pt x="674" y="254"/>
                  </a:cubicBezTo>
                  <a:cubicBezTo>
                    <a:pt x="674" y="252"/>
                    <a:pt x="670" y="252"/>
                    <a:pt x="670" y="254"/>
                  </a:cubicBezTo>
                  <a:cubicBezTo>
                    <a:pt x="670" y="269"/>
                    <a:pt x="665" y="282"/>
                    <a:pt x="660" y="296"/>
                  </a:cubicBezTo>
                  <a:cubicBezTo>
                    <a:pt x="657" y="306"/>
                    <a:pt x="655" y="316"/>
                    <a:pt x="653" y="326"/>
                  </a:cubicBezTo>
                  <a:cubicBezTo>
                    <a:pt x="653" y="325"/>
                    <a:pt x="653" y="325"/>
                    <a:pt x="653" y="324"/>
                  </a:cubicBezTo>
                  <a:cubicBezTo>
                    <a:pt x="653" y="311"/>
                    <a:pt x="652" y="299"/>
                    <a:pt x="650" y="286"/>
                  </a:cubicBezTo>
                  <a:cubicBezTo>
                    <a:pt x="649" y="281"/>
                    <a:pt x="647" y="275"/>
                    <a:pt x="644" y="271"/>
                  </a:cubicBezTo>
                  <a:cubicBezTo>
                    <a:pt x="645" y="266"/>
                    <a:pt x="644" y="262"/>
                    <a:pt x="641" y="259"/>
                  </a:cubicBezTo>
                  <a:cubicBezTo>
                    <a:pt x="640" y="258"/>
                    <a:pt x="638" y="260"/>
                    <a:pt x="639" y="261"/>
                  </a:cubicBezTo>
                  <a:cubicBezTo>
                    <a:pt x="641" y="262"/>
                    <a:pt x="642" y="265"/>
                    <a:pt x="642" y="268"/>
                  </a:cubicBezTo>
                  <a:cubicBezTo>
                    <a:pt x="635" y="258"/>
                    <a:pt x="626" y="250"/>
                    <a:pt x="619" y="241"/>
                  </a:cubicBezTo>
                  <a:cubicBezTo>
                    <a:pt x="624" y="253"/>
                    <a:pt x="630" y="265"/>
                    <a:pt x="635" y="277"/>
                  </a:cubicBezTo>
                  <a:cubicBezTo>
                    <a:pt x="636" y="279"/>
                    <a:pt x="637" y="282"/>
                    <a:pt x="636" y="284"/>
                  </a:cubicBezTo>
                  <a:cubicBezTo>
                    <a:pt x="636" y="287"/>
                    <a:pt x="637" y="290"/>
                    <a:pt x="637" y="293"/>
                  </a:cubicBezTo>
                  <a:cubicBezTo>
                    <a:pt x="635" y="299"/>
                    <a:pt x="632" y="305"/>
                    <a:pt x="630" y="310"/>
                  </a:cubicBezTo>
                  <a:cubicBezTo>
                    <a:pt x="628" y="318"/>
                    <a:pt x="626" y="325"/>
                    <a:pt x="624" y="333"/>
                  </a:cubicBezTo>
                  <a:cubicBezTo>
                    <a:pt x="623" y="333"/>
                    <a:pt x="623" y="332"/>
                    <a:pt x="622" y="332"/>
                  </a:cubicBezTo>
                  <a:cubicBezTo>
                    <a:pt x="620" y="332"/>
                    <a:pt x="620" y="336"/>
                    <a:pt x="622" y="336"/>
                  </a:cubicBezTo>
                  <a:cubicBezTo>
                    <a:pt x="622" y="336"/>
                    <a:pt x="623" y="336"/>
                    <a:pt x="623" y="336"/>
                  </a:cubicBezTo>
                  <a:cubicBezTo>
                    <a:pt x="622" y="340"/>
                    <a:pt x="620" y="345"/>
                    <a:pt x="618" y="349"/>
                  </a:cubicBezTo>
                  <a:cubicBezTo>
                    <a:pt x="618" y="332"/>
                    <a:pt x="617" y="314"/>
                    <a:pt x="613" y="297"/>
                  </a:cubicBezTo>
                  <a:cubicBezTo>
                    <a:pt x="615" y="289"/>
                    <a:pt x="617" y="281"/>
                    <a:pt x="617" y="272"/>
                  </a:cubicBezTo>
                  <a:cubicBezTo>
                    <a:pt x="617" y="271"/>
                    <a:pt x="615" y="271"/>
                    <a:pt x="615" y="272"/>
                  </a:cubicBezTo>
                  <a:cubicBezTo>
                    <a:pt x="615" y="279"/>
                    <a:pt x="614" y="286"/>
                    <a:pt x="612" y="293"/>
                  </a:cubicBezTo>
                  <a:cubicBezTo>
                    <a:pt x="612" y="292"/>
                    <a:pt x="612" y="291"/>
                    <a:pt x="612" y="289"/>
                  </a:cubicBezTo>
                  <a:cubicBezTo>
                    <a:pt x="603" y="261"/>
                    <a:pt x="590" y="234"/>
                    <a:pt x="564" y="216"/>
                  </a:cubicBezTo>
                  <a:cubicBezTo>
                    <a:pt x="554" y="209"/>
                    <a:pt x="546" y="199"/>
                    <a:pt x="531" y="196"/>
                  </a:cubicBezTo>
                  <a:cubicBezTo>
                    <a:pt x="536" y="191"/>
                    <a:pt x="541" y="187"/>
                    <a:pt x="545" y="183"/>
                  </a:cubicBezTo>
                  <a:cubicBezTo>
                    <a:pt x="549" y="185"/>
                    <a:pt x="552" y="187"/>
                    <a:pt x="554" y="189"/>
                  </a:cubicBezTo>
                  <a:cubicBezTo>
                    <a:pt x="562" y="196"/>
                    <a:pt x="571" y="201"/>
                    <a:pt x="580" y="206"/>
                  </a:cubicBezTo>
                  <a:cubicBezTo>
                    <a:pt x="587" y="209"/>
                    <a:pt x="593" y="215"/>
                    <a:pt x="598" y="220"/>
                  </a:cubicBezTo>
                  <a:cubicBezTo>
                    <a:pt x="603" y="225"/>
                    <a:pt x="608" y="229"/>
                    <a:pt x="613" y="234"/>
                  </a:cubicBezTo>
                  <a:cubicBezTo>
                    <a:pt x="610" y="228"/>
                    <a:pt x="606" y="222"/>
                    <a:pt x="603" y="216"/>
                  </a:cubicBezTo>
                  <a:cubicBezTo>
                    <a:pt x="599" y="205"/>
                    <a:pt x="592" y="198"/>
                    <a:pt x="580" y="195"/>
                  </a:cubicBezTo>
                  <a:cubicBezTo>
                    <a:pt x="570" y="193"/>
                    <a:pt x="561" y="187"/>
                    <a:pt x="551" y="179"/>
                  </a:cubicBezTo>
                  <a:cubicBezTo>
                    <a:pt x="559" y="176"/>
                    <a:pt x="565" y="173"/>
                    <a:pt x="572" y="171"/>
                  </a:cubicBezTo>
                  <a:cubicBezTo>
                    <a:pt x="587" y="166"/>
                    <a:pt x="602" y="162"/>
                    <a:pt x="617" y="156"/>
                  </a:cubicBezTo>
                  <a:cubicBezTo>
                    <a:pt x="651" y="142"/>
                    <a:pt x="685" y="126"/>
                    <a:pt x="719" y="112"/>
                  </a:cubicBezTo>
                  <a:cubicBezTo>
                    <a:pt x="741" y="102"/>
                    <a:pt x="762" y="92"/>
                    <a:pt x="784" y="83"/>
                  </a:cubicBezTo>
                  <a:cubicBezTo>
                    <a:pt x="838" y="64"/>
                    <a:pt x="894" y="45"/>
                    <a:pt x="946" y="26"/>
                  </a:cubicBezTo>
                  <a:cubicBezTo>
                    <a:pt x="946" y="0"/>
                    <a:pt x="946" y="0"/>
                    <a:pt x="946" y="0"/>
                  </a:cubicBezTo>
                  <a:cubicBezTo>
                    <a:pt x="922" y="8"/>
                    <a:pt x="900" y="17"/>
                    <a:pt x="877" y="26"/>
                  </a:cubicBezTo>
                  <a:cubicBezTo>
                    <a:pt x="839" y="40"/>
                    <a:pt x="800" y="53"/>
                    <a:pt x="761" y="68"/>
                  </a:cubicBezTo>
                  <a:cubicBezTo>
                    <a:pt x="737" y="77"/>
                    <a:pt x="714" y="89"/>
                    <a:pt x="690" y="99"/>
                  </a:cubicBezTo>
                  <a:cubicBezTo>
                    <a:pt x="673" y="107"/>
                    <a:pt x="655" y="115"/>
                    <a:pt x="637" y="123"/>
                  </a:cubicBezTo>
                  <a:cubicBezTo>
                    <a:pt x="613" y="136"/>
                    <a:pt x="588" y="149"/>
                    <a:pt x="562" y="157"/>
                  </a:cubicBezTo>
                  <a:cubicBezTo>
                    <a:pt x="551" y="161"/>
                    <a:pt x="540" y="168"/>
                    <a:pt x="531" y="175"/>
                  </a:cubicBezTo>
                  <a:cubicBezTo>
                    <a:pt x="523" y="181"/>
                    <a:pt x="518" y="189"/>
                    <a:pt x="522" y="200"/>
                  </a:cubicBezTo>
                  <a:cubicBezTo>
                    <a:pt x="512" y="203"/>
                    <a:pt x="504" y="207"/>
                    <a:pt x="495" y="210"/>
                  </a:cubicBezTo>
                  <a:cubicBezTo>
                    <a:pt x="470" y="219"/>
                    <a:pt x="446" y="228"/>
                    <a:pt x="422" y="237"/>
                  </a:cubicBezTo>
                  <a:cubicBezTo>
                    <a:pt x="398" y="245"/>
                    <a:pt x="374" y="253"/>
                    <a:pt x="351" y="262"/>
                  </a:cubicBezTo>
                  <a:cubicBezTo>
                    <a:pt x="326" y="273"/>
                    <a:pt x="303" y="285"/>
                    <a:pt x="277" y="292"/>
                  </a:cubicBezTo>
                  <a:cubicBezTo>
                    <a:pt x="264" y="295"/>
                    <a:pt x="257" y="305"/>
                    <a:pt x="256" y="319"/>
                  </a:cubicBezTo>
                  <a:cubicBezTo>
                    <a:pt x="256" y="322"/>
                    <a:pt x="255" y="326"/>
                    <a:pt x="253" y="328"/>
                  </a:cubicBezTo>
                  <a:cubicBezTo>
                    <a:pt x="232" y="352"/>
                    <a:pt x="211" y="376"/>
                    <a:pt x="186" y="397"/>
                  </a:cubicBezTo>
                  <a:cubicBezTo>
                    <a:pt x="172" y="409"/>
                    <a:pt x="160" y="423"/>
                    <a:pt x="147" y="437"/>
                  </a:cubicBezTo>
                  <a:cubicBezTo>
                    <a:pt x="128" y="458"/>
                    <a:pt x="111" y="481"/>
                    <a:pt x="89" y="499"/>
                  </a:cubicBezTo>
                  <a:cubicBezTo>
                    <a:pt x="85" y="503"/>
                    <a:pt x="80" y="506"/>
                    <a:pt x="77" y="510"/>
                  </a:cubicBezTo>
                  <a:cubicBezTo>
                    <a:pt x="70" y="520"/>
                    <a:pt x="57" y="525"/>
                    <a:pt x="59" y="541"/>
                  </a:cubicBezTo>
                  <a:cubicBezTo>
                    <a:pt x="42" y="548"/>
                    <a:pt x="25" y="554"/>
                    <a:pt x="8" y="560"/>
                  </a:cubicBezTo>
                  <a:cubicBezTo>
                    <a:pt x="2" y="562"/>
                    <a:pt x="0" y="565"/>
                    <a:pt x="0" y="571"/>
                  </a:cubicBezTo>
                  <a:cubicBezTo>
                    <a:pt x="2" y="585"/>
                    <a:pt x="14" y="592"/>
                    <a:pt x="28" y="586"/>
                  </a:cubicBezTo>
                  <a:cubicBezTo>
                    <a:pt x="36" y="582"/>
                    <a:pt x="44" y="579"/>
                    <a:pt x="53" y="576"/>
                  </a:cubicBezTo>
                  <a:cubicBezTo>
                    <a:pt x="72" y="570"/>
                    <a:pt x="91" y="563"/>
                    <a:pt x="110" y="557"/>
                  </a:cubicBezTo>
                  <a:cubicBezTo>
                    <a:pt x="109" y="560"/>
                    <a:pt x="107" y="563"/>
                    <a:pt x="105" y="566"/>
                  </a:cubicBezTo>
                  <a:cubicBezTo>
                    <a:pt x="105" y="566"/>
                    <a:pt x="106" y="567"/>
                    <a:pt x="107" y="567"/>
                  </a:cubicBezTo>
                  <a:cubicBezTo>
                    <a:pt x="110" y="564"/>
                    <a:pt x="112" y="560"/>
                    <a:pt x="114" y="556"/>
                  </a:cubicBezTo>
                  <a:cubicBezTo>
                    <a:pt x="115" y="556"/>
                    <a:pt x="117" y="556"/>
                    <a:pt x="118" y="555"/>
                  </a:cubicBezTo>
                  <a:cubicBezTo>
                    <a:pt x="120" y="556"/>
                    <a:pt x="121" y="556"/>
                    <a:pt x="123" y="555"/>
                  </a:cubicBezTo>
                  <a:cubicBezTo>
                    <a:pt x="123" y="555"/>
                    <a:pt x="123" y="554"/>
                    <a:pt x="123" y="554"/>
                  </a:cubicBezTo>
                  <a:cubicBezTo>
                    <a:pt x="128" y="553"/>
                    <a:pt x="132" y="553"/>
                    <a:pt x="137" y="552"/>
                  </a:cubicBezTo>
                  <a:cubicBezTo>
                    <a:pt x="137" y="552"/>
                    <a:pt x="137" y="553"/>
                    <a:pt x="137" y="553"/>
                  </a:cubicBezTo>
                  <a:cubicBezTo>
                    <a:pt x="136" y="554"/>
                    <a:pt x="138" y="555"/>
                    <a:pt x="139" y="554"/>
                  </a:cubicBezTo>
                  <a:cubicBezTo>
                    <a:pt x="140" y="553"/>
                    <a:pt x="140" y="552"/>
                    <a:pt x="141" y="552"/>
                  </a:cubicBezTo>
                  <a:cubicBezTo>
                    <a:pt x="146" y="551"/>
                    <a:pt x="152" y="551"/>
                    <a:pt x="157" y="550"/>
                  </a:cubicBezTo>
                  <a:cubicBezTo>
                    <a:pt x="157" y="551"/>
                    <a:pt x="157" y="551"/>
                    <a:pt x="157" y="552"/>
                  </a:cubicBezTo>
                  <a:cubicBezTo>
                    <a:pt x="157" y="553"/>
                    <a:pt x="158" y="553"/>
                    <a:pt x="159" y="552"/>
                  </a:cubicBezTo>
                  <a:cubicBezTo>
                    <a:pt x="159" y="552"/>
                    <a:pt x="159" y="551"/>
                    <a:pt x="160" y="550"/>
                  </a:cubicBezTo>
                  <a:cubicBezTo>
                    <a:pt x="164" y="550"/>
                    <a:pt x="168" y="550"/>
                    <a:pt x="172" y="549"/>
                  </a:cubicBezTo>
                  <a:cubicBezTo>
                    <a:pt x="183" y="547"/>
                    <a:pt x="194" y="544"/>
                    <a:pt x="205" y="542"/>
                  </a:cubicBezTo>
                  <a:cubicBezTo>
                    <a:pt x="215" y="540"/>
                    <a:pt x="226" y="538"/>
                    <a:pt x="237" y="536"/>
                  </a:cubicBezTo>
                  <a:cubicBezTo>
                    <a:pt x="237" y="537"/>
                    <a:pt x="237" y="538"/>
                    <a:pt x="236" y="539"/>
                  </a:cubicBezTo>
                  <a:cubicBezTo>
                    <a:pt x="236" y="541"/>
                    <a:pt x="238" y="541"/>
                    <a:pt x="239" y="540"/>
                  </a:cubicBezTo>
                  <a:cubicBezTo>
                    <a:pt x="241" y="539"/>
                    <a:pt x="242" y="537"/>
                    <a:pt x="243" y="535"/>
                  </a:cubicBezTo>
                  <a:cubicBezTo>
                    <a:pt x="259" y="532"/>
                    <a:pt x="274" y="529"/>
                    <a:pt x="290" y="527"/>
                  </a:cubicBezTo>
                  <a:cubicBezTo>
                    <a:pt x="305" y="524"/>
                    <a:pt x="321" y="522"/>
                    <a:pt x="336" y="520"/>
                  </a:cubicBezTo>
                  <a:cubicBezTo>
                    <a:pt x="339" y="519"/>
                    <a:pt x="341" y="518"/>
                    <a:pt x="344" y="517"/>
                  </a:cubicBezTo>
                  <a:cubicBezTo>
                    <a:pt x="354" y="514"/>
                    <a:pt x="364" y="511"/>
                    <a:pt x="374" y="508"/>
                  </a:cubicBezTo>
                  <a:cubicBezTo>
                    <a:pt x="377" y="508"/>
                    <a:pt x="379" y="506"/>
                    <a:pt x="382" y="505"/>
                  </a:cubicBezTo>
                  <a:cubicBezTo>
                    <a:pt x="387" y="502"/>
                    <a:pt x="391" y="499"/>
                    <a:pt x="396" y="497"/>
                  </a:cubicBezTo>
                  <a:cubicBezTo>
                    <a:pt x="406" y="493"/>
                    <a:pt x="416" y="490"/>
                    <a:pt x="425" y="486"/>
                  </a:cubicBezTo>
                  <a:cubicBezTo>
                    <a:pt x="431" y="484"/>
                    <a:pt x="435" y="485"/>
                    <a:pt x="438" y="490"/>
                  </a:cubicBezTo>
                  <a:cubicBezTo>
                    <a:pt x="452" y="476"/>
                    <a:pt x="452" y="476"/>
                    <a:pt x="464" y="471"/>
                  </a:cubicBezTo>
                  <a:cubicBezTo>
                    <a:pt x="471" y="469"/>
                    <a:pt x="477" y="467"/>
                    <a:pt x="483" y="465"/>
                  </a:cubicBezTo>
                  <a:cubicBezTo>
                    <a:pt x="484" y="465"/>
                    <a:pt x="484" y="465"/>
                    <a:pt x="485" y="465"/>
                  </a:cubicBezTo>
                  <a:cubicBezTo>
                    <a:pt x="485" y="465"/>
                    <a:pt x="485" y="464"/>
                    <a:pt x="485" y="464"/>
                  </a:cubicBezTo>
                  <a:cubicBezTo>
                    <a:pt x="496" y="460"/>
                    <a:pt x="507" y="456"/>
                    <a:pt x="518" y="453"/>
                  </a:cubicBezTo>
                  <a:cubicBezTo>
                    <a:pt x="516" y="456"/>
                    <a:pt x="514" y="458"/>
                    <a:pt x="513" y="455"/>
                  </a:cubicBezTo>
                  <a:cubicBezTo>
                    <a:pt x="512" y="454"/>
                    <a:pt x="511" y="455"/>
                    <a:pt x="511" y="456"/>
                  </a:cubicBezTo>
                  <a:cubicBezTo>
                    <a:pt x="512" y="459"/>
                    <a:pt x="511" y="458"/>
                    <a:pt x="513" y="460"/>
                  </a:cubicBezTo>
                  <a:cubicBezTo>
                    <a:pt x="514" y="461"/>
                    <a:pt x="515" y="461"/>
                    <a:pt x="515" y="461"/>
                  </a:cubicBezTo>
                  <a:cubicBezTo>
                    <a:pt x="519" y="458"/>
                    <a:pt x="522" y="455"/>
                    <a:pt x="524" y="451"/>
                  </a:cubicBezTo>
                  <a:cubicBezTo>
                    <a:pt x="526" y="450"/>
                    <a:pt x="527" y="449"/>
                    <a:pt x="529" y="449"/>
                  </a:cubicBezTo>
                  <a:cubicBezTo>
                    <a:pt x="541" y="444"/>
                    <a:pt x="553" y="440"/>
                    <a:pt x="564" y="435"/>
                  </a:cubicBezTo>
                  <a:cubicBezTo>
                    <a:pt x="564" y="437"/>
                    <a:pt x="563" y="439"/>
                    <a:pt x="562" y="441"/>
                  </a:cubicBezTo>
                  <a:cubicBezTo>
                    <a:pt x="561" y="441"/>
                    <a:pt x="561" y="441"/>
                    <a:pt x="561" y="442"/>
                  </a:cubicBezTo>
                  <a:cubicBezTo>
                    <a:pt x="561" y="442"/>
                    <a:pt x="561" y="442"/>
                    <a:pt x="560" y="443"/>
                  </a:cubicBezTo>
                  <a:cubicBezTo>
                    <a:pt x="560" y="444"/>
                    <a:pt x="562" y="445"/>
                    <a:pt x="563" y="445"/>
                  </a:cubicBezTo>
                  <a:cubicBezTo>
                    <a:pt x="566" y="442"/>
                    <a:pt x="568" y="438"/>
                    <a:pt x="569" y="433"/>
                  </a:cubicBezTo>
                  <a:cubicBezTo>
                    <a:pt x="571" y="432"/>
                    <a:pt x="574" y="431"/>
                    <a:pt x="576" y="430"/>
                  </a:cubicBezTo>
                  <a:cubicBezTo>
                    <a:pt x="589" y="424"/>
                    <a:pt x="603" y="421"/>
                    <a:pt x="617" y="419"/>
                  </a:cubicBezTo>
                  <a:cubicBezTo>
                    <a:pt x="618" y="420"/>
                    <a:pt x="618" y="420"/>
                    <a:pt x="619" y="422"/>
                  </a:cubicBezTo>
                  <a:cubicBezTo>
                    <a:pt x="619" y="423"/>
                    <a:pt x="620" y="423"/>
                    <a:pt x="621" y="422"/>
                  </a:cubicBezTo>
                  <a:cubicBezTo>
                    <a:pt x="623" y="421"/>
                    <a:pt x="624" y="420"/>
                    <a:pt x="625" y="418"/>
                  </a:cubicBezTo>
                  <a:cubicBezTo>
                    <a:pt x="625" y="418"/>
                    <a:pt x="626" y="418"/>
                    <a:pt x="626" y="418"/>
                  </a:cubicBezTo>
                  <a:cubicBezTo>
                    <a:pt x="634" y="417"/>
                    <a:pt x="643" y="415"/>
                    <a:pt x="651" y="413"/>
                  </a:cubicBezTo>
                  <a:cubicBezTo>
                    <a:pt x="654" y="412"/>
                    <a:pt x="658" y="411"/>
                    <a:pt x="661" y="410"/>
                  </a:cubicBezTo>
                  <a:cubicBezTo>
                    <a:pt x="660" y="412"/>
                    <a:pt x="659" y="415"/>
                    <a:pt x="659" y="417"/>
                  </a:cubicBezTo>
                  <a:cubicBezTo>
                    <a:pt x="658" y="420"/>
                    <a:pt x="657" y="422"/>
                    <a:pt x="657" y="425"/>
                  </a:cubicBezTo>
                  <a:cubicBezTo>
                    <a:pt x="655" y="428"/>
                    <a:pt x="653" y="432"/>
                    <a:pt x="652" y="435"/>
                  </a:cubicBezTo>
                  <a:cubicBezTo>
                    <a:pt x="652" y="437"/>
                    <a:pt x="655" y="438"/>
                    <a:pt x="656" y="436"/>
                  </a:cubicBezTo>
                  <a:cubicBezTo>
                    <a:pt x="658" y="434"/>
                    <a:pt x="659" y="431"/>
                    <a:pt x="659" y="428"/>
                  </a:cubicBezTo>
                  <a:cubicBezTo>
                    <a:pt x="661" y="424"/>
                    <a:pt x="663" y="420"/>
                    <a:pt x="665" y="417"/>
                  </a:cubicBezTo>
                  <a:cubicBezTo>
                    <a:pt x="666" y="414"/>
                    <a:pt x="667" y="411"/>
                    <a:pt x="668" y="407"/>
                  </a:cubicBezTo>
                  <a:cubicBezTo>
                    <a:pt x="680" y="403"/>
                    <a:pt x="693" y="399"/>
                    <a:pt x="705" y="394"/>
                  </a:cubicBezTo>
                  <a:cubicBezTo>
                    <a:pt x="718" y="390"/>
                    <a:pt x="731" y="385"/>
                    <a:pt x="744" y="380"/>
                  </a:cubicBezTo>
                  <a:cubicBezTo>
                    <a:pt x="757" y="375"/>
                    <a:pt x="769" y="368"/>
                    <a:pt x="782" y="363"/>
                  </a:cubicBezTo>
                  <a:cubicBezTo>
                    <a:pt x="805" y="354"/>
                    <a:pt x="827" y="345"/>
                    <a:pt x="850" y="335"/>
                  </a:cubicBezTo>
                  <a:cubicBezTo>
                    <a:pt x="882" y="322"/>
                    <a:pt x="914" y="307"/>
                    <a:pt x="946" y="293"/>
                  </a:cubicBezTo>
                  <a:cubicBezTo>
                    <a:pt x="946" y="265"/>
                    <a:pt x="946" y="265"/>
                    <a:pt x="946" y="265"/>
                  </a:cubicBezTo>
                  <a:cubicBezTo>
                    <a:pt x="942" y="266"/>
                    <a:pt x="937" y="268"/>
                    <a:pt x="933" y="270"/>
                  </a:cubicBezTo>
                  <a:cubicBezTo>
                    <a:pt x="927" y="272"/>
                    <a:pt x="921" y="275"/>
                    <a:pt x="915" y="278"/>
                  </a:cubicBezTo>
                  <a:cubicBezTo>
                    <a:pt x="917" y="275"/>
                    <a:pt x="918" y="272"/>
                    <a:pt x="919" y="268"/>
                  </a:cubicBezTo>
                  <a:cubicBezTo>
                    <a:pt x="920" y="264"/>
                    <a:pt x="922" y="261"/>
                    <a:pt x="923" y="257"/>
                  </a:cubicBezTo>
                  <a:cubicBezTo>
                    <a:pt x="930" y="259"/>
                    <a:pt x="938" y="261"/>
                    <a:pt x="945" y="263"/>
                  </a:cubicBezTo>
                  <a:cubicBezTo>
                    <a:pt x="951" y="265"/>
                    <a:pt x="958" y="266"/>
                    <a:pt x="964" y="268"/>
                  </a:cubicBezTo>
                  <a:cubicBezTo>
                    <a:pt x="969" y="269"/>
                    <a:pt x="973" y="271"/>
                    <a:pt x="978" y="272"/>
                  </a:cubicBezTo>
                  <a:cubicBezTo>
                    <a:pt x="980" y="272"/>
                    <a:pt x="980" y="269"/>
                    <a:pt x="979" y="268"/>
                  </a:cubicBezTo>
                  <a:moveTo>
                    <a:pt x="829" y="189"/>
                  </a:moveTo>
                  <a:cubicBezTo>
                    <a:pt x="829" y="190"/>
                    <a:pt x="829" y="190"/>
                    <a:pt x="829" y="190"/>
                  </a:cubicBezTo>
                  <a:cubicBezTo>
                    <a:pt x="829" y="189"/>
                    <a:pt x="829" y="189"/>
                    <a:pt x="829" y="189"/>
                  </a:cubicBezTo>
                  <a:cubicBezTo>
                    <a:pt x="829" y="189"/>
                    <a:pt x="829" y="189"/>
                    <a:pt x="829" y="189"/>
                  </a:cubicBezTo>
                  <a:moveTo>
                    <a:pt x="66" y="560"/>
                  </a:moveTo>
                  <a:cubicBezTo>
                    <a:pt x="51" y="566"/>
                    <a:pt x="36" y="570"/>
                    <a:pt x="21" y="575"/>
                  </a:cubicBezTo>
                  <a:cubicBezTo>
                    <a:pt x="20" y="576"/>
                    <a:pt x="19" y="575"/>
                    <a:pt x="17" y="574"/>
                  </a:cubicBezTo>
                  <a:cubicBezTo>
                    <a:pt x="32" y="561"/>
                    <a:pt x="52" y="559"/>
                    <a:pt x="66" y="547"/>
                  </a:cubicBezTo>
                  <a:cubicBezTo>
                    <a:pt x="71" y="552"/>
                    <a:pt x="73" y="557"/>
                    <a:pt x="66" y="560"/>
                  </a:cubicBezTo>
                  <a:moveTo>
                    <a:pt x="888" y="252"/>
                  </a:moveTo>
                  <a:cubicBezTo>
                    <a:pt x="888" y="251"/>
                    <a:pt x="888" y="250"/>
                    <a:pt x="888" y="248"/>
                  </a:cubicBezTo>
                  <a:cubicBezTo>
                    <a:pt x="893" y="249"/>
                    <a:pt x="898" y="250"/>
                    <a:pt x="902" y="251"/>
                  </a:cubicBezTo>
                  <a:cubicBezTo>
                    <a:pt x="899" y="261"/>
                    <a:pt x="895" y="271"/>
                    <a:pt x="892" y="280"/>
                  </a:cubicBezTo>
                  <a:cubicBezTo>
                    <a:pt x="888" y="279"/>
                    <a:pt x="884" y="278"/>
                    <a:pt x="880" y="276"/>
                  </a:cubicBezTo>
                  <a:cubicBezTo>
                    <a:pt x="882" y="268"/>
                    <a:pt x="886" y="260"/>
                    <a:pt x="888" y="252"/>
                  </a:cubicBezTo>
                  <a:moveTo>
                    <a:pt x="879" y="294"/>
                  </a:moveTo>
                  <a:cubicBezTo>
                    <a:pt x="877" y="294"/>
                    <a:pt x="875" y="294"/>
                    <a:pt x="874" y="294"/>
                  </a:cubicBezTo>
                  <a:cubicBezTo>
                    <a:pt x="875" y="289"/>
                    <a:pt x="877" y="285"/>
                    <a:pt x="878" y="280"/>
                  </a:cubicBezTo>
                  <a:cubicBezTo>
                    <a:pt x="882" y="282"/>
                    <a:pt x="886" y="283"/>
                    <a:pt x="891" y="284"/>
                  </a:cubicBezTo>
                  <a:cubicBezTo>
                    <a:pt x="890" y="285"/>
                    <a:pt x="890" y="286"/>
                    <a:pt x="890" y="286"/>
                  </a:cubicBezTo>
                  <a:cubicBezTo>
                    <a:pt x="890" y="287"/>
                    <a:pt x="889" y="288"/>
                    <a:pt x="889" y="290"/>
                  </a:cubicBezTo>
                  <a:cubicBezTo>
                    <a:pt x="886" y="291"/>
                    <a:pt x="883" y="293"/>
                    <a:pt x="879" y="294"/>
                  </a:cubicBezTo>
                  <a:moveTo>
                    <a:pt x="841" y="312"/>
                  </a:moveTo>
                  <a:cubicBezTo>
                    <a:pt x="841" y="312"/>
                    <a:pt x="841" y="312"/>
                    <a:pt x="841" y="312"/>
                  </a:cubicBezTo>
                  <a:cubicBezTo>
                    <a:pt x="843" y="307"/>
                    <a:pt x="844" y="301"/>
                    <a:pt x="846" y="296"/>
                  </a:cubicBezTo>
                  <a:cubicBezTo>
                    <a:pt x="853" y="297"/>
                    <a:pt x="861" y="298"/>
                    <a:pt x="868" y="298"/>
                  </a:cubicBezTo>
                  <a:cubicBezTo>
                    <a:pt x="868" y="299"/>
                    <a:pt x="868" y="299"/>
                    <a:pt x="868" y="300"/>
                  </a:cubicBezTo>
                  <a:cubicBezTo>
                    <a:pt x="859" y="304"/>
                    <a:pt x="850" y="308"/>
                    <a:pt x="841" y="312"/>
                  </a:cubicBezTo>
                  <a:moveTo>
                    <a:pt x="832" y="308"/>
                  </a:moveTo>
                  <a:cubicBezTo>
                    <a:pt x="832" y="308"/>
                    <a:pt x="832" y="308"/>
                    <a:pt x="832" y="309"/>
                  </a:cubicBezTo>
                  <a:cubicBezTo>
                    <a:pt x="830" y="308"/>
                    <a:pt x="829" y="308"/>
                    <a:pt x="827" y="308"/>
                  </a:cubicBezTo>
                  <a:cubicBezTo>
                    <a:pt x="826" y="308"/>
                    <a:pt x="826" y="307"/>
                    <a:pt x="825" y="307"/>
                  </a:cubicBezTo>
                  <a:cubicBezTo>
                    <a:pt x="826" y="303"/>
                    <a:pt x="827" y="299"/>
                    <a:pt x="829" y="295"/>
                  </a:cubicBezTo>
                  <a:cubicBezTo>
                    <a:pt x="829" y="295"/>
                    <a:pt x="829" y="295"/>
                    <a:pt x="829" y="294"/>
                  </a:cubicBezTo>
                  <a:cubicBezTo>
                    <a:pt x="834" y="295"/>
                    <a:pt x="838" y="296"/>
                    <a:pt x="842" y="296"/>
                  </a:cubicBezTo>
                  <a:cubicBezTo>
                    <a:pt x="841" y="301"/>
                    <a:pt x="839" y="306"/>
                    <a:pt x="837" y="310"/>
                  </a:cubicBezTo>
                  <a:cubicBezTo>
                    <a:pt x="836" y="310"/>
                    <a:pt x="835" y="309"/>
                    <a:pt x="833" y="309"/>
                  </a:cubicBezTo>
                  <a:cubicBezTo>
                    <a:pt x="833" y="309"/>
                    <a:pt x="833" y="308"/>
                    <a:pt x="832" y="308"/>
                  </a:cubicBezTo>
                  <a:cubicBezTo>
                    <a:pt x="832" y="307"/>
                    <a:pt x="831" y="308"/>
                    <a:pt x="832" y="308"/>
                  </a:cubicBezTo>
                  <a:moveTo>
                    <a:pt x="815" y="323"/>
                  </a:moveTo>
                  <a:cubicBezTo>
                    <a:pt x="815" y="323"/>
                    <a:pt x="815" y="323"/>
                    <a:pt x="815" y="323"/>
                  </a:cubicBezTo>
                  <a:cubicBezTo>
                    <a:pt x="811" y="325"/>
                    <a:pt x="806" y="327"/>
                    <a:pt x="802" y="329"/>
                  </a:cubicBezTo>
                  <a:cubicBezTo>
                    <a:pt x="799" y="328"/>
                    <a:pt x="795" y="328"/>
                    <a:pt x="792" y="327"/>
                  </a:cubicBezTo>
                  <a:cubicBezTo>
                    <a:pt x="792" y="327"/>
                    <a:pt x="793" y="327"/>
                    <a:pt x="793" y="326"/>
                  </a:cubicBezTo>
                  <a:cubicBezTo>
                    <a:pt x="795" y="320"/>
                    <a:pt x="797" y="313"/>
                    <a:pt x="800" y="306"/>
                  </a:cubicBezTo>
                  <a:cubicBezTo>
                    <a:pt x="806" y="308"/>
                    <a:pt x="813" y="310"/>
                    <a:pt x="820" y="311"/>
                  </a:cubicBezTo>
                  <a:cubicBezTo>
                    <a:pt x="818" y="315"/>
                    <a:pt x="817" y="319"/>
                    <a:pt x="815" y="323"/>
                  </a:cubicBezTo>
                  <a:moveTo>
                    <a:pt x="739" y="356"/>
                  </a:moveTo>
                  <a:cubicBezTo>
                    <a:pt x="739" y="353"/>
                    <a:pt x="739" y="351"/>
                    <a:pt x="739" y="348"/>
                  </a:cubicBezTo>
                  <a:cubicBezTo>
                    <a:pt x="739" y="347"/>
                    <a:pt x="737" y="347"/>
                    <a:pt x="737" y="348"/>
                  </a:cubicBezTo>
                  <a:cubicBezTo>
                    <a:pt x="737" y="351"/>
                    <a:pt x="737" y="354"/>
                    <a:pt x="737" y="357"/>
                  </a:cubicBezTo>
                  <a:cubicBezTo>
                    <a:pt x="736" y="357"/>
                    <a:pt x="736" y="358"/>
                    <a:pt x="735" y="358"/>
                  </a:cubicBezTo>
                  <a:cubicBezTo>
                    <a:pt x="732" y="356"/>
                    <a:pt x="728" y="354"/>
                    <a:pt x="725" y="353"/>
                  </a:cubicBezTo>
                  <a:cubicBezTo>
                    <a:pt x="725" y="350"/>
                    <a:pt x="726" y="348"/>
                    <a:pt x="727" y="345"/>
                  </a:cubicBezTo>
                  <a:cubicBezTo>
                    <a:pt x="727" y="344"/>
                    <a:pt x="728" y="342"/>
                    <a:pt x="728" y="340"/>
                  </a:cubicBezTo>
                  <a:cubicBezTo>
                    <a:pt x="733" y="341"/>
                    <a:pt x="738" y="343"/>
                    <a:pt x="743" y="344"/>
                  </a:cubicBezTo>
                  <a:cubicBezTo>
                    <a:pt x="743" y="344"/>
                    <a:pt x="744" y="344"/>
                    <a:pt x="744" y="344"/>
                  </a:cubicBezTo>
                  <a:cubicBezTo>
                    <a:pt x="743" y="348"/>
                    <a:pt x="742" y="351"/>
                    <a:pt x="741" y="354"/>
                  </a:cubicBezTo>
                  <a:cubicBezTo>
                    <a:pt x="741" y="354"/>
                    <a:pt x="740" y="355"/>
                    <a:pt x="740" y="356"/>
                  </a:cubicBezTo>
                  <a:cubicBezTo>
                    <a:pt x="740" y="356"/>
                    <a:pt x="739" y="356"/>
                    <a:pt x="739" y="356"/>
                  </a:cubicBezTo>
                  <a:moveTo>
                    <a:pt x="713" y="368"/>
                  </a:moveTo>
                  <a:cubicBezTo>
                    <a:pt x="713" y="366"/>
                    <a:pt x="713" y="364"/>
                    <a:pt x="713" y="362"/>
                  </a:cubicBezTo>
                  <a:cubicBezTo>
                    <a:pt x="713" y="361"/>
                    <a:pt x="711" y="361"/>
                    <a:pt x="711" y="362"/>
                  </a:cubicBezTo>
                  <a:cubicBezTo>
                    <a:pt x="711" y="364"/>
                    <a:pt x="711" y="366"/>
                    <a:pt x="711" y="369"/>
                  </a:cubicBezTo>
                  <a:cubicBezTo>
                    <a:pt x="709" y="369"/>
                    <a:pt x="707" y="370"/>
                    <a:pt x="705" y="371"/>
                  </a:cubicBezTo>
                  <a:cubicBezTo>
                    <a:pt x="704" y="372"/>
                    <a:pt x="703" y="372"/>
                    <a:pt x="702" y="373"/>
                  </a:cubicBezTo>
                  <a:cubicBezTo>
                    <a:pt x="702" y="371"/>
                    <a:pt x="703" y="369"/>
                    <a:pt x="703" y="368"/>
                  </a:cubicBezTo>
                  <a:cubicBezTo>
                    <a:pt x="705" y="362"/>
                    <a:pt x="707" y="357"/>
                    <a:pt x="708" y="352"/>
                  </a:cubicBezTo>
                  <a:cubicBezTo>
                    <a:pt x="712" y="353"/>
                    <a:pt x="716" y="354"/>
                    <a:pt x="720" y="355"/>
                  </a:cubicBezTo>
                  <a:cubicBezTo>
                    <a:pt x="718" y="359"/>
                    <a:pt x="717" y="363"/>
                    <a:pt x="716" y="367"/>
                  </a:cubicBezTo>
                  <a:cubicBezTo>
                    <a:pt x="715" y="367"/>
                    <a:pt x="714" y="368"/>
                    <a:pt x="713" y="368"/>
                  </a:cubicBezTo>
                  <a:moveTo>
                    <a:pt x="661" y="388"/>
                  </a:moveTo>
                  <a:cubicBezTo>
                    <a:pt x="661" y="388"/>
                    <a:pt x="661" y="388"/>
                    <a:pt x="661" y="387"/>
                  </a:cubicBezTo>
                  <a:cubicBezTo>
                    <a:pt x="663" y="382"/>
                    <a:pt x="664" y="377"/>
                    <a:pt x="665" y="372"/>
                  </a:cubicBezTo>
                  <a:cubicBezTo>
                    <a:pt x="666" y="372"/>
                    <a:pt x="667" y="372"/>
                    <a:pt x="668" y="373"/>
                  </a:cubicBezTo>
                  <a:cubicBezTo>
                    <a:pt x="670" y="374"/>
                    <a:pt x="672" y="374"/>
                    <a:pt x="674" y="375"/>
                  </a:cubicBezTo>
                  <a:cubicBezTo>
                    <a:pt x="673" y="378"/>
                    <a:pt x="671" y="381"/>
                    <a:pt x="670" y="385"/>
                  </a:cubicBezTo>
                  <a:cubicBezTo>
                    <a:pt x="667" y="386"/>
                    <a:pt x="664" y="387"/>
                    <a:pt x="661" y="388"/>
                  </a:cubicBezTo>
                  <a:moveTo>
                    <a:pt x="787" y="299"/>
                  </a:moveTo>
                  <a:cubicBezTo>
                    <a:pt x="787" y="299"/>
                    <a:pt x="786" y="299"/>
                    <a:pt x="786" y="299"/>
                  </a:cubicBezTo>
                  <a:cubicBezTo>
                    <a:pt x="787" y="297"/>
                    <a:pt x="787" y="296"/>
                    <a:pt x="788" y="294"/>
                  </a:cubicBezTo>
                  <a:cubicBezTo>
                    <a:pt x="789" y="292"/>
                    <a:pt x="789" y="289"/>
                    <a:pt x="790" y="287"/>
                  </a:cubicBezTo>
                  <a:cubicBezTo>
                    <a:pt x="790" y="287"/>
                    <a:pt x="790" y="287"/>
                    <a:pt x="791" y="287"/>
                  </a:cubicBezTo>
                  <a:cubicBezTo>
                    <a:pt x="794" y="287"/>
                    <a:pt x="798" y="288"/>
                    <a:pt x="801" y="289"/>
                  </a:cubicBezTo>
                  <a:cubicBezTo>
                    <a:pt x="800" y="293"/>
                    <a:pt x="799" y="297"/>
                    <a:pt x="797" y="301"/>
                  </a:cubicBezTo>
                  <a:cubicBezTo>
                    <a:pt x="794" y="301"/>
                    <a:pt x="790" y="300"/>
                    <a:pt x="787" y="299"/>
                  </a:cubicBezTo>
                  <a:moveTo>
                    <a:pt x="796" y="305"/>
                  </a:moveTo>
                  <a:cubicBezTo>
                    <a:pt x="794" y="310"/>
                    <a:pt x="793" y="314"/>
                    <a:pt x="791" y="318"/>
                  </a:cubicBezTo>
                  <a:cubicBezTo>
                    <a:pt x="790" y="321"/>
                    <a:pt x="789" y="324"/>
                    <a:pt x="788" y="326"/>
                  </a:cubicBezTo>
                  <a:cubicBezTo>
                    <a:pt x="785" y="326"/>
                    <a:pt x="781" y="325"/>
                    <a:pt x="778" y="324"/>
                  </a:cubicBezTo>
                  <a:cubicBezTo>
                    <a:pt x="781" y="317"/>
                    <a:pt x="783" y="310"/>
                    <a:pt x="785" y="303"/>
                  </a:cubicBezTo>
                  <a:cubicBezTo>
                    <a:pt x="788" y="303"/>
                    <a:pt x="790" y="304"/>
                    <a:pt x="793" y="305"/>
                  </a:cubicBezTo>
                  <a:cubicBezTo>
                    <a:pt x="794" y="305"/>
                    <a:pt x="795" y="305"/>
                    <a:pt x="796" y="305"/>
                  </a:cubicBezTo>
                  <a:moveTo>
                    <a:pt x="791" y="283"/>
                  </a:moveTo>
                  <a:cubicBezTo>
                    <a:pt x="793" y="276"/>
                    <a:pt x="795" y="269"/>
                    <a:pt x="796" y="262"/>
                  </a:cubicBezTo>
                  <a:cubicBezTo>
                    <a:pt x="800" y="263"/>
                    <a:pt x="803" y="264"/>
                    <a:pt x="807" y="264"/>
                  </a:cubicBezTo>
                  <a:cubicBezTo>
                    <a:pt x="806" y="270"/>
                    <a:pt x="805" y="275"/>
                    <a:pt x="804" y="281"/>
                  </a:cubicBezTo>
                  <a:cubicBezTo>
                    <a:pt x="803" y="282"/>
                    <a:pt x="803" y="284"/>
                    <a:pt x="802" y="286"/>
                  </a:cubicBezTo>
                  <a:cubicBezTo>
                    <a:pt x="798" y="285"/>
                    <a:pt x="795" y="284"/>
                    <a:pt x="791" y="283"/>
                  </a:cubicBezTo>
                  <a:moveTo>
                    <a:pt x="788" y="283"/>
                  </a:moveTo>
                  <a:cubicBezTo>
                    <a:pt x="783" y="282"/>
                    <a:pt x="778" y="282"/>
                    <a:pt x="773" y="281"/>
                  </a:cubicBezTo>
                  <a:cubicBezTo>
                    <a:pt x="772" y="281"/>
                    <a:pt x="771" y="281"/>
                    <a:pt x="769" y="281"/>
                  </a:cubicBezTo>
                  <a:cubicBezTo>
                    <a:pt x="772" y="273"/>
                    <a:pt x="774" y="265"/>
                    <a:pt x="776" y="258"/>
                  </a:cubicBezTo>
                  <a:cubicBezTo>
                    <a:pt x="782" y="259"/>
                    <a:pt x="787" y="260"/>
                    <a:pt x="793" y="261"/>
                  </a:cubicBezTo>
                  <a:cubicBezTo>
                    <a:pt x="791" y="269"/>
                    <a:pt x="790" y="276"/>
                    <a:pt x="788" y="283"/>
                  </a:cubicBezTo>
                  <a:moveTo>
                    <a:pt x="787" y="286"/>
                  </a:moveTo>
                  <a:cubicBezTo>
                    <a:pt x="786" y="288"/>
                    <a:pt x="785" y="291"/>
                    <a:pt x="784" y="293"/>
                  </a:cubicBezTo>
                  <a:cubicBezTo>
                    <a:pt x="784" y="295"/>
                    <a:pt x="783" y="296"/>
                    <a:pt x="783" y="298"/>
                  </a:cubicBezTo>
                  <a:cubicBezTo>
                    <a:pt x="777" y="297"/>
                    <a:pt x="771" y="296"/>
                    <a:pt x="765" y="295"/>
                  </a:cubicBezTo>
                  <a:cubicBezTo>
                    <a:pt x="765" y="294"/>
                    <a:pt x="765" y="294"/>
                    <a:pt x="765" y="293"/>
                  </a:cubicBezTo>
                  <a:cubicBezTo>
                    <a:pt x="766" y="290"/>
                    <a:pt x="768" y="287"/>
                    <a:pt x="769" y="283"/>
                  </a:cubicBezTo>
                  <a:cubicBezTo>
                    <a:pt x="775" y="284"/>
                    <a:pt x="781" y="285"/>
                    <a:pt x="787" y="286"/>
                  </a:cubicBezTo>
                  <a:moveTo>
                    <a:pt x="782" y="302"/>
                  </a:moveTo>
                  <a:cubicBezTo>
                    <a:pt x="779" y="309"/>
                    <a:pt x="777" y="316"/>
                    <a:pt x="774" y="323"/>
                  </a:cubicBezTo>
                  <a:cubicBezTo>
                    <a:pt x="768" y="322"/>
                    <a:pt x="762" y="321"/>
                    <a:pt x="756" y="319"/>
                  </a:cubicBezTo>
                  <a:cubicBezTo>
                    <a:pt x="759" y="312"/>
                    <a:pt x="761" y="305"/>
                    <a:pt x="764" y="298"/>
                  </a:cubicBezTo>
                  <a:cubicBezTo>
                    <a:pt x="770" y="299"/>
                    <a:pt x="776" y="301"/>
                    <a:pt x="782" y="302"/>
                  </a:cubicBezTo>
                  <a:moveTo>
                    <a:pt x="753" y="318"/>
                  </a:moveTo>
                  <a:cubicBezTo>
                    <a:pt x="750" y="318"/>
                    <a:pt x="748" y="317"/>
                    <a:pt x="746" y="317"/>
                  </a:cubicBezTo>
                  <a:cubicBezTo>
                    <a:pt x="743" y="316"/>
                    <a:pt x="740" y="316"/>
                    <a:pt x="736" y="315"/>
                  </a:cubicBezTo>
                  <a:cubicBezTo>
                    <a:pt x="738" y="309"/>
                    <a:pt x="740" y="302"/>
                    <a:pt x="742" y="296"/>
                  </a:cubicBezTo>
                  <a:cubicBezTo>
                    <a:pt x="742" y="295"/>
                    <a:pt x="742" y="295"/>
                    <a:pt x="742" y="295"/>
                  </a:cubicBezTo>
                  <a:cubicBezTo>
                    <a:pt x="748" y="296"/>
                    <a:pt x="754" y="297"/>
                    <a:pt x="760" y="298"/>
                  </a:cubicBezTo>
                  <a:cubicBezTo>
                    <a:pt x="757" y="305"/>
                    <a:pt x="755" y="312"/>
                    <a:pt x="753" y="318"/>
                  </a:cubicBezTo>
                  <a:moveTo>
                    <a:pt x="751" y="322"/>
                  </a:moveTo>
                  <a:cubicBezTo>
                    <a:pt x="749" y="327"/>
                    <a:pt x="748" y="332"/>
                    <a:pt x="746" y="337"/>
                  </a:cubicBezTo>
                  <a:cubicBezTo>
                    <a:pt x="746" y="338"/>
                    <a:pt x="745" y="340"/>
                    <a:pt x="745" y="341"/>
                  </a:cubicBezTo>
                  <a:cubicBezTo>
                    <a:pt x="743" y="340"/>
                    <a:pt x="741" y="339"/>
                    <a:pt x="739" y="339"/>
                  </a:cubicBezTo>
                  <a:cubicBezTo>
                    <a:pt x="736" y="338"/>
                    <a:pt x="733" y="337"/>
                    <a:pt x="730" y="336"/>
                  </a:cubicBezTo>
                  <a:cubicBezTo>
                    <a:pt x="731" y="330"/>
                    <a:pt x="733" y="325"/>
                    <a:pt x="735" y="319"/>
                  </a:cubicBezTo>
                  <a:cubicBezTo>
                    <a:pt x="740" y="320"/>
                    <a:pt x="746" y="321"/>
                    <a:pt x="751" y="322"/>
                  </a:cubicBezTo>
                  <a:moveTo>
                    <a:pt x="739" y="295"/>
                  </a:moveTo>
                  <a:cubicBezTo>
                    <a:pt x="736" y="301"/>
                    <a:pt x="734" y="308"/>
                    <a:pt x="732" y="314"/>
                  </a:cubicBezTo>
                  <a:cubicBezTo>
                    <a:pt x="728" y="314"/>
                    <a:pt x="724" y="313"/>
                    <a:pt x="720" y="313"/>
                  </a:cubicBezTo>
                  <a:cubicBezTo>
                    <a:pt x="722" y="306"/>
                    <a:pt x="724" y="299"/>
                    <a:pt x="726" y="293"/>
                  </a:cubicBezTo>
                  <a:cubicBezTo>
                    <a:pt x="730" y="293"/>
                    <a:pt x="734" y="294"/>
                    <a:pt x="739" y="295"/>
                  </a:cubicBezTo>
                  <a:cubicBezTo>
                    <a:pt x="739" y="295"/>
                    <a:pt x="739" y="295"/>
                    <a:pt x="739" y="295"/>
                  </a:cubicBezTo>
                  <a:moveTo>
                    <a:pt x="731" y="318"/>
                  </a:moveTo>
                  <a:cubicBezTo>
                    <a:pt x="729" y="324"/>
                    <a:pt x="728" y="330"/>
                    <a:pt x="726" y="335"/>
                  </a:cubicBezTo>
                  <a:cubicBezTo>
                    <a:pt x="722" y="334"/>
                    <a:pt x="719" y="334"/>
                    <a:pt x="715" y="333"/>
                  </a:cubicBezTo>
                  <a:cubicBezTo>
                    <a:pt x="716" y="329"/>
                    <a:pt x="717" y="326"/>
                    <a:pt x="718" y="322"/>
                  </a:cubicBezTo>
                  <a:cubicBezTo>
                    <a:pt x="718" y="320"/>
                    <a:pt x="719" y="318"/>
                    <a:pt x="720" y="316"/>
                  </a:cubicBezTo>
                  <a:cubicBezTo>
                    <a:pt x="723" y="317"/>
                    <a:pt x="727" y="317"/>
                    <a:pt x="731" y="318"/>
                  </a:cubicBezTo>
                  <a:moveTo>
                    <a:pt x="714" y="337"/>
                  </a:moveTo>
                  <a:cubicBezTo>
                    <a:pt x="717" y="337"/>
                    <a:pt x="721" y="338"/>
                    <a:pt x="725" y="339"/>
                  </a:cubicBezTo>
                  <a:cubicBezTo>
                    <a:pt x="724" y="343"/>
                    <a:pt x="722" y="347"/>
                    <a:pt x="721" y="351"/>
                  </a:cubicBezTo>
                  <a:cubicBezTo>
                    <a:pt x="717" y="350"/>
                    <a:pt x="714" y="349"/>
                    <a:pt x="710" y="348"/>
                  </a:cubicBezTo>
                  <a:cubicBezTo>
                    <a:pt x="711" y="344"/>
                    <a:pt x="712" y="340"/>
                    <a:pt x="714" y="337"/>
                  </a:cubicBezTo>
                  <a:moveTo>
                    <a:pt x="706" y="347"/>
                  </a:moveTo>
                  <a:cubicBezTo>
                    <a:pt x="702" y="346"/>
                    <a:pt x="697" y="345"/>
                    <a:pt x="692" y="344"/>
                  </a:cubicBezTo>
                  <a:cubicBezTo>
                    <a:pt x="691" y="343"/>
                    <a:pt x="689" y="343"/>
                    <a:pt x="688" y="343"/>
                  </a:cubicBezTo>
                  <a:cubicBezTo>
                    <a:pt x="689" y="339"/>
                    <a:pt x="690" y="336"/>
                    <a:pt x="691" y="333"/>
                  </a:cubicBezTo>
                  <a:cubicBezTo>
                    <a:pt x="697" y="334"/>
                    <a:pt x="703" y="334"/>
                    <a:pt x="709" y="336"/>
                  </a:cubicBezTo>
                  <a:cubicBezTo>
                    <a:pt x="710" y="336"/>
                    <a:pt x="710" y="336"/>
                    <a:pt x="710" y="336"/>
                  </a:cubicBezTo>
                  <a:cubicBezTo>
                    <a:pt x="709" y="340"/>
                    <a:pt x="708" y="343"/>
                    <a:pt x="706" y="347"/>
                  </a:cubicBezTo>
                  <a:moveTo>
                    <a:pt x="711" y="332"/>
                  </a:moveTo>
                  <a:cubicBezTo>
                    <a:pt x="708" y="332"/>
                    <a:pt x="706" y="331"/>
                    <a:pt x="703" y="331"/>
                  </a:cubicBezTo>
                  <a:cubicBezTo>
                    <a:pt x="699" y="330"/>
                    <a:pt x="696" y="330"/>
                    <a:pt x="692" y="330"/>
                  </a:cubicBezTo>
                  <a:cubicBezTo>
                    <a:pt x="694" y="324"/>
                    <a:pt x="696" y="319"/>
                    <a:pt x="698" y="313"/>
                  </a:cubicBezTo>
                  <a:cubicBezTo>
                    <a:pt x="703" y="314"/>
                    <a:pt x="709" y="314"/>
                    <a:pt x="714" y="315"/>
                  </a:cubicBezTo>
                  <a:cubicBezTo>
                    <a:pt x="715" y="315"/>
                    <a:pt x="715" y="315"/>
                    <a:pt x="716" y="316"/>
                  </a:cubicBezTo>
                  <a:cubicBezTo>
                    <a:pt x="715" y="321"/>
                    <a:pt x="713" y="327"/>
                    <a:pt x="711" y="332"/>
                  </a:cubicBezTo>
                  <a:moveTo>
                    <a:pt x="689" y="329"/>
                  </a:moveTo>
                  <a:cubicBezTo>
                    <a:pt x="685" y="329"/>
                    <a:pt x="680" y="328"/>
                    <a:pt x="676" y="328"/>
                  </a:cubicBezTo>
                  <a:cubicBezTo>
                    <a:pt x="678" y="322"/>
                    <a:pt x="679" y="317"/>
                    <a:pt x="680" y="311"/>
                  </a:cubicBezTo>
                  <a:cubicBezTo>
                    <a:pt x="684" y="311"/>
                    <a:pt x="687" y="312"/>
                    <a:pt x="690" y="312"/>
                  </a:cubicBezTo>
                  <a:cubicBezTo>
                    <a:pt x="692" y="312"/>
                    <a:pt x="693" y="313"/>
                    <a:pt x="694" y="313"/>
                  </a:cubicBezTo>
                  <a:cubicBezTo>
                    <a:pt x="692" y="318"/>
                    <a:pt x="691" y="324"/>
                    <a:pt x="689" y="329"/>
                  </a:cubicBezTo>
                  <a:moveTo>
                    <a:pt x="688" y="333"/>
                  </a:moveTo>
                  <a:cubicBezTo>
                    <a:pt x="687" y="336"/>
                    <a:pt x="686" y="339"/>
                    <a:pt x="685" y="342"/>
                  </a:cubicBezTo>
                  <a:cubicBezTo>
                    <a:pt x="681" y="341"/>
                    <a:pt x="677" y="340"/>
                    <a:pt x="673" y="339"/>
                  </a:cubicBezTo>
                  <a:cubicBezTo>
                    <a:pt x="674" y="337"/>
                    <a:pt x="675" y="334"/>
                    <a:pt x="675" y="332"/>
                  </a:cubicBezTo>
                  <a:cubicBezTo>
                    <a:pt x="679" y="332"/>
                    <a:pt x="684" y="332"/>
                    <a:pt x="688" y="333"/>
                  </a:cubicBezTo>
                  <a:moveTo>
                    <a:pt x="683" y="345"/>
                  </a:moveTo>
                  <a:cubicBezTo>
                    <a:pt x="683" y="348"/>
                    <a:pt x="682" y="350"/>
                    <a:pt x="681" y="352"/>
                  </a:cubicBezTo>
                  <a:cubicBezTo>
                    <a:pt x="679" y="359"/>
                    <a:pt x="677" y="365"/>
                    <a:pt x="675" y="371"/>
                  </a:cubicBezTo>
                  <a:cubicBezTo>
                    <a:pt x="672" y="370"/>
                    <a:pt x="669" y="369"/>
                    <a:pt x="666" y="368"/>
                  </a:cubicBezTo>
                  <a:cubicBezTo>
                    <a:pt x="668" y="360"/>
                    <a:pt x="670" y="352"/>
                    <a:pt x="672" y="343"/>
                  </a:cubicBezTo>
                  <a:cubicBezTo>
                    <a:pt x="672" y="343"/>
                    <a:pt x="672" y="343"/>
                    <a:pt x="673" y="343"/>
                  </a:cubicBezTo>
                  <a:cubicBezTo>
                    <a:pt x="676" y="344"/>
                    <a:pt x="680" y="345"/>
                    <a:pt x="683" y="345"/>
                  </a:cubicBezTo>
                  <a:moveTo>
                    <a:pt x="677" y="376"/>
                  </a:moveTo>
                  <a:cubicBezTo>
                    <a:pt x="681" y="377"/>
                    <a:pt x="684" y="377"/>
                    <a:pt x="688" y="378"/>
                  </a:cubicBezTo>
                  <a:cubicBezTo>
                    <a:pt x="683" y="380"/>
                    <a:pt x="679" y="381"/>
                    <a:pt x="675" y="383"/>
                  </a:cubicBezTo>
                  <a:cubicBezTo>
                    <a:pt x="676" y="381"/>
                    <a:pt x="676" y="378"/>
                    <a:pt x="677" y="376"/>
                  </a:cubicBezTo>
                  <a:moveTo>
                    <a:pt x="695" y="375"/>
                  </a:moveTo>
                  <a:cubicBezTo>
                    <a:pt x="694" y="375"/>
                    <a:pt x="694" y="375"/>
                    <a:pt x="693" y="375"/>
                  </a:cubicBezTo>
                  <a:cubicBezTo>
                    <a:pt x="688" y="374"/>
                    <a:pt x="683" y="373"/>
                    <a:pt x="678" y="372"/>
                  </a:cubicBezTo>
                  <a:cubicBezTo>
                    <a:pt x="681" y="363"/>
                    <a:pt x="684" y="355"/>
                    <a:pt x="687" y="346"/>
                  </a:cubicBezTo>
                  <a:cubicBezTo>
                    <a:pt x="687" y="346"/>
                    <a:pt x="687" y="346"/>
                    <a:pt x="687" y="346"/>
                  </a:cubicBezTo>
                  <a:cubicBezTo>
                    <a:pt x="690" y="347"/>
                    <a:pt x="693" y="348"/>
                    <a:pt x="696" y="348"/>
                  </a:cubicBezTo>
                  <a:cubicBezTo>
                    <a:pt x="699" y="349"/>
                    <a:pt x="702" y="350"/>
                    <a:pt x="705" y="351"/>
                  </a:cubicBezTo>
                  <a:cubicBezTo>
                    <a:pt x="705" y="351"/>
                    <a:pt x="705" y="351"/>
                    <a:pt x="705" y="351"/>
                  </a:cubicBezTo>
                  <a:cubicBezTo>
                    <a:pt x="703" y="357"/>
                    <a:pt x="701" y="367"/>
                    <a:pt x="697" y="374"/>
                  </a:cubicBezTo>
                  <a:cubicBezTo>
                    <a:pt x="697" y="374"/>
                    <a:pt x="696" y="375"/>
                    <a:pt x="695" y="375"/>
                  </a:cubicBezTo>
                  <a:moveTo>
                    <a:pt x="723" y="357"/>
                  </a:moveTo>
                  <a:cubicBezTo>
                    <a:pt x="724" y="357"/>
                    <a:pt x="725" y="358"/>
                    <a:pt x="726" y="358"/>
                  </a:cubicBezTo>
                  <a:cubicBezTo>
                    <a:pt x="727" y="359"/>
                    <a:pt x="729" y="359"/>
                    <a:pt x="730" y="360"/>
                  </a:cubicBezTo>
                  <a:cubicBezTo>
                    <a:pt x="727" y="362"/>
                    <a:pt x="724" y="363"/>
                    <a:pt x="721" y="364"/>
                  </a:cubicBezTo>
                  <a:cubicBezTo>
                    <a:pt x="722" y="362"/>
                    <a:pt x="723" y="359"/>
                    <a:pt x="723" y="357"/>
                  </a:cubicBezTo>
                  <a:moveTo>
                    <a:pt x="745" y="354"/>
                  </a:moveTo>
                  <a:cubicBezTo>
                    <a:pt x="745" y="353"/>
                    <a:pt x="745" y="352"/>
                    <a:pt x="746" y="352"/>
                  </a:cubicBezTo>
                  <a:cubicBezTo>
                    <a:pt x="746" y="350"/>
                    <a:pt x="747" y="348"/>
                    <a:pt x="747" y="346"/>
                  </a:cubicBezTo>
                  <a:cubicBezTo>
                    <a:pt x="750" y="347"/>
                    <a:pt x="753" y="348"/>
                    <a:pt x="756" y="349"/>
                  </a:cubicBezTo>
                  <a:cubicBezTo>
                    <a:pt x="752" y="350"/>
                    <a:pt x="749" y="352"/>
                    <a:pt x="745" y="354"/>
                  </a:cubicBezTo>
                  <a:moveTo>
                    <a:pt x="762" y="346"/>
                  </a:moveTo>
                  <a:cubicBezTo>
                    <a:pt x="757" y="345"/>
                    <a:pt x="753" y="344"/>
                    <a:pt x="749" y="342"/>
                  </a:cubicBezTo>
                  <a:cubicBezTo>
                    <a:pt x="749" y="340"/>
                    <a:pt x="750" y="337"/>
                    <a:pt x="751" y="335"/>
                  </a:cubicBezTo>
                  <a:cubicBezTo>
                    <a:pt x="752" y="331"/>
                    <a:pt x="754" y="327"/>
                    <a:pt x="755" y="323"/>
                  </a:cubicBezTo>
                  <a:cubicBezTo>
                    <a:pt x="757" y="324"/>
                    <a:pt x="759" y="324"/>
                    <a:pt x="762" y="325"/>
                  </a:cubicBezTo>
                  <a:cubicBezTo>
                    <a:pt x="765" y="326"/>
                    <a:pt x="769" y="327"/>
                    <a:pt x="773" y="327"/>
                  </a:cubicBezTo>
                  <a:cubicBezTo>
                    <a:pt x="773" y="328"/>
                    <a:pt x="772" y="329"/>
                    <a:pt x="772" y="329"/>
                  </a:cubicBezTo>
                  <a:cubicBezTo>
                    <a:pt x="770" y="334"/>
                    <a:pt x="768" y="339"/>
                    <a:pt x="766" y="344"/>
                  </a:cubicBezTo>
                  <a:cubicBezTo>
                    <a:pt x="766" y="344"/>
                    <a:pt x="766" y="344"/>
                    <a:pt x="766" y="344"/>
                  </a:cubicBezTo>
                  <a:cubicBezTo>
                    <a:pt x="765" y="345"/>
                    <a:pt x="763" y="346"/>
                    <a:pt x="762" y="346"/>
                  </a:cubicBezTo>
                  <a:moveTo>
                    <a:pt x="777" y="340"/>
                  </a:moveTo>
                  <a:cubicBezTo>
                    <a:pt x="777" y="340"/>
                    <a:pt x="777" y="340"/>
                    <a:pt x="777" y="340"/>
                  </a:cubicBezTo>
                  <a:cubicBezTo>
                    <a:pt x="776" y="339"/>
                    <a:pt x="775" y="340"/>
                    <a:pt x="775" y="340"/>
                  </a:cubicBezTo>
                  <a:cubicBezTo>
                    <a:pt x="775" y="340"/>
                    <a:pt x="775" y="340"/>
                    <a:pt x="776" y="340"/>
                  </a:cubicBezTo>
                  <a:cubicBezTo>
                    <a:pt x="774" y="341"/>
                    <a:pt x="773" y="342"/>
                    <a:pt x="772" y="342"/>
                  </a:cubicBezTo>
                  <a:cubicBezTo>
                    <a:pt x="773" y="339"/>
                    <a:pt x="774" y="336"/>
                    <a:pt x="775" y="334"/>
                  </a:cubicBezTo>
                  <a:cubicBezTo>
                    <a:pt x="775" y="332"/>
                    <a:pt x="776" y="330"/>
                    <a:pt x="776" y="328"/>
                  </a:cubicBezTo>
                  <a:cubicBezTo>
                    <a:pt x="780" y="329"/>
                    <a:pt x="783" y="330"/>
                    <a:pt x="787" y="330"/>
                  </a:cubicBezTo>
                  <a:cubicBezTo>
                    <a:pt x="786" y="332"/>
                    <a:pt x="786" y="333"/>
                    <a:pt x="785" y="335"/>
                  </a:cubicBezTo>
                  <a:cubicBezTo>
                    <a:pt x="785" y="335"/>
                    <a:pt x="785" y="336"/>
                    <a:pt x="785" y="336"/>
                  </a:cubicBezTo>
                  <a:cubicBezTo>
                    <a:pt x="782" y="338"/>
                    <a:pt x="779" y="339"/>
                    <a:pt x="777" y="340"/>
                  </a:cubicBezTo>
                  <a:moveTo>
                    <a:pt x="791" y="331"/>
                  </a:moveTo>
                  <a:cubicBezTo>
                    <a:pt x="793" y="331"/>
                    <a:pt x="794" y="331"/>
                    <a:pt x="796" y="332"/>
                  </a:cubicBezTo>
                  <a:cubicBezTo>
                    <a:pt x="794" y="332"/>
                    <a:pt x="792" y="333"/>
                    <a:pt x="790" y="334"/>
                  </a:cubicBezTo>
                  <a:cubicBezTo>
                    <a:pt x="791" y="333"/>
                    <a:pt x="791" y="332"/>
                    <a:pt x="791" y="331"/>
                  </a:cubicBezTo>
                  <a:moveTo>
                    <a:pt x="801" y="302"/>
                  </a:moveTo>
                  <a:cubicBezTo>
                    <a:pt x="803" y="298"/>
                    <a:pt x="804" y="294"/>
                    <a:pt x="805" y="290"/>
                  </a:cubicBezTo>
                  <a:cubicBezTo>
                    <a:pt x="812" y="291"/>
                    <a:pt x="819" y="292"/>
                    <a:pt x="826" y="294"/>
                  </a:cubicBezTo>
                  <a:cubicBezTo>
                    <a:pt x="824" y="298"/>
                    <a:pt x="823" y="302"/>
                    <a:pt x="821" y="306"/>
                  </a:cubicBezTo>
                  <a:cubicBezTo>
                    <a:pt x="821" y="306"/>
                    <a:pt x="821" y="306"/>
                    <a:pt x="821" y="307"/>
                  </a:cubicBezTo>
                  <a:cubicBezTo>
                    <a:pt x="814" y="306"/>
                    <a:pt x="808" y="304"/>
                    <a:pt x="801" y="302"/>
                  </a:cubicBezTo>
                  <a:moveTo>
                    <a:pt x="847" y="293"/>
                  </a:moveTo>
                  <a:cubicBezTo>
                    <a:pt x="847" y="292"/>
                    <a:pt x="847" y="292"/>
                    <a:pt x="847" y="292"/>
                  </a:cubicBezTo>
                  <a:cubicBezTo>
                    <a:pt x="850" y="286"/>
                    <a:pt x="852" y="281"/>
                    <a:pt x="854" y="275"/>
                  </a:cubicBezTo>
                  <a:cubicBezTo>
                    <a:pt x="861" y="277"/>
                    <a:pt x="868" y="278"/>
                    <a:pt x="875" y="280"/>
                  </a:cubicBezTo>
                  <a:cubicBezTo>
                    <a:pt x="874" y="282"/>
                    <a:pt x="873" y="285"/>
                    <a:pt x="872" y="288"/>
                  </a:cubicBezTo>
                  <a:cubicBezTo>
                    <a:pt x="871" y="290"/>
                    <a:pt x="871" y="292"/>
                    <a:pt x="870" y="294"/>
                  </a:cubicBezTo>
                  <a:cubicBezTo>
                    <a:pt x="862" y="293"/>
                    <a:pt x="855" y="293"/>
                    <a:pt x="847" y="293"/>
                  </a:cubicBezTo>
                  <a:moveTo>
                    <a:pt x="893" y="288"/>
                  </a:moveTo>
                  <a:cubicBezTo>
                    <a:pt x="893" y="287"/>
                    <a:pt x="893" y="286"/>
                    <a:pt x="894" y="285"/>
                  </a:cubicBezTo>
                  <a:cubicBezTo>
                    <a:pt x="895" y="285"/>
                    <a:pt x="897" y="286"/>
                    <a:pt x="898" y="286"/>
                  </a:cubicBezTo>
                  <a:cubicBezTo>
                    <a:pt x="896" y="287"/>
                    <a:pt x="894" y="287"/>
                    <a:pt x="893" y="288"/>
                  </a:cubicBezTo>
                  <a:moveTo>
                    <a:pt x="867" y="243"/>
                  </a:moveTo>
                  <a:cubicBezTo>
                    <a:pt x="870" y="244"/>
                    <a:pt x="872" y="244"/>
                    <a:pt x="875" y="245"/>
                  </a:cubicBezTo>
                  <a:cubicBezTo>
                    <a:pt x="878" y="246"/>
                    <a:pt x="882" y="247"/>
                    <a:pt x="885" y="248"/>
                  </a:cubicBezTo>
                  <a:cubicBezTo>
                    <a:pt x="885" y="249"/>
                    <a:pt x="885" y="250"/>
                    <a:pt x="884" y="251"/>
                  </a:cubicBezTo>
                  <a:cubicBezTo>
                    <a:pt x="882" y="259"/>
                    <a:pt x="879" y="267"/>
                    <a:pt x="876" y="276"/>
                  </a:cubicBezTo>
                  <a:cubicBezTo>
                    <a:pt x="875" y="275"/>
                    <a:pt x="874" y="275"/>
                    <a:pt x="873" y="275"/>
                  </a:cubicBezTo>
                  <a:cubicBezTo>
                    <a:pt x="867" y="274"/>
                    <a:pt x="862" y="273"/>
                    <a:pt x="856" y="271"/>
                  </a:cubicBezTo>
                  <a:cubicBezTo>
                    <a:pt x="859" y="265"/>
                    <a:pt x="861" y="259"/>
                    <a:pt x="864" y="252"/>
                  </a:cubicBezTo>
                  <a:cubicBezTo>
                    <a:pt x="865" y="249"/>
                    <a:pt x="866" y="246"/>
                    <a:pt x="867" y="243"/>
                  </a:cubicBezTo>
                  <a:moveTo>
                    <a:pt x="847" y="247"/>
                  </a:moveTo>
                  <a:cubicBezTo>
                    <a:pt x="847" y="245"/>
                    <a:pt x="848" y="243"/>
                    <a:pt x="848" y="241"/>
                  </a:cubicBezTo>
                  <a:cubicBezTo>
                    <a:pt x="850" y="242"/>
                    <a:pt x="851" y="242"/>
                    <a:pt x="853" y="242"/>
                  </a:cubicBezTo>
                  <a:cubicBezTo>
                    <a:pt x="857" y="242"/>
                    <a:pt x="860" y="243"/>
                    <a:pt x="864" y="243"/>
                  </a:cubicBezTo>
                  <a:cubicBezTo>
                    <a:pt x="863" y="245"/>
                    <a:pt x="862" y="248"/>
                    <a:pt x="861" y="250"/>
                  </a:cubicBezTo>
                  <a:cubicBezTo>
                    <a:pt x="859" y="257"/>
                    <a:pt x="856" y="264"/>
                    <a:pt x="853" y="271"/>
                  </a:cubicBezTo>
                  <a:cubicBezTo>
                    <a:pt x="849" y="270"/>
                    <a:pt x="845" y="269"/>
                    <a:pt x="842" y="268"/>
                  </a:cubicBezTo>
                  <a:cubicBezTo>
                    <a:pt x="841" y="268"/>
                    <a:pt x="840" y="268"/>
                    <a:pt x="839" y="268"/>
                  </a:cubicBezTo>
                  <a:cubicBezTo>
                    <a:pt x="841" y="261"/>
                    <a:pt x="845" y="254"/>
                    <a:pt x="847" y="247"/>
                  </a:cubicBezTo>
                  <a:moveTo>
                    <a:pt x="838" y="272"/>
                  </a:moveTo>
                  <a:cubicBezTo>
                    <a:pt x="840" y="272"/>
                    <a:pt x="842" y="273"/>
                    <a:pt x="844" y="273"/>
                  </a:cubicBezTo>
                  <a:cubicBezTo>
                    <a:pt x="846" y="274"/>
                    <a:pt x="849" y="274"/>
                    <a:pt x="851" y="275"/>
                  </a:cubicBezTo>
                  <a:cubicBezTo>
                    <a:pt x="850" y="278"/>
                    <a:pt x="848" y="281"/>
                    <a:pt x="847" y="284"/>
                  </a:cubicBezTo>
                  <a:cubicBezTo>
                    <a:pt x="846" y="287"/>
                    <a:pt x="845" y="289"/>
                    <a:pt x="844" y="292"/>
                  </a:cubicBezTo>
                  <a:cubicBezTo>
                    <a:pt x="839" y="292"/>
                    <a:pt x="835" y="291"/>
                    <a:pt x="831" y="291"/>
                  </a:cubicBezTo>
                  <a:cubicBezTo>
                    <a:pt x="833" y="284"/>
                    <a:pt x="835" y="278"/>
                    <a:pt x="838" y="272"/>
                  </a:cubicBezTo>
                  <a:moveTo>
                    <a:pt x="835" y="271"/>
                  </a:moveTo>
                  <a:cubicBezTo>
                    <a:pt x="834" y="271"/>
                    <a:pt x="834" y="271"/>
                    <a:pt x="834" y="271"/>
                  </a:cubicBezTo>
                  <a:cubicBezTo>
                    <a:pt x="832" y="278"/>
                    <a:pt x="830" y="284"/>
                    <a:pt x="827" y="290"/>
                  </a:cubicBezTo>
                  <a:cubicBezTo>
                    <a:pt x="820" y="289"/>
                    <a:pt x="813" y="288"/>
                    <a:pt x="806" y="286"/>
                  </a:cubicBezTo>
                  <a:cubicBezTo>
                    <a:pt x="806" y="285"/>
                    <a:pt x="807" y="284"/>
                    <a:pt x="807" y="283"/>
                  </a:cubicBezTo>
                  <a:cubicBezTo>
                    <a:pt x="808" y="277"/>
                    <a:pt x="809" y="271"/>
                    <a:pt x="810" y="265"/>
                  </a:cubicBezTo>
                  <a:cubicBezTo>
                    <a:pt x="819" y="267"/>
                    <a:pt x="827" y="269"/>
                    <a:pt x="835" y="271"/>
                  </a:cubicBezTo>
                  <a:moveTo>
                    <a:pt x="807" y="198"/>
                  </a:moveTo>
                  <a:cubicBezTo>
                    <a:pt x="808" y="203"/>
                    <a:pt x="810" y="207"/>
                    <a:pt x="813" y="211"/>
                  </a:cubicBezTo>
                  <a:cubicBezTo>
                    <a:pt x="814" y="213"/>
                    <a:pt x="816" y="214"/>
                    <a:pt x="818" y="215"/>
                  </a:cubicBezTo>
                  <a:cubicBezTo>
                    <a:pt x="817" y="225"/>
                    <a:pt x="815" y="236"/>
                    <a:pt x="813" y="245"/>
                  </a:cubicBezTo>
                  <a:cubicBezTo>
                    <a:pt x="812" y="250"/>
                    <a:pt x="810" y="255"/>
                    <a:pt x="808" y="260"/>
                  </a:cubicBezTo>
                  <a:cubicBezTo>
                    <a:pt x="808" y="260"/>
                    <a:pt x="808" y="261"/>
                    <a:pt x="808" y="261"/>
                  </a:cubicBezTo>
                  <a:cubicBezTo>
                    <a:pt x="804" y="260"/>
                    <a:pt x="801" y="259"/>
                    <a:pt x="797" y="259"/>
                  </a:cubicBezTo>
                  <a:cubicBezTo>
                    <a:pt x="800" y="243"/>
                    <a:pt x="801" y="228"/>
                    <a:pt x="801" y="212"/>
                  </a:cubicBezTo>
                  <a:cubicBezTo>
                    <a:pt x="801" y="211"/>
                    <a:pt x="799" y="211"/>
                    <a:pt x="799" y="212"/>
                  </a:cubicBezTo>
                  <a:cubicBezTo>
                    <a:pt x="799" y="222"/>
                    <a:pt x="798" y="232"/>
                    <a:pt x="797" y="242"/>
                  </a:cubicBezTo>
                  <a:cubicBezTo>
                    <a:pt x="796" y="241"/>
                    <a:pt x="795" y="241"/>
                    <a:pt x="795" y="242"/>
                  </a:cubicBezTo>
                  <a:cubicBezTo>
                    <a:pt x="796" y="239"/>
                    <a:pt x="792" y="233"/>
                    <a:pt x="791" y="230"/>
                  </a:cubicBezTo>
                  <a:cubicBezTo>
                    <a:pt x="790" y="226"/>
                    <a:pt x="788" y="221"/>
                    <a:pt x="787" y="216"/>
                  </a:cubicBezTo>
                  <a:cubicBezTo>
                    <a:pt x="786" y="213"/>
                    <a:pt x="785" y="210"/>
                    <a:pt x="784" y="207"/>
                  </a:cubicBezTo>
                  <a:cubicBezTo>
                    <a:pt x="792" y="204"/>
                    <a:pt x="799" y="201"/>
                    <a:pt x="807" y="198"/>
                  </a:cubicBezTo>
                  <a:moveTo>
                    <a:pt x="782" y="208"/>
                  </a:moveTo>
                  <a:cubicBezTo>
                    <a:pt x="783" y="214"/>
                    <a:pt x="785" y="220"/>
                    <a:pt x="787" y="226"/>
                  </a:cubicBezTo>
                  <a:cubicBezTo>
                    <a:pt x="789" y="232"/>
                    <a:pt x="790" y="239"/>
                    <a:pt x="795" y="244"/>
                  </a:cubicBezTo>
                  <a:cubicBezTo>
                    <a:pt x="796" y="244"/>
                    <a:pt x="796" y="244"/>
                    <a:pt x="796" y="244"/>
                  </a:cubicBezTo>
                  <a:cubicBezTo>
                    <a:pt x="796" y="249"/>
                    <a:pt x="795" y="253"/>
                    <a:pt x="794" y="258"/>
                  </a:cubicBezTo>
                  <a:cubicBezTo>
                    <a:pt x="788" y="257"/>
                    <a:pt x="782" y="255"/>
                    <a:pt x="777" y="254"/>
                  </a:cubicBezTo>
                  <a:cubicBezTo>
                    <a:pt x="780" y="241"/>
                    <a:pt x="781" y="228"/>
                    <a:pt x="781" y="214"/>
                  </a:cubicBezTo>
                  <a:cubicBezTo>
                    <a:pt x="781" y="212"/>
                    <a:pt x="779" y="212"/>
                    <a:pt x="779" y="214"/>
                  </a:cubicBezTo>
                  <a:cubicBezTo>
                    <a:pt x="779" y="229"/>
                    <a:pt x="778" y="243"/>
                    <a:pt x="774" y="257"/>
                  </a:cubicBezTo>
                  <a:cubicBezTo>
                    <a:pt x="771" y="265"/>
                    <a:pt x="769" y="273"/>
                    <a:pt x="766" y="280"/>
                  </a:cubicBezTo>
                  <a:cubicBezTo>
                    <a:pt x="761" y="280"/>
                    <a:pt x="755" y="279"/>
                    <a:pt x="753" y="277"/>
                  </a:cubicBezTo>
                  <a:cubicBezTo>
                    <a:pt x="752" y="276"/>
                    <a:pt x="750" y="278"/>
                    <a:pt x="751" y="279"/>
                  </a:cubicBezTo>
                  <a:cubicBezTo>
                    <a:pt x="754" y="282"/>
                    <a:pt x="758" y="282"/>
                    <a:pt x="762" y="283"/>
                  </a:cubicBezTo>
                  <a:cubicBezTo>
                    <a:pt x="763" y="283"/>
                    <a:pt x="764" y="283"/>
                    <a:pt x="765" y="283"/>
                  </a:cubicBezTo>
                  <a:cubicBezTo>
                    <a:pt x="764" y="287"/>
                    <a:pt x="763" y="291"/>
                    <a:pt x="761" y="294"/>
                  </a:cubicBezTo>
                  <a:cubicBezTo>
                    <a:pt x="755" y="293"/>
                    <a:pt x="749" y="292"/>
                    <a:pt x="743" y="292"/>
                  </a:cubicBezTo>
                  <a:cubicBezTo>
                    <a:pt x="751" y="267"/>
                    <a:pt x="757" y="242"/>
                    <a:pt x="761" y="217"/>
                  </a:cubicBezTo>
                  <a:cubicBezTo>
                    <a:pt x="768" y="214"/>
                    <a:pt x="775" y="211"/>
                    <a:pt x="782" y="208"/>
                  </a:cubicBezTo>
                  <a:moveTo>
                    <a:pt x="670" y="305"/>
                  </a:moveTo>
                  <a:cubicBezTo>
                    <a:pt x="672" y="298"/>
                    <a:pt x="673" y="290"/>
                    <a:pt x="675" y="283"/>
                  </a:cubicBezTo>
                  <a:cubicBezTo>
                    <a:pt x="677" y="277"/>
                    <a:pt x="679" y="271"/>
                    <a:pt x="680" y="264"/>
                  </a:cubicBezTo>
                  <a:cubicBezTo>
                    <a:pt x="680" y="263"/>
                    <a:pt x="679" y="262"/>
                    <a:pt x="678" y="263"/>
                  </a:cubicBezTo>
                  <a:cubicBezTo>
                    <a:pt x="679" y="257"/>
                    <a:pt x="680" y="251"/>
                    <a:pt x="682" y="246"/>
                  </a:cubicBezTo>
                  <a:cubicBezTo>
                    <a:pt x="687" y="244"/>
                    <a:pt x="692" y="242"/>
                    <a:pt x="698" y="240"/>
                  </a:cubicBezTo>
                  <a:cubicBezTo>
                    <a:pt x="696" y="248"/>
                    <a:pt x="696" y="256"/>
                    <a:pt x="697" y="264"/>
                  </a:cubicBezTo>
                  <a:cubicBezTo>
                    <a:pt x="698" y="265"/>
                    <a:pt x="699" y="265"/>
                    <a:pt x="699" y="264"/>
                  </a:cubicBezTo>
                  <a:cubicBezTo>
                    <a:pt x="700" y="256"/>
                    <a:pt x="699" y="248"/>
                    <a:pt x="700" y="240"/>
                  </a:cubicBezTo>
                  <a:cubicBezTo>
                    <a:pt x="700" y="240"/>
                    <a:pt x="700" y="240"/>
                    <a:pt x="700" y="240"/>
                  </a:cubicBezTo>
                  <a:cubicBezTo>
                    <a:pt x="704" y="238"/>
                    <a:pt x="709" y="237"/>
                    <a:pt x="713" y="235"/>
                  </a:cubicBezTo>
                  <a:cubicBezTo>
                    <a:pt x="712" y="239"/>
                    <a:pt x="712" y="242"/>
                    <a:pt x="711" y="246"/>
                  </a:cubicBezTo>
                  <a:cubicBezTo>
                    <a:pt x="711" y="247"/>
                    <a:pt x="713" y="248"/>
                    <a:pt x="713" y="246"/>
                  </a:cubicBezTo>
                  <a:cubicBezTo>
                    <a:pt x="715" y="242"/>
                    <a:pt x="716" y="238"/>
                    <a:pt x="717" y="234"/>
                  </a:cubicBezTo>
                  <a:cubicBezTo>
                    <a:pt x="722" y="232"/>
                    <a:pt x="726" y="230"/>
                    <a:pt x="731" y="229"/>
                  </a:cubicBezTo>
                  <a:cubicBezTo>
                    <a:pt x="740" y="225"/>
                    <a:pt x="749" y="221"/>
                    <a:pt x="758" y="218"/>
                  </a:cubicBezTo>
                  <a:cubicBezTo>
                    <a:pt x="753" y="243"/>
                    <a:pt x="747" y="267"/>
                    <a:pt x="740" y="291"/>
                  </a:cubicBezTo>
                  <a:cubicBezTo>
                    <a:pt x="735" y="291"/>
                    <a:pt x="731" y="290"/>
                    <a:pt x="727" y="290"/>
                  </a:cubicBezTo>
                  <a:cubicBezTo>
                    <a:pt x="732" y="269"/>
                    <a:pt x="737" y="249"/>
                    <a:pt x="737" y="228"/>
                  </a:cubicBezTo>
                  <a:cubicBezTo>
                    <a:pt x="737" y="226"/>
                    <a:pt x="735" y="226"/>
                    <a:pt x="735" y="228"/>
                  </a:cubicBezTo>
                  <a:cubicBezTo>
                    <a:pt x="735" y="234"/>
                    <a:pt x="733" y="241"/>
                    <a:pt x="733" y="247"/>
                  </a:cubicBezTo>
                  <a:cubicBezTo>
                    <a:pt x="732" y="254"/>
                    <a:pt x="732" y="262"/>
                    <a:pt x="730" y="269"/>
                  </a:cubicBezTo>
                  <a:cubicBezTo>
                    <a:pt x="728" y="276"/>
                    <a:pt x="726" y="282"/>
                    <a:pt x="724" y="289"/>
                  </a:cubicBezTo>
                  <a:cubicBezTo>
                    <a:pt x="721" y="289"/>
                    <a:pt x="719" y="289"/>
                    <a:pt x="716" y="288"/>
                  </a:cubicBezTo>
                  <a:cubicBezTo>
                    <a:pt x="714" y="288"/>
                    <a:pt x="714" y="291"/>
                    <a:pt x="716" y="292"/>
                  </a:cubicBezTo>
                  <a:cubicBezTo>
                    <a:pt x="718" y="292"/>
                    <a:pt x="720" y="292"/>
                    <a:pt x="723" y="293"/>
                  </a:cubicBezTo>
                  <a:cubicBezTo>
                    <a:pt x="721" y="298"/>
                    <a:pt x="719" y="304"/>
                    <a:pt x="718" y="309"/>
                  </a:cubicBezTo>
                  <a:cubicBezTo>
                    <a:pt x="717" y="310"/>
                    <a:pt x="717" y="311"/>
                    <a:pt x="717" y="312"/>
                  </a:cubicBezTo>
                  <a:cubicBezTo>
                    <a:pt x="713" y="312"/>
                    <a:pt x="708" y="311"/>
                    <a:pt x="704" y="310"/>
                  </a:cubicBezTo>
                  <a:cubicBezTo>
                    <a:pt x="702" y="310"/>
                    <a:pt x="700" y="310"/>
                    <a:pt x="699" y="310"/>
                  </a:cubicBezTo>
                  <a:cubicBezTo>
                    <a:pt x="705" y="290"/>
                    <a:pt x="709" y="269"/>
                    <a:pt x="709" y="248"/>
                  </a:cubicBezTo>
                  <a:cubicBezTo>
                    <a:pt x="709" y="246"/>
                    <a:pt x="707" y="246"/>
                    <a:pt x="707" y="248"/>
                  </a:cubicBezTo>
                  <a:cubicBezTo>
                    <a:pt x="707" y="269"/>
                    <a:pt x="702" y="289"/>
                    <a:pt x="695" y="309"/>
                  </a:cubicBezTo>
                  <a:cubicBezTo>
                    <a:pt x="691" y="309"/>
                    <a:pt x="686" y="308"/>
                    <a:pt x="681" y="307"/>
                  </a:cubicBezTo>
                  <a:cubicBezTo>
                    <a:pt x="682" y="305"/>
                    <a:pt x="682" y="303"/>
                    <a:pt x="683" y="302"/>
                  </a:cubicBezTo>
                  <a:cubicBezTo>
                    <a:pt x="685" y="295"/>
                    <a:pt x="687" y="287"/>
                    <a:pt x="688" y="280"/>
                  </a:cubicBezTo>
                  <a:cubicBezTo>
                    <a:pt x="689" y="274"/>
                    <a:pt x="691" y="268"/>
                    <a:pt x="691" y="262"/>
                  </a:cubicBezTo>
                  <a:cubicBezTo>
                    <a:pt x="691" y="260"/>
                    <a:pt x="689" y="260"/>
                    <a:pt x="689" y="262"/>
                  </a:cubicBezTo>
                  <a:cubicBezTo>
                    <a:pt x="689" y="268"/>
                    <a:pt x="686" y="275"/>
                    <a:pt x="685" y="281"/>
                  </a:cubicBezTo>
                  <a:cubicBezTo>
                    <a:pt x="683" y="288"/>
                    <a:pt x="682" y="294"/>
                    <a:pt x="680" y="301"/>
                  </a:cubicBezTo>
                  <a:cubicBezTo>
                    <a:pt x="679" y="303"/>
                    <a:pt x="678" y="305"/>
                    <a:pt x="678" y="307"/>
                  </a:cubicBezTo>
                  <a:cubicBezTo>
                    <a:pt x="675" y="307"/>
                    <a:pt x="673" y="307"/>
                    <a:pt x="670" y="307"/>
                  </a:cubicBezTo>
                  <a:cubicBezTo>
                    <a:pt x="670" y="306"/>
                    <a:pt x="670" y="306"/>
                    <a:pt x="670" y="305"/>
                  </a:cubicBezTo>
                  <a:moveTo>
                    <a:pt x="669" y="310"/>
                  </a:moveTo>
                  <a:cubicBezTo>
                    <a:pt x="672" y="310"/>
                    <a:pt x="674" y="310"/>
                    <a:pt x="677" y="310"/>
                  </a:cubicBezTo>
                  <a:cubicBezTo>
                    <a:pt x="675" y="316"/>
                    <a:pt x="674" y="322"/>
                    <a:pt x="672" y="328"/>
                  </a:cubicBezTo>
                  <a:cubicBezTo>
                    <a:pt x="669" y="328"/>
                    <a:pt x="666" y="328"/>
                    <a:pt x="663" y="328"/>
                  </a:cubicBezTo>
                  <a:cubicBezTo>
                    <a:pt x="665" y="322"/>
                    <a:pt x="667" y="316"/>
                    <a:pt x="669" y="310"/>
                  </a:cubicBezTo>
                  <a:moveTo>
                    <a:pt x="661" y="332"/>
                  </a:moveTo>
                  <a:cubicBezTo>
                    <a:pt x="665" y="332"/>
                    <a:pt x="668" y="332"/>
                    <a:pt x="671" y="332"/>
                  </a:cubicBezTo>
                  <a:cubicBezTo>
                    <a:pt x="671" y="334"/>
                    <a:pt x="670" y="336"/>
                    <a:pt x="670" y="338"/>
                  </a:cubicBezTo>
                  <a:cubicBezTo>
                    <a:pt x="666" y="338"/>
                    <a:pt x="663" y="337"/>
                    <a:pt x="659" y="336"/>
                  </a:cubicBezTo>
                  <a:cubicBezTo>
                    <a:pt x="660" y="335"/>
                    <a:pt x="661" y="333"/>
                    <a:pt x="661" y="332"/>
                  </a:cubicBezTo>
                  <a:moveTo>
                    <a:pt x="655" y="332"/>
                  </a:moveTo>
                  <a:cubicBezTo>
                    <a:pt x="656" y="332"/>
                    <a:pt x="657" y="332"/>
                    <a:pt x="658" y="332"/>
                  </a:cubicBezTo>
                  <a:cubicBezTo>
                    <a:pt x="658" y="333"/>
                    <a:pt x="657" y="334"/>
                    <a:pt x="657" y="336"/>
                  </a:cubicBezTo>
                  <a:cubicBezTo>
                    <a:pt x="656" y="336"/>
                    <a:pt x="655" y="336"/>
                    <a:pt x="654" y="335"/>
                  </a:cubicBezTo>
                  <a:cubicBezTo>
                    <a:pt x="654" y="334"/>
                    <a:pt x="655" y="333"/>
                    <a:pt x="655" y="332"/>
                  </a:cubicBezTo>
                  <a:moveTo>
                    <a:pt x="651" y="342"/>
                  </a:moveTo>
                  <a:cubicBezTo>
                    <a:pt x="652" y="341"/>
                    <a:pt x="652" y="340"/>
                    <a:pt x="653" y="339"/>
                  </a:cubicBezTo>
                  <a:cubicBezTo>
                    <a:pt x="654" y="339"/>
                    <a:pt x="655" y="339"/>
                    <a:pt x="655" y="339"/>
                  </a:cubicBezTo>
                  <a:cubicBezTo>
                    <a:pt x="655" y="341"/>
                    <a:pt x="654" y="344"/>
                    <a:pt x="653" y="346"/>
                  </a:cubicBezTo>
                  <a:cubicBezTo>
                    <a:pt x="653" y="347"/>
                    <a:pt x="654" y="348"/>
                    <a:pt x="655" y="347"/>
                  </a:cubicBezTo>
                  <a:cubicBezTo>
                    <a:pt x="656" y="344"/>
                    <a:pt x="657" y="342"/>
                    <a:pt x="658" y="340"/>
                  </a:cubicBezTo>
                  <a:cubicBezTo>
                    <a:pt x="662" y="340"/>
                    <a:pt x="665" y="341"/>
                    <a:pt x="669" y="342"/>
                  </a:cubicBezTo>
                  <a:cubicBezTo>
                    <a:pt x="666" y="350"/>
                    <a:pt x="664" y="359"/>
                    <a:pt x="662" y="367"/>
                  </a:cubicBezTo>
                  <a:cubicBezTo>
                    <a:pt x="662" y="367"/>
                    <a:pt x="661" y="367"/>
                    <a:pt x="660" y="366"/>
                  </a:cubicBezTo>
                  <a:cubicBezTo>
                    <a:pt x="655" y="365"/>
                    <a:pt x="650" y="364"/>
                    <a:pt x="645" y="363"/>
                  </a:cubicBezTo>
                  <a:cubicBezTo>
                    <a:pt x="646" y="360"/>
                    <a:pt x="647" y="356"/>
                    <a:pt x="648" y="353"/>
                  </a:cubicBezTo>
                  <a:cubicBezTo>
                    <a:pt x="648" y="352"/>
                    <a:pt x="649" y="350"/>
                    <a:pt x="649" y="349"/>
                  </a:cubicBezTo>
                  <a:cubicBezTo>
                    <a:pt x="650" y="346"/>
                    <a:pt x="651" y="344"/>
                    <a:pt x="651" y="342"/>
                  </a:cubicBezTo>
                  <a:moveTo>
                    <a:pt x="637" y="301"/>
                  </a:moveTo>
                  <a:cubicBezTo>
                    <a:pt x="637" y="310"/>
                    <a:pt x="638" y="319"/>
                    <a:pt x="638" y="328"/>
                  </a:cubicBezTo>
                  <a:cubicBezTo>
                    <a:pt x="635" y="329"/>
                    <a:pt x="632" y="329"/>
                    <a:pt x="629" y="329"/>
                  </a:cubicBezTo>
                  <a:cubicBezTo>
                    <a:pt x="632" y="320"/>
                    <a:pt x="634" y="310"/>
                    <a:pt x="637" y="301"/>
                  </a:cubicBezTo>
                  <a:moveTo>
                    <a:pt x="628" y="331"/>
                  </a:moveTo>
                  <a:cubicBezTo>
                    <a:pt x="632" y="331"/>
                    <a:pt x="635" y="331"/>
                    <a:pt x="638" y="331"/>
                  </a:cubicBezTo>
                  <a:cubicBezTo>
                    <a:pt x="638" y="332"/>
                    <a:pt x="638" y="333"/>
                    <a:pt x="638" y="333"/>
                  </a:cubicBezTo>
                  <a:cubicBezTo>
                    <a:pt x="634" y="333"/>
                    <a:pt x="631" y="333"/>
                    <a:pt x="628" y="333"/>
                  </a:cubicBezTo>
                  <a:cubicBezTo>
                    <a:pt x="628" y="332"/>
                    <a:pt x="628" y="332"/>
                    <a:pt x="628" y="331"/>
                  </a:cubicBezTo>
                  <a:moveTo>
                    <a:pt x="627" y="336"/>
                  </a:moveTo>
                  <a:cubicBezTo>
                    <a:pt x="631" y="336"/>
                    <a:pt x="634" y="336"/>
                    <a:pt x="638" y="336"/>
                  </a:cubicBezTo>
                  <a:cubicBezTo>
                    <a:pt x="637" y="343"/>
                    <a:pt x="637" y="349"/>
                    <a:pt x="636" y="355"/>
                  </a:cubicBezTo>
                  <a:cubicBezTo>
                    <a:pt x="636" y="357"/>
                    <a:pt x="635" y="359"/>
                    <a:pt x="635" y="361"/>
                  </a:cubicBezTo>
                  <a:cubicBezTo>
                    <a:pt x="634" y="361"/>
                    <a:pt x="634" y="361"/>
                    <a:pt x="633" y="361"/>
                  </a:cubicBezTo>
                  <a:cubicBezTo>
                    <a:pt x="628" y="360"/>
                    <a:pt x="624" y="359"/>
                    <a:pt x="619" y="358"/>
                  </a:cubicBezTo>
                  <a:cubicBezTo>
                    <a:pt x="622" y="351"/>
                    <a:pt x="625" y="343"/>
                    <a:pt x="627" y="336"/>
                  </a:cubicBezTo>
                  <a:moveTo>
                    <a:pt x="477" y="235"/>
                  </a:moveTo>
                  <a:cubicBezTo>
                    <a:pt x="479" y="235"/>
                    <a:pt x="482" y="235"/>
                    <a:pt x="484" y="236"/>
                  </a:cubicBezTo>
                  <a:cubicBezTo>
                    <a:pt x="519" y="255"/>
                    <a:pt x="542" y="282"/>
                    <a:pt x="549" y="319"/>
                  </a:cubicBezTo>
                  <a:cubicBezTo>
                    <a:pt x="547" y="325"/>
                    <a:pt x="544" y="331"/>
                    <a:pt x="541" y="338"/>
                  </a:cubicBezTo>
                  <a:cubicBezTo>
                    <a:pt x="539" y="343"/>
                    <a:pt x="536" y="349"/>
                    <a:pt x="534" y="355"/>
                  </a:cubicBezTo>
                  <a:cubicBezTo>
                    <a:pt x="532" y="341"/>
                    <a:pt x="529" y="328"/>
                    <a:pt x="526" y="314"/>
                  </a:cubicBezTo>
                  <a:cubicBezTo>
                    <a:pt x="526" y="313"/>
                    <a:pt x="526" y="313"/>
                    <a:pt x="525" y="312"/>
                  </a:cubicBezTo>
                  <a:cubicBezTo>
                    <a:pt x="525" y="312"/>
                    <a:pt x="525" y="311"/>
                    <a:pt x="525" y="311"/>
                  </a:cubicBezTo>
                  <a:cubicBezTo>
                    <a:pt x="522" y="302"/>
                    <a:pt x="517" y="295"/>
                    <a:pt x="510" y="289"/>
                  </a:cubicBezTo>
                  <a:cubicBezTo>
                    <a:pt x="496" y="277"/>
                    <a:pt x="482" y="265"/>
                    <a:pt x="467" y="254"/>
                  </a:cubicBezTo>
                  <a:cubicBezTo>
                    <a:pt x="464" y="251"/>
                    <a:pt x="459" y="249"/>
                    <a:pt x="454" y="245"/>
                  </a:cubicBezTo>
                  <a:cubicBezTo>
                    <a:pt x="462" y="241"/>
                    <a:pt x="469" y="238"/>
                    <a:pt x="477" y="235"/>
                  </a:cubicBezTo>
                  <a:moveTo>
                    <a:pt x="549" y="409"/>
                  </a:moveTo>
                  <a:cubicBezTo>
                    <a:pt x="547" y="409"/>
                    <a:pt x="546" y="408"/>
                    <a:pt x="544" y="407"/>
                  </a:cubicBezTo>
                  <a:cubicBezTo>
                    <a:pt x="544" y="407"/>
                    <a:pt x="543" y="407"/>
                    <a:pt x="542" y="406"/>
                  </a:cubicBezTo>
                  <a:cubicBezTo>
                    <a:pt x="544" y="400"/>
                    <a:pt x="547" y="394"/>
                    <a:pt x="549" y="387"/>
                  </a:cubicBezTo>
                  <a:cubicBezTo>
                    <a:pt x="551" y="382"/>
                    <a:pt x="553" y="376"/>
                    <a:pt x="555" y="371"/>
                  </a:cubicBezTo>
                  <a:cubicBezTo>
                    <a:pt x="555" y="384"/>
                    <a:pt x="552" y="397"/>
                    <a:pt x="549" y="409"/>
                  </a:cubicBezTo>
                  <a:moveTo>
                    <a:pt x="548" y="381"/>
                  </a:moveTo>
                  <a:cubicBezTo>
                    <a:pt x="545" y="389"/>
                    <a:pt x="542" y="397"/>
                    <a:pt x="539" y="405"/>
                  </a:cubicBezTo>
                  <a:cubicBezTo>
                    <a:pt x="538" y="405"/>
                    <a:pt x="537" y="404"/>
                    <a:pt x="536" y="404"/>
                  </a:cubicBezTo>
                  <a:cubicBezTo>
                    <a:pt x="537" y="403"/>
                    <a:pt x="537" y="401"/>
                    <a:pt x="537" y="400"/>
                  </a:cubicBezTo>
                  <a:cubicBezTo>
                    <a:pt x="542" y="386"/>
                    <a:pt x="546" y="372"/>
                    <a:pt x="550" y="358"/>
                  </a:cubicBezTo>
                  <a:cubicBezTo>
                    <a:pt x="551" y="355"/>
                    <a:pt x="552" y="352"/>
                    <a:pt x="553" y="350"/>
                  </a:cubicBezTo>
                  <a:cubicBezTo>
                    <a:pt x="553" y="353"/>
                    <a:pt x="554" y="357"/>
                    <a:pt x="554" y="361"/>
                  </a:cubicBezTo>
                  <a:cubicBezTo>
                    <a:pt x="554" y="362"/>
                    <a:pt x="554" y="363"/>
                    <a:pt x="555" y="364"/>
                  </a:cubicBezTo>
                  <a:cubicBezTo>
                    <a:pt x="552" y="370"/>
                    <a:pt x="550" y="375"/>
                    <a:pt x="548" y="381"/>
                  </a:cubicBezTo>
                  <a:moveTo>
                    <a:pt x="528" y="430"/>
                  </a:moveTo>
                  <a:cubicBezTo>
                    <a:pt x="528" y="430"/>
                    <a:pt x="528" y="431"/>
                    <a:pt x="528" y="431"/>
                  </a:cubicBezTo>
                  <a:cubicBezTo>
                    <a:pt x="530" y="423"/>
                    <a:pt x="533" y="415"/>
                    <a:pt x="535" y="408"/>
                  </a:cubicBezTo>
                  <a:cubicBezTo>
                    <a:pt x="536" y="408"/>
                    <a:pt x="537" y="408"/>
                    <a:pt x="538" y="408"/>
                  </a:cubicBezTo>
                  <a:cubicBezTo>
                    <a:pt x="536" y="413"/>
                    <a:pt x="534" y="417"/>
                    <a:pt x="532" y="422"/>
                  </a:cubicBezTo>
                  <a:cubicBezTo>
                    <a:pt x="531" y="425"/>
                    <a:pt x="530" y="427"/>
                    <a:pt x="528" y="430"/>
                  </a:cubicBezTo>
                  <a:moveTo>
                    <a:pt x="495" y="443"/>
                  </a:moveTo>
                  <a:cubicBezTo>
                    <a:pt x="494" y="443"/>
                    <a:pt x="494" y="442"/>
                    <a:pt x="493" y="442"/>
                  </a:cubicBezTo>
                  <a:cubicBezTo>
                    <a:pt x="495" y="434"/>
                    <a:pt x="498" y="425"/>
                    <a:pt x="501" y="417"/>
                  </a:cubicBezTo>
                  <a:cubicBezTo>
                    <a:pt x="503" y="417"/>
                    <a:pt x="505" y="417"/>
                    <a:pt x="507" y="417"/>
                  </a:cubicBezTo>
                  <a:cubicBezTo>
                    <a:pt x="506" y="418"/>
                    <a:pt x="505" y="420"/>
                    <a:pt x="504" y="422"/>
                  </a:cubicBezTo>
                  <a:cubicBezTo>
                    <a:pt x="501" y="429"/>
                    <a:pt x="498" y="436"/>
                    <a:pt x="495" y="443"/>
                  </a:cubicBezTo>
                  <a:moveTo>
                    <a:pt x="430" y="413"/>
                  </a:moveTo>
                  <a:cubicBezTo>
                    <a:pt x="430" y="410"/>
                    <a:pt x="430" y="407"/>
                    <a:pt x="430" y="404"/>
                  </a:cubicBezTo>
                  <a:cubicBezTo>
                    <a:pt x="431" y="405"/>
                    <a:pt x="433" y="405"/>
                    <a:pt x="434" y="406"/>
                  </a:cubicBezTo>
                  <a:cubicBezTo>
                    <a:pt x="433" y="410"/>
                    <a:pt x="431" y="413"/>
                    <a:pt x="430" y="417"/>
                  </a:cubicBezTo>
                  <a:cubicBezTo>
                    <a:pt x="430" y="416"/>
                    <a:pt x="430" y="414"/>
                    <a:pt x="430" y="413"/>
                  </a:cubicBezTo>
                  <a:moveTo>
                    <a:pt x="431" y="400"/>
                  </a:moveTo>
                  <a:cubicBezTo>
                    <a:pt x="431" y="400"/>
                    <a:pt x="430" y="400"/>
                    <a:pt x="430" y="400"/>
                  </a:cubicBezTo>
                  <a:cubicBezTo>
                    <a:pt x="429" y="394"/>
                    <a:pt x="428" y="389"/>
                    <a:pt x="427" y="383"/>
                  </a:cubicBezTo>
                  <a:cubicBezTo>
                    <a:pt x="428" y="380"/>
                    <a:pt x="429" y="377"/>
                    <a:pt x="431" y="373"/>
                  </a:cubicBezTo>
                  <a:cubicBezTo>
                    <a:pt x="434" y="363"/>
                    <a:pt x="437" y="352"/>
                    <a:pt x="441" y="342"/>
                  </a:cubicBezTo>
                  <a:cubicBezTo>
                    <a:pt x="441" y="342"/>
                    <a:pt x="442" y="343"/>
                    <a:pt x="442" y="343"/>
                  </a:cubicBezTo>
                  <a:cubicBezTo>
                    <a:pt x="447" y="351"/>
                    <a:pt x="450" y="358"/>
                    <a:pt x="453" y="366"/>
                  </a:cubicBezTo>
                  <a:cubicBezTo>
                    <a:pt x="448" y="379"/>
                    <a:pt x="442" y="390"/>
                    <a:pt x="436" y="403"/>
                  </a:cubicBezTo>
                  <a:cubicBezTo>
                    <a:pt x="434" y="402"/>
                    <a:pt x="433" y="401"/>
                    <a:pt x="431" y="400"/>
                  </a:cubicBezTo>
                  <a:moveTo>
                    <a:pt x="454" y="373"/>
                  </a:moveTo>
                  <a:cubicBezTo>
                    <a:pt x="454" y="372"/>
                    <a:pt x="454" y="372"/>
                    <a:pt x="455" y="371"/>
                  </a:cubicBezTo>
                  <a:cubicBezTo>
                    <a:pt x="456" y="378"/>
                    <a:pt x="457" y="384"/>
                    <a:pt x="457" y="391"/>
                  </a:cubicBezTo>
                  <a:cubicBezTo>
                    <a:pt x="456" y="395"/>
                    <a:pt x="456" y="399"/>
                    <a:pt x="456" y="403"/>
                  </a:cubicBezTo>
                  <a:cubicBezTo>
                    <a:pt x="455" y="405"/>
                    <a:pt x="455" y="407"/>
                    <a:pt x="454" y="408"/>
                  </a:cubicBezTo>
                  <a:cubicBezTo>
                    <a:pt x="449" y="407"/>
                    <a:pt x="444" y="406"/>
                    <a:pt x="440" y="404"/>
                  </a:cubicBezTo>
                  <a:cubicBezTo>
                    <a:pt x="444" y="394"/>
                    <a:pt x="450" y="383"/>
                    <a:pt x="454" y="373"/>
                  </a:cubicBezTo>
                  <a:moveTo>
                    <a:pt x="465" y="373"/>
                  </a:moveTo>
                  <a:cubicBezTo>
                    <a:pt x="464" y="367"/>
                    <a:pt x="462" y="362"/>
                    <a:pt x="460" y="356"/>
                  </a:cubicBezTo>
                  <a:cubicBezTo>
                    <a:pt x="462" y="346"/>
                    <a:pt x="465" y="336"/>
                    <a:pt x="469" y="327"/>
                  </a:cubicBezTo>
                  <a:cubicBezTo>
                    <a:pt x="470" y="325"/>
                    <a:pt x="468" y="323"/>
                    <a:pt x="467" y="325"/>
                  </a:cubicBezTo>
                  <a:cubicBezTo>
                    <a:pt x="462" y="334"/>
                    <a:pt x="460" y="343"/>
                    <a:pt x="457" y="352"/>
                  </a:cubicBezTo>
                  <a:cubicBezTo>
                    <a:pt x="455" y="347"/>
                    <a:pt x="452" y="342"/>
                    <a:pt x="449" y="337"/>
                  </a:cubicBezTo>
                  <a:cubicBezTo>
                    <a:pt x="448" y="335"/>
                    <a:pt x="447" y="332"/>
                    <a:pt x="445" y="330"/>
                  </a:cubicBezTo>
                  <a:cubicBezTo>
                    <a:pt x="446" y="327"/>
                    <a:pt x="448" y="324"/>
                    <a:pt x="449" y="321"/>
                  </a:cubicBezTo>
                  <a:cubicBezTo>
                    <a:pt x="450" y="319"/>
                    <a:pt x="448" y="317"/>
                    <a:pt x="447" y="319"/>
                  </a:cubicBezTo>
                  <a:cubicBezTo>
                    <a:pt x="445" y="322"/>
                    <a:pt x="444" y="324"/>
                    <a:pt x="443" y="327"/>
                  </a:cubicBezTo>
                  <a:cubicBezTo>
                    <a:pt x="439" y="319"/>
                    <a:pt x="434" y="312"/>
                    <a:pt x="429" y="305"/>
                  </a:cubicBezTo>
                  <a:cubicBezTo>
                    <a:pt x="426" y="299"/>
                    <a:pt x="422" y="294"/>
                    <a:pt x="417" y="289"/>
                  </a:cubicBezTo>
                  <a:cubicBezTo>
                    <a:pt x="421" y="287"/>
                    <a:pt x="424" y="285"/>
                    <a:pt x="427" y="283"/>
                  </a:cubicBezTo>
                  <a:cubicBezTo>
                    <a:pt x="428" y="282"/>
                    <a:pt x="428" y="280"/>
                    <a:pt x="426" y="280"/>
                  </a:cubicBezTo>
                  <a:cubicBezTo>
                    <a:pt x="424" y="278"/>
                    <a:pt x="422" y="278"/>
                    <a:pt x="420" y="279"/>
                  </a:cubicBezTo>
                  <a:cubicBezTo>
                    <a:pt x="418" y="279"/>
                    <a:pt x="419" y="281"/>
                    <a:pt x="420" y="281"/>
                  </a:cubicBezTo>
                  <a:cubicBezTo>
                    <a:pt x="420" y="281"/>
                    <a:pt x="421" y="282"/>
                    <a:pt x="421" y="282"/>
                  </a:cubicBezTo>
                  <a:cubicBezTo>
                    <a:pt x="419" y="283"/>
                    <a:pt x="416" y="285"/>
                    <a:pt x="413" y="286"/>
                  </a:cubicBezTo>
                  <a:cubicBezTo>
                    <a:pt x="411" y="284"/>
                    <a:pt x="408" y="282"/>
                    <a:pt x="406" y="280"/>
                  </a:cubicBezTo>
                  <a:cubicBezTo>
                    <a:pt x="411" y="276"/>
                    <a:pt x="416" y="273"/>
                    <a:pt x="422" y="270"/>
                  </a:cubicBezTo>
                  <a:cubicBezTo>
                    <a:pt x="424" y="269"/>
                    <a:pt x="425" y="269"/>
                    <a:pt x="427" y="268"/>
                  </a:cubicBezTo>
                  <a:cubicBezTo>
                    <a:pt x="441" y="285"/>
                    <a:pt x="455" y="301"/>
                    <a:pt x="468" y="319"/>
                  </a:cubicBezTo>
                  <a:cubicBezTo>
                    <a:pt x="468" y="321"/>
                    <a:pt x="469" y="323"/>
                    <a:pt x="469" y="324"/>
                  </a:cubicBezTo>
                  <a:cubicBezTo>
                    <a:pt x="471" y="331"/>
                    <a:pt x="476" y="336"/>
                    <a:pt x="479" y="342"/>
                  </a:cubicBezTo>
                  <a:cubicBezTo>
                    <a:pt x="480" y="343"/>
                    <a:pt x="481" y="343"/>
                    <a:pt x="481" y="342"/>
                  </a:cubicBezTo>
                  <a:cubicBezTo>
                    <a:pt x="481" y="342"/>
                    <a:pt x="481" y="343"/>
                    <a:pt x="481" y="343"/>
                  </a:cubicBezTo>
                  <a:cubicBezTo>
                    <a:pt x="478" y="352"/>
                    <a:pt x="473" y="361"/>
                    <a:pt x="470" y="370"/>
                  </a:cubicBezTo>
                  <a:cubicBezTo>
                    <a:pt x="469" y="373"/>
                    <a:pt x="468" y="376"/>
                    <a:pt x="466" y="379"/>
                  </a:cubicBezTo>
                  <a:cubicBezTo>
                    <a:pt x="466" y="377"/>
                    <a:pt x="466" y="375"/>
                    <a:pt x="465" y="373"/>
                  </a:cubicBezTo>
                  <a:moveTo>
                    <a:pt x="399" y="285"/>
                  </a:moveTo>
                  <a:cubicBezTo>
                    <a:pt x="401" y="287"/>
                    <a:pt x="403" y="288"/>
                    <a:pt x="404" y="290"/>
                  </a:cubicBezTo>
                  <a:cubicBezTo>
                    <a:pt x="401" y="291"/>
                    <a:pt x="398" y="291"/>
                    <a:pt x="397" y="289"/>
                  </a:cubicBezTo>
                  <a:cubicBezTo>
                    <a:pt x="396" y="288"/>
                    <a:pt x="397" y="287"/>
                    <a:pt x="399" y="285"/>
                  </a:cubicBezTo>
                  <a:moveTo>
                    <a:pt x="501" y="364"/>
                  </a:moveTo>
                  <a:cubicBezTo>
                    <a:pt x="495" y="340"/>
                    <a:pt x="485" y="319"/>
                    <a:pt x="469" y="302"/>
                  </a:cubicBezTo>
                  <a:cubicBezTo>
                    <a:pt x="468" y="301"/>
                    <a:pt x="468" y="301"/>
                    <a:pt x="468" y="300"/>
                  </a:cubicBezTo>
                  <a:cubicBezTo>
                    <a:pt x="465" y="285"/>
                    <a:pt x="462" y="270"/>
                    <a:pt x="460" y="255"/>
                  </a:cubicBezTo>
                  <a:cubicBezTo>
                    <a:pt x="461" y="256"/>
                    <a:pt x="462" y="257"/>
                    <a:pt x="464" y="258"/>
                  </a:cubicBezTo>
                  <a:cubicBezTo>
                    <a:pt x="477" y="270"/>
                    <a:pt x="489" y="281"/>
                    <a:pt x="501" y="292"/>
                  </a:cubicBezTo>
                  <a:cubicBezTo>
                    <a:pt x="510" y="300"/>
                    <a:pt x="517" y="310"/>
                    <a:pt x="518" y="322"/>
                  </a:cubicBezTo>
                  <a:cubicBezTo>
                    <a:pt x="518" y="323"/>
                    <a:pt x="519" y="324"/>
                    <a:pt x="519" y="326"/>
                  </a:cubicBezTo>
                  <a:cubicBezTo>
                    <a:pt x="516" y="334"/>
                    <a:pt x="511" y="343"/>
                    <a:pt x="508" y="351"/>
                  </a:cubicBezTo>
                  <a:cubicBezTo>
                    <a:pt x="506" y="356"/>
                    <a:pt x="504" y="361"/>
                    <a:pt x="502" y="366"/>
                  </a:cubicBezTo>
                  <a:cubicBezTo>
                    <a:pt x="502" y="365"/>
                    <a:pt x="502" y="364"/>
                    <a:pt x="501" y="364"/>
                  </a:cubicBezTo>
                  <a:moveTo>
                    <a:pt x="469" y="416"/>
                  </a:moveTo>
                  <a:cubicBezTo>
                    <a:pt x="472" y="416"/>
                    <a:pt x="475" y="416"/>
                    <a:pt x="478" y="417"/>
                  </a:cubicBezTo>
                  <a:cubicBezTo>
                    <a:pt x="475" y="423"/>
                    <a:pt x="472" y="430"/>
                    <a:pt x="468" y="436"/>
                  </a:cubicBezTo>
                  <a:cubicBezTo>
                    <a:pt x="467" y="439"/>
                    <a:pt x="466" y="441"/>
                    <a:pt x="464" y="444"/>
                  </a:cubicBezTo>
                  <a:cubicBezTo>
                    <a:pt x="467" y="435"/>
                    <a:pt x="468" y="425"/>
                    <a:pt x="469" y="416"/>
                  </a:cubicBezTo>
                  <a:moveTo>
                    <a:pt x="469" y="411"/>
                  </a:moveTo>
                  <a:cubicBezTo>
                    <a:pt x="469" y="402"/>
                    <a:pt x="468" y="393"/>
                    <a:pt x="467" y="384"/>
                  </a:cubicBezTo>
                  <a:cubicBezTo>
                    <a:pt x="469" y="378"/>
                    <a:pt x="471" y="373"/>
                    <a:pt x="474" y="367"/>
                  </a:cubicBezTo>
                  <a:cubicBezTo>
                    <a:pt x="476" y="361"/>
                    <a:pt x="480" y="353"/>
                    <a:pt x="482" y="346"/>
                  </a:cubicBezTo>
                  <a:cubicBezTo>
                    <a:pt x="488" y="360"/>
                    <a:pt x="491" y="375"/>
                    <a:pt x="491" y="391"/>
                  </a:cubicBezTo>
                  <a:cubicBezTo>
                    <a:pt x="490" y="393"/>
                    <a:pt x="489" y="395"/>
                    <a:pt x="488" y="397"/>
                  </a:cubicBezTo>
                  <a:cubicBezTo>
                    <a:pt x="485" y="402"/>
                    <a:pt x="483" y="407"/>
                    <a:pt x="480" y="413"/>
                  </a:cubicBezTo>
                  <a:cubicBezTo>
                    <a:pt x="476" y="412"/>
                    <a:pt x="473" y="412"/>
                    <a:pt x="469" y="411"/>
                  </a:cubicBezTo>
                  <a:moveTo>
                    <a:pt x="490" y="402"/>
                  </a:moveTo>
                  <a:cubicBezTo>
                    <a:pt x="489" y="405"/>
                    <a:pt x="488" y="409"/>
                    <a:pt x="487" y="413"/>
                  </a:cubicBezTo>
                  <a:cubicBezTo>
                    <a:pt x="486" y="413"/>
                    <a:pt x="485" y="413"/>
                    <a:pt x="484" y="413"/>
                  </a:cubicBezTo>
                  <a:cubicBezTo>
                    <a:pt x="486" y="409"/>
                    <a:pt x="488" y="405"/>
                    <a:pt x="490" y="402"/>
                  </a:cubicBezTo>
                  <a:moveTo>
                    <a:pt x="501" y="415"/>
                  </a:moveTo>
                  <a:cubicBezTo>
                    <a:pt x="505" y="400"/>
                    <a:pt x="506" y="386"/>
                    <a:pt x="503" y="371"/>
                  </a:cubicBezTo>
                  <a:cubicBezTo>
                    <a:pt x="505" y="367"/>
                    <a:pt x="507" y="362"/>
                    <a:pt x="509" y="357"/>
                  </a:cubicBezTo>
                  <a:cubicBezTo>
                    <a:pt x="512" y="349"/>
                    <a:pt x="516" y="341"/>
                    <a:pt x="520" y="332"/>
                  </a:cubicBezTo>
                  <a:cubicBezTo>
                    <a:pt x="522" y="346"/>
                    <a:pt x="523" y="360"/>
                    <a:pt x="525" y="375"/>
                  </a:cubicBezTo>
                  <a:cubicBezTo>
                    <a:pt x="525" y="375"/>
                    <a:pt x="525" y="376"/>
                    <a:pt x="525" y="376"/>
                  </a:cubicBezTo>
                  <a:cubicBezTo>
                    <a:pt x="524" y="377"/>
                    <a:pt x="524" y="377"/>
                    <a:pt x="524" y="378"/>
                  </a:cubicBezTo>
                  <a:cubicBezTo>
                    <a:pt x="518" y="390"/>
                    <a:pt x="513" y="403"/>
                    <a:pt x="507" y="415"/>
                  </a:cubicBezTo>
                  <a:cubicBezTo>
                    <a:pt x="505" y="415"/>
                    <a:pt x="503" y="415"/>
                    <a:pt x="501" y="415"/>
                  </a:cubicBezTo>
                  <a:moveTo>
                    <a:pt x="522" y="433"/>
                  </a:moveTo>
                  <a:cubicBezTo>
                    <a:pt x="523" y="429"/>
                    <a:pt x="524" y="427"/>
                    <a:pt x="524" y="425"/>
                  </a:cubicBezTo>
                  <a:cubicBezTo>
                    <a:pt x="525" y="423"/>
                    <a:pt x="526" y="421"/>
                    <a:pt x="527" y="419"/>
                  </a:cubicBezTo>
                  <a:cubicBezTo>
                    <a:pt x="526" y="423"/>
                    <a:pt x="525" y="428"/>
                    <a:pt x="524" y="432"/>
                  </a:cubicBezTo>
                  <a:cubicBezTo>
                    <a:pt x="523" y="432"/>
                    <a:pt x="523" y="433"/>
                    <a:pt x="522" y="433"/>
                  </a:cubicBezTo>
                  <a:moveTo>
                    <a:pt x="552" y="335"/>
                  </a:moveTo>
                  <a:cubicBezTo>
                    <a:pt x="552" y="338"/>
                    <a:pt x="552" y="340"/>
                    <a:pt x="552" y="343"/>
                  </a:cubicBezTo>
                  <a:cubicBezTo>
                    <a:pt x="548" y="353"/>
                    <a:pt x="545" y="363"/>
                    <a:pt x="541" y="374"/>
                  </a:cubicBezTo>
                  <a:cubicBezTo>
                    <a:pt x="539" y="384"/>
                    <a:pt x="535" y="393"/>
                    <a:pt x="532" y="402"/>
                  </a:cubicBezTo>
                  <a:cubicBezTo>
                    <a:pt x="535" y="389"/>
                    <a:pt x="536" y="376"/>
                    <a:pt x="535" y="363"/>
                  </a:cubicBezTo>
                  <a:cubicBezTo>
                    <a:pt x="539" y="353"/>
                    <a:pt x="542" y="344"/>
                    <a:pt x="547" y="335"/>
                  </a:cubicBezTo>
                  <a:cubicBezTo>
                    <a:pt x="548" y="332"/>
                    <a:pt x="549" y="329"/>
                    <a:pt x="551" y="326"/>
                  </a:cubicBezTo>
                  <a:cubicBezTo>
                    <a:pt x="551" y="329"/>
                    <a:pt x="551" y="332"/>
                    <a:pt x="552" y="335"/>
                  </a:cubicBezTo>
                  <a:moveTo>
                    <a:pt x="457" y="253"/>
                  </a:moveTo>
                  <a:cubicBezTo>
                    <a:pt x="456" y="253"/>
                    <a:pt x="456" y="253"/>
                    <a:pt x="456" y="254"/>
                  </a:cubicBezTo>
                  <a:cubicBezTo>
                    <a:pt x="458" y="268"/>
                    <a:pt x="461" y="282"/>
                    <a:pt x="463" y="296"/>
                  </a:cubicBezTo>
                  <a:cubicBezTo>
                    <a:pt x="455" y="287"/>
                    <a:pt x="447" y="278"/>
                    <a:pt x="439" y="269"/>
                  </a:cubicBezTo>
                  <a:cubicBezTo>
                    <a:pt x="438" y="268"/>
                    <a:pt x="437" y="266"/>
                    <a:pt x="436" y="265"/>
                  </a:cubicBezTo>
                  <a:cubicBezTo>
                    <a:pt x="437" y="265"/>
                    <a:pt x="438" y="264"/>
                    <a:pt x="439" y="263"/>
                  </a:cubicBezTo>
                  <a:cubicBezTo>
                    <a:pt x="440" y="262"/>
                    <a:pt x="439" y="260"/>
                    <a:pt x="437" y="261"/>
                  </a:cubicBezTo>
                  <a:cubicBezTo>
                    <a:pt x="436" y="262"/>
                    <a:pt x="435" y="262"/>
                    <a:pt x="433" y="263"/>
                  </a:cubicBezTo>
                  <a:cubicBezTo>
                    <a:pt x="432" y="260"/>
                    <a:pt x="430" y="258"/>
                    <a:pt x="428" y="256"/>
                  </a:cubicBezTo>
                  <a:cubicBezTo>
                    <a:pt x="443" y="247"/>
                    <a:pt x="448" y="246"/>
                    <a:pt x="457" y="253"/>
                  </a:cubicBezTo>
                  <a:moveTo>
                    <a:pt x="413" y="261"/>
                  </a:moveTo>
                  <a:cubicBezTo>
                    <a:pt x="416" y="260"/>
                    <a:pt x="422" y="262"/>
                    <a:pt x="425" y="265"/>
                  </a:cubicBezTo>
                  <a:cubicBezTo>
                    <a:pt x="424" y="265"/>
                    <a:pt x="424" y="266"/>
                    <a:pt x="423" y="266"/>
                  </a:cubicBezTo>
                  <a:cubicBezTo>
                    <a:pt x="417" y="268"/>
                    <a:pt x="411" y="272"/>
                    <a:pt x="405" y="276"/>
                  </a:cubicBezTo>
                  <a:cubicBezTo>
                    <a:pt x="404" y="276"/>
                    <a:pt x="403" y="277"/>
                    <a:pt x="402" y="278"/>
                  </a:cubicBezTo>
                  <a:cubicBezTo>
                    <a:pt x="399" y="276"/>
                    <a:pt x="396" y="275"/>
                    <a:pt x="393" y="274"/>
                  </a:cubicBezTo>
                  <a:cubicBezTo>
                    <a:pt x="391" y="273"/>
                    <a:pt x="390" y="272"/>
                    <a:pt x="388" y="271"/>
                  </a:cubicBezTo>
                  <a:cubicBezTo>
                    <a:pt x="388" y="271"/>
                    <a:pt x="388" y="271"/>
                    <a:pt x="387" y="269"/>
                  </a:cubicBezTo>
                  <a:cubicBezTo>
                    <a:pt x="396" y="266"/>
                    <a:pt x="404" y="262"/>
                    <a:pt x="413" y="261"/>
                  </a:cubicBezTo>
                  <a:moveTo>
                    <a:pt x="374" y="274"/>
                  </a:moveTo>
                  <a:cubicBezTo>
                    <a:pt x="376" y="273"/>
                    <a:pt x="381" y="273"/>
                    <a:pt x="383" y="275"/>
                  </a:cubicBezTo>
                  <a:cubicBezTo>
                    <a:pt x="387" y="277"/>
                    <a:pt x="391" y="280"/>
                    <a:pt x="395" y="283"/>
                  </a:cubicBezTo>
                  <a:cubicBezTo>
                    <a:pt x="392" y="285"/>
                    <a:pt x="390" y="288"/>
                    <a:pt x="390" y="292"/>
                  </a:cubicBezTo>
                  <a:cubicBezTo>
                    <a:pt x="390" y="293"/>
                    <a:pt x="391" y="294"/>
                    <a:pt x="392" y="294"/>
                  </a:cubicBezTo>
                  <a:cubicBezTo>
                    <a:pt x="397" y="295"/>
                    <a:pt x="403" y="295"/>
                    <a:pt x="408" y="293"/>
                  </a:cubicBezTo>
                  <a:cubicBezTo>
                    <a:pt x="416" y="300"/>
                    <a:pt x="422" y="308"/>
                    <a:pt x="426" y="318"/>
                  </a:cubicBezTo>
                  <a:cubicBezTo>
                    <a:pt x="430" y="325"/>
                    <a:pt x="434" y="332"/>
                    <a:pt x="439" y="338"/>
                  </a:cubicBezTo>
                  <a:cubicBezTo>
                    <a:pt x="436" y="345"/>
                    <a:pt x="434" y="351"/>
                    <a:pt x="432" y="358"/>
                  </a:cubicBezTo>
                  <a:cubicBezTo>
                    <a:pt x="430" y="365"/>
                    <a:pt x="428" y="371"/>
                    <a:pt x="425" y="378"/>
                  </a:cubicBezTo>
                  <a:cubicBezTo>
                    <a:pt x="424" y="376"/>
                    <a:pt x="423" y="374"/>
                    <a:pt x="422" y="372"/>
                  </a:cubicBezTo>
                  <a:cubicBezTo>
                    <a:pt x="420" y="368"/>
                    <a:pt x="418" y="364"/>
                    <a:pt x="417" y="360"/>
                  </a:cubicBezTo>
                  <a:cubicBezTo>
                    <a:pt x="420" y="350"/>
                    <a:pt x="424" y="339"/>
                    <a:pt x="425" y="328"/>
                  </a:cubicBezTo>
                  <a:cubicBezTo>
                    <a:pt x="425" y="326"/>
                    <a:pt x="423" y="326"/>
                    <a:pt x="423" y="328"/>
                  </a:cubicBezTo>
                  <a:cubicBezTo>
                    <a:pt x="421" y="338"/>
                    <a:pt x="418" y="348"/>
                    <a:pt x="415" y="357"/>
                  </a:cubicBezTo>
                  <a:cubicBezTo>
                    <a:pt x="411" y="349"/>
                    <a:pt x="407" y="341"/>
                    <a:pt x="403" y="333"/>
                  </a:cubicBezTo>
                  <a:cubicBezTo>
                    <a:pt x="392" y="313"/>
                    <a:pt x="378" y="296"/>
                    <a:pt x="357" y="282"/>
                  </a:cubicBezTo>
                  <a:cubicBezTo>
                    <a:pt x="363" y="279"/>
                    <a:pt x="368" y="276"/>
                    <a:pt x="374" y="274"/>
                  </a:cubicBezTo>
                  <a:moveTo>
                    <a:pt x="395" y="418"/>
                  </a:moveTo>
                  <a:cubicBezTo>
                    <a:pt x="401" y="404"/>
                    <a:pt x="406" y="390"/>
                    <a:pt x="411" y="376"/>
                  </a:cubicBezTo>
                  <a:cubicBezTo>
                    <a:pt x="412" y="378"/>
                    <a:pt x="412" y="379"/>
                    <a:pt x="413" y="381"/>
                  </a:cubicBezTo>
                  <a:cubicBezTo>
                    <a:pt x="415" y="386"/>
                    <a:pt x="417" y="392"/>
                    <a:pt x="417" y="397"/>
                  </a:cubicBezTo>
                  <a:cubicBezTo>
                    <a:pt x="416" y="400"/>
                    <a:pt x="415" y="403"/>
                    <a:pt x="413" y="406"/>
                  </a:cubicBezTo>
                  <a:cubicBezTo>
                    <a:pt x="407" y="420"/>
                    <a:pt x="401" y="433"/>
                    <a:pt x="395" y="447"/>
                  </a:cubicBezTo>
                  <a:cubicBezTo>
                    <a:pt x="395" y="448"/>
                    <a:pt x="395" y="448"/>
                    <a:pt x="394" y="449"/>
                  </a:cubicBezTo>
                  <a:cubicBezTo>
                    <a:pt x="396" y="439"/>
                    <a:pt x="396" y="428"/>
                    <a:pt x="395" y="418"/>
                  </a:cubicBezTo>
                  <a:moveTo>
                    <a:pt x="359" y="297"/>
                  </a:moveTo>
                  <a:cubicBezTo>
                    <a:pt x="368" y="306"/>
                    <a:pt x="378" y="316"/>
                    <a:pt x="385" y="327"/>
                  </a:cubicBezTo>
                  <a:cubicBezTo>
                    <a:pt x="394" y="342"/>
                    <a:pt x="402" y="357"/>
                    <a:pt x="409" y="372"/>
                  </a:cubicBezTo>
                  <a:cubicBezTo>
                    <a:pt x="408" y="374"/>
                    <a:pt x="408" y="375"/>
                    <a:pt x="407" y="377"/>
                  </a:cubicBezTo>
                  <a:cubicBezTo>
                    <a:pt x="403" y="388"/>
                    <a:pt x="399" y="399"/>
                    <a:pt x="395" y="411"/>
                  </a:cubicBezTo>
                  <a:cubicBezTo>
                    <a:pt x="393" y="400"/>
                    <a:pt x="390" y="390"/>
                    <a:pt x="386" y="380"/>
                  </a:cubicBezTo>
                  <a:cubicBezTo>
                    <a:pt x="388" y="375"/>
                    <a:pt x="390" y="370"/>
                    <a:pt x="391" y="364"/>
                  </a:cubicBezTo>
                  <a:cubicBezTo>
                    <a:pt x="392" y="363"/>
                    <a:pt x="389" y="362"/>
                    <a:pt x="389" y="364"/>
                  </a:cubicBezTo>
                  <a:cubicBezTo>
                    <a:pt x="388" y="368"/>
                    <a:pt x="386" y="372"/>
                    <a:pt x="385" y="375"/>
                  </a:cubicBezTo>
                  <a:cubicBezTo>
                    <a:pt x="384" y="375"/>
                    <a:pt x="384" y="374"/>
                    <a:pt x="384" y="373"/>
                  </a:cubicBezTo>
                  <a:cubicBezTo>
                    <a:pt x="382" y="368"/>
                    <a:pt x="379" y="364"/>
                    <a:pt x="375" y="360"/>
                  </a:cubicBezTo>
                  <a:cubicBezTo>
                    <a:pt x="370" y="353"/>
                    <a:pt x="364" y="346"/>
                    <a:pt x="359" y="338"/>
                  </a:cubicBezTo>
                  <a:cubicBezTo>
                    <a:pt x="348" y="320"/>
                    <a:pt x="333" y="308"/>
                    <a:pt x="311" y="305"/>
                  </a:cubicBezTo>
                  <a:cubicBezTo>
                    <a:pt x="318" y="302"/>
                    <a:pt x="325" y="299"/>
                    <a:pt x="331" y="295"/>
                  </a:cubicBezTo>
                  <a:cubicBezTo>
                    <a:pt x="341" y="288"/>
                    <a:pt x="351" y="290"/>
                    <a:pt x="359" y="297"/>
                  </a:cubicBezTo>
                  <a:moveTo>
                    <a:pt x="311" y="305"/>
                  </a:moveTo>
                  <a:cubicBezTo>
                    <a:pt x="311" y="305"/>
                    <a:pt x="311" y="305"/>
                    <a:pt x="311" y="305"/>
                  </a:cubicBezTo>
                  <a:cubicBezTo>
                    <a:pt x="315" y="307"/>
                    <a:pt x="318" y="311"/>
                    <a:pt x="322" y="313"/>
                  </a:cubicBezTo>
                  <a:cubicBezTo>
                    <a:pt x="335" y="320"/>
                    <a:pt x="347" y="329"/>
                    <a:pt x="354" y="342"/>
                  </a:cubicBezTo>
                  <a:cubicBezTo>
                    <a:pt x="357" y="348"/>
                    <a:pt x="361" y="352"/>
                    <a:pt x="365" y="357"/>
                  </a:cubicBezTo>
                  <a:cubicBezTo>
                    <a:pt x="372" y="366"/>
                    <a:pt x="378" y="375"/>
                    <a:pt x="381" y="385"/>
                  </a:cubicBezTo>
                  <a:cubicBezTo>
                    <a:pt x="379" y="391"/>
                    <a:pt x="377" y="396"/>
                    <a:pt x="375" y="402"/>
                  </a:cubicBezTo>
                  <a:cubicBezTo>
                    <a:pt x="369" y="417"/>
                    <a:pt x="362" y="432"/>
                    <a:pt x="356" y="447"/>
                  </a:cubicBezTo>
                  <a:cubicBezTo>
                    <a:pt x="354" y="450"/>
                    <a:pt x="353" y="454"/>
                    <a:pt x="351" y="458"/>
                  </a:cubicBezTo>
                  <a:cubicBezTo>
                    <a:pt x="351" y="449"/>
                    <a:pt x="351" y="440"/>
                    <a:pt x="350" y="432"/>
                  </a:cubicBezTo>
                  <a:cubicBezTo>
                    <a:pt x="353" y="423"/>
                    <a:pt x="355" y="415"/>
                    <a:pt x="358" y="407"/>
                  </a:cubicBezTo>
                  <a:cubicBezTo>
                    <a:pt x="359" y="402"/>
                    <a:pt x="362" y="395"/>
                    <a:pt x="359" y="390"/>
                  </a:cubicBezTo>
                  <a:cubicBezTo>
                    <a:pt x="361" y="385"/>
                    <a:pt x="362" y="381"/>
                    <a:pt x="363" y="376"/>
                  </a:cubicBezTo>
                  <a:cubicBezTo>
                    <a:pt x="364" y="375"/>
                    <a:pt x="361" y="374"/>
                    <a:pt x="361" y="376"/>
                  </a:cubicBezTo>
                  <a:cubicBezTo>
                    <a:pt x="358" y="388"/>
                    <a:pt x="352" y="399"/>
                    <a:pt x="347" y="411"/>
                  </a:cubicBezTo>
                  <a:cubicBezTo>
                    <a:pt x="345" y="401"/>
                    <a:pt x="341" y="390"/>
                    <a:pt x="337" y="381"/>
                  </a:cubicBezTo>
                  <a:cubicBezTo>
                    <a:pt x="337" y="381"/>
                    <a:pt x="337" y="380"/>
                    <a:pt x="337" y="380"/>
                  </a:cubicBezTo>
                  <a:cubicBezTo>
                    <a:pt x="338" y="380"/>
                    <a:pt x="337" y="379"/>
                    <a:pt x="337" y="379"/>
                  </a:cubicBezTo>
                  <a:cubicBezTo>
                    <a:pt x="332" y="368"/>
                    <a:pt x="326" y="357"/>
                    <a:pt x="318" y="346"/>
                  </a:cubicBezTo>
                  <a:cubicBezTo>
                    <a:pt x="314" y="340"/>
                    <a:pt x="308" y="335"/>
                    <a:pt x="302" y="330"/>
                  </a:cubicBezTo>
                  <a:cubicBezTo>
                    <a:pt x="296" y="326"/>
                    <a:pt x="290" y="322"/>
                    <a:pt x="282" y="317"/>
                  </a:cubicBezTo>
                  <a:cubicBezTo>
                    <a:pt x="293" y="312"/>
                    <a:pt x="302" y="309"/>
                    <a:pt x="311" y="305"/>
                  </a:cubicBezTo>
                  <a:moveTo>
                    <a:pt x="336" y="474"/>
                  </a:moveTo>
                  <a:cubicBezTo>
                    <a:pt x="335" y="477"/>
                    <a:pt x="334" y="480"/>
                    <a:pt x="334" y="483"/>
                  </a:cubicBezTo>
                  <a:cubicBezTo>
                    <a:pt x="333" y="482"/>
                    <a:pt x="333" y="482"/>
                    <a:pt x="332" y="482"/>
                  </a:cubicBezTo>
                  <a:cubicBezTo>
                    <a:pt x="333" y="480"/>
                    <a:pt x="333" y="478"/>
                    <a:pt x="334" y="476"/>
                  </a:cubicBezTo>
                  <a:cubicBezTo>
                    <a:pt x="335" y="474"/>
                    <a:pt x="335" y="473"/>
                    <a:pt x="336" y="472"/>
                  </a:cubicBezTo>
                  <a:cubicBezTo>
                    <a:pt x="336" y="472"/>
                    <a:pt x="336" y="473"/>
                    <a:pt x="336" y="474"/>
                  </a:cubicBezTo>
                  <a:moveTo>
                    <a:pt x="348" y="417"/>
                  </a:moveTo>
                  <a:cubicBezTo>
                    <a:pt x="348" y="416"/>
                    <a:pt x="348" y="415"/>
                    <a:pt x="349" y="415"/>
                  </a:cubicBezTo>
                  <a:cubicBezTo>
                    <a:pt x="352" y="408"/>
                    <a:pt x="355" y="401"/>
                    <a:pt x="358" y="394"/>
                  </a:cubicBezTo>
                  <a:cubicBezTo>
                    <a:pt x="359" y="400"/>
                    <a:pt x="354" y="409"/>
                    <a:pt x="352" y="414"/>
                  </a:cubicBezTo>
                  <a:cubicBezTo>
                    <a:pt x="351" y="417"/>
                    <a:pt x="350" y="420"/>
                    <a:pt x="349" y="423"/>
                  </a:cubicBezTo>
                  <a:cubicBezTo>
                    <a:pt x="349" y="421"/>
                    <a:pt x="348" y="419"/>
                    <a:pt x="348" y="417"/>
                  </a:cubicBezTo>
                  <a:moveTo>
                    <a:pt x="336" y="459"/>
                  </a:moveTo>
                  <a:cubicBezTo>
                    <a:pt x="333" y="466"/>
                    <a:pt x="331" y="473"/>
                    <a:pt x="329" y="480"/>
                  </a:cubicBezTo>
                  <a:cubicBezTo>
                    <a:pt x="328" y="479"/>
                    <a:pt x="327" y="478"/>
                    <a:pt x="326" y="478"/>
                  </a:cubicBezTo>
                  <a:cubicBezTo>
                    <a:pt x="324" y="476"/>
                    <a:pt x="322" y="475"/>
                    <a:pt x="319" y="474"/>
                  </a:cubicBezTo>
                  <a:cubicBezTo>
                    <a:pt x="322" y="469"/>
                    <a:pt x="325" y="463"/>
                    <a:pt x="328" y="458"/>
                  </a:cubicBezTo>
                  <a:cubicBezTo>
                    <a:pt x="330" y="453"/>
                    <a:pt x="333" y="448"/>
                    <a:pt x="336" y="443"/>
                  </a:cubicBezTo>
                  <a:cubicBezTo>
                    <a:pt x="336" y="448"/>
                    <a:pt x="336" y="454"/>
                    <a:pt x="336" y="459"/>
                  </a:cubicBezTo>
                  <a:moveTo>
                    <a:pt x="332" y="484"/>
                  </a:moveTo>
                  <a:cubicBezTo>
                    <a:pt x="332" y="484"/>
                    <a:pt x="333" y="484"/>
                    <a:pt x="333" y="484"/>
                  </a:cubicBezTo>
                  <a:cubicBezTo>
                    <a:pt x="333" y="485"/>
                    <a:pt x="333" y="486"/>
                    <a:pt x="333" y="486"/>
                  </a:cubicBezTo>
                  <a:cubicBezTo>
                    <a:pt x="332" y="492"/>
                    <a:pt x="330" y="496"/>
                    <a:pt x="326" y="499"/>
                  </a:cubicBezTo>
                  <a:cubicBezTo>
                    <a:pt x="327" y="498"/>
                    <a:pt x="327" y="497"/>
                    <a:pt x="328" y="496"/>
                  </a:cubicBezTo>
                  <a:cubicBezTo>
                    <a:pt x="329" y="492"/>
                    <a:pt x="331" y="488"/>
                    <a:pt x="332" y="484"/>
                  </a:cubicBezTo>
                  <a:moveTo>
                    <a:pt x="144" y="472"/>
                  </a:moveTo>
                  <a:cubicBezTo>
                    <a:pt x="150" y="475"/>
                    <a:pt x="155" y="479"/>
                    <a:pt x="158" y="484"/>
                  </a:cubicBezTo>
                  <a:cubicBezTo>
                    <a:pt x="157" y="488"/>
                    <a:pt x="155" y="493"/>
                    <a:pt x="153" y="497"/>
                  </a:cubicBezTo>
                  <a:cubicBezTo>
                    <a:pt x="148" y="491"/>
                    <a:pt x="142" y="485"/>
                    <a:pt x="134" y="480"/>
                  </a:cubicBezTo>
                  <a:cubicBezTo>
                    <a:pt x="138" y="477"/>
                    <a:pt x="141" y="474"/>
                    <a:pt x="144" y="472"/>
                  </a:cubicBezTo>
                  <a:moveTo>
                    <a:pt x="165" y="506"/>
                  </a:moveTo>
                  <a:cubicBezTo>
                    <a:pt x="165" y="513"/>
                    <a:pt x="166" y="520"/>
                    <a:pt x="166" y="528"/>
                  </a:cubicBezTo>
                  <a:cubicBezTo>
                    <a:pt x="166" y="530"/>
                    <a:pt x="163" y="532"/>
                    <a:pt x="160" y="534"/>
                  </a:cubicBezTo>
                  <a:cubicBezTo>
                    <a:pt x="163" y="525"/>
                    <a:pt x="163" y="517"/>
                    <a:pt x="161" y="510"/>
                  </a:cubicBezTo>
                  <a:cubicBezTo>
                    <a:pt x="162" y="507"/>
                    <a:pt x="164" y="505"/>
                    <a:pt x="165" y="502"/>
                  </a:cubicBezTo>
                  <a:cubicBezTo>
                    <a:pt x="165" y="503"/>
                    <a:pt x="165" y="504"/>
                    <a:pt x="165" y="506"/>
                  </a:cubicBezTo>
                  <a:moveTo>
                    <a:pt x="159" y="507"/>
                  </a:moveTo>
                  <a:cubicBezTo>
                    <a:pt x="158" y="504"/>
                    <a:pt x="157" y="502"/>
                    <a:pt x="155" y="499"/>
                  </a:cubicBezTo>
                  <a:cubicBezTo>
                    <a:pt x="157" y="495"/>
                    <a:pt x="159" y="491"/>
                    <a:pt x="160" y="487"/>
                  </a:cubicBezTo>
                  <a:cubicBezTo>
                    <a:pt x="162" y="490"/>
                    <a:pt x="163" y="493"/>
                    <a:pt x="164" y="497"/>
                  </a:cubicBezTo>
                  <a:cubicBezTo>
                    <a:pt x="163" y="500"/>
                    <a:pt x="161" y="503"/>
                    <a:pt x="159" y="507"/>
                  </a:cubicBezTo>
                  <a:moveTo>
                    <a:pt x="146" y="536"/>
                  </a:moveTo>
                  <a:cubicBezTo>
                    <a:pt x="143" y="535"/>
                    <a:pt x="140" y="535"/>
                    <a:pt x="136" y="536"/>
                  </a:cubicBezTo>
                  <a:cubicBezTo>
                    <a:pt x="138" y="533"/>
                    <a:pt x="139" y="530"/>
                    <a:pt x="140" y="528"/>
                  </a:cubicBezTo>
                  <a:cubicBezTo>
                    <a:pt x="143" y="523"/>
                    <a:pt x="147" y="517"/>
                    <a:pt x="149" y="512"/>
                  </a:cubicBezTo>
                  <a:cubicBezTo>
                    <a:pt x="151" y="517"/>
                    <a:pt x="151" y="522"/>
                    <a:pt x="150" y="527"/>
                  </a:cubicBezTo>
                  <a:cubicBezTo>
                    <a:pt x="149" y="530"/>
                    <a:pt x="148" y="533"/>
                    <a:pt x="146" y="536"/>
                  </a:cubicBezTo>
                  <a:moveTo>
                    <a:pt x="121" y="538"/>
                  </a:moveTo>
                  <a:cubicBezTo>
                    <a:pt x="122" y="534"/>
                    <a:pt x="124" y="531"/>
                    <a:pt x="125" y="527"/>
                  </a:cubicBezTo>
                  <a:cubicBezTo>
                    <a:pt x="130" y="517"/>
                    <a:pt x="137" y="508"/>
                    <a:pt x="141" y="497"/>
                  </a:cubicBezTo>
                  <a:cubicBezTo>
                    <a:pt x="144" y="500"/>
                    <a:pt x="146" y="504"/>
                    <a:pt x="148" y="508"/>
                  </a:cubicBezTo>
                  <a:cubicBezTo>
                    <a:pt x="144" y="516"/>
                    <a:pt x="139" y="523"/>
                    <a:pt x="135" y="531"/>
                  </a:cubicBezTo>
                  <a:cubicBezTo>
                    <a:pt x="134" y="532"/>
                    <a:pt x="133" y="534"/>
                    <a:pt x="132" y="536"/>
                  </a:cubicBezTo>
                  <a:cubicBezTo>
                    <a:pt x="128" y="537"/>
                    <a:pt x="125" y="537"/>
                    <a:pt x="121" y="538"/>
                  </a:cubicBezTo>
                  <a:moveTo>
                    <a:pt x="86" y="551"/>
                  </a:moveTo>
                  <a:cubicBezTo>
                    <a:pt x="85" y="550"/>
                    <a:pt x="84" y="548"/>
                    <a:pt x="83" y="547"/>
                  </a:cubicBezTo>
                  <a:cubicBezTo>
                    <a:pt x="90" y="533"/>
                    <a:pt x="99" y="517"/>
                    <a:pt x="105" y="521"/>
                  </a:cubicBezTo>
                  <a:cubicBezTo>
                    <a:pt x="107" y="522"/>
                    <a:pt x="108" y="520"/>
                    <a:pt x="107" y="519"/>
                  </a:cubicBezTo>
                  <a:cubicBezTo>
                    <a:pt x="98" y="513"/>
                    <a:pt x="88" y="529"/>
                    <a:pt x="81" y="544"/>
                  </a:cubicBezTo>
                  <a:cubicBezTo>
                    <a:pt x="80" y="543"/>
                    <a:pt x="79" y="542"/>
                    <a:pt x="78" y="541"/>
                  </a:cubicBezTo>
                  <a:cubicBezTo>
                    <a:pt x="81" y="529"/>
                    <a:pt x="88" y="522"/>
                    <a:pt x="96" y="516"/>
                  </a:cubicBezTo>
                  <a:cubicBezTo>
                    <a:pt x="107" y="507"/>
                    <a:pt x="117" y="497"/>
                    <a:pt x="129" y="487"/>
                  </a:cubicBezTo>
                  <a:cubicBezTo>
                    <a:pt x="133" y="490"/>
                    <a:pt x="136" y="493"/>
                    <a:pt x="139" y="496"/>
                  </a:cubicBezTo>
                  <a:cubicBezTo>
                    <a:pt x="136" y="506"/>
                    <a:pt x="123" y="525"/>
                    <a:pt x="122" y="528"/>
                  </a:cubicBezTo>
                  <a:cubicBezTo>
                    <a:pt x="120" y="532"/>
                    <a:pt x="119" y="536"/>
                    <a:pt x="118" y="539"/>
                  </a:cubicBezTo>
                  <a:cubicBezTo>
                    <a:pt x="107" y="542"/>
                    <a:pt x="96" y="547"/>
                    <a:pt x="86" y="551"/>
                  </a:cubicBezTo>
                  <a:moveTo>
                    <a:pt x="205" y="525"/>
                  </a:moveTo>
                  <a:cubicBezTo>
                    <a:pt x="208" y="517"/>
                    <a:pt x="209" y="508"/>
                    <a:pt x="211" y="503"/>
                  </a:cubicBezTo>
                  <a:cubicBezTo>
                    <a:pt x="219" y="485"/>
                    <a:pt x="231" y="467"/>
                    <a:pt x="233" y="446"/>
                  </a:cubicBezTo>
                  <a:cubicBezTo>
                    <a:pt x="233" y="445"/>
                    <a:pt x="231" y="444"/>
                    <a:pt x="231" y="446"/>
                  </a:cubicBezTo>
                  <a:cubicBezTo>
                    <a:pt x="227" y="464"/>
                    <a:pt x="218" y="479"/>
                    <a:pt x="211" y="496"/>
                  </a:cubicBezTo>
                  <a:cubicBezTo>
                    <a:pt x="208" y="502"/>
                    <a:pt x="205" y="508"/>
                    <a:pt x="203" y="515"/>
                  </a:cubicBezTo>
                  <a:cubicBezTo>
                    <a:pt x="202" y="518"/>
                    <a:pt x="201" y="522"/>
                    <a:pt x="200" y="526"/>
                  </a:cubicBezTo>
                  <a:cubicBezTo>
                    <a:pt x="195" y="526"/>
                    <a:pt x="191" y="527"/>
                    <a:pt x="186" y="528"/>
                  </a:cubicBezTo>
                  <a:cubicBezTo>
                    <a:pt x="190" y="518"/>
                    <a:pt x="195" y="509"/>
                    <a:pt x="200" y="500"/>
                  </a:cubicBezTo>
                  <a:cubicBezTo>
                    <a:pt x="204" y="491"/>
                    <a:pt x="207" y="483"/>
                    <a:pt x="211" y="474"/>
                  </a:cubicBezTo>
                  <a:cubicBezTo>
                    <a:pt x="213" y="469"/>
                    <a:pt x="217" y="464"/>
                    <a:pt x="217" y="458"/>
                  </a:cubicBezTo>
                  <a:cubicBezTo>
                    <a:pt x="216" y="457"/>
                    <a:pt x="216" y="457"/>
                    <a:pt x="215" y="458"/>
                  </a:cubicBezTo>
                  <a:cubicBezTo>
                    <a:pt x="215" y="465"/>
                    <a:pt x="209" y="473"/>
                    <a:pt x="206" y="480"/>
                  </a:cubicBezTo>
                  <a:cubicBezTo>
                    <a:pt x="202" y="488"/>
                    <a:pt x="198" y="497"/>
                    <a:pt x="194" y="505"/>
                  </a:cubicBezTo>
                  <a:cubicBezTo>
                    <a:pt x="190" y="513"/>
                    <a:pt x="186" y="520"/>
                    <a:pt x="183" y="527"/>
                  </a:cubicBezTo>
                  <a:cubicBezTo>
                    <a:pt x="183" y="528"/>
                    <a:pt x="183" y="528"/>
                    <a:pt x="182" y="529"/>
                  </a:cubicBezTo>
                  <a:cubicBezTo>
                    <a:pt x="181" y="529"/>
                    <a:pt x="179" y="529"/>
                    <a:pt x="178" y="529"/>
                  </a:cubicBezTo>
                  <a:cubicBezTo>
                    <a:pt x="178" y="523"/>
                    <a:pt x="178" y="518"/>
                    <a:pt x="178" y="512"/>
                  </a:cubicBezTo>
                  <a:cubicBezTo>
                    <a:pt x="178" y="512"/>
                    <a:pt x="178" y="512"/>
                    <a:pt x="178" y="511"/>
                  </a:cubicBezTo>
                  <a:cubicBezTo>
                    <a:pt x="178" y="510"/>
                    <a:pt x="179" y="510"/>
                    <a:pt x="179" y="509"/>
                  </a:cubicBezTo>
                  <a:cubicBezTo>
                    <a:pt x="186" y="495"/>
                    <a:pt x="194" y="479"/>
                    <a:pt x="197" y="464"/>
                  </a:cubicBezTo>
                  <a:cubicBezTo>
                    <a:pt x="197" y="463"/>
                    <a:pt x="195" y="462"/>
                    <a:pt x="195" y="464"/>
                  </a:cubicBezTo>
                  <a:cubicBezTo>
                    <a:pt x="192" y="478"/>
                    <a:pt x="184" y="491"/>
                    <a:pt x="178" y="504"/>
                  </a:cubicBezTo>
                  <a:cubicBezTo>
                    <a:pt x="177" y="497"/>
                    <a:pt x="175" y="490"/>
                    <a:pt x="172" y="484"/>
                  </a:cubicBezTo>
                  <a:cubicBezTo>
                    <a:pt x="174" y="478"/>
                    <a:pt x="176" y="472"/>
                    <a:pt x="177" y="466"/>
                  </a:cubicBezTo>
                  <a:cubicBezTo>
                    <a:pt x="178" y="465"/>
                    <a:pt x="175" y="464"/>
                    <a:pt x="175" y="466"/>
                  </a:cubicBezTo>
                  <a:cubicBezTo>
                    <a:pt x="173" y="471"/>
                    <a:pt x="172" y="476"/>
                    <a:pt x="170" y="481"/>
                  </a:cubicBezTo>
                  <a:cubicBezTo>
                    <a:pt x="165" y="475"/>
                    <a:pt x="158" y="471"/>
                    <a:pt x="147" y="469"/>
                  </a:cubicBezTo>
                  <a:cubicBezTo>
                    <a:pt x="159" y="452"/>
                    <a:pt x="171" y="436"/>
                    <a:pt x="185" y="423"/>
                  </a:cubicBezTo>
                  <a:cubicBezTo>
                    <a:pt x="212" y="400"/>
                    <a:pt x="234" y="373"/>
                    <a:pt x="255" y="345"/>
                  </a:cubicBezTo>
                  <a:cubicBezTo>
                    <a:pt x="270" y="326"/>
                    <a:pt x="269" y="325"/>
                    <a:pt x="290" y="339"/>
                  </a:cubicBezTo>
                  <a:cubicBezTo>
                    <a:pt x="300" y="345"/>
                    <a:pt x="307" y="353"/>
                    <a:pt x="312" y="363"/>
                  </a:cubicBezTo>
                  <a:cubicBezTo>
                    <a:pt x="319" y="374"/>
                    <a:pt x="324" y="386"/>
                    <a:pt x="328" y="398"/>
                  </a:cubicBezTo>
                  <a:cubicBezTo>
                    <a:pt x="320" y="416"/>
                    <a:pt x="313" y="434"/>
                    <a:pt x="305" y="452"/>
                  </a:cubicBezTo>
                  <a:cubicBezTo>
                    <a:pt x="300" y="463"/>
                    <a:pt x="296" y="474"/>
                    <a:pt x="291" y="485"/>
                  </a:cubicBezTo>
                  <a:cubicBezTo>
                    <a:pt x="288" y="492"/>
                    <a:pt x="284" y="503"/>
                    <a:pt x="279" y="510"/>
                  </a:cubicBezTo>
                  <a:cubicBezTo>
                    <a:pt x="275" y="511"/>
                    <a:pt x="271" y="512"/>
                    <a:pt x="268" y="513"/>
                  </a:cubicBezTo>
                  <a:cubicBezTo>
                    <a:pt x="269" y="509"/>
                    <a:pt x="271" y="505"/>
                    <a:pt x="272" y="501"/>
                  </a:cubicBezTo>
                  <a:cubicBezTo>
                    <a:pt x="273" y="499"/>
                    <a:pt x="274" y="497"/>
                    <a:pt x="275" y="495"/>
                  </a:cubicBezTo>
                  <a:cubicBezTo>
                    <a:pt x="278" y="495"/>
                    <a:pt x="281" y="495"/>
                    <a:pt x="284" y="495"/>
                  </a:cubicBezTo>
                  <a:cubicBezTo>
                    <a:pt x="285" y="495"/>
                    <a:pt x="285" y="493"/>
                    <a:pt x="284" y="493"/>
                  </a:cubicBezTo>
                  <a:cubicBezTo>
                    <a:pt x="282" y="493"/>
                    <a:pt x="279" y="492"/>
                    <a:pt x="276" y="491"/>
                  </a:cubicBezTo>
                  <a:cubicBezTo>
                    <a:pt x="280" y="484"/>
                    <a:pt x="283" y="476"/>
                    <a:pt x="286" y="468"/>
                  </a:cubicBezTo>
                  <a:cubicBezTo>
                    <a:pt x="291" y="456"/>
                    <a:pt x="296" y="444"/>
                    <a:pt x="301" y="432"/>
                  </a:cubicBezTo>
                  <a:cubicBezTo>
                    <a:pt x="305" y="422"/>
                    <a:pt x="307" y="410"/>
                    <a:pt x="313" y="401"/>
                  </a:cubicBezTo>
                  <a:cubicBezTo>
                    <a:pt x="314" y="399"/>
                    <a:pt x="312" y="398"/>
                    <a:pt x="311" y="399"/>
                  </a:cubicBezTo>
                  <a:cubicBezTo>
                    <a:pt x="306" y="406"/>
                    <a:pt x="304" y="415"/>
                    <a:pt x="302" y="422"/>
                  </a:cubicBezTo>
                  <a:cubicBezTo>
                    <a:pt x="297" y="434"/>
                    <a:pt x="292" y="446"/>
                    <a:pt x="287" y="458"/>
                  </a:cubicBezTo>
                  <a:cubicBezTo>
                    <a:pt x="282" y="469"/>
                    <a:pt x="278" y="480"/>
                    <a:pt x="273" y="490"/>
                  </a:cubicBezTo>
                  <a:cubicBezTo>
                    <a:pt x="269" y="488"/>
                    <a:pt x="264" y="487"/>
                    <a:pt x="259" y="485"/>
                  </a:cubicBezTo>
                  <a:cubicBezTo>
                    <a:pt x="260" y="484"/>
                    <a:pt x="260" y="483"/>
                    <a:pt x="261" y="481"/>
                  </a:cubicBezTo>
                  <a:cubicBezTo>
                    <a:pt x="265" y="469"/>
                    <a:pt x="269" y="457"/>
                    <a:pt x="273" y="444"/>
                  </a:cubicBezTo>
                  <a:cubicBezTo>
                    <a:pt x="275" y="435"/>
                    <a:pt x="280" y="424"/>
                    <a:pt x="281" y="414"/>
                  </a:cubicBezTo>
                  <a:cubicBezTo>
                    <a:pt x="282" y="412"/>
                    <a:pt x="279" y="412"/>
                    <a:pt x="279" y="414"/>
                  </a:cubicBezTo>
                  <a:cubicBezTo>
                    <a:pt x="278" y="423"/>
                    <a:pt x="272" y="434"/>
                    <a:pt x="269" y="443"/>
                  </a:cubicBezTo>
                  <a:cubicBezTo>
                    <a:pt x="266" y="455"/>
                    <a:pt x="262" y="467"/>
                    <a:pt x="258" y="479"/>
                  </a:cubicBezTo>
                  <a:cubicBezTo>
                    <a:pt x="257" y="480"/>
                    <a:pt x="257" y="482"/>
                    <a:pt x="256" y="484"/>
                  </a:cubicBezTo>
                  <a:cubicBezTo>
                    <a:pt x="253" y="483"/>
                    <a:pt x="250" y="482"/>
                    <a:pt x="246" y="481"/>
                  </a:cubicBezTo>
                  <a:cubicBezTo>
                    <a:pt x="246" y="481"/>
                    <a:pt x="245" y="481"/>
                    <a:pt x="244" y="481"/>
                  </a:cubicBezTo>
                  <a:cubicBezTo>
                    <a:pt x="246" y="474"/>
                    <a:pt x="247" y="467"/>
                    <a:pt x="250" y="461"/>
                  </a:cubicBezTo>
                  <a:cubicBezTo>
                    <a:pt x="252" y="453"/>
                    <a:pt x="257" y="445"/>
                    <a:pt x="259" y="436"/>
                  </a:cubicBezTo>
                  <a:cubicBezTo>
                    <a:pt x="259" y="435"/>
                    <a:pt x="257" y="434"/>
                    <a:pt x="257" y="436"/>
                  </a:cubicBezTo>
                  <a:cubicBezTo>
                    <a:pt x="254" y="444"/>
                    <a:pt x="250" y="452"/>
                    <a:pt x="247" y="460"/>
                  </a:cubicBezTo>
                  <a:cubicBezTo>
                    <a:pt x="244" y="467"/>
                    <a:pt x="242" y="474"/>
                    <a:pt x="240" y="480"/>
                  </a:cubicBezTo>
                  <a:cubicBezTo>
                    <a:pt x="237" y="480"/>
                    <a:pt x="235" y="479"/>
                    <a:pt x="234" y="478"/>
                  </a:cubicBezTo>
                  <a:cubicBezTo>
                    <a:pt x="235" y="473"/>
                    <a:pt x="237" y="469"/>
                    <a:pt x="238" y="464"/>
                  </a:cubicBezTo>
                  <a:cubicBezTo>
                    <a:pt x="240" y="456"/>
                    <a:pt x="244" y="448"/>
                    <a:pt x="245" y="440"/>
                  </a:cubicBezTo>
                  <a:cubicBezTo>
                    <a:pt x="245" y="439"/>
                    <a:pt x="243" y="439"/>
                    <a:pt x="243" y="440"/>
                  </a:cubicBezTo>
                  <a:cubicBezTo>
                    <a:pt x="242" y="449"/>
                    <a:pt x="237" y="459"/>
                    <a:pt x="234" y="467"/>
                  </a:cubicBezTo>
                  <a:cubicBezTo>
                    <a:pt x="231" y="475"/>
                    <a:pt x="228" y="483"/>
                    <a:pt x="226" y="491"/>
                  </a:cubicBezTo>
                  <a:cubicBezTo>
                    <a:pt x="222" y="501"/>
                    <a:pt x="220" y="513"/>
                    <a:pt x="216" y="523"/>
                  </a:cubicBezTo>
                  <a:cubicBezTo>
                    <a:pt x="212" y="523"/>
                    <a:pt x="208" y="524"/>
                    <a:pt x="205" y="525"/>
                  </a:cubicBezTo>
                  <a:moveTo>
                    <a:pt x="249" y="517"/>
                  </a:moveTo>
                  <a:cubicBezTo>
                    <a:pt x="252" y="507"/>
                    <a:pt x="255" y="498"/>
                    <a:pt x="258" y="489"/>
                  </a:cubicBezTo>
                  <a:cubicBezTo>
                    <a:pt x="263" y="491"/>
                    <a:pt x="267" y="492"/>
                    <a:pt x="271" y="494"/>
                  </a:cubicBezTo>
                  <a:cubicBezTo>
                    <a:pt x="271" y="494"/>
                    <a:pt x="271" y="494"/>
                    <a:pt x="271" y="494"/>
                  </a:cubicBezTo>
                  <a:cubicBezTo>
                    <a:pt x="269" y="500"/>
                    <a:pt x="266" y="507"/>
                    <a:pt x="263" y="514"/>
                  </a:cubicBezTo>
                  <a:cubicBezTo>
                    <a:pt x="259" y="515"/>
                    <a:pt x="254" y="516"/>
                    <a:pt x="249" y="517"/>
                  </a:cubicBezTo>
                  <a:moveTo>
                    <a:pt x="245" y="517"/>
                  </a:moveTo>
                  <a:cubicBezTo>
                    <a:pt x="240" y="518"/>
                    <a:pt x="235" y="519"/>
                    <a:pt x="229" y="520"/>
                  </a:cubicBezTo>
                  <a:cubicBezTo>
                    <a:pt x="230" y="519"/>
                    <a:pt x="231" y="517"/>
                    <a:pt x="231" y="515"/>
                  </a:cubicBezTo>
                  <a:cubicBezTo>
                    <a:pt x="233" y="506"/>
                    <a:pt x="237" y="498"/>
                    <a:pt x="241" y="489"/>
                  </a:cubicBezTo>
                  <a:cubicBezTo>
                    <a:pt x="241" y="487"/>
                    <a:pt x="242" y="486"/>
                    <a:pt x="242" y="485"/>
                  </a:cubicBezTo>
                  <a:cubicBezTo>
                    <a:pt x="246" y="485"/>
                    <a:pt x="249" y="485"/>
                    <a:pt x="252" y="486"/>
                  </a:cubicBezTo>
                  <a:cubicBezTo>
                    <a:pt x="253" y="487"/>
                    <a:pt x="254" y="487"/>
                    <a:pt x="255" y="487"/>
                  </a:cubicBezTo>
                  <a:cubicBezTo>
                    <a:pt x="252" y="495"/>
                    <a:pt x="250" y="502"/>
                    <a:pt x="248" y="510"/>
                  </a:cubicBezTo>
                  <a:cubicBezTo>
                    <a:pt x="247" y="512"/>
                    <a:pt x="246" y="515"/>
                    <a:pt x="245" y="517"/>
                  </a:cubicBezTo>
                  <a:cubicBezTo>
                    <a:pt x="245" y="517"/>
                    <a:pt x="245" y="517"/>
                    <a:pt x="245" y="517"/>
                  </a:cubicBezTo>
                  <a:moveTo>
                    <a:pt x="226" y="521"/>
                  </a:moveTo>
                  <a:cubicBezTo>
                    <a:pt x="224" y="521"/>
                    <a:pt x="222" y="522"/>
                    <a:pt x="220" y="522"/>
                  </a:cubicBezTo>
                  <a:cubicBezTo>
                    <a:pt x="223" y="513"/>
                    <a:pt x="226" y="503"/>
                    <a:pt x="228" y="494"/>
                  </a:cubicBezTo>
                  <a:cubicBezTo>
                    <a:pt x="229" y="490"/>
                    <a:pt x="231" y="485"/>
                    <a:pt x="232" y="481"/>
                  </a:cubicBezTo>
                  <a:cubicBezTo>
                    <a:pt x="234" y="482"/>
                    <a:pt x="236" y="483"/>
                    <a:pt x="239" y="484"/>
                  </a:cubicBezTo>
                  <a:cubicBezTo>
                    <a:pt x="238" y="487"/>
                    <a:pt x="236" y="490"/>
                    <a:pt x="235" y="493"/>
                  </a:cubicBezTo>
                  <a:cubicBezTo>
                    <a:pt x="231" y="501"/>
                    <a:pt x="229" y="509"/>
                    <a:pt x="227" y="518"/>
                  </a:cubicBezTo>
                  <a:cubicBezTo>
                    <a:pt x="226" y="519"/>
                    <a:pt x="226" y="520"/>
                    <a:pt x="226" y="521"/>
                  </a:cubicBezTo>
                  <a:moveTo>
                    <a:pt x="283" y="510"/>
                  </a:moveTo>
                  <a:cubicBezTo>
                    <a:pt x="285" y="506"/>
                    <a:pt x="287" y="501"/>
                    <a:pt x="289" y="497"/>
                  </a:cubicBezTo>
                  <a:cubicBezTo>
                    <a:pt x="295" y="485"/>
                    <a:pt x="300" y="472"/>
                    <a:pt x="305" y="459"/>
                  </a:cubicBezTo>
                  <a:cubicBezTo>
                    <a:pt x="313" y="440"/>
                    <a:pt x="322" y="421"/>
                    <a:pt x="329" y="402"/>
                  </a:cubicBezTo>
                  <a:cubicBezTo>
                    <a:pt x="332" y="413"/>
                    <a:pt x="334" y="424"/>
                    <a:pt x="335" y="435"/>
                  </a:cubicBezTo>
                  <a:cubicBezTo>
                    <a:pt x="332" y="440"/>
                    <a:pt x="329" y="446"/>
                    <a:pt x="327" y="451"/>
                  </a:cubicBezTo>
                  <a:cubicBezTo>
                    <a:pt x="323" y="458"/>
                    <a:pt x="320" y="465"/>
                    <a:pt x="316" y="472"/>
                  </a:cubicBezTo>
                  <a:cubicBezTo>
                    <a:pt x="315" y="472"/>
                    <a:pt x="314" y="471"/>
                    <a:pt x="312" y="470"/>
                  </a:cubicBezTo>
                  <a:cubicBezTo>
                    <a:pt x="311" y="470"/>
                    <a:pt x="310" y="473"/>
                    <a:pt x="312" y="474"/>
                  </a:cubicBezTo>
                  <a:cubicBezTo>
                    <a:pt x="313" y="474"/>
                    <a:pt x="314" y="475"/>
                    <a:pt x="315" y="475"/>
                  </a:cubicBezTo>
                  <a:cubicBezTo>
                    <a:pt x="313" y="479"/>
                    <a:pt x="310" y="484"/>
                    <a:pt x="308" y="488"/>
                  </a:cubicBezTo>
                  <a:cubicBezTo>
                    <a:pt x="306" y="491"/>
                    <a:pt x="304" y="495"/>
                    <a:pt x="303" y="498"/>
                  </a:cubicBezTo>
                  <a:cubicBezTo>
                    <a:pt x="302" y="500"/>
                    <a:pt x="302" y="503"/>
                    <a:pt x="301" y="506"/>
                  </a:cubicBezTo>
                  <a:cubicBezTo>
                    <a:pt x="295" y="507"/>
                    <a:pt x="289" y="508"/>
                    <a:pt x="283" y="510"/>
                  </a:cubicBezTo>
                  <a:moveTo>
                    <a:pt x="305" y="505"/>
                  </a:moveTo>
                  <a:cubicBezTo>
                    <a:pt x="306" y="503"/>
                    <a:pt x="306" y="501"/>
                    <a:pt x="307" y="499"/>
                  </a:cubicBezTo>
                  <a:cubicBezTo>
                    <a:pt x="310" y="492"/>
                    <a:pt x="314" y="484"/>
                    <a:pt x="318" y="477"/>
                  </a:cubicBezTo>
                  <a:cubicBezTo>
                    <a:pt x="321" y="478"/>
                    <a:pt x="325" y="480"/>
                    <a:pt x="328" y="482"/>
                  </a:cubicBezTo>
                  <a:cubicBezTo>
                    <a:pt x="328" y="483"/>
                    <a:pt x="327" y="484"/>
                    <a:pt x="327" y="485"/>
                  </a:cubicBezTo>
                  <a:cubicBezTo>
                    <a:pt x="325" y="490"/>
                    <a:pt x="324" y="496"/>
                    <a:pt x="321" y="501"/>
                  </a:cubicBezTo>
                  <a:cubicBezTo>
                    <a:pt x="320" y="502"/>
                    <a:pt x="318" y="502"/>
                    <a:pt x="316" y="503"/>
                  </a:cubicBezTo>
                  <a:cubicBezTo>
                    <a:pt x="312" y="503"/>
                    <a:pt x="309" y="504"/>
                    <a:pt x="305" y="505"/>
                  </a:cubicBezTo>
                  <a:moveTo>
                    <a:pt x="349" y="487"/>
                  </a:moveTo>
                  <a:cubicBezTo>
                    <a:pt x="350" y="480"/>
                    <a:pt x="351" y="474"/>
                    <a:pt x="351" y="468"/>
                  </a:cubicBezTo>
                  <a:cubicBezTo>
                    <a:pt x="352" y="465"/>
                    <a:pt x="354" y="462"/>
                    <a:pt x="355" y="458"/>
                  </a:cubicBezTo>
                  <a:cubicBezTo>
                    <a:pt x="362" y="443"/>
                    <a:pt x="368" y="428"/>
                    <a:pt x="374" y="412"/>
                  </a:cubicBezTo>
                  <a:cubicBezTo>
                    <a:pt x="377" y="405"/>
                    <a:pt x="380" y="397"/>
                    <a:pt x="383" y="390"/>
                  </a:cubicBezTo>
                  <a:cubicBezTo>
                    <a:pt x="386" y="402"/>
                    <a:pt x="387" y="416"/>
                    <a:pt x="387" y="429"/>
                  </a:cubicBezTo>
                  <a:cubicBezTo>
                    <a:pt x="387" y="430"/>
                    <a:pt x="387" y="430"/>
                    <a:pt x="386" y="430"/>
                  </a:cubicBezTo>
                  <a:cubicBezTo>
                    <a:pt x="380" y="445"/>
                    <a:pt x="374" y="460"/>
                    <a:pt x="366" y="474"/>
                  </a:cubicBezTo>
                  <a:cubicBezTo>
                    <a:pt x="363" y="480"/>
                    <a:pt x="360" y="486"/>
                    <a:pt x="358" y="492"/>
                  </a:cubicBezTo>
                  <a:cubicBezTo>
                    <a:pt x="358" y="492"/>
                    <a:pt x="357" y="493"/>
                    <a:pt x="357" y="493"/>
                  </a:cubicBezTo>
                  <a:cubicBezTo>
                    <a:pt x="354" y="495"/>
                    <a:pt x="352" y="496"/>
                    <a:pt x="349" y="497"/>
                  </a:cubicBezTo>
                  <a:cubicBezTo>
                    <a:pt x="349" y="492"/>
                    <a:pt x="349" y="490"/>
                    <a:pt x="349" y="487"/>
                  </a:cubicBezTo>
                  <a:moveTo>
                    <a:pt x="362" y="492"/>
                  </a:moveTo>
                  <a:cubicBezTo>
                    <a:pt x="365" y="485"/>
                    <a:pt x="368" y="478"/>
                    <a:pt x="371" y="471"/>
                  </a:cubicBezTo>
                  <a:cubicBezTo>
                    <a:pt x="377" y="461"/>
                    <a:pt x="382" y="451"/>
                    <a:pt x="386" y="440"/>
                  </a:cubicBezTo>
                  <a:cubicBezTo>
                    <a:pt x="386" y="441"/>
                    <a:pt x="386" y="442"/>
                    <a:pt x="386" y="442"/>
                  </a:cubicBezTo>
                  <a:cubicBezTo>
                    <a:pt x="385" y="453"/>
                    <a:pt x="382" y="464"/>
                    <a:pt x="380" y="475"/>
                  </a:cubicBezTo>
                  <a:cubicBezTo>
                    <a:pt x="378" y="482"/>
                    <a:pt x="376" y="486"/>
                    <a:pt x="369" y="489"/>
                  </a:cubicBezTo>
                  <a:cubicBezTo>
                    <a:pt x="367" y="490"/>
                    <a:pt x="364" y="490"/>
                    <a:pt x="362" y="492"/>
                  </a:cubicBezTo>
                  <a:moveTo>
                    <a:pt x="390" y="478"/>
                  </a:moveTo>
                  <a:cubicBezTo>
                    <a:pt x="391" y="474"/>
                    <a:pt x="391" y="470"/>
                    <a:pt x="392" y="467"/>
                  </a:cubicBezTo>
                  <a:cubicBezTo>
                    <a:pt x="398" y="452"/>
                    <a:pt x="404" y="436"/>
                    <a:pt x="410" y="422"/>
                  </a:cubicBezTo>
                  <a:cubicBezTo>
                    <a:pt x="413" y="416"/>
                    <a:pt x="415" y="411"/>
                    <a:pt x="418" y="406"/>
                  </a:cubicBezTo>
                  <a:cubicBezTo>
                    <a:pt x="418" y="428"/>
                    <a:pt x="416" y="451"/>
                    <a:pt x="403" y="471"/>
                  </a:cubicBezTo>
                  <a:cubicBezTo>
                    <a:pt x="400" y="476"/>
                    <a:pt x="397" y="479"/>
                    <a:pt x="390" y="478"/>
                  </a:cubicBezTo>
                  <a:moveTo>
                    <a:pt x="429" y="428"/>
                  </a:moveTo>
                  <a:cubicBezTo>
                    <a:pt x="431" y="424"/>
                    <a:pt x="433" y="419"/>
                    <a:pt x="435" y="414"/>
                  </a:cubicBezTo>
                  <a:cubicBezTo>
                    <a:pt x="436" y="412"/>
                    <a:pt x="437" y="410"/>
                    <a:pt x="438" y="408"/>
                  </a:cubicBezTo>
                  <a:cubicBezTo>
                    <a:pt x="443" y="409"/>
                    <a:pt x="447" y="411"/>
                    <a:pt x="452" y="412"/>
                  </a:cubicBezTo>
                  <a:cubicBezTo>
                    <a:pt x="447" y="423"/>
                    <a:pt x="442" y="434"/>
                    <a:pt x="437" y="444"/>
                  </a:cubicBezTo>
                  <a:cubicBezTo>
                    <a:pt x="433" y="452"/>
                    <a:pt x="429" y="460"/>
                    <a:pt x="425" y="468"/>
                  </a:cubicBezTo>
                  <a:cubicBezTo>
                    <a:pt x="423" y="468"/>
                    <a:pt x="421" y="469"/>
                    <a:pt x="418" y="469"/>
                  </a:cubicBezTo>
                  <a:cubicBezTo>
                    <a:pt x="425" y="455"/>
                    <a:pt x="428" y="442"/>
                    <a:pt x="429" y="428"/>
                  </a:cubicBezTo>
                  <a:moveTo>
                    <a:pt x="431" y="466"/>
                  </a:moveTo>
                  <a:cubicBezTo>
                    <a:pt x="440" y="449"/>
                    <a:pt x="448" y="431"/>
                    <a:pt x="455" y="413"/>
                  </a:cubicBezTo>
                  <a:cubicBezTo>
                    <a:pt x="455" y="413"/>
                    <a:pt x="456" y="413"/>
                    <a:pt x="456" y="413"/>
                  </a:cubicBezTo>
                  <a:cubicBezTo>
                    <a:pt x="455" y="421"/>
                    <a:pt x="455" y="429"/>
                    <a:pt x="454" y="437"/>
                  </a:cubicBezTo>
                  <a:cubicBezTo>
                    <a:pt x="452" y="452"/>
                    <a:pt x="444" y="461"/>
                    <a:pt x="431" y="466"/>
                  </a:cubicBezTo>
                  <a:moveTo>
                    <a:pt x="465" y="452"/>
                  </a:moveTo>
                  <a:cubicBezTo>
                    <a:pt x="466" y="449"/>
                    <a:pt x="468" y="446"/>
                    <a:pt x="469" y="443"/>
                  </a:cubicBezTo>
                  <a:cubicBezTo>
                    <a:pt x="474" y="434"/>
                    <a:pt x="478" y="426"/>
                    <a:pt x="482" y="417"/>
                  </a:cubicBezTo>
                  <a:cubicBezTo>
                    <a:pt x="483" y="417"/>
                    <a:pt x="485" y="417"/>
                    <a:pt x="486" y="417"/>
                  </a:cubicBezTo>
                  <a:cubicBezTo>
                    <a:pt x="485" y="418"/>
                    <a:pt x="485" y="420"/>
                    <a:pt x="485" y="421"/>
                  </a:cubicBezTo>
                  <a:cubicBezTo>
                    <a:pt x="482" y="429"/>
                    <a:pt x="479" y="436"/>
                    <a:pt x="476" y="444"/>
                  </a:cubicBezTo>
                  <a:cubicBezTo>
                    <a:pt x="474" y="449"/>
                    <a:pt x="471" y="452"/>
                    <a:pt x="465" y="452"/>
                  </a:cubicBezTo>
                  <a:moveTo>
                    <a:pt x="500" y="440"/>
                  </a:moveTo>
                  <a:cubicBezTo>
                    <a:pt x="502" y="437"/>
                    <a:pt x="503" y="434"/>
                    <a:pt x="505" y="431"/>
                  </a:cubicBezTo>
                  <a:cubicBezTo>
                    <a:pt x="512" y="416"/>
                    <a:pt x="518" y="400"/>
                    <a:pt x="525" y="385"/>
                  </a:cubicBezTo>
                  <a:cubicBezTo>
                    <a:pt x="523" y="403"/>
                    <a:pt x="516" y="418"/>
                    <a:pt x="508" y="433"/>
                  </a:cubicBezTo>
                  <a:cubicBezTo>
                    <a:pt x="506" y="436"/>
                    <a:pt x="503" y="438"/>
                    <a:pt x="500" y="440"/>
                  </a:cubicBezTo>
                  <a:moveTo>
                    <a:pt x="533" y="429"/>
                  </a:moveTo>
                  <a:cubicBezTo>
                    <a:pt x="536" y="422"/>
                    <a:pt x="538" y="416"/>
                    <a:pt x="541" y="410"/>
                  </a:cubicBezTo>
                  <a:cubicBezTo>
                    <a:pt x="542" y="410"/>
                    <a:pt x="542" y="410"/>
                    <a:pt x="543" y="411"/>
                  </a:cubicBezTo>
                  <a:cubicBezTo>
                    <a:pt x="544" y="411"/>
                    <a:pt x="546" y="412"/>
                    <a:pt x="548" y="413"/>
                  </a:cubicBezTo>
                  <a:cubicBezTo>
                    <a:pt x="547" y="415"/>
                    <a:pt x="547" y="416"/>
                    <a:pt x="546" y="418"/>
                  </a:cubicBezTo>
                  <a:cubicBezTo>
                    <a:pt x="545" y="421"/>
                    <a:pt x="542" y="424"/>
                    <a:pt x="539" y="426"/>
                  </a:cubicBezTo>
                  <a:cubicBezTo>
                    <a:pt x="537" y="427"/>
                    <a:pt x="535" y="428"/>
                    <a:pt x="533" y="429"/>
                  </a:cubicBezTo>
                  <a:moveTo>
                    <a:pt x="561" y="406"/>
                  </a:moveTo>
                  <a:cubicBezTo>
                    <a:pt x="563" y="399"/>
                    <a:pt x="565" y="392"/>
                    <a:pt x="565" y="385"/>
                  </a:cubicBezTo>
                  <a:cubicBezTo>
                    <a:pt x="566" y="382"/>
                    <a:pt x="567" y="379"/>
                    <a:pt x="568" y="376"/>
                  </a:cubicBezTo>
                  <a:cubicBezTo>
                    <a:pt x="573" y="361"/>
                    <a:pt x="577" y="346"/>
                    <a:pt x="582" y="331"/>
                  </a:cubicBezTo>
                  <a:cubicBezTo>
                    <a:pt x="585" y="326"/>
                    <a:pt x="587" y="320"/>
                    <a:pt x="588" y="314"/>
                  </a:cubicBezTo>
                  <a:cubicBezTo>
                    <a:pt x="589" y="305"/>
                    <a:pt x="589" y="297"/>
                    <a:pt x="593" y="289"/>
                  </a:cubicBezTo>
                  <a:cubicBezTo>
                    <a:pt x="594" y="287"/>
                    <a:pt x="592" y="286"/>
                    <a:pt x="591" y="287"/>
                  </a:cubicBezTo>
                  <a:cubicBezTo>
                    <a:pt x="585" y="297"/>
                    <a:pt x="586" y="309"/>
                    <a:pt x="583" y="319"/>
                  </a:cubicBezTo>
                  <a:cubicBezTo>
                    <a:pt x="579" y="333"/>
                    <a:pt x="574" y="346"/>
                    <a:pt x="569" y="360"/>
                  </a:cubicBezTo>
                  <a:cubicBezTo>
                    <a:pt x="568" y="363"/>
                    <a:pt x="567" y="367"/>
                    <a:pt x="566" y="370"/>
                  </a:cubicBezTo>
                  <a:cubicBezTo>
                    <a:pt x="565" y="368"/>
                    <a:pt x="565" y="366"/>
                    <a:pt x="565" y="364"/>
                  </a:cubicBezTo>
                  <a:cubicBezTo>
                    <a:pt x="564" y="358"/>
                    <a:pt x="564" y="352"/>
                    <a:pt x="563" y="347"/>
                  </a:cubicBezTo>
                  <a:cubicBezTo>
                    <a:pt x="564" y="345"/>
                    <a:pt x="564" y="344"/>
                    <a:pt x="564" y="343"/>
                  </a:cubicBezTo>
                  <a:cubicBezTo>
                    <a:pt x="568" y="328"/>
                    <a:pt x="573" y="315"/>
                    <a:pt x="573" y="300"/>
                  </a:cubicBezTo>
                  <a:cubicBezTo>
                    <a:pt x="573" y="298"/>
                    <a:pt x="571" y="298"/>
                    <a:pt x="571" y="300"/>
                  </a:cubicBezTo>
                  <a:cubicBezTo>
                    <a:pt x="571" y="314"/>
                    <a:pt x="566" y="326"/>
                    <a:pt x="562" y="339"/>
                  </a:cubicBezTo>
                  <a:cubicBezTo>
                    <a:pt x="562" y="335"/>
                    <a:pt x="561" y="330"/>
                    <a:pt x="561" y="326"/>
                  </a:cubicBezTo>
                  <a:cubicBezTo>
                    <a:pt x="562" y="322"/>
                    <a:pt x="564" y="318"/>
                    <a:pt x="567" y="317"/>
                  </a:cubicBezTo>
                  <a:cubicBezTo>
                    <a:pt x="568" y="317"/>
                    <a:pt x="567" y="314"/>
                    <a:pt x="566" y="315"/>
                  </a:cubicBezTo>
                  <a:cubicBezTo>
                    <a:pt x="563" y="316"/>
                    <a:pt x="561" y="318"/>
                    <a:pt x="560" y="320"/>
                  </a:cubicBezTo>
                  <a:cubicBezTo>
                    <a:pt x="560" y="319"/>
                    <a:pt x="559" y="318"/>
                    <a:pt x="559" y="316"/>
                  </a:cubicBezTo>
                  <a:cubicBezTo>
                    <a:pt x="558" y="313"/>
                    <a:pt x="558" y="310"/>
                    <a:pt x="557" y="308"/>
                  </a:cubicBezTo>
                  <a:cubicBezTo>
                    <a:pt x="558" y="303"/>
                    <a:pt x="559" y="299"/>
                    <a:pt x="560" y="294"/>
                  </a:cubicBezTo>
                  <a:cubicBezTo>
                    <a:pt x="560" y="292"/>
                    <a:pt x="557" y="292"/>
                    <a:pt x="556" y="294"/>
                  </a:cubicBezTo>
                  <a:cubicBezTo>
                    <a:pt x="556" y="296"/>
                    <a:pt x="555" y="299"/>
                    <a:pt x="555" y="302"/>
                  </a:cubicBezTo>
                  <a:cubicBezTo>
                    <a:pt x="553" y="295"/>
                    <a:pt x="550" y="289"/>
                    <a:pt x="547" y="284"/>
                  </a:cubicBezTo>
                  <a:cubicBezTo>
                    <a:pt x="541" y="273"/>
                    <a:pt x="533" y="263"/>
                    <a:pt x="525" y="253"/>
                  </a:cubicBezTo>
                  <a:cubicBezTo>
                    <a:pt x="518" y="245"/>
                    <a:pt x="509" y="238"/>
                    <a:pt x="498" y="236"/>
                  </a:cubicBezTo>
                  <a:cubicBezTo>
                    <a:pt x="495" y="235"/>
                    <a:pt x="492" y="233"/>
                    <a:pt x="487" y="231"/>
                  </a:cubicBezTo>
                  <a:cubicBezTo>
                    <a:pt x="503" y="222"/>
                    <a:pt x="518" y="215"/>
                    <a:pt x="533" y="210"/>
                  </a:cubicBezTo>
                  <a:cubicBezTo>
                    <a:pt x="538" y="209"/>
                    <a:pt x="541" y="210"/>
                    <a:pt x="545" y="214"/>
                  </a:cubicBezTo>
                  <a:cubicBezTo>
                    <a:pt x="551" y="221"/>
                    <a:pt x="559" y="228"/>
                    <a:pt x="566" y="235"/>
                  </a:cubicBezTo>
                  <a:cubicBezTo>
                    <a:pt x="584" y="253"/>
                    <a:pt x="593" y="276"/>
                    <a:pt x="598" y="300"/>
                  </a:cubicBezTo>
                  <a:cubicBezTo>
                    <a:pt x="599" y="310"/>
                    <a:pt x="600" y="320"/>
                    <a:pt x="601" y="330"/>
                  </a:cubicBezTo>
                  <a:cubicBezTo>
                    <a:pt x="597" y="341"/>
                    <a:pt x="592" y="352"/>
                    <a:pt x="589" y="362"/>
                  </a:cubicBezTo>
                  <a:cubicBezTo>
                    <a:pt x="584" y="377"/>
                    <a:pt x="579" y="391"/>
                    <a:pt x="574" y="406"/>
                  </a:cubicBezTo>
                  <a:cubicBezTo>
                    <a:pt x="573" y="408"/>
                    <a:pt x="572" y="411"/>
                    <a:pt x="571" y="413"/>
                  </a:cubicBezTo>
                  <a:cubicBezTo>
                    <a:pt x="567" y="415"/>
                    <a:pt x="563" y="416"/>
                    <a:pt x="559" y="418"/>
                  </a:cubicBezTo>
                  <a:cubicBezTo>
                    <a:pt x="560" y="413"/>
                    <a:pt x="560" y="409"/>
                    <a:pt x="561" y="406"/>
                  </a:cubicBezTo>
                  <a:moveTo>
                    <a:pt x="575" y="412"/>
                  </a:moveTo>
                  <a:cubicBezTo>
                    <a:pt x="580" y="397"/>
                    <a:pt x="585" y="383"/>
                    <a:pt x="590" y="369"/>
                  </a:cubicBezTo>
                  <a:cubicBezTo>
                    <a:pt x="594" y="358"/>
                    <a:pt x="597" y="347"/>
                    <a:pt x="601" y="336"/>
                  </a:cubicBezTo>
                  <a:cubicBezTo>
                    <a:pt x="601" y="358"/>
                    <a:pt x="599" y="381"/>
                    <a:pt x="596" y="403"/>
                  </a:cubicBezTo>
                  <a:cubicBezTo>
                    <a:pt x="589" y="406"/>
                    <a:pt x="582" y="409"/>
                    <a:pt x="575" y="412"/>
                  </a:cubicBezTo>
                  <a:moveTo>
                    <a:pt x="618" y="368"/>
                  </a:moveTo>
                  <a:cubicBezTo>
                    <a:pt x="618" y="366"/>
                    <a:pt x="618" y="364"/>
                    <a:pt x="618" y="361"/>
                  </a:cubicBezTo>
                  <a:cubicBezTo>
                    <a:pt x="624" y="362"/>
                    <a:pt x="629" y="364"/>
                    <a:pt x="635" y="365"/>
                  </a:cubicBezTo>
                  <a:cubicBezTo>
                    <a:pt x="633" y="377"/>
                    <a:pt x="632" y="388"/>
                    <a:pt x="626" y="400"/>
                  </a:cubicBezTo>
                  <a:cubicBezTo>
                    <a:pt x="617" y="400"/>
                    <a:pt x="617" y="400"/>
                    <a:pt x="617" y="400"/>
                  </a:cubicBezTo>
                  <a:cubicBezTo>
                    <a:pt x="617" y="396"/>
                    <a:pt x="616" y="397"/>
                    <a:pt x="616" y="396"/>
                  </a:cubicBezTo>
                  <a:cubicBezTo>
                    <a:pt x="617" y="387"/>
                    <a:pt x="618" y="377"/>
                    <a:pt x="618" y="368"/>
                  </a:cubicBezTo>
                  <a:moveTo>
                    <a:pt x="644" y="366"/>
                  </a:moveTo>
                  <a:cubicBezTo>
                    <a:pt x="650" y="368"/>
                    <a:pt x="656" y="369"/>
                    <a:pt x="661" y="371"/>
                  </a:cubicBezTo>
                  <a:cubicBezTo>
                    <a:pt x="661" y="373"/>
                    <a:pt x="660" y="375"/>
                    <a:pt x="659" y="378"/>
                  </a:cubicBezTo>
                  <a:cubicBezTo>
                    <a:pt x="658" y="382"/>
                    <a:pt x="657" y="386"/>
                    <a:pt x="656" y="390"/>
                  </a:cubicBezTo>
                  <a:cubicBezTo>
                    <a:pt x="653" y="391"/>
                    <a:pt x="650" y="392"/>
                    <a:pt x="647" y="393"/>
                  </a:cubicBezTo>
                  <a:cubicBezTo>
                    <a:pt x="644" y="395"/>
                    <a:pt x="640" y="396"/>
                    <a:pt x="635" y="398"/>
                  </a:cubicBezTo>
                  <a:cubicBezTo>
                    <a:pt x="638" y="387"/>
                    <a:pt x="641" y="376"/>
                    <a:pt x="644" y="366"/>
                  </a:cubicBezTo>
                  <a:moveTo>
                    <a:pt x="663" y="410"/>
                  </a:moveTo>
                  <a:cubicBezTo>
                    <a:pt x="663" y="410"/>
                    <a:pt x="663" y="409"/>
                    <a:pt x="663" y="409"/>
                  </a:cubicBezTo>
                  <a:cubicBezTo>
                    <a:pt x="663" y="409"/>
                    <a:pt x="663" y="409"/>
                    <a:pt x="663" y="409"/>
                  </a:cubicBezTo>
                  <a:cubicBezTo>
                    <a:pt x="663" y="409"/>
                    <a:pt x="663" y="410"/>
                    <a:pt x="663" y="410"/>
                  </a:cubicBezTo>
                  <a:moveTo>
                    <a:pt x="820" y="321"/>
                  </a:moveTo>
                  <a:cubicBezTo>
                    <a:pt x="821" y="318"/>
                    <a:pt x="822" y="315"/>
                    <a:pt x="823" y="312"/>
                  </a:cubicBezTo>
                  <a:cubicBezTo>
                    <a:pt x="825" y="312"/>
                    <a:pt x="826" y="312"/>
                    <a:pt x="827" y="312"/>
                  </a:cubicBezTo>
                  <a:cubicBezTo>
                    <a:pt x="829" y="312"/>
                    <a:pt x="831" y="313"/>
                    <a:pt x="833" y="314"/>
                  </a:cubicBezTo>
                  <a:cubicBezTo>
                    <a:pt x="833" y="314"/>
                    <a:pt x="833" y="315"/>
                    <a:pt x="833" y="315"/>
                  </a:cubicBezTo>
                  <a:cubicBezTo>
                    <a:pt x="832" y="316"/>
                    <a:pt x="831" y="316"/>
                    <a:pt x="831" y="316"/>
                  </a:cubicBezTo>
                  <a:cubicBezTo>
                    <a:pt x="827" y="318"/>
                    <a:pt x="824" y="319"/>
                    <a:pt x="820" y="321"/>
                  </a:cubicBezTo>
                  <a:moveTo>
                    <a:pt x="917" y="264"/>
                  </a:moveTo>
                  <a:cubicBezTo>
                    <a:pt x="915" y="269"/>
                    <a:pt x="914" y="274"/>
                    <a:pt x="911" y="280"/>
                  </a:cubicBezTo>
                  <a:cubicBezTo>
                    <a:pt x="909" y="281"/>
                    <a:pt x="906" y="282"/>
                    <a:pt x="903" y="283"/>
                  </a:cubicBezTo>
                  <a:cubicBezTo>
                    <a:pt x="903" y="283"/>
                    <a:pt x="903" y="282"/>
                    <a:pt x="902" y="282"/>
                  </a:cubicBezTo>
                  <a:cubicBezTo>
                    <a:pt x="900" y="282"/>
                    <a:pt x="897" y="282"/>
                    <a:pt x="895" y="281"/>
                  </a:cubicBezTo>
                  <a:cubicBezTo>
                    <a:pt x="897" y="274"/>
                    <a:pt x="899" y="267"/>
                    <a:pt x="899" y="267"/>
                  </a:cubicBezTo>
                  <a:cubicBezTo>
                    <a:pt x="901" y="262"/>
                    <a:pt x="902" y="257"/>
                    <a:pt x="904" y="252"/>
                  </a:cubicBezTo>
                  <a:cubicBezTo>
                    <a:pt x="907" y="252"/>
                    <a:pt x="909" y="253"/>
                    <a:pt x="911" y="254"/>
                  </a:cubicBezTo>
                  <a:cubicBezTo>
                    <a:pt x="914" y="254"/>
                    <a:pt x="917" y="255"/>
                    <a:pt x="920" y="256"/>
                  </a:cubicBezTo>
                  <a:cubicBezTo>
                    <a:pt x="919" y="258"/>
                    <a:pt x="918" y="261"/>
                    <a:pt x="917" y="2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09"/>
            <p:cNvSpPr/>
            <p:nvPr/>
          </p:nvSpPr>
          <p:spPr bwMode="auto">
            <a:xfrm>
              <a:off x="11525250" y="4135437"/>
              <a:ext cx="52388" cy="93663"/>
            </a:xfrm>
            <a:custGeom>
              <a:avLst/>
              <a:gdLst>
                <a:gd name="T0" fmla="*/ 1 w 14"/>
                <a:gd name="T1" fmla="*/ 5 h 25"/>
                <a:gd name="T2" fmla="*/ 10 w 14"/>
                <a:gd name="T3" fmla="*/ 24 h 25"/>
                <a:gd name="T4" fmla="*/ 12 w 14"/>
                <a:gd name="T5" fmla="*/ 24 h 25"/>
                <a:gd name="T6" fmla="*/ 1 w 14"/>
                <a:gd name="T7" fmla="*/ 3 h 25"/>
                <a:gd name="T8" fmla="*/ 1 w 14"/>
                <a:gd name="T9" fmla="*/ 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5">
                  <a:moveTo>
                    <a:pt x="1" y="5"/>
                  </a:moveTo>
                  <a:cubicBezTo>
                    <a:pt x="8" y="5"/>
                    <a:pt x="10" y="19"/>
                    <a:pt x="10" y="24"/>
                  </a:cubicBezTo>
                  <a:cubicBezTo>
                    <a:pt x="10" y="25"/>
                    <a:pt x="11" y="25"/>
                    <a:pt x="12" y="24"/>
                  </a:cubicBezTo>
                  <a:cubicBezTo>
                    <a:pt x="14" y="18"/>
                    <a:pt x="10" y="0"/>
                    <a:pt x="1" y="3"/>
                  </a:cubicBezTo>
                  <a:cubicBezTo>
                    <a:pt x="0" y="3"/>
                    <a:pt x="0" y="5"/>
                    <a:pt x="1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10"/>
            <p:cNvSpPr/>
            <p:nvPr/>
          </p:nvSpPr>
          <p:spPr bwMode="auto">
            <a:xfrm>
              <a:off x="10460038" y="4446587"/>
              <a:ext cx="112713" cy="209550"/>
            </a:xfrm>
            <a:custGeom>
              <a:avLst/>
              <a:gdLst>
                <a:gd name="T0" fmla="*/ 20 w 30"/>
                <a:gd name="T1" fmla="*/ 35 h 56"/>
                <a:gd name="T2" fmla="*/ 29 w 30"/>
                <a:gd name="T3" fmla="*/ 55 h 56"/>
                <a:gd name="T4" fmla="*/ 30 w 30"/>
                <a:gd name="T5" fmla="*/ 55 h 56"/>
                <a:gd name="T6" fmla="*/ 24 w 30"/>
                <a:gd name="T7" fmla="*/ 39 h 56"/>
                <a:gd name="T8" fmla="*/ 18 w 30"/>
                <a:gd name="T9" fmla="*/ 22 h 56"/>
                <a:gd name="T10" fmla="*/ 4 w 30"/>
                <a:gd name="T11" fmla="*/ 2 h 56"/>
                <a:gd name="T12" fmla="*/ 2 w 30"/>
                <a:gd name="T13" fmla="*/ 4 h 56"/>
                <a:gd name="T14" fmla="*/ 20 w 30"/>
                <a:gd name="T15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6">
                  <a:moveTo>
                    <a:pt x="20" y="35"/>
                  </a:moveTo>
                  <a:cubicBezTo>
                    <a:pt x="22" y="41"/>
                    <a:pt x="23" y="50"/>
                    <a:pt x="29" y="55"/>
                  </a:cubicBezTo>
                  <a:cubicBezTo>
                    <a:pt x="29" y="56"/>
                    <a:pt x="30" y="55"/>
                    <a:pt x="30" y="55"/>
                  </a:cubicBezTo>
                  <a:cubicBezTo>
                    <a:pt x="26" y="50"/>
                    <a:pt x="26" y="44"/>
                    <a:pt x="24" y="39"/>
                  </a:cubicBezTo>
                  <a:cubicBezTo>
                    <a:pt x="22" y="33"/>
                    <a:pt x="21" y="28"/>
                    <a:pt x="18" y="22"/>
                  </a:cubicBezTo>
                  <a:cubicBezTo>
                    <a:pt x="15" y="14"/>
                    <a:pt x="10" y="8"/>
                    <a:pt x="4" y="2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11" y="13"/>
                    <a:pt x="15" y="23"/>
                    <a:pt x="20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11"/>
            <p:cNvSpPr/>
            <p:nvPr/>
          </p:nvSpPr>
          <p:spPr bwMode="auto">
            <a:xfrm>
              <a:off x="10977563" y="5846763"/>
              <a:ext cx="131763" cy="284163"/>
            </a:xfrm>
            <a:custGeom>
              <a:avLst/>
              <a:gdLst>
                <a:gd name="T0" fmla="*/ 32 w 35"/>
                <a:gd name="T1" fmla="*/ 2 h 76"/>
                <a:gd name="T2" fmla="*/ 18 w 35"/>
                <a:gd name="T3" fmla="*/ 46 h 76"/>
                <a:gd name="T4" fmla="*/ 1 w 35"/>
                <a:gd name="T5" fmla="*/ 66 h 76"/>
                <a:gd name="T6" fmla="*/ 1 w 35"/>
                <a:gd name="T7" fmla="*/ 66 h 76"/>
                <a:gd name="T8" fmla="*/ 17 w 35"/>
                <a:gd name="T9" fmla="*/ 55 h 76"/>
                <a:gd name="T10" fmla="*/ 25 w 35"/>
                <a:gd name="T11" fmla="*/ 36 h 76"/>
                <a:gd name="T12" fmla="*/ 34 w 35"/>
                <a:gd name="T13" fmla="*/ 2 h 76"/>
                <a:gd name="T14" fmla="*/ 32 w 35"/>
                <a:gd name="T15" fmla="*/ 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76">
                  <a:moveTo>
                    <a:pt x="32" y="2"/>
                  </a:moveTo>
                  <a:cubicBezTo>
                    <a:pt x="32" y="17"/>
                    <a:pt x="23" y="32"/>
                    <a:pt x="18" y="46"/>
                  </a:cubicBezTo>
                  <a:cubicBezTo>
                    <a:pt x="16" y="50"/>
                    <a:pt x="10" y="73"/>
                    <a:pt x="1" y="66"/>
                  </a:cubicBezTo>
                  <a:cubicBezTo>
                    <a:pt x="1" y="65"/>
                    <a:pt x="0" y="66"/>
                    <a:pt x="1" y="66"/>
                  </a:cubicBezTo>
                  <a:cubicBezTo>
                    <a:pt x="8" y="76"/>
                    <a:pt x="15" y="61"/>
                    <a:pt x="17" y="55"/>
                  </a:cubicBezTo>
                  <a:cubicBezTo>
                    <a:pt x="20" y="49"/>
                    <a:pt x="22" y="42"/>
                    <a:pt x="25" y="36"/>
                  </a:cubicBezTo>
                  <a:cubicBezTo>
                    <a:pt x="29" y="26"/>
                    <a:pt x="35" y="13"/>
                    <a:pt x="34" y="2"/>
                  </a:cubicBezTo>
                  <a:cubicBezTo>
                    <a:pt x="34" y="0"/>
                    <a:pt x="32" y="0"/>
                    <a:pt x="32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12"/>
            <p:cNvSpPr>
              <a:spLocks noEditPoints="1"/>
            </p:cNvSpPr>
            <p:nvPr/>
          </p:nvSpPr>
          <p:spPr bwMode="auto">
            <a:xfrm>
              <a:off x="10190163" y="4784725"/>
              <a:ext cx="2022475" cy="1530350"/>
            </a:xfrm>
            <a:custGeom>
              <a:avLst/>
              <a:gdLst>
                <a:gd name="T0" fmla="*/ 520 w 539"/>
                <a:gd name="T1" fmla="*/ 138 h 408"/>
                <a:gd name="T2" fmla="*/ 456 w 539"/>
                <a:gd name="T3" fmla="*/ 160 h 408"/>
                <a:gd name="T4" fmla="*/ 423 w 539"/>
                <a:gd name="T5" fmla="*/ 95 h 408"/>
                <a:gd name="T6" fmla="*/ 418 w 539"/>
                <a:gd name="T7" fmla="*/ 164 h 408"/>
                <a:gd name="T8" fmla="*/ 395 w 539"/>
                <a:gd name="T9" fmla="*/ 178 h 408"/>
                <a:gd name="T10" fmla="*/ 369 w 539"/>
                <a:gd name="T11" fmla="*/ 128 h 408"/>
                <a:gd name="T12" fmla="*/ 371 w 539"/>
                <a:gd name="T13" fmla="*/ 66 h 408"/>
                <a:gd name="T14" fmla="*/ 90 w 539"/>
                <a:gd name="T15" fmla="*/ 320 h 408"/>
                <a:gd name="T16" fmla="*/ 125 w 539"/>
                <a:gd name="T17" fmla="*/ 387 h 408"/>
                <a:gd name="T18" fmla="*/ 479 w 539"/>
                <a:gd name="T19" fmla="*/ 301 h 408"/>
                <a:gd name="T20" fmla="*/ 475 w 539"/>
                <a:gd name="T21" fmla="*/ 281 h 408"/>
                <a:gd name="T22" fmla="*/ 500 w 539"/>
                <a:gd name="T23" fmla="*/ 264 h 408"/>
                <a:gd name="T24" fmla="*/ 511 w 539"/>
                <a:gd name="T25" fmla="*/ 208 h 408"/>
                <a:gd name="T26" fmla="*/ 471 w 539"/>
                <a:gd name="T27" fmla="*/ 173 h 408"/>
                <a:gd name="T28" fmla="*/ 495 w 539"/>
                <a:gd name="T29" fmla="*/ 189 h 408"/>
                <a:gd name="T30" fmla="*/ 450 w 539"/>
                <a:gd name="T31" fmla="*/ 192 h 408"/>
                <a:gd name="T32" fmla="*/ 427 w 539"/>
                <a:gd name="T33" fmla="*/ 299 h 408"/>
                <a:gd name="T34" fmla="*/ 386 w 539"/>
                <a:gd name="T35" fmla="*/ 302 h 408"/>
                <a:gd name="T36" fmla="*/ 346 w 539"/>
                <a:gd name="T37" fmla="*/ 313 h 408"/>
                <a:gd name="T38" fmla="*/ 359 w 539"/>
                <a:gd name="T39" fmla="*/ 298 h 408"/>
                <a:gd name="T40" fmla="*/ 296 w 539"/>
                <a:gd name="T41" fmla="*/ 305 h 408"/>
                <a:gd name="T42" fmla="*/ 319 w 539"/>
                <a:gd name="T43" fmla="*/ 284 h 408"/>
                <a:gd name="T44" fmla="*/ 328 w 539"/>
                <a:gd name="T45" fmla="*/ 308 h 408"/>
                <a:gd name="T46" fmla="*/ 350 w 539"/>
                <a:gd name="T47" fmla="*/ 262 h 408"/>
                <a:gd name="T48" fmla="*/ 385 w 539"/>
                <a:gd name="T49" fmla="*/ 230 h 408"/>
                <a:gd name="T50" fmla="*/ 432 w 539"/>
                <a:gd name="T51" fmla="*/ 235 h 408"/>
                <a:gd name="T52" fmla="*/ 412 w 539"/>
                <a:gd name="T53" fmla="*/ 231 h 408"/>
                <a:gd name="T54" fmla="*/ 409 w 539"/>
                <a:gd name="T55" fmla="*/ 226 h 408"/>
                <a:gd name="T56" fmla="*/ 384 w 539"/>
                <a:gd name="T57" fmla="*/ 233 h 408"/>
                <a:gd name="T58" fmla="*/ 357 w 539"/>
                <a:gd name="T59" fmla="*/ 270 h 408"/>
                <a:gd name="T60" fmla="*/ 363 w 539"/>
                <a:gd name="T61" fmla="*/ 297 h 408"/>
                <a:gd name="T62" fmla="*/ 398 w 539"/>
                <a:gd name="T63" fmla="*/ 282 h 408"/>
                <a:gd name="T64" fmla="*/ 406 w 539"/>
                <a:gd name="T65" fmla="*/ 292 h 408"/>
                <a:gd name="T66" fmla="*/ 442 w 539"/>
                <a:gd name="T67" fmla="*/ 243 h 408"/>
                <a:gd name="T68" fmla="*/ 394 w 539"/>
                <a:gd name="T69" fmla="*/ 201 h 408"/>
                <a:gd name="T70" fmla="*/ 387 w 539"/>
                <a:gd name="T71" fmla="*/ 209 h 408"/>
                <a:gd name="T72" fmla="*/ 61 w 539"/>
                <a:gd name="T73" fmla="*/ 372 h 408"/>
                <a:gd name="T74" fmla="*/ 266 w 539"/>
                <a:gd name="T75" fmla="*/ 272 h 408"/>
                <a:gd name="T76" fmla="*/ 220 w 539"/>
                <a:gd name="T77" fmla="*/ 299 h 408"/>
                <a:gd name="T78" fmla="*/ 184 w 539"/>
                <a:gd name="T79" fmla="*/ 346 h 408"/>
                <a:gd name="T80" fmla="*/ 121 w 539"/>
                <a:gd name="T81" fmla="*/ 310 h 408"/>
                <a:gd name="T82" fmla="*/ 354 w 539"/>
                <a:gd name="T83" fmla="*/ 148 h 408"/>
                <a:gd name="T84" fmla="*/ 347 w 539"/>
                <a:gd name="T85" fmla="*/ 260 h 408"/>
                <a:gd name="T86" fmla="*/ 322 w 539"/>
                <a:gd name="T87" fmla="*/ 273 h 408"/>
                <a:gd name="T88" fmla="*/ 278 w 539"/>
                <a:gd name="T89" fmla="*/ 292 h 408"/>
                <a:gd name="T90" fmla="*/ 264 w 539"/>
                <a:gd name="T91" fmla="*/ 325 h 408"/>
                <a:gd name="T92" fmla="*/ 277 w 539"/>
                <a:gd name="T93" fmla="*/ 331 h 408"/>
                <a:gd name="T94" fmla="*/ 327 w 539"/>
                <a:gd name="T95" fmla="*/ 322 h 408"/>
                <a:gd name="T96" fmla="*/ 384 w 539"/>
                <a:gd name="T97" fmla="*/ 305 h 408"/>
                <a:gd name="T98" fmla="*/ 365 w 539"/>
                <a:gd name="T99" fmla="*/ 317 h 408"/>
                <a:gd name="T100" fmla="*/ 406 w 539"/>
                <a:gd name="T101" fmla="*/ 297 h 408"/>
                <a:gd name="T102" fmla="*/ 452 w 539"/>
                <a:gd name="T103" fmla="*/ 283 h 408"/>
                <a:gd name="T104" fmla="*/ 455 w 539"/>
                <a:gd name="T105" fmla="*/ 290 h 408"/>
                <a:gd name="T106" fmla="*/ 467 w 539"/>
                <a:gd name="T107" fmla="*/ 261 h 408"/>
                <a:gd name="T108" fmla="*/ 478 w 539"/>
                <a:gd name="T109" fmla="*/ 267 h 408"/>
                <a:gd name="T110" fmla="*/ 488 w 539"/>
                <a:gd name="T111" fmla="*/ 201 h 408"/>
                <a:gd name="T112" fmla="*/ 499 w 539"/>
                <a:gd name="T113" fmla="*/ 202 h 408"/>
                <a:gd name="T114" fmla="*/ 508 w 539"/>
                <a:gd name="T115" fmla="*/ 204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39" h="408">
                  <a:moveTo>
                    <a:pt x="511" y="208"/>
                  </a:moveTo>
                  <a:cubicBezTo>
                    <a:pt x="512" y="203"/>
                    <a:pt x="513" y="199"/>
                    <a:pt x="513" y="195"/>
                  </a:cubicBezTo>
                  <a:cubicBezTo>
                    <a:pt x="515" y="184"/>
                    <a:pt x="517" y="173"/>
                    <a:pt x="518" y="162"/>
                  </a:cubicBezTo>
                  <a:cubicBezTo>
                    <a:pt x="519" y="161"/>
                    <a:pt x="519" y="158"/>
                    <a:pt x="519" y="155"/>
                  </a:cubicBezTo>
                  <a:cubicBezTo>
                    <a:pt x="520" y="155"/>
                    <a:pt x="521" y="156"/>
                    <a:pt x="521" y="156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0"/>
                    <a:pt x="523" y="137"/>
                    <a:pt x="525" y="136"/>
                  </a:cubicBezTo>
                  <a:cubicBezTo>
                    <a:pt x="527" y="135"/>
                    <a:pt x="526" y="133"/>
                    <a:pt x="525" y="134"/>
                  </a:cubicBezTo>
                  <a:cubicBezTo>
                    <a:pt x="523" y="135"/>
                    <a:pt x="521" y="136"/>
                    <a:pt x="520" y="138"/>
                  </a:cubicBezTo>
                  <a:cubicBezTo>
                    <a:pt x="503" y="143"/>
                    <a:pt x="486" y="149"/>
                    <a:pt x="469" y="155"/>
                  </a:cubicBezTo>
                  <a:cubicBezTo>
                    <a:pt x="469" y="146"/>
                    <a:pt x="466" y="137"/>
                    <a:pt x="465" y="128"/>
                  </a:cubicBezTo>
                  <a:cubicBezTo>
                    <a:pt x="465" y="122"/>
                    <a:pt x="464" y="116"/>
                    <a:pt x="463" y="110"/>
                  </a:cubicBezTo>
                  <a:cubicBezTo>
                    <a:pt x="461" y="102"/>
                    <a:pt x="458" y="94"/>
                    <a:pt x="457" y="87"/>
                  </a:cubicBezTo>
                  <a:cubicBezTo>
                    <a:pt x="456" y="85"/>
                    <a:pt x="453" y="85"/>
                    <a:pt x="453" y="87"/>
                  </a:cubicBezTo>
                  <a:cubicBezTo>
                    <a:pt x="455" y="94"/>
                    <a:pt x="457" y="101"/>
                    <a:pt x="459" y="107"/>
                  </a:cubicBezTo>
                  <a:cubicBezTo>
                    <a:pt x="461" y="115"/>
                    <a:pt x="462" y="123"/>
                    <a:pt x="463" y="131"/>
                  </a:cubicBezTo>
                  <a:cubicBezTo>
                    <a:pt x="463" y="140"/>
                    <a:pt x="465" y="148"/>
                    <a:pt x="466" y="157"/>
                  </a:cubicBezTo>
                  <a:cubicBezTo>
                    <a:pt x="463" y="158"/>
                    <a:pt x="459" y="159"/>
                    <a:pt x="456" y="160"/>
                  </a:cubicBezTo>
                  <a:cubicBezTo>
                    <a:pt x="453" y="151"/>
                    <a:pt x="450" y="141"/>
                    <a:pt x="448" y="130"/>
                  </a:cubicBezTo>
                  <a:cubicBezTo>
                    <a:pt x="446" y="115"/>
                    <a:pt x="443" y="100"/>
                    <a:pt x="438" y="85"/>
                  </a:cubicBezTo>
                  <a:cubicBezTo>
                    <a:pt x="438" y="83"/>
                    <a:pt x="435" y="84"/>
                    <a:pt x="436" y="85"/>
                  </a:cubicBezTo>
                  <a:cubicBezTo>
                    <a:pt x="440" y="102"/>
                    <a:pt x="443" y="118"/>
                    <a:pt x="445" y="135"/>
                  </a:cubicBezTo>
                  <a:cubicBezTo>
                    <a:pt x="447" y="144"/>
                    <a:pt x="449" y="153"/>
                    <a:pt x="452" y="162"/>
                  </a:cubicBezTo>
                  <a:cubicBezTo>
                    <a:pt x="449" y="163"/>
                    <a:pt x="445" y="165"/>
                    <a:pt x="442" y="166"/>
                  </a:cubicBezTo>
                  <a:cubicBezTo>
                    <a:pt x="441" y="159"/>
                    <a:pt x="440" y="151"/>
                    <a:pt x="439" y="145"/>
                  </a:cubicBezTo>
                  <a:cubicBezTo>
                    <a:pt x="436" y="128"/>
                    <a:pt x="432" y="111"/>
                    <a:pt x="427" y="95"/>
                  </a:cubicBezTo>
                  <a:cubicBezTo>
                    <a:pt x="426" y="93"/>
                    <a:pt x="423" y="93"/>
                    <a:pt x="423" y="95"/>
                  </a:cubicBezTo>
                  <a:cubicBezTo>
                    <a:pt x="429" y="114"/>
                    <a:pt x="433" y="132"/>
                    <a:pt x="436" y="151"/>
                  </a:cubicBezTo>
                  <a:cubicBezTo>
                    <a:pt x="437" y="157"/>
                    <a:pt x="438" y="162"/>
                    <a:pt x="440" y="167"/>
                  </a:cubicBezTo>
                  <a:cubicBezTo>
                    <a:pt x="434" y="169"/>
                    <a:pt x="429" y="171"/>
                    <a:pt x="424" y="173"/>
                  </a:cubicBezTo>
                  <a:cubicBezTo>
                    <a:pt x="423" y="171"/>
                    <a:pt x="422" y="169"/>
                    <a:pt x="422" y="167"/>
                  </a:cubicBezTo>
                  <a:cubicBezTo>
                    <a:pt x="420" y="159"/>
                    <a:pt x="419" y="151"/>
                    <a:pt x="418" y="144"/>
                  </a:cubicBezTo>
                  <a:cubicBezTo>
                    <a:pt x="414" y="129"/>
                    <a:pt x="408" y="114"/>
                    <a:pt x="402" y="100"/>
                  </a:cubicBezTo>
                  <a:cubicBezTo>
                    <a:pt x="401" y="99"/>
                    <a:pt x="399" y="100"/>
                    <a:pt x="400" y="101"/>
                  </a:cubicBezTo>
                  <a:cubicBezTo>
                    <a:pt x="405" y="115"/>
                    <a:pt x="411" y="128"/>
                    <a:pt x="414" y="143"/>
                  </a:cubicBezTo>
                  <a:cubicBezTo>
                    <a:pt x="416" y="150"/>
                    <a:pt x="416" y="157"/>
                    <a:pt x="418" y="164"/>
                  </a:cubicBezTo>
                  <a:cubicBezTo>
                    <a:pt x="419" y="167"/>
                    <a:pt x="420" y="169"/>
                    <a:pt x="421" y="171"/>
                  </a:cubicBezTo>
                  <a:cubicBezTo>
                    <a:pt x="420" y="172"/>
                    <a:pt x="419" y="172"/>
                    <a:pt x="419" y="173"/>
                  </a:cubicBezTo>
                  <a:cubicBezTo>
                    <a:pt x="419" y="174"/>
                    <a:pt x="419" y="174"/>
                    <a:pt x="419" y="175"/>
                  </a:cubicBezTo>
                  <a:cubicBezTo>
                    <a:pt x="413" y="178"/>
                    <a:pt x="406" y="181"/>
                    <a:pt x="399" y="183"/>
                  </a:cubicBezTo>
                  <a:cubicBezTo>
                    <a:pt x="397" y="177"/>
                    <a:pt x="396" y="171"/>
                    <a:pt x="395" y="166"/>
                  </a:cubicBezTo>
                  <a:cubicBezTo>
                    <a:pt x="391" y="151"/>
                    <a:pt x="387" y="137"/>
                    <a:pt x="382" y="123"/>
                  </a:cubicBezTo>
                  <a:cubicBezTo>
                    <a:pt x="382" y="121"/>
                    <a:pt x="379" y="122"/>
                    <a:pt x="380" y="123"/>
                  </a:cubicBezTo>
                  <a:cubicBezTo>
                    <a:pt x="383" y="133"/>
                    <a:pt x="386" y="143"/>
                    <a:pt x="389" y="153"/>
                  </a:cubicBezTo>
                  <a:cubicBezTo>
                    <a:pt x="391" y="161"/>
                    <a:pt x="392" y="170"/>
                    <a:pt x="395" y="178"/>
                  </a:cubicBezTo>
                  <a:cubicBezTo>
                    <a:pt x="395" y="178"/>
                    <a:pt x="396" y="179"/>
                    <a:pt x="396" y="180"/>
                  </a:cubicBezTo>
                  <a:cubicBezTo>
                    <a:pt x="396" y="180"/>
                    <a:pt x="396" y="180"/>
                    <a:pt x="396" y="181"/>
                  </a:cubicBezTo>
                  <a:cubicBezTo>
                    <a:pt x="395" y="182"/>
                    <a:pt x="395" y="184"/>
                    <a:pt x="394" y="186"/>
                  </a:cubicBezTo>
                  <a:cubicBezTo>
                    <a:pt x="386" y="189"/>
                    <a:pt x="378" y="192"/>
                    <a:pt x="371" y="196"/>
                  </a:cubicBezTo>
                  <a:cubicBezTo>
                    <a:pt x="374" y="189"/>
                    <a:pt x="376" y="186"/>
                    <a:pt x="378" y="182"/>
                  </a:cubicBezTo>
                  <a:cubicBezTo>
                    <a:pt x="386" y="165"/>
                    <a:pt x="382" y="151"/>
                    <a:pt x="366" y="142"/>
                  </a:cubicBezTo>
                  <a:cubicBezTo>
                    <a:pt x="364" y="140"/>
                    <a:pt x="361" y="139"/>
                    <a:pt x="358" y="137"/>
                  </a:cubicBezTo>
                  <a:cubicBezTo>
                    <a:pt x="362" y="135"/>
                    <a:pt x="366" y="133"/>
                    <a:pt x="369" y="129"/>
                  </a:cubicBezTo>
                  <a:cubicBezTo>
                    <a:pt x="370" y="129"/>
                    <a:pt x="369" y="128"/>
                    <a:pt x="369" y="128"/>
                  </a:cubicBezTo>
                  <a:cubicBezTo>
                    <a:pt x="364" y="132"/>
                    <a:pt x="360" y="134"/>
                    <a:pt x="355" y="136"/>
                  </a:cubicBezTo>
                  <a:cubicBezTo>
                    <a:pt x="342" y="130"/>
                    <a:pt x="329" y="126"/>
                    <a:pt x="314" y="127"/>
                  </a:cubicBezTo>
                  <a:cubicBezTo>
                    <a:pt x="313" y="127"/>
                    <a:pt x="312" y="127"/>
                    <a:pt x="308" y="126"/>
                  </a:cubicBezTo>
                  <a:cubicBezTo>
                    <a:pt x="312" y="124"/>
                    <a:pt x="314" y="122"/>
                    <a:pt x="316" y="121"/>
                  </a:cubicBezTo>
                  <a:cubicBezTo>
                    <a:pt x="360" y="94"/>
                    <a:pt x="404" y="69"/>
                    <a:pt x="450" y="47"/>
                  </a:cubicBezTo>
                  <a:cubicBezTo>
                    <a:pt x="474" y="36"/>
                    <a:pt x="497" y="23"/>
                    <a:pt x="521" y="10"/>
                  </a:cubicBezTo>
                  <a:cubicBezTo>
                    <a:pt x="521" y="0"/>
                    <a:pt x="521" y="0"/>
                    <a:pt x="521" y="0"/>
                  </a:cubicBezTo>
                  <a:cubicBezTo>
                    <a:pt x="513" y="3"/>
                    <a:pt x="503" y="6"/>
                    <a:pt x="495" y="10"/>
                  </a:cubicBezTo>
                  <a:cubicBezTo>
                    <a:pt x="453" y="28"/>
                    <a:pt x="412" y="47"/>
                    <a:pt x="371" y="66"/>
                  </a:cubicBezTo>
                  <a:cubicBezTo>
                    <a:pt x="345" y="79"/>
                    <a:pt x="319" y="95"/>
                    <a:pt x="293" y="108"/>
                  </a:cubicBezTo>
                  <a:cubicBezTo>
                    <a:pt x="282" y="114"/>
                    <a:pt x="273" y="120"/>
                    <a:pt x="266" y="131"/>
                  </a:cubicBezTo>
                  <a:cubicBezTo>
                    <a:pt x="265" y="132"/>
                    <a:pt x="265" y="133"/>
                    <a:pt x="264" y="134"/>
                  </a:cubicBezTo>
                  <a:cubicBezTo>
                    <a:pt x="266" y="138"/>
                    <a:pt x="268" y="141"/>
                    <a:pt x="269" y="144"/>
                  </a:cubicBezTo>
                  <a:cubicBezTo>
                    <a:pt x="268" y="144"/>
                    <a:pt x="267" y="143"/>
                    <a:pt x="267" y="143"/>
                  </a:cubicBezTo>
                  <a:cubicBezTo>
                    <a:pt x="249" y="161"/>
                    <a:pt x="232" y="180"/>
                    <a:pt x="214" y="199"/>
                  </a:cubicBezTo>
                  <a:cubicBezTo>
                    <a:pt x="182" y="231"/>
                    <a:pt x="143" y="256"/>
                    <a:pt x="111" y="290"/>
                  </a:cubicBezTo>
                  <a:cubicBezTo>
                    <a:pt x="104" y="297"/>
                    <a:pt x="94" y="303"/>
                    <a:pt x="93" y="315"/>
                  </a:cubicBezTo>
                  <a:cubicBezTo>
                    <a:pt x="93" y="317"/>
                    <a:pt x="91" y="319"/>
                    <a:pt x="90" y="320"/>
                  </a:cubicBezTo>
                  <a:cubicBezTo>
                    <a:pt x="72" y="335"/>
                    <a:pt x="55" y="350"/>
                    <a:pt x="37" y="364"/>
                  </a:cubicBezTo>
                  <a:cubicBezTo>
                    <a:pt x="26" y="373"/>
                    <a:pt x="16" y="382"/>
                    <a:pt x="5" y="391"/>
                  </a:cubicBezTo>
                  <a:cubicBezTo>
                    <a:pt x="2" y="394"/>
                    <a:pt x="0" y="397"/>
                    <a:pt x="2" y="401"/>
                  </a:cubicBezTo>
                  <a:cubicBezTo>
                    <a:pt x="4" y="404"/>
                    <a:pt x="8" y="407"/>
                    <a:pt x="11" y="407"/>
                  </a:cubicBezTo>
                  <a:cubicBezTo>
                    <a:pt x="19" y="408"/>
                    <a:pt x="27" y="408"/>
                    <a:pt x="34" y="406"/>
                  </a:cubicBezTo>
                  <a:cubicBezTo>
                    <a:pt x="55" y="401"/>
                    <a:pt x="76" y="394"/>
                    <a:pt x="98" y="389"/>
                  </a:cubicBezTo>
                  <a:cubicBezTo>
                    <a:pt x="107" y="386"/>
                    <a:pt x="116" y="384"/>
                    <a:pt x="126" y="385"/>
                  </a:cubicBezTo>
                  <a:cubicBezTo>
                    <a:pt x="125" y="385"/>
                    <a:pt x="125" y="386"/>
                    <a:pt x="125" y="387"/>
                  </a:cubicBezTo>
                  <a:cubicBezTo>
                    <a:pt x="124" y="387"/>
                    <a:pt x="125" y="388"/>
                    <a:pt x="125" y="387"/>
                  </a:cubicBezTo>
                  <a:cubicBezTo>
                    <a:pt x="126" y="386"/>
                    <a:pt x="127" y="385"/>
                    <a:pt x="127" y="385"/>
                  </a:cubicBezTo>
                  <a:cubicBezTo>
                    <a:pt x="128" y="385"/>
                    <a:pt x="128" y="385"/>
                    <a:pt x="128" y="385"/>
                  </a:cubicBezTo>
                  <a:cubicBezTo>
                    <a:pt x="136" y="385"/>
                    <a:pt x="144" y="385"/>
                    <a:pt x="151" y="383"/>
                  </a:cubicBezTo>
                  <a:cubicBezTo>
                    <a:pt x="156" y="382"/>
                    <a:pt x="160" y="381"/>
                    <a:pt x="165" y="380"/>
                  </a:cubicBezTo>
                  <a:cubicBezTo>
                    <a:pt x="204" y="377"/>
                    <a:pt x="242" y="367"/>
                    <a:pt x="280" y="356"/>
                  </a:cubicBezTo>
                  <a:cubicBezTo>
                    <a:pt x="299" y="351"/>
                    <a:pt x="317" y="343"/>
                    <a:pt x="337" y="345"/>
                  </a:cubicBezTo>
                  <a:cubicBezTo>
                    <a:pt x="339" y="345"/>
                    <a:pt x="341" y="344"/>
                    <a:pt x="343" y="343"/>
                  </a:cubicBezTo>
                  <a:cubicBezTo>
                    <a:pt x="356" y="339"/>
                    <a:pt x="369" y="334"/>
                    <a:pt x="382" y="329"/>
                  </a:cubicBezTo>
                  <a:cubicBezTo>
                    <a:pt x="414" y="319"/>
                    <a:pt x="447" y="315"/>
                    <a:pt x="479" y="301"/>
                  </a:cubicBezTo>
                  <a:cubicBezTo>
                    <a:pt x="493" y="295"/>
                    <a:pt x="509" y="291"/>
                    <a:pt x="521" y="285"/>
                  </a:cubicBezTo>
                  <a:cubicBezTo>
                    <a:pt x="521" y="267"/>
                    <a:pt x="521" y="267"/>
                    <a:pt x="521" y="267"/>
                  </a:cubicBezTo>
                  <a:cubicBezTo>
                    <a:pt x="505" y="274"/>
                    <a:pt x="486" y="280"/>
                    <a:pt x="468" y="286"/>
                  </a:cubicBezTo>
                  <a:cubicBezTo>
                    <a:pt x="466" y="287"/>
                    <a:pt x="464" y="287"/>
                    <a:pt x="463" y="288"/>
                  </a:cubicBezTo>
                  <a:cubicBezTo>
                    <a:pt x="463" y="286"/>
                    <a:pt x="464" y="284"/>
                    <a:pt x="464" y="282"/>
                  </a:cubicBezTo>
                  <a:cubicBezTo>
                    <a:pt x="465" y="278"/>
                    <a:pt x="467" y="273"/>
                    <a:pt x="468" y="268"/>
                  </a:cubicBezTo>
                  <a:cubicBezTo>
                    <a:pt x="471" y="270"/>
                    <a:pt x="473" y="271"/>
                    <a:pt x="476" y="273"/>
                  </a:cubicBezTo>
                  <a:cubicBezTo>
                    <a:pt x="476" y="275"/>
                    <a:pt x="476" y="277"/>
                    <a:pt x="475" y="280"/>
                  </a:cubicBezTo>
                  <a:cubicBezTo>
                    <a:pt x="475" y="280"/>
                    <a:pt x="475" y="281"/>
                    <a:pt x="475" y="281"/>
                  </a:cubicBezTo>
                  <a:cubicBezTo>
                    <a:pt x="475" y="281"/>
                    <a:pt x="475" y="281"/>
                    <a:pt x="475" y="281"/>
                  </a:cubicBezTo>
                  <a:cubicBezTo>
                    <a:pt x="475" y="281"/>
                    <a:pt x="478" y="283"/>
                    <a:pt x="479" y="281"/>
                  </a:cubicBezTo>
                  <a:cubicBezTo>
                    <a:pt x="479" y="279"/>
                    <a:pt x="480" y="277"/>
                    <a:pt x="481" y="274"/>
                  </a:cubicBezTo>
                  <a:cubicBezTo>
                    <a:pt x="482" y="275"/>
                    <a:pt x="484" y="275"/>
                    <a:pt x="486" y="275"/>
                  </a:cubicBezTo>
                  <a:cubicBezTo>
                    <a:pt x="494" y="276"/>
                    <a:pt x="490" y="269"/>
                    <a:pt x="488" y="264"/>
                  </a:cubicBezTo>
                  <a:cubicBezTo>
                    <a:pt x="487" y="263"/>
                    <a:pt x="486" y="264"/>
                    <a:pt x="486" y="265"/>
                  </a:cubicBezTo>
                  <a:cubicBezTo>
                    <a:pt x="487" y="270"/>
                    <a:pt x="486" y="270"/>
                    <a:pt x="482" y="269"/>
                  </a:cubicBezTo>
                  <a:cubicBezTo>
                    <a:pt x="484" y="263"/>
                    <a:pt x="486" y="258"/>
                    <a:pt x="487" y="252"/>
                  </a:cubicBezTo>
                  <a:cubicBezTo>
                    <a:pt x="491" y="256"/>
                    <a:pt x="495" y="260"/>
                    <a:pt x="500" y="264"/>
                  </a:cubicBezTo>
                  <a:cubicBezTo>
                    <a:pt x="500" y="264"/>
                    <a:pt x="501" y="264"/>
                    <a:pt x="501" y="264"/>
                  </a:cubicBezTo>
                  <a:cubicBezTo>
                    <a:pt x="501" y="264"/>
                    <a:pt x="501" y="264"/>
                    <a:pt x="501" y="264"/>
                  </a:cubicBezTo>
                  <a:cubicBezTo>
                    <a:pt x="501" y="264"/>
                    <a:pt x="501" y="264"/>
                    <a:pt x="501" y="264"/>
                  </a:cubicBezTo>
                  <a:cubicBezTo>
                    <a:pt x="501" y="267"/>
                    <a:pt x="505" y="267"/>
                    <a:pt x="505" y="264"/>
                  </a:cubicBezTo>
                  <a:cubicBezTo>
                    <a:pt x="506" y="248"/>
                    <a:pt x="508" y="231"/>
                    <a:pt x="510" y="215"/>
                  </a:cubicBezTo>
                  <a:cubicBezTo>
                    <a:pt x="519" y="227"/>
                    <a:pt x="529" y="242"/>
                    <a:pt x="520" y="248"/>
                  </a:cubicBezTo>
                  <a:cubicBezTo>
                    <a:pt x="519" y="249"/>
                    <a:pt x="520" y="251"/>
                    <a:pt x="521" y="250"/>
                  </a:cubicBezTo>
                  <a:cubicBezTo>
                    <a:pt x="539" y="248"/>
                    <a:pt x="521" y="222"/>
                    <a:pt x="517" y="216"/>
                  </a:cubicBezTo>
                  <a:cubicBezTo>
                    <a:pt x="515" y="213"/>
                    <a:pt x="513" y="210"/>
                    <a:pt x="511" y="208"/>
                  </a:cubicBezTo>
                  <a:moveTo>
                    <a:pt x="471" y="173"/>
                  </a:moveTo>
                  <a:cubicBezTo>
                    <a:pt x="475" y="177"/>
                    <a:pt x="480" y="180"/>
                    <a:pt x="484" y="183"/>
                  </a:cubicBezTo>
                  <a:cubicBezTo>
                    <a:pt x="486" y="185"/>
                    <a:pt x="488" y="187"/>
                    <a:pt x="489" y="189"/>
                  </a:cubicBezTo>
                  <a:cubicBezTo>
                    <a:pt x="485" y="203"/>
                    <a:pt x="481" y="216"/>
                    <a:pt x="477" y="230"/>
                  </a:cubicBezTo>
                  <a:cubicBezTo>
                    <a:pt x="475" y="228"/>
                    <a:pt x="474" y="227"/>
                    <a:pt x="473" y="226"/>
                  </a:cubicBezTo>
                  <a:cubicBezTo>
                    <a:pt x="470" y="222"/>
                    <a:pt x="466" y="219"/>
                    <a:pt x="463" y="216"/>
                  </a:cubicBezTo>
                  <a:cubicBezTo>
                    <a:pt x="465" y="202"/>
                    <a:pt x="468" y="189"/>
                    <a:pt x="469" y="175"/>
                  </a:cubicBezTo>
                  <a:cubicBezTo>
                    <a:pt x="469" y="175"/>
                    <a:pt x="468" y="174"/>
                    <a:pt x="468" y="174"/>
                  </a:cubicBezTo>
                  <a:cubicBezTo>
                    <a:pt x="469" y="174"/>
                    <a:pt x="470" y="173"/>
                    <a:pt x="471" y="173"/>
                  </a:cubicBezTo>
                  <a:moveTo>
                    <a:pt x="475" y="172"/>
                  </a:moveTo>
                  <a:cubicBezTo>
                    <a:pt x="481" y="169"/>
                    <a:pt x="488" y="167"/>
                    <a:pt x="494" y="164"/>
                  </a:cubicBezTo>
                  <a:cubicBezTo>
                    <a:pt x="493" y="171"/>
                    <a:pt x="492" y="177"/>
                    <a:pt x="490" y="184"/>
                  </a:cubicBezTo>
                  <a:cubicBezTo>
                    <a:pt x="485" y="179"/>
                    <a:pt x="480" y="176"/>
                    <a:pt x="475" y="172"/>
                  </a:cubicBezTo>
                  <a:moveTo>
                    <a:pt x="495" y="164"/>
                  </a:moveTo>
                  <a:cubicBezTo>
                    <a:pt x="498" y="163"/>
                    <a:pt x="500" y="162"/>
                    <a:pt x="502" y="161"/>
                  </a:cubicBezTo>
                  <a:cubicBezTo>
                    <a:pt x="502" y="166"/>
                    <a:pt x="501" y="170"/>
                    <a:pt x="500" y="175"/>
                  </a:cubicBezTo>
                  <a:cubicBezTo>
                    <a:pt x="499" y="180"/>
                    <a:pt x="497" y="185"/>
                    <a:pt x="496" y="191"/>
                  </a:cubicBezTo>
                  <a:cubicBezTo>
                    <a:pt x="496" y="190"/>
                    <a:pt x="495" y="189"/>
                    <a:pt x="495" y="189"/>
                  </a:cubicBezTo>
                  <a:cubicBezTo>
                    <a:pt x="494" y="188"/>
                    <a:pt x="493" y="186"/>
                    <a:pt x="492" y="185"/>
                  </a:cubicBezTo>
                  <a:cubicBezTo>
                    <a:pt x="494" y="178"/>
                    <a:pt x="495" y="171"/>
                    <a:pt x="495" y="164"/>
                  </a:cubicBezTo>
                  <a:moveTo>
                    <a:pt x="465" y="175"/>
                  </a:moveTo>
                  <a:cubicBezTo>
                    <a:pt x="465" y="175"/>
                    <a:pt x="465" y="175"/>
                    <a:pt x="465" y="175"/>
                  </a:cubicBezTo>
                  <a:cubicBezTo>
                    <a:pt x="464" y="187"/>
                    <a:pt x="463" y="201"/>
                    <a:pt x="460" y="213"/>
                  </a:cubicBezTo>
                  <a:cubicBezTo>
                    <a:pt x="460" y="213"/>
                    <a:pt x="460" y="213"/>
                    <a:pt x="460" y="214"/>
                  </a:cubicBezTo>
                  <a:cubicBezTo>
                    <a:pt x="455" y="210"/>
                    <a:pt x="451" y="206"/>
                    <a:pt x="446" y="203"/>
                  </a:cubicBezTo>
                  <a:cubicBezTo>
                    <a:pt x="447" y="200"/>
                    <a:pt x="448" y="197"/>
                    <a:pt x="449" y="194"/>
                  </a:cubicBezTo>
                  <a:cubicBezTo>
                    <a:pt x="450" y="194"/>
                    <a:pt x="451" y="193"/>
                    <a:pt x="450" y="192"/>
                  </a:cubicBezTo>
                  <a:cubicBezTo>
                    <a:pt x="450" y="192"/>
                    <a:pt x="450" y="191"/>
                    <a:pt x="450" y="191"/>
                  </a:cubicBezTo>
                  <a:cubicBezTo>
                    <a:pt x="450" y="191"/>
                    <a:pt x="450" y="191"/>
                    <a:pt x="450" y="191"/>
                  </a:cubicBezTo>
                  <a:cubicBezTo>
                    <a:pt x="450" y="190"/>
                    <a:pt x="450" y="190"/>
                    <a:pt x="450" y="189"/>
                  </a:cubicBezTo>
                  <a:cubicBezTo>
                    <a:pt x="451" y="188"/>
                    <a:pt x="449" y="187"/>
                    <a:pt x="448" y="188"/>
                  </a:cubicBezTo>
                  <a:cubicBezTo>
                    <a:pt x="447" y="186"/>
                    <a:pt x="447" y="184"/>
                    <a:pt x="446" y="182"/>
                  </a:cubicBezTo>
                  <a:cubicBezTo>
                    <a:pt x="452" y="180"/>
                    <a:pt x="459" y="177"/>
                    <a:pt x="465" y="175"/>
                  </a:cubicBezTo>
                  <a:moveTo>
                    <a:pt x="442" y="294"/>
                  </a:moveTo>
                  <a:cubicBezTo>
                    <a:pt x="442" y="294"/>
                    <a:pt x="442" y="295"/>
                    <a:pt x="442" y="295"/>
                  </a:cubicBezTo>
                  <a:cubicBezTo>
                    <a:pt x="437" y="296"/>
                    <a:pt x="432" y="298"/>
                    <a:pt x="427" y="299"/>
                  </a:cubicBezTo>
                  <a:cubicBezTo>
                    <a:pt x="429" y="299"/>
                    <a:pt x="429" y="297"/>
                    <a:pt x="428" y="295"/>
                  </a:cubicBezTo>
                  <a:cubicBezTo>
                    <a:pt x="428" y="294"/>
                    <a:pt x="427" y="294"/>
                    <a:pt x="426" y="295"/>
                  </a:cubicBezTo>
                  <a:cubicBezTo>
                    <a:pt x="424" y="298"/>
                    <a:pt x="419" y="297"/>
                    <a:pt x="414" y="295"/>
                  </a:cubicBezTo>
                  <a:cubicBezTo>
                    <a:pt x="420" y="286"/>
                    <a:pt x="423" y="274"/>
                    <a:pt x="426" y="262"/>
                  </a:cubicBezTo>
                  <a:cubicBezTo>
                    <a:pt x="431" y="264"/>
                    <a:pt x="435" y="266"/>
                    <a:pt x="439" y="269"/>
                  </a:cubicBezTo>
                  <a:cubicBezTo>
                    <a:pt x="442" y="270"/>
                    <a:pt x="445" y="271"/>
                    <a:pt x="447" y="273"/>
                  </a:cubicBezTo>
                  <a:cubicBezTo>
                    <a:pt x="447" y="276"/>
                    <a:pt x="446" y="279"/>
                    <a:pt x="445" y="282"/>
                  </a:cubicBezTo>
                  <a:cubicBezTo>
                    <a:pt x="444" y="286"/>
                    <a:pt x="443" y="290"/>
                    <a:pt x="442" y="294"/>
                  </a:cubicBezTo>
                  <a:moveTo>
                    <a:pt x="386" y="302"/>
                  </a:moveTo>
                  <a:cubicBezTo>
                    <a:pt x="385" y="301"/>
                    <a:pt x="383" y="301"/>
                    <a:pt x="382" y="300"/>
                  </a:cubicBezTo>
                  <a:cubicBezTo>
                    <a:pt x="384" y="298"/>
                    <a:pt x="387" y="296"/>
                    <a:pt x="389" y="293"/>
                  </a:cubicBezTo>
                  <a:cubicBezTo>
                    <a:pt x="388" y="296"/>
                    <a:pt x="387" y="299"/>
                    <a:pt x="386" y="302"/>
                  </a:cubicBezTo>
                  <a:moveTo>
                    <a:pt x="390" y="307"/>
                  </a:moveTo>
                  <a:cubicBezTo>
                    <a:pt x="392" y="308"/>
                    <a:pt x="395" y="309"/>
                    <a:pt x="397" y="309"/>
                  </a:cubicBezTo>
                  <a:cubicBezTo>
                    <a:pt x="394" y="310"/>
                    <a:pt x="392" y="311"/>
                    <a:pt x="389" y="311"/>
                  </a:cubicBezTo>
                  <a:cubicBezTo>
                    <a:pt x="390" y="310"/>
                    <a:pt x="390" y="309"/>
                    <a:pt x="390" y="307"/>
                  </a:cubicBezTo>
                  <a:moveTo>
                    <a:pt x="353" y="306"/>
                  </a:moveTo>
                  <a:cubicBezTo>
                    <a:pt x="351" y="308"/>
                    <a:pt x="348" y="311"/>
                    <a:pt x="346" y="313"/>
                  </a:cubicBezTo>
                  <a:cubicBezTo>
                    <a:pt x="345" y="311"/>
                    <a:pt x="346" y="307"/>
                    <a:pt x="346" y="305"/>
                  </a:cubicBezTo>
                  <a:cubicBezTo>
                    <a:pt x="346" y="304"/>
                    <a:pt x="344" y="304"/>
                    <a:pt x="344" y="305"/>
                  </a:cubicBezTo>
                  <a:cubicBezTo>
                    <a:pt x="344" y="308"/>
                    <a:pt x="344" y="311"/>
                    <a:pt x="344" y="313"/>
                  </a:cubicBezTo>
                  <a:cubicBezTo>
                    <a:pt x="341" y="312"/>
                    <a:pt x="338" y="311"/>
                    <a:pt x="335" y="310"/>
                  </a:cubicBezTo>
                  <a:cubicBezTo>
                    <a:pt x="337" y="304"/>
                    <a:pt x="340" y="299"/>
                    <a:pt x="342" y="293"/>
                  </a:cubicBezTo>
                  <a:cubicBezTo>
                    <a:pt x="342" y="291"/>
                    <a:pt x="343" y="289"/>
                    <a:pt x="343" y="287"/>
                  </a:cubicBezTo>
                  <a:cubicBezTo>
                    <a:pt x="347" y="289"/>
                    <a:pt x="351" y="292"/>
                    <a:pt x="356" y="294"/>
                  </a:cubicBezTo>
                  <a:cubicBezTo>
                    <a:pt x="357" y="294"/>
                    <a:pt x="358" y="295"/>
                    <a:pt x="360" y="295"/>
                  </a:cubicBezTo>
                  <a:cubicBezTo>
                    <a:pt x="359" y="296"/>
                    <a:pt x="359" y="297"/>
                    <a:pt x="359" y="298"/>
                  </a:cubicBezTo>
                  <a:cubicBezTo>
                    <a:pt x="358" y="299"/>
                    <a:pt x="357" y="301"/>
                    <a:pt x="356" y="303"/>
                  </a:cubicBezTo>
                  <a:cubicBezTo>
                    <a:pt x="355" y="304"/>
                    <a:pt x="354" y="305"/>
                    <a:pt x="353" y="306"/>
                  </a:cubicBezTo>
                  <a:moveTo>
                    <a:pt x="299" y="328"/>
                  </a:moveTo>
                  <a:cubicBezTo>
                    <a:pt x="297" y="325"/>
                    <a:pt x="296" y="322"/>
                    <a:pt x="295" y="319"/>
                  </a:cubicBezTo>
                  <a:cubicBezTo>
                    <a:pt x="295" y="318"/>
                    <a:pt x="294" y="318"/>
                    <a:pt x="295" y="319"/>
                  </a:cubicBezTo>
                  <a:cubicBezTo>
                    <a:pt x="295" y="323"/>
                    <a:pt x="296" y="326"/>
                    <a:pt x="297" y="329"/>
                  </a:cubicBezTo>
                  <a:cubicBezTo>
                    <a:pt x="293" y="330"/>
                    <a:pt x="289" y="331"/>
                    <a:pt x="285" y="332"/>
                  </a:cubicBezTo>
                  <a:cubicBezTo>
                    <a:pt x="286" y="331"/>
                    <a:pt x="286" y="330"/>
                    <a:pt x="287" y="328"/>
                  </a:cubicBezTo>
                  <a:cubicBezTo>
                    <a:pt x="290" y="321"/>
                    <a:pt x="293" y="313"/>
                    <a:pt x="296" y="305"/>
                  </a:cubicBezTo>
                  <a:cubicBezTo>
                    <a:pt x="297" y="304"/>
                    <a:pt x="297" y="304"/>
                    <a:pt x="297" y="303"/>
                  </a:cubicBezTo>
                  <a:cubicBezTo>
                    <a:pt x="302" y="304"/>
                    <a:pt x="307" y="305"/>
                    <a:pt x="311" y="306"/>
                  </a:cubicBezTo>
                  <a:cubicBezTo>
                    <a:pt x="311" y="307"/>
                    <a:pt x="311" y="308"/>
                    <a:pt x="311" y="308"/>
                  </a:cubicBezTo>
                  <a:cubicBezTo>
                    <a:pt x="309" y="312"/>
                    <a:pt x="308" y="316"/>
                    <a:pt x="307" y="320"/>
                  </a:cubicBezTo>
                  <a:cubicBezTo>
                    <a:pt x="306" y="325"/>
                    <a:pt x="303" y="327"/>
                    <a:pt x="299" y="328"/>
                  </a:cubicBezTo>
                  <a:moveTo>
                    <a:pt x="299" y="299"/>
                  </a:moveTo>
                  <a:cubicBezTo>
                    <a:pt x="302" y="288"/>
                    <a:pt x="305" y="277"/>
                    <a:pt x="306" y="266"/>
                  </a:cubicBezTo>
                  <a:cubicBezTo>
                    <a:pt x="311" y="270"/>
                    <a:pt x="316" y="273"/>
                    <a:pt x="321" y="275"/>
                  </a:cubicBezTo>
                  <a:cubicBezTo>
                    <a:pt x="321" y="278"/>
                    <a:pt x="320" y="281"/>
                    <a:pt x="319" y="284"/>
                  </a:cubicBezTo>
                  <a:cubicBezTo>
                    <a:pt x="317" y="290"/>
                    <a:pt x="314" y="297"/>
                    <a:pt x="312" y="303"/>
                  </a:cubicBezTo>
                  <a:cubicBezTo>
                    <a:pt x="308" y="302"/>
                    <a:pt x="303" y="300"/>
                    <a:pt x="299" y="299"/>
                  </a:cubicBezTo>
                  <a:moveTo>
                    <a:pt x="319" y="293"/>
                  </a:moveTo>
                  <a:cubicBezTo>
                    <a:pt x="321" y="287"/>
                    <a:pt x="323" y="282"/>
                    <a:pt x="324" y="277"/>
                  </a:cubicBezTo>
                  <a:cubicBezTo>
                    <a:pt x="324" y="277"/>
                    <a:pt x="324" y="277"/>
                    <a:pt x="325" y="277"/>
                  </a:cubicBezTo>
                  <a:cubicBezTo>
                    <a:pt x="330" y="279"/>
                    <a:pt x="335" y="282"/>
                    <a:pt x="340" y="285"/>
                  </a:cubicBezTo>
                  <a:cubicBezTo>
                    <a:pt x="339" y="286"/>
                    <a:pt x="339" y="287"/>
                    <a:pt x="339" y="289"/>
                  </a:cubicBezTo>
                  <a:cubicBezTo>
                    <a:pt x="337" y="296"/>
                    <a:pt x="334" y="302"/>
                    <a:pt x="332" y="309"/>
                  </a:cubicBezTo>
                  <a:cubicBezTo>
                    <a:pt x="330" y="309"/>
                    <a:pt x="329" y="308"/>
                    <a:pt x="328" y="308"/>
                  </a:cubicBezTo>
                  <a:cubicBezTo>
                    <a:pt x="324" y="306"/>
                    <a:pt x="320" y="305"/>
                    <a:pt x="316" y="304"/>
                  </a:cubicBezTo>
                  <a:cubicBezTo>
                    <a:pt x="317" y="300"/>
                    <a:pt x="318" y="297"/>
                    <a:pt x="319" y="293"/>
                  </a:cubicBezTo>
                  <a:moveTo>
                    <a:pt x="360" y="220"/>
                  </a:moveTo>
                  <a:cubicBezTo>
                    <a:pt x="362" y="221"/>
                    <a:pt x="363" y="222"/>
                    <a:pt x="364" y="222"/>
                  </a:cubicBezTo>
                  <a:cubicBezTo>
                    <a:pt x="370" y="225"/>
                    <a:pt x="375" y="227"/>
                    <a:pt x="380" y="231"/>
                  </a:cubicBezTo>
                  <a:cubicBezTo>
                    <a:pt x="380" y="231"/>
                    <a:pt x="381" y="231"/>
                    <a:pt x="381" y="231"/>
                  </a:cubicBezTo>
                  <a:cubicBezTo>
                    <a:pt x="378" y="241"/>
                    <a:pt x="376" y="251"/>
                    <a:pt x="372" y="260"/>
                  </a:cubicBezTo>
                  <a:cubicBezTo>
                    <a:pt x="370" y="264"/>
                    <a:pt x="369" y="268"/>
                    <a:pt x="368" y="272"/>
                  </a:cubicBezTo>
                  <a:cubicBezTo>
                    <a:pt x="362" y="269"/>
                    <a:pt x="356" y="265"/>
                    <a:pt x="350" y="262"/>
                  </a:cubicBezTo>
                  <a:cubicBezTo>
                    <a:pt x="354" y="248"/>
                    <a:pt x="356" y="235"/>
                    <a:pt x="360" y="221"/>
                  </a:cubicBezTo>
                  <a:cubicBezTo>
                    <a:pt x="361" y="221"/>
                    <a:pt x="361" y="221"/>
                    <a:pt x="360" y="220"/>
                  </a:cubicBezTo>
                  <a:moveTo>
                    <a:pt x="386" y="226"/>
                  </a:moveTo>
                  <a:cubicBezTo>
                    <a:pt x="386" y="224"/>
                    <a:pt x="387" y="221"/>
                    <a:pt x="387" y="219"/>
                  </a:cubicBezTo>
                  <a:cubicBezTo>
                    <a:pt x="391" y="221"/>
                    <a:pt x="395" y="223"/>
                    <a:pt x="397" y="225"/>
                  </a:cubicBezTo>
                  <a:cubicBezTo>
                    <a:pt x="403" y="231"/>
                    <a:pt x="405" y="235"/>
                    <a:pt x="405" y="241"/>
                  </a:cubicBezTo>
                  <a:cubicBezTo>
                    <a:pt x="405" y="242"/>
                    <a:pt x="404" y="242"/>
                    <a:pt x="404" y="243"/>
                  </a:cubicBezTo>
                  <a:cubicBezTo>
                    <a:pt x="399" y="238"/>
                    <a:pt x="392" y="235"/>
                    <a:pt x="386" y="231"/>
                  </a:cubicBezTo>
                  <a:cubicBezTo>
                    <a:pt x="386" y="231"/>
                    <a:pt x="385" y="230"/>
                    <a:pt x="385" y="230"/>
                  </a:cubicBezTo>
                  <a:cubicBezTo>
                    <a:pt x="385" y="229"/>
                    <a:pt x="385" y="228"/>
                    <a:pt x="386" y="226"/>
                  </a:cubicBezTo>
                  <a:moveTo>
                    <a:pt x="443" y="183"/>
                  </a:moveTo>
                  <a:cubicBezTo>
                    <a:pt x="444" y="186"/>
                    <a:pt x="445" y="189"/>
                    <a:pt x="447" y="191"/>
                  </a:cubicBezTo>
                  <a:cubicBezTo>
                    <a:pt x="446" y="194"/>
                    <a:pt x="445" y="198"/>
                    <a:pt x="444" y="201"/>
                  </a:cubicBezTo>
                  <a:cubicBezTo>
                    <a:pt x="439" y="197"/>
                    <a:pt x="435" y="194"/>
                    <a:pt x="430" y="190"/>
                  </a:cubicBezTo>
                  <a:cubicBezTo>
                    <a:pt x="429" y="188"/>
                    <a:pt x="426" y="191"/>
                    <a:pt x="428" y="192"/>
                  </a:cubicBezTo>
                  <a:cubicBezTo>
                    <a:pt x="433" y="196"/>
                    <a:pt x="438" y="200"/>
                    <a:pt x="443" y="204"/>
                  </a:cubicBezTo>
                  <a:cubicBezTo>
                    <a:pt x="441" y="211"/>
                    <a:pt x="438" y="218"/>
                    <a:pt x="436" y="224"/>
                  </a:cubicBezTo>
                  <a:cubicBezTo>
                    <a:pt x="434" y="228"/>
                    <a:pt x="433" y="231"/>
                    <a:pt x="432" y="235"/>
                  </a:cubicBezTo>
                  <a:cubicBezTo>
                    <a:pt x="426" y="230"/>
                    <a:pt x="421" y="225"/>
                    <a:pt x="415" y="220"/>
                  </a:cubicBezTo>
                  <a:cubicBezTo>
                    <a:pt x="418" y="211"/>
                    <a:pt x="420" y="201"/>
                    <a:pt x="421" y="191"/>
                  </a:cubicBezTo>
                  <a:cubicBezTo>
                    <a:pt x="429" y="189"/>
                    <a:pt x="436" y="186"/>
                    <a:pt x="443" y="183"/>
                  </a:cubicBezTo>
                  <a:moveTo>
                    <a:pt x="425" y="234"/>
                  </a:moveTo>
                  <a:cubicBezTo>
                    <a:pt x="427" y="236"/>
                    <a:pt x="429" y="238"/>
                    <a:pt x="431" y="239"/>
                  </a:cubicBezTo>
                  <a:cubicBezTo>
                    <a:pt x="430" y="242"/>
                    <a:pt x="429" y="245"/>
                    <a:pt x="428" y="248"/>
                  </a:cubicBezTo>
                  <a:cubicBezTo>
                    <a:pt x="427" y="251"/>
                    <a:pt x="426" y="254"/>
                    <a:pt x="425" y="257"/>
                  </a:cubicBezTo>
                  <a:cubicBezTo>
                    <a:pt x="421" y="255"/>
                    <a:pt x="417" y="253"/>
                    <a:pt x="413" y="250"/>
                  </a:cubicBezTo>
                  <a:cubicBezTo>
                    <a:pt x="415" y="243"/>
                    <a:pt x="414" y="237"/>
                    <a:pt x="412" y="231"/>
                  </a:cubicBezTo>
                  <a:cubicBezTo>
                    <a:pt x="412" y="230"/>
                    <a:pt x="413" y="230"/>
                    <a:pt x="413" y="229"/>
                  </a:cubicBezTo>
                  <a:cubicBezTo>
                    <a:pt x="413" y="228"/>
                    <a:pt x="414" y="226"/>
                    <a:pt x="414" y="225"/>
                  </a:cubicBezTo>
                  <a:cubicBezTo>
                    <a:pt x="417" y="228"/>
                    <a:pt x="421" y="231"/>
                    <a:pt x="425" y="234"/>
                  </a:cubicBezTo>
                  <a:moveTo>
                    <a:pt x="409" y="226"/>
                  </a:moveTo>
                  <a:cubicBezTo>
                    <a:pt x="407" y="223"/>
                    <a:pt x="405" y="221"/>
                    <a:pt x="402" y="218"/>
                  </a:cubicBezTo>
                  <a:cubicBezTo>
                    <a:pt x="398" y="216"/>
                    <a:pt x="394" y="213"/>
                    <a:pt x="389" y="211"/>
                  </a:cubicBezTo>
                  <a:cubicBezTo>
                    <a:pt x="390" y="208"/>
                    <a:pt x="391" y="206"/>
                    <a:pt x="391" y="203"/>
                  </a:cubicBezTo>
                  <a:cubicBezTo>
                    <a:pt x="398" y="209"/>
                    <a:pt x="404" y="215"/>
                    <a:pt x="411" y="222"/>
                  </a:cubicBezTo>
                  <a:cubicBezTo>
                    <a:pt x="410" y="223"/>
                    <a:pt x="410" y="225"/>
                    <a:pt x="409" y="226"/>
                  </a:cubicBezTo>
                  <a:moveTo>
                    <a:pt x="394" y="240"/>
                  </a:moveTo>
                  <a:cubicBezTo>
                    <a:pt x="397" y="242"/>
                    <a:pt x="400" y="244"/>
                    <a:pt x="403" y="247"/>
                  </a:cubicBezTo>
                  <a:cubicBezTo>
                    <a:pt x="403" y="248"/>
                    <a:pt x="403" y="249"/>
                    <a:pt x="402" y="249"/>
                  </a:cubicBezTo>
                  <a:cubicBezTo>
                    <a:pt x="402" y="250"/>
                    <a:pt x="402" y="250"/>
                    <a:pt x="402" y="251"/>
                  </a:cubicBezTo>
                  <a:cubicBezTo>
                    <a:pt x="397" y="262"/>
                    <a:pt x="389" y="271"/>
                    <a:pt x="381" y="280"/>
                  </a:cubicBezTo>
                  <a:cubicBezTo>
                    <a:pt x="379" y="279"/>
                    <a:pt x="376" y="278"/>
                    <a:pt x="374" y="276"/>
                  </a:cubicBezTo>
                  <a:cubicBezTo>
                    <a:pt x="373" y="275"/>
                    <a:pt x="372" y="275"/>
                    <a:pt x="371" y="274"/>
                  </a:cubicBezTo>
                  <a:cubicBezTo>
                    <a:pt x="371" y="271"/>
                    <a:pt x="372" y="269"/>
                    <a:pt x="373" y="266"/>
                  </a:cubicBezTo>
                  <a:cubicBezTo>
                    <a:pt x="377" y="255"/>
                    <a:pt x="381" y="245"/>
                    <a:pt x="384" y="233"/>
                  </a:cubicBezTo>
                  <a:cubicBezTo>
                    <a:pt x="387" y="235"/>
                    <a:pt x="390" y="238"/>
                    <a:pt x="394" y="240"/>
                  </a:cubicBezTo>
                  <a:moveTo>
                    <a:pt x="357" y="270"/>
                  </a:moveTo>
                  <a:cubicBezTo>
                    <a:pt x="360" y="272"/>
                    <a:pt x="363" y="274"/>
                    <a:pt x="367" y="276"/>
                  </a:cubicBezTo>
                  <a:cubicBezTo>
                    <a:pt x="365" y="281"/>
                    <a:pt x="363" y="287"/>
                    <a:pt x="361" y="292"/>
                  </a:cubicBezTo>
                  <a:cubicBezTo>
                    <a:pt x="357" y="290"/>
                    <a:pt x="353" y="289"/>
                    <a:pt x="350" y="287"/>
                  </a:cubicBezTo>
                  <a:cubicBezTo>
                    <a:pt x="348" y="286"/>
                    <a:pt x="346" y="285"/>
                    <a:pt x="344" y="284"/>
                  </a:cubicBezTo>
                  <a:cubicBezTo>
                    <a:pt x="345" y="279"/>
                    <a:pt x="346" y="274"/>
                    <a:pt x="348" y="269"/>
                  </a:cubicBezTo>
                  <a:cubicBezTo>
                    <a:pt x="348" y="267"/>
                    <a:pt x="349" y="266"/>
                    <a:pt x="349" y="265"/>
                  </a:cubicBezTo>
                  <a:cubicBezTo>
                    <a:pt x="352" y="266"/>
                    <a:pt x="355" y="268"/>
                    <a:pt x="357" y="270"/>
                  </a:cubicBezTo>
                  <a:moveTo>
                    <a:pt x="341" y="282"/>
                  </a:moveTo>
                  <a:cubicBezTo>
                    <a:pt x="336" y="279"/>
                    <a:pt x="332" y="277"/>
                    <a:pt x="327" y="275"/>
                  </a:cubicBezTo>
                  <a:cubicBezTo>
                    <a:pt x="326" y="275"/>
                    <a:pt x="326" y="274"/>
                    <a:pt x="325" y="274"/>
                  </a:cubicBezTo>
                  <a:cubicBezTo>
                    <a:pt x="327" y="267"/>
                    <a:pt x="328" y="260"/>
                    <a:pt x="329" y="253"/>
                  </a:cubicBezTo>
                  <a:cubicBezTo>
                    <a:pt x="331" y="254"/>
                    <a:pt x="333" y="256"/>
                    <a:pt x="336" y="257"/>
                  </a:cubicBezTo>
                  <a:cubicBezTo>
                    <a:pt x="339" y="259"/>
                    <a:pt x="343" y="261"/>
                    <a:pt x="346" y="263"/>
                  </a:cubicBezTo>
                  <a:cubicBezTo>
                    <a:pt x="345" y="269"/>
                    <a:pt x="343" y="276"/>
                    <a:pt x="341" y="282"/>
                  </a:cubicBezTo>
                  <a:moveTo>
                    <a:pt x="362" y="298"/>
                  </a:moveTo>
                  <a:cubicBezTo>
                    <a:pt x="362" y="297"/>
                    <a:pt x="363" y="297"/>
                    <a:pt x="363" y="297"/>
                  </a:cubicBezTo>
                  <a:cubicBezTo>
                    <a:pt x="363" y="297"/>
                    <a:pt x="363" y="297"/>
                    <a:pt x="363" y="297"/>
                  </a:cubicBezTo>
                  <a:cubicBezTo>
                    <a:pt x="363" y="297"/>
                    <a:pt x="363" y="297"/>
                    <a:pt x="362" y="298"/>
                  </a:cubicBezTo>
                  <a:moveTo>
                    <a:pt x="364" y="293"/>
                  </a:moveTo>
                  <a:cubicBezTo>
                    <a:pt x="366" y="288"/>
                    <a:pt x="368" y="283"/>
                    <a:pt x="369" y="278"/>
                  </a:cubicBezTo>
                  <a:cubicBezTo>
                    <a:pt x="372" y="280"/>
                    <a:pt x="375" y="282"/>
                    <a:pt x="378" y="284"/>
                  </a:cubicBezTo>
                  <a:cubicBezTo>
                    <a:pt x="375" y="286"/>
                    <a:pt x="372" y="289"/>
                    <a:pt x="369" y="292"/>
                  </a:cubicBezTo>
                  <a:cubicBezTo>
                    <a:pt x="368" y="293"/>
                    <a:pt x="367" y="293"/>
                    <a:pt x="366" y="294"/>
                  </a:cubicBezTo>
                  <a:cubicBezTo>
                    <a:pt x="366" y="294"/>
                    <a:pt x="365" y="294"/>
                    <a:pt x="364" y="293"/>
                  </a:cubicBezTo>
                  <a:moveTo>
                    <a:pt x="398" y="282"/>
                  </a:moveTo>
                  <a:cubicBezTo>
                    <a:pt x="399" y="282"/>
                    <a:pt x="399" y="281"/>
                    <a:pt x="399" y="280"/>
                  </a:cubicBezTo>
                  <a:cubicBezTo>
                    <a:pt x="405" y="272"/>
                    <a:pt x="409" y="264"/>
                    <a:pt x="412" y="254"/>
                  </a:cubicBezTo>
                  <a:cubicBezTo>
                    <a:pt x="416" y="257"/>
                    <a:pt x="419" y="259"/>
                    <a:pt x="423" y="261"/>
                  </a:cubicBezTo>
                  <a:cubicBezTo>
                    <a:pt x="420" y="272"/>
                    <a:pt x="417" y="284"/>
                    <a:pt x="411" y="294"/>
                  </a:cubicBezTo>
                  <a:cubicBezTo>
                    <a:pt x="410" y="294"/>
                    <a:pt x="409" y="293"/>
                    <a:pt x="408" y="293"/>
                  </a:cubicBezTo>
                  <a:cubicBezTo>
                    <a:pt x="408" y="292"/>
                    <a:pt x="408" y="292"/>
                    <a:pt x="408" y="291"/>
                  </a:cubicBezTo>
                  <a:cubicBezTo>
                    <a:pt x="407" y="290"/>
                    <a:pt x="407" y="290"/>
                    <a:pt x="406" y="291"/>
                  </a:cubicBezTo>
                  <a:cubicBezTo>
                    <a:pt x="406" y="292"/>
                    <a:pt x="406" y="292"/>
                    <a:pt x="406" y="293"/>
                  </a:cubicBezTo>
                  <a:cubicBezTo>
                    <a:pt x="406" y="292"/>
                    <a:pt x="406" y="292"/>
                    <a:pt x="406" y="292"/>
                  </a:cubicBezTo>
                  <a:cubicBezTo>
                    <a:pt x="402" y="291"/>
                    <a:pt x="399" y="290"/>
                    <a:pt x="396" y="288"/>
                  </a:cubicBezTo>
                  <a:cubicBezTo>
                    <a:pt x="397" y="286"/>
                    <a:pt x="398" y="284"/>
                    <a:pt x="398" y="282"/>
                  </a:cubicBezTo>
                  <a:moveTo>
                    <a:pt x="427" y="259"/>
                  </a:moveTo>
                  <a:cubicBezTo>
                    <a:pt x="428" y="256"/>
                    <a:pt x="429" y="253"/>
                    <a:pt x="430" y="250"/>
                  </a:cubicBezTo>
                  <a:cubicBezTo>
                    <a:pt x="431" y="248"/>
                    <a:pt x="432" y="245"/>
                    <a:pt x="433" y="242"/>
                  </a:cubicBezTo>
                  <a:cubicBezTo>
                    <a:pt x="439" y="246"/>
                    <a:pt x="445" y="251"/>
                    <a:pt x="451" y="256"/>
                  </a:cubicBezTo>
                  <a:cubicBezTo>
                    <a:pt x="450" y="260"/>
                    <a:pt x="449" y="264"/>
                    <a:pt x="448" y="269"/>
                  </a:cubicBezTo>
                  <a:cubicBezTo>
                    <a:pt x="441" y="266"/>
                    <a:pt x="434" y="263"/>
                    <a:pt x="427" y="259"/>
                  </a:cubicBezTo>
                  <a:moveTo>
                    <a:pt x="442" y="243"/>
                  </a:moveTo>
                  <a:cubicBezTo>
                    <a:pt x="440" y="241"/>
                    <a:pt x="437" y="239"/>
                    <a:pt x="435" y="237"/>
                  </a:cubicBezTo>
                  <a:cubicBezTo>
                    <a:pt x="436" y="232"/>
                    <a:pt x="438" y="227"/>
                    <a:pt x="440" y="222"/>
                  </a:cubicBezTo>
                  <a:cubicBezTo>
                    <a:pt x="442" y="217"/>
                    <a:pt x="444" y="212"/>
                    <a:pt x="445" y="206"/>
                  </a:cubicBezTo>
                  <a:cubicBezTo>
                    <a:pt x="450" y="210"/>
                    <a:pt x="455" y="214"/>
                    <a:pt x="459" y="218"/>
                  </a:cubicBezTo>
                  <a:cubicBezTo>
                    <a:pt x="456" y="228"/>
                    <a:pt x="453" y="238"/>
                    <a:pt x="452" y="249"/>
                  </a:cubicBezTo>
                  <a:cubicBezTo>
                    <a:pt x="452" y="249"/>
                    <a:pt x="452" y="250"/>
                    <a:pt x="451" y="250"/>
                  </a:cubicBezTo>
                  <a:cubicBezTo>
                    <a:pt x="448" y="248"/>
                    <a:pt x="445" y="245"/>
                    <a:pt x="442" y="243"/>
                  </a:cubicBezTo>
                  <a:moveTo>
                    <a:pt x="412" y="217"/>
                  </a:moveTo>
                  <a:cubicBezTo>
                    <a:pt x="406" y="212"/>
                    <a:pt x="400" y="207"/>
                    <a:pt x="394" y="201"/>
                  </a:cubicBezTo>
                  <a:cubicBezTo>
                    <a:pt x="398" y="200"/>
                    <a:pt x="401" y="199"/>
                    <a:pt x="405" y="197"/>
                  </a:cubicBezTo>
                  <a:cubicBezTo>
                    <a:pt x="406" y="198"/>
                    <a:pt x="407" y="199"/>
                    <a:pt x="409" y="200"/>
                  </a:cubicBezTo>
                  <a:cubicBezTo>
                    <a:pt x="410" y="200"/>
                    <a:pt x="410" y="199"/>
                    <a:pt x="409" y="198"/>
                  </a:cubicBezTo>
                  <a:cubicBezTo>
                    <a:pt x="409" y="198"/>
                    <a:pt x="408" y="197"/>
                    <a:pt x="407" y="196"/>
                  </a:cubicBezTo>
                  <a:cubicBezTo>
                    <a:pt x="411" y="195"/>
                    <a:pt x="414" y="194"/>
                    <a:pt x="418" y="193"/>
                  </a:cubicBezTo>
                  <a:cubicBezTo>
                    <a:pt x="416" y="201"/>
                    <a:pt x="414" y="209"/>
                    <a:pt x="412" y="217"/>
                  </a:cubicBezTo>
                  <a:moveTo>
                    <a:pt x="385" y="205"/>
                  </a:moveTo>
                  <a:cubicBezTo>
                    <a:pt x="386" y="204"/>
                    <a:pt x="387" y="204"/>
                    <a:pt x="389" y="203"/>
                  </a:cubicBezTo>
                  <a:cubicBezTo>
                    <a:pt x="388" y="205"/>
                    <a:pt x="388" y="207"/>
                    <a:pt x="387" y="209"/>
                  </a:cubicBezTo>
                  <a:cubicBezTo>
                    <a:pt x="386" y="208"/>
                    <a:pt x="384" y="207"/>
                    <a:pt x="383" y="206"/>
                  </a:cubicBezTo>
                  <a:cubicBezTo>
                    <a:pt x="383" y="206"/>
                    <a:pt x="384" y="205"/>
                    <a:pt x="385" y="205"/>
                  </a:cubicBezTo>
                  <a:moveTo>
                    <a:pt x="385" y="218"/>
                  </a:moveTo>
                  <a:cubicBezTo>
                    <a:pt x="384" y="221"/>
                    <a:pt x="383" y="225"/>
                    <a:pt x="382" y="228"/>
                  </a:cubicBezTo>
                  <a:cubicBezTo>
                    <a:pt x="379" y="226"/>
                    <a:pt x="376" y="224"/>
                    <a:pt x="372" y="222"/>
                  </a:cubicBezTo>
                  <a:cubicBezTo>
                    <a:pt x="369" y="220"/>
                    <a:pt x="364" y="220"/>
                    <a:pt x="361" y="217"/>
                  </a:cubicBezTo>
                  <a:cubicBezTo>
                    <a:pt x="369" y="216"/>
                    <a:pt x="377" y="216"/>
                    <a:pt x="385" y="218"/>
                  </a:cubicBezTo>
                  <a:moveTo>
                    <a:pt x="109" y="331"/>
                  </a:moveTo>
                  <a:cubicBezTo>
                    <a:pt x="95" y="350"/>
                    <a:pt x="77" y="364"/>
                    <a:pt x="61" y="372"/>
                  </a:cubicBezTo>
                  <a:cubicBezTo>
                    <a:pt x="75" y="357"/>
                    <a:pt x="92" y="338"/>
                    <a:pt x="108" y="320"/>
                  </a:cubicBezTo>
                  <a:cubicBezTo>
                    <a:pt x="118" y="326"/>
                    <a:pt x="118" y="326"/>
                    <a:pt x="121" y="335"/>
                  </a:cubicBezTo>
                  <a:cubicBezTo>
                    <a:pt x="117" y="334"/>
                    <a:pt x="113" y="333"/>
                    <a:pt x="109" y="331"/>
                  </a:cubicBezTo>
                  <a:moveTo>
                    <a:pt x="246" y="344"/>
                  </a:moveTo>
                  <a:cubicBezTo>
                    <a:pt x="246" y="337"/>
                    <a:pt x="252" y="331"/>
                    <a:pt x="255" y="325"/>
                  </a:cubicBezTo>
                  <a:cubicBezTo>
                    <a:pt x="257" y="320"/>
                    <a:pt x="258" y="315"/>
                    <a:pt x="260" y="311"/>
                  </a:cubicBezTo>
                  <a:cubicBezTo>
                    <a:pt x="261" y="304"/>
                    <a:pt x="263" y="297"/>
                    <a:pt x="264" y="290"/>
                  </a:cubicBezTo>
                  <a:cubicBezTo>
                    <a:pt x="265" y="285"/>
                    <a:pt x="265" y="279"/>
                    <a:pt x="268" y="274"/>
                  </a:cubicBezTo>
                  <a:cubicBezTo>
                    <a:pt x="269" y="272"/>
                    <a:pt x="267" y="271"/>
                    <a:pt x="266" y="272"/>
                  </a:cubicBezTo>
                  <a:cubicBezTo>
                    <a:pt x="263" y="276"/>
                    <a:pt x="263" y="281"/>
                    <a:pt x="262" y="285"/>
                  </a:cubicBezTo>
                  <a:cubicBezTo>
                    <a:pt x="261" y="294"/>
                    <a:pt x="259" y="302"/>
                    <a:pt x="256" y="310"/>
                  </a:cubicBezTo>
                  <a:cubicBezTo>
                    <a:pt x="254" y="318"/>
                    <a:pt x="252" y="325"/>
                    <a:pt x="249" y="332"/>
                  </a:cubicBezTo>
                  <a:cubicBezTo>
                    <a:pt x="246" y="336"/>
                    <a:pt x="244" y="340"/>
                    <a:pt x="244" y="345"/>
                  </a:cubicBezTo>
                  <a:cubicBezTo>
                    <a:pt x="230" y="349"/>
                    <a:pt x="216" y="353"/>
                    <a:pt x="202" y="356"/>
                  </a:cubicBezTo>
                  <a:cubicBezTo>
                    <a:pt x="202" y="355"/>
                    <a:pt x="203" y="353"/>
                    <a:pt x="203" y="351"/>
                  </a:cubicBezTo>
                  <a:cubicBezTo>
                    <a:pt x="205" y="343"/>
                    <a:pt x="209" y="336"/>
                    <a:pt x="212" y="328"/>
                  </a:cubicBezTo>
                  <a:cubicBezTo>
                    <a:pt x="216" y="319"/>
                    <a:pt x="218" y="309"/>
                    <a:pt x="222" y="299"/>
                  </a:cubicBezTo>
                  <a:cubicBezTo>
                    <a:pt x="223" y="298"/>
                    <a:pt x="220" y="297"/>
                    <a:pt x="220" y="299"/>
                  </a:cubicBezTo>
                  <a:cubicBezTo>
                    <a:pt x="214" y="312"/>
                    <a:pt x="210" y="326"/>
                    <a:pt x="204" y="339"/>
                  </a:cubicBezTo>
                  <a:cubicBezTo>
                    <a:pt x="202" y="344"/>
                    <a:pt x="201" y="351"/>
                    <a:pt x="199" y="357"/>
                  </a:cubicBezTo>
                  <a:cubicBezTo>
                    <a:pt x="193" y="359"/>
                    <a:pt x="188" y="360"/>
                    <a:pt x="183" y="361"/>
                  </a:cubicBezTo>
                  <a:cubicBezTo>
                    <a:pt x="184" y="358"/>
                    <a:pt x="185" y="354"/>
                    <a:pt x="186" y="351"/>
                  </a:cubicBezTo>
                  <a:cubicBezTo>
                    <a:pt x="188" y="341"/>
                    <a:pt x="192" y="332"/>
                    <a:pt x="194" y="322"/>
                  </a:cubicBezTo>
                  <a:cubicBezTo>
                    <a:pt x="195" y="317"/>
                    <a:pt x="197" y="311"/>
                    <a:pt x="194" y="306"/>
                  </a:cubicBezTo>
                  <a:cubicBezTo>
                    <a:pt x="193" y="305"/>
                    <a:pt x="191" y="306"/>
                    <a:pt x="192" y="308"/>
                  </a:cubicBezTo>
                  <a:cubicBezTo>
                    <a:pt x="194" y="312"/>
                    <a:pt x="191" y="319"/>
                    <a:pt x="190" y="324"/>
                  </a:cubicBezTo>
                  <a:cubicBezTo>
                    <a:pt x="188" y="331"/>
                    <a:pt x="185" y="339"/>
                    <a:pt x="184" y="346"/>
                  </a:cubicBezTo>
                  <a:cubicBezTo>
                    <a:pt x="182" y="351"/>
                    <a:pt x="181" y="357"/>
                    <a:pt x="180" y="362"/>
                  </a:cubicBezTo>
                  <a:cubicBezTo>
                    <a:pt x="179" y="362"/>
                    <a:pt x="178" y="363"/>
                    <a:pt x="177" y="363"/>
                  </a:cubicBezTo>
                  <a:cubicBezTo>
                    <a:pt x="165" y="366"/>
                    <a:pt x="153" y="366"/>
                    <a:pt x="139" y="368"/>
                  </a:cubicBezTo>
                  <a:cubicBezTo>
                    <a:pt x="141" y="365"/>
                    <a:pt x="142" y="363"/>
                    <a:pt x="143" y="360"/>
                  </a:cubicBezTo>
                  <a:cubicBezTo>
                    <a:pt x="149" y="348"/>
                    <a:pt x="153" y="336"/>
                    <a:pt x="162" y="326"/>
                  </a:cubicBezTo>
                  <a:cubicBezTo>
                    <a:pt x="163" y="325"/>
                    <a:pt x="161" y="323"/>
                    <a:pt x="160" y="324"/>
                  </a:cubicBezTo>
                  <a:cubicBezTo>
                    <a:pt x="152" y="334"/>
                    <a:pt x="147" y="345"/>
                    <a:pt x="142" y="357"/>
                  </a:cubicBezTo>
                  <a:cubicBezTo>
                    <a:pt x="140" y="360"/>
                    <a:pt x="139" y="363"/>
                    <a:pt x="138" y="366"/>
                  </a:cubicBezTo>
                  <a:cubicBezTo>
                    <a:pt x="139" y="345"/>
                    <a:pt x="140" y="325"/>
                    <a:pt x="121" y="310"/>
                  </a:cubicBezTo>
                  <a:cubicBezTo>
                    <a:pt x="138" y="294"/>
                    <a:pt x="152" y="279"/>
                    <a:pt x="169" y="266"/>
                  </a:cubicBezTo>
                  <a:cubicBezTo>
                    <a:pt x="191" y="248"/>
                    <a:pt x="213" y="230"/>
                    <a:pt x="231" y="208"/>
                  </a:cubicBezTo>
                  <a:cubicBezTo>
                    <a:pt x="248" y="188"/>
                    <a:pt x="265" y="168"/>
                    <a:pt x="282" y="147"/>
                  </a:cubicBezTo>
                  <a:cubicBezTo>
                    <a:pt x="288" y="140"/>
                    <a:pt x="295" y="136"/>
                    <a:pt x="305" y="135"/>
                  </a:cubicBezTo>
                  <a:cubicBezTo>
                    <a:pt x="319" y="134"/>
                    <a:pt x="332" y="135"/>
                    <a:pt x="344" y="141"/>
                  </a:cubicBezTo>
                  <a:cubicBezTo>
                    <a:pt x="342" y="142"/>
                    <a:pt x="340" y="143"/>
                    <a:pt x="338" y="143"/>
                  </a:cubicBezTo>
                  <a:cubicBezTo>
                    <a:pt x="336" y="144"/>
                    <a:pt x="337" y="147"/>
                    <a:pt x="340" y="147"/>
                  </a:cubicBezTo>
                  <a:cubicBezTo>
                    <a:pt x="343" y="146"/>
                    <a:pt x="345" y="145"/>
                    <a:pt x="348" y="143"/>
                  </a:cubicBezTo>
                  <a:cubicBezTo>
                    <a:pt x="350" y="145"/>
                    <a:pt x="352" y="146"/>
                    <a:pt x="354" y="148"/>
                  </a:cubicBezTo>
                  <a:cubicBezTo>
                    <a:pt x="368" y="160"/>
                    <a:pt x="369" y="166"/>
                    <a:pt x="357" y="183"/>
                  </a:cubicBezTo>
                  <a:cubicBezTo>
                    <a:pt x="352" y="189"/>
                    <a:pt x="346" y="195"/>
                    <a:pt x="341" y="201"/>
                  </a:cubicBezTo>
                  <a:cubicBezTo>
                    <a:pt x="332" y="212"/>
                    <a:pt x="332" y="214"/>
                    <a:pt x="345" y="222"/>
                  </a:cubicBezTo>
                  <a:cubicBezTo>
                    <a:pt x="349" y="220"/>
                    <a:pt x="353" y="218"/>
                    <a:pt x="358" y="217"/>
                  </a:cubicBezTo>
                  <a:cubicBezTo>
                    <a:pt x="358" y="218"/>
                    <a:pt x="358" y="218"/>
                    <a:pt x="358" y="218"/>
                  </a:cubicBezTo>
                  <a:cubicBezTo>
                    <a:pt x="358" y="219"/>
                    <a:pt x="359" y="219"/>
                    <a:pt x="359" y="220"/>
                  </a:cubicBezTo>
                  <a:cubicBezTo>
                    <a:pt x="359" y="219"/>
                    <a:pt x="358" y="220"/>
                    <a:pt x="358" y="221"/>
                  </a:cubicBezTo>
                  <a:cubicBezTo>
                    <a:pt x="354" y="232"/>
                    <a:pt x="351" y="243"/>
                    <a:pt x="348" y="255"/>
                  </a:cubicBezTo>
                  <a:cubicBezTo>
                    <a:pt x="348" y="256"/>
                    <a:pt x="348" y="258"/>
                    <a:pt x="347" y="260"/>
                  </a:cubicBezTo>
                  <a:cubicBezTo>
                    <a:pt x="345" y="259"/>
                    <a:pt x="344" y="258"/>
                    <a:pt x="342" y="257"/>
                  </a:cubicBezTo>
                  <a:cubicBezTo>
                    <a:pt x="337" y="255"/>
                    <a:pt x="333" y="252"/>
                    <a:pt x="329" y="250"/>
                  </a:cubicBezTo>
                  <a:cubicBezTo>
                    <a:pt x="330" y="244"/>
                    <a:pt x="330" y="238"/>
                    <a:pt x="330" y="231"/>
                  </a:cubicBezTo>
                  <a:cubicBezTo>
                    <a:pt x="330" y="229"/>
                    <a:pt x="328" y="229"/>
                    <a:pt x="328" y="231"/>
                  </a:cubicBezTo>
                  <a:cubicBezTo>
                    <a:pt x="328" y="237"/>
                    <a:pt x="327" y="243"/>
                    <a:pt x="327" y="248"/>
                  </a:cubicBezTo>
                  <a:cubicBezTo>
                    <a:pt x="323" y="246"/>
                    <a:pt x="318" y="244"/>
                    <a:pt x="313" y="244"/>
                  </a:cubicBezTo>
                  <a:cubicBezTo>
                    <a:pt x="312" y="243"/>
                    <a:pt x="311" y="246"/>
                    <a:pt x="313" y="246"/>
                  </a:cubicBezTo>
                  <a:cubicBezTo>
                    <a:pt x="318" y="247"/>
                    <a:pt x="322" y="249"/>
                    <a:pt x="326" y="251"/>
                  </a:cubicBezTo>
                  <a:cubicBezTo>
                    <a:pt x="325" y="259"/>
                    <a:pt x="324" y="265"/>
                    <a:pt x="322" y="273"/>
                  </a:cubicBezTo>
                  <a:cubicBezTo>
                    <a:pt x="317" y="270"/>
                    <a:pt x="312" y="267"/>
                    <a:pt x="307" y="264"/>
                  </a:cubicBezTo>
                  <a:cubicBezTo>
                    <a:pt x="307" y="260"/>
                    <a:pt x="308" y="255"/>
                    <a:pt x="308" y="251"/>
                  </a:cubicBezTo>
                  <a:cubicBezTo>
                    <a:pt x="308" y="250"/>
                    <a:pt x="306" y="250"/>
                    <a:pt x="306" y="251"/>
                  </a:cubicBezTo>
                  <a:cubicBezTo>
                    <a:pt x="305" y="255"/>
                    <a:pt x="305" y="258"/>
                    <a:pt x="304" y="262"/>
                  </a:cubicBezTo>
                  <a:cubicBezTo>
                    <a:pt x="303" y="262"/>
                    <a:pt x="302" y="261"/>
                    <a:pt x="301" y="260"/>
                  </a:cubicBezTo>
                  <a:cubicBezTo>
                    <a:pt x="301" y="260"/>
                    <a:pt x="300" y="261"/>
                    <a:pt x="300" y="262"/>
                  </a:cubicBezTo>
                  <a:cubicBezTo>
                    <a:pt x="301" y="263"/>
                    <a:pt x="303" y="264"/>
                    <a:pt x="304" y="265"/>
                  </a:cubicBezTo>
                  <a:cubicBezTo>
                    <a:pt x="302" y="276"/>
                    <a:pt x="300" y="287"/>
                    <a:pt x="296" y="298"/>
                  </a:cubicBezTo>
                  <a:cubicBezTo>
                    <a:pt x="290" y="296"/>
                    <a:pt x="283" y="295"/>
                    <a:pt x="278" y="292"/>
                  </a:cubicBezTo>
                  <a:cubicBezTo>
                    <a:pt x="282" y="281"/>
                    <a:pt x="285" y="270"/>
                    <a:pt x="288" y="259"/>
                  </a:cubicBezTo>
                  <a:cubicBezTo>
                    <a:pt x="289" y="258"/>
                    <a:pt x="286" y="257"/>
                    <a:pt x="286" y="259"/>
                  </a:cubicBezTo>
                  <a:cubicBezTo>
                    <a:pt x="283" y="269"/>
                    <a:pt x="280" y="280"/>
                    <a:pt x="276" y="291"/>
                  </a:cubicBezTo>
                  <a:cubicBezTo>
                    <a:pt x="275" y="290"/>
                    <a:pt x="273" y="289"/>
                    <a:pt x="272" y="288"/>
                  </a:cubicBezTo>
                  <a:cubicBezTo>
                    <a:pt x="271" y="287"/>
                    <a:pt x="269" y="289"/>
                    <a:pt x="270" y="290"/>
                  </a:cubicBezTo>
                  <a:cubicBezTo>
                    <a:pt x="271" y="291"/>
                    <a:pt x="273" y="293"/>
                    <a:pt x="275" y="294"/>
                  </a:cubicBezTo>
                  <a:cubicBezTo>
                    <a:pt x="274" y="296"/>
                    <a:pt x="274" y="298"/>
                    <a:pt x="273" y="299"/>
                  </a:cubicBezTo>
                  <a:cubicBezTo>
                    <a:pt x="271" y="306"/>
                    <a:pt x="268" y="311"/>
                    <a:pt x="266" y="318"/>
                  </a:cubicBezTo>
                  <a:cubicBezTo>
                    <a:pt x="265" y="320"/>
                    <a:pt x="265" y="322"/>
                    <a:pt x="264" y="325"/>
                  </a:cubicBezTo>
                  <a:cubicBezTo>
                    <a:pt x="264" y="323"/>
                    <a:pt x="258" y="338"/>
                    <a:pt x="255" y="333"/>
                  </a:cubicBezTo>
                  <a:cubicBezTo>
                    <a:pt x="255" y="332"/>
                    <a:pt x="254" y="333"/>
                    <a:pt x="255" y="333"/>
                  </a:cubicBezTo>
                  <a:cubicBezTo>
                    <a:pt x="255" y="336"/>
                    <a:pt x="257" y="336"/>
                    <a:pt x="259" y="335"/>
                  </a:cubicBezTo>
                  <a:cubicBezTo>
                    <a:pt x="264" y="334"/>
                    <a:pt x="266" y="328"/>
                    <a:pt x="267" y="324"/>
                  </a:cubicBezTo>
                  <a:cubicBezTo>
                    <a:pt x="270" y="314"/>
                    <a:pt x="274" y="305"/>
                    <a:pt x="277" y="295"/>
                  </a:cubicBezTo>
                  <a:cubicBezTo>
                    <a:pt x="282" y="298"/>
                    <a:pt x="288" y="300"/>
                    <a:pt x="294" y="302"/>
                  </a:cubicBezTo>
                  <a:cubicBezTo>
                    <a:pt x="292" y="308"/>
                    <a:pt x="289" y="314"/>
                    <a:pt x="287" y="320"/>
                  </a:cubicBezTo>
                  <a:cubicBezTo>
                    <a:pt x="285" y="324"/>
                    <a:pt x="283" y="337"/>
                    <a:pt x="277" y="331"/>
                  </a:cubicBezTo>
                  <a:cubicBezTo>
                    <a:pt x="277" y="330"/>
                    <a:pt x="276" y="331"/>
                    <a:pt x="277" y="331"/>
                  </a:cubicBezTo>
                  <a:cubicBezTo>
                    <a:pt x="277" y="332"/>
                    <a:pt x="278" y="333"/>
                    <a:pt x="278" y="334"/>
                  </a:cubicBezTo>
                  <a:cubicBezTo>
                    <a:pt x="274" y="335"/>
                    <a:pt x="270" y="337"/>
                    <a:pt x="266" y="338"/>
                  </a:cubicBezTo>
                  <a:cubicBezTo>
                    <a:pt x="260" y="340"/>
                    <a:pt x="253" y="342"/>
                    <a:pt x="246" y="344"/>
                  </a:cubicBezTo>
                  <a:moveTo>
                    <a:pt x="308" y="327"/>
                  </a:moveTo>
                  <a:cubicBezTo>
                    <a:pt x="308" y="326"/>
                    <a:pt x="309" y="325"/>
                    <a:pt x="309" y="324"/>
                  </a:cubicBezTo>
                  <a:cubicBezTo>
                    <a:pt x="312" y="319"/>
                    <a:pt x="313" y="313"/>
                    <a:pt x="315" y="308"/>
                  </a:cubicBezTo>
                  <a:cubicBezTo>
                    <a:pt x="320" y="309"/>
                    <a:pt x="325" y="311"/>
                    <a:pt x="331" y="313"/>
                  </a:cubicBezTo>
                  <a:cubicBezTo>
                    <a:pt x="330" y="314"/>
                    <a:pt x="330" y="316"/>
                    <a:pt x="329" y="317"/>
                  </a:cubicBezTo>
                  <a:cubicBezTo>
                    <a:pt x="329" y="317"/>
                    <a:pt x="328" y="319"/>
                    <a:pt x="327" y="322"/>
                  </a:cubicBezTo>
                  <a:cubicBezTo>
                    <a:pt x="322" y="324"/>
                    <a:pt x="316" y="325"/>
                    <a:pt x="310" y="326"/>
                  </a:cubicBezTo>
                  <a:cubicBezTo>
                    <a:pt x="309" y="326"/>
                    <a:pt x="308" y="327"/>
                    <a:pt x="308" y="327"/>
                  </a:cubicBezTo>
                  <a:moveTo>
                    <a:pt x="332" y="320"/>
                  </a:moveTo>
                  <a:cubicBezTo>
                    <a:pt x="333" y="318"/>
                    <a:pt x="333" y="316"/>
                    <a:pt x="334" y="314"/>
                  </a:cubicBezTo>
                  <a:cubicBezTo>
                    <a:pt x="336" y="315"/>
                    <a:pt x="338" y="316"/>
                    <a:pt x="340" y="317"/>
                  </a:cubicBezTo>
                  <a:cubicBezTo>
                    <a:pt x="338" y="318"/>
                    <a:pt x="335" y="319"/>
                    <a:pt x="332" y="320"/>
                  </a:cubicBezTo>
                  <a:moveTo>
                    <a:pt x="365" y="317"/>
                  </a:moveTo>
                  <a:cubicBezTo>
                    <a:pt x="369" y="312"/>
                    <a:pt x="374" y="308"/>
                    <a:pt x="379" y="303"/>
                  </a:cubicBezTo>
                  <a:cubicBezTo>
                    <a:pt x="381" y="304"/>
                    <a:pt x="382" y="305"/>
                    <a:pt x="384" y="305"/>
                  </a:cubicBezTo>
                  <a:cubicBezTo>
                    <a:pt x="384" y="305"/>
                    <a:pt x="385" y="305"/>
                    <a:pt x="385" y="306"/>
                  </a:cubicBezTo>
                  <a:cubicBezTo>
                    <a:pt x="385" y="306"/>
                    <a:pt x="385" y="306"/>
                    <a:pt x="385" y="306"/>
                  </a:cubicBezTo>
                  <a:cubicBezTo>
                    <a:pt x="385" y="307"/>
                    <a:pt x="385" y="310"/>
                    <a:pt x="385" y="313"/>
                  </a:cubicBezTo>
                  <a:cubicBezTo>
                    <a:pt x="383" y="313"/>
                    <a:pt x="381" y="314"/>
                    <a:pt x="379" y="315"/>
                  </a:cubicBezTo>
                  <a:cubicBezTo>
                    <a:pt x="378" y="314"/>
                    <a:pt x="378" y="312"/>
                    <a:pt x="378" y="311"/>
                  </a:cubicBezTo>
                  <a:cubicBezTo>
                    <a:pt x="378" y="310"/>
                    <a:pt x="376" y="310"/>
                    <a:pt x="376" y="311"/>
                  </a:cubicBezTo>
                  <a:cubicBezTo>
                    <a:pt x="376" y="312"/>
                    <a:pt x="376" y="314"/>
                    <a:pt x="376" y="316"/>
                  </a:cubicBezTo>
                  <a:cubicBezTo>
                    <a:pt x="375" y="316"/>
                    <a:pt x="374" y="316"/>
                    <a:pt x="373" y="317"/>
                  </a:cubicBezTo>
                  <a:cubicBezTo>
                    <a:pt x="370" y="317"/>
                    <a:pt x="368" y="318"/>
                    <a:pt x="365" y="317"/>
                  </a:cubicBezTo>
                  <a:moveTo>
                    <a:pt x="404" y="307"/>
                  </a:moveTo>
                  <a:cubicBezTo>
                    <a:pt x="404" y="306"/>
                    <a:pt x="404" y="306"/>
                    <a:pt x="403" y="305"/>
                  </a:cubicBezTo>
                  <a:cubicBezTo>
                    <a:pt x="401" y="304"/>
                    <a:pt x="402" y="304"/>
                    <a:pt x="399" y="304"/>
                  </a:cubicBezTo>
                  <a:cubicBezTo>
                    <a:pt x="399" y="304"/>
                    <a:pt x="398" y="305"/>
                    <a:pt x="398" y="305"/>
                  </a:cubicBezTo>
                  <a:cubicBezTo>
                    <a:pt x="396" y="305"/>
                    <a:pt x="393" y="304"/>
                    <a:pt x="391" y="303"/>
                  </a:cubicBezTo>
                  <a:cubicBezTo>
                    <a:pt x="391" y="301"/>
                    <a:pt x="391" y="299"/>
                    <a:pt x="392" y="296"/>
                  </a:cubicBezTo>
                  <a:cubicBezTo>
                    <a:pt x="393" y="295"/>
                    <a:pt x="393" y="294"/>
                    <a:pt x="394" y="293"/>
                  </a:cubicBezTo>
                  <a:cubicBezTo>
                    <a:pt x="395" y="293"/>
                    <a:pt x="396" y="294"/>
                    <a:pt x="397" y="294"/>
                  </a:cubicBezTo>
                  <a:cubicBezTo>
                    <a:pt x="398" y="294"/>
                    <a:pt x="402" y="296"/>
                    <a:pt x="406" y="297"/>
                  </a:cubicBezTo>
                  <a:cubicBezTo>
                    <a:pt x="406" y="299"/>
                    <a:pt x="406" y="301"/>
                    <a:pt x="405" y="302"/>
                  </a:cubicBezTo>
                  <a:cubicBezTo>
                    <a:pt x="405" y="304"/>
                    <a:pt x="407" y="304"/>
                    <a:pt x="408" y="303"/>
                  </a:cubicBezTo>
                  <a:cubicBezTo>
                    <a:pt x="409" y="302"/>
                    <a:pt x="411" y="300"/>
                    <a:pt x="412" y="299"/>
                  </a:cubicBezTo>
                  <a:cubicBezTo>
                    <a:pt x="417" y="300"/>
                    <a:pt x="421" y="301"/>
                    <a:pt x="424" y="300"/>
                  </a:cubicBezTo>
                  <a:cubicBezTo>
                    <a:pt x="422" y="301"/>
                    <a:pt x="420" y="302"/>
                    <a:pt x="418" y="302"/>
                  </a:cubicBezTo>
                  <a:cubicBezTo>
                    <a:pt x="413" y="304"/>
                    <a:pt x="409" y="305"/>
                    <a:pt x="404" y="307"/>
                  </a:cubicBezTo>
                  <a:moveTo>
                    <a:pt x="455" y="290"/>
                  </a:moveTo>
                  <a:cubicBezTo>
                    <a:pt x="455" y="290"/>
                    <a:pt x="454" y="287"/>
                    <a:pt x="454" y="283"/>
                  </a:cubicBezTo>
                  <a:cubicBezTo>
                    <a:pt x="454" y="282"/>
                    <a:pt x="452" y="282"/>
                    <a:pt x="452" y="283"/>
                  </a:cubicBezTo>
                  <a:cubicBezTo>
                    <a:pt x="452" y="286"/>
                    <a:pt x="453" y="288"/>
                    <a:pt x="454" y="291"/>
                  </a:cubicBezTo>
                  <a:cubicBezTo>
                    <a:pt x="451" y="292"/>
                    <a:pt x="449" y="293"/>
                    <a:pt x="446" y="293"/>
                  </a:cubicBezTo>
                  <a:cubicBezTo>
                    <a:pt x="446" y="293"/>
                    <a:pt x="447" y="293"/>
                    <a:pt x="447" y="293"/>
                  </a:cubicBezTo>
                  <a:cubicBezTo>
                    <a:pt x="448" y="286"/>
                    <a:pt x="450" y="280"/>
                    <a:pt x="451" y="274"/>
                  </a:cubicBezTo>
                  <a:cubicBezTo>
                    <a:pt x="454" y="276"/>
                    <a:pt x="458" y="276"/>
                    <a:pt x="461" y="276"/>
                  </a:cubicBezTo>
                  <a:cubicBezTo>
                    <a:pt x="461" y="276"/>
                    <a:pt x="462" y="276"/>
                    <a:pt x="462" y="276"/>
                  </a:cubicBezTo>
                  <a:cubicBezTo>
                    <a:pt x="461" y="278"/>
                    <a:pt x="461" y="280"/>
                    <a:pt x="460" y="282"/>
                  </a:cubicBezTo>
                  <a:cubicBezTo>
                    <a:pt x="460" y="284"/>
                    <a:pt x="459" y="288"/>
                    <a:pt x="457" y="290"/>
                  </a:cubicBezTo>
                  <a:cubicBezTo>
                    <a:pt x="457" y="290"/>
                    <a:pt x="456" y="290"/>
                    <a:pt x="455" y="290"/>
                  </a:cubicBezTo>
                  <a:moveTo>
                    <a:pt x="464" y="270"/>
                  </a:moveTo>
                  <a:cubicBezTo>
                    <a:pt x="463" y="271"/>
                    <a:pt x="463" y="273"/>
                    <a:pt x="462" y="275"/>
                  </a:cubicBezTo>
                  <a:cubicBezTo>
                    <a:pt x="462" y="274"/>
                    <a:pt x="462" y="274"/>
                    <a:pt x="461" y="274"/>
                  </a:cubicBezTo>
                  <a:cubicBezTo>
                    <a:pt x="458" y="273"/>
                    <a:pt x="455" y="271"/>
                    <a:pt x="452" y="270"/>
                  </a:cubicBezTo>
                  <a:cubicBezTo>
                    <a:pt x="453" y="266"/>
                    <a:pt x="454" y="262"/>
                    <a:pt x="454" y="259"/>
                  </a:cubicBezTo>
                  <a:cubicBezTo>
                    <a:pt x="456" y="259"/>
                    <a:pt x="457" y="260"/>
                    <a:pt x="458" y="261"/>
                  </a:cubicBezTo>
                  <a:cubicBezTo>
                    <a:pt x="460" y="263"/>
                    <a:pt x="462" y="264"/>
                    <a:pt x="465" y="266"/>
                  </a:cubicBezTo>
                  <a:cubicBezTo>
                    <a:pt x="465" y="267"/>
                    <a:pt x="464" y="268"/>
                    <a:pt x="464" y="270"/>
                  </a:cubicBezTo>
                  <a:moveTo>
                    <a:pt x="467" y="261"/>
                  </a:moveTo>
                  <a:cubicBezTo>
                    <a:pt x="463" y="259"/>
                    <a:pt x="459" y="256"/>
                    <a:pt x="455" y="253"/>
                  </a:cubicBezTo>
                  <a:cubicBezTo>
                    <a:pt x="457" y="242"/>
                    <a:pt x="459" y="231"/>
                    <a:pt x="462" y="220"/>
                  </a:cubicBezTo>
                  <a:cubicBezTo>
                    <a:pt x="465" y="223"/>
                    <a:pt x="467" y="226"/>
                    <a:pt x="470" y="229"/>
                  </a:cubicBezTo>
                  <a:cubicBezTo>
                    <a:pt x="472" y="231"/>
                    <a:pt x="473" y="233"/>
                    <a:pt x="475" y="235"/>
                  </a:cubicBezTo>
                  <a:cubicBezTo>
                    <a:pt x="472" y="244"/>
                    <a:pt x="469" y="252"/>
                    <a:pt x="467" y="261"/>
                  </a:cubicBezTo>
                  <a:moveTo>
                    <a:pt x="479" y="264"/>
                  </a:moveTo>
                  <a:cubicBezTo>
                    <a:pt x="479" y="265"/>
                    <a:pt x="478" y="266"/>
                    <a:pt x="478" y="267"/>
                  </a:cubicBezTo>
                  <a:cubicBezTo>
                    <a:pt x="478" y="267"/>
                    <a:pt x="478" y="267"/>
                    <a:pt x="478" y="267"/>
                  </a:cubicBezTo>
                  <a:cubicBezTo>
                    <a:pt x="478" y="267"/>
                    <a:pt x="478" y="267"/>
                    <a:pt x="478" y="267"/>
                  </a:cubicBezTo>
                  <a:cubicBezTo>
                    <a:pt x="478" y="266"/>
                    <a:pt x="477" y="266"/>
                    <a:pt x="476" y="267"/>
                  </a:cubicBezTo>
                  <a:cubicBezTo>
                    <a:pt x="474" y="266"/>
                    <a:pt x="472" y="264"/>
                    <a:pt x="470" y="263"/>
                  </a:cubicBezTo>
                  <a:cubicBezTo>
                    <a:pt x="472" y="256"/>
                    <a:pt x="474" y="250"/>
                    <a:pt x="476" y="243"/>
                  </a:cubicBezTo>
                  <a:cubicBezTo>
                    <a:pt x="476" y="242"/>
                    <a:pt x="477" y="240"/>
                    <a:pt x="477" y="239"/>
                  </a:cubicBezTo>
                  <a:cubicBezTo>
                    <a:pt x="479" y="242"/>
                    <a:pt x="481" y="245"/>
                    <a:pt x="483" y="248"/>
                  </a:cubicBezTo>
                  <a:cubicBezTo>
                    <a:pt x="482" y="253"/>
                    <a:pt x="480" y="259"/>
                    <a:pt x="479" y="264"/>
                  </a:cubicBezTo>
                  <a:moveTo>
                    <a:pt x="485" y="242"/>
                  </a:moveTo>
                  <a:cubicBezTo>
                    <a:pt x="483" y="239"/>
                    <a:pt x="481" y="236"/>
                    <a:pt x="479" y="233"/>
                  </a:cubicBezTo>
                  <a:cubicBezTo>
                    <a:pt x="482" y="223"/>
                    <a:pt x="485" y="212"/>
                    <a:pt x="488" y="201"/>
                  </a:cubicBezTo>
                  <a:cubicBezTo>
                    <a:pt x="489" y="197"/>
                    <a:pt x="490" y="194"/>
                    <a:pt x="490" y="190"/>
                  </a:cubicBezTo>
                  <a:cubicBezTo>
                    <a:pt x="492" y="192"/>
                    <a:pt x="494" y="194"/>
                    <a:pt x="495" y="197"/>
                  </a:cubicBezTo>
                  <a:cubicBezTo>
                    <a:pt x="494" y="201"/>
                    <a:pt x="493" y="206"/>
                    <a:pt x="492" y="211"/>
                  </a:cubicBezTo>
                  <a:cubicBezTo>
                    <a:pt x="490" y="221"/>
                    <a:pt x="487" y="231"/>
                    <a:pt x="485" y="242"/>
                  </a:cubicBezTo>
                  <a:moveTo>
                    <a:pt x="501" y="261"/>
                  </a:moveTo>
                  <a:cubicBezTo>
                    <a:pt x="497" y="256"/>
                    <a:pt x="493" y="251"/>
                    <a:pt x="488" y="246"/>
                  </a:cubicBezTo>
                  <a:cubicBezTo>
                    <a:pt x="491" y="235"/>
                    <a:pt x="494" y="223"/>
                    <a:pt x="496" y="212"/>
                  </a:cubicBezTo>
                  <a:cubicBezTo>
                    <a:pt x="497" y="208"/>
                    <a:pt x="498" y="205"/>
                    <a:pt x="499" y="201"/>
                  </a:cubicBezTo>
                  <a:cubicBezTo>
                    <a:pt x="499" y="201"/>
                    <a:pt x="499" y="202"/>
                    <a:pt x="499" y="202"/>
                  </a:cubicBezTo>
                  <a:cubicBezTo>
                    <a:pt x="501" y="204"/>
                    <a:pt x="503" y="207"/>
                    <a:pt x="507" y="211"/>
                  </a:cubicBezTo>
                  <a:cubicBezTo>
                    <a:pt x="504" y="227"/>
                    <a:pt x="501" y="244"/>
                    <a:pt x="501" y="261"/>
                  </a:cubicBezTo>
                  <a:moveTo>
                    <a:pt x="508" y="204"/>
                  </a:moveTo>
                  <a:cubicBezTo>
                    <a:pt x="505" y="201"/>
                    <a:pt x="502" y="198"/>
                    <a:pt x="500" y="195"/>
                  </a:cubicBezTo>
                  <a:cubicBezTo>
                    <a:pt x="501" y="189"/>
                    <a:pt x="502" y="183"/>
                    <a:pt x="503" y="177"/>
                  </a:cubicBezTo>
                  <a:cubicBezTo>
                    <a:pt x="505" y="172"/>
                    <a:pt x="506" y="166"/>
                    <a:pt x="506" y="160"/>
                  </a:cubicBezTo>
                  <a:cubicBezTo>
                    <a:pt x="510" y="159"/>
                    <a:pt x="513" y="157"/>
                    <a:pt x="516" y="156"/>
                  </a:cubicBezTo>
                  <a:cubicBezTo>
                    <a:pt x="514" y="165"/>
                    <a:pt x="513" y="175"/>
                    <a:pt x="511" y="184"/>
                  </a:cubicBezTo>
                  <a:cubicBezTo>
                    <a:pt x="510" y="191"/>
                    <a:pt x="509" y="197"/>
                    <a:pt x="508" y="20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13"/>
            <p:cNvSpPr/>
            <p:nvPr/>
          </p:nvSpPr>
          <p:spPr bwMode="auto">
            <a:xfrm>
              <a:off x="11964988" y="5118100"/>
              <a:ext cx="38100" cy="236538"/>
            </a:xfrm>
            <a:custGeom>
              <a:avLst/>
              <a:gdLst>
                <a:gd name="T0" fmla="*/ 3 w 10"/>
                <a:gd name="T1" fmla="*/ 0 h 63"/>
                <a:gd name="T2" fmla="*/ 2 w 10"/>
                <a:gd name="T3" fmla="*/ 1 h 63"/>
                <a:gd name="T4" fmla="*/ 2 w 10"/>
                <a:gd name="T5" fmla="*/ 3 h 63"/>
                <a:gd name="T6" fmla="*/ 5 w 10"/>
                <a:gd name="T7" fmla="*/ 33 h 63"/>
                <a:gd name="T8" fmla="*/ 6 w 10"/>
                <a:gd name="T9" fmla="*/ 62 h 63"/>
                <a:gd name="T10" fmla="*/ 6 w 10"/>
                <a:gd name="T11" fmla="*/ 62 h 63"/>
                <a:gd name="T12" fmla="*/ 5 w 10"/>
                <a:gd name="T13" fmla="*/ 1 h 63"/>
                <a:gd name="T14" fmla="*/ 3 w 10"/>
                <a:gd name="T15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63">
                  <a:moveTo>
                    <a:pt x="3" y="0"/>
                  </a:moveTo>
                  <a:cubicBezTo>
                    <a:pt x="3" y="1"/>
                    <a:pt x="2" y="1"/>
                    <a:pt x="2" y="1"/>
                  </a:cubicBezTo>
                  <a:cubicBezTo>
                    <a:pt x="0" y="1"/>
                    <a:pt x="1" y="4"/>
                    <a:pt x="2" y="3"/>
                  </a:cubicBezTo>
                  <a:cubicBezTo>
                    <a:pt x="5" y="3"/>
                    <a:pt x="5" y="30"/>
                    <a:pt x="5" y="33"/>
                  </a:cubicBezTo>
                  <a:cubicBezTo>
                    <a:pt x="5" y="42"/>
                    <a:pt x="5" y="52"/>
                    <a:pt x="6" y="62"/>
                  </a:cubicBezTo>
                  <a:cubicBezTo>
                    <a:pt x="6" y="63"/>
                    <a:pt x="6" y="63"/>
                    <a:pt x="6" y="62"/>
                  </a:cubicBezTo>
                  <a:cubicBezTo>
                    <a:pt x="7" y="42"/>
                    <a:pt x="10" y="20"/>
                    <a:pt x="5" y="1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14"/>
            <p:cNvSpPr/>
            <p:nvPr/>
          </p:nvSpPr>
          <p:spPr bwMode="auto">
            <a:xfrm>
              <a:off x="12017375" y="5054600"/>
              <a:ext cx="57150" cy="261938"/>
            </a:xfrm>
            <a:custGeom>
              <a:avLst/>
              <a:gdLst>
                <a:gd name="T0" fmla="*/ 1 w 15"/>
                <a:gd name="T1" fmla="*/ 4 h 70"/>
                <a:gd name="T2" fmla="*/ 13 w 15"/>
                <a:gd name="T3" fmla="*/ 69 h 70"/>
                <a:gd name="T4" fmla="*/ 15 w 15"/>
                <a:gd name="T5" fmla="*/ 69 h 70"/>
                <a:gd name="T6" fmla="*/ 12 w 15"/>
                <a:gd name="T7" fmla="*/ 35 h 70"/>
                <a:gd name="T8" fmla="*/ 3 w 15"/>
                <a:gd name="T9" fmla="*/ 2 h 70"/>
                <a:gd name="T10" fmla="*/ 1 w 15"/>
                <a:gd name="T11" fmla="*/ 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70">
                  <a:moveTo>
                    <a:pt x="1" y="4"/>
                  </a:moveTo>
                  <a:cubicBezTo>
                    <a:pt x="10" y="24"/>
                    <a:pt x="10" y="48"/>
                    <a:pt x="13" y="69"/>
                  </a:cubicBezTo>
                  <a:cubicBezTo>
                    <a:pt x="13" y="70"/>
                    <a:pt x="15" y="70"/>
                    <a:pt x="15" y="69"/>
                  </a:cubicBezTo>
                  <a:cubicBezTo>
                    <a:pt x="15" y="58"/>
                    <a:pt x="14" y="46"/>
                    <a:pt x="12" y="35"/>
                  </a:cubicBezTo>
                  <a:cubicBezTo>
                    <a:pt x="10" y="24"/>
                    <a:pt x="8" y="13"/>
                    <a:pt x="3" y="2"/>
                  </a:cubicBezTo>
                  <a:cubicBezTo>
                    <a:pt x="3" y="0"/>
                    <a:pt x="0" y="2"/>
                    <a:pt x="1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15"/>
            <p:cNvSpPr/>
            <p:nvPr/>
          </p:nvSpPr>
          <p:spPr bwMode="auto">
            <a:xfrm>
              <a:off x="11034713" y="5376862"/>
              <a:ext cx="336550" cy="334963"/>
            </a:xfrm>
            <a:custGeom>
              <a:avLst/>
              <a:gdLst>
                <a:gd name="T0" fmla="*/ 89 w 90"/>
                <a:gd name="T1" fmla="*/ 22 h 89"/>
                <a:gd name="T2" fmla="*/ 87 w 90"/>
                <a:gd name="T3" fmla="*/ 20 h 89"/>
                <a:gd name="T4" fmla="*/ 46 w 90"/>
                <a:gd name="T5" fmla="*/ 58 h 89"/>
                <a:gd name="T6" fmla="*/ 23 w 90"/>
                <a:gd name="T7" fmla="*/ 74 h 89"/>
                <a:gd name="T8" fmla="*/ 8 w 90"/>
                <a:gd name="T9" fmla="*/ 77 h 89"/>
                <a:gd name="T10" fmla="*/ 41 w 90"/>
                <a:gd name="T11" fmla="*/ 35 h 89"/>
                <a:gd name="T12" fmla="*/ 60 w 90"/>
                <a:gd name="T13" fmla="*/ 18 h 89"/>
                <a:gd name="T14" fmla="*/ 76 w 90"/>
                <a:gd name="T15" fmla="*/ 1 h 89"/>
                <a:gd name="T16" fmla="*/ 76 w 90"/>
                <a:gd name="T17" fmla="*/ 1 h 89"/>
                <a:gd name="T18" fmla="*/ 33 w 90"/>
                <a:gd name="T19" fmla="*/ 42 h 89"/>
                <a:gd name="T20" fmla="*/ 1 w 90"/>
                <a:gd name="T21" fmla="*/ 84 h 89"/>
                <a:gd name="T22" fmla="*/ 2 w 90"/>
                <a:gd name="T23" fmla="*/ 86 h 89"/>
                <a:gd name="T24" fmla="*/ 19 w 90"/>
                <a:gd name="T25" fmla="*/ 82 h 89"/>
                <a:gd name="T26" fmla="*/ 48 w 90"/>
                <a:gd name="T27" fmla="*/ 62 h 89"/>
                <a:gd name="T28" fmla="*/ 89 w 90"/>
                <a:gd name="T29" fmla="*/ 2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0" h="89">
                  <a:moveTo>
                    <a:pt x="89" y="22"/>
                  </a:moveTo>
                  <a:cubicBezTo>
                    <a:pt x="90" y="20"/>
                    <a:pt x="88" y="19"/>
                    <a:pt x="87" y="20"/>
                  </a:cubicBezTo>
                  <a:cubicBezTo>
                    <a:pt x="75" y="36"/>
                    <a:pt x="62" y="48"/>
                    <a:pt x="46" y="58"/>
                  </a:cubicBezTo>
                  <a:cubicBezTo>
                    <a:pt x="38" y="63"/>
                    <a:pt x="31" y="69"/>
                    <a:pt x="23" y="74"/>
                  </a:cubicBezTo>
                  <a:cubicBezTo>
                    <a:pt x="19" y="77"/>
                    <a:pt x="0" y="89"/>
                    <a:pt x="8" y="77"/>
                  </a:cubicBezTo>
                  <a:cubicBezTo>
                    <a:pt x="16" y="62"/>
                    <a:pt x="30" y="48"/>
                    <a:pt x="41" y="35"/>
                  </a:cubicBezTo>
                  <a:cubicBezTo>
                    <a:pt x="47" y="28"/>
                    <a:pt x="53" y="23"/>
                    <a:pt x="60" y="18"/>
                  </a:cubicBezTo>
                  <a:cubicBezTo>
                    <a:pt x="65" y="12"/>
                    <a:pt x="71" y="7"/>
                    <a:pt x="76" y="1"/>
                  </a:cubicBezTo>
                  <a:cubicBezTo>
                    <a:pt x="77" y="1"/>
                    <a:pt x="76" y="0"/>
                    <a:pt x="76" y="1"/>
                  </a:cubicBezTo>
                  <a:cubicBezTo>
                    <a:pt x="61" y="14"/>
                    <a:pt x="45" y="26"/>
                    <a:pt x="33" y="42"/>
                  </a:cubicBezTo>
                  <a:cubicBezTo>
                    <a:pt x="22" y="55"/>
                    <a:pt x="7" y="68"/>
                    <a:pt x="1" y="84"/>
                  </a:cubicBezTo>
                  <a:cubicBezTo>
                    <a:pt x="0" y="85"/>
                    <a:pt x="1" y="86"/>
                    <a:pt x="2" y="86"/>
                  </a:cubicBezTo>
                  <a:cubicBezTo>
                    <a:pt x="8" y="88"/>
                    <a:pt x="14" y="85"/>
                    <a:pt x="19" y="82"/>
                  </a:cubicBezTo>
                  <a:cubicBezTo>
                    <a:pt x="29" y="76"/>
                    <a:pt x="38" y="68"/>
                    <a:pt x="48" y="62"/>
                  </a:cubicBezTo>
                  <a:cubicBezTo>
                    <a:pt x="64" y="52"/>
                    <a:pt x="81" y="39"/>
                    <a:pt x="89" y="2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16"/>
            <p:cNvSpPr/>
            <p:nvPr/>
          </p:nvSpPr>
          <p:spPr bwMode="auto">
            <a:xfrm>
              <a:off x="10939463" y="3987800"/>
              <a:ext cx="585788" cy="285750"/>
            </a:xfrm>
            <a:custGeom>
              <a:avLst/>
              <a:gdLst>
                <a:gd name="T0" fmla="*/ 13 w 156"/>
                <a:gd name="T1" fmla="*/ 57 h 76"/>
                <a:gd name="T2" fmla="*/ 21 w 156"/>
                <a:gd name="T3" fmla="*/ 51 h 76"/>
                <a:gd name="T4" fmla="*/ 35 w 156"/>
                <a:gd name="T5" fmla="*/ 42 h 76"/>
                <a:gd name="T6" fmla="*/ 67 w 156"/>
                <a:gd name="T7" fmla="*/ 25 h 76"/>
                <a:gd name="T8" fmla="*/ 104 w 156"/>
                <a:gd name="T9" fmla="*/ 11 h 76"/>
                <a:gd name="T10" fmla="*/ 143 w 156"/>
                <a:gd name="T11" fmla="*/ 1 h 76"/>
                <a:gd name="T12" fmla="*/ 143 w 156"/>
                <a:gd name="T13" fmla="*/ 1 h 76"/>
                <a:gd name="T14" fmla="*/ 100 w 156"/>
                <a:gd name="T15" fmla="*/ 10 h 76"/>
                <a:gd name="T16" fmla="*/ 59 w 156"/>
                <a:gd name="T17" fmla="*/ 25 h 76"/>
                <a:gd name="T18" fmla="*/ 19 w 156"/>
                <a:gd name="T19" fmla="*/ 47 h 76"/>
                <a:gd name="T20" fmla="*/ 3 w 156"/>
                <a:gd name="T21" fmla="*/ 68 h 76"/>
                <a:gd name="T22" fmla="*/ 20 w 156"/>
                <a:gd name="T23" fmla="*/ 69 h 76"/>
                <a:gd name="T24" fmla="*/ 67 w 156"/>
                <a:gd name="T25" fmla="*/ 48 h 76"/>
                <a:gd name="T26" fmla="*/ 155 w 156"/>
                <a:gd name="T27" fmla="*/ 4 h 76"/>
                <a:gd name="T28" fmla="*/ 155 w 156"/>
                <a:gd name="T29" fmla="*/ 2 h 76"/>
                <a:gd name="T30" fmla="*/ 86 w 156"/>
                <a:gd name="T31" fmla="*/ 37 h 76"/>
                <a:gd name="T32" fmla="*/ 52 w 156"/>
                <a:gd name="T33" fmla="*/ 52 h 76"/>
                <a:gd name="T34" fmla="*/ 32 w 156"/>
                <a:gd name="T35" fmla="*/ 60 h 76"/>
                <a:gd name="T36" fmla="*/ 16 w 156"/>
                <a:gd name="T37" fmla="*/ 67 h 76"/>
                <a:gd name="T38" fmla="*/ 13 w 156"/>
                <a:gd name="T39" fmla="*/ 64 h 76"/>
                <a:gd name="T40" fmla="*/ 13 w 156"/>
                <a:gd name="T41" fmla="*/ 5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6" h="76">
                  <a:moveTo>
                    <a:pt x="13" y="57"/>
                  </a:moveTo>
                  <a:cubicBezTo>
                    <a:pt x="14" y="54"/>
                    <a:pt x="19" y="52"/>
                    <a:pt x="21" y="51"/>
                  </a:cubicBezTo>
                  <a:cubicBezTo>
                    <a:pt x="26" y="47"/>
                    <a:pt x="30" y="45"/>
                    <a:pt x="35" y="42"/>
                  </a:cubicBezTo>
                  <a:cubicBezTo>
                    <a:pt x="46" y="36"/>
                    <a:pt x="56" y="30"/>
                    <a:pt x="67" y="25"/>
                  </a:cubicBezTo>
                  <a:cubicBezTo>
                    <a:pt x="79" y="19"/>
                    <a:pt x="92" y="16"/>
                    <a:pt x="104" y="11"/>
                  </a:cubicBezTo>
                  <a:cubicBezTo>
                    <a:pt x="117" y="7"/>
                    <a:pt x="129" y="3"/>
                    <a:pt x="143" y="1"/>
                  </a:cubicBezTo>
                  <a:cubicBezTo>
                    <a:pt x="143" y="1"/>
                    <a:pt x="143" y="1"/>
                    <a:pt x="143" y="1"/>
                  </a:cubicBezTo>
                  <a:cubicBezTo>
                    <a:pt x="128" y="0"/>
                    <a:pt x="114" y="5"/>
                    <a:pt x="100" y="10"/>
                  </a:cubicBezTo>
                  <a:cubicBezTo>
                    <a:pt x="86" y="15"/>
                    <a:pt x="72" y="19"/>
                    <a:pt x="59" y="25"/>
                  </a:cubicBezTo>
                  <a:cubicBezTo>
                    <a:pt x="46" y="32"/>
                    <a:pt x="32" y="39"/>
                    <a:pt x="19" y="47"/>
                  </a:cubicBezTo>
                  <a:cubicBezTo>
                    <a:pt x="14" y="51"/>
                    <a:pt x="0" y="60"/>
                    <a:pt x="3" y="68"/>
                  </a:cubicBezTo>
                  <a:cubicBezTo>
                    <a:pt x="6" y="76"/>
                    <a:pt x="15" y="72"/>
                    <a:pt x="20" y="69"/>
                  </a:cubicBezTo>
                  <a:cubicBezTo>
                    <a:pt x="36" y="62"/>
                    <a:pt x="52" y="56"/>
                    <a:pt x="67" y="48"/>
                  </a:cubicBezTo>
                  <a:cubicBezTo>
                    <a:pt x="97" y="34"/>
                    <a:pt x="127" y="20"/>
                    <a:pt x="155" y="4"/>
                  </a:cubicBezTo>
                  <a:cubicBezTo>
                    <a:pt x="156" y="3"/>
                    <a:pt x="156" y="2"/>
                    <a:pt x="155" y="2"/>
                  </a:cubicBezTo>
                  <a:cubicBezTo>
                    <a:pt x="131" y="13"/>
                    <a:pt x="109" y="27"/>
                    <a:pt x="86" y="37"/>
                  </a:cubicBezTo>
                  <a:cubicBezTo>
                    <a:pt x="74" y="42"/>
                    <a:pt x="63" y="47"/>
                    <a:pt x="52" y="52"/>
                  </a:cubicBezTo>
                  <a:cubicBezTo>
                    <a:pt x="46" y="55"/>
                    <a:pt x="39" y="58"/>
                    <a:pt x="32" y="60"/>
                  </a:cubicBezTo>
                  <a:cubicBezTo>
                    <a:pt x="29" y="62"/>
                    <a:pt x="20" y="67"/>
                    <a:pt x="16" y="67"/>
                  </a:cubicBezTo>
                  <a:cubicBezTo>
                    <a:pt x="14" y="69"/>
                    <a:pt x="13" y="67"/>
                    <a:pt x="13" y="64"/>
                  </a:cubicBezTo>
                  <a:cubicBezTo>
                    <a:pt x="10" y="61"/>
                    <a:pt x="10" y="59"/>
                    <a:pt x="13" y="5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17"/>
            <p:cNvSpPr/>
            <p:nvPr/>
          </p:nvSpPr>
          <p:spPr bwMode="auto">
            <a:xfrm>
              <a:off x="11615738" y="3924300"/>
              <a:ext cx="68263" cy="19050"/>
            </a:xfrm>
            <a:custGeom>
              <a:avLst/>
              <a:gdLst>
                <a:gd name="T0" fmla="*/ 1 w 18"/>
                <a:gd name="T1" fmla="*/ 3 h 5"/>
                <a:gd name="T2" fmla="*/ 1 w 18"/>
                <a:gd name="T3" fmla="*/ 5 h 5"/>
                <a:gd name="T4" fmla="*/ 15 w 18"/>
                <a:gd name="T5" fmla="*/ 4 h 5"/>
                <a:gd name="T6" fmla="*/ 15 w 18"/>
                <a:gd name="T7" fmla="*/ 0 h 5"/>
                <a:gd name="T8" fmla="*/ 1 w 18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5">
                  <a:moveTo>
                    <a:pt x="1" y="3"/>
                  </a:moveTo>
                  <a:cubicBezTo>
                    <a:pt x="0" y="4"/>
                    <a:pt x="0" y="5"/>
                    <a:pt x="1" y="5"/>
                  </a:cubicBezTo>
                  <a:cubicBezTo>
                    <a:pt x="6" y="4"/>
                    <a:pt x="10" y="4"/>
                    <a:pt x="15" y="4"/>
                  </a:cubicBezTo>
                  <a:cubicBezTo>
                    <a:pt x="18" y="4"/>
                    <a:pt x="18" y="0"/>
                    <a:pt x="15" y="0"/>
                  </a:cubicBezTo>
                  <a:cubicBezTo>
                    <a:pt x="10" y="0"/>
                    <a:pt x="5" y="1"/>
                    <a:pt x="1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18"/>
            <p:cNvSpPr>
              <a:spLocks noEditPoints="1"/>
            </p:cNvSpPr>
            <p:nvPr/>
          </p:nvSpPr>
          <p:spPr bwMode="auto">
            <a:xfrm>
              <a:off x="9398000" y="4881562"/>
              <a:ext cx="198438" cy="236538"/>
            </a:xfrm>
            <a:custGeom>
              <a:avLst/>
              <a:gdLst>
                <a:gd name="T0" fmla="*/ 45 w 53"/>
                <a:gd name="T1" fmla="*/ 11 h 63"/>
                <a:gd name="T2" fmla="*/ 44 w 53"/>
                <a:gd name="T3" fmla="*/ 10 h 63"/>
                <a:gd name="T4" fmla="*/ 53 w 53"/>
                <a:gd name="T5" fmla="*/ 2 h 63"/>
                <a:gd name="T6" fmla="*/ 51 w 53"/>
                <a:gd name="T7" fmla="*/ 0 h 63"/>
                <a:gd name="T8" fmla="*/ 18 w 53"/>
                <a:gd name="T9" fmla="*/ 35 h 63"/>
                <a:gd name="T10" fmla="*/ 4 w 53"/>
                <a:gd name="T11" fmla="*/ 52 h 63"/>
                <a:gd name="T12" fmla="*/ 0 w 53"/>
                <a:gd name="T13" fmla="*/ 61 h 63"/>
                <a:gd name="T14" fmla="*/ 2 w 53"/>
                <a:gd name="T15" fmla="*/ 63 h 63"/>
                <a:gd name="T16" fmla="*/ 26 w 53"/>
                <a:gd name="T17" fmla="*/ 45 h 63"/>
                <a:gd name="T18" fmla="*/ 45 w 53"/>
                <a:gd name="T19" fmla="*/ 11 h 63"/>
                <a:gd name="T20" fmla="*/ 17 w 53"/>
                <a:gd name="T21" fmla="*/ 49 h 63"/>
                <a:gd name="T22" fmla="*/ 8 w 53"/>
                <a:gd name="T23" fmla="*/ 54 h 63"/>
                <a:gd name="T24" fmla="*/ 15 w 53"/>
                <a:gd name="T25" fmla="*/ 43 h 63"/>
                <a:gd name="T26" fmla="*/ 28 w 53"/>
                <a:gd name="T27" fmla="*/ 27 h 63"/>
                <a:gd name="T28" fmla="*/ 42 w 53"/>
                <a:gd name="T29" fmla="*/ 11 h 63"/>
                <a:gd name="T30" fmla="*/ 25 w 53"/>
                <a:gd name="T31" fmla="*/ 39 h 63"/>
                <a:gd name="T32" fmla="*/ 17 w 53"/>
                <a:gd name="T33" fmla="*/ 49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3" h="63">
                  <a:moveTo>
                    <a:pt x="45" y="11"/>
                  </a:moveTo>
                  <a:cubicBezTo>
                    <a:pt x="46" y="10"/>
                    <a:pt x="45" y="10"/>
                    <a:pt x="44" y="10"/>
                  </a:cubicBezTo>
                  <a:cubicBezTo>
                    <a:pt x="47" y="7"/>
                    <a:pt x="50" y="4"/>
                    <a:pt x="53" y="2"/>
                  </a:cubicBezTo>
                  <a:cubicBezTo>
                    <a:pt x="53" y="1"/>
                    <a:pt x="52" y="0"/>
                    <a:pt x="51" y="0"/>
                  </a:cubicBezTo>
                  <a:cubicBezTo>
                    <a:pt x="38" y="11"/>
                    <a:pt x="29" y="22"/>
                    <a:pt x="18" y="35"/>
                  </a:cubicBezTo>
                  <a:cubicBezTo>
                    <a:pt x="14" y="41"/>
                    <a:pt x="9" y="46"/>
                    <a:pt x="4" y="52"/>
                  </a:cubicBezTo>
                  <a:cubicBezTo>
                    <a:pt x="2" y="55"/>
                    <a:pt x="0" y="57"/>
                    <a:pt x="0" y="61"/>
                  </a:cubicBezTo>
                  <a:cubicBezTo>
                    <a:pt x="0" y="62"/>
                    <a:pt x="1" y="63"/>
                    <a:pt x="2" y="63"/>
                  </a:cubicBezTo>
                  <a:cubicBezTo>
                    <a:pt x="13" y="62"/>
                    <a:pt x="20" y="53"/>
                    <a:pt x="26" y="45"/>
                  </a:cubicBezTo>
                  <a:cubicBezTo>
                    <a:pt x="34" y="35"/>
                    <a:pt x="44" y="25"/>
                    <a:pt x="45" y="11"/>
                  </a:cubicBezTo>
                  <a:moveTo>
                    <a:pt x="17" y="49"/>
                  </a:moveTo>
                  <a:cubicBezTo>
                    <a:pt x="15" y="52"/>
                    <a:pt x="5" y="61"/>
                    <a:pt x="8" y="54"/>
                  </a:cubicBezTo>
                  <a:cubicBezTo>
                    <a:pt x="8" y="51"/>
                    <a:pt x="13" y="46"/>
                    <a:pt x="15" y="43"/>
                  </a:cubicBezTo>
                  <a:cubicBezTo>
                    <a:pt x="20" y="38"/>
                    <a:pt x="24" y="33"/>
                    <a:pt x="28" y="27"/>
                  </a:cubicBezTo>
                  <a:cubicBezTo>
                    <a:pt x="33" y="21"/>
                    <a:pt x="37" y="16"/>
                    <a:pt x="42" y="11"/>
                  </a:cubicBezTo>
                  <a:cubicBezTo>
                    <a:pt x="39" y="22"/>
                    <a:pt x="32" y="30"/>
                    <a:pt x="25" y="39"/>
                  </a:cubicBezTo>
                  <a:cubicBezTo>
                    <a:pt x="22" y="42"/>
                    <a:pt x="20" y="46"/>
                    <a:pt x="17" y="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47" name="文本框 146"/>
          <p:cNvSpPr txBox="1"/>
          <p:nvPr/>
        </p:nvSpPr>
        <p:spPr>
          <a:xfrm>
            <a:off x="4992289" y="1800899"/>
            <a:ext cx="65050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59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创意手绘毕业</a:t>
            </a:r>
            <a:r>
              <a:rPr lang="zh-CN" altLang="en-US" sz="5900" b="1" dirty="0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答辩</a:t>
            </a:r>
            <a:endParaRPr lang="zh-CN" altLang="en-US" sz="5900" b="1" dirty="0">
              <a:solidFill>
                <a:srgbClr val="C0000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49" name="Freeform 21"/>
          <p:cNvSpPr/>
          <p:nvPr/>
        </p:nvSpPr>
        <p:spPr bwMode="auto">
          <a:xfrm>
            <a:off x="5408977" y="2828197"/>
            <a:ext cx="6021079" cy="128902"/>
          </a:xfrm>
          <a:custGeom>
            <a:avLst/>
            <a:gdLst>
              <a:gd name="T0" fmla="*/ 3 w 764"/>
              <a:gd name="T1" fmla="*/ 1 h 70"/>
              <a:gd name="T2" fmla="*/ 0 w 764"/>
              <a:gd name="T3" fmla="*/ 4 h 70"/>
              <a:gd name="T4" fmla="*/ 3 w 764"/>
              <a:gd name="T5" fmla="*/ 8 h 70"/>
              <a:gd name="T6" fmla="*/ 183 w 764"/>
              <a:gd name="T7" fmla="*/ 7 h 70"/>
              <a:gd name="T8" fmla="*/ 625 w 764"/>
              <a:gd name="T9" fmla="*/ 9 h 70"/>
              <a:gd name="T10" fmla="*/ 638 w 764"/>
              <a:gd name="T11" fmla="*/ 9 h 70"/>
              <a:gd name="T12" fmla="*/ 517 w 764"/>
              <a:gd name="T13" fmla="*/ 13 h 70"/>
              <a:gd name="T14" fmla="*/ 241 w 764"/>
              <a:gd name="T15" fmla="*/ 22 h 70"/>
              <a:gd name="T16" fmla="*/ 47 w 764"/>
              <a:gd name="T17" fmla="*/ 33 h 70"/>
              <a:gd name="T18" fmla="*/ 47 w 764"/>
              <a:gd name="T19" fmla="*/ 39 h 70"/>
              <a:gd name="T20" fmla="*/ 215 w 764"/>
              <a:gd name="T21" fmla="*/ 33 h 70"/>
              <a:gd name="T22" fmla="*/ 539 w 764"/>
              <a:gd name="T23" fmla="*/ 40 h 70"/>
              <a:gd name="T24" fmla="*/ 530 w 764"/>
              <a:gd name="T25" fmla="*/ 40 h 70"/>
              <a:gd name="T26" fmla="*/ 236 w 764"/>
              <a:gd name="T27" fmla="*/ 60 h 70"/>
              <a:gd name="T28" fmla="*/ 217 w 764"/>
              <a:gd name="T29" fmla="*/ 63 h 70"/>
              <a:gd name="T30" fmla="*/ 215 w 764"/>
              <a:gd name="T31" fmla="*/ 67 h 70"/>
              <a:gd name="T32" fmla="*/ 218 w 764"/>
              <a:gd name="T33" fmla="*/ 70 h 70"/>
              <a:gd name="T34" fmla="*/ 237 w 764"/>
              <a:gd name="T35" fmla="*/ 67 h 70"/>
              <a:gd name="T36" fmla="*/ 530 w 764"/>
              <a:gd name="T37" fmla="*/ 47 h 70"/>
              <a:gd name="T38" fmla="*/ 575 w 764"/>
              <a:gd name="T39" fmla="*/ 47 h 70"/>
              <a:gd name="T40" fmla="*/ 575 w 764"/>
              <a:gd name="T41" fmla="*/ 41 h 70"/>
              <a:gd name="T42" fmla="*/ 573 w 764"/>
              <a:gd name="T43" fmla="*/ 40 h 70"/>
              <a:gd name="T44" fmla="*/ 560 w 764"/>
              <a:gd name="T45" fmla="*/ 37 h 70"/>
              <a:gd name="T46" fmla="*/ 321 w 764"/>
              <a:gd name="T47" fmla="*/ 22 h 70"/>
              <a:gd name="T48" fmla="*/ 517 w 764"/>
              <a:gd name="T49" fmla="*/ 19 h 70"/>
              <a:gd name="T50" fmla="*/ 668 w 764"/>
              <a:gd name="T51" fmla="*/ 14 h 70"/>
              <a:gd name="T52" fmla="*/ 761 w 764"/>
              <a:gd name="T53" fmla="*/ 8 h 70"/>
              <a:gd name="T54" fmla="*/ 763 w 764"/>
              <a:gd name="T55" fmla="*/ 7 h 70"/>
              <a:gd name="T56" fmla="*/ 763 w 764"/>
              <a:gd name="T57" fmla="*/ 2 h 70"/>
              <a:gd name="T58" fmla="*/ 763 w 764"/>
              <a:gd name="T59" fmla="*/ 2 h 70"/>
              <a:gd name="T60" fmla="*/ 759 w 764"/>
              <a:gd name="T61" fmla="*/ 2 h 70"/>
              <a:gd name="T62" fmla="*/ 759 w 764"/>
              <a:gd name="T63" fmla="*/ 2 h 70"/>
              <a:gd name="T64" fmla="*/ 759 w 764"/>
              <a:gd name="T65" fmla="*/ 2 h 70"/>
              <a:gd name="T66" fmla="*/ 682 w 764"/>
              <a:gd name="T67" fmla="*/ 2 h 70"/>
              <a:gd name="T68" fmla="*/ 625 w 764"/>
              <a:gd name="T69" fmla="*/ 2 h 70"/>
              <a:gd name="T70" fmla="*/ 183 w 764"/>
              <a:gd name="T71" fmla="*/ 1 h 70"/>
              <a:gd name="T72" fmla="*/ 3 w 764"/>
              <a:gd name="T73" fmla="*/ 1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764" h="70">
                <a:moveTo>
                  <a:pt x="3" y="1"/>
                </a:moveTo>
                <a:cubicBezTo>
                  <a:pt x="1" y="1"/>
                  <a:pt x="0" y="3"/>
                  <a:pt x="0" y="4"/>
                </a:cubicBezTo>
                <a:cubicBezTo>
                  <a:pt x="0" y="6"/>
                  <a:pt x="1" y="8"/>
                  <a:pt x="3" y="8"/>
                </a:cubicBezTo>
                <a:cubicBezTo>
                  <a:pt x="59" y="8"/>
                  <a:pt x="121" y="8"/>
                  <a:pt x="183" y="7"/>
                </a:cubicBezTo>
                <a:cubicBezTo>
                  <a:pt x="330" y="7"/>
                  <a:pt x="473" y="7"/>
                  <a:pt x="625" y="9"/>
                </a:cubicBezTo>
                <a:cubicBezTo>
                  <a:pt x="627" y="9"/>
                  <a:pt x="632" y="9"/>
                  <a:pt x="638" y="9"/>
                </a:cubicBezTo>
                <a:cubicBezTo>
                  <a:pt x="581" y="11"/>
                  <a:pt x="523" y="13"/>
                  <a:pt x="517" y="13"/>
                </a:cubicBezTo>
                <a:cubicBezTo>
                  <a:pt x="414" y="7"/>
                  <a:pt x="327" y="15"/>
                  <a:pt x="241" y="22"/>
                </a:cubicBezTo>
                <a:cubicBezTo>
                  <a:pt x="178" y="28"/>
                  <a:pt x="115" y="33"/>
                  <a:pt x="47" y="33"/>
                </a:cubicBezTo>
                <a:cubicBezTo>
                  <a:pt x="47" y="39"/>
                  <a:pt x="47" y="39"/>
                  <a:pt x="47" y="39"/>
                </a:cubicBezTo>
                <a:cubicBezTo>
                  <a:pt x="108" y="39"/>
                  <a:pt x="162" y="36"/>
                  <a:pt x="215" y="33"/>
                </a:cubicBezTo>
                <a:cubicBezTo>
                  <a:pt x="316" y="28"/>
                  <a:pt x="411" y="22"/>
                  <a:pt x="539" y="40"/>
                </a:cubicBezTo>
                <a:cubicBezTo>
                  <a:pt x="530" y="40"/>
                  <a:pt x="530" y="40"/>
                  <a:pt x="530" y="40"/>
                </a:cubicBezTo>
                <a:cubicBezTo>
                  <a:pt x="427" y="40"/>
                  <a:pt x="355" y="40"/>
                  <a:pt x="236" y="60"/>
                </a:cubicBezTo>
                <a:cubicBezTo>
                  <a:pt x="217" y="63"/>
                  <a:pt x="217" y="63"/>
                  <a:pt x="217" y="63"/>
                </a:cubicBezTo>
                <a:cubicBezTo>
                  <a:pt x="216" y="64"/>
                  <a:pt x="214" y="65"/>
                  <a:pt x="215" y="67"/>
                </a:cubicBezTo>
                <a:cubicBezTo>
                  <a:pt x="215" y="69"/>
                  <a:pt x="217" y="70"/>
                  <a:pt x="218" y="70"/>
                </a:cubicBezTo>
                <a:cubicBezTo>
                  <a:pt x="237" y="67"/>
                  <a:pt x="237" y="67"/>
                  <a:pt x="237" y="67"/>
                </a:cubicBezTo>
                <a:cubicBezTo>
                  <a:pt x="356" y="46"/>
                  <a:pt x="427" y="47"/>
                  <a:pt x="530" y="47"/>
                </a:cubicBezTo>
                <a:cubicBezTo>
                  <a:pt x="546" y="47"/>
                  <a:pt x="563" y="47"/>
                  <a:pt x="575" y="47"/>
                </a:cubicBezTo>
                <a:cubicBezTo>
                  <a:pt x="575" y="41"/>
                  <a:pt x="575" y="41"/>
                  <a:pt x="575" y="41"/>
                </a:cubicBezTo>
                <a:cubicBezTo>
                  <a:pt x="574" y="41"/>
                  <a:pt x="574" y="40"/>
                  <a:pt x="573" y="40"/>
                </a:cubicBezTo>
                <a:cubicBezTo>
                  <a:pt x="569" y="39"/>
                  <a:pt x="561" y="37"/>
                  <a:pt x="560" y="37"/>
                </a:cubicBezTo>
                <a:cubicBezTo>
                  <a:pt x="467" y="23"/>
                  <a:pt x="392" y="20"/>
                  <a:pt x="321" y="22"/>
                </a:cubicBezTo>
                <a:cubicBezTo>
                  <a:pt x="382" y="18"/>
                  <a:pt x="446" y="15"/>
                  <a:pt x="517" y="19"/>
                </a:cubicBezTo>
                <a:cubicBezTo>
                  <a:pt x="524" y="20"/>
                  <a:pt x="602" y="17"/>
                  <a:pt x="668" y="14"/>
                </a:cubicBezTo>
                <a:cubicBezTo>
                  <a:pt x="713" y="12"/>
                  <a:pt x="753" y="10"/>
                  <a:pt x="761" y="8"/>
                </a:cubicBezTo>
                <a:cubicBezTo>
                  <a:pt x="762" y="8"/>
                  <a:pt x="763" y="8"/>
                  <a:pt x="763" y="7"/>
                </a:cubicBezTo>
                <a:cubicBezTo>
                  <a:pt x="764" y="6"/>
                  <a:pt x="764" y="4"/>
                  <a:pt x="763" y="2"/>
                </a:cubicBezTo>
                <a:cubicBezTo>
                  <a:pt x="763" y="2"/>
                  <a:pt x="763" y="2"/>
                  <a:pt x="763" y="2"/>
                </a:cubicBezTo>
                <a:cubicBezTo>
                  <a:pt x="763" y="2"/>
                  <a:pt x="761" y="2"/>
                  <a:pt x="759" y="2"/>
                </a:cubicBezTo>
                <a:cubicBezTo>
                  <a:pt x="759" y="2"/>
                  <a:pt x="759" y="2"/>
                  <a:pt x="759" y="2"/>
                </a:cubicBezTo>
                <a:cubicBezTo>
                  <a:pt x="759" y="2"/>
                  <a:pt x="759" y="2"/>
                  <a:pt x="759" y="2"/>
                </a:cubicBezTo>
                <a:cubicBezTo>
                  <a:pt x="748" y="2"/>
                  <a:pt x="713" y="2"/>
                  <a:pt x="682" y="2"/>
                </a:cubicBezTo>
                <a:cubicBezTo>
                  <a:pt x="655" y="2"/>
                  <a:pt x="631" y="2"/>
                  <a:pt x="625" y="2"/>
                </a:cubicBezTo>
                <a:cubicBezTo>
                  <a:pt x="474" y="0"/>
                  <a:pt x="330" y="1"/>
                  <a:pt x="183" y="1"/>
                </a:cubicBezTo>
                <a:cubicBezTo>
                  <a:pt x="126" y="1"/>
                  <a:pt x="68" y="1"/>
                  <a:pt x="3" y="1"/>
                </a:cubicBez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7901679" y="3926874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CN" altLang="en-US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汇报人</a:t>
            </a:r>
            <a:r>
              <a:rPr lang="zh-CN" altLang="en-US" b="1" dirty="0" smtClean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：青课</a:t>
            </a:r>
            <a:endParaRPr lang="zh-CN" altLang="en-US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22" name="文本框 16"/>
          <p:cNvSpPr txBox="1">
            <a:spLocks noChangeArrowheads="1"/>
          </p:cNvSpPr>
          <p:nvPr/>
        </p:nvSpPr>
        <p:spPr bwMode="auto">
          <a:xfrm>
            <a:off x="5294376" y="3078815"/>
            <a:ext cx="6165054" cy="563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r">
              <a:buNone/>
            </a:pPr>
            <a:r>
              <a:rPr lang="en-US" altLang="zh-CN" sz="17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A designer can use default text to simulate what text would look like. </a:t>
            </a:r>
            <a:endParaRPr lang="en-US" altLang="zh-CN" sz="17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23" name="Freeform 6"/>
          <p:cNvSpPr>
            <a:spLocks noEditPoints="1"/>
          </p:cNvSpPr>
          <p:nvPr/>
        </p:nvSpPr>
        <p:spPr bwMode="auto">
          <a:xfrm rot="20865873">
            <a:off x="4720498" y="5208252"/>
            <a:ext cx="613640" cy="665934"/>
          </a:xfrm>
          <a:custGeom>
            <a:avLst/>
            <a:gdLst>
              <a:gd name="T0" fmla="*/ 5 w 545"/>
              <a:gd name="T1" fmla="*/ 451 h 609"/>
              <a:gd name="T2" fmla="*/ 70 w 545"/>
              <a:gd name="T3" fmla="*/ 475 h 609"/>
              <a:gd name="T4" fmla="*/ 187 w 545"/>
              <a:gd name="T5" fmla="*/ 467 h 609"/>
              <a:gd name="T6" fmla="*/ 241 w 545"/>
              <a:gd name="T7" fmla="*/ 595 h 609"/>
              <a:gd name="T8" fmla="*/ 293 w 545"/>
              <a:gd name="T9" fmla="*/ 603 h 609"/>
              <a:gd name="T10" fmla="*/ 338 w 545"/>
              <a:gd name="T11" fmla="*/ 537 h 609"/>
              <a:gd name="T12" fmla="*/ 438 w 545"/>
              <a:gd name="T13" fmla="*/ 472 h 609"/>
              <a:gd name="T14" fmla="*/ 526 w 545"/>
              <a:gd name="T15" fmla="*/ 463 h 609"/>
              <a:gd name="T16" fmla="*/ 542 w 545"/>
              <a:gd name="T17" fmla="*/ 412 h 609"/>
              <a:gd name="T18" fmla="*/ 455 w 545"/>
              <a:gd name="T19" fmla="*/ 304 h 609"/>
              <a:gd name="T20" fmla="*/ 540 w 545"/>
              <a:gd name="T21" fmla="*/ 205 h 609"/>
              <a:gd name="T22" fmla="*/ 534 w 545"/>
              <a:gd name="T23" fmla="*/ 151 h 609"/>
              <a:gd name="T24" fmla="*/ 460 w 545"/>
              <a:gd name="T25" fmla="*/ 135 h 609"/>
              <a:gd name="T26" fmla="*/ 345 w 545"/>
              <a:gd name="T27" fmla="*/ 94 h 609"/>
              <a:gd name="T28" fmla="*/ 297 w 545"/>
              <a:gd name="T29" fmla="*/ 9 h 609"/>
              <a:gd name="T30" fmla="*/ 249 w 545"/>
              <a:gd name="T31" fmla="*/ 8 h 609"/>
              <a:gd name="T32" fmla="*/ 189 w 545"/>
              <a:gd name="T33" fmla="*/ 128 h 609"/>
              <a:gd name="T34" fmla="*/ 67 w 545"/>
              <a:gd name="T35" fmla="*/ 135 h 609"/>
              <a:gd name="T36" fmla="*/ 5 w 545"/>
              <a:gd name="T37" fmla="*/ 158 h 609"/>
              <a:gd name="T38" fmla="*/ 25 w 545"/>
              <a:gd name="T39" fmla="*/ 239 h 609"/>
              <a:gd name="T40" fmla="*/ 66 w 545"/>
              <a:gd name="T41" fmla="*/ 328 h 609"/>
              <a:gd name="T42" fmla="*/ 340 w 545"/>
              <a:gd name="T43" fmla="*/ 491 h 609"/>
              <a:gd name="T44" fmla="*/ 293 w 545"/>
              <a:gd name="T45" fmla="*/ 590 h 609"/>
              <a:gd name="T46" fmla="*/ 251 w 545"/>
              <a:gd name="T47" fmla="*/ 587 h 609"/>
              <a:gd name="T48" fmla="*/ 203 w 545"/>
              <a:gd name="T49" fmla="*/ 486 h 609"/>
              <a:gd name="T50" fmla="*/ 310 w 545"/>
              <a:gd name="T51" fmla="*/ 433 h 609"/>
              <a:gd name="T52" fmla="*/ 174 w 545"/>
              <a:gd name="T53" fmla="*/ 350 h 609"/>
              <a:gd name="T54" fmla="*/ 172 w 545"/>
              <a:gd name="T55" fmla="*/ 261 h 609"/>
              <a:gd name="T56" fmla="*/ 272 w 545"/>
              <a:gd name="T57" fmla="*/ 205 h 609"/>
              <a:gd name="T58" fmla="*/ 360 w 545"/>
              <a:gd name="T59" fmla="*/ 356 h 609"/>
              <a:gd name="T60" fmla="*/ 186 w 545"/>
              <a:gd name="T61" fmla="*/ 356 h 609"/>
              <a:gd name="T62" fmla="*/ 194 w 545"/>
              <a:gd name="T63" fmla="*/ 173 h 609"/>
              <a:gd name="T64" fmla="*/ 186 w 545"/>
              <a:gd name="T65" fmla="*/ 239 h 609"/>
              <a:gd name="T66" fmla="*/ 359 w 545"/>
              <a:gd name="T67" fmla="*/ 239 h 609"/>
              <a:gd name="T68" fmla="*/ 403 w 545"/>
              <a:gd name="T69" fmla="*/ 282 h 609"/>
              <a:gd name="T70" fmla="*/ 372 w 545"/>
              <a:gd name="T71" fmla="*/ 275 h 609"/>
              <a:gd name="T72" fmla="*/ 318 w 545"/>
              <a:gd name="T73" fmla="*/ 424 h 609"/>
              <a:gd name="T74" fmla="*/ 259 w 545"/>
              <a:gd name="T75" fmla="*/ 410 h 609"/>
              <a:gd name="T76" fmla="*/ 225 w 545"/>
              <a:gd name="T77" fmla="*/ 393 h 609"/>
              <a:gd name="T78" fmla="*/ 523 w 545"/>
              <a:gd name="T79" fmla="*/ 452 h 609"/>
              <a:gd name="T80" fmla="*/ 419 w 545"/>
              <a:gd name="T81" fmla="*/ 456 h 609"/>
              <a:gd name="T82" fmla="*/ 371 w 545"/>
              <a:gd name="T83" fmla="*/ 363 h 609"/>
              <a:gd name="T84" fmla="*/ 510 w 545"/>
              <a:gd name="T85" fmla="*/ 378 h 609"/>
              <a:gd name="T86" fmla="*/ 448 w 545"/>
              <a:gd name="T87" fmla="*/ 148 h 609"/>
              <a:gd name="T88" fmla="*/ 525 w 545"/>
              <a:gd name="T89" fmla="*/ 159 h 609"/>
              <a:gd name="T90" fmla="*/ 519 w 545"/>
              <a:gd name="T91" fmla="*/ 219 h 609"/>
              <a:gd name="T92" fmla="*/ 428 w 545"/>
              <a:gd name="T93" fmla="*/ 283 h 609"/>
              <a:gd name="T94" fmla="*/ 424 w 545"/>
              <a:gd name="T95" fmla="*/ 153 h 609"/>
              <a:gd name="T96" fmla="*/ 236 w 545"/>
              <a:gd name="T97" fmla="*/ 38 h 609"/>
              <a:gd name="T98" fmla="*/ 275 w 545"/>
              <a:gd name="T99" fmla="*/ 12 h 609"/>
              <a:gd name="T100" fmla="*/ 328 w 545"/>
              <a:gd name="T101" fmla="*/ 81 h 609"/>
              <a:gd name="T102" fmla="*/ 344 w 545"/>
              <a:gd name="T103" fmla="*/ 163 h 609"/>
              <a:gd name="T104" fmla="*/ 201 w 545"/>
              <a:gd name="T105" fmla="*/ 135 h 609"/>
              <a:gd name="T106" fmla="*/ 16 w 545"/>
              <a:gd name="T107" fmla="*/ 200 h 609"/>
              <a:gd name="T108" fmla="*/ 19 w 545"/>
              <a:gd name="T109" fmla="*/ 161 h 609"/>
              <a:gd name="T110" fmla="*/ 135 w 545"/>
              <a:gd name="T111" fmla="*/ 157 h 609"/>
              <a:gd name="T112" fmla="*/ 174 w 545"/>
              <a:gd name="T113" fmla="*/ 247 h 609"/>
              <a:gd name="T114" fmla="*/ 178 w 545"/>
              <a:gd name="T115" fmla="*/ 402 h 609"/>
              <a:gd name="T116" fmla="*/ 77 w 545"/>
              <a:gd name="T117" fmla="*/ 463 h 609"/>
              <a:gd name="T118" fmla="*/ 9 w 545"/>
              <a:gd name="T119" fmla="*/ 432 h 609"/>
              <a:gd name="T120" fmla="*/ 100 w 545"/>
              <a:gd name="T121" fmla="*/ 313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45" h="609">
                <a:moveTo>
                  <a:pt x="4" y="408"/>
                </a:moveTo>
                <a:lnTo>
                  <a:pt x="4" y="408"/>
                </a:lnTo>
                <a:lnTo>
                  <a:pt x="1" y="420"/>
                </a:lnTo>
                <a:lnTo>
                  <a:pt x="0" y="427"/>
                </a:lnTo>
                <a:lnTo>
                  <a:pt x="0" y="433"/>
                </a:lnTo>
                <a:lnTo>
                  <a:pt x="1" y="439"/>
                </a:lnTo>
                <a:lnTo>
                  <a:pt x="2" y="445"/>
                </a:lnTo>
                <a:lnTo>
                  <a:pt x="5" y="451"/>
                </a:lnTo>
                <a:lnTo>
                  <a:pt x="9" y="456"/>
                </a:lnTo>
                <a:lnTo>
                  <a:pt x="9" y="456"/>
                </a:lnTo>
                <a:lnTo>
                  <a:pt x="14" y="462"/>
                </a:lnTo>
                <a:lnTo>
                  <a:pt x="21" y="467"/>
                </a:lnTo>
                <a:lnTo>
                  <a:pt x="29" y="470"/>
                </a:lnTo>
                <a:lnTo>
                  <a:pt x="37" y="472"/>
                </a:lnTo>
                <a:lnTo>
                  <a:pt x="54" y="474"/>
                </a:lnTo>
                <a:lnTo>
                  <a:pt x="70" y="475"/>
                </a:lnTo>
                <a:lnTo>
                  <a:pt x="70" y="475"/>
                </a:lnTo>
                <a:lnTo>
                  <a:pt x="100" y="474"/>
                </a:lnTo>
                <a:lnTo>
                  <a:pt x="128" y="468"/>
                </a:lnTo>
                <a:lnTo>
                  <a:pt x="156" y="463"/>
                </a:lnTo>
                <a:lnTo>
                  <a:pt x="185" y="454"/>
                </a:lnTo>
                <a:lnTo>
                  <a:pt x="185" y="454"/>
                </a:lnTo>
                <a:lnTo>
                  <a:pt x="187" y="467"/>
                </a:lnTo>
                <a:lnTo>
                  <a:pt x="187" y="467"/>
                </a:lnTo>
                <a:lnTo>
                  <a:pt x="193" y="495"/>
                </a:lnTo>
                <a:lnTo>
                  <a:pt x="202" y="524"/>
                </a:lnTo>
                <a:lnTo>
                  <a:pt x="212" y="551"/>
                </a:lnTo>
                <a:lnTo>
                  <a:pt x="218" y="564"/>
                </a:lnTo>
                <a:lnTo>
                  <a:pt x="226" y="576"/>
                </a:lnTo>
                <a:lnTo>
                  <a:pt x="226" y="576"/>
                </a:lnTo>
                <a:lnTo>
                  <a:pt x="236" y="590"/>
                </a:lnTo>
                <a:lnTo>
                  <a:pt x="241" y="595"/>
                </a:lnTo>
                <a:lnTo>
                  <a:pt x="247" y="601"/>
                </a:lnTo>
                <a:lnTo>
                  <a:pt x="253" y="605"/>
                </a:lnTo>
                <a:lnTo>
                  <a:pt x="262" y="607"/>
                </a:lnTo>
                <a:lnTo>
                  <a:pt x="268" y="609"/>
                </a:lnTo>
                <a:lnTo>
                  <a:pt x="276" y="609"/>
                </a:lnTo>
                <a:lnTo>
                  <a:pt x="276" y="609"/>
                </a:lnTo>
                <a:lnTo>
                  <a:pt x="286" y="607"/>
                </a:lnTo>
                <a:lnTo>
                  <a:pt x="293" y="603"/>
                </a:lnTo>
                <a:lnTo>
                  <a:pt x="301" y="598"/>
                </a:lnTo>
                <a:lnTo>
                  <a:pt x="306" y="593"/>
                </a:lnTo>
                <a:lnTo>
                  <a:pt x="313" y="586"/>
                </a:lnTo>
                <a:lnTo>
                  <a:pt x="317" y="578"/>
                </a:lnTo>
                <a:lnTo>
                  <a:pt x="326" y="564"/>
                </a:lnTo>
                <a:lnTo>
                  <a:pt x="326" y="564"/>
                </a:lnTo>
                <a:lnTo>
                  <a:pt x="332" y="551"/>
                </a:lnTo>
                <a:lnTo>
                  <a:pt x="338" y="537"/>
                </a:lnTo>
                <a:lnTo>
                  <a:pt x="348" y="509"/>
                </a:lnTo>
                <a:lnTo>
                  <a:pt x="355" y="481"/>
                </a:lnTo>
                <a:lnTo>
                  <a:pt x="360" y="452"/>
                </a:lnTo>
                <a:lnTo>
                  <a:pt x="360" y="452"/>
                </a:lnTo>
                <a:lnTo>
                  <a:pt x="380" y="459"/>
                </a:lnTo>
                <a:lnTo>
                  <a:pt x="380" y="459"/>
                </a:lnTo>
                <a:lnTo>
                  <a:pt x="409" y="466"/>
                </a:lnTo>
                <a:lnTo>
                  <a:pt x="438" y="472"/>
                </a:lnTo>
                <a:lnTo>
                  <a:pt x="453" y="474"/>
                </a:lnTo>
                <a:lnTo>
                  <a:pt x="468" y="475"/>
                </a:lnTo>
                <a:lnTo>
                  <a:pt x="483" y="475"/>
                </a:lnTo>
                <a:lnTo>
                  <a:pt x="498" y="474"/>
                </a:lnTo>
                <a:lnTo>
                  <a:pt x="498" y="474"/>
                </a:lnTo>
                <a:lnTo>
                  <a:pt x="513" y="470"/>
                </a:lnTo>
                <a:lnTo>
                  <a:pt x="519" y="467"/>
                </a:lnTo>
                <a:lnTo>
                  <a:pt x="526" y="463"/>
                </a:lnTo>
                <a:lnTo>
                  <a:pt x="533" y="459"/>
                </a:lnTo>
                <a:lnTo>
                  <a:pt x="537" y="454"/>
                </a:lnTo>
                <a:lnTo>
                  <a:pt x="541" y="447"/>
                </a:lnTo>
                <a:lnTo>
                  <a:pt x="544" y="440"/>
                </a:lnTo>
                <a:lnTo>
                  <a:pt x="544" y="440"/>
                </a:lnTo>
                <a:lnTo>
                  <a:pt x="545" y="431"/>
                </a:lnTo>
                <a:lnTo>
                  <a:pt x="545" y="421"/>
                </a:lnTo>
                <a:lnTo>
                  <a:pt x="542" y="412"/>
                </a:lnTo>
                <a:lnTo>
                  <a:pt x="538" y="404"/>
                </a:lnTo>
                <a:lnTo>
                  <a:pt x="529" y="386"/>
                </a:lnTo>
                <a:lnTo>
                  <a:pt x="519" y="371"/>
                </a:lnTo>
                <a:lnTo>
                  <a:pt x="519" y="371"/>
                </a:lnTo>
                <a:lnTo>
                  <a:pt x="505" y="354"/>
                </a:lnTo>
                <a:lnTo>
                  <a:pt x="488" y="336"/>
                </a:lnTo>
                <a:lnTo>
                  <a:pt x="472" y="320"/>
                </a:lnTo>
                <a:lnTo>
                  <a:pt x="455" y="304"/>
                </a:lnTo>
                <a:lnTo>
                  <a:pt x="455" y="304"/>
                </a:lnTo>
                <a:lnTo>
                  <a:pt x="476" y="285"/>
                </a:lnTo>
                <a:lnTo>
                  <a:pt x="496" y="265"/>
                </a:lnTo>
                <a:lnTo>
                  <a:pt x="515" y="243"/>
                </a:lnTo>
                <a:lnTo>
                  <a:pt x="525" y="231"/>
                </a:lnTo>
                <a:lnTo>
                  <a:pt x="532" y="219"/>
                </a:lnTo>
                <a:lnTo>
                  <a:pt x="532" y="219"/>
                </a:lnTo>
                <a:lnTo>
                  <a:pt x="540" y="205"/>
                </a:lnTo>
                <a:lnTo>
                  <a:pt x="542" y="197"/>
                </a:lnTo>
                <a:lnTo>
                  <a:pt x="544" y="189"/>
                </a:lnTo>
                <a:lnTo>
                  <a:pt x="545" y="181"/>
                </a:lnTo>
                <a:lnTo>
                  <a:pt x="544" y="174"/>
                </a:lnTo>
                <a:lnTo>
                  <a:pt x="542" y="166"/>
                </a:lnTo>
                <a:lnTo>
                  <a:pt x="540" y="158"/>
                </a:lnTo>
                <a:lnTo>
                  <a:pt x="540" y="158"/>
                </a:lnTo>
                <a:lnTo>
                  <a:pt x="534" y="151"/>
                </a:lnTo>
                <a:lnTo>
                  <a:pt x="526" y="146"/>
                </a:lnTo>
                <a:lnTo>
                  <a:pt x="519" y="142"/>
                </a:lnTo>
                <a:lnTo>
                  <a:pt x="510" y="139"/>
                </a:lnTo>
                <a:lnTo>
                  <a:pt x="500" y="136"/>
                </a:lnTo>
                <a:lnTo>
                  <a:pt x="491" y="136"/>
                </a:lnTo>
                <a:lnTo>
                  <a:pt x="473" y="135"/>
                </a:lnTo>
                <a:lnTo>
                  <a:pt x="473" y="135"/>
                </a:lnTo>
                <a:lnTo>
                  <a:pt x="460" y="135"/>
                </a:lnTo>
                <a:lnTo>
                  <a:pt x="445" y="136"/>
                </a:lnTo>
                <a:lnTo>
                  <a:pt x="417" y="142"/>
                </a:lnTo>
                <a:lnTo>
                  <a:pt x="388" y="148"/>
                </a:lnTo>
                <a:lnTo>
                  <a:pt x="360" y="158"/>
                </a:lnTo>
                <a:lnTo>
                  <a:pt x="360" y="158"/>
                </a:lnTo>
                <a:lnTo>
                  <a:pt x="352" y="120"/>
                </a:lnTo>
                <a:lnTo>
                  <a:pt x="352" y="120"/>
                </a:lnTo>
                <a:lnTo>
                  <a:pt x="345" y="94"/>
                </a:lnTo>
                <a:lnTo>
                  <a:pt x="337" y="70"/>
                </a:lnTo>
                <a:lnTo>
                  <a:pt x="332" y="57"/>
                </a:lnTo>
                <a:lnTo>
                  <a:pt x="326" y="46"/>
                </a:lnTo>
                <a:lnTo>
                  <a:pt x="320" y="34"/>
                </a:lnTo>
                <a:lnTo>
                  <a:pt x="311" y="23"/>
                </a:lnTo>
                <a:lnTo>
                  <a:pt x="311" y="23"/>
                </a:lnTo>
                <a:lnTo>
                  <a:pt x="302" y="13"/>
                </a:lnTo>
                <a:lnTo>
                  <a:pt x="297" y="9"/>
                </a:lnTo>
                <a:lnTo>
                  <a:pt x="290" y="5"/>
                </a:lnTo>
                <a:lnTo>
                  <a:pt x="284" y="3"/>
                </a:lnTo>
                <a:lnTo>
                  <a:pt x="278" y="1"/>
                </a:lnTo>
                <a:lnTo>
                  <a:pt x="271" y="0"/>
                </a:lnTo>
                <a:lnTo>
                  <a:pt x="264" y="1"/>
                </a:lnTo>
                <a:lnTo>
                  <a:pt x="264" y="1"/>
                </a:lnTo>
                <a:lnTo>
                  <a:pt x="256" y="4"/>
                </a:lnTo>
                <a:lnTo>
                  <a:pt x="249" y="8"/>
                </a:lnTo>
                <a:lnTo>
                  <a:pt x="243" y="12"/>
                </a:lnTo>
                <a:lnTo>
                  <a:pt x="236" y="19"/>
                </a:lnTo>
                <a:lnTo>
                  <a:pt x="226" y="32"/>
                </a:lnTo>
                <a:lnTo>
                  <a:pt x="218" y="46"/>
                </a:lnTo>
                <a:lnTo>
                  <a:pt x="218" y="46"/>
                </a:lnTo>
                <a:lnTo>
                  <a:pt x="206" y="73"/>
                </a:lnTo>
                <a:lnTo>
                  <a:pt x="197" y="100"/>
                </a:lnTo>
                <a:lnTo>
                  <a:pt x="189" y="128"/>
                </a:lnTo>
                <a:lnTo>
                  <a:pt x="182" y="158"/>
                </a:lnTo>
                <a:lnTo>
                  <a:pt x="182" y="158"/>
                </a:lnTo>
                <a:lnTo>
                  <a:pt x="156" y="150"/>
                </a:lnTo>
                <a:lnTo>
                  <a:pt x="129" y="143"/>
                </a:lnTo>
                <a:lnTo>
                  <a:pt x="129" y="143"/>
                </a:lnTo>
                <a:lnTo>
                  <a:pt x="105" y="138"/>
                </a:lnTo>
                <a:lnTo>
                  <a:pt x="79" y="135"/>
                </a:lnTo>
                <a:lnTo>
                  <a:pt x="67" y="135"/>
                </a:lnTo>
                <a:lnTo>
                  <a:pt x="54" y="135"/>
                </a:lnTo>
                <a:lnTo>
                  <a:pt x="41" y="138"/>
                </a:lnTo>
                <a:lnTo>
                  <a:pt x="29" y="140"/>
                </a:lnTo>
                <a:lnTo>
                  <a:pt x="29" y="140"/>
                </a:lnTo>
                <a:lnTo>
                  <a:pt x="21" y="144"/>
                </a:lnTo>
                <a:lnTo>
                  <a:pt x="14" y="148"/>
                </a:lnTo>
                <a:lnTo>
                  <a:pt x="9" y="153"/>
                </a:lnTo>
                <a:lnTo>
                  <a:pt x="5" y="158"/>
                </a:lnTo>
                <a:lnTo>
                  <a:pt x="2" y="165"/>
                </a:lnTo>
                <a:lnTo>
                  <a:pt x="1" y="171"/>
                </a:lnTo>
                <a:lnTo>
                  <a:pt x="1" y="178"/>
                </a:lnTo>
                <a:lnTo>
                  <a:pt x="1" y="185"/>
                </a:lnTo>
                <a:lnTo>
                  <a:pt x="4" y="198"/>
                </a:lnTo>
                <a:lnTo>
                  <a:pt x="9" y="213"/>
                </a:lnTo>
                <a:lnTo>
                  <a:pt x="17" y="227"/>
                </a:lnTo>
                <a:lnTo>
                  <a:pt x="25" y="239"/>
                </a:lnTo>
                <a:lnTo>
                  <a:pt x="25" y="239"/>
                </a:lnTo>
                <a:lnTo>
                  <a:pt x="40" y="256"/>
                </a:lnTo>
                <a:lnTo>
                  <a:pt x="55" y="274"/>
                </a:lnTo>
                <a:lnTo>
                  <a:pt x="73" y="290"/>
                </a:lnTo>
                <a:lnTo>
                  <a:pt x="90" y="306"/>
                </a:lnTo>
                <a:lnTo>
                  <a:pt x="90" y="306"/>
                </a:lnTo>
                <a:lnTo>
                  <a:pt x="66" y="328"/>
                </a:lnTo>
                <a:lnTo>
                  <a:pt x="66" y="328"/>
                </a:lnTo>
                <a:lnTo>
                  <a:pt x="47" y="346"/>
                </a:lnTo>
                <a:lnTo>
                  <a:pt x="31" y="364"/>
                </a:lnTo>
                <a:lnTo>
                  <a:pt x="23" y="374"/>
                </a:lnTo>
                <a:lnTo>
                  <a:pt x="16" y="385"/>
                </a:lnTo>
                <a:lnTo>
                  <a:pt x="9" y="396"/>
                </a:lnTo>
                <a:lnTo>
                  <a:pt x="4" y="408"/>
                </a:lnTo>
                <a:lnTo>
                  <a:pt x="4" y="408"/>
                </a:lnTo>
                <a:close/>
                <a:moveTo>
                  <a:pt x="340" y="491"/>
                </a:moveTo>
                <a:lnTo>
                  <a:pt x="340" y="491"/>
                </a:lnTo>
                <a:lnTo>
                  <a:pt x="332" y="518"/>
                </a:lnTo>
                <a:lnTo>
                  <a:pt x="328" y="531"/>
                </a:lnTo>
                <a:lnTo>
                  <a:pt x="322" y="544"/>
                </a:lnTo>
                <a:lnTo>
                  <a:pt x="317" y="556"/>
                </a:lnTo>
                <a:lnTo>
                  <a:pt x="310" y="568"/>
                </a:lnTo>
                <a:lnTo>
                  <a:pt x="302" y="579"/>
                </a:lnTo>
                <a:lnTo>
                  <a:pt x="293" y="590"/>
                </a:lnTo>
                <a:lnTo>
                  <a:pt x="293" y="590"/>
                </a:lnTo>
                <a:lnTo>
                  <a:pt x="289" y="593"/>
                </a:lnTo>
                <a:lnTo>
                  <a:pt x="283" y="595"/>
                </a:lnTo>
                <a:lnTo>
                  <a:pt x="279" y="597"/>
                </a:lnTo>
                <a:lnTo>
                  <a:pt x="275" y="598"/>
                </a:lnTo>
                <a:lnTo>
                  <a:pt x="266" y="597"/>
                </a:lnTo>
                <a:lnTo>
                  <a:pt x="257" y="593"/>
                </a:lnTo>
                <a:lnTo>
                  <a:pt x="251" y="587"/>
                </a:lnTo>
                <a:lnTo>
                  <a:pt x="244" y="580"/>
                </a:lnTo>
                <a:lnTo>
                  <a:pt x="237" y="572"/>
                </a:lnTo>
                <a:lnTo>
                  <a:pt x="232" y="564"/>
                </a:lnTo>
                <a:lnTo>
                  <a:pt x="232" y="564"/>
                </a:lnTo>
                <a:lnTo>
                  <a:pt x="225" y="552"/>
                </a:lnTo>
                <a:lnTo>
                  <a:pt x="220" y="540"/>
                </a:lnTo>
                <a:lnTo>
                  <a:pt x="210" y="513"/>
                </a:lnTo>
                <a:lnTo>
                  <a:pt x="203" y="486"/>
                </a:lnTo>
                <a:lnTo>
                  <a:pt x="197" y="458"/>
                </a:lnTo>
                <a:lnTo>
                  <a:pt x="197" y="458"/>
                </a:lnTo>
                <a:lnTo>
                  <a:pt x="195" y="450"/>
                </a:lnTo>
                <a:lnTo>
                  <a:pt x="195" y="450"/>
                </a:lnTo>
                <a:lnTo>
                  <a:pt x="235" y="435"/>
                </a:lnTo>
                <a:lnTo>
                  <a:pt x="272" y="417"/>
                </a:lnTo>
                <a:lnTo>
                  <a:pt x="272" y="417"/>
                </a:lnTo>
                <a:lnTo>
                  <a:pt x="310" y="433"/>
                </a:lnTo>
                <a:lnTo>
                  <a:pt x="349" y="448"/>
                </a:lnTo>
                <a:lnTo>
                  <a:pt x="349" y="448"/>
                </a:lnTo>
                <a:lnTo>
                  <a:pt x="340" y="491"/>
                </a:lnTo>
                <a:lnTo>
                  <a:pt x="340" y="491"/>
                </a:lnTo>
                <a:close/>
                <a:moveTo>
                  <a:pt x="172" y="305"/>
                </a:moveTo>
                <a:lnTo>
                  <a:pt x="172" y="305"/>
                </a:lnTo>
                <a:lnTo>
                  <a:pt x="174" y="350"/>
                </a:lnTo>
                <a:lnTo>
                  <a:pt x="174" y="350"/>
                </a:lnTo>
                <a:lnTo>
                  <a:pt x="141" y="328"/>
                </a:lnTo>
                <a:lnTo>
                  <a:pt x="110" y="305"/>
                </a:lnTo>
                <a:lnTo>
                  <a:pt x="110" y="305"/>
                </a:lnTo>
                <a:lnTo>
                  <a:pt x="117" y="300"/>
                </a:lnTo>
                <a:lnTo>
                  <a:pt x="117" y="300"/>
                </a:lnTo>
                <a:lnTo>
                  <a:pt x="144" y="279"/>
                </a:lnTo>
                <a:lnTo>
                  <a:pt x="172" y="261"/>
                </a:lnTo>
                <a:lnTo>
                  <a:pt x="172" y="261"/>
                </a:lnTo>
                <a:lnTo>
                  <a:pt x="172" y="305"/>
                </a:lnTo>
                <a:lnTo>
                  <a:pt x="172" y="305"/>
                </a:lnTo>
                <a:close/>
                <a:moveTo>
                  <a:pt x="183" y="305"/>
                </a:moveTo>
                <a:lnTo>
                  <a:pt x="183" y="305"/>
                </a:lnTo>
                <a:lnTo>
                  <a:pt x="186" y="252"/>
                </a:lnTo>
                <a:lnTo>
                  <a:pt x="186" y="252"/>
                </a:lnTo>
                <a:lnTo>
                  <a:pt x="228" y="227"/>
                </a:lnTo>
                <a:lnTo>
                  <a:pt x="272" y="205"/>
                </a:lnTo>
                <a:lnTo>
                  <a:pt x="272" y="205"/>
                </a:lnTo>
                <a:lnTo>
                  <a:pt x="317" y="227"/>
                </a:lnTo>
                <a:lnTo>
                  <a:pt x="360" y="252"/>
                </a:lnTo>
                <a:lnTo>
                  <a:pt x="360" y="252"/>
                </a:lnTo>
                <a:lnTo>
                  <a:pt x="361" y="278"/>
                </a:lnTo>
                <a:lnTo>
                  <a:pt x="361" y="304"/>
                </a:lnTo>
                <a:lnTo>
                  <a:pt x="361" y="331"/>
                </a:lnTo>
                <a:lnTo>
                  <a:pt x="360" y="356"/>
                </a:lnTo>
                <a:lnTo>
                  <a:pt x="360" y="356"/>
                </a:lnTo>
                <a:lnTo>
                  <a:pt x="314" y="383"/>
                </a:lnTo>
                <a:lnTo>
                  <a:pt x="314" y="383"/>
                </a:lnTo>
                <a:lnTo>
                  <a:pt x="272" y="404"/>
                </a:lnTo>
                <a:lnTo>
                  <a:pt x="272" y="404"/>
                </a:lnTo>
                <a:lnTo>
                  <a:pt x="230" y="383"/>
                </a:lnTo>
                <a:lnTo>
                  <a:pt x="230" y="383"/>
                </a:lnTo>
                <a:lnTo>
                  <a:pt x="186" y="356"/>
                </a:lnTo>
                <a:lnTo>
                  <a:pt x="186" y="356"/>
                </a:lnTo>
                <a:lnTo>
                  <a:pt x="183" y="305"/>
                </a:lnTo>
                <a:lnTo>
                  <a:pt x="183" y="305"/>
                </a:lnTo>
                <a:close/>
                <a:moveTo>
                  <a:pt x="186" y="239"/>
                </a:moveTo>
                <a:lnTo>
                  <a:pt x="186" y="239"/>
                </a:lnTo>
                <a:lnTo>
                  <a:pt x="189" y="207"/>
                </a:lnTo>
                <a:lnTo>
                  <a:pt x="194" y="173"/>
                </a:lnTo>
                <a:lnTo>
                  <a:pt x="194" y="173"/>
                </a:lnTo>
                <a:lnTo>
                  <a:pt x="226" y="185"/>
                </a:lnTo>
                <a:lnTo>
                  <a:pt x="259" y="200"/>
                </a:lnTo>
                <a:lnTo>
                  <a:pt x="259" y="200"/>
                </a:lnTo>
                <a:lnTo>
                  <a:pt x="222" y="217"/>
                </a:lnTo>
                <a:lnTo>
                  <a:pt x="187" y="238"/>
                </a:lnTo>
                <a:lnTo>
                  <a:pt x="187" y="238"/>
                </a:lnTo>
                <a:lnTo>
                  <a:pt x="186" y="239"/>
                </a:lnTo>
                <a:lnTo>
                  <a:pt x="186" y="239"/>
                </a:lnTo>
                <a:close/>
                <a:moveTo>
                  <a:pt x="284" y="198"/>
                </a:moveTo>
                <a:lnTo>
                  <a:pt x="284" y="198"/>
                </a:lnTo>
                <a:lnTo>
                  <a:pt x="317" y="185"/>
                </a:lnTo>
                <a:lnTo>
                  <a:pt x="351" y="173"/>
                </a:lnTo>
                <a:lnTo>
                  <a:pt x="351" y="173"/>
                </a:lnTo>
                <a:lnTo>
                  <a:pt x="356" y="205"/>
                </a:lnTo>
                <a:lnTo>
                  <a:pt x="359" y="239"/>
                </a:lnTo>
                <a:lnTo>
                  <a:pt x="359" y="239"/>
                </a:lnTo>
                <a:lnTo>
                  <a:pt x="321" y="217"/>
                </a:lnTo>
                <a:lnTo>
                  <a:pt x="284" y="198"/>
                </a:lnTo>
                <a:lnTo>
                  <a:pt x="284" y="198"/>
                </a:lnTo>
                <a:close/>
                <a:moveTo>
                  <a:pt x="372" y="275"/>
                </a:moveTo>
                <a:lnTo>
                  <a:pt x="372" y="275"/>
                </a:lnTo>
                <a:lnTo>
                  <a:pt x="371" y="259"/>
                </a:lnTo>
                <a:lnTo>
                  <a:pt x="371" y="259"/>
                </a:lnTo>
                <a:lnTo>
                  <a:pt x="403" y="282"/>
                </a:lnTo>
                <a:lnTo>
                  <a:pt x="436" y="305"/>
                </a:lnTo>
                <a:lnTo>
                  <a:pt x="436" y="305"/>
                </a:lnTo>
                <a:lnTo>
                  <a:pt x="403" y="328"/>
                </a:lnTo>
                <a:lnTo>
                  <a:pt x="371" y="350"/>
                </a:lnTo>
                <a:lnTo>
                  <a:pt x="371" y="350"/>
                </a:lnTo>
                <a:lnTo>
                  <a:pt x="372" y="313"/>
                </a:lnTo>
                <a:lnTo>
                  <a:pt x="372" y="275"/>
                </a:lnTo>
                <a:lnTo>
                  <a:pt x="372" y="275"/>
                </a:lnTo>
                <a:close/>
                <a:moveTo>
                  <a:pt x="320" y="393"/>
                </a:moveTo>
                <a:lnTo>
                  <a:pt x="320" y="393"/>
                </a:lnTo>
                <a:lnTo>
                  <a:pt x="359" y="370"/>
                </a:lnTo>
                <a:lnTo>
                  <a:pt x="359" y="370"/>
                </a:lnTo>
                <a:lnTo>
                  <a:pt x="356" y="404"/>
                </a:lnTo>
                <a:lnTo>
                  <a:pt x="351" y="436"/>
                </a:lnTo>
                <a:lnTo>
                  <a:pt x="351" y="436"/>
                </a:lnTo>
                <a:lnTo>
                  <a:pt x="318" y="424"/>
                </a:lnTo>
                <a:lnTo>
                  <a:pt x="286" y="410"/>
                </a:lnTo>
                <a:lnTo>
                  <a:pt x="286" y="410"/>
                </a:lnTo>
                <a:lnTo>
                  <a:pt x="320" y="393"/>
                </a:lnTo>
                <a:lnTo>
                  <a:pt x="320" y="393"/>
                </a:lnTo>
                <a:close/>
                <a:moveTo>
                  <a:pt x="225" y="393"/>
                </a:moveTo>
                <a:lnTo>
                  <a:pt x="225" y="393"/>
                </a:lnTo>
                <a:lnTo>
                  <a:pt x="259" y="410"/>
                </a:lnTo>
                <a:lnTo>
                  <a:pt x="259" y="410"/>
                </a:lnTo>
                <a:lnTo>
                  <a:pt x="226" y="424"/>
                </a:lnTo>
                <a:lnTo>
                  <a:pt x="194" y="436"/>
                </a:lnTo>
                <a:lnTo>
                  <a:pt x="194" y="436"/>
                </a:lnTo>
                <a:lnTo>
                  <a:pt x="189" y="404"/>
                </a:lnTo>
                <a:lnTo>
                  <a:pt x="186" y="371"/>
                </a:lnTo>
                <a:lnTo>
                  <a:pt x="186" y="371"/>
                </a:lnTo>
                <a:lnTo>
                  <a:pt x="225" y="393"/>
                </a:lnTo>
                <a:lnTo>
                  <a:pt x="225" y="393"/>
                </a:lnTo>
                <a:close/>
                <a:moveTo>
                  <a:pt x="533" y="425"/>
                </a:moveTo>
                <a:lnTo>
                  <a:pt x="533" y="425"/>
                </a:lnTo>
                <a:lnTo>
                  <a:pt x="533" y="431"/>
                </a:lnTo>
                <a:lnTo>
                  <a:pt x="533" y="436"/>
                </a:lnTo>
                <a:lnTo>
                  <a:pt x="532" y="440"/>
                </a:lnTo>
                <a:lnTo>
                  <a:pt x="530" y="444"/>
                </a:lnTo>
                <a:lnTo>
                  <a:pt x="526" y="448"/>
                </a:lnTo>
                <a:lnTo>
                  <a:pt x="523" y="452"/>
                </a:lnTo>
                <a:lnTo>
                  <a:pt x="514" y="456"/>
                </a:lnTo>
                <a:lnTo>
                  <a:pt x="505" y="460"/>
                </a:lnTo>
                <a:lnTo>
                  <a:pt x="494" y="462"/>
                </a:lnTo>
                <a:lnTo>
                  <a:pt x="473" y="463"/>
                </a:lnTo>
                <a:lnTo>
                  <a:pt x="473" y="463"/>
                </a:lnTo>
                <a:lnTo>
                  <a:pt x="460" y="463"/>
                </a:lnTo>
                <a:lnTo>
                  <a:pt x="446" y="462"/>
                </a:lnTo>
                <a:lnTo>
                  <a:pt x="419" y="456"/>
                </a:lnTo>
                <a:lnTo>
                  <a:pt x="392" y="450"/>
                </a:lnTo>
                <a:lnTo>
                  <a:pt x="365" y="441"/>
                </a:lnTo>
                <a:lnTo>
                  <a:pt x="365" y="441"/>
                </a:lnTo>
                <a:lnTo>
                  <a:pt x="361" y="440"/>
                </a:lnTo>
                <a:lnTo>
                  <a:pt x="361" y="440"/>
                </a:lnTo>
                <a:lnTo>
                  <a:pt x="367" y="402"/>
                </a:lnTo>
                <a:lnTo>
                  <a:pt x="371" y="363"/>
                </a:lnTo>
                <a:lnTo>
                  <a:pt x="371" y="363"/>
                </a:lnTo>
                <a:lnTo>
                  <a:pt x="407" y="339"/>
                </a:lnTo>
                <a:lnTo>
                  <a:pt x="444" y="312"/>
                </a:lnTo>
                <a:lnTo>
                  <a:pt x="444" y="312"/>
                </a:lnTo>
                <a:lnTo>
                  <a:pt x="475" y="340"/>
                </a:lnTo>
                <a:lnTo>
                  <a:pt x="475" y="340"/>
                </a:lnTo>
                <a:lnTo>
                  <a:pt x="492" y="358"/>
                </a:lnTo>
                <a:lnTo>
                  <a:pt x="502" y="367"/>
                </a:lnTo>
                <a:lnTo>
                  <a:pt x="510" y="378"/>
                </a:lnTo>
                <a:lnTo>
                  <a:pt x="518" y="389"/>
                </a:lnTo>
                <a:lnTo>
                  <a:pt x="525" y="401"/>
                </a:lnTo>
                <a:lnTo>
                  <a:pt x="529" y="412"/>
                </a:lnTo>
                <a:lnTo>
                  <a:pt x="533" y="425"/>
                </a:lnTo>
                <a:lnTo>
                  <a:pt x="533" y="425"/>
                </a:lnTo>
                <a:close/>
                <a:moveTo>
                  <a:pt x="424" y="153"/>
                </a:moveTo>
                <a:lnTo>
                  <a:pt x="424" y="153"/>
                </a:lnTo>
                <a:lnTo>
                  <a:pt x="448" y="148"/>
                </a:lnTo>
                <a:lnTo>
                  <a:pt x="461" y="147"/>
                </a:lnTo>
                <a:lnTo>
                  <a:pt x="476" y="146"/>
                </a:lnTo>
                <a:lnTo>
                  <a:pt x="490" y="146"/>
                </a:lnTo>
                <a:lnTo>
                  <a:pt x="503" y="148"/>
                </a:lnTo>
                <a:lnTo>
                  <a:pt x="515" y="153"/>
                </a:lnTo>
                <a:lnTo>
                  <a:pt x="521" y="157"/>
                </a:lnTo>
                <a:lnTo>
                  <a:pt x="525" y="159"/>
                </a:lnTo>
                <a:lnTo>
                  <a:pt x="525" y="159"/>
                </a:lnTo>
                <a:lnTo>
                  <a:pt x="529" y="163"/>
                </a:lnTo>
                <a:lnTo>
                  <a:pt x="532" y="169"/>
                </a:lnTo>
                <a:lnTo>
                  <a:pt x="533" y="173"/>
                </a:lnTo>
                <a:lnTo>
                  <a:pt x="534" y="178"/>
                </a:lnTo>
                <a:lnTo>
                  <a:pt x="533" y="188"/>
                </a:lnTo>
                <a:lnTo>
                  <a:pt x="530" y="198"/>
                </a:lnTo>
                <a:lnTo>
                  <a:pt x="525" y="209"/>
                </a:lnTo>
                <a:lnTo>
                  <a:pt x="519" y="219"/>
                </a:lnTo>
                <a:lnTo>
                  <a:pt x="507" y="235"/>
                </a:lnTo>
                <a:lnTo>
                  <a:pt x="507" y="235"/>
                </a:lnTo>
                <a:lnTo>
                  <a:pt x="494" y="251"/>
                </a:lnTo>
                <a:lnTo>
                  <a:pt x="479" y="267"/>
                </a:lnTo>
                <a:lnTo>
                  <a:pt x="463" y="282"/>
                </a:lnTo>
                <a:lnTo>
                  <a:pt x="446" y="297"/>
                </a:lnTo>
                <a:lnTo>
                  <a:pt x="446" y="297"/>
                </a:lnTo>
                <a:lnTo>
                  <a:pt x="428" y="283"/>
                </a:lnTo>
                <a:lnTo>
                  <a:pt x="409" y="270"/>
                </a:lnTo>
                <a:lnTo>
                  <a:pt x="371" y="246"/>
                </a:lnTo>
                <a:lnTo>
                  <a:pt x="371" y="246"/>
                </a:lnTo>
                <a:lnTo>
                  <a:pt x="367" y="207"/>
                </a:lnTo>
                <a:lnTo>
                  <a:pt x="361" y="169"/>
                </a:lnTo>
                <a:lnTo>
                  <a:pt x="361" y="169"/>
                </a:lnTo>
                <a:lnTo>
                  <a:pt x="392" y="161"/>
                </a:lnTo>
                <a:lnTo>
                  <a:pt x="424" y="153"/>
                </a:lnTo>
                <a:lnTo>
                  <a:pt x="424" y="153"/>
                </a:lnTo>
                <a:close/>
                <a:moveTo>
                  <a:pt x="201" y="135"/>
                </a:moveTo>
                <a:lnTo>
                  <a:pt x="201" y="135"/>
                </a:lnTo>
                <a:lnTo>
                  <a:pt x="208" y="107"/>
                </a:lnTo>
                <a:lnTo>
                  <a:pt x="217" y="78"/>
                </a:lnTo>
                <a:lnTo>
                  <a:pt x="222" y="63"/>
                </a:lnTo>
                <a:lnTo>
                  <a:pt x="229" y="51"/>
                </a:lnTo>
                <a:lnTo>
                  <a:pt x="236" y="38"/>
                </a:lnTo>
                <a:lnTo>
                  <a:pt x="245" y="27"/>
                </a:lnTo>
                <a:lnTo>
                  <a:pt x="245" y="27"/>
                </a:lnTo>
                <a:lnTo>
                  <a:pt x="251" y="22"/>
                </a:lnTo>
                <a:lnTo>
                  <a:pt x="256" y="18"/>
                </a:lnTo>
                <a:lnTo>
                  <a:pt x="260" y="15"/>
                </a:lnTo>
                <a:lnTo>
                  <a:pt x="266" y="12"/>
                </a:lnTo>
                <a:lnTo>
                  <a:pt x="271" y="11"/>
                </a:lnTo>
                <a:lnTo>
                  <a:pt x="275" y="12"/>
                </a:lnTo>
                <a:lnTo>
                  <a:pt x="280" y="12"/>
                </a:lnTo>
                <a:lnTo>
                  <a:pt x="284" y="15"/>
                </a:lnTo>
                <a:lnTo>
                  <a:pt x="293" y="20"/>
                </a:lnTo>
                <a:lnTo>
                  <a:pt x="301" y="30"/>
                </a:lnTo>
                <a:lnTo>
                  <a:pt x="309" y="40"/>
                </a:lnTo>
                <a:lnTo>
                  <a:pt x="316" y="54"/>
                </a:lnTo>
                <a:lnTo>
                  <a:pt x="321" y="67"/>
                </a:lnTo>
                <a:lnTo>
                  <a:pt x="328" y="81"/>
                </a:lnTo>
                <a:lnTo>
                  <a:pt x="337" y="111"/>
                </a:lnTo>
                <a:lnTo>
                  <a:pt x="344" y="135"/>
                </a:lnTo>
                <a:lnTo>
                  <a:pt x="347" y="151"/>
                </a:lnTo>
                <a:lnTo>
                  <a:pt x="347" y="151"/>
                </a:lnTo>
                <a:lnTo>
                  <a:pt x="349" y="162"/>
                </a:lnTo>
                <a:lnTo>
                  <a:pt x="349" y="162"/>
                </a:lnTo>
                <a:lnTo>
                  <a:pt x="344" y="163"/>
                </a:lnTo>
                <a:lnTo>
                  <a:pt x="344" y="163"/>
                </a:lnTo>
                <a:lnTo>
                  <a:pt x="307" y="177"/>
                </a:lnTo>
                <a:lnTo>
                  <a:pt x="272" y="193"/>
                </a:lnTo>
                <a:lnTo>
                  <a:pt x="272" y="193"/>
                </a:lnTo>
                <a:lnTo>
                  <a:pt x="235" y="177"/>
                </a:lnTo>
                <a:lnTo>
                  <a:pt x="195" y="162"/>
                </a:lnTo>
                <a:lnTo>
                  <a:pt x="195" y="162"/>
                </a:lnTo>
                <a:lnTo>
                  <a:pt x="201" y="135"/>
                </a:lnTo>
                <a:lnTo>
                  <a:pt x="201" y="135"/>
                </a:lnTo>
                <a:close/>
                <a:moveTo>
                  <a:pt x="90" y="289"/>
                </a:moveTo>
                <a:lnTo>
                  <a:pt x="90" y="289"/>
                </a:lnTo>
                <a:lnTo>
                  <a:pt x="68" y="270"/>
                </a:lnTo>
                <a:lnTo>
                  <a:pt x="47" y="248"/>
                </a:lnTo>
                <a:lnTo>
                  <a:pt x="37" y="236"/>
                </a:lnTo>
                <a:lnTo>
                  <a:pt x="29" y="225"/>
                </a:lnTo>
                <a:lnTo>
                  <a:pt x="21" y="212"/>
                </a:lnTo>
                <a:lnTo>
                  <a:pt x="16" y="200"/>
                </a:lnTo>
                <a:lnTo>
                  <a:pt x="16" y="200"/>
                </a:lnTo>
                <a:lnTo>
                  <a:pt x="13" y="192"/>
                </a:lnTo>
                <a:lnTo>
                  <a:pt x="12" y="185"/>
                </a:lnTo>
                <a:lnTo>
                  <a:pt x="10" y="178"/>
                </a:lnTo>
                <a:lnTo>
                  <a:pt x="12" y="173"/>
                </a:lnTo>
                <a:lnTo>
                  <a:pt x="13" y="169"/>
                </a:lnTo>
                <a:lnTo>
                  <a:pt x="14" y="163"/>
                </a:lnTo>
                <a:lnTo>
                  <a:pt x="19" y="161"/>
                </a:lnTo>
                <a:lnTo>
                  <a:pt x="21" y="157"/>
                </a:lnTo>
                <a:lnTo>
                  <a:pt x="32" y="153"/>
                </a:lnTo>
                <a:lnTo>
                  <a:pt x="43" y="150"/>
                </a:lnTo>
                <a:lnTo>
                  <a:pt x="58" y="148"/>
                </a:lnTo>
                <a:lnTo>
                  <a:pt x="73" y="148"/>
                </a:lnTo>
                <a:lnTo>
                  <a:pt x="87" y="150"/>
                </a:lnTo>
                <a:lnTo>
                  <a:pt x="104" y="151"/>
                </a:lnTo>
                <a:lnTo>
                  <a:pt x="135" y="157"/>
                </a:lnTo>
                <a:lnTo>
                  <a:pt x="162" y="163"/>
                </a:lnTo>
                <a:lnTo>
                  <a:pt x="178" y="169"/>
                </a:lnTo>
                <a:lnTo>
                  <a:pt x="178" y="169"/>
                </a:lnTo>
                <a:lnTo>
                  <a:pt x="181" y="169"/>
                </a:lnTo>
                <a:lnTo>
                  <a:pt x="181" y="169"/>
                </a:lnTo>
                <a:lnTo>
                  <a:pt x="176" y="208"/>
                </a:lnTo>
                <a:lnTo>
                  <a:pt x="174" y="247"/>
                </a:lnTo>
                <a:lnTo>
                  <a:pt x="174" y="247"/>
                </a:lnTo>
                <a:lnTo>
                  <a:pt x="136" y="271"/>
                </a:lnTo>
                <a:lnTo>
                  <a:pt x="101" y="297"/>
                </a:lnTo>
                <a:lnTo>
                  <a:pt x="101" y="297"/>
                </a:lnTo>
                <a:lnTo>
                  <a:pt x="90" y="289"/>
                </a:lnTo>
                <a:lnTo>
                  <a:pt x="90" y="289"/>
                </a:lnTo>
                <a:close/>
                <a:moveTo>
                  <a:pt x="174" y="364"/>
                </a:moveTo>
                <a:lnTo>
                  <a:pt x="174" y="364"/>
                </a:lnTo>
                <a:lnTo>
                  <a:pt x="178" y="402"/>
                </a:lnTo>
                <a:lnTo>
                  <a:pt x="182" y="440"/>
                </a:lnTo>
                <a:lnTo>
                  <a:pt x="182" y="440"/>
                </a:lnTo>
                <a:lnTo>
                  <a:pt x="149" y="451"/>
                </a:lnTo>
                <a:lnTo>
                  <a:pt x="149" y="451"/>
                </a:lnTo>
                <a:lnTo>
                  <a:pt x="121" y="458"/>
                </a:lnTo>
                <a:lnTo>
                  <a:pt x="106" y="460"/>
                </a:lnTo>
                <a:lnTo>
                  <a:pt x="91" y="463"/>
                </a:lnTo>
                <a:lnTo>
                  <a:pt x="77" y="463"/>
                </a:lnTo>
                <a:lnTo>
                  <a:pt x="62" y="463"/>
                </a:lnTo>
                <a:lnTo>
                  <a:pt x="47" y="462"/>
                </a:lnTo>
                <a:lnTo>
                  <a:pt x="33" y="458"/>
                </a:lnTo>
                <a:lnTo>
                  <a:pt x="33" y="458"/>
                </a:lnTo>
                <a:lnTo>
                  <a:pt x="23" y="454"/>
                </a:lnTo>
                <a:lnTo>
                  <a:pt x="14" y="447"/>
                </a:lnTo>
                <a:lnTo>
                  <a:pt x="10" y="440"/>
                </a:lnTo>
                <a:lnTo>
                  <a:pt x="9" y="432"/>
                </a:lnTo>
                <a:lnTo>
                  <a:pt x="10" y="423"/>
                </a:lnTo>
                <a:lnTo>
                  <a:pt x="14" y="412"/>
                </a:lnTo>
                <a:lnTo>
                  <a:pt x="19" y="402"/>
                </a:lnTo>
                <a:lnTo>
                  <a:pt x="25" y="391"/>
                </a:lnTo>
                <a:lnTo>
                  <a:pt x="43" y="370"/>
                </a:lnTo>
                <a:lnTo>
                  <a:pt x="63" y="348"/>
                </a:lnTo>
                <a:lnTo>
                  <a:pt x="82" y="329"/>
                </a:lnTo>
                <a:lnTo>
                  <a:pt x="100" y="313"/>
                </a:lnTo>
                <a:lnTo>
                  <a:pt x="100" y="313"/>
                </a:lnTo>
                <a:lnTo>
                  <a:pt x="118" y="327"/>
                </a:lnTo>
                <a:lnTo>
                  <a:pt x="136" y="340"/>
                </a:lnTo>
                <a:lnTo>
                  <a:pt x="174" y="364"/>
                </a:lnTo>
                <a:lnTo>
                  <a:pt x="174" y="364"/>
                </a:ln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4" name="Freeform 25"/>
          <p:cNvSpPr>
            <a:spLocks noEditPoints="1"/>
          </p:cNvSpPr>
          <p:nvPr/>
        </p:nvSpPr>
        <p:spPr bwMode="auto">
          <a:xfrm>
            <a:off x="2571873" y="2728314"/>
            <a:ext cx="579740" cy="173922"/>
          </a:xfrm>
          <a:custGeom>
            <a:avLst/>
            <a:gdLst>
              <a:gd name="T0" fmla="*/ 44 w 240"/>
              <a:gd name="T1" fmla="*/ 69 h 72"/>
              <a:gd name="T2" fmla="*/ 234 w 240"/>
              <a:gd name="T3" fmla="*/ 72 h 72"/>
              <a:gd name="T4" fmla="*/ 237 w 240"/>
              <a:gd name="T5" fmla="*/ 66 h 72"/>
              <a:gd name="T6" fmla="*/ 237 w 240"/>
              <a:gd name="T7" fmla="*/ 7 h 72"/>
              <a:gd name="T8" fmla="*/ 122 w 240"/>
              <a:gd name="T9" fmla="*/ 4 h 72"/>
              <a:gd name="T10" fmla="*/ 8 w 240"/>
              <a:gd name="T11" fmla="*/ 0 h 72"/>
              <a:gd name="T12" fmla="*/ 0 w 240"/>
              <a:gd name="T13" fmla="*/ 64 h 72"/>
              <a:gd name="T14" fmla="*/ 12 w 240"/>
              <a:gd name="T15" fmla="*/ 48 h 72"/>
              <a:gd name="T16" fmla="*/ 41 w 240"/>
              <a:gd name="T17" fmla="*/ 17 h 72"/>
              <a:gd name="T18" fmla="*/ 14 w 240"/>
              <a:gd name="T19" fmla="*/ 27 h 72"/>
              <a:gd name="T20" fmla="*/ 13 w 240"/>
              <a:gd name="T21" fmla="*/ 30 h 72"/>
              <a:gd name="T22" fmla="*/ 14 w 240"/>
              <a:gd name="T23" fmla="*/ 12 h 72"/>
              <a:gd name="T24" fmla="*/ 12 w 240"/>
              <a:gd name="T25" fmla="*/ 57 h 72"/>
              <a:gd name="T26" fmla="*/ 37 w 240"/>
              <a:gd name="T27" fmla="*/ 38 h 72"/>
              <a:gd name="T28" fmla="*/ 27 w 240"/>
              <a:gd name="T29" fmla="*/ 56 h 72"/>
              <a:gd name="T30" fmla="*/ 74 w 240"/>
              <a:gd name="T31" fmla="*/ 23 h 72"/>
              <a:gd name="T32" fmla="*/ 41 w 240"/>
              <a:gd name="T33" fmla="*/ 56 h 72"/>
              <a:gd name="T34" fmla="*/ 12 w 240"/>
              <a:gd name="T35" fmla="*/ 57 h 72"/>
              <a:gd name="T36" fmla="*/ 114 w 240"/>
              <a:gd name="T37" fmla="*/ 19 h 72"/>
              <a:gd name="T38" fmla="*/ 79 w 240"/>
              <a:gd name="T39" fmla="*/ 56 h 72"/>
              <a:gd name="T40" fmla="*/ 105 w 240"/>
              <a:gd name="T41" fmla="*/ 45 h 72"/>
              <a:gd name="T42" fmla="*/ 60 w 240"/>
              <a:gd name="T43" fmla="*/ 49 h 72"/>
              <a:gd name="T44" fmla="*/ 60 w 240"/>
              <a:gd name="T45" fmla="*/ 57 h 72"/>
              <a:gd name="T46" fmla="*/ 139 w 240"/>
              <a:gd name="T47" fmla="*/ 15 h 72"/>
              <a:gd name="T48" fmla="*/ 101 w 240"/>
              <a:gd name="T49" fmla="*/ 39 h 72"/>
              <a:gd name="T50" fmla="*/ 172 w 240"/>
              <a:gd name="T51" fmla="*/ 52 h 72"/>
              <a:gd name="T52" fmla="*/ 197 w 240"/>
              <a:gd name="T53" fmla="*/ 39 h 72"/>
              <a:gd name="T54" fmla="*/ 178 w 240"/>
              <a:gd name="T55" fmla="*/ 60 h 72"/>
              <a:gd name="T56" fmla="*/ 224 w 240"/>
              <a:gd name="T57" fmla="*/ 33 h 72"/>
              <a:gd name="T58" fmla="*/ 201 w 240"/>
              <a:gd name="T59" fmla="*/ 60 h 72"/>
              <a:gd name="T60" fmla="*/ 218 w 240"/>
              <a:gd name="T61" fmla="*/ 58 h 72"/>
              <a:gd name="T62" fmla="*/ 221 w 240"/>
              <a:gd name="T63" fmla="*/ 48 h 72"/>
              <a:gd name="T64" fmla="*/ 207 w 240"/>
              <a:gd name="T65" fmla="*/ 52 h 72"/>
              <a:gd name="T66" fmla="*/ 135 w 240"/>
              <a:gd name="T67" fmla="*/ 58 h 72"/>
              <a:gd name="T68" fmla="*/ 195 w 240"/>
              <a:gd name="T69" fmla="*/ 21 h 72"/>
              <a:gd name="T70" fmla="*/ 156 w 240"/>
              <a:gd name="T71" fmla="*/ 57 h 72"/>
              <a:gd name="T72" fmla="*/ 201 w 240"/>
              <a:gd name="T73" fmla="*/ 42 h 72"/>
              <a:gd name="T74" fmla="*/ 220 w 240"/>
              <a:gd name="T75" fmla="*/ 19 h 72"/>
              <a:gd name="T76" fmla="*/ 162 w 240"/>
              <a:gd name="T77" fmla="*/ 53 h 72"/>
              <a:gd name="T78" fmla="*/ 203 w 240"/>
              <a:gd name="T79" fmla="*/ 18 h 72"/>
              <a:gd name="T80" fmla="*/ 139 w 240"/>
              <a:gd name="T81" fmla="*/ 54 h 72"/>
              <a:gd name="T82" fmla="*/ 182 w 240"/>
              <a:gd name="T83" fmla="*/ 17 h 72"/>
              <a:gd name="T84" fmla="*/ 147 w 240"/>
              <a:gd name="T85" fmla="*/ 50 h 72"/>
              <a:gd name="T86" fmla="*/ 167 w 240"/>
              <a:gd name="T87" fmla="*/ 23 h 72"/>
              <a:gd name="T88" fmla="*/ 162 w 240"/>
              <a:gd name="T89" fmla="*/ 18 h 72"/>
              <a:gd name="T90" fmla="*/ 140 w 240"/>
              <a:gd name="T91" fmla="*/ 15 h 72"/>
              <a:gd name="T92" fmla="*/ 103 w 240"/>
              <a:gd name="T93" fmla="*/ 50 h 72"/>
              <a:gd name="T94" fmla="*/ 108 w 240"/>
              <a:gd name="T95" fmla="*/ 58 h 72"/>
              <a:gd name="T96" fmla="*/ 144 w 240"/>
              <a:gd name="T97" fmla="*/ 31 h 72"/>
              <a:gd name="T98" fmla="*/ 117 w 240"/>
              <a:gd name="T99" fmla="*/ 57 h 72"/>
              <a:gd name="T100" fmla="*/ 172 w 240"/>
              <a:gd name="T101" fmla="*/ 25 h 72"/>
              <a:gd name="T102" fmla="*/ 132 w 240"/>
              <a:gd name="T103" fmla="*/ 58 h 72"/>
              <a:gd name="T104" fmla="*/ 128 w 240"/>
              <a:gd name="T105" fmla="*/ 49 h 72"/>
              <a:gd name="T106" fmla="*/ 95 w 240"/>
              <a:gd name="T107" fmla="*/ 30 h 72"/>
              <a:gd name="T108" fmla="*/ 103 w 240"/>
              <a:gd name="T109" fmla="*/ 18 h 72"/>
              <a:gd name="T110" fmla="*/ 48 w 240"/>
              <a:gd name="T111" fmla="*/ 52 h 72"/>
              <a:gd name="T112" fmla="*/ 82 w 240"/>
              <a:gd name="T113" fmla="*/ 15 h 72"/>
              <a:gd name="T114" fmla="*/ 35 w 240"/>
              <a:gd name="T115" fmla="*/ 46 h 72"/>
              <a:gd name="T116" fmla="*/ 60 w 240"/>
              <a:gd name="T117" fmla="*/ 17 h 72"/>
              <a:gd name="T118" fmla="*/ 27 w 240"/>
              <a:gd name="T119" fmla="*/ 39 h 72"/>
              <a:gd name="T120" fmla="*/ 70 w 240"/>
              <a:gd name="T121" fmla="*/ 48 h 72"/>
              <a:gd name="T122" fmla="*/ 41 w 240"/>
              <a:gd name="T123" fmla="*/ 14 h 72"/>
              <a:gd name="T124" fmla="*/ 31 w 240"/>
              <a:gd name="T125" fmla="*/ 14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40" h="72">
                <a:moveTo>
                  <a:pt x="5" y="69"/>
                </a:moveTo>
                <a:lnTo>
                  <a:pt x="5" y="69"/>
                </a:lnTo>
                <a:lnTo>
                  <a:pt x="8" y="69"/>
                </a:lnTo>
                <a:lnTo>
                  <a:pt x="8" y="69"/>
                </a:lnTo>
                <a:lnTo>
                  <a:pt x="16" y="68"/>
                </a:lnTo>
                <a:lnTo>
                  <a:pt x="25" y="68"/>
                </a:lnTo>
                <a:lnTo>
                  <a:pt x="44" y="69"/>
                </a:lnTo>
                <a:lnTo>
                  <a:pt x="44" y="69"/>
                </a:lnTo>
                <a:lnTo>
                  <a:pt x="112" y="71"/>
                </a:lnTo>
                <a:lnTo>
                  <a:pt x="112" y="71"/>
                </a:lnTo>
                <a:lnTo>
                  <a:pt x="171" y="72"/>
                </a:lnTo>
                <a:lnTo>
                  <a:pt x="232" y="72"/>
                </a:lnTo>
                <a:lnTo>
                  <a:pt x="232" y="72"/>
                </a:lnTo>
                <a:lnTo>
                  <a:pt x="234" y="72"/>
                </a:lnTo>
                <a:lnTo>
                  <a:pt x="236" y="69"/>
                </a:lnTo>
                <a:lnTo>
                  <a:pt x="236" y="69"/>
                </a:lnTo>
                <a:lnTo>
                  <a:pt x="237" y="69"/>
                </a:lnTo>
                <a:lnTo>
                  <a:pt x="237" y="69"/>
                </a:lnTo>
                <a:lnTo>
                  <a:pt x="237" y="69"/>
                </a:lnTo>
                <a:lnTo>
                  <a:pt x="237" y="69"/>
                </a:lnTo>
                <a:lnTo>
                  <a:pt x="237" y="66"/>
                </a:lnTo>
                <a:lnTo>
                  <a:pt x="237" y="66"/>
                </a:lnTo>
                <a:lnTo>
                  <a:pt x="240" y="39"/>
                </a:lnTo>
                <a:lnTo>
                  <a:pt x="240" y="26"/>
                </a:lnTo>
                <a:lnTo>
                  <a:pt x="240" y="11"/>
                </a:lnTo>
                <a:lnTo>
                  <a:pt x="240" y="11"/>
                </a:lnTo>
                <a:lnTo>
                  <a:pt x="240" y="10"/>
                </a:lnTo>
                <a:lnTo>
                  <a:pt x="237" y="7"/>
                </a:lnTo>
                <a:lnTo>
                  <a:pt x="237" y="7"/>
                </a:lnTo>
                <a:lnTo>
                  <a:pt x="234" y="6"/>
                </a:lnTo>
                <a:lnTo>
                  <a:pt x="234" y="6"/>
                </a:lnTo>
                <a:lnTo>
                  <a:pt x="206" y="4"/>
                </a:lnTo>
                <a:lnTo>
                  <a:pt x="179" y="4"/>
                </a:lnTo>
                <a:lnTo>
                  <a:pt x="122" y="4"/>
                </a:lnTo>
                <a:lnTo>
                  <a:pt x="122" y="4"/>
                </a:lnTo>
                <a:lnTo>
                  <a:pt x="49" y="2"/>
                </a:lnTo>
                <a:lnTo>
                  <a:pt x="49" y="2"/>
                </a:lnTo>
                <a:lnTo>
                  <a:pt x="31" y="2"/>
                </a:lnTo>
                <a:lnTo>
                  <a:pt x="21" y="2"/>
                </a:lnTo>
                <a:lnTo>
                  <a:pt x="12" y="0"/>
                </a:lnTo>
                <a:lnTo>
                  <a:pt x="12" y="0"/>
                </a:lnTo>
                <a:lnTo>
                  <a:pt x="8" y="0"/>
                </a:lnTo>
                <a:lnTo>
                  <a:pt x="5" y="2"/>
                </a:lnTo>
                <a:lnTo>
                  <a:pt x="5" y="2"/>
                </a:lnTo>
                <a:lnTo>
                  <a:pt x="4" y="6"/>
                </a:lnTo>
                <a:lnTo>
                  <a:pt x="4" y="6"/>
                </a:lnTo>
                <a:lnTo>
                  <a:pt x="1" y="34"/>
                </a:lnTo>
                <a:lnTo>
                  <a:pt x="0" y="64"/>
                </a:lnTo>
                <a:lnTo>
                  <a:pt x="0" y="64"/>
                </a:lnTo>
                <a:lnTo>
                  <a:pt x="1" y="68"/>
                </a:lnTo>
                <a:lnTo>
                  <a:pt x="5" y="69"/>
                </a:lnTo>
                <a:lnTo>
                  <a:pt x="5" y="69"/>
                </a:lnTo>
                <a:close/>
                <a:moveTo>
                  <a:pt x="29" y="34"/>
                </a:moveTo>
                <a:lnTo>
                  <a:pt x="29" y="34"/>
                </a:lnTo>
                <a:lnTo>
                  <a:pt x="21" y="41"/>
                </a:lnTo>
                <a:lnTo>
                  <a:pt x="12" y="48"/>
                </a:lnTo>
                <a:lnTo>
                  <a:pt x="12" y="48"/>
                </a:lnTo>
                <a:lnTo>
                  <a:pt x="13" y="38"/>
                </a:lnTo>
                <a:lnTo>
                  <a:pt x="13" y="38"/>
                </a:lnTo>
                <a:lnTo>
                  <a:pt x="27" y="29"/>
                </a:lnTo>
                <a:lnTo>
                  <a:pt x="40" y="18"/>
                </a:lnTo>
                <a:lnTo>
                  <a:pt x="40" y="18"/>
                </a:lnTo>
                <a:lnTo>
                  <a:pt x="41" y="17"/>
                </a:lnTo>
                <a:lnTo>
                  <a:pt x="41" y="18"/>
                </a:lnTo>
                <a:lnTo>
                  <a:pt x="37" y="22"/>
                </a:lnTo>
                <a:lnTo>
                  <a:pt x="29" y="34"/>
                </a:lnTo>
                <a:lnTo>
                  <a:pt x="29" y="34"/>
                </a:lnTo>
                <a:close/>
                <a:moveTo>
                  <a:pt x="14" y="27"/>
                </a:moveTo>
                <a:lnTo>
                  <a:pt x="14" y="27"/>
                </a:lnTo>
                <a:lnTo>
                  <a:pt x="14" y="27"/>
                </a:lnTo>
                <a:lnTo>
                  <a:pt x="14" y="27"/>
                </a:lnTo>
                <a:lnTo>
                  <a:pt x="20" y="22"/>
                </a:lnTo>
                <a:lnTo>
                  <a:pt x="27" y="17"/>
                </a:lnTo>
                <a:lnTo>
                  <a:pt x="27" y="17"/>
                </a:lnTo>
                <a:lnTo>
                  <a:pt x="17" y="26"/>
                </a:lnTo>
                <a:lnTo>
                  <a:pt x="17" y="26"/>
                </a:lnTo>
                <a:lnTo>
                  <a:pt x="13" y="30"/>
                </a:lnTo>
                <a:lnTo>
                  <a:pt x="13" y="30"/>
                </a:lnTo>
                <a:lnTo>
                  <a:pt x="14" y="27"/>
                </a:lnTo>
                <a:lnTo>
                  <a:pt x="14" y="27"/>
                </a:lnTo>
                <a:close/>
                <a:moveTo>
                  <a:pt x="14" y="25"/>
                </a:moveTo>
                <a:lnTo>
                  <a:pt x="14" y="25"/>
                </a:lnTo>
                <a:lnTo>
                  <a:pt x="14" y="12"/>
                </a:lnTo>
                <a:lnTo>
                  <a:pt x="14" y="12"/>
                </a:lnTo>
                <a:lnTo>
                  <a:pt x="27" y="14"/>
                </a:lnTo>
                <a:lnTo>
                  <a:pt x="27" y="14"/>
                </a:lnTo>
                <a:lnTo>
                  <a:pt x="20" y="18"/>
                </a:lnTo>
                <a:lnTo>
                  <a:pt x="14" y="25"/>
                </a:lnTo>
                <a:lnTo>
                  <a:pt x="14" y="25"/>
                </a:lnTo>
                <a:close/>
                <a:moveTo>
                  <a:pt x="12" y="57"/>
                </a:moveTo>
                <a:lnTo>
                  <a:pt x="12" y="57"/>
                </a:lnTo>
                <a:lnTo>
                  <a:pt x="12" y="52"/>
                </a:lnTo>
                <a:lnTo>
                  <a:pt x="12" y="52"/>
                </a:lnTo>
                <a:lnTo>
                  <a:pt x="12" y="52"/>
                </a:lnTo>
                <a:lnTo>
                  <a:pt x="12" y="52"/>
                </a:lnTo>
                <a:lnTo>
                  <a:pt x="20" y="49"/>
                </a:lnTo>
                <a:lnTo>
                  <a:pt x="27" y="46"/>
                </a:lnTo>
                <a:lnTo>
                  <a:pt x="37" y="38"/>
                </a:lnTo>
                <a:lnTo>
                  <a:pt x="37" y="38"/>
                </a:lnTo>
                <a:lnTo>
                  <a:pt x="24" y="53"/>
                </a:lnTo>
                <a:lnTo>
                  <a:pt x="24" y="53"/>
                </a:lnTo>
                <a:lnTo>
                  <a:pt x="24" y="54"/>
                </a:lnTo>
                <a:lnTo>
                  <a:pt x="25" y="54"/>
                </a:lnTo>
                <a:lnTo>
                  <a:pt x="27" y="56"/>
                </a:lnTo>
                <a:lnTo>
                  <a:pt x="27" y="56"/>
                </a:lnTo>
                <a:lnTo>
                  <a:pt x="39" y="48"/>
                </a:lnTo>
                <a:lnTo>
                  <a:pt x="49" y="39"/>
                </a:lnTo>
                <a:lnTo>
                  <a:pt x="62" y="30"/>
                </a:lnTo>
                <a:lnTo>
                  <a:pt x="72" y="23"/>
                </a:lnTo>
                <a:lnTo>
                  <a:pt x="72" y="23"/>
                </a:lnTo>
                <a:lnTo>
                  <a:pt x="78" y="19"/>
                </a:lnTo>
                <a:lnTo>
                  <a:pt x="74" y="23"/>
                </a:lnTo>
                <a:lnTo>
                  <a:pt x="74" y="23"/>
                </a:lnTo>
                <a:lnTo>
                  <a:pt x="60" y="34"/>
                </a:lnTo>
                <a:lnTo>
                  <a:pt x="60" y="34"/>
                </a:lnTo>
                <a:lnTo>
                  <a:pt x="51" y="44"/>
                </a:lnTo>
                <a:lnTo>
                  <a:pt x="41" y="56"/>
                </a:lnTo>
                <a:lnTo>
                  <a:pt x="41" y="56"/>
                </a:lnTo>
                <a:lnTo>
                  <a:pt x="41" y="56"/>
                </a:lnTo>
                <a:lnTo>
                  <a:pt x="43" y="57"/>
                </a:lnTo>
                <a:lnTo>
                  <a:pt x="43" y="57"/>
                </a:lnTo>
                <a:lnTo>
                  <a:pt x="40" y="57"/>
                </a:lnTo>
                <a:lnTo>
                  <a:pt x="40" y="57"/>
                </a:lnTo>
                <a:lnTo>
                  <a:pt x="27" y="57"/>
                </a:lnTo>
                <a:lnTo>
                  <a:pt x="12" y="57"/>
                </a:lnTo>
                <a:lnTo>
                  <a:pt x="12" y="57"/>
                </a:lnTo>
                <a:close/>
                <a:moveTo>
                  <a:pt x="60" y="57"/>
                </a:moveTo>
                <a:lnTo>
                  <a:pt x="60" y="57"/>
                </a:lnTo>
                <a:lnTo>
                  <a:pt x="72" y="50"/>
                </a:lnTo>
                <a:lnTo>
                  <a:pt x="85" y="42"/>
                </a:lnTo>
                <a:lnTo>
                  <a:pt x="108" y="25"/>
                </a:lnTo>
                <a:lnTo>
                  <a:pt x="108" y="25"/>
                </a:lnTo>
                <a:lnTo>
                  <a:pt x="114" y="19"/>
                </a:lnTo>
                <a:lnTo>
                  <a:pt x="116" y="19"/>
                </a:lnTo>
                <a:lnTo>
                  <a:pt x="108" y="29"/>
                </a:lnTo>
                <a:lnTo>
                  <a:pt x="108" y="29"/>
                </a:lnTo>
                <a:lnTo>
                  <a:pt x="94" y="42"/>
                </a:lnTo>
                <a:lnTo>
                  <a:pt x="79" y="54"/>
                </a:lnTo>
                <a:lnTo>
                  <a:pt x="79" y="54"/>
                </a:lnTo>
                <a:lnTo>
                  <a:pt x="79" y="56"/>
                </a:lnTo>
                <a:lnTo>
                  <a:pt x="79" y="57"/>
                </a:lnTo>
                <a:lnTo>
                  <a:pt x="82" y="57"/>
                </a:lnTo>
                <a:lnTo>
                  <a:pt x="82" y="57"/>
                </a:lnTo>
                <a:lnTo>
                  <a:pt x="99" y="46"/>
                </a:lnTo>
                <a:lnTo>
                  <a:pt x="117" y="33"/>
                </a:lnTo>
                <a:lnTo>
                  <a:pt x="117" y="33"/>
                </a:lnTo>
                <a:lnTo>
                  <a:pt x="105" y="45"/>
                </a:lnTo>
                <a:lnTo>
                  <a:pt x="94" y="58"/>
                </a:lnTo>
                <a:lnTo>
                  <a:pt x="94" y="58"/>
                </a:lnTo>
                <a:lnTo>
                  <a:pt x="44" y="57"/>
                </a:lnTo>
                <a:lnTo>
                  <a:pt x="44" y="57"/>
                </a:lnTo>
                <a:lnTo>
                  <a:pt x="44" y="57"/>
                </a:lnTo>
                <a:lnTo>
                  <a:pt x="44" y="57"/>
                </a:lnTo>
                <a:lnTo>
                  <a:pt x="60" y="49"/>
                </a:lnTo>
                <a:lnTo>
                  <a:pt x="75" y="39"/>
                </a:lnTo>
                <a:lnTo>
                  <a:pt x="75" y="39"/>
                </a:lnTo>
                <a:lnTo>
                  <a:pt x="66" y="46"/>
                </a:lnTo>
                <a:lnTo>
                  <a:pt x="58" y="54"/>
                </a:lnTo>
                <a:lnTo>
                  <a:pt x="58" y="54"/>
                </a:lnTo>
                <a:lnTo>
                  <a:pt x="58" y="57"/>
                </a:lnTo>
                <a:lnTo>
                  <a:pt x="60" y="57"/>
                </a:lnTo>
                <a:lnTo>
                  <a:pt x="60" y="57"/>
                </a:lnTo>
                <a:close/>
                <a:moveTo>
                  <a:pt x="122" y="15"/>
                </a:moveTo>
                <a:lnTo>
                  <a:pt x="122" y="15"/>
                </a:lnTo>
                <a:lnTo>
                  <a:pt x="122" y="15"/>
                </a:lnTo>
                <a:lnTo>
                  <a:pt x="122" y="15"/>
                </a:lnTo>
                <a:lnTo>
                  <a:pt x="139" y="15"/>
                </a:lnTo>
                <a:lnTo>
                  <a:pt x="139" y="15"/>
                </a:lnTo>
                <a:lnTo>
                  <a:pt x="125" y="23"/>
                </a:lnTo>
                <a:lnTo>
                  <a:pt x="114" y="31"/>
                </a:lnTo>
                <a:lnTo>
                  <a:pt x="90" y="49"/>
                </a:lnTo>
                <a:lnTo>
                  <a:pt x="90" y="49"/>
                </a:lnTo>
                <a:lnTo>
                  <a:pt x="86" y="52"/>
                </a:lnTo>
                <a:lnTo>
                  <a:pt x="89" y="48"/>
                </a:lnTo>
                <a:lnTo>
                  <a:pt x="101" y="39"/>
                </a:lnTo>
                <a:lnTo>
                  <a:pt x="101" y="39"/>
                </a:lnTo>
                <a:lnTo>
                  <a:pt x="112" y="27"/>
                </a:lnTo>
                <a:lnTo>
                  <a:pt x="122" y="15"/>
                </a:lnTo>
                <a:lnTo>
                  <a:pt x="122" y="15"/>
                </a:lnTo>
                <a:close/>
                <a:moveTo>
                  <a:pt x="157" y="58"/>
                </a:moveTo>
                <a:lnTo>
                  <a:pt x="157" y="58"/>
                </a:lnTo>
                <a:lnTo>
                  <a:pt x="172" y="52"/>
                </a:lnTo>
                <a:lnTo>
                  <a:pt x="186" y="42"/>
                </a:lnTo>
                <a:lnTo>
                  <a:pt x="213" y="23"/>
                </a:lnTo>
                <a:lnTo>
                  <a:pt x="213" y="23"/>
                </a:lnTo>
                <a:lnTo>
                  <a:pt x="207" y="30"/>
                </a:lnTo>
                <a:lnTo>
                  <a:pt x="207" y="30"/>
                </a:lnTo>
                <a:lnTo>
                  <a:pt x="202" y="35"/>
                </a:lnTo>
                <a:lnTo>
                  <a:pt x="197" y="39"/>
                </a:lnTo>
                <a:lnTo>
                  <a:pt x="197" y="39"/>
                </a:lnTo>
                <a:lnTo>
                  <a:pt x="187" y="48"/>
                </a:lnTo>
                <a:lnTo>
                  <a:pt x="178" y="57"/>
                </a:lnTo>
                <a:lnTo>
                  <a:pt x="178" y="57"/>
                </a:lnTo>
                <a:lnTo>
                  <a:pt x="176" y="57"/>
                </a:lnTo>
                <a:lnTo>
                  <a:pt x="178" y="58"/>
                </a:lnTo>
                <a:lnTo>
                  <a:pt x="178" y="60"/>
                </a:lnTo>
                <a:lnTo>
                  <a:pt x="179" y="58"/>
                </a:lnTo>
                <a:lnTo>
                  <a:pt x="179" y="58"/>
                </a:lnTo>
                <a:lnTo>
                  <a:pt x="199" y="46"/>
                </a:lnTo>
                <a:lnTo>
                  <a:pt x="218" y="34"/>
                </a:lnTo>
                <a:lnTo>
                  <a:pt x="218" y="34"/>
                </a:lnTo>
                <a:lnTo>
                  <a:pt x="225" y="31"/>
                </a:lnTo>
                <a:lnTo>
                  <a:pt x="224" y="33"/>
                </a:lnTo>
                <a:lnTo>
                  <a:pt x="217" y="39"/>
                </a:lnTo>
                <a:lnTo>
                  <a:pt x="217" y="39"/>
                </a:lnTo>
                <a:lnTo>
                  <a:pt x="199" y="57"/>
                </a:lnTo>
                <a:lnTo>
                  <a:pt x="199" y="57"/>
                </a:lnTo>
                <a:lnTo>
                  <a:pt x="199" y="58"/>
                </a:lnTo>
                <a:lnTo>
                  <a:pt x="201" y="60"/>
                </a:lnTo>
                <a:lnTo>
                  <a:pt x="201" y="60"/>
                </a:lnTo>
                <a:lnTo>
                  <a:pt x="211" y="54"/>
                </a:lnTo>
                <a:lnTo>
                  <a:pt x="214" y="53"/>
                </a:lnTo>
                <a:lnTo>
                  <a:pt x="217" y="53"/>
                </a:lnTo>
                <a:lnTo>
                  <a:pt x="218" y="54"/>
                </a:lnTo>
                <a:lnTo>
                  <a:pt x="218" y="57"/>
                </a:lnTo>
                <a:lnTo>
                  <a:pt x="218" y="57"/>
                </a:lnTo>
                <a:lnTo>
                  <a:pt x="218" y="58"/>
                </a:lnTo>
                <a:lnTo>
                  <a:pt x="220" y="60"/>
                </a:lnTo>
                <a:lnTo>
                  <a:pt x="221" y="58"/>
                </a:lnTo>
                <a:lnTo>
                  <a:pt x="221" y="58"/>
                </a:lnTo>
                <a:lnTo>
                  <a:pt x="221" y="58"/>
                </a:lnTo>
                <a:lnTo>
                  <a:pt x="222" y="53"/>
                </a:lnTo>
                <a:lnTo>
                  <a:pt x="221" y="48"/>
                </a:lnTo>
                <a:lnTo>
                  <a:pt x="221" y="48"/>
                </a:lnTo>
                <a:lnTo>
                  <a:pt x="220" y="46"/>
                </a:lnTo>
                <a:lnTo>
                  <a:pt x="218" y="46"/>
                </a:lnTo>
                <a:lnTo>
                  <a:pt x="218" y="46"/>
                </a:lnTo>
                <a:lnTo>
                  <a:pt x="209" y="52"/>
                </a:lnTo>
                <a:lnTo>
                  <a:pt x="209" y="52"/>
                </a:lnTo>
                <a:lnTo>
                  <a:pt x="205" y="54"/>
                </a:lnTo>
                <a:lnTo>
                  <a:pt x="207" y="52"/>
                </a:lnTo>
                <a:lnTo>
                  <a:pt x="214" y="46"/>
                </a:lnTo>
                <a:lnTo>
                  <a:pt x="214" y="46"/>
                </a:lnTo>
                <a:lnTo>
                  <a:pt x="228" y="30"/>
                </a:lnTo>
                <a:lnTo>
                  <a:pt x="228" y="30"/>
                </a:lnTo>
                <a:lnTo>
                  <a:pt x="226" y="61"/>
                </a:lnTo>
                <a:lnTo>
                  <a:pt x="226" y="61"/>
                </a:lnTo>
                <a:lnTo>
                  <a:pt x="135" y="58"/>
                </a:lnTo>
                <a:lnTo>
                  <a:pt x="135" y="58"/>
                </a:lnTo>
                <a:lnTo>
                  <a:pt x="143" y="56"/>
                </a:lnTo>
                <a:lnTo>
                  <a:pt x="149" y="53"/>
                </a:lnTo>
                <a:lnTo>
                  <a:pt x="162" y="45"/>
                </a:lnTo>
                <a:lnTo>
                  <a:pt x="187" y="26"/>
                </a:lnTo>
                <a:lnTo>
                  <a:pt x="187" y="26"/>
                </a:lnTo>
                <a:lnTo>
                  <a:pt x="195" y="21"/>
                </a:lnTo>
                <a:lnTo>
                  <a:pt x="195" y="21"/>
                </a:lnTo>
                <a:lnTo>
                  <a:pt x="195" y="22"/>
                </a:lnTo>
                <a:lnTo>
                  <a:pt x="183" y="31"/>
                </a:lnTo>
                <a:lnTo>
                  <a:pt x="183" y="31"/>
                </a:lnTo>
                <a:lnTo>
                  <a:pt x="168" y="44"/>
                </a:lnTo>
                <a:lnTo>
                  <a:pt x="156" y="57"/>
                </a:lnTo>
                <a:lnTo>
                  <a:pt x="156" y="57"/>
                </a:lnTo>
                <a:lnTo>
                  <a:pt x="156" y="58"/>
                </a:lnTo>
                <a:lnTo>
                  <a:pt x="157" y="58"/>
                </a:lnTo>
                <a:lnTo>
                  <a:pt x="157" y="58"/>
                </a:lnTo>
                <a:close/>
                <a:moveTo>
                  <a:pt x="228" y="26"/>
                </a:moveTo>
                <a:lnTo>
                  <a:pt x="228" y="26"/>
                </a:lnTo>
                <a:lnTo>
                  <a:pt x="201" y="42"/>
                </a:lnTo>
                <a:lnTo>
                  <a:pt x="201" y="42"/>
                </a:lnTo>
                <a:lnTo>
                  <a:pt x="190" y="50"/>
                </a:lnTo>
                <a:lnTo>
                  <a:pt x="190" y="50"/>
                </a:lnTo>
                <a:lnTo>
                  <a:pt x="187" y="50"/>
                </a:lnTo>
                <a:lnTo>
                  <a:pt x="187" y="50"/>
                </a:lnTo>
                <a:lnTo>
                  <a:pt x="205" y="37"/>
                </a:lnTo>
                <a:lnTo>
                  <a:pt x="213" y="29"/>
                </a:lnTo>
                <a:lnTo>
                  <a:pt x="220" y="19"/>
                </a:lnTo>
                <a:lnTo>
                  <a:pt x="220" y="19"/>
                </a:lnTo>
                <a:lnTo>
                  <a:pt x="218" y="18"/>
                </a:lnTo>
                <a:lnTo>
                  <a:pt x="217" y="18"/>
                </a:lnTo>
                <a:lnTo>
                  <a:pt x="217" y="18"/>
                </a:lnTo>
                <a:lnTo>
                  <a:pt x="190" y="37"/>
                </a:lnTo>
                <a:lnTo>
                  <a:pt x="176" y="45"/>
                </a:lnTo>
                <a:lnTo>
                  <a:pt x="162" y="53"/>
                </a:lnTo>
                <a:lnTo>
                  <a:pt x="162" y="53"/>
                </a:lnTo>
                <a:lnTo>
                  <a:pt x="171" y="46"/>
                </a:lnTo>
                <a:lnTo>
                  <a:pt x="180" y="37"/>
                </a:lnTo>
                <a:lnTo>
                  <a:pt x="180" y="37"/>
                </a:lnTo>
                <a:lnTo>
                  <a:pt x="191" y="27"/>
                </a:lnTo>
                <a:lnTo>
                  <a:pt x="203" y="18"/>
                </a:lnTo>
                <a:lnTo>
                  <a:pt x="203" y="18"/>
                </a:lnTo>
                <a:lnTo>
                  <a:pt x="203" y="17"/>
                </a:lnTo>
                <a:lnTo>
                  <a:pt x="203" y="17"/>
                </a:lnTo>
                <a:lnTo>
                  <a:pt x="229" y="18"/>
                </a:lnTo>
                <a:lnTo>
                  <a:pt x="229" y="18"/>
                </a:lnTo>
                <a:lnTo>
                  <a:pt x="228" y="26"/>
                </a:lnTo>
                <a:lnTo>
                  <a:pt x="228" y="26"/>
                </a:lnTo>
                <a:close/>
                <a:moveTo>
                  <a:pt x="139" y="54"/>
                </a:moveTo>
                <a:lnTo>
                  <a:pt x="139" y="54"/>
                </a:lnTo>
                <a:lnTo>
                  <a:pt x="151" y="48"/>
                </a:lnTo>
                <a:lnTo>
                  <a:pt x="163" y="39"/>
                </a:lnTo>
                <a:lnTo>
                  <a:pt x="174" y="29"/>
                </a:lnTo>
                <a:lnTo>
                  <a:pt x="182" y="18"/>
                </a:lnTo>
                <a:lnTo>
                  <a:pt x="182" y="18"/>
                </a:lnTo>
                <a:lnTo>
                  <a:pt x="182" y="17"/>
                </a:lnTo>
                <a:lnTo>
                  <a:pt x="182" y="17"/>
                </a:lnTo>
                <a:lnTo>
                  <a:pt x="199" y="17"/>
                </a:lnTo>
                <a:lnTo>
                  <a:pt x="199" y="17"/>
                </a:lnTo>
                <a:lnTo>
                  <a:pt x="183" y="26"/>
                </a:lnTo>
                <a:lnTo>
                  <a:pt x="170" y="35"/>
                </a:lnTo>
                <a:lnTo>
                  <a:pt x="155" y="46"/>
                </a:lnTo>
                <a:lnTo>
                  <a:pt x="147" y="50"/>
                </a:lnTo>
                <a:lnTo>
                  <a:pt x="139" y="54"/>
                </a:lnTo>
                <a:lnTo>
                  <a:pt x="139" y="54"/>
                </a:lnTo>
                <a:close/>
                <a:moveTo>
                  <a:pt x="162" y="15"/>
                </a:moveTo>
                <a:lnTo>
                  <a:pt x="162" y="15"/>
                </a:lnTo>
                <a:lnTo>
                  <a:pt x="179" y="17"/>
                </a:lnTo>
                <a:lnTo>
                  <a:pt x="179" y="17"/>
                </a:lnTo>
                <a:lnTo>
                  <a:pt x="167" y="23"/>
                </a:lnTo>
                <a:lnTo>
                  <a:pt x="155" y="30"/>
                </a:lnTo>
                <a:lnTo>
                  <a:pt x="133" y="45"/>
                </a:lnTo>
                <a:lnTo>
                  <a:pt x="133" y="45"/>
                </a:lnTo>
                <a:lnTo>
                  <a:pt x="141" y="39"/>
                </a:lnTo>
                <a:lnTo>
                  <a:pt x="149" y="33"/>
                </a:lnTo>
                <a:lnTo>
                  <a:pt x="156" y="26"/>
                </a:lnTo>
                <a:lnTo>
                  <a:pt x="162" y="18"/>
                </a:lnTo>
                <a:lnTo>
                  <a:pt x="162" y="18"/>
                </a:lnTo>
                <a:lnTo>
                  <a:pt x="162" y="15"/>
                </a:lnTo>
                <a:lnTo>
                  <a:pt x="162" y="15"/>
                </a:lnTo>
                <a:close/>
                <a:moveTo>
                  <a:pt x="140" y="18"/>
                </a:moveTo>
                <a:lnTo>
                  <a:pt x="140" y="18"/>
                </a:lnTo>
                <a:lnTo>
                  <a:pt x="141" y="17"/>
                </a:lnTo>
                <a:lnTo>
                  <a:pt x="140" y="15"/>
                </a:lnTo>
                <a:lnTo>
                  <a:pt x="140" y="15"/>
                </a:lnTo>
                <a:lnTo>
                  <a:pt x="159" y="15"/>
                </a:lnTo>
                <a:lnTo>
                  <a:pt x="159" y="15"/>
                </a:lnTo>
                <a:lnTo>
                  <a:pt x="133" y="33"/>
                </a:lnTo>
                <a:lnTo>
                  <a:pt x="105" y="50"/>
                </a:lnTo>
                <a:lnTo>
                  <a:pt x="105" y="50"/>
                </a:lnTo>
                <a:lnTo>
                  <a:pt x="103" y="50"/>
                </a:lnTo>
                <a:lnTo>
                  <a:pt x="103" y="50"/>
                </a:lnTo>
                <a:lnTo>
                  <a:pt x="112" y="42"/>
                </a:lnTo>
                <a:lnTo>
                  <a:pt x="112" y="42"/>
                </a:lnTo>
                <a:lnTo>
                  <a:pt x="125" y="30"/>
                </a:lnTo>
                <a:lnTo>
                  <a:pt x="140" y="18"/>
                </a:lnTo>
                <a:lnTo>
                  <a:pt x="140" y="18"/>
                </a:lnTo>
                <a:close/>
                <a:moveTo>
                  <a:pt x="108" y="58"/>
                </a:moveTo>
                <a:lnTo>
                  <a:pt x="108" y="58"/>
                </a:lnTo>
                <a:lnTo>
                  <a:pt x="99" y="58"/>
                </a:lnTo>
                <a:lnTo>
                  <a:pt x="99" y="58"/>
                </a:lnTo>
                <a:lnTo>
                  <a:pt x="128" y="39"/>
                </a:lnTo>
                <a:lnTo>
                  <a:pt x="156" y="22"/>
                </a:lnTo>
                <a:lnTo>
                  <a:pt x="156" y="22"/>
                </a:lnTo>
                <a:lnTo>
                  <a:pt x="144" y="31"/>
                </a:lnTo>
                <a:lnTo>
                  <a:pt x="133" y="41"/>
                </a:lnTo>
                <a:lnTo>
                  <a:pt x="133" y="41"/>
                </a:lnTo>
                <a:lnTo>
                  <a:pt x="114" y="54"/>
                </a:lnTo>
                <a:lnTo>
                  <a:pt x="114" y="54"/>
                </a:lnTo>
                <a:lnTo>
                  <a:pt x="114" y="56"/>
                </a:lnTo>
                <a:lnTo>
                  <a:pt x="114" y="57"/>
                </a:lnTo>
                <a:lnTo>
                  <a:pt x="117" y="57"/>
                </a:lnTo>
                <a:lnTo>
                  <a:pt x="117" y="57"/>
                </a:lnTo>
                <a:lnTo>
                  <a:pt x="130" y="50"/>
                </a:lnTo>
                <a:lnTo>
                  <a:pt x="145" y="41"/>
                </a:lnTo>
                <a:lnTo>
                  <a:pt x="171" y="23"/>
                </a:lnTo>
                <a:lnTo>
                  <a:pt x="171" y="23"/>
                </a:lnTo>
                <a:lnTo>
                  <a:pt x="176" y="21"/>
                </a:lnTo>
                <a:lnTo>
                  <a:pt x="172" y="25"/>
                </a:lnTo>
                <a:lnTo>
                  <a:pt x="172" y="25"/>
                </a:lnTo>
                <a:lnTo>
                  <a:pt x="164" y="33"/>
                </a:lnTo>
                <a:lnTo>
                  <a:pt x="155" y="39"/>
                </a:lnTo>
                <a:lnTo>
                  <a:pt x="155" y="39"/>
                </a:lnTo>
                <a:lnTo>
                  <a:pt x="132" y="57"/>
                </a:lnTo>
                <a:lnTo>
                  <a:pt x="132" y="57"/>
                </a:lnTo>
                <a:lnTo>
                  <a:pt x="132" y="58"/>
                </a:lnTo>
                <a:lnTo>
                  <a:pt x="132" y="58"/>
                </a:lnTo>
                <a:lnTo>
                  <a:pt x="132" y="58"/>
                </a:lnTo>
                <a:lnTo>
                  <a:pt x="108" y="58"/>
                </a:lnTo>
                <a:lnTo>
                  <a:pt x="108" y="58"/>
                </a:lnTo>
                <a:close/>
                <a:moveTo>
                  <a:pt x="132" y="46"/>
                </a:moveTo>
                <a:lnTo>
                  <a:pt x="132" y="46"/>
                </a:lnTo>
                <a:lnTo>
                  <a:pt x="128" y="49"/>
                </a:lnTo>
                <a:lnTo>
                  <a:pt x="128" y="49"/>
                </a:lnTo>
                <a:lnTo>
                  <a:pt x="132" y="46"/>
                </a:lnTo>
                <a:lnTo>
                  <a:pt x="132" y="46"/>
                </a:lnTo>
                <a:close/>
                <a:moveTo>
                  <a:pt x="117" y="15"/>
                </a:moveTo>
                <a:lnTo>
                  <a:pt x="117" y="15"/>
                </a:lnTo>
                <a:lnTo>
                  <a:pt x="106" y="22"/>
                </a:lnTo>
                <a:lnTo>
                  <a:pt x="95" y="30"/>
                </a:lnTo>
                <a:lnTo>
                  <a:pt x="75" y="45"/>
                </a:lnTo>
                <a:lnTo>
                  <a:pt x="75" y="45"/>
                </a:lnTo>
                <a:lnTo>
                  <a:pt x="83" y="39"/>
                </a:lnTo>
                <a:lnTo>
                  <a:pt x="91" y="33"/>
                </a:lnTo>
                <a:lnTo>
                  <a:pt x="98" y="25"/>
                </a:lnTo>
                <a:lnTo>
                  <a:pt x="103" y="18"/>
                </a:lnTo>
                <a:lnTo>
                  <a:pt x="103" y="18"/>
                </a:lnTo>
                <a:lnTo>
                  <a:pt x="103" y="17"/>
                </a:lnTo>
                <a:lnTo>
                  <a:pt x="103" y="15"/>
                </a:lnTo>
                <a:lnTo>
                  <a:pt x="101" y="15"/>
                </a:lnTo>
                <a:lnTo>
                  <a:pt x="101" y="15"/>
                </a:lnTo>
                <a:lnTo>
                  <a:pt x="75" y="35"/>
                </a:lnTo>
                <a:lnTo>
                  <a:pt x="62" y="44"/>
                </a:lnTo>
                <a:lnTo>
                  <a:pt x="48" y="52"/>
                </a:lnTo>
                <a:lnTo>
                  <a:pt x="48" y="52"/>
                </a:lnTo>
                <a:lnTo>
                  <a:pt x="63" y="35"/>
                </a:lnTo>
                <a:lnTo>
                  <a:pt x="63" y="35"/>
                </a:lnTo>
                <a:lnTo>
                  <a:pt x="83" y="18"/>
                </a:lnTo>
                <a:lnTo>
                  <a:pt x="83" y="18"/>
                </a:lnTo>
                <a:lnTo>
                  <a:pt x="83" y="15"/>
                </a:lnTo>
                <a:lnTo>
                  <a:pt x="82" y="15"/>
                </a:lnTo>
                <a:lnTo>
                  <a:pt x="82" y="15"/>
                </a:lnTo>
                <a:lnTo>
                  <a:pt x="72" y="19"/>
                </a:lnTo>
                <a:lnTo>
                  <a:pt x="64" y="25"/>
                </a:lnTo>
                <a:lnTo>
                  <a:pt x="48" y="37"/>
                </a:lnTo>
                <a:lnTo>
                  <a:pt x="48" y="37"/>
                </a:lnTo>
                <a:lnTo>
                  <a:pt x="35" y="46"/>
                </a:lnTo>
                <a:lnTo>
                  <a:pt x="35" y="46"/>
                </a:lnTo>
                <a:lnTo>
                  <a:pt x="29" y="50"/>
                </a:lnTo>
                <a:lnTo>
                  <a:pt x="32" y="48"/>
                </a:lnTo>
                <a:lnTo>
                  <a:pt x="39" y="39"/>
                </a:lnTo>
                <a:lnTo>
                  <a:pt x="39" y="39"/>
                </a:lnTo>
                <a:lnTo>
                  <a:pt x="60" y="18"/>
                </a:lnTo>
                <a:lnTo>
                  <a:pt x="60" y="18"/>
                </a:lnTo>
                <a:lnTo>
                  <a:pt x="60" y="17"/>
                </a:lnTo>
                <a:lnTo>
                  <a:pt x="60" y="15"/>
                </a:lnTo>
                <a:lnTo>
                  <a:pt x="59" y="15"/>
                </a:lnTo>
                <a:lnTo>
                  <a:pt x="58" y="15"/>
                </a:lnTo>
                <a:lnTo>
                  <a:pt x="58" y="15"/>
                </a:lnTo>
                <a:lnTo>
                  <a:pt x="17" y="48"/>
                </a:lnTo>
                <a:lnTo>
                  <a:pt x="17" y="48"/>
                </a:lnTo>
                <a:lnTo>
                  <a:pt x="27" y="39"/>
                </a:lnTo>
                <a:lnTo>
                  <a:pt x="33" y="33"/>
                </a:lnTo>
                <a:lnTo>
                  <a:pt x="40" y="23"/>
                </a:lnTo>
                <a:lnTo>
                  <a:pt x="47" y="14"/>
                </a:lnTo>
                <a:lnTo>
                  <a:pt x="47" y="14"/>
                </a:lnTo>
                <a:lnTo>
                  <a:pt x="117" y="15"/>
                </a:lnTo>
                <a:lnTo>
                  <a:pt x="117" y="15"/>
                </a:lnTo>
                <a:close/>
                <a:moveTo>
                  <a:pt x="70" y="48"/>
                </a:moveTo>
                <a:lnTo>
                  <a:pt x="70" y="48"/>
                </a:lnTo>
                <a:lnTo>
                  <a:pt x="72" y="46"/>
                </a:lnTo>
                <a:lnTo>
                  <a:pt x="72" y="46"/>
                </a:lnTo>
                <a:lnTo>
                  <a:pt x="70" y="48"/>
                </a:lnTo>
                <a:lnTo>
                  <a:pt x="70" y="48"/>
                </a:lnTo>
                <a:close/>
                <a:moveTo>
                  <a:pt x="41" y="14"/>
                </a:moveTo>
                <a:lnTo>
                  <a:pt x="41" y="14"/>
                </a:lnTo>
                <a:lnTo>
                  <a:pt x="27" y="25"/>
                </a:lnTo>
                <a:lnTo>
                  <a:pt x="13" y="35"/>
                </a:lnTo>
                <a:lnTo>
                  <a:pt x="13" y="35"/>
                </a:lnTo>
                <a:lnTo>
                  <a:pt x="13" y="35"/>
                </a:lnTo>
                <a:lnTo>
                  <a:pt x="18" y="30"/>
                </a:lnTo>
                <a:lnTo>
                  <a:pt x="22" y="25"/>
                </a:lnTo>
                <a:lnTo>
                  <a:pt x="31" y="14"/>
                </a:lnTo>
                <a:lnTo>
                  <a:pt x="31" y="14"/>
                </a:lnTo>
                <a:lnTo>
                  <a:pt x="41" y="14"/>
                </a:lnTo>
                <a:lnTo>
                  <a:pt x="41" y="14"/>
                </a:ln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6" name="Freeform 30"/>
          <p:cNvSpPr>
            <a:spLocks noEditPoints="1"/>
          </p:cNvSpPr>
          <p:nvPr/>
        </p:nvSpPr>
        <p:spPr bwMode="auto">
          <a:xfrm>
            <a:off x="2939041" y="1940556"/>
            <a:ext cx="425144" cy="463793"/>
          </a:xfrm>
          <a:custGeom>
            <a:avLst/>
            <a:gdLst>
              <a:gd name="T0" fmla="*/ 111 w 176"/>
              <a:gd name="T1" fmla="*/ 192 h 192"/>
              <a:gd name="T2" fmla="*/ 118 w 176"/>
              <a:gd name="T3" fmla="*/ 131 h 192"/>
              <a:gd name="T4" fmla="*/ 176 w 176"/>
              <a:gd name="T5" fmla="*/ 81 h 192"/>
              <a:gd name="T6" fmla="*/ 160 w 176"/>
              <a:gd name="T7" fmla="*/ 73 h 192"/>
              <a:gd name="T8" fmla="*/ 119 w 176"/>
              <a:gd name="T9" fmla="*/ 3 h 192"/>
              <a:gd name="T10" fmla="*/ 65 w 176"/>
              <a:gd name="T11" fmla="*/ 7 h 192"/>
              <a:gd name="T12" fmla="*/ 0 w 176"/>
              <a:gd name="T13" fmla="*/ 75 h 192"/>
              <a:gd name="T14" fmla="*/ 7 w 176"/>
              <a:gd name="T15" fmla="*/ 125 h 192"/>
              <a:gd name="T16" fmla="*/ 21 w 176"/>
              <a:gd name="T17" fmla="*/ 114 h 192"/>
              <a:gd name="T18" fmla="*/ 22 w 176"/>
              <a:gd name="T19" fmla="*/ 113 h 192"/>
              <a:gd name="T20" fmla="*/ 23 w 176"/>
              <a:gd name="T21" fmla="*/ 92 h 192"/>
              <a:gd name="T22" fmla="*/ 14 w 176"/>
              <a:gd name="T23" fmla="*/ 86 h 192"/>
              <a:gd name="T24" fmla="*/ 13 w 176"/>
              <a:gd name="T25" fmla="*/ 81 h 192"/>
              <a:gd name="T26" fmla="*/ 57 w 176"/>
              <a:gd name="T27" fmla="*/ 81 h 192"/>
              <a:gd name="T28" fmla="*/ 71 w 176"/>
              <a:gd name="T29" fmla="*/ 81 h 192"/>
              <a:gd name="T30" fmla="*/ 76 w 176"/>
              <a:gd name="T31" fmla="*/ 79 h 192"/>
              <a:gd name="T32" fmla="*/ 60 w 176"/>
              <a:gd name="T33" fmla="*/ 81 h 192"/>
              <a:gd name="T34" fmla="*/ 79 w 176"/>
              <a:gd name="T35" fmla="*/ 72 h 192"/>
              <a:gd name="T36" fmla="*/ 100 w 176"/>
              <a:gd name="T37" fmla="*/ 42 h 192"/>
              <a:gd name="T38" fmla="*/ 108 w 176"/>
              <a:gd name="T39" fmla="*/ 19 h 192"/>
              <a:gd name="T40" fmla="*/ 87 w 176"/>
              <a:gd name="T41" fmla="*/ 26 h 192"/>
              <a:gd name="T42" fmla="*/ 106 w 176"/>
              <a:gd name="T43" fmla="*/ 121 h 192"/>
              <a:gd name="T44" fmla="*/ 162 w 176"/>
              <a:gd name="T45" fmla="*/ 106 h 192"/>
              <a:gd name="T46" fmla="*/ 164 w 176"/>
              <a:gd name="T47" fmla="*/ 86 h 192"/>
              <a:gd name="T48" fmla="*/ 103 w 176"/>
              <a:gd name="T49" fmla="*/ 150 h 192"/>
              <a:gd name="T50" fmla="*/ 90 w 176"/>
              <a:gd name="T51" fmla="*/ 171 h 192"/>
              <a:gd name="T52" fmla="*/ 103 w 176"/>
              <a:gd name="T53" fmla="*/ 90 h 192"/>
              <a:gd name="T54" fmla="*/ 117 w 176"/>
              <a:gd name="T55" fmla="*/ 84 h 192"/>
              <a:gd name="T56" fmla="*/ 84 w 176"/>
              <a:gd name="T57" fmla="*/ 111 h 192"/>
              <a:gd name="T58" fmla="*/ 92 w 176"/>
              <a:gd name="T59" fmla="*/ 144 h 192"/>
              <a:gd name="T60" fmla="*/ 87 w 176"/>
              <a:gd name="T61" fmla="*/ 150 h 192"/>
              <a:gd name="T62" fmla="*/ 107 w 176"/>
              <a:gd name="T63" fmla="*/ 123 h 192"/>
              <a:gd name="T64" fmla="*/ 102 w 176"/>
              <a:gd name="T65" fmla="*/ 129 h 192"/>
              <a:gd name="T66" fmla="*/ 102 w 176"/>
              <a:gd name="T67" fmla="*/ 129 h 192"/>
              <a:gd name="T68" fmla="*/ 83 w 176"/>
              <a:gd name="T69" fmla="*/ 127 h 192"/>
              <a:gd name="T70" fmla="*/ 100 w 176"/>
              <a:gd name="T71" fmla="*/ 123 h 192"/>
              <a:gd name="T72" fmla="*/ 88 w 176"/>
              <a:gd name="T73" fmla="*/ 115 h 192"/>
              <a:gd name="T74" fmla="*/ 96 w 176"/>
              <a:gd name="T75" fmla="*/ 68 h 192"/>
              <a:gd name="T76" fmla="*/ 76 w 176"/>
              <a:gd name="T77" fmla="*/ 26 h 192"/>
              <a:gd name="T78" fmla="*/ 103 w 176"/>
              <a:gd name="T79" fmla="*/ 25 h 192"/>
              <a:gd name="T80" fmla="*/ 100 w 176"/>
              <a:gd name="T81" fmla="*/ 27 h 192"/>
              <a:gd name="T82" fmla="*/ 76 w 176"/>
              <a:gd name="T83" fmla="*/ 69 h 192"/>
              <a:gd name="T84" fmla="*/ 53 w 176"/>
              <a:gd name="T85" fmla="*/ 113 h 192"/>
              <a:gd name="T86" fmla="*/ 110 w 176"/>
              <a:gd name="T87" fmla="*/ 60 h 192"/>
              <a:gd name="T88" fmla="*/ 63 w 176"/>
              <a:gd name="T89" fmla="*/ 113 h 192"/>
              <a:gd name="T90" fmla="*/ 79 w 176"/>
              <a:gd name="T91" fmla="*/ 107 h 192"/>
              <a:gd name="T92" fmla="*/ 110 w 176"/>
              <a:gd name="T93" fmla="*/ 61 h 192"/>
              <a:gd name="T94" fmla="*/ 84 w 176"/>
              <a:gd name="T95" fmla="*/ 173 h 192"/>
              <a:gd name="T96" fmla="*/ 103 w 176"/>
              <a:gd name="T97" fmla="*/ 173 h 192"/>
              <a:gd name="T98" fmla="*/ 113 w 176"/>
              <a:gd name="T99" fmla="*/ 119 h 192"/>
              <a:gd name="T100" fmla="*/ 123 w 176"/>
              <a:gd name="T101" fmla="*/ 117 h 192"/>
              <a:gd name="T102" fmla="*/ 154 w 176"/>
              <a:gd name="T103" fmla="*/ 99 h 192"/>
              <a:gd name="T104" fmla="*/ 158 w 176"/>
              <a:gd name="T105" fmla="*/ 114 h 192"/>
              <a:gd name="T106" fmla="*/ 113 w 176"/>
              <a:gd name="T107" fmla="*/ 119 h 192"/>
              <a:gd name="T108" fmla="*/ 152 w 176"/>
              <a:gd name="T109" fmla="*/ 86 h 192"/>
              <a:gd name="T110" fmla="*/ 44 w 176"/>
              <a:gd name="T111" fmla="*/ 80 h 192"/>
              <a:gd name="T112" fmla="*/ 30 w 176"/>
              <a:gd name="T113" fmla="*/ 88 h 192"/>
              <a:gd name="T114" fmla="*/ 15 w 176"/>
              <a:gd name="T115" fmla="*/ 91 h 192"/>
              <a:gd name="T116" fmla="*/ 46 w 176"/>
              <a:gd name="T117" fmla="*/ 9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76" h="192">
                <a:moveTo>
                  <a:pt x="61" y="183"/>
                </a:moveTo>
                <a:lnTo>
                  <a:pt x="61" y="183"/>
                </a:lnTo>
                <a:lnTo>
                  <a:pt x="61" y="185"/>
                </a:lnTo>
                <a:lnTo>
                  <a:pt x="64" y="188"/>
                </a:lnTo>
                <a:lnTo>
                  <a:pt x="64" y="188"/>
                </a:lnTo>
                <a:lnTo>
                  <a:pt x="65" y="189"/>
                </a:lnTo>
                <a:lnTo>
                  <a:pt x="68" y="191"/>
                </a:lnTo>
                <a:lnTo>
                  <a:pt x="68" y="191"/>
                </a:lnTo>
                <a:lnTo>
                  <a:pt x="79" y="189"/>
                </a:lnTo>
                <a:lnTo>
                  <a:pt x="90" y="191"/>
                </a:lnTo>
                <a:lnTo>
                  <a:pt x="111" y="192"/>
                </a:lnTo>
                <a:lnTo>
                  <a:pt x="111" y="192"/>
                </a:lnTo>
                <a:lnTo>
                  <a:pt x="114" y="191"/>
                </a:lnTo>
                <a:lnTo>
                  <a:pt x="117" y="189"/>
                </a:lnTo>
                <a:lnTo>
                  <a:pt x="117" y="187"/>
                </a:lnTo>
                <a:lnTo>
                  <a:pt x="118" y="185"/>
                </a:lnTo>
                <a:lnTo>
                  <a:pt x="118" y="185"/>
                </a:lnTo>
                <a:lnTo>
                  <a:pt x="118" y="183"/>
                </a:lnTo>
                <a:lnTo>
                  <a:pt x="118" y="183"/>
                </a:lnTo>
                <a:lnTo>
                  <a:pt x="117" y="171"/>
                </a:lnTo>
                <a:lnTo>
                  <a:pt x="117" y="157"/>
                </a:lnTo>
                <a:lnTo>
                  <a:pt x="118" y="131"/>
                </a:lnTo>
                <a:lnTo>
                  <a:pt x="118" y="131"/>
                </a:lnTo>
                <a:lnTo>
                  <a:pt x="144" y="133"/>
                </a:lnTo>
                <a:lnTo>
                  <a:pt x="168" y="131"/>
                </a:lnTo>
                <a:lnTo>
                  <a:pt x="168" y="131"/>
                </a:lnTo>
                <a:lnTo>
                  <a:pt x="171" y="130"/>
                </a:lnTo>
                <a:lnTo>
                  <a:pt x="171" y="130"/>
                </a:lnTo>
                <a:lnTo>
                  <a:pt x="172" y="129"/>
                </a:lnTo>
                <a:lnTo>
                  <a:pt x="173" y="126"/>
                </a:lnTo>
                <a:lnTo>
                  <a:pt x="173" y="126"/>
                </a:lnTo>
                <a:lnTo>
                  <a:pt x="175" y="103"/>
                </a:lnTo>
                <a:lnTo>
                  <a:pt x="176" y="81"/>
                </a:lnTo>
                <a:lnTo>
                  <a:pt x="176" y="81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5" y="77"/>
                </a:lnTo>
                <a:lnTo>
                  <a:pt x="172" y="76"/>
                </a:lnTo>
                <a:lnTo>
                  <a:pt x="172" y="76"/>
                </a:lnTo>
                <a:lnTo>
                  <a:pt x="160" y="73"/>
                </a:lnTo>
                <a:lnTo>
                  <a:pt x="148" y="73"/>
                </a:lnTo>
                <a:lnTo>
                  <a:pt x="134" y="73"/>
                </a:lnTo>
                <a:lnTo>
                  <a:pt x="122" y="73"/>
                </a:lnTo>
                <a:lnTo>
                  <a:pt x="122" y="73"/>
                </a:lnTo>
                <a:lnTo>
                  <a:pt x="122" y="41"/>
                </a:lnTo>
                <a:lnTo>
                  <a:pt x="122" y="25"/>
                </a:lnTo>
                <a:lnTo>
                  <a:pt x="122" y="9"/>
                </a:lnTo>
                <a:lnTo>
                  <a:pt x="122" y="9"/>
                </a:lnTo>
                <a:lnTo>
                  <a:pt x="121" y="6"/>
                </a:lnTo>
                <a:lnTo>
                  <a:pt x="121" y="6"/>
                </a:lnTo>
                <a:lnTo>
                  <a:pt x="119" y="3"/>
                </a:lnTo>
                <a:lnTo>
                  <a:pt x="117" y="2"/>
                </a:lnTo>
                <a:lnTo>
                  <a:pt x="117" y="2"/>
                </a:lnTo>
                <a:lnTo>
                  <a:pt x="94" y="0"/>
                </a:lnTo>
                <a:lnTo>
                  <a:pt x="83" y="0"/>
                </a:lnTo>
                <a:lnTo>
                  <a:pt x="71" y="2"/>
                </a:lnTo>
                <a:lnTo>
                  <a:pt x="71" y="2"/>
                </a:lnTo>
                <a:lnTo>
                  <a:pt x="68" y="3"/>
                </a:lnTo>
                <a:lnTo>
                  <a:pt x="68" y="3"/>
                </a:lnTo>
                <a:lnTo>
                  <a:pt x="65" y="5"/>
                </a:lnTo>
                <a:lnTo>
                  <a:pt x="65" y="7"/>
                </a:lnTo>
                <a:lnTo>
                  <a:pt x="65" y="7"/>
                </a:lnTo>
                <a:lnTo>
                  <a:pt x="64" y="38"/>
                </a:lnTo>
                <a:lnTo>
                  <a:pt x="64" y="69"/>
                </a:lnTo>
                <a:lnTo>
                  <a:pt x="64" y="69"/>
                </a:lnTo>
                <a:lnTo>
                  <a:pt x="36" y="68"/>
                </a:lnTo>
                <a:lnTo>
                  <a:pt x="9" y="68"/>
                </a:lnTo>
                <a:lnTo>
                  <a:pt x="9" y="68"/>
                </a:lnTo>
                <a:lnTo>
                  <a:pt x="6" y="69"/>
                </a:lnTo>
                <a:lnTo>
                  <a:pt x="6" y="69"/>
                </a:lnTo>
                <a:lnTo>
                  <a:pt x="2" y="71"/>
                </a:lnTo>
                <a:lnTo>
                  <a:pt x="0" y="72"/>
                </a:lnTo>
                <a:lnTo>
                  <a:pt x="0" y="75"/>
                </a:lnTo>
                <a:lnTo>
                  <a:pt x="0" y="75"/>
                </a:lnTo>
                <a:lnTo>
                  <a:pt x="0" y="86"/>
                </a:lnTo>
                <a:lnTo>
                  <a:pt x="0" y="98"/>
                </a:lnTo>
                <a:lnTo>
                  <a:pt x="0" y="108"/>
                </a:lnTo>
                <a:lnTo>
                  <a:pt x="2" y="121"/>
                </a:lnTo>
                <a:lnTo>
                  <a:pt x="2" y="121"/>
                </a:lnTo>
                <a:lnTo>
                  <a:pt x="3" y="122"/>
                </a:lnTo>
                <a:lnTo>
                  <a:pt x="5" y="123"/>
                </a:lnTo>
                <a:lnTo>
                  <a:pt x="7" y="125"/>
                </a:lnTo>
                <a:lnTo>
                  <a:pt x="7" y="125"/>
                </a:lnTo>
                <a:lnTo>
                  <a:pt x="7" y="125"/>
                </a:lnTo>
                <a:lnTo>
                  <a:pt x="7" y="125"/>
                </a:lnTo>
                <a:lnTo>
                  <a:pt x="21" y="125"/>
                </a:lnTo>
                <a:lnTo>
                  <a:pt x="34" y="125"/>
                </a:lnTo>
                <a:lnTo>
                  <a:pt x="61" y="125"/>
                </a:lnTo>
                <a:lnTo>
                  <a:pt x="61" y="125"/>
                </a:lnTo>
                <a:lnTo>
                  <a:pt x="61" y="154"/>
                </a:lnTo>
                <a:lnTo>
                  <a:pt x="61" y="168"/>
                </a:lnTo>
                <a:lnTo>
                  <a:pt x="61" y="183"/>
                </a:lnTo>
                <a:lnTo>
                  <a:pt x="61" y="183"/>
                </a:lnTo>
                <a:close/>
                <a:moveTo>
                  <a:pt x="21" y="114"/>
                </a:moveTo>
                <a:lnTo>
                  <a:pt x="21" y="114"/>
                </a:lnTo>
                <a:lnTo>
                  <a:pt x="13" y="113"/>
                </a:lnTo>
                <a:lnTo>
                  <a:pt x="13" y="113"/>
                </a:lnTo>
                <a:lnTo>
                  <a:pt x="13" y="113"/>
                </a:lnTo>
                <a:lnTo>
                  <a:pt x="13" y="113"/>
                </a:lnTo>
                <a:lnTo>
                  <a:pt x="14" y="113"/>
                </a:lnTo>
                <a:lnTo>
                  <a:pt x="14" y="113"/>
                </a:lnTo>
                <a:lnTo>
                  <a:pt x="22" y="106"/>
                </a:lnTo>
                <a:lnTo>
                  <a:pt x="29" y="99"/>
                </a:lnTo>
                <a:lnTo>
                  <a:pt x="29" y="99"/>
                </a:lnTo>
                <a:lnTo>
                  <a:pt x="25" y="106"/>
                </a:lnTo>
                <a:lnTo>
                  <a:pt x="22" y="113"/>
                </a:lnTo>
                <a:lnTo>
                  <a:pt x="22" y="113"/>
                </a:lnTo>
                <a:lnTo>
                  <a:pt x="21" y="114"/>
                </a:lnTo>
                <a:lnTo>
                  <a:pt x="21" y="114"/>
                </a:lnTo>
                <a:close/>
                <a:moveTo>
                  <a:pt x="13" y="100"/>
                </a:moveTo>
                <a:lnTo>
                  <a:pt x="13" y="100"/>
                </a:lnTo>
                <a:lnTo>
                  <a:pt x="14" y="100"/>
                </a:lnTo>
                <a:lnTo>
                  <a:pt x="14" y="100"/>
                </a:lnTo>
                <a:lnTo>
                  <a:pt x="26" y="88"/>
                </a:lnTo>
                <a:lnTo>
                  <a:pt x="29" y="86"/>
                </a:lnTo>
                <a:lnTo>
                  <a:pt x="23" y="92"/>
                </a:lnTo>
                <a:lnTo>
                  <a:pt x="23" y="92"/>
                </a:lnTo>
                <a:lnTo>
                  <a:pt x="18" y="100"/>
                </a:lnTo>
                <a:lnTo>
                  <a:pt x="13" y="108"/>
                </a:lnTo>
                <a:lnTo>
                  <a:pt x="13" y="108"/>
                </a:lnTo>
                <a:lnTo>
                  <a:pt x="13" y="100"/>
                </a:lnTo>
                <a:lnTo>
                  <a:pt x="13" y="100"/>
                </a:lnTo>
                <a:close/>
                <a:moveTo>
                  <a:pt x="13" y="96"/>
                </a:moveTo>
                <a:lnTo>
                  <a:pt x="13" y="96"/>
                </a:lnTo>
                <a:lnTo>
                  <a:pt x="13" y="86"/>
                </a:lnTo>
                <a:lnTo>
                  <a:pt x="13" y="86"/>
                </a:lnTo>
                <a:lnTo>
                  <a:pt x="14" y="86"/>
                </a:lnTo>
                <a:lnTo>
                  <a:pt x="14" y="86"/>
                </a:lnTo>
                <a:lnTo>
                  <a:pt x="17" y="84"/>
                </a:lnTo>
                <a:lnTo>
                  <a:pt x="17" y="87"/>
                </a:lnTo>
                <a:lnTo>
                  <a:pt x="13" y="96"/>
                </a:lnTo>
                <a:lnTo>
                  <a:pt x="13" y="96"/>
                </a:lnTo>
                <a:close/>
                <a:moveTo>
                  <a:pt x="13" y="81"/>
                </a:moveTo>
                <a:lnTo>
                  <a:pt x="13" y="81"/>
                </a:lnTo>
                <a:lnTo>
                  <a:pt x="13" y="80"/>
                </a:lnTo>
                <a:lnTo>
                  <a:pt x="13" y="80"/>
                </a:lnTo>
                <a:lnTo>
                  <a:pt x="17" y="80"/>
                </a:lnTo>
                <a:lnTo>
                  <a:pt x="17" y="80"/>
                </a:lnTo>
                <a:lnTo>
                  <a:pt x="13" y="81"/>
                </a:lnTo>
                <a:lnTo>
                  <a:pt x="13" y="81"/>
                </a:lnTo>
                <a:close/>
                <a:moveTo>
                  <a:pt x="30" y="103"/>
                </a:moveTo>
                <a:lnTo>
                  <a:pt x="30" y="103"/>
                </a:lnTo>
                <a:lnTo>
                  <a:pt x="37" y="92"/>
                </a:lnTo>
                <a:lnTo>
                  <a:pt x="45" y="83"/>
                </a:lnTo>
                <a:lnTo>
                  <a:pt x="45" y="83"/>
                </a:lnTo>
                <a:lnTo>
                  <a:pt x="46" y="81"/>
                </a:lnTo>
                <a:lnTo>
                  <a:pt x="45" y="80"/>
                </a:lnTo>
                <a:lnTo>
                  <a:pt x="45" y="80"/>
                </a:lnTo>
                <a:lnTo>
                  <a:pt x="57" y="81"/>
                </a:lnTo>
                <a:lnTo>
                  <a:pt x="57" y="81"/>
                </a:lnTo>
                <a:lnTo>
                  <a:pt x="46" y="90"/>
                </a:lnTo>
                <a:lnTo>
                  <a:pt x="38" y="99"/>
                </a:lnTo>
                <a:lnTo>
                  <a:pt x="38" y="99"/>
                </a:lnTo>
                <a:lnTo>
                  <a:pt x="29" y="108"/>
                </a:lnTo>
                <a:lnTo>
                  <a:pt x="27" y="110"/>
                </a:lnTo>
                <a:lnTo>
                  <a:pt x="26" y="110"/>
                </a:lnTo>
                <a:lnTo>
                  <a:pt x="30" y="103"/>
                </a:lnTo>
                <a:lnTo>
                  <a:pt x="30" y="103"/>
                </a:lnTo>
                <a:close/>
                <a:moveTo>
                  <a:pt x="60" y="81"/>
                </a:moveTo>
                <a:lnTo>
                  <a:pt x="60" y="81"/>
                </a:lnTo>
                <a:lnTo>
                  <a:pt x="71" y="81"/>
                </a:lnTo>
                <a:lnTo>
                  <a:pt x="71" y="81"/>
                </a:lnTo>
                <a:lnTo>
                  <a:pt x="73" y="80"/>
                </a:lnTo>
                <a:lnTo>
                  <a:pt x="73" y="80"/>
                </a:lnTo>
                <a:lnTo>
                  <a:pt x="76" y="79"/>
                </a:lnTo>
                <a:lnTo>
                  <a:pt x="76" y="75"/>
                </a:lnTo>
                <a:lnTo>
                  <a:pt x="76" y="75"/>
                </a:lnTo>
                <a:lnTo>
                  <a:pt x="76" y="75"/>
                </a:lnTo>
                <a:lnTo>
                  <a:pt x="76" y="75"/>
                </a:lnTo>
                <a:lnTo>
                  <a:pt x="91" y="69"/>
                </a:lnTo>
                <a:lnTo>
                  <a:pt x="91" y="69"/>
                </a:lnTo>
                <a:lnTo>
                  <a:pt x="76" y="79"/>
                </a:lnTo>
                <a:lnTo>
                  <a:pt x="61" y="91"/>
                </a:lnTo>
                <a:lnTo>
                  <a:pt x="61" y="91"/>
                </a:lnTo>
                <a:lnTo>
                  <a:pt x="49" y="99"/>
                </a:lnTo>
                <a:lnTo>
                  <a:pt x="44" y="103"/>
                </a:lnTo>
                <a:lnTo>
                  <a:pt x="40" y="108"/>
                </a:lnTo>
                <a:lnTo>
                  <a:pt x="40" y="108"/>
                </a:lnTo>
                <a:lnTo>
                  <a:pt x="49" y="95"/>
                </a:lnTo>
                <a:lnTo>
                  <a:pt x="59" y="83"/>
                </a:lnTo>
                <a:lnTo>
                  <a:pt x="59" y="83"/>
                </a:lnTo>
                <a:lnTo>
                  <a:pt x="60" y="81"/>
                </a:lnTo>
                <a:lnTo>
                  <a:pt x="60" y="81"/>
                </a:lnTo>
                <a:close/>
                <a:moveTo>
                  <a:pt x="111" y="14"/>
                </a:moveTo>
                <a:lnTo>
                  <a:pt x="111" y="14"/>
                </a:lnTo>
                <a:lnTo>
                  <a:pt x="111" y="37"/>
                </a:lnTo>
                <a:lnTo>
                  <a:pt x="110" y="60"/>
                </a:lnTo>
                <a:lnTo>
                  <a:pt x="110" y="60"/>
                </a:lnTo>
                <a:lnTo>
                  <a:pt x="110" y="59"/>
                </a:lnTo>
                <a:lnTo>
                  <a:pt x="108" y="59"/>
                </a:lnTo>
                <a:lnTo>
                  <a:pt x="108" y="59"/>
                </a:lnTo>
                <a:lnTo>
                  <a:pt x="87" y="68"/>
                </a:lnTo>
                <a:lnTo>
                  <a:pt x="87" y="68"/>
                </a:lnTo>
                <a:lnTo>
                  <a:pt x="79" y="72"/>
                </a:lnTo>
                <a:lnTo>
                  <a:pt x="81" y="69"/>
                </a:lnTo>
                <a:lnTo>
                  <a:pt x="81" y="69"/>
                </a:lnTo>
                <a:lnTo>
                  <a:pt x="91" y="64"/>
                </a:lnTo>
                <a:lnTo>
                  <a:pt x="98" y="57"/>
                </a:lnTo>
                <a:lnTo>
                  <a:pt x="104" y="49"/>
                </a:lnTo>
                <a:lnTo>
                  <a:pt x="110" y="41"/>
                </a:lnTo>
                <a:lnTo>
                  <a:pt x="110" y="41"/>
                </a:lnTo>
                <a:lnTo>
                  <a:pt x="110" y="40"/>
                </a:lnTo>
                <a:lnTo>
                  <a:pt x="108" y="40"/>
                </a:lnTo>
                <a:lnTo>
                  <a:pt x="108" y="40"/>
                </a:lnTo>
                <a:lnTo>
                  <a:pt x="100" y="42"/>
                </a:lnTo>
                <a:lnTo>
                  <a:pt x="92" y="46"/>
                </a:lnTo>
                <a:lnTo>
                  <a:pt x="92" y="46"/>
                </a:lnTo>
                <a:lnTo>
                  <a:pt x="80" y="56"/>
                </a:lnTo>
                <a:lnTo>
                  <a:pt x="76" y="59"/>
                </a:lnTo>
                <a:lnTo>
                  <a:pt x="79" y="56"/>
                </a:lnTo>
                <a:lnTo>
                  <a:pt x="79" y="56"/>
                </a:lnTo>
                <a:lnTo>
                  <a:pt x="95" y="40"/>
                </a:lnTo>
                <a:lnTo>
                  <a:pt x="102" y="32"/>
                </a:lnTo>
                <a:lnTo>
                  <a:pt x="108" y="22"/>
                </a:lnTo>
                <a:lnTo>
                  <a:pt x="108" y="22"/>
                </a:lnTo>
                <a:lnTo>
                  <a:pt x="108" y="19"/>
                </a:lnTo>
                <a:lnTo>
                  <a:pt x="106" y="19"/>
                </a:lnTo>
                <a:lnTo>
                  <a:pt x="106" y="19"/>
                </a:lnTo>
                <a:lnTo>
                  <a:pt x="98" y="25"/>
                </a:lnTo>
                <a:lnTo>
                  <a:pt x="91" y="30"/>
                </a:lnTo>
                <a:lnTo>
                  <a:pt x="83" y="36"/>
                </a:lnTo>
                <a:lnTo>
                  <a:pt x="75" y="41"/>
                </a:lnTo>
                <a:lnTo>
                  <a:pt x="75" y="41"/>
                </a:lnTo>
                <a:lnTo>
                  <a:pt x="75" y="40"/>
                </a:lnTo>
                <a:lnTo>
                  <a:pt x="75" y="40"/>
                </a:lnTo>
                <a:lnTo>
                  <a:pt x="87" y="26"/>
                </a:lnTo>
                <a:lnTo>
                  <a:pt x="87" y="26"/>
                </a:lnTo>
                <a:lnTo>
                  <a:pt x="92" y="19"/>
                </a:lnTo>
                <a:lnTo>
                  <a:pt x="98" y="13"/>
                </a:lnTo>
                <a:lnTo>
                  <a:pt x="98" y="13"/>
                </a:lnTo>
                <a:lnTo>
                  <a:pt x="111" y="14"/>
                </a:lnTo>
                <a:lnTo>
                  <a:pt x="111" y="14"/>
                </a:lnTo>
                <a:close/>
                <a:moveTo>
                  <a:pt x="144" y="86"/>
                </a:moveTo>
                <a:lnTo>
                  <a:pt x="144" y="86"/>
                </a:lnTo>
                <a:lnTo>
                  <a:pt x="130" y="98"/>
                </a:lnTo>
                <a:lnTo>
                  <a:pt x="118" y="110"/>
                </a:lnTo>
                <a:lnTo>
                  <a:pt x="118" y="110"/>
                </a:lnTo>
                <a:lnTo>
                  <a:pt x="106" y="121"/>
                </a:lnTo>
                <a:lnTo>
                  <a:pt x="106" y="121"/>
                </a:lnTo>
                <a:lnTo>
                  <a:pt x="107" y="118"/>
                </a:lnTo>
                <a:lnTo>
                  <a:pt x="110" y="115"/>
                </a:lnTo>
                <a:lnTo>
                  <a:pt x="114" y="108"/>
                </a:lnTo>
                <a:lnTo>
                  <a:pt x="114" y="108"/>
                </a:lnTo>
                <a:lnTo>
                  <a:pt x="130" y="86"/>
                </a:lnTo>
                <a:lnTo>
                  <a:pt x="130" y="86"/>
                </a:lnTo>
                <a:lnTo>
                  <a:pt x="144" y="86"/>
                </a:lnTo>
                <a:lnTo>
                  <a:pt x="144" y="86"/>
                </a:lnTo>
                <a:close/>
                <a:moveTo>
                  <a:pt x="162" y="106"/>
                </a:moveTo>
                <a:lnTo>
                  <a:pt x="162" y="106"/>
                </a:lnTo>
                <a:lnTo>
                  <a:pt x="161" y="106"/>
                </a:lnTo>
                <a:lnTo>
                  <a:pt x="161" y="106"/>
                </a:lnTo>
                <a:lnTo>
                  <a:pt x="153" y="110"/>
                </a:lnTo>
                <a:lnTo>
                  <a:pt x="150" y="110"/>
                </a:lnTo>
                <a:lnTo>
                  <a:pt x="150" y="110"/>
                </a:lnTo>
                <a:lnTo>
                  <a:pt x="153" y="106"/>
                </a:lnTo>
                <a:lnTo>
                  <a:pt x="153" y="106"/>
                </a:lnTo>
                <a:lnTo>
                  <a:pt x="160" y="96"/>
                </a:lnTo>
                <a:lnTo>
                  <a:pt x="164" y="86"/>
                </a:lnTo>
                <a:lnTo>
                  <a:pt x="164" y="86"/>
                </a:lnTo>
                <a:lnTo>
                  <a:pt x="164" y="86"/>
                </a:lnTo>
                <a:lnTo>
                  <a:pt x="164" y="86"/>
                </a:lnTo>
                <a:lnTo>
                  <a:pt x="162" y="106"/>
                </a:lnTo>
                <a:lnTo>
                  <a:pt x="162" y="106"/>
                </a:lnTo>
                <a:close/>
                <a:moveTo>
                  <a:pt x="90" y="171"/>
                </a:moveTo>
                <a:lnTo>
                  <a:pt x="90" y="171"/>
                </a:lnTo>
                <a:lnTo>
                  <a:pt x="98" y="161"/>
                </a:lnTo>
                <a:lnTo>
                  <a:pt x="104" y="153"/>
                </a:lnTo>
                <a:lnTo>
                  <a:pt x="104" y="153"/>
                </a:lnTo>
                <a:lnTo>
                  <a:pt x="104" y="152"/>
                </a:lnTo>
                <a:lnTo>
                  <a:pt x="103" y="150"/>
                </a:lnTo>
                <a:lnTo>
                  <a:pt x="103" y="150"/>
                </a:lnTo>
                <a:lnTo>
                  <a:pt x="92" y="158"/>
                </a:lnTo>
                <a:lnTo>
                  <a:pt x="81" y="165"/>
                </a:lnTo>
                <a:lnTo>
                  <a:pt x="81" y="165"/>
                </a:lnTo>
                <a:lnTo>
                  <a:pt x="95" y="153"/>
                </a:lnTo>
                <a:lnTo>
                  <a:pt x="100" y="146"/>
                </a:lnTo>
                <a:lnTo>
                  <a:pt x="106" y="140"/>
                </a:lnTo>
                <a:lnTo>
                  <a:pt x="106" y="140"/>
                </a:lnTo>
                <a:lnTo>
                  <a:pt x="104" y="164"/>
                </a:lnTo>
                <a:lnTo>
                  <a:pt x="104" y="164"/>
                </a:lnTo>
                <a:lnTo>
                  <a:pt x="98" y="167"/>
                </a:lnTo>
                <a:lnTo>
                  <a:pt x="90" y="171"/>
                </a:lnTo>
                <a:lnTo>
                  <a:pt x="90" y="171"/>
                </a:lnTo>
                <a:close/>
                <a:moveTo>
                  <a:pt x="111" y="75"/>
                </a:moveTo>
                <a:lnTo>
                  <a:pt x="111" y="75"/>
                </a:lnTo>
                <a:lnTo>
                  <a:pt x="111" y="77"/>
                </a:lnTo>
                <a:lnTo>
                  <a:pt x="111" y="77"/>
                </a:lnTo>
                <a:lnTo>
                  <a:pt x="111" y="79"/>
                </a:lnTo>
                <a:lnTo>
                  <a:pt x="111" y="79"/>
                </a:lnTo>
                <a:lnTo>
                  <a:pt x="111" y="80"/>
                </a:lnTo>
                <a:lnTo>
                  <a:pt x="113" y="83"/>
                </a:lnTo>
                <a:lnTo>
                  <a:pt x="113" y="83"/>
                </a:lnTo>
                <a:lnTo>
                  <a:pt x="103" y="90"/>
                </a:lnTo>
                <a:lnTo>
                  <a:pt x="95" y="98"/>
                </a:lnTo>
                <a:lnTo>
                  <a:pt x="86" y="106"/>
                </a:lnTo>
                <a:lnTo>
                  <a:pt x="77" y="113"/>
                </a:lnTo>
                <a:lnTo>
                  <a:pt x="77" y="113"/>
                </a:lnTo>
                <a:lnTo>
                  <a:pt x="86" y="104"/>
                </a:lnTo>
                <a:lnTo>
                  <a:pt x="94" y="95"/>
                </a:lnTo>
                <a:lnTo>
                  <a:pt x="102" y="84"/>
                </a:lnTo>
                <a:lnTo>
                  <a:pt x="111" y="75"/>
                </a:lnTo>
                <a:lnTo>
                  <a:pt x="111" y="75"/>
                </a:lnTo>
                <a:close/>
                <a:moveTo>
                  <a:pt x="117" y="84"/>
                </a:moveTo>
                <a:lnTo>
                  <a:pt x="117" y="84"/>
                </a:lnTo>
                <a:lnTo>
                  <a:pt x="117" y="84"/>
                </a:lnTo>
                <a:lnTo>
                  <a:pt x="117" y="84"/>
                </a:lnTo>
                <a:lnTo>
                  <a:pt x="111" y="88"/>
                </a:lnTo>
                <a:lnTo>
                  <a:pt x="106" y="94"/>
                </a:lnTo>
                <a:lnTo>
                  <a:pt x="96" y="103"/>
                </a:lnTo>
                <a:lnTo>
                  <a:pt x="96" y="103"/>
                </a:lnTo>
                <a:lnTo>
                  <a:pt x="72" y="127"/>
                </a:lnTo>
                <a:lnTo>
                  <a:pt x="72" y="127"/>
                </a:lnTo>
                <a:lnTo>
                  <a:pt x="72" y="119"/>
                </a:lnTo>
                <a:lnTo>
                  <a:pt x="72" y="119"/>
                </a:lnTo>
                <a:lnTo>
                  <a:pt x="84" y="111"/>
                </a:lnTo>
                <a:lnTo>
                  <a:pt x="95" y="102"/>
                </a:lnTo>
                <a:lnTo>
                  <a:pt x="104" y="92"/>
                </a:lnTo>
                <a:lnTo>
                  <a:pt x="117" y="84"/>
                </a:lnTo>
                <a:lnTo>
                  <a:pt x="117" y="84"/>
                </a:lnTo>
                <a:close/>
                <a:moveTo>
                  <a:pt x="106" y="138"/>
                </a:moveTo>
                <a:lnTo>
                  <a:pt x="106" y="138"/>
                </a:lnTo>
                <a:lnTo>
                  <a:pt x="106" y="137"/>
                </a:lnTo>
                <a:lnTo>
                  <a:pt x="104" y="137"/>
                </a:lnTo>
                <a:lnTo>
                  <a:pt x="104" y="137"/>
                </a:lnTo>
                <a:lnTo>
                  <a:pt x="98" y="140"/>
                </a:lnTo>
                <a:lnTo>
                  <a:pt x="92" y="144"/>
                </a:lnTo>
                <a:lnTo>
                  <a:pt x="80" y="152"/>
                </a:lnTo>
                <a:lnTo>
                  <a:pt x="80" y="152"/>
                </a:lnTo>
                <a:lnTo>
                  <a:pt x="94" y="140"/>
                </a:lnTo>
                <a:lnTo>
                  <a:pt x="100" y="134"/>
                </a:lnTo>
                <a:lnTo>
                  <a:pt x="107" y="127"/>
                </a:lnTo>
                <a:lnTo>
                  <a:pt x="107" y="127"/>
                </a:lnTo>
                <a:lnTo>
                  <a:pt x="106" y="138"/>
                </a:lnTo>
                <a:lnTo>
                  <a:pt x="106" y="138"/>
                </a:lnTo>
                <a:close/>
                <a:moveTo>
                  <a:pt x="73" y="158"/>
                </a:moveTo>
                <a:lnTo>
                  <a:pt x="73" y="158"/>
                </a:lnTo>
                <a:lnTo>
                  <a:pt x="87" y="150"/>
                </a:lnTo>
                <a:lnTo>
                  <a:pt x="94" y="145"/>
                </a:lnTo>
                <a:lnTo>
                  <a:pt x="102" y="141"/>
                </a:lnTo>
                <a:lnTo>
                  <a:pt x="102" y="141"/>
                </a:lnTo>
                <a:lnTo>
                  <a:pt x="95" y="149"/>
                </a:lnTo>
                <a:lnTo>
                  <a:pt x="88" y="156"/>
                </a:lnTo>
                <a:lnTo>
                  <a:pt x="73" y="168"/>
                </a:lnTo>
                <a:lnTo>
                  <a:pt x="73" y="168"/>
                </a:lnTo>
                <a:lnTo>
                  <a:pt x="73" y="158"/>
                </a:lnTo>
                <a:lnTo>
                  <a:pt x="73" y="158"/>
                </a:lnTo>
                <a:close/>
                <a:moveTo>
                  <a:pt x="107" y="123"/>
                </a:moveTo>
                <a:lnTo>
                  <a:pt x="107" y="123"/>
                </a:lnTo>
                <a:lnTo>
                  <a:pt x="107" y="123"/>
                </a:lnTo>
                <a:lnTo>
                  <a:pt x="107" y="123"/>
                </a:lnTo>
                <a:lnTo>
                  <a:pt x="106" y="123"/>
                </a:lnTo>
                <a:lnTo>
                  <a:pt x="106" y="123"/>
                </a:lnTo>
                <a:lnTo>
                  <a:pt x="108" y="122"/>
                </a:lnTo>
                <a:lnTo>
                  <a:pt x="108" y="122"/>
                </a:lnTo>
                <a:lnTo>
                  <a:pt x="108" y="122"/>
                </a:lnTo>
                <a:lnTo>
                  <a:pt x="108" y="122"/>
                </a:lnTo>
                <a:lnTo>
                  <a:pt x="107" y="123"/>
                </a:lnTo>
                <a:lnTo>
                  <a:pt x="107" y="123"/>
                </a:lnTo>
                <a:close/>
                <a:moveTo>
                  <a:pt x="102" y="129"/>
                </a:moveTo>
                <a:lnTo>
                  <a:pt x="102" y="129"/>
                </a:lnTo>
                <a:lnTo>
                  <a:pt x="95" y="135"/>
                </a:lnTo>
                <a:lnTo>
                  <a:pt x="87" y="141"/>
                </a:lnTo>
                <a:lnTo>
                  <a:pt x="80" y="148"/>
                </a:lnTo>
                <a:lnTo>
                  <a:pt x="73" y="154"/>
                </a:lnTo>
                <a:lnTo>
                  <a:pt x="73" y="154"/>
                </a:lnTo>
                <a:lnTo>
                  <a:pt x="72" y="145"/>
                </a:lnTo>
                <a:lnTo>
                  <a:pt x="72" y="145"/>
                </a:lnTo>
                <a:lnTo>
                  <a:pt x="87" y="135"/>
                </a:lnTo>
                <a:lnTo>
                  <a:pt x="102" y="129"/>
                </a:lnTo>
                <a:lnTo>
                  <a:pt x="102" y="129"/>
                </a:lnTo>
                <a:close/>
                <a:moveTo>
                  <a:pt x="100" y="123"/>
                </a:moveTo>
                <a:lnTo>
                  <a:pt x="100" y="123"/>
                </a:lnTo>
                <a:lnTo>
                  <a:pt x="100" y="125"/>
                </a:lnTo>
                <a:lnTo>
                  <a:pt x="100" y="126"/>
                </a:lnTo>
                <a:lnTo>
                  <a:pt x="100" y="126"/>
                </a:lnTo>
                <a:lnTo>
                  <a:pt x="87" y="133"/>
                </a:lnTo>
                <a:lnTo>
                  <a:pt x="72" y="141"/>
                </a:lnTo>
                <a:lnTo>
                  <a:pt x="72" y="141"/>
                </a:lnTo>
                <a:lnTo>
                  <a:pt x="72" y="134"/>
                </a:lnTo>
                <a:lnTo>
                  <a:pt x="72" y="134"/>
                </a:lnTo>
                <a:lnTo>
                  <a:pt x="83" y="127"/>
                </a:lnTo>
                <a:lnTo>
                  <a:pt x="92" y="119"/>
                </a:lnTo>
                <a:lnTo>
                  <a:pt x="108" y="100"/>
                </a:lnTo>
                <a:lnTo>
                  <a:pt x="108" y="100"/>
                </a:lnTo>
                <a:lnTo>
                  <a:pt x="118" y="91"/>
                </a:lnTo>
                <a:lnTo>
                  <a:pt x="118" y="91"/>
                </a:lnTo>
                <a:lnTo>
                  <a:pt x="125" y="84"/>
                </a:lnTo>
                <a:lnTo>
                  <a:pt x="125" y="84"/>
                </a:lnTo>
                <a:lnTo>
                  <a:pt x="127" y="84"/>
                </a:lnTo>
                <a:lnTo>
                  <a:pt x="127" y="84"/>
                </a:lnTo>
                <a:lnTo>
                  <a:pt x="114" y="104"/>
                </a:lnTo>
                <a:lnTo>
                  <a:pt x="100" y="123"/>
                </a:lnTo>
                <a:lnTo>
                  <a:pt x="100" y="123"/>
                </a:lnTo>
                <a:close/>
                <a:moveTo>
                  <a:pt x="90" y="117"/>
                </a:moveTo>
                <a:lnTo>
                  <a:pt x="90" y="117"/>
                </a:lnTo>
                <a:lnTo>
                  <a:pt x="83" y="123"/>
                </a:lnTo>
                <a:lnTo>
                  <a:pt x="76" y="129"/>
                </a:lnTo>
                <a:lnTo>
                  <a:pt x="76" y="129"/>
                </a:lnTo>
                <a:lnTo>
                  <a:pt x="73" y="130"/>
                </a:lnTo>
                <a:lnTo>
                  <a:pt x="79" y="125"/>
                </a:lnTo>
                <a:lnTo>
                  <a:pt x="79" y="125"/>
                </a:lnTo>
                <a:lnTo>
                  <a:pt x="88" y="115"/>
                </a:lnTo>
                <a:lnTo>
                  <a:pt x="88" y="115"/>
                </a:lnTo>
                <a:lnTo>
                  <a:pt x="104" y="100"/>
                </a:lnTo>
                <a:lnTo>
                  <a:pt x="119" y="84"/>
                </a:lnTo>
                <a:lnTo>
                  <a:pt x="119" y="84"/>
                </a:lnTo>
                <a:lnTo>
                  <a:pt x="122" y="84"/>
                </a:lnTo>
                <a:lnTo>
                  <a:pt x="122" y="84"/>
                </a:lnTo>
                <a:lnTo>
                  <a:pt x="113" y="92"/>
                </a:lnTo>
                <a:lnTo>
                  <a:pt x="106" y="100"/>
                </a:lnTo>
                <a:lnTo>
                  <a:pt x="90" y="117"/>
                </a:lnTo>
                <a:lnTo>
                  <a:pt x="90" y="117"/>
                </a:lnTo>
                <a:close/>
                <a:moveTo>
                  <a:pt x="96" y="68"/>
                </a:moveTo>
                <a:lnTo>
                  <a:pt x="96" y="68"/>
                </a:lnTo>
                <a:lnTo>
                  <a:pt x="96" y="67"/>
                </a:lnTo>
                <a:lnTo>
                  <a:pt x="96" y="67"/>
                </a:lnTo>
                <a:lnTo>
                  <a:pt x="104" y="64"/>
                </a:lnTo>
                <a:lnTo>
                  <a:pt x="104" y="64"/>
                </a:lnTo>
                <a:lnTo>
                  <a:pt x="96" y="68"/>
                </a:lnTo>
                <a:lnTo>
                  <a:pt x="96" y="68"/>
                </a:lnTo>
                <a:close/>
                <a:moveTo>
                  <a:pt x="86" y="23"/>
                </a:moveTo>
                <a:lnTo>
                  <a:pt x="86" y="23"/>
                </a:lnTo>
                <a:lnTo>
                  <a:pt x="75" y="34"/>
                </a:lnTo>
                <a:lnTo>
                  <a:pt x="75" y="34"/>
                </a:lnTo>
                <a:lnTo>
                  <a:pt x="76" y="26"/>
                </a:lnTo>
                <a:lnTo>
                  <a:pt x="76" y="26"/>
                </a:lnTo>
                <a:lnTo>
                  <a:pt x="88" y="19"/>
                </a:lnTo>
                <a:lnTo>
                  <a:pt x="88" y="19"/>
                </a:lnTo>
                <a:lnTo>
                  <a:pt x="94" y="17"/>
                </a:lnTo>
                <a:lnTo>
                  <a:pt x="92" y="18"/>
                </a:lnTo>
                <a:lnTo>
                  <a:pt x="86" y="23"/>
                </a:lnTo>
                <a:lnTo>
                  <a:pt x="86" y="23"/>
                </a:lnTo>
                <a:close/>
                <a:moveTo>
                  <a:pt x="100" y="27"/>
                </a:moveTo>
                <a:lnTo>
                  <a:pt x="100" y="27"/>
                </a:lnTo>
                <a:lnTo>
                  <a:pt x="103" y="25"/>
                </a:lnTo>
                <a:lnTo>
                  <a:pt x="103" y="25"/>
                </a:lnTo>
                <a:lnTo>
                  <a:pt x="99" y="30"/>
                </a:lnTo>
                <a:lnTo>
                  <a:pt x="88" y="42"/>
                </a:lnTo>
                <a:lnTo>
                  <a:pt x="88" y="42"/>
                </a:lnTo>
                <a:lnTo>
                  <a:pt x="76" y="54"/>
                </a:lnTo>
                <a:lnTo>
                  <a:pt x="76" y="54"/>
                </a:lnTo>
                <a:lnTo>
                  <a:pt x="75" y="45"/>
                </a:lnTo>
                <a:lnTo>
                  <a:pt x="75" y="45"/>
                </a:lnTo>
                <a:lnTo>
                  <a:pt x="81" y="41"/>
                </a:lnTo>
                <a:lnTo>
                  <a:pt x="88" y="37"/>
                </a:lnTo>
                <a:lnTo>
                  <a:pt x="100" y="27"/>
                </a:lnTo>
                <a:lnTo>
                  <a:pt x="100" y="27"/>
                </a:lnTo>
                <a:close/>
                <a:moveTo>
                  <a:pt x="99" y="46"/>
                </a:moveTo>
                <a:lnTo>
                  <a:pt x="99" y="46"/>
                </a:lnTo>
                <a:lnTo>
                  <a:pt x="103" y="44"/>
                </a:lnTo>
                <a:lnTo>
                  <a:pt x="104" y="44"/>
                </a:lnTo>
                <a:lnTo>
                  <a:pt x="104" y="45"/>
                </a:lnTo>
                <a:lnTo>
                  <a:pt x="103" y="46"/>
                </a:lnTo>
                <a:lnTo>
                  <a:pt x="95" y="56"/>
                </a:lnTo>
                <a:lnTo>
                  <a:pt x="95" y="56"/>
                </a:lnTo>
                <a:lnTo>
                  <a:pt x="86" y="64"/>
                </a:lnTo>
                <a:lnTo>
                  <a:pt x="76" y="69"/>
                </a:lnTo>
                <a:lnTo>
                  <a:pt x="76" y="69"/>
                </a:lnTo>
                <a:lnTo>
                  <a:pt x="76" y="61"/>
                </a:lnTo>
                <a:lnTo>
                  <a:pt x="76" y="61"/>
                </a:lnTo>
                <a:lnTo>
                  <a:pt x="87" y="54"/>
                </a:lnTo>
                <a:lnTo>
                  <a:pt x="99" y="46"/>
                </a:lnTo>
                <a:lnTo>
                  <a:pt x="99" y="46"/>
                </a:lnTo>
                <a:close/>
                <a:moveTo>
                  <a:pt x="91" y="71"/>
                </a:moveTo>
                <a:lnTo>
                  <a:pt x="91" y="71"/>
                </a:lnTo>
                <a:lnTo>
                  <a:pt x="71" y="90"/>
                </a:lnTo>
                <a:lnTo>
                  <a:pt x="61" y="100"/>
                </a:lnTo>
                <a:lnTo>
                  <a:pt x="53" y="113"/>
                </a:lnTo>
                <a:lnTo>
                  <a:pt x="53" y="113"/>
                </a:lnTo>
                <a:lnTo>
                  <a:pt x="53" y="113"/>
                </a:lnTo>
                <a:lnTo>
                  <a:pt x="53" y="113"/>
                </a:lnTo>
                <a:lnTo>
                  <a:pt x="37" y="114"/>
                </a:lnTo>
                <a:lnTo>
                  <a:pt x="37" y="114"/>
                </a:lnTo>
                <a:lnTo>
                  <a:pt x="64" y="92"/>
                </a:lnTo>
                <a:lnTo>
                  <a:pt x="77" y="81"/>
                </a:lnTo>
                <a:lnTo>
                  <a:pt x="91" y="71"/>
                </a:lnTo>
                <a:lnTo>
                  <a:pt x="91" y="71"/>
                </a:lnTo>
                <a:close/>
                <a:moveTo>
                  <a:pt x="110" y="61"/>
                </a:moveTo>
                <a:lnTo>
                  <a:pt x="110" y="61"/>
                </a:lnTo>
                <a:lnTo>
                  <a:pt x="110" y="60"/>
                </a:lnTo>
                <a:lnTo>
                  <a:pt x="110" y="60"/>
                </a:lnTo>
                <a:lnTo>
                  <a:pt x="111" y="71"/>
                </a:lnTo>
                <a:lnTo>
                  <a:pt x="111" y="71"/>
                </a:lnTo>
                <a:lnTo>
                  <a:pt x="110" y="71"/>
                </a:lnTo>
                <a:lnTo>
                  <a:pt x="110" y="71"/>
                </a:lnTo>
                <a:lnTo>
                  <a:pt x="86" y="90"/>
                </a:lnTo>
                <a:lnTo>
                  <a:pt x="73" y="99"/>
                </a:lnTo>
                <a:lnTo>
                  <a:pt x="63" y="110"/>
                </a:lnTo>
                <a:lnTo>
                  <a:pt x="63" y="110"/>
                </a:lnTo>
                <a:lnTo>
                  <a:pt x="63" y="111"/>
                </a:lnTo>
                <a:lnTo>
                  <a:pt x="63" y="113"/>
                </a:lnTo>
                <a:lnTo>
                  <a:pt x="64" y="113"/>
                </a:lnTo>
                <a:lnTo>
                  <a:pt x="65" y="113"/>
                </a:lnTo>
                <a:lnTo>
                  <a:pt x="65" y="113"/>
                </a:lnTo>
                <a:lnTo>
                  <a:pt x="83" y="95"/>
                </a:lnTo>
                <a:lnTo>
                  <a:pt x="83" y="95"/>
                </a:lnTo>
                <a:lnTo>
                  <a:pt x="98" y="84"/>
                </a:lnTo>
                <a:lnTo>
                  <a:pt x="98" y="84"/>
                </a:lnTo>
                <a:lnTo>
                  <a:pt x="98" y="83"/>
                </a:lnTo>
                <a:lnTo>
                  <a:pt x="98" y="83"/>
                </a:lnTo>
                <a:lnTo>
                  <a:pt x="86" y="99"/>
                </a:lnTo>
                <a:lnTo>
                  <a:pt x="79" y="107"/>
                </a:lnTo>
                <a:lnTo>
                  <a:pt x="72" y="115"/>
                </a:lnTo>
                <a:lnTo>
                  <a:pt x="72" y="115"/>
                </a:lnTo>
                <a:lnTo>
                  <a:pt x="69" y="114"/>
                </a:lnTo>
                <a:lnTo>
                  <a:pt x="69" y="114"/>
                </a:lnTo>
                <a:lnTo>
                  <a:pt x="67" y="113"/>
                </a:lnTo>
                <a:lnTo>
                  <a:pt x="67" y="113"/>
                </a:lnTo>
                <a:lnTo>
                  <a:pt x="56" y="113"/>
                </a:lnTo>
                <a:lnTo>
                  <a:pt x="56" y="113"/>
                </a:lnTo>
                <a:lnTo>
                  <a:pt x="69" y="99"/>
                </a:lnTo>
                <a:lnTo>
                  <a:pt x="81" y="86"/>
                </a:lnTo>
                <a:lnTo>
                  <a:pt x="110" y="61"/>
                </a:lnTo>
                <a:lnTo>
                  <a:pt x="110" y="61"/>
                </a:lnTo>
                <a:close/>
                <a:moveTo>
                  <a:pt x="73" y="179"/>
                </a:moveTo>
                <a:lnTo>
                  <a:pt x="73" y="179"/>
                </a:lnTo>
                <a:lnTo>
                  <a:pt x="73" y="173"/>
                </a:lnTo>
                <a:lnTo>
                  <a:pt x="73" y="173"/>
                </a:lnTo>
                <a:lnTo>
                  <a:pt x="80" y="169"/>
                </a:lnTo>
                <a:lnTo>
                  <a:pt x="86" y="165"/>
                </a:lnTo>
                <a:lnTo>
                  <a:pt x="98" y="157"/>
                </a:lnTo>
                <a:lnTo>
                  <a:pt x="98" y="157"/>
                </a:lnTo>
                <a:lnTo>
                  <a:pt x="91" y="165"/>
                </a:lnTo>
                <a:lnTo>
                  <a:pt x="84" y="173"/>
                </a:lnTo>
                <a:lnTo>
                  <a:pt x="84" y="173"/>
                </a:lnTo>
                <a:lnTo>
                  <a:pt x="84" y="175"/>
                </a:lnTo>
                <a:lnTo>
                  <a:pt x="86" y="175"/>
                </a:lnTo>
                <a:lnTo>
                  <a:pt x="86" y="175"/>
                </a:lnTo>
                <a:lnTo>
                  <a:pt x="94" y="172"/>
                </a:lnTo>
                <a:lnTo>
                  <a:pt x="94" y="172"/>
                </a:lnTo>
                <a:lnTo>
                  <a:pt x="100" y="168"/>
                </a:lnTo>
                <a:lnTo>
                  <a:pt x="100" y="168"/>
                </a:lnTo>
                <a:lnTo>
                  <a:pt x="103" y="168"/>
                </a:lnTo>
                <a:lnTo>
                  <a:pt x="104" y="169"/>
                </a:lnTo>
                <a:lnTo>
                  <a:pt x="103" y="173"/>
                </a:lnTo>
                <a:lnTo>
                  <a:pt x="103" y="173"/>
                </a:lnTo>
                <a:lnTo>
                  <a:pt x="104" y="175"/>
                </a:lnTo>
                <a:lnTo>
                  <a:pt x="104" y="175"/>
                </a:lnTo>
                <a:lnTo>
                  <a:pt x="104" y="175"/>
                </a:lnTo>
                <a:lnTo>
                  <a:pt x="106" y="180"/>
                </a:lnTo>
                <a:lnTo>
                  <a:pt x="106" y="180"/>
                </a:lnTo>
                <a:lnTo>
                  <a:pt x="90" y="179"/>
                </a:lnTo>
                <a:lnTo>
                  <a:pt x="73" y="179"/>
                </a:lnTo>
                <a:lnTo>
                  <a:pt x="73" y="179"/>
                </a:lnTo>
                <a:close/>
                <a:moveTo>
                  <a:pt x="113" y="119"/>
                </a:moveTo>
                <a:lnTo>
                  <a:pt x="113" y="119"/>
                </a:lnTo>
                <a:lnTo>
                  <a:pt x="111" y="121"/>
                </a:lnTo>
                <a:lnTo>
                  <a:pt x="111" y="121"/>
                </a:lnTo>
                <a:lnTo>
                  <a:pt x="125" y="108"/>
                </a:lnTo>
                <a:lnTo>
                  <a:pt x="137" y="95"/>
                </a:lnTo>
                <a:lnTo>
                  <a:pt x="137" y="95"/>
                </a:lnTo>
                <a:lnTo>
                  <a:pt x="145" y="88"/>
                </a:lnTo>
                <a:lnTo>
                  <a:pt x="146" y="88"/>
                </a:lnTo>
                <a:lnTo>
                  <a:pt x="145" y="90"/>
                </a:lnTo>
                <a:lnTo>
                  <a:pt x="140" y="98"/>
                </a:lnTo>
                <a:lnTo>
                  <a:pt x="140" y="98"/>
                </a:lnTo>
                <a:lnTo>
                  <a:pt x="123" y="117"/>
                </a:lnTo>
                <a:lnTo>
                  <a:pt x="123" y="117"/>
                </a:lnTo>
                <a:lnTo>
                  <a:pt x="123" y="118"/>
                </a:lnTo>
                <a:lnTo>
                  <a:pt x="126" y="118"/>
                </a:lnTo>
                <a:lnTo>
                  <a:pt x="126" y="118"/>
                </a:lnTo>
                <a:lnTo>
                  <a:pt x="138" y="108"/>
                </a:lnTo>
                <a:lnTo>
                  <a:pt x="149" y="99"/>
                </a:lnTo>
                <a:lnTo>
                  <a:pt x="149" y="99"/>
                </a:lnTo>
                <a:lnTo>
                  <a:pt x="154" y="94"/>
                </a:lnTo>
                <a:lnTo>
                  <a:pt x="156" y="94"/>
                </a:lnTo>
                <a:lnTo>
                  <a:pt x="156" y="95"/>
                </a:lnTo>
                <a:lnTo>
                  <a:pt x="154" y="99"/>
                </a:lnTo>
                <a:lnTo>
                  <a:pt x="154" y="99"/>
                </a:lnTo>
                <a:lnTo>
                  <a:pt x="141" y="117"/>
                </a:lnTo>
                <a:lnTo>
                  <a:pt x="141" y="117"/>
                </a:lnTo>
                <a:lnTo>
                  <a:pt x="141" y="118"/>
                </a:lnTo>
                <a:lnTo>
                  <a:pt x="142" y="118"/>
                </a:lnTo>
                <a:lnTo>
                  <a:pt x="142" y="118"/>
                </a:lnTo>
                <a:lnTo>
                  <a:pt x="153" y="113"/>
                </a:lnTo>
                <a:lnTo>
                  <a:pt x="157" y="111"/>
                </a:lnTo>
                <a:lnTo>
                  <a:pt x="158" y="113"/>
                </a:lnTo>
                <a:lnTo>
                  <a:pt x="158" y="114"/>
                </a:lnTo>
                <a:lnTo>
                  <a:pt x="158" y="114"/>
                </a:lnTo>
                <a:lnTo>
                  <a:pt x="158" y="115"/>
                </a:lnTo>
                <a:lnTo>
                  <a:pt x="160" y="117"/>
                </a:lnTo>
                <a:lnTo>
                  <a:pt x="161" y="117"/>
                </a:lnTo>
                <a:lnTo>
                  <a:pt x="161" y="115"/>
                </a:lnTo>
                <a:lnTo>
                  <a:pt x="161" y="115"/>
                </a:lnTo>
                <a:lnTo>
                  <a:pt x="162" y="111"/>
                </a:lnTo>
                <a:lnTo>
                  <a:pt x="162" y="111"/>
                </a:lnTo>
                <a:lnTo>
                  <a:pt x="162" y="121"/>
                </a:lnTo>
                <a:lnTo>
                  <a:pt x="162" y="121"/>
                </a:lnTo>
                <a:lnTo>
                  <a:pt x="137" y="121"/>
                </a:lnTo>
                <a:lnTo>
                  <a:pt x="113" y="119"/>
                </a:lnTo>
                <a:lnTo>
                  <a:pt x="113" y="119"/>
                </a:lnTo>
                <a:close/>
                <a:moveTo>
                  <a:pt x="152" y="86"/>
                </a:moveTo>
                <a:lnTo>
                  <a:pt x="152" y="86"/>
                </a:lnTo>
                <a:lnTo>
                  <a:pt x="160" y="86"/>
                </a:lnTo>
                <a:lnTo>
                  <a:pt x="160" y="86"/>
                </a:lnTo>
                <a:lnTo>
                  <a:pt x="145" y="96"/>
                </a:lnTo>
                <a:lnTo>
                  <a:pt x="133" y="108"/>
                </a:lnTo>
                <a:lnTo>
                  <a:pt x="133" y="108"/>
                </a:lnTo>
                <a:lnTo>
                  <a:pt x="142" y="98"/>
                </a:lnTo>
                <a:lnTo>
                  <a:pt x="148" y="91"/>
                </a:lnTo>
                <a:lnTo>
                  <a:pt x="152" y="86"/>
                </a:lnTo>
                <a:lnTo>
                  <a:pt x="152" y="86"/>
                </a:lnTo>
                <a:close/>
                <a:moveTo>
                  <a:pt x="92" y="13"/>
                </a:moveTo>
                <a:lnTo>
                  <a:pt x="92" y="13"/>
                </a:lnTo>
                <a:lnTo>
                  <a:pt x="76" y="23"/>
                </a:lnTo>
                <a:lnTo>
                  <a:pt x="76" y="23"/>
                </a:lnTo>
                <a:lnTo>
                  <a:pt x="76" y="13"/>
                </a:lnTo>
                <a:lnTo>
                  <a:pt x="76" y="13"/>
                </a:lnTo>
                <a:lnTo>
                  <a:pt x="92" y="13"/>
                </a:lnTo>
                <a:lnTo>
                  <a:pt x="92" y="13"/>
                </a:lnTo>
                <a:close/>
                <a:moveTo>
                  <a:pt x="44" y="80"/>
                </a:moveTo>
                <a:lnTo>
                  <a:pt x="44" y="80"/>
                </a:lnTo>
                <a:lnTo>
                  <a:pt x="44" y="80"/>
                </a:lnTo>
                <a:lnTo>
                  <a:pt x="44" y="80"/>
                </a:lnTo>
                <a:lnTo>
                  <a:pt x="37" y="86"/>
                </a:lnTo>
                <a:lnTo>
                  <a:pt x="32" y="92"/>
                </a:lnTo>
                <a:lnTo>
                  <a:pt x="21" y="104"/>
                </a:lnTo>
                <a:lnTo>
                  <a:pt x="21" y="104"/>
                </a:lnTo>
                <a:lnTo>
                  <a:pt x="17" y="107"/>
                </a:lnTo>
                <a:lnTo>
                  <a:pt x="19" y="103"/>
                </a:lnTo>
                <a:lnTo>
                  <a:pt x="26" y="95"/>
                </a:lnTo>
                <a:lnTo>
                  <a:pt x="26" y="95"/>
                </a:lnTo>
                <a:lnTo>
                  <a:pt x="30" y="88"/>
                </a:lnTo>
                <a:lnTo>
                  <a:pt x="34" y="83"/>
                </a:lnTo>
                <a:lnTo>
                  <a:pt x="34" y="83"/>
                </a:lnTo>
                <a:lnTo>
                  <a:pt x="34" y="80"/>
                </a:lnTo>
                <a:lnTo>
                  <a:pt x="32" y="80"/>
                </a:lnTo>
                <a:lnTo>
                  <a:pt x="32" y="80"/>
                </a:lnTo>
                <a:lnTo>
                  <a:pt x="26" y="86"/>
                </a:lnTo>
                <a:lnTo>
                  <a:pt x="19" y="91"/>
                </a:lnTo>
                <a:lnTo>
                  <a:pt x="19" y="91"/>
                </a:lnTo>
                <a:lnTo>
                  <a:pt x="15" y="94"/>
                </a:lnTo>
                <a:lnTo>
                  <a:pt x="15" y="94"/>
                </a:lnTo>
                <a:lnTo>
                  <a:pt x="15" y="91"/>
                </a:lnTo>
                <a:lnTo>
                  <a:pt x="21" y="80"/>
                </a:lnTo>
                <a:lnTo>
                  <a:pt x="21" y="80"/>
                </a:lnTo>
                <a:lnTo>
                  <a:pt x="21" y="80"/>
                </a:lnTo>
                <a:lnTo>
                  <a:pt x="21" y="80"/>
                </a:lnTo>
                <a:lnTo>
                  <a:pt x="44" y="80"/>
                </a:lnTo>
                <a:lnTo>
                  <a:pt x="44" y="80"/>
                </a:lnTo>
                <a:close/>
                <a:moveTo>
                  <a:pt x="25" y="114"/>
                </a:moveTo>
                <a:lnTo>
                  <a:pt x="25" y="114"/>
                </a:lnTo>
                <a:lnTo>
                  <a:pt x="32" y="108"/>
                </a:lnTo>
                <a:lnTo>
                  <a:pt x="37" y="104"/>
                </a:lnTo>
                <a:lnTo>
                  <a:pt x="46" y="92"/>
                </a:lnTo>
                <a:lnTo>
                  <a:pt x="46" y="92"/>
                </a:lnTo>
                <a:lnTo>
                  <a:pt x="52" y="88"/>
                </a:lnTo>
                <a:lnTo>
                  <a:pt x="45" y="96"/>
                </a:lnTo>
                <a:lnTo>
                  <a:pt x="45" y="96"/>
                </a:lnTo>
                <a:lnTo>
                  <a:pt x="33" y="113"/>
                </a:lnTo>
                <a:lnTo>
                  <a:pt x="33" y="113"/>
                </a:lnTo>
                <a:lnTo>
                  <a:pt x="33" y="114"/>
                </a:lnTo>
                <a:lnTo>
                  <a:pt x="33" y="114"/>
                </a:lnTo>
                <a:lnTo>
                  <a:pt x="25" y="114"/>
                </a:lnTo>
                <a:lnTo>
                  <a:pt x="25" y="114"/>
                </a:ln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27" name="组合 126"/>
          <p:cNvGrpSpPr/>
          <p:nvPr/>
        </p:nvGrpSpPr>
        <p:grpSpPr>
          <a:xfrm rot="20970682">
            <a:off x="4408959" y="663121"/>
            <a:ext cx="730618" cy="645156"/>
            <a:chOff x="7079796" y="900174"/>
            <a:chExt cx="479629" cy="389819"/>
          </a:xfrm>
          <a:solidFill>
            <a:srgbClr val="005790"/>
          </a:solidFill>
        </p:grpSpPr>
        <p:sp>
          <p:nvSpPr>
            <p:cNvPr id="128" name="Freeform 547"/>
            <p:cNvSpPr/>
            <p:nvPr/>
          </p:nvSpPr>
          <p:spPr bwMode="auto">
            <a:xfrm>
              <a:off x="7079796" y="900174"/>
              <a:ext cx="248414" cy="242681"/>
            </a:xfrm>
            <a:custGeom>
              <a:avLst/>
              <a:gdLst>
                <a:gd name="T0" fmla="*/ 126 w 130"/>
                <a:gd name="T1" fmla="*/ 11 h 127"/>
                <a:gd name="T2" fmla="*/ 97 w 130"/>
                <a:gd name="T3" fmla="*/ 3 h 127"/>
                <a:gd name="T4" fmla="*/ 62 w 130"/>
                <a:gd name="T5" fmla="*/ 2 h 127"/>
                <a:gd name="T6" fmla="*/ 37 w 130"/>
                <a:gd name="T7" fmla="*/ 7 h 127"/>
                <a:gd name="T8" fmla="*/ 24 w 130"/>
                <a:gd name="T9" fmla="*/ 14 h 127"/>
                <a:gd name="T10" fmla="*/ 12 w 130"/>
                <a:gd name="T11" fmla="*/ 24 h 127"/>
                <a:gd name="T12" fmla="*/ 6 w 130"/>
                <a:gd name="T13" fmla="*/ 31 h 127"/>
                <a:gd name="T14" fmla="*/ 0 w 130"/>
                <a:gd name="T15" fmla="*/ 47 h 127"/>
                <a:gd name="T16" fmla="*/ 0 w 130"/>
                <a:gd name="T17" fmla="*/ 64 h 127"/>
                <a:gd name="T18" fmla="*/ 4 w 130"/>
                <a:gd name="T19" fmla="*/ 80 h 127"/>
                <a:gd name="T20" fmla="*/ 13 w 130"/>
                <a:gd name="T21" fmla="*/ 93 h 127"/>
                <a:gd name="T22" fmla="*/ 20 w 130"/>
                <a:gd name="T23" fmla="*/ 100 h 127"/>
                <a:gd name="T24" fmla="*/ 36 w 130"/>
                <a:gd name="T25" fmla="*/ 110 h 127"/>
                <a:gd name="T26" fmla="*/ 63 w 130"/>
                <a:gd name="T27" fmla="*/ 120 h 127"/>
                <a:gd name="T28" fmla="*/ 81 w 130"/>
                <a:gd name="T29" fmla="*/ 127 h 127"/>
                <a:gd name="T30" fmla="*/ 87 w 130"/>
                <a:gd name="T31" fmla="*/ 126 h 127"/>
                <a:gd name="T32" fmla="*/ 90 w 130"/>
                <a:gd name="T33" fmla="*/ 122 h 127"/>
                <a:gd name="T34" fmla="*/ 90 w 130"/>
                <a:gd name="T35" fmla="*/ 116 h 127"/>
                <a:gd name="T36" fmla="*/ 86 w 130"/>
                <a:gd name="T37" fmla="*/ 111 h 127"/>
                <a:gd name="T38" fmla="*/ 59 w 130"/>
                <a:gd name="T39" fmla="*/ 101 h 127"/>
                <a:gd name="T40" fmla="*/ 32 w 130"/>
                <a:gd name="T41" fmla="*/ 88 h 127"/>
                <a:gd name="T42" fmla="*/ 22 w 130"/>
                <a:gd name="T43" fmla="*/ 78 h 127"/>
                <a:gd name="T44" fmla="*/ 16 w 130"/>
                <a:gd name="T45" fmla="*/ 68 h 127"/>
                <a:gd name="T46" fmla="*/ 16 w 130"/>
                <a:gd name="T47" fmla="*/ 54 h 127"/>
                <a:gd name="T48" fmla="*/ 21 w 130"/>
                <a:gd name="T49" fmla="*/ 39 h 127"/>
                <a:gd name="T50" fmla="*/ 24 w 130"/>
                <a:gd name="T51" fmla="*/ 34 h 127"/>
                <a:gd name="T52" fmla="*/ 33 w 130"/>
                <a:gd name="T53" fmla="*/ 26 h 127"/>
                <a:gd name="T54" fmla="*/ 52 w 130"/>
                <a:gd name="T55" fmla="*/ 18 h 127"/>
                <a:gd name="T56" fmla="*/ 81 w 130"/>
                <a:gd name="T57" fmla="*/ 16 h 127"/>
                <a:gd name="T58" fmla="*/ 108 w 130"/>
                <a:gd name="T59" fmla="*/ 22 h 127"/>
                <a:gd name="T60" fmla="*/ 118 w 130"/>
                <a:gd name="T61" fmla="*/ 26 h 127"/>
                <a:gd name="T62" fmla="*/ 125 w 130"/>
                <a:gd name="T63" fmla="*/ 26 h 127"/>
                <a:gd name="T64" fmla="*/ 130 w 130"/>
                <a:gd name="T65" fmla="*/ 22 h 127"/>
                <a:gd name="T66" fmla="*/ 130 w 130"/>
                <a:gd name="T67" fmla="*/ 16 h 127"/>
                <a:gd name="T68" fmla="*/ 126 w 130"/>
                <a:gd name="T69" fmla="*/ 11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0" h="127">
                  <a:moveTo>
                    <a:pt x="126" y="11"/>
                  </a:moveTo>
                  <a:lnTo>
                    <a:pt x="126" y="11"/>
                  </a:lnTo>
                  <a:lnTo>
                    <a:pt x="113" y="6"/>
                  </a:lnTo>
                  <a:lnTo>
                    <a:pt x="97" y="3"/>
                  </a:lnTo>
                  <a:lnTo>
                    <a:pt x="79" y="0"/>
                  </a:lnTo>
                  <a:lnTo>
                    <a:pt x="62" y="2"/>
                  </a:lnTo>
                  <a:lnTo>
                    <a:pt x="45" y="4"/>
                  </a:lnTo>
                  <a:lnTo>
                    <a:pt x="37" y="7"/>
                  </a:lnTo>
                  <a:lnTo>
                    <a:pt x="31" y="10"/>
                  </a:lnTo>
                  <a:lnTo>
                    <a:pt x="24" y="14"/>
                  </a:lnTo>
                  <a:lnTo>
                    <a:pt x="17" y="19"/>
                  </a:lnTo>
                  <a:lnTo>
                    <a:pt x="12" y="24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2" y="39"/>
                  </a:lnTo>
                  <a:lnTo>
                    <a:pt x="0" y="47"/>
                  </a:lnTo>
                  <a:lnTo>
                    <a:pt x="0" y="56"/>
                  </a:lnTo>
                  <a:lnTo>
                    <a:pt x="0" y="64"/>
                  </a:lnTo>
                  <a:lnTo>
                    <a:pt x="1" y="72"/>
                  </a:lnTo>
                  <a:lnTo>
                    <a:pt x="4" y="80"/>
                  </a:lnTo>
                  <a:lnTo>
                    <a:pt x="8" y="87"/>
                  </a:lnTo>
                  <a:lnTo>
                    <a:pt x="13" y="93"/>
                  </a:lnTo>
                  <a:lnTo>
                    <a:pt x="13" y="93"/>
                  </a:lnTo>
                  <a:lnTo>
                    <a:pt x="20" y="100"/>
                  </a:lnTo>
                  <a:lnTo>
                    <a:pt x="28" y="105"/>
                  </a:lnTo>
                  <a:lnTo>
                    <a:pt x="36" y="110"/>
                  </a:lnTo>
                  <a:lnTo>
                    <a:pt x="45" y="114"/>
                  </a:lnTo>
                  <a:lnTo>
                    <a:pt x="63" y="120"/>
                  </a:lnTo>
                  <a:lnTo>
                    <a:pt x="81" y="127"/>
                  </a:lnTo>
                  <a:lnTo>
                    <a:pt x="81" y="127"/>
                  </a:lnTo>
                  <a:lnTo>
                    <a:pt x="85" y="127"/>
                  </a:lnTo>
                  <a:lnTo>
                    <a:pt x="87" y="126"/>
                  </a:lnTo>
                  <a:lnTo>
                    <a:pt x="90" y="124"/>
                  </a:lnTo>
                  <a:lnTo>
                    <a:pt x="90" y="122"/>
                  </a:lnTo>
                  <a:lnTo>
                    <a:pt x="91" y="119"/>
                  </a:lnTo>
                  <a:lnTo>
                    <a:pt x="90" y="116"/>
                  </a:lnTo>
                  <a:lnTo>
                    <a:pt x="89" y="114"/>
                  </a:lnTo>
                  <a:lnTo>
                    <a:pt x="86" y="111"/>
                  </a:lnTo>
                  <a:lnTo>
                    <a:pt x="86" y="111"/>
                  </a:lnTo>
                  <a:lnTo>
                    <a:pt x="59" y="101"/>
                  </a:lnTo>
                  <a:lnTo>
                    <a:pt x="45" y="95"/>
                  </a:lnTo>
                  <a:lnTo>
                    <a:pt x="32" y="88"/>
                  </a:lnTo>
                  <a:lnTo>
                    <a:pt x="27" y="83"/>
                  </a:lnTo>
                  <a:lnTo>
                    <a:pt x="22" y="78"/>
                  </a:lnTo>
                  <a:lnTo>
                    <a:pt x="18" y="73"/>
                  </a:lnTo>
                  <a:lnTo>
                    <a:pt x="16" y="68"/>
                  </a:lnTo>
                  <a:lnTo>
                    <a:pt x="16" y="61"/>
                  </a:lnTo>
                  <a:lnTo>
                    <a:pt x="16" y="54"/>
                  </a:lnTo>
                  <a:lnTo>
                    <a:pt x="17" y="47"/>
                  </a:lnTo>
                  <a:lnTo>
                    <a:pt x="21" y="39"/>
                  </a:lnTo>
                  <a:lnTo>
                    <a:pt x="21" y="39"/>
                  </a:lnTo>
                  <a:lnTo>
                    <a:pt x="24" y="34"/>
                  </a:lnTo>
                  <a:lnTo>
                    <a:pt x="29" y="30"/>
                  </a:lnTo>
                  <a:lnTo>
                    <a:pt x="33" y="26"/>
                  </a:lnTo>
                  <a:lnTo>
                    <a:pt x="40" y="23"/>
                  </a:lnTo>
                  <a:lnTo>
                    <a:pt x="52" y="18"/>
                  </a:lnTo>
                  <a:lnTo>
                    <a:pt x="66" y="16"/>
                  </a:lnTo>
                  <a:lnTo>
                    <a:pt x="81" y="16"/>
                  </a:lnTo>
                  <a:lnTo>
                    <a:pt x="94" y="19"/>
                  </a:lnTo>
                  <a:lnTo>
                    <a:pt x="108" y="22"/>
                  </a:lnTo>
                  <a:lnTo>
                    <a:pt x="118" y="26"/>
                  </a:lnTo>
                  <a:lnTo>
                    <a:pt x="118" y="26"/>
                  </a:lnTo>
                  <a:lnTo>
                    <a:pt x="122" y="26"/>
                  </a:lnTo>
                  <a:lnTo>
                    <a:pt x="125" y="26"/>
                  </a:lnTo>
                  <a:lnTo>
                    <a:pt x="128" y="24"/>
                  </a:lnTo>
                  <a:lnTo>
                    <a:pt x="130" y="22"/>
                  </a:lnTo>
                  <a:lnTo>
                    <a:pt x="130" y="19"/>
                  </a:lnTo>
                  <a:lnTo>
                    <a:pt x="130" y="16"/>
                  </a:lnTo>
                  <a:lnTo>
                    <a:pt x="129" y="14"/>
                  </a:lnTo>
                  <a:lnTo>
                    <a:pt x="126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548"/>
            <p:cNvSpPr/>
            <p:nvPr/>
          </p:nvSpPr>
          <p:spPr bwMode="auto">
            <a:xfrm>
              <a:off x="7079796" y="900174"/>
              <a:ext cx="248414" cy="242681"/>
            </a:xfrm>
            <a:custGeom>
              <a:avLst/>
              <a:gdLst>
                <a:gd name="T0" fmla="*/ 126 w 130"/>
                <a:gd name="T1" fmla="*/ 11 h 127"/>
                <a:gd name="T2" fmla="*/ 97 w 130"/>
                <a:gd name="T3" fmla="*/ 3 h 127"/>
                <a:gd name="T4" fmla="*/ 62 w 130"/>
                <a:gd name="T5" fmla="*/ 2 h 127"/>
                <a:gd name="T6" fmla="*/ 37 w 130"/>
                <a:gd name="T7" fmla="*/ 7 h 127"/>
                <a:gd name="T8" fmla="*/ 24 w 130"/>
                <a:gd name="T9" fmla="*/ 14 h 127"/>
                <a:gd name="T10" fmla="*/ 12 w 130"/>
                <a:gd name="T11" fmla="*/ 24 h 127"/>
                <a:gd name="T12" fmla="*/ 6 w 130"/>
                <a:gd name="T13" fmla="*/ 31 h 127"/>
                <a:gd name="T14" fmla="*/ 0 w 130"/>
                <a:gd name="T15" fmla="*/ 47 h 127"/>
                <a:gd name="T16" fmla="*/ 0 w 130"/>
                <a:gd name="T17" fmla="*/ 64 h 127"/>
                <a:gd name="T18" fmla="*/ 4 w 130"/>
                <a:gd name="T19" fmla="*/ 80 h 127"/>
                <a:gd name="T20" fmla="*/ 13 w 130"/>
                <a:gd name="T21" fmla="*/ 93 h 127"/>
                <a:gd name="T22" fmla="*/ 20 w 130"/>
                <a:gd name="T23" fmla="*/ 100 h 127"/>
                <a:gd name="T24" fmla="*/ 36 w 130"/>
                <a:gd name="T25" fmla="*/ 110 h 127"/>
                <a:gd name="T26" fmla="*/ 63 w 130"/>
                <a:gd name="T27" fmla="*/ 120 h 127"/>
                <a:gd name="T28" fmla="*/ 81 w 130"/>
                <a:gd name="T29" fmla="*/ 127 h 127"/>
                <a:gd name="T30" fmla="*/ 87 w 130"/>
                <a:gd name="T31" fmla="*/ 126 h 127"/>
                <a:gd name="T32" fmla="*/ 90 w 130"/>
                <a:gd name="T33" fmla="*/ 122 h 127"/>
                <a:gd name="T34" fmla="*/ 90 w 130"/>
                <a:gd name="T35" fmla="*/ 116 h 127"/>
                <a:gd name="T36" fmla="*/ 86 w 130"/>
                <a:gd name="T37" fmla="*/ 111 h 127"/>
                <a:gd name="T38" fmla="*/ 59 w 130"/>
                <a:gd name="T39" fmla="*/ 101 h 127"/>
                <a:gd name="T40" fmla="*/ 32 w 130"/>
                <a:gd name="T41" fmla="*/ 88 h 127"/>
                <a:gd name="T42" fmla="*/ 22 w 130"/>
                <a:gd name="T43" fmla="*/ 78 h 127"/>
                <a:gd name="T44" fmla="*/ 16 w 130"/>
                <a:gd name="T45" fmla="*/ 68 h 127"/>
                <a:gd name="T46" fmla="*/ 16 w 130"/>
                <a:gd name="T47" fmla="*/ 54 h 127"/>
                <a:gd name="T48" fmla="*/ 21 w 130"/>
                <a:gd name="T49" fmla="*/ 39 h 127"/>
                <a:gd name="T50" fmla="*/ 24 w 130"/>
                <a:gd name="T51" fmla="*/ 34 h 127"/>
                <a:gd name="T52" fmla="*/ 33 w 130"/>
                <a:gd name="T53" fmla="*/ 26 h 127"/>
                <a:gd name="T54" fmla="*/ 52 w 130"/>
                <a:gd name="T55" fmla="*/ 18 h 127"/>
                <a:gd name="T56" fmla="*/ 81 w 130"/>
                <a:gd name="T57" fmla="*/ 16 h 127"/>
                <a:gd name="T58" fmla="*/ 108 w 130"/>
                <a:gd name="T59" fmla="*/ 22 h 127"/>
                <a:gd name="T60" fmla="*/ 118 w 130"/>
                <a:gd name="T61" fmla="*/ 26 h 127"/>
                <a:gd name="T62" fmla="*/ 125 w 130"/>
                <a:gd name="T63" fmla="*/ 26 h 127"/>
                <a:gd name="T64" fmla="*/ 130 w 130"/>
                <a:gd name="T65" fmla="*/ 22 h 127"/>
                <a:gd name="T66" fmla="*/ 130 w 130"/>
                <a:gd name="T67" fmla="*/ 16 h 127"/>
                <a:gd name="T68" fmla="*/ 126 w 130"/>
                <a:gd name="T69" fmla="*/ 11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0" h="127">
                  <a:moveTo>
                    <a:pt x="126" y="11"/>
                  </a:moveTo>
                  <a:lnTo>
                    <a:pt x="126" y="11"/>
                  </a:lnTo>
                  <a:lnTo>
                    <a:pt x="113" y="6"/>
                  </a:lnTo>
                  <a:lnTo>
                    <a:pt x="97" y="3"/>
                  </a:lnTo>
                  <a:lnTo>
                    <a:pt x="79" y="0"/>
                  </a:lnTo>
                  <a:lnTo>
                    <a:pt x="62" y="2"/>
                  </a:lnTo>
                  <a:lnTo>
                    <a:pt x="45" y="4"/>
                  </a:lnTo>
                  <a:lnTo>
                    <a:pt x="37" y="7"/>
                  </a:lnTo>
                  <a:lnTo>
                    <a:pt x="31" y="10"/>
                  </a:lnTo>
                  <a:lnTo>
                    <a:pt x="24" y="14"/>
                  </a:lnTo>
                  <a:lnTo>
                    <a:pt x="17" y="19"/>
                  </a:lnTo>
                  <a:lnTo>
                    <a:pt x="12" y="24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2" y="39"/>
                  </a:lnTo>
                  <a:lnTo>
                    <a:pt x="0" y="47"/>
                  </a:lnTo>
                  <a:lnTo>
                    <a:pt x="0" y="56"/>
                  </a:lnTo>
                  <a:lnTo>
                    <a:pt x="0" y="64"/>
                  </a:lnTo>
                  <a:lnTo>
                    <a:pt x="1" y="72"/>
                  </a:lnTo>
                  <a:lnTo>
                    <a:pt x="4" y="80"/>
                  </a:lnTo>
                  <a:lnTo>
                    <a:pt x="8" y="87"/>
                  </a:lnTo>
                  <a:lnTo>
                    <a:pt x="13" y="93"/>
                  </a:lnTo>
                  <a:lnTo>
                    <a:pt x="13" y="93"/>
                  </a:lnTo>
                  <a:lnTo>
                    <a:pt x="20" y="100"/>
                  </a:lnTo>
                  <a:lnTo>
                    <a:pt x="28" y="105"/>
                  </a:lnTo>
                  <a:lnTo>
                    <a:pt x="36" y="110"/>
                  </a:lnTo>
                  <a:lnTo>
                    <a:pt x="45" y="114"/>
                  </a:lnTo>
                  <a:lnTo>
                    <a:pt x="63" y="120"/>
                  </a:lnTo>
                  <a:lnTo>
                    <a:pt x="81" y="127"/>
                  </a:lnTo>
                  <a:lnTo>
                    <a:pt x="81" y="127"/>
                  </a:lnTo>
                  <a:lnTo>
                    <a:pt x="85" y="127"/>
                  </a:lnTo>
                  <a:lnTo>
                    <a:pt x="87" y="126"/>
                  </a:lnTo>
                  <a:lnTo>
                    <a:pt x="90" y="124"/>
                  </a:lnTo>
                  <a:lnTo>
                    <a:pt x="90" y="122"/>
                  </a:lnTo>
                  <a:lnTo>
                    <a:pt x="91" y="119"/>
                  </a:lnTo>
                  <a:lnTo>
                    <a:pt x="90" y="116"/>
                  </a:lnTo>
                  <a:lnTo>
                    <a:pt x="89" y="114"/>
                  </a:lnTo>
                  <a:lnTo>
                    <a:pt x="86" y="111"/>
                  </a:lnTo>
                  <a:lnTo>
                    <a:pt x="86" y="111"/>
                  </a:lnTo>
                  <a:lnTo>
                    <a:pt x="59" y="101"/>
                  </a:lnTo>
                  <a:lnTo>
                    <a:pt x="45" y="95"/>
                  </a:lnTo>
                  <a:lnTo>
                    <a:pt x="32" y="88"/>
                  </a:lnTo>
                  <a:lnTo>
                    <a:pt x="27" y="83"/>
                  </a:lnTo>
                  <a:lnTo>
                    <a:pt x="22" y="78"/>
                  </a:lnTo>
                  <a:lnTo>
                    <a:pt x="18" y="73"/>
                  </a:lnTo>
                  <a:lnTo>
                    <a:pt x="16" y="68"/>
                  </a:lnTo>
                  <a:lnTo>
                    <a:pt x="16" y="61"/>
                  </a:lnTo>
                  <a:lnTo>
                    <a:pt x="16" y="54"/>
                  </a:lnTo>
                  <a:lnTo>
                    <a:pt x="17" y="47"/>
                  </a:lnTo>
                  <a:lnTo>
                    <a:pt x="21" y="39"/>
                  </a:lnTo>
                  <a:lnTo>
                    <a:pt x="21" y="39"/>
                  </a:lnTo>
                  <a:lnTo>
                    <a:pt x="24" y="34"/>
                  </a:lnTo>
                  <a:lnTo>
                    <a:pt x="29" y="30"/>
                  </a:lnTo>
                  <a:lnTo>
                    <a:pt x="33" y="26"/>
                  </a:lnTo>
                  <a:lnTo>
                    <a:pt x="40" y="23"/>
                  </a:lnTo>
                  <a:lnTo>
                    <a:pt x="52" y="18"/>
                  </a:lnTo>
                  <a:lnTo>
                    <a:pt x="66" y="16"/>
                  </a:lnTo>
                  <a:lnTo>
                    <a:pt x="81" y="16"/>
                  </a:lnTo>
                  <a:lnTo>
                    <a:pt x="94" y="19"/>
                  </a:lnTo>
                  <a:lnTo>
                    <a:pt x="108" y="22"/>
                  </a:lnTo>
                  <a:lnTo>
                    <a:pt x="118" y="26"/>
                  </a:lnTo>
                  <a:lnTo>
                    <a:pt x="118" y="26"/>
                  </a:lnTo>
                  <a:lnTo>
                    <a:pt x="122" y="26"/>
                  </a:lnTo>
                  <a:lnTo>
                    <a:pt x="125" y="26"/>
                  </a:lnTo>
                  <a:lnTo>
                    <a:pt x="128" y="24"/>
                  </a:lnTo>
                  <a:lnTo>
                    <a:pt x="130" y="22"/>
                  </a:lnTo>
                  <a:lnTo>
                    <a:pt x="130" y="19"/>
                  </a:lnTo>
                  <a:lnTo>
                    <a:pt x="130" y="16"/>
                  </a:lnTo>
                  <a:lnTo>
                    <a:pt x="129" y="14"/>
                  </a:lnTo>
                  <a:lnTo>
                    <a:pt x="126" y="11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549"/>
            <p:cNvSpPr/>
            <p:nvPr/>
          </p:nvSpPr>
          <p:spPr bwMode="auto">
            <a:xfrm>
              <a:off x="7289992" y="944124"/>
              <a:ext cx="214018" cy="250325"/>
            </a:xfrm>
            <a:custGeom>
              <a:avLst/>
              <a:gdLst>
                <a:gd name="T0" fmla="*/ 58 w 112"/>
                <a:gd name="T1" fmla="*/ 3 h 131"/>
                <a:gd name="T2" fmla="*/ 27 w 112"/>
                <a:gd name="T3" fmla="*/ 31 h 131"/>
                <a:gd name="T4" fmla="*/ 10 w 112"/>
                <a:gd name="T5" fmla="*/ 54 h 131"/>
                <a:gd name="T6" fmla="*/ 0 w 112"/>
                <a:gd name="T7" fmla="*/ 81 h 131"/>
                <a:gd name="T8" fmla="*/ 0 w 112"/>
                <a:gd name="T9" fmla="*/ 95 h 131"/>
                <a:gd name="T10" fmla="*/ 3 w 112"/>
                <a:gd name="T11" fmla="*/ 107 h 131"/>
                <a:gd name="T12" fmla="*/ 15 w 112"/>
                <a:gd name="T13" fmla="*/ 123 h 131"/>
                <a:gd name="T14" fmla="*/ 34 w 112"/>
                <a:gd name="T15" fmla="*/ 131 h 131"/>
                <a:gd name="T16" fmla="*/ 56 w 112"/>
                <a:gd name="T17" fmla="*/ 130 h 131"/>
                <a:gd name="T18" fmla="*/ 66 w 112"/>
                <a:gd name="T19" fmla="*/ 126 h 131"/>
                <a:gd name="T20" fmla="*/ 84 w 112"/>
                <a:gd name="T21" fmla="*/ 114 h 131"/>
                <a:gd name="T22" fmla="*/ 97 w 112"/>
                <a:gd name="T23" fmla="*/ 99 h 131"/>
                <a:gd name="T24" fmla="*/ 107 w 112"/>
                <a:gd name="T25" fmla="*/ 81 h 131"/>
                <a:gd name="T26" fmla="*/ 112 w 112"/>
                <a:gd name="T27" fmla="*/ 62 h 131"/>
                <a:gd name="T28" fmla="*/ 111 w 112"/>
                <a:gd name="T29" fmla="*/ 43 h 131"/>
                <a:gd name="T30" fmla="*/ 104 w 112"/>
                <a:gd name="T31" fmla="*/ 26 h 131"/>
                <a:gd name="T32" fmla="*/ 92 w 112"/>
                <a:gd name="T33" fmla="*/ 11 h 131"/>
                <a:gd name="T34" fmla="*/ 72 w 112"/>
                <a:gd name="T35" fmla="*/ 1 h 131"/>
                <a:gd name="T36" fmla="*/ 68 w 112"/>
                <a:gd name="T37" fmla="*/ 1 h 131"/>
                <a:gd name="T38" fmla="*/ 62 w 112"/>
                <a:gd name="T39" fmla="*/ 4 h 131"/>
                <a:gd name="T40" fmla="*/ 61 w 112"/>
                <a:gd name="T41" fmla="*/ 10 h 131"/>
                <a:gd name="T42" fmla="*/ 64 w 112"/>
                <a:gd name="T43" fmla="*/ 15 h 131"/>
                <a:gd name="T44" fmla="*/ 66 w 112"/>
                <a:gd name="T45" fmla="*/ 16 h 131"/>
                <a:gd name="T46" fmla="*/ 81 w 112"/>
                <a:gd name="T47" fmla="*/ 24 h 131"/>
                <a:gd name="T48" fmla="*/ 91 w 112"/>
                <a:gd name="T49" fmla="*/ 34 h 131"/>
                <a:gd name="T50" fmla="*/ 96 w 112"/>
                <a:gd name="T51" fmla="*/ 46 h 131"/>
                <a:gd name="T52" fmla="*/ 96 w 112"/>
                <a:gd name="T53" fmla="*/ 60 h 131"/>
                <a:gd name="T54" fmla="*/ 93 w 112"/>
                <a:gd name="T55" fmla="*/ 73 h 131"/>
                <a:gd name="T56" fmla="*/ 77 w 112"/>
                <a:gd name="T57" fmla="*/ 99 h 131"/>
                <a:gd name="T58" fmla="*/ 66 w 112"/>
                <a:gd name="T59" fmla="*/ 108 h 131"/>
                <a:gd name="T60" fmla="*/ 57 w 112"/>
                <a:gd name="T61" fmla="*/ 112 h 131"/>
                <a:gd name="T62" fmla="*/ 41 w 112"/>
                <a:gd name="T63" fmla="*/ 115 h 131"/>
                <a:gd name="T64" fmla="*/ 26 w 112"/>
                <a:gd name="T65" fmla="*/ 109 h 131"/>
                <a:gd name="T66" fmla="*/ 18 w 112"/>
                <a:gd name="T67" fmla="*/ 96 h 131"/>
                <a:gd name="T68" fmla="*/ 16 w 112"/>
                <a:gd name="T69" fmla="*/ 85 h 131"/>
                <a:gd name="T70" fmla="*/ 22 w 112"/>
                <a:gd name="T71" fmla="*/ 64 h 131"/>
                <a:gd name="T72" fmla="*/ 35 w 112"/>
                <a:gd name="T73" fmla="*/ 45 h 131"/>
                <a:gd name="T74" fmla="*/ 53 w 112"/>
                <a:gd name="T75" fmla="*/ 28 h 131"/>
                <a:gd name="T76" fmla="*/ 69 w 112"/>
                <a:gd name="T77" fmla="*/ 14 h 131"/>
                <a:gd name="T78" fmla="*/ 72 w 112"/>
                <a:gd name="T79" fmla="*/ 8 h 131"/>
                <a:gd name="T80" fmla="*/ 69 w 112"/>
                <a:gd name="T81" fmla="*/ 3 h 131"/>
                <a:gd name="T82" fmla="*/ 64 w 112"/>
                <a:gd name="T83" fmla="*/ 0 h 131"/>
                <a:gd name="T84" fmla="*/ 58 w 112"/>
                <a:gd name="T85" fmla="*/ 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2" h="131">
                  <a:moveTo>
                    <a:pt x="58" y="3"/>
                  </a:moveTo>
                  <a:lnTo>
                    <a:pt x="58" y="3"/>
                  </a:lnTo>
                  <a:lnTo>
                    <a:pt x="37" y="22"/>
                  </a:lnTo>
                  <a:lnTo>
                    <a:pt x="27" y="31"/>
                  </a:lnTo>
                  <a:lnTo>
                    <a:pt x="18" y="42"/>
                  </a:lnTo>
                  <a:lnTo>
                    <a:pt x="10" y="54"/>
                  </a:lnTo>
                  <a:lnTo>
                    <a:pt x="4" y="68"/>
                  </a:lnTo>
                  <a:lnTo>
                    <a:pt x="0" y="81"/>
                  </a:lnTo>
                  <a:lnTo>
                    <a:pt x="0" y="88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3" y="107"/>
                  </a:lnTo>
                  <a:lnTo>
                    <a:pt x="8" y="116"/>
                  </a:lnTo>
                  <a:lnTo>
                    <a:pt x="15" y="123"/>
                  </a:lnTo>
                  <a:lnTo>
                    <a:pt x="25" y="128"/>
                  </a:lnTo>
                  <a:lnTo>
                    <a:pt x="34" y="131"/>
                  </a:lnTo>
                  <a:lnTo>
                    <a:pt x="45" y="131"/>
                  </a:lnTo>
                  <a:lnTo>
                    <a:pt x="56" y="130"/>
                  </a:lnTo>
                  <a:lnTo>
                    <a:pt x="66" y="126"/>
                  </a:lnTo>
                  <a:lnTo>
                    <a:pt x="66" y="126"/>
                  </a:lnTo>
                  <a:lnTo>
                    <a:pt x="76" y="120"/>
                  </a:lnTo>
                  <a:lnTo>
                    <a:pt x="84" y="114"/>
                  </a:lnTo>
                  <a:lnTo>
                    <a:pt x="92" y="107"/>
                  </a:lnTo>
                  <a:lnTo>
                    <a:pt x="97" y="99"/>
                  </a:lnTo>
                  <a:lnTo>
                    <a:pt x="103" y="91"/>
                  </a:lnTo>
                  <a:lnTo>
                    <a:pt x="107" y="81"/>
                  </a:lnTo>
                  <a:lnTo>
                    <a:pt x="111" y="72"/>
                  </a:lnTo>
                  <a:lnTo>
                    <a:pt x="112" y="62"/>
                  </a:lnTo>
                  <a:lnTo>
                    <a:pt x="112" y="53"/>
                  </a:lnTo>
                  <a:lnTo>
                    <a:pt x="111" y="43"/>
                  </a:lnTo>
                  <a:lnTo>
                    <a:pt x="108" y="34"/>
                  </a:lnTo>
                  <a:lnTo>
                    <a:pt x="104" y="26"/>
                  </a:lnTo>
                  <a:lnTo>
                    <a:pt x="99" y="18"/>
                  </a:lnTo>
                  <a:lnTo>
                    <a:pt x="92" y="11"/>
                  </a:lnTo>
                  <a:lnTo>
                    <a:pt x="83" y="6"/>
                  </a:lnTo>
                  <a:lnTo>
                    <a:pt x="72" y="1"/>
                  </a:lnTo>
                  <a:lnTo>
                    <a:pt x="72" y="1"/>
                  </a:lnTo>
                  <a:lnTo>
                    <a:pt x="68" y="1"/>
                  </a:lnTo>
                  <a:lnTo>
                    <a:pt x="65" y="1"/>
                  </a:lnTo>
                  <a:lnTo>
                    <a:pt x="62" y="4"/>
                  </a:lnTo>
                  <a:lnTo>
                    <a:pt x="61" y="7"/>
                  </a:lnTo>
                  <a:lnTo>
                    <a:pt x="61" y="10"/>
                  </a:lnTo>
                  <a:lnTo>
                    <a:pt x="62" y="12"/>
                  </a:lnTo>
                  <a:lnTo>
                    <a:pt x="64" y="15"/>
                  </a:lnTo>
                  <a:lnTo>
                    <a:pt x="66" y="16"/>
                  </a:lnTo>
                  <a:lnTo>
                    <a:pt x="66" y="16"/>
                  </a:lnTo>
                  <a:lnTo>
                    <a:pt x="74" y="20"/>
                  </a:lnTo>
                  <a:lnTo>
                    <a:pt x="81" y="24"/>
                  </a:lnTo>
                  <a:lnTo>
                    <a:pt x="87" y="28"/>
                  </a:lnTo>
                  <a:lnTo>
                    <a:pt x="91" y="34"/>
                  </a:lnTo>
                  <a:lnTo>
                    <a:pt x="95" y="41"/>
                  </a:lnTo>
                  <a:lnTo>
                    <a:pt x="96" y="46"/>
                  </a:lnTo>
                  <a:lnTo>
                    <a:pt x="96" y="53"/>
                  </a:lnTo>
                  <a:lnTo>
                    <a:pt x="96" y="60"/>
                  </a:lnTo>
                  <a:lnTo>
                    <a:pt x="95" y="66"/>
                  </a:lnTo>
                  <a:lnTo>
                    <a:pt x="93" y="73"/>
                  </a:lnTo>
                  <a:lnTo>
                    <a:pt x="87" y="87"/>
                  </a:lnTo>
                  <a:lnTo>
                    <a:pt x="77" y="99"/>
                  </a:lnTo>
                  <a:lnTo>
                    <a:pt x="72" y="103"/>
                  </a:lnTo>
                  <a:lnTo>
                    <a:pt x="66" y="108"/>
                  </a:lnTo>
                  <a:lnTo>
                    <a:pt x="66" y="108"/>
                  </a:lnTo>
                  <a:lnTo>
                    <a:pt x="57" y="112"/>
                  </a:lnTo>
                  <a:lnTo>
                    <a:pt x="49" y="115"/>
                  </a:lnTo>
                  <a:lnTo>
                    <a:pt x="41" y="115"/>
                  </a:lnTo>
                  <a:lnTo>
                    <a:pt x="33" y="114"/>
                  </a:lnTo>
                  <a:lnTo>
                    <a:pt x="26" y="109"/>
                  </a:lnTo>
                  <a:lnTo>
                    <a:pt x="20" y="104"/>
                  </a:lnTo>
                  <a:lnTo>
                    <a:pt x="18" y="96"/>
                  </a:lnTo>
                  <a:lnTo>
                    <a:pt x="16" y="85"/>
                  </a:lnTo>
                  <a:lnTo>
                    <a:pt x="16" y="85"/>
                  </a:lnTo>
                  <a:lnTo>
                    <a:pt x="18" y="74"/>
                  </a:lnTo>
                  <a:lnTo>
                    <a:pt x="22" y="64"/>
                  </a:lnTo>
                  <a:lnTo>
                    <a:pt x="29" y="54"/>
                  </a:lnTo>
                  <a:lnTo>
                    <a:pt x="35" y="45"/>
                  </a:lnTo>
                  <a:lnTo>
                    <a:pt x="43" y="37"/>
                  </a:lnTo>
                  <a:lnTo>
                    <a:pt x="53" y="28"/>
                  </a:lnTo>
                  <a:lnTo>
                    <a:pt x="69" y="14"/>
                  </a:lnTo>
                  <a:lnTo>
                    <a:pt x="69" y="14"/>
                  </a:lnTo>
                  <a:lnTo>
                    <a:pt x="72" y="11"/>
                  </a:lnTo>
                  <a:lnTo>
                    <a:pt x="72" y="8"/>
                  </a:lnTo>
                  <a:lnTo>
                    <a:pt x="72" y="6"/>
                  </a:lnTo>
                  <a:lnTo>
                    <a:pt x="69" y="3"/>
                  </a:lnTo>
                  <a:lnTo>
                    <a:pt x="66" y="1"/>
                  </a:lnTo>
                  <a:lnTo>
                    <a:pt x="64" y="0"/>
                  </a:lnTo>
                  <a:lnTo>
                    <a:pt x="61" y="0"/>
                  </a:lnTo>
                  <a:lnTo>
                    <a:pt x="58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550"/>
            <p:cNvSpPr/>
            <p:nvPr/>
          </p:nvSpPr>
          <p:spPr bwMode="auto">
            <a:xfrm>
              <a:off x="7289992" y="944124"/>
              <a:ext cx="214018" cy="250325"/>
            </a:xfrm>
            <a:custGeom>
              <a:avLst/>
              <a:gdLst>
                <a:gd name="T0" fmla="*/ 58 w 112"/>
                <a:gd name="T1" fmla="*/ 3 h 131"/>
                <a:gd name="T2" fmla="*/ 27 w 112"/>
                <a:gd name="T3" fmla="*/ 31 h 131"/>
                <a:gd name="T4" fmla="*/ 10 w 112"/>
                <a:gd name="T5" fmla="*/ 54 h 131"/>
                <a:gd name="T6" fmla="*/ 0 w 112"/>
                <a:gd name="T7" fmla="*/ 81 h 131"/>
                <a:gd name="T8" fmla="*/ 0 w 112"/>
                <a:gd name="T9" fmla="*/ 95 h 131"/>
                <a:gd name="T10" fmla="*/ 3 w 112"/>
                <a:gd name="T11" fmla="*/ 107 h 131"/>
                <a:gd name="T12" fmla="*/ 15 w 112"/>
                <a:gd name="T13" fmla="*/ 123 h 131"/>
                <a:gd name="T14" fmla="*/ 34 w 112"/>
                <a:gd name="T15" fmla="*/ 131 h 131"/>
                <a:gd name="T16" fmla="*/ 56 w 112"/>
                <a:gd name="T17" fmla="*/ 130 h 131"/>
                <a:gd name="T18" fmla="*/ 66 w 112"/>
                <a:gd name="T19" fmla="*/ 126 h 131"/>
                <a:gd name="T20" fmla="*/ 84 w 112"/>
                <a:gd name="T21" fmla="*/ 114 h 131"/>
                <a:gd name="T22" fmla="*/ 97 w 112"/>
                <a:gd name="T23" fmla="*/ 99 h 131"/>
                <a:gd name="T24" fmla="*/ 107 w 112"/>
                <a:gd name="T25" fmla="*/ 81 h 131"/>
                <a:gd name="T26" fmla="*/ 112 w 112"/>
                <a:gd name="T27" fmla="*/ 62 h 131"/>
                <a:gd name="T28" fmla="*/ 111 w 112"/>
                <a:gd name="T29" fmla="*/ 43 h 131"/>
                <a:gd name="T30" fmla="*/ 104 w 112"/>
                <a:gd name="T31" fmla="*/ 26 h 131"/>
                <a:gd name="T32" fmla="*/ 92 w 112"/>
                <a:gd name="T33" fmla="*/ 11 h 131"/>
                <a:gd name="T34" fmla="*/ 72 w 112"/>
                <a:gd name="T35" fmla="*/ 1 h 131"/>
                <a:gd name="T36" fmla="*/ 68 w 112"/>
                <a:gd name="T37" fmla="*/ 1 h 131"/>
                <a:gd name="T38" fmla="*/ 62 w 112"/>
                <a:gd name="T39" fmla="*/ 4 h 131"/>
                <a:gd name="T40" fmla="*/ 61 w 112"/>
                <a:gd name="T41" fmla="*/ 10 h 131"/>
                <a:gd name="T42" fmla="*/ 64 w 112"/>
                <a:gd name="T43" fmla="*/ 15 h 131"/>
                <a:gd name="T44" fmla="*/ 66 w 112"/>
                <a:gd name="T45" fmla="*/ 16 h 131"/>
                <a:gd name="T46" fmla="*/ 81 w 112"/>
                <a:gd name="T47" fmla="*/ 24 h 131"/>
                <a:gd name="T48" fmla="*/ 91 w 112"/>
                <a:gd name="T49" fmla="*/ 34 h 131"/>
                <a:gd name="T50" fmla="*/ 96 w 112"/>
                <a:gd name="T51" fmla="*/ 46 h 131"/>
                <a:gd name="T52" fmla="*/ 96 w 112"/>
                <a:gd name="T53" fmla="*/ 60 h 131"/>
                <a:gd name="T54" fmla="*/ 93 w 112"/>
                <a:gd name="T55" fmla="*/ 73 h 131"/>
                <a:gd name="T56" fmla="*/ 77 w 112"/>
                <a:gd name="T57" fmla="*/ 99 h 131"/>
                <a:gd name="T58" fmla="*/ 66 w 112"/>
                <a:gd name="T59" fmla="*/ 108 h 131"/>
                <a:gd name="T60" fmla="*/ 57 w 112"/>
                <a:gd name="T61" fmla="*/ 112 h 131"/>
                <a:gd name="T62" fmla="*/ 41 w 112"/>
                <a:gd name="T63" fmla="*/ 115 h 131"/>
                <a:gd name="T64" fmla="*/ 26 w 112"/>
                <a:gd name="T65" fmla="*/ 109 h 131"/>
                <a:gd name="T66" fmla="*/ 18 w 112"/>
                <a:gd name="T67" fmla="*/ 96 h 131"/>
                <a:gd name="T68" fmla="*/ 16 w 112"/>
                <a:gd name="T69" fmla="*/ 85 h 131"/>
                <a:gd name="T70" fmla="*/ 22 w 112"/>
                <a:gd name="T71" fmla="*/ 64 h 131"/>
                <a:gd name="T72" fmla="*/ 35 w 112"/>
                <a:gd name="T73" fmla="*/ 45 h 131"/>
                <a:gd name="T74" fmla="*/ 53 w 112"/>
                <a:gd name="T75" fmla="*/ 28 h 131"/>
                <a:gd name="T76" fmla="*/ 69 w 112"/>
                <a:gd name="T77" fmla="*/ 14 h 131"/>
                <a:gd name="T78" fmla="*/ 72 w 112"/>
                <a:gd name="T79" fmla="*/ 8 h 131"/>
                <a:gd name="T80" fmla="*/ 69 w 112"/>
                <a:gd name="T81" fmla="*/ 3 h 131"/>
                <a:gd name="T82" fmla="*/ 64 w 112"/>
                <a:gd name="T83" fmla="*/ 0 h 131"/>
                <a:gd name="T84" fmla="*/ 58 w 112"/>
                <a:gd name="T85" fmla="*/ 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2" h="131">
                  <a:moveTo>
                    <a:pt x="58" y="3"/>
                  </a:moveTo>
                  <a:lnTo>
                    <a:pt x="58" y="3"/>
                  </a:lnTo>
                  <a:lnTo>
                    <a:pt x="37" y="22"/>
                  </a:lnTo>
                  <a:lnTo>
                    <a:pt x="27" y="31"/>
                  </a:lnTo>
                  <a:lnTo>
                    <a:pt x="18" y="42"/>
                  </a:lnTo>
                  <a:lnTo>
                    <a:pt x="10" y="54"/>
                  </a:lnTo>
                  <a:lnTo>
                    <a:pt x="4" y="68"/>
                  </a:lnTo>
                  <a:lnTo>
                    <a:pt x="0" y="81"/>
                  </a:lnTo>
                  <a:lnTo>
                    <a:pt x="0" y="88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3" y="107"/>
                  </a:lnTo>
                  <a:lnTo>
                    <a:pt x="8" y="116"/>
                  </a:lnTo>
                  <a:lnTo>
                    <a:pt x="15" y="123"/>
                  </a:lnTo>
                  <a:lnTo>
                    <a:pt x="25" y="128"/>
                  </a:lnTo>
                  <a:lnTo>
                    <a:pt x="34" y="131"/>
                  </a:lnTo>
                  <a:lnTo>
                    <a:pt x="45" y="131"/>
                  </a:lnTo>
                  <a:lnTo>
                    <a:pt x="56" y="130"/>
                  </a:lnTo>
                  <a:lnTo>
                    <a:pt x="66" y="126"/>
                  </a:lnTo>
                  <a:lnTo>
                    <a:pt x="66" y="126"/>
                  </a:lnTo>
                  <a:lnTo>
                    <a:pt x="76" y="120"/>
                  </a:lnTo>
                  <a:lnTo>
                    <a:pt x="84" y="114"/>
                  </a:lnTo>
                  <a:lnTo>
                    <a:pt x="92" y="107"/>
                  </a:lnTo>
                  <a:lnTo>
                    <a:pt x="97" y="99"/>
                  </a:lnTo>
                  <a:lnTo>
                    <a:pt x="103" y="91"/>
                  </a:lnTo>
                  <a:lnTo>
                    <a:pt x="107" y="81"/>
                  </a:lnTo>
                  <a:lnTo>
                    <a:pt x="111" y="72"/>
                  </a:lnTo>
                  <a:lnTo>
                    <a:pt x="112" y="62"/>
                  </a:lnTo>
                  <a:lnTo>
                    <a:pt x="112" y="53"/>
                  </a:lnTo>
                  <a:lnTo>
                    <a:pt x="111" y="43"/>
                  </a:lnTo>
                  <a:lnTo>
                    <a:pt x="108" y="34"/>
                  </a:lnTo>
                  <a:lnTo>
                    <a:pt x="104" y="26"/>
                  </a:lnTo>
                  <a:lnTo>
                    <a:pt x="99" y="18"/>
                  </a:lnTo>
                  <a:lnTo>
                    <a:pt x="92" y="11"/>
                  </a:lnTo>
                  <a:lnTo>
                    <a:pt x="83" y="6"/>
                  </a:lnTo>
                  <a:lnTo>
                    <a:pt x="72" y="1"/>
                  </a:lnTo>
                  <a:lnTo>
                    <a:pt x="72" y="1"/>
                  </a:lnTo>
                  <a:lnTo>
                    <a:pt x="68" y="1"/>
                  </a:lnTo>
                  <a:lnTo>
                    <a:pt x="65" y="1"/>
                  </a:lnTo>
                  <a:lnTo>
                    <a:pt x="62" y="4"/>
                  </a:lnTo>
                  <a:lnTo>
                    <a:pt x="61" y="7"/>
                  </a:lnTo>
                  <a:lnTo>
                    <a:pt x="61" y="10"/>
                  </a:lnTo>
                  <a:lnTo>
                    <a:pt x="62" y="12"/>
                  </a:lnTo>
                  <a:lnTo>
                    <a:pt x="64" y="15"/>
                  </a:lnTo>
                  <a:lnTo>
                    <a:pt x="66" y="16"/>
                  </a:lnTo>
                  <a:lnTo>
                    <a:pt x="66" y="16"/>
                  </a:lnTo>
                  <a:lnTo>
                    <a:pt x="74" y="20"/>
                  </a:lnTo>
                  <a:lnTo>
                    <a:pt x="81" y="24"/>
                  </a:lnTo>
                  <a:lnTo>
                    <a:pt x="87" y="28"/>
                  </a:lnTo>
                  <a:lnTo>
                    <a:pt x="91" y="34"/>
                  </a:lnTo>
                  <a:lnTo>
                    <a:pt x="95" y="41"/>
                  </a:lnTo>
                  <a:lnTo>
                    <a:pt x="96" y="46"/>
                  </a:lnTo>
                  <a:lnTo>
                    <a:pt x="96" y="53"/>
                  </a:lnTo>
                  <a:lnTo>
                    <a:pt x="96" y="60"/>
                  </a:lnTo>
                  <a:lnTo>
                    <a:pt x="95" y="66"/>
                  </a:lnTo>
                  <a:lnTo>
                    <a:pt x="93" y="73"/>
                  </a:lnTo>
                  <a:lnTo>
                    <a:pt x="87" y="87"/>
                  </a:lnTo>
                  <a:lnTo>
                    <a:pt x="77" y="99"/>
                  </a:lnTo>
                  <a:lnTo>
                    <a:pt x="72" y="103"/>
                  </a:lnTo>
                  <a:lnTo>
                    <a:pt x="66" y="108"/>
                  </a:lnTo>
                  <a:lnTo>
                    <a:pt x="66" y="108"/>
                  </a:lnTo>
                  <a:lnTo>
                    <a:pt x="57" y="112"/>
                  </a:lnTo>
                  <a:lnTo>
                    <a:pt x="49" y="115"/>
                  </a:lnTo>
                  <a:lnTo>
                    <a:pt x="41" y="115"/>
                  </a:lnTo>
                  <a:lnTo>
                    <a:pt x="33" y="114"/>
                  </a:lnTo>
                  <a:lnTo>
                    <a:pt x="26" y="109"/>
                  </a:lnTo>
                  <a:lnTo>
                    <a:pt x="20" y="104"/>
                  </a:lnTo>
                  <a:lnTo>
                    <a:pt x="18" y="96"/>
                  </a:lnTo>
                  <a:lnTo>
                    <a:pt x="16" y="85"/>
                  </a:lnTo>
                  <a:lnTo>
                    <a:pt x="16" y="85"/>
                  </a:lnTo>
                  <a:lnTo>
                    <a:pt x="18" y="74"/>
                  </a:lnTo>
                  <a:lnTo>
                    <a:pt x="22" y="64"/>
                  </a:lnTo>
                  <a:lnTo>
                    <a:pt x="29" y="54"/>
                  </a:lnTo>
                  <a:lnTo>
                    <a:pt x="35" y="45"/>
                  </a:lnTo>
                  <a:lnTo>
                    <a:pt x="43" y="37"/>
                  </a:lnTo>
                  <a:lnTo>
                    <a:pt x="53" y="28"/>
                  </a:lnTo>
                  <a:lnTo>
                    <a:pt x="69" y="14"/>
                  </a:lnTo>
                  <a:lnTo>
                    <a:pt x="69" y="14"/>
                  </a:lnTo>
                  <a:lnTo>
                    <a:pt x="72" y="11"/>
                  </a:lnTo>
                  <a:lnTo>
                    <a:pt x="72" y="8"/>
                  </a:lnTo>
                  <a:lnTo>
                    <a:pt x="72" y="6"/>
                  </a:lnTo>
                  <a:lnTo>
                    <a:pt x="69" y="3"/>
                  </a:lnTo>
                  <a:lnTo>
                    <a:pt x="66" y="1"/>
                  </a:lnTo>
                  <a:lnTo>
                    <a:pt x="64" y="0"/>
                  </a:lnTo>
                  <a:lnTo>
                    <a:pt x="61" y="0"/>
                  </a:lnTo>
                  <a:lnTo>
                    <a:pt x="58" y="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551"/>
            <p:cNvSpPr/>
            <p:nvPr/>
          </p:nvSpPr>
          <p:spPr bwMode="auto">
            <a:xfrm>
              <a:off x="7450505" y="1150499"/>
              <a:ext cx="108920" cy="139494"/>
            </a:xfrm>
            <a:custGeom>
              <a:avLst/>
              <a:gdLst>
                <a:gd name="T0" fmla="*/ 27 w 57"/>
                <a:gd name="T1" fmla="*/ 16 h 73"/>
                <a:gd name="T2" fmla="*/ 27 w 57"/>
                <a:gd name="T3" fmla="*/ 16 h 73"/>
                <a:gd name="T4" fmla="*/ 31 w 57"/>
                <a:gd name="T5" fmla="*/ 18 h 73"/>
                <a:gd name="T6" fmla="*/ 35 w 57"/>
                <a:gd name="T7" fmla="*/ 19 h 73"/>
                <a:gd name="T8" fmla="*/ 35 w 57"/>
                <a:gd name="T9" fmla="*/ 19 h 73"/>
                <a:gd name="T10" fmla="*/ 34 w 57"/>
                <a:gd name="T11" fmla="*/ 18 h 73"/>
                <a:gd name="T12" fmla="*/ 34 w 57"/>
                <a:gd name="T13" fmla="*/ 16 h 73"/>
                <a:gd name="T14" fmla="*/ 32 w 57"/>
                <a:gd name="T15" fmla="*/ 18 h 73"/>
                <a:gd name="T16" fmla="*/ 32 w 57"/>
                <a:gd name="T17" fmla="*/ 18 h 73"/>
                <a:gd name="T18" fmla="*/ 28 w 57"/>
                <a:gd name="T19" fmla="*/ 23 h 73"/>
                <a:gd name="T20" fmla="*/ 23 w 57"/>
                <a:gd name="T21" fmla="*/ 28 h 73"/>
                <a:gd name="T22" fmla="*/ 23 w 57"/>
                <a:gd name="T23" fmla="*/ 28 h 73"/>
                <a:gd name="T24" fmla="*/ 12 w 57"/>
                <a:gd name="T25" fmla="*/ 37 h 73"/>
                <a:gd name="T26" fmla="*/ 7 w 57"/>
                <a:gd name="T27" fmla="*/ 41 h 73"/>
                <a:gd name="T28" fmla="*/ 1 w 57"/>
                <a:gd name="T29" fmla="*/ 46 h 73"/>
                <a:gd name="T30" fmla="*/ 1 w 57"/>
                <a:gd name="T31" fmla="*/ 46 h 73"/>
                <a:gd name="T32" fmla="*/ 0 w 57"/>
                <a:gd name="T33" fmla="*/ 50 h 73"/>
                <a:gd name="T34" fmla="*/ 0 w 57"/>
                <a:gd name="T35" fmla="*/ 54 h 73"/>
                <a:gd name="T36" fmla="*/ 1 w 57"/>
                <a:gd name="T37" fmla="*/ 57 h 73"/>
                <a:gd name="T38" fmla="*/ 5 w 57"/>
                <a:gd name="T39" fmla="*/ 60 h 73"/>
                <a:gd name="T40" fmla="*/ 5 w 57"/>
                <a:gd name="T41" fmla="*/ 60 h 73"/>
                <a:gd name="T42" fmla="*/ 26 w 57"/>
                <a:gd name="T43" fmla="*/ 66 h 73"/>
                <a:gd name="T44" fmla="*/ 46 w 57"/>
                <a:gd name="T45" fmla="*/ 73 h 73"/>
                <a:gd name="T46" fmla="*/ 46 w 57"/>
                <a:gd name="T47" fmla="*/ 73 h 73"/>
                <a:gd name="T48" fmla="*/ 50 w 57"/>
                <a:gd name="T49" fmla="*/ 73 h 73"/>
                <a:gd name="T50" fmla="*/ 53 w 57"/>
                <a:gd name="T51" fmla="*/ 72 h 73"/>
                <a:gd name="T52" fmla="*/ 55 w 57"/>
                <a:gd name="T53" fmla="*/ 69 h 73"/>
                <a:gd name="T54" fmla="*/ 57 w 57"/>
                <a:gd name="T55" fmla="*/ 66 h 73"/>
                <a:gd name="T56" fmla="*/ 57 w 57"/>
                <a:gd name="T57" fmla="*/ 64 h 73"/>
                <a:gd name="T58" fmla="*/ 55 w 57"/>
                <a:gd name="T59" fmla="*/ 61 h 73"/>
                <a:gd name="T60" fmla="*/ 54 w 57"/>
                <a:gd name="T61" fmla="*/ 58 h 73"/>
                <a:gd name="T62" fmla="*/ 51 w 57"/>
                <a:gd name="T63" fmla="*/ 57 h 73"/>
                <a:gd name="T64" fmla="*/ 51 w 57"/>
                <a:gd name="T65" fmla="*/ 57 h 73"/>
                <a:gd name="T66" fmla="*/ 30 w 57"/>
                <a:gd name="T67" fmla="*/ 51 h 73"/>
                <a:gd name="T68" fmla="*/ 9 w 57"/>
                <a:gd name="T69" fmla="*/ 45 h 73"/>
                <a:gd name="T70" fmla="*/ 9 w 57"/>
                <a:gd name="T71" fmla="*/ 45 h 73"/>
                <a:gd name="T72" fmla="*/ 12 w 57"/>
                <a:gd name="T73" fmla="*/ 58 h 73"/>
                <a:gd name="T74" fmla="*/ 12 w 57"/>
                <a:gd name="T75" fmla="*/ 58 h 73"/>
                <a:gd name="T76" fmla="*/ 20 w 57"/>
                <a:gd name="T77" fmla="*/ 50 h 73"/>
                <a:gd name="T78" fmla="*/ 30 w 57"/>
                <a:gd name="T79" fmla="*/ 42 h 73"/>
                <a:gd name="T80" fmla="*/ 38 w 57"/>
                <a:gd name="T81" fmla="*/ 35 h 73"/>
                <a:gd name="T82" fmla="*/ 46 w 57"/>
                <a:gd name="T83" fmla="*/ 27 h 73"/>
                <a:gd name="T84" fmla="*/ 46 w 57"/>
                <a:gd name="T85" fmla="*/ 27 h 73"/>
                <a:gd name="T86" fmla="*/ 49 w 57"/>
                <a:gd name="T87" fmla="*/ 22 h 73"/>
                <a:gd name="T88" fmla="*/ 50 w 57"/>
                <a:gd name="T89" fmla="*/ 16 h 73"/>
                <a:gd name="T90" fmla="*/ 49 w 57"/>
                <a:gd name="T91" fmla="*/ 12 h 73"/>
                <a:gd name="T92" fmla="*/ 46 w 57"/>
                <a:gd name="T93" fmla="*/ 8 h 73"/>
                <a:gd name="T94" fmla="*/ 42 w 57"/>
                <a:gd name="T95" fmla="*/ 6 h 73"/>
                <a:gd name="T96" fmla="*/ 38 w 57"/>
                <a:gd name="T97" fmla="*/ 3 h 73"/>
                <a:gd name="T98" fmla="*/ 27 w 57"/>
                <a:gd name="T99" fmla="*/ 0 h 73"/>
                <a:gd name="T100" fmla="*/ 27 w 57"/>
                <a:gd name="T101" fmla="*/ 0 h 73"/>
                <a:gd name="T102" fmla="*/ 23 w 57"/>
                <a:gd name="T103" fmla="*/ 1 h 73"/>
                <a:gd name="T104" fmla="*/ 20 w 57"/>
                <a:gd name="T105" fmla="*/ 3 h 73"/>
                <a:gd name="T106" fmla="*/ 19 w 57"/>
                <a:gd name="T107" fmla="*/ 6 h 73"/>
                <a:gd name="T108" fmla="*/ 19 w 57"/>
                <a:gd name="T109" fmla="*/ 8 h 73"/>
                <a:gd name="T110" fmla="*/ 19 w 57"/>
                <a:gd name="T111" fmla="*/ 11 h 73"/>
                <a:gd name="T112" fmla="*/ 20 w 57"/>
                <a:gd name="T113" fmla="*/ 14 h 73"/>
                <a:gd name="T114" fmla="*/ 23 w 57"/>
                <a:gd name="T115" fmla="*/ 16 h 73"/>
                <a:gd name="T116" fmla="*/ 27 w 57"/>
                <a:gd name="T117" fmla="*/ 1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7" h="73">
                  <a:moveTo>
                    <a:pt x="27" y="16"/>
                  </a:moveTo>
                  <a:lnTo>
                    <a:pt x="27" y="16"/>
                  </a:lnTo>
                  <a:lnTo>
                    <a:pt x="31" y="18"/>
                  </a:lnTo>
                  <a:lnTo>
                    <a:pt x="35" y="19"/>
                  </a:lnTo>
                  <a:lnTo>
                    <a:pt x="35" y="19"/>
                  </a:lnTo>
                  <a:lnTo>
                    <a:pt x="34" y="18"/>
                  </a:lnTo>
                  <a:lnTo>
                    <a:pt x="34" y="16"/>
                  </a:lnTo>
                  <a:lnTo>
                    <a:pt x="32" y="18"/>
                  </a:lnTo>
                  <a:lnTo>
                    <a:pt x="32" y="18"/>
                  </a:lnTo>
                  <a:lnTo>
                    <a:pt x="28" y="23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12" y="37"/>
                  </a:lnTo>
                  <a:lnTo>
                    <a:pt x="7" y="41"/>
                  </a:lnTo>
                  <a:lnTo>
                    <a:pt x="1" y="46"/>
                  </a:lnTo>
                  <a:lnTo>
                    <a:pt x="1" y="46"/>
                  </a:lnTo>
                  <a:lnTo>
                    <a:pt x="0" y="50"/>
                  </a:lnTo>
                  <a:lnTo>
                    <a:pt x="0" y="54"/>
                  </a:lnTo>
                  <a:lnTo>
                    <a:pt x="1" y="57"/>
                  </a:lnTo>
                  <a:lnTo>
                    <a:pt x="5" y="60"/>
                  </a:lnTo>
                  <a:lnTo>
                    <a:pt x="5" y="60"/>
                  </a:lnTo>
                  <a:lnTo>
                    <a:pt x="26" y="66"/>
                  </a:lnTo>
                  <a:lnTo>
                    <a:pt x="46" y="73"/>
                  </a:lnTo>
                  <a:lnTo>
                    <a:pt x="46" y="73"/>
                  </a:lnTo>
                  <a:lnTo>
                    <a:pt x="50" y="73"/>
                  </a:lnTo>
                  <a:lnTo>
                    <a:pt x="53" y="72"/>
                  </a:lnTo>
                  <a:lnTo>
                    <a:pt x="55" y="69"/>
                  </a:lnTo>
                  <a:lnTo>
                    <a:pt x="57" y="66"/>
                  </a:lnTo>
                  <a:lnTo>
                    <a:pt x="57" y="64"/>
                  </a:lnTo>
                  <a:lnTo>
                    <a:pt x="55" y="61"/>
                  </a:lnTo>
                  <a:lnTo>
                    <a:pt x="54" y="58"/>
                  </a:lnTo>
                  <a:lnTo>
                    <a:pt x="51" y="57"/>
                  </a:lnTo>
                  <a:lnTo>
                    <a:pt x="51" y="57"/>
                  </a:lnTo>
                  <a:lnTo>
                    <a:pt x="30" y="51"/>
                  </a:lnTo>
                  <a:lnTo>
                    <a:pt x="9" y="45"/>
                  </a:lnTo>
                  <a:lnTo>
                    <a:pt x="9" y="45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20" y="50"/>
                  </a:lnTo>
                  <a:lnTo>
                    <a:pt x="30" y="42"/>
                  </a:lnTo>
                  <a:lnTo>
                    <a:pt x="38" y="35"/>
                  </a:lnTo>
                  <a:lnTo>
                    <a:pt x="46" y="27"/>
                  </a:lnTo>
                  <a:lnTo>
                    <a:pt x="46" y="27"/>
                  </a:lnTo>
                  <a:lnTo>
                    <a:pt x="49" y="22"/>
                  </a:lnTo>
                  <a:lnTo>
                    <a:pt x="50" y="16"/>
                  </a:lnTo>
                  <a:lnTo>
                    <a:pt x="49" y="12"/>
                  </a:lnTo>
                  <a:lnTo>
                    <a:pt x="46" y="8"/>
                  </a:lnTo>
                  <a:lnTo>
                    <a:pt x="42" y="6"/>
                  </a:lnTo>
                  <a:lnTo>
                    <a:pt x="38" y="3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3" y="1"/>
                  </a:lnTo>
                  <a:lnTo>
                    <a:pt x="20" y="3"/>
                  </a:lnTo>
                  <a:lnTo>
                    <a:pt x="19" y="6"/>
                  </a:lnTo>
                  <a:lnTo>
                    <a:pt x="19" y="8"/>
                  </a:lnTo>
                  <a:lnTo>
                    <a:pt x="19" y="11"/>
                  </a:lnTo>
                  <a:lnTo>
                    <a:pt x="20" y="14"/>
                  </a:lnTo>
                  <a:lnTo>
                    <a:pt x="23" y="16"/>
                  </a:lnTo>
                  <a:lnTo>
                    <a:pt x="27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552"/>
            <p:cNvSpPr/>
            <p:nvPr/>
          </p:nvSpPr>
          <p:spPr bwMode="auto">
            <a:xfrm>
              <a:off x="7450505" y="1150499"/>
              <a:ext cx="108920" cy="139494"/>
            </a:xfrm>
            <a:custGeom>
              <a:avLst/>
              <a:gdLst>
                <a:gd name="T0" fmla="*/ 27 w 57"/>
                <a:gd name="T1" fmla="*/ 16 h 73"/>
                <a:gd name="T2" fmla="*/ 27 w 57"/>
                <a:gd name="T3" fmla="*/ 16 h 73"/>
                <a:gd name="T4" fmla="*/ 31 w 57"/>
                <a:gd name="T5" fmla="*/ 18 h 73"/>
                <a:gd name="T6" fmla="*/ 35 w 57"/>
                <a:gd name="T7" fmla="*/ 19 h 73"/>
                <a:gd name="T8" fmla="*/ 35 w 57"/>
                <a:gd name="T9" fmla="*/ 19 h 73"/>
                <a:gd name="T10" fmla="*/ 34 w 57"/>
                <a:gd name="T11" fmla="*/ 18 h 73"/>
                <a:gd name="T12" fmla="*/ 34 w 57"/>
                <a:gd name="T13" fmla="*/ 16 h 73"/>
                <a:gd name="T14" fmla="*/ 32 w 57"/>
                <a:gd name="T15" fmla="*/ 18 h 73"/>
                <a:gd name="T16" fmla="*/ 32 w 57"/>
                <a:gd name="T17" fmla="*/ 18 h 73"/>
                <a:gd name="T18" fmla="*/ 28 w 57"/>
                <a:gd name="T19" fmla="*/ 23 h 73"/>
                <a:gd name="T20" fmla="*/ 23 w 57"/>
                <a:gd name="T21" fmla="*/ 28 h 73"/>
                <a:gd name="T22" fmla="*/ 23 w 57"/>
                <a:gd name="T23" fmla="*/ 28 h 73"/>
                <a:gd name="T24" fmla="*/ 12 w 57"/>
                <a:gd name="T25" fmla="*/ 37 h 73"/>
                <a:gd name="T26" fmla="*/ 7 w 57"/>
                <a:gd name="T27" fmla="*/ 41 h 73"/>
                <a:gd name="T28" fmla="*/ 1 w 57"/>
                <a:gd name="T29" fmla="*/ 46 h 73"/>
                <a:gd name="T30" fmla="*/ 1 w 57"/>
                <a:gd name="T31" fmla="*/ 46 h 73"/>
                <a:gd name="T32" fmla="*/ 0 w 57"/>
                <a:gd name="T33" fmla="*/ 50 h 73"/>
                <a:gd name="T34" fmla="*/ 0 w 57"/>
                <a:gd name="T35" fmla="*/ 54 h 73"/>
                <a:gd name="T36" fmla="*/ 1 w 57"/>
                <a:gd name="T37" fmla="*/ 57 h 73"/>
                <a:gd name="T38" fmla="*/ 5 w 57"/>
                <a:gd name="T39" fmla="*/ 60 h 73"/>
                <a:gd name="T40" fmla="*/ 5 w 57"/>
                <a:gd name="T41" fmla="*/ 60 h 73"/>
                <a:gd name="T42" fmla="*/ 26 w 57"/>
                <a:gd name="T43" fmla="*/ 66 h 73"/>
                <a:gd name="T44" fmla="*/ 46 w 57"/>
                <a:gd name="T45" fmla="*/ 73 h 73"/>
                <a:gd name="T46" fmla="*/ 46 w 57"/>
                <a:gd name="T47" fmla="*/ 73 h 73"/>
                <a:gd name="T48" fmla="*/ 50 w 57"/>
                <a:gd name="T49" fmla="*/ 73 h 73"/>
                <a:gd name="T50" fmla="*/ 53 w 57"/>
                <a:gd name="T51" fmla="*/ 72 h 73"/>
                <a:gd name="T52" fmla="*/ 55 w 57"/>
                <a:gd name="T53" fmla="*/ 69 h 73"/>
                <a:gd name="T54" fmla="*/ 57 w 57"/>
                <a:gd name="T55" fmla="*/ 66 h 73"/>
                <a:gd name="T56" fmla="*/ 57 w 57"/>
                <a:gd name="T57" fmla="*/ 64 h 73"/>
                <a:gd name="T58" fmla="*/ 55 w 57"/>
                <a:gd name="T59" fmla="*/ 61 h 73"/>
                <a:gd name="T60" fmla="*/ 54 w 57"/>
                <a:gd name="T61" fmla="*/ 58 h 73"/>
                <a:gd name="T62" fmla="*/ 51 w 57"/>
                <a:gd name="T63" fmla="*/ 57 h 73"/>
                <a:gd name="T64" fmla="*/ 51 w 57"/>
                <a:gd name="T65" fmla="*/ 57 h 73"/>
                <a:gd name="T66" fmla="*/ 30 w 57"/>
                <a:gd name="T67" fmla="*/ 51 h 73"/>
                <a:gd name="T68" fmla="*/ 9 w 57"/>
                <a:gd name="T69" fmla="*/ 45 h 73"/>
                <a:gd name="T70" fmla="*/ 9 w 57"/>
                <a:gd name="T71" fmla="*/ 45 h 73"/>
                <a:gd name="T72" fmla="*/ 12 w 57"/>
                <a:gd name="T73" fmla="*/ 58 h 73"/>
                <a:gd name="T74" fmla="*/ 12 w 57"/>
                <a:gd name="T75" fmla="*/ 58 h 73"/>
                <a:gd name="T76" fmla="*/ 20 w 57"/>
                <a:gd name="T77" fmla="*/ 50 h 73"/>
                <a:gd name="T78" fmla="*/ 30 w 57"/>
                <a:gd name="T79" fmla="*/ 42 h 73"/>
                <a:gd name="T80" fmla="*/ 38 w 57"/>
                <a:gd name="T81" fmla="*/ 35 h 73"/>
                <a:gd name="T82" fmla="*/ 46 w 57"/>
                <a:gd name="T83" fmla="*/ 27 h 73"/>
                <a:gd name="T84" fmla="*/ 46 w 57"/>
                <a:gd name="T85" fmla="*/ 27 h 73"/>
                <a:gd name="T86" fmla="*/ 49 w 57"/>
                <a:gd name="T87" fmla="*/ 22 h 73"/>
                <a:gd name="T88" fmla="*/ 50 w 57"/>
                <a:gd name="T89" fmla="*/ 16 h 73"/>
                <a:gd name="T90" fmla="*/ 49 w 57"/>
                <a:gd name="T91" fmla="*/ 12 h 73"/>
                <a:gd name="T92" fmla="*/ 46 w 57"/>
                <a:gd name="T93" fmla="*/ 8 h 73"/>
                <a:gd name="T94" fmla="*/ 42 w 57"/>
                <a:gd name="T95" fmla="*/ 6 h 73"/>
                <a:gd name="T96" fmla="*/ 38 w 57"/>
                <a:gd name="T97" fmla="*/ 3 h 73"/>
                <a:gd name="T98" fmla="*/ 27 w 57"/>
                <a:gd name="T99" fmla="*/ 0 h 73"/>
                <a:gd name="T100" fmla="*/ 27 w 57"/>
                <a:gd name="T101" fmla="*/ 0 h 73"/>
                <a:gd name="T102" fmla="*/ 23 w 57"/>
                <a:gd name="T103" fmla="*/ 1 h 73"/>
                <a:gd name="T104" fmla="*/ 20 w 57"/>
                <a:gd name="T105" fmla="*/ 3 h 73"/>
                <a:gd name="T106" fmla="*/ 19 w 57"/>
                <a:gd name="T107" fmla="*/ 6 h 73"/>
                <a:gd name="T108" fmla="*/ 19 w 57"/>
                <a:gd name="T109" fmla="*/ 8 h 73"/>
                <a:gd name="T110" fmla="*/ 19 w 57"/>
                <a:gd name="T111" fmla="*/ 11 h 73"/>
                <a:gd name="T112" fmla="*/ 20 w 57"/>
                <a:gd name="T113" fmla="*/ 14 h 73"/>
                <a:gd name="T114" fmla="*/ 23 w 57"/>
                <a:gd name="T115" fmla="*/ 16 h 73"/>
                <a:gd name="T116" fmla="*/ 27 w 57"/>
                <a:gd name="T117" fmla="*/ 1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7" h="73">
                  <a:moveTo>
                    <a:pt x="27" y="16"/>
                  </a:moveTo>
                  <a:lnTo>
                    <a:pt x="27" y="16"/>
                  </a:lnTo>
                  <a:lnTo>
                    <a:pt x="31" y="18"/>
                  </a:lnTo>
                  <a:lnTo>
                    <a:pt x="35" y="19"/>
                  </a:lnTo>
                  <a:lnTo>
                    <a:pt x="35" y="19"/>
                  </a:lnTo>
                  <a:lnTo>
                    <a:pt x="34" y="18"/>
                  </a:lnTo>
                  <a:lnTo>
                    <a:pt x="34" y="16"/>
                  </a:lnTo>
                  <a:lnTo>
                    <a:pt x="32" y="18"/>
                  </a:lnTo>
                  <a:lnTo>
                    <a:pt x="32" y="18"/>
                  </a:lnTo>
                  <a:lnTo>
                    <a:pt x="28" y="23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12" y="37"/>
                  </a:lnTo>
                  <a:lnTo>
                    <a:pt x="7" y="41"/>
                  </a:lnTo>
                  <a:lnTo>
                    <a:pt x="1" y="46"/>
                  </a:lnTo>
                  <a:lnTo>
                    <a:pt x="1" y="46"/>
                  </a:lnTo>
                  <a:lnTo>
                    <a:pt x="0" y="50"/>
                  </a:lnTo>
                  <a:lnTo>
                    <a:pt x="0" y="54"/>
                  </a:lnTo>
                  <a:lnTo>
                    <a:pt x="1" y="57"/>
                  </a:lnTo>
                  <a:lnTo>
                    <a:pt x="5" y="60"/>
                  </a:lnTo>
                  <a:lnTo>
                    <a:pt x="5" y="60"/>
                  </a:lnTo>
                  <a:lnTo>
                    <a:pt x="26" y="66"/>
                  </a:lnTo>
                  <a:lnTo>
                    <a:pt x="46" y="73"/>
                  </a:lnTo>
                  <a:lnTo>
                    <a:pt x="46" y="73"/>
                  </a:lnTo>
                  <a:lnTo>
                    <a:pt x="50" y="73"/>
                  </a:lnTo>
                  <a:lnTo>
                    <a:pt x="53" y="72"/>
                  </a:lnTo>
                  <a:lnTo>
                    <a:pt x="55" y="69"/>
                  </a:lnTo>
                  <a:lnTo>
                    <a:pt x="57" y="66"/>
                  </a:lnTo>
                  <a:lnTo>
                    <a:pt x="57" y="64"/>
                  </a:lnTo>
                  <a:lnTo>
                    <a:pt x="55" y="61"/>
                  </a:lnTo>
                  <a:lnTo>
                    <a:pt x="54" y="58"/>
                  </a:lnTo>
                  <a:lnTo>
                    <a:pt x="51" y="57"/>
                  </a:lnTo>
                  <a:lnTo>
                    <a:pt x="51" y="57"/>
                  </a:lnTo>
                  <a:lnTo>
                    <a:pt x="30" y="51"/>
                  </a:lnTo>
                  <a:lnTo>
                    <a:pt x="9" y="45"/>
                  </a:lnTo>
                  <a:lnTo>
                    <a:pt x="9" y="45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20" y="50"/>
                  </a:lnTo>
                  <a:lnTo>
                    <a:pt x="30" y="42"/>
                  </a:lnTo>
                  <a:lnTo>
                    <a:pt x="38" y="35"/>
                  </a:lnTo>
                  <a:lnTo>
                    <a:pt x="46" y="27"/>
                  </a:lnTo>
                  <a:lnTo>
                    <a:pt x="46" y="27"/>
                  </a:lnTo>
                  <a:lnTo>
                    <a:pt x="49" y="22"/>
                  </a:lnTo>
                  <a:lnTo>
                    <a:pt x="50" y="16"/>
                  </a:lnTo>
                  <a:lnTo>
                    <a:pt x="49" y="12"/>
                  </a:lnTo>
                  <a:lnTo>
                    <a:pt x="46" y="8"/>
                  </a:lnTo>
                  <a:lnTo>
                    <a:pt x="42" y="6"/>
                  </a:lnTo>
                  <a:lnTo>
                    <a:pt x="38" y="3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3" y="1"/>
                  </a:lnTo>
                  <a:lnTo>
                    <a:pt x="20" y="3"/>
                  </a:lnTo>
                  <a:lnTo>
                    <a:pt x="19" y="6"/>
                  </a:lnTo>
                  <a:lnTo>
                    <a:pt x="19" y="8"/>
                  </a:lnTo>
                  <a:lnTo>
                    <a:pt x="19" y="11"/>
                  </a:lnTo>
                  <a:lnTo>
                    <a:pt x="20" y="14"/>
                  </a:lnTo>
                  <a:lnTo>
                    <a:pt x="23" y="16"/>
                  </a:lnTo>
                  <a:lnTo>
                    <a:pt x="27" y="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34" name="文本框 133"/>
          <p:cNvSpPr txBox="1"/>
          <p:nvPr/>
        </p:nvSpPr>
        <p:spPr>
          <a:xfrm>
            <a:off x="5104143" y="972742"/>
            <a:ext cx="6505047" cy="998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59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201X</a:t>
            </a:r>
            <a:endParaRPr lang="zh-CN" altLang="en-US" sz="5900" b="1" dirty="0">
              <a:solidFill>
                <a:srgbClr val="C0000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pic>
        <p:nvPicPr>
          <p:cNvPr id="2" name="纯音乐 - 阿兰蒂斯之恋 - aranjuez mon auour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84066" y="100889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1277257" y="2133601"/>
            <a:ext cx="9593943" cy="2174942"/>
          </a:xfrm>
          <a:prstGeom prst="rect">
            <a:avLst/>
          </a:prstGeom>
          <a:solidFill>
            <a:srgbClr val="0057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418501" y="2275930"/>
            <a:ext cx="9294125" cy="1897039"/>
          </a:xfrm>
          <a:prstGeom prst="rect">
            <a:avLst/>
          </a:prstGeom>
          <a:blipFill dpi="0" rotWithShape="1">
            <a:blip r:embed="rId2"/>
            <a:srcRect/>
            <a:stretch>
              <a:fillRect t="-88000" b="-5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tx1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5" name="Freeform 105"/>
          <p:cNvSpPr>
            <a:spLocks noEditPoints="1"/>
          </p:cNvSpPr>
          <p:nvPr/>
        </p:nvSpPr>
        <p:spPr bwMode="auto">
          <a:xfrm>
            <a:off x="1418501" y="4601077"/>
            <a:ext cx="241653" cy="219862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32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660154" y="4486867"/>
            <a:ext cx="23883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Add your text here</a:t>
            </a:r>
            <a:endParaRPr lang="zh-CN" altLang="en-US" sz="20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7" name="Freeform 105"/>
          <p:cNvSpPr>
            <a:spLocks noEditPoints="1"/>
          </p:cNvSpPr>
          <p:nvPr/>
        </p:nvSpPr>
        <p:spPr bwMode="auto">
          <a:xfrm>
            <a:off x="1418501" y="4999263"/>
            <a:ext cx="241653" cy="219862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32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660154" y="4885053"/>
            <a:ext cx="23883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Add your text here</a:t>
            </a:r>
            <a:endParaRPr lang="zh-CN" altLang="en-US" sz="20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9" name="Freeform 105"/>
          <p:cNvSpPr>
            <a:spLocks noEditPoints="1"/>
          </p:cNvSpPr>
          <p:nvPr/>
        </p:nvSpPr>
        <p:spPr bwMode="auto">
          <a:xfrm>
            <a:off x="1418501" y="5397163"/>
            <a:ext cx="241653" cy="219862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32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660154" y="5282953"/>
            <a:ext cx="23883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Add your text here</a:t>
            </a:r>
            <a:endParaRPr lang="zh-CN" altLang="en-US" sz="20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1" name="Freeform 105"/>
          <p:cNvSpPr>
            <a:spLocks noEditPoints="1"/>
          </p:cNvSpPr>
          <p:nvPr/>
        </p:nvSpPr>
        <p:spPr bwMode="auto">
          <a:xfrm>
            <a:off x="5174320" y="4628373"/>
            <a:ext cx="241653" cy="219862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32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415973" y="4514163"/>
            <a:ext cx="2018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Add your text here</a:t>
            </a:r>
            <a:endParaRPr lang="zh-CN" altLang="en-US" sz="20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3" name="Freeform 105"/>
          <p:cNvSpPr>
            <a:spLocks noEditPoints="1"/>
          </p:cNvSpPr>
          <p:nvPr/>
        </p:nvSpPr>
        <p:spPr bwMode="auto">
          <a:xfrm>
            <a:off x="5174320" y="5026559"/>
            <a:ext cx="241653" cy="219862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32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415973" y="4912349"/>
            <a:ext cx="2018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Add your text here</a:t>
            </a:r>
            <a:endParaRPr lang="zh-CN" altLang="en-US" sz="20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5" name="Freeform 105"/>
          <p:cNvSpPr>
            <a:spLocks noEditPoints="1"/>
          </p:cNvSpPr>
          <p:nvPr/>
        </p:nvSpPr>
        <p:spPr bwMode="auto">
          <a:xfrm>
            <a:off x="5174320" y="5424459"/>
            <a:ext cx="241653" cy="219862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32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415973" y="5310249"/>
            <a:ext cx="2018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Add your text here</a:t>
            </a:r>
            <a:endParaRPr lang="zh-CN" altLang="en-US" sz="20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7" name="Freeform 105"/>
          <p:cNvSpPr>
            <a:spLocks noEditPoints="1"/>
          </p:cNvSpPr>
          <p:nvPr/>
        </p:nvSpPr>
        <p:spPr bwMode="auto">
          <a:xfrm>
            <a:off x="8921906" y="4601077"/>
            <a:ext cx="241653" cy="219862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32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163559" y="4486867"/>
            <a:ext cx="23883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Add your text here</a:t>
            </a:r>
            <a:endParaRPr lang="zh-CN" altLang="en-US" sz="20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9" name="Freeform 105"/>
          <p:cNvSpPr>
            <a:spLocks noEditPoints="1"/>
          </p:cNvSpPr>
          <p:nvPr/>
        </p:nvSpPr>
        <p:spPr bwMode="auto">
          <a:xfrm>
            <a:off x="8921906" y="4999263"/>
            <a:ext cx="241653" cy="219862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32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163559" y="4885053"/>
            <a:ext cx="23883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Add your text here</a:t>
            </a:r>
            <a:endParaRPr lang="zh-CN" altLang="en-US" sz="20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1" name="Freeform 105"/>
          <p:cNvSpPr>
            <a:spLocks noEditPoints="1"/>
          </p:cNvSpPr>
          <p:nvPr/>
        </p:nvSpPr>
        <p:spPr bwMode="auto">
          <a:xfrm>
            <a:off x="8921906" y="5397163"/>
            <a:ext cx="241653" cy="219862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32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9163559" y="5282953"/>
            <a:ext cx="23883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Add your text here</a:t>
            </a:r>
            <a:endParaRPr lang="zh-CN" altLang="en-US" sz="20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491140" y="556239"/>
            <a:ext cx="3534827" cy="727718"/>
            <a:chOff x="491140" y="556239"/>
            <a:chExt cx="3534827" cy="727718"/>
          </a:xfrm>
        </p:grpSpPr>
        <p:grpSp>
          <p:nvGrpSpPr>
            <p:cNvPr id="25" name="组合 42"/>
            <p:cNvGrpSpPr/>
            <p:nvPr/>
          </p:nvGrpSpPr>
          <p:grpSpPr>
            <a:xfrm rot="5400000">
              <a:off x="510225" y="537154"/>
              <a:ext cx="695274" cy="733444"/>
              <a:chOff x="4197350" y="2182813"/>
              <a:chExt cx="608013" cy="641350"/>
            </a:xfrm>
            <a:solidFill>
              <a:srgbClr val="005790"/>
            </a:solidFill>
          </p:grpSpPr>
          <p:sp>
            <p:nvSpPr>
              <p:cNvPr id="28" name="Freeform 166"/>
              <p:cNvSpPr/>
              <p:nvPr/>
            </p:nvSpPr>
            <p:spPr bwMode="auto">
              <a:xfrm>
                <a:off x="4229100" y="2211388"/>
                <a:ext cx="39688" cy="157163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8" y="14"/>
                  </a:cxn>
                  <a:cxn ang="0">
                    <a:pos x="54" y="25"/>
                  </a:cxn>
                  <a:cxn ang="0">
                    <a:pos x="47" y="49"/>
                  </a:cxn>
                  <a:cxn ang="0">
                    <a:pos x="34" y="96"/>
                  </a:cxn>
                  <a:cxn ang="0">
                    <a:pos x="34" y="96"/>
                  </a:cxn>
                  <a:cxn ang="0">
                    <a:pos x="27" y="122"/>
                  </a:cxn>
                  <a:cxn ang="0">
                    <a:pos x="21" y="149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6" y="222"/>
                  </a:cxn>
                  <a:cxn ang="0">
                    <a:pos x="3" y="243"/>
                  </a:cxn>
                  <a:cxn ang="0">
                    <a:pos x="1" y="263"/>
                  </a:cxn>
                  <a:cxn ang="0">
                    <a:pos x="0" y="283"/>
                  </a:cxn>
                  <a:cxn ang="0">
                    <a:pos x="0" y="283"/>
                  </a:cxn>
                  <a:cxn ang="0">
                    <a:pos x="1" y="290"/>
                  </a:cxn>
                  <a:cxn ang="0">
                    <a:pos x="2" y="292"/>
                  </a:cxn>
                  <a:cxn ang="0">
                    <a:pos x="3" y="294"/>
                  </a:cxn>
                  <a:cxn ang="0">
                    <a:pos x="6" y="296"/>
                  </a:cxn>
                  <a:cxn ang="0">
                    <a:pos x="8" y="296"/>
                  </a:cxn>
                  <a:cxn ang="0">
                    <a:pos x="11" y="296"/>
                  </a:cxn>
                  <a:cxn ang="0">
                    <a:pos x="14" y="294"/>
                  </a:cxn>
                  <a:cxn ang="0">
                    <a:pos x="14" y="294"/>
                  </a:cxn>
                  <a:cxn ang="0">
                    <a:pos x="15" y="293"/>
                  </a:cxn>
                  <a:cxn ang="0">
                    <a:pos x="16" y="291"/>
                  </a:cxn>
                  <a:cxn ang="0">
                    <a:pos x="15" y="287"/>
                  </a:cxn>
                  <a:cxn ang="0">
                    <a:pos x="14" y="285"/>
                  </a:cxn>
                  <a:cxn ang="0">
                    <a:pos x="12" y="285"/>
                  </a:cxn>
                  <a:cxn ang="0">
                    <a:pos x="11" y="284"/>
                  </a:cxn>
                  <a:cxn ang="0">
                    <a:pos x="9" y="285"/>
                  </a:cxn>
                  <a:cxn ang="0">
                    <a:pos x="9" y="285"/>
                  </a:cxn>
                  <a:cxn ang="0">
                    <a:pos x="11" y="282"/>
                  </a:cxn>
                  <a:cxn ang="0">
                    <a:pos x="12" y="276"/>
                  </a:cxn>
                  <a:cxn ang="0">
                    <a:pos x="14" y="259"/>
                  </a:cxn>
                  <a:cxn ang="0">
                    <a:pos x="14" y="232"/>
                  </a:cxn>
                  <a:cxn ang="0">
                    <a:pos x="14" y="232"/>
                  </a:cxn>
                  <a:cxn ang="0">
                    <a:pos x="17" y="212"/>
                  </a:cxn>
                  <a:cxn ang="0">
                    <a:pos x="21" y="193"/>
                  </a:cxn>
                  <a:cxn ang="0">
                    <a:pos x="29" y="155"/>
                  </a:cxn>
                  <a:cxn ang="0">
                    <a:pos x="29" y="155"/>
                  </a:cxn>
                  <a:cxn ang="0">
                    <a:pos x="38" y="119"/>
                  </a:cxn>
                  <a:cxn ang="0">
                    <a:pos x="48" y="83"/>
                  </a:cxn>
                  <a:cxn ang="0">
                    <a:pos x="48" y="83"/>
                  </a:cxn>
                  <a:cxn ang="0">
                    <a:pos x="58" y="45"/>
                  </a:cxn>
                  <a:cxn ang="0">
                    <a:pos x="64" y="25"/>
                  </a:cxn>
                  <a:cxn ang="0">
                    <a:pos x="68" y="16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3" h="296">
                    <a:moveTo>
                      <a:pt x="63" y="2"/>
                    </a:moveTo>
                    <a:lnTo>
                      <a:pt x="63" y="2"/>
                    </a:lnTo>
                    <a:lnTo>
                      <a:pt x="58" y="14"/>
                    </a:lnTo>
                    <a:lnTo>
                      <a:pt x="54" y="25"/>
                    </a:lnTo>
                    <a:lnTo>
                      <a:pt x="47" y="49"/>
                    </a:lnTo>
                    <a:lnTo>
                      <a:pt x="34" y="96"/>
                    </a:lnTo>
                    <a:lnTo>
                      <a:pt x="34" y="96"/>
                    </a:lnTo>
                    <a:lnTo>
                      <a:pt x="27" y="122"/>
                    </a:lnTo>
                    <a:lnTo>
                      <a:pt x="21" y="149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6" y="222"/>
                    </a:lnTo>
                    <a:lnTo>
                      <a:pt x="3" y="243"/>
                    </a:lnTo>
                    <a:lnTo>
                      <a:pt x="1" y="263"/>
                    </a:lnTo>
                    <a:lnTo>
                      <a:pt x="0" y="283"/>
                    </a:lnTo>
                    <a:lnTo>
                      <a:pt x="0" y="283"/>
                    </a:lnTo>
                    <a:lnTo>
                      <a:pt x="1" y="290"/>
                    </a:lnTo>
                    <a:lnTo>
                      <a:pt x="2" y="292"/>
                    </a:lnTo>
                    <a:lnTo>
                      <a:pt x="3" y="294"/>
                    </a:lnTo>
                    <a:lnTo>
                      <a:pt x="6" y="296"/>
                    </a:lnTo>
                    <a:lnTo>
                      <a:pt x="8" y="296"/>
                    </a:lnTo>
                    <a:lnTo>
                      <a:pt x="11" y="296"/>
                    </a:lnTo>
                    <a:lnTo>
                      <a:pt x="14" y="294"/>
                    </a:lnTo>
                    <a:lnTo>
                      <a:pt x="14" y="294"/>
                    </a:lnTo>
                    <a:lnTo>
                      <a:pt x="15" y="293"/>
                    </a:lnTo>
                    <a:lnTo>
                      <a:pt x="16" y="291"/>
                    </a:lnTo>
                    <a:lnTo>
                      <a:pt x="15" y="287"/>
                    </a:lnTo>
                    <a:lnTo>
                      <a:pt x="14" y="285"/>
                    </a:lnTo>
                    <a:lnTo>
                      <a:pt x="12" y="285"/>
                    </a:lnTo>
                    <a:lnTo>
                      <a:pt x="11" y="284"/>
                    </a:lnTo>
                    <a:lnTo>
                      <a:pt x="9" y="285"/>
                    </a:lnTo>
                    <a:lnTo>
                      <a:pt x="9" y="285"/>
                    </a:lnTo>
                    <a:lnTo>
                      <a:pt x="11" y="282"/>
                    </a:lnTo>
                    <a:lnTo>
                      <a:pt x="12" y="276"/>
                    </a:lnTo>
                    <a:lnTo>
                      <a:pt x="14" y="259"/>
                    </a:lnTo>
                    <a:lnTo>
                      <a:pt x="14" y="232"/>
                    </a:lnTo>
                    <a:lnTo>
                      <a:pt x="14" y="232"/>
                    </a:lnTo>
                    <a:lnTo>
                      <a:pt x="17" y="212"/>
                    </a:lnTo>
                    <a:lnTo>
                      <a:pt x="21" y="193"/>
                    </a:lnTo>
                    <a:lnTo>
                      <a:pt x="29" y="155"/>
                    </a:lnTo>
                    <a:lnTo>
                      <a:pt x="29" y="155"/>
                    </a:lnTo>
                    <a:lnTo>
                      <a:pt x="38" y="119"/>
                    </a:lnTo>
                    <a:lnTo>
                      <a:pt x="48" y="83"/>
                    </a:lnTo>
                    <a:lnTo>
                      <a:pt x="48" y="83"/>
                    </a:lnTo>
                    <a:lnTo>
                      <a:pt x="58" y="45"/>
                    </a:lnTo>
                    <a:lnTo>
                      <a:pt x="64" y="25"/>
                    </a:lnTo>
                    <a:lnTo>
                      <a:pt x="68" y="16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" name="Freeform 167"/>
              <p:cNvSpPr/>
              <p:nvPr/>
            </p:nvSpPr>
            <p:spPr bwMode="auto">
              <a:xfrm>
                <a:off x="4251325" y="2206625"/>
                <a:ext cx="39688" cy="17780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1" y="40"/>
                  </a:cxn>
                  <a:cxn ang="0">
                    <a:pos x="44" y="59"/>
                  </a:cxn>
                  <a:cxn ang="0">
                    <a:pos x="38" y="78"/>
                  </a:cxn>
                  <a:cxn ang="0">
                    <a:pos x="38" y="78"/>
                  </a:cxn>
                  <a:cxn ang="0">
                    <a:pos x="33" y="101"/>
                  </a:cxn>
                  <a:cxn ang="0">
                    <a:pos x="29" y="124"/>
                  </a:cxn>
                  <a:cxn ang="0">
                    <a:pos x="20" y="170"/>
                  </a:cxn>
                  <a:cxn ang="0">
                    <a:pos x="20" y="170"/>
                  </a:cxn>
                  <a:cxn ang="0">
                    <a:pos x="5" y="249"/>
                  </a:cxn>
                  <a:cxn ang="0">
                    <a:pos x="5" y="249"/>
                  </a:cxn>
                  <a:cxn ang="0">
                    <a:pos x="2" y="270"/>
                  </a:cxn>
                  <a:cxn ang="0">
                    <a:pos x="1" y="290"/>
                  </a:cxn>
                  <a:cxn ang="0">
                    <a:pos x="0" y="311"/>
                  </a:cxn>
                  <a:cxn ang="0">
                    <a:pos x="0" y="332"/>
                  </a:cxn>
                  <a:cxn ang="0">
                    <a:pos x="0" y="332"/>
                  </a:cxn>
                  <a:cxn ang="0">
                    <a:pos x="0" y="334"/>
                  </a:cxn>
                  <a:cxn ang="0">
                    <a:pos x="1" y="336"/>
                  </a:cxn>
                  <a:cxn ang="0">
                    <a:pos x="3" y="336"/>
                  </a:cxn>
                  <a:cxn ang="0">
                    <a:pos x="5" y="337"/>
                  </a:cxn>
                  <a:cxn ang="0">
                    <a:pos x="6" y="336"/>
                  </a:cxn>
                  <a:cxn ang="0">
                    <a:pos x="8" y="336"/>
                  </a:cxn>
                  <a:cxn ang="0">
                    <a:pos x="9" y="334"/>
                  </a:cxn>
                  <a:cxn ang="0">
                    <a:pos x="9" y="332"/>
                  </a:cxn>
                  <a:cxn ang="0">
                    <a:pos x="9" y="332"/>
                  </a:cxn>
                  <a:cxn ang="0">
                    <a:pos x="9" y="310"/>
                  </a:cxn>
                  <a:cxn ang="0">
                    <a:pos x="10" y="288"/>
                  </a:cxn>
                  <a:cxn ang="0">
                    <a:pos x="12" y="265"/>
                  </a:cxn>
                  <a:cxn ang="0">
                    <a:pos x="16" y="244"/>
                  </a:cxn>
                  <a:cxn ang="0">
                    <a:pos x="16" y="244"/>
                  </a:cxn>
                  <a:cxn ang="0">
                    <a:pos x="32" y="164"/>
                  </a:cxn>
                  <a:cxn ang="0">
                    <a:pos x="32" y="164"/>
                  </a:cxn>
                  <a:cxn ang="0">
                    <a:pos x="39" y="122"/>
                  </a:cxn>
                  <a:cxn ang="0">
                    <a:pos x="47" y="81"/>
                  </a:cxn>
                  <a:cxn ang="0">
                    <a:pos x="47" y="81"/>
                  </a:cxn>
                  <a:cxn ang="0">
                    <a:pos x="52" y="61"/>
                  </a:cxn>
                  <a:cxn ang="0">
                    <a:pos x="60" y="43"/>
                  </a:cxn>
                  <a:cxn ang="0">
                    <a:pos x="75" y="6"/>
                  </a:cxn>
                  <a:cxn ang="0">
                    <a:pos x="75" y="6"/>
                  </a:cxn>
                  <a:cxn ang="0">
                    <a:pos x="76" y="4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69" y="1"/>
                  </a:cxn>
                  <a:cxn ang="0">
                    <a:pos x="67" y="2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337">
                    <a:moveTo>
                      <a:pt x="66" y="3"/>
                    </a:moveTo>
                    <a:lnTo>
                      <a:pt x="66" y="3"/>
                    </a:lnTo>
                    <a:lnTo>
                      <a:pt x="51" y="40"/>
                    </a:lnTo>
                    <a:lnTo>
                      <a:pt x="44" y="59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101"/>
                    </a:lnTo>
                    <a:lnTo>
                      <a:pt x="29" y="124"/>
                    </a:lnTo>
                    <a:lnTo>
                      <a:pt x="20" y="170"/>
                    </a:lnTo>
                    <a:lnTo>
                      <a:pt x="20" y="170"/>
                    </a:lnTo>
                    <a:lnTo>
                      <a:pt x="5" y="249"/>
                    </a:lnTo>
                    <a:lnTo>
                      <a:pt x="5" y="249"/>
                    </a:lnTo>
                    <a:lnTo>
                      <a:pt x="2" y="270"/>
                    </a:lnTo>
                    <a:lnTo>
                      <a:pt x="1" y="290"/>
                    </a:lnTo>
                    <a:lnTo>
                      <a:pt x="0" y="311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0" y="334"/>
                    </a:lnTo>
                    <a:lnTo>
                      <a:pt x="1" y="336"/>
                    </a:lnTo>
                    <a:lnTo>
                      <a:pt x="3" y="336"/>
                    </a:lnTo>
                    <a:lnTo>
                      <a:pt x="5" y="337"/>
                    </a:lnTo>
                    <a:lnTo>
                      <a:pt x="6" y="336"/>
                    </a:lnTo>
                    <a:lnTo>
                      <a:pt x="8" y="336"/>
                    </a:lnTo>
                    <a:lnTo>
                      <a:pt x="9" y="334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9" y="310"/>
                    </a:lnTo>
                    <a:lnTo>
                      <a:pt x="10" y="288"/>
                    </a:lnTo>
                    <a:lnTo>
                      <a:pt x="12" y="265"/>
                    </a:lnTo>
                    <a:lnTo>
                      <a:pt x="16" y="244"/>
                    </a:lnTo>
                    <a:lnTo>
                      <a:pt x="16" y="244"/>
                    </a:lnTo>
                    <a:lnTo>
                      <a:pt x="32" y="164"/>
                    </a:lnTo>
                    <a:lnTo>
                      <a:pt x="32" y="164"/>
                    </a:lnTo>
                    <a:lnTo>
                      <a:pt x="39" y="122"/>
                    </a:lnTo>
                    <a:lnTo>
                      <a:pt x="47" y="81"/>
                    </a:lnTo>
                    <a:lnTo>
                      <a:pt x="47" y="81"/>
                    </a:lnTo>
                    <a:lnTo>
                      <a:pt x="52" y="61"/>
                    </a:lnTo>
                    <a:lnTo>
                      <a:pt x="60" y="43"/>
                    </a:lnTo>
                    <a:lnTo>
                      <a:pt x="75" y="6"/>
                    </a:lnTo>
                    <a:lnTo>
                      <a:pt x="75" y="6"/>
                    </a:lnTo>
                    <a:lnTo>
                      <a:pt x="76" y="4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69" y="1"/>
                    </a:lnTo>
                    <a:lnTo>
                      <a:pt x="67" y="2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" name="Freeform 168"/>
              <p:cNvSpPr/>
              <p:nvPr/>
            </p:nvSpPr>
            <p:spPr bwMode="auto">
              <a:xfrm>
                <a:off x="4271963" y="2197100"/>
                <a:ext cx="55563" cy="195263"/>
              </a:xfrm>
              <a:custGeom>
                <a:avLst/>
                <a:gdLst/>
                <a:ahLst/>
                <a:cxnLst>
                  <a:cxn ang="0">
                    <a:pos x="98" y="2"/>
                  </a:cxn>
                  <a:cxn ang="0">
                    <a:pos x="98" y="2"/>
                  </a:cxn>
                  <a:cxn ang="0">
                    <a:pos x="84" y="26"/>
                  </a:cxn>
                  <a:cxn ang="0">
                    <a:pos x="71" y="51"/>
                  </a:cxn>
                  <a:cxn ang="0">
                    <a:pos x="61" y="77"/>
                  </a:cxn>
                  <a:cxn ang="0">
                    <a:pos x="51" y="103"/>
                  </a:cxn>
                  <a:cxn ang="0">
                    <a:pos x="42" y="128"/>
                  </a:cxn>
                  <a:cxn ang="0">
                    <a:pos x="34" y="155"/>
                  </a:cxn>
                  <a:cxn ang="0">
                    <a:pos x="27" y="182"/>
                  </a:cxn>
                  <a:cxn ang="0">
                    <a:pos x="21" y="209"/>
                  </a:cxn>
                  <a:cxn ang="0">
                    <a:pos x="21" y="209"/>
                  </a:cxn>
                  <a:cxn ang="0">
                    <a:pos x="14" y="234"/>
                  </a:cxn>
                  <a:cxn ang="0">
                    <a:pos x="9" y="259"/>
                  </a:cxn>
                  <a:cxn ang="0">
                    <a:pos x="6" y="283"/>
                  </a:cxn>
                  <a:cxn ang="0">
                    <a:pos x="3" y="308"/>
                  </a:cxn>
                  <a:cxn ang="0">
                    <a:pos x="3" y="308"/>
                  </a:cxn>
                  <a:cxn ang="0">
                    <a:pos x="1" y="323"/>
                  </a:cxn>
                  <a:cxn ang="0">
                    <a:pos x="0" y="340"/>
                  </a:cxn>
                  <a:cxn ang="0">
                    <a:pos x="0" y="349"/>
                  </a:cxn>
                  <a:cxn ang="0">
                    <a:pos x="1" y="356"/>
                  </a:cxn>
                  <a:cxn ang="0">
                    <a:pos x="4" y="363"/>
                  </a:cxn>
                  <a:cxn ang="0">
                    <a:pos x="6" y="366"/>
                  </a:cxn>
                  <a:cxn ang="0">
                    <a:pos x="8" y="368"/>
                  </a:cxn>
                  <a:cxn ang="0">
                    <a:pos x="8" y="368"/>
                  </a:cxn>
                  <a:cxn ang="0">
                    <a:pos x="11" y="370"/>
                  </a:cxn>
                  <a:cxn ang="0">
                    <a:pos x="13" y="369"/>
                  </a:cxn>
                  <a:cxn ang="0">
                    <a:pos x="15" y="368"/>
                  </a:cxn>
                  <a:cxn ang="0">
                    <a:pos x="16" y="365"/>
                  </a:cxn>
                  <a:cxn ang="0">
                    <a:pos x="16" y="361"/>
                  </a:cxn>
                  <a:cxn ang="0">
                    <a:pos x="16" y="361"/>
                  </a:cxn>
                  <a:cxn ang="0">
                    <a:pos x="16" y="359"/>
                  </a:cxn>
                  <a:cxn ang="0">
                    <a:pos x="15" y="357"/>
                  </a:cxn>
                  <a:cxn ang="0">
                    <a:pos x="13" y="356"/>
                  </a:cxn>
                  <a:cxn ang="0">
                    <a:pos x="11" y="356"/>
                  </a:cxn>
                  <a:cxn ang="0">
                    <a:pos x="11" y="356"/>
                  </a:cxn>
                  <a:cxn ang="0">
                    <a:pos x="10" y="349"/>
                  </a:cxn>
                  <a:cxn ang="0">
                    <a:pos x="10" y="339"/>
                  </a:cxn>
                  <a:cxn ang="0">
                    <a:pos x="11" y="324"/>
                  </a:cxn>
                  <a:cxn ang="0">
                    <a:pos x="11" y="324"/>
                  </a:cxn>
                  <a:cxn ang="0">
                    <a:pos x="12" y="304"/>
                  </a:cxn>
                  <a:cxn ang="0">
                    <a:pos x="14" y="283"/>
                  </a:cxn>
                  <a:cxn ang="0">
                    <a:pos x="14" y="283"/>
                  </a:cxn>
                  <a:cxn ang="0">
                    <a:pos x="19" y="259"/>
                  </a:cxn>
                  <a:cxn ang="0">
                    <a:pos x="24" y="235"/>
                  </a:cxn>
                  <a:cxn ang="0">
                    <a:pos x="35" y="185"/>
                  </a:cxn>
                  <a:cxn ang="0">
                    <a:pos x="35" y="185"/>
                  </a:cxn>
                  <a:cxn ang="0">
                    <a:pos x="47" y="143"/>
                  </a:cxn>
                  <a:cxn ang="0">
                    <a:pos x="61" y="102"/>
                  </a:cxn>
                  <a:cxn ang="0">
                    <a:pos x="61" y="102"/>
                  </a:cxn>
                  <a:cxn ang="0">
                    <a:pos x="70" y="77"/>
                  </a:cxn>
                  <a:cxn ang="0">
                    <a:pos x="80" y="53"/>
                  </a:cxn>
                  <a:cxn ang="0">
                    <a:pos x="93" y="30"/>
                  </a:cxn>
                  <a:cxn ang="0">
                    <a:pos x="106" y="8"/>
                  </a:cxn>
                  <a:cxn ang="0">
                    <a:pos x="106" y="8"/>
                  </a:cxn>
                  <a:cxn ang="0">
                    <a:pos x="106" y="6"/>
                  </a:cxn>
                  <a:cxn ang="0">
                    <a:pos x="106" y="3"/>
                  </a:cxn>
                  <a:cxn ang="0">
                    <a:pos x="105" y="2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0"/>
                  </a:cxn>
                  <a:cxn ang="0">
                    <a:pos x="99" y="0"/>
                  </a:cxn>
                  <a:cxn ang="0">
                    <a:pos x="98" y="2"/>
                  </a:cxn>
                  <a:cxn ang="0">
                    <a:pos x="98" y="2"/>
                  </a:cxn>
                </a:cxnLst>
                <a:rect l="0" t="0" r="r" b="b"/>
                <a:pathLst>
                  <a:path w="106" h="370">
                    <a:moveTo>
                      <a:pt x="98" y="2"/>
                    </a:moveTo>
                    <a:lnTo>
                      <a:pt x="98" y="2"/>
                    </a:lnTo>
                    <a:lnTo>
                      <a:pt x="84" y="26"/>
                    </a:lnTo>
                    <a:lnTo>
                      <a:pt x="71" y="51"/>
                    </a:lnTo>
                    <a:lnTo>
                      <a:pt x="61" y="77"/>
                    </a:lnTo>
                    <a:lnTo>
                      <a:pt x="51" y="103"/>
                    </a:lnTo>
                    <a:lnTo>
                      <a:pt x="42" y="128"/>
                    </a:lnTo>
                    <a:lnTo>
                      <a:pt x="34" y="155"/>
                    </a:lnTo>
                    <a:lnTo>
                      <a:pt x="27" y="182"/>
                    </a:lnTo>
                    <a:lnTo>
                      <a:pt x="21" y="209"/>
                    </a:lnTo>
                    <a:lnTo>
                      <a:pt x="21" y="209"/>
                    </a:lnTo>
                    <a:lnTo>
                      <a:pt x="14" y="234"/>
                    </a:lnTo>
                    <a:lnTo>
                      <a:pt x="9" y="259"/>
                    </a:lnTo>
                    <a:lnTo>
                      <a:pt x="6" y="283"/>
                    </a:lnTo>
                    <a:lnTo>
                      <a:pt x="3" y="308"/>
                    </a:lnTo>
                    <a:lnTo>
                      <a:pt x="3" y="308"/>
                    </a:lnTo>
                    <a:lnTo>
                      <a:pt x="1" y="323"/>
                    </a:lnTo>
                    <a:lnTo>
                      <a:pt x="0" y="340"/>
                    </a:lnTo>
                    <a:lnTo>
                      <a:pt x="0" y="349"/>
                    </a:lnTo>
                    <a:lnTo>
                      <a:pt x="1" y="356"/>
                    </a:lnTo>
                    <a:lnTo>
                      <a:pt x="4" y="363"/>
                    </a:lnTo>
                    <a:lnTo>
                      <a:pt x="6" y="366"/>
                    </a:lnTo>
                    <a:lnTo>
                      <a:pt x="8" y="368"/>
                    </a:lnTo>
                    <a:lnTo>
                      <a:pt x="8" y="368"/>
                    </a:lnTo>
                    <a:lnTo>
                      <a:pt x="11" y="370"/>
                    </a:lnTo>
                    <a:lnTo>
                      <a:pt x="13" y="369"/>
                    </a:lnTo>
                    <a:lnTo>
                      <a:pt x="15" y="368"/>
                    </a:lnTo>
                    <a:lnTo>
                      <a:pt x="16" y="365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6" y="359"/>
                    </a:lnTo>
                    <a:lnTo>
                      <a:pt x="15" y="357"/>
                    </a:lnTo>
                    <a:lnTo>
                      <a:pt x="13" y="356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0" y="349"/>
                    </a:lnTo>
                    <a:lnTo>
                      <a:pt x="10" y="339"/>
                    </a:lnTo>
                    <a:lnTo>
                      <a:pt x="11" y="324"/>
                    </a:lnTo>
                    <a:lnTo>
                      <a:pt x="11" y="324"/>
                    </a:lnTo>
                    <a:lnTo>
                      <a:pt x="12" y="304"/>
                    </a:lnTo>
                    <a:lnTo>
                      <a:pt x="14" y="283"/>
                    </a:lnTo>
                    <a:lnTo>
                      <a:pt x="14" y="283"/>
                    </a:lnTo>
                    <a:lnTo>
                      <a:pt x="19" y="259"/>
                    </a:lnTo>
                    <a:lnTo>
                      <a:pt x="24" y="235"/>
                    </a:lnTo>
                    <a:lnTo>
                      <a:pt x="35" y="185"/>
                    </a:lnTo>
                    <a:lnTo>
                      <a:pt x="35" y="185"/>
                    </a:lnTo>
                    <a:lnTo>
                      <a:pt x="47" y="143"/>
                    </a:lnTo>
                    <a:lnTo>
                      <a:pt x="61" y="102"/>
                    </a:lnTo>
                    <a:lnTo>
                      <a:pt x="61" y="102"/>
                    </a:lnTo>
                    <a:lnTo>
                      <a:pt x="70" y="77"/>
                    </a:lnTo>
                    <a:lnTo>
                      <a:pt x="80" y="53"/>
                    </a:lnTo>
                    <a:lnTo>
                      <a:pt x="93" y="30"/>
                    </a:lnTo>
                    <a:lnTo>
                      <a:pt x="106" y="8"/>
                    </a:lnTo>
                    <a:lnTo>
                      <a:pt x="106" y="8"/>
                    </a:lnTo>
                    <a:lnTo>
                      <a:pt x="106" y="6"/>
                    </a:lnTo>
                    <a:lnTo>
                      <a:pt x="106" y="3"/>
                    </a:lnTo>
                    <a:lnTo>
                      <a:pt x="105" y="2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0"/>
                    </a:lnTo>
                    <a:lnTo>
                      <a:pt x="99" y="0"/>
                    </a:lnTo>
                    <a:lnTo>
                      <a:pt x="98" y="2"/>
                    </a:lnTo>
                    <a:lnTo>
                      <a:pt x="9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" name="Freeform 169"/>
              <p:cNvSpPr/>
              <p:nvPr/>
            </p:nvSpPr>
            <p:spPr bwMode="auto">
              <a:xfrm>
                <a:off x="4305300" y="2198688"/>
                <a:ext cx="39688" cy="146050"/>
              </a:xfrm>
              <a:custGeom>
                <a:avLst/>
                <a:gdLst/>
                <a:ahLst/>
                <a:cxnLst>
                  <a:cxn ang="0">
                    <a:pos x="68" y="2"/>
                  </a:cxn>
                  <a:cxn ang="0">
                    <a:pos x="68" y="2"/>
                  </a:cxn>
                  <a:cxn ang="0">
                    <a:pos x="62" y="10"/>
                  </a:cxn>
                  <a:cxn ang="0">
                    <a:pos x="57" y="20"/>
                  </a:cxn>
                  <a:cxn ang="0">
                    <a:pos x="54" y="31"/>
                  </a:cxn>
                  <a:cxn ang="0">
                    <a:pos x="53" y="41"/>
                  </a:cxn>
                  <a:cxn ang="0">
                    <a:pos x="53" y="41"/>
                  </a:cxn>
                  <a:cxn ang="0">
                    <a:pos x="51" y="51"/>
                  </a:cxn>
                  <a:cxn ang="0">
                    <a:pos x="49" y="60"/>
                  </a:cxn>
                  <a:cxn ang="0">
                    <a:pos x="42" y="80"/>
                  </a:cxn>
                  <a:cxn ang="0">
                    <a:pos x="37" y="101"/>
                  </a:cxn>
                  <a:cxn ang="0">
                    <a:pos x="32" y="120"/>
                  </a:cxn>
                  <a:cxn ang="0">
                    <a:pos x="32" y="120"/>
                  </a:cxn>
                  <a:cxn ang="0">
                    <a:pos x="14" y="191"/>
                  </a:cxn>
                  <a:cxn ang="0">
                    <a:pos x="7" y="227"/>
                  </a:cxn>
                  <a:cxn ang="0">
                    <a:pos x="3" y="244"/>
                  </a:cxn>
                  <a:cxn ang="0">
                    <a:pos x="1" y="263"/>
                  </a:cxn>
                  <a:cxn ang="0">
                    <a:pos x="1" y="263"/>
                  </a:cxn>
                  <a:cxn ang="0">
                    <a:pos x="0" y="265"/>
                  </a:cxn>
                  <a:cxn ang="0">
                    <a:pos x="0" y="270"/>
                  </a:cxn>
                  <a:cxn ang="0">
                    <a:pos x="0" y="270"/>
                  </a:cxn>
                  <a:cxn ang="0">
                    <a:pos x="0" y="272"/>
                  </a:cxn>
                  <a:cxn ang="0">
                    <a:pos x="1" y="273"/>
                  </a:cxn>
                  <a:cxn ang="0">
                    <a:pos x="3" y="274"/>
                  </a:cxn>
                  <a:cxn ang="0">
                    <a:pos x="4" y="274"/>
                  </a:cxn>
                  <a:cxn ang="0">
                    <a:pos x="7" y="273"/>
                  </a:cxn>
                  <a:cxn ang="0">
                    <a:pos x="8" y="272"/>
                  </a:cxn>
                  <a:cxn ang="0">
                    <a:pos x="9" y="270"/>
                  </a:cxn>
                  <a:cxn ang="0">
                    <a:pos x="9" y="270"/>
                  </a:cxn>
                  <a:cxn ang="0">
                    <a:pos x="11" y="254"/>
                  </a:cxn>
                  <a:cxn ang="0">
                    <a:pos x="14" y="237"/>
                  </a:cxn>
                  <a:cxn ang="0">
                    <a:pos x="22" y="204"/>
                  </a:cxn>
                  <a:cxn ang="0">
                    <a:pos x="37" y="139"/>
                  </a:cxn>
                  <a:cxn ang="0">
                    <a:pos x="37" y="139"/>
                  </a:cxn>
                  <a:cxn ang="0">
                    <a:pos x="45" y="106"/>
                  </a:cxn>
                  <a:cxn ang="0">
                    <a:pos x="54" y="73"/>
                  </a:cxn>
                  <a:cxn ang="0">
                    <a:pos x="54" y="73"/>
                  </a:cxn>
                  <a:cxn ang="0">
                    <a:pos x="58" y="56"/>
                  </a:cxn>
                  <a:cxn ang="0">
                    <a:pos x="61" y="39"/>
                  </a:cxn>
                  <a:cxn ang="0">
                    <a:pos x="64" y="31"/>
                  </a:cxn>
                  <a:cxn ang="0">
                    <a:pos x="66" y="22"/>
                  </a:cxn>
                  <a:cxn ang="0">
                    <a:pos x="70" y="14"/>
                  </a:cxn>
                  <a:cxn ang="0">
                    <a:pos x="74" y="8"/>
                  </a:cxn>
                  <a:cxn ang="0">
                    <a:pos x="74" y="8"/>
                  </a:cxn>
                  <a:cxn ang="0">
                    <a:pos x="75" y="6"/>
                  </a:cxn>
                  <a:cxn ang="0">
                    <a:pos x="75" y="5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8" y="2"/>
                  </a:cxn>
                  <a:cxn ang="0">
                    <a:pos x="68" y="2"/>
                  </a:cxn>
                </a:cxnLst>
                <a:rect l="0" t="0" r="r" b="b"/>
                <a:pathLst>
                  <a:path w="75" h="274">
                    <a:moveTo>
                      <a:pt x="68" y="2"/>
                    </a:moveTo>
                    <a:lnTo>
                      <a:pt x="68" y="2"/>
                    </a:lnTo>
                    <a:lnTo>
                      <a:pt x="62" y="10"/>
                    </a:lnTo>
                    <a:lnTo>
                      <a:pt x="57" y="20"/>
                    </a:lnTo>
                    <a:lnTo>
                      <a:pt x="54" y="31"/>
                    </a:lnTo>
                    <a:lnTo>
                      <a:pt x="53" y="41"/>
                    </a:lnTo>
                    <a:lnTo>
                      <a:pt x="53" y="41"/>
                    </a:lnTo>
                    <a:lnTo>
                      <a:pt x="51" y="51"/>
                    </a:lnTo>
                    <a:lnTo>
                      <a:pt x="49" y="60"/>
                    </a:lnTo>
                    <a:lnTo>
                      <a:pt x="42" y="80"/>
                    </a:lnTo>
                    <a:lnTo>
                      <a:pt x="37" y="101"/>
                    </a:lnTo>
                    <a:lnTo>
                      <a:pt x="32" y="120"/>
                    </a:lnTo>
                    <a:lnTo>
                      <a:pt x="32" y="120"/>
                    </a:lnTo>
                    <a:lnTo>
                      <a:pt x="14" y="191"/>
                    </a:lnTo>
                    <a:lnTo>
                      <a:pt x="7" y="227"/>
                    </a:lnTo>
                    <a:lnTo>
                      <a:pt x="3" y="244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0" y="265"/>
                    </a:lnTo>
                    <a:lnTo>
                      <a:pt x="0" y="270"/>
                    </a:lnTo>
                    <a:lnTo>
                      <a:pt x="0" y="270"/>
                    </a:lnTo>
                    <a:lnTo>
                      <a:pt x="0" y="272"/>
                    </a:lnTo>
                    <a:lnTo>
                      <a:pt x="1" y="273"/>
                    </a:lnTo>
                    <a:lnTo>
                      <a:pt x="3" y="274"/>
                    </a:lnTo>
                    <a:lnTo>
                      <a:pt x="4" y="274"/>
                    </a:lnTo>
                    <a:lnTo>
                      <a:pt x="7" y="273"/>
                    </a:lnTo>
                    <a:lnTo>
                      <a:pt x="8" y="272"/>
                    </a:lnTo>
                    <a:lnTo>
                      <a:pt x="9" y="270"/>
                    </a:lnTo>
                    <a:lnTo>
                      <a:pt x="9" y="270"/>
                    </a:lnTo>
                    <a:lnTo>
                      <a:pt x="11" y="254"/>
                    </a:lnTo>
                    <a:lnTo>
                      <a:pt x="14" y="237"/>
                    </a:lnTo>
                    <a:lnTo>
                      <a:pt x="22" y="204"/>
                    </a:lnTo>
                    <a:lnTo>
                      <a:pt x="37" y="139"/>
                    </a:lnTo>
                    <a:lnTo>
                      <a:pt x="37" y="139"/>
                    </a:lnTo>
                    <a:lnTo>
                      <a:pt x="45" y="106"/>
                    </a:lnTo>
                    <a:lnTo>
                      <a:pt x="54" y="73"/>
                    </a:lnTo>
                    <a:lnTo>
                      <a:pt x="54" y="73"/>
                    </a:lnTo>
                    <a:lnTo>
                      <a:pt x="58" y="56"/>
                    </a:lnTo>
                    <a:lnTo>
                      <a:pt x="61" y="39"/>
                    </a:lnTo>
                    <a:lnTo>
                      <a:pt x="64" y="31"/>
                    </a:lnTo>
                    <a:lnTo>
                      <a:pt x="66" y="22"/>
                    </a:lnTo>
                    <a:lnTo>
                      <a:pt x="70" y="14"/>
                    </a:lnTo>
                    <a:lnTo>
                      <a:pt x="74" y="8"/>
                    </a:lnTo>
                    <a:lnTo>
                      <a:pt x="74" y="8"/>
                    </a:lnTo>
                    <a:lnTo>
                      <a:pt x="75" y="6"/>
                    </a:lnTo>
                    <a:lnTo>
                      <a:pt x="75" y="5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8" y="2"/>
                    </a:lnTo>
                    <a:lnTo>
                      <a:pt x="6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2" name="Freeform 170"/>
              <p:cNvSpPr/>
              <p:nvPr/>
            </p:nvSpPr>
            <p:spPr bwMode="auto">
              <a:xfrm>
                <a:off x="4338638" y="2201863"/>
                <a:ext cx="31750" cy="112713"/>
              </a:xfrm>
              <a:custGeom>
                <a:avLst/>
                <a:gdLst/>
                <a:ahLst/>
                <a:cxnLst>
                  <a:cxn ang="0">
                    <a:pos x="52" y="4"/>
                  </a:cxn>
                  <a:cxn ang="0">
                    <a:pos x="52" y="4"/>
                  </a:cxn>
                  <a:cxn ang="0">
                    <a:pos x="51" y="10"/>
                  </a:cxn>
                  <a:cxn ang="0">
                    <a:pos x="48" y="16"/>
                  </a:cxn>
                  <a:cxn ang="0">
                    <a:pos x="43" y="29"/>
                  </a:cxn>
                  <a:cxn ang="0">
                    <a:pos x="38" y="41"/>
                  </a:cxn>
                  <a:cxn ang="0">
                    <a:pos x="36" y="47"/>
                  </a:cxn>
                  <a:cxn ang="0">
                    <a:pos x="34" y="54"/>
                  </a:cxn>
                  <a:cxn ang="0">
                    <a:pos x="34" y="54"/>
                  </a:cxn>
                  <a:cxn ang="0">
                    <a:pos x="25" y="103"/>
                  </a:cxn>
                  <a:cxn ang="0">
                    <a:pos x="25" y="103"/>
                  </a:cxn>
                  <a:cxn ang="0">
                    <a:pos x="23" y="116"/>
                  </a:cxn>
                  <a:cxn ang="0">
                    <a:pos x="19" y="129"/>
                  </a:cxn>
                  <a:cxn ang="0">
                    <a:pos x="10" y="156"/>
                  </a:cxn>
                  <a:cxn ang="0">
                    <a:pos x="3" y="181"/>
                  </a:cxn>
                  <a:cxn ang="0">
                    <a:pos x="1" y="195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0"/>
                  </a:cxn>
                  <a:cxn ang="0">
                    <a:pos x="1" y="211"/>
                  </a:cxn>
                  <a:cxn ang="0">
                    <a:pos x="2" y="212"/>
                  </a:cxn>
                  <a:cxn ang="0">
                    <a:pos x="4" y="212"/>
                  </a:cxn>
                  <a:cxn ang="0">
                    <a:pos x="6" y="212"/>
                  </a:cxn>
                  <a:cxn ang="0">
                    <a:pos x="7" y="211"/>
                  </a:cxn>
                  <a:cxn ang="0">
                    <a:pos x="8" y="210"/>
                  </a:cxn>
                  <a:cxn ang="0">
                    <a:pos x="9" y="208"/>
                  </a:cxn>
                  <a:cxn ang="0">
                    <a:pos x="9" y="208"/>
                  </a:cxn>
                  <a:cxn ang="0">
                    <a:pos x="10" y="200"/>
                  </a:cxn>
                  <a:cxn ang="0">
                    <a:pos x="11" y="192"/>
                  </a:cxn>
                  <a:cxn ang="0">
                    <a:pos x="15" y="176"/>
                  </a:cxn>
                  <a:cxn ang="0">
                    <a:pos x="26" y="144"/>
                  </a:cxn>
                  <a:cxn ang="0">
                    <a:pos x="26" y="144"/>
                  </a:cxn>
                  <a:cxn ang="0">
                    <a:pos x="29" y="131"/>
                  </a:cxn>
                  <a:cxn ang="0">
                    <a:pos x="32" y="117"/>
                  </a:cxn>
                  <a:cxn ang="0">
                    <a:pos x="37" y="91"/>
                  </a:cxn>
                  <a:cxn ang="0">
                    <a:pos x="37" y="91"/>
                  </a:cxn>
                  <a:cxn ang="0">
                    <a:pos x="41" y="67"/>
                  </a:cxn>
                  <a:cxn ang="0">
                    <a:pos x="46" y="42"/>
                  </a:cxn>
                  <a:cxn ang="0">
                    <a:pos x="46" y="42"/>
                  </a:cxn>
                  <a:cxn ang="0">
                    <a:pos x="50" y="33"/>
                  </a:cxn>
                  <a:cxn ang="0">
                    <a:pos x="55" y="23"/>
                  </a:cxn>
                  <a:cxn ang="0">
                    <a:pos x="59" y="14"/>
                  </a:cxn>
                  <a:cxn ang="0">
                    <a:pos x="60" y="9"/>
                  </a:cxn>
                  <a:cxn ang="0">
                    <a:pos x="61" y="4"/>
                  </a:cxn>
                  <a:cxn ang="0">
                    <a:pos x="61" y="4"/>
                  </a:cxn>
                  <a:cxn ang="0">
                    <a:pos x="61" y="3"/>
                  </a:cxn>
                  <a:cxn ang="0">
                    <a:pos x="60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4" y="1"/>
                  </a:cxn>
                  <a:cxn ang="0">
                    <a:pos x="53" y="3"/>
                  </a:cxn>
                  <a:cxn ang="0">
                    <a:pos x="52" y="4"/>
                  </a:cxn>
                  <a:cxn ang="0">
                    <a:pos x="52" y="4"/>
                  </a:cxn>
                </a:cxnLst>
                <a:rect l="0" t="0" r="r" b="b"/>
                <a:pathLst>
                  <a:path w="61" h="212">
                    <a:moveTo>
                      <a:pt x="52" y="4"/>
                    </a:moveTo>
                    <a:lnTo>
                      <a:pt x="52" y="4"/>
                    </a:lnTo>
                    <a:lnTo>
                      <a:pt x="51" y="10"/>
                    </a:lnTo>
                    <a:lnTo>
                      <a:pt x="48" y="16"/>
                    </a:lnTo>
                    <a:lnTo>
                      <a:pt x="43" y="29"/>
                    </a:lnTo>
                    <a:lnTo>
                      <a:pt x="38" y="41"/>
                    </a:lnTo>
                    <a:lnTo>
                      <a:pt x="36" y="47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25" y="103"/>
                    </a:lnTo>
                    <a:lnTo>
                      <a:pt x="25" y="103"/>
                    </a:lnTo>
                    <a:lnTo>
                      <a:pt x="23" y="116"/>
                    </a:lnTo>
                    <a:lnTo>
                      <a:pt x="19" y="129"/>
                    </a:lnTo>
                    <a:lnTo>
                      <a:pt x="10" y="156"/>
                    </a:lnTo>
                    <a:lnTo>
                      <a:pt x="3" y="181"/>
                    </a:lnTo>
                    <a:lnTo>
                      <a:pt x="1" y="195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210"/>
                    </a:lnTo>
                    <a:lnTo>
                      <a:pt x="1" y="211"/>
                    </a:lnTo>
                    <a:lnTo>
                      <a:pt x="2" y="212"/>
                    </a:lnTo>
                    <a:lnTo>
                      <a:pt x="4" y="212"/>
                    </a:lnTo>
                    <a:lnTo>
                      <a:pt x="6" y="212"/>
                    </a:lnTo>
                    <a:lnTo>
                      <a:pt x="7" y="211"/>
                    </a:lnTo>
                    <a:lnTo>
                      <a:pt x="8" y="210"/>
                    </a:lnTo>
                    <a:lnTo>
                      <a:pt x="9" y="208"/>
                    </a:lnTo>
                    <a:lnTo>
                      <a:pt x="9" y="208"/>
                    </a:lnTo>
                    <a:lnTo>
                      <a:pt x="10" y="200"/>
                    </a:lnTo>
                    <a:lnTo>
                      <a:pt x="11" y="192"/>
                    </a:lnTo>
                    <a:lnTo>
                      <a:pt x="15" y="176"/>
                    </a:lnTo>
                    <a:lnTo>
                      <a:pt x="26" y="144"/>
                    </a:lnTo>
                    <a:lnTo>
                      <a:pt x="26" y="144"/>
                    </a:lnTo>
                    <a:lnTo>
                      <a:pt x="29" y="131"/>
                    </a:lnTo>
                    <a:lnTo>
                      <a:pt x="32" y="117"/>
                    </a:lnTo>
                    <a:lnTo>
                      <a:pt x="37" y="91"/>
                    </a:lnTo>
                    <a:lnTo>
                      <a:pt x="37" y="91"/>
                    </a:lnTo>
                    <a:lnTo>
                      <a:pt x="41" y="67"/>
                    </a:lnTo>
                    <a:lnTo>
                      <a:pt x="46" y="42"/>
                    </a:lnTo>
                    <a:lnTo>
                      <a:pt x="46" y="42"/>
                    </a:lnTo>
                    <a:lnTo>
                      <a:pt x="50" y="33"/>
                    </a:lnTo>
                    <a:lnTo>
                      <a:pt x="55" y="23"/>
                    </a:lnTo>
                    <a:lnTo>
                      <a:pt x="59" y="14"/>
                    </a:lnTo>
                    <a:lnTo>
                      <a:pt x="60" y="9"/>
                    </a:lnTo>
                    <a:lnTo>
                      <a:pt x="61" y="4"/>
                    </a:lnTo>
                    <a:lnTo>
                      <a:pt x="61" y="4"/>
                    </a:lnTo>
                    <a:lnTo>
                      <a:pt x="61" y="3"/>
                    </a:lnTo>
                    <a:lnTo>
                      <a:pt x="60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4" y="1"/>
                    </a:lnTo>
                    <a:lnTo>
                      <a:pt x="53" y="3"/>
                    </a:lnTo>
                    <a:lnTo>
                      <a:pt x="52" y="4"/>
                    </a:lnTo>
                    <a:lnTo>
                      <a:pt x="52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3" name="Freeform 171"/>
              <p:cNvSpPr/>
              <p:nvPr/>
            </p:nvSpPr>
            <p:spPr bwMode="auto">
              <a:xfrm>
                <a:off x="4357688" y="2209800"/>
                <a:ext cx="36513" cy="9048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1" y="10"/>
                  </a:cxn>
                  <a:cxn ang="0">
                    <a:pos x="43" y="22"/>
                  </a:cxn>
                  <a:cxn ang="0">
                    <a:pos x="37" y="34"/>
                  </a:cxn>
                  <a:cxn ang="0">
                    <a:pos x="33" y="48"/>
                  </a:cxn>
                  <a:cxn ang="0">
                    <a:pos x="29" y="61"/>
                  </a:cxn>
                  <a:cxn ang="0">
                    <a:pos x="25" y="75"/>
                  </a:cxn>
                  <a:cxn ang="0">
                    <a:pos x="20" y="100"/>
                  </a:cxn>
                  <a:cxn ang="0">
                    <a:pos x="20" y="100"/>
                  </a:cxn>
                  <a:cxn ang="0">
                    <a:pos x="15" y="115"/>
                  </a:cxn>
                  <a:cxn ang="0">
                    <a:pos x="6" y="135"/>
                  </a:cxn>
                  <a:cxn ang="0">
                    <a:pos x="3" y="147"/>
                  </a:cxn>
                  <a:cxn ang="0">
                    <a:pos x="0" y="156"/>
                  </a:cxn>
                  <a:cxn ang="0">
                    <a:pos x="0" y="164"/>
                  </a:cxn>
                  <a:cxn ang="0">
                    <a:pos x="1" y="166"/>
                  </a:cxn>
                  <a:cxn ang="0">
                    <a:pos x="3" y="170"/>
                  </a:cxn>
                  <a:cxn ang="0">
                    <a:pos x="3" y="170"/>
                  </a:cxn>
                  <a:cxn ang="0">
                    <a:pos x="4" y="170"/>
                  </a:cxn>
                  <a:cxn ang="0">
                    <a:pos x="6" y="171"/>
                  </a:cxn>
                  <a:cxn ang="0">
                    <a:pos x="9" y="169"/>
                  </a:cxn>
                  <a:cxn ang="0">
                    <a:pos x="10" y="167"/>
                  </a:cxn>
                  <a:cxn ang="0">
                    <a:pos x="11" y="165"/>
                  </a:cxn>
                  <a:cxn ang="0">
                    <a:pos x="10" y="164"/>
                  </a:cxn>
                  <a:cxn ang="0">
                    <a:pos x="9" y="162"/>
                  </a:cxn>
                  <a:cxn ang="0">
                    <a:pos x="9" y="162"/>
                  </a:cxn>
                  <a:cxn ang="0">
                    <a:pos x="10" y="159"/>
                  </a:cxn>
                  <a:cxn ang="0">
                    <a:pos x="14" y="152"/>
                  </a:cxn>
                  <a:cxn ang="0">
                    <a:pos x="18" y="138"/>
                  </a:cxn>
                  <a:cxn ang="0">
                    <a:pos x="18" y="138"/>
                  </a:cxn>
                  <a:cxn ang="0">
                    <a:pos x="24" y="119"/>
                  </a:cxn>
                  <a:cxn ang="0">
                    <a:pos x="29" y="100"/>
                  </a:cxn>
                  <a:cxn ang="0">
                    <a:pos x="29" y="100"/>
                  </a:cxn>
                  <a:cxn ang="0">
                    <a:pos x="34" y="76"/>
                  </a:cxn>
                  <a:cxn ang="0">
                    <a:pos x="38" y="63"/>
                  </a:cxn>
                  <a:cxn ang="0">
                    <a:pos x="41" y="51"/>
                  </a:cxn>
                  <a:cxn ang="0">
                    <a:pos x="47" y="38"/>
                  </a:cxn>
                  <a:cxn ang="0">
                    <a:pos x="52" y="27"/>
                  </a:cxn>
                  <a:cxn ang="0">
                    <a:pos x="58" y="17"/>
                  </a:cxn>
                  <a:cxn ang="0">
                    <a:pos x="66" y="7"/>
                  </a:cxn>
                  <a:cxn ang="0">
                    <a:pos x="66" y="7"/>
                  </a:cxn>
                  <a:cxn ang="0">
                    <a:pos x="67" y="6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8" h="171">
                    <a:moveTo>
                      <a:pt x="60" y="1"/>
                    </a:moveTo>
                    <a:lnTo>
                      <a:pt x="60" y="1"/>
                    </a:lnTo>
                    <a:lnTo>
                      <a:pt x="51" y="10"/>
                    </a:lnTo>
                    <a:lnTo>
                      <a:pt x="43" y="22"/>
                    </a:lnTo>
                    <a:lnTo>
                      <a:pt x="37" y="34"/>
                    </a:lnTo>
                    <a:lnTo>
                      <a:pt x="33" y="48"/>
                    </a:lnTo>
                    <a:lnTo>
                      <a:pt x="29" y="61"/>
                    </a:lnTo>
                    <a:lnTo>
                      <a:pt x="25" y="75"/>
                    </a:lnTo>
                    <a:lnTo>
                      <a:pt x="20" y="100"/>
                    </a:lnTo>
                    <a:lnTo>
                      <a:pt x="20" y="100"/>
                    </a:lnTo>
                    <a:lnTo>
                      <a:pt x="15" y="115"/>
                    </a:lnTo>
                    <a:lnTo>
                      <a:pt x="6" y="135"/>
                    </a:lnTo>
                    <a:lnTo>
                      <a:pt x="3" y="147"/>
                    </a:lnTo>
                    <a:lnTo>
                      <a:pt x="0" y="156"/>
                    </a:lnTo>
                    <a:lnTo>
                      <a:pt x="0" y="164"/>
                    </a:lnTo>
                    <a:lnTo>
                      <a:pt x="1" y="166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4" y="170"/>
                    </a:lnTo>
                    <a:lnTo>
                      <a:pt x="6" y="171"/>
                    </a:lnTo>
                    <a:lnTo>
                      <a:pt x="9" y="169"/>
                    </a:lnTo>
                    <a:lnTo>
                      <a:pt x="10" y="167"/>
                    </a:lnTo>
                    <a:lnTo>
                      <a:pt x="11" y="165"/>
                    </a:lnTo>
                    <a:lnTo>
                      <a:pt x="10" y="164"/>
                    </a:lnTo>
                    <a:lnTo>
                      <a:pt x="9" y="162"/>
                    </a:lnTo>
                    <a:lnTo>
                      <a:pt x="9" y="162"/>
                    </a:lnTo>
                    <a:lnTo>
                      <a:pt x="10" y="159"/>
                    </a:lnTo>
                    <a:lnTo>
                      <a:pt x="14" y="152"/>
                    </a:lnTo>
                    <a:lnTo>
                      <a:pt x="18" y="138"/>
                    </a:lnTo>
                    <a:lnTo>
                      <a:pt x="18" y="138"/>
                    </a:lnTo>
                    <a:lnTo>
                      <a:pt x="24" y="119"/>
                    </a:lnTo>
                    <a:lnTo>
                      <a:pt x="29" y="100"/>
                    </a:lnTo>
                    <a:lnTo>
                      <a:pt x="29" y="100"/>
                    </a:lnTo>
                    <a:lnTo>
                      <a:pt x="34" y="76"/>
                    </a:lnTo>
                    <a:lnTo>
                      <a:pt x="38" y="63"/>
                    </a:lnTo>
                    <a:lnTo>
                      <a:pt x="41" y="51"/>
                    </a:lnTo>
                    <a:lnTo>
                      <a:pt x="47" y="38"/>
                    </a:lnTo>
                    <a:lnTo>
                      <a:pt x="52" y="27"/>
                    </a:lnTo>
                    <a:lnTo>
                      <a:pt x="58" y="1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7" y="6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4" name="Freeform 172"/>
              <p:cNvSpPr/>
              <p:nvPr/>
            </p:nvSpPr>
            <p:spPr bwMode="auto">
              <a:xfrm>
                <a:off x="4383088" y="2219325"/>
                <a:ext cx="33338" cy="6350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50" y="2"/>
                  </a:cxn>
                  <a:cxn ang="0">
                    <a:pos x="46" y="5"/>
                  </a:cxn>
                  <a:cxn ang="0">
                    <a:pos x="42" y="8"/>
                  </a:cxn>
                  <a:cxn ang="0">
                    <a:pos x="39" y="11"/>
                  </a:cxn>
                  <a:cxn ang="0">
                    <a:pos x="33" y="19"/>
                  </a:cxn>
                  <a:cxn ang="0">
                    <a:pos x="29" y="30"/>
                  </a:cxn>
                  <a:cxn ang="0">
                    <a:pos x="29" y="30"/>
                  </a:cxn>
                  <a:cxn ang="0">
                    <a:pos x="13" y="70"/>
                  </a:cxn>
                  <a:cxn ang="0">
                    <a:pos x="6" y="91"/>
                  </a:cxn>
                  <a:cxn ang="0">
                    <a:pos x="0" y="112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8"/>
                  </a:cxn>
                  <a:cxn ang="0">
                    <a:pos x="4" y="118"/>
                  </a:cxn>
                  <a:cxn ang="0">
                    <a:pos x="6" y="119"/>
                  </a:cxn>
                  <a:cxn ang="0">
                    <a:pos x="7" y="118"/>
                  </a:cxn>
                  <a:cxn ang="0">
                    <a:pos x="8" y="116"/>
                  </a:cxn>
                  <a:cxn ang="0">
                    <a:pos x="9" y="114"/>
                  </a:cxn>
                  <a:cxn ang="0">
                    <a:pos x="9" y="114"/>
                  </a:cxn>
                  <a:cxn ang="0">
                    <a:pos x="13" y="100"/>
                  </a:cxn>
                  <a:cxn ang="0">
                    <a:pos x="17" y="84"/>
                  </a:cxn>
                  <a:cxn ang="0">
                    <a:pos x="23" y="70"/>
                  </a:cxn>
                  <a:cxn ang="0">
                    <a:pos x="30" y="56"/>
                  </a:cxn>
                  <a:cxn ang="0">
                    <a:pos x="30" y="56"/>
                  </a:cxn>
                  <a:cxn ang="0">
                    <a:pos x="34" y="42"/>
                  </a:cxn>
                  <a:cxn ang="0">
                    <a:pos x="39" y="29"/>
                  </a:cxn>
                  <a:cxn ang="0">
                    <a:pos x="42" y="22"/>
                  </a:cxn>
                  <a:cxn ang="0">
                    <a:pos x="46" y="17"/>
                  </a:cxn>
                  <a:cxn ang="0">
                    <a:pos x="51" y="12"/>
                  </a:cxn>
                  <a:cxn ang="0">
                    <a:pos x="57" y="9"/>
                  </a:cxn>
                  <a:cxn ang="0">
                    <a:pos x="57" y="9"/>
                  </a:cxn>
                  <a:cxn ang="0">
                    <a:pos x="60" y="8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3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62" h="119">
                    <a:moveTo>
                      <a:pt x="55" y="0"/>
                    </a:moveTo>
                    <a:lnTo>
                      <a:pt x="55" y="0"/>
                    </a:lnTo>
                    <a:lnTo>
                      <a:pt x="50" y="2"/>
                    </a:lnTo>
                    <a:lnTo>
                      <a:pt x="46" y="5"/>
                    </a:lnTo>
                    <a:lnTo>
                      <a:pt x="42" y="8"/>
                    </a:lnTo>
                    <a:lnTo>
                      <a:pt x="39" y="11"/>
                    </a:lnTo>
                    <a:lnTo>
                      <a:pt x="33" y="19"/>
                    </a:lnTo>
                    <a:lnTo>
                      <a:pt x="29" y="30"/>
                    </a:lnTo>
                    <a:lnTo>
                      <a:pt x="29" y="30"/>
                    </a:lnTo>
                    <a:lnTo>
                      <a:pt x="13" y="70"/>
                    </a:lnTo>
                    <a:lnTo>
                      <a:pt x="6" y="91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19"/>
                    </a:lnTo>
                    <a:lnTo>
                      <a:pt x="7" y="118"/>
                    </a:lnTo>
                    <a:lnTo>
                      <a:pt x="8" y="116"/>
                    </a:lnTo>
                    <a:lnTo>
                      <a:pt x="9" y="114"/>
                    </a:lnTo>
                    <a:lnTo>
                      <a:pt x="9" y="114"/>
                    </a:lnTo>
                    <a:lnTo>
                      <a:pt x="13" y="100"/>
                    </a:lnTo>
                    <a:lnTo>
                      <a:pt x="17" y="84"/>
                    </a:lnTo>
                    <a:lnTo>
                      <a:pt x="23" y="70"/>
                    </a:lnTo>
                    <a:lnTo>
                      <a:pt x="30" y="56"/>
                    </a:lnTo>
                    <a:lnTo>
                      <a:pt x="30" y="56"/>
                    </a:lnTo>
                    <a:lnTo>
                      <a:pt x="34" y="42"/>
                    </a:lnTo>
                    <a:lnTo>
                      <a:pt x="39" y="29"/>
                    </a:lnTo>
                    <a:lnTo>
                      <a:pt x="42" y="22"/>
                    </a:lnTo>
                    <a:lnTo>
                      <a:pt x="46" y="17"/>
                    </a:lnTo>
                    <a:lnTo>
                      <a:pt x="51" y="12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60" y="8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3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5" name="Freeform 173"/>
              <p:cNvSpPr/>
              <p:nvPr/>
            </p:nvSpPr>
            <p:spPr bwMode="auto">
              <a:xfrm>
                <a:off x="4403725" y="2228850"/>
                <a:ext cx="17463" cy="52388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24" y="2"/>
                  </a:cxn>
                  <a:cxn ang="0">
                    <a:pos x="22" y="6"/>
                  </a:cxn>
                  <a:cxn ang="0">
                    <a:pos x="17" y="12"/>
                  </a:cxn>
                  <a:cxn ang="0">
                    <a:pos x="15" y="20"/>
                  </a:cxn>
                  <a:cxn ang="0">
                    <a:pos x="14" y="27"/>
                  </a:cxn>
                  <a:cxn ang="0">
                    <a:pos x="14" y="27"/>
                  </a:cxn>
                  <a:cxn ang="0">
                    <a:pos x="12" y="45"/>
                  </a:cxn>
                  <a:cxn ang="0">
                    <a:pos x="10" y="61"/>
                  </a:cxn>
                  <a:cxn ang="0">
                    <a:pos x="6" y="78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0" y="97"/>
                  </a:cxn>
                  <a:cxn ang="0">
                    <a:pos x="1" y="100"/>
                  </a:cxn>
                  <a:cxn ang="0">
                    <a:pos x="3" y="100"/>
                  </a:cxn>
                  <a:cxn ang="0">
                    <a:pos x="6" y="100"/>
                  </a:cxn>
                  <a:cxn ang="0">
                    <a:pos x="8" y="98"/>
                  </a:cxn>
                  <a:cxn ang="0">
                    <a:pos x="9" y="96"/>
                  </a:cxn>
                  <a:cxn ang="0">
                    <a:pos x="9" y="96"/>
                  </a:cxn>
                  <a:cxn ang="0">
                    <a:pos x="13" y="85"/>
                  </a:cxn>
                  <a:cxn ang="0">
                    <a:pos x="15" y="80"/>
                  </a:cxn>
                  <a:cxn ang="0">
                    <a:pos x="18" y="75"/>
                  </a:cxn>
                  <a:cxn ang="0">
                    <a:pos x="18" y="75"/>
                  </a:cxn>
                  <a:cxn ang="0">
                    <a:pos x="19" y="72"/>
                  </a:cxn>
                  <a:cxn ang="0">
                    <a:pos x="21" y="69"/>
                  </a:cxn>
                  <a:cxn ang="0">
                    <a:pos x="21" y="62"/>
                  </a:cxn>
                  <a:cxn ang="0">
                    <a:pos x="22" y="49"/>
                  </a:cxn>
                  <a:cxn ang="0">
                    <a:pos x="22" y="49"/>
                  </a:cxn>
                  <a:cxn ang="0">
                    <a:pos x="23" y="28"/>
                  </a:cxn>
                  <a:cxn ang="0">
                    <a:pos x="24" y="22"/>
                  </a:cxn>
                  <a:cxn ang="0">
                    <a:pos x="25" y="17"/>
                  </a:cxn>
                  <a:cxn ang="0">
                    <a:pos x="27" y="13"/>
                  </a:cxn>
                  <a:cxn ang="0">
                    <a:pos x="30" y="10"/>
                  </a:cxn>
                  <a:cxn ang="0">
                    <a:pos x="30" y="10"/>
                  </a:cxn>
                  <a:cxn ang="0">
                    <a:pos x="31" y="9"/>
                  </a:cxn>
                  <a:cxn ang="0">
                    <a:pos x="32" y="8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3" h="100">
                    <a:moveTo>
                      <a:pt x="27" y="1"/>
                    </a:moveTo>
                    <a:lnTo>
                      <a:pt x="27" y="1"/>
                    </a:lnTo>
                    <a:lnTo>
                      <a:pt x="24" y="2"/>
                    </a:lnTo>
                    <a:lnTo>
                      <a:pt x="22" y="6"/>
                    </a:lnTo>
                    <a:lnTo>
                      <a:pt x="17" y="12"/>
                    </a:lnTo>
                    <a:lnTo>
                      <a:pt x="15" y="20"/>
                    </a:lnTo>
                    <a:lnTo>
                      <a:pt x="14" y="27"/>
                    </a:lnTo>
                    <a:lnTo>
                      <a:pt x="14" y="27"/>
                    </a:lnTo>
                    <a:lnTo>
                      <a:pt x="12" y="45"/>
                    </a:lnTo>
                    <a:lnTo>
                      <a:pt x="10" y="61"/>
                    </a:lnTo>
                    <a:lnTo>
                      <a:pt x="6" y="7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0" y="97"/>
                    </a:lnTo>
                    <a:lnTo>
                      <a:pt x="1" y="100"/>
                    </a:lnTo>
                    <a:lnTo>
                      <a:pt x="3" y="100"/>
                    </a:lnTo>
                    <a:lnTo>
                      <a:pt x="6" y="100"/>
                    </a:lnTo>
                    <a:lnTo>
                      <a:pt x="8" y="98"/>
                    </a:lnTo>
                    <a:lnTo>
                      <a:pt x="9" y="96"/>
                    </a:lnTo>
                    <a:lnTo>
                      <a:pt x="9" y="96"/>
                    </a:lnTo>
                    <a:lnTo>
                      <a:pt x="13" y="85"/>
                    </a:lnTo>
                    <a:lnTo>
                      <a:pt x="15" y="80"/>
                    </a:lnTo>
                    <a:lnTo>
                      <a:pt x="18" y="75"/>
                    </a:lnTo>
                    <a:lnTo>
                      <a:pt x="18" y="75"/>
                    </a:lnTo>
                    <a:lnTo>
                      <a:pt x="19" y="72"/>
                    </a:lnTo>
                    <a:lnTo>
                      <a:pt x="21" y="69"/>
                    </a:lnTo>
                    <a:lnTo>
                      <a:pt x="21" y="62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3" y="28"/>
                    </a:lnTo>
                    <a:lnTo>
                      <a:pt x="24" y="22"/>
                    </a:lnTo>
                    <a:lnTo>
                      <a:pt x="25" y="17"/>
                    </a:lnTo>
                    <a:lnTo>
                      <a:pt x="27" y="13"/>
                    </a:lnTo>
                    <a:lnTo>
                      <a:pt x="30" y="10"/>
                    </a:lnTo>
                    <a:lnTo>
                      <a:pt x="30" y="10"/>
                    </a:lnTo>
                    <a:lnTo>
                      <a:pt x="31" y="9"/>
                    </a:lnTo>
                    <a:lnTo>
                      <a:pt x="32" y="8"/>
                    </a:lnTo>
                    <a:lnTo>
                      <a:pt x="33" y="3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6" name="Freeform 174"/>
              <p:cNvSpPr/>
              <p:nvPr/>
            </p:nvSpPr>
            <p:spPr bwMode="auto">
              <a:xfrm>
                <a:off x="4340225" y="2436813"/>
                <a:ext cx="4763" cy="428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2" y="79"/>
                  </a:cxn>
                  <a:cxn ang="0">
                    <a:pos x="3" y="80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9" y="78"/>
                  </a:cxn>
                  <a:cxn ang="0">
                    <a:pos x="9" y="76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2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80">
                    <a:moveTo>
                      <a:pt x="0" y="5"/>
                    </a:moveTo>
                    <a:lnTo>
                      <a:pt x="0" y="76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2" y="79"/>
                    </a:lnTo>
                    <a:lnTo>
                      <a:pt x="3" y="80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9" y="78"/>
                    </a:lnTo>
                    <a:lnTo>
                      <a:pt x="9" y="76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2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7" name="Freeform 175"/>
              <p:cNvSpPr/>
              <p:nvPr/>
            </p:nvSpPr>
            <p:spPr bwMode="auto">
              <a:xfrm>
                <a:off x="4370388" y="2460625"/>
                <a:ext cx="11113" cy="65088"/>
              </a:xfrm>
              <a:custGeom>
                <a:avLst/>
                <a:gdLst/>
                <a:ahLst/>
                <a:cxnLst>
                  <a:cxn ang="0">
                    <a:pos x="12" y="2"/>
                  </a:cxn>
                  <a:cxn ang="0">
                    <a:pos x="12" y="2"/>
                  </a:cxn>
                  <a:cxn ang="0">
                    <a:pos x="9" y="9"/>
                  </a:cxn>
                  <a:cxn ang="0">
                    <a:pos x="7" y="15"/>
                  </a:cxn>
                  <a:cxn ang="0">
                    <a:pos x="3" y="29"/>
                  </a:cxn>
                  <a:cxn ang="0">
                    <a:pos x="1" y="44"/>
                  </a:cxn>
                  <a:cxn ang="0">
                    <a:pos x="0" y="59"/>
                  </a:cxn>
                  <a:cxn ang="0">
                    <a:pos x="1" y="90"/>
                  </a:cxn>
                  <a:cxn ang="0">
                    <a:pos x="2" y="118"/>
                  </a:cxn>
                  <a:cxn ang="0">
                    <a:pos x="2" y="118"/>
                  </a:cxn>
                  <a:cxn ang="0">
                    <a:pos x="3" y="120"/>
                  </a:cxn>
                  <a:cxn ang="0">
                    <a:pos x="4" y="122"/>
                  </a:cxn>
                  <a:cxn ang="0">
                    <a:pos x="5" y="123"/>
                  </a:cxn>
                  <a:cxn ang="0">
                    <a:pos x="7" y="123"/>
                  </a:cxn>
                  <a:cxn ang="0">
                    <a:pos x="9" y="123"/>
                  </a:cxn>
                  <a:cxn ang="0">
                    <a:pos x="10" y="122"/>
                  </a:cxn>
                  <a:cxn ang="0">
                    <a:pos x="11" y="120"/>
                  </a:cxn>
                  <a:cxn ang="0">
                    <a:pos x="11" y="118"/>
                  </a:cxn>
                  <a:cxn ang="0">
                    <a:pos x="11" y="118"/>
                  </a:cxn>
                  <a:cxn ang="0">
                    <a:pos x="10" y="91"/>
                  </a:cxn>
                  <a:cxn ang="0">
                    <a:pos x="10" y="61"/>
                  </a:cxn>
                  <a:cxn ang="0">
                    <a:pos x="10" y="47"/>
                  </a:cxn>
                  <a:cxn ang="0">
                    <a:pos x="12" y="32"/>
                  </a:cxn>
                  <a:cxn ang="0">
                    <a:pos x="15" y="19"/>
                  </a:cxn>
                  <a:cxn ang="0">
                    <a:pos x="17" y="13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5"/>
                  </a:cxn>
                  <a:cxn ang="0">
                    <a:pos x="20" y="3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7" y="0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2"/>
                  </a:cxn>
                  <a:cxn ang="0">
                    <a:pos x="12" y="2"/>
                  </a:cxn>
                </a:cxnLst>
                <a:rect l="0" t="0" r="r" b="b"/>
                <a:pathLst>
                  <a:path w="22" h="123">
                    <a:moveTo>
                      <a:pt x="12" y="2"/>
                    </a:moveTo>
                    <a:lnTo>
                      <a:pt x="12" y="2"/>
                    </a:lnTo>
                    <a:lnTo>
                      <a:pt x="9" y="9"/>
                    </a:lnTo>
                    <a:lnTo>
                      <a:pt x="7" y="15"/>
                    </a:lnTo>
                    <a:lnTo>
                      <a:pt x="3" y="29"/>
                    </a:lnTo>
                    <a:lnTo>
                      <a:pt x="1" y="44"/>
                    </a:lnTo>
                    <a:lnTo>
                      <a:pt x="0" y="59"/>
                    </a:lnTo>
                    <a:lnTo>
                      <a:pt x="1" y="90"/>
                    </a:lnTo>
                    <a:lnTo>
                      <a:pt x="2" y="118"/>
                    </a:lnTo>
                    <a:lnTo>
                      <a:pt x="2" y="118"/>
                    </a:lnTo>
                    <a:lnTo>
                      <a:pt x="3" y="120"/>
                    </a:lnTo>
                    <a:lnTo>
                      <a:pt x="4" y="122"/>
                    </a:lnTo>
                    <a:lnTo>
                      <a:pt x="5" y="123"/>
                    </a:lnTo>
                    <a:lnTo>
                      <a:pt x="7" y="123"/>
                    </a:lnTo>
                    <a:lnTo>
                      <a:pt x="9" y="123"/>
                    </a:lnTo>
                    <a:lnTo>
                      <a:pt x="10" y="122"/>
                    </a:lnTo>
                    <a:lnTo>
                      <a:pt x="11" y="120"/>
                    </a:lnTo>
                    <a:lnTo>
                      <a:pt x="11" y="118"/>
                    </a:lnTo>
                    <a:lnTo>
                      <a:pt x="11" y="118"/>
                    </a:lnTo>
                    <a:lnTo>
                      <a:pt x="10" y="91"/>
                    </a:lnTo>
                    <a:lnTo>
                      <a:pt x="10" y="61"/>
                    </a:lnTo>
                    <a:lnTo>
                      <a:pt x="10" y="47"/>
                    </a:lnTo>
                    <a:lnTo>
                      <a:pt x="12" y="32"/>
                    </a:lnTo>
                    <a:lnTo>
                      <a:pt x="15" y="19"/>
                    </a:lnTo>
                    <a:lnTo>
                      <a:pt x="17" y="13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5"/>
                    </a:lnTo>
                    <a:lnTo>
                      <a:pt x="20" y="3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2"/>
                    </a:lnTo>
                    <a:lnTo>
                      <a:pt x="1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8" name="Freeform 176"/>
              <p:cNvSpPr/>
              <p:nvPr/>
            </p:nvSpPr>
            <p:spPr bwMode="auto">
              <a:xfrm>
                <a:off x="4395788" y="2492375"/>
                <a:ext cx="7938" cy="55563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29"/>
                  </a:cxn>
                  <a:cxn ang="0">
                    <a:pos x="2" y="53"/>
                  </a:cxn>
                  <a:cxn ang="0">
                    <a:pos x="1" y="77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1" y="102"/>
                  </a:cxn>
                  <a:cxn ang="0">
                    <a:pos x="2" y="104"/>
                  </a:cxn>
                  <a:cxn ang="0">
                    <a:pos x="4" y="105"/>
                  </a:cxn>
                  <a:cxn ang="0">
                    <a:pos x="6" y="105"/>
                  </a:cxn>
                  <a:cxn ang="0">
                    <a:pos x="7" y="105"/>
                  </a:cxn>
                  <a:cxn ang="0">
                    <a:pos x="9" y="104"/>
                  </a:cxn>
                  <a:cxn ang="0">
                    <a:pos x="10" y="102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1" y="77"/>
                  </a:cxn>
                  <a:cxn ang="0">
                    <a:pos x="13" y="53"/>
                  </a:cxn>
                  <a:cxn ang="0">
                    <a:pos x="14" y="29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2" y="1"/>
                  </a:cxn>
                  <a:cxn ang="0">
                    <a:pos x="10" y="0"/>
                  </a:cxn>
                  <a:cxn ang="0">
                    <a:pos x="9" y="1"/>
                  </a:cxn>
                  <a:cxn ang="0">
                    <a:pos x="7" y="2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05">
                    <a:moveTo>
                      <a:pt x="6" y="5"/>
                    </a:moveTo>
                    <a:lnTo>
                      <a:pt x="6" y="5"/>
                    </a:lnTo>
                    <a:lnTo>
                      <a:pt x="5" y="29"/>
                    </a:lnTo>
                    <a:lnTo>
                      <a:pt x="2" y="53"/>
                    </a:lnTo>
                    <a:lnTo>
                      <a:pt x="1" y="77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102"/>
                    </a:lnTo>
                    <a:lnTo>
                      <a:pt x="2" y="104"/>
                    </a:lnTo>
                    <a:lnTo>
                      <a:pt x="4" y="105"/>
                    </a:lnTo>
                    <a:lnTo>
                      <a:pt x="6" y="105"/>
                    </a:lnTo>
                    <a:lnTo>
                      <a:pt x="7" y="105"/>
                    </a:lnTo>
                    <a:lnTo>
                      <a:pt x="9" y="104"/>
                    </a:lnTo>
                    <a:lnTo>
                      <a:pt x="10" y="102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1" y="77"/>
                    </a:lnTo>
                    <a:lnTo>
                      <a:pt x="13" y="53"/>
                    </a:lnTo>
                    <a:lnTo>
                      <a:pt x="14" y="29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2" y="1"/>
                    </a:lnTo>
                    <a:lnTo>
                      <a:pt x="10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9" name="Freeform 177"/>
              <p:cNvSpPr/>
              <p:nvPr/>
            </p:nvSpPr>
            <p:spPr bwMode="auto">
              <a:xfrm>
                <a:off x="4424363" y="25209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6"/>
                  </a:cxn>
                  <a:cxn ang="0">
                    <a:pos x="3" y="136"/>
                  </a:cxn>
                  <a:cxn ang="0">
                    <a:pos x="4" y="137"/>
                  </a:cxn>
                  <a:cxn ang="0">
                    <a:pos x="6" y="136"/>
                  </a:cxn>
                  <a:cxn ang="0">
                    <a:pos x="7" y="136"/>
                  </a:cxn>
                  <a:cxn ang="0">
                    <a:pos x="8" y="134"/>
                  </a:cxn>
                  <a:cxn ang="0">
                    <a:pos x="9" y="132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8" y="2"/>
                  </a:cxn>
                  <a:cxn ang="0">
                    <a:pos x="7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9" h="137">
                    <a:moveTo>
                      <a:pt x="0" y="4"/>
                    </a:move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6"/>
                    </a:lnTo>
                    <a:lnTo>
                      <a:pt x="3" y="136"/>
                    </a:lnTo>
                    <a:lnTo>
                      <a:pt x="4" y="137"/>
                    </a:lnTo>
                    <a:lnTo>
                      <a:pt x="6" y="136"/>
                    </a:lnTo>
                    <a:lnTo>
                      <a:pt x="7" y="136"/>
                    </a:lnTo>
                    <a:lnTo>
                      <a:pt x="8" y="134"/>
                    </a:lnTo>
                    <a:lnTo>
                      <a:pt x="9" y="132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8" y="2"/>
                    </a:lnTo>
                    <a:lnTo>
                      <a:pt x="7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0" name="Freeform 178"/>
              <p:cNvSpPr/>
              <p:nvPr/>
            </p:nvSpPr>
            <p:spPr bwMode="auto">
              <a:xfrm>
                <a:off x="4451350" y="2547938"/>
                <a:ext cx="7938" cy="68263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3"/>
                  </a:cxn>
                  <a:cxn ang="0">
                    <a:pos x="1" y="47"/>
                  </a:cxn>
                  <a:cxn ang="0">
                    <a:pos x="0" y="62"/>
                  </a:cxn>
                  <a:cxn ang="0">
                    <a:pos x="0" y="124"/>
                  </a:cxn>
                  <a:cxn ang="0">
                    <a:pos x="0" y="124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3" y="128"/>
                  </a:cxn>
                  <a:cxn ang="0">
                    <a:pos x="5" y="128"/>
                  </a:cxn>
                  <a:cxn ang="0">
                    <a:pos x="6" y="128"/>
                  </a:cxn>
                  <a:cxn ang="0">
                    <a:pos x="8" y="127"/>
                  </a:cxn>
                  <a:cxn ang="0">
                    <a:pos x="9" y="126"/>
                  </a:cxn>
                  <a:cxn ang="0">
                    <a:pos x="9" y="124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0" y="52"/>
                  </a:cxn>
                  <a:cxn ang="0">
                    <a:pos x="11" y="37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5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28">
                    <a:moveTo>
                      <a:pt x="5" y="5"/>
                    </a:moveTo>
                    <a:lnTo>
                      <a:pt x="5" y="5"/>
                    </a:lnTo>
                    <a:lnTo>
                      <a:pt x="2" y="33"/>
                    </a:lnTo>
                    <a:lnTo>
                      <a:pt x="1" y="47"/>
                    </a:lnTo>
                    <a:lnTo>
                      <a:pt x="0" y="6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3" y="128"/>
                    </a:lnTo>
                    <a:lnTo>
                      <a:pt x="5" y="128"/>
                    </a:lnTo>
                    <a:lnTo>
                      <a:pt x="6" y="128"/>
                    </a:lnTo>
                    <a:lnTo>
                      <a:pt x="8" y="127"/>
                    </a:lnTo>
                    <a:lnTo>
                      <a:pt x="9" y="126"/>
                    </a:lnTo>
                    <a:lnTo>
                      <a:pt x="9" y="124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0" y="52"/>
                    </a:lnTo>
                    <a:lnTo>
                      <a:pt x="11" y="3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2"/>
                    </a:lnTo>
                    <a:lnTo>
                      <a:pt x="11" y="1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1" name="Freeform 179"/>
              <p:cNvSpPr/>
              <p:nvPr/>
            </p:nvSpPr>
            <p:spPr bwMode="auto">
              <a:xfrm>
                <a:off x="4478338" y="2578100"/>
                <a:ext cx="6350" cy="555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1" y="103"/>
                  </a:cxn>
                  <a:cxn ang="0">
                    <a:pos x="4" y="104"/>
                  </a:cxn>
                  <a:cxn ang="0">
                    <a:pos x="5" y="104"/>
                  </a:cxn>
                  <a:cxn ang="0">
                    <a:pos x="7" y="104"/>
                  </a:cxn>
                  <a:cxn ang="0">
                    <a:pos x="8" y="103"/>
                  </a:cxn>
                  <a:cxn ang="0">
                    <a:pos x="9" y="102"/>
                  </a:cxn>
                  <a:cxn ang="0">
                    <a:pos x="10" y="100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4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104">
                    <a:moveTo>
                      <a:pt x="0" y="5"/>
                    </a:moveTo>
                    <a:lnTo>
                      <a:pt x="0" y="100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1" y="103"/>
                    </a:lnTo>
                    <a:lnTo>
                      <a:pt x="4" y="104"/>
                    </a:lnTo>
                    <a:lnTo>
                      <a:pt x="5" y="104"/>
                    </a:lnTo>
                    <a:lnTo>
                      <a:pt x="7" y="104"/>
                    </a:lnTo>
                    <a:lnTo>
                      <a:pt x="8" y="103"/>
                    </a:lnTo>
                    <a:lnTo>
                      <a:pt x="9" y="102"/>
                    </a:lnTo>
                    <a:lnTo>
                      <a:pt x="10" y="100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4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2" name="Freeform 180"/>
              <p:cNvSpPr/>
              <p:nvPr/>
            </p:nvSpPr>
            <p:spPr bwMode="auto">
              <a:xfrm>
                <a:off x="4500563" y="2608263"/>
                <a:ext cx="7938" cy="49213"/>
              </a:xfrm>
              <a:custGeom>
                <a:avLst/>
                <a:gdLst/>
                <a:ahLst/>
                <a:cxnLst>
                  <a:cxn ang="0">
                    <a:pos x="15" y="88"/>
                  </a:cxn>
                  <a:cxn ang="0">
                    <a:pos x="15" y="88"/>
                  </a:cxn>
                  <a:cxn ang="0">
                    <a:pos x="12" y="79"/>
                  </a:cxn>
                  <a:cxn ang="0">
                    <a:pos x="10" y="68"/>
                  </a:cxn>
                  <a:cxn ang="0">
                    <a:pos x="9" y="57"/>
                  </a:cxn>
                  <a:cxn ang="0">
                    <a:pos x="9" y="47"/>
                  </a:cxn>
                  <a:cxn ang="0">
                    <a:pos x="9" y="25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7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1" y="4"/>
                  </a:cxn>
                  <a:cxn ang="0">
                    <a:pos x="1" y="4"/>
                  </a:cxn>
                  <a:cxn ang="0">
                    <a:pos x="0" y="26"/>
                  </a:cxn>
                  <a:cxn ang="0">
                    <a:pos x="0" y="48"/>
                  </a:cxn>
                  <a:cxn ang="0">
                    <a:pos x="0" y="59"/>
                  </a:cxn>
                  <a:cxn ang="0">
                    <a:pos x="1" y="69"/>
                  </a:cxn>
                  <a:cxn ang="0">
                    <a:pos x="3" y="81"/>
                  </a:cxn>
                  <a:cxn ang="0">
                    <a:pos x="6" y="91"/>
                  </a:cxn>
                  <a:cxn ang="0">
                    <a:pos x="6" y="91"/>
                  </a:cxn>
                  <a:cxn ang="0">
                    <a:pos x="7" y="93"/>
                  </a:cxn>
                  <a:cxn ang="0">
                    <a:pos x="8" y="94"/>
                  </a:cxn>
                  <a:cxn ang="0">
                    <a:pos x="10" y="94"/>
                  </a:cxn>
                  <a:cxn ang="0">
                    <a:pos x="12" y="94"/>
                  </a:cxn>
                  <a:cxn ang="0">
                    <a:pos x="13" y="93"/>
                  </a:cxn>
                  <a:cxn ang="0">
                    <a:pos x="14" y="92"/>
                  </a:cxn>
                  <a:cxn ang="0">
                    <a:pos x="15" y="90"/>
                  </a:cxn>
                  <a:cxn ang="0">
                    <a:pos x="15" y="88"/>
                  </a:cxn>
                  <a:cxn ang="0">
                    <a:pos x="15" y="88"/>
                  </a:cxn>
                </a:cxnLst>
                <a:rect l="0" t="0" r="r" b="b"/>
                <a:pathLst>
                  <a:path w="15" h="94">
                    <a:moveTo>
                      <a:pt x="15" y="88"/>
                    </a:moveTo>
                    <a:lnTo>
                      <a:pt x="15" y="88"/>
                    </a:lnTo>
                    <a:lnTo>
                      <a:pt x="12" y="79"/>
                    </a:lnTo>
                    <a:lnTo>
                      <a:pt x="10" y="68"/>
                    </a:lnTo>
                    <a:lnTo>
                      <a:pt x="9" y="57"/>
                    </a:lnTo>
                    <a:lnTo>
                      <a:pt x="9" y="47"/>
                    </a:lnTo>
                    <a:lnTo>
                      <a:pt x="9" y="25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7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1" y="4"/>
                    </a:lnTo>
                    <a:lnTo>
                      <a:pt x="0" y="26"/>
                    </a:lnTo>
                    <a:lnTo>
                      <a:pt x="0" y="48"/>
                    </a:lnTo>
                    <a:lnTo>
                      <a:pt x="0" y="59"/>
                    </a:lnTo>
                    <a:lnTo>
                      <a:pt x="1" y="69"/>
                    </a:lnTo>
                    <a:lnTo>
                      <a:pt x="3" y="8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7" y="93"/>
                    </a:lnTo>
                    <a:lnTo>
                      <a:pt x="8" y="94"/>
                    </a:lnTo>
                    <a:lnTo>
                      <a:pt x="10" y="94"/>
                    </a:lnTo>
                    <a:lnTo>
                      <a:pt x="12" y="94"/>
                    </a:lnTo>
                    <a:lnTo>
                      <a:pt x="13" y="93"/>
                    </a:lnTo>
                    <a:lnTo>
                      <a:pt x="14" y="92"/>
                    </a:lnTo>
                    <a:lnTo>
                      <a:pt x="15" y="90"/>
                    </a:lnTo>
                    <a:lnTo>
                      <a:pt x="15" y="88"/>
                    </a:lnTo>
                    <a:lnTo>
                      <a:pt x="15" y="8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3" name="Freeform 181"/>
              <p:cNvSpPr/>
              <p:nvPr/>
            </p:nvSpPr>
            <p:spPr bwMode="auto">
              <a:xfrm>
                <a:off x="4529138" y="2622550"/>
                <a:ext cx="7938" cy="63500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18"/>
                  </a:cxn>
                  <a:cxn ang="0">
                    <a:pos x="3" y="31"/>
                  </a:cxn>
                  <a:cxn ang="0">
                    <a:pos x="1" y="4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86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7"/>
                  </a:cxn>
                  <a:cxn ang="0">
                    <a:pos x="3" y="118"/>
                  </a:cxn>
                  <a:cxn ang="0">
                    <a:pos x="6" y="119"/>
                  </a:cxn>
                  <a:cxn ang="0">
                    <a:pos x="8" y="118"/>
                  </a:cxn>
                  <a:cxn ang="0">
                    <a:pos x="9" y="117"/>
                  </a:cxn>
                  <a:cxn ang="0">
                    <a:pos x="10" y="116"/>
                  </a:cxn>
                  <a:cxn ang="0">
                    <a:pos x="11" y="114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1" y="43"/>
                  </a:cxn>
                  <a:cxn ang="0">
                    <a:pos x="13" y="31"/>
                  </a:cxn>
                  <a:cxn ang="0">
                    <a:pos x="14" y="18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8" y="1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19">
                    <a:moveTo>
                      <a:pt x="6" y="5"/>
                    </a:moveTo>
                    <a:lnTo>
                      <a:pt x="6" y="5"/>
                    </a:lnTo>
                    <a:lnTo>
                      <a:pt x="5" y="18"/>
                    </a:lnTo>
                    <a:lnTo>
                      <a:pt x="3" y="31"/>
                    </a:lnTo>
                    <a:lnTo>
                      <a:pt x="1" y="4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86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7"/>
                    </a:lnTo>
                    <a:lnTo>
                      <a:pt x="3" y="118"/>
                    </a:lnTo>
                    <a:lnTo>
                      <a:pt x="6" y="119"/>
                    </a:lnTo>
                    <a:lnTo>
                      <a:pt x="8" y="118"/>
                    </a:lnTo>
                    <a:lnTo>
                      <a:pt x="9" y="117"/>
                    </a:lnTo>
                    <a:lnTo>
                      <a:pt x="10" y="116"/>
                    </a:lnTo>
                    <a:lnTo>
                      <a:pt x="11" y="114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1" y="43"/>
                    </a:lnTo>
                    <a:lnTo>
                      <a:pt x="13" y="31"/>
                    </a:lnTo>
                    <a:lnTo>
                      <a:pt x="14" y="18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4" name="Freeform 182"/>
              <p:cNvSpPr/>
              <p:nvPr/>
            </p:nvSpPr>
            <p:spPr bwMode="auto">
              <a:xfrm>
                <a:off x="4551363" y="2652713"/>
                <a:ext cx="4763" cy="55563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1" y="3"/>
                  </a:cxn>
                  <a:cxn ang="0">
                    <a:pos x="10" y="1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3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3"/>
                  </a:cxn>
                  <a:cxn ang="0">
                    <a:pos x="0" y="75"/>
                  </a:cxn>
                  <a:cxn ang="0">
                    <a:pos x="2" y="99"/>
                  </a:cxn>
                  <a:cxn ang="0">
                    <a:pos x="2" y="99"/>
                  </a:cxn>
                  <a:cxn ang="0">
                    <a:pos x="2" y="101"/>
                  </a:cxn>
                  <a:cxn ang="0">
                    <a:pos x="4" y="103"/>
                  </a:cxn>
                  <a:cxn ang="0">
                    <a:pos x="7" y="104"/>
                  </a:cxn>
                  <a:cxn ang="0">
                    <a:pos x="9" y="104"/>
                  </a:cxn>
                  <a:cxn ang="0">
                    <a:pos x="10" y="103"/>
                  </a:cxn>
                  <a:cxn ang="0">
                    <a:pos x="11" y="101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9" y="75"/>
                  </a:cxn>
                  <a:cxn ang="0">
                    <a:pos x="9" y="53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11" h="104">
                    <a:moveTo>
                      <a:pt x="11" y="5"/>
                    </a:moveTo>
                    <a:lnTo>
                      <a:pt x="11" y="5"/>
                    </a:lnTo>
                    <a:lnTo>
                      <a:pt x="11" y="3"/>
                    </a:lnTo>
                    <a:lnTo>
                      <a:pt x="10" y="1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3"/>
                    </a:lnTo>
                    <a:lnTo>
                      <a:pt x="0" y="75"/>
                    </a:lnTo>
                    <a:lnTo>
                      <a:pt x="2" y="99"/>
                    </a:lnTo>
                    <a:lnTo>
                      <a:pt x="2" y="99"/>
                    </a:lnTo>
                    <a:lnTo>
                      <a:pt x="2" y="101"/>
                    </a:lnTo>
                    <a:lnTo>
                      <a:pt x="4" y="103"/>
                    </a:lnTo>
                    <a:lnTo>
                      <a:pt x="7" y="104"/>
                    </a:lnTo>
                    <a:lnTo>
                      <a:pt x="9" y="104"/>
                    </a:lnTo>
                    <a:lnTo>
                      <a:pt x="10" y="103"/>
                    </a:lnTo>
                    <a:lnTo>
                      <a:pt x="11" y="101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9" y="75"/>
                    </a:lnTo>
                    <a:lnTo>
                      <a:pt x="9" y="53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5" name="Freeform 183"/>
              <p:cNvSpPr/>
              <p:nvPr/>
            </p:nvSpPr>
            <p:spPr bwMode="auto">
              <a:xfrm>
                <a:off x="4572000" y="2676525"/>
                <a:ext cx="6350" cy="58738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57"/>
                  </a:cxn>
                  <a:cxn ang="0">
                    <a:pos x="2" y="83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6" y="111"/>
                  </a:cxn>
                  <a:cxn ang="0">
                    <a:pos x="7" y="112"/>
                  </a:cxn>
                  <a:cxn ang="0">
                    <a:pos x="10" y="113"/>
                  </a:cxn>
                  <a:cxn ang="0">
                    <a:pos x="12" y="113"/>
                  </a:cxn>
                  <a:cxn ang="0">
                    <a:pos x="13" y="112"/>
                  </a:cxn>
                  <a:cxn ang="0">
                    <a:pos x="14" y="111"/>
                  </a:cxn>
                  <a:cxn ang="0">
                    <a:pos x="14" y="109"/>
                  </a:cxn>
                  <a:cxn ang="0">
                    <a:pos x="14" y="109"/>
                  </a:cxn>
                  <a:cxn ang="0">
                    <a:pos x="12" y="83"/>
                  </a:cxn>
                  <a:cxn ang="0">
                    <a:pos x="10" y="57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4" h="113">
                    <a:moveTo>
                      <a:pt x="10" y="4"/>
                    </a:moveTo>
                    <a:lnTo>
                      <a:pt x="10" y="4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57"/>
                    </a:lnTo>
                    <a:lnTo>
                      <a:pt x="2" y="83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6" y="111"/>
                    </a:lnTo>
                    <a:lnTo>
                      <a:pt x="7" y="112"/>
                    </a:lnTo>
                    <a:lnTo>
                      <a:pt x="10" y="113"/>
                    </a:lnTo>
                    <a:lnTo>
                      <a:pt x="12" y="113"/>
                    </a:lnTo>
                    <a:lnTo>
                      <a:pt x="13" y="112"/>
                    </a:lnTo>
                    <a:lnTo>
                      <a:pt x="14" y="111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2" y="83"/>
                    </a:lnTo>
                    <a:lnTo>
                      <a:pt x="10" y="57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6" name="Freeform 184"/>
              <p:cNvSpPr/>
              <p:nvPr/>
            </p:nvSpPr>
            <p:spPr bwMode="auto">
              <a:xfrm>
                <a:off x="4481513" y="2305050"/>
                <a:ext cx="12700" cy="61913"/>
              </a:xfrm>
              <a:custGeom>
                <a:avLst/>
                <a:gdLst/>
                <a:ahLst/>
                <a:cxnLst>
                  <a:cxn ang="0">
                    <a:pos x="21" y="109"/>
                  </a:cxn>
                  <a:cxn ang="0">
                    <a:pos x="21" y="109"/>
                  </a:cxn>
                  <a:cxn ang="0">
                    <a:pos x="16" y="105"/>
                  </a:cxn>
                  <a:cxn ang="0">
                    <a:pos x="13" y="101"/>
                  </a:cxn>
                  <a:cxn ang="0">
                    <a:pos x="11" y="95"/>
                  </a:cxn>
                  <a:cxn ang="0">
                    <a:pos x="9" y="89"/>
                  </a:cxn>
                  <a:cxn ang="0">
                    <a:pos x="9" y="76"/>
                  </a:cxn>
                  <a:cxn ang="0">
                    <a:pos x="9" y="64"/>
                  </a:cxn>
                  <a:cxn ang="0">
                    <a:pos x="9" y="64"/>
                  </a:cxn>
                  <a:cxn ang="0">
                    <a:pos x="10" y="3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77"/>
                  </a:cxn>
                  <a:cxn ang="0">
                    <a:pos x="0" y="77"/>
                  </a:cxn>
                  <a:cxn ang="0">
                    <a:pos x="0" y="89"/>
                  </a:cxn>
                  <a:cxn ang="0">
                    <a:pos x="1" y="95"/>
                  </a:cxn>
                  <a:cxn ang="0">
                    <a:pos x="3" y="100"/>
                  </a:cxn>
                  <a:cxn ang="0">
                    <a:pos x="5" y="105"/>
                  </a:cxn>
                  <a:cxn ang="0">
                    <a:pos x="8" y="110"/>
                  </a:cxn>
                  <a:cxn ang="0">
                    <a:pos x="12" y="115"/>
                  </a:cxn>
                  <a:cxn ang="0">
                    <a:pos x="16" y="118"/>
                  </a:cxn>
                  <a:cxn ang="0">
                    <a:pos x="16" y="118"/>
                  </a:cxn>
                  <a:cxn ang="0">
                    <a:pos x="18" y="119"/>
                  </a:cxn>
                  <a:cxn ang="0">
                    <a:pos x="20" y="119"/>
                  </a:cxn>
                  <a:cxn ang="0">
                    <a:pos x="21" y="118"/>
                  </a:cxn>
                  <a:cxn ang="0">
                    <a:pos x="22" y="117"/>
                  </a:cxn>
                  <a:cxn ang="0">
                    <a:pos x="23" y="115"/>
                  </a:cxn>
                  <a:cxn ang="0">
                    <a:pos x="23" y="112"/>
                  </a:cxn>
                  <a:cxn ang="0">
                    <a:pos x="22" y="111"/>
                  </a:cxn>
                  <a:cxn ang="0">
                    <a:pos x="21" y="109"/>
                  </a:cxn>
                  <a:cxn ang="0">
                    <a:pos x="21" y="109"/>
                  </a:cxn>
                </a:cxnLst>
                <a:rect l="0" t="0" r="r" b="b"/>
                <a:pathLst>
                  <a:path w="23" h="119">
                    <a:moveTo>
                      <a:pt x="21" y="109"/>
                    </a:moveTo>
                    <a:lnTo>
                      <a:pt x="21" y="109"/>
                    </a:lnTo>
                    <a:lnTo>
                      <a:pt x="16" y="105"/>
                    </a:lnTo>
                    <a:lnTo>
                      <a:pt x="13" y="101"/>
                    </a:lnTo>
                    <a:lnTo>
                      <a:pt x="11" y="95"/>
                    </a:lnTo>
                    <a:lnTo>
                      <a:pt x="9" y="89"/>
                    </a:lnTo>
                    <a:lnTo>
                      <a:pt x="9" y="76"/>
                    </a:lnTo>
                    <a:lnTo>
                      <a:pt x="9" y="64"/>
                    </a:lnTo>
                    <a:lnTo>
                      <a:pt x="9" y="64"/>
                    </a:lnTo>
                    <a:lnTo>
                      <a:pt x="10" y="3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9"/>
                    </a:lnTo>
                    <a:lnTo>
                      <a:pt x="1" y="95"/>
                    </a:lnTo>
                    <a:lnTo>
                      <a:pt x="3" y="100"/>
                    </a:lnTo>
                    <a:lnTo>
                      <a:pt x="5" y="105"/>
                    </a:lnTo>
                    <a:lnTo>
                      <a:pt x="8" y="110"/>
                    </a:lnTo>
                    <a:lnTo>
                      <a:pt x="12" y="115"/>
                    </a:lnTo>
                    <a:lnTo>
                      <a:pt x="16" y="118"/>
                    </a:lnTo>
                    <a:lnTo>
                      <a:pt x="16" y="118"/>
                    </a:lnTo>
                    <a:lnTo>
                      <a:pt x="18" y="119"/>
                    </a:lnTo>
                    <a:lnTo>
                      <a:pt x="20" y="119"/>
                    </a:lnTo>
                    <a:lnTo>
                      <a:pt x="21" y="118"/>
                    </a:lnTo>
                    <a:lnTo>
                      <a:pt x="22" y="117"/>
                    </a:lnTo>
                    <a:lnTo>
                      <a:pt x="23" y="115"/>
                    </a:lnTo>
                    <a:lnTo>
                      <a:pt x="23" y="112"/>
                    </a:lnTo>
                    <a:lnTo>
                      <a:pt x="22" y="111"/>
                    </a:lnTo>
                    <a:lnTo>
                      <a:pt x="21" y="109"/>
                    </a:lnTo>
                    <a:lnTo>
                      <a:pt x="21" y="10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7" name="Freeform 185"/>
              <p:cNvSpPr/>
              <p:nvPr/>
            </p:nvSpPr>
            <p:spPr bwMode="auto">
              <a:xfrm>
                <a:off x="4519613" y="2336800"/>
                <a:ext cx="9525" cy="55563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7" y="15"/>
                  </a:cxn>
                  <a:cxn ang="0">
                    <a:pos x="4" y="27"/>
                  </a:cxn>
                  <a:cxn ang="0">
                    <a:pos x="2" y="50"/>
                  </a:cxn>
                  <a:cxn ang="0">
                    <a:pos x="0" y="75"/>
                  </a:cxn>
                  <a:cxn ang="0">
                    <a:pos x="0" y="99"/>
                  </a:cxn>
                  <a:cxn ang="0">
                    <a:pos x="0" y="99"/>
                  </a:cxn>
                  <a:cxn ang="0">
                    <a:pos x="0" y="101"/>
                  </a:cxn>
                  <a:cxn ang="0">
                    <a:pos x="1" y="102"/>
                  </a:cxn>
                  <a:cxn ang="0">
                    <a:pos x="3" y="103"/>
                  </a:cxn>
                  <a:cxn ang="0">
                    <a:pos x="5" y="104"/>
                  </a:cxn>
                  <a:cxn ang="0">
                    <a:pos x="6" y="103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9" y="99"/>
                  </a:cxn>
                  <a:cxn ang="0">
                    <a:pos x="9" y="99"/>
                  </a:cxn>
                  <a:cxn ang="0">
                    <a:pos x="10" y="75"/>
                  </a:cxn>
                  <a:cxn ang="0">
                    <a:pos x="11" y="52"/>
                  </a:cxn>
                  <a:cxn ang="0">
                    <a:pos x="13" y="29"/>
                  </a:cxn>
                  <a:cxn ang="0">
                    <a:pos x="16" y="17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8" y="2"/>
                  </a:cxn>
                  <a:cxn ang="0">
                    <a:pos x="17" y="1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9" y="3"/>
                  </a:cxn>
                  <a:cxn ang="0">
                    <a:pos x="9" y="3"/>
                  </a:cxn>
                </a:cxnLst>
                <a:rect l="0" t="0" r="r" b="b"/>
                <a:pathLst>
                  <a:path w="18" h="104">
                    <a:moveTo>
                      <a:pt x="9" y="3"/>
                    </a:moveTo>
                    <a:lnTo>
                      <a:pt x="9" y="3"/>
                    </a:lnTo>
                    <a:lnTo>
                      <a:pt x="7" y="15"/>
                    </a:lnTo>
                    <a:lnTo>
                      <a:pt x="4" y="27"/>
                    </a:lnTo>
                    <a:lnTo>
                      <a:pt x="2" y="50"/>
                    </a:lnTo>
                    <a:lnTo>
                      <a:pt x="0" y="75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101"/>
                    </a:lnTo>
                    <a:lnTo>
                      <a:pt x="1" y="102"/>
                    </a:lnTo>
                    <a:lnTo>
                      <a:pt x="3" y="103"/>
                    </a:lnTo>
                    <a:lnTo>
                      <a:pt x="5" y="104"/>
                    </a:lnTo>
                    <a:lnTo>
                      <a:pt x="6" y="103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9" y="99"/>
                    </a:lnTo>
                    <a:lnTo>
                      <a:pt x="9" y="99"/>
                    </a:lnTo>
                    <a:lnTo>
                      <a:pt x="10" y="75"/>
                    </a:lnTo>
                    <a:lnTo>
                      <a:pt x="11" y="52"/>
                    </a:lnTo>
                    <a:lnTo>
                      <a:pt x="13" y="29"/>
                    </a:lnTo>
                    <a:lnTo>
                      <a:pt x="16" y="17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7" y="1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9" y="3"/>
                    </a:lnTo>
                    <a:lnTo>
                      <a:pt x="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8" name="Freeform 186"/>
              <p:cNvSpPr/>
              <p:nvPr/>
            </p:nvSpPr>
            <p:spPr bwMode="auto">
              <a:xfrm>
                <a:off x="4543425" y="2370138"/>
                <a:ext cx="7938" cy="71438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5" y="4"/>
                  </a:cxn>
                  <a:cxn ang="0">
                    <a:pos x="4" y="36"/>
                  </a:cxn>
                  <a:cxn ang="0">
                    <a:pos x="3" y="68"/>
                  </a:cxn>
                  <a:cxn ang="0">
                    <a:pos x="1" y="100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5"/>
                  </a:cxn>
                  <a:cxn ang="0">
                    <a:pos x="3" y="136"/>
                  </a:cxn>
                  <a:cxn ang="0">
                    <a:pos x="4" y="136"/>
                  </a:cxn>
                  <a:cxn ang="0">
                    <a:pos x="7" y="136"/>
                  </a:cxn>
                  <a:cxn ang="0">
                    <a:pos x="9" y="135"/>
                  </a:cxn>
                  <a:cxn ang="0">
                    <a:pos x="10" y="134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11" y="100"/>
                  </a:cxn>
                  <a:cxn ang="0">
                    <a:pos x="13" y="68"/>
                  </a:cxn>
                  <a:cxn ang="0">
                    <a:pos x="14" y="36"/>
                  </a:cxn>
                  <a:cxn ang="0">
                    <a:pos x="15" y="4"/>
                  </a:cxn>
                  <a:cxn ang="0">
                    <a:pos x="15" y="4"/>
                  </a:cxn>
                  <a:cxn ang="0">
                    <a:pos x="14" y="2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5" y="2"/>
                  </a:cxn>
                  <a:cxn ang="0">
                    <a:pos x="5" y="4"/>
                  </a:cxn>
                  <a:cxn ang="0">
                    <a:pos x="5" y="4"/>
                  </a:cxn>
                </a:cxnLst>
                <a:rect l="0" t="0" r="r" b="b"/>
                <a:pathLst>
                  <a:path w="15" h="136">
                    <a:moveTo>
                      <a:pt x="5" y="4"/>
                    </a:moveTo>
                    <a:lnTo>
                      <a:pt x="5" y="4"/>
                    </a:lnTo>
                    <a:lnTo>
                      <a:pt x="4" y="36"/>
                    </a:lnTo>
                    <a:lnTo>
                      <a:pt x="3" y="68"/>
                    </a:lnTo>
                    <a:lnTo>
                      <a:pt x="1" y="100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5"/>
                    </a:lnTo>
                    <a:lnTo>
                      <a:pt x="3" y="136"/>
                    </a:lnTo>
                    <a:lnTo>
                      <a:pt x="4" y="136"/>
                    </a:lnTo>
                    <a:lnTo>
                      <a:pt x="7" y="136"/>
                    </a:lnTo>
                    <a:lnTo>
                      <a:pt x="9" y="135"/>
                    </a:lnTo>
                    <a:lnTo>
                      <a:pt x="10" y="134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11" y="100"/>
                    </a:lnTo>
                    <a:lnTo>
                      <a:pt x="13" y="68"/>
                    </a:lnTo>
                    <a:lnTo>
                      <a:pt x="14" y="36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4" y="2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5" y="2"/>
                    </a:lnTo>
                    <a:lnTo>
                      <a:pt x="5" y="4"/>
                    </a:lnTo>
                    <a:lnTo>
                      <a:pt x="5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9" name="Freeform 187"/>
              <p:cNvSpPr/>
              <p:nvPr/>
            </p:nvSpPr>
            <p:spPr bwMode="auto">
              <a:xfrm>
                <a:off x="4573588" y="24066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28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1"/>
                  </a:cxn>
                  <a:cxn ang="0">
                    <a:pos x="3" y="132"/>
                  </a:cxn>
                  <a:cxn ang="0">
                    <a:pos x="5" y="133"/>
                  </a:cxn>
                  <a:cxn ang="0">
                    <a:pos x="6" y="132"/>
                  </a:cxn>
                  <a:cxn ang="0">
                    <a:pos x="8" y="131"/>
                  </a:cxn>
                  <a:cxn ang="0">
                    <a:pos x="9" y="130"/>
                  </a:cxn>
                  <a:cxn ang="0">
                    <a:pos x="9" y="12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33">
                    <a:moveTo>
                      <a:pt x="0" y="5"/>
                    </a:moveTo>
                    <a:lnTo>
                      <a:pt x="0" y="128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1"/>
                    </a:lnTo>
                    <a:lnTo>
                      <a:pt x="3" y="132"/>
                    </a:lnTo>
                    <a:lnTo>
                      <a:pt x="5" y="133"/>
                    </a:lnTo>
                    <a:lnTo>
                      <a:pt x="6" y="132"/>
                    </a:lnTo>
                    <a:lnTo>
                      <a:pt x="8" y="131"/>
                    </a:lnTo>
                    <a:lnTo>
                      <a:pt x="9" y="130"/>
                    </a:lnTo>
                    <a:lnTo>
                      <a:pt x="9" y="12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0" name="Freeform 188"/>
              <p:cNvSpPr/>
              <p:nvPr/>
            </p:nvSpPr>
            <p:spPr bwMode="auto">
              <a:xfrm>
                <a:off x="4602163" y="24320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1" y="121"/>
                  </a:cxn>
                  <a:cxn ang="0">
                    <a:pos x="2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7" y="121"/>
                  </a:cxn>
                  <a:cxn ang="0">
                    <a:pos x="8" y="120"/>
                  </a:cxn>
                  <a:cxn ang="0">
                    <a:pos x="9" y="11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8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1" y="121"/>
                    </a:lnTo>
                    <a:lnTo>
                      <a:pt x="2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7" y="121"/>
                    </a:lnTo>
                    <a:lnTo>
                      <a:pt x="8" y="120"/>
                    </a:lnTo>
                    <a:lnTo>
                      <a:pt x="9" y="11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1" name="Freeform 189"/>
              <p:cNvSpPr/>
              <p:nvPr/>
            </p:nvSpPr>
            <p:spPr bwMode="auto">
              <a:xfrm>
                <a:off x="4624388" y="24574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1"/>
                  </a:cxn>
                  <a:cxn ang="0">
                    <a:pos x="9" y="119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9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1"/>
                    </a:lnTo>
                    <a:lnTo>
                      <a:pt x="9" y="119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2" name="Freeform 190"/>
              <p:cNvSpPr/>
              <p:nvPr/>
            </p:nvSpPr>
            <p:spPr bwMode="auto">
              <a:xfrm>
                <a:off x="4651375" y="2482850"/>
                <a:ext cx="7938" cy="73025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0"/>
                  </a:cxn>
                  <a:cxn ang="0">
                    <a:pos x="1" y="42"/>
                  </a:cxn>
                  <a:cxn ang="0">
                    <a:pos x="0" y="55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1" y="134"/>
                  </a:cxn>
                  <a:cxn ang="0">
                    <a:pos x="2" y="136"/>
                  </a:cxn>
                  <a:cxn ang="0">
                    <a:pos x="3" y="137"/>
                  </a:cxn>
                  <a:cxn ang="0">
                    <a:pos x="5" y="137"/>
                  </a:cxn>
                  <a:cxn ang="0">
                    <a:pos x="7" y="137"/>
                  </a:cxn>
                  <a:cxn ang="0">
                    <a:pos x="8" y="136"/>
                  </a:cxn>
                  <a:cxn ang="0">
                    <a:pos x="9" y="134"/>
                  </a:cxn>
                  <a:cxn ang="0">
                    <a:pos x="10" y="132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0" y="47"/>
                  </a:cxn>
                  <a:cxn ang="0">
                    <a:pos x="11" y="33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37">
                    <a:moveTo>
                      <a:pt x="5" y="5"/>
                    </a:moveTo>
                    <a:lnTo>
                      <a:pt x="5" y="5"/>
                    </a:lnTo>
                    <a:lnTo>
                      <a:pt x="2" y="30"/>
                    </a:lnTo>
                    <a:lnTo>
                      <a:pt x="1" y="42"/>
                    </a:lnTo>
                    <a:lnTo>
                      <a:pt x="0" y="55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1" y="134"/>
                    </a:lnTo>
                    <a:lnTo>
                      <a:pt x="2" y="136"/>
                    </a:lnTo>
                    <a:lnTo>
                      <a:pt x="3" y="137"/>
                    </a:lnTo>
                    <a:lnTo>
                      <a:pt x="5" y="137"/>
                    </a:lnTo>
                    <a:lnTo>
                      <a:pt x="7" y="137"/>
                    </a:lnTo>
                    <a:lnTo>
                      <a:pt x="8" y="136"/>
                    </a:lnTo>
                    <a:lnTo>
                      <a:pt x="9" y="134"/>
                    </a:lnTo>
                    <a:lnTo>
                      <a:pt x="10" y="13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47"/>
                    </a:lnTo>
                    <a:lnTo>
                      <a:pt x="11" y="33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3" name="Freeform 191"/>
              <p:cNvSpPr/>
              <p:nvPr/>
            </p:nvSpPr>
            <p:spPr bwMode="auto">
              <a:xfrm>
                <a:off x="4684713" y="2500313"/>
                <a:ext cx="4763" cy="8731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61"/>
                  </a:cxn>
                  <a:cxn ang="0">
                    <a:pos x="0" y="161"/>
                  </a:cxn>
                  <a:cxn ang="0">
                    <a:pos x="0" y="163"/>
                  </a:cxn>
                  <a:cxn ang="0">
                    <a:pos x="1" y="164"/>
                  </a:cxn>
                  <a:cxn ang="0">
                    <a:pos x="3" y="165"/>
                  </a:cxn>
                  <a:cxn ang="0">
                    <a:pos x="5" y="166"/>
                  </a:cxn>
                  <a:cxn ang="0">
                    <a:pos x="6" y="165"/>
                  </a:cxn>
                  <a:cxn ang="0">
                    <a:pos x="8" y="164"/>
                  </a:cxn>
                  <a:cxn ang="0">
                    <a:pos x="9" y="163"/>
                  </a:cxn>
                  <a:cxn ang="0">
                    <a:pos x="9" y="161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66">
                    <a:moveTo>
                      <a:pt x="0" y="5"/>
                    </a:moveTo>
                    <a:lnTo>
                      <a:pt x="0" y="161"/>
                    </a:lnTo>
                    <a:lnTo>
                      <a:pt x="0" y="161"/>
                    </a:lnTo>
                    <a:lnTo>
                      <a:pt x="0" y="163"/>
                    </a:lnTo>
                    <a:lnTo>
                      <a:pt x="1" y="164"/>
                    </a:lnTo>
                    <a:lnTo>
                      <a:pt x="3" y="165"/>
                    </a:lnTo>
                    <a:lnTo>
                      <a:pt x="5" y="166"/>
                    </a:lnTo>
                    <a:lnTo>
                      <a:pt x="6" y="165"/>
                    </a:lnTo>
                    <a:lnTo>
                      <a:pt x="8" y="164"/>
                    </a:lnTo>
                    <a:lnTo>
                      <a:pt x="9" y="163"/>
                    </a:lnTo>
                    <a:lnTo>
                      <a:pt x="9" y="161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4" name="Freeform 192"/>
              <p:cNvSpPr/>
              <p:nvPr/>
            </p:nvSpPr>
            <p:spPr bwMode="auto">
              <a:xfrm>
                <a:off x="4702175" y="2540000"/>
                <a:ext cx="7938" cy="69850"/>
              </a:xfrm>
              <a:custGeom>
                <a:avLst/>
                <a:gdLst/>
                <a:ahLst/>
                <a:cxnLst>
                  <a:cxn ang="0">
                    <a:pos x="6" y="3"/>
                  </a:cxn>
                  <a:cxn ang="0">
                    <a:pos x="6" y="3"/>
                  </a:cxn>
                  <a:cxn ang="0">
                    <a:pos x="3" y="19"/>
                  </a:cxn>
                  <a:cxn ang="0">
                    <a:pos x="1" y="34"/>
                  </a:cxn>
                  <a:cxn ang="0">
                    <a:pos x="0" y="50"/>
                  </a:cxn>
                  <a:cxn ang="0">
                    <a:pos x="0" y="65"/>
                  </a:cxn>
                  <a:cxn ang="0">
                    <a:pos x="1" y="96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2" y="129"/>
                  </a:cxn>
                  <a:cxn ang="0">
                    <a:pos x="3" y="131"/>
                  </a:cxn>
                  <a:cxn ang="0">
                    <a:pos x="4" y="132"/>
                  </a:cxn>
                  <a:cxn ang="0">
                    <a:pos x="6" y="132"/>
                  </a:cxn>
                  <a:cxn ang="0">
                    <a:pos x="7" y="132"/>
                  </a:cxn>
                  <a:cxn ang="0">
                    <a:pos x="9" y="131"/>
                  </a:cxn>
                  <a:cxn ang="0">
                    <a:pos x="10" y="129"/>
                  </a:cxn>
                  <a:cxn ang="0">
                    <a:pos x="10" y="127"/>
                  </a:cxn>
                  <a:cxn ang="0">
                    <a:pos x="10" y="127"/>
                  </a:cxn>
                  <a:cxn ang="0">
                    <a:pos x="10" y="97"/>
                  </a:cxn>
                  <a:cxn ang="0">
                    <a:pos x="9" y="66"/>
                  </a:cxn>
                  <a:cxn ang="0">
                    <a:pos x="9" y="51"/>
                  </a:cxn>
                  <a:cxn ang="0">
                    <a:pos x="10" y="36"/>
                  </a:cxn>
                  <a:cxn ang="0">
                    <a:pos x="12" y="21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3" y="0"/>
                  </a:cxn>
                  <a:cxn ang="0">
                    <a:pos x="11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6" y="3"/>
                  </a:cxn>
                </a:cxnLst>
                <a:rect l="0" t="0" r="r" b="b"/>
                <a:pathLst>
                  <a:path w="15" h="132">
                    <a:moveTo>
                      <a:pt x="6" y="3"/>
                    </a:moveTo>
                    <a:lnTo>
                      <a:pt x="6" y="3"/>
                    </a:lnTo>
                    <a:lnTo>
                      <a:pt x="3" y="19"/>
                    </a:lnTo>
                    <a:lnTo>
                      <a:pt x="1" y="34"/>
                    </a:lnTo>
                    <a:lnTo>
                      <a:pt x="0" y="50"/>
                    </a:lnTo>
                    <a:lnTo>
                      <a:pt x="0" y="65"/>
                    </a:lnTo>
                    <a:lnTo>
                      <a:pt x="1" y="96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2" y="129"/>
                    </a:lnTo>
                    <a:lnTo>
                      <a:pt x="3" y="131"/>
                    </a:lnTo>
                    <a:lnTo>
                      <a:pt x="4" y="132"/>
                    </a:lnTo>
                    <a:lnTo>
                      <a:pt x="6" y="132"/>
                    </a:lnTo>
                    <a:lnTo>
                      <a:pt x="7" y="132"/>
                    </a:lnTo>
                    <a:lnTo>
                      <a:pt x="9" y="131"/>
                    </a:lnTo>
                    <a:lnTo>
                      <a:pt x="10" y="129"/>
                    </a:lnTo>
                    <a:lnTo>
                      <a:pt x="10" y="127"/>
                    </a:lnTo>
                    <a:lnTo>
                      <a:pt x="10" y="127"/>
                    </a:lnTo>
                    <a:lnTo>
                      <a:pt x="10" y="97"/>
                    </a:lnTo>
                    <a:lnTo>
                      <a:pt x="9" y="66"/>
                    </a:lnTo>
                    <a:lnTo>
                      <a:pt x="9" y="51"/>
                    </a:lnTo>
                    <a:lnTo>
                      <a:pt x="10" y="36"/>
                    </a:lnTo>
                    <a:lnTo>
                      <a:pt x="12" y="21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5" name="Freeform 193"/>
              <p:cNvSpPr/>
              <p:nvPr/>
            </p:nvSpPr>
            <p:spPr bwMode="auto">
              <a:xfrm>
                <a:off x="4727575" y="2568575"/>
                <a:ext cx="9525" cy="52388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3" y="48"/>
                  </a:cxn>
                  <a:cxn ang="0">
                    <a:pos x="1" y="7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1" y="98"/>
                  </a:cxn>
                  <a:cxn ang="0">
                    <a:pos x="3" y="99"/>
                  </a:cxn>
                  <a:cxn ang="0">
                    <a:pos x="6" y="99"/>
                  </a:cxn>
                  <a:cxn ang="0">
                    <a:pos x="7" y="99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0" y="95"/>
                  </a:cxn>
                  <a:cxn ang="0">
                    <a:pos x="10" y="95"/>
                  </a:cxn>
                  <a:cxn ang="0">
                    <a:pos x="11" y="72"/>
                  </a:cxn>
                  <a:cxn ang="0">
                    <a:pos x="13" y="50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4"/>
                  </a:cxn>
                  <a:cxn ang="0">
                    <a:pos x="18" y="2"/>
                  </a:cxn>
                  <a:cxn ang="0">
                    <a:pos x="15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1" y="2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19" h="99">
                    <a:moveTo>
                      <a:pt x="10" y="3"/>
                    </a:moveTo>
                    <a:lnTo>
                      <a:pt x="10" y="3"/>
                    </a:lnTo>
                    <a:lnTo>
                      <a:pt x="3" y="48"/>
                    </a:lnTo>
                    <a:lnTo>
                      <a:pt x="1" y="7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1" y="98"/>
                    </a:lnTo>
                    <a:lnTo>
                      <a:pt x="3" y="99"/>
                    </a:lnTo>
                    <a:lnTo>
                      <a:pt x="6" y="99"/>
                    </a:lnTo>
                    <a:lnTo>
                      <a:pt x="7" y="99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1" y="72"/>
                    </a:lnTo>
                    <a:lnTo>
                      <a:pt x="13" y="50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4"/>
                    </a:lnTo>
                    <a:lnTo>
                      <a:pt x="18" y="2"/>
                    </a:lnTo>
                    <a:lnTo>
                      <a:pt x="15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1" y="2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6" name="Freeform 194"/>
              <p:cNvSpPr/>
              <p:nvPr/>
            </p:nvSpPr>
            <p:spPr bwMode="auto">
              <a:xfrm>
                <a:off x="4748213" y="2590800"/>
                <a:ext cx="4763" cy="571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1" y="109"/>
                  </a:cxn>
                  <a:cxn ang="0">
                    <a:pos x="3" y="109"/>
                  </a:cxn>
                  <a:cxn ang="0">
                    <a:pos x="4" y="110"/>
                  </a:cxn>
                  <a:cxn ang="0">
                    <a:pos x="6" y="109"/>
                  </a:cxn>
                  <a:cxn ang="0">
                    <a:pos x="7" y="109"/>
                  </a:cxn>
                  <a:cxn ang="0">
                    <a:pos x="9" y="107"/>
                  </a:cxn>
                  <a:cxn ang="0">
                    <a:pos x="9" y="10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7" y="2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10">
                    <a:moveTo>
                      <a:pt x="0" y="5"/>
                    </a:move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1" y="109"/>
                    </a:lnTo>
                    <a:lnTo>
                      <a:pt x="3" y="109"/>
                    </a:lnTo>
                    <a:lnTo>
                      <a:pt x="4" y="110"/>
                    </a:lnTo>
                    <a:lnTo>
                      <a:pt x="6" y="109"/>
                    </a:lnTo>
                    <a:lnTo>
                      <a:pt x="7" y="109"/>
                    </a:lnTo>
                    <a:lnTo>
                      <a:pt x="9" y="107"/>
                    </a:lnTo>
                    <a:lnTo>
                      <a:pt x="9" y="10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7" y="2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7" name="Freeform 195"/>
              <p:cNvSpPr/>
              <p:nvPr/>
            </p:nvSpPr>
            <p:spPr bwMode="auto">
              <a:xfrm>
                <a:off x="4641850" y="2751138"/>
                <a:ext cx="7938" cy="26988"/>
              </a:xfrm>
              <a:custGeom>
                <a:avLst/>
                <a:gdLst/>
                <a:ahLst/>
                <a:cxnLst>
                  <a:cxn ang="0">
                    <a:pos x="15" y="46"/>
                  </a:cxn>
                  <a:cxn ang="0">
                    <a:pos x="15" y="46"/>
                  </a:cxn>
                  <a:cxn ang="0">
                    <a:pos x="12" y="36"/>
                  </a:cxn>
                  <a:cxn ang="0">
                    <a:pos x="11" y="26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7"/>
                  </a:cxn>
                  <a:cxn ang="0">
                    <a:pos x="2" y="38"/>
                  </a:cxn>
                  <a:cxn ang="0">
                    <a:pos x="5" y="48"/>
                  </a:cxn>
                  <a:cxn ang="0">
                    <a:pos x="5" y="48"/>
                  </a:cxn>
                  <a:cxn ang="0">
                    <a:pos x="6" y="50"/>
                  </a:cxn>
                  <a:cxn ang="0">
                    <a:pos x="7" y="51"/>
                  </a:cxn>
                  <a:cxn ang="0">
                    <a:pos x="10" y="51"/>
                  </a:cxn>
                  <a:cxn ang="0">
                    <a:pos x="11" y="51"/>
                  </a:cxn>
                  <a:cxn ang="0">
                    <a:pos x="13" y="51"/>
                  </a:cxn>
                  <a:cxn ang="0">
                    <a:pos x="14" y="49"/>
                  </a:cxn>
                  <a:cxn ang="0">
                    <a:pos x="15" y="48"/>
                  </a:cxn>
                  <a:cxn ang="0">
                    <a:pos x="15" y="46"/>
                  </a:cxn>
                  <a:cxn ang="0">
                    <a:pos x="15" y="46"/>
                  </a:cxn>
                </a:cxnLst>
                <a:rect l="0" t="0" r="r" b="b"/>
                <a:pathLst>
                  <a:path w="15" h="51">
                    <a:moveTo>
                      <a:pt x="15" y="46"/>
                    </a:moveTo>
                    <a:lnTo>
                      <a:pt x="15" y="46"/>
                    </a:lnTo>
                    <a:lnTo>
                      <a:pt x="12" y="36"/>
                    </a:lnTo>
                    <a:lnTo>
                      <a:pt x="11" y="26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7"/>
                    </a:lnTo>
                    <a:lnTo>
                      <a:pt x="2" y="3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6" y="50"/>
                    </a:lnTo>
                    <a:lnTo>
                      <a:pt x="7" y="51"/>
                    </a:lnTo>
                    <a:lnTo>
                      <a:pt x="10" y="51"/>
                    </a:lnTo>
                    <a:lnTo>
                      <a:pt x="11" y="51"/>
                    </a:lnTo>
                    <a:lnTo>
                      <a:pt x="13" y="51"/>
                    </a:lnTo>
                    <a:lnTo>
                      <a:pt x="14" y="49"/>
                    </a:lnTo>
                    <a:lnTo>
                      <a:pt x="15" y="48"/>
                    </a:lnTo>
                    <a:lnTo>
                      <a:pt x="15" y="46"/>
                    </a:lnTo>
                    <a:lnTo>
                      <a:pt x="15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8" name="Freeform 196"/>
              <p:cNvSpPr/>
              <p:nvPr/>
            </p:nvSpPr>
            <p:spPr bwMode="auto">
              <a:xfrm>
                <a:off x="4675188" y="2751138"/>
                <a:ext cx="12700" cy="34925"/>
              </a:xfrm>
              <a:custGeom>
                <a:avLst/>
                <a:gdLst/>
                <a:ahLst/>
                <a:cxnLst>
                  <a:cxn ang="0">
                    <a:pos x="18" y="39"/>
                  </a:cxn>
                  <a:cxn ang="0">
                    <a:pos x="18" y="39"/>
                  </a:cxn>
                  <a:cxn ang="0">
                    <a:pos x="14" y="31"/>
                  </a:cxn>
                  <a:cxn ang="0">
                    <a:pos x="12" y="23"/>
                  </a:cxn>
                  <a:cxn ang="0">
                    <a:pos x="9" y="1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17"/>
                  </a:cxn>
                  <a:cxn ang="0">
                    <a:pos x="1" y="24"/>
                  </a:cxn>
                  <a:cxn ang="0">
                    <a:pos x="3" y="30"/>
                  </a:cxn>
                  <a:cxn ang="0">
                    <a:pos x="3" y="30"/>
                  </a:cxn>
                  <a:cxn ang="0">
                    <a:pos x="6" y="38"/>
                  </a:cxn>
                  <a:cxn ang="0">
                    <a:pos x="9" y="45"/>
                  </a:cxn>
                  <a:cxn ang="0">
                    <a:pos x="13" y="54"/>
                  </a:cxn>
                  <a:cxn ang="0">
                    <a:pos x="14" y="62"/>
                  </a:cxn>
                  <a:cxn ang="0">
                    <a:pos x="14" y="62"/>
                  </a:cxn>
                  <a:cxn ang="0">
                    <a:pos x="15" y="64"/>
                  </a:cxn>
                  <a:cxn ang="0">
                    <a:pos x="16" y="65"/>
                  </a:cxn>
                  <a:cxn ang="0">
                    <a:pos x="18" y="66"/>
                  </a:cxn>
                  <a:cxn ang="0">
                    <a:pos x="19" y="66"/>
                  </a:cxn>
                  <a:cxn ang="0">
                    <a:pos x="21" y="66"/>
                  </a:cxn>
                  <a:cxn ang="0">
                    <a:pos x="22" y="65"/>
                  </a:cxn>
                  <a:cxn ang="0">
                    <a:pos x="23" y="64"/>
                  </a:cxn>
                  <a:cxn ang="0">
                    <a:pos x="24" y="62"/>
                  </a:cxn>
                  <a:cxn ang="0">
                    <a:pos x="24" y="62"/>
                  </a:cxn>
                  <a:cxn ang="0">
                    <a:pos x="23" y="56"/>
                  </a:cxn>
                  <a:cxn ang="0">
                    <a:pos x="22" y="49"/>
                  </a:cxn>
                  <a:cxn ang="0">
                    <a:pos x="18" y="39"/>
                  </a:cxn>
                  <a:cxn ang="0">
                    <a:pos x="18" y="39"/>
                  </a:cxn>
                </a:cxnLst>
                <a:rect l="0" t="0" r="r" b="b"/>
                <a:pathLst>
                  <a:path w="24" h="66">
                    <a:moveTo>
                      <a:pt x="18" y="39"/>
                    </a:moveTo>
                    <a:lnTo>
                      <a:pt x="18" y="39"/>
                    </a:lnTo>
                    <a:lnTo>
                      <a:pt x="14" y="31"/>
                    </a:lnTo>
                    <a:lnTo>
                      <a:pt x="12" y="23"/>
                    </a:lnTo>
                    <a:lnTo>
                      <a:pt x="9" y="1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17"/>
                    </a:lnTo>
                    <a:lnTo>
                      <a:pt x="1" y="24"/>
                    </a:lnTo>
                    <a:lnTo>
                      <a:pt x="3" y="30"/>
                    </a:lnTo>
                    <a:lnTo>
                      <a:pt x="3" y="30"/>
                    </a:lnTo>
                    <a:lnTo>
                      <a:pt x="6" y="38"/>
                    </a:lnTo>
                    <a:lnTo>
                      <a:pt x="9" y="45"/>
                    </a:lnTo>
                    <a:lnTo>
                      <a:pt x="13" y="5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5" y="64"/>
                    </a:lnTo>
                    <a:lnTo>
                      <a:pt x="16" y="65"/>
                    </a:lnTo>
                    <a:lnTo>
                      <a:pt x="18" y="66"/>
                    </a:lnTo>
                    <a:lnTo>
                      <a:pt x="19" y="66"/>
                    </a:lnTo>
                    <a:lnTo>
                      <a:pt x="21" y="66"/>
                    </a:lnTo>
                    <a:lnTo>
                      <a:pt x="22" y="65"/>
                    </a:lnTo>
                    <a:lnTo>
                      <a:pt x="23" y="64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3" y="56"/>
                    </a:lnTo>
                    <a:lnTo>
                      <a:pt x="22" y="49"/>
                    </a:lnTo>
                    <a:lnTo>
                      <a:pt x="18" y="39"/>
                    </a:lnTo>
                    <a:lnTo>
                      <a:pt x="18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9" name="Freeform 197"/>
              <p:cNvSpPr/>
              <p:nvPr/>
            </p:nvSpPr>
            <p:spPr bwMode="auto">
              <a:xfrm>
                <a:off x="4710113" y="2759075"/>
                <a:ext cx="9525" cy="44450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24"/>
                  </a:cxn>
                  <a:cxn ang="0">
                    <a:pos x="3" y="44"/>
                  </a:cxn>
                  <a:cxn ang="0">
                    <a:pos x="6" y="63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11" y="84"/>
                  </a:cxn>
                  <a:cxn ang="0">
                    <a:pos x="12" y="85"/>
                  </a:cxn>
                  <a:cxn ang="0">
                    <a:pos x="14" y="85"/>
                  </a:cxn>
                  <a:cxn ang="0">
                    <a:pos x="16" y="85"/>
                  </a:cxn>
                  <a:cxn ang="0">
                    <a:pos x="17" y="84"/>
                  </a:cxn>
                  <a:cxn ang="0">
                    <a:pos x="18" y="83"/>
                  </a:cxn>
                  <a:cxn ang="0">
                    <a:pos x="19" y="82"/>
                  </a:cxn>
                  <a:cxn ang="0">
                    <a:pos x="19" y="80"/>
                  </a:cxn>
                  <a:cxn ang="0">
                    <a:pos x="19" y="80"/>
                  </a:cxn>
                  <a:cxn ang="0">
                    <a:pos x="16" y="61"/>
                  </a:cxn>
                  <a:cxn ang="0">
                    <a:pos x="13" y="43"/>
                  </a:cxn>
                  <a:cxn ang="0">
                    <a:pos x="11" y="24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9" h="85">
                    <a:moveTo>
                      <a:pt x="10" y="4"/>
                    </a:move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24"/>
                    </a:lnTo>
                    <a:lnTo>
                      <a:pt x="3" y="44"/>
                    </a:lnTo>
                    <a:lnTo>
                      <a:pt x="6" y="63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1" y="84"/>
                    </a:lnTo>
                    <a:lnTo>
                      <a:pt x="12" y="85"/>
                    </a:lnTo>
                    <a:lnTo>
                      <a:pt x="14" y="85"/>
                    </a:lnTo>
                    <a:lnTo>
                      <a:pt x="16" y="85"/>
                    </a:lnTo>
                    <a:lnTo>
                      <a:pt x="17" y="84"/>
                    </a:lnTo>
                    <a:lnTo>
                      <a:pt x="18" y="83"/>
                    </a:lnTo>
                    <a:lnTo>
                      <a:pt x="19" y="82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6" y="61"/>
                    </a:lnTo>
                    <a:lnTo>
                      <a:pt x="13" y="43"/>
                    </a:lnTo>
                    <a:lnTo>
                      <a:pt x="11" y="24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0" name="Freeform 198"/>
              <p:cNvSpPr/>
              <p:nvPr/>
            </p:nvSpPr>
            <p:spPr bwMode="auto">
              <a:xfrm>
                <a:off x="4416425" y="2370138"/>
                <a:ext cx="15875" cy="106363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4" y="24"/>
                  </a:cxn>
                  <a:cxn ang="0">
                    <a:pos x="13" y="34"/>
                  </a:cxn>
                  <a:cxn ang="0">
                    <a:pos x="13" y="45"/>
                  </a:cxn>
                  <a:cxn ang="0">
                    <a:pos x="13" y="98"/>
                  </a:cxn>
                  <a:cxn ang="0">
                    <a:pos x="13" y="98"/>
                  </a:cxn>
                  <a:cxn ang="0">
                    <a:pos x="13" y="124"/>
                  </a:cxn>
                  <a:cxn ang="0">
                    <a:pos x="12" y="136"/>
                  </a:cxn>
                  <a:cxn ang="0">
                    <a:pos x="10" y="149"/>
                  </a:cxn>
                  <a:cxn ang="0">
                    <a:pos x="10" y="149"/>
                  </a:cxn>
                  <a:cxn ang="0">
                    <a:pos x="4" y="171"/>
                  </a:cxn>
                  <a:cxn ang="0">
                    <a:pos x="2" y="183"/>
                  </a:cxn>
                  <a:cxn ang="0">
                    <a:pos x="0" y="194"/>
                  </a:cxn>
                  <a:cxn ang="0">
                    <a:pos x="0" y="194"/>
                  </a:cxn>
                  <a:cxn ang="0">
                    <a:pos x="1" y="196"/>
                  </a:cxn>
                  <a:cxn ang="0">
                    <a:pos x="2" y="197"/>
                  </a:cxn>
                  <a:cxn ang="0">
                    <a:pos x="3" y="198"/>
                  </a:cxn>
                  <a:cxn ang="0">
                    <a:pos x="5" y="199"/>
                  </a:cxn>
                  <a:cxn ang="0">
                    <a:pos x="6" y="198"/>
                  </a:cxn>
                  <a:cxn ang="0">
                    <a:pos x="8" y="197"/>
                  </a:cxn>
                  <a:cxn ang="0">
                    <a:pos x="9" y="196"/>
                  </a:cxn>
                  <a:cxn ang="0">
                    <a:pos x="10" y="194"/>
                  </a:cxn>
                  <a:cxn ang="0">
                    <a:pos x="10" y="194"/>
                  </a:cxn>
                  <a:cxn ang="0">
                    <a:pos x="11" y="182"/>
                  </a:cxn>
                  <a:cxn ang="0">
                    <a:pos x="14" y="169"/>
                  </a:cxn>
                  <a:cxn ang="0">
                    <a:pos x="20" y="144"/>
                  </a:cxn>
                  <a:cxn ang="0">
                    <a:pos x="20" y="144"/>
                  </a:cxn>
                  <a:cxn ang="0">
                    <a:pos x="22" y="135"/>
                  </a:cxn>
                  <a:cxn ang="0">
                    <a:pos x="22" y="125"/>
                  </a:cxn>
                  <a:cxn ang="0">
                    <a:pos x="22" y="105"/>
                  </a:cxn>
                  <a:cxn ang="0">
                    <a:pos x="22" y="105"/>
                  </a:cxn>
                  <a:cxn ang="0">
                    <a:pos x="22" y="80"/>
                  </a:cxn>
                  <a:cxn ang="0">
                    <a:pos x="22" y="55"/>
                  </a:cxn>
                  <a:cxn ang="0">
                    <a:pos x="23" y="31"/>
                  </a:cxn>
                  <a:cxn ang="0">
                    <a:pos x="25" y="18"/>
                  </a:cxn>
                  <a:cxn ang="0">
                    <a:pos x="29" y="6"/>
                  </a:cxn>
                  <a:cxn ang="0">
                    <a:pos x="29" y="6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29" h="199">
                    <a:moveTo>
                      <a:pt x="19" y="3"/>
                    </a:moveTo>
                    <a:lnTo>
                      <a:pt x="19" y="3"/>
                    </a:lnTo>
                    <a:lnTo>
                      <a:pt x="14" y="24"/>
                    </a:lnTo>
                    <a:lnTo>
                      <a:pt x="13" y="34"/>
                    </a:lnTo>
                    <a:lnTo>
                      <a:pt x="13" y="45"/>
                    </a:lnTo>
                    <a:lnTo>
                      <a:pt x="13" y="98"/>
                    </a:lnTo>
                    <a:lnTo>
                      <a:pt x="13" y="98"/>
                    </a:lnTo>
                    <a:lnTo>
                      <a:pt x="13" y="124"/>
                    </a:lnTo>
                    <a:lnTo>
                      <a:pt x="12" y="136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4" y="171"/>
                    </a:lnTo>
                    <a:lnTo>
                      <a:pt x="2" y="183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1" y="196"/>
                    </a:lnTo>
                    <a:lnTo>
                      <a:pt x="2" y="197"/>
                    </a:lnTo>
                    <a:lnTo>
                      <a:pt x="3" y="198"/>
                    </a:lnTo>
                    <a:lnTo>
                      <a:pt x="5" y="199"/>
                    </a:lnTo>
                    <a:lnTo>
                      <a:pt x="6" y="198"/>
                    </a:lnTo>
                    <a:lnTo>
                      <a:pt x="8" y="197"/>
                    </a:lnTo>
                    <a:lnTo>
                      <a:pt x="9" y="196"/>
                    </a:lnTo>
                    <a:lnTo>
                      <a:pt x="10" y="194"/>
                    </a:lnTo>
                    <a:lnTo>
                      <a:pt x="10" y="194"/>
                    </a:lnTo>
                    <a:lnTo>
                      <a:pt x="11" y="182"/>
                    </a:lnTo>
                    <a:lnTo>
                      <a:pt x="14" y="169"/>
                    </a:lnTo>
                    <a:lnTo>
                      <a:pt x="20" y="144"/>
                    </a:lnTo>
                    <a:lnTo>
                      <a:pt x="20" y="144"/>
                    </a:lnTo>
                    <a:lnTo>
                      <a:pt x="22" y="135"/>
                    </a:lnTo>
                    <a:lnTo>
                      <a:pt x="22" y="12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80"/>
                    </a:lnTo>
                    <a:lnTo>
                      <a:pt x="22" y="55"/>
                    </a:lnTo>
                    <a:lnTo>
                      <a:pt x="23" y="31"/>
                    </a:lnTo>
                    <a:lnTo>
                      <a:pt x="25" y="1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1" name="Freeform 199"/>
              <p:cNvSpPr/>
              <p:nvPr/>
            </p:nvSpPr>
            <p:spPr bwMode="auto">
              <a:xfrm>
                <a:off x="4464050" y="2424113"/>
                <a:ext cx="19050" cy="88900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18" y="42"/>
                  </a:cxn>
                  <a:cxn ang="0">
                    <a:pos x="11" y="83"/>
                  </a:cxn>
                  <a:cxn ang="0">
                    <a:pos x="6" y="123"/>
                  </a:cxn>
                  <a:cxn ang="0">
                    <a:pos x="0" y="162"/>
                  </a:cxn>
                  <a:cxn ang="0">
                    <a:pos x="0" y="162"/>
                  </a:cxn>
                  <a:cxn ang="0">
                    <a:pos x="0" y="164"/>
                  </a:cxn>
                  <a:cxn ang="0">
                    <a:pos x="2" y="166"/>
                  </a:cxn>
                  <a:cxn ang="0">
                    <a:pos x="3" y="167"/>
                  </a:cxn>
                  <a:cxn ang="0">
                    <a:pos x="5" y="167"/>
                  </a:cxn>
                  <a:cxn ang="0">
                    <a:pos x="8" y="166"/>
                  </a:cxn>
                  <a:cxn ang="0">
                    <a:pos x="10" y="164"/>
                  </a:cxn>
                  <a:cxn ang="0">
                    <a:pos x="10" y="162"/>
                  </a:cxn>
                  <a:cxn ang="0">
                    <a:pos x="10" y="162"/>
                  </a:cxn>
                  <a:cxn ang="0">
                    <a:pos x="15" y="123"/>
                  </a:cxn>
                  <a:cxn ang="0">
                    <a:pos x="20" y="84"/>
                  </a:cxn>
                  <a:cxn ang="0">
                    <a:pos x="26" y="45"/>
                  </a:cxn>
                  <a:cxn ang="0">
                    <a:pos x="36" y="6"/>
                  </a:cxn>
                  <a:cxn ang="0">
                    <a:pos x="36" y="6"/>
                  </a:cxn>
                  <a:cxn ang="0">
                    <a:pos x="36" y="4"/>
                  </a:cxn>
                  <a:cxn ang="0">
                    <a:pos x="35" y="2"/>
                  </a:cxn>
                  <a:cxn ang="0">
                    <a:pos x="34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6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6" h="167">
                    <a:moveTo>
                      <a:pt x="26" y="3"/>
                    </a:moveTo>
                    <a:lnTo>
                      <a:pt x="26" y="3"/>
                    </a:lnTo>
                    <a:lnTo>
                      <a:pt x="18" y="42"/>
                    </a:lnTo>
                    <a:lnTo>
                      <a:pt x="11" y="83"/>
                    </a:lnTo>
                    <a:lnTo>
                      <a:pt x="6" y="123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0" y="164"/>
                    </a:lnTo>
                    <a:lnTo>
                      <a:pt x="2" y="166"/>
                    </a:lnTo>
                    <a:lnTo>
                      <a:pt x="3" y="167"/>
                    </a:lnTo>
                    <a:lnTo>
                      <a:pt x="5" y="167"/>
                    </a:lnTo>
                    <a:lnTo>
                      <a:pt x="8" y="166"/>
                    </a:lnTo>
                    <a:lnTo>
                      <a:pt x="10" y="164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5" y="123"/>
                    </a:lnTo>
                    <a:lnTo>
                      <a:pt x="20" y="84"/>
                    </a:lnTo>
                    <a:lnTo>
                      <a:pt x="26" y="45"/>
                    </a:lnTo>
                    <a:lnTo>
                      <a:pt x="36" y="6"/>
                    </a:lnTo>
                    <a:lnTo>
                      <a:pt x="36" y="6"/>
                    </a:lnTo>
                    <a:lnTo>
                      <a:pt x="36" y="4"/>
                    </a:lnTo>
                    <a:lnTo>
                      <a:pt x="35" y="2"/>
                    </a:lnTo>
                    <a:lnTo>
                      <a:pt x="34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6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2" name="Freeform 200"/>
              <p:cNvSpPr/>
              <p:nvPr/>
            </p:nvSpPr>
            <p:spPr bwMode="auto">
              <a:xfrm>
                <a:off x="4521200" y="2484438"/>
                <a:ext cx="17463" cy="9525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26"/>
                  </a:cxn>
                  <a:cxn ang="0">
                    <a:pos x="23" y="46"/>
                  </a:cxn>
                  <a:cxn ang="0">
                    <a:pos x="20" y="67"/>
                  </a:cxn>
                  <a:cxn ang="0">
                    <a:pos x="14" y="88"/>
                  </a:cxn>
                  <a:cxn ang="0">
                    <a:pos x="14" y="88"/>
                  </a:cxn>
                  <a:cxn ang="0">
                    <a:pos x="11" y="98"/>
                  </a:cxn>
                  <a:cxn ang="0">
                    <a:pos x="9" y="109"/>
                  </a:cxn>
                  <a:cxn ang="0">
                    <a:pos x="6" y="131"/>
                  </a:cxn>
                  <a:cxn ang="0">
                    <a:pos x="3" y="153"/>
                  </a:cxn>
                  <a:cxn ang="0">
                    <a:pos x="0" y="174"/>
                  </a:cxn>
                  <a:cxn ang="0">
                    <a:pos x="0" y="174"/>
                  </a:cxn>
                  <a:cxn ang="0">
                    <a:pos x="0" y="176"/>
                  </a:cxn>
                  <a:cxn ang="0">
                    <a:pos x="1" y="177"/>
                  </a:cxn>
                  <a:cxn ang="0">
                    <a:pos x="4" y="179"/>
                  </a:cxn>
                  <a:cxn ang="0">
                    <a:pos x="6" y="179"/>
                  </a:cxn>
                  <a:cxn ang="0">
                    <a:pos x="7" y="179"/>
                  </a:cxn>
                  <a:cxn ang="0">
                    <a:pos x="8" y="178"/>
                  </a:cxn>
                  <a:cxn ang="0">
                    <a:pos x="9" y="176"/>
                  </a:cxn>
                  <a:cxn ang="0">
                    <a:pos x="9" y="176"/>
                  </a:cxn>
                  <a:cxn ang="0">
                    <a:pos x="12" y="155"/>
                  </a:cxn>
                  <a:cxn ang="0">
                    <a:pos x="15" y="133"/>
                  </a:cxn>
                  <a:cxn ang="0">
                    <a:pos x="18" y="111"/>
                  </a:cxn>
                  <a:cxn ang="0">
                    <a:pos x="24" y="91"/>
                  </a:cxn>
                  <a:cxn ang="0">
                    <a:pos x="24" y="91"/>
                  </a:cxn>
                  <a:cxn ang="0">
                    <a:pos x="28" y="69"/>
                  </a:cxn>
                  <a:cxn ang="0">
                    <a:pos x="32" y="48"/>
                  </a:cxn>
                  <a:cxn ang="0">
                    <a:pos x="34" y="27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5" h="179">
                    <a:moveTo>
                      <a:pt x="26" y="5"/>
                    </a:moveTo>
                    <a:lnTo>
                      <a:pt x="26" y="5"/>
                    </a:lnTo>
                    <a:lnTo>
                      <a:pt x="25" y="26"/>
                    </a:lnTo>
                    <a:lnTo>
                      <a:pt x="23" y="46"/>
                    </a:lnTo>
                    <a:lnTo>
                      <a:pt x="20" y="67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1" y="98"/>
                    </a:lnTo>
                    <a:lnTo>
                      <a:pt x="9" y="109"/>
                    </a:lnTo>
                    <a:lnTo>
                      <a:pt x="6" y="131"/>
                    </a:lnTo>
                    <a:lnTo>
                      <a:pt x="3" y="153"/>
                    </a:lnTo>
                    <a:lnTo>
                      <a:pt x="0" y="174"/>
                    </a:lnTo>
                    <a:lnTo>
                      <a:pt x="0" y="174"/>
                    </a:lnTo>
                    <a:lnTo>
                      <a:pt x="0" y="176"/>
                    </a:lnTo>
                    <a:lnTo>
                      <a:pt x="1" y="177"/>
                    </a:lnTo>
                    <a:lnTo>
                      <a:pt x="4" y="179"/>
                    </a:lnTo>
                    <a:lnTo>
                      <a:pt x="6" y="179"/>
                    </a:lnTo>
                    <a:lnTo>
                      <a:pt x="7" y="179"/>
                    </a:lnTo>
                    <a:lnTo>
                      <a:pt x="8" y="178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12" y="155"/>
                    </a:lnTo>
                    <a:lnTo>
                      <a:pt x="15" y="133"/>
                    </a:lnTo>
                    <a:lnTo>
                      <a:pt x="18" y="111"/>
                    </a:lnTo>
                    <a:lnTo>
                      <a:pt x="24" y="91"/>
                    </a:lnTo>
                    <a:lnTo>
                      <a:pt x="24" y="91"/>
                    </a:lnTo>
                    <a:lnTo>
                      <a:pt x="28" y="69"/>
                    </a:lnTo>
                    <a:lnTo>
                      <a:pt x="32" y="48"/>
                    </a:lnTo>
                    <a:lnTo>
                      <a:pt x="34" y="27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3" name="Freeform 201"/>
              <p:cNvSpPr/>
              <p:nvPr/>
            </p:nvSpPr>
            <p:spPr bwMode="auto">
              <a:xfrm>
                <a:off x="4570413" y="2508250"/>
                <a:ext cx="12700" cy="41275"/>
              </a:xfrm>
              <a:custGeom>
                <a:avLst/>
                <a:gdLst/>
                <a:ahLst/>
                <a:cxnLst>
                  <a:cxn ang="0">
                    <a:pos x="12" y="3"/>
                  </a:cxn>
                  <a:cxn ang="0">
                    <a:pos x="12" y="3"/>
                  </a:cxn>
                  <a:cxn ang="0">
                    <a:pos x="8" y="21"/>
                  </a:cxn>
                  <a:cxn ang="0">
                    <a:pos x="6" y="38"/>
                  </a:cxn>
                  <a:cxn ang="0">
                    <a:pos x="3" y="56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5" y="79"/>
                  </a:cxn>
                  <a:cxn ang="0">
                    <a:pos x="7" y="79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2" y="58"/>
                  </a:cxn>
                  <a:cxn ang="0">
                    <a:pos x="14" y="40"/>
                  </a:cxn>
                  <a:cxn ang="0">
                    <a:pos x="17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19" y="0"/>
                  </a:cxn>
                  <a:cxn ang="0">
                    <a:pos x="16" y="0"/>
                  </a:cxn>
                  <a:cxn ang="0">
                    <a:pos x="15" y="0"/>
                  </a:cxn>
                  <a:cxn ang="0">
                    <a:pos x="13" y="1"/>
                  </a:cxn>
                  <a:cxn ang="0">
                    <a:pos x="12" y="3"/>
                  </a:cxn>
                  <a:cxn ang="0">
                    <a:pos x="12" y="3"/>
                  </a:cxn>
                </a:cxnLst>
                <a:rect l="0" t="0" r="r" b="b"/>
                <a:pathLst>
                  <a:path w="22" h="79">
                    <a:moveTo>
                      <a:pt x="12" y="3"/>
                    </a:moveTo>
                    <a:lnTo>
                      <a:pt x="12" y="3"/>
                    </a:lnTo>
                    <a:lnTo>
                      <a:pt x="8" y="21"/>
                    </a:lnTo>
                    <a:lnTo>
                      <a:pt x="6" y="38"/>
                    </a:lnTo>
                    <a:lnTo>
                      <a:pt x="3" y="56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5" y="79"/>
                    </a:lnTo>
                    <a:lnTo>
                      <a:pt x="7" y="79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2" y="58"/>
                    </a:lnTo>
                    <a:lnTo>
                      <a:pt x="14" y="40"/>
                    </a:lnTo>
                    <a:lnTo>
                      <a:pt x="17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6" y="0"/>
                    </a:lnTo>
                    <a:lnTo>
                      <a:pt x="15" y="0"/>
                    </a:lnTo>
                    <a:lnTo>
                      <a:pt x="13" y="1"/>
                    </a:lnTo>
                    <a:lnTo>
                      <a:pt x="12" y="3"/>
                    </a:lnTo>
                    <a:lnTo>
                      <a:pt x="12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4" name="Freeform 202"/>
              <p:cNvSpPr/>
              <p:nvPr/>
            </p:nvSpPr>
            <p:spPr bwMode="auto">
              <a:xfrm>
                <a:off x="4603750" y="2557463"/>
                <a:ext cx="15875" cy="46038"/>
              </a:xfrm>
              <a:custGeom>
                <a:avLst/>
                <a:gdLst/>
                <a:ahLst/>
                <a:cxnLst>
                  <a:cxn ang="0">
                    <a:pos x="20" y="3"/>
                  </a:cxn>
                  <a:cxn ang="0">
                    <a:pos x="20" y="3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1" y="83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5" y="85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28" y="5"/>
                  </a:cxn>
                  <a:cxn ang="0">
                    <a:pos x="28" y="5"/>
                  </a:cxn>
                  <a:cxn ang="0">
                    <a:pos x="29" y="3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2" y="0"/>
                  </a:cxn>
                  <a:cxn ang="0">
                    <a:pos x="20" y="1"/>
                  </a:cxn>
                  <a:cxn ang="0">
                    <a:pos x="20" y="3"/>
                  </a:cxn>
                  <a:cxn ang="0">
                    <a:pos x="20" y="3"/>
                  </a:cxn>
                </a:cxnLst>
                <a:rect l="0" t="0" r="r" b="b"/>
                <a:pathLst>
                  <a:path w="29" h="85">
                    <a:moveTo>
                      <a:pt x="20" y="3"/>
                    </a:moveTo>
                    <a:lnTo>
                      <a:pt x="20" y="3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1" y="83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5" y="85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9" y="3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0" y="1"/>
                    </a:lnTo>
                    <a:lnTo>
                      <a:pt x="20" y="3"/>
                    </a:lnTo>
                    <a:lnTo>
                      <a:pt x="2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5" name="Freeform 203"/>
              <p:cNvSpPr/>
              <p:nvPr/>
            </p:nvSpPr>
            <p:spPr bwMode="auto">
              <a:xfrm>
                <a:off x="4687888" y="2668588"/>
                <a:ext cx="15875" cy="61913"/>
              </a:xfrm>
              <a:custGeom>
                <a:avLst/>
                <a:gdLst/>
                <a:ahLst/>
                <a:cxnLst>
                  <a:cxn ang="0">
                    <a:pos x="19" y="4"/>
                  </a:cxn>
                  <a:cxn ang="0">
                    <a:pos x="19" y="4"/>
                  </a:cxn>
                  <a:cxn ang="0">
                    <a:pos x="19" y="12"/>
                  </a:cxn>
                  <a:cxn ang="0">
                    <a:pos x="17" y="19"/>
                  </a:cxn>
                  <a:cxn ang="0">
                    <a:pos x="12" y="35"/>
                  </a:cxn>
                  <a:cxn ang="0">
                    <a:pos x="8" y="50"/>
                  </a:cxn>
                  <a:cxn ang="0">
                    <a:pos x="7" y="58"/>
                  </a:cxn>
                  <a:cxn ang="0">
                    <a:pos x="6" y="65"/>
                  </a:cxn>
                  <a:cxn ang="0">
                    <a:pos x="6" y="65"/>
                  </a:cxn>
                  <a:cxn ang="0">
                    <a:pos x="6" y="76"/>
                  </a:cxn>
                  <a:cxn ang="0">
                    <a:pos x="5" y="89"/>
                  </a:cxn>
                  <a:cxn ang="0">
                    <a:pos x="4" y="99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3"/>
                  </a:cxn>
                  <a:cxn ang="0">
                    <a:pos x="1" y="116"/>
                  </a:cxn>
                  <a:cxn ang="0">
                    <a:pos x="3" y="116"/>
                  </a:cxn>
                  <a:cxn ang="0">
                    <a:pos x="6" y="116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9" y="112"/>
                  </a:cxn>
                  <a:cxn ang="0">
                    <a:pos x="12" y="102"/>
                  </a:cxn>
                  <a:cxn ang="0">
                    <a:pos x="14" y="92"/>
                  </a:cxn>
                  <a:cxn ang="0">
                    <a:pos x="15" y="80"/>
                  </a:cxn>
                  <a:cxn ang="0">
                    <a:pos x="15" y="70"/>
                  </a:cxn>
                  <a:cxn ang="0">
                    <a:pos x="15" y="70"/>
                  </a:cxn>
                  <a:cxn ang="0">
                    <a:pos x="17" y="62"/>
                  </a:cxn>
                  <a:cxn ang="0">
                    <a:pos x="18" y="54"/>
                  </a:cxn>
                  <a:cxn ang="0">
                    <a:pos x="22" y="37"/>
                  </a:cxn>
                  <a:cxn ang="0">
                    <a:pos x="26" y="20"/>
                  </a:cxn>
                  <a:cxn ang="0">
                    <a:pos x="28" y="12"/>
                  </a:cxn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19" y="4"/>
                  </a:cxn>
                  <a:cxn ang="0">
                    <a:pos x="19" y="4"/>
                  </a:cxn>
                </a:cxnLst>
                <a:rect l="0" t="0" r="r" b="b"/>
                <a:pathLst>
                  <a:path w="29" h="116">
                    <a:moveTo>
                      <a:pt x="19" y="4"/>
                    </a:moveTo>
                    <a:lnTo>
                      <a:pt x="19" y="4"/>
                    </a:lnTo>
                    <a:lnTo>
                      <a:pt x="19" y="12"/>
                    </a:lnTo>
                    <a:lnTo>
                      <a:pt x="17" y="19"/>
                    </a:lnTo>
                    <a:lnTo>
                      <a:pt x="12" y="35"/>
                    </a:lnTo>
                    <a:lnTo>
                      <a:pt x="8" y="50"/>
                    </a:lnTo>
                    <a:lnTo>
                      <a:pt x="7" y="58"/>
                    </a:lnTo>
                    <a:lnTo>
                      <a:pt x="6" y="65"/>
                    </a:lnTo>
                    <a:lnTo>
                      <a:pt x="6" y="65"/>
                    </a:lnTo>
                    <a:lnTo>
                      <a:pt x="6" y="76"/>
                    </a:lnTo>
                    <a:lnTo>
                      <a:pt x="5" y="89"/>
                    </a:lnTo>
                    <a:lnTo>
                      <a:pt x="4" y="99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3"/>
                    </a:lnTo>
                    <a:lnTo>
                      <a:pt x="1" y="116"/>
                    </a:lnTo>
                    <a:lnTo>
                      <a:pt x="3" y="116"/>
                    </a:lnTo>
                    <a:lnTo>
                      <a:pt x="6" y="116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9" y="112"/>
                    </a:lnTo>
                    <a:lnTo>
                      <a:pt x="12" y="102"/>
                    </a:lnTo>
                    <a:lnTo>
                      <a:pt x="14" y="92"/>
                    </a:lnTo>
                    <a:lnTo>
                      <a:pt x="15" y="80"/>
                    </a:lnTo>
                    <a:lnTo>
                      <a:pt x="15" y="70"/>
                    </a:lnTo>
                    <a:lnTo>
                      <a:pt x="15" y="70"/>
                    </a:lnTo>
                    <a:lnTo>
                      <a:pt x="17" y="62"/>
                    </a:lnTo>
                    <a:lnTo>
                      <a:pt x="18" y="54"/>
                    </a:lnTo>
                    <a:lnTo>
                      <a:pt x="22" y="37"/>
                    </a:lnTo>
                    <a:lnTo>
                      <a:pt x="26" y="20"/>
                    </a:lnTo>
                    <a:lnTo>
                      <a:pt x="28" y="12"/>
                    </a:lnTo>
                    <a:lnTo>
                      <a:pt x="29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19" y="4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6" name="Freeform 204"/>
              <p:cNvSpPr/>
              <p:nvPr/>
            </p:nvSpPr>
            <p:spPr bwMode="auto">
              <a:xfrm>
                <a:off x="4714875" y="2657475"/>
                <a:ext cx="11113" cy="6191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32"/>
                  </a:cxn>
                  <a:cxn ang="0">
                    <a:pos x="6" y="59"/>
                  </a:cxn>
                  <a:cxn ang="0">
                    <a:pos x="2" y="86"/>
                  </a:cxn>
                  <a:cxn ang="0">
                    <a:pos x="0" y="113"/>
                  </a:cxn>
                  <a:cxn ang="0">
                    <a:pos x="0" y="113"/>
                  </a:cxn>
                  <a:cxn ang="0">
                    <a:pos x="0" y="115"/>
                  </a:cxn>
                  <a:cxn ang="0">
                    <a:pos x="1" y="116"/>
                  </a:cxn>
                  <a:cxn ang="0">
                    <a:pos x="3" y="117"/>
                  </a:cxn>
                  <a:cxn ang="0">
                    <a:pos x="4" y="117"/>
                  </a:cxn>
                  <a:cxn ang="0">
                    <a:pos x="6" y="117"/>
                  </a:cxn>
                  <a:cxn ang="0">
                    <a:pos x="8" y="116"/>
                  </a:cxn>
                  <a:cxn ang="0">
                    <a:pos x="9" y="115"/>
                  </a:cxn>
                  <a:cxn ang="0">
                    <a:pos x="9" y="113"/>
                  </a:cxn>
                  <a:cxn ang="0">
                    <a:pos x="9" y="113"/>
                  </a:cxn>
                  <a:cxn ang="0">
                    <a:pos x="11" y="86"/>
                  </a:cxn>
                  <a:cxn ang="0">
                    <a:pos x="15" y="59"/>
                  </a:cxn>
                  <a:cxn ang="0">
                    <a:pos x="19" y="32"/>
                  </a:cxn>
                  <a:cxn ang="0">
                    <a:pos x="21" y="5"/>
                  </a:cxn>
                  <a:cxn ang="0">
                    <a:pos x="21" y="5"/>
                  </a:cxn>
                  <a:cxn ang="0">
                    <a:pos x="21" y="3"/>
                  </a:cxn>
                  <a:cxn ang="0">
                    <a:pos x="20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3" y="3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1" h="117">
                    <a:moveTo>
                      <a:pt x="12" y="5"/>
                    </a:moveTo>
                    <a:lnTo>
                      <a:pt x="12" y="5"/>
                    </a:lnTo>
                    <a:lnTo>
                      <a:pt x="10" y="32"/>
                    </a:lnTo>
                    <a:lnTo>
                      <a:pt x="6" y="59"/>
                    </a:lnTo>
                    <a:lnTo>
                      <a:pt x="2" y="86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15"/>
                    </a:lnTo>
                    <a:lnTo>
                      <a:pt x="1" y="116"/>
                    </a:lnTo>
                    <a:lnTo>
                      <a:pt x="3" y="117"/>
                    </a:lnTo>
                    <a:lnTo>
                      <a:pt x="4" y="117"/>
                    </a:lnTo>
                    <a:lnTo>
                      <a:pt x="6" y="117"/>
                    </a:lnTo>
                    <a:lnTo>
                      <a:pt x="8" y="116"/>
                    </a:lnTo>
                    <a:lnTo>
                      <a:pt x="9" y="115"/>
                    </a:lnTo>
                    <a:lnTo>
                      <a:pt x="9" y="113"/>
                    </a:lnTo>
                    <a:lnTo>
                      <a:pt x="9" y="113"/>
                    </a:lnTo>
                    <a:lnTo>
                      <a:pt x="11" y="86"/>
                    </a:lnTo>
                    <a:lnTo>
                      <a:pt x="15" y="59"/>
                    </a:lnTo>
                    <a:lnTo>
                      <a:pt x="19" y="32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3"/>
                    </a:lnTo>
                    <a:lnTo>
                      <a:pt x="20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3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7" name="Freeform 206"/>
              <p:cNvSpPr>
                <a:spLocks noEditPoints="1"/>
              </p:cNvSpPr>
              <p:nvPr/>
            </p:nvSpPr>
            <p:spPr bwMode="auto">
              <a:xfrm>
                <a:off x="4249738" y="2249488"/>
                <a:ext cx="555625" cy="574675"/>
              </a:xfrm>
              <a:custGeom>
                <a:avLst/>
                <a:gdLst/>
                <a:ahLst/>
                <a:cxnLst>
                  <a:cxn ang="0">
                    <a:pos x="817" y="1056"/>
                  </a:cxn>
                  <a:cxn ang="0">
                    <a:pos x="716" y="1035"/>
                  </a:cxn>
                  <a:cxn ang="0">
                    <a:pos x="659" y="1016"/>
                  </a:cxn>
                  <a:cxn ang="0">
                    <a:pos x="645" y="1010"/>
                  </a:cxn>
                  <a:cxn ang="0">
                    <a:pos x="623" y="986"/>
                  </a:cxn>
                  <a:cxn ang="0">
                    <a:pos x="608" y="970"/>
                  </a:cxn>
                  <a:cxn ang="0">
                    <a:pos x="577" y="929"/>
                  </a:cxn>
                  <a:cxn ang="0">
                    <a:pos x="513" y="864"/>
                  </a:cxn>
                  <a:cxn ang="0">
                    <a:pos x="403" y="767"/>
                  </a:cxn>
                  <a:cxn ang="0">
                    <a:pos x="307" y="683"/>
                  </a:cxn>
                  <a:cxn ang="0">
                    <a:pos x="222" y="574"/>
                  </a:cxn>
                  <a:cxn ang="0">
                    <a:pos x="139" y="472"/>
                  </a:cxn>
                  <a:cxn ang="0">
                    <a:pos x="97" y="439"/>
                  </a:cxn>
                  <a:cxn ang="0">
                    <a:pos x="31" y="360"/>
                  </a:cxn>
                  <a:cxn ang="0">
                    <a:pos x="27" y="300"/>
                  </a:cxn>
                  <a:cxn ang="0">
                    <a:pos x="84" y="371"/>
                  </a:cxn>
                  <a:cxn ang="0">
                    <a:pos x="141" y="426"/>
                  </a:cxn>
                  <a:cxn ang="0">
                    <a:pos x="208" y="491"/>
                  </a:cxn>
                  <a:cxn ang="0">
                    <a:pos x="305" y="624"/>
                  </a:cxn>
                  <a:cxn ang="0">
                    <a:pos x="398" y="714"/>
                  </a:cxn>
                  <a:cxn ang="0">
                    <a:pos x="481" y="790"/>
                  </a:cxn>
                  <a:cxn ang="0">
                    <a:pos x="571" y="872"/>
                  </a:cxn>
                  <a:cxn ang="0">
                    <a:pos x="646" y="943"/>
                  </a:cxn>
                  <a:cxn ang="0">
                    <a:pos x="724" y="871"/>
                  </a:cxn>
                  <a:cxn ang="0">
                    <a:pos x="843" y="787"/>
                  </a:cxn>
                  <a:cxn ang="0">
                    <a:pos x="981" y="693"/>
                  </a:cxn>
                  <a:cxn ang="0">
                    <a:pos x="917" y="620"/>
                  </a:cxn>
                  <a:cxn ang="0">
                    <a:pos x="751" y="446"/>
                  </a:cxn>
                  <a:cxn ang="0">
                    <a:pos x="583" y="291"/>
                  </a:cxn>
                  <a:cxn ang="0">
                    <a:pos x="501" y="195"/>
                  </a:cxn>
                  <a:cxn ang="0">
                    <a:pos x="431" y="116"/>
                  </a:cxn>
                  <a:cxn ang="0">
                    <a:pos x="378" y="54"/>
                  </a:cxn>
                  <a:cxn ang="0">
                    <a:pos x="377" y="0"/>
                  </a:cxn>
                  <a:cxn ang="0">
                    <a:pos x="496" y="134"/>
                  </a:cxn>
                  <a:cxn ang="0">
                    <a:pos x="631" y="290"/>
                  </a:cxn>
                  <a:cxn ang="0">
                    <a:pos x="729" y="380"/>
                  </a:cxn>
                  <a:cxn ang="0">
                    <a:pos x="900" y="546"/>
                  </a:cxn>
                  <a:cxn ang="0">
                    <a:pos x="980" y="641"/>
                  </a:cxn>
                  <a:cxn ang="0">
                    <a:pos x="1020" y="678"/>
                  </a:cxn>
                  <a:cxn ang="0">
                    <a:pos x="1032" y="689"/>
                  </a:cxn>
                  <a:cxn ang="0">
                    <a:pos x="1037" y="700"/>
                  </a:cxn>
                  <a:cxn ang="0">
                    <a:pos x="1051" y="800"/>
                  </a:cxn>
                  <a:cxn ang="0">
                    <a:pos x="1037" y="911"/>
                  </a:cxn>
                  <a:cxn ang="0">
                    <a:pos x="1029" y="991"/>
                  </a:cxn>
                  <a:cxn ang="0">
                    <a:pos x="1023" y="1039"/>
                  </a:cxn>
                  <a:cxn ang="0">
                    <a:pos x="1016" y="1079"/>
                  </a:cxn>
                  <a:cxn ang="0">
                    <a:pos x="1002" y="1088"/>
                  </a:cxn>
                  <a:cxn ang="0">
                    <a:pos x="996" y="1087"/>
                  </a:cxn>
                  <a:cxn ang="0">
                    <a:pos x="954" y="761"/>
                  </a:cxn>
                  <a:cxn ang="0">
                    <a:pos x="842" y="830"/>
                  </a:cxn>
                  <a:cxn ang="0">
                    <a:pos x="729" y="917"/>
                  </a:cxn>
                  <a:cxn ang="0">
                    <a:pos x="672" y="967"/>
                  </a:cxn>
                  <a:cxn ang="0">
                    <a:pos x="699" y="991"/>
                  </a:cxn>
                  <a:cxn ang="0">
                    <a:pos x="772" y="1010"/>
                  </a:cxn>
                  <a:cxn ang="0">
                    <a:pos x="941" y="1046"/>
                  </a:cxn>
                  <a:cxn ang="0">
                    <a:pos x="989" y="1039"/>
                  </a:cxn>
                  <a:cxn ang="0">
                    <a:pos x="990" y="1018"/>
                  </a:cxn>
                  <a:cxn ang="0">
                    <a:pos x="995" y="957"/>
                  </a:cxn>
                  <a:cxn ang="0">
                    <a:pos x="1010" y="856"/>
                  </a:cxn>
                  <a:cxn ang="0">
                    <a:pos x="1010" y="734"/>
                  </a:cxn>
                </a:cxnLst>
                <a:rect l="0" t="0" r="r" b="b"/>
                <a:pathLst>
                  <a:path w="1051" h="1088">
                    <a:moveTo>
                      <a:pt x="991" y="1088"/>
                    </a:moveTo>
                    <a:lnTo>
                      <a:pt x="991" y="1088"/>
                    </a:lnTo>
                    <a:lnTo>
                      <a:pt x="952" y="1084"/>
                    </a:lnTo>
                    <a:lnTo>
                      <a:pt x="911" y="1078"/>
                    </a:lnTo>
                    <a:lnTo>
                      <a:pt x="866" y="1069"/>
                    </a:lnTo>
                    <a:lnTo>
                      <a:pt x="817" y="1056"/>
                    </a:lnTo>
                    <a:lnTo>
                      <a:pt x="817" y="1056"/>
                    </a:lnTo>
                    <a:lnTo>
                      <a:pt x="773" y="1046"/>
                    </a:lnTo>
                    <a:lnTo>
                      <a:pt x="751" y="1041"/>
                    </a:lnTo>
                    <a:lnTo>
                      <a:pt x="728" y="1037"/>
                    </a:lnTo>
                    <a:lnTo>
                      <a:pt x="728" y="1037"/>
                    </a:lnTo>
                    <a:lnTo>
                      <a:pt x="716" y="1035"/>
                    </a:lnTo>
                    <a:lnTo>
                      <a:pt x="706" y="1031"/>
                    </a:lnTo>
                    <a:lnTo>
                      <a:pt x="686" y="1025"/>
                    </a:lnTo>
                    <a:lnTo>
                      <a:pt x="686" y="1025"/>
                    </a:lnTo>
                    <a:lnTo>
                      <a:pt x="673" y="1020"/>
                    </a:lnTo>
                    <a:lnTo>
                      <a:pt x="659" y="1016"/>
                    </a:lnTo>
                    <a:lnTo>
                      <a:pt x="659" y="1016"/>
                    </a:lnTo>
                    <a:lnTo>
                      <a:pt x="654" y="1015"/>
                    </a:lnTo>
                    <a:lnTo>
                      <a:pt x="651" y="1013"/>
                    </a:lnTo>
                    <a:lnTo>
                      <a:pt x="650" y="1012"/>
                    </a:lnTo>
                    <a:lnTo>
                      <a:pt x="649" y="1011"/>
                    </a:lnTo>
                    <a:lnTo>
                      <a:pt x="649" y="1011"/>
                    </a:lnTo>
                    <a:lnTo>
                      <a:pt x="645" y="1010"/>
                    </a:lnTo>
                    <a:lnTo>
                      <a:pt x="645" y="1010"/>
                    </a:lnTo>
                    <a:lnTo>
                      <a:pt x="640" y="1006"/>
                    </a:lnTo>
                    <a:lnTo>
                      <a:pt x="635" y="1001"/>
                    </a:lnTo>
                    <a:lnTo>
                      <a:pt x="628" y="991"/>
                    </a:lnTo>
                    <a:lnTo>
                      <a:pt x="623" y="986"/>
                    </a:lnTo>
                    <a:lnTo>
                      <a:pt x="623" y="986"/>
                    </a:lnTo>
                    <a:lnTo>
                      <a:pt x="620" y="983"/>
                    </a:lnTo>
                    <a:lnTo>
                      <a:pt x="619" y="982"/>
                    </a:lnTo>
                    <a:lnTo>
                      <a:pt x="619" y="982"/>
                    </a:lnTo>
                    <a:lnTo>
                      <a:pt x="614" y="979"/>
                    </a:lnTo>
                    <a:lnTo>
                      <a:pt x="611" y="976"/>
                    </a:lnTo>
                    <a:lnTo>
                      <a:pt x="608" y="970"/>
                    </a:lnTo>
                    <a:lnTo>
                      <a:pt x="608" y="965"/>
                    </a:lnTo>
                    <a:lnTo>
                      <a:pt x="608" y="963"/>
                    </a:lnTo>
                    <a:lnTo>
                      <a:pt x="606" y="961"/>
                    </a:lnTo>
                    <a:lnTo>
                      <a:pt x="606" y="961"/>
                    </a:lnTo>
                    <a:lnTo>
                      <a:pt x="591" y="946"/>
                    </a:lnTo>
                    <a:lnTo>
                      <a:pt x="577" y="929"/>
                    </a:lnTo>
                    <a:lnTo>
                      <a:pt x="577" y="929"/>
                    </a:lnTo>
                    <a:lnTo>
                      <a:pt x="561" y="912"/>
                    </a:lnTo>
                    <a:lnTo>
                      <a:pt x="546" y="895"/>
                    </a:lnTo>
                    <a:lnTo>
                      <a:pt x="529" y="879"/>
                    </a:lnTo>
                    <a:lnTo>
                      <a:pt x="513" y="864"/>
                    </a:lnTo>
                    <a:lnTo>
                      <a:pt x="513" y="864"/>
                    </a:lnTo>
                    <a:lnTo>
                      <a:pt x="490" y="846"/>
                    </a:lnTo>
                    <a:lnTo>
                      <a:pt x="469" y="827"/>
                    </a:lnTo>
                    <a:lnTo>
                      <a:pt x="428" y="789"/>
                    </a:lnTo>
                    <a:lnTo>
                      <a:pt x="428" y="789"/>
                    </a:lnTo>
                    <a:lnTo>
                      <a:pt x="416" y="777"/>
                    </a:lnTo>
                    <a:lnTo>
                      <a:pt x="403" y="767"/>
                    </a:lnTo>
                    <a:lnTo>
                      <a:pt x="378" y="745"/>
                    </a:lnTo>
                    <a:lnTo>
                      <a:pt x="378" y="745"/>
                    </a:lnTo>
                    <a:lnTo>
                      <a:pt x="356" y="729"/>
                    </a:lnTo>
                    <a:lnTo>
                      <a:pt x="336" y="711"/>
                    </a:lnTo>
                    <a:lnTo>
                      <a:pt x="317" y="693"/>
                    </a:lnTo>
                    <a:lnTo>
                      <a:pt x="307" y="683"/>
                    </a:lnTo>
                    <a:lnTo>
                      <a:pt x="299" y="673"/>
                    </a:lnTo>
                    <a:lnTo>
                      <a:pt x="299" y="673"/>
                    </a:lnTo>
                    <a:lnTo>
                      <a:pt x="271" y="638"/>
                    </a:lnTo>
                    <a:lnTo>
                      <a:pt x="271" y="638"/>
                    </a:lnTo>
                    <a:lnTo>
                      <a:pt x="238" y="596"/>
                    </a:lnTo>
                    <a:lnTo>
                      <a:pt x="222" y="574"/>
                    </a:lnTo>
                    <a:lnTo>
                      <a:pt x="207" y="552"/>
                    </a:lnTo>
                    <a:lnTo>
                      <a:pt x="207" y="552"/>
                    </a:lnTo>
                    <a:lnTo>
                      <a:pt x="194" y="534"/>
                    </a:lnTo>
                    <a:lnTo>
                      <a:pt x="178" y="514"/>
                    </a:lnTo>
                    <a:lnTo>
                      <a:pt x="160" y="493"/>
                    </a:lnTo>
                    <a:lnTo>
                      <a:pt x="139" y="472"/>
                    </a:lnTo>
                    <a:lnTo>
                      <a:pt x="139" y="472"/>
                    </a:lnTo>
                    <a:lnTo>
                      <a:pt x="128" y="461"/>
                    </a:lnTo>
                    <a:lnTo>
                      <a:pt x="115" y="453"/>
                    </a:lnTo>
                    <a:lnTo>
                      <a:pt x="115" y="453"/>
                    </a:lnTo>
                    <a:lnTo>
                      <a:pt x="103" y="444"/>
                    </a:lnTo>
                    <a:lnTo>
                      <a:pt x="97" y="439"/>
                    </a:lnTo>
                    <a:lnTo>
                      <a:pt x="92" y="433"/>
                    </a:lnTo>
                    <a:lnTo>
                      <a:pt x="92" y="433"/>
                    </a:lnTo>
                    <a:lnTo>
                      <a:pt x="74" y="414"/>
                    </a:lnTo>
                    <a:lnTo>
                      <a:pt x="57" y="393"/>
                    </a:lnTo>
                    <a:lnTo>
                      <a:pt x="57" y="393"/>
                    </a:lnTo>
                    <a:lnTo>
                      <a:pt x="31" y="360"/>
                    </a:lnTo>
                    <a:lnTo>
                      <a:pt x="16" y="345"/>
                    </a:lnTo>
                    <a:lnTo>
                      <a:pt x="2" y="329"/>
                    </a:lnTo>
                    <a:lnTo>
                      <a:pt x="2" y="329"/>
                    </a:lnTo>
                    <a:lnTo>
                      <a:pt x="0" y="327"/>
                    </a:lnTo>
                    <a:lnTo>
                      <a:pt x="0" y="327"/>
                    </a:lnTo>
                    <a:lnTo>
                      <a:pt x="27" y="300"/>
                    </a:lnTo>
                    <a:lnTo>
                      <a:pt x="27" y="300"/>
                    </a:lnTo>
                    <a:lnTo>
                      <a:pt x="45" y="322"/>
                    </a:lnTo>
                    <a:lnTo>
                      <a:pt x="45" y="322"/>
                    </a:lnTo>
                    <a:lnTo>
                      <a:pt x="68" y="351"/>
                    </a:lnTo>
                    <a:lnTo>
                      <a:pt x="68" y="351"/>
                    </a:lnTo>
                    <a:lnTo>
                      <a:pt x="84" y="371"/>
                    </a:lnTo>
                    <a:lnTo>
                      <a:pt x="102" y="392"/>
                    </a:lnTo>
                    <a:lnTo>
                      <a:pt x="111" y="401"/>
                    </a:lnTo>
                    <a:lnTo>
                      <a:pt x="120" y="411"/>
                    </a:lnTo>
                    <a:lnTo>
                      <a:pt x="131" y="419"/>
                    </a:lnTo>
                    <a:lnTo>
                      <a:pt x="141" y="426"/>
                    </a:lnTo>
                    <a:lnTo>
                      <a:pt x="141" y="426"/>
                    </a:lnTo>
                    <a:lnTo>
                      <a:pt x="151" y="434"/>
                    </a:lnTo>
                    <a:lnTo>
                      <a:pt x="163" y="444"/>
                    </a:lnTo>
                    <a:lnTo>
                      <a:pt x="174" y="454"/>
                    </a:lnTo>
                    <a:lnTo>
                      <a:pt x="186" y="465"/>
                    </a:lnTo>
                    <a:lnTo>
                      <a:pt x="197" y="478"/>
                    </a:lnTo>
                    <a:lnTo>
                      <a:pt x="208" y="491"/>
                    </a:lnTo>
                    <a:lnTo>
                      <a:pt x="219" y="506"/>
                    </a:lnTo>
                    <a:lnTo>
                      <a:pt x="229" y="521"/>
                    </a:lnTo>
                    <a:lnTo>
                      <a:pt x="229" y="521"/>
                    </a:lnTo>
                    <a:lnTo>
                      <a:pt x="261" y="567"/>
                    </a:lnTo>
                    <a:lnTo>
                      <a:pt x="291" y="607"/>
                    </a:lnTo>
                    <a:lnTo>
                      <a:pt x="305" y="624"/>
                    </a:lnTo>
                    <a:lnTo>
                      <a:pt x="319" y="640"/>
                    </a:lnTo>
                    <a:lnTo>
                      <a:pt x="332" y="654"/>
                    </a:lnTo>
                    <a:lnTo>
                      <a:pt x="346" y="668"/>
                    </a:lnTo>
                    <a:lnTo>
                      <a:pt x="346" y="668"/>
                    </a:lnTo>
                    <a:lnTo>
                      <a:pt x="371" y="692"/>
                    </a:lnTo>
                    <a:lnTo>
                      <a:pt x="398" y="714"/>
                    </a:lnTo>
                    <a:lnTo>
                      <a:pt x="398" y="714"/>
                    </a:lnTo>
                    <a:lnTo>
                      <a:pt x="429" y="741"/>
                    </a:lnTo>
                    <a:lnTo>
                      <a:pt x="445" y="755"/>
                    </a:lnTo>
                    <a:lnTo>
                      <a:pt x="459" y="769"/>
                    </a:lnTo>
                    <a:lnTo>
                      <a:pt x="459" y="769"/>
                    </a:lnTo>
                    <a:lnTo>
                      <a:pt x="481" y="790"/>
                    </a:lnTo>
                    <a:lnTo>
                      <a:pt x="504" y="809"/>
                    </a:lnTo>
                    <a:lnTo>
                      <a:pt x="504" y="809"/>
                    </a:lnTo>
                    <a:lnTo>
                      <a:pt x="526" y="828"/>
                    </a:lnTo>
                    <a:lnTo>
                      <a:pt x="548" y="849"/>
                    </a:lnTo>
                    <a:lnTo>
                      <a:pt x="548" y="849"/>
                    </a:lnTo>
                    <a:lnTo>
                      <a:pt x="571" y="872"/>
                    </a:lnTo>
                    <a:lnTo>
                      <a:pt x="594" y="896"/>
                    </a:lnTo>
                    <a:lnTo>
                      <a:pt x="594" y="896"/>
                    </a:lnTo>
                    <a:lnTo>
                      <a:pt x="615" y="920"/>
                    </a:lnTo>
                    <a:lnTo>
                      <a:pt x="638" y="943"/>
                    </a:lnTo>
                    <a:lnTo>
                      <a:pt x="643" y="948"/>
                    </a:lnTo>
                    <a:lnTo>
                      <a:pt x="646" y="943"/>
                    </a:lnTo>
                    <a:lnTo>
                      <a:pt x="646" y="943"/>
                    </a:lnTo>
                    <a:lnTo>
                      <a:pt x="658" y="929"/>
                    </a:lnTo>
                    <a:lnTo>
                      <a:pt x="669" y="917"/>
                    </a:lnTo>
                    <a:lnTo>
                      <a:pt x="682" y="904"/>
                    </a:lnTo>
                    <a:lnTo>
                      <a:pt x="696" y="893"/>
                    </a:lnTo>
                    <a:lnTo>
                      <a:pt x="724" y="871"/>
                    </a:lnTo>
                    <a:lnTo>
                      <a:pt x="753" y="851"/>
                    </a:lnTo>
                    <a:lnTo>
                      <a:pt x="753" y="851"/>
                    </a:lnTo>
                    <a:lnTo>
                      <a:pt x="784" y="829"/>
                    </a:lnTo>
                    <a:lnTo>
                      <a:pt x="784" y="829"/>
                    </a:lnTo>
                    <a:lnTo>
                      <a:pt x="812" y="807"/>
                    </a:lnTo>
                    <a:lnTo>
                      <a:pt x="843" y="787"/>
                    </a:lnTo>
                    <a:lnTo>
                      <a:pt x="906" y="748"/>
                    </a:lnTo>
                    <a:lnTo>
                      <a:pt x="906" y="748"/>
                    </a:lnTo>
                    <a:lnTo>
                      <a:pt x="944" y="725"/>
                    </a:lnTo>
                    <a:lnTo>
                      <a:pt x="980" y="702"/>
                    </a:lnTo>
                    <a:lnTo>
                      <a:pt x="986" y="698"/>
                    </a:lnTo>
                    <a:lnTo>
                      <a:pt x="981" y="693"/>
                    </a:lnTo>
                    <a:lnTo>
                      <a:pt x="981" y="693"/>
                    </a:lnTo>
                    <a:lnTo>
                      <a:pt x="964" y="676"/>
                    </a:lnTo>
                    <a:lnTo>
                      <a:pt x="949" y="660"/>
                    </a:lnTo>
                    <a:lnTo>
                      <a:pt x="920" y="624"/>
                    </a:lnTo>
                    <a:lnTo>
                      <a:pt x="917" y="620"/>
                    </a:lnTo>
                    <a:lnTo>
                      <a:pt x="917" y="620"/>
                    </a:lnTo>
                    <a:lnTo>
                      <a:pt x="882" y="579"/>
                    </a:lnTo>
                    <a:lnTo>
                      <a:pt x="850" y="543"/>
                    </a:lnTo>
                    <a:lnTo>
                      <a:pt x="819" y="510"/>
                    </a:lnTo>
                    <a:lnTo>
                      <a:pt x="789" y="480"/>
                    </a:lnTo>
                    <a:lnTo>
                      <a:pt x="789" y="480"/>
                    </a:lnTo>
                    <a:lnTo>
                      <a:pt x="751" y="446"/>
                    </a:lnTo>
                    <a:lnTo>
                      <a:pt x="712" y="412"/>
                    </a:lnTo>
                    <a:lnTo>
                      <a:pt x="712" y="412"/>
                    </a:lnTo>
                    <a:lnTo>
                      <a:pt x="668" y="372"/>
                    </a:lnTo>
                    <a:lnTo>
                      <a:pt x="624" y="332"/>
                    </a:lnTo>
                    <a:lnTo>
                      <a:pt x="604" y="313"/>
                    </a:lnTo>
                    <a:lnTo>
                      <a:pt x="583" y="291"/>
                    </a:lnTo>
                    <a:lnTo>
                      <a:pt x="564" y="269"/>
                    </a:lnTo>
                    <a:lnTo>
                      <a:pt x="544" y="246"/>
                    </a:lnTo>
                    <a:lnTo>
                      <a:pt x="544" y="246"/>
                    </a:lnTo>
                    <a:lnTo>
                      <a:pt x="522" y="221"/>
                    </a:lnTo>
                    <a:lnTo>
                      <a:pt x="501" y="195"/>
                    </a:lnTo>
                    <a:lnTo>
                      <a:pt x="501" y="195"/>
                    </a:lnTo>
                    <a:lnTo>
                      <a:pt x="475" y="165"/>
                    </a:lnTo>
                    <a:lnTo>
                      <a:pt x="450" y="135"/>
                    </a:lnTo>
                    <a:lnTo>
                      <a:pt x="450" y="135"/>
                    </a:lnTo>
                    <a:lnTo>
                      <a:pt x="441" y="125"/>
                    </a:lnTo>
                    <a:lnTo>
                      <a:pt x="431" y="116"/>
                    </a:lnTo>
                    <a:lnTo>
                      <a:pt x="431" y="116"/>
                    </a:lnTo>
                    <a:lnTo>
                      <a:pt x="422" y="107"/>
                    </a:lnTo>
                    <a:lnTo>
                      <a:pt x="413" y="98"/>
                    </a:lnTo>
                    <a:lnTo>
                      <a:pt x="413" y="98"/>
                    </a:lnTo>
                    <a:lnTo>
                      <a:pt x="400" y="81"/>
                    </a:lnTo>
                    <a:lnTo>
                      <a:pt x="389" y="67"/>
                    </a:lnTo>
                    <a:lnTo>
                      <a:pt x="378" y="54"/>
                    </a:lnTo>
                    <a:lnTo>
                      <a:pt x="366" y="44"/>
                    </a:lnTo>
                    <a:lnTo>
                      <a:pt x="366" y="44"/>
                    </a:lnTo>
                    <a:lnTo>
                      <a:pt x="355" y="33"/>
                    </a:lnTo>
                    <a:lnTo>
                      <a:pt x="346" y="21"/>
                    </a:lnTo>
                    <a:lnTo>
                      <a:pt x="346" y="21"/>
                    </a:lnTo>
                    <a:lnTo>
                      <a:pt x="377" y="0"/>
                    </a:lnTo>
                    <a:lnTo>
                      <a:pt x="377" y="0"/>
                    </a:lnTo>
                    <a:lnTo>
                      <a:pt x="382" y="6"/>
                    </a:lnTo>
                    <a:lnTo>
                      <a:pt x="382" y="6"/>
                    </a:lnTo>
                    <a:lnTo>
                      <a:pt x="433" y="64"/>
                    </a:lnTo>
                    <a:lnTo>
                      <a:pt x="433" y="64"/>
                    </a:lnTo>
                    <a:lnTo>
                      <a:pt x="496" y="134"/>
                    </a:lnTo>
                    <a:lnTo>
                      <a:pt x="527" y="170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85" y="239"/>
                    </a:lnTo>
                    <a:lnTo>
                      <a:pt x="614" y="273"/>
                    </a:lnTo>
                    <a:lnTo>
                      <a:pt x="631" y="290"/>
                    </a:lnTo>
                    <a:lnTo>
                      <a:pt x="647" y="307"/>
                    </a:lnTo>
                    <a:lnTo>
                      <a:pt x="665" y="324"/>
                    </a:lnTo>
                    <a:lnTo>
                      <a:pt x="683" y="341"/>
                    </a:lnTo>
                    <a:lnTo>
                      <a:pt x="683" y="341"/>
                    </a:lnTo>
                    <a:lnTo>
                      <a:pt x="729" y="380"/>
                    </a:lnTo>
                    <a:lnTo>
                      <a:pt x="729" y="380"/>
                    </a:lnTo>
                    <a:lnTo>
                      <a:pt x="765" y="411"/>
                    </a:lnTo>
                    <a:lnTo>
                      <a:pt x="801" y="444"/>
                    </a:lnTo>
                    <a:lnTo>
                      <a:pt x="801" y="444"/>
                    </a:lnTo>
                    <a:lnTo>
                      <a:pt x="836" y="477"/>
                    </a:lnTo>
                    <a:lnTo>
                      <a:pt x="869" y="511"/>
                    </a:lnTo>
                    <a:lnTo>
                      <a:pt x="900" y="546"/>
                    </a:lnTo>
                    <a:lnTo>
                      <a:pt x="930" y="581"/>
                    </a:lnTo>
                    <a:lnTo>
                      <a:pt x="930" y="581"/>
                    </a:lnTo>
                    <a:lnTo>
                      <a:pt x="946" y="600"/>
                    </a:lnTo>
                    <a:lnTo>
                      <a:pt x="946" y="600"/>
                    </a:lnTo>
                    <a:lnTo>
                      <a:pt x="962" y="620"/>
                    </a:lnTo>
                    <a:lnTo>
                      <a:pt x="980" y="641"/>
                    </a:lnTo>
                    <a:lnTo>
                      <a:pt x="998" y="661"/>
                    </a:lnTo>
                    <a:lnTo>
                      <a:pt x="1008" y="669"/>
                    </a:lnTo>
                    <a:lnTo>
                      <a:pt x="1018" y="677"/>
                    </a:lnTo>
                    <a:lnTo>
                      <a:pt x="1019" y="678"/>
                    </a:lnTo>
                    <a:lnTo>
                      <a:pt x="1020" y="678"/>
                    </a:lnTo>
                    <a:lnTo>
                      <a:pt x="1020" y="678"/>
                    </a:lnTo>
                    <a:lnTo>
                      <a:pt x="1025" y="680"/>
                    </a:lnTo>
                    <a:lnTo>
                      <a:pt x="1029" y="684"/>
                    </a:lnTo>
                    <a:lnTo>
                      <a:pt x="1029" y="685"/>
                    </a:lnTo>
                    <a:lnTo>
                      <a:pt x="1030" y="686"/>
                    </a:lnTo>
                    <a:lnTo>
                      <a:pt x="1030" y="686"/>
                    </a:lnTo>
                    <a:lnTo>
                      <a:pt x="1032" y="689"/>
                    </a:lnTo>
                    <a:lnTo>
                      <a:pt x="1035" y="692"/>
                    </a:lnTo>
                    <a:lnTo>
                      <a:pt x="1036" y="695"/>
                    </a:lnTo>
                    <a:lnTo>
                      <a:pt x="1037" y="698"/>
                    </a:lnTo>
                    <a:lnTo>
                      <a:pt x="1037" y="699"/>
                    </a:lnTo>
                    <a:lnTo>
                      <a:pt x="1037" y="700"/>
                    </a:lnTo>
                    <a:lnTo>
                      <a:pt x="1037" y="700"/>
                    </a:lnTo>
                    <a:lnTo>
                      <a:pt x="1041" y="711"/>
                    </a:lnTo>
                    <a:lnTo>
                      <a:pt x="1045" y="723"/>
                    </a:lnTo>
                    <a:lnTo>
                      <a:pt x="1047" y="735"/>
                    </a:lnTo>
                    <a:lnTo>
                      <a:pt x="1049" y="748"/>
                    </a:lnTo>
                    <a:lnTo>
                      <a:pt x="1051" y="774"/>
                    </a:lnTo>
                    <a:lnTo>
                      <a:pt x="1051" y="800"/>
                    </a:lnTo>
                    <a:lnTo>
                      <a:pt x="1050" y="826"/>
                    </a:lnTo>
                    <a:lnTo>
                      <a:pt x="1047" y="851"/>
                    </a:lnTo>
                    <a:lnTo>
                      <a:pt x="1044" y="872"/>
                    </a:lnTo>
                    <a:lnTo>
                      <a:pt x="1040" y="892"/>
                    </a:lnTo>
                    <a:lnTo>
                      <a:pt x="1040" y="892"/>
                    </a:lnTo>
                    <a:lnTo>
                      <a:pt x="1037" y="911"/>
                    </a:lnTo>
                    <a:lnTo>
                      <a:pt x="1035" y="929"/>
                    </a:lnTo>
                    <a:lnTo>
                      <a:pt x="1030" y="967"/>
                    </a:lnTo>
                    <a:lnTo>
                      <a:pt x="1030" y="973"/>
                    </a:lnTo>
                    <a:lnTo>
                      <a:pt x="1030" y="973"/>
                    </a:lnTo>
                    <a:lnTo>
                      <a:pt x="1029" y="991"/>
                    </a:lnTo>
                    <a:lnTo>
                      <a:pt x="1029" y="991"/>
                    </a:lnTo>
                    <a:lnTo>
                      <a:pt x="1029" y="1009"/>
                    </a:lnTo>
                    <a:lnTo>
                      <a:pt x="1028" y="1017"/>
                    </a:lnTo>
                    <a:lnTo>
                      <a:pt x="1026" y="1024"/>
                    </a:lnTo>
                    <a:lnTo>
                      <a:pt x="1026" y="1024"/>
                    </a:lnTo>
                    <a:lnTo>
                      <a:pt x="1024" y="1031"/>
                    </a:lnTo>
                    <a:lnTo>
                      <a:pt x="1023" y="1039"/>
                    </a:lnTo>
                    <a:lnTo>
                      <a:pt x="1023" y="1051"/>
                    </a:lnTo>
                    <a:lnTo>
                      <a:pt x="1023" y="1051"/>
                    </a:lnTo>
                    <a:lnTo>
                      <a:pt x="1023" y="1059"/>
                    </a:lnTo>
                    <a:lnTo>
                      <a:pt x="1021" y="1068"/>
                    </a:lnTo>
                    <a:lnTo>
                      <a:pt x="1019" y="1075"/>
                    </a:lnTo>
                    <a:lnTo>
                      <a:pt x="1016" y="1079"/>
                    </a:lnTo>
                    <a:lnTo>
                      <a:pt x="1013" y="1083"/>
                    </a:lnTo>
                    <a:lnTo>
                      <a:pt x="1013" y="1083"/>
                    </a:lnTo>
                    <a:lnTo>
                      <a:pt x="1010" y="1085"/>
                    </a:lnTo>
                    <a:lnTo>
                      <a:pt x="1008" y="1086"/>
                    </a:lnTo>
                    <a:lnTo>
                      <a:pt x="1005" y="1087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998" y="1087"/>
                    </a:lnTo>
                    <a:lnTo>
                      <a:pt x="997" y="1087"/>
                    </a:lnTo>
                    <a:lnTo>
                      <a:pt x="996" y="1087"/>
                    </a:lnTo>
                    <a:lnTo>
                      <a:pt x="996" y="1087"/>
                    </a:lnTo>
                    <a:lnTo>
                      <a:pt x="992" y="1088"/>
                    </a:lnTo>
                    <a:lnTo>
                      <a:pt x="991" y="1088"/>
                    </a:lnTo>
                    <a:close/>
                    <a:moveTo>
                      <a:pt x="1002" y="731"/>
                    </a:moveTo>
                    <a:lnTo>
                      <a:pt x="1002" y="731"/>
                    </a:lnTo>
                    <a:lnTo>
                      <a:pt x="954" y="761"/>
                    </a:lnTo>
                    <a:lnTo>
                      <a:pt x="954" y="761"/>
                    </a:lnTo>
                    <a:lnTo>
                      <a:pt x="918" y="784"/>
                    </a:lnTo>
                    <a:lnTo>
                      <a:pt x="918" y="784"/>
                    </a:lnTo>
                    <a:lnTo>
                      <a:pt x="885" y="803"/>
                    </a:lnTo>
                    <a:lnTo>
                      <a:pt x="885" y="803"/>
                    </a:lnTo>
                    <a:lnTo>
                      <a:pt x="856" y="821"/>
                    </a:lnTo>
                    <a:lnTo>
                      <a:pt x="842" y="830"/>
                    </a:lnTo>
                    <a:lnTo>
                      <a:pt x="829" y="839"/>
                    </a:lnTo>
                    <a:lnTo>
                      <a:pt x="819" y="847"/>
                    </a:lnTo>
                    <a:lnTo>
                      <a:pt x="819" y="847"/>
                    </a:lnTo>
                    <a:lnTo>
                      <a:pt x="773" y="881"/>
                    </a:lnTo>
                    <a:lnTo>
                      <a:pt x="729" y="917"/>
                    </a:lnTo>
                    <a:lnTo>
                      <a:pt x="729" y="917"/>
                    </a:lnTo>
                    <a:lnTo>
                      <a:pt x="717" y="925"/>
                    </a:lnTo>
                    <a:lnTo>
                      <a:pt x="717" y="925"/>
                    </a:lnTo>
                    <a:lnTo>
                      <a:pt x="704" y="936"/>
                    </a:lnTo>
                    <a:lnTo>
                      <a:pt x="691" y="948"/>
                    </a:lnTo>
                    <a:lnTo>
                      <a:pt x="678" y="960"/>
                    </a:lnTo>
                    <a:lnTo>
                      <a:pt x="672" y="967"/>
                    </a:lnTo>
                    <a:lnTo>
                      <a:pt x="668" y="974"/>
                    </a:lnTo>
                    <a:lnTo>
                      <a:pt x="664" y="980"/>
                    </a:lnTo>
                    <a:lnTo>
                      <a:pt x="671" y="982"/>
                    </a:lnTo>
                    <a:lnTo>
                      <a:pt x="671" y="982"/>
                    </a:lnTo>
                    <a:lnTo>
                      <a:pt x="699" y="991"/>
                    </a:lnTo>
                    <a:lnTo>
                      <a:pt x="699" y="991"/>
                    </a:lnTo>
                    <a:lnTo>
                      <a:pt x="718" y="996"/>
                    </a:lnTo>
                    <a:lnTo>
                      <a:pt x="738" y="1003"/>
                    </a:lnTo>
                    <a:lnTo>
                      <a:pt x="738" y="1003"/>
                    </a:lnTo>
                    <a:lnTo>
                      <a:pt x="756" y="1007"/>
                    </a:lnTo>
                    <a:lnTo>
                      <a:pt x="772" y="1010"/>
                    </a:lnTo>
                    <a:lnTo>
                      <a:pt x="772" y="1010"/>
                    </a:lnTo>
                    <a:lnTo>
                      <a:pt x="792" y="1014"/>
                    </a:lnTo>
                    <a:lnTo>
                      <a:pt x="811" y="1018"/>
                    </a:lnTo>
                    <a:lnTo>
                      <a:pt x="811" y="1018"/>
                    </a:lnTo>
                    <a:lnTo>
                      <a:pt x="854" y="1028"/>
                    </a:lnTo>
                    <a:lnTo>
                      <a:pt x="897" y="1039"/>
                    </a:lnTo>
                    <a:lnTo>
                      <a:pt x="941" y="1046"/>
                    </a:lnTo>
                    <a:lnTo>
                      <a:pt x="962" y="1049"/>
                    </a:lnTo>
                    <a:lnTo>
                      <a:pt x="984" y="1051"/>
                    </a:lnTo>
                    <a:lnTo>
                      <a:pt x="991" y="1052"/>
                    </a:lnTo>
                    <a:lnTo>
                      <a:pt x="990" y="1045"/>
                    </a:lnTo>
                    <a:lnTo>
                      <a:pt x="990" y="1045"/>
                    </a:lnTo>
                    <a:lnTo>
                      <a:pt x="989" y="1039"/>
                    </a:lnTo>
                    <a:lnTo>
                      <a:pt x="989" y="1039"/>
                    </a:lnTo>
                    <a:lnTo>
                      <a:pt x="987" y="1032"/>
                    </a:lnTo>
                    <a:lnTo>
                      <a:pt x="987" y="1029"/>
                    </a:lnTo>
                    <a:lnTo>
                      <a:pt x="987" y="1027"/>
                    </a:lnTo>
                    <a:lnTo>
                      <a:pt x="987" y="1027"/>
                    </a:lnTo>
                    <a:lnTo>
                      <a:pt x="990" y="1018"/>
                    </a:lnTo>
                    <a:lnTo>
                      <a:pt x="992" y="1008"/>
                    </a:lnTo>
                    <a:lnTo>
                      <a:pt x="993" y="988"/>
                    </a:lnTo>
                    <a:lnTo>
                      <a:pt x="993" y="988"/>
                    </a:lnTo>
                    <a:lnTo>
                      <a:pt x="994" y="974"/>
                    </a:lnTo>
                    <a:lnTo>
                      <a:pt x="994" y="974"/>
                    </a:lnTo>
                    <a:lnTo>
                      <a:pt x="995" y="957"/>
                    </a:lnTo>
                    <a:lnTo>
                      <a:pt x="995" y="957"/>
                    </a:lnTo>
                    <a:lnTo>
                      <a:pt x="998" y="925"/>
                    </a:lnTo>
                    <a:lnTo>
                      <a:pt x="1000" y="910"/>
                    </a:lnTo>
                    <a:lnTo>
                      <a:pt x="1004" y="893"/>
                    </a:lnTo>
                    <a:lnTo>
                      <a:pt x="1004" y="893"/>
                    </a:lnTo>
                    <a:lnTo>
                      <a:pt x="1010" y="856"/>
                    </a:lnTo>
                    <a:lnTo>
                      <a:pt x="1013" y="835"/>
                    </a:lnTo>
                    <a:lnTo>
                      <a:pt x="1015" y="813"/>
                    </a:lnTo>
                    <a:lnTo>
                      <a:pt x="1016" y="793"/>
                    </a:lnTo>
                    <a:lnTo>
                      <a:pt x="1015" y="772"/>
                    </a:lnTo>
                    <a:lnTo>
                      <a:pt x="1014" y="753"/>
                    </a:lnTo>
                    <a:lnTo>
                      <a:pt x="1010" y="734"/>
                    </a:lnTo>
                    <a:lnTo>
                      <a:pt x="1008" y="726"/>
                    </a:lnTo>
                    <a:lnTo>
                      <a:pt x="1002" y="7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8" name="Freeform 207"/>
              <p:cNvSpPr/>
              <p:nvPr/>
            </p:nvSpPr>
            <p:spPr bwMode="auto">
              <a:xfrm>
                <a:off x="4251325" y="2251075"/>
                <a:ext cx="195263" cy="161925"/>
              </a:xfrm>
              <a:custGeom>
                <a:avLst/>
                <a:gdLst/>
                <a:ahLst/>
                <a:cxnLst>
                  <a:cxn ang="0">
                    <a:pos x="15" y="307"/>
                  </a:cxn>
                  <a:cxn ang="0">
                    <a:pos x="9" y="306"/>
                  </a:cxn>
                  <a:cxn ang="0">
                    <a:pos x="2" y="298"/>
                  </a:cxn>
                  <a:cxn ang="0">
                    <a:pos x="0" y="293"/>
                  </a:cxn>
                  <a:cxn ang="0">
                    <a:pos x="2" y="281"/>
                  </a:cxn>
                  <a:cxn ang="0">
                    <a:pos x="6" y="275"/>
                  </a:cxn>
                  <a:cxn ang="0">
                    <a:pos x="12" y="272"/>
                  </a:cxn>
                  <a:cxn ang="0">
                    <a:pos x="18" y="269"/>
                  </a:cxn>
                  <a:cxn ang="0">
                    <a:pos x="30" y="259"/>
                  </a:cxn>
                  <a:cxn ang="0">
                    <a:pos x="48" y="238"/>
                  </a:cxn>
                  <a:cxn ang="0">
                    <a:pos x="59" y="222"/>
                  </a:cxn>
                  <a:cxn ang="0">
                    <a:pos x="75" y="201"/>
                  </a:cxn>
                  <a:cxn ang="0">
                    <a:pos x="94" y="180"/>
                  </a:cxn>
                  <a:cxn ang="0">
                    <a:pos x="136" y="143"/>
                  </a:cxn>
                  <a:cxn ang="0">
                    <a:pos x="160" y="124"/>
                  </a:cxn>
                  <a:cxn ang="0">
                    <a:pos x="174" y="112"/>
                  </a:cxn>
                  <a:cxn ang="0">
                    <a:pos x="224" y="83"/>
                  </a:cxn>
                  <a:cxn ang="0">
                    <a:pos x="241" y="73"/>
                  </a:cxn>
                  <a:cxn ang="0">
                    <a:pos x="259" y="63"/>
                  </a:cxn>
                  <a:cxn ang="0">
                    <a:pos x="305" y="32"/>
                  </a:cxn>
                  <a:cxn ang="0">
                    <a:pos x="345" y="3"/>
                  </a:cxn>
                  <a:cxn ang="0">
                    <a:pos x="354" y="0"/>
                  </a:cxn>
                  <a:cxn ang="0">
                    <a:pos x="359" y="1"/>
                  </a:cxn>
                  <a:cxn ang="0">
                    <a:pos x="366" y="8"/>
                  </a:cxn>
                  <a:cxn ang="0">
                    <a:pos x="368" y="12"/>
                  </a:cxn>
                  <a:cxn ang="0">
                    <a:pos x="369" y="22"/>
                  </a:cxn>
                  <a:cxn ang="0">
                    <a:pos x="367" y="29"/>
                  </a:cxn>
                  <a:cxn ang="0">
                    <a:pos x="362" y="35"/>
                  </a:cxn>
                  <a:cxn ang="0">
                    <a:pos x="339" y="51"/>
                  </a:cxn>
                  <a:cxn ang="0">
                    <a:pos x="270" y="96"/>
                  </a:cxn>
                  <a:cxn ang="0">
                    <a:pos x="240" y="115"/>
                  </a:cxn>
                  <a:cxn ang="0">
                    <a:pos x="180" y="157"/>
                  </a:cxn>
                  <a:cxn ang="0">
                    <a:pos x="151" y="179"/>
                  </a:cxn>
                  <a:cxn ang="0">
                    <a:pos x="109" y="218"/>
                  </a:cxn>
                  <a:cxn ang="0">
                    <a:pos x="78" y="252"/>
                  </a:cxn>
                  <a:cxn ang="0">
                    <a:pos x="69" y="264"/>
                  </a:cxn>
                  <a:cxn ang="0">
                    <a:pos x="47" y="290"/>
                  </a:cxn>
                  <a:cxn ang="0">
                    <a:pos x="35" y="300"/>
                  </a:cxn>
                  <a:cxn ang="0">
                    <a:pos x="21" y="306"/>
                  </a:cxn>
                  <a:cxn ang="0">
                    <a:pos x="15" y="307"/>
                  </a:cxn>
                </a:cxnLst>
                <a:rect l="0" t="0" r="r" b="b"/>
                <a:pathLst>
                  <a:path w="369" h="307">
                    <a:moveTo>
                      <a:pt x="15" y="307"/>
                    </a:moveTo>
                    <a:lnTo>
                      <a:pt x="15" y="307"/>
                    </a:lnTo>
                    <a:lnTo>
                      <a:pt x="12" y="307"/>
                    </a:lnTo>
                    <a:lnTo>
                      <a:pt x="9" y="306"/>
                    </a:lnTo>
                    <a:lnTo>
                      <a:pt x="5" y="303"/>
                    </a:lnTo>
                    <a:lnTo>
                      <a:pt x="2" y="298"/>
                    </a:lnTo>
                    <a:lnTo>
                      <a:pt x="0" y="293"/>
                    </a:lnTo>
                    <a:lnTo>
                      <a:pt x="0" y="293"/>
                    </a:lnTo>
                    <a:lnTo>
                      <a:pt x="0" y="287"/>
                    </a:lnTo>
                    <a:lnTo>
                      <a:pt x="2" y="281"/>
                    </a:lnTo>
                    <a:lnTo>
                      <a:pt x="4" y="277"/>
                    </a:lnTo>
                    <a:lnTo>
                      <a:pt x="6" y="275"/>
                    </a:lnTo>
                    <a:lnTo>
                      <a:pt x="9" y="273"/>
                    </a:lnTo>
                    <a:lnTo>
                      <a:pt x="12" y="272"/>
                    </a:lnTo>
                    <a:lnTo>
                      <a:pt x="12" y="272"/>
                    </a:lnTo>
                    <a:lnTo>
                      <a:pt x="18" y="269"/>
                    </a:lnTo>
                    <a:lnTo>
                      <a:pt x="24" y="265"/>
                    </a:lnTo>
                    <a:lnTo>
                      <a:pt x="30" y="259"/>
                    </a:lnTo>
                    <a:lnTo>
                      <a:pt x="36" y="253"/>
                    </a:lnTo>
                    <a:lnTo>
                      <a:pt x="48" y="238"/>
                    </a:lnTo>
                    <a:lnTo>
                      <a:pt x="59" y="222"/>
                    </a:lnTo>
                    <a:lnTo>
                      <a:pt x="59" y="222"/>
                    </a:lnTo>
                    <a:lnTo>
                      <a:pt x="68" y="210"/>
                    </a:lnTo>
                    <a:lnTo>
                      <a:pt x="75" y="201"/>
                    </a:lnTo>
                    <a:lnTo>
                      <a:pt x="75" y="201"/>
                    </a:lnTo>
                    <a:lnTo>
                      <a:pt x="94" y="180"/>
                    </a:lnTo>
                    <a:lnTo>
                      <a:pt x="114" y="162"/>
                    </a:lnTo>
                    <a:lnTo>
                      <a:pt x="136" y="143"/>
                    </a:lnTo>
                    <a:lnTo>
                      <a:pt x="157" y="126"/>
                    </a:lnTo>
                    <a:lnTo>
                      <a:pt x="160" y="124"/>
                    </a:lnTo>
                    <a:lnTo>
                      <a:pt x="160" y="124"/>
                    </a:lnTo>
                    <a:lnTo>
                      <a:pt x="174" y="112"/>
                    </a:lnTo>
                    <a:lnTo>
                      <a:pt x="190" y="102"/>
                    </a:lnTo>
                    <a:lnTo>
                      <a:pt x="224" y="83"/>
                    </a:lnTo>
                    <a:lnTo>
                      <a:pt x="224" y="83"/>
                    </a:lnTo>
                    <a:lnTo>
                      <a:pt x="241" y="73"/>
                    </a:lnTo>
                    <a:lnTo>
                      <a:pt x="259" y="63"/>
                    </a:lnTo>
                    <a:lnTo>
                      <a:pt x="259" y="63"/>
                    </a:lnTo>
                    <a:lnTo>
                      <a:pt x="283" y="47"/>
                    </a:lnTo>
                    <a:lnTo>
                      <a:pt x="305" y="32"/>
                    </a:lnTo>
                    <a:lnTo>
                      <a:pt x="345" y="3"/>
                    </a:lnTo>
                    <a:lnTo>
                      <a:pt x="345" y="3"/>
                    </a:lnTo>
                    <a:lnTo>
                      <a:pt x="350" y="1"/>
                    </a:lnTo>
                    <a:lnTo>
                      <a:pt x="354" y="0"/>
                    </a:lnTo>
                    <a:lnTo>
                      <a:pt x="354" y="0"/>
                    </a:lnTo>
                    <a:lnTo>
                      <a:pt x="359" y="1"/>
                    </a:lnTo>
                    <a:lnTo>
                      <a:pt x="363" y="4"/>
                    </a:lnTo>
                    <a:lnTo>
                      <a:pt x="366" y="8"/>
                    </a:lnTo>
                    <a:lnTo>
                      <a:pt x="368" y="12"/>
                    </a:lnTo>
                    <a:lnTo>
                      <a:pt x="368" y="12"/>
                    </a:lnTo>
                    <a:lnTo>
                      <a:pt x="369" y="16"/>
                    </a:lnTo>
                    <a:lnTo>
                      <a:pt x="369" y="22"/>
                    </a:lnTo>
                    <a:lnTo>
                      <a:pt x="369" y="25"/>
                    </a:lnTo>
                    <a:lnTo>
                      <a:pt x="367" y="29"/>
                    </a:lnTo>
                    <a:lnTo>
                      <a:pt x="365" y="32"/>
                    </a:lnTo>
                    <a:lnTo>
                      <a:pt x="362" y="35"/>
                    </a:lnTo>
                    <a:lnTo>
                      <a:pt x="362" y="35"/>
                    </a:lnTo>
                    <a:lnTo>
                      <a:pt x="339" y="51"/>
                    </a:lnTo>
                    <a:lnTo>
                      <a:pt x="317" y="67"/>
                    </a:lnTo>
                    <a:lnTo>
                      <a:pt x="270" y="96"/>
                    </a:lnTo>
                    <a:lnTo>
                      <a:pt x="270" y="96"/>
                    </a:lnTo>
                    <a:lnTo>
                      <a:pt x="240" y="115"/>
                    </a:lnTo>
                    <a:lnTo>
                      <a:pt x="210" y="135"/>
                    </a:lnTo>
                    <a:lnTo>
                      <a:pt x="180" y="157"/>
                    </a:lnTo>
                    <a:lnTo>
                      <a:pt x="151" y="179"/>
                    </a:lnTo>
                    <a:lnTo>
                      <a:pt x="151" y="179"/>
                    </a:lnTo>
                    <a:lnTo>
                      <a:pt x="131" y="198"/>
                    </a:lnTo>
                    <a:lnTo>
                      <a:pt x="109" y="218"/>
                    </a:lnTo>
                    <a:lnTo>
                      <a:pt x="88" y="239"/>
                    </a:lnTo>
                    <a:lnTo>
                      <a:pt x="78" y="252"/>
                    </a:lnTo>
                    <a:lnTo>
                      <a:pt x="69" y="264"/>
                    </a:lnTo>
                    <a:lnTo>
                      <a:pt x="69" y="264"/>
                    </a:lnTo>
                    <a:lnTo>
                      <a:pt x="59" y="277"/>
                    </a:lnTo>
                    <a:lnTo>
                      <a:pt x="47" y="290"/>
                    </a:lnTo>
                    <a:lnTo>
                      <a:pt x="42" y="295"/>
                    </a:lnTo>
                    <a:lnTo>
                      <a:pt x="35" y="300"/>
                    </a:lnTo>
                    <a:lnTo>
                      <a:pt x="29" y="304"/>
                    </a:lnTo>
                    <a:lnTo>
                      <a:pt x="21" y="306"/>
                    </a:lnTo>
                    <a:lnTo>
                      <a:pt x="21" y="306"/>
                    </a:lnTo>
                    <a:lnTo>
                      <a:pt x="15" y="307"/>
                    </a:lnTo>
                    <a:lnTo>
                      <a:pt x="15" y="30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9" name="Freeform 208"/>
              <p:cNvSpPr/>
              <p:nvPr/>
            </p:nvSpPr>
            <p:spPr bwMode="auto">
              <a:xfrm>
                <a:off x="4284663" y="2282825"/>
                <a:ext cx="195263" cy="171450"/>
              </a:xfrm>
              <a:custGeom>
                <a:avLst/>
                <a:gdLst/>
                <a:ahLst/>
                <a:cxnLst>
                  <a:cxn ang="0">
                    <a:pos x="15" y="323"/>
                  </a:cxn>
                  <a:cxn ang="0">
                    <a:pos x="6" y="319"/>
                  </a:cxn>
                  <a:cxn ang="0">
                    <a:pos x="1" y="309"/>
                  </a:cxn>
                  <a:cxn ang="0">
                    <a:pos x="0" y="306"/>
                  </a:cxn>
                  <a:cxn ang="0">
                    <a:pos x="0" y="297"/>
                  </a:cxn>
                  <a:cxn ang="0">
                    <a:pos x="4" y="290"/>
                  </a:cxn>
                  <a:cxn ang="0">
                    <a:pos x="7" y="287"/>
                  </a:cxn>
                  <a:cxn ang="0">
                    <a:pos x="15" y="277"/>
                  </a:cxn>
                  <a:cxn ang="0">
                    <a:pos x="20" y="266"/>
                  </a:cxn>
                  <a:cxn ang="0">
                    <a:pos x="29" y="253"/>
                  </a:cxn>
                  <a:cxn ang="0">
                    <a:pos x="48" y="230"/>
                  </a:cxn>
                  <a:cxn ang="0">
                    <a:pos x="68" y="211"/>
                  </a:cxn>
                  <a:cxn ang="0">
                    <a:pos x="94" y="190"/>
                  </a:cxn>
                  <a:cxn ang="0">
                    <a:pos x="126" y="162"/>
                  </a:cxn>
                  <a:cxn ang="0">
                    <a:pos x="159" y="135"/>
                  </a:cxn>
                  <a:cxn ang="0">
                    <a:pos x="187" y="111"/>
                  </a:cxn>
                  <a:cxn ang="0">
                    <a:pos x="236" y="73"/>
                  </a:cxn>
                  <a:cxn ang="0">
                    <a:pos x="254" y="61"/>
                  </a:cxn>
                  <a:cxn ang="0">
                    <a:pos x="311" y="23"/>
                  </a:cxn>
                  <a:cxn ang="0">
                    <a:pos x="344" y="3"/>
                  </a:cxn>
                  <a:cxn ang="0">
                    <a:pos x="348" y="1"/>
                  </a:cxn>
                  <a:cxn ang="0">
                    <a:pos x="352" y="0"/>
                  </a:cxn>
                  <a:cxn ang="0">
                    <a:pos x="358" y="2"/>
                  </a:cxn>
                  <a:cxn ang="0">
                    <a:pos x="366" y="9"/>
                  </a:cxn>
                  <a:cxn ang="0">
                    <a:pos x="368" y="14"/>
                  </a:cxn>
                  <a:cxn ang="0">
                    <a:pos x="369" y="22"/>
                  </a:cxn>
                  <a:cxn ang="0">
                    <a:pos x="366" y="29"/>
                  </a:cxn>
                  <a:cxn ang="0">
                    <a:pos x="361" y="35"/>
                  </a:cxn>
                  <a:cxn ang="0">
                    <a:pos x="325" y="57"/>
                  </a:cxn>
                  <a:cxn ang="0">
                    <a:pos x="271" y="92"/>
                  </a:cxn>
                  <a:cxn ang="0">
                    <a:pos x="250" y="107"/>
                  </a:cxn>
                  <a:cxn ang="0">
                    <a:pos x="190" y="157"/>
                  </a:cxn>
                  <a:cxn ang="0">
                    <a:pos x="164" y="179"/>
                  </a:cxn>
                  <a:cxn ang="0">
                    <a:pos x="134" y="203"/>
                  </a:cxn>
                  <a:cxn ang="0">
                    <a:pos x="102" y="229"/>
                  </a:cxn>
                  <a:cxn ang="0">
                    <a:pos x="72" y="258"/>
                  </a:cxn>
                  <a:cxn ang="0">
                    <a:pos x="66" y="264"/>
                  </a:cxn>
                  <a:cxn ang="0">
                    <a:pos x="51" y="286"/>
                  </a:cxn>
                  <a:cxn ang="0">
                    <a:pos x="46" y="295"/>
                  </a:cxn>
                  <a:cxn ang="0">
                    <a:pos x="33" y="312"/>
                  </a:cxn>
                  <a:cxn ang="0">
                    <a:pos x="24" y="319"/>
                  </a:cxn>
                  <a:cxn ang="0">
                    <a:pos x="15" y="323"/>
                  </a:cxn>
                </a:cxnLst>
                <a:rect l="0" t="0" r="r" b="b"/>
                <a:pathLst>
                  <a:path w="369" h="323">
                    <a:moveTo>
                      <a:pt x="15" y="323"/>
                    </a:moveTo>
                    <a:lnTo>
                      <a:pt x="15" y="323"/>
                    </a:lnTo>
                    <a:lnTo>
                      <a:pt x="10" y="322"/>
                    </a:lnTo>
                    <a:lnTo>
                      <a:pt x="6" y="319"/>
                    </a:lnTo>
                    <a:lnTo>
                      <a:pt x="3" y="315"/>
                    </a:lnTo>
                    <a:lnTo>
                      <a:pt x="1" y="309"/>
                    </a:lnTo>
                    <a:lnTo>
                      <a:pt x="1" y="309"/>
                    </a:lnTo>
                    <a:lnTo>
                      <a:pt x="0" y="306"/>
                    </a:lnTo>
                    <a:lnTo>
                      <a:pt x="0" y="300"/>
                    </a:lnTo>
                    <a:lnTo>
                      <a:pt x="0" y="297"/>
                    </a:lnTo>
                    <a:lnTo>
                      <a:pt x="2" y="294"/>
                    </a:lnTo>
                    <a:lnTo>
                      <a:pt x="4" y="290"/>
                    </a:lnTo>
                    <a:lnTo>
                      <a:pt x="7" y="287"/>
                    </a:lnTo>
                    <a:lnTo>
                      <a:pt x="7" y="287"/>
                    </a:lnTo>
                    <a:lnTo>
                      <a:pt x="11" y="283"/>
                    </a:lnTo>
                    <a:lnTo>
                      <a:pt x="15" y="277"/>
                    </a:lnTo>
                    <a:lnTo>
                      <a:pt x="20" y="266"/>
                    </a:lnTo>
                    <a:lnTo>
                      <a:pt x="20" y="266"/>
                    </a:lnTo>
                    <a:lnTo>
                      <a:pt x="24" y="259"/>
                    </a:lnTo>
                    <a:lnTo>
                      <a:pt x="29" y="253"/>
                    </a:lnTo>
                    <a:lnTo>
                      <a:pt x="29" y="253"/>
                    </a:lnTo>
                    <a:lnTo>
                      <a:pt x="48" y="230"/>
                    </a:lnTo>
                    <a:lnTo>
                      <a:pt x="59" y="221"/>
                    </a:lnTo>
                    <a:lnTo>
                      <a:pt x="68" y="211"/>
                    </a:lnTo>
                    <a:lnTo>
                      <a:pt x="68" y="211"/>
                    </a:lnTo>
                    <a:lnTo>
                      <a:pt x="94" y="190"/>
                    </a:lnTo>
                    <a:lnTo>
                      <a:pt x="94" y="190"/>
                    </a:lnTo>
                    <a:lnTo>
                      <a:pt x="126" y="162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220" y="85"/>
                    </a:lnTo>
                    <a:lnTo>
                      <a:pt x="236" y="73"/>
                    </a:lnTo>
                    <a:lnTo>
                      <a:pt x="254" y="61"/>
                    </a:lnTo>
                    <a:lnTo>
                      <a:pt x="254" y="61"/>
                    </a:lnTo>
                    <a:lnTo>
                      <a:pt x="282" y="41"/>
                    </a:lnTo>
                    <a:lnTo>
                      <a:pt x="311" y="23"/>
                    </a:lnTo>
                    <a:lnTo>
                      <a:pt x="311" y="23"/>
                    </a:lnTo>
                    <a:lnTo>
                      <a:pt x="344" y="3"/>
                    </a:lnTo>
                    <a:lnTo>
                      <a:pt x="344" y="3"/>
                    </a:lnTo>
                    <a:lnTo>
                      <a:pt x="348" y="1"/>
                    </a:lnTo>
                    <a:lnTo>
                      <a:pt x="352" y="0"/>
                    </a:lnTo>
                    <a:lnTo>
                      <a:pt x="352" y="0"/>
                    </a:lnTo>
                    <a:lnTo>
                      <a:pt x="355" y="1"/>
                    </a:lnTo>
                    <a:lnTo>
                      <a:pt x="358" y="2"/>
                    </a:lnTo>
                    <a:lnTo>
                      <a:pt x="363" y="5"/>
                    </a:lnTo>
                    <a:lnTo>
                      <a:pt x="366" y="9"/>
                    </a:lnTo>
                    <a:lnTo>
                      <a:pt x="368" y="14"/>
                    </a:lnTo>
                    <a:lnTo>
                      <a:pt x="368" y="14"/>
                    </a:lnTo>
                    <a:lnTo>
                      <a:pt x="369" y="17"/>
                    </a:lnTo>
                    <a:lnTo>
                      <a:pt x="369" y="22"/>
                    </a:lnTo>
                    <a:lnTo>
                      <a:pt x="368" y="25"/>
                    </a:lnTo>
                    <a:lnTo>
                      <a:pt x="366" y="29"/>
                    </a:lnTo>
                    <a:lnTo>
                      <a:pt x="364" y="32"/>
                    </a:lnTo>
                    <a:lnTo>
                      <a:pt x="361" y="35"/>
                    </a:lnTo>
                    <a:lnTo>
                      <a:pt x="361" y="35"/>
                    </a:lnTo>
                    <a:lnTo>
                      <a:pt x="325" y="57"/>
                    </a:lnTo>
                    <a:lnTo>
                      <a:pt x="325" y="57"/>
                    </a:lnTo>
                    <a:lnTo>
                      <a:pt x="271" y="92"/>
                    </a:lnTo>
                    <a:lnTo>
                      <a:pt x="271" y="92"/>
                    </a:lnTo>
                    <a:lnTo>
                      <a:pt x="250" y="107"/>
                    </a:lnTo>
                    <a:lnTo>
                      <a:pt x="229" y="123"/>
                    </a:lnTo>
                    <a:lnTo>
                      <a:pt x="190" y="157"/>
                    </a:lnTo>
                    <a:lnTo>
                      <a:pt x="190" y="157"/>
                    </a:lnTo>
                    <a:lnTo>
                      <a:pt x="164" y="179"/>
                    </a:lnTo>
                    <a:lnTo>
                      <a:pt x="164" y="179"/>
                    </a:lnTo>
                    <a:lnTo>
                      <a:pt x="134" y="203"/>
                    </a:lnTo>
                    <a:lnTo>
                      <a:pt x="134" y="203"/>
                    </a:lnTo>
                    <a:lnTo>
                      <a:pt x="102" y="229"/>
                    </a:lnTo>
                    <a:lnTo>
                      <a:pt x="86" y="242"/>
                    </a:lnTo>
                    <a:lnTo>
                      <a:pt x="72" y="258"/>
                    </a:lnTo>
                    <a:lnTo>
                      <a:pt x="72" y="258"/>
                    </a:lnTo>
                    <a:lnTo>
                      <a:pt x="66" y="264"/>
                    </a:lnTo>
                    <a:lnTo>
                      <a:pt x="61" y="271"/>
                    </a:lnTo>
                    <a:lnTo>
                      <a:pt x="51" y="286"/>
                    </a:lnTo>
                    <a:lnTo>
                      <a:pt x="51" y="286"/>
                    </a:lnTo>
                    <a:lnTo>
                      <a:pt x="46" y="295"/>
                    </a:lnTo>
                    <a:lnTo>
                      <a:pt x="40" y="303"/>
                    </a:lnTo>
                    <a:lnTo>
                      <a:pt x="33" y="312"/>
                    </a:lnTo>
                    <a:lnTo>
                      <a:pt x="24" y="319"/>
                    </a:lnTo>
                    <a:lnTo>
                      <a:pt x="24" y="319"/>
                    </a:lnTo>
                    <a:lnTo>
                      <a:pt x="19" y="322"/>
                    </a:lnTo>
                    <a:lnTo>
                      <a:pt x="15" y="323"/>
                    </a:lnTo>
                    <a:lnTo>
                      <a:pt x="15" y="3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0" name="Freeform 209"/>
              <p:cNvSpPr/>
              <p:nvPr/>
            </p:nvSpPr>
            <p:spPr bwMode="auto">
              <a:xfrm>
                <a:off x="4446588" y="2346325"/>
                <a:ext cx="285750" cy="307975"/>
              </a:xfrm>
              <a:custGeom>
                <a:avLst/>
                <a:gdLst/>
                <a:ahLst/>
                <a:cxnLst>
                  <a:cxn ang="0">
                    <a:pos x="524" y="583"/>
                  </a:cxn>
                  <a:cxn ang="0">
                    <a:pos x="515" y="580"/>
                  </a:cxn>
                  <a:cxn ang="0">
                    <a:pos x="501" y="571"/>
                  </a:cxn>
                  <a:cxn ang="0">
                    <a:pos x="476" y="549"/>
                  </a:cxn>
                  <a:cxn ang="0">
                    <a:pos x="437" y="513"/>
                  </a:cxn>
                  <a:cxn ang="0">
                    <a:pos x="414" y="488"/>
                  </a:cxn>
                  <a:cxn ang="0">
                    <a:pos x="388" y="460"/>
                  </a:cxn>
                  <a:cxn ang="0">
                    <a:pos x="339" y="409"/>
                  </a:cxn>
                  <a:cxn ang="0">
                    <a:pos x="300" y="361"/>
                  </a:cxn>
                  <a:cxn ang="0">
                    <a:pos x="288" y="344"/>
                  </a:cxn>
                  <a:cxn ang="0">
                    <a:pos x="246" y="293"/>
                  </a:cxn>
                  <a:cxn ang="0">
                    <a:pos x="202" y="245"/>
                  </a:cxn>
                  <a:cxn ang="0">
                    <a:pos x="167" y="208"/>
                  </a:cxn>
                  <a:cxn ang="0">
                    <a:pos x="134" y="170"/>
                  </a:cxn>
                  <a:cxn ang="0">
                    <a:pos x="121" y="153"/>
                  </a:cxn>
                  <a:cxn ang="0">
                    <a:pos x="95" y="121"/>
                  </a:cxn>
                  <a:cxn ang="0">
                    <a:pos x="54" y="76"/>
                  </a:cxn>
                  <a:cxn ang="0">
                    <a:pos x="24" y="48"/>
                  </a:cxn>
                  <a:cxn ang="0">
                    <a:pos x="8" y="36"/>
                  </a:cxn>
                  <a:cxn ang="0">
                    <a:pos x="3" y="29"/>
                  </a:cxn>
                  <a:cxn ang="0">
                    <a:pos x="0" y="22"/>
                  </a:cxn>
                  <a:cxn ang="0">
                    <a:pos x="1" y="13"/>
                  </a:cxn>
                  <a:cxn ang="0">
                    <a:pos x="4" y="8"/>
                  </a:cxn>
                  <a:cxn ang="0">
                    <a:pos x="12" y="1"/>
                  </a:cxn>
                  <a:cxn ang="0">
                    <a:pos x="16" y="0"/>
                  </a:cxn>
                  <a:cxn ang="0">
                    <a:pos x="25" y="3"/>
                  </a:cxn>
                  <a:cxn ang="0">
                    <a:pos x="41" y="15"/>
                  </a:cxn>
                  <a:cxn ang="0">
                    <a:pos x="70" y="41"/>
                  </a:cxn>
                  <a:cxn ang="0">
                    <a:pos x="110" y="84"/>
                  </a:cxn>
                  <a:cxn ang="0">
                    <a:pos x="136" y="115"/>
                  </a:cxn>
                  <a:cxn ang="0">
                    <a:pos x="206" y="198"/>
                  </a:cxn>
                  <a:cxn ang="0">
                    <a:pos x="290" y="291"/>
                  </a:cxn>
                  <a:cxn ang="0">
                    <a:pos x="303" y="306"/>
                  </a:cxn>
                  <a:cxn ang="0">
                    <a:pos x="341" y="353"/>
                  </a:cxn>
                  <a:cxn ang="0">
                    <a:pos x="371" y="390"/>
                  </a:cxn>
                  <a:cxn ang="0">
                    <a:pos x="403" y="425"/>
                  </a:cxn>
                  <a:cxn ang="0">
                    <a:pos x="433" y="457"/>
                  </a:cxn>
                  <a:cxn ang="0">
                    <a:pos x="457" y="482"/>
                  </a:cxn>
                  <a:cxn ang="0">
                    <a:pos x="493" y="518"/>
                  </a:cxn>
                  <a:cxn ang="0">
                    <a:pos x="519" y="540"/>
                  </a:cxn>
                  <a:cxn ang="0">
                    <a:pos x="532" y="549"/>
                  </a:cxn>
                  <a:cxn ang="0">
                    <a:pos x="539" y="554"/>
                  </a:cxn>
                  <a:cxn ang="0">
                    <a:pos x="541" y="560"/>
                  </a:cxn>
                  <a:cxn ang="0">
                    <a:pos x="541" y="570"/>
                  </a:cxn>
                  <a:cxn ang="0">
                    <a:pos x="539" y="575"/>
                  </a:cxn>
                  <a:cxn ang="0">
                    <a:pos x="530" y="582"/>
                  </a:cxn>
                  <a:cxn ang="0">
                    <a:pos x="524" y="583"/>
                  </a:cxn>
                </a:cxnLst>
                <a:rect l="0" t="0" r="r" b="b"/>
                <a:pathLst>
                  <a:path w="541" h="583">
                    <a:moveTo>
                      <a:pt x="524" y="583"/>
                    </a:moveTo>
                    <a:lnTo>
                      <a:pt x="524" y="583"/>
                    </a:lnTo>
                    <a:lnTo>
                      <a:pt x="520" y="582"/>
                    </a:lnTo>
                    <a:lnTo>
                      <a:pt x="515" y="580"/>
                    </a:lnTo>
                    <a:lnTo>
                      <a:pt x="515" y="580"/>
                    </a:lnTo>
                    <a:lnTo>
                      <a:pt x="501" y="571"/>
                    </a:lnTo>
                    <a:lnTo>
                      <a:pt x="488" y="560"/>
                    </a:lnTo>
                    <a:lnTo>
                      <a:pt x="476" y="549"/>
                    </a:lnTo>
                    <a:lnTo>
                      <a:pt x="462" y="538"/>
                    </a:lnTo>
                    <a:lnTo>
                      <a:pt x="437" y="513"/>
                    </a:lnTo>
                    <a:lnTo>
                      <a:pt x="414" y="488"/>
                    </a:lnTo>
                    <a:lnTo>
                      <a:pt x="414" y="488"/>
                    </a:lnTo>
                    <a:lnTo>
                      <a:pt x="388" y="460"/>
                    </a:lnTo>
                    <a:lnTo>
                      <a:pt x="388" y="460"/>
                    </a:lnTo>
                    <a:lnTo>
                      <a:pt x="365" y="437"/>
                    </a:lnTo>
                    <a:lnTo>
                      <a:pt x="339" y="409"/>
                    </a:lnTo>
                    <a:lnTo>
                      <a:pt x="313" y="377"/>
                    </a:lnTo>
                    <a:lnTo>
                      <a:pt x="300" y="361"/>
                    </a:lnTo>
                    <a:lnTo>
                      <a:pt x="288" y="344"/>
                    </a:lnTo>
                    <a:lnTo>
                      <a:pt x="288" y="344"/>
                    </a:lnTo>
                    <a:lnTo>
                      <a:pt x="268" y="319"/>
                    </a:lnTo>
                    <a:lnTo>
                      <a:pt x="246" y="293"/>
                    </a:lnTo>
                    <a:lnTo>
                      <a:pt x="224" y="269"/>
                    </a:lnTo>
                    <a:lnTo>
                      <a:pt x="202" y="245"/>
                    </a:lnTo>
                    <a:lnTo>
                      <a:pt x="202" y="245"/>
                    </a:lnTo>
                    <a:lnTo>
                      <a:pt x="167" y="208"/>
                    </a:lnTo>
                    <a:lnTo>
                      <a:pt x="150" y="189"/>
                    </a:lnTo>
                    <a:lnTo>
                      <a:pt x="134" y="170"/>
                    </a:lnTo>
                    <a:lnTo>
                      <a:pt x="134" y="170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95" y="121"/>
                    </a:lnTo>
                    <a:lnTo>
                      <a:pt x="69" y="90"/>
                    </a:lnTo>
                    <a:lnTo>
                      <a:pt x="54" y="76"/>
                    </a:lnTo>
                    <a:lnTo>
                      <a:pt x="40" y="61"/>
                    </a:lnTo>
                    <a:lnTo>
                      <a:pt x="24" y="48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5" y="32"/>
                    </a:lnTo>
                    <a:lnTo>
                      <a:pt x="3" y="29"/>
                    </a:lnTo>
                    <a:lnTo>
                      <a:pt x="0" y="25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1" y="13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5" y="3"/>
                    </a:lnTo>
                    <a:lnTo>
                      <a:pt x="25" y="3"/>
                    </a:lnTo>
                    <a:lnTo>
                      <a:pt x="41" y="15"/>
                    </a:lnTo>
                    <a:lnTo>
                      <a:pt x="55" y="28"/>
                    </a:lnTo>
                    <a:lnTo>
                      <a:pt x="70" y="41"/>
                    </a:lnTo>
                    <a:lnTo>
                      <a:pt x="83" y="55"/>
                    </a:lnTo>
                    <a:lnTo>
                      <a:pt x="110" y="84"/>
                    </a:lnTo>
                    <a:lnTo>
                      <a:pt x="136" y="115"/>
                    </a:lnTo>
                    <a:lnTo>
                      <a:pt x="136" y="115"/>
                    </a:lnTo>
                    <a:lnTo>
                      <a:pt x="170" y="156"/>
                    </a:lnTo>
                    <a:lnTo>
                      <a:pt x="206" y="198"/>
                    </a:lnTo>
                    <a:lnTo>
                      <a:pt x="246" y="242"/>
                    </a:lnTo>
                    <a:lnTo>
                      <a:pt x="290" y="291"/>
                    </a:lnTo>
                    <a:lnTo>
                      <a:pt x="290" y="291"/>
                    </a:lnTo>
                    <a:lnTo>
                      <a:pt x="303" y="306"/>
                    </a:lnTo>
                    <a:lnTo>
                      <a:pt x="317" y="322"/>
                    </a:lnTo>
                    <a:lnTo>
                      <a:pt x="341" y="353"/>
                    </a:lnTo>
                    <a:lnTo>
                      <a:pt x="341" y="353"/>
                    </a:lnTo>
                    <a:lnTo>
                      <a:pt x="371" y="390"/>
                    </a:lnTo>
                    <a:lnTo>
                      <a:pt x="387" y="407"/>
                    </a:lnTo>
                    <a:lnTo>
                      <a:pt x="403" y="425"/>
                    </a:lnTo>
                    <a:lnTo>
                      <a:pt x="403" y="425"/>
                    </a:lnTo>
                    <a:lnTo>
                      <a:pt x="433" y="457"/>
                    </a:lnTo>
                    <a:lnTo>
                      <a:pt x="433" y="457"/>
                    </a:lnTo>
                    <a:lnTo>
                      <a:pt x="457" y="482"/>
                    </a:lnTo>
                    <a:lnTo>
                      <a:pt x="481" y="507"/>
                    </a:lnTo>
                    <a:lnTo>
                      <a:pt x="493" y="518"/>
                    </a:lnTo>
                    <a:lnTo>
                      <a:pt x="507" y="529"/>
                    </a:lnTo>
                    <a:lnTo>
                      <a:pt x="519" y="540"/>
                    </a:lnTo>
                    <a:lnTo>
                      <a:pt x="532" y="549"/>
                    </a:lnTo>
                    <a:lnTo>
                      <a:pt x="532" y="549"/>
                    </a:lnTo>
                    <a:lnTo>
                      <a:pt x="537" y="552"/>
                    </a:lnTo>
                    <a:lnTo>
                      <a:pt x="539" y="554"/>
                    </a:lnTo>
                    <a:lnTo>
                      <a:pt x="540" y="557"/>
                    </a:lnTo>
                    <a:lnTo>
                      <a:pt x="541" y="560"/>
                    </a:lnTo>
                    <a:lnTo>
                      <a:pt x="541" y="565"/>
                    </a:lnTo>
                    <a:lnTo>
                      <a:pt x="541" y="570"/>
                    </a:lnTo>
                    <a:lnTo>
                      <a:pt x="541" y="570"/>
                    </a:lnTo>
                    <a:lnTo>
                      <a:pt x="539" y="575"/>
                    </a:lnTo>
                    <a:lnTo>
                      <a:pt x="534" y="579"/>
                    </a:lnTo>
                    <a:lnTo>
                      <a:pt x="530" y="582"/>
                    </a:lnTo>
                    <a:lnTo>
                      <a:pt x="527" y="583"/>
                    </a:lnTo>
                    <a:lnTo>
                      <a:pt x="524" y="583"/>
                    </a:lnTo>
                    <a:lnTo>
                      <a:pt x="524" y="5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1" name="Freeform 210"/>
              <p:cNvSpPr/>
              <p:nvPr/>
            </p:nvSpPr>
            <p:spPr bwMode="auto">
              <a:xfrm>
                <a:off x="4349750" y="2435225"/>
                <a:ext cx="273050" cy="288925"/>
              </a:xfrm>
              <a:custGeom>
                <a:avLst/>
                <a:gdLst/>
                <a:ahLst/>
                <a:cxnLst>
                  <a:cxn ang="0">
                    <a:pos x="493" y="546"/>
                  </a:cxn>
                  <a:cxn ang="0">
                    <a:pos x="481" y="537"/>
                  </a:cxn>
                  <a:cxn ang="0">
                    <a:pos x="475" y="524"/>
                  </a:cxn>
                  <a:cxn ang="0">
                    <a:pos x="457" y="505"/>
                  </a:cxn>
                  <a:cxn ang="0">
                    <a:pos x="444" y="490"/>
                  </a:cxn>
                  <a:cxn ang="0">
                    <a:pos x="436" y="479"/>
                  </a:cxn>
                  <a:cxn ang="0">
                    <a:pos x="411" y="452"/>
                  </a:cxn>
                  <a:cxn ang="0">
                    <a:pos x="402" y="443"/>
                  </a:cxn>
                  <a:cxn ang="0">
                    <a:pos x="387" y="420"/>
                  </a:cxn>
                  <a:cxn ang="0">
                    <a:pos x="376" y="410"/>
                  </a:cxn>
                  <a:cxn ang="0">
                    <a:pos x="345" y="378"/>
                  </a:cxn>
                  <a:cxn ang="0">
                    <a:pos x="321" y="352"/>
                  </a:cxn>
                  <a:cxn ang="0">
                    <a:pos x="280" y="313"/>
                  </a:cxn>
                  <a:cxn ang="0">
                    <a:pos x="252" y="285"/>
                  </a:cxn>
                  <a:cxn ang="0">
                    <a:pos x="151" y="183"/>
                  </a:cxn>
                  <a:cxn ang="0">
                    <a:pos x="106" y="136"/>
                  </a:cxn>
                  <a:cxn ang="0">
                    <a:pos x="64" y="92"/>
                  </a:cxn>
                  <a:cxn ang="0">
                    <a:pos x="33" y="58"/>
                  </a:cxn>
                  <a:cxn ang="0">
                    <a:pos x="13" y="39"/>
                  </a:cxn>
                  <a:cxn ang="0">
                    <a:pos x="3" y="26"/>
                  </a:cxn>
                  <a:cxn ang="0">
                    <a:pos x="0" y="14"/>
                  </a:cxn>
                  <a:cxn ang="0">
                    <a:pos x="5" y="6"/>
                  </a:cxn>
                  <a:cxn ang="0">
                    <a:pos x="19" y="0"/>
                  </a:cxn>
                  <a:cxn ang="0">
                    <a:pos x="26" y="2"/>
                  </a:cxn>
                  <a:cxn ang="0">
                    <a:pos x="34" y="8"/>
                  </a:cxn>
                  <a:cxn ang="0">
                    <a:pos x="72" y="47"/>
                  </a:cxn>
                  <a:cxn ang="0">
                    <a:pos x="94" y="67"/>
                  </a:cxn>
                  <a:cxn ang="0">
                    <a:pos x="151" y="133"/>
                  </a:cxn>
                  <a:cxn ang="0">
                    <a:pos x="191" y="176"/>
                  </a:cxn>
                  <a:cxn ang="0">
                    <a:pos x="275" y="260"/>
                  </a:cxn>
                  <a:cxn ang="0">
                    <a:pos x="311" y="293"/>
                  </a:cxn>
                  <a:cxn ang="0">
                    <a:pos x="364" y="343"/>
                  </a:cxn>
                  <a:cxn ang="0">
                    <a:pos x="407" y="387"/>
                  </a:cxn>
                  <a:cxn ang="0">
                    <a:pos x="423" y="411"/>
                  </a:cxn>
                  <a:cxn ang="0">
                    <a:pos x="440" y="429"/>
                  </a:cxn>
                  <a:cxn ang="0">
                    <a:pos x="452" y="440"/>
                  </a:cxn>
                  <a:cxn ang="0">
                    <a:pos x="460" y="452"/>
                  </a:cxn>
                  <a:cxn ang="0">
                    <a:pos x="481" y="478"/>
                  </a:cxn>
                  <a:cxn ang="0">
                    <a:pos x="496" y="493"/>
                  </a:cxn>
                  <a:cxn ang="0">
                    <a:pos x="508" y="510"/>
                  </a:cxn>
                  <a:cxn ang="0">
                    <a:pos x="512" y="513"/>
                  </a:cxn>
                  <a:cxn ang="0">
                    <a:pos x="515" y="524"/>
                  </a:cxn>
                  <a:cxn ang="0">
                    <a:pos x="515" y="533"/>
                  </a:cxn>
                  <a:cxn ang="0">
                    <a:pos x="510" y="542"/>
                  </a:cxn>
                  <a:cxn ang="0">
                    <a:pos x="499" y="546"/>
                  </a:cxn>
                </a:cxnLst>
                <a:rect l="0" t="0" r="r" b="b"/>
                <a:pathLst>
                  <a:path w="515" h="546">
                    <a:moveTo>
                      <a:pt x="499" y="546"/>
                    </a:moveTo>
                    <a:lnTo>
                      <a:pt x="499" y="546"/>
                    </a:lnTo>
                    <a:lnTo>
                      <a:pt x="493" y="546"/>
                    </a:lnTo>
                    <a:lnTo>
                      <a:pt x="488" y="543"/>
                    </a:lnTo>
                    <a:lnTo>
                      <a:pt x="483" y="540"/>
                    </a:lnTo>
                    <a:lnTo>
                      <a:pt x="481" y="537"/>
                    </a:lnTo>
                    <a:lnTo>
                      <a:pt x="480" y="534"/>
                    </a:lnTo>
                    <a:lnTo>
                      <a:pt x="480" y="534"/>
                    </a:lnTo>
                    <a:lnTo>
                      <a:pt x="475" y="524"/>
                    </a:lnTo>
                    <a:lnTo>
                      <a:pt x="470" y="517"/>
                    </a:lnTo>
                    <a:lnTo>
                      <a:pt x="463" y="511"/>
                    </a:lnTo>
                    <a:lnTo>
                      <a:pt x="457" y="505"/>
                    </a:lnTo>
                    <a:lnTo>
                      <a:pt x="457" y="505"/>
                    </a:lnTo>
                    <a:lnTo>
                      <a:pt x="450" y="498"/>
                    </a:lnTo>
                    <a:lnTo>
                      <a:pt x="444" y="490"/>
                    </a:lnTo>
                    <a:lnTo>
                      <a:pt x="444" y="490"/>
                    </a:lnTo>
                    <a:lnTo>
                      <a:pt x="436" y="479"/>
                    </a:lnTo>
                    <a:lnTo>
                      <a:pt x="436" y="479"/>
                    </a:lnTo>
                    <a:lnTo>
                      <a:pt x="425" y="466"/>
                    </a:lnTo>
                    <a:lnTo>
                      <a:pt x="419" y="458"/>
                    </a:lnTo>
                    <a:lnTo>
                      <a:pt x="411" y="452"/>
                    </a:lnTo>
                    <a:lnTo>
                      <a:pt x="411" y="452"/>
                    </a:lnTo>
                    <a:lnTo>
                      <a:pt x="407" y="448"/>
                    </a:lnTo>
                    <a:lnTo>
                      <a:pt x="402" y="443"/>
                    </a:lnTo>
                    <a:lnTo>
                      <a:pt x="395" y="433"/>
                    </a:lnTo>
                    <a:lnTo>
                      <a:pt x="395" y="433"/>
                    </a:lnTo>
                    <a:lnTo>
                      <a:pt x="387" y="420"/>
                    </a:lnTo>
                    <a:lnTo>
                      <a:pt x="382" y="415"/>
                    </a:lnTo>
                    <a:lnTo>
                      <a:pt x="376" y="410"/>
                    </a:lnTo>
                    <a:lnTo>
                      <a:pt x="376" y="410"/>
                    </a:lnTo>
                    <a:lnTo>
                      <a:pt x="367" y="404"/>
                    </a:lnTo>
                    <a:lnTo>
                      <a:pt x="360" y="395"/>
                    </a:lnTo>
                    <a:lnTo>
                      <a:pt x="345" y="378"/>
                    </a:lnTo>
                    <a:lnTo>
                      <a:pt x="345" y="378"/>
                    </a:lnTo>
                    <a:lnTo>
                      <a:pt x="333" y="364"/>
                    </a:lnTo>
                    <a:lnTo>
                      <a:pt x="321" y="352"/>
                    </a:lnTo>
                    <a:lnTo>
                      <a:pt x="321" y="352"/>
                    </a:lnTo>
                    <a:lnTo>
                      <a:pt x="299" y="332"/>
                    </a:lnTo>
                    <a:lnTo>
                      <a:pt x="280" y="313"/>
                    </a:lnTo>
                    <a:lnTo>
                      <a:pt x="280" y="313"/>
                    </a:lnTo>
                    <a:lnTo>
                      <a:pt x="252" y="285"/>
                    </a:lnTo>
                    <a:lnTo>
                      <a:pt x="252" y="285"/>
                    </a:lnTo>
                    <a:lnTo>
                      <a:pt x="225" y="260"/>
                    </a:lnTo>
                    <a:lnTo>
                      <a:pt x="200" y="234"/>
                    </a:lnTo>
                    <a:lnTo>
                      <a:pt x="151" y="183"/>
                    </a:lnTo>
                    <a:lnTo>
                      <a:pt x="151" y="183"/>
                    </a:lnTo>
                    <a:lnTo>
                      <a:pt x="106" y="136"/>
                    </a:lnTo>
                    <a:lnTo>
                      <a:pt x="106" y="136"/>
                    </a:lnTo>
                    <a:lnTo>
                      <a:pt x="87" y="116"/>
                    </a:lnTo>
                    <a:lnTo>
                      <a:pt x="87" y="116"/>
                    </a:lnTo>
                    <a:lnTo>
                      <a:pt x="64" y="92"/>
                    </a:lnTo>
                    <a:lnTo>
                      <a:pt x="40" y="66"/>
                    </a:lnTo>
                    <a:lnTo>
                      <a:pt x="40" y="66"/>
                    </a:lnTo>
                    <a:lnTo>
                      <a:pt x="33" y="58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13" y="39"/>
                    </a:lnTo>
                    <a:lnTo>
                      <a:pt x="8" y="33"/>
                    </a:lnTo>
                    <a:lnTo>
                      <a:pt x="3" y="26"/>
                    </a:lnTo>
                    <a:lnTo>
                      <a:pt x="3" y="26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5" y="6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1"/>
                    </a:lnTo>
                    <a:lnTo>
                      <a:pt x="26" y="2"/>
                    </a:lnTo>
                    <a:lnTo>
                      <a:pt x="31" y="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42" y="18"/>
                    </a:lnTo>
                    <a:lnTo>
                      <a:pt x="51" y="29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83" y="57"/>
                    </a:lnTo>
                    <a:lnTo>
                      <a:pt x="94" y="67"/>
                    </a:lnTo>
                    <a:lnTo>
                      <a:pt x="94" y="67"/>
                    </a:lnTo>
                    <a:lnTo>
                      <a:pt x="124" y="100"/>
                    </a:lnTo>
                    <a:lnTo>
                      <a:pt x="151" y="133"/>
                    </a:lnTo>
                    <a:lnTo>
                      <a:pt x="164" y="146"/>
                    </a:lnTo>
                    <a:lnTo>
                      <a:pt x="164" y="146"/>
                    </a:lnTo>
                    <a:lnTo>
                      <a:pt x="191" y="176"/>
                    </a:lnTo>
                    <a:lnTo>
                      <a:pt x="219" y="205"/>
                    </a:lnTo>
                    <a:lnTo>
                      <a:pt x="247" y="232"/>
                    </a:lnTo>
                    <a:lnTo>
                      <a:pt x="275" y="260"/>
                    </a:lnTo>
                    <a:lnTo>
                      <a:pt x="275" y="260"/>
                    </a:lnTo>
                    <a:lnTo>
                      <a:pt x="311" y="293"/>
                    </a:lnTo>
                    <a:lnTo>
                      <a:pt x="311" y="293"/>
                    </a:lnTo>
                    <a:lnTo>
                      <a:pt x="342" y="321"/>
                    </a:lnTo>
                    <a:lnTo>
                      <a:pt x="342" y="321"/>
                    </a:lnTo>
                    <a:lnTo>
                      <a:pt x="364" y="343"/>
                    </a:lnTo>
                    <a:lnTo>
                      <a:pt x="386" y="363"/>
                    </a:lnTo>
                    <a:lnTo>
                      <a:pt x="396" y="375"/>
                    </a:lnTo>
                    <a:lnTo>
                      <a:pt x="407" y="387"/>
                    </a:lnTo>
                    <a:lnTo>
                      <a:pt x="415" y="398"/>
                    </a:lnTo>
                    <a:lnTo>
                      <a:pt x="423" y="411"/>
                    </a:lnTo>
                    <a:lnTo>
                      <a:pt x="423" y="411"/>
                    </a:lnTo>
                    <a:lnTo>
                      <a:pt x="426" y="416"/>
                    </a:lnTo>
                    <a:lnTo>
                      <a:pt x="430" y="421"/>
                    </a:lnTo>
                    <a:lnTo>
                      <a:pt x="440" y="429"/>
                    </a:lnTo>
                    <a:lnTo>
                      <a:pt x="440" y="429"/>
                    </a:lnTo>
                    <a:lnTo>
                      <a:pt x="446" y="435"/>
                    </a:lnTo>
                    <a:lnTo>
                      <a:pt x="452" y="440"/>
                    </a:lnTo>
                    <a:lnTo>
                      <a:pt x="452" y="440"/>
                    </a:lnTo>
                    <a:lnTo>
                      <a:pt x="460" y="452"/>
                    </a:lnTo>
                    <a:lnTo>
                      <a:pt x="460" y="452"/>
                    </a:lnTo>
                    <a:lnTo>
                      <a:pt x="470" y="466"/>
                    </a:lnTo>
                    <a:lnTo>
                      <a:pt x="475" y="472"/>
                    </a:lnTo>
                    <a:lnTo>
                      <a:pt x="481" y="478"/>
                    </a:lnTo>
                    <a:lnTo>
                      <a:pt x="481" y="478"/>
                    </a:lnTo>
                    <a:lnTo>
                      <a:pt x="489" y="486"/>
                    </a:lnTo>
                    <a:lnTo>
                      <a:pt x="496" y="493"/>
                    </a:lnTo>
                    <a:lnTo>
                      <a:pt x="502" y="501"/>
                    </a:lnTo>
                    <a:lnTo>
                      <a:pt x="507" y="509"/>
                    </a:lnTo>
                    <a:lnTo>
                      <a:pt x="508" y="510"/>
                    </a:lnTo>
                    <a:lnTo>
                      <a:pt x="509" y="511"/>
                    </a:lnTo>
                    <a:lnTo>
                      <a:pt x="509" y="511"/>
                    </a:lnTo>
                    <a:lnTo>
                      <a:pt x="512" y="513"/>
                    </a:lnTo>
                    <a:lnTo>
                      <a:pt x="514" y="516"/>
                    </a:lnTo>
                    <a:lnTo>
                      <a:pt x="515" y="520"/>
                    </a:lnTo>
                    <a:lnTo>
                      <a:pt x="515" y="524"/>
                    </a:lnTo>
                    <a:lnTo>
                      <a:pt x="515" y="530"/>
                    </a:lnTo>
                    <a:lnTo>
                      <a:pt x="515" y="530"/>
                    </a:lnTo>
                    <a:lnTo>
                      <a:pt x="515" y="533"/>
                    </a:lnTo>
                    <a:lnTo>
                      <a:pt x="514" y="537"/>
                    </a:lnTo>
                    <a:lnTo>
                      <a:pt x="513" y="540"/>
                    </a:lnTo>
                    <a:lnTo>
                      <a:pt x="510" y="542"/>
                    </a:lnTo>
                    <a:lnTo>
                      <a:pt x="510" y="542"/>
                    </a:lnTo>
                    <a:lnTo>
                      <a:pt x="506" y="545"/>
                    </a:lnTo>
                    <a:lnTo>
                      <a:pt x="499" y="546"/>
                    </a:lnTo>
                    <a:lnTo>
                      <a:pt x="499" y="5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2" name="Freeform 211"/>
              <p:cNvSpPr/>
              <p:nvPr/>
            </p:nvSpPr>
            <p:spPr bwMode="auto">
              <a:xfrm>
                <a:off x="4708525" y="2740025"/>
                <a:ext cx="77788" cy="74613"/>
              </a:xfrm>
              <a:custGeom>
                <a:avLst/>
                <a:gdLst/>
                <a:ahLst/>
                <a:cxnLst>
                  <a:cxn ang="0">
                    <a:pos x="116" y="142"/>
                  </a:cxn>
                  <a:cxn ang="0">
                    <a:pos x="111" y="142"/>
                  </a:cxn>
                  <a:cxn ang="0">
                    <a:pos x="101" y="140"/>
                  </a:cxn>
                  <a:cxn ang="0">
                    <a:pos x="90" y="136"/>
                  </a:cxn>
                  <a:cxn ang="0">
                    <a:pos x="88" y="139"/>
                  </a:cxn>
                  <a:cxn ang="0">
                    <a:pos x="79" y="141"/>
                  </a:cxn>
                  <a:cxn ang="0">
                    <a:pos x="77" y="141"/>
                  </a:cxn>
                  <a:cxn ang="0">
                    <a:pos x="63" y="139"/>
                  </a:cxn>
                  <a:cxn ang="0">
                    <a:pos x="49" y="136"/>
                  </a:cxn>
                  <a:cxn ang="0">
                    <a:pos x="42" y="134"/>
                  </a:cxn>
                  <a:cxn ang="0">
                    <a:pos x="33" y="127"/>
                  </a:cxn>
                  <a:cxn ang="0">
                    <a:pos x="30" y="129"/>
                  </a:cxn>
                  <a:cxn ang="0">
                    <a:pos x="21" y="131"/>
                  </a:cxn>
                  <a:cxn ang="0">
                    <a:pos x="18" y="130"/>
                  </a:cxn>
                  <a:cxn ang="0">
                    <a:pos x="12" y="127"/>
                  </a:cxn>
                  <a:cxn ang="0">
                    <a:pos x="7" y="122"/>
                  </a:cxn>
                  <a:cxn ang="0">
                    <a:pos x="6" y="117"/>
                  </a:cxn>
                  <a:cxn ang="0">
                    <a:pos x="5" y="115"/>
                  </a:cxn>
                  <a:cxn ang="0">
                    <a:pos x="1" y="108"/>
                  </a:cxn>
                  <a:cxn ang="0">
                    <a:pos x="1" y="101"/>
                  </a:cxn>
                  <a:cxn ang="0">
                    <a:pos x="3" y="95"/>
                  </a:cxn>
                  <a:cxn ang="0">
                    <a:pos x="13" y="83"/>
                  </a:cxn>
                  <a:cxn ang="0">
                    <a:pos x="31" y="62"/>
                  </a:cxn>
                  <a:cxn ang="0">
                    <a:pos x="63" y="34"/>
                  </a:cxn>
                  <a:cxn ang="0">
                    <a:pos x="92" y="13"/>
                  </a:cxn>
                  <a:cxn ang="0">
                    <a:pos x="98" y="8"/>
                  </a:cxn>
                  <a:cxn ang="0">
                    <a:pos x="113" y="1"/>
                  </a:cxn>
                  <a:cxn ang="0">
                    <a:pos x="121" y="0"/>
                  </a:cxn>
                  <a:cxn ang="0">
                    <a:pos x="131" y="2"/>
                  </a:cxn>
                  <a:cxn ang="0">
                    <a:pos x="137" y="5"/>
                  </a:cxn>
                  <a:cxn ang="0">
                    <a:pos x="143" y="15"/>
                  </a:cxn>
                  <a:cxn ang="0">
                    <a:pos x="147" y="29"/>
                  </a:cxn>
                  <a:cxn ang="0">
                    <a:pos x="148" y="35"/>
                  </a:cxn>
                  <a:cxn ang="0">
                    <a:pos x="147" y="53"/>
                  </a:cxn>
                  <a:cxn ang="0">
                    <a:pos x="148" y="84"/>
                  </a:cxn>
                  <a:cxn ang="0">
                    <a:pos x="148" y="100"/>
                  </a:cxn>
                  <a:cxn ang="0">
                    <a:pos x="146" y="116"/>
                  </a:cxn>
                  <a:cxn ang="0">
                    <a:pos x="145" y="125"/>
                  </a:cxn>
                  <a:cxn ang="0">
                    <a:pos x="141" y="132"/>
                  </a:cxn>
                  <a:cxn ang="0">
                    <a:pos x="136" y="136"/>
                  </a:cxn>
                  <a:cxn ang="0">
                    <a:pos x="128" y="141"/>
                  </a:cxn>
                  <a:cxn ang="0">
                    <a:pos x="126" y="141"/>
                  </a:cxn>
                  <a:cxn ang="0">
                    <a:pos x="121" y="142"/>
                  </a:cxn>
                  <a:cxn ang="0">
                    <a:pos x="116" y="142"/>
                  </a:cxn>
                </a:cxnLst>
                <a:rect l="0" t="0" r="r" b="b"/>
                <a:pathLst>
                  <a:path w="148" h="142">
                    <a:moveTo>
                      <a:pt x="116" y="142"/>
                    </a:moveTo>
                    <a:lnTo>
                      <a:pt x="116" y="142"/>
                    </a:lnTo>
                    <a:lnTo>
                      <a:pt x="111" y="142"/>
                    </a:lnTo>
                    <a:lnTo>
                      <a:pt x="111" y="142"/>
                    </a:lnTo>
                    <a:lnTo>
                      <a:pt x="101" y="140"/>
                    </a:lnTo>
                    <a:lnTo>
                      <a:pt x="101" y="140"/>
                    </a:lnTo>
                    <a:lnTo>
                      <a:pt x="93" y="136"/>
                    </a:lnTo>
                    <a:lnTo>
                      <a:pt x="90" y="136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4" y="141"/>
                    </a:lnTo>
                    <a:lnTo>
                      <a:pt x="79" y="141"/>
                    </a:lnTo>
                    <a:lnTo>
                      <a:pt x="79" y="141"/>
                    </a:lnTo>
                    <a:lnTo>
                      <a:pt x="77" y="141"/>
                    </a:lnTo>
                    <a:lnTo>
                      <a:pt x="77" y="141"/>
                    </a:lnTo>
                    <a:lnTo>
                      <a:pt x="63" y="139"/>
                    </a:lnTo>
                    <a:lnTo>
                      <a:pt x="63" y="139"/>
                    </a:lnTo>
                    <a:lnTo>
                      <a:pt x="49" y="136"/>
                    </a:lnTo>
                    <a:lnTo>
                      <a:pt x="49" y="136"/>
                    </a:lnTo>
                    <a:lnTo>
                      <a:pt x="42" y="134"/>
                    </a:lnTo>
                    <a:lnTo>
                      <a:pt x="36" y="130"/>
                    </a:lnTo>
                    <a:lnTo>
                      <a:pt x="33" y="127"/>
                    </a:lnTo>
                    <a:lnTo>
                      <a:pt x="30" y="129"/>
                    </a:lnTo>
                    <a:lnTo>
                      <a:pt x="30" y="129"/>
                    </a:lnTo>
                    <a:lnTo>
                      <a:pt x="25" y="130"/>
                    </a:lnTo>
                    <a:lnTo>
                      <a:pt x="21" y="131"/>
                    </a:lnTo>
                    <a:lnTo>
                      <a:pt x="21" y="131"/>
                    </a:lnTo>
                    <a:lnTo>
                      <a:pt x="18" y="130"/>
                    </a:lnTo>
                    <a:lnTo>
                      <a:pt x="13" y="129"/>
                    </a:lnTo>
                    <a:lnTo>
                      <a:pt x="12" y="127"/>
                    </a:lnTo>
                    <a:lnTo>
                      <a:pt x="10" y="125"/>
                    </a:lnTo>
                    <a:lnTo>
                      <a:pt x="7" y="122"/>
                    </a:lnTo>
                    <a:lnTo>
                      <a:pt x="6" y="119"/>
                    </a:lnTo>
                    <a:lnTo>
                      <a:pt x="6" y="117"/>
                    </a:lnTo>
                    <a:lnTo>
                      <a:pt x="5" y="115"/>
                    </a:lnTo>
                    <a:lnTo>
                      <a:pt x="5" y="115"/>
                    </a:lnTo>
                    <a:lnTo>
                      <a:pt x="2" y="112"/>
                    </a:lnTo>
                    <a:lnTo>
                      <a:pt x="1" y="108"/>
                    </a:lnTo>
                    <a:lnTo>
                      <a:pt x="0" y="104"/>
                    </a:lnTo>
                    <a:lnTo>
                      <a:pt x="1" y="101"/>
                    </a:lnTo>
                    <a:lnTo>
                      <a:pt x="2" y="98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13" y="83"/>
                    </a:lnTo>
                    <a:lnTo>
                      <a:pt x="22" y="72"/>
                    </a:lnTo>
                    <a:lnTo>
                      <a:pt x="31" y="62"/>
                    </a:lnTo>
                    <a:lnTo>
                      <a:pt x="42" y="52"/>
                    </a:lnTo>
                    <a:lnTo>
                      <a:pt x="63" y="34"/>
                    </a:lnTo>
                    <a:lnTo>
                      <a:pt x="87" y="17"/>
                    </a:lnTo>
                    <a:lnTo>
                      <a:pt x="92" y="13"/>
                    </a:lnTo>
                    <a:lnTo>
                      <a:pt x="92" y="13"/>
                    </a:lnTo>
                    <a:lnTo>
                      <a:pt x="98" y="8"/>
                    </a:lnTo>
                    <a:lnTo>
                      <a:pt x="105" y="4"/>
                    </a:lnTo>
                    <a:lnTo>
                      <a:pt x="113" y="1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26" y="1"/>
                    </a:lnTo>
                    <a:lnTo>
                      <a:pt x="131" y="2"/>
                    </a:lnTo>
                    <a:lnTo>
                      <a:pt x="131" y="2"/>
                    </a:lnTo>
                    <a:lnTo>
                      <a:pt x="137" y="5"/>
                    </a:lnTo>
                    <a:lnTo>
                      <a:pt x="141" y="9"/>
                    </a:lnTo>
                    <a:lnTo>
                      <a:pt x="143" y="15"/>
                    </a:lnTo>
                    <a:lnTo>
                      <a:pt x="145" y="20"/>
                    </a:lnTo>
                    <a:lnTo>
                      <a:pt x="147" y="29"/>
                    </a:lnTo>
                    <a:lnTo>
                      <a:pt x="148" y="35"/>
                    </a:lnTo>
                    <a:lnTo>
                      <a:pt x="148" y="35"/>
                    </a:lnTo>
                    <a:lnTo>
                      <a:pt x="147" y="53"/>
                    </a:lnTo>
                    <a:lnTo>
                      <a:pt x="147" y="53"/>
                    </a:lnTo>
                    <a:lnTo>
                      <a:pt x="147" y="81"/>
                    </a:lnTo>
                    <a:lnTo>
                      <a:pt x="148" y="84"/>
                    </a:lnTo>
                    <a:lnTo>
                      <a:pt x="148" y="84"/>
                    </a:lnTo>
                    <a:lnTo>
                      <a:pt x="148" y="100"/>
                    </a:lnTo>
                    <a:lnTo>
                      <a:pt x="147" y="108"/>
                    </a:lnTo>
                    <a:lnTo>
                      <a:pt x="146" y="116"/>
                    </a:lnTo>
                    <a:lnTo>
                      <a:pt x="146" y="116"/>
                    </a:lnTo>
                    <a:lnTo>
                      <a:pt x="145" y="125"/>
                    </a:lnTo>
                    <a:lnTo>
                      <a:pt x="143" y="128"/>
                    </a:lnTo>
                    <a:lnTo>
                      <a:pt x="141" y="132"/>
                    </a:lnTo>
                    <a:lnTo>
                      <a:pt x="139" y="134"/>
                    </a:lnTo>
                    <a:lnTo>
                      <a:pt x="136" y="136"/>
                    </a:lnTo>
                    <a:lnTo>
                      <a:pt x="128" y="141"/>
                    </a:lnTo>
                    <a:lnTo>
                      <a:pt x="128" y="141"/>
                    </a:lnTo>
                    <a:lnTo>
                      <a:pt x="127" y="141"/>
                    </a:lnTo>
                    <a:lnTo>
                      <a:pt x="126" y="141"/>
                    </a:lnTo>
                    <a:lnTo>
                      <a:pt x="126" y="141"/>
                    </a:lnTo>
                    <a:lnTo>
                      <a:pt x="121" y="142"/>
                    </a:lnTo>
                    <a:lnTo>
                      <a:pt x="116" y="142"/>
                    </a:lnTo>
                    <a:lnTo>
                      <a:pt x="116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3" name="Freeform 212"/>
              <p:cNvSpPr/>
              <p:nvPr/>
            </p:nvSpPr>
            <p:spPr bwMode="auto">
              <a:xfrm>
                <a:off x="4197350" y="2182813"/>
                <a:ext cx="260350" cy="244475"/>
              </a:xfrm>
              <a:custGeom>
                <a:avLst/>
                <a:gdLst/>
                <a:ahLst/>
                <a:cxnLst>
                  <a:cxn ang="0">
                    <a:pos x="106" y="462"/>
                  </a:cxn>
                  <a:cxn ang="0">
                    <a:pos x="96" y="455"/>
                  </a:cxn>
                  <a:cxn ang="0">
                    <a:pos x="94" y="452"/>
                  </a:cxn>
                  <a:cxn ang="0">
                    <a:pos x="85" y="442"/>
                  </a:cxn>
                  <a:cxn ang="0">
                    <a:pos x="76" y="430"/>
                  </a:cxn>
                  <a:cxn ang="0">
                    <a:pos x="53" y="411"/>
                  </a:cxn>
                  <a:cxn ang="0">
                    <a:pos x="35" y="386"/>
                  </a:cxn>
                  <a:cxn ang="0">
                    <a:pos x="15" y="339"/>
                  </a:cxn>
                  <a:cxn ang="0">
                    <a:pos x="5" y="299"/>
                  </a:cxn>
                  <a:cxn ang="0">
                    <a:pos x="0" y="253"/>
                  </a:cxn>
                  <a:cxn ang="0">
                    <a:pos x="3" y="202"/>
                  </a:cxn>
                  <a:cxn ang="0">
                    <a:pos x="8" y="172"/>
                  </a:cxn>
                  <a:cxn ang="0">
                    <a:pos x="24" y="124"/>
                  </a:cxn>
                  <a:cxn ang="0">
                    <a:pos x="48" y="85"/>
                  </a:cxn>
                  <a:cxn ang="0">
                    <a:pos x="68" y="64"/>
                  </a:cxn>
                  <a:cxn ang="0">
                    <a:pos x="124" y="25"/>
                  </a:cxn>
                  <a:cxn ang="0">
                    <a:pos x="193" y="4"/>
                  </a:cxn>
                  <a:cxn ang="0">
                    <a:pos x="241" y="0"/>
                  </a:cxn>
                  <a:cxn ang="0">
                    <a:pos x="298" y="5"/>
                  </a:cxn>
                  <a:cxn ang="0">
                    <a:pos x="352" y="20"/>
                  </a:cxn>
                  <a:cxn ang="0">
                    <a:pos x="401" y="44"/>
                  </a:cxn>
                  <a:cxn ang="0">
                    <a:pos x="445" y="76"/>
                  </a:cxn>
                  <a:cxn ang="0">
                    <a:pos x="480" y="115"/>
                  </a:cxn>
                  <a:cxn ang="0">
                    <a:pos x="492" y="135"/>
                  </a:cxn>
                  <a:cxn ang="0">
                    <a:pos x="491" y="146"/>
                  </a:cxn>
                  <a:cxn ang="0">
                    <a:pos x="483" y="153"/>
                  </a:cxn>
                  <a:cxn ang="0">
                    <a:pos x="473" y="157"/>
                  </a:cxn>
                  <a:cxn ang="0">
                    <a:pos x="465" y="154"/>
                  </a:cxn>
                  <a:cxn ang="0">
                    <a:pos x="458" y="147"/>
                  </a:cxn>
                  <a:cxn ang="0">
                    <a:pos x="429" y="112"/>
                  </a:cxn>
                  <a:cxn ang="0">
                    <a:pos x="395" y="85"/>
                  </a:cxn>
                  <a:cxn ang="0">
                    <a:pos x="356" y="65"/>
                  </a:cxn>
                  <a:cxn ang="0">
                    <a:pos x="289" y="42"/>
                  </a:cxn>
                  <a:cxn ang="0">
                    <a:pos x="247" y="34"/>
                  </a:cxn>
                  <a:cxn ang="0">
                    <a:pos x="219" y="34"/>
                  </a:cxn>
                  <a:cxn ang="0">
                    <a:pos x="182" y="40"/>
                  </a:cxn>
                  <a:cxn ang="0">
                    <a:pos x="144" y="53"/>
                  </a:cxn>
                  <a:cxn ang="0">
                    <a:pos x="109" y="74"/>
                  </a:cxn>
                  <a:cxn ang="0">
                    <a:pos x="80" y="100"/>
                  </a:cxn>
                  <a:cxn ang="0">
                    <a:pos x="59" y="133"/>
                  </a:cxn>
                  <a:cxn ang="0">
                    <a:pos x="48" y="163"/>
                  </a:cxn>
                  <a:cxn ang="0">
                    <a:pos x="39" y="210"/>
                  </a:cxn>
                  <a:cxn ang="0">
                    <a:pos x="38" y="259"/>
                  </a:cxn>
                  <a:cxn ang="0">
                    <a:pos x="45" y="304"/>
                  </a:cxn>
                  <a:cxn ang="0">
                    <a:pos x="60" y="348"/>
                  </a:cxn>
                  <a:cxn ang="0">
                    <a:pos x="76" y="373"/>
                  </a:cxn>
                  <a:cxn ang="0">
                    <a:pos x="101" y="402"/>
                  </a:cxn>
                  <a:cxn ang="0">
                    <a:pos x="122" y="429"/>
                  </a:cxn>
                  <a:cxn ang="0">
                    <a:pos x="125" y="431"/>
                  </a:cxn>
                  <a:cxn ang="0">
                    <a:pos x="131" y="446"/>
                  </a:cxn>
                  <a:cxn ang="0">
                    <a:pos x="129" y="455"/>
                  </a:cxn>
                  <a:cxn ang="0">
                    <a:pos x="121" y="462"/>
                  </a:cxn>
                  <a:cxn ang="0">
                    <a:pos x="110" y="463"/>
                  </a:cxn>
                </a:cxnLst>
                <a:rect l="0" t="0" r="r" b="b"/>
                <a:pathLst>
                  <a:path w="492" h="463">
                    <a:moveTo>
                      <a:pt x="110" y="463"/>
                    </a:moveTo>
                    <a:lnTo>
                      <a:pt x="110" y="463"/>
                    </a:lnTo>
                    <a:lnTo>
                      <a:pt x="106" y="462"/>
                    </a:lnTo>
                    <a:lnTo>
                      <a:pt x="102" y="461"/>
                    </a:lnTo>
                    <a:lnTo>
                      <a:pt x="98" y="458"/>
                    </a:lnTo>
                    <a:lnTo>
                      <a:pt x="96" y="455"/>
                    </a:lnTo>
                    <a:lnTo>
                      <a:pt x="96" y="455"/>
                    </a:lnTo>
                    <a:lnTo>
                      <a:pt x="94" y="453"/>
                    </a:lnTo>
                    <a:lnTo>
                      <a:pt x="94" y="452"/>
                    </a:lnTo>
                    <a:lnTo>
                      <a:pt x="91" y="450"/>
                    </a:lnTo>
                    <a:lnTo>
                      <a:pt x="91" y="450"/>
                    </a:lnTo>
                    <a:lnTo>
                      <a:pt x="85" y="442"/>
                    </a:lnTo>
                    <a:lnTo>
                      <a:pt x="85" y="442"/>
                    </a:lnTo>
                    <a:lnTo>
                      <a:pt x="80" y="435"/>
                    </a:lnTo>
                    <a:lnTo>
                      <a:pt x="76" y="430"/>
                    </a:lnTo>
                    <a:lnTo>
                      <a:pt x="65" y="421"/>
                    </a:lnTo>
                    <a:lnTo>
                      <a:pt x="65" y="421"/>
                    </a:lnTo>
                    <a:lnTo>
                      <a:pt x="53" y="411"/>
                    </a:lnTo>
                    <a:lnTo>
                      <a:pt x="53" y="411"/>
                    </a:lnTo>
                    <a:lnTo>
                      <a:pt x="44" y="399"/>
                    </a:lnTo>
                    <a:lnTo>
                      <a:pt x="35" y="386"/>
                    </a:lnTo>
                    <a:lnTo>
                      <a:pt x="27" y="370"/>
                    </a:lnTo>
                    <a:lnTo>
                      <a:pt x="21" y="355"/>
                    </a:lnTo>
                    <a:lnTo>
                      <a:pt x="15" y="339"/>
                    </a:lnTo>
                    <a:lnTo>
                      <a:pt x="11" y="325"/>
                    </a:lnTo>
                    <a:lnTo>
                      <a:pt x="5" y="299"/>
                    </a:lnTo>
                    <a:lnTo>
                      <a:pt x="5" y="299"/>
                    </a:lnTo>
                    <a:lnTo>
                      <a:pt x="3" y="285"/>
                    </a:lnTo>
                    <a:lnTo>
                      <a:pt x="0" y="269"/>
                    </a:lnTo>
                    <a:lnTo>
                      <a:pt x="0" y="253"/>
                    </a:lnTo>
                    <a:lnTo>
                      <a:pt x="0" y="235"/>
                    </a:lnTo>
                    <a:lnTo>
                      <a:pt x="0" y="218"/>
                    </a:lnTo>
                    <a:lnTo>
                      <a:pt x="3" y="202"/>
                    </a:lnTo>
                    <a:lnTo>
                      <a:pt x="5" y="186"/>
                    </a:lnTo>
                    <a:lnTo>
                      <a:pt x="8" y="172"/>
                    </a:lnTo>
                    <a:lnTo>
                      <a:pt x="8" y="172"/>
                    </a:lnTo>
                    <a:lnTo>
                      <a:pt x="13" y="154"/>
                    </a:lnTo>
                    <a:lnTo>
                      <a:pt x="18" y="139"/>
                    </a:lnTo>
                    <a:lnTo>
                      <a:pt x="24" y="124"/>
                    </a:lnTo>
                    <a:lnTo>
                      <a:pt x="31" y="110"/>
                    </a:lnTo>
                    <a:lnTo>
                      <a:pt x="39" y="98"/>
                    </a:lnTo>
                    <a:lnTo>
                      <a:pt x="48" y="85"/>
                    </a:lnTo>
                    <a:lnTo>
                      <a:pt x="57" y="74"/>
                    </a:lnTo>
                    <a:lnTo>
                      <a:pt x="68" y="64"/>
                    </a:lnTo>
                    <a:lnTo>
                      <a:pt x="68" y="64"/>
                    </a:lnTo>
                    <a:lnTo>
                      <a:pt x="85" y="49"/>
                    </a:lnTo>
                    <a:lnTo>
                      <a:pt x="105" y="36"/>
                    </a:lnTo>
                    <a:lnTo>
                      <a:pt x="124" y="25"/>
                    </a:lnTo>
                    <a:lnTo>
                      <a:pt x="146" y="16"/>
                    </a:lnTo>
                    <a:lnTo>
                      <a:pt x="169" y="9"/>
                    </a:lnTo>
                    <a:lnTo>
                      <a:pt x="193" y="4"/>
                    </a:lnTo>
                    <a:lnTo>
                      <a:pt x="216" y="1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60" y="1"/>
                    </a:lnTo>
                    <a:lnTo>
                      <a:pt x="279" y="2"/>
                    </a:lnTo>
                    <a:lnTo>
                      <a:pt x="298" y="5"/>
                    </a:lnTo>
                    <a:lnTo>
                      <a:pt x="316" y="9"/>
                    </a:lnTo>
                    <a:lnTo>
                      <a:pt x="334" y="14"/>
                    </a:lnTo>
                    <a:lnTo>
                      <a:pt x="352" y="20"/>
                    </a:lnTo>
                    <a:lnTo>
                      <a:pt x="368" y="27"/>
                    </a:lnTo>
                    <a:lnTo>
                      <a:pt x="385" y="35"/>
                    </a:lnTo>
                    <a:lnTo>
                      <a:pt x="401" y="44"/>
                    </a:lnTo>
                    <a:lnTo>
                      <a:pt x="416" y="54"/>
                    </a:lnTo>
                    <a:lnTo>
                      <a:pt x="430" y="65"/>
                    </a:lnTo>
                    <a:lnTo>
                      <a:pt x="445" y="76"/>
                    </a:lnTo>
                    <a:lnTo>
                      <a:pt x="457" y="88"/>
                    </a:lnTo>
                    <a:lnTo>
                      <a:pt x="469" y="102"/>
                    </a:lnTo>
                    <a:lnTo>
                      <a:pt x="480" y="115"/>
                    </a:lnTo>
                    <a:lnTo>
                      <a:pt x="490" y="130"/>
                    </a:lnTo>
                    <a:lnTo>
                      <a:pt x="490" y="130"/>
                    </a:lnTo>
                    <a:lnTo>
                      <a:pt x="492" y="135"/>
                    </a:lnTo>
                    <a:lnTo>
                      <a:pt x="492" y="139"/>
                    </a:lnTo>
                    <a:lnTo>
                      <a:pt x="492" y="143"/>
                    </a:lnTo>
                    <a:lnTo>
                      <a:pt x="491" y="146"/>
                    </a:lnTo>
                    <a:lnTo>
                      <a:pt x="491" y="146"/>
                    </a:lnTo>
                    <a:lnTo>
                      <a:pt x="487" y="150"/>
                    </a:lnTo>
                    <a:lnTo>
                      <a:pt x="483" y="153"/>
                    </a:lnTo>
                    <a:lnTo>
                      <a:pt x="478" y="155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69" y="155"/>
                    </a:lnTo>
                    <a:lnTo>
                      <a:pt x="465" y="154"/>
                    </a:lnTo>
                    <a:lnTo>
                      <a:pt x="462" y="151"/>
                    </a:lnTo>
                    <a:lnTo>
                      <a:pt x="458" y="147"/>
                    </a:lnTo>
                    <a:lnTo>
                      <a:pt x="458" y="147"/>
                    </a:lnTo>
                    <a:lnTo>
                      <a:pt x="450" y="135"/>
                    </a:lnTo>
                    <a:lnTo>
                      <a:pt x="439" y="123"/>
                    </a:lnTo>
                    <a:lnTo>
                      <a:pt x="429" y="112"/>
                    </a:lnTo>
                    <a:lnTo>
                      <a:pt x="419" y="102"/>
                    </a:lnTo>
                    <a:lnTo>
                      <a:pt x="407" y="94"/>
                    </a:lnTo>
                    <a:lnTo>
                      <a:pt x="395" y="85"/>
                    </a:lnTo>
                    <a:lnTo>
                      <a:pt x="383" y="77"/>
                    </a:lnTo>
                    <a:lnTo>
                      <a:pt x="369" y="71"/>
                    </a:lnTo>
                    <a:lnTo>
                      <a:pt x="356" y="65"/>
                    </a:lnTo>
                    <a:lnTo>
                      <a:pt x="342" y="59"/>
                    </a:lnTo>
                    <a:lnTo>
                      <a:pt x="316" y="50"/>
                    </a:lnTo>
                    <a:lnTo>
                      <a:pt x="289" y="42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47" y="34"/>
                    </a:lnTo>
                    <a:lnTo>
                      <a:pt x="232" y="33"/>
                    </a:lnTo>
                    <a:lnTo>
                      <a:pt x="232" y="33"/>
                    </a:lnTo>
                    <a:lnTo>
                      <a:pt x="219" y="34"/>
                    </a:lnTo>
                    <a:lnTo>
                      <a:pt x="207" y="35"/>
                    </a:lnTo>
                    <a:lnTo>
                      <a:pt x="195" y="37"/>
                    </a:lnTo>
                    <a:lnTo>
                      <a:pt x="182" y="40"/>
                    </a:lnTo>
                    <a:lnTo>
                      <a:pt x="169" y="44"/>
                    </a:lnTo>
                    <a:lnTo>
                      <a:pt x="156" y="48"/>
                    </a:lnTo>
                    <a:lnTo>
                      <a:pt x="144" y="53"/>
                    </a:lnTo>
                    <a:lnTo>
                      <a:pt x="133" y="59"/>
                    </a:lnTo>
                    <a:lnTo>
                      <a:pt x="120" y="66"/>
                    </a:lnTo>
                    <a:lnTo>
                      <a:pt x="109" y="74"/>
                    </a:lnTo>
                    <a:lnTo>
                      <a:pt x="99" y="82"/>
                    </a:lnTo>
                    <a:lnTo>
                      <a:pt x="89" y="90"/>
                    </a:lnTo>
                    <a:lnTo>
                      <a:pt x="80" y="100"/>
                    </a:lnTo>
                    <a:lnTo>
                      <a:pt x="72" y="110"/>
                    </a:lnTo>
                    <a:lnTo>
                      <a:pt x="66" y="121"/>
                    </a:lnTo>
                    <a:lnTo>
                      <a:pt x="59" y="133"/>
                    </a:lnTo>
                    <a:lnTo>
                      <a:pt x="59" y="133"/>
                    </a:lnTo>
                    <a:lnTo>
                      <a:pt x="53" y="147"/>
                    </a:lnTo>
                    <a:lnTo>
                      <a:pt x="48" y="163"/>
                    </a:lnTo>
                    <a:lnTo>
                      <a:pt x="44" y="178"/>
                    </a:lnTo>
                    <a:lnTo>
                      <a:pt x="41" y="195"/>
                    </a:lnTo>
                    <a:lnTo>
                      <a:pt x="39" y="210"/>
                    </a:lnTo>
                    <a:lnTo>
                      <a:pt x="38" y="227"/>
                    </a:lnTo>
                    <a:lnTo>
                      <a:pt x="37" y="242"/>
                    </a:lnTo>
                    <a:lnTo>
                      <a:pt x="38" y="259"/>
                    </a:lnTo>
                    <a:lnTo>
                      <a:pt x="39" y="274"/>
                    </a:lnTo>
                    <a:lnTo>
                      <a:pt x="42" y="290"/>
                    </a:lnTo>
                    <a:lnTo>
                      <a:pt x="45" y="304"/>
                    </a:lnTo>
                    <a:lnTo>
                      <a:pt x="49" y="320"/>
                    </a:lnTo>
                    <a:lnTo>
                      <a:pt x="54" y="334"/>
                    </a:lnTo>
                    <a:lnTo>
                      <a:pt x="60" y="348"/>
                    </a:lnTo>
                    <a:lnTo>
                      <a:pt x="68" y="361"/>
                    </a:lnTo>
                    <a:lnTo>
                      <a:pt x="76" y="373"/>
                    </a:lnTo>
                    <a:lnTo>
                      <a:pt x="76" y="373"/>
                    </a:lnTo>
                    <a:lnTo>
                      <a:pt x="87" y="389"/>
                    </a:lnTo>
                    <a:lnTo>
                      <a:pt x="101" y="402"/>
                    </a:lnTo>
                    <a:lnTo>
                      <a:pt x="101" y="402"/>
                    </a:lnTo>
                    <a:lnTo>
                      <a:pt x="112" y="416"/>
                    </a:lnTo>
                    <a:lnTo>
                      <a:pt x="121" y="428"/>
                    </a:lnTo>
                    <a:lnTo>
                      <a:pt x="122" y="429"/>
                    </a:lnTo>
                    <a:lnTo>
                      <a:pt x="123" y="430"/>
                    </a:lnTo>
                    <a:lnTo>
                      <a:pt x="123" y="430"/>
                    </a:lnTo>
                    <a:lnTo>
                      <a:pt x="125" y="431"/>
                    </a:lnTo>
                    <a:lnTo>
                      <a:pt x="128" y="434"/>
                    </a:lnTo>
                    <a:lnTo>
                      <a:pt x="130" y="440"/>
                    </a:lnTo>
                    <a:lnTo>
                      <a:pt x="131" y="446"/>
                    </a:lnTo>
                    <a:lnTo>
                      <a:pt x="130" y="451"/>
                    </a:lnTo>
                    <a:lnTo>
                      <a:pt x="130" y="451"/>
                    </a:lnTo>
                    <a:lnTo>
                      <a:pt x="129" y="455"/>
                    </a:lnTo>
                    <a:lnTo>
                      <a:pt x="125" y="458"/>
                    </a:lnTo>
                    <a:lnTo>
                      <a:pt x="123" y="460"/>
                    </a:lnTo>
                    <a:lnTo>
                      <a:pt x="121" y="462"/>
                    </a:lnTo>
                    <a:lnTo>
                      <a:pt x="117" y="463"/>
                    </a:lnTo>
                    <a:lnTo>
                      <a:pt x="114" y="463"/>
                    </a:lnTo>
                    <a:lnTo>
                      <a:pt x="110" y="46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26" name="Freeform 59"/>
            <p:cNvSpPr>
              <a:spLocks noEditPoints="1"/>
            </p:cNvSpPr>
            <p:nvPr/>
          </p:nvSpPr>
          <p:spPr bwMode="auto">
            <a:xfrm rot="10800000" flipV="1">
              <a:off x="776864" y="1222998"/>
              <a:ext cx="3249103" cy="60959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11" y="11"/>
                </a:cxn>
                <a:cxn ang="0">
                  <a:pos x="19" y="12"/>
                </a:cxn>
                <a:cxn ang="0">
                  <a:pos x="37" y="12"/>
                </a:cxn>
                <a:cxn ang="0">
                  <a:pos x="71" y="11"/>
                </a:cxn>
                <a:cxn ang="0">
                  <a:pos x="71" y="11"/>
                </a:cxn>
                <a:cxn ang="0">
                  <a:pos x="93" y="9"/>
                </a:cxn>
                <a:cxn ang="0">
                  <a:pos x="115" y="11"/>
                </a:cxn>
                <a:cxn ang="0">
                  <a:pos x="139" y="11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59" y="8"/>
                </a:cxn>
                <a:cxn ang="0">
                  <a:pos x="157" y="5"/>
                </a:cxn>
                <a:cxn ang="0">
                  <a:pos x="157" y="5"/>
                </a:cxn>
                <a:cxn ang="0">
                  <a:pos x="136" y="5"/>
                </a:cxn>
                <a:cxn ang="0">
                  <a:pos x="115" y="5"/>
                </a:cxn>
                <a:cxn ang="0">
                  <a:pos x="73" y="5"/>
                </a:cxn>
                <a:cxn ang="0">
                  <a:pos x="73" y="5"/>
                </a:cxn>
                <a:cxn ang="0">
                  <a:pos x="53" y="6"/>
                </a:cxn>
                <a:cxn ang="0">
                  <a:pos x="34" y="8"/>
                </a:cxn>
                <a:cxn ang="0">
                  <a:pos x="34" y="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7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7" y="6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161" h="12">
                  <a:moveTo>
                    <a:pt x="0" y="1"/>
                  </a:moveTo>
                  <a:lnTo>
                    <a:pt x="0" y="1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11" y="11"/>
                  </a:lnTo>
                  <a:lnTo>
                    <a:pt x="19" y="12"/>
                  </a:lnTo>
                  <a:lnTo>
                    <a:pt x="37" y="12"/>
                  </a:lnTo>
                  <a:lnTo>
                    <a:pt x="71" y="11"/>
                  </a:lnTo>
                  <a:lnTo>
                    <a:pt x="71" y="11"/>
                  </a:lnTo>
                  <a:lnTo>
                    <a:pt x="93" y="9"/>
                  </a:lnTo>
                  <a:lnTo>
                    <a:pt x="115" y="11"/>
                  </a:lnTo>
                  <a:lnTo>
                    <a:pt x="139" y="11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59" y="8"/>
                  </a:lnTo>
                  <a:lnTo>
                    <a:pt x="157" y="5"/>
                  </a:lnTo>
                  <a:lnTo>
                    <a:pt x="157" y="5"/>
                  </a:lnTo>
                  <a:lnTo>
                    <a:pt x="136" y="5"/>
                  </a:lnTo>
                  <a:lnTo>
                    <a:pt x="115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53" y="6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5"/>
                  </a:lnTo>
                  <a:lnTo>
                    <a:pt x="7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7" y="6"/>
                  </a:move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rgbClr val="00579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27" name="TextBox 29"/>
            <p:cNvSpPr txBox="1"/>
            <p:nvPr/>
          </p:nvSpPr>
          <p:spPr>
            <a:xfrm>
              <a:off x="1239106" y="702374"/>
              <a:ext cx="262377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60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这里可以是标题</a:t>
              </a:r>
              <a:endParaRPr lang="zh-CN" altLang="en-US" sz="2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Straight Connector 54"/>
          <p:cNvCxnSpPr/>
          <p:nvPr/>
        </p:nvCxnSpPr>
        <p:spPr>
          <a:xfrm>
            <a:off x="3098243" y="4788062"/>
            <a:ext cx="0" cy="916204"/>
          </a:xfrm>
          <a:prstGeom prst="line">
            <a:avLst/>
          </a:prstGeom>
          <a:ln>
            <a:solidFill>
              <a:srgbClr val="005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6"/>
          <p:cNvCxnSpPr/>
          <p:nvPr/>
        </p:nvCxnSpPr>
        <p:spPr>
          <a:xfrm>
            <a:off x="5580764" y="4788062"/>
            <a:ext cx="0" cy="916204"/>
          </a:xfrm>
          <a:prstGeom prst="line">
            <a:avLst/>
          </a:prstGeom>
          <a:ln>
            <a:solidFill>
              <a:srgbClr val="005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8"/>
          <p:cNvCxnSpPr/>
          <p:nvPr/>
        </p:nvCxnSpPr>
        <p:spPr>
          <a:xfrm>
            <a:off x="8082737" y="4788062"/>
            <a:ext cx="0" cy="916204"/>
          </a:xfrm>
          <a:prstGeom prst="line">
            <a:avLst/>
          </a:prstGeom>
          <a:ln>
            <a:solidFill>
              <a:srgbClr val="005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62"/>
          <p:cNvCxnSpPr/>
          <p:nvPr/>
        </p:nvCxnSpPr>
        <p:spPr>
          <a:xfrm>
            <a:off x="1770222" y="2101566"/>
            <a:ext cx="0" cy="916204"/>
          </a:xfrm>
          <a:prstGeom prst="line">
            <a:avLst/>
          </a:prstGeom>
          <a:ln>
            <a:solidFill>
              <a:srgbClr val="005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63"/>
          <p:cNvCxnSpPr/>
          <p:nvPr/>
        </p:nvCxnSpPr>
        <p:spPr>
          <a:xfrm>
            <a:off x="4288092" y="2101566"/>
            <a:ext cx="0" cy="916204"/>
          </a:xfrm>
          <a:prstGeom prst="line">
            <a:avLst/>
          </a:prstGeom>
          <a:ln>
            <a:solidFill>
              <a:srgbClr val="005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4"/>
          <p:cNvCxnSpPr/>
          <p:nvPr/>
        </p:nvCxnSpPr>
        <p:spPr>
          <a:xfrm>
            <a:off x="6941412" y="2101566"/>
            <a:ext cx="0" cy="916204"/>
          </a:xfrm>
          <a:prstGeom prst="line">
            <a:avLst/>
          </a:prstGeom>
          <a:ln>
            <a:solidFill>
              <a:srgbClr val="005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任意多边形 66"/>
          <p:cNvSpPr/>
          <p:nvPr/>
        </p:nvSpPr>
        <p:spPr>
          <a:xfrm rot="2218720">
            <a:off x="2115292" y="4031374"/>
            <a:ext cx="1099972" cy="42714"/>
          </a:xfrm>
          <a:custGeom>
            <a:avLst/>
            <a:gdLst>
              <a:gd name="connsiteX0" fmla="*/ 0 w 2401485"/>
              <a:gd name="connsiteY0" fmla="*/ 27976 h 27976"/>
              <a:gd name="connsiteX1" fmla="*/ 1847088 w 2401485"/>
              <a:gd name="connsiteY1" fmla="*/ 544 h 27976"/>
              <a:gd name="connsiteX2" fmla="*/ 2350008 w 2401485"/>
              <a:gd name="connsiteY2" fmla="*/ 9688 h 27976"/>
              <a:gd name="connsiteX3" fmla="*/ 2359152 w 2401485"/>
              <a:gd name="connsiteY3" fmla="*/ 9688 h 27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1485" h="27976">
                <a:moveTo>
                  <a:pt x="0" y="27976"/>
                </a:moveTo>
                <a:lnTo>
                  <a:pt x="1847088" y="544"/>
                </a:lnTo>
                <a:cubicBezTo>
                  <a:pt x="2238756" y="-2504"/>
                  <a:pt x="2264664" y="8164"/>
                  <a:pt x="2350008" y="9688"/>
                </a:cubicBezTo>
                <a:cubicBezTo>
                  <a:pt x="2435352" y="11212"/>
                  <a:pt x="2397252" y="10450"/>
                  <a:pt x="2359152" y="9688"/>
                </a:cubicBezTo>
              </a:path>
            </a:pathLst>
          </a:custGeom>
          <a:noFill/>
          <a:ln w="25400">
            <a:solidFill>
              <a:srgbClr val="005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68" name="任意多边形 67"/>
          <p:cNvSpPr/>
          <p:nvPr/>
        </p:nvSpPr>
        <p:spPr>
          <a:xfrm rot="2218720">
            <a:off x="2517275" y="3579807"/>
            <a:ext cx="1099972" cy="42714"/>
          </a:xfrm>
          <a:custGeom>
            <a:avLst/>
            <a:gdLst>
              <a:gd name="connsiteX0" fmla="*/ 0 w 2401485"/>
              <a:gd name="connsiteY0" fmla="*/ 27976 h 27976"/>
              <a:gd name="connsiteX1" fmla="*/ 1847088 w 2401485"/>
              <a:gd name="connsiteY1" fmla="*/ 544 h 27976"/>
              <a:gd name="connsiteX2" fmla="*/ 2350008 w 2401485"/>
              <a:gd name="connsiteY2" fmla="*/ 9688 h 27976"/>
              <a:gd name="connsiteX3" fmla="*/ 2359152 w 2401485"/>
              <a:gd name="connsiteY3" fmla="*/ 9688 h 27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1485" h="27976">
                <a:moveTo>
                  <a:pt x="0" y="27976"/>
                </a:moveTo>
                <a:lnTo>
                  <a:pt x="1847088" y="544"/>
                </a:lnTo>
                <a:cubicBezTo>
                  <a:pt x="2238756" y="-2504"/>
                  <a:pt x="2264664" y="8164"/>
                  <a:pt x="2350008" y="9688"/>
                </a:cubicBezTo>
                <a:cubicBezTo>
                  <a:pt x="2435352" y="11212"/>
                  <a:pt x="2397252" y="10450"/>
                  <a:pt x="2359152" y="9688"/>
                </a:cubicBezTo>
              </a:path>
            </a:pathLst>
          </a:custGeom>
          <a:noFill/>
          <a:ln w="25400">
            <a:solidFill>
              <a:srgbClr val="005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71" name="任意多边形 70"/>
          <p:cNvSpPr/>
          <p:nvPr/>
        </p:nvSpPr>
        <p:spPr>
          <a:xfrm rot="2218720">
            <a:off x="3355442" y="4047757"/>
            <a:ext cx="1099972" cy="42714"/>
          </a:xfrm>
          <a:custGeom>
            <a:avLst/>
            <a:gdLst>
              <a:gd name="connsiteX0" fmla="*/ 0 w 2401485"/>
              <a:gd name="connsiteY0" fmla="*/ 27976 h 27976"/>
              <a:gd name="connsiteX1" fmla="*/ 1847088 w 2401485"/>
              <a:gd name="connsiteY1" fmla="*/ 544 h 27976"/>
              <a:gd name="connsiteX2" fmla="*/ 2350008 w 2401485"/>
              <a:gd name="connsiteY2" fmla="*/ 9688 h 27976"/>
              <a:gd name="connsiteX3" fmla="*/ 2359152 w 2401485"/>
              <a:gd name="connsiteY3" fmla="*/ 9688 h 27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1485" h="27976">
                <a:moveTo>
                  <a:pt x="0" y="27976"/>
                </a:moveTo>
                <a:lnTo>
                  <a:pt x="1847088" y="544"/>
                </a:lnTo>
                <a:cubicBezTo>
                  <a:pt x="2238756" y="-2504"/>
                  <a:pt x="2264664" y="8164"/>
                  <a:pt x="2350008" y="9688"/>
                </a:cubicBezTo>
                <a:cubicBezTo>
                  <a:pt x="2435352" y="11212"/>
                  <a:pt x="2397252" y="10450"/>
                  <a:pt x="2359152" y="9688"/>
                </a:cubicBezTo>
              </a:path>
            </a:pathLst>
          </a:custGeom>
          <a:noFill/>
          <a:ln w="25400">
            <a:solidFill>
              <a:srgbClr val="005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72" name="任意多边形 71"/>
          <p:cNvSpPr/>
          <p:nvPr/>
        </p:nvSpPr>
        <p:spPr>
          <a:xfrm rot="2218720">
            <a:off x="3757425" y="3596190"/>
            <a:ext cx="1099972" cy="42714"/>
          </a:xfrm>
          <a:custGeom>
            <a:avLst/>
            <a:gdLst>
              <a:gd name="connsiteX0" fmla="*/ 0 w 2401485"/>
              <a:gd name="connsiteY0" fmla="*/ 27976 h 27976"/>
              <a:gd name="connsiteX1" fmla="*/ 1847088 w 2401485"/>
              <a:gd name="connsiteY1" fmla="*/ 544 h 27976"/>
              <a:gd name="connsiteX2" fmla="*/ 2350008 w 2401485"/>
              <a:gd name="connsiteY2" fmla="*/ 9688 h 27976"/>
              <a:gd name="connsiteX3" fmla="*/ 2359152 w 2401485"/>
              <a:gd name="connsiteY3" fmla="*/ 9688 h 27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1485" h="27976">
                <a:moveTo>
                  <a:pt x="0" y="27976"/>
                </a:moveTo>
                <a:lnTo>
                  <a:pt x="1847088" y="544"/>
                </a:lnTo>
                <a:cubicBezTo>
                  <a:pt x="2238756" y="-2504"/>
                  <a:pt x="2264664" y="8164"/>
                  <a:pt x="2350008" y="9688"/>
                </a:cubicBezTo>
                <a:cubicBezTo>
                  <a:pt x="2435352" y="11212"/>
                  <a:pt x="2397252" y="10450"/>
                  <a:pt x="2359152" y="9688"/>
                </a:cubicBezTo>
              </a:path>
            </a:pathLst>
          </a:custGeom>
          <a:noFill/>
          <a:ln w="25400">
            <a:solidFill>
              <a:srgbClr val="005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74" name="任意多边形 73"/>
          <p:cNvSpPr/>
          <p:nvPr/>
        </p:nvSpPr>
        <p:spPr>
          <a:xfrm rot="2218720">
            <a:off x="4586740" y="4046494"/>
            <a:ext cx="1099972" cy="42714"/>
          </a:xfrm>
          <a:custGeom>
            <a:avLst/>
            <a:gdLst>
              <a:gd name="connsiteX0" fmla="*/ 0 w 2401485"/>
              <a:gd name="connsiteY0" fmla="*/ 27976 h 27976"/>
              <a:gd name="connsiteX1" fmla="*/ 1847088 w 2401485"/>
              <a:gd name="connsiteY1" fmla="*/ 544 h 27976"/>
              <a:gd name="connsiteX2" fmla="*/ 2350008 w 2401485"/>
              <a:gd name="connsiteY2" fmla="*/ 9688 h 27976"/>
              <a:gd name="connsiteX3" fmla="*/ 2359152 w 2401485"/>
              <a:gd name="connsiteY3" fmla="*/ 9688 h 27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1485" h="27976">
                <a:moveTo>
                  <a:pt x="0" y="27976"/>
                </a:moveTo>
                <a:lnTo>
                  <a:pt x="1847088" y="544"/>
                </a:lnTo>
                <a:cubicBezTo>
                  <a:pt x="2238756" y="-2504"/>
                  <a:pt x="2264664" y="8164"/>
                  <a:pt x="2350008" y="9688"/>
                </a:cubicBezTo>
                <a:cubicBezTo>
                  <a:pt x="2435352" y="11212"/>
                  <a:pt x="2397252" y="10450"/>
                  <a:pt x="2359152" y="9688"/>
                </a:cubicBezTo>
              </a:path>
            </a:pathLst>
          </a:custGeom>
          <a:noFill/>
          <a:ln w="25400">
            <a:solidFill>
              <a:srgbClr val="005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75" name="任意多边形 74"/>
          <p:cNvSpPr/>
          <p:nvPr/>
        </p:nvSpPr>
        <p:spPr>
          <a:xfrm rot="2218720">
            <a:off x="4988723" y="3594927"/>
            <a:ext cx="1099972" cy="42714"/>
          </a:xfrm>
          <a:custGeom>
            <a:avLst/>
            <a:gdLst>
              <a:gd name="connsiteX0" fmla="*/ 0 w 2401485"/>
              <a:gd name="connsiteY0" fmla="*/ 27976 h 27976"/>
              <a:gd name="connsiteX1" fmla="*/ 1847088 w 2401485"/>
              <a:gd name="connsiteY1" fmla="*/ 544 h 27976"/>
              <a:gd name="connsiteX2" fmla="*/ 2350008 w 2401485"/>
              <a:gd name="connsiteY2" fmla="*/ 9688 h 27976"/>
              <a:gd name="connsiteX3" fmla="*/ 2359152 w 2401485"/>
              <a:gd name="connsiteY3" fmla="*/ 9688 h 27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1485" h="27976">
                <a:moveTo>
                  <a:pt x="0" y="27976"/>
                </a:moveTo>
                <a:lnTo>
                  <a:pt x="1847088" y="544"/>
                </a:lnTo>
                <a:cubicBezTo>
                  <a:pt x="2238756" y="-2504"/>
                  <a:pt x="2264664" y="8164"/>
                  <a:pt x="2350008" y="9688"/>
                </a:cubicBezTo>
                <a:cubicBezTo>
                  <a:pt x="2435352" y="11212"/>
                  <a:pt x="2397252" y="10450"/>
                  <a:pt x="2359152" y="9688"/>
                </a:cubicBezTo>
              </a:path>
            </a:pathLst>
          </a:custGeom>
          <a:noFill/>
          <a:ln w="25400">
            <a:solidFill>
              <a:srgbClr val="005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77" name="任意多边形 76"/>
          <p:cNvSpPr/>
          <p:nvPr/>
        </p:nvSpPr>
        <p:spPr>
          <a:xfrm rot="2218720">
            <a:off x="5835561" y="4066676"/>
            <a:ext cx="1099972" cy="42714"/>
          </a:xfrm>
          <a:custGeom>
            <a:avLst/>
            <a:gdLst>
              <a:gd name="connsiteX0" fmla="*/ 0 w 2401485"/>
              <a:gd name="connsiteY0" fmla="*/ 27976 h 27976"/>
              <a:gd name="connsiteX1" fmla="*/ 1847088 w 2401485"/>
              <a:gd name="connsiteY1" fmla="*/ 544 h 27976"/>
              <a:gd name="connsiteX2" fmla="*/ 2350008 w 2401485"/>
              <a:gd name="connsiteY2" fmla="*/ 9688 h 27976"/>
              <a:gd name="connsiteX3" fmla="*/ 2359152 w 2401485"/>
              <a:gd name="connsiteY3" fmla="*/ 9688 h 27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1485" h="27976">
                <a:moveTo>
                  <a:pt x="0" y="27976"/>
                </a:moveTo>
                <a:lnTo>
                  <a:pt x="1847088" y="544"/>
                </a:lnTo>
                <a:cubicBezTo>
                  <a:pt x="2238756" y="-2504"/>
                  <a:pt x="2264664" y="8164"/>
                  <a:pt x="2350008" y="9688"/>
                </a:cubicBezTo>
                <a:cubicBezTo>
                  <a:pt x="2435352" y="11212"/>
                  <a:pt x="2397252" y="10450"/>
                  <a:pt x="2359152" y="9688"/>
                </a:cubicBezTo>
              </a:path>
            </a:pathLst>
          </a:custGeom>
          <a:noFill/>
          <a:ln w="25400">
            <a:solidFill>
              <a:srgbClr val="005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78" name="任意多边形 77"/>
          <p:cNvSpPr/>
          <p:nvPr/>
        </p:nvSpPr>
        <p:spPr>
          <a:xfrm rot="2218720">
            <a:off x="6237544" y="3615109"/>
            <a:ext cx="1099972" cy="42714"/>
          </a:xfrm>
          <a:custGeom>
            <a:avLst/>
            <a:gdLst>
              <a:gd name="connsiteX0" fmla="*/ 0 w 2401485"/>
              <a:gd name="connsiteY0" fmla="*/ 27976 h 27976"/>
              <a:gd name="connsiteX1" fmla="*/ 1847088 w 2401485"/>
              <a:gd name="connsiteY1" fmla="*/ 544 h 27976"/>
              <a:gd name="connsiteX2" fmla="*/ 2350008 w 2401485"/>
              <a:gd name="connsiteY2" fmla="*/ 9688 h 27976"/>
              <a:gd name="connsiteX3" fmla="*/ 2359152 w 2401485"/>
              <a:gd name="connsiteY3" fmla="*/ 9688 h 27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1485" h="27976">
                <a:moveTo>
                  <a:pt x="0" y="27976"/>
                </a:moveTo>
                <a:lnTo>
                  <a:pt x="1847088" y="544"/>
                </a:lnTo>
                <a:cubicBezTo>
                  <a:pt x="2238756" y="-2504"/>
                  <a:pt x="2264664" y="8164"/>
                  <a:pt x="2350008" y="9688"/>
                </a:cubicBezTo>
                <a:cubicBezTo>
                  <a:pt x="2435352" y="11212"/>
                  <a:pt x="2397252" y="10450"/>
                  <a:pt x="2359152" y="9688"/>
                </a:cubicBezTo>
              </a:path>
            </a:pathLst>
          </a:custGeom>
          <a:noFill/>
          <a:ln w="25400">
            <a:solidFill>
              <a:srgbClr val="005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80" name="任意多边形 79"/>
          <p:cNvSpPr/>
          <p:nvPr/>
        </p:nvSpPr>
        <p:spPr>
          <a:xfrm rot="2218720">
            <a:off x="7105483" y="4079061"/>
            <a:ext cx="1099972" cy="42714"/>
          </a:xfrm>
          <a:custGeom>
            <a:avLst/>
            <a:gdLst>
              <a:gd name="connsiteX0" fmla="*/ 0 w 2401485"/>
              <a:gd name="connsiteY0" fmla="*/ 27976 h 27976"/>
              <a:gd name="connsiteX1" fmla="*/ 1847088 w 2401485"/>
              <a:gd name="connsiteY1" fmla="*/ 544 h 27976"/>
              <a:gd name="connsiteX2" fmla="*/ 2350008 w 2401485"/>
              <a:gd name="connsiteY2" fmla="*/ 9688 h 27976"/>
              <a:gd name="connsiteX3" fmla="*/ 2359152 w 2401485"/>
              <a:gd name="connsiteY3" fmla="*/ 9688 h 27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1485" h="27976">
                <a:moveTo>
                  <a:pt x="0" y="27976"/>
                </a:moveTo>
                <a:lnTo>
                  <a:pt x="1847088" y="544"/>
                </a:lnTo>
                <a:cubicBezTo>
                  <a:pt x="2238756" y="-2504"/>
                  <a:pt x="2264664" y="8164"/>
                  <a:pt x="2350008" y="9688"/>
                </a:cubicBezTo>
                <a:cubicBezTo>
                  <a:pt x="2435352" y="11212"/>
                  <a:pt x="2397252" y="10450"/>
                  <a:pt x="2359152" y="9688"/>
                </a:cubicBezTo>
              </a:path>
            </a:pathLst>
          </a:custGeom>
          <a:noFill/>
          <a:ln w="25400">
            <a:solidFill>
              <a:srgbClr val="005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81" name="任意多边形 80"/>
          <p:cNvSpPr/>
          <p:nvPr/>
        </p:nvSpPr>
        <p:spPr>
          <a:xfrm rot="2218720">
            <a:off x="7507466" y="3627494"/>
            <a:ext cx="1099972" cy="42714"/>
          </a:xfrm>
          <a:custGeom>
            <a:avLst/>
            <a:gdLst>
              <a:gd name="connsiteX0" fmla="*/ 0 w 2401485"/>
              <a:gd name="connsiteY0" fmla="*/ 27976 h 27976"/>
              <a:gd name="connsiteX1" fmla="*/ 1847088 w 2401485"/>
              <a:gd name="connsiteY1" fmla="*/ 544 h 27976"/>
              <a:gd name="connsiteX2" fmla="*/ 2350008 w 2401485"/>
              <a:gd name="connsiteY2" fmla="*/ 9688 h 27976"/>
              <a:gd name="connsiteX3" fmla="*/ 2359152 w 2401485"/>
              <a:gd name="connsiteY3" fmla="*/ 9688 h 27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1485" h="27976">
                <a:moveTo>
                  <a:pt x="0" y="27976"/>
                </a:moveTo>
                <a:lnTo>
                  <a:pt x="1847088" y="544"/>
                </a:lnTo>
                <a:cubicBezTo>
                  <a:pt x="2238756" y="-2504"/>
                  <a:pt x="2264664" y="8164"/>
                  <a:pt x="2350008" y="9688"/>
                </a:cubicBezTo>
                <a:cubicBezTo>
                  <a:pt x="2435352" y="11212"/>
                  <a:pt x="2397252" y="10450"/>
                  <a:pt x="2359152" y="9688"/>
                </a:cubicBezTo>
              </a:path>
            </a:pathLst>
          </a:custGeom>
          <a:noFill/>
          <a:ln w="25400">
            <a:solidFill>
              <a:srgbClr val="005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69" name="任意多边形 68"/>
          <p:cNvSpPr/>
          <p:nvPr/>
        </p:nvSpPr>
        <p:spPr>
          <a:xfrm>
            <a:off x="1785636" y="3249088"/>
            <a:ext cx="841637" cy="1170976"/>
          </a:xfrm>
          <a:custGeom>
            <a:avLst/>
            <a:gdLst>
              <a:gd name="connsiteX0" fmla="*/ 135734 w 5735830"/>
              <a:gd name="connsiteY0" fmla="*/ 360201 h 4633519"/>
              <a:gd name="connsiteX1" fmla="*/ 250034 w 5735830"/>
              <a:gd name="connsiteY1" fmla="*/ 1666487 h 4633519"/>
              <a:gd name="connsiteX2" fmla="*/ 201049 w 5735830"/>
              <a:gd name="connsiteY2" fmla="*/ 4262730 h 4633519"/>
              <a:gd name="connsiteX3" fmla="*/ 1376706 w 5735830"/>
              <a:gd name="connsiteY3" fmla="*/ 4475001 h 4633519"/>
              <a:gd name="connsiteX4" fmla="*/ 5344549 w 5735830"/>
              <a:gd name="connsiteY4" fmla="*/ 4491330 h 4633519"/>
              <a:gd name="connsiteX5" fmla="*/ 5360877 w 5735830"/>
              <a:gd name="connsiteY5" fmla="*/ 2613544 h 4633519"/>
              <a:gd name="connsiteX6" fmla="*/ 5507834 w 5735830"/>
              <a:gd name="connsiteY6" fmla="*/ 278558 h 4633519"/>
              <a:gd name="connsiteX7" fmla="*/ 1899220 w 5735830"/>
              <a:gd name="connsiteY7" fmla="*/ 294887 h 4633519"/>
              <a:gd name="connsiteX8" fmla="*/ 152063 w 5735830"/>
              <a:gd name="connsiteY8" fmla="*/ 972 h 4633519"/>
              <a:gd name="connsiteX9" fmla="*/ 86749 w 5735830"/>
              <a:gd name="connsiteY9" fmla="*/ 409187 h 4633519"/>
              <a:gd name="connsiteX10" fmla="*/ 135734 w 5735830"/>
              <a:gd name="connsiteY10" fmla="*/ 360201 h 4633519"/>
              <a:gd name="connsiteX0-1" fmla="*/ 92877 w 5741958"/>
              <a:gd name="connsiteY0-2" fmla="*/ 409187 h 4633519"/>
              <a:gd name="connsiteX1-3" fmla="*/ 256162 w 5741958"/>
              <a:gd name="connsiteY1-4" fmla="*/ 1666487 h 4633519"/>
              <a:gd name="connsiteX2-5" fmla="*/ 207177 w 5741958"/>
              <a:gd name="connsiteY2-6" fmla="*/ 4262730 h 4633519"/>
              <a:gd name="connsiteX3-7" fmla="*/ 1382834 w 5741958"/>
              <a:gd name="connsiteY3-8" fmla="*/ 4475001 h 4633519"/>
              <a:gd name="connsiteX4-9" fmla="*/ 5350677 w 5741958"/>
              <a:gd name="connsiteY4-10" fmla="*/ 4491330 h 4633519"/>
              <a:gd name="connsiteX5-11" fmla="*/ 5367005 w 5741958"/>
              <a:gd name="connsiteY5-12" fmla="*/ 2613544 h 4633519"/>
              <a:gd name="connsiteX6-13" fmla="*/ 5513962 w 5741958"/>
              <a:gd name="connsiteY6-14" fmla="*/ 278558 h 4633519"/>
              <a:gd name="connsiteX7-15" fmla="*/ 1905348 w 5741958"/>
              <a:gd name="connsiteY7-16" fmla="*/ 294887 h 4633519"/>
              <a:gd name="connsiteX8-17" fmla="*/ 158191 w 5741958"/>
              <a:gd name="connsiteY8-18" fmla="*/ 972 h 4633519"/>
              <a:gd name="connsiteX9-19" fmla="*/ 92877 w 5741958"/>
              <a:gd name="connsiteY9-20" fmla="*/ 409187 h 4633519"/>
              <a:gd name="connsiteX0-21" fmla="*/ 92877 w 5741958"/>
              <a:gd name="connsiteY0-22" fmla="*/ 768415 h 4633519"/>
              <a:gd name="connsiteX1-23" fmla="*/ 256162 w 5741958"/>
              <a:gd name="connsiteY1-24" fmla="*/ 1666487 h 4633519"/>
              <a:gd name="connsiteX2-25" fmla="*/ 207177 w 5741958"/>
              <a:gd name="connsiteY2-26" fmla="*/ 4262730 h 4633519"/>
              <a:gd name="connsiteX3-27" fmla="*/ 1382834 w 5741958"/>
              <a:gd name="connsiteY3-28" fmla="*/ 4475001 h 4633519"/>
              <a:gd name="connsiteX4-29" fmla="*/ 5350677 w 5741958"/>
              <a:gd name="connsiteY4-30" fmla="*/ 4491330 h 4633519"/>
              <a:gd name="connsiteX5-31" fmla="*/ 5367005 w 5741958"/>
              <a:gd name="connsiteY5-32" fmla="*/ 2613544 h 4633519"/>
              <a:gd name="connsiteX6-33" fmla="*/ 5513962 w 5741958"/>
              <a:gd name="connsiteY6-34" fmla="*/ 278558 h 4633519"/>
              <a:gd name="connsiteX7-35" fmla="*/ 1905348 w 5741958"/>
              <a:gd name="connsiteY7-36" fmla="*/ 294887 h 4633519"/>
              <a:gd name="connsiteX8-37" fmla="*/ 158191 w 5741958"/>
              <a:gd name="connsiteY8-38" fmla="*/ 972 h 4633519"/>
              <a:gd name="connsiteX9-39" fmla="*/ 92877 w 5741958"/>
              <a:gd name="connsiteY9-40" fmla="*/ 768415 h 4633519"/>
              <a:gd name="connsiteX0-41" fmla="*/ 3451 w 5652532"/>
              <a:gd name="connsiteY0-42" fmla="*/ 654617 h 4519721"/>
              <a:gd name="connsiteX1-43" fmla="*/ 166736 w 5652532"/>
              <a:gd name="connsiteY1-44" fmla="*/ 1552689 h 4519721"/>
              <a:gd name="connsiteX2-45" fmla="*/ 117751 w 5652532"/>
              <a:gd name="connsiteY2-46" fmla="*/ 4148932 h 4519721"/>
              <a:gd name="connsiteX3-47" fmla="*/ 1293408 w 5652532"/>
              <a:gd name="connsiteY3-48" fmla="*/ 4361203 h 4519721"/>
              <a:gd name="connsiteX4-49" fmla="*/ 5261251 w 5652532"/>
              <a:gd name="connsiteY4-50" fmla="*/ 4377532 h 4519721"/>
              <a:gd name="connsiteX5-51" fmla="*/ 5277579 w 5652532"/>
              <a:gd name="connsiteY5-52" fmla="*/ 2499746 h 4519721"/>
              <a:gd name="connsiteX6-53" fmla="*/ 5424536 w 5652532"/>
              <a:gd name="connsiteY6-54" fmla="*/ 164760 h 4519721"/>
              <a:gd name="connsiteX7-55" fmla="*/ 1815922 w 5652532"/>
              <a:gd name="connsiteY7-56" fmla="*/ 181089 h 4519721"/>
              <a:gd name="connsiteX8-57" fmla="*/ 346351 w 5652532"/>
              <a:gd name="connsiteY8-58" fmla="*/ 1474 h 4519721"/>
              <a:gd name="connsiteX9-59" fmla="*/ 3451 w 5652532"/>
              <a:gd name="connsiteY9-60" fmla="*/ 654617 h 4519721"/>
              <a:gd name="connsiteX0-61" fmla="*/ 3451 w 5613197"/>
              <a:gd name="connsiteY0-62" fmla="*/ 698621 h 4563725"/>
              <a:gd name="connsiteX1-63" fmla="*/ 166736 w 5613197"/>
              <a:gd name="connsiteY1-64" fmla="*/ 1596693 h 4563725"/>
              <a:gd name="connsiteX2-65" fmla="*/ 117751 w 5613197"/>
              <a:gd name="connsiteY2-66" fmla="*/ 4192936 h 4563725"/>
              <a:gd name="connsiteX3-67" fmla="*/ 1293408 w 5613197"/>
              <a:gd name="connsiteY3-68" fmla="*/ 4405207 h 4563725"/>
              <a:gd name="connsiteX4-69" fmla="*/ 5261251 w 5613197"/>
              <a:gd name="connsiteY4-70" fmla="*/ 4421536 h 4563725"/>
              <a:gd name="connsiteX5-71" fmla="*/ 5277579 w 5613197"/>
              <a:gd name="connsiteY5-72" fmla="*/ 2543750 h 4563725"/>
              <a:gd name="connsiteX6-73" fmla="*/ 5424536 w 5613197"/>
              <a:gd name="connsiteY6-74" fmla="*/ 208764 h 4563725"/>
              <a:gd name="connsiteX7-75" fmla="*/ 2354765 w 5613197"/>
              <a:gd name="connsiteY7-76" fmla="*/ 94464 h 4563725"/>
              <a:gd name="connsiteX8-77" fmla="*/ 346351 w 5613197"/>
              <a:gd name="connsiteY8-78" fmla="*/ 45478 h 4563725"/>
              <a:gd name="connsiteX9-79" fmla="*/ 3451 w 5613197"/>
              <a:gd name="connsiteY9-80" fmla="*/ 698621 h 4563725"/>
              <a:gd name="connsiteX0-81" fmla="*/ 3451 w 5554564"/>
              <a:gd name="connsiteY0-82" fmla="*/ 677467 h 4542571"/>
              <a:gd name="connsiteX1-83" fmla="*/ 166736 w 5554564"/>
              <a:gd name="connsiteY1-84" fmla="*/ 1575539 h 4542571"/>
              <a:gd name="connsiteX2-85" fmla="*/ 117751 w 5554564"/>
              <a:gd name="connsiteY2-86" fmla="*/ 4171782 h 4542571"/>
              <a:gd name="connsiteX3-87" fmla="*/ 1293408 w 5554564"/>
              <a:gd name="connsiteY3-88" fmla="*/ 4384053 h 4542571"/>
              <a:gd name="connsiteX4-89" fmla="*/ 5261251 w 5554564"/>
              <a:gd name="connsiteY4-90" fmla="*/ 4400382 h 4542571"/>
              <a:gd name="connsiteX5-91" fmla="*/ 5277579 w 5554564"/>
              <a:gd name="connsiteY5-92" fmla="*/ 2522596 h 4542571"/>
              <a:gd name="connsiteX6-93" fmla="*/ 5424536 w 5554564"/>
              <a:gd name="connsiteY6-94" fmla="*/ 187610 h 4542571"/>
              <a:gd name="connsiteX7-95" fmla="*/ 2354765 w 5554564"/>
              <a:gd name="connsiteY7-96" fmla="*/ 73310 h 4542571"/>
              <a:gd name="connsiteX8-97" fmla="*/ 346351 w 5554564"/>
              <a:gd name="connsiteY8-98" fmla="*/ 24324 h 4542571"/>
              <a:gd name="connsiteX9-99" fmla="*/ 3451 w 5554564"/>
              <a:gd name="connsiteY9-100" fmla="*/ 677467 h 4542571"/>
              <a:gd name="connsiteX0-101" fmla="*/ 3451 w 5682000"/>
              <a:gd name="connsiteY0-102" fmla="*/ 700982 h 4563669"/>
              <a:gd name="connsiteX1-103" fmla="*/ 166736 w 5682000"/>
              <a:gd name="connsiteY1-104" fmla="*/ 1599054 h 4563669"/>
              <a:gd name="connsiteX2-105" fmla="*/ 117751 w 5682000"/>
              <a:gd name="connsiteY2-106" fmla="*/ 4195297 h 4563669"/>
              <a:gd name="connsiteX3-107" fmla="*/ 1293408 w 5682000"/>
              <a:gd name="connsiteY3-108" fmla="*/ 4407568 h 4563669"/>
              <a:gd name="connsiteX4-109" fmla="*/ 5261251 w 5682000"/>
              <a:gd name="connsiteY4-110" fmla="*/ 4423897 h 4563669"/>
              <a:gd name="connsiteX5-111" fmla="*/ 5489850 w 5682000"/>
              <a:gd name="connsiteY5-112" fmla="*/ 2578768 h 4563669"/>
              <a:gd name="connsiteX6-113" fmla="*/ 5424536 w 5682000"/>
              <a:gd name="connsiteY6-114" fmla="*/ 211125 h 4563669"/>
              <a:gd name="connsiteX7-115" fmla="*/ 2354765 w 5682000"/>
              <a:gd name="connsiteY7-116" fmla="*/ 96825 h 4563669"/>
              <a:gd name="connsiteX8-117" fmla="*/ 346351 w 5682000"/>
              <a:gd name="connsiteY8-118" fmla="*/ 47839 h 4563669"/>
              <a:gd name="connsiteX9-119" fmla="*/ 3451 w 5682000"/>
              <a:gd name="connsiteY9-120" fmla="*/ 700982 h 4563669"/>
              <a:gd name="connsiteX0-121" fmla="*/ 3451 w 5687062"/>
              <a:gd name="connsiteY0-122" fmla="*/ 700982 h 4602114"/>
              <a:gd name="connsiteX1-123" fmla="*/ 166736 w 5687062"/>
              <a:gd name="connsiteY1-124" fmla="*/ 1599054 h 4602114"/>
              <a:gd name="connsiteX2-125" fmla="*/ 117751 w 5687062"/>
              <a:gd name="connsiteY2-126" fmla="*/ 4195297 h 4602114"/>
              <a:gd name="connsiteX3-127" fmla="*/ 1293408 w 5687062"/>
              <a:gd name="connsiteY3-128" fmla="*/ 4407568 h 4602114"/>
              <a:gd name="connsiteX4-129" fmla="*/ 5146951 w 5687062"/>
              <a:gd name="connsiteY4-130" fmla="*/ 4472883 h 4602114"/>
              <a:gd name="connsiteX5-131" fmla="*/ 5489850 w 5687062"/>
              <a:gd name="connsiteY5-132" fmla="*/ 2578768 h 4602114"/>
              <a:gd name="connsiteX6-133" fmla="*/ 5424536 w 5687062"/>
              <a:gd name="connsiteY6-134" fmla="*/ 211125 h 4602114"/>
              <a:gd name="connsiteX7-135" fmla="*/ 2354765 w 5687062"/>
              <a:gd name="connsiteY7-136" fmla="*/ 96825 h 4602114"/>
              <a:gd name="connsiteX8-137" fmla="*/ 346351 w 5687062"/>
              <a:gd name="connsiteY8-138" fmla="*/ 47839 h 4602114"/>
              <a:gd name="connsiteX9-139" fmla="*/ 3451 w 5687062"/>
              <a:gd name="connsiteY9-140" fmla="*/ 700982 h 4602114"/>
              <a:gd name="connsiteX0-141" fmla="*/ 3451 w 5687062"/>
              <a:gd name="connsiteY0-142" fmla="*/ 700982 h 4630183"/>
              <a:gd name="connsiteX1-143" fmla="*/ 166736 w 5687062"/>
              <a:gd name="connsiteY1-144" fmla="*/ 1599054 h 4630183"/>
              <a:gd name="connsiteX2-145" fmla="*/ 117751 w 5687062"/>
              <a:gd name="connsiteY2-146" fmla="*/ 4195297 h 4630183"/>
              <a:gd name="connsiteX3-147" fmla="*/ 1750608 w 5687062"/>
              <a:gd name="connsiteY3-148" fmla="*/ 4489211 h 4630183"/>
              <a:gd name="connsiteX4-149" fmla="*/ 5146951 w 5687062"/>
              <a:gd name="connsiteY4-150" fmla="*/ 4472883 h 4630183"/>
              <a:gd name="connsiteX5-151" fmla="*/ 5489850 w 5687062"/>
              <a:gd name="connsiteY5-152" fmla="*/ 2578768 h 4630183"/>
              <a:gd name="connsiteX6-153" fmla="*/ 5424536 w 5687062"/>
              <a:gd name="connsiteY6-154" fmla="*/ 211125 h 4630183"/>
              <a:gd name="connsiteX7-155" fmla="*/ 2354765 w 5687062"/>
              <a:gd name="connsiteY7-156" fmla="*/ 96825 h 4630183"/>
              <a:gd name="connsiteX8-157" fmla="*/ 346351 w 5687062"/>
              <a:gd name="connsiteY8-158" fmla="*/ 47839 h 4630183"/>
              <a:gd name="connsiteX9-159" fmla="*/ 3451 w 5687062"/>
              <a:gd name="connsiteY9-160" fmla="*/ 700982 h 4630183"/>
              <a:gd name="connsiteX0-161" fmla="*/ 39466 w 5723077"/>
              <a:gd name="connsiteY0-162" fmla="*/ 700982 h 4630183"/>
              <a:gd name="connsiteX1-163" fmla="*/ 55794 w 5723077"/>
              <a:gd name="connsiteY1-164" fmla="*/ 1958282 h 4630183"/>
              <a:gd name="connsiteX2-165" fmla="*/ 153766 w 5723077"/>
              <a:gd name="connsiteY2-166" fmla="*/ 4195297 h 4630183"/>
              <a:gd name="connsiteX3-167" fmla="*/ 1786623 w 5723077"/>
              <a:gd name="connsiteY3-168" fmla="*/ 4489211 h 4630183"/>
              <a:gd name="connsiteX4-169" fmla="*/ 5182966 w 5723077"/>
              <a:gd name="connsiteY4-170" fmla="*/ 4472883 h 4630183"/>
              <a:gd name="connsiteX5-171" fmla="*/ 5525865 w 5723077"/>
              <a:gd name="connsiteY5-172" fmla="*/ 2578768 h 4630183"/>
              <a:gd name="connsiteX6-173" fmla="*/ 5460551 w 5723077"/>
              <a:gd name="connsiteY6-174" fmla="*/ 211125 h 4630183"/>
              <a:gd name="connsiteX7-175" fmla="*/ 2390780 w 5723077"/>
              <a:gd name="connsiteY7-176" fmla="*/ 96825 h 4630183"/>
              <a:gd name="connsiteX8-177" fmla="*/ 382366 w 5723077"/>
              <a:gd name="connsiteY8-178" fmla="*/ 47839 h 4630183"/>
              <a:gd name="connsiteX9-179" fmla="*/ 39466 w 5723077"/>
              <a:gd name="connsiteY9-180" fmla="*/ 700982 h 4630183"/>
              <a:gd name="connsiteX0-181" fmla="*/ 39466 w 5723077"/>
              <a:gd name="connsiteY0-182" fmla="*/ 700982 h 4598647"/>
              <a:gd name="connsiteX1-183" fmla="*/ 55794 w 5723077"/>
              <a:gd name="connsiteY1-184" fmla="*/ 1958282 h 4598647"/>
              <a:gd name="connsiteX2-185" fmla="*/ 153766 w 5723077"/>
              <a:gd name="connsiteY2-186" fmla="*/ 4195297 h 4598647"/>
              <a:gd name="connsiteX3-187" fmla="*/ 1786623 w 5723077"/>
              <a:gd name="connsiteY3-188" fmla="*/ 4489211 h 4598647"/>
              <a:gd name="connsiteX4-189" fmla="*/ 5182966 w 5723077"/>
              <a:gd name="connsiteY4-190" fmla="*/ 4472883 h 4598647"/>
              <a:gd name="connsiteX5-191" fmla="*/ 5525865 w 5723077"/>
              <a:gd name="connsiteY5-192" fmla="*/ 2578768 h 4598647"/>
              <a:gd name="connsiteX6-193" fmla="*/ 5460551 w 5723077"/>
              <a:gd name="connsiteY6-194" fmla="*/ 211125 h 4598647"/>
              <a:gd name="connsiteX7-195" fmla="*/ 2390780 w 5723077"/>
              <a:gd name="connsiteY7-196" fmla="*/ 96825 h 4598647"/>
              <a:gd name="connsiteX8-197" fmla="*/ 382366 w 5723077"/>
              <a:gd name="connsiteY8-198" fmla="*/ 47839 h 4598647"/>
              <a:gd name="connsiteX9-199" fmla="*/ 39466 w 5723077"/>
              <a:gd name="connsiteY9-200" fmla="*/ 700982 h 4598647"/>
              <a:gd name="connsiteX0-201" fmla="*/ 39466 w 5716643"/>
              <a:gd name="connsiteY0-202" fmla="*/ 700982 h 4625148"/>
              <a:gd name="connsiteX1-203" fmla="*/ 55794 w 5716643"/>
              <a:gd name="connsiteY1-204" fmla="*/ 1958282 h 4625148"/>
              <a:gd name="connsiteX2-205" fmla="*/ 153766 w 5716643"/>
              <a:gd name="connsiteY2-206" fmla="*/ 4195297 h 4625148"/>
              <a:gd name="connsiteX3-207" fmla="*/ 1786623 w 5716643"/>
              <a:gd name="connsiteY3-208" fmla="*/ 4489211 h 4625148"/>
              <a:gd name="connsiteX4-209" fmla="*/ 5328776 w 5716643"/>
              <a:gd name="connsiteY4-210" fmla="*/ 4508802 h 4625148"/>
              <a:gd name="connsiteX5-211" fmla="*/ 5525865 w 5716643"/>
              <a:gd name="connsiteY5-212" fmla="*/ 2578768 h 4625148"/>
              <a:gd name="connsiteX6-213" fmla="*/ 5460551 w 5716643"/>
              <a:gd name="connsiteY6-214" fmla="*/ 211125 h 4625148"/>
              <a:gd name="connsiteX7-215" fmla="*/ 2390780 w 5716643"/>
              <a:gd name="connsiteY7-216" fmla="*/ 96825 h 4625148"/>
              <a:gd name="connsiteX8-217" fmla="*/ 382366 w 5716643"/>
              <a:gd name="connsiteY8-218" fmla="*/ 47839 h 4625148"/>
              <a:gd name="connsiteX9-219" fmla="*/ 39466 w 5716643"/>
              <a:gd name="connsiteY9-220" fmla="*/ 700982 h 4625148"/>
              <a:gd name="connsiteX0-221" fmla="*/ 39466 w 5715854"/>
              <a:gd name="connsiteY0-222" fmla="*/ 700982 h 4573748"/>
              <a:gd name="connsiteX1-223" fmla="*/ 55794 w 5715854"/>
              <a:gd name="connsiteY1-224" fmla="*/ 1958282 h 4573748"/>
              <a:gd name="connsiteX2-225" fmla="*/ 153766 w 5715854"/>
              <a:gd name="connsiteY2-226" fmla="*/ 4195297 h 4573748"/>
              <a:gd name="connsiteX3-227" fmla="*/ 1786623 w 5715854"/>
              <a:gd name="connsiteY3-228" fmla="*/ 4489211 h 4573748"/>
              <a:gd name="connsiteX4-229" fmla="*/ 5347003 w 5715854"/>
              <a:gd name="connsiteY4-230" fmla="*/ 4436964 h 4573748"/>
              <a:gd name="connsiteX5-231" fmla="*/ 5525865 w 5715854"/>
              <a:gd name="connsiteY5-232" fmla="*/ 2578768 h 4573748"/>
              <a:gd name="connsiteX6-233" fmla="*/ 5460551 w 5715854"/>
              <a:gd name="connsiteY6-234" fmla="*/ 211125 h 4573748"/>
              <a:gd name="connsiteX7-235" fmla="*/ 2390780 w 5715854"/>
              <a:gd name="connsiteY7-236" fmla="*/ 96825 h 4573748"/>
              <a:gd name="connsiteX8-237" fmla="*/ 382366 w 5715854"/>
              <a:gd name="connsiteY8-238" fmla="*/ 47839 h 4573748"/>
              <a:gd name="connsiteX9-239" fmla="*/ 39466 w 5715854"/>
              <a:gd name="connsiteY9-240" fmla="*/ 700982 h 4573748"/>
              <a:gd name="connsiteX0-241" fmla="*/ 39466 w 5628110"/>
              <a:gd name="connsiteY0-242" fmla="*/ 658040 h 4530806"/>
              <a:gd name="connsiteX1-243" fmla="*/ 55794 w 5628110"/>
              <a:gd name="connsiteY1-244" fmla="*/ 1915340 h 4530806"/>
              <a:gd name="connsiteX2-245" fmla="*/ 153766 w 5628110"/>
              <a:gd name="connsiteY2-246" fmla="*/ 4152355 h 4530806"/>
              <a:gd name="connsiteX3-247" fmla="*/ 1786623 w 5628110"/>
              <a:gd name="connsiteY3-248" fmla="*/ 4446269 h 4530806"/>
              <a:gd name="connsiteX4-249" fmla="*/ 5347003 w 5628110"/>
              <a:gd name="connsiteY4-250" fmla="*/ 4394022 h 4530806"/>
              <a:gd name="connsiteX5-251" fmla="*/ 5525865 w 5628110"/>
              <a:gd name="connsiteY5-252" fmla="*/ 2535826 h 4530806"/>
              <a:gd name="connsiteX6-253" fmla="*/ 5460551 w 5628110"/>
              <a:gd name="connsiteY6-254" fmla="*/ 168183 h 4530806"/>
              <a:gd name="connsiteX7-255" fmla="*/ 2390780 w 5628110"/>
              <a:gd name="connsiteY7-256" fmla="*/ 53883 h 4530806"/>
              <a:gd name="connsiteX8-257" fmla="*/ 382366 w 5628110"/>
              <a:gd name="connsiteY8-258" fmla="*/ 4897 h 4530806"/>
              <a:gd name="connsiteX9-259" fmla="*/ 39466 w 5628110"/>
              <a:gd name="connsiteY9-260" fmla="*/ 658040 h 4530806"/>
              <a:gd name="connsiteX0-261" fmla="*/ 39466 w 5628110"/>
              <a:gd name="connsiteY0-262" fmla="*/ 658040 h 4530806"/>
              <a:gd name="connsiteX1-263" fmla="*/ 55794 w 5628110"/>
              <a:gd name="connsiteY1-264" fmla="*/ 1915340 h 4530806"/>
              <a:gd name="connsiteX2-265" fmla="*/ 153766 w 5628110"/>
              <a:gd name="connsiteY2-266" fmla="*/ 4152355 h 4530806"/>
              <a:gd name="connsiteX3-267" fmla="*/ 1786623 w 5628110"/>
              <a:gd name="connsiteY3-268" fmla="*/ 4446269 h 4530806"/>
              <a:gd name="connsiteX4-269" fmla="*/ 5347003 w 5628110"/>
              <a:gd name="connsiteY4-270" fmla="*/ 4394022 h 4530806"/>
              <a:gd name="connsiteX5-271" fmla="*/ 5525865 w 5628110"/>
              <a:gd name="connsiteY5-272" fmla="*/ 2535826 h 4530806"/>
              <a:gd name="connsiteX6-273" fmla="*/ 5460551 w 5628110"/>
              <a:gd name="connsiteY6-274" fmla="*/ 168183 h 4530806"/>
              <a:gd name="connsiteX7-275" fmla="*/ 2390780 w 5628110"/>
              <a:gd name="connsiteY7-276" fmla="*/ 53883 h 4530806"/>
              <a:gd name="connsiteX8-277" fmla="*/ 473498 w 5628110"/>
              <a:gd name="connsiteY8-278" fmla="*/ 4897 h 4530806"/>
              <a:gd name="connsiteX9-279" fmla="*/ 39466 w 5628110"/>
              <a:gd name="connsiteY9-280" fmla="*/ 658040 h 4530806"/>
              <a:gd name="connsiteX0-281" fmla="*/ 39466 w 5628110"/>
              <a:gd name="connsiteY0-282" fmla="*/ 658040 h 4530806"/>
              <a:gd name="connsiteX1-283" fmla="*/ 55794 w 5628110"/>
              <a:gd name="connsiteY1-284" fmla="*/ 1915340 h 4530806"/>
              <a:gd name="connsiteX2-285" fmla="*/ 153766 w 5628110"/>
              <a:gd name="connsiteY2-286" fmla="*/ 4152355 h 4530806"/>
              <a:gd name="connsiteX3-287" fmla="*/ 1786623 w 5628110"/>
              <a:gd name="connsiteY3-288" fmla="*/ 4446269 h 4530806"/>
              <a:gd name="connsiteX4-289" fmla="*/ 5347003 w 5628110"/>
              <a:gd name="connsiteY4-290" fmla="*/ 4394022 h 4530806"/>
              <a:gd name="connsiteX5-291" fmla="*/ 5525865 w 5628110"/>
              <a:gd name="connsiteY5-292" fmla="*/ 2535826 h 4530806"/>
              <a:gd name="connsiteX6-293" fmla="*/ 5460551 w 5628110"/>
              <a:gd name="connsiteY6-294" fmla="*/ 168183 h 4530806"/>
              <a:gd name="connsiteX7-295" fmla="*/ 2390780 w 5628110"/>
              <a:gd name="connsiteY7-296" fmla="*/ 53883 h 4530806"/>
              <a:gd name="connsiteX8-297" fmla="*/ 473498 w 5628110"/>
              <a:gd name="connsiteY8-298" fmla="*/ 4897 h 4530806"/>
              <a:gd name="connsiteX9-299" fmla="*/ 277859 w 5628110"/>
              <a:gd name="connsiteY9-300" fmla="*/ 887092 h 4530806"/>
              <a:gd name="connsiteX0-301" fmla="*/ 39466 w 5628110"/>
              <a:gd name="connsiteY0-302" fmla="*/ 658040 h 4530806"/>
              <a:gd name="connsiteX1-303" fmla="*/ 55794 w 5628110"/>
              <a:gd name="connsiteY1-304" fmla="*/ 1915340 h 4530806"/>
              <a:gd name="connsiteX2-305" fmla="*/ 153766 w 5628110"/>
              <a:gd name="connsiteY2-306" fmla="*/ 4152355 h 4530806"/>
              <a:gd name="connsiteX3-307" fmla="*/ 1786623 w 5628110"/>
              <a:gd name="connsiteY3-308" fmla="*/ 4446269 h 4530806"/>
              <a:gd name="connsiteX4-309" fmla="*/ 5347003 w 5628110"/>
              <a:gd name="connsiteY4-310" fmla="*/ 4394022 h 4530806"/>
              <a:gd name="connsiteX5-311" fmla="*/ 5525865 w 5628110"/>
              <a:gd name="connsiteY5-312" fmla="*/ 2535826 h 4530806"/>
              <a:gd name="connsiteX6-313" fmla="*/ 5460551 w 5628110"/>
              <a:gd name="connsiteY6-314" fmla="*/ 168183 h 4530806"/>
              <a:gd name="connsiteX7-315" fmla="*/ 2390780 w 5628110"/>
              <a:gd name="connsiteY7-316" fmla="*/ 53883 h 4530806"/>
              <a:gd name="connsiteX8-317" fmla="*/ 473498 w 5628110"/>
              <a:gd name="connsiteY8-318" fmla="*/ 4897 h 4530806"/>
              <a:gd name="connsiteX0-319" fmla="*/ 39466 w 5628110"/>
              <a:gd name="connsiteY0-320" fmla="*/ 896635 h 4530806"/>
              <a:gd name="connsiteX1-321" fmla="*/ 55794 w 5628110"/>
              <a:gd name="connsiteY1-322" fmla="*/ 1915340 h 4530806"/>
              <a:gd name="connsiteX2-323" fmla="*/ 153766 w 5628110"/>
              <a:gd name="connsiteY2-324" fmla="*/ 4152355 h 4530806"/>
              <a:gd name="connsiteX3-325" fmla="*/ 1786623 w 5628110"/>
              <a:gd name="connsiteY3-326" fmla="*/ 4446269 h 4530806"/>
              <a:gd name="connsiteX4-327" fmla="*/ 5347003 w 5628110"/>
              <a:gd name="connsiteY4-328" fmla="*/ 4394022 h 4530806"/>
              <a:gd name="connsiteX5-329" fmla="*/ 5525865 w 5628110"/>
              <a:gd name="connsiteY5-330" fmla="*/ 2535826 h 4530806"/>
              <a:gd name="connsiteX6-331" fmla="*/ 5460551 w 5628110"/>
              <a:gd name="connsiteY6-332" fmla="*/ 168183 h 4530806"/>
              <a:gd name="connsiteX7-333" fmla="*/ 2390780 w 5628110"/>
              <a:gd name="connsiteY7-334" fmla="*/ 53883 h 4530806"/>
              <a:gd name="connsiteX8-335" fmla="*/ 473498 w 5628110"/>
              <a:gd name="connsiteY8-336" fmla="*/ 4897 h 4530806"/>
              <a:gd name="connsiteX0-337" fmla="*/ 39466 w 5628110"/>
              <a:gd name="connsiteY0-338" fmla="*/ 896635 h 4530806"/>
              <a:gd name="connsiteX1-339" fmla="*/ 55794 w 5628110"/>
              <a:gd name="connsiteY1-340" fmla="*/ 1915340 h 4530806"/>
              <a:gd name="connsiteX2-341" fmla="*/ 153766 w 5628110"/>
              <a:gd name="connsiteY2-342" fmla="*/ 4152355 h 4530806"/>
              <a:gd name="connsiteX3-343" fmla="*/ 1786623 w 5628110"/>
              <a:gd name="connsiteY3-344" fmla="*/ 4446269 h 4530806"/>
              <a:gd name="connsiteX4-345" fmla="*/ 5347003 w 5628110"/>
              <a:gd name="connsiteY4-346" fmla="*/ 4394022 h 4530806"/>
              <a:gd name="connsiteX5-347" fmla="*/ 5525865 w 5628110"/>
              <a:gd name="connsiteY5-348" fmla="*/ 2535826 h 4530806"/>
              <a:gd name="connsiteX6-349" fmla="*/ 5460551 w 5628110"/>
              <a:gd name="connsiteY6-350" fmla="*/ 168183 h 4530806"/>
              <a:gd name="connsiteX7-351" fmla="*/ 2390780 w 5628110"/>
              <a:gd name="connsiteY7-352" fmla="*/ 53883 h 4530806"/>
              <a:gd name="connsiteX8-353" fmla="*/ 845987 w 5628110"/>
              <a:gd name="connsiteY8-354" fmla="*/ 4897 h 453080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5628110" h="4530806">
                <a:moveTo>
                  <a:pt x="39466" y="896635"/>
                </a:moveTo>
                <a:cubicBezTo>
                  <a:pt x="-30151" y="1215042"/>
                  <a:pt x="36744" y="1372720"/>
                  <a:pt x="55794" y="1915340"/>
                </a:cubicBezTo>
                <a:cubicBezTo>
                  <a:pt x="74844" y="2457960"/>
                  <a:pt x="-134706" y="3730534"/>
                  <a:pt x="153766" y="4152355"/>
                </a:cubicBezTo>
                <a:cubicBezTo>
                  <a:pt x="442238" y="4574177"/>
                  <a:pt x="921084" y="4405991"/>
                  <a:pt x="1786623" y="4446269"/>
                </a:cubicBezTo>
                <a:cubicBezTo>
                  <a:pt x="2652162" y="4486547"/>
                  <a:pt x="4942512" y="4640591"/>
                  <a:pt x="5347003" y="4394022"/>
                </a:cubicBezTo>
                <a:cubicBezTo>
                  <a:pt x="5751494" y="4147453"/>
                  <a:pt x="5506940" y="3240133"/>
                  <a:pt x="5525865" y="2535826"/>
                </a:cubicBezTo>
                <a:cubicBezTo>
                  <a:pt x="5544790" y="1831520"/>
                  <a:pt x="5782574" y="438161"/>
                  <a:pt x="5460551" y="168183"/>
                </a:cubicBezTo>
                <a:cubicBezTo>
                  <a:pt x="5138528" y="-101795"/>
                  <a:pt x="3221955" y="81097"/>
                  <a:pt x="2390780" y="53883"/>
                </a:cubicBezTo>
                <a:cubicBezTo>
                  <a:pt x="1559605" y="26669"/>
                  <a:pt x="1148065" y="-14153"/>
                  <a:pt x="845987" y="4897"/>
                </a:cubicBezTo>
              </a:path>
            </a:pathLst>
          </a:custGeom>
          <a:solidFill>
            <a:schemeClr val="bg1"/>
          </a:solidFill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70" name="任意多边形 69"/>
          <p:cNvSpPr/>
          <p:nvPr/>
        </p:nvSpPr>
        <p:spPr>
          <a:xfrm>
            <a:off x="3063203" y="3272195"/>
            <a:ext cx="841637" cy="1170976"/>
          </a:xfrm>
          <a:custGeom>
            <a:avLst/>
            <a:gdLst>
              <a:gd name="connsiteX0" fmla="*/ 135734 w 5735830"/>
              <a:gd name="connsiteY0" fmla="*/ 360201 h 4633519"/>
              <a:gd name="connsiteX1" fmla="*/ 250034 w 5735830"/>
              <a:gd name="connsiteY1" fmla="*/ 1666487 h 4633519"/>
              <a:gd name="connsiteX2" fmla="*/ 201049 w 5735830"/>
              <a:gd name="connsiteY2" fmla="*/ 4262730 h 4633519"/>
              <a:gd name="connsiteX3" fmla="*/ 1376706 w 5735830"/>
              <a:gd name="connsiteY3" fmla="*/ 4475001 h 4633519"/>
              <a:gd name="connsiteX4" fmla="*/ 5344549 w 5735830"/>
              <a:gd name="connsiteY4" fmla="*/ 4491330 h 4633519"/>
              <a:gd name="connsiteX5" fmla="*/ 5360877 w 5735830"/>
              <a:gd name="connsiteY5" fmla="*/ 2613544 h 4633519"/>
              <a:gd name="connsiteX6" fmla="*/ 5507834 w 5735830"/>
              <a:gd name="connsiteY6" fmla="*/ 278558 h 4633519"/>
              <a:gd name="connsiteX7" fmla="*/ 1899220 w 5735830"/>
              <a:gd name="connsiteY7" fmla="*/ 294887 h 4633519"/>
              <a:gd name="connsiteX8" fmla="*/ 152063 w 5735830"/>
              <a:gd name="connsiteY8" fmla="*/ 972 h 4633519"/>
              <a:gd name="connsiteX9" fmla="*/ 86749 w 5735830"/>
              <a:gd name="connsiteY9" fmla="*/ 409187 h 4633519"/>
              <a:gd name="connsiteX10" fmla="*/ 135734 w 5735830"/>
              <a:gd name="connsiteY10" fmla="*/ 360201 h 4633519"/>
              <a:gd name="connsiteX0-1" fmla="*/ 92877 w 5741958"/>
              <a:gd name="connsiteY0-2" fmla="*/ 409187 h 4633519"/>
              <a:gd name="connsiteX1-3" fmla="*/ 256162 w 5741958"/>
              <a:gd name="connsiteY1-4" fmla="*/ 1666487 h 4633519"/>
              <a:gd name="connsiteX2-5" fmla="*/ 207177 w 5741958"/>
              <a:gd name="connsiteY2-6" fmla="*/ 4262730 h 4633519"/>
              <a:gd name="connsiteX3-7" fmla="*/ 1382834 w 5741958"/>
              <a:gd name="connsiteY3-8" fmla="*/ 4475001 h 4633519"/>
              <a:gd name="connsiteX4-9" fmla="*/ 5350677 w 5741958"/>
              <a:gd name="connsiteY4-10" fmla="*/ 4491330 h 4633519"/>
              <a:gd name="connsiteX5-11" fmla="*/ 5367005 w 5741958"/>
              <a:gd name="connsiteY5-12" fmla="*/ 2613544 h 4633519"/>
              <a:gd name="connsiteX6-13" fmla="*/ 5513962 w 5741958"/>
              <a:gd name="connsiteY6-14" fmla="*/ 278558 h 4633519"/>
              <a:gd name="connsiteX7-15" fmla="*/ 1905348 w 5741958"/>
              <a:gd name="connsiteY7-16" fmla="*/ 294887 h 4633519"/>
              <a:gd name="connsiteX8-17" fmla="*/ 158191 w 5741958"/>
              <a:gd name="connsiteY8-18" fmla="*/ 972 h 4633519"/>
              <a:gd name="connsiteX9-19" fmla="*/ 92877 w 5741958"/>
              <a:gd name="connsiteY9-20" fmla="*/ 409187 h 4633519"/>
              <a:gd name="connsiteX0-21" fmla="*/ 92877 w 5741958"/>
              <a:gd name="connsiteY0-22" fmla="*/ 768415 h 4633519"/>
              <a:gd name="connsiteX1-23" fmla="*/ 256162 w 5741958"/>
              <a:gd name="connsiteY1-24" fmla="*/ 1666487 h 4633519"/>
              <a:gd name="connsiteX2-25" fmla="*/ 207177 w 5741958"/>
              <a:gd name="connsiteY2-26" fmla="*/ 4262730 h 4633519"/>
              <a:gd name="connsiteX3-27" fmla="*/ 1382834 w 5741958"/>
              <a:gd name="connsiteY3-28" fmla="*/ 4475001 h 4633519"/>
              <a:gd name="connsiteX4-29" fmla="*/ 5350677 w 5741958"/>
              <a:gd name="connsiteY4-30" fmla="*/ 4491330 h 4633519"/>
              <a:gd name="connsiteX5-31" fmla="*/ 5367005 w 5741958"/>
              <a:gd name="connsiteY5-32" fmla="*/ 2613544 h 4633519"/>
              <a:gd name="connsiteX6-33" fmla="*/ 5513962 w 5741958"/>
              <a:gd name="connsiteY6-34" fmla="*/ 278558 h 4633519"/>
              <a:gd name="connsiteX7-35" fmla="*/ 1905348 w 5741958"/>
              <a:gd name="connsiteY7-36" fmla="*/ 294887 h 4633519"/>
              <a:gd name="connsiteX8-37" fmla="*/ 158191 w 5741958"/>
              <a:gd name="connsiteY8-38" fmla="*/ 972 h 4633519"/>
              <a:gd name="connsiteX9-39" fmla="*/ 92877 w 5741958"/>
              <a:gd name="connsiteY9-40" fmla="*/ 768415 h 4633519"/>
              <a:gd name="connsiteX0-41" fmla="*/ 3451 w 5652532"/>
              <a:gd name="connsiteY0-42" fmla="*/ 654617 h 4519721"/>
              <a:gd name="connsiteX1-43" fmla="*/ 166736 w 5652532"/>
              <a:gd name="connsiteY1-44" fmla="*/ 1552689 h 4519721"/>
              <a:gd name="connsiteX2-45" fmla="*/ 117751 w 5652532"/>
              <a:gd name="connsiteY2-46" fmla="*/ 4148932 h 4519721"/>
              <a:gd name="connsiteX3-47" fmla="*/ 1293408 w 5652532"/>
              <a:gd name="connsiteY3-48" fmla="*/ 4361203 h 4519721"/>
              <a:gd name="connsiteX4-49" fmla="*/ 5261251 w 5652532"/>
              <a:gd name="connsiteY4-50" fmla="*/ 4377532 h 4519721"/>
              <a:gd name="connsiteX5-51" fmla="*/ 5277579 w 5652532"/>
              <a:gd name="connsiteY5-52" fmla="*/ 2499746 h 4519721"/>
              <a:gd name="connsiteX6-53" fmla="*/ 5424536 w 5652532"/>
              <a:gd name="connsiteY6-54" fmla="*/ 164760 h 4519721"/>
              <a:gd name="connsiteX7-55" fmla="*/ 1815922 w 5652532"/>
              <a:gd name="connsiteY7-56" fmla="*/ 181089 h 4519721"/>
              <a:gd name="connsiteX8-57" fmla="*/ 346351 w 5652532"/>
              <a:gd name="connsiteY8-58" fmla="*/ 1474 h 4519721"/>
              <a:gd name="connsiteX9-59" fmla="*/ 3451 w 5652532"/>
              <a:gd name="connsiteY9-60" fmla="*/ 654617 h 4519721"/>
              <a:gd name="connsiteX0-61" fmla="*/ 3451 w 5613197"/>
              <a:gd name="connsiteY0-62" fmla="*/ 698621 h 4563725"/>
              <a:gd name="connsiteX1-63" fmla="*/ 166736 w 5613197"/>
              <a:gd name="connsiteY1-64" fmla="*/ 1596693 h 4563725"/>
              <a:gd name="connsiteX2-65" fmla="*/ 117751 w 5613197"/>
              <a:gd name="connsiteY2-66" fmla="*/ 4192936 h 4563725"/>
              <a:gd name="connsiteX3-67" fmla="*/ 1293408 w 5613197"/>
              <a:gd name="connsiteY3-68" fmla="*/ 4405207 h 4563725"/>
              <a:gd name="connsiteX4-69" fmla="*/ 5261251 w 5613197"/>
              <a:gd name="connsiteY4-70" fmla="*/ 4421536 h 4563725"/>
              <a:gd name="connsiteX5-71" fmla="*/ 5277579 w 5613197"/>
              <a:gd name="connsiteY5-72" fmla="*/ 2543750 h 4563725"/>
              <a:gd name="connsiteX6-73" fmla="*/ 5424536 w 5613197"/>
              <a:gd name="connsiteY6-74" fmla="*/ 208764 h 4563725"/>
              <a:gd name="connsiteX7-75" fmla="*/ 2354765 w 5613197"/>
              <a:gd name="connsiteY7-76" fmla="*/ 94464 h 4563725"/>
              <a:gd name="connsiteX8-77" fmla="*/ 346351 w 5613197"/>
              <a:gd name="connsiteY8-78" fmla="*/ 45478 h 4563725"/>
              <a:gd name="connsiteX9-79" fmla="*/ 3451 w 5613197"/>
              <a:gd name="connsiteY9-80" fmla="*/ 698621 h 4563725"/>
              <a:gd name="connsiteX0-81" fmla="*/ 3451 w 5554564"/>
              <a:gd name="connsiteY0-82" fmla="*/ 677467 h 4542571"/>
              <a:gd name="connsiteX1-83" fmla="*/ 166736 w 5554564"/>
              <a:gd name="connsiteY1-84" fmla="*/ 1575539 h 4542571"/>
              <a:gd name="connsiteX2-85" fmla="*/ 117751 w 5554564"/>
              <a:gd name="connsiteY2-86" fmla="*/ 4171782 h 4542571"/>
              <a:gd name="connsiteX3-87" fmla="*/ 1293408 w 5554564"/>
              <a:gd name="connsiteY3-88" fmla="*/ 4384053 h 4542571"/>
              <a:gd name="connsiteX4-89" fmla="*/ 5261251 w 5554564"/>
              <a:gd name="connsiteY4-90" fmla="*/ 4400382 h 4542571"/>
              <a:gd name="connsiteX5-91" fmla="*/ 5277579 w 5554564"/>
              <a:gd name="connsiteY5-92" fmla="*/ 2522596 h 4542571"/>
              <a:gd name="connsiteX6-93" fmla="*/ 5424536 w 5554564"/>
              <a:gd name="connsiteY6-94" fmla="*/ 187610 h 4542571"/>
              <a:gd name="connsiteX7-95" fmla="*/ 2354765 w 5554564"/>
              <a:gd name="connsiteY7-96" fmla="*/ 73310 h 4542571"/>
              <a:gd name="connsiteX8-97" fmla="*/ 346351 w 5554564"/>
              <a:gd name="connsiteY8-98" fmla="*/ 24324 h 4542571"/>
              <a:gd name="connsiteX9-99" fmla="*/ 3451 w 5554564"/>
              <a:gd name="connsiteY9-100" fmla="*/ 677467 h 4542571"/>
              <a:gd name="connsiteX0-101" fmla="*/ 3451 w 5682000"/>
              <a:gd name="connsiteY0-102" fmla="*/ 700982 h 4563669"/>
              <a:gd name="connsiteX1-103" fmla="*/ 166736 w 5682000"/>
              <a:gd name="connsiteY1-104" fmla="*/ 1599054 h 4563669"/>
              <a:gd name="connsiteX2-105" fmla="*/ 117751 w 5682000"/>
              <a:gd name="connsiteY2-106" fmla="*/ 4195297 h 4563669"/>
              <a:gd name="connsiteX3-107" fmla="*/ 1293408 w 5682000"/>
              <a:gd name="connsiteY3-108" fmla="*/ 4407568 h 4563669"/>
              <a:gd name="connsiteX4-109" fmla="*/ 5261251 w 5682000"/>
              <a:gd name="connsiteY4-110" fmla="*/ 4423897 h 4563669"/>
              <a:gd name="connsiteX5-111" fmla="*/ 5489850 w 5682000"/>
              <a:gd name="connsiteY5-112" fmla="*/ 2578768 h 4563669"/>
              <a:gd name="connsiteX6-113" fmla="*/ 5424536 w 5682000"/>
              <a:gd name="connsiteY6-114" fmla="*/ 211125 h 4563669"/>
              <a:gd name="connsiteX7-115" fmla="*/ 2354765 w 5682000"/>
              <a:gd name="connsiteY7-116" fmla="*/ 96825 h 4563669"/>
              <a:gd name="connsiteX8-117" fmla="*/ 346351 w 5682000"/>
              <a:gd name="connsiteY8-118" fmla="*/ 47839 h 4563669"/>
              <a:gd name="connsiteX9-119" fmla="*/ 3451 w 5682000"/>
              <a:gd name="connsiteY9-120" fmla="*/ 700982 h 4563669"/>
              <a:gd name="connsiteX0-121" fmla="*/ 3451 w 5687062"/>
              <a:gd name="connsiteY0-122" fmla="*/ 700982 h 4602114"/>
              <a:gd name="connsiteX1-123" fmla="*/ 166736 w 5687062"/>
              <a:gd name="connsiteY1-124" fmla="*/ 1599054 h 4602114"/>
              <a:gd name="connsiteX2-125" fmla="*/ 117751 w 5687062"/>
              <a:gd name="connsiteY2-126" fmla="*/ 4195297 h 4602114"/>
              <a:gd name="connsiteX3-127" fmla="*/ 1293408 w 5687062"/>
              <a:gd name="connsiteY3-128" fmla="*/ 4407568 h 4602114"/>
              <a:gd name="connsiteX4-129" fmla="*/ 5146951 w 5687062"/>
              <a:gd name="connsiteY4-130" fmla="*/ 4472883 h 4602114"/>
              <a:gd name="connsiteX5-131" fmla="*/ 5489850 w 5687062"/>
              <a:gd name="connsiteY5-132" fmla="*/ 2578768 h 4602114"/>
              <a:gd name="connsiteX6-133" fmla="*/ 5424536 w 5687062"/>
              <a:gd name="connsiteY6-134" fmla="*/ 211125 h 4602114"/>
              <a:gd name="connsiteX7-135" fmla="*/ 2354765 w 5687062"/>
              <a:gd name="connsiteY7-136" fmla="*/ 96825 h 4602114"/>
              <a:gd name="connsiteX8-137" fmla="*/ 346351 w 5687062"/>
              <a:gd name="connsiteY8-138" fmla="*/ 47839 h 4602114"/>
              <a:gd name="connsiteX9-139" fmla="*/ 3451 w 5687062"/>
              <a:gd name="connsiteY9-140" fmla="*/ 700982 h 4602114"/>
              <a:gd name="connsiteX0-141" fmla="*/ 3451 w 5687062"/>
              <a:gd name="connsiteY0-142" fmla="*/ 700982 h 4630183"/>
              <a:gd name="connsiteX1-143" fmla="*/ 166736 w 5687062"/>
              <a:gd name="connsiteY1-144" fmla="*/ 1599054 h 4630183"/>
              <a:gd name="connsiteX2-145" fmla="*/ 117751 w 5687062"/>
              <a:gd name="connsiteY2-146" fmla="*/ 4195297 h 4630183"/>
              <a:gd name="connsiteX3-147" fmla="*/ 1750608 w 5687062"/>
              <a:gd name="connsiteY3-148" fmla="*/ 4489211 h 4630183"/>
              <a:gd name="connsiteX4-149" fmla="*/ 5146951 w 5687062"/>
              <a:gd name="connsiteY4-150" fmla="*/ 4472883 h 4630183"/>
              <a:gd name="connsiteX5-151" fmla="*/ 5489850 w 5687062"/>
              <a:gd name="connsiteY5-152" fmla="*/ 2578768 h 4630183"/>
              <a:gd name="connsiteX6-153" fmla="*/ 5424536 w 5687062"/>
              <a:gd name="connsiteY6-154" fmla="*/ 211125 h 4630183"/>
              <a:gd name="connsiteX7-155" fmla="*/ 2354765 w 5687062"/>
              <a:gd name="connsiteY7-156" fmla="*/ 96825 h 4630183"/>
              <a:gd name="connsiteX8-157" fmla="*/ 346351 w 5687062"/>
              <a:gd name="connsiteY8-158" fmla="*/ 47839 h 4630183"/>
              <a:gd name="connsiteX9-159" fmla="*/ 3451 w 5687062"/>
              <a:gd name="connsiteY9-160" fmla="*/ 700982 h 4630183"/>
              <a:gd name="connsiteX0-161" fmla="*/ 39466 w 5723077"/>
              <a:gd name="connsiteY0-162" fmla="*/ 700982 h 4630183"/>
              <a:gd name="connsiteX1-163" fmla="*/ 55794 w 5723077"/>
              <a:gd name="connsiteY1-164" fmla="*/ 1958282 h 4630183"/>
              <a:gd name="connsiteX2-165" fmla="*/ 153766 w 5723077"/>
              <a:gd name="connsiteY2-166" fmla="*/ 4195297 h 4630183"/>
              <a:gd name="connsiteX3-167" fmla="*/ 1786623 w 5723077"/>
              <a:gd name="connsiteY3-168" fmla="*/ 4489211 h 4630183"/>
              <a:gd name="connsiteX4-169" fmla="*/ 5182966 w 5723077"/>
              <a:gd name="connsiteY4-170" fmla="*/ 4472883 h 4630183"/>
              <a:gd name="connsiteX5-171" fmla="*/ 5525865 w 5723077"/>
              <a:gd name="connsiteY5-172" fmla="*/ 2578768 h 4630183"/>
              <a:gd name="connsiteX6-173" fmla="*/ 5460551 w 5723077"/>
              <a:gd name="connsiteY6-174" fmla="*/ 211125 h 4630183"/>
              <a:gd name="connsiteX7-175" fmla="*/ 2390780 w 5723077"/>
              <a:gd name="connsiteY7-176" fmla="*/ 96825 h 4630183"/>
              <a:gd name="connsiteX8-177" fmla="*/ 382366 w 5723077"/>
              <a:gd name="connsiteY8-178" fmla="*/ 47839 h 4630183"/>
              <a:gd name="connsiteX9-179" fmla="*/ 39466 w 5723077"/>
              <a:gd name="connsiteY9-180" fmla="*/ 700982 h 4630183"/>
              <a:gd name="connsiteX0-181" fmla="*/ 39466 w 5723077"/>
              <a:gd name="connsiteY0-182" fmla="*/ 700982 h 4598647"/>
              <a:gd name="connsiteX1-183" fmla="*/ 55794 w 5723077"/>
              <a:gd name="connsiteY1-184" fmla="*/ 1958282 h 4598647"/>
              <a:gd name="connsiteX2-185" fmla="*/ 153766 w 5723077"/>
              <a:gd name="connsiteY2-186" fmla="*/ 4195297 h 4598647"/>
              <a:gd name="connsiteX3-187" fmla="*/ 1786623 w 5723077"/>
              <a:gd name="connsiteY3-188" fmla="*/ 4489211 h 4598647"/>
              <a:gd name="connsiteX4-189" fmla="*/ 5182966 w 5723077"/>
              <a:gd name="connsiteY4-190" fmla="*/ 4472883 h 4598647"/>
              <a:gd name="connsiteX5-191" fmla="*/ 5525865 w 5723077"/>
              <a:gd name="connsiteY5-192" fmla="*/ 2578768 h 4598647"/>
              <a:gd name="connsiteX6-193" fmla="*/ 5460551 w 5723077"/>
              <a:gd name="connsiteY6-194" fmla="*/ 211125 h 4598647"/>
              <a:gd name="connsiteX7-195" fmla="*/ 2390780 w 5723077"/>
              <a:gd name="connsiteY7-196" fmla="*/ 96825 h 4598647"/>
              <a:gd name="connsiteX8-197" fmla="*/ 382366 w 5723077"/>
              <a:gd name="connsiteY8-198" fmla="*/ 47839 h 4598647"/>
              <a:gd name="connsiteX9-199" fmla="*/ 39466 w 5723077"/>
              <a:gd name="connsiteY9-200" fmla="*/ 700982 h 4598647"/>
              <a:gd name="connsiteX0-201" fmla="*/ 39466 w 5716643"/>
              <a:gd name="connsiteY0-202" fmla="*/ 700982 h 4625148"/>
              <a:gd name="connsiteX1-203" fmla="*/ 55794 w 5716643"/>
              <a:gd name="connsiteY1-204" fmla="*/ 1958282 h 4625148"/>
              <a:gd name="connsiteX2-205" fmla="*/ 153766 w 5716643"/>
              <a:gd name="connsiteY2-206" fmla="*/ 4195297 h 4625148"/>
              <a:gd name="connsiteX3-207" fmla="*/ 1786623 w 5716643"/>
              <a:gd name="connsiteY3-208" fmla="*/ 4489211 h 4625148"/>
              <a:gd name="connsiteX4-209" fmla="*/ 5328776 w 5716643"/>
              <a:gd name="connsiteY4-210" fmla="*/ 4508802 h 4625148"/>
              <a:gd name="connsiteX5-211" fmla="*/ 5525865 w 5716643"/>
              <a:gd name="connsiteY5-212" fmla="*/ 2578768 h 4625148"/>
              <a:gd name="connsiteX6-213" fmla="*/ 5460551 w 5716643"/>
              <a:gd name="connsiteY6-214" fmla="*/ 211125 h 4625148"/>
              <a:gd name="connsiteX7-215" fmla="*/ 2390780 w 5716643"/>
              <a:gd name="connsiteY7-216" fmla="*/ 96825 h 4625148"/>
              <a:gd name="connsiteX8-217" fmla="*/ 382366 w 5716643"/>
              <a:gd name="connsiteY8-218" fmla="*/ 47839 h 4625148"/>
              <a:gd name="connsiteX9-219" fmla="*/ 39466 w 5716643"/>
              <a:gd name="connsiteY9-220" fmla="*/ 700982 h 4625148"/>
              <a:gd name="connsiteX0-221" fmla="*/ 39466 w 5715854"/>
              <a:gd name="connsiteY0-222" fmla="*/ 700982 h 4573748"/>
              <a:gd name="connsiteX1-223" fmla="*/ 55794 w 5715854"/>
              <a:gd name="connsiteY1-224" fmla="*/ 1958282 h 4573748"/>
              <a:gd name="connsiteX2-225" fmla="*/ 153766 w 5715854"/>
              <a:gd name="connsiteY2-226" fmla="*/ 4195297 h 4573748"/>
              <a:gd name="connsiteX3-227" fmla="*/ 1786623 w 5715854"/>
              <a:gd name="connsiteY3-228" fmla="*/ 4489211 h 4573748"/>
              <a:gd name="connsiteX4-229" fmla="*/ 5347003 w 5715854"/>
              <a:gd name="connsiteY4-230" fmla="*/ 4436964 h 4573748"/>
              <a:gd name="connsiteX5-231" fmla="*/ 5525865 w 5715854"/>
              <a:gd name="connsiteY5-232" fmla="*/ 2578768 h 4573748"/>
              <a:gd name="connsiteX6-233" fmla="*/ 5460551 w 5715854"/>
              <a:gd name="connsiteY6-234" fmla="*/ 211125 h 4573748"/>
              <a:gd name="connsiteX7-235" fmla="*/ 2390780 w 5715854"/>
              <a:gd name="connsiteY7-236" fmla="*/ 96825 h 4573748"/>
              <a:gd name="connsiteX8-237" fmla="*/ 382366 w 5715854"/>
              <a:gd name="connsiteY8-238" fmla="*/ 47839 h 4573748"/>
              <a:gd name="connsiteX9-239" fmla="*/ 39466 w 5715854"/>
              <a:gd name="connsiteY9-240" fmla="*/ 700982 h 4573748"/>
              <a:gd name="connsiteX0-241" fmla="*/ 39466 w 5628110"/>
              <a:gd name="connsiteY0-242" fmla="*/ 658040 h 4530806"/>
              <a:gd name="connsiteX1-243" fmla="*/ 55794 w 5628110"/>
              <a:gd name="connsiteY1-244" fmla="*/ 1915340 h 4530806"/>
              <a:gd name="connsiteX2-245" fmla="*/ 153766 w 5628110"/>
              <a:gd name="connsiteY2-246" fmla="*/ 4152355 h 4530806"/>
              <a:gd name="connsiteX3-247" fmla="*/ 1786623 w 5628110"/>
              <a:gd name="connsiteY3-248" fmla="*/ 4446269 h 4530806"/>
              <a:gd name="connsiteX4-249" fmla="*/ 5347003 w 5628110"/>
              <a:gd name="connsiteY4-250" fmla="*/ 4394022 h 4530806"/>
              <a:gd name="connsiteX5-251" fmla="*/ 5525865 w 5628110"/>
              <a:gd name="connsiteY5-252" fmla="*/ 2535826 h 4530806"/>
              <a:gd name="connsiteX6-253" fmla="*/ 5460551 w 5628110"/>
              <a:gd name="connsiteY6-254" fmla="*/ 168183 h 4530806"/>
              <a:gd name="connsiteX7-255" fmla="*/ 2390780 w 5628110"/>
              <a:gd name="connsiteY7-256" fmla="*/ 53883 h 4530806"/>
              <a:gd name="connsiteX8-257" fmla="*/ 382366 w 5628110"/>
              <a:gd name="connsiteY8-258" fmla="*/ 4897 h 4530806"/>
              <a:gd name="connsiteX9-259" fmla="*/ 39466 w 5628110"/>
              <a:gd name="connsiteY9-260" fmla="*/ 658040 h 4530806"/>
              <a:gd name="connsiteX0-261" fmla="*/ 39466 w 5628110"/>
              <a:gd name="connsiteY0-262" fmla="*/ 658040 h 4530806"/>
              <a:gd name="connsiteX1-263" fmla="*/ 55794 w 5628110"/>
              <a:gd name="connsiteY1-264" fmla="*/ 1915340 h 4530806"/>
              <a:gd name="connsiteX2-265" fmla="*/ 153766 w 5628110"/>
              <a:gd name="connsiteY2-266" fmla="*/ 4152355 h 4530806"/>
              <a:gd name="connsiteX3-267" fmla="*/ 1786623 w 5628110"/>
              <a:gd name="connsiteY3-268" fmla="*/ 4446269 h 4530806"/>
              <a:gd name="connsiteX4-269" fmla="*/ 5347003 w 5628110"/>
              <a:gd name="connsiteY4-270" fmla="*/ 4394022 h 4530806"/>
              <a:gd name="connsiteX5-271" fmla="*/ 5525865 w 5628110"/>
              <a:gd name="connsiteY5-272" fmla="*/ 2535826 h 4530806"/>
              <a:gd name="connsiteX6-273" fmla="*/ 5460551 w 5628110"/>
              <a:gd name="connsiteY6-274" fmla="*/ 168183 h 4530806"/>
              <a:gd name="connsiteX7-275" fmla="*/ 2390780 w 5628110"/>
              <a:gd name="connsiteY7-276" fmla="*/ 53883 h 4530806"/>
              <a:gd name="connsiteX8-277" fmla="*/ 473498 w 5628110"/>
              <a:gd name="connsiteY8-278" fmla="*/ 4897 h 4530806"/>
              <a:gd name="connsiteX9-279" fmla="*/ 39466 w 5628110"/>
              <a:gd name="connsiteY9-280" fmla="*/ 658040 h 4530806"/>
              <a:gd name="connsiteX0-281" fmla="*/ 39466 w 5628110"/>
              <a:gd name="connsiteY0-282" fmla="*/ 658040 h 4530806"/>
              <a:gd name="connsiteX1-283" fmla="*/ 55794 w 5628110"/>
              <a:gd name="connsiteY1-284" fmla="*/ 1915340 h 4530806"/>
              <a:gd name="connsiteX2-285" fmla="*/ 153766 w 5628110"/>
              <a:gd name="connsiteY2-286" fmla="*/ 4152355 h 4530806"/>
              <a:gd name="connsiteX3-287" fmla="*/ 1786623 w 5628110"/>
              <a:gd name="connsiteY3-288" fmla="*/ 4446269 h 4530806"/>
              <a:gd name="connsiteX4-289" fmla="*/ 5347003 w 5628110"/>
              <a:gd name="connsiteY4-290" fmla="*/ 4394022 h 4530806"/>
              <a:gd name="connsiteX5-291" fmla="*/ 5525865 w 5628110"/>
              <a:gd name="connsiteY5-292" fmla="*/ 2535826 h 4530806"/>
              <a:gd name="connsiteX6-293" fmla="*/ 5460551 w 5628110"/>
              <a:gd name="connsiteY6-294" fmla="*/ 168183 h 4530806"/>
              <a:gd name="connsiteX7-295" fmla="*/ 2390780 w 5628110"/>
              <a:gd name="connsiteY7-296" fmla="*/ 53883 h 4530806"/>
              <a:gd name="connsiteX8-297" fmla="*/ 473498 w 5628110"/>
              <a:gd name="connsiteY8-298" fmla="*/ 4897 h 4530806"/>
              <a:gd name="connsiteX9-299" fmla="*/ 277859 w 5628110"/>
              <a:gd name="connsiteY9-300" fmla="*/ 887092 h 4530806"/>
              <a:gd name="connsiteX0-301" fmla="*/ 39466 w 5628110"/>
              <a:gd name="connsiteY0-302" fmla="*/ 658040 h 4530806"/>
              <a:gd name="connsiteX1-303" fmla="*/ 55794 w 5628110"/>
              <a:gd name="connsiteY1-304" fmla="*/ 1915340 h 4530806"/>
              <a:gd name="connsiteX2-305" fmla="*/ 153766 w 5628110"/>
              <a:gd name="connsiteY2-306" fmla="*/ 4152355 h 4530806"/>
              <a:gd name="connsiteX3-307" fmla="*/ 1786623 w 5628110"/>
              <a:gd name="connsiteY3-308" fmla="*/ 4446269 h 4530806"/>
              <a:gd name="connsiteX4-309" fmla="*/ 5347003 w 5628110"/>
              <a:gd name="connsiteY4-310" fmla="*/ 4394022 h 4530806"/>
              <a:gd name="connsiteX5-311" fmla="*/ 5525865 w 5628110"/>
              <a:gd name="connsiteY5-312" fmla="*/ 2535826 h 4530806"/>
              <a:gd name="connsiteX6-313" fmla="*/ 5460551 w 5628110"/>
              <a:gd name="connsiteY6-314" fmla="*/ 168183 h 4530806"/>
              <a:gd name="connsiteX7-315" fmla="*/ 2390780 w 5628110"/>
              <a:gd name="connsiteY7-316" fmla="*/ 53883 h 4530806"/>
              <a:gd name="connsiteX8-317" fmla="*/ 473498 w 5628110"/>
              <a:gd name="connsiteY8-318" fmla="*/ 4897 h 4530806"/>
              <a:gd name="connsiteX0-319" fmla="*/ 39466 w 5628110"/>
              <a:gd name="connsiteY0-320" fmla="*/ 896635 h 4530806"/>
              <a:gd name="connsiteX1-321" fmla="*/ 55794 w 5628110"/>
              <a:gd name="connsiteY1-322" fmla="*/ 1915340 h 4530806"/>
              <a:gd name="connsiteX2-323" fmla="*/ 153766 w 5628110"/>
              <a:gd name="connsiteY2-324" fmla="*/ 4152355 h 4530806"/>
              <a:gd name="connsiteX3-325" fmla="*/ 1786623 w 5628110"/>
              <a:gd name="connsiteY3-326" fmla="*/ 4446269 h 4530806"/>
              <a:gd name="connsiteX4-327" fmla="*/ 5347003 w 5628110"/>
              <a:gd name="connsiteY4-328" fmla="*/ 4394022 h 4530806"/>
              <a:gd name="connsiteX5-329" fmla="*/ 5525865 w 5628110"/>
              <a:gd name="connsiteY5-330" fmla="*/ 2535826 h 4530806"/>
              <a:gd name="connsiteX6-331" fmla="*/ 5460551 w 5628110"/>
              <a:gd name="connsiteY6-332" fmla="*/ 168183 h 4530806"/>
              <a:gd name="connsiteX7-333" fmla="*/ 2390780 w 5628110"/>
              <a:gd name="connsiteY7-334" fmla="*/ 53883 h 4530806"/>
              <a:gd name="connsiteX8-335" fmla="*/ 473498 w 5628110"/>
              <a:gd name="connsiteY8-336" fmla="*/ 4897 h 4530806"/>
              <a:gd name="connsiteX0-337" fmla="*/ 39466 w 5628110"/>
              <a:gd name="connsiteY0-338" fmla="*/ 896635 h 4530806"/>
              <a:gd name="connsiteX1-339" fmla="*/ 55794 w 5628110"/>
              <a:gd name="connsiteY1-340" fmla="*/ 1915340 h 4530806"/>
              <a:gd name="connsiteX2-341" fmla="*/ 153766 w 5628110"/>
              <a:gd name="connsiteY2-342" fmla="*/ 4152355 h 4530806"/>
              <a:gd name="connsiteX3-343" fmla="*/ 1786623 w 5628110"/>
              <a:gd name="connsiteY3-344" fmla="*/ 4446269 h 4530806"/>
              <a:gd name="connsiteX4-345" fmla="*/ 5347003 w 5628110"/>
              <a:gd name="connsiteY4-346" fmla="*/ 4394022 h 4530806"/>
              <a:gd name="connsiteX5-347" fmla="*/ 5525865 w 5628110"/>
              <a:gd name="connsiteY5-348" fmla="*/ 2535826 h 4530806"/>
              <a:gd name="connsiteX6-349" fmla="*/ 5460551 w 5628110"/>
              <a:gd name="connsiteY6-350" fmla="*/ 168183 h 4530806"/>
              <a:gd name="connsiteX7-351" fmla="*/ 2390780 w 5628110"/>
              <a:gd name="connsiteY7-352" fmla="*/ 53883 h 4530806"/>
              <a:gd name="connsiteX8-353" fmla="*/ 845987 w 5628110"/>
              <a:gd name="connsiteY8-354" fmla="*/ 4897 h 453080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5628110" h="4530806">
                <a:moveTo>
                  <a:pt x="39466" y="896635"/>
                </a:moveTo>
                <a:cubicBezTo>
                  <a:pt x="-30151" y="1215042"/>
                  <a:pt x="36744" y="1372720"/>
                  <a:pt x="55794" y="1915340"/>
                </a:cubicBezTo>
                <a:cubicBezTo>
                  <a:pt x="74844" y="2457960"/>
                  <a:pt x="-134706" y="3730534"/>
                  <a:pt x="153766" y="4152355"/>
                </a:cubicBezTo>
                <a:cubicBezTo>
                  <a:pt x="442238" y="4574177"/>
                  <a:pt x="921084" y="4405991"/>
                  <a:pt x="1786623" y="4446269"/>
                </a:cubicBezTo>
                <a:cubicBezTo>
                  <a:pt x="2652162" y="4486547"/>
                  <a:pt x="4942512" y="4640591"/>
                  <a:pt x="5347003" y="4394022"/>
                </a:cubicBezTo>
                <a:cubicBezTo>
                  <a:pt x="5751494" y="4147453"/>
                  <a:pt x="5506940" y="3240133"/>
                  <a:pt x="5525865" y="2535826"/>
                </a:cubicBezTo>
                <a:cubicBezTo>
                  <a:pt x="5544790" y="1831520"/>
                  <a:pt x="5782574" y="438161"/>
                  <a:pt x="5460551" y="168183"/>
                </a:cubicBezTo>
                <a:cubicBezTo>
                  <a:pt x="5138528" y="-101795"/>
                  <a:pt x="3221955" y="81097"/>
                  <a:pt x="2390780" y="53883"/>
                </a:cubicBezTo>
                <a:cubicBezTo>
                  <a:pt x="1559605" y="26669"/>
                  <a:pt x="1148065" y="-14153"/>
                  <a:pt x="845987" y="4897"/>
                </a:cubicBezTo>
              </a:path>
            </a:pathLst>
          </a:custGeom>
          <a:solidFill>
            <a:schemeClr val="bg1"/>
          </a:solidFill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73" name="任意多边形 72"/>
          <p:cNvSpPr/>
          <p:nvPr/>
        </p:nvSpPr>
        <p:spPr>
          <a:xfrm>
            <a:off x="4303353" y="3288578"/>
            <a:ext cx="841637" cy="1170976"/>
          </a:xfrm>
          <a:custGeom>
            <a:avLst/>
            <a:gdLst>
              <a:gd name="connsiteX0" fmla="*/ 135734 w 5735830"/>
              <a:gd name="connsiteY0" fmla="*/ 360201 h 4633519"/>
              <a:gd name="connsiteX1" fmla="*/ 250034 w 5735830"/>
              <a:gd name="connsiteY1" fmla="*/ 1666487 h 4633519"/>
              <a:gd name="connsiteX2" fmla="*/ 201049 w 5735830"/>
              <a:gd name="connsiteY2" fmla="*/ 4262730 h 4633519"/>
              <a:gd name="connsiteX3" fmla="*/ 1376706 w 5735830"/>
              <a:gd name="connsiteY3" fmla="*/ 4475001 h 4633519"/>
              <a:gd name="connsiteX4" fmla="*/ 5344549 w 5735830"/>
              <a:gd name="connsiteY4" fmla="*/ 4491330 h 4633519"/>
              <a:gd name="connsiteX5" fmla="*/ 5360877 w 5735830"/>
              <a:gd name="connsiteY5" fmla="*/ 2613544 h 4633519"/>
              <a:gd name="connsiteX6" fmla="*/ 5507834 w 5735830"/>
              <a:gd name="connsiteY6" fmla="*/ 278558 h 4633519"/>
              <a:gd name="connsiteX7" fmla="*/ 1899220 w 5735830"/>
              <a:gd name="connsiteY7" fmla="*/ 294887 h 4633519"/>
              <a:gd name="connsiteX8" fmla="*/ 152063 w 5735830"/>
              <a:gd name="connsiteY8" fmla="*/ 972 h 4633519"/>
              <a:gd name="connsiteX9" fmla="*/ 86749 w 5735830"/>
              <a:gd name="connsiteY9" fmla="*/ 409187 h 4633519"/>
              <a:gd name="connsiteX10" fmla="*/ 135734 w 5735830"/>
              <a:gd name="connsiteY10" fmla="*/ 360201 h 4633519"/>
              <a:gd name="connsiteX0-1" fmla="*/ 92877 w 5741958"/>
              <a:gd name="connsiteY0-2" fmla="*/ 409187 h 4633519"/>
              <a:gd name="connsiteX1-3" fmla="*/ 256162 w 5741958"/>
              <a:gd name="connsiteY1-4" fmla="*/ 1666487 h 4633519"/>
              <a:gd name="connsiteX2-5" fmla="*/ 207177 w 5741958"/>
              <a:gd name="connsiteY2-6" fmla="*/ 4262730 h 4633519"/>
              <a:gd name="connsiteX3-7" fmla="*/ 1382834 w 5741958"/>
              <a:gd name="connsiteY3-8" fmla="*/ 4475001 h 4633519"/>
              <a:gd name="connsiteX4-9" fmla="*/ 5350677 w 5741958"/>
              <a:gd name="connsiteY4-10" fmla="*/ 4491330 h 4633519"/>
              <a:gd name="connsiteX5-11" fmla="*/ 5367005 w 5741958"/>
              <a:gd name="connsiteY5-12" fmla="*/ 2613544 h 4633519"/>
              <a:gd name="connsiteX6-13" fmla="*/ 5513962 w 5741958"/>
              <a:gd name="connsiteY6-14" fmla="*/ 278558 h 4633519"/>
              <a:gd name="connsiteX7-15" fmla="*/ 1905348 w 5741958"/>
              <a:gd name="connsiteY7-16" fmla="*/ 294887 h 4633519"/>
              <a:gd name="connsiteX8-17" fmla="*/ 158191 w 5741958"/>
              <a:gd name="connsiteY8-18" fmla="*/ 972 h 4633519"/>
              <a:gd name="connsiteX9-19" fmla="*/ 92877 w 5741958"/>
              <a:gd name="connsiteY9-20" fmla="*/ 409187 h 4633519"/>
              <a:gd name="connsiteX0-21" fmla="*/ 92877 w 5741958"/>
              <a:gd name="connsiteY0-22" fmla="*/ 768415 h 4633519"/>
              <a:gd name="connsiteX1-23" fmla="*/ 256162 w 5741958"/>
              <a:gd name="connsiteY1-24" fmla="*/ 1666487 h 4633519"/>
              <a:gd name="connsiteX2-25" fmla="*/ 207177 w 5741958"/>
              <a:gd name="connsiteY2-26" fmla="*/ 4262730 h 4633519"/>
              <a:gd name="connsiteX3-27" fmla="*/ 1382834 w 5741958"/>
              <a:gd name="connsiteY3-28" fmla="*/ 4475001 h 4633519"/>
              <a:gd name="connsiteX4-29" fmla="*/ 5350677 w 5741958"/>
              <a:gd name="connsiteY4-30" fmla="*/ 4491330 h 4633519"/>
              <a:gd name="connsiteX5-31" fmla="*/ 5367005 w 5741958"/>
              <a:gd name="connsiteY5-32" fmla="*/ 2613544 h 4633519"/>
              <a:gd name="connsiteX6-33" fmla="*/ 5513962 w 5741958"/>
              <a:gd name="connsiteY6-34" fmla="*/ 278558 h 4633519"/>
              <a:gd name="connsiteX7-35" fmla="*/ 1905348 w 5741958"/>
              <a:gd name="connsiteY7-36" fmla="*/ 294887 h 4633519"/>
              <a:gd name="connsiteX8-37" fmla="*/ 158191 w 5741958"/>
              <a:gd name="connsiteY8-38" fmla="*/ 972 h 4633519"/>
              <a:gd name="connsiteX9-39" fmla="*/ 92877 w 5741958"/>
              <a:gd name="connsiteY9-40" fmla="*/ 768415 h 4633519"/>
              <a:gd name="connsiteX0-41" fmla="*/ 3451 w 5652532"/>
              <a:gd name="connsiteY0-42" fmla="*/ 654617 h 4519721"/>
              <a:gd name="connsiteX1-43" fmla="*/ 166736 w 5652532"/>
              <a:gd name="connsiteY1-44" fmla="*/ 1552689 h 4519721"/>
              <a:gd name="connsiteX2-45" fmla="*/ 117751 w 5652532"/>
              <a:gd name="connsiteY2-46" fmla="*/ 4148932 h 4519721"/>
              <a:gd name="connsiteX3-47" fmla="*/ 1293408 w 5652532"/>
              <a:gd name="connsiteY3-48" fmla="*/ 4361203 h 4519721"/>
              <a:gd name="connsiteX4-49" fmla="*/ 5261251 w 5652532"/>
              <a:gd name="connsiteY4-50" fmla="*/ 4377532 h 4519721"/>
              <a:gd name="connsiteX5-51" fmla="*/ 5277579 w 5652532"/>
              <a:gd name="connsiteY5-52" fmla="*/ 2499746 h 4519721"/>
              <a:gd name="connsiteX6-53" fmla="*/ 5424536 w 5652532"/>
              <a:gd name="connsiteY6-54" fmla="*/ 164760 h 4519721"/>
              <a:gd name="connsiteX7-55" fmla="*/ 1815922 w 5652532"/>
              <a:gd name="connsiteY7-56" fmla="*/ 181089 h 4519721"/>
              <a:gd name="connsiteX8-57" fmla="*/ 346351 w 5652532"/>
              <a:gd name="connsiteY8-58" fmla="*/ 1474 h 4519721"/>
              <a:gd name="connsiteX9-59" fmla="*/ 3451 w 5652532"/>
              <a:gd name="connsiteY9-60" fmla="*/ 654617 h 4519721"/>
              <a:gd name="connsiteX0-61" fmla="*/ 3451 w 5613197"/>
              <a:gd name="connsiteY0-62" fmla="*/ 698621 h 4563725"/>
              <a:gd name="connsiteX1-63" fmla="*/ 166736 w 5613197"/>
              <a:gd name="connsiteY1-64" fmla="*/ 1596693 h 4563725"/>
              <a:gd name="connsiteX2-65" fmla="*/ 117751 w 5613197"/>
              <a:gd name="connsiteY2-66" fmla="*/ 4192936 h 4563725"/>
              <a:gd name="connsiteX3-67" fmla="*/ 1293408 w 5613197"/>
              <a:gd name="connsiteY3-68" fmla="*/ 4405207 h 4563725"/>
              <a:gd name="connsiteX4-69" fmla="*/ 5261251 w 5613197"/>
              <a:gd name="connsiteY4-70" fmla="*/ 4421536 h 4563725"/>
              <a:gd name="connsiteX5-71" fmla="*/ 5277579 w 5613197"/>
              <a:gd name="connsiteY5-72" fmla="*/ 2543750 h 4563725"/>
              <a:gd name="connsiteX6-73" fmla="*/ 5424536 w 5613197"/>
              <a:gd name="connsiteY6-74" fmla="*/ 208764 h 4563725"/>
              <a:gd name="connsiteX7-75" fmla="*/ 2354765 w 5613197"/>
              <a:gd name="connsiteY7-76" fmla="*/ 94464 h 4563725"/>
              <a:gd name="connsiteX8-77" fmla="*/ 346351 w 5613197"/>
              <a:gd name="connsiteY8-78" fmla="*/ 45478 h 4563725"/>
              <a:gd name="connsiteX9-79" fmla="*/ 3451 w 5613197"/>
              <a:gd name="connsiteY9-80" fmla="*/ 698621 h 4563725"/>
              <a:gd name="connsiteX0-81" fmla="*/ 3451 w 5554564"/>
              <a:gd name="connsiteY0-82" fmla="*/ 677467 h 4542571"/>
              <a:gd name="connsiteX1-83" fmla="*/ 166736 w 5554564"/>
              <a:gd name="connsiteY1-84" fmla="*/ 1575539 h 4542571"/>
              <a:gd name="connsiteX2-85" fmla="*/ 117751 w 5554564"/>
              <a:gd name="connsiteY2-86" fmla="*/ 4171782 h 4542571"/>
              <a:gd name="connsiteX3-87" fmla="*/ 1293408 w 5554564"/>
              <a:gd name="connsiteY3-88" fmla="*/ 4384053 h 4542571"/>
              <a:gd name="connsiteX4-89" fmla="*/ 5261251 w 5554564"/>
              <a:gd name="connsiteY4-90" fmla="*/ 4400382 h 4542571"/>
              <a:gd name="connsiteX5-91" fmla="*/ 5277579 w 5554564"/>
              <a:gd name="connsiteY5-92" fmla="*/ 2522596 h 4542571"/>
              <a:gd name="connsiteX6-93" fmla="*/ 5424536 w 5554564"/>
              <a:gd name="connsiteY6-94" fmla="*/ 187610 h 4542571"/>
              <a:gd name="connsiteX7-95" fmla="*/ 2354765 w 5554564"/>
              <a:gd name="connsiteY7-96" fmla="*/ 73310 h 4542571"/>
              <a:gd name="connsiteX8-97" fmla="*/ 346351 w 5554564"/>
              <a:gd name="connsiteY8-98" fmla="*/ 24324 h 4542571"/>
              <a:gd name="connsiteX9-99" fmla="*/ 3451 w 5554564"/>
              <a:gd name="connsiteY9-100" fmla="*/ 677467 h 4542571"/>
              <a:gd name="connsiteX0-101" fmla="*/ 3451 w 5682000"/>
              <a:gd name="connsiteY0-102" fmla="*/ 700982 h 4563669"/>
              <a:gd name="connsiteX1-103" fmla="*/ 166736 w 5682000"/>
              <a:gd name="connsiteY1-104" fmla="*/ 1599054 h 4563669"/>
              <a:gd name="connsiteX2-105" fmla="*/ 117751 w 5682000"/>
              <a:gd name="connsiteY2-106" fmla="*/ 4195297 h 4563669"/>
              <a:gd name="connsiteX3-107" fmla="*/ 1293408 w 5682000"/>
              <a:gd name="connsiteY3-108" fmla="*/ 4407568 h 4563669"/>
              <a:gd name="connsiteX4-109" fmla="*/ 5261251 w 5682000"/>
              <a:gd name="connsiteY4-110" fmla="*/ 4423897 h 4563669"/>
              <a:gd name="connsiteX5-111" fmla="*/ 5489850 w 5682000"/>
              <a:gd name="connsiteY5-112" fmla="*/ 2578768 h 4563669"/>
              <a:gd name="connsiteX6-113" fmla="*/ 5424536 w 5682000"/>
              <a:gd name="connsiteY6-114" fmla="*/ 211125 h 4563669"/>
              <a:gd name="connsiteX7-115" fmla="*/ 2354765 w 5682000"/>
              <a:gd name="connsiteY7-116" fmla="*/ 96825 h 4563669"/>
              <a:gd name="connsiteX8-117" fmla="*/ 346351 w 5682000"/>
              <a:gd name="connsiteY8-118" fmla="*/ 47839 h 4563669"/>
              <a:gd name="connsiteX9-119" fmla="*/ 3451 w 5682000"/>
              <a:gd name="connsiteY9-120" fmla="*/ 700982 h 4563669"/>
              <a:gd name="connsiteX0-121" fmla="*/ 3451 w 5687062"/>
              <a:gd name="connsiteY0-122" fmla="*/ 700982 h 4602114"/>
              <a:gd name="connsiteX1-123" fmla="*/ 166736 w 5687062"/>
              <a:gd name="connsiteY1-124" fmla="*/ 1599054 h 4602114"/>
              <a:gd name="connsiteX2-125" fmla="*/ 117751 w 5687062"/>
              <a:gd name="connsiteY2-126" fmla="*/ 4195297 h 4602114"/>
              <a:gd name="connsiteX3-127" fmla="*/ 1293408 w 5687062"/>
              <a:gd name="connsiteY3-128" fmla="*/ 4407568 h 4602114"/>
              <a:gd name="connsiteX4-129" fmla="*/ 5146951 w 5687062"/>
              <a:gd name="connsiteY4-130" fmla="*/ 4472883 h 4602114"/>
              <a:gd name="connsiteX5-131" fmla="*/ 5489850 w 5687062"/>
              <a:gd name="connsiteY5-132" fmla="*/ 2578768 h 4602114"/>
              <a:gd name="connsiteX6-133" fmla="*/ 5424536 w 5687062"/>
              <a:gd name="connsiteY6-134" fmla="*/ 211125 h 4602114"/>
              <a:gd name="connsiteX7-135" fmla="*/ 2354765 w 5687062"/>
              <a:gd name="connsiteY7-136" fmla="*/ 96825 h 4602114"/>
              <a:gd name="connsiteX8-137" fmla="*/ 346351 w 5687062"/>
              <a:gd name="connsiteY8-138" fmla="*/ 47839 h 4602114"/>
              <a:gd name="connsiteX9-139" fmla="*/ 3451 w 5687062"/>
              <a:gd name="connsiteY9-140" fmla="*/ 700982 h 4602114"/>
              <a:gd name="connsiteX0-141" fmla="*/ 3451 w 5687062"/>
              <a:gd name="connsiteY0-142" fmla="*/ 700982 h 4630183"/>
              <a:gd name="connsiteX1-143" fmla="*/ 166736 w 5687062"/>
              <a:gd name="connsiteY1-144" fmla="*/ 1599054 h 4630183"/>
              <a:gd name="connsiteX2-145" fmla="*/ 117751 w 5687062"/>
              <a:gd name="connsiteY2-146" fmla="*/ 4195297 h 4630183"/>
              <a:gd name="connsiteX3-147" fmla="*/ 1750608 w 5687062"/>
              <a:gd name="connsiteY3-148" fmla="*/ 4489211 h 4630183"/>
              <a:gd name="connsiteX4-149" fmla="*/ 5146951 w 5687062"/>
              <a:gd name="connsiteY4-150" fmla="*/ 4472883 h 4630183"/>
              <a:gd name="connsiteX5-151" fmla="*/ 5489850 w 5687062"/>
              <a:gd name="connsiteY5-152" fmla="*/ 2578768 h 4630183"/>
              <a:gd name="connsiteX6-153" fmla="*/ 5424536 w 5687062"/>
              <a:gd name="connsiteY6-154" fmla="*/ 211125 h 4630183"/>
              <a:gd name="connsiteX7-155" fmla="*/ 2354765 w 5687062"/>
              <a:gd name="connsiteY7-156" fmla="*/ 96825 h 4630183"/>
              <a:gd name="connsiteX8-157" fmla="*/ 346351 w 5687062"/>
              <a:gd name="connsiteY8-158" fmla="*/ 47839 h 4630183"/>
              <a:gd name="connsiteX9-159" fmla="*/ 3451 w 5687062"/>
              <a:gd name="connsiteY9-160" fmla="*/ 700982 h 4630183"/>
              <a:gd name="connsiteX0-161" fmla="*/ 39466 w 5723077"/>
              <a:gd name="connsiteY0-162" fmla="*/ 700982 h 4630183"/>
              <a:gd name="connsiteX1-163" fmla="*/ 55794 w 5723077"/>
              <a:gd name="connsiteY1-164" fmla="*/ 1958282 h 4630183"/>
              <a:gd name="connsiteX2-165" fmla="*/ 153766 w 5723077"/>
              <a:gd name="connsiteY2-166" fmla="*/ 4195297 h 4630183"/>
              <a:gd name="connsiteX3-167" fmla="*/ 1786623 w 5723077"/>
              <a:gd name="connsiteY3-168" fmla="*/ 4489211 h 4630183"/>
              <a:gd name="connsiteX4-169" fmla="*/ 5182966 w 5723077"/>
              <a:gd name="connsiteY4-170" fmla="*/ 4472883 h 4630183"/>
              <a:gd name="connsiteX5-171" fmla="*/ 5525865 w 5723077"/>
              <a:gd name="connsiteY5-172" fmla="*/ 2578768 h 4630183"/>
              <a:gd name="connsiteX6-173" fmla="*/ 5460551 w 5723077"/>
              <a:gd name="connsiteY6-174" fmla="*/ 211125 h 4630183"/>
              <a:gd name="connsiteX7-175" fmla="*/ 2390780 w 5723077"/>
              <a:gd name="connsiteY7-176" fmla="*/ 96825 h 4630183"/>
              <a:gd name="connsiteX8-177" fmla="*/ 382366 w 5723077"/>
              <a:gd name="connsiteY8-178" fmla="*/ 47839 h 4630183"/>
              <a:gd name="connsiteX9-179" fmla="*/ 39466 w 5723077"/>
              <a:gd name="connsiteY9-180" fmla="*/ 700982 h 4630183"/>
              <a:gd name="connsiteX0-181" fmla="*/ 39466 w 5723077"/>
              <a:gd name="connsiteY0-182" fmla="*/ 700982 h 4598647"/>
              <a:gd name="connsiteX1-183" fmla="*/ 55794 w 5723077"/>
              <a:gd name="connsiteY1-184" fmla="*/ 1958282 h 4598647"/>
              <a:gd name="connsiteX2-185" fmla="*/ 153766 w 5723077"/>
              <a:gd name="connsiteY2-186" fmla="*/ 4195297 h 4598647"/>
              <a:gd name="connsiteX3-187" fmla="*/ 1786623 w 5723077"/>
              <a:gd name="connsiteY3-188" fmla="*/ 4489211 h 4598647"/>
              <a:gd name="connsiteX4-189" fmla="*/ 5182966 w 5723077"/>
              <a:gd name="connsiteY4-190" fmla="*/ 4472883 h 4598647"/>
              <a:gd name="connsiteX5-191" fmla="*/ 5525865 w 5723077"/>
              <a:gd name="connsiteY5-192" fmla="*/ 2578768 h 4598647"/>
              <a:gd name="connsiteX6-193" fmla="*/ 5460551 w 5723077"/>
              <a:gd name="connsiteY6-194" fmla="*/ 211125 h 4598647"/>
              <a:gd name="connsiteX7-195" fmla="*/ 2390780 w 5723077"/>
              <a:gd name="connsiteY7-196" fmla="*/ 96825 h 4598647"/>
              <a:gd name="connsiteX8-197" fmla="*/ 382366 w 5723077"/>
              <a:gd name="connsiteY8-198" fmla="*/ 47839 h 4598647"/>
              <a:gd name="connsiteX9-199" fmla="*/ 39466 w 5723077"/>
              <a:gd name="connsiteY9-200" fmla="*/ 700982 h 4598647"/>
              <a:gd name="connsiteX0-201" fmla="*/ 39466 w 5716643"/>
              <a:gd name="connsiteY0-202" fmla="*/ 700982 h 4625148"/>
              <a:gd name="connsiteX1-203" fmla="*/ 55794 w 5716643"/>
              <a:gd name="connsiteY1-204" fmla="*/ 1958282 h 4625148"/>
              <a:gd name="connsiteX2-205" fmla="*/ 153766 w 5716643"/>
              <a:gd name="connsiteY2-206" fmla="*/ 4195297 h 4625148"/>
              <a:gd name="connsiteX3-207" fmla="*/ 1786623 w 5716643"/>
              <a:gd name="connsiteY3-208" fmla="*/ 4489211 h 4625148"/>
              <a:gd name="connsiteX4-209" fmla="*/ 5328776 w 5716643"/>
              <a:gd name="connsiteY4-210" fmla="*/ 4508802 h 4625148"/>
              <a:gd name="connsiteX5-211" fmla="*/ 5525865 w 5716643"/>
              <a:gd name="connsiteY5-212" fmla="*/ 2578768 h 4625148"/>
              <a:gd name="connsiteX6-213" fmla="*/ 5460551 w 5716643"/>
              <a:gd name="connsiteY6-214" fmla="*/ 211125 h 4625148"/>
              <a:gd name="connsiteX7-215" fmla="*/ 2390780 w 5716643"/>
              <a:gd name="connsiteY7-216" fmla="*/ 96825 h 4625148"/>
              <a:gd name="connsiteX8-217" fmla="*/ 382366 w 5716643"/>
              <a:gd name="connsiteY8-218" fmla="*/ 47839 h 4625148"/>
              <a:gd name="connsiteX9-219" fmla="*/ 39466 w 5716643"/>
              <a:gd name="connsiteY9-220" fmla="*/ 700982 h 4625148"/>
              <a:gd name="connsiteX0-221" fmla="*/ 39466 w 5715854"/>
              <a:gd name="connsiteY0-222" fmla="*/ 700982 h 4573748"/>
              <a:gd name="connsiteX1-223" fmla="*/ 55794 w 5715854"/>
              <a:gd name="connsiteY1-224" fmla="*/ 1958282 h 4573748"/>
              <a:gd name="connsiteX2-225" fmla="*/ 153766 w 5715854"/>
              <a:gd name="connsiteY2-226" fmla="*/ 4195297 h 4573748"/>
              <a:gd name="connsiteX3-227" fmla="*/ 1786623 w 5715854"/>
              <a:gd name="connsiteY3-228" fmla="*/ 4489211 h 4573748"/>
              <a:gd name="connsiteX4-229" fmla="*/ 5347003 w 5715854"/>
              <a:gd name="connsiteY4-230" fmla="*/ 4436964 h 4573748"/>
              <a:gd name="connsiteX5-231" fmla="*/ 5525865 w 5715854"/>
              <a:gd name="connsiteY5-232" fmla="*/ 2578768 h 4573748"/>
              <a:gd name="connsiteX6-233" fmla="*/ 5460551 w 5715854"/>
              <a:gd name="connsiteY6-234" fmla="*/ 211125 h 4573748"/>
              <a:gd name="connsiteX7-235" fmla="*/ 2390780 w 5715854"/>
              <a:gd name="connsiteY7-236" fmla="*/ 96825 h 4573748"/>
              <a:gd name="connsiteX8-237" fmla="*/ 382366 w 5715854"/>
              <a:gd name="connsiteY8-238" fmla="*/ 47839 h 4573748"/>
              <a:gd name="connsiteX9-239" fmla="*/ 39466 w 5715854"/>
              <a:gd name="connsiteY9-240" fmla="*/ 700982 h 4573748"/>
              <a:gd name="connsiteX0-241" fmla="*/ 39466 w 5628110"/>
              <a:gd name="connsiteY0-242" fmla="*/ 658040 h 4530806"/>
              <a:gd name="connsiteX1-243" fmla="*/ 55794 w 5628110"/>
              <a:gd name="connsiteY1-244" fmla="*/ 1915340 h 4530806"/>
              <a:gd name="connsiteX2-245" fmla="*/ 153766 w 5628110"/>
              <a:gd name="connsiteY2-246" fmla="*/ 4152355 h 4530806"/>
              <a:gd name="connsiteX3-247" fmla="*/ 1786623 w 5628110"/>
              <a:gd name="connsiteY3-248" fmla="*/ 4446269 h 4530806"/>
              <a:gd name="connsiteX4-249" fmla="*/ 5347003 w 5628110"/>
              <a:gd name="connsiteY4-250" fmla="*/ 4394022 h 4530806"/>
              <a:gd name="connsiteX5-251" fmla="*/ 5525865 w 5628110"/>
              <a:gd name="connsiteY5-252" fmla="*/ 2535826 h 4530806"/>
              <a:gd name="connsiteX6-253" fmla="*/ 5460551 w 5628110"/>
              <a:gd name="connsiteY6-254" fmla="*/ 168183 h 4530806"/>
              <a:gd name="connsiteX7-255" fmla="*/ 2390780 w 5628110"/>
              <a:gd name="connsiteY7-256" fmla="*/ 53883 h 4530806"/>
              <a:gd name="connsiteX8-257" fmla="*/ 382366 w 5628110"/>
              <a:gd name="connsiteY8-258" fmla="*/ 4897 h 4530806"/>
              <a:gd name="connsiteX9-259" fmla="*/ 39466 w 5628110"/>
              <a:gd name="connsiteY9-260" fmla="*/ 658040 h 4530806"/>
              <a:gd name="connsiteX0-261" fmla="*/ 39466 w 5628110"/>
              <a:gd name="connsiteY0-262" fmla="*/ 658040 h 4530806"/>
              <a:gd name="connsiteX1-263" fmla="*/ 55794 w 5628110"/>
              <a:gd name="connsiteY1-264" fmla="*/ 1915340 h 4530806"/>
              <a:gd name="connsiteX2-265" fmla="*/ 153766 w 5628110"/>
              <a:gd name="connsiteY2-266" fmla="*/ 4152355 h 4530806"/>
              <a:gd name="connsiteX3-267" fmla="*/ 1786623 w 5628110"/>
              <a:gd name="connsiteY3-268" fmla="*/ 4446269 h 4530806"/>
              <a:gd name="connsiteX4-269" fmla="*/ 5347003 w 5628110"/>
              <a:gd name="connsiteY4-270" fmla="*/ 4394022 h 4530806"/>
              <a:gd name="connsiteX5-271" fmla="*/ 5525865 w 5628110"/>
              <a:gd name="connsiteY5-272" fmla="*/ 2535826 h 4530806"/>
              <a:gd name="connsiteX6-273" fmla="*/ 5460551 w 5628110"/>
              <a:gd name="connsiteY6-274" fmla="*/ 168183 h 4530806"/>
              <a:gd name="connsiteX7-275" fmla="*/ 2390780 w 5628110"/>
              <a:gd name="connsiteY7-276" fmla="*/ 53883 h 4530806"/>
              <a:gd name="connsiteX8-277" fmla="*/ 473498 w 5628110"/>
              <a:gd name="connsiteY8-278" fmla="*/ 4897 h 4530806"/>
              <a:gd name="connsiteX9-279" fmla="*/ 39466 w 5628110"/>
              <a:gd name="connsiteY9-280" fmla="*/ 658040 h 4530806"/>
              <a:gd name="connsiteX0-281" fmla="*/ 39466 w 5628110"/>
              <a:gd name="connsiteY0-282" fmla="*/ 658040 h 4530806"/>
              <a:gd name="connsiteX1-283" fmla="*/ 55794 w 5628110"/>
              <a:gd name="connsiteY1-284" fmla="*/ 1915340 h 4530806"/>
              <a:gd name="connsiteX2-285" fmla="*/ 153766 w 5628110"/>
              <a:gd name="connsiteY2-286" fmla="*/ 4152355 h 4530806"/>
              <a:gd name="connsiteX3-287" fmla="*/ 1786623 w 5628110"/>
              <a:gd name="connsiteY3-288" fmla="*/ 4446269 h 4530806"/>
              <a:gd name="connsiteX4-289" fmla="*/ 5347003 w 5628110"/>
              <a:gd name="connsiteY4-290" fmla="*/ 4394022 h 4530806"/>
              <a:gd name="connsiteX5-291" fmla="*/ 5525865 w 5628110"/>
              <a:gd name="connsiteY5-292" fmla="*/ 2535826 h 4530806"/>
              <a:gd name="connsiteX6-293" fmla="*/ 5460551 w 5628110"/>
              <a:gd name="connsiteY6-294" fmla="*/ 168183 h 4530806"/>
              <a:gd name="connsiteX7-295" fmla="*/ 2390780 w 5628110"/>
              <a:gd name="connsiteY7-296" fmla="*/ 53883 h 4530806"/>
              <a:gd name="connsiteX8-297" fmla="*/ 473498 w 5628110"/>
              <a:gd name="connsiteY8-298" fmla="*/ 4897 h 4530806"/>
              <a:gd name="connsiteX9-299" fmla="*/ 277859 w 5628110"/>
              <a:gd name="connsiteY9-300" fmla="*/ 887092 h 4530806"/>
              <a:gd name="connsiteX0-301" fmla="*/ 39466 w 5628110"/>
              <a:gd name="connsiteY0-302" fmla="*/ 658040 h 4530806"/>
              <a:gd name="connsiteX1-303" fmla="*/ 55794 w 5628110"/>
              <a:gd name="connsiteY1-304" fmla="*/ 1915340 h 4530806"/>
              <a:gd name="connsiteX2-305" fmla="*/ 153766 w 5628110"/>
              <a:gd name="connsiteY2-306" fmla="*/ 4152355 h 4530806"/>
              <a:gd name="connsiteX3-307" fmla="*/ 1786623 w 5628110"/>
              <a:gd name="connsiteY3-308" fmla="*/ 4446269 h 4530806"/>
              <a:gd name="connsiteX4-309" fmla="*/ 5347003 w 5628110"/>
              <a:gd name="connsiteY4-310" fmla="*/ 4394022 h 4530806"/>
              <a:gd name="connsiteX5-311" fmla="*/ 5525865 w 5628110"/>
              <a:gd name="connsiteY5-312" fmla="*/ 2535826 h 4530806"/>
              <a:gd name="connsiteX6-313" fmla="*/ 5460551 w 5628110"/>
              <a:gd name="connsiteY6-314" fmla="*/ 168183 h 4530806"/>
              <a:gd name="connsiteX7-315" fmla="*/ 2390780 w 5628110"/>
              <a:gd name="connsiteY7-316" fmla="*/ 53883 h 4530806"/>
              <a:gd name="connsiteX8-317" fmla="*/ 473498 w 5628110"/>
              <a:gd name="connsiteY8-318" fmla="*/ 4897 h 4530806"/>
              <a:gd name="connsiteX0-319" fmla="*/ 39466 w 5628110"/>
              <a:gd name="connsiteY0-320" fmla="*/ 896635 h 4530806"/>
              <a:gd name="connsiteX1-321" fmla="*/ 55794 w 5628110"/>
              <a:gd name="connsiteY1-322" fmla="*/ 1915340 h 4530806"/>
              <a:gd name="connsiteX2-323" fmla="*/ 153766 w 5628110"/>
              <a:gd name="connsiteY2-324" fmla="*/ 4152355 h 4530806"/>
              <a:gd name="connsiteX3-325" fmla="*/ 1786623 w 5628110"/>
              <a:gd name="connsiteY3-326" fmla="*/ 4446269 h 4530806"/>
              <a:gd name="connsiteX4-327" fmla="*/ 5347003 w 5628110"/>
              <a:gd name="connsiteY4-328" fmla="*/ 4394022 h 4530806"/>
              <a:gd name="connsiteX5-329" fmla="*/ 5525865 w 5628110"/>
              <a:gd name="connsiteY5-330" fmla="*/ 2535826 h 4530806"/>
              <a:gd name="connsiteX6-331" fmla="*/ 5460551 w 5628110"/>
              <a:gd name="connsiteY6-332" fmla="*/ 168183 h 4530806"/>
              <a:gd name="connsiteX7-333" fmla="*/ 2390780 w 5628110"/>
              <a:gd name="connsiteY7-334" fmla="*/ 53883 h 4530806"/>
              <a:gd name="connsiteX8-335" fmla="*/ 473498 w 5628110"/>
              <a:gd name="connsiteY8-336" fmla="*/ 4897 h 4530806"/>
              <a:gd name="connsiteX0-337" fmla="*/ 39466 w 5628110"/>
              <a:gd name="connsiteY0-338" fmla="*/ 896635 h 4530806"/>
              <a:gd name="connsiteX1-339" fmla="*/ 55794 w 5628110"/>
              <a:gd name="connsiteY1-340" fmla="*/ 1915340 h 4530806"/>
              <a:gd name="connsiteX2-341" fmla="*/ 153766 w 5628110"/>
              <a:gd name="connsiteY2-342" fmla="*/ 4152355 h 4530806"/>
              <a:gd name="connsiteX3-343" fmla="*/ 1786623 w 5628110"/>
              <a:gd name="connsiteY3-344" fmla="*/ 4446269 h 4530806"/>
              <a:gd name="connsiteX4-345" fmla="*/ 5347003 w 5628110"/>
              <a:gd name="connsiteY4-346" fmla="*/ 4394022 h 4530806"/>
              <a:gd name="connsiteX5-347" fmla="*/ 5525865 w 5628110"/>
              <a:gd name="connsiteY5-348" fmla="*/ 2535826 h 4530806"/>
              <a:gd name="connsiteX6-349" fmla="*/ 5460551 w 5628110"/>
              <a:gd name="connsiteY6-350" fmla="*/ 168183 h 4530806"/>
              <a:gd name="connsiteX7-351" fmla="*/ 2390780 w 5628110"/>
              <a:gd name="connsiteY7-352" fmla="*/ 53883 h 4530806"/>
              <a:gd name="connsiteX8-353" fmla="*/ 845987 w 5628110"/>
              <a:gd name="connsiteY8-354" fmla="*/ 4897 h 453080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5628110" h="4530806">
                <a:moveTo>
                  <a:pt x="39466" y="896635"/>
                </a:moveTo>
                <a:cubicBezTo>
                  <a:pt x="-30151" y="1215042"/>
                  <a:pt x="36744" y="1372720"/>
                  <a:pt x="55794" y="1915340"/>
                </a:cubicBezTo>
                <a:cubicBezTo>
                  <a:pt x="74844" y="2457960"/>
                  <a:pt x="-134706" y="3730534"/>
                  <a:pt x="153766" y="4152355"/>
                </a:cubicBezTo>
                <a:cubicBezTo>
                  <a:pt x="442238" y="4574177"/>
                  <a:pt x="921084" y="4405991"/>
                  <a:pt x="1786623" y="4446269"/>
                </a:cubicBezTo>
                <a:cubicBezTo>
                  <a:pt x="2652162" y="4486547"/>
                  <a:pt x="4942512" y="4640591"/>
                  <a:pt x="5347003" y="4394022"/>
                </a:cubicBezTo>
                <a:cubicBezTo>
                  <a:pt x="5751494" y="4147453"/>
                  <a:pt x="5506940" y="3240133"/>
                  <a:pt x="5525865" y="2535826"/>
                </a:cubicBezTo>
                <a:cubicBezTo>
                  <a:pt x="5544790" y="1831520"/>
                  <a:pt x="5782574" y="438161"/>
                  <a:pt x="5460551" y="168183"/>
                </a:cubicBezTo>
                <a:cubicBezTo>
                  <a:pt x="5138528" y="-101795"/>
                  <a:pt x="3221955" y="81097"/>
                  <a:pt x="2390780" y="53883"/>
                </a:cubicBezTo>
                <a:cubicBezTo>
                  <a:pt x="1559605" y="26669"/>
                  <a:pt x="1148065" y="-14153"/>
                  <a:pt x="845987" y="4897"/>
                </a:cubicBezTo>
              </a:path>
            </a:pathLst>
          </a:custGeom>
          <a:solidFill>
            <a:schemeClr val="bg1"/>
          </a:solidFill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76" name="任意多边形 75"/>
          <p:cNvSpPr/>
          <p:nvPr/>
        </p:nvSpPr>
        <p:spPr>
          <a:xfrm>
            <a:off x="5534651" y="3287315"/>
            <a:ext cx="841637" cy="1170976"/>
          </a:xfrm>
          <a:custGeom>
            <a:avLst/>
            <a:gdLst>
              <a:gd name="connsiteX0" fmla="*/ 135734 w 5735830"/>
              <a:gd name="connsiteY0" fmla="*/ 360201 h 4633519"/>
              <a:gd name="connsiteX1" fmla="*/ 250034 w 5735830"/>
              <a:gd name="connsiteY1" fmla="*/ 1666487 h 4633519"/>
              <a:gd name="connsiteX2" fmla="*/ 201049 w 5735830"/>
              <a:gd name="connsiteY2" fmla="*/ 4262730 h 4633519"/>
              <a:gd name="connsiteX3" fmla="*/ 1376706 w 5735830"/>
              <a:gd name="connsiteY3" fmla="*/ 4475001 h 4633519"/>
              <a:gd name="connsiteX4" fmla="*/ 5344549 w 5735830"/>
              <a:gd name="connsiteY4" fmla="*/ 4491330 h 4633519"/>
              <a:gd name="connsiteX5" fmla="*/ 5360877 w 5735830"/>
              <a:gd name="connsiteY5" fmla="*/ 2613544 h 4633519"/>
              <a:gd name="connsiteX6" fmla="*/ 5507834 w 5735830"/>
              <a:gd name="connsiteY6" fmla="*/ 278558 h 4633519"/>
              <a:gd name="connsiteX7" fmla="*/ 1899220 w 5735830"/>
              <a:gd name="connsiteY7" fmla="*/ 294887 h 4633519"/>
              <a:gd name="connsiteX8" fmla="*/ 152063 w 5735830"/>
              <a:gd name="connsiteY8" fmla="*/ 972 h 4633519"/>
              <a:gd name="connsiteX9" fmla="*/ 86749 w 5735830"/>
              <a:gd name="connsiteY9" fmla="*/ 409187 h 4633519"/>
              <a:gd name="connsiteX10" fmla="*/ 135734 w 5735830"/>
              <a:gd name="connsiteY10" fmla="*/ 360201 h 4633519"/>
              <a:gd name="connsiteX0-1" fmla="*/ 92877 w 5741958"/>
              <a:gd name="connsiteY0-2" fmla="*/ 409187 h 4633519"/>
              <a:gd name="connsiteX1-3" fmla="*/ 256162 w 5741958"/>
              <a:gd name="connsiteY1-4" fmla="*/ 1666487 h 4633519"/>
              <a:gd name="connsiteX2-5" fmla="*/ 207177 w 5741958"/>
              <a:gd name="connsiteY2-6" fmla="*/ 4262730 h 4633519"/>
              <a:gd name="connsiteX3-7" fmla="*/ 1382834 w 5741958"/>
              <a:gd name="connsiteY3-8" fmla="*/ 4475001 h 4633519"/>
              <a:gd name="connsiteX4-9" fmla="*/ 5350677 w 5741958"/>
              <a:gd name="connsiteY4-10" fmla="*/ 4491330 h 4633519"/>
              <a:gd name="connsiteX5-11" fmla="*/ 5367005 w 5741958"/>
              <a:gd name="connsiteY5-12" fmla="*/ 2613544 h 4633519"/>
              <a:gd name="connsiteX6-13" fmla="*/ 5513962 w 5741958"/>
              <a:gd name="connsiteY6-14" fmla="*/ 278558 h 4633519"/>
              <a:gd name="connsiteX7-15" fmla="*/ 1905348 w 5741958"/>
              <a:gd name="connsiteY7-16" fmla="*/ 294887 h 4633519"/>
              <a:gd name="connsiteX8-17" fmla="*/ 158191 w 5741958"/>
              <a:gd name="connsiteY8-18" fmla="*/ 972 h 4633519"/>
              <a:gd name="connsiteX9-19" fmla="*/ 92877 w 5741958"/>
              <a:gd name="connsiteY9-20" fmla="*/ 409187 h 4633519"/>
              <a:gd name="connsiteX0-21" fmla="*/ 92877 w 5741958"/>
              <a:gd name="connsiteY0-22" fmla="*/ 768415 h 4633519"/>
              <a:gd name="connsiteX1-23" fmla="*/ 256162 w 5741958"/>
              <a:gd name="connsiteY1-24" fmla="*/ 1666487 h 4633519"/>
              <a:gd name="connsiteX2-25" fmla="*/ 207177 w 5741958"/>
              <a:gd name="connsiteY2-26" fmla="*/ 4262730 h 4633519"/>
              <a:gd name="connsiteX3-27" fmla="*/ 1382834 w 5741958"/>
              <a:gd name="connsiteY3-28" fmla="*/ 4475001 h 4633519"/>
              <a:gd name="connsiteX4-29" fmla="*/ 5350677 w 5741958"/>
              <a:gd name="connsiteY4-30" fmla="*/ 4491330 h 4633519"/>
              <a:gd name="connsiteX5-31" fmla="*/ 5367005 w 5741958"/>
              <a:gd name="connsiteY5-32" fmla="*/ 2613544 h 4633519"/>
              <a:gd name="connsiteX6-33" fmla="*/ 5513962 w 5741958"/>
              <a:gd name="connsiteY6-34" fmla="*/ 278558 h 4633519"/>
              <a:gd name="connsiteX7-35" fmla="*/ 1905348 w 5741958"/>
              <a:gd name="connsiteY7-36" fmla="*/ 294887 h 4633519"/>
              <a:gd name="connsiteX8-37" fmla="*/ 158191 w 5741958"/>
              <a:gd name="connsiteY8-38" fmla="*/ 972 h 4633519"/>
              <a:gd name="connsiteX9-39" fmla="*/ 92877 w 5741958"/>
              <a:gd name="connsiteY9-40" fmla="*/ 768415 h 4633519"/>
              <a:gd name="connsiteX0-41" fmla="*/ 3451 w 5652532"/>
              <a:gd name="connsiteY0-42" fmla="*/ 654617 h 4519721"/>
              <a:gd name="connsiteX1-43" fmla="*/ 166736 w 5652532"/>
              <a:gd name="connsiteY1-44" fmla="*/ 1552689 h 4519721"/>
              <a:gd name="connsiteX2-45" fmla="*/ 117751 w 5652532"/>
              <a:gd name="connsiteY2-46" fmla="*/ 4148932 h 4519721"/>
              <a:gd name="connsiteX3-47" fmla="*/ 1293408 w 5652532"/>
              <a:gd name="connsiteY3-48" fmla="*/ 4361203 h 4519721"/>
              <a:gd name="connsiteX4-49" fmla="*/ 5261251 w 5652532"/>
              <a:gd name="connsiteY4-50" fmla="*/ 4377532 h 4519721"/>
              <a:gd name="connsiteX5-51" fmla="*/ 5277579 w 5652532"/>
              <a:gd name="connsiteY5-52" fmla="*/ 2499746 h 4519721"/>
              <a:gd name="connsiteX6-53" fmla="*/ 5424536 w 5652532"/>
              <a:gd name="connsiteY6-54" fmla="*/ 164760 h 4519721"/>
              <a:gd name="connsiteX7-55" fmla="*/ 1815922 w 5652532"/>
              <a:gd name="connsiteY7-56" fmla="*/ 181089 h 4519721"/>
              <a:gd name="connsiteX8-57" fmla="*/ 346351 w 5652532"/>
              <a:gd name="connsiteY8-58" fmla="*/ 1474 h 4519721"/>
              <a:gd name="connsiteX9-59" fmla="*/ 3451 w 5652532"/>
              <a:gd name="connsiteY9-60" fmla="*/ 654617 h 4519721"/>
              <a:gd name="connsiteX0-61" fmla="*/ 3451 w 5613197"/>
              <a:gd name="connsiteY0-62" fmla="*/ 698621 h 4563725"/>
              <a:gd name="connsiteX1-63" fmla="*/ 166736 w 5613197"/>
              <a:gd name="connsiteY1-64" fmla="*/ 1596693 h 4563725"/>
              <a:gd name="connsiteX2-65" fmla="*/ 117751 w 5613197"/>
              <a:gd name="connsiteY2-66" fmla="*/ 4192936 h 4563725"/>
              <a:gd name="connsiteX3-67" fmla="*/ 1293408 w 5613197"/>
              <a:gd name="connsiteY3-68" fmla="*/ 4405207 h 4563725"/>
              <a:gd name="connsiteX4-69" fmla="*/ 5261251 w 5613197"/>
              <a:gd name="connsiteY4-70" fmla="*/ 4421536 h 4563725"/>
              <a:gd name="connsiteX5-71" fmla="*/ 5277579 w 5613197"/>
              <a:gd name="connsiteY5-72" fmla="*/ 2543750 h 4563725"/>
              <a:gd name="connsiteX6-73" fmla="*/ 5424536 w 5613197"/>
              <a:gd name="connsiteY6-74" fmla="*/ 208764 h 4563725"/>
              <a:gd name="connsiteX7-75" fmla="*/ 2354765 w 5613197"/>
              <a:gd name="connsiteY7-76" fmla="*/ 94464 h 4563725"/>
              <a:gd name="connsiteX8-77" fmla="*/ 346351 w 5613197"/>
              <a:gd name="connsiteY8-78" fmla="*/ 45478 h 4563725"/>
              <a:gd name="connsiteX9-79" fmla="*/ 3451 w 5613197"/>
              <a:gd name="connsiteY9-80" fmla="*/ 698621 h 4563725"/>
              <a:gd name="connsiteX0-81" fmla="*/ 3451 w 5554564"/>
              <a:gd name="connsiteY0-82" fmla="*/ 677467 h 4542571"/>
              <a:gd name="connsiteX1-83" fmla="*/ 166736 w 5554564"/>
              <a:gd name="connsiteY1-84" fmla="*/ 1575539 h 4542571"/>
              <a:gd name="connsiteX2-85" fmla="*/ 117751 w 5554564"/>
              <a:gd name="connsiteY2-86" fmla="*/ 4171782 h 4542571"/>
              <a:gd name="connsiteX3-87" fmla="*/ 1293408 w 5554564"/>
              <a:gd name="connsiteY3-88" fmla="*/ 4384053 h 4542571"/>
              <a:gd name="connsiteX4-89" fmla="*/ 5261251 w 5554564"/>
              <a:gd name="connsiteY4-90" fmla="*/ 4400382 h 4542571"/>
              <a:gd name="connsiteX5-91" fmla="*/ 5277579 w 5554564"/>
              <a:gd name="connsiteY5-92" fmla="*/ 2522596 h 4542571"/>
              <a:gd name="connsiteX6-93" fmla="*/ 5424536 w 5554564"/>
              <a:gd name="connsiteY6-94" fmla="*/ 187610 h 4542571"/>
              <a:gd name="connsiteX7-95" fmla="*/ 2354765 w 5554564"/>
              <a:gd name="connsiteY7-96" fmla="*/ 73310 h 4542571"/>
              <a:gd name="connsiteX8-97" fmla="*/ 346351 w 5554564"/>
              <a:gd name="connsiteY8-98" fmla="*/ 24324 h 4542571"/>
              <a:gd name="connsiteX9-99" fmla="*/ 3451 w 5554564"/>
              <a:gd name="connsiteY9-100" fmla="*/ 677467 h 4542571"/>
              <a:gd name="connsiteX0-101" fmla="*/ 3451 w 5682000"/>
              <a:gd name="connsiteY0-102" fmla="*/ 700982 h 4563669"/>
              <a:gd name="connsiteX1-103" fmla="*/ 166736 w 5682000"/>
              <a:gd name="connsiteY1-104" fmla="*/ 1599054 h 4563669"/>
              <a:gd name="connsiteX2-105" fmla="*/ 117751 w 5682000"/>
              <a:gd name="connsiteY2-106" fmla="*/ 4195297 h 4563669"/>
              <a:gd name="connsiteX3-107" fmla="*/ 1293408 w 5682000"/>
              <a:gd name="connsiteY3-108" fmla="*/ 4407568 h 4563669"/>
              <a:gd name="connsiteX4-109" fmla="*/ 5261251 w 5682000"/>
              <a:gd name="connsiteY4-110" fmla="*/ 4423897 h 4563669"/>
              <a:gd name="connsiteX5-111" fmla="*/ 5489850 w 5682000"/>
              <a:gd name="connsiteY5-112" fmla="*/ 2578768 h 4563669"/>
              <a:gd name="connsiteX6-113" fmla="*/ 5424536 w 5682000"/>
              <a:gd name="connsiteY6-114" fmla="*/ 211125 h 4563669"/>
              <a:gd name="connsiteX7-115" fmla="*/ 2354765 w 5682000"/>
              <a:gd name="connsiteY7-116" fmla="*/ 96825 h 4563669"/>
              <a:gd name="connsiteX8-117" fmla="*/ 346351 w 5682000"/>
              <a:gd name="connsiteY8-118" fmla="*/ 47839 h 4563669"/>
              <a:gd name="connsiteX9-119" fmla="*/ 3451 w 5682000"/>
              <a:gd name="connsiteY9-120" fmla="*/ 700982 h 4563669"/>
              <a:gd name="connsiteX0-121" fmla="*/ 3451 w 5687062"/>
              <a:gd name="connsiteY0-122" fmla="*/ 700982 h 4602114"/>
              <a:gd name="connsiteX1-123" fmla="*/ 166736 w 5687062"/>
              <a:gd name="connsiteY1-124" fmla="*/ 1599054 h 4602114"/>
              <a:gd name="connsiteX2-125" fmla="*/ 117751 w 5687062"/>
              <a:gd name="connsiteY2-126" fmla="*/ 4195297 h 4602114"/>
              <a:gd name="connsiteX3-127" fmla="*/ 1293408 w 5687062"/>
              <a:gd name="connsiteY3-128" fmla="*/ 4407568 h 4602114"/>
              <a:gd name="connsiteX4-129" fmla="*/ 5146951 w 5687062"/>
              <a:gd name="connsiteY4-130" fmla="*/ 4472883 h 4602114"/>
              <a:gd name="connsiteX5-131" fmla="*/ 5489850 w 5687062"/>
              <a:gd name="connsiteY5-132" fmla="*/ 2578768 h 4602114"/>
              <a:gd name="connsiteX6-133" fmla="*/ 5424536 w 5687062"/>
              <a:gd name="connsiteY6-134" fmla="*/ 211125 h 4602114"/>
              <a:gd name="connsiteX7-135" fmla="*/ 2354765 w 5687062"/>
              <a:gd name="connsiteY7-136" fmla="*/ 96825 h 4602114"/>
              <a:gd name="connsiteX8-137" fmla="*/ 346351 w 5687062"/>
              <a:gd name="connsiteY8-138" fmla="*/ 47839 h 4602114"/>
              <a:gd name="connsiteX9-139" fmla="*/ 3451 w 5687062"/>
              <a:gd name="connsiteY9-140" fmla="*/ 700982 h 4602114"/>
              <a:gd name="connsiteX0-141" fmla="*/ 3451 w 5687062"/>
              <a:gd name="connsiteY0-142" fmla="*/ 700982 h 4630183"/>
              <a:gd name="connsiteX1-143" fmla="*/ 166736 w 5687062"/>
              <a:gd name="connsiteY1-144" fmla="*/ 1599054 h 4630183"/>
              <a:gd name="connsiteX2-145" fmla="*/ 117751 w 5687062"/>
              <a:gd name="connsiteY2-146" fmla="*/ 4195297 h 4630183"/>
              <a:gd name="connsiteX3-147" fmla="*/ 1750608 w 5687062"/>
              <a:gd name="connsiteY3-148" fmla="*/ 4489211 h 4630183"/>
              <a:gd name="connsiteX4-149" fmla="*/ 5146951 w 5687062"/>
              <a:gd name="connsiteY4-150" fmla="*/ 4472883 h 4630183"/>
              <a:gd name="connsiteX5-151" fmla="*/ 5489850 w 5687062"/>
              <a:gd name="connsiteY5-152" fmla="*/ 2578768 h 4630183"/>
              <a:gd name="connsiteX6-153" fmla="*/ 5424536 w 5687062"/>
              <a:gd name="connsiteY6-154" fmla="*/ 211125 h 4630183"/>
              <a:gd name="connsiteX7-155" fmla="*/ 2354765 w 5687062"/>
              <a:gd name="connsiteY7-156" fmla="*/ 96825 h 4630183"/>
              <a:gd name="connsiteX8-157" fmla="*/ 346351 w 5687062"/>
              <a:gd name="connsiteY8-158" fmla="*/ 47839 h 4630183"/>
              <a:gd name="connsiteX9-159" fmla="*/ 3451 w 5687062"/>
              <a:gd name="connsiteY9-160" fmla="*/ 700982 h 4630183"/>
              <a:gd name="connsiteX0-161" fmla="*/ 39466 w 5723077"/>
              <a:gd name="connsiteY0-162" fmla="*/ 700982 h 4630183"/>
              <a:gd name="connsiteX1-163" fmla="*/ 55794 w 5723077"/>
              <a:gd name="connsiteY1-164" fmla="*/ 1958282 h 4630183"/>
              <a:gd name="connsiteX2-165" fmla="*/ 153766 w 5723077"/>
              <a:gd name="connsiteY2-166" fmla="*/ 4195297 h 4630183"/>
              <a:gd name="connsiteX3-167" fmla="*/ 1786623 w 5723077"/>
              <a:gd name="connsiteY3-168" fmla="*/ 4489211 h 4630183"/>
              <a:gd name="connsiteX4-169" fmla="*/ 5182966 w 5723077"/>
              <a:gd name="connsiteY4-170" fmla="*/ 4472883 h 4630183"/>
              <a:gd name="connsiteX5-171" fmla="*/ 5525865 w 5723077"/>
              <a:gd name="connsiteY5-172" fmla="*/ 2578768 h 4630183"/>
              <a:gd name="connsiteX6-173" fmla="*/ 5460551 w 5723077"/>
              <a:gd name="connsiteY6-174" fmla="*/ 211125 h 4630183"/>
              <a:gd name="connsiteX7-175" fmla="*/ 2390780 w 5723077"/>
              <a:gd name="connsiteY7-176" fmla="*/ 96825 h 4630183"/>
              <a:gd name="connsiteX8-177" fmla="*/ 382366 w 5723077"/>
              <a:gd name="connsiteY8-178" fmla="*/ 47839 h 4630183"/>
              <a:gd name="connsiteX9-179" fmla="*/ 39466 w 5723077"/>
              <a:gd name="connsiteY9-180" fmla="*/ 700982 h 4630183"/>
              <a:gd name="connsiteX0-181" fmla="*/ 39466 w 5723077"/>
              <a:gd name="connsiteY0-182" fmla="*/ 700982 h 4598647"/>
              <a:gd name="connsiteX1-183" fmla="*/ 55794 w 5723077"/>
              <a:gd name="connsiteY1-184" fmla="*/ 1958282 h 4598647"/>
              <a:gd name="connsiteX2-185" fmla="*/ 153766 w 5723077"/>
              <a:gd name="connsiteY2-186" fmla="*/ 4195297 h 4598647"/>
              <a:gd name="connsiteX3-187" fmla="*/ 1786623 w 5723077"/>
              <a:gd name="connsiteY3-188" fmla="*/ 4489211 h 4598647"/>
              <a:gd name="connsiteX4-189" fmla="*/ 5182966 w 5723077"/>
              <a:gd name="connsiteY4-190" fmla="*/ 4472883 h 4598647"/>
              <a:gd name="connsiteX5-191" fmla="*/ 5525865 w 5723077"/>
              <a:gd name="connsiteY5-192" fmla="*/ 2578768 h 4598647"/>
              <a:gd name="connsiteX6-193" fmla="*/ 5460551 w 5723077"/>
              <a:gd name="connsiteY6-194" fmla="*/ 211125 h 4598647"/>
              <a:gd name="connsiteX7-195" fmla="*/ 2390780 w 5723077"/>
              <a:gd name="connsiteY7-196" fmla="*/ 96825 h 4598647"/>
              <a:gd name="connsiteX8-197" fmla="*/ 382366 w 5723077"/>
              <a:gd name="connsiteY8-198" fmla="*/ 47839 h 4598647"/>
              <a:gd name="connsiteX9-199" fmla="*/ 39466 w 5723077"/>
              <a:gd name="connsiteY9-200" fmla="*/ 700982 h 4598647"/>
              <a:gd name="connsiteX0-201" fmla="*/ 39466 w 5716643"/>
              <a:gd name="connsiteY0-202" fmla="*/ 700982 h 4625148"/>
              <a:gd name="connsiteX1-203" fmla="*/ 55794 w 5716643"/>
              <a:gd name="connsiteY1-204" fmla="*/ 1958282 h 4625148"/>
              <a:gd name="connsiteX2-205" fmla="*/ 153766 w 5716643"/>
              <a:gd name="connsiteY2-206" fmla="*/ 4195297 h 4625148"/>
              <a:gd name="connsiteX3-207" fmla="*/ 1786623 w 5716643"/>
              <a:gd name="connsiteY3-208" fmla="*/ 4489211 h 4625148"/>
              <a:gd name="connsiteX4-209" fmla="*/ 5328776 w 5716643"/>
              <a:gd name="connsiteY4-210" fmla="*/ 4508802 h 4625148"/>
              <a:gd name="connsiteX5-211" fmla="*/ 5525865 w 5716643"/>
              <a:gd name="connsiteY5-212" fmla="*/ 2578768 h 4625148"/>
              <a:gd name="connsiteX6-213" fmla="*/ 5460551 w 5716643"/>
              <a:gd name="connsiteY6-214" fmla="*/ 211125 h 4625148"/>
              <a:gd name="connsiteX7-215" fmla="*/ 2390780 w 5716643"/>
              <a:gd name="connsiteY7-216" fmla="*/ 96825 h 4625148"/>
              <a:gd name="connsiteX8-217" fmla="*/ 382366 w 5716643"/>
              <a:gd name="connsiteY8-218" fmla="*/ 47839 h 4625148"/>
              <a:gd name="connsiteX9-219" fmla="*/ 39466 w 5716643"/>
              <a:gd name="connsiteY9-220" fmla="*/ 700982 h 4625148"/>
              <a:gd name="connsiteX0-221" fmla="*/ 39466 w 5715854"/>
              <a:gd name="connsiteY0-222" fmla="*/ 700982 h 4573748"/>
              <a:gd name="connsiteX1-223" fmla="*/ 55794 w 5715854"/>
              <a:gd name="connsiteY1-224" fmla="*/ 1958282 h 4573748"/>
              <a:gd name="connsiteX2-225" fmla="*/ 153766 w 5715854"/>
              <a:gd name="connsiteY2-226" fmla="*/ 4195297 h 4573748"/>
              <a:gd name="connsiteX3-227" fmla="*/ 1786623 w 5715854"/>
              <a:gd name="connsiteY3-228" fmla="*/ 4489211 h 4573748"/>
              <a:gd name="connsiteX4-229" fmla="*/ 5347003 w 5715854"/>
              <a:gd name="connsiteY4-230" fmla="*/ 4436964 h 4573748"/>
              <a:gd name="connsiteX5-231" fmla="*/ 5525865 w 5715854"/>
              <a:gd name="connsiteY5-232" fmla="*/ 2578768 h 4573748"/>
              <a:gd name="connsiteX6-233" fmla="*/ 5460551 w 5715854"/>
              <a:gd name="connsiteY6-234" fmla="*/ 211125 h 4573748"/>
              <a:gd name="connsiteX7-235" fmla="*/ 2390780 w 5715854"/>
              <a:gd name="connsiteY7-236" fmla="*/ 96825 h 4573748"/>
              <a:gd name="connsiteX8-237" fmla="*/ 382366 w 5715854"/>
              <a:gd name="connsiteY8-238" fmla="*/ 47839 h 4573748"/>
              <a:gd name="connsiteX9-239" fmla="*/ 39466 w 5715854"/>
              <a:gd name="connsiteY9-240" fmla="*/ 700982 h 4573748"/>
              <a:gd name="connsiteX0-241" fmla="*/ 39466 w 5628110"/>
              <a:gd name="connsiteY0-242" fmla="*/ 658040 h 4530806"/>
              <a:gd name="connsiteX1-243" fmla="*/ 55794 w 5628110"/>
              <a:gd name="connsiteY1-244" fmla="*/ 1915340 h 4530806"/>
              <a:gd name="connsiteX2-245" fmla="*/ 153766 w 5628110"/>
              <a:gd name="connsiteY2-246" fmla="*/ 4152355 h 4530806"/>
              <a:gd name="connsiteX3-247" fmla="*/ 1786623 w 5628110"/>
              <a:gd name="connsiteY3-248" fmla="*/ 4446269 h 4530806"/>
              <a:gd name="connsiteX4-249" fmla="*/ 5347003 w 5628110"/>
              <a:gd name="connsiteY4-250" fmla="*/ 4394022 h 4530806"/>
              <a:gd name="connsiteX5-251" fmla="*/ 5525865 w 5628110"/>
              <a:gd name="connsiteY5-252" fmla="*/ 2535826 h 4530806"/>
              <a:gd name="connsiteX6-253" fmla="*/ 5460551 w 5628110"/>
              <a:gd name="connsiteY6-254" fmla="*/ 168183 h 4530806"/>
              <a:gd name="connsiteX7-255" fmla="*/ 2390780 w 5628110"/>
              <a:gd name="connsiteY7-256" fmla="*/ 53883 h 4530806"/>
              <a:gd name="connsiteX8-257" fmla="*/ 382366 w 5628110"/>
              <a:gd name="connsiteY8-258" fmla="*/ 4897 h 4530806"/>
              <a:gd name="connsiteX9-259" fmla="*/ 39466 w 5628110"/>
              <a:gd name="connsiteY9-260" fmla="*/ 658040 h 4530806"/>
              <a:gd name="connsiteX0-261" fmla="*/ 39466 w 5628110"/>
              <a:gd name="connsiteY0-262" fmla="*/ 658040 h 4530806"/>
              <a:gd name="connsiteX1-263" fmla="*/ 55794 w 5628110"/>
              <a:gd name="connsiteY1-264" fmla="*/ 1915340 h 4530806"/>
              <a:gd name="connsiteX2-265" fmla="*/ 153766 w 5628110"/>
              <a:gd name="connsiteY2-266" fmla="*/ 4152355 h 4530806"/>
              <a:gd name="connsiteX3-267" fmla="*/ 1786623 w 5628110"/>
              <a:gd name="connsiteY3-268" fmla="*/ 4446269 h 4530806"/>
              <a:gd name="connsiteX4-269" fmla="*/ 5347003 w 5628110"/>
              <a:gd name="connsiteY4-270" fmla="*/ 4394022 h 4530806"/>
              <a:gd name="connsiteX5-271" fmla="*/ 5525865 w 5628110"/>
              <a:gd name="connsiteY5-272" fmla="*/ 2535826 h 4530806"/>
              <a:gd name="connsiteX6-273" fmla="*/ 5460551 w 5628110"/>
              <a:gd name="connsiteY6-274" fmla="*/ 168183 h 4530806"/>
              <a:gd name="connsiteX7-275" fmla="*/ 2390780 w 5628110"/>
              <a:gd name="connsiteY7-276" fmla="*/ 53883 h 4530806"/>
              <a:gd name="connsiteX8-277" fmla="*/ 473498 w 5628110"/>
              <a:gd name="connsiteY8-278" fmla="*/ 4897 h 4530806"/>
              <a:gd name="connsiteX9-279" fmla="*/ 39466 w 5628110"/>
              <a:gd name="connsiteY9-280" fmla="*/ 658040 h 4530806"/>
              <a:gd name="connsiteX0-281" fmla="*/ 39466 w 5628110"/>
              <a:gd name="connsiteY0-282" fmla="*/ 658040 h 4530806"/>
              <a:gd name="connsiteX1-283" fmla="*/ 55794 w 5628110"/>
              <a:gd name="connsiteY1-284" fmla="*/ 1915340 h 4530806"/>
              <a:gd name="connsiteX2-285" fmla="*/ 153766 w 5628110"/>
              <a:gd name="connsiteY2-286" fmla="*/ 4152355 h 4530806"/>
              <a:gd name="connsiteX3-287" fmla="*/ 1786623 w 5628110"/>
              <a:gd name="connsiteY3-288" fmla="*/ 4446269 h 4530806"/>
              <a:gd name="connsiteX4-289" fmla="*/ 5347003 w 5628110"/>
              <a:gd name="connsiteY4-290" fmla="*/ 4394022 h 4530806"/>
              <a:gd name="connsiteX5-291" fmla="*/ 5525865 w 5628110"/>
              <a:gd name="connsiteY5-292" fmla="*/ 2535826 h 4530806"/>
              <a:gd name="connsiteX6-293" fmla="*/ 5460551 w 5628110"/>
              <a:gd name="connsiteY6-294" fmla="*/ 168183 h 4530806"/>
              <a:gd name="connsiteX7-295" fmla="*/ 2390780 w 5628110"/>
              <a:gd name="connsiteY7-296" fmla="*/ 53883 h 4530806"/>
              <a:gd name="connsiteX8-297" fmla="*/ 473498 w 5628110"/>
              <a:gd name="connsiteY8-298" fmla="*/ 4897 h 4530806"/>
              <a:gd name="connsiteX9-299" fmla="*/ 277859 w 5628110"/>
              <a:gd name="connsiteY9-300" fmla="*/ 887092 h 4530806"/>
              <a:gd name="connsiteX0-301" fmla="*/ 39466 w 5628110"/>
              <a:gd name="connsiteY0-302" fmla="*/ 658040 h 4530806"/>
              <a:gd name="connsiteX1-303" fmla="*/ 55794 w 5628110"/>
              <a:gd name="connsiteY1-304" fmla="*/ 1915340 h 4530806"/>
              <a:gd name="connsiteX2-305" fmla="*/ 153766 w 5628110"/>
              <a:gd name="connsiteY2-306" fmla="*/ 4152355 h 4530806"/>
              <a:gd name="connsiteX3-307" fmla="*/ 1786623 w 5628110"/>
              <a:gd name="connsiteY3-308" fmla="*/ 4446269 h 4530806"/>
              <a:gd name="connsiteX4-309" fmla="*/ 5347003 w 5628110"/>
              <a:gd name="connsiteY4-310" fmla="*/ 4394022 h 4530806"/>
              <a:gd name="connsiteX5-311" fmla="*/ 5525865 w 5628110"/>
              <a:gd name="connsiteY5-312" fmla="*/ 2535826 h 4530806"/>
              <a:gd name="connsiteX6-313" fmla="*/ 5460551 w 5628110"/>
              <a:gd name="connsiteY6-314" fmla="*/ 168183 h 4530806"/>
              <a:gd name="connsiteX7-315" fmla="*/ 2390780 w 5628110"/>
              <a:gd name="connsiteY7-316" fmla="*/ 53883 h 4530806"/>
              <a:gd name="connsiteX8-317" fmla="*/ 473498 w 5628110"/>
              <a:gd name="connsiteY8-318" fmla="*/ 4897 h 4530806"/>
              <a:gd name="connsiteX0-319" fmla="*/ 39466 w 5628110"/>
              <a:gd name="connsiteY0-320" fmla="*/ 896635 h 4530806"/>
              <a:gd name="connsiteX1-321" fmla="*/ 55794 w 5628110"/>
              <a:gd name="connsiteY1-322" fmla="*/ 1915340 h 4530806"/>
              <a:gd name="connsiteX2-323" fmla="*/ 153766 w 5628110"/>
              <a:gd name="connsiteY2-324" fmla="*/ 4152355 h 4530806"/>
              <a:gd name="connsiteX3-325" fmla="*/ 1786623 w 5628110"/>
              <a:gd name="connsiteY3-326" fmla="*/ 4446269 h 4530806"/>
              <a:gd name="connsiteX4-327" fmla="*/ 5347003 w 5628110"/>
              <a:gd name="connsiteY4-328" fmla="*/ 4394022 h 4530806"/>
              <a:gd name="connsiteX5-329" fmla="*/ 5525865 w 5628110"/>
              <a:gd name="connsiteY5-330" fmla="*/ 2535826 h 4530806"/>
              <a:gd name="connsiteX6-331" fmla="*/ 5460551 w 5628110"/>
              <a:gd name="connsiteY6-332" fmla="*/ 168183 h 4530806"/>
              <a:gd name="connsiteX7-333" fmla="*/ 2390780 w 5628110"/>
              <a:gd name="connsiteY7-334" fmla="*/ 53883 h 4530806"/>
              <a:gd name="connsiteX8-335" fmla="*/ 473498 w 5628110"/>
              <a:gd name="connsiteY8-336" fmla="*/ 4897 h 4530806"/>
              <a:gd name="connsiteX0-337" fmla="*/ 39466 w 5628110"/>
              <a:gd name="connsiteY0-338" fmla="*/ 896635 h 4530806"/>
              <a:gd name="connsiteX1-339" fmla="*/ 55794 w 5628110"/>
              <a:gd name="connsiteY1-340" fmla="*/ 1915340 h 4530806"/>
              <a:gd name="connsiteX2-341" fmla="*/ 153766 w 5628110"/>
              <a:gd name="connsiteY2-342" fmla="*/ 4152355 h 4530806"/>
              <a:gd name="connsiteX3-343" fmla="*/ 1786623 w 5628110"/>
              <a:gd name="connsiteY3-344" fmla="*/ 4446269 h 4530806"/>
              <a:gd name="connsiteX4-345" fmla="*/ 5347003 w 5628110"/>
              <a:gd name="connsiteY4-346" fmla="*/ 4394022 h 4530806"/>
              <a:gd name="connsiteX5-347" fmla="*/ 5525865 w 5628110"/>
              <a:gd name="connsiteY5-348" fmla="*/ 2535826 h 4530806"/>
              <a:gd name="connsiteX6-349" fmla="*/ 5460551 w 5628110"/>
              <a:gd name="connsiteY6-350" fmla="*/ 168183 h 4530806"/>
              <a:gd name="connsiteX7-351" fmla="*/ 2390780 w 5628110"/>
              <a:gd name="connsiteY7-352" fmla="*/ 53883 h 4530806"/>
              <a:gd name="connsiteX8-353" fmla="*/ 845987 w 5628110"/>
              <a:gd name="connsiteY8-354" fmla="*/ 4897 h 453080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5628110" h="4530806">
                <a:moveTo>
                  <a:pt x="39466" y="896635"/>
                </a:moveTo>
                <a:cubicBezTo>
                  <a:pt x="-30151" y="1215042"/>
                  <a:pt x="36744" y="1372720"/>
                  <a:pt x="55794" y="1915340"/>
                </a:cubicBezTo>
                <a:cubicBezTo>
                  <a:pt x="74844" y="2457960"/>
                  <a:pt x="-134706" y="3730534"/>
                  <a:pt x="153766" y="4152355"/>
                </a:cubicBezTo>
                <a:cubicBezTo>
                  <a:pt x="442238" y="4574177"/>
                  <a:pt x="921084" y="4405991"/>
                  <a:pt x="1786623" y="4446269"/>
                </a:cubicBezTo>
                <a:cubicBezTo>
                  <a:pt x="2652162" y="4486547"/>
                  <a:pt x="4942512" y="4640591"/>
                  <a:pt x="5347003" y="4394022"/>
                </a:cubicBezTo>
                <a:cubicBezTo>
                  <a:pt x="5751494" y="4147453"/>
                  <a:pt x="5506940" y="3240133"/>
                  <a:pt x="5525865" y="2535826"/>
                </a:cubicBezTo>
                <a:cubicBezTo>
                  <a:pt x="5544790" y="1831520"/>
                  <a:pt x="5782574" y="438161"/>
                  <a:pt x="5460551" y="168183"/>
                </a:cubicBezTo>
                <a:cubicBezTo>
                  <a:pt x="5138528" y="-101795"/>
                  <a:pt x="3221955" y="81097"/>
                  <a:pt x="2390780" y="53883"/>
                </a:cubicBezTo>
                <a:cubicBezTo>
                  <a:pt x="1559605" y="26669"/>
                  <a:pt x="1148065" y="-14153"/>
                  <a:pt x="845987" y="4897"/>
                </a:cubicBezTo>
              </a:path>
            </a:pathLst>
          </a:custGeom>
          <a:solidFill>
            <a:schemeClr val="bg1"/>
          </a:solidFill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79" name="任意多边形 78"/>
          <p:cNvSpPr/>
          <p:nvPr/>
        </p:nvSpPr>
        <p:spPr>
          <a:xfrm>
            <a:off x="6783472" y="3307497"/>
            <a:ext cx="841637" cy="1170976"/>
          </a:xfrm>
          <a:custGeom>
            <a:avLst/>
            <a:gdLst>
              <a:gd name="connsiteX0" fmla="*/ 135734 w 5735830"/>
              <a:gd name="connsiteY0" fmla="*/ 360201 h 4633519"/>
              <a:gd name="connsiteX1" fmla="*/ 250034 w 5735830"/>
              <a:gd name="connsiteY1" fmla="*/ 1666487 h 4633519"/>
              <a:gd name="connsiteX2" fmla="*/ 201049 w 5735830"/>
              <a:gd name="connsiteY2" fmla="*/ 4262730 h 4633519"/>
              <a:gd name="connsiteX3" fmla="*/ 1376706 w 5735830"/>
              <a:gd name="connsiteY3" fmla="*/ 4475001 h 4633519"/>
              <a:gd name="connsiteX4" fmla="*/ 5344549 w 5735830"/>
              <a:gd name="connsiteY4" fmla="*/ 4491330 h 4633519"/>
              <a:gd name="connsiteX5" fmla="*/ 5360877 w 5735830"/>
              <a:gd name="connsiteY5" fmla="*/ 2613544 h 4633519"/>
              <a:gd name="connsiteX6" fmla="*/ 5507834 w 5735830"/>
              <a:gd name="connsiteY6" fmla="*/ 278558 h 4633519"/>
              <a:gd name="connsiteX7" fmla="*/ 1899220 w 5735830"/>
              <a:gd name="connsiteY7" fmla="*/ 294887 h 4633519"/>
              <a:gd name="connsiteX8" fmla="*/ 152063 w 5735830"/>
              <a:gd name="connsiteY8" fmla="*/ 972 h 4633519"/>
              <a:gd name="connsiteX9" fmla="*/ 86749 w 5735830"/>
              <a:gd name="connsiteY9" fmla="*/ 409187 h 4633519"/>
              <a:gd name="connsiteX10" fmla="*/ 135734 w 5735830"/>
              <a:gd name="connsiteY10" fmla="*/ 360201 h 4633519"/>
              <a:gd name="connsiteX0-1" fmla="*/ 92877 w 5741958"/>
              <a:gd name="connsiteY0-2" fmla="*/ 409187 h 4633519"/>
              <a:gd name="connsiteX1-3" fmla="*/ 256162 w 5741958"/>
              <a:gd name="connsiteY1-4" fmla="*/ 1666487 h 4633519"/>
              <a:gd name="connsiteX2-5" fmla="*/ 207177 w 5741958"/>
              <a:gd name="connsiteY2-6" fmla="*/ 4262730 h 4633519"/>
              <a:gd name="connsiteX3-7" fmla="*/ 1382834 w 5741958"/>
              <a:gd name="connsiteY3-8" fmla="*/ 4475001 h 4633519"/>
              <a:gd name="connsiteX4-9" fmla="*/ 5350677 w 5741958"/>
              <a:gd name="connsiteY4-10" fmla="*/ 4491330 h 4633519"/>
              <a:gd name="connsiteX5-11" fmla="*/ 5367005 w 5741958"/>
              <a:gd name="connsiteY5-12" fmla="*/ 2613544 h 4633519"/>
              <a:gd name="connsiteX6-13" fmla="*/ 5513962 w 5741958"/>
              <a:gd name="connsiteY6-14" fmla="*/ 278558 h 4633519"/>
              <a:gd name="connsiteX7-15" fmla="*/ 1905348 w 5741958"/>
              <a:gd name="connsiteY7-16" fmla="*/ 294887 h 4633519"/>
              <a:gd name="connsiteX8-17" fmla="*/ 158191 w 5741958"/>
              <a:gd name="connsiteY8-18" fmla="*/ 972 h 4633519"/>
              <a:gd name="connsiteX9-19" fmla="*/ 92877 w 5741958"/>
              <a:gd name="connsiteY9-20" fmla="*/ 409187 h 4633519"/>
              <a:gd name="connsiteX0-21" fmla="*/ 92877 w 5741958"/>
              <a:gd name="connsiteY0-22" fmla="*/ 768415 h 4633519"/>
              <a:gd name="connsiteX1-23" fmla="*/ 256162 w 5741958"/>
              <a:gd name="connsiteY1-24" fmla="*/ 1666487 h 4633519"/>
              <a:gd name="connsiteX2-25" fmla="*/ 207177 w 5741958"/>
              <a:gd name="connsiteY2-26" fmla="*/ 4262730 h 4633519"/>
              <a:gd name="connsiteX3-27" fmla="*/ 1382834 w 5741958"/>
              <a:gd name="connsiteY3-28" fmla="*/ 4475001 h 4633519"/>
              <a:gd name="connsiteX4-29" fmla="*/ 5350677 w 5741958"/>
              <a:gd name="connsiteY4-30" fmla="*/ 4491330 h 4633519"/>
              <a:gd name="connsiteX5-31" fmla="*/ 5367005 w 5741958"/>
              <a:gd name="connsiteY5-32" fmla="*/ 2613544 h 4633519"/>
              <a:gd name="connsiteX6-33" fmla="*/ 5513962 w 5741958"/>
              <a:gd name="connsiteY6-34" fmla="*/ 278558 h 4633519"/>
              <a:gd name="connsiteX7-35" fmla="*/ 1905348 w 5741958"/>
              <a:gd name="connsiteY7-36" fmla="*/ 294887 h 4633519"/>
              <a:gd name="connsiteX8-37" fmla="*/ 158191 w 5741958"/>
              <a:gd name="connsiteY8-38" fmla="*/ 972 h 4633519"/>
              <a:gd name="connsiteX9-39" fmla="*/ 92877 w 5741958"/>
              <a:gd name="connsiteY9-40" fmla="*/ 768415 h 4633519"/>
              <a:gd name="connsiteX0-41" fmla="*/ 3451 w 5652532"/>
              <a:gd name="connsiteY0-42" fmla="*/ 654617 h 4519721"/>
              <a:gd name="connsiteX1-43" fmla="*/ 166736 w 5652532"/>
              <a:gd name="connsiteY1-44" fmla="*/ 1552689 h 4519721"/>
              <a:gd name="connsiteX2-45" fmla="*/ 117751 w 5652532"/>
              <a:gd name="connsiteY2-46" fmla="*/ 4148932 h 4519721"/>
              <a:gd name="connsiteX3-47" fmla="*/ 1293408 w 5652532"/>
              <a:gd name="connsiteY3-48" fmla="*/ 4361203 h 4519721"/>
              <a:gd name="connsiteX4-49" fmla="*/ 5261251 w 5652532"/>
              <a:gd name="connsiteY4-50" fmla="*/ 4377532 h 4519721"/>
              <a:gd name="connsiteX5-51" fmla="*/ 5277579 w 5652532"/>
              <a:gd name="connsiteY5-52" fmla="*/ 2499746 h 4519721"/>
              <a:gd name="connsiteX6-53" fmla="*/ 5424536 w 5652532"/>
              <a:gd name="connsiteY6-54" fmla="*/ 164760 h 4519721"/>
              <a:gd name="connsiteX7-55" fmla="*/ 1815922 w 5652532"/>
              <a:gd name="connsiteY7-56" fmla="*/ 181089 h 4519721"/>
              <a:gd name="connsiteX8-57" fmla="*/ 346351 w 5652532"/>
              <a:gd name="connsiteY8-58" fmla="*/ 1474 h 4519721"/>
              <a:gd name="connsiteX9-59" fmla="*/ 3451 w 5652532"/>
              <a:gd name="connsiteY9-60" fmla="*/ 654617 h 4519721"/>
              <a:gd name="connsiteX0-61" fmla="*/ 3451 w 5613197"/>
              <a:gd name="connsiteY0-62" fmla="*/ 698621 h 4563725"/>
              <a:gd name="connsiteX1-63" fmla="*/ 166736 w 5613197"/>
              <a:gd name="connsiteY1-64" fmla="*/ 1596693 h 4563725"/>
              <a:gd name="connsiteX2-65" fmla="*/ 117751 w 5613197"/>
              <a:gd name="connsiteY2-66" fmla="*/ 4192936 h 4563725"/>
              <a:gd name="connsiteX3-67" fmla="*/ 1293408 w 5613197"/>
              <a:gd name="connsiteY3-68" fmla="*/ 4405207 h 4563725"/>
              <a:gd name="connsiteX4-69" fmla="*/ 5261251 w 5613197"/>
              <a:gd name="connsiteY4-70" fmla="*/ 4421536 h 4563725"/>
              <a:gd name="connsiteX5-71" fmla="*/ 5277579 w 5613197"/>
              <a:gd name="connsiteY5-72" fmla="*/ 2543750 h 4563725"/>
              <a:gd name="connsiteX6-73" fmla="*/ 5424536 w 5613197"/>
              <a:gd name="connsiteY6-74" fmla="*/ 208764 h 4563725"/>
              <a:gd name="connsiteX7-75" fmla="*/ 2354765 w 5613197"/>
              <a:gd name="connsiteY7-76" fmla="*/ 94464 h 4563725"/>
              <a:gd name="connsiteX8-77" fmla="*/ 346351 w 5613197"/>
              <a:gd name="connsiteY8-78" fmla="*/ 45478 h 4563725"/>
              <a:gd name="connsiteX9-79" fmla="*/ 3451 w 5613197"/>
              <a:gd name="connsiteY9-80" fmla="*/ 698621 h 4563725"/>
              <a:gd name="connsiteX0-81" fmla="*/ 3451 w 5554564"/>
              <a:gd name="connsiteY0-82" fmla="*/ 677467 h 4542571"/>
              <a:gd name="connsiteX1-83" fmla="*/ 166736 w 5554564"/>
              <a:gd name="connsiteY1-84" fmla="*/ 1575539 h 4542571"/>
              <a:gd name="connsiteX2-85" fmla="*/ 117751 w 5554564"/>
              <a:gd name="connsiteY2-86" fmla="*/ 4171782 h 4542571"/>
              <a:gd name="connsiteX3-87" fmla="*/ 1293408 w 5554564"/>
              <a:gd name="connsiteY3-88" fmla="*/ 4384053 h 4542571"/>
              <a:gd name="connsiteX4-89" fmla="*/ 5261251 w 5554564"/>
              <a:gd name="connsiteY4-90" fmla="*/ 4400382 h 4542571"/>
              <a:gd name="connsiteX5-91" fmla="*/ 5277579 w 5554564"/>
              <a:gd name="connsiteY5-92" fmla="*/ 2522596 h 4542571"/>
              <a:gd name="connsiteX6-93" fmla="*/ 5424536 w 5554564"/>
              <a:gd name="connsiteY6-94" fmla="*/ 187610 h 4542571"/>
              <a:gd name="connsiteX7-95" fmla="*/ 2354765 w 5554564"/>
              <a:gd name="connsiteY7-96" fmla="*/ 73310 h 4542571"/>
              <a:gd name="connsiteX8-97" fmla="*/ 346351 w 5554564"/>
              <a:gd name="connsiteY8-98" fmla="*/ 24324 h 4542571"/>
              <a:gd name="connsiteX9-99" fmla="*/ 3451 w 5554564"/>
              <a:gd name="connsiteY9-100" fmla="*/ 677467 h 4542571"/>
              <a:gd name="connsiteX0-101" fmla="*/ 3451 w 5682000"/>
              <a:gd name="connsiteY0-102" fmla="*/ 700982 h 4563669"/>
              <a:gd name="connsiteX1-103" fmla="*/ 166736 w 5682000"/>
              <a:gd name="connsiteY1-104" fmla="*/ 1599054 h 4563669"/>
              <a:gd name="connsiteX2-105" fmla="*/ 117751 w 5682000"/>
              <a:gd name="connsiteY2-106" fmla="*/ 4195297 h 4563669"/>
              <a:gd name="connsiteX3-107" fmla="*/ 1293408 w 5682000"/>
              <a:gd name="connsiteY3-108" fmla="*/ 4407568 h 4563669"/>
              <a:gd name="connsiteX4-109" fmla="*/ 5261251 w 5682000"/>
              <a:gd name="connsiteY4-110" fmla="*/ 4423897 h 4563669"/>
              <a:gd name="connsiteX5-111" fmla="*/ 5489850 w 5682000"/>
              <a:gd name="connsiteY5-112" fmla="*/ 2578768 h 4563669"/>
              <a:gd name="connsiteX6-113" fmla="*/ 5424536 w 5682000"/>
              <a:gd name="connsiteY6-114" fmla="*/ 211125 h 4563669"/>
              <a:gd name="connsiteX7-115" fmla="*/ 2354765 w 5682000"/>
              <a:gd name="connsiteY7-116" fmla="*/ 96825 h 4563669"/>
              <a:gd name="connsiteX8-117" fmla="*/ 346351 w 5682000"/>
              <a:gd name="connsiteY8-118" fmla="*/ 47839 h 4563669"/>
              <a:gd name="connsiteX9-119" fmla="*/ 3451 w 5682000"/>
              <a:gd name="connsiteY9-120" fmla="*/ 700982 h 4563669"/>
              <a:gd name="connsiteX0-121" fmla="*/ 3451 w 5687062"/>
              <a:gd name="connsiteY0-122" fmla="*/ 700982 h 4602114"/>
              <a:gd name="connsiteX1-123" fmla="*/ 166736 w 5687062"/>
              <a:gd name="connsiteY1-124" fmla="*/ 1599054 h 4602114"/>
              <a:gd name="connsiteX2-125" fmla="*/ 117751 w 5687062"/>
              <a:gd name="connsiteY2-126" fmla="*/ 4195297 h 4602114"/>
              <a:gd name="connsiteX3-127" fmla="*/ 1293408 w 5687062"/>
              <a:gd name="connsiteY3-128" fmla="*/ 4407568 h 4602114"/>
              <a:gd name="connsiteX4-129" fmla="*/ 5146951 w 5687062"/>
              <a:gd name="connsiteY4-130" fmla="*/ 4472883 h 4602114"/>
              <a:gd name="connsiteX5-131" fmla="*/ 5489850 w 5687062"/>
              <a:gd name="connsiteY5-132" fmla="*/ 2578768 h 4602114"/>
              <a:gd name="connsiteX6-133" fmla="*/ 5424536 w 5687062"/>
              <a:gd name="connsiteY6-134" fmla="*/ 211125 h 4602114"/>
              <a:gd name="connsiteX7-135" fmla="*/ 2354765 w 5687062"/>
              <a:gd name="connsiteY7-136" fmla="*/ 96825 h 4602114"/>
              <a:gd name="connsiteX8-137" fmla="*/ 346351 w 5687062"/>
              <a:gd name="connsiteY8-138" fmla="*/ 47839 h 4602114"/>
              <a:gd name="connsiteX9-139" fmla="*/ 3451 w 5687062"/>
              <a:gd name="connsiteY9-140" fmla="*/ 700982 h 4602114"/>
              <a:gd name="connsiteX0-141" fmla="*/ 3451 w 5687062"/>
              <a:gd name="connsiteY0-142" fmla="*/ 700982 h 4630183"/>
              <a:gd name="connsiteX1-143" fmla="*/ 166736 w 5687062"/>
              <a:gd name="connsiteY1-144" fmla="*/ 1599054 h 4630183"/>
              <a:gd name="connsiteX2-145" fmla="*/ 117751 w 5687062"/>
              <a:gd name="connsiteY2-146" fmla="*/ 4195297 h 4630183"/>
              <a:gd name="connsiteX3-147" fmla="*/ 1750608 w 5687062"/>
              <a:gd name="connsiteY3-148" fmla="*/ 4489211 h 4630183"/>
              <a:gd name="connsiteX4-149" fmla="*/ 5146951 w 5687062"/>
              <a:gd name="connsiteY4-150" fmla="*/ 4472883 h 4630183"/>
              <a:gd name="connsiteX5-151" fmla="*/ 5489850 w 5687062"/>
              <a:gd name="connsiteY5-152" fmla="*/ 2578768 h 4630183"/>
              <a:gd name="connsiteX6-153" fmla="*/ 5424536 w 5687062"/>
              <a:gd name="connsiteY6-154" fmla="*/ 211125 h 4630183"/>
              <a:gd name="connsiteX7-155" fmla="*/ 2354765 w 5687062"/>
              <a:gd name="connsiteY7-156" fmla="*/ 96825 h 4630183"/>
              <a:gd name="connsiteX8-157" fmla="*/ 346351 w 5687062"/>
              <a:gd name="connsiteY8-158" fmla="*/ 47839 h 4630183"/>
              <a:gd name="connsiteX9-159" fmla="*/ 3451 w 5687062"/>
              <a:gd name="connsiteY9-160" fmla="*/ 700982 h 4630183"/>
              <a:gd name="connsiteX0-161" fmla="*/ 39466 w 5723077"/>
              <a:gd name="connsiteY0-162" fmla="*/ 700982 h 4630183"/>
              <a:gd name="connsiteX1-163" fmla="*/ 55794 w 5723077"/>
              <a:gd name="connsiteY1-164" fmla="*/ 1958282 h 4630183"/>
              <a:gd name="connsiteX2-165" fmla="*/ 153766 w 5723077"/>
              <a:gd name="connsiteY2-166" fmla="*/ 4195297 h 4630183"/>
              <a:gd name="connsiteX3-167" fmla="*/ 1786623 w 5723077"/>
              <a:gd name="connsiteY3-168" fmla="*/ 4489211 h 4630183"/>
              <a:gd name="connsiteX4-169" fmla="*/ 5182966 w 5723077"/>
              <a:gd name="connsiteY4-170" fmla="*/ 4472883 h 4630183"/>
              <a:gd name="connsiteX5-171" fmla="*/ 5525865 w 5723077"/>
              <a:gd name="connsiteY5-172" fmla="*/ 2578768 h 4630183"/>
              <a:gd name="connsiteX6-173" fmla="*/ 5460551 w 5723077"/>
              <a:gd name="connsiteY6-174" fmla="*/ 211125 h 4630183"/>
              <a:gd name="connsiteX7-175" fmla="*/ 2390780 w 5723077"/>
              <a:gd name="connsiteY7-176" fmla="*/ 96825 h 4630183"/>
              <a:gd name="connsiteX8-177" fmla="*/ 382366 w 5723077"/>
              <a:gd name="connsiteY8-178" fmla="*/ 47839 h 4630183"/>
              <a:gd name="connsiteX9-179" fmla="*/ 39466 w 5723077"/>
              <a:gd name="connsiteY9-180" fmla="*/ 700982 h 4630183"/>
              <a:gd name="connsiteX0-181" fmla="*/ 39466 w 5723077"/>
              <a:gd name="connsiteY0-182" fmla="*/ 700982 h 4598647"/>
              <a:gd name="connsiteX1-183" fmla="*/ 55794 w 5723077"/>
              <a:gd name="connsiteY1-184" fmla="*/ 1958282 h 4598647"/>
              <a:gd name="connsiteX2-185" fmla="*/ 153766 w 5723077"/>
              <a:gd name="connsiteY2-186" fmla="*/ 4195297 h 4598647"/>
              <a:gd name="connsiteX3-187" fmla="*/ 1786623 w 5723077"/>
              <a:gd name="connsiteY3-188" fmla="*/ 4489211 h 4598647"/>
              <a:gd name="connsiteX4-189" fmla="*/ 5182966 w 5723077"/>
              <a:gd name="connsiteY4-190" fmla="*/ 4472883 h 4598647"/>
              <a:gd name="connsiteX5-191" fmla="*/ 5525865 w 5723077"/>
              <a:gd name="connsiteY5-192" fmla="*/ 2578768 h 4598647"/>
              <a:gd name="connsiteX6-193" fmla="*/ 5460551 w 5723077"/>
              <a:gd name="connsiteY6-194" fmla="*/ 211125 h 4598647"/>
              <a:gd name="connsiteX7-195" fmla="*/ 2390780 w 5723077"/>
              <a:gd name="connsiteY7-196" fmla="*/ 96825 h 4598647"/>
              <a:gd name="connsiteX8-197" fmla="*/ 382366 w 5723077"/>
              <a:gd name="connsiteY8-198" fmla="*/ 47839 h 4598647"/>
              <a:gd name="connsiteX9-199" fmla="*/ 39466 w 5723077"/>
              <a:gd name="connsiteY9-200" fmla="*/ 700982 h 4598647"/>
              <a:gd name="connsiteX0-201" fmla="*/ 39466 w 5716643"/>
              <a:gd name="connsiteY0-202" fmla="*/ 700982 h 4625148"/>
              <a:gd name="connsiteX1-203" fmla="*/ 55794 w 5716643"/>
              <a:gd name="connsiteY1-204" fmla="*/ 1958282 h 4625148"/>
              <a:gd name="connsiteX2-205" fmla="*/ 153766 w 5716643"/>
              <a:gd name="connsiteY2-206" fmla="*/ 4195297 h 4625148"/>
              <a:gd name="connsiteX3-207" fmla="*/ 1786623 w 5716643"/>
              <a:gd name="connsiteY3-208" fmla="*/ 4489211 h 4625148"/>
              <a:gd name="connsiteX4-209" fmla="*/ 5328776 w 5716643"/>
              <a:gd name="connsiteY4-210" fmla="*/ 4508802 h 4625148"/>
              <a:gd name="connsiteX5-211" fmla="*/ 5525865 w 5716643"/>
              <a:gd name="connsiteY5-212" fmla="*/ 2578768 h 4625148"/>
              <a:gd name="connsiteX6-213" fmla="*/ 5460551 w 5716643"/>
              <a:gd name="connsiteY6-214" fmla="*/ 211125 h 4625148"/>
              <a:gd name="connsiteX7-215" fmla="*/ 2390780 w 5716643"/>
              <a:gd name="connsiteY7-216" fmla="*/ 96825 h 4625148"/>
              <a:gd name="connsiteX8-217" fmla="*/ 382366 w 5716643"/>
              <a:gd name="connsiteY8-218" fmla="*/ 47839 h 4625148"/>
              <a:gd name="connsiteX9-219" fmla="*/ 39466 w 5716643"/>
              <a:gd name="connsiteY9-220" fmla="*/ 700982 h 4625148"/>
              <a:gd name="connsiteX0-221" fmla="*/ 39466 w 5715854"/>
              <a:gd name="connsiteY0-222" fmla="*/ 700982 h 4573748"/>
              <a:gd name="connsiteX1-223" fmla="*/ 55794 w 5715854"/>
              <a:gd name="connsiteY1-224" fmla="*/ 1958282 h 4573748"/>
              <a:gd name="connsiteX2-225" fmla="*/ 153766 w 5715854"/>
              <a:gd name="connsiteY2-226" fmla="*/ 4195297 h 4573748"/>
              <a:gd name="connsiteX3-227" fmla="*/ 1786623 w 5715854"/>
              <a:gd name="connsiteY3-228" fmla="*/ 4489211 h 4573748"/>
              <a:gd name="connsiteX4-229" fmla="*/ 5347003 w 5715854"/>
              <a:gd name="connsiteY4-230" fmla="*/ 4436964 h 4573748"/>
              <a:gd name="connsiteX5-231" fmla="*/ 5525865 w 5715854"/>
              <a:gd name="connsiteY5-232" fmla="*/ 2578768 h 4573748"/>
              <a:gd name="connsiteX6-233" fmla="*/ 5460551 w 5715854"/>
              <a:gd name="connsiteY6-234" fmla="*/ 211125 h 4573748"/>
              <a:gd name="connsiteX7-235" fmla="*/ 2390780 w 5715854"/>
              <a:gd name="connsiteY7-236" fmla="*/ 96825 h 4573748"/>
              <a:gd name="connsiteX8-237" fmla="*/ 382366 w 5715854"/>
              <a:gd name="connsiteY8-238" fmla="*/ 47839 h 4573748"/>
              <a:gd name="connsiteX9-239" fmla="*/ 39466 w 5715854"/>
              <a:gd name="connsiteY9-240" fmla="*/ 700982 h 4573748"/>
              <a:gd name="connsiteX0-241" fmla="*/ 39466 w 5628110"/>
              <a:gd name="connsiteY0-242" fmla="*/ 658040 h 4530806"/>
              <a:gd name="connsiteX1-243" fmla="*/ 55794 w 5628110"/>
              <a:gd name="connsiteY1-244" fmla="*/ 1915340 h 4530806"/>
              <a:gd name="connsiteX2-245" fmla="*/ 153766 w 5628110"/>
              <a:gd name="connsiteY2-246" fmla="*/ 4152355 h 4530806"/>
              <a:gd name="connsiteX3-247" fmla="*/ 1786623 w 5628110"/>
              <a:gd name="connsiteY3-248" fmla="*/ 4446269 h 4530806"/>
              <a:gd name="connsiteX4-249" fmla="*/ 5347003 w 5628110"/>
              <a:gd name="connsiteY4-250" fmla="*/ 4394022 h 4530806"/>
              <a:gd name="connsiteX5-251" fmla="*/ 5525865 w 5628110"/>
              <a:gd name="connsiteY5-252" fmla="*/ 2535826 h 4530806"/>
              <a:gd name="connsiteX6-253" fmla="*/ 5460551 w 5628110"/>
              <a:gd name="connsiteY6-254" fmla="*/ 168183 h 4530806"/>
              <a:gd name="connsiteX7-255" fmla="*/ 2390780 w 5628110"/>
              <a:gd name="connsiteY7-256" fmla="*/ 53883 h 4530806"/>
              <a:gd name="connsiteX8-257" fmla="*/ 382366 w 5628110"/>
              <a:gd name="connsiteY8-258" fmla="*/ 4897 h 4530806"/>
              <a:gd name="connsiteX9-259" fmla="*/ 39466 w 5628110"/>
              <a:gd name="connsiteY9-260" fmla="*/ 658040 h 4530806"/>
              <a:gd name="connsiteX0-261" fmla="*/ 39466 w 5628110"/>
              <a:gd name="connsiteY0-262" fmla="*/ 658040 h 4530806"/>
              <a:gd name="connsiteX1-263" fmla="*/ 55794 w 5628110"/>
              <a:gd name="connsiteY1-264" fmla="*/ 1915340 h 4530806"/>
              <a:gd name="connsiteX2-265" fmla="*/ 153766 w 5628110"/>
              <a:gd name="connsiteY2-266" fmla="*/ 4152355 h 4530806"/>
              <a:gd name="connsiteX3-267" fmla="*/ 1786623 w 5628110"/>
              <a:gd name="connsiteY3-268" fmla="*/ 4446269 h 4530806"/>
              <a:gd name="connsiteX4-269" fmla="*/ 5347003 w 5628110"/>
              <a:gd name="connsiteY4-270" fmla="*/ 4394022 h 4530806"/>
              <a:gd name="connsiteX5-271" fmla="*/ 5525865 w 5628110"/>
              <a:gd name="connsiteY5-272" fmla="*/ 2535826 h 4530806"/>
              <a:gd name="connsiteX6-273" fmla="*/ 5460551 w 5628110"/>
              <a:gd name="connsiteY6-274" fmla="*/ 168183 h 4530806"/>
              <a:gd name="connsiteX7-275" fmla="*/ 2390780 w 5628110"/>
              <a:gd name="connsiteY7-276" fmla="*/ 53883 h 4530806"/>
              <a:gd name="connsiteX8-277" fmla="*/ 473498 w 5628110"/>
              <a:gd name="connsiteY8-278" fmla="*/ 4897 h 4530806"/>
              <a:gd name="connsiteX9-279" fmla="*/ 39466 w 5628110"/>
              <a:gd name="connsiteY9-280" fmla="*/ 658040 h 4530806"/>
              <a:gd name="connsiteX0-281" fmla="*/ 39466 w 5628110"/>
              <a:gd name="connsiteY0-282" fmla="*/ 658040 h 4530806"/>
              <a:gd name="connsiteX1-283" fmla="*/ 55794 w 5628110"/>
              <a:gd name="connsiteY1-284" fmla="*/ 1915340 h 4530806"/>
              <a:gd name="connsiteX2-285" fmla="*/ 153766 w 5628110"/>
              <a:gd name="connsiteY2-286" fmla="*/ 4152355 h 4530806"/>
              <a:gd name="connsiteX3-287" fmla="*/ 1786623 w 5628110"/>
              <a:gd name="connsiteY3-288" fmla="*/ 4446269 h 4530806"/>
              <a:gd name="connsiteX4-289" fmla="*/ 5347003 w 5628110"/>
              <a:gd name="connsiteY4-290" fmla="*/ 4394022 h 4530806"/>
              <a:gd name="connsiteX5-291" fmla="*/ 5525865 w 5628110"/>
              <a:gd name="connsiteY5-292" fmla="*/ 2535826 h 4530806"/>
              <a:gd name="connsiteX6-293" fmla="*/ 5460551 w 5628110"/>
              <a:gd name="connsiteY6-294" fmla="*/ 168183 h 4530806"/>
              <a:gd name="connsiteX7-295" fmla="*/ 2390780 w 5628110"/>
              <a:gd name="connsiteY7-296" fmla="*/ 53883 h 4530806"/>
              <a:gd name="connsiteX8-297" fmla="*/ 473498 w 5628110"/>
              <a:gd name="connsiteY8-298" fmla="*/ 4897 h 4530806"/>
              <a:gd name="connsiteX9-299" fmla="*/ 277859 w 5628110"/>
              <a:gd name="connsiteY9-300" fmla="*/ 887092 h 4530806"/>
              <a:gd name="connsiteX0-301" fmla="*/ 39466 w 5628110"/>
              <a:gd name="connsiteY0-302" fmla="*/ 658040 h 4530806"/>
              <a:gd name="connsiteX1-303" fmla="*/ 55794 w 5628110"/>
              <a:gd name="connsiteY1-304" fmla="*/ 1915340 h 4530806"/>
              <a:gd name="connsiteX2-305" fmla="*/ 153766 w 5628110"/>
              <a:gd name="connsiteY2-306" fmla="*/ 4152355 h 4530806"/>
              <a:gd name="connsiteX3-307" fmla="*/ 1786623 w 5628110"/>
              <a:gd name="connsiteY3-308" fmla="*/ 4446269 h 4530806"/>
              <a:gd name="connsiteX4-309" fmla="*/ 5347003 w 5628110"/>
              <a:gd name="connsiteY4-310" fmla="*/ 4394022 h 4530806"/>
              <a:gd name="connsiteX5-311" fmla="*/ 5525865 w 5628110"/>
              <a:gd name="connsiteY5-312" fmla="*/ 2535826 h 4530806"/>
              <a:gd name="connsiteX6-313" fmla="*/ 5460551 w 5628110"/>
              <a:gd name="connsiteY6-314" fmla="*/ 168183 h 4530806"/>
              <a:gd name="connsiteX7-315" fmla="*/ 2390780 w 5628110"/>
              <a:gd name="connsiteY7-316" fmla="*/ 53883 h 4530806"/>
              <a:gd name="connsiteX8-317" fmla="*/ 473498 w 5628110"/>
              <a:gd name="connsiteY8-318" fmla="*/ 4897 h 4530806"/>
              <a:gd name="connsiteX0-319" fmla="*/ 39466 w 5628110"/>
              <a:gd name="connsiteY0-320" fmla="*/ 896635 h 4530806"/>
              <a:gd name="connsiteX1-321" fmla="*/ 55794 w 5628110"/>
              <a:gd name="connsiteY1-322" fmla="*/ 1915340 h 4530806"/>
              <a:gd name="connsiteX2-323" fmla="*/ 153766 w 5628110"/>
              <a:gd name="connsiteY2-324" fmla="*/ 4152355 h 4530806"/>
              <a:gd name="connsiteX3-325" fmla="*/ 1786623 w 5628110"/>
              <a:gd name="connsiteY3-326" fmla="*/ 4446269 h 4530806"/>
              <a:gd name="connsiteX4-327" fmla="*/ 5347003 w 5628110"/>
              <a:gd name="connsiteY4-328" fmla="*/ 4394022 h 4530806"/>
              <a:gd name="connsiteX5-329" fmla="*/ 5525865 w 5628110"/>
              <a:gd name="connsiteY5-330" fmla="*/ 2535826 h 4530806"/>
              <a:gd name="connsiteX6-331" fmla="*/ 5460551 w 5628110"/>
              <a:gd name="connsiteY6-332" fmla="*/ 168183 h 4530806"/>
              <a:gd name="connsiteX7-333" fmla="*/ 2390780 w 5628110"/>
              <a:gd name="connsiteY7-334" fmla="*/ 53883 h 4530806"/>
              <a:gd name="connsiteX8-335" fmla="*/ 473498 w 5628110"/>
              <a:gd name="connsiteY8-336" fmla="*/ 4897 h 4530806"/>
              <a:gd name="connsiteX0-337" fmla="*/ 39466 w 5628110"/>
              <a:gd name="connsiteY0-338" fmla="*/ 896635 h 4530806"/>
              <a:gd name="connsiteX1-339" fmla="*/ 55794 w 5628110"/>
              <a:gd name="connsiteY1-340" fmla="*/ 1915340 h 4530806"/>
              <a:gd name="connsiteX2-341" fmla="*/ 153766 w 5628110"/>
              <a:gd name="connsiteY2-342" fmla="*/ 4152355 h 4530806"/>
              <a:gd name="connsiteX3-343" fmla="*/ 1786623 w 5628110"/>
              <a:gd name="connsiteY3-344" fmla="*/ 4446269 h 4530806"/>
              <a:gd name="connsiteX4-345" fmla="*/ 5347003 w 5628110"/>
              <a:gd name="connsiteY4-346" fmla="*/ 4394022 h 4530806"/>
              <a:gd name="connsiteX5-347" fmla="*/ 5525865 w 5628110"/>
              <a:gd name="connsiteY5-348" fmla="*/ 2535826 h 4530806"/>
              <a:gd name="connsiteX6-349" fmla="*/ 5460551 w 5628110"/>
              <a:gd name="connsiteY6-350" fmla="*/ 168183 h 4530806"/>
              <a:gd name="connsiteX7-351" fmla="*/ 2390780 w 5628110"/>
              <a:gd name="connsiteY7-352" fmla="*/ 53883 h 4530806"/>
              <a:gd name="connsiteX8-353" fmla="*/ 845987 w 5628110"/>
              <a:gd name="connsiteY8-354" fmla="*/ 4897 h 453080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5628110" h="4530806">
                <a:moveTo>
                  <a:pt x="39466" y="896635"/>
                </a:moveTo>
                <a:cubicBezTo>
                  <a:pt x="-30151" y="1215042"/>
                  <a:pt x="36744" y="1372720"/>
                  <a:pt x="55794" y="1915340"/>
                </a:cubicBezTo>
                <a:cubicBezTo>
                  <a:pt x="74844" y="2457960"/>
                  <a:pt x="-134706" y="3730534"/>
                  <a:pt x="153766" y="4152355"/>
                </a:cubicBezTo>
                <a:cubicBezTo>
                  <a:pt x="442238" y="4574177"/>
                  <a:pt x="921084" y="4405991"/>
                  <a:pt x="1786623" y="4446269"/>
                </a:cubicBezTo>
                <a:cubicBezTo>
                  <a:pt x="2652162" y="4486547"/>
                  <a:pt x="4942512" y="4640591"/>
                  <a:pt x="5347003" y="4394022"/>
                </a:cubicBezTo>
                <a:cubicBezTo>
                  <a:pt x="5751494" y="4147453"/>
                  <a:pt x="5506940" y="3240133"/>
                  <a:pt x="5525865" y="2535826"/>
                </a:cubicBezTo>
                <a:cubicBezTo>
                  <a:pt x="5544790" y="1831520"/>
                  <a:pt x="5782574" y="438161"/>
                  <a:pt x="5460551" y="168183"/>
                </a:cubicBezTo>
                <a:cubicBezTo>
                  <a:pt x="5138528" y="-101795"/>
                  <a:pt x="3221955" y="81097"/>
                  <a:pt x="2390780" y="53883"/>
                </a:cubicBezTo>
                <a:cubicBezTo>
                  <a:pt x="1559605" y="26669"/>
                  <a:pt x="1148065" y="-14153"/>
                  <a:pt x="845987" y="4897"/>
                </a:cubicBezTo>
              </a:path>
            </a:pathLst>
          </a:custGeom>
          <a:solidFill>
            <a:schemeClr val="bg1"/>
          </a:solidFill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82" name="任意多边形 81"/>
          <p:cNvSpPr/>
          <p:nvPr/>
        </p:nvSpPr>
        <p:spPr>
          <a:xfrm>
            <a:off x="8053394" y="3319882"/>
            <a:ext cx="841637" cy="1170976"/>
          </a:xfrm>
          <a:custGeom>
            <a:avLst/>
            <a:gdLst>
              <a:gd name="connsiteX0" fmla="*/ 135734 w 5735830"/>
              <a:gd name="connsiteY0" fmla="*/ 360201 h 4633519"/>
              <a:gd name="connsiteX1" fmla="*/ 250034 w 5735830"/>
              <a:gd name="connsiteY1" fmla="*/ 1666487 h 4633519"/>
              <a:gd name="connsiteX2" fmla="*/ 201049 w 5735830"/>
              <a:gd name="connsiteY2" fmla="*/ 4262730 h 4633519"/>
              <a:gd name="connsiteX3" fmla="*/ 1376706 w 5735830"/>
              <a:gd name="connsiteY3" fmla="*/ 4475001 h 4633519"/>
              <a:gd name="connsiteX4" fmla="*/ 5344549 w 5735830"/>
              <a:gd name="connsiteY4" fmla="*/ 4491330 h 4633519"/>
              <a:gd name="connsiteX5" fmla="*/ 5360877 w 5735830"/>
              <a:gd name="connsiteY5" fmla="*/ 2613544 h 4633519"/>
              <a:gd name="connsiteX6" fmla="*/ 5507834 w 5735830"/>
              <a:gd name="connsiteY6" fmla="*/ 278558 h 4633519"/>
              <a:gd name="connsiteX7" fmla="*/ 1899220 w 5735830"/>
              <a:gd name="connsiteY7" fmla="*/ 294887 h 4633519"/>
              <a:gd name="connsiteX8" fmla="*/ 152063 w 5735830"/>
              <a:gd name="connsiteY8" fmla="*/ 972 h 4633519"/>
              <a:gd name="connsiteX9" fmla="*/ 86749 w 5735830"/>
              <a:gd name="connsiteY9" fmla="*/ 409187 h 4633519"/>
              <a:gd name="connsiteX10" fmla="*/ 135734 w 5735830"/>
              <a:gd name="connsiteY10" fmla="*/ 360201 h 4633519"/>
              <a:gd name="connsiteX0-1" fmla="*/ 92877 w 5741958"/>
              <a:gd name="connsiteY0-2" fmla="*/ 409187 h 4633519"/>
              <a:gd name="connsiteX1-3" fmla="*/ 256162 w 5741958"/>
              <a:gd name="connsiteY1-4" fmla="*/ 1666487 h 4633519"/>
              <a:gd name="connsiteX2-5" fmla="*/ 207177 w 5741958"/>
              <a:gd name="connsiteY2-6" fmla="*/ 4262730 h 4633519"/>
              <a:gd name="connsiteX3-7" fmla="*/ 1382834 w 5741958"/>
              <a:gd name="connsiteY3-8" fmla="*/ 4475001 h 4633519"/>
              <a:gd name="connsiteX4-9" fmla="*/ 5350677 w 5741958"/>
              <a:gd name="connsiteY4-10" fmla="*/ 4491330 h 4633519"/>
              <a:gd name="connsiteX5-11" fmla="*/ 5367005 w 5741958"/>
              <a:gd name="connsiteY5-12" fmla="*/ 2613544 h 4633519"/>
              <a:gd name="connsiteX6-13" fmla="*/ 5513962 w 5741958"/>
              <a:gd name="connsiteY6-14" fmla="*/ 278558 h 4633519"/>
              <a:gd name="connsiteX7-15" fmla="*/ 1905348 w 5741958"/>
              <a:gd name="connsiteY7-16" fmla="*/ 294887 h 4633519"/>
              <a:gd name="connsiteX8-17" fmla="*/ 158191 w 5741958"/>
              <a:gd name="connsiteY8-18" fmla="*/ 972 h 4633519"/>
              <a:gd name="connsiteX9-19" fmla="*/ 92877 w 5741958"/>
              <a:gd name="connsiteY9-20" fmla="*/ 409187 h 4633519"/>
              <a:gd name="connsiteX0-21" fmla="*/ 92877 w 5741958"/>
              <a:gd name="connsiteY0-22" fmla="*/ 768415 h 4633519"/>
              <a:gd name="connsiteX1-23" fmla="*/ 256162 w 5741958"/>
              <a:gd name="connsiteY1-24" fmla="*/ 1666487 h 4633519"/>
              <a:gd name="connsiteX2-25" fmla="*/ 207177 w 5741958"/>
              <a:gd name="connsiteY2-26" fmla="*/ 4262730 h 4633519"/>
              <a:gd name="connsiteX3-27" fmla="*/ 1382834 w 5741958"/>
              <a:gd name="connsiteY3-28" fmla="*/ 4475001 h 4633519"/>
              <a:gd name="connsiteX4-29" fmla="*/ 5350677 w 5741958"/>
              <a:gd name="connsiteY4-30" fmla="*/ 4491330 h 4633519"/>
              <a:gd name="connsiteX5-31" fmla="*/ 5367005 w 5741958"/>
              <a:gd name="connsiteY5-32" fmla="*/ 2613544 h 4633519"/>
              <a:gd name="connsiteX6-33" fmla="*/ 5513962 w 5741958"/>
              <a:gd name="connsiteY6-34" fmla="*/ 278558 h 4633519"/>
              <a:gd name="connsiteX7-35" fmla="*/ 1905348 w 5741958"/>
              <a:gd name="connsiteY7-36" fmla="*/ 294887 h 4633519"/>
              <a:gd name="connsiteX8-37" fmla="*/ 158191 w 5741958"/>
              <a:gd name="connsiteY8-38" fmla="*/ 972 h 4633519"/>
              <a:gd name="connsiteX9-39" fmla="*/ 92877 w 5741958"/>
              <a:gd name="connsiteY9-40" fmla="*/ 768415 h 4633519"/>
              <a:gd name="connsiteX0-41" fmla="*/ 3451 w 5652532"/>
              <a:gd name="connsiteY0-42" fmla="*/ 654617 h 4519721"/>
              <a:gd name="connsiteX1-43" fmla="*/ 166736 w 5652532"/>
              <a:gd name="connsiteY1-44" fmla="*/ 1552689 h 4519721"/>
              <a:gd name="connsiteX2-45" fmla="*/ 117751 w 5652532"/>
              <a:gd name="connsiteY2-46" fmla="*/ 4148932 h 4519721"/>
              <a:gd name="connsiteX3-47" fmla="*/ 1293408 w 5652532"/>
              <a:gd name="connsiteY3-48" fmla="*/ 4361203 h 4519721"/>
              <a:gd name="connsiteX4-49" fmla="*/ 5261251 w 5652532"/>
              <a:gd name="connsiteY4-50" fmla="*/ 4377532 h 4519721"/>
              <a:gd name="connsiteX5-51" fmla="*/ 5277579 w 5652532"/>
              <a:gd name="connsiteY5-52" fmla="*/ 2499746 h 4519721"/>
              <a:gd name="connsiteX6-53" fmla="*/ 5424536 w 5652532"/>
              <a:gd name="connsiteY6-54" fmla="*/ 164760 h 4519721"/>
              <a:gd name="connsiteX7-55" fmla="*/ 1815922 w 5652532"/>
              <a:gd name="connsiteY7-56" fmla="*/ 181089 h 4519721"/>
              <a:gd name="connsiteX8-57" fmla="*/ 346351 w 5652532"/>
              <a:gd name="connsiteY8-58" fmla="*/ 1474 h 4519721"/>
              <a:gd name="connsiteX9-59" fmla="*/ 3451 w 5652532"/>
              <a:gd name="connsiteY9-60" fmla="*/ 654617 h 4519721"/>
              <a:gd name="connsiteX0-61" fmla="*/ 3451 w 5613197"/>
              <a:gd name="connsiteY0-62" fmla="*/ 698621 h 4563725"/>
              <a:gd name="connsiteX1-63" fmla="*/ 166736 w 5613197"/>
              <a:gd name="connsiteY1-64" fmla="*/ 1596693 h 4563725"/>
              <a:gd name="connsiteX2-65" fmla="*/ 117751 w 5613197"/>
              <a:gd name="connsiteY2-66" fmla="*/ 4192936 h 4563725"/>
              <a:gd name="connsiteX3-67" fmla="*/ 1293408 w 5613197"/>
              <a:gd name="connsiteY3-68" fmla="*/ 4405207 h 4563725"/>
              <a:gd name="connsiteX4-69" fmla="*/ 5261251 w 5613197"/>
              <a:gd name="connsiteY4-70" fmla="*/ 4421536 h 4563725"/>
              <a:gd name="connsiteX5-71" fmla="*/ 5277579 w 5613197"/>
              <a:gd name="connsiteY5-72" fmla="*/ 2543750 h 4563725"/>
              <a:gd name="connsiteX6-73" fmla="*/ 5424536 w 5613197"/>
              <a:gd name="connsiteY6-74" fmla="*/ 208764 h 4563725"/>
              <a:gd name="connsiteX7-75" fmla="*/ 2354765 w 5613197"/>
              <a:gd name="connsiteY7-76" fmla="*/ 94464 h 4563725"/>
              <a:gd name="connsiteX8-77" fmla="*/ 346351 w 5613197"/>
              <a:gd name="connsiteY8-78" fmla="*/ 45478 h 4563725"/>
              <a:gd name="connsiteX9-79" fmla="*/ 3451 w 5613197"/>
              <a:gd name="connsiteY9-80" fmla="*/ 698621 h 4563725"/>
              <a:gd name="connsiteX0-81" fmla="*/ 3451 w 5554564"/>
              <a:gd name="connsiteY0-82" fmla="*/ 677467 h 4542571"/>
              <a:gd name="connsiteX1-83" fmla="*/ 166736 w 5554564"/>
              <a:gd name="connsiteY1-84" fmla="*/ 1575539 h 4542571"/>
              <a:gd name="connsiteX2-85" fmla="*/ 117751 w 5554564"/>
              <a:gd name="connsiteY2-86" fmla="*/ 4171782 h 4542571"/>
              <a:gd name="connsiteX3-87" fmla="*/ 1293408 w 5554564"/>
              <a:gd name="connsiteY3-88" fmla="*/ 4384053 h 4542571"/>
              <a:gd name="connsiteX4-89" fmla="*/ 5261251 w 5554564"/>
              <a:gd name="connsiteY4-90" fmla="*/ 4400382 h 4542571"/>
              <a:gd name="connsiteX5-91" fmla="*/ 5277579 w 5554564"/>
              <a:gd name="connsiteY5-92" fmla="*/ 2522596 h 4542571"/>
              <a:gd name="connsiteX6-93" fmla="*/ 5424536 w 5554564"/>
              <a:gd name="connsiteY6-94" fmla="*/ 187610 h 4542571"/>
              <a:gd name="connsiteX7-95" fmla="*/ 2354765 w 5554564"/>
              <a:gd name="connsiteY7-96" fmla="*/ 73310 h 4542571"/>
              <a:gd name="connsiteX8-97" fmla="*/ 346351 w 5554564"/>
              <a:gd name="connsiteY8-98" fmla="*/ 24324 h 4542571"/>
              <a:gd name="connsiteX9-99" fmla="*/ 3451 w 5554564"/>
              <a:gd name="connsiteY9-100" fmla="*/ 677467 h 4542571"/>
              <a:gd name="connsiteX0-101" fmla="*/ 3451 w 5682000"/>
              <a:gd name="connsiteY0-102" fmla="*/ 700982 h 4563669"/>
              <a:gd name="connsiteX1-103" fmla="*/ 166736 w 5682000"/>
              <a:gd name="connsiteY1-104" fmla="*/ 1599054 h 4563669"/>
              <a:gd name="connsiteX2-105" fmla="*/ 117751 w 5682000"/>
              <a:gd name="connsiteY2-106" fmla="*/ 4195297 h 4563669"/>
              <a:gd name="connsiteX3-107" fmla="*/ 1293408 w 5682000"/>
              <a:gd name="connsiteY3-108" fmla="*/ 4407568 h 4563669"/>
              <a:gd name="connsiteX4-109" fmla="*/ 5261251 w 5682000"/>
              <a:gd name="connsiteY4-110" fmla="*/ 4423897 h 4563669"/>
              <a:gd name="connsiteX5-111" fmla="*/ 5489850 w 5682000"/>
              <a:gd name="connsiteY5-112" fmla="*/ 2578768 h 4563669"/>
              <a:gd name="connsiteX6-113" fmla="*/ 5424536 w 5682000"/>
              <a:gd name="connsiteY6-114" fmla="*/ 211125 h 4563669"/>
              <a:gd name="connsiteX7-115" fmla="*/ 2354765 w 5682000"/>
              <a:gd name="connsiteY7-116" fmla="*/ 96825 h 4563669"/>
              <a:gd name="connsiteX8-117" fmla="*/ 346351 w 5682000"/>
              <a:gd name="connsiteY8-118" fmla="*/ 47839 h 4563669"/>
              <a:gd name="connsiteX9-119" fmla="*/ 3451 w 5682000"/>
              <a:gd name="connsiteY9-120" fmla="*/ 700982 h 4563669"/>
              <a:gd name="connsiteX0-121" fmla="*/ 3451 w 5687062"/>
              <a:gd name="connsiteY0-122" fmla="*/ 700982 h 4602114"/>
              <a:gd name="connsiteX1-123" fmla="*/ 166736 w 5687062"/>
              <a:gd name="connsiteY1-124" fmla="*/ 1599054 h 4602114"/>
              <a:gd name="connsiteX2-125" fmla="*/ 117751 w 5687062"/>
              <a:gd name="connsiteY2-126" fmla="*/ 4195297 h 4602114"/>
              <a:gd name="connsiteX3-127" fmla="*/ 1293408 w 5687062"/>
              <a:gd name="connsiteY3-128" fmla="*/ 4407568 h 4602114"/>
              <a:gd name="connsiteX4-129" fmla="*/ 5146951 w 5687062"/>
              <a:gd name="connsiteY4-130" fmla="*/ 4472883 h 4602114"/>
              <a:gd name="connsiteX5-131" fmla="*/ 5489850 w 5687062"/>
              <a:gd name="connsiteY5-132" fmla="*/ 2578768 h 4602114"/>
              <a:gd name="connsiteX6-133" fmla="*/ 5424536 w 5687062"/>
              <a:gd name="connsiteY6-134" fmla="*/ 211125 h 4602114"/>
              <a:gd name="connsiteX7-135" fmla="*/ 2354765 w 5687062"/>
              <a:gd name="connsiteY7-136" fmla="*/ 96825 h 4602114"/>
              <a:gd name="connsiteX8-137" fmla="*/ 346351 w 5687062"/>
              <a:gd name="connsiteY8-138" fmla="*/ 47839 h 4602114"/>
              <a:gd name="connsiteX9-139" fmla="*/ 3451 w 5687062"/>
              <a:gd name="connsiteY9-140" fmla="*/ 700982 h 4602114"/>
              <a:gd name="connsiteX0-141" fmla="*/ 3451 w 5687062"/>
              <a:gd name="connsiteY0-142" fmla="*/ 700982 h 4630183"/>
              <a:gd name="connsiteX1-143" fmla="*/ 166736 w 5687062"/>
              <a:gd name="connsiteY1-144" fmla="*/ 1599054 h 4630183"/>
              <a:gd name="connsiteX2-145" fmla="*/ 117751 w 5687062"/>
              <a:gd name="connsiteY2-146" fmla="*/ 4195297 h 4630183"/>
              <a:gd name="connsiteX3-147" fmla="*/ 1750608 w 5687062"/>
              <a:gd name="connsiteY3-148" fmla="*/ 4489211 h 4630183"/>
              <a:gd name="connsiteX4-149" fmla="*/ 5146951 w 5687062"/>
              <a:gd name="connsiteY4-150" fmla="*/ 4472883 h 4630183"/>
              <a:gd name="connsiteX5-151" fmla="*/ 5489850 w 5687062"/>
              <a:gd name="connsiteY5-152" fmla="*/ 2578768 h 4630183"/>
              <a:gd name="connsiteX6-153" fmla="*/ 5424536 w 5687062"/>
              <a:gd name="connsiteY6-154" fmla="*/ 211125 h 4630183"/>
              <a:gd name="connsiteX7-155" fmla="*/ 2354765 w 5687062"/>
              <a:gd name="connsiteY7-156" fmla="*/ 96825 h 4630183"/>
              <a:gd name="connsiteX8-157" fmla="*/ 346351 w 5687062"/>
              <a:gd name="connsiteY8-158" fmla="*/ 47839 h 4630183"/>
              <a:gd name="connsiteX9-159" fmla="*/ 3451 w 5687062"/>
              <a:gd name="connsiteY9-160" fmla="*/ 700982 h 4630183"/>
              <a:gd name="connsiteX0-161" fmla="*/ 39466 w 5723077"/>
              <a:gd name="connsiteY0-162" fmla="*/ 700982 h 4630183"/>
              <a:gd name="connsiteX1-163" fmla="*/ 55794 w 5723077"/>
              <a:gd name="connsiteY1-164" fmla="*/ 1958282 h 4630183"/>
              <a:gd name="connsiteX2-165" fmla="*/ 153766 w 5723077"/>
              <a:gd name="connsiteY2-166" fmla="*/ 4195297 h 4630183"/>
              <a:gd name="connsiteX3-167" fmla="*/ 1786623 w 5723077"/>
              <a:gd name="connsiteY3-168" fmla="*/ 4489211 h 4630183"/>
              <a:gd name="connsiteX4-169" fmla="*/ 5182966 w 5723077"/>
              <a:gd name="connsiteY4-170" fmla="*/ 4472883 h 4630183"/>
              <a:gd name="connsiteX5-171" fmla="*/ 5525865 w 5723077"/>
              <a:gd name="connsiteY5-172" fmla="*/ 2578768 h 4630183"/>
              <a:gd name="connsiteX6-173" fmla="*/ 5460551 w 5723077"/>
              <a:gd name="connsiteY6-174" fmla="*/ 211125 h 4630183"/>
              <a:gd name="connsiteX7-175" fmla="*/ 2390780 w 5723077"/>
              <a:gd name="connsiteY7-176" fmla="*/ 96825 h 4630183"/>
              <a:gd name="connsiteX8-177" fmla="*/ 382366 w 5723077"/>
              <a:gd name="connsiteY8-178" fmla="*/ 47839 h 4630183"/>
              <a:gd name="connsiteX9-179" fmla="*/ 39466 w 5723077"/>
              <a:gd name="connsiteY9-180" fmla="*/ 700982 h 4630183"/>
              <a:gd name="connsiteX0-181" fmla="*/ 39466 w 5723077"/>
              <a:gd name="connsiteY0-182" fmla="*/ 700982 h 4598647"/>
              <a:gd name="connsiteX1-183" fmla="*/ 55794 w 5723077"/>
              <a:gd name="connsiteY1-184" fmla="*/ 1958282 h 4598647"/>
              <a:gd name="connsiteX2-185" fmla="*/ 153766 w 5723077"/>
              <a:gd name="connsiteY2-186" fmla="*/ 4195297 h 4598647"/>
              <a:gd name="connsiteX3-187" fmla="*/ 1786623 w 5723077"/>
              <a:gd name="connsiteY3-188" fmla="*/ 4489211 h 4598647"/>
              <a:gd name="connsiteX4-189" fmla="*/ 5182966 w 5723077"/>
              <a:gd name="connsiteY4-190" fmla="*/ 4472883 h 4598647"/>
              <a:gd name="connsiteX5-191" fmla="*/ 5525865 w 5723077"/>
              <a:gd name="connsiteY5-192" fmla="*/ 2578768 h 4598647"/>
              <a:gd name="connsiteX6-193" fmla="*/ 5460551 w 5723077"/>
              <a:gd name="connsiteY6-194" fmla="*/ 211125 h 4598647"/>
              <a:gd name="connsiteX7-195" fmla="*/ 2390780 w 5723077"/>
              <a:gd name="connsiteY7-196" fmla="*/ 96825 h 4598647"/>
              <a:gd name="connsiteX8-197" fmla="*/ 382366 w 5723077"/>
              <a:gd name="connsiteY8-198" fmla="*/ 47839 h 4598647"/>
              <a:gd name="connsiteX9-199" fmla="*/ 39466 w 5723077"/>
              <a:gd name="connsiteY9-200" fmla="*/ 700982 h 4598647"/>
              <a:gd name="connsiteX0-201" fmla="*/ 39466 w 5716643"/>
              <a:gd name="connsiteY0-202" fmla="*/ 700982 h 4625148"/>
              <a:gd name="connsiteX1-203" fmla="*/ 55794 w 5716643"/>
              <a:gd name="connsiteY1-204" fmla="*/ 1958282 h 4625148"/>
              <a:gd name="connsiteX2-205" fmla="*/ 153766 w 5716643"/>
              <a:gd name="connsiteY2-206" fmla="*/ 4195297 h 4625148"/>
              <a:gd name="connsiteX3-207" fmla="*/ 1786623 w 5716643"/>
              <a:gd name="connsiteY3-208" fmla="*/ 4489211 h 4625148"/>
              <a:gd name="connsiteX4-209" fmla="*/ 5328776 w 5716643"/>
              <a:gd name="connsiteY4-210" fmla="*/ 4508802 h 4625148"/>
              <a:gd name="connsiteX5-211" fmla="*/ 5525865 w 5716643"/>
              <a:gd name="connsiteY5-212" fmla="*/ 2578768 h 4625148"/>
              <a:gd name="connsiteX6-213" fmla="*/ 5460551 w 5716643"/>
              <a:gd name="connsiteY6-214" fmla="*/ 211125 h 4625148"/>
              <a:gd name="connsiteX7-215" fmla="*/ 2390780 w 5716643"/>
              <a:gd name="connsiteY7-216" fmla="*/ 96825 h 4625148"/>
              <a:gd name="connsiteX8-217" fmla="*/ 382366 w 5716643"/>
              <a:gd name="connsiteY8-218" fmla="*/ 47839 h 4625148"/>
              <a:gd name="connsiteX9-219" fmla="*/ 39466 w 5716643"/>
              <a:gd name="connsiteY9-220" fmla="*/ 700982 h 4625148"/>
              <a:gd name="connsiteX0-221" fmla="*/ 39466 w 5715854"/>
              <a:gd name="connsiteY0-222" fmla="*/ 700982 h 4573748"/>
              <a:gd name="connsiteX1-223" fmla="*/ 55794 w 5715854"/>
              <a:gd name="connsiteY1-224" fmla="*/ 1958282 h 4573748"/>
              <a:gd name="connsiteX2-225" fmla="*/ 153766 w 5715854"/>
              <a:gd name="connsiteY2-226" fmla="*/ 4195297 h 4573748"/>
              <a:gd name="connsiteX3-227" fmla="*/ 1786623 w 5715854"/>
              <a:gd name="connsiteY3-228" fmla="*/ 4489211 h 4573748"/>
              <a:gd name="connsiteX4-229" fmla="*/ 5347003 w 5715854"/>
              <a:gd name="connsiteY4-230" fmla="*/ 4436964 h 4573748"/>
              <a:gd name="connsiteX5-231" fmla="*/ 5525865 w 5715854"/>
              <a:gd name="connsiteY5-232" fmla="*/ 2578768 h 4573748"/>
              <a:gd name="connsiteX6-233" fmla="*/ 5460551 w 5715854"/>
              <a:gd name="connsiteY6-234" fmla="*/ 211125 h 4573748"/>
              <a:gd name="connsiteX7-235" fmla="*/ 2390780 w 5715854"/>
              <a:gd name="connsiteY7-236" fmla="*/ 96825 h 4573748"/>
              <a:gd name="connsiteX8-237" fmla="*/ 382366 w 5715854"/>
              <a:gd name="connsiteY8-238" fmla="*/ 47839 h 4573748"/>
              <a:gd name="connsiteX9-239" fmla="*/ 39466 w 5715854"/>
              <a:gd name="connsiteY9-240" fmla="*/ 700982 h 4573748"/>
              <a:gd name="connsiteX0-241" fmla="*/ 39466 w 5628110"/>
              <a:gd name="connsiteY0-242" fmla="*/ 658040 h 4530806"/>
              <a:gd name="connsiteX1-243" fmla="*/ 55794 w 5628110"/>
              <a:gd name="connsiteY1-244" fmla="*/ 1915340 h 4530806"/>
              <a:gd name="connsiteX2-245" fmla="*/ 153766 w 5628110"/>
              <a:gd name="connsiteY2-246" fmla="*/ 4152355 h 4530806"/>
              <a:gd name="connsiteX3-247" fmla="*/ 1786623 w 5628110"/>
              <a:gd name="connsiteY3-248" fmla="*/ 4446269 h 4530806"/>
              <a:gd name="connsiteX4-249" fmla="*/ 5347003 w 5628110"/>
              <a:gd name="connsiteY4-250" fmla="*/ 4394022 h 4530806"/>
              <a:gd name="connsiteX5-251" fmla="*/ 5525865 w 5628110"/>
              <a:gd name="connsiteY5-252" fmla="*/ 2535826 h 4530806"/>
              <a:gd name="connsiteX6-253" fmla="*/ 5460551 w 5628110"/>
              <a:gd name="connsiteY6-254" fmla="*/ 168183 h 4530806"/>
              <a:gd name="connsiteX7-255" fmla="*/ 2390780 w 5628110"/>
              <a:gd name="connsiteY7-256" fmla="*/ 53883 h 4530806"/>
              <a:gd name="connsiteX8-257" fmla="*/ 382366 w 5628110"/>
              <a:gd name="connsiteY8-258" fmla="*/ 4897 h 4530806"/>
              <a:gd name="connsiteX9-259" fmla="*/ 39466 w 5628110"/>
              <a:gd name="connsiteY9-260" fmla="*/ 658040 h 4530806"/>
              <a:gd name="connsiteX0-261" fmla="*/ 39466 w 5628110"/>
              <a:gd name="connsiteY0-262" fmla="*/ 658040 h 4530806"/>
              <a:gd name="connsiteX1-263" fmla="*/ 55794 w 5628110"/>
              <a:gd name="connsiteY1-264" fmla="*/ 1915340 h 4530806"/>
              <a:gd name="connsiteX2-265" fmla="*/ 153766 w 5628110"/>
              <a:gd name="connsiteY2-266" fmla="*/ 4152355 h 4530806"/>
              <a:gd name="connsiteX3-267" fmla="*/ 1786623 w 5628110"/>
              <a:gd name="connsiteY3-268" fmla="*/ 4446269 h 4530806"/>
              <a:gd name="connsiteX4-269" fmla="*/ 5347003 w 5628110"/>
              <a:gd name="connsiteY4-270" fmla="*/ 4394022 h 4530806"/>
              <a:gd name="connsiteX5-271" fmla="*/ 5525865 w 5628110"/>
              <a:gd name="connsiteY5-272" fmla="*/ 2535826 h 4530806"/>
              <a:gd name="connsiteX6-273" fmla="*/ 5460551 w 5628110"/>
              <a:gd name="connsiteY6-274" fmla="*/ 168183 h 4530806"/>
              <a:gd name="connsiteX7-275" fmla="*/ 2390780 w 5628110"/>
              <a:gd name="connsiteY7-276" fmla="*/ 53883 h 4530806"/>
              <a:gd name="connsiteX8-277" fmla="*/ 473498 w 5628110"/>
              <a:gd name="connsiteY8-278" fmla="*/ 4897 h 4530806"/>
              <a:gd name="connsiteX9-279" fmla="*/ 39466 w 5628110"/>
              <a:gd name="connsiteY9-280" fmla="*/ 658040 h 4530806"/>
              <a:gd name="connsiteX0-281" fmla="*/ 39466 w 5628110"/>
              <a:gd name="connsiteY0-282" fmla="*/ 658040 h 4530806"/>
              <a:gd name="connsiteX1-283" fmla="*/ 55794 w 5628110"/>
              <a:gd name="connsiteY1-284" fmla="*/ 1915340 h 4530806"/>
              <a:gd name="connsiteX2-285" fmla="*/ 153766 w 5628110"/>
              <a:gd name="connsiteY2-286" fmla="*/ 4152355 h 4530806"/>
              <a:gd name="connsiteX3-287" fmla="*/ 1786623 w 5628110"/>
              <a:gd name="connsiteY3-288" fmla="*/ 4446269 h 4530806"/>
              <a:gd name="connsiteX4-289" fmla="*/ 5347003 w 5628110"/>
              <a:gd name="connsiteY4-290" fmla="*/ 4394022 h 4530806"/>
              <a:gd name="connsiteX5-291" fmla="*/ 5525865 w 5628110"/>
              <a:gd name="connsiteY5-292" fmla="*/ 2535826 h 4530806"/>
              <a:gd name="connsiteX6-293" fmla="*/ 5460551 w 5628110"/>
              <a:gd name="connsiteY6-294" fmla="*/ 168183 h 4530806"/>
              <a:gd name="connsiteX7-295" fmla="*/ 2390780 w 5628110"/>
              <a:gd name="connsiteY7-296" fmla="*/ 53883 h 4530806"/>
              <a:gd name="connsiteX8-297" fmla="*/ 473498 w 5628110"/>
              <a:gd name="connsiteY8-298" fmla="*/ 4897 h 4530806"/>
              <a:gd name="connsiteX9-299" fmla="*/ 277859 w 5628110"/>
              <a:gd name="connsiteY9-300" fmla="*/ 887092 h 4530806"/>
              <a:gd name="connsiteX0-301" fmla="*/ 39466 w 5628110"/>
              <a:gd name="connsiteY0-302" fmla="*/ 658040 h 4530806"/>
              <a:gd name="connsiteX1-303" fmla="*/ 55794 w 5628110"/>
              <a:gd name="connsiteY1-304" fmla="*/ 1915340 h 4530806"/>
              <a:gd name="connsiteX2-305" fmla="*/ 153766 w 5628110"/>
              <a:gd name="connsiteY2-306" fmla="*/ 4152355 h 4530806"/>
              <a:gd name="connsiteX3-307" fmla="*/ 1786623 w 5628110"/>
              <a:gd name="connsiteY3-308" fmla="*/ 4446269 h 4530806"/>
              <a:gd name="connsiteX4-309" fmla="*/ 5347003 w 5628110"/>
              <a:gd name="connsiteY4-310" fmla="*/ 4394022 h 4530806"/>
              <a:gd name="connsiteX5-311" fmla="*/ 5525865 w 5628110"/>
              <a:gd name="connsiteY5-312" fmla="*/ 2535826 h 4530806"/>
              <a:gd name="connsiteX6-313" fmla="*/ 5460551 w 5628110"/>
              <a:gd name="connsiteY6-314" fmla="*/ 168183 h 4530806"/>
              <a:gd name="connsiteX7-315" fmla="*/ 2390780 w 5628110"/>
              <a:gd name="connsiteY7-316" fmla="*/ 53883 h 4530806"/>
              <a:gd name="connsiteX8-317" fmla="*/ 473498 w 5628110"/>
              <a:gd name="connsiteY8-318" fmla="*/ 4897 h 4530806"/>
              <a:gd name="connsiteX0-319" fmla="*/ 39466 w 5628110"/>
              <a:gd name="connsiteY0-320" fmla="*/ 896635 h 4530806"/>
              <a:gd name="connsiteX1-321" fmla="*/ 55794 w 5628110"/>
              <a:gd name="connsiteY1-322" fmla="*/ 1915340 h 4530806"/>
              <a:gd name="connsiteX2-323" fmla="*/ 153766 w 5628110"/>
              <a:gd name="connsiteY2-324" fmla="*/ 4152355 h 4530806"/>
              <a:gd name="connsiteX3-325" fmla="*/ 1786623 w 5628110"/>
              <a:gd name="connsiteY3-326" fmla="*/ 4446269 h 4530806"/>
              <a:gd name="connsiteX4-327" fmla="*/ 5347003 w 5628110"/>
              <a:gd name="connsiteY4-328" fmla="*/ 4394022 h 4530806"/>
              <a:gd name="connsiteX5-329" fmla="*/ 5525865 w 5628110"/>
              <a:gd name="connsiteY5-330" fmla="*/ 2535826 h 4530806"/>
              <a:gd name="connsiteX6-331" fmla="*/ 5460551 w 5628110"/>
              <a:gd name="connsiteY6-332" fmla="*/ 168183 h 4530806"/>
              <a:gd name="connsiteX7-333" fmla="*/ 2390780 w 5628110"/>
              <a:gd name="connsiteY7-334" fmla="*/ 53883 h 4530806"/>
              <a:gd name="connsiteX8-335" fmla="*/ 473498 w 5628110"/>
              <a:gd name="connsiteY8-336" fmla="*/ 4897 h 4530806"/>
              <a:gd name="connsiteX0-337" fmla="*/ 39466 w 5628110"/>
              <a:gd name="connsiteY0-338" fmla="*/ 896635 h 4530806"/>
              <a:gd name="connsiteX1-339" fmla="*/ 55794 w 5628110"/>
              <a:gd name="connsiteY1-340" fmla="*/ 1915340 h 4530806"/>
              <a:gd name="connsiteX2-341" fmla="*/ 153766 w 5628110"/>
              <a:gd name="connsiteY2-342" fmla="*/ 4152355 h 4530806"/>
              <a:gd name="connsiteX3-343" fmla="*/ 1786623 w 5628110"/>
              <a:gd name="connsiteY3-344" fmla="*/ 4446269 h 4530806"/>
              <a:gd name="connsiteX4-345" fmla="*/ 5347003 w 5628110"/>
              <a:gd name="connsiteY4-346" fmla="*/ 4394022 h 4530806"/>
              <a:gd name="connsiteX5-347" fmla="*/ 5525865 w 5628110"/>
              <a:gd name="connsiteY5-348" fmla="*/ 2535826 h 4530806"/>
              <a:gd name="connsiteX6-349" fmla="*/ 5460551 w 5628110"/>
              <a:gd name="connsiteY6-350" fmla="*/ 168183 h 4530806"/>
              <a:gd name="connsiteX7-351" fmla="*/ 2390780 w 5628110"/>
              <a:gd name="connsiteY7-352" fmla="*/ 53883 h 4530806"/>
              <a:gd name="connsiteX8-353" fmla="*/ 845987 w 5628110"/>
              <a:gd name="connsiteY8-354" fmla="*/ 4897 h 453080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5628110" h="4530806">
                <a:moveTo>
                  <a:pt x="39466" y="896635"/>
                </a:moveTo>
                <a:cubicBezTo>
                  <a:pt x="-30151" y="1215042"/>
                  <a:pt x="36744" y="1372720"/>
                  <a:pt x="55794" y="1915340"/>
                </a:cubicBezTo>
                <a:cubicBezTo>
                  <a:pt x="74844" y="2457960"/>
                  <a:pt x="-134706" y="3730534"/>
                  <a:pt x="153766" y="4152355"/>
                </a:cubicBezTo>
                <a:cubicBezTo>
                  <a:pt x="442238" y="4574177"/>
                  <a:pt x="921084" y="4405991"/>
                  <a:pt x="1786623" y="4446269"/>
                </a:cubicBezTo>
                <a:cubicBezTo>
                  <a:pt x="2652162" y="4486547"/>
                  <a:pt x="4942512" y="4640591"/>
                  <a:pt x="5347003" y="4394022"/>
                </a:cubicBezTo>
                <a:cubicBezTo>
                  <a:pt x="5751494" y="4147453"/>
                  <a:pt x="5506940" y="3240133"/>
                  <a:pt x="5525865" y="2535826"/>
                </a:cubicBezTo>
                <a:cubicBezTo>
                  <a:pt x="5544790" y="1831520"/>
                  <a:pt x="5782574" y="438161"/>
                  <a:pt x="5460551" y="168183"/>
                </a:cubicBezTo>
                <a:cubicBezTo>
                  <a:pt x="5138528" y="-101795"/>
                  <a:pt x="3221955" y="81097"/>
                  <a:pt x="2390780" y="53883"/>
                </a:cubicBezTo>
                <a:cubicBezTo>
                  <a:pt x="1559605" y="26669"/>
                  <a:pt x="1148065" y="-14153"/>
                  <a:pt x="845987" y="4897"/>
                </a:cubicBezTo>
              </a:path>
            </a:pathLst>
          </a:custGeom>
          <a:solidFill>
            <a:schemeClr val="bg1"/>
          </a:solidFill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grpSp>
        <p:nvGrpSpPr>
          <p:cNvPr id="83" name="组合 82"/>
          <p:cNvGrpSpPr/>
          <p:nvPr/>
        </p:nvGrpSpPr>
        <p:grpSpPr>
          <a:xfrm>
            <a:off x="8911644" y="3612656"/>
            <a:ext cx="686132" cy="585427"/>
            <a:chOff x="4349506" y="3098800"/>
            <a:chExt cx="565617" cy="482600"/>
          </a:xfrm>
        </p:grpSpPr>
        <p:sp>
          <p:nvSpPr>
            <p:cNvPr id="84" name="任意多边形 83"/>
            <p:cNvSpPr/>
            <p:nvPr/>
          </p:nvSpPr>
          <p:spPr>
            <a:xfrm>
              <a:off x="4349506" y="3223928"/>
              <a:ext cx="459084" cy="7200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25400" cap="rnd">
              <a:solidFill>
                <a:srgbClr val="005790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85" name="任意多边形 84"/>
            <p:cNvSpPr/>
            <p:nvPr/>
          </p:nvSpPr>
          <p:spPr>
            <a:xfrm>
              <a:off x="4349506" y="3396132"/>
              <a:ext cx="459084" cy="10800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25400" cap="rnd">
              <a:solidFill>
                <a:srgbClr val="005790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86" name="任意多边形 85"/>
            <p:cNvSpPr/>
            <p:nvPr/>
          </p:nvSpPr>
          <p:spPr>
            <a:xfrm>
              <a:off x="4622800" y="3098800"/>
              <a:ext cx="292323" cy="482600"/>
            </a:xfrm>
            <a:custGeom>
              <a:avLst/>
              <a:gdLst>
                <a:gd name="connsiteX0" fmla="*/ 0 w 292323"/>
                <a:gd name="connsiteY0" fmla="*/ 0 h 482600"/>
                <a:gd name="connsiteX1" fmla="*/ 292100 w 292323"/>
                <a:gd name="connsiteY1" fmla="*/ 215900 h 482600"/>
                <a:gd name="connsiteX2" fmla="*/ 38100 w 292323"/>
                <a:gd name="connsiteY2" fmla="*/ 482600 h 482600"/>
                <a:gd name="connsiteX0-1" fmla="*/ 0 w 292323"/>
                <a:gd name="connsiteY0-2" fmla="*/ 0 h 482600"/>
                <a:gd name="connsiteX1-3" fmla="*/ 292100 w 292323"/>
                <a:gd name="connsiteY1-4" fmla="*/ 215900 h 482600"/>
                <a:gd name="connsiteX2-5" fmla="*/ 38100 w 292323"/>
                <a:gd name="connsiteY2-6" fmla="*/ 482600 h 4826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92323" h="482600">
                  <a:moveTo>
                    <a:pt x="0" y="0"/>
                  </a:moveTo>
                  <a:cubicBezTo>
                    <a:pt x="142875" y="67733"/>
                    <a:pt x="285750" y="135467"/>
                    <a:pt x="292100" y="215900"/>
                  </a:cubicBezTo>
                  <a:cubicBezTo>
                    <a:pt x="298450" y="296333"/>
                    <a:pt x="168275" y="389466"/>
                    <a:pt x="38100" y="482600"/>
                  </a:cubicBezTo>
                </a:path>
              </a:pathLst>
            </a:custGeom>
            <a:noFill/>
            <a:ln w="25400" cap="rnd">
              <a:solidFill>
                <a:srgbClr val="00579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5790"/>
                </a:solidFill>
              </a:endParaRPr>
            </a:p>
          </p:txBody>
        </p:sp>
      </p:grpSp>
      <p:sp>
        <p:nvSpPr>
          <p:cNvPr id="87" name="文本框 86"/>
          <p:cNvSpPr txBox="1"/>
          <p:nvPr/>
        </p:nvSpPr>
        <p:spPr>
          <a:xfrm>
            <a:off x="2206454" y="1906419"/>
            <a:ext cx="997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-3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zh-CN" altLang="en-US" sz="2400" b="1" spc="-3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1901564" y="2326812"/>
            <a:ext cx="2255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黑体" panose="02010600040101010101" pitchFamily="2" charset="-122"/>
                <a:ea typeface="华文黑体" panose="02010600040101010101" pitchFamily="2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89" name="Freeform 30"/>
          <p:cNvSpPr>
            <a:spLocks noEditPoints="1"/>
          </p:cNvSpPr>
          <p:nvPr/>
        </p:nvSpPr>
        <p:spPr bwMode="auto">
          <a:xfrm>
            <a:off x="1933330" y="2001375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400">
              <a:solidFill>
                <a:srgbClr val="005790"/>
              </a:solidFill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4711283" y="1901363"/>
            <a:ext cx="997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-3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zh-CN" altLang="en-US" sz="2400" b="1" spc="-3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4406393" y="2321756"/>
            <a:ext cx="2255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黑体" panose="02010600040101010101" pitchFamily="2" charset="-122"/>
                <a:ea typeface="华文黑体" panose="02010600040101010101" pitchFamily="2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92" name="Freeform 30"/>
          <p:cNvSpPr>
            <a:spLocks noEditPoints="1"/>
          </p:cNvSpPr>
          <p:nvPr/>
        </p:nvSpPr>
        <p:spPr bwMode="auto">
          <a:xfrm>
            <a:off x="4438159" y="1996319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400">
              <a:solidFill>
                <a:srgbClr val="005790"/>
              </a:solidFill>
            </a:endParaRPr>
          </a:p>
        </p:txBody>
      </p:sp>
      <p:sp>
        <p:nvSpPr>
          <p:cNvPr id="93" name="文本框 92"/>
          <p:cNvSpPr txBox="1"/>
          <p:nvPr/>
        </p:nvSpPr>
        <p:spPr>
          <a:xfrm>
            <a:off x="7387395" y="1902719"/>
            <a:ext cx="997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-3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zh-CN" altLang="en-US" sz="2400" b="1" spc="-3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94" name="文本框 93"/>
          <p:cNvSpPr txBox="1"/>
          <p:nvPr/>
        </p:nvSpPr>
        <p:spPr>
          <a:xfrm>
            <a:off x="7082505" y="2323112"/>
            <a:ext cx="2255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黑体" panose="02010600040101010101" pitchFamily="2" charset="-122"/>
                <a:ea typeface="华文黑体" panose="02010600040101010101" pitchFamily="2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95" name="Freeform 30"/>
          <p:cNvSpPr>
            <a:spLocks noEditPoints="1"/>
          </p:cNvSpPr>
          <p:nvPr/>
        </p:nvSpPr>
        <p:spPr bwMode="auto">
          <a:xfrm>
            <a:off x="7114271" y="1997675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400">
              <a:solidFill>
                <a:srgbClr val="005790"/>
              </a:solidFill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3486089" y="4575002"/>
            <a:ext cx="997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-3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zh-CN" altLang="en-US" sz="2400" b="1" spc="-3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3181199" y="4995395"/>
            <a:ext cx="2255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黑体" panose="02010600040101010101" pitchFamily="2" charset="-122"/>
                <a:ea typeface="华文黑体" panose="02010600040101010101" pitchFamily="2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03" name="Freeform 30"/>
          <p:cNvSpPr>
            <a:spLocks noEditPoints="1"/>
          </p:cNvSpPr>
          <p:nvPr/>
        </p:nvSpPr>
        <p:spPr bwMode="auto">
          <a:xfrm>
            <a:off x="3212965" y="4669958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400">
              <a:solidFill>
                <a:srgbClr val="005790"/>
              </a:solidFill>
            </a:endParaRPr>
          </a:p>
        </p:txBody>
      </p:sp>
      <p:sp>
        <p:nvSpPr>
          <p:cNvPr id="104" name="文本框 103"/>
          <p:cNvSpPr txBox="1"/>
          <p:nvPr/>
        </p:nvSpPr>
        <p:spPr>
          <a:xfrm>
            <a:off x="5990918" y="4569946"/>
            <a:ext cx="997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-3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zh-CN" altLang="en-US" sz="2400" b="1" spc="-3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5686028" y="4990339"/>
            <a:ext cx="2255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黑体" panose="02010600040101010101" pitchFamily="2" charset="-122"/>
                <a:ea typeface="华文黑体" panose="02010600040101010101" pitchFamily="2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06" name="Freeform 30"/>
          <p:cNvSpPr>
            <a:spLocks noEditPoints="1"/>
          </p:cNvSpPr>
          <p:nvPr/>
        </p:nvSpPr>
        <p:spPr bwMode="auto">
          <a:xfrm>
            <a:off x="5717794" y="4664902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400">
              <a:solidFill>
                <a:srgbClr val="005790"/>
              </a:solidFill>
            </a:endParaRPr>
          </a:p>
        </p:txBody>
      </p:sp>
      <p:sp>
        <p:nvSpPr>
          <p:cNvPr id="107" name="文本框 106"/>
          <p:cNvSpPr txBox="1"/>
          <p:nvPr/>
        </p:nvSpPr>
        <p:spPr>
          <a:xfrm>
            <a:off x="8575590" y="4571302"/>
            <a:ext cx="997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-3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zh-CN" altLang="en-US" sz="2400" b="1" spc="-3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08" name="文本框 107"/>
          <p:cNvSpPr txBox="1"/>
          <p:nvPr/>
        </p:nvSpPr>
        <p:spPr>
          <a:xfrm>
            <a:off x="8270700" y="4991695"/>
            <a:ext cx="2255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黑体" panose="02010600040101010101" pitchFamily="2" charset="-122"/>
                <a:ea typeface="华文黑体" panose="02010600040101010101" pitchFamily="2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09" name="Freeform 30"/>
          <p:cNvSpPr>
            <a:spLocks noEditPoints="1"/>
          </p:cNvSpPr>
          <p:nvPr/>
        </p:nvSpPr>
        <p:spPr bwMode="auto">
          <a:xfrm>
            <a:off x="8302466" y="4666258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400">
              <a:solidFill>
                <a:srgbClr val="005790"/>
              </a:solidFill>
            </a:endParaRPr>
          </a:p>
        </p:txBody>
      </p:sp>
      <p:sp>
        <p:nvSpPr>
          <p:cNvPr id="110" name="文本框 109"/>
          <p:cNvSpPr txBox="1"/>
          <p:nvPr/>
        </p:nvSpPr>
        <p:spPr>
          <a:xfrm>
            <a:off x="9816681" y="3503258"/>
            <a:ext cx="9316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spc="-300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结论</a:t>
            </a:r>
            <a:endParaRPr lang="zh-CN" altLang="en-US" sz="3200" b="1" spc="-300" dirty="0">
              <a:solidFill>
                <a:srgbClr val="C0000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grpSp>
        <p:nvGrpSpPr>
          <p:cNvPr id="111" name="组合 110"/>
          <p:cNvGrpSpPr/>
          <p:nvPr/>
        </p:nvGrpSpPr>
        <p:grpSpPr>
          <a:xfrm>
            <a:off x="4467277" y="3572251"/>
            <a:ext cx="526383" cy="551874"/>
            <a:chOff x="4219576" y="1004888"/>
            <a:chExt cx="655638" cy="687388"/>
          </a:xfrm>
          <a:solidFill>
            <a:srgbClr val="005790"/>
          </a:solidFill>
        </p:grpSpPr>
        <p:sp>
          <p:nvSpPr>
            <p:cNvPr id="112" name="Freeform 240"/>
            <p:cNvSpPr/>
            <p:nvPr/>
          </p:nvSpPr>
          <p:spPr bwMode="auto">
            <a:xfrm>
              <a:off x="4238626" y="1025526"/>
              <a:ext cx="84138" cy="85725"/>
            </a:xfrm>
            <a:custGeom>
              <a:avLst/>
              <a:gdLst/>
              <a:ahLst/>
              <a:cxnLst>
                <a:cxn ang="0">
                  <a:pos x="205" y="1"/>
                </a:cxn>
                <a:cxn ang="0">
                  <a:pos x="205" y="1"/>
                </a:cxn>
                <a:cxn ang="0">
                  <a:pos x="200" y="4"/>
                </a:cxn>
                <a:cxn ang="0">
                  <a:pos x="195" y="8"/>
                </a:cxn>
                <a:cxn ang="0">
                  <a:pos x="186" y="17"/>
                </a:cxn>
                <a:cxn ang="0">
                  <a:pos x="178" y="26"/>
                </a:cxn>
                <a:cxn ang="0">
                  <a:pos x="170" y="36"/>
                </a:cxn>
                <a:cxn ang="0">
                  <a:pos x="170" y="36"/>
                </a:cxn>
                <a:cxn ang="0">
                  <a:pos x="156" y="51"/>
                </a:cxn>
                <a:cxn ang="0">
                  <a:pos x="141" y="64"/>
                </a:cxn>
                <a:cxn ang="0">
                  <a:pos x="125" y="77"/>
                </a:cxn>
                <a:cxn ang="0">
                  <a:pos x="110" y="90"/>
                </a:cxn>
                <a:cxn ang="0">
                  <a:pos x="110" y="90"/>
                </a:cxn>
                <a:cxn ang="0">
                  <a:pos x="82" y="118"/>
                </a:cxn>
                <a:cxn ang="0">
                  <a:pos x="55" y="148"/>
                </a:cxn>
                <a:cxn ang="0">
                  <a:pos x="3" y="206"/>
                </a:cxn>
                <a:cxn ang="0">
                  <a:pos x="3" y="206"/>
                </a:cxn>
                <a:cxn ang="0">
                  <a:pos x="1" y="209"/>
                </a:cxn>
                <a:cxn ang="0">
                  <a:pos x="0" y="212"/>
                </a:cxn>
                <a:cxn ang="0">
                  <a:pos x="3" y="216"/>
                </a:cxn>
                <a:cxn ang="0">
                  <a:pos x="6" y="217"/>
                </a:cxn>
                <a:cxn ang="0">
                  <a:pos x="8" y="217"/>
                </a:cxn>
                <a:cxn ang="0">
                  <a:pos x="10" y="214"/>
                </a:cxn>
                <a:cxn ang="0">
                  <a:pos x="10" y="214"/>
                </a:cxn>
                <a:cxn ang="0">
                  <a:pos x="57" y="161"/>
                </a:cxn>
                <a:cxn ang="0">
                  <a:pos x="81" y="133"/>
                </a:cxn>
                <a:cxn ang="0">
                  <a:pos x="107" y="108"/>
                </a:cxn>
                <a:cxn ang="0">
                  <a:pos x="107" y="108"/>
                </a:cxn>
                <a:cxn ang="0">
                  <a:pos x="132" y="86"/>
                </a:cxn>
                <a:cxn ang="0">
                  <a:pos x="158" y="63"/>
                </a:cxn>
                <a:cxn ang="0">
                  <a:pos x="158" y="63"/>
                </a:cxn>
                <a:cxn ang="0">
                  <a:pos x="165" y="57"/>
                </a:cxn>
                <a:cxn ang="0">
                  <a:pos x="171" y="50"/>
                </a:cxn>
                <a:cxn ang="0">
                  <a:pos x="184" y="35"/>
                </a:cxn>
                <a:cxn ang="0">
                  <a:pos x="197" y="21"/>
                </a:cxn>
                <a:cxn ang="0">
                  <a:pos x="204" y="14"/>
                </a:cxn>
                <a:cxn ang="0">
                  <a:pos x="212" y="10"/>
                </a:cxn>
                <a:cxn ang="0">
                  <a:pos x="212" y="10"/>
                </a:cxn>
                <a:cxn ang="0">
                  <a:pos x="213" y="9"/>
                </a:cxn>
                <a:cxn ang="0">
                  <a:pos x="214" y="8"/>
                </a:cxn>
                <a:cxn ang="0">
                  <a:pos x="214" y="5"/>
                </a:cxn>
                <a:cxn ang="0">
                  <a:pos x="213" y="4"/>
                </a:cxn>
                <a:cxn ang="0">
                  <a:pos x="211" y="0"/>
                </a:cxn>
                <a:cxn ang="0">
                  <a:pos x="208" y="0"/>
                </a:cxn>
                <a:cxn ang="0">
                  <a:pos x="205" y="1"/>
                </a:cxn>
                <a:cxn ang="0">
                  <a:pos x="205" y="1"/>
                </a:cxn>
              </a:cxnLst>
              <a:rect l="0" t="0" r="r" b="b"/>
              <a:pathLst>
                <a:path w="214" h="217">
                  <a:moveTo>
                    <a:pt x="205" y="1"/>
                  </a:moveTo>
                  <a:lnTo>
                    <a:pt x="205" y="1"/>
                  </a:lnTo>
                  <a:lnTo>
                    <a:pt x="200" y="4"/>
                  </a:lnTo>
                  <a:lnTo>
                    <a:pt x="195" y="8"/>
                  </a:lnTo>
                  <a:lnTo>
                    <a:pt x="186" y="17"/>
                  </a:lnTo>
                  <a:lnTo>
                    <a:pt x="178" y="26"/>
                  </a:lnTo>
                  <a:lnTo>
                    <a:pt x="170" y="36"/>
                  </a:lnTo>
                  <a:lnTo>
                    <a:pt x="170" y="36"/>
                  </a:lnTo>
                  <a:lnTo>
                    <a:pt x="156" y="51"/>
                  </a:lnTo>
                  <a:lnTo>
                    <a:pt x="141" y="64"/>
                  </a:lnTo>
                  <a:lnTo>
                    <a:pt x="125" y="77"/>
                  </a:lnTo>
                  <a:lnTo>
                    <a:pt x="110" y="90"/>
                  </a:lnTo>
                  <a:lnTo>
                    <a:pt x="110" y="90"/>
                  </a:lnTo>
                  <a:lnTo>
                    <a:pt x="82" y="118"/>
                  </a:lnTo>
                  <a:lnTo>
                    <a:pt x="55" y="148"/>
                  </a:lnTo>
                  <a:lnTo>
                    <a:pt x="3" y="206"/>
                  </a:lnTo>
                  <a:lnTo>
                    <a:pt x="3" y="206"/>
                  </a:lnTo>
                  <a:lnTo>
                    <a:pt x="1" y="209"/>
                  </a:lnTo>
                  <a:lnTo>
                    <a:pt x="0" y="212"/>
                  </a:lnTo>
                  <a:lnTo>
                    <a:pt x="3" y="216"/>
                  </a:lnTo>
                  <a:lnTo>
                    <a:pt x="6" y="217"/>
                  </a:lnTo>
                  <a:lnTo>
                    <a:pt x="8" y="217"/>
                  </a:lnTo>
                  <a:lnTo>
                    <a:pt x="10" y="214"/>
                  </a:lnTo>
                  <a:lnTo>
                    <a:pt x="10" y="214"/>
                  </a:lnTo>
                  <a:lnTo>
                    <a:pt x="57" y="161"/>
                  </a:lnTo>
                  <a:lnTo>
                    <a:pt x="81" y="133"/>
                  </a:lnTo>
                  <a:lnTo>
                    <a:pt x="107" y="108"/>
                  </a:lnTo>
                  <a:lnTo>
                    <a:pt x="107" y="108"/>
                  </a:lnTo>
                  <a:lnTo>
                    <a:pt x="132" y="86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65" y="57"/>
                  </a:lnTo>
                  <a:lnTo>
                    <a:pt x="171" y="50"/>
                  </a:lnTo>
                  <a:lnTo>
                    <a:pt x="184" y="35"/>
                  </a:lnTo>
                  <a:lnTo>
                    <a:pt x="197" y="21"/>
                  </a:lnTo>
                  <a:lnTo>
                    <a:pt x="204" y="14"/>
                  </a:lnTo>
                  <a:lnTo>
                    <a:pt x="212" y="10"/>
                  </a:lnTo>
                  <a:lnTo>
                    <a:pt x="212" y="10"/>
                  </a:lnTo>
                  <a:lnTo>
                    <a:pt x="213" y="9"/>
                  </a:lnTo>
                  <a:lnTo>
                    <a:pt x="214" y="8"/>
                  </a:lnTo>
                  <a:lnTo>
                    <a:pt x="214" y="5"/>
                  </a:lnTo>
                  <a:lnTo>
                    <a:pt x="213" y="4"/>
                  </a:lnTo>
                  <a:lnTo>
                    <a:pt x="211" y="0"/>
                  </a:lnTo>
                  <a:lnTo>
                    <a:pt x="208" y="0"/>
                  </a:lnTo>
                  <a:lnTo>
                    <a:pt x="205" y="1"/>
                  </a:lnTo>
                  <a:lnTo>
                    <a:pt x="205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3" name="Freeform 241"/>
            <p:cNvSpPr/>
            <p:nvPr/>
          </p:nvSpPr>
          <p:spPr bwMode="auto">
            <a:xfrm>
              <a:off x="4237039" y="1017588"/>
              <a:ext cx="152400" cy="133350"/>
            </a:xfrm>
            <a:custGeom>
              <a:avLst/>
              <a:gdLst/>
              <a:ahLst/>
              <a:cxnLst>
                <a:cxn ang="0">
                  <a:pos x="374" y="0"/>
                </a:cxn>
                <a:cxn ang="0">
                  <a:pos x="374" y="0"/>
                </a:cxn>
                <a:cxn ang="0">
                  <a:pos x="350" y="17"/>
                </a:cxn>
                <a:cxn ang="0">
                  <a:pos x="325" y="34"/>
                </a:cxn>
                <a:cxn ang="0">
                  <a:pos x="300" y="50"/>
                </a:cxn>
                <a:cxn ang="0">
                  <a:pos x="276" y="68"/>
                </a:cxn>
                <a:cxn ang="0">
                  <a:pos x="276" y="68"/>
                </a:cxn>
                <a:cxn ang="0">
                  <a:pos x="262" y="80"/>
                </a:cxn>
                <a:cxn ang="0">
                  <a:pos x="246" y="90"/>
                </a:cxn>
                <a:cxn ang="0">
                  <a:pos x="231" y="101"/>
                </a:cxn>
                <a:cxn ang="0">
                  <a:pos x="216" y="112"/>
                </a:cxn>
                <a:cxn ang="0">
                  <a:pos x="216" y="112"/>
                </a:cxn>
                <a:cxn ang="0">
                  <a:pos x="191" y="136"/>
                </a:cxn>
                <a:cxn ang="0">
                  <a:pos x="166" y="161"/>
                </a:cxn>
                <a:cxn ang="0">
                  <a:pos x="166" y="161"/>
                </a:cxn>
                <a:cxn ang="0">
                  <a:pos x="125" y="201"/>
                </a:cxn>
                <a:cxn ang="0">
                  <a:pos x="81" y="242"/>
                </a:cxn>
                <a:cxn ang="0">
                  <a:pos x="41" y="284"/>
                </a:cxn>
                <a:cxn ang="0">
                  <a:pos x="2" y="327"/>
                </a:cxn>
                <a:cxn ang="0">
                  <a:pos x="2" y="327"/>
                </a:cxn>
                <a:cxn ang="0">
                  <a:pos x="0" y="329"/>
                </a:cxn>
                <a:cxn ang="0">
                  <a:pos x="0" y="333"/>
                </a:cxn>
                <a:cxn ang="0">
                  <a:pos x="3" y="336"/>
                </a:cxn>
                <a:cxn ang="0">
                  <a:pos x="6" y="336"/>
                </a:cxn>
                <a:cxn ang="0">
                  <a:pos x="9" y="336"/>
                </a:cxn>
                <a:cxn ang="0">
                  <a:pos x="9" y="336"/>
                </a:cxn>
                <a:cxn ang="0">
                  <a:pos x="12" y="336"/>
                </a:cxn>
                <a:cxn ang="0">
                  <a:pos x="13" y="335"/>
                </a:cxn>
                <a:cxn ang="0">
                  <a:pos x="15" y="332"/>
                </a:cxn>
                <a:cxn ang="0">
                  <a:pos x="15" y="331"/>
                </a:cxn>
                <a:cxn ang="0">
                  <a:pos x="15" y="331"/>
                </a:cxn>
                <a:cxn ang="0">
                  <a:pos x="51" y="290"/>
                </a:cxn>
                <a:cxn ang="0">
                  <a:pos x="89" y="251"/>
                </a:cxn>
                <a:cxn ang="0">
                  <a:pos x="168" y="175"/>
                </a:cxn>
                <a:cxn ang="0">
                  <a:pos x="168" y="175"/>
                </a:cxn>
                <a:cxn ang="0">
                  <a:pos x="193" y="150"/>
                </a:cxn>
                <a:cxn ang="0">
                  <a:pos x="219" y="127"/>
                </a:cxn>
                <a:cxn ang="0">
                  <a:pos x="246" y="106"/>
                </a:cxn>
                <a:cxn ang="0">
                  <a:pos x="275" y="85"/>
                </a:cxn>
                <a:cxn ang="0">
                  <a:pos x="275" y="85"/>
                </a:cxn>
                <a:cxn ang="0">
                  <a:pos x="288" y="74"/>
                </a:cxn>
                <a:cxn ang="0">
                  <a:pos x="300" y="64"/>
                </a:cxn>
                <a:cxn ang="0">
                  <a:pos x="313" y="55"/>
                </a:cxn>
                <a:cxn ang="0">
                  <a:pos x="326" y="44"/>
                </a:cxn>
                <a:cxn ang="0">
                  <a:pos x="326" y="44"/>
                </a:cxn>
                <a:cxn ang="0">
                  <a:pos x="353" y="27"/>
                </a:cxn>
                <a:cxn ang="0">
                  <a:pos x="367" y="19"/>
                </a:cxn>
                <a:cxn ang="0">
                  <a:pos x="380" y="10"/>
                </a:cxn>
                <a:cxn ang="0">
                  <a:pos x="380" y="10"/>
                </a:cxn>
                <a:cxn ang="0">
                  <a:pos x="382" y="9"/>
                </a:cxn>
                <a:cxn ang="0">
                  <a:pos x="382" y="6"/>
                </a:cxn>
                <a:cxn ang="0">
                  <a:pos x="382" y="2"/>
                </a:cxn>
                <a:cxn ang="0">
                  <a:pos x="381" y="1"/>
                </a:cxn>
                <a:cxn ang="0">
                  <a:pos x="378" y="0"/>
                </a:cxn>
                <a:cxn ang="0">
                  <a:pos x="377" y="0"/>
                </a:cxn>
                <a:cxn ang="0">
                  <a:pos x="374" y="0"/>
                </a:cxn>
                <a:cxn ang="0">
                  <a:pos x="374" y="0"/>
                </a:cxn>
              </a:cxnLst>
              <a:rect l="0" t="0" r="r" b="b"/>
              <a:pathLst>
                <a:path w="382" h="336">
                  <a:moveTo>
                    <a:pt x="374" y="0"/>
                  </a:moveTo>
                  <a:lnTo>
                    <a:pt x="374" y="0"/>
                  </a:lnTo>
                  <a:lnTo>
                    <a:pt x="350" y="17"/>
                  </a:lnTo>
                  <a:lnTo>
                    <a:pt x="325" y="34"/>
                  </a:lnTo>
                  <a:lnTo>
                    <a:pt x="300" y="50"/>
                  </a:lnTo>
                  <a:lnTo>
                    <a:pt x="276" y="68"/>
                  </a:lnTo>
                  <a:lnTo>
                    <a:pt x="276" y="68"/>
                  </a:lnTo>
                  <a:lnTo>
                    <a:pt x="262" y="80"/>
                  </a:lnTo>
                  <a:lnTo>
                    <a:pt x="246" y="90"/>
                  </a:lnTo>
                  <a:lnTo>
                    <a:pt x="231" y="101"/>
                  </a:lnTo>
                  <a:lnTo>
                    <a:pt x="216" y="112"/>
                  </a:lnTo>
                  <a:lnTo>
                    <a:pt x="216" y="112"/>
                  </a:lnTo>
                  <a:lnTo>
                    <a:pt x="191" y="136"/>
                  </a:lnTo>
                  <a:lnTo>
                    <a:pt x="166" y="161"/>
                  </a:lnTo>
                  <a:lnTo>
                    <a:pt x="166" y="161"/>
                  </a:lnTo>
                  <a:lnTo>
                    <a:pt x="125" y="201"/>
                  </a:lnTo>
                  <a:lnTo>
                    <a:pt x="81" y="242"/>
                  </a:lnTo>
                  <a:lnTo>
                    <a:pt x="41" y="284"/>
                  </a:lnTo>
                  <a:lnTo>
                    <a:pt x="2" y="327"/>
                  </a:lnTo>
                  <a:lnTo>
                    <a:pt x="2" y="327"/>
                  </a:lnTo>
                  <a:lnTo>
                    <a:pt x="0" y="329"/>
                  </a:lnTo>
                  <a:lnTo>
                    <a:pt x="0" y="333"/>
                  </a:lnTo>
                  <a:lnTo>
                    <a:pt x="3" y="336"/>
                  </a:lnTo>
                  <a:lnTo>
                    <a:pt x="6" y="336"/>
                  </a:lnTo>
                  <a:lnTo>
                    <a:pt x="9" y="336"/>
                  </a:lnTo>
                  <a:lnTo>
                    <a:pt x="9" y="336"/>
                  </a:lnTo>
                  <a:lnTo>
                    <a:pt x="12" y="336"/>
                  </a:lnTo>
                  <a:lnTo>
                    <a:pt x="13" y="335"/>
                  </a:lnTo>
                  <a:lnTo>
                    <a:pt x="15" y="332"/>
                  </a:lnTo>
                  <a:lnTo>
                    <a:pt x="15" y="331"/>
                  </a:lnTo>
                  <a:lnTo>
                    <a:pt x="15" y="331"/>
                  </a:lnTo>
                  <a:lnTo>
                    <a:pt x="51" y="290"/>
                  </a:lnTo>
                  <a:lnTo>
                    <a:pt x="89" y="251"/>
                  </a:lnTo>
                  <a:lnTo>
                    <a:pt x="168" y="175"/>
                  </a:lnTo>
                  <a:lnTo>
                    <a:pt x="168" y="175"/>
                  </a:lnTo>
                  <a:lnTo>
                    <a:pt x="193" y="150"/>
                  </a:lnTo>
                  <a:lnTo>
                    <a:pt x="219" y="127"/>
                  </a:lnTo>
                  <a:lnTo>
                    <a:pt x="246" y="106"/>
                  </a:lnTo>
                  <a:lnTo>
                    <a:pt x="275" y="85"/>
                  </a:lnTo>
                  <a:lnTo>
                    <a:pt x="275" y="85"/>
                  </a:lnTo>
                  <a:lnTo>
                    <a:pt x="288" y="74"/>
                  </a:lnTo>
                  <a:lnTo>
                    <a:pt x="300" y="64"/>
                  </a:lnTo>
                  <a:lnTo>
                    <a:pt x="313" y="55"/>
                  </a:lnTo>
                  <a:lnTo>
                    <a:pt x="326" y="44"/>
                  </a:lnTo>
                  <a:lnTo>
                    <a:pt x="326" y="44"/>
                  </a:lnTo>
                  <a:lnTo>
                    <a:pt x="353" y="27"/>
                  </a:lnTo>
                  <a:lnTo>
                    <a:pt x="367" y="19"/>
                  </a:lnTo>
                  <a:lnTo>
                    <a:pt x="380" y="10"/>
                  </a:lnTo>
                  <a:lnTo>
                    <a:pt x="380" y="10"/>
                  </a:lnTo>
                  <a:lnTo>
                    <a:pt x="382" y="9"/>
                  </a:lnTo>
                  <a:lnTo>
                    <a:pt x="382" y="6"/>
                  </a:lnTo>
                  <a:lnTo>
                    <a:pt x="382" y="2"/>
                  </a:lnTo>
                  <a:lnTo>
                    <a:pt x="381" y="1"/>
                  </a:lnTo>
                  <a:lnTo>
                    <a:pt x="378" y="0"/>
                  </a:lnTo>
                  <a:lnTo>
                    <a:pt x="377" y="0"/>
                  </a:lnTo>
                  <a:lnTo>
                    <a:pt x="374" y="0"/>
                  </a:lnTo>
                  <a:lnTo>
                    <a:pt x="37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4" name="Freeform 242"/>
            <p:cNvSpPr/>
            <p:nvPr/>
          </p:nvSpPr>
          <p:spPr bwMode="auto">
            <a:xfrm>
              <a:off x="4335464" y="1012826"/>
              <a:ext cx="107950" cy="92075"/>
            </a:xfrm>
            <a:custGeom>
              <a:avLst/>
              <a:gdLst/>
              <a:ahLst/>
              <a:cxnLst>
                <a:cxn ang="0">
                  <a:pos x="266" y="2"/>
                </a:cxn>
                <a:cxn ang="0">
                  <a:pos x="266" y="2"/>
                </a:cxn>
                <a:cxn ang="0">
                  <a:pos x="244" y="15"/>
                </a:cxn>
                <a:cxn ang="0">
                  <a:pos x="224" y="29"/>
                </a:cxn>
                <a:cxn ang="0">
                  <a:pos x="203" y="45"/>
                </a:cxn>
                <a:cxn ang="0">
                  <a:pos x="185" y="61"/>
                </a:cxn>
                <a:cxn ang="0">
                  <a:pos x="145" y="93"/>
                </a:cxn>
                <a:cxn ang="0">
                  <a:pos x="107" y="126"/>
                </a:cxn>
                <a:cxn ang="0">
                  <a:pos x="107" y="126"/>
                </a:cxn>
                <a:cxn ang="0">
                  <a:pos x="67" y="159"/>
                </a:cxn>
                <a:cxn ang="0">
                  <a:pos x="47" y="176"/>
                </a:cxn>
                <a:cxn ang="0">
                  <a:pos x="28" y="191"/>
                </a:cxn>
                <a:cxn ang="0">
                  <a:pos x="28" y="191"/>
                </a:cxn>
                <a:cxn ang="0">
                  <a:pos x="19" y="199"/>
                </a:cxn>
                <a:cxn ang="0">
                  <a:pos x="9" y="206"/>
                </a:cxn>
                <a:cxn ang="0">
                  <a:pos x="5" y="211"/>
                </a:cxn>
                <a:cxn ang="0">
                  <a:pos x="3" y="215"/>
                </a:cxn>
                <a:cxn ang="0">
                  <a:pos x="0" y="220"/>
                </a:cxn>
                <a:cxn ang="0">
                  <a:pos x="0" y="225"/>
                </a:cxn>
                <a:cxn ang="0">
                  <a:pos x="0" y="225"/>
                </a:cxn>
                <a:cxn ang="0">
                  <a:pos x="0" y="228"/>
                </a:cxn>
                <a:cxn ang="0">
                  <a:pos x="2" y="229"/>
                </a:cxn>
                <a:cxn ang="0">
                  <a:pos x="5" y="232"/>
                </a:cxn>
                <a:cxn ang="0">
                  <a:pos x="9" y="229"/>
                </a:cxn>
                <a:cxn ang="0">
                  <a:pos x="11" y="228"/>
                </a:cxn>
                <a:cxn ang="0">
                  <a:pos x="11" y="225"/>
                </a:cxn>
                <a:cxn ang="0">
                  <a:pos x="11" y="225"/>
                </a:cxn>
                <a:cxn ang="0">
                  <a:pos x="12" y="220"/>
                </a:cxn>
                <a:cxn ang="0">
                  <a:pos x="16" y="215"/>
                </a:cxn>
                <a:cxn ang="0">
                  <a:pos x="21" y="210"/>
                </a:cxn>
                <a:cxn ang="0">
                  <a:pos x="26" y="206"/>
                </a:cxn>
                <a:cxn ang="0">
                  <a:pos x="39" y="197"/>
                </a:cxn>
                <a:cxn ang="0">
                  <a:pos x="49" y="189"/>
                </a:cxn>
                <a:cxn ang="0">
                  <a:pos x="49" y="189"/>
                </a:cxn>
                <a:cxn ang="0">
                  <a:pos x="87" y="157"/>
                </a:cxn>
                <a:cxn ang="0">
                  <a:pos x="123" y="127"/>
                </a:cxn>
                <a:cxn ang="0">
                  <a:pos x="123" y="127"/>
                </a:cxn>
                <a:cxn ang="0">
                  <a:pos x="160" y="97"/>
                </a:cxn>
                <a:cxn ang="0">
                  <a:pos x="195" y="66"/>
                </a:cxn>
                <a:cxn ang="0">
                  <a:pos x="213" y="51"/>
                </a:cxn>
                <a:cxn ang="0">
                  <a:pos x="232" y="37"/>
                </a:cxn>
                <a:cxn ang="0">
                  <a:pos x="251" y="24"/>
                </a:cxn>
                <a:cxn ang="0">
                  <a:pos x="271" y="11"/>
                </a:cxn>
                <a:cxn ang="0">
                  <a:pos x="271" y="11"/>
                </a:cxn>
                <a:cxn ang="0">
                  <a:pos x="272" y="10"/>
                </a:cxn>
                <a:cxn ang="0">
                  <a:pos x="274" y="7"/>
                </a:cxn>
                <a:cxn ang="0">
                  <a:pos x="274" y="3"/>
                </a:cxn>
                <a:cxn ang="0">
                  <a:pos x="270" y="0"/>
                </a:cxn>
                <a:cxn ang="0">
                  <a:pos x="267" y="0"/>
                </a:cxn>
                <a:cxn ang="0">
                  <a:pos x="266" y="2"/>
                </a:cxn>
                <a:cxn ang="0">
                  <a:pos x="266" y="2"/>
                </a:cxn>
              </a:cxnLst>
              <a:rect l="0" t="0" r="r" b="b"/>
              <a:pathLst>
                <a:path w="274" h="232">
                  <a:moveTo>
                    <a:pt x="266" y="2"/>
                  </a:moveTo>
                  <a:lnTo>
                    <a:pt x="266" y="2"/>
                  </a:lnTo>
                  <a:lnTo>
                    <a:pt x="244" y="15"/>
                  </a:lnTo>
                  <a:lnTo>
                    <a:pt x="224" y="29"/>
                  </a:lnTo>
                  <a:lnTo>
                    <a:pt x="203" y="45"/>
                  </a:lnTo>
                  <a:lnTo>
                    <a:pt x="185" y="61"/>
                  </a:lnTo>
                  <a:lnTo>
                    <a:pt x="145" y="93"/>
                  </a:lnTo>
                  <a:lnTo>
                    <a:pt x="107" y="126"/>
                  </a:lnTo>
                  <a:lnTo>
                    <a:pt x="107" y="126"/>
                  </a:lnTo>
                  <a:lnTo>
                    <a:pt x="67" y="159"/>
                  </a:lnTo>
                  <a:lnTo>
                    <a:pt x="47" y="176"/>
                  </a:lnTo>
                  <a:lnTo>
                    <a:pt x="28" y="191"/>
                  </a:lnTo>
                  <a:lnTo>
                    <a:pt x="28" y="191"/>
                  </a:lnTo>
                  <a:lnTo>
                    <a:pt x="19" y="199"/>
                  </a:lnTo>
                  <a:lnTo>
                    <a:pt x="9" y="206"/>
                  </a:lnTo>
                  <a:lnTo>
                    <a:pt x="5" y="211"/>
                  </a:lnTo>
                  <a:lnTo>
                    <a:pt x="3" y="215"/>
                  </a:lnTo>
                  <a:lnTo>
                    <a:pt x="0" y="220"/>
                  </a:lnTo>
                  <a:lnTo>
                    <a:pt x="0" y="225"/>
                  </a:lnTo>
                  <a:lnTo>
                    <a:pt x="0" y="225"/>
                  </a:lnTo>
                  <a:lnTo>
                    <a:pt x="0" y="228"/>
                  </a:lnTo>
                  <a:lnTo>
                    <a:pt x="2" y="229"/>
                  </a:lnTo>
                  <a:lnTo>
                    <a:pt x="5" y="232"/>
                  </a:lnTo>
                  <a:lnTo>
                    <a:pt x="9" y="229"/>
                  </a:lnTo>
                  <a:lnTo>
                    <a:pt x="11" y="228"/>
                  </a:lnTo>
                  <a:lnTo>
                    <a:pt x="11" y="225"/>
                  </a:lnTo>
                  <a:lnTo>
                    <a:pt x="11" y="225"/>
                  </a:lnTo>
                  <a:lnTo>
                    <a:pt x="12" y="220"/>
                  </a:lnTo>
                  <a:lnTo>
                    <a:pt x="16" y="215"/>
                  </a:lnTo>
                  <a:lnTo>
                    <a:pt x="21" y="210"/>
                  </a:lnTo>
                  <a:lnTo>
                    <a:pt x="26" y="206"/>
                  </a:lnTo>
                  <a:lnTo>
                    <a:pt x="39" y="197"/>
                  </a:lnTo>
                  <a:lnTo>
                    <a:pt x="49" y="189"/>
                  </a:lnTo>
                  <a:lnTo>
                    <a:pt x="49" y="189"/>
                  </a:lnTo>
                  <a:lnTo>
                    <a:pt x="87" y="157"/>
                  </a:lnTo>
                  <a:lnTo>
                    <a:pt x="123" y="127"/>
                  </a:lnTo>
                  <a:lnTo>
                    <a:pt x="123" y="127"/>
                  </a:lnTo>
                  <a:lnTo>
                    <a:pt x="160" y="97"/>
                  </a:lnTo>
                  <a:lnTo>
                    <a:pt x="195" y="66"/>
                  </a:lnTo>
                  <a:lnTo>
                    <a:pt x="213" y="51"/>
                  </a:lnTo>
                  <a:lnTo>
                    <a:pt x="232" y="37"/>
                  </a:lnTo>
                  <a:lnTo>
                    <a:pt x="251" y="24"/>
                  </a:lnTo>
                  <a:lnTo>
                    <a:pt x="271" y="11"/>
                  </a:lnTo>
                  <a:lnTo>
                    <a:pt x="271" y="11"/>
                  </a:lnTo>
                  <a:lnTo>
                    <a:pt x="272" y="10"/>
                  </a:lnTo>
                  <a:lnTo>
                    <a:pt x="274" y="7"/>
                  </a:lnTo>
                  <a:lnTo>
                    <a:pt x="274" y="3"/>
                  </a:lnTo>
                  <a:lnTo>
                    <a:pt x="270" y="0"/>
                  </a:lnTo>
                  <a:lnTo>
                    <a:pt x="267" y="0"/>
                  </a:lnTo>
                  <a:lnTo>
                    <a:pt x="266" y="2"/>
                  </a:lnTo>
                  <a:lnTo>
                    <a:pt x="26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5" name="Freeform 243"/>
            <p:cNvSpPr/>
            <p:nvPr/>
          </p:nvSpPr>
          <p:spPr bwMode="auto">
            <a:xfrm>
              <a:off x="4387851" y="1016001"/>
              <a:ext cx="107950" cy="87313"/>
            </a:xfrm>
            <a:custGeom>
              <a:avLst/>
              <a:gdLst/>
              <a:ahLst/>
              <a:cxnLst>
                <a:cxn ang="0">
                  <a:pos x="264" y="2"/>
                </a:cxn>
                <a:cxn ang="0">
                  <a:pos x="264" y="2"/>
                </a:cxn>
                <a:cxn ang="0">
                  <a:pos x="247" y="8"/>
                </a:cxn>
                <a:cxn ang="0">
                  <a:pos x="230" y="16"/>
                </a:cxn>
                <a:cxn ang="0">
                  <a:pos x="213" y="26"/>
                </a:cxn>
                <a:cxn ang="0">
                  <a:pos x="197" y="38"/>
                </a:cxn>
                <a:cxn ang="0">
                  <a:pos x="166" y="63"/>
                </a:cxn>
                <a:cxn ang="0">
                  <a:pos x="137" y="88"/>
                </a:cxn>
                <a:cxn ang="0">
                  <a:pos x="137" y="88"/>
                </a:cxn>
                <a:cxn ang="0">
                  <a:pos x="103" y="118"/>
                </a:cxn>
                <a:cxn ang="0">
                  <a:pos x="68" y="147"/>
                </a:cxn>
                <a:cxn ang="0">
                  <a:pos x="34" y="178"/>
                </a:cxn>
                <a:cxn ang="0">
                  <a:pos x="17" y="194"/>
                </a:cxn>
                <a:cxn ang="0">
                  <a:pos x="2" y="211"/>
                </a:cxn>
                <a:cxn ang="0">
                  <a:pos x="2" y="211"/>
                </a:cxn>
                <a:cxn ang="0">
                  <a:pos x="0" y="213"/>
                </a:cxn>
                <a:cxn ang="0">
                  <a:pos x="1" y="217"/>
                </a:cxn>
                <a:cxn ang="0">
                  <a:pos x="2" y="220"/>
                </a:cxn>
                <a:cxn ang="0">
                  <a:pos x="6" y="220"/>
                </a:cxn>
                <a:cxn ang="0">
                  <a:pos x="9" y="220"/>
                </a:cxn>
                <a:cxn ang="0">
                  <a:pos x="9" y="220"/>
                </a:cxn>
                <a:cxn ang="0">
                  <a:pos x="11" y="220"/>
                </a:cxn>
                <a:cxn ang="0">
                  <a:pos x="13" y="219"/>
                </a:cxn>
                <a:cxn ang="0">
                  <a:pos x="14" y="216"/>
                </a:cxn>
                <a:cxn ang="0">
                  <a:pos x="14" y="215"/>
                </a:cxn>
                <a:cxn ang="0">
                  <a:pos x="14" y="215"/>
                </a:cxn>
                <a:cxn ang="0">
                  <a:pos x="27" y="200"/>
                </a:cxn>
                <a:cxn ang="0">
                  <a:pos x="40" y="187"/>
                </a:cxn>
                <a:cxn ang="0">
                  <a:pos x="68" y="162"/>
                </a:cxn>
                <a:cxn ang="0">
                  <a:pos x="124" y="115"/>
                </a:cxn>
                <a:cxn ang="0">
                  <a:pos x="124" y="115"/>
                </a:cxn>
                <a:cxn ang="0">
                  <a:pos x="157" y="85"/>
                </a:cxn>
                <a:cxn ang="0">
                  <a:pos x="174" y="71"/>
                </a:cxn>
                <a:cxn ang="0">
                  <a:pos x="191" y="57"/>
                </a:cxn>
                <a:cxn ang="0">
                  <a:pos x="209" y="42"/>
                </a:cxn>
                <a:cxn ang="0">
                  <a:pos x="227" y="30"/>
                </a:cxn>
                <a:cxn ang="0">
                  <a:pos x="247" y="20"/>
                </a:cxn>
                <a:cxn ang="0">
                  <a:pos x="266" y="12"/>
                </a:cxn>
                <a:cxn ang="0">
                  <a:pos x="266" y="12"/>
                </a:cxn>
                <a:cxn ang="0">
                  <a:pos x="269" y="11"/>
                </a:cxn>
                <a:cxn ang="0">
                  <a:pos x="270" y="9"/>
                </a:cxn>
                <a:cxn ang="0">
                  <a:pos x="270" y="6"/>
                </a:cxn>
                <a:cxn ang="0">
                  <a:pos x="268" y="2"/>
                </a:cxn>
                <a:cxn ang="0">
                  <a:pos x="266" y="0"/>
                </a:cxn>
                <a:cxn ang="0">
                  <a:pos x="264" y="2"/>
                </a:cxn>
                <a:cxn ang="0">
                  <a:pos x="264" y="2"/>
                </a:cxn>
              </a:cxnLst>
              <a:rect l="0" t="0" r="r" b="b"/>
              <a:pathLst>
                <a:path w="270" h="220">
                  <a:moveTo>
                    <a:pt x="264" y="2"/>
                  </a:moveTo>
                  <a:lnTo>
                    <a:pt x="264" y="2"/>
                  </a:lnTo>
                  <a:lnTo>
                    <a:pt x="247" y="8"/>
                  </a:lnTo>
                  <a:lnTo>
                    <a:pt x="230" y="16"/>
                  </a:lnTo>
                  <a:lnTo>
                    <a:pt x="213" y="26"/>
                  </a:lnTo>
                  <a:lnTo>
                    <a:pt x="197" y="38"/>
                  </a:lnTo>
                  <a:lnTo>
                    <a:pt x="166" y="63"/>
                  </a:lnTo>
                  <a:lnTo>
                    <a:pt x="137" y="88"/>
                  </a:lnTo>
                  <a:lnTo>
                    <a:pt x="137" y="88"/>
                  </a:lnTo>
                  <a:lnTo>
                    <a:pt x="103" y="118"/>
                  </a:lnTo>
                  <a:lnTo>
                    <a:pt x="68" y="147"/>
                  </a:lnTo>
                  <a:lnTo>
                    <a:pt x="34" y="178"/>
                  </a:lnTo>
                  <a:lnTo>
                    <a:pt x="17" y="194"/>
                  </a:lnTo>
                  <a:lnTo>
                    <a:pt x="2" y="211"/>
                  </a:lnTo>
                  <a:lnTo>
                    <a:pt x="2" y="211"/>
                  </a:lnTo>
                  <a:lnTo>
                    <a:pt x="0" y="213"/>
                  </a:lnTo>
                  <a:lnTo>
                    <a:pt x="1" y="217"/>
                  </a:lnTo>
                  <a:lnTo>
                    <a:pt x="2" y="220"/>
                  </a:lnTo>
                  <a:lnTo>
                    <a:pt x="6" y="220"/>
                  </a:lnTo>
                  <a:lnTo>
                    <a:pt x="9" y="220"/>
                  </a:lnTo>
                  <a:lnTo>
                    <a:pt x="9" y="220"/>
                  </a:lnTo>
                  <a:lnTo>
                    <a:pt x="11" y="220"/>
                  </a:lnTo>
                  <a:lnTo>
                    <a:pt x="13" y="219"/>
                  </a:lnTo>
                  <a:lnTo>
                    <a:pt x="14" y="216"/>
                  </a:lnTo>
                  <a:lnTo>
                    <a:pt x="14" y="215"/>
                  </a:lnTo>
                  <a:lnTo>
                    <a:pt x="14" y="215"/>
                  </a:lnTo>
                  <a:lnTo>
                    <a:pt x="27" y="200"/>
                  </a:lnTo>
                  <a:lnTo>
                    <a:pt x="40" y="187"/>
                  </a:lnTo>
                  <a:lnTo>
                    <a:pt x="68" y="162"/>
                  </a:lnTo>
                  <a:lnTo>
                    <a:pt x="124" y="115"/>
                  </a:lnTo>
                  <a:lnTo>
                    <a:pt x="124" y="115"/>
                  </a:lnTo>
                  <a:lnTo>
                    <a:pt x="157" y="85"/>
                  </a:lnTo>
                  <a:lnTo>
                    <a:pt x="174" y="71"/>
                  </a:lnTo>
                  <a:lnTo>
                    <a:pt x="191" y="57"/>
                  </a:lnTo>
                  <a:lnTo>
                    <a:pt x="209" y="42"/>
                  </a:lnTo>
                  <a:lnTo>
                    <a:pt x="227" y="30"/>
                  </a:lnTo>
                  <a:lnTo>
                    <a:pt x="247" y="20"/>
                  </a:lnTo>
                  <a:lnTo>
                    <a:pt x="266" y="12"/>
                  </a:lnTo>
                  <a:lnTo>
                    <a:pt x="266" y="12"/>
                  </a:lnTo>
                  <a:lnTo>
                    <a:pt x="269" y="11"/>
                  </a:lnTo>
                  <a:lnTo>
                    <a:pt x="270" y="9"/>
                  </a:lnTo>
                  <a:lnTo>
                    <a:pt x="270" y="6"/>
                  </a:lnTo>
                  <a:lnTo>
                    <a:pt x="268" y="2"/>
                  </a:lnTo>
                  <a:lnTo>
                    <a:pt x="266" y="0"/>
                  </a:lnTo>
                  <a:lnTo>
                    <a:pt x="264" y="2"/>
                  </a:lnTo>
                  <a:lnTo>
                    <a:pt x="26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6" name="Freeform 244"/>
            <p:cNvSpPr/>
            <p:nvPr/>
          </p:nvSpPr>
          <p:spPr bwMode="auto">
            <a:xfrm>
              <a:off x="4448176" y="1009651"/>
              <a:ext cx="111125" cy="90488"/>
            </a:xfrm>
            <a:custGeom>
              <a:avLst/>
              <a:gdLst/>
              <a:ahLst/>
              <a:cxnLst>
                <a:cxn ang="0">
                  <a:pos x="274" y="1"/>
                </a:cxn>
                <a:cxn ang="0">
                  <a:pos x="274" y="1"/>
                </a:cxn>
                <a:cxn ang="0">
                  <a:pos x="253" y="16"/>
                </a:cxn>
                <a:cxn ang="0">
                  <a:pos x="232" y="31"/>
                </a:cxn>
                <a:cxn ang="0">
                  <a:pos x="190" y="64"/>
                </a:cxn>
                <a:cxn ang="0">
                  <a:pos x="148" y="97"/>
                </a:cxn>
                <a:cxn ang="0">
                  <a:pos x="108" y="129"/>
                </a:cxn>
                <a:cxn ang="0">
                  <a:pos x="108" y="129"/>
                </a:cxn>
                <a:cxn ang="0">
                  <a:pos x="68" y="157"/>
                </a:cxn>
                <a:cxn ang="0">
                  <a:pos x="29" y="184"/>
                </a:cxn>
                <a:cxn ang="0">
                  <a:pos x="29" y="184"/>
                </a:cxn>
                <a:cxn ang="0">
                  <a:pos x="19" y="191"/>
                </a:cxn>
                <a:cxn ang="0">
                  <a:pos x="10" y="199"/>
                </a:cxn>
                <a:cxn ang="0">
                  <a:pos x="6" y="204"/>
                </a:cxn>
                <a:cxn ang="0">
                  <a:pos x="3" y="209"/>
                </a:cxn>
                <a:cxn ang="0">
                  <a:pos x="2" y="214"/>
                </a:cxn>
                <a:cxn ang="0">
                  <a:pos x="0" y="221"/>
                </a:cxn>
                <a:cxn ang="0">
                  <a:pos x="0" y="221"/>
                </a:cxn>
                <a:cxn ang="0">
                  <a:pos x="0" y="222"/>
                </a:cxn>
                <a:cxn ang="0">
                  <a:pos x="2" y="225"/>
                </a:cxn>
                <a:cxn ang="0">
                  <a:pos x="6" y="226"/>
                </a:cxn>
                <a:cxn ang="0">
                  <a:pos x="10" y="225"/>
                </a:cxn>
                <a:cxn ang="0">
                  <a:pos x="11" y="222"/>
                </a:cxn>
                <a:cxn ang="0">
                  <a:pos x="12" y="221"/>
                </a:cxn>
                <a:cxn ang="0">
                  <a:pos x="12" y="221"/>
                </a:cxn>
                <a:cxn ang="0">
                  <a:pos x="12" y="217"/>
                </a:cxn>
                <a:cxn ang="0">
                  <a:pos x="13" y="214"/>
                </a:cxn>
                <a:cxn ang="0">
                  <a:pos x="19" y="207"/>
                </a:cxn>
                <a:cxn ang="0">
                  <a:pos x="25" y="200"/>
                </a:cxn>
                <a:cxn ang="0">
                  <a:pos x="34" y="192"/>
                </a:cxn>
                <a:cxn ang="0">
                  <a:pos x="51" y="180"/>
                </a:cxn>
                <a:cxn ang="0">
                  <a:pos x="66" y="171"/>
                </a:cxn>
                <a:cxn ang="0">
                  <a:pos x="66" y="171"/>
                </a:cxn>
                <a:cxn ang="0">
                  <a:pos x="101" y="146"/>
                </a:cxn>
                <a:cxn ang="0">
                  <a:pos x="136" y="122"/>
                </a:cxn>
                <a:cxn ang="0">
                  <a:pos x="136" y="122"/>
                </a:cxn>
                <a:cxn ang="0">
                  <a:pos x="173" y="94"/>
                </a:cxn>
                <a:cxn ang="0">
                  <a:pos x="208" y="65"/>
                </a:cxn>
                <a:cxn ang="0">
                  <a:pos x="244" y="38"/>
                </a:cxn>
                <a:cxn ang="0">
                  <a:pos x="280" y="12"/>
                </a:cxn>
                <a:cxn ang="0">
                  <a:pos x="280" y="12"/>
                </a:cxn>
                <a:cxn ang="0">
                  <a:pos x="282" y="9"/>
                </a:cxn>
                <a:cxn ang="0">
                  <a:pos x="283" y="8"/>
                </a:cxn>
                <a:cxn ang="0">
                  <a:pos x="282" y="4"/>
                </a:cxn>
                <a:cxn ang="0">
                  <a:pos x="279" y="1"/>
                </a:cxn>
                <a:cxn ang="0">
                  <a:pos x="276" y="0"/>
                </a:cxn>
                <a:cxn ang="0">
                  <a:pos x="274" y="1"/>
                </a:cxn>
                <a:cxn ang="0">
                  <a:pos x="274" y="1"/>
                </a:cxn>
              </a:cxnLst>
              <a:rect l="0" t="0" r="r" b="b"/>
              <a:pathLst>
                <a:path w="283" h="226">
                  <a:moveTo>
                    <a:pt x="274" y="1"/>
                  </a:moveTo>
                  <a:lnTo>
                    <a:pt x="274" y="1"/>
                  </a:lnTo>
                  <a:lnTo>
                    <a:pt x="253" y="16"/>
                  </a:lnTo>
                  <a:lnTo>
                    <a:pt x="232" y="31"/>
                  </a:lnTo>
                  <a:lnTo>
                    <a:pt x="190" y="64"/>
                  </a:lnTo>
                  <a:lnTo>
                    <a:pt x="148" y="97"/>
                  </a:lnTo>
                  <a:lnTo>
                    <a:pt x="108" y="129"/>
                  </a:lnTo>
                  <a:lnTo>
                    <a:pt x="108" y="129"/>
                  </a:lnTo>
                  <a:lnTo>
                    <a:pt x="68" y="157"/>
                  </a:lnTo>
                  <a:lnTo>
                    <a:pt x="29" y="184"/>
                  </a:lnTo>
                  <a:lnTo>
                    <a:pt x="29" y="184"/>
                  </a:lnTo>
                  <a:lnTo>
                    <a:pt x="19" y="191"/>
                  </a:lnTo>
                  <a:lnTo>
                    <a:pt x="10" y="199"/>
                  </a:lnTo>
                  <a:lnTo>
                    <a:pt x="6" y="204"/>
                  </a:lnTo>
                  <a:lnTo>
                    <a:pt x="3" y="209"/>
                  </a:lnTo>
                  <a:lnTo>
                    <a:pt x="2" y="214"/>
                  </a:lnTo>
                  <a:lnTo>
                    <a:pt x="0" y="221"/>
                  </a:lnTo>
                  <a:lnTo>
                    <a:pt x="0" y="221"/>
                  </a:lnTo>
                  <a:lnTo>
                    <a:pt x="0" y="222"/>
                  </a:lnTo>
                  <a:lnTo>
                    <a:pt x="2" y="225"/>
                  </a:lnTo>
                  <a:lnTo>
                    <a:pt x="6" y="226"/>
                  </a:lnTo>
                  <a:lnTo>
                    <a:pt x="10" y="225"/>
                  </a:lnTo>
                  <a:lnTo>
                    <a:pt x="11" y="222"/>
                  </a:lnTo>
                  <a:lnTo>
                    <a:pt x="12" y="221"/>
                  </a:lnTo>
                  <a:lnTo>
                    <a:pt x="12" y="221"/>
                  </a:lnTo>
                  <a:lnTo>
                    <a:pt x="12" y="217"/>
                  </a:lnTo>
                  <a:lnTo>
                    <a:pt x="13" y="214"/>
                  </a:lnTo>
                  <a:lnTo>
                    <a:pt x="19" y="207"/>
                  </a:lnTo>
                  <a:lnTo>
                    <a:pt x="25" y="200"/>
                  </a:lnTo>
                  <a:lnTo>
                    <a:pt x="34" y="192"/>
                  </a:lnTo>
                  <a:lnTo>
                    <a:pt x="51" y="180"/>
                  </a:lnTo>
                  <a:lnTo>
                    <a:pt x="66" y="171"/>
                  </a:lnTo>
                  <a:lnTo>
                    <a:pt x="66" y="171"/>
                  </a:lnTo>
                  <a:lnTo>
                    <a:pt x="101" y="146"/>
                  </a:lnTo>
                  <a:lnTo>
                    <a:pt x="136" y="122"/>
                  </a:lnTo>
                  <a:lnTo>
                    <a:pt x="136" y="122"/>
                  </a:lnTo>
                  <a:lnTo>
                    <a:pt x="173" y="94"/>
                  </a:lnTo>
                  <a:lnTo>
                    <a:pt x="208" y="65"/>
                  </a:lnTo>
                  <a:lnTo>
                    <a:pt x="244" y="38"/>
                  </a:lnTo>
                  <a:lnTo>
                    <a:pt x="280" y="12"/>
                  </a:lnTo>
                  <a:lnTo>
                    <a:pt x="280" y="12"/>
                  </a:lnTo>
                  <a:lnTo>
                    <a:pt x="282" y="9"/>
                  </a:lnTo>
                  <a:lnTo>
                    <a:pt x="283" y="8"/>
                  </a:lnTo>
                  <a:lnTo>
                    <a:pt x="282" y="4"/>
                  </a:lnTo>
                  <a:lnTo>
                    <a:pt x="279" y="1"/>
                  </a:lnTo>
                  <a:lnTo>
                    <a:pt x="276" y="0"/>
                  </a:lnTo>
                  <a:lnTo>
                    <a:pt x="274" y="1"/>
                  </a:lnTo>
                  <a:lnTo>
                    <a:pt x="274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7" name="Freeform 245"/>
            <p:cNvSpPr/>
            <p:nvPr/>
          </p:nvSpPr>
          <p:spPr bwMode="auto">
            <a:xfrm>
              <a:off x="4511676" y="1012826"/>
              <a:ext cx="106363" cy="80963"/>
            </a:xfrm>
            <a:custGeom>
              <a:avLst/>
              <a:gdLst/>
              <a:ahLst/>
              <a:cxnLst>
                <a:cxn ang="0">
                  <a:pos x="257" y="2"/>
                </a:cxn>
                <a:cxn ang="0">
                  <a:pos x="257" y="2"/>
                </a:cxn>
                <a:cxn ang="0">
                  <a:pos x="249" y="4"/>
                </a:cxn>
                <a:cxn ang="0">
                  <a:pos x="243" y="7"/>
                </a:cxn>
                <a:cxn ang="0">
                  <a:pos x="235" y="10"/>
                </a:cxn>
                <a:cxn ang="0">
                  <a:pos x="228" y="12"/>
                </a:cxn>
                <a:cxn ang="0">
                  <a:pos x="228" y="12"/>
                </a:cxn>
                <a:cxn ang="0">
                  <a:pos x="221" y="17"/>
                </a:cxn>
                <a:cxn ang="0">
                  <a:pos x="214" y="23"/>
                </a:cxn>
                <a:cxn ang="0">
                  <a:pos x="208" y="28"/>
                </a:cxn>
                <a:cxn ang="0">
                  <a:pos x="200" y="33"/>
                </a:cxn>
                <a:cxn ang="0">
                  <a:pos x="200" y="33"/>
                </a:cxn>
                <a:cxn ang="0">
                  <a:pos x="183" y="44"/>
                </a:cxn>
                <a:cxn ang="0">
                  <a:pos x="166" y="57"/>
                </a:cxn>
                <a:cxn ang="0">
                  <a:pos x="134" y="84"/>
                </a:cxn>
                <a:cxn ang="0">
                  <a:pos x="134" y="84"/>
                </a:cxn>
                <a:cxn ang="0">
                  <a:pos x="102" y="112"/>
                </a:cxn>
                <a:cxn ang="0">
                  <a:pos x="68" y="139"/>
                </a:cxn>
                <a:cxn ang="0">
                  <a:pos x="34" y="167"/>
                </a:cxn>
                <a:cxn ang="0">
                  <a:pos x="2" y="197"/>
                </a:cxn>
                <a:cxn ang="0">
                  <a:pos x="2" y="197"/>
                </a:cxn>
                <a:cxn ang="0">
                  <a:pos x="1" y="198"/>
                </a:cxn>
                <a:cxn ang="0">
                  <a:pos x="0" y="201"/>
                </a:cxn>
                <a:cxn ang="0">
                  <a:pos x="2" y="204"/>
                </a:cxn>
                <a:cxn ang="0">
                  <a:pos x="6" y="206"/>
                </a:cxn>
                <a:cxn ang="0">
                  <a:pos x="7" y="206"/>
                </a:cxn>
                <a:cxn ang="0">
                  <a:pos x="10" y="204"/>
                </a:cxn>
                <a:cxn ang="0">
                  <a:pos x="10" y="204"/>
                </a:cxn>
                <a:cxn ang="0">
                  <a:pos x="40" y="177"/>
                </a:cxn>
                <a:cxn ang="0">
                  <a:pos x="72" y="151"/>
                </a:cxn>
                <a:cxn ang="0">
                  <a:pos x="104" y="125"/>
                </a:cxn>
                <a:cxn ang="0">
                  <a:pos x="136" y="99"/>
                </a:cxn>
                <a:cxn ang="0">
                  <a:pos x="136" y="99"/>
                </a:cxn>
                <a:cxn ang="0">
                  <a:pos x="170" y="70"/>
                </a:cxn>
                <a:cxn ang="0">
                  <a:pos x="188" y="55"/>
                </a:cxn>
                <a:cxn ang="0">
                  <a:pos x="206" y="42"/>
                </a:cxn>
                <a:cxn ang="0">
                  <a:pos x="206" y="42"/>
                </a:cxn>
                <a:cxn ang="0">
                  <a:pos x="219" y="33"/>
                </a:cxn>
                <a:cxn ang="0">
                  <a:pos x="234" y="25"/>
                </a:cxn>
                <a:cxn ang="0">
                  <a:pos x="262" y="11"/>
                </a:cxn>
                <a:cxn ang="0">
                  <a:pos x="262" y="11"/>
                </a:cxn>
                <a:cxn ang="0">
                  <a:pos x="265" y="10"/>
                </a:cxn>
                <a:cxn ang="0">
                  <a:pos x="265" y="7"/>
                </a:cxn>
                <a:cxn ang="0">
                  <a:pos x="265" y="3"/>
                </a:cxn>
                <a:cxn ang="0">
                  <a:pos x="261" y="0"/>
                </a:cxn>
                <a:cxn ang="0">
                  <a:pos x="260" y="0"/>
                </a:cxn>
                <a:cxn ang="0">
                  <a:pos x="257" y="2"/>
                </a:cxn>
                <a:cxn ang="0">
                  <a:pos x="257" y="2"/>
                </a:cxn>
              </a:cxnLst>
              <a:rect l="0" t="0" r="r" b="b"/>
              <a:pathLst>
                <a:path w="265" h="206">
                  <a:moveTo>
                    <a:pt x="257" y="2"/>
                  </a:moveTo>
                  <a:lnTo>
                    <a:pt x="257" y="2"/>
                  </a:lnTo>
                  <a:lnTo>
                    <a:pt x="249" y="4"/>
                  </a:lnTo>
                  <a:lnTo>
                    <a:pt x="243" y="7"/>
                  </a:lnTo>
                  <a:lnTo>
                    <a:pt x="235" y="10"/>
                  </a:lnTo>
                  <a:lnTo>
                    <a:pt x="228" y="12"/>
                  </a:lnTo>
                  <a:lnTo>
                    <a:pt x="228" y="12"/>
                  </a:lnTo>
                  <a:lnTo>
                    <a:pt x="221" y="17"/>
                  </a:lnTo>
                  <a:lnTo>
                    <a:pt x="214" y="23"/>
                  </a:lnTo>
                  <a:lnTo>
                    <a:pt x="208" y="28"/>
                  </a:lnTo>
                  <a:lnTo>
                    <a:pt x="200" y="33"/>
                  </a:lnTo>
                  <a:lnTo>
                    <a:pt x="200" y="33"/>
                  </a:lnTo>
                  <a:lnTo>
                    <a:pt x="183" y="44"/>
                  </a:lnTo>
                  <a:lnTo>
                    <a:pt x="166" y="57"/>
                  </a:lnTo>
                  <a:lnTo>
                    <a:pt x="134" y="84"/>
                  </a:lnTo>
                  <a:lnTo>
                    <a:pt x="134" y="84"/>
                  </a:lnTo>
                  <a:lnTo>
                    <a:pt x="102" y="112"/>
                  </a:lnTo>
                  <a:lnTo>
                    <a:pt x="68" y="139"/>
                  </a:lnTo>
                  <a:lnTo>
                    <a:pt x="34" y="167"/>
                  </a:lnTo>
                  <a:lnTo>
                    <a:pt x="2" y="197"/>
                  </a:lnTo>
                  <a:lnTo>
                    <a:pt x="2" y="197"/>
                  </a:lnTo>
                  <a:lnTo>
                    <a:pt x="1" y="198"/>
                  </a:lnTo>
                  <a:lnTo>
                    <a:pt x="0" y="201"/>
                  </a:lnTo>
                  <a:lnTo>
                    <a:pt x="2" y="204"/>
                  </a:lnTo>
                  <a:lnTo>
                    <a:pt x="6" y="206"/>
                  </a:lnTo>
                  <a:lnTo>
                    <a:pt x="7" y="206"/>
                  </a:lnTo>
                  <a:lnTo>
                    <a:pt x="10" y="204"/>
                  </a:lnTo>
                  <a:lnTo>
                    <a:pt x="10" y="204"/>
                  </a:lnTo>
                  <a:lnTo>
                    <a:pt x="40" y="177"/>
                  </a:lnTo>
                  <a:lnTo>
                    <a:pt x="72" y="151"/>
                  </a:lnTo>
                  <a:lnTo>
                    <a:pt x="104" y="125"/>
                  </a:lnTo>
                  <a:lnTo>
                    <a:pt x="136" y="99"/>
                  </a:lnTo>
                  <a:lnTo>
                    <a:pt x="136" y="99"/>
                  </a:lnTo>
                  <a:lnTo>
                    <a:pt x="170" y="70"/>
                  </a:lnTo>
                  <a:lnTo>
                    <a:pt x="188" y="55"/>
                  </a:lnTo>
                  <a:lnTo>
                    <a:pt x="206" y="42"/>
                  </a:lnTo>
                  <a:lnTo>
                    <a:pt x="206" y="42"/>
                  </a:lnTo>
                  <a:lnTo>
                    <a:pt x="219" y="33"/>
                  </a:lnTo>
                  <a:lnTo>
                    <a:pt x="234" y="25"/>
                  </a:lnTo>
                  <a:lnTo>
                    <a:pt x="262" y="11"/>
                  </a:lnTo>
                  <a:lnTo>
                    <a:pt x="262" y="11"/>
                  </a:lnTo>
                  <a:lnTo>
                    <a:pt x="265" y="10"/>
                  </a:lnTo>
                  <a:lnTo>
                    <a:pt x="265" y="7"/>
                  </a:lnTo>
                  <a:lnTo>
                    <a:pt x="265" y="3"/>
                  </a:lnTo>
                  <a:lnTo>
                    <a:pt x="261" y="0"/>
                  </a:lnTo>
                  <a:lnTo>
                    <a:pt x="260" y="0"/>
                  </a:lnTo>
                  <a:lnTo>
                    <a:pt x="257" y="2"/>
                  </a:lnTo>
                  <a:lnTo>
                    <a:pt x="257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8" name="Freeform 246"/>
            <p:cNvSpPr/>
            <p:nvPr/>
          </p:nvSpPr>
          <p:spPr bwMode="auto">
            <a:xfrm>
              <a:off x="4545014" y="1014413"/>
              <a:ext cx="130175" cy="87313"/>
            </a:xfrm>
            <a:custGeom>
              <a:avLst/>
              <a:gdLst/>
              <a:ahLst/>
              <a:cxnLst>
                <a:cxn ang="0">
                  <a:pos x="319" y="1"/>
                </a:cxn>
                <a:cxn ang="0">
                  <a:pos x="319" y="1"/>
                </a:cxn>
                <a:cxn ang="0">
                  <a:pos x="237" y="48"/>
                </a:cxn>
                <a:cxn ang="0">
                  <a:pos x="197" y="73"/>
                </a:cxn>
                <a:cxn ang="0">
                  <a:pos x="155" y="96"/>
                </a:cxn>
                <a:cxn ang="0">
                  <a:pos x="114" y="123"/>
                </a:cxn>
                <a:cxn ang="0">
                  <a:pos x="75" y="150"/>
                </a:cxn>
                <a:cxn ang="0">
                  <a:pos x="37" y="179"/>
                </a:cxn>
                <a:cxn ang="0">
                  <a:pos x="19" y="195"/>
                </a:cxn>
                <a:cxn ang="0">
                  <a:pos x="2" y="210"/>
                </a:cxn>
                <a:cxn ang="0">
                  <a:pos x="2" y="210"/>
                </a:cxn>
                <a:cxn ang="0">
                  <a:pos x="0" y="212"/>
                </a:cxn>
                <a:cxn ang="0">
                  <a:pos x="0" y="214"/>
                </a:cxn>
                <a:cxn ang="0">
                  <a:pos x="2" y="218"/>
                </a:cxn>
                <a:cxn ang="0">
                  <a:pos x="6" y="219"/>
                </a:cxn>
                <a:cxn ang="0">
                  <a:pos x="7" y="219"/>
                </a:cxn>
                <a:cxn ang="0">
                  <a:pos x="9" y="218"/>
                </a:cxn>
                <a:cxn ang="0">
                  <a:pos x="9" y="218"/>
                </a:cxn>
                <a:cxn ang="0">
                  <a:pos x="26" y="202"/>
                </a:cxn>
                <a:cxn ang="0">
                  <a:pos x="45" y="187"/>
                </a:cxn>
                <a:cxn ang="0">
                  <a:pos x="83" y="158"/>
                </a:cxn>
                <a:cxn ang="0">
                  <a:pos x="122" y="132"/>
                </a:cxn>
                <a:cxn ang="0">
                  <a:pos x="161" y="106"/>
                </a:cxn>
                <a:cxn ang="0">
                  <a:pos x="203" y="82"/>
                </a:cxn>
                <a:cxn ang="0">
                  <a:pos x="244" y="57"/>
                </a:cxn>
                <a:cxn ang="0">
                  <a:pos x="325" y="10"/>
                </a:cxn>
                <a:cxn ang="0">
                  <a:pos x="325" y="10"/>
                </a:cxn>
                <a:cxn ang="0">
                  <a:pos x="327" y="9"/>
                </a:cxn>
                <a:cxn ang="0">
                  <a:pos x="327" y="8"/>
                </a:cxn>
                <a:cxn ang="0">
                  <a:pos x="327" y="2"/>
                </a:cxn>
                <a:cxn ang="0">
                  <a:pos x="323" y="0"/>
                </a:cxn>
                <a:cxn ang="0">
                  <a:pos x="322" y="0"/>
                </a:cxn>
                <a:cxn ang="0">
                  <a:pos x="319" y="1"/>
                </a:cxn>
                <a:cxn ang="0">
                  <a:pos x="319" y="1"/>
                </a:cxn>
              </a:cxnLst>
              <a:rect l="0" t="0" r="r" b="b"/>
              <a:pathLst>
                <a:path w="327" h="219">
                  <a:moveTo>
                    <a:pt x="319" y="1"/>
                  </a:moveTo>
                  <a:lnTo>
                    <a:pt x="319" y="1"/>
                  </a:lnTo>
                  <a:lnTo>
                    <a:pt x="237" y="48"/>
                  </a:lnTo>
                  <a:lnTo>
                    <a:pt x="197" y="73"/>
                  </a:lnTo>
                  <a:lnTo>
                    <a:pt x="155" y="96"/>
                  </a:lnTo>
                  <a:lnTo>
                    <a:pt x="114" y="123"/>
                  </a:lnTo>
                  <a:lnTo>
                    <a:pt x="75" y="150"/>
                  </a:lnTo>
                  <a:lnTo>
                    <a:pt x="37" y="179"/>
                  </a:lnTo>
                  <a:lnTo>
                    <a:pt x="19" y="195"/>
                  </a:lnTo>
                  <a:lnTo>
                    <a:pt x="2" y="210"/>
                  </a:lnTo>
                  <a:lnTo>
                    <a:pt x="2" y="210"/>
                  </a:lnTo>
                  <a:lnTo>
                    <a:pt x="0" y="212"/>
                  </a:lnTo>
                  <a:lnTo>
                    <a:pt x="0" y="214"/>
                  </a:lnTo>
                  <a:lnTo>
                    <a:pt x="2" y="218"/>
                  </a:lnTo>
                  <a:lnTo>
                    <a:pt x="6" y="219"/>
                  </a:lnTo>
                  <a:lnTo>
                    <a:pt x="7" y="219"/>
                  </a:lnTo>
                  <a:lnTo>
                    <a:pt x="9" y="218"/>
                  </a:lnTo>
                  <a:lnTo>
                    <a:pt x="9" y="218"/>
                  </a:lnTo>
                  <a:lnTo>
                    <a:pt x="26" y="202"/>
                  </a:lnTo>
                  <a:lnTo>
                    <a:pt x="45" y="187"/>
                  </a:lnTo>
                  <a:lnTo>
                    <a:pt x="83" y="158"/>
                  </a:lnTo>
                  <a:lnTo>
                    <a:pt x="122" y="132"/>
                  </a:lnTo>
                  <a:lnTo>
                    <a:pt x="161" y="106"/>
                  </a:lnTo>
                  <a:lnTo>
                    <a:pt x="203" y="82"/>
                  </a:lnTo>
                  <a:lnTo>
                    <a:pt x="244" y="57"/>
                  </a:lnTo>
                  <a:lnTo>
                    <a:pt x="325" y="10"/>
                  </a:lnTo>
                  <a:lnTo>
                    <a:pt x="325" y="10"/>
                  </a:lnTo>
                  <a:lnTo>
                    <a:pt x="327" y="9"/>
                  </a:lnTo>
                  <a:lnTo>
                    <a:pt x="327" y="8"/>
                  </a:lnTo>
                  <a:lnTo>
                    <a:pt x="327" y="2"/>
                  </a:lnTo>
                  <a:lnTo>
                    <a:pt x="323" y="0"/>
                  </a:lnTo>
                  <a:lnTo>
                    <a:pt x="322" y="0"/>
                  </a:lnTo>
                  <a:lnTo>
                    <a:pt x="319" y="1"/>
                  </a:lnTo>
                  <a:lnTo>
                    <a:pt x="31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9" name="Freeform 247"/>
            <p:cNvSpPr/>
            <p:nvPr/>
          </p:nvSpPr>
          <p:spPr bwMode="auto">
            <a:xfrm>
              <a:off x="4614864" y="1020763"/>
              <a:ext cx="92075" cy="73025"/>
            </a:xfrm>
            <a:custGeom>
              <a:avLst/>
              <a:gdLst/>
              <a:ahLst/>
              <a:cxnLst>
                <a:cxn ang="0">
                  <a:pos x="225" y="1"/>
                </a:cxn>
                <a:cxn ang="0">
                  <a:pos x="225" y="1"/>
                </a:cxn>
                <a:cxn ang="0">
                  <a:pos x="94" y="98"/>
                </a:cxn>
                <a:cxn ang="0">
                  <a:pos x="94" y="98"/>
                </a:cxn>
                <a:cxn ang="0">
                  <a:pos x="63" y="120"/>
                </a:cxn>
                <a:cxn ang="0">
                  <a:pos x="33" y="144"/>
                </a:cxn>
                <a:cxn ang="0">
                  <a:pos x="33" y="144"/>
                </a:cxn>
                <a:cxn ang="0">
                  <a:pos x="15" y="157"/>
                </a:cxn>
                <a:cxn ang="0">
                  <a:pos x="5" y="166"/>
                </a:cxn>
                <a:cxn ang="0">
                  <a:pos x="3" y="171"/>
                </a:cxn>
                <a:cxn ang="0">
                  <a:pos x="0" y="176"/>
                </a:cxn>
                <a:cxn ang="0">
                  <a:pos x="0" y="176"/>
                </a:cxn>
                <a:cxn ang="0">
                  <a:pos x="0" y="178"/>
                </a:cxn>
                <a:cxn ang="0">
                  <a:pos x="0" y="180"/>
                </a:cxn>
                <a:cxn ang="0">
                  <a:pos x="4" y="183"/>
                </a:cxn>
                <a:cxn ang="0">
                  <a:pos x="8" y="181"/>
                </a:cxn>
                <a:cxn ang="0">
                  <a:pos x="9" y="180"/>
                </a:cxn>
                <a:cxn ang="0">
                  <a:pos x="11" y="179"/>
                </a:cxn>
                <a:cxn ang="0">
                  <a:pos x="11" y="179"/>
                </a:cxn>
                <a:cxn ang="0">
                  <a:pos x="13" y="174"/>
                </a:cxn>
                <a:cxn ang="0">
                  <a:pos x="17" y="170"/>
                </a:cxn>
                <a:cxn ang="0">
                  <a:pos x="29" y="159"/>
                </a:cxn>
                <a:cxn ang="0">
                  <a:pos x="50" y="145"/>
                </a:cxn>
                <a:cxn ang="0">
                  <a:pos x="50" y="145"/>
                </a:cxn>
                <a:cxn ang="0">
                  <a:pos x="83" y="120"/>
                </a:cxn>
                <a:cxn ang="0">
                  <a:pos x="117" y="95"/>
                </a:cxn>
                <a:cxn ang="0">
                  <a:pos x="117" y="95"/>
                </a:cxn>
                <a:cxn ang="0">
                  <a:pos x="174" y="52"/>
                </a:cxn>
                <a:cxn ang="0">
                  <a:pos x="232" y="10"/>
                </a:cxn>
                <a:cxn ang="0">
                  <a:pos x="232" y="10"/>
                </a:cxn>
                <a:cxn ang="0">
                  <a:pos x="233" y="9"/>
                </a:cxn>
                <a:cxn ang="0">
                  <a:pos x="233" y="6"/>
                </a:cxn>
                <a:cxn ang="0">
                  <a:pos x="233" y="2"/>
                </a:cxn>
                <a:cxn ang="0">
                  <a:pos x="232" y="1"/>
                </a:cxn>
                <a:cxn ang="0">
                  <a:pos x="229" y="0"/>
                </a:cxn>
                <a:cxn ang="0">
                  <a:pos x="228" y="0"/>
                </a:cxn>
                <a:cxn ang="0">
                  <a:pos x="225" y="1"/>
                </a:cxn>
                <a:cxn ang="0">
                  <a:pos x="225" y="1"/>
                </a:cxn>
              </a:cxnLst>
              <a:rect l="0" t="0" r="r" b="b"/>
              <a:pathLst>
                <a:path w="233" h="183">
                  <a:moveTo>
                    <a:pt x="225" y="1"/>
                  </a:moveTo>
                  <a:lnTo>
                    <a:pt x="225" y="1"/>
                  </a:lnTo>
                  <a:lnTo>
                    <a:pt x="94" y="98"/>
                  </a:lnTo>
                  <a:lnTo>
                    <a:pt x="94" y="98"/>
                  </a:lnTo>
                  <a:lnTo>
                    <a:pt x="63" y="120"/>
                  </a:lnTo>
                  <a:lnTo>
                    <a:pt x="33" y="144"/>
                  </a:lnTo>
                  <a:lnTo>
                    <a:pt x="33" y="144"/>
                  </a:lnTo>
                  <a:lnTo>
                    <a:pt x="15" y="157"/>
                  </a:lnTo>
                  <a:lnTo>
                    <a:pt x="5" y="166"/>
                  </a:lnTo>
                  <a:lnTo>
                    <a:pt x="3" y="171"/>
                  </a:lnTo>
                  <a:lnTo>
                    <a:pt x="0" y="176"/>
                  </a:lnTo>
                  <a:lnTo>
                    <a:pt x="0" y="176"/>
                  </a:lnTo>
                  <a:lnTo>
                    <a:pt x="0" y="178"/>
                  </a:lnTo>
                  <a:lnTo>
                    <a:pt x="0" y="180"/>
                  </a:lnTo>
                  <a:lnTo>
                    <a:pt x="4" y="183"/>
                  </a:lnTo>
                  <a:lnTo>
                    <a:pt x="8" y="181"/>
                  </a:lnTo>
                  <a:lnTo>
                    <a:pt x="9" y="180"/>
                  </a:lnTo>
                  <a:lnTo>
                    <a:pt x="11" y="179"/>
                  </a:lnTo>
                  <a:lnTo>
                    <a:pt x="11" y="179"/>
                  </a:lnTo>
                  <a:lnTo>
                    <a:pt x="13" y="174"/>
                  </a:lnTo>
                  <a:lnTo>
                    <a:pt x="17" y="170"/>
                  </a:lnTo>
                  <a:lnTo>
                    <a:pt x="29" y="159"/>
                  </a:lnTo>
                  <a:lnTo>
                    <a:pt x="50" y="145"/>
                  </a:lnTo>
                  <a:lnTo>
                    <a:pt x="50" y="145"/>
                  </a:lnTo>
                  <a:lnTo>
                    <a:pt x="83" y="120"/>
                  </a:lnTo>
                  <a:lnTo>
                    <a:pt x="117" y="95"/>
                  </a:lnTo>
                  <a:lnTo>
                    <a:pt x="117" y="95"/>
                  </a:lnTo>
                  <a:lnTo>
                    <a:pt x="174" y="52"/>
                  </a:lnTo>
                  <a:lnTo>
                    <a:pt x="232" y="10"/>
                  </a:lnTo>
                  <a:lnTo>
                    <a:pt x="232" y="10"/>
                  </a:lnTo>
                  <a:lnTo>
                    <a:pt x="233" y="9"/>
                  </a:lnTo>
                  <a:lnTo>
                    <a:pt x="233" y="6"/>
                  </a:lnTo>
                  <a:lnTo>
                    <a:pt x="233" y="2"/>
                  </a:lnTo>
                  <a:lnTo>
                    <a:pt x="232" y="1"/>
                  </a:lnTo>
                  <a:lnTo>
                    <a:pt x="229" y="0"/>
                  </a:lnTo>
                  <a:lnTo>
                    <a:pt x="228" y="0"/>
                  </a:lnTo>
                  <a:lnTo>
                    <a:pt x="225" y="1"/>
                  </a:lnTo>
                  <a:lnTo>
                    <a:pt x="225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0" name="Freeform 248"/>
            <p:cNvSpPr/>
            <p:nvPr/>
          </p:nvSpPr>
          <p:spPr bwMode="auto">
            <a:xfrm>
              <a:off x="4668839" y="1020763"/>
              <a:ext cx="100013" cy="71438"/>
            </a:xfrm>
            <a:custGeom>
              <a:avLst/>
              <a:gdLst/>
              <a:ahLst/>
              <a:cxnLst>
                <a:cxn ang="0">
                  <a:pos x="244" y="1"/>
                </a:cxn>
                <a:cxn ang="0">
                  <a:pos x="244" y="1"/>
                </a:cxn>
                <a:cxn ang="0">
                  <a:pos x="217" y="17"/>
                </a:cxn>
                <a:cxn ang="0">
                  <a:pos x="191" y="32"/>
                </a:cxn>
                <a:cxn ang="0">
                  <a:pos x="191" y="32"/>
                </a:cxn>
                <a:cxn ang="0">
                  <a:pos x="174" y="42"/>
                </a:cxn>
                <a:cxn ang="0">
                  <a:pos x="157" y="52"/>
                </a:cxn>
                <a:cxn ang="0">
                  <a:pos x="126" y="76"/>
                </a:cxn>
                <a:cxn ang="0">
                  <a:pos x="126" y="76"/>
                </a:cxn>
                <a:cxn ang="0">
                  <a:pos x="63" y="121"/>
                </a:cxn>
                <a:cxn ang="0">
                  <a:pos x="3" y="167"/>
                </a:cxn>
                <a:cxn ang="0">
                  <a:pos x="3" y="167"/>
                </a:cxn>
                <a:cxn ang="0">
                  <a:pos x="2" y="170"/>
                </a:cxn>
                <a:cxn ang="0">
                  <a:pos x="0" y="171"/>
                </a:cxn>
                <a:cxn ang="0">
                  <a:pos x="2" y="174"/>
                </a:cxn>
                <a:cxn ang="0">
                  <a:pos x="3" y="175"/>
                </a:cxn>
                <a:cxn ang="0">
                  <a:pos x="7" y="176"/>
                </a:cxn>
                <a:cxn ang="0">
                  <a:pos x="8" y="176"/>
                </a:cxn>
                <a:cxn ang="0">
                  <a:pos x="11" y="175"/>
                </a:cxn>
                <a:cxn ang="0">
                  <a:pos x="11" y="175"/>
                </a:cxn>
                <a:cxn ang="0">
                  <a:pos x="71" y="129"/>
                </a:cxn>
                <a:cxn ang="0">
                  <a:pos x="101" y="107"/>
                </a:cxn>
                <a:cxn ang="0">
                  <a:pos x="131" y="86"/>
                </a:cxn>
                <a:cxn ang="0">
                  <a:pos x="131" y="86"/>
                </a:cxn>
                <a:cxn ang="0">
                  <a:pos x="161" y="65"/>
                </a:cxn>
                <a:cxn ang="0">
                  <a:pos x="190" y="45"/>
                </a:cxn>
                <a:cxn ang="0">
                  <a:pos x="190" y="45"/>
                </a:cxn>
                <a:cxn ang="0">
                  <a:pos x="204" y="36"/>
                </a:cxn>
                <a:cxn ang="0">
                  <a:pos x="219" y="27"/>
                </a:cxn>
                <a:cxn ang="0">
                  <a:pos x="234" y="19"/>
                </a:cxn>
                <a:cxn ang="0">
                  <a:pos x="249" y="10"/>
                </a:cxn>
                <a:cxn ang="0">
                  <a:pos x="249" y="10"/>
                </a:cxn>
                <a:cxn ang="0">
                  <a:pos x="251" y="9"/>
                </a:cxn>
                <a:cxn ang="0">
                  <a:pos x="251" y="8"/>
                </a:cxn>
                <a:cxn ang="0">
                  <a:pos x="251" y="2"/>
                </a:cxn>
                <a:cxn ang="0">
                  <a:pos x="248" y="0"/>
                </a:cxn>
                <a:cxn ang="0">
                  <a:pos x="246" y="0"/>
                </a:cxn>
                <a:cxn ang="0">
                  <a:pos x="244" y="1"/>
                </a:cxn>
                <a:cxn ang="0">
                  <a:pos x="244" y="1"/>
                </a:cxn>
              </a:cxnLst>
              <a:rect l="0" t="0" r="r" b="b"/>
              <a:pathLst>
                <a:path w="251" h="176">
                  <a:moveTo>
                    <a:pt x="244" y="1"/>
                  </a:moveTo>
                  <a:lnTo>
                    <a:pt x="244" y="1"/>
                  </a:lnTo>
                  <a:lnTo>
                    <a:pt x="217" y="17"/>
                  </a:lnTo>
                  <a:lnTo>
                    <a:pt x="191" y="32"/>
                  </a:lnTo>
                  <a:lnTo>
                    <a:pt x="191" y="32"/>
                  </a:lnTo>
                  <a:lnTo>
                    <a:pt x="174" y="42"/>
                  </a:lnTo>
                  <a:lnTo>
                    <a:pt x="157" y="52"/>
                  </a:lnTo>
                  <a:lnTo>
                    <a:pt x="126" y="76"/>
                  </a:lnTo>
                  <a:lnTo>
                    <a:pt x="126" y="76"/>
                  </a:lnTo>
                  <a:lnTo>
                    <a:pt x="63" y="121"/>
                  </a:lnTo>
                  <a:lnTo>
                    <a:pt x="3" y="167"/>
                  </a:lnTo>
                  <a:lnTo>
                    <a:pt x="3" y="167"/>
                  </a:lnTo>
                  <a:lnTo>
                    <a:pt x="2" y="170"/>
                  </a:lnTo>
                  <a:lnTo>
                    <a:pt x="0" y="171"/>
                  </a:lnTo>
                  <a:lnTo>
                    <a:pt x="2" y="174"/>
                  </a:lnTo>
                  <a:lnTo>
                    <a:pt x="3" y="175"/>
                  </a:lnTo>
                  <a:lnTo>
                    <a:pt x="7" y="176"/>
                  </a:lnTo>
                  <a:lnTo>
                    <a:pt x="8" y="176"/>
                  </a:lnTo>
                  <a:lnTo>
                    <a:pt x="11" y="175"/>
                  </a:lnTo>
                  <a:lnTo>
                    <a:pt x="11" y="175"/>
                  </a:lnTo>
                  <a:lnTo>
                    <a:pt x="71" y="129"/>
                  </a:lnTo>
                  <a:lnTo>
                    <a:pt x="101" y="107"/>
                  </a:lnTo>
                  <a:lnTo>
                    <a:pt x="131" y="86"/>
                  </a:lnTo>
                  <a:lnTo>
                    <a:pt x="131" y="86"/>
                  </a:lnTo>
                  <a:lnTo>
                    <a:pt x="161" y="65"/>
                  </a:lnTo>
                  <a:lnTo>
                    <a:pt x="190" y="45"/>
                  </a:lnTo>
                  <a:lnTo>
                    <a:pt x="190" y="45"/>
                  </a:lnTo>
                  <a:lnTo>
                    <a:pt x="204" y="36"/>
                  </a:lnTo>
                  <a:lnTo>
                    <a:pt x="219" y="27"/>
                  </a:lnTo>
                  <a:lnTo>
                    <a:pt x="234" y="19"/>
                  </a:lnTo>
                  <a:lnTo>
                    <a:pt x="249" y="10"/>
                  </a:lnTo>
                  <a:lnTo>
                    <a:pt x="249" y="10"/>
                  </a:lnTo>
                  <a:lnTo>
                    <a:pt x="251" y="9"/>
                  </a:lnTo>
                  <a:lnTo>
                    <a:pt x="251" y="8"/>
                  </a:lnTo>
                  <a:lnTo>
                    <a:pt x="251" y="2"/>
                  </a:lnTo>
                  <a:lnTo>
                    <a:pt x="248" y="0"/>
                  </a:lnTo>
                  <a:lnTo>
                    <a:pt x="246" y="0"/>
                  </a:lnTo>
                  <a:lnTo>
                    <a:pt x="244" y="1"/>
                  </a:lnTo>
                  <a:lnTo>
                    <a:pt x="244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1" name="Freeform 249"/>
            <p:cNvSpPr/>
            <p:nvPr/>
          </p:nvSpPr>
          <p:spPr bwMode="auto">
            <a:xfrm>
              <a:off x="4718051" y="1025526"/>
              <a:ext cx="98425" cy="69850"/>
            </a:xfrm>
            <a:custGeom>
              <a:avLst/>
              <a:gdLst/>
              <a:ahLst/>
              <a:cxnLst>
                <a:cxn ang="0">
                  <a:pos x="241" y="2"/>
                </a:cxn>
                <a:cxn ang="0">
                  <a:pos x="241" y="2"/>
                </a:cxn>
                <a:cxn ang="0">
                  <a:pos x="224" y="10"/>
                </a:cxn>
                <a:cxn ang="0">
                  <a:pos x="208" y="19"/>
                </a:cxn>
                <a:cxn ang="0">
                  <a:pos x="178" y="41"/>
                </a:cxn>
                <a:cxn ang="0">
                  <a:pos x="148" y="63"/>
                </a:cxn>
                <a:cxn ang="0">
                  <a:pos x="118" y="84"/>
                </a:cxn>
                <a:cxn ang="0">
                  <a:pos x="118" y="84"/>
                </a:cxn>
                <a:cxn ang="0">
                  <a:pos x="88" y="102"/>
                </a:cxn>
                <a:cxn ang="0">
                  <a:pos x="59" y="123"/>
                </a:cxn>
                <a:cxn ang="0">
                  <a:pos x="30" y="143"/>
                </a:cxn>
                <a:cxn ang="0">
                  <a:pos x="2" y="165"/>
                </a:cxn>
                <a:cxn ang="0">
                  <a:pos x="2" y="165"/>
                </a:cxn>
                <a:cxn ang="0">
                  <a:pos x="1" y="167"/>
                </a:cxn>
                <a:cxn ang="0">
                  <a:pos x="0" y="169"/>
                </a:cxn>
                <a:cxn ang="0">
                  <a:pos x="1" y="170"/>
                </a:cxn>
                <a:cxn ang="0">
                  <a:pos x="2" y="172"/>
                </a:cxn>
                <a:cxn ang="0">
                  <a:pos x="6" y="174"/>
                </a:cxn>
                <a:cxn ang="0">
                  <a:pos x="8" y="174"/>
                </a:cxn>
                <a:cxn ang="0">
                  <a:pos x="10" y="173"/>
                </a:cxn>
                <a:cxn ang="0">
                  <a:pos x="10" y="173"/>
                </a:cxn>
                <a:cxn ang="0">
                  <a:pos x="40" y="151"/>
                </a:cxn>
                <a:cxn ang="0">
                  <a:pos x="71" y="129"/>
                </a:cxn>
                <a:cxn ang="0">
                  <a:pos x="132" y="88"/>
                </a:cxn>
                <a:cxn ang="0">
                  <a:pos x="132" y="88"/>
                </a:cxn>
                <a:cxn ang="0">
                  <a:pos x="161" y="68"/>
                </a:cxn>
                <a:cxn ang="0">
                  <a:pos x="188" y="48"/>
                </a:cxn>
                <a:cxn ang="0">
                  <a:pos x="216" y="28"/>
                </a:cxn>
                <a:cxn ang="0">
                  <a:pos x="231" y="19"/>
                </a:cxn>
                <a:cxn ang="0">
                  <a:pos x="246" y="11"/>
                </a:cxn>
                <a:cxn ang="0">
                  <a:pos x="246" y="11"/>
                </a:cxn>
                <a:cxn ang="0">
                  <a:pos x="248" y="10"/>
                </a:cxn>
                <a:cxn ang="0">
                  <a:pos x="248" y="8"/>
                </a:cxn>
                <a:cxn ang="0">
                  <a:pos x="248" y="6"/>
                </a:cxn>
                <a:cxn ang="0">
                  <a:pos x="248" y="4"/>
                </a:cxn>
                <a:cxn ang="0">
                  <a:pos x="244" y="2"/>
                </a:cxn>
                <a:cxn ang="0">
                  <a:pos x="243" y="0"/>
                </a:cxn>
                <a:cxn ang="0">
                  <a:pos x="241" y="2"/>
                </a:cxn>
                <a:cxn ang="0">
                  <a:pos x="241" y="2"/>
                </a:cxn>
              </a:cxnLst>
              <a:rect l="0" t="0" r="r" b="b"/>
              <a:pathLst>
                <a:path w="248" h="174">
                  <a:moveTo>
                    <a:pt x="241" y="2"/>
                  </a:moveTo>
                  <a:lnTo>
                    <a:pt x="241" y="2"/>
                  </a:lnTo>
                  <a:lnTo>
                    <a:pt x="224" y="10"/>
                  </a:lnTo>
                  <a:lnTo>
                    <a:pt x="208" y="19"/>
                  </a:lnTo>
                  <a:lnTo>
                    <a:pt x="178" y="41"/>
                  </a:lnTo>
                  <a:lnTo>
                    <a:pt x="148" y="63"/>
                  </a:lnTo>
                  <a:lnTo>
                    <a:pt x="118" y="84"/>
                  </a:lnTo>
                  <a:lnTo>
                    <a:pt x="118" y="84"/>
                  </a:lnTo>
                  <a:lnTo>
                    <a:pt x="88" y="102"/>
                  </a:lnTo>
                  <a:lnTo>
                    <a:pt x="59" y="123"/>
                  </a:lnTo>
                  <a:lnTo>
                    <a:pt x="30" y="143"/>
                  </a:lnTo>
                  <a:lnTo>
                    <a:pt x="2" y="165"/>
                  </a:lnTo>
                  <a:lnTo>
                    <a:pt x="2" y="165"/>
                  </a:lnTo>
                  <a:lnTo>
                    <a:pt x="1" y="167"/>
                  </a:lnTo>
                  <a:lnTo>
                    <a:pt x="0" y="169"/>
                  </a:lnTo>
                  <a:lnTo>
                    <a:pt x="1" y="170"/>
                  </a:lnTo>
                  <a:lnTo>
                    <a:pt x="2" y="172"/>
                  </a:lnTo>
                  <a:lnTo>
                    <a:pt x="6" y="174"/>
                  </a:lnTo>
                  <a:lnTo>
                    <a:pt x="8" y="174"/>
                  </a:lnTo>
                  <a:lnTo>
                    <a:pt x="10" y="173"/>
                  </a:lnTo>
                  <a:lnTo>
                    <a:pt x="10" y="173"/>
                  </a:lnTo>
                  <a:lnTo>
                    <a:pt x="40" y="151"/>
                  </a:lnTo>
                  <a:lnTo>
                    <a:pt x="71" y="129"/>
                  </a:lnTo>
                  <a:lnTo>
                    <a:pt x="132" y="88"/>
                  </a:lnTo>
                  <a:lnTo>
                    <a:pt x="132" y="88"/>
                  </a:lnTo>
                  <a:lnTo>
                    <a:pt x="161" y="68"/>
                  </a:lnTo>
                  <a:lnTo>
                    <a:pt x="188" y="48"/>
                  </a:lnTo>
                  <a:lnTo>
                    <a:pt x="216" y="28"/>
                  </a:lnTo>
                  <a:lnTo>
                    <a:pt x="231" y="19"/>
                  </a:lnTo>
                  <a:lnTo>
                    <a:pt x="246" y="11"/>
                  </a:lnTo>
                  <a:lnTo>
                    <a:pt x="246" y="11"/>
                  </a:lnTo>
                  <a:lnTo>
                    <a:pt x="248" y="10"/>
                  </a:lnTo>
                  <a:lnTo>
                    <a:pt x="248" y="8"/>
                  </a:lnTo>
                  <a:lnTo>
                    <a:pt x="248" y="6"/>
                  </a:lnTo>
                  <a:lnTo>
                    <a:pt x="248" y="4"/>
                  </a:lnTo>
                  <a:lnTo>
                    <a:pt x="244" y="2"/>
                  </a:lnTo>
                  <a:lnTo>
                    <a:pt x="243" y="0"/>
                  </a:lnTo>
                  <a:lnTo>
                    <a:pt x="241" y="2"/>
                  </a:lnTo>
                  <a:lnTo>
                    <a:pt x="241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2" name="Freeform 250"/>
            <p:cNvSpPr/>
            <p:nvPr/>
          </p:nvSpPr>
          <p:spPr bwMode="auto">
            <a:xfrm>
              <a:off x="4757739" y="1044576"/>
              <a:ext cx="79375" cy="60325"/>
            </a:xfrm>
            <a:custGeom>
              <a:avLst/>
              <a:gdLst/>
              <a:ahLst/>
              <a:cxnLst>
                <a:cxn ang="0">
                  <a:pos x="194" y="1"/>
                </a:cxn>
                <a:cxn ang="0">
                  <a:pos x="194" y="1"/>
                </a:cxn>
                <a:cxn ang="0">
                  <a:pos x="141" y="33"/>
                </a:cxn>
                <a:cxn ang="0">
                  <a:pos x="115" y="50"/>
                </a:cxn>
                <a:cxn ang="0">
                  <a:pos x="90" y="67"/>
                </a:cxn>
                <a:cxn ang="0">
                  <a:pos x="90" y="67"/>
                </a:cxn>
                <a:cxn ang="0">
                  <a:pos x="43" y="101"/>
                </a:cxn>
                <a:cxn ang="0">
                  <a:pos x="21" y="119"/>
                </a:cxn>
                <a:cxn ang="0">
                  <a:pos x="10" y="128"/>
                </a:cxn>
                <a:cxn ang="0">
                  <a:pos x="1" y="138"/>
                </a:cxn>
                <a:cxn ang="0">
                  <a:pos x="1" y="138"/>
                </a:cxn>
                <a:cxn ang="0">
                  <a:pos x="0" y="141"/>
                </a:cxn>
                <a:cxn ang="0">
                  <a:pos x="0" y="144"/>
                </a:cxn>
                <a:cxn ang="0">
                  <a:pos x="1" y="146"/>
                </a:cxn>
                <a:cxn ang="0">
                  <a:pos x="4" y="148"/>
                </a:cxn>
                <a:cxn ang="0">
                  <a:pos x="5" y="149"/>
                </a:cxn>
                <a:cxn ang="0">
                  <a:pos x="8" y="149"/>
                </a:cxn>
                <a:cxn ang="0">
                  <a:pos x="9" y="146"/>
                </a:cxn>
                <a:cxn ang="0">
                  <a:pos x="9" y="146"/>
                </a:cxn>
                <a:cxn ang="0">
                  <a:pos x="20" y="136"/>
                </a:cxn>
                <a:cxn ang="0">
                  <a:pos x="30" y="125"/>
                </a:cxn>
                <a:cxn ang="0">
                  <a:pos x="54" y="107"/>
                </a:cxn>
                <a:cxn ang="0">
                  <a:pos x="103" y="70"/>
                </a:cxn>
                <a:cxn ang="0">
                  <a:pos x="103" y="70"/>
                </a:cxn>
                <a:cxn ang="0">
                  <a:pos x="127" y="55"/>
                </a:cxn>
                <a:cxn ang="0">
                  <a:pos x="150" y="39"/>
                </a:cxn>
                <a:cxn ang="0">
                  <a:pos x="200" y="10"/>
                </a:cxn>
                <a:cxn ang="0">
                  <a:pos x="200" y="10"/>
                </a:cxn>
                <a:cxn ang="0">
                  <a:pos x="201" y="9"/>
                </a:cxn>
                <a:cxn ang="0">
                  <a:pos x="203" y="8"/>
                </a:cxn>
                <a:cxn ang="0">
                  <a:pos x="201" y="2"/>
                </a:cxn>
                <a:cxn ang="0">
                  <a:pos x="199" y="0"/>
                </a:cxn>
                <a:cxn ang="0">
                  <a:pos x="196" y="0"/>
                </a:cxn>
                <a:cxn ang="0">
                  <a:pos x="194" y="1"/>
                </a:cxn>
                <a:cxn ang="0">
                  <a:pos x="194" y="1"/>
                </a:cxn>
              </a:cxnLst>
              <a:rect l="0" t="0" r="r" b="b"/>
              <a:pathLst>
                <a:path w="203" h="149">
                  <a:moveTo>
                    <a:pt x="194" y="1"/>
                  </a:moveTo>
                  <a:lnTo>
                    <a:pt x="194" y="1"/>
                  </a:lnTo>
                  <a:lnTo>
                    <a:pt x="141" y="33"/>
                  </a:lnTo>
                  <a:lnTo>
                    <a:pt x="115" y="50"/>
                  </a:lnTo>
                  <a:lnTo>
                    <a:pt x="90" y="67"/>
                  </a:lnTo>
                  <a:lnTo>
                    <a:pt x="90" y="67"/>
                  </a:lnTo>
                  <a:lnTo>
                    <a:pt x="43" y="101"/>
                  </a:lnTo>
                  <a:lnTo>
                    <a:pt x="21" y="119"/>
                  </a:lnTo>
                  <a:lnTo>
                    <a:pt x="10" y="128"/>
                  </a:lnTo>
                  <a:lnTo>
                    <a:pt x="1" y="138"/>
                  </a:lnTo>
                  <a:lnTo>
                    <a:pt x="1" y="138"/>
                  </a:lnTo>
                  <a:lnTo>
                    <a:pt x="0" y="141"/>
                  </a:lnTo>
                  <a:lnTo>
                    <a:pt x="0" y="144"/>
                  </a:lnTo>
                  <a:lnTo>
                    <a:pt x="1" y="146"/>
                  </a:lnTo>
                  <a:lnTo>
                    <a:pt x="4" y="148"/>
                  </a:lnTo>
                  <a:lnTo>
                    <a:pt x="5" y="149"/>
                  </a:lnTo>
                  <a:lnTo>
                    <a:pt x="8" y="149"/>
                  </a:lnTo>
                  <a:lnTo>
                    <a:pt x="9" y="146"/>
                  </a:lnTo>
                  <a:lnTo>
                    <a:pt x="9" y="146"/>
                  </a:lnTo>
                  <a:lnTo>
                    <a:pt x="20" y="136"/>
                  </a:lnTo>
                  <a:lnTo>
                    <a:pt x="30" y="125"/>
                  </a:lnTo>
                  <a:lnTo>
                    <a:pt x="54" y="107"/>
                  </a:lnTo>
                  <a:lnTo>
                    <a:pt x="103" y="70"/>
                  </a:lnTo>
                  <a:lnTo>
                    <a:pt x="103" y="70"/>
                  </a:lnTo>
                  <a:lnTo>
                    <a:pt x="127" y="55"/>
                  </a:lnTo>
                  <a:lnTo>
                    <a:pt x="150" y="39"/>
                  </a:lnTo>
                  <a:lnTo>
                    <a:pt x="200" y="10"/>
                  </a:lnTo>
                  <a:lnTo>
                    <a:pt x="200" y="10"/>
                  </a:lnTo>
                  <a:lnTo>
                    <a:pt x="201" y="9"/>
                  </a:lnTo>
                  <a:lnTo>
                    <a:pt x="203" y="8"/>
                  </a:lnTo>
                  <a:lnTo>
                    <a:pt x="201" y="2"/>
                  </a:lnTo>
                  <a:lnTo>
                    <a:pt x="199" y="0"/>
                  </a:lnTo>
                  <a:lnTo>
                    <a:pt x="196" y="0"/>
                  </a:lnTo>
                  <a:lnTo>
                    <a:pt x="194" y="1"/>
                  </a:lnTo>
                  <a:lnTo>
                    <a:pt x="194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3" name="Freeform 251"/>
            <p:cNvSpPr/>
            <p:nvPr/>
          </p:nvSpPr>
          <p:spPr bwMode="auto">
            <a:xfrm>
              <a:off x="4775201" y="1074738"/>
              <a:ext cx="73025" cy="53975"/>
            </a:xfrm>
            <a:custGeom>
              <a:avLst/>
              <a:gdLst/>
              <a:ahLst/>
              <a:cxnLst>
                <a:cxn ang="0">
                  <a:pos x="179" y="2"/>
                </a:cxn>
                <a:cxn ang="0">
                  <a:pos x="179" y="2"/>
                </a:cxn>
                <a:cxn ang="0">
                  <a:pos x="131" y="27"/>
                </a:cxn>
                <a:cxn ang="0">
                  <a:pos x="107" y="40"/>
                </a:cxn>
                <a:cxn ang="0">
                  <a:pos x="84" y="55"/>
                </a:cxn>
                <a:cxn ang="0">
                  <a:pos x="62" y="71"/>
                </a:cxn>
                <a:cxn ang="0">
                  <a:pos x="41" y="88"/>
                </a:cxn>
                <a:cxn ang="0">
                  <a:pos x="20" y="105"/>
                </a:cxn>
                <a:cxn ang="0">
                  <a:pos x="1" y="125"/>
                </a:cxn>
                <a:cxn ang="0">
                  <a:pos x="1" y="125"/>
                </a:cxn>
                <a:cxn ang="0">
                  <a:pos x="0" y="127"/>
                </a:cxn>
                <a:cxn ang="0">
                  <a:pos x="0" y="129"/>
                </a:cxn>
                <a:cxn ang="0">
                  <a:pos x="1" y="132"/>
                </a:cxn>
                <a:cxn ang="0">
                  <a:pos x="5" y="135"/>
                </a:cxn>
                <a:cxn ang="0">
                  <a:pos x="7" y="134"/>
                </a:cxn>
                <a:cxn ang="0">
                  <a:pos x="9" y="132"/>
                </a:cxn>
                <a:cxn ang="0">
                  <a:pos x="9" y="132"/>
                </a:cxn>
                <a:cxn ang="0">
                  <a:pos x="28" y="114"/>
                </a:cxn>
                <a:cxn ang="0">
                  <a:pos x="49" y="96"/>
                </a:cxn>
                <a:cxn ang="0">
                  <a:pos x="69" y="79"/>
                </a:cxn>
                <a:cxn ang="0">
                  <a:pos x="92" y="64"/>
                </a:cxn>
                <a:cxn ang="0">
                  <a:pos x="114" y="50"/>
                </a:cxn>
                <a:cxn ang="0">
                  <a:pos x="138" y="36"/>
                </a:cxn>
                <a:cxn ang="0">
                  <a:pos x="185" y="11"/>
                </a:cxn>
                <a:cxn ang="0">
                  <a:pos x="185" y="11"/>
                </a:cxn>
                <a:cxn ang="0">
                  <a:pos x="187" y="10"/>
                </a:cxn>
                <a:cxn ang="0">
                  <a:pos x="187" y="7"/>
                </a:cxn>
                <a:cxn ang="0">
                  <a:pos x="187" y="3"/>
                </a:cxn>
                <a:cxn ang="0">
                  <a:pos x="183" y="0"/>
                </a:cxn>
                <a:cxn ang="0">
                  <a:pos x="182" y="0"/>
                </a:cxn>
                <a:cxn ang="0">
                  <a:pos x="179" y="2"/>
                </a:cxn>
                <a:cxn ang="0">
                  <a:pos x="179" y="2"/>
                </a:cxn>
              </a:cxnLst>
              <a:rect l="0" t="0" r="r" b="b"/>
              <a:pathLst>
                <a:path w="187" h="135">
                  <a:moveTo>
                    <a:pt x="179" y="2"/>
                  </a:moveTo>
                  <a:lnTo>
                    <a:pt x="179" y="2"/>
                  </a:lnTo>
                  <a:lnTo>
                    <a:pt x="131" y="27"/>
                  </a:lnTo>
                  <a:lnTo>
                    <a:pt x="107" y="40"/>
                  </a:lnTo>
                  <a:lnTo>
                    <a:pt x="84" y="55"/>
                  </a:lnTo>
                  <a:lnTo>
                    <a:pt x="62" y="71"/>
                  </a:lnTo>
                  <a:lnTo>
                    <a:pt x="41" y="88"/>
                  </a:lnTo>
                  <a:lnTo>
                    <a:pt x="20" y="105"/>
                  </a:lnTo>
                  <a:lnTo>
                    <a:pt x="1" y="125"/>
                  </a:lnTo>
                  <a:lnTo>
                    <a:pt x="1" y="125"/>
                  </a:lnTo>
                  <a:lnTo>
                    <a:pt x="0" y="127"/>
                  </a:lnTo>
                  <a:lnTo>
                    <a:pt x="0" y="129"/>
                  </a:lnTo>
                  <a:lnTo>
                    <a:pt x="1" y="132"/>
                  </a:lnTo>
                  <a:lnTo>
                    <a:pt x="5" y="135"/>
                  </a:lnTo>
                  <a:lnTo>
                    <a:pt x="7" y="134"/>
                  </a:lnTo>
                  <a:lnTo>
                    <a:pt x="9" y="132"/>
                  </a:lnTo>
                  <a:lnTo>
                    <a:pt x="9" y="132"/>
                  </a:lnTo>
                  <a:lnTo>
                    <a:pt x="28" y="114"/>
                  </a:lnTo>
                  <a:lnTo>
                    <a:pt x="49" y="96"/>
                  </a:lnTo>
                  <a:lnTo>
                    <a:pt x="69" y="79"/>
                  </a:lnTo>
                  <a:lnTo>
                    <a:pt x="92" y="64"/>
                  </a:lnTo>
                  <a:lnTo>
                    <a:pt x="114" y="50"/>
                  </a:lnTo>
                  <a:lnTo>
                    <a:pt x="138" y="36"/>
                  </a:lnTo>
                  <a:lnTo>
                    <a:pt x="185" y="11"/>
                  </a:lnTo>
                  <a:lnTo>
                    <a:pt x="185" y="11"/>
                  </a:lnTo>
                  <a:lnTo>
                    <a:pt x="187" y="10"/>
                  </a:lnTo>
                  <a:lnTo>
                    <a:pt x="187" y="7"/>
                  </a:lnTo>
                  <a:lnTo>
                    <a:pt x="187" y="3"/>
                  </a:lnTo>
                  <a:lnTo>
                    <a:pt x="183" y="0"/>
                  </a:lnTo>
                  <a:lnTo>
                    <a:pt x="182" y="0"/>
                  </a:lnTo>
                  <a:lnTo>
                    <a:pt x="179" y="2"/>
                  </a:lnTo>
                  <a:lnTo>
                    <a:pt x="179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4" name="Freeform 252"/>
            <p:cNvSpPr/>
            <p:nvPr/>
          </p:nvSpPr>
          <p:spPr bwMode="auto">
            <a:xfrm>
              <a:off x="4778376" y="1106488"/>
              <a:ext cx="80963" cy="53975"/>
            </a:xfrm>
            <a:custGeom>
              <a:avLst/>
              <a:gdLst/>
              <a:ahLst/>
              <a:cxnLst>
                <a:cxn ang="0">
                  <a:pos x="198" y="1"/>
                </a:cxn>
                <a:cxn ang="0">
                  <a:pos x="198" y="1"/>
                </a:cxn>
                <a:cxn ang="0">
                  <a:pos x="173" y="17"/>
                </a:cxn>
                <a:cxn ang="0">
                  <a:pos x="149" y="33"/>
                </a:cxn>
                <a:cxn ang="0">
                  <a:pos x="99" y="64"/>
                </a:cxn>
                <a:cxn ang="0">
                  <a:pos x="51" y="94"/>
                </a:cxn>
                <a:cxn ang="0">
                  <a:pos x="26" y="110"/>
                </a:cxn>
                <a:cxn ang="0">
                  <a:pos x="3" y="127"/>
                </a:cxn>
                <a:cxn ang="0">
                  <a:pos x="3" y="127"/>
                </a:cxn>
                <a:cxn ang="0">
                  <a:pos x="1" y="128"/>
                </a:cxn>
                <a:cxn ang="0">
                  <a:pos x="0" y="131"/>
                </a:cxn>
                <a:cxn ang="0">
                  <a:pos x="1" y="135"/>
                </a:cxn>
                <a:cxn ang="0">
                  <a:pos x="3" y="136"/>
                </a:cxn>
                <a:cxn ang="0">
                  <a:pos x="4" y="137"/>
                </a:cxn>
                <a:cxn ang="0">
                  <a:pos x="7" y="137"/>
                </a:cxn>
                <a:cxn ang="0">
                  <a:pos x="9" y="136"/>
                </a:cxn>
                <a:cxn ang="0">
                  <a:pos x="9" y="136"/>
                </a:cxn>
                <a:cxn ang="0">
                  <a:pos x="33" y="120"/>
                </a:cxn>
                <a:cxn ang="0">
                  <a:pos x="56" y="105"/>
                </a:cxn>
                <a:cxn ang="0">
                  <a:pos x="106" y="73"/>
                </a:cxn>
                <a:cxn ang="0">
                  <a:pos x="154" y="43"/>
                </a:cxn>
                <a:cxn ang="0">
                  <a:pos x="179" y="28"/>
                </a:cxn>
                <a:cxn ang="0">
                  <a:pos x="203" y="11"/>
                </a:cxn>
                <a:cxn ang="0">
                  <a:pos x="203" y="11"/>
                </a:cxn>
                <a:cxn ang="0">
                  <a:pos x="204" y="9"/>
                </a:cxn>
                <a:cxn ang="0">
                  <a:pos x="205" y="7"/>
                </a:cxn>
                <a:cxn ang="0">
                  <a:pos x="204" y="3"/>
                </a:cxn>
                <a:cxn ang="0">
                  <a:pos x="203" y="1"/>
                </a:cxn>
                <a:cxn ang="0">
                  <a:pos x="201" y="0"/>
                </a:cxn>
                <a:cxn ang="0">
                  <a:pos x="199" y="0"/>
                </a:cxn>
                <a:cxn ang="0">
                  <a:pos x="198" y="1"/>
                </a:cxn>
                <a:cxn ang="0">
                  <a:pos x="198" y="1"/>
                </a:cxn>
              </a:cxnLst>
              <a:rect l="0" t="0" r="r" b="b"/>
              <a:pathLst>
                <a:path w="205" h="137">
                  <a:moveTo>
                    <a:pt x="198" y="1"/>
                  </a:moveTo>
                  <a:lnTo>
                    <a:pt x="198" y="1"/>
                  </a:lnTo>
                  <a:lnTo>
                    <a:pt x="173" y="17"/>
                  </a:lnTo>
                  <a:lnTo>
                    <a:pt x="149" y="33"/>
                  </a:lnTo>
                  <a:lnTo>
                    <a:pt x="99" y="64"/>
                  </a:lnTo>
                  <a:lnTo>
                    <a:pt x="51" y="94"/>
                  </a:lnTo>
                  <a:lnTo>
                    <a:pt x="26" y="110"/>
                  </a:lnTo>
                  <a:lnTo>
                    <a:pt x="3" y="127"/>
                  </a:lnTo>
                  <a:lnTo>
                    <a:pt x="3" y="127"/>
                  </a:lnTo>
                  <a:lnTo>
                    <a:pt x="1" y="128"/>
                  </a:lnTo>
                  <a:lnTo>
                    <a:pt x="0" y="131"/>
                  </a:lnTo>
                  <a:lnTo>
                    <a:pt x="1" y="135"/>
                  </a:lnTo>
                  <a:lnTo>
                    <a:pt x="3" y="136"/>
                  </a:lnTo>
                  <a:lnTo>
                    <a:pt x="4" y="137"/>
                  </a:lnTo>
                  <a:lnTo>
                    <a:pt x="7" y="137"/>
                  </a:lnTo>
                  <a:lnTo>
                    <a:pt x="9" y="136"/>
                  </a:lnTo>
                  <a:lnTo>
                    <a:pt x="9" y="136"/>
                  </a:lnTo>
                  <a:lnTo>
                    <a:pt x="33" y="120"/>
                  </a:lnTo>
                  <a:lnTo>
                    <a:pt x="56" y="105"/>
                  </a:lnTo>
                  <a:lnTo>
                    <a:pt x="106" y="73"/>
                  </a:lnTo>
                  <a:lnTo>
                    <a:pt x="154" y="43"/>
                  </a:lnTo>
                  <a:lnTo>
                    <a:pt x="179" y="28"/>
                  </a:lnTo>
                  <a:lnTo>
                    <a:pt x="203" y="11"/>
                  </a:lnTo>
                  <a:lnTo>
                    <a:pt x="203" y="11"/>
                  </a:lnTo>
                  <a:lnTo>
                    <a:pt x="204" y="9"/>
                  </a:lnTo>
                  <a:lnTo>
                    <a:pt x="205" y="7"/>
                  </a:lnTo>
                  <a:lnTo>
                    <a:pt x="204" y="3"/>
                  </a:lnTo>
                  <a:lnTo>
                    <a:pt x="203" y="1"/>
                  </a:lnTo>
                  <a:lnTo>
                    <a:pt x="201" y="0"/>
                  </a:lnTo>
                  <a:lnTo>
                    <a:pt x="199" y="0"/>
                  </a:lnTo>
                  <a:lnTo>
                    <a:pt x="198" y="1"/>
                  </a:lnTo>
                  <a:lnTo>
                    <a:pt x="198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5" name="Freeform 253"/>
            <p:cNvSpPr/>
            <p:nvPr/>
          </p:nvSpPr>
          <p:spPr bwMode="auto">
            <a:xfrm>
              <a:off x="4773614" y="1147763"/>
              <a:ext cx="80963" cy="50800"/>
            </a:xfrm>
            <a:custGeom>
              <a:avLst/>
              <a:gdLst/>
              <a:ahLst/>
              <a:cxnLst>
                <a:cxn ang="0">
                  <a:pos x="195" y="0"/>
                </a:cxn>
                <a:cxn ang="0">
                  <a:pos x="195" y="0"/>
                </a:cxn>
                <a:cxn ang="0">
                  <a:pos x="170" y="12"/>
                </a:cxn>
                <a:cxn ang="0">
                  <a:pos x="144" y="25"/>
                </a:cxn>
                <a:cxn ang="0">
                  <a:pos x="94" y="53"/>
                </a:cxn>
                <a:cxn ang="0">
                  <a:pos x="94" y="53"/>
                </a:cxn>
                <a:cxn ang="0">
                  <a:pos x="82" y="59"/>
                </a:cxn>
                <a:cxn ang="0">
                  <a:pos x="72" y="68"/>
                </a:cxn>
                <a:cxn ang="0">
                  <a:pos x="50" y="85"/>
                </a:cxn>
                <a:cxn ang="0">
                  <a:pos x="27" y="104"/>
                </a:cxn>
                <a:cxn ang="0">
                  <a:pos x="16" y="112"/>
                </a:cxn>
                <a:cxn ang="0">
                  <a:pos x="4" y="118"/>
                </a:cxn>
                <a:cxn ang="0">
                  <a:pos x="4" y="118"/>
                </a:cxn>
                <a:cxn ang="0">
                  <a:pos x="1" y="119"/>
                </a:cxn>
                <a:cxn ang="0">
                  <a:pos x="0" y="121"/>
                </a:cxn>
                <a:cxn ang="0">
                  <a:pos x="0" y="123"/>
                </a:cxn>
                <a:cxn ang="0">
                  <a:pos x="1" y="125"/>
                </a:cxn>
                <a:cxn ang="0">
                  <a:pos x="5" y="127"/>
                </a:cxn>
                <a:cxn ang="0">
                  <a:pos x="6" y="129"/>
                </a:cxn>
                <a:cxn ang="0">
                  <a:pos x="9" y="127"/>
                </a:cxn>
                <a:cxn ang="0">
                  <a:pos x="9" y="127"/>
                </a:cxn>
                <a:cxn ang="0">
                  <a:pos x="21" y="121"/>
                </a:cxn>
                <a:cxn ang="0">
                  <a:pos x="33" y="113"/>
                </a:cxn>
                <a:cxn ang="0">
                  <a:pos x="55" y="96"/>
                </a:cxn>
                <a:cxn ang="0">
                  <a:pos x="77" y="79"/>
                </a:cxn>
                <a:cxn ang="0">
                  <a:pos x="89" y="70"/>
                </a:cxn>
                <a:cxn ang="0">
                  <a:pos x="101" y="62"/>
                </a:cxn>
                <a:cxn ang="0">
                  <a:pos x="101" y="62"/>
                </a:cxn>
                <a:cxn ang="0">
                  <a:pos x="124" y="49"/>
                </a:cxn>
                <a:cxn ang="0">
                  <a:pos x="150" y="36"/>
                </a:cxn>
                <a:cxn ang="0">
                  <a:pos x="200" y="11"/>
                </a:cxn>
                <a:cxn ang="0">
                  <a:pos x="200" y="11"/>
                </a:cxn>
                <a:cxn ang="0">
                  <a:pos x="203" y="10"/>
                </a:cxn>
                <a:cxn ang="0">
                  <a:pos x="203" y="7"/>
                </a:cxn>
                <a:cxn ang="0">
                  <a:pos x="203" y="6"/>
                </a:cxn>
                <a:cxn ang="0">
                  <a:pos x="203" y="3"/>
                </a:cxn>
                <a:cxn ang="0">
                  <a:pos x="199" y="0"/>
                </a:cxn>
                <a:cxn ang="0">
                  <a:pos x="197" y="0"/>
                </a:cxn>
                <a:cxn ang="0">
                  <a:pos x="195" y="0"/>
                </a:cxn>
                <a:cxn ang="0">
                  <a:pos x="195" y="0"/>
                </a:cxn>
              </a:cxnLst>
              <a:rect l="0" t="0" r="r" b="b"/>
              <a:pathLst>
                <a:path w="203" h="129">
                  <a:moveTo>
                    <a:pt x="195" y="0"/>
                  </a:moveTo>
                  <a:lnTo>
                    <a:pt x="195" y="0"/>
                  </a:lnTo>
                  <a:lnTo>
                    <a:pt x="170" y="12"/>
                  </a:lnTo>
                  <a:lnTo>
                    <a:pt x="144" y="25"/>
                  </a:lnTo>
                  <a:lnTo>
                    <a:pt x="94" y="53"/>
                  </a:lnTo>
                  <a:lnTo>
                    <a:pt x="94" y="53"/>
                  </a:lnTo>
                  <a:lnTo>
                    <a:pt x="82" y="59"/>
                  </a:lnTo>
                  <a:lnTo>
                    <a:pt x="72" y="68"/>
                  </a:lnTo>
                  <a:lnTo>
                    <a:pt x="50" y="85"/>
                  </a:lnTo>
                  <a:lnTo>
                    <a:pt x="27" y="104"/>
                  </a:lnTo>
                  <a:lnTo>
                    <a:pt x="16" y="112"/>
                  </a:lnTo>
                  <a:lnTo>
                    <a:pt x="4" y="118"/>
                  </a:lnTo>
                  <a:lnTo>
                    <a:pt x="4" y="118"/>
                  </a:lnTo>
                  <a:lnTo>
                    <a:pt x="1" y="119"/>
                  </a:lnTo>
                  <a:lnTo>
                    <a:pt x="0" y="121"/>
                  </a:lnTo>
                  <a:lnTo>
                    <a:pt x="0" y="123"/>
                  </a:lnTo>
                  <a:lnTo>
                    <a:pt x="1" y="125"/>
                  </a:lnTo>
                  <a:lnTo>
                    <a:pt x="5" y="127"/>
                  </a:lnTo>
                  <a:lnTo>
                    <a:pt x="6" y="129"/>
                  </a:lnTo>
                  <a:lnTo>
                    <a:pt x="9" y="127"/>
                  </a:lnTo>
                  <a:lnTo>
                    <a:pt x="9" y="127"/>
                  </a:lnTo>
                  <a:lnTo>
                    <a:pt x="21" y="121"/>
                  </a:lnTo>
                  <a:lnTo>
                    <a:pt x="33" y="113"/>
                  </a:lnTo>
                  <a:lnTo>
                    <a:pt x="55" y="96"/>
                  </a:lnTo>
                  <a:lnTo>
                    <a:pt x="77" y="79"/>
                  </a:lnTo>
                  <a:lnTo>
                    <a:pt x="89" y="70"/>
                  </a:lnTo>
                  <a:lnTo>
                    <a:pt x="101" y="62"/>
                  </a:lnTo>
                  <a:lnTo>
                    <a:pt x="101" y="62"/>
                  </a:lnTo>
                  <a:lnTo>
                    <a:pt x="124" y="49"/>
                  </a:lnTo>
                  <a:lnTo>
                    <a:pt x="150" y="36"/>
                  </a:lnTo>
                  <a:lnTo>
                    <a:pt x="200" y="11"/>
                  </a:lnTo>
                  <a:lnTo>
                    <a:pt x="200" y="11"/>
                  </a:lnTo>
                  <a:lnTo>
                    <a:pt x="203" y="10"/>
                  </a:lnTo>
                  <a:lnTo>
                    <a:pt x="203" y="7"/>
                  </a:lnTo>
                  <a:lnTo>
                    <a:pt x="203" y="6"/>
                  </a:lnTo>
                  <a:lnTo>
                    <a:pt x="203" y="3"/>
                  </a:lnTo>
                  <a:lnTo>
                    <a:pt x="199" y="0"/>
                  </a:lnTo>
                  <a:lnTo>
                    <a:pt x="197" y="0"/>
                  </a:lnTo>
                  <a:lnTo>
                    <a:pt x="195" y="0"/>
                  </a:lnTo>
                  <a:lnTo>
                    <a:pt x="195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6" name="Freeform 254"/>
            <p:cNvSpPr/>
            <p:nvPr/>
          </p:nvSpPr>
          <p:spPr bwMode="auto">
            <a:xfrm>
              <a:off x="4710114" y="1185863"/>
              <a:ext cx="138113" cy="88900"/>
            </a:xfrm>
            <a:custGeom>
              <a:avLst/>
              <a:gdLst/>
              <a:ahLst/>
              <a:cxnLst>
                <a:cxn ang="0">
                  <a:pos x="340" y="0"/>
                </a:cxn>
                <a:cxn ang="0">
                  <a:pos x="340" y="0"/>
                </a:cxn>
                <a:cxn ang="0">
                  <a:pos x="331" y="2"/>
                </a:cxn>
                <a:cxn ang="0">
                  <a:pos x="322" y="5"/>
                </a:cxn>
                <a:cxn ang="0">
                  <a:pos x="314" y="11"/>
                </a:cxn>
                <a:cxn ang="0">
                  <a:pos x="305" y="16"/>
                </a:cxn>
                <a:cxn ang="0">
                  <a:pos x="289" y="29"/>
                </a:cxn>
                <a:cxn ang="0">
                  <a:pos x="275" y="41"/>
                </a:cxn>
                <a:cxn ang="0">
                  <a:pos x="275" y="41"/>
                </a:cxn>
                <a:cxn ang="0">
                  <a:pos x="251" y="56"/>
                </a:cxn>
                <a:cxn ang="0">
                  <a:pos x="227" y="71"/>
                </a:cxn>
                <a:cxn ang="0">
                  <a:pos x="177" y="100"/>
                </a:cxn>
                <a:cxn ang="0">
                  <a:pos x="177" y="100"/>
                </a:cxn>
                <a:cxn ang="0">
                  <a:pos x="126" y="127"/>
                </a:cxn>
                <a:cxn ang="0">
                  <a:pos x="100" y="141"/>
                </a:cxn>
                <a:cxn ang="0">
                  <a:pos x="75" y="157"/>
                </a:cxn>
                <a:cxn ang="0">
                  <a:pos x="75" y="157"/>
                </a:cxn>
                <a:cxn ang="0">
                  <a:pos x="50" y="175"/>
                </a:cxn>
                <a:cxn ang="0">
                  <a:pos x="26" y="194"/>
                </a:cxn>
                <a:cxn ang="0">
                  <a:pos x="26" y="194"/>
                </a:cxn>
                <a:cxn ang="0">
                  <a:pos x="13" y="203"/>
                </a:cxn>
                <a:cxn ang="0">
                  <a:pos x="7" y="208"/>
                </a:cxn>
                <a:cxn ang="0">
                  <a:pos x="2" y="213"/>
                </a:cxn>
                <a:cxn ang="0">
                  <a:pos x="2" y="213"/>
                </a:cxn>
                <a:cxn ang="0">
                  <a:pos x="0" y="216"/>
                </a:cxn>
                <a:cxn ang="0">
                  <a:pos x="0" y="219"/>
                </a:cxn>
                <a:cxn ang="0">
                  <a:pos x="2" y="220"/>
                </a:cxn>
                <a:cxn ang="0">
                  <a:pos x="3" y="221"/>
                </a:cxn>
                <a:cxn ang="0">
                  <a:pos x="7" y="223"/>
                </a:cxn>
                <a:cxn ang="0">
                  <a:pos x="9" y="221"/>
                </a:cxn>
                <a:cxn ang="0">
                  <a:pos x="11" y="220"/>
                </a:cxn>
                <a:cxn ang="0">
                  <a:pos x="11" y="220"/>
                </a:cxn>
                <a:cxn ang="0">
                  <a:pos x="20" y="212"/>
                </a:cxn>
                <a:cxn ang="0">
                  <a:pos x="29" y="204"/>
                </a:cxn>
                <a:cxn ang="0">
                  <a:pos x="49" y="191"/>
                </a:cxn>
                <a:cxn ang="0">
                  <a:pos x="49" y="191"/>
                </a:cxn>
                <a:cxn ang="0">
                  <a:pos x="70" y="175"/>
                </a:cxn>
                <a:cxn ang="0">
                  <a:pos x="89" y="161"/>
                </a:cxn>
                <a:cxn ang="0">
                  <a:pos x="89" y="161"/>
                </a:cxn>
                <a:cxn ang="0">
                  <a:pos x="110" y="148"/>
                </a:cxn>
                <a:cxn ang="0">
                  <a:pos x="131" y="136"/>
                </a:cxn>
                <a:cxn ang="0">
                  <a:pos x="174" y="114"/>
                </a:cxn>
                <a:cxn ang="0">
                  <a:pos x="174" y="114"/>
                </a:cxn>
                <a:cxn ang="0">
                  <a:pos x="216" y="92"/>
                </a:cxn>
                <a:cxn ang="0">
                  <a:pos x="255" y="67"/>
                </a:cxn>
                <a:cxn ang="0">
                  <a:pos x="255" y="67"/>
                </a:cxn>
                <a:cxn ang="0">
                  <a:pos x="276" y="54"/>
                </a:cxn>
                <a:cxn ang="0">
                  <a:pos x="296" y="39"/>
                </a:cxn>
                <a:cxn ang="0">
                  <a:pos x="296" y="39"/>
                </a:cxn>
                <a:cxn ang="0">
                  <a:pos x="317" y="22"/>
                </a:cxn>
                <a:cxn ang="0">
                  <a:pos x="329" y="15"/>
                </a:cxn>
                <a:cxn ang="0">
                  <a:pos x="335" y="12"/>
                </a:cxn>
                <a:cxn ang="0">
                  <a:pos x="340" y="12"/>
                </a:cxn>
                <a:cxn ang="0">
                  <a:pos x="340" y="12"/>
                </a:cxn>
                <a:cxn ang="0">
                  <a:pos x="343" y="11"/>
                </a:cxn>
                <a:cxn ang="0">
                  <a:pos x="344" y="9"/>
                </a:cxn>
                <a:cxn ang="0">
                  <a:pos x="346" y="5"/>
                </a:cxn>
                <a:cxn ang="0">
                  <a:pos x="346" y="3"/>
                </a:cxn>
                <a:cxn ang="0">
                  <a:pos x="344" y="2"/>
                </a:cxn>
                <a:cxn ang="0">
                  <a:pos x="343" y="0"/>
                </a:cxn>
                <a:cxn ang="0">
                  <a:pos x="340" y="0"/>
                </a:cxn>
                <a:cxn ang="0">
                  <a:pos x="340" y="0"/>
                </a:cxn>
              </a:cxnLst>
              <a:rect l="0" t="0" r="r" b="b"/>
              <a:pathLst>
                <a:path w="346" h="223">
                  <a:moveTo>
                    <a:pt x="340" y="0"/>
                  </a:moveTo>
                  <a:lnTo>
                    <a:pt x="340" y="0"/>
                  </a:lnTo>
                  <a:lnTo>
                    <a:pt x="331" y="2"/>
                  </a:lnTo>
                  <a:lnTo>
                    <a:pt x="322" y="5"/>
                  </a:lnTo>
                  <a:lnTo>
                    <a:pt x="314" y="11"/>
                  </a:lnTo>
                  <a:lnTo>
                    <a:pt x="305" y="16"/>
                  </a:lnTo>
                  <a:lnTo>
                    <a:pt x="289" y="29"/>
                  </a:lnTo>
                  <a:lnTo>
                    <a:pt x="275" y="41"/>
                  </a:lnTo>
                  <a:lnTo>
                    <a:pt x="275" y="41"/>
                  </a:lnTo>
                  <a:lnTo>
                    <a:pt x="251" y="56"/>
                  </a:lnTo>
                  <a:lnTo>
                    <a:pt x="227" y="71"/>
                  </a:lnTo>
                  <a:lnTo>
                    <a:pt x="177" y="100"/>
                  </a:lnTo>
                  <a:lnTo>
                    <a:pt x="177" y="100"/>
                  </a:lnTo>
                  <a:lnTo>
                    <a:pt x="126" y="127"/>
                  </a:lnTo>
                  <a:lnTo>
                    <a:pt x="100" y="141"/>
                  </a:lnTo>
                  <a:lnTo>
                    <a:pt x="75" y="157"/>
                  </a:lnTo>
                  <a:lnTo>
                    <a:pt x="75" y="157"/>
                  </a:lnTo>
                  <a:lnTo>
                    <a:pt x="50" y="175"/>
                  </a:lnTo>
                  <a:lnTo>
                    <a:pt x="26" y="194"/>
                  </a:lnTo>
                  <a:lnTo>
                    <a:pt x="26" y="194"/>
                  </a:lnTo>
                  <a:lnTo>
                    <a:pt x="13" y="203"/>
                  </a:lnTo>
                  <a:lnTo>
                    <a:pt x="7" y="208"/>
                  </a:lnTo>
                  <a:lnTo>
                    <a:pt x="2" y="213"/>
                  </a:lnTo>
                  <a:lnTo>
                    <a:pt x="2" y="213"/>
                  </a:lnTo>
                  <a:lnTo>
                    <a:pt x="0" y="216"/>
                  </a:lnTo>
                  <a:lnTo>
                    <a:pt x="0" y="219"/>
                  </a:lnTo>
                  <a:lnTo>
                    <a:pt x="2" y="220"/>
                  </a:lnTo>
                  <a:lnTo>
                    <a:pt x="3" y="221"/>
                  </a:lnTo>
                  <a:lnTo>
                    <a:pt x="7" y="223"/>
                  </a:lnTo>
                  <a:lnTo>
                    <a:pt x="9" y="221"/>
                  </a:lnTo>
                  <a:lnTo>
                    <a:pt x="11" y="220"/>
                  </a:lnTo>
                  <a:lnTo>
                    <a:pt x="11" y="220"/>
                  </a:lnTo>
                  <a:lnTo>
                    <a:pt x="20" y="212"/>
                  </a:lnTo>
                  <a:lnTo>
                    <a:pt x="29" y="204"/>
                  </a:lnTo>
                  <a:lnTo>
                    <a:pt x="49" y="191"/>
                  </a:lnTo>
                  <a:lnTo>
                    <a:pt x="49" y="191"/>
                  </a:lnTo>
                  <a:lnTo>
                    <a:pt x="70" y="175"/>
                  </a:lnTo>
                  <a:lnTo>
                    <a:pt x="89" y="161"/>
                  </a:lnTo>
                  <a:lnTo>
                    <a:pt x="89" y="161"/>
                  </a:lnTo>
                  <a:lnTo>
                    <a:pt x="110" y="148"/>
                  </a:lnTo>
                  <a:lnTo>
                    <a:pt x="131" y="136"/>
                  </a:lnTo>
                  <a:lnTo>
                    <a:pt x="174" y="114"/>
                  </a:lnTo>
                  <a:lnTo>
                    <a:pt x="174" y="114"/>
                  </a:lnTo>
                  <a:lnTo>
                    <a:pt x="216" y="92"/>
                  </a:lnTo>
                  <a:lnTo>
                    <a:pt x="255" y="67"/>
                  </a:lnTo>
                  <a:lnTo>
                    <a:pt x="255" y="67"/>
                  </a:lnTo>
                  <a:lnTo>
                    <a:pt x="276" y="54"/>
                  </a:lnTo>
                  <a:lnTo>
                    <a:pt x="296" y="39"/>
                  </a:lnTo>
                  <a:lnTo>
                    <a:pt x="296" y="39"/>
                  </a:lnTo>
                  <a:lnTo>
                    <a:pt x="317" y="22"/>
                  </a:lnTo>
                  <a:lnTo>
                    <a:pt x="329" y="15"/>
                  </a:lnTo>
                  <a:lnTo>
                    <a:pt x="335" y="12"/>
                  </a:lnTo>
                  <a:lnTo>
                    <a:pt x="340" y="12"/>
                  </a:lnTo>
                  <a:lnTo>
                    <a:pt x="340" y="12"/>
                  </a:lnTo>
                  <a:lnTo>
                    <a:pt x="343" y="11"/>
                  </a:lnTo>
                  <a:lnTo>
                    <a:pt x="344" y="9"/>
                  </a:lnTo>
                  <a:lnTo>
                    <a:pt x="346" y="5"/>
                  </a:lnTo>
                  <a:lnTo>
                    <a:pt x="346" y="3"/>
                  </a:lnTo>
                  <a:lnTo>
                    <a:pt x="344" y="2"/>
                  </a:lnTo>
                  <a:lnTo>
                    <a:pt x="343" y="0"/>
                  </a:lnTo>
                  <a:lnTo>
                    <a:pt x="340" y="0"/>
                  </a:lnTo>
                  <a:lnTo>
                    <a:pt x="34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7" name="Freeform 255"/>
            <p:cNvSpPr/>
            <p:nvPr/>
          </p:nvSpPr>
          <p:spPr bwMode="auto">
            <a:xfrm>
              <a:off x="4752976" y="1223963"/>
              <a:ext cx="82550" cy="52388"/>
            </a:xfrm>
            <a:custGeom>
              <a:avLst/>
              <a:gdLst/>
              <a:ahLst/>
              <a:cxnLst>
                <a:cxn ang="0">
                  <a:pos x="197" y="1"/>
                </a:cxn>
                <a:cxn ang="0">
                  <a:pos x="197" y="1"/>
                </a:cxn>
                <a:cxn ang="0">
                  <a:pos x="171" y="16"/>
                </a:cxn>
                <a:cxn ang="0">
                  <a:pos x="146" y="31"/>
                </a:cxn>
                <a:cxn ang="0">
                  <a:pos x="121" y="48"/>
                </a:cxn>
                <a:cxn ang="0">
                  <a:pos x="97" y="64"/>
                </a:cxn>
                <a:cxn ang="0">
                  <a:pos x="97" y="64"/>
                </a:cxn>
                <a:cxn ang="0">
                  <a:pos x="50" y="92"/>
                </a:cxn>
                <a:cxn ang="0">
                  <a:pos x="26" y="106"/>
                </a:cxn>
                <a:cxn ang="0">
                  <a:pos x="2" y="120"/>
                </a:cxn>
                <a:cxn ang="0">
                  <a:pos x="2" y="120"/>
                </a:cxn>
                <a:cxn ang="0">
                  <a:pos x="1" y="124"/>
                </a:cxn>
                <a:cxn ang="0">
                  <a:pos x="0" y="127"/>
                </a:cxn>
                <a:cxn ang="0">
                  <a:pos x="2" y="129"/>
                </a:cxn>
                <a:cxn ang="0">
                  <a:pos x="6" y="131"/>
                </a:cxn>
                <a:cxn ang="0">
                  <a:pos x="9" y="131"/>
                </a:cxn>
                <a:cxn ang="0">
                  <a:pos x="9" y="131"/>
                </a:cxn>
                <a:cxn ang="0">
                  <a:pos x="12" y="129"/>
                </a:cxn>
                <a:cxn ang="0">
                  <a:pos x="14" y="127"/>
                </a:cxn>
                <a:cxn ang="0">
                  <a:pos x="14" y="127"/>
                </a:cxn>
                <a:cxn ang="0">
                  <a:pos x="35" y="114"/>
                </a:cxn>
                <a:cxn ang="0">
                  <a:pos x="57" y="101"/>
                </a:cxn>
                <a:cxn ang="0">
                  <a:pos x="103" y="75"/>
                </a:cxn>
                <a:cxn ang="0">
                  <a:pos x="103" y="75"/>
                </a:cxn>
                <a:cxn ang="0">
                  <a:pos x="153" y="42"/>
                </a:cxn>
                <a:cxn ang="0">
                  <a:pos x="178" y="26"/>
                </a:cxn>
                <a:cxn ang="0">
                  <a:pos x="203" y="10"/>
                </a:cxn>
                <a:cxn ang="0">
                  <a:pos x="203" y="10"/>
                </a:cxn>
                <a:cxn ang="0">
                  <a:pos x="205" y="9"/>
                </a:cxn>
                <a:cxn ang="0">
                  <a:pos x="205" y="7"/>
                </a:cxn>
                <a:cxn ang="0">
                  <a:pos x="205" y="3"/>
                </a:cxn>
                <a:cxn ang="0">
                  <a:pos x="201" y="0"/>
                </a:cxn>
                <a:cxn ang="0">
                  <a:pos x="200" y="0"/>
                </a:cxn>
                <a:cxn ang="0">
                  <a:pos x="197" y="1"/>
                </a:cxn>
                <a:cxn ang="0">
                  <a:pos x="197" y="1"/>
                </a:cxn>
              </a:cxnLst>
              <a:rect l="0" t="0" r="r" b="b"/>
              <a:pathLst>
                <a:path w="205" h="131">
                  <a:moveTo>
                    <a:pt x="197" y="1"/>
                  </a:moveTo>
                  <a:lnTo>
                    <a:pt x="197" y="1"/>
                  </a:lnTo>
                  <a:lnTo>
                    <a:pt x="171" y="16"/>
                  </a:lnTo>
                  <a:lnTo>
                    <a:pt x="146" y="31"/>
                  </a:lnTo>
                  <a:lnTo>
                    <a:pt x="121" y="48"/>
                  </a:lnTo>
                  <a:lnTo>
                    <a:pt x="97" y="64"/>
                  </a:lnTo>
                  <a:lnTo>
                    <a:pt x="97" y="64"/>
                  </a:lnTo>
                  <a:lnTo>
                    <a:pt x="50" y="92"/>
                  </a:lnTo>
                  <a:lnTo>
                    <a:pt x="26" y="106"/>
                  </a:lnTo>
                  <a:lnTo>
                    <a:pt x="2" y="120"/>
                  </a:lnTo>
                  <a:lnTo>
                    <a:pt x="2" y="120"/>
                  </a:lnTo>
                  <a:lnTo>
                    <a:pt x="1" y="124"/>
                  </a:lnTo>
                  <a:lnTo>
                    <a:pt x="0" y="127"/>
                  </a:lnTo>
                  <a:lnTo>
                    <a:pt x="2" y="129"/>
                  </a:lnTo>
                  <a:lnTo>
                    <a:pt x="6" y="131"/>
                  </a:lnTo>
                  <a:lnTo>
                    <a:pt x="9" y="131"/>
                  </a:lnTo>
                  <a:lnTo>
                    <a:pt x="9" y="131"/>
                  </a:lnTo>
                  <a:lnTo>
                    <a:pt x="12" y="129"/>
                  </a:lnTo>
                  <a:lnTo>
                    <a:pt x="14" y="127"/>
                  </a:lnTo>
                  <a:lnTo>
                    <a:pt x="14" y="127"/>
                  </a:lnTo>
                  <a:lnTo>
                    <a:pt x="35" y="114"/>
                  </a:lnTo>
                  <a:lnTo>
                    <a:pt x="57" y="101"/>
                  </a:lnTo>
                  <a:lnTo>
                    <a:pt x="103" y="75"/>
                  </a:lnTo>
                  <a:lnTo>
                    <a:pt x="103" y="75"/>
                  </a:lnTo>
                  <a:lnTo>
                    <a:pt x="153" y="42"/>
                  </a:lnTo>
                  <a:lnTo>
                    <a:pt x="178" y="26"/>
                  </a:lnTo>
                  <a:lnTo>
                    <a:pt x="203" y="10"/>
                  </a:lnTo>
                  <a:lnTo>
                    <a:pt x="203" y="10"/>
                  </a:lnTo>
                  <a:lnTo>
                    <a:pt x="205" y="9"/>
                  </a:lnTo>
                  <a:lnTo>
                    <a:pt x="205" y="7"/>
                  </a:lnTo>
                  <a:lnTo>
                    <a:pt x="205" y="3"/>
                  </a:lnTo>
                  <a:lnTo>
                    <a:pt x="201" y="0"/>
                  </a:lnTo>
                  <a:lnTo>
                    <a:pt x="200" y="0"/>
                  </a:lnTo>
                  <a:lnTo>
                    <a:pt x="197" y="1"/>
                  </a:lnTo>
                  <a:lnTo>
                    <a:pt x="197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8" name="Freeform 256"/>
            <p:cNvSpPr/>
            <p:nvPr/>
          </p:nvSpPr>
          <p:spPr bwMode="auto">
            <a:xfrm>
              <a:off x="4802189" y="1249363"/>
              <a:ext cx="50800" cy="39688"/>
            </a:xfrm>
            <a:custGeom>
              <a:avLst/>
              <a:gdLst/>
              <a:ahLst/>
              <a:cxnLst>
                <a:cxn ang="0">
                  <a:pos x="119" y="1"/>
                </a:cxn>
                <a:cxn ang="0">
                  <a:pos x="119" y="1"/>
                </a:cxn>
                <a:cxn ang="0">
                  <a:pos x="87" y="22"/>
                </a:cxn>
                <a:cxn ang="0">
                  <a:pos x="70" y="32"/>
                </a:cxn>
                <a:cxn ang="0">
                  <a:pos x="54" y="44"/>
                </a:cxn>
                <a:cxn ang="0">
                  <a:pos x="54" y="44"/>
                </a:cxn>
                <a:cxn ang="0">
                  <a:pos x="25" y="68"/>
                </a:cxn>
                <a:cxn ang="0">
                  <a:pos x="12" y="80"/>
                </a:cxn>
                <a:cxn ang="0">
                  <a:pos x="5" y="86"/>
                </a:cxn>
                <a:cxn ang="0">
                  <a:pos x="0" y="94"/>
                </a:cxn>
                <a:cxn ang="0">
                  <a:pos x="0" y="94"/>
                </a:cxn>
                <a:cxn ang="0">
                  <a:pos x="0" y="97"/>
                </a:cxn>
                <a:cxn ang="0">
                  <a:pos x="0" y="98"/>
                </a:cxn>
                <a:cxn ang="0">
                  <a:pos x="3" y="102"/>
                </a:cxn>
                <a:cxn ang="0">
                  <a:pos x="7" y="102"/>
                </a:cxn>
                <a:cxn ang="0">
                  <a:pos x="9" y="102"/>
                </a:cxn>
                <a:cxn ang="0">
                  <a:pos x="11" y="99"/>
                </a:cxn>
                <a:cxn ang="0">
                  <a:pos x="11" y="99"/>
                </a:cxn>
                <a:cxn ang="0">
                  <a:pos x="16" y="93"/>
                </a:cxn>
                <a:cxn ang="0">
                  <a:pos x="21" y="86"/>
                </a:cxn>
                <a:cxn ang="0">
                  <a:pos x="34" y="74"/>
                </a:cxn>
                <a:cxn ang="0">
                  <a:pos x="49" y="64"/>
                </a:cxn>
                <a:cxn ang="0">
                  <a:pos x="62" y="52"/>
                </a:cxn>
                <a:cxn ang="0">
                  <a:pos x="62" y="52"/>
                </a:cxn>
                <a:cxn ang="0">
                  <a:pos x="77" y="40"/>
                </a:cxn>
                <a:cxn ang="0">
                  <a:pos x="93" y="30"/>
                </a:cxn>
                <a:cxn ang="0">
                  <a:pos x="110" y="21"/>
                </a:cxn>
                <a:cxn ang="0">
                  <a:pos x="126" y="10"/>
                </a:cxn>
                <a:cxn ang="0">
                  <a:pos x="126" y="10"/>
                </a:cxn>
                <a:cxn ang="0">
                  <a:pos x="127" y="9"/>
                </a:cxn>
                <a:cxn ang="0">
                  <a:pos x="128" y="6"/>
                </a:cxn>
                <a:cxn ang="0">
                  <a:pos x="127" y="2"/>
                </a:cxn>
                <a:cxn ang="0">
                  <a:pos x="126" y="1"/>
                </a:cxn>
                <a:cxn ang="0">
                  <a:pos x="124" y="0"/>
                </a:cxn>
                <a:cxn ang="0">
                  <a:pos x="122" y="0"/>
                </a:cxn>
                <a:cxn ang="0">
                  <a:pos x="119" y="1"/>
                </a:cxn>
                <a:cxn ang="0">
                  <a:pos x="119" y="1"/>
                </a:cxn>
              </a:cxnLst>
              <a:rect l="0" t="0" r="r" b="b"/>
              <a:pathLst>
                <a:path w="128" h="102">
                  <a:moveTo>
                    <a:pt x="119" y="1"/>
                  </a:moveTo>
                  <a:lnTo>
                    <a:pt x="119" y="1"/>
                  </a:lnTo>
                  <a:lnTo>
                    <a:pt x="87" y="22"/>
                  </a:lnTo>
                  <a:lnTo>
                    <a:pt x="70" y="32"/>
                  </a:lnTo>
                  <a:lnTo>
                    <a:pt x="54" y="44"/>
                  </a:lnTo>
                  <a:lnTo>
                    <a:pt x="54" y="44"/>
                  </a:lnTo>
                  <a:lnTo>
                    <a:pt x="25" y="68"/>
                  </a:lnTo>
                  <a:lnTo>
                    <a:pt x="12" y="80"/>
                  </a:lnTo>
                  <a:lnTo>
                    <a:pt x="5" y="86"/>
                  </a:lnTo>
                  <a:lnTo>
                    <a:pt x="0" y="94"/>
                  </a:lnTo>
                  <a:lnTo>
                    <a:pt x="0" y="94"/>
                  </a:lnTo>
                  <a:lnTo>
                    <a:pt x="0" y="97"/>
                  </a:lnTo>
                  <a:lnTo>
                    <a:pt x="0" y="98"/>
                  </a:lnTo>
                  <a:lnTo>
                    <a:pt x="3" y="102"/>
                  </a:lnTo>
                  <a:lnTo>
                    <a:pt x="7" y="102"/>
                  </a:lnTo>
                  <a:lnTo>
                    <a:pt x="9" y="102"/>
                  </a:lnTo>
                  <a:lnTo>
                    <a:pt x="11" y="99"/>
                  </a:lnTo>
                  <a:lnTo>
                    <a:pt x="11" y="99"/>
                  </a:lnTo>
                  <a:lnTo>
                    <a:pt x="16" y="93"/>
                  </a:lnTo>
                  <a:lnTo>
                    <a:pt x="21" y="86"/>
                  </a:lnTo>
                  <a:lnTo>
                    <a:pt x="34" y="74"/>
                  </a:lnTo>
                  <a:lnTo>
                    <a:pt x="49" y="64"/>
                  </a:lnTo>
                  <a:lnTo>
                    <a:pt x="62" y="52"/>
                  </a:lnTo>
                  <a:lnTo>
                    <a:pt x="62" y="52"/>
                  </a:lnTo>
                  <a:lnTo>
                    <a:pt x="77" y="40"/>
                  </a:lnTo>
                  <a:lnTo>
                    <a:pt x="93" y="30"/>
                  </a:lnTo>
                  <a:lnTo>
                    <a:pt x="110" y="21"/>
                  </a:lnTo>
                  <a:lnTo>
                    <a:pt x="126" y="10"/>
                  </a:lnTo>
                  <a:lnTo>
                    <a:pt x="126" y="10"/>
                  </a:lnTo>
                  <a:lnTo>
                    <a:pt x="127" y="9"/>
                  </a:lnTo>
                  <a:lnTo>
                    <a:pt x="128" y="6"/>
                  </a:lnTo>
                  <a:lnTo>
                    <a:pt x="127" y="2"/>
                  </a:lnTo>
                  <a:lnTo>
                    <a:pt x="126" y="1"/>
                  </a:lnTo>
                  <a:lnTo>
                    <a:pt x="124" y="0"/>
                  </a:lnTo>
                  <a:lnTo>
                    <a:pt x="122" y="0"/>
                  </a:lnTo>
                  <a:lnTo>
                    <a:pt x="119" y="1"/>
                  </a:lnTo>
                  <a:lnTo>
                    <a:pt x="11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9" name="Freeform 257"/>
            <p:cNvSpPr/>
            <p:nvPr/>
          </p:nvSpPr>
          <p:spPr bwMode="auto">
            <a:xfrm>
              <a:off x="4803776" y="1279526"/>
              <a:ext cx="50800" cy="38100"/>
            </a:xfrm>
            <a:custGeom>
              <a:avLst/>
              <a:gdLst/>
              <a:ahLst/>
              <a:cxnLst>
                <a:cxn ang="0">
                  <a:pos x="121" y="0"/>
                </a:cxn>
                <a:cxn ang="0">
                  <a:pos x="121" y="0"/>
                </a:cxn>
                <a:cxn ang="0">
                  <a:pos x="47" y="45"/>
                </a:cxn>
                <a:cxn ang="0">
                  <a:pos x="47" y="45"/>
                </a:cxn>
                <a:cxn ang="0">
                  <a:pos x="34" y="54"/>
                </a:cxn>
                <a:cxn ang="0">
                  <a:pos x="20" y="64"/>
                </a:cxn>
                <a:cxn ang="0">
                  <a:pos x="13" y="70"/>
                </a:cxn>
                <a:cxn ang="0">
                  <a:pos x="8" y="76"/>
                </a:cxn>
                <a:cxn ang="0">
                  <a:pos x="4" y="83"/>
                </a:cxn>
                <a:cxn ang="0">
                  <a:pos x="0" y="89"/>
                </a:cxn>
                <a:cxn ang="0">
                  <a:pos x="0" y="89"/>
                </a:cxn>
                <a:cxn ang="0">
                  <a:pos x="0" y="92"/>
                </a:cxn>
                <a:cxn ang="0">
                  <a:pos x="2" y="95"/>
                </a:cxn>
                <a:cxn ang="0">
                  <a:pos x="4" y="97"/>
                </a:cxn>
                <a:cxn ang="0">
                  <a:pos x="10" y="96"/>
                </a:cxn>
                <a:cxn ang="0">
                  <a:pos x="11" y="95"/>
                </a:cxn>
                <a:cxn ang="0">
                  <a:pos x="12" y="93"/>
                </a:cxn>
                <a:cxn ang="0">
                  <a:pos x="12" y="93"/>
                </a:cxn>
                <a:cxn ang="0">
                  <a:pos x="15" y="85"/>
                </a:cxn>
                <a:cxn ang="0">
                  <a:pos x="21" y="79"/>
                </a:cxn>
                <a:cxn ang="0">
                  <a:pos x="28" y="72"/>
                </a:cxn>
                <a:cxn ang="0">
                  <a:pos x="36" y="66"/>
                </a:cxn>
                <a:cxn ang="0">
                  <a:pos x="53" y="55"/>
                </a:cxn>
                <a:cxn ang="0">
                  <a:pos x="67" y="46"/>
                </a:cxn>
                <a:cxn ang="0">
                  <a:pos x="67" y="46"/>
                </a:cxn>
                <a:cxn ang="0">
                  <a:pos x="82" y="37"/>
                </a:cxn>
                <a:cxn ang="0">
                  <a:pos x="97" y="28"/>
                </a:cxn>
                <a:cxn ang="0">
                  <a:pos x="126" y="11"/>
                </a:cxn>
                <a:cxn ang="0">
                  <a:pos x="126" y="11"/>
                </a:cxn>
                <a:cxn ang="0">
                  <a:pos x="129" y="9"/>
                </a:cxn>
                <a:cxn ang="0">
                  <a:pos x="129" y="7"/>
                </a:cxn>
                <a:cxn ang="0">
                  <a:pos x="129" y="3"/>
                </a:cxn>
                <a:cxn ang="0">
                  <a:pos x="125" y="0"/>
                </a:cxn>
                <a:cxn ang="0">
                  <a:pos x="123" y="0"/>
                </a:cxn>
                <a:cxn ang="0">
                  <a:pos x="121" y="0"/>
                </a:cxn>
                <a:cxn ang="0">
                  <a:pos x="121" y="0"/>
                </a:cxn>
              </a:cxnLst>
              <a:rect l="0" t="0" r="r" b="b"/>
              <a:pathLst>
                <a:path w="129" h="97">
                  <a:moveTo>
                    <a:pt x="121" y="0"/>
                  </a:moveTo>
                  <a:lnTo>
                    <a:pt x="121" y="0"/>
                  </a:lnTo>
                  <a:lnTo>
                    <a:pt x="47" y="45"/>
                  </a:lnTo>
                  <a:lnTo>
                    <a:pt x="47" y="45"/>
                  </a:lnTo>
                  <a:lnTo>
                    <a:pt x="34" y="54"/>
                  </a:lnTo>
                  <a:lnTo>
                    <a:pt x="20" y="64"/>
                  </a:lnTo>
                  <a:lnTo>
                    <a:pt x="13" y="70"/>
                  </a:lnTo>
                  <a:lnTo>
                    <a:pt x="8" y="76"/>
                  </a:lnTo>
                  <a:lnTo>
                    <a:pt x="4" y="83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92"/>
                  </a:lnTo>
                  <a:lnTo>
                    <a:pt x="2" y="95"/>
                  </a:lnTo>
                  <a:lnTo>
                    <a:pt x="4" y="97"/>
                  </a:lnTo>
                  <a:lnTo>
                    <a:pt x="10" y="96"/>
                  </a:lnTo>
                  <a:lnTo>
                    <a:pt x="11" y="95"/>
                  </a:lnTo>
                  <a:lnTo>
                    <a:pt x="12" y="93"/>
                  </a:lnTo>
                  <a:lnTo>
                    <a:pt x="12" y="93"/>
                  </a:lnTo>
                  <a:lnTo>
                    <a:pt x="15" y="85"/>
                  </a:lnTo>
                  <a:lnTo>
                    <a:pt x="21" y="79"/>
                  </a:lnTo>
                  <a:lnTo>
                    <a:pt x="28" y="72"/>
                  </a:lnTo>
                  <a:lnTo>
                    <a:pt x="36" y="66"/>
                  </a:lnTo>
                  <a:lnTo>
                    <a:pt x="53" y="55"/>
                  </a:lnTo>
                  <a:lnTo>
                    <a:pt x="67" y="46"/>
                  </a:lnTo>
                  <a:lnTo>
                    <a:pt x="67" y="46"/>
                  </a:lnTo>
                  <a:lnTo>
                    <a:pt x="82" y="37"/>
                  </a:lnTo>
                  <a:lnTo>
                    <a:pt x="97" y="28"/>
                  </a:lnTo>
                  <a:lnTo>
                    <a:pt x="126" y="11"/>
                  </a:lnTo>
                  <a:lnTo>
                    <a:pt x="126" y="11"/>
                  </a:lnTo>
                  <a:lnTo>
                    <a:pt x="129" y="9"/>
                  </a:lnTo>
                  <a:lnTo>
                    <a:pt x="129" y="7"/>
                  </a:lnTo>
                  <a:lnTo>
                    <a:pt x="129" y="3"/>
                  </a:lnTo>
                  <a:lnTo>
                    <a:pt x="125" y="0"/>
                  </a:lnTo>
                  <a:lnTo>
                    <a:pt x="123" y="0"/>
                  </a:lnTo>
                  <a:lnTo>
                    <a:pt x="121" y="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0" name="Freeform 258"/>
            <p:cNvSpPr/>
            <p:nvPr/>
          </p:nvSpPr>
          <p:spPr bwMode="auto">
            <a:xfrm>
              <a:off x="4799014" y="1304926"/>
              <a:ext cx="65088" cy="39688"/>
            </a:xfrm>
            <a:custGeom>
              <a:avLst/>
              <a:gdLst/>
              <a:ahLst/>
              <a:cxnLst>
                <a:cxn ang="0">
                  <a:pos x="154" y="1"/>
                </a:cxn>
                <a:cxn ang="0">
                  <a:pos x="154" y="1"/>
                </a:cxn>
                <a:cxn ang="0">
                  <a:pos x="134" y="13"/>
                </a:cxn>
                <a:cxn ang="0">
                  <a:pos x="113" y="22"/>
                </a:cxn>
                <a:cxn ang="0">
                  <a:pos x="93" y="32"/>
                </a:cxn>
                <a:cxn ang="0">
                  <a:pos x="73" y="44"/>
                </a:cxn>
                <a:cxn ang="0">
                  <a:pos x="73" y="44"/>
                </a:cxn>
                <a:cxn ang="0">
                  <a:pos x="36" y="66"/>
                </a:cxn>
                <a:cxn ang="0">
                  <a:pos x="18" y="80"/>
                </a:cxn>
                <a:cxn ang="0">
                  <a:pos x="2" y="93"/>
                </a:cxn>
                <a:cxn ang="0">
                  <a:pos x="2" y="93"/>
                </a:cxn>
                <a:cxn ang="0">
                  <a:pos x="1" y="95"/>
                </a:cxn>
                <a:cxn ang="0">
                  <a:pos x="0" y="97"/>
                </a:cxn>
                <a:cxn ang="0">
                  <a:pos x="1" y="99"/>
                </a:cxn>
                <a:cxn ang="0">
                  <a:pos x="2" y="100"/>
                </a:cxn>
                <a:cxn ang="0">
                  <a:pos x="6" y="102"/>
                </a:cxn>
                <a:cxn ang="0">
                  <a:pos x="7" y="102"/>
                </a:cxn>
                <a:cxn ang="0">
                  <a:pos x="10" y="100"/>
                </a:cxn>
                <a:cxn ang="0">
                  <a:pos x="10" y="100"/>
                </a:cxn>
                <a:cxn ang="0">
                  <a:pos x="28" y="87"/>
                </a:cxn>
                <a:cxn ang="0">
                  <a:pos x="47" y="73"/>
                </a:cxn>
                <a:cxn ang="0">
                  <a:pos x="86" y="49"/>
                </a:cxn>
                <a:cxn ang="0">
                  <a:pos x="86" y="49"/>
                </a:cxn>
                <a:cxn ang="0">
                  <a:pos x="104" y="39"/>
                </a:cxn>
                <a:cxn ang="0">
                  <a:pos x="124" y="30"/>
                </a:cxn>
                <a:cxn ang="0">
                  <a:pos x="142" y="21"/>
                </a:cxn>
                <a:cxn ang="0">
                  <a:pos x="161" y="10"/>
                </a:cxn>
                <a:cxn ang="0">
                  <a:pos x="161" y="10"/>
                </a:cxn>
                <a:cxn ang="0">
                  <a:pos x="162" y="9"/>
                </a:cxn>
                <a:cxn ang="0">
                  <a:pos x="163" y="6"/>
                </a:cxn>
                <a:cxn ang="0">
                  <a:pos x="162" y="2"/>
                </a:cxn>
                <a:cxn ang="0">
                  <a:pos x="159" y="0"/>
                </a:cxn>
                <a:cxn ang="0">
                  <a:pos x="157" y="0"/>
                </a:cxn>
                <a:cxn ang="0">
                  <a:pos x="154" y="1"/>
                </a:cxn>
                <a:cxn ang="0">
                  <a:pos x="154" y="1"/>
                </a:cxn>
              </a:cxnLst>
              <a:rect l="0" t="0" r="r" b="b"/>
              <a:pathLst>
                <a:path w="163" h="102">
                  <a:moveTo>
                    <a:pt x="154" y="1"/>
                  </a:moveTo>
                  <a:lnTo>
                    <a:pt x="154" y="1"/>
                  </a:lnTo>
                  <a:lnTo>
                    <a:pt x="134" y="13"/>
                  </a:lnTo>
                  <a:lnTo>
                    <a:pt x="113" y="22"/>
                  </a:lnTo>
                  <a:lnTo>
                    <a:pt x="93" y="32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36" y="66"/>
                  </a:lnTo>
                  <a:lnTo>
                    <a:pt x="18" y="80"/>
                  </a:lnTo>
                  <a:lnTo>
                    <a:pt x="2" y="93"/>
                  </a:lnTo>
                  <a:lnTo>
                    <a:pt x="2" y="93"/>
                  </a:lnTo>
                  <a:lnTo>
                    <a:pt x="1" y="95"/>
                  </a:lnTo>
                  <a:lnTo>
                    <a:pt x="0" y="97"/>
                  </a:lnTo>
                  <a:lnTo>
                    <a:pt x="1" y="99"/>
                  </a:lnTo>
                  <a:lnTo>
                    <a:pt x="2" y="100"/>
                  </a:lnTo>
                  <a:lnTo>
                    <a:pt x="6" y="102"/>
                  </a:lnTo>
                  <a:lnTo>
                    <a:pt x="7" y="102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28" y="87"/>
                  </a:lnTo>
                  <a:lnTo>
                    <a:pt x="47" y="73"/>
                  </a:lnTo>
                  <a:lnTo>
                    <a:pt x="86" y="49"/>
                  </a:lnTo>
                  <a:lnTo>
                    <a:pt x="86" y="49"/>
                  </a:lnTo>
                  <a:lnTo>
                    <a:pt x="104" y="39"/>
                  </a:lnTo>
                  <a:lnTo>
                    <a:pt x="124" y="30"/>
                  </a:lnTo>
                  <a:lnTo>
                    <a:pt x="142" y="21"/>
                  </a:lnTo>
                  <a:lnTo>
                    <a:pt x="161" y="10"/>
                  </a:lnTo>
                  <a:lnTo>
                    <a:pt x="161" y="10"/>
                  </a:lnTo>
                  <a:lnTo>
                    <a:pt x="162" y="9"/>
                  </a:lnTo>
                  <a:lnTo>
                    <a:pt x="163" y="6"/>
                  </a:lnTo>
                  <a:lnTo>
                    <a:pt x="162" y="2"/>
                  </a:lnTo>
                  <a:lnTo>
                    <a:pt x="159" y="0"/>
                  </a:lnTo>
                  <a:lnTo>
                    <a:pt x="157" y="0"/>
                  </a:lnTo>
                  <a:lnTo>
                    <a:pt x="154" y="1"/>
                  </a:lnTo>
                  <a:lnTo>
                    <a:pt x="154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1" name="Freeform 259"/>
            <p:cNvSpPr/>
            <p:nvPr/>
          </p:nvSpPr>
          <p:spPr bwMode="auto">
            <a:xfrm>
              <a:off x="4754564" y="1338263"/>
              <a:ext cx="100013" cy="66675"/>
            </a:xfrm>
            <a:custGeom>
              <a:avLst/>
              <a:gdLst/>
              <a:ahLst/>
              <a:cxnLst>
                <a:cxn ang="0">
                  <a:pos x="245" y="1"/>
                </a:cxn>
                <a:cxn ang="0">
                  <a:pos x="245" y="1"/>
                </a:cxn>
                <a:cxn ang="0">
                  <a:pos x="232" y="11"/>
                </a:cxn>
                <a:cxn ang="0">
                  <a:pos x="217" y="18"/>
                </a:cxn>
                <a:cxn ang="0">
                  <a:pos x="204" y="26"/>
                </a:cxn>
                <a:cxn ang="0">
                  <a:pos x="191" y="35"/>
                </a:cxn>
                <a:cxn ang="0">
                  <a:pos x="191" y="35"/>
                </a:cxn>
                <a:cxn ang="0">
                  <a:pos x="161" y="58"/>
                </a:cxn>
                <a:cxn ang="0">
                  <a:pos x="147" y="68"/>
                </a:cxn>
                <a:cxn ang="0">
                  <a:pos x="131" y="79"/>
                </a:cxn>
                <a:cxn ang="0">
                  <a:pos x="131" y="79"/>
                </a:cxn>
                <a:cxn ang="0">
                  <a:pos x="66" y="117"/>
                </a:cxn>
                <a:cxn ang="0">
                  <a:pos x="33" y="137"/>
                </a:cxn>
                <a:cxn ang="0">
                  <a:pos x="1" y="158"/>
                </a:cxn>
                <a:cxn ang="0">
                  <a:pos x="1" y="158"/>
                </a:cxn>
                <a:cxn ang="0">
                  <a:pos x="0" y="161"/>
                </a:cxn>
                <a:cxn ang="0">
                  <a:pos x="0" y="165"/>
                </a:cxn>
                <a:cxn ang="0">
                  <a:pos x="1" y="168"/>
                </a:cxn>
                <a:cxn ang="0">
                  <a:pos x="3" y="169"/>
                </a:cxn>
                <a:cxn ang="0">
                  <a:pos x="5" y="169"/>
                </a:cxn>
                <a:cxn ang="0">
                  <a:pos x="5" y="169"/>
                </a:cxn>
                <a:cxn ang="0">
                  <a:pos x="11" y="168"/>
                </a:cxn>
                <a:cxn ang="0">
                  <a:pos x="15" y="165"/>
                </a:cxn>
                <a:cxn ang="0">
                  <a:pos x="15" y="165"/>
                </a:cxn>
                <a:cxn ang="0">
                  <a:pos x="16" y="162"/>
                </a:cxn>
                <a:cxn ang="0">
                  <a:pos x="16" y="162"/>
                </a:cxn>
                <a:cxn ang="0">
                  <a:pos x="46" y="143"/>
                </a:cxn>
                <a:cxn ang="0">
                  <a:pos x="76" y="124"/>
                </a:cxn>
                <a:cxn ang="0">
                  <a:pos x="136" y="88"/>
                </a:cxn>
                <a:cxn ang="0">
                  <a:pos x="136" y="88"/>
                </a:cxn>
                <a:cxn ang="0">
                  <a:pos x="164" y="71"/>
                </a:cxn>
                <a:cxn ang="0">
                  <a:pos x="190" y="51"/>
                </a:cxn>
                <a:cxn ang="0">
                  <a:pos x="190" y="51"/>
                </a:cxn>
                <a:cxn ang="0">
                  <a:pos x="204" y="41"/>
                </a:cxn>
                <a:cxn ang="0">
                  <a:pos x="220" y="32"/>
                </a:cxn>
                <a:cxn ang="0">
                  <a:pos x="236" y="21"/>
                </a:cxn>
                <a:cxn ang="0">
                  <a:pos x="250" y="11"/>
                </a:cxn>
                <a:cxn ang="0">
                  <a:pos x="250" y="11"/>
                </a:cxn>
                <a:cxn ang="0">
                  <a:pos x="253" y="9"/>
                </a:cxn>
                <a:cxn ang="0">
                  <a:pos x="253" y="7"/>
                </a:cxn>
                <a:cxn ang="0">
                  <a:pos x="251" y="3"/>
                </a:cxn>
                <a:cxn ang="0">
                  <a:pos x="250" y="1"/>
                </a:cxn>
                <a:cxn ang="0">
                  <a:pos x="249" y="0"/>
                </a:cxn>
                <a:cxn ang="0">
                  <a:pos x="247" y="0"/>
                </a:cxn>
                <a:cxn ang="0">
                  <a:pos x="245" y="1"/>
                </a:cxn>
                <a:cxn ang="0">
                  <a:pos x="245" y="1"/>
                </a:cxn>
              </a:cxnLst>
              <a:rect l="0" t="0" r="r" b="b"/>
              <a:pathLst>
                <a:path w="253" h="169">
                  <a:moveTo>
                    <a:pt x="245" y="1"/>
                  </a:moveTo>
                  <a:lnTo>
                    <a:pt x="245" y="1"/>
                  </a:lnTo>
                  <a:lnTo>
                    <a:pt x="232" y="11"/>
                  </a:lnTo>
                  <a:lnTo>
                    <a:pt x="217" y="18"/>
                  </a:lnTo>
                  <a:lnTo>
                    <a:pt x="204" y="26"/>
                  </a:lnTo>
                  <a:lnTo>
                    <a:pt x="191" y="35"/>
                  </a:lnTo>
                  <a:lnTo>
                    <a:pt x="191" y="35"/>
                  </a:lnTo>
                  <a:lnTo>
                    <a:pt x="161" y="58"/>
                  </a:lnTo>
                  <a:lnTo>
                    <a:pt x="147" y="68"/>
                  </a:lnTo>
                  <a:lnTo>
                    <a:pt x="131" y="79"/>
                  </a:lnTo>
                  <a:lnTo>
                    <a:pt x="131" y="79"/>
                  </a:lnTo>
                  <a:lnTo>
                    <a:pt x="66" y="117"/>
                  </a:lnTo>
                  <a:lnTo>
                    <a:pt x="33" y="137"/>
                  </a:lnTo>
                  <a:lnTo>
                    <a:pt x="1" y="158"/>
                  </a:lnTo>
                  <a:lnTo>
                    <a:pt x="1" y="158"/>
                  </a:lnTo>
                  <a:lnTo>
                    <a:pt x="0" y="161"/>
                  </a:lnTo>
                  <a:lnTo>
                    <a:pt x="0" y="165"/>
                  </a:lnTo>
                  <a:lnTo>
                    <a:pt x="1" y="168"/>
                  </a:lnTo>
                  <a:lnTo>
                    <a:pt x="3" y="169"/>
                  </a:lnTo>
                  <a:lnTo>
                    <a:pt x="5" y="169"/>
                  </a:lnTo>
                  <a:lnTo>
                    <a:pt x="5" y="169"/>
                  </a:lnTo>
                  <a:lnTo>
                    <a:pt x="11" y="168"/>
                  </a:lnTo>
                  <a:lnTo>
                    <a:pt x="15" y="165"/>
                  </a:lnTo>
                  <a:lnTo>
                    <a:pt x="15" y="165"/>
                  </a:lnTo>
                  <a:lnTo>
                    <a:pt x="16" y="162"/>
                  </a:lnTo>
                  <a:lnTo>
                    <a:pt x="16" y="162"/>
                  </a:lnTo>
                  <a:lnTo>
                    <a:pt x="46" y="143"/>
                  </a:lnTo>
                  <a:lnTo>
                    <a:pt x="76" y="124"/>
                  </a:lnTo>
                  <a:lnTo>
                    <a:pt x="136" y="88"/>
                  </a:lnTo>
                  <a:lnTo>
                    <a:pt x="136" y="88"/>
                  </a:lnTo>
                  <a:lnTo>
                    <a:pt x="164" y="71"/>
                  </a:lnTo>
                  <a:lnTo>
                    <a:pt x="190" y="51"/>
                  </a:lnTo>
                  <a:lnTo>
                    <a:pt x="190" y="51"/>
                  </a:lnTo>
                  <a:lnTo>
                    <a:pt x="204" y="41"/>
                  </a:lnTo>
                  <a:lnTo>
                    <a:pt x="220" y="32"/>
                  </a:lnTo>
                  <a:lnTo>
                    <a:pt x="236" y="21"/>
                  </a:lnTo>
                  <a:lnTo>
                    <a:pt x="250" y="11"/>
                  </a:lnTo>
                  <a:lnTo>
                    <a:pt x="250" y="11"/>
                  </a:lnTo>
                  <a:lnTo>
                    <a:pt x="253" y="9"/>
                  </a:lnTo>
                  <a:lnTo>
                    <a:pt x="253" y="7"/>
                  </a:lnTo>
                  <a:lnTo>
                    <a:pt x="251" y="3"/>
                  </a:lnTo>
                  <a:lnTo>
                    <a:pt x="250" y="1"/>
                  </a:lnTo>
                  <a:lnTo>
                    <a:pt x="249" y="0"/>
                  </a:lnTo>
                  <a:lnTo>
                    <a:pt x="247" y="0"/>
                  </a:lnTo>
                  <a:lnTo>
                    <a:pt x="245" y="1"/>
                  </a:lnTo>
                  <a:lnTo>
                    <a:pt x="245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2" name="Freeform 260"/>
            <p:cNvSpPr/>
            <p:nvPr/>
          </p:nvSpPr>
          <p:spPr bwMode="auto">
            <a:xfrm>
              <a:off x="4789489" y="1381126"/>
              <a:ext cx="60325" cy="42863"/>
            </a:xfrm>
            <a:custGeom>
              <a:avLst/>
              <a:gdLst/>
              <a:ahLst/>
              <a:cxnLst>
                <a:cxn ang="0">
                  <a:pos x="145" y="1"/>
                </a:cxn>
                <a:cxn ang="0">
                  <a:pos x="145" y="1"/>
                </a:cxn>
                <a:cxn ang="0">
                  <a:pos x="104" y="22"/>
                </a:cxn>
                <a:cxn ang="0">
                  <a:pos x="65" y="47"/>
                </a:cxn>
                <a:cxn ang="0">
                  <a:pos x="65" y="47"/>
                </a:cxn>
                <a:cxn ang="0">
                  <a:pos x="48" y="57"/>
                </a:cxn>
                <a:cxn ang="0">
                  <a:pos x="31" y="70"/>
                </a:cxn>
                <a:cxn ang="0">
                  <a:pos x="15" y="83"/>
                </a:cxn>
                <a:cxn ang="0">
                  <a:pos x="1" y="99"/>
                </a:cxn>
                <a:cxn ang="0">
                  <a:pos x="1" y="99"/>
                </a:cxn>
                <a:cxn ang="0">
                  <a:pos x="0" y="100"/>
                </a:cxn>
                <a:cxn ang="0">
                  <a:pos x="0" y="103"/>
                </a:cxn>
                <a:cxn ang="0">
                  <a:pos x="2" y="107"/>
                </a:cxn>
                <a:cxn ang="0">
                  <a:pos x="4" y="108"/>
                </a:cxn>
                <a:cxn ang="0">
                  <a:pos x="5" y="108"/>
                </a:cxn>
                <a:cxn ang="0">
                  <a:pos x="8" y="108"/>
                </a:cxn>
                <a:cxn ang="0">
                  <a:pos x="9" y="107"/>
                </a:cxn>
                <a:cxn ang="0">
                  <a:pos x="9" y="107"/>
                </a:cxn>
                <a:cxn ang="0">
                  <a:pos x="22" y="93"/>
                </a:cxn>
                <a:cxn ang="0">
                  <a:pos x="39" y="79"/>
                </a:cxn>
                <a:cxn ang="0">
                  <a:pos x="55" y="66"/>
                </a:cxn>
                <a:cxn ang="0">
                  <a:pos x="70" y="56"/>
                </a:cxn>
                <a:cxn ang="0">
                  <a:pos x="70" y="56"/>
                </a:cxn>
                <a:cxn ang="0">
                  <a:pos x="90" y="44"/>
                </a:cxn>
                <a:cxn ang="0">
                  <a:pos x="110" y="32"/>
                </a:cxn>
                <a:cxn ang="0">
                  <a:pos x="152" y="10"/>
                </a:cxn>
                <a:cxn ang="0">
                  <a:pos x="152" y="10"/>
                </a:cxn>
                <a:cxn ang="0">
                  <a:pos x="153" y="9"/>
                </a:cxn>
                <a:cxn ang="0">
                  <a:pos x="154" y="8"/>
                </a:cxn>
                <a:cxn ang="0">
                  <a:pos x="153" y="4"/>
                </a:cxn>
                <a:cxn ang="0">
                  <a:pos x="150" y="1"/>
                </a:cxn>
                <a:cxn ang="0">
                  <a:pos x="148" y="0"/>
                </a:cxn>
                <a:cxn ang="0">
                  <a:pos x="145" y="1"/>
                </a:cxn>
                <a:cxn ang="0">
                  <a:pos x="145" y="1"/>
                </a:cxn>
              </a:cxnLst>
              <a:rect l="0" t="0" r="r" b="b"/>
              <a:pathLst>
                <a:path w="154" h="108">
                  <a:moveTo>
                    <a:pt x="145" y="1"/>
                  </a:moveTo>
                  <a:lnTo>
                    <a:pt x="145" y="1"/>
                  </a:lnTo>
                  <a:lnTo>
                    <a:pt x="104" y="22"/>
                  </a:lnTo>
                  <a:lnTo>
                    <a:pt x="65" y="47"/>
                  </a:lnTo>
                  <a:lnTo>
                    <a:pt x="65" y="47"/>
                  </a:lnTo>
                  <a:lnTo>
                    <a:pt x="48" y="57"/>
                  </a:lnTo>
                  <a:lnTo>
                    <a:pt x="31" y="70"/>
                  </a:lnTo>
                  <a:lnTo>
                    <a:pt x="15" y="83"/>
                  </a:lnTo>
                  <a:lnTo>
                    <a:pt x="1" y="99"/>
                  </a:lnTo>
                  <a:lnTo>
                    <a:pt x="1" y="99"/>
                  </a:lnTo>
                  <a:lnTo>
                    <a:pt x="0" y="100"/>
                  </a:lnTo>
                  <a:lnTo>
                    <a:pt x="0" y="103"/>
                  </a:lnTo>
                  <a:lnTo>
                    <a:pt x="2" y="107"/>
                  </a:lnTo>
                  <a:lnTo>
                    <a:pt x="4" y="108"/>
                  </a:lnTo>
                  <a:lnTo>
                    <a:pt x="5" y="108"/>
                  </a:lnTo>
                  <a:lnTo>
                    <a:pt x="8" y="108"/>
                  </a:lnTo>
                  <a:lnTo>
                    <a:pt x="9" y="107"/>
                  </a:lnTo>
                  <a:lnTo>
                    <a:pt x="9" y="107"/>
                  </a:lnTo>
                  <a:lnTo>
                    <a:pt x="22" y="93"/>
                  </a:lnTo>
                  <a:lnTo>
                    <a:pt x="39" y="79"/>
                  </a:lnTo>
                  <a:lnTo>
                    <a:pt x="55" y="66"/>
                  </a:lnTo>
                  <a:lnTo>
                    <a:pt x="70" y="56"/>
                  </a:lnTo>
                  <a:lnTo>
                    <a:pt x="70" y="56"/>
                  </a:lnTo>
                  <a:lnTo>
                    <a:pt x="90" y="44"/>
                  </a:lnTo>
                  <a:lnTo>
                    <a:pt x="110" y="32"/>
                  </a:lnTo>
                  <a:lnTo>
                    <a:pt x="152" y="10"/>
                  </a:lnTo>
                  <a:lnTo>
                    <a:pt x="152" y="10"/>
                  </a:lnTo>
                  <a:lnTo>
                    <a:pt x="153" y="9"/>
                  </a:lnTo>
                  <a:lnTo>
                    <a:pt x="154" y="8"/>
                  </a:lnTo>
                  <a:lnTo>
                    <a:pt x="153" y="4"/>
                  </a:lnTo>
                  <a:lnTo>
                    <a:pt x="150" y="1"/>
                  </a:lnTo>
                  <a:lnTo>
                    <a:pt x="148" y="0"/>
                  </a:lnTo>
                  <a:lnTo>
                    <a:pt x="145" y="1"/>
                  </a:lnTo>
                  <a:lnTo>
                    <a:pt x="145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3" name="Freeform 261"/>
            <p:cNvSpPr/>
            <p:nvPr/>
          </p:nvSpPr>
          <p:spPr bwMode="auto">
            <a:xfrm>
              <a:off x="4797426" y="1409701"/>
              <a:ext cx="53975" cy="38100"/>
            </a:xfrm>
            <a:custGeom>
              <a:avLst/>
              <a:gdLst/>
              <a:ahLst/>
              <a:cxnLst>
                <a:cxn ang="0">
                  <a:pos x="126" y="0"/>
                </a:cxn>
                <a:cxn ang="0">
                  <a:pos x="126" y="0"/>
                </a:cxn>
                <a:cxn ang="0">
                  <a:pos x="109" y="9"/>
                </a:cxn>
                <a:cxn ang="0">
                  <a:pos x="92" y="18"/>
                </a:cxn>
                <a:cxn ang="0">
                  <a:pos x="76" y="28"/>
                </a:cxn>
                <a:cxn ang="0">
                  <a:pos x="60" y="39"/>
                </a:cxn>
                <a:cxn ang="0">
                  <a:pos x="44" y="51"/>
                </a:cxn>
                <a:cxn ang="0">
                  <a:pos x="30" y="64"/>
                </a:cxn>
                <a:cxn ang="0">
                  <a:pos x="3" y="90"/>
                </a:cxn>
                <a:cxn ang="0">
                  <a:pos x="3" y="90"/>
                </a:cxn>
                <a:cxn ang="0">
                  <a:pos x="1" y="91"/>
                </a:cxn>
                <a:cxn ang="0">
                  <a:pos x="0" y="94"/>
                </a:cxn>
                <a:cxn ang="0">
                  <a:pos x="3" y="98"/>
                </a:cxn>
                <a:cxn ang="0">
                  <a:pos x="7" y="99"/>
                </a:cxn>
                <a:cxn ang="0">
                  <a:pos x="8" y="99"/>
                </a:cxn>
                <a:cxn ang="0">
                  <a:pos x="10" y="98"/>
                </a:cxn>
                <a:cxn ang="0">
                  <a:pos x="10" y="98"/>
                </a:cxn>
                <a:cxn ang="0">
                  <a:pos x="38" y="72"/>
                </a:cxn>
                <a:cxn ang="0">
                  <a:pos x="67" y="48"/>
                </a:cxn>
                <a:cxn ang="0">
                  <a:pos x="82" y="38"/>
                </a:cxn>
                <a:cxn ang="0">
                  <a:pos x="98" y="27"/>
                </a:cxn>
                <a:cxn ang="0">
                  <a:pos x="115" y="18"/>
                </a:cxn>
                <a:cxn ang="0">
                  <a:pos x="132" y="10"/>
                </a:cxn>
                <a:cxn ang="0">
                  <a:pos x="132" y="10"/>
                </a:cxn>
                <a:cxn ang="0">
                  <a:pos x="133" y="9"/>
                </a:cxn>
                <a:cxn ang="0">
                  <a:pos x="135" y="6"/>
                </a:cxn>
                <a:cxn ang="0">
                  <a:pos x="135" y="5"/>
                </a:cxn>
                <a:cxn ang="0">
                  <a:pos x="133" y="2"/>
                </a:cxn>
                <a:cxn ang="0">
                  <a:pos x="131" y="0"/>
                </a:cxn>
                <a:cxn ang="0">
                  <a:pos x="128" y="0"/>
                </a:cxn>
                <a:cxn ang="0">
                  <a:pos x="126" y="0"/>
                </a:cxn>
                <a:cxn ang="0">
                  <a:pos x="126" y="0"/>
                </a:cxn>
              </a:cxnLst>
              <a:rect l="0" t="0" r="r" b="b"/>
              <a:pathLst>
                <a:path w="135" h="99">
                  <a:moveTo>
                    <a:pt x="126" y="0"/>
                  </a:moveTo>
                  <a:lnTo>
                    <a:pt x="126" y="0"/>
                  </a:lnTo>
                  <a:lnTo>
                    <a:pt x="109" y="9"/>
                  </a:lnTo>
                  <a:lnTo>
                    <a:pt x="92" y="18"/>
                  </a:lnTo>
                  <a:lnTo>
                    <a:pt x="76" y="28"/>
                  </a:lnTo>
                  <a:lnTo>
                    <a:pt x="60" y="39"/>
                  </a:lnTo>
                  <a:lnTo>
                    <a:pt x="44" y="51"/>
                  </a:lnTo>
                  <a:lnTo>
                    <a:pt x="30" y="64"/>
                  </a:lnTo>
                  <a:lnTo>
                    <a:pt x="3" y="90"/>
                  </a:lnTo>
                  <a:lnTo>
                    <a:pt x="3" y="90"/>
                  </a:lnTo>
                  <a:lnTo>
                    <a:pt x="1" y="91"/>
                  </a:lnTo>
                  <a:lnTo>
                    <a:pt x="0" y="94"/>
                  </a:lnTo>
                  <a:lnTo>
                    <a:pt x="3" y="98"/>
                  </a:lnTo>
                  <a:lnTo>
                    <a:pt x="7" y="99"/>
                  </a:lnTo>
                  <a:lnTo>
                    <a:pt x="8" y="99"/>
                  </a:lnTo>
                  <a:lnTo>
                    <a:pt x="10" y="98"/>
                  </a:lnTo>
                  <a:lnTo>
                    <a:pt x="10" y="98"/>
                  </a:lnTo>
                  <a:lnTo>
                    <a:pt x="38" y="72"/>
                  </a:lnTo>
                  <a:lnTo>
                    <a:pt x="67" y="48"/>
                  </a:lnTo>
                  <a:lnTo>
                    <a:pt x="82" y="38"/>
                  </a:lnTo>
                  <a:lnTo>
                    <a:pt x="98" y="27"/>
                  </a:lnTo>
                  <a:lnTo>
                    <a:pt x="115" y="18"/>
                  </a:lnTo>
                  <a:lnTo>
                    <a:pt x="132" y="10"/>
                  </a:lnTo>
                  <a:lnTo>
                    <a:pt x="132" y="10"/>
                  </a:lnTo>
                  <a:lnTo>
                    <a:pt x="133" y="9"/>
                  </a:lnTo>
                  <a:lnTo>
                    <a:pt x="135" y="6"/>
                  </a:lnTo>
                  <a:lnTo>
                    <a:pt x="135" y="5"/>
                  </a:lnTo>
                  <a:lnTo>
                    <a:pt x="133" y="2"/>
                  </a:lnTo>
                  <a:lnTo>
                    <a:pt x="131" y="0"/>
                  </a:lnTo>
                  <a:lnTo>
                    <a:pt x="128" y="0"/>
                  </a:lnTo>
                  <a:lnTo>
                    <a:pt x="126" y="0"/>
                  </a:lnTo>
                  <a:lnTo>
                    <a:pt x="12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4" name="Freeform 262"/>
            <p:cNvSpPr/>
            <p:nvPr/>
          </p:nvSpPr>
          <p:spPr bwMode="auto">
            <a:xfrm>
              <a:off x="4800601" y="1444626"/>
              <a:ext cx="61913" cy="42863"/>
            </a:xfrm>
            <a:custGeom>
              <a:avLst/>
              <a:gdLst/>
              <a:ahLst/>
              <a:cxnLst>
                <a:cxn ang="0">
                  <a:pos x="147" y="0"/>
                </a:cxn>
                <a:cxn ang="0">
                  <a:pos x="147" y="0"/>
                </a:cxn>
                <a:cxn ang="0">
                  <a:pos x="128" y="9"/>
                </a:cxn>
                <a:cxn ang="0">
                  <a:pos x="108" y="19"/>
                </a:cxn>
                <a:cxn ang="0">
                  <a:pos x="89" y="30"/>
                </a:cxn>
                <a:cxn ang="0">
                  <a:pos x="70" y="41"/>
                </a:cxn>
                <a:cxn ang="0">
                  <a:pos x="52" y="54"/>
                </a:cxn>
                <a:cxn ang="0">
                  <a:pos x="34" y="68"/>
                </a:cxn>
                <a:cxn ang="0">
                  <a:pos x="17" y="82"/>
                </a:cxn>
                <a:cxn ang="0">
                  <a:pos x="1" y="98"/>
                </a:cxn>
                <a:cxn ang="0">
                  <a:pos x="1" y="98"/>
                </a:cxn>
                <a:cxn ang="0">
                  <a:pos x="0" y="99"/>
                </a:cxn>
                <a:cxn ang="0">
                  <a:pos x="0" y="102"/>
                </a:cxn>
                <a:cxn ang="0">
                  <a:pos x="1" y="105"/>
                </a:cxn>
                <a:cxn ang="0">
                  <a:pos x="5" y="107"/>
                </a:cxn>
                <a:cxn ang="0">
                  <a:pos x="7" y="107"/>
                </a:cxn>
                <a:cxn ang="0">
                  <a:pos x="9" y="105"/>
                </a:cxn>
                <a:cxn ang="0">
                  <a:pos x="9" y="105"/>
                </a:cxn>
                <a:cxn ang="0">
                  <a:pos x="24" y="91"/>
                </a:cxn>
                <a:cxn ang="0">
                  <a:pos x="41" y="77"/>
                </a:cxn>
                <a:cxn ang="0">
                  <a:pos x="58" y="64"/>
                </a:cxn>
                <a:cxn ang="0">
                  <a:pos x="77" y="51"/>
                </a:cxn>
                <a:cxn ang="0">
                  <a:pos x="95" y="39"/>
                </a:cxn>
                <a:cxn ang="0">
                  <a:pos x="113" y="28"/>
                </a:cxn>
                <a:cxn ang="0">
                  <a:pos x="133" y="18"/>
                </a:cxn>
                <a:cxn ang="0">
                  <a:pos x="154" y="10"/>
                </a:cxn>
                <a:cxn ang="0">
                  <a:pos x="154" y="10"/>
                </a:cxn>
                <a:cxn ang="0">
                  <a:pos x="155" y="7"/>
                </a:cxn>
                <a:cxn ang="0">
                  <a:pos x="157" y="6"/>
                </a:cxn>
                <a:cxn ang="0">
                  <a:pos x="157" y="5"/>
                </a:cxn>
                <a:cxn ang="0">
                  <a:pos x="155" y="2"/>
                </a:cxn>
                <a:cxn ang="0">
                  <a:pos x="153" y="0"/>
                </a:cxn>
                <a:cxn ang="0">
                  <a:pos x="150" y="0"/>
                </a:cxn>
                <a:cxn ang="0">
                  <a:pos x="147" y="0"/>
                </a:cxn>
                <a:cxn ang="0">
                  <a:pos x="147" y="0"/>
                </a:cxn>
              </a:cxnLst>
              <a:rect l="0" t="0" r="r" b="b"/>
              <a:pathLst>
                <a:path w="157" h="107">
                  <a:moveTo>
                    <a:pt x="147" y="0"/>
                  </a:moveTo>
                  <a:lnTo>
                    <a:pt x="147" y="0"/>
                  </a:lnTo>
                  <a:lnTo>
                    <a:pt x="128" y="9"/>
                  </a:lnTo>
                  <a:lnTo>
                    <a:pt x="108" y="19"/>
                  </a:lnTo>
                  <a:lnTo>
                    <a:pt x="89" y="30"/>
                  </a:lnTo>
                  <a:lnTo>
                    <a:pt x="70" y="41"/>
                  </a:lnTo>
                  <a:lnTo>
                    <a:pt x="52" y="54"/>
                  </a:lnTo>
                  <a:lnTo>
                    <a:pt x="34" y="68"/>
                  </a:lnTo>
                  <a:lnTo>
                    <a:pt x="17" y="82"/>
                  </a:lnTo>
                  <a:lnTo>
                    <a:pt x="1" y="98"/>
                  </a:lnTo>
                  <a:lnTo>
                    <a:pt x="1" y="98"/>
                  </a:lnTo>
                  <a:lnTo>
                    <a:pt x="0" y="99"/>
                  </a:lnTo>
                  <a:lnTo>
                    <a:pt x="0" y="102"/>
                  </a:lnTo>
                  <a:lnTo>
                    <a:pt x="1" y="105"/>
                  </a:lnTo>
                  <a:lnTo>
                    <a:pt x="5" y="107"/>
                  </a:lnTo>
                  <a:lnTo>
                    <a:pt x="7" y="107"/>
                  </a:lnTo>
                  <a:lnTo>
                    <a:pt x="9" y="105"/>
                  </a:lnTo>
                  <a:lnTo>
                    <a:pt x="9" y="105"/>
                  </a:lnTo>
                  <a:lnTo>
                    <a:pt x="24" y="91"/>
                  </a:lnTo>
                  <a:lnTo>
                    <a:pt x="41" y="77"/>
                  </a:lnTo>
                  <a:lnTo>
                    <a:pt x="58" y="64"/>
                  </a:lnTo>
                  <a:lnTo>
                    <a:pt x="77" y="51"/>
                  </a:lnTo>
                  <a:lnTo>
                    <a:pt x="95" y="39"/>
                  </a:lnTo>
                  <a:lnTo>
                    <a:pt x="113" y="28"/>
                  </a:lnTo>
                  <a:lnTo>
                    <a:pt x="133" y="18"/>
                  </a:lnTo>
                  <a:lnTo>
                    <a:pt x="154" y="10"/>
                  </a:lnTo>
                  <a:lnTo>
                    <a:pt x="154" y="10"/>
                  </a:lnTo>
                  <a:lnTo>
                    <a:pt x="155" y="7"/>
                  </a:lnTo>
                  <a:lnTo>
                    <a:pt x="157" y="6"/>
                  </a:lnTo>
                  <a:lnTo>
                    <a:pt x="157" y="5"/>
                  </a:lnTo>
                  <a:lnTo>
                    <a:pt x="155" y="2"/>
                  </a:lnTo>
                  <a:lnTo>
                    <a:pt x="153" y="0"/>
                  </a:lnTo>
                  <a:lnTo>
                    <a:pt x="150" y="0"/>
                  </a:lnTo>
                  <a:lnTo>
                    <a:pt x="147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5" name="Freeform 263"/>
            <p:cNvSpPr/>
            <p:nvPr/>
          </p:nvSpPr>
          <p:spPr bwMode="auto">
            <a:xfrm>
              <a:off x="4799014" y="1479551"/>
              <a:ext cx="74613" cy="55563"/>
            </a:xfrm>
            <a:custGeom>
              <a:avLst/>
              <a:gdLst/>
              <a:ahLst/>
              <a:cxnLst>
                <a:cxn ang="0">
                  <a:pos x="179" y="1"/>
                </a:cxn>
                <a:cxn ang="0">
                  <a:pos x="179" y="1"/>
                </a:cxn>
                <a:cxn ang="0">
                  <a:pos x="82" y="60"/>
                </a:cxn>
                <a:cxn ang="0">
                  <a:pos x="82" y="60"/>
                </a:cxn>
                <a:cxn ang="0">
                  <a:pos x="59" y="76"/>
                </a:cxn>
                <a:cxn ang="0">
                  <a:pos x="39" y="93"/>
                </a:cxn>
                <a:cxn ang="0">
                  <a:pos x="20" y="110"/>
                </a:cxn>
                <a:cxn ang="0">
                  <a:pos x="1" y="131"/>
                </a:cxn>
                <a:cxn ang="0">
                  <a:pos x="1" y="131"/>
                </a:cxn>
                <a:cxn ang="0">
                  <a:pos x="0" y="132"/>
                </a:cxn>
                <a:cxn ang="0">
                  <a:pos x="0" y="134"/>
                </a:cxn>
                <a:cxn ang="0">
                  <a:pos x="1" y="138"/>
                </a:cxn>
                <a:cxn ang="0">
                  <a:pos x="3" y="140"/>
                </a:cxn>
                <a:cxn ang="0">
                  <a:pos x="5" y="140"/>
                </a:cxn>
                <a:cxn ang="0">
                  <a:pos x="6" y="140"/>
                </a:cxn>
                <a:cxn ang="0">
                  <a:pos x="9" y="138"/>
                </a:cxn>
                <a:cxn ang="0">
                  <a:pos x="9" y="138"/>
                </a:cxn>
                <a:cxn ang="0">
                  <a:pos x="22" y="123"/>
                </a:cxn>
                <a:cxn ang="0">
                  <a:pos x="35" y="108"/>
                </a:cxn>
                <a:cxn ang="0">
                  <a:pos x="35" y="108"/>
                </a:cxn>
                <a:cxn ang="0">
                  <a:pos x="47" y="97"/>
                </a:cxn>
                <a:cxn ang="0">
                  <a:pos x="60" y="87"/>
                </a:cxn>
                <a:cxn ang="0">
                  <a:pos x="88" y="70"/>
                </a:cxn>
                <a:cxn ang="0">
                  <a:pos x="88" y="70"/>
                </a:cxn>
                <a:cxn ang="0">
                  <a:pos x="136" y="40"/>
                </a:cxn>
                <a:cxn ang="0">
                  <a:pos x="184" y="10"/>
                </a:cxn>
                <a:cxn ang="0">
                  <a:pos x="184" y="10"/>
                </a:cxn>
                <a:cxn ang="0">
                  <a:pos x="187" y="9"/>
                </a:cxn>
                <a:cxn ang="0">
                  <a:pos x="187" y="6"/>
                </a:cxn>
                <a:cxn ang="0">
                  <a:pos x="187" y="2"/>
                </a:cxn>
                <a:cxn ang="0">
                  <a:pos x="183" y="0"/>
                </a:cxn>
                <a:cxn ang="0">
                  <a:pos x="182" y="0"/>
                </a:cxn>
                <a:cxn ang="0">
                  <a:pos x="179" y="1"/>
                </a:cxn>
                <a:cxn ang="0">
                  <a:pos x="179" y="1"/>
                </a:cxn>
              </a:cxnLst>
              <a:rect l="0" t="0" r="r" b="b"/>
              <a:pathLst>
                <a:path w="187" h="140">
                  <a:moveTo>
                    <a:pt x="179" y="1"/>
                  </a:moveTo>
                  <a:lnTo>
                    <a:pt x="179" y="1"/>
                  </a:lnTo>
                  <a:lnTo>
                    <a:pt x="82" y="60"/>
                  </a:lnTo>
                  <a:lnTo>
                    <a:pt x="82" y="60"/>
                  </a:lnTo>
                  <a:lnTo>
                    <a:pt x="59" y="76"/>
                  </a:lnTo>
                  <a:lnTo>
                    <a:pt x="39" y="93"/>
                  </a:lnTo>
                  <a:lnTo>
                    <a:pt x="20" y="110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0" y="132"/>
                  </a:lnTo>
                  <a:lnTo>
                    <a:pt x="0" y="134"/>
                  </a:lnTo>
                  <a:lnTo>
                    <a:pt x="1" y="138"/>
                  </a:lnTo>
                  <a:lnTo>
                    <a:pt x="3" y="140"/>
                  </a:lnTo>
                  <a:lnTo>
                    <a:pt x="5" y="140"/>
                  </a:lnTo>
                  <a:lnTo>
                    <a:pt x="6" y="140"/>
                  </a:lnTo>
                  <a:lnTo>
                    <a:pt x="9" y="138"/>
                  </a:lnTo>
                  <a:lnTo>
                    <a:pt x="9" y="138"/>
                  </a:lnTo>
                  <a:lnTo>
                    <a:pt x="22" y="123"/>
                  </a:lnTo>
                  <a:lnTo>
                    <a:pt x="35" y="108"/>
                  </a:lnTo>
                  <a:lnTo>
                    <a:pt x="35" y="108"/>
                  </a:lnTo>
                  <a:lnTo>
                    <a:pt x="47" y="97"/>
                  </a:lnTo>
                  <a:lnTo>
                    <a:pt x="60" y="87"/>
                  </a:lnTo>
                  <a:lnTo>
                    <a:pt x="88" y="70"/>
                  </a:lnTo>
                  <a:lnTo>
                    <a:pt x="88" y="70"/>
                  </a:lnTo>
                  <a:lnTo>
                    <a:pt x="136" y="40"/>
                  </a:lnTo>
                  <a:lnTo>
                    <a:pt x="184" y="10"/>
                  </a:lnTo>
                  <a:lnTo>
                    <a:pt x="184" y="10"/>
                  </a:lnTo>
                  <a:lnTo>
                    <a:pt x="187" y="9"/>
                  </a:lnTo>
                  <a:lnTo>
                    <a:pt x="187" y="6"/>
                  </a:lnTo>
                  <a:lnTo>
                    <a:pt x="187" y="2"/>
                  </a:lnTo>
                  <a:lnTo>
                    <a:pt x="183" y="0"/>
                  </a:lnTo>
                  <a:lnTo>
                    <a:pt x="182" y="0"/>
                  </a:lnTo>
                  <a:lnTo>
                    <a:pt x="179" y="1"/>
                  </a:lnTo>
                  <a:lnTo>
                    <a:pt x="17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6" name="Freeform 264"/>
            <p:cNvSpPr/>
            <p:nvPr/>
          </p:nvSpPr>
          <p:spPr bwMode="auto">
            <a:xfrm>
              <a:off x="4789489" y="1530351"/>
              <a:ext cx="57150" cy="46038"/>
            </a:xfrm>
            <a:custGeom>
              <a:avLst/>
              <a:gdLst/>
              <a:ahLst/>
              <a:cxnLst>
                <a:cxn ang="0">
                  <a:pos x="137" y="2"/>
                </a:cxn>
                <a:cxn ang="0">
                  <a:pos x="137" y="2"/>
                </a:cxn>
                <a:cxn ang="0">
                  <a:pos x="115" y="16"/>
                </a:cxn>
                <a:cxn ang="0">
                  <a:pos x="93" y="29"/>
                </a:cxn>
                <a:cxn ang="0">
                  <a:pos x="70" y="42"/>
                </a:cxn>
                <a:cxn ang="0">
                  <a:pos x="48" y="57"/>
                </a:cxn>
                <a:cxn ang="0">
                  <a:pos x="48" y="57"/>
                </a:cxn>
                <a:cxn ang="0">
                  <a:pos x="34" y="68"/>
                </a:cxn>
                <a:cxn ang="0">
                  <a:pos x="19" y="80"/>
                </a:cxn>
                <a:cxn ang="0">
                  <a:pos x="13" y="87"/>
                </a:cxn>
                <a:cxn ang="0">
                  <a:pos x="8" y="93"/>
                </a:cxn>
                <a:cxn ang="0">
                  <a:pos x="2" y="101"/>
                </a:cxn>
                <a:cxn ang="0">
                  <a:pos x="0" y="110"/>
                </a:cxn>
                <a:cxn ang="0">
                  <a:pos x="0" y="110"/>
                </a:cxn>
                <a:cxn ang="0">
                  <a:pos x="0" y="113"/>
                </a:cxn>
                <a:cxn ang="0">
                  <a:pos x="1" y="115"/>
                </a:cxn>
                <a:cxn ang="0">
                  <a:pos x="4" y="117"/>
                </a:cxn>
                <a:cxn ang="0">
                  <a:pos x="8" y="117"/>
                </a:cxn>
                <a:cxn ang="0">
                  <a:pos x="10" y="115"/>
                </a:cxn>
                <a:cxn ang="0">
                  <a:pos x="10" y="113"/>
                </a:cxn>
                <a:cxn ang="0">
                  <a:pos x="10" y="113"/>
                </a:cxn>
                <a:cxn ang="0">
                  <a:pos x="14" y="104"/>
                </a:cxn>
                <a:cxn ang="0">
                  <a:pos x="21" y="96"/>
                </a:cxn>
                <a:cxn ang="0">
                  <a:pos x="27" y="87"/>
                </a:cxn>
                <a:cxn ang="0">
                  <a:pos x="35" y="80"/>
                </a:cxn>
                <a:cxn ang="0">
                  <a:pos x="53" y="66"/>
                </a:cxn>
                <a:cxn ang="0">
                  <a:pos x="70" y="54"/>
                </a:cxn>
                <a:cxn ang="0">
                  <a:pos x="70" y="54"/>
                </a:cxn>
                <a:cxn ang="0">
                  <a:pos x="89" y="43"/>
                </a:cxn>
                <a:cxn ang="0">
                  <a:pos x="107" y="33"/>
                </a:cxn>
                <a:cxn ang="0">
                  <a:pos x="125" y="23"/>
                </a:cxn>
                <a:cxn ang="0">
                  <a:pos x="142" y="11"/>
                </a:cxn>
                <a:cxn ang="0">
                  <a:pos x="142" y="11"/>
                </a:cxn>
                <a:cxn ang="0">
                  <a:pos x="144" y="9"/>
                </a:cxn>
                <a:cxn ang="0">
                  <a:pos x="145" y="7"/>
                </a:cxn>
                <a:cxn ang="0">
                  <a:pos x="144" y="3"/>
                </a:cxn>
                <a:cxn ang="0">
                  <a:pos x="142" y="2"/>
                </a:cxn>
                <a:cxn ang="0">
                  <a:pos x="141" y="0"/>
                </a:cxn>
                <a:cxn ang="0">
                  <a:pos x="138" y="0"/>
                </a:cxn>
                <a:cxn ang="0">
                  <a:pos x="137" y="2"/>
                </a:cxn>
                <a:cxn ang="0">
                  <a:pos x="137" y="2"/>
                </a:cxn>
              </a:cxnLst>
              <a:rect l="0" t="0" r="r" b="b"/>
              <a:pathLst>
                <a:path w="145" h="117">
                  <a:moveTo>
                    <a:pt x="137" y="2"/>
                  </a:moveTo>
                  <a:lnTo>
                    <a:pt x="137" y="2"/>
                  </a:lnTo>
                  <a:lnTo>
                    <a:pt x="115" y="16"/>
                  </a:lnTo>
                  <a:lnTo>
                    <a:pt x="93" y="29"/>
                  </a:lnTo>
                  <a:lnTo>
                    <a:pt x="70" y="42"/>
                  </a:lnTo>
                  <a:lnTo>
                    <a:pt x="48" y="57"/>
                  </a:lnTo>
                  <a:lnTo>
                    <a:pt x="48" y="57"/>
                  </a:lnTo>
                  <a:lnTo>
                    <a:pt x="34" y="68"/>
                  </a:lnTo>
                  <a:lnTo>
                    <a:pt x="19" y="80"/>
                  </a:lnTo>
                  <a:lnTo>
                    <a:pt x="13" y="87"/>
                  </a:lnTo>
                  <a:lnTo>
                    <a:pt x="8" y="93"/>
                  </a:lnTo>
                  <a:lnTo>
                    <a:pt x="2" y="101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0" y="113"/>
                  </a:lnTo>
                  <a:lnTo>
                    <a:pt x="1" y="115"/>
                  </a:lnTo>
                  <a:lnTo>
                    <a:pt x="4" y="117"/>
                  </a:lnTo>
                  <a:lnTo>
                    <a:pt x="8" y="117"/>
                  </a:lnTo>
                  <a:lnTo>
                    <a:pt x="10" y="115"/>
                  </a:lnTo>
                  <a:lnTo>
                    <a:pt x="10" y="113"/>
                  </a:lnTo>
                  <a:lnTo>
                    <a:pt x="10" y="113"/>
                  </a:lnTo>
                  <a:lnTo>
                    <a:pt x="14" y="104"/>
                  </a:lnTo>
                  <a:lnTo>
                    <a:pt x="21" y="96"/>
                  </a:lnTo>
                  <a:lnTo>
                    <a:pt x="27" y="87"/>
                  </a:lnTo>
                  <a:lnTo>
                    <a:pt x="35" y="80"/>
                  </a:lnTo>
                  <a:lnTo>
                    <a:pt x="53" y="66"/>
                  </a:lnTo>
                  <a:lnTo>
                    <a:pt x="70" y="54"/>
                  </a:lnTo>
                  <a:lnTo>
                    <a:pt x="70" y="54"/>
                  </a:lnTo>
                  <a:lnTo>
                    <a:pt x="89" y="43"/>
                  </a:lnTo>
                  <a:lnTo>
                    <a:pt x="107" y="33"/>
                  </a:lnTo>
                  <a:lnTo>
                    <a:pt x="125" y="23"/>
                  </a:lnTo>
                  <a:lnTo>
                    <a:pt x="142" y="11"/>
                  </a:lnTo>
                  <a:lnTo>
                    <a:pt x="142" y="11"/>
                  </a:lnTo>
                  <a:lnTo>
                    <a:pt x="144" y="9"/>
                  </a:lnTo>
                  <a:lnTo>
                    <a:pt x="145" y="7"/>
                  </a:lnTo>
                  <a:lnTo>
                    <a:pt x="144" y="3"/>
                  </a:lnTo>
                  <a:lnTo>
                    <a:pt x="142" y="2"/>
                  </a:lnTo>
                  <a:lnTo>
                    <a:pt x="141" y="0"/>
                  </a:lnTo>
                  <a:lnTo>
                    <a:pt x="138" y="0"/>
                  </a:lnTo>
                  <a:lnTo>
                    <a:pt x="137" y="2"/>
                  </a:lnTo>
                  <a:lnTo>
                    <a:pt x="137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7" name="Freeform 265"/>
            <p:cNvSpPr/>
            <p:nvPr/>
          </p:nvSpPr>
          <p:spPr bwMode="auto">
            <a:xfrm>
              <a:off x="4697414" y="1552576"/>
              <a:ext cx="163513" cy="125413"/>
            </a:xfrm>
            <a:custGeom>
              <a:avLst/>
              <a:gdLst/>
              <a:ahLst/>
              <a:cxnLst>
                <a:cxn ang="0">
                  <a:pos x="406" y="0"/>
                </a:cxn>
                <a:cxn ang="0">
                  <a:pos x="406" y="0"/>
                </a:cxn>
                <a:cxn ang="0">
                  <a:pos x="393" y="8"/>
                </a:cxn>
                <a:cxn ang="0">
                  <a:pos x="381" y="17"/>
                </a:cxn>
                <a:cxn ang="0">
                  <a:pos x="356" y="36"/>
                </a:cxn>
                <a:cxn ang="0">
                  <a:pos x="312" y="78"/>
                </a:cxn>
                <a:cxn ang="0">
                  <a:pos x="312" y="78"/>
                </a:cxn>
                <a:cxn ang="0">
                  <a:pos x="285" y="101"/>
                </a:cxn>
                <a:cxn ang="0">
                  <a:pos x="259" y="121"/>
                </a:cxn>
                <a:cxn ang="0">
                  <a:pos x="206" y="162"/>
                </a:cxn>
                <a:cxn ang="0">
                  <a:pos x="206" y="162"/>
                </a:cxn>
                <a:cxn ang="0">
                  <a:pos x="178" y="183"/>
                </a:cxn>
                <a:cxn ang="0">
                  <a:pos x="149" y="203"/>
                </a:cxn>
                <a:cxn ang="0">
                  <a:pos x="119" y="221"/>
                </a:cxn>
                <a:cxn ang="0">
                  <a:pos x="89" y="238"/>
                </a:cxn>
                <a:cxn ang="0">
                  <a:pos x="89" y="238"/>
                </a:cxn>
                <a:cxn ang="0">
                  <a:pos x="66" y="252"/>
                </a:cxn>
                <a:cxn ang="0">
                  <a:pos x="41" y="268"/>
                </a:cxn>
                <a:cxn ang="0">
                  <a:pos x="29" y="277"/>
                </a:cxn>
                <a:cxn ang="0">
                  <a:pos x="17" y="286"/>
                </a:cxn>
                <a:cxn ang="0">
                  <a:pos x="8" y="297"/>
                </a:cxn>
                <a:cxn ang="0">
                  <a:pos x="2" y="308"/>
                </a:cxn>
                <a:cxn ang="0">
                  <a:pos x="2" y="308"/>
                </a:cxn>
                <a:cxn ang="0">
                  <a:pos x="0" y="310"/>
                </a:cxn>
                <a:cxn ang="0">
                  <a:pos x="0" y="312"/>
                </a:cxn>
                <a:cxn ang="0">
                  <a:pos x="3" y="315"/>
                </a:cxn>
                <a:cxn ang="0">
                  <a:pos x="8" y="316"/>
                </a:cxn>
                <a:cxn ang="0">
                  <a:pos x="9" y="315"/>
                </a:cxn>
                <a:cxn ang="0">
                  <a:pos x="11" y="314"/>
                </a:cxn>
                <a:cxn ang="0">
                  <a:pos x="11" y="314"/>
                </a:cxn>
                <a:cxn ang="0">
                  <a:pos x="20" y="302"/>
                </a:cxn>
                <a:cxn ang="0">
                  <a:pos x="30" y="290"/>
                </a:cxn>
                <a:cxn ang="0">
                  <a:pos x="43" y="280"/>
                </a:cxn>
                <a:cxn ang="0">
                  <a:pos x="56" y="271"/>
                </a:cxn>
                <a:cxn ang="0">
                  <a:pos x="85" y="254"/>
                </a:cxn>
                <a:cxn ang="0">
                  <a:pos x="113" y="239"/>
                </a:cxn>
                <a:cxn ang="0">
                  <a:pos x="113" y="239"/>
                </a:cxn>
                <a:cxn ang="0">
                  <a:pos x="136" y="225"/>
                </a:cxn>
                <a:cxn ang="0">
                  <a:pos x="160" y="209"/>
                </a:cxn>
                <a:cxn ang="0">
                  <a:pos x="183" y="193"/>
                </a:cxn>
                <a:cxn ang="0">
                  <a:pos x="206" y="176"/>
                </a:cxn>
                <a:cxn ang="0">
                  <a:pos x="206" y="176"/>
                </a:cxn>
                <a:cxn ang="0">
                  <a:pos x="255" y="138"/>
                </a:cxn>
                <a:cxn ang="0">
                  <a:pos x="304" y="101"/>
                </a:cxn>
                <a:cxn ang="0">
                  <a:pos x="304" y="101"/>
                </a:cxn>
                <a:cxn ang="0">
                  <a:pos x="352" y="57"/>
                </a:cxn>
                <a:cxn ang="0">
                  <a:pos x="352" y="57"/>
                </a:cxn>
                <a:cxn ang="0">
                  <a:pos x="381" y="33"/>
                </a:cxn>
                <a:cxn ang="0">
                  <a:pos x="395" y="21"/>
                </a:cxn>
                <a:cxn ang="0">
                  <a:pos x="411" y="10"/>
                </a:cxn>
                <a:cxn ang="0">
                  <a:pos x="411" y="10"/>
                </a:cxn>
                <a:cxn ang="0">
                  <a:pos x="414" y="9"/>
                </a:cxn>
                <a:cxn ang="0">
                  <a:pos x="414" y="6"/>
                </a:cxn>
                <a:cxn ang="0">
                  <a:pos x="414" y="2"/>
                </a:cxn>
                <a:cxn ang="0">
                  <a:pos x="410" y="0"/>
                </a:cxn>
                <a:cxn ang="0">
                  <a:pos x="408" y="0"/>
                </a:cxn>
                <a:cxn ang="0">
                  <a:pos x="406" y="0"/>
                </a:cxn>
                <a:cxn ang="0">
                  <a:pos x="406" y="0"/>
                </a:cxn>
              </a:cxnLst>
              <a:rect l="0" t="0" r="r" b="b"/>
              <a:pathLst>
                <a:path w="414" h="316">
                  <a:moveTo>
                    <a:pt x="406" y="0"/>
                  </a:moveTo>
                  <a:lnTo>
                    <a:pt x="406" y="0"/>
                  </a:lnTo>
                  <a:lnTo>
                    <a:pt x="393" y="8"/>
                  </a:lnTo>
                  <a:lnTo>
                    <a:pt x="381" y="17"/>
                  </a:lnTo>
                  <a:lnTo>
                    <a:pt x="356" y="36"/>
                  </a:lnTo>
                  <a:lnTo>
                    <a:pt x="312" y="78"/>
                  </a:lnTo>
                  <a:lnTo>
                    <a:pt x="312" y="78"/>
                  </a:lnTo>
                  <a:lnTo>
                    <a:pt x="285" y="101"/>
                  </a:lnTo>
                  <a:lnTo>
                    <a:pt x="259" y="121"/>
                  </a:lnTo>
                  <a:lnTo>
                    <a:pt x="206" y="162"/>
                  </a:lnTo>
                  <a:lnTo>
                    <a:pt x="206" y="162"/>
                  </a:lnTo>
                  <a:lnTo>
                    <a:pt x="178" y="183"/>
                  </a:lnTo>
                  <a:lnTo>
                    <a:pt x="149" y="203"/>
                  </a:lnTo>
                  <a:lnTo>
                    <a:pt x="119" y="221"/>
                  </a:lnTo>
                  <a:lnTo>
                    <a:pt x="89" y="238"/>
                  </a:lnTo>
                  <a:lnTo>
                    <a:pt x="89" y="238"/>
                  </a:lnTo>
                  <a:lnTo>
                    <a:pt x="66" y="252"/>
                  </a:lnTo>
                  <a:lnTo>
                    <a:pt x="41" y="268"/>
                  </a:lnTo>
                  <a:lnTo>
                    <a:pt x="29" y="277"/>
                  </a:lnTo>
                  <a:lnTo>
                    <a:pt x="17" y="286"/>
                  </a:lnTo>
                  <a:lnTo>
                    <a:pt x="8" y="297"/>
                  </a:lnTo>
                  <a:lnTo>
                    <a:pt x="2" y="308"/>
                  </a:lnTo>
                  <a:lnTo>
                    <a:pt x="2" y="308"/>
                  </a:lnTo>
                  <a:lnTo>
                    <a:pt x="0" y="310"/>
                  </a:lnTo>
                  <a:lnTo>
                    <a:pt x="0" y="312"/>
                  </a:lnTo>
                  <a:lnTo>
                    <a:pt x="3" y="315"/>
                  </a:lnTo>
                  <a:lnTo>
                    <a:pt x="8" y="316"/>
                  </a:lnTo>
                  <a:lnTo>
                    <a:pt x="9" y="315"/>
                  </a:lnTo>
                  <a:lnTo>
                    <a:pt x="11" y="314"/>
                  </a:lnTo>
                  <a:lnTo>
                    <a:pt x="11" y="314"/>
                  </a:lnTo>
                  <a:lnTo>
                    <a:pt x="20" y="302"/>
                  </a:lnTo>
                  <a:lnTo>
                    <a:pt x="30" y="290"/>
                  </a:lnTo>
                  <a:lnTo>
                    <a:pt x="43" y="280"/>
                  </a:lnTo>
                  <a:lnTo>
                    <a:pt x="56" y="271"/>
                  </a:lnTo>
                  <a:lnTo>
                    <a:pt x="85" y="254"/>
                  </a:lnTo>
                  <a:lnTo>
                    <a:pt x="113" y="239"/>
                  </a:lnTo>
                  <a:lnTo>
                    <a:pt x="113" y="239"/>
                  </a:lnTo>
                  <a:lnTo>
                    <a:pt x="136" y="225"/>
                  </a:lnTo>
                  <a:lnTo>
                    <a:pt x="160" y="209"/>
                  </a:lnTo>
                  <a:lnTo>
                    <a:pt x="183" y="193"/>
                  </a:lnTo>
                  <a:lnTo>
                    <a:pt x="206" y="176"/>
                  </a:lnTo>
                  <a:lnTo>
                    <a:pt x="206" y="176"/>
                  </a:lnTo>
                  <a:lnTo>
                    <a:pt x="255" y="138"/>
                  </a:lnTo>
                  <a:lnTo>
                    <a:pt x="304" y="101"/>
                  </a:lnTo>
                  <a:lnTo>
                    <a:pt x="304" y="101"/>
                  </a:lnTo>
                  <a:lnTo>
                    <a:pt x="352" y="57"/>
                  </a:lnTo>
                  <a:lnTo>
                    <a:pt x="352" y="57"/>
                  </a:lnTo>
                  <a:lnTo>
                    <a:pt x="381" y="33"/>
                  </a:lnTo>
                  <a:lnTo>
                    <a:pt x="395" y="21"/>
                  </a:lnTo>
                  <a:lnTo>
                    <a:pt x="411" y="10"/>
                  </a:lnTo>
                  <a:lnTo>
                    <a:pt x="411" y="10"/>
                  </a:lnTo>
                  <a:lnTo>
                    <a:pt x="414" y="9"/>
                  </a:lnTo>
                  <a:lnTo>
                    <a:pt x="414" y="6"/>
                  </a:lnTo>
                  <a:lnTo>
                    <a:pt x="414" y="2"/>
                  </a:lnTo>
                  <a:lnTo>
                    <a:pt x="410" y="0"/>
                  </a:lnTo>
                  <a:lnTo>
                    <a:pt x="408" y="0"/>
                  </a:lnTo>
                  <a:lnTo>
                    <a:pt x="406" y="0"/>
                  </a:lnTo>
                  <a:lnTo>
                    <a:pt x="40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8" name="Freeform 266"/>
            <p:cNvSpPr/>
            <p:nvPr/>
          </p:nvSpPr>
          <p:spPr bwMode="auto">
            <a:xfrm>
              <a:off x="4745039" y="1595438"/>
              <a:ext cx="112713" cy="84138"/>
            </a:xfrm>
            <a:custGeom>
              <a:avLst/>
              <a:gdLst/>
              <a:ahLst/>
              <a:cxnLst>
                <a:cxn ang="0">
                  <a:pos x="272" y="2"/>
                </a:cxn>
                <a:cxn ang="0">
                  <a:pos x="272" y="2"/>
                </a:cxn>
                <a:cxn ang="0">
                  <a:pos x="257" y="17"/>
                </a:cxn>
                <a:cxn ang="0">
                  <a:pos x="242" y="33"/>
                </a:cxn>
                <a:cxn ang="0">
                  <a:pos x="226" y="46"/>
                </a:cxn>
                <a:cxn ang="0">
                  <a:pos x="208" y="59"/>
                </a:cxn>
                <a:cxn ang="0">
                  <a:pos x="208" y="59"/>
                </a:cxn>
                <a:cxn ang="0">
                  <a:pos x="134" y="105"/>
                </a:cxn>
                <a:cxn ang="0">
                  <a:pos x="134" y="105"/>
                </a:cxn>
                <a:cxn ang="0">
                  <a:pos x="96" y="129"/>
                </a:cxn>
                <a:cxn ang="0">
                  <a:pos x="77" y="142"/>
                </a:cxn>
                <a:cxn ang="0">
                  <a:pos x="58" y="155"/>
                </a:cxn>
                <a:cxn ang="0">
                  <a:pos x="58" y="155"/>
                </a:cxn>
                <a:cxn ang="0">
                  <a:pos x="47" y="164"/>
                </a:cxn>
                <a:cxn ang="0">
                  <a:pos x="35" y="174"/>
                </a:cxn>
                <a:cxn ang="0">
                  <a:pos x="22" y="185"/>
                </a:cxn>
                <a:cxn ang="0">
                  <a:pos x="10" y="195"/>
                </a:cxn>
                <a:cxn ang="0">
                  <a:pos x="10" y="195"/>
                </a:cxn>
                <a:cxn ang="0">
                  <a:pos x="7" y="194"/>
                </a:cxn>
                <a:cxn ang="0">
                  <a:pos x="4" y="195"/>
                </a:cxn>
                <a:cxn ang="0">
                  <a:pos x="4" y="195"/>
                </a:cxn>
                <a:cxn ang="0">
                  <a:pos x="1" y="200"/>
                </a:cxn>
                <a:cxn ang="0">
                  <a:pos x="0" y="206"/>
                </a:cxn>
                <a:cxn ang="0">
                  <a:pos x="0" y="206"/>
                </a:cxn>
                <a:cxn ang="0">
                  <a:pos x="0" y="208"/>
                </a:cxn>
                <a:cxn ang="0">
                  <a:pos x="2" y="211"/>
                </a:cxn>
                <a:cxn ang="0">
                  <a:pos x="5" y="211"/>
                </a:cxn>
                <a:cxn ang="0">
                  <a:pos x="7" y="211"/>
                </a:cxn>
                <a:cxn ang="0">
                  <a:pos x="7" y="211"/>
                </a:cxn>
                <a:cxn ang="0">
                  <a:pos x="21" y="202"/>
                </a:cxn>
                <a:cxn ang="0">
                  <a:pos x="34" y="191"/>
                </a:cxn>
                <a:cxn ang="0">
                  <a:pos x="57" y="169"/>
                </a:cxn>
                <a:cxn ang="0">
                  <a:pos x="57" y="169"/>
                </a:cxn>
                <a:cxn ang="0">
                  <a:pos x="79" y="153"/>
                </a:cxn>
                <a:cxn ang="0">
                  <a:pos x="102" y="139"/>
                </a:cxn>
                <a:cxn ang="0">
                  <a:pos x="149" y="110"/>
                </a:cxn>
                <a:cxn ang="0">
                  <a:pos x="149" y="110"/>
                </a:cxn>
                <a:cxn ang="0">
                  <a:pos x="221" y="64"/>
                </a:cxn>
                <a:cxn ang="0">
                  <a:pos x="221" y="64"/>
                </a:cxn>
                <a:cxn ang="0">
                  <a:pos x="238" y="53"/>
                </a:cxn>
                <a:cxn ang="0">
                  <a:pos x="252" y="40"/>
                </a:cxn>
                <a:cxn ang="0">
                  <a:pos x="281" y="10"/>
                </a:cxn>
                <a:cxn ang="0">
                  <a:pos x="281" y="10"/>
                </a:cxn>
                <a:cxn ang="0">
                  <a:pos x="282" y="8"/>
                </a:cxn>
                <a:cxn ang="0">
                  <a:pos x="282" y="6"/>
                </a:cxn>
                <a:cxn ang="0">
                  <a:pos x="280" y="2"/>
                </a:cxn>
                <a:cxn ang="0">
                  <a:pos x="276" y="0"/>
                </a:cxn>
                <a:cxn ang="0">
                  <a:pos x="274" y="0"/>
                </a:cxn>
                <a:cxn ang="0">
                  <a:pos x="272" y="2"/>
                </a:cxn>
                <a:cxn ang="0">
                  <a:pos x="272" y="2"/>
                </a:cxn>
              </a:cxnLst>
              <a:rect l="0" t="0" r="r" b="b"/>
              <a:pathLst>
                <a:path w="282" h="211">
                  <a:moveTo>
                    <a:pt x="272" y="2"/>
                  </a:moveTo>
                  <a:lnTo>
                    <a:pt x="272" y="2"/>
                  </a:lnTo>
                  <a:lnTo>
                    <a:pt x="257" y="17"/>
                  </a:lnTo>
                  <a:lnTo>
                    <a:pt x="242" y="33"/>
                  </a:lnTo>
                  <a:lnTo>
                    <a:pt x="226" y="46"/>
                  </a:lnTo>
                  <a:lnTo>
                    <a:pt x="208" y="59"/>
                  </a:lnTo>
                  <a:lnTo>
                    <a:pt x="208" y="59"/>
                  </a:lnTo>
                  <a:lnTo>
                    <a:pt x="134" y="105"/>
                  </a:lnTo>
                  <a:lnTo>
                    <a:pt x="134" y="105"/>
                  </a:lnTo>
                  <a:lnTo>
                    <a:pt x="96" y="129"/>
                  </a:lnTo>
                  <a:lnTo>
                    <a:pt x="77" y="142"/>
                  </a:lnTo>
                  <a:lnTo>
                    <a:pt x="58" y="155"/>
                  </a:lnTo>
                  <a:lnTo>
                    <a:pt x="58" y="155"/>
                  </a:lnTo>
                  <a:lnTo>
                    <a:pt x="47" y="164"/>
                  </a:lnTo>
                  <a:lnTo>
                    <a:pt x="35" y="174"/>
                  </a:lnTo>
                  <a:lnTo>
                    <a:pt x="22" y="185"/>
                  </a:lnTo>
                  <a:lnTo>
                    <a:pt x="10" y="195"/>
                  </a:lnTo>
                  <a:lnTo>
                    <a:pt x="10" y="195"/>
                  </a:lnTo>
                  <a:lnTo>
                    <a:pt x="7" y="194"/>
                  </a:lnTo>
                  <a:lnTo>
                    <a:pt x="4" y="195"/>
                  </a:lnTo>
                  <a:lnTo>
                    <a:pt x="4" y="195"/>
                  </a:lnTo>
                  <a:lnTo>
                    <a:pt x="1" y="200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0" y="208"/>
                  </a:lnTo>
                  <a:lnTo>
                    <a:pt x="2" y="211"/>
                  </a:lnTo>
                  <a:lnTo>
                    <a:pt x="5" y="211"/>
                  </a:lnTo>
                  <a:lnTo>
                    <a:pt x="7" y="211"/>
                  </a:lnTo>
                  <a:lnTo>
                    <a:pt x="7" y="211"/>
                  </a:lnTo>
                  <a:lnTo>
                    <a:pt x="21" y="202"/>
                  </a:lnTo>
                  <a:lnTo>
                    <a:pt x="34" y="191"/>
                  </a:lnTo>
                  <a:lnTo>
                    <a:pt x="57" y="169"/>
                  </a:lnTo>
                  <a:lnTo>
                    <a:pt x="57" y="169"/>
                  </a:lnTo>
                  <a:lnTo>
                    <a:pt x="79" y="153"/>
                  </a:lnTo>
                  <a:lnTo>
                    <a:pt x="102" y="139"/>
                  </a:lnTo>
                  <a:lnTo>
                    <a:pt x="149" y="110"/>
                  </a:lnTo>
                  <a:lnTo>
                    <a:pt x="149" y="110"/>
                  </a:lnTo>
                  <a:lnTo>
                    <a:pt x="221" y="64"/>
                  </a:lnTo>
                  <a:lnTo>
                    <a:pt x="221" y="64"/>
                  </a:lnTo>
                  <a:lnTo>
                    <a:pt x="238" y="53"/>
                  </a:lnTo>
                  <a:lnTo>
                    <a:pt x="252" y="40"/>
                  </a:lnTo>
                  <a:lnTo>
                    <a:pt x="281" y="10"/>
                  </a:lnTo>
                  <a:lnTo>
                    <a:pt x="281" y="10"/>
                  </a:lnTo>
                  <a:lnTo>
                    <a:pt x="282" y="8"/>
                  </a:lnTo>
                  <a:lnTo>
                    <a:pt x="282" y="6"/>
                  </a:lnTo>
                  <a:lnTo>
                    <a:pt x="280" y="2"/>
                  </a:lnTo>
                  <a:lnTo>
                    <a:pt x="276" y="0"/>
                  </a:lnTo>
                  <a:lnTo>
                    <a:pt x="274" y="0"/>
                  </a:lnTo>
                  <a:lnTo>
                    <a:pt x="272" y="2"/>
                  </a:lnTo>
                  <a:lnTo>
                    <a:pt x="27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9" name="Freeform 267"/>
            <p:cNvSpPr/>
            <p:nvPr/>
          </p:nvSpPr>
          <p:spPr bwMode="auto">
            <a:xfrm>
              <a:off x="4625976" y="1595438"/>
              <a:ext cx="120650" cy="82550"/>
            </a:xfrm>
            <a:custGeom>
              <a:avLst/>
              <a:gdLst/>
              <a:ahLst/>
              <a:cxnLst>
                <a:cxn ang="0">
                  <a:pos x="293" y="0"/>
                </a:cxn>
                <a:cxn ang="0">
                  <a:pos x="293" y="0"/>
                </a:cxn>
                <a:cxn ang="0">
                  <a:pos x="218" y="49"/>
                </a:cxn>
                <a:cxn ang="0">
                  <a:pos x="143" y="98"/>
                </a:cxn>
                <a:cxn ang="0">
                  <a:pos x="143" y="98"/>
                </a:cxn>
                <a:cxn ang="0">
                  <a:pos x="107" y="123"/>
                </a:cxn>
                <a:cxn ang="0">
                  <a:pos x="73" y="148"/>
                </a:cxn>
                <a:cxn ang="0">
                  <a:pos x="39" y="173"/>
                </a:cxn>
                <a:cxn ang="0">
                  <a:pos x="21" y="185"/>
                </a:cxn>
                <a:cxn ang="0">
                  <a:pos x="3" y="195"/>
                </a:cxn>
                <a:cxn ang="0">
                  <a:pos x="3" y="195"/>
                </a:cxn>
                <a:cxn ang="0">
                  <a:pos x="0" y="197"/>
                </a:cxn>
                <a:cxn ang="0">
                  <a:pos x="0" y="198"/>
                </a:cxn>
                <a:cxn ang="0">
                  <a:pos x="0" y="203"/>
                </a:cxn>
                <a:cxn ang="0">
                  <a:pos x="4" y="206"/>
                </a:cxn>
                <a:cxn ang="0">
                  <a:pos x="5" y="206"/>
                </a:cxn>
                <a:cxn ang="0">
                  <a:pos x="8" y="204"/>
                </a:cxn>
                <a:cxn ang="0">
                  <a:pos x="8" y="204"/>
                </a:cxn>
                <a:cxn ang="0">
                  <a:pos x="26" y="194"/>
                </a:cxn>
                <a:cxn ang="0">
                  <a:pos x="45" y="183"/>
                </a:cxn>
                <a:cxn ang="0">
                  <a:pos x="80" y="159"/>
                </a:cxn>
                <a:cxn ang="0">
                  <a:pos x="114" y="132"/>
                </a:cxn>
                <a:cxn ang="0">
                  <a:pos x="148" y="108"/>
                </a:cxn>
                <a:cxn ang="0">
                  <a:pos x="148" y="108"/>
                </a:cxn>
                <a:cxn ang="0">
                  <a:pos x="224" y="59"/>
                </a:cxn>
                <a:cxn ang="0">
                  <a:pos x="300" y="11"/>
                </a:cxn>
                <a:cxn ang="0">
                  <a:pos x="300" y="11"/>
                </a:cxn>
                <a:cxn ang="0">
                  <a:pos x="301" y="10"/>
                </a:cxn>
                <a:cxn ang="0">
                  <a:pos x="302" y="7"/>
                </a:cxn>
                <a:cxn ang="0">
                  <a:pos x="301" y="3"/>
                </a:cxn>
                <a:cxn ang="0">
                  <a:pos x="298" y="0"/>
                </a:cxn>
                <a:cxn ang="0">
                  <a:pos x="296" y="0"/>
                </a:cxn>
                <a:cxn ang="0">
                  <a:pos x="293" y="0"/>
                </a:cxn>
                <a:cxn ang="0">
                  <a:pos x="293" y="0"/>
                </a:cxn>
              </a:cxnLst>
              <a:rect l="0" t="0" r="r" b="b"/>
              <a:pathLst>
                <a:path w="302" h="206">
                  <a:moveTo>
                    <a:pt x="293" y="0"/>
                  </a:moveTo>
                  <a:lnTo>
                    <a:pt x="293" y="0"/>
                  </a:lnTo>
                  <a:lnTo>
                    <a:pt x="218" y="49"/>
                  </a:lnTo>
                  <a:lnTo>
                    <a:pt x="143" y="98"/>
                  </a:lnTo>
                  <a:lnTo>
                    <a:pt x="143" y="98"/>
                  </a:lnTo>
                  <a:lnTo>
                    <a:pt x="107" y="123"/>
                  </a:lnTo>
                  <a:lnTo>
                    <a:pt x="73" y="148"/>
                  </a:lnTo>
                  <a:lnTo>
                    <a:pt x="39" y="173"/>
                  </a:lnTo>
                  <a:lnTo>
                    <a:pt x="21" y="185"/>
                  </a:lnTo>
                  <a:lnTo>
                    <a:pt x="3" y="195"/>
                  </a:lnTo>
                  <a:lnTo>
                    <a:pt x="3" y="195"/>
                  </a:lnTo>
                  <a:lnTo>
                    <a:pt x="0" y="197"/>
                  </a:lnTo>
                  <a:lnTo>
                    <a:pt x="0" y="198"/>
                  </a:lnTo>
                  <a:lnTo>
                    <a:pt x="0" y="203"/>
                  </a:lnTo>
                  <a:lnTo>
                    <a:pt x="4" y="206"/>
                  </a:lnTo>
                  <a:lnTo>
                    <a:pt x="5" y="206"/>
                  </a:lnTo>
                  <a:lnTo>
                    <a:pt x="8" y="204"/>
                  </a:lnTo>
                  <a:lnTo>
                    <a:pt x="8" y="204"/>
                  </a:lnTo>
                  <a:lnTo>
                    <a:pt x="26" y="194"/>
                  </a:lnTo>
                  <a:lnTo>
                    <a:pt x="45" y="183"/>
                  </a:lnTo>
                  <a:lnTo>
                    <a:pt x="80" y="159"/>
                  </a:lnTo>
                  <a:lnTo>
                    <a:pt x="114" y="132"/>
                  </a:lnTo>
                  <a:lnTo>
                    <a:pt x="148" y="108"/>
                  </a:lnTo>
                  <a:lnTo>
                    <a:pt x="148" y="108"/>
                  </a:lnTo>
                  <a:lnTo>
                    <a:pt x="224" y="59"/>
                  </a:lnTo>
                  <a:lnTo>
                    <a:pt x="300" y="11"/>
                  </a:lnTo>
                  <a:lnTo>
                    <a:pt x="300" y="11"/>
                  </a:lnTo>
                  <a:lnTo>
                    <a:pt x="301" y="10"/>
                  </a:lnTo>
                  <a:lnTo>
                    <a:pt x="302" y="7"/>
                  </a:lnTo>
                  <a:lnTo>
                    <a:pt x="301" y="3"/>
                  </a:lnTo>
                  <a:lnTo>
                    <a:pt x="298" y="0"/>
                  </a:lnTo>
                  <a:lnTo>
                    <a:pt x="296" y="0"/>
                  </a:lnTo>
                  <a:lnTo>
                    <a:pt x="293" y="0"/>
                  </a:lnTo>
                  <a:lnTo>
                    <a:pt x="293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0" name="Freeform 268"/>
            <p:cNvSpPr/>
            <p:nvPr/>
          </p:nvSpPr>
          <p:spPr bwMode="auto">
            <a:xfrm>
              <a:off x="4568826" y="1585913"/>
              <a:ext cx="114300" cy="87313"/>
            </a:xfrm>
            <a:custGeom>
              <a:avLst/>
              <a:gdLst/>
              <a:ahLst/>
              <a:cxnLst>
                <a:cxn ang="0">
                  <a:pos x="280" y="2"/>
                </a:cxn>
                <a:cxn ang="0">
                  <a:pos x="280" y="2"/>
                </a:cxn>
                <a:cxn ang="0">
                  <a:pos x="246" y="30"/>
                </a:cxn>
                <a:cxn ang="0">
                  <a:pos x="212" y="58"/>
                </a:cxn>
                <a:cxn ang="0">
                  <a:pos x="176" y="85"/>
                </a:cxn>
                <a:cxn ang="0">
                  <a:pos x="141" y="113"/>
                </a:cxn>
                <a:cxn ang="0">
                  <a:pos x="141" y="113"/>
                </a:cxn>
                <a:cxn ang="0">
                  <a:pos x="121" y="128"/>
                </a:cxn>
                <a:cxn ang="0">
                  <a:pos x="102" y="143"/>
                </a:cxn>
                <a:cxn ang="0">
                  <a:pos x="59" y="169"/>
                </a:cxn>
                <a:cxn ang="0">
                  <a:pos x="59" y="169"/>
                </a:cxn>
                <a:cxn ang="0">
                  <a:pos x="29" y="187"/>
                </a:cxn>
                <a:cxn ang="0">
                  <a:pos x="13" y="198"/>
                </a:cxn>
                <a:cxn ang="0">
                  <a:pos x="6" y="204"/>
                </a:cxn>
                <a:cxn ang="0">
                  <a:pos x="1" y="211"/>
                </a:cxn>
                <a:cxn ang="0">
                  <a:pos x="1" y="211"/>
                </a:cxn>
                <a:cxn ang="0">
                  <a:pos x="0" y="212"/>
                </a:cxn>
                <a:cxn ang="0">
                  <a:pos x="0" y="215"/>
                </a:cxn>
                <a:cxn ang="0">
                  <a:pos x="1" y="219"/>
                </a:cxn>
                <a:cxn ang="0">
                  <a:pos x="2" y="220"/>
                </a:cxn>
                <a:cxn ang="0">
                  <a:pos x="5" y="220"/>
                </a:cxn>
                <a:cxn ang="0">
                  <a:pos x="6" y="220"/>
                </a:cxn>
                <a:cxn ang="0">
                  <a:pos x="9" y="219"/>
                </a:cxn>
                <a:cxn ang="0">
                  <a:pos x="9" y="219"/>
                </a:cxn>
                <a:cxn ang="0">
                  <a:pos x="16" y="212"/>
                </a:cxn>
                <a:cxn ang="0">
                  <a:pos x="22" y="206"/>
                </a:cxn>
                <a:cxn ang="0">
                  <a:pos x="39" y="194"/>
                </a:cxn>
                <a:cxn ang="0">
                  <a:pos x="73" y="174"/>
                </a:cxn>
                <a:cxn ang="0">
                  <a:pos x="73" y="174"/>
                </a:cxn>
                <a:cxn ang="0">
                  <a:pos x="108" y="152"/>
                </a:cxn>
                <a:cxn ang="0">
                  <a:pos x="125" y="140"/>
                </a:cxn>
                <a:cxn ang="0">
                  <a:pos x="141" y="127"/>
                </a:cxn>
                <a:cxn ang="0">
                  <a:pos x="141" y="127"/>
                </a:cxn>
                <a:cxn ang="0">
                  <a:pos x="216" y="70"/>
                </a:cxn>
                <a:cxn ang="0">
                  <a:pos x="252" y="39"/>
                </a:cxn>
                <a:cxn ang="0">
                  <a:pos x="289" y="11"/>
                </a:cxn>
                <a:cxn ang="0">
                  <a:pos x="289" y="11"/>
                </a:cxn>
                <a:cxn ang="0">
                  <a:pos x="290" y="8"/>
                </a:cxn>
                <a:cxn ang="0">
                  <a:pos x="290" y="7"/>
                </a:cxn>
                <a:cxn ang="0">
                  <a:pos x="290" y="4"/>
                </a:cxn>
                <a:cxn ang="0">
                  <a:pos x="289" y="3"/>
                </a:cxn>
                <a:cxn ang="0">
                  <a:pos x="285" y="0"/>
                </a:cxn>
                <a:cxn ang="0">
                  <a:pos x="282" y="2"/>
                </a:cxn>
                <a:cxn ang="0">
                  <a:pos x="280" y="2"/>
                </a:cxn>
                <a:cxn ang="0">
                  <a:pos x="280" y="2"/>
                </a:cxn>
              </a:cxnLst>
              <a:rect l="0" t="0" r="r" b="b"/>
              <a:pathLst>
                <a:path w="290" h="220">
                  <a:moveTo>
                    <a:pt x="280" y="2"/>
                  </a:moveTo>
                  <a:lnTo>
                    <a:pt x="280" y="2"/>
                  </a:lnTo>
                  <a:lnTo>
                    <a:pt x="246" y="30"/>
                  </a:lnTo>
                  <a:lnTo>
                    <a:pt x="212" y="58"/>
                  </a:lnTo>
                  <a:lnTo>
                    <a:pt x="176" y="85"/>
                  </a:lnTo>
                  <a:lnTo>
                    <a:pt x="141" y="113"/>
                  </a:lnTo>
                  <a:lnTo>
                    <a:pt x="141" y="113"/>
                  </a:lnTo>
                  <a:lnTo>
                    <a:pt x="121" y="128"/>
                  </a:lnTo>
                  <a:lnTo>
                    <a:pt x="102" y="143"/>
                  </a:lnTo>
                  <a:lnTo>
                    <a:pt x="59" y="169"/>
                  </a:lnTo>
                  <a:lnTo>
                    <a:pt x="59" y="169"/>
                  </a:lnTo>
                  <a:lnTo>
                    <a:pt x="29" y="187"/>
                  </a:lnTo>
                  <a:lnTo>
                    <a:pt x="13" y="198"/>
                  </a:lnTo>
                  <a:lnTo>
                    <a:pt x="6" y="204"/>
                  </a:lnTo>
                  <a:lnTo>
                    <a:pt x="1" y="211"/>
                  </a:lnTo>
                  <a:lnTo>
                    <a:pt x="1" y="211"/>
                  </a:lnTo>
                  <a:lnTo>
                    <a:pt x="0" y="212"/>
                  </a:lnTo>
                  <a:lnTo>
                    <a:pt x="0" y="215"/>
                  </a:lnTo>
                  <a:lnTo>
                    <a:pt x="1" y="219"/>
                  </a:lnTo>
                  <a:lnTo>
                    <a:pt x="2" y="220"/>
                  </a:lnTo>
                  <a:lnTo>
                    <a:pt x="5" y="220"/>
                  </a:lnTo>
                  <a:lnTo>
                    <a:pt x="6" y="220"/>
                  </a:lnTo>
                  <a:lnTo>
                    <a:pt x="9" y="219"/>
                  </a:lnTo>
                  <a:lnTo>
                    <a:pt x="9" y="219"/>
                  </a:lnTo>
                  <a:lnTo>
                    <a:pt x="16" y="212"/>
                  </a:lnTo>
                  <a:lnTo>
                    <a:pt x="22" y="206"/>
                  </a:lnTo>
                  <a:lnTo>
                    <a:pt x="39" y="194"/>
                  </a:lnTo>
                  <a:lnTo>
                    <a:pt x="73" y="174"/>
                  </a:lnTo>
                  <a:lnTo>
                    <a:pt x="73" y="174"/>
                  </a:lnTo>
                  <a:lnTo>
                    <a:pt x="108" y="152"/>
                  </a:lnTo>
                  <a:lnTo>
                    <a:pt x="125" y="140"/>
                  </a:lnTo>
                  <a:lnTo>
                    <a:pt x="141" y="127"/>
                  </a:lnTo>
                  <a:lnTo>
                    <a:pt x="141" y="127"/>
                  </a:lnTo>
                  <a:lnTo>
                    <a:pt x="216" y="70"/>
                  </a:lnTo>
                  <a:lnTo>
                    <a:pt x="252" y="39"/>
                  </a:lnTo>
                  <a:lnTo>
                    <a:pt x="289" y="11"/>
                  </a:lnTo>
                  <a:lnTo>
                    <a:pt x="289" y="11"/>
                  </a:lnTo>
                  <a:lnTo>
                    <a:pt x="290" y="8"/>
                  </a:lnTo>
                  <a:lnTo>
                    <a:pt x="290" y="7"/>
                  </a:lnTo>
                  <a:lnTo>
                    <a:pt x="290" y="4"/>
                  </a:lnTo>
                  <a:lnTo>
                    <a:pt x="289" y="3"/>
                  </a:lnTo>
                  <a:lnTo>
                    <a:pt x="285" y="0"/>
                  </a:lnTo>
                  <a:lnTo>
                    <a:pt x="282" y="2"/>
                  </a:lnTo>
                  <a:lnTo>
                    <a:pt x="280" y="2"/>
                  </a:lnTo>
                  <a:lnTo>
                    <a:pt x="28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1" name="Freeform 269"/>
            <p:cNvSpPr/>
            <p:nvPr/>
          </p:nvSpPr>
          <p:spPr bwMode="auto">
            <a:xfrm>
              <a:off x="4497389" y="1541463"/>
              <a:ext cx="179388" cy="134938"/>
            </a:xfrm>
            <a:custGeom>
              <a:avLst/>
              <a:gdLst/>
              <a:ahLst/>
              <a:cxnLst>
                <a:cxn ang="0">
                  <a:pos x="441" y="3"/>
                </a:cxn>
                <a:cxn ang="0">
                  <a:pos x="429" y="13"/>
                </a:cxn>
                <a:cxn ang="0">
                  <a:pos x="417" y="18"/>
                </a:cxn>
                <a:cxn ang="0">
                  <a:pos x="411" y="22"/>
                </a:cxn>
                <a:cxn ang="0">
                  <a:pos x="394" y="39"/>
                </a:cxn>
                <a:cxn ang="0">
                  <a:pos x="365" y="65"/>
                </a:cxn>
                <a:cxn ang="0">
                  <a:pos x="334" y="92"/>
                </a:cxn>
                <a:cxn ang="0">
                  <a:pos x="284" y="130"/>
                </a:cxn>
                <a:cxn ang="0">
                  <a:pos x="246" y="156"/>
                </a:cxn>
                <a:cxn ang="0">
                  <a:pos x="231" y="164"/>
                </a:cxn>
                <a:cxn ang="0">
                  <a:pos x="201" y="181"/>
                </a:cxn>
                <a:cxn ang="0">
                  <a:pos x="145" y="222"/>
                </a:cxn>
                <a:cxn ang="0">
                  <a:pos x="116" y="243"/>
                </a:cxn>
                <a:cxn ang="0">
                  <a:pos x="1" y="330"/>
                </a:cxn>
                <a:cxn ang="0">
                  <a:pos x="0" y="332"/>
                </a:cxn>
                <a:cxn ang="0">
                  <a:pos x="0" y="336"/>
                </a:cxn>
                <a:cxn ang="0">
                  <a:pos x="5" y="339"/>
                </a:cxn>
                <a:cxn ang="0">
                  <a:pos x="9" y="337"/>
                </a:cxn>
                <a:cxn ang="0">
                  <a:pos x="75" y="289"/>
                </a:cxn>
                <a:cxn ang="0">
                  <a:pos x="140" y="241"/>
                </a:cxn>
                <a:cxn ang="0">
                  <a:pos x="196" y="196"/>
                </a:cxn>
                <a:cxn ang="0">
                  <a:pos x="212" y="187"/>
                </a:cxn>
                <a:cxn ang="0">
                  <a:pos x="262" y="161"/>
                </a:cxn>
                <a:cxn ang="0">
                  <a:pos x="273" y="154"/>
                </a:cxn>
                <a:cxn ang="0">
                  <a:pos x="303" y="130"/>
                </a:cxn>
                <a:cxn ang="0">
                  <a:pos x="319" y="116"/>
                </a:cxn>
                <a:cxn ang="0">
                  <a:pos x="365" y="81"/>
                </a:cxn>
                <a:cxn ang="0">
                  <a:pos x="391" y="58"/>
                </a:cxn>
                <a:cxn ang="0">
                  <a:pos x="416" y="34"/>
                </a:cxn>
                <a:cxn ang="0">
                  <a:pos x="434" y="22"/>
                </a:cxn>
                <a:cxn ang="0">
                  <a:pos x="447" y="13"/>
                </a:cxn>
                <a:cxn ang="0">
                  <a:pos x="450" y="9"/>
                </a:cxn>
                <a:cxn ang="0">
                  <a:pos x="451" y="4"/>
                </a:cxn>
                <a:cxn ang="0">
                  <a:pos x="443" y="0"/>
                </a:cxn>
                <a:cxn ang="0">
                  <a:pos x="441" y="3"/>
                </a:cxn>
              </a:cxnLst>
              <a:rect l="0" t="0" r="r" b="b"/>
              <a:pathLst>
                <a:path w="451" h="339">
                  <a:moveTo>
                    <a:pt x="441" y="3"/>
                  </a:moveTo>
                  <a:lnTo>
                    <a:pt x="441" y="3"/>
                  </a:lnTo>
                  <a:lnTo>
                    <a:pt x="436" y="9"/>
                  </a:lnTo>
                  <a:lnTo>
                    <a:pt x="429" y="13"/>
                  </a:lnTo>
                  <a:lnTo>
                    <a:pt x="424" y="14"/>
                  </a:lnTo>
                  <a:lnTo>
                    <a:pt x="417" y="18"/>
                  </a:lnTo>
                  <a:lnTo>
                    <a:pt x="417" y="18"/>
                  </a:lnTo>
                  <a:lnTo>
                    <a:pt x="411" y="22"/>
                  </a:lnTo>
                  <a:lnTo>
                    <a:pt x="405" y="28"/>
                  </a:lnTo>
                  <a:lnTo>
                    <a:pt x="394" y="39"/>
                  </a:lnTo>
                  <a:lnTo>
                    <a:pt x="394" y="39"/>
                  </a:lnTo>
                  <a:lnTo>
                    <a:pt x="365" y="65"/>
                  </a:lnTo>
                  <a:lnTo>
                    <a:pt x="349" y="79"/>
                  </a:lnTo>
                  <a:lnTo>
                    <a:pt x="334" y="92"/>
                  </a:lnTo>
                  <a:lnTo>
                    <a:pt x="334" y="92"/>
                  </a:lnTo>
                  <a:lnTo>
                    <a:pt x="284" y="130"/>
                  </a:lnTo>
                  <a:lnTo>
                    <a:pt x="259" y="148"/>
                  </a:lnTo>
                  <a:lnTo>
                    <a:pt x="246" y="156"/>
                  </a:lnTo>
                  <a:lnTo>
                    <a:pt x="231" y="164"/>
                  </a:lnTo>
                  <a:lnTo>
                    <a:pt x="231" y="164"/>
                  </a:lnTo>
                  <a:lnTo>
                    <a:pt x="216" y="171"/>
                  </a:lnTo>
                  <a:lnTo>
                    <a:pt x="201" y="181"/>
                  </a:lnTo>
                  <a:lnTo>
                    <a:pt x="173" y="200"/>
                  </a:lnTo>
                  <a:lnTo>
                    <a:pt x="145" y="222"/>
                  </a:lnTo>
                  <a:lnTo>
                    <a:pt x="116" y="243"/>
                  </a:lnTo>
                  <a:lnTo>
                    <a:pt x="116" y="243"/>
                  </a:lnTo>
                  <a:lnTo>
                    <a:pt x="59" y="286"/>
                  </a:lnTo>
                  <a:lnTo>
                    <a:pt x="1" y="330"/>
                  </a:lnTo>
                  <a:lnTo>
                    <a:pt x="1" y="330"/>
                  </a:lnTo>
                  <a:lnTo>
                    <a:pt x="0" y="332"/>
                  </a:lnTo>
                  <a:lnTo>
                    <a:pt x="0" y="334"/>
                  </a:lnTo>
                  <a:lnTo>
                    <a:pt x="0" y="336"/>
                  </a:lnTo>
                  <a:lnTo>
                    <a:pt x="1" y="337"/>
                  </a:lnTo>
                  <a:lnTo>
                    <a:pt x="5" y="339"/>
                  </a:lnTo>
                  <a:lnTo>
                    <a:pt x="8" y="339"/>
                  </a:lnTo>
                  <a:lnTo>
                    <a:pt x="9" y="337"/>
                  </a:lnTo>
                  <a:lnTo>
                    <a:pt x="9" y="337"/>
                  </a:lnTo>
                  <a:lnTo>
                    <a:pt x="75" y="289"/>
                  </a:lnTo>
                  <a:lnTo>
                    <a:pt x="140" y="241"/>
                  </a:lnTo>
                  <a:lnTo>
                    <a:pt x="140" y="241"/>
                  </a:lnTo>
                  <a:lnTo>
                    <a:pt x="169" y="218"/>
                  </a:lnTo>
                  <a:lnTo>
                    <a:pt x="196" y="196"/>
                  </a:lnTo>
                  <a:lnTo>
                    <a:pt x="196" y="196"/>
                  </a:lnTo>
                  <a:lnTo>
                    <a:pt x="212" y="187"/>
                  </a:lnTo>
                  <a:lnTo>
                    <a:pt x="229" y="178"/>
                  </a:lnTo>
                  <a:lnTo>
                    <a:pt x="262" y="161"/>
                  </a:lnTo>
                  <a:lnTo>
                    <a:pt x="262" y="161"/>
                  </a:lnTo>
                  <a:lnTo>
                    <a:pt x="273" y="154"/>
                  </a:lnTo>
                  <a:lnTo>
                    <a:pt x="284" y="147"/>
                  </a:lnTo>
                  <a:lnTo>
                    <a:pt x="303" y="130"/>
                  </a:lnTo>
                  <a:lnTo>
                    <a:pt x="303" y="130"/>
                  </a:lnTo>
                  <a:lnTo>
                    <a:pt x="319" y="116"/>
                  </a:lnTo>
                  <a:lnTo>
                    <a:pt x="335" y="105"/>
                  </a:lnTo>
                  <a:lnTo>
                    <a:pt x="365" y="81"/>
                  </a:lnTo>
                  <a:lnTo>
                    <a:pt x="365" y="81"/>
                  </a:lnTo>
                  <a:lnTo>
                    <a:pt x="391" y="58"/>
                  </a:lnTo>
                  <a:lnTo>
                    <a:pt x="416" y="34"/>
                  </a:lnTo>
                  <a:lnTo>
                    <a:pt x="416" y="34"/>
                  </a:lnTo>
                  <a:lnTo>
                    <a:pt x="425" y="28"/>
                  </a:lnTo>
                  <a:lnTo>
                    <a:pt x="434" y="22"/>
                  </a:lnTo>
                  <a:lnTo>
                    <a:pt x="443" y="17"/>
                  </a:lnTo>
                  <a:lnTo>
                    <a:pt x="447" y="13"/>
                  </a:lnTo>
                  <a:lnTo>
                    <a:pt x="450" y="9"/>
                  </a:lnTo>
                  <a:lnTo>
                    <a:pt x="450" y="9"/>
                  </a:lnTo>
                  <a:lnTo>
                    <a:pt x="451" y="7"/>
                  </a:lnTo>
                  <a:lnTo>
                    <a:pt x="451" y="4"/>
                  </a:lnTo>
                  <a:lnTo>
                    <a:pt x="449" y="1"/>
                  </a:lnTo>
                  <a:lnTo>
                    <a:pt x="443" y="0"/>
                  </a:lnTo>
                  <a:lnTo>
                    <a:pt x="442" y="1"/>
                  </a:lnTo>
                  <a:lnTo>
                    <a:pt x="441" y="3"/>
                  </a:lnTo>
                  <a:lnTo>
                    <a:pt x="441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2" name="Freeform 270"/>
            <p:cNvSpPr/>
            <p:nvPr/>
          </p:nvSpPr>
          <p:spPr bwMode="auto">
            <a:xfrm>
              <a:off x="4437064" y="1593851"/>
              <a:ext cx="104775" cy="84138"/>
            </a:xfrm>
            <a:custGeom>
              <a:avLst/>
              <a:gdLst/>
              <a:ahLst/>
              <a:cxnLst>
                <a:cxn ang="0">
                  <a:pos x="254" y="2"/>
                </a:cxn>
                <a:cxn ang="0">
                  <a:pos x="254" y="2"/>
                </a:cxn>
                <a:cxn ang="0">
                  <a:pos x="238" y="16"/>
                </a:cxn>
                <a:cxn ang="0">
                  <a:pos x="224" y="29"/>
                </a:cxn>
                <a:cxn ang="0">
                  <a:pos x="191" y="53"/>
                </a:cxn>
                <a:cxn ang="0">
                  <a:pos x="158" y="78"/>
                </a:cxn>
                <a:cxn ang="0">
                  <a:pos x="127" y="103"/>
                </a:cxn>
                <a:cxn ang="0">
                  <a:pos x="127" y="103"/>
                </a:cxn>
                <a:cxn ang="0">
                  <a:pos x="64" y="155"/>
                </a:cxn>
                <a:cxn ang="0">
                  <a:pos x="64" y="155"/>
                </a:cxn>
                <a:cxn ang="0">
                  <a:pos x="49" y="167"/>
                </a:cxn>
                <a:cxn ang="0">
                  <a:pos x="32" y="179"/>
                </a:cxn>
                <a:cxn ang="0">
                  <a:pos x="16" y="191"/>
                </a:cxn>
                <a:cxn ang="0">
                  <a:pos x="9" y="197"/>
                </a:cxn>
                <a:cxn ang="0">
                  <a:pos x="3" y="205"/>
                </a:cxn>
                <a:cxn ang="0">
                  <a:pos x="3" y="205"/>
                </a:cxn>
                <a:cxn ang="0">
                  <a:pos x="2" y="206"/>
                </a:cxn>
                <a:cxn ang="0">
                  <a:pos x="0" y="209"/>
                </a:cxn>
                <a:cxn ang="0">
                  <a:pos x="3" y="213"/>
                </a:cxn>
                <a:cxn ang="0">
                  <a:pos x="4" y="214"/>
                </a:cxn>
                <a:cxn ang="0">
                  <a:pos x="7" y="214"/>
                </a:cxn>
                <a:cxn ang="0">
                  <a:pos x="8" y="214"/>
                </a:cxn>
                <a:cxn ang="0">
                  <a:pos x="11" y="213"/>
                </a:cxn>
                <a:cxn ang="0">
                  <a:pos x="11" y="213"/>
                </a:cxn>
                <a:cxn ang="0">
                  <a:pos x="22" y="201"/>
                </a:cxn>
                <a:cxn ang="0">
                  <a:pos x="37" y="191"/>
                </a:cxn>
                <a:cxn ang="0">
                  <a:pos x="64" y="170"/>
                </a:cxn>
                <a:cxn ang="0">
                  <a:pos x="64" y="170"/>
                </a:cxn>
                <a:cxn ang="0">
                  <a:pos x="101" y="141"/>
                </a:cxn>
                <a:cxn ang="0">
                  <a:pos x="135" y="112"/>
                </a:cxn>
                <a:cxn ang="0">
                  <a:pos x="135" y="112"/>
                </a:cxn>
                <a:cxn ang="0">
                  <a:pos x="151" y="98"/>
                </a:cxn>
                <a:cxn ang="0">
                  <a:pos x="166" y="86"/>
                </a:cxn>
                <a:cxn ang="0">
                  <a:pos x="199" y="61"/>
                </a:cxn>
                <a:cxn ang="0">
                  <a:pos x="232" y="36"/>
                </a:cxn>
                <a:cxn ang="0">
                  <a:pos x="247" y="25"/>
                </a:cxn>
                <a:cxn ang="0">
                  <a:pos x="262" y="10"/>
                </a:cxn>
                <a:cxn ang="0">
                  <a:pos x="262" y="10"/>
                </a:cxn>
                <a:cxn ang="0">
                  <a:pos x="263" y="8"/>
                </a:cxn>
                <a:cxn ang="0">
                  <a:pos x="263" y="6"/>
                </a:cxn>
                <a:cxn ang="0">
                  <a:pos x="262" y="2"/>
                </a:cxn>
                <a:cxn ang="0">
                  <a:pos x="258" y="0"/>
                </a:cxn>
                <a:cxn ang="0">
                  <a:pos x="255" y="1"/>
                </a:cxn>
                <a:cxn ang="0">
                  <a:pos x="254" y="2"/>
                </a:cxn>
                <a:cxn ang="0">
                  <a:pos x="254" y="2"/>
                </a:cxn>
              </a:cxnLst>
              <a:rect l="0" t="0" r="r" b="b"/>
              <a:pathLst>
                <a:path w="263" h="214">
                  <a:moveTo>
                    <a:pt x="254" y="2"/>
                  </a:moveTo>
                  <a:lnTo>
                    <a:pt x="254" y="2"/>
                  </a:lnTo>
                  <a:lnTo>
                    <a:pt x="238" y="16"/>
                  </a:lnTo>
                  <a:lnTo>
                    <a:pt x="224" y="29"/>
                  </a:lnTo>
                  <a:lnTo>
                    <a:pt x="191" y="53"/>
                  </a:lnTo>
                  <a:lnTo>
                    <a:pt x="158" y="78"/>
                  </a:lnTo>
                  <a:lnTo>
                    <a:pt x="127" y="103"/>
                  </a:lnTo>
                  <a:lnTo>
                    <a:pt x="127" y="103"/>
                  </a:lnTo>
                  <a:lnTo>
                    <a:pt x="64" y="155"/>
                  </a:lnTo>
                  <a:lnTo>
                    <a:pt x="64" y="155"/>
                  </a:lnTo>
                  <a:lnTo>
                    <a:pt x="49" y="167"/>
                  </a:lnTo>
                  <a:lnTo>
                    <a:pt x="32" y="179"/>
                  </a:lnTo>
                  <a:lnTo>
                    <a:pt x="16" y="191"/>
                  </a:lnTo>
                  <a:lnTo>
                    <a:pt x="9" y="197"/>
                  </a:lnTo>
                  <a:lnTo>
                    <a:pt x="3" y="205"/>
                  </a:lnTo>
                  <a:lnTo>
                    <a:pt x="3" y="205"/>
                  </a:lnTo>
                  <a:lnTo>
                    <a:pt x="2" y="206"/>
                  </a:lnTo>
                  <a:lnTo>
                    <a:pt x="0" y="209"/>
                  </a:lnTo>
                  <a:lnTo>
                    <a:pt x="3" y="213"/>
                  </a:lnTo>
                  <a:lnTo>
                    <a:pt x="4" y="214"/>
                  </a:lnTo>
                  <a:lnTo>
                    <a:pt x="7" y="214"/>
                  </a:lnTo>
                  <a:lnTo>
                    <a:pt x="8" y="214"/>
                  </a:lnTo>
                  <a:lnTo>
                    <a:pt x="11" y="213"/>
                  </a:lnTo>
                  <a:lnTo>
                    <a:pt x="11" y="213"/>
                  </a:lnTo>
                  <a:lnTo>
                    <a:pt x="22" y="201"/>
                  </a:lnTo>
                  <a:lnTo>
                    <a:pt x="37" y="191"/>
                  </a:lnTo>
                  <a:lnTo>
                    <a:pt x="64" y="170"/>
                  </a:lnTo>
                  <a:lnTo>
                    <a:pt x="64" y="170"/>
                  </a:lnTo>
                  <a:lnTo>
                    <a:pt x="101" y="141"/>
                  </a:lnTo>
                  <a:lnTo>
                    <a:pt x="135" y="112"/>
                  </a:lnTo>
                  <a:lnTo>
                    <a:pt x="135" y="112"/>
                  </a:lnTo>
                  <a:lnTo>
                    <a:pt x="151" y="98"/>
                  </a:lnTo>
                  <a:lnTo>
                    <a:pt x="166" y="86"/>
                  </a:lnTo>
                  <a:lnTo>
                    <a:pt x="199" y="61"/>
                  </a:lnTo>
                  <a:lnTo>
                    <a:pt x="232" y="36"/>
                  </a:lnTo>
                  <a:lnTo>
                    <a:pt x="247" y="25"/>
                  </a:lnTo>
                  <a:lnTo>
                    <a:pt x="262" y="10"/>
                  </a:lnTo>
                  <a:lnTo>
                    <a:pt x="262" y="10"/>
                  </a:lnTo>
                  <a:lnTo>
                    <a:pt x="263" y="8"/>
                  </a:lnTo>
                  <a:lnTo>
                    <a:pt x="263" y="6"/>
                  </a:lnTo>
                  <a:lnTo>
                    <a:pt x="262" y="2"/>
                  </a:lnTo>
                  <a:lnTo>
                    <a:pt x="258" y="0"/>
                  </a:lnTo>
                  <a:lnTo>
                    <a:pt x="255" y="1"/>
                  </a:lnTo>
                  <a:lnTo>
                    <a:pt x="254" y="2"/>
                  </a:lnTo>
                  <a:lnTo>
                    <a:pt x="25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3" name="Freeform 271"/>
            <p:cNvSpPr/>
            <p:nvPr/>
          </p:nvSpPr>
          <p:spPr bwMode="auto">
            <a:xfrm>
              <a:off x="4367214" y="1581151"/>
              <a:ext cx="134938" cy="93663"/>
            </a:xfrm>
            <a:custGeom>
              <a:avLst/>
              <a:gdLst/>
              <a:ahLst/>
              <a:cxnLst>
                <a:cxn ang="0">
                  <a:pos x="331" y="2"/>
                </a:cxn>
                <a:cxn ang="0">
                  <a:pos x="331" y="2"/>
                </a:cxn>
                <a:cxn ang="0">
                  <a:pos x="294" y="29"/>
                </a:cxn>
                <a:cxn ang="0">
                  <a:pos x="255" y="57"/>
                </a:cxn>
                <a:cxn ang="0">
                  <a:pos x="255" y="57"/>
                </a:cxn>
                <a:cxn ang="0">
                  <a:pos x="234" y="70"/>
                </a:cxn>
                <a:cxn ang="0">
                  <a:pos x="212" y="82"/>
                </a:cxn>
                <a:cxn ang="0">
                  <a:pos x="189" y="95"/>
                </a:cxn>
                <a:cxn ang="0">
                  <a:pos x="168" y="108"/>
                </a:cxn>
                <a:cxn ang="0">
                  <a:pos x="168" y="108"/>
                </a:cxn>
                <a:cxn ang="0">
                  <a:pos x="85" y="165"/>
                </a:cxn>
                <a:cxn ang="0">
                  <a:pos x="2" y="224"/>
                </a:cxn>
                <a:cxn ang="0">
                  <a:pos x="2" y="224"/>
                </a:cxn>
                <a:cxn ang="0">
                  <a:pos x="1" y="227"/>
                </a:cxn>
                <a:cxn ang="0">
                  <a:pos x="0" y="228"/>
                </a:cxn>
                <a:cxn ang="0">
                  <a:pos x="1" y="232"/>
                </a:cxn>
                <a:cxn ang="0">
                  <a:pos x="2" y="235"/>
                </a:cxn>
                <a:cxn ang="0">
                  <a:pos x="4" y="235"/>
                </a:cxn>
                <a:cxn ang="0">
                  <a:pos x="6" y="236"/>
                </a:cxn>
                <a:cxn ang="0">
                  <a:pos x="9" y="235"/>
                </a:cxn>
                <a:cxn ang="0">
                  <a:pos x="9" y="235"/>
                </a:cxn>
                <a:cxn ang="0">
                  <a:pos x="91" y="176"/>
                </a:cxn>
                <a:cxn ang="0">
                  <a:pos x="174" y="117"/>
                </a:cxn>
                <a:cxn ang="0">
                  <a:pos x="174" y="117"/>
                </a:cxn>
                <a:cxn ang="0">
                  <a:pos x="195" y="104"/>
                </a:cxn>
                <a:cxn ang="0">
                  <a:pos x="217" y="91"/>
                </a:cxn>
                <a:cxn ang="0">
                  <a:pos x="261" y="66"/>
                </a:cxn>
                <a:cxn ang="0">
                  <a:pos x="261" y="66"/>
                </a:cxn>
                <a:cxn ang="0">
                  <a:pos x="281" y="54"/>
                </a:cxn>
                <a:cxn ang="0">
                  <a:pos x="299" y="40"/>
                </a:cxn>
                <a:cxn ang="0">
                  <a:pos x="337" y="12"/>
                </a:cxn>
                <a:cxn ang="0">
                  <a:pos x="337" y="12"/>
                </a:cxn>
                <a:cxn ang="0">
                  <a:pos x="338" y="10"/>
                </a:cxn>
                <a:cxn ang="0">
                  <a:pos x="338" y="7"/>
                </a:cxn>
                <a:cxn ang="0">
                  <a:pos x="338" y="3"/>
                </a:cxn>
                <a:cxn ang="0">
                  <a:pos x="337" y="2"/>
                </a:cxn>
                <a:cxn ang="0">
                  <a:pos x="334" y="0"/>
                </a:cxn>
                <a:cxn ang="0">
                  <a:pos x="333" y="0"/>
                </a:cxn>
                <a:cxn ang="0">
                  <a:pos x="331" y="2"/>
                </a:cxn>
                <a:cxn ang="0">
                  <a:pos x="331" y="2"/>
                </a:cxn>
              </a:cxnLst>
              <a:rect l="0" t="0" r="r" b="b"/>
              <a:pathLst>
                <a:path w="338" h="236">
                  <a:moveTo>
                    <a:pt x="331" y="2"/>
                  </a:moveTo>
                  <a:lnTo>
                    <a:pt x="331" y="2"/>
                  </a:lnTo>
                  <a:lnTo>
                    <a:pt x="294" y="29"/>
                  </a:lnTo>
                  <a:lnTo>
                    <a:pt x="255" y="57"/>
                  </a:lnTo>
                  <a:lnTo>
                    <a:pt x="255" y="57"/>
                  </a:lnTo>
                  <a:lnTo>
                    <a:pt x="234" y="70"/>
                  </a:lnTo>
                  <a:lnTo>
                    <a:pt x="212" y="82"/>
                  </a:lnTo>
                  <a:lnTo>
                    <a:pt x="189" y="95"/>
                  </a:lnTo>
                  <a:lnTo>
                    <a:pt x="168" y="108"/>
                  </a:lnTo>
                  <a:lnTo>
                    <a:pt x="168" y="108"/>
                  </a:lnTo>
                  <a:lnTo>
                    <a:pt x="85" y="165"/>
                  </a:lnTo>
                  <a:lnTo>
                    <a:pt x="2" y="224"/>
                  </a:lnTo>
                  <a:lnTo>
                    <a:pt x="2" y="224"/>
                  </a:lnTo>
                  <a:lnTo>
                    <a:pt x="1" y="227"/>
                  </a:lnTo>
                  <a:lnTo>
                    <a:pt x="0" y="228"/>
                  </a:lnTo>
                  <a:lnTo>
                    <a:pt x="1" y="232"/>
                  </a:lnTo>
                  <a:lnTo>
                    <a:pt x="2" y="235"/>
                  </a:lnTo>
                  <a:lnTo>
                    <a:pt x="4" y="235"/>
                  </a:lnTo>
                  <a:lnTo>
                    <a:pt x="6" y="236"/>
                  </a:lnTo>
                  <a:lnTo>
                    <a:pt x="9" y="235"/>
                  </a:lnTo>
                  <a:lnTo>
                    <a:pt x="9" y="235"/>
                  </a:lnTo>
                  <a:lnTo>
                    <a:pt x="91" y="176"/>
                  </a:lnTo>
                  <a:lnTo>
                    <a:pt x="174" y="117"/>
                  </a:lnTo>
                  <a:lnTo>
                    <a:pt x="174" y="117"/>
                  </a:lnTo>
                  <a:lnTo>
                    <a:pt x="195" y="104"/>
                  </a:lnTo>
                  <a:lnTo>
                    <a:pt x="217" y="91"/>
                  </a:lnTo>
                  <a:lnTo>
                    <a:pt x="261" y="66"/>
                  </a:lnTo>
                  <a:lnTo>
                    <a:pt x="261" y="66"/>
                  </a:lnTo>
                  <a:lnTo>
                    <a:pt x="281" y="54"/>
                  </a:lnTo>
                  <a:lnTo>
                    <a:pt x="299" y="40"/>
                  </a:lnTo>
                  <a:lnTo>
                    <a:pt x="337" y="12"/>
                  </a:lnTo>
                  <a:lnTo>
                    <a:pt x="337" y="12"/>
                  </a:lnTo>
                  <a:lnTo>
                    <a:pt x="338" y="10"/>
                  </a:lnTo>
                  <a:lnTo>
                    <a:pt x="338" y="7"/>
                  </a:lnTo>
                  <a:lnTo>
                    <a:pt x="338" y="3"/>
                  </a:lnTo>
                  <a:lnTo>
                    <a:pt x="337" y="2"/>
                  </a:lnTo>
                  <a:lnTo>
                    <a:pt x="334" y="0"/>
                  </a:lnTo>
                  <a:lnTo>
                    <a:pt x="333" y="0"/>
                  </a:lnTo>
                  <a:lnTo>
                    <a:pt x="331" y="2"/>
                  </a:lnTo>
                  <a:lnTo>
                    <a:pt x="331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4" name="Freeform 272"/>
            <p:cNvSpPr/>
            <p:nvPr/>
          </p:nvSpPr>
          <p:spPr bwMode="auto">
            <a:xfrm>
              <a:off x="4308476" y="1592263"/>
              <a:ext cx="100013" cy="69850"/>
            </a:xfrm>
            <a:custGeom>
              <a:avLst/>
              <a:gdLst/>
              <a:ahLst/>
              <a:cxnLst>
                <a:cxn ang="0">
                  <a:pos x="247" y="2"/>
                </a:cxn>
                <a:cxn ang="0">
                  <a:pos x="247" y="2"/>
                </a:cxn>
                <a:cxn ang="0">
                  <a:pos x="217" y="24"/>
                </a:cxn>
                <a:cxn ang="0">
                  <a:pos x="186" y="46"/>
                </a:cxn>
                <a:cxn ang="0">
                  <a:pos x="186" y="46"/>
                </a:cxn>
                <a:cxn ang="0">
                  <a:pos x="172" y="56"/>
                </a:cxn>
                <a:cxn ang="0">
                  <a:pos x="157" y="67"/>
                </a:cxn>
                <a:cxn ang="0">
                  <a:pos x="143" y="77"/>
                </a:cxn>
                <a:cxn ang="0">
                  <a:pos x="128" y="87"/>
                </a:cxn>
                <a:cxn ang="0">
                  <a:pos x="128" y="87"/>
                </a:cxn>
                <a:cxn ang="0">
                  <a:pos x="113" y="96"/>
                </a:cxn>
                <a:cxn ang="0">
                  <a:pos x="97" y="105"/>
                </a:cxn>
                <a:cxn ang="0">
                  <a:pos x="67" y="124"/>
                </a:cxn>
                <a:cxn ang="0">
                  <a:pos x="67" y="124"/>
                </a:cxn>
                <a:cxn ang="0">
                  <a:pos x="51" y="135"/>
                </a:cxn>
                <a:cxn ang="0">
                  <a:pos x="34" y="144"/>
                </a:cxn>
                <a:cxn ang="0">
                  <a:pos x="18" y="153"/>
                </a:cxn>
                <a:cxn ang="0">
                  <a:pos x="3" y="164"/>
                </a:cxn>
                <a:cxn ang="0">
                  <a:pos x="3" y="164"/>
                </a:cxn>
                <a:cxn ang="0">
                  <a:pos x="0" y="166"/>
                </a:cxn>
                <a:cxn ang="0">
                  <a:pos x="0" y="168"/>
                </a:cxn>
                <a:cxn ang="0">
                  <a:pos x="0" y="173"/>
                </a:cxn>
                <a:cxn ang="0">
                  <a:pos x="1" y="174"/>
                </a:cxn>
                <a:cxn ang="0">
                  <a:pos x="4" y="174"/>
                </a:cxn>
                <a:cxn ang="0">
                  <a:pos x="5" y="175"/>
                </a:cxn>
                <a:cxn ang="0">
                  <a:pos x="8" y="174"/>
                </a:cxn>
                <a:cxn ang="0">
                  <a:pos x="8" y="174"/>
                </a:cxn>
                <a:cxn ang="0">
                  <a:pos x="21" y="165"/>
                </a:cxn>
                <a:cxn ang="0">
                  <a:pos x="37" y="156"/>
                </a:cxn>
                <a:cxn ang="0">
                  <a:pos x="66" y="140"/>
                </a:cxn>
                <a:cxn ang="0">
                  <a:pos x="66" y="140"/>
                </a:cxn>
                <a:cxn ang="0">
                  <a:pos x="81" y="130"/>
                </a:cxn>
                <a:cxn ang="0">
                  <a:pos x="96" y="121"/>
                </a:cxn>
                <a:cxn ang="0">
                  <a:pos x="110" y="110"/>
                </a:cxn>
                <a:cxn ang="0">
                  <a:pos x="126" y="101"/>
                </a:cxn>
                <a:cxn ang="0">
                  <a:pos x="126" y="101"/>
                </a:cxn>
                <a:cxn ang="0">
                  <a:pos x="158" y="81"/>
                </a:cxn>
                <a:cxn ang="0">
                  <a:pos x="191" y="59"/>
                </a:cxn>
                <a:cxn ang="0">
                  <a:pos x="223" y="36"/>
                </a:cxn>
                <a:cxn ang="0">
                  <a:pos x="254" y="11"/>
                </a:cxn>
                <a:cxn ang="0">
                  <a:pos x="254" y="11"/>
                </a:cxn>
                <a:cxn ang="0">
                  <a:pos x="255" y="9"/>
                </a:cxn>
                <a:cxn ang="0">
                  <a:pos x="255" y="7"/>
                </a:cxn>
                <a:cxn ang="0">
                  <a:pos x="255" y="3"/>
                </a:cxn>
                <a:cxn ang="0">
                  <a:pos x="254" y="2"/>
                </a:cxn>
                <a:cxn ang="0">
                  <a:pos x="251" y="0"/>
                </a:cxn>
                <a:cxn ang="0">
                  <a:pos x="250" y="0"/>
                </a:cxn>
                <a:cxn ang="0">
                  <a:pos x="247" y="2"/>
                </a:cxn>
                <a:cxn ang="0">
                  <a:pos x="247" y="2"/>
                </a:cxn>
              </a:cxnLst>
              <a:rect l="0" t="0" r="r" b="b"/>
              <a:pathLst>
                <a:path w="255" h="175">
                  <a:moveTo>
                    <a:pt x="247" y="2"/>
                  </a:moveTo>
                  <a:lnTo>
                    <a:pt x="247" y="2"/>
                  </a:lnTo>
                  <a:lnTo>
                    <a:pt x="217" y="24"/>
                  </a:lnTo>
                  <a:lnTo>
                    <a:pt x="186" y="46"/>
                  </a:lnTo>
                  <a:lnTo>
                    <a:pt x="186" y="46"/>
                  </a:lnTo>
                  <a:lnTo>
                    <a:pt x="172" y="56"/>
                  </a:lnTo>
                  <a:lnTo>
                    <a:pt x="157" y="67"/>
                  </a:lnTo>
                  <a:lnTo>
                    <a:pt x="143" y="77"/>
                  </a:lnTo>
                  <a:lnTo>
                    <a:pt x="128" y="87"/>
                  </a:lnTo>
                  <a:lnTo>
                    <a:pt x="128" y="87"/>
                  </a:lnTo>
                  <a:lnTo>
                    <a:pt x="113" y="96"/>
                  </a:lnTo>
                  <a:lnTo>
                    <a:pt x="97" y="105"/>
                  </a:lnTo>
                  <a:lnTo>
                    <a:pt x="67" y="124"/>
                  </a:lnTo>
                  <a:lnTo>
                    <a:pt x="67" y="124"/>
                  </a:lnTo>
                  <a:lnTo>
                    <a:pt x="51" y="135"/>
                  </a:lnTo>
                  <a:lnTo>
                    <a:pt x="34" y="144"/>
                  </a:lnTo>
                  <a:lnTo>
                    <a:pt x="18" y="153"/>
                  </a:lnTo>
                  <a:lnTo>
                    <a:pt x="3" y="164"/>
                  </a:lnTo>
                  <a:lnTo>
                    <a:pt x="3" y="164"/>
                  </a:lnTo>
                  <a:lnTo>
                    <a:pt x="0" y="166"/>
                  </a:lnTo>
                  <a:lnTo>
                    <a:pt x="0" y="168"/>
                  </a:lnTo>
                  <a:lnTo>
                    <a:pt x="0" y="173"/>
                  </a:lnTo>
                  <a:lnTo>
                    <a:pt x="1" y="174"/>
                  </a:lnTo>
                  <a:lnTo>
                    <a:pt x="4" y="174"/>
                  </a:lnTo>
                  <a:lnTo>
                    <a:pt x="5" y="175"/>
                  </a:lnTo>
                  <a:lnTo>
                    <a:pt x="8" y="174"/>
                  </a:lnTo>
                  <a:lnTo>
                    <a:pt x="8" y="174"/>
                  </a:lnTo>
                  <a:lnTo>
                    <a:pt x="21" y="165"/>
                  </a:lnTo>
                  <a:lnTo>
                    <a:pt x="37" y="156"/>
                  </a:lnTo>
                  <a:lnTo>
                    <a:pt x="66" y="140"/>
                  </a:lnTo>
                  <a:lnTo>
                    <a:pt x="66" y="140"/>
                  </a:lnTo>
                  <a:lnTo>
                    <a:pt x="81" y="130"/>
                  </a:lnTo>
                  <a:lnTo>
                    <a:pt x="96" y="121"/>
                  </a:lnTo>
                  <a:lnTo>
                    <a:pt x="110" y="110"/>
                  </a:lnTo>
                  <a:lnTo>
                    <a:pt x="126" y="101"/>
                  </a:lnTo>
                  <a:lnTo>
                    <a:pt x="126" y="101"/>
                  </a:lnTo>
                  <a:lnTo>
                    <a:pt x="158" y="81"/>
                  </a:lnTo>
                  <a:lnTo>
                    <a:pt x="191" y="59"/>
                  </a:lnTo>
                  <a:lnTo>
                    <a:pt x="223" y="36"/>
                  </a:lnTo>
                  <a:lnTo>
                    <a:pt x="254" y="11"/>
                  </a:lnTo>
                  <a:lnTo>
                    <a:pt x="254" y="11"/>
                  </a:lnTo>
                  <a:lnTo>
                    <a:pt x="255" y="9"/>
                  </a:lnTo>
                  <a:lnTo>
                    <a:pt x="255" y="7"/>
                  </a:lnTo>
                  <a:lnTo>
                    <a:pt x="255" y="3"/>
                  </a:lnTo>
                  <a:lnTo>
                    <a:pt x="254" y="2"/>
                  </a:lnTo>
                  <a:lnTo>
                    <a:pt x="251" y="0"/>
                  </a:lnTo>
                  <a:lnTo>
                    <a:pt x="250" y="0"/>
                  </a:lnTo>
                  <a:lnTo>
                    <a:pt x="247" y="2"/>
                  </a:lnTo>
                  <a:lnTo>
                    <a:pt x="247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5" name="Freeform 273"/>
            <p:cNvSpPr/>
            <p:nvPr/>
          </p:nvSpPr>
          <p:spPr bwMode="auto">
            <a:xfrm>
              <a:off x="4438651" y="1476376"/>
              <a:ext cx="128588" cy="92075"/>
            </a:xfrm>
            <a:custGeom>
              <a:avLst/>
              <a:gdLst/>
              <a:ahLst/>
              <a:cxnLst>
                <a:cxn ang="0">
                  <a:pos x="313" y="4"/>
                </a:cxn>
                <a:cxn ang="0">
                  <a:pos x="308" y="9"/>
                </a:cxn>
                <a:cxn ang="0">
                  <a:pos x="287" y="23"/>
                </a:cxn>
                <a:cxn ang="0">
                  <a:pos x="277" y="29"/>
                </a:cxn>
                <a:cxn ang="0">
                  <a:pos x="257" y="45"/>
                </a:cxn>
                <a:cxn ang="0">
                  <a:pos x="247" y="51"/>
                </a:cxn>
                <a:cxn ang="0">
                  <a:pos x="211" y="79"/>
                </a:cxn>
                <a:cxn ang="0">
                  <a:pos x="179" y="111"/>
                </a:cxn>
                <a:cxn ang="0">
                  <a:pos x="170" y="121"/>
                </a:cxn>
                <a:cxn ang="0">
                  <a:pos x="136" y="144"/>
                </a:cxn>
                <a:cxn ang="0">
                  <a:pos x="90" y="173"/>
                </a:cxn>
                <a:cxn ang="0">
                  <a:pos x="69" y="186"/>
                </a:cxn>
                <a:cxn ang="0">
                  <a:pos x="36" y="208"/>
                </a:cxn>
                <a:cxn ang="0">
                  <a:pos x="14" y="219"/>
                </a:cxn>
                <a:cxn ang="0">
                  <a:pos x="3" y="223"/>
                </a:cxn>
                <a:cxn ang="0">
                  <a:pos x="0" y="225"/>
                </a:cxn>
                <a:cxn ang="0">
                  <a:pos x="1" y="233"/>
                </a:cxn>
                <a:cxn ang="0">
                  <a:pos x="6" y="233"/>
                </a:cxn>
                <a:cxn ang="0">
                  <a:pos x="17" y="230"/>
                </a:cxn>
                <a:cxn ang="0">
                  <a:pos x="48" y="215"/>
                </a:cxn>
                <a:cxn ang="0">
                  <a:pos x="86" y="189"/>
                </a:cxn>
                <a:cxn ang="0">
                  <a:pos x="132" y="159"/>
                </a:cxn>
                <a:cxn ang="0">
                  <a:pos x="156" y="143"/>
                </a:cxn>
                <a:cxn ang="0">
                  <a:pos x="180" y="126"/>
                </a:cxn>
                <a:cxn ang="0">
                  <a:pos x="197" y="109"/>
                </a:cxn>
                <a:cxn ang="0">
                  <a:pos x="214" y="91"/>
                </a:cxn>
                <a:cxn ang="0">
                  <a:pos x="239" y="72"/>
                </a:cxn>
                <a:cxn ang="0">
                  <a:pos x="262" y="55"/>
                </a:cxn>
                <a:cxn ang="0">
                  <a:pos x="269" y="50"/>
                </a:cxn>
                <a:cxn ang="0">
                  <a:pos x="296" y="33"/>
                </a:cxn>
                <a:cxn ang="0">
                  <a:pos x="312" y="21"/>
                </a:cxn>
                <a:cxn ang="0">
                  <a:pos x="324" y="7"/>
                </a:cxn>
                <a:cxn ang="0">
                  <a:pos x="324" y="4"/>
                </a:cxn>
                <a:cxn ang="0">
                  <a:pos x="323" y="2"/>
                </a:cxn>
                <a:cxn ang="0">
                  <a:pos x="316" y="0"/>
                </a:cxn>
                <a:cxn ang="0">
                  <a:pos x="313" y="4"/>
                </a:cxn>
              </a:cxnLst>
              <a:rect l="0" t="0" r="r" b="b"/>
              <a:pathLst>
                <a:path w="324" h="233">
                  <a:moveTo>
                    <a:pt x="313" y="4"/>
                  </a:moveTo>
                  <a:lnTo>
                    <a:pt x="313" y="4"/>
                  </a:lnTo>
                  <a:lnTo>
                    <a:pt x="311" y="7"/>
                  </a:lnTo>
                  <a:lnTo>
                    <a:pt x="308" y="9"/>
                  </a:lnTo>
                  <a:lnTo>
                    <a:pt x="302" y="15"/>
                  </a:lnTo>
                  <a:lnTo>
                    <a:pt x="287" y="23"/>
                  </a:lnTo>
                  <a:lnTo>
                    <a:pt x="287" y="23"/>
                  </a:lnTo>
                  <a:lnTo>
                    <a:pt x="277" y="29"/>
                  </a:lnTo>
                  <a:lnTo>
                    <a:pt x="266" y="37"/>
                  </a:lnTo>
                  <a:lnTo>
                    <a:pt x="257" y="45"/>
                  </a:lnTo>
                  <a:lnTo>
                    <a:pt x="247" y="51"/>
                  </a:lnTo>
                  <a:lnTo>
                    <a:pt x="247" y="51"/>
                  </a:lnTo>
                  <a:lnTo>
                    <a:pt x="228" y="64"/>
                  </a:lnTo>
                  <a:lnTo>
                    <a:pt x="211" y="79"/>
                  </a:lnTo>
                  <a:lnTo>
                    <a:pt x="194" y="94"/>
                  </a:lnTo>
                  <a:lnTo>
                    <a:pt x="179" y="111"/>
                  </a:lnTo>
                  <a:lnTo>
                    <a:pt x="179" y="111"/>
                  </a:lnTo>
                  <a:lnTo>
                    <a:pt x="170" y="121"/>
                  </a:lnTo>
                  <a:lnTo>
                    <a:pt x="159" y="128"/>
                  </a:lnTo>
                  <a:lnTo>
                    <a:pt x="136" y="144"/>
                  </a:lnTo>
                  <a:lnTo>
                    <a:pt x="112" y="159"/>
                  </a:lnTo>
                  <a:lnTo>
                    <a:pt x="90" y="173"/>
                  </a:lnTo>
                  <a:lnTo>
                    <a:pt x="90" y="173"/>
                  </a:lnTo>
                  <a:lnTo>
                    <a:pt x="69" y="186"/>
                  </a:lnTo>
                  <a:lnTo>
                    <a:pt x="48" y="202"/>
                  </a:lnTo>
                  <a:lnTo>
                    <a:pt x="36" y="208"/>
                  </a:lnTo>
                  <a:lnTo>
                    <a:pt x="26" y="213"/>
                  </a:lnTo>
                  <a:lnTo>
                    <a:pt x="14" y="219"/>
                  </a:lnTo>
                  <a:lnTo>
                    <a:pt x="3" y="223"/>
                  </a:lnTo>
                  <a:lnTo>
                    <a:pt x="3" y="223"/>
                  </a:lnTo>
                  <a:lnTo>
                    <a:pt x="1" y="224"/>
                  </a:lnTo>
                  <a:lnTo>
                    <a:pt x="0" y="225"/>
                  </a:lnTo>
                  <a:lnTo>
                    <a:pt x="0" y="229"/>
                  </a:lnTo>
                  <a:lnTo>
                    <a:pt x="1" y="233"/>
                  </a:lnTo>
                  <a:lnTo>
                    <a:pt x="3" y="233"/>
                  </a:lnTo>
                  <a:lnTo>
                    <a:pt x="6" y="233"/>
                  </a:lnTo>
                  <a:lnTo>
                    <a:pt x="6" y="233"/>
                  </a:lnTo>
                  <a:lnTo>
                    <a:pt x="17" y="230"/>
                  </a:lnTo>
                  <a:lnTo>
                    <a:pt x="27" y="225"/>
                  </a:lnTo>
                  <a:lnTo>
                    <a:pt x="48" y="215"/>
                  </a:lnTo>
                  <a:lnTo>
                    <a:pt x="68" y="202"/>
                  </a:lnTo>
                  <a:lnTo>
                    <a:pt x="86" y="189"/>
                  </a:lnTo>
                  <a:lnTo>
                    <a:pt x="86" y="189"/>
                  </a:lnTo>
                  <a:lnTo>
                    <a:pt x="132" y="159"/>
                  </a:lnTo>
                  <a:lnTo>
                    <a:pt x="132" y="159"/>
                  </a:lnTo>
                  <a:lnTo>
                    <a:pt x="156" y="143"/>
                  </a:lnTo>
                  <a:lnTo>
                    <a:pt x="170" y="135"/>
                  </a:lnTo>
                  <a:lnTo>
                    <a:pt x="180" y="126"/>
                  </a:lnTo>
                  <a:lnTo>
                    <a:pt x="180" y="126"/>
                  </a:lnTo>
                  <a:lnTo>
                    <a:pt x="197" y="109"/>
                  </a:lnTo>
                  <a:lnTo>
                    <a:pt x="214" y="91"/>
                  </a:lnTo>
                  <a:lnTo>
                    <a:pt x="214" y="91"/>
                  </a:lnTo>
                  <a:lnTo>
                    <a:pt x="226" y="81"/>
                  </a:lnTo>
                  <a:lnTo>
                    <a:pt x="239" y="72"/>
                  </a:lnTo>
                  <a:lnTo>
                    <a:pt x="251" y="64"/>
                  </a:lnTo>
                  <a:lnTo>
                    <a:pt x="262" y="55"/>
                  </a:lnTo>
                  <a:lnTo>
                    <a:pt x="262" y="55"/>
                  </a:lnTo>
                  <a:lnTo>
                    <a:pt x="269" y="50"/>
                  </a:lnTo>
                  <a:lnTo>
                    <a:pt x="278" y="45"/>
                  </a:lnTo>
                  <a:lnTo>
                    <a:pt x="296" y="33"/>
                  </a:lnTo>
                  <a:lnTo>
                    <a:pt x="304" y="28"/>
                  </a:lnTo>
                  <a:lnTo>
                    <a:pt x="312" y="21"/>
                  </a:lnTo>
                  <a:lnTo>
                    <a:pt x="319" y="15"/>
                  </a:lnTo>
                  <a:lnTo>
                    <a:pt x="324" y="7"/>
                  </a:lnTo>
                  <a:lnTo>
                    <a:pt x="324" y="7"/>
                  </a:lnTo>
                  <a:lnTo>
                    <a:pt x="324" y="4"/>
                  </a:lnTo>
                  <a:lnTo>
                    <a:pt x="324" y="3"/>
                  </a:lnTo>
                  <a:lnTo>
                    <a:pt x="323" y="2"/>
                  </a:lnTo>
                  <a:lnTo>
                    <a:pt x="320" y="0"/>
                  </a:lnTo>
                  <a:lnTo>
                    <a:pt x="316" y="0"/>
                  </a:lnTo>
                  <a:lnTo>
                    <a:pt x="315" y="2"/>
                  </a:lnTo>
                  <a:lnTo>
                    <a:pt x="313" y="4"/>
                  </a:lnTo>
                  <a:lnTo>
                    <a:pt x="313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6" name="Freeform 274"/>
            <p:cNvSpPr/>
            <p:nvPr/>
          </p:nvSpPr>
          <p:spPr bwMode="auto">
            <a:xfrm>
              <a:off x="4579939" y="1454151"/>
              <a:ext cx="90488" cy="65088"/>
            </a:xfrm>
            <a:custGeom>
              <a:avLst/>
              <a:gdLst/>
              <a:ahLst/>
              <a:cxnLst>
                <a:cxn ang="0">
                  <a:pos x="218" y="2"/>
                </a:cxn>
                <a:cxn ang="0">
                  <a:pos x="218" y="2"/>
                </a:cxn>
                <a:cxn ang="0">
                  <a:pos x="214" y="7"/>
                </a:cxn>
                <a:cxn ang="0">
                  <a:pos x="208" y="11"/>
                </a:cxn>
                <a:cxn ang="0">
                  <a:pos x="197" y="17"/>
                </a:cxn>
                <a:cxn ang="0">
                  <a:pos x="186" y="24"/>
                </a:cxn>
                <a:cxn ang="0">
                  <a:pos x="175" y="32"/>
                </a:cxn>
                <a:cxn ang="0">
                  <a:pos x="175" y="32"/>
                </a:cxn>
                <a:cxn ang="0">
                  <a:pos x="166" y="38"/>
                </a:cxn>
                <a:cxn ang="0">
                  <a:pos x="156" y="45"/>
                </a:cxn>
                <a:cxn ang="0">
                  <a:pos x="136" y="55"/>
                </a:cxn>
                <a:cxn ang="0">
                  <a:pos x="136" y="55"/>
                </a:cxn>
                <a:cxn ang="0">
                  <a:pos x="94" y="83"/>
                </a:cxn>
                <a:cxn ang="0">
                  <a:pos x="94" y="83"/>
                </a:cxn>
                <a:cxn ang="0">
                  <a:pos x="57" y="109"/>
                </a:cxn>
                <a:cxn ang="0">
                  <a:pos x="22" y="135"/>
                </a:cxn>
                <a:cxn ang="0">
                  <a:pos x="22" y="135"/>
                </a:cxn>
                <a:cxn ang="0">
                  <a:pos x="8" y="144"/>
                </a:cxn>
                <a:cxn ang="0">
                  <a:pos x="5" y="147"/>
                </a:cxn>
                <a:cxn ang="0">
                  <a:pos x="3" y="149"/>
                </a:cxn>
                <a:cxn ang="0">
                  <a:pos x="1" y="153"/>
                </a:cxn>
                <a:cxn ang="0">
                  <a:pos x="0" y="157"/>
                </a:cxn>
                <a:cxn ang="0">
                  <a:pos x="0" y="157"/>
                </a:cxn>
                <a:cxn ang="0">
                  <a:pos x="1" y="160"/>
                </a:cxn>
                <a:cxn ang="0">
                  <a:pos x="1" y="161"/>
                </a:cxn>
                <a:cxn ang="0">
                  <a:pos x="4" y="163"/>
                </a:cxn>
                <a:cxn ang="0">
                  <a:pos x="5" y="163"/>
                </a:cxn>
                <a:cxn ang="0">
                  <a:pos x="9" y="161"/>
                </a:cxn>
                <a:cxn ang="0">
                  <a:pos x="12" y="160"/>
                </a:cxn>
                <a:cxn ang="0">
                  <a:pos x="12" y="157"/>
                </a:cxn>
                <a:cxn ang="0">
                  <a:pos x="12" y="157"/>
                </a:cxn>
                <a:cxn ang="0">
                  <a:pos x="13" y="153"/>
                </a:cxn>
                <a:cxn ang="0">
                  <a:pos x="18" y="149"/>
                </a:cxn>
                <a:cxn ang="0">
                  <a:pos x="33" y="139"/>
                </a:cxn>
                <a:cxn ang="0">
                  <a:pos x="57" y="123"/>
                </a:cxn>
                <a:cxn ang="0">
                  <a:pos x="57" y="123"/>
                </a:cxn>
                <a:cxn ang="0">
                  <a:pos x="91" y="100"/>
                </a:cxn>
                <a:cxn ang="0">
                  <a:pos x="126" y="78"/>
                </a:cxn>
                <a:cxn ang="0">
                  <a:pos x="126" y="78"/>
                </a:cxn>
                <a:cxn ang="0">
                  <a:pos x="154" y="59"/>
                </a:cxn>
                <a:cxn ang="0">
                  <a:pos x="169" y="50"/>
                </a:cxn>
                <a:cxn ang="0">
                  <a:pos x="183" y="40"/>
                </a:cxn>
                <a:cxn ang="0">
                  <a:pos x="183" y="40"/>
                </a:cxn>
                <a:cxn ang="0">
                  <a:pos x="194" y="32"/>
                </a:cxn>
                <a:cxn ang="0">
                  <a:pos x="205" y="25"/>
                </a:cxn>
                <a:cxn ang="0">
                  <a:pos x="217" y="19"/>
                </a:cxn>
                <a:cxn ang="0">
                  <a:pos x="228" y="10"/>
                </a:cxn>
                <a:cxn ang="0">
                  <a:pos x="228" y="10"/>
                </a:cxn>
                <a:cxn ang="0">
                  <a:pos x="229" y="8"/>
                </a:cxn>
                <a:cxn ang="0">
                  <a:pos x="229" y="6"/>
                </a:cxn>
                <a:cxn ang="0">
                  <a:pos x="228" y="2"/>
                </a:cxn>
                <a:cxn ang="0">
                  <a:pos x="224" y="0"/>
                </a:cxn>
                <a:cxn ang="0">
                  <a:pos x="221" y="0"/>
                </a:cxn>
                <a:cxn ang="0">
                  <a:pos x="218" y="2"/>
                </a:cxn>
                <a:cxn ang="0">
                  <a:pos x="218" y="2"/>
                </a:cxn>
              </a:cxnLst>
              <a:rect l="0" t="0" r="r" b="b"/>
              <a:pathLst>
                <a:path w="229" h="163">
                  <a:moveTo>
                    <a:pt x="218" y="2"/>
                  </a:moveTo>
                  <a:lnTo>
                    <a:pt x="218" y="2"/>
                  </a:lnTo>
                  <a:lnTo>
                    <a:pt x="214" y="7"/>
                  </a:lnTo>
                  <a:lnTo>
                    <a:pt x="208" y="11"/>
                  </a:lnTo>
                  <a:lnTo>
                    <a:pt x="197" y="17"/>
                  </a:lnTo>
                  <a:lnTo>
                    <a:pt x="186" y="24"/>
                  </a:lnTo>
                  <a:lnTo>
                    <a:pt x="175" y="32"/>
                  </a:lnTo>
                  <a:lnTo>
                    <a:pt x="175" y="32"/>
                  </a:lnTo>
                  <a:lnTo>
                    <a:pt x="166" y="38"/>
                  </a:lnTo>
                  <a:lnTo>
                    <a:pt x="156" y="45"/>
                  </a:lnTo>
                  <a:lnTo>
                    <a:pt x="136" y="55"/>
                  </a:lnTo>
                  <a:lnTo>
                    <a:pt x="136" y="55"/>
                  </a:lnTo>
                  <a:lnTo>
                    <a:pt x="94" y="83"/>
                  </a:lnTo>
                  <a:lnTo>
                    <a:pt x="94" y="83"/>
                  </a:lnTo>
                  <a:lnTo>
                    <a:pt x="57" y="109"/>
                  </a:lnTo>
                  <a:lnTo>
                    <a:pt x="22" y="135"/>
                  </a:lnTo>
                  <a:lnTo>
                    <a:pt x="22" y="135"/>
                  </a:lnTo>
                  <a:lnTo>
                    <a:pt x="8" y="144"/>
                  </a:lnTo>
                  <a:lnTo>
                    <a:pt x="5" y="147"/>
                  </a:lnTo>
                  <a:lnTo>
                    <a:pt x="3" y="149"/>
                  </a:lnTo>
                  <a:lnTo>
                    <a:pt x="1" y="153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1" y="160"/>
                  </a:lnTo>
                  <a:lnTo>
                    <a:pt x="1" y="161"/>
                  </a:lnTo>
                  <a:lnTo>
                    <a:pt x="4" y="163"/>
                  </a:lnTo>
                  <a:lnTo>
                    <a:pt x="5" y="163"/>
                  </a:lnTo>
                  <a:lnTo>
                    <a:pt x="9" y="161"/>
                  </a:lnTo>
                  <a:lnTo>
                    <a:pt x="12" y="160"/>
                  </a:lnTo>
                  <a:lnTo>
                    <a:pt x="12" y="157"/>
                  </a:lnTo>
                  <a:lnTo>
                    <a:pt x="12" y="157"/>
                  </a:lnTo>
                  <a:lnTo>
                    <a:pt x="13" y="153"/>
                  </a:lnTo>
                  <a:lnTo>
                    <a:pt x="18" y="149"/>
                  </a:lnTo>
                  <a:lnTo>
                    <a:pt x="33" y="139"/>
                  </a:lnTo>
                  <a:lnTo>
                    <a:pt x="57" y="123"/>
                  </a:lnTo>
                  <a:lnTo>
                    <a:pt x="57" y="123"/>
                  </a:lnTo>
                  <a:lnTo>
                    <a:pt x="91" y="100"/>
                  </a:lnTo>
                  <a:lnTo>
                    <a:pt x="126" y="78"/>
                  </a:lnTo>
                  <a:lnTo>
                    <a:pt x="126" y="78"/>
                  </a:lnTo>
                  <a:lnTo>
                    <a:pt x="154" y="59"/>
                  </a:lnTo>
                  <a:lnTo>
                    <a:pt x="169" y="50"/>
                  </a:lnTo>
                  <a:lnTo>
                    <a:pt x="183" y="40"/>
                  </a:lnTo>
                  <a:lnTo>
                    <a:pt x="183" y="40"/>
                  </a:lnTo>
                  <a:lnTo>
                    <a:pt x="194" y="32"/>
                  </a:lnTo>
                  <a:lnTo>
                    <a:pt x="205" y="25"/>
                  </a:lnTo>
                  <a:lnTo>
                    <a:pt x="217" y="19"/>
                  </a:lnTo>
                  <a:lnTo>
                    <a:pt x="228" y="10"/>
                  </a:lnTo>
                  <a:lnTo>
                    <a:pt x="228" y="10"/>
                  </a:lnTo>
                  <a:lnTo>
                    <a:pt x="229" y="8"/>
                  </a:lnTo>
                  <a:lnTo>
                    <a:pt x="229" y="6"/>
                  </a:lnTo>
                  <a:lnTo>
                    <a:pt x="228" y="2"/>
                  </a:lnTo>
                  <a:lnTo>
                    <a:pt x="224" y="0"/>
                  </a:lnTo>
                  <a:lnTo>
                    <a:pt x="221" y="0"/>
                  </a:lnTo>
                  <a:lnTo>
                    <a:pt x="218" y="2"/>
                  </a:lnTo>
                  <a:lnTo>
                    <a:pt x="21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7" name="Freeform 275"/>
            <p:cNvSpPr/>
            <p:nvPr/>
          </p:nvSpPr>
          <p:spPr bwMode="auto">
            <a:xfrm>
              <a:off x="4616451" y="1493838"/>
              <a:ext cx="63500" cy="41275"/>
            </a:xfrm>
            <a:custGeom>
              <a:avLst/>
              <a:gdLst/>
              <a:ahLst/>
              <a:cxnLst>
                <a:cxn ang="0">
                  <a:pos x="151" y="1"/>
                </a:cxn>
                <a:cxn ang="0">
                  <a:pos x="151" y="1"/>
                </a:cxn>
                <a:cxn ang="0">
                  <a:pos x="142" y="8"/>
                </a:cxn>
                <a:cxn ang="0">
                  <a:pos x="133" y="14"/>
                </a:cxn>
                <a:cxn ang="0">
                  <a:pos x="113" y="25"/>
                </a:cxn>
                <a:cxn ang="0">
                  <a:pos x="93" y="35"/>
                </a:cxn>
                <a:cxn ang="0">
                  <a:pos x="74" y="47"/>
                </a:cxn>
                <a:cxn ang="0">
                  <a:pos x="74" y="47"/>
                </a:cxn>
                <a:cxn ang="0">
                  <a:pos x="3" y="92"/>
                </a:cxn>
                <a:cxn ang="0">
                  <a:pos x="3" y="92"/>
                </a:cxn>
                <a:cxn ang="0">
                  <a:pos x="2" y="93"/>
                </a:cxn>
                <a:cxn ang="0">
                  <a:pos x="0" y="96"/>
                </a:cxn>
                <a:cxn ang="0">
                  <a:pos x="2" y="99"/>
                </a:cxn>
                <a:cxn ang="0">
                  <a:pos x="4" y="102"/>
                </a:cxn>
                <a:cxn ang="0">
                  <a:pos x="7" y="102"/>
                </a:cxn>
                <a:cxn ang="0">
                  <a:pos x="10" y="101"/>
                </a:cxn>
                <a:cxn ang="0">
                  <a:pos x="10" y="101"/>
                </a:cxn>
                <a:cxn ang="0">
                  <a:pos x="79" y="56"/>
                </a:cxn>
                <a:cxn ang="0">
                  <a:pos x="79" y="56"/>
                </a:cxn>
                <a:cxn ang="0">
                  <a:pos x="100" y="46"/>
                </a:cxn>
                <a:cxn ang="0">
                  <a:pos x="121" y="34"/>
                </a:cxn>
                <a:cxn ang="0">
                  <a:pos x="140" y="22"/>
                </a:cxn>
                <a:cxn ang="0">
                  <a:pos x="150" y="16"/>
                </a:cxn>
                <a:cxn ang="0">
                  <a:pos x="159" y="9"/>
                </a:cxn>
                <a:cxn ang="0">
                  <a:pos x="159" y="9"/>
                </a:cxn>
                <a:cxn ang="0">
                  <a:pos x="160" y="7"/>
                </a:cxn>
                <a:cxn ang="0">
                  <a:pos x="160" y="5"/>
                </a:cxn>
                <a:cxn ang="0">
                  <a:pos x="160" y="3"/>
                </a:cxn>
                <a:cxn ang="0">
                  <a:pos x="159" y="1"/>
                </a:cxn>
                <a:cxn ang="0">
                  <a:pos x="155" y="0"/>
                </a:cxn>
                <a:cxn ang="0">
                  <a:pos x="154" y="0"/>
                </a:cxn>
                <a:cxn ang="0">
                  <a:pos x="151" y="1"/>
                </a:cxn>
                <a:cxn ang="0">
                  <a:pos x="151" y="1"/>
                </a:cxn>
              </a:cxnLst>
              <a:rect l="0" t="0" r="r" b="b"/>
              <a:pathLst>
                <a:path w="160" h="102">
                  <a:moveTo>
                    <a:pt x="151" y="1"/>
                  </a:moveTo>
                  <a:lnTo>
                    <a:pt x="151" y="1"/>
                  </a:lnTo>
                  <a:lnTo>
                    <a:pt x="142" y="8"/>
                  </a:lnTo>
                  <a:lnTo>
                    <a:pt x="133" y="14"/>
                  </a:lnTo>
                  <a:lnTo>
                    <a:pt x="113" y="25"/>
                  </a:lnTo>
                  <a:lnTo>
                    <a:pt x="93" y="35"/>
                  </a:lnTo>
                  <a:lnTo>
                    <a:pt x="74" y="47"/>
                  </a:lnTo>
                  <a:lnTo>
                    <a:pt x="74" y="47"/>
                  </a:lnTo>
                  <a:lnTo>
                    <a:pt x="3" y="92"/>
                  </a:lnTo>
                  <a:lnTo>
                    <a:pt x="3" y="92"/>
                  </a:lnTo>
                  <a:lnTo>
                    <a:pt x="2" y="93"/>
                  </a:lnTo>
                  <a:lnTo>
                    <a:pt x="0" y="96"/>
                  </a:lnTo>
                  <a:lnTo>
                    <a:pt x="2" y="99"/>
                  </a:lnTo>
                  <a:lnTo>
                    <a:pt x="4" y="102"/>
                  </a:lnTo>
                  <a:lnTo>
                    <a:pt x="7" y="102"/>
                  </a:lnTo>
                  <a:lnTo>
                    <a:pt x="10" y="101"/>
                  </a:lnTo>
                  <a:lnTo>
                    <a:pt x="10" y="101"/>
                  </a:lnTo>
                  <a:lnTo>
                    <a:pt x="79" y="56"/>
                  </a:lnTo>
                  <a:lnTo>
                    <a:pt x="79" y="56"/>
                  </a:lnTo>
                  <a:lnTo>
                    <a:pt x="100" y="46"/>
                  </a:lnTo>
                  <a:lnTo>
                    <a:pt x="121" y="34"/>
                  </a:lnTo>
                  <a:lnTo>
                    <a:pt x="140" y="22"/>
                  </a:lnTo>
                  <a:lnTo>
                    <a:pt x="150" y="16"/>
                  </a:lnTo>
                  <a:lnTo>
                    <a:pt x="159" y="9"/>
                  </a:lnTo>
                  <a:lnTo>
                    <a:pt x="159" y="9"/>
                  </a:lnTo>
                  <a:lnTo>
                    <a:pt x="160" y="7"/>
                  </a:lnTo>
                  <a:lnTo>
                    <a:pt x="160" y="5"/>
                  </a:lnTo>
                  <a:lnTo>
                    <a:pt x="160" y="3"/>
                  </a:lnTo>
                  <a:lnTo>
                    <a:pt x="159" y="1"/>
                  </a:lnTo>
                  <a:lnTo>
                    <a:pt x="155" y="0"/>
                  </a:lnTo>
                  <a:lnTo>
                    <a:pt x="154" y="0"/>
                  </a:lnTo>
                  <a:lnTo>
                    <a:pt x="151" y="1"/>
                  </a:lnTo>
                  <a:lnTo>
                    <a:pt x="151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8" name="Freeform 276"/>
            <p:cNvSpPr/>
            <p:nvPr/>
          </p:nvSpPr>
          <p:spPr bwMode="auto">
            <a:xfrm>
              <a:off x="4630739" y="1352551"/>
              <a:ext cx="119063" cy="82550"/>
            </a:xfrm>
            <a:custGeom>
              <a:avLst/>
              <a:gdLst/>
              <a:ahLst/>
              <a:cxnLst>
                <a:cxn ang="0">
                  <a:pos x="291" y="0"/>
                </a:cxn>
                <a:cxn ang="0">
                  <a:pos x="289" y="0"/>
                </a:cxn>
                <a:cxn ang="0">
                  <a:pos x="286" y="4"/>
                </a:cxn>
                <a:cxn ang="0">
                  <a:pos x="276" y="11"/>
                </a:cxn>
                <a:cxn ang="0">
                  <a:pos x="265" y="17"/>
                </a:cxn>
                <a:cxn ang="0">
                  <a:pos x="240" y="35"/>
                </a:cxn>
                <a:cxn ang="0">
                  <a:pos x="232" y="41"/>
                </a:cxn>
                <a:cxn ang="0">
                  <a:pos x="215" y="56"/>
                </a:cxn>
                <a:cxn ang="0">
                  <a:pos x="154" y="93"/>
                </a:cxn>
                <a:cxn ang="0">
                  <a:pos x="115" y="119"/>
                </a:cxn>
                <a:cxn ang="0">
                  <a:pos x="75" y="147"/>
                </a:cxn>
                <a:cxn ang="0">
                  <a:pos x="19" y="184"/>
                </a:cxn>
                <a:cxn ang="0">
                  <a:pos x="2" y="198"/>
                </a:cxn>
                <a:cxn ang="0">
                  <a:pos x="1" y="204"/>
                </a:cxn>
                <a:cxn ang="0">
                  <a:pos x="6" y="208"/>
                </a:cxn>
                <a:cxn ang="0">
                  <a:pos x="9" y="208"/>
                </a:cxn>
                <a:cxn ang="0">
                  <a:pos x="13" y="207"/>
                </a:cxn>
                <a:cxn ang="0">
                  <a:pos x="14" y="203"/>
                </a:cxn>
                <a:cxn ang="0">
                  <a:pos x="48" y="179"/>
                </a:cxn>
                <a:cxn ang="0">
                  <a:pos x="82" y="156"/>
                </a:cxn>
                <a:cxn ang="0">
                  <a:pos x="99" y="144"/>
                </a:cxn>
                <a:cxn ang="0">
                  <a:pos x="154" y="107"/>
                </a:cxn>
                <a:cxn ang="0">
                  <a:pos x="187" y="85"/>
                </a:cxn>
                <a:cxn ang="0">
                  <a:pos x="219" y="67"/>
                </a:cxn>
                <a:cxn ang="0">
                  <a:pos x="230" y="62"/>
                </a:cxn>
                <a:cxn ang="0">
                  <a:pos x="248" y="47"/>
                </a:cxn>
                <a:cxn ang="0">
                  <a:pos x="256" y="39"/>
                </a:cxn>
                <a:cxn ang="0">
                  <a:pos x="277" y="24"/>
                </a:cxn>
                <a:cxn ang="0">
                  <a:pos x="298" y="11"/>
                </a:cxn>
                <a:cxn ang="0">
                  <a:pos x="302" y="8"/>
                </a:cxn>
                <a:cxn ang="0">
                  <a:pos x="300" y="1"/>
                </a:cxn>
                <a:cxn ang="0">
                  <a:pos x="296" y="0"/>
                </a:cxn>
              </a:cxnLst>
              <a:rect l="0" t="0" r="r" b="b"/>
              <a:pathLst>
                <a:path w="302" h="208">
                  <a:moveTo>
                    <a:pt x="296" y="0"/>
                  </a:moveTo>
                  <a:lnTo>
                    <a:pt x="291" y="0"/>
                  </a:lnTo>
                  <a:lnTo>
                    <a:pt x="291" y="0"/>
                  </a:lnTo>
                  <a:lnTo>
                    <a:pt x="289" y="0"/>
                  </a:lnTo>
                  <a:lnTo>
                    <a:pt x="287" y="1"/>
                  </a:lnTo>
                  <a:lnTo>
                    <a:pt x="286" y="4"/>
                  </a:lnTo>
                  <a:lnTo>
                    <a:pt x="286" y="4"/>
                  </a:lnTo>
                  <a:lnTo>
                    <a:pt x="276" y="11"/>
                  </a:lnTo>
                  <a:lnTo>
                    <a:pt x="265" y="17"/>
                  </a:lnTo>
                  <a:lnTo>
                    <a:pt x="265" y="17"/>
                  </a:lnTo>
                  <a:lnTo>
                    <a:pt x="248" y="29"/>
                  </a:lnTo>
                  <a:lnTo>
                    <a:pt x="240" y="35"/>
                  </a:lnTo>
                  <a:lnTo>
                    <a:pt x="232" y="41"/>
                  </a:lnTo>
                  <a:lnTo>
                    <a:pt x="232" y="41"/>
                  </a:lnTo>
                  <a:lnTo>
                    <a:pt x="224" y="48"/>
                  </a:lnTo>
                  <a:lnTo>
                    <a:pt x="215" y="56"/>
                  </a:lnTo>
                  <a:lnTo>
                    <a:pt x="196" y="69"/>
                  </a:lnTo>
                  <a:lnTo>
                    <a:pt x="154" y="93"/>
                  </a:lnTo>
                  <a:lnTo>
                    <a:pt x="154" y="93"/>
                  </a:lnTo>
                  <a:lnTo>
                    <a:pt x="115" y="119"/>
                  </a:lnTo>
                  <a:lnTo>
                    <a:pt x="75" y="147"/>
                  </a:lnTo>
                  <a:lnTo>
                    <a:pt x="75" y="147"/>
                  </a:lnTo>
                  <a:lnTo>
                    <a:pt x="37" y="171"/>
                  </a:lnTo>
                  <a:lnTo>
                    <a:pt x="19" y="184"/>
                  </a:lnTo>
                  <a:lnTo>
                    <a:pt x="2" y="198"/>
                  </a:lnTo>
                  <a:lnTo>
                    <a:pt x="2" y="198"/>
                  </a:lnTo>
                  <a:lnTo>
                    <a:pt x="0" y="201"/>
                  </a:lnTo>
                  <a:lnTo>
                    <a:pt x="1" y="204"/>
                  </a:lnTo>
                  <a:lnTo>
                    <a:pt x="2" y="207"/>
                  </a:lnTo>
                  <a:lnTo>
                    <a:pt x="6" y="208"/>
                  </a:lnTo>
                  <a:lnTo>
                    <a:pt x="9" y="208"/>
                  </a:lnTo>
                  <a:lnTo>
                    <a:pt x="9" y="208"/>
                  </a:lnTo>
                  <a:lnTo>
                    <a:pt x="11" y="208"/>
                  </a:lnTo>
                  <a:lnTo>
                    <a:pt x="13" y="207"/>
                  </a:lnTo>
                  <a:lnTo>
                    <a:pt x="14" y="203"/>
                  </a:lnTo>
                  <a:lnTo>
                    <a:pt x="14" y="203"/>
                  </a:lnTo>
                  <a:lnTo>
                    <a:pt x="30" y="190"/>
                  </a:lnTo>
                  <a:lnTo>
                    <a:pt x="48" y="179"/>
                  </a:lnTo>
                  <a:lnTo>
                    <a:pt x="65" y="167"/>
                  </a:lnTo>
                  <a:lnTo>
                    <a:pt x="82" y="156"/>
                  </a:lnTo>
                  <a:lnTo>
                    <a:pt x="82" y="156"/>
                  </a:lnTo>
                  <a:lnTo>
                    <a:pt x="99" y="144"/>
                  </a:lnTo>
                  <a:lnTo>
                    <a:pt x="117" y="132"/>
                  </a:lnTo>
                  <a:lnTo>
                    <a:pt x="154" y="107"/>
                  </a:lnTo>
                  <a:lnTo>
                    <a:pt x="154" y="107"/>
                  </a:lnTo>
                  <a:lnTo>
                    <a:pt x="187" y="85"/>
                  </a:lnTo>
                  <a:lnTo>
                    <a:pt x="202" y="76"/>
                  </a:lnTo>
                  <a:lnTo>
                    <a:pt x="219" y="67"/>
                  </a:lnTo>
                  <a:lnTo>
                    <a:pt x="219" y="67"/>
                  </a:lnTo>
                  <a:lnTo>
                    <a:pt x="230" y="62"/>
                  </a:lnTo>
                  <a:lnTo>
                    <a:pt x="239" y="55"/>
                  </a:lnTo>
                  <a:lnTo>
                    <a:pt x="248" y="47"/>
                  </a:lnTo>
                  <a:lnTo>
                    <a:pt x="256" y="39"/>
                  </a:lnTo>
                  <a:lnTo>
                    <a:pt x="256" y="39"/>
                  </a:lnTo>
                  <a:lnTo>
                    <a:pt x="266" y="31"/>
                  </a:lnTo>
                  <a:lnTo>
                    <a:pt x="277" y="24"/>
                  </a:lnTo>
                  <a:lnTo>
                    <a:pt x="287" y="17"/>
                  </a:lnTo>
                  <a:lnTo>
                    <a:pt x="298" y="11"/>
                  </a:lnTo>
                  <a:lnTo>
                    <a:pt x="298" y="11"/>
                  </a:lnTo>
                  <a:lnTo>
                    <a:pt x="302" y="8"/>
                  </a:lnTo>
                  <a:lnTo>
                    <a:pt x="302" y="4"/>
                  </a:lnTo>
                  <a:lnTo>
                    <a:pt x="300" y="1"/>
                  </a:lnTo>
                  <a:lnTo>
                    <a:pt x="299" y="0"/>
                  </a:lnTo>
                  <a:lnTo>
                    <a:pt x="296" y="0"/>
                  </a:lnTo>
                  <a:lnTo>
                    <a:pt x="29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9" name="Freeform 277"/>
            <p:cNvSpPr/>
            <p:nvPr/>
          </p:nvSpPr>
          <p:spPr bwMode="auto">
            <a:xfrm>
              <a:off x="4608514" y="1355726"/>
              <a:ext cx="74613" cy="49213"/>
            </a:xfrm>
            <a:custGeom>
              <a:avLst/>
              <a:gdLst/>
              <a:ahLst/>
              <a:cxnLst>
                <a:cxn ang="0">
                  <a:pos x="178" y="1"/>
                </a:cxn>
                <a:cxn ang="0">
                  <a:pos x="178" y="1"/>
                </a:cxn>
                <a:cxn ang="0">
                  <a:pos x="168" y="12"/>
                </a:cxn>
                <a:cxn ang="0">
                  <a:pos x="156" y="21"/>
                </a:cxn>
                <a:cxn ang="0">
                  <a:pos x="131" y="38"/>
                </a:cxn>
                <a:cxn ang="0">
                  <a:pos x="105" y="54"/>
                </a:cxn>
                <a:cxn ang="0">
                  <a:pos x="80" y="69"/>
                </a:cxn>
                <a:cxn ang="0">
                  <a:pos x="80" y="69"/>
                </a:cxn>
                <a:cxn ang="0">
                  <a:pos x="54" y="85"/>
                </a:cxn>
                <a:cxn ang="0">
                  <a:pos x="41" y="93"/>
                </a:cxn>
                <a:cxn ang="0">
                  <a:pos x="28" y="99"/>
                </a:cxn>
                <a:cxn ang="0">
                  <a:pos x="28" y="99"/>
                </a:cxn>
                <a:cxn ang="0">
                  <a:pos x="12" y="106"/>
                </a:cxn>
                <a:cxn ang="0">
                  <a:pos x="5" y="111"/>
                </a:cxn>
                <a:cxn ang="0">
                  <a:pos x="3" y="114"/>
                </a:cxn>
                <a:cxn ang="0">
                  <a:pos x="0" y="118"/>
                </a:cxn>
                <a:cxn ang="0">
                  <a:pos x="0" y="118"/>
                </a:cxn>
                <a:cxn ang="0">
                  <a:pos x="0" y="119"/>
                </a:cxn>
                <a:cxn ang="0">
                  <a:pos x="0" y="122"/>
                </a:cxn>
                <a:cxn ang="0">
                  <a:pos x="3" y="125"/>
                </a:cxn>
                <a:cxn ang="0">
                  <a:pos x="5" y="125"/>
                </a:cxn>
                <a:cxn ang="0">
                  <a:pos x="7" y="125"/>
                </a:cxn>
                <a:cxn ang="0">
                  <a:pos x="9" y="124"/>
                </a:cxn>
                <a:cxn ang="0">
                  <a:pos x="11" y="123"/>
                </a:cxn>
                <a:cxn ang="0">
                  <a:pos x="11" y="123"/>
                </a:cxn>
                <a:cxn ang="0">
                  <a:pos x="13" y="120"/>
                </a:cxn>
                <a:cxn ang="0">
                  <a:pos x="16" y="116"/>
                </a:cxn>
                <a:cxn ang="0">
                  <a:pos x="26" y="111"/>
                </a:cxn>
                <a:cxn ang="0">
                  <a:pos x="46" y="103"/>
                </a:cxn>
                <a:cxn ang="0">
                  <a:pos x="46" y="103"/>
                </a:cxn>
                <a:cxn ang="0">
                  <a:pos x="60" y="95"/>
                </a:cxn>
                <a:cxn ang="0">
                  <a:pos x="75" y="86"/>
                </a:cxn>
                <a:cxn ang="0">
                  <a:pos x="102" y="68"/>
                </a:cxn>
                <a:cxn ang="0">
                  <a:pos x="102" y="68"/>
                </a:cxn>
                <a:cxn ang="0">
                  <a:pos x="147" y="40"/>
                </a:cxn>
                <a:cxn ang="0">
                  <a:pos x="168" y="26"/>
                </a:cxn>
                <a:cxn ang="0">
                  <a:pos x="177" y="18"/>
                </a:cxn>
                <a:cxn ang="0">
                  <a:pos x="186" y="10"/>
                </a:cxn>
                <a:cxn ang="0">
                  <a:pos x="186" y="10"/>
                </a:cxn>
                <a:cxn ang="0">
                  <a:pos x="187" y="8"/>
                </a:cxn>
                <a:cxn ang="0">
                  <a:pos x="189" y="5"/>
                </a:cxn>
                <a:cxn ang="0">
                  <a:pos x="186" y="3"/>
                </a:cxn>
                <a:cxn ang="0">
                  <a:pos x="182" y="0"/>
                </a:cxn>
                <a:cxn ang="0">
                  <a:pos x="181" y="0"/>
                </a:cxn>
                <a:cxn ang="0">
                  <a:pos x="178" y="1"/>
                </a:cxn>
                <a:cxn ang="0">
                  <a:pos x="178" y="1"/>
                </a:cxn>
              </a:cxnLst>
              <a:rect l="0" t="0" r="r" b="b"/>
              <a:pathLst>
                <a:path w="189" h="125">
                  <a:moveTo>
                    <a:pt x="178" y="1"/>
                  </a:moveTo>
                  <a:lnTo>
                    <a:pt x="178" y="1"/>
                  </a:lnTo>
                  <a:lnTo>
                    <a:pt x="168" y="12"/>
                  </a:lnTo>
                  <a:lnTo>
                    <a:pt x="156" y="21"/>
                  </a:lnTo>
                  <a:lnTo>
                    <a:pt x="131" y="38"/>
                  </a:lnTo>
                  <a:lnTo>
                    <a:pt x="105" y="54"/>
                  </a:lnTo>
                  <a:lnTo>
                    <a:pt x="80" y="69"/>
                  </a:lnTo>
                  <a:lnTo>
                    <a:pt x="80" y="69"/>
                  </a:lnTo>
                  <a:lnTo>
                    <a:pt x="54" y="85"/>
                  </a:lnTo>
                  <a:lnTo>
                    <a:pt x="41" y="93"/>
                  </a:lnTo>
                  <a:lnTo>
                    <a:pt x="28" y="99"/>
                  </a:lnTo>
                  <a:lnTo>
                    <a:pt x="28" y="99"/>
                  </a:lnTo>
                  <a:lnTo>
                    <a:pt x="12" y="106"/>
                  </a:lnTo>
                  <a:lnTo>
                    <a:pt x="5" y="111"/>
                  </a:lnTo>
                  <a:lnTo>
                    <a:pt x="3" y="114"/>
                  </a:lnTo>
                  <a:lnTo>
                    <a:pt x="0" y="118"/>
                  </a:lnTo>
                  <a:lnTo>
                    <a:pt x="0" y="118"/>
                  </a:lnTo>
                  <a:lnTo>
                    <a:pt x="0" y="119"/>
                  </a:lnTo>
                  <a:lnTo>
                    <a:pt x="0" y="122"/>
                  </a:lnTo>
                  <a:lnTo>
                    <a:pt x="3" y="125"/>
                  </a:lnTo>
                  <a:lnTo>
                    <a:pt x="5" y="125"/>
                  </a:lnTo>
                  <a:lnTo>
                    <a:pt x="7" y="125"/>
                  </a:lnTo>
                  <a:lnTo>
                    <a:pt x="9" y="124"/>
                  </a:lnTo>
                  <a:lnTo>
                    <a:pt x="11" y="123"/>
                  </a:lnTo>
                  <a:lnTo>
                    <a:pt x="11" y="123"/>
                  </a:lnTo>
                  <a:lnTo>
                    <a:pt x="13" y="120"/>
                  </a:lnTo>
                  <a:lnTo>
                    <a:pt x="16" y="116"/>
                  </a:lnTo>
                  <a:lnTo>
                    <a:pt x="26" y="111"/>
                  </a:lnTo>
                  <a:lnTo>
                    <a:pt x="46" y="103"/>
                  </a:lnTo>
                  <a:lnTo>
                    <a:pt x="46" y="103"/>
                  </a:lnTo>
                  <a:lnTo>
                    <a:pt x="60" y="95"/>
                  </a:lnTo>
                  <a:lnTo>
                    <a:pt x="75" y="86"/>
                  </a:lnTo>
                  <a:lnTo>
                    <a:pt x="102" y="68"/>
                  </a:lnTo>
                  <a:lnTo>
                    <a:pt x="102" y="68"/>
                  </a:lnTo>
                  <a:lnTo>
                    <a:pt x="147" y="40"/>
                  </a:lnTo>
                  <a:lnTo>
                    <a:pt x="168" y="26"/>
                  </a:lnTo>
                  <a:lnTo>
                    <a:pt x="177" y="18"/>
                  </a:lnTo>
                  <a:lnTo>
                    <a:pt x="186" y="10"/>
                  </a:lnTo>
                  <a:lnTo>
                    <a:pt x="186" y="10"/>
                  </a:lnTo>
                  <a:lnTo>
                    <a:pt x="187" y="8"/>
                  </a:lnTo>
                  <a:lnTo>
                    <a:pt x="189" y="5"/>
                  </a:lnTo>
                  <a:lnTo>
                    <a:pt x="186" y="3"/>
                  </a:lnTo>
                  <a:lnTo>
                    <a:pt x="182" y="0"/>
                  </a:lnTo>
                  <a:lnTo>
                    <a:pt x="181" y="0"/>
                  </a:lnTo>
                  <a:lnTo>
                    <a:pt x="178" y="1"/>
                  </a:lnTo>
                  <a:lnTo>
                    <a:pt x="178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0" name="Freeform 278"/>
            <p:cNvSpPr/>
            <p:nvPr/>
          </p:nvSpPr>
          <p:spPr bwMode="auto">
            <a:xfrm>
              <a:off x="4559301" y="1325563"/>
              <a:ext cx="111125" cy="77788"/>
            </a:xfrm>
            <a:custGeom>
              <a:avLst/>
              <a:gdLst/>
              <a:ahLst/>
              <a:cxnLst>
                <a:cxn ang="0">
                  <a:pos x="270" y="3"/>
                </a:cxn>
                <a:cxn ang="0">
                  <a:pos x="270" y="3"/>
                </a:cxn>
                <a:cxn ang="0">
                  <a:pos x="266" y="7"/>
                </a:cxn>
                <a:cxn ang="0">
                  <a:pos x="259" y="10"/>
                </a:cxn>
                <a:cxn ang="0">
                  <a:pos x="249" y="16"/>
                </a:cxn>
                <a:cxn ang="0">
                  <a:pos x="249" y="16"/>
                </a:cxn>
                <a:cxn ang="0">
                  <a:pos x="231" y="30"/>
                </a:cxn>
                <a:cxn ang="0">
                  <a:pos x="212" y="45"/>
                </a:cxn>
                <a:cxn ang="0">
                  <a:pos x="212" y="45"/>
                </a:cxn>
                <a:cxn ang="0">
                  <a:pos x="194" y="57"/>
                </a:cxn>
                <a:cxn ang="0">
                  <a:pos x="176" y="67"/>
                </a:cxn>
                <a:cxn ang="0">
                  <a:pos x="156" y="79"/>
                </a:cxn>
                <a:cxn ang="0">
                  <a:pos x="138" y="91"/>
                </a:cxn>
                <a:cxn ang="0">
                  <a:pos x="138" y="91"/>
                </a:cxn>
                <a:cxn ang="0">
                  <a:pos x="102" y="113"/>
                </a:cxn>
                <a:cxn ang="0">
                  <a:pos x="68" y="135"/>
                </a:cxn>
                <a:cxn ang="0">
                  <a:pos x="33" y="159"/>
                </a:cxn>
                <a:cxn ang="0">
                  <a:pos x="17" y="172"/>
                </a:cxn>
                <a:cxn ang="0">
                  <a:pos x="2" y="185"/>
                </a:cxn>
                <a:cxn ang="0">
                  <a:pos x="2" y="185"/>
                </a:cxn>
                <a:cxn ang="0">
                  <a:pos x="0" y="189"/>
                </a:cxn>
                <a:cxn ang="0">
                  <a:pos x="0" y="191"/>
                </a:cxn>
                <a:cxn ang="0">
                  <a:pos x="3" y="194"/>
                </a:cxn>
                <a:cxn ang="0">
                  <a:pos x="6" y="195"/>
                </a:cxn>
                <a:cxn ang="0">
                  <a:pos x="8" y="195"/>
                </a:cxn>
                <a:cxn ang="0">
                  <a:pos x="8" y="195"/>
                </a:cxn>
                <a:cxn ang="0">
                  <a:pos x="11" y="194"/>
                </a:cxn>
                <a:cxn ang="0">
                  <a:pos x="12" y="194"/>
                </a:cxn>
                <a:cxn ang="0">
                  <a:pos x="15" y="190"/>
                </a:cxn>
                <a:cxn ang="0">
                  <a:pos x="15" y="190"/>
                </a:cxn>
                <a:cxn ang="0">
                  <a:pos x="30" y="177"/>
                </a:cxn>
                <a:cxn ang="0">
                  <a:pos x="46" y="164"/>
                </a:cxn>
                <a:cxn ang="0">
                  <a:pos x="81" y="140"/>
                </a:cxn>
                <a:cxn ang="0">
                  <a:pos x="117" y="117"/>
                </a:cxn>
                <a:cxn ang="0">
                  <a:pos x="152" y="95"/>
                </a:cxn>
                <a:cxn ang="0">
                  <a:pos x="152" y="95"/>
                </a:cxn>
                <a:cxn ang="0">
                  <a:pos x="170" y="83"/>
                </a:cxn>
                <a:cxn ang="0">
                  <a:pos x="189" y="72"/>
                </a:cxn>
                <a:cxn ang="0">
                  <a:pos x="208" y="61"/>
                </a:cxn>
                <a:cxn ang="0">
                  <a:pos x="227" y="49"/>
                </a:cxn>
                <a:cxn ang="0">
                  <a:pos x="227" y="49"/>
                </a:cxn>
                <a:cxn ang="0">
                  <a:pos x="241" y="37"/>
                </a:cxn>
                <a:cxn ang="0">
                  <a:pos x="254" y="27"/>
                </a:cxn>
                <a:cxn ang="0">
                  <a:pos x="254" y="27"/>
                </a:cxn>
                <a:cxn ang="0">
                  <a:pos x="267" y="19"/>
                </a:cxn>
                <a:cxn ang="0">
                  <a:pos x="272" y="15"/>
                </a:cxn>
                <a:cxn ang="0">
                  <a:pos x="278" y="11"/>
                </a:cxn>
                <a:cxn ang="0">
                  <a:pos x="278" y="11"/>
                </a:cxn>
                <a:cxn ang="0">
                  <a:pos x="279" y="8"/>
                </a:cxn>
                <a:cxn ang="0">
                  <a:pos x="280" y="7"/>
                </a:cxn>
                <a:cxn ang="0">
                  <a:pos x="278" y="3"/>
                </a:cxn>
                <a:cxn ang="0">
                  <a:pos x="275" y="0"/>
                </a:cxn>
                <a:cxn ang="0">
                  <a:pos x="272" y="2"/>
                </a:cxn>
                <a:cxn ang="0">
                  <a:pos x="270" y="3"/>
                </a:cxn>
                <a:cxn ang="0">
                  <a:pos x="270" y="3"/>
                </a:cxn>
              </a:cxnLst>
              <a:rect l="0" t="0" r="r" b="b"/>
              <a:pathLst>
                <a:path w="280" h="195">
                  <a:moveTo>
                    <a:pt x="270" y="3"/>
                  </a:moveTo>
                  <a:lnTo>
                    <a:pt x="270" y="3"/>
                  </a:lnTo>
                  <a:lnTo>
                    <a:pt x="266" y="7"/>
                  </a:lnTo>
                  <a:lnTo>
                    <a:pt x="259" y="10"/>
                  </a:lnTo>
                  <a:lnTo>
                    <a:pt x="249" y="16"/>
                  </a:lnTo>
                  <a:lnTo>
                    <a:pt x="249" y="16"/>
                  </a:lnTo>
                  <a:lnTo>
                    <a:pt x="231" y="30"/>
                  </a:lnTo>
                  <a:lnTo>
                    <a:pt x="212" y="45"/>
                  </a:lnTo>
                  <a:lnTo>
                    <a:pt x="212" y="45"/>
                  </a:lnTo>
                  <a:lnTo>
                    <a:pt x="194" y="57"/>
                  </a:lnTo>
                  <a:lnTo>
                    <a:pt x="176" y="67"/>
                  </a:lnTo>
                  <a:lnTo>
                    <a:pt x="156" y="79"/>
                  </a:lnTo>
                  <a:lnTo>
                    <a:pt x="138" y="91"/>
                  </a:lnTo>
                  <a:lnTo>
                    <a:pt x="138" y="91"/>
                  </a:lnTo>
                  <a:lnTo>
                    <a:pt x="102" y="113"/>
                  </a:lnTo>
                  <a:lnTo>
                    <a:pt x="68" y="135"/>
                  </a:lnTo>
                  <a:lnTo>
                    <a:pt x="33" y="159"/>
                  </a:lnTo>
                  <a:lnTo>
                    <a:pt x="17" y="172"/>
                  </a:lnTo>
                  <a:lnTo>
                    <a:pt x="2" y="185"/>
                  </a:lnTo>
                  <a:lnTo>
                    <a:pt x="2" y="185"/>
                  </a:lnTo>
                  <a:lnTo>
                    <a:pt x="0" y="189"/>
                  </a:lnTo>
                  <a:lnTo>
                    <a:pt x="0" y="191"/>
                  </a:lnTo>
                  <a:lnTo>
                    <a:pt x="3" y="194"/>
                  </a:lnTo>
                  <a:lnTo>
                    <a:pt x="6" y="195"/>
                  </a:lnTo>
                  <a:lnTo>
                    <a:pt x="8" y="195"/>
                  </a:lnTo>
                  <a:lnTo>
                    <a:pt x="8" y="195"/>
                  </a:lnTo>
                  <a:lnTo>
                    <a:pt x="11" y="194"/>
                  </a:lnTo>
                  <a:lnTo>
                    <a:pt x="12" y="194"/>
                  </a:lnTo>
                  <a:lnTo>
                    <a:pt x="15" y="190"/>
                  </a:lnTo>
                  <a:lnTo>
                    <a:pt x="15" y="190"/>
                  </a:lnTo>
                  <a:lnTo>
                    <a:pt x="30" y="177"/>
                  </a:lnTo>
                  <a:lnTo>
                    <a:pt x="46" y="164"/>
                  </a:lnTo>
                  <a:lnTo>
                    <a:pt x="81" y="140"/>
                  </a:lnTo>
                  <a:lnTo>
                    <a:pt x="117" y="117"/>
                  </a:lnTo>
                  <a:lnTo>
                    <a:pt x="152" y="95"/>
                  </a:lnTo>
                  <a:lnTo>
                    <a:pt x="152" y="95"/>
                  </a:lnTo>
                  <a:lnTo>
                    <a:pt x="170" y="83"/>
                  </a:lnTo>
                  <a:lnTo>
                    <a:pt x="189" y="72"/>
                  </a:lnTo>
                  <a:lnTo>
                    <a:pt x="208" y="61"/>
                  </a:lnTo>
                  <a:lnTo>
                    <a:pt x="227" y="49"/>
                  </a:lnTo>
                  <a:lnTo>
                    <a:pt x="227" y="49"/>
                  </a:lnTo>
                  <a:lnTo>
                    <a:pt x="241" y="37"/>
                  </a:lnTo>
                  <a:lnTo>
                    <a:pt x="254" y="27"/>
                  </a:lnTo>
                  <a:lnTo>
                    <a:pt x="254" y="27"/>
                  </a:lnTo>
                  <a:lnTo>
                    <a:pt x="267" y="19"/>
                  </a:lnTo>
                  <a:lnTo>
                    <a:pt x="272" y="15"/>
                  </a:lnTo>
                  <a:lnTo>
                    <a:pt x="278" y="11"/>
                  </a:lnTo>
                  <a:lnTo>
                    <a:pt x="278" y="11"/>
                  </a:lnTo>
                  <a:lnTo>
                    <a:pt x="279" y="8"/>
                  </a:lnTo>
                  <a:lnTo>
                    <a:pt x="280" y="7"/>
                  </a:lnTo>
                  <a:lnTo>
                    <a:pt x="278" y="3"/>
                  </a:lnTo>
                  <a:lnTo>
                    <a:pt x="275" y="0"/>
                  </a:lnTo>
                  <a:lnTo>
                    <a:pt x="272" y="2"/>
                  </a:lnTo>
                  <a:lnTo>
                    <a:pt x="270" y="3"/>
                  </a:lnTo>
                  <a:lnTo>
                    <a:pt x="27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1" name="Freeform 279"/>
            <p:cNvSpPr/>
            <p:nvPr/>
          </p:nvSpPr>
          <p:spPr bwMode="auto">
            <a:xfrm>
              <a:off x="4502151" y="1347788"/>
              <a:ext cx="77788" cy="47625"/>
            </a:xfrm>
            <a:custGeom>
              <a:avLst/>
              <a:gdLst/>
              <a:ahLst/>
              <a:cxnLst>
                <a:cxn ang="0">
                  <a:pos x="188" y="0"/>
                </a:cxn>
                <a:cxn ang="0">
                  <a:pos x="188" y="0"/>
                </a:cxn>
                <a:cxn ang="0">
                  <a:pos x="141" y="28"/>
                </a:cxn>
                <a:cxn ang="0">
                  <a:pos x="94" y="54"/>
                </a:cxn>
                <a:cxn ang="0">
                  <a:pos x="3" y="109"/>
                </a:cxn>
                <a:cxn ang="0">
                  <a:pos x="3" y="109"/>
                </a:cxn>
                <a:cxn ang="0">
                  <a:pos x="0" y="111"/>
                </a:cxn>
                <a:cxn ang="0">
                  <a:pos x="0" y="113"/>
                </a:cxn>
                <a:cxn ang="0">
                  <a:pos x="0" y="117"/>
                </a:cxn>
                <a:cxn ang="0">
                  <a:pos x="4" y="119"/>
                </a:cxn>
                <a:cxn ang="0">
                  <a:pos x="5" y="121"/>
                </a:cxn>
                <a:cxn ang="0">
                  <a:pos x="8" y="119"/>
                </a:cxn>
                <a:cxn ang="0">
                  <a:pos x="8" y="119"/>
                </a:cxn>
                <a:cxn ang="0">
                  <a:pos x="101" y="64"/>
                </a:cxn>
                <a:cxn ang="0">
                  <a:pos x="147" y="37"/>
                </a:cxn>
                <a:cxn ang="0">
                  <a:pos x="194" y="11"/>
                </a:cxn>
                <a:cxn ang="0">
                  <a:pos x="194" y="11"/>
                </a:cxn>
                <a:cxn ang="0">
                  <a:pos x="195" y="9"/>
                </a:cxn>
                <a:cxn ang="0">
                  <a:pos x="196" y="7"/>
                </a:cxn>
                <a:cxn ang="0">
                  <a:pos x="195" y="3"/>
                </a:cxn>
                <a:cxn ang="0">
                  <a:pos x="192" y="0"/>
                </a:cxn>
                <a:cxn ang="0">
                  <a:pos x="190" y="0"/>
                </a:cxn>
                <a:cxn ang="0">
                  <a:pos x="188" y="0"/>
                </a:cxn>
                <a:cxn ang="0">
                  <a:pos x="188" y="0"/>
                </a:cxn>
              </a:cxnLst>
              <a:rect l="0" t="0" r="r" b="b"/>
              <a:pathLst>
                <a:path w="196" h="121">
                  <a:moveTo>
                    <a:pt x="188" y="0"/>
                  </a:moveTo>
                  <a:lnTo>
                    <a:pt x="188" y="0"/>
                  </a:lnTo>
                  <a:lnTo>
                    <a:pt x="141" y="28"/>
                  </a:lnTo>
                  <a:lnTo>
                    <a:pt x="94" y="54"/>
                  </a:lnTo>
                  <a:lnTo>
                    <a:pt x="3" y="109"/>
                  </a:lnTo>
                  <a:lnTo>
                    <a:pt x="3" y="109"/>
                  </a:lnTo>
                  <a:lnTo>
                    <a:pt x="0" y="111"/>
                  </a:lnTo>
                  <a:lnTo>
                    <a:pt x="0" y="113"/>
                  </a:lnTo>
                  <a:lnTo>
                    <a:pt x="0" y="117"/>
                  </a:lnTo>
                  <a:lnTo>
                    <a:pt x="4" y="119"/>
                  </a:lnTo>
                  <a:lnTo>
                    <a:pt x="5" y="121"/>
                  </a:lnTo>
                  <a:lnTo>
                    <a:pt x="8" y="119"/>
                  </a:lnTo>
                  <a:lnTo>
                    <a:pt x="8" y="119"/>
                  </a:lnTo>
                  <a:lnTo>
                    <a:pt x="101" y="64"/>
                  </a:lnTo>
                  <a:lnTo>
                    <a:pt x="147" y="37"/>
                  </a:lnTo>
                  <a:lnTo>
                    <a:pt x="194" y="11"/>
                  </a:lnTo>
                  <a:lnTo>
                    <a:pt x="194" y="11"/>
                  </a:lnTo>
                  <a:lnTo>
                    <a:pt x="195" y="9"/>
                  </a:lnTo>
                  <a:lnTo>
                    <a:pt x="196" y="7"/>
                  </a:lnTo>
                  <a:lnTo>
                    <a:pt x="195" y="3"/>
                  </a:lnTo>
                  <a:lnTo>
                    <a:pt x="192" y="0"/>
                  </a:lnTo>
                  <a:lnTo>
                    <a:pt x="190" y="0"/>
                  </a:lnTo>
                  <a:lnTo>
                    <a:pt x="188" y="0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2" name="Freeform 280"/>
            <p:cNvSpPr/>
            <p:nvPr/>
          </p:nvSpPr>
          <p:spPr bwMode="auto">
            <a:xfrm>
              <a:off x="4627564" y="1285876"/>
              <a:ext cx="46038" cy="26988"/>
            </a:xfrm>
            <a:custGeom>
              <a:avLst/>
              <a:gdLst/>
              <a:ahLst/>
              <a:cxnLst>
                <a:cxn ang="0">
                  <a:pos x="110" y="0"/>
                </a:cxn>
                <a:cxn ang="0">
                  <a:pos x="110" y="0"/>
                </a:cxn>
                <a:cxn ang="0">
                  <a:pos x="94" y="7"/>
                </a:cxn>
                <a:cxn ang="0">
                  <a:pos x="79" y="13"/>
                </a:cxn>
                <a:cxn ang="0">
                  <a:pos x="49" y="29"/>
                </a:cxn>
                <a:cxn ang="0">
                  <a:pos x="49" y="29"/>
                </a:cxn>
                <a:cxn ang="0">
                  <a:pos x="26" y="43"/>
                </a:cxn>
                <a:cxn ang="0">
                  <a:pos x="16" y="50"/>
                </a:cxn>
                <a:cxn ang="0">
                  <a:pos x="4" y="55"/>
                </a:cxn>
                <a:cxn ang="0">
                  <a:pos x="4" y="55"/>
                </a:cxn>
                <a:cxn ang="0">
                  <a:pos x="3" y="56"/>
                </a:cxn>
                <a:cxn ang="0">
                  <a:pos x="2" y="58"/>
                </a:cxn>
                <a:cxn ang="0">
                  <a:pos x="0" y="61"/>
                </a:cxn>
                <a:cxn ang="0">
                  <a:pos x="2" y="64"/>
                </a:cxn>
                <a:cxn ang="0">
                  <a:pos x="3" y="65"/>
                </a:cxn>
                <a:cxn ang="0">
                  <a:pos x="6" y="65"/>
                </a:cxn>
                <a:cxn ang="0">
                  <a:pos x="7" y="65"/>
                </a:cxn>
                <a:cxn ang="0">
                  <a:pos x="7" y="65"/>
                </a:cxn>
                <a:cxn ang="0">
                  <a:pos x="17" y="61"/>
                </a:cxn>
                <a:cxn ang="0">
                  <a:pos x="26" y="56"/>
                </a:cxn>
                <a:cxn ang="0">
                  <a:pos x="43" y="46"/>
                </a:cxn>
                <a:cxn ang="0">
                  <a:pos x="43" y="46"/>
                </a:cxn>
                <a:cxn ang="0">
                  <a:pos x="59" y="35"/>
                </a:cxn>
                <a:cxn ang="0">
                  <a:pos x="77" y="26"/>
                </a:cxn>
                <a:cxn ang="0">
                  <a:pos x="96" y="18"/>
                </a:cxn>
                <a:cxn ang="0">
                  <a:pos x="113" y="12"/>
                </a:cxn>
                <a:cxn ang="0">
                  <a:pos x="113" y="12"/>
                </a:cxn>
                <a:cxn ang="0">
                  <a:pos x="115" y="10"/>
                </a:cxn>
                <a:cxn ang="0">
                  <a:pos x="117" y="8"/>
                </a:cxn>
                <a:cxn ang="0">
                  <a:pos x="117" y="4"/>
                </a:cxn>
                <a:cxn ang="0">
                  <a:pos x="115" y="1"/>
                </a:cxn>
                <a:cxn ang="0">
                  <a:pos x="114" y="0"/>
                </a:cxn>
                <a:cxn ang="0">
                  <a:pos x="113" y="0"/>
                </a:cxn>
                <a:cxn ang="0">
                  <a:pos x="110" y="0"/>
                </a:cxn>
                <a:cxn ang="0">
                  <a:pos x="110" y="0"/>
                </a:cxn>
              </a:cxnLst>
              <a:rect l="0" t="0" r="r" b="b"/>
              <a:pathLst>
                <a:path w="117" h="65">
                  <a:moveTo>
                    <a:pt x="110" y="0"/>
                  </a:moveTo>
                  <a:lnTo>
                    <a:pt x="110" y="0"/>
                  </a:lnTo>
                  <a:lnTo>
                    <a:pt x="94" y="7"/>
                  </a:lnTo>
                  <a:lnTo>
                    <a:pt x="79" y="13"/>
                  </a:lnTo>
                  <a:lnTo>
                    <a:pt x="49" y="29"/>
                  </a:lnTo>
                  <a:lnTo>
                    <a:pt x="49" y="29"/>
                  </a:lnTo>
                  <a:lnTo>
                    <a:pt x="26" y="43"/>
                  </a:lnTo>
                  <a:lnTo>
                    <a:pt x="16" y="50"/>
                  </a:lnTo>
                  <a:lnTo>
                    <a:pt x="4" y="55"/>
                  </a:lnTo>
                  <a:lnTo>
                    <a:pt x="4" y="55"/>
                  </a:lnTo>
                  <a:lnTo>
                    <a:pt x="3" y="56"/>
                  </a:lnTo>
                  <a:lnTo>
                    <a:pt x="2" y="58"/>
                  </a:lnTo>
                  <a:lnTo>
                    <a:pt x="0" y="61"/>
                  </a:lnTo>
                  <a:lnTo>
                    <a:pt x="2" y="64"/>
                  </a:lnTo>
                  <a:lnTo>
                    <a:pt x="3" y="65"/>
                  </a:lnTo>
                  <a:lnTo>
                    <a:pt x="6" y="65"/>
                  </a:lnTo>
                  <a:lnTo>
                    <a:pt x="7" y="65"/>
                  </a:lnTo>
                  <a:lnTo>
                    <a:pt x="7" y="65"/>
                  </a:lnTo>
                  <a:lnTo>
                    <a:pt x="17" y="61"/>
                  </a:lnTo>
                  <a:lnTo>
                    <a:pt x="26" y="56"/>
                  </a:lnTo>
                  <a:lnTo>
                    <a:pt x="43" y="46"/>
                  </a:lnTo>
                  <a:lnTo>
                    <a:pt x="43" y="46"/>
                  </a:lnTo>
                  <a:lnTo>
                    <a:pt x="59" y="35"/>
                  </a:lnTo>
                  <a:lnTo>
                    <a:pt x="77" y="26"/>
                  </a:lnTo>
                  <a:lnTo>
                    <a:pt x="96" y="18"/>
                  </a:lnTo>
                  <a:lnTo>
                    <a:pt x="113" y="12"/>
                  </a:lnTo>
                  <a:lnTo>
                    <a:pt x="113" y="12"/>
                  </a:lnTo>
                  <a:lnTo>
                    <a:pt x="115" y="10"/>
                  </a:lnTo>
                  <a:lnTo>
                    <a:pt x="117" y="8"/>
                  </a:lnTo>
                  <a:lnTo>
                    <a:pt x="117" y="4"/>
                  </a:lnTo>
                  <a:lnTo>
                    <a:pt x="115" y="1"/>
                  </a:lnTo>
                  <a:lnTo>
                    <a:pt x="114" y="0"/>
                  </a:lnTo>
                  <a:lnTo>
                    <a:pt x="113" y="0"/>
                  </a:lnTo>
                  <a:lnTo>
                    <a:pt x="110" y="0"/>
                  </a:lnTo>
                  <a:lnTo>
                    <a:pt x="1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3" name="Freeform 281"/>
            <p:cNvSpPr/>
            <p:nvPr/>
          </p:nvSpPr>
          <p:spPr bwMode="auto">
            <a:xfrm>
              <a:off x="4614864" y="1214438"/>
              <a:ext cx="114300" cy="68263"/>
            </a:xfrm>
            <a:custGeom>
              <a:avLst/>
              <a:gdLst/>
              <a:ahLst/>
              <a:cxnLst>
                <a:cxn ang="0">
                  <a:pos x="280" y="0"/>
                </a:cxn>
                <a:cxn ang="0">
                  <a:pos x="273" y="0"/>
                </a:cxn>
                <a:cxn ang="0">
                  <a:pos x="273" y="0"/>
                </a:cxn>
                <a:cxn ang="0">
                  <a:pos x="272" y="1"/>
                </a:cxn>
                <a:cxn ang="0">
                  <a:pos x="271" y="2"/>
                </a:cxn>
                <a:cxn ang="0">
                  <a:pos x="268" y="5"/>
                </a:cxn>
                <a:cxn ang="0">
                  <a:pos x="268" y="5"/>
                </a:cxn>
                <a:cxn ang="0">
                  <a:pos x="238" y="22"/>
                </a:cxn>
                <a:cxn ang="0">
                  <a:pos x="208" y="42"/>
                </a:cxn>
                <a:cxn ang="0">
                  <a:pos x="148" y="81"/>
                </a:cxn>
                <a:cxn ang="0">
                  <a:pos x="148" y="81"/>
                </a:cxn>
                <a:cxn ang="0">
                  <a:pos x="112" y="103"/>
                </a:cxn>
                <a:cxn ang="0">
                  <a:pos x="77" y="124"/>
                </a:cxn>
                <a:cxn ang="0">
                  <a:pos x="40" y="145"/>
                </a:cxn>
                <a:cxn ang="0">
                  <a:pos x="2" y="163"/>
                </a:cxn>
                <a:cxn ang="0">
                  <a:pos x="2" y="163"/>
                </a:cxn>
                <a:cxn ang="0">
                  <a:pos x="1" y="166"/>
                </a:cxn>
                <a:cxn ang="0">
                  <a:pos x="0" y="167"/>
                </a:cxn>
                <a:cxn ang="0">
                  <a:pos x="1" y="171"/>
                </a:cxn>
                <a:cxn ang="0">
                  <a:pos x="4" y="174"/>
                </a:cxn>
                <a:cxn ang="0">
                  <a:pos x="6" y="174"/>
                </a:cxn>
                <a:cxn ang="0">
                  <a:pos x="9" y="174"/>
                </a:cxn>
                <a:cxn ang="0">
                  <a:pos x="9" y="174"/>
                </a:cxn>
                <a:cxn ang="0">
                  <a:pos x="43" y="155"/>
                </a:cxn>
                <a:cxn ang="0">
                  <a:pos x="77" y="137"/>
                </a:cxn>
                <a:cxn ang="0">
                  <a:pos x="111" y="118"/>
                </a:cxn>
                <a:cxn ang="0">
                  <a:pos x="145" y="97"/>
                </a:cxn>
                <a:cxn ang="0">
                  <a:pos x="145" y="97"/>
                </a:cxn>
                <a:cxn ang="0">
                  <a:pos x="179" y="74"/>
                </a:cxn>
                <a:cxn ang="0">
                  <a:pos x="212" y="52"/>
                </a:cxn>
                <a:cxn ang="0">
                  <a:pos x="247" y="30"/>
                </a:cxn>
                <a:cxn ang="0">
                  <a:pos x="264" y="19"/>
                </a:cxn>
                <a:cxn ang="0">
                  <a:pos x="282" y="10"/>
                </a:cxn>
                <a:cxn ang="0">
                  <a:pos x="282" y="10"/>
                </a:cxn>
                <a:cxn ang="0">
                  <a:pos x="284" y="10"/>
                </a:cxn>
                <a:cxn ang="0">
                  <a:pos x="285" y="8"/>
                </a:cxn>
                <a:cxn ang="0">
                  <a:pos x="285" y="5"/>
                </a:cxn>
                <a:cxn ang="0">
                  <a:pos x="282" y="1"/>
                </a:cxn>
                <a:cxn ang="0">
                  <a:pos x="280" y="0"/>
                </a:cxn>
                <a:cxn ang="0">
                  <a:pos x="280" y="0"/>
                </a:cxn>
              </a:cxnLst>
              <a:rect l="0" t="0" r="r" b="b"/>
              <a:pathLst>
                <a:path w="285" h="174">
                  <a:moveTo>
                    <a:pt x="280" y="0"/>
                  </a:moveTo>
                  <a:lnTo>
                    <a:pt x="273" y="0"/>
                  </a:lnTo>
                  <a:lnTo>
                    <a:pt x="273" y="0"/>
                  </a:lnTo>
                  <a:lnTo>
                    <a:pt x="272" y="1"/>
                  </a:lnTo>
                  <a:lnTo>
                    <a:pt x="271" y="2"/>
                  </a:lnTo>
                  <a:lnTo>
                    <a:pt x="268" y="5"/>
                  </a:lnTo>
                  <a:lnTo>
                    <a:pt x="268" y="5"/>
                  </a:lnTo>
                  <a:lnTo>
                    <a:pt x="238" y="22"/>
                  </a:lnTo>
                  <a:lnTo>
                    <a:pt x="208" y="42"/>
                  </a:lnTo>
                  <a:lnTo>
                    <a:pt x="148" y="81"/>
                  </a:lnTo>
                  <a:lnTo>
                    <a:pt x="148" y="81"/>
                  </a:lnTo>
                  <a:lnTo>
                    <a:pt x="112" y="103"/>
                  </a:lnTo>
                  <a:lnTo>
                    <a:pt x="77" y="124"/>
                  </a:lnTo>
                  <a:lnTo>
                    <a:pt x="40" y="145"/>
                  </a:lnTo>
                  <a:lnTo>
                    <a:pt x="2" y="163"/>
                  </a:lnTo>
                  <a:lnTo>
                    <a:pt x="2" y="163"/>
                  </a:lnTo>
                  <a:lnTo>
                    <a:pt x="1" y="166"/>
                  </a:lnTo>
                  <a:lnTo>
                    <a:pt x="0" y="167"/>
                  </a:lnTo>
                  <a:lnTo>
                    <a:pt x="1" y="171"/>
                  </a:lnTo>
                  <a:lnTo>
                    <a:pt x="4" y="174"/>
                  </a:lnTo>
                  <a:lnTo>
                    <a:pt x="6" y="174"/>
                  </a:lnTo>
                  <a:lnTo>
                    <a:pt x="9" y="174"/>
                  </a:lnTo>
                  <a:lnTo>
                    <a:pt x="9" y="174"/>
                  </a:lnTo>
                  <a:lnTo>
                    <a:pt x="43" y="155"/>
                  </a:lnTo>
                  <a:lnTo>
                    <a:pt x="77" y="137"/>
                  </a:lnTo>
                  <a:lnTo>
                    <a:pt x="111" y="118"/>
                  </a:lnTo>
                  <a:lnTo>
                    <a:pt x="145" y="97"/>
                  </a:lnTo>
                  <a:lnTo>
                    <a:pt x="145" y="97"/>
                  </a:lnTo>
                  <a:lnTo>
                    <a:pt x="179" y="74"/>
                  </a:lnTo>
                  <a:lnTo>
                    <a:pt x="212" y="52"/>
                  </a:lnTo>
                  <a:lnTo>
                    <a:pt x="247" y="30"/>
                  </a:lnTo>
                  <a:lnTo>
                    <a:pt x="264" y="19"/>
                  </a:lnTo>
                  <a:lnTo>
                    <a:pt x="282" y="10"/>
                  </a:lnTo>
                  <a:lnTo>
                    <a:pt x="282" y="10"/>
                  </a:lnTo>
                  <a:lnTo>
                    <a:pt x="284" y="10"/>
                  </a:lnTo>
                  <a:lnTo>
                    <a:pt x="285" y="8"/>
                  </a:lnTo>
                  <a:lnTo>
                    <a:pt x="285" y="5"/>
                  </a:lnTo>
                  <a:lnTo>
                    <a:pt x="282" y="1"/>
                  </a:lnTo>
                  <a:lnTo>
                    <a:pt x="280" y="0"/>
                  </a:lnTo>
                  <a:lnTo>
                    <a:pt x="28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4" name="Freeform 282"/>
            <p:cNvSpPr/>
            <p:nvPr/>
          </p:nvSpPr>
          <p:spPr bwMode="auto">
            <a:xfrm>
              <a:off x="4560889" y="1212851"/>
              <a:ext cx="106363" cy="65088"/>
            </a:xfrm>
            <a:custGeom>
              <a:avLst/>
              <a:gdLst/>
              <a:ahLst/>
              <a:cxnLst>
                <a:cxn ang="0">
                  <a:pos x="260" y="2"/>
                </a:cxn>
                <a:cxn ang="0">
                  <a:pos x="260" y="2"/>
                </a:cxn>
                <a:cxn ang="0">
                  <a:pos x="197" y="42"/>
                </a:cxn>
                <a:cxn ang="0">
                  <a:pos x="166" y="63"/>
                </a:cxn>
                <a:cxn ang="0">
                  <a:pos x="133" y="81"/>
                </a:cxn>
                <a:cxn ang="0">
                  <a:pos x="133" y="81"/>
                </a:cxn>
                <a:cxn ang="0">
                  <a:pos x="95" y="101"/>
                </a:cxn>
                <a:cxn ang="0">
                  <a:pos x="58" y="121"/>
                </a:cxn>
                <a:cxn ang="0">
                  <a:pos x="58" y="121"/>
                </a:cxn>
                <a:cxn ang="0">
                  <a:pos x="44" y="128"/>
                </a:cxn>
                <a:cxn ang="0">
                  <a:pos x="28" y="135"/>
                </a:cxn>
                <a:cxn ang="0">
                  <a:pos x="13" y="144"/>
                </a:cxn>
                <a:cxn ang="0">
                  <a:pos x="7" y="148"/>
                </a:cxn>
                <a:cxn ang="0">
                  <a:pos x="1" y="153"/>
                </a:cxn>
                <a:cxn ang="0">
                  <a:pos x="1" y="153"/>
                </a:cxn>
                <a:cxn ang="0">
                  <a:pos x="0" y="156"/>
                </a:cxn>
                <a:cxn ang="0">
                  <a:pos x="1" y="160"/>
                </a:cxn>
                <a:cxn ang="0">
                  <a:pos x="2" y="162"/>
                </a:cxn>
                <a:cxn ang="0">
                  <a:pos x="6" y="164"/>
                </a:cxn>
                <a:cxn ang="0">
                  <a:pos x="19" y="164"/>
                </a:cxn>
                <a:cxn ang="0">
                  <a:pos x="19" y="164"/>
                </a:cxn>
                <a:cxn ang="0">
                  <a:pos x="22" y="162"/>
                </a:cxn>
                <a:cxn ang="0">
                  <a:pos x="23" y="161"/>
                </a:cxn>
                <a:cxn ang="0">
                  <a:pos x="26" y="158"/>
                </a:cxn>
                <a:cxn ang="0">
                  <a:pos x="24" y="155"/>
                </a:cxn>
                <a:cxn ang="0">
                  <a:pos x="23" y="153"/>
                </a:cxn>
                <a:cxn ang="0">
                  <a:pos x="20" y="152"/>
                </a:cxn>
                <a:cxn ang="0">
                  <a:pos x="20" y="152"/>
                </a:cxn>
                <a:cxn ang="0">
                  <a:pos x="32" y="147"/>
                </a:cxn>
                <a:cxn ang="0">
                  <a:pos x="44" y="141"/>
                </a:cxn>
                <a:cxn ang="0">
                  <a:pos x="54" y="136"/>
                </a:cxn>
                <a:cxn ang="0">
                  <a:pos x="65" y="131"/>
                </a:cxn>
                <a:cxn ang="0">
                  <a:pos x="65" y="131"/>
                </a:cxn>
                <a:cxn ang="0">
                  <a:pos x="102" y="110"/>
                </a:cxn>
                <a:cxn ang="0">
                  <a:pos x="120" y="100"/>
                </a:cxn>
                <a:cxn ang="0">
                  <a:pos x="138" y="90"/>
                </a:cxn>
                <a:cxn ang="0">
                  <a:pos x="138" y="90"/>
                </a:cxn>
                <a:cxn ang="0">
                  <a:pos x="155" y="83"/>
                </a:cxn>
                <a:cxn ang="0">
                  <a:pos x="172" y="73"/>
                </a:cxn>
                <a:cxn ang="0">
                  <a:pos x="204" y="54"/>
                </a:cxn>
                <a:cxn ang="0">
                  <a:pos x="265" y="11"/>
                </a:cxn>
                <a:cxn ang="0">
                  <a:pos x="265" y="11"/>
                </a:cxn>
                <a:cxn ang="0">
                  <a:pos x="268" y="9"/>
                </a:cxn>
                <a:cxn ang="0">
                  <a:pos x="268" y="7"/>
                </a:cxn>
                <a:cxn ang="0">
                  <a:pos x="266" y="3"/>
                </a:cxn>
                <a:cxn ang="0">
                  <a:pos x="265" y="2"/>
                </a:cxn>
                <a:cxn ang="0">
                  <a:pos x="264" y="0"/>
                </a:cxn>
                <a:cxn ang="0">
                  <a:pos x="261" y="0"/>
                </a:cxn>
                <a:cxn ang="0">
                  <a:pos x="260" y="2"/>
                </a:cxn>
                <a:cxn ang="0">
                  <a:pos x="260" y="2"/>
                </a:cxn>
              </a:cxnLst>
              <a:rect l="0" t="0" r="r" b="b"/>
              <a:pathLst>
                <a:path w="268" h="164">
                  <a:moveTo>
                    <a:pt x="260" y="2"/>
                  </a:moveTo>
                  <a:lnTo>
                    <a:pt x="260" y="2"/>
                  </a:lnTo>
                  <a:lnTo>
                    <a:pt x="197" y="42"/>
                  </a:lnTo>
                  <a:lnTo>
                    <a:pt x="166" y="63"/>
                  </a:lnTo>
                  <a:lnTo>
                    <a:pt x="133" y="81"/>
                  </a:lnTo>
                  <a:lnTo>
                    <a:pt x="133" y="81"/>
                  </a:lnTo>
                  <a:lnTo>
                    <a:pt x="95" y="101"/>
                  </a:lnTo>
                  <a:lnTo>
                    <a:pt x="58" y="121"/>
                  </a:lnTo>
                  <a:lnTo>
                    <a:pt x="58" y="121"/>
                  </a:lnTo>
                  <a:lnTo>
                    <a:pt x="44" y="128"/>
                  </a:lnTo>
                  <a:lnTo>
                    <a:pt x="28" y="135"/>
                  </a:lnTo>
                  <a:lnTo>
                    <a:pt x="13" y="144"/>
                  </a:lnTo>
                  <a:lnTo>
                    <a:pt x="7" y="148"/>
                  </a:lnTo>
                  <a:lnTo>
                    <a:pt x="1" y="153"/>
                  </a:lnTo>
                  <a:lnTo>
                    <a:pt x="1" y="153"/>
                  </a:lnTo>
                  <a:lnTo>
                    <a:pt x="0" y="156"/>
                  </a:lnTo>
                  <a:lnTo>
                    <a:pt x="1" y="160"/>
                  </a:lnTo>
                  <a:lnTo>
                    <a:pt x="2" y="162"/>
                  </a:lnTo>
                  <a:lnTo>
                    <a:pt x="6" y="164"/>
                  </a:lnTo>
                  <a:lnTo>
                    <a:pt x="19" y="164"/>
                  </a:lnTo>
                  <a:lnTo>
                    <a:pt x="19" y="164"/>
                  </a:lnTo>
                  <a:lnTo>
                    <a:pt x="22" y="162"/>
                  </a:lnTo>
                  <a:lnTo>
                    <a:pt x="23" y="161"/>
                  </a:lnTo>
                  <a:lnTo>
                    <a:pt x="26" y="158"/>
                  </a:lnTo>
                  <a:lnTo>
                    <a:pt x="24" y="155"/>
                  </a:lnTo>
                  <a:lnTo>
                    <a:pt x="23" y="153"/>
                  </a:lnTo>
                  <a:lnTo>
                    <a:pt x="20" y="152"/>
                  </a:lnTo>
                  <a:lnTo>
                    <a:pt x="20" y="152"/>
                  </a:lnTo>
                  <a:lnTo>
                    <a:pt x="32" y="147"/>
                  </a:lnTo>
                  <a:lnTo>
                    <a:pt x="44" y="141"/>
                  </a:lnTo>
                  <a:lnTo>
                    <a:pt x="54" y="136"/>
                  </a:lnTo>
                  <a:lnTo>
                    <a:pt x="65" y="131"/>
                  </a:lnTo>
                  <a:lnTo>
                    <a:pt x="65" y="131"/>
                  </a:lnTo>
                  <a:lnTo>
                    <a:pt x="102" y="110"/>
                  </a:lnTo>
                  <a:lnTo>
                    <a:pt x="120" y="100"/>
                  </a:lnTo>
                  <a:lnTo>
                    <a:pt x="138" y="90"/>
                  </a:lnTo>
                  <a:lnTo>
                    <a:pt x="138" y="90"/>
                  </a:lnTo>
                  <a:lnTo>
                    <a:pt x="155" y="83"/>
                  </a:lnTo>
                  <a:lnTo>
                    <a:pt x="172" y="73"/>
                  </a:lnTo>
                  <a:lnTo>
                    <a:pt x="204" y="54"/>
                  </a:lnTo>
                  <a:lnTo>
                    <a:pt x="265" y="11"/>
                  </a:lnTo>
                  <a:lnTo>
                    <a:pt x="265" y="11"/>
                  </a:lnTo>
                  <a:lnTo>
                    <a:pt x="268" y="9"/>
                  </a:lnTo>
                  <a:lnTo>
                    <a:pt x="268" y="7"/>
                  </a:lnTo>
                  <a:lnTo>
                    <a:pt x="266" y="3"/>
                  </a:lnTo>
                  <a:lnTo>
                    <a:pt x="265" y="2"/>
                  </a:lnTo>
                  <a:lnTo>
                    <a:pt x="264" y="0"/>
                  </a:lnTo>
                  <a:lnTo>
                    <a:pt x="261" y="0"/>
                  </a:lnTo>
                  <a:lnTo>
                    <a:pt x="260" y="2"/>
                  </a:lnTo>
                  <a:lnTo>
                    <a:pt x="26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5" name="Freeform 283"/>
            <p:cNvSpPr/>
            <p:nvPr/>
          </p:nvSpPr>
          <p:spPr bwMode="auto">
            <a:xfrm>
              <a:off x="4514851" y="1208088"/>
              <a:ext cx="98425" cy="68263"/>
            </a:xfrm>
            <a:custGeom>
              <a:avLst/>
              <a:gdLst/>
              <a:ahLst/>
              <a:cxnLst>
                <a:cxn ang="0">
                  <a:pos x="237" y="2"/>
                </a:cxn>
                <a:cxn ang="0">
                  <a:pos x="237" y="2"/>
                </a:cxn>
                <a:cxn ang="0">
                  <a:pos x="233" y="6"/>
                </a:cxn>
                <a:cxn ang="0">
                  <a:pos x="226" y="12"/>
                </a:cxn>
                <a:cxn ang="0">
                  <a:pos x="213" y="19"/>
                </a:cxn>
                <a:cxn ang="0">
                  <a:pos x="213" y="19"/>
                </a:cxn>
                <a:cxn ang="0">
                  <a:pos x="199" y="31"/>
                </a:cxn>
                <a:cxn ang="0">
                  <a:pos x="185" y="43"/>
                </a:cxn>
                <a:cxn ang="0">
                  <a:pos x="185" y="43"/>
                </a:cxn>
                <a:cxn ang="0">
                  <a:pos x="166" y="55"/>
                </a:cxn>
                <a:cxn ang="0">
                  <a:pos x="148" y="66"/>
                </a:cxn>
                <a:cxn ang="0">
                  <a:pos x="128" y="78"/>
                </a:cxn>
                <a:cxn ang="0">
                  <a:pos x="110" y="90"/>
                </a:cxn>
                <a:cxn ang="0">
                  <a:pos x="110" y="90"/>
                </a:cxn>
                <a:cxn ang="0">
                  <a:pos x="79" y="112"/>
                </a:cxn>
                <a:cxn ang="0">
                  <a:pos x="62" y="121"/>
                </a:cxn>
                <a:cxn ang="0">
                  <a:pos x="46" y="131"/>
                </a:cxn>
                <a:cxn ang="0">
                  <a:pos x="46" y="131"/>
                </a:cxn>
                <a:cxn ang="0">
                  <a:pos x="22" y="144"/>
                </a:cxn>
                <a:cxn ang="0">
                  <a:pos x="11" y="151"/>
                </a:cxn>
                <a:cxn ang="0">
                  <a:pos x="5" y="157"/>
                </a:cxn>
                <a:cxn ang="0">
                  <a:pos x="1" y="161"/>
                </a:cxn>
                <a:cxn ang="0">
                  <a:pos x="1" y="161"/>
                </a:cxn>
                <a:cxn ang="0">
                  <a:pos x="0" y="163"/>
                </a:cxn>
                <a:cxn ang="0">
                  <a:pos x="0" y="165"/>
                </a:cxn>
                <a:cxn ang="0">
                  <a:pos x="3" y="168"/>
                </a:cxn>
                <a:cxn ang="0">
                  <a:pos x="4" y="170"/>
                </a:cxn>
                <a:cxn ang="0">
                  <a:pos x="5" y="171"/>
                </a:cxn>
                <a:cxn ang="0">
                  <a:pos x="8" y="170"/>
                </a:cxn>
                <a:cxn ang="0">
                  <a:pos x="9" y="168"/>
                </a:cxn>
                <a:cxn ang="0">
                  <a:pos x="9" y="168"/>
                </a:cxn>
                <a:cxn ang="0">
                  <a:pos x="13" y="167"/>
                </a:cxn>
                <a:cxn ang="0">
                  <a:pos x="22" y="161"/>
                </a:cxn>
                <a:cxn ang="0">
                  <a:pos x="37" y="150"/>
                </a:cxn>
                <a:cxn ang="0">
                  <a:pos x="37" y="150"/>
                </a:cxn>
                <a:cxn ang="0">
                  <a:pos x="52" y="141"/>
                </a:cxn>
                <a:cxn ang="0">
                  <a:pos x="68" y="132"/>
                </a:cxn>
                <a:cxn ang="0">
                  <a:pos x="68" y="132"/>
                </a:cxn>
                <a:cxn ang="0">
                  <a:pos x="86" y="120"/>
                </a:cxn>
                <a:cxn ang="0">
                  <a:pos x="105" y="108"/>
                </a:cxn>
                <a:cxn ang="0">
                  <a:pos x="140" y="83"/>
                </a:cxn>
                <a:cxn ang="0">
                  <a:pos x="140" y="83"/>
                </a:cxn>
                <a:cxn ang="0">
                  <a:pos x="170" y="65"/>
                </a:cxn>
                <a:cxn ang="0">
                  <a:pos x="185" y="56"/>
                </a:cxn>
                <a:cxn ang="0">
                  <a:pos x="199" y="46"/>
                </a:cxn>
                <a:cxn ang="0">
                  <a:pos x="199" y="46"/>
                </a:cxn>
                <a:cxn ang="0">
                  <a:pos x="216" y="31"/>
                </a:cxn>
                <a:cxn ang="0">
                  <a:pos x="234" y="18"/>
                </a:cxn>
                <a:cxn ang="0">
                  <a:pos x="234" y="18"/>
                </a:cxn>
                <a:cxn ang="0">
                  <a:pos x="241" y="14"/>
                </a:cxn>
                <a:cxn ang="0">
                  <a:pos x="245" y="12"/>
                </a:cxn>
                <a:cxn ang="0">
                  <a:pos x="247" y="8"/>
                </a:cxn>
                <a:cxn ang="0">
                  <a:pos x="247" y="8"/>
                </a:cxn>
                <a:cxn ang="0">
                  <a:pos x="249" y="5"/>
                </a:cxn>
                <a:cxn ang="0">
                  <a:pos x="249" y="4"/>
                </a:cxn>
                <a:cxn ang="0">
                  <a:pos x="247" y="1"/>
                </a:cxn>
                <a:cxn ang="0">
                  <a:pos x="246" y="0"/>
                </a:cxn>
                <a:cxn ang="0">
                  <a:pos x="241" y="0"/>
                </a:cxn>
                <a:cxn ang="0">
                  <a:pos x="239" y="0"/>
                </a:cxn>
                <a:cxn ang="0">
                  <a:pos x="237" y="2"/>
                </a:cxn>
                <a:cxn ang="0">
                  <a:pos x="237" y="2"/>
                </a:cxn>
              </a:cxnLst>
              <a:rect l="0" t="0" r="r" b="b"/>
              <a:pathLst>
                <a:path w="249" h="171">
                  <a:moveTo>
                    <a:pt x="237" y="2"/>
                  </a:moveTo>
                  <a:lnTo>
                    <a:pt x="237" y="2"/>
                  </a:lnTo>
                  <a:lnTo>
                    <a:pt x="233" y="6"/>
                  </a:lnTo>
                  <a:lnTo>
                    <a:pt x="226" y="12"/>
                  </a:lnTo>
                  <a:lnTo>
                    <a:pt x="213" y="19"/>
                  </a:lnTo>
                  <a:lnTo>
                    <a:pt x="213" y="19"/>
                  </a:lnTo>
                  <a:lnTo>
                    <a:pt x="199" y="31"/>
                  </a:lnTo>
                  <a:lnTo>
                    <a:pt x="185" y="43"/>
                  </a:lnTo>
                  <a:lnTo>
                    <a:pt x="185" y="43"/>
                  </a:lnTo>
                  <a:lnTo>
                    <a:pt x="166" y="55"/>
                  </a:lnTo>
                  <a:lnTo>
                    <a:pt x="148" y="66"/>
                  </a:lnTo>
                  <a:lnTo>
                    <a:pt x="128" y="78"/>
                  </a:lnTo>
                  <a:lnTo>
                    <a:pt x="110" y="90"/>
                  </a:lnTo>
                  <a:lnTo>
                    <a:pt x="110" y="90"/>
                  </a:lnTo>
                  <a:lnTo>
                    <a:pt x="79" y="112"/>
                  </a:lnTo>
                  <a:lnTo>
                    <a:pt x="62" y="121"/>
                  </a:lnTo>
                  <a:lnTo>
                    <a:pt x="46" y="131"/>
                  </a:lnTo>
                  <a:lnTo>
                    <a:pt x="46" y="131"/>
                  </a:lnTo>
                  <a:lnTo>
                    <a:pt x="22" y="144"/>
                  </a:lnTo>
                  <a:lnTo>
                    <a:pt x="11" y="151"/>
                  </a:lnTo>
                  <a:lnTo>
                    <a:pt x="5" y="157"/>
                  </a:lnTo>
                  <a:lnTo>
                    <a:pt x="1" y="161"/>
                  </a:lnTo>
                  <a:lnTo>
                    <a:pt x="1" y="161"/>
                  </a:lnTo>
                  <a:lnTo>
                    <a:pt x="0" y="163"/>
                  </a:lnTo>
                  <a:lnTo>
                    <a:pt x="0" y="165"/>
                  </a:lnTo>
                  <a:lnTo>
                    <a:pt x="3" y="168"/>
                  </a:lnTo>
                  <a:lnTo>
                    <a:pt x="4" y="170"/>
                  </a:lnTo>
                  <a:lnTo>
                    <a:pt x="5" y="171"/>
                  </a:lnTo>
                  <a:lnTo>
                    <a:pt x="8" y="170"/>
                  </a:lnTo>
                  <a:lnTo>
                    <a:pt x="9" y="168"/>
                  </a:lnTo>
                  <a:lnTo>
                    <a:pt x="9" y="168"/>
                  </a:lnTo>
                  <a:lnTo>
                    <a:pt x="13" y="167"/>
                  </a:lnTo>
                  <a:lnTo>
                    <a:pt x="22" y="161"/>
                  </a:lnTo>
                  <a:lnTo>
                    <a:pt x="37" y="150"/>
                  </a:lnTo>
                  <a:lnTo>
                    <a:pt x="37" y="150"/>
                  </a:lnTo>
                  <a:lnTo>
                    <a:pt x="52" y="141"/>
                  </a:lnTo>
                  <a:lnTo>
                    <a:pt x="68" y="132"/>
                  </a:lnTo>
                  <a:lnTo>
                    <a:pt x="68" y="132"/>
                  </a:lnTo>
                  <a:lnTo>
                    <a:pt x="86" y="120"/>
                  </a:lnTo>
                  <a:lnTo>
                    <a:pt x="105" y="108"/>
                  </a:lnTo>
                  <a:lnTo>
                    <a:pt x="140" y="83"/>
                  </a:lnTo>
                  <a:lnTo>
                    <a:pt x="140" y="83"/>
                  </a:lnTo>
                  <a:lnTo>
                    <a:pt x="170" y="65"/>
                  </a:lnTo>
                  <a:lnTo>
                    <a:pt x="185" y="56"/>
                  </a:lnTo>
                  <a:lnTo>
                    <a:pt x="199" y="46"/>
                  </a:lnTo>
                  <a:lnTo>
                    <a:pt x="199" y="46"/>
                  </a:lnTo>
                  <a:lnTo>
                    <a:pt x="216" y="31"/>
                  </a:lnTo>
                  <a:lnTo>
                    <a:pt x="234" y="18"/>
                  </a:lnTo>
                  <a:lnTo>
                    <a:pt x="234" y="18"/>
                  </a:lnTo>
                  <a:lnTo>
                    <a:pt x="241" y="14"/>
                  </a:lnTo>
                  <a:lnTo>
                    <a:pt x="245" y="12"/>
                  </a:lnTo>
                  <a:lnTo>
                    <a:pt x="247" y="8"/>
                  </a:lnTo>
                  <a:lnTo>
                    <a:pt x="247" y="8"/>
                  </a:lnTo>
                  <a:lnTo>
                    <a:pt x="249" y="5"/>
                  </a:lnTo>
                  <a:lnTo>
                    <a:pt x="249" y="4"/>
                  </a:lnTo>
                  <a:lnTo>
                    <a:pt x="247" y="1"/>
                  </a:lnTo>
                  <a:lnTo>
                    <a:pt x="246" y="0"/>
                  </a:lnTo>
                  <a:lnTo>
                    <a:pt x="241" y="0"/>
                  </a:lnTo>
                  <a:lnTo>
                    <a:pt x="239" y="0"/>
                  </a:lnTo>
                  <a:lnTo>
                    <a:pt x="237" y="2"/>
                  </a:lnTo>
                  <a:lnTo>
                    <a:pt x="237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6" name="Freeform 284"/>
            <p:cNvSpPr/>
            <p:nvPr/>
          </p:nvSpPr>
          <p:spPr bwMode="auto">
            <a:xfrm>
              <a:off x="4437064" y="1219201"/>
              <a:ext cx="96838" cy="71438"/>
            </a:xfrm>
            <a:custGeom>
              <a:avLst/>
              <a:gdLst/>
              <a:ahLst/>
              <a:cxnLst>
                <a:cxn ang="0">
                  <a:pos x="238" y="0"/>
                </a:cxn>
                <a:cxn ang="0">
                  <a:pos x="238" y="0"/>
                </a:cxn>
                <a:cxn ang="0">
                  <a:pos x="226" y="5"/>
                </a:cxn>
                <a:cxn ang="0">
                  <a:pos x="215" y="13"/>
                </a:cxn>
                <a:cxn ang="0">
                  <a:pos x="194" y="30"/>
                </a:cxn>
                <a:cxn ang="0">
                  <a:pos x="194" y="30"/>
                </a:cxn>
                <a:cxn ang="0">
                  <a:pos x="164" y="52"/>
                </a:cxn>
                <a:cxn ang="0">
                  <a:pos x="136" y="75"/>
                </a:cxn>
                <a:cxn ang="0">
                  <a:pos x="136" y="75"/>
                </a:cxn>
                <a:cxn ang="0">
                  <a:pos x="119" y="89"/>
                </a:cxn>
                <a:cxn ang="0">
                  <a:pos x="100" y="100"/>
                </a:cxn>
                <a:cxn ang="0">
                  <a:pos x="64" y="123"/>
                </a:cxn>
                <a:cxn ang="0">
                  <a:pos x="64" y="123"/>
                </a:cxn>
                <a:cxn ang="0">
                  <a:pos x="48" y="134"/>
                </a:cxn>
                <a:cxn ang="0">
                  <a:pos x="32" y="146"/>
                </a:cxn>
                <a:cxn ang="0">
                  <a:pos x="2" y="168"/>
                </a:cxn>
                <a:cxn ang="0">
                  <a:pos x="2" y="168"/>
                </a:cxn>
                <a:cxn ang="0">
                  <a:pos x="1" y="172"/>
                </a:cxn>
                <a:cxn ang="0">
                  <a:pos x="0" y="175"/>
                </a:cxn>
                <a:cxn ang="0">
                  <a:pos x="2" y="179"/>
                </a:cxn>
                <a:cxn ang="0">
                  <a:pos x="6" y="180"/>
                </a:cxn>
                <a:cxn ang="0">
                  <a:pos x="9" y="180"/>
                </a:cxn>
                <a:cxn ang="0">
                  <a:pos x="9" y="180"/>
                </a:cxn>
                <a:cxn ang="0">
                  <a:pos x="10" y="179"/>
                </a:cxn>
                <a:cxn ang="0">
                  <a:pos x="13" y="178"/>
                </a:cxn>
                <a:cxn ang="0">
                  <a:pos x="14" y="175"/>
                </a:cxn>
                <a:cxn ang="0">
                  <a:pos x="14" y="175"/>
                </a:cxn>
                <a:cxn ang="0">
                  <a:pos x="65" y="137"/>
                </a:cxn>
                <a:cxn ang="0">
                  <a:pos x="119" y="100"/>
                </a:cxn>
                <a:cxn ang="0">
                  <a:pos x="119" y="100"/>
                </a:cxn>
                <a:cxn ang="0">
                  <a:pos x="134" y="90"/>
                </a:cxn>
                <a:cxn ang="0">
                  <a:pos x="151" y="77"/>
                </a:cxn>
                <a:cxn ang="0">
                  <a:pos x="183" y="52"/>
                </a:cxn>
                <a:cxn ang="0">
                  <a:pos x="183" y="52"/>
                </a:cxn>
                <a:cxn ang="0">
                  <a:pos x="210" y="28"/>
                </a:cxn>
                <a:cxn ang="0">
                  <a:pos x="226" y="18"/>
                </a:cxn>
                <a:cxn ang="0">
                  <a:pos x="234" y="14"/>
                </a:cxn>
                <a:cxn ang="0">
                  <a:pos x="242" y="11"/>
                </a:cxn>
                <a:cxn ang="0">
                  <a:pos x="242" y="11"/>
                </a:cxn>
                <a:cxn ang="0">
                  <a:pos x="243" y="10"/>
                </a:cxn>
                <a:cxn ang="0">
                  <a:pos x="244" y="7"/>
                </a:cxn>
                <a:cxn ang="0">
                  <a:pos x="244" y="4"/>
                </a:cxn>
                <a:cxn ang="0">
                  <a:pos x="243" y="1"/>
                </a:cxn>
                <a:cxn ang="0">
                  <a:pos x="240" y="0"/>
                </a:cxn>
                <a:cxn ang="0">
                  <a:pos x="238" y="0"/>
                </a:cxn>
                <a:cxn ang="0">
                  <a:pos x="238" y="0"/>
                </a:cxn>
              </a:cxnLst>
              <a:rect l="0" t="0" r="r" b="b"/>
              <a:pathLst>
                <a:path w="244" h="180">
                  <a:moveTo>
                    <a:pt x="238" y="0"/>
                  </a:moveTo>
                  <a:lnTo>
                    <a:pt x="238" y="0"/>
                  </a:lnTo>
                  <a:lnTo>
                    <a:pt x="226" y="5"/>
                  </a:lnTo>
                  <a:lnTo>
                    <a:pt x="215" y="13"/>
                  </a:lnTo>
                  <a:lnTo>
                    <a:pt x="194" y="30"/>
                  </a:lnTo>
                  <a:lnTo>
                    <a:pt x="194" y="30"/>
                  </a:lnTo>
                  <a:lnTo>
                    <a:pt x="164" y="52"/>
                  </a:lnTo>
                  <a:lnTo>
                    <a:pt x="136" y="75"/>
                  </a:lnTo>
                  <a:lnTo>
                    <a:pt x="136" y="75"/>
                  </a:lnTo>
                  <a:lnTo>
                    <a:pt x="119" y="89"/>
                  </a:lnTo>
                  <a:lnTo>
                    <a:pt x="100" y="100"/>
                  </a:lnTo>
                  <a:lnTo>
                    <a:pt x="64" y="123"/>
                  </a:lnTo>
                  <a:lnTo>
                    <a:pt x="64" y="123"/>
                  </a:lnTo>
                  <a:lnTo>
                    <a:pt x="48" y="134"/>
                  </a:lnTo>
                  <a:lnTo>
                    <a:pt x="32" y="146"/>
                  </a:lnTo>
                  <a:lnTo>
                    <a:pt x="2" y="168"/>
                  </a:lnTo>
                  <a:lnTo>
                    <a:pt x="2" y="168"/>
                  </a:lnTo>
                  <a:lnTo>
                    <a:pt x="1" y="172"/>
                  </a:lnTo>
                  <a:lnTo>
                    <a:pt x="0" y="175"/>
                  </a:lnTo>
                  <a:lnTo>
                    <a:pt x="2" y="179"/>
                  </a:lnTo>
                  <a:lnTo>
                    <a:pt x="6" y="180"/>
                  </a:lnTo>
                  <a:lnTo>
                    <a:pt x="9" y="180"/>
                  </a:lnTo>
                  <a:lnTo>
                    <a:pt x="9" y="180"/>
                  </a:lnTo>
                  <a:lnTo>
                    <a:pt x="10" y="179"/>
                  </a:lnTo>
                  <a:lnTo>
                    <a:pt x="13" y="178"/>
                  </a:lnTo>
                  <a:lnTo>
                    <a:pt x="14" y="175"/>
                  </a:lnTo>
                  <a:lnTo>
                    <a:pt x="14" y="175"/>
                  </a:lnTo>
                  <a:lnTo>
                    <a:pt x="65" y="137"/>
                  </a:lnTo>
                  <a:lnTo>
                    <a:pt x="119" y="100"/>
                  </a:lnTo>
                  <a:lnTo>
                    <a:pt x="119" y="100"/>
                  </a:lnTo>
                  <a:lnTo>
                    <a:pt x="134" y="90"/>
                  </a:lnTo>
                  <a:lnTo>
                    <a:pt x="151" y="77"/>
                  </a:lnTo>
                  <a:lnTo>
                    <a:pt x="183" y="52"/>
                  </a:lnTo>
                  <a:lnTo>
                    <a:pt x="183" y="52"/>
                  </a:lnTo>
                  <a:lnTo>
                    <a:pt x="210" y="28"/>
                  </a:lnTo>
                  <a:lnTo>
                    <a:pt x="226" y="18"/>
                  </a:lnTo>
                  <a:lnTo>
                    <a:pt x="234" y="14"/>
                  </a:lnTo>
                  <a:lnTo>
                    <a:pt x="242" y="11"/>
                  </a:lnTo>
                  <a:lnTo>
                    <a:pt x="242" y="11"/>
                  </a:lnTo>
                  <a:lnTo>
                    <a:pt x="243" y="10"/>
                  </a:lnTo>
                  <a:lnTo>
                    <a:pt x="244" y="7"/>
                  </a:lnTo>
                  <a:lnTo>
                    <a:pt x="244" y="4"/>
                  </a:lnTo>
                  <a:lnTo>
                    <a:pt x="243" y="1"/>
                  </a:lnTo>
                  <a:lnTo>
                    <a:pt x="240" y="0"/>
                  </a:lnTo>
                  <a:lnTo>
                    <a:pt x="238" y="0"/>
                  </a:lnTo>
                  <a:lnTo>
                    <a:pt x="23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7" name="Freeform 285"/>
            <p:cNvSpPr/>
            <p:nvPr/>
          </p:nvSpPr>
          <p:spPr bwMode="auto">
            <a:xfrm>
              <a:off x="4389439" y="1217613"/>
              <a:ext cx="76200" cy="58738"/>
            </a:xfrm>
            <a:custGeom>
              <a:avLst/>
              <a:gdLst/>
              <a:ahLst/>
              <a:cxnLst>
                <a:cxn ang="0">
                  <a:pos x="180" y="1"/>
                </a:cxn>
                <a:cxn ang="0">
                  <a:pos x="180" y="1"/>
                </a:cxn>
                <a:cxn ang="0">
                  <a:pos x="155" y="21"/>
                </a:cxn>
                <a:cxn ang="0">
                  <a:pos x="130" y="41"/>
                </a:cxn>
                <a:cxn ang="0">
                  <a:pos x="79" y="78"/>
                </a:cxn>
                <a:cxn ang="0">
                  <a:pos x="79" y="78"/>
                </a:cxn>
                <a:cxn ang="0">
                  <a:pos x="57" y="94"/>
                </a:cxn>
                <a:cxn ang="0">
                  <a:pos x="35" y="110"/>
                </a:cxn>
                <a:cxn ang="0">
                  <a:pos x="35" y="110"/>
                </a:cxn>
                <a:cxn ang="0">
                  <a:pos x="17" y="123"/>
                </a:cxn>
                <a:cxn ang="0">
                  <a:pos x="7" y="131"/>
                </a:cxn>
                <a:cxn ang="0">
                  <a:pos x="1" y="139"/>
                </a:cxn>
                <a:cxn ang="0">
                  <a:pos x="1" y="139"/>
                </a:cxn>
                <a:cxn ang="0">
                  <a:pos x="0" y="141"/>
                </a:cxn>
                <a:cxn ang="0">
                  <a:pos x="0" y="143"/>
                </a:cxn>
                <a:cxn ang="0">
                  <a:pos x="1" y="146"/>
                </a:cxn>
                <a:cxn ang="0">
                  <a:pos x="2" y="148"/>
                </a:cxn>
                <a:cxn ang="0">
                  <a:pos x="5" y="149"/>
                </a:cxn>
                <a:cxn ang="0">
                  <a:pos x="7" y="148"/>
                </a:cxn>
                <a:cxn ang="0">
                  <a:pos x="9" y="146"/>
                </a:cxn>
                <a:cxn ang="0">
                  <a:pos x="9" y="146"/>
                </a:cxn>
                <a:cxn ang="0">
                  <a:pos x="15" y="140"/>
                </a:cxn>
                <a:cxn ang="0">
                  <a:pos x="22" y="135"/>
                </a:cxn>
                <a:cxn ang="0">
                  <a:pos x="30" y="128"/>
                </a:cxn>
                <a:cxn ang="0">
                  <a:pos x="37" y="123"/>
                </a:cxn>
                <a:cxn ang="0">
                  <a:pos x="37" y="123"/>
                </a:cxn>
                <a:cxn ang="0">
                  <a:pos x="52" y="110"/>
                </a:cxn>
                <a:cxn ang="0">
                  <a:pos x="69" y="98"/>
                </a:cxn>
                <a:cxn ang="0">
                  <a:pos x="102" y="76"/>
                </a:cxn>
                <a:cxn ang="0">
                  <a:pos x="102" y="76"/>
                </a:cxn>
                <a:cxn ang="0">
                  <a:pos x="146" y="43"/>
                </a:cxn>
                <a:cxn ang="0">
                  <a:pos x="188" y="9"/>
                </a:cxn>
                <a:cxn ang="0">
                  <a:pos x="188" y="9"/>
                </a:cxn>
                <a:cxn ang="0">
                  <a:pos x="191" y="8"/>
                </a:cxn>
                <a:cxn ang="0">
                  <a:pos x="191" y="5"/>
                </a:cxn>
                <a:cxn ang="0">
                  <a:pos x="191" y="4"/>
                </a:cxn>
                <a:cxn ang="0">
                  <a:pos x="189" y="3"/>
                </a:cxn>
                <a:cxn ang="0">
                  <a:pos x="185" y="0"/>
                </a:cxn>
                <a:cxn ang="0">
                  <a:pos x="183" y="0"/>
                </a:cxn>
                <a:cxn ang="0">
                  <a:pos x="180" y="1"/>
                </a:cxn>
                <a:cxn ang="0">
                  <a:pos x="180" y="1"/>
                </a:cxn>
              </a:cxnLst>
              <a:rect l="0" t="0" r="r" b="b"/>
              <a:pathLst>
                <a:path w="191" h="149">
                  <a:moveTo>
                    <a:pt x="180" y="1"/>
                  </a:moveTo>
                  <a:lnTo>
                    <a:pt x="180" y="1"/>
                  </a:lnTo>
                  <a:lnTo>
                    <a:pt x="155" y="21"/>
                  </a:lnTo>
                  <a:lnTo>
                    <a:pt x="130" y="41"/>
                  </a:lnTo>
                  <a:lnTo>
                    <a:pt x="79" y="78"/>
                  </a:lnTo>
                  <a:lnTo>
                    <a:pt x="79" y="78"/>
                  </a:lnTo>
                  <a:lnTo>
                    <a:pt x="57" y="94"/>
                  </a:lnTo>
                  <a:lnTo>
                    <a:pt x="35" y="110"/>
                  </a:lnTo>
                  <a:lnTo>
                    <a:pt x="35" y="110"/>
                  </a:lnTo>
                  <a:lnTo>
                    <a:pt x="17" y="123"/>
                  </a:lnTo>
                  <a:lnTo>
                    <a:pt x="7" y="131"/>
                  </a:lnTo>
                  <a:lnTo>
                    <a:pt x="1" y="139"/>
                  </a:lnTo>
                  <a:lnTo>
                    <a:pt x="1" y="139"/>
                  </a:lnTo>
                  <a:lnTo>
                    <a:pt x="0" y="141"/>
                  </a:lnTo>
                  <a:lnTo>
                    <a:pt x="0" y="143"/>
                  </a:lnTo>
                  <a:lnTo>
                    <a:pt x="1" y="146"/>
                  </a:lnTo>
                  <a:lnTo>
                    <a:pt x="2" y="148"/>
                  </a:lnTo>
                  <a:lnTo>
                    <a:pt x="5" y="149"/>
                  </a:lnTo>
                  <a:lnTo>
                    <a:pt x="7" y="148"/>
                  </a:lnTo>
                  <a:lnTo>
                    <a:pt x="9" y="146"/>
                  </a:lnTo>
                  <a:lnTo>
                    <a:pt x="9" y="146"/>
                  </a:lnTo>
                  <a:lnTo>
                    <a:pt x="15" y="140"/>
                  </a:lnTo>
                  <a:lnTo>
                    <a:pt x="22" y="135"/>
                  </a:lnTo>
                  <a:lnTo>
                    <a:pt x="30" y="128"/>
                  </a:lnTo>
                  <a:lnTo>
                    <a:pt x="37" y="123"/>
                  </a:lnTo>
                  <a:lnTo>
                    <a:pt x="37" y="123"/>
                  </a:lnTo>
                  <a:lnTo>
                    <a:pt x="52" y="110"/>
                  </a:lnTo>
                  <a:lnTo>
                    <a:pt x="69" y="98"/>
                  </a:lnTo>
                  <a:lnTo>
                    <a:pt x="102" y="76"/>
                  </a:lnTo>
                  <a:lnTo>
                    <a:pt x="102" y="76"/>
                  </a:lnTo>
                  <a:lnTo>
                    <a:pt x="146" y="43"/>
                  </a:lnTo>
                  <a:lnTo>
                    <a:pt x="188" y="9"/>
                  </a:lnTo>
                  <a:lnTo>
                    <a:pt x="188" y="9"/>
                  </a:lnTo>
                  <a:lnTo>
                    <a:pt x="191" y="8"/>
                  </a:lnTo>
                  <a:lnTo>
                    <a:pt x="191" y="5"/>
                  </a:lnTo>
                  <a:lnTo>
                    <a:pt x="191" y="4"/>
                  </a:lnTo>
                  <a:lnTo>
                    <a:pt x="189" y="3"/>
                  </a:lnTo>
                  <a:lnTo>
                    <a:pt x="185" y="0"/>
                  </a:lnTo>
                  <a:lnTo>
                    <a:pt x="183" y="0"/>
                  </a:lnTo>
                  <a:lnTo>
                    <a:pt x="180" y="1"/>
                  </a:lnTo>
                  <a:lnTo>
                    <a:pt x="180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8" name="Freeform 286"/>
            <p:cNvSpPr/>
            <p:nvPr/>
          </p:nvSpPr>
          <p:spPr bwMode="auto">
            <a:xfrm>
              <a:off x="4325939" y="1216026"/>
              <a:ext cx="87313" cy="61913"/>
            </a:xfrm>
            <a:custGeom>
              <a:avLst/>
              <a:gdLst/>
              <a:ahLst/>
              <a:cxnLst>
                <a:cxn ang="0">
                  <a:pos x="215" y="0"/>
                </a:cxn>
                <a:cxn ang="0">
                  <a:pos x="215" y="0"/>
                </a:cxn>
                <a:cxn ang="0">
                  <a:pos x="205" y="6"/>
                </a:cxn>
                <a:cxn ang="0">
                  <a:pos x="195" y="12"/>
                </a:cxn>
                <a:cxn ang="0">
                  <a:pos x="176" y="28"/>
                </a:cxn>
                <a:cxn ang="0">
                  <a:pos x="176" y="28"/>
                </a:cxn>
                <a:cxn ang="0">
                  <a:pos x="161" y="41"/>
                </a:cxn>
                <a:cxn ang="0">
                  <a:pos x="145" y="54"/>
                </a:cxn>
                <a:cxn ang="0">
                  <a:pos x="112" y="79"/>
                </a:cxn>
                <a:cxn ang="0">
                  <a:pos x="112" y="79"/>
                </a:cxn>
                <a:cxn ang="0">
                  <a:pos x="99" y="88"/>
                </a:cxn>
                <a:cxn ang="0">
                  <a:pos x="86" y="96"/>
                </a:cxn>
                <a:cxn ang="0">
                  <a:pos x="57" y="112"/>
                </a:cxn>
                <a:cxn ang="0">
                  <a:pos x="28" y="126"/>
                </a:cxn>
                <a:cxn ang="0">
                  <a:pos x="14" y="135"/>
                </a:cxn>
                <a:cxn ang="0">
                  <a:pos x="2" y="144"/>
                </a:cxn>
                <a:cxn ang="0">
                  <a:pos x="2" y="144"/>
                </a:cxn>
                <a:cxn ang="0">
                  <a:pos x="0" y="147"/>
                </a:cxn>
                <a:cxn ang="0">
                  <a:pos x="0" y="148"/>
                </a:cxn>
                <a:cxn ang="0">
                  <a:pos x="0" y="151"/>
                </a:cxn>
                <a:cxn ang="0">
                  <a:pos x="1" y="152"/>
                </a:cxn>
                <a:cxn ang="0">
                  <a:pos x="5" y="153"/>
                </a:cxn>
                <a:cxn ang="0">
                  <a:pos x="8" y="153"/>
                </a:cxn>
                <a:cxn ang="0">
                  <a:pos x="10" y="152"/>
                </a:cxn>
                <a:cxn ang="0">
                  <a:pos x="10" y="152"/>
                </a:cxn>
                <a:cxn ang="0">
                  <a:pos x="21" y="144"/>
                </a:cxn>
                <a:cxn ang="0">
                  <a:pos x="32" y="138"/>
                </a:cxn>
                <a:cxn ang="0">
                  <a:pos x="59" y="125"/>
                </a:cxn>
                <a:cxn ang="0">
                  <a:pos x="85" y="113"/>
                </a:cxn>
                <a:cxn ang="0">
                  <a:pos x="96" y="106"/>
                </a:cxn>
                <a:cxn ang="0">
                  <a:pos x="107" y="97"/>
                </a:cxn>
                <a:cxn ang="0">
                  <a:pos x="107" y="97"/>
                </a:cxn>
                <a:cxn ang="0">
                  <a:pos x="134" y="76"/>
                </a:cxn>
                <a:cxn ang="0">
                  <a:pos x="161" y="57"/>
                </a:cxn>
                <a:cxn ang="0">
                  <a:pos x="161" y="57"/>
                </a:cxn>
                <a:cxn ang="0">
                  <a:pos x="174" y="45"/>
                </a:cxn>
                <a:cxn ang="0">
                  <a:pos x="188" y="32"/>
                </a:cxn>
                <a:cxn ang="0">
                  <a:pos x="202" y="19"/>
                </a:cxn>
                <a:cxn ang="0">
                  <a:pos x="210" y="15"/>
                </a:cxn>
                <a:cxn ang="0">
                  <a:pos x="218" y="11"/>
                </a:cxn>
                <a:cxn ang="0">
                  <a:pos x="218" y="11"/>
                </a:cxn>
                <a:cxn ang="0">
                  <a:pos x="221" y="10"/>
                </a:cxn>
                <a:cxn ang="0">
                  <a:pos x="222" y="8"/>
                </a:cxn>
                <a:cxn ang="0">
                  <a:pos x="222" y="4"/>
                </a:cxn>
                <a:cxn ang="0">
                  <a:pos x="219" y="0"/>
                </a:cxn>
                <a:cxn ang="0">
                  <a:pos x="218" y="0"/>
                </a:cxn>
                <a:cxn ang="0">
                  <a:pos x="215" y="0"/>
                </a:cxn>
                <a:cxn ang="0">
                  <a:pos x="215" y="0"/>
                </a:cxn>
              </a:cxnLst>
              <a:rect l="0" t="0" r="r" b="b"/>
              <a:pathLst>
                <a:path w="222" h="153">
                  <a:moveTo>
                    <a:pt x="215" y="0"/>
                  </a:moveTo>
                  <a:lnTo>
                    <a:pt x="215" y="0"/>
                  </a:lnTo>
                  <a:lnTo>
                    <a:pt x="205" y="6"/>
                  </a:lnTo>
                  <a:lnTo>
                    <a:pt x="195" y="12"/>
                  </a:lnTo>
                  <a:lnTo>
                    <a:pt x="176" y="28"/>
                  </a:lnTo>
                  <a:lnTo>
                    <a:pt x="176" y="28"/>
                  </a:lnTo>
                  <a:lnTo>
                    <a:pt x="161" y="41"/>
                  </a:lnTo>
                  <a:lnTo>
                    <a:pt x="145" y="54"/>
                  </a:lnTo>
                  <a:lnTo>
                    <a:pt x="112" y="79"/>
                  </a:lnTo>
                  <a:lnTo>
                    <a:pt x="112" y="79"/>
                  </a:lnTo>
                  <a:lnTo>
                    <a:pt x="99" y="88"/>
                  </a:lnTo>
                  <a:lnTo>
                    <a:pt x="86" y="96"/>
                  </a:lnTo>
                  <a:lnTo>
                    <a:pt x="57" y="112"/>
                  </a:lnTo>
                  <a:lnTo>
                    <a:pt x="28" y="126"/>
                  </a:lnTo>
                  <a:lnTo>
                    <a:pt x="14" y="135"/>
                  </a:lnTo>
                  <a:lnTo>
                    <a:pt x="2" y="144"/>
                  </a:lnTo>
                  <a:lnTo>
                    <a:pt x="2" y="144"/>
                  </a:lnTo>
                  <a:lnTo>
                    <a:pt x="0" y="147"/>
                  </a:lnTo>
                  <a:lnTo>
                    <a:pt x="0" y="148"/>
                  </a:lnTo>
                  <a:lnTo>
                    <a:pt x="0" y="151"/>
                  </a:lnTo>
                  <a:lnTo>
                    <a:pt x="1" y="152"/>
                  </a:lnTo>
                  <a:lnTo>
                    <a:pt x="5" y="153"/>
                  </a:lnTo>
                  <a:lnTo>
                    <a:pt x="8" y="153"/>
                  </a:lnTo>
                  <a:lnTo>
                    <a:pt x="10" y="152"/>
                  </a:lnTo>
                  <a:lnTo>
                    <a:pt x="10" y="152"/>
                  </a:lnTo>
                  <a:lnTo>
                    <a:pt x="21" y="144"/>
                  </a:lnTo>
                  <a:lnTo>
                    <a:pt x="32" y="138"/>
                  </a:lnTo>
                  <a:lnTo>
                    <a:pt x="59" y="125"/>
                  </a:lnTo>
                  <a:lnTo>
                    <a:pt x="85" y="113"/>
                  </a:lnTo>
                  <a:lnTo>
                    <a:pt x="96" y="106"/>
                  </a:lnTo>
                  <a:lnTo>
                    <a:pt x="107" y="97"/>
                  </a:lnTo>
                  <a:lnTo>
                    <a:pt x="107" y="97"/>
                  </a:lnTo>
                  <a:lnTo>
                    <a:pt x="134" y="76"/>
                  </a:lnTo>
                  <a:lnTo>
                    <a:pt x="161" y="57"/>
                  </a:lnTo>
                  <a:lnTo>
                    <a:pt x="161" y="57"/>
                  </a:lnTo>
                  <a:lnTo>
                    <a:pt x="174" y="45"/>
                  </a:lnTo>
                  <a:lnTo>
                    <a:pt x="188" y="32"/>
                  </a:lnTo>
                  <a:lnTo>
                    <a:pt x="202" y="19"/>
                  </a:lnTo>
                  <a:lnTo>
                    <a:pt x="210" y="15"/>
                  </a:lnTo>
                  <a:lnTo>
                    <a:pt x="218" y="11"/>
                  </a:lnTo>
                  <a:lnTo>
                    <a:pt x="218" y="11"/>
                  </a:lnTo>
                  <a:lnTo>
                    <a:pt x="221" y="10"/>
                  </a:lnTo>
                  <a:lnTo>
                    <a:pt x="222" y="8"/>
                  </a:lnTo>
                  <a:lnTo>
                    <a:pt x="222" y="4"/>
                  </a:lnTo>
                  <a:lnTo>
                    <a:pt x="219" y="0"/>
                  </a:lnTo>
                  <a:lnTo>
                    <a:pt x="218" y="0"/>
                  </a:lnTo>
                  <a:lnTo>
                    <a:pt x="215" y="0"/>
                  </a:lnTo>
                  <a:lnTo>
                    <a:pt x="215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9" name="Freeform 287"/>
            <p:cNvSpPr/>
            <p:nvPr/>
          </p:nvSpPr>
          <p:spPr bwMode="auto">
            <a:xfrm>
              <a:off x="4238626" y="1214438"/>
              <a:ext cx="122238" cy="92075"/>
            </a:xfrm>
            <a:custGeom>
              <a:avLst/>
              <a:gdLst/>
              <a:ahLst/>
              <a:cxnLst>
                <a:cxn ang="0">
                  <a:pos x="296" y="1"/>
                </a:cxn>
                <a:cxn ang="0">
                  <a:pos x="296" y="1"/>
                </a:cxn>
                <a:cxn ang="0">
                  <a:pos x="257" y="25"/>
                </a:cxn>
                <a:cxn ang="0">
                  <a:pos x="238" y="36"/>
                </a:cxn>
                <a:cxn ang="0">
                  <a:pos x="219" y="50"/>
                </a:cxn>
                <a:cxn ang="0">
                  <a:pos x="219" y="50"/>
                </a:cxn>
                <a:cxn ang="0">
                  <a:pos x="197" y="65"/>
                </a:cxn>
                <a:cxn ang="0">
                  <a:pos x="176" y="84"/>
                </a:cxn>
                <a:cxn ang="0">
                  <a:pos x="156" y="102"/>
                </a:cxn>
                <a:cxn ang="0">
                  <a:pos x="134" y="118"/>
                </a:cxn>
                <a:cxn ang="0">
                  <a:pos x="134" y="118"/>
                </a:cxn>
                <a:cxn ang="0">
                  <a:pos x="90" y="150"/>
                </a:cxn>
                <a:cxn ang="0">
                  <a:pos x="48" y="183"/>
                </a:cxn>
                <a:cxn ang="0">
                  <a:pos x="48" y="183"/>
                </a:cxn>
                <a:cxn ang="0">
                  <a:pos x="35" y="192"/>
                </a:cxn>
                <a:cxn ang="0">
                  <a:pos x="19" y="203"/>
                </a:cxn>
                <a:cxn ang="0">
                  <a:pos x="11" y="209"/>
                </a:cxn>
                <a:cxn ang="0">
                  <a:pos x="6" y="214"/>
                </a:cxn>
                <a:cxn ang="0">
                  <a:pos x="2" y="222"/>
                </a:cxn>
                <a:cxn ang="0">
                  <a:pos x="0" y="229"/>
                </a:cxn>
                <a:cxn ang="0">
                  <a:pos x="0" y="229"/>
                </a:cxn>
                <a:cxn ang="0">
                  <a:pos x="1" y="231"/>
                </a:cxn>
                <a:cxn ang="0">
                  <a:pos x="2" y="233"/>
                </a:cxn>
                <a:cxn ang="0">
                  <a:pos x="6" y="234"/>
                </a:cxn>
                <a:cxn ang="0">
                  <a:pos x="10" y="233"/>
                </a:cxn>
                <a:cxn ang="0">
                  <a:pos x="11" y="231"/>
                </a:cxn>
                <a:cxn ang="0">
                  <a:pos x="11" y="229"/>
                </a:cxn>
                <a:cxn ang="0">
                  <a:pos x="11" y="229"/>
                </a:cxn>
                <a:cxn ang="0">
                  <a:pos x="13" y="226"/>
                </a:cxn>
                <a:cxn ang="0">
                  <a:pos x="14" y="225"/>
                </a:cxn>
                <a:cxn ang="0">
                  <a:pos x="20" y="220"/>
                </a:cxn>
                <a:cxn ang="0">
                  <a:pos x="30" y="212"/>
                </a:cxn>
                <a:cxn ang="0">
                  <a:pos x="30" y="212"/>
                </a:cxn>
                <a:cxn ang="0">
                  <a:pos x="73" y="176"/>
                </a:cxn>
                <a:cxn ang="0">
                  <a:pos x="73" y="176"/>
                </a:cxn>
                <a:cxn ang="0">
                  <a:pos x="95" y="159"/>
                </a:cxn>
                <a:cxn ang="0">
                  <a:pos x="119" y="142"/>
                </a:cxn>
                <a:cxn ang="0">
                  <a:pos x="142" y="127"/>
                </a:cxn>
                <a:cxn ang="0">
                  <a:pos x="166" y="110"/>
                </a:cxn>
                <a:cxn ang="0">
                  <a:pos x="166" y="110"/>
                </a:cxn>
                <a:cxn ang="0">
                  <a:pos x="183" y="95"/>
                </a:cxn>
                <a:cxn ang="0">
                  <a:pos x="198" y="81"/>
                </a:cxn>
                <a:cxn ang="0">
                  <a:pos x="215" y="67"/>
                </a:cxn>
                <a:cxn ang="0">
                  <a:pos x="232" y="53"/>
                </a:cxn>
                <a:cxn ang="0">
                  <a:pos x="232" y="53"/>
                </a:cxn>
                <a:cxn ang="0">
                  <a:pos x="249" y="42"/>
                </a:cxn>
                <a:cxn ang="0">
                  <a:pos x="268" y="31"/>
                </a:cxn>
                <a:cxn ang="0">
                  <a:pos x="303" y="10"/>
                </a:cxn>
                <a:cxn ang="0">
                  <a:pos x="303" y="10"/>
                </a:cxn>
                <a:cxn ang="0">
                  <a:pos x="304" y="9"/>
                </a:cxn>
                <a:cxn ang="0">
                  <a:pos x="306" y="8"/>
                </a:cxn>
                <a:cxn ang="0">
                  <a:pos x="304" y="2"/>
                </a:cxn>
                <a:cxn ang="0">
                  <a:pos x="302" y="0"/>
                </a:cxn>
                <a:cxn ang="0">
                  <a:pos x="299" y="0"/>
                </a:cxn>
                <a:cxn ang="0">
                  <a:pos x="296" y="1"/>
                </a:cxn>
                <a:cxn ang="0">
                  <a:pos x="296" y="1"/>
                </a:cxn>
              </a:cxnLst>
              <a:rect l="0" t="0" r="r" b="b"/>
              <a:pathLst>
                <a:path w="306" h="234">
                  <a:moveTo>
                    <a:pt x="296" y="1"/>
                  </a:moveTo>
                  <a:lnTo>
                    <a:pt x="296" y="1"/>
                  </a:lnTo>
                  <a:lnTo>
                    <a:pt x="257" y="25"/>
                  </a:lnTo>
                  <a:lnTo>
                    <a:pt x="238" y="36"/>
                  </a:lnTo>
                  <a:lnTo>
                    <a:pt x="219" y="50"/>
                  </a:lnTo>
                  <a:lnTo>
                    <a:pt x="219" y="50"/>
                  </a:lnTo>
                  <a:lnTo>
                    <a:pt x="197" y="65"/>
                  </a:lnTo>
                  <a:lnTo>
                    <a:pt x="176" y="84"/>
                  </a:lnTo>
                  <a:lnTo>
                    <a:pt x="156" y="102"/>
                  </a:lnTo>
                  <a:lnTo>
                    <a:pt x="134" y="118"/>
                  </a:lnTo>
                  <a:lnTo>
                    <a:pt x="134" y="118"/>
                  </a:lnTo>
                  <a:lnTo>
                    <a:pt x="90" y="150"/>
                  </a:lnTo>
                  <a:lnTo>
                    <a:pt x="48" y="183"/>
                  </a:lnTo>
                  <a:lnTo>
                    <a:pt x="48" y="183"/>
                  </a:lnTo>
                  <a:lnTo>
                    <a:pt x="35" y="192"/>
                  </a:lnTo>
                  <a:lnTo>
                    <a:pt x="19" y="203"/>
                  </a:lnTo>
                  <a:lnTo>
                    <a:pt x="11" y="209"/>
                  </a:lnTo>
                  <a:lnTo>
                    <a:pt x="6" y="214"/>
                  </a:lnTo>
                  <a:lnTo>
                    <a:pt x="2" y="222"/>
                  </a:lnTo>
                  <a:lnTo>
                    <a:pt x="0" y="229"/>
                  </a:lnTo>
                  <a:lnTo>
                    <a:pt x="0" y="229"/>
                  </a:lnTo>
                  <a:lnTo>
                    <a:pt x="1" y="231"/>
                  </a:lnTo>
                  <a:lnTo>
                    <a:pt x="2" y="233"/>
                  </a:lnTo>
                  <a:lnTo>
                    <a:pt x="6" y="234"/>
                  </a:lnTo>
                  <a:lnTo>
                    <a:pt x="10" y="233"/>
                  </a:lnTo>
                  <a:lnTo>
                    <a:pt x="11" y="231"/>
                  </a:lnTo>
                  <a:lnTo>
                    <a:pt x="11" y="229"/>
                  </a:lnTo>
                  <a:lnTo>
                    <a:pt x="11" y="229"/>
                  </a:lnTo>
                  <a:lnTo>
                    <a:pt x="13" y="226"/>
                  </a:lnTo>
                  <a:lnTo>
                    <a:pt x="14" y="225"/>
                  </a:lnTo>
                  <a:lnTo>
                    <a:pt x="20" y="220"/>
                  </a:lnTo>
                  <a:lnTo>
                    <a:pt x="30" y="212"/>
                  </a:lnTo>
                  <a:lnTo>
                    <a:pt x="30" y="212"/>
                  </a:lnTo>
                  <a:lnTo>
                    <a:pt x="73" y="176"/>
                  </a:lnTo>
                  <a:lnTo>
                    <a:pt x="73" y="176"/>
                  </a:lnTo>
                  <a:lnTo>
                    <a:pt x="95" y="159"/>
                  </a:lnTo>
                  <a:lnTo>
                    <a:pt x="119" y="142"/>
                  </a:lnTo>
                  <a:lnTo>
                    <a:pt x="142" y="127"/>
                  </a:lnTo>
                  <a:lnTo>
                    <a:pt x="166" y="110"/>
                  </a:lnTo>
                  <a:lnTo>
                    <a:pt x="166" y="110"/>
                  </a:lnTo>
                  <a:lnTo>
                    <a:pt x="183" y="95"/>
                  </a:lnTo>
                  <a:lnTo>
                    <a:pt x="198" y="81"/>
                  </a:lnTo>
                  <a:lnTo>
                    <a:pt x="215" y="67"/>
                  </a:lnTo>
                  <a:lnTo>
                    <a:pt x="232" y="53"/>
                  </a:lnTo>
                  <a:lnTo>
                    <a:pt x="232" y="53"/>
                  </a:lnTo>
                  <a:lnTo>
                    <a:pt x="249" y="42"/>
                  </a:lnTo>
                  <a:lnTo>
                    <a:pt x="268" y="31"/>
                  </a:lnTo>
                  <a:lnTo>
                    <a:pt x="303" y="10"/>
                  </a:lnTo>
                  <a:lnTo>
                    <a:pt x="303" y="10"/>
                  </a:lnTo>
                  <a:lnTo>
                    <a:pt x="304" y="9"/>
                  </a:lnTo>
                  <a:lnTo>
                    <a:pt x="306" y="8"/>
                  </a:lnTo>
                  <a:lnTo>
                    <a:pt x="304" y="2"/>
                  </a:lnTo>
                  <a:lnTo>
                    <a:pt x="302" y="0"/>
                  </a:lnTo>
                  <a:lnTo>
                    <a:pt x="299" y="0"/>
                  </a:lnTo>
                  <a:lnTo>
                    <a:pt x="296" y="1"/>
                  </a:lnTo>
                  <a:lnTo>
                    <a:pt x="296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0" name="Freeform 288"/>
            <p:cNvSpPr/>
            <p:nvPr/>
          </p:nvSpPr>
          <p:spPr bwMode="auto">
            <a:xfrm>
              <a:off x="4237039" y="1200151"/>
              <a:ext cx="71438" cy="66675"/>
            </a:xfrm>
            <a:custGeom>
              <a:avLst/>
              <a:gdLst/>
              <a:ahLst/>
              <a:cxnLst>
                <a:cxn ang="0">
                  <a:pos x="173" y="0"/>
                </a:cxn>
                <a:cxn ang="0">
                  <a:pos x="173" y="0"/>
                </a:cxn>
                <a:cxn ang="0">
                  <a:pos x="165" y="4"/>
                </a:cxn>
                <a:cxn ang="0">
                  <a:pos x="159" y="8"/>
                </a:cxn>
                <a:cxn ang="0">
                  <a:pos x="153" y="13"/>
                </a:cxn>
                <a:cxn ang="0">
                  <a:pos x="148" y="19"/>
                </a:cxn>
                <a:cxn ang="0">
                  <a:pos x="148" y="19"/>
                </a:cxn>
                <a:cxn ang="0">
                  <a:pos x="142" y="26"/>
                </a:cxn>
                <a:cxn ang="0">
                  <a:pos x="135" y="33"/>
                </a:cxn>
                <a:cxn ang="0">
                  <a:pos x="119" y="44"/>
                </a:cxn>
                <a:cxn ang="0">
                  <a:pos x="102" y="56"/>
                </a:cxn>
                <a:cxn ang="0">
                  <a:pos x="88" y="68"/>
                </a:cxn>
                <a:cxn ang="0">
                  <a:pos x="88" y="68"/>
                </a:cxn>
                <a:cxn ang="0">
                  <a:pos x="58" y="95"/>
                </a:cxn>
                <a:cxn ang="0">
                  <a:pos x="29" y="125"/>
                </a:cxn>
                <a:cxn ang="0">
                  <a:pos x="29" y="125"/>
                </a:cxn>
                <a:cxn ang="0">
                  <a:pos x="12" y="141"/>
                </a:cxn>
                <a:cxn ang="0">
                  <a:pos x="6" y="150"/>
                </a:cxn>
                <a:cxn ang="0">
                  <a:pos x="3" y="155"/>
                </a:cxn>
                <a:cxn ang="0">
                  <a:pos x="0" y="161"/>
                </a:cxn>
                <a:cxn ang="0">
                  <a:pos x="0" y="161"/>
                </a:cxn>
                <a:cxn ang="0">
                  <a:pos x="0" y="163"/>
                </a:cxn>
                <a:cxn ang="0">
                  <a:pos x="2" y="166"/>
                </a:cxn>
                <a:cxn ang="0">
                  <a:pos x="4" y="169"/>
                </a:cxn>
                <a:cxn ang="0">
                  <a:pos x="8" y="167"/>
                </a:cxn>
                <a:cxn ang="0">
                  <a:pos x="11" y="166"/>
                </a:cxn>
                <a:cxn ang="0">
                  <a:pos x="12" y="165"/>
                </a:cxn>
                <a:cxn ang="0">
                  <a:pos x="12" y="165"/>
                </a:cxn>
                <a:cxn ang="0">
                  <a:pos x="13" y="159"/>
                </a:cxn>
                <a:cxn ang="0">
                  <a:pos x="17" y="154"/>
                </a:cxn>
                <a:cxn ang="0">
                  <a:pos x="25" y="144"/>
                </a:cxn>
                <a:cxn ang="0">
                  <a:pos x="43" y="125"/>
                </a:cxn>
                <a:cxn ang="0">
                  <a:pos x="43" y="125"/>
                </a:cxn>
                <a:cxn ang="0">
                  <a:pos x="64" y="103"/>
                </a:cxn>
                <a:cxn ang="0">
                  <a:pos x="88" y="82"/>
                </a:cxn>
                <a:cxn ang="0">
                  <a:pos x="88" y="82"/>
                </a:cxn>
                <a:cxn ang="0">
                  <a:pos x="117" y="59"/>
                </a:cxn>
                <a:cxn ang="0">
                  <a:pos x="145" y="36"/>
                </a:cxn>
                <a:cxn ang="0">
                  <a:pos x="145" y="36"/>
                </a:cxn>
                <a:cxn ang="0">
                  <a:pos x="153" y="30"/>
                </a:cxn>
                <a:cxn ang="0">
                  <a:pos x="160" y="22"/>
                </a:cxn>
                <a:cxn ang="0">
                  <a:pos x="168" y="16"/>
                </a:cxn>
                <a:cxn ang="0">
                  <a:pos x="172" y="13"/>
                </a:cxn>
                <a:cxn ang="0">
                  <a:pos x="176" y="12"/>
                </a:cxn>
                <a:cxn ang="0">
                  <a:pos x="176" y="12"/>
                </a:cxn>
                <a:cxn ang="0">
                  <a:pos x="178" y="10"/>
                </a:cxn>
                <a:cxn ang="0">
                  <a:pos x="179" y="8"/>
                </a:cxn>
                <a:cxn ang="0">
                  <a:pos x="179" y="4"/>
                </a:cxn>
                <a:cxn ang="0">
                  <a:pos x="178" y="2"/>
                </a:cxn>
                <a:cxn ang="0">
                  <a:pos x="177" y="1"/>
                </a:cxn>
                <a:cxn ang="0">
                  <a:pos x="176" y="0"/>
                </a:cxn>
                <a:cxn ang="0">
                  <a:pos x="173" y="0"/>
                </a:cxn>
                <a:cxn ang="0">
                  <a:pos x="173" y="0"/>
                </a:cxn>
              </a:cxnLst>
              <a:rect l="0" t="0" r="r" b="b"/>
              <a:pathLst>
                <a:path w="179" h="169">
                  <a:moveTo>
                    <a:pt x="173" y="0"/>
                  </a:moveTo>
                  <a:lnTo>
                    <a:pt x="173" y="0"/>
                  </a:lnTo>
                  <a:lnTo>
                    <a:pt x="165" y="4"/>
                  </a:lnTo>
                  <a:lnTo>
                    <a:pt x="159" y="8"/>
                  </a:lnTo>
                  <a:lnTo>
                    <a:pt x="153" y="13"/>
                  </a:lnTo>
                  <a:lnTo>
                    <a:pt x="148" y="19"/>
                  </a:lnTo>
                  <a:lnTo>
                    <a:pt x="148" y="19"/>
                  </a:lnTo>
                  <a:lnTo>
                    <a:pt x="142" y="26"/>
                  </a:lnTo>
                  <a:lnTo>
                    <a:pt x="135" y="33"/>
                  </a:lnTo>
                  <a:lnTo>
                    <a:pt x="119" y="44"/>
                  </a:lnTo>
                  <a:lnTo>
                    <a:pt x="102" y="56"/>
                  </a:lnTo>
                  <a:lnTo>
                    <a:pt x="88" y="68"/>
                  </a:lnTo>
                  <a:lnTo>
                    <a:pt x="88" y="68"/>
                  </a:lnTo>
                  <a:lnTo>
                    <a:pt x="58" y="95"/>
                  </a:lnTo>
                  <a:lnTo>
                    <a:pt x="29" y="125"/>
                  </a:lnTo>
                  <a:lnTo>
                    <a:pt x="29" y="125"/>
                  </a:lnTo>
                  <a:lnTo>
                    <a:pt x="12" y="141"/>
                  </a:lnTo>
                  <a:lnTo>
                    <a:pt x="6" y="150"/>
                  </a:lnTo>
                  <a:lnTo>
                    <a:pt x="3" y="155"/>
                  </a:lnTo>
                  <a:lnTo>
                    <a:pt x="0" y="161"/>
                  </a:lnTo>
                  <a:lnTo>
                    <a:pt x="0" y="161"/>
                  </a:lnTo>
                  <a:lnTo>
                    <a:pt x="0" y="163"/>
                  </a:lnTo>
                  <a:lnTo>
                    <a:pt x="2" y="166"/>
                  </a:lnTo>
                  <a:lnTo>
                    <a:pt x="4" y="169"/>
                  </a:lnTo>
                  <a:lnTo>
                    <a:pt x="8" y="167"/>
                  </a:lnTo>
                  <a:lnTo>
                    <a:pt x="11" y="166"/>
                  </a:lnTo>
                  <a:lnTo>
                    <a:pt x="12" y="165"/>
                  </a:lnTo>
                  <a:lnTo>
                    <a:pt x="12" y="165"/>
                  </a:lnTo>
                  <a:lnTo>
                    <a:pt x="13" y="159"/>
                  </a:lnTo>
                  <a:lnTo>
                    <a:pt x="17" y="154"/>
                  </a:lnTo>
                  <a:lnTo>
                    <a:pt x="25" y="144"/>
                  </a:lnTo>
                  <a:lnTo>
                    <a:pt x="43" y="125"/>
                  </a:lnTo>
                  <a:lnTo>
                    <a:pt x="43" y="125"/>
                  </a:lnTo>
                  <a:lnTo>
                    <a:pt x="64" y="103"/>
                  </a:lnTo>
                  <a:lnTo>
                    <a:pt x="88" y="82"/>
                  </a:lnTo>
                  <a:lnTo>
                    <a:pt x="88" y="82"/>
                  </a:lnTo>
                  <a:lnTo>
                    <a:pt x="117" y="59"/>
                  </a:lnTo>
                  <a:lnTo>
                    <a:pt x="145" y="36"/>
                  </a:lnTo>
                  <a:lnTo>
                    <a:pt x="145" y="36"/>
                  </a:lnTo>
                  <a:lnTo>
                    <a:pt x="153" y="30"/>
                  </a:lnTo>
                  <a:lnTo>
                    <a:pt x="160" y="22"/>
                  </a:lnTo>
                  <a:lnTo>
                    <a:pt x="168" y="16"/>
                  </a:lnTo>
                  <a:lnTo>
                    <a:pt x="172" y="13"/>
                  </a:lnTo>
                  <a:lnTo>
                    <a:pt x="176" y="12"/>
                  </a:lnTo>
                  <a:lnTo>
                    <a:pt x="176" y="12"/>
                  </a:lnTo>
                  <a:lnTo>
                    <a:pt x="178" y="10"/>
                  </a:lnTo>
                  <a:lnTo>
                    <a:pt x="179" y="8"/>
                  </a:lnTo>
                  <a:lnTo>
                    <a:pt x="179" y="4"/>
                  </a:lnTo>
                  <a:lnTo>
                    <a:pt x="178" y="2"/>
                  </a:lnTo>
                  <a:lnTo>
                    <a:pt x="177" y="1"/>
                  </a:lnTo>
                  <a:lnTo>
                    <a:pt x="176" y="0"/>
                  </a:lnTo>
                  <a:lnTo>
                    <a:pt x="173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1" name="Freeform 289"/>
            <p:cNvSpPr/>
            <p:nvPr/>
          </p:nvSpPr>
          <p:spPr bwMode="auto">
            <a:xfrm>
              <a:off x="4238626" y="1163638"/>
              <a:ext cx="66675" cy="58738"/>
            </a:xfrm>
            <a:custGeom>
              <a:avLst/>
              <a:gdLst/>
              <a:ahLst/>
              <a:cxnLst>
                <a:cxn ang="0">
                  <a:pos x="159" y="1"/>
                </a:cxn>
                <a:cxn ang="0">
                  <a:pos x="159" y="1"/>
                </a:cxn>
                <a:cxn ang="0">
                  <a:pos x="150" y="11"/>
                </a:cxn>
                <a:cxn ang="0">
                  <a:pos x="141" y="22"/>
                </a:cxn>
                <a:cxn ang="0">
                  <a:pos x="120" y="39"/>
                </a:cxn>
                <a:cxn ang="0">
                  <a:pos x="76" y="72"/>
                </a:cxn>
                <a:cxn ang="0">
                  <a:pos x="76" y="72"/>
                </a:cxn>
                <a:cxn ang="0">
                  <a:pos x="56" y="87"/>
                </a:cxn>
                <a:cxn ang="0">
                  <a:pos x="38" y="104"/>
                </a:cxn>
                <a:cxn ang="0">
                  <a:pos x="3" y="138"/>
                </a:cxn>
                <a:cxn ang="0">
                  <a:pos x="3" y="138"/>
                </a:cxn>
                <a:cxn ang="0">
                  <a:pos x="0" y="141"/>
                </a:cxn>
                <a:cxn ang="0">
                  <a:pos x="0" y="142"/>
                </a:cxn>
                <a:cxn ang="0">
                  <a:pos x="3" y="146"/>
                </a:cxn>
                <a:cxn ang="0">
                  <a:pos x="5" y="149"/>
                </a:cxn>
                <a:cxn ang="0">
                  <a:pos x="8" y="147"/>
                </a:cxn>
                <a:cxn ang="0">
                  <a:pos x="10" y="146"/>
                </a:cxn>
                <a:cxn ang="0">
                  <a:pos x="10" y="146"/>
                </a:cxn>
                <a:cxn ang="0">
                  <a:pos x="31" y="127"/>
                </a:cxn>
                <a:cxn ang="0">
                  <a:pos x="52" y="107"/>
                </a:cxn>
                <a:cxn ang="0">
                  <a:pos x="74" y="89"/>
                </a:cxn>
                <a:cxn ang="0">
                  <a:pos x="97" y="70"/>
                </a:cxn>
                <a:cxn ang="0">
                  <a:pos x="97" y="70"/>
                </a:cxn>
                <a:cxn ang="0">
                  <a:pos x="115" y="57"/>
                </a:cxn>
                <a:cxn ang="0">
                  <a:pos x="135" y="43"/>
                </a:cxn>
                <a:cxn ang="0">
                  <a:pos x="152" y="27"/>
                </a:cxn>
                <a:cxn ang="0">
                  <a:pos x="159" y="18"/>
                </a:cxn>
                <a:cxn ang="0">
                  <a:pos x="167" y="10"/>
                </a:cxn>
                <a:cxn ang="0">
                  <a:pos x="167" y="10"/>
                </a:cxn>
                <a:cxn ang="0">
                  <a:pos x="169" y="8"/>
                </a:cxn>
                <a:cxn ang="0">
                  <a:pos x="169" y="5"/>
                </a:cxn>
                <a:cxn ang="0">
                  <a:pos x="166" y="1"/>
                </a:cxn>
                <a:cxn ang="0">
                  <a:pos x="165" y="0"/>
                </a:cxn>
                <a:cxn ang="0">
                  <a:pos x="162" y="0"/>
                </a:cxn>
                <a:cxn ang="0">
                  <a:pos x="161" y="0"/>
                </a:cxn>
                <a:cxn ang="0">
                  <a:pos x="159" y="1"/>
                </a:cxn>
                <a:cxn ang="0">
                  <a:pos x="159" y="1"/>
                </a:cxn>
              </a:cxnLst>
              <a:rect l="0" t="0" r="r" b="b"/>
              <a:pathLst>
                <a:path w="169" h="149">
                  <a:moveTo>
                    <a:pt x="159" y="1"/>
                  </a:moveTo>
                  <a:lnTo>
                    <a:pt x="159" y="1"/>
                  </a:lnTo>
                  <a:lnTo>
                    <a:pt x="150" y="11"/>
                  </a:lnTo>
                  <a:lnTo>
                    <a:pt x="141" y="22"/>
                  </a:lnTo>
                  <a:lnTo>
                    <a:pt x="120" y="39"/>
                  </a:lnTo>
                  <a:lnTo>
                    <a:pt x="76" y="72"/>
                  </a:lnTo>
                  <a:lnTo>
                    <a:pt x="76" y="72"/>
                  </a:lnTo>
                  <a:lnTo>
                    <a:pt x="56" y="87"/>
                  </a:lnTo>
                  <a:lnTo>
                    <a:pt x="38" y="104"/>
                  </a:lnTo>
                  <a:lnTo>
                    <a:pt x="3" y="138"/>
                  </a:lnTo>
                  <a:lnTo>
                    <a:pt x="3" y="138"/>
                  </a:lnTo>
                  <a:lnTo>
                    <a:pt x="0" y="141"/>
                  </a:lnTo>
                  <a:lnTo>
                    <a:pt x="0" y="142"/>
                  </a:lnTo>
                  <a:lnTo>
                    <a:pt x="3" y="146"/>
                  </a:lnTo>
                  <a:lnTo>
                    <a:pt x="5" y="149"/>
                  </a:lnTo>
                  <a:lnTo>
                    <a:pt x="8" y="147"/>
                  </a:lnTo>
                  <a:lnTo>
                    <a:pt x="10" y="146"/>
                  </a:lnTo>
                  <a:lnTo>
                    <a:pt x="10" y="146"/>
                  </a:lnTo>
                  <a:lnTo>
                    <a:pt x="31" y="127"/>
                  </a:lnTo>
                  <a:lnTo>
                    <a:pt x="52" y="107"/>
                  </a:lnTo>
                  <a:lnTo>
                    <a:pt x="74" y="89"/>
                  </a:lnTo>
                  <a:lnTo>
                    <a:pt x="97" y="70"/>
                  </a:lnTo>
                  <a:lnTo>
                    <a:pt x="97" y="70"/>
                  </a:lnTo>
                  <a:lnTo>
                    <a:pt x="115" y="57"/>
                  </a:lnTo>
                  <a:lnTo>
                    <a:pt x="135" y="43"/>
                  </a:lnTo>
                  <a:lnTo>
                    <a:pt x="152" y="27"/>
                  </a:lnTo>
                  <a:lnTo>
                    <a:pt x="159" y="18"/>
                  </a:lnTo>
                  <a:lnTo>
                    <a:pt x="167" y="10"/>
                  </a:lnTo>
                  <a:lnTo>
                    <a:pt x="167" y="10"/>
                  </a:lnTo>
                  <a:lnTo>
                    <a:pt x="169" y="8"/>
                  </a:lnTo>
                  <a:lnTo>
                    <a:pt x="169" y="5"/>
                  </a:lnTo>
                  <a:lnTo>
                    <a:pt x="166" y="1"/>
                  </a:lnTo>
                  <a:lnTo>
                    <a:pt x="165" y="0"/>
                  </a:lnTo>
                  <a:lnTo>
                    <a:pt x="162" y="0"/>
                  </a:lnTo>
                  <a:lnTo>
                    <a:pt x="161" y="0"/>
                  </a:lnTo>
                  <a:lnTo>
                    <a:pt x="159" y="1"/>
                  </a:lnTo>
                  <a:lnTo>
                    <a:pt x="15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2" name="Freeform 290"/>
            <p:cNvSpPr/>
            <p:nvPr/>
          </p:nvSpPr>
          <p:spPr bwMode="auto">
            <a:xfrm>
              <a:off x="4235451" y="1122363"/>
              <a:ext cx="74613" cy="65088"/>
            </a:xfrm>
            <a:custGeom>
              <a:avLst/>
              <a:gdLst/>
              <a:ahLst/>
              <a:cxnLst>
                <a:cxn ang="0">
                  <a:pos x="175" y="2"/>
                </a:cxn>
                <a:cxn ang="0">
                  <a:pos x="175" y="2"/>
                </a:cxn>
                <a:cxn ang="0">
                  <a:pos x="167" y="11"/>
                </a:cxn>
                <a:cxn ang="0">
                  <a:pos x="158" y="19"/>
                </a:cxn>
                <a:cxn ang="0">
                  <a:pos x="140" y="36"/>
                </a:cxn>
                <a:cxn ang="0">
                  <a:pos x="140" y="36"/>
                </a:cxn>
                <a:cxn ang="0">
                  <a:pos x="125" y="48"/>
                </a:cxn>
                <a:cxn ang="0">
                  <a:pos x="111" y="60"/>
                </a:cxn>
                <a:cxn ang="0">
                  <a:pos x="79" y="83"/>
                </a:cxn>
                <a:cxn ang="0">
                  <a:pos x="79" y="83"/>
                </a:cxn>
                <a:cxn ang="0">
                  <a:pos x="59" y="99"/>
                </a:cxn>
                <a:cxn ang="0">
                  <a:pos x="39" y="117"/>
                </a:cxn>
                <a:cxn ang="0">
                  <a:pos x="19" y="136"/>
                </a:cxn>
                <a:cxn ang="0">
                  <a:pos x="1" y="155"/>
                </a:cxn>
                <a:cxn ang="0">
                  <a:pos x="1" y="155"/>
                </a:cxn>
                <a:cxn ang="0">
                  <a:pos x="0" y="157"/>
                </a:cxn>
                <a:cxn ang="0">
                  <a:pos x="0" y="159"/>
                </a:cxn>
                <a:cxn ang="0">
                  <a:pos x="1" y="163"/>
                </a:cxn>
                <a:cxn ang="0">
                  <a:pos x="4" y="164"/>
                </a:cxn>
                <a:cxn ang="0">
                  <a:pos x="5" y="164"/>
                </a:cxn>
                <a:cxn ang="0">
                  <a:pos x="8" y="164"/>
                </a:cxn>
                <a:cxn ang="0">
                  <a:pos x="9" y="163"/>
                </a:cxn>
                <a:cxn ang="0">
                  <a:pos x="9" y="163"/>
                </a:cxn>
                <a:cxn ang="0">
                  <a:pos x="31" y="141"/>
                </a:cxn>
                <a:cxn ang="0">
                  <a:pos x="55" y="120"/>
                </a:cxn>
                <a:cxn ang="0">
                  <a:pos x="103" y="79"/>
                </a:cxn>
                <a:cxn ang="0">
                  <a:pos x="103" y="79"/>
                </a:cxn>
                <a:cxn ang="0">
                  <a:pos x="129" y="59"/>
                </a:cxn>
                <a:cxn ang="0">
                  <a:pos x="142" y="48"/>
                </a:cxn>
                <a:cxn ang="0">
                  <a:pos x="155" y="38"/>
                </a:cxn>
                <a:cxn ang="0">
                  <a:pos x="155" y="38"/>
                </a:cxn>
                <a:cxn ang="0">
                  <a:pos x="171" y="23"/>
                </a:cxn>
                <a:cxn ang="0">
                  <a:pos x="178" y="15"/>
                </a:cxn>
                <a:cxn ang="0">
                  <a:pos x="184" y="8"/>
                </a:cxn>
                <a:cxn ang="0">
                  <a:pos x="184" y="8"/>
                </a:cxn>
                <a:cxn ang="0">
                  <a:pos x="185" y="5"/>
                </a:cxn>
                <a:cxn ang="0">
                  <a:pos x="185" y="4"/>
                </a:cxn>
                <a:cxn ang="0">
                  <a:pos x="183" y="0"/>
                </a:cxn>
                <a:cxn ang="0">
                  <a:pos x="178" y="0"/>
                </a:cxn>
                <a:cxn ang="0">
                  <a:pos x="176" y="0"/>
                </a:cxn>
                <a:cxn ang="0">
                  <a:pos x="175" y="2"/>
                </a:cxn>
                <a:cxn ang="0">
                  <a:pos x="175" y="2"/>
                </a:cxn>
              </a:cxnLst>
              <a:rect l="0" t="0" r="r" b="b"/>
              <a:pathLst>
                <a:path w="185" h="164">
                  <a:moveTo>
                    <a:pt x="175" y="2"/>
                  </a:moveTo>
                  <a:lnTo>
                    <a:pt x="175" y="2"/>
                  </a:lnTo>
                  <a:lnTo>
                    <a:pt x="167" y="11"/>
                  </a:lnTo>
                  <a:lnTo>
                    <a:pt x="158" y="19"/>
                  </a:lnTo>
                  <a:lnTo>
                    <a:pt x="140" y="36"/>
                  </a:lnTo>
                  <a:lnTo>
                    <a:pt x="140" y="36"/>
                  </a:lnTo>
                  <a:lnTo>
                    <a:pt x="125" y="48"/>
                  </a:lnTo>
                  <a:lnTo>
                    <a:pt x="111" y="60"/>
                  </a:lnTo>
                  <a:lnTo>
                    <a:pt x="79" y="83"/>
                  </a:lnTo>
                  <a:lnTo>
                    <a:pt x="79" y="83"/>
                  </a:lnTo>
                  <a:lnTo>
                    <a:pt x="59" y="99"/>
                  </a:lnTo>
                  <a:lnTo>
                    <a:pt x="39" y="117"/>
                  </a:lnTo>
                  <a:lnTo>
                    <a:pt x="19" y="136"/>
                  </a:lnTo>
                  <a:lnTo>
                    <a:pt x="1" y="155"/>
                  </a:lnTo>
                  <a:lnTo>
                    <a:pt x="1" y="155"/>
                  </a:lnTo>
                  <a:lnTo>
                    <a:pt x="0" y="157"/>
                  </a:lnTo>
                  <a:lnTo>
                    <a:pt x="0" y="159"/>
                  </a:lnTo>
                  <a:lnTo>
                    <a:pt x="1" y="163"/>
                  </a:lnTo>
                  <a:lnTo>
                    <a:pt x="4" y="164"/>
                  </a:lnTo>
                  <a:lnTo>
                    <a:pt x="5" y="164"/>
                  </a:lnTo>
                  <a:lnTo>
                    <a:pt x="8" y="164"/>
                  </a:lnTo>
                  <a:lnTo>
                    <a:pt x="9" y="163"/>
                  </a:lnTo>
                  <a:lnTo>
                    <a:pt x="9" y="163"/>
                  </a:lnTo>
                  <a:lnTo>
                    <a:pt x="31" y="141"/>
                  </a:lnTo>
                  <a:lnTo>
                    <a:pt x="55" y="120"/>
                  </a:lnTo>
                  <a:lnTo>
                    <a:pt x="103" y="79"/>
                  </a:lnTo>
                  <a:lnTo>
                    <a:pt x="103" y="79"/>
                  </a:lnTo>
                  <a:lnTo>
                    <a:pt x="129" y="59"/>
                  </a:lnTo>
                  <a:lnTo>
                    <a:pt x="142" y="48"/>
                  </a:lnTo>
                  <a:lnTo>
                    <a:pt x="155" y="38"/>
                  </a:lnTo>
                  <a:lnTo>
                    <a:pt x="155" y="38"/>
                  </a:lnTo>
                  <a:lnTo>
                    <a:pt x="171" y="23"/>
                  </a:lnTo>
                  <a:lnTo>
                    <a:pt x="178" y="15"/>
                  </a:lnTo>
                  <a:lnTo>
                    <a:pt x="184" y="8"/>
                  </a:lnTo>
                  <a:lnTo>
                    <a:pt x="184" y="8"/>
                  </a:lnTo>
                  <a:lnTo>
                    <a:pt x="185" y="5"/>
                  </a:lnTo>
                  <a:lnTo>
                    <a:pt x="185" y="4"/>
                  </a:lnTo>
                  <a:lnTo>
                    <a:pt x="183" y="0"/>
                  </a:lnTo>
                  <a:lnTo>
                    <a:pt x="178" y="0"/>
                  </a:lnTo>
                  <a:lnTo>
                    <a:pt x="176" y="0"/>
                  </a:lnTo>
                  <a:lnTo>
                    <a:pt x="175" y="2"/>
                  </a:lnTo>
                  <a:lnTo>
                    <a:pt x="175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3" name="Freeform 291"/>
            <p:cNvSpPr/>
            <p:nvPr/>
          </p:nvSpPr>
          <p:spPr bwMode="auto">
            <a:xfrm>
              <a:off x="4232276" y="1285876"/>
              <a:ext cx="76200" cy="73025"/>
            </a:xfrm>
            <a:custGeom>
              <a:avLst/>
              <a:gdLst/>
              <a:ahLst/>
              <a:cxnLst>
                <a:cxn ang="0">
                  <a:pos x="181" y="1"/>
                </a:cxn>
                <a:cxn ang="0">
                  <a:pos x="181" y="1"/>
                </a:cxn>
                <a:cxn ang="0">
                  <a:pos x="156" y="24"/>
                </a:cxn>
                <a:cxn ang="0">
                  <a:pos x="132" y="44"/>
                </a:cxn>
                <a:cxn ang="0">
                  <a:pos x="105" y="65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56" y="111"/>
                </a:cxn>
                <a:cxn ang="0">
                  <a:pos x="31" y="137"/>
                </a:cxn>
                <a:cxn ang="0">
                  <a:pos x="31" y="137"/>
                </a:cxn>
                <a:cxn ang="0">
                  <a:pos x="14" y="154"/>
                </a:cxn>
                <a:cxn ang="0">
                  <a:pos x="6" y="163"/>
                </a:cxn>
                <a:cxn ang="0">
                  <a:pos x="1" y="174"/>
                </a:cxn>
                <a:cxn ang="0">
                  <a:pos x="1" y="174"/>
                </a:cxn>
                <a:cxn ang="0">
                  <a:pos x="0" y="177"/>
                </a:cxn>
                <a:cxn ang="0">
                  <a:pos x="1" y="179"/>
                </a:cxn>
                <a:cxn ang="0">
                  <a:pos x="3" y="182"/>
                </a:cxn>
                <a:cxn ang="0">
                  <a:pos x="5" y="183"/>
                </a:cxn>
                <a:cxn ang="0">
                  <a:pos x="7" y="183"/>
                </a:cxn>
                <a:cxn ang="0">
                  <a:pos x="9" y="182"/>
                </a:cxn>
                <a:cxn ang="0">
                  <a:pos x="10" y="180"/>
                </a:cxn>
                <a:cxn ang="0">
                  <a:pos x="10" y="180"/>
                </a:cxn>
                <a:cxn ang="0">
                  <a:pos x="18" y="169"/>
                </a:cxn>
                <a:cxn ang="0">
                  <a:pos x="27" y="157"/>
                </a:cxn>
                <a:cxn ang="0">
                  <a:pos x="45" y="137"/>
                </a:cxn>
                <a:cxn ang="0">
                  <a:pos x="45" y="137"/>
                </a:cxn>
                <a:cxn ang="0">
                  <a:pos x="68" y="116"/>
                </a:cxn>
                <a:cxn ang="0">
                  <a:pos x="90" y="95"/>
                </a:cxn>
                <a:cxn ang="0">
                  <a:pos x="90" y="95"/>
                </a:cxn>
                <a:cxn ang="0">
                  <a:pos x="139" y="52"/>
                </a:cxn>
                <a:cxn ang="0">
                  <a:pos x="189" y="9"/>
                </a:cxn>
                <a:cxn ang="0">
                  <a:pos x="189" y="9"/>
                </a:cxn>
                <a:cxn ang="0">
                  <a:pos x="190" y="8"/>
                </a:cxn>
                <a:cxn ang="0">
                  <a:pos x="192" y="5"/>
                </a:cxn>
                <a:cxn ang="0">
                  <a:pos x="189" y="3"/>
                </a:cxn>
                <a:cxn ang="0">
                  <a:pos x="185" y="0"/>
                </a:cxn>
                <a:cxn ang="0">
                  <a:pos x="184" y="0"/>
                </a:cxn>
                <a:cxn ang="0">
                  <a:pos x="181" y="1"/>
                </a:cxn>
                <a:cxn ang="0">
                  <a:pos x="181" y="1"/>
                </a:cxn>
              </a:cxnLst>
              <a:rect l="0" t="0" r="r" b="b"/>
              <a:pathLst>
                <a:path w="192" h="183">
                  <a:moveTo>
                    <a:pt x="181" y="1"/>
                  </a:moveTo>
                  <a:lnTo>
                    <a:pt x="181" y="1"/>
                  </a:lnTo>
                  <a:lnTo>
                    <a:pt x="156" y="24"/>
                  </a:lnTo>
                  <a:lnTo>
                    <a:pt x="132" y="44"/>
                  </a:lnTo>
                  <a:lnTo>
                    <a:pt x="105" y="65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56" y="111"/>
                  </a:lnTo>
                  <a:lnTo>
                    <a:pt x="31" y="137"/>
                  </a:lnTo>
                  <a:lnTo>
                    <a:pt x="31" y="137"/>
                  </a:lnTo>
                  <a:lnTo>
                    <a:pt x="14" y="154"/>
                  </a:lnTo>
                  <a:lnTo>
                    <a:pt x="6" y="163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0" y="177"/>
                  </a:lnTo>
                  <a:lnTo>
                    <a:pt x="1" y="179"/>
                  </a:lnTo>
                  <a:lnTo>
                    <a:pt x="3" y="182"/>
                  </a:lnTo>
                  <a:lnTo>
                    <a:pt x="5" y="183"/>
                  </a:lnTo>
                  <a:lnTo>
                    <a:pt x="7" y="183"/>
                  </a:lnTo>
                  <a:lnTo>
                    <a:pt x="9" y="182"/>
                  </a:lnTo>
                  <a:lnTo>
                    <a:pt x="10" y="180"/>
                  </a:lnTo>
                  <a:lnTo>
                    <a:pt x="10" y="180"/>
                  </a:lnTo>
                  <a:lnTo>
                    <a:pt x="18" y="169"/>
                  </a:lnTo>
                  <a:lnTo>
                    <a:pt x="27" y="157"/>
                  </a:lnTo>
                  <a:lnTo>
                    <a:pt x="45" y="137"/>
                  </a:lnTo>
                  <a:lnTo>
                    <a:pt x="45" y="137"/>
                  </a:lnTo>
                  <a:lnTo>
                    <a:pt x="68" y="116"/>
                  </a:lnTo>
                  <a:lnTo>
                    <a:pt x="90" y="95"/>
                  </a:lnTo>
                  <a:lnTo>
                    <a:pt x="90" y="95"/>
                  </a:lnTo>
                  <a:lnTo>
                    <a:pt x="139" y="52"/>
                  </a:lnTo>
                  <a:lnTo>
                    <a:pt x="189" y="9"/>
                  </a:lnTo>
                  <a:lnTo>
                    <a:pt x="189" y="9"/>
                  </a:lnTo>
                  <a:lnTo>
                    <a:pt x="190" y="8"/>
                  </a:lnTo>
                  <a:lnTo>
                    <a:pt x="192" y="5"/>
                  </a:lnTo>
                  <a:lnTo>
                    <a:pt x="189" y="3"/>
                  </a:lnTo>
                  <a:lnTo>
                    <a:pt x="185" y="0"/>
                  </a:lnTo>
                  <a:lnTo>
                    <a:pt x="184" y="0"/>
                  </a:lnTo>
                  <a:lnTo>
                    <a:pt x="181" y="1"/>
                  </a:lnTo>
                  <a:lnTo>
                    <a:pt x="181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4" name="Freeform 292"/>
            <p:cNvSpPr/>
            <p:nvPr/>
          </p:nvSpPr>
          <p:spPr bwMode="auto">
            <a:xfrm>
              <a:off x="4232276" y="1336676"/>
              <a:ext cx="69850" cy="60325"/>
            </a:xfrm>
            <a:custGeom>
              <a:avLst/>
              <a:gdLst/>
              <a:ahLst/>
              <a:cxnLst>
                <a:cxn ang="0">
                  <a:pos x="168" y="1"/>
                </a:cxn>
                <a:cxn ang="0">
                  <a:pos x="168" y="1"/>
                </a:cxn>
                <a:cxn ang="0">
                  <a:pos x="145" y="18"/>
                </a:cxn>
                <a:cxn ang="0">
                  <a:pos x="121" y="37"/>
                </a:cxn>
                <a:cxn ang="0">
                  <a:pos x="98" y="58"/>
                </a:cxn>
                <a:cxn ang="0">
                  <a:pos x="75" y="78"/>
                </a:cxn>
                <a:cxn ang="0">
                  <a:pos x="75" y="78"/>
                </a:cxn>
                <a:cxn ang="0">
                  <a:pos x="51" y="99"/>
                </a:cxn>
                <a:cxn ang="0">
                  <a:pos x="27" y="120"/>
                </a:cxn>
                <a:cxn ang="0">
                  <a:pos x="27" y="120"/>
                </a:cxn>
                <a:cxn ang="0">
                  <a:pos x="19" y="126"/>
                </a:cxn>
                <a:cxn ang="0">
                  <a:pos x="11" y="132"/>
                </a:cxn>
                <a:cxn ang="0">
                  <a:pos x="5" y="138"/>
                </a:cxn>
                <a:cxn ang="0">
                  <a:pos x="2" y="142"/>
                </a:cxn>
                <a:cxn ang="0">
                  <a:pos x="0" y="146"/>
                </a:cxn>
                <a:cxn ang="0">
                  <a:pos x="0" y="146"/>
                </a:cxn>
                <a:cxn ang="0">
                  <a:pos x="0" y="149"/>
                </a:cxn>
                <a:cxn ang="0">
                  <a:pos x="1" y="151"/>
                </a:cxn>
                <a:cxn ang="0">
                  <a:pos x="3" y="154"/>
                </a:cxn>
                <a:cxn ang="0">
                  <a:pos x="9" y="153"/>
                </a:cxn>
                <a:cxn ang="0">
                  <a:pos x="10" y="151"/>
                </a:cxn>
                <a:cxn ang="0">
                  <a:pos x="11" y="150"/>
                </a:cxn>
                <a:cxn ang="0">
                  <a:pos x="11" y="150"/>
                </a:cxn>
                <a:cxn ang="0">
                  <a:pos x="13" y="146"/>
                </a:cxn>
                <a:cxn ang="0">
                  <a:pos x="17" y="142"/>
                </a:cxn>
                <a:cxn ang="0">
                  <a:pos x="26" y="134"/>
                </a:cxn>
                <a:cxn ang="0">
                  <a:pos x="44" y="121"/>
                </a:cxn>
                <a:cxn ang="0">
                  <a:pos x="44" y="121"/>
                </a:cxn>
                <a:cxn ang="0">
                  <a:pos x="83" y="86"/>
                </a:cxn>
                <a:cxn ang="0">
                  <a:pos x="83" y="86"/>
                </a:cxn>
                <a:cxn ang="0">
                  <a:pos x="128" y="47"/>
                </a:cxn>
                <a:cxn ang="0">
                  <a:pos x="150" y="27"/>
                </a:cxn>
                <a:cxn ang="0">
                  <a:pos x="173" y="10"/>
                </a:cxn>
                <a:cxn ang="0">
                  <a:pos x="173" y="10"/>
                </a:cxn>
                <a:cxn ang="0">
                  <a:pos x="176" y="9"/>
                </a:cxn>
                <a:cxn ang="0">
                  <a:pos x="176" y="6"/>
                </a:cxn>
                <a:cxn ang="0">
                  <a:pos x="176" y="2"/>
                </a:cxn>
                <a:cxn ang="0">
                  <a:pos x="172" y="0"/>
                </a:cxn>
                <a:cxn ang="0">
                  <a:pos x="171" y="0"/>
                </a:cxn>
                <a:cxn ang="0">
                  <a:pos x="168" y="1"/>
                </a:cxn>
                <a:cxn ang="0">
                  <a:pos x="168" y="1"/>
                </a:cxn>
              </a:cxnLst>
              <a:rect l="0" t="0" r="r" b="b"/>
              <a:pathLst>
                <a:path w="176" h="154">
                  <a:moveTo>
                    <a:pt x="168" y="1"/>
                  </a:moveTo>
                  <a:lnTo>
                    <a:pt x="168" y="1"/>
                  </a:lnTo>
                  <a:lnTo>
                    <a:pt x="145" y="18"/>
                  </a:lnTo>
                  <a:lnTo>
                    <a:pt x="121" y="37"/>
                  </a:lnTo>
                  <a:lnTo>
                    <a:pt x="98" y="58"/>
                  </a:lnTo>
                  <a:lnTo>
                    <a:pt x="75" y="78"/>
                  </a:lnTo>
                  <a:lnTo>
                    <a:pt x="75" y="78"/>
                  </a:lnTo>
                  <a:lnTo>
                    <a:pt x="51" y="99"/>
                  </a:lnTo>
                  <a:lnTo>
                    <a:pt x="27" y="120"/>
                  </a:lnTo>
                  <a:lnTo>
                    <a:pt x="27" y="120"/>
                  </a:lnTo>
                  <a:lnTo>
                    <a:pt x="19" y="126"/>
                  </a:lnTo>
                  <a:lnTo>
                    <a:pt x="11" y="132"/>
                  </a:lnTo>
                  <a:lnTo>
                    <a:pt x="5" y="138"/>
                  </a:lnTo>
                  <a:lnTo>
                    <a:pt x="2" y="142"/>
                  </a:lnTo>
                  <a:lnTo>
                    <a:pt x="0" y="146"/>
                  </a:lnTo>
                  <a:lnTo>
                    <a:pt x="0" y="146"/>
                  </a:lnTo>
                  <a:lnTo>
                    <a:pt x="0" y="149"/>
                  </a:lnTo>
                  <a:lnTo>
                    <a:pt x="1" y="151"/>
                  </a:lnTo>
                  <a:lnTo>
                    <a:pt x="3" y="154"/>
                  </a:lnTo>
                  <a:lnTo>
                    <a:pt x="9" y="153"/>
                  </a:lnTo>
                  <a:lnTo>
                    <a:pt x="10" y="151"/>
                  </a:lnTo>
                  <a:lnTo>
                    <a:pt x="11" y="150"/>
                  </a:lnTo>
                  <a:lnTo>
                    <a:pt x="11" y="150"/>
                  </a:lnTo>
                  <a:lnTo>
                    <a:pt x="13" y="146"/>
                  </a:lnTo>
                  <a:lnTo>
                    <a:pt x="17" y="142"/>
                  </a:lnTo>
                  <a:lnTo>
                    <a:pt x="26" y="134"/>
                  </a:lnTo>
                  <a:lnTo>
                    <a:pt x="44" y="121"/>
                  </a:lnTo>
                  <a:lnTo>
                    <a:pt x="44" y="121"/>
                  </a:lnTo>
                  <a:lnTo>
                    <a:pt x="83" y="86"/>
                  </a:lnTo>
                  <a:lnTo>
                    <a:pt x="83" y="86"/>
                  </a:lnTo>
                  <a:lnTo>
                    <a:pt x="128" y="47"/>
                  </a:lnTo>
                  <a:lnTo>
                    <a:pt x="150" y="27"/>
                  </a:lnTo>
                  <a:lnTo>
                    <a:pt x="173" y="10"/>
                  </a:lnTo>
                  <a:lnTo>
                    <a:pt x="173" y="10"/>
                  </a:lnTo>
                  <a:lnTo>
                    <a:pt x="176" y="9"/>
                  </a:lnTo>
                  <a:lnTo>
                    <a:pt x="176" y="6"/>
                  </a:lnTo>
                  <a:lnTo>
                    <a:pt x="176" y="2"/>
                  </a:lnTo>
                  <a:lnTo>
                    <a:pt x="172" y="0"/>
                  </a:lnTo>
                  <a:lnTo>
                    <a:pt x="171" y="0"/>
                  </a:lnTo>
                  <a:lnTo>
                    <a:pt x="168" y="1"/>
                  </a:lnTo>
                  <a:lnTo>
                    <a:pt x="168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5" name="Freeform 293"/>
            <p:cNvSpPr/>
            <p:nvPr/>
          </p:nvSpPr>
          <p:spPr bwMode="auto">
            <a:xfrm>
              <a:off x="4233864" y="1349376"/>
              <a:ext cx="106363" cy="87313"/>
            </a:xfrm>
            <a:custGeom>
              <a:avLst/>
              <a:gdLst/>
              <a:ahLst/>
              <a:cxnLst>
                <a:cxn ang="0">
                  <a:pos x="259" y="1"/>
                </a:cxn>
                <a:cxn ang="0">
                  <a:pos x="259" y="1"/>
                </a:cxn>
                <a:cxn ang="0">
                  <a:pos x="244" y="10"/>
                </a:cxn>
                <a:cxn ang="0">
                  <a:pos x="229" y="22"/>
                </a:cxn>
                <a:cxn ang="0">
                  <a:pos x="202" y="45"/>
                </a:cxn>
                <a:cxn ang="0">
                  <a:pos x="202" y="45"/>
                </a:cxn>
                <a:cxn ang="0">
                  <a:pos x="184" y="61"/>
                </a:cxn>
                <a:cxn ang="0">
                  <a:pos x="164" y="77"/>
                </a:cxn>
                <a:cxn ang="0">
                  <a:pos x="123" y="107"/>
                </a:cxn>
                <a:cxn ang="0">
                  <a:pos x="123" y="107"/>
                </a:cxn>
                <a:cxn ang="0">
                  <a:pos x="59" y="154"/>
                </a:cxn>
                <a:cxn ang="0">
                  <a:pos x="44" y="166"/>
                </a:cxn>
                <a:cxn ang="0">
                  <a:pos x="29" y="179"/>
                </a:cxn>
                <a:cxn ang="0">
                  <a:pos x="15" y="193"/>
                </a:cxn>
                <a:cxn ang="0">
                  <a:pos x="2" y="207"/>
                </a:cxn>
                <a:cxn ang="0">
                  <a:pos x="2" y="207"/>
                </a:cxn>
                <a:cxn ang="0">
                  <a:pos x="0" y="209"/>
                </a:cxn>
                <a:cxn ang="0">
                  <a:pos x="0" y="211"/>
                </a:cxn>
                <a:cxn ang="0">
                  <a:pos x="2" y="215"/>
                </a:cxn>
                <a:cxn ang="0">
                  <a:pos x="3" y="217"/>
                </a:cxn>
                <a:cxn ang="0">
                  <a:pos x="6" y="217"/>
                </a:cxn>
                <a:cxn ang="0">
                  <a:pos x="8" y="217"/>
                </a:cxn>
                <a:cxn ang="0">
                  <a:pos x="10" y="215"/>
                </a:cxn>
                <a:cxn ang="0">
                  <a:pos x="10" y="215"/>
                </a:cxn>
                <a:cxn ang="0">
                  <a:pos x="23" y="201"/>
                </a:cxn>
                <a:cxn ang="0">
                  <a:pos x="36" y="188"/>
                </a:cxn>
                <a:cxn ang="0">
                  <a:pos x="51" y="175"/>
                </a:cxn>
                <a:cxn ang="0">
                  <a:pos x="67" y="163"/>
                </a:cxn>
                <a:cxn ang="0">
                  <a:pos x="99" y="139"/>
                </a:cxn>
                <a:cxn ang="0">
                  <a:pos x="130" y="117"/>
                </a:cxn>
                <a:cxn ang="0">
                  <a:pos x="130" y="117"/>
                </a:cxn>
                <a:cxn ang="0">
                  <a:pos x="159" y="95"/>
                </a:cxn>
                <a:cxn ang="0">
                  <a:pos x="187" y="73"/>
                </a:cxn>
                <a:cxn ang="0">
                  <a:pos x="187" y="73"/>
                </a:cxn>
                <a:cxn ang="0">
                  <a:pos x="206" y="57"/>
                </a:cxn>
                <a:cxn ang="0">
                  <a:pos x="225" y="40"/>
                </a:cxn>
                <a:cxn ang="0">
                  <a:pos x="245" y="24"/>
                </a:cxn>
                <a:cxn ang="0">
                  <a:pos x="254" y="17"/>
                </a:cxn>
                <a:cxn ang="0">
                  <a:pos x="265" y="10"/>
                </a:cxn>
                <a:cxn ang="0">
                  <a:pos x="265" y="10"/>
                </a:cxn>
                <a:cxn ang="0">
                  <a:pos x="267" y="9"/>
                </a:cxn>
                <a:cxn ang="0">
                  <a:pos x="269" y="7"/>
                </a:cxn>
                <a:cxn ang="0">
                  <a:pos x="267" y="3"/>
                </a:cxn>
                <a:cxn ang="0">
                  <a:pos x="265" y="0"/>
                </a:cxn>
                <a:cxn ang="0">
                  <a:pos x="262" y="0"/>
                </a:cxn>
                <a:cxn ang="0">
                  <a:pos x="259" y="1"/>
                </a:cxn>
                <a:cxn ang="0">
                  <a:pos x="259" y="1"/>
                </a:cxn>
              </a:cxnLst>
              <a:rect l="0" t="0" r="r" b="b"/>
              <a:pathLst>
                <a:path w="269" h="217">
                  <a:moveTo>
                    <a:pt x="259" y="1"/>
                  </a:moveTo>
                  <a:lnTo>
                    <a:pt x="259" y="1"/>
                  </a:lnTo>
                  <a:lnTo>
                    <a:pt x="244" y="10"/>
                  </a:lnTo>
                  <a:lnTo>
                    <a:pt x="229" y="22"/>
                  </a:lnTo>
                  <a:lnTo>
                    <a:pt x="202" y="45"/>
                  </a:lnTo>
                  <a:lnTo>
                    <a:pt x="202" y="45"/>
                  </a:lnTo>
                  <a:lnTo>
                    <a:pt x="184" y="61"/>
                  </a:lnTo>
                  <a:lnTo>
                    <a:pt x="164" y="77"/>
                  </a:lnTo>
                  <a:lnTo>
                    <a:pt x="123" y="107"/>
                  </a:lnTo>
                  <a:lnTo>
                    <a:pt x="123" y="107"/>
                  </a:lnTo>
                  <a:lnTo>
                    <a:pt x="59" y="154"/>
                  </a:lnTo>
                  <a:lnTo>
                    <a:pt x="44" y="166"/>
                  </a:lnTo>
                  <a:lnTo>
                    <a:pt x="29" y="179"/>
                  </a:lnTo>
                  <a:lnTo>
                    <a:pt x="15" y="193"/>
                  </a:lnTo>
                  <a:lnTo>
                    <a:pt x="2" y="207"/>
                  </a:lnTo>
                  <a:lnTo>
                    <a:pt x="2" y="207"/>
                  </a:lnTo>
                  <a:lnTo>
                    <a:pt x="0" y="209"/>
                  </a:lnTo>
                  <a:lnTo>
                    <a:pt x="0" y="211"/>
                  </a:lnTo>
                  <a:lnTo>
                    <a:pt x="2" y="215"/>
                  </a:lnTo>
                  <a:lnTo>
                    <a:pt x="3" y="217"/>
                  </a:lnTo>
                  <a:lnTo>
                    <a:pt x="6" y="217"/>
                  </a:lnTo>
                  <a:lnTo>
                    <a:pt x="8" y="217"/>
                  </a:lnTo>
                  <a:lnTo>
                    <a:pt x="10" y="215"/>
                  </a:lnTo>
                  <a:lnTo>
                    <a:pt x="10" y="215"/>
                  </a:lnTo>
                  <a:lnTo>
                    <a:pt x="23" y="201"/>
                  </a:lnTo>
                  <a:lnTo>
                    <a:pt x="36" y="188"/>
                  </a:lnTo>
                  <a:lnTo>
                    <a:pt x="51" y="175"/>
                  </a:lnTo>
                  <a:lnTo>
                    <a:pt x="67" y="163"/>
                  </a:lnTo>
                  <a:lnTo>
                    <a:pt x="99" y="139"/>
                  </a:lnTo>
                  <a:lnTo>
                    <a:pt x="130" y="117"/>
                  </a:lnTo>
                  <a:lnTo>
                    <a:pt x="130" y="117"/>
                  </a:lnTo>
                  <a:lnTo>
                    <a:pt x="159" y="95"/>
                  </a:lnTo>
                  <a:lnTo>
                    <a:pt x="187" y="73"/>
                  </a:lnTo>
                  <a:lnTo>
                    <a:pt x="187" y="73"/>
                  </a:lnTo>
                  <a:lnTo>
                    <a:pt x="206" y="57"/>
                  </a:lnTo>
                  <a:lnTo>
                    <a:pt x="225" y="40"/>
                  </a:lnTo>
                  <a:lnTo>
                    <a:pt x="245" y="24"/>
                  </a:lnTo>
                  <a:lnTo>
                    <a:pt x="254" y="17"/>
                  </a:lnTo>
                  <a:lnTo>
                    <a:pt x="265" y="10"/>
                  </a:lnTo>
                  <a:lnTo>
                    <a:pt x="265" y="10"/>
                  </a:lnTo>
                  <a:lnTo>
                    <a:pt x="267" y="9"/>
                  </a:lnTo>
                  <a:lnTo>
                    <a:pt x="269" y="7"/>
                  </a:lnTo>
                  <a:lnTo>
                    <a:pt x="267" y="3"/>
                  </a:lnTo>
                  <a:lnTo>
                    <a:pt x="265" y="0"/>
                  </a:lnTo>
                  <a:lnTo>
                    <a:pt x="262" y="0"/>
                  </a:lnTo>
                  <a:lnTo>
                    <a:pt x="259" y="1"/>
                  </a:lnTo>
                  <a:lnTo>
                    <a:pt x="25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6" name="Freeform 294"/>
            <p:cNvSpPr/>
            <p:nvPr/>
          </p:nvSpPr>
          <p:spPr bwMode="auto">
            <a:xfrm>
              <a:off x="4229101" y="1416051"/>
              <a:ext cx="77788" cy="63500"/>
            </a:xfrm>
            <a:custGeom>
              <a:avLst/>
              <a:gdLst/>
              <a:ahLst/>
              <a:cxnLst>
                <a:cxn ang="0">
                  <a:pos x="185" y="2"/>
                </a:cxn>
                <a:cxn ang="0">
                  <a:pos x="185" y="2"/>
                </a:cxn>
                <a:cxn ang="0">
                  <a:pos x="183" y="6"/>
                </a:cxn>
                <a:cxn ang="0">
                  <a:pos x="179" y="10"/>
                </a:cxn>
                <a:cxn ang="0">
                  <a:pos x="168" y="17"/>
                </a:cxn>
                <a:cxn ang="0">
                  <a:pos x="158" y="22"/>
                </a:cxn>
                <a:cxn ang="0">
                  <a:pos x="150" y="27"/>
                </a:cxn>
                <a:cxn ang="0">
                  <a:pos x="150" y="27"/>
                </a:cxn>
                <a:cxn ang="0">
                  <a:pos x="98" y="69"/>
                </a:cxn>
                <a:cxn ang="0">
                  <a:pos x="98" y="69"/>
                </a:cxn>
                <a:cxn ang="0">
                  <a:pos x="86" y="79"/>
                </a:cxn>
                <a:cxn ang="0">
                  <a:pos x="74" y="90"/>
                </a:cxn>
                <a:cxn ang="0">
                  <a:pos x="52" y="112"/>
                </a:cxn>
                <a:cxn ang="0">
                  <a:pos x="40" y="123"/>
                </a:cxn>
                <a:cxn ang="0">
                  <a:pos x="28" y="133"/>
                </a:cxn>
                <a:cxn ang="0">
                  <a:pos x="15" y="142"/>
                </a:cxn>
                <a:cxn ang="0">
                  <a:pos x="2" y="149"/>
                </a:cxn>
                <a:cxn ang="0">
                  <a:pos x="2" y="149"/>
                </a:cxn>
                <a:cxn ang="0">
                  <a:pos x="0" y="150"/>
                </a:cxn>
                <a:cxn ang="0">
                  <a:pos x="0" y="151"/>
                </a:cxn>
                <a:cxn ang="0">
                  <a:pos x="0" y="154"/>
                </a:cxn>
                <a:cxn ang="0">
                  <a:pos x="0" y="155"/>
                </a:cxn>
                <a:cxn ang="0">
                  <a:pos x="4" y="158"/>
                </a:cxn>
                <a:cxn ang="0">
                  <a:pos x="5" y="159"/>
                </a:cxn>
                <a:cxn ang="0">
                  <a:pos x="8" y="158"/>
                </a:cxn>
                <a:cxn ang="0">
                  <a:pos x="8" y="158"/>
                </a:cxn>
                <a:cxn ang="0">
                  <a:pos x="23" y="151"/>
                </a:cxn>
                <a:cxn ang="0">
                  <a:pos x="36" y="142"/>
                </a:cxn>
                <a:cxn ang="0">
                  <a:pos x="49" y="130"/>
                </a:cxn>
                <a:cxn ang="0">
                  <a:pos x="62" y="120"/>
                </a:cxn>
                <a:cxn ang="0">
                  <a:pos x="86" y="95"/>
                </a:cxn>
                <a:cxn ang="0">
                  <a:pos x="99" y="83"/>
                </a:cxn>
                <a:cxn ang="0">
                  <a:pos x="111" y="73"/>
                </a:cxn>
                <a:cxn ang="0">
                  <a:pos x="111" y="73"/>
                </a:cxn>
                <a:cxn ang="0">
                  <a:pos x="163" y="32"/>
                </a:cxn>
                <a:cxn ang="0">
                  <a:pos x="163" y="32"/>
                </a:cxn>
                <a:cxn ang="0">
                  <a:pos x="171" y="26"/>
                </a:cxn>
                <a:cxn ang="0">
                  <a:pos x="180" y="22"/>
                </a:cxn>
                <a:cxn ang="0">
                  <a:pos x="189" y="15"/>
                </a:cxn>
                <a:cxn ang="0">
                  <a:pos x="192" y="13"/>
                </a:cxn>
                <a:cxn ang="0">
                  <a:pos x="196" y="7"/>
                </a:cxn>
                <a:cxn ang="0">
                  <a:pos x="196" y="7"/>
                </a:cxn>
                <a:cxn ang="0">
                  <a:pos x="196" y="6"/>
                </a:cxn>
                <a:cxn ang="0">
                  <a:pos x="196" y="4"/>
                </a:cxn>
                <a:cxn ang="0">
                  <a:pos x="193" y="1"/>
                </a:cxn>
                <a:cxn ang="0">
                  <a:pos x="189" y="0"/>
                </a:cxn>
                <a:cxn ang="0">
                  <a:pos x="188" y="1"/>
                </a:cxn>
                <a:cxn ang="0">
                  <a:pos x="185" y="2"/>
                </a:cxn>
                <a:cxn ang="0">
                  <a:pos x="185" y="2"/>
                </a:cxn>
              </a:cxnLst>
              <a:rect l="0" t="0" r="r" b="b"/>
              <a:pathLst>
                <a:path w="196" h="159">
                  <a:moveTo>
                    <a:pt x="185" y="2"/>
                  </a:moveTo>
                  <a:lnTo>
                    <a:pt x="185" y="2"/>
                  </a:lnTo>
                  <a:lnTo>
                    <a:pt x="183" y="6"/>
                  </a:lnTo>
                  <a:lnTo>
                    <a:pt x="179" y="10"/>
                  </a:lnTo>
                  <a:lnTo>
                    <a:pt x="168" y="17"/>
                  </a:lnTo>
                  <a:lnTo>
                    <a:pt x="158" y="22"/>
                  </a:lnTo>
                  <a:lnTo>
                    <a:pt x="150" y="27"/>
                  </a:lnTo>
                  <a:lnTo>
                    <a:pt x="150" y="27"/>
                  </a:lnTo>
                  <a:lnTo>
                    <a:pt x="98" y="69"/>
                  </a:lnTo>
                  <a:lnTo>
                    <a:pt x="98" y="69"/>
                  </a:lnTo>
                  <a:lnTo>
                    <a:pt x="86" y="79"/>
                  </a:lnTo>
                  <a:lnTo>
                    <a:pt x="74" y="90"/>
                  </a:lnTo>
                  <a:lnTo>
                    <a:pt x="52" y="112"/>
                  </a:lnTo>
                  <a:lnTo>
                    <a:pt x="40" y="123"/>
                  </a:lnTo>
                  <a:lnTo>
                    <a:pt x="28" y="133"/>
                  </a:lnTo>
                  <a:lnTo>
                    <a:pt x="15" y="142"/>
                  </a:lnTo>
                  <a:lnTo>
                    <a:pt x="2" y="149"/>
                  </a:lnTo>
                  <a:lnTo>
                    <a:pt x="2" y="149"/>
                  </a:lnTo>
                  <a:lnTo>
                    <a:pt x="0" y="150"/>
                  </a:lnTo>
                  <a:lnTo>
                    <a:pt x="0" y="151"/>
                  </a:lnTo>
                  <a:lnTo>
                    <a:pt x="0" y="154"/>
                  </a:lnTo>
                  <a:lnTo>
                    <a:pt x="0" y="155"/>
                  </a:lnTo>
                  <a:lnTo>
                    <a:pt x="4" y="158"/>
                  </a:lnTo>
                  <a:lnTo>
                    <a:pt x="5" y="159"/>
                  </a:lnTo>
                  <a:lnTo>
                    <a:pt x="8" y="158"/>
                  </a:lnTo>
                  <a:lnTo>
                    <a:pt x="8" y="158"/>
                  </a:lnTo>
                  <a:lnTo>
                    <a:pt x="23" y="151"/>
                  </a:lnTo>
                  <a:lnTo>
                    <a:pt x="36" y="142"/>
                  </a:lnTo>
                  <a:lnTo>
                    <a:pt x="49" y="130"/>
                  </a:lnTo>
                  <a:lnTo>
                    <a:pt x="62" y="120"/>
                  </a:lnTo>
                  <a:lnTo>
                    <a:pt x="86" y="95"/>
                  </a:lnTo>
                  <a:lnTo>
                    <a:pt x="99" y="83"/>
                  </a:lnTo>
                  <a:lnTo>
                    <a:pt x="111" y="73"/>
                  </a:lnTo>
                  <a:lnTo>
                    <a:pt x="111" y="73"/>
                  </a:lnTo>
                  <a:lnTo>
                    <a:pt x="163" y="32"/>
                  </a:lnTo>
                  <a:lnTo>
                    <a:pt x="163" y="32"/>
                  </a:lnTo>
                  <a:lnTo>
                    <a:pt x="171" y="26"/>
                  </a:lnTo>
                  <a:lnTo>
                    <a:pt x="180" y="22"/>
                  </a:lnTo>
                  <a:lnTo>
                    <a:pt x="189" y="15"/>
                  </a:lnTo>
                  <a:lnTo>
                    <a:pt x="192" y="13"/>
                  </a:lnTo>
                  <a:lnTo>
                    <a:pt x="196" y="7"/>
                  </a:lnTo>
                  <a:lnTo>
                    <a:pt x="196" y="7"/>
                  </a:lnTo>
                  <a:lnTo>
                    <a:pt x="196" y="6"/>
                  </a:lnTo>
                  <a:lnTo>
                    <a:pt x="196" y="4"/>
                  </a:lnTo>
                  <a:lnTo>
                    <a:pt x="193" y="1"/>
                  </a:lnTo>
                  <a:lnTo>
                    <a:pt x="189" y="0"/>
                  </a:lnTo>
                  <a:lnTo>
                    <a:pt x="188" y="1"/>
                  </a:lnTo>
                  <a:lnTo>
                    <a:pt x="185" y="2"/>
                  </a:lnTo>
                  <a:lnTo>
                    <a:pt x="185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7" name="Freeform 295"/>
            <p:cNvSpPr/>
            <p:nvPr/>
          </p:nvSpPr>
          <p:spPr bwMode="auto">
            <a:xfrm>
              <a:off x="4335464" y="1350963"/>
              <a:ext cx="57150" cy="47625"/>
            </a:xfrm>
            <a:custGeom>
              <a:avLst/>
              <a:gdLst/>
              <a:ahLst/>
              <a:cxnLst>
                <a:cxn ang="0">
                  <a:pos x="136" y="3"/>
                </a:cxn>
                <a:cxn ang="0">
                  <a:pos x="136" y="3"/>
                </a:cxn>
                <a:cxn ang="0">
                  <a:pos x="105" y="32"/>
                </a:cxn>
                <a:cxn ang="0">
                  <a:pos x="72" y="59"/>
                </a:cxn>
                <a:cxn ang="0">
                  <a:pos x="38" y="85"/>
                </a:cxn>
                <a:cxn ang="0">
                  <a:pos x="3" y="110"/>
                </a:cxn>
                <a:cxn ang="0">
                  <a:pos x="3" y="110"/>
                </a:cxn>
                <a:cxn ang="0">
                  <a:pos x="2" y="111"/>
                </a:cxn>
                <a:cxn ang="0">
                  <a:pos x="0" y="114"/>
                </a:cxn>
                <a:cxn ang="0">
                  <a:pos x="2" y="118"/>
                </a:cxn>
                <a:cxn ang="0">
                  <a:pos x="4" y="120"/>
                </a:cxn>
                <a:cxn ang="0">
                  <a:pos x="7" y="120"/>
                </a:cxn>
                <a:cxn ang="0">
                  <a:pos x="8" y="119"/>
                </a:cxn>
                <a:cxn ang="0">
                  <a:pos x="8" y="119"/>
                </a:cxn>
                <a:cxn ang="0">
                  <a:pos x="45" y="96"/>
                </a:cxn>
                <a:cxn ang="0">
                  <a:pos x="79" y="68"/>
                </a:cxn>
                <a:cxn ang="0">
                  <a:pos x="113" y="41"/>
                </a:cxn>
                <a:cxn ang="0">
                  <a:pos x="144" y="11"/>
                </a:cxn>
                <a:cxn ang="0">
                  <a:pos x="144" y="11"/>
                </a:cxn>
                <a:cxn ang="0">
                  <a:pos x="145" y="8"/>
                </a:cxn>
                <a:cxn ang="0">
                  <a:pos x="145" y="7"/>
                </a:cxn>
                <a:cxn ang="0">
                  <a:pos x="144" y="3"/>
                </a:cxn>
                <a:cxn ang="0">
                  <a:pos x="140" y="0"/>
                </a:cxn>
                <a:cxn ang="0">
                  <a:pos x="138" y="1"/>
                </a:cxn>
                <a:cxn ang="0">
                  <a:pos x="136" y="3"/>
                </a:cxn>
                <a:cxn ang="0">
                  <a:pos x="136" y="3"/>
                </a:cxn>
              </a:cxnLst>
              <a:rect l="0" t="0" r="r" b="b"/>
              <a:pathLst>
                <a:path w="145" h="120">
                  <a:moveTo>
                    <a:pt x="136" y="3"/>
                  </a:moveTo>
                  <a:lnTo>
                    <a:pt x="136" y="3"/>
                  </a:lnTo>
                  <a:lnTo>
                    <a:pt x="105" y="32"/>
                  </a:lnTo>
                  <a:lnTo>
                    <a:pt x="72" y="59"/>
                  </a:lnTo>
                  <a:lnTo>
                    <a:pt x="38" y="85"/>
                  </a:lnTo>
                  <a:lnTo>
                    <a:pt x="3" y="110"/>
                  </a:lnTo>
                  <a:lnTo>
                    <a:pt x="3" y="110"/>
                  </a:lnTo>
                  <a:lnTo>
                    <a:pt x="2" y="111"/>
                  </a:lnTo>
                  <a:lnTo>
                    <a:pt x="0" y="114"/>
                  </a:lnTo>
                  <a:lnTo>
                    <a:pt x="2" y="118"/>
                  </a:lnTo>
                  <a:lnTo>
                    <a:pt x="4" y="120"/>
                  </a:lnTo>
                  <a:lnTo>
                    <a:pt x="7" y="120"/>
                  </a:lnTo>
                  <a:lnTo>
                    <a:pt x="8" y="119"/>
                  </a:lnTo>
                  <a:lnTo>
                    <a:pt x="8" y="119"/>
                  </a:lnTo>
                  <a:lnTo>
                    <a:pt x="45" y="96"/>
                  </a:lnTo>
                  <a:lnTo>
                    <a:pt x="79" y="68"/>
                  </a:lnTo>
                  <a:lnTo>
                    <a:pt x="113" y="41"/>
                  </a:lnTo>
                  <a:lnTo>
                    <a:pt x="144" y="11"/>
                  </a:lnTo>
                  <a:lnTo>
                    <a:pt x="144" y="11"/>
                  </a:lnTo>
                  <a:lnTo>
                    <a:pt x="145" y="8"/>
                  </a:lnTo>
                  <a:lnTo>
                    <a:pt x="145" y="7"/>
                  </a:lnTo>
                  <a:lnTo>
                    <a:pt x="144" y="3"/>
                  </a:lnTo>
                  <a:lnTo>
                    <a:pt x="140" y="0"/>
                  </a:lnTo>
                  <a:lnTo>
                    <a:pt x="138" y="1"/>
                  </a:lnTo>
                  <a:lnTo>
                    <a:pt x="136" y="3"/>
                  </a:lnTo>
                  <a:lnTo>
                    <a:pt x="13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8" name="Freeform 296"/>
            <p:cNvSpPr/>
            <p:nvPr/>
          </p:nvSpPr>
          <p:spPr bwMode="auto">
            <a:xfrm>
              <a:off x="4440239" y="1282701"/>
              <a:ext cx="53975" cy="36513"/>
            </a:xfrm>
            <a:custGeom>
              <a:avLst/>
              <a:gdLst/>
              <a:ahLst/>
              <a:cxnLst>
                <a:cxn ang="0">
                  <a:pos x="129" y="1"/>
                </a:cxn>
                <a:cxn ang="0">
                  <a:pos x="129" y="1"/>
                </a:cxn>
                <a:cxn ang="0">
                  <a:pos x="112" y="9"/>
                </a:cxn>
                <a:cxn ang="0">
                  <a:pos x="97" y="18"/>
                </a:cxn>
                <a:cxn ang="0">
                  <a:pos x="81" y="29"/>
                </a:cxn>
                <a:cxn ang="0">
                  <a:pos x="65" y="38"/>
                </a:cxn>
                <a:cxn ang="0">
                  <a:pos x="65" y="38"/>
                </a:cxn>
                <a:cxn ang="0">
                  <a:pos x="48" y="47"/>
                </a:cxn>
                <a:cxn ang="0">
                  <a:pos x="31" y="57"/>
                </a:cxn>
                <a:cxn ang="0">
                  <a:pos x="15" y="69"/>
                </a:cxn>
                <a:cxn ang="0">
                  <a:pos x="1" y="82"/>
                </a:cxn>
                <a:cxn ang="0">
                  <a:pos x="1" y="82"/>
                </a:cxn>
                <a:cxn ang="0">
                  <a:pos x="0" y="84"/>
                </a:cxn>
                <a:cxn ang="0">
                  <a:pos x="0" y="86"/>
                </a:cxn>
                <a:cxn ang="0">
                  <a:pos x="0" y="87"/>
                </a:cxn>
                <a:cxn ang="0">
                  <a:pos x="1" y="90"/>
                </a:cxn>
                <a:cxn ang="0">
                  <a:pos x="5" y="91"/>
                </a:cxn>
                <a:cxn ang="0">
                  <a:pos x="6" y="91"/>
                </a:cxn>
                <a:cxn ang="0">
                  <a:pos x="9" y="90"/>
                </a:cxn>
                <a:cxn ang="0">
                  <a:pos x="9" y="90"/>
                </a:cxn>
                <a:cxn ang="0">
                  <a:pos x="22" y="80"/>
                </a:cxn>
                <a:cxn ang="0">
                  <a:pos x="35" y="69"/>
                </a:cxn>
                <a:cxn ang="0">
                  <a:pos x="64" y="51"/>
                </a:cxn>
                <a:cxn ang="0">
                  <a:pos x="64" y="51"/>
                </a:cxn>
                <a:cxn ang="0">
                  <a:pos x="77" y="44"/>
                </a:cxn>
                <a:cxn ang="0">
                  <a:pos x="91" y="38"/>
                </a:cxn>
                <a:cxn ang="0">
                  <a:pos x="91" y="38"/>
                </a:cxn>
                <a:cxn ang="0">
                  <a:pos x="102" y="31"/>
                </a:cxn>
                <a:cxn ang="0">
                  <a:pos x="112" y="25"/>
                </a:cxn>
                <a:cxn ang="0">
                  <a:pos x="121" y="17"/>
                </a:cxn>
                <a:cxn ang="0">
                  <a:pos x="132" y="12"/>
                </a:cxn>
                <a:cxn ang="0">
                  <a:pos x="132" y="12"/>
                </a:cxn>
                <a:cxn ang="0">
                  <a:pos x="134" y="10"/>
                </a:cxn>
                <a:cxn ang="0">
                  <a:pos x="136" y="9"/>
                </a:cxn>
                <a:cxn ang="0">
                  <a:pos x="136" y="4"/>
                </a:cxn>
                <a:cxn ang="0">
                  <a:pos x="134" y="2"/>
                </a:cxn>
                <a:cxn ang="0">
                  <a:pos x="133" y="1"/>
                </a:cxn>
                <a:cxn ang="0">
                  <a:pos x="132" y="0"/>
                </a:cxn>
                <a:cxn ang="0">
                  <a:pos x="129" y="1"/>
                </a:cxn>
                <a:cxn ang="0">
                  <a:pos x="129" y="1"/>
                </a:cxn>
              </a:cxnLst>
              <a:rect l="0" t="0" r="r" b="b"/>
              <a:pathLst>
                <a:path w="136" h="91">
                  <a:moveTo>
                    <a:pt x="129" y="1"/>
                  </a:moveTo>
                  <a:lnTo>
                    <a:pt x="129" y="1"/>
                  </a:lnTo>
                  <a:lnTo>
                    <a:pt x="112" y="9"/>
                  </a:lnTo>
                  <a:lnTo>
                    <a:pt x="97" y="18"/>
                  </a:lnTo>
                  <a:lnTo>
                    <a:pt x="81" y="29"/>
                  </a:lnTo>
                  <a:lnTo>
                    <a:pt x="65" y="38"/>
                  </a:lnTo>
                  <a:lnTo>
                    <a:pt x="65" y="38"/>
                  </a:lnTo>
                  <a:lnTo>
                    <a:pt x="48" y="47"/>
                  </a:lnTo>
                  <a:lnTo>
                    <a:pt x="31" y="57"/>
                  </a:lnTo>
                  <a:lnTo>
                    <a:pt x="15" y="69"/>
                  </a:lnTo>
                  <a:lnTo>
                    <a:pt x="1" y="82"/>
                  </a:lnTo>
                  <a:lnTo>
                    <a:pt x="1" y="82"/>
                  </a:lnTo>
                  <a:lnTo>
                    <a:pt x="0" y="84"/>
                  </a:lnTo>
                  <a:lnTo>
                    <a:pt x="0" y="86"/>
                  </a:lnTo>
                  <a:lnTo>
                    <a:pt x="0" y="87"/>
                  </a:lnTo>
                  <a:lnTo>
                    <a:pt x="1" y="90"/>
                  </a:lnTo>
                  <a:lnTo>
                    <a:pt x="5" y="91"/>
                  </a:lnTo>
                  <a:lnTo>
                    <a:pt x="6" y="91"/>
                  </a:lnTo>
                  <a:lnTo>
                    <a:pt x="9" y="90"/>
                  </a:lnTo>
                  <a:lnTo>
                    <a:pt x="9" y="90"/>
                  </a:lnTo>
                  <a:lnTo>
                    <a:pt x="22" y="80"/>
                  </a:lnTo>
                  <a:lnTo>
                    <a:pt x="35" y="69"/>
                  </a:lnTo>
                  <a:lnTo>
                    <a:pt x="64" y="51"/>
                  </a:lnTo>
                  <a:lnTo>
                    <a:pt x="64" y="51"/>
                  </a:lnTo>
                  <a:lnTo>
                    <a:pt x="77" y="44"/>
                  </a:lnTo>
                  <a:lnTo>
                    <a:pt x="91" y="38"/>
                  </a:lnTo>
                  <a:lnTo>
                    <a:pt x="91" y="38"/>
                  </a:lnTo>
                  <a:lnTo>
                    <a:pt x="102" y="31"/>
                  </a:lnTo>
                  <a:lnTo>
                    <a:pt x="112" y="25"/>
                  </a:lnTo>
                  <a:lnTo>
                    <a:pt x="121" y="17"/>
                  </a:lnTo>
                  <a:lnTo>
                    <a:pt x="132" y="12"/>
                  </a:lnTo>
                  <a:lnTo>
                    <a:pt x="132" y="12"/>
                  </a:lnTo>
                  <a:lnTo>
                    <a:pt x="134" y="10"/>
                  </a:lnTo>
                  <a:lnTo>
                    <a:pt x="136" y="9"/>
                  </a:lnTo>
                  <a:lnTo>
                    <a:pt x="136" y="4"/>
                  </a:lnTo>
                  <a:lnTo>
                    <a:pt x="134" y="2"/>
                  </a:lnTo>
                  <a:lnTo>
                    <a:pt x="133" y="1"/>
                  </a:lnTo>
                  <a:lnTo>
                    <a:pt x="132" y="0"/>
                  </a:lnTo>
                  <a:lnTo>
                    <a:pt x="129" y="1"/>
                  </a:lnTo>
                  <a:lnTo>
                    <a:pt x="12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9" name="Freeform 297"/>
            <p:cNvSpPr/>
            <p:nvPr/>
          </p:nvSpPr>
          <p:spPr bwMode="auto">
            <a:xfrm>
              <a:off x="4400551" y="1333501"/>
              <a:ext cx="92075" cy="60325"/>
            </a:xfrm>
            <a:custGeom>
              <a:avLst/>
              <a:gdLst/>
              <a:ahLst/>
              <a:cxnLst>
                <a:cxn ang="0">
                  <a:pos x="226" y="0"/>
                </a:cxn>
                <a:cxn ang="0">
                  <a:pos x="226" y="0"/>
                </a:cxn>
                <a:cxn ang="0">
                  <a:pos x="219" y="0"/>
                </a:cxn>
                <a:cxn ang="0">
                  <a:pos x="214" y="2"/>
                </a:cxn>
                <a:cxn ang="0">
                  <a:pos x="202" y="8"/>
                </a:cxn>
                <a:cxn ang="0">
                  <a:pos x="180" y="19"/>
                </a:cxn>
                <a:cxn ang="0">
                  <a:pos x="180" y="19"/>
                </a:cxn>
                <a:cxn ang="0">
                  <a:pos x="159" y="31"/>
                </a:cxn>
                <a:cxn ang="0">
                  <a:pos x="140" y="44"/>
                </a:cxn>
                <a:cxn ang="0">
                  <a:pos x="100" y="72"/>
                </a:cxn>
                <a:cxn ang="0">
                  <a:pos x="100" y="72"/>
                </a:cxn>
                <a:cxn ang="0">
                  <a:pos x="40" y="112"/>
                </a:cxn>
                <a:cxn ang="0">
                  <a:pos x="40" y="112"/>
                </a:cxn>
                <a:cxn ang="0">
                  <a:pos x="19" y="125"/>
                </a:cxn>
                <a:cxn ang="0">
                  <a:pos x="9" y="133"/>
                </a:cxn>
                <a:cxn ang="0">
                  <a:pos x="5" y="137"/>
                </a:cxn>
                <a:cxn ang="0">
                  <a:pos x="1" y="142"/>
                </a:cxn>
                <a:cxn ang="0">
                  <a:pos x="1" y="142"/>
                </a:cxn>
                <a:cxn ang="0">
                  <a:pos x="0" y="144"/>
                </a:cxn>
                <a:cxn ang="0">
                  <a:pos x="1" y="146"/>
                </a:cxn>
                <a:cxn ang="0">
                  <a:pos x="4" y="149"/>
                </a:cxn>
                <a:cxn ang="0">
                  <a:pos x="7" y="150"/>
                </a:cxn>
                <a:cxn ang="0">
                  <a:pos x="9" y="149"/>
                </a:cxn>
                <a:cxn ang="0">
                  <a:pos x="11" y="147"/>
                </a:cxn>
                <a:cxn ang="0">
                  <a:pos x="11" y="147"/>
                </a:cxn>
                <a:cxn ang="0">
                  <a:pos x="14" y="142"/>
                </a:cxn>
                <a:cxn ang="0">
                  <a:pos x="19" y="138"/>
                </a:cxn>
                <a:cxn ang="0">
                  <a:pos x="31" y="130"/>
                </a:cxn>
                <a:cxn ang="0">
                  <a:pos x="53" y="116"/>
                </a:cxn>
                <a:cxn ang="0">
                  <a:pos x="53" y="116"/>
                </a:cxn>
                <a:cxn ang="0">
                  <a:pos x="79" y="99"/>
                </a:cxn>
                <a:cxn ang="0">
                  <a:pos x="106" y="81"/>
                </a:cxn>
                <a:cxn ang="0">
                  <a:pos x="106" y="81"/>
                </a:cxn>
                <a:cxn ang="0">
                  <a:pos x="167" y="42"/>
                </a:cxn>
                <a:cxn ang="0">
                  <a:pos x="167" y="42"/>
                </a:cxn>
                <a:cxn ang="0">
                  <a:pos x="196" y="23"/>
                </a:cxn>
                <a:cxn ang="0">
                  <a:pos x="212" y="14"/>
                </a:cxn>
                <a:cxn ang="0">
                  <a:pos x="218" y="11"/>
                </a:cxn>
                <a:cxn ang="0">
                  <a:pos x="226" y="10"/>
                </a:cxn>
                <a:cxn ang="0">
                  <a:pos x="226" y="10"/>
                </a:cxn>
                <a:cxn ang="0">
                  <a:pos x="229" y="10"/>
                </a:cxn>
                <a:cxn ang="0">
                  <a:pos x="230" y="9"/>
                </a:cxn>
                <a:cxn ang="0">
                  <a:pos x="231" y="5"/>
                </a:cxn>
                <a:cxn ang="0">
                  <a:pos x="231" y="2"/>
                </a:cxn>
                <a:cxn ang="0">
                  <a:pos x="230" y="1"/>
                </a:cxn>
                <a:cxn ang="0">
                  <a:pos x="229" y="0"/>
                </a:cxn>
                <a:cxn ang="0">
                  <a:pos x="226" y="0"/>
                </a:cxn>
                <a:cxn ang="0">
                  <a:pos x="226" y="0"/>
                </a:cxn>
              </a:cxnLst>
              <a:rect l="0" t="0" r="r" b="b"/>
              <a:pathLst>
                <a:path w="231" h="150">
                  <a:moveTo>
                    <a:pt x="226" y="0"/>
                  </a:moveTo>
                  <a:lnTo>
                    <a:pt x="226" y="0"/>
                  </a:lnTo>
                  <a:lnTo>
                    <a:pt x="219" y="0"/>
                  </a:lnTo>
                  <a:lnTo>
                    <a:pt x="214" y="2"/>
                  </a:lnTo>
                  <a:lnTo>
                    <a:pt x="202" y="8"/>
                  </a:lnTo>
                  <a:lnTo>
                    <a:pt x="180" y="19"/>
                  </a:lnTo>
                  <a:lnTo>
                    <a:pt x="180" y="19"/>
                  </a:lnTo>
                  <a:lnTo>
                    <a:pt x="159" y="31"/>
                  </a:lnTo>
                  <a:lnTo>
                    <a:pt x="140" y="44"/>
                  </a:lnTo>
                  <a:lnTo>
                    <a:pt x="100" y="72"/>
                  </a:lnTo>
                  <a:lnTo>
                    <a:pt x="100" y="72"/>
                  </a:lnTo>
                  <a:lnTo>
                    <a:pt x="40" y="112"/>
                  </a:lnTo>
                  <a:lnTo>
                    <a:pt x="40" y="112"/>
                  </a:lnTo>
                  <a:lnTo>
                    <a:pt x="19" y="125"/>
                  </a:lnTo>
                  <a:lnTo>
                    <a:pt x="9" y="133"/>
                  </a:lnTo>
                  <a:lnTo>
                    <a:pt x="5" y="137"/>
                  </a:lnTo>
                  <a:lnTo>
                    <a:pt x="1" y="142"/>
                  </a:lnTo>
                  <a:lnTo>
                    <a:pt x="1" y="142"/>
                  </a:lnTo>
                  <a:lnTo>
                    <a:pt x="0" y="144"/>
                  </a:lnTo>
                  <a:lnTo>
                    <a:pt x="1" y="146"/>
                  </a:lnTo>
                  <a:lnTo>
                    <a:pt x="4" y="149"/>
                  </a:lnTo>
                  <a:lnTo>
                    <a:pt x="7" y="150"/>
                  </a:lnTo>
                  <a:lnTo>
                    <a:pt x="9" y="149"/>
                  </a:lnTo>
                  <a:lnTo>
                    <a:pt x="11" y="147"/>
                  </a:lnTo>
                  <a:lnTo>
                    <a:pt x="11" y="147"/>
                  </a:lnTo>
                  <a:lnTo>
                    <a:pt x="14" y="142"/>
                  </a:lnTo>
                  <a:lnTo>
                    <a:pt x="19" y="138"/>
                  </a:lnTo>
                  <a:lnTo>
                    <a:pt x="31" y="130"/>
                  </a:lnTo>
                  <a:lnTo>
                    <a:pt x="53" y="116"/>
                  </a:lnTo>
                  <a:lnTo>
                    <a:pt x="53" y="116"/>
                  </a:lnTo>
                  <a:lnTo>
                    <a:pt x="79" y="99"/>
                  </a:lnTo>
                  <a:lnTo>
                    <a:pt x="106" y="81"/>
                  </a:lnTo>
                  <a:lnTo>
                    <a:pt x="106" y="81"/>
                  </a:lnTo>
                  <a:lnTo>
                    <a:pt x="167" y="42"/>
                  </a:lnTo>
                  <a:lnTo>
                    <a:pt x="167" y="42"/>
                  </a:lnTo>
                  <a:lnTo>
                    <a:pt x="196" y="23"/>
                  </a:lnTo>
                  <a:lnTo>
                    <a:pt x="212" y="14"/>
                  </a:lnTo>
                  <a:lnTo>
                    <a:pt x="218" y="11"/>
                  </a:lnTo>
                  <a:lnTo>
                    <a:pt x="226" y="10"/>
                  </a:lnTo>
                  <a:lnTo>
                    <a:pt x="226" y="10"/>
                  </a:lnTo>
                  <a:lnTo>
                    <a:pt x="229" y="10"/>
                  </a:lnTo>
                  <a:lnTo>
                    <a:pt x="230" y="9"/>
                  </a:lnTo>
                  <a:lnTo>
                    <a:pt x="231" y="5"/>
                  </a:lnTo>
                  <a:lnTo>
                    <a:pt x="231" y="2"/>
                  </a:lnTo>
                  <a:lnTo>
                    <a:pt x="230" y="1"/>
                  </a:lnTo>
                  <a:lnTo>
                    <a:pt x="229" y="0"/>
                  </a:lnTo>
                  <a:lnTo>
                    <a:pt x="226" y="0"/>
                  </a:lnTo>
                  <a:lnTo>
                    <a:pt x="22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70" name="Freeform 298"/>
            <p:cNvSpPr/>
            <p:nvPr/>
          </p:nvSpPr>
          <p:spPr bwMode="auto">
            <a:xfrm>
              <a:off x="4427539" y="1344613"/>
              <a:ext cx="85725" cy="63500"/>
            </a:xfrm>
            <a:custGeom>
              <a:avLst/>
              <a:gdLst/>
              <a:ahLst/>
              <a:cxnLst>
                <a:cxn ang="0">
                  <a:pos x="207" y="3"/>
                </a:cxn>
                <a:cxn ang="0">
                  <a:pos x="207" y="3"/>
                </a:cxn>
                <a:cxn ang="0">
                  <a:pos x="183" y="24"/>
                </a:cxn>
                <a:cxn ang="0">
                  <a:pos x="160" y="43"/>
                </a:cxn>
                <a:cxn ang="0">
                  <a:pos x="134" y="62"/>
                </a:cxn>
                <a:cxn ang="0">
                  <a:pos x="108" y="79"/>
                </a:cxn>
                <a:cxn ang="0">
                  <a:pos x="108" y="79"/>
                </a:cxn>
                <a:cxn ang="0">
                  <a:pos x="95" y="88"/>
                </a:cxn>
                <a:cxn ang="0">
                  <a:pos x="81" y="97"/>
                </a:cxn>
                <a:cxn ang="0">
                  <a:pos x="57" y="115"/>
                </a:cxn>
                <a:cxn ang="0">
                  <a:pos x="30" y="134"/>
                </a:cxn>
                <a:cxn ang="0">
                  <a:pos x="17" y="143"/>
                </a:cxn>
                <a:cxn ang="0">
                  <a:pos x="3" y="149"/>
                </a:cxn>
                <a:cxn ang="0">
                  <a:pos x="3" y="149"/>
                </a:cxn>
                <a:cxn ang="0">
                  <a:pos x="0" y="152"/>
                </a:cxn>
                <a:cxn ang="0">
                  <a:pos x="0" y="153"/>
                </a:cxn>
                <a:cxn ang="0">
                  <a:pos x="0" y="154"/>
                </a:cxn>
                <a:cxn ang="0">
                  <a:pos x="0" y="157"/>
                </a:cxn>
                <a:cxn ang="0">
                  <a:pos x="4" y="160"/>
                </a:cxn>
                <a:cxn ang="0">
                  <a:pos x="6" y="160"/>
                </a:cxn>
                <a:cxn ang="0">
                  <a:pos x="8" y="160"/>
                </a:cxn>
                <a:cxn ang="0">
                  <a:pos x="8" y="160"/>
                </a:cxn>
                <a:cxn ang="0">
                  <a:pos x="24" y="152"/>
                </a:cxn>
                <a:cxn ang="0">
                  <a:pos x="38" y="143"/>
                </a:cxn>
                <a:cxn ang="0">
                  <a:pos x="66" y="123"/>
                </a:cxn>
                <a:cxn ang="0">
                  <a:pos x="93" y="103"/>
                </a:cxn>
                <a:cxn ang="0">
                  <a:pos x="106" y="93"/>
                </a:cxn>
                <a:cxn ang="0">
                  <a:pos x="121" y="85"/>
                </a:cxn>
                <a:cxn ang="0">
                  <a:pos x="121" y="85"/>
                </a:cxn>
                <a:cxn ang="0">
                  <a:pos x="147" y="68"/>
                </a:cxn>
                <a:cxn ang="0">
                  <a:pos x="170" y="50"/>
                </a:cxn>
                <a:cxn ang="0">
                  <a:pos x="193" y="30"/>
                </a:cxn>
                <a:cxn ang="0">
                  <a:pos x="215" y="11"/>
                </a:cxn>
                <a:cxn ang="0">
                  <a:pos x="215" y="11"/>
                </a:cxn>
                <a:cxn ang="0">
                  <a:pos x="216" y="8"/>
                </a:cxn>
                <a:cxn ang="0">
                  <a:pos x="217" y="7"/>
                </a:cxn>
                <a:cxn ang="0">
                  <a:pos x="215" y="3"/>
                </a:cxn>
                <a:cxn ang="0">
                  <a:pos x="211" y="0"/>
                </a:cxn>
                <a:cxn ang="0">
                  <a:pos x="210" y="1"/>
                </a:cxn>
                <a:cxn ang="0">
                  <a:pos x="207" y="3"/>
                </a:cxn>
                <a:cxn ang="0">
                  <a:pos x="207" y="3"/>
                </a:cxn>
              </a:cxnLst>
              <a:rect l="0" t="0" r="r" b="b"/>
              <a:pathLst>
                <a:path w="217" h="160">
                  <a:moveTo>
                    <a:pt x="207" y="3"/>
                  </a:moveTo>
                  <a:lnTo>
                    <a:pt x="207" y="3"/>
                  </a:lnTo>
                  <a:lnTo>
                    <a:pt x="183" y="24"/>
                  </a:lnTo>
                  <a:lnTo>
                    <a:pt x="160" y="43"/>
                  </a:lnTo>
                  <a:lnTo>
                    <a:pt x="134" y="62"/>
                  </a:lnTo>
                  <a:lnTo>
                    <a:pt x="108" y="79"/>
                  </a:lnTo>
                  <a:lnTo>
                    <a:pt x="108" y="79"/>
                  </a:lnTo>
                  <a:lnTo>
                    <a:pt x="95" y="88"/>
                  </a:lnTo>
                  <a:lnTo>
                    <a:pt x="81" y="97"/>
                  </a:lnTo>
                  <a:lnTo>
                    <a:pt x="57" y="115"/>
                  </a:lnTo>
                  <a:lnTo>
                    <a:pt x="30" y="134"/>
                  </a:lnTo>
                  <a:lnTo>
                    <a:pt x="17" y="143"/>
                  </a:lnTo>
                  <a:lnTo>
                    <a:pt x="3" y="149"/>
                  </a:lnTo>
                  <a:lnTo>
                    <a:pt x="3" y="149"/>
                  </a:lnTo>
                  <a:lnTo>
                    <a:pt x="0" y="152"/>
                  </a:lnTo>
                  <a:lnTo>
                    <a:pt x="0" y="153"/>
                  </a:lnTo>
                  <a:lnTo>
                    <a:pt x="0" y="154"/>
                  </a:lnTo>
                  <a:lnTo>
                    <a:pt x="0" y="157"/>
                  </a:lnTo>
                  <a:lnTo>
                    <a:pt x="4" y="160"/>
                  </a:lnTo>
                  <a:lnTo>
                    <a:pt x="6" y="160"/>
                  </a:lnTo>
                  <a:lnTo>
                    <a:pt x="8" y="160"/>
                  </a:lnTo>
                  <a:lnTo>
                    <a:pt x="8" y="160"/>
                  </a:lnTo>
                  <a:lnTo>
                    <a:pt x="24" y="152"/>
                  </a:lnTo>
                  <a:lnTo>
                    <a:pt x="38" y="143"/>
                  </a:lnTo>
                  <a:lnTo>
                    <a:pt x="66" y="123"/>
                  </a:lnTo>
                  <a:lnTo>
                    <a:pt x="93" y="103"/>
                  </a:lnTo>
                  <a:lnTo>
                    <a:pt x="106" y="93"/>
                  </a:lnTo>
                  <a:lnTo>
                    <a:pt x="121" y="85"/>
                  </a:lnTo>
                  <a:lnTo>
                    <a:pt x="121" y="85"/>
                  </a:lnTo>
                  <a:lnTo>
                    <a:pt x="147" y="68"/>
                  </a:lnTo>
                  <a:lnTo>
                    <a:pt x="170" y="50"/>
                  </a:lnTo>
                  <a:lnTo>
                    <a:pt x="193" y="30"/>
                  </a:lnTo>
                  <a:lnTo>
                    <a:pt x="215" y="11"/>
                  </a:lnTo>
                  <a:lnTo>
                    <a:pt x="215" y="11"/>
                  </a:lnTo>
                  <a:lnTo>
                    <a:pt x="216" y="8"/>
                  </a:lnTo>
                  <a:lnTo>
                    <a:pt x="217" y="7"/>
                  </a:lnTo>
                  <a:lnTo>
                    <a:pt x="215" y="3"/>
                  </a:lnTo>
                  <a:lnTo>
                    <a:pt x="211" y="0"/>
                  </a:lnTo>
                  <a:lnTo>
                    <a:pt x="210" y="1"/>
                  </a:lnTo>
                  <a:lnTo>
                    <a:pt x="207" y="3"/>
                  </a:lnTo>
                  <a:lnTo>
                    <a:pt x="207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71" name="Freeform 299"/>
            <p:cNvSpPr/>
            <p:nvPr/>
          </p:nvSpPr>
          <p:spPr bwMode="auto">
            <a:xfrm>
              <a:off x="4237039" y="1452563"/>
              <a:ext cx="71438" cy="68263"/>
            </a:xfrm>
            <a:custGeom>
              <a:avLst/>
              <a:gdLst/>
              <a:ahLst/>
              <a:cxnLst>
                <a:cxn ang="0">
                  <a:pos x="170" y="1"/>
                </a:cxn>
                <a:cxn ang="0">
                  <a:pos x="170" y="1"/>
                </a:cxn>
                <a:cxn ang="0">
                  <a:pos x="147" y="21"/>
                </a:cxn>
                <a:cxn ang="0">
                  <a:pos x="123" y="39"/>
                </a:cxn>
                <a:cxn ang="0">
                  <a:pos x="100" y="59"/>
                </a:cxn>
                <a:cxn ang="0">
                  <a:pos x="76" y="78"/>
                </a:cxn>
                <a:cxn ang="0">
                  <a:pos x="76" y="78"/>
                </a:cxn>
                <a:cxn ang="0">
                  <a:pos x="55" y="98"/>
                </a:cxn>
                <a:cxn ang="0">
                  <a:pos x="37" y="119"/>
                </a:cxn>
                <a:cxn ang="0">
                  <a:pos x="37" y="119"/>
                </a:cxn>
                <a:cxn ang="0">
                  <a:pos x="20" y="138"/>
                </a:cxn>
                <a:cxn ang="0">
                  <a:pos x="2" y="158"/>
                </a:cxn>
                <a:cxn ang="0">
                  <a:pos x="2" y="158"/>
                </a:cxn>
                <a:cxn ang="0">
                  <a:pos x="0" y="161"/>
                </a:cxn>
                <a:cxn ang="0">
                  <a:pos x="0" y="162"/>
                </a:cxn>
                <a:cxn ang="0">
                  <a:pos x="2" y="166"/>
                </a:cxn>
                <a:cxn ang="0">
                  <a:pos x="6" y="168"/>
                </a:cxn>
                <a:cxn ang="0">
                  <a:pos x="8" y="167"/>
                </a:cxn>
                <a:cxn ang="0">
                  <a:pos x="11" y="166"/>
                </a:cxn>
                <a:cxn ang="0">
                  <a:pos x="11" y="166"/>
                </a:cxn>
                <a:cxn ang="0">
                  <a:pos x="17" y="158"/>
                </a:cxn>
                <a:cxn ang="0">
                  <a:pos x="24" y="149"/>
                </a:cxn>
                <a:cxn ang="0">
                  <a:pos x="32" y="140"/>
                </a:cxn>
                <a:cxn ang="0">
                  <a:pos x="38" y="131"/>
                </a:cxn>
                <a:cxn ang="0">
                  <a:pos x="38" y="131"/>
                </a:cxn>
                <a:cxn ang="0">
                  <a:pos x="60" y="108"/>
                </a:cxn>
                <a:cxn ang="0">
                  <a:pos x="84" y="86"/>
                </a:cxn>
                <a:cxn ang="0">
                  <a:pos x="84" y="86"/>
                </a:cxn>
                <a:cxn ang="0">
                  <a:pos x="108" y="66"/>
                </a:cxn>
                <a:cxn ang="0">
                  <a:pos x="131" y="48"/>
                </a:cxn>
                <a:cxn ang="0">
                  <a:pos x="156" y="29"/>
                </a:cxn>
                <a:cxn ang="0">
                  <a:pos x="178" y="9"/>
                </a:cxn>
                <a:cxn ang="0">
                  <a:pos x="178" y="9"/>
                </a:cxn>
                <a:cxn ang="0">
                  <a:pos x="179" y="8"/>
                </a:cxn>
                <a:cxn ang="0">
                  <a:pos x="181" y="5"/>
                </a:cxn>
                <a:cxn ang="0">
                  <a:pos x="178" y="1"/>
                </a:cxn>
                <a:cxn ang="0">
                  <a:pos x="174" y="0"/>
                </a:cxn>
                <a:cxn ang="0">
                  <a:pos x="173" y="0"/>
                </a:cxn>
                <a:cxn ang="0">
                  <a:pos x="170" y="1"/>
                </a:cxn>
                <a:cxn ang="0">
                  <a:pos x="170" y="1"/>
                </a:cxn>
              </a:cxnLst>
              <a:rect l="0" t="0" r="r" b="b"/>
              <a:pathLst>
                <a:path w="181" h="168">
                  <a:moveTo>
                    <a:pt x="170" y="1"/>
                  </a:moveTo>
                  <a:lnTo>
                    <a:pt x="170" y="1"/>
                  </a:lnTo>
                  <a:lnTo>
                    <a:pt x="147" y="21"/>
                  </a:lnTo>
                  <a:lnTo>
                    <a:pt x="123" y="39"/>
                  </a:lnTo>
                  <a:lnTo>
                    <a:pt x="100" y="59"/>
                  </a:lnTo>
                  <a:lnTo>
                    <a:pt x="76" y="78"/>
                  </a:lnTo>
                  <a:lnTo>
                    <a:pt x="76" y="78"/>
                  </a:lnTo>
                  <a:lnTo>
                    <a:pt x="55" y="98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20" y="138"/>
                  </a:lnTo>
                  <a:lnTo>
                    <a:pt x="2" y="158"/>
                  </a:lnTo>
                  <a:lnTo>
                    <a:pt x="2" y="158"/>
                  </a:lnTo>
                  <a:lnTo>
                    <a:pt x="0" y="161"/>
                  </a:lnTo>
                  <a:lnTo>
                    <a:pt x="0" y="162"/>
                  </a:lnTo>
                  <a:lnTo>
                    <a:pt x="2" y="166"/>
                  </a:lnTo>
                  <a:lnTo>
                    <a:pt x="6" y="168"/>
                  </a:lnTo>
                  <a:lnTo>
                    <a:pt x="8" y="167"/>
                  </a:lnTo>
                  <a:lnTo>
                    <a:pt x="11" y="166"/>
                  </a:lnTo>
                  <a:lnTo>
                    <a:pt x="11" y="166"/>
                  </a:lnTo>
                  <a:lnTo>
                    <a:pt x="17" y="158"/>
                  </a:lnTo>
                  <a:lnTo>
                    <a:pt x="24" y="149"/>
                  </a:lnTo>
                  <a:lnTo>
                    <a:pt x="32" y="140"/>
                  </a:lnTo>
                  <a:lnTo>
                    <a:pt x="38" y="131"/>
                  </a:lnTo>
                  <a:lnTo>
                    <a:pt x="38" y="131"/>
                  </a:lnTo>
                  <a:lnTo>
                    <a:pt x="60" y="108"/>
                  </a:lnTo>
                  <a:lnTo>
                    <a:pt x="84" y="86"/>
                  </a:lnTo>
                  <a:lnTo>
                    <a:pt x="84" y="86"/>
                  </a:lnTo>
                  <a:lnTo>
                    <a:pt x="108" y="66"/>
                  </a:lnTo>
                  <a:lnTo>
                    <a:pt x="131" y="48"/>
                  </a:lnTo>
                  <a:lnTo>
                    <a:pt x="156" y="29"/>
                  </a:lnTo>
                  <a:lnTo>
                    <a:pt x="178" y="9"/>
                  </a:lnTo>
                  <a:lnTo>
                    <a:pt x="178" y="9"/>
                  </a:lnTo>
                  <a:lnTo>
                    <a:pt x="179" y="8"/>
                  </a:lnTo>
                  <a:lnTo>
                    <a:pt x="181" y="5"/>
                  </a:lnTo>
                  <a:lnTo>
                    <a:pt x="178" y="1"/>
                  </a:lnTo>
                  <a:lnTo>
                    <a:pt x="174" y="0"/>
                  </a:lnTo>
                  <a:lnTo>
                    <a:pt x="173" y="0"/>
                  </a:lnTo>
                  <a:lnTo>
                    <a:pt x="170" y="1"/>
                  </a:lnTo>
                  <a:lnTo>
                    <a:pt x="170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72" name="Freeform 300"/>
            <p:cNvSpPr/>
            <p:nvPr/>
          </p:nvSpPr>
          <p:spPr bwMode="auto">
            <a:xfrm>
              <a:off x="4237039" y="1466851"/>
              <a:ext cx="109538" cy="92075"/>
            </a:xfrm>
            <a:custGeom>
              <a:avLst/>
              <a:gdLst/>
              <a:ahLst/>
              <a:cxnLst>
                <a:cxn ang="0">
                  <a:pos x="268" y="1"/>
                </a:cxn>
                <a:cxn ang="0">
                  <a:pos x="268" y="1"/>
                </a:cxn>
                <a:cxn ang="0">
                  <a:pos x="251" y="13"/>
                </a:cxn>
                <a:cxn ang="0">
                  <a:pos x="233" y="26"/>
                </a:cxn>
                <a:cxn ang="0">
                  <a:pos x="200" y="55"/>
                </a:cxn>
                <a:cxn ang="0">
                  <a:pos x="168" y="82"/>
                </a:cxn>
                <a:cxn ang="0">
                  <a:pos x="151" y="97"/>
                </a:cxn>
                <a:cxn ang="0">
                  <a:pos x="134" y="108"/>
                </a:cxn>
                <a:cxn ang="0">
                  <a:pos x="134" y="108"/>
                </a:cxn>
                <a:cxn ang="0">
                  <a:pos x="98" y="134"/>
                </a:cxn>
                <a:cxn ang="0">
                  <a:pos x="64" y="161"/>
                </a:cxn>
                <a:cxn ang="0">
                  <a:pos x="33" y="189"/>
                </a:cxn>
                <a:cxn ang="0">
                  <a:pos x="2" y="221"/>
                </a:cxn>
                <a:cxn ang="0">
                  <a:pos x="2" y="221"/>
                </a:cxn>
                <a:cxn ang="0">
                  <a:pos x="0" y="223"/>
                </a:cxn>
                <a:cxn ang="0">
                  <a:pos x="0" y="226"/>
                </a:cxn>
                <a:cxn ang="0">
                  <a:pos x="3" y="230"/>
                </a:cxn>
                <a:cxn ang="0">
                  <a:pos x="6" y="231"/>
                </a:cxn>
                <a:cxn ang="0">
                  <a:pos x="8" y="231"/>
                </a:cxn>
                <a:cxn ang="0">
                  <a:pos x="11" y="230"/>
                </a:cxn>
                <a:cxn ang="0">
                  <a:pos x="11" y="230"/>
                </a:cxn>
                <a:cxn ang="0">
                  <a:pos x="25" y="213"/>
                </a:cxn>
                <a:cxn ang="0">
                  <a:pos x="42" y="197"/>
                </a:cxn>
                <a:cxn ang="0">
                  <a:pos x="75" y="167"/>
                </a:cxn>
                <a:cxn ang="0">
                  <a:pos x="110" y="140"/>
                </a:cxn>
                <a:cxn ang="0">
                  <a:pos x="147" y="114"/>
                </a:cxn>
                <a:cxn ang="0">
                  <a:pos x="147" y="114"/>
                </a:cxn>
                <a:cxn ang="0">
                  <a:pos x="161" y="103"/>
                </a:cxn>
                <a:cxn ang="0">
                  <a:pos x="174" y="91"/>
                </a:cxn>
                <a:cxn ang="0">
                  <a:pos x="199" y="68"/>
                </a:cxn>
                <a:cxn ang="0">
                  <a:pos x="199" y="68"/>
                </a:cxn>
                <a:cxn ang="0">
                  <a:pos x="216" y="52"/>
                </a:cxn>
                <a:cxn ang="0">
                  <a:pos x="236" y="38"/>
                </a:cxn>
                <a:cxn ang="0">
                  <a:pos x="255" y="23"/>
                </a:cxn>
                <a:cxn ang="0">
                  <a:pos x="275" y="10"/>
                </a:cxn>
                <a:cxn ang="0">
                  <a:pos x="275" y="10"/>
                </a:cxn>
                <a:cxn ang="0">
                  <a:pos x="276" y="9"/>
                </a:cxn>
                <a:cxn ang="0">
                  <a:pos x="278" y="6"/>
                </a:cxn>
                <a:cxn ang="0">
                  <a:pos x="276" y="2"/>
                </a:cxn>
                <a:cxn ang="0">
                  <a:pos x="274" y="0"/>
                </a:cxn>
                <a:cxn ang="0">
                  <a:pos x="271" y="0"/>
                </a:cxn>
                <a:cxn ang="0">
                  <a:pos x="268" y="1"/>
                </a:cxn>
                <a:cxn ang="0">
                  <a:pos x="268" y="1"/>
                </a:cxn>
              </a:cxnLst>
              <a:rect l="0" t="0" r="r" b="b"/>
              <a:pathLst>
                <a:path w="278" h="231">
                  <a:moveTo>
                    <a:pt x="268" y="1"/>
                  </a:moveTo>
                  <a:lnTo>
                    <a:pt x="268" y="1"/>
                  </a:lnTo>
                  <a:lnTo>
                    <a:pt x="251" y="13"/>
                  </a:lnTo>
                  <a:lnTo>
                    <a:pt x="233" y="26"/>
                  </a:lnTo>
                  <a:lnTo>
                    <a:pt x="200" y="55"/>
                  </a:lnTo>
                  <a:lnTo>
                    <a:pt x="168" y="82"/>
                  </a:lnTo>
                  <a:lnTo>
                    <a:pt x="151" y="97"/>
                  </a:lnTo>
                  <a:lnTo>
                    <a:pt x="134" y="108"/>
                  </a:lnTo>
                  <a:lnTo>
                    <a:pt x="134" y="108"/>
                  </a:lnTo>
                  <a:lnTo>
                    <a:pt x="98" y="134"/>
                  </a:lnTo>
                  <a:lnTo>
                    <a:pt x="64" y="161"/>
                  </a:lnTo>
                  <a:lnTo>
                    <a:pt x="33" y="189"/>
                  </a:lnTo>
                  <a:lnTo>
                    <a:pt x="2" y="221"/>
                  </a:lnTo>
                  <a:lnTo>
                    <a:pt x="2" y="221"/>
                  </a:lnTo>
                  <a:lnTo>
                    <a:pt x="0" y="223"/>
                  </a:lnTo>
                  <a:lnTo>
                    <a:pt x="0" y="226"/>
                  </a:lnTo>
                  <a:lnTo>
                    <a:pt x="3" y="230"/>
                  </a:lnTo>
                  <a:lnTo>
                    <a:pt x="6" y="231"/>
                  </a:lnTo>
                  <a:lnTo>
                    <a:pt x="8" y="231"/>
                  </a:lnTo>
                  <a:lnTo>
                    <a:pt x="11" y="230"/>
                  </a:lnTo>
                  <a:lnTo>
                    <a:pt x="11" y="230"/>
                  </a:lnTo>
                  <a:lnTo>
                    <a:pt x="25" y="213"/>
                  </a:lnTo>
                  <a:lnTo>
                    <a:pt x="42" y="197"/>
                  </a:lnTo>
                  <a:lnTo>
                    <a:pt x="75" y="167"/>
                  </a:lnTo>
                  <a:lnTo>
                    <a:pt x="110" y="140"/>
                  </a:lnTo>
                  <a:lnTo>
                    <a:pt x="147" y="114"/>
                  </a:lnTo>
                  <a:lnTo>
                    <a:pt x="147" y="114"/>
                  </a:lnTo>
                  <a:lnTo>
                    <a:pt x="161" y="103"/>
                  </a:lnTo>
                  <a:lnTo>
                    <a:pt x="174" y="91"/>
                  </a:lnTo>
                  <a:lnTo>
                    <a:pt x="199" y="68"/>
                  </a:lnTo>
                  <a:lnTo>
                    <a:pt x="199" y="68"/>
                  </a:lnTo>
                  <a:lnTo>
                    <a:pt x="216" y="52"/>
                  </a:lnTo>
                  <a:lnTo>
                    <a:pt x="236" y="38"/>
                  </a:lnTo>
                  <a:lnTo>
                    <a:pt x="255" y="23"/>
                  </a:lnTo>
                  <a:lnTo>
                    <a:pt x="275" y="10"/>
                  </a:lnTo>
                  <a:lnTo>
                    <a:pt x="275" y="10"/>
                  </a:lnTo>
                  <a:lnTo>
                    <a:pt x="276" y="9"/>
                  </a:lnTo>
                  <a:lnTo>
                    <a:pt x="278" y="6"/>
                  </a:lnTo>
                  <a:lnTo>
                    <a:pt x="276" y="2"/>
                  </a:lnTo>
                  <a:lnTo>
                    <a:pt x="274" y="0"/>
                  </a:lnTo>
                  <a:lnTo>
                    <a:pt x="271" y="0"/>
                  </a:lnTo>
                  <a:lnTo>
                    <a:pt x="268" y="1"/>
                  </a:lnTo>
                  <a:lnTo>
                    <a:pt x="268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73" name="Freeform 301"/>
            <p:cNvSpPr/>
            <p:nvPr/>
          </p:nvSpPr>
          <p:spPr bwMode="auto">
            <a:xfrm>
              <a:off x="4238626" y="1539876"/>
              <a:ext cx="68263" cy="52388"/>
            </a:xfrm>
            <a:custGeom>
              <a:avLst/>
              <a:gdLst/>
              <a:ahLst/>
              <a:cxnLst>
                <a:cxn ang="0">
                  <a:pos x="165" y="1"/>
                </a:cxn>
                <a:cxn ang="0">
                  <a:pos x="165" y="1"/>
                </a:cxn>
                <a:cxn ang="0">
                  <a:pos x="156" y="10"/>
                </a:cxn>
                <a:cxn ang="0">
                  <a:pos x="145" y="19"/>
                </a:cxn>
                <a:cxn ang="0">
                  <a:pos x="123" y="36"/>
                </a:cxn>
                <a:cxn ang="0">
                  <a:pos x="99" y="52"/>
                </a:cxn>
                <a:cxn ang="0">
                  <a:pos x="76" y="68"/>
                </a:cxn>
                <a:cxn ang="0">
                  <a:pos x="76" y="68"/>
                </a:cxn>
                <a:cxn ang="0">
                  <a:pos x="60" y="78"/>
                </a:cxn>
                <a:cxn ang="0">
                  <a:pos x="51" y="84"/>
                </a:cxn>
                <a:cxn ang="0">
                  <a:pos x="44" y="90"/>
                </a:cxn>
                <a:cxn ang="0">
                  <a:pos x="44" y="90"/>
                </a:cxn>
                <a:cxn ang="0">
                  <a:pos x="29" y="106"/>
                </a:cxn>
                <a:cxn ang="0">
                  <a:pos x="18" y="114"/>
                </a:cxn>
                <a:cxn ang="0">
                  <a:pos x="9" y="120"/>
                </a:cxn>
                <a:cxn ang="0">
                  <a:pos x="9" y="120"/>
                </a:cxn>
                <a:cxn ang="0">
                  <a:pos x="6" y="120"/>
                </a:cxn>
                <a:cxn ang="0">
                  <a:pos x="4" y="120"/>
                </a:cxn>
                <a:cxn ang="0">
                  <a:pos x="1" y="121"/>
                </a:cxn>
                <a:cxn ang="0">
                  <a:pos x="0" y="125"/>
                </a:cxn>
                <a:cxn ang="0">
                  <a:pos x="0" y="128"/>
                </a:cxn>
                <a:cxn ang="0">
                  <a:pos x="0" y="128"/>
                </a:cxn>
                <a:cxn ang="0">
                  <a:pos x="1" y="131"/>
                </a:cxn>
                <a:cxn ang="0">
                  <a:pos x="3" y="132"/>
                </a:cxn>
                <a:cxn ang="0">
                  <a:pos x="5" y="133"/>
                </a:cxn>
                <a:cxn ang="0">
                  <a:pos x="8" y="133"/>
                </a:cxn>
                <a:cxn ang="0">
                  <a:pos x="8" y="133"/>
                </a:cxn>
                <a:cxn ang="0">
                  <a:pos x="16" y="131"/>
                </a:cxn>
                <a:cxn ang="0">
                  <a:pos x="21" y="125"/>
                </a:cxn>
                <a:cxn ang="0">
                  <a:pos x="33" y="115"/>
                </a:cxn>
                <a:cxn ang="0">
                  <a:pos x="33" y="115"/>
                </a:cxn>
                <a:cxn ang="0">
                  <a:pos x="44" y="104"/>
                </a:cxn>
                <a:cxn ang="0">
                  <a:pos x="56" y="95"/>
                </a:cxn>
                <a:cxn ang="0">
                  <a:pos x="82" y="78"/>
                </a:cxn>
                <a:cxn ang="0">
                  <a:pos x="82" y="78"/>
                </a:cxn>
                <a:cxn ang="0">
                  <a:pos x="105" y="63"/>
                </a:cxn>
                <a:cxn ang="0">
                  <a:pos x="129" y="46"/>
                </a:cxn>
                <a:cxn ang="0">
                  <a:pos x="153" y="29"/>
                </a:cxn>
                <a:cxn ang="0">
                  <a:pos x="163" y="19"/>
                </a:cxn>
                <a:cxn ang="0">
                  <a:pos x="173" y="9"/>
                </a:cxn>
                <a:cxn ang="0">
                  <a:pos x="173" y="9"/>
                </a:cxn>
                <a:cxn ang="0">
                  <a:pos x="174" y="6"/>
                </a:cxn>
                <a:cxn ang="0">
                  <a:pos x="174" y="5"/>
                </a:cxn>
                <a:cxn ang="0">
                  <a:pos x="173" y="1"/>
                </a:cxn>
                <a:cxn ang="0">
                  <a:pos x="170" y="0"/>
                </a:cxn>
                <a:cxn ang="0">
                  <a:pos x="169" y="0"/>
                </a:cxn>
                <a:cxn ang="0">
                  <a:pos x="166" y="0"/>
                </a:cxn>
                <a:cxn ang="0">
                  <a:pos x="165" y="1"/>
                </a:cxn>
                <a:cxn ang="0">
                  <a:pos x="165" y="1"/>
                </a:cxn>
              </a:cxnLst>
              <a:rect l="0" t="0" r="r" b="b"/>
              <a:pathLst>
                <a:path w="174" h="133">
                  <a:moveTo>
                    <a:pt x="165" y="1"/>
                  </a:moveTo>
                  <a:lnTo>
                    <a:pt x="165" y="1"/>
                  </a:lnTo>
                  <a:lnTo>
                    <a:pt x="156" y="10"/>
                  </a:lnTo>
                  <a:lnTo>
                    <a:pt x="145" y="19"/>
                  </a:lnTo>
                  <a:lnTo>
                    <a:pt x="123" y="36"/>
                  </a:lnTo>
                  <a:lnTo>
                    <a:pt x="99" y="52"/>
                  </a:lnTo>
                  <a:lnTo>
                    <a:pt x="76" y="68"/>
                  </a:lnTo>
                  <a:lnTo>
                    <a:pt x="76" y="68"/>
                  </a:lnTo>
                  <a:lnTo>
                    <a:pt x="60" y="78"/>
                  </a:lnTo>
                  <a:lnTo>
                    <a:pt x="51" y="84"/>
                  </a:lnTo>
                  <a:lnTo>
                    <a:pt x="44" y="90"/>
                  </a:lnTo>
                  <a:lnTo>
                    <a:pt x="44" y="90"/>
                  </a:lnTo>
                  <a:lnTo>
                    <a:pt x="29" y="106"/>
                  </a:lnTo>
                  <a:lnTo>
                    <a:pt x="18" y="114"/>
                  </a:lnTo>
                  <a:lnTo>
                    <a:pt x="9" y="120"/>
                  </a:lnTo>
                  <a:lnTo>
                    <a:pt x="9" y="120"/>
                  </a:lnTo>
                  <a:lnTo>
                    <a:pt x="6" y="120"/>
                  </a:lnTo>
                  <a:lnTo>
                    <a:pt x="4" y="120"/>
                  </a:lnTo>
                  <a:lnTo>
                    <a:pt x="1" y="121"/>
                  </a:lnTo>
                  <a:lnTo>
                    <a:pt x="0" y="125"/>
                  </a:lnTo>
                  <a:lnTo>
                    <a:pt x="0" y="128"/>
                  </a:lnTo>
                  <a:lnTo>
                    <a:pt x="0" y="128"/>
                  </a:lnTo>
                  <a:lnTo>
                    <a:pt x="1" y="131"/>
                  </a:lnTo>
                  <a:lnTo>
                    <a:pt x="3" y="132"/>
                  </a:lnTo>
                  <a:lnTo>
                    <a:pt x="5" y="133"/>
                  </a:lnTo>
                  <a:lnTo>
                    <a:pt x="8" y="133"/>
                  </a:lnTo>
                  <a:lnTo>
                    <a:pt x="8" y="133"/>
                  </a:lnTo>
                  <a:lnTo>
                    <a:pt x="16" y="131"/>
                  </a:lnTo>
                  <a:lnTo>
                    <a:pt x="21" y="125"/>
                  </a:lnTo>
                  <a:lnTo>
                    <a:pt x="33" y="115"/>
                  </a:lnTo>
                  <a:lnTo>
                    <a:pt x="33" y="115"/>
                  </a:lnTo>
                  <a:lnTo>
                    <a:pt x="44" y="104"/>
                  </a:lnTo>
                  <a:lnTo>
                    <a:pt x="56" y="95"/>
                  </a:lnTo>
                  <a:lnTo>
                    <a:pt x="82" y="78"/>
                  </a:lnTo>
                  <a:lnTo>
                    <a:pt x="82" y="78"/>
                  </a:lnTo>
                  <a:lnTo>
                    <a:pt x="105" y="63"/>
                  </a:lnTo>
                  <a:lnTo>
                    <a:pt x="129" y="46"/>
                  </a:lnTo>
                  <a:lnTo>
                    <a:pt x="153" y="29"/>
                  </a:lnTo>
                  <a:lnTo>
                    <a:pt x="163" y="19"/>
                  </a:lnTo>
                  <a:lnTo>
                    <a:pt x="173" y="9"/>
                  </a:lnTo>
                  <a:lnTo>
                    <a:pt x="173" y="9"/>
                  </a:lnTo>
                  <a:lnTo>
                    <a:pt x="174" y="6"/>
                  </a:lnTo>
                  <a:lnTo>
                    <a:pt x="174" y="5"/>
                  </a:lnTo>
                  <a:lnTo>
                    <a:pt x="173" y="1"/>
                  </a:lnTo>
                  <a:lnTo>
                    <a:pt x="170" y="0"/>
                  </a:lnTo>
                  <a:lnTo>
                    <a:pt x="169" y="0"/>
                  </a:lnTo>
                  <a:lnTo>
                    <a:pt x="166" y="0"/>
                  </a:lnTo>
                  <a:lnTo>
                    <a:pt x="165" y="1"/>
                  </a:lnTo>
                  <a:lnTo>
                    <a:pt x="165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74" name="Freeform 302"/>
            <p:cNvSpPr/>
            <p:nvPr/>
          </p:nvSpPr>
          <p:spPr bwMode="auto">
            <a:xfrm>
              <a:off x="4330701" y="1477963"/>
              <a:ext cx="58738" cy="42863"/>
            </a:xfrm>
            <a:custGeom>
              <a:avLst/>
              <a:gdLst/>
              <a:ahLst/>
              <a:cxnLst>
                <a:cxn ang="0">
                  <a:pos x="139" y="1"/>
                </a:cxn>
                <a:cxn ang="0">
                  <a:pos x="139" y="1"/>
                </a:cxn>
                <a:cxn ang="0">
                  <a:pos x="122" y="14"/>
                </a:cxn>
                <a:cxn ang="0">
                  <a:pos x="104" y="28"/>
                </a:cxn>
                <a:cxn ang="0">
                  <a:pos x="66" y="52"/>
                </a:cxn>
                <a:cxn ang="0">
                  <a:pos x="66" y="52"/>
                </a:cxn>
                <a:cxn ang="0">
                  <a:pos x="51" y="61"/>
                </a:cxn>
                <a:cxn ang="0">
                  <a:pos x="37" y="71"/>
                </a:cxn>
                <a:cxn ang="0">
                  <a:pos x="37" y="71"/>
                </a:cxn>
                <a:cxn ang="0">
                  <a:pos x="21" y="83"/>
                </a:cxn>
                <a:cxn ang="0">
                  <a:pos x="12" y="90"/>
                </a:cxn>
                <a:cxn ang="0">
                  <a:pos x="4" y="94"/>
                </a:cxn>
                <a:cxn ang="0">
                  <a:pos x="4" y="94"/>
                </a:cxn>
                <a:cxn ang="0">
                  <a:pos x="3" y="95"/>
                </a:cxn>
                <a:cxn ang="0">
                  <a:pos x="2" y="96"/>
                </a:cxn>
                <a:cxn ang="0">
                  <a:pos x="0" y="100"/>
                </a:cxn>
                <a:cxn ang="0">
                  <a:pos x="3" y="104"/>
                </a:cxn>
                <a:cxn ang="0">
                  <a:pos x="6" y="105"/>
                </a:cxn>
                <a:cxn ang="0">
                  <a:pos x="8" y="104"/>
                </a:cxn>
                <a:cxn ang="0">
                  <a:pos x="8" y="104"/>
                </a:cxn>
                <a:cxn ang="0">
                  <a:pos x="12" y="103"/>
                </a:cxn>
                <a:cxn ang="0">
                  <a:pos x="17" y="100"/>
                </a:cxn>
                <a:cxn ang="0">
                  <a:pos x="25" y="94"/>
                </a:cxn>
                <a:cxn ang="0">
                  <a:pos x="25" y="94"/>
                </a:cxn>
                <a:cxn ang="0">
                  <a:pos x="37" y="85"/>
                </a:cxn>
                <a:cxn ang="0">
                  <a:pos x="49" y="77"/>
                </a:cxn>
                <a:cxn ang="0">
                  <a:pos x="61" y="69"/>
                </a:cxn>
                <a:cxn ang="0">
                  <a:pos x="72" y="61"/>
                </a:cxn>
                <a:cxn ang="0">
                  <a:pos x="72" y="61"/>
                </a:cxn>
                <a:cxn ang="0">
                  <a:pos x="91" y="48"/>
                </a:cxn>
                <a:cxn ang="0">
                  <a:pos x="110" y="36"/>
                </a:cxn>
                <a:cxn ang="0">
                  <a:pos x="129" y="23"/>
                </a:cxn>
                <a:cxn ang="0">
                  <a:pos x="147" y="9"/>
                </a:cxn>
                <a:cxn ang="0">
                  <a:pos x="147" y="9"/>
                </a:cxn>
                <a:cxn ang="0">
                  <a:pos x="148" y="7"/>
                </a:cxn>
                <a:cxn ang="0">
                  <a:pos x="150" y="5"/>
                </a:cxn>
                <a:cxn ang="0">
                  <a:pos x="148" y="3"/>
                </a:cxn>
                <a:cxn ang="0">
                  <a:pos x="147" y="1"/>
                </a:cxn>
                <a:cxn ang="0">
                  <a:pos x="143" y="0"/>
                </a:cxn>
                <a:cxn ang="0">
                  <a:pos x="142" y="0"/>
                </a:cxn>
                <a:cxn ang="0">
                  <a:pos x="139" y="1"/>
                </a:cxn>
                <a:cxn ang="0">
                  <a:pos x="139" y="1"/>
                </a:cxn>
              </a:cxnLst>
              <a:rect l="0" t="0" r="r" b="b"/>
              <a:pathLst>
                <a:path w="150" h="105">
                  <a:moveTo>
                    <a:pt x="139" y="1"/>
                  </a:moveTo>
                  <a:lnTo>
                    <a:pt x="139" y="1"/>
                  </a:lnTo>
                  <a:lnTo>
                    <a:pt x="122" y="14"/>
                  </a:lnTo>
                  <a:lnTo>
                    <a:pt x="104" y="28"/>
                  </a:lnTo>
                  <a:lnTo>
                    <a:pt x="66" y="52"/>
                  </a:lnTo>
                  <a:lnTo>
                    <a:pt x="66" y="52"/>
                  </a:lnTo>
                  <a:lnTo>
                    <a:pt x="51" y="61"/>
                  </a:lnTo>
                  <a:lnTo>
                    <a:pt x="37" y="71"/>
                  </a:lnTo>
                  <a:lnTo>
                    <a:pt x="37" y="71"/>
                  </a:lnTo>
                  <a:lnTo>
                    <a:pt x="21" y="83"/>
                  </a:lnTo>
                  <a:lnTo>
                    <a:pt x="12" y="90"/>
                  </a:lnTo>
                  <a:lnTo>
                    <a:pt x="4" y="94"/>
                  </a:lnTo>
                  <a:lnTo>
                    <a:pt x="4" y="94"/>
                  </a:lnTo>
                  <a:lnTo>
                    <a:pt x="3" y="95"/>
                  </a:lnTo>
                  <a:lnTo>
                    <a:pt x="2" y="96"/>
                  </a:lnTo>
                  <a:lnTo>
                    <a:pt x="0" y="100"/>
                  </a:lnTo>
                  <a:lnTo>
                    <a:pt x="3" y="104"/>
                  </a:lnTo>
                  <a:lnTo>
                    <a:pt x="6" y="105"/>
                  </a:lnTo>
                  <a:lnTo>
                    <a:pt x="8" y="104"/>
                  </a:lnTo>
                  <a:lnTo>
                    <a:pt x="8" y="104"/>
                  </a:lnTo>
                  <a:lnTo>
                    <a:pt x="12" y="103"/>
                  </a:lnTo>
                  <a:lnTo>
                    <a:pt x="17" y="100"/>
                  </a:lnTo>
                  <a:lnTo>
                    <a:pt x="25" y="94"/>
                  </a:lnTo>
                  <a:lnTo>
                    <a:pt x="25" y="94"/>
                  </a:lnTo>
                  <a:lnTo>
                    <a:pt x="37" y="85"/>
                  </a:lnTo>
                  <a:lnTo>
                    <a:pt x="49" y="77"/>
                  </a:lnTo>
                  <a:lnTo>
                    <a:pt x="61" y="69"/>
                  </a:lnTo>
                  <a:lnTo>
                    <a:pt x="72" y="61"/>
                  </a:lnTo>
                  <a:lnTo>
                    <a:pt x="72" y="61"/>
                  </a:lnTo>
                  <a:lnTo>
                    <a:pt x="91" y="48"/>
                  </a:lnTo>
                  <a:lnTo>
                    <a:pt x="110" y="36"/>
                  </a:lnTo>
                  <a:lnTo>
                    <a:pt x="129" y="23"/>
                  </a:lnTo>
                  <a:lnTo>
                    <a:pt x="147" y="9"/>
                  </a:lnTo>
                  <a:lnTo>
                    <a:pt x="147" y="9"/>
                  </a:lnTo>
                  <a:lnTo>
                    <a:pt x="148" y="7"/>
                  </a:lnTo>
                  <a:lnTo>
                    <a:pt x="150" y="5"/>
                  </a:lnTo>
                  <a:lnTo>
                    <a:pt x="148" y="3"/>
                  </a:lnTo>
                  <a:lnTo>
                    <a:pt x="147" y="1"/>
                  </a:lnTo>
                  <a:lnTo>
                    <a:pt x="143" y="0"/>
                  </a:lnTo>
                  <a:lnTo>
                    <a:pt x="142" y="0"/>
                  </a:lnTo>
                  <a:lnTo>
                    <a:pt x="139" y="1"/>
                  </a:lnTo>
                  <a:lnTo>
                    <a:pt x="13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75" name="Freeform 303"/>
            <p:cNvSpPr/>
            <p:nvPr/>
          </p:nvSpPr>
          <p:spPr bwMode="auto">
            <a:xfrm>
              <a:off x="4383089" y="1444626"/>
              <a:ext cx="104775" cy="74613"/>
            </a:xfrm>
            <a:custGeom>
              <a:avLst/>
              <a:gdLst/>
              <a:ahLst/>
              <a:cxnLst>
                <a:cxn ang="0">
                  <a:pos x="257" y="2"/>
                </a:cxn>
                <a:cxn ang="0">
                  <a:pos x="257" y="2"/>
                </a:cxn>
                <a:cxn ang="0">
                  <a:pos x="224" y="24"/>
                </a:cxn>
                <a:cxn ang="0">
                  <a:pos x="191" y="47"/>
                </a:cxn>
                <a:cxn ang="0">
                  <a:pos x="158" y="71"/>
                </a:cxn>
                <a:cxn ang="0">
                  <a:pos x="126" y="93"/>
                </a:cxn>
                <a:cxn ang="0">
                  <a:pos x="126" y="93"/>
                </a:cxn>
                <a:cxn ang="0">
                  <a:pos x="89" y="114"/>
                </a:cxn>
                <a:cxn ang="0">
                  <a:pos x="72" y="124"/>
                </a:cxn>
                <a:cxn ang="0">
                  <a:pos x="54" y="135"/>
                </a:cxn>
                <a:cxn ang="0">
                  <a:pos x="54" y="135"/>
                </a:cxn>
                <a:cxn ang="0">
                  <a:pos x="32" y="153"/>
                </a:cxn>
                <a:cxn ang="0">
                  <a:pos x="32" y="153"/>
                </a:cxn>
                <a:cxn ang="0">
                  <a:pos x="18" y="166"/>
                </a:cxn>
                <a:cxn ang="0">
                  <a:pos x="12" y="173"/>
                </a:cxn>
                <a:cxn ang="0">
                  <a:pos x="8" y="175"/>
                </a:cxn>
                <a:cxn ang="0">
                  <a:pos x="4" y="178"/>
                </a:cxn>
                <a:cxn ang="0">
                  <a:pos x="4" y="178"/>
                </a:cxn>
                <a:cxn ang="0">
                  <a:pos x="1" y="179"/>
                </a:cxn>
                <a:cxn ang="0">
                  <a:pos x="0" y="181"/>
                </a:cxn>
                <a:cxn ang="0">
                  <a:pos x="0" y="185"/>
                </a:cxn>
                <a:cxn ang="0">
                  <a:pos x="3" y="189"/>
                </a:cxn>
                <a:cxn ang="0">
                  <a:pos x="4" y="189"/>
                </a:cxn>
                <a:cxn ang="0">
                  <a:pos x="7" y="189"/>
                </a:cxn>
                <a:cxn ang="0">
                  <a:pos x="7" y="189"/>
                </a:cxn>
                <a:cxn ang="0">
                  <a:pos x="12" y="186"/>
                </a:cxn>
                <a:cxn ang="0">
                  <a:pos x="17" y="183"/>
                </a:cxn>
                <a:cxn ang="0">
                  <a:pos x="28" y="174"/>
                </a:cxn>
                <a:cxn ang="0">
                  <a:pos x="37" y="165"/>
                </a:cxn>
                <a:cxn ang="0">
                  <a:pos x="46" y="156"/>
                </a:cxn>
                <a:cxn ang="0">
                  <a:pos x="46" y="156"/>
                </a:cxn>
                <a:cxn ang="0">
                  <a:pos x="64" y="143"/>
                </a:cxn>
                <a:cxn ang="0">
                  <a:pos x="84" y="130"/>
                </a:cxn>
                <a:cxn ang="0">
                  <a:pos x="123" y="107"/>
                </a:cxn>
                <a:cxn ang="0">
                  <a:pos x="123" y="107"/>
                </a:cxn>
                <a:cxn ang="0">
                  <a:pos x="141" y="97"/>
                </a:cxn>
                <a:cxn ang="0">
                  <a:pos x="158" y="85"/>
                </a:cxn>
                <a:cxn ang="0">
                  <a:pos x="194" y="60"/>
                </a:cxn>
                <a:cxn ang="0">
                  <a:pos x="228" y="36"/>
                </a:cxn>
                <a:cxn ang="0">
                  <a:pos x="262" y="12"/>
                </a:cxn>
                <a:cxn ang="0">
                  <a:pos x="262" y="12"/>
                </a:cxn>
                <a:cxn ang="0">
                  <a:pos x="264" y="9"/>
                </a:cxn>
                <a:cxn ang="0">
                  <a:pos x="264" y="8"/>
                </a:cxn>
                <a:cxn ang="0">
                  <a:pos x="264" y="3"/>
                </a:cxn>
                <a:cxn ang="0">
                  <a:pos x="260" y="0"/>
                </a:cxn>
                <a:cxn ang="0">
                  <a:pos x="259" y="0"/>
                </a:cxn>
                <a:cxn ang="0">
                  <a:pos x="257" y="2"/>
                </a:cxn>
                <a:cxn ang="0">
                  <a:pos x="257" y="2"/>
                </a:cxn>
              </a:cxnLst>
              <a:rect l="0" t="0" r="r" b="b"/>
              <a:pathLst>
                <a:path w="264" h="189">
                  <a:moveTo>
                    <a:pt x="257" y="2"/>
                  </a:moveTo>
                  <a:lnTo>
                    <a:pt x="257" y="2"/>
                  </a:lnTo>
                  <a:lnTo>
                    <a:pt x="224" y="24"/>
                  </a:lnTo>
                  <a:lnTo>
                    <a:pt x="191" y="47"/>
                  </a:lnTo>
                  <a:lnTo>
                    <a:pt x="158" y="71"/>
                  </a:lnTo>
                  <a:lnTo>
                    <a:pt x="126" y="93"/>
                  </a:lnTo>
                  <a:lnTo>
                    <a:pt x="126" y="93"/>
                  </a:lnTo>
                  <a:lnTo>
                    <a:pt x="89" y="114"/>
                  </a:lnTo>
                  <a:lnTo>
                    <a:pt x="72" y="124"/>
                  </a:lnTo>
                  <a:lnTo>
                    <a:pt x="54" y="135"/>
                  </a:lnTo>
                  <a:lnTo>
                    <a:pt x="54" y="135"/>
                  </a:lnTo>
                  <a:lnTo>
                    <a:pt x="32" y="153"/>
                  </a:lnTo>
                  <a:lnTo>
                    <a:pt x="32" y="153"/>
                  </a:lnTo>
                  <a:lnTo>
                    <a:pt x="18" y="166"/>
                  </a:lnTo>
                  <a:lnTo>
                    <a:pt x="12" y="173"/>
                  </a:lnTo>
                  <a:lnTo>
                    <a:pt x="8" y="175"/>
                  </a:lnTo>
                  <a:lnTo>
                    <a:pt x="4" y="178"/>
                  </a:lnTo>
                  <a:lnTo>
                    <a:pt x="4" y="178"/>
                  </a:lnTo>
                  <a:lnTo>
                    <a:pt x="1" y="179"/>
                  </a:lnTo>
                  <a:lnTo>
                    <a:pt x="0" y="181"/>
                  </a:lnTo>
                  <a:lnTo>
                    <a:pt x="0" y="185"/>
                  </a:lnTo>
                  <a:lnTo>
                    <a:pt x="3" y="189"/>
                  </a:lnTo>
                  <a:lnTo>
                    <a:pt x="4" y="189"/>
                  </a:lnTo>
                  <a:lnTo>
                    <a:pt x="7" y="189"/>
                  </a:lnTo>
                  <a:lnTo>
                    <a:pt x="7" y="189"/>
                  </a:lnTo>
                  <a:lnTo>
                    <a:pt x="12" y="186"/>
                  </a:lnTo>
                  <a:lnTo>
                    <a:pt x="17" y="183"/>
                  </a:lnTo>
                  <a:lnTo>
                    <a:pt x="28" y="174"/>
                  </a:lnTo>
                  <a:lnTo>
                    <a:pt x="37" y="165"/>
                  </a:lnTo>
                  <a:lnTo>
                    <a:pt x="46" y="156"/>
                  </a:lnTo>
                  <a:lnTo>
                    <a:pt x="46" y="156"/>
                  </a:lnTo>
                  <a:lnTo>
                    <a:pt x="64" y="143"/>
                  </a:lnTo>
                  <a:lnTo>
                    <a:pt x="84" y="130"/>
                  </a:lnTo>
                  <a:lnTo>
                    <a:pt x="123" y="107"/>
                  </a:lnTo>
                  <a:lnTo>
                    <a:pt x="123" y="107"/>
                  </a:lnTo>
                  <a:lnTo>
                    <a:pt x="141" y="97"/>
                  </a:lnTo>
                  <a:lnTo>
                    <a:pt x="158" y="85"/>
                  </a:lnTo>
                  <a:lnTo>
                    <a:pt x="194" y="60"/>
                  </a:lnTo>
                  <a:lnTo>
                    <a:pt x="228" y="36"/>
                  </a:lnTo>
                  <a:lnTo>
                    <a:pt x="262" y="12"/>
                  </a:lnTo>
                  <a:lnTo>
                    <a:pt x="262" y="12"/>
                  </a:lnTo>
                  <a:lnTo>
                    <a:pt x="264" y="9"/>
                  </a:lnTo>
                  <a:lnTo>
                    <a:pt x="264" y="8"/>
                  </a:lnTo>
                  <a:lnTo>
                    <a:pt x="264" y="3"/>
                  </a:lnTo>
                  <a:lnTo>
                    <a:pt x="260" y="0"/>
                  </a:lnTo>
                  <a:lnTo>
                    <a:pt x="259" y="0"/>
                  </a:lnTo>
                  <a:lnTo>
                    <a:pt x="257" y="2"/>
                  </a:lnTo>
                  <a:lnTo>
                    <a:pt x="257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76" name="Freeform 304"/>
            <p:cNvSpPr/>
            <p:nvPr/>
          </p:nvSpPr>
          <p:spPr bwMode="auto">
            <a:xfrm>
              <a:off x="4419601" y="1466851"/>
              <a:ext cx="95250" cy="60325"/>
            </a:xfrm>
            <a:custGeom>
              <a:avLst/>
              <a:gdLst/>
              <a:ahLst/>
              <a:cxnLst>
                <a:cxn ang="0">
                  <a:pos x="232" y="1"/>
                </a:cxn>
                <a:cxn ang="0">
                  <a:pos x="232" y="1"/>
                </a:cxn>
                <a:cxn ang="0">
                  <a:pos x="206" y="18"/>
                </a:cxn>
                <a:cxn ang="0">
                  <a:pos x="180" y="35"/>
                </a:cxn>
                <a:cxn ang="0">
                  <a:pos x="152" y="51"/>
                </a:cxn>
                <a:cxn ang="0">
                  <a:pos x="123" y="65"/>
                </a:cxn>
                <a:cxn ang="0">
                  <a:pos x="123" y="65"/>
                </a:cxn>
                <a:cxn ang="0">
                  <a:pos x="108" y="73"/>
                </a:cxn>
                <a:cxn ang="0">
                  <a:pos x="93" y="82"/>
                </a:cxn>
                <a:cxn ang="0">
                  <a:pos x="63" y="102"/>
                </a:cxn>
                <a:cxn ang="0">
                  <a:pos x="34" y="123"/>
                </a:cxn>
                <a:cxn ang="0">
                  <a:pos x="19" y="132"/>
                </a:cxn>
                <a:cxn ang="0">
                  <a:pos x="4" y="141"/>
                </a:cxn>
                <a:cxn ang="0">
                  <a:pos x="4" y="141"/>
                </a:cxn>
                <a:cxn ang="0">
                  <a:pos x="2" y="142"/>
                </a:cxn>
                <a:cxn ang="0">
                  <a:pos x="0" y="144"/>
                </a:cxn>
                <a:cxn ang="0">
                  <a:pos x="2" y="148"/>
                </a:cxn>
                <a:cxn ang="0">
                  <a:pos x="4" y="150"/>
                </a:cxn>
                <a:cxn ang="0">
                  <a:pos x="7" y="151"/>
                </a:cxn>
                <a:cxn ang="0">
                  <a:pos x="10" y="150"/>
                </a:cxn>
                <a:cxn ang="0">
                  <a:pos x="10" y="150"/>
                </a:cxn>
                <a:cxn ang="0">
                  <a:pos x="25" y="141"/>
                </a:cxn>
                <a:cxn ang="0">
                  <a:pos x="40" y="132"/>
                </a:cxn>
                <a:cxn ang="0">
                  <a:pos x="70" y="112"/>
                </a:cxn>
                <a:cxn ang="0">
                  <a:pos x="99" y="93"/>
                </a:cxn>
                <a:cxn ang="0">
                  <a:pos x="130" y="74"/>
                </a:cxn>
                <a:cxn ang="0">
                  <a:pos x="130" y="74"/>
                </a:cxn>
                <a:cxn ang="0">
                  <a:pos x="185" y="44"/>
                </a:cxn>
                <a:cxn ang="0">
                  <a:pos x="211" y="27"/>
                </a:cxn>
                <a:cxn ang="0">
                  <a:pos x="238" y="10"/>
                </a:cxn>
                <a:cxn ang="0">
                  <a:pos x="238" y="10"/>
                </a:cxn>
                <a:cxn ang="0">
                  <a:pos x="240" y="9"/>
                </a:cxn>
                <a:cxn ang="0">
                  <a:pos x="240" y="6"/>
                </a:cxn>
                <a:cxn ang="0">
                  <a:pos x="240" y="2"/>
                </a:cxn>
                <a:cxn ang="0">
                  <a:pos x="238" y="1"/>
                </a:cxn>
                <a:cxn ang="0">
                  <a:pos x="236" y="0"/>
                </a:cxn>
                <a:cxn ang="0">
                  <a:pos x="235" y="0"/>
                </a:cxn>
                <a:cxn ang="0">
                  <a:pos x="232" y="1"/>
                </a:cxn>
                <a:cxn ang="0">
                  <a:pos x="232" y="1"/>
                </a:cxn>
              </a:cxnLst>
              <a:rect l="0" t="0" r="r" b="b"/>
              <a:pathLst>
                <a:path w="240" h="151">
                  <a:moveTo>
                    <a:pt x="232" y="1"/>
                  </a:moveTo>
                  <a:lnTo>
                    <a:pt x="232" y="1"/>
                  </a:lnTo>
                  <a:lnTo>
                    <a:pt x="206" y="18"/>
                  </a:lnTo>
                  <a:lnTo>
                    <a:pt x="180" y="35"/>
                  </a:lnTo>
                  <a:lnTo>
                    <a:pt x="152" y="51"/>
                  </a:lnTo>
                  <a:lnTo>
                    <a:pt x="123" y="65"/>
                  </a:lnTo>
                  <a:lnTo>
                    <a:pt x="123" y="65"/>
                  </a:lnTo>
                  <a:lnTo>
                    <a:pt x="108" y="73"/>
                  </a:lnTo>
                  <a:lnTo>
                    <a:pt x="93" y="82"/>
                  </a:lnTo>
                  <a:lnTo>
                    <a:pt x="63" y="102"/>
                  </a:lnTo>
                  <a:lnTo>
                    <a:pt x="34" y="123"/>
                  </a:lnTo>
                  <a:lnTo>
                    <a:pt x="19" y="132"/>
                  </a:lnTo>
                  <a:lnTo>
                    <a:pt x="4" y="141"/>
                  </a:lnTo>
                  <a:lnTo>
                    <a:pt x="4" y="141"/>
                  </a:lnTo>
                  <a:lnTo>
                    <a:pt x="2" y="142"/>
                  </a:lnTo>
                  <a:lnTo>
                    <a:pt x="0" y="144"/>
                  </a:lnTo>
                  <a:lnTo>
                    <a:pt x="2" y="148"/>
                  </a:lnTo>
                  <a:lnTo>
                    <a:pt x="4" y="150"/>
                  </a:lnTo>
                  <a:lnTo>
                    <a:pt x="7" y="151"/>
                  </a:lnTo>
                  <a:lnTo>
                    <a:pt x="10" y="150"/>
                  </a:lnTo>
                  <a:lnTo>
                    <a:pt x="10" y="150"/>
                  </a:lnTo>
                  <a:lnTo>
                    <a:pt x="25" y="141"/>
                  </a:lnTo>
                  <a:lnTo>
                    <a:pt x="40" y="132"/>
                  </a:lnTo>
                  <a:lnTo>
                    <a:pt x="70" y="112"/>
                  </a:lnTo>
                  <a:lnTo>
                    <a:pt x="99" y="93"/>
                  </a:lnTo>
                  <a:lnTo>
                    <a:pt x="130" y="74"/>
                  </a:lnTo>
                  <a:lnTo>
                    <a:pt x="130" y="74"/>
                  </a:lnTo>
                  <a:lnTo>
                    <a:pt x="185" y="44"/>
                  </a:lnTo>
                  <a:lnTo>
                    <a:pt x="211" y="27"/>
                  </a:lnTo>
                  <a:lnTo>
                    <a:pt x="238" y="10"/>
                  </a:lnTo>
                  <a:lnTo>
                    <a:pt x="238" y="10"/>
                  </a:lnTo>
                  <a:lnTo>
                    <a:pt x="240" y="9"/>
                  </a:lnTo>
                  <a:lnTo>
                    <a:pt x="240" y="6"/>
                  </a:lnTo>
                  <a:lnTo>
                    <a:pt x="240" y="2"/>
                  </a:lnTo>
                  <a:lnTo>
                    <a:pt x="238" y="1"/>
                  </a:lnTo>
                  <a:lnTo>
                    <a:pt x="236" y="0"/>
                  </a:lnTo>
                  <a:lnTo>
                    <a:pt x="235" y="0"/>
                  </a:lnTo>
                  <a:lnTo>
                    <a:pt x="232" y="1"/>
                  </a:lnTo>
                  <a:lnTo>
                    <a:pt x="232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77" name="Freeform 305"/>
            <p:cNvSpPr/>
            <p:nvPr/>
          </p:nvSpPr>
          <p:spPr bwMode="auto">
            <a:xfrm>
              <a:off x="4440239" y="1401763"/>
              <a:ext cx="50800" cy="34925"/>
            </a:xfrm>
            <a:custGeom>
              <a:avLst/>
              <a:gdLst/>
              <a:ahLst/>
              <a:cxnLst>
                <a:cxn ang="0">
                  <a:pos x="117" y="1"/>
                </a:cxn>
                <a:cxn ang="0">
                  <a:pos x="117" y="1"/>
                </a:cxn>
                <a:cxn ang="0">
                  <a:pos x="104" y="10"/>
                </a:cxn>
                <a:cxn ang="0">
                  <a:pos x="89" y="19"/>
                </a:cxn>
                <a:cxn ang="0">
                  <a:pos x="73" y="27"/>
                </a:cxn>
                <a:cxn ang="0">
                  <a:pos x="57" y="35"/>
                </a:cxn>
                <a:cxn ang="0">
                  <a:pos x="57" y="35"/>
                </a:cxn>
                <a:cxn ang="0">
                  <a:pos x="42" y="43"/>
                </a:cxn>
                <a:cxn ang="0">
                  <a:pos x="27" y="52"/>
                </a:cxn>
                <a:cxn ang="0">
                  <a:pos x="14" y="62"/>
                </a:cxn>
                <a:cxn ang="0">
                  <a:pos x="1" y="75"/>
                </a:cxn>
                <a:cxn ang="0">
                  <a:pos x="1" y="75"/>
                </a:cxn>
                <a:cxn ang="0">
                  <a:pos x="0" y="77"/>
                </a:cxn>
                <a:cxn ang="0">
                  <a:pos x="0" y="79"/>
                </a:cxn>
                <a:cxn ang="0">
                  <a:pos x="1" y="83"/>
                </a:cxn>
                <a:cxn ang="0">
                  <a:pos x="5" y="85"/>
                </a:cxn>
                <a:cxn ang="0">
                  <a:pos x="8" y="85"/>
                </a:cxn>
                <a:cxn ang="0">
                  <a:pos x="9" y="83"/>
                </a:cxn>
                <a:cxn ang="0">
                  <a:pos x="9" y="83"/>
                </a:cxn>
                <a:cxn ang="0">
                  <a:pos x="22" y="72"/>
                </a:cxn>
                <a:cxn ang="0">
                  <a:pos x="36" y="61"/>
                </a:cxn>
                <a:cxn ang="0">
                  <a:pos x="51" y="52"/>
                </a:cxn>
                <a:cxn ang="0">
                  <a:pos x="66" y="44"/>
                </a:cxn>
                <a:cxn ang="0">
                  <a:pos x="98" y="28"/>
                </a:cxn>
                <a:cxn ang="0">
                  <a:pos x="112" y="19"/>
                </a:cxn>
                <a:cxn ang="0">
                  <a:pos x="127" y="9"/>
                </a:cxn>
                <a:cxn ang="0">
                  <a:pos x="127" y="9"/>
                </a:cxn>
                <a:cxn ang="0">
                  <a:pos x="128" y="7"/>
                </a:cxn>
                <a:cxn ang="0">
                  <a:pos x="128" y="5"/>
                </a:cxn>
                <a:cxn ang="0">
                  <a:pos x="128" y="4"/>
                </a:cxn>
                <a:cxn ang="0">
                  <a:pos x="127" y="1"/>
                </a:cxn>
                <a:cxn ang="0">
                  <a:pos x="123" y="0"/>
                </a:cxn>
                <a:cxn ang="0">
                  <a:pos x="120" y="0"/>
                </a:cxn>
                <a:cxn ang="0">
                  <a:pos x="117" y="1"/>
                </a:cxn>
                <a:cxn ang="0">
                  <a:pos x="117" y="1"/>
                </a:cxn>
              </a:cxnLst>
              <a:rect l="0" t="0" r="r" b="b"/>
              <a:pathLst>
                <a:path w="128" h="85">
                  <a:moveTo>
                    <a:pt x="117" y="1"/>
                  </a:moveTo>
                  <a:lnTo>
                    <a:pt x="117" y="1"/>
                  </a:lnTo>
                  <a:lnTo>
                    <a:pt x="104" y="10"/>
                  </a:lnTo>
                  <a:lnTo>
                    <a:pt x="89" y="19"/>
                  </a:lnTo>
                  <a:lnTo>
                    <a:pt x="73" y="27"/>
                  </a:lnTo>
                  <a:lnTo>
                    <a:pt x="57" y="35"/>
                  </a:lnTo>
                  <a:lnTo>
                    <a:pt x="57" y="35"/>
                  </a:lnTo>
                  <a:lnTo>
                    <a:pt x="42" y="43"/>
                  </a:lnTo>
                  <a:lnTo>
                    <a:pt x="27" y="52"/>
                  </a:lnTo>
                  <a:lnTo>
                    <a:pt x="14" y="62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0" y="77"/>
                  </a:lnTo>
                  <a:lnTo>
                    <a:pt x="0" y="79"/>
                  </a:lnTo>
                  <a:lnTo>
                    <a:pt x="1" y="83"/>
                  </a:lnTo>
                  <a:lnTo>
                    <a:pt x="5" y="85"/>
                  </a:lnTo>
                  <a:lnTo>
                    <a:pt x="8" y="85"/>
                  </a:lnTo>
                  <a:lnTo>
                    <a:pt x="9" y="83"/>
                  </a:lnTo>
                  <a:lnTo>
                    <a:pt x="9" y="83"/>
                  </a:lnTo>
                  <a:lnTo>
                    <a:pt x="22" y="72"/>
                  </a:lnTo>
                  <a:lnTo>
                    <a:pt x="36" y="61"/>
                  </a:lnTo>
                  <a:lnTo>
                    <a:pt x="51" y="52"/>
                  </a:lnTo>
                  <a:lnTo>
                    <a:pt x="66" y="44"/>
                  </a:lnTo>
                  <a:lnTo>
                    <a:pt x="98" y="28"/>
                  </a:lnTo>
                  <a:lnTo>
                    <a:pt x="112" y="19"/>
                  </a:lnTo>
                  <a:lnTo>
                    <a:pt x="127" y="9"/>
                  </a:lnTo>
                  <a:lnTo>
                    <a:pt x="127" y="9"/>
                  </a:lnTo>
                  <a:lnTo>
                    <a:pt x="128" y="7"/>
                  </a:lnTo>
                  <a:lnTo>
                    <a:pt x="128" y="5"/>
                  </a:lnTo>
                  <a:lnTo>
                    <a:pt x="128" y="4"/>
                  </a:lnTo>
                  <a:lnTo>
                    <a:pt x="127" y="1"/>
                  </a:lnTo>
                  <a:lnTo>
                    <a:pt x="123" y="0"/>
                  </a:lnTo>
                  <a:lnTo>
                    <a:pt x="120" y="0"/>
                  </a:lnTo>
                  <a:lnTo>
                    <a:pt x="117" y="1"/>
                  </a:lnTo>
                  <a:lnTo>
                    <a:pt x="117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78" name="Freeform 306"/>
            <p:cNvSpPr/>
            <p:nvPr/>
          </p:nvSpPr>
          <p:spPr bwMode="auto">
            <a:xfrm>
              <a:off x="4240214" y="1582738"/>
              <a:ext cx="63500" cy="41275"/>
            </a:xfrm>
            <a:custGeom>
              <a:avLst/>
              <a:gdLst/>
              <a:ahLst/>
              <a:cxnLst>
                <a:cxn ang="0">
                  <a:pos x="151" y="0"/>
                </a:cxn>
                <a:cxn ang="0">
                  <a:pos x="151" y="0"/>
                </a:cxn>
                <a:cxn ang="0">
                  <a:pos x="109" y="25"/>
                </a:cxn>
                <a:cxn ang="0">
                  <a:pos x="88" y="37"/>
                </a:cxn>
                <a:cxn ang="0">
                  <a:pos x="66" y="49"/>
                </a:cxn>
                <a:cxn ang="0">
                  <a:pos x="66" y="49"/>
                </a:cxn>
                <a:cxn ang="0">
                  <a:pos x="49" y="58"/>
                </a:cxn>
                <a:cxn ang="0">
                  <a:pos x="31" y="70"/>
                </a:cxn>
                <a:cxn ang="0">
                  <a:pos x="14" y="83"/>
                </a:cxn>
                <a:cxn ang="0">
                  <a:pos x="6" y="89"/>
                </a:cxn>
                <a:cxn ang="0">
                  <a:pos x="0" y="97"/>
                </a:cxn>
                <a:cxn ang="0">
                  <a:pos x="0" y="97"/>
                </a:cxn>
                <a:cxn ang="0">
                  <a:pos x="0" y="100"/>
                </a:cxn>
                <a:cxn ang="0">
                  <a:pos x="0" y="101"/>
                </a:cxn>
                <a:cxn ang="0">
                  <a:pos x="3" y="105"/>
                </a:cxn>
                <a:cxn ang="0">
                  <a:pos x="7" y="105"/>
                </a:cxn>
                <a:cxn ang="0">
                  <a:pos x="8" y="105"/>
                </a:cxn>
                <a:cxn ang="0">
                  <a:pos x="11" y="102"/>
                </a:cxn>
                <a:cxn ang="0">
                  <a:pos x="11" y="102"/>
                </a:cxn>
                <a:cxn ang="0">
                  <a:pos x="17" y="95"/>
                </a:cxn>
                <a:cxn ang="0">
                  <a:pos x="27" y="88"/>
                </a:cxn>
                <a:cxn ang="0">
                  <a:pos x="46" y="76"/>
                </a:cxn>
                <a:cxn ang="0">
                  <a:pos x="46" y="76"/>
                </a:cxn>
                <a:cxn ang="0">
                  <a:pos x="67" y="63"/>
                </a:cxn>
                <a:cxn ang="0">
                  <a:pos x="88" y="50"/>
                </a:cxn>
                <a:cxn ang="0">
                  <a:pos x="88" y="50"/>
                </a:cxn>
                <a:cxn ang="0">
                  <a:pos x="106" y="41"/>
                </a:cxn>
                <a:cxn ang="0">
                  <a:pos x="123" y="30"/>
                </a:cxn>
                <a:cxn ang="0">
                  <a:pos x="157" y="11"/>
                </a:cxn>
                <a:cxn ang="0">
                  <a:pos x="157" y="11"/>
                </a:cxn>
                <a:cxn ang="0">
                  <a:pos x="159" y="8"/>
                </a:cxn>
                <a:cxn ang="0">
                  <a:pos x="160" y="7"/>
                </a:cxn>
                <a:cxn ang="0">
                  <a:pos x="159" y="3"/>
                </a:cxn>
                <a:cxn ang="0">
                  <a:pos x="156" y="0"/>
                </a:cxn>
                <a:cxn ang="0">
                  <a:pos x="153" y="0"/>
                </a:cxn>
                <a:cxn ang="0">
                  <a:pos x="151" y="0"/>
                </a:cxn>
                <a:cxn ang="0">
                  <a:pos x="151" y="0"/>
                </a:cxn>
              </a:cxnLst>
              <a:rect l="0" t="0" r="r" b="b"/>
              <a:pathLst>
                <a:path w="160" h="105">
                  <a:moveTo>
                    <a:pt x="151" y="0"/>
                  </a:moveTo>
                  <a:lnTo>
                    <a:pt x="151" y="0"/>
                  </a:lnTo>
                  <a:lnTo>
                    <a:pt x="109" y="25"/>
                  </a:lnTo>
                  <a:lnTo>
                    <a:pt x="88" y="37"/>
                  </a:lnTo>
                  <a:lnTo>
                    <a:pt x="66" y="49"/>
                  </a:lnTo>
                  <a:lnTo>
                    <a:pt x="66" y="49"/>
                  </a:lnTo>
                  <a:lnTo>
                    <a:pt x="49" y="58"/>
                  </a:lnTo>
                  <a:lnTo>
                    <a:pt x="31" y="70"/>
                  </a:lnTo>
                  <a:lnTo>
                    <a:pt x="14" y="83"/>
                  </a:lnTo>
                  <a:lnTo>
                    <a:pt x="6" y="89"/>
                  </a:lnTo>
                  <a:lnTo>
                    <a:pt x="0" y="97"/>
                  </a:lnTo>
                  <a:lnTo>
                    <a:pt x="0" y="97"/>
                  </a:lnTo>
                  <a:lnTo>
                    <a:pt x="0" y="100"/>
                  </a:lnTo>
                  <a:lnTo>
                    <a:pt x="0" y="101"/>
                  </a:lnTo>
                  <a:lnTo>
                    <a:pt x="3" y="105"/>
                  </a:lnTo>
                  <a:lnTo>
                    <a:pt x="7" y="105"/>
                  </a:lnTo>
                  <a:lnTo>
                    <a:pt x="8" y="105"/>
                  </a:lnTo>
                  <a:lnTo>
                    <a:pt x="11" y="102"/>
                  </a:lnTo>
                  <a:lnTo>
                    <a:pt x="11" y="102"/>
                  </a:lnTo>
                  <a:lnTo>
                    <a:pt x="17" y="95"/>
                  </a:lnTo>
                  <a:lnTo>
                    <a:pt x="27" y="88"/>
                  </a:lnTo>
                  <a:lnTo>
                    <a:pt x="46" y="76"/>
                  </a:lnTo>
                  <a:lnTo>
                    <a:pt x="46" y="76"/>
                  </a:lnTo>
                  <a:lnTo>
                    <a:pt x="67" y="63"/>
                  </a:lnTo>
                  <a:lnTo>
                    <a:pt x="88" y="50"/>
                  </a:lnTo>
                  <a:lnTo>
                    <a:pt x="88" y="50"/>
                  </a:lnTo>
                  <a:lnTo>
                    <a:pt x="106" y="41"/>
                  </a:lnTo>
                  <a:lnTo>
                    <a:pt x="123" y="30"/>
                  </a:lnTo>
                  <a:lnTo>
                    <a:pt x="157" y="11"/>
                  </a:lnTo>
                  <a:lnTo>
                    <a:pt x="157" y="11"/>
                  </a:lnTo>
                  <a:lnTo>
                    <a:pt x="159" y="8"/>
                  </a:lnTo>
                  <a:lnTo>
                    <a:pt x="160" y="7"/>
                  </a:lnTo>
                  <a:lnTo>
                    <a:pt x="159" y="3"/>
                  </a:lnTo>
                  <a:lnTo>
                    <a:pt x="156" y="0"/>
                  </a:lnTo>
                  <a:lnTo>
                    <a:pt x="153" y="0"/>
                  </a:lnTo>
                  <a:lnTo>
                    <a:pt x="151" y="0"/>
                  </a:lnTo>
                  <a:lnTo>
                    <a:pt x="151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79" name="Freeform 307"/>
            <p:cNvSpPr/>
            <p:nvPr/>
          </p:nvSpPr>
          <p:spPr bwMode="auto">
            <a:xfrm>
              <a:off x="4257676" y="1597026"/>
              <a:ext cx="92075" cy="60325"/>
            </a:xfrm>
            <a:custGeom>
              <a:avLst/>
              <a:gdLst/>
              <a:ahLst/>
              <a:cxnLst>
                <a:cxn ang="0">
                  <a:pos x="225" y="1"/>
                </a:cxn>
                <a:cxn ang="0">
                  <a:pos x="225" y="1"/>
                </a:cxn>
                <a:cxn ang="0">
                  <a:pos x="212" y="8"/>
                </a:cxn>
                <a:cxn ang="0">
                  <a:pos x="197" y="16"/>
                </a:cxn>
                <a:cxn ang="0">
                  <a:pos x="184" y="22"/>
                </a:cxn>
                <a:cxn ang="0">
                  <a:pos x="171" y="30"/>
                </a:cxn>
                <a:cxn ang="0">
                  <a:pos x="171" y="30"/>
                </a:cxn>
                <a:cxn ang="0">
                  <a:pos x="141" y="52"/>
                </a:cxn>
                <a:cxn ang="0">
                  <a:pos x="125" y="63"/>
                </a:cxn>
                <a:cxn ang="0">
                  <a:pos x="109" y="73"/>
                </a:cxn>
                <a:cxn ang="0">
                  <a:pos x="109" y="73"/>
                </a:cxn>
                <a:cxn ang="0">
                  <a:pos x="82" y="90"/>
                </a:cxn>
                <a:cxn ang="0">
                  <a:pos x="55" y="107"/>
                </a:cxn>
                <a:cxn ang="0">
                  <a:pos x="55" y="107"/>
                </a:cxn>
                <a:cxn ang="0">
                  <a:pos x="30" y="126"/>
                </a:cxn>
                <a:cxn ang="0">
                  <a:pos x="17" y="133"/>
                </a:cxn>
                <a:cxn ang="0">
                  <a:pos x="10" y="137"/>
                </a:cxn>
                <a:cxn ang="0">
                  <a:pos x="4" y="140"/>
                </a:cxn>
                <a:cxn ang="0">
                  <a:pos x="4" y="140"/>
                </a:cxn>
                <a:cxn ang="0">
                  <a:pos x="1" y="141"/>
                </a:cxn>
                <a:cxn ang="0">
                  <a:pos x="0" y="143"/>
                </a:cxn>
                <a:cxn ang="0">
                  <a:pos x="0" y="148"/>
                </a:cxn>
                <a:cxn ang="0">
                  <a:pos x="1" y="150"/>
                </a:cxn>
                <a:cxn ang="0">
                  <a:pos x="4" y="152"/>
                </a:cxn>
                <a:cxn ang="0">
                  <a:pos x="6" y="150"/>
                </a:cxn>
                <a:cxn ang="0">
                  <a:pos x="6" y="150"/>
                </a:cxn>
                <a:cxn ang="0">
                  <a:pos x="17" y="146"/>
                </a:cxn>
                <a:cxn ang="0">
                  <a:pos x="26" y="140"/>
                </a:cxn>
                <a:cxn ang="0">
                  <a:pos x="44" y="127"/>
                </a:cxn>
                <a:cxn ang="0">
                  <a:pos x="44" y="127"/>
                </a:cxn>
                <a:cxn ang="0">
                  <a:pos x="75" y="107"/>
                </a:cxn>
                <a:cxn ang="0">
                  <a:pos x="108" y="88"/>
                </a:cxn>
                <a:cxn ang="0">
                  <a:pos x="108" y="88"/>
                </a:cxn>
                <a:cxn ang="0">
                  <a:pos x="124" y="78"/>
                </a:cxn>
                <a:cxn ang="0">
                  <a:pos x="140" y="67"/>
                </a:cxn>
                <a:cxn ang="0">
                  <a:pos x="168" y="46"/>
                </a:cxn>
                <a:cxn ang="0">
                  <a:pos x="168" y="46"/>
                </a:cxn>
                <a:cxn ang="0">
                  <a:pos x="184" y="35"/>
                </a:cxn>
                <a:cxn ang="0">
                  <a:pos x="200" y="27"/>
                </a:cxn>
                <a:cxn ang="0">
                  <a:pos x="215" y="20"/>
                </a:cxn>
                <a:cxn ang="0">
                  <a:pos x="230" y="10"/>
                </a:cxn>
                <a:cxn ang="0">
                  <a:pos x="230" y="10"/>
                </a:cxn>
                <a:cxn ang="0">
                  <a:pos x="231" y="9"/>
                </a:cxn>
                <a:cxn ang="0">
                  <a:pos x="232" y="7"/>
                </a:cxn>
                <a:cxn ang="0">
                  <a:pos x="231" y="3"/>
                </a:cxn>
                <a:cxn ang="0">
                  <a:pos x="229" y="0"/>
                </a:cxn>
                <a:cxn ang="0">
                  <a:pos x="226" y="0"/>
                </a:cxn>
                <a:cxn ang="0">
                  <a:pos x="225" y="1"/>
                </a:cxn>
                <a:cxn ang="0">
                  <a:pos x="225" y="1"/>
                </a:cxn>
              </a:cxnLst>
              <a:rect l="0" t="0" r="r" b="b"/>
              <a:pathLst>
                <a:path w="232" h="152">
                  <a:moveTo>
                    <a:pt x="225" y="1"/>
                  </a:moveTo>
                  <a:lnTo>
                    <a:pt x="225" y="1"/>
                  </a:lnTo>
                  <a:lnTo>
                    <a:pt x="212" y="8"/>
                  </a:lnTo>
                  <a:lnTo>
                    <a:pt x="197" y="16"/>
                  </a:lnTo>
                  <a:lnTo>
                    <a:pt x="184" y="22"/>
                  </a:lnTo>
                  <a:lnTo>
                    <a:pt x="171" y="30"/>
                  </a:lnTo>
                  <a:lnTo>
                    <a:pt x="171" y="30"/>
                  </a:lnTo>
                  <a:lnTo>
                    <a:pt x="141" y="52"/>
                  </a:lnTo>
                  <a:lnTo>
                    <a:pt x="125" y="63"/>
                  </a:lnTo>
                  <a:lnTo>
                    <a:pt x="109" y="73"/>
                  </a:lnTo>
                  <a:lnTo>
                    <a:pt x="109" y="73"/>
                  </a:lnTo>
                  <a:lnTo>
                    <a:pt x="82" y="90"/>
                  </a:lnTo>
                  <a:lnTo>
                    <a:pt x="55" y="107"/>
                  </a:lnTo>
                  <a:lnTo>
                    <a:pt x="55" y="107"/>
                  </a:lnTo>
                  <a:lnTo>
                    <a:pt x="30" y="126"/>
                  </a:lnTo>
                  <a:lnTo>
                    <a:pt x="17" y="133"/>
                  </a:lnTo>
                  <a:lnTo>
                    <a:pt x="10" y="137"/>
                  </a:lnTo>
                  <a:lnTo>
                    <a:pt x="4" y="140"/>
                  </a:lnTo>
                  <a:lnTo>
                    <a:pt x="4" y="140"/>
                  </a:lnTo>
                  <a:lnTo>
                    <a:pt x="1" y="141"/>
                  </a:lnTo>
                  <a:lnTo>
                    <a:pt x="0" y="143"/>
                  </a:lnTo>
                  <a:lnTo>
                    <a:pt x="0" y="148"/>
                  </a:lnTo>
                  <a:lnTo>
                    <a:pt x="1" y="150"/>
                  </a:lnTo>
                  <a:lnTo>
                    <a:pt x="4" y="152"/>
                  </a:lnTo>
                  <a:lnTo>
                    <a:pt x="6" y="150"/>
                  </a:lnTo>
                  <a:lnTo>
                    <a:pt x="6" y="150"/>
                  </a:lnTo>
                  <a:lnTo>
                    <a:pt x="17" y="146"/>
                  </a:lnTo>
                  <a:lnTo>
                    <a:pt x="26" y="140"/>
                  </a:lnTo>
                  <a:lnTo>
                    <a:pt x="44" y="127"/>
                  </a:lnTo>
                  <a:lnTo>
                    <a:pt x="44" y="127"/>
                  </a:lnTo>
                  <a:lnTo>
                    <a:pt x="75" y="107"/>
                  </a:lnTo>
                  <a:lnTo>
                    <a:pt x="108" y="88"/>
                  </a:lnTo>
                  <a:lnTo>
                    <a:pt x="108" y="88"/>
                  </a:lnTo>
                  <a:lnTo>
                    <a:pt x="124" y="78"/>
                  </a:lnTo>
                  <a:lnTo>
                    <a:pt x="140" y="67"/>
                  </a:lnTo>
                  <a:lnTo>
                    <a:pt x="168" y="46"/>
                  </a:lnTo>
                  <a:lnTo>
                    <a:pt x="168" y="46"/>
                  </a:lnTo>
                  <a:lnTo>
                    <a:pt x="184" y="35"/>
                  </a:lnTo>
                  <a:lnTo>
                    <a:pt x="200" y="27"/>
                  </a:lnTo>
                  <a:lnTo>
                    <a:pt x="215" y="20"/>
                  </a:lnTo>
                  <a:lnTo>
                    <a:pt x="230" y="10"/>
                  </a:lnTo>
                  <a:lnTo>
                    <a:pt x="230" y="10"/>
                  </a:lnTo>
                  <a:lnTo>
                    <a:pt x="231" y="9"/>
                  </a:lnTo>
                  <a:lnTo>
                    <a:pt x="232" y="7"/>
                  </a:lnTo>
                  <a:lnTo>
                    <a:pt x="231" y="3"/>
                  </a:lnTo>
                  <a:lnTo>
                    <a:pt x="229" y="0"/>
                  </a:lnTo>
                  <a:lnTo>
                    <a:pt x="226" y="0"/>
                  </a:lnTo>
                  <a:lnTo>
                    <a:pt x="225" y="1"/>
                  </a:lnTo>
                  <a:lnTo>
                    <a:pt x="225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80" name="Freeform 308"/>
            <p:cNvSpPr>
              <a:spLocks noEditPoints="1"/>
            </p:cNvSpPr>
            <p:nvPr/>
          </p:nvSpPr>
          <p:spPr bwMode="auto">
            <a:xfrm>
              <a:off x="4219576" y="1004888"/>
              <a:ext cx="655638" cy="687388"/>
            </a:xfrm>
            <a:custGeom>
              <a:avLst/>
              <a:gdLst/>
              <a:ahLst/>
              <a:cxnLst>
                <a:cxn ang="0">
                  <a:pos x="516" y="1727"/>
                </a:cxn>
                <a:cxn ang="0">
                  <a:pos x="222" y="1701"/>
                </a:cxn>
                <a:cxn ang="0">
                  <a:pos x="54" y="1637"/>
                </a:cxn>
                <a:cxn ang="0">
                  <a:pos x="15" y="1577"/>
                </a:cxn>
                <a:cxn ang="0">
                  <a:pos x="12" y="1510"/>
                </a:cxn>
                <a:cxn ang="0">
                  <a:pos x="17" y="1363"/>
                </a:cxn>
                <a:cxn ang="0">
                  <a:pos x="8" y="1187"/>
                </a:cxn>
                <a:cxn ang="0">
                  <a:pos x="7" y="803"/>
                </a:cxn>
                <a:cxn ang="0">
                  <a:pos x="20" y="187"/>
                </a:cxn>
                <a:cxn ang="0">
                  <a:pos x="89" y="39"/>
                </a:cxn>
                <a:cxn ang="0">
                  <a:pos x="168" y="9"/>
                </a:cxn>
                <a:cxn ang="0">
                  <a:pos x="274" y="8"/>
                </a:cxn>
                <a:cxn ang="0">
                  <a:pos x="879" y="0"/>
                </a:cxn>
                <a:cxn ang="0">
                  <a:pos x="1429" y="17"/>
                </a:cxn>
                <a:cxn ang="0">
                  <a:pos x="1570" y="53"/>
                </a:cxn>
                <a:cxn ang="0">
                  <a:pos x="1612" y="120"/>
                </a:cxn>
                <a:cxn ang="0">
                  <a:pos x="1627" y="203"/>
                </a:cxn>
                <a:cxn ang="0">
                  <a:pos x="1633" y="230"/>
                </a:cxn>
                <a:cxn ang="0">
                  <a:pos x="1622" y="580"/>
                </a:cxn>
                <a:cxn ang="0">
                  <a:pos x="1651" y="825"/>
                </a:cxn>
                <a:cxn ang="0">
                  <a:pos x="1648" y="979"/>
                </a:cxn>
                <a:cxn ang="0">
                  <a:pos x="1647" y="1178"/>
                </a:cxn>
                <a:cxn ang="0">
                  <a:pos x="1639" y="1351"/>
                </a:cxn>
                <a:cxn ang="0">
                  <a:pos x="1643" y="1455"/>
                </a:cxn>
                <a:cxn ang="0">
                  <a:pos x="1630" y="1595"/>
                </a:cxn>
                <a:cxn ang="0">
                  <a:pos x="1589" y="1653"/>
                </a:cxn>
                <a:cxn ang="0">
                  <a:pos x="1448" y="1716"/>
                </a:cxn>
                <a:cxn ang="0">
                  <a:pos x="1133" y="1730"/>
                </a:cxn>
                <a:cxn ang="0">
                  <a:pos x="1269" y="1682"/>
                </a:cxn>
                <a:cxn ang="0">
                  <a:pos x="1421" y="1672"/>
                </a:cxn>
                <a:cxn ang="0">
                  <a:pos x="1533" y="1637"/>
                </a:cxn>
                <a:cxn ang="0">
                  <a:pos x="1586" y="1570"/>
                </a:cxn>
                <a:cxn ang="0">
                  <a:pos x="1595" y="1450"/>
                </a:cxn>
                <a:cxn ang="0">
                  <a:pos x="1597" y="1157"/>
                </a:cxn>
                <a:cxn ang="0">
                  <a:pos x="1604" y="856"/>
                </a:cxn>
                <a:cxn ang="0">
                  <a:pos x="1583" y="645"/>
                </a:cxn>
                <a:cxn ang="0">
                  <a:pos x="1578" y="426"/>
                </a:cxn>
                <a:cxn ang="0">
                  <a:pos x="1578" y="208"/>
                </a:cxn>
                <a:cxn ang="0">
                  <a:pos x="1558" y="111"/>
                </a:cxn>
                <a:cxn ang="0">
                  <a:pos x="1485" y="74"/>
                </a:cxn>
                <a:cxn ang="0">
                  <a:pos x="1329" y="56"/>
                </a:cxn>
                <a:cxn ang="0">
                  <a:pos x="754" y="50"/>
                </a:cxn>
                <a:cxn ang="0">
                  <a:pos x="344" y="55"/>
                </a:cxn>
                <a:cxn ang="0">
                  <a:pos x="195" y="57"/>
                </a:cxn>
                <a:cxn ang="0">
                  <a:pos x="106" y="98"/>
                </a:cxn>
                <a:cxn ang="0">
                  <a:pos x="68" y="186"/>
                </a:cxn>
                <a:cxn ang="0">
                  <a:pos x="58" y="567"/>
                </a:cxn>
                <a:cxn ang="0">
                  <a:pos x="51" y="890"/>
                </a:cxn>
                <a:cxn ang="0">
                  <a:pos x="58" y="1202"/>
                </a:cxn>
                <a:cxn ang="0">
                  <a:pos x="66" y="1344"/>
                </a:cxn>
                <a:cxn ang="0">
                  <a:pos x="64" y="1522"/>
                </a:cxn>
                <a:cxn ang="0">
                  <a:pos x="80" y="1598"/>
                </a:cxn>
                <a:cxn ang="0">
                  <a:pos x="153" y="1638"/>
                </a:cxn>
                <a:cxn ang="0">
                  <a:pos x="369" y="1675"/>
                </a:cxn>
                <a:cxn ang="0">
                  <a:pos x="557" y="1680"/>
                </a:cxn>
              </a:cxnLst>
              <a:rect l="0" t="0" r="r" b="b"/>
              <a:pathLst>
                <a:path w="1651" h="1730">
                  <a:moveTo>
                    <a:pt x="1133" y="1730"/>
                  </a:moveTo>
                  <a:lnTo>
                    <a:pt x="1133" y="1730"/>
                  </a:lnTo>
                  <a:lnTo>
                    <a:pt x="973" y="1729"/>
                  </a:lnTo>
                  <a:lnTo>
                    <a:pt x="973" y="1729"/>
                  </a:lnTo>
                  <a:lnTo>
                    <a:pt x="835" y="1727"/>
                  </a:lnTo>
                  <a:lnTo>
                    <a:pt x="516" y="1727"/>
                  </a:lnTo>
                  <a:lnTo>
                    <a:pt x="516" y="1727"/>
                  </a:lnTo>
                  <a:lnTo>
                    <a:pt x="480" y="1726"/>
                  </a:lnTo>
                  <a:lnTo>
                    <a:pt x="446" y="1725"/>
                  </a:lnTo>
                  <a:lnTo>
                    <a:pt x="377" y="1720"/>
                  </a:lnTo>
                  <a:lnTo>
                    <a:pt x="309" y="1712"/>
                  </a:lnTo>
                  <a:lnTo>
                    <a:pt x="239" y="1704"/>
                  </a:lnTo>
                  <a:lnTo>
                    <a:pt x="222" y="1701"/>
                  </a:lnTo>
                  <a:lnTo>
                    <a:pt x="222" y="1701"/>
                  </a:lnTo>
                  <a:lnTo>
                    <a:pt x="192" y="1696"/>
                  </a:lnTo>
                  <a:lnTo>
                    <a:pt x="165" y="1691"/>
                  </a:lnTo>
                  <a:lnTo>
                    <a:pt x="139" y="1683"/>
                  </a:lnTo>
                  <a:lnTo>
                    <a:pt x="115" y="1674"/>
                  </a:lnTo>
                  <a:lnTo>
                    <a:pt x="93" y="1663"/>
                  </a:lnTo>
                  <a:lnTo>
                    <a:pt x="72" y="1652"/>
                  </a:lnTo>
                  <a:lnTo>
                    <a:pt x="54" y="1637"/>
                  </a:lnTo>
                  <a:lnTo>
                    <a:pt x="37" y="1623"/>
                  </a:lnTo>
                  <a:lnTo>
                    <a:pt x="37" y="1623"/>
                  </a:lnTo>
                  <a:lnTo>
                    <a:pt x="30" y="1615"/>
                  </a:lnTo>
                  <a:lnTo>
                    <a:pt x="25" y="1606"/>
                  </a:lnTo>
                  <a:lnTo>
                    <a:pt x="20" y="1597"/>
                  </a:lnTo>
                  <a:lnTo>
                    <a:pt x="17" y="1586"/>
                  </a:lnTo>
                  <a:lnTo>
                    <a:pt x="15" y="1577"/>
                  </a:lnTo>
                  <a:lnTo>
                    <a:pt x="13" y="1567"/>
                  </a:lnTo>
                  <a:lnTo>
                    <a:pt x="13" y="1557"/>
                  </a:lnTo>
                  <a:lnTo>
                    <a:pt x="15" y="1548"/>
                  </a:lnTo>
                  <a:lnTo>
                    <a:pt x="15" y="1548"/>
                  </a:lnTo>
                  <a:lnTo>
                    <a:pt x="15" y="1538"/>
                  </a:lnTo>
                  <a:lnTo>
                    <a:pt x="15" y="1529"/>
                  </a:lnTo>
                  <a:lnTo>
                    <a:pt x="12" y="1510"/>
                  </a:lnTo>
                  <a:lnTo>
                    <a:pt x="12" y="1510"/>
                  </a:lnTo>
                  <a:lnTo>
                    <a:pt x="12" y="1492"/>
                  </a:lnTo>
                  <a:lnTo>
                    <a:pt x="13" y="1458"/>
                  </a:lnTo>
                  <a:lnTo>
                    <a:pt x="17" y="1393"/>
                  </a:lnTo>
                  <a:lnTo>
                    <a:pt x="17" y="1393"/>
                  </a:lnTo>
                  <a:lnTo>
                    <a:pt x="17" y="1363"/>
                  </a:lnTo>
                  <a:lnTo>
                    <a:pt x="17" y="1363"/>
                  </a:lnTo>
                  <a:lnTo>
                    <a:pt x="16" y="1327"/>
                  </a:lnTo>
                  <a:lnTo>
                    <a:pt x="13" y="1292"/>
                  </a:lnTo>
                  <a:lnTo>
                    <a:pt x="13" y="1292"/>
                  </a:lnTo>
                  <a:lnTo>
                    <a:pt x="11" y="1258"/>
                  </a:lnTo>
                  <a:lnTo>
                    <a:pt x="9" y="1224"/>
                  </a:lnTo>
                  <a:lnTo>
                    <a:pt x="9" y="1224"/>
                  </a:lnTo>
                  <a:lnTo>
                    <a:pt x="8" y="1187"/>
                  </a:lnTo>
                  <a:lnTo>
                    <a:pt x="7" y="1151"/>
                  </a:lnTo>
                  <a:lnTo>
                    <a:pt x="0" y="1080"/>
                  </a:lnTo>
                  <a:lnTo>
                    <a:pt x="0" y="1080"/>
                  </a:lnTo>
                  <a:lnTo>
                    <a:pt x="0" y="1050"/>
                  </a:lnTo>
                  <a:lnTo>
                    <a:pt x="0" y="1008"/>
                  </a:lnTo>
                  <a:lnTo>
                    <a:pt x="3" y="904"/>
                  </a:lnTo>
                  <a:lnTo>
                    <a:pt x="7" y="803"/>
                  </a:lnTo>
                  <a:lnTo>
                    <a:pt x="9" y="747"/>
                  </a:lnTo>
                  <a:lnTo>
                    <a:pt x="9" y="747"/>
                  </a:lnTo>
                  <a:lnTo>
                    <a:pt x="13" y="503"/>
                  </a:lnTo>
                  <a:lnTo>
                    <a:pt x="16" y="323"/>
                  </a:lnTo>
                  <a:lnTo>
                    <a:pt x="18" y="212"/>
                  </a:lnTo>
                  <a:lnTo>
                    <a:pt x="18" y="212"/>
                  </a:lnTo>
                  <a:lnTo>
                    <a:pt x="20" y="187"/>
                  </a:lnTo>
                  <a:lnTo>
                    <a:pt x="24" y="163"/>
                  </a:lnTo>
                  <a:lnTo>
                    <a:pt x="30" y="141"/>
                  </a:lnTo>
                  <a:lnTo>
                    <a:pt x="38" y="118"/>
                  </a:lnTo>
                  <a:lnTo>
                    <a:pt x="49" y="97"/>
                  </a:lnTo>
                  <a:lnTo>
                    <a:pt x="60" y="76"/>
                  </a:lnTo>
                  <a:lnTo>
                    <a:pt x="73" y="56"/>
                  </a:lnTo>
                  <a:lnTo>
                    <a:pt x="89" y="39"/>
                  </a:lnTo>
                  <a:lnTo>
                    <a:pt x="89" y="39"/>
                  </a:lnTo>
                  <a:lnTo>
                    <a:pt x="94" y="34"/>
                  </a:lnTo>
                  <a:lnTo>
                    <a:pt x="100" y="29"/>
                  </a:lnTo>
                  <a:lnTo>
                    <a:pt x="114" y="22"/>
                  </a:lnTo>
                  <a:lnTo>
                    <a:pt x="131" y="17"/>
                  </a:lnTo>
                  <a:lnTo>
                    <a:pt x="148" y="13"/>
                  </a:lnTo>
                  <a:lnTo>
                    <a:pt x="168" y="9"/>
                  </a:lnTo>
                  <a:lnTo>
                    <a:pt x="186" y="8"/>
                  </a:lnTo>
                  <a:lnTo>
                    <a:pt x="222" y="8"/>
                  </a:lnTo>
                  <a:lnTo>
                    <a:pt x="222" y="8"/>
                  </a:lnTo>
                  <a:lnTo>
                    <a:pt x="253" y="8"/>
                  </a:lnTo>
                  <a:lnTo>
                    <a:pt x="253" y="8"/>
                  </a:lnTo>
                  <a:lnTo>
                    <a:pt x="274" y="8"/>
                  </a:lnTo>
                  <a:lnTo>
                    <a:pt x="274" y="8"/>
                  </a:lnTo>
                  <a:lnTo>
                    <a:pt x="423" y="6"/>
                  </a:lnTo>
                  <a:lnTo>
                    <a:pt x="570" y="4"/>
                  </a:lnTo>
                  <a:lnTo>
                    <a:pt x="570" y="4"/>
                  </a:lnTo>
                  <a:lnTo>
                    <a:pt x="720" y="1"/>
                  </a:lnTo>
                  <a:lnTo>
                    <a:pt x="869" y="0"/>
                  </a:lnTo>
                  <a:lnTo>
                    <a:pt x="879" y="0"/>
                  </a:lnTo>
                  <a:lnTo>
                    <a:pt x="879" y="0"/>
                  </a:lnTo>
                  <a:lnTo>
                    <a:pt x="1015" y="0"/>
                  </a:lnTo>
                  <a:lnTo>
                    <a:pt x="1153" y="2"/>
                  </a:lnTo>
                  <a:lnTo>
                    <a:pt x="1222" y="4"/>
                  </a:lnTo>
                  <a:lnTo>
                    <a:pt x="1290" y="6"/>
                  </a:lnTo>
                  <a:lnTo>
                    <a:pt x="1359" y="12"/>
                  </a:lnTo>
                  <a:lnTo>
                    <a:pt x="1429" y="17"/>
                  </a:lnTo>
                  <a:lnTo>
                    <a:pt x="1429" y="17"/>
                  </a:lnTo>
                  <a:lnTo>
                    <a:pt x="1464" y="21"/>
                  </a:lnTo>
                  <a:lnTo>
                    <a:pt x="1483" y="23"/>
                  </a:lnTo>
                  <a:lnTo>
                    <a:pt x="1504" y="27"/>
                  </a:lnTo>
                  <a:lnTo>
                    <a:pt x="1525" y="33"/>
                  </a:lnTo>
                  <a:lnTo>
                    <a:pt x="1545" y="40"/>
                  </a:lnTo>
                  <a:lnTo>
                    <a:pt x="1562" y="50"/>
                  </a:lnTo>
                  <a:lnTo>
                    <a:pt x="1570" y="53"/>
                  </a:lnTo>
                  <a:lnTo>
                    <a:pt x="1576" y="60"/>
                  </a:lnTo>
                  <a:lnTo>
                    <a:pt x="1576" y="60"/>
                  </a:lnTo>
                  <a:lnTo>
                    <a:pt x="1587" y="72"/>
                  </a:lnTo>
                  <a:lnTo>
                    <a:pt x="1596" y="84"/>
                  </a:lnTo>
                  <a:lnTo>
                    <a:pt x="1603" y="95"/>
                  </a:lnTo>
                  <a:lnTo>
                    <a:pt x="1608" y="107"/>
                  </a:lnTo>
                  <a:lnTo>
                    <a:pt x="1612" y="120"/>
                  </a:lnTo>
                  <a:lnTo>
                    <a:pt x="1616" y="133"/>
                  </a:lnTo>
                  <a:lnTo>
                    <a:pt x="1620" y="161"/>
                  </a:lnTo>
                  <a:lnTo>
                    <a:pt x="1620" y="161"/>
                  </a:lnTo>
                  <a:lnTo>
                    <a:pt x="1622" y="180"/>
                  </a:lnTo>
                  <a:lnTo>
                    <a:pt x="1626" y="200"/>
                  </a:lnTo>
                  <a:lnTo>
                    <a:pt x="1627" y="201"/>
                  </a:lnTo>
                  <a:lnTo>
                    <a:pt x="1627" y="203"/>
                  </a:lnTo>
                  <a:lnTo>
                    <a:pt x="1627" y="203"/>
                  </a:lnTo>
                  <a:lnTo>
                    <a:pt x="1631" y="209"/>
                  </a:lnTo>
                  <a:lnTo>
                    <a:pt x="1633" y="217"/>
                  </a:lnTo>
                  <a:lnTo>
                    <a:pt x="1633" y="222"/>
                  </a:lnTo>
                  <a:lnTo>
                    <a:pt x="1633" y="222"/>
                  </a:lnTo>
                  <a:lnTo>
                    <a:pt x="1633" y="230"/>
                  </a:lnTo>
                  <a:lnTo>
                    <a:pt x="1633" y="230"/>
                  </a:lnTo>
                  <a:lnTo>
                    <a:pt x="1630" y="311"/>
                  </a:lnTo>
                  <a:lnTo>
                    <a:pt x="1626" y="391"/>
                  </a:lnTo>
                  <a:lnTo>
                    <a:pt x="1626" y="391"/>
                  </a:lnTo>
                  <a:lnTo>
                    <a:pt x="1623" y="465"/>
                  </a:lnTo>
                  <a:lnTo>
                    <a:pt x="1621" y="540"/>
                  </a:lnTo>
                  <a:lnTo>
                    <a:pt x="1621" y="540"/>
                  </a:lnTo>
                  <a:lnTo>
                    <a:pt x="1622" y="580"/>
                  </a:lnTo>
                  <a:lnTo>
                    <a:pt x="1626" y="621"/>
                  </a:lnTo>
                  <a:lnTo>
                    <a:pt x="1630" y="662"/>
                  </a:lnTo>
                  <a:lnTo>
                    <a:pt x="1637" y="702"/>
                  </a:lnTo>
                  <a:lnTo>
                    <a:pt x="1637" y="702"/>
                  </a:lnTo>
                  <a:lnTo>
                    <a:pt x="1644" y="764"/>
                  </a:lnTo>
                  <a:lnTo>
                    <a:pt x="1648" y="794"/>
                  </a:lnTo>
                  <a:lnTo>
                    <a:pt x="1651" y="825"/>
                  </a:lnTo>
                  <a:lnTo>
                    <a:pt x="1651" y="825"/>
                  </a:lnTo>
                  <a:lnTo>
                    <a:pt x="1651" y="849"/>
                  </a:lnTo>
                  <a:lnTo>
                    <a:pt x="1651" y="872"/>
                  </a:lnTo>
                  <a:lnTo>
                    <a:pt x="1650" y="919"/>
                  </a:lnTo>
                  <a:lnTo>
                    <a:pt x="1650" y="919"/>
                  </a:lnTo>
                  <a:lnTo>
                    <a:pt x="1648" y="979"/>
                  </a:lnTo>
                  <a:lnTo>
                    <a:pt x="1648" y="979"/>
                  </a:lnTo>
                  <a:lnTo>
                    <a:pt x="1650" y="1038"/>
                  </a:lnTo>
                  <a:lnTo>
                    <a:pt x="1650" y="1038"/>
                  </a:lnTo>
                  <a:lnTo>
                    <a:pt x="1651" y="1097"/>
                  </a:lnTo>
                  <a:lnTo>
                    <a:pt x="1650" y="1127"/>
                  </a:lnTo>
                  <a:lnTo>
                    <a:pt x="1648" y="1156"/>
                  </a:lnTo>
                  <a:lnTo>
                    <a:pt x="1648" y="1156"/>
                  </a:lnTo>
                  <a:lnTo>
                    <a:pt x="1647" y="1178"/>
                  </a:lnTo>
                  <a:lnTo>
                    <a:pt x="1643" y="1199"/>
                  </a:lnTo>
                  <a:lnTo>
                    <a:pt x="1643" y="1199"/>
                  </a:lnTo>
                  <a:lnTo>
                    <a:pt x="1639" y="1232"/>
                  </a:lnTo>
                  <a:lnTo>
                    <a:pt x="1638" y="1249"/>
                  </a:lnTo>
                  <a:lnTo>
                    <a:pt x="1638" y="1266"/>
                  </a:lnTo>
                  <a:lnTo>
                    <a:pt x="1638" y="1266"/>
                  </a:lnTo>
                  <a:lnTo>
                    <a:pt x="1639" y="1351"/>
                  </a:lnTo>
                  <a:lnTo>
                    <a:pt x="1640" y="1403"/>
                  </a:lnTo>
                  <a:lnTo>
                    <a:pt x="1642" y="1440"/>
                  </a:lnTo>
                  <a:lnTo>
                    <a:pt x="1642" y="1440"/>
                  </a:lnTo>
                  <a:lnTo>
                    <a:pt x="1643" y="1446"/>
                  </a:lnTo>
                  <a:lnTo>
                    <a:pt x="1643" y="1446"/>
                  </a:lnTo>
                  <a:lnTo>
                    <a:pt x="1643" y="1451"/>
                  </a:lnTo>
                  <a:lnTo>
                    <a:pt x="1643" y="1455"/>
                  </a:lnTo>
                  <a:lnTo>
                    <a:pt x="1643" y="1466"/>
                  </a:lnTo>
                  <a:lnTo>
                    <a:pt x="1643" y="1466"/>
                  </a:lnTo>
                  <a:lnTo>
                    <a:pt x="1643" y="1514"/>
                  </a:lnTo>
                  <a:lnTo>
                    <a:pt x="1642" y="1538"/>
                  </a:lnTo>
                  <a:lnTo>
                    <a:pt x="1639" y="1561"/>
                  </a:lnTo>
                  <a:lnTo>
                    <a:pt x="1634" y="1584"/>
                  </a:lnTo>
                  <a:lnTo>
                    <a:pt x="1630" y="1595"/>
                  </a:lnTo>
                  <a:lnTo>
                    <a:pt x="1626" y="1606"/>
                  </a:lnTo>
                  <a:lnTo>
                    <a:pt x="1621" y="1616"/>
                  </a:lnTo>
                  <a:lnTo>
                    <a:pt x="1616" y="1625"/>
                  </a:lnTo>
                  <a:lnTo>
                    <a:pt x="1608" y="1635"/>
                  </a:lnTo>
                  <a:lnTo>
                    <a:pt x="1600" y="1644"/>
                  </a:lnTo>
                  <a:lnTo>
                    <a:pt x="1600" y="1644"/>
                  </a:lnTo>
                  <a:lnTo>
                    <a:pt x="1589" y="1653"/>
                  </a:lnTo>
                  <a:lnTo>
                    <a:pt x="1579" y="1662"/>
                  </a:lnTo>
                  <a:lnTo>
                    <a:pt x="1558" y="1676"/>
                  </a:lnTo>
                  <a:lnTo>
                    <a:pt x="1536" y="1688"/>
                  </a:lnTo>
                  <a:lnTo>
                    <a:pt x="1512" y="1699"/>
                  </a:lnTo>
                  <a:lnTo>
                    <a:pt x="1490" y="1706"/>
                  </a:lnTo>
                  <a:lnTo>
                    <a:pt x="1469" y="1712"/>
                  </a:lnTo>
                  <a:lnTo>
                    <a:pt x="1448" y="1716"/>
                  </a:lnTo>
                  <a:lnTo>
                    <a:pt x="1430" y="1718"/>
                  </a:lnTo>
                  <a:lnTo>
                    <a:pt x="1430" y="1718"/>
                  </a:lnTo>
                  <a:lnTo>
                    <a:pt x="1391" y="1721"/>
                  </a:lnTo>
                  <a:lnTo>
                    <a:pt x="1351" y="1723"/>
                  </a:lnTo>
                  <a:lnTo>
                    <a:pt x="1273" y="1727"/>
                  </a:lnTo>
                  <a:lnTo>
                    <a:pt x="1198" y="1729"/>
                  </a:lnTo>
                  <a:lnTo>
                    <a:pt x="1133" y="1730"/>
                  </a:lnTo>
                  <a:lnTo>
                    <a:pt x="1133" y="1730"/>
                  </a:lnTo>
                  <a:close/>
                  <a:moveTo>
                    <a:pt x="1168" y="1679"/>
                  </a:moveTo>
                  <a:lnTo>
                    <a:pt x="1168" y="1679"/>
                  </a:lnTo>
                  <a:lnTo>
                    <a:pt x="1202" y="1679"/>
                  </a:lnTo>
                  <a:lnTo>
                    <a:pt x="1235" y="1680"/>
                  </a:lnTo>
                  <a:lnTo>
                    <a:pt x="1235" y="1680"/>
                  </a:lnTo>
                  <a:lnTo>
                    <a:pt x="1269" y="1682"/>
                  </a:lnTo>
                  <a:lnTo>
                    <a:pt x="1303" y="1683"/>
                  </a:lnTo>
                  <a:lnTo>
                    <a:pt x="1303" y="1683"/>
                  </a:lnTo>
                  <a:lnTo>
                    <a:pt x="1338" y="1682"/>
                  </a:lnTo>
                  <a:lnTo>
                    <a:pt x="1370" y="1679"/>
                  </a:lnTo>
                  <a:lnTo>
                    <a:pt x="1381" y="1678"/>
                  </a:lnTo>
                  <a:lnTo>
                    <a:pt x="1381" y="1678"/>
                  </a:lnTo>
                  <a:lnTo>
                    <a:pt x="1421" y="1672"/>
                  </a:lnTo>
                  <a:lnTo>
                    <a:pt x="1440" y="1669"/>
                  </a:lnTo>
                  <a:lnTo>
                    <a:pt x="1461" y="1665"/>
                  </a:lnTo>
                  <a:lnTo>
                    <a:pt x="1481" y="1659"/>
                  </a:lnTo>
                  <a:lnTo>
                    <a:pt x="1499" y="1654"/>
                  </a:lnTo>
                  <a:lnTo>
                    <a:pt x="1517" y="1646"/>
                  </a:lnTo>
                  <a:lnTo>
                    <a:pt x="1533" y="1637"/>
                  </a:lnTo>
                  <a:lnTo>
                    <a:pt x="1533" y="1637"/>
                  </a:lnTo>
                  <a:lnTo>
                    <a:pt x="1545" y="1629"/>
                  </a:lnTo>
                  <a:lnTo>
                    <a:pt x="1554" y="1620"/>
                  </a:lnTo>
                  <a:lnTo>
                    <a:pt x="1563" y="1611"/>
                  </a:lnTo>
                  <a:lnTo>
                    <a:pt x="1570" y="1602"/>
                  </a:lnTo>
                  <a:lnTo>
                    <a:pt x="1576" y="1591"/>
                  </a:lnTo>
                  <a:lnTo>
                    <a:pt x="1582" y="1581"/>
                  </a:lnTo>
                  <a:lnTo>
                    <a:pt x="1586" y="1570"/>
                  </a:lnTo>
                  <a:lnTo>
                    <a:pt x="1588" y="1559"/>
                  </a:lnTo>
                  <a:lnTo>
                    <a:pt x="1592" y="1536"/>
                  </a:lnTo>
                  <a:lnTo>
                    <a:pt x="1595" y="1513"/>
                  </a:lnTo>
                  <a:lnTo>
                    <a:pt x="1595" y="1488"/>
                  </a:lnTo>
                  <a:lnTo>
                    <a:pt x="1595" y="1465"/>
                  </a:lnTo>
                  <a:lnTo>
                    <a:pt x="1595" y="1450"/>
                  </a:lnTo>
                  <a:lnTo>
                    <a:pt x="1595" y="1450"/>
                  </a:lnTo>
                  <a:lnTo>
                    <a:pt x="1592" y="1425"/>
                  </a:lnTo>
                  <a:lnTo>
                    <a:pt x="1591" y="1393"/>
                  </a:lnTo>
                  <a:lnTo>
                    <a:pt x="1589" y="1321"/>
                  </a:lnTo>
                  <a:lnTo>
                    <a:pt x="1591" y="1251"/>
                  </a:lnTo>
                  <a:lnTo>
                    <a:pt x="1593" y="1202"/>
                  </a:lnTo>
                  <a:lnTo>
                    <a:pt x="1593" y="1202"/>
                  </a:lnTo>
                  <a:lnTo>
                    <a:pt x="1597" y="1157"/>
                  </a:lnTo>
                  <a:lnTo>
                    <a:pt x="1600" y="1113"/>
                  </a:lnTo>
                  <a:lnTo>
                    <a:pt x="1603" y="1068"/>
                  </a:lnTo>
                  <a:lnTo>
                    <a:pt x="1604" y="1024"/>
                  </a:lnTo>
                  <a:lnTo>
                    <a:pt x="1605" y="941"/>
                  </a:lnTo>
                  <a:lnTo>
                    <a:pt x="1604" y="866"/>
                  </a:lnTo>
                  <a:lnTo>
                    <a:pt x="1604" y="856"/>
                  </a:lnTo>
                  <a:lnTo>
                    <a:pt x="1604" y="856"/>
                  </a:lnTo>
                  <a:lnTo>
                    <a:pt x="1603" y="812"/>
                  </a:lnTo>
                  <a:lnTo>
                    <a:pt x="1601" y="766"/>
                  </a:lnTo>
                  <a:lnTo>
                    <a:pt x="1597" y="722"/>
                  </a:lnTo>
                  <a:lnTo>
                    <a:pt x="1593" y="699"/>
                  </a:lnTo>
                  <a:lnTo>
                    <a:pt x="1589" y="677"/>
                  </a:lnTo>
                  <a:lnTo>
                    <a:pt x="1589" y="677"/>
                  </a:lnTo>
                  <a:lnTo>
                    <a:pt x="1583" y="645"/>
                  </a:lnTo>
                  <a:lnTo>
                    <a:pt x="1578" y="612"/>
                  </a:lnTo>
                  <a:lnTo>
                    <a:pt x="1574" y="577"/>
                  </a:lnTo>
                  <a:lnTo>
                    <a:pt x="1572" y="558"/>
                  </a:lnTo>
                  <a:lnTo>
                    <a:pt x="1572" y="540"/>
                  </a:lnTo>
                  <a:lnTo>
                    <a:pt x="1572" y="540"/>
                  </a:lnTo>
                  <a:lnTo>
                    <a:pt x="1578" y="426"/>
                  </a:lnTo>
                  <a:lnTo>
                    <a:pt x="1578" y="426"/>
                  </a:lnTo>
                  <a:lnTo>
                    <a:pt x="1582" y="328"/>
                  </a:lnTo>
                  <a:lnTo>
                    <a:pt x="1583" y="278"/>
                  </a:lnTo>
                  <a:lnTo>
                    <a:pt x="1584" y="229"/>
                  </a:lnTo>
                  <a:lnTo>
                    <a:pt x="1584" y="227"/>
                  </a:lnTo>
                  <a:lnTo>
                    <a:pt x="1584" y="227"/>
                  </a:lnTo>
                  <a:lnTo>
                    <a:pt x="1584" y="227"/>
                  </a:lnTo>
                  <a:lnTo>
                    <a:pt x="1578" y="208"/>
                  </a:lnTo>
                  <a:lnTo>
                    <a:pt x="1574" y="187"/>
                  </a:lnTo>
                  <a:lnTo>
                    <a:pt x="1570" y="166"/>
                  </a:lnTo>
                  <a:lnTo>
                    <a:pt x="1569" y="144"/>
                  </a:lnTo>
                  <a:lnTo>
                    <a:pt x="1569" y="144"/>
                  </a:lnTo>
                  <a:lnTo>
                    <a:pt x="1567" y="131"/>
                  </a:lnTo>
                  <a:lnTo>
                    <a:pt x="1563" y="120"/>
                  </a:lnTo>
                  <a:lnTo>
                    <a:pt x="1558" y="111"/>
                  </a:lnTo>
                  <a:lnTo>
                    <a:pt x="1550" y="104"/>
                  </a:lnTo>
                  <a:lnTo>
                    <a:pt x="1542" y="98"/>
                  </a:lnTo>
                  <a:lnTo>
                    <a:pt x="1533" y="93"/>
                  </a:lnTo>
                  <a:lnTo>
                    <a:pt x="1514" y="85"/>
                  </a:lnTo>
                  <a:lnTo>
                    <a:pt x="1507" y="81"/>
                  </a:lnTo>
                  <a:lnTo>
                    <a:pt x="1507" y="81"/>
                  </a:lnTo>
                  <a:lnTo>
                    <a:pt x="1485" y="74"/>
                  </a:lnTo>
                  <a:lnTo>
                    <a:pt x="1463" y="68"/>
                  </a:lnTo>
                  <a:lnTo>
                    <a:pt x="1438" y="64"/>
                  </a:lnTo>
                  <a:lnTo>
                    <a:pt x="1414" y="60"/>
                  </a:lnTo>
                  <a:lnTo>
                    <a:pt x="1389" y="59"/>
                  </a:lnTo>
                  <a:lnTo>
                    <a:pt x="1367" y="57"/>
                  </a:lnTo>
                  <a:lnTo>
                    <a:pt x="1329" y="56"/>
                  </a:lnTo>
                  <a:lnTo>
                    <a:pt x="1329" y="56"/>
                  </a:lnTo>
                  <a:lnTo>
                    <a:pt x="1214" y="55"/>
                  </a:lnTo>
                  <a:lnTo>
                    <a:pt x="1099" y="52"/>
                  </a:lnTo>
                  <a:lnTo>
                    <a:pt x="1099" y="52"/>
                  </a:lnTo>
                  <a:lnTo>
                    <a:pt x="984" y="50"/>
                  </a:lnTo>
                  <a:lnTo>
                    <a:pt x="869" y="48"/>
                  </a:lnTo>
                  <a:lnTo>
                    <a:pt x="869" y="48"/>
                  </a:lnTo>
                  <a:lnTo>
                    <a:pt x="754" y="50"/>
                  </a:lnTo>
                  <a:lnTo>
                    <a:pt x="640" y="52"/>
                  </a:lnTo>
                  <a:lnTo>
                    <a:pt x="640" y="52"/>
                  </a:lnTo>
                  <a:lnTo>
                    <a:pt x="526" y="55"/>
                  </a:lnTo>
                  <a:lnTo>
                    <a:pt x="411" y="56"/>
                  </a:lnTo>
                  <a:lnTo>
                    <a:pt x="411" y="56"/>
                  </a:lnTo>
                  <a:lnTo>
                    <a:pt x="378" y="55"/>
                  </a:lnTo>
                  <a:lnTo>
                    <a:pt x="344" y="55"/>
                  </a:lnTo>
                  <a:lnTo>
                    <a:pt x="344" y="55"/>
                  </a:lnTo>
                  <a:lnTo>
                    <a:pt x="309" y="53"/>
                  </a:lnTo>
                  <a:lnTo>
                    <a:pt x="274" y="52"/>
                  </a:lnTo>
                  <a:lnTo>
                    <a:pt x="274" y="52"/>
                  </a:lnTo>
                  <a:lnTo>
                    <a:pt x="245" y="53"/>
                  </a:lnTo>
                  <a:lnTo>
                    <a:pt x="219" y="55"/>
                  </a:lnTo>
                  <a:lnTo>
                    <a:pt x="195" y="57"/>
                  </a:lnTo>
                  <a:lnTo>
                    <a:pt x="173" y="61"/>
                  </a:lnTo>
                  <a:lnTo>
                    <a:pt x="173" y="61"/>
                  </a:lnTo>
                  <a:lnTo>
                    <a:pt x="156" y="65"/>
                  </a:lnTo>
                  <a:lnTo>
                    <a:pt x="141" y="72"/>
                  </a:lnTo>
                  <a:lnTo>
                    <a:pt x="128" y="80"/>
                  </a:lnTo>
                  <a:lnTo>
                    <a:pt x="117" y="87"/>
                  </a:lnTo>
                  <a:lnTo>
                    <a:pt x="106" y="98"/>
                  </a:lnTo>
                  <a:lnTo>
                    <a:pt x="97" y="108"/>
                  </a:lnTo>
                  <a:lnTo>
                    <a:pt x="89" y="120"/>
                  </a:lnTo>
                  <a:lnTo>
                    <a:pt x="84" y="133"/>
                  </a:lnTo>
                  <a:lnTo>
                    <a:pt x="79" y="146"/>
                  </a:lnTo>
                  <a:lnTo>
                    <a:pt x="73" y="159"/>
                  </a:lnTo>
                  <a:lnTo>
                    <a:pt x="71" y="172"/>
                  </a:lnTo>
                  <a:lnTo>
                    <a:pt x="68" y="186"/>
                  </a:lnTo>
                  <a:lnTo>
                    <a:pt x="66" y="210"/>
                  </a:lnTo>
                  <a:lnTo>
                    <a:pt x="66" y="233"/>
                  </a:lnTo>
                  <a:lnTo>
                    <a:pt x="66" y="233"/>
                  </a:lnTo>
                  <a:lnTo>
                    <a:pt x="66" y="264"/>
                  </a:lnTo>
                  <a:lnTo>
                    <a:pt x="66" y="311"/>
                  </a:lnTo>
                  <a:lnTo>
                    <a:pt x="63" y="424"/>
                  </a:lnTo>
                  <a:lnTo>
                    <a:pt x="58" y="567"/>
                  </a:lnTo>
                  <a:lnTo>
                    <a:pt x="58" y="567"/>
                  </a:lnTo>
                  <a:lnTo>
                    <a:pt x="58" y="628"/>
                  </a:lnTo>
                  <a:lnTo>
                    <a:pt x="58" y="628"/>
                  </a:lnTo>
                  <a:lnTo>
                    <a:pt x="58" y="686"/>
                  </a:lnTo>
                  <a:lnTo>
                    <a:pt x="58" y="747"/>
                  </a:lnTo>
                  <a:lnTo>
                    <a:pt x="58" y="747"/>
                  </a:lnTo>
                  <a:lnTo>
                    <a:pt x="51" y="890"/>
                  </a:lnTo>
                  <a:lnTo>
                    <a:pt x="49" y="991"/>
                  </a:lnTo>
                  <a:lnTo>
                    <a:pt x="49" y="1032"/>
                  </a:lnTo>
                  <a:lnTo>
                    <a:pt x="50" y="1060"/>
                  </a:lnTo>
                  <a:lnTo>
                    <a:pt x="50" y="1060"/>
                  </a:lnTo>
                  <a:lnTo>
                    <a:pt x="55" y="1131"/>
                  </a:lnTo>
                  <a:lnTo>
                    <a:pt x="56" y="1166"/>
                  </a:lnTo>
                  <a:lnTo>
                    <a:pt x="58" y="1202"/>
                  </a:lnTo>
                  <a:lnTo>
                    <a:pt x="58" y="1202"/>
                  </a:lnTo>
                  <a:lnTo>
                    <a:pt x="59" y="1238"/>
                  </a:lnTo>
                  <a:lnTo>
                    <a:pt x="62" y="1272"/>
                  </a:lnTo>
                  <a:lnTo>
                    <a:pt x="62" y="1272"/>
                  </a:lnTo>
                  <a:lnTo>
                    <a:pt x="64" y="1308"/>
                  </a:lnTo>
                  <a:lnTo>
                    <a:pt x="66" y="1344"/>
                  </a:lnTo>
                  <a:lnTo>
                    <a:pt x="66" y="1344"/>
                  </a:lnTo>
                  <a:lnTo>
                    <a:pt x="64" y="1378"/>
                  </a:lnTo>
                  <a:lnTo>
                    <a:pt x="64" y="1378"/>
                  </a:lnTo>
                  <a:lnTo>
                    <a:pt x="64" y="1408"/>
                  </a:lnTo>
                  <a:lnTo>
                    <a:pt x="64" y="1440"/>
                  </a:lnTo>
                  <a:lnTo>
                    <a:pt x="64" y="1500"/>
                  </a:lnTo>
                  <a:lnTo>
                    <a:pt x="64" y="1500"/>
                  </a:lnTo>
                  <a:lnTo>
                    <a:pt x="64" y="1522"/>
                  </a:lnTo>
                  <a:lnTo>
                    <a:pt x="63" y="1544"/>
                  </a:lnTo>
                  <a:lnTo>
                    <a:pt x="63" y="1564"/>
                  </a:lnTo>
                  <a:lnTo>
                    <a:pt x="63" y="1570"/>
                  </a:lnTo>
                  <a:lnTo>
                    <a:pt x="64" y="1577"/>
                  </a:lnTo>
                  <a:lnTo>
                    <a:pt x="64" y="1577"/>
                  </a:lnTo>
                  <a:lnTo>
                    <a:pt x="71" y="1587"/>
                  </a:lnTo>
                  <a:lnTo>
                    <a:pt x="80" y="1598"/>
                  </a:lnTo>
                  <a:lnTo>
                    <a:pt x="90" y="1607"/>
                  </a:lnTo>
                  <a:lnTo>
                    <a:pt x="102" y="1615"/>
                  </a:lnTo>
                  <a:lnTo>
                    <a:pt x="115" y="1623"/>
                  </a:lnTo>
                  <a:lnTo>
                    <a:pt x="130" y="1629"/>
                  </a:lnTo>
                  <a:lnTo>
                    <a:pt x="141" y="1635"/>
                  </a:lnTo>
                  <a:lnTo>
                    <a:pt x="153" y="1638"/>
                  </a:lnTo>
                  <a:lnTo>
                    <a:pt x="153" y="1638"/>
                  </a:lnTo>
                  <a:lnTo>
                    <a:pt x="192" y="1648"/>
                  </a:lnTo>
                  <a:lnTo>
                    <a:pt x="233" y="1655"/>
                  </a:lnTo>
                  <a:lnTo>
                    <a:pt x="275" y="1662"/>
                  </a:lnTo>
                  <a:lnTo>
                    <a:pt x="315" y="1667"/>
                  </a:lnTo>
                  <a:lnTo>
                    <a:pt x="315" y="1667"/>
                  </a:lnTo>
                  <a:lnTo>
                    <a:pt x="369" y="1675"/>
                  </a:lnTo>
                  <a:lnTo>
                    <a:pt x="369" y="1675"/>
                  </a:lnTo>
                  <a:lnTo>
                    <a:pt x="394" y="1678"/>
                  </a:lnTo>
                  <a:lnTo>
                    <a:pt x="421" y="1680"/>
                  </a:lnTo>
                  <a:lnTo>
                    <a:pt x="450" y="1682"/>
                  </a:lnTo>
                  <a:lnTo>
                    <a:pt x="483" y="1682"/>
                  </a:lnTo>
                  <a:lnTo>
                    <a:pt x="483" y="1682"/>
                  </a:lnTo>
                  <a:lnTo>
                    <a:pt x="557" y="1680"/>
                  </a:lnTo>
                  <a:lnTo>
                    <a:pt x="557" y="1680"/>
                  </a:lnTo>
                  <a:lnTo>
                    <a:pt x="629" y="1679"/>
                  </a:lnTo>
                  <a:lnTo>
                    <a:pt x="1168" y="167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81" name="Freeform 309"/>
            <p:cNvSpPr>
              <a:spLocks noEditPoints="1"/>
            </p:cNvSpPr>
            <p:nvPr/>
          </p:nvSpPr>
          <p:spPr bwMode="auto">
            <a:xfrm>
              <a:off x="4292601" y="1087438"/>
              <a:ext cx="493713" cy="136525"/>
            </a:xfrm>
            <a:custGeom>
              <a:avLst/>
              <a:gdLst/>
              <a:ahLst/>
              <a:cxnLst>
                <a:cxn ang="0">
                  <a:pos x="1095" y="344"/>
                </a:cxn>
                <a:cxn ang="0">
                  <a:pos x="922" y="342"/>
                </a:cxn>
                <a:cxn ang="0">
                  <a:pos x="631" y="339"/>
                </a:cxn>
                <a:cxn ang="0">
                  <a:pos x="301" y="337"/>
                </a:cxn>
                <a:cxn ang="0">
                  <a:pos x="196" y="340"/>
                </a:cxn>
                <a:cxn ang="0">
                  <a:pos x="115" y="339"/>
                </a:cxn>
                <a:cxn ang="0">
                  <a:pos x="62" y="327"/>
                </a:cxn>
                <a:cxn ang="0">
                  <a:pos x="22" y="289"/>
                </a:cxn>
                <a:cxn ang="0">
                  <a:pos x="9" y="241"/>
                </a:cxn>
                <a:cxn ang="0">
                  <a:pos x="0" y="135"/>
                </a:cxn>
                <a:cxn ang="0">
                  <a:pos x="8" y="67"/>
                </a:cxn>
                <a:cxn ang="0">
                  <a:pos x="34" y="31"/>
                </a:cxn>
                <a:cxn ang="0">
                  <a:pos x="39" y="24"/>
                </a:cxn>
                <a:cxn ang="0">
                  <a:pos x="58" y="16"/>
                </a:cxn>
                <a:cxn ang="0">
                  <a:pos x="505" y="14"/>
                </a:cxn>
                <a:cxn ang="0">
                  <a:pos x="925" y="8"/>
                </a:cxn>
                <a:cxn ang="0">
                  <a:pos x="1036" y="0"/>
                </a:cxn>
                <a:cxn ang="0">
                  <a:pos x="1106" y="2"/>
                </a:cxn>
                <a:cxn ang="0">
                  <a:pos x="1178" y="21"/>
                </a:cxn>
                <a:cxn ang="0">
                  <a:pos x="1213" y="46"/>
                </a:cxn>
                <a:cxn ang="0">
                  <a:pos x="1236" y="104"/>
                </a:cxn>
                <a:cxn ang="0">
                  <a:pos x="1243" y="156"/>
                </a:cxn>
                <a:cxn ang="0">
                  <a:pos x="1238" y="238"/>
                </a:cxn>
                <a:cxn ang="0">
                  <a:pos x="1232" y="306"/>
                </a:cxn>
                <a:cxn ang="0">
                  <a:pos x="1232" y="312"/>
                </a:cxn>
                <a:cxn ang="0">
                  <a:pos x="1221" y="333"/>
                </a:cxn>
                <a:cxn ang="0">
                  <a:pos x="1171" y="346"/>
                </a:cxn>
                <a:cxn ang="0">
                  <a:pos x="297" y="287"/>
                </a:cxn>
                <a:cxn ang="0">
                  <a:pos x="510" y="288"/>
                </a:cxn>
                <a:cxn ang="0">
                  <a:pos x="883" y="293"/>
                </a:cxn>
                <a:cxn ang="0">
                  <a:pos x="1147" y="295"/>
                </a:cxn>
                <a:cxn ang="0">
                  <a:pos x="1184" y="295"/>
                </a:cxn>
                <a:cxn ang="0">
                  <a:pos x="1191" y="248"/>
                </a:cxn>
                <a:cxn ang="0">
                  <a:pos x="1196" y="173"/>
                </a:cxn>
                <a:cxn ang="0">
                  <a:pos x="1185" y="109"/>
                </a:cxn>
                <a:cxn ang="0">
                  <a:pos x="1174" y="78"/>
                </a:cxn>
                <a:cxn ang="0">
                  <a:pos x="1134" y="55"/>
                </a:cxn>
                <a:cxn ang="0">
                  <a:pos x="1078" y="53"/>
                </a:cxn>
                <a:cxn ang="0">
                  <a:pos x="980" y="54"/>
                </a:cxn>
                <a:cxn ang="0">
                  <a:pos x="729" y="59"/>
                </a:cxn>
                <a:cxn ang="0">
                  <a:pos x="111" y="65"/>
                </a:cxn>
                <a:cxn ang="0">
                  <a:pos x="94" y="71"/>
                </a:cxn>
                <a:cxn ang="0">
                  <a:pos x="70" y="68"/>
                </a:cxn>
                <a:cxn ang="0">
                  <a:pos x="56" y="74"/>
                </a:cxn>
                <a:cxn ang="0">
                  <a:pos x="50" y="95"/>
                </a:cxn>
                <a:cxn ang="0">
                  <a:pos x="50" y="136"/>
                </a:cxn>
                <a:cxn ang="0">
                  <a:pos x="56" y="229"/>
                </a:cxn>
                <a:cxn ang="0">
                  <a:pos x="60" y="257"/>
                </a:cxn>
                <a:cxn ang="0">
                  <a:pos x="74" y="276"/>
                </a:cxn>
                <a:cxn ang="0">
                  <a:pos x="106" y="289"/>
                </a:cxn>
                <a:cxn ang="0">
                  <a:pos x="144" y="289"/>
                </a:cxn>
                <a:cxn ang="0">
                  <a:pos x="297" y="287"/>
                </a:cxn>
              </a:cxnLst>
              <a:rect l="0" t="0" r="r" b="b"/>
              <a:pathLst>
                <a:path w="1244" h="347">
                  <a:moveTo>
                    <a:pt x="1149" y="347"/>
                  </a:moveTo>
                  <a:lnTo>
                    <a:pt x="1149" y="347"/>
                  </a:lnTo>
                  <a:lnTo>
                    <a:pt x="1123" y="346"/>
                  </a:lnTo>
                  <a:lnTo>
                    <a:pt x="1095" y="344"/>
                  </a:lnTo>
                  <a:lnTo>
                    <a:pt x="1095" y="344"/>
                  </a:lnTo>
                  <a:lnTo>
                    <a:pt x="1073" y="343"/>
                  </a:lnTo>
                  <a:lnTo>
                    <a:pt x="1052" y="342"/>
                  </a:lnTo>
                  <a:lnTo>
                    <a:pt x="922" y="342"/>
                  </a:lnTo>
                  <a:lnTo>
                    <a:pt x="922" y="342"/>
                  </a:lnTo>
                  <a:lnTo>
                    <a:pt x="813" y="342"/>
                  </a:lnTo>
                  <a:lnTo>
                    <a:pt x="813" y="342"/>
                  </a:lnTo>
                  <a:lnTo>
                    <a:pt x="631" y="339"/>
                  </a:lnTo>
                  <a:lnTo>
                    <a:pt x="631" y="339"/>
                  </a:lnTo>
                  <a:lnTo>
                    <a:pt x="466" y="337"/>
                  </a:lnTo>
                  <a:lnTo>
                    <a:pt x="301" y="337"/>
                  </a:lnTo>
                  <a:lnTo>
                    <a:pt x="301" y="337"/>
                  </a:lnTo>
                  <a:lnTo>
                    <a:pt x="268" y="337"/>
                  </a:lnTo>
                  <a:lnTo>
                    <a:pt x="233" y="339"/>
                  </a:lnTo>
                  <a:lnTo>
                    <a:pt x="233" y="339"/>
                  </a:lnTo>
                  <a:lnTo>
                    <a:pt x="196" y="340"/>
                  </a:lnTo>
                  <a:lnTo>
                    <a:pt x="160" y="342"/>
                  </a:lnTo>
                  <a:lnTo>
                    <a:pt x="160" y="342"/>
                  </a:lnTo>
                  <a:lnTo>
                    <a:pt x="136" y="340"/>
                  </a:lnTo>
                  <a:lnTo>
                    <a:pt x="115" y="339"/>
                  </a:lnTo>
                  <a:lnTo>
                    <a:pt x="96" y="337"/>
                  </a:lnTo>
                  <a:lnTo>
                    <a:pt x="79" y="333"/>
                  </a:lnTo>
                  <a:lnTo>
                    <a:pt x="79" y="333"/>
                  </a:lnTo>
                  <a:lnTo>
                    <a:pt x="62" y="327"/>
                  </a:lnTo>
                  <a:lnTo>
                    <a:pt x="47" y="321"/>
                  </a:lnTo>
                  <a:lnTo>
                    <a:pt x="37" y="312"/>
                  </a:lnTo>
                  <a:lnTo>
                    <a:pt x="29" y="303"/>
                  </a:lnTo>
                  <a:lnTo>
                    <a:pt x="22" y="289"/>
                  </a:lnTo>
                  <a:lnTo>
                    <a:pt x="17" y="275"/>
                  </a:lnTo>
                  <a:lnTo>
                    <a:pt x="13" y="259"/>
                  </a:lnTo>
                  <a:lnTo>
                    <a:pt x="9" y="241"/>
                  </a:lnTo>
                  <a:lnTo>
                    <a:pt x="9" y="241"/>
                  </a:lnTo>
                  <a:lnTo>
                    <a:pt x="4" y="202"/>
                  </a:lnTo>
                  <a:lnTo>
                    <a:pt x="2" y="181"/>
                  </a:lnTo>
                  <a:lnTo>
                    <a:pt x="0" y="157"/>
                  </a:lnTo>
                  <a:lnTo>
                    <a:pt x="0" y="135"/>
                  </a:lnTo>
                  <a:lnTo>
                    <a:pt x="2" y="112"/>
                  </a:lnTo>
                  <a:lnTo>
                    <a:pt x="3" y="89"/>
                  </a:lnTo>
                  <a:lnTo>
                    <a:pt x="8" y="67"/>
                  </a:lnTo>
                  <a:lnTo>
                    <a:pt x="8" y="67"/>
                  </a:lnTo>
                  <a:lnTo>
                    <a:pt x="12" y="55"/>
                  </a:lnTo>
                  <a:lnTo>
                    <a:pt x="17" y="45"/>
                  </a:lnTo>
                  <a:lnTo>
                    <a:pt x="25" y="37"/>
                  </a:lnTo>
                  <a:lnTo>
                    <a:pt x="34" y="31"/>
                  </a:lnTo>
                  <a:lnTo>
                    <a:pt x="37" y="31"/>
                  </a:lnTo>
                  <a:lnTo>
                    <a:pt x="37" y="28"/>
                  </a:lnTo>
                  <a:lnTo>
                    <a:pt x="37" y="28"/>
                  </a:lnTo>
                  <a:lnTo>
                    <a:pt x="39" y="24"/>
                  </a:lnTo>
                  <a:lnTo>
                    <a:pt x="43" y="20"/>
                  </a:lnTo>
                  <a:lnTo>
                    <a:pt x="50" y="17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169" y="15"/>
                  </a:lnTo>
                  <a:lnTo>
                    <a:pt x="283" y="14"/>
                  </a:lnTo>
                  <a:lnTo>
                    <a:pt x="505" y="14"/>
                  </a:lnTo>
                  <a:lnTo>
                    <a:pt x="505" y="14"/>
                  </a:lnTo>
                  <a:lnTo>
                    <a:pt x="696" y="12"/>
                  </a:lnTo>
                  <a:lnTo>
                    <a:pt x="888" y="11"/>
                  </a:lnTo>
                  <a:lnTo>
                    <a:pt x="888" y="11"/>
                  </a:lnTo>
                  <a:lnTo>
                    <a:pt x="925" y="8"/>
                  </a:lnTo>
                  <a:lnTo>
                    <a:pt x="964" y="6"/>
                  </a:lnTo>
                  <a:lnTo>
                    <a:pt x="964" y="6"/>
                  </a:lnTo>
                  <a:lnTo>
                    <a:pt x="1013" y="2"/>
                  </a:lnTo>
                  <a:lnTo>
                    <a:pt x="1036" y="0"/>
                  </a:lnTo>
                  <a:lnTo>
                    <a:pt x="1061" y="0"/>
                  </a:lnTo>
                  <a:lnTo>
                    <a:pt x="1061" y="0"/>
                  </a:lnTo>
                  <a:lnTo>
                    <a:pt x="1085" y="0"/>
                  </a:lnTo>
                  <a:lnTo>
                    <a:pt x="1106" y="2"/>
                  </a:lnTo>
                  <a:lnTo>
                    <a:pt x="1127" y="6"/>
                  </a:lnTo>
                  <a:lnTo>
                    <a:pt x="1145" y="10"/>
                  </a:lnTo>
                  <a:lnTo>
                    <a:pt x="1162" y="15"/>
                  </a:lnTo>
                  <a:lnTo>
                    <a:pt x="1178" y="21"/>
                  </a:lnTo>
                  <a:lnTo>
                    <a:pt x="1192" y="29"/>
                  </a:lnTo>
                  <a:lnTo>
                    <a:pt x="1205" y="38"/>
                  </a:lnTo>
                  <a:lnTo>
                    <a:pt x="1205" y="38"/>
                  </a:lnTo>
                  <a:lnTo>
                    <a:pt x="1213" y="46"/>
                  </a:lnTo>
                  <a:lnTo>
                    <a:pt x="1221" y="58"/>
                  </a:lnTo>
                  <a:lnTo>
                    <a:pt x="1226" y="71"/>
                  </a:lnTo>
                  <a:lnTo>
                    <a:pt x="1231" y="87"/>
                  </a:lnTo>
                  <a:lnTo>
                    <a:pt x="1236" y="104"/>
                  </a:lnTo>
                  <a:lnTo>
                    <a:pt x="1239" y="121"/>
                  </a:lnTo>
                  <a:lnTo>
                    <a:pt x="1242" y="138"/>
                  </a:lnTo>
                  <a:lnTo>
                    <a:pt x="1243" y="156"/>
                  </a:lnTo>
                  <a:lnTo>
                    <a:pt x="1243" y="156"/>
                  </a:lnTo>
                  <a:lnTo>
                    <a:pt x="1244" y="177"/>
                  </a:lnTo>
                  <a:lnTo>
                    <a:pt x="1243" y="198"/>
                  </a:lnTo>
                  <a:lnTo>
                    <a:pt x="1238" y="238"/>
                  </a:lnTo>
                  <a:lnTo>
                    <a:pt x="1238" y="238"/>
                  </a:lnTo>
                  <a:lnTo>
                    <a:pt x="1234" y="272"/>
                  </a:lnTo>
                  <a:lnTo>
                    <a:pt x="1232" y="288"/>
                  </a:lnTo>
                  <a:lnTo>
                    <a:pt x="1232" y="306"/>
                  </a:lnTo>
                  <a:lnTo>
                    <a:pt x="1232" y="306"/>
                  </a:lnTo>
                  <a:lnTo>
                    <a:pt x="1232" y="310"/>
                  </a:lnTo>
                  <a:lnTo>
                    <a:pt x="1232" y="310"/>
                  </a:lnTo>
                  <a:lnTo>
                    <a:pt x="1232" y="312"/>
                  </a:lnTo>
                  <a:lnTo>
                    <a:pt x="1232" y="312"/>
                  </a:lnTo>
                  <a:lnTo>
                    <a:pt x="1232" y="316"/>
                  </a:lnTo>
                  <a:lnTo>
                    <a:pt x="1231" y="322"/>
                  </a:lnTo>
                  <a:lnTo>
                    <a:pt x="1227" y="327"/>
                  </a:lnTo>
                  <a:lnTo>
                    <a:pt x="1221" y="333"/>
                  </a:lnTo>
                  <a:lnTo>
                    <a:pt x="1221" y="333"/>
                  </a:lnTo>
                  <a:lnTo>
                    <a:pt x="1206" y="339"/>
                  </a:lnTo>
                  <a:lnTo>
                    <a:pt x="1191" y="343"/>
                  </a:lnTo>
                  <a:lnTo>
                    <a:pt x="1171" y="346"/>
                  </a:lnTo>
                  <a:lnTo>
                    <a:pt x="1149" y="347"/>
                  </a:lnTo>
                  <a:lnTo>
                    <a:pt x="1149" y="347"/>
                  </a:lnTo>
                  <a:close/>
                  <a:moveTo>
                    <a:pt x="297" y="287"/>
                  </a:moveTo>
                  <a:lnTo>
                    <a:pt x="297" y="287"/>
                  </a:lnTo>
                  <a:lnTo>
                    <a:pt x="380" y="287"/>
                  </a:lnTo>
                  <a:lnTo>
                    <a:pt x="462" y="288"/>
                  </a:lnTo>
                  <a:lnTo>
                    <a:pt x="510" y="288"/>
                  </a:lnTo>
                  <a:lnTo>
                    <a:pt x="510" y="288"/>
                  </a:lnTo>
                  <a:lnTo>
                    <a:pt x="631" y="291"/>
                  </a:lnTo>
                  <a:lnTo>
                    <a:pt x="631" y="291"/>
                  </a:lnTo>
                  <a:lnTo>
                    <a:pt x="756" y="293"/>
                  </a:lnTo>
                  <a:lnTo>
                    <a:pt x="883" y="293"/>
                  </a:lnTo>
                  <a:lnTo>
                    <a:pt x="1133" y="293"/>
                  </a:lnTo>
                  <a:lnTo>
                    <a:pt x="1133" y="293"/>
                  </a:lnTo>
                  <a:lnTo>
                    <a:pt x="1147" y="295"/>
                  </a:lnTo>
                  <a:lnTo>
                    <a:pt x="1147" y="295"/>
                  </a:lnTo>
                  <a:lnTo>
                    <a:pt x="1170" y="296"/>
                  </a:lnTo>
                  <a:lnTo>
                    <a:pt x="1170" y="296"/>
                  </a:lnTo>
                  <a:lnTo>
                    <a:pt x="1179" y="296"/>
                  </a:lnTo>
                  <a:lnTo>
                    <a:pt x="1184" y="295"/>
                  </a:lnTo>
                  <a:lnTo>
                    <a:pt x="1185" y="289"/>
                  </a:lnTo>
                  <a:lnTo>
                    <a:pt x="1185" y="289"/>
                  </a:lnTo>
                  <a:lnTo>
                    <a:pt x="1187" y="269"/>
                  </a:lnTo>
                  <a:lnTo>
                    <a:pt x="1191" y="248"/>
                  </a:lnTo>
                  <a:lnTo>
                    <a:pt x="1191" y="248"/>
                  </a:lnTo>
                  <a:lnTo>
                    <a:pt x="1196" y="211"/>
                  </a:lnTo>
                  <a:lnTo>
                    <a:pt x="1197" y="191"/>
                  </a:lnTo>
                  <a:lnTo>
                    <a:pt x="1196" y="173"/>
                  </a:lnTo>
                  <a:lnTo>
                    <a:pt x="1196" y="173"/>
                  </a:lnTo>
                  <a:lnTo>
                    <a:pt x="1195" y="152"/>
                  </a:lnTo>
                  <a:lnTo>
                    <a:pt x="1191" y="130"/>
                  </a:lnTo>
                  <a:lnTo>
                    <a:pt x="1185" y="109"/>
                  </a:lnTo>
                  <a:lnTo>
                    <a:pt x="1179" y="89"/>
                  </a:lnTo>
                  <a:lnTo>
                    <a:pt x="1179" y="89"/>
                  </a:lnTo>
                  <a:lnTo>
                    <a:pt x="1176" y="83"/>
                  </a:lnTo>
                  <a:lnTo>
                    <a:pt x="1174" y="78"/>
                  </a:lnTo>
                  <a:lnTo>
                    <a:pt x="1166" y="70"/>
                  </a:lnTo>
                  <a:lnTo>
                    <a:pt x="1157" y="63"/>
                  </a:lnTo>
                  <a:lnTo>
                    <a:pt x="1146" y="58"/>
                  </a:lnTo>
                  <a:lnTo>
                    <a:pt x="1134" y="55"/>
                  </a:lnTo>
                  <a:lnTo>
                    <a:pt x="1121" y="53"/>
                  </a:lnTo>
                  <a:lnTo>
                    <a:pt x="1098" y="53"/>
                  </a:lnTo>
                  <a:lnTo>
                    <a:pt x="1098" y="53"/>
                  </a:lnTo>
                  <a:lnTo>
                    <a:pt x="1078" y="53"/>
                  </a:lnTo>
                  <a:lnTo>
                    <a:pt x="1078" y="53"/>
                  </a:lnTo>
                  <a:lnTo>
                    <a:pt x="1064" y="53"/>
                  </a:lnTo>
                  <a:lnTo>
                    <a:pt x="1064" y="53"/>
                  </a:lnTo>
                  <a:lnTo>
                    <a:pt x="980" y="54"/>
                  </a:lnTo>
                  <a:lnTo>
                    <a:pt x="896" y="55"/>
                  </a:lnTo>
                  <a:lnTo>
                    <a:pt x="896" y="55"/>
                  </a:lnTo>
                  <a:lnTo>
                    <a:pt x="813" y="58"/>
                  </a:lnTo>
                  <a:lnTo>
                    <a:pt x="729" y="59"/>
                  </a:lnTo>
                  <a:lnTo>
                    <a:pt x="729" y="59"/>
                  </a:lnTo>
                  <a:lnTo>
                    <a:pt x="399" y="61"/>
                  </a:lnTo>
                  <a:lnTo>
                    <a:pt x="113" y="63"/>
                  </a:lnTo>
                  <a:lnTo>
                    <a:pt x="111" y="65"/>
                  </a:lnTo>
                  <a:lnTo>
                    <a:pt x="109" y="66"/>
                  </a:lnTo>
                  <a:lnTo>
                    <a:pt x="109" y="66"/>
                  </a:lnTo>
                  <a:lnTo>
                    <a:pt x="102" y="70"/>
                  </a:lnTo>
                  <a:lnTo>
                    <a:pt x="94" y="71"/>
                  </a:lnTo>
                  <a:lnTo>
                    <a:pt x="94" y="71"/>
                  </a:lnTo>
                  <a:lnTo>
                    <a:pt x="81" y="70"/>
                  </a:lnTo>
                  <a:lnTo>
                    <a:pt x="81" y="70"/>
                  </a:lnTo>
                  <a:lnTo>
                    <a:pt x="70" y="68"/>
                  </a:lnTo>
                  <a:lnTo>
                    <a:pt x="70" y="68"/>
                  </a:lnTo>
                  <a:lnTo>
                    <a:pt x="63" y="70"/>
                  </a:lnTo>
                  <a:lnTo>
                    <a:pt x="60" y="71"/>
                  </a:lnTo>
                  <a:lnTo>
                    <a:pt x="56" y="74"/>
                  </a:lnTo>
                  <a:lnTo>
                    <a:pt x="56" y="74"/>
                  </a:lnTo>
                  <a:lnTo>
                    <a:pt x="54" y="79"/>
                  </a:lnTo>
                  <a:lnTo>
                    <a:pt x="51" y="85"/>
                  </a:lnTo>
                  <a:lnTo>
                    <a:pt x="50" y="95"/>
                  </a:lnTo>
                  <a:lnTo>
                    <a:pt x="50" y="106"/>
                  </a:lnTo>
                  <a:lnTo>
                    <a:pt x="50" y="106"/>
                  </a:lnTo>
                  <a:lnTo>
                    <a:pt x="50" y="136"/>
                  </a:lnTo>
                  <a:lnTo>
                    <a:pt x="50" y="136"/>
                  </a:lnTo>
                  <a:lnTo>
                    <a:pt x="51" y="178"/>
                  </a:lnTo>
                  <a:lnTo>
                    <a:pt x="51" y="178"/>
                  </a:lnTo>
                  <a:lnTo>
                    <a:pt x="54" y="204"/>
                  </a:lnTo>
                  <a:lnTo>
                    <a:pt x="56" y="229"/>
                  </a:lnTo>
                  <a:lnTo>
                    <a:pt x="56" y="229"/>
                  </a:lnTo>
                  <a:lnTo>
                    <a:pt x="59" y="249"/>
                  </a:lnTo>
                  <a:lnTo>
                    <a:pt x="59" y="249"/>
                  </a:lnTo>
                  <a:lnTo>
                    <a:pt x="60" y="257"/>
                  </a:lnTo>
                  <a:lnTo>
                    <a:pt x="63" y="263"/>
                  </a:lnTo>
                  <a:lnTo>
                    <a:pt x="66" y="269"/>
                  </a:lnTo>
                  <a:lnTo>
                    <a:pt x="70" y="272"/>
                  </a:lnTo>
                  <a:lnTo>
                    <a:pt x="74" y="276"/>
                  </a:lnTo>
                  <a:lnTo>
                    <a:pt x="77" y="280"/>
                  </a:lnTo>
                  <a:lnTo>
                    <a:pt x="87" y="286"/>
                  </a:lnTo>
                  <a:lnTo>
                    <a:pt x="97" y="288"/>
                  </a:lnTo>
                  <a:lnTo>
                    <a:pt x="106" y="289"/>
                  </a:lnTo>
                  <a:lnTo>
                    <a:pt x="122" y="291"/>
                  </a:lnTo>
                  <a:lnTo>
                    <a:pt x="122" y="291"/>
                  </a:lnTo>
                  <a:lnTo>
                    <a:pt x="144" y="289"/>
                  </a:lnTo>
                  <a:lnTo>
                    <a:pt x="144" y="289"/>
                  </a:lnTo>
                  <a:lnTo>
                    <a:pt x="155" y="288"/>
                  </a:lnTo>
                  <a:lnTo>
                    <a:pt x="155" y="288"/>
                  </a:lnTo>
                  <a:lnTo>
                    <a:pt x="223" y="287"/>
                  </a:lnTo>
                  <a:lnTo>
                    <a:pt x="297" y="287"/>
                  </a:lnTo>
                  <a:lnTo>
                    <a:pt x="297" y="28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82" name="Freeform 310"/>
            <p:cNvSpPr>
              <a:spLocks noEditPoints="1"/>
            </p:cNvSpPr>
            <p:nvPr/>
          </p:nvSpPr>
          <p:spPr bwMode="auto">
            <a:xfrm>
              <a:off x="4297364" y="1265238"/>
              <a:ext cx="152400" cy="96838"/>
            </a:xfrm>
            <a:custGeom>
              <a:avLst/>
              <a:gdLst/>
              <a:ahLst/>
              <a:cxnLst>
                <a:cxn ang="0">
                  <a:pos x="292" y="245"/>
                </a:cxn>
                <a:cxn ang="0">
                  <a:pos x="283" y="243"/>
                </a:cxn>
                <a:cxn ang="0">
                  <a:pos x="165" y="241"/>
                </a:cxn>
                <a:cxn ang="0">
                  <a:pos x="131" y="241"/>
                </a:cxn>
                <a:cxn ang="0">
                  <a:pos x="101" y="239"/>
                </a:cxn>
                <a:cxn ang="0">
                  <a:pos x="64" y="233"/>
                </a:cxn>
                <a:cxn ang="0">
                  <a:pos x="38" y="220"/>
                </a:cxn>
                <a:cxn ang="0">
                  <a:pos x="23" y="204"/>
                </a:cxn>
                <a:cxn ang="0">
                  <a:pos x="8" y="170"/>
                </a:cxn>
                <a:cxn ang="0">
                  <a:pos x="2" y="119"/>
                </a:cxn>
                <a:cxn ang="0">
                  <a:pos x="0" y="103"/>
                </a:cxn>
                <a:cxn ang="0">
                  <a:pos x="4" y="71"/>
                </a:cxn>
                <a:cxn ang="0">
                  <a:pos x="15" y="43"/>
                </a:cxn>
                <a:cxn ang="0">
                  <a:pos x="32" y="22"/>
                </a:cxn>
                <a:cxn ang="0">
                  <a:pos x="54" y="8"/>
                </a:cxn>
                <a:cxn ang="0">
                  <a:pos x="83" y="0"/>
                </a:cxn>
                <a:cxn ang="0">
                  <a:pos x="96" y="0"/>
                </a:cxn>
                <a:cxn ang="0">
                  <a:pos x="101" y="0"/>
                </a:cxn>
                <a:cxn ang="0">
                  <a:pos x="194" y="4"/>
                </a:cxn>
                <a:cxn ang="0">
                  <a:pos x="299" y="8"/>
                </a:cxn>
                <a:cxn ang="0">
                  <a:pos x="310" y="10"/>
                </a:cxn>
                <a:cxn ang="0">
                  <a:pos x="327" y="16"/>
                </a:cxn>
                <a:cxn ang="0">
                  <a:pos x="355" y="34"/>
                </a:cxn>
                <a:cxn ang="0">
                  <a:pos x="378" y="79"/>
                </a:cxn>
                <a:cxn ang="0">
                  <a:pos x="385" y="120"/>
                </a:cxn>
                <a:cxn ang="0">
                  <a:pos x="377" y="179"/>
                </a:cxn>
                <a:cxn ang="0">
                  <a:pos x="364" y="205"/>
                </a:cxn>
                <a:cxn ang="0">
                  <a:pos x="343" y="226"/>
                </a:cxn>
                <a:cxn ang="0">
                  <a:pos x="314" y="241"/>
                </a:cxn>
                <a:cxn ang="0">
                  <a:pos x="299" y="245"/>
                </a:cxn>
                <a:cxn ang="0">
                  <a:pos x="81" y="186"/>
                </a:cxn>
                <a:cxn ang="0">
                  <a:pos x="101" y="186"/>
                </a:cxn>
                <a:cxn ang="0">
                  <a:pos x="231" y="188"/>
                </a:cxn>
                <a:cxn ang="0">
                  <a:pos x="292" y="190"/>
                </a:cxn>
                <a:cxn ang="0">
                  <a:pos x="305" y="188"/>
                </a:cxn>
                <a:cxn ang="0">
                  <a:pos x="329" y="170"/>
                </a:cxn>
                <a:cxn ang="0">
                  <a:pos x="339" y="140"/>
                </a:cxn>
                <a:cxn ang="0">
                  <a:pos x="339" y="115"/>
                </a:cxn>
                <a:cxn ang="0">
                  <a:pos x="329" y="80"/>
                </a:cxn>
                <a:cxn ang="0">
                  <a:pos x="304" y="58"/>
                </a:cxn>
                <a:cxn ang="0">
                  <a:pos x="292" y="56"/>
                </a:cxn>
                <a:cxn ang="0">
                  <a:pos x="242" y="54"/>
                </a:cxn>
                <a:cxn ang="0">
                  <a:pos x="144" y="50"/>
                </a:cxn>
                <a:cxn ang="0">
                  <a:pos x="80" y="48"/>
                </a:cxn>
                <a:cxn ang="0">
                  <a:pos x="66" y="52"/>
                </a:cxn>
                <a:cxn ang="0">
                  <a:pos x="55" y="64"/>
                </a:cxn>
                <a:cxn ang="0">
                  <a:pos x="49" y="86"/>
                </a:cxn>
                <a:cxn ang="0">
                  <a:pos x="50" y="115"/>
                </a:cxn>
                <a:cxn ang="0">
                  <a:pos x="50" y="123"/>
                </a:cxn>
                <a:cxn ang="0">
                  <a:pos x="54" y="164"/>
                </a:cxn>
                <a:cxn ang="0">
                  <a:pos x="67" y="182"/>
                </a:cxn>
                <a:cxn ang="0">
                  <a:pos x="78" y="186"/>
                </a:cxn>
                <a:cxn ang="0">
                  <a:pos x="81" y="186"/>
                </a:cxn>
                <a:cxn ang="0">
                  <a:pos x="81" y="186"/>
                </a:cxn>
              </a:cxnLst>
              <a:rect l="0" t="0" r="r" b="b"/>
              <a:pathLst>
                <a:path w="385" h="245">
                  <a:moveTo>
                    <a:pt x="295" y="245"/>
                  </a:moveTo>
                  <a:lnTo>
                    <a:pt x="295" y="245"/>
                  </a:lnTo>
                  <a:lnTo>
                    <a:pt x="292" y="245"/>
                  </a:lnTo>
                  <a:lnTo>
                    <a:pt x="289" y="245"/>
                  </a:lnTo>
                  <a:lnTo>
                    <a:pt x="289" y="245"/>
                  </a:lnTo>
                  <a:lnTo>
                    <a:pt x="283" y="243"/>
                  </a:lnTo>
                  <a:lnTo>
                    <a:pt x="283" y="243"/>
                  </a:lnTo>
                  <a:lnTo>
                    <a:pt x="236" y="241"/>
                  </a:lnTo>
                  <a:lnTo>
                    <a:pt x="165" y="241"/>
                  </a:lnTo>
                  <a:lnTo>
                    <a:pt x="165" y="241"/>
                  </a:lnTo>
                  <a:lnTo>
                    <a:pt x="131" y="241"/>
                  </a:lnTo>
                  <a:lnTo>
                    <a:pt x="131" y="241"/>
                  </a:lnTo>
                  <a:lnTo>
                    <a:pt x="114" y="241"/>
                  </a:lnTo>
                  <a:lnTo>
                    <a:pt x="114" y="241"/>
                  </a:lnTo>
                  <a:lnTo>
                    <a:pt x="101" y="239"/>
                  </a:lnTo>
                  <a:lnTo>
                    <a:pt x="88" y="238"/>
                  </a:lnTo>
                  <a:lnTo>
                    <a:pt x="75" y="235"/>
                  </a:lnTo>
                  <a:lnTo>
                    <a:pt x="64" y="233"/>
                  </a:lnTo>
                  <a:lnTo>
                    <a:pt x="54" y="229"/>
                  </a:lnTo>
                  <a:lnTo>
                    <a:pt x="46" y="225"/>
                  </a:lnTo>
                  <a:lnTo>
                    <a:pt x="38" y="220"/>
                  </a:lnTo>
                  <a:lnTo>
                    <a:pt x="32" y="215"/>
                  </a:lnTo>
                  <a:lnTo>
                    <a:pt x="32" y="215"/>
                  </a:lnTo>
                  <a:lnTo>
                    <a:pt x="23" y="204"/>
                  </a:lnTo>
                  <a:lnTo>
                    <a:pt x="16" y="194"/>
                  </a:lnTo>
                  <a:lnTo>
                    <a:pt x="12" y="182"/>
                  </a:lnTo>
                  <a:lnTo>
                    <a:pt x="8" y="170"/>
                  </a:lnTo>
                  <a:lnTo>
                    <a:pt x="6" y="158"/>
                  </a:lnTo>
                  <a:lnTo>
                    <a:pt x="4" y="145"/>
                  </a:lnTo>
                  <a:lnTo>
                    <a:pt x="2" y="119"/>
                  </a:lnTo>
                  <a:lnTo>
                    <a:pt x="2" y="115"/>
                  </a:lnTo>
                  <a:lnTo>
                    <a:pt x="2" y="115"/>
                  </a:lnTo>
                  <a:lnTo>
                    <a:pt x="0" y="103"/>
                  </a:lnTo>
                  <a:lnTo>
                    <a:pt x="2" y="92"/>
                  </a:lnTo>
                  <a:lnTo>
                    <a:pt x="3" y="81"/>
                  </a:lnTo>
                  <a:lnTo>
                    <a:pt x="4" y="71"/>
                  </a:lnTo>
                  <a:lnTo>
                    <a:pt x="7" y="62"/>
                  </a:lnTo>
                  <a:lnTo>
                    <a:pt x="11" y="52"/>
                  </a:lnTo>
                  <a:lnTo>
                    <a:pt x="15" y="43"/>
                  </a:lnTo>
                  <a:lnTo>
                    <a:pt x="20" y="35"/>
                  </a:lnTo>
                  <a:lnTo>
                    <a:pt x="25" y="29"/>
                  </a:lnTo>
                  <a:lnTo>
                    <a:pt x="32" y="22"/>
                  </a:lnTo>
                  <a:lnTo>
                    <a:pt x="38" y="17"/>
                  </a:lnTo>
                  <a:lnTo>
                    <a:pt x="46" y="12"/>
                  </a:lnTo>
                  <a:lnTo>
                    <a:pt x="54" y="8"/>
                  </a:lnTo>
                  <a:lnTo>
                    <a:pt x="63" y="5"/>
                  </a:lnTo>
                  <a:lnTo>
                    <a:pt x="72" y="3"/>
                  </a:lnTo>
                  <a:lnTo>
                    <a:pt x="83" y="0"/>
                  </a:lnTo>
                  <a:lnTo>
                    <a:pt x="83" y="0"/>
                  </a:lnTo>
                  <a:lnTo>
                    <a:pt x="91" y="0"/>
                  </a:lnTo>
                  <a:lnTo>
                    <a:pt x="96" y="0"/>
                  </a:lnTo>
                  <a:lnTo>
                    <a:pt x="98" y="0"/>
                  </a:lnTo>
                  <a:lnTo>
                    <a:pt x="101" y="0"/>
                  </a:lnTo>
                  <a:lnTo>
                    <a:pt x="101" y="0"/>
                  </a:lnTo>
                  <a:lnTo>
                    <a:pt x="148" y="1"/>
                  </a:lnTo>
                  <a:lnTo>
                    <a:pt x="194" y="4"/>
                  </a:lnTo>
                  <a:lnTo>
                    <a:pt x="194" y="4"/>
                  </a:lnTo>
                  <a:lnTo>
                    <a:pt x="246" y="7"/>
                  </a:lnTo>
                  <a:lnTo>
                    <a:pt x="299" y="8"/>
                  </a:lnTo>
                  <a:lnTo>
                    <a:pt x="299" y="8"/>
                  </a:lnTo>
                  <a:lnTo>
                    <a:pt x="305" y="8"/>
                  </a:lnTo>
                  <a:lnTo>
                    <a:pt x="310" y="10"/>
                  </a:lnTo>
                  <a:lnTo>
                    <a:pt x="310" y="10"/>
                  </a:lnTo>
                  <a:lnTo>
                    <a:pt x="312" y="10"/>
                  </a:lnTo>
                  <a:lnTo>
                    <a:pt x="312" y="10"/>
                  </a:lnTo>
                  <a:lnTo>
                    <a:pt x="327" y="16"/>
                  </a:lnTo>
                  <a:lnTo>
                    <a:pt x="342" y="24"/>
                  </a:lnTo>
                  <a:lnTo>
                    <a:pt x="348" y="29"/>
                  </a:lnTo>
                  <a:lnTo>
                    <a:pt x="355" y="34"/>
                  </a:lnTo>
                  <a:lnTo>
                    <a:pt x="364" y="46"/>
                  </a:lnTo>
                  <a:lnTo>
                    <a:pt x="372" y="62"/>
                  </a:lnTo>
                  <a:lnTo>
                    <a:pt x="378" y="79"/>
                  </a:lnTo>
                  <a:lnTo>
                    <a:pt x="382" y="98"/>
                  </a:lnTo>
                  <a:lnTo>
                    <a:pt x="385" y="120"/>
                  </a:lnTo>
                  <a:lnTo>
                    <a:pt x="385" y="120"/>
                  </a:lnTo>
                  <a:lnTo>
                    <a:pt x="385" y="140"/>
                  </a:lnTo>
                  <a:lnTo>
                    <a:pt x="382" y="160"/>
                  </a:lnTo>
                  <a:lnTo>
                    <a:pt x="377" y="179"/>
                  </a:lnTo>
                  <a:lnTo>
                    <a:pt x="373" y="188"/>
                  </a:lnTo>
                  <a:lnTo>
                    <a:pt x="369" y="198"/>
                  </a:lnTo>
                  <a:lnTo>
                    <a:pt x="364" y="205"/>
                  </a:lnTo>
                  <a:lnTo>
                    <a:pt x="357" y="213"/>
                  </a:lnTo>
                  <a:lnTo>
                    <a:pt x="351" y="220"/>
                  </a:lnTo>
                  <a:lnTo>
                    <a:pt x="343" y="226"/>
                  </a:lnTo>
                  <a:lnTo>
                    <a:pt x="335" y="232"/>
                  </a:lnTo>
                  <a:lnTo>
                    <a:pt x="325" y="237"/>
                  </a:lnTo>
                  <a:lnTo>
                    <a:pt x="314" y="241"/>
                  </a:lnTo>
                  <a:lnTo>
                    <a:pt x="304" y="243"/>
                  </a:lnTo>
                  <a:lnTo>
                    <a:pt x="304" y="243"/>
                  </a:lnTo>
                  <a:lnTo>
                    <a:pt x="299" y="245"/>
                  </a:lnTo>
                  <a:lnTo>
                    <a:pt x="295" y="245"/>
                  </a:lnTo>
                  <a:lnTo>
                    <a:pt x="295" y="245"/>
                  </a:lnTo>
                  <a:close/>
                  <a:moveTo>
                    <a:pt x="81" y="186"/>
                  </a:moveTo>
                  <a:lnTo>
                    <a:pt x="81" y="186"/>
                  </a:lnTo>
                  <a:lnTo>
                    <a:pt x="101" y="186"/>
                  </a:lnTo>
                  <a:lnTo>
                    <a:pt x="101" y="186"/>
                  </a:lnTo>
                  <a:lnTo>
                    <a:pt x="106" y="186"/>
                  </a:lnTo>
                  <a:lnTo>
                    <a:pt x="106" y="186"/>
                  </a:lnTo>
                  <a:lnTo>
                    <a:pt x="231" y="188"/>
                  </a:lnTo>
                  <a:lnTo>
                    <a:pt x="231" y="188"/>
                  </a:lnTo>
                  <a:lnTo>
                    <a:pt x="292" y="190"/>
                  </a:lnTo>
                  <a:lnTo>
                    <a:pt x="292" y="190"/>
                  </a:lnTo>
                  <a:lnTo>
                    <a:pt x="295" y="190"/>
                  </a:lnTo>
                  <a:lnTo>
                    <a:pt x="295" y="190"/>
                  </a:lnTo>
                  <a:lnTo>
                    <a:pt x="305" y="188"/>
                  </a:lnTo>
                  <a:lnTo>
                    <a:pt x="314" y="184"/>
                  </a:lnTo>
                  <a:lnTo>
                    <a:pt x="322" y="178"/>
                  </a:lnTo>
                  <a:lnTo>
                    <a:pt x="329" y="170"/>
                  </a:lnTo>
                  <a:lnTo>
                    <a:pt x="333" y="161"/>
                  </a:lnTo>
                  <a:lnTo>
                    <a:pt x="337" y="150"/>
                  </a:lnTo>
                  <a:lnTo>
                    <a:pt x="339" y="140"/>
                  </a:lnTo>
                  <a:lnTo>
                    <a:pt x="340" y="128"/>
                  </a:lnTo>
                  <a:lnTo>
                    <a:pt x="340" y="128"/>
                  </a:lnTo>
                  <a:lnTo>
                    <a:pt x="339" y="115"/>
                  </a:lnTo>
                  <a:lnTo>
                    <a:pt x="338" y="103"/>
                  </a:lnTo>
                  <a:lnTo>
                    <a:pt x="334" y="92"/>
                  </a:lnTo>
                  <a:lnTo>
                    <a:pt x="329" y="80"/>
                  </a:lnTo>
                  <a:lnTo>
                    <a:pt x="322" y="71"/>
                  </a:lnTo>
                  <a:lnTo>
                    <a:pt x="313" y="63"/>
                  </a:lnTo>
                  <a:lnTo>
                    <a:pt x="304" y="58"/>
                  </a:lnTo>
                  <a:lnTo>
                    <a:pt x="297" y="56"/>
                  </a:lnTo>
                  <a:lnTo>
                    <a:pt x="292" y="56"/>
                  </a:lnTo>
                  <a:lnTo>
                    <a:pt x="292" y="56"/>
                  </a:lnTo>
                  <a:lnTo>
                    <a:pt x="291" y="55"/>
                  </a:lnTo>
                  <a:lnTo>
                    <a:pt x="291" y="55"/>
                  </a:lnTo>
                  <a:lnTo>
                    <a:pt x="242" y="54"/>
                  </a:lnTo>
                  <a:lnTo>
                    <a:pt x="195" y="52"/>
                  </a:lnTo>
                  <a:lnTo>
                    <a:pt x="195" y="52"/>
                  </a:lnTo>
                  <a:lnTo>
                    <a:pt x="144" y="50"/>
                  </a:lnTo>
                  <a:lnTo>
                    <a:pt x="93" y="48"/>
                  </a:lnTo>
                  <a:lnTo>
                    <a:pt x="93" y="48"/>
                  </a:lnTo>
                  <a:lnTo>
                    <a:pt x="80" y="48"/>
                  </a:lnTo>
                  <a:lnTo>
                    <a:pt x="72" y="50"/>
                  </a:lnTo>
                  <a:lnTo>
                    <a:pt x="68" y="51"/>
                  </a:lnTo>
                  <a:lnTo>
                    <a:pt x="66" y="52"/>
                  </a:lnTo>
                  <a:lnTo>
                    <a:pt x="66" y="52"/>
                  </a:lnTo>
                  <a:lnTo>
                    <a:pt x="59" y="58"/>
                  </a:lnTo>
                  <a:lnTo>
                    <a:pt x="55" y="64"/>
                  </a:lnTo>
                  <a:lnTo>
                    <a:pt x="51" y="72"/>
                  </a:lnTo>
                  <a:lnTo>
                    <a:pt x="50" y="79"/>
                  </a:lnTo>
                  <a:lnTo>
                    <a:pt x="49" y="86"/>
                  </a:lnTo>
                  <a:lnTo>
                    <a:pt x="49" y="94"/>
                  </a:lnTo>
                  <a:lnTo>
                    <a:pt x="49" y="110"/>
                  </a:lnTo>
                  <a:lnTo>
                    <a:pt x="50" y="115"/>
                  </a:lnTo>
                  <a:lnTo>
                    <a:pt x="50" y="115"/>
                  </a:lnTo>
                  <a:lnTo>
                    <a:pt x="50" y="123"/>
                  </a:lnTo>
                  <a:lnTo>
                    <a:pt x="50" y="123"/>
                  </a:lnTo>
                  <a:lnTo>
                    <a:pt x="50" y="139"/>
                  </a:lnTo>
                  <a:lnTo>
                    <a:pt x="53" y="156"/>
                  </a:lnTo>
                  <a:lnTo>
                    <a:pt x="54" y="164"/>
                  </a:lnTo>
                  <a:lnTo>
                    <a:pt x="58" y="171"/>
                  </a:lnTo>
                  <a:lnTo>
                    <a:pt x="62" y="177"/>
                  </a:lnTo>
                  <a:lnTo>
                    <a:pt x="67" y="182"/>
                  </a:lnTo>
                  <a:lnTo>
                    <a:pt x="67" y="182"/>
                  </a:lnTo>
                  <a:lnTo>
                    <a:pt x="76" y="184"/>
                  </a:lnTo>
                  <a:lnTo>
                    <a:pt x="78" y="186"/>
                  </a:lnTo>
                  <a:lnTo>
                    <a:pt x="80" y="186"/>
                  </a:lnTo>
                  <a:lnTo>
                    <a:pt x="80" y="186"/>
                  </a:lnTo>
                  <a:lnTo>
                    <a:pt x="81" y="186"/>
                  </a:lnTo>
                  <a:lnTo>
                    <a:pt x="81" y="186"/>
                  </a:lnTo>
                  <a:lnTo>
                    <a:pt x="81" y="186"/>
                  </a:lnTo>
                  <a:lnTo>
                    <a:pt x="81" y="18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83" name="Freeform 311"/>
            <p:cNvSpPr>
              <a:spLocks noEditPoints="1"/>
            </p:cNvSpPr>
            <p:nvPr/>
          </p:nvSpPr>
          <p:spPr bwMode="auto">
            <a:xfrm>
              <a:off x="4297364" y="1387476"/>
              <a:ext cx="152400" cy="96838"/>
            </a:xfrm>
            <a:custGeom>
              <a:avLst/>
              <a:gdLst/>
              <a:ahLst/>
              <a:cxnLst>
                <a:cxn ang="0">
                  <a:pos x="292" y="244"/>
                </a:cxn>
                <a:cxn ang="0">
                  <a:pos x="283" y="244"/>
                </a:cxn>
                <a:cxn ang="0">
                  <a:pos x="165" y="240"/>
                </a:cxn>
                <a:cxn ang="0">
                  <a:pos x="131" y="240"/>
                </a:cxn>
                <a:cxn ang="0">
                  <a:pos x="101" y="240"/>
                </a:cxn>
                <a:cxn ang="0">
                  <a:pos x="64" y="232"/>
                </a:cxn>
                <a:cxn ang="0">
                  <a:pos x="38" y="219"/>
                </a:cxn>
                <a:cxn ang="0">
                  <a:pos x="23" y="204"/>
                </a:cxn>
                <a:cxn ang="0">
                  <a:pos x="8" y="170"/>
                </a:cxn>
                <a:cxn ang="0">
                  <a:pos x="2" y="120"/>
                </a:cxn>
                <a:cxn ang="0">
                  <a:pos x="0" y="103"/>
                </a:cxn>
                <a:cxn ang="0">
                  <a:pos x="4" y="70"/>
                </a:cxn>
                <a:cxn ang="0">
                  <a:pos x="15" y="44"/>
                </a:cxn>
                <a:cxn ang="0">
                  <a:pos x="32" y="22"/>
                </a:cxn>
                <a:cxn ang="0">
                  <a:pos x="54" y="8"/>
                </a:cxn>
                <a:cxn ang="0">
                  <a:pos x="83" y="1"/>
                </a:cxn>
                <a:cxn ang="0">
                  <a:pos x="96" y="0"/>
                </a:cxn>
                <a:cxn ang="0">
                  <a:pos x="101" y="0"/>
                </a:cxn>
                <a:cxn ang="0">
                  <a:pos x="194" y="4"/>
                </a:cxn>
                <a:cxn ang="0">
                  <a:pos x="299" y="8"/>
                </a:cxn>
                <a:cxn ang="0">
                  <a:pos x="310" y="10"/>
                </a:cxn>
                <a:cxn ang="0">
                  <a:pos x="327" y="15"/>
                </a:cxn>
                <a:cxn ang="0">
                  <a:pos x="355" y="34"/>
                </a:cxn>
                <a:cxn ang="0">
                  <a:pos x="378" y="78"/>
                </a:cxn>
                <a:cxn ang="0">
                  <a:pos x="385" y="120"/>
                </a:cxn>
                <a:cxn ang="0">
                  <a:pos x="377" y="179"/>
                </a:cxn>
                <a:cxn ang="0">
                  <a:pos x="364" y="205"/>
                </a:cxn>
                <a:cxn ang="0">
                  <a:pos x="343" y="226"/>
                </a:cxn>
                <a:cxn ang="0">
                  <a:pos x="314" y="240"/>
                </a:cxn>
                <a:cxn ang="0">
                  <a:pos x="299" y="244"/>
                </a:cxn>
                <a:cxn ang="0">
                  <a:pos x="81" y="185"/>
                </a:cxn>
                <a:cxn ang="0">
                  <a:pos x="101" y="187"/>
                </a:cxn>
                <a:cxn ang="0">
                  <a:pos x="231" y="188"/>
                </a:cxn>
                <a:cxn ang="0">
                  <a:pos x="292" y="189"/>
                </a:cxn>
                <a:cxn ang="0">
                  <a:pos x="305" y="188"/>
                </a:cxn>
                <a:cxn ang="0">
                  <a:pos x="329" y="171"/>
                </a:cxn>
                <a:cxn ang="0">
                  <a:pos x="339" y="140"/>
                </a:cxn>
                <a:cxn ang="0">
                  <a:pos x="339" y="116"/>
                </a:cxn>
                <a:cxn ang="0">
                  <a:pos x="329" y="81"/>
                </a:cxn>
                <a:cxn ang="0">
                  <a:pos x="304" y="59"/>
                </a:cxn>
                <a:cxn ang="0">
                  <a:pos x="292" y="56"/>
                </a:cxn>
                <a:cxn ang="0">
                  <a:pos x="242" y="55"/>
                </a:cxn>
                <a:cxn ang="0">
                  <a:pos x="144" y="49"/>
                </a:cxn>
                <a:cxn ang="0">
                  <a:pos x="80" y="48"/>
                </a:cxn>
                <a:cxn ang="0">
                  <a:pos x="66" y="53"/>
                </a:cxn>
                <a:cxn ang="0">
                  <a:pos x="55" y="65"/>
                </a:cxn>
                <a:cxn ang="0">
                  <a:pos x="49" y="87"/>
                </a:cxn>
                <a:cxn ang="0">
                  <a:pos x="50" y="116"/>
                </a:cxn>
                <a:cxn ang="0">
                  <a:pos x="50" y="123"/>
                </a:cxn>
                <a:cxn ang="0">
                  <a:pos x="54" y="164"/>
                </a:cxn>
                <a:cxn ang="0">
                  <a:pos x="67" y="181"/>
                </a:cxn>
                <a:cxn ang="0">
                  <a:pos x="78" y="185"/>
                </a:cxn>
                <a:cxn ang="0">
                  <a:pos x="81" y="185"/>
                </a:cxn>
                <a:cxn ang="0">
                  <a:pos x="81" y="185"/>
                </a:cxn>
              </a:cxnLst>
              <a:rect l="0" t="0" r="r" b="b"/>
              <a:pathLst>
                <a:path w="385" h="244">
                  <a:moveTo>
                    <a:pt x="295" y="244"/>
                  </a:moveTo>
                  <a:lnTo>
                    <a:pt x="295" y="244"/>
                  </a:lnTo>
                  <a:lnTo>
                    <a:pt x="292" y="244"/>
                  </a:lnTo>
                  <a:lnTo>
                    <a:pt x="289" y="244"/>
                  </a:lnTo>
                  <a:lnTo>
                    <a:pt x="289" y="244"/>
                  </a:lnTo>
                  <a:lnTo>
                    <a:pt x="283" y="244"/>
                  </a:lnTo>
                  <a:lnTo>
                    <a:pt x="283" y="244"/>
                  </a:lnTo>
                  <a:lnTo>
                    <a:pt x="236" y="242"/>
                  </a:lnTo>
                  <a:lnTo>
                    <a:pt x="165" y="240"/>
                  </a:lnTo>
                  <a:lnTo>
                    <a:pt x="165" y="240"/>
                  </a:lnTo>
                  <a:lnTo>
                    <a:pt x="131" y="240"/>
                  </a:lnTo>
                  <a:lnTo>
                    <a:pt x="131" y="240"/>
                  </a:lnTo>
                  <a:lnTo>
                    <a:pt x="114" y="240"/>
                  </a:lnTo>
                  <a:lnTo>
                    <a:pt x="114" y="240"/>
                  </a:lnTo>
                  <a:lnTo>
                    <a:pt x="101" y="240"/>
                  </a:lnTo>
                  <a:lnTo>
                    <a:pt x="88" y="238"/>
                  </a:lnTo>
                  <a:lnTo>
                    <a:pt x="75" y="236"/>
                  </a:lnTo>
                  <a:lnTo>
                    <a:pt x="64" y="232"/>
                  </a:lnTo>
                  <a:lnTo>
                    <a:pt x="54" y="230"/>
                  </a:lnTo>
                  <a:lnTo>
                    <a:pt x="46" y="225"/>
                  </a:lnTo>
                  <a:lnTo>
                    <a:pt x="38" y="219"/>
                  </a:lnTo>
                  <a:lnTo>
                    <a:pt x="32" y="214"/>
                  </a:lnTo>
                  <a:lnTo>
                    <a:pt x="32" y="214"/>
                  </a:lnTo>
                  <a:lnTo>
                    <a:pt x="23" y="204"/>
                  </a:lnTo>
                  <a:lnTo>
                    <a:pt x="16" y="193"/>
                  </a:lnTo>
                  <a:lnTo>
                    <a:pt x="12" y="183"/>
                  </a:lnTo>
                  <a:lnTo>
                    <a:pt x="8" y="170"/>
                  </a:lnTo>
                  <a:lnTo>
                    <a:pt x="6" y="158"/>
                  </a:lnTo>
                  <a:lnTo>
                    <a:pt x="4" y="145"/>
                  </a:lnTo>
                  <a:lnTo>
                    <a:pt x="2" y="120"/>
                  </a:lnTo>
                  <a:lnTo>
                    <a:pt x="2" y="115"/>
                  </a:lnTo>
                  <a:lnTo>
                    <a:pt x="2" y="115"/>
                  </a:lnTo>
                  <a:lnTo>
                    <a:pt x="0" y="103"/>
                  </a:lnTo>
                  <a:lnTo>
                    <a:pt x="2" y="91"/>
                  </a:lnTo>
                  <a:lnTo>
                    <a:pt x="3" y="81"/>
                  </a:lnTo>
                  <a:lnTo>
                    <a:pt x="4" y="70"/>
                  </a:lnTo>
                  <a:lnTo>
                    <a:pt x="7" y="61"/>
                  </a:lnTo>
                  <a:lnTo>
                    <a:pt x="11" y="52"/>
                  </a:lnTo>
                  <a:lnTo>
                    <a:pt x="15" y="44"/>
                  </a:lnTo>
                  <a:lnTo>
                    <a:pt x="20" y="36"/>
                  </a:lnTo>
                  <a:lnTo>
                    <a:pt x="25" y="28"/>
                  </a:lnTo>
                  <a:lnTo>
                    <a:pt x="32" y="22"/>
                  </a:lnTo>
                  <a:lnTo>
                    <a:pt x="38" y="17"/>
                  </a:lnTo>
                  <a:lnTo>
                    <a:pt x="46" y="11"/>
                  </a:lnTo>
                  <a:lnTo>
                    <a:pt x="54" y="8"/>
                  </a:lnTo>
                  <a:lnTo>
                    <a:pt x="63" y="5"/>
                  </a:lnTo>
                  <a:lnTo>
                    <a:pt x="72" y="2"/>
                  </a:lnTo>
                  <a:lnTo>
                    <a:pt x="83" y="1"/>
                  </a:lnTo>
                  <a:lnTo>
                    <a:pt x="83" y="1"/>
                  </a:lnTo>
                  <a:lnTo>
                    <a:pt x="91" y="0"/>
                  </a:lnTo>
                  <a:lnTo>
                    <a:pt x="96" y="0"/>
                  </a:lnTo>
                  <a:lnTo>
                    <a:pt x="98" y="0"/>
                  </a:lnTo>
                  <a:lnTo>
                    <a:pt x="101" y="0"/>
                  </a:lnTo>
                  <a:lnTo>
                    <a:pt x="101" y="0"/>
                  </a:lnTo>
                  <a:lnTo>
                    <a:pt x="148" y="1"/>
                  </a:lnTo>
                  <a:lnTo>
                    <a:pt x="194" y="4"/>
                  </a:lnTo>
                  <a:lnTo>
                    <a:pt x="194" y="4"/>
                  </a:lnTo>
                  <a:lnTo>
                    <a:pt x="246" y="6"/>
                  </a:lnTo>
                  <a:lnTo>
                    <a:pt x="299" y="8"/>
                  </a:lnTo>
                  <a:lnTo>
                    <a:pt x="299" y="8"/>
                  </a:lnTo>
                  <a:lnTo>
                    <a:pt x="305" y="9"/>
                  </a:lnTo>
                  <a:lnTo>
                    <a:pt x="310" y="10"/>
                  </a:lnTo>
                  <a:lnTo>
                    <a:pt x="310" y="10"/>
                  </a:lnTo>
                  <a:lnTo>
                    <a:pt x="312" y="10"/>
                  </a:lnTo>
                  <a:lnTo>
                    <a:pt x="312" y="10"/>
                  </a:lnTo>
                  <a:lnTo>
                    <a:pt x="327" y="15"/>
                  </a:lnTo>
                  <a:lnTo>
                    <a:pt x="342" y="23"/>
                  </a:lnTo>
                  <a:lnTo>
                    <a:pt x="348" y="28"/>
                  </a:lnTo>
                  <a:lnTo>
                    <a:pt x="355" y="34"/>
                  </a:lnTo>
                  <a:lnTo>
                    <a:pt x="364" y="45"/>
                  </a:lnTo>
                  <a:lnTo>
                    <a:pt x="372" y="61"/>
                  </a:lnTo>
                  <a:lnTo>
                    <a:pt x="378" y="78"/>
                  </a:lnTo>
                  <a:lnTo>
                    <a:pt x="382" y="98"/>
                  </a:lnTo>
                  <a:lnTo>
                    <a:pt x="385" y="120"/>
                  </a:lnTo>
                  <a:lnTo>
                    <a:pt x="385" y="120"/>
                  </a:lnTo>
                  <a:lnTo>
                    <a:pt x="385" y="140"/>
                  </a:lnTo>
                  <a:lnTo>
                    <a:pt x="382" y="159"/>
                  </a:lnTo>
                  <a:lnTo>
                    <a:pt x="377" y="179"/>
                  </a:lnTo>
                  <a:lnTo>
                    <a:pt x="373" y="188"/>
                  </a:lnTo>
                  <a:lnTo>
                    <a:pt x="369" y="197"/>
                  </a:lnTo>
                  <a:lnTo>
                    <a:pt x="364" y="205"/>
                  </a:lnTo>
                  <a:lnTo>
                    <a:pt x="357" y="213"/>
                  </a:lnTo>
                  <a:lnTo>
                    <a:pt x="351" y="219"/>
                  </a:lnTo>
                  <a:lnTo>
                    <a:pt x="343" y="226"/>
                  </a:lnTo>
                  <a:lnTo>
                    <a:pt x="335" y="232"/>
                  </a:lnTo>
                  <a:lnTo>
                    <a:pt x="325" y="236"/>
                  </a:lnTo>
                  <a:lnTo>
                    <a:pt x="314" y="240"/>
                  </a:lnTo>
                  <a:lnTo>
                    <a:pt x="304" y="243"/>
                  </a:lnTo>
                  <a:lnTo>
                    <a:pt x="304" y="243"/>
                  </a:lnTo>
                  <a:lnTo>
                    <a:pt x="299" y="244"/>
                  </a:lnTo>
                  <a:lnTo>
                    <a:pt x="295" y="244"/>
                  </a:lnTo>
                  <a:lnTo>
                    <a:pt x="295" y="244"/>
                  </a:lnTo>
                  <a:close/>
                  <a:moveTo>
                    <a:pt x="81" y="185"/>
                  </a:moveTo>
                  <a:lnTo>
                    <a:pt x="81" y="185"/>
                  </a:lnTo>
                  <a:lnTo>
                    <a:pt x="101" y="187"/>
                  </a:lnTo>
                  <a:lnTo>
                    <a:pt x="101" y="187"/>
                  </a:lnTo>
                  <a:lnTo>
                    <a:pt x="106" y="187"/>
                  </a:lnTo>
                  <a:lnTo>
                    <a:pt x="106" y="187"/>
                  </a:lnTo>
                  <a:lnTo>
                    <a:pt x="231" y="188"/>
                  </a:lnTo>
                  <a:lnTo>
                    <a:pt x="231" y="188"/>
                  </a:lnTo>
                  <a:lnTo>
                    <a:pt x="292" y="189"/>
                  </a:lnTo>
                  <a:lnTo>
                    <a:pt x="292" y="189"/>
                  </a:lnTo>
                  <a:lnTo>
                    <a:pt x="295" y="189"/>
                  </a:lnTo>
                  <a:lnTo>
                    <a:pt x="295" y="189"/>
                  </a:lnTo>
                  <a:lnTo>
                    <a:pt x="305" y="188"/>
                  </a:lnTo>
                  <a:lnTo>
                    <a:pt x="314" y="184"/>
                  </a:lnTo>
                  <a:lnTo>
                    <a:pt x="322" y="178"/>
                  </a:lnTo>
                  <a:lnTo>
                    <a:pt x="329" y="171"/>
                  </a:lnTo>
                  <a:lnTo>
                    <a:pt x="333" y="161"/>
                  </a:lnTo>
                  <a:lnTo>
                    <a:pt x="337" y="151"/>
                  </a:lnTo>
                  <a:lnTo>
                    <a:pt x="339" y="140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39" y="116"/>
                  </a:lnTo>
                  <a:lnTo>
                    <a:pt x="338" y="103"/>
                  </a:lnTo>
                  <a:lnTo>
                    <a:pt x="334" y="91"/>
                  </a:lnTo>
                  <a:lnTo>
                    <a:pt x="329" y="81"/>
                  </a:lnTo>
                  <a:lnTo>
                    <a:pt x="322" y="70"/>
                  </a:lnTo>
                  <a:lnTo>
                    <a:pt x="313" y="64"/>
                  </a:lnTo>
                  <a:lnTo>
                    <a:pt x="304" y="59"/>
                  </a:lnTo>
                  <a:lnTo>
                    <a:pt x="297" y="57"/>
                  </a:lnTo>
                  <a:lnTo>
                    <a:pt x="292" y="56"/>
                  </a:lnTo>
                  <a:lnTo>
                    <a:pt x="292" y="56"/>
                  </a:lnTo>
                  <a:lnTo>
                    <a:pt x="291" y="56"/>
                  </a:lnTo>
                  <a:lnTo>
                    <a:pt x="291" y="56"/>
                  </a:lnTo>
                  <a:lnTo>
                    <a:pt x="242" y="55"/>
                  </a:lnTo>
                  <a:lnTo>
                    <a:pt x="195" y="52"/>
                  </a:lnTo>
                  <a:lnTo>
                    <a:pt x="195" y="52"/>
                  </a:lnTo>
                  <a:lnTo>
                    <a:pt x="144" y="49"/>
                  </a:lnTo>
                  <a:lnTo>
                    <a:pt x="93" y="48"/>
                  </a:lnTo>
                  <a:lnTo>
                    <a:pt x="93" y="48"/>
                  </a:lnTo>
                  <a:lnTo>
                    <a:pt x="80" y="48"/>
                  </a:lnTo>
                  <a:lnTo>
                    <a:pt x="72" y="51"/>
                  </a:lnTo>
                  <a:lnTo>
                    <a:pt x="68" y="52"/>
                  </a:lnTo>
                  <a:lnTo>
                    <a:pt x="66" y="53"/>
                  </a:lnTo>
                  <a:lnTo>
                    <a:pt x="66" y="53"/>
                  </a:lnTo>
                  <a:lnTo>
                    <a:pt x="59" y="59"/>
                  </a:lnTo>
                  <a:lnTo>
                    <a:pt x="55" y="65"/>
                  </a:lnTo>
                  <a:lnTo>
                    <a:pt x="51" y="72"/>
                  </a:lnTo>
                  <a:lnTo>
                    <a:pt x="50" y="79"/>
                  </a:lnTo>
                  <a:lnTo>
                    <a:pt x="49" y="87"/>
                  </a:lnTo>
                  <a:lnTo>
                    <a:pt x="49" y="95"/>
                  </a:lnTo>
                  <a:lnTo>
                    <a:pt x="49" y="110"/>
                  </a:lnTo>
                  <a:lnTo>
                    <a:pt x="50" y="116"/>
                  </a:lnTo>
                  <a:lnTo>
                    <a:pt x="50" y="116"/>
                  </a:lnTo>
                  <a:lnTo>
                    <a:pt x="50" y="123"/>
                  </a:lnTo>
                  <a:lnTo>
                    <a:pt x="50" y="123"/>
                  </a:lnTo>
                  <a:lnTo>
                    <a:pt x="50" y="140"/>
                  </a:lnTo>
                  <a:lnTo>
                    <a:pt x="53" y="157"/>
                  </a:lnTo>
                  <a:lnTo>
                    <a:pt x="54" y="164"/>
                  </a:lnTo>
                  <a:lnTo>
                    <a:pt x="58" y="171"/>
                  </a:lnTo>
                  <a:lnTo>
                    <a:pt x="62" y="178"/>
                  </a:lnTo>
                  <a:lnTo>
                    <a:pt x="67" y="181"/>
                  </a:lnTo>
                  <a:lnTo>
                    <a:pt x="67" y="181"/>
                  </a:lnTo>
                  <a:lnTo>
                    <a:pt x="76" y="185"/>
                  </a:lnTo>
                  <a:lnTo>
                    <a:pt x="78" y="185"/>
                  </a:lnTo>
                  <a:lnTo>
                    <a:pt x="80" y="185"/>
                  </a:lnTo>
                  <a:lnTo>
                    <a:pt x="80" y="185"/>
                  </a:lnTo>
                  <a:lnTo>
                    <a:pt x="81" y="185"/>
                  </a:lnTo>
                  <a:lnTo>
                    <a:pt x="81" y="185"/>
                  </a:lnTo>
                  <a:lnTo>
                    <a:pt x="81" y="185"/>
                  </a:lnTo>
                  <a:lnTo>
                    <a:pt x="81" y="18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84" name="Freeform 312"/>
            <p:cNvSpPr>
              <a:spLocks noEditPoints="1"/>
            </p:cNvSpPr>
            <p:nvPr/>
          </p:nvSpPr>
          <p:spPr bwMode="auto">
            <a:xfrm>
              <a:off x="4297364" y="1508126"/>
              <a:ext cx="152400" cy="98425"/>
            </a:xfrm>
            <a:custGeom>
              <a:avLst/>
              <a:gdLst/>
              <a:ahLst/>
              <a:cxnLst>
                <a:cxn ang="0">
                  <a:pos x="292" y="246"/>
                </a:cxn>
                <a:cxn ang="0">
                  <a:pos x="283" y="245"/>
                </a:cxn>
                <a:cxn ang="0">
                  <a:pos x="165" y="242"/>
                </a:cxn>
                <a:cxn ang="0">
                  <a:pos x="131" y="242"/>
                </a:cxn>
                <a:cxn ang="0">
                  <a:pos x="101" y="241"/>
                </a:cxn>
                <a:cxn ang="0">
                  <a:pos x="64" y="234"/>
                </a:cxn>
                <a:cxn ang="0">
                  <a:pos x="38" y="221"/>
                </a:cxn>
                <a:cxn ang="0">
                  <a:pos x="23" y="206"/>
                </a:cxn>
                <a:cxn ang="0">
                  <a:pos x="8" y="172"/>
                </a:cxn>
                <a:cxn ang="0">
                  <a:pos x="2" y="121"/>
                </a:cxn>
                <a:cxn ang="0">
                  <a:pos x="0" y="105"/>
                </a:cxn>
                <a:cxn ang="0">
                  <a:pos x="4" y="72"/>
                </a:cxn>
                <a:cxn ang="0">
                  <a:pos x="15" y="45"/>
                </a:cxn>
                <a:cxn ang="0">
                  <a:pos x="32" y="24"/>
                </a:cxn>
                <a:cxn ang="0">
                  <a:pos x="54" y="10"/>
                </a:cxn>
                <a:cxn ang="0">
                  <a:pos x="83" y="2"/>
                </a:cxn>
                <a:cxn ang="0">
                  <a:pos x="96" y="0"/>
                </a:cxn>
                <a:cxn ang="0">
                  <a:pos x="101" y="2"/>
                </a:cxn>
                <a:cxn ang="0">
                  <a:pos x="194" y="4"/>
                </a:cxn>
                <a:cxn ang="0">
                  <a:pos x="299" y="8"/>
                </a:cxn>
                <a:cxn ang="0">
                  <a:pos x="310" y="12"/>
                </a:cxn>
                <a:cxn ang="0">
                  <a:pos x="327" y="17"/>
                </a:cxn>
                <a:cxn ang="0">
                  <a:pos x="355" y="34"/>
                </a:cxn>
                <a:cxn ang="0">
                  <a:pos x="378" y="80"/>
                </a:cxn>
                <a:cxn ang="0">
                  <a:pos x="385" y="122"/>
                </a:cxn>
                <a:cxn ang="0">
                  <a:pos x="377" y="181"/>
                </a:cxn>
                <a:cxn ang="0">
                  <a:pos x="364" y="207"/>
                </a:cxn>
                <a:cxn ang="0">
                  <a:pos x="343" y="228"/>
                </a:cxn>
                <a:cxn ang="0">
                  <a:pos x="314" y="242"/>
                </a:cxn>
                <a:cxn ang="0">
                  <a:pos x="299" y="246"/>
                </a:cxn>
                <a:cxn ang="0">
                  <a:pos x="81" y="186"/>
                </a:cxn>
                <a:cxn ang="0">
                  <a:pos x="101" y="187"/>
                </a:cxn>
                <a:cxn ang="0">
                  <a:pos x="231" y="190"/>
                </a:cxn>
                <a:cxn ang="0">
                  <a:pos x="292" y="190"/>
                </a:cxn>
                <a:cxn ang="0">
                  <a:pos x="305" y="189"/>
                </a:cxn>
                <a:cxn ang="0">
                  <a:pos x="329" y="172"/>
                </a:cxn>
                <a:cxn ang="0">
                  <a:pos x="339" y="142"/>
                </a:cxn>
                <a:cxn ang="0">
                  <a:pos x="339" y="117"/>
                </a:cxn>
                <a:cxn ang="0">
                  <a:pos x="329" y="81"/>
                </a:cxn>
                <a:cxn ang="0">
                  <a:pos x="304" y="59"/>
                </a:cxn>
                <a:cxn ang="0">
                  <a:pos x="292" y="57"/>
                </a:cxn>
                <a:cxn ang="0">
                  <a:pos x="242" y="55"/>
                </a:cxn>
                <a:cxn ang="0">
                  <a:pos x="144" y="50"/>
                </a:cxn>
                <a:cxn ang="0">
                  <a:pos x="80" y="50"/>
                </a:cxn>
                <a:cxn ang="0">
                  <a:pos x="66" y="54"/>
                </a:cxn>
                <a:cxn ang="0">
                  <a:pos x="55" y="66"/>
                </a:cxn>
                <a:cxn ang="0">
                  <a:pos x="49" y="88"/>
                </a:cxn>
                <a:cxn ang="0">
                  <a:pos x="50" y="117"/>
                </a:cxn>
                <a:cxn ang="0">
                  <a:pos x="50" y="125"/>
                </a:cxn>
                <a:cxn ang="0">
                  <a:pos x="54" y="165"/>
                </a:cxn>
                <a:cxn ang="0">
                  <a:pos x="67" y="182"/>
                </a:cxn>
                <a:cxn ang="0">
                  <a:pos x="78" y="187"/>
                </a:cxn>
                <a:cxn ang="0">
                  <a:pos x="81" y="186"/>
                </a:cxn>
                <a:cxn ang="0">
                  <a:pos x="81" y="186"/>
                </a:cxn>
              </a:cxnLst>
              <a:rect l="0" t="0" r="r" b="b"/>
              <a:pathLst>
                <a:path w="385" h="246">
                  <a:moveTo>
                    <a:pt x="295" y="246"/>
                  </a:moveTo>
                  <a:lnTo>
                    <a:pt x="295" y="246"/>
                  </a:lnTo>
                  <a:lnTo>
                    <a:pt x="292" y="246"/>
                  </a:lnTo>
                  <a:lnTo>
                    <a:pt x="289" y="246"/>
                  </a:lnTo>
                  <a:lnTo>
                    <a:pt x="289" y="246"/>
                  </a:lnTo>
                  <a:lnTo>
                    <a:pt x="283" y="245"/>
                  </a:lnTo>
                  <a:lnTo>
                    <a:pt x="283" y="245"/>
                  </a:lnTo>
                  <a:lnTo>
                    <a:pt x="236" y="242"/>
                  </a:lnTo>
                  <a:lnTo>
                    <a:pt x="165" y="242"/>
                  </a:lnTo>
                  <a:lnTo>
                    <a:pt x="165" y="242"/>
                  </a:lnTo>
                  <a:lnTo>
                    <a:pt x="131" y="242"/>
                  </a:lnTo>
                  <a:lnTo>
                    <a:pt x="131" y="242"/>
                  </a:lnTo>
                  <a:lnTo>
                    <a:pt x="114" y="242"/>
                  </a:lnTo>
                  <a:lnTo>
                    <a:pt x="114" y="242"/>
                  </a:lnTo>
                  <a:lnTo>
                    <a:pt x="101" y="241"/>
                  </a:lnTo>
                  <a:lnTo>
                    <a:pt x="88" y="240"/>
                  </a:lnTo>
                  <a:lnTo>
                    <a:pt x="75" y="237"/>
                  </a:lnTo>
                  <a:lnTo>
                    <a:pt x="64" y="234"/>
                  </a:lnTo>
                  <a:lnTo>
                    <a:pt x="54" y="231"/>
                  </a:lnTo>
                  <a:lnTo>
                    <a:pt x="46" y="227"/>
                  </a:lnTo>
                  <a:lnTo>
                    <a:pt x="38" y="221"/>
                  </a:lnTo>
                  <a:lnTo>
                    <a:pt x="32" y="215"/>
                  </a:lnTo>
                  <a:lnTo>
                    <a:pt x="32" y="215"/>
                  </a:lnTo>
                  <a:lnTo>
                    <a:pt x="23" y="206"/>
                  </a:lnTo>
                  <a:lnTo>
                    <a:pt x="16" y="195"/>
                  </a:lnTo>
                  <a:lnTo>
                    <a:pt x="12" y="183"/>
                  </a:lnTo>
                  <a:lnTo>
                    <a:pt x="8" y="172"/>
                  </a:lnTo>
                  <a:lnTo>
                    <a:pt x="6" y="159"/>
                  </a:lnTo>
                  <a:lnTo>
                    <a:pt x="4" y="147"/>
                  </a:lnTo>
                  <a:lnTo>
                    <a:pt x="2" y="121"/>
                  </a:lnTo>
                  <a:lnTo>
                    <a:pt x="2" y="117"/>
                  </a:lnTo>
                  <a:lnTo>
                    <a:pt x="2" y="117"/>
                  </a:lnTo>
                  <a:lnTo>
                    <a:pt x="0" y="105"/>
                  </a:lnTo>
                  <a:lnTo>
                    <a:pt x="2" y="93"/>
                  </a:lnTo>
                  <a:lnTo>
                    <a:pt x="3" y="83"/>
                  </a:lnTo>
                  <a:lnTo>
                    <a:pt x="4" y="72"/>
                  </a:lnTo>
                  <a:lnTo>
                    <a:pt x="7" y="62"/>
                  </a:lnTo>
                  <a:lnTo>
                    <a:pt x="11" y="53"/>
                  </a:lnTo>
                  <a:lnTo>
                    <a:pt x="15" y="45"/>
                  </a:lnTo>
                  <a:lnTo>
                    <a:pt x="20" y="37"/>
                  </a:lnTo>
                  <a:lnTo>
                    <a:pt x="25" y="30"/>
                  </a:lnTo>
                  <a:lnTo>
                    <a:pt x="32" y="24"/>
                  </a:lnTo>
                  <a:lnTo>
                    <a:pt x="38" y="19"/>
                  </a:lnTo>
                  <a:lnTo>
                    <a:pt x="46" y="13"/>
                  </a:lnTo>
                  <a:lnTo>
                    <a:pt x="54" y="10"/>
                  </a:lnTo>
                  <a:lnTo>
                    <a:pt x="63" y="6"/>
                  </a:lnTo>
                  <a:lnTo>
                    <a:pt x="72" y="3"/>
                  </a:lnTo>
                  <a:lnTo>
                    <a:pt x="83" y="2"/>
                  </a:lnTo>
                  <a:lnTo>
                    <a:pt x="83" y="2"/>
                  </a:lnTo>
                  <a:lnTo>
                    <a:pt x="91" y="0"/>
                  </a:lnTo>
                  <a:lnTo>
                    <a:pt x="96" y="0"/>
                  </a:lnTo>
                  <a:lnTo>
                    <a:pt x="98" y="0"/>
                  </a:lnTo>
                  <a:lnTo>
                    <a:pt x="101" y="2"/>
                  </a:lnTo>
                  <a:lnTo>
                    <a:pt x="101" y="2"/>
                  </a:lnTo>
                  <a:lnTo>
                    <a:pt x="148" y="3"/>
                  </a:lnTo>
                  <a:lnTo>
                    <a:pt x="194" y="4"/>
                  </a:lnTo>
                  <a:lnTo>
                    <a:pt x="194" y="4"/>
                  </a:lnTo>
                  <a:lnTo>
                    <a:pt x="246" y="7"/>
                  </a:lnTo>
                  <a:lnTo>
                    <a:pt x="299" y="8"/>
                  </a:lnTo>
                  <a:lnTo>
                    <a:pt x="299" y="8"/>
                  </a:lnTo>
                  <a:lnTo>
                    <a:pt x="305" y="10"/>
                  </a:lnTo>
                  <a:lnTo>
                    <a:pt x="310" y="12"/>
                  </a:lnTo>
                  <a:lnTo>
                    <a:pt x="310" y="12"/>
                  </a:lnTo>
                  <a:lnTo>
                    <a:pt x="312" y="12"/>
                  </a:lnTo>
                  <a:lnTo>
                    <a:pt x="312" y="12"/>
                  </a:lnTo>
                  <a:lnTo>
                    <a:pt x="327" y="17"/>
                  </a:lnTo>
                  <a:lnTo>
                    <a:pt x="342" y="25"/>
                  </a:lnTo>
                  <a:lnTo>
                    <a:pt x="348" y="29"/>
                  </a:lnTo>
                  <a:lnTo>
                    <a:pt x="355" y="34"/>
                  </a:lnTo>
                  <a:lnTo>
                    <a:pt x="364" y="47"/>
                  </a:lnTo>
                  <a:lnTo>
                    <a:pt x="372" y="62"/>
                  </a:lnTo>
                  <a:lnTo>
                    <a:pt x="378" y="80"/>
                  </a:lnTo>
                  <a:lnTo>
                    <a:pt x="382" y="100"/>
                  </a:lnTo>
                  <a:lnTo>
                    <a:pt x="385" y="122"/>
                  </a:lnTo>
                  <a:lnTo>
                    <a:pt x="385" y="122"/>
                  </a:lnTo>
                  <a:lnTo>
                    <a:pt x="385" y="142"/>
                  </a:lnTo>
                  <a:lnTo>
                    <a:pt x="382" y="161"/>
                  </a:lnTo>
                  <a:lnTo>
                    <a:pt x="377" y="181"/>
                  </a:lnTo>
                  <a:lnTo>
                    <a:pt x="373" y="190"/>
                  </a:lnTo>
                  <a:lnTo>
                    <a:pt x="369" y="198"/>
                  </a:lnTo>
                  <a:lnTo>
                    <a:pt x="364" y="207"/>
                  </a:lnTo>
                  <a:lnTo>
                    <a:pt x="357" y="215"/>
                  </a:lnTo>
                  <a:lnTo>
                    <a:pt x="351" y="221"/>
                  </a:lnTo>
                  <a:lnTo>
                    <a:pt x="343" y="228"/>
                  </a:lnTo>
                  <a:lnTo>
                    <a:pt x="335" y="233"/>
                  </a:lnTo>
                  <a:lnTo>
                    <a:pt x="325" y="238"/>
                  </a:lnTo>
                  <a:lnTo>
                    <a:pt x="314" y="242"/>
                  </a:lnTo>
                  <a:lnTo>
                    <a:pt x="304" y="245"/>
                  </a:lnTo>
                  <a:lnTo>
                    <a:pt x="304" y="245"/>
                  </a:lnTo>
                  <a:lnTo>
                    <a:pt x="299" y="246"/>
                  </a:lnTo>
                  <a:lnTo>
                    <a:pt x="295" y="246"/>
                  </a:lnTo>
                  <a:lnTo>
                    <a:pt x="295" y="246"/>
                  </a:lnTo>
                  <a:close/>
                  <a:moveTo>
                    <a:pt x="81" y="186"/>
                  </a:moveTo>
                  <a:lnTo>
                    <a:pt x="81" y="186"/>
                  </a:lnTo>
                  <a:lnTo>
                    <a:pt x="101" y="187"/>
                  </a:lnTo>
                  <a:lnTo>
                    <a:pt x="101" y="187"/>
                  </a:lnTo>
                  <a:lnTo>
                    <a:pt x="106" y="187"/>
                  </a:lnTo>
                  <a:lnTo>
                    <a:pt x="106" y="187"/>
                  </a:lnTo>
                  <a:lnTo>
                    <a:pt x="231" y="190"/>
                  </a:lnTo>
                  <a:lnTo>
                    <a:pt x="231" y="190"/>
                  </a:lnTo>
                  <a:lnTo>
                    <a:pt x="292" y="190"/>
                  </a:lnTo>
                  <a:lnTo>
                    <a:pt x="292" y="190"/>
                  </a:lnTo>
                  <a:lnTo>
                    <a:pt x="295" y="191"/>
                  </a:lnTo>
                  <a:lnTo>
                    <a:pt x="295" y="191"/>
                  </a:lnTo>
                  <a:lnTo>
                    <a:pt x="305" y="189"/>
                  </a:lnTo>
                  <a:lnTo>
                    <a:pt x="314" y="186"/>
                  </a:lnTo>
                  <a:lnTo>
                    <a:pt x="322" y="180"/>
                  </a:lnTo>
                  <a:lnTo>
                    <a:pt x="329" y="172"/>
                  </a:lnTo>
                  <a:lnTo>
                    <a:pt x="333" y="163"/>
                  </a:lnTo>
                  <a:lnTo>
                    <a:pt x="337" y="152"/>
                  </a:lnTo>
                  <a:lnTo>
                    <a:pt x="339" y="142"/>
                  </a:lnTo>
                  <a:lnTo>
                    <a:pt x="340" y="130"/>
                  </a:lnTo>
                  <a:lnTo>
                    <a:pt x="340" y="130"/>
                  </a:lnTo>
                  <a:lnTo>
                    <a:pt x="339" y="117"/>
                  </a:lnTo>
                  <a:lnTo>
                    <a:pt x="338" y="105"/>
                  </a:lnTo>
                  <a:lnTo>
                    <a:pt x="334" y="92"/>
                  </a:lnTo>
                  <a:lnTo>
                    <a:pt x="329" y="81"/>
                  </a:lnTo>
                  <a:lnTo>
                    <a:pt x="322" y="72"/>
                  </a:lnTo>
                  <a:lnTo>
                    <a:pt x="313" y="64"/>
                  </a:lnTo>
                  <a:lnTo>
                    <a:pt x="304" y="59"/>
                  </a:lnTo>
                  <a:lnTo>
                    <a:pt x="297" y="58"/>
                  </a:lnTo>
                  <a:lnTo>
                    <a:pt x="292" y="57"/>
                  </a:lnTo>
                  <a:lnTo>
                    <a:pt x="292" y="57"/>
                  </a:lnTo>
                  <a:lnTo>
                    <a:pt x="291" y="57"/>
                  </a:lnTo>
                  <a:lnTo>
                    <a:pt x="291" y="57"/>
                  </a:lnTo>
                  <a:lnTo>
                    <a:pt x="242" y="55"/>
                  </a:lnTo>
                  <a:lnTo>
                    <a:pt x="195" y="53"/>
                  </a:lnTo>
                  <a:lnTo>
                    <a:pt x="195" y="53"/>
                  </a:lnTo>
                  <a:lnTo>
                    <a:pt x="144" y="50"/>
                  </a:lnTo>
                  <a:lnTo>
                    <a:pt x="93" y="49"/>
                  </a:lnTo>
                  <a:lnTo>
                    <a:pt x="93" y="49"/>
                  </a:lnTo>
                  <a:lnTo>
                    <a:pt x="80" y="50"/>
                  </a:lnTo>
                  <a:lnTo>
                    <a:pt x="72" y="51"/>
                  </a:lnTo>
                  <a:lnTo>
                    <a:pt x="68" y="53"/>
                  </a:lnTo>
                  <a:lnTo>
                    <a:pt x="66" y="54"/>
                  </a:lnTo>
                  <a:lnTo>
                    <a:pt x="66" y="54"/>
                  </a:lnTo>
                  <a:lnTo>
                    <a:pt x="59" y="59"/>
                  </a:lnTo>
                  <a:lnTo>
                    <a:pt x="55" y="66"/>
                  </a:lnTo>
                  <a:lnTo>
                    <a:pt x="51" y="72"/>
                  </a:lnTo>
                  <a:lnTo>
                    <a:pt x="50" y="80"/>
                  </a:lnTo>
                  <a:lnTo>
                    <a:pt x="49" y="88"/>
                  </a:lnTo>
                  <a:lnTo>
                    <a:pt x="49" y="96"/>
                  </a:lnTo>
                  <a:lnTo>
                    <a:pt x="49" y="110"/>
                  </a:lnTo>
                  <a:lnTo>
                    <a:pt x="50" y="117"/>
                  </a:lnTo>
                  <a:lnTo>
                    <a:pt x="50" y="117"/>
                  </a:lnTo>
                  <a:lnTo>
                    <a:pt x="50" y="125"/>
                  </a:lnTo>
                  <a:lnTo>
                    <a:pt x="50" y="125"/>
                  </a:lnTo>
                  <a:lnTo>
                    <a:pt x="50" y="140"/>
                  </a:lnTo>
                  <a:lnTo>
                    <a:pt x="53" y="157"/>
                  </a:lnTo>
                  <a:lnTo>
                    <a:pt x="54" y="165"/>
                  </a:lnTo>
                  <a:lnTo>
                    <a:pt x="58" y="172"/>
                  </a:lnTo>
                  <a:lnTo>
                    <a:pt x="62" y="178"/>
                  </a:lnTo>
                  <a:lnTo>
                    <a:pt x="67" y="182"/>
                  </a:lnTo>
                  <a:lnTo>
                    <a:pt x="67" y="182"/>
                  </a:lnTo>
                  <a:lnTo>
                    <a:pt x="76" y="186"/>
                  </a:lnTo>
                  <a:lnTo>
                    <a:pt x="78" y="187"/>
                  </a:lnTo>
                  <a:lnTo>
                    <a:pt x="80" y="186"/>
                  </a:lnTo>
                  <a:lnTo>
                    <a:pt x="80" y="186"/>
                  </a:lnTo>
                  <a:lnTo>
                    <a:pt x="81" y="186"/>
                  </a:lnTo>
                  <a:lnTo>
                    <a:pt x="81" y="186"/>
                  </a:lnTo>
                  <a:lnTo>
                    <a:pt x="81" y="186"/>
                  </a:lnTo>
                  <a:lnTo>
                    <a:pt x="81" y="18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85" name="Freeform 313"/>
            <p:cNvSpPr>
              <a:spLocks noEditPoints="1"/>
            </p:cNvSpPr>
            <p:nvPr/>
          </p:nvSpPr>
          <p:spPr bwMode="auto">
            <a:xfrm>
              <a:off x="4484689" y="1265238"/>
              <a:ext cx="152400" cy="96838"/>
            </a:xfrm>
            <a:custGeom>
              <a:avLst/>
              <a:gdLst/>
              <a:ahLst/>
              <a:cxnLst>
                <a:cxn ang="0">
                  <a:pos x="291" y="245"/>
                </a:cxn>
                <a:cxn ang="0">
                  <a:pos x="281" y="243"/>
                </a:cxn>
                <a:cxn ang="0">
                  <a:pos x="165" y="241"/>
                </a:cxn>
                <a:cxn ang="0">
                  <a:pos x="131" y="241"/>
                </a:cxn>
                <a:cxn ang="0">
                  <a:pos x="100" y="239"/>
                </a:cxn>
                <a:cxn ang="0">
                  <a:pos x="63" y="233"/>
                </a:cxn>
                <a:cxn ang="0">
                  <a:pos x="37" y="220"/>
                </a:cxn>
                <a:cxn ang="0">
                  <a:pos x="22" y="204"/>
                </a:cxn>
                <a:cxn ang="0">
                  <a:pos x="7" y="170"/>
                </a:cxn>
                <a:cxn ang="0">
                  <a:pos x="0" y="119"/>
                </a:cxn>
                <a:cxn ang="0">
                  <a:pos x="0" y="103"/>
                </a:cxn>
                <a:cxn ang="0">
                  <a:pos x="3" y="71"/>
                </a:cxn>
                <a:cxn ang="0">
                  <a:pos x="13" y="43"/>
                </a:cxn>
                <a:cxn ang="0">
                  <a:pos x="30" y="22"/>
                </a:cxn>
                <a:cxn ang="0">
                  <a:pos x="54" y="8"/>
                </a:cxn>
                <a:cxn ang="0">
                  <a:pos x="81" y="0"/>
                </a:cxn>
                <a:cxn ang="0">
                  <a:pos x="94" y="0"/>
                </a:cxn>
                <a:cxn ang="0">
                  <a:pos x="100" y="0"/>
                </a:cxn>
                <a:cxn ang="0">
                  <a:pos x="194" y="4"/>
                </a:cxn>
                <a:cxn ang="0">
                  <a:pos x="298" y="8"/>
                </a:cxn>
                <a:cxn ang="0">
                  <a:pos x="310" y="10"/>
                </a:cxn>
                <a:cxn ang="0">
                  <a:pos x="327" y="16"/>
                </a:cxn>
                <a:cxn ang="0">
                  <a:pos x="353" y="34"/>
                </a:cxn>
                <a:cxn ang="0">
                  <a:pos x="377" y="79"/>
                </a:cxn>
                <a:cxn ang="0">
                  <a:pos x="384" y="120"/>
                </a:cxn>
                <a:cxn ang="0">
                  <a:pos x="376" y="179"/>
                </a:cxn>
                <a:cxn ang="0">
                  <a:pos x="363" y="205"/>
                </a:cxn>
                <a:cxn ang="0">
                  <a:pos x="342" y="226"/>
                </a:cxn>
                <a:cxn ang="0">
                  <a:pos x="314" y="241"/>
                </a:cxn>
                <a:cxn ang="0">
                  <a:pos x="297" y="245"/>
                </a:cxn>
                <a:cxn ang="0">
                  <a:pos x="80" y="186"/>
                </a:cxn>
                <a:cxn ang="0">
                  <a:pos x="100" y="186"/>
                </a:cxn>
                <a:cxn ang="0">
                  <a:pos x="230" y="188"/>
                </a:cxn>
                <a:cxn ang="0">
                  <a:pos x="291" y="190"/>
                </a:cxn>
                <a:cxn ang="0">
                  <a:pos x="304" y="188"/>
                </a:cxn>
                <a:cxn ang="0">
                  <a:pos x="327" y="170"/>
                </a:cxn>
                <a:cxn ang="0">
                  <a:pos x="338" y="140"/>
                </a:cxn>
                <a:cxn ang="0">
                  <a:pos x="339" y="115"/>
                </a:cxn>
                <a:cxn ang="0">
                  <a:pos x="329" y="80"/>
                </a:cxn>
                <a:cxn ang="0">
                  <a:pos x="302" y="58"/>
                </a:cxn>
                <a:cxn ang="0">
                  <a:pos x="291" y="56"/>
                </a:cxn>
                <a:cxn ang="0">
                  <a:pos x="241" y="54"/>
                </a:cxn>
                <a:cxn ang="0">
                  <a:pos x="144" y="50"/>
                </a:cxn>
                <a:cxn ang="0">
                  <a:pos x="80" y="48"/>
                </a:cxn>
                <a:cxn ang="0">
                  <a:pos x="66" y="52"/>
                </a:cxn>
                <a:cxn ang="0">
                  <a:pos x="54" y="64"/>
                </a:cxn>
                <a:cxn ang="0">
                  <a:pos x="49" y="86"/>
                </a:cxn>
                <a:cxn ang="0">
                  <a:pos x="49" y="115"/>
                </a:cxn>
                <a:cxn ang="0">
                  <a:pos x="49" y="123"/>
                </a:cxn>
                <a:cxn ang="0">
                  <a:pos x="54" y="164"/>
                </a:cxn>
                <a:cxn ang="0">
                  <a:pos x="67" y="182"/>
                </a:cxn>
                <a:cxn ang="0">
                  <a:pos x="77" y="186"/>
                </a:cxn>
                <a:cxn ang="0">
                  <a:pos x="80" y="186"/>
                </a:cxn>
                <a:cxn ang="0">
                  <a:pos x="80" y="186"/>
                </a:cxn>
              </a:cxnLst>
              <a:rect l="0" t="0" r="r" b="b"/>
              <a:pathLst>
                <a:path w="384" h="245">
                  <a:moveTo>
                    <a:pt x="293" y="245"/>
                  </a:moveTo>
                  <a:lnTo>
                    <a:pt x="293" y="245"/>
                  </a:lnTo>
                  <a:lnTo>
                    <a:pt x="291" y="245"/>
                  </a:lnTo>
                  <a:lnTo>
                    <a:pt x="288" y="245"/>
                  </a:lnTo>
                  <a:lnTo>
                    <a:pt x="288" y="245"/>
                  </a:lnTo>
                  <a:lnTo>
                    <a:pt x="281" y="243"/>
                  </a:lnTo>
                  <a:lnTo>
                    <a:pt x="281" y="243"/>
                  </a:lnTo>
                  <a:lnTo>
                    <a:pt x="234" y="241"/>
                  </a:lnTo>
                  <a:lnTo>
                    <a:pt x="165" y="241"/>
                  </a:lnTo>
                  <a:lnTo>
                    <a:pt x="165" y="241"/>
                  </a:lnTo>
                  <a:lnTo>
                    <a:pt x="131" y="241"/>
                  </a:lnTo>
                  <a:lnTo>
                    <a:pt x="131" y="241"/>
                  </a:lnTo>
                  <a:lnTo>
                    <a:pt x="114" y="241"/>
                  </a:lnTo>
                  <a:lnTo>
                    <a:pt x="114" y="241"/>
                  </a:lnTo>
                  <a:lnTo>
                    <a:pt x="100" y="239"/>
                  </a:lnTo>
                  <a:lnTo>
                    <a:pt x="87" y="238"/>
                  </a:lnTo>
                  <a:lnTo>
                    <a:pt x="75" y="235"/>
                  </a:lnTo>
                  <a:lnTo>
                    <a:pt x="63" y="233"/>
                  </a:lnTo>
                  <a:lnTo>
                    <a:pt x="54" y="229"/>
                  </a:lnTo>
                  <a:lnTo>
                    <a:pt x="45" y="225"/>
                  </a:lnTo>
                  <a:lnTo>
                    <a:pt x="37" y="220"/>
                  </a:lnTo>
                  <a:lnTo>
                    <a:pt x="30" y="215"/>
                  </a:lnTo>
                  <a:lnTo>
                    <a:pt x="30" y="215"/>
                  </a:lnTo>
                  <a:lnTo>
                    <a:pt x="22" y="204"/>
                  </a:lnTo>
                  <a:lnTo>
                    <a:pt x="16" y="194"/>
                  </a:lnTo>
                  <a:lnTo>
                    <a:pt x="11" y="182"/>
                  </a:lnTo>
                  <a:lnTo>
                    <a:pt x="7" y="170"/>
                  </a:lnTo>
                  <a:lnTo>
                    <a:pt x="4" y="158"/>
                  </a:lnTo>
                  <a:lnTo>
                    <a:pt x="3" y="145"/>
                  </a:lnTo>
                  <a:lnTo>
                    <a:pt x="0" y="119"/>
                  </a:lnTo>
                  <a:lnTo>
                    <a:pt x="0" y="115"/>
                  </a:lnTo>
                  <a:lnTo>
                    <a:pt x="0" y="115"/>
                  </a:lnTo>
                  <a:lnTo>
                    <a:pt x="0" y="103"/>
                  </a:lnTo>
                  <a:lnTo>
                    <a:pt x="0" y="92"/>
                  </a:lnTo>
                  <a:lnTo>
                    <a:pt x="2" y="81"/>
                  </a:lnTo>
                  <a:lnTo>
                    <a:pt x="3" y="71"/>
                  </a:lnTo>
                  <a:lnTo>
                    <a:pt x="5" y="62"/>
                  </a:lnTo>
                  <a:lnTo>
                    <a:pt x="9" y="52"/>
                  </a:lnTo>
                  <a:lnTo>
                    <a:pt x="13" y="43"/>
                  </a:lnTo>
                  <a:lnTo>
                    <a:pt x="19" y="35"/>
                  </a:lnTo>
                  <a:lnTo>
                    <a:pt x="24" y="29"/>
                  </a:lnTo>
                  <a:lnTo>
                    <a:pt x="30" y="22"/>
                  </a:lnTo>
                  <a:lnTo>
                    <a:pt x="37" y="17"/>
                  </a:lnTo>
                  <a:lnTo>
                    <a:pt x="45" y="12"/>
                  </a:lnTo>
                  <a:lnTo>
                    <a:pt x="54" y="8"/>
                  </a:lnTo>
                  <a:lnTo>
                    <a:pt x="62" y="5"/>
                  </a:lnTo>
                  <a:lnTo>
                    <a:pt x="72" y="3"/>
                  </a:lnTo>
                  <a:lnTo>
                    <a:pt x="81" y="0"/>
                  </a:lnTo>
                  <a:lnTo>
                    <a:pt x="81" y="0"/>
                  </a:lnTo>
                  <a:lnTo>
                    <a:pt x="89" y="0"/>
                  </a:lnTo>
                  <a:lnTo>
                    <a:pt x="94" y="0"/>
                  </a:lnTo>
                  <a:lnTo>
                    <a:pt x="97" y="0"/>
                  </a:lnTo>
                  <a:lnTo>
                    <a:pt x="100" y="0"/>
                  </a:lnTo>
                  <a:lnTo>
                    <a:pt x="100" y="0"/>
                  </a:lnTo>
                  <a:lnTo>
                    <a:pt x="147" y="1"/>
                  </a:lnTo>
                  <a:lnTo>
                    <a:pt x="194" y="4"/>
                  </a:lnTo>
                  <a:lnTo>
                    <a:pt x="194" y="4"/>
                  </a:lnTo>
                  <a:lnTo>
                    <a:pt x="246" y="7"/>
                  </a:lnTo>
                  <a:lnTo>
                    <a:pt x="298" y="8"/>
                  </a:lnTo>
                  <a:lnTo>
                    <a:pt x="298" y="8"/>
                  </a:lnTo>
                  <a:lnTo>
                    <a:pt x="304" y="8"/>
                  </a:lnTo>
                  <a:lnTo>
                    <a:pt x="309" y="10"/>
                  </a:lnTo>
                  <a:lnTo>
                    <a:pt x="310" y="10"/>
                  </a:lnTo>
                  <a:lnTo>
                    <a:pt x="310" y="10"/>
                  </a:lnTo>
                  <a:lnTo>
                    <a:pt x="310" y="10"/>
                  </a:lnTo>
                  <a:lnTo>
                    <a:pt x="327" y="16"/>
                  </a:lnTo>
                  <a:lnTo>
                    <a:pt x="342" y="24"/>
                  </a:lnTo>
                  <a:lnTo>
                    <a:pt x="348" y="29"/>
                  </a:lnTo>
                  <a:lnTo>
                    <a:pt x="353" y="34"/>
                  </a:lnTo>
                  <a:lnTo>
                    <a:pt x="364" y="46"/>
                  </a:lnTo>
                  <a:lnTo>
                    <a:pt x="372" y="62"/>
                  </a:lnTo>
                  <a:lnTo>
                    <a:pt x="377" y="79"/>
                  </a:lnTo>
                  <a:lnTo>
                    <a:pt x="382" y="98"/>
                  </a:lnTo>
                  <a:lnTo>
                    <a:pt x="384" y="120"/>
                  </a:lnTo>
                  <a:lnTo>
                    <a:pt x="384" y="120"/>
                  </a:lnTo>
                  <a:lnTo>
                    <a:pt x="384" y="140"/>
                  </a:lnTo>
                  <a:lnTo>
                    <a:pt x="381" y="160"/>
                  </a:lnTo>
                  <a:lnTo>
                    <a:pt x="376" y="179"/>
                  </a:lnTo>
                  <a:lnTo>
                    <a:pt x="372" y="188"/>
                  </a:lnTo>
                  <a:lnTo>
                    <a:pt x="368" y="198"/>
                  </a:lnTo>
                  <a:lnTo>
                    <a:pt x="363" y="205"/>
                  </a:lnTo>
                  <a:lnTo>
                    <a:pt x="357" y="213"/>
                  </a:lnTo>
                  <a:lnTo>
                    <a:pt x="350" y="220"/>
                  </a:lnTo>
                  <a:lnTo>
                    <a:pt x="342" y="226"/>
                  </a:lnTo>
                  <a:lnTo>
                    <a:pt x="334" y="232"/>
                  </a:lnTo>
                  <a:lnTo>
                    <a:pt x="325" y="237"/>
                  </a:lnTo>
                  <a:lnTo>
                    <a:pt x="314" y="241"/>
                  </a:lnTo>
                  <a:lnTo>
                    <a:pt x="302" y="243"/>
                  </a:lnTo>
                  <a:lnTo>
                    <a:pt x="302" y="243"/>
                  </a:lnTo>
                  <a:lnTo>
                    <a:pt x="297" y="245"/>
                  </a:lnTo>
                  <a:lnTo>
                    <a:pt x="293" y="245"/>
                  </a:lnTo>
                  <a:lnTo>
                    <a:pt x="293" y="245"/>
                  </a:lnTo>
                  <a:close/>
                  <a:moveTo>
                    <a:pt x="80" y="186"/>
                  </a:moveTo>
                  <a:lnTo>
                    <a:pt x="80" y="186"/>
                  </a:lnTo>
                  <a:lnTo>
                    <a:pt x="100" y="186"/>
                  </a:lnTo>
                  <a:lnTo>
                    <a:pt x="100" y="186"/>
                  </a:lnTo>
                  <a:lnTo>
                    <a:pt x="105" y="186"/>
                  </a:lnTo>
                  <a:lnTo>
                    <a:pt x="105" y="186"/>
                  </a:lnTo>
                  <a:lnTo>
                    <a:pt x="230" y="188"/>
                  </a:lnTo>
                  <a:lnTo>
                    <a:pt x="230" y="188"/>
                  </a:lnTo>
                  <a:lnTo>
                    <a:pt x="291" y="190"/>
                  </a:lnTo>
                  <a:lnTo>
                    <a:pt x="291" y="190"/>
                  </a:lnTo>
                  <a:lnTo>
                    <a:pt x="293" y="190"/>
                  </a:lnTo>
                  <a:lnTo>
                    <a:pt x="293" y="190"/>
                  </a:lnTo>
                  <a:lnTo>
                    <a:pt x="304" y="188"/>
                  </a:lnTo>
                  <a:lnTo>
                    <a:pt x="313" y="184"/>
                  </a:lnTo>
                  <a:lnTo>
                    <a:pt x="321" y="178"/>
                  </a:lnTo>
                  <a:lnTo>
                    <a:pt x="327" y="170"/>
                  </a:lnTo>
                  <a:lnTo>
                    <a:pt x="332" y="161"/>
                  </a:lnTo>
                  <a:lnTo>
                    <a:pt x="336" y="150"/>
                  </a:lnTo>
                  <a:lnTo>
                    <a:pt x="338" y="140"/>
                  </a:lnTo>
                  <a:lnTo>
                    <a:pt x="339" y="128"/>
                  </a:lnTo>
                  <a:lnTo>
                    <a:pt x="339" y="128"/>
                  </a:lnTo>
                  <a:lnTo>
                    <a:pt x="339" y="115"/>
                  </a:lnTo>
                  <a:lnTo>
                    <a:pt x="336" y="103"/>
                  </a:lnTo>
                  <a:lnTo>
                    <a:pt x="334" y="92"/>
                  </a:lnTo>
                  <a:lnTo>
                    <a:pt x="329" y="80"/>
                  </a:lnTo>
                  <a:lnTo>
                    <a:pt x="321" y="71"/>
                  </a:lnTo>
                  <a:lnTo>
                    <a:pt x="313" y="63"/>
                  </a:lnTo>
                  <a:lnTo>
                    <a:pt x="302" y="58"/>
                  </a:lnTo>
                  <a:lnTo>
                    <a:pt x="297" y="56"/>
                  </a:lnTo>
                  <a:lnTo>
                    <a:pt x="291" y="56"/>
                  </a:lnTo>
                  <a:lnTo>
                    <a:pt x="291" y="56"/>
                  </a:lnTo>
                  <a:lnTo>
                    <a:pt x="289" y="55"/>
                  </a:lnTo>
                  <a:lnTo>
                    <a:pt x="289" y="55"/>
                  </a:lnTo>
                  <a:lnTo>
                    <a:pt x="241" y="54"/>
                  </a:lnTo>
                  <a:lnTo>
                    <a:pt x="194" y="52"/>
                  </a:lnTo>
                  <a:lnTo>
                    <a:pt x="194" y="52"/>
                  </a:lnTo>
                  <a:lnTo>
                    <a:pt x="144" y="50"/>
                  </a:lnTo>
                  <a:lnTo>
                    <a:pt x="93" y="48"/>
                  </a:lnTo>
                  <a:lnTo>
                    <a:pt x="93" y="48"/>
                  </a:lnTo>
                  <a:lnTo>
                    <a:pt x="80" y="48"/>
                  </a:lnTo>
                  <a:lnTo>
                    <a:pt x="71" y="50"/>
                  </a:lnTo>
                  <a:lnTo>
                    <a:pt x="67" y="51"/>
                  </a:lnTo>
                  <a:lnTo>
                    <a:pt x="66" y="52"/>
                  </a:lnTo>
                  <a:lnTo>
                    <a:pt x="66" y="52"/>
                  </a:lnTo>
                  <a:lnTo>
                    <a:pt x="59" y="58"/>
                  </a:lnTo>
                  <a:lnTo>
                    <a:pt x="54" y="64"/>
                  </a:lnTo>
                  <a:lnTo>
                    <a:pt x="51" y="72"/>
                  </a:lnTo>
                  <a:lnTo>
                    <a:pt x="49" y="79"/>
                  </a:lnTo>
                  <a:lnTo>
                    <a:pt x="49" y="86"/>
                  </a:lnTo>
                  <a:lnTo>
                    <a:pt x="47" y="94"/>
                  </a:lnTo>
                  <a:lnTo>
                    <a:pt x="49" y="110"/>
                  </a:lnTo>
                  <a:lnTo>
                    <a:pt x="49" y="115"/>
                  </a:lnTo>
                  <a:lnTo>
                    <a:pt x="49" y="115"/>
                  </a:lnTo>
                  <a:lnTo>
                    <a:pt x="49" y="123"/>
                  </a:lnTo>
                  <a:lnTo>
                    <a:pt x="49" y="123"/>
                  </a:lnTo>
                  <a:lnTo>
                    <a:pt x="50" y="139"/>
                  </a:lnTo>
                  <a:lnTo>
                    <a:pt x="51" y="156"/>
                  </a:lnTo>
                  <a:lnTo>
                    <a:pt x="54" y="164"/>
                  </a:lnTo>
                  <a:lnTo>
                    <a:pt x="56" y="171"/>
                  </a:lnTo>
                  <a:lnTo>
                    <a:pt x="62" y="177"/>
                  </a:lnTo>
                  <a:lnTo>
                    <a:pt x="67" y="182"/>
                  </a:lnTo>
                  <a:lnTo>
                    <a:pt x="67" y="182"/>
                  </a:lnTo>
                  <a:lnTo>
                    <a:pt x="75" y="184"/>
                  </a:lnTo>
                  <a:lnTo>
                    <a:pt x="77" y="186"/>
                  </a:lnTo>
                  <a:lnTo>
                    <a:pt x="79" y="186"/>
                  </a:lnTo>
                  <a:lnTo>
                    <a:pt x="79" y="186"/>
                  </a:lnTo>
                  <a:lnTo>
                    <a:pt x="80" y="186"/>
                  </a:lnTo>
                  <a:lnTo>
                    <a:pt x="80" y="186"/>
                  </a:lnTo>
                  <a:lnTo>
                    <a:pt x="80" y="186"/>
                  </a:lnTo>
                  <a:lnTo>
                    <a:pt x="80" y="18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86" name="Freeform 314"/>
            <p:cNvSpPr>
              <a:spLocks noEditPoints="1"/>
            </p:cNvSpPr>
            <p:nvPr/>
          </p:nvSpPr>
          <p:spPr bwMode="auto">
            <a:xfrm>
              <a:off x="4484689" y="1387476"/>
              <a:ext cx="152400" cy="96838"/>
            </a:xfrm>
            <a:custGeom>
              <a:avLst/>
              <a:gdLst/>
              <a:ahLst/>
              <a:cxnLst>
                <a:cxn ang="0">
                  <a:pos x="291" y="244"/>
                </a:cxn>
                <a:cxn ang="0">
                  <a:pos x="281" y="244"/>
                </a:cxn>
                <a:cxn ang="0">
                  <a:pos x="165" y="240"/>
                </a:cxn>
                <a:cxn ang="0">
                  <a:pos x="131" y="240"/>
                </a:cxn>
                <a:cxn ang="0">
                  <a:pos x="100" y="240"/>
                </a:cxn>
                <a:cxn ang="0">
                  <a:pos x="63" y="232"/>
                </a:cxn>
                <a:cxn ang="0">
                  <a:pos x="37" y="219"/>
                </a:cxn>
                <a:cxn ang="0">
                  <a:pos x="22" y="204"/>
                </a:cxn>
                <a:cxn ang="0">
                  <a:pos x="7" y="170"/>
                </a:cxn>
                <a:cxn ang="0">
                  <a:pos x="0" y="120"/>
                </a:cxn>
                <a:cxn ang="0">
                  <a:pos x="0" y="103"/>
                </a:cxn>
                <a:cxn ang="0">
                  <a:pos x="3" y="70"/>
                </a:cxn>
                <a:cxn ang="0">
                  <a:pos x="13" y="44"/>
                </a:cxn>
                <a:cxn ang="0">
                  <a:pos x="30" y="22"/>
                </a:cxn>
                <a:cxn ang="0">
                  <a:pos x="54" y="8"/>
                </a:cxn>
                <a:cxn ang="0">
                  <a:pos x="81" y="1"/>
                </a:cxn>
                <a:cxn ang="0">
                  <a:pos x="94" y="0"/>
                </a:cxn>
                <a:cxn ang="0">
                  <a:pos x="100" y="0"/>
                </a:cxn>
                <a:cxn ang="0">
                  <a:pos x="194" y="4"/>
                </a:cxn>
                <a:cxn ang="0">
                  <a:pos x="298" y="8"/>
                </a:cxn>
                <a:cxn ang="0">
                  <a:pos x="310" y="10"/>
                </a:cxn>
                <a:cxn ang="0">
                  <a:pos x="327" y="15"/>
                </a:cxn>
                <a:cxn ang="0">
                  <a:pos x="353" y="34"/>
                </a:cxn>
                <a:cxn ang="0">
                  <a:pos x="377" y="78"/>
                </a:cxn>
                <a:cxn ang="0">
                  <a:pos x="384" y="120"/>
                </a:cxn>
                <a:cxn ang="0">
                  <a:pos x="376" y="179"/>
                </a:cxn>
                <a:cxn ang="0">
                  <a:pos x="363" y="205"/>
                </a:cxn>
                <a:cxn ang="0">
                  <a:pos x="342" y="226"/>
                </a:cxn>
                <a:cxn ang="0">
                  <a:pos x="314" y="240"/>
                </a:cxn>
                <a:cxn ang="0">
                  <a:pos x="297" y="244"/>
                </a:cxn>
                <a:cxn ang="0">
                  <a:pos x="80" y="185"/>
                </a:cxn>
                <a:cxn ang="0">
                  <a:pos x="100" y="187"/>
                </a:cxn>
                <a:cxn ang="0">
                  <a:pos x="230" y="188"/>
                </a:cxn>
                <a:cxn ang="0">
                  <a:pos x="291" y="189"/>
                </a:cxn>
                <a:cxn ang="0">
                  <a:pos x="304" y="188"/>
                </a:cxn>
                <a:cxn ang="0">
                  <a:pos x="327" y="171"/>
                </a:cxn>
                <a:cxn ang="0">
                  <a:pos x="338" y="140"/>
                </a:cxn>
                <a:cxn ang="0">
                  <a:pos x="339" y="116"/>
                </a:cxn>
                <a:cxn ang="0">
                  <a:pos x="329" y="81"/>
                </a:cxn>
                <a:cxn ang="0">
                  <a:pos x="302" y="59"/>
                </a:cxn>
                <a:cxn ang="0">
                  <a:pos x="291" y="56"/>
                </a:cxn>
                <a:cxn ang="0">
                  <a:pos x="241" y="55"/>
                </a:cxn>
                <a:cxn ang="0">
                  <a:pos x="144" y="49"/>
                </a:cxn>
                <a:cxn ang="0">
                  <a:pos x="80" y="48"/>
                </a:cxn>
                <a:cxn ang="0">
                  <a:pos x="66" y="53"/>
                </a:cxn>
                <a:cxn ang="0">
                  <a:pos x="54" y="65"/>
                </a:cxn>
                <a:cxn ang="0">
                  <a:pos x="49" y="87"/>
                </a:cxn>
                <a:cxn ang="0">
                  <a:pos x="49" y="116"/>
                </a:cxn>
                <a:cxn ang="0">
                  <a:pos x="49" y="123"/>
                </a:cxn>
                <a:cxn ang="0">
                  <a:pos x="54" y="164"/>
                </a:cxn>
                <a:cxn ang="0">
                  <a:pos x="67" y="181"/>
                </a:cxn>
                <a:cxn ang="0">
                  <a:pos x="77" y="185"/>
                </a:cxn>
                <a:cxn ang="0">
                  <a:pos x="80" y="185"/>
                </a:cxn>
                <a:cxn ang="0">
                  <a:pos x="80" y="185"/>
                </a:cxn>
              </a:cxnLst>
              <a:rect l="0" t="0" r="r" b="b"/>
              <a:pathLst>
                <a:path w="384" h="244">
                  <a:moveTo>
                    <a:pt x="293" y="244"/>
                  </a:moveTo>
                  <a:lnTo>
                    <a:pt x="293" y="244"/>
                  </a:lnTo>
                  <a:lnTo>
                    <a:pt x="291" y="244"/>
                  </a:lnTo>
                  <a:lnTo>
                    <a:pt x="288" y="244"/>
                  </a:lnTo>
                  <a:lnTo>
                    <a:pt x="288" y="244"/>
                  </a:lnTo>
                  <a:lnTo>
                    <a:pt x="281" y="244"/>
                  </a:lnTo>
                  <a:lnTo>
                    <a:pt x="281" y="244"/>
                  </a:lnTo>
                  <a:lnTo>
                    <a:pt x="234" y="242"/>
                  </a:lnTo>
                  <a:lnTo>
                    <a:pt x="165" y="240"/>
                  </a:lnTo>
                  <a:lnTo>
                    <a:pt x="165" y="240"/>
                  </a:lnTo>
                  <a:lnTo>
                    <a:pt x="131" y="240"/>
                  </a:lnTo>
                  <a:lnTo>
                    <a:pt x="131" y="240"/>
                  </a:lnTo>
                  <a:lnTo>
                    <a:pt x="114" y="240"/>
                  </a:lnTo>
                  <a:lnTo>
                    <a:pt x="114" y="240"/>
                  </a:lnTo>
                  <a:lnTo>
                    <a:pt x="100" y="240"/>
                  </a:lnTo>
                  <a:lnTo>
                    <a:pt x="87" y="238"/>
                  </a:lnTo>
                  <a:lnTo>
                    <a:pt x="75" y="236"/>
                  </a:lnTo>
                  <a:lnTo>
                    <a:pt x="63" y="232"/>
                  </a:lnTo>
                  <a:lnTo>
                    <a:pt x="54" y="230"/>
                  </a:lnTo>
                  <a:lnTo>
                    <a:pt x="45" y="225"/>
                  </a:lnTo>
                  <a:lnTo>
                    <a:pt x="37" y="219"/>
                  </a:lnTo>
                  <a:lnTo>
                    <a:pt x="30" y="214"/>
                  </a:lnTo>
                  <a:lnTo>
                    <a:pt x="30" y="214"/>
                  </a:lnTo>
                  <a:lnTo>
                    <a:pt x="22" y="204"/>
                  </a:lnTo>
                  <a:lnTo>
                    <a:pt x="16" y="193"/>
                  </a:lnTo>
                  <a:lnTo>
                    <a:pt x="11" y="183"/>
                  </a:lnTo>
                  <a:lnTo>
                    <a:pt x="7" y="170"/>
                  </a:lnTo>
                  <a:lnTo>
                    <a:pt x="4" y="158"/>
                  </a:lnTo>
                  <a:lnTo>
                    <a:pt x="3" y="145"/>
                  </a:lnTo>
                  <a:lnTo>
                    <a:pt x="0" y="120"/>
                  </a:lnTo>
                  <a:lnTo>
                    <a:pt x="0" y="115"/>
                  </a:lnTo>
                  <a:lnTo>
                    <a:pt x="0" y="115"/>
                  </a:lnTo>
                  <a:lnTo>
                    <a:pt x="0" y="103"/>
                  </a:lnTo>
                  <a:lnTo>
                    <a:pt x="0" y="91"/>
                  </a:lnTo>
                  <a:lnTo>
                    <a:pt x="2" y="81"/>
                  </a:lnTo>
                  <a:lnTo>
                    <a:pt x="3" y="70"/>
                  </a:lnTo>
                  <a:lnTo>
                    <a:pt x="5" y="61"/>
                  </a:lnTo>
                  <a:lnTo>
                    <a:pt x="9" y="52"/>
                  </a:lnTo>
                  <a:lnTo>
                    <a:pt x="13" y="44"/>
                  </a:lnTo>
                  <a:lnTo>
                    <a:pt x="19" y="36"/>
                  </a:lnTo>
                  <a:lnTo>
                    <a:pt x="24" y="28"/>
                  </a:lnTo>
                  <a:lnTo>
                    <a:pt x="30" y="22"/>
                  </a:lnTo>
                  <a:lnTo>
                    <a:pt x="37" y="17"/>
                  </a:lnTo>
                  <a:lnTo>
                    <a:pt x="45" y="11"/>
                  </a:lnTo>
                  <a:lnTo>
                    <a:pt x="54" y="8"/>
                  </a:lnTo>
                  <a:lnTo>
                    <a:pt x="62" y="5"/>
                  </a:lnTo>
                  <a:lnTo>
                    <a:pt x="72" y="2"/>
                  </a:lnTo>
                  <a:lnTo>
                    <a:pt x="81" y="1"/>
                  </a:lnTo>
                  <a:lnTo>
                    <a:pt x="81" y="1"/>
                  </a:lnTo>
                  <a:lnTo>
                    <a:pt x="89" y="0"/>
                  </a:lnTo>
                  <a:lnTo>
                    <a:pt x="94" y="0"/>
                  </a:lnTo>
                  <a:lnTo>
                    <a:pt x="97" y="0"/>
                  </a:lnTo>
                  <a:lnTo>
                    <a:pt x="100" y="0"/>
                  </a:lnTo>
                  <a:lnTo>
                    <a:pt x="100" y="0"/>
                  </a:lnTo>
                  <a:lnTo>
                    <a:pt x="147" y="1"/>
                  </a:lnTo>
                  <a:lnTo>
                    <a:pt x="194" y="4"/>
                  </a:lnTo>
                  <a:lnTo>
                    <a:pt x="194" y="4"/>
                  </a:lnTo>
                  <a:lnTo>
                    <a:pt x="246" y="6"/>
                  </a:lnTo>
                  <a:lnTo>
                    <a:pt x="298" y="8"/>
                  </a:lnTo>
                  <a:lnTo>
                    <a:pt x="298" y="8"/>
                  </a:lnTo>
                  <a:lnTo>
                    <a:pt x="304" y="9"/>
                  </a:lnTo>
                  <a:lnTo>
                    <a:pt x="309" y="10"/>
                  </a:lnTo>
                  <a:lnTo>
                    <a:pt x="310" y="10"/>
                  </a:lnTo>
                  <a:lnTo>
                    <a:pt x="310" y="10"/>
                  </a:lnTo>
                  <a:lnTo>
                    <a:pt x="310" y="10"/>
                  </a:lnTo>
                  <a:lnTo>
                    <a:pt x="327" y="15"/>
                  </a:lnTo>
                  <a:lnTo>
                    <a:pt x="342" y="23"/>
                  </a:lnTo>
                  <a:lnTo>
                    <a:pt x="348" y="28"/>
                  </a:lnTo>
                  <a:lnTo>
                    <a:pt x="353" y="34"/>
                  </a:lnTo>
                  <a:lnTo>
                    <a:pt x="364" y="45"/>
                  </a:lnTo>
                  <a:lnTo>
                    <a:pt x="372" y="61"/>
                  </a:lnTo>
                  <a:lnTo>
                    <a:pt x="377" y="78"/>
                  </a:lnTo>
                  <a:lnTo>
                    <a:pt x="382" y="98"/>
                  </a:lnTo>
                  <a:lnTo>
                    <a:pt x="384" y="120"/>
                  </a:lnTo>
                  <a:lnTo>
                    <a:pt x="384" y="120"/>
                  </a:lnTo>
                  <a:lnTo>
                    <a:pt x="384" y="140"/>
                  </a:lnTo>
                  <a:lnTo>
                    <a:pt x="381" y="159"/>
                  </a:lnTo>
                  <a:lnTo>
                    <a:pt x="376" y="179"/>
                  </a:lnTo>
                  <a:lnTo>
                    <a:pt x="372" y="188"/>
                  </a:lnTo>
                  <a:lnTo>
                    <a:pt x="368" y="197"/>
                  </a:lnTo>
                  <a:lnTo>
                    <a:pt x="363" y="205"/>
                  </a:lnTo>
                  <a:lnTo>
                    <a:pt x="357" y="213"/>
                  </a:lnTo>
                  <a:lnTo>
                    <a:pt x="350" y="219"/>
                  </a:lnTo>
                  <a:lnTo>
                    <a:pt x="342" y="226"/>
                  </a:lnTo>
                  <a:lnTo>
                    <a:pt x="334" y="232"/>
                  </a:lnTo>
                  <a:lnTo>
                    <a:pt x="325" y="236"/>
                  </a:lnTo>
                  <a:lnTo>
                    <a:pt x="314" y="240"/>
                  </a:lnTo>
                  <a:lnTo>
                    <a:pt x="302" y="243"/>
                  </a:lnTo>
                  <a:lnTo>
                    <a:pt x="302" y="243"/>
                  </a:lnTo>
                  <a:lnTo>
                    <a:pt x="297" y="244"/>
                  </a:lnTo>
                  <a:lnTo>
                    <a:pt x="293" y="244"/>
                  </a:lnTo>
                  <a:lnTo>
                    <a:pt x="293" y="244"/>
                  </a:lnTo>
                  <a:close/>
                  <a:moveTo>
                    <a:pt x="80" y="185"/>
                  </a:moveTo>
                  <a:lnTo>
                    <a:pt x="80" y="185"/>
                  </a:lnTo>
                  <a:lnTo>
                    <a:pt x="100" y="187"/>
                  </a:lnTo>
                  <a:lnTo>
                    <a:pt x="100" y="187"/>
                  </a:lnTo>
                  <a:lnTo>
                    <a:pt x="105" y="187"/>
                  </a:lnTo>
                  <a:lnTo>
                    <a:pt x="105" y="187"/>
                  </a:lnTo>
                  <a:lnTo>
                    <a:pt x="230" y="188"/>
                  </a:lnTo>
                  <a:lnTo>
                    <a:pt x="230" y="188"/>
                  </a:lnTo>
                  <a:lnTo>
                    <a:pt x="291" y="189"/>
                  </a:lnTo>
                  <a:lnTo>
                    <a:pt x="291" y="189"/>
                  </a:lnTo>
                  <a:lnTo>
                    <a:pt x="293" y="189"/>
                  </a:lnTo>
                  <a:lnTo>
                    <a:pt x="293" y="189"/>
                  </a:lnTo>
                  <a:lnTo>
                    <a:pt x="304" y="188"/>
                  </a:lnTo>
                  <a:lnTo>
                    <a:pt x="313" y="184"/>
                  </a:lnTo>
                  <a:lnTo>
                    <a:pt x="321" y="178"/>
                  </a:lnTo>
                  <a:lnTo>
                    <a:pt x="327" y="171"/>
                  </a:lnTo>
                  <a:lnTo>
                    <a:pt x="332" y="161"/>
                  </a:lnTo>
                  <a:lnTo>
                    <a:pt x="336" y="151"/>
                  </a:lnTo>
                  <a:lnTo>
                    <a:pt x="338" y="140"/>
                  </a:lnTo>
                  <a:lnTo>
                    <a:pt x="339" y="129"/>
                  </a:lnTo>
                  <a:lnTo>
                    <a:pt x="339" y="129"/>
                  </a:lnTo>
                  <a:lnTo>
                    <a:pt x="339" y="116"/>
                  </a:lnTo>
                  <a:lnTo>
                    <a:pt x="336" y="103"/>
                  </a:lnTo>
                  <a:lnTo>
                    <a:pt x="334" y="91"/>
                  </a:lnTo>
                  <a:lnTo>
                    <a:pt x="329" y="81"/>
                  </a:lnTo>
                  <a:lnTo>
                    <a:pt x="321" y="70"/>
                  </a:lnTo>
                  <a:lnTo>
                    <a:pt x="313" y="64"/>
                  </a:lnTo>
                  <a:lnTo>
                    <a:pt x="302" y="59"/>
                  </a:lnTo>
                  <a:lnTo>
                    <a:pt x="297" y="57"/>
                  </a:lnTo>
                  <a:lnTo>
                    <a:pt x="291" y="56"/>
                  </a:lnTo>
                  <a:lnTo>
                    <a:pt x="291" y="56"/>
                  </a:lnTo>
                  <a:lnTo>
                    <a:pt x="289" y="56"/>
                  </a:lnTo>
                  <a:lnTo>
                    <a:pt x="289" y="56"/>
                  </a:lnTo>
                  <a:lnTo>
                    <a:pt x="241" y="55"/>
                  </a:lnTo>
                  <a:lnTo>
                    <a:pt x="194" y="52"/>
                  </a:lnTo>
                  <a:lnTo>
                    <a:pt x="194" y="52"/>
                  </a:lnTo>
                  <a:lnTo>
                    <a:pt x="144" y="49"/>
                  </a:lnTo>
                  <a:lnTo>
                    <a:pt x="93" y="48"/>
                  </a:lnTo>
                  <a:lnTo>
                    <a:pt x="93" y="48"/>
                  </a:lnTo>
                  <a:lnTo>
                    <a:pt x="80" y="48"/>
                  </a:lnTo>
                  <a:lnTo>
                    <a:pt x="71" y="51"/>
                  </a:lnTo>
                  <a:lnTo>
                    <a:pt x="67" y="52"/>
                  </a:lnTo>
                  <a:lnTo>
                    <a:pt x="66" y="53"/>
                  </a:lnTo>
                  <a:lnTo>
                    <a:pt x="66" y="53"/>
                  </a:lnTo>
                  <a:lnTo>
                    <a:pt x="59" y="59"/>
                  </a:lnTo>
                  <a:lnTo>
                    <a:pt x="54" y="65"/>
                  </a:lnTo>
                  <a:lnTo>
                    <a:pt x="51" y="72"/>
                  </a:lnTo>
                  <a:lnTo>
                    <a:pt x="49" y="79"/>
                  </a:lnTo>
                  <a:lnTo>
                    <a:pt x="49" y="87"/>
                  </a:lnTo>
                  <a:lnTo>
                    <a:pt x="47" y="95"/>
                  </a:lnTo>
                  <a:lnTo>
                    <a:pt x="49" y="110"/>
                  </a:lnTo>
                  <a:lnTo>
                    <a:pt x="49" y="116"/>
                  </a:lnTo>
                  <a:lnTo>
                    <a:pt x="49" y="116"/>
                  </a:lnTo>
                  <a:lnTo>
                    <a:pt x="49" y="123"/>
                  </a:lnTo>
                  <a:lnTo>
                    <a:pt x="49" y="123"/>
                  </a:lnTo>
                  <a:lnTo>
                    <a:pt x="50" y="140"/>
                  </a:lnTo>
                  <a:lnTo>
                    <a:pt x="51" y="157"/>
                  </a:lnTo>
                  <a:lnTo>
                    <a:pt x="54" y="164"/>
                  </a:lnTo>
                  <a:lnTo>
                    <a:pt x="56" y="171"/>
                  </a:lnTo>
                  <a:lnTo>
                    <a:pt x="62" y="178"/>
                  </a:lnTo>
                  <a:lnTo>
                    <a:pt x="67" y="181"/>
                  </a:lnTo>
                  <a:lnTo>
                    <a:pt x="67" y="181"/>
                  </a:lnTo>
                  <a:lnTo>
                    <a:pt x="75" y="185"/>
                  </a:lnTo>
                  <a:lnTo>
                    <a:pt x="77" y="185"/>
                  </a:lnTo>
                  <a:lnTo>
                    <a:pt x="79" y="185"/>
                  </a:lnTo>
                  <a:lnTo>
                    <a:pt x="79" y="185"/>
                  </a:lnTo>
                  <a:lnTo>
                    <a:pt x="80" y="185"/>
                  </a:lnTo>
                  <a:lnTo>
                    <a:pt x="80" y="185"/>
                  </a:lnTo>
                  <a:lnTo>
                    <a:pt x="80" y="185"/>
                  </a:lnTo>
                  <a:lnTo>
                    <a:pt x="80" y="18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87" name="Freeform 315"/>
            <p:cNvSpPr>
              <a:spLocks noEditPoints="1"/>
            </p:cNvSpPr>
            <p:nvPr/>
          </p:nvSpPr>
          <p:spPr bwMode="auto">
            <a:xfrm>
              <a:off x="4662489" y="1265238"/>
              <a:ext cx="150813" cy="96838"/>
            </a:xfrm>
            <a:custGeom>
              <a:avLst/>
              <a:gdLst/>
              <a:ahLst/>
              <a:cxnLst>
                <a:cxn ang="0">
                  <a:pos x="291" y="245"/>
                </a:cxn>
                <a:cxn ang="0">
                  <a:pos x="282" y="243"/>
                </a:cxn>
                <a:cxn ang="0">
                  <a:pos x="165" y="241"/>
                </a:cxn>
                <a:cxn ang="0">
                  <a:pos x="131" y="241"/>
                </a:cxn>
                <a:cxn ang="0">
                  <a:pos x="100" y="239"/>
                </a:cxn>
                <a:cxn ang="0">
                  <a:pos x="63" y="233"/>
                </a:cxn>
                <a:cxn ang="0">
                  <a:pos x="37" y="220"/>
                </a:cxn>
                <a:cxn ang="0">
                  <a:pos x="23" y="204"/>
                </a:cxn>
                <a:cxn ang="0">
                  <a:pos x="7" y="170"/>
                </a:cxn>
                <a:cxn ang="0">
                  <a:pos x="0" y="119"/>
                </a:cxn>
                <a:cxn ang="0">
                  <a:pos x="0" y="103"/>
                </a:cxn>
                <a:cxn ang="0">
                  <a:pos x="3" y="71"/>
                </a:cxn>
                <a:cxn ang="0">
                  <a:pos x="13" y="43"/>
                </a:cxn>
                <a:cxn ang="0">
                  <a:pos x="30" y="22"/>
                </a:cxn>
                <a:cxn ang="0">
                  <a:pos x="54" y="8"/>
                </a:cxn>
                <a:cxn ang="0">
                  <a:pos x="81" y="0"/>
                </a:cxn>
                <a:cxn ang="0">
                  <a:pos x="94" y="0"/>
                </a:cxn>
                <a:cxn ang="0">
                  <a:pos x="100" y="0"/>
                </a:cxn>
                <a:cxn ang="0">
                  <a:pos x="194" y="4"/>
                </a:cxn>
                <a:cxn ang="0">
                  <a:pos x="299" y="8"/>
                </a:cxn>
                <a:cxn ang="0">
                  <a:pos x="310" y="10"/>
                </a:cxn>
                <a:cxn ang="0">
                  <a:pos x="327" y="16"/>
                </a:cxn>
                <a:cxn ang="0">
                  <a:pos x="353" y="34"/>
                </a:cxn>
                <a:cxn ang="0">
                  <a:pos x="377" y="79"/>
                </a:cxn>
                <a:cxn ang="0">
                  <a:pos x="384" y="120"/>
                </a:cxn>
                <a:cxn ang="0">
                  <a:pos x="376" y="179"/>
                </a:cxn>
                <a:cxn ang="0">
                  <a:pos x="363" y="205"/>
                </a:cxn>
                <a:cxn ang="0">
                  <a:pos x="342" y="226"/>
                </a:cxn>
                <a:cxn ang="0">
                  <a:pos x="314" y="241"/>
                </a:cxn>
                <a:cxn ang="0">
                  <a:pos x="297" y="245"/>
                </a:cxn>
                <a:cxn ang="0">
                  <a:pos x="80" y="186"/>
                </a:cxn>
                <a:cxn ang="0">
                  <a:pos x="100" y="186"/>
                </a:cxn>
                <a:cxn ang="0">
                  <a:pos x="231" y="188"/>
                </a:cxn>
                <a:cxn ang="0">
                  <a:pos x="291" y="190"/>
                </a:cxn>
                <a:cxn ang="0">
                  <a:pos x="304" y="188"/>
                </a:cxn>
                <a:cxn ang="0">
                  <a:pos x="327" y="170"/>
                </a:cxn>
                <a:cxn ang="0">
                  <a:pos x="338" y="140"/>
                </a:cxn>
                <a:cxn ang="0">
                  <a:pos x="339" y="115"/>
                </a:cxn>
                <a:cxn ang="0">
                  <a:pos x="327" y="80"/>
                </a:cxn>
                <a:cxn ang="0">
                  <a:pos x="302" y="58"/>
                </a:cxn>
                <a:cxn ang="0">
                  <a:pos x="291" y="56"/>
                </a:cxn>
                <a:cxn ang="0">
                  <a:pos x="241" y="54"/>
                </a:cxn>
                <a:cxn ang="0">
                  <a:pos x="144" y="50"/>
                </a:cxn>
                <a:cxn ang="0">
                  <a:pos x="80" y="48"/>
                </a:cxn>
                <a:cxn ang="0">
                  <a:pos x="66" y="52"/>
                </a:cxn>
                <a:cxn ang="0">
                  <a:pos x="54" y="64"/>
                </a:cxn>
                <a:cxn ang="0">
                  <a:pos x="49" y="86"/>
                </a:cxn>
                <a:cxn ang="0">
                  <a:pos x="49" y="115"/>
                </a:cxn>
                <a:cxn ang="0">
                  <a:pos x="49" y="123"/>
                </a:cxn>
                <a:cxn ang="0">
                  <a:pos x="54" y="164"/>
                </a:cxn>
                <a:cxn ang="0">
                  <a:pos x="67" y="182"/>
                </a:cxn>
                <a:cxn ang="0">
                  <a:pos x="77" y="186"/>
                </a:cxn>
                <a:cxn ang="0">
                  <a:pos x="80" y="186"/>
                </a:cxn>
                <a:cxn ang="0">
                  <a:pos x="80" y="186"/>
                </a:cxn>
              </a:cxnLst>
              <a:rect l="0" t="0" r="r" b="b"/>
              <a:pathLst>
                <a:path w="384" h="245">
                  <a:moveTo>
                    <a:pt x="293" y="245"/>
                  </a:moveTo>
                  <a:lnTo>
                    <a:pt x="293" y="245"/>
                  </a:lnTo>
                  <a:lnTo>
                    <a:pt x="291" y="245"/>
                  </a:lnTo>
                  <a:lnTo>
                    <a:pt x="288" y="245"/>
                  </a:lnTo>
                  <a:lnTo>
                    <a:pt x="288" y="245"/>
                  </a:lnTo>
                  <a:lnTo>
                    <a:pt x="282" y="243"/>
                  </a:lnTo>
                  <a:lnTo>
                    <a:pt x="282" y="243"/>
                  </a:lnTo>
                  <a:lnTo>
                    <a:pt x="234" y="241"/>
                  </a:lnTo>
                  <a:lnTo>
                    <a:pt x="165" y="241"/>
                  </a:lnTo>
                  <a:lnTo>
                    <a:pt x="165" y="241"/>
                  </a:lnTo>
                  <a:lnTo>
                    <a:pt x="131" y="241"/>
                  </a:lnTo>
                  <a:lnTo>
                    <a:pt x="131" y="241"/>
                  </a:lnTo>
                  <a:lnTo>
                    <a:pt x="114" y="241"/>
                  </a:lnTo>
                  <a:lnTo>
                    <a:pt x="114" y="241"/>
                  </a:lnTo>
                  <a:lnTo>
                    <a:pt x="100" y="239"/>
                  </a:lnTo>
                  <a:lnTo>
                    <a:pt x="87" y="238"/>
                  </a:lnTo>
                  <a:lnTo>
                    <a:pt x="75" y="235"/>
                  </a:lnTo>
                  <a:lnTo>
                    <a:pt x="63" y="233"/>
                  </a:lnTo>
                  <a:lnTo>
                    <a:pt x="54" y="229"/>
                  </a:lnTo>
                  <a:lnTo>
                    <a:pt x="45" y="225"/>
                  </a:lnTo>
                  <a:lnTo>
                    <a:pt x="37" y="220"/>
                  </a:lnTo>
                  <a:lnTo>
                    <a:pt x="30" y="215"/>
                  </a:lnTo>
                  <a:lnTo>
                    <a:pt x="30" y="215"/>
                  </a:lnTo>
                  <a:lnTo>
                    <a:pt x="23" y="204"/>
                  </a:lnTo>
                  <a:lnTo>
                    <a:pt x="16" y="194"/>
                  </a:lnTo>
                  <a:lnTo>
                    <a:pt x="11" y="182"/>
                  </a:lnTo>
                  <a:lnTo>
                    <a:pt x="7" y="170"/>
                  </a:lnTo>
                  <a:lnTo>
                    <a:pt x="4" y="158"/>
                  </a:lnTo>
                  <a:lnTo>
                    <a:pt x="3" y="145"/>
                  </a:lnTo>
                  <a:lnTo>
                    <a:pt x="0" y="119"/>
                  </a:lnTo>
                  <a:lnTo>
                    <a:pt x="0" y="115"/>
                  </a:lnTo>
                  <a:lnTo>
                    <a:pt x="0" y="115"/>
                  </a:lnTo>
                  <a:lnTo>
                    <a:pt x="0" y="103"/>
                  </a:lnTo>
                  <a:lnTo>
                    <a:pt x="0" y="92"/>
                  </a:lnTo>
                  <a:lnTo>
                    <a:pt x="2" y="81"/>
                  </a:lnTo>
                  <a:lnTo>
                    <a:pt x="3" y="71"/>
                  </a:lnTo>
                  <a:lnTo>
                    <a:pt x="6" y="62"/>
                  </a:lnTo>
                  <a:lnTo>
                    <a:pt x="9" y="52"/>
                  </a:lnTo>
                  <a:lnTo>
                    <a:pt x="13" y="43"/>
                  </a:lnTo>
                  <a:lnTo>
                    <a:pt x="19" y="35"/>
                  </a:lnTo>
                  <a:lnTo>
                    <a:pt x="24" y="29"/>
                  </a:lnTo>
                  <a:lnTo>
                    <a:pt x="30" y="22"/>
                  </a:lnTo>
                  <a:lnTo>
                    <a:pt x="37" y="17"/>
                  </a:lnTo>
                  <a:lnTo>
                    <a:pt x="45" y="12"/>
                  </a:lnTo>
                  <a:lnTo>
                    <a:pt x="54" y="8"/>
                  </a:lnTo>
                  <a:lnTo>
                    <a:pt x="62" y="5"/>
                  </a:lnTo>
                  <a:lnTo>
                    <a:pt x="72" y="3"/>
                  </a:lnTo>
                  <a:lnTo>
                    <a:pt x="81" y="0"/>
                  </a:lnTo>
                  <a:lnTo>
                    <a:pt x="81" y="0"/>
                  </a:lnTo>
                  <a:lnTo>
                    <a:pt x="89" y="0"/>
                  </a:lnTo>
                  <a:lnTo>
                    <a:pt x="94" y="0"/>
                  </a:lnTo>
                  <a:lnTo>
                    <a:pt x="97" y="0"/>
                  </a:lnTo>
                  <a:lnTo>
                    <a:pt x="100" y="0"/>
                  </a:lnTo>
                  <a:lnTo>
                    <a:pt x="100" y="0"/>
                  </a:lnTo>
                  <a:lnTo>
                    <a:pt x="147" y="1"/>
                  </a:lnTo>
                  <a:lnTo>
                    <a:pt x="194" y="4"/>
                  </a:lnTo>
                  <a:lnTo>
                    <a:pt x="194" y="4"/>
                  </a:lnTo>
                  <a:lnTo>
                    <a:pt x="246" y="7"/>
                  </a:lnTo>
                  <a:lnTo>
                    <a:pt x="299" y="8"/>
                  </a:lnTo>
                  <a:lnTo>
                    <a:pt x="299" y="8"/>
                  </a:lnTo>
                  <a:lnTo>
                    <a:pt x="304" y="8"/>
                  </a:lnTo>
                  <a:lnTo>
                    <a:pt x="309" y="10"/>
                  </a:lnTo>
                  <a:lnTo>
                    <a:pt x="310" y="10"/>
                  </a:lnTo>
                  <a:lnTo>
                    <a:pt x="310" y="10"/>
                  </a:lnTo>
                  <a:lnTo>
                    <a:pt x="310" y="10"/>
                  </a:lnTo>
                  <a:lnTo>
                    <a:pt x="327" y="16"/>
                  </a:lnTo>
                  <a:lnTo>
                    <a:pt x="342" y="24"/>
                  </a:lnTo>
                  <a:lnTo>
                    <a:pt x="348" y="29"/>
                  </a:lnTo>
                  <a:lnTo>
                    <a:pt x="353" y="34"/>
                  </a:lnTo>
                  <a:lnTo>
                    <a:pt x="364" y="46"/>
                  </a:lnTo>
                  <a:lnTo>
                    <a:pt x="372" y="62"/>
                  </a:lnTo>
                  <a:lnTo>
                    <a:pt x="377" y="79"/>
                  </a:lnTo>
                  <a:lnTo>
                    <a:pt x="382" y="98"/>
                  </a:lnTo>
                  <a:lnTo>
                    <a:pt x="384" y="120"/>
                  </a:lnTo>
                  <a:lnTo>
                    <a:pt x="384" y="120"/>
                  </a:lnTo>
                  <a:lnTo>
                    <a:pt x="384" y="140"/>
                  </a:lnTo>
                  <a:lnTo>
                    <a:pt x="381" y="160"/>
                  </a:lnTo>
                  <a:lnTo>
                    <a:pt x="376" y="179"/>
                  </a:lnTo>
                  <a:lnTo>
                    <a:pt x="372" y="188"/>
                  </a:lnTo>
                  <a:lnTo>
                    <a:pt x="368" y="198"/>
                  </a:lnTo>
                  <a:lnTo>
                    <a:pt x="363" y="205"/>
                  </a:lnTo>
                  <a:lnTo>
                    <a:pt x="356" y="213"/>
                  </a:lnTo>
                  <a:lnTo>
                    <a:pt x="350" y="220"/>
                  </a:lnTo>
                  <a:lnTo>
                    <a:pt x="342" y="226"/>
                  </a:lnTo>
                  <a:lnTo>
                    <a:pt x="334" y="232"/>
                  </a:lnTo>
                  <a:lnTo>
                    <a:pt x="325" y="237"/>
                  </a:lnTo>
                  <a:lnTo>
                    <a:pt x="314" y="241"/>
                  </a:lnTo>
                  <a:lnTo>
                    <a:pt x="302" y="243"/>
                  </a:lnTo>
                  <a:lnTo>
                    <a:pt x="302" y="243"/>
                  </a:lnTo>
                  <a:lnTo>
                    <a:pt x="297" y="245"/>
                  </a:lnTo>
                  <a:lnTo>
                    <a:pt x="293" y="245"/>
                  </a:lnTo>
                  <a:lnTo>
                    <a:pt x="293" y="245"/>
                  </a:lnTo>
                  <a:close/>
                  <a:moveTo>
                    <a:pt x="80" y="186"/>
                  </a:moveTo>
                  <a:lnTo>
                    <a:pt x="80" y="186"/>
                  </a:lnTo>
                  <a:lnTo>
                    <a:pt x="100" y="186"/>
                  </a:lnTo>
                  <a:lnTo>
                    <a:pt x="100" y="186"/>
                  </a:lnTo>
                  <a:lnTo>
                    <a:pt x="105" y="186"/>
                  </a:lnTo>
                  <a:lnTo>
                    <a:pt x="105" y="186"/>
                  </a:lnTo>
                  <a:lnTo>
                    <a:pt x="231" y="188"/>
                  </a:lnTo>
                  <a:lnTo>
                    <a:pt x="231" y="188"/>
                  </a:lnTo>
                  <a:lnTo>
                    <a:pt x="291" y="190"/>
                  </a:lnTo>
                  <a:lnTo>
                    <a:pt x="291" y="190"/>
                  </a:lnTo>
                  <a:lnTo>
                    <a:pt x="293" y="190"/>
                  </a:lnTo>
                  <a:lnTo>
                    <a:pt x="293" y="190"/>
                  </a:lnTo>
                  <a:lnTo>
                    <a:pt x="304" y="188"/>
                  </a:lnTo>
                  <a:lnTo>
                    <a:pt x="313" y="184"/>
                  </a:lnTo>
                  <a:lnTo>
                    <a:pt x="321" y="178"/>
                  </a:lnTo>
                  <a:lnTo>
                    <a:pt x="327" y="170"/>
                  </a:lnTo>
                  <a:lnTo>
                    <a:pt x="333" y="161"/>
                  </a:lnTo>
                  <a:lnTo>
                    <a:pt x="336" y="150"/>
                  </a:lnTo>
                  <a:lnTo>
                    <a:pt x="338" y="140"/>
                  </a:lnTo>
                  <a:lnTo>
                    <a:pt x="339" y="128"/>
                  </a:lnTo>
                  <a:lnTo>
                    <a:pt x="339" y="128"/>
                  </a:lnTo>
                  <a:lnTo>
                    <a:pt x="339" y="115"/>
                  </a:lnTo>
                  <a:lnTo>
                    <a:pt x="336" y="103"/>
                  </a:lnTo>
                  <a:lnTo>
                    <a:pt x="334" y="92"/>
                  </a:lnTo>
                  <a:lnTo>
                    <a:pt x="327" y="80"/>
                  </a:lnTo>
                  <a:lnTo>
                    <a:pt x="321" y="71"/>
                  </a:lnTo>
                  <a:lnTo>
                    <a:pt x="313" y="63"/>
                  </a:lnTo>
                  <a:lnTo>
                    <a:pt x="302" y="58"/>
                  </a:lnTo>
                  <a:lnTo>
                    <a:pt x="297" y="56"/>
                  </a:lnTo>
                  <a:lnTo>
                    <a:pt x="291" y="56"/>
                  </a:lnTo>
                  <a:lnTo>
                    <a:pt x="291" y="56"/>
                  </a:lnTo>
                  <a:lnTo>
                    <a:pt x="289" y="55"/>
                  </a:lnTo>
                  <a:lnTo>
                    <a:pt x="289" y="55"/>
                  </a:lnTo>
                  <a:lnTo>
                    <a:pt x="241" y="54"/>
                  </a:lnTo>
                  <a:lnTo>
                    <a:pt x="194" y="52"/>
                  </a:lnTo>
                  <a:lnTo>
                    <a:pt x="194" y="52"/>
                  </a:lnTo>
                  <a:lnTo>
                    <a:pt x="144" y="50"/>
                  </a:lnTo>
                  <a:lnTo>
                    <a:pt x="93" y="48"/>
                  </a:lnTo>
                  <a:lnTo>
                    <a:pt x="93" y="48"/>
                  </a:lnTo>
                  <a:lnTo>
                    <a:pt x="80" y="48"/>
                  </a:lnTo>
                  <a:lnTo>
                    <a:pt x="71" y="50"/>
                  </a:lnTo>
                  <a:lnTo>
                    <a:pt x="67" y="51"/>
                  </a:lnTo>
                  <a:lnTo>
                    <a:pt x="66" y="52"/>
                  </a:lnTo>
                  <a:lnTo>
                    <a:pt x="66" y="52"/>
                  </a:lnTo>
                  <a:lnTo>
                    <a:pt x="59" y="58"/>
                  </a:lnTo>
                  <a:lnTo>
                    <a:pt x="54" y="64"/>
                  </a:lnTo>
                  <a:lnTo>
                    <a:pt x="51" y="72"/>
                  </a:lnTo>
                  <a:lnTo>
                    <a:pt x="49" y="79"/>
                  </a:lnTo>
                  <a:lnTo>
                    <a:pt x="49" y="86"/>
                  </a:lnTo>
                  <a:lnTo>
                    <a:pt x="47" y="94"/>
                  </a:lnTo>
                  <a:lnTo>
                    <a:pt x="49" y="110"/>
                  </a:lnTo>
                  <a:lnTo>
                    <a:pt x="49" y="115"/>
                  </a:lnTo>
                  <a:lnTo>
                    <a:pt x="49" y="115"/>
                  </a:lnTo>
                  <a:lnTo>
                    <a:pt x="49" y="123"/>
                  </a:lnTo>
                  <a:lnTo>
                    <a:pt x="49" y="123"/>
                  </a:lnTo>
                  <a:lnTo>
                    <a:pt x="50" y="139"/>
                  </a:lnTo>
                  <a:lnTo>
                    <a:pt x="51" y="156"/>
                  </a:lnTo>
                  <a:lnTo>
                    <a:pt x="54" y="164"/>
                  </a:lnTo>
                  <a:lnTo>
                    <a:pt x="57" y="171"/>
                  </a:lnTo>
                  <a:lnTo>
                    <a:pt x="62" y="177"/>
                  </a:lnTo>
                  <a:lnTo>
                    <a:pt x="67" y="182"/>
                  </a:lnTo>
                  <a:lnTo>
                    <a:pt x="67" y="182"/>
                  </a:lnTo>
                  <a:lnTo>
                    <a:pt x="75" y="184"/>
                  </a:lnTo>
                  <a:lnTo>
                    <a:pt x="77" y="186"/>
                  </a:lnTo>
                  <a:lnTo>
                    <a:pt x="79" y="186"/>
                  </a:lnTo>
                  <a:lnTo>
                    <a:pt x="79" y="186"/>
                  </a:lnTo>
                  <a:lnTo>
                    <a:pt x="80" y="186"/>
                  </a:lnTo>
                  <a:lnTo>
                    <a:pt x="80" y="186"/>
                  </a:lnTo>
                  <a:lnTo>
                    <a:pt x="80" y="186"/>
                  </a:lnTo>
                  <a:lnTo>
                    <a:pt x="80" y="18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88" name="Freeform 316"/>
            <p:cNvSpPr>
              <a:spLocks noEditPoints="1"/>
            </p:cNvSpPr>
            <p:nvPr/>
          </p:nvSpPr>
          <p:spPr bwMode="auto">
            <a:xfrm>
              <a:off x="4484689" y="1508126"/>
              <a:ext cx="152400" cy="98425"/>
            </a:xfrm>
            <a:custGeom>
              <a:avLst/>
              <a:gdLst/>
              <a:ahLst/>
              <a:cxnLst>
                <a:cxn ang="0">
                  <a:pos x="291" y="246"/>
                </a:cxn>
                <a:cxn ang="0">
                  <a:pos x="281" y="245"/>
                </a:cxn>
                <a:cxn ang="0">
                  <a:pos x="165" y="242"/>
                </a:cxn>
                <a:cxn ang="0">
                  <a:pos x="131" y="242"/>
                </a:cxn>
                <a:cxn ang="0">
                  <a:pos x="100" y="241"/>
                </a:cxn>
                <a:cxn ang="0">
                  <a:pos x="63" y="234"/>
                </a:cxn>
                <a:cxn ang="0">
                  <a:pos x="37" y="221"/>
                </a:cxn>
                <a:cxn ang="0">
                  <a:pos x="22" y="206"/>
                </a:cxn>
                <a:cxn ang="0">
                  <a:pos x="7" y="172"/>
                </a:cxn>
                <a:cxn ang="0">
                  <a:pos x="0" y="121"/>
                </a:cxn>
                <a:cxn ang="0">
                  <a:pos x="0" y="105"/>
                </a:cxn>
                <a:cxn ang="0">
                  <a:pos x="3" y="72"/>
                </a:cxn>
                <a:cxn ang="0">
                  <a:pos x="13" y="45"/>
                </a:cxn>
                <a:cxn ang="0">
                  <a:pos x="30" y="24"/>
                </a:cxn>
                <a:cxn ang="0">
                  <a:pos x="54" y="10"/>
                </a:cxn>
                <a:cxn ang="0">
                  <a:pos x="81" y="2"/>
                </a:cxn>
                <a:cxn ang="0">
                  <a:pos x="94" y="0"/>
                </a:cxn>
                <a:cxn ang="0">
                  <a:pos x="100" y="2"/>
                </a:cxn>
                <a:cxn ang="0">
                  <a:pos x="194" y="4"/>
                </a:cxn>
                <a:cxn ang="0">
                  <a:pos x="298" y="8"/>
                </a:cxn>
                <a:cxn ang="0">
                  <a:pos x="310" y="12"/>
                </a:cxn>
                <a:cxn ang="0">
                  <a:pos x="327" y="17"/>
                </a:cxn>
                <a:cxn ang="0">
                  <a:pos x="353" y="34"/>
                </a:cxn>
                <a:cxn ang="0">
                  <a:pos x="377" y="80"/>
                </a:cxn>
                <a:cxn ang="0">
                  <a:pos x="384" y="122"/>
                </a:cxn>
                <a:cxn ang="0">
                  <a:pos x="376" y="181"/>
                </a:cxn>
                <a:cxn ang="0">
                  <a:pos x="363" y="207"/>
                </a:cxn>
                <a:cxn ang="0">
                  <a:pos x="342" y="228"/>
                </a:cxn>
                <a:cxn ang="0">
                  <a:pos x="314" y="242"/>
                </a:cxn>
                <a:cxn ang="0">
                  <a:pos x="297" y="246"/>
                </a:cxn>
                <a:cxn ang="0">
                  <a:pos x="80" y="186"/>
                </a:cxn>
                <a:cxn ang="0">
                  <a:pos x="100" y="187"/>
                </a:cxn>
                <a:cxn ang="0">
                  <a:pos x="230" y="190"/>
                </a:cxn>
                <a:cxn ang="0">
                  <a:pos x="291" y="190"/>
                </a:cxn>
                <a:cxn ang="0">
                  <a:pos x="304" y="189"/>
                </a:cxn>
                <a:cxn ang="0">
                  <a:pos x="327" y="172"/>
                </a:cxn>
                <a:cxn ang="0">
                  <a:pos x="338" y="142"/>
                </a:cxn>
                <a:cxn ang="0">
                  <a:pos x="339" y="117"/>
                </a:cxn>
                <a:cxn ang="0">
                  <a:pos x="329" y="81"/>
                </a:cxn>
                <a:cxn ang="0">
                  <a:pos x="302" y="59"/>
                </a:cxn>
                <a:cxn ang="0">
                  <a:pos x="291" y="57"/>
                </a:cxn>
                <a:cxn ang="0">
                  <a:pos x="241" y="55"/>
                </a:cxn>
                <a:cxn ang="0">
                  <a:pos x="144" y="50"/>
                </a:cxn>
                <a:cxn ang="0">
                  <a:pos x="80" y="50"/>
                </a:cxn>
                <a:cxn ang="0">
                  <a:pos x="66" y="54"/>
                </a:cxn>
                <a:cxn ang="0">
                  <a:pos x="54" y="66"/>
                </a:cxn>
                <a:cxn ang="0">
                  <a:pos x="49" y="88"/>
                </a:cxn>
                <a:cxn ang="0">
                  <a:pos x="49" y="117"/>
                </a:cxn>
                <a:cxn ang="0">
                  <a:pos x="49" y="125"/>
                </a:cxn>
                <a:cxn ang="0">
                  <a:pos x="54" y="165"/>
                </a:cxn>
                <a:cxn ang="0">
                  <a:pos x="67" y="182"/>
                </a:cxn>
                <a:cxn ang="0">
                  <a:pos x="77" y="187"/>
                </a:cxn>
                <a:cxn ang="0">
                  <a:pos x="80" y="186"/>
                </a:cxn>
                <a:cxn ang="0">
                  <a:pos x="80" y="186"/>
                </a:cxn>
              </a:cxnLst>
              <a:rect l="0" t="0" r="r" b="b"/>
              <a:pathLst>
                <a:path w="384" h="246">
                  <a:moveTo>
                    <a:pt x="293" y="246"/>
                  </a:moveTo>
                  <a:lnTo>
                    <a:pt x="293" y="246"/>
                  </a:lnTo>
                  <a:lnTo>
                    <a:pt x="291" y="246"/>
                  </a:lnTo>
                  <a:lnTo>
                    <a:pt x="288" y="246"/>
                  </a:lnTo>
                  <a:lnTo>
                    <a:pt x="288" y="246"/>
                  </a:lnTo>
                  <a:lnTo>
                    <a:pt x="281" y="245"/>
                  </a:lnTo>
                  <a:lnTo>
                    <a:pt x="281" y="245"/>
                  </a:lnTo>
                  <a:lnTo>
                    <a:pt x="234" y="242"/>
                  </a:lnTo>
                  <a:lnTo>
                    <a:pt x="165" y="242"/>
                  </a:lnTo>
                  <a:lnTo>
                    <a:pt x="165" y="242"/>
                  </a:lnTo>
                  <a:lnTo>
                    <a:pt x="131" y="242"/>
                  </a:lnTo>
                  <a:lnTo>
                    <a:pt x="131" y="242"/>
                  </a:lnTo>
                  <a:lnTo>
                    <a:pt x="114" y="242"/>
                  </a:lnTo>
                  <a:lnTo>
                    <a:pt x="114" y="242"/>
                  </a:lnTo>
                  <a:lnTo>
                    <a:pt x="100" y="241"/>
                  </a:lnTo>
                  <a:lnTo>
                    <a:pt x="87" y="240"/>
                  </a:lnTo>
                  <a:lnTo>
                    <a:pt x="75" y="237"/>
                  </a:lnTo>
                  <a:lnTo>
                    <a:pt x="63" y="234"/>
                  </a:lnTo>
                  <a:lnTo>
                    <a:pt x="54" y="231"/>
                  </a:lnTo>
                  <a:lnTo>
                    <a:pt x="45" y="227"/>
                  </a:lnTo>
                  <a:lnTo>
                    <a:pt x="37" y="221"/>
                  </a:lnTo>
                  <a:lnTo>
                    <a:pt x="30" y="215"/>
                  </a:lnTo>
                  <a:lnTo>
                    <a:pt x="30" y="215"/>
                  </a:lnTo>
                  <a:lnTo>
                    <a:pt x="22" y="206"/>
                  </a:lnTo>
                  <a:lnTo>
                    <a:pt x="16" y="195"/>
                  </a:lnTo>
                  <a:lnTo>
                    <a:pt x="11" y="183"/>
                  </a:lnTo>
                  <a:lnTo>
                    <a:pt x="7" y="172"/>
                  </a:lnTo>
                  <a:lnTo>
                    <a:pt x="4" y="159"/>
                  </a:lnTo>
                  <a:lnTo>
                    <a:pt x="3" y="147"/>
                  </a:lnTo>
                  <a:lnTo>
                    <a:pt x="0" y="121"/>
                  </a:lnTo>
                  <a:lnTo>
                    <a:pt x="0" y="117"/>
                  </a:lnTo>
                  <a:lnTo>
                    <a:pt x="0" y="117"/>
                  </a:lnTo>
                  <a:lnTo>
                    <a:pt x="0" y="105"/>
                  </a:lnTo>
                  <a:lnTo>
                    <a:pt x="0" y="93"/>
                  </a:lnTo>
                  <a:lnTo>
                    <a:pt x="2" y="83"/>
                  </a:lnTo>
                  <a:lnTo>
                    <a:pt x="3" y="72"/>
                  </a:lnTo>
                  <a:lnTo>
                    <a:pt x="5" y="62"/>
                  </a:lnTo>
                  <a:lnTo>
                    <a:pt x="9" y="53"/>
                  </a:lnTo>
                  <a:lnTo>
                    <a:pt x="13" y="45"/>
                  </a:lnTo>
                  <a:lnTo>
                    <a:pt x="19" y="37"/>
                  </a:lnTo>
                  <a:lnTo>
                    <a:pt x="24" y="30"/>
                  </a:lnTo>
                  <a:lnTo>
                    <a:pt x="30" y="24"/>
                  </a:lnTo>
                  <a:lnTo>
                    <a:pt x="37" y="19"/>
                  </a:lnTo>
                  <a:lnTo>
                    <a:pt x="45" y="13"/>
                  </a:lnTo>
                  <a:lnTo>
                    <a:pt x="54" y="10"/>
                  </a:lnTo>
                  <a:lnTo>
                    <a:pt x="62" y="6"/>
                  </a:lnTo>
                  <a:lnTo>
                    <a:pt x="72" y="3"/>
                  </a:lnTo>
                  <a:lnTo>
                    <a:pt x="81" y="2"/>
                  </a:lnTo>
                  <a:lnTo>
                    <a:pt x="81" y="2"/>
                  </a:lnTo>
                  <a:lnTo>
                    <a:pt x="89" y="0"/>
                  </a:lnTo>
                  <a:lnTo>
                    <a:pt x="94" y="0"/>
                  </a:lnTo>
                  <a:lnTo>
                    <a:pt x="97" y="0"/>
                  </a:lnTo>
                  <a:lnTo>
                    <a:pt x="100" y="2"/>
                  </a:lnTo>
                  <a:lnTo>
                    <a:pt x="100" y="2"/>
                  </a:lnTo>
                  <a:lnTo>
                    <a:pt x="147" y="3"/>
                  </a:lnTo>
                  <a:lnTo>
                    <a:pt x="194" y="4"/>
                  </a:lnTo>
                  <a:lnTo>
                    <a:pt x="194" y="4"/>
                  </a:lnTo>
                  <a:lnTo>
                    <a:pt x="246" y="7"/>
                  </a:lnTo>
                  <a:lnTo>
                    <a:pt x="298" y="8"/>
                  </a:lnTo>
                  <a:lnTo>
                    <a:pt x="298" y="8"/>
                  </a:lnTo>
                  <a:lnTo>
                    <a:pt x="304" y="10"/>
                  </a:lnTo>
                  <a:lnTo>
                    <a:pt x="309" y="12"/>
                  </a:lnTo>
                  <a:lnTo>
                    <a:pt x="310" y="12"/>
                  </a:lnTo>
                  <a:lnTo>
                    <a:pt x="310" y="12"/>
                  </a:lnTo>
                  <a:lnTo>
                    <a:pt x="310" y="12"/>
                  </a:lnTo>
                  <a:lnTo>
                    <a:pt x="327" y="17"/>
                  </a:lnTo>
                  <a:lnTo>
                    <a:pt x="342" y="25"/>
                  </a:lnTo>
                  <a:lnTo>
                    <a:pt x="348" y="29"/>
                  </a:lnTo>
                  <a:lnTo>
                    <a:pt x="353" y="34"/>
                  </a:lnTo>
                  <a:lnTo>
                    <a:pt x="364" y="47"/>
                  </a:lnTo>
                  <a:lnTo>
                    <a:pt x="372" y="62"/>
                  </a:lnTo>
                  <a:lnTo>
                    <a:pt x="377" y="80"/>
                  </a:lnTo>
                  <a:lnTo>
                    <a:pt x="382" y="100"/>
                  </a:lnTo>
                  <a:lnTo>
                    <a:pt x="384" y="122"/>
                  </a:lnTo>
                  <a:lnTo>
                    <a:pt x="384" y="122"/>
                  </a:lnTo>
                  <a:lnTo>
                    <a:pt x="384" y="142"/>
                  </a:lnTo>
                  <a:lnTo>
                    <a:pt x="381" y="161"/>
                  </a:lnTo>
                  <a:lnTo>
                    <a:pt x="376" y="181"/>
                  </a:lnTo>
                  <a:lnTo>
                    <a:pt x="372" y="190"/>
                  </a:lnTo>
                  <a:lnTo>
                    <a:pt x="368" y="198"/>
                  </a:lnTo>
                  <a:lnTo>
                    <a:pt x="363" y="207"/>
                  </a:lnTo>
                  <a:lnTo>
                    <a:pt x="357" y="215"/>
                  </a:lnTo>
                  <a:lnTo>
                    <a:pt x="350" y="221"/>
                  </a:lnTo>
                  <a:lnTo>
                    <a:pt x="342" y="228"/>
                  </a:lnTo>
                  <a:lnTo>
                    <a:pt x="334" y="233"/>
                  </a:lnTo>
                  <a:lnTo>
                    <a:pt x="325" y="238"/>
                  </a:lnTo>
                  <a:lnTo>
                    <a:pt x="314" y="242"/>
                  </a:lnTo>
                  <a:lnTo>
                    <a:pt x="302" y="245"/>
                  </a:lnTo>
                  <a:lnTo>
                    <a:pt x="302" y="245"/>
                  </a:lnTo>
                  <a:lnTo>
                    <a:pt x="297" y="246"/>
                  </a:lnTo>
                  <a:lnTo>
                    <a:pt x="293" y="246"/>
                  </a:lnTo>
                  <a:lnTo>
                    <a:pt x="293" y="246"/>
                  </a:lnTo>
                  <a:close/>
                  <a:moveTo>
                    <a:pt x="80" y="186"/>
                  </a:moveTo>
                  <a:lnTo>
                    <a:pt x="80" y="186"/>
                  </a:lnTo>
                  <a:lnTo>
                    <a:pt x="100" y="187"/>
                  </a:lnTo>
                  <a:lnTo>
                    <a:pt x="100" y="187"/>
                  </a:lnTo>
                  <a:lnTo>
                    <a:pt x="105" y="187"/>
                  </a:lnTo>
                  <a:lnTo>
                    <a:pt x="105" y="187"/>
                  </a:lnTo>
                  <a:lnTo>
                    <a:pt x="230" y="190"/>
                  </a:lnTo>
                  <a:lnTo>
                    <a:pt x="230" y="190"/>
                  </a:lnTo>
                  <a:lnTo>
                    <a:pt x="291" y="190"/>
                  </a:lnTo>
                  <a:lnTo>
                    <a:pt x="291" y="190"/>
                  </a:lnTo>
                  <a:lnTo>
                    <a:pt x="293" y="191"/>
                  </a:lnTo>
                  <a:lnTo>
                    <a:pt x="293" y="191"/>
                  </a:lnTo>
                  <a:lnTo>
                    <a:pt x="304" y="189"/>
                  </a:lnTo>
                  <a:lnTo>
                    <a:pt x="313" y="186"/>
                  </a:lnTo>
                  <a:lnTo>
                    <a:pt x="321" y="180"/>
                  </a:lnTo>
                  <a:lnTo>
                    <a:pt x="327" y="172"/>
                  </a:lnTo>
                  <a:lnTo>
                    <a:pt x="332" y="163"/>
                  </a:lnTo>
                  <a:lnTo>
                    <a:pt x="336" y="152"/>
                  </a:lnTo>
                  <a:lnTo>
                    <a:pt x="338" y="142"/>
                  </a:lnTo>
                  <a:lnTo>
                    <a:pt x="339" y="130"/>
                  </a:lnTo>
                  <a:lnTo>
                    <a:pt x="339" y="130"/>
                  </a:lnTo>
                  <a:lnTo>
                    <a:pt x="339" y="117"/>
                  </a:lnTo>
                  <a:lnTo>
                    <a:pt x="336" y="105"/>
                  </a:lnTo>
                  <a:lnTo>
                    <a:pt x="334" y="92"/>
                  </a:lnTo>
                  <a:lnTo>
                    <a:pt x="329" y="81"/>
                  </a:lnTo>
                  <a:lnTo>
                    <a:pt x="321" y="72"/>
                  </a:lnTo>
                  <a:lnTo>
                    <a:pt x="313" y="64"/>
                  </a:lnTo>
                  <a:lnTo>
                    <a:pt x="302" y="59"/>
                  </a:lnTo>
                  <a:lnTo>
                    <a:pt x="297" y="58"/>
                  </a:lnTo>
                  <a:lnTo>
                    <a:pt x="291" y="57"/>
                  </a:lnTo>
                  <a:lnTo>
                    <a:pt x="291" y="57"/>
                  </a:lnTo>
                  <a:lnTo>
                    <a:pt x="289" y="57"/>
                  </a:lnTo>
                  <a:lnTo>
                    <a:pt x="289" y="57"/>
                  </a:lnTo>
                  <a:lnTo>
                    <a:pt x="241" y="55"/>
                  </a:lnTo>
                  <a:lnTo>
                    <a:pt x="194" y="53"/>
                  </a:lnTo>
                  <a:lnTo>
                    <a:pt x="194" y="53"/>
                  </a:lnTo>
                  <a:lnTo>
                    <a:pt x="144" y="50"/>
                  </a:lnTo>
                  <a:lnTo>
                    <a:pt x="93" y="49"/>
                  </a:lnTo>
                  <a:lnTo>
                    <a:pt x="93" y="49"/>
                  </a:lnTo>
                  <a:lnTo>
                    <a:pt x="80" y="50"/>
                  </a:lnTo>
                  <a:lnTo>
                    <a:pt x="71" y="51"/>
                  </a:lnTo>
                  <a:lnTo>
                    <a:pt x="67" y="53"/>
                  </a:lnTo>
                  <a:lnTo>
                    <a:pt x="66" y="54"/>
                  </a:lnTo>
                  <a:lnTo>
                    <a:pt x="66" y="54"/>
                  </a:lnTo>
                  <a:lnTo>
                    <a:pt x="59" y="59"/>
                  </a:lnTo>
                  <a:lnTo>
                    <a:pt x="54" y="66"/>
                  </a:lnTo>
                  <a:lnTo>
                    <a:pt x="51" y="72"/>
                  </a:lnTo>
                  <a:lnTo>
                    <a:pt x="49" y="80"/>
                  </a:lnTo>
                  <a:lnTo>
                    <a:pt x="49" y="88"/>
                  </a:lnTo>
                  <a:lnTo>
                    <a:pt x="47" y="96"/>
                  </a:lnTo>
                  <a:lnTo>
                    <a:pt x="49" y="110"/>
                  </a:lnTo>
                  <a:lnTo>
                    <a:pt x="49" y="117"/>
                  </a:lnTo>
                  <a:lnTo>
                    <a:pt x="49" y="117"/>
                  </a:lnTo>
                  <a:lnTo>
                    <a:pt x="49" y="125"/>
                  </a:lnTo>
                  <a:lnTo>
                    <a:pt x="49" y="125"/>
                  </a:lnTo>
                  <a:lnTo>
                    <a:pt x="50" y="140"/>
                  </a:lnTo>
                  <a:lnTo>
                    <a:pt x="51" y="157"/>
                  </a:lnTo>
                  <a:lnTo>
                    <a:pt x="54" y="165"/>
                  </a:lnTo>
                  <a:lnTo>
                    <a:pt x="56" y="172"/>
                  </a:lnTo>
                  <a:lnTo>
                    <a:pt x="62" y="178"/>
                  </a:lnTo>
                  <a:lnTo>
                    <a:pt x="67" y="182"/>
                  </a:lnTo>
                  <a:lnTo>
                    <a:pt x="67" y="182"/>
                  </a:lnTo>
                  <a:lnTo>
                    <a:pt x="75" y="186"/>
                  </a:lnTo>
                  <a:lnTo>
                    <a:pt x="77" y="187"/>
                  </a:lnTo>
                  <a:lnTo>
                    <a:pt x="79" y="186"/>
                  </a:lnTo>
                  <a:lnTo>
                    <a:pt x="79" y="186"/>
                  </a:lnTo>
                  <a:lnTo>
                    <a:pt x="80" y="186"/>
                  </a:lnTo>
                  <a:lnTo>
                    <a:pt x="80" y="186"/>
                  </a:lnTo>
                  <a:lnTo>
                    <a:pt x="80" y="186"/>
                  </a:lnTo>
                  <a:lnTo>
                    <a:pt x="80" y="18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89" name="Freeform 317"/>
            <p:cNvSpPr>
              <a:spLocks noEditPoints="1"/>
            </p:cNvSpPr>
            <p:nvPr/>
          </p:nvSpPr>
          <p:spPr bwMode="auto">
            <a:xfrm>
              <a:off x="4670426" y="1393826"/>
              <a:ext cx="133350" cy="211138"/>
            </a:xfrm>
            <a:custGeom>
              <a:avLst/>
              <a:gdLst/>
              <a:ahLst/>
              <a:cxnLst>
                <a:cxn ang="0">
                  <a:pos x="107" y="531"/>
                </a:cxn>
                <a:cxn ang="0">
                  <a:pos x="55" y="521"/>
                </a:cxn>
                <a:cxn ang="0">
                  <a:pos x="17" y="492"/>
                </a:cxn>
                <a:cxn ang="0">
                  <a:pos x="2" y="438"/>
                </a:cxn>
                <a:cxn ang="0">
                  <a:pos x="3" y="426"/>
                </a:cxn>
                <a:cxn ang="0">
                  <a:pos x="2" y="357"/>
                </a:cxn>
                <a:cxn ang="0">
                  <a:pos x="2" y="148"/>
                </a:cxn>
                <a:cxn ang="0">
                  <a:pos x="0" y="69"/>
                </a:cxn>
                <a:cxn ang="0">
                  <a:pos x="16" y="26"/>
                </a:cxn>
                <a:cxn ang="0">
                  <a:pos x="50" y="7"/>
                </a:cxn>
                <a:cxn ang="0">
                  <a:pos x="106" y="0"/>
                </a:cxn>
                <a:cxn ang="0">
                  <a:pos x="168" y="3"/>
                </a:cxn>
                <a:cxn ang="0">
                  <a:pos x="249" y="7"/>
                </a:cxn>
                <a:cxn ang="0">
                  <a:pos x="304" y="24"/>
                </a:cxn>
                <a:cxn ang="0">
                  <a:pos x="331" y="56"/>
                </a:cxn>
                <a:cxn ang="0">
                  <a:pos x="338" y="98"/>
                </a:cxn>
                <a:cxn ang="0">
                  <a:pos x="335" y="109"/>
                </a:cxn>
                <a:cxn ang="0">
                  <a:pos x="331" y="124"/>
                </a:cxn>
                <a:cxn ang="0">
                  <a:pos x="331" y="139"/>
                </a:cxn>
                <a:cxn ang="0">
                  <a:pos x="335" y="182"/>
                </a:cxn>
                <a:cxn ang="0">
                  <a:pos x="338" y="268"/>
                </a:cxn>
                <a:cxn ang="0">
                  <a:pos x="335" y="426"/>
                </a:cxn>
                <a:cxn ang="0">
                  <a:pos x="334" y="436"/>
                </a:cxn>
                <a:cxn ang="0">
                  <a:pos x="330" y="467"/>
                </a:cxn>
                <a:cxn ang="0">
                  <a:pos x="310" y="506"/>
                </a:cxn>
                <a:cxn ang="0">
                  <a:pos x="274" y="526"/>
                </a:cxn>
                <a:cxn ang="0">
                  <a:pos x="196" y="532"/>
                </a:cxn>
                <a:cxn ang="0">
                  <a:pos x="87" y="51"/>
                </a:cxn>
                <a:cxn ang="0">
                  <a:pos x="58" y="59"/>
                </a:cxn>
                <a:cxn ang="0">
                  <a:pos x="49" y="79"/>
                </a:cxn>
                <a:cxn ang="0">
                  <a:pos x="49" y="97"/>
                </a:cxn>
                <a:cxn ang="0">
                  <a:pos x="49" y="99"/>
                </a:cxn>
                <a:cxn ang="0">
                  <a:pos x="50" y="296"/>
                </a:cxn>
                <a:cxn ang="0">
                  <a:pos x="49" y="428"/>
                </a:cxn>
                <a:cxn ang="0">
                  <a:pos x="50" y="438"/>
                </a:cxn>
                <a:cxn ang="0">
                  <a:pos x="56" y="460"/>
                </a:cxn>
                <a:cxn ang="0">
                  <a:pos x="87" y="480"/>
                </a:cxn>
                <a:cxn ang="0">
                  <a:pos x="139" y="485"/>
                </a:cxn>
                <a:cxn ang="0">
                  <a:pos x="172" y="485"/>
                </a:cxn>
                <a:cxn ang="0">
                  <a:pos x="207" y="484"/>
                </a:cxn>
                <a:cxn ang="0">
                  <a:pos x="246" y="484"/>
                </a:cxn>
                <a:cxn ang="0">
                  <a:pos x="279" y="463"/>
                </a:cxn>
                <a:cxn ang="0">
                  <a:pos x="285" y="438"/>
                </a:cxn>
                <a:cxn ang="0">
                  <a:pos x="288" y="425"/>
                </a:cxn>
                <a:cxn ang="0">
                  <a:pos x="292" y="238"/>
                </a:cxn>
                <a:cxn ang="0">
                  <a:pos x="281" y="169"/>
                </a:cxn>
                <a:cxn ang="0">
                  <a:pos x="284" y="106"/>
                </a:cxn>
                <a:cxn ang="0">
                  <a:pos x="289" y="92"/>
                </a:cxn>
                <a:cxn ang="0">
                  <a:pos x="278" y="71"/>
                </a:cxn>
                <a:cxn ang="0">
                  <a:pos x="238" y="55"/>
                </a:cxn>
                <a:cxn ang="0">
                  <a:pos x="193" y="51"/>
                </a:cxn>
                <a:cxn ang="0">
                  <a:pos x="155" y="52"/>
                </a:cxn>
                <a:cxn ang="0">
                  <a:pos x="105" y="51"/>
                </a:cxn>
              </a:cxnLst>
              <a:rect l="0" t="0" r="r" b="b"/>
              <a:pathLst>
                <a:path w="338" h="532">
                  <a:moveTo>
                    <a:pt x="166" y="532"/>
                  </a:moveTo>
                  <a:lnTo>
                    <a:pt x="166" y="532"/>
                  </a:lnTo>
                  <a:lnTo>
                    <a:pt x="136" y="532"/>
                  </a:lnTo>
                  <a:lnTo>
                    <a:pt x="107" y="531"/>
                  </a:lnTo>
                  <a:lnTo>
                    <a:pt x="93" y="530"/>
                  </a:lnTo>
                  <a:lnTo>
                    <a:pt x="80" y="527"/>
                  </a:lnTo>
                  <a:lnTo>
                    <a:pt x="67" y="524"/>
                  </a:lnTo>
                  <a:lnTo>
                    <a:pt x="55" y="521"/>
                  </a:lnTo>
                  <a:lnTo>
                    <a:pt x="45" y="515"/>
                  </a:lnTo>
                  <a:lnTo>
                    <a:pt x="34" y="509"/>
                  </a:lnTo>
                  <a:lnTo>
                    <a:pt x="25" y="501"/>
                  </a:lnTo>
                  <a:lnTo>
                    <a:pt x="17" y="492"/>
                  </a:lnTo>
                  <a:lnTo>
                    <a:pt x="11" y="481"/>
                  </a:lnTo>
                  <a:lnTo>
                    <a:pt x="7" y="470"/>
                  </a:lnTo>
                  <a:lnTo>
                    <a:pt x="3" y="454"/>
                  </a:lnTo>
                  <a:lnTo>
                    <a:pt x="2" y="438"/>
                  </a:lnTo>
                  <a:lnTo>
                    <a:pt x="2" y="438"/>
                  </a:lnTo>
                  <a:lnTo>
                    <a:pt x="3" y="430"/>
                  </a:lnTo>
                  <a:lnTo>
                    <a:pt x="4" y="428"/>
                  </a:lnTo>
                  <a:lnTo>
                    <a:pt x="3" y="426"/>
                  </a:lnTo>
                  <a:lnTo>
                    <a:pt x="3" y="426"/>
                  </a:lnTo>
                  <a:lnTo>
                    <a:pt x="2" y="420"/>
                  </a:lnTo>
                  <a:lnTo>
                    <a:pt x="2" y="420"/>
                  </a:lnTo>
                  <a:lnTo>
                    <a:pt x="2" y="357"/>
                  </a:lnTo>
                  <a:lnTo>
                    <a:pt x="3" y="296"/>
                  </a:lnTo>
                  <a:lnTo>
                    <a:pt x="3" y="296"/>
                  </a:lnTo>
                  <a:lnTo>
                    <a:pt x="3" y="198"/>
                  </a:lnTo>
                  <a:lnTo>
                    <a:pt x="2" y="148"/>
                  </a:lnTo>
                  <a:lnTo>
                    <a:pt x="0" y="98"/>
                  </a:lnTo>
                  <a:lnTo>
                    <a:pt x="0" y="97"/>
                  </a:lnTo>
                  <a:lnTo>
                    <a:pt x="0" y="97"/>
                  </a:lnTo>
                  <a:lnTo>
                    <a:pt x="0" y="69"/>
                  </a:lnTo>
                  <a:lnTo>
                    <a:pt x="2" y="56"/>
                  </a:lnTo>
                  <a:lnTo>
                    <a:pt x="5" y="46"/>
                  </a:lnTo>
                  <a:lnTo>
                    <a:pt x="9" y="35"/>
                  </a:lnTo>
                  <a:lnTo>
                    <a:pt x="16" y="26"/>
                  </a:lnTo>
                  <a:lnTo>
                    <a:pt x="25" y="18"/>
                  </a:lnTo>
                  <a:lnTo>
                    <a:pt x="37" y="12"/>
                  </a:lnTo>
                  <a:lnTo>
                    <a:pt x="37" y="12"/>
                  </a:lnTo>
                  <a:lnTo>
                    <a:pt x="50" y="7"/>
                  </a:lnTo>
                  <a:lnTo>
                    <a:pt x="66" y="3"/>
                  </a:lnTo>
                  <a:lnTo>
                    <a:pt x="84" y="1"/>
                  </a:lnTo>
                  <a:lnTo>
                    <a:pt x="106" y="0"/>
                  </a:lnTo>
                  <a:lnTo>
                    <a:pt x="106" y="0"/>
                  </a:lnTo>
                  <a:lnTo>
                    <a:pt x="131" y="1"/>
                  </a:lnTo>
                  <a:lnTo>
                    <a:pt x="155" y="3"/>
                  </a:lnTo>
                  <a:lnTo>
                    <a:pt x="168" y="3"/>
                  </a:lnTo>
                  <a:lnTo>
                    <a:pt x="168" y="3"/>
                  </a:lnTo>
                  <a:lnTo>
                    <a:pt x="195" y="4"/>
                  </a:lnTo>
                  <a:lnTo>
                    <a:pt x="195" y="4"/>
                  </a:lnTo>
                  <a:lnTo>
                    <a:pt x="223" y="5"/>
                  </a:lnTo>
                  <a:lnTo>
                    <a:pt x="249" y="7"/>
                  </a:lnTo>
                  <a:lnTo>
                    <a:pt x="274" y="12"/>
                  </a:lnTo>
                  <a:lnTo>
                    <a:pt x="284" y="14"/>
                  </a:lnTo>
                  <a:lnTo>
                    <a:pt x="295" y="18"/>
                  </a:lnTo>
                  <a:lnTo>
                    <a:pt x="304" y="24"/>
                  </a:lnTo>
                  <a:lnTo>
                    <a:pt x="313" y="30"/>
                  </a:lnTo>
                  <a:lnTo>
                    <a:pt x="321" y="37"/>
                  </a:lnTo>
                  <a:lnTo>
                    <a:pt x="326" y="46"/>
                  </a:lnTo>
                  <a:lnTo>
                    <a:pt x="331" y="56"/>
                  </a:lnTo>
                  <a:lnTo>
                    <a:pt x="335" y="68"/>
                  </a:lnTo>
                  <a:lnTo>
                    <a:pt x="338" y="82"/>
                  </a:lnTo>
                  <a:lnTo>
                    <a:pt x="338" y="98"/>
                  </a:lnTo>
                  <a:lnTo>
                    <a:pt x="338" y="98"/>
                  </a:lnTo>
                  <a:lnTo>
                    <a:pt x="338" y="103"/>
                  </a:lnTo>
                  <a:lnTo>
                    <a:pt x="335" y="107"/>
                  </a:lnTo>
                  <a:lnTo>
                    <a:pt x="335" y="109"/>
                  </a:lnTo>
                  <a:lnTo>
                    <a:pt x="335" y="109"/>
                  </a:lnTo>
                  <a:lnTo>
                    <a:pt x="335" y="109"/>
                  </a:lnTo>
                  <a:lnTo>
                    <a:pt x="332" y="115"/>
                  </a:lnTo>
                  <a:lnTo>
                    <a:pt x="329" y="122"/>
                  </a:lnTo>
                  <a:lnTo>
                    <a:pt x="331" y="124"/>
                  </a:lnTo>
                  <a:lnTo>
                    <a:pt x="331" y="124"/>
                  </a:lnTo>
                  <a:lnTo>
                    <a:pt x="331" y="131"/>
                  </a:lnTo>
                  <a:lnTo>
                    <a:pt x="331" y="139"/>
                  </a:lnTo>
                  <a:lnTo>
                    <a:pt x="331" y="139"/>
                  </a:lnTo>
                  <a:lnTo>
                    <a:pt x="332" y="153"/>
                  </a:lnTo>
                  <a:lnTo>
                    <a:pt x="334" y="167"/>
                  </a:lnTo>
                  <a:lnTo>
                    <a:pt x="334" y="167"/>
                  </a:lnTo>
                  <a:lnTo>
                    <a:pt x="335" y="182"/>
                  </a:lnTo>
                  <a:lnTo>
                    <a:pt x="335" y="182"/>
                  </a:lnTo>
                  <a:lnTo>
                    <a:pt x="338" y="204"/>
                  </a:lnTo>
                  <a:lnTo>
                    <a:pt x="338" y="225"/>
                  </a:lnTo>
                  <a:lnTo>
                    <a:pt x="338" y="268"/>
                  </a:lnTo>
                  <a:lnTo>
                    <a:pt x="338" y="289"/>
                  </a:lnTo>
                  <a:lnTo>
                    <a:pt x="338" y="289"/>
                  </a:lnTo>
                  <a:lnTo>
                    <a:pt x="336" y="357"/>
                  </a:lnTo>
                  <a:lnTo>
                    <a:pt x="335" y="426"/>
                  </a:lnTo>
                  <a:lnTo>
                    <a:pt x="335" y="426"/>
                  </a:lnTo>
                  <a:lnTo>
                    <a:pt x="335" y="430"/>
                  </a:lnTo>
                  <a:lnTo>
                    <a:pt x="334" y="434"/>
                  </a:lnTo>
                  <a:lnTo>
                    <a:pt x="334" y="436"/>
                  </a:lnTo>
                  <a:lnTo>
                    <a:pt x="334" y="437"/>
                  </a:lnTo>
                  <a:lnTo>
                    <a:pt x="334" y="437"/>
                  </a:lnTo>
                  <a:lnTo>
                    <a:pt x="332" y="453"/>
                  </a:lnTo>
                  <a:lnTo>
                    <a:pt x="330" y="467"/>
                  </a:lnTo>
                  <a:lnTo>
                    <a:pt x="327" y="479"/>
                  </a:lnTo>
                  <a:lnTo>
                    <a:pt x="322" y="489"/>
                  </a:lnTo>
                  <a:lnTo>
                    <a:pt x="317" y="498"/>
                  </a:lnTo>
                  <a:lnTo>
                    <a:pt x="310" y="506"/>
                  </a:lnTo>
                  <a:lnTo>
                    <a:pt x="302" y="513"/>
                  </a:lnTo>
                  <a:lnTo>
                    <a:pt x="293" y="518"/>
                  </a:lnTo>
                  <a:lnTo>
                    <a:pt x="284" y="522"/>
                  </a:lnTo>
                  <a:lnTo>
                    <a:pt x="274" y="526"/>
                  </a:lnTo>
                  <a:lnTo>
                    <a:pt x="262" y="528"/>
                  </a:lnTo>
                  <a:lnTo>
                    <a:pt x="250" y="530"/>
                  </a:lnTo>
                  <a:lnTo>
                    <a:pt x="224" y="532"/>
                  </a:lnTo>
                  <a:lnTo>
                    <a:pt x="196" y="532"/>
                  </a:lnTo>
                  <a:lnTo>
                    <a:pt x="166" y="532"/>
                  </a:lnTo>
                  <a:close/>
                  <a:moveTo>
                    <a:pt x="105" y="51"/>
                  </a:moveTo>
                  <a:lnTo>
                    <a:pt x="105" y="51"/>
                  </a:lnTo>
                  <a:lnTo>
                    <a:pt x="87" y="51"/>
                  </a:lnTo>
                  <a:lnTo>
                    <a:pt x="72" y="54"/>
                  </a:lnTo>
                  <a:lnTo>
                    <a:pt x="72" y="54"/>
                  </a:lnTo>
                  <a:lnTo>
                    <a:pt x="63" y="55"/>
                  </a:lnTo>
                  <a:lnTo>
                    <a:pt x="58" y="59"/>
                  </a:lnTo>
                  <a:lnTo>
                    <a:pt x="53" y="63"/>
                  </a:lnTo>
                  <a:lnTo>
                    <a:pt x="50" y="68"/>
                  </a:lnTo>
                  <a:lnTo>
                    <a:pt x="49" y="73"/>
                  </a:lnTo>
                  <a:lnTo>
                    <a:pt x="49" y="79"/>
                  </a:lnTo>
                  <a:lnTo>
                    <a:pt x="49" y="90"/>
                  </a:lnTo>
                  <a:lnTo>
                    <a:pt x="49" y="90"/>
                  </a:lnTo>
                  <a:lnTo>
                    <a:pt x="49" y="97"/>
                  </a:lnTo>
                  <a:lnTo>
                    <a:pt x="49" y="97"/>
                  </a:lnTo>
                  <a:lnTo>
                    <a:pt x="49" y="98"/>
                  </a:lnTo>
                  <a:lnTo>
                    <a:pt x="49" y="98"/>
                  </a:lnTo>
                  <a:lnTo>
                    <a:pt x="49" y="99"/>
                  </a:lnTo>
                  <a:lnTo>
                    <a:pt x="49" y="99"/>
                  </a:lnTo>
                  <a:lnTo>
                    <a:pt x="50" y="148"/>
                  </a:lnTo>
                  <a:lnTo>
                    <a:pt x="51" y="198"/>
                  </a:lnTo>
                  <a:lnTo>
                    <a:pt x="50" y="296"/>
                  </a:lnTo>
                  <a:lnTo>
                    <a:pt x="50" y="296"/>
                  </a:lnTo>
                  <a:lnTo>
                    <a:pt x="50" y="357"/>
                  </a:lnTo>
                  <a:lnTo>
                    <a:pt x="50" y="420"/>
                  </a:lnTo>
                  <a:lnTo>
                    <a:pt x="50" y="420"/>
                  </a:lnTo>
                  <a:lnTo>
                    <a:pt x="49" y="428"/>
                  </a:lnTo>
                  <a:lnTo>
                    <a:pt x="49" y="429"/>
                  </a:lnTo>
                  <a:lnTo>
                    <a:pt x="49" y="432"/>
                  </a:lnTo>
                  <a:lnTo>
                    <a:pt x="49" y="432"/>
                  </a:lnTo>
                  <a:lnTo>
                    <a:pt x="50" y="438"/>
                  </a:lnTo>
                  <a:lnTo>
                    <a:pt x="50" y="438"/>
                  </a:lnTo>
                  <a:lnTo>
                    <a:pt x="51" y="446"/>
                  </a:lnTo>
                  <a:lnTo>
                    <a:pt x="54" y="454"/>
                  </a:lnTo>
                  <a:lnTo>
                    <a:pt x="56" y="460"/>
                  </a:lnTo>
                  <a:lnTo>
                    <a:pt x="62" y="466"/>
                  </a:lnTo>
                  <a:lnTo>
                    <a:pt x="67" y="470"/>
                  </a:lnTo>
                  <a:lnTo>
                    <a:pt x="73" y="473"/>
                  </a:lnTo>
                  <a:lnTo>
                    <a:pt x="87" y="480"/>
                  </a:lnTo>
                  <a:lnTo>
                    <a:pt x="101" y="483"/>
                  </a:lnTo>
                  <a:lnTo>
                    <a:pt x="117" y="485"/>
                  </a:lnTo>
                  <a:lnTo>
                    <a:pt x="139" y="485"/>
                  </a:lnTo>
                  <a:lnTo>
                    <a:pt x="139" y="485"/>
                  </a:lnTo>
                  <a:lnTo>
                    <a:pt x="139" y="485"/>
                  </a:lnTo>
                  <a:lnTo>
                    <a:pt x="139" y="485"/>
                  </a:lnTo>
                  <a:lnTo>
                    <a:pt x="172" y="485"/>
                  </a:lnTo>
                  <a:lnTo>
                    <a:pt x="172" y="485"/>
                  </a:lnTo>
                  <a:lnTo>
                    <a:pt x="189" y="484"/>
                  </a:lnTo>
                  <a:lnTo>
                    <a:pt x="189" y="484"/>
                  </a:lnTo>
                  <a:lnTo>
                    <a:pt x="207" y="484"/>
                  </a:lnTo>
                  <a:lnTo>
                    <a:pt x="207" y="484"/>
                  </a:lnTo>
                  <a:lnTo>
                    <a:pt x="225" y="485"/>
                  </a:lnTo>
                  <a:lnTo>
                    <a:pt x="225" y="485"/>
                  </a:lnTo>
                  <a:lnTo>
                    <a:pt x="236" y="485"/>
                  </a:lnTo>
                  <a:lnTo>
                    <a:pt x="246" y="484"/>
                  </a:lnTo>
                  <a:lnTo>
                    <a:pt x="257" y="481"/>
                  </a:lnTo>
                  <a:lnTo>
                    <a:pt x="266" y="477"/>
                  </a:lnTo>
                  <a:lnTo>
                    <a:pt x="274" y="471"/>
                  </a:lnTo>
                  <a:lnTo>
                    <a:pt x="279" y="463"/>
                  </a:lnTo>
                  <a:lnTo>
                    <a:pt x="281" y="458"/>
                  </a:lnTo>
                  <a:lnTo>
                    <a:pt x="284" y="453"/>
                  </a:lnTo>
                  <a:lnTo>
                    <a:pt x="285" y="438"/>
                  </a:lnTo>
                  <a:lnTo>
                    <a:pt x="285" y="438"/>
                  </a:lnTo>
                  <a:lnTo>
                    <a:pt x="287" y="429"/>
                  </a:lnTo>
                  <a:lnTo>
                    <a:pt x="288" y="428"/>
                  </a:lnTo>
                  <a:lnTo>
                    <a:pt x="288" y="425"/>
                  </a:lnTo>
                  <a:lnTo>
                    <a:pt x="288" y="425"/>
                  </a:lnTo>
                  <a:lnTo>
                    <a:pt x="288" y="336"/>
                  </a:lnTo>
                  <a:lnTo>
                    <a:pt x="292" y="250"/>
                  </a:lnTo>
                  <a:lnTo>
                    <a:pt x="292" y="250"/>
                  </a:lnTo>
                  <a:lnTo>
                    <a:pt x="292" y="238"/>
                  </a:lnTo>
                  <a:lnTo>
                    <a:pt x="291" y="225"/>
                  </a:lnTo>
                  <a:lnTo>
                    <a:pt x="285" y="196"/>
                  </a:lnTo>
                  <a:lnTo>
                    <a:pt x="285" y="196"/>
                  </a:lnTo>
                  <a:lnTo>
                    <a:pt x="281" y="169"/>
                  </a:lnTo>
                  <a:lnTo>
                    <a:pt x="280" y="141"/>
                  </a:lnTo>
                  <a:lnTo>
                    <a:pt x="280" y="130"/>
                  </a:lnTo>
                  <a:lnTo>
                    <a:pt x="281" y="116"/>
                  </a:lnTo>
                  <a:lnTo>
                    <a:pt x="284" y="106"/>
                  </a:lnTo>
                  <a:lnTo>
                    <a:pt x="288" y="96"/>
                  </a:lnTo>
                  <a:lnTo>
                    <a:pt x="289" y="94"/>
                  </a:lnTo>
                  <a:lnTo>
                    <a:pt x="289" y="92"/>
                  </a:lnTo>
                  <a:lnTo>
                    <a:pt x="289" y="92"/>
                  </a:lnTo>
                  <a:lnTo>
                    <a:pt x="287" y="86"/>
                  </a:lnTo>
                  <a:lnTo>
                    <a:pt x="285" y="80"/>
                  </a:lnTo>
                  <a:lnTo>
                    <a:pt x="281" y="75"/>
                  </a:lnTo>
                  <a:lnTo>
                    <a:pt x="278" y="71"/>
                  </a:lnTo>
                  <a:lnTo>
                    <a:pt x="272" y="67"/>
                  </a:lnTo>
                  <a:lnTo>
                    <a:pt x="266" y="63"/>
                  </a:lnTo>
                  <a:lnTo>
                    <a:pt x="254" y="58"/>
                  </a:lnTo>
                  <a:lnTo>
                    <a:pt x="238" y="55"/>
                  </a:lnTo>
                  <a:lnTo>
                    <a:pt x="224" y="52"/>
                  </a:lnTo>
                  <a:lnTo>
                    <a:pt x="208" y="51"/>
                  </a:lnTo>
                  <a:lnTo>
                    <a:pt x="193" y="51"/>
                  </a:lnTo>
                  <a:lnTo>
                    <a:pt x="193" y="51"/>
                  </a:lnTo>
                  <a:lnTo>
                    <a:pt x="169" y="52"/>
                  </a:lnTo>
                  <a:lnTo>
                    <a:pt x="169" y="52"/>
                  </a:lnTo>
                  <a:lnTo>
                    <a:pt x="155" y="52"/>
                  </a:lnTo>
                  <a:lnTo>
                    <a:pt x="155" y="52"/>
                  </a:lnTo>
                  <a:lnTo>
                    <a:pt x="131" y="51"/>
                  </a:lnTo>
                  <a:lnTo>
                    <a:pt x="131" y="51"/>
                  </a:lnTo>
                  <a:lnTo>
                    <a:pt x="105" y="51"/>
                  </a:lnTo>
                  <a:lnTo>
                    <a:pt x="105" y="5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1886228" y="3648927"/>
            <a:ext cx="658935" cy="335203"/>
            <a:chOff x="2009776" y="1122363"/>
            <a:chExt cx="820738" cy="417513"/>
          </a:xfrm>
          <a:solidFill>
            <a:srgbClr val="005790"/>
          </a:solidFill>
        </p:grpSpPr>
        <p:sp>
          <p:nvSpPr>
            <p:cNvPr id="191" name="Freeform 318"/>
            <p:cNvSpPr/>
            <p:nvPr/>
          </p:nvSpPr>
          <p:spPr bwMode="auto">
            <a:xfrm>
              <a:off x="2036764" y="1366838"/>
              <a:ext cx="26988" cy="36513"/>
            </a:xfrm>
            <a:custGeom>
              <a:avLst/>
              <a:gdLst/>
              <a:ahLst/>
              <a:cxnLst>
                <a:cxn ang="0">
                  <a:pos x="58" y="1"/>
                </a:cxn>
                <a:cxn ang="0">
                  <a:pos x="58" y="1"/>
                </a:cxn>
                <a:cxn ang="0">
                  <a:pos x="55" y="5"/>
                </a:cxn>
                <a:cxn ang="0">
                  <a:pos x="55" y="5"/>
                </a:cxn>
                <a:cxn ang="0">
                  <a:pos x="55" y="5"/>
                </a:cxn>
                <a:cxn ang="0">
                  <a:pos x="55" y="5"/>
                </a:cxn>
                <a:cxn ang="0">
                  <a:pos x="38" y="22"/>
                </a:cxn>
                <a:cxn ang="0">
                  <a:pos x="22" y="42"/>
                </a:cxn>
                <a:cxn ang="0">
                  <a:pos x="14" y="51"/>
                </a:cxn>
                <a:cxn ang="0">
                  <a:pos x="9" y="61"/>
                </a:cxn>
                <a:cxn ang="0">
                  <a:pos x="4" y="72"/>
                </a:cxn>
                <a:cxn ang="0">
                  <a:pos x="0" y="84"/>
                </a:cxn>
                <a:cxn ang="0">
                  <a:pos x="0" y="84"/>
                </a:cxn>
                <a:cxn ang="0">
                  <a:pos x="0" y="86"/>
                </a:cxn>
                <a:cxn ang="0">
                  <a:pos x="1" y="88"/>
                </a:cxn>
                <a:cxn ang="0">
                  <a:pos x="5" y="90"/>
                </a:cxn>
                <a:cxn ang="0">
                  <a:pos x="9" y="90"/>
                </a:cxn>
                <a:cxn ang="0">
                  <a:pos x="10" y="89"/>
                </a:cxn>
                <a:cxn ang="0">
                  <a:pos x="11" y="86"/>
                </a:cxn>
                <a:cxn ang="0">
                  <a:pos x="11" y="86"/>
                </a:cxn>
                <a:cxn ang="0">
                  <a:pos x="14" y="76"/>
                </a:cxn>
                <a:cxn ang="0">
                  <a:pos x="19" y="65"/>
                </a:cxn>
                <a:cxn ang="0">
                  <a:pos x="26" y="55"/>
                </a:cxn>
                <a:cxn ang="0">
                  <a:pos x="34" y="44"/>
                </a:cxn>
                <a:cxn ang="0">
                  <a:pos x="51" y="26"/>
                </a:cxn>
                <a:cxn ang="0">
                  <a:pos x="66" y="9"/>
                </a:cxn>
                <a:cxn ang="0">
                  <a:pos x="66" y="9"/>
                </a:cxn>
                <a:cxn ang="0">
                  <a:pos x="68" y="8"/>
                </a:cxn>
                <a:cxn ang="0">
                  <a:pos x="69" y="5"/>
                </a:cxn>
                <a:cxn ang="0">
                  <a:pos x="66" y="1"/>
                </a:cxn>
                <a:cxn ang="0">
                  <a:pos x="62" y="0"/>
                </a:cxn>
                <a:cxn ang="0">
                  <a:pos x="61" y="0"/>
                </a:cxn>
                <a:cxn ang="0">
                  <a:pos x="58" y="1"/>
                </a:cxn>
                <a:cxn ang="0">
                  <a:pos x="58" y="1"/>
                </a:cxn>
              </a:cxnLst>
              <a:rect l="0" t="0" r="r" b="b"/>
              <a:pathLst>
                <a:path w="69" h="90">
                  <a:moveTo>
                    <a:pt x="58" y="1"/>
                  </a:moveTo>
                  <a:lnTo>
                    <a:pt x="58" y="1"/>
                  </a:lnTo>
                  <a:lnTo>
                    <a:pt x="55" y="5"/>
                  </a:lnTo>
                  <a:lnTo>
                    <a:pt x="55" y="5"/>
                  </a:lnTo>
                  <a:lnTo>
                    <a:pt x="55" y="5"/>
                  </a:lnTo>
                  <a:lnTo>
                    <a:pt x="55" y="5"/>
                  </a:lnTo>
                  <a:lnTo>
                    <a:pt x="38" y="22"/>
                  </a:lnTo>
                  <a:lnTo>
                    <a:pt x="22" y="42"/>
                  </a:lnTo>
                  <a:lnTo>
                    <a:pt x="14" y="51"/>
                  </a:lnTo>
                  <a:lnTo>
                    <a:pt x="9" y="61"/>
                  </a:lnTo>
                  <a:lnTo>
                    <a:pt x="4" y="72"/>
                  </a:lnTo>
                  <a:lnTo>
                    <a:pt x="0" y="84"/>
                  </a:lnTo>
                  <a:lnTo>
                    <a:pt x="0" y="84"/>
                  </a:lnTo>
                  <a:lnTo>
                    <a:pt x="0" y="86"/>
                  </a:lnTo>
                  <a:lnTo>
                    <a:pt x="1" y="88"/>
                  </a:lnTo>
                  <a:lnTo>
                    <a:pt x="5" y="90"/>
                  </a:lnTo>
                  <a:lnTo>
                    <a:pt x="9" y="90"/>
                  </a:lnTo>
                  <a:lnTo>
                    <a:pt x="10" y="89"/>
                  </a:lnTo>
                  <a:lnTo>
                    <a:pt x="11" y="86"/>
                  </a:lnTo>
                  <a:lnTo>
                    <a:pt x="11" y="86"/>
                  </a:lnTo>
                  <a:lnTo>
                    <a:pt x="14" y="76"/>
                  </a:lnTo>
                  <a:lnTo>
                    <a:pt x="19" y="65"/>
                  </a:lnTo>
                  <a:lnTo>
                    <a:pt x="26" y="55"/>
                  </a:lnTo>
                  <a:lnTo>
                    <a:pt x="34" y="44"/>
                  </a:lnTo>
                  <a:lnTo>
                    <a:pt x="51" y="26"/>
                  </a:lnTo>
                  <a:lnTo>
                    <a:pt x="66" y="9"/>
                  </a:lnTo>
                  <a:lnTo>
                    <a:pt x="66" y="9"/>
                  </a:lnTo>
                  <a:lnTo>
                    <a:pt x="68" y="8"/>
                  </a:lnTo>
                  <a:lnTo>
                    <a:pt x="69" y="5"/>
                  </a:lnTo>
                  <a:lnTo>
                    <a:pt x="66" y="1"/>
                  </a:lnTo>
                  <a:lnTo>
                    <a:pt x="62" y="0"/>
                  </a:lnTo>
                  <a:lnTo>
                    <a:pt x="61" y="0"/>
                  </a:lnTo>
                  <a:lnTo>
                    <a:pt x="58" y="1"/>
                  </a:lnTo>
                  <a:lnTo>
                    <a:pt x="58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92" name="Freeform 319"/>
            <p:cNvSpPr/>
            <p:nvPr/>
          </p:nvSpPr>
          <p:spPr bwMode="auto">
            <a:xfrm>
              <a:off x="2063751" y="1393826"/>
              <a:ext cx="23813" cy="34925"/>
            </a:xfrm>
            <a:custGeom>
              <a:avLst/>
              <a:gdLst/>
              <a:ahLst/>
              <a:cxnLst>
                <a:cxn ang="0">
                  <a:pos x="46" y="3"/>
                </a:cxn>
                <a:cxn ang="0">
                  <a:pos x="46" y="3"/>
                </a:cxn>
                <a:cxn ang="0">
                  <a:pos x="35" y="26"/>
                </a:cxn>
                <a:cxn ang="0">
                  <a:pos x="29" y="38"/>
                </a:cxn>
                <a:cxn ang="0">
                  <a:pos x="21" y="48"/>
                </a:cxn>
                <a:cxn ang="0">
                  <a:pos x="21" y="48"/>
                </a:cxn>
                <a:cxn ang="0">
                  <a:pos x="16" y="56"/>
                </a:cxn>
                <a:cxn ang="0">
                  <a:pos x="10" y="65"/>
                </a:cxn>
                <a:cxn ang="0">
                  <a:pos x="6" y="73"/>
                </a:cxn>
                <a:cxn ang="0">
                  <a:pos x="1" y="82"/>
                </a:cxn>
                <a:cxn ang="0">
                  <a:pos x="1" y="82"/>
                </a:cxn>
                <a:cxn ang="0">
                  <a:pos x="0" y="84"/>
                </a:cxn>
                <a:cxn ang="0">
                  <a:pos x="0" y="86"/>
                </a:cxn>
                <a:cxn ang="0">
                  <a:pos x="1" y="90"/>
                </a:cxn>
                <a:cxn ang="0">
                  <a:pos x="4" y="92"/>
                </a:cxn>
                <a:cxn ang="0">
                  <a:pos x="5" y="92"/>
                </a:cxn>
                <a:cxn ang="0">
                  <a:pos x="8" y="92"/>
                </a:cxn>
                <a:cxn ang="0">
                  <a:pos x="9" y="90"/>
                </a:cxn>
                <a:cxn ang="0">
                  <a:pos x="9" y="90"/>
                </a:cxn>
                <a:cxn ang="0">
                  <a:pos x="14" y="84"/>
                </a:cxn>
                <a:cxn ang="0">
                  <a:pos x="18" y="76"/>
                </a:cxn>
                <a:cxn ang="0">
                  <a:pos x="18" y="76"/>
                </a:cxn>
                <a:cxn ang="0">
                  <a:pos x="21" y="69"/>
                </a:cxn>
                <a:cxn ang="0">
                  <a:pos x="23" y="64"/>
                </a:cxn>
                <a:cxn ang="0">
                  <a:pos x="31" y="54"/>
                </a:cxn>
                <a:cxn ang="0">
                  <a:pos x="31" y="54"/>
                </a:cxn>
                <a:cxn ang="0">
                  <a:pos x="39" y="43"/>
                </a:cxn>
                <a:cxn ang="0">
                  <a:pos x="46" y="31"/>
                </a:cxn>
                <a:cxn ang="0">
                  <a:pos x="56" y="9"/>
                </a:cxn>
                <a:cxn ang="0">
                  <a:pos x="56" y="9"/>
                </a:cxn>
                <a:cxn ang="0">
                  <a:pos x="56" y="7"/>
                </a:cxn>
                <a:cxn ang="0">
                  <a:pos x="56" y="4"/>
                </a:cxn>
                <a:cxn ang="0">
                  <a:pos x="54" y="1"/>
                </a:cxn>
                <a:cxn ang="0">
                  <a:pos x="50" y="0"/>
                </a:cxn>
                <a:cxn ang="0">
                  <a:pos x="47" y="1"/>
                </a:cxn>
                <a:cxn ang="0">
                  <a:pos x="46" y="3"/>
                </a:cxn>
                <a:cxn ang="0">
                  <a:pos x="46" y="3"/>
                </a:cxn>
              </a:cxnLst>
              <a:rect l="0" t="0" r="r" b="b"/>
              <a:pathLst>
                <a:path w="56" h="92">
                  <a:moveTo>
                    <a:pt x="46" y="3"/>
                  </a:moveTo>
                  <a:lnTo>
                    <a:pt x="46" y="3"/>
                  </a:lnTo>
                  <a:lnTo>
                    <a:pt x="35" y="26"/>
                  </a:lnTo>
                  <a:lnTo>
                    <a:pt x="29" y="38"/>
                  </a:lnTo>
                  <a:lnTo>
                    <a:pt x="21" y="48"/>
                  </a:lnTo>
                  <a:lnTo>
                    <a:pt x="21" y="48"/>
                  </a:lnTo>
                  <a:lnTo>
                    <a:pt x="16" y="56"/>
                  </a:lnTo>
                  <a:lnTo>
                    <a:pt x="10" y="65"/>
                  </a:lnTo>
                  <a:lnTo>
                    <a:pt x="6" y="73"/>
                  </a:lnTo>
                  <a:lnTo>
                    <a:pt x="1" y="82"/>
                  </a:lnTo>
                  <a:lnTo>
                    <a:pt x="1" y="82"/>
                  </a:lnTo>
                  <a:lnTo>
                    <a:pt x="0" y="84"/>
                  </a:lnTo>
                  <a:lnTo>
                    <a:pt x="0" y="86"/>
                  </a:lnTo>
                  <a:lnTo>
                    <a:pt x="1" y="90"/>
                  </a:lnTo>
                  <a:lnTo>
                    <a:pt x="4" y="92"/>
                  </a:lnTo>
                  <a:lnTo>
                    <a:pt x="5" y="92"/>
                  </a:lnTo>
                  <a:lnTo>
                    <a:pt x="8" y="92"/>
                  </a:lnTo>
                  <a:lnTo>
                    <a:pt x="9" y="90"/>
                  </a:lnTo>
                  <a:lnTo>
                    <a:pt x="9" y="90"/>
                  </a:lnTo>
                  <a:lnTo>
                    <a:pt x="14" y="84"/>
                  </a:lnTo>
                  <a:lnTo>
                    <a:pt x="18" y="76"/>
                  </a:lnTo>
                  <a:lnTo>
                    <a:pt x="18" y="76"/>
                  </a:lnTo>
                  <a:lnTo>
                    <a:pt x="21" y="69"/>
                  </a:lnTo>
                  <a:lnTo>
                    <a:pt x="23" y="64"/>
                  </a:lnTo>
                  <a:lnTo>
                    <a:pt x="31" y="54"/>
                  </a:lnTo>
                  <a:lnTo>
                    <a:pt x="31" y="54"/>
                  </a:lnTo>
                  <a:lnTo>
                    <a:pt x="39" y="43"/>
                  </a:lnTo>
                  <a:lnTo>
                    <a:pt x="46" y="31"/>
                  </a:lnTo>
                  <a:lnTo>
                    <a:pt x="56" y="9"/>
                  </a:lnTo>
                  <a:lnTo>
                    <a:pt x="56" y="9"/>
                  </a:lnTo>
                  <a:lnTo>
                    <a:pt x="56" y="7"/>
                  </a:lnTo>
                  <a:lnTo>
                    <a:pt x="56" y="4"/>
                  </a:lnTo>
                  <a:lnTo>
                    <a:pt x="54" y="1"/>
                  </a:lnTo>
                  <a:lnTo>
                    <a:pt x="50" y="0"/>
                  </a:lnTo>
                  <a:lnTo>
                    <a:pt x="47" y="1"/>
                  </a:lnTo>
                  <a:lnTo>
                    <a:pt x="46" y="3"/>
                  </a:lnTo>
                  <a:lnTo>
                    <a:pt x="4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93" name="Freeform 320"/>
            <p:cNvSpPr/>
            <p:nvPr/>
          </p:nvSpPr>
          <p:spPr bwMode="auto">
            <a:xfrm>
              <a:off x="2084389" y="1422401"/>
              <a:ext cx="22225" cy="36513"/>
            </a:xfrm>
            <a:custGeom>
              <a:avLst/>
              <a:gdLst/>
              <a:ahLst/>
              <a:cxnLst>
                <a:cxn ang="0">
                  <a:pos x="47" y="3"/>
                </a:cxn>
                <a:cxn ang="0">
                  <a:pos x="47" y="3"/>
                </a:cxn>
                <a:cxn ang="0">
                  <a:pos x="32" y="25"/>
                </a:cxn>
                <a:cxn ang="0">
                  <a:pos x="17" y="49"/>
                </a:cxn>
                <a:cxn ang="0">
                  <a:pos x="17" y="49"/>
                </a:cxn>
                <a:cxn ang="0">
                  <a:pos x="11" y="58"/>
                </a:cxn>
                <a:cxn ang="0">
                  <a:pos x="6" y="67"/>
                </a:cxn>
                <a:cxn ang="0">
                  <a:pos x="3" y="77"/>
                </a:cxn>
                <a:cxn ang="0">
                  <a:pos x="0" y="89"/>
                </a:cxn>
                <a:cxn ang="0">
                  <a:pos x="0" y="89"/>
                </a:cxn>
                <a:cxn ang="0">
                  <a:pos x="2" y="92"/>
                </a:cxn>
                <a:cxn ang="0">
                  <a:pos x="3" y="93"/>
                </a:cxn>
                <a:cxn ang="0">
                  <a:pos x="7" y="94"/>
                </a:cxn>
                <a:cxn ang="0">
                  <a:pos x="11" y="93"/>
                </a:cxn>
                <a:cxn ang="0">
                  <a:pos x="12" y="92"/>
                </a:cxn>
                <a:cxn ang="0">
                  <a:pos x="12" y="89"/>
                </a:cxn>
                <a:cxn ang="0">
                  <a:pos x="12" y="89"/>
                </a:cxn>
                <a:cxn ang="0">
                  <a:pos x="13" y="83"/>
                </a:cxn>
                <a:cxn ang="0">
                  <a:pos x="15" y="76"/>
                </a:cxn>
                <a:cxn ang="0">
                  <a:pos x="20" y="66"/>
                </a:cxn>
                <a:cxn ang="0">
                  <a:pos x="26" y="57"/>
                </a:cxn>
                <a:cxn ang="0">
                  <a:pos x="33" y="46"/>
                </a:cxn>
                <a:cxn ang="0">
                  <a:pos x="33" y="46"/>
                </a:cxn>
                <a:cxn ang="0">
                  <a:pos x="45" y="28"/>
                </a:cxn>
                <a:cxn ang="0">
                  <a:pos x="57" y="8"/>
                </a:cxn>
                <a:cxn ang="0">
                  <a:pos x="57" y="8"/>
                </a:cxn>
                <a:cxn ang="0">
                  <a:pos x="58" y="6"/>
                </a:cxn>
                <a:cxn ang="0">
                  <a:pos x="58" y="4"/>
                </a:cxn>
                <a:cxn ang="0">
                  <a:pos x="57" y="2"/>
                </a:cxn>
                <a:cxn ang="0">
                  <a:pos x="55" y="0"/>
                </a:cxn>
                <a:cxn ang="0">
                  <a:pos x="51" y="0"/>
                </a:cxn>
                <a:cxn ang="0">
                  <a:pos x="49" y="0"/>
                </a:cxn>
                <a:cxn ang="0">
                  <a:pos x="47" y="3"/>
                </a:cxn>
                <a:cxn ang="0">
                  <a:pos x="47" y="3"/>
                </a:cxn>
              </a:cxnLst>
              <a:rect l="0" t="0" r="r" b="b"/>
              <a:pathLst>
                <a:path w="58" h="94">
                  <a:moveTo>
                    <a:pt x="47" y="3"/>
                  </a:moveTo>
                  <a:lnTo>
                    <a:pt x="47" y="3"/>
                  </a:lnTo>
                  <a:lnTo>
                    <a:pt x="32" y="25"/>
                  </a:lnTo>
                  <a:lnTo>
                    <a:pt x="17" y="49"/>
                  </a:lnTo>
                  <a:lnTo>
                    <a:pt x="17" y="49"/>
                  </a:lnTo>
                  <a:lnTo>
                    <a:pt x="11" y="58"/>
                  </a:lnTo>
                  <a:lnTo>
                    <a:pt x="6" y="67"/>
                  </a:lnTo>
                  <a:lnTo>
                    <a:pt x="3" y="77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2" y="92"/>
                  </a:lnTo>
                  <a:lnTo>
                    <a:pt x="3" y="93"/>
                  </a:lnTo>
                  <a:lnTo>
                    <a:pt x="7" y="94"/>
                  </a:lnTo>
                  <a:lnTo>
                    <a:pt x="11" y="93"/>
                  </a:lnTo>
                  <a:lnTo>
                    <a:pt x="12" y="92"/>
                  </a:lnTo>
                  <a:lnTo>
                    <a:pt x="12" y="89"/>
                  </a:lnTo>
                  <a:lnTo>
                    <a:pt x="12" y="89"/>
                  </a:lnTo>
                  <a:lnTo>
                    <a:pt x="13" y="83"/>
                  </a:lnTo>
                  <a:lnTo>
                    <a:pt x="15" y="76"/>
                  </a:lnTo>
                  <a:lnTo>
                    <a:pt x="20" y="66"/>
                  </a:lnTo>
                  <a:lnTo>
                    <a:pt x="26" y="57"/>
                  </a:lnTo>
                  <a:lnTo>
                    <a:pt x="33" y="46"/>
                  </a:lnTo>
                  <a:lnTo>
                    <a:pt x="33" y="46"/>
                  </a:lnTo>
                  <a:lnTo>
                    <a:pt x="45" y="28"/>
                  </a:lnTo>
                  <a:lnTo>
                    <a:pt x="57" y="8"/>
                  </a:lnTo>
                  <a:lnTo>
                    <a:pt x="57" y="8"/>
                  </a:lnTo>
                  <a:lnTo>
                    <a:pt x="58" y="6"/>
                  </a:lnTo>
                  <a:lnTo>
                    <a:pt x="58" y="4"/>
                  </a:lnTo>
                  <a:lnTo>
                    <a:pt x="57" y="2"/>
                  </a:lnTo>
                  <a:lnTo>
                    <a:pt x="55" y="0"/>
                  </a:lnTo>
                  <a:lnTo>
                    <a:pt x="51" y="0"/>
                  </a:lnTo>
                  <a:lnTo>
                    <a:pt x="49" y="0"/>
                  </a:lnTo>
                  <a:lnTo>
                    <a:pt x="47" y="3"/>
                  </a:lnTo>
                  <a:lnTo>
                    <a:pt x="47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94" name="Freeform 321"/>
            <p:cNvSpPr/>
            <p:nvPr/>
          </p:nvSpPr>
          <p:spPr bwMode="auto">
            <a:xfrm>
              <a:off x="2108201" y="1452563"/>
              <a:ext cx="20638" cy="38100"/>
            </a:xfrm>
            <a:custGeom>
              <a:avLst/>
              <a:gdLst/>
              <a:ahLst/>
              <a:cxnLst>
                <a:cxn ang="0">
                  <a:pos x="43" y="1"/>
                </a:cxn>
                <a:cxn ang="0">
                  <a:pos x="43" y="1"/>
                </a:cxn>
                <a:cxn ang="0">
                  <a:pos x="35" y="11"/>
                </a:cxn>
                <a:cxn ang="0">
                  <a:pos x="27" y="21"/>
                </a:cxn>
                <a:cxn ang="0">
                  <a:pos x="19" y="32"/>
                </a:cxn>
                <a:cxn ang="0">
                  <a:pos x="14" y="43"/>
                </a:cxn>
                <a:cxn ang="0">
                  <a:pos x="14" y="43"/>
                </a:cxn>
                <a:cxn ang="0">
                  <a:pos x="5" y="68"/>
                </a:cxn>
                <a:cxn ang="0">
                  <a:pos x="1" y="80"/>
                </a:cxn>
                <a:cxn ang="0">
                  <a:pos x="0" y="93"/>
                </a:cxn>
                <a:cxn ang="0">
                  <a:pos x="0" y="93"/>
                </a:cxn>
                <a:cxn ang="0">
                  <a:pos x="0" y="96"/>
                </a:cxn>
                <a:cxn ang="0">
                  <a:pos x="1" y="97"/>
                </a:cxn>
                <a:cxn ang="0">
                  <a:pos x="2" y="98"/>
                </a:cxn>
                <a:cxn ang="0">
                  <a:pos x="5" y="98"/>
                </a:cxn>
                <a:cxn ang="0">
                  <a:pos x="9" y="97"/>
                </a:cxn>
                <a:cxn ang="0">
                  <a:pos x="10" y="96"/>
                </a:cxn>
                <a:cxn ang="0">
                  <a:pos x="12" y="93"/>
                </a:cxn>
                <a:cxn ang="0">
                  <a:pos x="12" y="93"/>
                </a:cxn>
                <a:cxn ang="0">
                  <a:pos x="13" y="83"/>
                </a:cxn>
                <a:cxn ang="0">
                  <a:pos x="17" y="72"/>
                </a:cxn>
                <a:cxn ang="0">
                  <a:pos x="21" y="62"/>
                </a:cxn>
                <a:cxn ang="0">
                  <a:pos x="23" y="51"/>
                </a:cxn>
                <a:cxn ang="0">
                  <a:pos x="23" y="51"/>
                </a:cxn>
                <a:cxn ang="0">
                  <a:pos x="29" y="39"/>
                </a:cxn>
                <a:cxn ang="0">
                  <a:pos x="35" y="29"/>
                </a:cxn>
                <a:cxn ang="0">
                  <a:pos x="43" y="18"/>
                </a:cxn>
                <a:cxn ang="0">
                  <a:pos x="51" y="9"/>
                </a:cxn>
                <a:cxn ang="0">
                  <a:pos x="51" y="9"/>
                </a:cxn>
                <a:cxn ang="0">
                  <a:pos x="52" y="8"/>
                </a:cxn>
                <a:cxn ang="0">
                  <a:pos x="53" y="5"/>
                </a:cxn>
                <a:cxn ang="0">
                  <a:pos x="51" y="1"/>
                </a:cxn>
                <a:cxn ang="0">
                  <a:pos x="47" y="0"/>
                </a:cxn>
                <a:cxn ang="0">
                  <a:pos x="46" y="0"/>
                </a:cxn>
                <a:cxn ang="0">
                  <a:pos x="43" y="1"/>
                </a:cxn>
                <a:cxn ang="0">
                  <a:pos x="43" y="1"/>
                </a:cxn>
              </a:cxnLst>
              <a:rect l="0" t="0" r="r" b="b"/>
              <a:pathLst>
                <a:path w="53" h="98">
                  <a:moveTo>
                    <a:pt x="43" y="1"/>
                  </a:moveTo>
                  <a:lnTo>
                    <a:pt x="43" y="1"/>
                  </a:lnTo>
                  <a:lnTo>
                    <a:pt x="35" y="11"/>
                  </a:lnTo>
                  <a:lnTo>
                    <a:pt x="27" y="21"/>
                  </a:lnTo>
                  <a:lnTo>
                    <a:pt x="19" y="32"/>
                  </a:lnTo>
                  <a:lnTo>
                    <a:pt x="14" y="43"/>
                  </a:lnTo>
                  <a:lnTo>
                    <a:pt x="14" y="43"/>
                  </a:lnTo>
                  <a:lnTo>
                    <a:pt x="5" y="68"/>
                  </a:lnTo>
                  <a:lnTo>
                    <a:pt x="1" y="80"/>
                  </a:lnTo>
                  <a:lnTo>
                    <a:pt x="0" y="93"/>
                  </a:lnTo>
                  <a:lnTo>
                    <a:pt x="0" y="93"/>
                  </a:lnTo>
                  <a:lnTo>
                    <a:pt x="0" y="96"/>
                  </a:lnTo>
                  <a:lnTo>
                    <a:pt x="1" y="97"/>
                  </a:lnTo>
                  <a:lnTo>
                    <a:pt x="2" y="98"/>
                  </a:lnTo>
                  <a:lnTo>
                    <a:pt x="5" y="98"/>
                  </a:lnTo>
                  <a:lnTo>
                    <a:pt x="9" y="97"/>
                  </a:lnTo>
                  <a:lnTo>
                    <a:pt x="10" y="96"/>
                  </a:lnTo>
                  <a:lnTo>
                    <a:pt x="12" y="93"/>
                  </a:lnTo>
                  <a:lnTo>
                    <a:pt x="12" y="93"/>
                  </a:lnTo>
                  <a:lnTo>
                    <a:pt x="13" y="83"/>
                  </a:lnTo>
                  <a:lnTo>
                    <a:pt x="17" y="72"/>
                  </a:lnTo>
                  <a:lnTo>
                    <a:pt x="21" y="62"/>
                  </a:lnTo>
                  <a:lnTo>
                    <a:pt x="23" y="51"/>
                  </a:lnTo>
                  <a:lnTo>
                    <a:pt x="23" y="51"/>
                  </a:lnTo>
                  <a:lnTo>
                    <a:pt x="29" y="39"/>
                  </a:lnTo>
                  <a:lnTo>
                    <a:pt x="35" y="29"/>
                  </a:lnTo>
                  <a:lnTo>
                    <a:pt x="43" y="18"/>
                  </a:lnTo>
                  <a:lnTo>
                    <a:pt x="51" y="9"/>
                  </a:lnTo>
                  <a:lnTo>
                    <a:pt x="51" y="9"/>
                  </a:lnTo>
                  <a:lnTo>
                    <a:pt x="52" y="8"/>
                  </a:lnTo>
                  <a:lnTo>
                    <a:pt x="53" y="5"/>
                  </a:lnTo>
                  <a:lnTo>
                    <a:pt x="51" y="1"/>
                  </a:lnTo>
                  <a:lnTo>
                    <a:pt x="47" y="0"/>
                  </a:lnTo>
                  <a:lnTo>
                    <a:pt x="46" y="0"/>
                  </a:lnTo>
                  <a:lnTo>
                    <a:pt x="43" y="1"/>
                  </a:lnTo>
                  <a:lnTo>
                    <a:pt x="43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95" name="Freeform 322"/>
            <p:cNvSpPr/>
            <p:nvPr/>
          </p:nvSpPr>
          <p:spPr bwMode="auto">
            <a:xfrm>
              <a:off x="2133601" y="1479551"/>
              <a:ext cx="15875" cy="34925"/>
            </a:xfrm>
            <a:custGeom>
              <a:avLst/>
              <a:gdLst/>
              <a:ahLst/>
              <a:cxnLst>
                <a:cxn ang="0">
                  <a:pos x="26" y="3"/>
                </a:cxn>
                <a:cxn ang="0">
                  <a:pos x="26" y="3"/>
                </a:cxn>
                <a:cxn ang="0">
                  <a:pos x="22" y="13"/>
                </a:cxn>
                <a:cxn ang="0">
                  <a:pos x="20" y="22"/>
                </a:cxn>
                <a:cxn ang="0">
                  <a:pos x="16" y="33"/>
                </a:cxn>
                <a:cxn ang="0">
                  <a:pos x="13" y="43"/>
                </a:cxn>
                <a:cxn ang="0">
                  <a:pos x="13" y="43"/>
                </a:cxn>
                <a:cxn ang="0">
                  <a:pos x="9" y="55"/>
                </a:cxn>
                <a:cxn ang="0">
                  <a:pos x="5" y="67"/>
                </a:cxn>
                <a:cxn ang="0">
                  <a:pos x="5" y="67"/>
                </a:cxn>
                <a:cxn ang="0">
                  <a:pos x="3" y="73"/>
                </a:cxn>
                <a:cxn ang="0">
                  <a:pos x="0" y="77"/>
                </a:cxn>
                <a:cxn ang="0">
                  <a:pos x="0" y="80"/>
                </a:cxn>
                <a:cxn ang="0">
                  <a:pos x="0" y="80"/>
                </a:cxn>
                <a:cxn ang="0">
                  <a:pos x="0" y="83"/>
                </a:cxn>
                <a:cxn ang="0">
                  <a:pos x="0" y="85"/>
                </a:cxn>
                <a:cxn ang="0">
                  <a:pos x="4" y="88"/>
                </a:cxn>
                <a:cxn ang="0">
                  <a:pos x="7" y="88"/>
                </a:cxn>
                <a:cxn ang="0">
                  <a:pos x="8" y="88"/>
                </a:cxn>
                <a:cxn ang="0">
                  <a:pos x="9" y="85"/>
                </a:cxn>
                <a:cxn ang="0">
                  <a:pos x="11" y="84"/>
                </a:cxn>
                <a:cxn ang="0">
                  <a:pos x="11" y="84"/>
                </a:cxn>
                <a:cxn ang="0">
                  <a:pos x="12" y="76"/>
                </a:cxn>
                <a:cxn ang="0">
                  <a:pos x="16" y="69"/>
                </a:cxn>
                <a:cxn ang="0">
                  <a:pos x="19" y="63"/>
                </a:cxn>
                <a:cxn ang="0">
                  <a:pos x="21" y="55"/>
                </a:cxn>
                <a:cxn ang="0">
                  <a:pos x="21" y="55"/>
                </a:cxn>
                <a:cxn ang="0">
                  <a:pos x="28" y="32"/>
                </a:cxn>
                <a:cxn ang="0">
                  <a:pos x="32" y="20"/>
                </a:cxn>
                <a:cxn ang="0">
                  <a:pos x="37" y="9"/>
                </a:cxn>
                <a:cxn ang="0">
                  <a:pos x="37" y="9"/>
                </a:cxn>
                <a:cxn ang="0">
                  <a:pos x="38" y="7"/>
                </a:cxn>
                <a:cxn ang="0">
                  <a:pos x="37" y="4"/>
                </a:cxn>
                <a:cxn ang="0">
                  <a:pos x="34" y="1"/>
                </a:cxn>
                <a:cxn ang="0">
                  <a:pos x="30" y="0"/>
                </a:cxn>
                <a:cxn ang="0">
                  <a:pos x="29" y="1"/>
                </a:cxn>
                <a:cxn ang="0">
                  <a:pos x="26" y="3"/>
                </a:cxn>
                <a:cxn ang="0">
                  <a:pos x="26" y="3"/>
                </a:cxn>
              </a:cxnLst>
              <a:rect l="0" t="0" r="r" b="b"/>
              <a:pathLst>
                <a:path w="38" h="88">
                  <a:moveTo>
                    <a:pt x="26" y="3"/>
                  </a:moveTo>
                  <a:lnTo>
                    <a:pt x="26" y="3"/>
                  </a:lnTo>
                  <a:lnTo>
                    <a:pt x="22" y="13"/>
                  </a:lnTo>
                  <a:lnTo>
                    <a:pt x="20" y="22"/>
                  </a:lnTo>
                  <a:lnTo>
                    <a:pt x="16" y="33"/>
                  </a:lnTo>
                  <a:lnTo>
                    <a:pt x="13" y="43"/>
                  </a:lnTo>
                  <a:lnTo>
                    <a:pt x="13" y="43"/>
                  </a:lnTo>
                  <a:lnTo>
                    <a:pt x="9" y="55"/>
                  </a:lnTo>
                  <a:lnTo>
                    <a:pt x="5" y="67"/>
                  </a:lnTo>
                  <a:lnTo>
                    <a:pt x="5" y="67"/>
                  </a:lnTo>
                  <a:lnTo>
                    <a:pt x="3" y="73"/>
                  </a:lnTo>
                  <a:lnTo>
                    <a:pt x="0" y="77"/>
                  </a:lnTo>
                  <a:lnTo>
                    <a:pt x="0" y="80"/>
                  </a:lnTo>
                  <a:lnTo>
                    <a:pt x="0" y="80"/>
                  </a:lnTo>
                  <a:lnTo>
                    <a:pt x="0" y="83"/>
                  </a:lnTo>
                  <a:lnTo>
                    <a:pt x="0" y="85"/>
                  </a:lnTo>
                  <a:lnTo>
                    <a:pt x="4" y="88"/>
                  </a:lnTo>
                  <a:lnTo>
                    <a:pt x="7" y="88"/>
                  </a:lnTo>
                  <a:lnTo>
                    <a:pt x="8" y="88"/>
                  </a:lnTo>
                  <a:lnTo>
                    <a:pt x="9" y="85"/>
                  </a:lnTo>
                  <a:lnTo>
                    <a:pt x="11" y="84"/>
                  </a:lnTo>
                  <a:lnTo>
                    <a:pt x="11" y="84"/>
                  </a:lnTo>
                  <a:lnTo>
                    <a:pt x="12" y="76"/>
                  </a:lnTo>
                  <a:lnTo>
                    <a:pt x="16" y="69"/>
                  </a:lnTo>
                  <a:lnTo>
                    <a:pt x="19" y="63"/>
                  </a:lnTo>
                  <a:lnTo>
                    <a:pt x="21" y="55"/>
                  </a:lnTo>
                  <a:lnTo>
                    <a:pt x="21" y="55"/>
                  </a:lnTo>
                  <a:lnTo>
                    <a:pt x="28" y="32"/>
                  </a:lnTo>
                  <a:lnTo>
                    <a:pt x="32" y="20"/>
                  </a:lnTo>
                  <a:lnTo>
                    <a:pt x="37" y="9"/>
                  </a:lnTo>
                  <a:lnTo>
                    <a:pt x="37" y="9"/>
                  </a:lnTo>
                  <a:lnTo>
                    <a:pt x="38" y="7"/>
                  </a:lnTo>
                  <a:lnTo>
                    <a:pt x="37" y="4"/>
                  </a:lnTo>
                  <a:lnTo>
                    <a:pt x="34" y="1"/>
                  </a:lnTo>
                  <a:lnTo>
                    <a:pt x="30" y="0"/>
                  </a:lnTo>
                  <a:lnTo>
                    <a:pt x="29" y="1"/>
                  </a:lnTo>
                  <a:lnTo>
                    <a:pt x="26" y="3"/>
                  </a:lnTo>
                  <a:lnTo>
                    <a:pt x="2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96" name="Freeform 323"/>
            <p:cNvSpPr/>
            <p:nvPr/>
          </p:nvSpPr>
          <p:spPr bwMode="auto">
            <a:xfrm>
              <a:off x="2168526" y="1484313"/>
              <a:ext cx="14288" cy="34925"/>
            </a:xfrm>
            <a:custGeom>
              <a:avLst/>
              <a:gdLst/>
              <a:ahLst/>
              <a:cxnLst>
                <a:cxn ang="0">
                  <a:pos x="23" y="5"/>
                </a:cxn>
                <a:cxn ang="0">
                  <a:pos x="23" y="5"/>
                </a:cxn>
                <a:cxn ang="0">
                  <a:pos x="22" y="10"/>
                </a:cxn>
                <a:cxn ang="0">
                  <a:pos x="19" y="13"/>
                </a:cxn>
                <a:cxn ang="0">
                  <a:pos x="17" y="15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13" y="28"/>
                </a:cxn>
                <a:cxn ang="0">
                  <a:pos x="12" y="39"/>
                </a:cxn>
                <a:cxn ang="0">
                  <a:pos x="12" y="39"/>
                </a:cxn>
                <a:cxn ang="0">
                  <a:pos x="9" y="49"/>
                </a:cxn>
                <a:cxn ang="0">
                  <a:pos x="6" y="60"/>
                </a:cxn>
                <a:cxn ang="0">
                  <a:pos x="2" y="70"/>
                </a:cxn>
                <a:cxn ang="0">
                  <a:pos x="0" y="81"/>
                </a:cxn>
                <a:cxn ang="0">
                  <a:pos x="0" y="81"/>
                </a:cxn>
                <a:cxn ang="0">
                  <a:pos x="0" y="83"/>
                </a:cxn>
                <a:cxn ang="0">
                  <a:pos x="1" y="85"/>
                </a:cxn>
                <a:cxn ang="0">
                  <a:pos x="4" y="86"/>
                </a:cxn>
                <a:cxn ang="0">
                  <a:pos x="5" y="86"/>
                </a:cxn>
                <a:cxn ang="0">
                  <a:pos x="9" y="85"/>
                </a:cxn>
                <a:cxn ang="0">
                  <a:pos x="10" y="83"/>
                </a:cxn>
                <a:cxn ang="0">
                  <a:pos x="12" y="81"/>
                </a:cxn>
                <a:cxn ang="0">
                  <a:pos x="12" y="81"/>
                </a:cxn>
                <a:cxn ang="0">
                  <a:pos x="13" y="73"/>
                </a:cxn>
                <a:cxn ang="0">
                  <a:pos x="16" y="66"/>
                </a:cxn>
                <a:cxn ang="0">
                  <a:pos x="21" y="53"/>
                </a:cxn>
                <a:cxn ang="0">
                  <a:pos x="21" y="53"/>
                </a:cxn>
                <a:cxn ang="0">
                  <a:pos x="22" y="47"/>
                </a:cxn>
                <a:cxn ang="0">
                  <a:pos x="23" y="41"/>
                </a:cxn>
                <a:cxn ang="0">
                  <a:pos x="26" y="28"/>
                </a:cxn>
                <a:cxn ang="0">
                  <a:pos x="26" y="28"/>
                </a:cxn>
                <a:cxn ang="0">
                  <a:pos x="27" y="23"/>
                </a:cxn>
                <a:cxn ang="0">
                  <a:pos x="30" y="17"/>
                </a:cxn>
                <a:cxn ang="0">
                  <a:pos x="33" y="11"/>
                </a:cxn>
                <a:cxn ang="0">
                  <a:pos x="34" y="5"/>
                </a:cxn>
                <a:cxn ang="0">
                  <a:pos x="34" y="5"/>
                </a:cxn>
                <a:cxn ang="0">
                  <a:pos x="34" y="2"/>
                </a:cxn>
                <a:cxn ang="0">
                  <a:pos x="33" y="1"/>
                </a:cxn>
                <a:cxn ang="0">
                  <a:pos x="31" y="0"/>
                </a:cxn>
                <a:cxn ang="0">
                  <a:pos x="30" y="0"/>
                </a:cxn>
                <a:cxn ang="0">
                  <a:pos x="25" y="1"/>
                </a:cxn>
                <a:cxn ang="0">
                  <a:pos x="23" y="2"/>
                </a:cxn>
                <a:cxn ang="0">
                  <a:pos x="23" y="5"/>
                </a:cxn>
                <a:cxn ang="0">
                  <a:pos x="23" y="5"/>
                </a:cxn>
              </a:cxnLst>
              <a:rect l="0" t="0" r="r" b="b"/>
              <a:pathLst>
                <a:path w="34" h="86">
                  <a:moveTo>
                    <a:pt x="23" y="5"/>
                  </a:moveTo>
                  <a:lnTo>
                    <a:pt x="23" y="5"/>
                  </a:lnTo>
                  <a:lnTo>
                    <a:pt x="22" y="10"/>
                  </a:lnTo>
                  <a:lnTo>
                    <a:pt x="19" y="13"/>
                  </a:lnTo>
                  <a:lnTo>
                    <a:pt x="17" y="15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13" y="28"/>
                  </a:lnTo>
                  <a:lnTo>
                    <a:pt x="12" y="39"/>
                  </a:lnTo>
                  <a:lnTo>
                    <a:pt x="12" y="39"/>
                  </a:lnTo>
                  <a:lnTo>
                    <a:pt x="9" y="49"/>
                  </a:lnTo>
                  <a:lnTo>
                    <a:pt x="6" y="60"/>
                  </a:lnTo>
                  <a:lnTo>
                    <a:pt x="2" y="70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83"/>
                  </a:lnTo>
                  <a:lnTo>
                    <a:pt x="1" y="85"/>
                  </a:lnTo>
                  <a:lnTo>
                    <a:pt x="4" y="86"/>
                  </a:lnTo>
                  <a:lnTo>
                    <a:pt x="5" y="86"/>
                  </a:lnTo>
                  <a:lnTo>
                    <a:pt x="9" y="85"/>
                  </a:lnTo>
                  <a:lnTo>
                    <a:pt x="10" y="83"/>
                  </a:lnTo>
                  <a:lnTo>
                    <a:pt x="12" y="81"/>
                  </a:lnTo>
                  <a:lnTo>
                    <a:pt x="12" y="81"/>
                  </a:lnTo>
                  <a:lnTo>
                    <a:pt x="13" y="73"/>
                  </a:lnTo>
                  <a:lnTo>
                    <a:pt x="16" y="66"/>
                  </a:lnTo>
                  <a:lnTo>
                    <a:pt x="21" y="53"/>
                  </a:lnTo>
                  <a:lnTo>
                    <a:pt x="21" y="53"/>
                  </a:lnTo>
                  <a:lnTo>
                    <a:pt x="22" y="47"/>
                  </a:lnTo>
                  <a:lnTo>
                    <a:pt x="23" y="41"/>
                  </a:lnTo>
                  <a:lnTo>
                    <a:pt x="26" y="28"/>
                  </a:lnTo>
                  <a:lnTo>
                    <a:pt x="26" y="28"/>
                  </a:lnTo>
                  <a:lnTo>
                    <a:pt x="27" y="23"/>
                  </a:lnTo>
                  <a:lnTo>
                    <a:pt x="30" y="17"/>
                  </a:lnTo>
                  <a:lnTo>
                    <a:pt x="33" y="11"/>
                  </a:lnTo>
                  <a:lnTo>
                    <a:pt x="34" y="5"/>
                  </a:lnTo>
                  <a:lnTo>
                    <a:pt x="34" y="5"/>
                  </a:lnTo>
                  <a:lnTo>
                    <a:pt x="34" y="2"/>
                  </a:lnTo>
                  <a:lnTo>
                    <a:pt x="33" y="1"/>
                  </a:lnTo>
                  <a:lnTo>
                    <a:pt x="31" y="0"/>
                  </a:lnTo>
                  <a:lnTo>
                    <a:pt x="30" y="0"/>
                  </a:lnTo>
                  <a:lnTo>
                    <a:pt x="25" y="1"/>
                  </a:lnTo>
                  <a:lnTo>
                    <a:pt x="23" y="2"/>
                  </a:lnTo>
                  <a:lnTo>
                    <a:pt x="23" y="5"/>
                  </a:lnTo>
                  <a:lnTo>
                    <a:pt x="23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97" name="Freeform 324"/>
            <p:cNvSpPr/>
            <p:nvPr/>
          </p:nvSpPr>
          <p:spPr bwMode="auto">
            <a:xfrm>
              <a:off x="2206626" y="1493838"/>
              <a:ext cx="17463" cy="31750"/>
            </a:xfrm>
            <a:custGeom>
              <a:avLst/>
              <a:gdLst/>
              <a:ahLst/>
              <a:cxnLst>
                <a:cxn ang="0">
                  <a:pos x="34" y="7"/>
                </a:cxn>
                <a:cxn ang="0">
                  <a:pos x="34" y="7"/>
                </a:cxn>
                <a:cxn ang="0">
                  <a:pos x="33" y="14"/>
                </a:cxn>
                <a:cxn ang="0">
                  <a:pos x="31" y="24"/>
                </a:cxn>
                <a:cxn ang="0">
                  <a:pos x="28" y="31"/>
                </a:cxn>
                <a:cxn ang="0">
                  <a:pos x="24" y="41"/>
                </a:cxn>
                <a:cxn ang="0">
                  <a:pos x="13" y="56"/>
                </a:cxn>
                <a:cxn ang="0">
                  <a:pos x="1" y="71"/>
                </a:cxn>
                <a:cxn ang="0">
                  <a:pos x="1" y="71"/>
                </a:cxn>
                <a:cxn ang="0">
                  <a:pos x="0" y="72"/>
                </a:cxn>
                <a:cxn ang="0">
                  <a:pos x="0" y="75"/>
                </a:cxn>
                <a:cxn ang="0">
                  <a:pos x="3" y="79"/>
                </a:cxn>
                <a:cxn ang="0">
                  <a:pos x="5" y="80"/>
                </a:cxn>
                <a:cxn ang="0">
                  <a:pos x="8" y="80"/>
                </a:cxn>
                <a:cxn ang="0">
                  <a:pos x="11" y="79"/>
                </a:cxn>
                <a:cxn ang="0">
                  <a:pos x="11" y="79"/>
                </a:cxn>
                <a:cxn ang="0">
                  <a:pos x="22" y="63"/>
                </a:cxn>
                <a:cxn ang="0">
                  <a:pos x="34" y="45"/>
                </a:cxn>
                <a:cxn ang="0">
                  <a:pos x="38" y="35"/>
                </a:cxn>
                <a:cxn ang="0">
                  <a:pos x="42" y="26"/>
                </a:cxn>
                <a:cxn ang="0">
                  <a:pos x="45" y="16"/>
                </a:cxn>
                <a:cxn ang="0">
                  <a:pos x="46" y="7"/>
                </a:cxn>
                <a:cxn ang="0">
                  <a:pos x="46" y="7"/>
                </a:cxn>
                <a:cxn ang="0">
                  <a:pos x="46" y="4"/>
                </a:cxn>
                <a:cxn ang="0">
                  <a:pos x="45" y="1"/>
                </a:cxn>
                <a:cxn ang="0">
                  <a:pos x="41" y="0"/>
                </a:cxn>
                <a:cxn ang="0">
                  <a:pos x="37" y="1"/>
                </a:cxn>
                <a:cxn ang="0">
                  <a:pos x="35" y="4"/>
                </a:cxn>
                <a:cxn ang="0">
                  <a:pos x="34" y="7"/>
                </a:cxn>
                <a:cxn ang="0">
                  <a:pos x="34" y="7"/>
                </a:cxn>
              </a:cxnLst>
              <a:rect l="0" t="0" r="r" b="b"/>
              <a:pathLst>
                <a:path w="46" h="80">
                  <a:moveTo>
                    <a:pt x="34" y="7"/>
                  </a:moveTo>
                  <a:lnTo>
                    <a:pt x="34" y="7"/>
                  </a:lnTo>
                  <a:lnTo>
                    <a:pt x="33" y="14"/>
                  </a:lnTo>
                  <a:lnTo>
                    <a:pt x="31" y="24"/>
                  </a:lnTo>
                  <a:lnTo>
                    <a:pt x="28" y="31"/>
                  </a:lnTo>
                  <a:lnTo>
                    <a:pt x="24" y="41"/>
                  </a:lnTo>
                  <a:lnTo>
                    <a:pt x="13" y="56"/>
                  </a:lnTo>
                  <a:lnTo>
                    <a:pt x="1" y="71"/>
                  </a:lnTo>
                  <a:lnTo>
                    <a:pt x="1" y="71"/>
                  </a:lnTo>
                  <a:lnTo>
                    <a:pt x="0" y="72"/>
                  </a:lnTo>
                  <a:lnTo>
                    <a:pt x="0" y="75"/>
                  </a:lnTo>
                  <a:lnTo>
                    <a:pt x="3" y="79"/>
                  </a:lnTo>
                  <a:lnTo>
                    <a:pt x="5" y="80"/>
                  </a:lnTo>
                  <a:lnTo>
                    <a:pt x="8" y="80"/>
                  </a:lnTo>
                  <a:lnTo>
                    <a:pt x="11" y="79"/>
                  </a:lnTo>
                  <a:lnTo>
                    <a:pt x="11" y="79"/>
                  </a:lnTo>
                  <a:lnTo>
                    <a:pt x="22" y="63"/>
                  </a:lnTo>
                  <a:lnTo>
                    <a:pt x="34" y="45"/>
                  </a:lnTo>
                  <a:lnTo>
                    <a:pt x="38" y="35"/>
                  </a:lnTo>
                  <a:lnTo>
                    <a:pt x="42" y="26"/>
                  </a:lnTo>
                  <a:lnTo>
                    <a:pt x="45" y="16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6" y="4"/>
                  </a:lnTo>
                  <a:lnTo>
                    <a:pt x="45" y="1"/>
                  </a:lnTo>
                  <a:lnTo>
                    <a:pt x="41" y="0"/>
                  </a:lnTo>
                  <a:lnTo>
                    <a:pt x="37" y="1"/>
                  </a:lnTo>
                  <a:lnTo>
                    <a:pt x="35" y="4"/>
                  </a:lnTo>
                  <a:lnTo>
                    <a:pt x="34" y="7"/>
                  </a:lnTo>
                  <a:lnTo>
                    <a:pt x="34" y="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98" name="Freeform 325"/>
            <p:cNvSpPr/>
            <p:nvPr/>
          </p:nvSpPr>
          <p:spPr bwMode="auto">
            <a:xfrm>
              <a:off x="2244726" y="1489076"/>
              <a:ext cx="23813" cy="34925"/>
            </a:xfrm>
            <a:custGeom>
              <a:avLst/>
              <a:gdLst/>
              <a:ahLst/>
              <a:cxnLst>
                <a:cxn ang="0">
                  <a:pos x="51" y="3"/>
                </a:cxn>
                <a:cxn ang="0">
                  <a:pos x="51" y="3"/>
                </a:cxn>
                <a:cxn ang="0">
                  <a:pos x="43" y="12"/>
                </a:cxn>
                <a:cxn ang="0">
                  <a:pos x="37" y="21"/>
                </a:cxn>
                <a:cxn ang="0">
                  <a:pos x="27" y="42"/>
                </a:cxn>
                <a:cxn ang="0">
                  <a:pos x="27" y="42"/>
                </a:cxn>
                <a:cxn ang="0">
                  <a:pos x="20" y="51"/>
                </a:cxn>
                <a:cxn ang="0">
                  <a:pos x="14" y="60"/>
                </a:cxn>
                <a:cxn ang="0">
                  <a:pos x="6" y="70"/>
                </a:cxn>
                <a:cxn ang="0">
                  <a:pos x="0" y="80"/>
                </a:cxn>
                <a:cxn ang="0">
                  <a:pos x="0" y="80"/>
                </a:cxn>
                <a:cxn ang="0">
                  <a:pos x="0" y="83"/>
                </a:cxn>
                <a:cxn ang="0">
                  <a:pos x="0" y="84"/>
                </a:cxn>
                <a:cxn ang="0">
                  <a:pos x="2" y="88"/>
                </a:cxn>
                <a:cxn ang="0">
                  <a:pos x="6" y="88"/>
                </a:cxn>
                <a:cxn ang="0">
                  <a:pos x="9" y="88"/>
                </a:cxn>
                <a:cxn ang="0">
                  <a:pos x="10" y="85"/>
                </a:cxn>
                <a:cxn ang="0">
                  <a:pos x="10" y="85"/>
                </a:cxn>
                <a:cxn ang="0">
                  <a:pos x="15" y="76"/>
                </a:cxn>
                <a:cxn ang="0">
                  <a:pos x="22" y="68"/>
                </a:cxn>
                <a:cxn ang="0">
                  <a:pos x="28" y="60"/>
                </a:cxn>
                <a:cxn ang="0">
                  <a:pos x="35" y="51"/>
                </a:cxn>
                <a:cxn ang="0">
                  <a:pos x="35" y="51"/>
                </a:cxn>
                <a:cxn ang="0">
                  <a:pos x="45" y="30"/>
                </a:cxn>
                <a:cxn ang="0">
                  <a:pos x="51" y="20"/>
                </a:cxn>
                <a:cxn ang="0">
                  <a:pos x="58" y="11"/>
                </a:cxn>
                <a:cxn ang="0">
                  <a:pos x="58" y="11"/>
                </a:cxn>
                <a:cxn ang="0">
                  <a:pos x="60" y="8"/>
                </a:cxn>
                <a:cxn ang="0">
                  <a:pos x="60" y="7"/>
                </a:cxn>
                <a:cxn ang="0">
                  <a:pos x="58" y="3"/>
                </a:cxn>
                <a:cxn ang="0">
                  <a:pos x="54" y="0"/>
                </a:cxn>
                <a:cxn ang="0">
                  <a:pos x="52" y="2"/>
                </a:cxn>
                <a:cxn ang="0">
                  <a:pos x="51" y="3"/>
                </a:cxn>
                <a:cxn ang="0">
                  <a:pos x="51" y="3"/>
                </a:cxn>
              </a:cxnLst>
              <a:rect l="0" t="0" r="r" b="b"/>
              <a:pathLst>
                <a:path w="60" h="88">
                  <a:moveTo>
                    <a:pt x="51" y="3"/>
                  </a:moveTo>
                  <a:lnTo>
                    <a:pt x="51" y="3"/>
                  </a:lnTo>
                  <a:lnTo>
                    <a:pt x="43" y="12"/>
                  </a:lnTo>
                  <a:lnTo>
                    <a:pt x="37" y="21"/>
                  </a:lnTo>
                  <a:lnTo>
                    <a:pt x="27" y="42"/>
                  </a:lnTo>
                  <a:lnTo>
                    <a:pt x="27" y="42"/>
                  </a:lnTo>
                  <a:lnTo>
                    <a:pt x="20" y="51"/>
                  </a:lnTo>
                  <a:lnTo>
                    <a:pt x="14" y="60"/>
                  </a:lnTo>
                  <a:lnTo>
                    <a:pt x="6" y="70"/>
                  </a:lnTo>
                  <a:lnTo>
                    <a:pt x="0" y="80"/>
                  </a:lnTo>
                  <a:lnTo>
                    <a:pt x="0" y="80"/>
                  </a:lnTo>
                  <a:lnTo>
                    <a:pt x="0" y="83"/>
                  </a:lnTo>
                  <a:lnTo>
                    <a:pt x="0" y="84"/>
                  </a:lnTo>
                  <a:lnTo>
                    <a:pt x="2" y="88"/>
                  </a:lnTo>
                  <a:lnTo>
                    <a:pt x="6" y="88"/>
                  </a:lnTo>
                  <a:lnTo>
                    <a:pt x="9" y="88"/>
                  </a:lnTo>
                  <a:lnTo>
                    <a:pt x="10" y="85"/>
                  </a:lnTo>
                  <a:lnTo>
                    <a:pt x="10" y="85"/>
                  </a:lnTo>
                  <a:lnTo>
                    <a:pt x="15" y="76"/>
                  </a:lnTo>
                  <a:lnTo>
                    <a:pt x="22" y="68"/>
                  </a:lnTo>
                  <a:lnTo>
                    <a:pt x="28" y="60"/>
                  </a:lnTo>
                  <a:lnTo>
                    <a:pt x="35" y="51"/>
                  </a:lnTo>
                  <a:lnTo>
                    <a:pt x="35" y="51"/>
                  </a:lnTo>
                  <a:lnTo>
                    <a:pt x="45" y="30"/>
                  </a:lnTo>
                  <a:lnTo>
                    <a:pt x="51" y="20"/>
                  </a:lnTo>
                  <a:lnTo>
                    <a:pt x="58" y="11"/>
                  </a:lnTo>
                  <a:lnTo>
                    <a:pt x="58" y="11"/>
                  </a:lnTo>
                  <a:lnTo>
                    <a:pt x="60" y="8"/>
                  </a:lnTo>
                  <a:lnTo>
                    <a:pt x="60" y="7"/>
                  </a:lnTo>
                  <a:lnTo>
                    <a:pt x="58" y="3"/>
                  </a:lnTo>
                  <a:lnTo>
                    <a:pt x="54" y="0"/>
                  </a:lnTo>
                  <a:lnTo>
                    <a:pt x="52" y="2"/>
                  </a:lnTo>
                  <a:lnTo>
                    <a:pt x="51" y="3"/>
                  </a:lnTo>
                  <a:lnTo>
                    <a:pt x="51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99" name="Freeform 326"/>
            <p:cNvSpPr/>
            <p:nvPr/>
          </p:nvSpPr>
          <p:spPr bwMode="auto">
            <a:xfrm>
              <a:off x="2284414" y="1479551"/>
              <a:ext cx="22225" cy="39688"/>
            </a:xfrm>
            <a:custGeom>
              <a:avLst/>
              <a:gdLst/>
              <a:ahLst/>
              <a:cxnLst>
                <a:cxn ang="0">
                  <a:pos x="43" y="2"/>
                </a:cxn>
                <a:cxn ang="0">
                  <a:pos x="43" y="2"/>
                </a:cxn>
                <a:cxn ang="0">
                  <a:pos x="33" y="21"/>
                </a:cxn>
                <a:cxn ang="0">
                  <a:pos x="27" y="30"/>
                </a:cxn>
                <a:cxn ang="0">
                  <a:pos x="23" y="40"/>
                </a:cxn>
                <a:cxn ang="0">
                  <a:pos x="23" y="40"/>
                </a:cxn>
                <a:cxn ang="0">
                  <a:pos x="16" y="61"/>
                </a:cxn>
                <a:cxn ang="0">
                  <a:pos x="16" y="61"/>
                </a:cxn>
                <a:cxn ang="0">
                  <a:pos x="13" y="69"/>
                </a:cxn>
                <a:cxn ang="0">
                  <a:pos x="9" y="77"/>
                </a:cxn>
                <a:cxn ang="0">
                  <a:pos x="1" y="90"/>
                </a:cxn>
                <a:cxn ang="0">
                  <a:pos x="1" y="90"/>
                </a:cxn>
                <a:cxn ang="0">
                  <a:pos x="0" y="93"/>
                </a:cxn>
                <a:cxn ang="0">
                  <a:pos x="0" y="95"/>
                </a:cxn>
                <a:cxn ang="0">
                  <a:pos x="4" y="98"/>
                </a:cxn>
                <a:cxn ang="0">
                  <a:pos x="8" y="99"/>
                </a:cxn>
                <a:cxn ang="0">
                  <a:pos x="9" y="98"/>
                </a:cxn>
                <a:cxn ang="0">
                  <a:pos x="10" y="97"/>
                </a:cxn>
                <a:cxn ang="0">
                  <a:pos x="10" y="97"/>
                </a:cxn>
                <a:cxn ang="0">
                  <a:pos x="21" y="78"/>
                </a:cxn>
                <a:cxn ang="0">
                  <a:pos x="25" y="69"/>
                </a:cxn>
                <a:cxn ang="0">
                  <a:pos x="29" y="59"/>
                </a:cxn>
                <a:cxn ang="0">
                  <a:pos x="29" y="59"/>
                </a:cxn>
                <a:cxn ang="0">
                  <a:pos x="33" y="46"/>
                </a:cxn>
                <a:cxn ang="0">
                  <a:pos x="39" y="32"/>
                </a:cxn>
                <a:cxn ang="0">
                  <a:pos x="52" y="9"/>
                </a:cxn>
                <a:cxn ang="0">
                  <a:pos x="52" y="9"/>
                </a:cxn>
                <a:cxn ang="0">
                  <a:pos x="54" y="6"/>
                </a:cxn>
                <a:cxn ang="0">
                  <a:pos x="54" y="4"/>
                </a:cxn>
                <a:cxn ang="0">
                  <a:pos x="51" y="1"/>
                </a:cxn>
                <a:cxn ang="0">
                  <a:pos x="47" y="0"/>
                </a:cxn>
                <a:cxn ang="0">
                  <a:pos x="44" y="1"/>
                </a:cxn>
                <a:cxn ang="0">
                  <a:pos x="43" y="2"/>
                </a:cxn>
                <a:cxn ang="0">
                  <a:pos x="43" y="2"/>
                </a:cxn>
              </a:cxnLst>
              <a:rect l="0" t="0" r="r" b="b"/>
              <a:pathLst>
                <a:path w="54" h="99">
                  <a:moveTo>
                    <a:pt x="43" y="2"/>
                  </a:moveTo>
                  <a:lnTo>
                    <a:pt x="43" y="2"/>
                  </a:lnTo>
                  <a:lnTo>
                    <a:pt x="33" y="21"/>
                  </a:lnTo>
                  <a:lnTo>
                    <a:pt x="27" y="3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16" y="61"/>
                  </a:lnTo>
                  <a:lnTo>
                    <a:pt x="16" y="61"/>
                  </a:lnTo>
                  <a:lnTo>
                    <a:pt x="13" y="69"/>
                  </a:lnTo>
                  <a:lnTo>
                    <a:pt x="9" y="77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0" y="93"/>
                  </a:lnTo>
                  <a:lnTo>
                    <a:pt x="0" y="95"/>
                  </a:lnTo>
                  <a:lnTo>
                    <a:pt x="4" y="98"/>
                  </a:lnTo>
                  <a:lnTo>
                    <a:pt x="8" y="99"/>
                  </a:lnTo>
                  <a:lnTo>
                    <a:pt x="9" y="98"/>
                  </a:lnTo>
                  <a:lnTo>
                    <a:pt x="10" y="97"/>
                  </a:lnTo>
                  <a:lnTo>
                    <a:pt x="10" y="97"/>
                  </a:lnTo>
                  <a:lnTo>
                    <a:pt x="21" y="78"/>
                  </a:lnTo>
                  <a:lnTo>
                    <a:pt x="25" y="69"/>
                  </a:lnTo>
                  <a:lnTo>
                    <a:pt x="29" y="59"/>
                  </a:lnTo>
                  <a:lnTo>
                    <a:pt x="29" y="59"/>
                  </a:lnTo>
                  <a:lnTo>
                    <a:pt x="33" y="46"/>
                  </a:lnTo>
                  <a:lnTo>
                    <a:pt x="39" y="32"/>
                  </a:lnTo>
                  <a:lnTo>
                    <a:pt x="52" y="9"/>
                  </a:lnTo>
                  <a:lnTo>
                    <a:pt x="52" y="9"/>
                  </a:lnTo>
                  <a:lnTo>
                    <a:pt x="54" y="6"/>
                  </a:lnTo>
                  <a:lnTo>
                    <a:pt x="54" y="4"/>
                  </a:lnTo>
                  <a:lnTo>
                    <a:pt x="51" y="1"/>
                  </a:lnTo>
                  <a:lnTo>
                    <a:pt x="47" y="0"/>
                  </a:lnTo>
                  <a:lnTo>
                    <a:pt x="44" y="1"/>
                  </a:lnTo>
                  <a:lnTo>
                    <a:pt x="43" y="2"/>
                  </a:lnTo>
                  <a:lnTo>
                    <a:pt x="43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00" name="Freeform 327"/>
            <p:cNvSpPr/>
            <p:nvPr/>
          </p:nvSpPr>
          <p:spPr bwMode="auto">
            <a:xfrm>
              <a:off x="2322514" y="1460501"/>
              <a:ext cx="11113" cy="34925"/>
            </a:xfrm>
            <a:custGeom>
              <a:avLst/>
              <a:gdLst/>
              <a:ahLst/>
              <a:cxnLst>
                <a:cxn ang="0">
                  <a:pos x="16" y="6"/>
                </a:cxn>
                <a:cxn ang="0">
                  <a:pos x="16" y="6"/>
                </a:cxn>
                <a:cxn ang="0">
                  <a:pos x="13" y="25"/>
                </a:cxn>
                <a:cxn ang="0">
                  <a:pos x="11" y="44"/>
                </a:cxn>
                <a:cxn ang="0">
                  <a:pos x="0" y="81"/>
                </a:cxn>
                <a:cxn ang="0">
                  <a:pos x="0" y="81"/>
                </a:cxn>
                <a:cxn ang="0">
                  <a:pos x="0" y="83"/>
                </a:cxn>
                <a:cxn ang="0">
                  <a:pos x="1" y="85"/>
                </a:cxn>
                <a:cxn ang="0">
                  <a:pos x="4" y="88"/>
                </a:cxn>
                <a:cxn ang="0">
                  <a:pos x="9" y="88"/>
                </a:cxn>
                <a:cxn ang="0">
                  <a:pos x="11" y="87"/>
                </a:cxn>
                <a:cxn ang="0">
                  <a:pos x="12" y="84"/>
                </a:cxn>
                <a:cxn ang="0">
                  <a:pos x="12" y="84"/>
                </a:cxn>
                <a:cxn ang="0">
                  <a:pos x="21" y="45"/>
                </a:cxn>
                <a:cxn ang="0">
                  <a:pos x="25" y="27"/>
                </a:cxn>
                <a:cxn ang="0">
                  <a:pos x="28" y="6"/>
                </a:cxn>
                <a:cxn ang="0">
                  <a:pos x="28" y="6"/>
                </a:cxn>
                <a:cxn ang="0">
                  <a:pos x="26" y="4"/>
                </a:cxn>
                <a:cxn ang="0">
                  <a:pos x="25" y="2"/>
                </a:cxn>
                <a:cxn ang="0">
                  <a:pos x="21" y="0"/>
                </a:cxn>
                <a:cxn ang="0">
                  <a:pos x="17" y="2"/>
                </a:cxn>
                <a:cxn ang="0">
                  <a:pos x="16" y="4"/>
                </a:cxn>
                <a:cxn ang="0">
                  <a:pos x="16" y="6"/>
                </a:cxn>
                <a:cxn ang="0">
                  <a:pos x="16" y="6"/>
                </a:cxn>
              </a:cxnLst>
              <a:rect l="0" t="0" r="r" b="b"/>
              <a:pathLst>
                <a:path w="28" h="88">
                  <a:moveTo>
                    <a:pt x="16" y="6"/>
                  </a:moveTo>
                  <a:lnTo>
                    <a:pt x="16" y="6"/>
                  </a:lnTo>
                  <a:lnTo>
                    <a:pt x="13" y="25"/>
                  </a:lnTo>
                  <a:lnTo>
                    <a:pt x="11" y="44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83"/>
                  </a:lnTo>
                  <a:lnTo>
                    <a:pt x="1" y="85"/>
                  </a:lnTo>
                  <a:lnTo>
                    <a:pt x="4" y="88"/>
                  </a:lnTo>
                  <a:lnTo>
                    <a:pt x="9" y="88"/>
                  </a:lnTo>
                  <a:lnTo>
                    <a:pt x="11" y="87"/>
                  </a:lnTo>
                  <a:lnTo>
                    <a:pt x="12" y="84"/>
                  </a:lnTo>
                  <a:lnTo>
                    <a:pt x="12" y="84"/>
                  </a:lnTo>
                  <a:lnTo>
                    <a:pt x="21" y="45"/>
                  </a:lnTo>
                  <a:lnTo>
                    <a:pt x="25" y="27"/>
                  </a:lnTo>
                  <a:lnTo>
                    <a:pt x="28" y="6"/>
                  </a:lnTo>
                  <a:lnTo>
                    <a:pt x="28" y="6"/>
                  </a:lnTo>
                  <a:lnTo>
                    <a:pt x="26" y="4"/>
                  </a:lnTo>
                  <a:lnTo>
                    <a:pt x="25" y="2"/>
                  </a:lnTo>
                  <a:lnTo>
                    <a:pt x="21" y="0"/>
                  </a:lnTo>
                  <a:lnTo>
                    <a:pt x="17" y="2"/>
                  </a:lnTo>
                  <a:lnTo>
                    <a:pt x="16" y="4"/>
                  </a:lnTo>
                  <a:lnTo>
                    <a:pt x="16" y="6"/>
                  </a:lnTo>
                  <a:lnTo>
                    <a:pt x="16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01" name="Freeform 328"/>
            <p:cNvSpPr/>
            <p:nvPr/>
          </p:nvSpPr>
          <p:spPr bwMode="auto">
            <a:xfrm>
              <a:off x="2166939" y="1236663"/>
              <a:ext cx="15875" cy="23813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32" y="0"/>
                </a:cxn>
                <a:cxn ang="0">
                  <a:pos x="32" y="0"/>
                </a:cxn>
                <a:cxn ang="0">
                  <a:pos x="30" y="0"/>
                </a:cxn>
                <a:cxn ang="0">
                  <a:pos x="28" y="3"/>
                </a:cxn>
                <a:cxn ang="0">
                  <a:pos x="27" y="5"/>
                </a:cxn>
                <a:cxn ang="0">
                  <a:pos x="27" y="8"/>
                </a:cxn>
                <a:cxn ang="0">
                  <a:pos x="27" y="8"/>
                </a:cxn>
                <a:cxn ang="0">
                  <a:pos x="21" y="21"/>
                </a:cxn>
                <a:cxn ang="0">
                  <a:pos x="11" y="33"/>
                </a:cxn>
                <a:cxn ang="0">
                  <a:pos x="11" y="33"/>
                </a:cxn>
                <a:cxn ang="0">
                  <a:pos x="7" y="38"/>
                </a:cxn>
                <a:cxn ang="0">
                  <a:pos x="4" y="45"/>
                </a:cxn>
                <a:cxn ang="0">
                  <a:pos x="0" y="51"/>
                </a:cxn>
                <a:cxn ang="0">
                  <a:pos x="0" y="55"/>
                </a:cxn>
                <a:cxn ang="0">
                  <a:pos x="1" y="58"/>
                </a:cxn>
                <a:cxn ang="0">
                  <a:pos x="1" y="58"/>
                </a:cxn>
                <a:cxn ang="0">
                  <a:pos x="2" y="59"/>
                </a:cxn>
                <a:cxn ang="0">
                  <a:pos x="5" y="60"/>
                </a:cxn>
                <a:cxn ang="0">
                  <a:pos x="7" y="60"/>
                </a:cxn>
                <a:cxn ang="0">
                  <a:pos x="11" y="58"/>
                </a:cxn>
                <a:cxn ang="0">
                  <a:pos x="11" y="55"/>
                </a:cxn>
                <a:cxn ang="0">
                  <a:pos x="11" y="54"/>
                </a:cxn>
                <a:cxn ang="0">
                  <a:pos x="11" y="54"/>
                </a:cxn>
                <a:cxn ang="0">
                  <a:pos x="11" y="52"/>
                </a:cxn>
                <a:cxn ang="0">
                  <a:pos x="11" y="52"/>
                </a:cxn>
                <a:cxn ang="0">
                  <a:pos x="15" y="46"/>
                </a:cxn>
                <a:cxn ang="0">
                  <a:pos x="15" y="46"/>
                </a:cxn>
                <a:cxn ang="0">
                  <a:pos x="24" y="35"/>
                </a:cxn>
                <a:cxn ang="0">
                  <a:pos x="24" y="35"/>
                </a:cxn>
                <a:cxn ang="0">
                  <a:pos x="28" y="29"/>
                </a:cxn>
                <a:cxn ang="0">
                  <a:pos x="32" y="22"/>
                </a:cxn>
                <a:cxn ang="0">
                  <a:pos x="36" y="16"/>
                </a:cxn>
                <a:cxn ang="0">
                  <a:pos x="40" y="9"/>
                </a:cxn>
                <a:cxn ang="0">
                  <a:pos x="40" y="9"/>
                </a:cxn>
                <a:cxn ang="0">
                  <a:pos x="41" y="7"/>
                </a:cxn>
                <a:cxn ang="0">
                  <a:pos x="41" y="3"/>
                </a:cxn>
                <a:cxn ang="0">
                  <a:pos x="40" y="0"/>
                </a:cxn>
                <a:cxn ang="0">
                  <a:pos x="36" y="0"/>
                </a:cxn>
                <a:cxn ang="0">
                  <a:pos x="36" y="0"/>
                </a:cxn>
              </a:cxnLst>
              <a:rect l="0" t="0" r="r" b="b"/>
              <a:pathLst>
                <a:path w="41" h="60">
                  <a:moveTo>
                    <a:pt x="36" y="0"/>
                  </a:moveTo>
                  <a:lnTo>
                    <a:pt x="32" y="0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28" y="3"/>
                  </a:lnTo>
                  <a:lnTo>
                    <a:pt x="27" y="5"/>
                  </a:lnTo>
                  <a:lnTo>
                    <a:pt x="27" y="8"/>
                  </a:lnTo>
                  <a:lnTo>
                    <a:pt x="27" y="8"/>
                  </a:lnTo>
                  <a:lnTo>
                    <a:pt x="21" y="21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7" y="38"/>
                  </a:lnTo>
                  <a:lnTo>
                    <a:pt x="4" y="45"/>
                  </a:lnTo>
                  <a:lnTo>
                    <a:pt x="0" y="51"/>
                  </a:lnTo>
                  <a:lnTo>
                    <a:pt x="0" y="55"/>
                  </a:lnTo>
                  <a:lnTo>
                    <a:pt x="1" y="58"/>
                  </a:lnTo>
                  <a:lnTo>
                    <a:pt x="1" y="58"/>
                  </a:lnTo>
                  <a:lnTo>
                    <a:pt x="2" y="59"/>
                  </a:lnTo>
                  <a:lnTo>
                    <a:pt x="5" y="60"/>
                  </a:lnTo>
                  <a:lnTo>
                    <a:pt x="7" y="60"/>
                  </a:lnTo>
                  <a:lnTo>
                    <a:pt x="11" y="58"/>
                  </a:lnTo>
                  <a:lnTo>
                    <a:pt x="11" y="55"/>
                  </a:lnTo>
                  <a:lnTo>
                    <a:pt x="11" y="54"/>
                  </a:lnTo>
                  <a:lnTo>
                    <a:pt x="11" y="54"/>
                  </a:lnTo>
                  <a:lnTo>
                    <a:pt x="11" y="52"/>
                  </a:lnTo>
                  <a:lnTo>
                    <a:pt x="11" y="52"/>
                  </a:lnTo>
                  <a:lnTo>
                    <a:pt x="15" y="46"/>
                  </a:lnTo>
                  <a:lnTo>
                    <a:pt x="15" y="46"/>
                  </a:lnTo>
                  <a:lnTo>
                    <a:pt x="24" y="35"/>
                  </a:lnTo>
                  <a:lnTo>
                    <a:pt x="24" y="35"/>
                  </a:lnTo>
                  <a:lnTo>
                    <a:pt x="28" y="29"/>
                  </a:lnTo>
                  <a:lnTo>
                    <a:pt x="32" y="22"/>
                  </a:lnTo>
                  <a:lnTo>
                    <a:pt x="36" y="16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41" y="7"/>
                  </a:lnTo>
                  <a:lnTo>
                    <a:pt x="41" y="3"/>
                  </a:lnTo>
                  <a:lnTo>
                    <a:pt x="40" y="0"/>
                  </a:lnTo>
                  <a:lnTo>
                    <a:pt x="36" y="0"/>
                  </a:lnTo>
                  <a:lnTo>
                    <a:pt x="3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02" name="Freeform 329"/>
            <p:cNvSpPr/>
            <p:nvPr/>
          </p:nvSpPr>
          <p:spPr bwMode="auto">
            <a:xfrm>
              <a:off x="2209801" y="1217613"/>
              <a:ext cx="17463" cy="30163"/>
            </a:xfrm>
            <a:custGeom>
              <a:avLst/>
              <a:gdLst/>
              <a:ahLst/>
              <a:cxnLst>
                <a:cxn ang="0">
                  <a:pos x="35" y="3"/>
                </a:cxn>
                <a:cxn ang="0">
                  <a:pos x="35" y="3"/>
                </a:cxn>
                <a:cxn ang="0">
                  <a:pos x="31" y="8"/>
                </a:cxn>
                <a:cxn ang="0">
                  <a:pos x="29" y="14"/>
                </a:cxn>
                <a:cxn ang="0">
                  <a:pos x="29" y="14"/>
                </a:cxn>
                <a:cxn ang="0">
                  <a:pos x="23" y="24"/>
                </a:cxn>
                <a:cxn ang="0">
                  <a:pos x="21" y="27"/>
                </a:cxn>
                <a:cxn ang="0">
                  <a:pos x="20" y="31"/>
                </a:cxn>
                <a:cxn ang="0">
                  <a:pos x="20" y="31"/>
                </a:cxn>
                <a:cxn ang="0">
                  <a:pos x="16" y="42"/>
                </a:cxn>
                <a:cxn ang="0">
                  <a:pos x="13" y="51"/>
                </a:cxn>
                <a:cxn ang="0">
                  <a:pos x="8" y="59"/>
                </a:cxn>
                <a:cxn ang="0">
                  <a:pos x="1" y="67"/>
                </a:cxn>
                <a:cxn ang="0">
                  <a:pos x="1" y="67"/>
                </a:cxn>
                <a:cxn ang="0">
                  <a:pos x="0" y="69"/>
                </a:cxn>
                <a:cxn ang="0">
                  <a:pos x="0" y="72"/>
                </a:cxn>
                <a:cxn ang="0">
                  <a:pos x="1" y="76"/>
                </a:cxn>
                <a:cxn ang="0">
                  <a:pos x="5" y="77"/>
                </a:cxn>
                <a:cxn ang="0">
                  <a:pos x="8" y="77"/>
                </a:cxn>
                <a:cxn ang="0">
                  <a:pos x="9" y="76"/>
                </a:cxn>
                <a:cxn ang="0">
                  <a:pos x="9" y="76"/>
                </a:cxn>
                <a:cxn ang="0">
                  <a:pos x="14" y="69"/>
                </a:cxn>
                <a:cxn ang="0">
                  <a:pos x="20" y="63"/>
                </a:cxn>
                <a:cxn ang="0">
                  <a:pos x="26" y="48"/>
                </a:cxn>
                <a:cxn ang="0">
                  <a:pos x="26" y="48"/>
                </a:cxn>
                <a:cxn ang="0">
                  <a:pos x="34" y="29"/>
                </a:cxn>
                <a:cxn ang="0">
                  <a:pos x="38" y="20"/>
                </a:cxn>
                <a:cxn ang="0">
                  <a:pos x="44" y="10"/>
                </a:cxn>
                <a:cxn ang="0">
                  <a:pos x="44" y="10"/>
                </a:cxn>
                <a:cxn ang="0">
                  <a:pos x="44" y="8"/>
                </a:cxn>
                <a:cxn ang="0">
                  <a:pos x="46" y="7"/>
                </a:cxn>
                <a:cxn ang="0">
                  <a:pos x="43" y="3"/>
                </a:cxn>
                <a:cxn ang="0">
                  <a:pos x="42" y="1"/>
                </a:cxn>
                <a:cxn ang="0">
                  <a:pos x="39" y="0"/>
                </a:cxn>
                <a:cxn ang="0">
                  <a:pos x="38" y="1"/>
                </a:cxn>
                <a:cxn ang="0">
                  <a:pos x="35" y="3"/>
                </a:cxn>
                <a:cxn ang="0">
                  <a:pos x="35" y="3"/>
                </a:cxn>
              </a:cxnLst>
              <a:rect l="0" t="0" r="r" b="b"/>
              <a:pathLst>
                <a:path w="46" h="77">
                  <a:moveTo>
                    <a:pt x="35" y="3"/>
                  </a:moveTo>
                  <a:lnTo>
                    <a:pt x="35" y="3"/>
                  </a:lnTo>
                  <a:lnTo>
                    <a:pt x="31" y="8"/>
                  </a:lnTo>
                  <a:lnTo>
                    <a:pt x="29" y="14"/>
                  </a:lnTo>
                  <a:lnTo>
                    <a:pt x="29" y="14"/>
                  </a:lnTo>
                  <a:lnTo>
                    <a:pt x="23" y="24"/>
                  </a:lnTo>
                  <a:lnTo>
                    <a:pt x="21" y="27"/>
                  </a:lnTo>
                  <a:lnTo>
                    <a:pt x="20" y="31"/>
                  </a:lnTo>
                  <a:lnTo>
                    <a:pt x="20" y="31"/>
                  </a:lnTo>
                  <a:lnTo>
                    <a:pt x="16" y="42"/>
                  </a:lnTo>
                  <a:lnTo>
                    <a:pt x="13" y="51"/>
                  </a:lnTo>
                  <a:lnTo>
                    <a:pt x="8" y="59"/>
                  </a:lnTo>
                  <a:lnTo>
                    <a:pt x="1" y="67"/>
                  </a:lnTo>
                  <a:lnTo>
                    <a:pt x="1" y="67"/>
                  </a:lnTo>
                  <a:lnTo>
                    <a:pt x="0" y="69"/>
                  </a:lnTo>
                  <a:lnTo>
                    <a:pt x="0" y="72"/>
                  </a:lnTo>
                  <a:lnTo>
                    <a:pt x="1" y="76"/>
                  </a:lnTo>
                  <a:lnTo>
                    <a:pt x="5" y="77"/>
                  </a:lnTo>
                  <a:lnTo>
                    <a:pt x="8" y="77"/>
                  </a:lnTo>
                  <a:lnTo>
                    <a:pt x="9" y="76"/>
                  </a:lnTo>
                  <a:lnTo>
                    <a:pt x="9" y="76"/>
                  </a:lnTo>
                  <a:lnTo>
                    <a:pt x="14" y="69"/>
                  </a:lnTo>
                  <a:lnTo>
                    <a:pt x="20" y="63"/>
                  </a:lnTo>
                  <a:lnTo>
                    <a:pt x="26" y="48"/>
                  </a:lnTo>
                  <a:lnTo>
                    <a:pt x="26" y="48"/>
                  </a:lnTo>
                  <a:lnTo>
                    <a:pt x="34" y="29"/>
                  </a:lnTo>
                  <a:lnTo>
                    <a:pt x="38" y="20"/>
                  </a:lnTo>
                  <a:lnTo>
                    <a:pt x="44" y="10"/>
                  </a:lnTo>
                  <a:lnTo>
                    <a:pt x="44" y="10"/>
                  </a:lnTo>
                  <a:lnTo>
                    <a:pt x="44" y="8"/>
                  </a:lnTo>
                  <a:lnTo>
                    <a:pt x="46" y="7"/>
                  </a:lnTo>
                  <a:lnTo>
                    <a:pt x="43" y="3"/>
                  </a:lnTo>
                  <a:lnTo>
                    <a:pt x="42" y="1"/>
                  </a:lnTo>
                  <a:lnTo>
                    <a:pt x="39" y="0"/>
                  </a:lnTo>
                  <a:lnTo>
                    <a:pt x="38" y="1"/>
                  </a:lnTo>
                  <a:lnTo>
                    <a:pt x="35" y="3"/>
                  </a:lnTo>
                  <a:lnTo>
                    <a:pt x="35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03" name="Freeform 330"/>
            <p:cNvSpPr/>
            <p:nvPr/>
          </p:nvSpPr>
          <p:spPr bwMode="auto">
            <a:xfrm>
              <a:off x="2243139" y="1220788"/>
              <a:ext cx="17463" cy="31750"/>
            </a:xfrm>
            <a:custGeom>
              <a:avLst/>
              <a:gdLst/>
              <a:ahLst/>
              <a:cxnLst>
                <a:cxn ang="0">
                  <a:pos x="38" y="0"/>
                </a:cxn>
                <a:cxn ang="0">
                  <a:pos x="38" y="0"/>
                </a:cxn>
                <a:cxn ang="0">
                  <a:pos x="35" y="0"/>
                </a:cxn>
                <a:cxn ang="0">
                  <a:pos x="32" y="0"/>
                </a:cxn>
                <a:cxn ang="0">
                  <a:pos x="30" y="4"/>
                </a:cxn>
                <a:cxn ang="0">
                  <a:pos x="31" y="8"/>
                </a:cxn>
                <a:cxn ang="0">
                  <a:pos x="32" y="9"/>
                </a:cxn>
                <a:cxn ang="0">
                  <a:pos x="34" y="11"/>
                </a:cxn>
                <a:cxn ang="0">
                  <a:pos x="34" y="11"/>
                </a:cxn>
                <a:cxn ang="0">
                  <a:pos x="32" y="11"/>
                </a:cxn>
                <a:cxn ang="0">
                  <a:pos x="31" y="13"/>
                </a:cxn>
                <a:cxn ang="0">
                  <a:pos x="28" y="18"/>
                </a:cxn>
                <a:cxn ang="0">
                  <a:pos x="24" y="29"/>
                </a:cxn>
                <a:cxn ang="0">
                  <a:pos x="24" y="29"/>
                </a:cxn>
                <a:cxn ang="0">
                  <a:pos x="13" y="50"/>
                </a:cxn>
                <a:cxn ang="0">
                  <a:pos x="1" y="71"/>
                </a:cxn>
                <a:cxn ang="0">
                  <a:pos x="1" y="71"/>
                </a:cxn>
                <a:cxn ang="0">
                  <a:pos x="0" y="73"/>
                </a:cxn>
                <a:cxn ang="0">
                  <a:pos x="0" y="75"/>
                </a:cxn>
                <a:cxn ang="0">
                  <a:pos x="2" y="79"/>
                </a:cxn>
                <a:cxn ang="0">
                  <a:pos x="6" y="80"/>
                </a:cxn>
                <a:cxn ang="0">
                  <a:pos x="9" y="79"/>
                </a:cxn>
                <a:cxn ang="0">
                  <a:pos x="10" y="76"/>
                </a:cxn>
                <a:cxn ang="0">
                  <a:pos x="10" y="76"/>
                </a:cxn>
                <a:cxn ang="0">
                  <a:pos x="19" y="63"/>
                </a:cxn>
                <a:cxn ang="0">
                  <a:pos x="34" y="38"/>
                </a:cxn>
                <a:cxn ang="0">
                  <a:pos x="40" y="25"/>
                </a:cxn>
                <a:cxn ang="0">
                  <a:pos x="43" y="13"/>
                </a:cxn>
                <a:cxn ang="0">
                  <a:pos x="44" y="8"/>
                </a:cxn>
                <a:cxn ang="0">
                  <a:pos x="43" y="4"/>
                </a:cxn>
                <a:cxn ang="0">
                  <a:pos x="40" y="1"/>
                </a:cxn>
                <a:cxn ang="0">
                  <a:pos x="38" y="0"/>
                </a:cxn>
                <a:cxn ang="0">
                  <a:pos x="38" y="0"/>
                </a:cxn>
              </a:cxnLst>
              <a:rect l="0" t="0" r="r" b="b"/>
              <a:pathLst>
                <a:path w="44" h="80">
                  <a:moveTo>
                    <a:pt x="38" y="0"/>
                  </a:moveTo>
                  <a:lnTo>
                    <a:pt x="38" y="0"/>
                  </a:lnTo>
                  <a:lnTo>
                    <a:pt x="35" y="0"/>
                  </a:lnTo>
                  <a:lnTo>
                    <a:pt x="32" y="0"/>
                  </a:lnTo>
                  <a:lnTo>
                    <a:pt x="30" y="4"/>
                  </a:lnTo>
                  <a:lnTo>
                    <a:pt x="31" y="8"/>
                  </a:lnTo>
                  <a:lnTo>
                    <a:pt x="32" y="9"/>
                  </a:lnTo>
                  <a:lnTo>
                    <a:pt x="34" y="11"/>
                  </a:lnTo>
                  <a:lnTo>
                    <a:pt x="34" y="11"/>
                  </a:lnTo>
                  <a:lnTo>
                    <a:pt x="32" y="11"/>
                  </a:lnTo>
                  <a:lnTo>
                    <a:pt x="31" y="13"/>
                  </a:lnTo>
                  <a:lnTo>
                    <a:pt x="28" y="18"/>
                  </a:lnTo>
                  <a:lnTo>
                    <a:pt x="24" y="29"/>
                  </a:lnTo>
                  <a:lnTo>
                    <a:pt x="24" y="29"/>
                  </a:lnTo>
                  <a:lnTo>
                    <a:pt x="13" y="50"/>
                  </a:lnTo>
                  <a:lnTo>
                    <a:pt x="1" y="71"/>
                  </a:lnTo>
                  <a:lnTo>
                    <a:pt x="1" y="71"/>
                  </a:lnTo>
                  <a:lnTo>
                    <a:pt x="0" y="73"/>
                  </a:lnTo>
                  <a:lnTo>
                    <a:pt x="0" y="75"/>
                  </a:lnTo>
                  <a:lnTo>
                    <a:pt x="2" y="79"/>
                  </a:lnTo>
                  <a:lnTo>
                    <a:pt x="6" y="80"/>
                  </a:lnTo>
                  <a:lnTo>
                    <a:pt x="9" y="79"/>
                  </a:lnTo>
                  <a:lnTo>
                    <a:pt x="10" y="76"/>
                  </a:lnTo>
                  <a:lnTo>
                    <a:pt x="10" y="76"/>
                  </a:lnTo>
                  <a:lnTo>
                    <a:pt x="19" y="63"/>
                  </a:lnTo>
                  <a:lnTo>
                    <a:pt x="34" y="38"/>
                  </a:lnTo>
                  <a:lnTo>
                    <a:pt x="40" y="25"/>
                  </a:lnTo>
                  <a:lnTo>
                    <a:pt x="43" y="13"/>
                  </a:lnTo>
                  <a:lnTo>
                    <a:pt x="44" y="8"/>
                  </a:lnTo>
                  <a:lnTo>
                    <a:pt x="43" y="4"/>
                  </a:lnTo>
                  <a:lnTo>
                    <a:pt x="40" y="1"/>
                  </a:lnTo>
                  <a:lnTo>
                    <a:pt x="38" y="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04" name="Freeform 331"/>
            <p:cNvSpPr/>
            <p:nvPr/>
          </p:nvSpPr>
          <p:spPr bwMode="auto">
            <a:xfrm>
              <a:off x="2271714" y="1236663"/>
              <a:ext cx="19050" cy="30163"/>
            </a:xfrm>
            <a:custGeom>
              <a:avLst/>
              <a:gdLst/>
              <a:ahLst/>
              <a:cxnLst>
                <a:cxn ang="0">
                  <a:pos x="40" y="1"/>
                </a:cxn>
                <a:cxn ang="0">
                  <a:pos x="40" y="1"/>
                </a:cxn>
                <a:cxn ang="0">
                  <a:pos x="34" y="9"/>
                </a:cxn>
                <a:cxn ang="0">
                  <a:pos x="31" y="17"/>
                </a:cxn>
                <a:cxn ang="0">
                  <a:pos x="31" y="17"/>
                </a:cxn>
                <a:cxn ang="0">
                  <a:pos x="27" y="21"/>
                </a:cxn>
                <a:cxn ang="0">
                  <a:pos x="24" y="26"/>
                </a:cxn>
                <a:cxn ang="0">
                  <a:pos x="22" y="35"/>
                </a:cxn>
                <a:cxn ang="0">
                  <a:pos x="22" y="35"/>
                </a:cxn>
                <a:cxn ang="0">
                  <a:pos x="17" y="45"/>
                </a:cxn>
                <a:cxn ang="0">
                  <a:pos x="11" y="54"/>
                </a:cxn>
                <a:cxn ang="0">
                  <a:pos x="5" y="63"/>
                </a:cxn>
                <a:cxn ang="0">
                  <a:pos x="0" y="72"/>
                </a:cxn>
                <a:cxn ang="0">
                  <a:pos x="0" y="72"/>
                </a:cxn>
                <a:cxn ang="0">
                  <a:pos x="0" y="75"/>
                </a:cxn>
                <a:cxn ang="0">
                  <a:pos x="1" y="76"/>
                </a:cxn>
                <a:cxn ang="0">
                  <a:pos x="2" y="79"/>
                </a:cxn>
                <a:cxn ang="0">
                  <a:pos x="3" y="79"/>
                </a:cxn>
                <a:cxn ang="0">
                  <a:pos x="7" y="79"/>
                </a:cxn>
                <a:cxn ang="0">
                  <a:pos x="10" y="77"/>
                </a:cxn>
                <a:cxn ang="0">
                  <a:pos x="11" y="75"/>
                </a:cxn>
                <a:cxn ang="0">
                  <a:pos x="11" y="75"/>
                </a:cxn>
                <a:cxn ang="0">
                  <a:pos x="15" y="67"/>
                </a:cxn>
                <a:cxn ang="0">
                  <a:pos x="22" y="59"/>
                </a:cxn>
                <a:cxn ang="0">
                  <a:pos x="27" y="51"/>
                </a:cxn>
                <a:cxn ang="0">
                  <a:pos x="31" y="42"/>
                </a:cxn>
                <a:cxn ang="0">
                  <a:pos x="31" y="42"/>
                </a:cxn>
                <a:cxn ang="0">
                  <a:pos x="35" y="33"/>
                </a:cxn>
                <a:cxn ang="0">
                  <a:pos x="36" y="29"/>
                </a:cxn>
                <a:cxn ang="0">
                  <a:pos x="40" y="25"/>
                </a:cxn>
                <a:cxn ang="0">
                  <a:pos x="40" y="25"/>
                </a:cxn>
                <a:cxn ang="0">
                  <a:pos x="43" y="21"/>
                </a:cxn>
                <a:cxn ang="0">
                  <a:pos x="44" y="17"/>
                </a:cxn>
                <a:cxn ang="0">
                  <a:pos x="45" y="13"/>
                </a:cxn>
                <a:cxn ang="0">
                  <a:pos x="48" y="9"/>
                </a:cxn>
                <a:cxn ang="0">
                  <a:pos x="48" y="9"/>
                </a:cxn>
                <a:cxn ang="0">
                  <a:pos x="49" y="7"/>
                </a:cxn>
                <a:cxn ang="0">
                  <a:pos x="49" y="5"/>
                </a:cxn>
                <a:cxn ang="0">
                  <a:pos x="48" y="1"/>
                </a:cxn>
                <a:cxn ang="0">
                  <a:pos x="44" y="0"/>
                </a:cxn>
                <a:cxn ang="0">
                  <a:pos x="41" y="0"/>
                </a:cxn>
                <a:cxn ang="0">
                  <a:pos x="40" y="1"/>
                </a:cxn>
                <a:cxn ang="0">
                  <a:pos x="40" y="1"/>
                </a:cxn>
              </a:cxnLst>
              <a:rect l="0" t="0" r="r" b="b"/>
              <a:pathLst>
                <a:path w="49" h="79">
                  <a:moveTo>
                    <a:pt x="40" y="1"/>
                  </a:moveTo>
                  <a:lnTo>
                    <a:pt x="40" y="1"/>
                  </a:lnTo>
                  <a:lnTo>
                    <a:pt x="34" y="9"/>
                  </a:lnTo>
                  <a:lnTo>
                    <a:pt x="31" y="17"/>
                  </a:lnTo>
                  <a:lnTo>
                    <a:pt x="31" y="17"/>
                  </a:lnTo>
                  <a:lnTo>
                    <a:pt x="27" y="21"/>
                  </a:lnTo>
                  <a:lnTo>
                    <a:pt x="24" y="26"/>
                  </a:lnTo>
                  <a:lnTo>
                    <a:pt x="22" y="35"/>
                  </a:lnTo>
                  <a:lnTo>
                    <a:pt x="22" y="35"/>
                  </a:lnTo>
                  <a:lnTo>
                    <a:pt x="17" y="45"/>
                  </a:lnTo>
                  <a:lnTo>
                    <a:pt x="11" y="54"/>
                  </a:lnTo>
                  <a:lnTo>
                    <a:pt x="5" y="63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0" y="75"/>
                  </a:lnTo>
                  <a:lnTo>
                    <a:pt x="1" y="76"/>
                  </a:lnTo>
                  <a:lnTo>
                    <a:pt x="2" y="79"/>
                  </a:lnTo>
                  <a:lnTo>
                    <a:pt x="3" y="79"/>
                  </a:lnTo>
                  <a:lnTo>
                    <a:pt x="7" y="79"/>
                  </a:lnTo>
                  <a:lnTo>
                    <a:pt x="10" y="77"/>
                  </a:lnTo>
                  <a:lnTo>
                    <a:pt x="11" y="75"/>
                  </a:lnTo>
                  <a:lnTo>
                    <a:pt x="11" y="75"/>
                  </a:lnTo>
                  <a:lnTo>
                    <a:pt x="15" y="67"/>
                  </a:lnTo>
                  <a:lnTo>
                    <a:pt x="22" y="59"/>
                  </a:lnTo>
                  <a:lnTo>
                    <a:pt x="27" y="51"/>
                  </a:lnTo>
                  <a:lnTo>
                    <a:pt x="31" y="42"/>
                  </a:lnTo>
                  <a:lnTo>
                    <a:pt x="31" y="42"/>
                  </a:lnTo>
                  <a:lnTo>
                    <a:pt x="35" y="33"/>
                  </a:lnTo>
                  <a:lnTo>
                    <a:pt x="36" y="29"/>
                  </a:lnTo>
                  <a:lnTo>
                    <a:pt x="40" y="25"/>
                  </a:lnTo>
                  <a:lnTo>
                    <a:pt x="40" y="25"/>
                  </a:lnTo>
                  <a:lnTo>
                    <a:pt x="43" y="21"/>
                  </a:lnTo>
                  <a:lnTo>
                    <a:pt x="44" y="17"/>
                  </a:lnTo>
                  <a:lnTo>
                    <a:pt x="45" y="13"/>
                  </a:lnTo>
                  <a:lnTo>
                    <a:pt x="48" y="9"/>
                  </a:lnTo>
                  <a:lnTo>
                    <a:pt x="48" y="9"/>
                  </a:lnTo>
                  <a:lnTo>
                    <a:pt x="49" y="7"/>
                  </a:lnTo>
                  <a:lnTo>
                    <a:pt x="49" y="5"/>
                  </a:lnTo>
                  <a:lnTo>
                    <a:pt x="48" y="1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40" y="1"/>
                  </a:lnTo>
                  <a:lnTo>
                    <a:pt x="40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05" name="Freeform 332"/>
            <p:cNvSpPr/>
            <p:nvPr/>
          </p:nvSpPr>
          <p:spPr bwMode="auto">
            <a:xfrm>
              <a:off x="2284414" y="1263651"/>
              <a:ext cx="22225" cy="34925"/>
            </a:xfrm>
            <a:custGeom>
              <a:avLst/>
              <a:gdLst/>
              <a:ahLst/>
              <a:cxnLst>
                <a:cxn ang="0">
                  <a:pos x="43" y="3"/>
                </a:cxn>
                <a:cxn ang="0">
                  <a:pos x="43" y="3"/>
                </a:cxn>
                <a:cxn ang="0">
                  <a:pos x="32" y="22"/>
                </a:cxn>
                <a:cxn ang="0">
                  <a:pos x="22" y="42"/>
                </a:cxn>
                <a:cxn ang="0">
                  <a:pos x="22" y="42"/>
                </a:cxn>
                <a:cxn ang="0">
                  <a:pos x="10" y="60"/>
                </a:cxn>
                <a:cxn ang="0">
                  <a:pos x="5" y="69"/>
                </a:cxn>
                <a:cxn ang="0">
                  <a:pos x="1" y="80"/>
                </a:cxn>
                <a:cxn ang="0">
                  <a:pos x="1" y="80"/>
                </a:cxn>
                <a:cxn ang="0">
                  <a:pos x="0" y="83"/>
                </a:cxn>
                <a:cxn ang="0">
                  <a:pos x="1" y="85"/>
                </a:cxn>
                <a:cxn ang="0">
                  <a:pos x="5" y="88"/>
                </a:cxn>
                <a:cxn ang="0">
                  <a:pos x="9" y="86"/>
                </a:cxn>
                <a:cxn ang="0">
                  <a:pos x="10" y="85"/>
                </a:cxn>
                <a:cxn ang="0">
                  <a:pos x="11" y="84"/>
                </a:cxn>
                <a:cxn ang="0">
                  <a:pos x="11" y="84"/>
                </a:cxn>
                <a:cxn ang="0">
                  <a:pos x="15" y="72"/>
                </a:cxn>
                <a:cxn ang="0">
                  <a:pos x="22" y="62"/>
                </a:cxn>
                <a:cxn ang="0">
                  <a:pos x="28" y="51"/>
                </a:cxn>
                <a:cxn ang="0">
                  <a:pos x="35" y="41"/>
                </a:cxn>
                <a:cxn ang="0">
                  <a:pos x="35" y="41"/>
                </a:cxn>
                <a:cxn ang="0">
                  <a:pos x="40" y="34"/>
                </a:cxn>
                <a:cxn ang="0">
                  <a:pos x="44" y="25"/>
                </a:cxn>
                <a:cxn ang="0">
                  <a:pos x="48" y="17"/>
                </a:cxn>
                <a:cxn ang="0">
                  <a:pos x="53" y="8"/>
                </a:cxn>
                <a:cxn ang="0">
                  <a:pos x="53" y="8"/>
                </a:cxn>
                <a:cxn ang="0">
                  <a:pos x="53" y="7"/>
                </a:cxn>
                <a:cxn ang="0">
                  <a:pos x="53" y="4"/>
                </a:cxn>
                <a:cxn ang="0">
                  <a:pos x="51" y="1"/>
                </a:cxn>
                <a:cxn ang="0">
                  <a:pos x="47" y="0"/>
                </a:cxn>
                <a:cxn ang="0">
                  <a:pos x="44" y="1"/>
                </a:cxn>
                <a:cxn ang="0">
                  <a:pos x="43" y="3"/>
                </a:cxn>
                <a:cxn ang="0">
                  <a:pos x="43" y="3"/>
                </a:cxn>
              </a:cxnLst>
              <a:rect l="0" t="0" r="r" b="b"/>
              <a:pathLst>
                <a:path w="53" h="88">
                  <a:moveTo>
                    <a:pt x="43" y="3"/>
                  </a:moveTo>
                  <a:lnTo>
                    <a:pt x="43" y="3"/>
                  </a:lnTo>
                  <a:lnTo>
                    <a:pt x="32" y="22"/>
                  </a:lnTo>
                  <a:lnTo>
                    <a:pt x="22" y="42"/>
                  </a:lnTo>
                  <a:lnTo>
                    <a:pt x="22" y="42"/>
                  </a:lnTo>
                  <a:lnTo>
                    <a:pt x="10" y="60"/>
                  </a:lnTo>
                  <a:lnTo>
                    <a:pt x="5" y="69"/>
                  </a:lnTo>
                  <a:lnTo>
                    <a:pt x="1" y="80"/>
                  </a:lnTo>
                  <a:lnTo>
                    <a:pt x="1" y="80"/>
                  </a:lnTo>
                  <a:lnTo>
                    <a:pt x="0" y="83"/>
                  </a:lnTo>
                  <a:lnTo>
                    <a:pt x="1" y="85"/>
                  </a:lnTo>
                  <a:lnTo>
                    <a:pt x="5" y="88"/>
                  </a:lnTo>
                  <a:lnTo>
                    <a:pt x="9" y="86"/>
                  </a:lnTo>
                  <a:lnTo>
                    <a:pt x="10" y="85"/>
                  </a:lnTo>
                  <a:lnTo>
                    <a:pt x="11" y="84"/>
                  </a:lnTo>
                  <a:lnTo>
                    <a:pt x="11" y="84"/>
                  </a:lnTo>
                  <a:lnTo>
                    <a:pt x="15" y="72"/>
                  </a:lnTo>
                  <a:lnTo>
                    <a:pt x="22" y="62"/>
                  </a:lnTo>
                  <a:lnTo>
                    <a:pt x="28" y="51"/>
                  </a:lnTo>
                  <a:lnTo>
                    <a:pt x="35" y="41"/>
                  </a:lnTo>
                  <a:lnTo>
                    <a:pt x="35" y="41"/>
                  </a:lnTo>
                  <a:lnTo>
                    <a:pt x="40" y="34"/>
                  </a:lnTo>
                  <a:lnTo>
                    <a:pt x="44" y="25"/>
                  </a:lnTo>
                  <a:lnTo>
                    <a:pt x="48" y="17"/>
                  </a:lnTo>
                  <a:lnTo>
                    <a:pt x="53" y="8"/>
                  </a:lnTo>
                  <a:lnTo>
                    <a:pt x="53" y="8"/>
                  </a:lnTo>
                  <a:lnTo>
                    <a:pt x="53" y="7"/>
                  </a:lnTo>
                  <a:lnTo>
                    <a:pt x="53" y="4"/>
                  </a:lnTo>
                  <a:lnTo>
                    <a:pt x="51" y="1"/>
                  </a:lnTo>
                  <a:lnTo>
                    <a:pt x="47" y="0"/>
                  </a:lnTo>
                  <a:lnTo>
                    <a:pt x="44" y="1"/>
                  </a:lnTo>
                  <a:lnTo>
                    <a:pt x="43" y="3"/>
                  </a:lnTo>
                  <a:lnTo>
                    <a:pt x="43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06" name="Freeform 333"/>
            <p:cNvSpPr/>
            <p:nvPr/>
          </p:nvSpPr>
          <p:spPr bwMode="auto">
            <a:xfrm>
              <a:off x="2301876" y="1290638"/>
              <a:ext cx="12700" cy="25400"/>
            </a:xfrm>
            <a:custGeom>
              <a:avLst/>
              <a:gdLst/>
              <a:ahLst/>
              <a:cxnLst>
                <a:cxn ang="0">
                  <a:pos x="24" y="3"/>
                </a:cxn>
                <a:cxn ang="0">
                  <a:pos x="24" y="3"/>
                </a:cxn>
                <a:cxn ang="0">
                  <a:pos x="11" y="30"/>
                </a:cxn>
                <a:cxn ang="0">
                  <a:pos x="6" y="43"/>
                </a:cxn>
                <a:cxn ang="0">
                  <a:pos x="2" y="58"/>
                </a:cxn>
                <a:cxn ang="0">
                  <a:pos x="2" y="58"/>
                </a:cxn>
                <a:cxn ang="0">
                  <a:pos x="0" y="60"/>
                </a:cxn>
                <a:cxn ang="0">
                  <a:pos x="2" y="63"/>
                </a:cxn>
                <a:cxn ang="0">
                  <a:pos x="6" y="64"/>
                </a:cxn>
                <a:cxn ang="0">
                  <a:pos x="10" y="64"/>
                </a:cxn>
                <a:cxn ang="0">
                  <a:pos x="11" y="63"/>
                </a:cxn>
                <a:cxn ang="0">
                  <a:pos x="12" y="62"/>
                </a:cxn>
                <a:cxn ang="0">
                  <a:pos x="12" y="62"/>
                </a:cxn>
                <a:cxn ang="0">
                  <a:pos x="16" y="47"/>
                </a:cxn>
                <a:cxn ang="0">
                  <a:pos x="23" y="34"/>
                </a:cxn>
                <a:cxn ang="0">
                  <a:pos x="34" y="9"/>
                </a:cxn>
                <a:cxn ang="0">
                  <a:pos x="34" y="9"/>
                </a:cxn>
                <a:cxn ang="0">
                  <a:pos x="36" y="7"/>
                </a:cxn>
                <a:cxn ang="0">
                  <a:pos x="34" y="4"/>
                </a:cxn>
                <a:cxn ang="0">
                  <a:pos x="32" y="1"/>
                </a:cxn>
                <a:cxn ang="0">
                  <a:pos x="28" y="0"/>
                </a:cxn>
                <a:cxn ang="0">
                  <a:pos x="27" y="1"/>
                </a:cxn>
                <a:cxn ang="0">
                  <a:pos x="24" y="3"/>
                </a:cxn>
                <a:cxn ang="0">
                  <a:pos x="24" y="3"/>
                </a:cxn>
              </a:cxnLst>
              <a:rect l="0" t="0" r="r" b="b"/>
              <a:pathLst>
                <a:path w="36" h="64">
                  <a:moveTo>
                    <a:pt x="24" y="3"/>
                  </a:moveTo>
                  <a:lnTo>
                    <a:pt x="24" y="3"/>
                  </a:lnTo>
                  <a:lnTo>
                    <a:pt x="11" y="30"/>
                  </a:lnTo>
                  <a:lnTo>
                    <a:pt x="6" y="43"/>
                  </a:lnTo>
                  <a:lnTo>
                    <a:pt x="2" y="58"/>
                  </a:lnTo>
                  <a:lnTo>
                    <a:pt x="2" y="58"/>
                  </a:lnTo>
                  <a:lnTo>
                    <a:pt x="0" y="60"/>
                  </a:lnTo>
                  <a:lnTo>
                    <a:pt x="2" y="63"/>
                  </a:lnTo>
                  <a:lnTo>
                    <a:pt x="6" y="64"/>
                  </a:lnTo>
                  <a:lnTo>
                    <a:pt x="10" y="64"/>
                  </a:lnTo>
                  <a:lnTo>
                    <a:pt x="11" y="63"/>
                  </a:lnTo>
                  <a:lnTo>
                    <a:pt x="12" y="62"/>
                  </a:lnTo>
                  <a:lnTo>
                    <a:pt x="12" y="62"/>
                  </a:lnTo>
                  <a:lnTo>
                    <a:pt x="16" y="47"/>
                  </a:lnTo>
                  <a:lnTo>
                    <a:pt x="23" y="34"/>
                  </a:lnTo>
                  <a:lnTo>
                    <a:pt x="34" y="9"/>
                  </a:lnTo>
                  <a:lnTo>
                    <a:pt x="34" y="9"/>
                  </a:lnTo>
                  <a:lnTo>
                    <a:pt x="36" y="7"/>
                  </a:lnTo>
                  <a:lnTo>
                    <a:pt x="34" y="4"/>
                  </a:lnTo>
                  <a:lnTo>
                    <a:pt x="32" y="1"/>
                  </a:lnTo>
                  <a:lnTo>
                    <a:pt x="28" y="0"/>
                  </a:lnTo>
                  <a:lnTo>
                    <a:pt x="27" y="1"/>
                  </a:lnTo>
                  <a:lnTo>
                    <a:pt x="24" y="3"/>
                  </a:lnTo>
                  <a:lnTo>
                    <a:pt x="24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07" name="Freeform 334"/>
            <p:cNvSpPr/>
            <p:nvPr/>
          </p:nvSpPr>
          <p:spPr bwMode="auto">
            <a:xfrm>
              <a:off x="2309814" y="1316038"/>
              <a:ext cx="19050" cy="28575"/>
            </a:xfrm>
            <a:custGeom>
              <a:avLst/>
              <a:gdLst/>
              <a:ahLst/>
              <a:cxnLst>
                <a:cxn ang="0">
                  <a:pos x="34" y="5"/>
                </a:cxn>
                <a:cxn ang="0">
                  <a:pos x="34" y="5"/>
                </a:cxn>
                <a:cxn ang="0">
                  <a:pos x="31" y="13"/>
                </a:cxn>
                <a:cxn ang="0">
                  <a:pos x="27" y="20"/>
                </a:cxn>
                <a:cxn ang="0">
                  <a:pos x="17" y="35"/>
                </a:cxn>
                <a:cxn ang="0">
                  <a:pos x="17" y="35"/>
                </a:cxn>
                <a:cxn ang="0">
                  <a:pos x="0" y="62"/>
                </a:cxn>
                <a:cxn ang="0">
                  <a:pos x="0" y="62"/>
                </a:cxn>
                <a:cxn ang="0">
                  <a:pos x="0" y="65"/>
                </a:cxn>
                <a:cxn ang="0">
                  <a:pos x="0" y="68"/>
                </a:cxn>
                <a:cxn ang="0">
                  <a:pos x="3" y="70"/>
                </a:cxn>
                <a:cxn ang="0">
                  <a:pos x="7" y="71"/>
                </a:cxn>
                <a:cxn ang="0">
                  <a:pos x="9" y="70"/>
                </a:cxn>
                <a:cxn ang="0">
                  <a:pos x="10" y="69"/>
                </a:cxn>
                <a:cxn ang="0">
                  <a:pos x="10" y="69"/>
                </a:cxn>
                <a:cxn ang="0">
                  <a:pos x="31" y="34"/>
                </a:cxn>
                <a:cxn ang="0">
                  <a:pos x="31" y="34"/>
                </a:cxn>
                <a:cxn ang="0">
                  <a:pos x="41" y="20"/>
                </a:cxn>
                <a:cxn ang="0">
                  <a:pos x="43" y="13"/>
                </a:cxn>
                <a:cxn ang="0">
                  <a:pos x="46" y="5"/>
                </a:cxn>
                <a:cxn ang="0">
                  <a:pos x="46" y="5"/>
                </a:cxn>
                <a:cxn ang="0">
                  <a:pos x="46" y="2"/>
                </a:cxn>
                <a:cxn ang="0">
                  <a:pos x="44" y="1"/>
                </a:cxn>
                <a:cxn ang="0">
                  <a:pos x="43" y="0"/>
                </a:cxn>
                <a:cxn ang="0">
                  <a:pos x="41" y="0"/>
                </a:cxn>
                <a:cxn ang="0">
                  <a:pos x="37" y="1"/>
                </a:cxn>
                <a:cxn ang="0">
                  <a:pos x="35" y="2"/>
                </a:cxn>
                <a:cxn ang="0">
                  <a:pos x="34" y="5"/>
                </a:cxn>
                <a:cxn ang="0">
                  <a:pos x="34" y="5"/>
                </a:cxn>
              </a:cxnLst>
              <a:rect l="0" t="0" r="r" b="b"/>
              <a:pathLst>
                <a:path w="46" h="71">
                  <a:moveTo>
                    <a:pt x="34" y="5"/>
                  </a:moveTo>
                  <a:lnTo>
                    <a:pt x="34" y="5"/>
                  </a:lnTo>
                  <a:lnTo>
                    <a:pt x="31" y="13"/>
                  </a:lnTo>
                  <a:lnTo>
                    <a:pt x="27" y="20"/>
                  </a:lnTo>
                  <a:lnTo>
                    <a:pt x="17" y="35"/>
                  </a:lnTo>
                  <a:lnTo>
                    <a:pt x="17" y="35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5"/>
                  </a:lnTo>
                  <a:lnTo>
                    <a:pt x="0" y="68"/>
                  </a:lnTo>
                  <a:lnTo>
                    <a:pt x="3" y="70"/>
                  </a:lnTo>
                  <a:lnTo>
                    <a:pt x="7" y="71"/>
                  </a:lnTo>
                  <a:lnTo>
                    <a:pt x="9" y="70"/>
                  </a:lnTo>
                  <a:lnTo>
                    <a:pt x="10" y="69"/>
                  </a:lnTo>
                  <a:lnTo>
                    <a:pt x="10" y="69"/>
                  </a:lnTo>
                  <a:lnTo>
                    <a:pt x="31" y="34"/>
                  </a:lnTo>
                  <a:lnTo>
                    <a:pt x="31" y="34"/>
                  </a:lnTo>
                  <a:lnTo>
                    <a:pt x="41" y="20"/>
                  </a:lnTo>
                  <a:lnTo>
                    <a:pt x="43" y="13"/>
                  </a:lnTo>
                  <a:lnTo>
                    <a:pt x="46" y="5"/>
                  </a:lnTo>
                  <a:lnTo>
                    <a:pt x="46" y="5"/>
                  </a:lnTo>
                  <a:lnTo>
                    <a:pt x="46" y="2"/>
                  </a:lnTo>
                  <a:lnTo>
                    <a:pt x="44" y="1"/>
                  </a:lnTo>
                  <a:lnTo>
                    <a:pt x="43" y="0"/>
                  </a:lnTo>
                  <a:lnTo>
                    <a:pt x="41" y="0"/>
                  </a:lnTo>
                  <a:lnTo>
                    <a:pt x="37" y="1"/>
                  </a:lnTo>
                  <a:lnTo>
                    <a:pt x="35" y="2"/>
                  </a:lnTo>
                  <a:lnTo>
                    <a:pt x="34" y="5"/>
                  </a:lnTo>
                  <a:lnTo>
                    <a:pt x="34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08" name="Freeform 335"/>
            <p:cNvSpPr/>
            <p:nvPr/>
          </p:nvSpPr>
          <p:spPr bwMode="auto">
            <a:xfrm>
              <a:off x="2414589" y="1349376"/>
              <a:ext cx="20638" cy="33338"/>
            </a:xfrm>
            <a:custGeom>
              <a:avLst/>
              <a:gdLst/>
              <a:ahLst/>
              <a:cxnLst>
                <a:cxn ang="0">
                  <a:pos x="44" y="0"/>
                </a:cxn>
                <a:cxn ang="0">
                  <a:pos x="44" y="0"/>
                </a:cxn>
                <a:cxn ang="0">
                  <a:pos x="34" y="7"/>
                </a:cxn>
                <a:cxn ang="0">
                  <a:pos x="26" y="15"/>
                </a:cxn>
                <a:cxn ang="0">
                  <a:pos x="18" y="22"/>
                </a:cxn>
                <a:cxn ang="0">
                  <a:pos x="13" y="33"/>
                </a:cxn>
                <a:cxn ang="0">
                  <a:pos x="8" y="43"/>
                </a:cxn>
                <a:cxn ang="0">
                  <a:pos x="4" y="54"/>
                </a:cxn>
                <a:cxn ang="0">
                  <a:pos x="1" y="66"/>
                </a:cxn>
                <a:cxn ang="0">
                  <a:pos x="0" y="76"/>
                </a:cxn>
                <a:cxn ang="0">
                  <a:pos x="0" y="76"/>
                </a:cxn>
                <a:cxn ang="0">
                  <a:pos x="0" y="79"/>
                </a:cxn>
                <a:cxn ang="0">
                  <a:pos x="1" y="81"/>
                </a:cxn>
                <a:cxn ang="0">
                  <a:pos x="4" y="84"/>
                </a:cxn>
                <a:cxn ang="0">
                  <a:pos x="6" y="84"/>
                </a:cxn>
                <a:cxn ang="0">
                  <a:pos x="8" y="83"/>
                </a:cxn>
                <a:cxn ang="0">
                  <a:pos x="10" y="81"/>
                </a:cxn>
                <a:cxn ang="0">
                  <a:pos x="10" y="80"/>
                </a:cxn>
                <a:cxn ang="0">
                  <a:pos x="10" y="80"/>
                </a:cxn>
                <a:cxn ang="0">
                  <a:pos x="14" y="59"/>
                </a:cxn>
                <a:cxn ang="0">
                  <a:pos x="18" y="50"/>
                </a:cxn>
                <a:cxn ang="0">
                  <a:pos x="22" y="39"/>
                </a:cxn>
                <a:cxn ang="0">
                  <a:pos x="27" y="30"/>
                </a:cxn>
                <a:cxn ang="0">
                  <a:pos x="34" y="22"/>
                </a:cxn>
                <a:cxn ang="0">
                  <a:pos x="40" y="16"/>
                </a:cxn>
                <a:cxn ang="0">
                  <a:pos x="50" y="11"/>
                </a:cxn>
                <a:cxn ang="0">
                  <a:pos x="50" y="11"/>
                </a:cxn>
                <a:cxn ang="0">
                  <a:pos x="52" y="9"/>
                </a:cxn>
                <a:cxn ang="0">
                  <a:pos x="52" y="7"/>
                </a:cxn>
                <a:cxn ang="0">
                  <a:pos x="52" y="5"/>
                </a:cxn>
                <a:cxn ang="0">
                  <a:pos x="52" y="3"/>
                </a:cxn>
                <a:cxn ang="0">
                  <a:pos x="48" y="0"/>
                </a:cxn>
                <a:cxn ang="0">
                  <a:pos x="47" y="0"/>
                </a:cxn>
                <a:cxn ang="0">
                  <a:pos x="44" y="0"/>
                </a:cxn>
                <a:cxn ang="0">
                  <a:pos x="44" y="0"/>
                </a:cxn>
              </a:cxnLst>
              <a:rect l="0" t="0" r="r" b="b"/>
              <a:pathLst>
                <a:path w="52" h="84">
                  <a:moveTo>
                    <a:pt x="44" y="0"/>
                  </a:moveTo>
                  <a:lnTo>
                    <a:pt x="44" y="0"/>
                  </a:lnTo>
                  <a:lnTo>
                    <a:pt x="34" y="7"/>
                  </a:lnTo>
                  <a:lnTo>
                    <a:pt x="26" y="15"/>
                  </a:lnTo>
                  <a:lnTo>
                    <a:pt x="18" y="22"/>
                  </a:lnTo>
                  <a:lnTo>
                    <a:pt x="13" y="33"/>
                  </a:lnTo>
                  <a:lnTo>
                    <a:pt x="8" y="43"/>
                  </a:lnTo>
                  <a:lnTo>
                    <a:pt x="4" y="54"/>
                  </a:lnTo>
                  <a:lnTo>
                    <a:pt x="1" y="66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0" y="79"/>
                  </a:lnTo>
                  <a:lnTo>
                    <a:pt x="1" y="81"/>
                  </a:lnTo>
                  <a:lnTo>
                    <a:pt x="4" y="84"/>
                  </a:lnTo>
                  <a:lnTo>
                    <a:pt x="6" y="84"/>
                  </a:lnTo>
                  <a:lnTo>
                    <a:pt x="8" y="83"/>
                  </a:lnTo>
                  <a:lnTo>
                    <a:pt x="10" y="81"/>
                  </a:lnTo>
                  <a:lnTo>
                    <a:pt x="10" y="80"/>
                  </a:lnTo>
                  <a:lnTo>
                    <a:pt x="10" y="80"/>
                  </a:lnTo>
                  <a:lnTo>
                    <a:pt x="14" y="59"/>
                  </a:lnTo>
                  <a:lnTo>
                    <a:pt x="18" y="50"/>
                  </a:lnTo>
                  <a:lnTo>
                    <a:pt x="22" y="39"/>
                  </a:lnTo>
                  <a:lnTo>
                    <a:pt x="27" y="30"/>
                  </a:lnTo>
                  <a:lnTo>
                    <a:pt x="34" y="22"/>
                  </a:lnTo>
                  <a:lnTo>
                    <a:pt x="40" y="16"/>
                  </a:lnTo>
                  <a:lnTo>
                    <a:pt x="50" y="11"/>
                  </a:lnTo>
                  <a:lnTo>
                    <a:pt x="50" y="11"/>
                  </a:lnTo>
                  <a:lnTo>
                    <a:pt x="52" y="9"/>
                  </a:lnTo>
                  <a:lnTo>
                    <a:pt x="52" y="7"/>
                  </a:lnTo>
                  <a:lnTo>
                    <a:pt x="52" y="5"/>
                  </a:lnTo>
                  <a:lnTo>
                    <a:pt x="52" y="3"/>
                  </a:lnTo>
                  <a:lnTo>
                    <a:pt x="48" y="0"/>
                  </a:lnTo>
                  <a:lnTo>
                    <a:pt x="47" y="0"/>
                  </a:lnTo>
                  <a:lnTo>
                    <a:pt x="44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09" name="Freeform 336"/>
            <p:cNvSpPr/>
            <p:nvPr/>
          </p:nvSpPr>
          <p:spPr bwMode="auto">
            <a:xfrm>
              <a:off x="2449514" y="1350963"/>
              <a:ext cx="17463" cy="26988"/>
            </a:xfrm>
            <a:custGeom>
              <a:avLst/>
              <a:gdLst/>
              <a:ahLst/>
              <a:cxnLst>
                <a:cxn ang="0">
                  <a:pos x="30" y="5"/>
                </a:cxn>
                <a:cxn ang="0">
                  <a:pos x="30" y="5"/>
                </a:cxn>
                <a:cxn ang="0">
                  <a:pos x="27" y="13"/>
                </a:cxn>
                <a:cxn ang="0">
                  <a:pos x="24" y="18"/>
                </a:cxn>
                <a:cxn ang="0">
                  <a:pos x="19" y="24"/>
                </a:cxn>
                <a:cxn ang="0">
                  <a:pos x="15" y="29"/>
                </a:cxn>
                <a:cxn ang="0">
                  <a:pos x="15" y="29"/>
                </a:cxn>
                <a:cxn ang="0">
                  <a:pos x="11" y="37"/>
                </a:cxn>
                <a:cxn ang="0">
                  <a:pos x="9" y="45"/>
                </a:cxn>
                <a:cxn ang="0">
                  <a:pos x="6" y="51"/>
                </a:cxn>
                <a:cxn ang="0">
                  <a:pos x="1" y="59"/>
                </a:cxn>
                <a:cxn ang="0">
                  <a:pos x="1" y="59"/>
                </a:cxn>
                <a:cxn ang="0">
                  <a:pos x="0" y="60"/>
                </a:cxn>
                <a:cxn ang="0">
                  <a:pos x="0" y="63"/>
                </a:cxn>
                <a:cxn ang="0">
                  <a:pos x="1" y="67"/>
                </a:cxn>
                <a:cxn ang="0">
                  <a:pos x="5" y="68"/>
                </a:cxn>
                <a:cxn ang="0">
                  <a:pos x="7" y="68"/>
                </a:cxn>
                <a:cxn ang="0">
                  <a:pos x="9" y="67"/>
                </a:cxn>
                <a:cxn ang="0">
                  <a:pos x="9" y="67"/>
                </a:cxn>
                <a:cxn ang="0">
                  <a:pos x="14" y="59"/>
                </a:cxn>
                <a:cxn ang="0">
                  <a:pos x="19" y="51"/>
                </a:cxn>
                <a:cxn ang="0">
                  <a:pos x="19" y="51"/>
                </a:cxn>
                <a:cxn ang="0">
                  <a:pos x="22" y="42"/>
                </a:cxn>
                <a:cxn ang="0">
                  <a:pos x="23" y="38"/>
                </a:cxn>
                <a:cxn ang="0">
                  <a:pos x="26" y="34"/>
                </a:cxn>
                <a:cxn ang="0">
                  <a:pos x="26" y="34"/>
                </a:cxn>
                <a:cxn ang="0">
                  <a:pos x="32" y="28"/>
                </a:cxn>
                <a:cxn ang="0">
                  <a:pos x="36" y="21"/>
                </a:cxn>
                <a:cxn ang="0">
                  <a:pos x="39" y="13"/>
                </a:cxn>
                <a:cxn ang="0">
                  <a:pos x="41" y="5"/>
                </a:cxn>
                <a:cxn ang="0">
                  <a:pos x="41" y="5"/>
                </a:cxn>
                <a:cxn ang="0">
                  <a:pos x="40" y="3"/>
                </a:cxn>
                <a:cxn ang="0">
                  <a:pos x="39" y="1"/>
                </a:cxn>
                <a:cxn ang="0">
                  <a:pos x="37" y="0"/>
                </a:cxn>
                <a:cxn ang="0">
                  <a:pos x="36" y="0"/>
                </a:cxn>
                <a:cxn ang="0">
                  <a:pos x="31" y="1"/>
                </a:cxn>
                <a:cxn ang="0">
                  <a:pos x="30" y="3"/>
                </a:cxn>
                <a:cxn ang="0">
                  <a:pos x="30" y="5"/>
                </a:cxn>
                <a:cxn ang="0">
                  <a:pos x="30" y="5"/>
                </a:cxn>
              </a:cxnLst>
              <a:rect l="0" t="0" r="r" b="b"/>
              <a:pathLst>
                <a:path w="41" h="68">
                  <a:moveTo>
                    <a:pt x="30" y="5"/>
                  </a:moveTo>
                  <a:lnTo>
                    <a:pt x="30" y="5"/>
                  </a:lnTo>
                  <a:lnTo>
                    <a:pt x="27" y="13"/>
                  </a:lnTo>
                  <a:lnTo>
                    <a:pt x="24" y="18"/>
                  </a:lnTo>
                  <a:lnTo>
                    <a:pt x="19" y="24"/>
                  </a:lnTo>
                  <a:lnTo>
                    <a:pt x="15" y="29"/>
                  </a:lnTo>
                  <a:lnTo>
                    <a:pt x="15" y="29"/>
                  </a:lnTo>
                  <a:lnTo>
                    <a:pt x="11" y="37"/>
                  </a:lnTo>
                  <a:lnTo>
                    <a:pt x="9" y="45"/>
                  </a:lnTo>
                  <a:lnTo>
                    <a:pt x="6" y="51"/>
                  </a:lnTo>
                  <a:lnTo>
                    <a:pt x="1" y="59"/>
                  </a:lnTo>
                  <a:lnTo>
                    <a:pt x="1" y="59"/>
                  </a:lnTo>
                  <a:lnTo>
                    <a:pt x="0" y="60"/>
                  </a:lnTo>
                  <a:lnTo>
                    <a:pt x="0" y="63"/>
                  </a:lnTo>
                  <a:lnTo>
                    <a:pt x="1" y="67"/>
                  </a:lnTo>
                  <a:lnTo>
                    <a:pt x="5" y="68"/>
                  </a:lnTo>
                  <a:lnTo>
                    <a:pt x="7" y="68"/>
                  </a:lnTo>
                  <a:lnTo>
                    <a:pt x="9" y="67"/>
                  </a:lnTo>
                  <a:lnTo>
                    <a:pt x="9" y="67"/>
                  </a:lnTo>
                  <a:lnTo>
                    <a:pt x="14" y="59"/>
                  </a:lnTo>
                  <a:lnTo>
                    <a:pt x="19" y="51"/>
                  </a:lnTo>
                  <a:lnTo>
                    <a:pt x="19" y="51"/>
                  </a:lnTo>
                  <a:lnTo>
                    <a:pt x="22" y="42"/>
                  </a:lnTo>
                  <a:lnTo>
                    <a:pt x="23" y="38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32" y="28"/>
                  </a:lnTo>
                  <a:lnTo>
                    <a:pt x="36" y="21"/>
                  </a:lnTo>
                  <a:lnTo>
                    <a:pt x="39" y="13"/>
                  </a:lnTo>
                  <a:lnTo>
                    <a:pt x="41" y="5"/>
                  </a:lnTo>
                  <a:lnTo>
                    <a:pt x="41" y="5"/>
                  </a:lnTo>
                  <a:lnTo>
                    <a:pt x="40" y="3"/>
                  </a:lnTo>
                  <a:lnTo>
                    <a:pt x="39" y="1"/>
                  </a:lnTo>
                  <a:lnTo>
                    <a:pt x="37" y="0"/>
                  </a:lnTo>
                  <a:lnTo>
                    <a:pt x="36" y="0"/>
                  </a:lnTo>
                  <a:lnTo>
                    <a:pt x="31" y="1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3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10" name="Freeform 337"/>
            <p:cNvSpPr/>
            <p:nvPr/>
          </p:nvSpPr>
          <p:spPr bwMode="auto">
            <a:xfrm>
              <a:off x="2486026" y="1344613"/>
              <a:ext cx="14288" cy="28575"/>
            </a:xfrm>
            <a:custGeom>
              <a:avLst/>
              <a:gdLst/>
              <a:ahLst/>
              <a:cxnLst>
                <a:cxn ang="0">
                  <a:pos x="22" y="3"/>
                </a:cxn>
                <a:cxn ang="0">
                  <a:pos x="22" y="3"/>
                </a:cxn>
                <a:cxn ang="0">
                  <a:pos x="16" y="17"/>
                </a:cxn>
                <a:cxn ang="0">
                  <a:pos x="9" y="32"/>
                </a:cxn>
                <a:cxn ang="0">
                  <a:pos x="9" y="32"/>
                </a:cxn>
                <a:cxn ang="0">
                  <a:pos x="5" y="48"/>
                </a:cxn>
                <a:cxn ang="0">
                  <a:pos x="3" y="57"/>
                </a:cxn>
                <a:cxn ang="0">
                  <a:pos x="0" y="65"/>
                </a:cxn>
                <a:cxn ang="0">
                  <a:pos x="0" y="65"/>
                </a:cxn>
                <a:cxn ang="0">
                  <a:pos x="0" y="67"/>
                </a:cxn>
                <a:cxn ang="0">
                  <a:pos x="0" y="68"/>
                </a:cxn>
                <a:cxn ang="0">
                  <a:pos x="3" y="72"/>
                </a:cxn>
                <a:cxn ang="0">
                  <a:pos x="5" y="72"/>
                </a:cxn>
                <a:cxn ang="0">
                  <a:pos x="7" y="72"/>
                </a:cxn>
                <a:cxn ang="0">
                  <a:pos x="8" y="72"/>
                </a:cxn>
                <a:cxn ang="0">
                  <a:pos x="11" y="70"/>
                </a:cxn>
                <a:cxn ang="0">
                  <a:pos x="11" y="70"/>
                </a:cxn>
                <a:cxn ang="0">
                  <a:pos x="14" y="58"/>
                </a:cxn>
                <a:cxn ang="0">
                  <a:pos x="17" y="46"/>
                </a:cxn>
                <a:cxn ang="0">
                  <a:pos x="17" y="46"/>
                </a:cxn>
                <a:cxn ang="0">
                  <a:pos x="24" y="27"/>
                </a:cxn>
                <a:cxn ang="0">
                  <a:pos x="28" y="17"/>
                </a:cxn>
                <a:cxn ang="0">
                  <a:pos x="33" y="10"/>
                </a:cxn>
                <a:cxn ang="0">
                  <a:pos x="33" y="10"/>
                </a:cxn>
                <a:cxn ang="0">
                  <a:pos x="34" y="7"/>
                </a:cxn>
                <a:cxn ang="0">
                  <a:pos x="34" y="4"/>
                </a:cxn>
                <a:cxn ang="0">
                  <a:pos x="30" y="2"/>
                </a:cxn>
                <a:cxn ang="0">
                  <a:pos x="26" y="0"/>
                </a:cxn>
                <a:cxn ang="0">
                  <a:pos x="25" y="2"/>
                </a:cxn>
                <a:cxn ang="0">
                  <a:pos x="22" y="3"/>
                </a:cxn>
                <a:cxn ang="0">
                  <a:pos x="22" y="3"/>
                </a:cxn>
              </a:cxnLst>
              <a:rect l="0" t="0" r="r" b="b"/>
              <a:pathLst>
                <a:path w="34" h="72">
                  <a:moveTo>
                    <a:pt x="22" y="3"/>
                  </a:moveTo>
                  <a:lnTo>
                    <a:pt x="22" y="3"/>
                  </a:lnTo>
                  <a:lnTo>
                    <a:pt x="16" y="17"/>
                  </a:lnTo>
                  <a:lnTo>
                    <a:pt x="9" y="32"/>
                  </a:lnTo>
                  <a:lnTo>
                    <a:pt x="9" y="32"/>
                  </a:lnTo>
                  <a:lnTo>
                    <a:pt x="5" y="48"/>
                  </a:lnTo>
                  <a:lnTo>
                    <a:pt x="3" y="57"/>
                  </a:lnTo>
                  <a:lnTo>
                    <a:pt x="0" y="65"/>
                  </a:lnTo>
                  <a:lnTo>
                    <a:pt x="0" y="65"/>
                  </a:lnTo>
                  <a:lnTo>
                    <a:pt x="0" y="67"/>
                  </a:lnTo>
                  <a:lnTo>
                    <a:pt x="0" y="68"/>
                  </a:lnTo>
                  <a:lnTo>
                    <a:pt x="3" y="72"/>
                  </a:lnTo>
                  <a:lnTo>
                    <a:pt x="5" y="72"/>
                  </a:lnTo>
                  <a:lnTo>
                    <a:pt x="7" y="72"/>
                  </a:lnTo>
                  <a:lnTo>
                    <a:pt x="8" y="72"/>
                  </a:lnTo>
                  <a:lnTo>
                    <a:pt x="11" y="70"/>
                  </a:lnTo>
                  <a:lnTo>
                    <a:pt x="11" y="70"/>
                  </a:lnTo>
                  <a:lnTo>
                    <a:pt x="14" y="58"/>
                  </a:lnTo>
                  <a:lnTo>
                    <a:pt x="17" y="46"/>
                  </a:lnTo>
                  <a:lnTo>
                    <a:pt x="17" y="46"/>
                  </a:lnTo>
                  <a:lnTo>
                    <a:pt x="24" y="27"/>
                  </a:lnTo>
                  <a:lnTo>
                    <a:pt x="28" y="17"/>
                  </a:lnTo>
                  <a:lnTo>
                    <a:pt x="33" y="10"/>
                  </a:lnTo>
                  <a:lnTo>
                    <a:pt x="33" y="10"/>
                  </a:lnTo>
                  <a:lnTo>
                    <a:pt x="34" y="7"/>
                  </a:lnTo>
                  <a:lnTo>
                    <a:pt x="34" y="4"/>
                  </a:lnTo>
                  <a:lnTo>
                    <a:pt x="30" y="2"/>
                  </a:lnTo>
                  <a:lnTo>
                    <a:pt x="26" y="0"/>
                  </a:lnTo>
                  <a:lnTo>
                    <a:pt x="25" y="2"/>
                  </a:lnTo>
                  <a:lnTo>
                    <a:pt x="22" y="3"/>
                  </a:lnTo>
                  <a:lnTo>
                    <a:pt x="2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11" name="Freeform 338"/>
            <p:cNvSpPr/>
            <p:nvPr/>
          </p:nvSpPr>
          <p:spPr bwMode="auto">
            <a:xfrm>
              <a:off x="2517776" y="1346201"/>
              <a:ext cx="11113" cy="25400"/>
            </a:xfrm>
            <a:custGeom>
              <a:avLst/>
              <a:gdLst/>
              <a:ahLst/>
              <a:cxnLst>
                <a:cxn ang="0">
                  <a:pos x="19" y="6"/>
                </a:cxn>
                <a:cxn ang="0">
                  <a:pos x="19" y="6"/>
                </a:cxn>
                <a:cxn ang="0">
                  <a:pos x="18" y="12"/>
                </a:cxn>
                <a:cxn ang="0">
                  <a:pos x="15" y="19"/>
                </a:cxn>
                <a:cxn ang="0">
                  <a:pos x="10" y="30"/>
                </a:cxn>
                <a:cxn ang="0">
                  <a:pos x="10" y="30"/>
                </a:cxn>
                <a:cxn ang="0">
                  <a:pos x="5" y="44"/>
                </a:cxn>
                <a:cxn ang="0">
                  <a:pos x="1" y="58"/>
                </a:cxn>
                <a:cxn ang="0">
                  <a:pos x="1" y="58"/>
                </a:cxn>
                <a:cxn ang="0">
                  <a:pos x="0" y="61"/>
                </a:cxn>
                <a:cxn ang="0">
                  <a:pos x="1" y="62"/>
                </a:cxn>
                <a:cxn ang="0">
                  <a:pos x="5" y="64"/>
                </a:cxn>
                <a:cxn ang="0">
                  <a:pos x="9" y="64"/>
                </a:cxn>
                <a:cxn ang="0">
                  <a:pos x="10" y="63"/>
                </a:cxn>
                <a:cxn ang="0">
                  <a:pos x="11" y="61"/>
                </a:cxn>
                <a:cxn ang="0">
                  <a:pos x="11" y="61"/>
                </a:cxn>
                <a:cxn ang="0">
                  <a:pos x="17" y="45"/>
                </a:cxn>
                <a:cxn ang="0">
                  <a:pos x="23" y="30"/>
                </a:cxn>
                <a:cxn ang="0">
                  <a:pos x="23" y="30"/>
                </a:cxn>
                <a:cxn ang="0">
                  <a:pos x="28" y="19"/>
                </a:cxn>
                <a:cxn ang="0">
                  <a:pos x="30" y="12"/>
                </a:cxn>
                <a:cxn ang="0">
                  <a:pos x="31" y="6"/>
                </a:cxn>
                <a:cxn ang="0">
                  <a:pos x="31" y="6"/>
                </a:cxn>
                <a:cxn ang="0">
                  <a:pos x="31" y="3"/>
                </a:cxn>
                <a:cxn ang="0">
                  <a:pos x="30" y="2"/>
                </a:cxn>
                <a:cxn ang="0">
                  <a:pos x="27" y="0"/>
                </a:cxn>
                <a:cxn ang="0">
                  <a:pos x="26" y="0"/>
                </a:cxn>
                <a:cxn ang="0">
                  <a:pos x="22" y="2"/>
                </a:cxn>
                <a:cxn ang="0">
                  <a:pos x="21" y="4"/>
                </a:cxn>
                <a:cxn ang="0">
                  <a:pos x="19" y="6"/>
                </a:cxn>
                <a:cxn ang="0">
                  <a:pos x="19" y="6"/>
                </a:cxn>
              </a:cxnLst>
              <a:rect l="0" t="0" r="r" b="b"/>
              <a:pathLst>
                <a:path w="31" h="64">
                  <a:moveTo>
                    <a:pt x="19" y="6"/>
                  </a:moveTo>
                  <a:lnTo>
                    <a:pt x="19" y="6"/>
                  </a:lnTo>
                  <a:lnTo>
                    <a:pt x="18" y="12"/>
                  </a:lnTo>
                  <a:lnTo>
                    <a:pt x="15" y="19"/>
                  </a:lnTo>
                  <a:lnTo>
                    <a:pt x="10" y="30"/>
                  </a:lnTo>
                  <a:lnTo>
                    <a:pt x="10" y="30"/>
                  </a:lnTo>
                  <a:lnTo>
                    <a:pt x="5" y="44"/>
                  </a:lnTo>
                  <a:lnTo>
                    <a:pt x="1" y="58"/>
                  </a:lnTo>
                  <a:lnTo>
                    <a:pt x="1" y="58"/>
                  </a:lnTo>
                  <a:lnTo>
                    <a:pt x="0" y="61"/>
                  </a:lnTo>
                  <a:lnTo>
                    <a:pt x="1" y="62"/>
                  </a:lnTo>
                  <a:lnTo>
                    <a:pt x="5" y="64"/>
                  </a:lnTo>
                  <a:lnTo>
                    <a:pt x="9" y="64"/>
                  </a:lnTo>
                  <a:lnTo>
                    <a:pt x="10" y="63"/>
                  </a:lnTo>
                  <a:lnTo>
                    <a:pt x="11" y="61"/>
                  </a:lnTo>
                  <a:lnTo>
                    <a:pt x="11" y="61"/>
                  </a:lnTo>
                  <a:lnTo>
                    <a:pt x="17" y="45"/>
                  </a:lnTo>
                  <a:lnTo>
                    <a:pt x="23" y="30"/>
                  </a:lnTo>
                  <a:lnTo>
                    <a:pt x="23" y="30"/>
                  </a:lnTo>
                  <a:lnTo>
                    <a:pt x="28" y="19"/>
                  </a:lnTo>
                  <a:lnTo>
                    <a:pt x="30" y="12"/>
                  </a:lnTo>
                  <a:lnTo>
                    <a:pt x="31" y="6"/>
                  </a:lnTo>
                  <a:lnTo>
                    <a:pt x="31" y="6"/>
                  </a:lnTo>
                  <a:lnTo>
                    <a:pt x="31" y="3"/>
                  </a:lnTo>
                  <a:lnTo>
                    <a:pt x="30" y="2"/>
                  </a:lnTo>
                  <a:lnTo>
                    <a:pt x="27" y="0"/>
                  </a:lnTo>
                  <a:lnTo>
                    <a:pt x="26" y="0"/>
                  </a:lnTo>
                  <a:lnTo>
                    <a:pt x="22" y="2"/>
                  </a:lnTo>
                  <a:lnTo>
                    <a:pt x="21" y="4"/>
                  </a:lnTo>
                  <a:lnTo>
                    <a:pt x="19" y="6"/>
                  </a:lnTo>
                  <a:lnTo>
                    <a:pt x="19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12" name="Freeform 339"/>
            <p:cNvSpPr/>
            <p:nvPr/>
          </p:nvSpPr>
          <p:spPr bwMode="auto">
            <a:xfrm>
              <a:off x="2549526" y="1446213"/>
              <a:ext cx="19050" cy="34925"/>
            </a:xfrm>
            <a:custGeom>
              <a:avLst/>
              <a:gdLst/>
              <a:ahLst/>
              <a:cxnLst>
                <a:cxn ang="0">
                  <a:pos x="40" y="2"/>
                </a:cxn>
                <a:cxn ang="0">
                  <a:pos x="40" y="2"/>
                </a:cxn>
                <a:cxn ang="0">
                  <a:pos x="32" y="8"/>
                </a:cxn>
                <a:cxn ang="0">
                  <a:pos x="25" y="17"/>
                </a:cxn>
                <a:cxn ang="0">
                  <a:pos x="19" y="27"/>
                </a:cxn>
                <a:cxn ang="0">
                  <a:pos x="14" y="37"/>
                </a:cxn>
                <a:cxn ang="0">
                  <a:pos x="5" y="59"/>
                </a:cxn>
                <a:cxn ang="0">
                  <a:pos x="0" y="80"/>
                </a:cxn>
                <a:cxn ang="0">
                  <a:pos x="0" y="80"/>
                </a:cxn>
                <a:cxn ang="0">
                  <a:pos x="0" y="83"/>
                </a:cxn>
                <a:cxn ang="0">
                  <a:pos x="0" y="85"/>
                </a:cxn>
                <a:cxn ang="0">
                  <a:pos x="4" y="88"/>
                </a:cxn>
                <a:cxn ang="0">
                  <a:pos x="8" y="87"/>
                </a:cxn>
                <a:cxn ang="0">
                  <a:pos x="9" y="85"/>
                </a:cxn>
                <a:cxn ang="0">
                  <a:pos x="10" y="84"/>
                </a:cxn>
                <a:cxn ang="0">
                  <a:pos x="10" y="84"/>
                </a:cxn>
                <a:cxn ang="0">
                  <a:pos x="17" y="63"/>
                </a:cxn>
                <a:cxn ang="0">
                  <a:pos x="21" y="53"/>
                </a:cxn>
                <a:cxn ang="0">
                  <a:pos x="25" y="44"/>
                </a:cxn>
                <a:cxn ang="0">
                  <a:pos x="25" y="44"/>
                </a:cxn>
                <a:cxn ang="0">
                  <a:pos x="30" y="34"/>
                </a:cxn>
                <a:cxn ang="0">
                  <a:pos x="34" y="27"/>
                </a:cxn>
                <a:cxn ang="0">
                  <a:pos x="39" y="19"/>
                </a:cxn>
                <a:cxn ang="0">
                  <a:pos x="45" y="11"/>
                </a:cxn>
                <a:cxn ang="0">
                  <a:pos x="45" y="11"/>
                </a:cxn>
                <a:cxn ang="0">
                  <a:pos x="48" y="10"/>
                </a:cxn>
                <a:cxn ang="0">
                  <a:pos x="48" y="7"/>
                </a:cxn>
                <a:cxn ang="0">
                  <a:pos x="47" y="3"/>
                </a:cxn>
                <a:cxn ang="0">
                  <a:pos x="45" y="2"/>
                </a:cxn>
                <a:cxn ang="0">
                  <a:pos x="44" y="0"/>
                </a:cxn>
                <a:cxn ang="0">
                  <a:pos x="43" y="0"/>
                </a:cxn>
                <a:cxn ang="0">
                  <a:pos x="40" y="2"/>
                </a:cxn>
                <a:cxn ang="0">
                  <a:pos x="40" y="2"/>
                </a:cxn>
              </a:cxnLst>
              <a:rect l="0" t="0" r="r" b="b"/>
              <a:pathLst>
                <a:path w="48" h="88">
                  <a:moveTo>
                    <a:pt x="40" y="2"/>
                  </a:moveTo>
                  <a:lnTo>
                    <a:pt x="40" y="2"/>
                  </a:lnTo>
                  <a:lnTo>
                    <a:pt x="32" y="8"/>
                  </a:lnTo>
                  <a:lnTo>
                    <a:pt x="25" y="17"/>
                  </a:lnTo>
                  <a:lnTo>
                    <a:pt x="19" y="27"/>
                  </a:lnTo>
                  <a:lnTo>
                    <a:pt x="14" y="37"/>
                  </a:lnTo>
                  <a:lnTo>
                    <a:pt x="5" y="59"/>
                  </a:lnTo>
                  <a:lnTo>
                    <a:pt x="0" y="80"/>
                  </a:lnTo>
                  <a:lnTo>
                    <a:pt x="0" y="80"/>
                  </a:lnTo>
                  <a:lnTo>
                    <a:pt x="0" y="83"/>
                  </a:lnTo>
                  <a:lnTo>
                    <a:pt x="0" y="85"/>
                  </a:lnTo>
                  <a:lnTo>
                    <a:pt x="4" y="88"/>
                  </a:lnTo>
                  <a:lnTo>
                    <a:pt x="8" y="87"/>
                  </a:lnTo>
                  <a:lnTo>
                    <a:pt x="9" y="85"/>
                  </a:lnTo>
                  <a:lnTo>
                    <a:pt x="10" y="84"/>
                  </a:lnTo>
                  <a:lnTo>
                    <a:pt x="10" y="84"/>
                  </a:lnTo>
                  <a:lnTo>
                    <a:pt x="17" y="63"/>
                  </a:lnTo>
                  <a:lnTo>
                    <a:pt x="21" y="53"/>
                  </a:lnTo>
                  <a:lnTo>
                    <a:pt x="25" y="44"/>
                  </a:lnTo>
                  <a:lnTo>
                    <a:pt x="25" y="44"/>
                  </a:lnTo>
                  <a:lnTo>
                    <a:pt x="30" y="34"/>
                  </a:lnTo>
                  <a:lnTo>
                    <a:pt x="34" y="27"/>
                  </a:lnTo>
                  <a:lnTo>
                    <a:pt x="39" y="19"/>
                  </a:lnTo>
                  <a:lnTo>
                    <a:pt x="45" y="11"/>
                  </a:lnTo>
                  <a:lnTo>
                    <a:pt x="45" y="11"/>
                  </a:lnTo>
                  <a:lnTo>
                    <a:pt x="48" y="10"/>
                  </a:lnTo>
                  <a:lnTo>
                    <a:pt x="48" y="7"/>
                  </a:lnTo>
                  <a:lnTo>
                    <a:pt x="47" y="3"/>
                  </a:lnTo>
                  <a:lnTo>
                    <a:pt x="45" y="2"/>
                  </a:lnTo>
                  <a:lnTo>
                    <a:pt x="44" y="0"/>
                  </a:lnTo>
                  <a:lnTo>
                    <a:pt x="43" y="0"/>
                  </a:lnTo>
                  <a:lnTo>
                    <a:pt x="40" y="2"/>
                  </a:lnTo>
                  <a:lnTo>
                    <a:pt x="4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13" name="Freeform 340"/>
            <p:cNvSpPr/>
            <p:nvPr/>
          </p:nvSpPr>
          <p:spPr bwMode="auto">
            <a:xfrm>
              <a:off x="2563814" y="1465263"/>
              <a:ext cx="15875" cy="25400"/>
            </a:xfrm>
            <a:custGeom>
              <a:avLst/>
              <a:gdLst/>
              <a:ahLst/>
              <a:cxnLst>
                <a:cxn ang="0">
                  <a:pos x="27" y="1"/>
                </a:cxn>
                <a:cxn ang="0">
                  <a:pos x="27" y="1"/>
                </a:cxn>
                <a:cxn ang="0">
                  <a:pos x="18" y="13"/>
                </a:cxn>
                <a:cxn ang="0">
                  <a:pos x="9" y="28"/>
                </a:cxn>
                <a:cxn ang="0">
                  <a:pos x="5" y="35"/>
                </a:cxn>
                <a:cxn ang="0">
                  <a:pos x="2" y="43"/>
                </a:cxn>
                <a:cxn ang="0">
                  <a:pos x="0" y="51"/>
                </a:cxn>
                <a:cxn ang="0">
                  <a:pos x="0" y="59"/>
                </a:cxn>
                <a:cxn ang="0">
                  <a:pos x="0" y="59"/>
                </a:cxn>
                <a:cxn ang="0">
                  <a:pos x="0" y="62"/>
                </a:cxn>
                <a:cxn ang="0">
                  <a:pos x="1" y="63"/>
                </a:cxn>
                <a:cxn ang="0">
                  <a:pos x="5" y="64"/>
                </a:cxn>
                <a:cxn ang="0">
                  <a:pos x="9" y="63"/>
                </a:cxn>
                <a:cxn ang="0">
                  <a:pos x="10" y="62"/>
                </a:cxn>
                <a:cxn ang="0">
                  <a:pos x="10" y="59"/>
                </a:cxn>
                <a:cxn ang="0">
                  <a:pos x="10" y="59"/>
                </a:cxn>
                <a:cxn ang="0">
                  <a:pos x="11" y="52"/>
                </a:cxn>
                <a:cxn ang="0">
                  <a:pos x="13" y="46"/>
                </a:cxn>
                <a:cxn ang="0">
                  <a:pos x="19" y="33"/>
                </a:cxn>
                <a:cxn ang="0">
                  <a:pos x="27" y="20"/>
                </a:cxn>
                <a:cxn ang="0">
                  <a:pos x="36" y="9"/>
                </a:cxn>
                <a:cxn ang="0">
                  <a:pos x="36" y="9"/>
                </a:cxn>
                <a:cxn ang="0">
                  <a:pos x="38" y="8"/>
                </a:cxn>
                <a:cxn ang="0">
                  <a:pos x="38" y="5"/>
                </a:cxn>
                <a:cxn ang="0">
                  <a:pos x="35" y="1"/>
                </a:cxn>
                <a:cxn ang="0">
                  <a:pos x="32" y="0"/>
                </a:cxn>
                <a:cxn ang="0">
                  <a:pos x="30" y="0"/>
                </a:cxn>
                <a:cxn ang="0">
                  <a:pos x="27" y="1"/>
                </a:cxn>
                <a:cxn ang="0">
                  <a:pos x="27" y="1"/>
                </a:cxn>
              </a:cxnLst>
              <a:rect l="0" t="0" r="r" b="b"/>
              <a:pathLst>
                <a:path w="38" h="64">
                  <a:moveTo>
                    <a:pt x="27" y="1"/>
                  </a:moveTo>
                  <a:lnTo>
                    <a:pt x="27" y="1"/>
                  </a:lnTo>
                  <a:lnTo>
                    <a:pt x="18" y="13"/>
                  </a:lnTo>
                  <a:lnTo>
                    <a:pt x="9" y="28"/>
                  </a:lnTo>
                  <a:lnTo>
                    <a:pt x="5" y="35"/>
                  </a:lnTo>
                  <a:lnTo>
                    <a:pt x="2" y="43"/>
                  </a:lnTo>
                  <a:lnTo>
                    <a:pt x="0" y="51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0" y="62"/>
                  </a:lnTo>
                  <a:lnTo>
                    <a:pt x="1" y="63"/>
                  </a:lnTo>
                  <a:lnTo>
                    <a:pt x="5" y="64"/>
                  </a:lnTo>
                  <a:lnTo>
                    <a:pt x="9" y="63"/>
                  </a:lnTo>
                  <a:lnTo>
                    <a:pt x="10" y="62"/>
                  </a:lnTo>
                  <a:lnTo>
                    <a:pt x="10" y="59"/>
                  </a:lnTo>
                  <a:lnTo>
                    <a:pt x="10" y="59"/>
                  </a:lnTo>
                  <a:lnTo>
                    <a:pt x="11" y="52"/>
                  </a:lnTo>
                  <a:lnTo>
                    <a:pt x="13" y="46"/>
                  </a:lnTo>
                  <a:lnTo>
                    <a:pt x="19" y="33"/>
                  </a:lnTo>
                  <a:lnTo>
                    <a:pt x="27" y="20"/>
                  </a:lnTo>
                  <a:lnTo>
                    <a:pt x="36" y="9"/>
                  </a:lnTo>
                  <a:lnTo>
                    <a:pt x="36" y="9"/>
                  </a:lnTo>
                  <a:lnTo>
                    <a:pt x="38" y="8"/>
                  </a:lnTo>
                  <a:lnTo>
                    <a:pt x="38" y="5"/>
                  </a:lnTo>
                  <a:lnTo>
                    <a:pt x="35" y="1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27" y="1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14" name="Freeform 341"/>
            <p:cNvSpPr/>
            <p:nvPr/>
          </p:nvSpPr>
          <p:spPr bwMode="auto">
            <a:xfrm>
              <a:off x="2587626" y="1468438"/>
              <a:ext cx="15875" cy="23813"/>
            </a:xfrm>
            <a:custGeom>
              <a:avLst/>
              <a:gdLst/>
              <a:ahLst/>
              <a:cxnLst>
                <a:cxn ang="0">
                  <a:pos x="27" y="3"/>
                </a:cxn>
                <a:cxn ang="0">
                  <a:pos x="27" y="3"/>
                </a:cxn>
                <a:cxn ang="0">
                  <a:pos x="19" y="14"/>
                </a:cxn>
                <a:cxn ang="0">
                  <a:pos x="12" y="26"/>
                </a:cxn>
                <a:cxn ang="0">
                  <a:pos x="5" y="39"/>
                </a:cxn>
                <a:cxn ang="0">
                  <a:pos x="0" y="54"/>
                </a:cxn>
                <a:cxn ang="0">
                  <a:pos x="0" y="54"/>
                </a:cxn>
                <a:cxn ang="0">
                  <a:pos x="0" y="56"/>
                </a:cxn>
                <a:cxn ang="0">
                  <a:pos x="1" y="58"/>
                </a:cxn>
                <a:cxn ang="0">
                  <a:pos x="5" y="60"/>
                </a:cxn>
                <a:cxn ang="0">
                  <a:pos x="9" y="60"/>
                </a:cxn>
                <a:cxn ang="0">
                  <a:pos x="10" y="59"/>
                </a:cxn>
                <a:cxn ang="0">
                  <a:pos x="12" y="56"/>
                </a:cxn>
                <a:cxn ang="0">
                  <a:pos x="12" y="56"/>
                </a:cxn>
                <a:cxn ang="0">
                  <a:pos x="15" y="43"/>
                </a:cxn>
                <a:cxn ang="0">
                  <a:pos x="22" y="31"/>
                </a:cxn>
                <a:cxn ang="0">
                  <a:pos x="30" y="20"/>
                </a:cxn>
                <a:cxn ang="0">
                  <a:pos x="38" y="8"/>
                </a:cxn>
                <a:cxn ang="0">
                  <a:pos x="38" y="8"/>
                </a:cxn>
                <a:cxn ang="0">
                  <a:pos x="39" y="7"/>
                </a:cxn>
                <a:cxn ang="0">
                  <a:pos x="38" y="4"/>
                </a:cxn>
                <a:cxn ang="0">
                  <a:pos x="38" y="3"/>
                </a:cxn>
                <a:cxn ang="0">
                  <a:pos x="36" y="1"/>
                </a:cxn>
                <a:cxn ang="0">
                  <a:pos x="31" y="0"/>
                </a:cxn>
                <a:cxn ang="0">
                  <a:pos x="30" y="1"/>
                </a:cxn>
                <a:cxn ang="0">
                  <a:pos x="27" y="3"/>
                </a:cxn>
                <a:cxn ang="0">
                  <a:pos x="27" y="3"/>
                </a:cxn>
              </a:cxnLst>
              <a:rect l="0" t="0" r="r" b="b"/>
              <a:pathLst>
                <a:path w="39" h="60">
                  <a:moveTo>
                    <a:pt x="27" y="3"/>
                  </a:moveTo>
                  <a:lnTo>
                    <a:pt x="27" y="3"/>
                  </a:lnTo>
                  <a:lnTo>
                    <a:pt x="19" y="14"/>
                  </a:lnTo>
                  <a:lnTo>
                    <a:pt x="12" y="26"/>
                  </a:lnTo>
                  <a:lnTo>
                    <a:pt x="5" y="39"/>
                  </a:lnTo>
                  <a:lnTo>
                    <a:pt x="0" y="54"/>
                  </a:lnTo>
                  <a:lnTo>
                    <a:pt x="0" y="54"/>
                  </a:lnTo>
                  <a:lnTo>
                    <a:pt x="0" y="56"/>
                  </a:lnTo>
                  <a:lnTo>
                    <a:pt x="1" y="58"/>
                  </a:lnTo>
                  <a:lnTo>
                    <a:pt x="5" y="60"/>
                  </a:lnTo>
                  <a:lnTo>
                    <a:pt x="9" y="60"/>
                  </a:lnTo>
                  <a:lnTo>
                    <a:pt x="10" y="59"/>
                  </a:lnTo>
                  <a:lnTo>
                    <a:pt x="12" y="56"/>
                  </a:lnTo>
                  <a:lnTo>
                    <a:pt x="12" y="56"/>
                  </a:lnTo>
                  <a:lnTo>
                    <a:pt x="15" y="43"/>
                  </a:lnTo>
                  <a:lnTo>
                    <a:pt x="22" y="31"/>
                  </a:lnTo>
                  <a:lnTo>
                    <a:pt x="30" y="20"/>
                  </a:lnTo>
                  <a:lnTo>
                    <a:pt x="38" y="8"/>
                  </a:lnTo>
                  <a:lnTo>
                    <a:pt x="38" y="8"/>
                  </a:lnTo>
                  <a:lnTo>
                    <a:pt x="39" y="7"/>
                  </a:lnTo>
                  <a:lnTo>
                    <a:pt x="38" y="4"/>
                  </a:lnTo>
                  <a:lnTo>
                    <a:pt x="38" y="3"/>
                  </a:lnTo>
                  <a:lnTo>
                    <a:pt x="36" y="1"/>
                  </a:lnTo>
                  <a:lnTo>
                    <a:pt x="31" y="0"/>
                  </a:lnTo>
                  <a:lnTo>
                    <a:pt x="30" y="1"/>
                  </a:lnTo>
                  <a:lnTo>
                    <a:pt x="27" y="3"/>
                  </a:lnTo>
                  <a:lnTo>
                    <a:pt x="27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15" name="Freeform 342"/>
            <p:cNvSpPr/>
            <p:nvPr/>
          </p:nvSpPr>
          <p:spPr bwMode="auto">
            <a:xfrm>
              <a:off x="2609851" y="1476376"/>
              <a:ext cx="7938" cy="20638"/>
            </a:xfrm>
            <a:custGeom>
              <a:avLst/>
              <a:gdLst/>
              <a:ahLst/>
              <a:cxnLst>
                <a:cxn ang="0">
                  <a:pos x="8" y="7"/>
                </a:cxn>
                <a:cxn ang="0">
                  <a:pos x="8" y="7"/>
                </a:cxn>
                <a:cxn ang="0">
                  <a:pos x="7" y="16"/>
                </a:cxn>
                <a:cxn ang="0">
                  <a:pos x="6" y="26"/>
                </a:cxn>
                <a:cxn ang="0">
                  <a:pos x="0" y="46"/>
                </a:cxn>
                <a:cxn ang="0">
                  <a:pos x="0" y="46"/>
                </a:cxn>
                <a:cxn ang="0">
                  <a:pos x="0" y="49"/>
                </a:cxn>
                <a:cxn ang="0">
                  <a:pos x="2" y="51"/>
                </a:cxn>
                <a:cxn ang="0">
                  <a:pos x="4" y="54"/>
                </a:cxn>
                <a:cxn ang="0">
                  <a:pos x="8" y="53"/>
                </a:cxn>
                <a:cxn ang="0">
                  <a:pos x="11" y="51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7" y="28"/>
                </a:cxn>
                <a:cxn ang="0">
                  <a:pos x="19" y="17"/>
                </a:cxn>
                <a:cxn ang="0">
                  <a:pos x="20" y="7"/>
                </a:cxn>
                <a:cxn ang="0">
                  <a:pos x="20" y="7"/>
                </a:cxn>
                <a:cxn ang="0">
                  <a:pos x="19" y="4"/>
                </a:cxn>
                <a:cxn ang="0">
                  <a:pos x="17" y="2"/>
                </a:cxn>
                <a:cxn ang="0">
                  <a:pos x="14" y="0"/>
                </a:cxn>
                <a:cxn ang="0">
                  <a:pos x="10" y="2"/>
                </a:cxn>
                <a:cxn ang="0">
                  <a:pos x="8" y="4"/>
                </a:cxn>
                <a:cxn ang="0">
                  <a:pos x="8" y="7"/>
                </a:cxn>
                <a:cxn ang="0">
                  <a:pos x="8" y="7"/>
                </a:cxn>
              </a:cxnLst>
              <a:rect l="0" t="0" r="r" b="b"/>
              <a:pathLst>
                <a:path w="20" h="54">
                  <a:moveTo>
                    <a:pt x="8" y="7"/>
                  </a:moveTo>
                  <a:lnTo>
                    <a:pt x="8" y="7"/>
                  </a:lnTo>
                  <a:lnTo>
                    <a:pt x="7" y="16"/>
                  </a:lnTo>
                  <a:lnTo>
                    <a:pt x="6" y="26"/>
                  </a:lnTo>
                  <a:lnTo>
                    <a:pt x="0" y="46"/>
                  </a:lnTo>
                  <a:lnTo>
                    <a:pt x="0" y="46"/>
                  </a:lnTo>
                  <a:lnTo>
                    <a:pt x="0" y="49"/>
                  </a:lnTo>
                  <a:lnTo>
                    <a:pt x="2" y="51"/>
                  </a:lnTo>
                  <a:lnTo>
                    <a:pt x="4" y="54"/>
                  </a:lnTo>
                  <a:lnTo>
                    <a:pt x="8" y="53"/>
                  </a:lnTo>
                  <a:lnTo>
                    <a:pt x="11" y="51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7" y="28"/>
                  </a:lnTo>
                  <a:lnTo>
                    <a:pt x="19" y="1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8" y="4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16" name="Freeform 343"/>
            <p:cNvSpPr/>
            <p:nvPr/>
          </p:nvSpPr>
          <p:spPr bwMode="auto">
            <a:xfrm>
              <a:off x="2686051" y="1492251"/>
              <a:ext cx="14288" cy="22225"/>
            </a:xfrm>
            <a:custGeom>
              <a:avLst/>
              <a:gdLst/>
              <a:ahLst/>
              <a:cxnLst>
                <a:cxn ang="0">
                  <a:pos x="27" y="1"/>
                </a:cxn>
                <a:cxn ang="0">
                  <a:pos x="27" y="1"/>
                </a:cxn>
                <a:cxn ang="0">
                  <a:pos x="19" y="13"/>
                </a:cxn>
                <a:cxn ang="0">
                  <a:pos x="11" y="23"/>
                </a:cxn>
                <a:cxn ang="0">
                  <a:pos x="4" y="35"/>
                </a:cxn>
                <a:cxn ang="0">
                  <a:pos x="0" y="48"/>
                </a:cxn>
                <a:cxn ang="0">
                  <a:pos x="0" y="48"/>
                </a:cxn>
                <a:cxn ang="0">
                  <a:pos x="0" y="51"/>
                </a:cxn>
                <a:cxn ang="0">
                  <a:pos x="0" y="53"/>
                </a:cxn>
                <a:cxn ang="0">
                  <a:pos x="4" y="56"/>
                </a:cxn>
                <a:cxn ang="0">
                  <a:pos x="8" y="54"/>
                </a:cxn>
                <a:cxn ang="0">
                  <a:pos x="10" y="53"/>
                </a:cxn>
                <a:cxn ang="0">
                  <a:pos x="11" y="52"/>
                </a:cxn>
                <a:cxn ang="0">
                  <a:pos x="11" y="52"/>
                </a:cxn>
                <a:cxn ang="0">
                  <a:pos x="15" y="39"/>
                </a:cxn>
                <a:cxn ang="0">
                  <a:pos x="21" y="28"/>
                </a:cxn>
                <a:cxn ang="0">
                  <a:pos x="37" y="7"/>
                </a:cxn>
                <a:cxn ang="0">
                  <a:pos x="37" y="7"/>
                </a:cxn>
                <a:cxn ang="0">
                  <a:pos x="38" y="5"/>
                </a:cxn>
                <a:cxn ang="0">
                  <a:pos x="38" y="3"/>
                </a:cxn>
                <a:cxn ang="0">
                  <a:pos x="37" y="1"/>
                </a:cxn>
                <a:cxn ang="0">
                  <a:pos x="36" y="0"/>
                </a:cxn>
                <a:cxn ang="0">
                  <a:pos x="32" y="0"/>
                </a:cxn>
                <a:cxn ang="0">
                  <a:pos x="29" y="0"/>
                </a:cxn>
                <a:cxn ang="0">
                  <a:pos x="27" y="1"/>
                </a:cxn>
                <a:cxn ang="0">
                  <a:pos x="27" y="1"/>
                </a:cxn>
              </a:cxnLst>
              <a:rect l="0" t="0" r="r" b="b"/>
              <a:pathLst>
                <a:path w="38" h="56">
                  <a:moveTo>
                    <a:pt x="27" y="1"/>
                  </a:moveTo>
                  <a:lnTo>
                    <a:pt x="27" y="1"/>
                  </a:lnTo>
                  <a:lnTo>
                    <a:pt x="19" y="13"/>
                  </a:lnTo>
                  <a:lnTo>
                    <a:pt x="11" y="23"/>
                  </a:lnTo>
                  <a:lnTo>
                    <a:pt x="4" y="35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0" y="51"/>
                  </a:lnTo>
                  <a:lnTo>
                    <a:pt x="0" y="53"/>
                  </a:lnTo>
                  <a:lnTo>
                    <a:pt x="4" y="56"/>
                  </a:lnTo>
                  <a:lnTo>
                    <a:pt x="8" y="54"/>
                  </a:lnTo>
                  <a:lnTo>
                    <a:pt x="10" y="53"/>
                  </a:lnTo>
                  <a:lnTo>
                    <a:pt x="11" y="52"/>
                  </a:lnTo>
                  <a:lnTo>
                    <a:pt x="11" y="52"/>
                  </a:lnTo>
                  <a:lnTo>
                    <a:pt x="15" y="39"/>
                  </a:lnTo>
                  <a:lnTo>
                    <a:pt x="21" y="28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8" y="5"/>
                  </a:lnTo>
                  <a:lnTo>
                    <a:pt x="38" y="3"/>
                  </a:lnTo>
                  <a:lnTo>
                    <a:pt x="37" y="1"/>
                  </a:lnTo>
                  <a:lnTo>
                    <a:pt x="36" y="0"/>
                  </a:lnTo>
                  <a:lnTo>
                    <a:pt x="32" y="0"/>
                  </a:lnTo>
                  <a:lnTo>
                    <a:pt x="29" y="0"/>
                  </a:lnTo>
                  <a:lnTo>
                    <a:pt x="27" y="1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17" name="Freeform 344"/>
            <p:cNvSpPr/>
            <p:nvPr/>
          </p:nvSpPr>
          <p:spPr bwMode="auto">
            <a:xfrm>
              <a:off x="2700339" y="1498601"/>
              <a:ext cx="11113" cy="25400"/>
            </a:xfrm>
            <a:custGeom>
              <a:avLst/>
              <a:gdLst/>
              <a:ahLst/>
              <a:cxnLst>
                <a:cxn ang="0">
                  <a:pos x="15" y="5"/>
                </a:cxn>
                <a:cxn ang="0">
                  <a:pos x="15" y="5"/>
                </a:cxn>
                <a:cxn ang="0">
                  <a:pos x="13" y="14"/>
                </a:cxn>
                <a:cxn ang="0">
                  <a:pos x="9" y="21"/>
                </a:cxn>
                <a:cxn ang="0">
                  <a:pos x="6" y="29"/>
                </a:cxn>
                <a:cxn ang="0">
                  <a:pos x="3" y="36"/>
                </a:cxn>
                <a:cxn ang="0">
                  <a:pos x="3" y="36"/>
                </a:cxn>
                <a:cxn ang="0">
                  <a:pos x="0" y="47"/>
                </a:cxn>
                <a:cxn ang="0">
                  <a:pos x="0" y="59"/>
                </a:cxn>
                <a:cxn ang="0">
                  <a:pos x="0" y="59"/>
                </a:cxn>
                <a:cxn ang="0">
                  <a:pos x="0" y="61"/>
                </a:cxn>
                <a:cxn ang="0">
                  <a:pos x="2" y="63"/>
                </a:cxn>
                <a:cxn ang="0">
                  <a:pos x="6" y="64"/>
                </a:cxn>
                <a:cxn ang="0">
                  <a:pos x="9" y="63"/>
                </a:cxn>
                <a:cxn ang="0">
                  <a:pos x="11" y="61"/>
                </a:cxn>
                <a:cxn ang="0">
                  <a:pos x="11" y="59"/>
                </a:cxn>
                <a:cxn ang="0">
                  <a:pos x="11" y="59"/>
                </a:cxn>
                <a:cxn ang="0">
                  <a:pos x="12" y="51"/>
                </a:cxn>
                <a:cxn ang="0">
                  <a:pos x="12" y="44"/>
                </a:cxn>
                <a:cxn ang="0">
                  <a:pos x="15" y="38"/>
                </a:cxn>
                <a:cxn ang="0">
                  <a:pos x="19" y="31"/>
                </a:cxn>
                <a:cxn ang="0">
                  <a:pos x="19" y="31"/>
                </a:cxn>
                <a:cxn ang="0">
                  <a:pos x="21" y="25"/>
                </a:cxn>
                <a:cxn ang="0">
                  <a:pos x="24" y="18"/>
                </a:cxn>
                <a:cxn ang="0">
                  <a:pos x="25" y="12"/>
                </a:cxn>
                <a:cxn ang="0">
                  <a:pos x="27" y="5"/>
                </a:cxn>
                <a:cxn ang="0">
                  <a:pos x="27" y="5"/>
                </a:cxn>
                <a:cxn ang="0">
                  <a:pos x="27" y="2"/>
                </a:cxn>
                <a:cxn ang="0">
                  <a:pos x="25" y="1"/>
                </a:cxn>
                <a:cxn ang="0">
                  <a:pos x="24" y="0"/>
                </a:cxn>
                <a:cxn ang="0">
                  <a:pos x="21" y="0"/>
                </a:cxn>
                <a:cxn ang="0">
                  <a:pos x="17" y="1"/>
                </a:cxn>
                <a:cxn ang="0">
                  <a:pos x="16" y="2"/>
                </a:cxn>
                <a:cxn ang="0">
                  <a:pos x="15" y="5"/>
                </a:cxn>
                <a:cxn ang="0">
                  <a:pos x="15" y="5"/>
                </a:cxn>
              </a:cxnLst>
              <a:rect l="0" t="0" r="r" b="b"/>
              <a:pathLst>
                <a:path w="27" h="64">
                  <a:moveTo>
                    <a:pt x="15" y="5"/>
                  </a:moveTo>
                  <a:lnTo>
                    <a:pt x="15" y="5"/>
                  </a:lnTo>
                  <a:lnTo>
                    <a:pt x="13" y="14"/>
                  </a:lnTo>
                  <a:lnTo>
                    <a:pt x="9" y="21"/>
                  </a:lnTo>
                  <a:lnTo>
                    <a:pt x="6" y="29"/>
                  </a:lnTo>
                  <a:lnTo>
                    <a:pt x="3" y="36"/>
                  </a:lnTo>
                  <a:lnTo>
                    <a:pt x="3" y="36"/>
                  </a:lnTo>
                  <a:lnTo>
                    <a:pt x="0" y="47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0" y="61"/>
                  </a:lnTo>
                  <a:lnTo>
                    <a:pt x="2" y="63"/>
                  </a:lnTo>
                  <a:lnTo>
                    <a:pt x="6" y="64"/>
                  </a:lnTo>
                  <a:lnTo>
                    <a:pt x="9" y="63"/>
                  </a:lnTo>
                  <a:lnTo>
                    <a:pt x="11" y="61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2" y="51"/>
                  </a:lnTo>
                  <a:lnTo>
                    <a:pt x="12" y="44"/>
                  </a:lnTo>
                  <a:lnTo>
                    <a:pt x="15" y="38"/>
                  </a:lnTo>
                  <a:lnTo>
                    <a:pt x="19" y="31"/>
                  </a:lnTo>
                  <a:lnTo>
                    <a:pt x="19" y="31"/>
                  </a:lnTo>
                  <a:lnTo>
                    <a:pt x="21" y="25"/>
                  </a:lnTo>
                  <a:lnTo>
                    <a:pt x="24" y="18"/>
                  </a:lnTo>
                  <a:lnTo>
                    <a:pt x="25" y="12"/>
                  </a:lnTo>
                  <a:lnTo>
                    <a:pt x="27" y="5"/>
                  </a:lnTo>
                  <a:lnTo>
                    <a:pt x="27" y="5"/>
                  </a:lnTo>
                  <a:lnTo>
                    <a:pt x="27" y="2"/>
                  </a:lnTo>
                  <a:lnTo>
                    <a:pt x="25" y="1"/>
                  </a:lnTo>
                  <a:lnTo>
                    <a:pt x="24" y="0"/>
                  </a:lnTo>
                  <a:lnTo>
                    <a:pt x="21" y="0"/>
                  </a:lnTo>
                  <a:lnTo>
                    <a:pt x="17" y="1"/>
                  </a:lnTo>
                  <a:lnTo>
                    <a:pt x="16" y="2"/>
                  </a:lnTo>
                  <a:lnTo>
                    <a:pt x="15" y="5"/>
                  </a:lnTo>
                  <a:lnTo>
                    <a:pt x="1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18" name="Freeform 345"/>
            <p:cNvSpPr/>
            <p:nvPr/>
          </p:nvSpPr>
          <p:spPr bwMode="auto">
            <a:xfrm>
              <a:off x="2725739" y="1501776"/>
              <a:ext cx="9525" cy="28575"/>
            </a:xfrm>
            <a:custGeom>
              <a:avLst/>
              <a:gdLst/>
              <a:ahLst/>
              <a:cxnLst>
                <a:cxn ang="0">
                  <a:pos x="12" y="4"/>
                </a:cxn>
                <a:cxn ang="0">
                  <a:pos x="12" y="4"/>
                </a:cxn>
                <a:cxn ang="0">
                  <a:pos x="7" y="19"/>
                </a:cxn>
                <a:cxn ang="0">
                  <a:pos x="3" y="34"/>
                </a:cxn>
                <a:cxn ang="0">
                  <a:pos x="2" y="49"/>
                </a:cxn>
                <a:cxn ang="0">
                  <a:pos x="0" y="66"/>
                </a:cxn>
                <a:cxn ang="0">
                  <a:pos x="0" y="66"/>
                </a:cxn>
                <a:cxn ang="0">
                  <a:pos x="0" y="68"/>
                </a:cxn>
                <a:cxn ang="0">
                  <a:pos x="2" y="70"/>
                </a:cxn>
                <a:cxn ang="0">
                  <a:pos x="6" y="72"/>
                </a:cxn>
                <a:cxn ang="0">
                  <a:pos x="10" y="70"/>
                </a:cxn>
                <a:cxn ang="0">
                  <a:pos x="11" y="68"/>
                </a:cxn>
                <a:cxn ang="0">
                  <a:pos x="12" y="66"/>
                </a:cxn>
                <a:cxn ang="0">
                  <a:pos x="12" y="66"/>
                </a:cxn>
                <a:cxn ang="0">
                  <a:pos x="12" y="51"/>
                </a:cxn>
                <a:cxn ang="0">
                  <a:pos x="15" y="36"/>
                </a:cxn>
                <a:cxn ang="0">
                  <a:pos x="19" y="21"/>
                </a:cxn>
                <a:cxn ang="0">
                  <a:pos x="23" y="6"/>
                </a:cxn>
                <a:cxn ang="0">
                  <a:pos x="23" y="6"/>
                </a:cxn>
                <a:cxn ang="0">
                  <a:pos x="24" y="4"/>
                </a:cxn>
                <a:cxn ang="0">
                  <a:pos x="23" y="2"/>
                </a:cxn>
                <a:cxn ang="0">
                  <a:pos x="21" y="1"/>
                </a:cxn>
                <a:cxn ang="0">
                  <a:pos x="20" y="0"/>
                </a:cxn>
                <a:cxn ang="0">
                  <a:pos x="15" y="0"/>
                </a:cxn>
                <a:cxn ang="0">
                  <a:pos x="14" y="1"/>
                </a:cxn>
                <a:cxn ang="0">
                  <a:pos x="12" y="4"/>
                </a:cxn>
                <a:cxn ang="0">
                  <a:pos x="12" y="4"/>
                </a:cxn>
              </a:cxnLst>
              <a:rect l="0" t="0" r="r" b="b"/>
              <a:pathLst>
                <a:path w="24" h="72">
                  <a:moveTo>
                    <a:pt x="12" y="4"/>
                  </a:moveTo>
                  <a:lnTo>
                    <a:pt x="12" y="4"/>
                  </a:lnTo>
                  <a:lnTo>
                    <a:pt x="7" y="19"/>
                  </a:lnTo>
                  <a:lnTo>
                    <a:pt x="3" y="34"/>
                  </a:lnTo>
                  <a:lnTo>
                    <a:pt x="2" y="49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0" y="68"/>
                  </a:lnTo>
                  <a:lnTo>
                    <a:pt x="2" y="70"/>
                  </a:lnTo>
                  <a:lnTo>
                    <a:pt x="6" y="72"/>
                  </a:lnTo>
                  <a:lnTo>
                    <a:pt x="10" y="70"/>
                  </a:lnTo>
                  <a:lnTo>
                    <a:pt x="11" y="68"/>
                  </a:lnTo>
                  <a:lnTo>
                    <a:pt x="12" y="66"/>
                  </a:lnTo>
                  <a:lnTo>
                    <a:pt x="12" y="66"/>
                  </a:lnTo>
                  <a:lnTo>
                    <a:pt x="12" y="51"/>
                  </a:lnTo>
                  <a:lnTo>
                    <a:pt x="15" y="36"/>
                  </a:lnTo>
                  <a:lnTo>
                    <a:pt x="19" y="21"/>
                  </a:lnTo>
                  <a:lnTo>
                    <a:pt x="23" y="6"/>
                  </a:lnTo>
                  <a:lnTo>
                    <a:pt x="23" y="6"/>
                  </a:lnTo>
                  <a:lnTo>
                    <a:pt x="24" y="4"/>
                  </a:lnTo>
                  <a:lnTo>
                    <a:pt x="23" y="2"/>
                  </a:lnTo>
                  <a:lnTo>
                    <a:pt x="21" y="1"/>
                  </a:lnTo>
                  <a:lnTo>
                    <a:pt x="20" y="0"/>
                  </a:lnTo>
                  <a:lnTo>
                    <a:pt x="15" y="0"/>
                  </a:lnTo>
                  <a:lnTo>
                    <a:pt x="14" y="1"/>
                  </a:lnTo>
                  <a:lnTo>
                    <a:pt x="12" y="4"/>
                  </a:lnTo>
                  <a:lnTo>
                    <a:pt x="12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19" name="Freeform 346"/>
            <p:cNvSpPr/>
            <p:nvPr/>
          </p:nvSpPr>
          <p:spPr bwMode="auto">
            <a:xfrm>
              <a:off x="2749551" y="1503363"/>
              <a:ext cx="11113" cy="23813"/>
            </a:xfrm>
            <a:custGeom>
              <a:avLst/>
              <a:gdLst/>
              <a:ahLst/>
              <a:cxnLst>
                <a:cxn ang="0">
                  <a:pos x="16" y="2"/>
                </a:cxn>
                <a:cxn ang="0">
                  <a:pos x="16" y="2"/>
                </a:cxn>
                <a:cxn ang="0">
                  <a:pos x="9" y="14"/>
                </a:cxn>
                <a:cxn ang="0">
                  <a:pos x="4" y="27"/>
                </a:cxn>
                <a:cxn ang="0">
                  <a:pos x="1" y="40"/>
                </a:cxn>
                <a:cxn ang="0">
                  <a:pos x="0" y="55"/>
                </a:cxn>
                <a:cxn ang="0">
                  <a:pos x="0" y="55"/>
                </a:cxn>
                <a:cxn ang="0">
                  <a:pos x="0" y="57"/>
                </a:cxn>
                <a:cxn ang="0">
                  <a:pos x="1" y="58"/>
                </a:cxn>
                <a:cxn ang="0">
                  <a:pos x="5" y="60"/>
                </a:cxn>
                <a:cxn ang="0">
                  <a:pos x="9" y="58"/>
                </a:cxn>
                <a:cxn ang="0">
                  <a:pos x="10" y="57"/>
                </a:cxn>
                <a:cxn ang="0">
                  <a:pos x="10" y="55"/>
                </a:cxn>
                <a:cxn ang="0">
                  <a:pos x="10" y="55"/>
                </a:cxn>
                <a:cxn ang="0">
                  <a:pos x="12" y="41"/>
                </a:cxn>
                <a:cxn ang="0">
                  <a:pos x="16" y="30"/>
                </a:cxn>
                <a:cxn ang="0">
                  <a:pos x="20" y="18"/>
                </a:cxn>
                <a:cxn ang="0">
                  <a:pos x="25" y="7"/>
                </a:cxn>
                <a:cxn ang="0">
                  <a:pos x="25" y="7"/>
                </a:cxn>
                <a:cxn ang="0">
                  <a:pos x="26" y="5"/>
                </a:cxn>
                <a:cxn ang="0">
                  <a:pos x="26" y="4"/>
                </a:cxn>
                <a:cxn ang="0">
                  <a:pos x="23" y="0"/>
                </a:cxn>
                <a:cxn ang="0">
                  <a:pos x="20" y="0"/>
                </a:cxn>
                <a:cxn ang="0">
                  <a:pos x="17" y="0"/>
                </a:cxn>
                <a:cxn ang="0">
                  <a:pos x="16" y="2"/>
                </a:cxn>
                <a:cxn ang="0">
                  <a:pos x="16" y="2"/>
                </a:cxn>
              </a:cxnLst>
              <a:rect l="0" t="0" r="r" b="b"/>
              <a:pathLst>
                <a:path w="26" h="60">
                  <a:moveTo>
                    <a:pt x="16" y="2"/>
                  </a:moveTo>
                  <a:lnTo>
                    <a:pt x="16" y="2"/>
                  </a:lnTo>
                  <a:lnTo>
                    <a:pt x="9" y="14"/>
                  </a:lnTo>
                  <a:lnTo>
                    <a:pt x="4" y="27"/>
                  </a:lnTo>
                  <a:lnTo>
                    <a:pt x="1" y="40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0" y="57"/>
                  </a:lnTo>
                  <a:lnTo>
                    <a:pt x="1" y="58"/>
                  </a:lnTo>
                  <a:lnTo>
                    <a:pt x="5" y="60"/>
                  </a:lnTo>
                  <a:lnTo>
                    <a:pt x="9" y="58"/>
                  </a:lnTo>
                  <a:lnTo>
                    <a:pt x="10" y="57"/>
                  </a:lnTo>
                  <a:lnTo>
                    <a:pt x="10" y="55"/>
                  </a:lnTo>
                  <a:lnTo>
                    <a:pt x="10" y="55"/>
                  </a:lnTo>
                  <a:lnTo>
                    <a:pt x="12" y="41"/>
                  </a:lnTo>
                  <a:lnTo>
                    <a:pt x="16" y="30"/>
                  </a:lnTo>
                  <a:lnTo>
                    <a:pt x="20" y="18"/>
                  </a:lnTo>
                  <a:lnTo>
                    <a:pt x="25" y="7"/>
                  </a:lnTo>
                  <a:lnTo>
                    <a:pt x="25" y="7"/>
                  </a:lnTo>
                  <a:lnTo>
                    <a:pt x="26" y="5"/>
                  </a:lnTo>
                  <a:lnTo>
                    <a:pt x="26" y="4"/>
                  </a:lnTo>
                  <a:lnTo>
                    <a:pt x="23" y="0"/>
                  </a:lnTo>
                  <a:lnTo>
                    <a:pt x="20" y="0"/>
                  </a:lnTo>
                  <a:lnTo>
                    <a:pt x="17" y="0"/>
                  </a:lnTo>
                  <a:lnTo>
                    <a:pt x="16" y="2"/>
                  </a:lnTo>
                  <a:lnTo>
                    <a:pt x="1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20" name="Freeform 347"/>
            <p:cNvSpPr/>
            <p:nvPr/>
          </p:nvSpPr>
          <p:spPr bwMode="auto">
            <a:xfrm>
              <a:off x="2630489" y="1358901"/>
              <a:ext cx="17463" cy="28575"/>
            </a:xfrm>
            <a:custGeom>
              <a:avLst/>
              <a:gdLst/>
              <a:ahLst/>
              <a:cxnLst>
                <a:cxn ang="0">
                  <a:pos x="31" y="1"/>
                </a:cxn>
                <a:cxn ang="0">
                  <a:pos x="31" y="1"/>
                </a:cxn>
                <a:cxn ang="0">
                  <a:pos x="28" y="9"/>
                </a:cxn>
                <a:cxn ang="0">
                  <a:pos x="25" y="17"/>
                </a:cxn>
                <a:cxn ang="0">
                  <a:pos x="22" y="25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9" y="47"/>
                </a:cxn>
                <a:cxn ang="0">
                  <a:pos x="4" y="55"/>
                </a:cxn>
                <a:cxn ang="0">
                  <a:pos x="0" y="64"/>
                </a:cxn>
                <a:cxn ang="0">
                  <a:pos x="0" y="64"/>
                </a:cxn>
                <a:cxn ang="0">
                  <a:pos x="0" y="66"/>
                </a:cxn>
                <a:cxn ang="0">
                  <a:pos x="0" y="68"/>
                </a:cxn>
                <a:cxn ang="0">
                  <a:pos x="4" y="70"/>
                </a:cxn>
                <a:cxn ang="0">
                  <a:pos x="8" y="70"/>
                </a:cxn>
                <a:cxn ang="0">
                  <a:pos x="9" y="69"/>
                </a:cxn>
                <a:cxn ang="0">
                  <a:pos x="11" y="66"/>
                </a:cxn>
                <a:cxn ang="0">
                  <a:pos x="11" y="66"/>
                </a:cxn>
                <a:cxn ang="0">
                  <a:pos x="14" y="59"/>
                </a:cxn>
                <a:cxn ang="0">
                  <a:pos x="18" y="52"/>
                </a:cxn>
                <a:cxn ang="0">
                  <a:pos x="29" y="38"/>
                </a:cxn>
                <a:cxn ang="0">
                  <a:pos x="29" y="38"/>
                </a:cxn>
                <a:cxn ang="0">
                  <a:pos x="33" y="30"/>
                </a:cxn>
                <a:cxn ang="0">
                  <a:pos x="35" y="22"/>
                </a:cxn>
                <a:cxn ang="0">
                  <a:pos x="37" y="14"/>
                </a:cxn>
                <a:cxn ang="0">
                  <a:pos x="41" y="8"/>
                </a:cxn>
                <a:cxn ang="0">
                  <a:pos x="41" y="8"/>
                </a:cxn>
                <a:cxn ang="0">
                  <a:pos x="42" y="5"/>
                </a:cxn>
                <a:cxn ang="0">
                  <a:pos x="42" y="4"/>
                </a:cxn>
                <a:cxn ang="0">
                  <a:pos x="41" y="1"/>
                </a:cxn>
                <a:cxn ang="0">
                  <a:pos x="39" y="0"/>
                </a:cxn>
                <a:cxn ang="0">
                  <a:pos x="35" y="0"/>
                </a:cxn>
                <a:cxn ang="0">
                  <a:pos x="33" y="0"/>
                </a:cxn>
                <a:cxn ang="0">
                  <a:pos x="31" y="1"/>
                </a:cxn>
                <a:cxn ang="0">
                  <a:pos x="31" y="1"/>
                </a:cxn>
              </a:cxnLst>
              <a:rect l="0" t="0" r="r" b="b"/>
              <a:pathLst>
                <a:path w="42" h="70">
                  <a:moveTo>
                    <a:pt x="31" y="1"/>
                  </a:moveTo>
                  <a:lnTo>
                    <a:pt x="31" y="1"/>
                  </a:lnTo>
                  <a:lnTo>
                    <a:pt x="28" y="9"/>
                  </a:lnTo>
                  <a:lnTo>
                    <a:pt x="25" y="17"/>
                  </a:lnTo>
                  <a:lnTo>
                    <a:pt x="22" y="25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9" y="47"/>
                  </a:lnTo>
                  <a:lnTo>
                    <a:pt x="4" y="55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0" y="66"/>
                  </a:lnTo>
                  <a:lnTo>
                    <a:pt x="0" y="68"/>
                  </a:lnTo>
                  <a:lnTo>
                    <a:pt x="4" y="70"/>
                  </a:lnTo>
                  <a:lnTo>
                    <a:pt x="8" y="70"/>
                  </a:lnTo>
                  <a:lnTo>
                    <a:pt x="9" y="69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4" y="59"/>
                  </a:lnTo>
                  <a:lnTo>
                    <a:pt x="18" y="52"/>
                  </a:lnTo>
                  <a:lnTo>
                    <a:pt x="29" y="38"/>
                  </a:lnTo>
                  <a:lnTo>
                    <a:pt x="29" y="38"/>
                  </a:lnTo>
                  <a:lnTo>
                    <a:pt x="33" y="30"/>
                  </a:lnTo>
                  <a:lnTo>
                    <a:pt x="35" y="22"/>
                  </a:lnTo>
                  <a:lnTo>
                    <a:pt x="37" y="14"/>
                  </a:lnTo>
                  <a:lnTo>
                    <a:pt x="41" y="8"/>
                  </a:lnTo>
                  <a:lnTo>
                    <a:pt x="41" y="8"/>
                  </a:lnTo>
                  <a:lnTo>
                    <a:pt x="42" y="5"/>
                  </a:lnTo>
                  <a:lnTo>
                    <a:pt x="42" y="4"/>
                  </a:lnTo>
                  <a:lnTo>
                    <a:pt x="41" y="1"/>
                  </a:lnTo>
                  <a:lnTo>
                    <a:pt x="39" y="0"/>
                  </a:lnTo>
                  <a:lnTo>
                    <a:pt x="35" y="0"/>
                  </a:lnTo>
                  <a:lnTo>
                    <a:pt x="33" y="0"/>
                  </a:lnTo>
                  <a:lnTo>
                    <a:pt x="31" y="1"/>
                  </a:lnTo>
                  <a:lnTo>
                    <a:pt x="31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21" name="Freeform 348"/>
            <p:cNvSpPr/>
            <p:nvPr/>
          </p:nvSpPr>
          <p:spPr bwMode="auto">
            <a:xfrm>
              <a:off x="2655889" y="1355726"/>
              <a:ext cx="15875" cy="26988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32" y="0"/>
                </a:cxn>
                <a:cxn ang="0">
                  <a:pos x="29" y="0"/>
                </a:cxn>
                <a:cxn ang="0">
                  <a:pos x="26" y="3"/>
                </a:cxn>
                <a:cxn ang="0">
                  <a:pos x="22" y="6"/>
                </a:cxn>
                <a:cxn ang="0">
                  <a:pos x="20" y="13"/>
                </a:cxn>
                <a:cxn ang="0">
                  <a:pos x="17" y="18"/>
                </a:cxn>
                <a:cxn ang="0">
                  <a:pos x="17" y="18"/>
                </a:cxn>
                <a:cxn ang="0">
                  <a:pos x="9" y="39"/>
                </a:cxn>
                <a:cxn ang="0">
                  <a:pos x="1" y="59"/>
                </a:cxn>
                <a:cxn ang="0">
                  <a:pos x="1" y="59"/>
                </a:cxn>
                <a:cxn ang="0">
                  <a:pos x="0" y="61"/>
                </a:cxn>
                <a:cxn ang="0">
                  <a:pos x="1" y="64"/>
                </a:cxn>
                <a:cxn ang="0">
                  <a:pos x="4" y="67"/>
                </a:cxn>
                <a:cxn ang="0">
                  <a:pos x="5" y="68"/>
                </a:cxn>
                <a:cxn ang="0">
                  <a:pos x="8" y="68"/>
                </a:cxn>
                <a:cxn ang="0">
                  <a:pos x="9" y="67"/>
                </a:cxn>
                <a:cxn ang="0">
                  <a:pos x="11" y="65"/>
                </a:cxn>
                <a:cxn ang="0">
                  <a:pos x="11" y="65"/>
                </a:cxn>
                <a:cxn ang="0">
                  <a:pos x="24" y="35"/>
                </a:cxn>
                <a:cxn ang="0">
                  <a:pos x="24" y="35"/>
                </a:cxn>
                <a:cxn ang="0">
                  <a:pos x="28" y="21"/>
                </a:cxn>
                <a:cxn ang="0">
                  <a:pos x="30" y="14"/>
                </a:cxn>
                <a:cxn ang="0">
                  <a:pos x="33" y="12"/>
                </a:cxn>
                <a:cxn ang="0">
                  <a:pos x="34" y="10"/>
                </a:cxn>
                <a:cxn ang="0">
                  <a:pos x="34" y="10"/>
                </a:cxn>
                <a:cxn ang="0">
                  <a:pos x="37" y="9"/>
                </a:cxn>
                <a:cxn ang="0">
                  <a:pos x="38" y="8"/>
                </a:cxn>
                <a:cxn ang="0">
                  <a:pos x="38" y="6"/>
                </a:cxn>
                <a:cxn ang="0">
                  <a:pos x="38" y="4"/>
                </a:cxn>
                <a:cxn ang="0">
                  <a:pos x="35" y="0"/>
                </a:cxn>
                <a:cxn ang="0">
                  <a:pos x="34" y="0"/>
                </a:cxn>
                <a:cxn ang="0">
                  <a:pos x="32" y="0"/>
                </a:cxn>
                <a:cxn ang="0">
                  <a:pos x="32" y="0"/>
                </a:cxn>
              </a:cxnLst>
              <a:rect l="0" t="0" r="r" b="b"/>
              <a:pathLst>
                <a:path w="38" h="68">
                  <a:moveTo>
                    <a:pt x="32" y="0"/>
                  </a:moveTo>
                  <a:lnTo>
                    <a:pt x="32" y="0"/>
                  </a:lnTo>
                  <a:lnTo>
                    <a:pt x="29" y="0"/>
                  </a:lnTo>
                  <a:lnTo>
                    <a:pt x="26" y="3"/>
                  </a:lnTo>
                  <a:lnTo>
                    <a:pt x="22" y="6"/>
                  </a:lnTo>
                  <a:lnTo>
                    <a:pt x="20" y="13"/>
                  </a:lnTo>
                  <a:lnTo>
                    <a:pt x="17" y="18"/>
                  </a:lnTo>
                  <a:lnTo>
                    <a:pt x="17" y="18"/>
                  </a:lnTo>
                  <a:lnTo>
                    <a:pt x="9" y="39"/>
                  </a:lnTo>
                  <a:lnTo>
                    <a:pt x="1" y="59"/>
                  </a:lnTo>
                  <a:lnTo>
                    <a:pt x="1" y="59"/>
                  </a:lnTo>
                  <a:lnTo>
                    <a:pt x="0" y="61"/>
                  </a:lnTo>
                  <a:lnTo>
                    <a:pt x="1" y="64"/>
                  </a:lnTo>
                  <a:lnTo>
                    <a:pt x="4" y="67"/>
                  </a:lnTo>
                  <a:lnTo>
                    <a:pt x="5" y="68"/>
                  </a:lnTo>
                  <a:lnTo>
                    <a:pt x="8" y="68"/>
                  </a:lnTo>
                  <a:lnTo>
                    <a:pt x="9" y="67"/>
                  </a:lnTo>
                  <a:lnTo>
                    <a:pt x="11" y="65"/>
                  </a:lnTo>
                  <a:lnTo>
                    <a:pt x="11" y="65"/>
                  </a:lnTo>
                  <a:lnTo>
                    <a:pt x="24" y="35"/>
                  </a:lnTo>
                  <a:lnTo>
                    <a:pt x="24" y="35"/>
                  </a:lnTo>
                  <a:lnTo>
                    <a:pt x="28" y="21"/>
                  </a:lnTo>
                  <a:lnTo>
                    <a:pt x="30" y="14"/>
                  </a:lnTo>
                  <a:lnTo>
                    <a:pt x="33" y="12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7" y="9"/>
                  </a:lnTo>
                  <a:lnTo>
                    <a:pt x="38" y="8"/>
                  </a:lnTo>
                  <a:lnTo>
                    <a:pt x="38" y="6"/>
                  </a:lnTo>
                  <a:lnTo>
                    <a:pt x="38" y="4"/>
                  </a:lnTo>
                  <a:lnTo>
                    <a:pt x="35" y="0"/>
                  </a:lnTo>
                  <a:lnTo>
                    <a:pt x="34" y="0"/>
                  </a:lnTo>
                  <a:lnTo>
                    <a:pt x="32" y="0"/>
                  </a:lnTo>
                  <a:lnTo>
                    <a:pt x="3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22" name="Freeform 349"/>
            <p:cNvSpPr/>
            <p:nvPr/>
          </p:nvSpPr>
          <p:spPr bwMode="auto">
            <a:xfrm>
              <a:off x="2678114" y="1358901"/>
              <a:ext cx="11113" cy="28575"/>
            </a:xfrm>
            <a:custGeom>
              <a:avLst/>
              <a:gdLst/>
              <a:ahLst/>
              <a:cxnLst>
                <a:cxn ang="0">
                  <a:pos x="25" y="0"/>
                </a:cxn>
                <a:cxn ang="0">
                  <a:pos x="21" y="0"/>
                </a:cxn>
                <a:cxn ang="0">
                  <a:pos x="21" y="0"/>
                </a:cxn>
                <a:cxn ang="0">
                  <a:pos x="18" y="2"/>
                </a:cxn>
                <a:cxn ang="0">
                  <a:pos x="17" y="3"/>
                </a:cxn>
                <a:cxn ang="0">
                  <a:pos x="15" y="4"/>
                </a:cxn>
                <a:cxn ang="0">
                  <a:pos x="15" y="7"/>
                </a:cxn>
                <a:cxn ang="0">
                  <a:pos x="15" y="7"/>
                </a:cxn>
                <a:cxn ang="0">
                  <a:pos x="14" y="15"/>
                </a:cxn>
                <a:cxn ang="0">
                  <a:pos x="13" y="21"/>
                </a:cxn>
                <a:cxn ang="0">
                  <a:pos x="9" y="37"/>
                </a:cxn>
                <a:cxn ang="0">
                  <a:pos x="5" y="51"/>
                </a:cxn>
                <a:cxn ang="0">
                  <a:pos x="0" y="66"/>
                </a:cxn>
                <a:cxn ang="0">
                  <a:pos x="0" y="66"/>
                </a:cxn>
                <a:cxn ang="0">
                  <a:pos x="0" y="68"/>
                </a:cxn>
                <a:cxn ang="0">
                  <a:pos x="1" y="70"/>
                </a:cxn>
                <a:cxn ang="0">
                  <a:pos x="4" y="72"/>
                </a:cxn>
                <a:cxn ang="0">
                  <a:pos x="8" y="72"/>
                </a:cxn>
                <a:cxn ang="0">
                  <a:pos x="10" y="71"/>
                </a:cxn>
                <a:cxn ang="0">
                  <a:pos x="12" y="68"/>
                </a:cxn>
                <a:cxn ang="0">
                  <a:pos x="12" y="68"/>
                </a:cxn>
                <a:cxn ang="0">
                  <a:pos x="17" y="53"/>
                </a:cxn>
                <a:cxn ang="0">
                  <a:pos x="22" y="36"/>
                </a:cxn>
                <a:cxn ang="0">
                  <a:pos x="22" y="36"/>
                </a:cxn>
                <a:cxn ang="0">
                  <a:pos x="26" y="24"/>
                </a:cxn>
                <a:cxn ang="0">
                  <a:pos x="26" y="12"/>
                </a:cxn>
                <a:cxn ang="0">
                  <a:pos x="26" y="12"/>
                </a:cxn>
                <a:cxn ang="0">
                  <a:pos x="29" y="11"/>
                </a:cxn>
                <a:cxn ang="0">
                  <a:pos x="30" y="10"/>
                </a:cxn>
                <a:cxn ang="0">
                  <a:pos x="30" y="6"/>
                </a:cxn>
                <a:cxn ang="0">
                  <a:pos x="29" y="2"/>
                </a:cxn>
                <a:cxn ang="0">
                  <a:pos x="27" y="2"/>
                </a:cxn>
                <a:cxn ang="0">
                  <a:pos x="25" y="0"/>
                </a:cxn>
                <a:cxn ang="0">
                  <a:pos x="25" y="0"/>
                </a:cxn>
              </a:cxnLst>
              <a:rect l="0" t="0" r="r" b="b"/>
              <a:pathLst>
                <a:path w="30" h="72">
                  <a:moveTo>
                    <a:pt x="25" y="0"/>
                  </a:moveTo>
                  <a:lnTo>
                    <a:pt x="21" y="0"/>
                  </a:lnTo>
                  <a:lnTo>
                    <a:pt x="21" y="0"/>
                  </a:lnTo>
                  <a:lnTo>
                    <a:pt x="18" y="2"/>
                  </a:lnTo>
                  <a:lnTo>
                    <a:pt x="17" y="3"/>
                  </a:lnTo>
                  <a:lnTo>
                    <a:pt x="15" y="4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4" y="15"/>
                  </a:lnTo>
                  <a:lnTo>
                    <a:pt x="13" y="21"/>
                  </a:lnTo>
                  <a:lnTo>
                    <a:pt x="9" y="37"/>
                  </a:lnTo>
                  <a:lnTo>
                    <a:pt x="5" y="51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0" y="68"/>
                  </a:lnTo>
                  <a:lnTo>
                    <a:pt x="1" y="70"/>
                  </a:lnTo>
                  <a:lnTo>
                    <a:pt x="4" y="72"/>
                  </a:lnTo>
                  <a:lnTo>
                    <a:pt x="8" y="72"/>
                  </a:lnTo>
                  <a:lnTo>
                    <a:pt x="10" y="71"/>
                  </a:lnTo>
                  <a:lnTo>
                    <a:pt x="12" y="68"/>
                  </a:lnTo>
                  <a:lnTo>
                    <a:pt x="12" y="68"/>
                  </a:lnTo>
                  <a:lnTo>
                    <a:pt x="17" y="53"/>
                  </a:lnTo>
                  <a:lnTo>
                    <a:pt x="22" y="36"/>
                  </a:lnTo>
                  <a:lnTo>
                    <a:pt x="22" y="36"/>
                  </a:lnTo>
                  <a:lnTo>
                    <a:pt x="26" y="24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9" y="11"/>
                  </a:lnTo>
                  <a:lnTo>
                    <a:pt x="30" y="10"/>
                  </a:lnTo>
                  <a:lnTo>
                    <a:pt x="30" y="6"/>
                  </a:lnTo>
                  <a:lnTo>
                    <a:pt x="29" y="2"/>
                  </a:lnTo>
                  <a:lnTo>
                    <a:pt x="27" y="2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23" name="Freeform 350"/>
            <p:cNvSpPr/>
            <p:nvPr/>
          </p:nvSpPr>
          <p:spPr bwMode="auto">
            <a:xfrm>
              <a:off x="2776539" y="1355726"/>
              <a:ext cx="11113" cy="28575"/>
            </a:xfrm>
            <a:custGeom>
              <a:avLst/>
              <a:gdLst/>
              <a:ahLst/>
              <a:cxnLst>
                <a:cxn ang="0">
                  <a:pos x="21" y="1"/>
                </a:cxn>
                <a:cxn ang="0">
                  <a:pos x="21" y="1"/>
                </a:cxn>
                <a:cxn ang="0">
                  <a:pos x="14" y="6"/>
                </a:cxn>
                <a:cxn ang="0">
                  <a:pos x="10" y="14"/>
                </a:cxn>
                <a:cxn ang="0">
                  <a:pos x="7" y="22"/>
                </a:cxn>
                <a:cxn ang="0">
                  <a:pos x="4" y="31"/>
                </a:cxn>
                <a:cxn ang="0">
                  <a:pos x="1" y="48"/>
                </a:cxn>
                <a:cxn ang="0">
                  <a:pos x="0" y="65"/>
                </a:cxn>
                <a:cxn ang="0">
                  <a:pos x="0" y="65"/>
                </a:cxn>
                <a:cxn ang="0">
                  <a:pos x="0" y="68"/>
                </a:cxn>
                <a:cxn ang="0">
                  <a:pos x="1" y="71"/>
                </a:cxn>
                <a:cxn ang="0">
                  <a:pos x="5" y="72"/>
                </a:cxn>
                <a:cxn ang="0">
                  <a:pos x="9" y="71"/>
                </a:cxn>
                <a:cxn ang="0">
                  <a:pos x="10" y="68"/>
                </a:cxn>
                <a:cxn ang="0">
                  <a:pos x="12" y="65"/>
                </a:cxn>
                <a:cxn ang="0">
                  <a:pos x="12" y="65"/>
                </a:cxn>
                <a:cxn ang="0">
                  <a:pos x="12" y="51"/>
                </a:cxn>
                <a:cxn ang="0">
                  <a:pos x="14" y="35"/>
                </a:cxn>
                <a:cxn ang="0">
                  <a:pos x="17" y="27"/>
                </a:cxn>
                <a:cxn ang="0">
                  <a:pos x="20" y="21"/>
                </a:cxn>
                <a:cxn ang="0">
                  <a:pos x="24" y="14"/>
                </a:cxn>
                <a:cxn ang="0">
                  <a:pos x="29" y="9"/>
                </a:cxn>
                <a:cxn ang="0">
                  <a:pos x="29" y="9"/>
                </a:cxn>
                <a:cxn ang="0">
                  <a:pos x="30" y="6"/>
                </a:cxn>
                <a:cxn ang="0">
                  <a:pos x="31" y="5"/>
                </a:cxn>
                <a:cxn ang="0">
                  <a:pos x="30" y="3"/>
                </a:cxn>
                <a:cxn ang="0">
                  <a:pos x="29" y="1"/>
                </a:cxn>
                <a:cxn ang="0">
                  <a:pos x="25" y="0"/>
                </a:cxn>
                <a:cxn ang="0">
                  <a:pos x="24" y="0"/>
                </a:cxn>
                <a:cxn ang="0">
                  <a:pos x="21" y="1"/>
                </a:cxn>
                <a:cxn ang="0">
                  <a:pos x="21" y="1"/>
                </a:cxn>
              </a:cxnLst>
              <a:rect l="0" t="0" r="r" b="b"/>
              <a:pathLst>
                <a:path w="31" h="72">
                  <a:moveTo>
                    <a:pt x="21" y="1"/>
                  </a:moveTo>
                  <a:lnTo>
                    <a:pt x="21" y="1"/>
                  </a:lnTo>
                  <a:lnTo>
                    <a:pt x="14" y="6"/>
                  </a:lnTo>
                  <a:lnTo>
                    <a:pt x="10" y="14"/>
                  </a:lnTo>
                  <a:lnTo>
                    <a:pt x="7" y="22"/>
                  </a:lnTo>
                  <a:lnTo>
                    <a:pt x="4" y="31"/>
                  </a:lnTo>
                  <a:lnTo>
                    <a:pt x="1" y="48"/>
                  </a:lnTo>
                  <a:lnTo>
                    <a:pt x="0" y="65"/>
                  </a:lnTo>
                  <a:lnTo>
                    <a:pt x="0" y="65"/>
                  </a:lnTo>
                  <a:lnTo>
                    <a:pt x="0" y="68"/>
                  </a:lnTo>
                  <a:lnTo>
                    <a:pt x="1" y="71"/>
                  </a:lnTo>
                  <a:lnTo>
                    <a:pt x="5" y="72"/>
                  </a:lnTo>
                  <a:lnTo>
                    <a:pt x="9" y="71"/>
                  </a:lnTo>
                  <a:lnTo>
                    <a:pt x="10" y="68"/>
                  </a:lnTo>
                  <a:lnTo>
                    <a:pt x="12" y="65"/>
                  </a:lnTo>
                  <a:lnTo>
                    <a:pt x="12" y="65"/>
                  </a:lnTo>
                  <a:lnTo>
                    <a:pt x="12" y="51"/>
                  </a:lnTo>
                  <a:lnTo>
                    <a:pt x="14" y="35"/>
                  </a:lnTo>
                  <a:lnTo>
                    <a:pt x="17" y="27"/>
                  </a:lnTo>
                  <a:lnTo>
                    <a:pt x="20" y="21"/>
                  </a:lnTo>
                  <a:lnTo>
                    <a:pt x="24" y="14"/>
                  </a:lnTo>
                  <a:lnTo>
                    <a:pt x="29" y="9"/>
                  </a:lnTo>
                  <a:lnTo>
                    <a:pt x="29" y="9"/>
                  </a:lnTo>
                  <a:lnTo>
                    <a:pt x="30" y="6"/>
                  </a:lnTo>
                  <a:lnTo>
                    <a:pt x="31" y="5"/>
                  </a:lnTo>
                  <a:lnTo>
                    <a:pt x="30" y="3"/>
                  </a:lnTo>
                  <a:lnTo>
                    <a:pt x="29" y="1"/>
                  </a:lnTo>
                  <a:lnTo>
                    <a:pt x="25" y="0"/>
                  </a:lnTo>
                  <a:lnTo>
                    <a:pt x="24" y="0"/>
                  </a:lnTo>
                  <a:lnTo>
                    <a:pt x="21" y="1"/>
                  </a:lnTo>
                  <a:lnTo>
                    <a:pt x="21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24" name="Freeform 351"/>
            <p:cNvSpPr/>
            <p:nvPr/>
          </p:nvSpPr>
          <p:spPr bwMode="auto">
            <a:xfrm>
              <a:off x="2790826" y="1358901"/>
              <a:ext cx="12700" cy="22225"/>
            </a:xfrm>
            <a:custGeom>
              <a:avLst/>
              <a:gdLst/>
              <a:ahLst/>
              <a:cxnLst>
                <a:cxn ang="0">
                  <a:pos x="20" y="7"/>
                </a:cxn>
                <a:cxn ang="0">
                  <a:pos x="20" y="7"/>
                </a:cxn>
                <a:cxn ang="0">
                  <a:pos x="18" y="11"/>
                </a:cxn>
                <a:cxn ang="0">
                  <a:pos x="16" y="16"/>
                </a:cxn>
                <a:cxn ang="0">
                  <a:pos x="9" y="25"/>
                </a:cxn>
                <a:cxn ang="0">
                  <a:pos x="9" y="25"/>
                </a:cxn>
                <a:cxn ang="0">
                  <a:pos x="0" y="50"/>
                </a:cxn>
                <a:cxn ang="0">
                  <a:pos x="0" y="50"/>
                </a:cxn>
                <a:cxn ang="0">
                  <a:pos x="0" y="53"/>
                </a:cxn>
                <a:cxn ang="0">
                  <a:pos x="1" y="55"/>
                </a:cxn>
                <a:cxn ang="0">
                  <a:pos x="4" y="58"/>
                </a:cxn>
                <a:cxn ang="0">
                  <a:pos x="8" y="57"/>
                </a:cxn>
                <a:cxn ang="0">
                  <a:pos x="10" y="55"/>
                </a:cxn>
                <a:cxn ang="0">
                  <a:pos x="12" y="54"/>
                </a:cxn>
                <a:cxn ang="0">
                  <a:pos x="12" y="54"/>
                </a:cxn>
                <a:cxn ang="0">
                  <a:pos x="16" y="38"/>
                </a:cxn>
                <a:cxn ang="0">
                  <a:pos x="20" y="31"/>
                </a:cxn>
                <a:cxn ang="0">
                  <a:pos x="23" y="24"/>
                </a:cxn>
                <a:cxn ang="0">
                  <a:pos x="23" y="24"/>
                </a:cxn>
                <a:cxn ang="0">
                  <a:pos x="29" y="16"/>
                </a:cxn>
                <a:cxn ang="0">
                  <a:pos x="30" y="7"/>
                </a:cxn>
                <a:cxn ang="0">
                  <a:pos x="30" y="7"/>
                </a:cxn>
                <a:cxn ang="0">
                  <a:pos x="30" y="4"/>
                </a:cxn>
                <a:cxn ang="0">
                  <a:pos x="29" y="2"/>
                </a:cxn>
                <a:cxn ang="0">
                  <a:pos x="27" y="2"/>
                </a:cxn>
                <a:cxn ang="0">
                  <a:pos x="26" y="0"/>
                </a:cxn>
                <a:cxn ang="0">
                  <a:pos x="21" y="2"/>
                </a:cxn>
                <a:cxn ang="0">
                  <a:pos x="20" y="4"/>
                </a:cxn>
                <a:cxn ang="0">
                  <a:pos x="20" y="7"/>
                </a:cxn>
                <a:cxn ang="0">
                  <a:pos x="20" y="7"/>
                </a:cxn>
              </a:cxnLst>
              <a:rect l="0" t="0" r="r" b="b"/>
              <a:pathLst>
                <a:path w="30" h="58">
                  <a:moveTo>
                    <a:pt x="20" y="7"/>
                  </a:moveTo>
                  <a:lnTo>
                    <a:pt x="20" y="7"/>
                  </a:lnTo>
                  <a:lnTo>
                    <a:pt x="18" y="11"/>
                  </a:lnTo>
                  <a:lnTo>
                    <a:pt x="16" y="16"/>
                  </a:lnTo>
                  <a:lnTo>
                    <a:pt x="9" y="25"/>
                  </a:lnTo>
                  <a:lnTo>
                    <a:pt x="9" y="25"/>
                  </a:lnTo>
                  <a:lnTo>
                    <a:pt x="0" y="50"/>
                  </a:lnTo>
                  <a:lnTo>
                    <a:pt x="0" y="50"/>
                  </a:lnTo>
                  <a:lnTo>
                    <a:pt x="0" y="53"/>
                  </a:lnTo>
                  <a:lnTo>
                    <a:pt x="1" y="55"/>
                  </a:lnTo>
                  <a:lnTo>
                    <a:pt x="4" y="58"/>
                  </a:lnTo>
                  <a:lnTo>
                    <a:pt x="8" y="57"/>
                  </a:lnTo>
                  <a:lnTo>
                    <a:pt x="10" y="55"/>
                  </a:lnTo>
                  <a:lnTo>
                    <a:pt x="12" y="54"/>
                  </a:lnTo>
                  <a:lnTo>
                    <a:pt x="12" y="54"/>
                  </a:lnTo>
                  <a:lnTo>
                    <a:pt x="16" y="38"/>
                  </a:lnTo>
                  <a:lnTo>
                    <a:pt x="20" y="31"/>
                  </a:lnTo>
                  <a:lnTo>
                    <a:pt x="23" y="24"/>
                  </a:lnTo>
                  <a:lnTo>
                    <a:pt x="23" y="24"/>
                  </a:lnTo>
                  <a:lnTo>
                    <a:pt x="29" y="16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0" y="4"/>
                  </a:lnTo>
                  <a:lnTo>
                    <a:pt x="29" y="2"/>
                  </a:lnTo>
                  <a:lnTo>
                    <a:pt x="27" y="2"/>
                  </a:lnTo>
                  <a:lnTo>
                    <a:pt x="26" y="0"/>
                  </a:lnTo>
                  <a:lnTo>
                    <a:pt x="21" y="2"/>
                  </a:lnTo>
                  <a:lnTo>
                    <a:pt x="20" y="4"/>
                  </a:lnTo>
                  <a:lnTo>
                    <a:pt x="20" y="7"/>
                  </a:lnTo>
                  <a:lnTo>
                    <a:pt x="20" y="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25" name="Freeform 352"/>
            <p:cNvSpPr/>
            <p:nvPr/>
          </p:nvSpPr>
          <p:spPr bwMode="auto">
            <a:xfrm>
              <a:off x="2303464" y="1395413"/>
              <a:ext cx="7938" cy="19050"/>
            </a:xfrm>
            <a:custGeom>
              <a:avLst/>
              <a:gdLst/>
              <a:ahLst/>
              <a:cxnLst>
                <a:cxn ang="0">
                  <a:pos x="12" y="4"/>
                </a:cxn>
                <a:cxn ang="0">
                  <a:pos x="12" y="4"/>
                </a:cxn>
                <a:cxn ang="0">
                  <a:pos x="6" y="22"/>
                </a:cxn>
                <a:cxn ang="0">
                  <a:pos x="2" y="30"/>
                </a:cxn>
                <a:cxn ang="0">
                  <a:pos x="0" y="40"/>
                </a:cxn>
                <a:cxn ang="0">
                  <a:pos x="0" y="40"/>
                </a:cxn>
                <a:cxn ang="0">
                  <a:pos x="2" y="42"/>
                </a:cxn>
                <a:cxn ang="0">
                  <a:pos x="3" y="44"/>
                </a:cxn>
                <a:cxn ang="0">
                  <a:pos x="7" y="46"/>
                </a:cxn>
                <a:cxn ang="0">
                  <a:pos x="11" y="44"/>
                </a:cxn>
                <a:cxn ang="0">
                  <a:pos x="12" y="42"/>
                </a:cxn>
                <a:cxn ang="0">
                  <a:pos x="12" y="40"/>
                </a:cxn>
                <a:cxn ang="0">
                  <a:pos x="12" y="40"/>
                </a:cxn>
                <a:cxn ang="0">
                  <a:pos x="13" y="31"/>
                </a:cxn>
                <a:cxn ang="0">
                  <a:pos x="16" y="23"/>
                </a:cxn>
                <a:cxn ang="0">
                  <a:pos x="24" y="8"/>
                </a:cxn>
                <a:cxn ang="0">
                  <a:pos x="24" y="8"/>
                </a:cxn>
                <a:cxn ang="0">
                  <a:pos x="24" y="5"/>
                </a:cxn>
                <a:cxn ang="0">
                  <a:pos x="23" y="3"/>
                </a:cxn>
                <a:cxn ang="0">
                  <a:pos x="21" y="1"/>
                </a:cxn>
                <a:cxn ang="0">
                  <a:pos x="20" y="0"/>
                </a:cxn>
                <a:cxn ang="0">
                  <a:pos x="16" y="1"/>
                </a:cxn>
                <a:cxn ang="0">
                  <a:pos x="13" y="3"/>
                </a:cxn>
                <a:cxn ang="0">
                  <a:pos x="12" y="4"/>
                </a:cxn>
                <a:cxn ang="0">
                  <a:pos x="12" y="4"/>
                </a:cxn>
              </a:cxnLst>
              <a:rect l="0" t="0" r="r" b="b"/>
              <a:pathLst>
                <a:path w="24" h="46">
                  <a:moveTo>
                    <a:pt x="12" y="4"/>
                  </a:moveTo>
                  <a:lnTo>
                    <a:pt x="12" y="4"/>
                  </a:lnTo>
                  <a:lnTo>
                    <a:pt x="6" y="22"/>
                  </a:lnTo>
                  <a:lnTo>
                    <a:pt x="2" y="3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2" y="42"/>
                  </a:lnTo>
                  <a:lnTo>
                    <a:pt x="3" y="44"/>
                  </a:lnTo>
                  <a:lnTo>
                    <a:pt x="7" y="46"/>
                  </a:lnTo>
                  <a:lnTo>
                    <a:pt x="11" y="44"/>
                  </a:lnTo>
                  <a:lnTo>
                    <a:pt x="12" y="42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13" y="31"/>
                  </a:lnTo>
                  <a:lnTo>
                    <a:pt x="16" y="23"/>
                  </a:lnTo>
                  <a:lnTo>
                    <a:pt x="24" y="8"/>
                  </a:lnTo>
                  <a:lnTo>
                    <a:pt x="24" y="8"/>
                  </a:lnTo>
                  <a:lnTo>
                    <a:pt x="24" y="5"/>
                  </a:lnTo>
                  <a:lnTo>
                    <a:pt x="23" y="3"/>
                  </a:lnTo>
                  <a:lnTo>
                    <a:pt x="21" y="1"/>
                  </a:lnTo>
                  <a:lnTo>
                    <a:pt x="20" y="0"/>
                  </a:lnTo>
                  <a:lnTo>
                    <a:pt x="16" y="1"/>
                  </a:lnTo>
                  <a:lnTo>
                    <a:pt x="13" y="3"/>
                  </a:lnTo>
                  <a:lnTo>
                    <a:pt x="12" y="4"/>
                  </a:lnTo>
                  <a:lnTo>
                    <a:pt x="12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26" name="Freeform 353"/>
            <p:cNvSpPr/>
            <p:nvPr/>
          </p:nvSpPr>
          <p:spPr bwMode="auto">
            <a:xfrm>
              <a:off x="2324101" y="1398588"/>
              <a:ext cx="9525" cy="17463"/>
            </a:xfrm>
            <a:custGeom>
              <a:avLst/>
              <a:gdLst/>
              <a:ahLst/>
              <a:cxnLst>
                <a:cxn ang="0">
                  <a:pos x="12" y="5"/>
                </a:cxn>
                <a:cxn ang="0">
                  <a:pos x="12" y="5"/>
                </a:cxn>
                <a:cxn ang="0">
                  <a:pos x="10" y="13"/>
                </a:cxn>
                <a:cxn ang="0">
                  <a:pos x="8" y="19"/>
                </a:cxn>
                <a:cxn ang="0">
                  <a:pos x="5" y="26"/>
                </a:cxn>
                <a:cxn ang="0">
                  <a:pos x="1" y="32"/>
                </a:cxn>
                <a:cxn ang="0">
                  <a:pos x="1" y="32"/>
                </a:cxn>
                <a:cxn ang="0">
                  <a:pos x="0" y="35"/>
                </a:cxn>
                <a:cxn ang="0">
                  <a:pos x="0" y="38"/>
                </a:cxn>
                <a:cxn ang="0">
                  <a:pos x="3" y="40"/>
                </a:cxn>
                <a:cxn ang="0">
                  <a:pos x="7" y="42"/>
                </a:cxn>
                <a:cxn ang="0">
                  <a:pos x="9" y="40"/>
                </a:cxn>
                <a:cxn ang="0">
                  <a:pos x="10" y="39"/>
                </a:cxn>
                <a:cxn ang="0">
                  <a:pos x="10" y="39"/>
                </a:cxn>
                <a:cxn ang="0">
                  <a:pos x="16" y="31"/>
                </a:cxn>
                <a:cxn ang="0">
                  <a:pos x="20" y="23"/>
                </a:cxn>
                <a:cxn ang="0">
                  <a:pos x="22" y="14"/>
                </a:cxn>
                <a:cxn ang="0">
                  <a:pos x="24" y="5"/>
                </a:cxn>
                <a:cxn ang="0">
                  <a:pos x="24" y="5"/>
                </a:cxn>
                <a:cxn ang="0">
                  <a:pos x="22" y="2"/>
                </a:cxn>
                <a:cxn ang="0">
                  <a:pos x="21" y="1"/>
                </a:cxn>
                <a:cxn ang="0">
                  <a:pos x="17" y="0"/>
                </a:cxn>
                <a:cxn ang="0">
                  <a:pos x="13" y="1"/>
                </a:cxn>
                <a:cxn ang="0">
                  <a:pos x="12" y="2"/>
                </a:cxn>
                <a:cxn ang="0">
                  <a:pos x="12" y="5"/>
                </a:cxn>
                <a:cxn ang="0">
                  <a:pos x="12" y="5"/>
                </a:cxn>
              </a:cxnLst>
              <a:rect l="0" t="0" r="r" b="b"/>
              <a:pathLst>
                <a:path w="24" h="42">
                  <a:moveTo>
                    <a:pt x="12" y="5"/>
                  </a:moveTo>
                  <a:lnTo>
                    <a:pt x="12" y="5"/>
                  </a:lnTo>
                  <a:lnTo>
                    <a:pt x="10" y="13"/>
                  </a:lnTo>
                  <a:lnTo>
                    <a:pt x="8" y="19"/>
                  </a:lnTo>
                  <a:lnTo>
                    <a:pt x="5" y="26"/>
                  </a:lnTo>
                  <a:lnTo>
                    <a:pt x="1" y="32"/>
                  </a:lnTo>
                  <a:lnTo>
                    <a:pt x="1" y="32"/>
                  </a:lnTo>
                  <a:lnTo>
                    <a:pt x="0" y="35"/>
                  </a:lnTo>
                  <a:lnTo>
                    <a:pt x="0" y="38"/>
                  </a:lnTo>
                  <a:lnTo>
                    <a:pt x="3" y="40"/>
                  </a:lnTo>
                  <a:lnTo>
                    <a:pt x="7" y="42"/>
                  </a:lnTo>
                  <a:lnTo>
                    <a:pt x="9" y="40"/>
                  </a:lnTo>
                  <a:lnTo>
                    <a:pt x="10" y="39"/>
                  </a:lnTo>
                  <a:lnTo>
                    <a:pt x="10" y="39"/>
                  </a:lnTo>
                  <a:lnTo>
                    <a:pt x="16" y="31"/>
                  </a:lnTo>
                  <a:lnTo>
                    <a:pt x="20" y="23"/>
                  </a:lnTo>
                  <a:lnTo>
                    <a:pt x="22" y="14"/>
                  </a:lnTo>
                  <a:lnTo>
                    <a:pt x="24" y="5"/>
                  </a:lnTo>
                  <a:lnTo>
                    <a:pt x="24" y="5"/>
                  </a:lnTo>
                  <a:lnTo>
                    <a:pt x="22" y="2"/>
                  </a:lnTo>
                  <a:lnTo>
                    <a:pt x="21" y="1"/>
                  </a:lnTo>
                  <a:lnTo>
                    <a:pt x="17" y="0"/>
                  </a:lnTo>
                  <a:lnTo>
                    <a:pt x="13" y="1"/>
                  </a:lnTo>
                  <a:lnTo>
                    <a:pt x="12" y="2"/>
                  </a:lnTo>
                  <a:lnTo>
                    <a:pt x="12" y="5"/>
                  </a:lnTo>
                  <a:lnTo>
                    <a:pt x="1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27" name="Freeform 354"/>
            <p:cNvSpPr/>
            <p:nvPr/>
          </p:nvSpPr>
          <p:spPr bwMode="auto">
            <a:xfrm>
              <a:off x="2349501" y="1400176"/>
              <a:ext cx="6350" cy="14288"/>
            </a:xfrm>
            <a:custGeom>
              <a:avLst/>
              <a:gdLst/>
              <a:ahLst/>
              <a:cxnLst>
                <a:cxn ang="0">
                  <a:pos x="3" y="5"/>
                </a:cxn>
                <a:cxn ang="0">
                  <a:pos x="3" y="5"/>
                </a:cxn>
                <a:cxn ang="0">
                  <a:pos x="2" y="17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0" y="30"/>
                </a:cxn>
                <a:cxn ang="0">
                  <a:pos x="2" y="32"/>
                </a:cxn>
                <a:cxn ang="0">
                  <a:pos x="6" y="34"/>
                </a:cxn>
                <a:cxn ang="0">
                  <a:pos x="10" y="32"/>
                </a:cxn>
                <a:cxn ang="0">
                  <a:pos x="11" y="30"/>
                </a:cxn>
                <a:cxn ang="0">
                  <a:pos x="11" y="28"/>
                </a:cxn>
                <a:cxn ang="0">
                  <a:pos x="11" y="28"/>
                </a:cxn>
                <a:cxn ang="0">
                  <a:pos x="13" y="17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2"/>
                </a:cxn>
                <a:cxn ang="0">
                  <a:pos x="13" y="1"/>
                </a:cxn>
                <a:cxn ang="0">
                  <a:pos x="10" y="0"/>
                </a:cxn>
                <a:cxn ang="0">
                  <a:pos x="6" y="1"/>
                </a:cxn>
                <a:cxn ang="0">
                  <a:pos x="4" y="2"/>
                </a:cxn>
                <a:cxn ang="0">
                  <a:pos x="3" y="5"/>
                </a:cxn>
                <a:cxn ang="0">
                  <a:pos x="3" y="5"/>
                </a:cxn>
              </a:cxnLst>
              <a:rect l="0" t="0" r="r" b="b"/>
              <a:pathLst>
                <a:path w="15" h="34">
                  <a:moveTo>
                    <a:pt x="3" y="5"/>
                  </a:moveTo>
                  <a:lnTo>
                    <a:pt x="3" y="5"/>
                  </a:lnTo>
                  <a:lnTo>
                    <a:pt x="2" y="17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30"/>
                  </a:lnTo>
                  <a:lnTo>
                    <a:pt x="2" y="32"/>
                  </a:lnTo>
                  <a:lnTo>
                    <a:pt x="6" y="34"/>
                  </a:lnTo>
                  <a:lnTo>
                    <a:pt x="10" y="32"/>
                  </a:lnTo>
                  <a:lnTo>
                    <a:pt x="11" y="30"/>
                  </a:lnTo>
                  <a:lnTo>
                    <a:pt x="11" y="28"/>
                  </a:lnTo>
                  <a:lnTo>
                    <a:pt x="11" y="28"/>
                  </a:lnTo>
                  <a:lnTo>
                    <a:pt x="13" y="17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2"/>
                  </a:lnTo>
                  <a:lnTo>
                    <a:pt x="13" y="1"/>
                  </a:lnTo>
                  <a:lnTo>
                    <a:pt x="10" y="0"/>
                  </a:lnTo>
                  <a:lnTo>
                    <a:pt x="6" y="1"/>
                  </a:lnTo>
                  <a:lnTo>
                    <a:pt x="4" y="2"/>
                  </a:lnTo>
                  <a:lnTo>
                    <a:pt x="3" y="5"/>
                  </a:lnTo>
                  <a:lnTo>
                    <a:pt x="3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28" name="Freeform 355"/>
            <p:cNvSpPr/>
            <p:nvPr/>
          </p:nvSpPr>
          <p:spPr bwMode="auto">
            <a:xfrm>
              <a:off x="2138364" y="1184276"/>
              <a:ext cx="11113" cy="20638"/>
            </a:xfrm>
            <a:custGeom>
              <a:avLst/>
              <a:gdLst/>
              <a:ahLst/>
              <a:cxnLst>
                <a:cxn ang="0">
                  <a:pos x="30" y="5"/>
                </a:cxn>
                <a:cxn ang="0">
                  <a:pos x="30" y="5"/>
                </a:cxn>
                <a:cxn ang="0">
                  <a:pos x="30" y="2"/>
                </a:cxn>
                <a:cxn ang="0">
                  <a:pos x="28" y="1"/>
                </a:cxn>
                <a:cxn ang="0">
                  <a:pos x="27" y="0"/>
                </a:cxn>
                <a:cxn ang="0">
                  <a:pos x="25" y="0"/>
                </a:cxn>
                <a:cxn ang="0">
                  <a:pos x="21" y="1"/>
                </a:cxn>
                <a:cxn ang="0">
                  <a:pos x="19" y="2"/>
                </a:cxn>
                <a:cxn ang="0">
                  <a:pos x="19" y="5"/>
                </a:cxn>
                <a:cxn ang="0">
                  <a:pos x="19" y="5"/>
                </a:cxn>
                <a:cxn ang="0">
                  <a:pos x="17" y="9"/>
                </a:cxn>
                <a:cxn ang="0">
                  <a:pos x="14" y="13"/>
                </a:cxn>
                <a:cxn ang="0">
                  <a:pos x="14" y="13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1" y="34"/>
                </a:cxn>
                <a:cxn ang="0">
                  <a:pos x="0" y="39"/>
                </a:cxn>
                <a:cxn ang="0">
                  <a:pos x="0" y="44"/>
                </a:cxn>
                <a:cxn ang="0">
                  <a:pos x="0" y="44"/>
                </a:cxn>
                <a:cxn ang="0">
                  <a:pos x="1" y="47"/>
                </a:cxn>
                <a:cxn ang="0">
                  <a:pos x="4" y="48"/>
                </a:cxn>
                <a:cxn ang="0">
                  <a:pos x="8" y="48"/>
                </a:cxn>
                <a:cxn ang="0">
                  <a:pos x="9" y="47"/>
                </a:cxn>
                <a:cxn ang="0">
                  <a:pos x="11" y="45"/>
                </a:cxn>
                <a:cxn ang="0">
                  <a:pos x="11" y="44"/>
                </a:cxn>
                <a:cxn ang="0">
                  <a:pos x="11" y="41"/>
                </a:cxn>
                <a:cxn ang="0">
                  <a:pos x="11" y="41"/>
                </a:cxn>
                <a:cxn ang="0">
                  <a:pos x="11" y="38"/>
                </a:cxn>
                <a:cxn ang="0">
                  <a:pos x="14" y="32"/>
                </a:cxn>
                <a:cxn ang="0">
                  <a:pos x="21" y="24"/>
                </a:cxn>
                <a:cxn ang="0">
                  <a:pos x="21" y="24"/>
                </a:cxn>
                <a:cxn ang="0">
                  <a:pos x="27" y="15"/>
                </a:cxn>
                <a:cxn ang="0">
                  <a:pos x="30" y="10"/>
                </a:cxn>
                <a:cxn ang="0">
                  <a:pos x="30" y="5"/>
                </a:cxn>
                <a:cxn ang="0">
                  <a:pos x="30" y="5"/>
                </a:cxn>
              </a:cxnLst>
              <a:rect l="0" t="0" r="r" b="b"/>
              <a:pathLst>
                <a:path w="30" h="48">
                  <a:moveTo>
                    <a:pt x="30" y="5"/>
                  </a:moveTo>
                  <a:lnTo>
                    <a:pt x="30" y="5"/>
                  </a:lnTo>
                  <a:lnTo>
                    <a:pt x="30" y="2"/>
                  </a:lnTo>
                  <a:lnTo>
                    <a:pt x="28" y="1"/>
                  </a:lnTo>
                  <a:lnTo>
                    <a:pt x="27" y="0"/>
                  </a:lnTo>
                  <a:lnTo>
                    <a:pt x="25" y="0"/>
                  </a:lnTo>
                  <a:lnTo>
                    <a:pt x="21" y="1"/>
                  </a:lnTo>
                  <a:lnTo>
                    <a:pt x="19" y="2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7" y="9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1" y="34"/>
                  </a:lnTo>
                  <a:lnTo>
                    <a:pt x="0" y="39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1" y="47"/>
                  </a:lnTo>
                  <a:lnTo>
                    <a:pt x="4" y="48"/>
                  </a:lnTo>
                  <a:lnTo>
                    <a:pt x="8" y="48"/>
                  </a:lnTo>
                  <a:lnTo>
                    <a:pt x="9" y="47"/>
                  </a:lnTo>
                  <a:lnTo>
                    <a:pt x="11" y="45"/>
                  </a:lnTo>
                  <a:lnTo>
                    <a:pt x="11" y="44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38"/>
                  </a:lnTo>
                  <a:lnTo>
                    <a:pt x="14" y="32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27" y="15"/>
                  </a:lnTo>
                  <a:lnTo>
                    <a:pt x="30" y="10"/>
                  </a:lnTo>
                  <a:lnTo>
                    <a:pt x="30" y="5"/>
                  </a:lnTo>
                  <a:lnTo>
                    <a:pt x="3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29" name="Freeform 356"/>
            <p:cNvSpPr/>
            <p:nvPr/>
          </p:nvSpPr>
          <p:spPr bwMode="auto">
            <a:xfrm>
              <a:off x="2163764" y="1187451"/>
              <a:ext cx="7938" cy="15875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8" y="4"/>
                </a:cxn>
                <a:cxn ang="0">
                  <a:pos x="3" y="18"/>
                </a:cxn>
                <a:cxn ang="0">
                  <a:pos x="0" y="25"/>
                </a:cxn>
                <a:cxn ang="0">
                  <a:pos x="0" y="33"/>
                </a:cxn>
                <a:cxn ang="0">
                  <a:pos x="0" y="33"/>
                </a:cxn>
                <a:cxn ang="0">
                  <a:pos x="0" y="35"/>
                </a:cxn>
                <a:cxn ang="0">
                  <a:pos x="1" y="37"/>
                </a:cxn>
                <a:cxn ang="0">
                  <a:pos x="5" y="38"/>
                </a:cxn>
                <a:cxn ang="0">
                  <a:pos x="9" y="37"/>
                </a:cxn>
                <a:cxn ang="0">
                  <a:pos x="11" y="35"/>
                </a:cxn>
                <a:cxn ang="0">
                  <a:pos x="11" y="33"/>
                </a:cxn>
                <a:cxn ang="0">
                  <a:pos x="11" y="33"/>
                </a:cxn>
                <a:cxn ang="0">
                  <a:pos x="12" y="26"/>
                </a:cxn>
                <a:cxn ang="0">
                  <a:pos x="13" y="21"/>
                </a:cxn>
                <a:cxn ang="0">
                  <a:pos x="18" y="9"/>
                </a:cxn>
                <a:cxn ang="0">
                  <a:pos x="18" y="9"/>
                </a:cxn>
                <a:cxn ang="0">
                  <a:pos x="18" y="7"/>
                </a:cxn>
                <a:cxn ang="0">
                  <a:pos x="18" y="5"/>
                </a:cxn>
                <a:cxn ang="0">
                  <a:pos x="16" y="1"/>
                </a:cxn>
                <a:cxn ang="0">
                  <a:pos x="12" y="0"/>
                </a:cxn>
                <a:cxn ang="0">
                  <a:pos x="9" y="1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18" h="38">
                  <a:moveTo>
                    <a:pt x="8" y="4"/>
                  </a:moveTo>
                  <a:lnTo>
                    <a:pt x="8" y="4"/>
                  </a:lnTo>
                  <a:lnTo>
                    <a:pt x="3" y="18"/>
                  </a:lnTo>
                  <a:lnTo>
                    <a:pt x="0" y="25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5"/>
                  </a:lnTo>
                  <a:lnTo>
                    <a:pt x="1" y="37"/>
                  </a:lnTo>
                  <a:lnTo>
                    <a:pt x="5" y="38"/>
                  </a:lnTo>
                  <a:lnTo>
                    <a:pt x="9" y="37"/>
                  </a:lnTo>
                  <a:lnTo>
                    <a:pt x="11" y="35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2" y="26"/>
                  </a:lnTo>
                  <a:lnTo>
                    <a:pt x="13" y="21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7"/>
                  </a:lnTo>
                  <a:lnTo>
                    <a:pt x="18" y="5"/>
                  </a:lnTo>
                  <a:lnTo>
                    <a:pt x="16" y="1"/>
                  </a:lnTo>
                  <a:lnTo>
                    <a:pt x="12" y="0"/>
                  </a:lnTo>
                  <a:lnTo>
                    <a:pt x="9" y="1"/>
                  </a:lnTo>
                  <a:lnTo>
                    <a:pt x="8" y="4"/>
                  </a:lnTo>
                  <a:lnTo>
                    <a:pt x="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30" name="Freeform 357"/>
            <p:cNvSpPr/>
            <p:nvPr/>
          </p:nvSpPr>
          <p:spPr bwMode="auto">
            <a:xfrm>
              <a:off x="2128839" y="1384301"/>
              <a:ext cx="9525" cy="17463"/>
            </a:xfrm>
            <a:custGeom>
              <a:avLst/>
              <a:gdLst/>
              <a:ahLst/>
              <a:cxnLst>
                <a:cxn ang="0">
                  <a:pos x="12" y="2"/>
                </a:cxn>
                <a:cxn ang="0">
                  <a:pos x="12" y="2"/>
                </a:cxn>
                <a:cxn ang="0">
                  <a:pos x="7" y="12"/>
                </a:cxn>
                <a:cxn ang="0">
                  <a:pos x="3" y="19"/>
                </a:cxn>
                <a:cxn ang="0">
                  <a:pos x="0" y="30"/>
                </a:cxn>
                <a:cxn ang="0">
                  <a:pos x="0" y="39"/>
                </a:cxn>
                <a:cxn ang="0">
                  <a:pos x="0" y="39"/>
                </a:cxn>
                <a:cxn ang="0">
                  <a:pos x="0" y="42"/>
                </a:cxn>
                <a:cxn ang="0">
                  <a:pos x="2" y="43"/>
                </a:cxn>
                <a:cxn ang="0">
                  <a:pos x="6" y="44"/>
                </a:cxn>
                <a:cxn ang="0">
                  <a:pos x="10" y="43"/>
                </a:cxn>
                <a:cxn ang="0">
                  <a:pos x="11" y="42"/>
                </a:cxn>
                <a:cxn ang="0">
                  <a:pos x="11" y="39"/>
                </a:cxn>
                <a:cxn ang="0">
                  <a:pos x="11" y="39"/>
                </a:cxn>
                <a:cxn ang="0">
                  <a:pos x="12" y="31"/>
                </a:cxn>
                <a:cxn ang="0">
                  <a:pos x="15" y="23"/>
                </a:cxn>
                <a:cxn ang="0">
                  <a:pos x="17" y="16"/>
                </a:cxn>
                <a:cxn ang="0">
                  <a:pos x="23" y="8"/>
                </a:cxn>
                <a:cxn ang="0">
                  <a:pos x="23" y="8"/>
                </a:cxn>
                <a:cxn ang="0">
                  <a:pos x="23" y="6"/>
                </a:cxn>
                <a:cxn ang="0">
                  <a:pos x="23" y="4"/>
                </a:cxn>
                <a:cxn ang="0">
                  <a:pos x="20" y="1"/>
                </a:cxn>
                <a:cxn ang="0">
                  <a:pos x="16" y="0"/>
                </a:cxn>
                <a:cxn ang="0">
                  <a:pos x="14" y="1"/>
                </a:cxn>
                <a:cxn ang="0">
                  <a:pos x="12" y="2"/>
                </a:cxn>
                <a:cxn ang="0">
                  <a:pos x="12" y="2"/>
                </a:cxn>
              </a:cxnLst>
              <a:rect l="0" t="0" r="r" b="b"/>
              <a:pathLst>
                <a:path w="23" h="44">
                  <a:moveTo>
                    <a:pt x="12" y="2"/>
                  </a:moveTo>
                  <a:lnTo>
                    <a:pt x="12" y="2"/>
                  </a:lnTo>
                  <a:lnTo>
                    <a:pt x="7" y="12"/>
                  </a:lnTo>
                  <a:lnTo>
                    <a:pt x="3" y="19"/>
                  </a:lnTo>
                  <a:lnTo>
                    <a:pt x="0" y="30"/>
                  </a:lnTo>
                  <a:lnTo>
                    <a:pt x="0" y="39"/>
                  </a:lnTo>
                  <a:lnTo>
                    <a:pt x="0" y="39"/>
                  </a:lnTo>
                  <a:lnTo>
                    <a:pt x="0" y="42"/>
                  </a:lnTo>
                  <a:lnTo>
                    <a:pt x="2" y="43"/>
                  </a:lnTo>
                  <a:lnTo>
                    <a:pt x="6" y="44"/>
                  </a:lnTo>
                  <a:lnTo>
                    <a:pt x="10" y="43"/>
                  </a:lnTo>
                  <a:lnTo>
                    <a:pt x="11" y="42"/>
                  </a:lnTo>
                  <a:lnTo>
                    <a:pt x="11" y="39"/>
                  </a:lnTo>
                  <a:lnTo>
                    <a:pt x="11" y="39"/>
                  </a:lnTo>
                  <a:lnTo>
                    <a:pt x="12" y="31"/>
                  </a:lnTo>
                  <a:lnTo>
                    <a:pt x="15" y="23"/>
                  </a:lnTo>
                  <a:lnTo>
                    <a:pt x="17" y="16"/>
                  </a:lnTo>
                  <a:lnTo>
                    <a:pt x="23" y="8"/>
                  </a:lnTo>
                  <a:lnTo>
                    <a:pt x="23" y="8"/>
                  </a:lnTo>
                  <a:lnTo>
                    <a:pt x="23" y="6"/>
                  </a:lnTo>
                  <a:lnTo>
                    <a:pt x="23" y="4"/>
                  </a:lnTo>
                  <a:lnTo>
                    <a:pt x="20" y="1"/>
                  </a:lnTo>
                  <a:lnTo>
                    <a:pt x="16" y="0"/>
                  </a:lnTo>
                  <a:lnTo>
                    <a:pt x="14" y="1"/>
                  </a:lnTo>
                  <a:lnTo>
                    <a:pt x="12" y="2"/>
                  </a:lnTo>
                  <a:lnTo>
                    <a:pt x="1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31" name="Freeform 358"/>
            <p:cNvSpPr/>
            <p:nvPr/>
          </p:nvSpPr>
          <p:spPr bwMode="auto">
            <a:xfrm>
              <a:off x="2154239" y="1408113"/>
              <a:ext cx="4763" cy="12700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0" y="29"/>
                </a:cxn>
                <a:cxn ang="0">
                  <a:pos x="0" y="29"/>
                </a:cxn>
                <a:cxn ang="0">
                  <a:pos x="1" y="31"/>
                </a:cxn>
                <a:cxn ang="0">
                  <a:pos x="2" y="33"/>
                </a:cxn>
                <a:cxn ang="0">
                  <a:pos x="6" y="34"/>
                </a:cxn>
                <a:cxn ang="0">
                  <a:pos x="10" y="33"/>
                </a:cxn>
                <a:cxn ang="0">
                  <a:pos x="11" y="31"/>
                </a:cxn>
                <a:cxn ang="0">
                  <a:pos x="11" y="29"/>
                </a:cxn>
                <a:cxn ang="0">
                  <a:pos x="11" y="7"/>
                </a:cxn>
                <a:cxn ang="0">
                  <a:pos x="11" y="7"/>
                </a:cxn>
                <a:cxn ang="0">
                  <a:pos x="11" y="4"/>
                </a:cxn>
                <a:cxn ang="0">
                  <a:pos x="10" y="1"/>
                </a:cxn>
                <a:cxn ang="0">
                  <a:pos x="6" y="0"/>
                </a:cxn>
                <a:cxn ang="0">
                  <a:pos x="2" y="1"/>
                </a:cxn>
                <a:cxn ang="0">
                  <a:pos x="1" y="4"/>
                </a:cxn>
                <a:cxn ang="0">
                  <a:pos x="0" y="7"/>
                </a:cxn>
                <a:cxn ang="0">
                  <a:pos x="0" y="7"/>
                </a:cxn>
              </a:cxnLst>
              <a:rect l="0" t="0" r="r" b="b"/>
              <a:pathLst>
                <a:path w="11" h="34">
                  <a:moveTo>
                    <a:pt x="0" y="7"/>
                  </a:moveTo>
                  <a:lnTo>
                    <a:pt x="0" y="29"/>
                  </a:lnTo>
                  <a:lnTo>
                    <a:pt x="0" y="29"/>
                  </a:lnTo>
                  <a:lnTo>
                    <a:pt x="1" y="31"/>
                  </a:lnTo>
                  <a:lnTo>
                    <a:pt x="2" y="33"/>
                  </a:lnTo>
                  <a:lnTo>
                    <a:pt x="6" y="34"/>
                  </a:lnTo>
                  <a:lnTo>
                    <a:pt x="10" y="33"/>
                  </a:lnTo>
                  <a:lnTo>
                    <a:pt x="11" y="31"/>
                  </a:lnTo>
                  <a:lnTo>
                    <a:pt x="11" y="29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4"/>
                  </a:lnTo>
                  <a:lnTo>
                    <a:pt x="10" y="1"/>
                  </a:lnTo>
                  <a:lnTo>
                    <a:pt x="6" y="0"/>
                  </a:lnTo>
                  <a:lnTo>
                    <a:pt x="2" y="1"/>
                  </a:lnTo>
                  <a:lnTo>
                    <a:pt x="1" y="4"/>
                  </a:lnTo>
                  <a:lnTo>
                    <a:pt x="0" y="7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32" name="Freeform 359"/>
            <p:cNvSpPr/>
            <p:nvPr/>
          </p:nvSpPr>
          <p:spPr bwMode="auto">
            <a:xfrm>
              <a:off x="2182814" y="1420813"/>
              <a:ext cx="4763" cy="17463"/>
            </a:xfrm>
            <a:custGeom>
              <a:avLst/>
              <a:gdLst/>
              <a:ahLst/>
              <a:cxnLst>
                <a:cxn ang="0">
                  <a:pos x="4" y="4"/>
                </a:cxn>
                <a:cxn ang="0">
                  <a:pos x="4" y="4"/>
                </a:cxn>
                <a:cxn ang="0">
                  <a:pos x="1" y="12"/>
                </a:cxn>
                <a:cxn ang="0">
                  <a:pos x="0" y="21"/>
                </a:cxn>
                <a:cxn ang="0">
                  <a:pos x="0" y="40"/>
                </a:cxn>
                <a:cxn ang="0">
                  <a:pos x="0" y="40"/>
                </a:cxn>
                <a:cxn ang="0">
                  <a:pos x="0" y="42"/>
                </a:cxn>
                <a:cxn ang="0">
                  <a:pos x="1" y="44"/>
                </a:cxn>
                <a:cxn ang="0">
                  <a:pos x="5" y="45"/>
                </a:cxn>
                <a:cxn ang="0">
                  <a:pos x="9" y="44"/>
                </a:cxn>
                <a:cxn ang="0">
                  <a:pos x="10" y="42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2" y="23"/>
                </a:cxn>
                <a:cxn ang="0">
                  <a:pos x="13" y="15"/>
                </a:cxn>
                <a:cxn ang="0">
                  <a:pos x="14" y="7"/>
                </a:cxn>
                <a:cxn ang="0">
                  <a:pos x="14" y="7"/>
                </a:cxn>
                <a:cxn ang="0">
                  <a:pos x="14" y="4"/>
                </a:cxn>
                <a:cxn ang="0">
                  <a:pos x="14" y="3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5" y="2"/>
                </a:cxn>
                <a:cxn ang="0">
                  <a:pos x="4" y="4"/>
                </a:cxn>
                <a:cxn ang="0">
                  <a:pos x="4" y="4"/>
                </a:cxn>
              </a:cxnLst>
              <a:rect l="0" t="0" r="r" b="b"/>
              <a:pathLst>
                <a:path w="14" h="45">
                  <a:moveTo>
                    <a:pt x="4" y="4"/>
                  </a:moveTo>
                  <a:lnTo>
                    <a:pt x="4" y="4"/>
                  </a:lnTo>
                  <a:lnTo>
                    <a:pt x="1" y="12"/>
                  </a:lnTo>
                  <a:lnTo>
                    <a:pt x="0" y="21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42"/>
                  </a:lnTo>
                  <a:lnTo>
                    <a:pt x="1" y="44"/>
                  </a:lnTo>
                  <a:lnTo>
                    <a:pt x="5" y="45"/>
                  </a:lnTo>
                  <a:lnTo>
                    <a:pt x="9" y="44"/>
                  </a:lnTo>
                  <a:lnTo>
                    <a:pt x="10" y="42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2" y="23"/>
                  </a:lnTo>
                  <a:lnTo>
                    <a:pt x="13" y="15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4"/>
                  </a:lnTo>
                  <a:lnTo>
                    <a:pt x="14" y="3"/>
                  </a:lnTo>
                  <a:lnTo>
                    <a:pt x="10" y="0"/>
                  </a:lnTo>
                  <a:lnTo>
                    <a:pt x="6" y="0"/>
                  </a:lnTo>
                  <a:lnTo>
                    <a:pt x="5" y="2"/>
                  </a:lnTo>
                  <a:lnTo>
                    <a:pt x="4" y="4"/>
                  </a:lnTo>
                  <a:lnTo>
                    <a:pt x="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33" name="Freeform 360"/>
            <p:cNvSpPr/>
            <p:nvPr/>
          </p:nvSpPr>
          <p:spPr bwMode="auto">
            <a:xfrm>
              <a:off x="2525714" y="1293813"/>
              <a:ext cx="9525" cy="19050"/>
            </a:xfrm>
            <a:custGeom>
              <a:avLst/>
              <a:gdLst/>
              <a:ahLst/>
              <a:cxnLst>
                <a:cxn ang="0">
                  <a:pos x="17" y="1"/>
                </a:cxn>
                <a:cxn ang="0">
                  <a:pos x="17" y="1"/>
                </a:cxn>
                <a:cxn ang="0">
                  <a:pos x="11" y="10"/>
                </a:cxn>
                <a:cxn ang="0">
                  <a:pos x="7" y="20"/>
                </a:cxn>
                <a:cxn ang="0">
                  <a:pos x="7" y="20"/>
                </a:cxn>
                <a:cxn ang="0">
                  <a:pos x="5" y="31"/>
                </a:cxn>
                <a:cxn ang="0">
                  <a:pos x="3" y="37"/>
                </a:cxn>
                <a:cxn ang="0">
                  <a:pos x="2" y="41"/>
                </a:cxn>
                <a:cxn ang="0">
                  <a:pos x="2" y="41"/>
                </a:cxn>
                <a:cxn ang="0">
                  <a:pos x="0" y="43"/>
                </a:cxn>
                <a:cxn ang="0">
                  <a:pos x="0" y="46"/>
                </a:cxn>
                <a:cxn ang="0">
                  <a:pos x="3" y="48"/>
                </a:cxn>
                <a:cxn ang="0">
                  <a:pos x="7" y="50"/>
                </a:cxn>
                <a:cxn ang="0">
                  <a:pos x="9" y="48"/>
                </a:cxn>
                <a:cxn ang="0">
                  <a:pos x="11" y="47"/>
                </a:cxn>
                <a:cxn ang="0">
                  <a:pos x="11" y="47"/>
                </a:cxn>
                <a:cxn ang="0">
                  <a:pos x="15" y="38"/>
                </a:cxn>
                <a:cxn ang="0">
                  <a:pos x="17" y="27"/>
                </a:cxn>
                <a:cxn ang="0">
                  <a:pos x="20" y="18"/>
                </a:cxn>
                <a:cxn ang="0">
                  <a:pos x="22" y="14"/>
                </a:cxn>
                <a:cxn ang="0">
                  <a:pos x="25" y="10"/>
                </a:cxn>
                <a:cxn ang="0">
                  <a:pos x="25" y="10"/>
                </a:cxn>
                <a:cxn ang="0">
                  <a:pos x="26" y="8"/>
                </a:cxn>
                <a:cxn ang="0">
                  <a:pos x="26" y="5"/>
                </a:cxn>
                <a:cxn ang="0">
                  <a:pos x="25" y="1"/>
                </a:cxn>
                <a:cxn ang="0">
                  <a:pos x="21" y="0"/>
                </a:cxn>
                <a:cxn ang="0">
                  <a:pos x="19" y="0"/>
                </a:cxn>
                <a:cxn ang="0">
                  <a:pos x="17" y="1"/>
                </a:cxn>
                <a:cxn ang="0">
                  <a:pos x="17" y="1"/>
                </a:cxn>
              </a:cxnLst>
              <a:rect l="0" t="0" r="r" b="b"/>
              <a:pathLst>
                <a:path w="26" h="50">
                  <a:moveTo>
                    <a:pt x="17" y="1"/>
                  </a:moveTo>
                  <a:lnTo>
                    <a:pt x="17" y="1"/>
                  </a:lnTo>
                  <a:lnTo>
                    <a:pt x="11" y="1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5" y="31"/>
                  </a:lnTo>
                  <a:lnTo>
                    <a:pt x="3" y="37"/>
                  </a:lnTo>
                  <a:lnTo>
                    <a:pt x="2" y="41"/>
                  </a:lnTo>
                  <a:lnTo>
                    <a:pt x="2" y="41"/>
                  </a:lnTo>
                  <a:lnTo>
                    <a:pt x="0" y="43"/>
                  </a:lnTo>
                  <a:lnTo>
                    <a:pt x="0" y="46"/>
                  </a:lnTo>
                  <a:lnTo>
                    <a:pt x="3" y="48"/>
                  </a:lnTo>
                  <a:lnTo>
                    <a:pt x="7" y="50"/>
                  </a:lnTo>
                  <a:lnTo>
                    <a:pt x="9" y="48"/>
                  </a:lnTo>
                  <a:lnTo>
                    <a:pt x="11" y="47"/>
                  </a:lnTo>
                  <a:lnTo>
                    <a:pt x="11" y="47"/>
                  </a:lnTo>
                  <a:lnTo>
                    <a:pt x="15" y="38"/>
                  </a:lnTo>
                  <a:lnTo>
                    <a:pt x="17" y="27"/>
                  </a:lnTo>
                  <a:lnTo>
                    <a:pt x="20" y="18"/>
                  </a:lnTo>
                  <a:lnTo>
                    <a:pt x="22" y="14"/>
                  </a:lnTo>
                  <a:lnTo>
                    <a:pt x="25" y="10"/>
                  </a:lnTo>
                  <a:lnTo>
                    <a:pt x="25" y="10"/>
                  </a:lnTo>
                  <a:lnTo>
                    <a:pt x="26" y="8"/>
                  </a:lnTo>
                  <a:lnTo>
                    <a:pt x="26" y="5"/>
                  </a:lnTo>
                  <a:lnTo>
                    <a:pt x="25" y="1"/>
                  </a:lnTo>
                  <a:lnTo>
                    <a:pt x="21" y="0"/>
                  </a:lnTo>
                  <a:lnTo>
                    <a:pt x="19" y="0"/>
                  </a:lnTo>
                  <a:lnTo>
                    <a:pt x="17" y="1"/>
                  </a:lnTo>
                  <a:lnTo>
                    <a:pt x="17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34" name="Freeform 361"/>
            <p:cNvSpPr/>
            <p:nvPr/>
          </p:nvSpPr>
          <p:spPr bwMode="auto">
            <a:xfrm>
              <a:off x="2547939" y="1300163"/>
              <a:ext cx="14288" cy="19050"/>
            </a:xfrm>
            <a:custGeom>
              <a:avLst/>
              <a:gdLst/>
              <a:ahLst/>
              <a:cxnLst>
                <a:cxn ang="0">
                  <a:pos x="27" y="2"/>
                </a:cxn>
                <a:cxn ang="0">
                  <a:pos x="27" y="2"/>
                </a:cxn>
                <a:cxn ang="0">
                  <a:pos x="12" y="21"/>
                </a:cxn>
                <a:cxn ang="0">
                  <a:pos x="5" y="31"/>
                </a:cxn>
                <a:cxn ang="0">
                  <a:pos x="0" y="42"/>
                </a:cxn>
                <a:cxn ang="0">
                  <a:pos x="0" y="42"/>
                </a:cxn>
                <a:cxn ang="0">
                  <a:pos x="0" y="44"/>
                </a:cxn>
                <a:cxn ang="0">
                  <a:pos x="0" y="45"/>
                </a:cxn>
                <a:cxn ang="0">
                  <a:pos x="1" y="48"/>
                </a:cxn>
                <a:cxn ang="0">
                  <a:pos x="4" y="48"/>
                </a:cxn>
                <a:cxn ang="0">
                  <a:pos x="8" y="48"/>
                </a:cxn>
                <a:cxn ang="0">
                  <a:pos x="9" y="47"/>
                </a:cxn>
                <a:cxn ang="0">
                  <a:pos x="10" y="44"/>
                </a:cxn>
                <a:cxn ang="0">
                  <a:pos x="10" y="44"/>
                </a:cxn>
                <a:cxn ang="0">
                  <a:pos x="15" y="35"/>
                </a:cxn>
                <a:cxn ang="0">
                  <a:pos x="22" y="26"/>
                </a:cxn>
                <a:cxn ang="0">
                  <a:pos x="30" y="17"/>
                </a:cxn>
                <a:cxn ang="0">
                  <a:pos x="36" y="8"/>
                </a:cxn>
                <a:cxn ang="0">
                  <a:pos x="36" y="8"/>
                </a:cxn>
                <a:cxn ang="0">
                  <a:pos x="38" y="6"/>
                </a:cxn>
                <a:cxn ang="0">
                  <a:pos x="38" y="4"/>
                </a:cxn>
                <a:cxn ang="0">
                  <a:pos x="36" y="2"/>
                </a:cxn>
                <a:cxn ang="0">
                  <a:pos x="35" y="1"/>
                </a:cxn>
                <a:cxn ang="0">
                  <a:pos x="31" y="0"/>
                </a:cxn>
                <a:cxn ang="0">
                  <a:pos x="29" y="1"/>
                </a:cxn>
                <a:cxn ang="0">
                  <a:pos x="27" y="2"/>
                </a:cxn>
                <a:cxn ang="0">
                  <a:pos x="27" y="2"/>
                </a:cxn>
              </a:cxnLst>
              <a:rect l="0" t="0" r="r" b="b"/>
              <a:pathLst>
                <a:path w="38" h="48">
                  <a:moveTo>
                    <a:pt x="27" y="2"/>
                  </a:moveTo>
                  <a:lnTo>
                    <a:pt x="27" y="2"/>
                  </a:lnTo>
                  <a:lnTo>
                    <a:pt x="12" y="21"/>
                  </a:lnTo>
                  <a:lnTo>
                    <a:pt x="5" y="31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0" y="44"/>
                  </a:lnTo>
                  <a:lnTo>
                    <a:pt x="0" y="45"/>
                  </a:lnTo>
                  <a:lnTo>
                    <a:pt x="1" y="48"/>
                  </a:lnTo>
                  <a:lnTo>
                    <a:pt x="4" y="48"/>
                  </a:lnTo>
                  <a:lnTo>
                    <a:pt x="8" y="48"/>
                  </a:lnTo>
                  <a:lnTo>
                    <a:pt x="9" y="47"/>
                  </a:lnTo>
                  <a:lnTo>
                    <a:pt x="10" y="44"/>
                  </a:lnTo>
                  <a:lnTo>
                    <a:pt x="10" y="44"/>
                  </a:lnTo>
                  <a:lnTo>
                    <a:pt x="15" y="35"/>
                  </a:lnTo>
                  <a:lnTo>
                    <a:pt x="22" y="26"/>
                  </a:lnTo>
                  <a:lnTo>
                    <a:pt x="30" y="17"/>
                  </a:lnTo>
                  <a:lnTo>
                    <a:pt x="36" y="8"/>
                  </a:lnTo>
                  <a:lnTo>
                    <a:pt x="36" y="8"/>
                  </a:lnTo>
                  <a:lnTo>
                    <a:pt x="38" y="6"/>
                  </a:lnTo>
                  <a:lnTo>
                    <a:pt x="38" y="4"/>
                  </a:lnTo>
                  <a:lnTo>
                    <a:pt x="36" y="2"/>
                  </a:lnTo>
                  <a:lnTo>
                    <a:pt x="35" y="1"/>
                  </a:lnTo>
                  <a:lnTo>
                    <a:pt x="31" y="0"/>
                  </a:lnTo>
                  <a:lnTo>
                    <a:pt x="29" y="1"/>
                  </a:lnTo>
                  <a:lnTo>
                    <a:pt x="27" y="2"/>
                  </a:lnTo>
                  <a:lnTo>
                    <a:pt x="27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35" name="Freeform 362"/>
            <p:cNvSpPr/>
            <p:nvPr/>
          </p:nvSpPr>
          <p:spPr bwMode="auto">
            <a:xfrm>
              <a:off x="2674939" y="1311276"/>
              <a:ext cx="9525" cy="15875"/>
            </a:xfrm>
            <a:custGeom>
              <a:avLst/>
              <a:gdLst/>
              <a:ahLst/>
              <a:cxnLst>
                <a:cxn ang="0">
                  <a:pos x="12" y="5"/>
                </a:cxn>
                <a:cxn ang="0">
                  <a:pos x="12" y="5"/>
                </a:cxn>
                <a:cxn ang="0">
                  <a:pos x="10" y="9"/>
                </a:cxn>
                <a:cxn ang="0">
                  <a:pos x="9" y="13"/>
                </a:cxn>
                <a:cxn ang="0">
                  <a:pos x="6" y="19"/>
                </a:cxn>
                <a:cxn ang="0">
                  <a:pos x="3" y="25"/>
                </a:cxn>
                <a:cxn ang="0">
                  <a:pos x="1" y="29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0" y="35"/>
                </a:cxn>
                <a:cxn ang="0">
                  <a:pos x="1" y="36"/>
                </a:cxn>
                <a:cxn ang="0">
                  <a:pos x="4" y="38"/>
                </a:cxn>
                <a:cxn ang="0">
                  <a:pos x="5" y="38"/>
                </a:cxn>
                <a:cxn ang="0">
                  <a:pos x="9" y="36"/>
                </a:cxn>
                <a:cxn ang="0">
                  <a:pos x="10" y="35"/>
                </a:cxn>
                <a:cxn ang="0">
                  <a:pos x="12" y="32"/>
                </a:cxn>
                <a:cxn ang="0">
                  <a:pos x="12" y="32"/>
                </a:cxn>
                <a:cxn ang="0">
                  <a:pos x="13" y="29"/>
                </a:cxn>
                <a:cxn ang="0">
                  <a:pos x="14" y="26"/>
                </a:cxn>
                <a:cxn ang="0">
                  <a:pos x="18" y="21"/>
                </a:cxn>
                <a:cxn ang="0">
                  <a:pos x="18" y="21"/>
                </a:cxn>
                <a:cxn ang="0">
                  <a:pos x="21" y="13"/>
                </a:cxn>
                <a:cxn ang="0">
                  <a:pos x="23" y="5"/>
                </a:cxn>
                <a:cxn ang="0">
                  <a:pos x="23" y="5"/>
                </a:cxn>
                <a:cxn ang="0">
                  <a:pos x="22" y="4"/>
                </a:cxn>
                <a:cxn ang="0">
                  <a:pos x="21" y="1"/>
                </a:cxn>
                <a:cxn ang="0">
                  <a:pos x="17" y="0"/>
                </a:cxn>
                <a:cxn ang="0">
                  <a:pos x="13" y="1"/>
                </a:cxn>
                <a:cxn ang="0">
                  <a:pos x="12" y="4"/>
                </a:cxn>
                <a:cxn ang="0">
                  <a:pos x="12" y="5"/>
                </a:cxn>
                <a:cxn ang="0">
                  <a:pos x="12" y="5"/>
                </a:cxn>
              </a:cxnLst>
              <a:rect l="0" t="0" r="r" b="b"/>
              <a:pathLst>
                <a:path w="23" h="38">
                  <a:moveTo>
                    <a:pt x="12" y="5"/>
                  </a:moveTo>
                  <a:lnTo>
                    <a:pt x="12" y="5"/>
                  </a:lnTo>
                  <a:lnTo>
                    <a:pt x="10" y="9"/>
                  </a:lnTo>
                  <a:lnTo>
                    <a:pt x="9" y="13"/>
                  </a:lnTo>
                  <a:lnTo>
                    <a:pt x="6" y="19"/>
                  </a:lnTo>
                  <a:lnTo>
                    <a:pt x="3" y="25"/>
                  </a:lnTo>
                  <a:lnTo>
                    <a:pt x="1" y="29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0" y="35"/>
                  </a:lnTo>
                  <a:lnTo>
                    <a:pt x="1" y="36"/>
                  </a:lnTo>
                  <a:lnTo>
                    <a:pt x="4" y="38"/>
                  </a:lnTo>
                  <a:lnTo>
                    <a:pt x="5" y="38"/>
                  </a:lnTo>
                  <a:lnTo>
                    <a:pt x="9" y="36"/>
                  </a:lnTo>
                  <a:lnTo>
                    <a:pt x="10" y="35"/>
                  </a:lnTo>
                  <a:lnTo>
                    <a:pt x="12" y="32"/>
                  </a:lnTo>
                  <a:lnTo>
                    <a:pt x="12" y="32"/>
                  </a:lnTo>
                  <a:lnTo>
                    <a:pt x="13" y="29"/>
                  </a:lnTo>
                  <a:lnTo>
                    <a:pt x="14" y="26"/>
                  </a:lnTo>
                  <a:lnTo>
                    <a:pt x="18" y="21"/>
                  </a:lnTo>
                  <a:lnTo>
                    <a:pt x="18" y="21"/>
                  </a:lnTo>
                  <a:lnTo>
                    <a:pt x="21" y="13"/>
                  </a:lnTo>
                  <a:lnTo>
                    <a:pt x="23" y="5"/>
                  </a:lnTo>
                  <a:lnTo>
                    <a:pt x="23" y="5"/>
                  </a:lnTo>
                  <a:lnTo>
                    <a:pt x="22" y="4"/>
                  </a:lnTo>
                  <a:lnTo>
                    <a:pt x="21" y="1"/>
                  </a:lnTo>
                  <a:lnTo>
                    <a:pt x="17" y="0"/>
                  </a:lnTo>
                  <a:lnTo>
                    <a:pt x="13" y="1"/>
                  </a:lnTo>
                  <a:lnTo>
                    <a:pt x="12" y="4"/>
                  </a:lnTo>
                  <a:lnTo>
                    <a:pt x="12" y="5"/>
                  </a:lnTo>
                  <a:lnTo>
                    <a:pt x="1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36" name="Freeform 363"/>
            <p:cNvSpPr/>
            <p:nvPr/>
          </p:nvSpPr>
          <p:spPr bwMode="auto">
            <a:xfrm>
              <a:off x="2708276" y="1312863"/>
              <a:ext cx="4763" cy="15875"/>
            </a:xfrm>
            <a:custGeom>
              <a:avLst/>
              <a:gdLst/>
              <a:ahLst/>
              <a:cxnLst>
                <a:cxn ang="0">
                  <a:pos x="11" y="5"/>
                </a:cxn>
                <a:cxn ang="0">
                  <a:pos x="11" y="5"/>
                </a:cxn>
                <a:cxn ang="0">
                  <a:pos x="10" y="2"/>
                </a:cxn>
                <a:cxn ang="0">
                  <a:pos x="9" y="1"/>
                </a:cxn>
                <a:cxn ang="0">
                  <a:pos x="5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1" y="21"/>
                </a:cxn>
                <a:cxn ang="0">
                  <a:pos x="1" y="27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0" y="36"/>
                </a:cxn>
                <a:cxn ang="0">
                  <a:pos x="0" y="39"/>
                </a:cxn>
                <a:cxn ang="0">
                  <a:pos x="1" y="40"/>
                </a:cxn>
                <a:cxn ang="0">
                  <a:pos x="4" y="40"/>
                </a:cxn>
                <a:cxn ang="0">
                  <a:pos x="8" y="40"/>
                </a:cxn>
                <a:cxn ang="0">
                  <a:pos x="10" y="39"/>
                </a:cxn>
                <a:cxn ang="0">
                  <a:pos x="11" y="38"/>
                </a:cxn>
                <a:cxn ang="0">
                  <a:pos x="11" y="38"/>
                </a:cxn>
                <a:cxn ang="0">
                  <a:pos x="13" y="30"/>
                </a:cxn>
                <a:cxn ang="0">
                  <a:pos x="13" y="22"/>
                </a:cxn>
                <a:cxn ang="0">
                  <a:pos x="11" y="5"/>
                </a:cxn>
                <a:cxn ang="0">
                  <a:pos x="11" y="5"/>
                </a:cxn>
              </a:cxnLst>
              <a:rect l="0" t="0" r="r" b="b"/>
              <a:pathLst>
                <a:path w="13" h="40">
                  <a:moveTo>
                    <a:pt x="11" y="5"/>
                  </a:moveTo>
                  <a:lnTo>
                    <a:pt x="11" y="5"/>
                  </a:lnTo>
                  <a:lnTo>
                    <a:pt x="10" y="2"/>
                  </a:lnTo>
                  <a:lnTo>
                    <a:pt x="9" y="1"/>
                  </a:lnTo>
                  <a:lnTo>
                    <a:pt x="5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21"/>
                  </a:lnTo>
                  <a:lnTo>
                    <a:pt x="1" y="27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0" y="36"/>
                  </a:lnTo>
                  <a:lnTo>
                    <a:pt x="0" y="39"/>
                  </a:lnTo>
                  <a:lnTo>
                    <a:pt x="1" y="40"/>
                  </a:lnTo>
                  <a:lnTo>
                    <a:pt x="4" y="40"/>
                  </a:lnTo>
                  <a:lnTo>
                    <a:pt x="8" y="40"/>
                  </a:lnTo>
                  <a:lnTo>
                    <a:pt x="10" y="39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3" y="30"/>
                  </a:lnTo>
                  <a:lnTo>
                    <a:pt x="13" y="22"/>
                  </a:lnTo>
                  <a:lnTo>
                    <a:pt x="11" y="5"/>
                  </a:lnTo>
                  <a:lnTo>
                    <a:pt x="11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37" name="Freeform 364"/>
            <p:cNvSpPr/>
            <p:nvPr/>
          </p:nvSpPr>
          <p:spPr bwMode="auto">
            <a:xfrm>
              <a:off x="2751139" y="1300163"/>
              <a:ext cx="12700" cy="14288"/>
            </a:xfrm>
            <a:custGeom>
              <a:avLst/>
              <a:gdLst/>
              <a:ahLst/>
              <a:cxnLst>
                <a:cxn ang="0">
                  <a:pos x="18" y="5"/>
                </a:cxn>
                <a:cxn ang="0">
                  <a:pos x="18" y="5"/>
                </a:cxn>
                <a:cxn ang="0">
                  <a:pos x="18" y="9"/>
                </a:cxn>
                <a:cxn ang="0">
                  <a:pos x="17" y="11"/>
                </a:cxn>
                <a:cxn ang="0">
                  <a:pos x="12" y="18"/>
                </a:cxn>
                <a:cxn ang="0">
                  <a:pos x="1" y="27"/>
                </a:cxn>
                <a:cxn ang="0">
                  <a:pos x="1" y="27"/>
                </a:cxn>
                <a:cxn ang="0">
                  <a:pos x="0" y="30"/>
                </a:cxn>
                <a:cxn ang="0">
                  <a:pos x="0" y="32"/>
                </a:cxn>
                <a:cxn ang="0">
                  <a:pos x="1" y="35"/>
                </a:cxn>
                <a:cxn ang="0">
                  <a:pos x="5" y="38"/>
                </a:cxn>
                <a:cxn ang="0">
                  <a:pos x="6" y="38"/>
                </a:cxn>
                <a:cxn ang="0">
                  <a:pos x="9" y="36"/>
                </a:cxn>
                <a:cxn ang="0">
                  <a:pos x="9" y="36"/>
                </a:cxn>
                <a:cxn ang="0">
                  <a:pos x="16" y="30"/>
                </a:cxn>
                <a:cxn ang="0">
                  <a:pos x="22" y="22"/>
                </a:cxn>
                <a:cxn ang="0">
                  <a:pos x="27" y="14"/>
                </a:cxn>
                <a:cxn ang="0">
                  <a:pos x="29" y="10"/>
                </a:cxn>
                <a:cxn ang="0">
                  <a:pos x="30" y="5"/>
                </a:cxn>
                <a:cxn ang="0">
                  <a:pos x="30" y="5"/>
                </a:cxn>
                <a:cxn ang="0">
                  <a:pos x="30" y="2"/>
                </a:cxn>
                <a:cxn ang="0">
                  <a:pos x="29" y="1"/>
                </a:cxn>
                <a:cxn ang="0">
                  <a:pos x="25" y="0"/>
                </a:cxn>
                <a:cxn ang="0">
                  <a:pos x="21" y="1"/>
                </a:cxn>
                <a:cxn ang="0">
                  <a:pos x="19" y="2"/>
                </a:cxn>
                <a:cxn ang="0">
                  <a:pos x="18" y="5"/>
                </a:cxn>
                <a:cxn ang="0">
                  <a:pos x="18" y="5"/>
                </a:cxn>
              </a:cxnLst>
              <a:rect l="0" t="0" r="r" b="b"/>
              <a:pathLst>
                <a:path w="30" h="38">
                  <a:moveTo>
                    <a:pt x="18" y="5"/>
                  </a:moveTo>
                  <a:lnTo>
                    <a:pt x="18" y="5"/>
                  </a:lnTo>
                  <a:lnTo>
                    <a:pt x="18" y="9"/>
                  </a:lnTo>
                  <a:lnTo>
                    <a:pt x="17" y="11"/>
                  </a:lnTo>
                  <a:lnTo>
                    <a:pt x="12" y="18"/>
                  </a:lnTo>
                  <a:lnTo>
                    <a:pt x="1" y="27"/>
                  </a:lnTo>
                  <a:lnTo>
                    <a:pt x="1" y="27"/>
                  </a:lnTo>
                  <a:lnTo>
                    <a:pt x="0" y="30"/>
                  </a:lnTo>
                  <a:lnTo>
                    <a:pt x="0" y="32"/>
                  </a:lnTo>
                  <a:lnTo>
                    <a:pt x="1" y="35"/>
                  </a:lnTo>
                  <a:lnTo>
                    <a:pt x="5" y="38"/>
                  </a:lnTo>
                  <a:lnTo>
                    <a:pt x="6" y="38"/>
                  </a:lnTo>
                  <a:lnTo>
                    <a:pt x="9" y="36"/>
                  </a:lnTo>
                  <a:lnTo>
                    <a:pt x="9" y="36"/>
                  </a:lnTo>
                  <a:lnTo>
                    <a:pt x="16" y="30"/>
                  </a:lnTo>
                  <a:lnTo>
                    <a:pt x="22" y="22"/>
                  </a:lnTo>
                  <a:lnTo>
                    <a:pt x="27" y="14"/>
                  </a:lnTo>
                  <a:lnTo>
                    <a:pt x="29" y="10"/>
                  </a:lnTo>
                  <a:lnTo>
                    <a:pt x="30" y="5"/>
                  </a:lnTo>
                  <a:lnTo>
                    <a:pt x="30" y="5"/>
                  </a:lnTo>
                  <a:lnTo>
                    <a:pt x="30" y="2"/>
                  </a:lnTo>
                  <a:lnTo>
                    <a:pt x="29" y="1"/>
                  </a:lnTo>
                  <a:lnTo>
                    <a:pt x="25" y="0"/>
                  </a:lnTo>
                  <a:lnTo>
                    <a:pt x="21" y="1"/>
                  </a:lnTo>
                  <a:lnTo>
                    <a:pt x="19" y="2"/>
                  </a:lnTo>
                  <a:lnTo>
                    <a:pt x="18" y="5"/>
                  </a:lnTo>
                  <a:lnTo>
                    <a:pt x="18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38" name="Freeform 365"/>
            <p:cNvSpPr/>
            <p:nvPr/>
          </p:nvSpPr>
          <p:spPr bwMode="auto">
            <a:xfrm>
              <a:off x="2608264" y="1257301"/>
              <a:ext cx="23813" cy="31750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54" y="0"/>
                </a:cxn>
                <a:cxn ang="0">
                  <a:pos x="47" y="3"/>
                </a:cxn>
                <a:cxn ang="0">
                  <a:pos x="40" y="8"/>
                </a:cxn>
                <a:cxn ang="0">
                  <a:pos x="35" y="15"/>
                </a:cxn>
                <a:cxn ang="0">
                  <a:pos x="30" y="21"/>
                </a:cxn>
                <a:cxn ang="0">
                  <a:pos x="30" y="21"/>
                </a:cxn>
                <a:cxn ang="0">
                  <a:pos x="15" y="46"/>
                </a:cxn>
                <a:cxn ang="0">
                  <a:pos x="1" y="72"/>
                </a:cxn>
                <a:cxn ang="0">
                  <a:pos x="1" y="72"/>
                </a:cxn>
                <a:cxn ang="0">
                  <a:pos x="0" y="75"/>
                </a:cxn>
                <a:cxn ang="0">
                  <a:pos x="0" y="76"/>
                </a:cxn>
                <a:cxn ang="0">
                  <a:pos x="3" y="80"/>
                </a:cxn>
                <a:cxn ang="0">
                  <a:pos x="7" y="80"/>
                </a:cxn>
                <a:cxn ang="0">
                  <a:pos x="9" y="80"/>
                </a:cxn>
                <a:cxn ang="0">
                  <a:pos x="10" y="78"/>
                </a:cxn>
                <a:cxn ang="0">
                  <a:pos x="10" y="78"/>
                </a:cxn>
                <a:cxn ang="0">
                  <a:pos x="22" y="59"/>
                </a:cxn>
                <a:cxn ang="0">
                  <a:pos x="32" y="41"/>
                </a:cxn>
                <a:cxn ang="0">
                  <a:pos x="32" y="41"/>
                </a:cxn>
                <a:cxn ang="0">
                  <a:pos x="41" y="24"/>
                </a:cxn>
                <a:cxn ang="0">
                  <a:pos x="44" y="20"/>
                </a:cxn>
                <a:cxn ang="0">
                  <a:pos x="47" y="16"/>
                </a:cxn>
                <a:cxn ang="0">
                  <a:pos x="51" y="13"/>
                </a:cxn>
                <a:cxn ang="0">
                  <a:pos x="54" y="12"/>
                </a:cxn>
                <a:cxn ang="0">
                  <a:pos x="54" y="12"/>
                </a:cxn>
                <a:cxn ang="0">
                  <a:pos x="57" y="11"/>
                </a:cxn>
                <a:cxn ang="0">
                  <a:pos x="58" y="10"/>
                </a:cxn>
                <a:cxn ang="0">
                  <a:pos x="60" y="6"/>
                </a:cxn>
                <a:cxn ang="0">
                  <a:pos x="60" y="4"/>
                </a:cxn>
                <a:cxn ang="0">
                  <a:pos x="58" y="2"/>
                </a:cxn>
                <a:cxn ang="0">
                  <a:pos x="57" y="0"/>
                </a:cxn>
                <a:cxn ang="0">
                  <a:pos x="54" y="0"/>
                </a:cxn>
                <a:cxn ang="0">
                  <a:pos x="54" y="0"/>
                </a:cxn>
              </a:cxnLst>
              <a:rect l="0" t="0" r="r" b="b"/>
              <a:pathLst>
                <a:path w="60" h="80">
                  <a:moveTo>
                    <a:pt x="54" y="0"/>
                  </a:moveTo>
                  <a:lnTo>
                    <a:pt x="54" y="0"/>
                  </a:lnTo>
                  <a:lnTo>
                    <a:pt x="47" y="3"/>
                  </a:lnTo>
                  <a:lnTo>
                    <a:pt x="40" y="8"/>
                  </a:lnTo>
                  <a:lnTo>
                    <a:pt x="35" y="15"/>
                  </a:lnTo>
                  <a:lnTo>
                    <a:pt x="30" y="21"/>
                  </a:lnTo>
                  <a:lnTo>
                    <a:pt x="30" y="21"/>
                  </a:lnTo>
                  <a:lnTo>
                    <a:pt x="15" y="4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0" y="75"/>
                  </a:lnTo>
                  <a:lnTo>
                    <a:pt x="0" y="76"/>
                  </a:lnTo>
                  <a:lnTo>
                    <a:pt x="3" y="80"/>
                  </a:lnTo>
                  <a:lnTo>
                    <a:pt x="7" y="80"/>
                  </a:lnTo>
                  <a:lnTo>
                    <a:pt x="9" y="80"/>
                  </a:lnTo>
                  <a:lnTo>
                    <a:pt x="10" y="78"/>
                  </a:lnTo>
                  <a:lnTo>
                    <a:pt x="10" y="78"/>
                  </a:lnTo>
                  <a:lnTo>
                    <a:pt x="22" y="59"/>
                  </a:lnTo>
                  <a:lnTo>
                    <a:pt x="32" y="41"/>
                  </a:lnTo>
                  <a:lnTo>
                    <a:pt x="32" y="41"/>
                  </a:lnTo>
                  <a:lnTo>
                    <a:pt x="41" y="24"/>
                  </a:lnTo>
                  <a:lnTo>
                    <a:pt x="44" y="20"/>
                  </a:lnTo>
                  <a:lnTo>
                    <a:pt x="47" y="16"/>
                  </a:lnTo>
                  <a:lnTo>
                    <a:pt x="51" y="13"/>
                  </a:lnTo>
                  <a:lnTo>
                    <a:pt x="54" y="12"/>
                  </a:lnTo>
                  <a:lnTo>
                    <a:pt x="54" y="12"/>
                  </a:lnTo>
                  <a:lnTo>
                    <a:pt x="57" y="11"/>
                  </a:lnTo>
                  <a:lnTo>
                    <a:pt x="58" y="10"/>
                  </a:lnTo>
                  <a:lnTo>
                    <a:pt x="60" y="6"/>
                  </a:lnTo>
                  <a:lnTo>
                    <a:pt x="60" y="4"/>
                  </a:lnTo>
                  <a:lnTo>
                    <a:pt x="58" y="2"/>
                  </a:lnTo>
                  <a:lnTo>
                    <a:pt x="57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39" name="Freeform 366"/>
            <p:cNvSpPr/>
            <p:nvPr/>
          </p:nvSpPr>
          <p:spPr bwMode="auto">
            <a:xfrm>
              <a:off x="2662239" y="1262063"/>
              <a:ext cx="20638" cy="19050"/>
            </a:xfrm>
            <a:custGeom>
              <a:avLst/>
              <a:gdLst/>
              <a:ahLst/>
              <a:cxnLst>
                <a:cxn ang="0">
                  <a:pos x="39" y="3"/>
                </a:cxn>
                <a:cxn ang="0">
                  <a:pos x="39" y="3"/>
                </a:cxn>
                <a:cxn ang="0">
                  <a:pos x="30" y="13"/>
                </a:cxn>
                <a:cxn ang="0">
                  <a:pos x="21" y="22"/>
                </a:cxn>
                <a:cxn ang="0">
                  <a:pos x="1" y="39"/>
                </a:cxn>
                <a:cxn ang="0">
                  <a:pos x="1" y="39"/>
                </a:cxn>
                <a:cxn ang="0">
                  <a:pos x="0" y="42"/>
                </a:cxn>
                <a:cxn ang="0">
                  <a:pos x="0" y="45"/>
                </a:cxn>
                <a:cxn ang="0">
                  <a:pos x="1" y="47"/>
                </a:cxn>
                <a:cxn ang="0">
                  <a:pos x="5" y="50"/>
                </a:cxn>
                <a:cxn ang="0">
                  <a:pos x="8" y="50"/>
                </a:cxn>
                <a:cxn ang="0">
                  <a:pos x="9" y="49"/>
                </a:cxn>
                <a:cxn ang="0">
                  <a:pos x="9" y="49"/>
                </a:cxn>
                <a:cxn ang="0">
                  <a:pos x="30" y="29"/>
                </a:cxn>
                <a:cxn ang="0">
                  <a:pos x="39" y="20"/>
                </a:cxn>
                <a:cxn ang="0">
                  <a:pos x="48" y="9"/>
                </a:cxn>
                <a:cxn ang="0">
                  <a:pos x="48" y="9"/>
                </a:cxn>
                <a:cxn ang="0">
                  <a:pos x="50" y="7"/>
                </a:cxn>
                <a:cxn ang="0">
                  <a:pos x="50" y="4"/>
                </a:cxn>
                <a:cxn ang="0">
                  <a:pos x="48" y="3"/>
                </a:cxn>
                <a:cxn ang="0">
                  <a:pos x="47" y="1"/>
                </a:cxn>
                <a:cxn ang="0">
                  <a:pos x="43" y="0"/>
                </a:cxn>
                <a:cxn ang="0">
                  <a:pos x="40" y="1"/>
                </a:cxn>
                <a:cxn ang="0">
                  <a:pos x="39" y="3"/>
                </a:cxn>
                <a:cxn ang="0">
                  <a:pos x="39" y="3"/>
                </a:cxn>
              </a:cxnLst>
              <a:rect l="0" t="0" r="r" b="b"/>
              <a:pathLst>
                <a:path w="50" h="50">
                  <a:moveTo>
                    <a:pt x="39" y="3"/>
                  </a:moveTo>
                  <a:lnTo>
                    <a:pt x="39" y="3"/>
                  </a:lnTo>
                  <a:lnTo>
                    <a:pt x="30" y="13"/>
                  </a:lnTo>
                  <a:lnTo>
                    <a:pt x="21" y="22"/>
                  </a:lnTo>
                  <a:lnTo>
                    <a:pt x="1" y="39"/>
                  </a:lnTo>
                  <a:lnTo>
                    <a:pt x="1" y="39"/>
                  </a:lnTo>
                  <a:lnTo>
                    <a:pt x="0" y="42"/>
                  </a:lnTo>
                  <a:lnTo>
                    <a:pt x="0" y="45"/>
                  </a:lnTo>
                  <a:lnTo>
                    <a:pt x="1" y="47"/>
                  </a:lnTo>
                  <a:lnTo>
                    <a:pt x="5" y="50"/>
                  </a:lnTo>
                  <a:lnTo>
                    <a:pt x="8" y="50"/>
                  </a:lnTo>
                  <a:lnTo>
                    <a:pt x="9" y="49"/>
                  </a:lnTo>
                  <a:lnTo>
                    <a:pt x="9" y="49"/>
                  </a:lnTo>
                  <a:lnTo>
                    <a:pt x="30" y="29"/>
                  </a:lnTo>
                  <a:lnTo>
                    <a:pt x="39" y="20"/>
                  </a:lnTo>
                  <a:lnTo>
                    <a:pt x="48" y="9"/>
                  </a:lnTo>
                  <a:lnTo>
                    <a:pt x="48" y="9"/>
                  </a:lnTo>
                  <a:lnTo>
                    <a:pt x="50" y="7"/>
                  </a:lnTo>
                  <a:lnTo>
                    <a:pt x="50" y="4"/>
                  </a:lnTo>
                  <a:lnTo>
                    <a:pt x="48" y="3"/>
                  </a:lnTo>
                  <a:lnTo>
                    <a:pt x="47" y="1"/>
                  </a:lnTo>
                  <a:lnTo>
                    <a:pt x="43" y="0"/>
                  </a:lnTo>
                  <a:lnTo>
                    <a:pt x="40" y="1"/>
                  </a:lnTo>
                  <a:lnTo>
                    <a:pt x="39" y="3"/>
                  </a:lnTo>
                  <a:lnTo>
                    <a:pt x="3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40" name="Freeform 367"/>
            <p:cNvSpPr/>
            <p:nvPr/>
          </p:nvSpPr>
          <p:spPr bwMode="auto">
            <a:xfrm>
              <a:off x="2436814" y="1260476"/>
              <a:ext cx="17463" cy="20638"/>
            </a:xfrm>
            <a:custGeom>
              <a:avLst/>
              <a:gdLst/>
              <a:ahLst/>
              <a:cxnLst>
                <a:cxn ang="0">
                  <a:pos x="32" y="3"/>
                </a:cxn>
                <a:cxn ang="0">
                  <a:pos x="32" y="3"/>
                </a:cxn>
                <a:cxn ang="0">
                  <a:pos x="24" y="13"/>
                </a:cxn>
                <a:cxn ang="0">
                  <a:pos x="15" y="24"/>
                </a:cxn>
                <a:cxn ang="0">
                  <a:pos x="7" y="34"/>
                </a:cxn>
                <a:cxn ang="0">
                  <a:pos x="3" y="39"/>
                </a:cxn>
                <a:cxn ang="0">
                  <a:pos x="0" y="46"/>
                </a:cxn>
                <a:cxn ang="0">
                  <a:pos x="0" y="46"/>
                </a:cxn>
                <a:cxn ang="0">
                  <a:pos x="0" y="49"/>
                </a:cxn>
                <a:cxn ang="0">
                  <a:pos x="1" y="51"/>
                </a:cxn>
                <a:cxn ang="0">
                  <a:pos x="4" y="54"/>
                </a:cxn>
                <a:cxn ang="0">
                  <a:pos x="9" y="53"/>
                </a:cxn>
                <a:cxn ang="0">
                  <a:pos x="11" y="51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5" y="43"/>
                </a:cxn>
                <a:cxn ang="0">
                  <a:pos x="17" y="38"/>
                </a:cxn>
                <a:cxn ang="0">
                  <a:pos x="25" y="28"/>
                </a:cxn>
                <a:cxn ang="0">
                  <a:pos x="33" y="19"/>
                </a:cxn>
                <a:cxn ang="0">
                  <a:pos x="42" y="9"/>
                </a:cxn>
                <a:cxn ang="0">
                  <a:pos x="42" y="9"/>
                </a:cxn>
                <a:cxn ang="0">
                  <a:pos x="43" y="7"/>
                </a:cxn>
                <a:cxn ang="0">
                  <a:pos x="42" y="4"/>
                </a:cxn>
                <a:cxn ang="0">
                  <a:pos x="42" y="3"/>
                </a:cxn>
                <a:cxn ang="0">
                  <a:pos x="41" y="2"/>
                </a:cxn>
                <a:cxn ang="0">
                  <a:pos x="35" y="0"/>
                </a:cxn>
                <a:cxn ang="0">
                  <a:pos x="34" y="2"/>
                </a:cxn>
                <a:cxn ang="0">
                  <a:pos x="32" y="3"/>
                </a:cxn>
                <a:cxn ang="0">
                  <a:pos x="32" y="3"/>
                </a:cxn>
              </a:cxnLst>
              <a:rect l="0" t="0" r="r" b="b"/>
              <a:pathLst>
                <a:path w="43" h="54">
                  <a:moveTo>
                    <a:pt x="32" y="3"/>
                  </a:moveTo>
                  <a:lnTo>
                    <a:pt x="32" y="3"/>
                  </a:lnTo>
                  <a:lnTo>
                    <a:pt x="24" y="13"/>
                  </a:lnTo>
                  <a:lnTo>
                    <a:pt x="15" y="24"/>
                  </a:lnTo>
                  <a:lnTo>
                    <a:pt x="7" y="34"/>
                  </a:lnTo>
                  <a:lnTo>
                    <a:pt x="3" y="39"/>
                  </a:lnTo>
                  <a:lnTo>
                    <a:pt x="0" y="46"/>
                  </a:lnTo>
                  <a:lnTo>
                    <a:pt x="0" y="46"/>
                  </a:lnTo>
                  <a:lnTo>
                    <a:pt x="0" y="49"/>
                  </a:lnTo>
                  <a:lnTo>
                    <a:pt x="1" y="51"/>
                  </a:lnTo>
                  <a:lnTo>
                    <a:pt x="4" y="54"/>
                  </a:lnTo>
                  <a:lnTo>
                    <a:pt x="9" y="53"/>
                  </a:lnTo>
                  <a:lnTo>
                    <a:pt x="11" y="51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5" y="43"/>
                  </a:lnTo>
                  <a:lnTo>
                    <a:pt x="17" y="38"/>
                  </a:lnTo>
                  <a:lnTo>
                    <a:pt x="25" y="28"/>
                  </a:lnTo>
                  <a:lnTo>
                    <a:pt x="33" y="19"/>
                  </a:lnTo>
                  <a:lnTo>
                    <a:pt x="42" y="9"/>
                  </a:lnTo>
                  <a:lnTo>
                    <a:pt x="42" y="9"/>
                  </a:lnTo>
                  <a:lnTo>
                    <a:pt x="43" y="7"/>
                  </a:lnTo>
                  <a:lnTo>
                    <a:pt x="42" y="4"/>
                  </a:lnTo>
                  <a:lnTo>
                    <a:pt x="42" y="3"/>
                  </a:lnTo>
                  <a:lnTo>
                    <a:pt x="41" y="2"/>
                  </a:lnTo>
                  <a:lnTo>
                    <a:pt x="35" y="0"/>
                  </a:lnTo>
                  <a:lnTo>
                    <a:pt x="34" y="2"/>
                  </a:lnTo>
                  <a:lnTo>
                    <a:pt x="32" y="3"/>
                  </a:lnTo>
                  <a:lnTo>
                    <a:pt x="3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41" name="Freeform 368"/>
            <p:cNvSpPr/>
            <p:nvPr/>
          </p:nvSpPr>
          <p:spPr bwMode="auto">
            <a:xfrm>
              <a:off x="2460626" y="1262063"/>
              <a:ext cx="9525" cy="12700"/>
            </a:xfrm>
            <a:custGeom>
              <a:avLst/>
              <a:gdLst/>
              <a:ahLst/>
              <a:cxnLst>
                <a:cxn ang="0">
                  <a:pos x="15" y="3"/>
                </a:cxn>
                <a:cxn ang="0">
                  <a:pos x="15" y="3"/>
                </a:cxn>
                <a:cxn ang="0">
                  <a:pos x="9" y="15"/>
                </a:cxn>
                <a:cxn ang="0">
                  <a:pos x="1" y="25"/>
                </a:cxn>
                <a:cxn ang="0">
                  <a:pos x="1" y="25"/>
                </a:cxn>
                <a:cxn ang="0">
                  <a:pos x="0" y="26"/>
                </a:cxn>
                <a:cxn ang="0">
                  <a:pos x="0" y="29"/>
                </a:cxn>
                <a:cxn ang="0">
                  <a:pos x="1" y="33"/>
                </a:cxn>
                <a:cxn ang="0">
                  <a:pos x="5" y="34"/>
                </a:cxn>
                <a:cxn ang="0">
                  <a:pos x="8" y="34"/>
                </a:cxn>
                <a:cxn ang="0">
                  <a:pos x="9" y="33"/>
                </a:cxn>
                <a:cxn ang="0">
                  <a:pos x="9" y="33"/>
                </a:cxn>
                <a:cxn ang="0">
                  <a:pos x="18" y="21"/>
                </a:cxn>
                <a:cxn ang="0">
                  <a:pos x="26" y="9"/>
                </a:cxn>
                <a:cxn ang="0">
                  <a:pos x="26" y="9"/>
                </a:cxn>
                <a:cxn ang="0">
                  <a:pos x="26" y="7"/>
                </a:cxn>
                <a:cxn ang="0">
                  <a:pos x="26" y="4"/>
                </a:cxn>
                <a:cxn ang="0">
                  <a:pos x="23" y="1"/>
                </a:cxn>
                <a:cxn ang="0">
                  <a:pos x="19" y="0"/>
                </a:cxn>
                <a:cxn ang="0">
                  <a:pos x="17" y="1"/>
                </a:cxn>
                <a:cxn ang="0">
                  <a:pos x="15" y="3"/>
                </a:cxn>
                <a:cxn ang="0">
                  <a:pos x="15" y="3"/>
                </a:cxn>
              </a:cxnLst>
              <a:rect l="0" t="0" r="r" b="b"/>
              <a:pathLst>
                <a:path w="26" h="34">
                  <a:moveTo>
                    <a:pt x="15" y="3"/>
                  </a:moveTo>
                  <a:lnTo>
                    <a:pt x="15" y="3"/>
                  </a:lnTo>
                  <a:lnTo>
                    <a:pt x="9" y="15"/>
                  </a:lnTo>
                  <a:lnTo>
                    <a:pt x="1" y="25"/>
                  </a:lnTo>
                  <a:lnTo>
                    <a:pt x="1" y="25"/>
                  </a:lnTo>
                  <a:lnTo>
                    <a:pt x="0" y="26"/>
                  </a:lnTo>
                  <a:lnTo>
                    <a:pt x="0" y="29"/>
                  </a:lnTo>
                  <a:lnTo>
                    <a:pt x="1" y="33"/>
                  </a:lnTo>
                  <a:lnTo>
                    <a:pt x="5" y="34"/>
                  </a:lnTo>
                  <a:lnTo>
                    <a:pt x="8" y="34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18" y="21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7"/>
                  </a:lnTo>
                  <a:lnTo>
                    <a:pt x="26" y="4"/>
                  </a:lnTo>
                  <a:lnTo>
                    <a:pt x="23" y="1"/>
                  </a:lnTo>
                  <a:lnTo>
                    <a:pt x="19" y="0"/>
                  </a:lnTo>
                  <a:lnTo>
                    <a:pt x="17" y="1"/>
                  </a:lnTo>
                  <a:lnTo>
                    <a:pt x="15" y="3"/>
                  </a:lnTo>
                  <a:lnTo>
                    <a:pt x="15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42" name="Freeform 369"/>
            <p:cNvSpPr/>
            <p:nvPr/>
          </p:nvSpPr>
          <p:spPr bwMode="auto">
            <a:xfrm>
              <a:off x="2274889" y="1141413"/>
              <a:ext cx="17463" cy="31750"/>
            </a:xfrm>
            <a:custGeom>
              <a:avLst/>
              <a:gdLst/>
              <a:ahLst/>
              <a:cxnLst>
                <a:cxn ang="0">
                  <a:pos x="34" y="7"/>
                </a:cxn>
                <a:cxn ang="0">
                  <a:pos x="34" y="7"/>
                </a:cxn>
                <a:cxn ang="0">
                  <a:pos x="33" y="16"/>
                </a:cxn>
                <a:cxn ang="0">
                  <a:pos x="30" y="24"/>
                </a:cxn>
                <a:cxn ang="0">
                  <a:pos x="27" y="33"/>
                </a:cxn>
                <a:cxn ang="0">
                  <a:pos x="21" y="41"/>
                </a:cxn>
                <a:cxn ang="0">
                  <a:pos x="11" y="57"/>
                </a:cxn>
                <a:cxn ang="0">
                  <a:pos x="2" y="72"/>
                </a:cxn>
                <a:cxn ang="0">
                  <a:pos x="2" y="72"/>
                </a:cxn>
                <a:cxn ang="0">
                  <a:pos x="0" y="75"/>
                </a:cxn>
                <a:cxn ang="0">
                  <a:pos x="0" y="76"/>
                </a:cxn>
                <a:cxn ang="0">
                  <a:pos x="3" y="80"/>
                </a:cxn>
                <a:cxn ang="0">
                  <a:pos x="8" y="80"/>
                </a:cxn>
                <a:cxn ang="0">
                  <a:pos x="10" y="80"/>
                </a:cxn>
                <a:cxn ang="0">
                  <a:pos x="11" y="78"/>
                </a:cxn>
                <a:cxn ang="0">
                  <a:pos x="11" y="78"/>
                </a:cxn>
                <a:cxn ang="0">
                  <a:pos x="21" y="61"/>
                </a:cxn>
                <a:cxn ang="0">
                  <a:pos x="33" y="44"/>
                </a:cxn>
                <a:cxn ang="0">
                  <a:pos x="37" y="34"/>
                </a:cxn>
                <a:cxn ang="0">
                  <a:pos x="42" y="25"/>
                </a:cxn>
                <a:cxn ang="0">
                  <a:pos x="45" y="16"/>
                </a:cxn>
                <a:cxn ang="0">
                  <a:pos x="46" y="7"/>
                </a:cxn>
                <a:cxn ang="0">
                  <a:pos x="46" y="7"/>
                </a:cxn>
                <a:cxn ang="0">
                  <a:pos x="46" y="4"/>
                </a:cxn>
                <a:cxn ang="0">
                  <a:pos x="45" y="2"/>
                </a:cxn>
                <a:cxn ang="0">
                  <a:pos x="41" y="0"/>
                </a:cxn>
                <a:cxn ang="0">
                  <a:pos x="37" y="2"/>
                </a:cxn>
                <a:cxn ang="0">
                  <a:pos x="36" y="4"/>
                </a:cxn>
                <a:cxn ang="0">
                  <a:pos x="34" y="7"/>
                </a:cxn>
                <a:cxn ang="0">
                  <a:pos x="34" y="7"/>
                </a:cxn>
              </a:cxnLst>
              <a:rect l="0" t="0" r="r" b="b"/>
              <a:pathLst>
                <a:path w="46" h="80">
                  <a:moveTo>
                    <a:pt x="34" y="7"/>
                  </a:moveTo>
                  <a:lnTo>
                    <a:pt x="34" y="7"/>
                  </a:lnTo>
                  <a:lnTo>
                    <a:pt x="33" y="16"/>
                  </a:lnTo>
                  <a:lnTo>
                    <a:pt x="30" y="24"/>
                  </a:lnTo>
                  <a:lnTo>
                    <a:pt x="27" y="33"/>
                  </a:lnTo>
                  <a:lnTo>
                    <a:pt x="21" y="41"/>
                  </a:lnTo>
                  <a:lnTo>
                    <a:pt x="11" y="57"/>
                  </a:lnTo>
                  <a:lnTo>
                    <a:pt x="2" y="72"/>
                  </a:lnTo>
                  <a:lnTo>
                    <a:pt x="2" y="72"/>
                  </a:lnTo>
                  <a:lnTo>
                    <a:pt x="0" y="75"/>
                  </a:lnTo>
                  <a:lnTo>
                    <a:pt x="0" y="76"/>
                  </a:lnTo>
                  <a:lnTo>
                    <a:pt x="3" y="80"/>
                  </a:lnTo>
                  <a:lnTo>
                    <a:pt x="8" y="80"/>
                  </a:lnTo>
                  <a:lnTo>
                    <a:pt x="10" y="80"/>
                  </a:lnTo>
                  <a:lnTo>
                    <a:pt x="11" y="78"/>
                  </a:lnTo>
                  <a:lnTo>
                    <a:pt x="11" y="78"/>
                  </a:lnTo>
                  <a:lnTo>
                    <a:pt x="21" y="61"/>
                  </a:lnTo>
                  <a:lnTo>
                    <a:pt x="33" y="44"/>
                  </a:lnTo>
                  <a:lnTo>
                    <a:pt x="37" y="34"/>
                  </a:lnTo>
                  <a:lnTo>
                    <a:pt x="42" y="25"/>
                  </a:lnTo>
                  <a:lnTo>
                    <a:pt x="45" y="16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6" y="4"/>
                  </a:lnTo>
                  <a:lnTo>
                    <a:pt x="45" y="2"/>
                  </a:lnTo>
                  <a:lnTo>
                    <a:pt x="41" y="0"/>
                  </a:lnTo>
                  <a:lnTo>
                    <a:pt x="37" y="2"/>
                  </a:lnTo>
                  <a:lnTo>
                    <a:pt x="36" y="4"/>
                  </a:lnTo>
                  <a:lnTo>
                    <a:pt x="34" y="7"/>
                  </a:lnTo>
                  <a:lnTo>
                    <a:pt x="34" y="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43" name="Freeform 370"/>
            <p:cNvSpPr/>
            <p:nvPr/>
          </p:nvSpPr>
          <p:spPr bwMode="auto">
            <a:xfrm>
              <a:off x="2300289" y="1150938"/>
              <a:ext cx="19050" cy="28575"/>
            </a:xfrm>
            <a:custGeom>
              <a:avLst/>
              <a:gdLst/>
              <a:ahLst/>
              <a:cxnLst>
                <a:cxn ang="0">
                  <a:pos x="40" y="3"/>
                </a:cxn>
                <a:cxn ang="0">
                  <a:pos x="40" y="3"/>
                </a:cxn>
                <a:cxn ang="0">
                  <a:pos x="31" y="17"/>
                </a:cxn>
                <a:cxn ang="0">
                  <a:pos x="21" y="33"/>
                </a:cxn>
                <a:cxn ang="0">
                  <a:pos x="12" y="48"/>
                </a:cxn>
                <a:cxn ang="0">
                  <a:pos x="2" y="63"/>
                </a:cxn>
                <a:cxn ang="0">
                  <a:pos x="2" y="63"/>
                </a:cxn>
                <a:cxn ang="0">
                  <a:pos x="0" y="65"/>
                </a:cxn>
                <a:cxn ang="0">
                  <a:pos x="0" y="68"/>
                </a:cxn>
                <a:cxn ang="0">
                  <a:pos x="2" y="69"/>
                </a:cxn>
                <a:cxn ang="0">
                  <a:pos x="3" y="71"/>
                </a:cxn>
                <a:cxn ang="0">
                  <a:pos x="8" y="72"/>
                </a:cxn>
                <a:cxn ang="0">
                  <a:pos x="10" y="71"/>
                </a:cxn>
                <a:cxn ang="0">
                  <a:pos x="12" y="69"/>
                </a:cxn>
                <a:cxn ang="0">
                  <a:pos x="12" y="69"/>
                </a:cxn>
                <a:cxn ang="0">
                  <a:pos x="21" y="54"/>
                </a:cxn>
                <a:cxn ang="0">
                  <a:pos x="31" y="38"/>
                </a:cxn>
                <a:cxn ang="0">
                  <a:pos x="40" y="23"/>
                </a:cxn>
                <a:cxn ang="0">
                  <a:pos x="50" y="8"/>
                </a:cxn>
                <a:cxn ang="0">
                  <a:pos x="50" y="8"/>
                </a:cxn>
                <a:cxn ang="0">
                  <a:pos x="52" y="6"/>
                </a:cxn>
                <a:cxn ang="0">
                  <a:pos x="50" y="4"/>
                </a:cxn>
                <a:cxn ang="0">
                  <a:pos x="50" y="3"/>
                </a:cxn>
                <a:cxn ang="0">
                  <a:pos x="49" y="1"/>
                </a:cxn>
                <a:cxn ang="0">
                  <a:pos x="44" y="0"/>
                </a:cxn>
                <a:cxn ang="0">
                  <a:pos x="42" y="1"/>
                </a:cxn>
                <a:cxn ang="0">
                  <a:pos x="40" y="3"/>
                </a:cxn>
                <a:cxn ang="0">
                  <a:pos x="40" y="3"/>
                </a:cxn>
              </a:cxnLst>
              <a:rect l="0" t="0" r="r" b="b"/>
              <a:pathLst>
                <a:path w="52" h="72">
                  <a:moveTo>
                    <a:pt x="40" y="3"/>
                  </a:moveTo>
                  <a:lnTo>
                    <a:pt x="40" y="3"/>
                  </a:lnTo>
                  <a:lnTo>
                    <a:pt x="31" y="17"/>
                  </a:lnTo>
                  <a:lnTo>
                    <a:pt x="21" y="33"/>
                  </a:lnTo>
                  <a:lnTo>
                    <a:pt x="12" y="48"/>
                  </a:lnTo>
                  <a:lnTo>
                    <a:pt x="2" y="63"/>
                  </a:lnTo>
                  <a:lnTo>
                    <a:pt x="2" y="63"/>
                  </a:lnTo>
                  <a:lnTo>
                    <a:pt x="0" y="65"/>
                  </a:lnTo>
                  <a:lnTo>
                    <a:pt x="0" y="68"/>
                  </a:lnTo>
                  <a:lnTo>
                    <a:pt x="2" y="69"/>
                  </a:lnTo>
                  <a:lnTo>
                    <a:pt x="3" y="71"/>
                  </a:lnTo>
                  <a:lnTo>
                    <a:pt x="8" y="72"/>
                  </a:lnTo>
                  <a:lnTo>
                    <a:pt x="10" y="71"/>
                  </a:lnTo>
                  <a:lnTo>
                    <a:pt x="12" y="69"/>
                  </a:lnTo>
                  <a:lnTo>
                    <a:pt x="12" y="69"/>
                  </a:lnTo>
                  <a:lnTo>
                    <a:pt x="21" y="54"/>
                  </a:lnTo>
                  <a:lnTo>
                    <a:pt x="31" y="38"/>
                  </a:lnTo>
                  <a:lnTo>
                    <a:pt x="40" y="23"/>
                  </a:lnTo>
                  <a:lnTo>
                    <a:pt x="50" y="8"/>
                  </a:lnTo>
                  <a:lnTo>
                    <a:pt x="50" y="8"/>
                  </a:lnTo>
                  <a:lnTo>
                    <a:pt x="52" y="6"/>
                  </a:lnTo>
                  <a:lnTo>
                    <a:pt x="50" y="4"/>
                  </a:lnTo>
                  <a:lnTo>
                    <a:pt x="50" y="3"/>
                  </a:lnTo>
                  <a:lnTo>
                    <a:pt x="49" y="1"/>
                  </a:lnTo>
                  <a:lnTo>
                    <a:pt x="44" y="0"/>
                  </a:lnTo>
                  <a:lnTo>
                    <a:pt x="42" y="1"/>
                  </a:lnTo>
                  <a:lnTo>
                    <a:pt x="40" y="3"/>
                  </a:lnTo>
                  <a:lnTo>
                    <a:pt x="4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44" name="Freeform 371"/>
            <p:cNvSpPr/>
            <p:nvPr/>
          </p:nvSpPr>
          <p:spPr bwMode="auto">
            <a:xfrm>
              <a:off x="2400301" y="1366838"/>
              <a:ext cx="147638" cy="23813"/>
            </a:xfrm>
            <a:custGeom>
              <a:avLst/>
              <a:gdLst/>
              <a:ahLst/>
              <a:cxnLst>
                <a:cxn ang="0">
                  <a:pos x="346" y="15"/>
                </a:cxn>
                <a:cxn ang="0">
                  <a:pos x="346" y="15"/>
                </a:cxn>
                <a:cxn ang="0">
                  <a:pos x="289" y="13"/>
                </a:cxn>
                <a:cxn ang="0">
                  <a:pos x="245" y="11"/>
                </a:cxn>
                <a:cxn ang="0">
                  <a:pos x="213" y="7"/>
                </a:cxn>
                <a:cxn ang="0">
                  <a:pos x="184" y="4"/>
                </a:cxn>
                <a:cxn ang="0">
                  <a:pos x="155" y="2"/>
                </a:cxn>
                <a:cxn ang="0">
                  <a:pos x="123" y="0"/>
                </a:cxn>
                <a:cxn ang="0">
                  <a:pos x="79" y="0"/>
                </a:cxn>
                <a:cxn ang="0">
                  <a:pos x="22" y="4"/>
                </a:cxn>
                <a:cxn ang="0">
                  <a:pos x="22" y="4"/>
                </a:cxn>
                <a:cxn ang="0">
                  <a:pos x="17" y="6"/>
                </a:cxn>
                <a:cxn ang="0">
                  <a:pos x="13" y="7"/>
                </a:cxn>
                <a:cxn ang="0">
                  <a:pos x="9" y="10"/>
                </a:cxn>
                <a:cxn ang="0">
                  <a:pos x="6" y="13"/>
                </a:cxn>
                <a:cxn ang="0">
                  <a:pos x="3" y="16"/>
                </a:cxn>
                <a:cxn ang="0">
                  <a:pos x="1" y="20"/>
                </a:cxn>
                <a:cxn ang="0">
                  <a:pos x="0" y="29"/>
                </a:cxn>
                <a:cxn ang="0">
                  <a:pos x="1" y="37"/>
                </a:cxn>
                <a:cxn ang="0">
                  <a:pos x="3" y="41"/>
                </a:cxn>
                <a:cxn ang="0">
                  <a:pos x="6" y="45"/>
                </a:cxn>
                <a:cxn ang="0">
                  <a:pos x="9" y="47"/>
                </a:cxn>
                <a:cxn ang="0">
                  <a:pos x="13" y="49"/>
                </a:cxn>
                <a:cxn ang="0">
                  <a:pos x="17" y="50"/>
                </a:cxn>
                <a:cxn ang="0">
                  <a:pos x="22" y="50"/>
                </a:cxn>
                <a:cxn ang="0">
                  <a:pos x="22" y="50"/>
                </a:cxn>
                <a:cxn ang="0">
                  <a:pos x="79" y="46"/>
                </a:cxn>
                <a:cxn ang="0">
                  <a:pos x="123" y="46"/>
                </a:cxn>
                <a:cxn ang="0">
                  <a:pos x="155" y="47"/>
                </a:cxn>
                <a:cxn ang="0">
                  <a:pos x="184" y="50"/>
                </a:cxn>
                <a:cxn ang="0">
                  <a:pos x="213" y="53"/>
                </a:cxn>
                <a:cxn ang="0">
                  <a:pos x="245" y="57"/>
                </a:cxn>
                <a:cxn ang="0">
                  <a:pos x="289" y="59"/>
                </a:cxn>
                <a:cxn ang="0">
                  <a:pos x="346" y="61"/>
                </a:cxn>
                <a:cxn ang="0">
                  <a:pos x="346" y="61"/>
                </a:cxn>
                <a:cxn ang="0">
                  <a:pos x="351" y="59"/>
                </a:cxn>
                <a:cxn ang="0">
                  <a:pos x="357" y="58"/>
                </a:cxn>
                <a:cxn ang="0">
                  <a:pos x="361" y="55"/>
                </a:cxn>
                <a:cxn ang="0">
                  <a:pos x="363" y="53"/>
                </a:cxn>
                <a:cxn ang="0">
                  <a:pos x="366" y="50"/>
                </a:cxn>
                <a:cxn ang="0">
                  <a:pos x="367" y="46"/>
                </a:cxn>
                <a:cxn ang="0">
                  <a:pos x="368" y="37"/>
                </a:cxn>
                <a:cxn ang="0">
                  <a:pos x="367" y="29"/>
                </a:cxn>
                <a:cxn ang="0">
                  <a:pos x="366" y="25"/>
                </a:cxn>
                <a:cxn ang="0">
                  <a:pos x="363" y="21"/>
                </a:cxn>
                <a:cxn ang="0">
                  <a:pos x="361" y="19"/>
                </a:cxn>
                <a:cxn ang="0">
                  <a:pos x="357" y="16"/>
                </a:cxn>
                <a:cxn ang="0">
                  <a:pos x="351" y="15"/>
                </a:cxn>
                <a:cxn ang="0">
                  <a:pos x="346" y="15"/>
                </a:cxn>
                <a:cxn ang="0">
                  <a:pos x="346" y="15"/>
                </a:cxn>
              </a:cxnLst>
              <a:rect l="0" t="0" r="r" b="b"/>
              <a:pathLst>
                <a:path w="368" h="61">
                  <a:moveTo>
                    <a:pt x="346" y="15"/>
                  </a:moveTo>
                  <a:lnTo>
                    <a:pt x="346" y="15"/>
                  </a:lnTo>
                  <a:lnTo>
                    <a:pt x="289" y="13"/>
                  </a:lnTo>
                  <a:lnTo>
                    <a:pt x="245" y="11"/>
                  </a:lnTo>
                  <a:lnTo>
                    <a:pt x="213" y="7"/>
                  </a:lnTo>
                  <a:lnTo>
                    <a:pt x="184" y="4"/>
                  </a:lnTo>
                  <a:lnTo>
                    <a:pt x="155" y="2"/>
                  </a:lnTo>
                  <a:lnTo>
                    <a:pt x="123" y="0"/>
                  </a:lnTo>
                  <a:lnTo>
                    <a:pt x="79" y="0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17" y="6"/>
                  </a:lnTo>
                  <a:lnTo>
                    <a:pt x="13" y="7"/>
                  </a:lnTo>
                  <a:lnTo>
                    <a:pt x="9" y="10"/>
                  </a:lnTo>
                  <a:lnTo>
                    <a:pt x="6" y="13"/>
                  </a:lnTo>
                  <a:lnTo>
                    <a:pt x="3" y="16"/>
                  </a:lnTo>
                  <a:lnTo>
                    <a:pt x="1" y="20"/>
                  </a:lnTo>
                  <a:lnTo>
                    <a:pt x="0" y="29"/>
                  </a:lnTo>
                  <a:lnTo>
                    <a:pt x="1" y="37"/>
                  </a:lnTo>
                  <a:lnTo>
                    <a:pt x="3" y="41"/>
                  </a:lnTo>
                  <a:lnTo>
                    <a:pt x="6" y="45"/>
                  </a:lnTo>
                  <a:lnTo>
                    <a:pt x="9" y="47"/>
                  </a:lnTo>
                  <a:lnTo>
                    <a:pt x="13" y="49"/>
                  </a:lnTo>
                  <a:lnTo>
                    <a:pt x="17" y="50"/>
                  </a:lnTo>
                  <a:lnTo>
                    <a:pt x="22" y="50"/>
                  </a:lnTo>
                  <a:lnTo>
                    <a:pt x="22" y="50"/>
                  </a:lnTo>
                  <a:lnTo>
                    <a:pt x="79" y="46"/>
                  </a:lnTo>
                  <a:lnTo>
                    <a:pt x="123" y="46"/>
                  </a:lnTo>
                  <a:lnTo>
                    <a:pt x="155" y="47"/>
                  </a:lnTo>
                  <a:lnTo>
                    <a:pt x="184" y="50"/>
                  </a:lnTo>
                  <a:lnTo>
                    <a:pt x="213" y="53"/>
                  </a:lnTo>
                  <a:lnTo>
                    <a:pt x="245" y="57"/>
                  </a:lnTo>
                  <a:lnTo>
                    <a:pt x="289" y="59"/>
                  </a:lnTo>
                  <a:lnTo>
                    <a:pt x="346" y="61"/>
                  </a:lnTo>
                  <a:lnTo>
                    <a:pt x="346" y="61"/>
                  </a:lnTo>
                  <a:lnTo>
                    <a:pt x="351" y="59"/>
                  </a:lnTo>
                  <a:lnTo>
                    <a:pt x="357" y="58"/>
                  </a:lnTo>
                  <a:lnTo>
                    <a:pt x="361" y="55"/>
                  </a:lnTo>
                  <a:lnTo>
                    <a:pt x="363" y="53"/>
                  </a:lnTo>
                  <a:lnTo>
                    <a:pt x="366" y="50"/>
                  </a:lnTo>
                  <a:lnTo>
                    <a:pt x="367" y="46"/>
                  </a:lnTo>
                  <a:lnTo>
                    <a:pt x="368" y="37"/>
                  </a:lnTo>
                  <a:lnTo>
                    <a:pt x="367" y="29"/>
                  </a:lnTo>
                  <a:lnTo>
                    <a:pt x="366" y="25"/>
                  </a:lnTo>
                  <a:lnTo>
                    <a:pt x="363" y="21"/>
                  </a:lnTo>
                  <a:lnTo>
                    <a:pt x="361" y="19"/>
                  </a:lnTo>
                  <a:lnTo>
                    <a:pt x="357" y="16"/>
                  </a:lnTo>
                  <a:lnTo>
                    <a:pt x="351" y="15"/>
                  </a:lnTo>
                  <a:lnTo>
                    <a:pt x="346" y="15"/>
                  </a:lnTo>
                  <a:lnTo>
                    <a:pt x="346" y="1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45" name="Freeform 372"/>
            <p:cNvSpPr/>
            <p:nvPr/>
          </p:nvSpPr>
          <p:spPr bwMode="auto">
            <a:xfrm>
              <a:off x="2405064" y="1247776"/>
              <a:ext cx="425450" cy="144463"/>
            </a:xfrm>
            <a:custGeom>
              <a:avLst/>
              <a:gdLst/>
              <a:ahLst/>
              <a:cxnLst>
                <a:cxn ang="0">
                  <a:pos x="1057" y="106"/>
                </a:cxn>
                <a:cxn ang="0">
                  <a:pos x="1045" y="59"/>
                </a:cxn>
                <a:cxn ang="0">
                  <a:pos x="1033" y="40"/>
                </a:cxn>
                <a:cxn ang="0">
                  <a:pos x="1014" y="26"/>
                </a:cxn>
                <a:cxn ang="0">
                  <a:pos x="995" y="18"/>
                </a:cxn>
                <a:cxn ang="0">
                  <a:pos x="956" y="13"/>
                </a:cxn>
                <a:cxn ang="0">
                  <a:pos x="918" y="13"/>
                </a:cxn>
                <a:cxn ang="0">
                  <a:pos x="794" y="9"/>
                </a:cxn>
                <a:cxn ang="0">
                  <a:pos x="692" y="8"/>
                </a:cxn>
                <a:cxn ang="0">
                  <a:pos x="489" y="0"/>
                </a:cxn>
                <a:cxn ang="0">
                  <a:pos x="387" y="2"/>
                </a:cxn>
                <a:cxn ang="0">
                  <a:pos x="214" y="1"/>
                </a:cxn>
                <a:cxn ang="0">
                  <a:pos x="103" y="1"/>
                </a:cxn>
                <a:cxn ang="0">
                  <a:pos x="21" y="2"/>
                </a:cxn>
                <a:cxn ang="0">
                  <a:pos x="9" y="8"/>
                </a:cxn>
                <a:cxn ang="0">
                  <a:pos x="0" y="26"/>
                </a:cxn>
                <a:cxn ang="0">
                  <a:pos x="8" y="44"/>
                </a:cxn>
                <a:cxn ang="0">
                  <a:pos x="19" y="48"/>
                </a:cxn>
                <a:cxn ang="0">
                  <a:pos x="117" y="50"/>
                </a:cxn>
                <a:cxn ang="0">
                  <a:pos x="454" y="50"/>
                </a:cxn>
                <a:cxn ang="0">
                  <a:pos x="616" y="52"/>
                </a:cxn>
                <a:cxn ang="0">
                  <a:pos x="853" y="55"/>
                </a:cxn>
                <a:cxn ang="0">
                  <a:pos x="932" y="59"/>
                </a:cxn>
                <a:cxn ang="0">
                  <a:pos x="983" y="63"/>
                </a:cxn>
                <a:cxn ang="0">
                  <a:pos x="998" y="72"/>
                </a:cxn>
                <a:cxn ang="0">
                  <a:pos x="1008" y="89"/>
                </a:cxn>
                <a:cxn ang="0">
                  <a:pos x="1012" y="107"/>
                </a:cxn>
                <a:cxn ang="0">
                  <a:pos x="1020" y="199"/>
                </a:cxn>
                <a:cxn ang="0">
                  <a:pos x="1021" y="272"/>
                </a:cxn>
                <a:cxn ang="0">
                  <a:pos x="1016" y="298"/>
                </a:cxn>
                <a:cxn ang="0">
                  <a:pos x="1004" y="312"/>
                </a:cxn>
                <a:cxn ang="0">
                  <a:pos x="982" y="319"/>
                </a:cxn>
                <a:cxn ang="0">
                  <a:pos x="940" y="318"/>
                </a:cxn>
                <a:cxn ang="0">
                  <a:pos x="927" y="322"/>
                </a:cxn>
                <a:cxn ang="0">
                  <a:pos x="921" y="332"/>
                </a:cxn>
                <a:cxn ang="0">
                  <a:pos x="922" y="353"/>
                </a:cxn>
                <a:cxn ang="0">
                  <a:pos x="931" y="361"/>
                </a:cxn>
                <a:cxn ang="0">
                  <a:pos x="940" y="363"/>
                </a:cxn>
                <a:cxn ang="0">
                  <a:pos x="1008" y="361"/>
                </a:cxn>
                <a:cxn ang="0">
                  <a:pos x="1036" y="348"/>
                </a:cxn>
                <a:cxn ang="0">
                  <a:pos x="1053" y="329"/>
                </a:cxn>
                <a:cxn ang="0">
                  <a:pos x="1062" y="310"/>
                </a:cxn>
                <a:cxn ang="0">
                  <a:pos x="1068" y="275"/>
                </a:cxn>
                <a:cxn ang="0">
                  <a:pos x="1068" y="197"/>
                </a:cxn>
                <a:cxn ang="0">
                  <a:pos x="1059" y="125"/>
                </a:cxn>
              </a:cxnLst>
              <a:rect l="0" t="0" r="r" b="b"/>
              <a:pathLst>
                <a:path w="1071" h="363">
                  <a:moveTo>
                    <a:pt x="1059" y="125"/>
                  </a:moveTo>
                  <a:lnTo>
                    <a:pt x="1059" y="125"/>
                  </a:lnTo>
                  <a:lnTo>
                    <a:pt x="1057" y="106"/>
                  </a:lnTo>
                  <a:lnTo>
                    <a:pt x="1054" y="89"/>
                  </a:lnTo>
                  <a:lnTo>
                    <a:pt x="1050" y="73"/>
                  </a:lnTo>
                  <a:lnTo>
                    <a:pt x="1045" y="59"/>
                  </a:lnTo>
                  <a:lnTo>
                    <a:pt x="1042" y="52"/>
                  </a:lnTo>
                  <a:lnTo>
                    <a:pt x="1037" y="47"/>
                  </a:lnTo>
                  <a:lnTo>
                    <a:pt x="1033" y="40"/>
                  </a:lnTo>
                  <a:lnTo>
                    <a:pt x="1027" y="35"/>
                  </a:lnTo>
                  <a:lnTo>
                    <a:pt x="1020" y="30"/>
                  </a:lnTo>
                  <a:lnTo>
                    <a:pt x="1014" y="26"/>
                  </a:lnTo>
                  <a:lnTo>
                    <a:pt x="1004" y="22"/>
                  </a:lnTo>
                  <a:lnTo>
                    <a:pt x="995" y="18"/>
                  </a:lnTo>
                  <a:lnTo>
                    <a:pt x="995" y="18"/>
                  </a:lnTo>
                  <a:lnTo>
                    <a:pt x="985" y="16"/>
                  </a:lnTo>
                  <a:lnTo>
                    <a:pt x="976" y="14"/>
                  </a:lnTo>
                  <a:lnTo>
                    <a:pt x="956" y="13"/>
                  </a:lnTo>
                  <a:lnTo>
                    <a:pt x="938" y="13"/>
                  </a:lnTo>
                  <a:lnTo>
                    <a:pt x="918" y="13"/>
                  </a:lnTo>
                  <a:lnTo>
                    <a:pt x="918" y="13"/>
                  </a:lnTo>
                  <a:lnTo>
                    <a:pt x="887" y="10"/>
                  </a:lnTo>
                  <a:lnTo>
                    <a:pt x="855" y="10"/>
                  </a:lnTo>
                  <a:lnTo>
                    <a:pt x="794" y="9"/>
                  </a:lnTo>
                  <a:lnTo>
                    <a:pt x="794" y="9"/>
                  </a:lnTo>
                  <a:lnTo>
                    <a:pt x="743" y="9"/>
                  </a:lnTo>
                  <a:lnTo>
                    <a:pt x="692" y="8"/>
                  </a:lnTo>
                  <a:lnTo>
                    <a:pt x="590" y="4"/>
                  </a:lnTo>
                  <a:lnTo>
                    <a:pt x="540" y="1"/>
                  </a:lnTo>
                  <a:lnTo>
                    <a:pt x="489" y="0"/>
                  </a:lnTo>
                  <a:lnTo>
                    <a:pt x="438" y="1"/>
                  </a:lnTo>
                  <a:lnTo>
                    <a:pt x="387" y="2"/>
                  </a:lnTo>
                  <a:lnTo>
                    <a:pt x="387" y="2"/>
                  </a:lnTo>
                  <a:lnTo>
                    <a:pt x="329" y="4"/>
                  </a:lnTo>
                  <a:lnTo>
                    <a:pt x="272" y="2"/>
                  </a:lnTo>
                  <a:lnTo>
                    <a:pt x="214" y="1"/>
                  </a:lnTo>
                  <a:lnTo>
                    <a:pt x="157" y="1"/>
                  </a:lnTo>
                  <a:lnTo>
                    <a:pt x="157" y="1"/>
                  </a:lnTo>
                  <a:lnTo>
                    <a:pt x="103" y="1"/>
                  </a:lnTo>
                  <a:lnTo>
                    <a:pt x="59" y="1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17" y="4"/>
                  </a:lnTo>
                  <a:lnTo>
                    <a:pt x="13" y="5"/>
                  </a:lnTo>
                  <a:lnTo>
                    <a:pt x="9" y="8"/>
                  </a:lnTo>
                  <a:lnTo>
                    <a:pt x="6" y="10"/>
                  </a:lnTo>
                  <a:lnTo>
                    <a:pt x="2" y="18"/>
                  </a:lnTo>
                  <a:lnTo>
                    <a:pt x="0" y="26"/>
                  </a:lnTo>
                  <a:lnTo>
                    <a:pt x="1" y="35"/>
                  </a:lnTo>
                  <a:lnTo>
                    <a:pt x="5" y="42"/>
                  </a:lnTo>
                  <a:lnTo>
                    <a:pt x="8" y="44"/>
                  </a:lnTo>
                  <a:lnTo>
                    <a:pt x="10" y="47"/>
                  </a:lnTo>
                  <a:lnTo>
                    <a:pt x="14" y="48"/>
                  </a:lnTo>
                  <a:lnTo>
                    <a:pt x="19" y="48"/>
                  </a:lnTo>
                  <a:lnTo>
                    <a:pt x="22" y="48"/>
                  </a:lnTo>
                  <a:lnTo>
                    <a:pt x="22" y="48"/>
                  </a:lnTo>
                  <a:lnTo>
                    <a:pt x="117" y="50"/>
                  </a:lnTo>
                  <a:lnTo>
                    <a:pt x="293" y="50"/>
                  </a:lnTo>
                  <a:lnTo>
                    <a:pt x="293" y="50"/>
                  </a:lnTo>
                  <a:lnTo>
                    <a:pt x="454" y="50"/>
                  </a:lnTo>
                  <a:lnTo>
                    <a:pt x="535" y="50"/>
                  </a:lnTo>
                  <a:lnTo>
                    <a:pt x="616" y="52"/>
                  </a:lnTo>
                  <a:lnTo>
                    <a:pt x="616" y="52"/>
                  </a:lnTo>
                  <a:lnTo>
                    <a:pt x="694" y="53"/>
                  </a:lnTo>
                  <a:lnTo>
                    <a:pt x="774" y="55"/>
                  </a:lnTo>
                  <a:lnTo>
                    <a:pt x="853" y="55"/>
                  </a:lnTo>
                  <a:lnTo>
                    <a:pt x="893" y="56"/>
                  </a:lnTo>
                  <a:lnTo>
                    <a:pt x="932" y="59"/>
                  </a:lnTo>
                  <a:lnTo>
                    <a:pt x="932" y="59"/>
                  </a:lnTo>
                  <a:lnTo>
                    <a:pt x="959" y="60"/>
                  </a:lnTo>
                  <a:lnTo>
                    <a:pt x="972" y="60"/>
                  </a:lnTo>
                  <a:lnTo>
                    <a:pt x="983" y="63"/>
                  </a:lnTo>
                  <a:lnTo>
                    <a:pt x="989" y="65"/>
                  </a:lnTo>
                  <a:lnTo>
                    <a:pt x="994" y="68"/>
                  </a:lnTo>
                  <a:lnTo>
                    <a:pt x="998" y="72"/>
                  </a:lnTo>
                  <a:lnTo>
                    <a:pt x="1002" y="76"/>
                  </a:lnTo>
                  <a:lnTo>
                    <a:pt x="1006" y="82"/>
                  </a:lnTo>
                  <a:lnTo>
                    <a:pt x="1008" y="89"/>
                  </a:lnTo>
                  <a:lnTo>
                    <a:pt x="1011" y="98"/>
                  </a:lnTo>
                  <a:lnTo>
                    <a:pt x="1012" y="107"/>
                  </a:lnTo>
                  <a:lnTo>
                    <a:pt x="1012" y="107"/>
                  </a:lnTo>
                  <a:lnTo>
                    <a:pt x="1016" y="153"/>
                  </a:lnTo>
                  <a:lnTo>
                    <a:pt x="1020" y="199"/>
                  </a:lnTo>
                  <a:lnTo>
                    <a:pt x="1020" y="199"/>
                  </a:lnTo>
                  <a:lnTo>
                    <a:pt x="1021" y="235"/>
                  </a:lnTo>
                  <a:lnTo>
                    <a:pt x="1021" y="272"/>
                  </a:lnTo>
                  <a:lnTo>
                    <a:pt x="1021" y="272"/>
                  </a:lnTo>
                  <a:lnTo>
                    <a:pt x="1020" y="282"/>
                  </a:lnTo>
                  <a:lnTo>
                    <a:pt x="1019" y="290"/>
                  </a:lnTo>
                  <a:lnTo>
                    <a:pt x="1016" y="298"/>
                  </a:lnTo>
                  <a:lnTo>
                    <a:pt x="1014" y="303"/>
                  </a:lnTo>
                  <a:lnTo>
                    <a:pt x="1010" y="309"/>
                  </a:lnTo>
                  <a:lnTo>
                    <a:pt x="1004" y="312"/>
                  </a:lnTo>
                  <a:lnTo>
                    <a:pt x="1000" y="315"/>
                  </a:lnTo>
                  <a:lnTo>
                    <a:pt x="994" y="316"/>
                  </a:lnTo>
                  <a:lnTo>
                    <a:pt x="982" y="319"/>
                  </a:lnTo>
                  <a:lnTo>
                    <a:pt x="969" y="319"/>
                  </a:lnTo>
                  <a:lnTo>
                    <a:pt x="940" y="318"/>
                  </a:lnTo>
                  <a:lnTo>
                    <a:pt x="940" y="318"/>
                  </a:lnTo>
                  <a:lnTo>
                    <a:pt x="935" y="318"/>
                  </a:lnTo>
                  <a:lnTo>
                    <a:pt x="931" y="320"/>
                  </a:lnTo>
                  <a:lnTo>
                    <a:pt x="927" y="322"/>
                  </a:lnTo>
                  <a:lnTo>
                    <a:pt x="925" y="326"/>
                  </a:lnTo>
                  <a:lnTo>
                    <a:pt x="922" y="328"/>
                  </a:lnTo>
                  <a:lnTo>
                    <a:pt x="921" y="332"/>
                  </a:lnTo>
                  <a:lnTo>
                    <a:pt x="919" y="341"/>
                  </a:lnTo>
                  <a:lnTo>
                    <a:pt x="921" y="349"/>
                  </a:lnTo>
                  <a:lnTo>
                    <a:pt x="922" y="353"/>
                  </a:lnTo>
                  <a:lnTo>
                    <a:pt x="925" y="357"/>
                  </a:lnTo>
                  <a:lnTo>
                    <a:pt x="927" y="360"/>
                  </a:lnTo>
                  <a:lnTo>
                    <a:pt x="931" y="361"/>
                  </a:lnTo>
                  <a:lnTo>
                    <a:pt x="935" y="363"/>
                  </a:lnTo>
                  <a:lnTo>
                    <a:pt x="940" y="363"/>
                  </a:lnTo>
                  <a:lnTo>
                    <a:pt x="940" y="363"/>
                  </a:lnTo>
                  <a:lnTo>
                    <a:pt x="977" y="363"/>
                  </a:lnTo>
                  <a:lnTo>
                    <a:pt x="993" y="363"/>
                  </a:lnTo>
                  <a:lnTo>
                    <a:pt x="1008" y="361"/>
                  </a:lnTo>
                  <a:lnTo>
                    <a:pt x="1023" y="356"/>
                  </a:lnTo>
                  <a:lnTo>
                    <a:pt x="1029" y="353"/>
                  </a:lnTo>
                  <a:lnTo>
                    <a:pt x="1036" y="348"/>
                  </a:lnTo>
                  <a:lnTo>
                    <a:pt x="1042" y="343"/>
                  </a:lnTo>
                  <a:lnTo>
                    <a:pt x="1048" y="336"/>
                  </a:lnTo>
                  <a:lnTo>
                    <a:pt x="1053" y="329"/>
                  </a:lnTo>
                  <a:lnTo>
                    <a:pt x="1057" y="320"/>
                  </a:lnTo>
                  <a:lnTo>
                    <a:pt x="1057" y="320"/>
                  </a:lnTo>
                  <a:lnTo>
                    <a:pt x="1062" y="310"/>
                  </a:lnTo>
                  <a:lnTo>
                    <a:pt x="1065" y="298"/>
                  </a:lnTo>
                  <a:lnTo>
                    <a:pt x="1067" y="286"/>
                  </a:lnTo>
                  <a:lnTo>
                    <a:pt x="1068" y="275"/>
                  </a:lnTo>
                  <a:lnTo>
                    <a:pt x="1071" y="250"/>
                  </a:lnTo>
                  <a:lnTo>
                    <a:pt x="1070" y="224"/>
                  </a:lnTo>
                  <a:lnTo>
                    <a:pt x="1068" y="197"/>
                  </a:lnTo>
                  <a:lnTo>
                    <a:pt x="1065" y="173"/>
                  </a:lnTo>
                  <a:lnTo>
                    <a:pt x="1059" y="125"/>
                  </a:lnTo>
                  <a:lnTo>
                    <a:pt x="1059" y="12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46" name="Freeform 373"/>
            <p:cNvSpPr/>
            <p:nvPr/>
          </p:nvSpPr>
          <p:spPr bwMode="auto">
            <a:xfrm>
              <a:off x="2532064" y="1370013"/>
              <a:ext cx="119063" cy="141288"/>
            </a:xfrm>
            <a:custGeom>
              <a:avLst/>
              <a:gdLst/>
              <a:ahLst/>
              <a:cxnLst>
                <a:cxn ang="0">
                  <a:pos x="297" y="44"/>
                </a:cxn>
                <a:cxn ang="0">
                  <a:pos x="295" y="35"/>
                </a:cxn>
                <a:cxn ang="0">
                  <a:pos x="289" y="29"/>
                </a:cxn>
                <a:cxn ang="0">
                  <a:pos x="283" y="25"/>
                </a:cxn>
                <a:cxn ang="0">
                  <a:pos x="266" y="25"/>
                </a:cxn>
                <a:cxn ang="0">
                  <a:pos x="258" y="29"/>
                </a:cxn>
                <a:cxn ang="0">
                  <a:pos x="253" y="35"/>
                </a:cxn>
                <a:cxn ang="0">
                  <a:pos x="251" y="44"/>
                </a:cxn>
                <a:cxn ang="0">
                  <a:pos x="251" y="196"/>
                </a:cxn>
                <a:cxn ang="0">
                  <a:pos x="253" y="242"/>
                </a:cxn>
                <a:cxn ang="0">
                  <a:pos x="247" y="273"/>
                </a:cxn>
                <a:cxn ang="0">
                  <a:pos x="241" y="286"/>
                </a:cxn>
                <a:cxn ang="0">
                  <a:pos x="230" y="297"/>
                </a:cxn>
                <a:cxn ang="0">
                  <a:pos x="216" y="303"/>
                </a:cxn>
                <a:cxn ang="0">
                  <a:pos x="199" y="306"/>
                </a:cxn>
                <a:cxn ang="0">
                  <a:pos x="173" y="305"/>
                </a:cxn>
                <a:cxn ang="0">
                  <a:pos x="156" y="305"/>
                </a:cxn>
                <a:cxn ang="0">
                  <a:pos x="117" y="302"/>
                </a:cxn>
                <a:cxn ang="0">
                  <a:pos x="89" y="295"/>
                </a:cxn>
                <a:cxn ang="0">
                  <a:pos x="72" y="286"/>
                </a:cxn>
                <a:cxn ang="0">
                  <a:pos x="64" y="276"/>
                </a:cxn>
                <a:cxn ang="0">
                  <a:pos x="62" y="271"/>
                </a:cxn>
                <a:cxn ang="0">
                  <a:pos x="55" y="238"/>
                </a:cxn>
                <a:cxn ang="0">
                  <a:pos x="55" y="204"/>
                </a:cxn>
                <a:cxn ang="0">
                  <a:pos x="54" y="161"/>
                </a:cxn>
                <a:cxn ang="0">
                  <a:pos x="47" y="74"/>
                </a:cxn>
                <a:cxn ang="0">
                  <a:pos x="46" y="33"/>
                </a:cxn>
                <a:cxn ang="0">
                  <a:pos x="49" y="21"/>
                </a:cxn>
                <a:cxn ang="0">
                  <a:pos x="46" y="10"/>
                </a:cxn>
                <a:cxn ang="0">
                  <a:pos x="38" y="2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15" y="1"/>
                </a:cxn>
                <a:cxn ang="0">
                  <a:pos x="7" y="6"/>
                </a:cxn>
                <a:cxn ang="0">
                  <a:pos x="3" y="13"/>
                </a:cxn>
                <a:cxn ang="0">
                  <a:pos x="0" y="22"/>
                </a:cxn>
                <a:cxn ang="0">
                  <a:pos x="0" y="48"/>
                </a:cxn>
                <a:cxn ang="0">
                  <a:pos x="2" y="104"/>
                </a:cxn>
                <a:cxn ang="0">
                  <a:pos x="4" y="131"/>
                </a:cxn>
                <a:cxn ang="0">
                  <a:pos x="7" y="163"/>
                </a:cxn>
                <a:cxn ang="0">
                  <a:pos x="8" y="230"/>
                </a:cxn>
                <a:cxn ang="0">
                  <a:pos x="12" y="263"/>
                </a:cxn>
                <a:cxn ang="0">
                  <a:pos x="15" y="274"/>
                </a:cxn>
                <a:cxn ang="0">
                  <a:pos x="24" y="295"/>
                </a:cxn>
                <a:cxn ang="0">
                  <a:pos x="36" y="311"/>
                </a:cxn>
                <a:cxn ang="0">
                  <a:pos x="51" y="324"/>
                </a:cxn>
                <a:cxn ang="0">
                  <a:pos x="68" y="333"/>
                </a:cxn>
                <a:cxn ang="0">
                  <a:pos x="98" y="344"/>
                </a:cxn>
                <a:cxn ang="0">
                  <a:pos x="143" y="350"/>
                </a:cxn>
                <a:cxn ang="0">
                  <a:pos x="164" y="353"/>
                </a:cxn>
                <a:cxn ang="0">
                  <a:pos x="206" y="353"/>
                </a:cxn>
                <a:cxn ang="0">
                  <a:pos x="236" y="349"/>
                </a:cxn>
                <a:cxn ang="0">
                  <a:pos x="253" y="341"/>
                </a:cxn>
                <a:cxn ang="0">
                  <a:pos x="268" y="328"/>
                </a:cxn>
                <a:cxn ang="0">
                  <a:pos x="281" y="311"/>
                </a:cxn>
                <a:cxn ang="0">
                  <a:pos x="285" y="301"/>
                </a:cxn>
                <a:cxn ang="0">
                  <a:pos x="295" y="271"/>
                </a:cxn>
                <a:cxn ang="0">
                  <a:pos x="300" y="240"/>
                </a:cxn>
                <a:cxn ang="0">
                  <a:pos x="302" y="174"/>
                </a:cxn>
                <a:cxn ang="0">
                  <a:pos x="298" y="108"/>
                </a:cxn>
                <a:cxn ang="0">
                  <a:pos x="297" y="44"/>
                </a:cxn>
              </a:cxnLst>
              <a:rect l="0" t="0" r="r" b="b"/>
              <a:pathLst>
                <a:path w="302" h="354">
                  <a:moveTo>
                    <a:pt x="297" y="44"/>
                  </a:moveTo>
                  <a:lnTo>
                    <a:pt x="297" y="44"/>
                  </a:lnTo>
                  <a:lnTo>
                    <a:pt x="296" y="39"/>
                  </a:lnTo>
                  <a:lnTo>
                    <a:pt x="295" y="35"/>
                  </a:lnTo>
                  <a:lnTo>
                    <a:pt x="292" y="31"/>
                  </a:lnTo>
                  <a:lnTo>
                    <a:pt x="289" y="29"/>
                  </a:lnTo>
                  <a:lnTo>
                    <a:pt x="287" y="26"/>
                  </a:lnTo>
                  <a:lnTo>
                    <a:pt x="283" y="25"/>
                  </a:lnTo>
                  <a:lnTo>
                    <a:pt x="274" y="23"/>
                  </a:lnTo>
                  <a:lnTo>
                    <a:pt x="266" y="25"/>
                  </a:lnTo>
                  <a:lnTo>
                    <a:pt x="262" y="26"/>
                  </a:lnTo>
                  <a:lnTo>
                    <a:pt x="258" y="29"/>
                  </a:lnTo>
                  <a:lnTo>
                    <a:pt x="255" y="31"/>
                  </a:lnTo>
                  <a:lnTo>
                    <a:pt x="253" y="35"/>
                  </a:lnTo>
                  <a:lnTo>
                    <a:pt x="251" y="39"/>
                  </a:lnTo>
                  <a:lnTo>
                    <a:pt x="251" y="44"/>
                  </a:lnTo>
                  <a:lnTo>
                    <a:pt x="251" y="196"/>
                  </a:lnTo>
                  <a:lnTo>
                    <a:pt x="251" y="196"/>
                  </a:lnTo>
                  <a:lnTo>
                    <a:pt x="253" y="225"/>
                  </a:lnTo>
                  <a:lnTo>
                    <a:pt x="253" y="242"/>
                  </a:lnTo>
                  <a:lnTo>
                    <a:pt x="251" y="257"/>
                  </a:lnTo>
                  <a:lnTo>
                    <a:pt x="247" y="273"/>
                  </a:lnTo>
                  <a:lnTo>
                    <a:pt x="245" y="281"/>
                  </a:lnTo>
                  <a:lnTo>
                    <a:pt x="241" y="286"/>
                  </a:lnTo>
                  <a:lnTo>
                    <a:pt x="237" y="293"/>
                  </a:lnTo>
                  <a:lnTo>
                    <a:pt x="230" y="297"/>
                  </a:lnTo>
                  <a:lnTo>
                    <a:pt x="224" y="301"/>
                  </a:lnTo>
                  <a:lnTo>
                    <a:pt x="216" y="303"/>
                  </a:lnTo>
                  <a:lnTo>
                    <a:pt x="216" y="303"/>
                  </a:lnTo>
                  <a:lnTo>
                    <a:pt x="199" y="306"/>
                  </a:lnTo>
                  <a:lnTo>
                    <a:pt x="186" y="306"/>
                  </a:lnTo>
                  <a:lnTo>
                    <a:pt x="173" y="305"/>
                  </a:lnTo>
                  <a:lnTo>
                    <a:pt x="156" y="305"/>
                  </a:lnTo>
                  <a:lnTo>
                    <a:pt x="156" y="305"/>
                  </a:lnTo>
                  <a:lnTo>
                    <a:pt x="131" y="303"/>
                  </a:lnTo>
                  <a:lnTo>
                    <a:pt x="117" y="302"/>
                  </a:lnTo>
                  <a:lnTo>
                    <a:pt x="102" y="299"/>
                  </a:lnTo>
                  <a:lnTo>
                    <a:pt x="89" y="295"/>
                  </a:lnTo>
                  <a:lnTo>
                    <a:pt x="77" y="290"/>
                  </a:lnTo>
                  <a:lnTo>
                    <a:pt x="72" y="286"/>
                  </a:lnTo>
                  <a:lnTo>
                    <a:pt x="68" y="281"/>
                  </a:lnTo>
                  <a:lnTo>
                    <a:pt x="64" y="276"/>
                  </a:lnTo>
                  <a:lnTo>
                    <a:pt x="62" y="271"/>
                  </a:lnTo>
                  <a:lnTo>
                    <a:pt x="62" y="271"/>
                  </a:lnTo>
                  <a:lnTo>
                    <a:pt x="56" y="254"/>
                  </a:lnTo>
                  <a:lnTo>
                    <a:pt x="55" y="238"/>
                  </a:lnTo>
                  <a:lnTo>
                    <a:pt x="55" y="221"/>
                  </a:lnTo>
                  <a:lnTo>
                    <a:pt x="55" y="204"/>
                  </a:lnTo>
                  <a:lnTo>
                    <a:pt x="55" y="204"/>
                  </a:lnTo>
                  <a:lnTo>
                    <a:pt x="54" y="161"/>
                  </a:lnTo>
                  <a:lnTo>
                    <a:pt x="50" y="118"/>
                  </a:lnTo>
                  <a:lnTo>
                    <a:pt x="47" y="74"/>
                  </a:lnTo>
                  <a:lnTo>
                    <a:pt x="46" y="33"/>
                  </a:lnTo>
                  <a:lnTo>
                    <a:pt x="46" y="33"/>
                  </a:lnTo>
                  <a:lnTo>
                    <a:pt x="47" y="27"/>
                  </a:lnTo>
                  <a:lnTo>
                    <a:pt x="49" y="21"/>
                  </a:lnTo>
                  <a:lnTo>
                    <a:pt x="47" y="16"/>
                  </a:lnTo>
                  <a:lnTo>
                    <a:pt x="46" y="10"/>
                  </a:lnTo>
                  <a:lnTo>
                    <a:pt x="42" y="6"/>
                  </a:lnTo>
                  <a:lnTo>
                    <a:pt x="38" y="2"/>
                  </a:lnTo>
                  <a:lnTo>
                    <a:pt x="33" y="0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19" y="0"/>
                  </a:lnTo>
                  <a:lnTo>
                    <a:pt x="15" y="1"/>
                  </a:lnTo>
                  <a:lnTo>
                    <a:pt x="11" y="4"/>
                  </a:lnTo>
                  <a:lnTo>
                    <a:pt x="7" y="6"/>
                  </a:lnTo>
                  <a:lnTo>
                    <a:pt x="4" y="9"/>
                  </a:lnTo>
                  <a:lnTo>
                    <a:pt x="3" y="13"/>
                  </a:lnTo>
                  <a:lnTo>
                    <a:pt x="2" y="17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48"/>
                  </a:lnTo>
                  <a:lnTo>
                    <a:pt x="0" y="77"/>
                  </a:lnTo>
                  <a:lnTo>
                    <a:pt x="2" y="104"/>
                  </a:lnTo>
                  <a:lnTo>
                    <a:pt x="4" y="131"/>
                  </a:lnTo>
                  <a:lnTo>
                    <a:pt x="4" y="131"/>
                  </a:lnTo>
                  <a:lnTo>
                    <a:pt x="5" y="148"/>
                  </a:lnTo>
                  <a:lnTo>
                    <a:pt x="7" y="163"/>
                  </a:lnTo>
                  <a:lnTo>
                    <a:pt x="7" y="197"/>
                  </a:lnTo>
                  <a:lnTo>
                    <a:pt x="8" y="230"/>
                  </a:lnTo>
                  <a:lnTo>
                    <a:pt x="9" y="246"/>
                  </a:lnTo>
                  <a:lnTo>
                    <a:pt x="12" y="263"/>
                  </a:lnTo>
                  <a:lnTo>
                    <a:pt x="12" y="263"/>
                  </a:lnTo>
                  <a:lnTo>
                    <a:pt x="15" y="274"/>
                  </a:lnTo>
                  <a:lnTo>
                    <a:pt x="19" y="285"/>
                  </a:lnTo>
                  <a:lnTo>
                    <a:pt x="24" y="295"/>
                  </a:lnTo>
                  <a:lnTo>
                    <a:pt x="29" y="303"/>
                  </a:lnTo>
                  <a:lnTo>
                    <a:pt x="36" y="311"/>
                  </a:lnTo>
                  <a:lnTo>
                    <a:pt x="43" y="318"/>
                  </a:lnTo>
                  <a:lnTo>
                    <a:pt x="51" y="324"/>
                  </a:lnTo>
                  <a:lnTo>
                    <a:pt x="59" y="329"/>
                  </a:lnTo>
                  <a:lnTo>
                    <a:pt x="68" y="333"/>
                  </a:lnTo>
                  <a:lnTo>
                    <a:pt x="79" y="337"/>
                  </a:lnTo>
                  <a:lnTo>
                    <a:pt x="98" y="344"/>
                  </a:lnTo>
                  <a:lnTo>
                    <a:pt x="121" y="348"/>
                  </a:lnTo>
                  <a:lnTo>
                    <a:pt x="143" y="350"/>
                  </a:lnTo>
                  <a:lnTo>
                    <a:pt x="143" y="350"/>
                  </a:lnTo>
                  <a:lnTo>
                    <a:pt x="164" y="353"/>
                  </a:lnTo>
                  <a:lnTo>
                    <a:pt x="185" y="354"/>
                  </a:lnTo>
                  <a:lnTo>
                    <a:pt x="206" y="353"/>
                  </a:lnTo>
                  <a:lnTo>
                    <a:pt x="227" y="350"/>
                  </a:lnTo>
                  <a:lnTo>
                    <a:pt x="236" y="349"/>
                  </a:lnTo>
                  <a:lnTo>
                    <a:pt x="245" y="345"/>
                  </a:lnTo>
                  <a:lnTo>
                    <a:pt x="253" y="341"/>
                  </a:lnTo>
                  <a:lnTo>
                    <a:pt x="262" y="336"/>
                  </a:lnTo>
                  <a:lnTo>
                    <a:pt x="268" y="328"/>
                  </a:lnTo>
                  <a:lnTo>
                    <a:pt x="275" y="320"/>
                  </a:lnTo>
                  <a:lnTo>
                    <a:pt x="281" y="311"/>
                  </a:lnTo>
                  <a:lnTo>
                    <a:pt x="285" y="301"/>
                  </a:lnTo>
                  <a:lnTo>
                    <a:pt x="285" y="301"/>
                  </a:lnTo>
                  <a:lnTo>
                    <a:pt x="291" y="286"/>
                  </a:lnTo>
                  <a:lnTo>
                    <a:pt x="295" y="271"/>
                  </a:lnTo>
                  <a:lnTo>
                    <a:pt x="297" y="256"/>
                  </a:lnTo>
                  <a:lnTo>
                    <a:pt x="300" y="240"/>
                  </a:lnTo>
                  <a:lnTo>
                    <a:pt x="301" y="208"/>
                  </a:lnTo>
                  <a:lnTo>
                    <a:pt x="302" y="174"/>
                  </a:lnTo>
                  <a:lnTo>
                    <a:pt x="301" y="141"/>
                  </a:lnTo>
                  <a:lnTo>
                    <a:pt x="298" y="108"/>
                  </a:lnTo>
                  <a:lnTo>
                    <a:pt x="297" y="76"/>
                  </a:lnTo>
                  <a:lnTo>
                    <a:pt x="297" y="44"/>
                  </a:lnTo>
                  <a:lnTo>
                    <a:pt x="297" y="4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47" name="Freeform 374"/>
            <p:cNvSpPr/>
            <p:nvPr/>
          </p:nvSpPr>
          <p:spPr bwMode="auto">
            <a:xfrm>
              <a:off x="2630489" y="1373188"/>
              <a:ext cx="52388" cy="20638"/>
            </a:xfrm>
            <a:custGeom>
              <a:avLst/>
              <a:gdLst/>
              <a:ahLst/>
              <a:cxnLst>
                <a:cxn ang="0">
                  <a:pos x="110" y="2"/>
                </a:cxn>
                <a:cxn ang="0">
                  <a:pos x="110" y="2"/>
                </a:cxn>
                <a:cxn ang="0">
                  <a:pos x="63" y="0"/>
                </a:cxn>
                <a:cxn ang="0">
                  <a:pos x="40" y="2"/>
                </a:cxn>
                <a:cxn ang="0">
                  <a:pos x="28" y="3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1" y="7"/>
                </a:cxn>
                <a:cxn ang="0">
                  <a:pos x="7" y="10"/>
                </a:cxn>
                <a:cxn ang="0">
                  <a:pos x="4" y="12"/>
                </a:cxn>
                <a:cxn ang="0">
                  <a:pos x="2" y="16"/>
                </a:cxn>
                <a:cxn ang="0">
                  <a:pos x="0" y="20"/>
                </a:cxn>
                <a:cxn ang="0">
                  <a:pos x="0" y="24"/>
                </a:cxn>
                <a:cxn ang="0">
                  <a:pos x="0" y="33"/>
                </a:cxn>
                <a:cxn ang="0">
                  <a:pos x="4" y="41"/>
                </a:cxn>
                <a:cxn ang="0">
                  <a:pos x="7" y="44"/>
                </a:cxn>
                <a:cxn ang="0">
                  <a:pos x="10" y="46"/>
                </a:cxn>
                <a:cxn ang="0">
                  <a:pos x="14" y="49"/>
                </a:cxn>
                <a:cxn ang="0">
                  <a:pos x="19" y="50"/>
                </a:cxn>
                <a:cxn ang="0">
                  <a:pos x="23" y="50"/>
                </a:cxn>
                <a:cxn ang="0">
                  <a:pos x="28" y="50"/>
                </a:cxn>
                <a:cxn ang="0">
                  <a:pos x="28" y="50"/>
                </a:cxn>
                <a:cxn ang="0">
                  <a:pos x="38" y="47"/>
                </a:cxn>
                <a:cxn ang="0">
                  <a:pos x="48" y="46"/>
                </a:cxn>
                <a:cxn ang="0">
                  <a:pos x="68" y="46"/>
                </a:cxn>
                <a:cxn ang="0">
                  <a:pos x="110" y="47"/>
                </a:cxn>
                <a:cxn ang="0">
                  <a:pos x="110" y="47"/>
                </a:cxn>
                <a:cxn ang="0">
                  <a:pos x="116" y="47"/>
                </a:cxn>
                <a:cxn ang="0">
                  <a:pos x="121" y="45"/>
                </a:cxn>
                <a:cxn ang="0">
                  <a:pos x="125" y="44"/>
                </a:cxn>
                <a:cxn ang="0">
                  <a:pos x="127" y="41"/>
                </a:cxn>
                <a:cxn ang="0">
                  <a:pos x="130" y="37"/>
                </a:cxn>
                <a:cxn ang="0">
                  <a:pos x="131" y="33"/>
                </a:cxn>
                <a:cxn ang="0">
                  <a:pos x="133" y="25"/>
                </a:cxn>
                <a:cxn ang="0">
                  <a:pos x="131" y="16"/>
                </a:cxn>
                <a:cxn ang="0">
                  <a:pos x="130" y="12"/>
                </a:cxn>
                <a:cxn ang="0">
                  <a:pos x="127" y="10"/>
                </a:cxn>
                <a:cxn ang="0">
                  <a:pos x="125" y="6"/>
                </a:cxn>
                <a:cxn ang="0">
                  <a:pos x="121" y="4"/>
                </a:cxn>
                <a:cxn ang="0">
                  <a:pos x="116" y="2"/>
                </a:cxn>
                <a:cxn ang="0">
                  <a:pos x="110" y="2"/>
                </a:cxn>
                <a:cxn ang="0">
                  <a:pos x="110" y="2"/>
                </a:cxn>
              </a:cxnLst>
              <a:rect l="0" t="0" r="r" b="b"/>
              <a:pathLst>
                <a:path w="133" h="50">
                  <a:moveTo>
                    <a:pt x="110" y="2"/>
                  </a:moveTo>
                  <a:lnTo>
                    <a:pt x="110" y="2"/>
                  </a:lnTo>
                  <a:lnTo>
                    <a:pt x="63" y="0"/>
                  </a:lnTo>
                  <a:lnTo>
                    <a:pt x="40" y="2"/>
                  </a:lnTo>
                  <a:lnTo>
                    <a:pt x="28" y="3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1" y="7"/>
                  </a:lnTo>
                  <a:lnTo>
                    <a:pt x="7" y="10"/>
                  </a:lnTo>
                  <a:lnTo>
                    <a:pt x="4" y="12"/>
                  </a:lnTo>
                  <a:lnTo>
                    <a:pt x="2" y="16"/>
                  </a:lnTo>
                  <a:lnTo>
                    <a:pt x="0" y="20"/>
                  </a:lnTo>
                  <a:lnTo>
                    <a:pt x="0" y="24"/>
                  </a:lnTo>
                  <a:lnTo>
                    <a:pt x="0" y="33"/>
                  </a:lnTo>
                  <a:lnTo>
                    <a:pt x="4" y="41"/>
                  </a:lnTo>
                  <a:lnTo>
                    <a:pt x="7" y="44"/>
                  </a:lnTo>
                  <a:lnTo>
                    <a:pt x="10" y="46"/>
                  </a:lnTo>
                  <a:lnTo>
                    <a:pt x="14" y="49"/>
                  </a:lnTo>
                  <a:lnTo>
                    <a:pt x="19" y="50"/>
                  </a:lnTo>
                  <a:lnTo>
                    <a:pt x="23" y="50"/>
                  </a:lnTo>
                  <a:lnTo>
                    <a:pt x="28" y="50"/>
                  </a:lnTo>
                  <a:lnTo>
                    <a:pt x="28" y="50"/>
                  </a:lnTo>
                  <a:lnTo>
                    <a:pt x="38" y="47"/>
                  </a:lnTo>
                  <a:lnTo>
                    <a:pt x="48" y="46"/>
                  </a:lnTo>
                  <a:lnTo>
                    <a:pt x="68" y="46"/>
                  </a:lnTo>
                  <a:lnTo>
                    <a:pt x="110" y="47"/>
                  </a:lnTo>
                  <a:lnTo>
                    <a:pt x="110" y="47"/>
                  </a:lnTo>
                  <a:lnTo>
                    <a:pt x="116" y="47"/>
                  </a:lnTo>
                  <a:lnTo>
                    <a:pt x="121" y="45"/>
                  </a:lnTo>
                  <a:lnTo>
                    <a:pt x="125" y="44"/>
                  </a:lnTo>
                  <a:lnTo>
                    <a:pt x="127" y="41"/>
                  </a:lnTo>
                  <a:lnTo>
                    <a:pt x="130" y="37"/>
                  </a:lnTo>
                  <a:lnTo>
                    <a:pt x="131" y="33"/>
                  </a:lnTo>
                  <a:lnTo>
                    <a:pt x="133" y="25"/>
                  </a:lnTo>
                  <a:lnTo>
                    <a:pt x="131" y="16"/>
                  </a:lnTo>
                  <a:lnTo>
                    <a:pt x="130" y="12"/>
                  </a:lnTo>
                  <a:lnTo>
                    <a:pt x="127" y="10"/>
                  </a:lnTo>
                  <a:lnTo>
                    <a:pt x="125" y="6"/>
                  </a:lnTo>
                  <a:lnTo>
                    <a:pt x="121" y="4"/>
                  </a:lnTo>
                  <a:lnTo>
                    <a:pt x="116" y="2"/>
                  </a:lnTo>
                  <a:lnTo>
                    <a:pt x="110" y="2"/>
                  </a:lnTo>
                  <a:lnTo>
                    <a:pt x="11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48" name="Freeform 375"/>
            <p:cNvSpPr/>
            <p:nvPr/>
          </p:nvSpPr>
          <p:spPr bwMode="auto">
            <a:xfrm>
              <a:off x="2667001" y="1373188"/>
              <a:ext cx="122238" cy="166688"/>
            </a:xfrm>
            <a:custGeom>
              <a:avLst/>
              <a:gdLst/>
              <a:ahLst/>
              <a:cxnLst>
                <a:cxn ang="0">
                  <a:pos x="301" y="22"/>
                </a:cxn>
                <a:cxn ang="0">
                  <a:pos x="299" y="13"/>
                </a:cxn>
                <a:cxn ang="0">
                  <a:pos x="293" y="7"/>
                </a:cxn>
                <a:cxn ang="0">
                  <a:pos x="287" y="3"/>
                </a:cxn>
                <a:cxn ang="0">
                  <a:pos x="270" y="3"/>
                </a:cxn>
                <a:cxn ang="0">
                  <a:pos x="262" y="7"/>
                </a:cxn>
                <a:cxn ang="0">
                  <a:pos x="257" y="13"/>
                </a:cxn>
                <a:cxn ang="0">
                  <a:pos x="255" y="22"/>
                </a:cxn>
                <a:cxn ang="0">
                  <a:pos x="257" y="73"/>
                </a:cxn>
                <a:cxn ang="0">
                  <a:pos x="262" y="175"/>
                </a:cxn>
                <a:cxn ang="0">
                  <a:pos x="265" y="225"/>
                </a:cxn>
                <a:cxn ang="0">
                  <a:pos x="266" y="300"/>
                </a:cxn>
                <a:cxn ang="0">
                  <a:pos x="263" y="326"/>
                </a:cxn>
                <a:cxn ang="0">
                  <a:pos x="258" y="345"/>
                </a:cxn>
                <a:cxn ang="0">
                  <a:pos x="246" y="360"/>
                </a:cxn>
                <a:cxn ang="0">
                  <a:pos x="231" y="369"/>
                </a:cxn>
                <a:cxn ang="0">
                  <a:pos x="212" y="373"/>
                </a:cxn>
                <a:cxn ang="0">
                  <a:pos x="172" y="374"/>
                </a:cxn>
                <a:cxn ang="0">
                  <a:pos x="135" y="369"/>
                </a:cxn>
                <a:cxn ang="0">
                  <a:pos x="123" y="368"/>
                </a:cxn>
                <a:cxn ang="0">
                  <a:pos x="108" y="368"/>
                </a:cxn>
                <a:cxn ang="0">
                  <a:pos x="96" y="364"/>
                </a:cxn>
                <a:cxn ang="0">
                  <a:pos x="87" y="360"/>
                </a:cxn>
                <a:cxn ang="0">
                  <a:pos x="76" y="348"/>
                </a:cxn>
                <a:cxn ang="0">
                  <a:pos x="67" y="331"/>
                </a:cxn>
                <a:cxn ang="0">
                  <a:pos x="59" y="297"/>
                </a:cxn>
                <a:cxn ang="0">
                  <a:pos x="54" y="250"/>
                </a:cxn>
                <a:cxn ang="0">
                  <a:pos x="50" y="201"/>
                </a:cxn>
                <a:cxn ang="0">
                  <a:pos x="45" y="113"/>
                </a:cxn>
                <a:cxn ang="0">
                  <a:pos x="47" y="22"/>
                </a:cxn>
                <a:cxn ang="0">
                  <a:pos x="46" y="17"/>
                </a:cxn>
                <a:cxn ang="0">
                  <a:pos x="43" y="9"/>
                </a:cxn>
                <a:cxn ang="0">
                  <a:pos x="37" y="4"/>
                </a:cxn>
                <a:cxn ang="0">
                  <a:pos x="25" y="1"/>
                </a:cxn>
                <a:cxn ang="0">
                  <a:pos x="13" y="4"/>
                </a:cxn>
                <a:cxn ang="0">
                  <a:pos x="6" y="9"/>
                </a:cxn>
                <a:cxn ang="0">
                  <a:pos x="2" y="17"/>
                </a:cxn>
                <a:cxn ang="0">
                  <a:pos x="2" y="22"/>
                </a:cxn>
                <a:cxn ang="0">
                  <a:pos x="0" y="92"/>
                </a:cxn>
                <a:cxn ang="0">
                  <a:pos x="4" y="160"/>
                </a:cxn>
                <a:cxn ang="0">
                  <a:pos x="12" y="263"/>
                </a:cxn>
                <a:cxn ang="0">
                  <a:pos x="13" y="297"/>
                </a:cxn>
                <a:cxn ang="0">
                  <a:pos x="16" y="322"/>
                </a:cxn>
                <a:cxn ang="0">
                  <a:pos x="24" y="347"/>
                </a:cxn>
                <a:cxn ang="0">
                  <a:pos x="34" y="370"/>
                </a:cxn>
                <a:cxn ang="0">
                  <a:pos x="50" y="390"/>
                </a:cxn>
                <a:cxn ang="0">
                  <a:pos x="55" y="395"/>
                </a:cxn>
                <a:cxn ang="0">
                  <a:pos x="74" y="405"/>
                </a:cxn>
                <a:cxn ang="0">
                  <a:pos x="101" y="413"/>
                </a:cxn>
                <a:cxn ang="0">
                  <a:pos x="144" y="417"/>
                </a:cxn>
                <a:cxn ang="0">
                  <a:pos x="157" y="419"/>
                </a:cxn>
                <a:cxn ang="0">
                  <a:pos x="183" y="421"/>
                </a:cxn>
                <a:cxn ang="0">
                  <a:pos x="210" y="420"/>
                </a:cxn>
                <a:cxn ang="0">
                  <a:pos x="234" y="415"/>
                </a:cxn>
                <a:cxn ang="0">
                  <a:pos x="258" y="405"/>
                </a:cxn>
                <a:cxn ang="0">
                  <a:pos x="278" y="391"/>
                </a:cxn>
                <a:cxn ang="0">
                  <a:pos x="293" y="374"/>
                </a:cxn>
                <a:cxn ang="0">
                  <a:pos x="304" y="352"/>
                </a:cxn>
                <a:cxn ang="0">
                  <a:pos x="309" y="326"/>
                </a:cxn>
                <a:cxn ang="0">
                  <a:pos x="310" y="288"/>
                </a:cxn>
                <a:cxn ang="0">
                  <a:pos x="309" y="212"/>
                </a:cxn>
                <a:cxn ang="0">
                  <a:pos x="302" y="98"/>
                </a:cxn>
                <a:cxn ang="0">
                  <a:pos x="301" y="22"/>
                </a:cxn>
              </a:cxnLst>
              <a:rect l="0" t="0" r="r" b="b"/>
              <a:pathLst>
                <a:path w="310" h="421">
                  <a:moveTo>
                    <a:pt x="301" y="22"/>
                  </a:moveTo>
                  <a:lnTo>
                    <a:pt x="301" y="22"/>
                  </a:lnTo>
                  <a:lnTo>
                    <a:pt x="300" y="17"/>
                  </a:lnTo>
                  <a:lnTo>
                    <a:pt x="299" y="13"/>
                  </a:lnTo>
                  <a:lnTo>
                    <a:pt x="297" y="9"/>
                  </a:lnTo>
                  <a:lnTo>
                    <a:pt x="293" y="7"/>
                  </a:lnTo>
                  <a:lnTo>
                    <a:pt x="291" y="4"/>
                  </a:lnTo>
                  <a:lnTo>
                    <a:pt x="287" y="3"/>
                  </a:lnTo>
                  <a:lnTo>
                    <a:pt x="278" y="0"/>
                  </a:lnTo>
                  <a:lnTo>
                    <a:pt x="270" y="3"/>
                  </a:lnTo>
                  <a:lnTo>
                    <a:pt x="266" y="4"/>
                  </a:lnTo>
                  <a:lnTo>
                    <a:pt x="262" y="7"/>
                  </a:lnTo>
                  <a:lnTo>
                    <a:pt x="259" y="9"/>
                  </a:lnTo>
                  <a:lnTo>
                    <a:pt x="257" y="13"/>
                  </a:lnTo>
                  <a:lnTo>
                    <a:pt x="255" y="17"/>
                  </a:lnTo>
                  <a:lnTo>
                    <a:pt x="255" y="22"/>
                  </a:lnTo>
                  <a:lnTo>
                    <a:pt x="255" y="22"/>
                  </a:lnTo>
                  <a:lnTo>
                    <a:pt x="257" y="73"/>
                  </a:lnTo>
                  <a:lnTo>
                    <a:pt x="259" y="124"/>
                  </a:lnTo>
                  <a:lnTo>
                    <a:pt x="262" y="175"/>
                  </a:lnTo>
                  <a:lnTo>
                    <a:pt x="265" y="225"/>
                  </a:lnTo>
                  <a:lnTo>
                    <a:pt x="265" y="225"/>
                  </a:lnTo>
                  <a:lnTo>
                    <a:pt x="266" y="276"/>
                  </a:lnTo>
                  <a:lnTo>
                    <a:pt x="266" y="300"/>
                  </a:lnTo>
                  <a:lnTo>
                    <a:pt x="263" y="326"/>
                  </a:lnTo>
                  <a:lnTo>
                    <a:pt x="263" y="326"/>
                  </a:lnTo>
                  <a:lnTo>
                    <a:pt x="262" y="336"/>
                  </a:lnTo>
                  <a:lnTo>
                    <a:pt x="258" y="345"/>
                  </a:lnTo>
                  <a:lnTo>
                    <a:pt x="253" y="353"/>
                  </a:lnTo>
                  <a:lnTo>
                    <a:pt x="246" y="360"/>
                  </a:lnTo>
                  <a:lnTo>
                    <a:pt x="240" y="365"/>
                  </a:lnTo>
                  <a:lnTo>
                    <a:pt x="231" y="369"/>
                  </a:lnTo>
                  <a:lnTo>
                    <a:pt x="223" y="371"/>
                  </a:lnTo>
                  <a:lnTo>
                    <a:pt x="212" y="373"/>
                  </a:lnTo>
                  <a:lnTo>
                    <a:pt x="193" y="374"/>
                  </a:lnTo>
                  <a:lnTo>
                    <a:pt x="172" y="374"/>
                  </a:lnTo>
                  <a:lnTo>
                    <a:pt x="152" y="371"/>
                  </a:lnTo>
                  <a:lnTo>
                    <a:pt x="135" y="369"/>
                  </a:lnTo>
                  <a:lnTo>
                    <a:pt x="135" y="369"/>
                  </a:lnTo>
                  <a:lnTo>
                    <a:pt x="123" y="368"/>
                  </a:lnTo>
                  <a:lnTo>
                    <a:pt x="113" y="368"/>
                  </a:lnTo>
                  <a:lnTo>
                    <a:pt x="108" y="368"/>
                  </a:lnTo>
                  <a:lnTo>
                    <a:pt x="102" y="366"/>
                  </a:lnTo>
                  <a:lnTo>
                    <a:pt x="96" y="364"/>
                  </a:lnTo>
                  <a:lnTo>
                    <a:pt x="87" y="360"/>
                  </a:lnTo>
                  <a:lnTo>
                    <a:pt x="87" y="360"/>
                  </a:lnTo>
                  <a:lnTo>
                    <a:pt x="81" y="356"/>
                  </a:lnTo>
                  <a:lnTo>
                    <a:pt x="76" y="348"/>
                  </a:lnTo>
                  <a:lnTo>
                    <a:pt x="71" y="340"/>
                  </a:lnTo>
                  <a:lnTo>
                    <a:pt x="67" y="331"/>
                  </a:lnTo>
                  <a:lnTo>
                    <a:pt x="62" y="313"/>
                  </a:lnTo>
                  <a:lnTo>
                    <a:pt x="59" y="297"/>
                  </a:lnTo>
                  <a:lnTo>
                    <a:pt x="59" y="297"/>
                  </a:lnTo>
                  <a:lnTo>
                    <a:pt x="54" y="250"/>
                  </a:lnTo>
                  <a:lnTo>
                    <a:pt x="50" y="201"/>
                  </a:lnTo>
                  <a:lnTo>
                    <a:pt x="50" y="201"/>
                  </a:lnTo>
                  <a:lnTo>
                    <a:pt x="47" y="157"/>
                  </a:lnTo>
                  <a:lnTo>
                    <a:pt x="45" y="113"/>
                  </a:lnTo>
                  <a:lnTo>
                    <a:pt x="45" y="67"/>
                  </a:lnTo>
                  <a:lnTo>
                    <a:pt x="47" y="22"/>
                  </a:lnTo>
                  <a:lnTo>
                    <a:pt x="47" y="22"/>
                  </a:lnTo>
                  <a:lnTo>
                    <a:pt x="46" y="17"/>
                  </a:lnTo>
                  <a:lnTo>
                    <a:pt x="45" y="13"/>
                  </a:lnTo>
                  <a:lnTo>
                    <a:pt x="43" y="9"/>
                  </a:lnTo>
                  <a:lnTo>
                    <a:pt x="41" y="7"/>
                  </a:lnTo>
                  <a:lnTo>
                    <a:pt x="37" y="4"/>
                  </a:lnTo>
                  <a:lnTo>
                    <a:pt x="33" y="3"/>
                  </a:lnTo>
                  <a:lnTo>
                    <a:pt x="25" y="1"/>
                  </a:lnTo>
                  <a:lnTo>
                    <a:pt x="17" y="3"/>
                  </a:lnTo>
                  <a:lnTo>
                    <a:pt x="13" y="4"/>
                  </a:lnTo>
                  <a:lnTo>
                    <a:pt x="9" y="7"/>
                  </a:lnTo>
                  <a:lnTo>
                    <a:pt x="6" y="9"/>
                  </a:lnTo>
                  <a:lnTo>
                    <a:pt x="4" y="13"/>
                  </a:lnTo>
                  <a:lnTo>
                    <a:pt x="2" y="17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0" y="56"/>
                  </a:lnTo>
                  <a:lnTo>
                    <a:pt x="0" y="92"/>
                  </a:lnTo>
                  <a:lnTo>
                    <a:pt x="2" y="126"/>
                  </a:lnTo>
                  <a:lnTo>
                    <a:pt x="4" y="160"/>
                  </a:lnTo>
                  <a:lnTo>
                    <a:pt x="9" y="228"/>
                  </a:lnTo>
                  <a:lnTo>
                    <a:pt x="12" y="263"/>
                  </a:lnTo>
                  <a:lnTo>
                    <a:pt x="13" y="297"/>
                  </a:lnTo>
                  <a:lnTo>
                    <a:pt x="13" y="297"/>
                  </a:lnTo>
                  <a:lnTo>
                    <a:pt x="13" y="309"/>
                  </a:lnTo>
                  <a:lnTo>
                    <a:pt x="16" y="322"/>
                  </a:lnTo>
                  <a:lnTo>
                    <a:pt x="19" y="334"/>
                  </a:lnTo>
                  <a:lnTo>
                    <a:pt x="24" y="347"/>
                  </a:lnTo>
                  <a:lnTo>
                    <a:pt x="29" y="358"/>
                  </a:lnTo>
                  <a:lnTo>
                    <a:pt x="34" y="370"/>
                  </a:lnTo>
                  <a:lnTo>
                    <a:pt x="42" y="381"/>
                  </a:lnTo>
                  <a:lnTo>
                    <a:pt x="50" y="390"/>
                  </a:lnTo>
                  <a:lnTo>
                    <a:pt x="50" y="390"/>
                  </a:lnTo>
                  <a:lnTo>
                    <a:pt x="55" y="395"/>
                  </a:lnTo>
                  <a:lnTo>
                    <a:pt x="60" y="399"/>
                  </a:lnTo>
                  <a:lnTo>
                    <a:pt x="74" y="405"/>
                  </a:lnTo>
                  <a:lnTo>
                    <a:pt x="87" y="411"/>
                  </a:lnTo>
                  <a:lnTo>
                    <a:pt x="101" y="413"/>
                  </a:lnTo>
                  <a:lnTo>
                    <a:pt x="130" y="416"/>
                  </a:lnTo>
                  <a:lnTo>
                    <a:pt x="144" y="417"/>
                  </a:lnTo>
                  <a:lnTo>
                    <a:pt x="157" y="419"/>
                  </a:lnTo>
                  <a:lnTo>
                    <a:pt x="157" y="419"/>
                  </a:lnTo>
                  <a:lnTo>
                    <a:pt x="170" y="420"/>
                  </a:lnTo>
                  <a:lnTo>
                    <a:pt x="183" y="421"/>
                  </a:lnTo>
                  <a:lnTo>
                    <a:pt x="197" y="421"/>
                  </a:lnTo>
                  <a:lnTo>
                    <a:pt x="210" y="420"/>
                  </a:lnTo>
                  <a:lnTo>
                    <a:pt x="223" y="417"/>
                  </a:lnTo>
                  <a:lnTo>
                    <a:pt x="234" y="415"/>
                  </a:lnTo>
                  <a:lnTo>
                    <a:pt x="246" y="411"/>
                  </a:lnTo>
                  <a:lnTo>
                    <a:pt x="258" y="405"/>
                  </a:lnTo>
                  <a:lnTo>
                    <a:pt x="268" y="399"/>
                  </a:lnTo>
                  <a:lnTo>
                    <a:pt x="278" y="391"/>
                  </a:lnTo>
                  <a:lnTo>
                    <a:pt x="285" y="383"/>
                  </a:lnTo>
                  <a:lnTo>
                    <a:pt x="293" y="374"/>
                  </a:lnTo>
                  <a:lnTo>
                    <a:pt x="300" y="364"/>
                  </a:lnTo>
                  <a:lnTo>
                    <a:pt x="304" y="352"/>
                  </a:lnTo>
                  <a:lnTo>
                    <a:pt x="308" y="339"/>
                  </a:lnTo>
                  <a:lnTo>
                    <a:pt x="309" y="326"/>
                  </a:lnTo>
                  <a:lnTo>
                    <a:pt x="309" y="326"/>
                  </a:lnTo>
                  <a:lnTo>
                    <a:pt x="310" y="288"/>
                  </a:lnTo>
                  <a:lnTo>
                    <a:pt x="310" y="250"/>
                  </a:lnTo>
                  <a:lnTo>
                    <a:pt x="309" y="212"/>
                  </a:lnTo>
                  <a:lnTo>
                    <a:pt x="308" y="174"/>
                  </a:lnTo>
                  <a:lnTo>
                    <a:pt x="302" y="98"/>
                  </a:lnTo>
                  <a:lnTo>
                    <a:pt x="301" y="60"/>
                  </a:lnTo>
                  <a:lnTo>
                    <a:pt x="301" y="22"/>
                  </a:lnTo>
                  <a:lnTo>
                    <a:pt x="301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49" name="Freeform 376"/>
            <p:cNvSpPr/>
            <p:nvPr/>
          </p:nvSpPr>
          <p:spPr bwMode="auto">
            <a:xfrm>
              <a:off x="2009776" y="1122363"/>
              <a:ext cx="414338" cy="409575"/>
            </a:xfrm>
            <a:custGeom>
              <a:avLst/>
              <a:gdLst/>
              <a:ahLst/>
              <a:cxnLst>
                <a:cxn ang="0">
                  <a:pos x="1028" y="278"/>
                </a:cxn>
                <a:cxn ang="0">
                  <a:pos x="975" y="197"/>
                </a:cxn>
                <a:cxn ang="0">
                  <a:pos x="860" y="98"/>
                </a:cxn>
                <a:cxn ang="0">
                  <a:pos x="745" y="40"/>
                </a:cxn>
                <a:cxn ang="0">
                  <a:pos x="576" y="2"/>
                </a:cxn>
                <a:cxn ang="0">
                  <a:pos x="458" y="4"/>
                </a:cxn>
                <a:cxn ang="0">
                  <a:pos x="279" y="53"/>
                </a:cxn>
                <a:cxn ang="0">
                  <a:pos x="186" y="110"/>
                </a:cxn>
                <a:cxn ang="0">
                  <a:pos x="76" y="212"/>
                </a:cxn>
                <a:cxn ang="0">
                  <a:pos x="41" y="274"/>
                </a:cxn>
                <a:cxn ang="0">
                  <a:pos x="2" y="445"/>
                </a:cxn>
                <a:cxn ang="0">
                  <a:pos x="4" y="543"/>
                </a:cxn>
                <a:cxn ang="0">
                  <a:pos x="21" y="616"/>
                </a:cxn>
                <a:cxn ang="0">
                  <a:pos x="55" y="721"/>
                </a:cxn>
                <a:cxn ang="0">
                  <a:pos x="151" y="860"/>
                </a:cxn>
                <a:cxn ang="0">
                  <a:pos x="279" y="971"/>
                </a:cxn>
                <a:cxn ang="0">
                  <a:pos x="436" y="1023"/>
                </a:cxn>
                <a:cxn ang="0">
                  <a:pos x="605" y="1030"/>
                </a:cxn>
                <a:cxn ang="0">
                  <a:pos x="694" y="1018"/>
                </a:cxn>
                <a:cxn ang="0">
                  <a:pos x="844" y="950"/>
                </a:cxn>
                <a:cxn ang="0">
                  <a:pos x="971" y="819"/>
                </a:cxn>
                <a:cxn ang="0">
                  <a:pos x="1038" y="649"/>
                </a:cxn>
                <a:cxn ang="0">
                  <a:pos x="1034" y="631"/>
                </a:cxn>
                <a:cxn ang="0">
                  <a:pos x="1004" y="623"/>
                </a:cxn>
                <a:cxn ang="0">
                  <a:pos x="993" y="637"/>
                </a:cxn>
                <a:cxn ang="0">
                  <a:pos x="949" y="763"/>
                </a:cxn>
                <a:cxn ang="0">
                  <a:pos x="895" y="848"/>
                </a:cxn>
                <a:cxn ang="0">
                  <a:pos x="826" y="909"/>
                </a:cxn>
                <a:cxn ang="0">
                  <a:pos x="686" y="969"/>
                </a:cxn>
                <a:cxn ang="0">
                  <a:pos x="559" y="990"/>
                </a:cxn>
                <a:cxn ang="0">
                  <a:pos x="402" y="969"/>
                </a:cxn>
                <a:cxn ang="0">
                  <a:pos x="291" y="921"/>
                </a:cxn>
                <a:cxn ang="0">
                  <a:pos x="196" y="845"/>
                </a:cxn>
                <a:cxn ang="0">
                  <a:pos x="93" y="694"/>
                </a:cxn>
                <a:cxn ang="0">
                  <a:pos x="64" y="607"/>
                </a:cxn>
                <a:cxn ang="0">
                  <a:pos x="49" y="462"/>
                </a:cxn>
                <a:cxn ang="0">
                  <a:pos x="63" y="356"/>
                </a:cxn>
                <a:cxn ang="0">
                  <a:pos x="92" y="272"/>
                </a:cxn>
                <a:cxn ang="0">
                  <a:pos x="151" y="199"/>
                </a:cxn>
                <a:cxn ang="0">
                  <a:pos x="268" y="110"/>
                </a:cxn>
                <a:cxn ang="0">
                  <a:pos x="363" y="68"/>
                </a:cxn>
                <a:cxn ang="0">
                  <a:pos x="533" y="46"/>
                </a:cxn>
                <a:cxn ang="0">
                  <a:pos x="663" y="63"/>
                </a:cxn>
                <a:cxn ang="0">
                  <a:pos x="786" y="109"/>
                </a:cxn>
                <a:cxn ang="0">
                  <a:pos x="882" y="172"/>
                </a:cxn>
                <a:cxn ang="0">
                  <a:pos x="954" y="246"/>
                </a:cxn>
                <a:cxn ang="0">
                  <a:pos x="997" y="321"/>
                </a:cxn>
                <a:cxn ang="0">
                  <a:pos x="1004" y="352"/>
                </a:cxn>
                <a:cxn ang="0">
                  <a:pos x="1032" y="364"/>
                </a:cxn>
                <a:cxn ang="0">
                  <a:pos x="1045" y="348"/>
                </a:cxn>
                <a:cxn ang="0">
                  <a:pos x="1044" y="330"/>
                </a:cxn>
              </a:cxnLst>
              <a:rect l="0" t="0" r="r" b="b"/>
              <a:pathLst>
                <a:path w="1047" h="1032">
                  <a:moveTo>
                    <a:pt x="1044" y="330"/>
                  </a:moveTo>
                  <a:lnTo>
                    <a:pt x="1044" y="330"/>
                  </a:lnTo>
                  <a:lnTo>
                    <a:pt x="1040" y="312"/>
                  </a:lnTo>
                  <a:lnTo>
                    <a:pt x="1035" y="295"/>
                  </a:lnTo>
                  <a:lnTo>
                    <a:pt x="1028" y="278"/>
                  </a:lnTo>
                  <a:lnTo>
                    <a:pt x="1021" y="261"/>
                  </a:lnTo>
                  <a:lnTo>
                    <a:pt x="1010" y="244"/>
                  </a:lnTo>
                  <a:lnTo>
                    <a:pt x="1000" y="228"/>
                  </a:lnTo>
                  <a:lnTo>
                    <a:pt x="988" y="212"/>
                  </a:lnTo>
                  <a:lnTo>
                    <a:pt x="975" y="197"/>
                  </a:lnTo>
                  <a:lnTo>
                    <a:pt x="962" y="182"/>
                  </a:lnTo>
                  <a:lnTo>
                    <a:pt x="947" y="168"/>
                  </a:lnTo>
                  <a:lnTo>
                    <a:pt x="919" y="142"/>
                  </a:lnTo>
                  <a:lnTo>
                    <a:pt x="890" y="119"/>
                  </a:lnTo>
                  <a:lnTo>
                    <a:pt x="860" y="98"/>
                  </a:lnTo>
                  <a:lnTo>
                    <a:pt x="860" y="98"/>
                  </a:lnTo>
                  <a:lnTo>
                    <a:pt x="841" y="87"/>
                  </a:lnTo>
                  <a:lnTo>
                    <a:pt x="823" y="76"/>
                  </a:lnTo>
                  <a:lnTo>
                    <a:pt x="784" y="57"/>
                  </a:lnTo>
                  <a:lnTo>
                    <a:pt x="745" y="40"/>
                  </a:lnTo>
                  <a:lnTo>
                    <a:pt x="703" y="27"/>
                  </a:lnTo>
                  <a:lnTo>
                    <a:pt x="661" y="15"/>
                  </a:lnTo>
                  <a:lnTo>
                    <a:pt x="618" y="7"/>
                  </a:lnTo>
                  <a:lnTo>
                    <a:pt x="597" y="4"/>
                  </a:lnTo>
                  <a:lnTo>
                    <a:pt x="576" y="2"/>
                  </a:lnTo>
                  <a:lnTo>
                    <a:pt x="554" y="0"/>
                  </a:lnTo>
                  <a:lnTo>
                    <a:pt x="533" y="0"/>
                  </a:lnTo>
                  <a:lnTo>
                    <a:pt x="533" y="0"/>
                  </a:lnTo>
                  <a:lnTo>
                    <a:pt x="495" y="2"/>
                  </a:lnTo>
                  <a:lnTo>
                    <a:pt x="458" y="4"/>
                  </a:lnTo>
                  <a:lnTo>
                    <a:pt x="420" y="8"/>
                  </a:lnTo>
                  <a:lnTo>
                    <a:pt x="384" y="16"/>
                  </a:lnTo>
                  <a:lnTo>
                    <a:pt x="348" y="25"/>
                  </a:lnTo>
                  <a:lnTo>
                    <a:pt x="313" y="37"/>
                  </a:lnTo>
                  <a:lnTo>
                    <a:pt x="279" y="53"/>
                  </a:lnTo>
                  <a:lnTo>
                    <a:pt x="262" y="61"/>
                  </a:lnTo>
                  <a:lnTo>
                    <a:pt x="246" y="70"/>
                  </a:lnTo>
                  <a:lnTo>
                    <a:pt x="246" y="70"/>
                  </a:lnTo>
                  <a:lnTo>
                    <a:pt x="216" y="89"/>
                  </a:lnTo>
                  <a:lnTo>
                    <a:pt x="186" y="110"/>
                  </a:lnTo>
                  <a:lnTo>
                    <a:pt x="156" y="132"/>
                  </a:lnTo>
                  <a:lnTo>
                    <a:pt x="127" y="157"/>
                  </a:lnTo>
                  <a:lnTo>
                    <a:pt x="101" y="183"/>
                  </a:lnTo>
                  <a:lnTo>
                    <a:pt x="88" y="198"/>
                  </a:lnTo>
                  <a:lnTo>
                    <a:pt x="76" y="212"/>
                  </a:lnTo>
                  <a:lnTo>
                    <a:pt x="66" y="227"/>
                  </a:lnTo>
                  <a:lnTo>
                    <a:pt x="57" y="242"/>
                  </a:lnTo>
                  <a:lnTo>
                    <a:pt x="49" y="258"/>
                  </a:lnTo>
                  <a:lnTo>
                    <a:pt x="41" y="274"/>
                  </a:lnTo>
                  <a:lnTo>
                    <a:pt x="41" y="274"/>
                  </a:lnTo>
                  <a:lnTo>
                    <a:pt x="28" y="309"/>
                  </a:lnTo>
                  <a:lnTo>
                    <a:pt x="17" y="346"/>
                  </a:lnTo>
                  <a:lnTo>
                    <a:pt x="8" y="385"/>
                  </a:lnTo>
                  <a:lnTo>
                    <a:pt x="3" y="425"/>
                  </a:lnTo>
                  <a:lnTo>
                    <a:pt x="2" y="445"/>
                  </a:lnTo>
                  <a:lnTo>
                    <a:pt x="0" y="465"/>
                  </a:lnTo>
                  <a:lnTo>
                    <a:pt x="0" y="484"/>
                  </a:lnTo>
                  <a:lnTo>
                    <a:pt x="0" y="504"/>
                  </a:lnTo>
                  <a:lnTo>
                    <a:pt x="2" y="524"/>
                  </a:lnTo>
                  <a:lnTo>
                    <a:pt x="4" y="543"/>
                  </a:lnTo>
                  <a:lnTo>
                    <a:pt x="8" y="561"/>
                  </a:lnTo>
                  <a:lnTo>
                    <a:pt x="13" y="578"/>
                  </a:lnTo>
                  <a:lnTo>
                    <a:pt x="13" y="578"/>
                  </a:lnTo>
                  <a:lnTo>
                    <a:pt x="17" y="598"/>
                  </a:lnTo>
                  <a:lnTo>
                    <a:pt x="21" y="616"/>
                  </a:lnTo>
                  <a:lnTo>
                    <a:pt x="29" y="652"/>
                  </a:lnTo>
                  <a:lnTo>
                    <a:pt x="33" y="669"/>
                  </a:lnTo>
                  <a:lnTo>
                    <a:pt x="38" y="686"/>
                  </a:lnTo>
                  <a:lnTo>
                    <a:pt x="45" y="704"/>
                  </a:lnTo>
                  <a:lnTo>
                    <a:pt x="55" y="721"/>
                  </a:lnTo>
                  <a:lnTo>
                    <a:pt x="55" y="721"/>
                  </a:lnTo>
                  <a:lnTo>
                    <a:pt x="77" y="756"/>
                  </a:lnTo>
                  <a:lnTo>
                    <a:pt x="101" y="792"/>
                  </a:lnTo>
                  <a:lnTo>
                    <a:pt x="151" y="860"/>
                  </a:lnTo>
                  <a:lnTo>
                    <a:pt x="151" y="860"/>
                  </a:lnTo>
                  <a:lnTo>
                    <a:pt x="173" y="887"/>
                  </a:lnTo>
                  <a:lnTo>
                    <a:pt x="198" y="912"/>
                  </a:lnTo>
                  <a:lnTo>
                    <a:pt x="223" y="934"/>
                  </a:lnTo>
                  <a:lnTo>
                    <a:pt x="250" y="954"/>
                  </a:lnTo>
                  <a:lnTo>
                    <a:pt x="279" y="971"/>
                  </a:lnTo>
                  <a:lnTo>
                    <a:pt x="308" y="985"/>
                  </a:lnTo>
                  <a:lnTo>
                    <a:pt x="339" y="998"/>
                  </a:lnTo>
                  <a:lnTo>
                    <a:pt x="370" y="1009"/>
                  </a:lnTo>
                  <a:lnTo>
                    <a:pt x="403" y="1017"/>
                  </a:lnTo>
                  <a:lnTo>
                    <a:pt x="436" y="1023"/>
                  </a:lnTo>
                  <a:lnTo>
                    <a:pt x="469" y="1028"/>
                  </a:lnTo>
                  <a:lnTo>
                    <a:pt x="503" y="1031"/>
                  </a:lnTo>
                  <a:lnTo>
                    <a:pt x="537" y="1032"/>
                  </a:lnTo>
                  <a:lnTo>
                    <a:pt x="571" y="1032"/>
                  </a:lnTo>
                  <a:lnTo>
                    <a:pt x="605" y="1030"/>
                  </a:lnTo>
                  <a:lnTo>
                    <a:pt x="639" y="1027"/>
                  </a:lnTo>
                  <a:lnTo>
                    <a:pt x="639" y="1027"/>
                  </a:lnTo>
                  <a:lnTo>
                    <a:pt x="657" y="1024"/>
                  </a:lnTo>
                  <a:lnTo>
                    <a:pt x="675" y="1022"/>
                  </a:lnTo>
                  <a:lnTo>
                    <a:pt x="694" y="1018"/>
                  </a:lnTo>
                  <a:lnTo>
                    <a:pt x="712" y="1013"/>
                  </a:lnTo>
                  <a:lnTo>
                    <a:pt x="747" y="1001"/>
                  </a:lnTo>
                  <a:lnTo>
                    <a:pt x="781" y="986"/>
                  </a:lnTo>
                  <a:lnTo>
                    <a:pt x="814" y="969"/>
                  </a:lnTo>
                  <a:lnTo>
                    <a:pt x="844" y="950"/>
                  </a:lnTo>
                  <a:lnTo>
                    <a:pt x="874" y="928"/>
                  </a:lnTo>
                  <a:lnTo>
                    <a:pt x="900" y="904"/>
                  </a:lnTo>
                  <a:lnTo>
                    <a:pt x="926" y="878"/>
                  </a:lnTo>
                  <a:lnTo>
                    <a:pt x="950" y="849"/>
                  </a:lnTo>
                  <a:lnTo>
                    <a:pt x="971" y="819"/>
                  </a:lnTo>
                  <a:lnTo>
                    <a:pt x="989" y="788"/>
                  </a:lnTo>
                  <a:lnTo>
                    <a:pt x="1005" y="755"/>
                  </a:lnTo>
                  <a:lnTo>
                    <a:pt x="1019" y="721"/>
                  </a:lnTo>
                  <a:lnTo>
                    <a:pt x="1030" y="686"/>
                  </a:lnTo>
                  <a:lnTo>
                    <a:pt x="1038" y="649"/>
                  </a:lnTo>
                  <a:lnTo>
                    <a:pt x="1038" y="649"/>
                  </a:lnTo>
                  <a:lnTo>
                    <a:pt x="1038" y="644"/>
                  </a:lnTo>
                  <a:lnTo>
                    <a:pt x="1038" y="640"/>
                  </a:lnTo>
                  <a:lnTo>
                    <a:pt x="1036" y="635"/>
                  </a:lnTo>
                  <a:lnTo>
                    <a:pt x="1034" y="631"/>
                  </a:lnTo>
                  <a:lnTo>
                    <a:pt x="1027" y="626"/>
                  </a:lnTo>
                  <a:lnTo>
                    <a:pt x="1019" y="622"/>
                  </a:lnTo>
                  <a:lnTo>
                    <a:pt x="1011" y="620"/>
                  </a:lnTo>
                  <a:lnTo>
                    <a:pt x="1008" y="622"/>
                  </a:lnTo>
                  <a:lnTo>
                    <a:pt x="1004" y="623"/>
                  </a:lnTo>
                  <a:lnTo>
                    <a:pt x="1000" y="626"/>
                  </a:lnTo>
                  <a:lnTo>
                    <a:pt x="997" y="628"/>
                  </a:lnTo>
                  <a:lnTo>
                    <a:pt x="996" y="632"/>
                  </a:lnTo>
                  <a:lnTo>
                    <a:pt x="993" y="637"/>
                  </a:lnTo>
                  <a:lnTo>
                    <a:pt x="993" y="637"/>
                  </a:lnTo>
                  <a:lnTo>
                    <a:pt x="988" y="663"/>
                  </a:lnTo>
                  <a:lnTo>
                    <a:pt x="980" y="690"/>
                  </a:lnTo>
                  <a:lnTo>
                    <a:pt x="971" y="714"/>
                  </a:lnTo>
                  <a:lnTo>
                    <a:pt x="960" y="739"/>
                  </a:lnTo>
                  <a:lnTo>
                    <a:pt x="949" y="763"/>
                  </a:lnTo>
                  <a:lnTo>
                    <a:pt x="936" y="785"/>
                  </a:lnTo>
                  <a:lnTo>
                    <a:pt x="922" y="809"/>
                  </a:lnTo>
                  <a:lnTo>
                    <a:pt x="907" y="832"/>
                  </a:lnTo>
                  <a:lnTo>
                    <a:pt x="907" y="832"/>
                  </a:lnTo>
                  <a:lnTo>
                    <a:pt x="895" y="848"/>
                  </a:lnTo>
                  <a:lnTo>
                    <a:pt x="883" y="862"/>
                  </a:lnTo>
                  <a:lnTo>
                    <a:pt x="870" y="875"/>
                  </a:lnTo>
                  <a:lnTo>
                    <a:pt x="856" y="887"/>
                  </a:lnTo>
                  <a:lnTo>
                    <a:pt x="841" y="899"/>
                  </a:lnTo>
                  <a:lnTo>
                    <a:pt x="826" y="909"/>
                  </a:lnTo>
                  <a:lnTo>
                    <a:pt x="809" y="920"/>
                  </a:lnTo>
                  <a:lnTo>
                    <a:pt x="793" y="929"/>
                  </a:lnTo>
                  <a:lnTo>
                    <a:pt x="758" y="945"/>
                  </a:lnTo>
                  <a:lnTo>
                    <a:pt x="722" y="958"/>
                  </a:lnTo>
                  <a:lnTo>
                    <a:pt x="686" y="969"/>
                  </a:lnTo>
                  <a:lnTo>
                    <a:pt x="650" y="980"/>
                  </a:lnTo>
                  <a:lnTo>
                    <a:pt x="650" y="980"/>
                  </a:lnTo>
                  <a:lnTo>
                    <a:pt x="622" y="985"/>
                  </a:lnTo>
                  <a:lnTo>
                    <a:pt x="590" y="989"/>
                  </a:lnTo>
                  <a:lnTo>
                    <a:pt x="559" y="990"/>
                  </a:lnTo>
                  <a:lnTo>
                    <a:pt x="525" y="990"/>
                  </a:lnTo>
                  <a:lnTo>
                    <a:pt x="492" y="989"/>
                  </a:lnTo>
                  <a:lnTo>
                    <a:pt x="459" y="984"/>
                  </a:lnTo>
                  <a:lnTo>
                    <a:pt x="429" y="979"/>
                  </a:lnTo>
                  <a:lnTo>
                    <a:pt x="402" y="969"/>
                  </a:lnTo>
                  <a:lnTo>
                    <a:pt x="402" y="969"/>
                  </a:lnTo>
                  <a:lnTo>
                    <a:pt x="372" y="959"/>
                  </a:lnTo>
                  <a:lnTo>
                    <a:pt x="343" y="949"/>
                  </a:lnTo>
                  <a:lnTo>
                    <a:pt x="317" y="935"/>
                  </a:lnTo>
                  <a:lnTo>
                    <a:pt x="291" y="921"/>
                  </a:lnTo>
                  <a:lnTo>
                    <a:pt x="266" y="905"/>
                  </a:lnTo>
                  <a:lnTo>
                    <a:pt x="242" y="888"/>
                  </a:lnTo>
                  <a:lnTo>
                    <a:pt x="219" y="867"/>
                  </a:lnTo>
                  <a:lnTo>
                    <a:pt x="196" y="845"/>
                  </a:lnTo>
                  <a:lnTo>
                    <a:pt x="196" y="845"/>
                  </a:lnTo>
                  <a:lnTo>
                    <a:pt x="173" y="818"/>
                  </a:lnTo>
                  <a:lnTo>
                    <a:pt x="151" y="788"/>
                  </a:lnTo>
                  <a:lnTo>
                    <a:pt x="130" y="758"/>
                  </a:lnTo>
                  <a:lnTo>
                    <a:pt x="110" y="726"/>
                  </a:lnTo>
                  <a:lnTo>
                    <a:pt x="93" y="694"/>
                  </a:lnTo>
                  <a:lnTo>
                    <a:pt x="85" y="677"/>
                  </a:lnTo>
                  <a:lnTo>
                    <a:pt x="79" y="660"/>
                  </a:lnTo>
                  <a:lnTo>
                    <a:pt x="72" y="643"/>
                  </a:lnTo>
                  <a:lnTo>
                    <a:pt x="68" y="626"/>
                  </a:lnTo>
                  <a:lnTo>
                    <a:pt x="64" y="607"/>
                  </a:lnTo>
                  <a:lnTo>
                    <a:pt x="62" y="590"/>
                  </a:lnTo>
                  <a:lnTo>
                    <a:pt x="62" y="590"/>
                  </a:lnTo>
                  <a:lnTo>
                    <a:pt x="53" y="526"/>
                  </a:lnTo>
                  <a:lnTo>
                    <a:pt x="50" y="495"/>
                  </a:lnTo>
                  <a:lnTo>
                    <a:pt x="49" y="462"/>
                  </a:lnTo>
                  <a:lnTo>
                    <a:pt x="49" y="462"/>
                  </a:lnTo>
                  <a:lnTo>
                    <a:pt x="50" y="444"/>
                  </a:lnTo>
                  <a:lnTo>
                    <a:pt x="51" y="427"/>
                  </a:lnTo>
                  <a:lnTo>
                    <a:pt x="57" y="391"/>
                  </a:lnTo>
                  <a:lnTo>
                    <a:pt x="63" y="356"/>
                  </a:lnTo>
                  <a:lnTo>
                    <a:pt x="72" y="322"/>
                  </a:lnTo>
                  <a:lnTo>
                    <a:pt x="72" y="322"/>
                  </a:lnTo>
                  <a:lnTo>
                    <a:pt x="77" y="305"/>
                  </a:lnTo>
                  <a:lnTo>
                    <a:pt x="84" y="288"/>
                  </a:lnTo>
                  <a:lnTo>
                    <a:pt x="92" y="272"/>
                  </a:lnTo>
                  <a:lnTo>
                    <a:pt x="102" y="257"/>
                  </a:lnTo>
                  <a:lnTo>
                    <a:pt x="113" y="241"/>
                  </a:lnTo>
                  <a:lnTo>
                    <a:pt x="125" y="227"/>
                  </a:lnTo>
                  <a:lnTo>
                    <a:pt x="138" y="212"/>
                  </a:lnTo>
                  <a:lnTo>
                    <a:pt x="151" y="199"/>
                  </a:lnTo>
                  <a:lnTo>
                    <a:pt x="179" y="174"/>
                  </a:lnTo>
                  <a:lnTo>
                    <a:pt x="210" y="151"/>
                  </a:lnTo>
                  <a:lnTo>
                    <a:pt x="240" y="130"/>
                  </a:lnTo>
                  <a:lnTo>
                    <a:pt x="268" y="110"/>
                  </a:lnTo>
                  <a:lnTo>
                    <a:pt x="268" y="110"/>
                  </a:lnTo>
                  <a:lnTo>
                    <a:pt x="283" y="101"/>
                  </a:lnTo>
                  <a:lnTo>
                    <a:pt x="299" y="93"/>
                  </a:lnTo>
                  <a:lnTo>
                    <a:pt x="314" y="85"/>
                  </a:lnTo>
                  <a:lnTo>
                    <a:pt x="330" y="79"/>
                  </a:lnTo>
                  <a:lnTo>
                    <a:pt x="363" y="68"/>
                  </a:lnTo>
                  <a:lnTo>
                    <a:pt x="395" y="59"/>
                  </a:lnTo>
                  <a:lnTo>
                    <a:pt x="429" y="53"/>
                  </a:lnTo>
                  <a:lnTo>
                    <a:pt x="465" y="49"/>
                  </a:lnTo>
                  <a:lnTo>
                    <a:pt x="499" y="46"/>
                  </a:lnTo>
                  <a:lnTo>
                    <a:pt x="533" y="46"/>
                  </a:lnTo>
                  <a:lnTo>
                    <a:pt x="533" y="46"/>
                  </a:lnTo>
                  <a:lnTo>
                    <a:pt x="565" y="47"/>
                  </a:lnTo>
                  <a:lnTo>
                    <a:pt x="598" y="50"/>
                  </a:lnTo>
                  <a:lnTo>
                    <a:pt x="631" y="55"/>
                  </a:lnTo>
                  <a:lnTo>
                    <a:pt x="663" y="63"/>
                  </a:lnTo>
                  <a:lnTo>
                    <a:pt x="695" y="72"/>
                  </a:lnTo>
                  <a:lnTo>
                    <a:pt x="726" y="83"/>
                  </a:lnTo>
                  <a:lnTo>
                    <a:pt x="756" y="96"/>
                  </a:lnTo>
                  <a:lnTo>
                    <a:pt x="786" y="109"/>
                  </a:lnTo>
                  <a:lnTo>
                    <a:pt x="786" y="109"/>
                  </a:lnTo>
                  <a:lnTo>
                    <a:pt x="820" y="127"/>
                  </a:lnTo>
                  <a:lnTo>
                    <a:pt x="836" y="138"/>
                  </a:lnTo>
                  <a:lnTo>
                    <a:pt x="852" y="148"/>
                  </a:lnTo>
                  <a:lnTo>
                    <a:pt x="868" y="160"/>
                  </a:lnTo>
                  <a:lnTo>
                    <a:pt x="882" y="172"/>
                  </a:lnTo>
                  <a:lnTo>
                    <a:pt x="896" y="183"/>
                  </a:lnTo>
                  <a:lnTo>
                    <a:pt x="909" y="198"/>
                  </a:lnTo>
                  <a:lnTo>
                    <a:pt x="909" y="198"/>
                  </a:lnTo>
                  <a:lnTo>
                    <a:pt x="939" y="229"/>
                  </a:lnTo>
                  <a:lnTo>
                    <a:pt x="954" y="246"/>
                  </a:lnTo>
                  <a:lnTo>
                    <a:pt x="967" y="263"/>
                  </a:lnTo>
                  <a:lnTo>
                    <a:pt x="980" y="282"/>
                  </a:lnTo>
                  <a:lnTo>
                    <a:pt x="989" y="301"/>
                  </a:lnTo>
                  <a:lnTo>
                    <a:pt x="993" y="312"/>
                  </a:lnTo>
                  <a:lnTo>
                    <a:pt x="997" y="321"/>
                  </a:lnTo>
                  <a:lnTo>
                    <a:pt x="1000" y="331"/>
                  </a:lnTo>
                  <a:lnTo>
                    <a:pt x="1001" y="343"/>
                  </a:lnTo>
                  <a:lnTo>
                    <a:pt x="1001" y="343"/>
                  </a:lnTo>
                  <a:lnTo>
                    <a:pt x="1001" y="348"/>
                  </a:lnTo>
                  <a:lnTo>
                    <a:pt x="1004" y="352"/>
                  </a:lnTo>
                  <a:lnTo>
                    <a:pt x="1006" y="356"/>
                  </a:lnTo>
                  <a:lnTo>
                    <a:pt x="1009" y="359"/>
                  </a:lnTo>
                  <a:lnTo>
                    <a:pt x="1017" y="363"/>
                  </a:lnTo>
                  <a:lnTo>
                    <a:pt x="1025" y="365"/>
                  </a:lnTo>
                  <a:lnTo>
                    <a:pt x="1032" y="364"/>
                  </a:lnTo>
                  <a:lnTo>
                    <a:pt x="1036" y="361"/>
                  </a:lnTo>
                  <a:lnTo>
                    <a:pt x="1039" y="359"/>
                  </a:lnTo>
                  <a:lnTo>
                    <a:pt x="1043" y="356"/>
                  </a:lnTo>
                  <a:lnTo>
                    <a:pt x="1044" y="352"/>
                  </a:lnTo>
                  <a:lnTo>
                    <a:pt x="1045" y="348"/>
                  </a:lnTo>
                  <a:lnTo>
                    <a:pt x="1047" y="343"/>
                  </a:lnTo>
                  <a:lnTo>
                    <a:pt x="1047" y="339"/>
                  </a:lnTo>
                  <a:lnTo>
                    <a:pt x="1047" y="339"/>
                  </a:lnTo>
                  <a:lnTo>
                    <a:pt x="1045" y="334"/>
                  </a:lnTo>
                  <a:lnTo>
                    <a:pt x="1044" y="330"/>
                  </a:lnTo>
                  <a:lnTo>
                    <a:pt x="1044" y="3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50" name="Freeform 377"/>
            <p:cNvSpPr>
              <a:spLocks noEditPoints="1"/>
            </p:cNvSpPr>
            <p:nvPr/>
          </p:nvSpPr>
          <p:spPr bwMode="auto">
            <a:xfrm>
              <a:off x="2130426" y="1239838"/>
              <a:ext cx="184150" cy="166688"/>
            </a:xfrm>
            <a:custGeom>
              <a:avLst/>
              <a:gdLst/>
              <a:ahLst/>
              <a:cxnLst>
                <a:cxn ang="0">
                  <a:pos x="397" y="75"/>
                </a:cxn>
                <a:cxn ang="0">
                  <a:pos x="335" y="26"/>
                </a:cxn>
                <a:cxn ang="0">
                  <a:pos x="315" y="17"/>
                </a:cxn>
                <a:cxn ang="0">
                  <a:pos x="255" y="3"/>
                </a:cxn>
                <a:cxn ang="0">
                  <a:pos x="243" y="0"/>
                </a:cxn>
                <a:cxn ang="0">
                  <a:pos x="242" y="0"/>
                </a:cxn>
                <a:cxn ang="0">
                  <a:pos x="214" y="0"/>
                </a:cxn>
                <a:cxn ang="0">
                  <a:pos x="153" y="11"/>
                </a:cxn>
                <a:cxn ang="0">
                  <a:pos x="97" y="33"/>
                </a:cxn>
                <a:cxn ang="0">
                  <a:pos x="51" y="70"/>
                </a:cxn>
                <a:cxn ang="0">
                  <a:pos x="17" y="118"/>
                </a:cxn>
                <a:cxn ang="0">
                  <a:pos x="1" y="179"/>
                </a:cxn>
                <a:cxn ang="0">
                  <a:pos x="0" y="230"/>
                </a:cxn>
                <a:cxn ang="0">
                  <a:pos x="13" y="292"/>
                </a:cxn>
                <a:cxn ang="0">
                  <a:pos x="51" y="352"/>
                </a:cxn>
                <a:cxn ang="0">
                  <a:pos x="69" y="370"/>
                </a:cxn>
                <a:cxn ang="0">
                  <a:pos x="99" y="391"/>
                </a:cxn>
                <a:cxn ang="0">
                  <a:pos x="158" y="412"/>
                </a:cxn>
                <a:cxn ang="0">
                  <a:pos x="233" y="419"/>
                </a:cxn>
                <a:cxn ang="0">
                  <a:pos x="282" y="416"/>
                </a:cxn>
                <a:cxn ang="0">
                  <a:pos x="348" y="400"/>
                </a:cxn>
                <a:cxn ang="0">
                  <a:pos x="407" y="359"/>
                </a:cxn>
                <a:cxn ang="0">
                  <a:pos x="431" y="329"/>
                </a:cxn>
                <a:cxn ang="0">
                  <a:pos x="456" y="278"/>
                </a:cxn>
                <a:cxn ang="0">
                  <a:pos x="464" y="221"/>
                </a:cxn>
                <a:cxn ang="0">
                  <a:pos x="462" y="183"/>
                </a:cxn>
                <a:cxn ang="0">
                  <a:pos x="447" y="138"/>
                </a:cxn>
                <a:cxn ang="0">
                  <a:pos x="416" y="94"/>
                </a:cxn>
                <a:cxn ang="0">
                  <a:pos x="399" y="293"/>
                </a:cxn>
                <a:cxn ang="0">
                  <a:pos x="361" y="338"/>
                </a:cxn>
                <a:cxn ang="0">
                  <a:pos x="311" y="365"/>
                </a:cxn>
                <a:cxn ang="0">
                  <a:pos x="272" y="373"/>
                </a:cxn>
                <a:cxn ang="0">
                  <a:pos x="193" y="372"/>
                </a:cxn>
                <a:cxn ang="0">
                  <a:pos x="136" y="357"/>
                </a:cxn>
                <a:cxn ang="0">
                  <a:pos x="99" y="332"/>
                </a:cxn>
                <a:cxn ang="0">
                  <a:pos x="76" y="309"/>
                </a:cxn>
                <a:cxn ang="0">
                  <a:pos x="60" y="281"/>
                </a:cxn>
                <a:cxn ang="0">
                  <a:pos x="46" y="219"/>
                </a:cxn>
                <a:cxn ang="0">
                  <a:pos x="47" y="176"/>
                </a:cxn>
                <a:cxn ang="0">
                  <a:pos x="64" y="127"/>
                </a:cxn>
                <a:cxn ang="0">
                  <a:pos x="95" y="90"/>
                </a:cxn>
                <a:cxn ang="0">
                  <a:pos x="137" y="64"/>
                </a:cxn>
                <a:cxn ang="0">
                  <a:pos x="186" y="50"/>
                </a:cxn>
                <a:cxn ang="0">
                  <a:pos x="237" y="46"/>
                </a:cxn>
                <a:cxn ang="0">
                  <a:pos x="293" y="62"/>
                </a:cxn>
                <a:cxn ang="0">
                  <a:pos x="333" y="81"/>
                </a:cxn>
                <a:cxn ang="0">
                  <a:pos x="361" y="104"/>
                </a:cxn>
                <a:cxn ang="0">
                  <a:pos x="392" y="142"/>
                </a:cxn>
                <a:cxn ang="0">
                  <a:pos x="400" y="157"/>
                </a:cxn>
                <a:cxn ang="0">
                  <a:pos x="416" y="176"/>
                </a:cxn>
                <a:cxn ang="0">
                  <a:pos x="421" y="185"/>
                </a:cxn>
                <a:cxn ang="0">
                  <a:pos x="421" y="216"/>
                </a:cxn>
                <a:cxn ang="0">
                  <a:pos x="408" y="271"/>
                </a:cxn>
                <a:cxn ang="0">
                  <a:pos x="399" y="293"/>
                </a:cxn>
              </a:cxnLst>
              <a:rect l="0" t="0" r="r" b="b"/>
              <a:pathLst>
                <a:path w="464" h="419">
                  <a:moveTo>
                    <a:pt x="416" y="94"/>
                  </a:moveTo>
                  <a:lnTo>
                    <a:pt x="416" y="94"/>
                  </a:lnTo>
                  <a:lnTo>
                    <a:pt x="397" y="75"/>
                  </a:lnTo>
                  <a:lnTo>
                    <a:pt x="378" y="58"/>
                  </a:lnTo>
                  <a:lnTo>
                    <a:pt x="357" y="41"/>
                  </a:lnTo>
                  <a:lnTo>
                    <a:pt x="335" y="26"/>
                  </a:lnTo>
                  <a:lnTo>
                    <a:pt x="335" y="26"/>
                  </a:lnTo>
                  <a:lnTo>
                    <a:pt x="325" y="21"/>
                  </a:lnTo>
                  <a:lnTo>
                    <a:pt x="315" y="17"/>
                  </a:lnTo>
                  <a:lnTo>
                    <a:pt x="295" y="12"/>
                  </a:lnTo>
                  <a:lnTo>
                    <a:pt x="276" y="8"/>
                  </a:lnTo>
                  <a:lnTo>
                    <a:pt x="255" y="3"/>
                  </a:lnTo>
                  <a:lnTo>
                    <a:pt x="255" y="3"/>
                  </a:lnTo>
                  <a:lnTo>
                    <a:pt x="250" y="2"/>
                  </a:lnTo>
                  <a:lnTo>
                    <a:pt x="243" y="0"/>
                  </a:lnTo>
                  <a:lnTo>
                    <a:pt x="243" y="0"/>
                  </a:lnTo>
                  <a:lnTo>
                    <a:pt x="242" y="0"/>
                  </a:lnTo>
                  <a:lnTo>
                    <a:pt x="242" y="0"/>
                  </a:lnTo>
                  <a:lnTo>
                    <a:pt x="235" y="0"/>
                  </a:lnTo>
                  <a:lnTo>
                    <a:pt x="235" y="0"/>
                  </a:lnTo>
                  <a:lnTo>
                    <a:pt x="214" y="0"/>
                  </a:lnTo>
                  <a:lnTo>
                    <a:pt x="193" y="3"/>
                  </a:lnTo>
                  <a:lnTo>
                    <a:pt x="172" y="5"/>
                  </a:lnTo>
                  <a:lnTo>
                    <a:pt x="153" y="11"/>
                  </a:lnTo>
                  <a:lnTo>
                    <a:pt x="133" y="16"/>
                  </a:lnTo>
                  <a:lnTo>
                    <a:pt x="115" y="24"/>
                  </a:lnTo>
                  <a:lnTo>
                    <a:pt x="97" y="33"/>
                  </a:lnTo>
                  <a:lnTo>
                    <a:pt x="80" y="43"/>
                  </a:lnTo>
                  <a:lnTo>
                    <a:pt x="64" y="55"/>
                  </a:lnTo>
                  <a:lnTo>
                    <a:pt x="51" y="70"/>
                  </a:lnTo>
                  <a:lnTo>
                    <a:pt x="38" y="84"/>
                  </a:lnTo>
                  <a:lnTo>
                    <a:pt x="26" y="100"/>
                  </a:lnTo>
                  <a:lnTo>
                    <a:pt x="17" y="118"/>
                  </a:lnTo>
                  <a:lnTo>
                    <a:pt x="9" y="138"/>
                  </a:lnTo>
                  <a:lnTo>
                    <a:pt x="4" y="15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0" y="207"/>
                  </a:lnTo>
                  <a:lnTo>
                    <a:pt x="0" y="230"/>
                  </a:lnTo>
                  <a:lnTo>
                    <a:pt x="2" y="251"/>
                  </a:lnTo>
                  <a:lnTo>
                    <a:pt x="6" y="272"/>
                  </a:lnTo>
                  <a:lnTo>
                    <a:pt x="13" y="292"/>
                  </a:lnTo>
                  <a:lnTo>
                    <a:pt x="23" y="312"/>
                  </a:lnTo>
                  <a:lnTo>
                    <a:pt x="35" y="331"/>
                  </a:lnTo>
                  <a:lnTo>
                    <a:pt x="51" y="352"/>
                  </a:lnTo>
                  <a:lnTo>
                    <a:pt x="51" y="352"/>
                  </a:lnTo>
                  <a:lnTo>
                    <a:pt x="60" y="363"/>
                  </a:lnTo>
                  <a:lnTo>
                    <a:pt x="69" y="370"/>
                  </a:lnTo>
                  <a:lnTo>
                    <a:pt x="78" y="378"/>
                  </a:lnTo>
                  <a:lnTo>
                    <a:pt x="89" y="385"/>
                  </a:lnTo>
                  <a:lnTo>
                    <a:pt x="99" y="391"/>
                  </a:lnTo>
                  <a:lnTo>
                    <a:pt x="111" y="397"/>
                  </a:lnTo>
                  <a:lnTo>
                    <a:pt x="134" y="406"/>
                  </a:lnTo>
                  <a:lnTo>
                    <a:pt x="158" y="412"/>
                  </a:lnTo>
                  <a:lnTo>
                    <a:pt x="183" y="416"/>
                  </a:lnTo>
                  <a:lnTo>
                    <a:pt x="208" y="417"/>
                  </a:lnTo>
                  <a:lnTo>
                    <a:pt x="233" y="419"/>
                  </a:lnTo>
                  <a:lnTo>
                    <a:pt x="233" y="419"/>
                  </a:lnTo>
                  <a:lnTo>
                    <a:pt x="257" y="419"/>
                  </a:lnTo>
                  <a:lnTo>
                    <a:pt x="282" y="416"/>
                  </a:lnTo>
                  <a:lnTo>
                    <a:pt x="305" y="414"/>
                  </a:lnTo>
                  <a:lnTo>
                    <a:pt x="327" y="408"/>
                  </a:lnTo>
                  <a:lnTo>
                    <a:pt x="348" y="400"/>
                  </a:lnTo>
                  <a:lnTo>
                    <a:pt x="367" y="390"/>
                  </a:lnTo>
                  <a:lnTo>
                    <a:pt x="387" y="376"/>
                  </a:lnTo>
                  <a:lnTo>
                    <a:pt x="407" y="359"/>
                  </a:lnTo>
                  <a:lnTo>
                    <a:pt x="407" y="359"/>
                  </a:lnTo>
                  <a:lnTo>
                    <a:pt x="420" y="344"/>
                  </a:lnTo>
                  <a:lnTo>
                    <a:pt x="431" y="329"/>
                  </a:lnTo>
                  <a:lnTo>
                    <a:pt x="441" y="313"/>
                  </a:lnTo>
                  <a:lnTo>
                    <a:pt x="450" y="296"/>
                  </a:lnTo>
                  <a:lnTo>
                    <a:pt x="456" y="278"/>
                  </a:lnTo>
                  <a:lnTo>
                    <a:pt x="460" y="259"/>
                  </a:lnTo>
                  <a:lnTo>
                    <a:pt x="463" y="240"/>
                  </a:lnTo>
                  <a:lnTo>
                    <a:pt x="464" y="221"/>
                  </a:lnTo>
                  <a:lnTo>
                    <a:pt x="464" y="221"/>
                  </a:lnTo>
                  <a:lnTo>
                    <a:pt x="464" y="202"/>
                  </a:lnTo>
                  <a:lnTo>
                    <a:pt x="462" y="183"/>
                  </a:lnTo>
                  <a:lnTo>
                    <a:pt x="459" y="168"/>
                  </a:lnTo>
                  <a:lnTo>
                    <a:pt x="454" y="153"/>
                  </a:lnTo>
                  <a:lnTo>
                    <a:pt x="447" y="138"/>
                  </a:lnTo>
                  <a:lnTo>
                    <a:pt x="438" y="123"/>
                  </a:lnTo>
                  <a:lnTo>
                    <a:pt x="427" y="109"/>
                  </a:lnTo>
                  <a:lnTo>
                    <a:pt x="416" y="94"/>
                  </a:lnTo>
                  <a:lnTo>
                    <a:pt x="416" y="94"/>
                  </a:lnTo>
                  <a:close/>
                  <a:moveTo>
                    <a:pt x="399" y="293"/>
                  </a:moveTo>
                  <a:lnTo>
                    <a:pt x="399" y="293"/>
                  </a:lnTo>
                  <a:lnTo>
                    <a:pt x="387" y="309"/>
                  </a:lnTo>
                  <a:lnTo>
                    <a:pt x="375" y="325"/>
                  </a:lnTo>
                  <a:lnTo>
                    <a:pt x="361" y="338"/>
                  </a:lnTo>
                  <a:lnTo>
                    <a:pt x="345" y="349"/>
                  </a:lnTo>
                  <a:lnTo>
                    <a:pt x="329" y="359"/>
                  </a:lnTo>
                  <a:lnTo>
                    <a:pt x="311" y="365"/>
                  </a:lnTo>
                  <a:lnTo>
                    <a:pt x="293" y="370"/>
                  </a:lnTo>
                  <a:lnTo>
                    <a:pt x="272" y="373"/>
                  </a:lnTo>
                  <a:lnTo>
                    <a:pt x="272" y="373"/>
                  </a:lnTo>
                  <a:lnTo>
                    <a:pt x="234" y="374"/>
                  </a:lnTo>
                  <a:lnTo>
                    <a:pt x="213" y="373"/>
                  </a:lnTo>
                  <a:lnTo>
                    <a:pt x="193" y="372"/>
                  </a:lnTo>
                  <a:lnTo>
                    <a:pt x="174" y="369"/>
                  </a:lnTo>
                  <a:lnTo>
                    <a:pt x="154" y="364"/>
                  </a:lnTo>
                  <a:lnTo>
                    <a:pt x="136" y="357"/>
                  </a:lnTo>
                  <a:lnTo>
                    <a:pt x="119" y="348"/>
                  </a:lnTo>
                  <a:lnTo>
                    <a:pt x="119" y="348"/>
                  </a:lnTo>
                  <a:lnTo>
                    <a:pt x="99" y="332"/>
                  </a:lnTo>
                  <a:lnTo>
                    <a:pt x="90" y="325"/>
                  </a:lnTo>
                  <a:lnTo>
                    <a:pt x="82" y="317"/>
                  </a:lnTo>
                  <a:lnTo>
                    <a:pt x="76" y="309"/>
                  </a:lnTo>
                  <a:lnTo>
                    <a:pt x="69" y="300"/>
                  </a:lnTo>
                  <a:lnTo>
                    <a:pt x="64" y="291"/>
                  </a:lnTo>
                  <a:lnTo>
                    <a:pt x="60" y="281"/>
                  </a:lnTo>
                  <a:lnTo>
                    <a:pt x="52" y="262"/>
                  </a:lnTo>
                  <a:lnTo>
                    <a:pt x="48" y="241"/>
                  </a:lnTo>
                  <a:lnTo>
                    <a:pt x="46" y="219"/>
                  </a:lnTo>
                  <a:lnTo>
                    <a:pt x="46" y="194"/>
                  </a:lnTo>
                  <a:lnTo>
                    <a:pt x="46" y="194"/>
                  </a:lnTo>
                  <a:lnTo>
                    <a:pt x="47" y="176"/>
                  </a:lnTo>
                  <a:lnTo>
                    <a:pt x="51" y="159"/>
                  </a:lnTo>
                  <a:lnTo>
                    <a:pt x="56" y="142"/>
                  </a:lnTo>
                  <a:lnTo>
                    <a:pt x="64" y="127"/>
                  </a:lnTo>
                  <a:lnTo>
                    <a:pt x="73" y="114"/>
                  </a:lnTo>
                  <a:lnTo>
                    <a:pt x="83" y="101"/>
                  </a:lnTo>
                  <a:lnTo>
                    <a:pt x="95" y="90"/>
                  </a:lnTo>
                  <a:lnTo>
                    <a:pt x="108" y="81"/>
                  </a:lnTo>
                  <a:lnTo>
                    <a:pt x="121" y="72"/>
                  </a:lnTo>
                  <a:lnTo>
                    <a:pt x="137" y="64"/>
                  </a:lnTo>
                  <a:lnTo>
                    <a:pt x="153" y="59"/>
                  </a:lnTo>
                  <a:lnTo>
                    <a:pt x="168" y="54"/>
                  </a:lnTo>
                  <a:lnTo>
                    <a:pt x="186" y="50"/>
                  </a:lnTo>
                  <a:lnTo>
                    <a:pt x="203" y="47"/>
                  </a:lnTo>
                  <a:lnTo>
                    <a:pt x="220" y="46"/>
                  </a:lnTo>
                  <a:lnTo>
                    <a:pt x="237" y="46"/>
                  </a:lnTo>
                  <a:lnTo>
                    <a:pt x="237" y="46"/>
                  </a:lnTo>
                  <a:lnTo>
                    <a:pt x="265" y="54"/>
                  </a:lnTo>
                  <a:lnTo>
                    <a:pt x="293" y="62"/>
                  </a:lnTo>
                  <a:lnTo>
                    <a:pt x="307" y="67"/>
                  </a:lnTo>
                  <a:lnTo>
                    <a:pt x="320" y="73"/>
                  </a:lnTo>
                  <a:lnTo>
                    <a:pt x="333" y="81"/>
                  </a:lnTo>
                  <a:lnTo>
                    <a:pt x="346" y="90"/>
                  </a:lnTo>
                  <a:lnTo>
                    <a:pt x="346" y="90"/>
                  </a:lnTo>
                  <a:lnTo>
                    <a:pt x="361" y="104"/>
                  </a:lnTo>
                  <a:lnTo>
                    <a:pt x="375" y="118"/>
                  </a:lnTo>
                  <a:lnTo>
                    <a:pt x="387" y="134"/>
                  </a:lnTo>
                  <a:lnTo>
                    <a:pt x="392" y="142"/>
                  </a:lnTo>
                  <a:lnTo>
                    <a:pt x="396" y="151"/>
                  </a:lnTo>
                  <a:lnTo>
                    <a:pt x="396" y="151"/>
                  </a:lnTo>
                  <a:lnTo>
                    <a:pt x="400" y="157"/>
                  </a:lnTo>
                  <a:lnTo>
                    <a:pt x="404" y="164"/>
                  </a:lnTo>
                  <a:lnTo>
                    <a:pt x="409" y="170"/>
                  </a:lnTo>
                  <a:lnTo>
                    <a:pt x="416" y="176"/>
                  </a:lnTo>
                  <a:lnTo>
                    <a:pt x="416" y="176"/>
                  </a:lnTo>
                  <a:lnTo>
                    <a:pt x="418" y="179"/>
                  </a:lnTo>
                  <a:lnTo>
                    <a:pt x="421" y="185"/>
                  </a:lnTo>
                  <a:lnTo>
                    <a:pt x="422" y="191"/>
                  </a:lnTo>
                  <a:lnTo>
                    <a:pt x="422" y="199"/>
                  </a:lnTo>
                  <a:lnTo>
                    <a:pt x="421" y="216"/>
                  </a:lnTo>
                  <a:lnTo>
                    <a:pt x="418" y="236"/>
                  </a:lnTo>
                  <a:lnTo>
                    <a:pt x="413" y="254"/>
                  </a:lnTo>
                  <a:lnTo>
                    <a:pt x="408" y="271"/>
                  </a:lnTo>
                  <a:lnTo>
                    <a:pt x="403" y="285"/>
                  </a:lnTo>
                  <a:lnTo>
                    <a:pt x="399" y="293"/>
                  </a:lnTo>
                  <a:lnTo>
                    <a:pt x="399" y="29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grpSp>
        <p:nvGrpSpPr>
          <p:cNvPr id="251" name="组合 250"/>
          <p:cNvGrpSpPr/>
          <p:nvPr/>
        </p:nvGrpSpPr>
        <p:grpSpPr>
          <a:xfrm>
            <a:off x="6917979" y="3644823"/>
            <a:ext cx="583737" cy="451186"/>
            <a:chOff x="5248276" y="1095375"/>
            <a:chExt cx="727075" cy="561976"/>
          </a:xfrm>
          <a:solidFill>
            <a:srgbClr val="005790"/>
          </a:solidFill>
        </p:grpSpPr>
        <p:sp>
          <p:nvSpPr>
            <p:cNvPr id="252" name="Freeform 378"/>
            <p:cNvSpPr/>
            <p:nvPr/>
          </p:nvSpPr>
          <p:spPr bwMode="auto">
            <a:xfrm>
              <a:off x="5367339" y="1268413"/>
              <a:ext cx="39688" cy="144463"/>
            </a:xfrm>
            <a:custGeom>
              <a:avLst/>
              <a:gdLst/>
              <a:ahLst/>
              <a:cxnLst>
                <a:cxn ang="0">
                  <a:pos x="90" y="5"/>
                </a:cxn>
                <a:cxn ang="0">
                  <a:pos x="90" y="5"/>
                </a:cxn>
                <a:cxn ang="0">
                  <a:pos x="89" y="17"/>
                </a:cxn>
                <a:cxn ang="0">
                  <a:pos x="87" y="28"/>
                </a:cxn>
                <a:cxn ang="0">
                  <a:pos x="81" y="49"/>
                </a:cxn>
                <a:cxn ang="0">
                  <a:pos x="64" y="89"/>
                </a:cxn>
                <a:cxn ang="0">
                  <a:pos x="64" y="89"/>
                </a:cxn>
                <a:cxn ang="0">
                  <a:pos x="56" y="113"/>
                </a:cxn>
                <a:cxn ang="0">
                  <a:pos x="49" y="136"/>
                </a:cxn>
                <a:cxn ang="0">
                  <a:pos x="36" y="185"/>
                </a:cxn>
                <a:cxn ang="0">
                  <a:pos x="36" y="185"/>
                </a:cxn>
                <a:cxn ang="0">
                  <a:pos x="31" y="207"/>
                </a:cxn>
                <a:cxn ang="0">
                  <a:pos x="26" y="230"/>
                </a:cxn>
                <a:cxn ang="0">
                  <a:pos x="18" y="277"/>
                </a:cxn>
                <a:cxn ang="0">
                  <a:pos x="18" y="277"/>
                </a:cxn>
                <a:cxn ang="0">
                  <a:pos x="13" y="298"/>
                </a:cxn>
                <a:cxn ang="0">
                  <a:pos x="8" y="318"/>
                </a:cxn>
                <a:cxn ang="0">
                  <a:pos x="2" y="339"/>
                </a:cxn>
                <a:cxn ang="0">
                  <a:pos x="1" y="349"/>
                </a:cxn>
                <a:cxn ang="0">
                  <a:pos x="0" y="360"/>
                </a:cxn>
                <a:cxn ang="0">
                  <a:pos x="0" y="360"/>
                </a:cxn>
                <a:cxn ang="0">
                  <a:pos x="0" y="362"/>
                </a:cxn>
                <a:cxn ang="0">
                  <a:pos x="1" y="364"/>
                </a:cxn>
                <a:cxn ang="0">
                  <a:pos x="2" y="365"/>
                </a:cxn>
                <a:cxn ang="0">
                  <a:pos x="5" y="365"/>
                </a:cxn>
                <a:cxn ang="0">
                  <a:pos x="9" y="364"/>
                </a:cxn>
                <a:cxn ang="0">
                  <a:pos x="10" y="362"/>
                </a:cxn>
                <a:cxn ang="0">
                  <a:pos x="10" y="360"/>
                </a:cxn>
                <a:cxn ang="0">
                  <a:pos x="10" y="360"/>
                </a:cxn>
                <a:cxn ang="0">
                  <a:pos x="13" y="349"/>
                </a:cxn>
                <a:cxn ang="0">
                  <a:pos x="15" y="340"/>
                </a:cxn>
                <a:cxn ang="0">
                  <a:pos x="19" y="331"/>
                </a:cxn>
                <a:cxn ang="0">
                  <a:pos x="22" y="322"/>
                </a:cxn>
                <a:cxn ang="0">
                  <a:pos x="31" y="270"/>
                </a:cxn>
                <a:cxn ang="0">
                  <a:pos x="31" y="270"/>
                </a:cxn>
                <a:cxn ang="0">
                  <a:pos x="39" y="223"/>
                </a:cxn>
                <a:cxn ang="0">
                  <a:pos x="49" y="177"/>
                </a:cxn>
                <a:cxn ang="0">
                  <a:pos x="49" y="177"/>
                </a:cxn>
                <a:cxn ang="0">
                  <a:pos x="64" y="128"/>
                </a:cxn>
                <a:cxn ang="0">
                  <a:pos x="79" y="81"/>
                </a:cxn>
                <a:cxn ang="0">
                  <a:pos x="79" y="81"/>
                </a:cxn>
                <a:cxn ang="0">
                  <a:pos x="93" y="45"/>
                </a:cxn>
                <a:cxn ang="0">
                  <a:pos x="99" y="25"/>
                </a:cxn>
                <a:cxn ang="0">
                  <a:pos x="100" y="16"/>
                </a:cxn>
                <a:cxn ang="0">
                  <a:pos x="102" y="5"/>
                </a:cxn>
                <a:cxn ang="0">
                  <a:pos x="102" y="5"/>
                </a:cxn>
                <a:cxn ang="0">
                  <a:pos x="102" y="4"/>
                </a:cxn>
                <a:cxn ang="0">
                  <a:pos x="100" y="1"/>
                </a:cxn>
                <a:cxn ang="0">
                  <a:pos x="99" y="1"/>
                </a:cxn>
                <a:cxn ang="0">
                  <a:pos x="96" y="0"/>
                </a:cxn>
                <a:cxn ang="0">
                  <a:pos x="93" y="1"/>
                </a:cxn>
                <a:cxn ang="0">
                  <a:pos x="91" y="4"/>
                </a:cxn>
                <a:cxn ang="0">
                  <a:pos x="90" y="5"/>
                </a:cxn>
                <a:cxn ang="0">
                  <a:pos x="90" y="5"/>
                </a:cxn>
              </a:cxnLst>
              <a:rect l="0" t="0" r="r" b="b"/>
              <a:pathLst>
                <a:path w="102" h="365">
                  <a:moveTo>
                    <a:pt x="90" y="5"/>
                  </a:moveTo>
                  <a:lnTo>
                    <a:pt x="90" y="5"/>
                  </a:lnTo>
                  <a:lnTo>
                    <a:pt x="89" y="17"/>
                  </a:lnTo>
                  <a:lnTo>
                    <a:pt x="87" y="28"/>
                  </a:lnTo>
                  <a:lnTo>
                    <a:pt x="81" y="49"/>
                  </a:lnTo>
                  <a:lnTo>
                    <a:pt x="64" y="89"/>
                  </a:lnTo>
                  <a:lnTo>
                    <a:pt x="64" y="89"/>
                  </a:lnTo>
                  <a:lnTo>
                    <a:pt x="56" y="113"/>
                  </a:lnTo>
                  <a:lnTo>
                    <a:pt x="49" y="136"/>
                  </a:lnTo>
                  <a:lnTo>
                    <a:pt x="36" y="185"/>
                  </a:lnTo>
                  <a:lnTo>
                    <a:pt x="36" y="185"/>
                  </a:lnTo>
                  <a:lnTo>
                    <a:pt x="31" y="207"/>
                  </a:lnTo>
                  <a:lnTo>
                    <a:pt x="26" y="230"/>
                  </a:lnTo>
                  <a:lnTo>
                    <a:pt x="18" y="277"/>
                  </a:lnTo>
                  <a:lnTo>
                    <a:pt x="18" y="277"/>
                  </a:lnTo>
                  <a:lnTo>
                    <a:pt x="13" y="298"/>
                  </a:lnTo>
                  <a:lnTo>
                    <a:pt x="8" y="318"/>
                  </a:lnTo>
                  <a:lnTo>
                    <a:pt x="2" y="339"/>
                  </a:lnTo>
                  <a:lnTo>
                    <a:pt x="1" y="349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0" y="362"/>
                  </a:lnTo>
                  <a:lnTo>
                    <a:pt x="1" y="364"/>
                  </a:lnTo>
                  <a:lnTo>
                    <a:pt x="2" y="365"/>
                  </a:lnTo>
                  <a:lnTo>
                    <a:pt x="5" y="365"/>
                  </a:lnTo>
                  <a:lnTo>
                    <a:pt x="9" y="364"/>
                  </a:lnTo>
                  <a:lnTo>
                    <a:pt x="10" y="362"/>
                  </a:lnTo>
                  <a:lnTo>
                    <a:pt x="10" y="360"/>
                  </a:lnTo>
                  <a:lnTo>
                    <a:pt x="10" y="360"/>
                  </a:lnTo>
                  <a:lnTo>
                    <a:pt x="13" y="349"/>
                  </a:lnTo>
                  <a:lnTo>
                    <a:pt x="15" y="340"/>
                  </a:lnTo>
                  <a:lnTo>
                    <a:pt x="19" y="331"/>
                  </a:lnTo>
                  <a:lnTo>
                    <a:pt x="22" y="322"/>
                  </a:lnTo>
                  <a:lnTo>
                    <a:pt x="31" y="270"/>
                  </a:lnTo>
                  <a:lnTo>
                    <a:pt x="31" y="270"/>
                  </a:lnTo>
                  <a:lnTo>
                    <a:pt x="39" y="223"/>
                  </a:lnTo>
                  <a:lnTo>
                    <a:pt x="49" y="177"/>
                  </a:lnTo>
                  <a:lnTo>
                    <a:pt x="49" y="177"/>
                  </a:lnTo>
                  <a:lnTo>
                    <a:pt x="64" y="128"/>
                  </a:lnTo>
                  <a:lnTo>
                    <a:pt x="79" y="81"/>
                  </a:lnTo>
                  <a:lnTo>
                    <a:pt x="79" y="81"/>
                  </a:lnTo>
                  <a:lnTo>
                    <a:pt x="93" y="45"/>
                  </a:lnTo>
                  <a:lnTo>
                    <a:pt x="99" y="25"/>
                  </a:lnTo>
                  <a:lnTo>
                    <a:pt x="100" y="16"/>
                  </a:lnTo>
                  <a:lnTo>
                    <a:pt x="102" y="5"/>
                  </a:lnTo>
                  <a:lnTo>
                    <a:pt x="102" y="5"/>
                  </a:lnTo>
                  <a:lnTo>
                    <a:pt x="102" y="4"/>
                  </a:lnTo>
                  <a:lnTo>
                    <a:pt x="100" y="1"/>
                  </a:lnTo>
                  <a:lnTo>
                    <a:pt x="99" y="1"/>
                  </a:lnTo>
                  <a:lnTo>
                    <a:pt x="96" y="0"/>
                  </a:lnTo>
                  <a:lnTo>
                    <a:pt x="93" y="1"/>
                  </a:lnTo>
                  <a:lnTo>
                    <a:pt x="91" y="4"/>
                  </a:lnTo>
                  <a:lnTo>
                    <a:pt x="90" y="5"/>
                  </a:lnTo>
                  <a:lnTo>
                    <a:pt x="9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53" name="Freeform 379"/>
            <p:cNvSpPr/>
            <p:nvPr/>
          </p:nvSpPr>
          <p:spPr bwMode="auto">
            <a:xfrm>
              <a:off x="5426076" y="1354138"/>
              <a:ext cx="33338" cy="128588"/>
            </a:xfrm>
            <a:custGeom>
              <a:avLst/>
              <a:gdLst/>
              <a:ahLst/>
              <a:cxnLst>
                <a:cxn ang="0">
                  <a:pos x="75" y="3"/>
                </a:cxn>
                <a:cxn ang="0">
                  <a:pos x="75" y="3"/>
                </a:cxn>
                <a:cxn ang="0">
                  <a:pos x="71" y="11"/>
                </a:cxn>
                <a:cxn ang="0">
                  <a:pos x="69" y="20"/>
                </a:cxn>
                <a:cxn ang="0">
                  <a:pos x="63" y="37"/>
                </a:cxn>
                <a:cxn ang="0">
                  <a:pos x="55" y="71"/>
                </a:cxn>
                <a:cxn ang="0">
                  <a:pos x="55" y="71"/>
                </a:cxn>
                <a:cxn ang="0">
                  <a:pos x="49" y="91"/>
                </a:cxn>
                <a:cxn ang="0">
                  <a:pos x="42" y="110"/>
                </a:cxn>
                <a:cxn ang="0">
                  <a:pos x="36" y="130"/>
                </a:cxn>
                <a:cxn ang="0">
                  <a:pos x="32" y="149"/>
                </a:cxn>
                <a:cxn ang="0">
                  <a:pos x="32" y="149"/>
                </a:cxn>
                <a:cxn ang="0">
                  <a:pos x="27" y="196"/>
                </a:cxn>
                <a:cxn ang="0">
                  <a:pos x="23" y="220"/>
                </a:cxn>
                <a:cxn ang="0">
                  <a:pos x="19" y="244"/>
                </a:cxn>
                <a:cxn ang="0">
                  <a:pos x="19" y="244"/>
                </a:cxn>
                <a:cxn ang="0">
                  <a:pos x="15" y="261"/>
                </a:cxn>
                <a:cxn ang="0">
                  <a:pos x="11" y="279"/>
                </a:cxn>
                <a:cxn ang="0">
                  <a:pos x="11" y="279"/>
                </a:cxn>
                <a:cxn ang="0">
                  <a:pos x="8" y="288"/>
                </a:cxn>
                <a:cxn ang="0">
                  <a:pos x="7" y="298"/>
                </a:cxn>
                <a:cxn ang="0">
                  <a:pos x="6" y="309"/>
                </a:cxn>
                <a:cxn ang="0">
                  <a:pos x="3" y="313"/>
                </a:cxn>
                <a:cxn ang="0">
                  <a:pos x="2" y="317"/>
                </a:cxn>
                <a:cxn ang="0">
                  <a:pos x="2" y="317"/>
                </a:cxn>
                <a:cxn ang="0">
                  <a:pos x="0" y="319"/>
                </a:cxn>
                <a:cxn ang="0">
                  <a:pos x="0" y="321"/>
                </a:cxn>
                <a:cxn ang="0">
                  <a:pos x="2" y="323"/>
                </a:cxn>
                <a:cxn ang="0">
                  <a:pos x="3" y="325"/>
                </a:cxn>
                <a:cxn ang="0">
                  <a:pos x="7" y="325"/>
                </a:cxn>
                <a:cxn ang="0">
                  <a:pos x="10" y="325"/>
                </a:cxn>
                <a:cxn ang="0">
                  <a:pos x="11" y="323"/>
                </a:cxn>
                <a:cxn ang="0">
                  <a:pos x="11" y="323"/>
                </a:cxn>
                <a:cxn ang="0">
                  <a:pos x="15" y="317"/>
                </a:cxn>
                <a:cxn ang="0">
                  <a:pos x="18" y="310"/>
                </a:cxn>
                <a:cxn ang="0">
                  <a:pos x="21" y="295"/>
                </a:cxn>
                <a:cxn ang="0">
                  <a:pos x="24" y="279"/>
                </a:cxn>
                <a:cxn ang="0">
                  <a:pos x="27" y="264"/>
                </a:cxn>
                <a:cxn ang="0">
                  <a:pos x="27" y="264"/>
                </a:cxn>
                <a:cxn ang="0">
                  <a:pos x="31" y="245"/>
                </a:cxn>
                <a:cxn ang="0">
                  <a:pos x="33" y="227"/>
                </a:cxn>
                <a:cxn ang="0">
                  <a:pos x="38" y="187"/>
                </a:cxn>
                <a:cxn ang="0">
                  <a:pos x="38" y="187"/>
                </a:cxn>
                <a:cxn ang="0">
                  <a:pos x="42" y="164"/>
                </a:cxn>
                <a:cxn ang="0">
                  <a:pos x="46" y="140"/>
                </a:cxn>
                <a:cxn ang="0">
                  <a:pos x="52" y="117"/>
                </a:cxn>
                <a:cxn ang="0">
                  <a:pos x="59" y="94"/>
                </a:cxn>
                <a:cxn ang="0">
                  <a:pos x="59" y="94"/>
                </a:cxn>
                <a:cxn ang="0">
                  <a:pos x="66" y="72"/>
                </a:cxn>
                <a:cxn ang="0">
                  <a:pos x="71" y="51"/>
                </a:cxn>
                <a:cxn ang="0">
                  <a:pos x="76" y="29"/>
                </a:cxn>
                <a:cxn ang="0">
                  <a:pos x="80" y="19"/>
                </a:cxn>
                <a:cxn ang="0">
                  <a:pos x="86" y="9"/>
                </a:cxn>
                <a:cxn ang="0">
                  <a:pos x="86" y="9"/>
                </a:cxn>
                <a:cxn ang="0">
                  <a:pos x="87" y="7"/>
                </a:cxn>
                <a:cxn ang="0">
                  <a:pos x="86" y="4"/>
                </a:cxn>
                <a:cxn ang="0">
                  <a:pos x="83" y="2"/>
                </a:cxn>
                <a:cxn ang="0">
                  <a:pos x="79" y="0"/>
                </a:cxn>
                <a:cxn ang="0">
                  <a:pos x="78" y="2"/>
                </a:cxn>
                <a:cxn ang="0">
                  <a:pos x="75" y="3"/>
                </a:cxn>
                <a:cxn ang="0">
                  <a:pos x="75" y="3"/>
                </a:cxn>
              </a:cxnLst>
              <a:rect l="0" t="0" r="r" b="b"/>
              <a:pathLst>
                <a:path w="87" h="325">
                  <a:moveTo>
                    <a:pt x="75" y="3"/>
                  </a:moveTo>
                  <a:lnTo>
                    <a:pt x="75" y="3"/>
                  </a:lnTo>
                  <a:lnTo>
                    <a:pt x="71" y="11"/>
                  </a:lnTo>
                  <a:lnTo>
                    <a:pt x="69" y="20"/>
                  </a:lnTo>
                  <a:lnTo>
                    <a:pt x="63" y="37"/>
                  </a:lnTo>
                  <a:lnTo>
                    <a:pt x="55" y="71"/>
                  </a:lnTo>
                  <a:lnTo>
                    <a:pt x="55" y="71"/>
                  </a:lnTo>
                  <a:lnTo>
                    <a:pt x="49" y="91"/>
                  </a:lnTo>
                  <a:lnTo>
                    <a:pt x="42" y="110"/>
                  </a:lnTo>
                  <a:lnTo>
                    <a:pt x="36" y="130"/>
                  </a:lnTo>
                  <a:lnTo>
                    <a:pt x="32" y="149"/>
                  </a:lnTo>
                  <a:lnTo>
                    <a:pt x="32" y="149"/>
                  </a:lnTo>
                  <a:lnTo>
                    <a:pt x="27" y="196"/>
                  </a:lnTo>
                  <a:lnTo>
                    <a:pt x="23" y="220"/>
                  </a:lnTo>
                  <a:lnTo>
                    <a:pt x="19" y="244"/>
                  </a:lnTo>
                  <a:lnTo>
                    <a:pt x="19" y="244"/>
                  </a:lnTo>
                  <a:lnTo>
                    <a:pt x="15" y="261"/>
                  </a:lnTo>
                  <a:lnTo>
                    <a:pt x="11" y="279"/>
                  </a:lnTo>
                  <a:lnTo>
                    <a:pt x="11" y="279"/>
                  </a:lnTo>
                  <a:lnTo>
                    <a:pt x="8" y="288"/>
                  </a:lnTo>
                  <a:lnTo>
                    <a:pt x="7" y="298"/>
                  </a:lnTo>
                  <a:lnTo>
                    <a:pt x="6" y="309"/>
                  </a:lnTo>
                  <a:lnTo>
                    <a:pt x="3" y="313"/>
                  </a:lnTo>
                  <a:lnTo>
                    <a:pt x="2" y="317"/>
                  </a:lnTo>
                  <a:lnTo>
                    <a:pt x="2" y="317"/>
                  </a:lnTo>
                  <a:lnTo>
                    <a:pt x="0" y="319"/>
                  </a:lnTo>
                  <a:lnTo>
                    <a:pt x="0" y="321"/>
                  </a:lnTo>
                  <a:lnTo>
                    <a:pt x="2" y="323"/>
                  </a:lnTo>
                  <a:lnTo>
                    <a:pt x="3" y="325"/>
                  </a:lnTo>
                  <a:lnTo>
                    <a:pt x="7" y="325"/>
                  </a:lnTo>
                  <a:lnTo>
                    <a:pt x="10" y="325"/>
                  </a:lnTo>
                  <a:lnTo>
                    <a:pt x="11" y="323"/>
                  </a:lnTo>
                  <a:lnTo>
                    <a:pt x="11" y="323"/>
                  </a:lnTo>
                  <a:lnTo>
                    <a:pt x="15" y="317"/>
                  </a:lnTo>
                  <a:lnTo>
                    <a:pt x="18" y="310"/>
                  </a:lnTo>
                  <a:lnTo>
                    <a:pt x="21" y="295"/>
                  </a:lnTo>
                  <a:lnTo>
                    <a:pt x="24" y="279"/>
                  </a:lnTo>
                  <a:lnTo>
                    <a:pt x="27" y="264"/>
                  </a:lnTo>
                  <a:lnTo>
                    <a:pt x="27" y="264"/>
                  </a:lnTo>
                  <a:lnTo>
                    <a:pt x="31" y="245"/>
                  </a:lnTo>
                  <a:lnTo>
                    <a:pt x="33" y="227"/>
                  </a:lnTo>
                  <a:lnTo>
                    <a:pt x="38" y="187"/>
                  </a:lnTo>
                  <a:lnTo>
                    <a:pt x="38" y="187"/>
                  </a:lnTo>
                  <a:lnTo>
                    <a:pt x="42" y="164"/>
                  </a:lnTo>
                  <a:lnTo>
                    <a:pt x="46" y="140"/>
                  </a:lnTo>
                  <a:lnTo>
                    <a:pt x="52" y="117"/>
                  </a:lnTo>
                  <a:lnTo>
                    <a:pt x="59" y="94"/>
                  </a:lnTo>
                  <a:lnTo>
                    <a:pt x="59" y="94"/>
                  </a:lnTo>
                  <a:lnTo>
                    <a:pt x="66" y="72"/>
                  </a:lnTo>
                  <a:lnTo>
                    <a:pt x="71" y="51"/>
                  </a:lnTo>
                  <a:lnTo>
                    <a:pt x="76" y="29"/>
                  </a:lnTo>
                  <a:lnTo>
                    <a:pt x="80" y="19"/>
                  </a:lnTo>
                  <a:lnTo>
                    <a:pt x="86" y="9"/>
                  </a:lnTo>
                  <a:lnTo>
                    <a:pt x="86" y="9"/>
                  </a:lnTo>
                  <a:lnTo>
                    <a:pt x="87" y="7"/>
                  </a:lnTo>
                  <a:lnTo>
                    <a:pt x="86" y="4"/>
                  </a:lnTo>
                  <a:lnTo>
                    <a:pt x="83" y="2"/>
                  </a:lnTo>
                  <a:lnTo>
                    <a:pt x="79" y="0"/>
                  </a:lnTo>
                  <a:lnTo>
                    <a:pt x="78" y="2"/>
                  </a:lnTo>
                  <a:lnTo>
                    <a:pt x="75" y="3"/>
                  </a:lnTo>
                  <a:lnTo>
                    <a:pt x="75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54" name="Freeform 380"/>
            <p:cNvSpPr/>
            <p:nvPr/>
          </p:nvSpPr>
          <p:spPr bwMode="auto">
            <a:xfrm>
              <a:off x="5492751" y="1465263"/>
              <a:ext cx="25400" cy="90488"/>
            </a:xfrm>
            <a:custGeom>
              <a:avLst/>
              <a:gdLst/>
              <a:ahLst/>
              <a:cxnLst>
                <a:cxn ang="0">
                  <a:pos x="52" y="3"/>
                </a:cxn>
                <a:cxn ang="0">
                  <a:pos x="52" y="3"/>
                </a:cxn>
                <a:cxn ang="0">
                  <a:pos x="46" y="13"/>
                </a:cxn>
                <a:cxn ang="0">
                  <a:pos x="42" y="24"/>
                </a:cxn>
                <a:cxn ang="0">
                  <a:pos x="34" y="45"/>
                </a:cxn>
                <a:cxn ang="0">
                  <a:pos x="29" y="67"/>
                </a:cxn>
                <a:cxn ang="0">
                  <a:pos x="23" y="90"/>
                </a:cxn>
                <a:cxn ang="0">
                  <a:pos x="23" y="90"/>
                </a:cxn>
                <a:cxn ang="0">
                  <a:pos x="16" y="122"/>
                </a:cxn>
                <a:cxn ang="0">
                  <a:pos x="10" y="154"/>
                </a:cxn>
                <a:cxn ang="0">
                  <a:pos x="0" y="221"/>
                </a:cxn>
                <a:cxn ang="0">
                  <a:pos x="0" y="221"/>
                </a:cxn>
                <a:cxn ang="0">
                  <a:pos x="0" y="224"/>
                </a:cxn>
                <a:cxn ang="0">
                  <a:pos x="1" y="225"/>
                </a:cxn>
                <a:cxn ang="0">
                  <a:pos x="5" y="228"/>
                </a:cxn>
                <a:cxn ang="0">
                  <a:pos x="6" y="228"/>
                </a:cxn>
                <a:cxn ang="0">
                  <a:pos x="9" y="228"/>
                </a:cxn>
                <a:cxn ang="0">
                  <a:pos x="10" y="226"/>
                </a:cxn>
                <a:cxn ang="0">
                  <a:pos x="12" y="224"/>
                </a:cxn>
                <a:cxn ang="0">
                  <a:pos x="12" y="224"/>
                </a:cxn>
                <a:cxn ang="0">
                  <a:pos x="16" y="194"/>
                </a:cxn>
                <a:cxn ang="0">
                  <a:pos x="22" y="164"/>
                </a:cxn>
                <a:cxn ang="0">
                  <a:pos x="27" y="134"/>
                </a:cxn>
                <a:cxn ang="0">
                  <a:pos x="33" y="103"/>
                </a:cxn>
                <a:cxn ang="0">
                  <a:pos x="33" y="103"/>
                </a:cxn>
                <a:cxn ang="0">
                  <a:pos x="36" y="79"/>
                </a:cxn>
                <a:cxn ang="0">
                  <a:pos x="42" y="54"/>
                </a:cxn>
                <a:cxn ang="0">
                  <a:pos x="46" y="42"/>
                </a:cxn>
                <a:cxn ang="0">
                  <a:pos x="51" y="30"/>
                </a:cxn>
                <a:cxn ang="0">
                  <a:pos x="56" y="18"/>
                </a:cxn>
                <a:cxn ang="0">
                  <a:pos x="61" y="8"/>
                </a:cxn>
                <a:cxn ang="0">
                  <a:pos x="61" y="8"/>
                </a:cxn>
                <a:cxn ang="0">
                  <a:pos x="63" y="7"/>
                </a:cxn>
                <a:cxn ang="0">
                  <a:pos x="63" y="4"/>
                </a:cxn>
                <a:cxn ang="0">
                  <a:pos x="61" y="3"/>
                </a:cxn>
                <a:cxn ang="0">
                  <a:pos x="60" y="1"/>
                </a:cxn>
                <a:cxn ang="0">
                  <a:pos x="56" y="0"/>
                </a:cxn>
                <a:cxn ang="0">
                  <a:pos x="53" y="1"/>
                </a:cxn>
                <a:cxn ang="0">
                  <a:pos x="52" y="3"/>
                </a:cxn>
                <a:cxn ang="0">
                  <a:pos x="52" y="3"/>
                </a:cxn>
              </a:cxnLst>
              <a:rect l="0" t="0" r="r" b="b"/>
              <a:pathLst>
                <a:path w="63" h="228">
                  <a:moveTo>
                    <a:pt x="52" y="3"/>
                  </a:moveTo>
                  <a:lnTo>
                    <a:pt x="52" y="3"/>
                  </a:lnTo>
                  <a:lnTo>
                    <a:pt x="46" y="13"/>
                  </a:lnTo>
                  <a:lnTo>
                    <a:pt x="42" y="24"/>
                  </a:lnTo>
                  <a:lnTo>
                    <a:pt x="34" y="45"/>
                  </a:lnTo>
                  <a:lnTo>
                    <a:pt x="29" y="67"/>
                  </a:lnTo>
                  <a:lnTo>
                    <a:pt x="23" y="90"/>
                  </a:lnTo>
                  <a:lnTo>
                    <a:pt x="23" y="90"/>
                  </a:lnTo>
                  <a:lnTo>
                    <a:pt x="16" y="122"/>
                  </a:lnTo>
                  <a:lnTo>
                    <a:pt x="10" y="154"/>
                  </a:lnTo>
                  <a:lnTo>
                    <a:pt x="0" y="221"/>
                  </a:lnTo>
                  <a:lnTo>
                    <a:pt x="0" y="221"/>
                  </a:lnTo>
                  <a:lnTo>
                    <a:pt x="0" y="224"/>
                  </a:lnTo>
                  <a:lnTo>
                    <a:pt x="1" y="225"/>
                  </a:lnTo>
                  <a:lnTo>
                    <a:pt x="5" y="228"/>
                  </a:lnTo>
                  <a:lnTo>
                    <a:pt x="6" y="228"/>
                  </a:lnTo>
                  <a:lnTo>
                    <a:pt x="9" y="228"/>
                  </a:lnTo>
                  <a:lnTo>
                    <a:pt x="10" y="226"/>
                  </a:lnTo>
                  <a:lnTo>
                    <a:pt x="12" y="224"/>
                  </a:lnTo>
                  <a:lnTo>
                    <a:pt x="12" y="224"/>
                  </a:lnTo>
                  <a:lnTo>
                    <a:pt x="16" y="194"/>
                  </a:lnTo>
                  <a:lnTo>
                    <a:pt x="22" y="164"/>
                  </a:lnTo>
                  <a:lnTo>
                    <a:pt x="27" y="134"/>
                  </a:lnTo>
                  <a:lnTo>
                    <a:pt x="33" y="103"/>
                  </a:lnTo>
                  <a:lnTo>
                    <a:pt x="33" y="103"/>
                  </a:lnTo>
                  <a:lnTo>
                    <a:pt x="36" y="79"/>
                  </a:lnTo>
                  <a:lnTo>
                    <a:pt x="42" y="54"/>
                  </a:lnTo>
                  <a:lnTo>
                    <a:pt x="46" y="42"/>
                  </a:lnTo>
                  <a:lnTo>
                    <a:pt x="51" y="30"/>
                  </a:lnTo>
                  <a:lnTo>
                    <a:pt x="56" y="18"/>
                  </a:lnTo>
                  <a:lnTo>
                    <a:pt x="61" y="8"/>
                  </a:lnTo>
                  <a:lnTo>
                    <a:pt x="61" y="8"/>
                  </a:lnTo>
                  <a:lnTo>
                    <a:pt x="63" y="7"/>
                  </a:lnTo>
                  <a:lnTo>
                    <a:pt x="63" y="4"/>
                  </a:lnTo>
                  <a:lnTo>
                    <a:pt x="61" y="3"/>
                  </a:lnTo>
                  <a:lnTo>
                    <a:pt x="60" y="1"/>
                  </a:lnTo>
                  <a:lnTo>
                    <a:pt x="56" y="0"/>
                  </a:lnTo>
                  <a:lnTo>
                    <a:pt x="53" y="1"/>
                  </a:lnTo>
                  <a:lnTo>
                    <a:pt x="52" y="3"/>
                  </a:lnTo>
                  <a:lnTo>
                    <a:pt x="5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55" name="Freeform 381"/>
            <p:cNvSpPr/>
            <p:nvPr/>
          </p:nvSpPr>
          <p:spPr bwMode="auto">
            <a:xfrm>
              <a:off x="5516564" y="1489076"/>
              <a:ext cx="17463" cy="76200"/>
            </a:xfrm>
            <a:custGeom>
              <a:avLst/>
              <a:gdLst/>
              <a:ahLst/>
              <a:cxnLst>
                <a:cxn ang="0">
                  <a:pos x="34" y="4"/>
                </a:cxn>
                <a:cxn ang="0">
                  <a:pos x="34" y="4"/>
                </a:cxn>
                <a:cxn ang="0">
                  <a:pos x="21" y="48"/>
                </a:cxn>
                <a:cxn ang="0">
                  <a:pos x="11" y="94"/>
                </a:cxn>
                <a:cxn ang="0">
                  <a:pos x="7" y="117"/>
                </a:cxn>
                <a:cxn ang="0">
                  <a:pos x="3" y="141"/>
                </a:cxn>
                <a:cxn ang="0">
                  <a:pos x="0" y="163"/>
                </a:cxn>
                <a:cxn ang="0">
                  <a:pos x="0" y="188"/>
                </a:cxn>
                <a:cxn ang="0">
                  <a:pos x="0" y="188"/>
                </a:cxn>
                <a:cxn ang="0">
                  <a:pos x="0" y="189"/>
                </a:cxn>
                <a:cxn ang="0">
                  <a:pos x="2" y="192"/>
                </a:cxn>
                <a:cxn ang="0">
                  <a:pos x="6" y="193"/>
                </a:cxn>
                <a:cxn ang="0">
                  <a:pos x="10" y="192"/>
                </a:cxn>
                <a:cxn ang="0">
                  <a:pos x="11" y="189"/>
                </a:cxn>
                <a:cxn ang="0">
                  <a:pos x="11" y="188"/>
                </a:cxn>
                <a:cxn ang="0">
                  <a:pos x="11" y="188"/>
                </a:cxn>
                <a:cxn ang="0">
                  <a:pos x="12" y="164"/>
                </a:cxn>
                <a:cxn ang="0">
                  <a:pos x="15" y="141"/>
                </a:cxn>
                <a:cxn ang="0">
                  <a:pos x="17" y="119"/>
                </a:cxn>
                <a:cxn ang="0">
                  <a:pos x="23" y="95"/>
                </a:cxn>
                <a:cxn ang="0">
                  <a:pos x="33" y="51"/>
                </a:cxn>
                <a:cxn ang="0">
                  <a:pos x="45" y="6"/>
                </a:cxn>
                <a:cxn ang="0">
                  <a:pos x="45" y="6"/>
                </a:cxn>
                <a:cxn ang="0">
                  <a:pos x="46" y="4"/>
                </a:cxn>
                <a:cxn ang="0">
                  <a:pos x="45" y="2"/>
                </a:cxn>
                <a:cxn ang="0">
                  <a:pos x="41" y="0"/>
                </a:cxn>
                <a:cxn ang="0">
                  <a:pos x="37" y="0"/>
                </a:cxn>
                <a:cxn ang="0">
                  <a:pos x="36" y="1"/>
                </a:cxn>
                <a:cxn ang="0">
                  <a:pos x="34" y="4"/>
                </a:cxn>
                <a:cxn ang="0">
                  <a:pos x="34" y="4"/>
                </a:cxn>
              </a:cxnLst>
              <a:rect l="0" t="0" r="r" b="b"/>
              <a:pathLst>
                <a:path w="46" h="193">
                  <a:moveTo>
                    <a:pt x="34" y="4"/>
                  </a:moveTo>
                  <a:lnTo>
                    <a:pt x="34" y="4"/>
                  </a:lnTo>
                  <a:lnTo>
                    <a:pt x="21" y="48"/>
                  </a:lnTo>
                  <a:lnTo>
                    <a:pt x="11" y="94"/>
                  </a:lnTo>
                  <a:lnTo>
                    <a:pt x="7" y="117"/>
                  </a:lnTo>
                  <a:lnTo>
                    <a:pt x="3" y="141"/>
                  </a:lnTo>
                  <a:lnTo>
                    <a:pt x="0" y="163"/>
                  </a:lnTo>
                  <a:lnTo>
                    <a:pt x="0" y="188"/>
                  </a:lnTo>
                  <a:lnTo>
                    <a:pt x="0" y="188"/>
                  </a:lnTo>
                  <a:lnTo>
                    <a:pt x="0" y="189"/>
                  </a:lnTo>
                  <a:lnTo>
                    <a:pt x="2" y="192"/>
                  </a:lnTo>
                  <a:lnTo>
                    <a:pt x="6" y="193"/>
                  </a:lnTo>
                  <a:lnTo>
                    <a:pt x="10" y="192"/>
                  </a:lnTo>
                  <a:lnTo>
                    <a:pt x="11" y="189"/>
                  </a:lnTo>
                  <a:lnTo>
                    <a:pt x="11" y="188"/>
                  </a:lnTo>
                  <a:lnTo>
                    <a:pt x="11" y="188"/>
                  </a:lnTo>
                  <a:lnTo>
                    <a:pt x="12" y="164"/>
                  </a:lnTo>
                  <a:lnTo>
                    <a:pt x="15" y="141"/>
                  </a:lnTo>
                  <a:lnTo>
                    <a:pt x="17" y="119"/>
                  </a:lnTo>
                  <a:lnTo>
                    <a:pt x="23" y="95"/>
                  </a:lnTo>
                  <a:lnTo>
                    <a:pt x="33" y="51"/>
                  </a:lnTo>
                  <a:lnTo>
                    <a:pt x="45" y="6"/>
                  </a:lnTo>
                  <a:lnTo>
                    <a:pt x="45" y="6"/>
                  </a:lnTo>
                  <a:lnTo>
                    <a:pt x="46" y="4"/>
                  </a:lnTo>
                  <a:lnTo>
                    <a:pt x="45" y="2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6" y="1"/>
                  </a:lnTo>
                  <a:lnTo>
                    <a:pt x="34" y="4"/>
                  </a:lnTo>
                  <a:lnTo>
                    <a:pt x="3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56" name="Freeform 382"/>
            <p:cNvSpPr/>
            <p:nvPr/>
          </p:nvSpPr>
          <p:spPr bwMode="auto">
            <a:xfrm>
              <a:off x="5478464" y="1268413"/>
              <a:ext cx="228600" cy="104775"/>
            </a:xfrm>
            <a:custGeom>
              <a:avLst/>
              <a:gdLst/>
              <a:ahLst/>
              <a:cxnLst>
                <a:cxn ang="0">
                  <a:pos x="569" y="0"/>
                </a:cxn>
                <a:cxn ang="0">
                  <a:pos x="540" y="9"/>
                </a:cxn>
                <a:cxn ang="0">
                  <a:pos x="512" y="22"/>
                </a:cxn>
                <a:cxn ang="0">
                  <a:pos x="460" y="51"/>
                </a:cxn>
                <a:cxn ang="0">
                  <a:pos x="418" y="72"/>
                </a:cxn>
                <a:cxn ang="0">
                  <a:pos x="333" y="107"/>
                </a:cxn>
                <a:cxn ang="0">
                  <a:pos x="290" y="123"/>
                </a:cxn>
                <a:cxn ang="0">
                  <a:pos x="217" y="151"/>
                </a:cxn>
                <a:cxn ang="0">
                  <a:pos x="145" y="183"/>
                </a:cxn>
                <a:cxn ang="0">
                  <a:pos x="109" y="200"/>
                </a:cxn>
                <a:cxn ang="0">
                  <a:pos x="74" y="217"/>
                </a:cxn>
                <a:cxn ang="0">
                  <a:pos x="22" y="246"/>
                </a:cxn>
                <a:cxn ang="0">
                  <a:pos x="4" y="251"/>
                </a:cxn>
                <a:cxn ang="0">
                  <a:pos x="1" y="253"/>
                </a:cxn>
                <a:cxn ang="0">
                  <a:pos x="0" y="258"/>
                </a:cxn>
                <a:cxn ang="0">
                  <a:pos x="4" y="263"/>
                </a:cxn>
                <a:cxn ang="0">
                  <a:pos x="6" y="263"/>
                </a:cxn>
                <a:cxn ang="0">
                  <a:pos x="36" y="253"/>
                </a:cxn>
                <a:cxn ang="0">
                  <a:pos x="64" y="237"/>
                </a:cxn>
                <a:cxn ang="0">
                  <a:pos x="81" y="228"/>
                </a:cxn>
                <a:cxn ang="0">
                  <a:pos x="132" y="202"/>
                </a:cxn>
                <a:cxn ang="0">
                  <a:pos x="171" y="183"/>
                </a:cxn>
                <a:cxn ang="0">
                  <a:pos x="252" y="149"/>
                </a:cxn>
                <a:cxn ang="0">
                  <a:pos x="294" y="135"/>
                </a:cxn>
                <a:cxn ang="0">
                  <a:pos x="370" y="105"/>
                </a:cxn>
                <a:cxn ang="0">
                  <a:pos x="446" y="71"/>
                </a:cxn>
                <a:cxn ang="0">
                  <a:pos x="482" y="54"/>
                </a:cxn>
                <a:cxn ang="0">
                  <a:pos x="519" y="34"/>
                </a:cxn>
                <a:cxn ang="0">
                  <a:pos x="532" y="28"/>
                </a:cxn>
                <a:cxn ang="0">
                  <a:pos x="558" y="16"/>
                </a:cxn>
                <a:cxn ang="0">
                  <a:pos x="571" y="12"/>
                </a:cxn>
                <a:cxn ang="0">
                  <a:pos x="575" y="9"/>
                </a:cxn>
                <a:cxn ang="0">
                  <a:pos x="573" y="1"/>
                </a:cxn>
                <a:cxn ang="0">
                  <a:pos x="569" y="0"/>
                </a:cxn>
              </a:cxnLst>
              <a:rect l="0" t="0" r="r" b="b"/>
              <a:pathLst>
                <a:path w="575" h="263">
                  <a:moveTo>
                    <a:pt x="569" y="0"/>
                  </a:moveTo>
                  <a:lnTo>
                    <a:pt x="569" y="0"/>
                  </a:lnTo>
                  <a:lnTo>
                    <a:pt x="554" y="4"/>
                  </a:lnTo>
                  <a:lnTo>
                    <a:pt x="540" y="9"/>
                  </a:lnTo>
                  <a:lnTo>
                    <a:pt x="527" y="16"/>
                  </a:lnTo>
                  <a:lnTo>
                    <a:pt x="512" y="22"/>
                  </a:lnTo>
                  <a:lnTo>
                    <a:pt x="486" y="38"/>
                  </a:lnTo>
                  <a:lnTo>
                    <a:pt x="460" y="51"/>
                  </a:lnTo>
                  <a:lnTo>
                    <a:pt x="460" y="51"/>
                  </a:lnTo>
                  <a:lnTo>
                    <a:pt x="418" y="72"/>
                  </a:lnTo>
                  <a:lnTo>
                    <a:pt x="376" y="90"/>
                  </a:lnTo>
                  <a:lnTo>
                    <a:pt x="333" y="107"/>
                  </a:lnTo>
                  <a:lnTo>
                    <a:pt x="290" y="123"/>
                  </a:lnTo>
                  <a:lnTo>
                    <a:pt x="290" y="123"/>
                  </a:lnTo>
                  <a:lnTo>
                    <a:pt x="253" y="138"/>
                  </a:lnTo>
                  <a:lnTo>
                    <a:pt x="217" y="151"/>
                  </a:lnTo>
                  <a:lnTo>
                    <a:pt x="180" y="166"/>
                  </a:lnTo>
                  <a:lnTo>
                    <a:pt x="145" y="183"/>
                  </a:lnTo>
                  <a:lnTo>
                    <a:pt x="145" y="183"/>
                  </a:lnTo>
                  <a:lnTo>
                    <a:pt x="109" y="200"/>
                  </a:lnTo>
                  <a:lnTo>
                    <a:pt x="74" y="217"/>
                  </a:lnTo>
                  <a:lnTo>
                    <a:pt x="74" y="217"/>
                  </a:lnTo>
                  <a:lnTo>
                    <a:pt x="40" y="237"/>
                  </a:lnTo>
                  <a:lnTo>
                    <a:pt x="22" y="246"/>
                  </a:lnTo>
                  <a:lnTo>
                    <a:pt x="13" y="249"/>
                  </a:lnTo>
                  <a:lnTo>
                    <a:pt x="4" y="251"/>
                  </a:lnTo>
                  <a:lnTo>
                    <a:pt x="4" y="251"/>
                  </a:lnTo>
                  <a:lnTo>
                    <a:pt x="1" y="253"/>
                  </a:lnTo>
                  <a:lnTo>
                    <a:pt x="0" y="254"/>
                  </a:lnTo>
                  <a:lnTo>
                    <a:pt x="0" y="258"/>
                  </a:lnTo>
                  <a:lnTo>
                    <a:pt x="2" y="262"/>
                  </a:lnTo>
                  <a:lnTo>
                    <a:pt x="4" y="263"/>
                  </a:lnTo>
                  <a:lnTo>
                    <a:pt x="6" y="263"/>
                  </a:lnTo>
                  <a:lnTo>
                    <a:pt x="6" y="263"/>
                  </a:lnTo>
                  <a:lnTo>
                    <a:pt x="22" y="258"/>
                  </a:lnTo>
                  <a:lnTo>
                    <a:pt x="36" y="253"/>
                  </a:lnTo>
                  <a:lnTo>
                    <a:pt x="51" y="245"/>
                  </a:lnTo>
                  <a:lnTo>
                    <a:pt x="64" y="237"/>
                  </a:lnTo>
                  <a:lnTo>
                    <a:pt x="64" y="237"/>
                  </a:lnTo>
                  <a:lnTo>
                    <a:pt x="81" y="228"/>
                  </a:lnTo>
                  <a:lnTo>
                    <a:pt x="98" y="219"/>
                  </a:lnTo>
                  <a:lnTo>
                    <a:pt x="132" y="202"/>
                  </a:lnTo>
                  <a:lnTo>
                    <a:pt x="132" y="202"/>
                  </a:lnTo>
                  <a:lnTo>
                    <a:pt x="171" y="183"/>
                  </a:lnTo>
                  <a:lnTo>
                    <a:pt x="212" y="165"/>
                  </a:lnTo>
                  <a:lnTo>
                    <a:pt x="252" y="149"/>
                  </a:lnTo>
                  <a:lnTo>
                    <a:pt x="294" y="135"/>
                  </a:lnTo>
                  <a:lnTo>
                    <a:pt x="294" y="135"/>
                  </a:lnTo>
                  <a:lnTo>
                    <a:pt x="332" y="121"/>
                  </a:lnTo>
                  <a:lnTo>
                    <a:pt x="370" y="105"/>
                  </a:lnTo>
                  <a:lnTo>
                    <a:pt x="408" y="88"/>
                  </a:lnTo>
                  <a:lnTo>
                    <a:pt x="446" y="71"/>
                  </a:lnTo>
                  <a:lnTo>
                    <a:pt x="446" y="71"/>
                  </a:lnTo>
                  <a:lnTo>
                    <a:pt x="482" y="54"/>
                  </a:lnTo>
                  <a:lnTo>
                    <a:pt x="501" y="45"/>
                  </a:lnTo>
                  <a:lnTo>
                    <a:pt x="519" y="34"/>
                  </a:lnTo>
                  <a:lnTo>
                    <a:pt x="519" y="34"/>
                  </a:lnTo>
                  <a:lnTo>
                    <a:pt x="532" y="28"/>
                  </a:lnTo>
                  <a:lnTo>
                    <a:pt x="544" y="21"/>
                  </a:lnTo>
                  <a:lnTo>
                    <a:pt x="558" y="16"/>
                  </a:lnTo>
                  <a:lnTo>
                    <a:pt x="571" y="12"/>
                  </a:lnTo>
                  <a:lnTo>
                    <a:pt x="571" y="12"/>
                  </a:lnTo>
                  <a:lnTo>
                    <a:pt x="574" y="11"/>
                  </a:lnTo>
                  <a:lnTo>
                    <a:pt x="575" y="9"/>
                  </a:lnTo>
                  <a:lnTo>
                    <a:pt x="575" y="5"/>
                  </a:lnTo>
                  <a:lnTo>
                    <a:pt x="573" y="1"/>
                  </a:lnTo>
                  <a:lnTo>
                    <a:pt x="571" y="0"/>
                  </a:lnTo>
                  <a:lnTo>
                    <a:pt x="569" y="0"/>
                  </a:lnTo>
                  <a:lnTo>
                    <a:pt x="569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57" name="Freeform 383"/>
            <p:cNvSpPr/>
            <p:nvPr/>
          </p:nvSpPr>
          <p:spPr bwMode="auto">
            <a:xfrm>
              <a:off x="5513389" y="1352551"/>
              <a:ext cx="195263" cy="92075"/>
            </a:xfrm>
            <a:custGeom>
              <a:avLst/>
              <a:gdLst/>
              <a:ahLst/>
              <a:cxnLst>
                <a:cxn ang="0">
                  <a:pos x="484" y="0"/>
                </a:cxn>
                <a:cxn ang="0">
                  <a:pos x="484" y="0"/>
                </a:cxn>
                <a:cxn ang="0">
                  <a:pos x="452" y="11"/>
                </a:cxn>
                <a:cxn ang="0">
                  <a:pos x="422" y="24"/>
                </a:cxn>
                <a:cxn ang="0">
                  <a:pos x="392" y="38"/>
                </a:cxn>
                <a:cxn ang="0">
                  <a:pos x="361" y="51"/>
                </a:cxn>
                <a:cxn ang="0">
                  <a:pos x="361" y="51"/>
                </a:cxn>
                <a:cxn ang="0">
                  <a:pos x="299" y="77"/>
                </a:cxn>
                <a:cxn ang="0">
                  <a:pos x="239" y="103"/>
                </a:cxn>
                <a:cxn ang="0">
                  <a:pos x="239" y="103"/>
                </a:cxn>
                <a:cxn ang="0">
                  <a:pos x="179" y="130"/>
                </a:cxn>
                <a:cxn ang="0">
                  <a:pos x="119" y="157"/>
                </a:cxn>
                <a:cxn ang="0">
                  <a:pos x="119" y="157"/>
                </a:cxn>
                <a:cxn ang="0">
                  <a:pos x="90" y="171"/>
                </a:cxn>
                <a:cxn ang="0">
                  <a:pos x="61" y="190"/>
                </a:cxn>
                <a:cxn ang="0">
                  <a:pos x="33" y="207"/>
                </a:cxn>
                <a:cxn ang="0">
                  <a:pos x="4" y="222"/>
                </a:cxn>
                <a:cxn ang="0">
                  <a:pos x="4" y="222"/>
                </a:cxn>
                <a:cxn ang="0">
                  <a:pos x="1" y="225"/>
                </a:cxn>
                <a:cxn ang="0">
                  <a:pos x="0" y="226"/>
                </a:cxn>
                <a:cxn ang="0">
                  <a:pos x="1" y="230"/>
                </a:cxn>
                <a:cxn ang="0">
                  <a:pos x="4" y="233"/>
                </a:cxn>
                <a:cxn ang="0">
                  <a:pos x="6" y="233"/>
                </a:cxn>
                <a:cxn ang="0">
                  <a:pos x="9" y="233"/>
                </a:cxn>
                <a:cxn ang="0">
                  <a:pos x="9" y="233"/>
                </a:cxn>
                <a:cxn ang="0">
                  <a:pos x="36" y="218"/>
                </a:cxn>
                <a:cxn ang="0">
                  <a:pos x="64" y="203"/>
                </a:cxn>
                <a:cxn ang="0">
                  <a:pos x="91" y="187"/>
                </a:cxn>
                <a:cxn ang="0">
                  <a:pos x="118" y="170"/>
                </a:cxn>
                <a:cxn ang="0">
                  <a:pos x="118" y="170"/>
                </a:cxn>
                <a:cxn ang="0">
                  <a:pos x="131" y="162"/>
                </a:cxn>
                <a:cxn ang="0">
                  <a:pos x="146" y="157"/>
                </a:cxn>
                <a:cxn ang="0">
                  <a:pos x="161" y="152"/>
                </a:cxn>
                <a:cxn ang="0">
                  <a:pos x="175" y="145"/>
                </a:cxn>
                <a:cxn ang="0">
                  <a:pos x="175" y="145"/>
                </a:cxn>
                <a:cxn ang="0">
                  <a:pos x="235" y="118"/>
                </a:cxn>
                <a:cxn ang="0">
                  <a:pos x="235" y="118"/>
                </a:cxn>
                <a:cxn ang="0">
                  <a:pos x="299" y="89"/>
                </a:cxn>
                <a:cxn ang="0">
                  <a:pos x="365" y="62"/>
                </a:cxn>
                <a:cxn ang="0">
                  <a:pos x="365" y="62"/>
                </a:cxn>
                <a:cxn ang="0">
                  <a:pos x="396" y="48"/>
                </a:cxn>
                <a:cxn ang="0">
                  <a:pos x="412" y="42"/>
                </a:cxn>
                <a:cxn ang="0">
                  <a:pos x="428" y="37"/>
                </a:cxn>
                <a:cxn ang="0">
                  <a:pos x="428" y="37"/>
                </a:cxn>
                <a:cxn ang="0">
                  <a:pos x="442" y="31"/>
                </a:cxn>
                <a:cxn ang="0">
                  <a:pos x="458" y="24"/>
                </a:cxn>
                <a:cxn ang="0">
                  <a:pos x="472" y="17"/>
                </a:cxn>
                <a:cxn ang="0">
                  <a:pos x="488" y="11"/>
                </a:cxn>
                <a:cxn ang="0">
                  <a:pos x="488" y="11"/>
                </a:cxn>
                <a:cxn ang="0">
                  <a:pos x="489" y="9"/>
                </a:cxn>
                <a:cxn ang="0">
                  <a:pos x="490" y="8"/>
                </a:cxn>
                <a:cxn ang="0">
                  <a:pos x="490" y="4"/>
                </a:cxn>
                <a:cxn ang="0">
                  <a:pos x="489" y="0"/>
                </a:cxn>
                <a:cxn ang="0">
                  <a:pos x="486" y="0"/>
                </a:cxn>
                <a:cxn ang="0">
                  <a:pos x="484" y="0"/>
                </a:cxn>
                <a:cxn ang="0">
                  <a:pos x="484" y="0"/>
                </a:cxn>
              </a:cxnLst>
              <a:rect l="0" t="0" r="r" b="b"/>
              <a:pathLst>
                <a:path w="490" h="233">
                  <a:moveTo>
                    <a:pt x="484" y="0"/>
                  </a:moveTo>
                  <a:lnTo>
                    <a:pt x="484" y="0"/>
                  </a:lnTo>
                  <a:lnTo>
                    <a:pt x="452" y="11"/>
                  </a:lnTo>
                  <a:lnTo>
                    <a:pt x="422" y="24"/>
                  </a:lnTo>
                  <a:lnTo>
                    <a:pt x="392" y="38"/>
                  </a:lnTo>
                  <a:lnTo>
                    <a:pt x="361" y="51"/>
                  </a:lnTo>
                  <a:lnTo>
                    <a:pt x="361" y="51"/>
                  </a:lnTo>
                  <a:lnTo>
                    <a:pt x="299" y="77"/>
                  </a:lnTo>
                  <a:lnTo>
                    <a:pt x="239" y="103"/>
                  </a:lnTo>
                  <a:lnTo>
                    <a:pt x="239" y="103"/>
                  </a:lnTo>
                  <a:lnTo>
                    <a:pt x="179" y="130"/>
                  </a:lnTo>
                  <a:lnTo>
                    <a:pt x="119" y="157"/>
                  </a:lnTo>
                  <a:lnTo>
                    <a:pt x="119" y="157"/>
                  </a:lnTo>
                  <a:lnTo>
                    <a:pt x="90" y="171"/>
                  </a:lnTo>
                  <a:lnTo>
                    <a:pt x="61" y="190"/>
                  </a:lnTo>
                  <a:lnTo>
                    <a:pt x="33" y="207"/>
                  </a:lnTo>
                  <a:lnTo>
                    <a:pt x="4" y="222"/>
                  </a:lnTo>
                  <a:lnTo>
                    <a:pt x="4" y="222"/>
                  </a:lnTo>
                  <a:lnTo>
                    <a:pt x="1" y="225"/>
                  </a:lnTo>
                  <a:lnTo>
                    <a:pt x="0" y="226"/>
                  </a:lnTo>
                  <a:lnTo>
                    <a:pt x="1" y="230"/>
                  </a:lnTo>
                  <a:lnTo>
                    <a:pt x="4" y="233"/>
                  </a:lnTo>
                  <a:lnTo>
                    <a:pt x="6" y="233"/>
                  </a:lnTo>
                  <a:lnTo>
                    <a:pt x="9" y="233"/>
                  </a:lnTo>
                  <a:lnTo>
                    <a:pt x="9" y="233"/>
                  </a:lnTo>
                  <a:lnTo>
                    <a:pt x="36" y="218"/>
                  </a:lnTo>
                  <a:lnTo>
                    <a:pt x="64" y="203"/>
                  </a:lnTo>
                  <a:lnTo>
                    <a:pt x="91" y="187"/>
                  </a:lnTo>
                  <a:lnTo>
                    <a:pt x="118" y="170"/>
                  </a:lnTo>
                  <a:lnTo>
                    <a:pt x="118" y="170"/>
                  </a:lnTo>
                  <a:lnTo>
                    <a:pt x="131" y="162"/>
                  </a:lnTo>
                  <a:lnTo>
                    <a:pt x="146" y="157"/>
                  </a:lnTo>
                  <a:lnTo>
                    <a:pt x="161" y="152"/>
                  </a:lnTo>
                  <a:lnTo>
                    <a:pt x="175" y="145"/>
                  </a:lnTo>
                  <a:lnTo>
                    <a:pt x="175" y="145"/>
                  </a:lnTo>
                  <a:lnTo>
                    <a:pt x="235" y="118"/>
                  </a:lnTo>
                  <a:lnTo>
                    <a:pt x="235" y="118"/>
                  </a:lnTo>
                  <a:lnTo>
                    <a:pt x="299" y="89"/>
                  </a:lnTo>
                  <a:lnTo>
                    <a:pt x="365" y="62"/>
                  </a:lnTo>
                  <a:lnTo>
                    <a:pt x="365" y="62"/>
                  </a:lnTo>
                  <a:lnTo>
                    <a:pt x="396" y="48"/>
                  </a:lnTo>
                  <a:lnTo>
                    <a:pt x="412" y="42"/>
                  </a:lnTo>
                  <a:lnTo>
                    <a:pt x="428" y="37"/>
                  </a:lnTo>
                  <a:lnTo>
                    <a:pt x="428" y="37"/>
                  </a:lnTo>
                  <a:lnTo>
                    <a:pt x="442" y="31"/>
                  </a:lnTo>
                  <a:lnTo>
                    <a:pt x="458" y="24"/>
                  </a:lnTo>
                  <a:lnTo>
                    <a:pt x="472" y="17"/>
                  </a:lnTo>
                  <a:lnTo>
                    <a:pt x="488" y="11"/>
                  </a:lnTo>
                  <a:lnTo>
                    <a:pt x="488" y="11"/>
                  </a:lnTo>
                  <a:lnTo>
                    <a:pt x="489" y="9"/>
                  </a:lnTo>
                  <a:lnTo>
                    <a:pt x="490" y="8"/>
                  </a:lnTo>
                  <a:lnTo>
                    <a:pt x="490" y="4"/>
                  </a:lnTo>
                  <a:lnTo>
                    <a:pt x="489" y="0"/>
                  </a:lnTo>
                  <a:lnTo>
                    <a:pt x="486" y="0"/>
                  </a:lnTo>
                  <a:lnTo>
                    <a:pt x="484" y="0"/>
                  </a:lnTo>
                  <a:lnTo>
                    <a:pt x="48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58" name="Freeform 384"/>
            <p:cNvSpPr/>
            <p:nvPr/>
          </p:nvSpPr>
          <p:spPr bwMode="auto">
            <a:xfrm>
              <a:off x="5568951" y="1484313"/>
              <a:ext cx="117475" cy="55563"/>
            </a:xfrm>
            <a:custGeom>
              <a:avLst/>
              <a:gdLst/>
              <a:ahLst/>
              <a:cxnLst>
                <a:cxn ang="0">
                  <a:pos x="291" y="0"/>
                </a:cxn>
                <a:cxn ang="0">
                  <a:pos x="291" y="0"/>
                </a:cxn>
                <a:cxn ang="0">
                  <a:pos x="283" y="1"/>
                </a:cxn>
                <a:cxn ang="0">
                  <a:pos x="276" y="4"/>
                </a:cxn>
                <a:cxn ang="0">
                  <a:pos x="263" y="12"/>
                </a:cxn>
                <a:cxn ang="0">
                  <a:pos x="238" y="27"/>
                </a:cxn>
                <a:cxn ang="0">
                  <a:pos x="238" y="27"/>
                </a:cxn>
                <a:cxn ang="0">
                  <a:pos x="217" y="38"/>
                </a:cxn>
                <a:cxn ang="0">
                  <a:pos x="195" y="47"/>
                </a:cxn>
                <a:cxn ang="0">
                  <a:pos x="151" y="64"/>
                </a:cxn>
                <a:cxn ang="0">
                  <a:pos x="151" y="64"/>
                </a:cxn>
                <a:cxn ang="0">
                  <a:pos x="119" y="78"/>
                </a:cxn>
                <a:cxn ang="0">
                  <a:pos x="87" y="93"/>
                </a:cxn>
                <a:cxn ang="0">
                  <a:pos x="87" y="93"/>
                </a:cxn>
                <a:cxn ang="0">
                  <a:pos x="68" y="103"/>
                </a:cxn>
                <a:cxn ang="0">
                  <a:pos x="47" y="115"/>
                </a:cxn>
                <a:cxn ang="0">
                  <a:pos x="37" y="120"/>
                </a:cxn>
                <a:cxn ang="0">
                  <a:pos x="26" y="125"/>
                </a:cxn>
                <a:cxn ang="0">
                  <a:pos x="16" y="129"/>
                </a:cxn>
                <a:cxn ang="0">
                  <a:pos x="5" y="131"/>
                </a:cxn>
                <a:cxn ang="0">
                  <a:pos x="5" y="131"/>
                </a:cxn>
                <a:cxn ang="0">
                  <a:pos x="4" y="132"/>
                </a:cxn>
                <a:cxn ang="0">
                  <a:pos x="2" y="133"/>
                </a:cxn>
                <a:cxn ang="0">
                  <a:pos x="0" y="137"/>
                </a:cxn>
                <a:cxn ang="0">
                  <a:pos x="2" y="140"/>
                </a:cxn>
                <a:cxn ang="0">
                  <a:pos x="2" y="141"/>
                </a:cxn>
                <a:cxn ang="0">
                  <a:pos x="4" y="142"/>
                </a:cxn>
                <a:cxn ang="0">
                  <a:pos x="5" y="142"/>
                </a:cxn>
                <a:cxn ang="0">
                  <a:pos x="5" y="142"/>
                </a:cxn>
                <a:cxn ang="0">
                  <a:pos x="13" y="141"/>
                </a:cxn>
                <a:cxn ang="0">
                  <a:pos x="20" y="139"/>
                </a:cxn>
                <a:cxn ang="0">
                  <a:pos x="33" y="133"/>
                </a:cxn>
                <a:cxn ang="0">
                  <a:pos x="58" y="120"/>
                </a:cxn>
                <a:cxn ang="0">
                  <a:pos x="58" y="120"/>
                </a:cxn>
                <a:cxn ang="0">
                  <a:pos x="101" y="98"/>
                </a:cxn>
                <a:cxn ang="0">
                  <a:pos x="122" y="89"/>
                </a:cxn>
                <a:cxn ang="0">
                  <a:pos x="144" y="80"/>
                </a:cxn>
                <a:cxn ang="0">
                  <a:pos x="144" y="80"/>
                </a:cxn>
                <a:cxn ang="0">
                  <a:pos x="182" y="65"/>
                </a:cxn>
                <a:cxn ang="0">
                  <a:pos x="219" y="50"/>
                </a:cxn>
                <a:cxn ang="0">
                  <a:pos x="219" y="50"/>
                </a:cxn>
                <a:cxn ang="0">
                  <a:pos x="228" y="46"/>
                </a:cxn>
                <a:cxn ang="0">
                  <a:pos x="237" y="40"/>
                </a:cxn>
                <a:cxn ang="0">
                  <a:pos x="255" y="29"/>
                </a:cxn>
                <a:cxn ang="0">
                  <a:pos x="274" y="17"/>
                </a:cxn>
                <a:cxn ang="0">
                  <a:pos x="283" y="13"/>
                </a:cxn>
                <a:cxn ang="0">
                  <a:pos x="293" y="10"/>
                </a:cxn>
                <a:cxn ang="0">
                  <a:pos x="293" y="10"/>
                </a:cxn>
                <a:cxn ang="0">
                  <a:pos x="296" y="10"/>
                </a:cxn>
                <a:cxn ang="0">
                  <a:pos x="297" y="8"/>
                </a:cxn>
                <a:cxn ang="0">
                  <a:pos x="297" y="6"/>
                </a:cxn>
                <a:cxn ang="0">
                  <a:pos x="297" y="4"/>
                </a:cxn>
                <a:cxn ang="0">
                  <a:pos x="295" y="1"/>
                </a:cxn>
                <a:cxn ang="0">
                  <a:pos x="292" y="0"/>
                </a:cxn>
                <a:cxn ang="0">
                  <a:pos x="291" y="0"/>
                </a:cxn>
                <a:cxn ang="0">
                  <a:pos x="291" y="0"/>
                </a:cxn>
              </a:cxnLst>
              <a:rect l="0" t="0" r="r" b="b"/>
              <a:pathLst>
                <a:path w="297" h="142">
                  <a:moveTo>
                    <a:pt x="291" y="0"/>
                  </a:moveTo>
                  <a:lnTo>
                    <a:pt x="291" y="0"/>
                  </a:lnTo>
                  <a:lnTo>
                    <a:pt x="283" y="1"/>
                  </a:lnTo>
                  <a:lnTo>
                    <a:pt x="276" y="4"/>
                  </a:lnTo>
                  <a:lnTo>
                    <a:pt x="263" y="12"/>
                  </a:lnTo>
                  <a:lnTo>
                    <a:pt x="238" y="27"/>
                  </a:lnTo>
                  <a:lnTo>
                    <a:pt x="238" y="27"/>
                  </a:lnTo>
                  <a:lnTo>
                    <a:pt x="217" y="38"/>
                  </a:lnTo>
                  <a:lnTo>
                    <a:pt x="195" y="47"/>
                  </a:lnTo>
                  <a:lnTo>
                    <a:pt x="151" y="64"/>
                  </a:lnTo>
                  <a:lnTo>
                    <a:pt x="151" y="64"/>
                  </a:lnTo>
                  <a:lnTo>
                    <a:pt x="119" y="78"/>
                  </a:lnTo>
                  <a:lnTo>
                    <a:pt x="87" y="93"/>
                  </a:lnTo>
                  <a:lnTo>
                    <a:pt x="87" y="93"/>
                  </a:lnTo>
                  <a:lnTo>
                    <a:pt x="68" y="103"/>
                  </a:lnTo>
                  <a:lnTo>
                    <a:pt x="47" y="115"/>
                  </a:lnTo>
                  <a:lnTo>
                    <a:pt x="37" y="120"/>
                  </a:lnTo>
                  <a:lnTo>
                    <a:pt x="26" y="125"/>
                  </a:lnTo>
                  <a:lnTo>
                    <a:pt x="16" y="129"/>
                  </a:lnTo>
                  <a:lnTo>
                    <a:pt x="5" y="131"/>
                  </a:lnTo>
                  <a:lnTo>
                    <a:pt x="5" y="131"/>
                  </a:lnTo>
                  <a:lnTo>
                    <a:pt x="4" y="132"/>
                  </a:lnTo>
                  <a:lnTo>
                    <a:pt x="2" y="133"/>
                  </a:lnTo>
                  <a:lnTo>
                    <a:pt x="0" y="137"/>
                  </a:lnTo>
                  <a:lnTo>
                    <a:pt x="2" y="140"/>
                  </a:lnTo>
                  <a:lnTo>
                    <a:pt x="2" y="141"/>
                  </a:lnTo>
                  <a:lnTo>
                    <a:pt x="4" y="142"/>
                  </a:lnTo>
                  <a:lnTo>
                    <a:pt x="5" y="142"/>
                  </a:lnTo>
                  <a:lnTo>
                    <a:pt x="5" y="142"/>
                  </a:lnTo>
                  <a:lnTo>
                    <a:pt x="13" y="141"/>
                  </a:lnTo>
                  <a:lnTo>
                    <a:pt x="20" y="139"/>
                  </a:lnTo>
                  <a:lnTo>
                    <a:pt x="33" y="133"/>
                  </a:lnTo>
                  <a:lnTo>
                    <a:pt x="58" y="120"/>
                  </a:lnTo>
                  <a:lnTo>
                    <a:pt x="58" y="120"/>
                  </a:lnTo>
                  <a:lnTo>
                    <a:pt x="101" y="98"/>
                  </a:lnTo>
                  <a:lnTo>
                    <a:pt x="122" y="89"/>
                  </a:lnTo>
                  <a:lnTo>
                    <a:pt x="144" y="80"/>
                  </a:lnTo>
                  <a:lnTo>
                    <a:pt x="144" y="80"/>
                  </a:lnTo>
                  <a:lnTo>
                    <a:pt x="182" y="65"/>
                  </a:lnTo>
                  <a:lnTo>
                    <a:pt x="219" y="50"/>
                  </a:lnTo>
                  <a:lnTo>
                    <a:pt x="219" y="50"/>
                  </a:lnTo>
                  <a:lnTo>
                    <a:pt x="228" y="46"/>
                  </a:lnTo>
                  <a:lnTo>
                    <a:pt x="237" y="40"/>
                  </a:lnTo>
                  <a:lnTo>
                    <a:pt x="255" y="29"/>
                  </a:lnTo>
                  <a:lnTo>
                    <a:pt x="274" y="17"/>
                  </a:lnTo>
                  <a:lnTo>
                    <a:pt x="283" y="13"/>
                  </a:lnTo>
                  <a:lnTo>
                    <a:pt x="293" y="10"/>
                  </a:lnTo>
                  <a:lnTo>
                    <a:pt x="293" y="10"/>
                  </a:lnTo>
                  <a:lnTo>
                    <a:pt x="296" y="10"/>
                  </a:lnTo>
                  <a:lnTo>
                    <a:pt x="297" y="8"/>
                  </a:lnTo>
                  <a:lnTo>
                    <a:pt x="297" y="6"/>
                  </a:lnTo>
                  <a:lnTo>
                    <a:pt x="297" y="4"/>
                  </a:lnTo>
                  <a:lnTo>
                    <a:pt x="295" y="1"/>
                  </a:lnTo>
                  <a:lnTo>
                    <a:pt x="292" y="0"/>
                  </a:lnTo>
                  <a:lnTo>
                    <a:pt x="291" y="0"/>
                  </a:lnTo>
                  <a:lnTo>
                    <a:pt x="291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59" name="Freeform 385"/>
            <p:cNvSpPr/>
            <p:nvPr/>
          </p:nvSpPr>
          <p:spPr bwMode="auto">
            <a:xfrm>
              <a:off x="5468939" y="1271588"/>
              <a:ext cx="187325" cy="80963"/>
            </a:xfrm>
            <a:custGeom>
              <a:avLst/>
              <a:gdLst/>
              <a:ahLst/>
              <a:cxnLst>
                <a:cxn ang="0">
                  <a:pos x="467" y="0"/>
                </a:cxn>
                <a:cxn ang="0">
                  <a:pos x="467" y="0"/>
                </a:cxn>
                <a:cxn ang="0">
                  <a:pos x="458" y="1"/>
                </a:cxn>
                <a:cxn ang="0">
                  <a:pos x="449" y="4"/>
                </a:cxn>
                <a:cxn ang="0">
                  <a:pos x="432" y="11"/>
                </a:cxn>
                <a:cxn ang="0">
                  <a:pos x="432" y="11"/>
                </a:cxn>
                <a:cxn ang="0">
                  <a:pos x="417" y="17"/>
                </a:cxn>
                <a:cxn ang="0">
                  <a:pos x="404" y="21"/>
                </a:cxn>
                <a:cxn ang="0">
                  <a:pos x="391" y="26"/>
                </a:cxn>
                <a:cxn ang="0">
                  <a:pos x="378" y="32"/>
                </a:cxn>
                <a:cxn ang="0">
                  <a:pos x="378" y="32"/>
                </a:cxn>
                <a:cxn ang="0">
                  <a:pos x="324" y="57"/>
                </a:cxn>
                <a:cxn ang="0">
                  <a:pos x="271" y="82"/>
                </a:cxn>
                <a:cxn ang="0">
                  <a:pos x="271" y="82"/>
                </a:cxn>
                <a:cxn ang="0">
                  <a:pos x="237" y="97"/>
                </a:cxn>
                <a:cxn ang="0">
                  <a:pos x="204" y="111"/>
                </a:cxn>
                <a:cxn ang="0">
                  <a:pos x="136" y="137"/>
                </a:cxn>
                <a:cxn ang="0">
                  <a:pos x="69" y="165"/>
                </a:cxn>
                <a:cxn ang="0">
                  <a:pos x="35" y="179"/>
                </a:cxn>
                <a:cxn ang="0">
                  <a:pos x="3" y="193"/>
                </a:cxn>
                <a:cxn ang="0">
                  <a:pos x="3" y="193"/>
                </a:cxn>
                <a:cxn ang="0">
                  <a:pos x="1" y="196"/>
                </a:cxn>
                <a:cxn ang="0">
                  <a:pos x="0" y="197"/>
                </a:cxn>
                <a:cxn ang="0">
                  <a:pos x="0" y="200"/>
                </a:cxn>
                <a:cxn ang="0">
                  <a:pos x="1" y="201"/>
                </a:cxn>
                <a:cxn ang="0">
                  <a:pos x="4" y="204"/>
                </a:cxn>
                <a:cxn ang="0">
                  <a:pos x="7" y="205"/>
                </a:cxn>
                <a:cxn ang="0">
                  <a:pos x="9" y="204"/>
                </a:cxn>
                <a:cxn ang="0">
                  <a:pos x="9" y="204"/>
                </a:cxn>
                <a:cxn ang="0">
                  <a:pos x="39" y="189"/>
                </a:cxn>
                <a:cxn ang="0">
                  <a:pos x="69" y="176"/>
                </a:cxn>
                <a:cxn ang="0">
                  <a:pos x="132" y="150"/>
                </a:cxn>
                <a:cxn ang="0">
                  <a:pos x="195" y="127"/>
                </a:cxn>
                <a:cxn ang="0">
                  <a:pos x="256" y="100"/>
                </a:cxn>
                <a:cxn ang="0">
                  <a:pos x="256" y="100"/>
                </a:cxn>
                <a:cxn ang="0">
                  <a:pos x="289" y="86"/>
                </a:cxn>
                <a:cxn ang="0">
                  <a:pos x="323" y="73"/>
                </a:cxn>
                <a:cxn ang="0">
                  <a:pos x="323" y="73"/>
                </a:cxn>
                <a:cxn ang="0">
                  <a:pos x="344" y="65"/>
                </a:cxn>
                <a:cxn ang="0">
                  <a:pos x="356" y="60"/>
                </a:cxn>
                <a:cxn ang="0">
                  <a:pos x="364" y="55"/>
                </a:cxn>
                <a:cxn ang="0">
                  <a:pos x="364" y="55"/>
                </a:cxn>
                <a:cxn ang="0">
                  <a:pos x="377" y="46"/>
                </a:cxn>
                <a:cxn ang="0">
                  <a:pos x="391" y="39"/>
                </a:cxn>
                <a:cxn ang="0">
                  <a:pos x="407" y="32"/>
                </a:cxn>
                <a:cxn ang="0">
                  <a:pos x="421" y="27"/>
                </a:cxn>
                <a:cxn ang="0">
                  <a:pos x="421" y="27"/>
                </a:cxn>
                <a:cxn ang="0">
                  <a:pos x="445" y="18"/>
                </a:cxn>
                <a:cxn ang="0">
                  <a:pos x="458" y="13"/>
                </a:cxn>
                <a:cxn ang="0">
                  <a:pos x="470" y="10"/>
                </a:cxn>
                <a:cxn ang="0">
                  <a:pos x="470" y="10"/>
                </a:cxn>
                <a:cxn ang="0">
                  <a:pos x="472" y="9"/>
                </a:cxn>
                <a:cxn ang="0">
                  <a:pos x="474" y="8"/>
                </a:cxn>
                <a:cxn ang="0">
                  <a:pos x="474" y="6"/>
                </a:cxn>
                <a:cxn ang="0">
                  <a:pos x="474" y="4"/>
                </a:cxn>
                <a:cxn ang="0">
                  <a:pos x="471" y="0"/>
                </a:cxn>
                <a:cxn ang="0">
                  <a:pos x="470" y="0"/>
                </a:cxn>
                <a:cxn ang="0">
                  <a:pos x="467" y="0"/>
                </a:cxn>
                <a:cxn ang="0">
                  <a:pos x="467" y="0"/>
                </a:cxn>
              </a:cxnLst>
              <a:rect l="0" t="0" r="r" b="b"/>
              <a:pathLst>
                <a:path w="474" h="205">
                  <a:moveTo>
                    <a:pt x="467" y="0"/>
                  </a:moveTo>
                  <a:lnTo>
                    <a:pt x="467" y="0"/>
                  </a:lnTo>
                  <a:lnTo>
                    <a:pt x="458" y="1"/>
                  </a:lnTo>
                  <a:lnTo>
                    <a:pt x="449" y="4"/>
                  </a:lnTo>
                  <a:lnTo>
                    <a:pt x="432" y="11"/>
                  </a:lnTo>
                  <a:lnTo>
                    <a:pt x="432" y="11"/>
                  </a:lnTo>
                  <a:lnTo>
                    <a:pt x="417" y="17"/>
                  </a:lnTo>
                  <a:lnTo>
                    <a:pt x="404" y="21"/>
                  </a:lnTo>
                  <a:lnTo>
                    <a:pt x="391" y="26"/>
                  </a:lnTo>
                  <a:lnTo>
                    <a:pt x="378" y="32"/>
                  </a:lnTo>
                  <a:lnTo>
                    <a:pt x="378" y="32"/>
                  </a:lnTo>
                  <a:lnTo>
                    <a:pt x="324" y="57"/>
                  </a:lnTo>
                  <a:lnTo>
                    <a:pt x="271" y="82"/>
                  </a:lnTo>
                  <a:lnTo>
                    <a:pt x="271" y="82"/>
                  </a:lnTo>
                  <a:lnTo>
                    <a:pt x="237" y="97"/>
                  </a:lnTo>
                  <a:lnTo>
                    <a:pt x="204" y="111"/>
                  </a:lnTo>
                  <a:lnTo>
                    <a:pt x="136" y="137"/>
                  </a:lnTo>
                  <a:lnTo>
                    <a:pt x="69" y="165"/>
                  </a:lnTo>
                  <a:lnTo>
                    <a:pt x="35" y="179"/>
                  </a:lnTo>
                  <a:lnTo>
                    <a:pt x="3" y="193"/>
                  </a:lnTo>
                  <a:lnTo>
                    <a:pt x="3" y="193"/>
                  </a:lnTo>
                  <a:lnTo>
                    <a:pt x="1" y="196"/>
                  </a:lnTo>
                  <a:lnTo>
                    <a:pt x="0" y="197"/>
                  </a:lnTo>
                  <a:lnTo>
                    <a:pt x="0" y="200"/>
                  </a:lnTo>
                  <a:lnTo>
                    <a:pt x="1" y="201"/>
                  </a:lnTo>
                  <a:lnTo>
                    <a:pt x="4" y="204"/>
                  </a:lnTo>
                  <a:lnTo>
                    <a:pt x="7" y="205"/>
                  </a:lnTo>
                  <a:lnTo>
                    <a:pt x="9" y="204"/>
                  </a:lnTo>
                  <a:lnTo>
                    <a:pt x="9" y="204"/>
                  </a:lnTo>
                  <a:lnTo>
                    <a:pt x="39" y="189"/>
                  </a:lnTo>
                  <a:lnTo>
                    <a:pt x="69" y="176"/>
                  </a:lnTo>
                  <a:lnTo>
                    <a:pt x="132" y="150"/>
                  </a:lnTo>
                  <a:lnTo>
                    <a:pt x="195" y="127"/>
                  </a:lnTo>
                  <a:lnTo>
                    <a:pt x="256" y="100"/>
                  </a:lnTo>
                  <a:lnTo>
                    <a:pt x="256" y="100"/>
                  </a:lnTo>
                  <a:lnTo>
                    <a:pt x="289" y="86"/>
                  </a:lnTo>
                  <a:lnTo>
                    <a:pt x="323" y="73"/>
                  </a:lnTo>
                  <a:lnTo>
                    <a:pt x="323" y="73"/>
                  </a:lnTo>
                  <a:lnTo>
                    <a:pt x="344" y="65"/>
                  </a:lnTo>
                  <a:lnTo>
                    <a:pt x="356" y="60"/>
                  </a:lnTo>
                  <a:lnTo>
                    <a:pt x="364" y="55"/>
                  </a:lnTo>
                  <a:lnTo>
                    <a:pt x="364" y="55"/>
                  </a:lnTo>
                  <a:lnTo>
                    <a:pt x="377" y="46"/>
                  </a:lnTo>
                  <a:lnTo>
                    <a:pt x="391" y="39"/>
                  </a:lnTo>
                  <a:lnTo>
                    <a:pt x="407" y="32"/>
                  </a:lnTo>
                  <a:lnTo>
                    <a:pt x="421" y="27"/>
                  </a:lnTo>
                  <a:lnTo>
                    <a:pt x="421" y="27"/>
                  </a:lnTo>
                  <a:lnTo>
                    <a:pt x="445" y="18"/>
                  </a:lnTo>
                  <a:lnTo>
                    <a:pt x="458" y="13"/>
                  </a:lnTo>
                  <a:lnTo>
                    <a:pt x="470" y="10"/>
                  </a:lnTo>
                  <a:lnTo>
                    <a:pt x="470" y="10"/>
                  </a:lnTo>
                  <a:lnTo>
                    <a:pt x="472" y="9"/>
                  </a:lnTo>
                  <a:lnTo>
                    <a:pt x="474" y="8"/>
                  </a:lnTo>
                  <a:lnTo>
                    <a:pt x="474" y="6"/>
                  </a:lnTo>
                  <a:lnTo>
                    <a:pt x="474" y="4"/>
                  </a:lnTo>
                  <a:lnTo>
                    <a:pt x="471" y="0"/>
                  </a:lnTo>
                  <a:lnTo>
                    <a:pt x="470" y="0"/>
                  </a:lnTo>
                  <a:lnTo>
                    <a:pt x="467" y="0"/>
                  </a:lnTo>
                  <a:lnTo>
                    <a:pt x="467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60" name="Freeform 386"/>
            <p:cNvSpPr/>
            <p:nvPr/>
          </p:nvSpPr>
          <p:spPr bwMode="auto">
            <a:xfrm>
              <a:off x="5697539" y="1277938"/>
              <a:ext cx="190500" cy="130175"/>
            </a:xfrm>
            <a:custGeom>
              <a:avLst/>
              <a:gdLst/>
              <a:ahLst/>
              <a:cxnLst>
                <a:cxn ang="0">
                  <a:pos x="470" y="1"/>
                </a:cxn>
                <a:cxn ang="0">
                  <a:pos x="470" y="1"/>
                </a:cxn>
                <a:cxn ang="0">
                  <a:pos x="439" y="23"/>
                </a:cxn>
                <a:cxn ang="0">
                  <a:pos x="408" y="46"/>
                </a:cxn>
                <a:cxn ang="0">
                  <a:pos x="344" y="89"/>
                </a:cxn>
                <a:cxn ang="0">
                  <a:pos x="280" y="131"/>
                </a:cxn>
                <a:cxn ang="0">
                  <a:pos x="248" y="153"/>
                </a:cxn>
                <a:cxn ang="0">
                  <a:pos x="218" y="176"/>
                </a:cxn>
                <a:cxn ang="0">
                  <a:pos x="218" y="176"/>
                </a:cxn>
                <a:cxn ang="0">
                  <a:pos x="184" y="204"/>
                </a:cxn>
                <a:cxn ang="0">
                  <a:pos x="148" y="229"/>
                </a:cxn>
                <a:cxn ang="0">
                  <a:pos x="111" y="252"/>
                </a:cxn>
                <a:cxn ang="0">
                  <a:pos x="73" y="273"/>
                </a:cxn>
                <a:cxn ang="0">
                  <a:pos x="73" y="273"/>
                </a:cxn>
                <a:cxn ang="0">
                  <a:pos x="59" y="281"/>
                </a:cxn>
                <a:cxn ang="0">
                  <a:pos x="46" y="290"/>
                </a:cxn>
                <a:cxn ang="0">
                  <a:pos x="33" y="299"/>
                </a:cxn>
                <a:cxn ang="0">
                  <a:pos x="18" y="306"/>
                </a:cxn>
                <a:cxn ang="0">
                  <a:pos x="18" y="306"/>
                </a:cxn>
                <a:cxn ang="0">
                  <a:pos x="12" y="310"/>
                </a:cxn>
                <a:cxn ang="0">
                  <a:pos x="6" y="312"/>
                </a:cxn>
                <a:cxn ang="0">
                  <a:pos x="3" y="316"/>
                </a:cxn>
                <a:cxn ang="0">
                  <a:pos x="0" y="323"/>
                </a:cxn>
                <a:cxn ang="0">
                  <a:pos x="0" y="323"/>
                </a:cxn>
                <a:cxn ang="0">
                  <a:pos x="0" y="325"/>
                </a:cxn>
                <a:cxn ang="0">
                  <a:pos x="1" y="328"/>
                </a:cxn>
                <a:cxn ang="0">
                  <a:pos x="4" y="329"/>
                </a:cxn>
                <a:cxn ang="0">
                  <a:pos x="8" y="329"/>
                </a:cxn>
                <a:cxn ang="0">
                  <a:pos x="10" y="328"/>
                </a:cxn>
                <a:cxn ang="0">
                  <a:pos x="10" y="327"/>
                </a:cxn>
                <a:cxn ang="0">
                  <a:pos x="10" y="327"/>
                </a:cxn>
                <a:cxn ang="0">
                  <a:pos x="13" y="323"/>
                </a:cxn>
                <a:cxn ang="0">
                  <a:pos x="18" y="319"/>
                </a:cxn>
                <a:cxn ang="0">
                  <a:pos x="31" y="311"/>
                </a:cxn>
                <a:cxn ang="0">
                  <a:pos x="54" y="298"/>
                </a:cxn>
                <a:cxn ang="0">
                  <a:pos x="54" y="298"/>
                </a:cxn>
                <a:cxn ang="0">
                  <a:pos x="85" y="280"/>
                </a:cxn>
                <a:cxn ang="0">
                  <a:pos x="116" y="261"/>
                </a:cxn>
                <a:cxn ang="0">
                  <a:pos x="116" y="261"/>
                </a:cxn>
                <a:cxn ang="0">
                  <a:pos x="148" y="242"/>
                </a:cxn>
                <a:cxn ang="0">
                  <a:pos x="178" y="222"/>
                </a:cxn>
                <a:cxn ang="0">
                  <a:pos x="207" y="200"/>
                </a:cxn>
                <a:cxn ang="0">
                  <a:pos x="235" y="178"/>
                </a:cxn>
                <a:cxn ang="0">
                  <a:pos x="235" y="178"/>
                </a:cxn>
                <a:cxn ang="0">
                  <a:pos x="264" y="155"/>
                </a:cxn>
                <a:cxn ang="0">
                  <a:pos x="294" y="134"/>
                </a:cxn>
                <a:cxn ang="0">
                  <a:pos x="356" y="93"/>
                </a:cxn>
                <a:cxn ang="0">
                  <a:pos x="417" y="52"/>
                </a:cxn>
                <a:cxn ang="0">
                  <a:pos x="449" y="31"/>
                </a:cxn>
                <a:cxn ang="0">
                  <a:pos x="477" y="9"/>
                </a:cxn>
                <a:cxn ang="0">
                  <a:pos x="477" y="9"/>
                </a:cxn>
                <a:cxn ang="0">
                  <a:pos x="479" y="8"/>
                </a:cxn>
                <a:cxn ang="0">
                  <a:pos x="480" y="5"/>
                </a:cxn>
                <a:cxn ang="0">
                  <a:pos x="479" y="4"/>
                </a:cxn>
                <a:cxn ang="0">
                  <a:pos x="477" y="1"/>
                </a:cxn>
                <a:cxn ang="0">
                  <a:pos x="475" y="0"/>
                </a:cxn>
                <a:cxn ang="0">
                  <a:pos x="472" y="0"/>
                </a:cxn>
                <a:cxn ang="0">
                  <a:pos x="470" y="1"/>
                </a:cxn>
                <a:cxn ang="0">
                  <a:pos x="470" y="1"/>
                </a:cxn>
              </a:cxnLst>
              <a:rect l="0" t="0" r="r" b="b"/>
              <a:pathLst>
                <a:path w="480" h="329">
                  <a:moveTo>
                    <a:pt x="470" y="1"/>
                  </a:moveTo>
                  <a:lnTo>
                    <a:pt x="470" y="1"/>
                  </a:lnTo>
                  <a:lnTo>
                    <a:pt x="439" y="23"/>
                  </a:lnTo>
                  <a:lnTo>
                    <a:pt x="408" y="46"/>
                  </a:lnTo>
                  <a:lnTo>
                    <a:pt x="344" y="89"/>
                  </a:lnTo>
                  <a:lnTo>
                    <a:pt x="280" y="131"/>
                  </a:lnTo>
                  <a:lnTo>
                    <a:pt x="248" y="153"/>
                  </a:lnTo>
                  <a:lnTo>
                    <a:pt x="218" y="176"/>
                  </a:lnTo>
                  <a:lnTo>
                    <a:pt x="218" y="176"/>
                  </a:lnTo>
                  <a:lnTo>
                    <a:pt x="184" y="204"/>
                  </a:lnTo>
                  <a:lnTo>
                    <a:pt x="148" y="229"/>
                  </a:lnTo>
                  <a:lnTo>
                    <a:pt x="111" y="252"/>
                  </a:lnTo>
                  <a:lnTo>
                    <a:pt x="73" y="273"/>
                  </a:lnTo>
                  <a:lnTo>
                    <a:pt x="73" y="273"/>
                  </a:lnTo>
                  <a:lnTo>
                    <a:pt x="59" y="281"/>
                  </a:lnTo>
                  <a:lnTo>
                    <a:pt x="46" y="290"/>
                  </a:lnTo>
                  <a:lnTo>
                    <a:pt x="33" y="299"/>
                  </a:lnTo>
                  <a:lnTo>
                    <a:pt x="18" y="306"/>
                  </a:lnTo>
                  <a:lnTo>
                    <a:pt x="18" y="306"/>
                  </a:lnTo>
                  <a:lnTo>
                    <a:pt x="12" y="310"/>
                  </a:lnTo>
                  <a:lnTo>
                    <a:pt x="6" y="312"/>
                  </a:lnTo>
                  <a:lnTo>
                    <a:pt x="3" y="316"/>
                  </a:lnTo>
                  <a:lnTo>
                    <a:pt x="0" y="323"/>
                  </a:lnTo>
                  <a:lnTo>
                    <a:pt x="0" y="323"/>
                  </a:lnTo>
                  <a:lnTo>
                    <a:pt x="0" y="325"/>
                  </a:lnTo>
                  <a:lnTo>
                    <a:pt x="1" y="328"/>
                  </a:lnTo>
                  <a:lnTo>
                    <a:pt x="4" y="329"/>
                  </a:lnTo>
                  <a:lnTo>
                    <a:pt x="8" y="329"/>
                  </a:lnTo>
                  <a:lnTo>
                    <a:pt x="10" y="328"/>
                  </a:lnTo>
                  <a:lnTo>
                    <a:pt x="10" y="327"/>
                  </a:lnTo>
                  <a:lnTo>
                    <a:pt x="10" y="327"/>
                  </a:lnTo>
                  <a:lnTo>
                    <a:pt x="13" y="323"/>
                  </a:lnTo>
                  <a:lnTo>
                    <a:pt x="18" y="319"/>
                  </a:lnTo>
                  <a:lnTo>
                    <a:pt x="31" y="311"/>
                  </a:lnTo>
                  <a:lnTo>
                    <a:pt x="54" y="298"/>
                  </a:lnTo>
                  <a:lnTo>
                    <a:pt x="54" y="298"/>
                  </a:lnTo>
                  <a:lnTo>
                    <a:pt x="85" y="280"/>
                  </a:lnTo>
                  <a:lnTo>
                    <a:pt x="116" y="261"/>
                  </a:lnTo>
                  <a:lnTo>
                    <a:pt x="116" y="261"/>
                  </a:lnTo>
                  <a:lnTo>
                    <a:pt x="148" y="242"/>
                  </a:lnTo>
                  <a:lnTo>
                    <a:pt x="178" y="222"/>
                  </a:lnTo>
                  <a:lnTo>
                    <a:pt x="207" y="200"/>
                  </a:lnTo>
                  <a:lnTo>
                    <a:pt x="235" y="178"/>
                  </a:lnTo>
                  <a:lnTo>
                    <a:pt x="235" y="178"/>
                  </a:lnTo>
                  <a:lnTo>
                    <a:pt x="264" y="155"/>
                  </a:lnTo>
                  <a:lnTo>
                    <a:pt x="294" y="134"/>
                  </a:lnTo>
                  <a:lnTo>
                    <a:pt x="356" y="93"/>
                  </a:lnTo>
                  <a:lnTo>
                    <a:pt x="417" y="52"/>
                  </a:lnTo>
                  <a:lnTo>
                    <a:pt x="449" y="31"/>
                  </a:lnTo>
                  <a:lnTo>
                    <a:pt x="477" y="9"/>
                  </a:lnTo>
                  <a:lnTo>
                    <a:pt x="477" y="9"/>
                  </a:lnTo>
                  <a:lnTo>
                    <a:pt x="479" y="8"/>
                  </a:lnTo>
                  <a:lnTo>
                    <a:pt x="480" y="5"/>
                  </a:lnTo>
                  <a:lnTo>
                    <a:pt x="479" y="4"/>
                  </a:lnTo>
                  <a:lnTo>
                    <a:pt x="477" y="1"/>
                  </a:lnTo>
                  <a:lnTo>
                    <a:pt x="475" y="0"/>
                  </a:lnTo>
                  <a:lnTo>
                    <a:pt x="472" y="0"/>
                  </a:lnTo>
                  <a:lnTo>
                    <a:pt x="470" y="1"/>
                  </a:lnTo>
                  <a:lnTo>
                    <a:pt x="470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61" name="Freeform 387"/>
            <p:cNvSpPr/>
            <p:nvPr/>
          </p:nvSpPr>
          <p:spPr bwMode="auto">
            <a:xfrm>
              <a:off x="5686426" y="1303338"/>
              <a:ext cx="265113" cy="166688"/>
            </a:xfrm>
            <a:custGeom>
              <a:avLst/>
              <a:gdLst/>
              <a:ahLst/>
              <a:cxnLst>
                <a:cxn ang="0">
                  <a:pos x="657" y="6"/>
                </a:cxn>
                <a:cxn ang="0">
                  <a:pos x="650" y="9"/>
                </a:cxn>
                <a:cxn ang="0">
                  <a:pos x="631" y="19"/>
                </a:cxn>
                <a:cxn ang="0">
                  <a:pos x="604" y="34"/>
                </a:cxn>
                <a:cxn ang="0">
                  <a:pos x="595" y="37"/>
                </a:cxn>
                <a:cxn ang="0">
                  <a:pos x="581" y="51"/>
                </a:cxn>
                <a:cxn ang="0">
                  <a:pos x="573" y="57"/>
                </a:cxn>
                <a:cxn ang="0">
                  <a:pos x="526" y="90"/>
                </a:cxn>
                <a:cxn ang="0">
                  <a:pos x="437" y="146"/>
                </a:cxn>
                <a:cxn ang="0">
                  <a:pos x="345" y="200"/>
                </a:cxn>
                <a:cxn ang="0">
                  <a:pos x="243" y="260"/>
                </a:cxn>
                <a:cxn ang="0">
                  <a:pos x="140" y="320"/>
                </a:cxn>
                <a:cxn ang="0">
                  <a:pos x="97" y="347"/>
                </a:cxn>
                <a:cxn ang="0">
                  <a:pos x="86" y="354"/>
                </a:cxn>
                <a:cxn ang="0">
                  <a:pos x="51" y="371"/>
                </a:cxn>
                <a:cxn ang="0">
                  <a:pos x="37" y="379"/>
                </a:cxn>
                <a:cxn ang="0">
                  <a:pos x="11" y="400"/>
                </a:cxn>
                <a:cxn ang="0">
                  <a:pos x="1" y="413"/>
                </a:cxn>
                <a:cxn ang="0">
                  <a:pos x="0" y="415"/>
                </a:cxn>
                <a:cxn ang="0">
                  <a:pos x="3" y="421"/>
                </a:cxn>
                <a:cxn ang="0">
                  <a:pos x="9" y="421"/>
                </a:cxn>
                <a:cxn ang="0">
                  <a:pos x="11" y="418"/>
                </a:cxn>
                <a:cxn ang="0">
                  <a:pos x="24" y="404"/>
                </a:cxn>
                <a:cxn ang="0">
                  <a:pos x="39" y="392"/>
                </a:cxn>
                <a:cxn ang="0">
                  <a:pos x="73" y="372"/>
                </a:cxn>
                <a:cxn ang="0">
                  <a:pos x="94" y="362"/>
                </a:cxn>
                <a:cxn ang="0">
                  <a:pos x="135" y="336"/>
                </a:cxn>
                <a:cxn ang="0">
                  <a:pos x="156" y="324"/>
                </a:cxn>
                <a:cxn ang="0">
                  <a:pos x="352" y="209"/>
                </a:cxn>
                <a:cxn ang="0">
                  <a:pos x="517" y="109"/>
                </a:cxn>
                <a:cxn ang="0">
                  <a:pos x="536" y="96"/>
                </a:cxn>
                <a:cxn ang="0">
                  <a:pos x="594" y="56"/>
                </a:cxn>
                <a:cxn ang="0">
                  <a:pos x="610" y="44"/>
                </a:cxn>
                <a:cxn ang="0">
                  <a:pos x="636" y="27"/>
                </a:cxn>
                <a:cxn ang="0">
                  <a:pos x="654" y="18"/>
                </a:cxn>
                <a:cxn ang="0">
                  <a:pos x="662" y="17"/>
                </a:cxn>
                <a:cxn ang="0">
                  <a:pos x="667" y="13"/>
                </a:cxn>
                <a:cxn ang="0">
                  <a:pos x="669" y="5"/>
                </a:cxn>
                <a:cxn ang="0">
                  <a:pos x="667" y="2"/>
                </a:cxn>
                <a:cxn ang="0">
                  <a:pos x="662" y="0"/>
                </a:cxn>
                <a:cxn ang="0">
                  <a:pos x="657" y="2"/>
                </a:cxn>
                <a:cxn ang="0">
                  <a:pos x="657" y="5"/>
                </a:cxn>
              </a:cxnLst>
              <a:rect l="0" t="0" r="r" b="b"/>
              <a:pathLst>
                <a:path w="669" h="421">
                  <a:moveTo>
                    <a:pt x="657" y="5"/>
                  </a:moveTo>
                  <a:lnTo>
                    <a:pt x="657" y="6"/>
                  </a:lnTo>
                  <a:lnTo>
                    <a:pt x="657" y="6"/>
                  </a:lnTo>
                  <a:lnTo>
                    <a:pt x="650" y="9"/>
                  </a:lnTo>
                  <a:lnTo>
                    <a:pt x="642" y="11"/>
                  </a:lnTo>
                  <a:lnTo>
                    <a:pt x="631" y="19"/>
                  </a:lnTo>
                  <a:lnTo>
                    <a:pt x="618" y="27"/>
                  </a:lnTo>
                  <a:lnTo>
                    <a:pt x="604" y="34"/>
                  </a:lnTo>
                  <a:lnTo>
                    <a:pt x="604" y="34"/>
                  </a:lnTo>
                  <a:lnTo>
                    <a:pt x="595" y="37"/>
                  </a:lnTo>
                  <a:lnTo>
                    <a:pt x="589" y="44"/>
                  </a:lnTo>
                  <a:lnTo>
                    <a:pt x="581" y="51"/>
                  </a:lnTo>
                  <a:lnTo>
                    <a:pt x="573" y="57"/>
                  </a:lnTo>
                  <a:lnTo>
                    <a:pt x="573" y="57"/>
                  </a:lnTo>
                  <a:lnTo>
                    <a:pt x="526" y="90"/>
                  </a:lnTo>
                  <a:lnTo>
                    <a:pt x="526" y="90"/>
                  </a:lnTo>
                  <a:lnTo>
                    <a:pt x="482" y="119"/>
                  </a:lnTo>
                  <a:lnTo>
                    <a:pt x="437" y="146"/>
                  </a:lnTo>
                  <a:lnTo>
                    <a:pt x="391" y="172"/>
                  </a:lnTo>
                  <a:lnTo>
                    <a:pt x="345" y="200"/>
                  </a:lnTo>
                  <a:lnTo>
                    <a:pt x="345" y="200"/>
                  </a:lnTo>
                  <a:lnTo>
                    <a:pt x="243" y="260"/>
                  </a:lnTo>
                  <a:lnTo>
                    <a:pt x="140" y="320"/>
                  </a:lnTo>
                  <a:lnTo>
                    <a:pt x="140" y="320"/>
                  </a:lnTo>
                  <a:lnTo>
                    <a:pt x="118" y="333"/>
                  </a:lnTo>
                  <a:lnTo>
                    <a:pt x="97" y="347"/>
                  </a:lnTo>
                  <a:lnTo>
                    <a:pt x="97" y="347"/>
                  </a:lnTo>
                  <a:lnTo>
                    <a:pt x="86" y="354"/>
                  </a:lnTo>
                  <a:lnTo>
                    <a:pt x="75" y="360"/>
                  </a:lnTo>
                  <a:lnTo>
                    <a:pt x="51" y="371"/>
                  </a:lnTo>
                  <a:lnTo>
                    <a:pt x="51" y="371"/>
                  </a:lnTo>
                  <a:lnTo>
                    <a:pt x="37" y="379"/>
                  </a:lnTo>
                  <a:lnTo>
                    <a:pt x="24" y="389"/>
                  </a:lnTo>
                  <a:lnTo>
                    <a:pt x="11" y="400"/>
                  </a:lnTo>
                  <a:lnTo>
                    <a:pt x="5" y="406"/>
                  </a:lnTo>
                  <a:lnTo>
                    <a:pt x="1" y="413"/>
                  </a:lnTo>
                  <a:lnTo>
                    <a:pt x="1" y="413"/>
                  </a:lnTo>
                  <a:lnTo>
                    <a:pt x="0" y="415"/>
                  </a:lnTo>
                  <a:lnTo>
                    <a:pt x="0" y="417"/>
                  </a:lnTo>
                  <a:lnTo>
                    <a:pt x="3" y="421"/>
                  </a:lnTo>
                  <a:lnTo>
                    <a:pt x="7" y="421"/>
                  </a:lnTo>
                  <a:lnTo>
                    <a:pt x="9" y="421"/>
                  </a:lnTo>
                  <a:lnTo>
                    <a:pt x="11" y="418"/>
                  </a:lnTo>
                  <a:lnTo>
                    <a:pt x="11" y="418"/>
                  </a:lnTo>
                  <a:lnTo>
                    <a:pt x="17" y="410"/>
                  </a:lnTo>
                  <a:lnTo>
                    <a:pt x="24" y="404"/>
                  </a:lnTo>
                  <a:lnTo>
                    <a:pt x="32" y="397"/>
                  </a:lnTo>
                  <a:lnTo>
                    <a:pt x="39" y="392"/>
                  </a:lnTo>
                  <a:lnTo>
                    <a:pt x="56" y="381"/>
                  </a:lnTo>
                  <a:lnTo>
                    <a:pt x="73" y="372"/>
                  </a:lnTo>
                  <a:lnTo>
                    <a:pt x="73" y="372"/>
                  </a:lnTo>
                  <a:lnTo>
                    <a:pt x="94" y="362"/>
                  </a:lnTo>
                  <a:lnTo>
                    <a:pt x="115" y="349"/>
                  </a:lnTo>
                  <a:lnTo>
                    <a:pt x="135" y="336"/>
                  </a:lnTo>
                  <a:lnTo>
                    <a:pt x="156" y="324"/>
                  </a:lnTo>
                  <a:lnTo>
                    <a:pt x="156" y="324"/>
                  </a:lnTo>
                  <a:lnTo>
                    <a:pt x="352" y="209"/>
                  </a:lnTo>
                  <a:lnTo>
                    <a:pt x="352" y="209"/>
                  </a:lnTo>
                  <a:lnTo>
                    <a:pt x="434" y="159"/>
                  </a:lnTo>
                  <a:lnTo>
                    <a:pt x="517" y="109"/>
                  </a:lnTo>
                  <a:lnTo>
                    <a:pt x="517" y="109"/>
                  </a:lnTo>
                  <a:lnTo>
                    <a:pt x="536" y="96"/>
                  </a:lnTo>
                  <a:lnTo>
                    <a:pt x="556" y="83"/>
                  </a:lnTo>
                  <a:lnTo>
                    <a:pt x="594" y="56"/>
                  </a:lnTo>
                  <a:lnTo>
                    <a:pt x="594" y="56"/>
                  </a:lnTo>
                  <a:lnTo>
                    <a:pt x="610" y="44"/>
                  </a:lnTo>
                  <a:lnTo>
                    <a:pt x="627" y="32"/>
                  </a:lnTo>
                  <a:lnTo>
                    <a:pt x="636" y="27"/>
                  </a:lnTo>
                  <a:lnTo>
                    <a:pt x="645" y="22"/>
                  </a:lnTo>
                  <a:lnTo>
                    <a:pt x="654" y="18"/>
                  </a:lnTo>
                  <a:lnTo>
                    <a:pt x="662" y="17"/>
                  </a:lnTo>
                  <a:lnTo>
                    <a:pt x="662" y="17"/>
                  </a:lnTo>
                  <a:lnTo>
                    <a:pt x="666" y="14"/>
                  </a:lnTo>
                  <a:lnTo>
                    <a:pt x="667" y="13"/>
                  </a:lnTo>
                  <a:lnTo>
                    <a:pt x="669" y="10"/>
                  </a:lnTo>
                  <a:lnTo>
                    <a:pt x="669" y="5"/>
                  </a:lnTo>
                  <a:lnTo>
                    <a:pt x="669" y="5"/>
                  </a:lnTo>
                  <a:lnTo>
                    <a:pt x="667" y="2"/>
                  </a:lnTo>
                  <a:lnTo>
                    <a:pt x="666" y="1"/>
                  </a:lnTo>
                  <a:lnTo>
                    <a:pt x="662" y="0"/>
                  </a:lnTo>
                  <a:lnTo>
                    <a:pt x="658" y="1"/>
                  </a:lnTo>
                  <a:lnTo>
                    <a:pt x="657" y="2"/>
                  </a:lnTo>
                  <a:lnTo>
                    <a:pt x="657" y="5"/>
                  </a:lnTo>
                  <a:lnTo>
                    <a:pt x="657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62" name="Freeform 388"/>
            <p:cNvSpPr/>
            <p:nvPr/>
          </p:nvSpPr>
          <p:spPr bwMode="auto">
            <a:xfrm>
              <a:off x="5648326" y="1501776"/>
              <a:ext cx="149225" cy="60325"/>
            </a:xfrm>
            <a:custGeom>
              <a:avLst/>
              <a:gdLst/>
              <a:ahLst/>
              <a:cxnLst>
                <a:cxn ang="0">
                  <a:pos x="372" y="0"/>
                </a:cxn>
                <a:cxn ang="0">
                  <a:pos x="372" y="0"/>
                </a:cxn>
                <a:cxn ang="0">
                  <a:pos x="361" y="1"/>
                </a:cxn>
                <a:cxn ang="0">
                  <a:pos x="352" y="4"/>
                </a:cxn>
                <a:cxn ang="0">
                  <a:pos x="334" y="10"/>
                </a:cxn>
                <a:cxn ang="0">
                  <a:pos x="297" y="26"/>
                </a:cxn>
                <a:cxn ang="0">
                  <a:pos x="297" y="26"/>
                </a:cxn>
                <a:cxn ang="0">
                  <a:pos x="271" y="36"/>
                </a:cxn>
                <a:cxn ang="0">
                  <a:pos x="244" y="45"/>
                </a:cxn>
                <a:cxn ang="0">
                  <a:pos x="218" y="55"/>
                </a:cxn>
                <a:cxn ang="0">
                  <a:pos x="191" y="64"/>
                </a:cxn>
                <a:cxn ang="0">
                  <a:pos x="191" y="64"/>
                </a:cxn>
                <a:cxn ang="0">
                  <a:pos x="102" y="99"/>
                </a:cxn>
                <a:cxn ang="0">
                  <a:pos x="58" y="117"/>
                </a:cxn>
                <a:cxn ang="0">
                  <a:pos x="15" y="137"/>
                </a:cxn>
                <a:cxn ang="0">
                  <a:pos x="15" y="137"/>
                </a:cxn>
                <a:cxn ang="0">
                  <a:pos x="11" y="136"/>
                </a:cxn>
                <a:cxn ang="0">
                  <a:pos x="10" y="137"/>
                </a:cxn>
                <a:cxn ang="0">
                  <a:pos x="8" y="138"/>
                </a:cxn>
                <a:cxn ang="0">
                  <a:pos x="2" y="144"/>
                </a:cxn>
                <a:cxn ang="0">
                  <a:pos x="2" y="144"/>
                </a:cxn>
                <a:cxn ang="0">
                  <a:pos x="0" y="145"/>
                </a:cxn>
                <a:cxn ang="0">
                  <a:pos x="0" y="147"/>
                </a:cxn>
                <a:cxn ang="0">
                  <a:pos x="2" y="151"/>
                </a:cxn>
                <a:cxn ang="0">
                  <a:pos x="4" y="153"/>
                </a:cxn>
                <a:cxn ang="0">
                  <a:pos x="7" y="153"/>
                </a:cxn>
                <a:cxn ang="0">
                  <a:pos x="8" y="153"/>
                </a:cxn>
                <a:cxn ang="0">
                  <a:pos x="8" y="153"/>
                </a:cxn>
                <a:cxn ang="0">
                  <a:pos x="54" y="132"/>
                </a:cxn>
                <a:cxn ang="0">
                  <a:pos x="101" y="112"/>
                </a:cxn>
                <a:cxn ang="0">
                  <a:pos x="194" y="76"/>
                </a:cxn>
                <a:cxn ang="0">
                  <a:pos x="194" y="76"/>
                </a:cxn>
                <a:cxn ang="0">
                  <a:pos x="215" y="66"/>
                </a:cxn>
                <a:cxn ang="0">
                  <a:pos x="237" y="59"/>
                </a:cxn>
                <a:cxn ang="0">
                  <a:pos x="282" y="44"/>
                </a:cxn>
                <a:cxn ang="0">
                  <a:pos x="282" y="44"/>
                </a:cxn>
                <a:cxn ang="0">
                  <a:pos x="304" y="35"/>
                </a:cxn>
                <a:cxn ang="0">
                  <a:pos x="326" y="25"/>
                </a:cxn>
                <a:cxn ang="0">
                  <a:pos x="348" y="15"/>
                </a:cxn>
                <a:cxn ang="0">
                  <a:pos x="360" y="13"/>
                </a:cxn>
                <a:cxn ang="0">
                  <a:pos x="372" y="10"/>
                </a:cxn>
                <a:cxn ang="0">
                  <a:pos x="372" y="10"/>
                </a:cxn>
                <a:cxn ang="0">
                  <a:pos x="373" y="10"/>
                </a:cxn>
                <a:cxn ang="0">
                  <a:pos x="376" y="9"/>
                </a:cxn>
                <a:cxn ang="0">
                  <a:pos x="377" y="5"/>
                </a:cxn>
                <a:cxn ang="0">
                  <a:pos x="377" y="2"/>
                </a:cxn>
                <a:cxn ang="0">
                  <a:pos x="376" y="1"/>
                </a:cxn>
                <a:cxn ang="0">
                  <a:pos x="373" y="0"/>
                </a:cxn>
                <a:cxn ang="0">
                  <a:pos x="372" y="0"/>
                </a:cxn>
                <a:cxn ang="0">
                  <a:pos x="372" y="0"/>
                </a:cxn>
              </a:cxnLst>
              <a:rect l="0" t="0" r="r" b="b"/>
              <a:pathLst>
                <a:path w="377" h="153">
                  <a:moveTo>
                    <a:pt x="372" y="0"/>
                  </a:moveTo>
                  <a:lnTo>
                    <a:pt x="372" y="0"/>
                  </a:lnTo>
                  <a:lnTo>
                    <a:pt x="361" y="1"/>
                  </a:lnTo>
                  <a:lnTo>
                    <a:pt x="352" y="4"/>
                  </a:lnTo>
                  <a:lnTo>
                    <a:pt x="334" y="10"/>
                  </a:lnTo>
                  <a:lnTo>
                    <a:pt x="297" y="26"/>
                  </a:lnTo>
                  <a:lnTo>
                    <a:pt x="297" y="26"/>
                  </a:lnTo>
                  <a:lnTo>
                    <a:pt x="271" y="36"/>
                  </a:lnTo>
                  <a:lnTo>
                    <a:pt x="244" y="45"/>
                  </a:lnTo>
                  <a:lnTo>
                    <a:pt x="218" y="55"/>
                  </a:lnTo>
                  <a:lnTo>
                    <a:pt x="191" y="64"/>
                  </a:lnTo>
                  <a:lnTo>
                    <a:pt x="191" y="64"/>
                  </a:lnTo>
                  <a:lnTo>
                    <a:pt x="102" y="99"/>
                  </a:lnTo>
                  <a:lnTo>
                    <a:pt x="58" y="117"/>
                  </a:lnTo>
                  <a:lnTo>
                    <a:pt x="15" y="137"/>
                  </a:lnTo>
                  <a:lnTo>
                    <a:pt x="15" y="137"/>
                  </a:lnTo>
                  <a:lnTo>
                    <a:pt x="11" y="136"/>
                  </a:lnTo>
                  <a:lnTo>
                    <a:pt x="10" y="137"/>
                  </a:lnTo>
                  <a:lnTo>
                    <a:pt x="8" y="138"/>
                  </a:lnTo>
                  <a:lnTo>
                    <a:pt x="2" y="144"/>
                  </a:lnTo>
                  <a:lnTo>
                    <a:pt x="2" y="144"/>
                  </a:lnTo>
                  <a:lnTo>
                    <a:pt x="0" y="145"/>
                  </a:lnTo>
                  <a:lnTo>
                    <a:pt x="0" y="147"/>
                  </a:lnTo>
                  <a:lnTo>
                    <a:pt x="2" y="151"/>
                  </a:lnTo>
                  <a:lnTo>
                    <a:pt x="4" y="153"/>
                  </a:lnTo>
                  <a:lnTo>
                    <a:pt x="7" y="153"/>
                  </a:lnTo>
                  <a:lnTo>
                    <a:pt x="8" y="153"/>
                  </a:lnTo>
                  <a:lnTo>
                    <a:pt x="8" y="153"/>
                  </a:lnTo>
                  <a:lnTo>
                    <a:pt x="54" y="132"/>
                  </a:lnTo>
                  <a:lnTo>
                    <a:pt x="101" y="112"/>
                  </a:lnTo>
                  <a:lnTo>
                    <a:pt x="194" y="76"/>
                  </a:lnTo>
                  <a:lnTo>
                    <a:pt x="194" y="76"/>
                  </a:lnTo>
                  <a:lnTo>
                    <a:pt x="215" y="66"/>
                  </a:lnTo>
                  <a:lnTo>
                    <a:pt x="237" y="59"/>
                  </a:lnTo>
                  <a:lnTo>
                    <a:pt x="282" y="44"/>
                  </a:lnTo>
                  <a:lnTo>
                    <a:pt x="282" y="44"/>
                  </a:lnTo>
                  <a:lnTo>
                    <a:pt x="304" y="35"/>
                  </a:lnTo>
                  <a:lnTo>
                    <a:pt x="326" y="25"/>
                  </a:lnTo>
                  <a:lnTo>
                    <a:pt x="348" y="15"/>
                  </a:lnTo>
                  <a:lnTo>
                    <a:pt x="360" y="13"/>
                  </a:lnTo>
                  <a:lnTo>
                    <a:pt x="372" y="10"/>
                  </a:lnTo>
                  <a:lnTo>
                    <a:pt x="372" y="10"/>
                  </a:lnTo>
                  <a:lnTo>
                    <a:pt x="373" y="10"/>
                  </a:lnTo>
                  <a:lnTo>
                    <a:pt x="376" y="9"/>
                  </a:lnTo>
                  <a:lnTo>
                    <a:pt x="377" y="5"/>
                  </a:lnTo>
                  <a:lnTo>
                    <a:pt x="377" y="2"/>
                  </a:lnTo>
                  <a:lnTo>
                    <a:pt x="376" y="1"/>
                  </a:lnTo>
                  <a:lnTo>
                    <a:pt x="373" y="0"/>
                  </a:lnTo>
                  <a:lnTo>
                    <a:pt x="372" y="0"/>
                  </a:lnTo>
                  <a:lnTo>
                    <a:pt x="37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63" name="Freeform 389"/>
            <p:cNvSpPr/>
            <p:nvPr/>
          </p:nvSpPr>
          <p:spPr bwMode="auto">
            <a:xfrm>
              <a:off x="5649914" y="1543051"/>
              <a:ext cx="96838" cy="36513"/>
            </a:xfrm>
            <a:custGeom>
              <a:avLst/>
              <a:gdLst/>
              <a:ahLst/>
              <a:cxnLst>
                <a:cxn ang="0">
                  <a:pos x="238" y="0"/>
                </a:cxn>
                <a:cxn ang="0">
                  <a:pos x="238" y="0"/>
                </a:cxn>
                <a:cxn ang="0">
                  <a:pos x="226" y="4"/>
                </a:cxn>
                <a:cxn ang="0">
                  <a:pos x="214" y="9"/>
                </a:cxn>
                <a:cxn ang="0">
                  <a:pos x="201" y="14"/>
                </a:cxn>
                <a:cxn ang="0">
                  <a:pos x="194" y="15"/>
                </a:cxn>
                <a:cxn ang="0">
                  <a:pos x="188" y="17"/>
                </a:cxn>
                <a:cxn ang="0">
                  <a:pos x="188" y="17"/>
                </a:cxn>
                <a:cxn ang="0">
                  <a:pos x="174" y="19"/>
                </a:cxn>
                <a:cxn ang="0">
                  <a:pos x="158" y="25"/>
                </a:cxn>
                <a:cxn ang="0">
                  <a:pos x="130" y="36"/>
                </a:cxn>
                <a:cxn ang="0">
                  <a:pos x="130" y="36"/>
                </a:cxn>
                <a:cxn ang="0">
                  <a:pos x="115" y="42"/>
                </a:cxn>
                <a:cxn ang="0">
                  <a:pos x="99" y="49"/>
                </a:cxn>
                <a:cxn ang="0">
                  <a:pos x="69" y="62"/>
                </a:cxn>
                <a:cxn ang="0">
                  <a:pos x="53" y="69"/>
                </a:cxn>
                <a:cxn ang="0">
                  <a:pos x="38" y="74"/>
                </a:cxn>
                <a:cxn ang="0">
                  <a:pos x="22" y="78"/>
                </a:cxn>
                <a:cxn ang="0">
                  <a:pos x="6" y="79"/>
                </a:cxn>
                <a:cxn ang="0">
                  <a:pos x="6" y="79"/>
                </a:cxn>
                <a:cxn ang="0">
                  <a:pos x="4" y="81"/>
                </a:cxn>
                <a:cxn ang="0">
                  <a:pos x="1" y="82"/>
                </a:cxn>
                <a:cxn ang="0">
                  <a:pos x="0" y="86"/>
                </a:cxn>
                <a:cxn ang="0">
                  <a:pos x="1" y="90"/>
                </a:cxn>
                <a:cxn ang="0">
                  <a:pos x="4" y="91"/>
                </a:cxn>
                <a:cxn ang="0">
                  <a:pos x="6" y="91"/>
                </a:cxn>
                <a:cxn ang="0">
                  <a:pos x="6" y="91"/>
                </a:cxn>
                <a:cxn ang="0">
                  <a:pos x="21" y="90"/>
                </a:cxn>
                <a:cxn ang="0">
                  <a:pos x="35" y="87"/>
                </a:cxn>
                <a:cxn ang="0">
                  <a:pos x="49" y="82"/>
                </a:cxn>
                <a:cxn ang="0">
                  <a:pos x="64" y="78"/>
                </a:cxn>
                <a:cxn ang="0">
                  <a:pos x="92" y="65"/>
                </a:cxn>
                <a:cxn ang="0">
                  <a:pos x="119" y="53"/>
                </a:cxn>
                <a:cxn ang="0">
                  <a:pos x="119" y="53"/>
                </a:cxn>
                <a:cxn ang="0">
                  <a:pos x="137" y="44"/>
                </a:cxn>
                <a:cxn ang="0">
                  <a:pos x="157" y="38"/>
                </a:cxn>
                <a:cxn ang="0">
                  <a:pos x="176" y="31"/>
                </a:cxn>
                <a:cxn ang="0">
                  <a:pos x="194" y="28"/>
                </a:cxn>
                <a:cxn ang="0">
                  <a:pos x="194" y="28"/>
                </a:cxn>
                <a:cxn ang="0">
                  <a:pos x="201" y="27"/>
                </a:cxn>
                <a:cxn ang="0">
                  <a:pos x="208" y="25"/>
                </a:cxn>
                <a:cxn ang="0">
                  <a:pos x="218" y="21"/>
                </a:cxn>
                <a:cxn ang="0">
                  <a:pos x="230" y="15"/>
                </a:cxn>
                <a:cxn ang="0">
                  <a:pos x="242" y="11"/>
                </a:cxn>
                <a:cxn ang="0">
                  <a:pos x="242" y="11"/>
                </a:cxn>
                <a:cxn ang="0">
                  <a:pos x="243" y="10"/>
                </a:cxn>
                <a:cxn ang="0">
                  <a:pos x="244" y="9"/>
                </a:cxn>
                <a:cxn ang="0">
                  <a:pos x="246" y="6"/>
                </a:cxn>
                <a:cxn ang="0">
                  <a:pos x="246" y="5"/>
                </a:cxn>
                <a:cxn ang="0">
                  <a:pos x="243" y="1"/>
                </a:cxn>
                <a:cxn ang="0">
                  <a:pos x="240" y="0"/>
                </a:cxn>
                <a:cxn ang="0">
                  <a:pos x="238" y="0"/>
                </a:cxn>
                <a:cxn ang="0">
                  <a:pos x="238" y="0"/>
                </a:cxn>
              </a:cxnLst>
              <a:rect l="0" t="0" r="r" b="b"/>
              <a:pathLst>
                <a:path w="246" h="91">
                  <a:moveTo>
                    <a:pt x="238" y="0"/>
                  </a:moveTo>
                  <a:lnTo>
                    <a:pt x="238" y="0"/>
                  </a:lnTo>
                  <a:lnTo>
                    <a:pt x="226" y="4"/>
                  </a:lnTo>
                  <a:lnTo>
                    <a:pt x="214" y="9"/>
                  </a:lnTo>
                  <a:lnTo>
                    <a:pt x="201" y="14"/>
                  </a:lnTo>
                  <a:lnTo>
                    <a:pt x="194" y="15"/>
                  </a:lnTo>
                  <a:lnTo>
                    <a:pt x="188" y="17"/>
                  </a:lnTo>
                  <a:lnTo>
                    <a:pt x="188" y="17"/>
                  </a:lnTo>
                  <a:lnTo>
                    <a:pt x="174" y="19"/>
                  </a:lnTo>
                  <a:lnTo>
                    <a:pt x="158" y="25"/>
                  </a:lnTo>
                  <a:lnTo>
                    <a:pt x="130" y="36"/>
                  </a:lnTo>
                  <a:lnTo>
                    <a:pt x="130" y="36"/>
                  </a:lnTo>
                  <a:lnTo>
                    <a:pt x="115" y="42"/>
                  </a:lnTo>
                  <a:lnTo>
                    <a:pt x="99" y="49"/>
                  </a:lnTo>
                  <a:lnTo>
                    <a:pt x="69" y="62"/>
                  </a:lnTo>
                  <a:lnTo>
                    <a:pt x="53" y="69"/>
                  </a:lnTo>
                  <a:lnTo>
                    <a:pt x="38" y="74"/>
                  </a:lnTo>
                  <a:lnTo>
                    <a:pt x="22" y="78"/>
                  </a:lnTo>
                  <a:lnTo>
                    <a:pt x="6" y="79"/>
                  </a:lnTo>
                  <a:lnTo>
                    <a:pt x="6" y="79"/>
                  </a:lnTo>
                  <a:lnTo>
                    <a:pt x="4" y="81"/>
                  </a:lnTo>
                  <a:lnTo>
                    <a:pt x="1" y="82"/>
                  </a:lnTo>
                  <a:lnTo>
                    <a:pt x="0" y="86"/>
                  </a:lnTo>
                  <a:lnTo>
                    <a:pt x="1" y="90"/>
                  </a:lnTo>
                  <a:lnTo>
                    <a:pt x="4" y="91"/>
                  </a:lnTo>
                  <a:lnTo>
                    <a:pt x="6" y="91"/>
                  </a:lnTo>
                  <a:lnTo>
                    <a:pt x="6" y="91"/>
                  </a:lnTo>
                  <a:lnTo>
                    <a:pt x="21" y="90"/>
                  </a:lnTo>
                  <a:lnTo>
                    <a:pt x="35" y="87"/>
                  </a:lnTo>
                  <a:lnTo>
                    <a:pt x="49" y="82"/>
                  </a:lnTo>
                  <a:lnTo>
                    <a:pt x="64" y="78"/>
                  </a:lnTo>
                  <a:lnTo>
                    <a:pt x="92" y="65"/>
                  </a:lnTo>
                  <a:lnTo>
                    <a:pt x="119" y="53"/>
                  </a:lnTo>
                  <a:lnTo>
                    <a:pt x="119" y="53"/>
                  </a:lnTo>
                  <a:lnTo>
                    <a:pt x="137" y="44"/>
                  </a:lnTo>
                  <a:lnTo>
                    <a:pt x="157" y="38"/>
                  </a:lnTo>
                  <a:lnTo>
                    <a:pt x="176" y="31"/>
                  </a:lnTo>
                  <a:lnTo>
                    <a:pt x="194" y="28"/>
                  </a:lnTo>
                  <a:lnTo>
                    <a:pt x="194" y="28"/>
                  </a:lnTo>
                  <a:lnTo>
                    <a:pt x="201" y="27"/>
                  </a:lnTo>
                  <a:lnTo>
                    <a:pt x="208" y="25"/>
                  </a:lnTo>
                  <a:lnTo>
                    <a:pt x="218" y="21"/>
                  </a:lnTo>
                  <a:lnTo>
                    <a:pt x="230" y="15"/>
                  </a:lnTo>
                  <a:lnTo>
                    <a:pt x="242" y="11"/>
                  </a:lnTo>
                  <a:lnTo>
                    <a:pt x="242" y="11"/>
                  </a:lnTo>
                  <a:lnTo>
                    <a:pt x="243" y="10"/>
                  </a:lnTo>
                  <a:lnTo>
                    <a:pt x="244" y="9"/>
                  </a:lnTo>
                  <a:lnTo>
                    <a:pt x="246" y="6"/>
                  </a:lnTo>
                  <a:lnTo>
                    <a:pt x="246" y="5"/>
                  </a:lnTo>
                  <a:lnTo>
                    <a:pt x="243" y="1"/>
                  </a:lnTo>
                  <a:lnTo>
                    <a:pt x="240" y="0"/>
                  </a:lnTo>
                  <a:lnTo>
                    <a:pt x="238" y="0"/>
                  </a:lnTo>
                  <a:lnTo>
                    <a:pt x="23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64" name="Freeform 390"/>
            <p:cNvSpPr/>
            <p:nvPr/>
          </p:nvSpPr>
          <p:spPr bwMode="auto">
            <a:xfrm>
              <a:off x="5273676" y="1162051"/>
              <a:ext cx="122238" cy="95250"/>
            </a:xfrm>
            <a:custGeom>
              <a:avLst/>
              <a:gdLst/>
              <a:ahLst/>
              <a:cxnLst>
                <a:cxn ang="0">
                  <a:pos x="298" y="1"/>
                </a:cxn>
                <a:cxn ang="0">
                  <a:pos x="298" y="1"/>
                </a:cxn>
                <a:cxn ang="0">
                  <a:pos x="277" y="21"/>
                </a:cxn>
                <a:cxn ang="0">
                  <a:pos x="256" y="39"/>
                </a:cxn>
                <a:cxn ang="0">
                  <a:pos x="234" y="56"/>
                </a:cxn>
                <a:cxn ang="0">
                  <a:pos x="210" y="72"/>
                </a:cxn>
                <a:cxn ang="0">
                  <a:pos x="163" y="103"/>
                </a:cxn>
                <a:cxn ang="0">
                  <a:pos x="116" y="136"/>
                </a:cxn>
                <a:cxn ang="0">
                  <a:pos x="116" y="136"/>
                </a:cxn>
                <a:cxn ang="0">
                  <a:pos x="96" y="152"/>
                </a:cxn>
                <a:cxn ang="0">
                  <a:pos x="77" y="167"/>
                </a:cxn>
                <a:cxn ang="0">
                  <a:pos x="56" y="183"/>
                </a:cxn>
                <a:cxn ang="0">
                  <a:pos x="35" y="198"/>
                </a:cxn>
                <a:cxn ang="0">
                  <a:pos x="35" y="198"/>
                </a:cxn>
                <a:cxn ang="0">
                  <a:pos x="24" y="204"/>
                </a:cxn>
                <a:cxn ang="0">
                  <a:pos x="14" y="212"/>
                </a:cxn>
                <a:cxn ang="0">
                  <a:pos x="6" y="221"/>
                </a:cxn>
                <a:cxn ang="0">
                  <a:pos x="2" y="226"/>
                </a:cxn>
                <a:cxn ang="0">
                  <a:pos x="0" y="233"/>
                </a:cxn>
                <a:cxn ang="0">
                  <a:pos x="0" y="233"/>
                </a:cxn>
                <a:cxn ang="0">
                  <a:pos x="0" y="235"/>
                </a:cxn>
                <a:cxn ang="0">
                  <a:pos x="0" y="237"/>
                </a:cxn>
                <a:cxn ang="0">
                  <a:pos x="1" y="238"/>
                </a:cxn>
                <a:cxn ang="0">
                  <a:pos x="3" y="239"/>
                </a:cxn>
                <a:cxn ang="0">
                  <a:pos x="7" y="239"/>
                </a:cxn>
                <a:cxn ang="0">
                  <a:pos x="9" y="238"/>
                </a:cxn>
                <a:cxn ang="0">
                  <a:pos x="10" y="235"/>
                </a:cxn>
                <a:cxn ang="0">
                  <a:pos x="10" y="235"/>
                </a:cxn>
                <a:cxn ang="0">
                  <a:pos x="14" y="229"/>
                </a:cxn>
                <a:cxn ang="0">
                  <a:pos x="19" y="222"/>
                </a:cxn>
                <a:cxn ang="0">
                  <a:pos x="26" y="216"/>
                </a:cxn>
                <a:cxn ang="0">
                  <a:pos x="34" y="211"/>
                </a:cxn>
                <a:cxn ang="0">
                  <a:pos x="49" y="201"/>
                </a:cxn>
                <a:cxn ang="0">
                  <a:pos x="62" y="194"/>
                </a:cxn>
                <a:cxn ang="0">
                  <a:pos x="62" y="194"/>
                </a:cxn>
                <a:cxn ang="0">
                  <a:pos x="83" y="178"/>
                </a:cxn>
                <a:cxn ang="0">
                  <a:pos x="103" y="161"/>
                </a:cxn>
                <a:cxn ang="0">
                  <a:pos x="124" y="145"/>
                </a:cxn>
                <a:cxn ang="0">
                  <a:pos x="145" y="130"/>
                </a:cxn>
                <a:cxn ang="0">
                  <a:pos x="145" y="130"/>
                </a:cxn>
                <a:cxn ang="0">
                  <a:pos x="187" y="102"/>
                </a:cxn>
                <a:cxn ang="0">
                  <a:pos x="228" y="73"/>
                </a:cxn>
                <a:cxn ang="0">
                  <a:pos x="249" y="59"/>
                </a:cxn>
                <a:cxn ang="0">
                  <a:pos x="269" y="43"/>
                </a:cxn>
                <a:cxn ang="0">
                  <a:pos x="287" y="26"/>
                </a:cxn>
                <a:cxn ang="0">
                  <a:pos x="306" y="9"/>
                </a:cxn>
                <a:cxn ang="0">
                  <a:pos x="306" y="9"/>
                </a:cxn>
                <a:cxn ang="0">
                  <a:pos x="307" y="8"/>
                </a:cxn>
                <a:cxn ang="0">
                  <a:pos x="307" y="5"/>
                </a:cxn>
                <a:cxn ang="0">
                  <a:pos x="306" y="1"/>
                </a:cxn>
                <a:cxn ang="0">
                  <a:pos x="302" y="0"/>
                </a:cxn>
                <a:cxn ang="0">
                  <a:pos x="300" y="0"/>
                </a:cxn>
                <a:cxn ang="0">
                  <a:pos x="298" y="1"/>
                </a:cxn>
                <a:cxn ang="0">
                  <a:pos x="298" y="1"/>
                </a:cxn>
              </a:cxnLst>
              <a:rect l="0" t="0" r="r" b="b"/>
              <a:pathLst>
                <a:path w="307" h="239">
                  <a:moveTo>
                    <a:pt x="298" y="1"/>
                  </a:moveTo>
                  <a:lnTo>
                    <a:pt x="298" y="1"/>
                  </a:lnTo>
                  <a:lnTo>
                    <a:pt x="277" y="21"/>
                  </a:lnTo>
                  <a:lnTo>
                    <a:pt x="256" y="39"/>
                  </a:lnTo>
                  <a:lnTo>
                    <a:pt x="234" y="56"/>
                  </a:lnTo>
                  <a:lnTo>
                    <a:pt x="210" y="72"/>
                  </a:lnTo>
                  <a:lnTo>
                    <a:pt x="163" y="103"/>
                  </a:lnTo>
                  <a:lnTo>
                    <a:pt x="116" y="136"/>
                  </a:lnTo>
                  <a:lnTo>
                    <a:pt x="116" y="136"/>
                  </a:lnTo>
                  <a:lnTo>
                    <a:pt x="96" y="152"/>
                  </a:lnTo>
                  <a:lnTo>
                    <a:pt x="77" y="167"/>
                  </a:lnTo>
                  <a:lnTo>
                    <a:pt x="56" y="183"/>
                  </a:lnTo>
                  <a:lnTo>
                    <a:pt x="35" y="198"/>
                  </a:lnTo>
                  <a:lnTo>
                    <a:pt x="35" y="198"/>
                  </a:lnTo>
                  <a:lnTo>
                    <a:pt x="24" y="204"/>
                  </a:lnTo>
                  <a:lnTo>
                    <a:pt x="14" y="212"/>
                  </a:lnTo>
                  <a:lnTo>
                    <a:pt x="6" y="221"/>
                  </a:lnTo>
                  <a:lnTo>
                    <a:pt x="2" y="226"/>
                  </a:lnTo>
                  <a:lnTo>
                    <a:pt x="0" y="233"/>
                  </a:lnTo>
                  <a:lnTo>
                    <a:pt x="0" y="233"/>
                  </a:lnTo>
                  <a:lnTo>
                    <a:pt x="0" y="235"/>
                  </a:lnTo>
                  <a:lnTo>
                    <a:pt x="0" y="237"/>
                  </a:lnTo>
                  <a:lnTo>
                    <a:pt x="1" y="238"/>
                  </a:lnTo>
                  <a:lnTo>
                    <a:pt x="3" y="239"/>
                  </a:lnTo>
                  <a:lnTo>
                    <a:pt x="7" y="239"/>
                  </a:lnTo>
                  <a:lnTo>
                    <a:pt x="9" y="238"/>
                  </a:lnTo>
                  <a:lnTo>
                    <a:pt x="10" y="235"/>
                  </a:lnTo>
                  <a:lnTo>
                    <a:pt x="10" y="235"/>
                  </a:lnTo>
                  <a:lnTo>
                    <a:pt x="14" y="229"/>
                  </a:lnTo>
                  <a:lnTo>
                    <a:pt x="19" y="222"/>
                  </a:lnTo>
                  <a:lnTo>
                    <a:pt x="26" y="216"/>
                  </a:lnTo>
                  <a:lnTo>
                    <a:pt x="34" y="211"/>
                  </a:lnTo>
                  <a:lnTo>
                    <a:pt x="49" y="201"/>
                  </a:lnTo>
                  <a:lnTo>
                    <a:pt x="62" y="194"/>
                  </a:lnTo>
                  <a:lnTo>
                    <a:pt x="62" y="194"/>
                  </a:lnTo>
                  <a:lnTo>
                    <a:pt x="83" y="178"/>
                  </a:lnTo>
                  <a:lnTo>
                    <a:pt x="103" y="161"/>
                  </a:lnTo>
                  <a:lnTo>
                    <a:pt x="124" y="145"/>
                  </a:lnTo>
                  <a:lnTo>
                    <a:pt x="145" y="130"/>
                  </a:lnTo>
                  <a:lnTo>
                    <a:pt x="145" y="130"/>
                  </a:lnTo>
                  <a:lnTo>
                    <a:pt x="187" y="102"/>
                  </a:lnTo>
                  <a:lnTo>
                    <a:pt x="228" y="73"/>
                  </a:lnTo>
                  <a:lnTo>
                    <a:pt x="249" y="59"/>
                  </a:lnTo>
                  <a:lnTo>
                    <a:pt x="269" y="43"/>
                  </a:lnTo>
                  <a:lnTo>
                    <a:pt x="287" y="26"/>
                  </a:lnTo>
                  <a:lnTo>
                    <a:pt x="306" y="9"/>
                  </a:lnTo>
                  <a:lnTo>
                    <a:pt x="306" y="9"/>
                  </a:lnTo>
                  <a:lnTo>
                    <a:pt x="307" y="8"/>
                  </a:lnTo>
                  <a:lnTo>
                    <a:pt x="307" y="5"/>
                  </a:lnTo>
                  <a:lnTo>
                    <a:pt x="306" y="1"/>
                  </a:lnTo>
                  <a:lnTo>
                    <a:pt x="302" y="0"/>
                  </a:lnTo>
                  <a:lnTo>
                    <a:pt x="300" y="0"/>
                  </a:lnTo>
                  <a:lnTo>
                    <a:pt x="298" y="1"/>
                  </a:lnTo>
                  <a:lnTo>
                    <a:pt x="298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65" name="Freeform 391"/>
            <p:cNvSpPr/>
            <p:nvPr/>
          </p:nvSpPr>
          <p:spPr bwMode="auto">
            <a:xfrm>
              <a:off x="5329239" y="1193801"/>
              <a:ext cx="87313" cy="68263"/>
            </a:xfrm>
            <a:custGeom>
              <a:avLst/>
              <a:gdLst/>
              <a:ahLst/>
              <a:cxnLst>
                <a:cxn ang="0">
                  <a:pos x="210" y="0"/>
                </a:cxn>
                <a:cxn ang="0">
                  <a:pos x="210" y="0"/>
                </a:cxn>
                <a:cxn ang="0">
                  <a:pos x="203" y="2"/>
                </a:cxn>
                <a:cxn ang="0">
                  <a:pos x="193" y="5"/>
                </a:cxn>
                <a:cxn ang="0">
                  <a:pos x="176" y="13"/>
                </a:cxn>
                <a:cxn ang="0">
                  <a:pos x="161" y="22"/>
                </a:cxn>
                <a:cxn ang="0">
                  <a:pos x="145" y="34"/>
                </a:cxn>
                <a:cxn ang="0">
                  <a:pos x="116" y="59"/>
                </a:cxn>
                <a:cxn ang="0">
                  <a:pos x="87" y="81"/>
                </a:cxn>
                <a:cxn ang="0">
                  <a:pos x="87" y="81"/>
                </a:cxn>
                <a:cxn ang="0">
                  <a:pos x="56" y="106"/>
                </a:cxn>
                <a:cxn ang="0">
                  <a:pos x="40" y="119"/>
                </a:cxn>
                <a:cxn ang="0">
                  <a:pos x="26" y="133"/>
                </a:cxn>
                <a:cxn ang="0">
                  <a:pos x="26" y="133"/>
                </a:cxn>
                <a:cxn ang="0">
                  <a:pos x="12" y="146"/>
                </a:cxn>
                <a:cxn ang="0">
                  <a:pos x="5" y="154"/>
                </a:cxn>
                <a:cxn ang="0">
                  <a:pos x="0" y="163"/>
                </a:cxn>
                <a:cxn ang="0">
                  <a:pos x="0" y="163"/>
                </a:cxn>
                <a:cxn ang="0">
                  <a:pos x="0" y="166"/>
                </a:cxn>
                <a:cxn ang="0">
                  <a:pos x="1" y="169"/>
                </a:cxn>
                <a:cxn ang="0">
                  <a:pos x="1" y="169"/>
                </a:cxn>
                <a:cxn ang="0">
                  <a:pos x="2" y="170"/>
                </a:cxn>
                <a:cxn ang="0">
                  <a:pos x="2" y="170"/>
                </a:cxn>
                <a:cxn ang="0">
                  <a:pos x="5" y="171"/>
                </a:cxn>
                <a:cxn ang="0">
                  <a:pos x="6" y="171"/>
                </a:cxn>
                <a:cxn ang="0">
                  <a:pos x="10" y="169"/>
                </a:cxn>
                <a:cxn ang="0">
                  <a:pos x="12" y="167"/>
                </a:cxn>
                <a:cxn ang="0">
                  <a:pos x="13" y="166"/>
                </a:cxn>
                <a:cxn ang="0">
                  <a:pos x="12" y="163"/>
                </a:cxn>
                <a:cxn ang="0">
                  <a:pos x="10" y="162"/>
                </a:cxn>
                <a:cxn ang="0">
                  <a:pos x="10" y="162"/>
                </a:cxn>
                <a:cxn ang="0">
                  <a:pos x="102" y="85"/>
                </a:cxn>
                <a:cxn ang="0">
                  <a:pos x="102" y="85"/>
                </a:cxn>
                <a:cxn ang="0">
                  <a:pos x="127" y="64"/>
                </a:cxn>
                <a:cxn ang="0">
                  <a:pos x="154" y="42"/>
                </a:cxn>
                <a:cxn ang="0">
                  <a:pos x="169" y="31"/>
                </a:cxn>
                <a:cxn ang="0">
                  <a:pos x="183" y="22"/>
                </a:cxn>
                <a:cxn ang="0">
                  <a:pos x="197" y="16"/>
                </a:cxn>
                <a:cxn ang="0">
                  <a:pos x="213" y="12"/>
                </a:cxn>
                <a:cxn ang="0">
                  <a:pos x="213" y="12"/>
                </a:cxn>
                <a:cxn ang="0">
                  <a:pos x="216" y="10"/>
                </a:cxn>
                <a:cxn ang="0">
                  <a:pos x="217" y="9"/>
                </a:cxn>
                <a:cxn ang="0">
                  <a:pos x="218" y="6"/>
                </a:cxn>
                <a:cxn ang="0">
                  <a:pos x="217" y="5"/>
                </a:cxn>
                <a:cxn ang="0">
                  <a:pos x="216" y="1"/>
                </a:cxn>
                <a:cxn ang="0">
                  <a:pos x="213" y="0"/>
                </a:cxn>
                <a:cxn ang="0">
                  <a:pos x="210" y="0"/>
                </a:cxn>
                <a:cxn ang="0">
                  <a:pos x="210" y="0"/>
                </a:cxn>
              </a:cxnLst>
              <a:rect l="0" t="0" r="r" b="b"/>
              <a:pathLst>
                <a:path w="218" h="171">
                  <a:moveTo>
                    <a:pt x="210" y="0"/>
                  </a:moveTo>
                  <a:lnTo>
                    <a:pt x="210" y="0"/>
                  </a:lnTo>
                  <a:lnTo>
                    <a:pt x="203" y="2"/>
                  </a:lnTo>
                  <a:lnTo>
                    <a:pt x="193" y="5"/>
                  </a:lnTo>
                  <a:lnTo>
                    <a:pt x="176" y="13"/>
                  </a:lnTo>
                  <a:lnTo>
                    <a:pt x="161" y="22"/>
                  </a:lnTo>
                  <a:lnTo>
                    <a:pt x="145" y="34"/>
                  </a:lnTo>
                  <a:lnTo>
                    <a:pt x="116" y="59"/>
                  </a:lnTo>
                  <a:lnTo>
                    <a:pt x="87" y="81"/>
                  </a:lnTo>
                  <a:lnTo>
                    <a:pt x="87" y="81"/>
                  </a:lnTo>
                  <a:lnTo>
                    <a:pt x="56" y="106"/>
                  </a:lnTo>
                  <a:lnTo>
                    <a:pt x="40" y="119"/>
                  </a:lnTo>
                  <a:lnTo>
                    <a:pt x="26" y="133"/>
                  </a:lnTo>
                  <a:lnTo>
                    <a:pt x="26" y="133"/>
                  </a:lnTo>
                  <a:lnTo>
                    <a:pt x="12" y="146"/>
                  </a:lnTo>
                  <a:lnTo>
                    <a:pt x="5" y="154"/>
                  </a:lnTo>
                  <a:lnTo>
                    <a:pt x="0" y="163"/>
                  </a:lnTo>
                  <a:lnTo>
                    <a:pt x="0" y="163"/>
                  </a:lnTo>
                  <a:lnTo>
                    <a:pt x="0" y="166"/>
                  </a:lnTo>
                  <a:lnTo>
                    <a:pt x="1" y="169"/>
                  </a:lnTo>
                  <a:lnTo>
                    <a:pt x="1" y="169"/>
                  </a:lnTo>
                  <a:lnTo>
                    <a:pt x="2" y="170"/>
                  </a:lnTo>
                  <a:lnTo>
                    <a:pt x="2" y="170"/>
                  </a:lnTo>
                  <a:lnTo>
                    <a:pt x="5" y="171"/>
                  </a:lnTo>
                  <a:lnTo>
                    <a:pt x="6" y="171"/>
                  </a:lnTo>
                  <a:lnTo>
                    <a:pt x="10" y="169"/>
                  </a:lnTo>
                  <a:lnTo>
                    <a:pt x="12" y="167"/>
                  </a:lnTo>
                  <a:lnTo>
                    <a:pt x="13" y="166"/>
                  </a:lnTo>
                  <a:lnTo>
                    <a:pt x="12" y="163"/>
                  </a:lnTo>
                  <a:lnTo>
                    <a:pt x="10" y="162"/>
                  </a:lnTo>
                  <a:lnTo>
                    <a:pt x="10" y="162"/>
                  </a:lnTo>
                  <a:lnTo>
                    <a:pt x="102" y="85"/>
                  </a:lnTo>
                  <a:lnTo>
                    <a:pt x="102" y="85"/>
                  </a:lnTo>
                  <a:lnTo>
                    <a:pt x="127" y="64"/>
                  </a:lnTo>
                  <a:lnTo>
                    <a:pt x="154" y="42"/>
                  </a:lnTo>
                  <a:lnTo>
                    <a:pt x="169" y="31"/>
                  </a:lnTo>
                  <a:lnTo>
                    <a:pt x="183" y="22"/>
                  </a:lnTo>
                  <a:lnTo>
                    <a:pt x="197" y="16"/>
                  </a:lnTo>
                  <a:lnTo>
                    <a:pt x="213" y="12"/>
                  </a:lnTo>
                  <a:lnTo>
                    <a:pt x="213" y="12"/>
                  </a:lnTo>
                  <a:lnTo>
                    <a:pt x="216" y="10"/>
                  </a:lnTo>
                  <a:lnTo>
                    <a:pt x="217" y="9"/>
                  </a:lnTo>
                  <a:lnTo>
                    <a:pt x="218" y="6"/>
                  </a:lnTo>
                  <a:lnTo>
                    <a:pt x="217" y="5"/>
                  </a:lnTo>
                  <a:lnTo>
                    <a:pt x="216" y="1"/>
                  </a:lnTo>
                  <a:lnTo>
                    <a:pt x="213" y="0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66" name="Freeform 392"/>
            <p:cNvSpPr/>
            <p:nvPr/>
          </p:nvSpPr>
          <p:spPr bwMode="auto">
            <a:xfrm>
              <a:off x="5395914" y="1125538"/>
              <a:ext cx="141288" cy="26988"/>
            </a:xfrm>
            <a:custGeom>
              <a:avLst/>
              <a:gdLst/>
              <a:ahLst/>
              <a:cxnLst>
                <a:cxn ang="0">
                  <a:pos x="348" y="0"/>
                </a:cxn>
                <a:cxn ang="0">
                  <a:pos x="348" y="0"/>
                </a:cxn>
                <a:cxn ang="0">
                  <a:pos x="326" y="2"/>
                </a:cxn>
                <a:cxn ang="0">
                  <a:pos x="305" y="5"/>
                </a:cxn>
                <a:cxn ang="0">
                  <a:pos x="263" y="14"/>
                </a:cxn>
                <a:cxn ang="0">
                  <a:pos x="221" y="23"/>
                </a:cxn>
                <a:cxn ang="0">
                  <a:pos x="199" y="27"/>
                </a:cxn>
                <a:cxn ang="0">
                  <a:pos x="178" y="30"/>
                </a:cxn>
                <a:cxn ang="0">
                  <a:pos x="178" y="30"/>
                </a:cxn>
                <a:cxn ang="0">
                  <a:pos x="156" y="32"/>
                </a:cxn>
                <a:cxn ang="0">
                  <a:pos x="135" y="36"/>
                </a:cxn>
                <a:cxn ang="0">
                  <a:pos x="92" y="45"/>
                </a:cxn>
                <a:cxn ang="0">
                  <a:pos x="49" y="53"/>
                </a:cxn>
                <a:cxn ang="0">
                  <a:pos x="28" y="56"/>
                </a:cxn>
                <a:cxn ang="0">
                  <a:pos x="5" y="57"/>
                </a:cxn>
                <a:cxn ang="0">
                  <a:pos x="5" y="57"/>
                </a:cxn>
                <a:cxn ang="0">
                  <a:pos x="3" y="57"/>
                </a:cxn>
                <a:cxn ang="0">
                  <a:pos x="2" y="58"/>
                </a:cxn>
                <a:cxn ang="0">
                  <a:pos x="0" y="62"/>
                </a:cxn>
                <a:cxn ang="0">
                  <a:pos x="2" y="66"/>
                </a:cxn>
                <a:cxn ang="0">
                  <a:pos x="3" y="68"/>
                </a:cxn>
                <a:cxn ang="0">
                  <a:pos x="5" y="69"/>
                </a:cxn>
                <a:cxn ang="0">
                  <a:pos x="16" y="69"/>
                </a:cxn>
                <a:cxn ang="0">
                  <a:pos x="16" y="69"/>
                </a:cxn>
                <a:cxn ang="0">
                  <a:pos x="20" y="68"/>
                </a:cxn>
                <a:cxn ang="0">
                  <a:pos x="20" y="68"/>
                </a:cxn>
                <a:cxn ang="0">
                  <a:pos x="38" y="66"/>
                </a:cxn>
                <a:cxn ang="0">
                  <a:pos x="58" y="64"/>
                </a:cxn>
                <a:cxn ang="0">
                  <a:pos x="94" y="57"/>
                </a:cxn>
                <a:cxn ang="0">
                  <a:pos x="132" y="49"/>
                </a:cxn>
                <a:cxn ang="0">
                  <a:pos x="170" y="41"/>
                </a:cxn>
                <a:cxn ang="0">
                  <a:pos x="170" y="41"/>
                </a:cxn>
                <a:cxn ang="0">
                  <a:pos x="215" y="34"/>
                </a:cxn>
                <a:cxn ang="0">
                  <a:pos x="259" y="24"/>
                </a:cxn>
                <a:cxn ang="0">
                  <a:pos x="304" y="17"/>
                </a:cxn>
                <a:cxn ang="0">
                  <a:pos x="326" y="14"/>
                </a:cxn>
                <a:cxn ang="0">
                  <a:pos x="348" y="11"/>
                </a:cxn>
                <a:cxn ang="0">
                  <a:pos x="348" y="11"/>
                </a:cxn>
                <a:cxn ang="0">
                  <a:pos x="350" y="10"/>
                </a:cxn>
                <a:cxn ang="0">
                  <a:pos x="352" y="9"/>
                </a:cxn>
                <a:cxn ang="0">
                  <a:pos x="353" y="5"/>
                </a:cxn>
                <a:cxn ang="0">
                  <a:pos x="353" y="3"/>
                </a:cxn>
                <a:cxn ang="0">
                  <a:pos x="352" y="1"/>
                </a:cxn>
                <a:cxn ang="0">
                  <a:pos x="350" y="0"/>
                </a:cxn>
                <a:cxn ang="0">
                  <a:pos x="348" y="0"/>
                </a:cxn>
                <a:cxn ang="0">
                  <a:pos x="348" y="0"/>
                </a:cxn>
              </a:cxnLst>
              <a:rect l="0" t="0" r="r" b="b"/>
              <a:pathLst>
                <a:path w="353" h="69">
                  <a:moveTo>
                    <a:pt x="348" y="0"/>
                  </a:moveTo>
                  <a:lnTo>
                    <a:pt x="348" y="0"/>
                  </a:lnTo>
                  <a:lnTo>
                    <a:pt x="326" y="2"/>
                  </a:lnTo>
                  <a:lnTo>
                    <a:pt x="305" y="5"/>
                  </a:lnTo>
                  <a:lnTo>
                    <a:pt x="263" y="14"/>
                  </a:lnTo>
                  <a:lnTo>
                    <a:pt x="221" y="23"/>
                  </a:lnTo>
                  <a:lnTo>
                    <a:pt x="199" y="27"/>
                  </a:lnTo>
                  <a:lnTo>
                    <a:pt x="178" y="30"/>
                  </a:lnTo>
                  <a:lnTo>
                    <a:pt x="178" y="30"/>
                  </a:lnTo>
                  <a:lnTo>
                    <a:pt x="156" y="32"/>
                  </a:lnTo>
                  <a:lnTo>
                    <a:pt x="135" y="36"/>
                  </a:lnTo>
                  <a:lnTo>
                    <a:pt x="92" y="45"/>
                  </a:lnTo>
                  <a:lnTo>
                    <a:pt x="49" y="53"/>
                  </a:lnTo>
                  <a:lnTo>
                    <a:pt x="28" y="56"/>
                  </a:lnTo>
                  <a:lnTo>
                    <a:pt x="5" y="57"/>
                  </a:lnTo>
                  <a:lnTo>
                    <a:pt x="5" y="57"/>
                  </a:lnTo>
                  <a:lnTo>
                    <a:pt x="3" y="57"/>
                  </a:lnTo>
                  <a:lnTo>
                    <a:pt x="2" y="58"/>
                  </a:lnTo>
                  <a:lnTo>
                    <a:pt x="0" y="62"/>
                  </a:lnTo>
                  <a:lnTo>
                    <a:pt x="2" y="66"/>
                  </a:lnTo>
                  <a:lnTo>
                    <a:pt x="3" y="68"/>
                  </a:lnTo>
                  <a:lnTo>
                    <a:pt x="5" y="69"/>
                  </a:lnTo>
                  <a:lnTo>
                    <a:pt x="16" y="69"/>
                  </a:lnTo>
                  <a:lnTo>
                    <a:pt x="16" y="69"/>
                  </a:lnTo>
                  <a:lnTo>
                    <a:pt x="20" y="68"/>
                  </a:lnTo>
                  <a:lnTo>
                    <a:pt x="20" y="68"/>
                  </a:lnTo>
                  <a:lnTo>
                    <a:pt x="38" y="66"/>
                  </a:lnTo>
                  <a:lnTo>
                    <a:pt x="58" y="64"/>
                  </a:lnTo>
                  <a:lnTo>
                    <a:pt x="94" y="57"/>
                  </a:lnTo>
                  <a:lnTo>
                    <a:pt x="132" y="49"/>
                  </a:lnTo>
                  <a:lnTo>
                    <a:pt x="170" y="41"/>
                  </a:lnTo>
                  <a:lnTo>
                    <a:pt x="170" y="41"/>
                  </a:lnTo>
                  <a:lnTo>
                    <a:pt x="215" y="34"/>
                  </a:lnTo>
                  <a:lnTo>
                    <a:pt x="259" y="24"/>
                  </a:lnTo>
                  <a:lnTo>
                    <a:pt x="304" y="17"/>
                  </a:lnTo>
                  <a:lnTo>
                    <a:pt x="326" y="14"/>
                  </a:lnTo>
                  <a:lnTo>
                    <a:pt x="348" y="11"/>
                  </a:lnTo>
                  <a:lnTo>
                    <a:pt x="348" y="11"/>
                  </a:lnTo>
                  <a:lnTo>
                    <a:pt x="350" y="10"/>
                  </a:lnTo>
                  <a:lnTo>
                    <a:pt x="352" y="9"/>
                  </a:lnTo>
                  <a:lnTo>
                    <a:pt x="353" y="5"/>
                  </a:lnTo>
                  <a:lnTo>
                    <a:pt x="353" y="3"/>
                  </a:lnTo>
                  <a:lnTo>
                    <a:pt x="352" y="1"/>
                  </a:lnTo>
                  <a:lnTo>
                    <a:pt x="350" y="0"/>
                  </a:lnTo>
                  <a:lnTo>
                    <a:pt x="348" y="0"/>
                  </a:lnTo>
                  <a:lnTo>
                    <a:pt x="34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67" name="Freeform 393"/>
            <p:cNvSpPr/>
            <p:nvPr/>
          </p:nvSpPr>
          <p:spPr bwMode="auto">
            <a:xfrm>
              <a:off x="5421314" y="1193801"/>
              <a:ext cx="92075" cy="20638"/>
            </a:xfrm>
            <a:custGeom>
              <a:avLst/>
              <a:gdLst/>
              <a:ahLst/>
              <a:cxnLst>
                <a:cxn ang="0">
                  <a:pos x="225" y="1"/>
                </a:cxn>
                <a:cxn ang="0">
                  <a:pos x="225" y="1"/>
                </a:cxn>
                <a:cxn ang="0">
                  <a:pos x="217" y="4"/>
                </a:cxn>
                <a:cxn ang="0">
                  <a:pos x="209" y="5"/>
                </a:cxn>
                <a:cxn ang="0">
                  <a:pos x="194" y="5"/>
                </a:cxn>
                <a:cxn ang="0">
                  <a:pos x="194" y="5"/>
                </a:cxn>
                <a:cxn ang="0">
                  <a:pos x="179" y="6"/>
                </a:cxn>
                <a:cxn ang="0">
                  <a:pos x="166" y="10"/>
                </a:cxn>
                <a:cxn ang="0">
                  <a:pos x="139" y="17"/>
                </a:cxn>
                <a:cxn ang="0">
                  <a:pos x="139" y="17"/>
                </a:cxn>
                <a:cxn ang="0">
                  <a:pos x="72" y="31"/>
                </a:cxn>
                <a:cxn ang="0">
                  <a:pos x="38" y="36"/>
                </a:cxn>
                <a:cxn ang="0">
                  <a:pos x="22" y="39"/>
                </a:cxn>
                <a:cxn ang="0">
                  <a:pos x="5" y="40"/>
                </a:cxn>
                <a:cxn ang="0">
                  <a:pos x="5" y="40"/>
                </a:cxn>
                <a:cxn ang="0">
                  <a:pos x="3" y="40"/>
                </a:cxn>
                <a:cxn ang="0">
                  <a:pos x="1" y="42"/>
                </a:cxn>
                <a:cxn ang="0">
                  <a:pos x="0" y="46"/>
                </a:cxn>
                <a:cxn ang="0">
                  <a:pos x="1" y="50"/>
                </a:cxn>
                <a:cxn ang="0">
                  <a:pos x="3" y="51"/>
                </a:cxn>
                <a:cxn ang="0">
                  <a:pos x="5" y="51"/>
                </a:cxn>
                <a:cxn ang="0">
                  <a:pos x="5" y="51"/>
                </a:cxn>
                <a:cxn ang="0">
                  <a:pos x="21" y="51"/>
                </a:cxn>
                <a:cxn ang="0">
                  <a:pos x="37" y="48"/>
                </a:cxn>
                <a:cxn ang="0">
                  <a:pos x="68" y="43"/>
                </a:cxn>
                <a:cxn ang="0">
                  <a:pos x="131" y="30"/>
                </a:cxn>
                <a:cxn ang="0">
                  <a:pos x="131" y="30"/>
                </a:cxn>
                <a:cxn ang="0">
                  <a:pos x="166" y="22"/>
                </a:cxn>
                <a:cxn ang="0">
                  <a:pos x="184" y="18"/>
                </a:cxn>
                <a:cxn ang="0">
                  <a:pos x="201" y="17"/>
                </a:cxn>
                <a:cxn ang="0">
                  <a:pos x="201" y="17"/>
                </a:cxn>
                <a:cxn ang="0">
                  <a:pos x="217" y="16"/>
                </a:cxn>
                <a:cxn ang="0">
                  <a:pos x="224" y="14"/>
                </a:cxn>
                <a:cxn ang="0">
                  <a:pos x="230" y="10"/>
                </a:cxn>
                <a:cxn ang="0">
                  <a:pos x="230" y="10"/>
                </a:cxn>
                <a:cxn ang="0">
                  <a:pos x="233" y="9"/>
                </a:cxn>
                <a:cxn ang="0">
                  <a:pos x="233" y="6"/>
                </a:cxn>
                <a:cxn ang="0">
                  <a:pos x="233" y="2"/>
                </a:cxn>
                <a:cxn ang="0">
                  <a:pos x="229" y="0"/>
                </a:cxn>
                <a:cxn ang="0">
                  <a:pos x="228" y="0"/>
                </a:cxn>
                <a:cxn ang="0">
                  <a:pos x="225" y="1"/>
                </a:cxn>
                <a:cxn ang="0">
                  <a:pos x="225" y="1"/>
                </a:cxn>
              </a:cxnLst>
              <a:rect l="0" t="0" r="r" b="b"/>
              <a:pathLst>
                <a:path w="233" h="51">
                  <a:moveTo>
                    <a:pt x="225" y="1"/>
                  </a:moveTo>
                  <a:lnTo>
                    <a:pt x="225" y="1"/>
                  </a:lnTo>
                  <a:lnTo>
                    <a:pt x="217" y="4"/>
                  </a:lnTo>
                  <a:lnTo>
                    <a:pt x="209" y="5"/>
                  </a:lnTo>
                  <a:lnTo>
                    <a:pt x="194" y="5"/>
                  </a:lnTo>
                  <a:lnTo>
                    <a:pt x="194" y="5"/>
                  </a:lnTo>
                  <a:lnTo>
                    <a:pt x="179" y="6"/>
                  </a:lnTo>
                  <a:lnTo>
                    <a:pt x="166" y="10"/>
                  </a:lnTo>
                  <a:lnTo>
                    <a:pt x="139" y="17"/>
                  </a:lnTo>
                  <a:lnTo>
                    <a:pt x="139" y="17"/>
                  </a:lnTo>
                  <a:lnTo>
                    <a:pt x="72" y="31"/>
                  </a:lnTo>
                  <a:lnTo>
                    <a:pt x="38" y="36"/>
                  </a:lnTo>
                  <a:lnTo>
                    <a:pt x="22" y="39"/>
                  </a:lnTo>
                  <a:lnTo>
                    <a:pt x="5" y="4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1" y="42"/>
                  </a:lnTo>
                  <a:lnTo>
                    <a:pt x="0" y="46"/>
                  </a:lnTo>
                  <a:lnTo>
                    <a:pt x="1" y="50"/>
                  </a:lnTo>
                  <a:lnTo>
                    <a:pt x="3" y="51"/>
                  </a:lnTo>
                  <a:lnTo>
                    <a:pt x="5" y="51"/>
                  </a:lnTo>
                  <a:lnTo>
                    <a:pt x="5" y="51"/>
                  </a:lnTo>
                  <a:lnTo>
                    <a:pt x="21" y="51"/>
                  </a:lnTo>
                  <a:lnTo>
                    <a:pt x="37" y="48"/>
                  </a:lnTo>
                  <a:lnTo>
                    <a:pt x="68" y="43"/>
                  </a:lnTo>
                  <a:lnTo>
                    <a:pt x="131" y="30"/>
                  </a:lnTo>
                  <a:lnTo>
                    <a:pt x="131" y="30"/>
                  </a:lnTo>
                  <a:lnTo>
                    <a:pt x="166" y="22"/>
                  </a:lnTo>
                  <a:lnTo>
                    <a:pt x="184" y="18"/>
                  </a:lnTo>
                  <a:lnTo>
                    <a:pt x="201" y="17"/>
                  </a:lnTo>
                  <a:lnTo>
                    <a:pt x="201" y="17"/>
                  </a:lnTo>
                  <a:lnTo>
                    <a:pt x="217" y="16"/>
                  </a:lnTo>
                  <a:lnTo>
                    <a:pt x="224" y="14"/>
                  </a:lnTo>
                  <a:lnTo>
                    <a:pt x="230" y="10"/>
                  </a:lnTo>
                  <a:lnTo>
                    <a:pt x="230" y="10"/>
                  </a:lnTo>
                  <a:lnTo>
                    <a:pt x="233" y="9"/>
                  </a:lnTo>
                  <a:lnTo>
                    <a:pt x="233" y="6"/>
                  </a:lnTo>
                  <a:lnTo>
                    <a:pt x="233" y="2"/>
                  </a:lnTo>
                  <a:lnTo>
                    <a:pt x="229" y="0"/>
                  </a:lnTo>
                  <a:lnTo>
                    <a:pt x="228" y="0"/>
                  </a:lnTo>
                  <a:lnTo>
                    <a:pt x="225" y="1"/>
                  </a:lnTo>
                  <a:lnTo>
                    <a:pt x="225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68" name="Freeform 394"/>
            <p:cNvSpPr/>
            <p:nvPr/>
          </p:nvSpPr>
          <p:spPr bwMode="auto">
            <a:xfrm>
              <a:off x="5537201" y="1117601"/>
              <a:ext cx="44450" cy="11113"/>
            </a:xfrm>
            <a:custGeom>
              <a:avLst/>
              <a:gdLst/>
              <a:ahLst/>
              <a:cxnLst>
                <a:cxn ang="0">
                  <a:pos x="108" y="0"/>
                </a:cxn>
                <a:cxn ang="0">
                  <a:pos x="108" y="0"/>
                </a:cxn>
                <a:cxn ang="0">
                  <a:pos x="57" y="11"/>
                </a:cxn>
                <a:cxn ang="0">
                  <a:pos x="32" y="15"/>
                </a:cxn>
                <a:cxn ang="0">
                  <a:pos x="6" y="17"/>
                </a:cxn>
                <a:cxn ang="0">
                  <a:pos x="6" y="17"/>
                </a:cxn>
                <a:cxn ang="0">
                  <a:pos x="4" y="17"/>
                </a:cxn>
                <a:cxn ang="0">
                  <a:pos x="2" y="19"/>
                </a:cxn>
                <a:cxn ang="0">
                  <a:pos x="0" y="23"/>
                </a:cxn>
                <a:cxn ang="0">
                  <a:pos x="2" y="26"/>
                </a:cxn>
                <a:cxn ang="0">
                  <a:pos x="4" y="28"/>
                </a:cxn>
                <a:cxn ang="0">
                  <a:pos x="6" y="29"/>
                </a:cxn>
                <a:cxn ang="0">
                  <a:pos x="6" y="29"/>
                </a:cxn>
                <a:cxn ang="0">
                  <a:pos x="20" y="28"/>
                </a:cxn>
                <a:cxn ang="0">
                  <a:pos x="33" y="26"/>
                </a:cxn>
                <a:cxn ang="0">
                  <a:pos x="58" y="21"/>
                </a:cxn>
                <a:cxn ang="0">
                  <a:pos x="110" y="11"/>
                </a:cxn>
                <a:cxn ang="0">
                  <a:pos x="110" y="11"/>
                </a:cxn>
                <a:cxn ang="0">
                  <a:pos x="113" y="11"/>
                </a:cxn>
                <a:cxn ang="0">
                  <a:pos x="114" y="8"/>
                </a:cxn>
                <a:cxn ang="0">
                  <a:pos x="114" y="7"/>
                </a:cxn>
                <a:cxn ang="0">
                  <a:pos x="114" y="4"/>
                </a:cxn>
                <a:cxn ang="0">
                  <a:pos x="112" y="2"/>
                </a:cxn>
                <a:cxn ang="0">
                  <a:pos x="110" y="0"/>
                </a:cxn>
                <a:cxn ang="0">
                  <a:pos x="108" y="0"/>
                </a:cxn>
                <a:cxn ang="0">
                  <a:pos x="108" y="0"/>
                </a:cxn>
              </a:cxnLst>
              <a:rect l="0" t="0" r="r" b="b"/>
              <a:pathLst>
                <a:path w="114" h="29">
                  <a:moveTo>
                    <a:pt x="108" y="0"/>
                  </a:moveTo>
                  <a:lnTo>
                    <a:pt x="108" y="0"/>
                  </a:lnTo>
                  <a:lnTo>
                    <a:pt x="57" y="11"/>
                  </a:lnTo>
                  <a:lnTo>
                    <a:pt x="32" y="15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4" y="17"/>
                  </a:lnTo>
                  <a:lnTo>
                    <a:pt x="2" y="19"/>
                  </a:lnTo>
                  <a:lnTo>
                    <a:pt x="0" y="23"/>
                  </a:lnTo>
                  <a:lnTo>
                    <a:pt x="2" y="26"/>
                  </a:lnTo>
                  <a:lnTo>
                    <a:pt x="4" y="28"/>
                  </a:lnTo>
                  <a:lnTo>
                    <a:pt x="6" y="29"/>
                  </a:lnTo>
                  <a:lnTo>
                    <a:pt x="6" y="29"/>
                  </a:lnTo>
                  <a:lnTo>
                    <a:pt x="20" y="28"/>
                  </a:lnTo>
                  <a:lnTo>
                    <a:pt x="33" y="26"/>
                  </a:lnTo>
                  <a:lnTo>
                    <a:pt x="58" y="21"/>
                  </a:lnTo>
                  <a:lnTo>
                    <a:pt x="110" y="11"/>
                  </a:lnTo>
                  <a:lnTo>
                    <a:pt x="110" y="11"/>
                  </a:lnTo>
                  <a:lnTo>
                    <a:pt x="113" y="11"/>
                  </a:lnTo>
                  <a:lnTo>
                    <a:pt x="114" y="8"/>
                  </a:lnTo>
                  <a:lnTo>
                    <a:pt x="114" y="7"/>
                  </a:lnTo>
                  <a:lnTo>
                    <a:pt x="114" y="4"/>
                  </a:lnTo>
                  <a:lnTo>
                    <a:pt x="112" y="2"/>
                  </a:lnTo>
                  <a:lnTo>
                    <a:pt x="110" y="0"/>
                  </a:lnTo>
                  <a:lnTo>
                    <a:pt x="108" y="0"/>
                  </a:lnTo>
                  <a:lnTo>
                    <a:pt x="10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69" name="Freeform 395"/>
            <p:cNvSpPr/>
            <p:nvPr/>
          </p:nvSpPr>
          <p:spPr bwMode="auto">
            <a:xfrm>
              <a:off x="5481639" y="1184276"/>
              <a:ext cx="198438" cy="82550"/>
            </a:xfrm>
            <a:custGeom>
              <a:avLst/>
              <a:gdLst/>
              <a:ahLst/>
              <a:cxnLst>
                <a:cxn ang="0">
                  <a:pos x="492" y="0"/>
                </a:cxn>
                <a:cxn ang="0">
                  <a:pos x="492" y="0"/>
                </a:cxn>
                <a:cxn ang="0">
                  <a:pos x="478" y="1"/>
                </a:cxn>
                <a:cxn ang="0">
                  <a:pos x="463" y="5"/>
                </a:cxn>
                <a:cxn ang="0">
                  <a:pos x="449" y="10"/>
                </a:cxn>
                <a:cxn ang="0">
                  <a:pos x="434" y="15"/>
                </a:cxn>
                <a:cxn ang="0">
                  <a:pos x="407" y="28"/>
                </a:cxn>
                <a:cxn ang="0">
                  <a:pos x="381" y="40"/>
                </a:cxn>
                <a:cxn ang="0">
                  <a:pos x="381" y="40"/>
                </a:cxn>
                <a:cxn ang="0">
                  <a:pos x="314" y="66"/>
                </a:cxn>
                <a:cxn ang="0">
                  <a:pos x="247" y="91"/>
                </a:cxn>
                <a:cxn ang="0">
                  <a:pos x="247" y="91"/>
                </a:cxn>
                <a:cxn ang="0">
                  <a:pos x="188" y="113"/>
                </a:cxn>
                <a:cxn ang="0">
                  <a:pos x="158" y="125"/>
                </a:cxn>
                <a:cxn ang="0">
                  <a:pos x="128" y="137"/>
                </a:cxn>
                <a:cxn ang="0">
                  <a:pos x="128" y="137"/>
                </a:cxn>
                <a:cxn ang="0">
                  <a:pos x="114" y="145"/>
                </a:cxn>
                <a:cxn ang="0">
                  <a:pos x="98" y="153"/>
                </a:cxn>
                <a:cxn ang="0">
                  <a:pos x="68" y="170"/>
                </a:cxn>
                <a:cxn ang="0">
                  <a:pos x="54" y="177"/>
                </a:cxn>
                <a:cxn ang="0">
                  <a:pos x="38" y="184"/>
                </a:cxn>
                <a:cxn ang="0">
                  <a:pos x="21" y="189"/>
                </a:cxn>
                <a:cxn ang="0">
                  <a:pos x="4" y="193"/>
                </a:cxn>
                <a:cxn ang="0">
                  <a:pos x="4" y="193"/>
                </a:cxn>
                <a:cxn ang="0">
                  <a:pos x="3" y="194"/>
                </a:cxn>
                <a:cxn ang="0">
                  <a:pos x="1" y="196"/>
                </a:cxn>
                <a:cxn ang="0">
                  <a:pos x="0" y="197"/>
                </a:cxn>
                <a:cxn ang="0">
                  <a:pos x="0" y="200"/>
                </a:cxn>
                <a:cxn ang="0">
                  <a:pos x="3" y="204"/>
                </a:cxn>
                <a:cxn ang="0">
                  <a:pos x="5" y="205"/>
                </a:cxn>
                <a:cxn ang="0">
                  <a:pos x="8" y="205"/>
                </a:cxn>
                <a:cxn ang="0">
                  <a:pos x="8" y="205"/>
                </a:cxn>
                <a:cxn ang="0">
                  <a:pos x="21" y="201"/>
                </a:cxn>
                <a:cxn ang="0">
                  <a:pos x="35" y="197"/>
                </a:cxn>
                <a:cxn ang="0">
                  <a:pos x="48" y="192"/>
                </a:cxn>
                <a:cxn ang="0">
                  <a:pos x="62" y="187"/>
                </a:cxn>
                <a:cxn ang="0">
                  <a:pos x="86" y="172"/>
                </a:cxn>
                <a:cxn ang="0">
                  <a:pos x="110" y="159"/>
                </a:cxn>
                <a:cxn ang="0">
                  <a:pos x="110" y="159"/>
                </a:cxn>
                <a:cxn ang="0">
                  <a:pos x="126" y="151"/>
                </a:cxn>
                <a:cxn ang="0">
                  <a:pos x="140" y="145"/>
                </a:cxn>
                <a:cxn ang="0">
                  <a:pos x="171" y="132"/>
                </a:cxn>
                <a:cxn ang="0">
                  <a:pos x="203" y="121"/>
                </a:cxn>
                <a:cxn ang="0">
                  <a:pos x="233" y="109"/>
                </a:cxn>
                <a:cxn ang="0">
                  <a:pos x="233" y="109"/>
                </a:cxn>
                <a:cxn ang="0">
                  <a:pos x="293" y="86"/>
                </a:cxn>
                <a:cxn ang="0">
                  <a:pos x="355" y="62"/>
                </a:cxn>
                <a:cxn ang="0">
                  <a:pos x="355" y="62"/>
                </a:cxn>
                <a:cxn ang="0">
                  <a:pos x="423" y="35"/>
                </a:cxn>
                <a:cxn ang="0">
                  <a:pos x="423" y="35"/>
                </a:cxn>
                <a:cxn ang="0">
                  <a:pos x="457" y="21"/>
                </a:cxn>
                <a:cxn ang="0">
                  <a:pos x="474" y="14"/>
                </a:cxn>
                <a:cxn ang="0">
                  <a:pos x="483" y="11"/>
                </a:cxn>
                <a:cxn ang="0">
                  <a:pos x="492" y="10"/>
                </a:cxn>
                <a:cxn ang="0">
                  <a:pos x="492" y="10"/>
                </a:cxn>
                <a:cxn ang="0">
                  <a:pos x="493" y="10"/>
                </a:cxn>
                <a:cxn ang="0">
                  <a:pos x="496" y="9"/>
                </a:cxn>
                <a:cxn ang="0">
                  <a:pos x="497" y="5"/>
                </a:cxn>
                <a:cxn ang="0">
                  <a:pos x="497" y="2"/>
                </a:cxn>
                <a:cxn ang="0">
                  <a:pos x="496" y="1"/>
                </a:cxn>
                <a:cxn ang="0">
                  <a:pos x="493" y="0"/>
                </a:cxn>
                <a:cxn ang="0">
                  <a:pos x="492" y="0"/>
                </a:cxn>
                <a:cxn ang="0">
                  <a:pos x="492" y="0"/>
                </a:cxn>
              </a:cxnLst>
              <a:rect l="0" t="0" r="r" b="b"/>
              <a:pathLst>
                <a:path w="497" h="205">
                  <a:moveTo>
                    <a:pt x="492" y="0"/>
                  </a:moveTo>
                  <a:lnTo>
                    <a:pt x="492" y="0"/>
                  </a:lnTo>
                  <a:lnTo>
                    <a:pt x="478" y="1"/>
                  </a:lnTo>
                  <a:lnTo>
                    <a:pt x="463" y="5"/>
                  </a:lnTo>
                  <a:lnTo>
                    <a:pt x="449" y="10"/>
                  </a:lnTo>
                  <a:lnTo>
                    <a:pt x="434" y="15"/>
                  </a:lnTo>
                  <a:lnTo>
                    <a:pt x="407" y="28"/>
                  </a:lnTo>
                  <a:lnTo>
                    <a:pt x="381" y="40"/>
                  </a:lnTo>
                  <a:lnTo>
                    <a:pt x="381" y="40"/>
                  </a:lnTo>
                  <a:lnTo>
                    <a:pt x="314" y="66"/>
                  </a:lnTo>
                  <a:lnTo>
                    <a:pt x="247" y="91"/>
                  </a:lnTo>
                  <a:lnTo>
                    <a:pt x="247" y="91"/>
                  </a:lnTo>
                  <a:lnTo>
                    <a:pt x="188" y="113"/>
                  </a:lnTo>
                  <a:lnTo>
                    <a:pt x="158" y="125"/>
                  </a:lnTo>
                  <a:lnTo>
                    <a:pt x="128" y="137"/>
                  </a:lnTo>
                  <a:lnTo>
                    <a:pt x="128" y="137"/>
                  </a:lnTo>
                  <a:lnTo>
                    <a:pt x="114" y="145"/>
                  </a:lnTo>
                  <a:lnTo>
                    <a:pt x="98" y="153"/>
                  </a:lnTo>
                  <a:lnTo>
                    <a:pt x="68" y="170"/>
                  </a:lnTo>
                  <a:lnTo>
                    <a:pt x="54" y="177"/>
                  </a:lnTo>
                  <a:lnTo>
                    <a:pt x="38" y="184"/>
                  </a:lnTo>
                  <a:lnTo>
                    <a:pt x="21" y="189"/>
                  </a:lnTo>
                  <a:lnTo>
                    <a:pt x="4" y="193"/>
                  </a:lnTo>
                  <a:lnTo>
                    <a:pt x="4" y="193"/>
                  </a:lnTo>
                  <a:lnTo>
                    <a:pt x="3" y="194"/>
                  </a:lnTo>
                  <a:lnTo>
                    <a:pt x="1" y="196"/>
                  </a:lnTo>
                  <a:lnTo>
                    <a:pt x="0" y="197"/>
                  </a:lnTo>
                  <a:lnTo>
                    <a:pt x="0" y="200"/>
                  </a:lnTo>
                  <a:lnTo>
                    <a:pt x="3" y="204"/>
                  </a:lnTo>
                  <a:lnTo>
                    <a:pt x="5" y="205"/>
                  </a:lnTo>
                  <a:lnTo>
                    <a:pt x="8" y="205"/>
                  </a:lnTo>
                  <a:lnTo>
                    <a:pt x="8" y="205"/>
                  </a:lnTo>
                  <a:lnTo>
                    <a:pt x="21" y="201"/>
                  </a:lnTo>
                  <a:lnTo>
                    <a:pt x="35" y="197"/>
                  </a:lnTo>
                  <a:lnTo>
                    <a:pt x="48" y="192"/>
                  </a:lnTo>
                  <a:lnTo>
                    <a:pt x="62" y="187"/>
                  </a:lnTo>
                  <a:lnTo>
                    <a:pt x="86" y="172"/>
                  </a:lnTo>
                  <a:lnTo>
                    <a:pt x="110" y="159"/>
                  </a:lnTo>
                  <a:lnTo>
                    <a:pt x="110" y="159"/>
                  </a:lnTo>
                  <a:lnTo>
                    <a:pt x="126" y="151"/>
                  </a:lnTo>
                  <a:lnTo>
                    <a:pt x="140" y="145"/>
                  </a:lnTo>
                  <a:lnTo>
                    <a:pt x="171" y="132"/>
                  </a:lnTo>
                  <a:lnTo>
                    <a:pt x="203" y="121"/>
                  </a:lnTo>
                  <a:lnTo>
                    <a:pt x="233" y="109"/>
                  </a:lnTo>
                  <a:lnTo>
                    <a:pt x="233" y="109"/>
                  </a:lnTo>
                  <a:lnTo>
                    <a:pt x="293" y="86"/>
                  </a:lnTo>
                  <a:lnTo>
                    <a:pt x="355" y="62"/>
                  </a:lnTo>
                  <a:lnTo>
                    <a:pt x="355" y="62"/>
                  </a:lnTo>
                  <a:lnTo>
                    <a:pt x="423" y="35"/>
                  </a:lnTo>
                  <a:lnTo>
                    <a:pt x="423" y="35"/>
                  </a:lnTo>
                  <a:lnTo>
                    <a:pt x="457" y="21"/>
                  </a:lnTo>
                  <a:lnTo>
                    <a:pt x="474" y="14"/>
                  </a:lnTo>
                  <a:lnTo>
                    <a:pt x="483" y="11"/>
                  </a:lnTo>
                  <a:lnTo>
                    <a:pt x="492" y="10"/>
                  </a:lnTo>
                  <a:lnTo>
                    <a:pt x="492" y="10"/>
                  </a:lnTo>
                  <a:lnTo>
                    <a:pt x="493" y="10"/>
                  </a:lnTo>
                  <a:lnTo>
                    <a:pt x="496" y="9"/>
                  </a:lnTo>
                  <a:lnTo>
                    <a:pt x="497" y="5"/>
                  </a:lnTo>
                  <a:lnTo>
                    <a:pt x="497" y="2"/>
                  </a:lnTo>
                  <a:lnTo>
                    <a:pt x="496" y="1"/>
                  </a:lnTo>
                  <a:lnTo>
                    <a:pt x="493" y="0"/>
                  </a:lnTo>
                  <a:lnTo>
                    <a:pt x="492" y="0"/>
                  </a:lnTo>
                  <a:lnTo>
                    <a:pt x="49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70" name="Freeform 396"/>
            <p:cNvSpPr/>
            <p:nvPr/>
          </p:nvSpPr>
          <p:spPr bwMode="auto">
            <a:xfrm>
              <a:off x="5664201" y="1103313"/>
              <a:ext cx="76200" cy="76200"/>
            </a:xfrm>
            <a:custGeom>
              <a:avLst/>
              <a:gdLst/>
              <a:ahLst/>
              <a:cxnLst>
                <a:cxn ang="0">
                  <a:pos x="186" y="0"/>
                </a:cxn>
                <a:cxn ang="0">
                  <a:pos x="186" y="0"/>
                </a:cxn>
                <a:cxn ang="0">
                  <a:pos x="178" y="3"/>
                </a:cxn>
                <a:cxn ang="0">
                  <a:pos x="171" y="7"/>
                </a:cxn>
                <a:cxn ang="0">
                  <a:pos x="166" y="12"/>
                </a:cxn>
                <a:cxn ang="0">
                  <a:pos x="161" y="19"/>
                </a:cxn>
                <a:cxn ang="0">
                  <a:pos x="161" y="19"/>
                </a:cxn>
                <a:cxn ang="0">
                  <a:pos x="135" y="49"/>
                </a:cxn>
                <a:cxn ang="0">
                  <a:pos x="107" y="77"/>
                </a:cxn>
                <a:cxn ang="0">
                  <a:pos x="107" y="77"/>
                </a:cxn>
                <a:cxn ang="0">
                  <a:pos x="82" y="105"/>
                </a:cxn>
                <a:cxn ang="0">
                  <a:pos x="57" y="134"/>
                </a:cxn>
                <a:cxn ang="0">
                  <a:pos x="44" y="147"/>
                </a:cxn>
                <a:cxn ang="0">
                  <a:pos x="31" y="160"/>
                </a:cxn>
                <a:cxn ang="0">
                  <a:pos x="17" y="173"/>
                </a:cxn>
                <a:cxn ang="0">
                  <a:pos x="3" y="183"/>
                </a:cxn>
                <a:cxn ang="0">
                  <a:pos x="3" y="183"/>
                </a:cxn>
                <a:cxn ang="0">
                  <a:pos x="0" y="185"/>
                </a:cxn>
                <a:cxn ang="0">
                  <a:pos x="0" y="187"/>
                </a:cxn>
                <a:cxn ang="0">
                  <a:pos x="0" y="191"/>
                </a:cxn>
                <a:cxn ang="0">
                  <a:pos x="4" y="194"/>
                </a:cxn>
                <a:cxn ang="0">
                  <a:pos x="5" y="194"/>
                </a:cxn>
                <a:cxn ang="0">
                  <a:pos x="8" y="193"/>
                </a:cxn>
                <a:cxn ang="0">
                  <a:pos x="8" y="193"/>
                </a:cxn>
                <a:cxn ang="0">
                  <a:pos x="20" y="185"/>
                </a:cxn>
                <a:cxn ang="0">
                  <a:pos x="31" y="174"/>
                </a:cxn>
                <a:cxn ang="0">
                  <a:pos x="54" y="153"/>
                </a:cxn>
                <a:cxn ang="0">
                  <a:pos x="74" y="131"/>
                </a:cxn>
                <a:cxn ang="0">
                  <a:pos x="94" y="109"/>
                </a:cxn>
                <a:cxn ang="0">
                  <a:pos x="94" y="109"/>
                </a:cxn>
                <a:cxn ang="0">
                  <a:pos x="140" y="55"/>
                </a:cxn>
                <a:cxn ang="0">
                  <a:pos x="140" y="55"/>
                </a:cxn>
                <a:cxn ang="0">
                  <a:pos x="150" y="43"/>
                </a:cxn>
                <a:cxn ang="0">
                  <a:pos x="162" y="30"/>
                </a:cxn>
                <a:cxn ang="0">
                  <a:pos x="169" y="24"/>
                </a:cxn>
                <a:cxn ang="0">
                  <a:pos x="175" y="17"/>
                </a:cxn>
                <a:cxn ang="0">
                  <a:pos x="183" y="13"/>
                </a:cxn>
                <a:cxn ang="0">
                  <a:pos x="190" y="11"/>
                </a:cxn>
                <a:cxn ang="0">
                  <a:pos x="190" y="11"/>
                </a:cxn>
                <a:cxn ang="0">
                  <a:pos x="191" y="9"/>
                </a:cxn>
                <a:cxn ang="0">
                  <a:pos x="192" y="8"/>
                </a:cxn>
                <a:cxn ang="0">
                  <a:pos x="194" y="7"/>
                </a:cxn>
                <a:cxn ang="0">
                  <a:pos x="194" y="4"/>
                </a:cxn>
                <a:cxn ang="0">
                  <a:pos x="191" y="0"/>
                </a:cxn>
                <a:cxn ang="0">
                  <a:pos x="188" y="0"/>
                </a:cxn>
                <a:cxn ang="0">
                  <a:pos x="186" y="0"/>
                </a:cxn>
                <a:cxn ang="0">
                  <a:pos x="186" y="0"/>
                </a:cxn>
              </a:cxnLst>
              <a:rect l="0" t="0" r="r" b="b"/>
              <a:pathLst>
                <a:path w="194" h="194">
                  <a:moveTo>
                    <a:pt x="186" y="0"/>
                  </a:moveTo>
                  <a:lnTo>
                    <a:pt x="186" y="0"/>
                  </a:lnTo>
                  <a:lnTo>
                    <a:pt x="178" y="3"/>
                  </a:lnTo>
                  <a:lnTo>
                    <a:pt x="171" y="7"/>
                  </a:lnTo>
                  <a:lnTo>
                    <a:pt x="166" y="12"/>
                  </a:lnTo>
                  <a:lnTo>
                    <a:pt x="161" y="19"/>
                  </a:lnTo>
                  <a:lnTo>
                    <a:pt x="161" y="19"/>
                  </a:lnTo>
                  <a:lnTo>
                    <a:pt x="135" y="49"/>
                  </a:lnTo>
                  <a:lnTo>
                    <a:pt x="107" y="77"/>
                  </a:lnTo>
                  <a:lnTo>
                    <a:pt x="107" y="77"/>
                  </a:lnTo>
                  <a:lnTo>
                    <a:pt x="82" y="105"/>
                  </a:lnTo>
                  <a:lnTo>
                    <a:pt x="57" y="134"/>
                  </a:lnTo>
                  <a:lnTo>
                    <a:pt x="44" y="147"/>
                  </a:lnTo>
                  <a:lnTo>
                    <a:pt x="31" y="160"/>
                  </a:lnTo>
                  <a:lnTo>
                    <a:pt x="17" y="173"/>
                  </a:lnTo>
                  <a:lnTo>
                    <a:pt x="3" y="183"/>
                  </a:lnTo>
                  <a:lnTo>
                    <a:pt x="3" y="183"/>
                  </a:lnTo>
                  <a:lnTo>
                    <a:pt x="0" y="185"/>
                  </a:lnTo>
                  <a:lnTo>
                    <a:pt x="0" y="187"/>
                  </a:lnTo>
                  <a:lnTo>
                    <a:pt x="0" y="191"/>
                  </a:lnTo>
                  <a:lnTo>
                    <a:pt x="4" y="194"/>
                  </a:lnTo>
                  <a:lnTo>
                    <a:pt x="5" y="194"/>
                  </a:lnTo>
                  <a:lnTo>
                    <a:pt x="8" y="193"/>
                  </a:lnTo>
                  <a:lnTo>
                    <a:pt x="8" y="193"/>
                  </a:lnTo>
                  <a:lnTo>
                    <a:pt x="20" y="185"/>
                  </a:lnTo>
                  <a:lnTo>
                    <a:pt x="31" y="174"/>
                  </a:lnTo>
                  <a:lnTo>
                    <a:pt x="54" y="153"/>
                  </a:lnTo>
                  <a:lnTo>
                    <a:pt x="74" y="131"/>
                  </a:lnTo>
                  <a:lnTo>
                    <a:pt x="94" y="109"/>
                  </a:lnTo>
                  <a:lnTo>
                    <a:pt x="94" y="109"/>
                  </a:lnTo>
                  <a:lnTo>
                    <a:pt x="140" y="55"/>
                  </a:lnTo>
                  <a:lnTo>
                    <a:pt x="140" y="55"/>
                  </a:lnTo>
                  <a:lnTo>
                    <a:pt x="150" y="43"/>
                  </a:lnTo>
                  <a:lnTo>
                    <a:pt x="162" y="30"/>
                  </a:lnTo>
                  <a:lnTo>
                    <a:pt x="169" y="24"/>
                  </a:lnTo>
                  <a:lnTo>
                    <a:pt x="175" y="17"/>
                  </a:lnTo>
                  <a:lnTo>
                    <a:pt x="183" y="13"/>
                  </a:lnTo>
                  <a:lnTo>
                    <a:pt x="190" y="11"/>
                  </a:lnTo>
                  <a:lnTo>
                    <a:pt x="190" y="11"/>
                  </a:lnTo>
                  <a:lnTo>
                    <a:pt x="191" y="9"/>
                  </a:lnTo>
                  <a:lnTo>
                    <a:pt x="192" y="8"/>
                  </a:lnTo>
                  <a:lnTo>
                    <a:pt x="194" y="7"/>
                  </a:lnTo>
                  <a:lnTo>
                    <a:pt x="194" y="4"/>
                  </a:lnTo>
                  <a:lnTo>
                    <a:pt x="191" y="0"/>
                  </a:lnTo>
                  <a:lnTo>
                    <a:pt x="188" y="0"/>
                  </a:lnTo>
                  <a:lnTo>
                    <a:pt x="186" y="0"/>
                  </a:lnTo>
                  <a:lnTo>
                    <a:pt x="18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71" name="Freeform 397"/>
            <p:cNvSpPr/>
            <p:nvPr/>
          </p:nvSpPr>
          <p:spPr bwMode="auto">
            <a:xfrm>
              <a:off x="5715001" y="1112838"/>
              <a:ext cx="82550" cy="103188"/>
            </a:xfrm>
            <a:custGeom>
              <a:avLst/>
              <a:gdLst/>
              <a:ahLst/>
              <a:cxnLst>
                <a:cxn ang="0">
                  <a:pos x="195" y="1"/>
                </a:cxn>
                <a:cxn ang="0">
                  <a:pos x="195" y="1"/>
                </a:cxn>
                <a:cxn ang="0">
                  <a:pos x="170" y="28"/>
                </a:cxn>
                <a:cxn ang="0">
                  <a:pos x="145" y="57"/>
                </a:cxn>
                <a:cxn ang="0">
                  <a:pos x="121" y="87"/>
                </a:cxn>
                <a:cxn ang="0">
                  <a:pos x="99" y="116"/>
                </a:cxn>
                <a:cxn ang="0">
                  <a:pos x="99" y="116"/>
                </a:cxn>
                <a:cxn ang="0">
                  <a:pos x="72" y="154"/>
                </a:cxn>
                <a:cxn ang="0">
                  <a:pos x="59" y="173"/>
                </a:cxn>
                <a:cxn ang="0">
                  <a:pos x="44" y="192"/>
                </a:cxn>
                <a:cxn ang="0">
                  <a:pos x="44" y="192"/>
                </a:cxn>
                <a:cxn ang="0">
                  <a:pos x="34" y="207"/>
                </a:cxn>
                <a:cxn ang="0">
                  <a:pos x="23" y="223"/>
                </a:cxn>
                <a:cxn ang="0">
                  <a:pos x="13" y="238"/>
                </a:cxn>
                <a:cxn ang="0">
                  <a:pos x="1" y="252"/>
                </a:cxn>
                <a:cxn ang="0">
                  <a:pos x="1" y="252"/>
                </a:cxn>
                <a:cxn ang="0">
                  <a:pos x="0" y="255"/>
                </a:cxn>
                <a:cxn ang="0">
                  <a:pos x="0" y="257"/>
                </a:cxn>
                <a:cxn ang="0">
                  <a:pos x="1" y="260"/>
                </a:cxn>
                <a:cxn ang="0">
                  <a:pos x="5" y="262"/>
                </a:cxn>
                <a:cxn ang="0">
                  <a:pos x="8" y="262"/>
                </a:cxn>
                <a:cxn ang="0">
                  <a:pos x="9" y="260"/>
                </a:cxn>
                <a:cxn ang="0">
                  <a:pos x="9" y="260"/>
                </a:cxn>
                <a:cxn ang="0">
                  <a:pos x="19" y="248"/>
                </a:cxn>
                <a:cxn ang="0">
                  <a:pos x="28" y="235"/>
                </a:cxn>
                <a:cxn ang="0">
                  <a:pos x="36" y="222"/>
                </a:cxn>
                <a:cxn ang="0">
                  <a:pos x="46" y="209"/>
                </a:cxn>
                <a:cxn ang="0">
                  <a:pos x="46" y="209"/>
                </a:cxn>
                <a:cxn ang="0">
                  <a:pos x="69" y="179"/>
                </a:cxn>
                <a:cxn ang="0">
                  <a:pos x="90" y="147"/>
                </a:cxn>
                <a:cxn ang="0">
                  <a:pos x="90" y="147"/>
                </a:cxn>
                <a:cxn ang="0">
                  <a:pos x="116" y="111"/>
                </a:cxn>
                <a:cxn ang="0">
                  <a:pos x="144" y="75"/>
                </a:cxn>
                <a:cxn ang="0">
                  <a:pos x="172" y="41"/>
                </a:cxn>
                <a:cxn ang="0">
                  <a:pos x="204" y="9"/>
                </a:cxn>
                <a:cxn ang="0">
                  <a:pos x="204" y="9"/>
                </a:cxn>
                <a:cxn ang="0">
                  <a:pos x="205" y="7"/>
                </a:cxn>
                <a:cxn ang="0">
                  <a:pos x="205" y="5"/>
                </a:cxn>
                <a:cxn ang="0">
                  <a:pos x="204" y="1"/>
                </a:cxn>
                <a:cxn ang="0">
                  <a:pos x="200" y="0"/>
                </a:cxn>
                <a:cxn ang="0">
                  <a:pos x="197" y="0"/>
                </a:cxn>
                <a:cxn ang="0">
                  <a:pos x="195" y="1"/>
                </a:cxn>
                <a:cxn ang="0">
                  <a:pos x="195" y="1"/>
                </a:cxn>
              </a:cxnLst>
              <a:rect l="0" t="0" r="r" b="b"/>
              <a:pathLst>
                <a:path w="205" h="262">
                  <a:moveTo>
                    <a:pt x="195" y="1"/>
                  </a:moveTo>
                  <a:lnTo>
                    <a:pt x="195" y="1"/>
                  </a:lnTo>
                  <a:lnTo>
                    <a:pt x="170" y="28"/>
                  </a:lnTo>
                  <a:lnTo>
                    <a:pt x="145" y="57"/>
                  </a:lnTo>
                  <a:lnTo>
                    <a:pt x="121" y="87"/>
                  </a:lnTo>
                  <a:lnTo>
                    <a:pt x="99" y="116"/>
                  </a:lnTo>
                  <a:lnTo>
                    <a:pt x="99" y="116"/>
                  </a:lnTo>
                  <a:lnTo>
                    <a:pt x="72" y="154"/>
                  </a:lnTo>
                  <a:lnTo>
                    <a:pt x="59" y="173"/>
                  </a:lnTo>
                  <a:lnTo>
                    <a:pt x="44" y="192"/>
                  </a:lnTo>
                  <a:lnTo>
                    <a:pt x="44" y="192"/>
                  </a:lnTo>
                  <a:lnTo>
                    <a:pt x="34" y="207"/>
                  </a:lnTo>
                  <a:lnTo>
                    <a:pt x="23" y="223"/>
                  </a:lnTo>
                  <a:lnTo>
                    <a:pt x="13" y="238"/>
                  </a:lnTo>
                  <a:lnTo>
                    <a:pt x="1" y="252"/>
                  </a:lnTo>
                  <a:lnTo>
                    <a:pt x="1" y="252"/>
                  </a:lnTo>
                  <a:lnTo>
                    <a:pt x="0" y="255"/>
                  </a:lnTo>
                  <a:lnTo>
                    <a:pt x="0" y="257"/>
                  </a:lnTo>
                  <a:lnTo>
                    <a:pt x="1" y="260"/>
                  </a:lnTo>
                  <a:lnTo>
                    <a:pt x="5" y="262"/>
                  </a:lnTo>
                  <a:lnTo>
                    <a:pt x="8" y="262"/>
                  </a:lnTo>
                  <a:lnTo>
                    <a:pt x="9" y="260"/>
                  </a:lnTo>
                  <a:lnTo>
                    <a:pt x="9" y="260"/>
                  </a:lnTo>
                  <a:lnTo>
                    <a:pt x="19" y="248"/>
                  </a:lnTo>
                  <a:lnTo>
                    <a:pt x="28" y="235"/>
                  </a:lnTo>
                  <a:lnTo>
                    <a:pt x="36" y="222"/>
                  </a:lnTo>
                  <a:lnTo>
                    <a:pt x="46" y="209"/>
                  </a:lnTo>
                  <a:lnTo>
                    <a:pt x="46" y="209"/>
                  </a:lnTo>
                  <a:lnTo>
                    <a:pt x="69" y="179"/>
                  </a:lnTo>
                  <a:lnTo>
                    <a:pt x="90" y="147"/>
                  </a:lnTo>
                  <a:lnTo>
                    <a:pt x="90" y="147"/>
                  </a:lnTo>
                  <a:lnTo>
                    <a:pt x="116" y="111"/>
                  </a:lnTo>
                  <a:lnTo>
                    <a:pt x="144" y="75"/>
                  </a:lnTo>
                  <a:lnTo>
                    <a:pt x="172" y="41"/>
                  </a:lnTo>
                  <a:lnTo>
                    <a:pt x="204" y="9"/>
                  </a:lnTo>
                  <a:lnTo>
                    <a:pt x="204" y="9"/>
                  </a:lnTo>
                  <a:lnTo>
                    <a:pt x="205" y="7"/>
                  </a:lnTo>
                  <a:lnTo>
                    <a:pt x="205" y="5"/>
                  </a:lnTo>
                  <a:lnTo>
                    <a:pt x="204" y="1"/>
                  </a:lnTo>
                  <a:lnTo>
                    <a:pt x="200" y="0"/>
                  </a:lnTo>
                  <a:lnTo>
                    <a:pt x="197" y="0"/>
                  </a:lnTo>
                  <a:lnTo>
                    <a:pt x="195" y="1"/>
                  </a:lnTo>
                  <a:lnTo>
                    <a:pt x="195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72" name="Freeform 398"/>
            <p:cNvSpPr/>
            <p:nvPr/>
          </p:nvSpPr>
          <p:spPr bwMode="auto">
            <a:xfrm>
              <a:off x="5797551" y="1162051"/>
              <a:ext cx="90488" cy="42863"/>
            </a:xfrm>
            <a:custGeom>
              <a:avLst/>
              <a:gdLst/>
              <a:ahLst/>
              <a:cxnLst>
                <a:cxn ang="0">
                  <a:pos x="221" y="0"/>
                </a:cxn>
                <a:cxn ang="0">
                  <a:pos x="221" y="0"/>
                </a:cxn>
                <a:cxn ang="0">
                  <a:pos x="170" y="20"/>
                </a:cxn>
                <a:cxn ang="0">
                  <a:pos x="145" y="30"/>
                </a:cxn>
                <a:cxn ang="0">
                  <a:pos x="122" y="42"/>
                </a:cxn>
                <a:cxn ang="0">
                  <a:pos x="122" y="42"/>
                </a:cxn>
                <a:cxn ang="0">
                  <a:pos x="107" y="47"/>
                </a:cxn>
                <a:cxn ang="0">
                  <a:pos x="94" y="52"/>
                </a:cxn>
                <a:cxn ang="0">
                  <a:pos x="81" y="58"/>
                </a:cxn>
                <a:cxn ang="0">
                  <a:pos x="68" y="64"/>
                </a:cxn>
                <a:cxn ang="0">
                  <a:pos x="68" y="64"/>
                </a:cxn>
                <a:cxn ang="0">
                  <a:pos x="54" y="73"/>
                </a:cxn>
                <a:cxn ang="0">
                  <a:pos x="38" y="84"/>
                </a:cxn>
                <a:cxn ang="0">
                  <a:pos x="31" y="88"/>
                </a:cxn>
                <a:cxn ang="0">
                  <a:pos x="22" y="93"/>
                </a:cxn>
                <a:cxn ang="0">
                  <a:pos x="14" y="96"/>
                </a:cxn>
                <a:cxn ang="0">
                  <a:pos x="5" y="97"/>
                </a:cxn>
                <a:cxn ang="0">
                  <a:pos x="5" y="97"/>
                </a:cxn>
                <a:cxn ang="0">
                  <a:pos x="3" y="98"/>
                </a:cxn>
                <a:cxn ang="0">
                  <a:pos x="1" y="99"/>
                </a:cxn>
                <a:cxn ang="0">
                  <a:pos x="0" y="103"/>
                </a:cxn>
                <a:cxn ang="0">
                  <a:pos x="0" y="106"/>
                </a:cxn>
                <a:cxn ang="0">
                  <a:pos x="1" y="107"/>
                </a:cxn>
                <a:cxn ang="0">
                  <a:pos x="3" y="109"/>
                </a:cxn>
                <a:cxn ang="0">
                  <a:pos x="5" y="109"/>
                </a:cxn>
                <a:cxn ang="0">
                  <a:pos x="5" y="109"/>
                </a:cxn>
                <a:cxn ang="0">
                  <a:pos x="18" y="106"/>
                </a:cxn>
                <a:cxn ang="0">
                  <a:pos x="30" y="102"/>
                </a:cxn>
                <a:cxn ang="0">
                  <a:pos x="42" y="96"/>
                </a:cxn>
                <a:cxn ang="0">
                  <a:pos x="54" y="89"/>
                </a:cxn>
                <a:cxn ang="0">
                  <a:pos x="76" y="75"/>
                </a:cxn>
                <a:cxn ang="0">
                  <a:pos x="86" y="68"/>
                </a:cxn>
                <a:cxn ang="0">
                  <a:pos x="98" y="63"/>
                </a:cxn>
                <a:cxn ang="0">
                  <a:pos x="98" y="63"/>
                </a:cxn>
                <a:cxn ang="0">
                  <a:pos x="161" y="37"/>
                </a:cxn>
                <a:cxn ang="0">
                  <a:pos x="192" y="24"/>
                </a:cxn>
                <a:cxn ang="0">
                  <a:pos x="224" y="12"/>
                </a:cxn>
                <a:cxn ang="0">
                  <a:pos x="224" y="12"/>
                </a:cxn>
                <a:cxn ang="0">
                  <a:pos x="226" y="11"/>
                </a:cxn>
                <a:cxn ang="0">
                  <a:pos x="228" y="8"/>
                </a:cxn>
                <a:cxn ang="0">
                  <a:pos x="228" y="4"/>
                </a:cxn>
                <a:cxn ang="0">
                  <a:pos x="226" y="1"/>
                </a:cxn>
                <a:cxn ang="0">
                  <a:pos x="225" y="0"/>
                </a:cxn>
                <a:cxn ang="0">
                  <a:pos x="224" y="0"/>
                </a:cxn>
                <a:cxn ang="0">
                  <a:pos x="221" y="0"/>
                </a:cxn>
                <a:cxn ang="0">
                  <a:pos x="221" y="0"/>
                </a:cxn>
              </a:cxnLst>
              <a:rect l="0" t="0" r="r" b="b"/>
              <a:pathLst>
                <a:path w="228" h="109">
                  <a:moveTo>
                    <a:pt x="221" y="0"/>
                  </a:moveTo>
                  <a:lnTo>
                    <a:pt x="221" y="0"/>
                  </a:lnTo>
                  <a:lnTo>
                    <a:pt x="170" y="20"/>
                  </a:lnTo>
                  <a:lnTo>
                    <a:pt x="145" y="30"/>
                  </a:lnTo>
                  <a:lnTo>
                    <a:pt x="122" y="42"/>
                  </a:lnTo>
                  <a:lnTo>
                    <a:pt x="122" y="42"/>
                  </a:lnTo>
                  <a:lnTo>
                    <a:pt x="107" y="47"/>
                  </a:lnTo>
                  <a:lnTo>
                    <a:pt x="94" y="52"/>
                  </a:lnTo>
                  <a:lnTo>
                    <a:pt x="81" y="58"/>
                  </a:lnTo>
                  <a:lnTo>
                    <a:pt x="68" y="64"/>
                  </a:lnTo>
                  <a:lnTo>
                    <a:pt x="68" y="64"/>
                  </a:lnTo>
                  <a:lnTo>
                    <a:pt x="54" y="73"/>
                  </a:lnTo>
                  <a:lnTo>
                    <a:pt x="38" y="84"/>
                  </a:lnTo>
                  <a:lnTo>
                    <a:pt x="31" y="88"/>
                  </a:lnTo>
                  <a:lnTo>
                    <a:pt x="22" y="93"/>
                  </a:lnTo>
                  <a:lnTo>
                    <a:pt x="14" y="96"/>
                  </a:lnTo>
                  <a:lnTo>
                    <a:pt x="5" y="97"/>
                  </a:lnTo>
                  <a:lnTo>
                    <a:pt x="5" y="97"/>
                  </a:lnTo>
                  <a:lnTo>
                    <a:pt x="3" y="98"/>
                  </a:lnTo>
                  <a:lnTo>
                    <a:pt x="1" y="99"/>
                  </a:lnTo>
                  <a:lnTo>
                    <a:pt x="0" y="103"/>
                  </a:lnTo>
                  <a:lnTo>
                    <a:pt x="0" y="106"/>
                  </a:lnTo>
                  <a:lnTo>
                    <a:pt x="1" y="107"/>
                  </a:lnTo>
                  <a:lnTo>
                    <a:pt x="3" y="109"/>
                  </a:lnTo>
                  <a:lnTo>
                    <a:pt x="5" y="109"/>
                  </a:lnTo>
                  <a:lnTo>
                    <a:pt x="5" y="109"/>
                  </a:lnTo>
                  <a:lnTo>
                    <a:pt x="18" y="106"/>
                  </a:lnTo>
                  <a:lnTo>
                    <a:pt x="30" y="102"/>
                  </a:lnTo>
                  <a:lnTo>
                    <a:pt x="42" y="96"/>
                  </a:lnTo>
                  <a:lnTo>
                    <a:pt x="54" y="89"/>
                  </a:lnTo>
                  <a:lnTo>
                    <a:pt x="76" y="75"/>
                  </a:lnTo>
                  <a:lnTo>
                    <a:pt x="86" y="68"/>
                  </a:lnTo>
                  <a:lnTo>
                    <a:pt x="98" y="63"/>
                  </a:lnTo>
                  <a:lnTo>
                    <a:pt x="98" y="63"/>
                  </a:lnTo>
                  <a:lnTo>
                    <a:pt x="161" y="37"/>
                  </a:lnTo>
                  <a:lnTo>
                    <a:pt x="192" y="24"/>
                  </a:lnTo>
                  <a:lnTo>
                    <a:pt x="224" y="12"/>
                  </a:lnTo>
                  <a:lnTo>
                    <a:pt x="224" y="12"/>
                  </a:lnTo>
                  <a:lnTo>
                    <a:pt x="226" y="11"/>
                  </a:lnTo>
                  <a:lnTo>
                    <a:pt x="228" y="8"/>
                  </a:lnTo>
                  <a:lnTo>
                    <a:pt x="228" y="4"/>
                  </a:lnTo>
                  <a:lnTo>
                    <a:pt x="226" y="1"/>
                  </a:lnTo>
                  <a:lnTo>
                    <a:pt x="225" y="0"/>
                  </a:lnTo>
                  <a:lnTo>
                    <a:pt x="224" y="0"/>
                  </a:lnTo>
                  <a:lnTo>
                    <a:pt x="221" y="0"/>
                  </a:lnTo>
                  <a:lnTo>
                    <a:pt x="221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73" name="Freeform 399"/>
            <p:cNvSpPr/>
            <p:nvPr/>
          </p:nvSpPr>
          <p:spPr bwMode="auto">
            <a:xfrm>
              <a:off x="5772151" y="1168401"/>
              <a:ext cx="136525" cy="65088"/>
            </a:xfrm>
            <a:custGeom>
              <a:avLst/>
              <a:gdLst/>
              <a:ahLst/>
              <a:cxnLst>
                <a:cxn ang="0">
                  <a:pos x="333" y="1"/>
                </a:cxn>
                <a:cxn ang="0">
                  <a:pos x="325" y="4"/>
                </a:cxn>
                <a:cxn ang="0">
                  <a:pos x="316" y="4"/>
                </a:cxn>
                <a:cxn ang="0">
                  <a:pos x="293" y="16"/>
                </a:cxn>
                <a:cxn ang="0">
                  <a:pos x="268" y="26"/>
                </a:cxn>
                <a:cxn ang="0">
                  <a:pos x="259" y="29"/>
                </a:cxn>
                <a:cxn ang="0">
                  <a:pos x="233" y="43"/>
                </a:cxn>
                <a:cxn ang="0">
                  <a:pos x="217" y="50"/>
                </a:cxn>
                <a:cxn ang="0">
                  <a:pos x="172" y="65"/>
                </a:cxn>
                <a:cxn ang="0">
                  <a:pos x="148" y="77"/>
                </a:cxn>
                <a:cxn ang="0">
                  <a:pos x="76" y="118"/>
                </a:cxn>
                <a:cxn ang="0">
                  <a:pos x="58" y="127"/>
                </a:cxn>
                <a:cxn ang="0">
                  <a:pos x="19" y="144"/>
                </a:cxn>
                <a:cxn ang="0">
                  <a:pos x="2" y="156"/>
                </a:cxn>
                <a:cxn ang="0">
                  <a:pos x="0" y="158"/>
                </a:cxn>
                <a:cxn ang="0">
                  <a:pos x="0" y="162"/>
                </a:cxn>
                <a:cxn ang="0">
                  <a:pos x="6" y="165"/>
                </a:cxn>
                <a:cxn ang="0">
                  <a:pos x="9" y="164"/>
                </a:cxn>
                <a:cxn ang="0">
                  <a:pos x="19" y="157"/>
                </a:cxn>
                <a:cxn ang="0">
                  <a:pos x="50" y="141"/>
                </a:cxn>
                <a:cxn ang="0">
                  <a:pos x="92" y="122"/>
                </a:cxn>
                <a:cxn ang="0">
                  <a:pos x="119" y="106"/>
                </a:cxn>
                <a:cxn ang="0">
                  <a:pos x="173" y="79"/>
                </a:cxn>
                <a:cxn ang="0">
                  <a:pos x="203" y="68"/>
                </a:cxn>
                <a:cxn ang="0">
                  <a:pos x="223" y="60"/>
                </a:cxn>
                <a:cxn ang="0">
                  <a:pos x="283" y="34"/>
                </a:cxn>
                <a:cxn ang="0">
                  <a:pos x="304" y="22"/>
                </a:cxn>
                <a:cxn ang="0">
                  <a:pos x="325" y="14"/>
                </a:cxn>
                <a:cxn ang="0">
                  <a:pos x="334" y="14"/>
                </a:cxn>
                <a:cxn ang="0">
                  <a:pos x="342" y="11"/>
                </a:cxn>
                <a:cxn ang="0">
                  <a:pos x="342" y="8"/>
                </a:cxn>
                <a:cxn ang="0">
                  <a:pos x="340" y="1"/>
                </a:cxn>
                <a:cxn ang="0">
                  <a:pos x="336" y="0"/>
                </a:cxn>
                <a:cxn ang="0">
                  <a:pos x="333" y="1"/>
                </a:cxn>
              </a:cxnLst>
              <a:rect l="0" t="0" r="r" b="b"/>
              <a:pathLst>
                <a:path w="343" h="165">
                  <a:moveTo>
                    <a:pt x="333" y="1"/>
                  </a:moveTo>
                  <a:lnTo>
                    <a:pt x="333" y="1"/>
                  </a:lnTo>
                  <a:lnTo>
                    <a:pt x="330" y="4"/>
                  </a:lnTo>
                  <a:lnTo>
                    <a:pt x="325" y="4"/>
                  </a:lnTo>
                  <a:lnTo>
                    <a:pt x="319" y="4"/>
                  </a:lnTo>
                  <a:lnTo>
                    <a:pt x="316" y="4"/>
                  </a:lnTo>
                  <a:lnTo>
                    <a:pt x="316" y="4"/>
                  </a:lnTo>
                  <a:lnTo>
                    <a:pt x="293" y="16"/>
                  </a:lnTo>
                  <a:lnTo>
                    <a:pt x="282" y="21"/>
                  </a:lnTo>
                  <a:lnTo>
                    <a:pt x="268" y="26"/>
                  </a:lnTo>
                  <a:lnTo>
                    <a:pt x="268" y="26"/>
                  </a:lnTo>
                  <a:lnTo>
                    <a:pt x="259" y="29"/>
                  </a:lnTo>
                  <a:lnTo>
                    <a:pt x="250" y="33"/>
                  </a:lnTo>
                  <a:lnTo>
                    <a:pt x="233" y="43"/>
                  </a:lnTo>
                  <a:lnTo>
                    <a:pt x="233" y="43"/>
                  </a:lnTo>
                  <a:lnTo>
                    <a:pt x="217" y="50"/>
                  </a:lnTo>
                  <a:lnTo>
                    <a:pt x="203" y="55"/>
                  </a:lnTo>
                  <a:lnTo>
                    <a:pt x="172" y="65"/>
                  </a:lnTo>
                  <a:lnTo>
                    <a:pt x="172" y="65"/>
                  </a:lnTo>
                  <a:lnTo>
                    <a:pt x="148" y="77"/>
                  </a:lnTo>
                  <a:lnTo>
                    <a:pt x="123" y="89"/>
                  </a:lnTo>
                  <a:lnTo>
                    <a:pt x="76" y="118"/>
                  </a:lnTo>
                  <a:lnTo>
                    <a:pt x="76" y="118"/>
                  </a:lnTo>
                  <a:lnTo>
                    <a:pt x="58" y="127"/>
                  </a:lnTo>
                  <a:lnTo>
                    <a:pt x="38" y="135"/>
                  </a:lnTo>
                  <a:lnTo>
                    <a:pt x="19" y="144"/>
                  </a:lnTo>
                  <a:lnTo>
                    <a:pt x="11" y="149"/>
                  </a:lnTo>
                  <a:lnTo>
                    <a:pt x="2" y="156"/>
                  </a:lnTo>
                  <a:lnTo>
                    <a:pt x="2" y="156"/>
                  </a:lnTo>
                  <a:lnTo>
                    <a:pt x="0" y="158"/>
                  </a:lnTo>
                  <a:lnTo>
                    <a:pt x="0" y="160"/>
                  </a:lnTo>
                  <a:lnTo>
                    <a:pt x="0" y="162"/>
                  </a:lnTo>
                  <a:lnTo>
                    <a:pt x="2" y="164"/>
                  </a:lnTo>
                  <a:lnTo>
                    <a:pt x="6" y="165"/>
                  </a:lnTo>
                  <a:lnTo>
                    <a:pt x="8" y="165"/>
                  </a:lnTo>
                  <a:lnTo>
                    <a:pt x="9" y="164"/>
                  </a:lnTo>
                  <a:lnTo>
                    <a:pt x="9" y="164"/>
                  </a:lnTo>
                  <a:lnTo>
                    <a:pt x="19" y="157"/>
                  </a:lnTo>
                  <a:lnTo>
                    <a:pt x="29" y="152"/>
                  </a:lnTo>
                  <a:lnTo>
                    <a:pt x="50" y="141"/>
                  </a:lnTo>
                  <a:lnTo>
                    <a:pt x="72" y="132"/>
                  </a:lnTo>
                  <a:lnTo>
                    <a:pt x="92" y="122"/>
                  </a:lnTo>
                  <a:lnTo>
                    <a:pt x="92" y="122"/>
                  </a:lnTo>
                  <a:lnTo>
                    <a:pt x="119" y="106"/>
                  </a:lnTo>
                  <a:lnTo>
                    <a:pt x="145" y="92"/>
                  </a:lnTo>
                  <a:lnTo>
                    <a:pt x="173" y="79"/>
                  </a:lnTo>
                  <a:lnTo>
                    <a:pt x="187" y="73"/>
                  </a:lnTo>
                  <a:lnTo>
                    <a:pt x="203" y="68"/>
                  </a:lnTo>
                  <a:lnTo>
                    <a:pt x="203" y="68"/>
                  </a:lnTo>
                  <a:lnTo>
                    <a:pt x="223" y="60"/>
                  </a:lnTo>
                  <a:lnTo>
                    <a:pt x="244" y="52"/>
                  </a:lnTo>
                  <a:lnTo>
                    <a:pt x="283" y="34"/>
                  </a:lnTo>
                  <a:lnTo>
                    <a:pt x="283" y="34"/>
                  </a:lnTo>
                  <a:lnTo>
                    <a:pt x="304" y="22"/>
                  </a:lnTo>
                  <a:lnTo>
                    <a:pt x="314" y="17"/>
                  </a:lnTo>
                  <a:lnTo>
                    <a:pt x="325" y="14"/>
                  </a:lnTo>
                  <a:lnTo>
                    <a:pt x="325" y="14"/>
                  </a:lnTo>
                  <a:lnTo>
                    <a:pt x="334" y="14"/>
                  </a:lnTo>
                  <a:lnTo>
                    <a:pt x="338" y="13"/>
                  </a:lnTo>
                  <a:lnTo>
                    <a:pt x="342" y="11"/>
                  </a:lnTo>
                  <a:lnTo>
                    <a:pt x="342" y="11"/>
                  </a:lnTo>
                  <a:lnTo>
                    <a:pt x="342" y="8"/>
                  </a:lnTo>
                  <a:lnTo>
                    <a:pt x="343" y="5"/>
                  </a:lnTo>
                  <a:lnTo>
                    <a:pt x="340" y="1"/>
                  </a:lnTo>
                  <a:lnTo>
                    <a:pt x="339" y="0"/>
                  </a:lnTo>
                  <a:lnTo>
                    <a:pt x="336" y="0"/>
                  </a:lnTo>
                  <a:lnTo>
                    <a:pt x="335" y="0"/>
                  </a:lnTo>
                  <a:lnTo>
                    <a:pt x="333" y="1"/>
                  </a:lnTo>
                  <a:lnTo>
                    <a:pt x="333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74" name="Freeform 400"/>
            <p:cNvSpPr/>
            <p:nvPr/>
          </p:nvSpPr>
          <p:spPr bwMode="auto">
            <a:xfrm>
              <a:off x="5813426" y="1204913"/>
              <a:ext cx="111125" cy="57150"/>
            </a:xfrm>
            <a:custGeom>
              <a:avLst/>
              <a:gdLst/>
              <a:ahLst/>
              <a:cxnLst>
                <a:cxn ang="0">
                  <a:pos x="270" y="0"/>
                </a:cxn>
                <a:cxn ang="0">
                  <a:pos x="270" y="0"/>
                </a:cxn>
                <a:cxn ang="0">
                  <a:pos x="238" y="18"/>
                </a:cxn>
                <a:cxn ang="0">
                  <a:pos x="204" y="35"/>
                </a:cxn>
                <a:cxn ang="0">
                  <a:pos x="137" y="68"/>
                </a:cxn>
                <a:cxn ang="0">
                  <a:pos x="69" y="99"/>
                </a:cxn>
                <a:cxn ang="0">
                  <a:pos x="2" y="132"/>
                </a:cxn>
                <a:cxn ang="0">
                  <a:pos x="2" y="132"/>
                </a:cxn>
                <a:cxn ang="0">
                  <a:pos x="0" y="133"/>
                </a:cxn>
                <a:cxn ang="0">
                  <a:pos x="0" y="134"/>
                </a:cxn>
                <a:cxn ang="0">
                  <a:pos x="0" y="137"/>
                </a:cxn>
                <a:cxn ang="0">
                  <a:pos x="0" y="140"/>
                </a:cxn>
                <a:cxn ang="0">
                  <a:pos x="4" y="142"/>
                </a:cxn>
                <a:cxn ang="0">
                  <a:pos x="5" y="142"/>
                </a:cxn>
                <a:cxn ang="0">
                  <a:pos x="7" y="141"/>
                </a:cxn>
                <a:cxn ang="0">
                  <a:pos x="7" y="141"/>
                </a:cxn>
                <a:cxn ang="0">
                  <a:pos x="76" y="109"/>
                </a:cxn>
                <a:cxn ang="0">
                  <a:pos x="142" y="77"/>
                </a:cxn>
                <a:cxn ang="0">
                  <a:pos x="210" y="45"/>
                </a:cxn>
                <a:cxn ang="0">
                  <a:pos x="243" y="28"/>
                </a:cxn>
                <a:cxn ang="0">
                  <a:pos x="276" y="10"/>
                </a:cxn>
                <a:cxn ang="0">
                  <a:pos x="276" y="10"/>
                </a:cxn>
                <a:cxn ang="0">
                  <a:pos x="278" y="9"/>
                </a:cxn>
                <a:cxn ang="0">
                  <a:pos x="278" y="6"/>
                </a:cxn>
                <a:cxn ang="0">
                  <a:pos x="278" y="2"/>
                </a:cxn>
                <a:cxn ang="0">
                  <a:pos x="274" y="0"/>
                </a:cxn>
                <a:cxn ang="0">
                  <a:pos x="273" y="0"/>
                </a:cxn>
                <a:cxn ang="0">
                  <a:pos x="270" y="0"/>
                </a:cxn>
                <a:cxn ang="0">
                  <a:pos x="270" y="0"/>
                </a:cxn>
              </a:cxnLst>
              <a:rect l="0" t="0" r="r" b="b"/>
              <a:pathLst>
                <a:path w="278" h="142">
                  <a:moveTo>
                    <a:pt x="270" y="0"/>
                  </a:moveTo>
                  <a:lnTo>
                    <a:pt x="270" y="0"/>
                  </a:lnTo>
                  <a:lnTo>
                    <a:pt x="238" y="18"/>
                  </a:lnTo>
                  <a:lnTo>
                    <a:pt x="204" y="35"/>
                  </a:lnTo>
                  <a:lnTo>
                    <a:pt x="137" y="68"/>
                  </a:lnTo>
                  <a:lnTo>
                    <a:pt x="69" y="99"/>
                  </a:lnTo>
                  <a:lnTo>
                    <a:pt x="2" y="132"/>
                  </a:lnTo>
                  <a:lnTo>
                    <a:pt x="2" y="132"/>
                  </a:lnTo>
                  <a:lnTo>
                    <a:pt x="0" y="133"/>
                  </a:lnTo>
                  <a:lnTo>
                    <a:pt x="0" y="134"/>
                  </a:lnTo>
                  <a:lnTo>
                    <a:pt x="0" y="137"/>
                  </a:lnTo>
                  <a:lnTo>
                    <a:pt x="0" y="140"/>
                  </a:lnTo>
                  <a:lnTo>
                    <a:pt x="4" y="142"/>
                  </a:lnTo>
                  <a:lnTo>
                    <a:pt x="5" y="142"/>
                  </a:lnTo>
                  <a:lnTo>
                    <a:pt x="7" y="141"/>
                  </a:lnTo>
                  <a:lnTo>
                    <a:pt x="7" y="141"/>
                  </a:lnTo>
                  <a:lnTo>
                    <a:pt x="76" y="109"/>
                  </a:lnTo>
                  <a:lnTo>
                    <a:pt x="142" y="77"/>
                  </a:lnTo>
                  <a:lnTo>
                    <a:pt x="210" y="45"/>
                  </a:lnTo>
                  <a:lnTo>
                    <a:pt x="243" y="28"/>
                  </a:lnTo>
                  <a:lnTo>
                    <a:pt x="276" y="10"/>
                  </a:lnTo>
                  <a:lnTo>
                    <a:pt x="276" y="10"/>
                  </a:lnTo>
                  <a:lnTo>
                    <a:pt x="278" y="9"/>
                  </a:lnTo>
                  <a:lnTo>
                    <a:pt x="278" y="6"/>
                  </a:lnTo>
                  <a:lnTo>
                    <a:pt x="278" y="2"/>
                  </a:lnTo>
                  <a:lnTo>
                    <a:pt x="274" y="0"/>
                  </a:lnTo>
                  <a:lnTo>
                    <a:pt x="273" y="0"/>
                  </a:lnTo>
                  <a:lnTo>
                    <a:pt x="270" y="0"/>
                  </a:lnTo>
                  <a:lnTo>
                    <a:pt x="27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75" name="Freeform 401"/>
            <p:cNvSpPr>
              <a:spLocks noEditPoints="1"/>
            </p:cNvSpPr>
            <p:nvPr/>
          </p:nvSpPr>
          <p:spPr bwMode="auto">
            <a:xfrm>
              <a:off x="5248276" y="1095376"/>
              <a:ext cx="727075" cy="561975"/>
            </a:xfrm>
            <a:custGeom>
              <a:avLst/>
              <a:gdLst/>
              <a:ahLst/>
              <a:cxnLst>
                <a:cxn ang="0">
                  <a:pos x="1801" y="361"/>
                </a:cxn>
                <a:cxn ang="0">
                  <a:pos x="1711" y="258"/>
                </a:cxn>
                <a:cxn ang="0">
                  <a:pos x="1610" y="119"/>
                </a:cxn>
                <a:cxn ang="0">
                  <a:pos x="1511" y="36"/>
                </a:cxn>
                <a:cxn ang="0">
                  <a:pos x="1477" y="7"/>
                </a:cxn>
                <a:cxn ang="0">
                  <a:pos x="1446" y="15"/>
                </a:cxn>
                <a:cxn ang="0">
                  <a:pos x="899" y="0"/>
                </a:cxn>
                <a:cxn ang="0">
                  <a:pos x="331" y="8"/>
                </a:cxn>
                <a:cxn ang="0">
                  <a:pos x="308" y="32"/>
                </a:cxn>
                <a:cxn ang="0">
                  <a:pos x="228" y="115"/>
                </a:cxn>
                <a:cxn ang="0">
                  <a:pos x="41" y="325"/>
                </a:cxn>
                <a:cxn ang="0">
                  <a:pos x="0" y="431"/>
                </a:cxn>
                <a:cxn ang="0">
                  <a:pos x="4" y="448"/>
                </a:cxn>
                <a:cxn ang="0">
                  <a:pos x="64" y="551"/>
                </a:cxn>
                <a:cxn ang="0">
                  <a:pos x="229" y="780"/>
                </a:cxn>
                <a:cxn ang="0">
                  <a:pos x="433" y="983"/>
                </a:cxn>
                <a:cxn ang="0">
                  <a:pos x="556" y="1103"/>
                </a:cxn>
                <a:cxn ang="0">
                  <a:pos x="729" y="1265"/>
                </a:cxn>
                <a:cxn ang="0">
                  <a:pos x="869" y="1377"/>
                </a:cxn>
                <a:cxn ang="0">
                  <a:pos x="914" y="1413"/>
                </a:cxn>
                <a:cxn ang="0">
                  <a:pos x="962" y="1400"/>
                </a:cxn>
                <a:cxn ang="0">
                  <a:pos x="1071" y="1317"/>
                </a:cxn>
                <a:cxn ang="0">
                  <a:pos x="1238" y="1188"/>
                </a:cxn>
                <a:cxn ang="0">
                  <a:pos x="1364" y="1054"/>
                </a:cxn>
                <a:cxn ang="0">
                  <a:pos x="1527" y="896"/>
                </a:cxn>
                <a:cxn ang="0">
                  <a:pos x="1677" y="741"/>
                </a:cxn>
                <a:cxn ang="0">
                  <a:pos x="1777" y="599"/>
                </a:cxn>
                <a:cxn ang="0">
                  <a:pos x="1825" y="518"/>
                </a:cxn>
                <a:cxn ang="0">
                  <a:pos x="1826" y="423"/>
                </a:cxn>
                <a:cxn ang="0">
                  <a:pos x="1756" y="547"/>
                </a:cxn>
                <a:cxn ang="0">
                  <a:pos x="1711" y="619"/>
                </a:cxn>
                <a:cxn ang="0">
                  <a:pos x="1541" y="819"/>
                </a:cxn>
                <a:cxn ang="0">
                  <a:pos x="1344" y="1009"/>
                </a:cxn>
                <a:cxn ang="0">
                  <a:pos x="1185" y="1173"/>
                </a:cxn>
                <a:cxn ang="0">
                  <a:pos x="980" y="1324"/>
                </a:cxn>
                <a:cxn ang="0">
                  <a:pos x="922" y="1355"/>
                </a:cxn>
                <a:cxn ang="0">
                  <a:pos x="911" y="1349"/>
                </a:cxn>
                <a:cxn ang="0">
                  <a:pos x="826" y="1286"/>
                </a:cxn>
                <a:cxn ang="0">
                  <a:pos x="699" y="1170"/>
                </a:cxn>
                <a:cxn ang="0">
                  <a:pos x="598" y="1075"/>
                </a:cxn>
                <a:cxn ang="0">
                  <a:pos x="530" y="1009"/>
                </a:cxn>
                <a:cxn ang="0">
                  <a:pos x="432" y="921"/>
                </a:cxn>
                <a:cxn ang="0">
                  <a:pos x="202" y="677"/>
                </a:cxn>
                <a:cxn ang="0">
                  <a:pos x="106" y="529"/>
                </a:cxn>
                <a:cxn ang="0">
                  <a:pos x="49" y="418"/>
                </a:cxn>
                <a:cxn ang="0">
                  <a:pos x="97" y="333"/>
                </a:cxn>
                <a:cxn ang="0">
                  <a:pos x="247" y="164"/>
                </a:cxn>
                <a:cxn ang="0">
                  <a:pos x="343" y="62"/>
                </a:cxn>
                <a:cxn ang="0">
                  <a:pos x="765" y="49"/>
                </a:cxn>
                <a:cxn ang="0">
                  <a:pos x="1316" y="58"/>
                </a:cxn>
                <a:cxn ang="0">
                  <a:pos x="1478" y="64"/>
                </a:cxn>
                <a:cxn ang="0">
                  <a:pos x="1586" y="163"/>
                </a:cxn>
                <a:cxn ang="0">
                  <a:pos x="1695" y="309"/>
                </a:cxn>
                <a:cxn ang="0">
                  <a:pos x="1765" y="389"/>
                </a:cxn>
                <a:cxn ang="0">
                  <a:pos x="1786" y="484"/>
                </a:cxn>
              </a:cxnLst>
              <a:rect l="0" t="0" r="r" b="b"/>
              <a:pathLst>
                <a:path w="1833" h="1415">
                  <a:moveTo>
                    <a:pt x="1812" y="374"/>
                  </a:moveTo>
                  <a:lnTo>
                    <a:pt x="1812" y="374"/>
                  </a:lnTo>
                  <a:lnTo>
                    <a:pt x="1808" y="367"/>
                  </a:lnTo>
                  <a:lnTo>
                    <a:pt x="1801" y="361"/>
                  </a:lnTo>
                  <a:lnTo>
                    <a:pt x="1801" y="361"/>
                  </a:lnTo>
                  <a:lnTo>
                    <a:pt x="1801" y="361"/>
                  </a:lnTo>
                  <a:lnTo>
                    <a:pt x="1801" y="361"/>
                  </a:lnTo>
                  <a:lnTo>
                    <a:pt x="1795" y="351"/>
                  </a:lnTo>
                  <a:lnTo>
                    <a:pt x="1788" y="342"/>
                  </a:lnTo>
                  <a:lnTo>
                    <a:pt x="1773" y="322"/>
                  </a:lnTo>
                  <a:lnTo>
                    <a:pt x="1737" y="288"/>
                  </a:lnTo>
                  <a:lnTo>
                    <a:pt x="1737" y="288"/>
                  </a:lnTo>
                  <a:lnTo>
                    <a:pt x="1724" y="274"/>
                  </a:lnTo>
                  <a:lnTo>
                    <a:pt x="1711" y="258"/>
                  </a:lnTo>
                  <a:lnTo>
                    <a:pt x="1689" y="227"/>
                  </a:lnTo>
                  <a:lnTo>
                    <a:pt x="1668" y="193"/>
                  </a:lnTo>
                  <a:lnTo>
                    <a:pt x="1657" y="177"/>
                  </a:lnTo>
                  <a:lnTo>
                    <a:pt x="1646" y="161"/>
                  </a:lnTo>
                  <a:lnTo>
                    <a:pt x="1646" y="161"/>
                  </a:lnTo>
                  <a:lnTo>
                    <a:pt x="1629" y="140"/>
                  </a:lnTo>
                  <a:lnTo>
                    <a:pt x="1610" y="119"/>
                  </a:lnTo>
                  <a:lnTo>
                    <a:pt x="1591" y="100"/>
                  </a:lnTo>
                  <a:lnTo>
                    <a:pt x="1570" y="83"/>
                  </a:lnTo>
                  <a:lnTo>
                    <a:pt x="1570" y="83"/>
                  </a:lnTo>
                  <a:lnTo>
                    <a:pt x="1552" y="70"/>
                  </a:lnTo>
                  <a:lnTo>
                    <a:pt x="1531" y="53"/>
                  </a:lnTo>
                  <a:lnTo>
                    <a:pt x="1520" y="45"/>
                  </a:lnTo>
                  <a:lnTo>
                    <a:pt x="1511" y="36"/>
                  </a:lnTo>
                  <a:lnTo>
                    <a:pt x="1503" y="27"/>
                  </a:lnTo>
                  <a:lnTo>
                    <a:pt x="1497" y="19"/>
                  </a:lnTo>
                  <a:lnTo>
                    <a:pt x="1497" y="19"/>
                  </a:lnTo>
                  <a:lnTo>
                    <a:pt x="1494" y="13"/>
                  </a:lnTo>
                  <a:lnTo>
                    <a:pt x="1489" y="11"/>
                  </a:lnTo>
                  <a:lnTo>
                    <a:pt x="1484" y="8"/>
                  </a:lnTo>
                  <a:lnTo>
                    <a:pt x="1477" y="7"/>
                  </a:lnTo>
                  <a:lnTo>
                    <a:pt x="1463" y="7"/>
                  </a:lnTo>
                  <a:lnTo>
                    <a:pt x="1463" y="7"/>
                  </a:lnTo>
                  <a:lnTo>
                    <a:pt x="1457" y="8"/>
                  </a:lnTo>
                  <a:lnTo>
                    <a:pt x="1452" y="10"/>
                  </a:lnTo>
                  <a:lnTo>
                    <a:pt x="1448" y="12"/>
                  </a:lnTo>
                  <a:lnTo>
                    <a:pt x="1446" y="15"/>
                  </a:lnTo>
                  <a:lnTo>
                    <a:pt x="1446" y="15"/>
                  </a:lnTo>
                  <a:lnTo>
                    <a:pt x="1376" y="13"/>
                  </a:lnTo>
                  <a:lnTo>
                    <a:pt x="1308" y="12"/>
                  </a:lnTo>
                  <a:lnTo>
                    <a:pt x="1172" y="7"/>
                  </a:lnTo>
                  <a:lnTo>
                    <a:pt x="1036" y="2"/>
                  </a:lnTo>
                  <a:lnTo>
                    <a:pt x="967" y="0"/>
                  </a:lnTo>
                  <a:lnTo>
                    <a:pt x="899" y="0"/>
                  </a:lnTo>
                  <a:lnTo>
                    <a:pt x="899" y="0"/>
                  </a:lnTo>
                  <a:lnTo>
                    <a:pt x="832" y="0"/>
                  </a:lnTo>
                  <a:lnTo>
                    <a:pt x="765" y="3"/>
                  </a:lnTo>
                  <a:lnTo>
                    <a:pt x="699" y="6"/>
                  </a:lnTo>
                  <a:lnTo>
                    <a:pt x="632" y="7"/>
                  </a:lnTo>
                  <a:lnTo>
                    <a:pt x="335" y="7"/>
                  </a:lnTo>
                  <a:lnTo>
                    <a:pt x="335" y="7"/>
                  </a:lnTo>
                  <a:lnTo>
                    <a:pt x="331" y="8"/>
                  </a:lnTo>
                  <a:lnTo>
                    <a:pt x="327" y="8"/>
                  </a:lnTo>
                  <a:lnTo>
                    <a:pt x="321" y="13"/>
                  </a:lnTo>
                  <a:lnTo>
                    <a:pt x="321" y="13"/>
                  </a:lnTo>
                  <a:lnTo>
                    <a:pt x="318" y="16"/>
                  </a:lnTo>
                  <a:lnTo>
                    <a:pt x="315" y="19"/>
                  </a:lnTo>
                  <a:lnTo>
                    <a:pt x="315" y="19"/>
                  </a:lnTo>
                  <a:lnTo>
                    <a:pt x="308" y="32"/>
                  </a:lnTo>
                  <a:lnTo>
                    <a:pt x="298" y="45"/>
                  </a:lnTo>
                  <a:lnTo>
                    <a:pt x="288" y="58"/>
                  </a:lnTo>
                  <a:lnTo>
                    <a:pt x="275" y="70"/>
                  </a:lnTo>
                  <a:lnTo>
                    <a:pt x="251" y="92"/>
                  </a:lnTo>
                  <a:lnTo>
                    <a:pt x="238" y="104"/>
                  </a:lnTo>
                  <a:lnTo>
                    <a:pt x="228" y="115"/>
                  </a:lnTo>
                  <a:lnTo>
                    <a:pt x="228" y="115"/>
                  </a:lnTo>
                  <a:lnTo>
                    <a:pt x="171" y="177"/>
                  </a:lnTo>
                  <a:lnTo>
                    <a:pt x="114" y="236"/>
                  </a:lnTo>
                  <a:lnTo>
                    <a:pt x="114" y="236"/>
                  </a:lnTo>
                  <a:lnTo>
                    <a:pt x="96" y="255"/>
                  </a:lnTo>
                  <a:lnTo>
                    <a:pt x="77" y="278"/>
                  </a:lnTo>
                  <a:lnTo>
                    <a:pt x="59" y="301"/>
                  </a:lnTo>
                  <a:lnTo>
                    <a:pt x="41" y="325"/>
                  </a:lnTo>
                  <a:lnTo>
                    <a:pt x="26" y="351"/>
                  </a:lnTo>
                  <a:lnTo>
                    <a:pt x="20" y="364"/>
                  </a:lnTo>
                  <a:lnTo>
                    <a:pt x="13" y="377"/>
                  </a:lnTo>
                  <a:lnTo>
                    <a:pt x="8" y="390"/>
                  </a:lnTo>
                  <a:lnTo>
                    <a:pt x="5" y="403"/>
                  </a:lnTo>
                  <a:lnTo>
                    <a:pt x="3" y="416"/>
                  </a:lnTo>
                  <a:lnTo>
                    <a:pt x="0" y="431"/>
                  </a:lnTo>
                  <a:lnTo>
                    <a:pt x="0" y="431"/>
                  </a:lnTo>
                  <a:lnTo>
                    <a:pt x="0" y="433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1" y="442"/>
                  </a:lnTo>
                  <a:lnTo>
                    <a:pt x="4" y="448"/>
                  </a:lnTo>
                  <a:lnTo>
                    <a:pt x="4" y="448"/>
                  </a:lnTo>
                  <a:lnTo>
                    <a:pt x="8" y="462"/>
                  </a:lnTo>
                  <a:lnTo>
                    <a:pt x="15" y="475"/>
                  </a:lnTo>
                  <a:lnTo>
                    <a:pt x="22" y="490"/>
                  </a:lnTo>
                  <a:lnTo>
                    <a:pt x="30" y="503"/>
                  </a:lnTo>
                  <a:lnTo>
                    <a:pt x="47" y="527"/>
                  </a:lnTo>
                  <a:lnTo>
                    <a:pt x="64" y="551"/>
                  </a:lnTo>
                  <a:lnTo>
                    <a:pt x="64" y="551"/>
                  </a:lnTo>
                  <a:lnTo>
                    <a:pt x="90" y="590"/>
                  </a:lnTo>
                  <a:lnTo>
                    <a:pt x="115" y="629"/>
                  </a:lnTo>
                  <a:lnTo>
                    <a:pt x="141" y="667"/>
                  </a:lnTo>
                  <a:lnTo>
                    <a:pt x="169" y="705"/>
                  </a:lnTo>
                  <a:lnTo>
                    <a:pt x="169" y="705"/>
                  </a:lnTo>
                  <a:lnTo>
                    <a:pt x="198" y="743"/>
                  </a:lnTo>
                  <a:lnTo>
                    <a:pt x="229" y="780"/>
                  </a:lnTo>
                  <a:lnTo>
                    <a:pt x="260" y="816"/>
                  </a:lnTo>
                  <a:lnTo>
                    <a:pt x="293" y="850"/>
                  </a:lnTo>
                  <a:lnTo>
                    <a:pt x="327" y="886"/>
                  </a:lnTo>
                  <a:lnTo>
                    <a:pt x="362" y="918"/>
                  </a:lnTo>
                  <a:lnTo>
                    <a:pt x="398" y="951"/>
                  </a:lnTo>
                  <a:lnTo>
                    <a:pt x="433" y="983"/>
                  </a:lnTo>
                  <a:lnTo>
                    <a:pt x="433" y="983"/>
                  </a:lnTo>
                  <a:lnTo>
                    <a:pt x="449" y="998"/>
                  </a:lnTo>
                  <a:lnTo>
                    <a:pt x="465" y="1013"/>
                  </a:lnTo>
                  <a:lnTo>
                    <a:pt x="495" y="1044"/>
                  </a:lnTo>
                  <a:lnTo>
                    <a:pt x="525" y="1074"/>
                  </a:lnTo>
                  <a:lnTo>
                    <a:pt x="539" y="1090"/>
                  </a:lnTo>
                  <a:lnTo>
                    <a:pt x="556" y="1103"/>
                  </a:lnTo>
                  <a:lnTo>
                    <a:pt x="556" y="1103"/>
                  </a:lnTo>
                  <a:lnTo>
                    <a:pt x="593" y="1133"/>
                  </a:lnTo>
                  <a:lnTo>
                    <a:pt x="627" y="1164"/>
                  </a:lnTo>
                  <a:lnTo>
                    <a:pt x="661" y="1197"/>
                  </a:lnTo>
                  <a:lnTo>
                    <a:pt x="693" y="1231"/>
                  </a:lnTo>
                  <a:lnTo>
                    <a:pt x="693" y="1231"/>
                  </a:lnTo>
                  <a:lnTo>
                    <a:pt x="710" y="1248"/>
                  </a:lnTo>
                  <a:lnTo>
                    <a:pt x="729" y="1265"/>
                  </a:lnTo>
                  <a:lnTo>
                    <a:pt x="747" y="1281"/>
                  </a:lnTo>
                  <a:lnTo>
                    <a:pt x="765" y="1295"/>
                  </a:lnTo>
                  <a:lnTo>
                    <a:pt x="803" y="1324"/>
                  </a:lnTo>
                  <a:lnTo>
                    <a:pt x="841" y="1354"/>
                  </a:lnTo>
                  <a:lnTo>
                    <a:pt x="841" y="1354"/>
                  </a:lnTo>
                  <a:lnTo>
                    <a:pt x="853" y="1364"/>
                  </a:lnTo>
                  <a:lnTo>
                    <a:pt x="869" y="1377"/>
                  </a:lnTo>
                  <a:lnTo>
                    <a:pt x="884" y="1391"/>
                  </a:lnTo>
                  <a:lnTo>
                    <a:pt x="892" y="1396"/>
                  </a:lnTo>
                  <a:lnTo>
                    <a:pt x="900" y="1398"/>
                  </a:lnTo>
                  <a:lnTo>
                    <a:pt x="900" y="1398"/>
                  </a:lnTo>
                  <a:lnTo>
                    <a:pt x="904" y="1406"/>
                  </a:lnTo>
                  <a:lnTo>
                    <a:pt x="911" y="1411"/>
                  </a:lnTo>
                  <a:lnTo>
                    <a:pt x="914" y="1413"/>
                  </a:lnTo>
                  <a:lnTo>
                    <a:pt x="918" y="1414"/>
                  </a:lnTo>
                  <a:lnTo>
                    <a:pt x="922" y="1415"/>
                  </a:lnTo>
                  <a:lnTo>
                    <a:pt x="928" y="1414"/>
                  </a:lnTo>
                  <a:lnTo>
                    <a:pt x="928" y="1414"/>
                  </a:lnTo>
                  <a:lnTo>
                    <a:pt x="941" y="1411"/>
                  </a:lnTo>
                  <a:lnTo>
                    <a:pt x="951" y="1406"/>
                  </a:lnTo>
                  <a:lnTo>
                    <a:pt x="962" y="1400"/>
                  </a:lnTo>
                  <a:lnTo>
                    <a:pt x="972" y="1391"/>
                  </a:lnTo>
                  <a:lnTo>
                    <a:pt x="972" y="1391"/>
                  </a:lnTo>
                  <a:lnTo>
                    <a:pt x="996" y="1371"/>
                  </a:lnTo>
                  <a:lnTo>
                    <a:pt x="1020" y="1353"/>
                  </a:lnTo>
                  <a:lnTo>
                    <a:pt x="1045" y="1334"/>
                  </a:lnTo>
                  <a:lnTo>
                    <a:pt x="1071" y="1317"/>
                  </a:lnTo>
                  <a:lnTo>
                    <a:pt x="1071" y="1317"/>
                  </a:lnTo>
                  <a:lnTo>
                    <a:pt x="1092" y="1303"/>
                  </a:lnTo>
                  <a:lnTo>
                    <a:pt x="1115" y="1287"/>
                  </a:lnTo>
                  <a:lnTo>
                    <a:pt x="1155" y="1255"/>
                  </a:lnTo>
                  <a:lnTo>
                    <a:pt x="1196" y="1221"/>
                  </a:lnTo>
                  <a:lnTo>
                    <a:pt x="1217" y="1204"/>
                  </a:lnTo>
                  <a:lnTo>
                    <a:pt x="1238" y="1188"/>
                  </a:lnTo>
                  <a:lnTo>
                    <a:pt x="1238" y="1188"/>
                  </a:lnTo>
                  <a:lnTo>
                    <a:pt x="1256" y="1175"/>
                  </a:lnTo>
                  <a:lnTo>
                    <a:pt x="1273" y="1159"/>
                  </a:lnTo>
                  <a:lnTo>
                    <a:pt x="1289" y="1143"/>
                  </a:lnTo>
                  <a:lnTo>
                    <a:pt x="1304" y="1126"/>
                  </a:lnTo>
                  <a:lnTo>
                    <a:pt x="1336" y="1091"/>
                  </a:lnTo>
                  <a:lnTo>
                    <a:pt x="1364" y="1054"/>
                  </a:lnTo>
                  <a:lnTo>
                    <a:pt x="1364" y="1054"/>
                  </a:lnTo>
                  <a:lnTo>
                    <a:pt x="1379" y="1037"/>
                  </a:lnTo>
                  <a:lnTo>
                    <a:pt x="1395" y="1020"/>
                  </a:lnTo>
                  <a:lnTo>
                    <a:pt x="1426" y="990"/>
                  </a:lnTo>
                  <a:lnTo>
                    <a:pt x="1460" y="960"/>
                  </a:lnTo>
                  <a:lnTo>
                    <a:pt x="1494" y="929"/>
                  </a:lnTo>
                  <a:lnTo>
                    <a:pt x="1494" y="929"/>
                  </a:lnTo>
                  <a:lnTo>
                    <a:pt x="1527" y="896"/>
                  </a:lnTo>
                  <a:lnTo>
                    <a:pt x="1559" y="862"/>
                  </a:lnTo>
                  <a:lnTo>
                    <a:pt x="1592" y="830"/>
                  </a:lnTo>
                  <a:lnTo>
                    <a:pt x="1626" y="796"/>
                  </a:lnTo>
                  <a:lnTo>
                    <a:pt x="1626" y="796"/>
                  </a:lnTo>
                  <a:lnTo>
                    <a:pt x="1644" y="779"/>
                  </a:lnTo>
                  <a:lnTo>
                    <a:pt x="1661" y="759"/>
                  </a:lnTo>
                  <a:lnTo>
                    <a:pt x="1677" y="741"/>
                  </a:lnTo>
                  <a:lnTo>
                    <a:pt x="1691" y="720"/>
                  </a:lnTo>
                  <a:lnTo>
                    <a:pt x="1722" y="680"/>
                  </a:lnTo>
                  <a:lnTo>
                    <a:pt x="1752" y="640"/>
                  </a:lnTo>
                  <a:lnTo>
                    <a:pt x="1752" y="640"/>
                  </a:lnTo>
                  <a:lnTo>
                    <a:pt x="1761" y="627"/>
                  </a:lnTo>
                  <a:lnTo>
                    <a:pt x="1770" y="614"/>
                  </a:lnTo>
                  <a:lnTo>
                    <a:pt x="1777" y="599"/>
                  </a:lnTo>
                  <a:lnTo>
                    <a:pt x="1783" y="585"/>
                  </a:lnTo>
                  <a:lnTo>
                    <a:pt x="1783" y="585"/>
                  </a:lnTo>
                  <a:lnTo>
                    <a:pt x="1787" y="575"/>
                  </a:lnTo>
                  <a:lnTo>
                    <a:pt x="1794" y="565"/>
                  </a:lnTo>
                  <a:lnTo>
                    <a:pt x="1807" y="547"/>
                  </a:lnTo>
                  <a:lnTo>
                    <a:pt x="1818" y="527"/>
                  </a:lnTo>
                  <a:lnTo>
                    <a:pt x="1825" y="518"/>
                  </a:lnTo>
                  <a:lnTo>
                    <a:pt x="1829" y="507"/>
                  </a:lnTo>
                  <a:lnTo>
                    <a:pt x="1829" y="507"/>
                  </a:lnTo>
                  <a:lnTo>
                    <a:pt x="1831" y="491"/>
                  </a:lnTo>
                  <a:lnTo>
                    <a:pt x="1833" y="474"/>
                  </a:lnTo>
                  <a:lnTo>
                    <a:pt x="1833" y="457"/>
                  </a:lnTo>
                  <a:lnTo>
                    <a:pt x="1830" y="440"/>
                  </a:lnTo>
                  <a:lnTo>
                    <a:pt x="1826" y="423"/>
                  </a:lnTo>
                  <a:lnTo>
                    <a:pt x="1821" y="406"/>
                  </a:lnTo>
                  <a:lnTo>
                    <a:pt x="1812" y="374"/>
                  </a:lnTo>
                  <a:lnTo>
                    <a:pt x="1812" y="374"/>
                  </a:lnTo>
                  <a:close/>
                  <a:moveTo>
                    <a:pt x="1778" y="513"/>
                  </a:moveTo>
                  <a:lnTo>
                    <a:pt x="1778" y="513"/>
                  </a:lnTo>
                  <a:lnTo>
                    <a:pt x="1767" y="531"/>
                  </a:lnTo>
                  <a:lnTo>
                    <a:pt x="1756" y="547"/>
                  </a:lnTo>
                  <a:lnTo>
                    <a:pt x="1744" y="564"/>
                  </a:lnTo>
                  <a:lnTo>
                    <a:pt x="1739" y="572"/>
                  </a:lnTo>
                  <a:lnTo>
                    <a:pt x="1735" y="582"/>
                  </a:lnTo>
                  <a:lnTo>
                    <a:pt x="1735" y="582"/>
                  </a:lnTo>
                  <a:lnTo>
                    <a:pt x="1729" y="592"/>
                  </a:lnTo>
                  <a:lnTo>
                    <a:pt x="1724" y="601"/>
                  </a:lnTo>
                  <a:lnTo>
                    <a:pt x="1711" y="619"/>
                  </a:lnTo>
                  <a:lnTo>
                    <a:pt x="1684" y="656"/>
                  </a:lnTo>
                  <a:lnTo>
                    <a:pt x="1684" y="656"/>
                  </a:lnTo>
                  <a:lnTo>
                    <a:pt x="1657" y="690"/>
                  </a:lnTo>
                  <a:lnTo>
                    <a:pt x="1630" y="722"/>
                  </a:lnTo>
                  <a:lnTo>
                    <a:pt x="1601" y="755"/>
                  </a:lnTo>
                  <a:lnTo>
                    <a:pt x="1571" y="788"/>
                  </a:lnTo>
                  <a:lnTo>
                    <a:pt x="1541" y="819"/>
                  </a:lnTo>
                  <a:lnTo>
                    <a:pt x="1511" y="849"/>
                  </a:lnTo>
                  <a:lnTo>
                    <a:pt x="1448" y="909"/>
                  </a:lnTo>
                  <a:lnTo>
                    <a:pt x="1448" y="909"/>
                  </a:lnTo>
                  <a:lnTo>
                    <a:pt x="1395" y="958"/>
                  </a:lnTo>
                  <a:lnTo>
                    <a:pt x="1368" y="983"/>
                  </a:lnTo>
                  <a:lnTo>
                    <a:pt x="1344" y="1009"/>
                  </a:lnTo>
                  <a:lnTo>
                    <a:pt x="1344" y="1009"/>
                  </a:lnTo>
                  <a:lnTo>
                    <a:pt x="1313" y="1043"/>
                  </a:lnTo>
                  <a:lnTo>
                    <a:pt x="1285" y="1077"/>
                  </a:lnTo>
                  <a:lnTo>
                    <a:pt x="1256" y="1109"/>
                  </a:lnTo>
                  <a:lnTo>
                    <a:pt x="1240" y="1125"/>
                  </a:lnTo>
                  <a:lnTo>
                    <a:pt x="1225" y="1141"/>
                  </a:lnTo>
                  <a:lnTo>
                    <a:pt x="1225" y="1141"/>
                  </a:lnTo>
                  <a:lnTo>
                    <a:pt x="1185" y="1173"/>
                  </a:lnTo>
                  <a:lnTo>
                    <a:pt x="1146" y="1206"/>
                  </a:lnTo>
                  <a:lnTo>
                    <a:pt x="1065" y="1266"/>
                  </a:lnTo>
                  <a:lnTo>
                    <a:pt x="1065" y="1266"/>
                  </a:lnTo>
                  <a:lnTo>
                    <a:pt x="1044" y="1282"/>
                  </a:lnTo>
                  <a:lnTo>
                    <a:pt x="1023" y="1295"/>
                  </a:lnTo>
                  <a:lnTo>
                    <a:pt x="980" y="1324"/>
                  </a:lnTo>
                  <a:lnTo>
                    <a:pt x="980" y="1324"/>
                  </a:lnTo>
                  <a:lnTo>
                    <a:pt x="968" y="1333"/>
                  </a:lnTo>
                  <a:lnTo>
                    <a:pt x="956" y="1343"/>
                  </a:lnTo>
                  <a:lnTo>
                    <a:pt x="945" y="1354"/>
                  </a:lnTo>
                  <a:lnTo>
                    <a:pt x="931" y="1363"/>
                  </a:lnTo>
                  <a:lnTo>
                    <a:pt x="931" y="1363"/>
                  </a:lnTo>
                  <a:lnTo>
                    <a:pt x="928" y="1358"/>
                  </a:lnTo>
                  <a:lnTo>
                    <a:pt x="922" y="1355"/>
                  </a:lnTo>
                  <a:lnTo>
                    <a:pt x="916" y="1354"/>
                  </a:lnTo>
                  <a:lnTo>
                    <a:pt x="908" y="1355"/>
                  </a:lnTo>
                  <a:lnTo>
                    <a:pt x="908" y="1355"/>
                  </a:lnTo>
                  <a:lnTo>
                    <a:pt x="911" y="1354"/>
                  </a:lnTo>
                  <a:lnTo>
                    <a:pt x="912" y="1353"/>
                  </a:lnTo>
                  <a:lnTo>
                    <a:pt x="912" y="1350"/>
                  </a:lnTo>
                  <a:lnTo>
                    <a:pt x="911" y="1349"/>
                  </a:lnTo>
                  <a:lnTo>
                    <a:pt x="907" y="1343"/>
                  </a:lnTo>
                  <a:lnTo>
                    <a:pt x="901" y="1340"/>
                  </a:lnTo>
                  <a:lnTo>
                    <a:pt x="886" y="1329"/>
                  </a:lnTo>
                  <a:lnTo>
                    <a:pt x="874" y="1321"/>
                  </a:lnTo>
                  <a:lnTo>
                    <a:pt x="874" y="1321"/>
                  </a:lnTo>
                  <a:lnTo>
                    <a:pt x="850" y="1303"/>
                  </a:lnTo>
                  <a:lnTo>
                    <a:pt x="826" y="1286"/>
                  </a:lnTo>
                  <a:lnTo>
                    <a:pt x="826" y="1286"/>
                  </a:lnTo>
                  <a:lnTo>
                    <a:pt x="807" y="1274"/>
                  </a:lnTo>
                  <a:lnTo>
                    <a:pt x="790" y="1261"/>
                  </a:lnTo>
                  <a:lnTo>
                    <a:pt x="775" y="1247"/>
                  </a:lnTo>
                  <a:lnTo>
                    <a:pt x="759" y="1232"/>
                  </a:lnTo>
                  <a:lnTo>
                    <a:pt x="729" y="1202"/>
                  </a:lnTo>
                  <a:lnTo>
                    <a:pt x="699" y="1170"/>
                  </a:lnTo>
                  <a:lnTo>
                    <a:pt x="699" y="1170"/>
                  </a:lnTo>
                  <a:lnTo>
                    <a:pt x="676" y="1146"/>
                  </a:lnTo>
                  <a:lnTo>
                    <a:pt x="652" y="1120"/>
                  </a:lnTo>
                  <a:lnTo>
                    <a:pt x="638" y="1107"/>
                  </a:lnTo>
                  <a:lnTo>
                    <a:pt x="625" y="1095"/>
                  </a:lnTo>
                  <a:lnTo>
                    <a:pt x="612" y="1085"/>
                  </a:lnTo>
                  <a:lnTo>
                    <a:pt x="598" y="1075"/>
                  </a:lnTo>
                  <a:lnTo>
                    <a:pt x="598" y="1075"/>
                  </a:lnTo>
                  <a:lnTo>
                    <a:pt x="587" y="1069"/>
                  </a:lnTo>
                  <a:lnTo>
                    <a:pt x="578" y="1062"/>
                  </a:lnTo>
                  <a:lnTo>
                    <a:pt x="561" y="1045"/>
                  </a:lnTo>
                  <a:lnTo>
                    <a:pt x="546" y="1027"/>
                  </a:lnTo>
                  <a:lnTo>
                    <a:pt x="530" y="1009"/>
                  </a:lnTo>
                  <a:lnTo>
                    <a:pt x="530" y="1009"/>
                  </a:lnTo>
                  <a:lnTo>
                    <a:pt x="523" y="1000"/>
                  </a:lnTo>
                  <a:lnTo>
                    <a:pt x="516" y="993"/>
                  </a:lnTo>
                  <a:lnTo>
                    <a:pt x="500" y="979"/>
                  </a:lnTo>
                  <a:lnTo>
                    <a:pt x="482" y="964"/>
                  </a:lnTo>
                  <a:lnTo>
                    <a:pt x="466" y="951"/>
                  </a:lnTo>
                  <a:lnTo>
                    <a:pt x="466" y="951"/>
                  </a:lnTo>
                  <a:lnTo>
                    <a:pt x="432" y="921"/>
                  </a:lnTo>
                  <a:lnTo>
                    <a:pt x="399" y="890"/>
                  </a:lnTo>
                  <a:lnTo>
                    <a:pt x="366" y="858"/>
                  </a:lnTo>
                  <a:lnTo>
                    <a:pt x="335" y="826"/>
                  </a:lnTo>
                  <a:lnTo>
                    <a:pt x="275" y="759"/>
                  </a:lnTo>
                  <a:lnTo>
                    <a:pt x="215" y="691"/>
                  </a:lnTo>
                  <a:lnTo>
                    <a:pt x="215" y="691"/>
                  </a:lnTo>
                  <a:lnTo>
                    <a:pt x="202" y="677"/>
                  </a:lnTo>
                  <a:lnTo>
                    <a:pt x="190" y="661"/>
                  </a:lnTo>
                  <a:lnTo>
                    <a:pt x="166" y="628"/>
                  </a:lnTo>
                  <a:lnTo>
                    <a:pt x="145" y="594"/>
                  </a:lnTo>
                  <a:lnTo>
                    <a:pt x="127" y="559"/>
                  </a:lnTo>
                  <a:lnTo>
                    <a:pt x="127" y="559"/>
                  </a:lnTo>
                  <a:lnTo>
                    <a:pt x="118" y="543"/>
                  </a:lnTo>
                  <a:lnTo>
                    <a:pt x="106" y="529"/>
                  </a:lnTo>
                  <a:lnTo>
                    <a:pt x="83" y="497"/>
                  </a:lnTo>
                  <a:lnTo>
                    <a:pt x="71" y="482"/>
                  </a:lnTo>
                  <a:lnTo>
                    <a:pt x="60" y="466"/>
                  </a:lnTo>
                  <a:lnTo>
                    <a:pt x="52" y="449"/>
                  </a:lnTo>
                  <a:lnTo>
                    <a:pt x="46" y="432"/>
                  </a:lnTo>
                  <a:lnTo>
                    <a:pt x="46" y="432"/>
                  </a:lnTo>
                  <a:lnTo>
                    <a:pt x="49" y="418"/>
                  </a:lnTo>
                  <a:lnTo>
                    <a:pt x="51" y="404"/>
                  </a:lnTo>
                  <a:lnTo>
                    <a:pt x="56" y="391"/>
                  </a:lnTo>
                  <a:lnTo>
                    <a:pt x="63" y="380"/>
                  </a:lnTo>
                  <a:lnTo>
                    <a:pt x="71" y="368"/>
                  </a:lnTo>
                  <a:lnTo>
                    <a:pt x="79" y="356"/>
                  </a:lnTo>
                  <a:lnTo>
                    <a:pt x="97" y="333"/>
                  </a:lnTo>
                  <a:lnTo>
                    <a:pt x="97" y="333"/>
                  </a:lnTo>
                  <a:lnTo>
                    <a:pt x="120" y="302"/>
                  </a:lnTo>
                  <a:lnTo>
                    <a:pt x="145" y="272"/>
                  </a:lnTo>
                  <a:lnTo>
                    <a:pt x="171" y="245"/>
                  </a:lnTo>
                  <a:lnTo>
                    <a:pt x="199" y="216"/>
                  </a:lnTo>
                  <a:lnTo>
                    <a:pt x="199" y="216"/>
                  </a:lnTo>
                  <a:lnTo>
                    <a:pt x="224" y="191"/>
                  </a:lnTo>
                  <a:lnTo>
                    <a:pt x="247" y="164"/>
                  </a:lnTo>
                  <a:lnTo>
                    <a:pt x="270" y="138"/>
                  </a:lnTo>
                  <a:lnTo>
                    <a:pt x="294" y="112"/>
                  </a:lnTo>
                  <a:lnTo>
                    <a:pt x="294" y="112"/>
                  </a:lnTo>
                  <a:lnTo>
                    <a:pt x="315" y="91"/>
                  </a:lnTo>
                  <a:lnTo>
                    <a:pt x="336" y="71"/>
                  </a:lnTo>
                  <a:lnTo>
                    <a:pt x="336" y="71"/>
                  </a:lnTo>
                  <a:lnTo>
                    <a:pt x="343" y="62"/>
                  </a:lnTo>
                  <a:lnTo>
                    <a:pt x="345" y="57"/>
                  </a:lnTo>
                  <a:lnTo>
                    <a:pt x="345" y="54"/>
                  </a:lnTo>
                  <a:lnTo>
                    <a:pt x="343" y="53"/>
                  </a:lnTo>
                  <a:lnTo>
                    <a:pt x="632" y="53"/>
                  </a:lnTo>
                  <a:lnTo>
                    <a:pt x="632" y="53"/>
                  </a:lnTo>
                  <a:lnTo>
                    <a:pt x="699" y="51"/>
                  </a:lnTo>
                  <a:lnTo>
                    <a:pt x="765" y="49"/>
                  </a:lnTo>
                  <a:lnTo>
                    <a:pt x="832" y="46"/>
                  </a:lnTo>
                  <a:lnTo>
                    <a:pt x="899" y="45"/>
                  </a:lnTo>
                  <a:lnTo>
                    <a:pt x="899" y="45"/>
                  </a:lnTo>
                  <a:lnTo>
                    <a:pt x="968" y="46"/>
                  </a:lnTo>
                  <a:lnTo>
                    <a:pt x="1037" y="47"/>
                  </a:lnTo>
                  <a:lnTo>
                    <a:pt x="1176" y="53"/>
                  </a:lnTo>
                  <a:lnTo>
                    <a:pt x="1316" y="58"/>
                  </a:lnTo>
                  <a:lnTo>
                    <a:pt x="1385" y="61"/>
                  </a:lnTo>
                  <a:lnTo>
                    <a:pt x="1455" y="61"/>
                  </a:lnTo>
                  <a:lnTo>
                    <a:pt x="1455" y="61"/>
                  </a:lnTo>
                  <a:lnTo>
                    <a:pt x="1463" y="59"/>
                  </a:lnTo>
                  <a:lnTo>
                    <a:pt x="1468" y="57"/>
                  </a:lnTo>
                  <a:lnTo>
                    <a:pt x="1468" y="57"/>
                  </a:lnTo>
                  <a:lnTo>
                    <a:pt x="1478" y="64"/>
                  </a:lnTo>
                  <a:lnTo>
                    <a:pt x="1489" y="72"/>
                  </a:lnTo>
                  <a:lnTo>
                    <a:pt x="1489" y="72"/>
                  </a:lnTo>
                  <a:lnTo>
                    <a:pt x="1515" y="93"/>
                  </a:lnTo>
                  <a:lnTo>
                    <a:pt x="1540" y="114"/>
                  </a:lnTo>
                  <a:lnTo>
                    <a:pt x="1563" y="138"/>
                  </a:lnTo>
                  <a:lnTo>
                    <a:pt x="1586" y="163"/>
                  </a:lnTo>
                  <a:lnTo>
                    <a:pt x="1586" y="163"/>
                  </a:lnTo>
                  <a:lnTo>
                    <a:pt x="1609" y="191"/>
                  </a:lnTo>
                  <a:lnTo>
                    <a:pt x="1633" y="221"/>
                  </a:lnTo>
                  <a:lnTo>
                    <a:pt x="1654" y="251"/>
                  </a:lnTo>
                  <a:lnTo>
                    <a:pt x="1674" y="283"/>
                  </a:lnTo>
                  <a:lnTo>
                    <a:pt x="1674" y="283"/>
                  </a:lnTo>
                  <a:lnTo>
                    <a:pt x="1685" y="296"/>
                  </a:lnTo>
                  <a:lnTo>
                    <a:pt x="1695" y="309"/>
                  </a:lnTo>
                  <a:lnTo>
                    <a:pt x="1720" y="333"/>
                  </a:lnTo>
                  <a:lnTo>
                    <a:pt x="1732" y="344"/>
                  </a:lnTo>
                  <a:lnTo>
                    <a:pt x="1744" y="357"/>
                  </a:lnTo>
                  <a:lnTo>
                    <a:pt x="1753" y="370"/>
                  </a:lnTo>
                  <a:lnTo>
                    <a:pt x="1762" y="384"/>
                  </a:lnTo>
                  <a:lnTo>
                    <a:pt x="1762" y="384"/>
                  </a:lnTo>
                  <a:lnTo>
                    <a:pt x="1765" y="389"/>
                  </a:lnTo>
                  <a:lnTo>
                    <a:pt x="1770" y="393"/>
                  </a:lnTo>
                  <a:lnTo>
                    <a:pt x="1770" y="393"/>
                  </a:lnTo>
                  <a:lnTo>
                    <a:pt x="1778" y="421"/>
                  </a:lnTo>
                  <a:lnTo>
                    <a:pt x="1782" y="437"/>
                  </a:lnTo>
                  <a:lnTo>
                    <a:pt x="1784" y="453"/>
                  </a:lnTo>
                  <a:lnTo>
                    <a:pt x="1786" y="469"/>
                  </a:lnTo>
                  <a:lnTo>
                    <a:pt x="1786" y="484"/>
                  </a:lnTo>
                  <a:lnTo>
                    <a:pt x="1783" y="500"/>
                  </a:lnTo>
                  <a:lnTo>
                    <a:pt x="1778" y="513"/>
                  </a:lnTo>
                  <a:lnTo>
                    <a:pt x="1778" y="5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76" name="Freeform 402"/>
            <p:cNvSpPr/>
            <p:nvPr/>
          </p:nvSpPr>
          <p:spPr bwMode="auto">
            <a:xfrm>
              <a:off x="5257801" y="1255713"/>
              <a:ext cx="703263" cy="26988"/>
            </a:xfrm>
            <a:custGeom>
              <a:avLst/>
              <a:gdLst/>
              <a:ahLst/>
              <a:cxnLst>
                <a:cxn ang="0">
                  <a:pos x="1763" y="29"/>
                </a:cxn>
                <a:cxn ang="0">
                  <a:pos x="1744" y="21"/>
                </a:cxn>
                <a:cxn ang="0">
                  <a:pos x="1720" y="18"/>
                </a:cxn>
                <a:cxn ang="0">
                  <a:pos x="1673" y="20"/>
                </a:cxn>
                <a:cxn ang="0">
                  <a:pos x="1592" y="22"/>
                </a:cxn>
                <a:cxn ang="0">
                  <a:pos x="1510" y="22"/>
                </a:cxn>
                <a:cxn ang="0">
                  <a:pos x="1451" y="21"/>
                </a:cxn>
                <a:cxn ang="0">
                  <a:pos x="1332" y="13"/>
                </a:cxn>
                <a:cxn ang="0">
                  <a:pos x="1273" y="12"/>
                </a:cxn>
                <a:cxn ang="0">
                  <a:pos x="1145" y="15"/>
                </a:cxn>
                <a:cxn ang="0">
                  <a:pos x="1016" y="16"/>
                </a:cxn>
                <a:cxn ang="0">
                  <a:pos x="769" y="13"/>
                </a:cxn>
                <a:cxn ang="0">
                  <a:pos x="273" y="3"/>
                </a:cxn>
                <a:cxn ang="0">
                  <a:pos x="26" y="0"/>
                </a:cxn>
                <a:cxn ang="0">
                  <a:pos x="20" y="0"/>
                </a:cxn>
                <a:cxn ang="0">
                  <a:pos x="10" y="4"/>
                </a:cxn>
                <a:cxn ang="0">
                  <a:pos x="4" y="11"/>
                </a:cxn>
                <a:cxn ang="0">
                  <a:pos x="0" y="18"/>
                </a:cxn>
                <a:cxn ang="0">
                  <a:pos x="0" y="28"/>
                </a:cxn>
                <a:cxn ang="0">
                  <a:pos x="4" y="35"/>
                </a:cxn>
                <a:cxn ang="0">
                  <a:pos x="10" y="42"/>
                </a:cxn>
                <a:cxn ang="0">
                  <a:pos x="20" y="45"/>
                </a:cxn>
                <a:cxn ang="0">
                  <a:pos x="26" y="46"/>
                </a:cxn>
                <a:cxn ang="0">
                  <a:pos x="256" y="49"/>
                </a:cxn>
                <a:cxn ang="0">
                  <a:pos x="717" y="59"/>
                </a:cxn>
                <a:cxn ang="0">
                  <a:pos x="947" y="60"/>
                </a:cxn>
                <a:cxn ang="0">
                  <a:pos x="1009" y="60"/>
                </a:cxn>
                <a:cxn ang="0">
                  <a:pos x="1196" y="55"/>
                </a:cxn>
                <a:cxn ang="0">
                  <a:pos x="1320" y="56"/>
                </a:cxn>
                <a:cxn ang="0">
                  <a:pos x="1413" y="62"/>
                </a:cxn>
                <a:cxn ang="0">
                  <a:pos x="1443" y="66"/>
                </a:cxn>
                <a:cxn ang="0">
                  <a:pos x="1527" y="69"/>
                </a:cxn>
                <a:cxn ang="0">
                  <a:pos x="1610" y="68"/>
                </a:cxn>
                <a:cxn ang="0">
                  <a:pos x="1673" y="66"/>
                </a:cxn>
                <a:cxn ang="0">
                  <a:pos x="1707" y="67"/>
                </a:cxn>
                <a:cxn ang="0">
                  <a:pos x="1727" y="64"/>
                </a:cxn>
                <a:cxn ang="0">
                  <a:pos x="1725" y="62"/>
                </a:cxn>
                <a:cxn ang="0">
                  <a:pos x="1731" y="66"/>
                </a:cxn>
                <a:cxn ang="0">
                  <a:pos x="1741" y="68"/>
                </a:cxn>
                <a:cxn ang="0">
                  <a:pos x="1750" y="68"/>
                </a:cxn>
                <a:cxn ang="0">
                  <a:pos x="1763" y="62"/>
                </a:cxn>
                <a:cxn ang="0">
                  <a:pos x="1770" y="50"/>
                </a:cxn>
                <a:cxn ang="0">
                  <a:pos x="1771" y="42"/>
                </a:cxn>
                <a:cxn ang="0">
                  <a:pos x="1767" y="34"/>
                </a:cxn>
                <a:cxn ang="0">
                  <a:pos x="1763" y="29"/>
                </a:cxn>
              </a:cxnLst>
              <a:rect l="0" t="0" r="r" b="b"/>
              <a:pathLst>
                <a:path w="1771" h="69">
                  <a:moveTo>
                    <a:pt x="1763" y="29"/>
                  </a:moveTo>
                  <a:lnTo>
                    <a:pt x="1763" y="29"/>
                  </a:lnTo>
                  <a:lnTo>
                    <a:pt x="1754" y="24"/>
                  </a:lnTo>
                  <a:lnTo>
                    <a:pt x="1744" y="21"/>
                  </a:lnTo>
                  <a:lnTo>
                    <a:pt x="1732" y="18"/>
                  </a:lnTo>
                  <a:lnTo>
                    <a:pt x="1720" y="18"/>
                  </a:lnTo>
                  <a:lnTo>
                    <a:pt x="1695" y="18"/>
                  </a:lnTo>
                  <a:lnTo>
                    <a:pt x="1673" y="20"/>
                  </a:lnTo>
                  <a:lnTo>
                    <a:pt x="1673" y="20"/>
                  </a:lnTo>
                  <a:lnTo>
                    <a:pt x="1592" y="22"/>
                  </a:lnTo>
                  <a:lnTo>
                    <a:pt x="1510" y="22"/>
                  </a:lnTo>
                  <a:lnTo>
                    <a:pt x="1510" y="22"/>
                  </a:lnTo>
                  <a:lnTo>
                    <a:pt x="1481" y="22"/>
                  </a:lnTo>
                  <a:lnTo>
                    <a:pt x="1451" y="21"/>
                  </a:lnTo>
                  <a:lnTo>
                    <a:pt x="1392" y="17"/>
                  </a:lnTo>
                  <a:lnTo>
                    <a:pt x="1332" y="13"/>
                  </a:lnTo>
                  <a:lnTo>
                    <a:pt x="1303" y="12"/>
                  </a:lnTo>
                  <a:lnTo>
                    <a:pt x="1273" y="12"/>
                  </a:lnTo>
                  <a:lnTo>
                    <a:pt x="1273" y="12"/>
                  </a:lnTo>
                  <a:lnTo>
                    <a:pt x="1145" y="15"/>
                  </a:lnTo>
                  <a:lnTo>
                    <a:pt x="1016" y="16"/>
                  </a:lnTo>
                  <a:lnTo>
                    <a:pt x="1016" y="16"/>
                  </a:lnTo>
                  <a:lnTo>
                    <a:pt x="893" y="15"/>
                  </a:lnTo>
                  <a:lnTo>
                    <a:pt x="769" y="13"/>
                  </a:lnTo>
                  <a:lnTo>
                    <a:pt x="521" y="8"/>
                  </a:lnTo>
                  <a:lnTo>
                    <a:pt x="273" y="3"/>
                  </a:lnTo>
                  <a:lnTo>
                    <a:pt x="149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0" y="0"/>
                  </a:lnTo>
                  <a:lnTo>
                    <a:pt x="14" y="1"/>
                  </a:lnTo>
                  <a:lnTo>
                    <a:pt x="10" y="4"/>
                  </a:lnTo>
                  <a:lnTo>
                    <a:pt x="7" y="7"/>
                  </a:lnTo>
                  <a:lnTo>
                    <a:pt x="4" y="11"/>
                  </a:lnTo>
                  <a:lnTo>
                    <a:pt x="1" y="15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0" y="28"/>
                  </a:lnTo>
                  <a:lnTo>
                    <a:pt x="1" y="32"/>
                  </a:lnTo>
                  <a:lnTo>
                    <a:pt x="4" y="35"/>
                  </a:lnTo>
                  <a:lnTo>
                    <a:pt x="7" y="38"/>
                  </a:lnTo>
                  <a:lnTo>
                    <a:pt x="10" y="42"/>
                  </a:lnTo>
                  <a:lnTo>
                    <a:pt x="14" y="43"/>
                  </a:lnTo>
                  <a:lnTo>
                    <a:pt x="20" y="45"/>
                  </a:lnTo>
                  <a:lnTo>
                    <a:pt x="26" y="46"/>
                  </a:lnTo>
                  <a:lnTo>
                    <a:pt x="26" y="46"/>
                  </a:lnTo>
                  <a:lnTo>
                    <a:pt x="141" y="46"/>
                  </a:lnTo>
                  <a:lnTo>
                    <a:pt x="256" y="49"/>
                  </a:lnTo>
                  <a:lnTo>
                    <a:pt x="487" y="54"/>
                  </a:lnTo>
                  <a:lnTo>
                    <a:pt x="717" y="59"/>
                  </a:lnTo>
                  <a:lnTo>
                    <a:pt x="832" y="60"/>
                  </a:lnTo>
                  <a:lnTo>
                    <a:pt x="947" y="60"/>
                  </a:lnTo>
                  <a:lnTo>
                    <a:pt x="947" y="60"/>
                  </a:lnTo>
                  <a:lnTo>
                    <a:pt x="1009" y="60"/>
                  </a:lnTo>
                  <a:lnTo>
                    <a:pt x="1071" y="59"/>
                  </a:lnTo>
                  <a:lnTo>
                    <a:pt x="1196" y="55"/>
                  </a:lnTo>
                  <a:lnTo>
                    <a:pt x="1258" y="55"/>
                  </a:lnTo>
                  <a:lnTo>
                    <a:pt x="1320" y="56"/>
                  </a:lnTo>
                  <a:lnTo>
                    <a:pt x="1381" y="59"/>
                  </a:lnTo>
                  <a:lnTo>
                    <a:pt x="1413" y="62"/>
                  </a:lnTo>
                  <a:lnTo>
                    <a:pt x="1443" y="66"/>
                  </a:lnTo>
                  <a:lnTo>
                    <a:pt x="1443" y="66"/>
                  </a:lnTo>
                  <a:lnTo>
                    <a:pt x="1485" y="68"/>
                  </a:lnTo>
                  <a:lnTo>
                    <a:pt x="1527" y="69"/>
                  </a:lnTo>
                  <a:lnTo>
                    <a:pt x="1568" y="69"/>
                  </a:lnTo>
                  <a:lnTo>
                    <a:pt x="1610" y="68"/>
                  </a:lnTo>
                  <a:lnTo>
                    <a:pt x="1610" y="68"/>
                  </a:lnTo>
                  <a:lnTo>
                    <a:pt x="1673" y="66"/>
                  </a:lnTo>
                  <a:lnTo>
                    <a:pt x="1673" y="66"/>
                  </a:lnTo>
                  <a:lnTo>
                    <a:pt x="1707" y="67"/>
                  </a:lnTo>
                  <a:lnTo>
                    <a:pt x="1723" y="66"/>
                  </a:lnTo>
                  <a:lnTo>
                    <a:pt x="1727" y="64"/>
                  </a:lnTo>
                  <a:lnTo>
                    <a:pt x="1727" y="63"/>
                  </a:lnTo>
                  <a:lnTo>
                    <a:pt x="1725" y="62"/>
                  </a:lnTo>
                  <a:lnTo>
                    <a:pt x="1725" y="62"/>
                  </a:lnTo>
                  <a:lnTo>
                    <a:pt x="1731" y="66"/>
                  </a:lnTo>
                  <a:lnTo>
                    <a:pt x="1736" y="67"/>
                  </a:lnTo>
                  <a:lnTo>
                    <a:pt x="1741" y="68"/>
                  </a:lnTo>
                  <a:lnTo>
                    <a:pt x="1745" y="68"/>
                  </a:lnTo>
                  <a:lnTo>
                    <a:pt x="1750" y="68"/>
                  </a:lnTo>
                  <a:lnTo>
                    <a:pt x="1755" y="66"/>
                  </a:lnTo>
                  <a:lnTo>
                    <a:pt x="1763" y="62"/>
                  </a:lnTo>
                  <a:lnTo>
                    <a:pt x="1769" y="54"/>
                  </a:lnTo>
                  <a:lnTo>
                    <a:pt x="1770" y="50"/>
                  </a:lnTo>
                  <a:lnTo>
                    <a:pt x="1771" y="46"/>
                  </a:lnTo>
                  <a:lnTo>
                    <a:pt x="1771" y="42"/>
                  </a:lnTo>
                  <a:lnTo>
                    <a:pt x="1770" y="38"/>
                  </a:lnTo>
                  <a:lnTo>
                    <a:pt x="1767" y="34"/>
                  </a:lnTo>
                  <a:lnTo>
                    <a:pt x="1763" y="29"/>
                  </a:lnTo>
                  <a:lnTo>
                    <a:pt x="1763" y="2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77" name="Freeform 403"/>
            <p:cNvSpPr/>
            <p:nvPr/>
          </p:nvSpPr>
          <p:spPr bwMode="auto">
            <a:xfrm>
              <a:off x="5435601" y="1260476"/>
              <a:ext cx="180975" cy="381000"/>
            </a:xfrm>
            <a:custGeom>
              <a:avLst/>
              <a:gdLst/>
              <a:ahLst/>
              <a:cxnLst>
                <a:cxn ang="0">
                  <a:pos x="454" y="924"/>
                </a:cxn>
                <a:cxn ang="0">
                  <a:pos x="432" y="877"/>
                </a:cxn>
                <a:cxn ang="0">
                  <a:pos x="394" y="782"/>
                </a:cxn>
                <a:cxn ang="0">
                  <a:pos x="373" y="735"/>
                </a:cxn>
                <a:cxn ang="0">
                  <a:pos x="343" y="672"/>
                </a:cxn>
                <a:cxn ang="0">
                  <a:pos x="245" y="488"/>
                </a:cxn>
                <a:cxn ang="0">
                  <a:pos x="232" y="464"/>
                </a:cxn>
                <a:cxn ang="0">
                  <a:pos x="187" y="395"/>
                </a:cxn>
                <a:cxn ang="0">
                  <a:pos x="160" y="348"/>
                </a:cxn>
                <a:cxn ang="0">
                  <a:pos x="135" y="298"/>
                </a:cxn>
                <a:cxn ang="0">
                  <a:pos x="122" y="264"/>
                </a:cxn>
                <a:cxn ang="0">
                  <a:pos x="100" y="193"/>
                </a:cxn>
                <a:cxn ang="0">
                  <a:pos x="87" y="158"/>
                </a:cxn>
                <a:cxn ang="0">
                  <a:pos x="62" y="91"/>
                </a:cxn>
                <a:cxn ang="0">
                  <a:pos x="51" y="57"/>
                </a:cxn>
                <a:cxn ang="0">
                  <a:pos x="46" y="22"/>
                </a:cxn>
                <a:cxn ang="0">
                  <a:pos x="45" y="17"/>
                </a:cxn>
                <a:cxn ang="0">
                  <a:pos x="41" y="9"/>
                </a:cxn>
                <a:cxn ang="0">
                  <a:pos x="34" y="4"/>
                </a:cxn>
                <a:cxn ang="0">
                  <a:pos x="23" y="0"/>
                </a:cxn>
                <a:cxn ang="0">
                  <a:pos x="10" y="4"/>
                </a:cxn>
                <a:cxn ang="0">
                  <a:pos x="4" y="9"/>
                </a:cxn>
                <a:cxn ang="0">
                  <a:pos x="0" y="17"/>
                </a:cxn>
                <a:cxn ang="0">
                  <a:pos x="0" y="22"/>
                </a:cxn>
                <a:cxn ang="0">
                  <a:pos x="4" y="52"/>
                </a:cxn>
                <a:cxn ang="0">
                  <a:pos x="19" y="108"/>
                </a:cxn>
                <a:cxn ang="0">
                  <a:pos x="29" y="136"/>
                </a:cxn>
                <a:cxn ang="0">
                  <a:pos x="51" y="199"/>
                </a:cxn>
                <a:cxn ang="0">
                  <a:pos x="71" y="261"/>
                </a:cxn>
                <a:cxn ang="0">
                  <a:pos x="81" y="289"/>
                </a:cxn>
                <a:cxn ang="0">
                  <a:pos x="118" y="369"/>
                </a:cxn>
                <a:cxn ang="0">
                  <a:pos x="126" y="383"/>
                </a:cxn>
                <a:cxn ang="0">
                  <a:pos x="152" y="422"/>
                </a:cxn>
                <a:cxn ang="0">
                  <a:pos x="178" y="462"/>
                </a:cxn>
                <a:cxn ang="0">
                  <a:pos x="186" y="475"/>
                </a:cxn>
                <a:cxn ang="0">
                  <a:pos x="220" y="539"/>
                </a:cxn>
                <a:cxn ang="0">
                  <a:pos x="254" y="601"/>
                </a:cxn>
                <a:cxn ang="0">
                  <a:pos x="269" y="635"/>
                </a:cxn>
                <a:cxn ang="0">
                  <a:pos x="291" y="690"/>
                </a:cxn>
                <a:cxn ang="0">
                  <a:pos x="309" y="724"/>
                </a:cxn>
                <a:cxn ang="0">
                  <a:pos x="320" y="739"/>
                </a:cxn>
                <a:cxn ang="0">
                  <a:pos x="333" y="758"/>
                </a:cxn>
                <a:cxn ang="0">
                  <a:pos x="339" y="781"/>
                </a:cxn>
                <a:cxn ang="0">
                  <a:pos x="351" y="812"/>
                </a:cxn>
                <a:cxn ang="0">
                  <a:pos x="356" y="821"/>
                </a:cxn>
                <a:cxn ang="0">
                  <a:pos x="373" y="851"/>
                </a:cxn>
                <a:cxn ang="0">
                  <a:pos x="388" y="883"/>
                </a:cxn>
                <a:cxn ang="0">
                  <a:pos x="407" y="931"/>
                </a:cxn>
                <a:cxn ang="0">
                  <a:pos x="415" y="947"/>
                </a:cxn>
                <a:cxn ang="0">
                  <a:pos x="420" y="955"/>
                </a:cxn>
                <a:cxn ang="0">
                  <a:pos x="428" y="958"/>
                </a:cxn>
                <a:cxn ang="0">
                  <a:pos x="437" y="958"/>
                </a:cxn>
                <a:cxn ang="0">
                  <a:pos x="452" y="949"/>
                </a:cxn>
                <a:cxn ang="0">
                  <a:pos x="456" y="941"/>
                </a:cxn>
                <a:cxn ang="0">
                  <a:pos x="457" y="934"/>
                </a:cxn>
                <a:cxn ang="0">
                  <a:pos x="454" y="924"/>
                </a:cxn>
              </a:cxnLst>
              <a:rect l="0" t="0" r="r" b="b"/>
              <a:pathLst>
                <a:path w="457" h="958">
                  <a:moveTo>
                    <a:pt x="454" y="924"/>
                  </a:moveTo>
                  <a:lnTo>
                    <a:pt x="454" y="924"/>
                  </a:lnTo>
                  <a:lnTo>
                    <a:pt x="442" y="901"/>
                  </a:lnTo>
                  <a:lnTo>
                    <a:pt x="432" y="877"/>
                  </a:lnTo>
                  <a:lnTo>
                    <a:pt x="412" y="830"/>
                  </a:lnTo>
                  <a:lnTo>
                    <a:pt x="394" y="782"/>
                  </a:lnTo>
                  <a:lnTo>
                    <a:pt x="384" y="758"/>
                  </a:lnTo>
                  <a:lnTo>
                    <a:pt x="373" y="735"/>
                  </a:lnTo>
                  <a:lnTo>
                    <a:pt x="373" y="735"/>
                  </a:lnTo>
                  <a:lnTo>
                    <a:pt x="343" y="672"/>
                  </a:lnTo>
                  <a:lnTo>
                    <a:pt x="310" y="611"/>
                  </a:lnTo>
                  <a:lnTo>
                    <a:pt x="245" y="488"/>
                  </a:lnTo>
                  <a:lnTo>
                    <a:pt x="245" y="488"/>
                  </a:lnTo>
                  <a:lnTo>
                    <a:pt x="232" y="464"/>
                  </a:lnTo>
                  <a:lnTo>
                    <a:pt x="217" y="441"/>
                  </a:lnTo>
                  <a:lnTo>
                    <a:pt x="187" y="395"/>
                  </a:lnTo>
                  <a:lnTo>
                    <a:pt x="173" y="371"/>
                  </a:lnTo>
                  <a:lnTo>
                    <a:pt x="160" y="348"/>
                  </a:lnTo>
                  <a:lnTo>
                    <a:pt x="147" y="324"/>
                  </a:lnTo>
                  <a:lnTo>
                    <a:pt x="135" y="298"/>
                  </a:lnTo>
                  <a:lnTo>
                    <a:pt x="135" y="298"/>
                  </a:lnTo>
                  <a:lnTo>
                    <a:pt x="122" y="264"/>
                  </a:lnTo>
                  <a:lnTo>
                    <a:pt x="110" y="229"/>
                  </a:lnTo>
                  <a:lnTo>
                    <a:pt x="100" y="193"/>
                  </a:lnTo>
                  <a:lnTo>
                    <a:pt x="87" y="158"/>
                  </a:lnTo>
                  <a:lnTo>
                    <a:pt x="87" y="158"/>
                  </a:lnTo>
                  <a:lnTo>
                    <a:pt x="74" y="125"/>
                  </a:lnTo>
                  <a:lnTo>
                    <a:pt x="62" y="91"/>
                  </a:lnTo>
                  <a:lnTo>
                    <a:pt x="55" y="74"/>
                  </a:lnTo>
                  <a:lnTo>
                    <a:pt x="51" y="57"/>
                  </a:lnTo>
                  <a:lnTo>
                    <a:pt x="47" y="40"/>
                  </a:lnTo>
                  <a:lnTo>
                    <a:pt x="46" y="22"/>
                  </a:lnTo>
                  <a:lnTo>
                    <a:pt x="46" y="22"/>
                  </a:lnTo>
                  <a:lnTo>
                    <a:pt x="45" y="17"/>
                  </a:lnTo>
                  <a:lnTo>
                    <a:pt x="44" y="13"/>
                  </a:lnTo>
                  <a:lnTo>
                    <a:pt x="41" y="9"/>
                  </a:lnTo>
                  <a:lnTo>
                    <a:pt x="38" y="5"/>
                  </a:lnTo>
                  <a:lnTo>
                    <a:pt x="34" y="4"/>
                  </a:lnTo>
                  <a:lnTo>
                    <a:pt x="30" y="1"/>
                  </a:lnTo>
                  <a:lnTo>
                    <a:pt x="23" y="0"/>
                  </a:lnTo>
                  <a:lnTo>
                    <a:pt x="13" y="1"/>
                  </a:lnTo>
                  <a:lnTo>
                    <a:pt x="10" y="4"/>
                  </a:lnTo>
                  <a:lnTo>
                    <a:pt x="7" y="5"/>
                  </a:lnTo>
                  <a:lnTo>
                    <a:pt x="4" y="9"/>
                  </a:lnTo>
                  <a:lnTo>
                    <a:pt x="2" y="13"/>
                  </a:lnTo>
                  <a:lnTo>
                    <a:pt x="0" y="17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36"/>
                  </a:lnTo>
                  <a:lnTo>
                    <a:pt x="4" y="52"/>
                  </a:lnTo>
                  <a:lnTo>
                    <a:pt x="10" y="80"/>
                  </a:lnTo>
                  <a:lnTo>
                    <a:pt x="19" y="108"/>
                  </a:lnTo>
                  <a:lnTo>
                    <a:pt x="29" y="136"/>
                  </a:lnTo>
                  <a:lnTo>
                    <a:pt x="29" y="136"/>
                  </a:lnTo>
                  <a:lnTo>
                    <a:pt x="41" y="167"/>
                  </a:lnTo>
                  <a:lnTo>
                    <a:pt x="51" y="199"/>
                  </a:lnTo>
                  <a:lnTo>
                    <a:pt x="61" y="230"/>
                  </a:lnTo>
                  <a:lnTo>
                    <a:pt x="71" y="261"/>
                  </a:lnTo>
                  <a:lnTo>
                    <a:pt x="71" y="261"/>
                  </a:lnTo>
                  <a:lnTo>
                    <a:pt x="81" y="289"/>
                  </a:lnTo>
                  <a:lnTo>
                    <a:pt x="93" y="315"/>
                  </a:lnTo>
                  <a:lnTo>
                    <a:pt x="118" y="369"/>
                  </a:lnTo>
                  <a:lnTo>
                    <a:pt x="118" y="369"/>
                  </a:lnTo>
                  <a:lnTo>
                    <a:pt x="126" y="383"/>
                  </a:lnTo>
                  <a:lnTo>
                    <a:pt x="134" y="396"/>
                  </a:lnTo>
                  <a:lnTo>
                    <a:pt x="152" y="422"/>
                  </a:lnTo>
                  <a:lnTo>
                    <a:pt x="170" y="448"/>
                  </a:lnTo>
                  <a:lnTo>
                    <a:pt x="178" y="462"/>
                  </a:lnTo>
                  <a:lnTo>
                    <a:pt x="186" y="475"/>
                  </a:lnTo>
                  <a:lnTo>
                    <a:pt x="186" y="475"/>
                  </a:lnTo>
                  <a:lnTo>
                    <a:pt x="202" y="507"/>
                  </a:lnTo>
                  <a:lnTo>
                    <a:pt x="220" y="539"/>
                  </a:lnTo>
                  <a:lnTo>
                    <a:pt x="254" y="601"/>
                  </a:lnTo>
                  <a:lnTo>
                    <a:pt x="254" y="601"/>
                  </a:lnTo>
                  <a:lnTo>
                    <a:pt x="262" y="617"/>
                  </a:lnTo>
                  <a:lnTo>
                    <a:pt x="269" y="635"/>
                  </a:lnTo>
                  <a:lnTo>
                    <a:pt x="283" y="672"/>
                  </a:lnTo>
                  <a:lnTo>
                    <a:pt x="291" y="690"/>
                  </a:lnTo>
                  <a:lnTo>
                    <a:pt x="300" y="709"/>
                  </a:lnTo>
                  <a:lnTo>
                    <a:pt x="309" y="724"/>
                  </a:lnTo>
                  <a:lnTo>
                    <a:pt x="320" y="739"/>
                  </a:lnTo>
                  <a:lnTo>
                    <a:pt x="320" y="739"/>
                  </a:lnTo>
                  <a:lnTo>
                    <a:pt x="326" y="748"/>
                  </a:lnTo>
                  <a:lnTo>
                    <a:pt x="333" y="758"/>
                  </a:lnTo>
                  <a:lnTo>
                    <a:pt x="337" y="770"/>
                  </a:lnTo>
                  <a:lnTo>
                    <a:pt x="339" y="781"/>
                  </a:lnTo>
                  <a:lnTo>
                    <a:pt x="346" y="802"/>
                  </a:lnTo>
                  <a:lnTo>
                    <a:pt x="351" y="812"/>
                  </a:lnTo>
                  <a:lnTo>
                    <a:pt x="356" y="821"/>
                  </a:lnTo>
                  <a:lnTo>
                    <a:pt x="356" y="821"/>
                  </a:lnTo>
                  <a:lnTo>
                    <a:pt x="365" y="836"/>
                  </a:lnTo>
                  <a:lnTo>
                    <a:pt x="373" y="851"/>
                  </a:lnTo>
                  <a:lnTo>
                    <a:pt x="381" y="867"/>
                  </a:lnTo>
                  <a:lnTo>
                    <a:pt x="388" y="883"/>
                  </a:lnTo>
                  <a:lnTo>
                    <a:pt x="399" y="915"/>
                  </a:lnTo>
                  <a:lnTo>
                    <a:pt x="407" y="931"/>
                  </a:lnTo>
                  <a:lnTo>
                    <a:pt x="415" y="947"/>
                  </a:lnTo>
                  <a:lnTo>
                    <a:pt x="415" y="947"/>
                  </a:lnTo>
                  <a:lnTo>
                    <a:pt x="418" y="951"/>
                  </a:lnTo>
                  <a:lnTo>
                    <a:pt x="420" y="955"/>
                  </a:lnTo>
                  <a:lnTo>
                    <a:pt x="424" y="957"/>
                  </a:lnTo>
                  <a:lnTo>
                    <a:pt x="428" y="958"/>
                  </a:lnTo>
                  <a:lnTo>
                    <a:pt x="433" y="958"/>
                  </a:lnTo>
                  <a:lnTo>
                    <a:pt x="437" y="958"/>
                  </a:lnTo>
                  <a:lnTo>
                    <a:pt x="445" y="955"/>
                  </a:lnTo>
                  <a:lnTo>
                    <a:pt x="452" y="949"/>
                  </a:lnTo>
                  <a:lnTo>
                    <a:pt x="454" y="945"/>
                  </a:lnTo>
                  <a:lnTo>
                    <a:pt x="456" y="941"/>
                  </a:lnTo>
                  <a:lnTo>
                    <a:pt x="457" y="938"/>
                  </a:lnTo>
                  <a:lnTo>
                    <a:pt x="457" y="934"/>
                  </a:lnTo>
                  <a:lnTo>
                    <a:pt x="456" y="928"/>
                  </a:lnTo>
                  <a:lnTo>
                    <a:pt x="454" y="924"/>
                  </a:lnTo>
                  <a:lnTo>
                    <a:pt x="454" y="9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78" name="Freeform 404"/>
            <p:cNvSpPr/>
            <p:nvPr/>
          </p:nvSpPr>
          <p:spPr bwMode="auto">
            <a:xfrm>
              <a:off x="5607051" y="1260476"/>
              <a:ext cx="146050" cy="387350"/>
            </a:xfrm>
            <a:custGeom>
              <a:avLst/>
              <a:gdLst/>
              <a:ahLst/>
              <a:cxnLst>
                <a:cxn ang="0">
                  <a:pos x="321" y="22"/>
                </a:cxn>
                <a:cxn ang="0">
                  <a:pos x="310" y="85"/>
                </a:cxn>
                <a:cxn ang="0">
                  <a:pos x="292" y="148"/>
                </a:cxn>
                <a:cxn ang="0">
                  <a:pos x="249" y="271"/>
                </a:cxn>
                <a:cxn ang="0">
                  <a:pos x="229" y="333"/>
                </a:cxn>
                <a:cxn ang="0">
                  <a:pos x="189" y="458"/>
                </a:cxn>
                <a:cxn ang="0">
                  <a:pos x="173" y="520"/>
                </a:cxn>
                <a:cxn ang="0">
                  <a:pos x="166" y="553"/>
                </a:cxn>
                <a:cxn ang="0">
                  <a:pos x="148" y="617"/>
                </a:cxn>
                <a:cxn ang="0">
                  <a:pos x="126" y="680"/>
                </a:cxn>
                <a:cxn ang="0">
                  <a:pos x="98" y="741"/>
                </a:cxn>
                <a:cxn ang="0">
                  <a:pos x="84" y="771"/>
                </a:cxn>
                <a:cxn ang="0">
                  <a:pos x="59" y="812"/>
                </a:cxn>
                <a:cxn ang="0">
                  <a:pos x="30" y="856"/>
                </a:cxn>
                <a:cxn ang="0">
                  <a:pos x="12" y="893"/>
                </a:cxn>
                <a:cxn ang="0">
                  <a:pos x="4" y="917"/>
                </a:cxn>
                <a:cxn ang="0">
                  <a:pos x="0" y="939"/>
                </a:cxn>
                <a:cxn ang="0">
                  <a:pos x="2" y="951"/>
                </a:cxn>
                <a:cxn ang="0">
                  <a:pos x="4" y="960"/>
                </a:cxn>
                <a:cxn ang="0">
                  <a:pos x="11" y="968"/>
                </a:cxn>
                <a:cxn ang="0">
                  <a:pos x="26" y="973"/>
                </a:cxn>
                <a:cxn ang="0">
                  <a:pos x="38" y="969"/>
                </a:cxn>
                <a:cxn ang="0">
                  <a:pos x="45" y="964"/>
                </a:cxn>
                <a:cxn ang="0">
                  <a:pos x="47" y="956"/>
                </a:cxn>
                <a:cxn ang="0">
                  <a:pos x="47" y="951"/>
                </a:cxn>
                <a:cxn ang="0">
                  <a:pos x="50" y="928"/>
                </a:cxn>
                <a:cxn ang="0">
                  <a:pos x="59" y="905"/>
                </a:cxn>
                <a:cxn ang="0">
                  <a:pos x="84" y="862"/>
                </a:cxn>
                <a:cxn ang="0">
                  <a:pos x="119" y="802"/>
                </a:cxn>
                <a:cxn ang="0">
                  <a:pos x="151" y="739"/>
                </a:cxn>
                <a:cxn ang="0">
                  <a:pos x="164" y="713"/>
                </a:cxn>
                <a:cxn ang="0">
                  <a:pos x="185" y="658"/>
                </a:cxn>
                <a:cxn ang="0">
                  <a:pos x="202" y="601"/>
                </a:cxn>
                <a:cxn ang="0">
                  <a:pos x="221" y="515"/>
                </a:cxn>
                <a:cxn ang="0">
                  <a:pos x="229" y="484"/>
                </a:cxn>
                <a:cxn ang="0">
                  <a:pos x="246" y="421"/>
                </a:cxn>
                <a:cxn ang="0">
                  <a:pos x="278" y="328"/>
                </a:cxn>
                <a:cxn ang="0">
                  <a:pos x="299" y="265"/>
                </a:cxn>
                <a:cxn ang="0">
                  <a:pos x="339" y="145"/>
                </a:cxn>
                <a:cxn ang="0">
                  <a:pos x="357" y="84"/>
                </a:cxn>
                <a:cxn ang="0">
                  <a:pos x="367" y="22"/>
                </a:cxn>
                <a:cxn ang="0">
                  <a:pos x="367" y="17"/>
                </a:cxn>
                <a:cxn ang="0">
                  <a:pos x="364" y="9"/>
                </a:cxn>
                <a:cxn ang="0">
                  <a:pos x="357" y="4"/>
                </a:cxn>
                <a:cxn ang="0">
                  <a:pos x="346" y="0"/>
                </a:cxn>
                <a:cxn ang="0">
                  <a:pos x="333" y="4"/>
                </a:cxn>
                <a:cxn ang="0">
                  <a:pos x="326" y="9"/>
                </a:cxn>
                <a:cxn ang="0">
                  <a:pos x="322" y="17"/>
                </a:cxn>
                <a:cxn ang="0">
                  <a:pos x="321" y="22"/>
                </a:cxn>
              </a:cxnLst>
              <a:rect l="0" t="0" r="r" b="b"/>
              <a:pathLst>
                <a:path w="367" h="973">
                  <a:moveTo>
                    <a:pt x="321" y="22"/>
                  </a:moveTo>
                  <a:lnTo>
                    <a:pt x="321" y="22"/>
                  </a:lnTo>
                  <a:lnTo>
                    <a:pt x="317" y="53"/>
                  </a:lnTo>
                  <a:lnTo>
                    <a:pt x="310" y="85"/>
                  </a:lnTo>
                  <a:lnTo>
                    <a:pt x="302" y="116"/>
                  </a:lnTo>
                  <a:lnTo>
                    <a:pt x="292" y="148"/>
                  </a:lnTo>
                  <a:lnTo>
                    <a:pt x="270" y="210"/>
                  </a:lnTo>
                  <a:lnTo>
                    <a:pt x="249" y="271"/>
                  </a:lnTo>
                  <a:lnTo>
                    <a:pt x="249" y="271"/>
                  </a:lnTo>
                  <a:lnTo>
                    <a:pt x="229" y="333"/>
                  </a:lnTo>
                  <a:lnTo>
                    <a:pt x="208" y="395"/>
                  </a:lnTo>
                  <a:lnTo>
                    <a:pt x="189" y="458"/>
                  </a:lnTo>
                  <a:lnTo>
                    <a:pt x="181" y="489"/>
                  </a:lnTo>
                  <a:lnTo>
                    <a:pt x="173" y="520"/>
                  </a:lnTo>
                  <a:lnTo>
                    <a:pt x="173" y="520"/>
                  </a:lnTo>
                  <a:lnTo>
                    <a:pt x="166" y="553"/>
                  </a:lnTo>
                  <a:lnTo>
                    <a:pt x="157" y="586"/>
                  </a:lnTo>
                  <a:lnTo>
                    <a:pt x="148" y="617"/>
                  </a:lnTo>
                  <a:lnTo>
                    <a:pt x="138" y="650"/>
                  </a:lnTo>
                  <a:lnTo>
                    <a:pt x="126" y="680"/>
                  </a:lnTo>
                  <a:lnTo>
                    <a:pt x="113" y="711"/>
                  </a:lnTo>
                  <a:lnTo>
                    <a:pt x="98" y="741"/>
                  </a:lnTo>
                  <a:lnTo>
                    <a:pt x="84" y="771"/>
                  </a:lnTo>
                  <a:lnTo>
                    <a:pt x="84" y="771"/>
                  </a:lnTo>
                  <a:lnTo>
                    <a:pt x="72" y="791"/>
                  </a:lnTo>
                  <a:lnTo>
                    <a:pt x="59" y="812"/>
                  </a:lnTo>
                  <a:lnTo>
                    <a:pt x="45" y="834"/>
                  </a:lnTo>
                  <a:lnTo>
                    <a:pt x="30" y="856"/>
                  </a:lnTo>
                  <a:lnTo>
                    <a:pt x="17" y="880"/>
                  </a:lnTo>
                  <a:lnTo>
                    <a:pt x="12" y="893"/>
                  </a:lnTo>
                  <a:lnTo>
                    <a:pt x="8" y="905"/>
                  </a:lnTo>
                  <a:lnTo>
                    <a:pt x="4" y="917"/>
                  </a:lnTo>
                  <a:lnTo>
                    <a:pt x="2" y="928"/>
                  </a:lnTo>
                  <a:lnTo>
                    <a:pt x="0" y="939"/>
                  </a:lnTo>
                  <a:lnTo>
                    <a:pt x="2" y="951"/>
                  </a:lnTo>
                  <a:lnTo>
                    <a:pt x="2" y="951"/>
                  </a:lnTo>
                  <a:lnTo>
                    <a:pt x="3" y="956"/>
                  </a:lnTo>
                  <a:lnTo>
                    <a:pt x="4" y="960"/>
                  </a:lnTo>
                  <a:lnTo>
                    <a:pt x="7" y="964"/>
                  </a:lnTo>
                  <a:lnTo>
                    <a:pt x="11" y="968"/>
                  </a:lnTo>
                  <a:lnTo>
                    <a:pt x="17" y="972"/>
                  </a:lnTo>
                  <a:lnTo>
                    <a:pt x="26" y="973"/>
                  </a:lnTo>
                  <a:lnTo>
                    <a:pt x="34" y="972"/>
                  </a:lnTo>
                  <a:lnTo>
                    <a:pt x="38" y="969"/>
                  </a:lnTo>
                  <a:lnTo>
                    <a:pt x="42" y="968"/>
                  </a:lnTo>
                  <a:lnTo>
                    <a:pt x="45" y="964"/>
                  </a:lnTo>
                  <a:lnTo>
                    <a:pt x="46" y="960"/>
                  </a:lnTo>
                  <a:lnTo>
                    <a:pt x="47" y="956"/>
                  </a:lnTo>
                  <a:lnTo>
                    <a:pt x="47" y="951"/>
                  </a:lnTo>
                  <a:lnTo>
                    <a:pt x="47" y="951"/>
                  </a:lnTo>
                  <a:lnTo>
                    <a:pt x="47" y="940"/>
                  </a:lnTo>
                  <a:lnTo>
                    <a:pt x="50" y="928"/>
                  </a:lnTo>
                  <a:lnTo>
                    <a:pt x="54" y="917"/>
                  </a:lnTo>
                  <a:lnTo>
                    <a:pt x="59" y="905"/>
                  </a:lnTo>
                  <a:lnTo>
                    <a:pt x="72" y="881"/>
                  </a:lnTo>
                  <a:lnTo>
                    <a:pt x="84" y="862"/>
                  </a:lnTo>
                  <a:lnTo>
                    <a:pt x="84" y="862"/>
                  </a:lnTo>
                  <a:lnTo>
                    <a:pt x="119" y="802"/>
                  </a:lnTo>
                  <a:lnTo>
                    <a:pt x="135" y="770"/>
                  </a:lnTo>
                  <a:lnTo>
                    <a:pt x="151" y="739"/>
                  </a:lnTo>
                  <a:lnTo>
                    <a:pt x="151" y="739"/>
                  </a:lnTo>
                  <a:lnTo>
                    <a:pt x="164" y="713"/>
                  </a:lnTo>
                  <a:lnTo>
                    <a:pt x="174" y="685"/>
                  </a:lnTo>
                  <a:lnTo>
                    <a:pt x="185" y="658"/>
                  </a:lnTo>
                  <a:lnTo>
                    <a:pt x="193" y="629"/>
                  </a:lnTo>
                  <a:lnTo>
                    <a:pt x="202" y="601"/>
                  </a:lnTo>
                  <a:lnTo>
                    <a:pt x="208" y="573"/>
                  </a:lnTo>
                  <a:lnTo>
                    <a:pt x="221" y="515"/>
                  </a:lnTo>
                  <a:lnTo>
                    <a:pt x="221" y="515"/>
                  </a:lnTo>
                  <a:lnTo>
                    <a:pt x="229" y="484"/>
                  </a:lnTo>
                  <a:lnTo>
                    <a:pt x="237" y="452"/>
                  </a:lnTo>
                  <a:lnTo>
                    <a:pt x="246" y="421"/>
                  </a:lnTo>
                  <a:lnTo>
                    <a:pt x="257" y="390"/>
                  </a:lnTo>
                  <a:lnTo>
                    <a:pt x="278" y="328"/>
                  </a:lnTo>
                  <a:lnTo>
                    <a:pt x="299" y="265"/>
                  </a:lnTo>
                  <a:lnTo>
                    <a:pt x="299" y="265"/>
                  </a:lnTo>
                  <a:lnTo>
                    <a:pt x="320" y="207"/>
                  </a:lnTo>
                  <a:lnTo>
                    <a:pt x="339" y="145"/>
                  </a:lnTo>
                  <a:lnTo>
                    <a:pt x="350" y="115"/>
                  </a:lnTo>
                  <a:lnTo>
                    <a:pt x="357" y="84"/>
                  </a:lnTo>
                  <a:lnTo>
                    <a:pt x="363" y="53"/>
                  </a:lnTo>
                  <a:lnTo>
                    <a:pt x="367" y="22"/>
                  </a:lnTo>
                  <a:lnTo>
                    <a:pt x="367" y="22"/>
                  </a:lnTo>
                  <a:lnTo>
                    <a:pt x="367" y="17"/>
                  </a:lnTo>
                  <a:lnTo>
                    <a:pt x="365" y="13"/>
                  </a:lnTo>
                  <a:lnTo>
                    <a:pt x="364" y="9"/>
                  </a:lnTo>
                  <a:lnTo>
                    <a:pt x="361" y="5"/>
                  </a:lnTo>
                  <a:lnTo>
                    <a:pt x="357" y="4"/>
                  </a:lnTo>
                  <a:lnTo>
                    <a:pt x="354" y="1"/>
                  </a:lnTo>
                  <a:lnTo>
                    <a:pt x="346" y="0"/>
                  </a:lnTo>
                  <a:lnTo>
                    <a:pt x="337" y="1"/>
                  </a:lnTo>
                  <a:lnTo>
                    <a:pt x="333" y="4"/>
                  </a:lnTo>
                  <a:lnTo>
                    <a:pt x="330" y="5"/>
                  </a:lnTo>
                  <a:lnTo>
                    <a:pt x="326" y="9"/>
                  </a:lnTo>
                  <a:lnTo>
                    <a:pt x="323" y="13"/>
                  </a:lnTo>
                  <a:lnTo>
                    <a:pt x="322" y="17"/>
                  </a:lnTo>
                  <a:lnTo>
                    <a:pt x="321" y="22"/>
                  </a:lnTo>
                  <a:lnTo>
                    <a:pt x="321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79" name="Freeform 405"/>
            <p:cNvSpPr/>
            <p:nvPr/>
          </p:nvSpPr>
          <p:spPr bwMode="auto">
            <a:xfrm>
              <a:off x="5372101" y="1096963"/>
              <a:ext cx="247650" cy="176213"/>
            </a:xfrm>
            <a:custGeom>
              <a:avLst/>
              <a:gdLst/>
              <a:ahLst/>
              <a:cxnLst>
                <a:cxn ang="0">
                  <a:pos x="586" y="6"/>
                </a:cxn>
                <a:cxn ang="0">
                  <a:pos x="529" y="63"/>
                </a:cxn>
                <a:cxn ang="0">
                  <a:pos x="407" y="169"/>
                </a:cxn>
                <a:cxn ang="0">
                  <a:pos x="346" y="220"/>
                </a:cxn>
                <a:cxn ang="0">
                  <a:pos x="321" y="243"/>
                </a:cxn>
                <a:cxn ang="0">
                  <a:pos x="276" y="293"/>
                </a:cxn>
                <a:cxn ang="0">
                  <a:pos x="253" y="316"/>
                </a:cxn>
                <a:cxn ang="0">
                  <a:pos x="241" y="328"/>
                </a:cxn>
                <a:cxn ang="0">
                  <a:pos x="210" y="367"/>
                </a:cxn>
                <a:cxn ang="0">
                  <a:pos x="198" y="379"/>
                </a:cxn>
                <a:cxn ang="0">
                  <a:pos x="186" y="390"/>
                </a:cxn>
                <a:cxn ang="0">
                  <a:pos x="180" y="384"/>
                </a:cxn>
                <a:cxn ang="0">
                  <a:pos x="169" y="341"/>
                </a:cxn>
                <a:cxn ang="0">
                  <a:pos x="146" y="256"/>
                </a:cxn>
                <a:cxn ang="0">
                  <a:pos x="131" y="216"/>
                </a:cxn>
                <a:cxn ang="0">
                  <a:pos x="92" y="115"/>
                </a:cxn>
                <a:cxn ang="0">
                  <a:pos x="70" y="64"/>
                </a:cxn>
                <a:cxn ang="0">
                  <a:pos x="44" y="20"/>
                </a:cxn>
                <a:cxn ang="0">
                  <a:pos x="41" y="16"/>
                </a:cxn>
                <a:cxn ang="0">
                  <a:pos x="33" y="10"/>
                </a:cxn>
                <a:cxn ang="0">
                  <a:pos x="24" y="9"/>
                </a:cxn>
                <a:cxn ang="0">
                  <a:pos x="12" y="13"/>
                </a:cxn>
                <a:cxn ang="0">
                  <a:pos x="3" y="21"/>
                </a:cxn>
                <a:cxn ang="0">
                  <a:pos x="0" y="29"/>
                </a:cxn>
                <a:cxn ang="0">
                  <a:pos x="2" y="38"/>
                </a:cxn>
                <a:cxn ang="0">
                  <a:pos x="4" y="42"/>
                </a:cxn>
                <a:cxn ang="0">
                  <a:pos x="28" y="84"/>
                </a:cxn>
                <a:cxn ang="0">
                  <a:pos x="45" y="128"/>
                </a:cxn>
                <a:cxn ang="0">
                  <a:pos x="71" y="196"/>
                </a:cxn>
                <a:cxn ang="0">
                  <a:pos x="82" y="217"/>
                </a:cxn>
                <a:cxn ang="0">
                  <a:pos x="102" y="264"/>
                </a:cxn>
                <a:cxn ang="0">
                  <a:pos x="117" y="315"/>
                </a:cxn>
                <a:cxn ang="0">
                  <a:pos x="139" y="417"/>
                </a:cxn>
                <a:cxn ang="0">
                  <a:pos x="142" y="422"/>
                </a:cxn>
                <a:cxn ang="0">
                  <a:pos x="148" y="430"/>
                </a:cxn>
                <a:cxn ang="0">
                  <a:pos x="157" y="434"/>
                </a:cxn>
                <a:cxn ang="0">
                  <a:pos x="168" y="433"/>
                </a:cxn>
                <a:cxn ang="0">
                  <a:pos x="173" y="430"/>
                </a:cxn>
                <a:cxn ang="0">
                  <a:pos x="181" y="438"/>
                </a:cxn>
                <a:cxn ang="0">
                  <a:pos x="191" y="442"/>
                </a:cxn>
                <a:cxn ang="0">
                  <a:pos x="203" y="439"/>
                </a:cxn>
                <a:cxn ang="0">
                  <a:pos x="211" y="430"/>
                </a:cxn>
                <a:cxn ang="0">
                  <a:pos x="215" y="425"/>
                </a:cxn>
                <a:cxn ang="0">
                  <a:pos x="231" y="408"/>
                </a:cxn>
                <a:cxn ang="0">
                  <a:pos x="252" y="387"/>
                </a:cxn>
                <a:cxn ang="0">
                  <a:pos x="274" y="361"/>
                </a:cxn>
                <a:cxn ang="0">
                  <a:pos x="299" y="336"/>
                </a:cxn>
                <a:cxn ang="0">
                  <a:pos x="312" y="326"/>
                </a:cxn>
                <a:cxn ang="0">
                  <a:pos x="344" y="289"/>
                </a:cxn>
                <a:cxn ang="0">
                  <a:pos x="378" y="252"/>
                </a:cxn>
                <a:cxn ang="0">
                  <a:pos x="392" y="241"/>
                </a:cxn>
                <a:cxn ang="0">
                  <a:pos x="508" y="142"/>
                </a:cxn>
                <a:cxn ang="0">
                  <a:pos x="619" y="39"/>
                </a:cxn>
                <a:cxn ang="0">
                  <a:pos x="622" y="35"/>
                </a:cxn>
                <a:cxn ang="0">
                  <a:pos x="626" y="27"/>
                </a:cxn>
                <a:cxn ang="0">
                  <a:pos x="624" y="18"/>
                </a:cxn>
                <a:cxn ang="0">
                  <a:pos x="619" y="8"/>
                </a:cxn>
                <a:cxn ang="0">
                  <a:pos x="607" y="1"/>
                </a:cxn>
                <a:cxn ang="0">
                  <a:pos x="600" y="0"/>
                </a:cxn>
                <a:cxn ang="0">
                  <a:pos x="590" y="4"/>
                </a:cxn>
                <a:cxn ang="0">
                  <a:pos x="586" y="6"/>
                </a:cxn>
              </a:cxnLst>
              <a:rect l="0" t="0" r="r" b="b"/>
              <a:pathLst>
                <a:path w="626" h="442">
                  <a:moveTo>
                    <a:pt x="586" y="6"/>
                  </a:moveTo>
                  <a:lnTo>
                    <a:pt x="586" y="6"/>
                  </a:lnTo>
                  <a:lnTo>
                    <a:pt x="558" y="35"/>
                  </a:lnTo>
                  <a:lnTo>
                    <a:pt x="529" y="63"/>
                  </a:lnTo>
                  <a:lnTo>
                    <a:pt x="469" y="116"/>
                  </a:lnTo>
                  <a:lnTo>
                    <a:pt x="407" y="169"/>
                  </a:lnTo>
                  <a:lnTo>
                    <a:pt x="346" y="220"/>
                  </a:lnTo>
                  <a:lnTo>
                    <a:pt x="346" y="220"/>
                  </a:lnTo>
                  <a:lnTo>
                    <a:pt x="333" y="231"/>
                  </a:lnTo>
                  <a:lnTo>
                    <a:pt x="321" y="243"/>
                  </a:lnTo>
                  <a:lnTo>
                    <a:pt x="299" y="268"/>
                  </a:lnTo>
                  <a:lnTo>
                    <a:pt x="276" y="293"/>
                  </a:lnTo>
                  <a:lnTo>
                    <a:pt x="265" y="305"/>
                  </a:lnTo>
                  <a:lnTo>
                    <a:pt x="253" y="316"/>
                  </a:lnTo>
                  <a:lnTo>
                    <a:pt x="253" y="316"/>
                  </a:lnTo>
                  <a:lnTo>
                    <a:pt x="241" y="328"/>
                  </a:lnTo>
                  <a:lnTo>
                    <a:pt x="231" y="341"/>
                  </a:lnTo>
                  <a:lnTo>
                    <a:pt x="210" y="367"/>
                  </a:lnTo>
                  <a:lnTo>
                    <a:pt x="210" y="367"/>
                  </a:lnTo>
                  <a:lnTo>
                    <a:pt x="198" y="379"/>
                  </a:lnTo>
                  <a:lnTo>
                    <a:pt x="186" y="390"/>
                  </a:lnTo>
                  <a:lnTo>
                    <a:pt x="186" y="390"/>
                  </a:lnTo>
                  <a:lnTo>
                    <a:pt x="184" y="387"/>
                  </a:lnTo>
                  <a:lnTo>
                    <a:pt x="180" y="384"/>
                  </a:lnTo>
                  <a:lnTo>
                    <a:pt x="180" y="384"/>
                  </a:lnTo>
                  <a:lnTo>
                    <a:pt x="169" y="341"/>
                  </a:lnTo>
                  <a:lnTo>
                    <a:pt x="159" y="298"/>
                  </a:lnTo>
                  <a:lnTo>
                    <a:pt x="146" y="256"/>
                  </a:lnTo>
                  <a:lnTo>
                    <a:pt x="131" y="216"/>
                  </a:lnTo>
                  <a:lnTo>
                    <a:pt x="131" y="216"/>
                  </a:lnTo>
                  <a:lnTo>
                    <a:pt x="112" y="166"/>
                  </a:lnTo>
                  <a:lnTo>
                    <a:pt x="92" y="115"/>
                  </a:lnTo>
                  <a:lnTo>
                    <a:pt x="82" y="89"/>
                  </a:lnTo>
                  <a:lnTo>
                    <a:pt x="70" y="64"/>
                  </a:lnTo>
                  <a:lnTo>
                    <a:pt x="58" y="40"/>
                  </a:lnTo>
                  <a:lnTo>
                    <a:pt x="44" y="20"/>
                  </a:lnTo>
                  <a:lnTo>
                    <a:pt x="44" y="20"/>
                  </a:lnTo>
                  <a:lnTo>
                    <a:pt x="41" y="16"/>
                  </a:lnTo>
                  <a:lnTo>
                    <a:pt x="37" y="12"/>
                  </a:lnTo>
                  <a:lnTo>
                    <a:pt x="33" y="10"/>
                  </a:lnTo>
                  <a:lnTo>
                    <a:pt x="28" y="9"/>
                  </a:lnTo>
                  <a:lnTo>
                    <a:pt x="24" y="9"/>
                  </a:lnTo>
                  <a:lnTo>
                    <a:pt x="20" y="9"/>
                  </a:lnTo>
                  <a:lnTo>
                    <a:pt x="12" y="13"/>
                  </a:lnTo>
                  <a:lnTo>
                    <a:pt x="6" y="18"/>
                  </a:lnTo>
                  <a:lnTo>
                    <a:pt x="3" y="21"/>
                  </a:lnTo>
                  <a:lnTo>
                    <a:pt x="2" y="25"/>
                  </a:lnTo>
                  <a:lnTo>
                    <a:pt x="0" y="29"/>
                  </a:lnTo>
                  <a:lnTo>
                    <a:pt x="0" y="34"/>
                  </a:lnTo>
                  <a:lnTo>
                    <a:pt x="2" y="38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17" y="63"/>
                  </a:lnTo>
                  <a:lnTo>
                    <a:pt x="28" y="84"/>
                  </a:lnTo>
                  <a:lnTo>
                    <a:pt x="37" y="106"/>
                  </a:lnTo>
                  <a:lnTo>
                    <a:pt x="45" y="128"/>
                  </a:lnTo>
                  <a:lnTo>
                    <a:pt x="62" y="174"/>
                  </a:lnTo>
                  <a:lnTo>
                    <a:pt x="71" y="196"/>
                  </a:lnTo>
                  <a:lnTo>
                    <a:pt x="82" y="217"/>
                  </a:lnTo>
                  <a:lnTo>
                    <a:pt x="82" y="217"/>
                  </a:lnTo>
                  <a:lnTo>
                    <a:pt x="92" y="239"/>
                  </a:lnTo>
                  <a:lnTo>
                    <a:pt x="102" y="264"/>
                  </a:lnTo>
                  <a:lnTo>
                    <a:pt x="110" y="289"/>
                  </a:lnTo>
                  <a:lnTo>
                    <a:pt x="117" y="315"/>
                  </a:lnTo>
                  <a:lnTo>
                    <a:pt x="130" y="367"/>
                  </a:lnTo>
                  <a:lnTo>
                    <a:pt x="139" y="417"/>
                  </a:lnTo>
                  <a:lnTo>
                    <a:pt x="139" y="417"/>
                  </a:lnTo>
                  <a:lnTo>
                    <a:pt x="142" y="422"/>
                  </a:lnTo>
                  <a:lnTo>
                    <a:pt x="144" y="426"/>
                  </a:lnTo>
                  <a:lnTo>
                    <a:pt x="148" y="430"/>
                  </a:lnTo>
                  <a:lnTo>
                    <a:pt x="152" y="433"/>
                  </a:lnTo>
                  <a:lnTo>
                    <a:pt x="157" y="434"/>
                  </a:lnTo>
                  <a:lnTo>
                    <a:pt x="163" y="434"/>
                  </a:lnTo>
                  <a:lnTo>
                    <a:pt x="168" y="433"/>
                  </a:lnTo>
                  <a:lnTo>
                    <a:pt x="173" y="430"/>
                  </a:lnTo>
                  <a:lnTo>
                    <a:pt x="173" y="430"/>
                  </a:lnTo>
                  <a:lnTo>
                    <a:pt x="177" y="435"/>
                  </a:lnTo>
                  <a:lnTo>
                    <a:pt x="181" y="438"/>
                  </a:lnTo>
                  <a:lnTo>
                    <a:pt x="186" y="441"/>
                  </a:lnTo>
                  <a:lnTo>
                    <a:pt x="191" y="442"/>
                  </a:lnTo>
                  <a:lnTo>
                    <a:pt x="198" y="441"/>
                  </a:lnTo>
                  <a:lnTo>
                    <a:pt x="203" y="439"/>
                  </a:lnTo>
                  <a:lnTo>
                    <a:pt x="207" y="435"/>
                  </a:lnTo>
                  <a:lnTo>
                    <a:pt x="211" y="430"/>
                  </a:lnTo>
                  <a:lnTo>
                    <a:pt x="211" y="430"/>
                  </a:lnTo>
                  <a:lnTo>
                    <a:pt x="215" y="425"/>
                  </a:lnTo>
                  <a:lnTo>
                    <a:pt x="220" y="420"/>
                  </a:lnTo>
                  <a:lnTo>
                    <a:pt x="231" y="408"/>
                  </a:lnTo>
                  <a:lnTo>
                    <a:pt x="242" y="397"/>
                  </a:lnTo>
                  <a:lnTo>
                    <a:pt x="252" y="387"/>
                  </a:lnTo>
                  <a:lnTo>
                    <a:pt x="252" y="387"/>
                  </a:lnTo>
                  <a:lnTo>
                    <a:pt x="274" y="361"/>
                  </a:lnTo>
                  <a:lnTo>
                    <a:pt x="287" y="348"/>
                  </a:lnTo>
                  <a:lnTo>
                    <a:pt x="299" y="336"/>
                  </a:lnTo>
                  <a:lnTo>
                    <a:pt x="299" y="336"/>
                  </a:lnTo>
                  <a:lnTo>
                    <a:pt x="312" y="326"/>
                  </a:lnTo>
                  <a:lnTo>
                    <a:pt x="322" y="314"/>
                  </a:lnTo>
                  <a:lnTo>
                    <a:pt x="344" y="289"/>
                  </a:lnTo>
                  <a:lnTo>
                    <a:pt x="367" y="264"/>
                  </a:lnTo>
                  <a:lnTo>
                    <a:pt x="378" y="252"/>
                  </a:lnTo>
                  <a:lnTo>
                    <a:pt x="392" y="241"/>
                  </a:lnTo>
                  <a:lnTo>
                    <a:pt x="392" y="241"/>
                  </a:lnTo>
                  <a:lnTo>
                    <a:pt x="450" y="192"/>
                  </a:lnTo>
                  <a:lnTo>
                    <a:pt x="508" y="142"/>
                  </a:lnTo>
                  <a:lnTo>
                    <a:pt x="564" y="91"/>
                  </a:lnTo>
                  <a:lnTo>
                    <a:pt x="619" y="39"/>
                  </a:lnTo>
                  <a:lnTo>
                    <a:pt x="619" y="39"/>
                  </a:lnTo>
                  <a:lnTo>
                    <a:pt x="622" y="35"/>
                  </a:lnTo>
                  <a:lnTo>
                    <a:pt x="624" y="31"/>
                  </a:lnTo>
                  <a:lnTo>
                    <a:pt x="626" y="27"/>
                  </a:lnTo>
                  <a:lnTo>
                    <a:pt x="626" y="22"/>
                  </a:lnTo>
                  <a:lnTo>
                    <a:pt x="624" y="18"/>
                  </a:lnTo>
                  <a:lnTo>
                    <a:pt x="623" y="14"/>
                  </a:lnTo>
                  <a:lnTo>
                    <a:pt x="619" y="8"/>
                  </a:lnTo>
                  <a:lnTo>
                    <a:pt x="611" y="3"/>
                  </a:lnTo>
                  <a:lnTo>
                    <a:pt x="607" y="1"/>
                  </a:lnTo>
                  <a:lnTo>
                    <a:pt x="603" y="0"/>
                  </a:lnTo>
                  <a:lnTo>
                    <a:pt x="600" y="0"/>
                  </a:lnTo>
                  <a:lnTo>
                    <a:pt x="596" y="1"/>
                  </a:lnTo>
                  <a:lnTo>
                    <a:pt x="590" y="4"/>
                  </a:lnTo>
                  <a:lnTo>
                    <a:pt x="586" y="6"/>
                  </a:lnTo>
                  <a:lnTo>
                    <a:pt x="586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80" name="Freeform 407"/>
            <p:cNvSpPr/>
            <p:nvPr/>
          </p:nvSpPr>
          <p:spPr bwMode="auto">
            <a:xfrm>
              <a:off x="5599113" y="1095375"/>
              <a:ext cx="249238" cy="177800"/>
            </a:xfrm>
            <a:custGeom>
              <a:avLst/>
              <a:gdLst/>
              <a:ahLst/>
              <a:cxnLst>
                <a:cxn ang="0">
                  <a:pos x="577" y="76"/>
                </a:cxn>
                <a:cxn ang="0">
                  <a:pos x="538" y="154"/>
                </a:cxn>
                <a:cxn ang="0">
                  <a:pos x="474" y="255"/>
                </a:cxn>
                <a:cxn ang="0">
                  <a:pos x="426" y="320"/>
                </a:cxn>
                <a:cxn ang="0">
                  <a:pos x="403" y="358"/>
                </a:cxn>
                <a:cxn ang="0">
                  <a:pos x="382" y="385"/>
                </a:cxn>
                <a:cxn ang="0">
                  <a:pos x="367" y="394"/>
                </a:cxn>
                <a:cxn ang="0">
                  <a:pos x="348" y="386"/>
                </a:cxn>
                <a:cxn ang="0">
                  <a:pos x="317" y="344"/>
                </a:cxn>
                <a:cxn ang="0">
                  <a:pos x="278" y="286"/>
                </a:cxn>
                <a:cxn ang="0">
                  <a:pos x="224" y="225"/>
                </a:cxn>
                <a:cxn ang="0">
                  <a:pos x="151" y="140"/>
                </a:cxn>
                <a:cxn ang="0">
                  <a:pos x="99" y="72"/>
                </a:cxn>
                <a:cxn ang="0">
                  <a:pos x="59" y="35"/>
                </a:cxn>
                <a:cxn ang="0">
                  <a:pos x="49" y="22"/>
                </a:cxn>
                <a:cxn ang="0">
                  <a:pos x="38" y="8"/>
                </a:cxn>
                <a:cxn ang="0">
                  <a:pos x="27" y="0"/>
                </a:cxn>
                <a:cxn ang="0">
                  <a:pos x="15" y="1"/>
                </a:cxn>
                <a:cxn ang="0">
                  <a:pos x="2" y="18"/>
                </a:cxn>
                <a:cxn ang="0">
                  <a:pos x="2" y="31"/>
                </a:cxn>
                <a:cxn ang="0">
                  <a:pos x="6" y="39"/>
                </a:cxn>
                <a:cxn ang="0">
                  <a:pos x="122" y="178"/>
                </a:cxn>
                <a:cxn ang="0">
                  <a:pos x="182" y="247"/>
                </a:cxn>
                <a:cxn ang="0">
                  <a:pos x="246" y="319"/>
                </a:cxn>
                <a:cxn ang="0">
                  <a:pos x="266" y="352"/>
                </a:cxn>
                <a:cxn ang="0">
                  <a:pos x="287" y="387"/>
                </a:cxn>
                <a:cxn ang="0">
                  <a:pos x="326" y="430"/>
                </a:cxn>
                <a:cxn ang="0">
                  <a:pos x="346" y="446"/>
                </a:cxn>
                <a:cxn ang="0">
                  <a:pos x="359" y="449"/>
                </a:cxn>
                <a:cxn ang="0">
                  <a:pos x="375" y="441"/>
                </a:cxn>
                <a:cxn ang="0">
                  <a:pos x="392" y="438"/>
                </a:cxn>
                <a:cxn ang="0">
                  <a:pos x="401" y="430"/>
                </a:cxn>
                <a:cxn ang="0">
                  <a:pos x="411" y="419"/>
                </a:cxn>
                <a:cxn ang="0">
                  <a:pos x="435" y="390"/>
                </a:cxn>
                <a:cxn ang="0">
                  <a:pos x="499" y="301"/>
                </a:cxn>
                <a:cxn ang="0">
                  <a:pos x="535" y="243"/>
                </a:cxn>
                <a:cxn ang="0">
                  <a:pos x="606" y="124"/>
                </a:cxn>
                <a:cxn ang="0">
                  <a:pos x="631" y="60"/>
                </a:cxn>
                <a:cxn ang="0">
                  <a:pos x="631" y="50"/>
                </a:cxn>
                <a:cxn ang="0">
                  <a:pos x="626" y="39"/>
                </a:cxn>
                <a:cxn ang="0">
                  <a:pos x="606" y="31"/>
                </a:cxn>
                <a:cxn ang="0">
                  <a:pos x="594" y="35"/>
                </a:cxn>
                <a:cxn ang="0">
                  <a:pos x="586" y="48"/>
                </a:cxn>
              </a:cxnLst>
              <a:rect l="0" t="0" r="r" b="b"/>
              <a:pathLst>
                <a:path w="631" h="449">
                  <a:moveTo>
                    <a:pt x="586" y="48"/>
                  </a:moveTo>
                  <a:lnTo>
                    <a:pt x="586" y="48"/>
                  </a:lnTo>
                  <a:lnTo>
                    <a:pt x="577" y="76"/>
                  </a:lnTo>
                  <a:lnTo>
                    <a:pt x="567" y="102"/>
                  </a:lnTo>
                  <a:lnTo>
                    <a:pt x="552" y="130"/>
                  </a:lnTo>
                  <a:lnTo>
                    <a:pt x="538" y="154"/>
                  </a:lnTo>
                  <a:lnTo>
                    <a:pt x="507" y="205"/>
                  </a:lnTo>
                  <a:lnTo>
                    <a:pt x="474" y="255"/>
                  </a:lnTo>
                  <a:lnTo>
                    <a:pt x="474" y="255"/>
                  </a:lnTo>
                  <a:lnTo>
                    <a:pt x="463" y="272"/>
                  </a:lnTo>
                  <a:lnTo>
                    <a:pt x="452" y="288"/>
                  </a:lnTo>
                  <a:lnTo>
                    <a:pt x="426" y="320"/>
                  </a:lnTo>
                  <a:lnTo>
                    <a:pt x="426" y="320"/>
                  </a:lnTo>
                  <a:lnTo>
                    <a:pt x="415" y="337"/>
                  </a:lnTo>
                  <a:lnTo>
                    <a:pt x="403" y="358"/>
                  </a:lnTo>
                  <a:lnTo>
                    <a:pt x="397" y="369"/>
                  </a:lnTo>
                  <a:lnTo>
                    <a:pt x="389" y="378"/>
                  </a:lnTo>
                  <a:lnTo>
                    <a:pt x="382" y="385"/>
                  </a:lnTo>
                  <a:lnTo>
                    <a:pt x="375" y="390"/>
                  </a:lnTo>
                  <a:lnTo>
                    <a:pt x="375" y="390"/>
                  </a:lnTo>
                  <a:lnTo>
                    <a:pt x="367" y="394"/>
                  </a:lnTo>
                  <a:lnTo>
                    <a:pt x="361" y="399"/>
                  </a:lnTo>
                  <a:lnTo>
                    <a:pt x="361" y="399"/>
                  </a:lnTo>
                  <a:lnTo>
                    <a:pt x="348" y="386"/>
                  </a:lnTo>
                  <a:lnTo>
                    <a:pt x="338" y="373"/>
                  </a:lnTo>
                  <a:lnTo>
                    <a:pt x="327" y="358"/>
                  </a:lnTo>
                  <a:lnTo>
                    <a:pt x="317" y="344"/>
                  </a:lnTo>
                  <a:lnTo>
                    <a:pt x="299" y="315"/>
                  </a:lnTo>
                  <a:lnTo>
                    <a:pt x="278" y="286"/>
                  </a:lnTo>
                  <a:lnTo>
                    <a:pt x="278" y="286"/>
                  </a:lnTo>
                  <a:lnTo>
                    <a:pt x="261" y="266"/>
                  </a:lnTo>
                  <a:lnTo>
                    <a:pt x="242" y="246"/>
                  </a:lnTo>
                  <a:lnTo>
                    <a:pt x="224" y="225"/>
                  </a:lnTo>
                  <a:lnTo>
                    <a:pt x="206" y="205"/>
                  </a:lnTo>
                  <a:lnTo>
                    <a:pt x="206" y="205"/>
                  </a:lnTo>
                  <a:lnTo>
                    <a:pt x="151" y="140"/>
                  </a:lnTo>
                  <a:lnTo>
                    <a:pt x="125" y="106"/>
                  </a:lnTo>
                  <a:lnTo>
                    <a:pt x="99" y="72"/>
                  </a:lnTo>
                  <a:lnTo>
                    <a:pt x="99" y="72"/>
                  </a:lnTo>
                  <a:lnTo>
                    <a:pt x="89" y="60"/>
                  </a:lnTo>
                  <a:lnTo>
                    <a:pt x="82" y="52"/>
                  </a:lnTo>
                  <a:lnTo>
                    <a:pt x="59" y="35"/>
                  </a:lnTo>
                  <a:lnTo>
                    <a:pt x="59" y="35"/>
                  </a:lnTo>
                  <a:lnTo>
                    <a:pt x="54" y="29"/>
                  </a:lnTo>
                  <a:lnTo>
                    <a:pt x="49" y="22"/>
                  </a:lnTo>
                  <a:lnTo>
                    <a:pt x="44" y="14"/>
                  </a:lnTo>
                  <a:lnTo>
                    <a:pt x="38" y="8"/>
                  </a:lnTo>
                  <a:lnTo>
                    <a:pt x="38" y="8"/>
                  </a:lnTo>
                  <a:lnTo>
                    <a:pt x="34" y="4"/>
                  </a:lnTo>
                  <a:lnTo>
                    <a:pt x="30" y="1"/>
                  </a:lnTo>
                  <a:lnTo>
                    <a:pt x="27" y="0"/>
                  </a:lnTo>
                  <a:lnTo>
                    <a:pt x="23" y="0"/>
                  </a:lnTo>
                  <a:lnTo>
                    <a:pt x="19" y="0"/>
                  </a:lnTo>
                  <a:lnTo>
                    <a:pt x="15" y="1"/>
                  </a:lnTo>
                  <a:lnTo>
                    <a:pt x="8" y="7"/>
                  </a:lnTo>
                  <a:lnTo>
                    <a:pt x="3" y="14"/>
                  </a:lnTo>
                  <a:lnTo>
                    <a:pt x="2" y="18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2" y="31"/>
                  </a:lnTo>
                  <a:lnTo>
                    <a:pt x="3" y="35"/>
                  </a:lnTo>
                  <a:lnTo>
                    <a:pt x="6" y="39"/>
                  </a:lnTo>
                  <a:lnTo>
                    <a:pt x="6" y="39"/>
                  </a:lnTo>
                  <a:lnTo>
                    <a:pt x="44" y="84"/>
                  </a:lnTo>
                  <a:lnTo>
                    <a:pt x="83" y="130"/>
                  </a:lnTo>
                  <a:lnTo>
                    <a:pt x="122" y="178"/>
                  </a:lnTo>
                  <a:lnTo>
                    <a:pt x="161" y="224"/>
                  </a:lnTo>
                  <a:lnTo>
                    <a:pt x="161" y="224"/>
                  </a:lnTo>
                  <a:lnTo>
                    <a:pt x="182" y="247"/>
                  </a:lnTo>
                  <a:lnTo>
                    <a:pt x="204" y="271"/>
                  </a:lnTo>
                  <a:lnTo>
                    <a:pt x="225" y="294"/>
                  </a:lnTo>
                  <a:lnTo>
                    <a:pt x="246" y="319"/>
                  </a:lnTo>
                  <a:lnTo>
                    <a:pt x="246" y="319"/>
                  </a:lnTo>
                  <a:lnTo>
                    <a:pt x="257" y="335"/>
                  </a:lnTo>
                  <a:lnTo>
                    <a:pt x="266" y="352"/>
                  </a:lnTo>
                  <a:lnTo>
                    <a:pt x="276" y="370"/>
                  </a:lnTo>
                  <a:lnTo>
                    <a:pt x="287" y="387"/>
                  </a:lnTo>
                  <a:lnTo>
                    <a:pt x="287" y="387"/>
                  </a:lnTo>
                  <a:lnTo>
                    <a:pt x="299" y="403"/>
                  </a:lnTo>
                  <a:lnTo>
                    <a:pt x="312" y="417"/>
                  </a:lnTo>
                  <a:lnTo>
                    <a:pt x="326" y="430"/>
                  </a:lnTo>
                  <a:lnTo>
                    <a:pt x="341" y="443"/>
                  </a:lnTo>
                  <a:lnTo>
                    <a:pt x="341" y="443"/>
                  </a:lnTo>
                  <a:lnTo>
                    <a:pt x="346" y="446"/>
                  </a:lnTo>
                  <a:lnTo>
                    <a:pt x="350" y="447"/>
                  </a:lnTo>
                  <a:lnTo>
                    <a:pt x="355" y="449"/>
                  </a:lnTo>
                  <a:lnTo>
                    <a:pt x="359" y="449"/>
                  </a:lnTo>
                  <a:lnTo>
                    <a:pt x="363" y="447"/>
                  </a:lnTo>
                  <a:lnTo>
                    <a:pt x="368" y="446"/>
                  </a:lnTo>
                  <a:lnTo>
                    <a:pt x="375" y="441"/>
                  </a:lnTo>
                  <a:lnTo>
                    <a:pt x="375" y="441"/>
                  </a:lnTo>
                  <a:lnTo>
                    <a:pt x="384" y="441"/>
                  </a:lnTo>
                  <a:lnTo>
                    <a:pt x="392" y="438"/>
                  </a:lnTo>
                  <a:lnTo>
                    <a:pt x="395" y="437"/>
                  </a:lnTo>
                  <a:lnTo>
                    <a:pt x="398" y="433"/>
                  </a:lnTo>
                  <a:lnTo>
                    <a:pt x="401" y="430"/>
                  </a:lnTo>
                  <a:lnTo>
                    <a:pt x="402" y="425"/>
                  </a:lnTo>
                  <a:lnTo>
                    <a:pt x="402" y="425"/>
                  </a:lnTo>
                  <a:lnTo>
                    <a:pt x="411" y="419"/>
                  </a:lnTo>
                  <a:lnTo>
                    <a:pt x="419" y="409"/>
                  </a:lnTo>
                  <a:lnTo>
                    <a:pt x="435" y="390"/>
                  </a:lnTo>
                  <a:lnTo>
                    <a:pt x="435" y="390"/>
                  </a:lnTo>
                  <a:lnTo>
                    <a:pt x="467" y="347"/>
                  </a:lnTo>
                  <a:lnTo>
                    <a:pt x="484" y="324"/>
                  </a:lnTo>
                  <a:lnTo>
                    <a:pt x="499" y="301"/>
                  </a:lnTo>
                  <a:lnTo>
                    <a:pt x="499" y="301"/>
                  </a:lnTo>
                  <a:lnTo>
                    <a:pt x="517" y="272"/>
                  </a:lnTo>
                  <a:lnTo>
                    <a:pt x="535" y="243"/>
                  </a:lnTo>
                  <a:lnTo>
                    <a:pt x="573" y="184"/>
                  </a:lnTo>
                  <a:lnTo>
                    <a:pt x="590" y="154"/>
                  </a:lnTo>
                  <a:lnTo>
                    <a:pt x="606" y="124"/>
                  </a:lnTo>
                  <a:lnTo>
                    <a:pt x="620" y="93"/>
                  </a:lnTo>
                  <a:lnTo>
                    <a:pt x="626" y="76"/>
                  </a:lnTo>
                  <a:lnTo>
                    <a:pt x="631" y="60"/>
                  </a:lnTo>
                  <a:lnTo>
                    <a:pt x="631" y="60"/>
                  </a:lnTo>
                  <a:lnTo>
                    <a:pt x="631" y="55"/>
                  </a:lnTo>
                  <a:lnTo>
                    <a:pt x="631" y="50"/>
                  </a:lnTo>
                  <a:lnTo>
                    <a:pt x="630" y="46"/>
                  </a:lnTo>
                  <a:lnTo>
                    <a:pt x="628" y="42"/>
                  </a:lnTo>
                  <a:lnTo>
                    <a:pt x="626" y="39"/>
                  </a:lnTo>
                  <a:lnTo>
                    <a:pt x="622" y="37"/>
                  </a:lnTo>
                  <a:lnTo>
                    <a:pt x="614" y="33"/>
                  </a:lnTo>
                  <a:lnTo>
                    <a:pt x="606" y="31"/>
                  </a:lnTo>
                  <a:lnTo>
                    <a:pt x="602" y="33"/>
                  </a:lnTo>
                  <a:lnTo>
                    <a:pt x="598" y="34"/>
                  </a:lnTo>
                  <a:lnTo>
                    <a:pt x="594" y="35"/>
                  </a:lnTo>
                  <a:lnTo>
                    <a:pt x="590" y="39"/>
                  </a:lnTo>
                  <a:lnTo>
                    <a:pt x="588" y="43"/>
                  </a:lnTo>
                  <a:lnTo>
                    <a:pt x="586" y="48"/>
                  </a:lnTo>
                  <a:lnTo>
                    <a:pt x="586" y="4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grpSp>
        <p:nvGrpSpPr>
          <p:cNvPr id="337" name="组合 336"/>
          <p:cNvGrpSpPr/>
          <p:nvPr/>
        </p:nvGrpSpPr>
        <p:grpSpPr>
          <a:xfrm>
            <a:off x="3192856" y="3537930"/>
            <a:ext cx="585013" cy="542953"/>
            <a:chOff x="3119438" y="984250"/>
            <a:chExt cx="728663" cy="676276"/>
          </a:xfrm>
          <a:solidFill>
            <a:srgbClr val="005790"/>
          </a:solidFill>
        </p:grpSpPr>
        <p:sp>
          <p:nvSpPr>
            <p:cNvPr id="338" name="Freeform 463"/>
            <p:cNvSpPr/>
            <p:nvPr/>
          </p:nvSpPr>
          <p:spPr bwMode="auto">
            <a:xfrm>
              <a:off x="3146426" y="1431925"/>
              <a:ext cx="17463" cy="26988"/>
            </a:xfrm>
            <a:custGeom>
              <a:avLst/>
              <a:gdLst/>
              <a:ahLst/>
              <a:cxnLst>
                <a:cxn ang="0">
                  <a:pos x="35" y="2"/>
                </a:cxn>
                <a:cxn ang="0">
                  <a:pos x="35" y="2"/>
                </a:cxn>
                <a:cxn ang="0">
                  <a:pos x="25" y="15"/>
                </a:cxn>
                <a:cxn ang="0">
                  <a:pos x="14" y="29"/>
                </a:cxn>
                <a:cxn ang="0">
                  <a:pos x="6" y="45"/>
                </a:cxn>
                <a:cxn ang="0">
                  <a:pos x="0" y="62"/>
                </a:cxn>
                <a:cxn ang="0">
                  <a:pos x="0" y="62"/>
                </a:cxn>
                <a:cxn ang="0">
                  <a:pos x="0" y="65"/>
                </a:cxn>
                <a:cxn ang="0">
                  <a:pos x="0" y="66"/>
                </a:cxn>
                <a:cxn ang="0">
                  <a:pos x="2" y="67"/>
                </a:cxn>
                <a:cxn ang="0">
                  <a:pos x="4" y="68"/>
                </a:cxn>
                <a:cxn ang="0">
                  <a:pos x="8" y="68"/>
                </a:cxn>
                <a:cxn ang="0">
                  <a:pos x="10" y="67"/>
                </a:cxn>
                <a:cxn ang="0">
                  <a:pos x="11" y="65"/>
                </a:cxn>
                <a:cxn ang="0">
                  <a:pos x="11" y="65"/>
                </a:cxn>
                <a:cxn ang="0">
                  <a:pos x="17" y="50"/>
                </a:cxn>
                <a:cxn ang="0">
                  <a:pos x="25" y="36"/>
                </a:cxn>
                <a:cxn ang="0">
                  <a:pos x="34" y="23"/>
                </a:cxn>
                <a:cxn ang="0">
                  <a:pos x="44" y="10"/>
                </a:cxn>
                <a:cxn ang="0">
                  <a:pos x="44" y="10"/>
                </a:cxn>
                <a:cxn ang="0">
                  <a:pos x="45" y="8"/>
                </a:cxn>
                <a:cxn ang="0">
                  <a:pos x="45" y="6"/>
                </a:cxn>
                <a:cxn ang="0">
                  <a:pos x="43" y="2"/>
                </a:cxn>
                <a:cxn ang="0">
                  <a:pos x="40" y="0"/>
                </a:cxn>
                <a:cxn ang="0">
                  <a:pos x="38" y="0"/>
                </a:cxn>
                <a:cxn ang="0">
                  <a:pos x="35" y="2"/>
                </a:cxn>
                <a:cxn ang="0">
                  <a:pos x="35" y="2"/>
                </a:cxn>
              </a:cxnLst>
              <a:rect l="0" t="0" r="r" b="b"/>
              <a:pathLst>
                <a:path w="45" h="68">
                  <a:moveTo>
                    <a:pt x="35" y="2"/>
                  </a:moveTo>
                  <a:lnTo>
                    <a:pt x="35" y="2"/>
                  </a:lnTo>
                  <a:lnTo>
                    <a:pt x="25" y="15"/>
                  </a:lnTo>
                  <a:lnTo>
                    <a:pt x="14" y="29"/>
                  </a:lnTo>
                  <a:lnTo>
                    <a:pt x="6" y="45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5"/>
                  </a:lnTo>
                  <a:lnTo>
                    <a:pt x="0" y="66"/>
                  </a:lnTo>
                  <a:lnTo>
                    <a:pt x="2" y="67"/>
                  </a:lnTo>
                  <a:lnTo>
                    <a:pt x="4" y="68"/>
                  </a:lnTo>
                  <a:lnTo>
                    <a:pt x="8" y="68"/>
                  </a:lnTo>
                  <a:lnTo>
                    <a:pt x="10" y="67"/>
                  </a:lnTo>
                  <a:lnTo>
                    <a:pt x="11" y="65"/>
                  </a:lnTo>
                  <a:lnTo>
                    <a:pt x="11" y="65"/>
                  </a:lnTo>
                  <a:lnTo>
                    <a:pt x="17" y="50"/>
                  </a:lnTo>
                  <a:lnTo>
                    <a:pt x="25" y="36"/>
                  </a:lnTo>
                  <a:lnTo>
                    <a:pt x="34" y="23"/>
                  </a:lnTo>
                  <a:lnTo>
                    <a:pt x="44" y="10"/>
                  </a:lnTo>
                  <a:lnTo>
                    <a:pt x="44" y="10"/>
                  </a:lnTo>
                  <a:lnTo>
                    <a:pt x="45" y="8"/>
                  </a:lnTo>
                  <a:lnTo>
                    <a:pt x="45" y="6"/>
                  </a:lnTo>
                  <a:lnTo>
                    <a:pt x="43" y="2"/>
                  </a:lnTo>
                  <a:lnTo>
                    <a:pt x="40" y="0"/>
                  </a:lnTo>
                  <a:lnTo>
                    <a:pt x="38" y="0"/>
                  </a:lnTo>
                  <a:lnTo>
                    <a:pt x="35" y="2"/>
                  </a:lnTo>
                  <a:lnTo>
                    <a:pt x="35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39" name="Freeform 464"/>
            <p:cNvSpPr/>
            <p:nvPr/>
          </p:nvSpPr>
          <p:spPr bwMode="auto">
            <a:xfrm>
              <a:off x="3162301" y="1450975"/>
              <a:ext cx="23813" cy="33338"/>
            </a:xfrm>
            <a:custGeom>
              <a:avLst/>
              <a:gdLst/>
              <a:ahLst/>
              <a:cxnLst>
                <a:cxn ang="0">
                  <a:pos x="47" y="3"/>
                </a:cxn>
                <a:cxn ang="0">
                  <a:pos x="47" y="3"/>
                </a:cxn>
                <a:cxn ang="0">
                  <a:pos x="32" y="21"/>
                </a:cxn>
                <a:cxn ang="0">
                  <a:pos x="20" y="39"/>
                </a:cxn>
                <a:cxn ang="0">
                  <a:pos x="9" y="59"/>
                </a:cxn>
                <a:cxn ang="0">
                  <a:pos x="3" y="70"/>
                </a:cxn>
                <a:cxn ang="0">
                  <a:pos x="0" y="80"/>
                </a:cxn>
                <a:cxn ang="0">
                  <a:pos x="0" y="80"/>
                </a:cxn>
                <a:cxn ang="0">
                  <a:pos x="0" y="83"/>
                </a:cxn>
                <a:cxn ang="0">
                  <a:pos x="0" y="84"/>
                </a:cxn>
                <a:cxn ang="0">
                  <a:pos x="2" y="87"/>
                </a:cxn>
                <a:cxn ang="0">
                  <a:pos x="3" y="87"/>
                </a:cxn>
                <a:cxn ang="0">
                  <a:pos x="7" y="87"/>
                </a:cxn>
                <a:cxn ang="0">
                  <a:pos x="10" y="85"/>
                </a:cxn>
                <a:cxn ang="0">
                  <a:pos x="11" y="83"/>
                </a:cxn>
                <a:cxn ang="0">
                  <a:pos x="11" y="83"/>
                </a:cxn>
                <a:cxn ang="0">
                  <a:pos x="15" y="73"/>
                </a:cxn>
                <a:cxn ang="0">
                  <a:pos x="19" y="63"/>
                </a:cxn>
                <a:cxn ang="0">
                  <a:pos x="31" y="45"/>
                </a:cxn>
                <a:cxn ang="0">
                  <a:pos x="43" y="26"/>
                </a:cxn>
                <a:cxn ang="0">
                  <a:pos x="56" y="8"/>
                </a:cxn>
                <a:cxn ang="0">
                  <a:pos x="56" y="8"/>
                </a:cxn>
                <a:cxn ang="0">
                  <a:pos x="57" y="7"/>
                </a:cxn>
                <a:cxn ang="0">
                  <a:pos x="57" y="4"/>
                </a:cxn>
                <a:cxn ang="0">
                  <a:pos x="56" y="3"/>
                </a:cxn>
                <a:cxn ang="0">
                  <a:pos x="54" y="2"/>
                </a:cxn>
                <a:cxn ang="0">
                  <a:pos x="51" y="0"/>
                </a:cxn>
                <a:cxn ang="0">
                  <a:pos x="48" y="2"/>
                </a:cxn>
                <a:cxn ang="0">
                  <a:pos x="47" y="3"/>
                </a:cxn>
                <a:cxn ang="0">
                  <a:pos x="47" y="3"/>
                </a:cxn>
              </a:cxnLst>
              <a:rect l="0" t="0" r="r" b="b"/>
              <a:pathLst>
                <a:path w="57" h="87">
                  <a:moveTo>
                    <a:pt x="47" y="3"/>
                  </a:moveTo>
                  <a:lnTo>
                    <a:pt x="47" y="3"/>
                  </a:lnTo>
                  <a:lnTo>
                    <a:pt x="32" y="21"/>
                  </a:lnTo>
                  <a:lnTo>
                    <a:pt x="20" y="39"/>
                  </a:lnTo>
                  <a:lnTo>
                    <a:pt x="9" y="59"/>
                  </a:lnTo>
                  <a:lnTo>
                    <a:pt x="3" y="70"/>
                  </a:lnTo>
                  <a:lnTo>
                    <a:pt x="0" y="80"/>
                  </a:lnTo>
                  <a:lnTo>
                    <a:pt x="0" y="80"/>
                  </a:lnTo>
                  <a:lnTo>
                    <a:pt x="0" y="83"/>
                  </a:lnTo>
                  <a:lnTo>
                    <a:pt x="0" y="84"/>
                  </a:lnTo>
                  <a:lnTo>
                    <a:pt x="2" y="87"/>
                  </a:lnTo>
                  <a:lnTo>
                    <a:pt x="3" y="87"/>
                  </a:lnTo>
                  <a:lnTo>
                    <a:pt x="7" y="87"/>
                  </a:lnTo>
                  <a:lnTo>
                    <a:pt x="10" y="85"/>
                  </a:lnTo>
                  <a:lnTo>
                    <a:pt x="11" y="83"/>
                  </a:lnTo>
                  <a:lnTo>
                    <a:pt x="11" y="83"/>
                  </a:lnTo>
                  <a:lnTo>
                    <a:pt x="15" y="73"/>
                  </a:lnTo>
                  <a:lnTo>
                    <a:pt x="19" y="63"/>
                  </a:lnTo>
                  <a:lnTo>
                    <a:pt x="31" y="45"/>
                  </a:lnTo>
                  <a:lnTo>
                    <a:pt x="43" y="26"/>
                  </a:lnTo>
                  <a:lnTo>
                    <a:pt x="56" y="8"/>
                  </a:lnTo>
                  <a:lnTo>
                    <a:pt x="56" y="8"/>
                  </a:lnTo>
                  <a:lnTo>
                    <a:pt x="57" y="7"/>
                  </a:lnTo>
                  <a:lnTo>
                    <a:pt x="57" y="4"/>
                  </a:lnTo>
                  <a:lnTo>
                    <a:pt x="56" y="3"/>
                  </a:lnTo>
                  <a:lnTo>
                    <a:pt x="54" y="2"/>
                  </a:lnTo>
                  <a:lnTo>
                    <a:pt x="51" y="0"/>
                  </a:lnTo>
                  <a:lnTo>
                    <a:pt x="48" y="2"/>
                  </a:lnTo>
                  <a:lnTo>
                    <a:pt x="47" y="3"/>
                  </a:lnTo>
                  <a:lnTo>
                    <a:pt x="47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40" name="Freeform 465"/>
            <p:cNvSpPr/>
            <p:nvPr/>
          </p:nvSpPr>
          <p:spPr bwMode="auto">
            <a:xfrm>
              <a:off x="3192463" y="1466850"/>
              <a:ext cx="22225" cy="31750"/>
            </a:xfrm>
            <a:custGeom>
              <a:avLst/>
              <a:gdLst/>
              <a:ahLst/>
              <a:cxnLst>
                <a:cxn ang="0">
                  <a:pos x="42" y="5"/>
                </a:cxn>
                <a:cxn ang="0">
                  <a:pos x="42" y="5"/>
                </a:cxn>
                <a:cxn ang="0">
                  <a:pos x="40" y="14"/>
                </a:cxn>
                <a:cxn ang="0">
                  <a:pos x="36" y="22"/>
                </a:cxn>
                <a:cxn ang="0">
                  <a:pos x="30" y="30"/>
                </a:cxn>
                <a:cxn ang="0">
                  <a:pos x="25" y="38"/>
                </a:cxn>
                <a:cxn ang="0">
                  <a:pos x="25" y="38"/>
                </a:cxn>
                <a:cxn ang="0">
                  <a:pos x="20" y="46"/>
                </a:cxn>
                <a:cxn ang="0">
                  <a:pos x="13" y="55"/>
                </a:cxn>
                <a:cxn ang="0">
                  <a:pos x="2" y="71"/>
                </a:cxn>
                <a:cxn ang="0">
                  <a:pos x="2" y="71"/>
                </a:cxn>
                <a:cxn ang="0">
                  <a:pos x="0" y="73"/>
                </a:cxn>
                <a:cxn ang="0">
                  <a:pos x="0" y="76"/>
                </a:cxn>
                <a:cxn ang="0">
                  <a:pos x="2" y="77"/>
                </a:cxn>
                <a:cxn ang="0">
                  <a:pos x="3" y="79"/>
                </a:cxn>
                <a:cxn ang="0">
                  <a:pos x="7" y="80"/>
                </a:cxn>
                <a:cxn ang="0">
                  <a:pos x="10" y="79"/>
                </a:cxn>
                <a:cxn ang="0">
                  <a:pos x="11" y="77"/>
                </a:cxn>
                <a:cxn ang="0">
                  <a:pos x="11" y="77"/>
                </a:cxn>
                <a:cxn ang="0">
                  <a:pos x="25" y="58"/>
                </a:cxn>
                <a:cxn ang="0">
                  <a:pos x="38" y="37"/>
                </a:cxn>
                <a:cxn ang="0">
                  <a:pos x="38" y="37"/>
                </a:cxn>
                <a:cxn ang="0">
                  <a:pos x="48" y="22"/>
                </a:cxn>
                <a:cxn ang="0">
                  <a:pos x="51" y="14"/>
                </a:cxn>
                <a:cxn ang="0">
                  <a:pos x="54" y="5"/>
                </a:cxn>
                <a:cxn ang="0">
                  <a:pos x="54" y="5"/>
                </a:cxn>
                <a:cxn ang="0">
                  <a:pos x="54" y="3"/>
                </a:cxn>
                <a:cxn ang="0">
                  <a:pos x="53" y="1"/>
                </a:cxn>
                <a:cxn ang="0">
                  <a:pos x="51" y="0"/>
                </a:cxn>
                <a:cxn ang="0">
                  <a:pos x="49" y="0"/>
                </a:cxn>
                <a:cxn ang="0">
                  <a:pos x="45" y="1"/>
                </a:cxn>
                <a:cxn ang="0">
                  <a:pos x="44" y="3"/>
                </a:cxn>
                <a:cxn ang="0">
                  <a:pos x="42" y="5"/>
                </a:cxn>
                <a:cxn ang="0">
                  <a:pos x="42" y="5"/>
                </a:cxn>
              </a:cxnLst>
              <a:rect l="0" t="0" r="r" b="b"/>
              <a:pathLst>
                <a:path w="54" h="80">
                  <a:moveTo>
                    <a:pt x="42" y="5"/>
                  </a:moveTo>
                  <a:lnTo>
                    <a:pt x="42" y="5"/>
                  </a:lnTo>
                  <a:lnTo>
                    <a:pt x="40" y="14"/>
                  </a:lnTo>
                  <a:lnTo>
                    <a:pt x="36" y="22"/>
                  </a:lnTo>
                  <a:lnTo>
                    <a:pt x="30" y="30"/>
                  </a:lnTo>
                  <a:lnTo>
                    <a:pt x="25" y="38"/>
                  </a:lnTo>
                  <a:lnTo>
                    <a:pt x="25" y="38"/>
                  </a:lnTo>
                  <a:lnTo>
                    <a:pt x="20" y="46"/>
                  </a:lnTo>
                  <a:lnTo>
                    <a:pt x="13" y="55"/>
                  </a:lnTo>
                  <a:lnTo>
                    <a:pt x="2" y="71"/>
                  </a:lnTo>
                  <a:lnTo>
                    <a:pt x="2" y="71"/>
                  </a:lnTo>
                  <a:lnTo>
                    <a:pt x="0" y="73"/>
                  </a:lnTo>
                  <a:lnTo>
                    <a:pt x="0" y="76"/>
                  </a:lnTo>
                  <a:lnTo>
                    <a:pt x="2" y="77"/>
                  </a:lnTo>
                  <a:lnTo>
                    <a:pt x="3" y="79"/>
                  </a:lnTo>
                  <a:lnTo>
                    <a:pt x="7" y="80"/>
                  </a:lnTo>
                  <a:lnTo>
                    <a:pt x="10" y="79"/>
                  </a:lnTo>
                  <a:lnTo>
                    <a:pt x="11" y="77"/>
                  </a:lnTo>
                  <a:lnTo>
                    <a:pt x="11" y="77"/>
                  </a:lnTo>
                  <a:lnTo>
                    <a:pt x="25" y="58"/>
                  </a:lnTo>
                  <a:lnTo>
                    <a:pt x="38" y="37"/>
                  </a:lnTo>
                  <a:lnTo>
                    <a:pt x="38" y="37"/>
                  </a:lnTo>
                  <a:lnTo>
                    <a:pt x="48" y="22"/>
                  </a:lnTo>
                  <a:lnTo>
                    <a:pt x="51" y="14"/>
                  </a:lnTo>
                  <a:lnTo>
                    <a:pt x="54" y="5"/>
                  </a:lnTo>
                  <a:lnTo>
                    <a:pt x="54" y="5"/>
                  </a:lnTo>
                  <a:lnTo>
                    <a:pt x="54" y="3"/>
                  </a:lnTo>
                  <a:lnTo>
                    <a:pt x="53" y="1"/>
                  </a:lnTo>
                  <a:lnTo>
                    <a:pt x="51" y="0"/>
                  </a:lnTo>
                  <a:lnTo>
                    <a:pt x="49" y="0"/>
                  </a:lnTo>
                  <a:lnTo>
                    <a:pt x="45" y="1"/>
                  </a:lnTo>
                  <a:lnTo>
                    <a:pt x="44" y="3"/>
                  </a:lnTo>
                  <a:lnTo>
                    <a:pt x="42" y="5"/>
                  </a:lnTo>
                  <a:lnTo>
                    <a:pt x="4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41" name="Freeform 466"/>
            <p:cNvSpPr/>
            <p:nvPr/>
          </p:nvSpPr>
          <p:spPr bwMode="auto">
            <a:xfrm>
              <a:off x="3228976" y="1474788"/>
              <a:ext cx="14288" cy="25400"/>
            </a:xfrm>
            <a:custGeom>
              <a:avLst/>
              <a:gdLst/>
              <a:ahLst/>
              <a:cxnLst>
                <a:cxn ang="0">
                  <a:pos x="27" y="4"/>
                </a:cxn>
                <a:cxn ang="0">
                  <a:pos x="27" y="4"/>
                </a:cxn>
                <a:cxn ang="0">
                  <a:pos x="24" y="10"/>
                </a:cxn>
                <a:cxn ang="0">
                  <a:pos x="20" y="17"/>
                </a:cxn>
                <a:cxn ang="0">
                  <a:pos x="16" y="23"/>
                </a:cxn>
                <a:cxn ang="0">
                  <a:pos x="13" y="30"/>
                </a:cxn>
                <a:cxn ang="0">
                  <a:pos x="13" y="30"/>
                </a:cxn>
                <a:cxn ang="0">
                  <a:pos x="9" y="35"/>
                </a:cxn>
                <a:cxn ang="0">
                  <a:pos x="7" y="40"/>
                </a:cxn>
                <a:cxn ang="0">
                  <a:pos x="7" y="40"/>
                </a:cxn>
                <a:cxn ang="0">
                  <a:pos x="4" y="48"/>
                </a:cxn>
                <a:cxn ang="0">
                  <a:pos x="1" y="55"/>
                </a:cxn>
                <a:cxn ang="0">
                  <a:pos x="1" y="55"/>
                </a:cxn>
                <a:cxn ang="0">
                  <a:pos x="0" y="57"/>
                </a:cxn>
                <a:cxn ang="0">
                  <a:pos x="1" y="60"/>
                </a:cxn>
                <a:cxn ang="0">
                  <a:pos x="4" y="62"/>
                </a:cxn>
                <a:cxn ang="0">
                  <a:pos x="5" y="64"/>
                </a:cxn>
                <a:cxn ang="0">
                  <a:pos x="8" y="64"/>
                </a:cxn>
                <a:cxn ang="0">
                  <a:pos x="9" y="62"/>
                </a:cxn>
                <a:cxn ang="0">
                  <a:pos x="10" y="61"/>
                </a:cxn>
                <a:cxn ang="0">
                  <a:pos x="10" y="61"/>
                </a:cxn>
                <a:cxn ang="0">
                  <a:pos x="14" y="51"/>
                </a:cxn>
                <a:cxn ang="0">
                  <a:pos x="14" y="51"/>
                </a:cxn>
                <a:cxn ang="0">
                  <a:pos x="16" y="47"/>
                </a:cxn>
                <a:cxn ang="0">
                  <a:pos x="18" y="43"/>
                </a:cxn>
                <a:cxn ang="0">
                  <a:pos x="22" y="36"/>
                </a:cxn>
                <a:cxn ang="0">
                  <a:pos x="22" y="36"/>
                </a:cxn>
                <a:cxn ang="0">
                  <a:pos x="26" y="28"/>
                </a:cxn>
                <a:cxn ang="0">
                  <a:pos x="30" y="21"/>
                </a:cxn>
                <a:cxn ang="0">
                  <a:pos x="34" y="14"/>
                </a:cxn>
                <a:cxn ang="0">
                  <a:pos x="38" y="6"/>
                </a:cxn>
                <a:cxn ang="0">
                  <a:pos x="38" y="6"/>
                </a:cxn>
                <a:cxn ang="0">
                  <a:pos x="38" y="4"/>
                </a:cxn>
                <a:cxn ang="0">
                  <a:pos x="38" y="2"/>
                </a:cxn>
                <a:cxn ang="0">
                  <a:pos x="37" y="0"/>
                </a:cxn>
                <a:cxn ang="0">
                  <a:pos x="34" y="0"/>
                </a:cxn>
                <a:cxn ang="0">
                  <a:pos x="30" y="0"/>
                </a:cxn>
                <a:cxn ang="0">
                  <a:pos x="29" y="1"/>
                </a:cxn>
                <a:cxn ang="0">
                  <a:pos x="27" y="4"/>
                </a:cxn>
                <a:cxn ang="0">
                  <a:pos x="27" y="4"/>
                </a:cxn>
              </a:cxnLst>
              <a:rect l="0" t="0" r="r" b="b"/>
              <a:pathLst>
                <a:path w="38" h="64">
                  <a:moveTo>
                    <a:pt x="27" y="4"/>
                  </a:moveTo>
                  <a:lnTo>
                    <a:pt x="27" y="4"/>
                  </a:lnTo>
                  <a:lnTo>
                    <a:pt x="24" y="10"/>
                  </a:lnTo>
                  <a:lnTo>
                    <a:pt x="20" y="17"/>
                  </a:lnTo>
                  <a:lnTo>
                    <a:pt x="16" y="23"/>
                  </a:lnTo>
                  <a:lnTo>
                    <a:pt x="13" y="30"/>
                  </a:lnTo>
                  <a:lnTo>
                    <a:pt x="13" y="30"/>
                  </a:lnTo>
                  <a:lnTo>
                    <a:pt x="9" y="35"/>
                  </a:lnTo>
                  <a:lnTo>
                    <a:pt x="7" y="40"/>
                  </a:lnTo>
                  <a:lnTo>
                    <a:pt x="7" y="40"/>
                  </a:lnTo>
                  <a:lnTo>
                    <a:pt x="4" y="48"/>
                  </a:lnTo>
                  <a:lnTo>
                    <a:pt x="1" y="55"/>
                  </a:lnTo>
                  <a:lnTo>
                    <a:pt x="1" y="55"/>
                  </a:lnTo>
                  <a:lnTo>
                    <a:pt x="0" y="57"/>
                  </a:lnTo>
                  <a:lnTo>
                    <a:pt x="1" y="60"/>
                  </a:lnTo>
                  <a:lnTo>
                    <a:pt x="4" y="62"/>
                  </a:lnTo>
                  <a:lnTo>
                    <a:pt x="5" y="64"/>
                  </a:lnTo>
                  <a:lnTo>
                    <a:pt x="8" y="64"/>
                  </a:lnTo>
                  <a:lnTo>
                    <a:pt x="9" y="62"/>
                  </a:lnTo>
                  <a:lnTo>
                    <a:pt x="10" y="61"/>
                  </a:lnTo>
                  <a:lnTo>
                    <a:pt x="10" y="61"/>
                  </a:lnTo>
                  <a:lnTo>
                    <a:pt x="14" y="51"/>
                  </a:lnTo>
                  <a:lnTo>
                    <a:pt x="14" y="51"/>
                  </a:lnTo>
                  <a:lnTo>
                    <a:pt x="16" y="47"/>
                  </a:lnTo>
                  <a:lnTo>
                    <a:pt x="18" y="43"/>
                  </a:lnTo>
                  <a:lnTo>
                    <a:pt x="22" y="36"/>
                  </a:lnTo>
                  <a:lnTo>
                    <a:pt x="22" y="36"/>
                  </a:lnTo>
                  <a:lnTo>
                    <a:pt x="26" y="28"/>
                  </a:lnTo>
                  <a:lnTo>
                    <a:pt x="30" y="21"/>
                  </a:lnTo>
                  <a:lnTo>
                    <a:pt x="34" y="14"/>
                  </a:lnTo>
                  <a:lnTo>
                    <a:pt x="38" y="6"/>
                  </a:lnTo>
                  <a:lnTo>
                    <a:pt x="38" y="6"/>
                  </a:lnTo>
                  <a:lnTo>
                    <a:pt x="38" y="4"/>
                  </a:lnTo>
                  <a:lnTo>
                    <a:pt x="38" y="2"/>
                  </a:lnTo>
                  <a:lnTo>
                    <a:pt x="37" y="0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29" y="1"/>
                  </a:lnTo>
                  <a:lnTo>
                    <a:pt x="27" y="4"/>
                  </a:lnTo>
                  <a:lnTo>
                    <a:pt x="2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42" name="Freeform 467"/>
            <p:cNvSpPr/>
            <p:nvPr/>
          </p:nvSpPr>
          <p:spPr bwMode="auto">
            <a:xfrm>
              <a:off x="3262313" y="1473200"/>
              <a:ext cx="19050" cy="30163"/>
            </a:xfrm>
            <a:custGeom>
              <a:avLst/>
              <a:gdLst/>
              <a:ahLst/>
              <a:cxnLst>
                <a:cxn ang="0">
                  <a:pos x="39" y="4"/>
                </a:cxn>
                <a:cxn ang="0">
                  <a:pos x="39" y="4"/>
                </a:cxn>
                <a:cxn ang="0">
                  <a:pos x="30" y="20"/>
                </a:cxn>
                <a:cxn ang="0">
                  <a:pos x="19" y="36"/>
                </a:cxn>
                <a:cxn ang="0">
                  <a:pos x="10" y="51"/>
                </a:cxn>
                <a:cxn ang="0">
                  <a:pos x="1" y="68"/>
                </a:cxn>
                <a:cxn ang="0">
                  <a:pos x="1" y="68"/>
                </a:cxn>
                <a:cxn ang="0">
                  <a:pos x="0" y="71"/>
                </a:cxn>
                <a:cxn ang="0">
                  <a:pos x="0" y="74"/>
                </a:cxn>
                <a:cxn ang="0">
                  <a:pos x="2" y="76"/>
                </a:cxn>
                <a:cxn ang="0">
                  <a:pos x="8" y="78"/>
                </a:cxn>
                <a:cxn ang="0">
                  <a:pos x="9" y="76"/>
                </a:cxn>
                <a:cxn ang="0">
                  <a:pos x="10" y="74"/>
                </a:cxn>
                <a:cxn ang="0">
                  <a:pos x="10" y="74"/>
                </a:cxn>
                <a:cxn ang="0">
                  <a:pos x="19" y="58"/>
                </a:cxn>
                <a:cxn ang="0">
                  <a:pos x="30" y="42"/>
                </a:cxn>
                <a:cxn ang="0">
                  <a:pos x="39" y="25"/>
                </a:cxn>
                <a:cxn ang="0">
                  <a:pos x="48" y="10"/>
                </a:cxn>
                <a:cxn ang="0">
                  <a:pos x="48" y="10"/>
                </a:cxn>
                <a:cxn ang="0">
                  <a:pos x="49" y="7"/>
                </a:cxn>
                <a:cxn ang="0">
                  <a:pos x="49" y="4"/>
                </a:cxn>
                <a:cxn ang="0">
                  <a:pos x="45" y="2"/>
                </a:cxn>
                <a:cxn ang="0">
                  <a:pos x="42" y="0"/>
                </a:cxn>
                <a:cxn ang="0">
                  <a:pos x="40" y="2"/>
                </a:cxn>
                <a:cxn ang="0">
                  <a:pos x="39" y="4"/>
                </a:cxn>
                <a:cxn ang="0">
                  <a:pos x="39" y="4"/>
                </a:cxn>
              </a:cxnLst>
              <a:rect l="0" t="0" r="r" b="b"/>
              <a:pathLst>
                <a:path w="49" h="78">
                  <a:moveTo>
                    <a:pt x="39" y="4"/>
                  </a:moveTo>
                  <a:lnTo>
                    <a:pt x="39" y="4"/>
                  </a:lnTo>
                  <a:lnTo>
                    <a:pt x="30" y="20"/>
                  </a:lnTo>
                  <a:lnTo>
                    <a:pt x="19" y="36"/>
                  </a:lnTo>
                  <a:lnTo>
                    <a:pt x="10" y="51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0" y="71"/>
                  </a:lnTo>
                  <a:lnTo>
                    <a:pt x="0" y="74"/>
                  </a:lnTo>
                  <a:lnTo>
                    <a:pt x="2" y="76"/>
                  </a:lnTo>
                  <a:lnTo>
                    <a:pt x="8" y="78"/>
                  </a:lnTo>
                  <a:lnTo>
                    <a:pt x="9" y="76"/>
                  </a:lnTo>
                  <a:lnTo>
                    <a:pt x="10" y="74"/>
                  </a:lnTo>
                  <a:lnTo>
                    <a:pt x="10" y="74"/>
                  </a:lnTo>
                  <a:lnTo>
                    <a:pt x="19" y="58"/>
                  </a:lnTo>
                  <a:lnTo>
                    <a:pt x="30" y="42"/>
                  </a:lnTo>
                  <a:lnTo>
                    <a:pt x="39" y="25"/>
                  </a:lnTo>
                  <a:lnTo>
                    <a:pt x="48" y="10"/>
                  </a:lnTo>
                  <a:lnTo>
                    <a:pt x="48" y="10"/>
                  </a:lnTo>
                  <a:lnTo>
                    <a:pt x="49" y="7"/>
                  </a:lnTo>
                  <a:lnTo>
                    <a:pt x="49" y="4"/>
                  </a:lnTo>
                  <a:lnTo>
                    <a:pt x="45" y="2"/>
                  </a:lnTo>
                  <a:lnTo>
                    <a:pt x="42" y="0"/>
                  </a:lnTo>
                  <a:lnTo>
                    <a:pt x="40" y="2"/>
                  </a:lnTo>
                  <a:lnTo>
                    <a:pt x="39" y="4"/>
                  </a:lnTo>
                  <a:lnTo>
                    <a:pt x="3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43" name="Freeform 468"/>
            <p:cNvSpPr/>
            <p:nvPr/>
          </p:nvSpPr>
          <p:spPr bwMode="auto">
            <a:xfrm>
              <a:off x="3298826" y="1471613"/>
              <a:ext cx="15875" cy="23813"/>
            </a:xfrm>
            <a:custGeom>
              <a:avLst/>
              <a:gdLst/>
              <a:ahLst/>
              <a:cxnLst>
                <a:cxn ang="0">
                  <a:pos x="32" y="3"/>
                </a:cxn>
                <a:cxn ang="0">
                  <a:pos x="32" y="3"/>
                </a:cxn>
                <a:cxn ang="0">
                  <a:pos x="25" y="17"/>
                </a:cxn>
                <a:cxn ang="0">
                  <a:pos x="17" y="28"/>
                </a:cxn>
                <a:cxn ang="0">
                  <a:pos x="8" y="40"/>
                </a:cxn>
                <a:cxn ang="0">
                  <a:pos x="0" y="52"/>
                </a:cxn>
                <a:cxn ang="0">
                  <a:pos x="0" y="52"/>
                </a:cxn>
                <a:cxn ang="0">
                  <a:pos x="0" y="54"/>
                </a:cxn>
                <a:cxn ang="0">
                  <a:pos x="0" y="57"/>
                </a:cxn>
                <a:cxn ang="0">
                  <a:pos x="3" y="60"/>
                </a:cxn>
                <a:cxn ang="0">
                  <a:pos x="7" y="61"/>
                </a:cxn>
                <a:cxn ang="0">
                  <a:pos x="9" y="60"/>
                </a:cxn>
                <a:cxn ang="0">
                  <a:pos x="11" y="58"/>
                </a:cxn>
                <a:cxn ang="0">
                  <a:pos x="11" y="58"/>
                </a:cxn>
                <a:cxn ang="0">
                  <a:pos x="19" y="45"/>
                </a:cxn>
                <a:cxn ang="0">
                  <a:pos x="26" y="34"/>
                </a:cxn>
                <a:cxn ang="0">
                  <a:pos x="34" y="22"/>
                </a:cxn>
                <a:cxn ang="0">
                  <a:pos x="41" y="9"/>
                </a:cxn>
                <a:cxn ang="0">
                  <a:pos x="41" y="9"/>
                </a:cxn>
                <a:cxn ang="0">
                  <a:pos x="42" y="6"/>
                </a:cxn>
                <a:cxn ang="0">
                  <a:pos x="41" y="3"/>
                </a:cxn>
                <a:cxn ang="0">
                  <a:pos x="38" y="1"/>
                </a:cxn>
                <a:cxn ang="0">
                  <a:pos x="37" y="0"/>
                </a:cxn>
                <a:cxn ang="0">
                  <a:pos x="34" y="0"/>
                </a:cxn>
                <a:cxn ang="0">
                  <a:pos x="33" y="1"/>
                </a:cxn>
                <a:cxn ang="0">
                  <a:pos x="32" y="3"/>
                </a:cxn>
                <a:cxn ang="0">
                  <a:pos x="32" y="3"/>
                </a:cxn>
              </a:cxnLst>
              <a:rect l="0" t="0" r="r" b="b"/>
              <a:pathLst>
                <a:path w="42" h="61">
                  <a:moveTo>
                    <a:pt x="32" y="3"/>
                  </a:moveTo>
                  <a:lnTo>
                    <a:pt x="32" y="3"/>
                  </a:lnTo>
                  <a:lnTo>
                    <a:pt x="25" y="17"/>
                  </a:lnTo>
                  <a:lnTo>
                    <a:pt x="17" y="28"/>
                  </a:lnTo>
                  <a:lnTo>
                    <a:pt x="8" y="40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0" y="54"/>
                  </a:lnTo>
                  <a:lnTo>
                    <a:pt x="0" y="57"/>
                  </a:lnTo>
                  <a:lnTo>
                    <a:pt x="3" y="60"/>
                  </a:lnTo>
                  <a:lnTo>
                    <a:pt x="7" y="61"/>
                  </a:lnTo>
                  <a:lnTo>
                    <a:pt x="9" y="60"/>
                  </a:lnTo>
                  <a:lnTo>
                    <a:pt x="11" y="58"/>
                  </a:lnTo>
                  <a:lnTo>
                    <a:pt x="11" y="58"/>
                  </a:lnTo>
                  <a:lnTo>
                    <a:pt x="19" y="45"/>
                  </a:lnTo>
                  <a:lnTo>
                    <a:pt x="26" y="34"/>
                  </a:lnTo>
                  <a:lnTo>
                    <a:pt x="34" y="22"/>
                  </a:lnTo>
                  <a:lnTo>
                    <a:pt x="41" y="9"/>
                  </a:lnTo>
                  <a:lnTo>
                    <a:pt x="41" y="9"/>
                  </a:lnTo>
                  <a:lnTo>
                    <a:pt x="42" y="6"/>
                  </a:lnTo>
                  <a:lnTo>
                    <a:pt x="41" y="3"/>
                  </a:lnTo>
                  <a:lnTo>
                    <a:pt x="38" y="1"/>
                  </a:lnTo>
                  <a:lnTo>
                    <a:pt x="37" y="0"/>
                  </a:lnTo>
                  <a:lnTo>
                    <a:pt x="34" y="0"/>
                  </a:lnTo>
                  <a:lnTo>
                    <a:pt x="33" y="1"/>
                  </a:lnTo>
                  <a:lnTo>
                    <a:pt x="32" y="3"/>
                  </a:lnTo>
                  <a:lnTo>
                    <a:pt x="3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44" name="Freeform 469"/>
            <p:cNvSpPr/>
            <p:nvPr/>
          </p:nvSpPr>
          <p:spPr bwMode="auto">
            <a:xfrm>
              <a:off x="3333751" y="1468438"/>
              <a:ext cx="12700" cy="23813"/>
            </a:xfrm>
            <a:custGeom>
              <a:avLst/>
              <a:gdLst/>
              <a:ahLst/>
              <a:cxnLst>
                <a:cxn ang="0">
                  <a:pos x="22" y="5"/>
                </a:cxn>
                <a:cxn ang="0">
                  <a:pos x="22" y="5"/>
                </a:cxn>
                <a:cxn ang="0">
                  <a:pos x="21" y="10"/>
                </a:cxn>
                <a:cxn ang="0">
                  <a:pos x="17" y="16"/>
                </a:cxn>
                <a:cxn ang="0">
                  <a:pos x="14" y="21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8" y="39"/>
                </a:cxn>
                <a:cxn ang="0">
                  <a:pos x="5" y="46"/>
                </a:cxn>
                <a:cxn ang="0">
                  <a:pos x="1" y="51"/>
                </a:cxn>
                <a:cxn ang="0">
                  <a:pos x="1" y="51"/>
                </a:cxn>
                <a:cxn ang="0">
                  <a:pos x="0" y="52"/>
                </a:cxn>
                <a:cxn ang="0">
                  <a:pos x="0" y="55"/>
                </a:cxn>
                <a:cxn ang="0">
                  <a:pos x="1" y="59"/>
                </a:cxn>
                <a:cxn ang="0">
                  <a:pos x="5" y="60"/>
                </a:cxn>
                <a:cxn ang="0">
                  <a:pos x="8" y="60"/>
                </a:cxn>
                <a:cxn ang="0">
                  <a:pos x="9" y="59"/>
                </a:cxn>
                <a:cxn ang="0">
                  <a:pos x="9" y="59"/>
                </a:cxn>
                <a:cxn ang="0">
                  <a:pos x="13" y="54"/>
                </a:cxn>
                <a:cxn ang="0">
                  <a:pos x="17" y="48"/>
                </a:cxn>
                <a:cxn ang="0">
                  <a:pos x="21" y="35"/>
                </a:cxn>
                <a:cxn ang="0">
                  <a:pos x="21" y="35"/>
                </a:cxn>
                <a:cxn ang="0">
                  <a:pos x="23" y="27"/>
                </a:cxn>
                <a:cxn ang="0">
                  <a:pos x="27" y="21"/>
                </a:cxn>
                <a:cxn ang="0">
                  <a:pos x="31" y="13"/>
                </a:cxn>
                <a:cxn ang="0">
                  <a:pos x="34" y="5"/>
                </a:cxn>
                <a:cxn ang="0">
                  <a:pos x="34" y="5"/>
                </a:cxn>
                <a:cxn ang="0">
                  <a:pos x="34" y="3"/>
                </a:cxn>
                <a:cxn ang="0">
                  <a:pos x="33" y="1"/>
                </a:cxn>
                <a:cxn ang="0">
                  <a:pos x="31" y="0"/>
                </a:cxn>
                <a:cxn ang="0">
                  <a:pos x="29" y="0"/>
                </a:cxn>
                <a:cxn ang="0">
                  <a:pos x="25" y="1"/>
                </a:cxn>
                <a:cxn ang="0">
                  <a:pos x="23" y="3"/>
                </a:cxn>
                <a:cxn ang="0">
                  <a:pos x="22" y="5"/>
                </a:cxn>
                <a:cxn ang="0">
                  <a:pos x="22" y="5"/>
                </a:cxn>
              </a:cxnLst>
              <a:rect l="0" t="0" r="r" b="b"/>
              <a:pathLst>
                <a:path w="34" h="60">
                  <a:moveTo>
                    <a:pt x="22" y="5"/>
                  </a:moveTo>
                  <a:lnTo>
                    <a:pt x="22" y="5"/>
                  </a:lnTo>
                  <a:lnTo>
                    <a:pt x="21" y="10"/>
                  </a:lnTo>
                  <a:lnTo>
                    <a:pt x="17" y="16"/>
                  </a:lnTo>
                  <a:lnTo>
                    <a:pt x="14" y="21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8" y="39"/>
                  </a:lnTo>
                  <a:lnTo>
                    <a:pt x="5" y="46"/>
                  </a:lnTo>
                  <a:lnTo>
                    <a:pt x="1" y="51"/>
                  </a:lnTo>
                  <a:lnTo>
                    <a:pt x="1" y="51"/>
                  </a:lnTo>
                  <a:lnTo>
                    <a:pt x="0" y="52"/>
                  </a:lnTo>
                  <a:lnTo>
                    <a:pt x="0" y="55"/>
                  </a:lnTo>
                  <a:lnTo>
                    <a:pt x="1" y="59"/>
                  </a:lnTo>
                  <a:lnTo>
                    <a:pt x="5" y="60"/>
                  </a:lnTo>
                  <a:lnTo>
                    <a:pt x="8" y="60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13" y="54"/>
                  </a:lnTo>
                  <a:lnTo>
                    <a:pt x="17" y="48"/>
                  </a:lnTo>
                  <a:lnTo>
                    <a:pt x="21" y="35"/>
                  </a:lnTo>
                  <a:lnTo>
                    <a:pt x="21" y="35"/>
                  </a:lnTo>
                  <a:lnTo>
                    <a:pt x="23" y="27"/>
                  </a:lnTo>
                  <a:lnTo>
                    <a:pt x="27" y="21"/>
                  </a:lnTo>
                  <a:lnTo>
                    <a:pt x="31" y="13"/>
                  </a:lnTo>
                  <a:lnTo>
                    <a:pt x="34" y="5"/>
                  </a:lnTo>
                  <a:lnTo>
                    <a:pt x="34" y="5"/>
                  </a:lnTo>
                  <a:lnTo>
                    <a:pt x="34" y="3"/>
                  </a:lnTo>
                  <a:lnTo>
                    <a:pt x="33" y="1"/>
                  </a:lnTo>
                  <a:lnTo>
                    <a:pt x="31" y="0"/>
                  </a:lnTo>
                  <a:lnTo>
                    <a:pt x="29" y="0"/>
                  </a:lnTo>
                  <a:lnTo>
                    <a:pt x="25" y="1"/>
                  </a:lnTo>
                  <a:lnTo>
                    <a:pt x="23" y="3"/>
                  </a:lnTo>
                  <a:lnTo>
                    <a:pt x="22" y="5"/>
                  </a:lnTo>
                  <a:lnTo>
                    <a:pt x="2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45" name="Freeform 470"/>
            <p:cNvSpPr/>
            <p:nvPr/>
          </p:nvSpPr>
          <p:spPr bwMode="auto">
            <a:xfrm>
              <a:off x="3589338" y="1428750"/>
              <a:ext cx="19050" cy="22225"/>
            </a:xfrm>
            <a:custGeom>
              <a:avLst/>
              <a:gdLst/>
              <a:ahLst/>
              <a:cxnLst>
                <a:cxn ang="0">
                  <a:pos x="35" y="2"/>
                </a:cxn>
                <a:cxn ang="0">
                  <a:pos x="35" y="2"/>
                </a:cxn>
                <a:cxn ang="0">
                  <a:pos x="1" y="48"/>
                </a:cxn>
                <a:cxn ang="0">
                  <a:pos x="1" y="48"/>
                </a:cxn>
                <a:cxn ang="0">
                  <a:pos x="0" y="51"/>
                </a:cxn>
                <a:cxn ang="0">
                  <a:pos x="0" y="52"/>
                </a:cxn>
                <a:cxn ang="0">
                  <a:pos x="1" y="55"/>
                </a:cxn>
                <a:cxn ang="0">
                  <a:pos x="3" y="56"/>
                </a:cxn>
                <a:cxn ang="0">
                  <a:pos x="8" y="56"/>
                </a:cxn>
                <a:cxn ang="0">
                  <a:pos x="9" y="56"/>
                </a:cxn>
                <a:cxn ang="0">
                  <a:pos x="12" y="53"/>
                </a:cxn>
                <a:cxn ang="0">
                  <a:pos x="12" y="53"/>
                </a:cxn>
                <a:cxn ang="0">
                  <a:pos x="46" y="9"/>
                </a:cxn>
                <a:cxn ang="0">
                  <a:pos x="46" y="9"/>
                </a:cxn>
                <a:cxn ang="0">
                  <a:pos x="47" y="6"/>
                </a:cxn>
                <a:cxn ang="0">
                  <a:pos x="46" y="4"/>
                </a:cxn>
                <a:cxn ang="0">
                  <a:pos x="46" y="2"/>
                </a:cxn>
                <a:cxn ang="0">
                  <a:pos x="45" y="1"/>
                </a:cxn>
                <a:cxn ang="0">
                  <a:pos x="39" y="0"/>
                </a:cxn>
                <a:cxn ang="0">
                  <a:pos x="38" y="1"/>
                </a:cxn>
                <a:cxn ang="0">
                  <a:pos x="35" y="2"/>
                </a:cxn>
                <a:cxn ang="0">
                  <a:pos x="35" y="2"/>
                </a:cxn>
              </a:cxnLst>
              <a:rect l="0" t="0" r="r" b="b"/>
              <a:pathLst>
                <a:path w="47" h="56">
                  <a:moveTo>
                    <a:pt x="35" y="2"/>
                  </a:moveTo>
                  <a:lnTo>
                    <a:pt x="35" y="2"/>
                  </a:lnTo>
                  <a:lnTo>
                    <a:pt x="1" y="48"/>
                  </a:lnTo>
                  <a:lnTo>
                    <a:pt x="1" y="48"/>
                  </a:lnTo>
                  <a:lnTo>
                    <a:pt x="0" y="51"/>
                  </a:lnTo>
                  <a:lnTo>
                    <a:pt x="0" y="52"/>
                  </a:lnTo>
                  <a:lnTo>
                    <a:pt x="1" y="55"/>
                  </a:lnTo>
                  <a:lnTo>
                    <a:pt x="3" y="56"/>
                  </a:lnTo>
                  <a:lnTo>
                    <a:pt x="8" y="56"/>
                  </a:lnTo>
                  <a:lnTo>
                    <a:pt x="9" y="56"/>
                  </a:lnTo>
                  <a:lnTo>
                    <a:pt x="12" y="53"/>
                  </a:lnTo>
                  <a:lnTo>
                    <a:pt x="12" y="53"/>
                  </a:lnTo>
                  <a:lnTo>
                    <a:pt x="46" y="9"/>
                  </a:lnTo>
                  <a:lnTo>
                    <a:pt x="46" y="9"/>
                  </a:lnTo>
                  <a:lnTo>
                    <a:pt x="47" y="6"/>
                  </a:lnTo>
                  <a:lnTo>
                    <a:pt x="46" y="4"/>
                  </a:lnTo>
                  <a:lnTo>
                    <a:pt x="46" y="2"/>
                  </a:lnTo>
                  <a:lnTo>
                    <a:pt x="45" y="1"/>
                  </a:lnTo>
                  <a:lnTo>
                    <a:pt x="39" y="0"/>
                  </a:lnTo>
                  <a:lnTo>
                    <a:pt x="38" y="1"/>
                  </a:lnTo>
                  <a:lnTo>
                    <a:pt x="35" y="2"/>
                  </a:lnTo>
                  <a:lnTo>
                    <a:pt x="35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46" name="Freeform 471"/>
            <p:cNvSpPr/>
            <p:nvPr/>
          </p:nvSpPr>
          <p:spPr bwMode="auto">
            <a:xfrm>
              <a:off x="3606801" y="1447800"/>
              <a:ext cx="22225" cy="30163"/>
            </a:xfrm>
            <a:custGeom>
              <a:avLst/>
              <a:gdLst/>
              <a:ahLst/>
              <a:cxnLst>
                <a:cxn ang="0">
                  <a:pos x="47" y="2"/>
                </a:cxn>
                <a:cxn ang="0">
                  <a:pos x="47" y="2"/>
                </a:cxn>
                <a:cxn ang="0">
                  <a:pos x="33" y="17"/>
                </a:cxn>
                <a:cxn ang="0">
                  <a:pos x="21" y="33"/>
                </a:cxn>
                <a:cxn ang="0">
                  <a:pos x="11" y="50"/>
                </a:cxn>
                <a:cxn ang="0">
                  <a:pos x="0" y="68"/>
                </a:cxn>
                <a:cxn ang="0">
                  <a:pos x="0" y="68"/>
                </a:cxn>
                <a:cxn ang="0">
                  <a:pos x="0" y="70"/>
                </a:cxn>
                <a:cxn ang="0">
                  <a:pos x="0" y="72"/>
                </a:cxn>
                <a:cxn ang="0">
                  <a:pos x="3" y="76"/>
                </a:cxn>
                <a:cxn ang="0">
                  <a:pos x="7" y="76"/>
                </a:cxn>
                <a:cxn ang="0">
                  <a:pos x="8" y="75"/>
                </a:cxn>
                <a:cxn ang="0">
                  <a:pos x="11" y="74"/>
                </a:cxn>
                <a:cxn ang="0">
                  <a:pos x="11" y="74"/>
                </a:cxn>
                <a:cxn ang="0">
                  <a:pos x="20" y="57"/>
                </a:cxn>
                <a:cxn ang="0">
                  <a:pos x="30" y="40"/>
                </a:cxn>
                <a:cxn ang="0">
                  <a:pos x="42" y="25"/>
                </a:cxn>
                <a:cxn ang="0">
                  <a:pos x="55" y="10"/>
                </a:cxn>
                <a:cxn ang="0">
                  <a:pos x="55" y="10"/>
                </a:cxn>
                <a:cxn ang="0">
                  <a:pos x="57" y="8"/>
                </a:cxn>
                <a:cxn ang="0">
                  <a:pos x="57" y="6"/>
                </a:cxn>
                <a:cxn ang="0">
                  <a:pos x="55" y="2"/>
                </a:cxn>
                <a:cxn ang="0">
                  <a:pos x="51" y="0"/>
                </a:cxn>
                <a:cxn ang="0">
                  <a:pos x="49" y="0"/>
                </a:cxn>
                <a:cxn ang="0">
                  <a:pos x="47" y="2"/>
                </a:cxn>
                <a:cxn ang="0">
                  <a:pos x="47" y="2"/>
                </a:cxn>
              </a:cxnLst>
              <a:rect l="0" t="0" r="r" b="b"/>
              <a:pathLst>
                <a:path w="57" h="76">
                  <a:moveTo>
                    <a:pt x="47" y="2"/>
                  </a:moveTo>
                  <a:lnTo>
                    <a:pt x="47" y="2"/>
                  </a:lnTo>
                  <a:lnTo>
                    <a:pt x="33" y="17"/>
                  </a:lnTo>
                  <a:lnTo>
                    <a:pt x="21" y="33"/>
                  </a:lnTo>
                  <a:lnTo>
                    <a:pt x="11" y="5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0" y="70"/>
                  </a:lnTo>
                  <a:lnTo>
                    <a:pt x="0" y="72"/>
                  </a:lnTo>
                  <a:lnTo>
                    <a:pt x="3" y="76"/>
                  </a:lnTo>
                  <a:lnTo>
                    <a:pt x="7" y="76"/>
                  </a:lnTo>
                  <a:lnTo>
                    <a:pt x="8" y="75"/>
                  </a:lnTo>
                  <a:lnTo>
                    <a:pt x="11" y="74"/>
                  </a:lnTo>
                  <a:lnTo>
                    <a:pt x="11" y="74"/>
                  </a:lnTo>
                  <a:lnTo>
                    <a:pt x="20" y="57"/>
                  </a:lnTo>
                  <a:lnTo>
                    <a:pt x="30" y="40"/>
                  </a:lnTo>
                  <a:lnTo>
                    <a:pt x="42" y="25"/>
                  </a:lnTo>
                  <a:lnTo>
                    <a:pt x="55" y="10"/>
                  </a:lnTo>
                  <a:lnTo>
                    <a:pt x="55" y="10"/>
                  </a:lnTo>
                  <a:lnTo>
                    <a:pt x="57" y="8"/>
                  </a:lnTo>
                  <a:lnTo>
                    <a:pt x="57" y="6"/>
                  </a:lnTo>
                  <a:lnTo>
                    <a:pt x="55" y="2"/>
                  </a:lnTo>
                  <a:lnTo>
                    <a:pt x="51" y="0"/>
                  </a:lnTo>
                  <a:lnTo>
                    <a:pt x="49" y="0"/>
                  </a:lnTo>
                  <a:lnTo>
                    <a:pt x="47" y="2"/>
                  </a:lnTo>
                  <a:lnTo>
                    <a:pt x="47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47" name="Freeform 472"/>
            <p:cNvSpPr/>
            <p:nvPr/>
          </p:nvSpPr>
          <p:spPr bwMode="auto">
            <a:xfrm>
              <a:off x="3629026" y="1465263"/>
              <a:ext cx="23813" cy="31750"/>
            </a:xfrm>
            <a:custGeom>
              <a:avLst/>
              <a:gdLst/>
              <a:ahLst/>
              <a:cxnLst>
                <a:cxn ang="0">
                  <a:pos x="47" y="3"/>
                </a:cxn>
                <a:cxn ang="0">
                  <a:pos x="47" y="3"/>
                </a:cxn>
                <a:cxn ang="0">
                  <a:pos x="22" y="37"/>
                </a:cxn>
                <a:cxn ang="0">
                  <a:pos x="11" y="54"/>
                </a:cxn>
                <a:cxn ang="0">
                  <a:pos x="1" y="71"/>
                </a:cxn>
                <a:cxn ang="0">
                  <a:pos x="1" y="71"/>
                </a:cxn>
                <a:cxn ang="0">
                  <a:pos x="0" y="73"/>
                </a:cxn>
                <a:cxn ang="0">
                  <a:pos x="0" y="76"/>
                </a:cxn>
                <a:cxn ang="0">
                  <a:pos x="3" y="79"/>
                </a:cxn>
                <a:cxn ang="0">
                  <a:pos x="7" y="80"/>
                </a:cxn>
                <a:cxn ang="0">
                  <a:pos x="9" y="79"/>
                </a:cxn>
                <a:cxn ang="0">
                  <a:pos x="10" y="77"/>
                </a:cxn>
                <a:cxn ang="0">
                  <a:pos x="10" y="77"/>
                </a:cxn>
                <a:cxn ang="0">
                  <a:pos x="20" y="59"/>
                </a:cxn>
                <a:cxn ang="0">
                  <a:pos x="32" y="42"/>
                </a:cxn>
                <a:cxn ang="0">
                  <a:pos x="56" y="8"/>
                </a:cxn>
                <a:cxn ang="0">
                  <a:pos x="56" y="8"/>
                </a:cxn>
                <a:cxn ang="0">
                  <a:pos x="57" y="7"/>
                </a:cxn>
                <a:cxn ang="0">
                  <a:pos x="57" y="4"/>
                </a:cxn>
                <a:cxn ang="0">
                  <a:pos x="56" y="3"/>
                </a:cxn>
                <a:cxn ang="0">
                  <a:pos x="54" y="1"/>
                </a:cxn>
                <a:cxn ang="0">
                  <a:pos x="51" y="0"/>
                </a:cxn>
                <a:cxn ang="0">
                  <a:pos x="48" y="1"/>
                </a:cxn>
                <a:cxn ang="0">
                  <a:pos x="47" y="3"/>
                </a:cxn>
                <a:cxn ang="0">
                  <a:pos x="47" y="3"/>
                </a:cxn>
              </a:cxnLst>
              <a:rect l="0" t="0" r="r" b="b"/>
              <a:pathLst>
                <a:path w="57" h="80">
                  <a:moveTo>
                    <a:pt x="47" y="3"/>
                  </a:moveTo>
                  <a:lnTo>
                    <a:pt x="47" y="3"/>
                  </a:lnTo>
                  <a:lnTo>
                    <a:pt x="22" y="37"/>
                  </a:lnTo>
                  <a:lnTo>
                    <a:pt x="11" y="54"/>
                  </a:lnTo>
                  <a:lnTo>
                    <a:pt x="1" y="71"/>
                  </a:lnTo>
                  <a:lnTo>
                    <a:pt x="1" y="71"/>
                  </a:lnTo>
                  <a:lnTo>
                    <a:pt x="0" y="73"/>
                  </a:lnTo>
                  <a:lnTo>
                    <a:pt x="0" y="76"/>
                  </a:lnTo>
                  <a:lnTo>
                    <a:pt x="3" y="79"/>
                  </a:lnTo>
                  <a:lnTo>
                    <a:pt x="7" y="80"/>
                  </a:lnTo>
                  <a:lnTo>
                    <a:pt x="9" y="79"/>
                  </a:lnTo>
                  <a:lnTo>
                    <a:pt x="10" y="77"/>
                  </a:lnTo>
                  <a:lnTo>
                    <a:pt x="10" y="77"/>
                  </a:lnTo>
                  <a:lnTo>
                    <a:pt x="20" y="59"/>
                  </a:lnTo>
                  <a:lnTo>
                    <a:pt x="32" y="42"/>
                  </a:lnTo>
                  <a:lnTo>
                    <a:pt x="56" y="8"/>
                  </a:lnTo>
                  <a:lnTo>
                    <a:pt x="56" y="8"/>
                  </a:lnTo>
                  <a:lnTo>
                    <a:pt x="57" y="7"/>
                  </a:lnTo>
                  <a:lnTo>
                    <a:pt x="57" y="4"/>
                  </a:lnTo>
                  <a:lnTo>
                    <a:pt x="56" y="3"/>
                  </a:lnTo>
                  <a:lnTo>
                    <a:pt x="54" y="1"/>
                  </a:lnTo>
                  <a:lnTo>
                    <a:pt x="51" y="0"/>
                  </a:lnTo>
                  <a:lnTo>
                    <a:pt x="48" y="1"/>
                  </a:lnTo>
                  <a:lnTo>
                    <a:pt x="47" y="3"/>
                  </a:lnTo>
                  <a:lnTo>
                    <a:pt x="47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48" name="Freeform 473"/>
            <p:cNvSpPr/>
            <p:nvPr/>
          </p:nvSpPr>
          <p:spPr bwMode="auto">
            <a:xfrm>
              <a:off x="3656013" y="1474788"/>
              <a:ext cx="20638" cy="28575"/>
            </a:xfrm>
            <a:custGeom>
              <a:avLst/>
              <a:gdLst/>
              <a:ahLst/>
              <a:cxnLst>
                <a:cxn ang="0">
                  <a:pos x="39" y="3"/>
                </a:cxn>
                <a:cxn ang="0">
                  <a:pos x="39" y="3"/>
                </a:cxn>
                <a:cxn ang="0">
                  <a:pos x="30" y="17"/>
                </a:cxn>
                <a:cxn ang="0">
                  <a:pos x="20" y="30"/>
                </a:cxn>
                <a:cxn ang="0">
                  <a:pos x="20" y="30"/>
                </a:cxn>
                <a:cxn ang="0">
                  <a:pos x="15" y="38"/>
                </a:cxn>
                <a:cxn ang="0">
                  <a:pos x="10" y="47"/>
                </a:cxn>
                <a:cxn ang="0">
                  <a:pos x="1" y="64"/>
                </a:cxn>
                <a:cxn ang="0">
                  <a:pos x="1" y="64"/>
                </a:cxn>
                <a:cxn ang="0">
                  <a:pos x="0" y="67"/>
                </a:cxn>
                <a:cxn ang="0">
                  <a:pos x="1" y="68"/>
                </a:cxn>
                <a:cxn ang="0">
                  <a:pos x="3" y="72"/>
                </a:cxn>
                <a:cxn ang="0">
                  <a:pos x="7" y="72"/>
                </a:cxn>
                <a:cxn ang="0">
                  <a:pos x="9" y="72"/>
                </a:cxn>
                <a:cxn ang="0">
                  <a:pos x="11" y="70"/>
                </a:cxn>
                <a:cxn ang="0">
                  <a:pos x="11" y="70"/>
                </a:cxn>
                <a:cxn ang="0">
                  <a:pos x="20" y="53"/>
                </a:cxn>
                <a:cxn ang="0">
                  <a:pos x="30" y="36"/>
                </a:cxn>
                <a:cxn ang="0">
                  <a:pos x="30" y="36"/>
                </a:cxn>
                <a:cxn ang="0">
                  <a:pos x="40" y="23"/>
                </a:cxn>
                <a:cxn ang="0">
                  <a:pos x="44" y="16"/>
                </a:cxn>
                <a:cxn ang="0">
                  <a:pos x="49" y="10"/>
                </a:cxn>
                <a:cxn ang="0">
                  <a:pos x="49" y="10"/>
                </a:cxn>
                <a:cxn ang="0">
                  <a:pos x="49" y="7"/>
                </a:cxn>
                <a:cxn ang="0">
                  <a:pos x="49" y="4"/>
                </a:cxn>
                <a:cxn ang="0">
                  <a:pos x="47" y="2"/>
                </a:cxn>
                <a:cxn ang="0">
                  <a:pos x="43" y="0"/>
                </a:cxn>
                <a:cxn ang="0">
                  <a:pos x="40" y="2"/>
                </a:cxn>
                <a:cxn ang="0">
                  <a:pos x="39" y="3"/>
                </a:cxn>
                <a:cxn ang="0">
                  <a:pos x="39" y="3"/>
                </a:cxn>
              </a:cxnLst>
              <a:rect l="0" t="0" r="r" b="b"/>
              <a:pathLst>
                <a:path w="49" h="72">
                  <a:moveTo>
                    <a:pt x="39" y="3"/>
                  </a:moveTo>
                  <a:lnTo>
                    <a:pt x="39" y="3"/>
                  </a:lnTo>
                  <a:lnTo>
                    <a:pt x="30" y="17"/>
                  </a:lnTo>
                  <a:lnTo>
                    <a:pt x="20" y="30"/>
                  </a:lnTo>
                  <a:lnTo>
                    <a:pt x="20" y="30"/>
                  </a:lnTo>
                  <a:lnTo>
                    <a:pt x="15" y="38"/>
                  </a:lnTo>
                  <a:lnTo>
                    <a:pt x="10" y="47"/>
                  </a:lnTo>
                  <a:lnTo>
                    <a:pt x="1" y="64"/>
                  </a:lnTo>
                  <a:lnTo>
                    <a:pt x="1" y="64"/>
                  </a:lnTo>
                  <a:lnTo>
                    <a:pt x="0" y="67"/>
                  </a:lnTo>
                  <a:lnTo>
                    <a:pt x="1" y="68"/>
                  </a:lnTo>
                  <a:lnTo>
                    <a:pt x="3" y="72"/>
                  </a:lnTo>
                  <a:lnTo>
                    <a:pt x="7" y="72"/>
                  </a:lnTo>
                  <a:lnTo>
                    <a:pt x="9" y="72"/>
                  </a:lnTo>
                  <a:lnTo>
                    <a:pt x="11" y="70"/>
                  </a:lnTo>
                  <a:lnTo>
                    <a:pt x="11" y="70"/>
                  </a:lnTo>
                  <a:lnTo>
                    <a:pt x="20" y="53"/>
                  </a:lnTo>
                  <a:lnTo>
                    <a:pt x="30" y="36"/>
                  </a:lnTo>
                  <a:lnTo>
                    <a:pt x="30" y="36"/>
                  </a:lnTo>
                  <a:lnTo>
                    <a:pt x="40" y="23"/>
                  </a:lnTo>
                  <a:lnTo>
                    <a:pt x="44" y="16"/>
                  </a:lnTo>
                  <a:lnTo>
                    <a:pt x="49" y="10"/>
                  </a:lnTo>
                  <a:lnTo>
                    <a:pt x="49" y="10"/>
                  </a:lnTo>
                  <a:lnTo>
                    <a:pt x="49" y="7"/>
                  </a:lnTo>
                  <a:lnTo>
                    <a:pt x="49" y="4"/>
                  </a:lnTo>
                  <a:lnTo>
                    <a:pt x="47" y="2"/>
                  </a:lnTo>
                  <a:lnTo>
                    <a:pt x="43" y="0"/>
                  </a:lnTo>
                  <a:lnTo>
                    <a:pt x="40" y="2"/>
                  </a:lnTo>
                  <a:lnTo>
                    <a:pt x="39" y="3"/>
                  </a:lnTo>
                  <a:lnTo>
                    <a:pt x="3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49" name="Freeform 474"/>
            <p:cNvSpPr/>
            <p:nvPr/>
          </p:nvSpPr>
          <p:spPr bwMode="auto">
            <a:xfrm>
              <a:off x="3692526" y="1479550"/>
              <a:ext cx="22225" cy="26988"/>
            </a:xfrm>
            <a:custGeom>
              <a:avLst/>
              <a:gdLst/>
              <a:ahLst/>
              <a:cxnLst>
                <a:cxn ang="0">
                  <a:pos x="48" y="1"/>
                </a:cxn>
                <a:cxn ang="0">
                  <a:pos x="48" y="1"/>
                </a:cxn>
                <a:cxn ang="0">
                  <a:pos x="42" y="9"/>
                </a:cxn>
                <a:cxn ang="0">
                  <a:pos x="38" y="16"/>
                </a:cxn>
                <a:cxn ang="0">
                  <a:pos x="33" y="24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13" y="45"/>
                </a:cxn>
                <a:cxn ang="0">
                  <a:pos x="1" y="60"/>
                </a:cxn>
                <a:cxn ang="0">
                  <a:pos x="1" y="60"/>
                </a:cxn>
                <a:cxn ang="0">
                  <a:pos x="0" y="63"/>
                </a:cxn>
                <a:cxn ang="0">
                  <a:pos x="0" y="64"/>
                </a:cxn>
                <a:cxn ang="0">
                  <a:pos x="1" y="66"/>
                </a:cxn>
                <a:cxn ang="0">
                  <a:pos x="3" y="67"/>
                </a:cxn>
                <a:cxn ang="0">
                  <a:pos x="7" y="68"/>
                </a:cxn>
                <a:cxn ang="0">
                  <a:pos x="9" y="68"/>
                </a:cxn>
                <a:cxn ang="0">
                  <a:pos x="11" y="66"/>
                </a:cxn>
                <a:cxn ang="0">
                  <a:pos x="11" y="66"/>
                </a:cxn>
                <a:cxn ang="0">
                  <a:pos x="24" y="51"/>
                </a:cxn>
                <a:cxn ang="0">
                  <a:pos x="37" y="37"/>
                </a:cxn>
                <a:cxn ang="0">
                  <a:pos x="37" y="37"/>
                </a:cxn>
                <a:cxn ang="0">
                  <a:pos x="42" y="30"/>
                </a:cxn>
                <a:cxn ang="0">
                  <a:pos x="47" y="24"/>
                </a:cxn>
                <a:cxn ang="0">
                  <a:pos x="51" y="16"/>
                </a:cxn>
                <a:cxn ang="0">
                  <a:pos x="56" y="9"/>
                </a:cxn>
                <a:cxn ang="0">
                  <a:pos x="56" y="9"/>
                </a:cxn>
                <a:cxn ang="0">
                  <a:pos x="58" y="8"/>
                </a:cxn>
                <a:cxn ang="0">
                  <a:pos x="58" y="5"/>
                </a:cxn>
                <a:cxn ang="0">
                  <a:pos x="55" y="1"/>
                </a:cxn>
                <a:cxn ang="0">
                  <a:pos x="52" y="0"/>
                </a:cxn>
                <a:cxn ang="0">
                  <a:pos x="50" y="0"/>
                </a:cxn>
                <a:cxn ang="0">
                  <a:pos x="48" y="1"/>
                </a:cxn>
                <a:cxn ang="0">
                  <a:pos x="48" y="1"/>
                </a:cxn>
              </a:cxnLst>
              <a:rect l="0" t="0" r="r" b="b"/>
              <a:pathLst>
                <a:path w="58" h="68">
                  <a:moveTo>
                    <a:pt x="48" y="1"/>
                  </a:moveTo>
                  <a:lnTo>
                    <a:pt x="48" y="1"/>
                  </a:lnTo>
                  <a:lnTo>
                    <a:pt x="42" y="9"/>
                  </a:lnTo>
                  <a:lnTo>
                    <a:pt x="38" y="16"/>
                  </a:lnTo>
                  <a:lnTo>
                    <a:pt x="33" y="24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13" y="45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0" y="63"/>
                  </a:lnTo>
                  <a:lnTo>
                    <a:pt x="0" y="64"/>
                  </a:lnTo>
                  <a:lnTo>
                    <a:pt x="1" y="66"/>
                  </a:lnTo>
                  <a:lnTo>
                    <a:pt x="3" y="67"/>
                  </a:lnTo>
                  <a:lnTo>
                    <a:pt x="7" y="68"/>
                  </a:lnTo>
                  <a:lnTo>
                    <a:pt x="9" y="68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24" y="51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42" y="30"/>
                  </a:lnTo>
                  <a:lnTo>
                    <a:pt x="47" y="24"/>
                  </a:lnTo>
                  <a:lnTo>
                    <a:pt x="51" y="16"/>
                  </a:lnTo>
                  <a:lnTo>
                    <a:pt x="56" y="9"/>
                  </a:lnTo>
                  <a:lnTo>
                    <a:pt x="56" y="9"/>
                  </a:lnTo>
                  <a:lnTo>
                    <a:pt x="58" y="8"/>
                  </a:lnTo>
                  <a:lnTo>
                    <a:pt x="58" y="5"/>
                  </a:lnTo>
                  <a:lnTo>
                    <a:pt x="55" y="1"/>
                  </a:lnTo>
                  <a:lnTo>
                    <a:pt x="52" y="0"/>
                  </a:lnTo>
                  <a:lnTo>
                    <a:pt x="50" y="0"/>
                  </a:lnTo>
                  <a:lnTo>
                    <a:pt x="48" y="1"/>
                  </a:lnTo>
                  <a:lnTo>
                    <a:pt x="48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50" name="Freeform 475"/>
            <p:cNvSpPr/>
            <p:nvPr/>
          </p:nvSpPr>
          <p:spPr bwMode="auto">
            <a:xfrm>
              <a:off x="3725863" y="1477963"/>
              <a:ext cx="17463" cy="25400"/>
            </a:xfrm>
            <a:custGeom>
              <a:avLst/>
              <a:gdLst/>
              <a:ahLst/>
              <a:cxnLst>
                <a:cxn ang="0">
                  <a:pos x="36" y="2"/>
                </a:cxn>
                <a:cxn ang="0">
                  <a:pos x="36" y="2"/>
                </a:cxn>
                <a:cxn ang="0">
                  <a:pos x="26" y="15"/>
                </a:cxn>
                <a:cxn ang="0">
                  <a:pos x="17" y="28"/>
                </a:cxn>
                <a:cxn ang="0">
                  <a:pos x="9" y="42"/>
                </a:cxn>
                <a:cxn ang="0">
                  <a:pos x="1" y="56"/>
                </a:cxn>
                <a:cxn ang="0">
                  <a:pos x="1" y="56"/>
                </a:cxn>
                <a:cxn ang="0">
                  <a:pos x="0" y="59"/>
                </a:cxn>
                <a:cxn ang="0">
                  <a:pos x="1" y="62"/>
                </a:cxn>
                <a:cxn ang="0">
                  <a:pos x="4" y="64"/>
                </a:cxn>
                <a:cxn ang="0">
                  <a:pos x="8" y="66"/>
                </a:cxn>
                <a:cxn ang="0">
                  <a:pos x="9" y="64"/>
                </a:cxn>
                <a:cxn ang="0">
                  <a:pos x="10" y="62"/>
                </a:cxn>
                <a:cxn ang="0">
                  <a:pos x="10" y="62"/>
                </a:cxn>
                <a:cxn ang="0">
                  <a:pos x="18" y="49"/>
                </a:cxn>
                <a:cxn ang="0">
                  <a:pos x="26" y="34"/>
                </a:cxn>
                <a:cxn ang="0">
                  <a:pos x="34" y="22"/>
                </a:cxn>
                <a:cxn ang="0">
                  <a:pos x="44" y="11"/>
                </a:cxn>
                <a:cxn ang="0">
                  <a:pos x="44" y="11"/>
                </a:cxn>
                <a:cxn ang="0">
                  <a:pos x="46" y="8"/>
                </a:cxn>
                <a:cxn ang="0">
                  <a:pos x="46" y="5"/>
                </a:cxn>
                <a:cxn ang="0">
                  <a:pos x="44" y="2"/>
                </a:cxn>
                <a:cxn ang="0">
                  <a:pos x="40" y="0"/>
                </a:cxn>
                <a:cxn ang="0">
                  <a:pos x="38" y="0"/>
                </a:cxn>
                <a:cxn ang="0">
                  <a:pos x="36" y="2"/>
                </a:cxn>
                <a:cxn ang="0">
                  <a:pos x="36" y="2"/>
                </a:cxn>
              </a:cxnLst>
              <a:rect l="0" t="0" r="r" b="b"/>
              <a:pathLst>
                <a:path w="46" h="66">
                  <a:moveTo>
                    <a:pt x="36" y="2"/>
                  </a:moveTo>
                  <a:lnTo>
                    <a:pt x="36" y="2"/>
                  </a:lnTo>
                  <a:lnTo>
                    <a:pt x="26" y="15"/>
                  </a:lnTo>
                  <a:lnTo>
                    <a:pt x="17" y="28"/>
                  </a:lnTo>
                  <a:lnTo>
                    <a:pt x="9" y="42"/>
                  </a:lnTo>
                  <a:lnTo>
                    <a:pt x="1" y="56"/>
                  </a:lnTo>
                  <a:lnTo>
                    <a:pt x="1" y="56"/>
                  </a:lnTo>
                  <a:lnTo>
                    <a:pt x="0" y="59"/>
                  </a:lnTo>
                  <a:lnTo>
                    <a:pt x="1" y="62"/>
                  </a:lnTo>
                  <a:lnTo>
                    <a:pt x="4" y="64"/>
                  </a:lnTo>
                  <a:lnTo>
                    <a:pt x="8" y="66"/>
                  </a:lnTo>
                  <a:lnTo>
                    <a:pt x="9" y="64"/>
                  </a:lnTo>
                  <a:lnTo>
                    <a:pt x="10" y="62"/>
                  </a:lnTo>
                  <a:lnTo>
                    <a:pt x="10" y="62"/>
                  </a:lnTo>
                  <a:lnTo>
                    <a:pt x="18" y="49"/>
                  </a:lnTo>
                  <a:lnTo>
                    <a:pt x="26" y="34"/>
                  </a:lnTo>
                  <a:lnTo>
                    <a:pt x="34" y="22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6" y="8"/>
                  </a:lnTo>
                  <a:lnTo>
                    <a:pt x="46" y="5"/>
                  </a:lnTo>
                  <a:lnTo>
                    <a:pt x="44" y="2"/>
                  </a:lnTo>
                  <a:lnTo>
                    <a:pt x="40" y="0"/>
                  </a:lnTo>
                  <a:lnTo>
                    <a:pt x="38" y="0"/>
                  </a:lnTo>
                  <a:lnTo>
                    <a:pt x="36" y="2"/>
                  </a:lnTo>
                  <a:lnTo>
                    <a:pt x="3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51" name="Freeform 476"/>
            <p:cNvSpPr/>
            <p:nvPr/>
          </p:nvSpPr>
          <p:spPr bwMode="auto">
            <a:xfrm>
              <a:off x="3767138" y="1474788"/>
              <a:ext cx="12700" cy="22225"/>
            </a:xfrm>
            <a:custGeom>
              <a:avLst/>
              <a:gdLst/>
              <a:ahLst/>
              <a:cxnLst>
                <a:cxn ang="0">
                  <a:pos x="24" y="3"/>
                </a:cxn>
                <a:cxn ang="0">
                  <a:pos x="24" y="3"/>
                </a:cxn>
                <a:cxn ang="0">
                  <a:pos x="13" y="27"/>
                </a:cxn>
                <a:cxn ang="0">
                  <a:pos x="8" y="38"/>
                </a:cxn>
                <a:cxn ang="0">
                  <a:pos x="0" y="49"/>
                </a:cxn>
                <a:cxn ang="0">
                  <a:pos x="0" y="49"/>
                </a:cxn>
                <a:cxn ang="0">
                  <a:pos x="0" y="51"/>
                </a:cxn>
                <a:cxn ang="0">
                  <a:pos x="0" y="54"/>
                </a:cxn>
                <a:cxn ang="0">
                  <a:pos x="1" y="55"/>
                </a:cxn>
                <a:cxn ang="0">
                  <a:pos x="3" y="57"/>
                </a:cxn>
                <a:cxn ang="0">
                  <a:pos x="7" y="58"/>
                </a:cxn>
                <a:cxn ang="0">
                  <a:pos x="9" y="57"/>
                </a:cxn>
                <a:cxn ang="0">
                  <a:pos x="11" y="55"/>
                </a:cxn>
                <a:cxn ang="0">
                  <a:pos x="11" y="55"/>
                </a:cxn>
                <a:cxn ang="0">
                  <a:pos x="17" y="44"/>
                </a:cxn>
                <a:cxn ang="0">
                  <a:pos x="24" y="33"/>
                </a:cxn>
                <a:cxn ang="0">
                  <a:pos x="33" y="10"/>
                </a:cxn>
                <a:cxn ang="0">
                  <a:pos x="33" y="10"/>
                </a:cxn>
                <a:cxn ang="0">
                  <a:pos x="34" y="7"/>
                </a:cxn>
                <a:cxn ang="0">
                  <a:pos x="34" y="4"/>
                </a:cxn>
                <a:cxn ang="0">
                  <a:pos x="32" y="2"/>
                </a:cxn>
                <a:cxn ang="0">
                  <a:pos x="29" y="0"/>
                </a:cxn>
                <a:cxn ang="0">
                  <a:pos x="28" y="0"/>
                </a:cxn>
                <a:cxn ang="0">
                  <a:pos x="25" y="2"/>
                </a:cxn>
                <a:cxn ang="0">
                  <a:pos x="24" y="3"/>
                </a:cxn>
                <a:cxn ang="0">
                  <a:pos x="24" y="3"/>
                </a:cxn>
              </a:cxnLst>
              <a:rect l="0" t="0" r="r" b="b"/>
              <a:pathLst>
                <a:path w="34" h="58">
                  <a:moveTo>
                    <a:pt x="24" y="3"/>
                  </a:moveTo>
                  <a:lnTo>
                    <a:pt x="24" y="3"/>
                  </a:lnTo>
                  <a:lnTo>
                    <a:pt x="13" y="27"/>
                  </a:lnTo>
                  <a:lnTo>
                    <a:pt x="8" y="38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0" y="51"/>
                  </a:lnTo>
                  <a:lnTo>
                    <a:pt x="0" y="54"/>
                  </a:lnTo>
                  <a:lnTo>
                    <a:pt x="1" y="55"/>
                  </a:lnTo>
                  <a:lnTo>
                    <a:pt x="3" y="57"/>
                  </a:lnTo>
                  <a:lnTo>
                    <a:pt x="7" y="58"/>
                  </a:lnTo>
                  <a:lnTo>
                    <a:pt x="9" y="57"/>
                  </a:lnTo>
                  <a:lnTo>
                    <a:pt x="11" y="55"/>
                  </a:lnTo>
                  <a:lnTo>
                    <a:pt x="11" y="55"/>
                  </a:lnTo>
                  <a:lnTo>
                    <a:pt x="17" y="44"/>
                  </a:lnTo>
                  <a:lnTo>
                    <a:pt x="24" y="33"/>
                  </a:lnTo>
                  <a:lnTo>
                    <a:pt x="33" y="10"/>
                  </a:lnTo>
                  <a:lnTo>
                    <a:pt x="33" y="10"/>
                  </a:lnTo>
                  <a:lnTo>
                    <a:pt x="34" y="7"/>
                  </a:lnTo>
                  <a:lnTo>
                    <a:pt x="34" y="4"/>
                  </a:lnTo>
                  <a:lnTo>
                    <a:pt x="32" y="2"/>
                  </a:lnTo>
                  <a:lnTo>
                    <a:pt x="29" y="0"/>
                  </a:lnTo>
                  <a:lnTo>
                    <a:pt x="28" y="0"/>
                  </a:lnTo>
                  <a:lnTo>
                    <a:pt x="25" y="2"/>
                  </a:lnTo>
                  <a:lnTo>
                    <a:pt x="24" y="3"/>
                  </a:lnTo>
                  <a:lnTo>
                    <a:pt x="24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52" name="Freeform 477"/>
            <p:cNvSpPr/>
            <p:nvPr/>
          </p:nvSpPr>
          <p:spPr bwMode="auto">
            <a:xfrm>
              <a:off x="3354388" y="1589088"/>
              <a:ext cx="44450" cy="55563"/>
            </a:xfrm>
            <a:custGeom>
              <a:avLst/>
              <a:gdLst/>
              <a:ahLst/>
              <a:cxnLst>
                <a:cxn ang="0">
                  <a:pos x="99" y="3"/>
                </a:cxn>
                <a:cxn ang="0">
                  <a:pos x="99" y="3"/>
                </a:cxn>
                <a:cxn ang="0">
                  <a:pos x="71" y="29"/>
                </a:cxn>
                <a:cxn ang="0">
                  <a:pos x="58" y="44"/>
                </a:cxn>
                <a:cxn ang="0">
                  <a:pos x="47" y="58"/>
                </a:cxn>
                <a:cxn ang="0">
                  <a:pos x="47" y="58"/>
                </a:cxn>
                <a:cxn ang="0">
                  <a:pos x="34" y="76"/>
                </a:cxn>
                <a:cxn ang="0">
                  <a:pos x="22" y="95"/>
                </a:cxn>
                <a:cxn ang="0">
                  <a:pos x="0" y="134"/>
                </a:cxn>
                <a:cxn ang="0">
                  <a:pos x="0" y="134"/>
                </a:cxn>
                <a:cxn ang="0">
                  <a:pos x="0" y="135"/>
                </a:cxn>
                <a:cxn ang="0">
                  <a:pos x="0" y="138"/>
                </a:cxn>
                <a:cxn ang="0">
                  <a:pos x="2" y="140"/>
                </a:cxn>
                <a:cxn ang="0">
                  <a:pos x="6" y="142"/>
                </a:cxn>
                <a:cxn ang="0">
                  <a:pos x="7" y="140"/>
                </a:cxn>
                <a:cxn ang="0">
                  <a:pos x="10" y="139"/>
                </a:cxn>
                <a:cxn ang="0">
                  <a:pos x="10" y="139"/>
                </a:cxn>
                <a:cxn ang="0">
                  <a:pos x="27" y="108"/>
                </a:cxn>
                <a:cxn ang="0">
                  <a:pos x="36" y="92"/>
                </a:cxn>
                <a:cxn ang="0">
                  <a:pos x="47" y="78"/>
                </a:cxn>
                <a:cxn ang="0">
                  <a:pos x="47" y="78"/>
                </a:cxn>
                <a:cxn ang="0">
                  <a:pos x="61" y="59"/>
                </a:cxn>
                <a:cxn ang="0">
                  <a:pos x="75" y="42"/>
                </a:cxn>
                <a:cxn ang="0">
                  <a:pos x="108" y="11"/>
                </a:cxn>
                <a:cxn ang="0">
                  <a:pos x="108" y="11"/>
                </a:cxn>
                <a:cxn ang="0">
                  <a:pos x="109" y="8"/>
                </a:cxn>
                <a:cxn ang="0">
                  <a:pos x="109" y="7"/>
                </a:cxn>
                <a:cxn ang="0">
                  <a:pos x="108" y="3"/>
                </a:cxn>
                <a:cxn ang="0">
                  <a:pos x="104" y="0"/>
                </a:cxn>
                <a:cxn ang="0">
                  <a:pos x="102" y="2"/>
                </a:cxn>
                <a:cxn ang="0">
                  <a:pos x="99" y="3"/>
                </a:cxn>
                <a:cxn ang="0">
                  <a:pos x="99" y="3"/>
                </a:cxn>
              </a:cxnLst>
              <a:rect l="0" t="0" r="r" b="b"/>
              <a:pathLst>
                <a:path w="109" h="142">
                  <a:moveTo>
                    <a:pt x="99" y="3"/>
                  </a:moveTo>
                  <a:lnTo>
                    <a:pt x="99" y="3"/>
                  </a:lnTo>
                  <a:lnTo>
                    <a:pt x="71" y="29"/>
                  </a:lnTo>
                  <a:lnTo>
                    <a:pt x="58" y="44"/>
                  </a:lnTo>
                  <a:lnTo>
                    <a:pt x="47" y="58"/>
                  </a:lnTo>
                  <a:lnTo>
                    <a:pt x="47" y="58"/>
                  </a:lnTo>
                  <a:lnTo>
                    <a:pt x="34" y="76"/>
                  </a:lnTo>
                  <a:lnTo>
                    <a:pt x="22" y="95"/>
                  </a:lnTo>
                  <a:lnTo>
                    <a:pt x="0" y="134"/>
                  </a:lnTo>
                  <a:lnTo>
                    <a:pt x="0" y="134"/>
                  </a:lnTo>
                  <a:lnTo>
                    <a:pt x="0" y="135"/>
                  </a:lnTo>
                  <a:lnTo>
                    <a:pt x="0" y="138"/>
                  </a:lnTo>
                  <a:lnTo>
                    <a:pt x="2" y="140"/>
                  </a:lnTo>
                  <a:lnTo>
                    <a:pt x="6" y="142"/>
                  </a:lnTo>
                  <a:lnTo>
                    <a:pt x="7" y="140"/>
                  </a:lnTo>
                  <a:lnTo>
                    <a:pt x="10" y="139"/>
                  </a:lnTo>
                  <a:lnTo>
                    <a:pt x="10" y="139"/>
                  </a:lnTo>
                  <a:lnTo>
                    <a:pt x="27" y="108"/>
                  </a:lnTo>
                  <a:lnTo>
                    <a:pt x="36" y="92"/>
                  </a:lnTo>
                  <a:lnTo>
                    <a:pt x="47" y="78"/>
                  </a:lnTo>
                  <a:lnTo>
                    <a:pt x="47" y="78"/>
                  </a:lnTo>
                  <a:lnTo>
                    <a:pt x="61" y="59"/>
                  </a:lnTo>
                  <a:lnTo>
                    <a:pt x="75" y="42"/>
                  </a:lnTo>
                  <a:lnTo>
                    <a:pt x="108" y="11"/>
                  </a:lnTo>
                  <a:lnTo>
                    <a:pt x="108" y="11"/>
                  </a:lnTo>
                  <a:lnTo>
                    <a:pt x="109" y="8"/>
                  </a:lnTo>
                  <a:lnTo>
                    <a:pt x="109" y="7"/>
                  </a:lnTo>
                  <a:lnTo>
                    <a:pt x="108" y="3"/>
                  </a:lnTo>
                  <a:lnTo>
                    <a:pt x="104" y="0"/>
                  </a:lnTo>
                  <a:lnTo>
                    <a:pt x="102" y="2"/>
                  </a:lnTo>
                  <a:lnTo>
                    <a:pt x="99" y="3"/>
                  </a:lnTo>
                  <a:lnTo>
                    <a:pt x="9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53" name="Freeform 478"/>
            <p:cNvSpPr/>
            <p:nvPr/>
          </p:nvSpPr>
          <p:spPr bwMode="auto">
            <a:xfrm>
              <a:off x="3382963" y="1584325"/>
              <a:ext cx="50800" cy="63500"/>
            </a:xfrm>
            <a:custGeom>
              <a:avLst/>
              <a:gdLst/>
              <a:ahLst/>
              <a:cxnLst>
                <a:cxn ang="0">
                  <a:pos x="120" y="3"/>
                </a:cxn>
                <a:cxn ang="0">
                  <a:pos x="120" y="3"/>
                </a:cxn>
                <a:cxn ang="0">
                  <a:pos x="88" y="43"/>
                </a:cxn>
                <a:cxn ang="0">
                  <a:pos x="58" y="82"/>
                </a:cxn>
                <a:cxn ang="0">
                  <a:pos x="58" y="82"/>
                </a:cxn>
                <a:cxn ang="0">
                  <a:pos x="44" y="101"/>
                </a:cxn>
                <a:cxn ang="0">
                  <a:pos x="29" y="119"/>
                </a:cxn>
                <a:cxn ang="0">
                  <a:pos x="15" y="136"/>
                </a:cxn>
                <a:cxn ang="0">
                  <a:pos x="0" y="154"/>
                </a:cxn>
                <a:cxn ang="0">
                  <a:pos x="0" y="154"/>
                </a:cxn>
                <a:cxn ang="0">
                  <a:pos x="0" y="157"/>
                </a:cxn>
                <a:cxn ang="0">
                  <a:pos x="0" y="160"/>
                </a:cxn>
                <a:cxn ang="0">
                  <a:pos x="2" y="161"/>
                </a:cxn>
                <a:cxn ang="0">
                  <a:pos x="3" y="162"/>
                </a:cxn>
                <a:cxn ang="0">
                  <a:pos x="7" y="163"/>
                </a:cxn>
                <a:cxn ang="0">
                  <a:pos x="10" y="162"/>
                </a:cxn>
                <a:cxn ang="0">
                  <a:pos x="11" y="161"/>
                </a:cxn>
                <a:cxn ang="0">
                  <a:pos x="11" y="161"/>
                </a:cxn>
                <a:cxn ang="0">
                  <a:pos x="24" y="144"/>
                </a:cxn>
                <a:cxn ang="0">
                  <a:pos x="37" y="128"/>
                </a:cxn>
                <a:cxn ang="0">
                  <a:pos x="50" y="112"/>
                </a:cxn>
                <a:cxn ang="0">
                  <a:pos x="63" y="97"/>
                </a:cxn>
                <a:cxn ang="0">
                  <a:pos x="63" y="97"/>
                </a:cxn>
                <a:cxn ang="0">
                  <a:pos x="79" y="73"/>
                </a:cxn>
                <a:cxn ang="0">
                  <a:pos x="96" y="52"/>
                </a:cxn>
                <a:cxn ang="0">
                  <a:pos x="129" y="8"/>
                </a:cxn>
                <a:cxn ang="0">
                  <a:pos x="129" y="8"/>
                </a:cxn>
                <a:cxn ang="0">
                  <a:pos x="130" y="7"/>
                </a:cxn>
                <a:cxn ang="0">
                  <a:pos x="130" y="4"/>
                </a:cxn>
                <a:cxn ang="0">
                  <a:pos x="129" y="3"/>
                </a:cxn>
                <a:cxn ang="0">
                  <a:pos x="127" y="1"/>
                </a:cxn>
                <a:cxn ang="0">
                  <a:pos x="123" y="0"/>
                </a:cxn>
                <a:cxn ang="0">
                  <a:pos x="121" y="1"/>
                </a:cxn>
                <a:cxn ang="0">
                  <a:pos x="120" y="3"/>
                </a:cxn>
                <a:cxn ang="0">
                  <a:pos x="120" y="3"/>
                </a:cxn>
              </a:cxnLst>
              <a:rect l="0" t="0" r="r" b="b"/>
              <a:pathLst>
                <a:path w="130" h="163">
                  <a:moveTo>
                    <a:pt x="120" y="3"/>
                  </a:moveTo>
                  <a:lnTo>
                    <a:pt x="120" y="3"/>
                  </a:lnTo>
                  <a:lnTo>
                    <a:pt x="88" y="43"/>
                  </a:lnTo>
                  <a:lnTo>
                    <a:pt x="58" y="82"/>
                  </a:lnTo>
                  <a:lnTo>
                    <a:pt x="58" y="82"/>
                  </a:lnTo>
                  <a:lnTo>
                    <a:pt x="44" y="101"/>
                  </a:lnTo>
                  <a:lnTo>
                    <a:pt x="29" y="119"/>
                  </a:lnTo>
                  <a:lnTo>
                    <a:pt x="15" y="136"/>
                  </a:lnTo>
                  <a:lnTo>
                    <a:pt x="0" y="154"/>
                  </a:lnTo>
                  <a:lnTo>
                    <a:pt x="0" y="154"/>
                  </a:lnTo>
                  <a:lnTo>
                    <a:pt x="0" y="157"/>
                  </a:lnTo>
                  <a:lnTo>
                    <a:pt x="0" y="160"/>
                  </a:lnTo>
                  <a:lnTo>
                    <a:pt x="2" y="161"/>
                  </a:lnTo>
                  <a:lnTo>
                    <a:pt x="3" y="162"/>
                  </a:lnTo>
                  <a:lnTo>
                    <a:pt x="7" y="163"/>
                  </a:lnTo>
                  <a:lnTo>
                    <a:pt x="10" y="162"/>
                  </a:lnTo>
                  <a:lnTo>
                    <a:pt x="11" y="161"/>
                  </a:lnTo>
                  <a:lnTo>
                    <a:pt x="11" y="161"/>
                  </a:lnTo>
                  <a:lnTo>
                    <a:pt x="24" y="144"/>
                  </a:lnTo>
                  <a:lnTo>
                    <a:pt x="37" y="128"/>
                  </a:lnTo>
                  <a:lnTo>
                    <a:pt x="50" y="112"/>
                  </a:lnTo>
                  <a:lnTo>
                    <a:pt x="63" y="97"/>
                  </a:lnTo>
                  <a:lnTo>
                    <a:pt x="63" y="97"/>
                  </a:lnTo>
                  <a:lnTo>
                    <a:pt x="79" y="73"/>
                  </a:lnTo>
                  <a:lnTo>
                    <a:pt x="96" y="52"/>
                  </a:lnTo>
                  <a:lnTo>
                    <a:pt x="129" y="8"/>
                  </a:lnTo>
                  <a:lnTo>
                    <a:pt x="129" y="8"/>
                  </a:lnTo>
                  <a:lnTo>
                    <a:pt x="130" y="7"/>
                  </a:lnTo>
                  <a:lnTo>
                    <a:pt x="130" y="4"/>
                  </a:lnTo>
                  <a:lnTo>
                    <a:pt x="129" y="3"/>
                  </a:lnTo>
                  <a:lnTo>
                    <a:pt x="127" y="1"/>
                  </a:lnTo>
                  <a:lnTo>
                    <a:pt x="123" y="0"/>
                  </a:lnTo>
                  <a:lnTo>
                    <a:pt x="121" y="1"/>
                  </a:lnTo>
                  <a:lnTo>
                    <a:pt x="120" y="3"/>
                  </a:lnTo>
                  <a:lnTo>
                    <a:pt x="12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54" name="Freeform 479"/>
            <p:cNvSpPr/>
            <p:nvPr/>
          </p:nvSpPr>
          <p:spPr bwMode="auto">
            <a:xfrm>
              <a:off x="3424238" y="1584325"/>
              <a:ext cx="50800" cy="61913"/>
            </a:xfrm>
            <a:custGeom>
              <a:avLst/>
              <a:gdLst/>
              <a:ahLst/>
              <a:cxnLst>
                <a:cxn ang="0">
                  <a:pos x="120" y="1"/>
                </a:cxn>
                <a:cxn ang="0">
                  <a:pos x="120" y="1"/>
                </a:cxn>
                <a:cxn ang="0">
                  <a:pos x="105" y="18"/>
                </a:cxn>
                <a:cxn ang="0">
                  <a:pos x="91" y="35"/>
                </a:cxn>
                <a:cxn ang="0">
                  <a:pos x="66" y="72"/>
                </a:cxn>
                <a:cxn ang="0">
                  <a:pos x="66" y="72"/>
                </a:cxn>
                <a:cxn ang="0">
                  <a:pos x="51" y="92"/>
                </a:cxn>
                <a:cxn ang="0">
                  <a:pos x="34" y="111"/>
                </a:cxn>
                <a:cxn ang="0">
                  <a:pos x="17" y="131"/>
                </a:cxn>
                <a:cxn ang="0">
                  <a:pos x="1" y="150"/>
                </a:cxn>
                <a:cxn ang="0">
                  <a:pos x="1" y="150"/>
                </a:cxn>
                <a:cxn ang="0">
                  <a:pos x="0" y="153"/>
                </a:cxn>
                <a:cxn ang="0">
                  <a:pos x="0" y="156"/>
                </a:cxn>
                <a:cxn ang="0">
                  <a:pos x="1" y="157"/>
                </a:cxn>
                <a:cxn ang="0">
                  <a:pos x="2" y="158"/>
                </a:cxn>
                <a:cxn ang="0">
                  <a:pos x="7" y="160"/>
                </a:cxn>
                <a:cxn ang="0">
                  <a:pos x="9" y="158"/>
                </a:cxn>
                <a:cxn ang="0">
                  <a:pos x="11" y="157"/>
                </a:cxn>
                <a:cxn ang="0">
                  <a:pos x="11" y="157"/>
                </a:cxn>
                <a:cxn ang="0">
                  <a:pos x="24" y="139"/>
                </a:cxn>
                <a:cxn ang="0">
                  <a:pos x="39" y="120"/>
                </a:cxn>
                <a:cxn ang="0">
                  <a:pos x="69" y="86"/>
                </a:cxn>
                <a:cxn ang="0">
                  <a:pos x="69" y="86"/>
                </a:cxn>
                <a:cxn ang="0">
                  <a:pos x="83" y="67"/>
                </a:cxn>
                <a:cxn ang="0">
                  <a:pos x="98" y="47"/>
                </a:cxn>
                <a:cxn ang="0">
                  <a:pos x="112" y="27"/>
                </a:cxn>
                <a:cxn ang="0">
                  <a:pos x="128" y="9"/>
                </a:cxn>
                <a:cxn ang="0">
                  <a:pos x="128" y="9"/>
                </a:cxn>
                <a:cxn ang="0">
                  <a:pos x="129" y="8"/>
                </a:cxn>
                <a:cxn ang="0">
                  <a:pos x="129" y="5"/>
                </a:cxn>
                <a:cxn ang="0">
                  <a:pos x="128" y="1"/>
                </a:cxn>
                <a:cxn ang="0">
                  <a:pos x="124" y="0"/>
                </a:cxn>
                <a:cxn ang="0">
                  <a:pos x="121" y="0"/>
                </a:cxn>
                <a:cxn ang="0">
                  <a:pos x="120" y="1"/>
                </a:cxn>
                <a:cxn ang="0">
                  <a:pos x="120" y="1"/>
                </a:cxn>
              </a:cxnLst>
              <a:rect l="0" t="0" r="r" b="b"/>
              <a:pathLst>
                <a:path w="129" h="160">
                  <a:moveTo>
                    <a:pt x="120" y="1"/>
                  </a:moveTo>
                  <a:lnTo>
                    <a:pt x="120" y="1"/>
                  </a:lnTo>
                  <a:lnTo>
                    <a:pt x="105" y="18"/>
                  </a:lnTo>
                  <a:lnTo>
                    <a:pt x="91" y="35"/>
                  </a:lnTo>
                  <a:lnTo>
                    <a:pt x="66" y="72"/>
                  </a:lnTo>
                  <a:lnTo>
                    <a:pt x="66" y="72"/>
                  </a:lnTo>
                  <a:lnTo>
                    <a:pt x="51" y="92"/>
                  </a:lnTo>
                  <a:lnTo>
                    <a:pt x="34" y="111"/>
                  </a:lnTo>
                  <a:lnTo>
                    <a:pt x="17" y="131"/>
                  </a:lnTo>
                  <a:lnTo>
                    <a:pt x="1" y="150"/>
                  </a:lnTo>
                  <a:lnTo>
                    <a:pt x="1" y="150"/>
                  </a:lnTo>
                  <a:lnTo>
                    <a:pt x="0" y="153"/>
                  </a:lnTo>
                  <a:lnTo>
                    <a:pt x="0" y="156"/>
                  </a:lnTo>
                  <a:lnTo>
                    <a:pt x="1" y="157"/>
                  </a:lnTo>
                  <a:lnTo>
                    <a:pt x="2" y="158"/>
                  </a:lnTo>
                  <a:lnTo>
                    <a:pt x="7" y="160"/>
                  </a:lnTo>
                  <a:lnTo>
                    <a:pt x="9" y="158"/>
                  </a:lnTo>
                  <a:lnTo>
                    <a:pt x="11" y="157"/>
                  </a:lnTo>
                  <a:lnTo>
                    <a:pt x="11" y="157"/>
                  </a:lnTo>
                  <a:lnTo>
                    <a:pt x="24" y="139"/>
                  </a:lnTo>
                  <a:lnTo>
                    <a:pt x="39" y="120"/>
                  </a:lnTo>
                  <a:lnTo>
                    <a:pt x="69" y="86"/>
                  </a:lnTo>
                  <a:lnTo>
                    <a:pt x="69" y="86"/>
                  </a:lnTo>
                  <a:lnTo>
                    <a:pt x="83" y="67"/>
                  </a:lnTo>
                  <a:lnTo>
                    <a:pt x="98" y="47"/>
                  </a:lnTo>
                  <a:lnTo>
                    <a:pt x="112" y="27"/>
                  </a:lnTo>
                  <a:lnTo>
                    <a:pt x="128" y="9"/>
                  </a:lnTo>
                  <a:lnTo>
                    <a:pt x="128" y="9"/>
                  </a:lnTo>
                  <a:lnTo>
                    <a:pt x="129" y="8"/>
                  </a:lnTo>
                  <a:lnTo>
                    <a:pt x="129" y="5"/>
                  </a:lnTo>
                  <a:lnTo>
                    <a:pt x="128" y="1"/>
                  </a:lnTo>
                  <a:lnTo>
                    <a:pt x="124" y="0"/>
                  </a:lnTo>
                  <a:lnTo>
                    <a:pt x="121" y="0"/>
                  </a:lnTo>
                  <a:lnTo>
                    <a:pt x="120" y="1"/>
                  </a:lnTo>
                  <a:lnTo>
                    <a:pt x="120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55" name="Freeform 480"/>
            <p:cNvSpPr/>
            <p:nvPr/>
          </p:nvSpPr>
          <p:spPr bwMode="auto">
            <a:xfrm>
              <a:off x="3465513" y="1581150"/>
              <a:ext cx="46038" cy="55563"/>
            </a:xfrm>
            <a:custGeom>
              <a:avLst/>
              <a:gdLst/>
              <a:ahLst/>
              <a:cxnLst>
                <a:cxn ang="0">
                  <a:pos x="104" y="1"/>
                </a:cxn>
                <a:cxn ang="0">
                  <a:pos x="104" y="1"/>
                </a:cxn>
                <a:cxn ang="0">
                  <a:pos x="93" y="13"/>
                </a:cxn>
                <a:cxn ang="0">
                  <a:pos x="82" y="26"/>
                </a:cxn>
                <a:cxn ang="0">
                  <a:pos x="63" y="54"/>
                </a:cxn>
                <a:cxn ang="0">
                  <a:pos x="63" y="54"/>
                </a:cxn>
                <a:cxn ang="0">
                  <a:pos x="32" y="93"/>
                </a:cxn>
                <a:cxn ang="0">
                  <a:pos x="1" y="131"/>
                </a:cxn>
                <a:cxn ang="0">
                  <a:pos x="1" y="131"/>
                </a:cxn>
                <a:cxn ang="0">
                  <a:pos x="0" y="134"/>
                </a:cxn>
                <a:cxn ang="0">
                  <a:pos x="0" y="136"/>
                </a:cxn>
                <a:cxn ang="0">
                  <a:pos x="2" y="140"/>
                </a:cxn>
                <a:cxn ang="0">
                  <a:pos x="4" y="140"/>
                </a:cxn>
                <a:cxn ang="0">
                  <a:pos x="5" y="141"/>
                </a:cxn>
                <a:cxn ang="0">
                  <a:pos x="8" y="141"/>
                </a:cxn>
                <a:cxn ang="0">
                  <a:pos x="9" y="139"/>
                </a:cxn>
                <a:cxn ang="0">
                  <a:pos x="9" y="139"/>
                </a:cxn>
                <a:cxn ang="0">
                  <a:pos x="32" y="110"/>
                </a:cxn>
                <a:cxn ang="0">
                  <a:pos x="56" y="81"/>
                </a:cxn>
                <a:cxn ang="0">
                  <a:pos x="56" y="81"/>
                </a:cxn>
                <a:cxn ang="0">
                  <a:pos x="82" y="45"/>
                </a:cxn>
                <a:cxn ang="0">
                  <a:pos x="97" y="26"/>
                </a:cxn>
                <a:cxn ang="0">
                  <a:pos x="104" y="17"/>
                </a:cxn>
                <a:cxn ang="0">
                  <a:pos x="112" y="9"/>
                </a:cxn>
                <a:cxn ang="0">
                  <a:pos x="112" y="9"/>
                </a:cxn>
                <a:cxn ang="0">
                  <a:pos x="114" y="8"/>
                </a:cxn>
                <a:cxn ang="0">
                  <a:pos x="114" y="5"/>
                </a:cxn>
                <a:cxn ang="0">
                  <a:pos x="114" y="4"/>
                </a:cxn>
                <a:cxn ang="0">
                  <a:pos x="112" y="3"/>
                </a:cxn>
                <a:cxn ang="0">
                  <a:pos x="108" y="0"/>
                </a:cxn>
                <a:cxn ang="0">
                  <a:pos x="106" y="0"/>
                </a:cxn>
                <a:cxn ang="0">
                  <a:pos x="104" y="1"/>
                </a:cxn>
                <a:cxn ang="0">
                  <a:pos x="104" y="1"/>
                </a:cxn>
              </a:cxnLst>
              <a:rect l="0" t="0" r="r" b="b"/>
              <a:pathLst>
                <a:path w="114" h="141">
                  <a:moveTo>
                    <a:pt x="104" y="1"/>
                  </a:moveTo>
                  <a:lnTo>
                    <a:pt x="104" y="1"/>
                  </a:lnTo>
                  <a:lnTo>
                    <a:pt x="93" y="13"/>
                  </a:lnTo>
                  <a:lnTo>
                    <a:pt x="82" y="26"/>
                  </a:lnTo>
                  <a:lnTo>
                    <a:pt x="63" y="54"/>
                  </a:lnTo>
                  <a:lnTo>
                    <a:pt x="63" y="54"/>
                  </a:lnTo>
                  <a:lnTo>
                    <a:pt x="32" y="93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0" y="134"/>
                  </a:lnTo>
                  <a:lnTo>
                    <a:pt x="0" y="136"/>
                  </a:lnTo>
                  <a:lnTo>
                    <a:pt x="2" y="140"/>
                  </a:lnTo>
                  <a:lnTo>
                    <a:pt x="4" y="140"/>
                  </a:lnTo>
                  <a:lnTo>
                    <a:pt x="5" y="141"/>
                  </a:lnTo>
                  <a:lnTo>
                    <a:pt x="8" y="141"/>
                  </a:lnTo>
                  <a:lnTo>
                    <a:pt x="9" y="139"/>
                  </a:lnTo>
                  <a:lnTo>
                    <a:pt x="9" y="139"/>
                  </a:lnTo>
                  <a:lnTo>
                    <a:pt x="32" y="110"/>
                  </a:lnTo>
                  <a:lnTo>
                    <a:pt x="56" y="81"/>
                  </a:lnTo>
                  <a:lnTo>
                    <a:pt x="56" y="81"/>
                  </a:lnTo>
                  <a:lnTo>
                    <a:pt x="82" y="45"/>
                  </a:lnTo>
                  <a:lnTo>
                    <a:pt x="97" y="26"/>
                  </a:lnTo>
                  <a:lnTo>
                    <a:pt x="104" y="17"/>
                  </a:lnTo>
                  <a:lnTo>
                    <a:pt x="112" y="9"/>
                  </a:lnTo>
                  <a:lnTo>
                    <a:pt x="112" y="9"/>
                  </a:lnTo>
                  <a:lnTo>
                    <a:pt x="114" y="8"/>
                  </a:lnTo>
                  <a:lnTo>
                    <a:pt x="114" y="5"/>
                  </a:lnTo>
                  <a:lnTo>
                    <a:pt x="114" y="4"/>
                  </a:lnTo>
                  <a:lnTo>
                    <a:pt x="112" y="3"/>
                  </a:lnTo>
                  <a:lnTo>
                    <a:pt x="108" y="0"/>
                  </a:lnTo>
                  <a:lnTo>
                    <a:pt x="106" y="0"/>
                  </a:lnTo>
                  <a:lnTo>
                    <a:pt x="104" y="1"/>
                  </a:lnTo>
                  <a:lnTo>
                    <a:pt x="104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56" name="Freeform 481"/>
            <p:cNvSpPr/>
            <p:nvPr/>
          </p:nvSpPr>
          <p:spPr bwMode="auto">
            <a:xfrm>
              <a:off x="3509963" y="1582738"/>
              <a:ext cx="38100" cy="63500"/>
            </a:xfrm>
            <a:custGeom>
              <a:avLst/>
              <a:gdLst/>
              <a:ahLst/>
              <a:cxnLst>
                <a:cxn ang="0">
                  <a:pos x="85" y="3"/>
                </a:cxn>
                <a:cxn ang="0">
                  <a:pos x="85" y="3"/>
                </a:cxn>
                <a:cxn ang="0">
                  <a:pos x="44" y="80"/>
                </a:cxn>
                <a:cxn ang="0">
                  <a:pos x="23" y="118"/>
                </a:cxn>
                <a:cxn ang="0">
                  <a:pos x="1" y="154"/>
                </a:cxn>
                <a:cxn ang="0">
                  <a:pos x="1" y="154"/>
                </a:cxn>
                <a:cxn ang="0">
                  <a:pos x="0" y="157"/>
                </a:cxn>
                <a:cxn ang="0">
                  <a:pos x="0" y="160"/>
                </a:cxn>
                <a:cxn ang="0">
                  <a:pos x="2" y="162"/>
                </a:cxn>
                <a:cxn ang="0">
                  <a:pos x="8" y="164"/>
                </a:cxn>
                <a:cxn ang="0">
                  <a:pos x="9" y="162"/>
                </a:cxn>
                <a:cxn ang="0">
                  <a:pos x="10" y="161"/>
                </a:cxn>
                <a:cxn ang="0">
                  <a:pos x="10" y="161"/>
                </a:cxn>
                <a:cxn ang="0">
                  <a:pos x="32" y="123"/>
                </a:cxn>
                <a:cxn ang="0">
                  <a:pos x="53" y="85"/>
                </a:cxn>
                <a:cxn ang="0">
                  <a:pos x="94" y="8"/>
                </a:cxn>
                <a:cxn ang="0">
                  <a:pos x="94" y="8"/>
                </a:cxn>
                <a:cxn ang="0">
                  <a:pos x="95" y="7"/>
                </a:cxn>
                <a:cxn ang="0">
                  <a:pos x="95" y="4"/>
                </a:cxn>
                <a:cxn ang="0">
                  <a:pos x="93" y="1"/>
                </a:cxn>
                <a:cxn ang="0">
                  <a:pos x="89" y="0"/>
                </a:cxn>
                <a:cxn ang="0">
                  <a:pos x="86" y="1"/>
                </a:cxn>
                <a:cxn ang="0">
                  <a:pos x="85" y="3"/>
                </a:cxn>
                <a:cxn ang="0">
                  <a:pos x="85" y="3"/>
                </a:cxn>
              </a:cxnLst>
              <a:rect l="0" t="0" r="r" b="b"/>
              <a:pathLst>
                <a:path w="95" h="164">
                  <a:moveTo>
                    <a:pt x="85" y="3"/>
                  </a:moveTo>
                  <a:lnTo>
                    <a:pt x="85" y="3"/>
                  </a:lnTo>
                  <a:lnTo>
                    <a:pt x="44" y="80"/>
                  </a:lnTo>
                  <a:lnTo>
                    <a:pt x="23" y="118"/>
                  </a:lnTo>
                  <a:lnTo>
                    <a:pt x="1" y="154"/>
                  </a:lnTo>
                  <a:lnTo>
                    <a:pt x="1" y="154"/>
                  </a:lnTo>
                  <a:lnTo>
                    <a:pt x="0" y="157"/>
                  </a:lnTo>
                  <a:lnTo>
                    <a:pt x="0" y="160"/>
                  </a:lnTo>
                  <a:lnTo>
                    <a:pt x="2" y="162"/>
                  </a:lnTo>
                  <a:lnTo>
                    <a:pt x="8" y="164"/>
                  </a:lnTo>
                  <a:lnTo>
                    <a:pt x="9" y="162"/>
                  </a:lnTo>
                  <a:lnTo>
                    <a:pt x="10" y="161"/>
                  </a:lnTo>
                  <a:lnTo>
                    <a:pt x="10" y="161"/>
                  </a:lnTo>
                  <a:lnTo>
                    <a:pt x="32" y="123"/>
                  </a:lnTo>
                  <a:lnTo>
                    <a:pt x="53" y="85"/>
                  </a:lnTo>
                  <a:lnTo>
                    <a:pt x="94" y="8"/>
                  </a:lnTo>
                  <a:lnTo>
                    <a:pt x="94" y="8"/>
                  </a:lnTo>
                  <a:lnTo>
                    <a:pt x="95" y="7"/>
                  </a:lnTo>
                  <a:lnTo>
                    <a:pt x="95" y="4"/>
                  </a:lnTo>
                  <a:lnTo>
                    <a:pt x="93" y="1"/>
                  </a:lnTo>
                  <a:lnTo>
                    <a:pt x="89" y="0"/>
                  </a:lnTo>
                  <a:lnTo>
                    <a:pt x="86" y="1"/>
                  </a:lnTo>
                  <a:lnTo>
                    <a:pt x="85" y="3"/>
                  </a:lnTo>
                  <a:lnTo>
                    <a:pt x="85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57" name="Freeform 482"/>
            <p:cNvSpPr/>
            <p:nvPr/>
          </p:nvSpPr>
          <p:spPr bwMode="auto">
            <a:xfrm>
              <a:off x="3546476" y="1597025"/>
              <a:ext cx="31750" cy="50800"/>
            </a:xfrm>
            <a:custGeom>
              <a:avLst/>
              <a:gdLst/>
              <a:ahLst/>
              <a:cxnLst>
                <a:cxn ang="0">
                  <a:pos x="71" y="1"/>
                </a:cxn>
                <a:cxn ang="0">
                  <a:pos x="71" y="1"/>
                </a:cxn>
                <a:cxn ang="0">
                  <a:pos x="50" y="30"/>
                </a:cxn>
                <a:cxn ang="0">
                  <a:pos x="33" y="59"/>
                </a:cxn>
                <a:cxn ang="0">
                  <a:pos x="16" y="89"/>
                </a:cxn>
                <a:cxn ang="0">
                  <a:pos x="2" y="120"/>
                </a:cxn>
                <a:cxn ang="0">
                  <a:pos x="2" y="120"/>
                </a:cxn>
                <a:cxn ang="0">
                  <a:pos x="0" y="123"/>
                </a:cxn>
                <a:cxn ang="0">
                  <a:pos x="2" y="126"/>
                </a:cxn>
                <a:cxn ang="0">
                  <a:pos x="4" y="128"/>
                </a:cxn>
                <a:cxn ang="0">
                  <a:pos x="5" y="129"/>
                </a:cxn>
                <a:cxn ang="0">
                  <a:pos x="8" y="129"/>
                </a:cxn>
                <a:cxn ang="0">
                  <a:pos x="9" y="128"/>
                </a:cxn>
                <a:cxn ang="0">
                  <a:pos x="11" y="127"/>
                </a:cxn>
                <a:cxn ang="0">
                  <a:pos x="11" y="127"/>
                </a:cxn>
                <a:cxn ang="0">
                  <a:pos x="25" y="95"/>
                </a:cxn>
                <a:cxn ang="0">
                  <a:pos x="41" y="67"/>
                </a:cxn>
                <a:cxn ang="0">
                  <a:pos x="59" y="38"/>
                </a:cxn>
                <a:cxn ang="0">
                  <a:pos x="79" y="9"/>
                </a:cxn>
                <a:cxn ang="0">
                  <a:pos x="79" y="9"/>
                </a:cxn>
                <a:cxn ang="0">
                  <a:pos x="80" y="8"/>
                </a:cxn>
                <a:cxn ang="0">
                  <a:pos x="80" y="5"/>
                </a:cxn>
                <a:cxn ang="0">
                  <a:pos x="77" y="1"/>
                </a:cxn>
                <a:cxn ang="0">
                  <a:pos x="76" y="0"/>
                </a:cxn>
                <a:cxn ang="0">
                  <a:pos x="75" y="0"/>
                </a:cxn>
                <a:cxn ang="0">
                  <a:pos x="72" y="0"/>
                </a:cxn>
                <a:cxn ang="0">
                  <a:pos x="71" y="1"/>
                </a:cxn>
                <a:cxn ang="0">
                  <a:pos x="71" y="1"/>
                </a:cxn>
              </a:cxnLst>
              <a:rect l="0" t="0" r="r" b="b"/>
              <a:pathLst>
                <a:path w="80" h="129">
                  <a:moveTo>
                    <a:pt x="71" y="1"/>
                  </a:moveTo>
                  <a:lnTo>
                    <a:pt x="71" y="1"/>
                  </a:lnTo>
                  <a:lnTo>
                    <a:pt x="50" y="30"/>
                  </a:lnTo>
                  <a:lnTo>
                    <a:pt x="33" y="59"/>
                  </a:lnTo>
                  <a:lnTo>
                    <a:pt x="16" y="89"/>
                  </a:lnTo>
                  <a:lnTo>
                    <a:pt x="2" y="120"/>
                  </a:lnTo>
                  <a:lnTo>
                    <a:pt x="2" y="120"/>
                  </a:lnTo>
                  <a:lnTo>
                    <a:pt x="0" y="123"/>
                  </a:lnTo>
                  <a:lnTo>
                    <a:pt x="2" y="126"/>
                  </a:lnTo>
                  <a:lnTo>
                    <a:pt x="4" y="128"/>
                  </a:lnTo>
                  <a:lnTo>
                    <a:pt x="5" y="129"/>
                  </a:lnTo>
                  <a:lnTo>
                    <a:pt x="8" y="129"/>
                  </a:lnTo>
                  <a:lnTo>
                    <a:pt x="9" y="128"/>
                  </a:lnTo>
                  <a:lnTo>
                    <a:pt x="11" y="127"/>
                  </a:lnTo>
                  <a:lnTo>
                    <a:pt x="11" y="127"/>
                  </a:lnTo>
                  <a:lnTo>
                    <a:pt x="25" y="95"/>
                  </a:lnTo>
                  <a:lnTo>
                    <a:pt x="41" y="67"/>
                  </a:lnTo>
                  <a:lnTo>
                    <a:pt x="59" y="38"/>
                  </a:lnTo>
                  <a:lnTo>
                    <a:pt x="79" y="9"/>
                  </a:lnTo>
                  <a:lnTo>
                    <a:pt x="79" y="9"/>
                  </a:lnTo>
                  <a:lnTo>
                    <a:pt x="80" y="8"/>
                  </a:lnTo>
                  <a:lnTo>
                    <a:pt x="80" y="5"/>
                  </a:lnTo>
                  <a:lnTo>
                    <a:pt x="77" y="1"/>
                  </a:lnTo>
                  <a:lnTo>
                    <a:pt x="76" y="0"/>
                  </a:lnTo>
                  <a:lnTo>
                    <a:pt x="75" y="0"/>
                  </a:lnTo>
                  <a:lnTo>
                    <a:pt x="72" y="0"/>
                  </a:lnTo>
                  <a:lnTo>
                    <a:pt x="71" y="1"/>
                  </a:lnTo>
                  <a:lnTo>
                    <a:pt x="71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58" name="Freeform 483"/>
            <p:cNvSpPr/>
            <p:nvPr/>
          </p:nvSpPr>
          <p:spPr bwMode="auto">
            <a:xfrm>
              <a:off x="3581401" y="1608138"/>
              <a:ext cx="15875" cy="39688"/>
            </a:xfrm>
            <a:custGeom>
              <a:avLst/>
              <a:gdLst/>
              <a:ahLst/>
              <a:cxnLst>
                <a:cxn ang="0">
                  <a:pos x="30" y="6"/>
                </a:cxn>
                <a:cxn ang="0">
                  <a:pos x="30" y="6"/>
                </a:cxn>
                <a:cxn ang="0">
                  <a:pos x="29" y="17"/>
                </a:cxn>
                <a:cxn ang="0">
                  <a:pos x="25" y="29"/>
                </a:cxn>
                <a:cxn ang="0">
                  <a:pos x="17" y="53"/>
                </a:cxn>
                <a:cxn ang="0">
                  <a:pos x="17" y="53"/>
                </a:cxn>
                <a:cxn ang="0">
                  <a:pos x="10" y="74"/>
                </a:cxn>
                <a:cxn ang="0">
                  <a:pos x="6" y="84"/>
                </a:cxn>
                <a:cxn ang="0">
                  <a:pos x="1" y="93"/>
                </a:cxn>
                <a:cxn ang="0">
                  <a:pos x="1" y="93"/>
                </a:cxn>
                <a:cxn ang="0">
                  <a:pos x="0" y="96"/>
                </a:cxn>
                <a:cxn ang="0">
                  <a:pos x="0" y="99"/>
                </a:cxn>
                <a:cxn ang="0">
                  <a:pos x="2" y="101"/>
                </a:cxn>
                <a:cxn ang="0">
                  <a:pos x="6" y="102"/>
                </a:cxn>
                <a:cxn ang="0">
                  <a:pos x="9" y="101"/>
                </a:cxn>
                <a:cxn ang="0">
                  <a:pos x="10" y="100"/>
                </a:cxn>
                <a:cxn ang="0">
                  <a:pos x="10" y="100"/>
                </a:cxn>
                <a:cxn ang="0">
                  <a:pos x="16" y="89"/>
                </a:cxn>
                <a:cxn ang="0">
                  <a:pos x="21" y="78"/>
                </a:cxn>
                <a:cxn ang="0">
                  <a:pos x="29" y="55"/>
                </a:cxn>
                <a:cxn ang="0">
                  <a:pos x="29" y="55"/>
                </a:cxn>
                <a:cxn ang="0">
                  <a:pos x="36" y="31"/>
                </a:cxn>
                <a:cxn ang="0">
                  <a:pos x="40" y="19"/>
                </a:cxn>
                <a:cxn ang="0">
                  <a:pos x="42" y="6"/>
                </a:cxn>
                <a:cxn ang="0">
                  <a:pos x="42" y="6"/>
                </a:cxn>
                <a:cxn ang="0">
                  <a:pos x="42" y="3"/>
                </a:cxn>
                <a:cxn ang="0">
                  <a:pos x="40" y="2"/>
                </a:cxn>
                <a:cxn ang="0">
                  <a:pos x="36" y="0"/>
                </a:cxn>
                <a:cxn ang="0">
                  <a:pos x="33" y="2"/>
                </a:cxn>
                <a:cxn ang="0">
                  <a:pos x="31" y="3"/>
                </a:cxn>
                <a:cxn ang="0">
                  <a:pos x="30" y="6"/>
                </a:cxn>
                <a:cxn ang="0">
                  <a:pos x="30" y="6"/>
                </a:cxn>
              </a:cxnLst>
              <a:rect l="0" t="0" r="r" b="b"/>
              <a:pathLst>
                <a:path w="42" h="102">
                  <a:moveTo>
                    <a:pt x="30" y="6"/>
                  </a:moveTo>
                  <a:lnTo>
                    <a:pt x="30" y="6"/>
                  </a:lnTo>
                  <a:lnTo>
                    <a:pt x="29" y="17"/>
                  </a:lnTo>
                  <a:lnTo>
                    <a:pt x="25" y="29"/>
                  </a:lnTo>
                  <a:lnTo>
                    <a:pt x="17" y="53"/>
                  </a:lnTo>
                  <a:lnTo>
                    <a:pt x="17" y="53"/>
                  </a:lnTo>
                  <a:lnTo>
                    <a:pt x="10" y="74"/>
                  </a:lnTo>
                  <a:lnTo>
                    <a:pt x="6" y="84"/>
                  </a:lnTo>
                  <a:lnTo>
                    <a:pt x="1" y="93"/>
                  </a:lnTo>
                  <a:lnTo>
                    <a:pt x="1" y="93"/>
                  </a:lnTo>
                  <a:lnTo>
                    <a:pt x="0" y="96"/>
                  </a:lnTo>
                  <a:lnTo>
                    <a:pt x="0" y="99"/>
                  </a:lnTo>
                  <a:lnTo>
                    <a:pt x="2" y="101"/>
                  </a:lnTo>
                  <a:lnTo>
                    <a:pt x="6" y="102"/>
                  </a:lnTo>
                  <a:lnTo>
                    <a:pt x="9" y="101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6" y="89"/>
                  </a:lnTo>
                  <a:lnTo>
                    <a:pt x="21" y="78"/>
                  </a:lnTo>
                  <a:lnTo>
                    <a:pt x="29" y="55"/>
                  </a:lnTo>
                  <a:lnTo>
                    <a:pt x="29" y="55"/>
                  </a:lnTo>
                  <a:lnTo>
                    <a:pt x="36" y="31"/>
                  </a:lnTo>
                  <a:lnTo>
                    <a:pt x="40" y="19"/>
                  </a:lnTo>
                  <a:lnTo>
                    <a:pt x="42" y="6"/>
                  </a:lnTo>
                  <a:lnTo>
                    <a:pt x="42" y="6"/>
                  </a:lnTo>
                  <a:lnTo>
                    <a:pt x="42" y="3"/>
                  </a:lnTo>
                  <a:lnTo>
                    <a:pt x="40" y="2"/>
                  </a:lnTo>
                  <a:lnTo>
                    <a:pt x="36" y="0"/>
                  </a:lnTo>
                  <a:lnTo>
                    <a:pt x="33" y="2"/>
                  </a:lnTo>
                  <a:lnTo>
                    <a:pt x="31" y="3"/>
                  </a:lnTo>
                  <a:lnTo>
                    <a:pt x="30" y="6"/>
                  </a:lnTo>
                  <a:lnTo>
                    <a:pt x="3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59" name="Freeform 484"/>
            <p:cNvSpPr/>
            <p:nvPr/>
          </p:nvSpPr>
          <p:spPr bwMode="auto">
            <a:xfrm>
              <a:off x="3214688" y="1146175"/>
              <a:ext cx="12700" cy="30163"/>
            </a:xfrm>
            <a:custGeom>
              <a:avLst/>
              <a:gdLst/>
              <a:ahLst/>
              <a:cxnLst>
                <a:cxn ang="0">
                  <a:pos x="24" y="4"/>
                </a:cxn>
                <a:cxn ang="0">
                  <a:pos x="24" y="4"/>
                </a:cxn>
                <a:cxn ang="0">
                  <a:pos x="11" y="37"/>
                </a:cxn>
                <a:cxn ang="0">
                  <a:pos x="4" y="53"/>
                </a:cxn>
                <a:cxn ang="0">
                  <a:pos x="0" y="70"/>
                </a:cxn>
                <a:cxn ang="0">
                  <a:pos x="0" y="70"/>
                </a:cxn>
                <a:cxn ang="0">
                  <a:pos x="0" y="72"/>
                </a:cxn>
                <a:cxn ang="0">
                  <a:pos x="1" y="73"/>
                </a:cxn>
                <a:cxn ang="0">
                  <a:pos x="5" y="76"/>
                </a:cxn>
                <a:cxn ang="0">
                  <a:pos x="7" y="76"/>
                </a:cxn>
                <a:cxn ang="0">
                  <a:pos x="9" y="76"/>
                </a:cxn>
                <a:cxn ang="0">
                  <a:pos x="11" y="75"/>
                </a:cxn>
                <a:cxn ang="0">
                  <a:pos x="11" y="72"/>
                </a:cxn>
                <a:cxn ang="0">
                  <a:pos x="11" y="72"/>
                </a:cxn>
                <a:cxn ang="0">
                  <a:pos x="16" y="55"/>
                </a:cxn>
                <a:cxn ang="0">
                  <a:pos x="21" y="39"/>
                </a:cxn>
                <a:cxn ang="0">
                  <a:pos x="34" y="7"/>
                </a:cxn>
                <a:cxn ang="0">
                  <a:pos x="34" y="7"/>
                </a:cxn>
                <a:cxn ang="0">
                  <a:pos x="34" y="5"/>
                </a:cxn>
                <a:cxn ang="0">
                  <a:pos x="34" y="3"/>
                </a:cxn>
                <a:cxn ang="0">
                  <a:pos x="33" y="2"/>
                </a:cxn>
                <a:cxn ang="0">
                  <a:pos x="30" y="0"/>
                </a:cxn>
                <a:cxn ang="0">
                  <a:pos x="26" y="2"/>
                </a:cxn>
                <a:cxn ang="0">
                  <a:pos x="25" y="3"/>
                </a:cxn>
                <a:cxn ang="0">
                  <a:pos x="24" y="4"/>
                </a:cxn>
                <a:cxn ang="0">
                  <a:pos x="24" y="4"/>
                </a:cxn>
              </a:cxnLst>
              <a:rect l="0" t="0" r="r" b="b"/>
              <a:pathLst>
                <a:path w="34" h="76">
                  <a:moveTo>
                    <a:pt x="24" y="4"/>
                  </a:moveTo>
                  <a:lnTo>
                    <a:pt x="24" y="4"/>
                  </a:lnTo>
                  <a:lnTo>
                    <a:pt x="11" y="37"/>
                  </a:lnTo>
                  <a:lnTo>
                    <a:pt x="4" y="53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2"/>
                  </a:lnTo>
                  <a:lnTo>
                    <a:pt x="1" y="73"/>
                  </a:lnTo>
                  <a:lnTo>
                    <a:pt x="5" y="76"/>
                  </a:lnTo>
                  <a:lnTo>
                    <a:pt x="7" y="76"/>
                  </a:lnTo>
                  <a:lnTo>
                    <a:pt x="9" y="76"/>
                  </a:lnTo>
                  <a:lnTo>
                    <a:pt x="11" y="75"/>
                  </a:lnTo>
                  <a:lnTo>
                    <a:pt x="11" y="72"/>
                  </a:lnTo>
                  <a:lnTo>
                    <a:pt x="11" y="72"/>
                  </a:lnTo>
                  <a:lnTo>
                    <a:pt x="16" y="55"/>
                  </a:lnTo>
                  <a:lnTo>
                    <a:pt x="21" y="39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5"/>
                  </a:lnTo>
                  <a:lnTo>
                    <a:pt x="34" y="3"/>
                  </a:lnTo>
                  <a:lnTo>
                    <a:pt x="33" y="2"/>
                  </a:lnTo>
                  <a:lnTo>
                    <a:pt x="30" y="0"/>
                  </a:lnTo>
                  <a:lnTo>
                    <a:pt x="26" y="2"/>
                  </a:lnTo>
                  <a:lnTo>
                    <a:pt x="25" y="3"/>
                  </a:lnTo>
                  <a:lnTo>
                    <a:pt x="24" y="4"/>
                  </a:lnTo>
                  <a:lnTo>
                    <a:pt x="2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60" name="Freeform 485"/>
            <p:cNvSpPr/>
            <p:nvPr/>
          </p:nvSpPr>
          <p:spPr bwMode="auto">
            <a:xfrm>
              <a:off x="3240088" y="1150938"/>
              <a:ext cx="20638" cy="28575"/>
            </a:xfrm>
            <a:custGeom>
              <a:avLst/>
              <a:gdLst/>
              <a:ahLst/>
              <a:cxnLst>
                <a:cxn ang="0">
                  <a:pos x="46" y="0"/>
                </a:cxn>
                <a:cxn ang="0">
                  <a:pos x="46" y="0"/>
                </a:cxn>
                <a:cxn ang="0">
                  <a:pos x="39" y="7"/>
                </a:cxn>
                <a:cxn ang="0">
                  <a:pos x="34" y="13"/>
                </a:cxn>
                <a:cxn ang="0">
                  <a:pos x="30" y="21"/>
                </a:cxn>
                <a:cxn ang="0">
                  <a:pos x="26" y="29"/>
                </a:cxn>
                <a:cxn ang="0">
                  <a:pos x="26" y="29"/>
                </a:cxn>
                <a:cxn ang="0">
                  <a:pos x="13" y="47"/>
                </a:cxn>
                <a:cxn ang="0">
                  <a:pos x="1" y="67"/>
                </a:cxn>
                <a:cxn ang="0">
                  <a:pos x="1" y="67"/>
                </a:cxn>
                <a:cxn ang="0">
                  <a:pos x="0" y="69"/>
                </a:cxn>
                <a:cxn ang="0">
                  <a:pos x="1" y="72"/>
                </a:cxn>
                <a:cxn ang="0">
                  <a:pos x="4" y="75"/>
                </a:cxn>
                <a:cxn ang="0">
                  <a:pos x="8" y="76"/>
                </a:cxn>
                <a:cxn ang="0">
                  <a:pos x="9" y="75"/>
                </a:cxn>
                <a:cxn ang="0">
                  <a:pos x="12" y="73"/>
                </a:cxn>
                <a:cxn ang="0">
                  <a:pos x="12" y="73"/>
                </a:cxn>
                <a:cxn ang="0">
                  <a:pos x="21" y="56"/>
                </a:cxn>
                <a:cxn ang="0">
                  <a:pos x="32" y="41"/>
                </a:cxn>
                <a:cxn ang="0">
                  <a:pos x="32" y="41"/>
                </a:cxn>
                <a:cxn ang="0">
                  <a:pos x="35" y="33"/>
                </a:cxn>
                <a:cxn ang="0">
                  <a:pos x="41" y="24"/>
                </a:cxn>
                <a:cxn ang="0">
                  <a:pos x="45" y="16"/>
                </a:cxn>
                <a:cxn ang="0">
                  <a:pos x="47" y="13"/>
                </a:cxn>
                <a:cxn ang="0">
                  <a:pos x="51" y="10"/>
                </a:cxn>
                <a:cxn ang="0">
                  <a:pos x="51" y="10"/>
                </a:cxn>
                <a:cxn ang="0">
                  <a:pos x="52" y="9"/>
                </a:cxn>
                <a:cxn ang="0">
                  <a:pos x="54" y="7"/>
                </a:cxn>
                <a:cxn ang="0">
                  <a:pos x="52" y="3"/>
                </a:cxn>
                <a:cxn ang="0">
                  <a:pos x="50" y="0"/>
                </a:cxn>
                <a:cxn ang="0">
                  <a:pos x="47" y="0"/>
                </a:cxn>
                <a:cxn ang="0">
                  <a:pos x="46" y="0"/>
                </a:cxn>
                <a:cxn ang="0">
                  <a:pos x="46" y="0"/>
                </a:cxn>
              </a:cxnLst>
              <a:rect l="0" t="0" r="r" b="b"/>
              <a:pathLst>
                <a:path w="54" h="76">
                  <a:moveTo>
                    <a:pt x="46" y="0"/>
                  </a:moveTo>
                  <a:lnTo>
                    <a:pt x="46" y="0"/>
                  </a:lnTo>
                  <a:lnTo>
                    <a:pt x="39" y="7"/>
                  </a:lnTo>
                  <a:lnTo>
                    <a:pt x="34" y="13"/>
                  </a:lnTo>
                  <a:lnTo>
                    <a:pt x="30" y="21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13" y="47"/>
                  </a:lnTo>
                  <a:lnTo>
                    <a:pt x="1" y="67"/>
                  </a:lnTo>
                  <a:lnTo>
                    <a:pt x="1" y="67"/>
                  </a:lnTo>
                  <a:lnTo>
                    <a:pt x="0" y="69"/>
                  </a:lnTo>
                  <a:lnTo>
                    <a:pt x="1" y="72"/>
                  </a:lnTo>
                  <a:lnTo>
                    <a:pt x="4" y="75"/>
                  </a:lnTo>
                  <a:lnTo>
                    <a:pt x="8" y="76"/>
                  </a:lnTo>
                  <a:lnTo>
                    <a:pt x="9" y="75"/>
                  </a:lnTo>
                  <a:lnTo>
                    <a:pt x="12" y="73"/>
                  </a:lnTo>
                  <a:lnTo>
                    <a:pt x="12" y="73"/>
                  </a:lnTo>
                  <a:lnTo>
                    <a:pt x="21" y="56"/>
                  </a:lnTo>
                  <a:lnTo>
                    <a:pt x="32" y="41"/>
                  </a:lnTo>
                  <a:lnTo>
                    <a:pt x="32" y="41"/>
                  </a:lnTo>
                  <a:lnTo>
                    <a:pt x="35" y="33"/>
                  </a:lnTo>
                  <a:lnTo>
                    <a:pt x="41" y="24"/>
                  </a:lnTo>
                  <a:lnTo>
                    <a:pt x="45" y="16"/>
                  </a:lnTo>
                  <a:lnTo>
                    <a:pt x="47" y="13"/>
                  </a:lnTo>
                  <a:lnTo>
                    <a:pt x="51" y="10"/>
                  </a:lnTo>
                  <a:lnTo>
                    <a:pt x="51" y="10"/>
                  </a:lnTo>
                  <a:lnTo>
                    <a:pt x="52" y="9"/>
                  </a:lnTo>
                  <a:lnTo>
                    <a:pt x="54" y="7"/>
                  </a:lnTo>
                  <a:lnTo>
                    <a:pt x="52" y="3"/>
                  </a:lnTo>
                  <a:lnTo>
                    <a:pt x="50" y="0"/>
                  </a:lnTo>
                  <a:lnTo>
                    <a:pt x="47" y="0"/>
                  </a:lnTo>
                  <a:lnTo>
                    <a:pt x="46" y="0"/>
                  </a:lnTo>
                  <a:lnTo>
                    <a:pt x="4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61" name="Freeform 486"/>
            <p:cNvSpPr/>
            <p:nvPr/>
          </p:nvSpPr>
          <p:spPr bwMode="auto">
            <a:xfrm>
              <a:off x="3273426" y="1149350"/>
              <a:ext cx="12700" cy="23813"/>
            </a:xfrm>
            <a:custGeom>
              <a:avLst/>
              <a:gdLst/>
              <a:ahLst/>
              <a:cxnLst>
                <a:cxn ang="0">
                  <a:pos x="22" y="5"/>
                </a:cxn>
                <a:cxn ang="0">
                  <a:pos x="22" y="5"/>
                </a:cxn>
                <a:cxn ang="0">
                  <a:pos x="21" y="13"/>
                </a:cxn>
                <a:cxn ang="0">
                  <a:pos x="18" y="20"/>
                </a:cxn>
                <a:cxn ang="0">
                  <a:pos x="9" y="33"/>
                </a:cxn>
                <a:cxn ang="0">
                  <a:pos x="9" y="33"/>
                </a:cxn>
                <a:cxn ang="0">
                  <a:pos x="4" y="42"/>
                </a:cxn>
                <a:cxn ang="0">
                  <a:pos x="0" y="52"/>
                </a:cxn>
                <a:cxn ang="0">
                  <a:pos x="0" y="52"/>
                </a:cxn>
                <a:cxn ang="0">
                  <a:pos x="0" y="55"/>
                </a:cxn>
                <a:cxn ang="0">
                  <a:pos x="0" y="56"/>
                </a:cxn>
                <a:cxn ang="0">
                  <a:pos x="3" y="60"/>
                </a:cxn>
                <a:cxn ang="0">
                  <a:pos x="4" y="60"/>
                </a:cxn>
                <a:cxn ang="0">
                  <a:pos x="7" y="60"/>
                </a:cxn>
                <a:cxn ang="0">
                  <a:pos x="8" y="60"/>
                </a:cxn>
                <a:cxn ang="0">
                  <a:pos x="11" y="58"/>
                </a:cxn>
                <a:cxn ang="0">
                  <a:pos x="11" y="58"/>
                </a:cxn>
                <a:cxn ang="0">
                  <a:pos x="16" y="45"/>
                </a:cxn>
                <a:cxn ang="0">
                  <a:pos x="20" y="38"/>
                </a:cxn>
                <a:cxn ang="0">
                  <a:pos x="24" y="33"/>
                </a:cxn>
                <a:cxn ang="0">
                  <a:pos x="24" y="33"/>
                </a:cxn>
                <a:cxn ang="0">
                  <a:pos x="28" y="26"/>
                </a:cxn>
                <a:cxn ang="0">
                  <a:pos x="32" y="20"/>
                </a:cxn>
                <a:cxn ang="0">
                  <a:pos x="33" y="12"/>
                </a:cxn>
                <a:cxn ang="0">
                  <a:pos x="34" y="5"/>
                </a:cxn>
                <a:cxn ang="0">
                  <a:pos x="34" y="5"/>
                </a:cxn>
                <a:cxn ang="0">
                  <a:pos x="33" y="3"/>
                </a:cxn>
                <a:cxn ang="0">
                  <a:pos x="32" y="1"/>
                </a:cxn>
                <a:cxn ang="0">
                  <a:pos x="29" y="0"/>
                </a:cxn>
                <a:cxn ang="0">
                  <a:pos x="24" y="1"/>
                </a:cxn>
                <a:cxn ang="0">
                  <a:pos x="22" y="3"/>
                </a:cxn>
                <a:cxn ang="0">
                  <a:pos x="22" y="5"/>
                </a:cxn>
                <a:cxn ang="0">
                  <a:pos x="22" y="5"/>
                </a:cxn>
              </a:cxnLst>
              <a:rect l="0" t="0" r="r" b="b"/>
              <a:pathLst>
                <a:path w="34" h="60">
                  <a:moveTo>
                    <a:pt x="22" y="5"/>
                  </a:moveTo>
                  <a:lnTo>
                    <a:pt x="22" y="5"/>
                  </a:lnTo>
                  <a:lnTo>
                    <a:pt x="21" y="13"/>
                  </a:lnTo>
                  <a:lnTo>
                    <a:pt x="18" y="20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4" y="42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0" y="55"/>
                  </a:lnTo>
                  <a:lnTo>
                    <a:pt x="0" y="56"/>
                  </a:lnTo>
                  <a:lnTo>
                    <a:pt x="3" y="60"/>
                  </a:lnTo>
                  <a:lnTo>
                    <a:pt x="4" y="60"/>
                  </a:lnTo>
                  <a:lnTo>
                    <a:pt x="7" y="60"/>
                  </a:lnTo>
                  <a:lnTo>
                    <a:pt x="8" y="60"/>
                  </a:lnTo>
                  <a:lnTo>
                    <a:pt x="11" y="58"/>
                  </a:lnTo>
                  <a:lnTo>
                    <a:pt x="11" y="58"/>
                  </a:lnTo>
                  <a:lnTo>
                    <a:pt x="16" y="45"/>
                  </a:lnTo>
                  <a:lnTo>
                    <a:pt x="20" y="38"/>
                  </a:lnTo>
                  <a:lnTo>
                    <a:pt x="24" y="33"/>
                  </a:lnTo>
                  <a:lnTo>
                    <a:pt x="24" y="33"/>
                  </a:lnTo>
                  <a:lnTo>
                    <a:pt x="28" y="26"/>
                  </a:lnTo>
                  <a:lnTo>
                    <a:pt x="32" y="20"/>
                  </a:lnTo>
                  <a:lnTo>
                    <a:pt x="33" y="12"/>
                  </a:lnTo>
                  <a:lnTo>
                    <a:pt x="34" y="5"/>
                  </a:lnTo>
                  <a:lnTo>
                    <a:pt x="34" y="5"/>
                  </a:lnTo>
                  <a:lnTo>
                    <a:pt x="33" y="3"/>
                  </a:lnTo>
                  <a:lnTo>
                    <a:pt x="32" y="1"/>
                  </a:lnTo>
                  <a:lnTo>
                    <a:pt x="29" y="0"/>
                  </a:lnTo>
                  <a:lnTo>
                    <a:pt x="24" y="1"/>
                  </a:lnTo>
                  <a:lnTo>
                    <a:pt x="22" y="3"/>
                  </a:lnTo>
                  <a:lnTo>
                    <a:pt x="22" y="5"/>
                  </a:lnTo>
                  <a:lnTo>
                    <a:pt x="2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62" name="Freeform 487"/>
            <p:cNvSpPr/>
            <p:nvPr/>
          </p:nvSpPr>
          <p:spPr bwMode="auto">
            <a:xfrm>
              <a:off x="3379788" y="1117600"/>
              <a:ext cx="12700" cy="15875"/>
            </a:xfrm>
            <a:custGeom>
              <a:avLst/>
              <a:gdLst/>
              <a:ahLst/>
              <a:cxnLst>
                <a:cxn ang="0">
                  <a:pos x="19" y="6"/>
                </a:cxn>
                <a:cxn ang="0">
                  <a:pos x="19" y="6"/>
                </a:cxn>
                <a:cxn ang="0">
                  <a:pos x="18" y="9"/>
                </a:cxn>
                <a:cxn ang="0">
                  <a:pos x="15" y="12"/>
                </a:cxn>
                <a:cxn ang="0">
                  <a:pos x="11" y="19"/>
                </a:cxn>
                <a:cxn ang="0">
                  <a:pos x="11" y="19"/>
                </a:cxn>
                <a:cxn ang="0">
                  <a:pos x="5" y="25"/>
                </a:cxn>
                <a:cxn ang="0">
                  <a:pos x="1" y="33"/>
                </a:cxn>
                <a:cxn ang="0">
                  <a:pos x="1" y="33"/>
                </a:cxn>
                <a:cxn ang="0">
                  <a:pos x="0" y="36"/>
                </a:cxn>
                <a:cxn ang="0">
                  <a:pos x="0" y="38"/>
                </a:cxn>
                <a:cxn ang="0">
                  <a:pos x="2" y="41"/>
                </a:cxn>
                <a:cxn ang="0">
                  <a:pos x="6" y="42"/>
                </a:cxn>
                <a:cxn ang="0">
                  <a:pos x="9" y="41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5" y="30"/>
                </a:cxn>
                <a:cxn ang="0">
                  <a:pos x="22" y="23"/>
                </a:cxn>
                <a:cxn ang="0">
                  <a:pos x="27" y="15"/>
                </a:cxn>
                <a:cxn ang="0">
                  <a:pos x="30" y="11"/>
                </a:cxn>
                <a:cxn ang="0">
                  <a:pos x="30" y="6"/>
                </a:cxn>
                <a:cxn ang="0">
                  <a:pos x="30" y="6"/>
                </a:cxn>
                <a:cxn ang="0">
                  <a:pos x="30" y="3"/>
                </a:cxn>
                <a:cxn ang="0">
                  <a:pos x="28" y="2"/>
                </a:cxn>
                <a:cxn ang="0">
                  <a:pos x="24" y="0"/>
                </a:cxn>
                <a:cxn ang="0">
                  <a:pos x="21" y="2"/>
                </a:cxn>
                <a:cxn ang="0">
                  <a:pos x="19" y="3"/>
                </a:cxn>
                <a:cxn ang="0">
                  <a:pos x="19" y="6"/>
                </a:cxn>
                <a:cxn ang="0">
                  <a:pos x="19" y="6"/>
                </a:cxn>
              </a:cxnLst>
              <a:rect l="0" t="0" r="r" b="b"/>
              <a:pathLst>
                <a:path w="30" h="42">
                  <a:moveTo>
                    <a:pt x="19" y="6"/>
                  </a:moveTo>
                  <a:lnTo>
                    <a:pt x="19" y="6"/>
                  </a:lnTo>
                  <a:lnTo>
                    <a:pt x="18" y="9"/>
                  </a:lnTo>
                  <a:lnTo>
                    <a:pt x="15" y="12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5" y="25"/>
                  </a:lnTo>
                  <a:lnTo>
                    <a:pt x="1" y="33"/>
                  </a:lnTo>
                  <a:lnTo>
                    <a:pt x="1" y="33"/>
                  </a:lnTo>
                  <a:lnTo>
                    <a:pt x="0" y="36"/>
                  </a:lnTo>
                  <a:lnTo>
                    <a:pt x="0" y="38"/>
                  </a:lnTo>
                  <a:lnTo>
                    <a:pt x="2" y="41"/>
                  </a:lnTo>
                  <a:lnTo>
                    <a:pt x="6" y="42"/>
                  </a:lnTo>
                  <a:lnTo>
                    <a:pt x="9" y="41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5" y="30"/>
                  </a:lnTo>
                  <a:lnTo>
                    <a:pt x="22" y="23"/>
                  </a:lnTo>
                  <a:lnTo>
                    <a:pt x="27" y="15"/>
                  </a:lnTo>
                  <a:lnTo>
                    <a:pt x="30" y="11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30" y="3"/>
                  </a:lnTo>
                  <a:lnTo>
                    <a:pt x="28" y="2"/>
                  </a:lnTo>
                  <a:lnTo>
                    <a:pt x="24" y="0"/>
                  </a:lnTo>
                  <a:lnTo>
                    <a:pt x="21" y="2"/>
                  </a:lnTo>
                  <a:lnTo>
                    <a:pt x="19" y="3"/>
                  </a:lnTo>
                  <a:lnTo>
                    <a:pt x="19" y="6"/>
                  </a:lnTo>
                  <a:lnTo>
                    <a:pt x="19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63" name="Freeform 488"/>
            <p:cNvSpPr/>
            <p:nvPr/>
          </p:nvSpPr>
          <p:spPr bwMode="auto">
            <a:xfrm>
              <a:off x="3406776" y="1123950"/>
              <a:ext cx="14288" cy="19050"/>
            </a:xfrm>
            <a:custGeom>
              <a:avLst/>
              <a:gdLst/>
              <a:ahLst/>
              <a:cxnLst>
                <a:cxn ang="0">
                  <a:pos x="23" y="1"/>
                </a:cxn>
                <a:cxn ang="0">
                  <a:pos x="23" y="1"/>
                </a:cxn>
                <a:cxn ang="0">
                  <a:pos x="17" y="10"/>
                </a:cxn>
                <a:cxn ang="0">
                  <a:pos x="9" y="20"/>
                </a:cxn>
                <a:cxn ang="0">
                  <a:pos x="4" y="29"/>
                </a:cxn>
                <a:cxn ang="0">
                  <a:pos x="1" y="34"/>
                </a:cxn>
                <a:cxn ang="0">
                  <a:pos x="0" y="39"/>
                </a:cxn>
                <a:cxn ang="0">
                  <a:pos x="0" y="39"/>
                </a:cxn>
                <a:cxn ang="0">
                  <a:pos x="1" y="42"/>
                </a:cxn>
                <a:cxn ang="0">
                  <a:pos x="2" y="43"/>
                </a:cxn>
                <a:cxn ang="0">
                  <a:pos x="5" y="44"/>
                </a:cxn>
                <a:cxn ang="0">
                  <a:pos x="10" y="43"/>
                </a:cxn>
                <a:cxn ang="0">
                  <a:pos x="11" y="42"/>
                </a:cxn>
                <a:cxn ang="0">
                  <a:pos x="11" y="39"/>
                </a:cxn>
                <a:cxn ang="0">
                  <a:pos x="11" y="39"/>
                </a:cxn>
                <a:cxn ang="0">
                  <a:pos x="13" y="34"/>
                </a:cxn>
                <a:cxn ang="0">
                  <a:pos x="15" y="30"/>
                </a:cxn>
                <a:cxn ang="0">
                  <a:pos x="21" y="23"/>
                </a:cxn>
                <a:cxn ang="0">
                  <a:pos x="21" y="23"/>
                </a:cxn>
                <a:cxn ang="0">
                  <a:pos x="27" y="16"/>
                </a:cxn>
                <a:cxn ang="0">
                  <a:pos x="34" y="8"/>
                </a:cxn>
                <a:cxn ang="0">
                  <a:pos x="34" y="8"/>
                </a:cxn>
                <a:cxn ang="0">
                  <a:pos x="35" y="5"/>
                </a:cxn>
                <a:cxn ang="0">
                  <a:pos x="35" y="4"/>
                </a:cxn>
                <a:cxn ang="0">
                  <a:pos x="34" y="1"/>
                </a:cxn>
                <a:cxn ang="0">
                  <a:pos x="32" y="0"/>
                </a:cxn>
                <a:cxn ang="0">
                  <a:pos x="27" y="0"/>
                </a:cxn>
                <a:cxn ang="0">
                  <a:pos x="26" y="0"/>
                </a:cxn>
                <a:cxn ang="0">
                  <a:pos x="23" y="1"/>
                </a:cxn>
                <a:cxn ang="0">
                  <a:pos x="23" y="1"/>
                </a:cxn>
              </a:cxnLst>
              <a:rect l="0" t="0" r="r" b="b"/>
              <a:pathLst>
                <a:path w="35" h="44">
                  <a:moveTo>
                    <a:pt x="23" y="1"/>
                  </a:moveTo>
                  <a:lnTo>
                    <a:pt x="23" y="1"/>
                  </a:lnTo>
                  <a:lnTo>
                    <a:pt x="17" y="10"/>
                  </a:lnTo>
                  <a:lnTo>
                    <a:pt x="9" y="20"/>
                  </a:lnTo>
                  <a:lnTo>
                    <a:pt x="4" y="29"/>
                  </a:lnTo>
                  <a:lnTo>
                    <a:pt x="1" y="34"/>
                  </a:lnTo>
                  <a:lnTo>
                    <a:pt x="0" y="39"/>
                  </a:lnTo>
                  <a:lnTo>
                    <a:pt x="0" y="39"/>
                  </a:lnTo>
                  <a:lnTo>
                    <a:pt x="1" y="42"/>
                  </a:lnTo>
                  <a:lnTo>
                    <a:pt x="2" y="43"/>
                  </a:lnTo>
                  <a:lnTo>
                    <a:pt x="5" y="44"/>
                  </a:lnTo>
                  <a:lnTo>
                    <a:pt x="10" y="43"/>
                  </a:lnTo>
                  <a:lnTo>
                    <a:pt x="11" y="42"/>
                  </a:lnTo>
                  <a:lnTo>
                    <a:pt x="11" y="39"/>
                  </a:lnTo>
                  <a:lnTo>
                    <a:pt x="11" y="39"/>
                  </a:lnTo>
                  <a:lnTo>
                    <a:pt x="13" y="34"/>
                  </a:lnTo>
                  <a:lnTo>
                    <a:pt x="15" y="30"/>
                  </a:lnTo>
                  <a:lnTo>
                    <a:pt x="21" y="23"/>
                  </a:lnTo>
                  <a:lnTo>
                    <a:pt x="21" y="23"/>
                  </a:lnTo>
                  <a:lnTo>
                    <a:pt x="27" y="16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35" y="5"/>
                  </a:lnTo>
                  <a:lnTo>
                    <a:pt x="35" y="4"/>
                  </a:lnTo>
                  <a:lnTo>
                    <a:pt x="34" y="1"/>
                  </a:lnTo>
                  <a:lnTo>
                    <a:pt x="32" y="0"/>
                  </a:lnTo>
                  <a:lnTo>
                    <a:pt x="27" y="0"/>
                  </a:lnTo>
                  <a:lnTo>
                    <a:pt x="26" y="0"/>
                  </a:lnTo>
                  <a:lnTo>
                    <a:pt x="23" y="1"/>
                  </a:lnTo>
                  <a:lnTo>
                    <a:pt x="23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64" name="Freeform 489"/>
            <p:cNvSpPr/>
            <p:nvPr/>
          </p:nvSpPr>
          <p:spPr bwMode="auto">
            <a:xfrm>
              <a:off x="3440113" y="1130300"/>
              <a:ext cx="14288" cy="23813"/>
            </a:xfrm>
            <a:custGeom>
              <a:avLst/>
              <a:gdLst/>
              <a:ahLst/>
              <a:cxnLst>
                <a:cxn ang="0">
                  <a:pos x="24" y="3"/>
                </a:cxn>
                <a:cxn ang="0">
                  <a:pos x="24" y="3"/>
                </a:cxn>
                <a:cxn ang="0">
                  <a:pos x="2" y="53"/>
                </a:cxn>
                <a:cxn ang="0">
                  <a:pos x="2" y="53"/>
                </a:cxn>
                <a:cxn ang="0">
                  <a:pos x="0" y="55"/>
                </a:cxn>
                <a:cxn ang="0">
                  <a:pos x="2" y="57"/>
                </a:cxn>
                <a:cxn ang="0">
                  <a:pos x="4" y="60"/>
                </a:cxn>
                <a:cxn ang="0">
                  <a:pos x="6" y="60"/>
                </a:cxn>
                <a:cxn ang="0">
                  <a:pos x="8" y="60"/>
                </a:cxn>
                <a:cxn ang="0">
                  <a:pos x="10" y="60"/>
                </a:cxn>
                <a:cxn ang="0">
                  <a:pos x="12" y="58"/>
                </a:cxn>
                <a:cxn ang="0">
                  <a:pos x="12" y="58"/>
                </a:cxn>
                <a:cxn ang="0">
                  <a:pos x="34" y="8"/>
                </a:cxn>
                <a:cxn ang="0">
                  <a:pos x="34" y="8"/>
                </a:cxn>
                <a:cxn ang="0">
                  <a:pos x="34" y="7"/>
                </a:cxn>
                <a:cxn ang="0">
                  <a:pos x="34" y="4"/>
                </a:cxn>
                <a:cxn ang="0">
                  <a:pos x="32" y="0"/>
                </a:cxn>
                <a:cxn ang="0">
                  <a:pos x="30" y="0"/>
                </a:cxn>
                <a:cxn ang="0">
                  <a:pos x="28" y="0"/>
                </a:cxn>
                <a:cxn ang="0">
                  <a:pos x="27" y="2"/>
                </a:cxn>
                <a:cxn ang="0">
                  <a:pos x="24" y="3"/>
                </a:cxn>
                <a:cxn ang="0">
                  <a:pos x="24" y="3"/>
                </a:cxn>
              </a:cxnLst>
              <a:rect l="0" t="0" r="r" b="b"/>
              <a:pathLst>
                <a:path w="34" h="60">
                  <a:moveTo>
                    <a:pt x="24" y="3"/>
                  </a:moveTo>
                  <a:lnTo>
                    <a:pt x="24" y="3"/>
                  </a:lnTo>
                  <a:lnTo>
                    <a:pt x="2" y="53"/>
                  </a:lnTo>
                  <a:lnTo>
                    <a:pt x="2" y="53"/>
                  </a:lnTo>
                  <a:lnTo>
                    <a:pt x="0" y="55"/>
                  </a:lnTo>
                  <a:lnTo>
                    <a:pt x="2" y="57"/>
                  </a:lnTo>
                  <a:lnTo>
                    <a:pt x="4" y="60"/>
                  </a:lnTo>
                  <a:lnTo>
                    <a:pt x="6" y="60"/>
                  </a:lnTo>
                  <a:lnTo>
                    <a:pt x="8" y="60"/>
                  </a:lnTo>
                  <a:lnTo>
                    <a:pt x="10" y="60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34" y="7"/>
                  </a:lnTo>
                  <a:lnTo>
                    <a:pt x="34" y="4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7" y="2"/>
                  </a:lnTo>
                  <a:lnTo>
                    <a:pt x="24" y="3"/>
                  </a:lnTo>
                  <a:lnTo>
                    <a:pt x="24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65" name="Freeform 490"/>
            <p:cNvSpPr/>
            <p:nvPr/>
          </p:nvSpPr>
          <p:spPr bwMode="auto">
            <a:xfrm>
              <a:off x="3463926" y="1141413"/>
              <a:ext cx="15875" cy="26988"/>
            </a:xfrm>
            <a:custGeom>
              <a:avLst/>
              <a:gdLst/>
              <a:ahLst/>
              <a:cxnLst>
                <a:cxn ang="0">
                  <a:pos x="27" y="3"/>
                </a:cxn>
                <a:cxn ang="0">
                  <a:pos x="27" y="3"/>
                </a:cxn>
                <a:cxn ang="0">
                  <a:pos x="23" y="12"/>
                </a:cxn>
                <a:cxn ang="0">
                  <a:pos x="21" y="21"/>
                </a:cxn>
                <a:cxn ang="0">
                  <a:pos x="17" y="31"/>
                </a:cxn>
                <a:cxn ang="0">
                  <a:pos x="12" y="38"/>
                </a:cxn>
                <a:cxn ang="0">
                  <a:pos x="12" y="38"/>
                </a:cxn>
                <a:cxn ang="0">
                  <a:pos x="8" y="44"/>
                </a:cxn>
                <a:cxn ang="0">
                  <a:pos x="4" y="50"/>
                </a:cxn>
                <a:cxn ang="0">
                  <a:pos x="1" y="57"/>
                </a:cxn>
                <a:cxn ang="0">
                  <a:pos x="0" y="63"/>
                </a:cxn>
                <a:cxn ang="0">
                  <a:pos x="0" y="63"/>
                </a:cxn>
                <a:cxn ang="0">
                  <a:pos x="0" y="66"/>
                </a:cxn>
                <a:cxn ang="0">
                  <a:pos x="1" y="67"/>
                </a:cxn>
                <a:cxn ang="0">
                  <a:pos x="2" y="68"/>
                </a:cxn>
                <a:cxn ang="0">
                  <a:pos x="5" y="68"/>
                </a:cxn>
                <a:cxn ang="0">
                  <a:pos x="9" y="67"/>
                </a:cxn>
                <a:cxn ang="0">
                  <a:pos x="10" y="66"/>
                </a:cxn>
                <a:cxn ang="0">
                  <a:pos x="12" y="63"/>
                </a:cxn>
                <a:cxn ang="0">
                  <a:pos x="12" y="63"/>
                </a:cxn>
                <a:cxn ang="0">
                  <a:pos x="13" y="57"/>
                </a:cxn>
                <a:cxn ang="0">
                  <a:pos x="17" y="51"/>
                </a:cxn>
                <a:cxn ang="0">
                  <a:pos x="22" y="45"/>
                </a:cxn>
                <a:cxn ang="0">
                  <a:pos x="26" y="40"/>
                </a:cxn>
                <a:cxn ang="0">
                  <a:pos x="26" y="40"/>
                </a:cxn>
                <a:cxn ang="0">
                  <a:pos x="29" y="33"/>
                </a:cxn>
                <a:cxn ang="0">
                  <a:pos x="31" y="25"/>
                </a:cxn>
                <a:cxn ang="0">
                  <a:pos x="34" y="17"/>
                </a:cxn>
                <a:cxn ang="0">
                  <a:pos x="36" y="10"/>
                </a:cxn>
                <a:cxn ang="0">
                  <a:pos x="36" y="10"/>
                </a:cxn>
                <a:cxn ang="0">
                  <a:pos x="38" y="7"/>
                </a:cxn>
                <a:cxn ang="0">
                  <a:pos x="38" y="4"/>
                </a:cxn>
                <a:cxn ang="0">
                  <a:pos x="34" y="2"/>
                </a:cxn>
                <a:cxn ang="0">
                  <a:pos x="33" y="0"/>
                </a:cxn>
                <a:cxn ang="0">
                  <a:pos x="30" y="0"/>
                </a:cxn>
                <a:cxn ang="0">
                  <a:pos x="29" y="2"/>
                </a:cxn>
                <a:cxn ang="0">
                  <a:pos x="27" y="3"/>
                </a:cxn>
                <a:cxn ang="0">
                  <a:pos x="27" y="3"/>
                </a:cxn>
              </a:cxnLst>
              <a:rect l="0" t="0" r="r" b="b"/>
              <a:pathLst>
                <a:path w="38" h="68">
                  <a:moveTo>
                    <a:pt x="27" y="3"/>
                  </a:moveTo>
                  <a:lnTo>
                    <a:pt x="27" y="3"/>
                  </a:lnTo>
                  <a:lnTo>
                    <a:pt x="23" y="12"/>
                  </a:lnTo>
                  <a:lnTo>
                    <a:pt x="21" y="21"/>
                  </a:lnTo>
                  <a:lnTo>
                    <a:pt x="17" y="31"/>
                  </a:lnTo>
                  <a:lnTo>
                    <a:pt x="12" y="38"/>
                  </a:lnTo>
                  <a:lnTo>
                    <a:pt x="12" y="38"/>
                  </a:lnTo>
                  <a:lnTo>
                    <a:pt x="8" y="44"/>
                  </a:lnTo>
                  <a:lnTo>
                    <a:pt x="4" y="50"/>
                  </a:lnTo>
                  <a:lnTo>
                    <a:pt x="1" y="57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0" y="66"/>
                  </a:lnTo>
                  <a:lnTo>
                    <a:pt x="1" y="67"/>
                  </a:lnTo>
                  <a:lnTo>
                    <a:pt x="2" y="68"/>
                  </a:lnTo>
                  <a:lnTo>
                    <a:pt x="5" y="68"/>
                  </a:lnTo>
                  <a:lnTo>
                    <a:pt x="9" y="67"/>
                  </a:lnTo>
                  <a:lnTo>
                    <a:pt x="10" y="66"/>
                  </a:lnTo>
                  <a:lnTo>
                    <a:pt x="12" y="63"/>
                  </a:lnTo>
                  <a:lnTo>
                    <a:pt x="12" y="63"/>
                  </a:lnTo>
                  <a:lnTo>
                    <a:pt x="13" y="57"/>
                  </a:lnTo>
                  <a:lnTo>
                    <a:pt x="17" y="51"/>
                  </a:lnTo>
                  <a:lnTo>
                    <a:pt x="22" y="45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9" y="33"/>
                  </a:lnTo>
                  <a:lnTo>
                    <a:pt x="31" y="25"/>
                  </a:lnTo>
                  <a:lnTo>
                    <a:pt x="34" y="17"/>
                  </a:lnTo>
                  <a:lnTo>
                    <a:pt x="36" y="10"/>
                  </a:lnTo>
                  <a:lnTo>
                    <a:pt x="36" y="10"/>
                  </a:lnTo>
                  <a:lnTo>
                    <a:pt x="38" y="7"/>
                  </a:lnTo>
                  <a:lnTo>
                    <a:pt x="38" y="4"/>
                  </a:lnTo>
                  <a:lnTo>
                    <a:pt x="34" y="2"/>
                  </a:lnTo>
                  <a:lnTo>
                    <a:pt x="33" y="0"/>
                  </a:lnTo>
                  <a:lnTo>
                    <a:pt x="30" y="0"/>
                  </a:lnTo>
                  <a:lnTo>
                    <a:pt x="29" y="2"/>
                  </a:lnTo>
                  <a:lnTo>
                    <a:pt x="27" y="3"/>
                  </a:lnTo>
                  <a:lnTo>
                    <a:pt x="27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66" name="Freeform 491"/>
            <p:cNvSpPr/>
            <p:nvPr/>
          </p:nvSpPr>
          <p:spPr bwMode="auto">
            <a:xfrm>
              <a:off x="3489326" y="1144588"/>
              <a:ext cx="14288" cy="22225"/>
            </a:xfrm>
            <a:custGeom>
              <a:avLst/>
              <a:gdLst/>
              <a:ahLst/>
              <a:cxnLst>
                <a:cxn ang="0">
                  <a:pos x="23" y="3"/>
                </a:cxn>
                <a:cxn ang="0">
                  <a:pos x="23" y="3"/>
                </a:cxn>
                <a:cxn ang="0">
                  <a:pos x="17" y="15"/>
                </a:cxn>
                <a:cxn ang="0">
                  <a:pos x="9" y="26"/>
                </a:cxn>
                <a:cxn ang="0">
                  <a:pos x="4" y="38"/>
                </a:cxn>
                <a:cxn ang="0">
                  <a:pos x="1" y="45"/>
                </a:cxn>
                <a:cxn ang="0">
                  <a:pos x="0" y="51"/>
                </a:cxn>
                <a:cxn ang="0">
                  <a:pos x="0" y="51"/>
                </a:cxn>
                <a:cxn ang="0">
                  <a:pos x="1" y="54"/>
                </a:cxn>
                <a:cxn ang="0">
                  <a:pos x="3" y="57"/>
                </a:cxn>
                <a:cxn ang="0">
                  <a:pos x="6" y="58"/>
                </a:cxn>
                <a:cxn ang="0">
                  <a:pos x="10" y="57"/>
                </a:cxn>
                <a:cxn ang="0">
                  <a:pos x="12" y="54"/>
                </a:cxn>
                <a:cxn ang="0">
                  <a:pos x="12" y="51"/>
                </a:cxn>
                <a:cxn ang="0">
                  <a:pos x="12" y="51"/>
                </a:cxn>
                <a:cxn ang="0">
                  <a:pos x="13" y="46"/>
                </a:cxn>
                <a:cxn ang="0">
                  <a:pos x="14" y="41"/>
                </a:cxn>
                <a:cxn ang="0">
                  <a:pos x="21" y="29"/>
                </a:cxn>
                <a:cxn ang="0">
                  <a:pos x="27" y="19"/>
                </a:cxn>
                <a:cxn ang="0">
                  <a:pos x="34" y="9"/>
                </a:cxn>
                <a:cxn ang="0">
                  <a:pos x="34" y="9"/>
                </a:cxn>
                <a:cxn ang="0">
                  <a:pos x="35" y="7"/>
                </a:cxn>
                <a:cxn ang="0">
                  <a:pos x="34" y="4"/>
                </a:cxn>
                <a:cxn ang="0">
                  <a:pos x="31" y="2"/>
                </a:cxn>
                <a:cxn ang="0">
                  <a:pos x="27" y="0"/>
                </a:cxn>
                <a:cxn ang="0">
                  <a:pos x="26" y="2"/>
                </a:cxn>
                <a:cxn ang="0">
                  <a:pos x="23" y="3"/>
                </a:cxn>
                <a:cxn ang="0">
                  <a:pos x="23" y="3"/>
                </a:cxn>
              </a:cxnLst>
              <a:rect l="0" t="0" r="r" b="b"/>
              <a:pathLst>
                <a:path w="35" h="58">
                  <a:moveTo>
                    <a:pt x="23" y="3"/>
                  </a:moveTo>
                  <a:lnTo>
                    <a:pt x="23" y="3"/>
                  </a:lnTo>
                  <a:lnTo>
                    <a:pt x="17" y="15"/>
                  </a:lnTo>
                  <a:lnTo>
                    <a:pt x="9" y="26"/>
                  </a:lnTo>
                  <a:lnTo>
                    <a:pt x="4" y="38"/>
                  </a:lnTo>
                  <a:lnTo>
                    <a:pt x="1" y="45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1" y="54"/>
                  </a:lnTo>
                  <a:lnTo>
                    <a:pt x="3" y="57"/>
                  </a:lnTo>
                  <a:lnTo>
                    <a:pt x="6" y="58"/>
                  </a:lnTo>
                  <a:lnTo>
                    <a:pt x="10" y="57"/>
                  </a:lnTo>
                  <a:lnTo>
                    <a:pt x="12" y="54"/>
                  </a:lnTo>
                  <a:lnTo>
                    <a:pt x="12" y="51"/>
                  </a:lnTo>
                  <a:lnTo>
                    <a:pt x="12" y="51"/>
                  </a:lnTo>
                  <a:lnTo>
                    <a:pt x="13" y="46"/>
                  </a:lnTo>
                  <a:lnTo>
                    <a:pt x="14" y="41"/>
                  </a:lnTo>
                  <a:lnTo>
                    <a:pt x="21" y="29"/>
                  </a:lnTo>
                  <a:lnTo>
                    <a:pt x="27" y="19"/>
                  </a:lnTo>
                  <a:lnTo>
                    <a:pt x="34" y="9"/>
                  </a:lnTo>
                  <a:lnTo>
                    <a:pt x="34" y="9"/>
                  </a:lnTo>
                  <a:lnTo>
                    <a:pt x="35" y="7"/>
                  </a:lnTo>
                  <a:lnTo>
                    <a:pt x="34" y="4"/>
                  </a:lnTo>
                  <a:lnTo>
                    <a:pt x="31" y="2"/>
                  </a:lnTo>
                  <a:lnTo>
                    <a:pt x="27" y="0"/>
                  </a:lnTo>
                  <a:lnTo>
                    <a:pt x="26" y="2"/>
                  </a:lnTo>
                  <a:lnTo>
                    <a:pt x="23" y="3"/>
                  </a:lnTo>
                  <a:lnTo>
                    <a:pt x="23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67" name="Freeform 492"/>
            <p:cNvSpPr/>
            <p:nvPr/>
          </p:nvSpPr>
          <p:spPr bwMode="auto">
            <a:xfrm>
              <a:off x="3517901" y="1138238"/>
              <a:ext cx="9525" cy="12700"/>
            </a:xfrm>
            <a:custGeom>
              <a:avLst/>
              <a:gdLst/>
              <a:ahLst/>
              <a:cxnLst>
                <a:cxn ang="0">
                  <a:pos x="16" y="4"/>
                </a:cxn>
                <a:cxn ang="0">
                  <a:pos x="16" y="4"/>
                </a:cxn>
                <a:cxn ang="0">
                  <a:pos x="8" y="14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28"/>
                </a:cxn>
                <a:cxn ang="0">
                  <a:pos x="0" y="31"/>
                </a:cxn>
                <a:cxn ang="0">
                  <a:pos x="3" y="34"/>
                </a:cxn>
                <a:cxn ang="0">
                  <a:pos x="7" y="35"/>
                </a:cxn>
                <a:cxn ang="0">
                  <a:pos x="9" y="34"/>
                </a:cxn>
                <a:cxn ang="0">
                  <a:pos x="11" y="31"/>
                </a:cxn>
                <a:cxn ang="0">
                  <a:pos x="11" y="31"/>
                </a:cxn>
                <a:cxn ang="0">
                  <a:pos x="19" y="21"/>
                </a:cxn>
                <a:cxn ang="0">
                  <a:pos x="26" y="9"/>
                </a:cxn>
                <a:cxn ang="0">
                  <a:pos x="26" y="9"/>
                </a:cxn>
                <a:cxn ang="0">
                  <a:pos x="26" y="6"/>
                </a:cxn>
                <a:cxn ang="0">
                  <a:pos x="26" y="5"/>
                </a:cxn>
                <a:cxn ang="0">
                  <a:pos x="24" y="1"/>
                </a:cxn>
                <a:cxn ang="0">
                  <a:pos x="20" y="0"/>
                </a:cxn>
                <a:cxn ang="0">
                  <a:pos x="17" y="1"/>
                </a:cxn>
                <a:cxn ang="0">
                  <a:pos x="16" y="4"/>
                </a:cxn>
                <a:cxn ang="0">
                  <a:pos x="16" y="4"/>
                </a:cxn>
              </a:cxnLst>
              <a:rect l="0" t="0" r="r" b="b"/>
              <a:pathLst>
                <a:path w="26" h="35">
                  <a:moveTo>
                    <a:pt x="16" y="4"/>
                  </a:moveTo>
                  <a:lnTo>
                    <a:pt x="16" y="4"/>
                  </a:lnTo>
                  <a:lnTo>
                    <a:pt x="8" y="14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8"/>
                  </a:lnTo>
                  <a:lnTo>
                    <a:pt x="0" y="31"/>
                  </a:lnTo>
                  <a:lnTo>
                    <a:pt x="3" y="34"/>
                  </a:lnTo>
                  <a:lnTo>
                    <a:pt x="7" y="35"/>
                  </a:lnTo>
                  <a:lnTo>
                    <a:pt x="9" y="34"/>
                  </a:lnTo>
                  <a:lnTo>
                    <a:pt x="11" y="31"/>
                  </a:lnTo>
                  <a:lnTo>
                    <a:pt x="11" y="31"/>
                  </a:lnTo>
                  <a:lnTo>
                    <a:pt x="19" y="21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6"/>
                  </a:lnTo>
                  <a:lnTo>
                    <a:pt x="26" y="5"/>
                  </a:lnTo>
                  <a:lnTo>
                    <a:pt x="24" y="1"/>
                  </a:lnTo>
                  <a:lnTo>
                    <a:pt x="20" y="0"/>
                  </a:lnTo>
                  <a:lnTo>
                    <a:pt x="17" y="1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68" name="Freeform 493"/>
            <p:cNvSpPr/>
            <p:nvPr/>
          </p:nvSpPr>
          <p:spPr bwMode="auto">
            <a:xfrm>
              <a:off x="3608388" y="1120775"/>
              <a:ext cx="14288" cy="17463"/>
            </a:xfrm>
            <a:custGeom>
              <a:avLst/>
              <a:gdLst/>
              <a:ahLst/>
              <a:cxnLst>
                <a:cxn ang="0">
                  <a:pos x="25" y="2"/>
                </a:cxn>
                <a:cxn ang="0">
                  <a:pos x="25" y="2"/>
                </a:cxn>
                <a:cxn ang="0">
                  <a:pos x="18" y="9"/>
                </a:cxn>
                <a:cxn ang="0">
                  <a:pos x="13" y="17"/>
                </a:cxn>
                <a:cxn ang="0">
                  <a:pos x="8" y="25"/>
                </a:cxn>
                <a:cxn ang="0">
                  <a:pos x="2" y="32"/>
                </a:cxn>
                <a:cxn ang="0">
                  <a:pos x="2" y="32"/>
                </a:cxn>
                <a:cxn ang="0">
                  <a:pos x="1" y="35"/>
                </a:cxn>
                <a:cxn ang="0">
                  <a:pos x="0" y="36"/>
                </a:cxn>
                <a:cxn ang="0">
                  <a:pos x="2" y="40"/>
                </a:cxn>
                <a:cxn ang="0">
                  <a:pos x="6" y="42"/>
                </a:cxn>
                <a:cxn ang="0">
                  <a:pos x="8" y="42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6" y="34"/>
                </a:cxn>
                <a:cxn ang="0">
                  <a:pos x="22" y="26"/>
                </a:cxn>
                <a:cxn ang="0">
                  <a:pos x="27" y="17"/>
                </a:cxn>
                <a:cxn ang="0">
                  <a:pos x="33" y="10"/>
                </a:cxn>
                <a:cxn ang="0">
                  <a:pos x="33" y="10"/>
                </a:cxn>
                <a:cxn ang="0">
                  <a:pos x="34" y="8"/>
                </a:cxn>
                <a:cxn ang="0">
                  <a:pos x="35" y="6"/>
                </a:cxn>
                <a:cxn ang="0">
                  <a:pos x="33" y="2"/>
                </a:cxn>
                <a:cxn ang="0">
                  <a:pos x="29" y="0"/>
                </a:cxn>
                <a:cxn ang="0">
                  <a:pos x="27" y="1"/>
                </a:cxn>
                <a:cxn ang="0">
                  <a:pos x="25" y="2"/>
                </a:cxn>
                <a:cxn ang="0">
                  <a:pos x="25" y="2"/>
                </a:cxn>
              </a:cxnLst>
              <a:rect l="0" t="0" r="r" b="b"/>
              <a:pathLst>
                <a:path w="35" h="42">
                  <a:moveTo>
                    <a:pt x="25" y="2"/>
                  </a:moveTo>
                  <a:lnTo>
                    <a:pt x="25" y="2"/>
                  </a:lnTo>
                  <a:lnTo>
                    <a:pt x="18" y="9"/>
                  </a:lnTo>
                  <a:lnTo>
                    <a:pt x="13" y="17"/>
                  </a:lnTo>
                  <a:lnTo>
                    <a:pt x="8" y="25"/>
                  </a:lnTo>
                  <a:lnTo>
                    <a:pt x="2" y="32"/>
                  </a:lnTo>
                  <a:lnTo>
                    <a:pt x="2" y="32"/>
                  </a:lnTo>
                  <a:lnTo>
                    <a:pt x="1" y="35"/>
                  </a:lnTo>
                  <a:lnTo>
                    <a:pt x="0" y="36"/>
                  </a:lnTo>
                  <a:lnTo>
                    <a:pt x="2" y="40"/>
                  </a:lnTo>
                  <a:lnTo>
                    <a:pt x="6" y="42"/>
                  </a:lnTo>
                  <a:lnTo>
                    <a:pt x="8" y="42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6" y="34"/>
                  </a:lnTo>
                  <a:lnTo>
                    <a:pt x="22" y="26"/>
                  </a:lnTo>
                  <a:lnTo>
                    <a:pt x="27" y="17"/>
                  </a:lnTo>
                  <a:lnTo>
                    <a:pt x="33" y="10"/>
                  </a:lnTo>
                  <a:lnTo>
                    <a:pt x="33" y="10"/>
                  </a:lnTo>
                  <a:lnTo>
                    <a:pt x="34" y="8"/>
                  </a:lnTo>
                  <a:lnTo>
                    <a:pt x="35" y="6"/>
                  </a:lnTo>
                  <a:lnTo>
                    <a:pt x="33" y="2"/>
                  </a:lnTo>
                  <a:lnTo>
                    <a:pt x="29" y="0"/>
                  </a:lnTo>
                  <a:lnTo>
                    <a:pt x="27" y="1"/>
                  </a:lnTo>
                  <a:lnTo>
                    <a:pt x="25" y="2"/>
                  </a:lnTo>
                  <a:lnTo>
                    <a:pt x="25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69" name="Freeform 494"/>
            <p:cNvSpPr/>
            <p:nvPr/>
          </p:nvSpPr>
          <p:spPr bwMode="auto">
            <a:xfrm>
              <a:off x="3640138" y="1130300"/>
              <a:ext cx="9525" cy="17463"/>
            </a:xfrm>
            <a:custGeom>
              <a:avLst/>
              <a:gdLst/>
              <a:ahLst/>
              <a:cxnLst>
                <a:cxn ang="0">
                  <a:pos x="10" y="6"/>
                </a:cxn>
                <a:cxn ang="0">
                  <a:pos x="10" y="6"/>
                </a:cxn>
                <a:cxn ang="0">
                  <a:pos x="9" y="13"/>
                </a:cxn>
                <a:cxn ang="0">
                  <a:pos x="7" y="20"/>
                </a:cxn>
                <a:cxn ang="0">
                  <a:pos x="0" y="33"/>
                </a:cxn>
                <a:cxn ang="0">
                  <a:pos x="0" y="33"/>
                </a:cxn>
                <a:cxn ang="0">
                  <a:pos x="0" y="36"/>
                </a:cxn>
                <a:cxn ang="0">
                  <a:pos x="0" y="38"/>
                </a:cxn>
                <a:cxn ang="0">
                  <a:pos x="3" y="41"/>
                </a:cxn>
                <a:cxn ang="0">
                  <a:pos x="7" y="42"/>
                </a:cxn>
                <a:cxn ang="0">
                  <a:pos x="8" y="41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8" y="23"/>
                </a:cxn>
                <a:cxn ang="0">
                  <a:pos x="21" y="15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22" y="3"/>
                </a:cxn>
                <a:cxn ang="0">
                  <a:pos x="21" y="2"/>
                </a:cxn>
                <a:cxn ang="0">
                  <a:pos x="17" y="0"/>
                </a:cxn>
                <a:cxn ang="0">
                  <a:pos x="13" y="2"/>
                </a:cxn>
                <a:cxn ang="0">
                  <a:pos x="12" y="3"/>
                </a:cxn>
                <a:cxn ang="0">
                  <a:pos x="10" y="6"/>
                </a:cxn>
                <a:cxn ang="0">
                  <a:pos x="10" y="6"/>
                </a:cxn>
              </a:cxnLst>
              <a:rect l="0" t="0" r="r" b="b"/>
              <a:pathLst>
                <a:path w="22" h="42">
                  <a:moveTo>
                    <a:pt x="10" y="6"/>
                  </a:moveTo>
                  <a:lnTo>
                    <a:pt x="10" y="6"/>
                  </a:lnTo>
                  <a:lnTo>
                    <a:pt x="9" y="13"/>
                  </a:lnTo>
                  <a:lnTo>
                    <a:pt x="7" y="20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6"/>
                  </a:lnTo>
                  <a:lnTo>
                    <a:pt x="0" y="38"/>
                  </a:lnTo>
                  <a:lnTo>
                    <a:pt x="3" y="41"/>
                  </a:lnTo>
                  <a:lnTo>
                    <a:pt x="7" y="42"/>
                  </a:lnTo>
                  <a:lnTo>
                    <a:pt x="8" y="41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8" y="23"/>
                  </a:lnTo>
                  <a:lnTo>
                    <a:pt x="21" y="15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2" y="3"/>
                  </a:lnTo>
                  <a:lnTo>
                    <a:pt x="21" y="2"/>
                  </a:lnTo>
                  <a:lnTo>
                    <a:pt x="17" y="0"/>
                  </a:lnTo>
                  <a:lnTo>
                    <a:pt x="13" y="2"/>
                  </a:lnTo>
                  <a:lnTo>
                    <a:pt x="12" y="3"/>
                  </a:lnTo>
                  <a:lnTo>
                    <a:pt x="10" y="6"/>
                  </a:lnTo>
                  <a:lnTo>
                    <a:pt x="1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70" name="Freeform 495"/>
            <p:cNvSpPr/>
            <p:nvPr/>
          </p:nvSpPr>
          <p:spPr bwMode="auto">
            <a:xfrm>
              <a:off x="3662363" y="1141413"/>
              <a:ext cx="14288" cy="23813"/>
            </a:xfrm>
            <a:custGeom>
              <a:avLst/>
              <a:gdLst/>
              <a:ahLst/>
              <a:cxnLst>
                <a:cxn ang="0">
                  <a:pos x="24" y="7"/>
                </a:cxn>
                <a:cxn ang="0">
                  <a:pos x="24" y="7"/>
                </a:cxn>
                <a:cxn ang="0">
                  <a:pos x="22" y="14"/>
                </a:cxn>
                <a:cxn ang="0">
                  <a:pos x="19" y="19"/>
                </a:cxn>
                <a:cxn ang="0">
                  <a:pos x="12" y="31"/>
                </a:cxn>
                <a:cxn ang="0">
                  <a:pos x="12" y="31"/>
                </a:cxn>
                <a:cxn ang="0">
                  <a:pos x="5" y="42"/>
                </a:cxn>
                <a:cxn ang="0">
                  <a:pos x="0" y="54"/>
                </a:cxn>
                <a:cxn ang="0">
                  <a:pos x="0" y="54"/>
                </a:cxn>
                <a:cxn ang="0">
                  <a:pos x="0" y="57"/>
                </a:cxn>
                <a:cxn ang="0">
                  <a:pos x="2" y="59"/>
                </a:cxn>
                <a:cxn ang="0">
                  <a:pos x="5" y="62"/>
                </a:cxn>
                <a:cxn ang="0">
                  <a:pos x="9" y="61"/>
                </a:cxn>
                <a:cxn ang="0">
                  <a:pos x="11" y="59"/>
                </a:cxn>
                <a:cxn ang="0">
                  <a:pos x="12" y="58"/>
                </a:cxn>
                <a:cxn ang="0">
                  <a:pos x="12" y="58"/>
                </a:cxn>
                <a:cxn ang="0">
                  <a:pos x="13" y="50"/>
                </a:cxn>
                <a:cxn ang="0">
                  <a:pos x="17" y="45"/>
                </a:cxn>
                <a:cxn ang="0">
                  <a:pos x="24" y="32"/>
                </a:cxn>
                <a:cxn ang="0">
                  <a:pos x="32" y="20"/>
                </a:cxn>
                <a:cxn ang="0">
                  <a:pos x="33" y="14"/>
                </a:cxn>
                <a:cxn ang="0">
                  <a:pos x="34" y="7"/>
                </a:cxn>
                <a:cxn ang="0">
                  <a:pos x="34" y="7"/>
                </a:cxn>
                <a:cxn ang="0">
                  <a:pos x="34" y="4"/>
                </a:cxn>
                <a:cxn ang="0">
                  <a:pos x="33" y="2"/>
                </a:cxn>
                <a:cxn ang="0">
                  <a:pos x="29" y="0"/>
                </a:cxn>
                <a:cxn ang="0">
                  <a:pos x="25" y="2"/>
                </a:cxn>
                <a:cxn ang="0">
                  <a:pos x="24" y="4"/>
                </a:cxn>
                <a:cxn ang="0">
                  <a:pos x="24" y="7"/>
                </a:cxn>
                <a:cxn ang="0">
                  <a:pos x="24" y="7"/>
                </a:cxn>
              </a:cxnLst>
              <a:rect l="0" t="0" r="r" b="b"/>
              <a:pathLst>
                <a:path w="34" h="62">
                  <a:moveTo>
                    <a:pt x="24" y="7"/>
                  </a:moveTo>
                  <a:lnTo>
                    <a:pt x="24" y="7"/>
                  </a:lnTo>
                  <a:lnTo>
                    <a:pt x="22" y="14"/>
                  </a:lnTo>
                  <a:lnTo>
                    <a:pt x="19" y="19"/>
                  </a:lnTo>
                  <a:lnTo>
                    <a:pt x="12" y="31"/>
                  </a:lnTo>
                  <a:lnTo>
                    <a:pt x="12" y="31"/>
                  </a:lnTo>
                  <a:lnTo>
                    <a:pt x="5" y="42"/>
                  </a:lnTo>
                  <a:lnTo>
                    <a:pt x="0" y="54"/>
                  </a:lnTo>
                  <a:lnTo>
                    <a:pt x="0" y="54"/>
                  </a:lnTo>
                  <a:lnTo>
                    <a:pt x="0" y="57"/>
                  </a:lnTo>
                  <a:lnTo>
                    <a:pt x="2" y="59"/>
                  </a:lnTo>
                  <a:lnTo>
                    <a:pt x="5" y="62"/>
                  </a:lnTo>
                  <a:lnTo>
                    <a:pt x="9" y="61"/>
                  </a:lnTo>
                  <a:lnTo>
                    <a:pt x="11" y="59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13" y="50"/>
                  </a:lnTo>
                  <a:lnTo>
                    <a:pt x="17" y="45"/>
                  </a:lnTo>
                  <a:lnTo>
                    <a:pt x="24" y="32"/>
                  </a:lnTo>
                  <a:lnTo>
                    <a:pt x="32" y="20"/>
                  </a:lnTo>
                  <a:lnTo>
                    <a:pt x="33" y="14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4"/>
                  </a:lnTo>
                  <a:lnTo>
                    <a:pt x="33" y="2"/>
                  </a:lnTo>
                  <a:lnTo>
                    <a:pt x="29" y="0"/>
                  </a:lnTo>
                  <a:lnTo>
                    <a:pt x="25" y="2"/>
                  </a:lnTo>
                  <a:lnTo>
                    <a:pt x="24" y="4"/>
                  </a:lnTo>
                  <a:lnTo>
                    <a:pt x="24" y="7"/>
                  </a:lnTo>
                  <a:lnTo>
                    <a:pt x="24" y="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71" name="Freeform 496"/>
            <p:cNvSpPr/>
            <p:nvPr/>
          </p:nvSpPr>
          <p:spPr bwMode="auto">
            <a:xfrm>
              <a:off x="3681413" y="1150938"/>
              <a:ext cx="15875" cy="25400"/>
            </a:xfrm>
            <a:custGeom>
              <a:avLst/>
              <a:gdLst/>
              <a:ahLst/>
              <a:cxnLst>
                <a:cxn ang="0">
                  <a:pos x="29" y="1"/>
                </a:cxn>
                <a:cxn ang="0">
                  <a:pos x="29" y="1"/>
                </a:cxn>
                <a:cxn ang="0">
                  <a:pos x="22" y="6"/>
                </a:cxn>
                <a:cxn ang="0">
                  <a:pos x="18" y="12"/>
                </a:cxn>
                <a:cxn ang="0">
                  <a:pos x="12" y="25"/>
                </a:cxn>
                <a:cxn ang="0">
                  <a:pos x="6" y="38"/>
                </a:cxn>
                <a:cxn ang="0">
                  <a:pos x="1" y="52"/>
                </a:cxn>
                <a:cxn ang="0">
                  <a:pos x="1" y="52"/>
                </a:cxn>
                <a:cxn ang="0">
                  <a:pos x="0" y="54"/>
                </a:cxn>
                <a:cxn ang="0">
                  <a:pos x="0" y="56"/>
                </a:cxn>
                <a:cxn ang="0">
                  <a:pos x="3" y="60"/>
                </a:cxn>
                <a:cxn ang="0">
                  <a:pos x="5" y="60"/>
                </a:cxn>
                <a:cxn ang="0">
                  <a:pos x="8" y="60"/>
                </a:cxn>
                <a:cxn ang="0">
                  <a:pos x="9" y="59"/>
                </a:cxn>
                <a:cxn ang="0">
                  <a:pos x="10" y="57"/>
                </a:cxn>
                <a:cxn ang="0">
                  <a:pos x="10" y="57"/>
                </a:cxn>
                <a:cxn ang="0">
                  <a:pos x="16" y="44"/>
                </a:cxn>
                <a:cxn ang="0">
                  <a:pos x="21" y="31"/>
                </a:cxn>
                <a:cxn ang="0">
                  <a:pos x="27" y="20"/>
                </a:cxn>
                <a:cxn ang="0">
                  <a:pos x="31" y="14"/>
                </a:cxn>
                <a:cxn ang="0">
                  <a:pos x="37" y="9"/>
                </a:cxn>
                <a:cxn ang="0">
                  <a:pos x="37" y="9"/>
                </a:cxn>
                <a:cxn ang="0">
                  <a:pos x="38" y="8"/>
                </a:cxn>
                <a:cxn ang="0">
                  <a:pos x="38" y="5"/>
                </a:cxn>
                <a:cxn ang="0">
                  <a:pos x="38" y="4"/>
                </a:cxn>
                <a:cxn ang="0">
                  <a:pos x="37" y="1"/>
                </a:cxn>
                <a:cxn ang="0">
                  <a:pos x="33" y="0"/>
                </a:cxn>
                <a:cxn ang="0">
                  <a:pos x="30" y="0"/>
                </a:cxn>
                <a:cxn ang="0">
                  <a:pos x="29" y="1"/>
                </a:cxn>
                <a:cxn ang="0">
                  <a:pos x="29" y="1"/>
                </a:cxn>
              </a:cxnLst>
              <a:rect l="0" t="0" r="r" b="b"/>
              <a:pathLst>
                <a:path w="38" h="60">
                  <a:moveTo>
                    <a:pt x="29" y="1"/>
                  </a:moveTo>
                  <a:lnTo>
                    <a:pt x="29" y="1"/>
                  </a:lnTo>
                  <a:lnTo>
                    <a:pt x="22" y="6"/>
                  </a:lnTo>
                  <a:lnTo>
                    <a:pt x="18" y="12"/>
                  </a:lnTo>
                  <a:lnTo>
                    <a:pt x="12" y="25"/>
                  </a:lnTo>
                  <a:lnTo>
                    <a:pt x="6" y="38"/>
                  </a:lnTo>
                  <a:lnTo>
                    <a:pt x="1" y="52"/>
                  </a:lnTo>
                  <a:lnTo>
                    <a:pt x="1" y="52"/>
                  </a:lnTo>
                  <a:lnTo>
                    <a:pt x="0" y="54"/>
                  </a:lnTo>
                  <a:lnTo>
                    <a:pt x="0" y="56"/>
                  </a:lnTo>
                  <a:lnTo>
                    <a:pt x="3" y="60"/>
                  </a:lnTo>
                  <a:lnTo>
                    <a:pt x="5" y="60"/>
                  </a:lnTo>
                  <a:lnTo>
                    <a:pt x="8" y="60"/>
                  </a:lnTo>
                  <a:lnTo>
                    <a:pt x="9" y="59"/>
                  </a:lnTo>
                  <a:lnTo>
                    <a:pt x="10" y="57"/>
                  </a:lnTo>
                  <a:lnTo>
                    <a:pt x="10" y="57"/>
                  </a:lnTo>
                  <a:lnTo>
                    <a:pt x="16" y="44"/>
                  </a:lnTo>
                  <a:lnTo>
                    <a:pt x="21" y="31"/>
                  </a:lnTo>
                  <a:lnTo>
                    <a:pt x="27" y="20"/>
                  </a:lnTo>
                  <a:lnTo>
                    <a:pt x="31" y="14"/>
                  </a:lnTo>
                  <a:lnTo>
                    <a:pt x="37" y="9"/>
                  </a:lnTo>
                  <a:lnTo>
                    <a:pt x="37" y="9"/>
                  </a:lnTo>
                  <a:lnTo>
                    <a:pt x="38" y="8"/>
                  </a:lnTo>
                  <a:lnTo>
                    <a:pt x="38" y="5"/>
                  </a:lnTo>
                  <a:lnTo>
                    <a:pt x="38" y="4"/>
                  </a:lnTo>
                  <a:lnTo>
                    <a:pt x="37" y="1"/>
                  </a:lnTo>
                  <a:lnTo>
                    <a:pt x="33" y="0"/>
                  </a:lnTo>
                  <a:lnTo>
                    <a:pt x="30" y="0"/>
                  </a:ln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72" name="Freeform 497"/>
            <p:cNvSpPr/>
            <p:nvPr/>
          </p:nvSpPr>
          <p:spPr bwMode="auto">
            <a:xfrm>
              <a:off x="3708401" y="1157288"/>
              <a:ext cx="9525" cy="19050"/>
            </a:xfrm>
            <a:custGeom>
              <a:avLst/>
              <a:gdLst/>
              <a:ahLst/>
              <a:cxnLst>
                <a:cxn ang="0">
                  <a:pos x="16" y="7"/>
                </a:cxn>
                <a:cxn ang="0">
                  <a:pos x="16" y="7"/>
                </a:cxn>
                <a:cxn ang="0">
                  <a:pos x="14" y="11"/>
                </a:cxn>
                <a:cxn ang="0">
                  <a:pos x="12" y="15"/>
                </a:cxn>
                <a:cxn ang="0">
                  <a:pos x="7" y="23"/>
                </a:cxn>
                <a:cxn ang="0">
                  <a:pos x="7" y="23"/>
                </a:cxn>
                <a:cxn ang="0">
                  <a:pos x="3" y="32"/>
                </a:cxn>
                <a:cxn ang="0">
                  <a:pos x="1" y="36"/>
                </a:cxn>
                <a:cxn ang="0">
                  <a:pos x="0" y="41"/>
                </a:cxn>
                <a:cxn ang="0">
                  <a:pos x="0" y="41"/>
                </a:cxn>
                <a:cxn ang="0">
                  <a:pos x="1" y="43"/>
                </a:cxn>
                <a:cxn ang="0">
                  <a:pos x="3" y="45"/>
                </a:cxn>
                <a:cxn ang="0">
                  <a:pos x="7" y="46"/>
                </a:cxn>
                <a:cxn ang="0">
                  <a:pos x="10" y="45"/>
                </a:cxn>
                <a:cxn ang="0">
                  <a:pos x="12" y="43"/>
                </a:cxn>
                <a:cxn ang="0">
                  <a:pos x="12" y="41"/>
                </a:cxn>
                <a:cxn ang="0">
                  <a:pos x="12" y="41"/>
                </a:cxn>
                <a:cxn ang="0">
                  <a:pos x="13" y="36"/>
                </a:cxn>
                <a:cxn ang="0">
                  <a:pos x="16" y="30"/>
                </a:cxn>
                <a:cxn ang="0">
                  <a:pos x="21" y="23"/>
                </a:cxn>
                <a:cxn ang="0">
                  <a:pos x="21" y="23"/>
                </a:cxn>
                <a:cxn ang="0">
                  <a:pos x="24" y="19"/>
                </a:cxn>
                <a:cxn ang="0">
                  <a:pos x="26" y="15"/>
                </a:cxn>
                <a:cxn ang="0">
                  <a:pos x="28" y="7"/>
                </a:cxn>
                <a:cxn ang="0">
                  <a:pos x="28" y="7"/>
                </a:cxn>
                <a:cxn ang="0">
                  <a:pos x="26" y="4"/>
                </a:cxn>
                <a:cxn ang="0">
                  <a:pos x="26" y="2"/>
                </a:cxn>
                <a:cxn ang="0">
                  <a:pos x="22" y="0"/>
                </a:cxn>
                <a:cxn ang="0">
                  <a:pos x="18" y="2"/>
                </a:cxn>
                <a:cxn ang="0">
                  <a:pos x="17" y="4"/>
                </a:cxn>
                <a:cxn ang="0">
                  <a:pos x="16" y="7"/>
                </a:cxn>
                <a:cxn ang="0">
                  <a:pos x="16" y="7"/>
                </a:cxn>
              </a:cxnLst>
              <a:rect l="0" t="0" r="r" b="b"/>
              <a:pathLst>
                <a:path w="28" h="46">
                  <a:moveTo>
                    <a:pt x="16" y="7"/>
                  </a:moveTo>
                  <a:lnTo>
                    <a:pt x="16" y="7"/>
                  </a:lnTo>
                  <a:lnTo>
                    <a:pt x="14" y="11"/>
                  </a:lnTo>
                  <a:lnTo>
                    <a:pt x="12" y="15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3" y="32"/>
                  </a:lnTo>
                  <a:lnTo>
                    <a:pt x="1" y="36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1" y="43"/>
                  </a:lnTo>
                  <a:lnTo>
                    <a:pt x="3" y="45"/>
                  </a:lnTo>
                  <a:lnTo>
                    <a:pt x="7" y="46"/>
                  </a:lnTo>
                  <a:lnTo>
                    <a:pt x="10" y="45"/>
                  </a:lnTo>
                  <a:lnTo>
                    <a:pt x="12" y="43"/>
                  </a:lnTo>
                  <a:lnTo>
                    <a:pt x="12" y="41"/>
                  </a:lnTo>
                  <a:lnTo>
                    <a:pt x="12" y="41"/>
                  </a:lnTo>
                  <a:lnTo>
                    <a:pt x="13" y="36"/>
                  </a:lnTo>
                  <a:lnTo>
                    <a:pt x="16" y="30"/>
                  </a:lnTo>
                  <a:lnTo>
                    <a:pt x="21" y="23"/>
                  </a:lnTo>
                  <a:lnTo>
                    <a:pt x="21" y="23"/>
                  </a:lnTo>
                  <a:lnTo>
                    <a:pt x="24" y="19"/>
                  </a:lnTo>
                  <a:lnTo>
                    <a:pt x="26" y="15"/>
                  </a:lnTo>
                  <a:lnTo>
                    <a:pt x="28" y="7"/>
                  </a:lnTo>
                  <a:lnTo>
                    <a:pt x="28" y="7"/>
                  </a:lnTo>
                  <a:lnTo>
                    <a:pt x="26" y="4"/>
                  </a:lnTo>
                  <a:lnTo>
                    <a:pt x="26" y="2"/>
                  </a:lnTo>
                  <a:lnTo>
                    <a:pt x="22" y="0"/>
                  </a:lnTo>
                  <a:lnTo>
                    <a:pt x="18" y="2"/>
                  </a:lnTo>
                  <a:lnTo>
                    <a:pt x="17" y="4"/>
                  </a:lnTo>
                  <a:lnTo>
                    <a:pt x="16" y="7"/>
                  </a:lnTo>
                  <a:lnTo>
                    <a:pt x="16" y="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73" name="Freeform 498"/>
            <p:cNvSpPr/>
            <p:nvPr/>
          </p:nvSpPr>
          <p:spPr bwMode="auto">
            <a:xfrm>
              <a:off x="3736976" y="1157288"/>
              <a:ext cx="7938" cy="17463"/>
            </a:xfrm>
            <a:custGeom>
              <a:avLst/>
              <a:gdLst/>
              <a:ahLst/>
              <a:cxnLst>
                <a:cxn ang="0">
                  <a:pos x="11" y="7"/>
                </a:cxn>
                <a:cxn ang="0">
                  <a:pos x="11" y="7"/>
                </a:cxn>
                <a:cxn ang="0">
                  <a:pos x="9" y="13"/>
                </a:cxn>
                <a:cxn ang="0">
                  <a:pos x="7" y="20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0" y="37"/>
                </a:cxn>
                <a:cxn ang="0">
                  <a:pos x="0" y="38"/>
                </a:cxn>
                <a:cxn ang="0">
                  <a:pos x="3" y="42"/>
                </a:cxn>
                <a:cxn ang="0">
                  <a:pos x="7" y="42"/>
                </a:cxn>
                <a:cxn ang="0">
                  <a:pos x="9" y="42"/>
                </a:cxn>
                <a:cxn ang="0">
                  <a:pos x="11" y="40"/>
                </a:cxn>
                <a:cxn ang="0">
                  <a:pos x="11" y="40"/>
                </a:cxn>
                <a:cxn ang="0">
                  <a:pos x="19" y="24"/>
                </a:cxn>
                <a:cxn ang="0">
                  <a:pos x="21" y="15"/>
                </a:cxn>
                <a:cxn ang="0">
                  <a:pos x="23" y="7"/>
                </a:cxn>
                <a:cxn ang="0">
                  <a:pos x="23" y="7"/>
                </a:cxn>
                <a:cxn ang="0">
                  <a:pos x="23" y="4"/>
                </a:cxn>
                <a:cxn ang="0">
                  <a:pos x="21" y="2"/>
                </a:cxn>
                <a:cxn ang="0">
                  <a:pos x="17" y="0"/>
                </a:cxn>
                <a:cxn ang="0">
                  <a:pos x="13" y="2"/>
                </a:cxn>
                <a:cxn ang="0">
                  <a:pos x="12" y="4"/>
                </a:cxn>
                <a:cxn ang="0">
                  <a:pos x="11" y="7"/>
                </a:cxn>
                <a:cxn ang="0">
                  <a:pos x="11" y="7"/>
                </a:cxn>
              </a:cxnLst>
              <a:rect l="0" t="0" r="r" b="b"/>
              <a:pathLst>
                <a:path w="23" h="42">
                  <a:moveTo>
                    <a:pt x="11" y="7"/>
                  </a:moveTo>
                  <a:lnTo>
                    <a:pt x="11" y="7"/>
                  </a:lnTo>
                  <a:lnTo>
                    <a:pt x="9" y="13"/>
                  </a:lnTo>
                  <a:lnTo>
                    <a:pt x="7" y="2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0" y="37"/>
                  </a:lnTo>
                  <a:lnTo>
                    <a:pt x="0" y="38"/>
                  </a:lnTo>
                  <a:lnTo>
                    <a:pt x="3" y="42"/>
                  </a:lnTo>
                  <a:lnTo>
                    <a:pt x="7" y="42"/>
                  </a:lnTo>
                  <a:lnTo>
                    <a:pt x="9" y="42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9" y="24"/>
                  </a:lnTo>
                  <a:lnTo>
                    <a:pt x="21" y="15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4"/>
                  </a:lnTo>
                  <a:lnTo>
                    <a:pt x="21" y="2"/>
                  </a:lnTo>
                  <a:lnTo>
                    <a:pt x="17" y="0"/>
                  </a:lnTo>
                  <a:lnTo>
                    <a:pt x="13" y="2"/>
                  </a:lnTo>
                  <a:lnTo>
                    <a:pt x="12" y="4"/>
                  </a:lnTo>
                  <a:lnTo>
                    <a:pt x="11" y="7"/>
                  </a:lnTo>
                  <a:lnTo>
                    <a:pt x="11" y="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74" name="Freeform 499"/>
            <p:cNvSpPr/>
            <p:nvPr/>
          </p:nvSpPr>
          <p:spPr bwMode="auto">
            <a:xfrm>
              <a:off x="3435351" y="1001713"/>
              <a:ext cx="53975" cy="57150"/>
            </a:xfrm>
            <a:custGeom>
              <a:avLst/>
              <a:gdLst/>
              <a:ahLst/>
              <a:cxnLst>
                <a:cxn ang="0">
                  <a:pos x="122" y="3"/>
                </a:cxn>
                <a:cxn ang="0">
                  <a:pos x="122" y="3"/>
                </a:cxn>
                <a:cxn ang="0">
                  <a:pos x="116" y="11"/>
                </a:cxn>
                <a:cxn ang="0">
                  <a:pos x="108" y="17"/>
                </a:cxn>
                <a:cxn ang="0">
                  <a:pos x="94" y="30"/>
                </a:cxn>
                <a:cxn ang="0">
                  <a:pos x="57" y="67"/>
                </a:cxn>
                <a:cxn ang="0">
                  <a:pos x="57" y="67"/>
                </a:cxn>
                <a:cxn ang="0">
                  <a:pos x="42" y="83"/>
                </a:cxn>
                <a:cxn ang="0">
                  <a:pos x="25" y="100"/>
                </a:cxn>
                <a:cxn ang="0">
                  <a:pos x="17" y="108"/>
                </a:cxn>
                <a:cxn ang="0">
                  <a:pos x="10" y="117"/>
                </a:cxn>
                <a:cxn ang="0">
                  <a:pos x="4" y="127"/>
                </a:cxn>
                <a:cxn ang="0">
                  <a:pos x="0" y="138"/>
                </a:cxn>
                <a:cxn ang="0">
                  <a:pos x="0" y="138"/>
                </a:cxn>
                <a:cxn ang="0">
                  <a:pos x="0" y="139"/>
                </a:cxn>
                <a:cxn ang="0">
                  <a:pos x="0" y="142"/>
                </a:cxn>
                <a:cxn ang="0">
                  <a:pos x="1" y="143"/>
                </a:cxn>
                <a:cxn ang="0">
                  <a:pos x="4" y="144"/>
                </a:cxn>
                <a:cxn ang="0">
                  <a:pos x="8" y="143"/>
                </a:cxn>
                <a:cxn ang="0">
                  <a:pos x="9" y="143"/>
                </a:cxn>
                <a:cxn ang="0">
                  <a:pos x="10" y="140"/>
                </a:cxn>
                <a:cxn ang="0">
                  <a:pos x="10" y="140"/>
                </a:cxn>
                <a:cxn ang="0">
                  <a:pos x="16" y="128"/>
                </a:cxn>
                <a:cxn ang="0">
                  <a:pos x="23" y="118"/>
                </a:cxn>
                <a:cxn ang="0">
                  <a:pos x="31" y="108"/>
                </a:cxn>
                <a:cxn ang="0">
                  <a:pos x="40" y="98"/>
                </a:cxn>
                <a:cxn ang="0">
                  <a:pos x="60" y="79"/>
                </a:cxn>
                <a:cxn ang="0">
                  <a:pos x="78" y="62"/>
                </a:cxn>
                <a:cxn ang="0">
                  <a:pos x="78" y="62"/>
                </a:cxn>
                <a:cxn ang="0">
                  <a:pos x="93" y="49"/>
                </a:cxn>
                <a:cxn ang="0">
                  <a:pos x="107" y="36"/>
                </a:cxn>
                <a:cxn ang="0">
                  <a:pos x="120" y="23"/>
                </a:cxn>
                <a:cxn ang="0">
                  <a:pos x="127" y="16"/>
                </a:cxn>
                <a:cxn ang="0">
                  <a:pos x="132" y="8"/>
                </a:cxn>
                <a:cxn ang="0">
                  <a:pos x="132" y="8"/>
                </a:cxn>
                <a:cxn ang="0">
                  <a:pos x="133" y="6"/>
                </a:cxn>
                <a:cxn ang="0">
                  <a:pos x="132" y="4"/>
                </a:cxn>
                <a:cxn ang="0">
                  <a:pos x="129" y="0"/>
                </a:cxn>
                <a:cxn ang="0">
                  <a:pos x="125" y="0"/>
                </a:cxn>
                <a:cxn ang="0">
                  <a:pos x="124" y="0"/>
                </a:cxn>
                <a:cxn ang="0">
                  <a:pos x="122" y="3"/>
                </a:cxn>
                <a:cxn ang="0">
                  <a:pos x="122" y="3"/>
                </a:cxn>
              </a:cxnLst>
              <a:rect l="0" t="0" r="r" b="b"/>
              <a:pathLst>
                <a:path w="133" h="144">
                  <a:moveTo>
                    <a:pt x="122" y="3"/>
                  </a:moveTo>
                  <a:lnTo>
                    <a:pt x="122" y="3"/>
                  </a:lnTo>
                  <a:lnTo>
                    <a:pt x="116" y="11"/>
                  </a:lnTo>
                  <a:lnTo>
                    <a:pt x="108" y="17"/>
                  </a:lnTo>
                  <a:lnTo>
                    <a:pt x="94" y="30"/>
                  </a:lnTo>
                  <a:lnTo>
                    <a:pt x="57" y="67"/>
                  </a:lnTo>
                  <a:lnTo>
                    <a:pt x="57" y="67"/>
                  </a:lnTo>
                  <a:lnTo>
                    <a:pt x="42" y="83"/>
                  </a:lnTo>
                  <a:lnTo>
                    <a:pt x="25" y="100"/>
                  </a:lnTo>
                  <a:lnTo>
                    <a:pt x="17" y="108"/>
                  </a:lnTo>
                  <a:lnTo>
                    <a:pt x="10" y="117"/>
                  </a:lnTo>
                  <a:lnTo>
                    <a:pt x="4" y="127"/>
                  </a:lnTo>
                  <a:lnTo>
                    <a:pt x="0" y="138"/>
                  </a:lnTo>
                  <a:lnTo>
                    <a:pt x="0" y="138"/>
                  </a:lnTo>
                  <a:lnTo>
                    <a:pt x="0" y="139"/>
                  </a:lnTo>
                  <a:lnTo>
                    <a:pt x="0" y="142"/>
                  </a:lnTo>
                  <a:lnTo>
                    <a:pt x="1" y="143"/>
                  </a:lnTo>
                  <a:lnTo>
                    <a:pt x="4" y="144"/>
                  </a:lnTo>
                  <a:lnTo>
                    <a:pt x="8" y="143"/>
                  </a:lnTo>
                  <a:lnTo>
                    <a:pt x="9" y="143"/>
                  </a:lnTo>
                  <a:lnTo>
                    <a:pt x="10" y="140"/>
                  </a:lnTo>
                  <a:lnTo>
                    <a:pt x="10" y="140"/>
                  </a:lnTo>
                  <a:lnTo>
                    <a:pt x="16" y="128"/>
                  </a:lnTo>
                  <a:lnTo>
                    <a:pt x="23" y="118"/>
                  </a:lnTo>
                  <a:lnTo>
                    <a:pt x="31" y="108"/>
                  </a:lnTo>
                  <a:lnTo>
                    <a:pt x="40" y="98"/>
                  </a:lnTo>
                  <a:lnTo>
                    <a:pt x="60" y="79"/>
                  </a:lnTo>
                  <a:lnTo>
                    <a:pt x="78" y="62"/>
                  </a:lnTo>
                  <a:lnTo>
                    <a:pt x="78" y="62"/>
                  </a:lnTo>
                  <a:lnTo>
                    <a:pt x="93" y="49"/>
                  </a:lnTo>
                  <a:lnTo>
                    <a:pt x="107" y="36"/>
                  </a:lnTo>
                  <a:lnTo>
                    <a:pt x="120" y="23"/>
                  </a:lnTo>
                  <a:lnTo>
                    <a:pt x="127" y="16"/>
                  </a:lnTo>
                  <a:lnTo>
                    <a:pt x="132" y="8"/>
                  </a:lnTo>
                  <a:lnTo>
                    <a:pt x="132" y="8"/>
                  </a:lnTo>
                  <a:lnTo>
                    <a:pt x="133" y="6"/>
                  </a:lnTo>
                  <a:lnTo>
                    <a:pt x="132" y="4"/>
                  </a:lnTo>
                  <a:lnTo>
                    <a:pt x="129" y="0"/>
                  </a:lnTo>
                  <a:lnTo>
                    <a:pt x="125" y="0"/>
                  </a:lnTo>
                  <a:lnTo>
                    <a:pt x="124" y="0"/>
                  </a:lnTo>
                  <a:lnTo>
                    <a:pt x="122" y="3"/>
                  </a:lnTo>
                  <a:lnTo>
                    <a:pt x="12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75" name="Freeform 500"/>
            <p:cNvSpPr/>
            <p:nvPr/>
          </p:nvSpPr>
          <p:spPr bwMode="auto">
            <a:xfrm>
              <a:off x="3441701" y="1014413"/>
              <a:ext cx="69850" cy="73025"/>
            </a:xfrm>
            <a:custGeom>
              <a:avLst/>
              <a:gdLst/>
              <a:ahLst/>
              <a:cxnLst>
                <a:cxn ang="0">
                  <a:pos x="168" y="0"/>
                </a:cxn>
                <a:cxn ang="0">
                  <a:pos x="168" y="0"/>
                </a:cxn>
                <a:cxn ang="0">
                  <a:pos x="159" y="7"/>
                </a:cxn>
                <a:cxn ang="0">
                  <a:pos x="151" y="13"/>
                </a:cxn>
                <a:cxn ang="0">
                  <a:pos x="136" y="28"/>
                </a:cxn>
                <a:cxn ang="0">
                  <a:pos x="136" y="28"/>
                </a:cxn>
                <a:cxn ang="0">
                  <a:pos x="113" y="53"/>
                </a:cxn>
                <a:cxn ang="0">
                  <a:pos x="91" y="78"/>
                </a:cxn>
                <a:cxn ang="0">
                  <a:pos x="91" y="78"/>
                </a:cxn>
                <a:cxn ang="0">
                  <a:pos x="47" y="129"/>
                </a:cxn>
                <a:cxn ang="0">
                  <a:pos x="25" y="153"/>
                </a:cxn>
                <a:cxn ang="0">
                  <a:pos x="3" y="177"/>
                </a:cxn>
                <a:cxn ang="0">
                  <a:pos x="3" y="177"/>
                </a:cxn>
                <a:cxn ang="0">
                  <a:pos x="2" y="180"/>
                </a:cxn>
                <a:cxn ang="0">
                  <a:pos x="0" y="181"/>
                </a:cxn>
                <a:cxn ang="0">
                  <a:pos x="3" y="185"/>
                </a:cxn>
                <a:cxn ang="0">
                  <a:pos x="7" y="186"/>
                </a:cxn>
                <a:cxn ang="0">
                  <a:pos x="8" y="186"/>
                </a:cxn>
                <a:cxn ang="0">
                  <a:pos x="11" y="185"/>
                </a:cxn>
                <a:cxn ang="0">
                  <a:pos x="11" y="185"/>
                </a:cxn>
                <a:cxn ang="0">
                  <a:pos x="32" y="163"/>
                </a:cxn>
                <a:cxn ang="0">
                  <a:pos x="51" y="140"/>
                </a:cxn>
                <a:cxn ang="0">
                  <a:pos x="91" y="95"/>
                </a:cxn>
                <a:cxn ang="0">
                  <a:pos x="91" y="95"/>
                </a:cxn>
                <a:cxn ang="0">
                  <a:pos x="110" y="72"/>
                </a:cxn>
                <a:cxn ang="0">
                  <a:pos x="130" y="50"/>
                </a:cxn>
                <a:cxn ang="0">
                  <a:pos x="130" y="50"/>
                </a:cxn>
                <a:cxn ang="0">
                  <a:pos x="149" y="29"/>
                </a:cxn>
                <a:cxn ang="0">
                  <a:pos x="161" y="19"/>
                </a:cxn>
                <a:cxn ang="0">
                  <a:pos x="166" y="15"/>
                </a:cxn>
                <a:cxn ang="0">
                  <a:pos x="173" y="11"/>
                </a:cxn>
                <a:cxn ang="0">
                  <a:pos x="173" y="11"/>
                </a:cxn>
                <a:cxn ang="0">
                  <a:pos x="174" y="10"/>
                </a:cxn>
                <a:cxn ang="0">
                  <a:pos x="176" y="7"/>
                </a:cxn>
                <a:cxn ang="0">
                  <a:pos x="176" y="6"/>
                </a:cxn>
                <a:cxn ang="0">
                  <a:pos x="176" y="3"/>
                </a:cxn>
                <a:cxn ang="0">
                  <a:pos x="172" y="0"/>
                </a:cxn>
                <a:cxn ang="0">
                  <a:pos x="169" y="0"/>
                </a:cxn>
                <a:cxn ang="0">
                  <a:pos x="168" y="0"/>
                </a:cxn>
                <a:cxn ang="0">
                  <a:pos x="168" y="0"/>
                </a:cxn>
              </a:cxnLst>
              <a:rect l="0" t="0" r="r" b="b"/>
              <a:pathLst>
                <a:path w="176" h="186">
                  <a:moveTo>
                    <a:pt x="168" y="0"/>
                  </a:moveTo>
                  <a:lnTo>
                    <a:pt x="168" y="0"/>
                  </a:lnTo>
                  <a:lnTo>
                    <a:pt x="159" y="7"/>
                  </a:lnTo>
                  <a:lnTo>
                    <a:pt x="151" y="13"/>
                  </a:lnTo>
                  <a:lnTo>
                    <a:pt x="136" y="28"/>
                  </a:lnTo>
                  <a:lnTo>
                    <a:pt x="136" y="28"/>
                  </a:lnTo>
                  <a:lnTo>
                    <a:pt x="113" y="53"/>
                  </a:lnTo>
                  <a:lnTo>
                    <a:pt x="91" y="78"/>
                  </a:lnTo>
                  <a:lnTo>
                    <a:pt x="91" y="78"/>
                  </a:lnTo>
                  <a:lnTo>
                    <a:pt x="47" y="129"/>
                  </a:lnTo>
                  <a:lnTo>
                    <a:pt x="25" y="153"/>
                  </a:lnTo>
                  <a:lnTo>
                    <a:pt x="3" y="177"/>
                  </a:lnTo>
                  <a:lnTo>
                    <a:pt x="3" y="177"/>
                  </a:lnTo>
                  <a:lnTo>
                    <a:pt x="2" y="180"/>
                  </a:lnTo>
                  <a:lnTo>
                    <a:pt x="0" y="181"/>
                  </a:lnTo>
                  <a:lnTo>
                    <a:pt x="3" y="185"/>
                  </a:lnTo>
                  <a:lnTo>
                    <a:pt x="7" y="186"/>
                  </a:lnTo>
                  <a:lnTo>
                    <a:pt x="8" y="186"/>
                  </a:lnTo>
                  <a:lnTo>
                    <a:pt x="11" y="185"/>
                  </a:lnTo>
                  <a:lnTo>
                    <a:pt x="11" y="185"/>
                  </a:lnTo>
                  <a:lnTo>
                    <a:pt x="32" y="163"/>
                  </a:lnTo>
                  <a:lnTo>
                    <a:pt x="51" y="140"/>
                  </a:lnTo>
                  <a:lnTo>
                    <a:pt x="91" y="95"/>
                  </a:lnTo>
                  <a:lnTo>
                    <a:pt x="91" y="95"/>
                  </a:lnTo>
                  <a:lnTo>
                    <a:pt x="110" y="72"/>
                  </a:lnTo>
                  <a:lnTo>
                    <a:pt x="130" y="50"/>
                  </a:lnTo>
                  <a:lnTo>
                    <a:pt x="130" y="50"/>
                  </a:lnTo>
                  <a:lnTo>
                    <a:pt x="149" y="29"/>
                  </a:lnTo>
                  <a:lnTo>
                    <a:pt x="161" y="19"/>
                  </a:lnTo>
                  <a:lnTo>
                    <a:pt x="166" y="15"/>
                  </a:lnTo>
                  <a:lnTo>
                    <a:pt x="173" y="11"/>
                  </a:lnTo>
                  <a:lnTo>
                    <a:pt x="173" y="11"/>
                  </a:lnTo>
                  <a:lnTo>
                    <a:pt x="174" y="10"/>
                  </a:lnTo>
                  <a:lnTo>
                    <a:pt x="176" y="7"/>
                  </a:lnTo>
                  <a:lnTo>
                    <a:pt x="176" y="6"/>
                  </a:lnTo>
                  <a:lnTo>
                    <a:pt x="176" y="3"/>
                  </a:lnTo>
                  <a:lnTo>
                    <a:pt x="172" y="0"/>
                  </a:lnTo>
                  <a:lnTo>
                    <a:pt x="169" y="0"/>
                  </a:lnTo>
                  <a:lnTo>
                    <a:pt x="168" y="0"/>
                  </a:lnTo>
                  <a:lnTo>
                    <a:pt x="16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76" name="Freeform 501"/>
            <p:cNvSpPr/>
            <p:nvPr/>
          </p:nvSpPr>
          <p:spPr bwMode="auto">
            <a:xfrm>
              <a:off x="3465513" y="1044575"/>
              <a:ext cx="50800" cy="57150"/>
            </a:xfrm>
            <a:custGeom>
              <a:avLst/>
              <a:gdLst/>
              <a:ahLst/>
              <a:cxnLst>
                <a:cxn ang="0">
                  <a:pos x="115" y="2"/>
                </a:cxn>
                <a:cxn ang="0">
                  <a:pos x="115" y="2"/>
                </a:cxn>
                <a:cxn ang="0">
                  <a:pos x="86" y="34"/>
                </a:cxn>
                <a:cxn ang="0">
                  <a:pos x="57" y="67"/>
                </a:cxn>
                <a:cxn ang="0">
                  <a:pos x="1" y="135"/>
                </a:cxn>
                <a:cxn ang="0">
                  <a:pos x="1" y="135"/>
                </a:cxn>
                <a:cxn ang="0">
                  <a:pos x="0" y="138"/>
                </a:cxn>
                <a:cxn ang="0">
                  <a:pos x="0" y="140"/>
                </a:cxn>
                <a:cxn ang="0">
                  <a:pos x="2" y="143"/>
                </a:cxn>
                <a:cxn ang="0">
                  <a:pos x="4" y="144"/>
                </a:cxn>
                <a:cxn ang="0">
                  <a:pos x="5" y="145"/>
                </a:cxn>
                <a:cxn ang="0">
                  <a:pos x="8" y="144"/>
                </a:cxn>
                <a:cxn ang="0">
                  <a:pos x="9" y="143"/>
                </a:cxn>
                <a:cxn ang="0">
                  <a:pos x="9" y="143"/>
                </a:cxn>
                <a:cxn ang="0">
                  <a:pos x="65" y="75"/>
                </a:cxn>
                <a:cxn ang="0">
                  <a:pos x="94" y="42"/>
                </a:cxn>
                <a:cxn ang="0">
                  <a:pos x="124" y="9"/>
                </a:cxn>
                <a:cxn ang="0">
                  <a:pos x="124" y="9"/>
                </a:cxn>
                <a:cxn ang="0">
                  <a:pos x="125" y="8"/>
                </a:cxn>
                <a:cxn ang="0">
                  <a:pos x="125" y="5"/>
                </a:cxn>
                <a:cxn ang="0">
                  <a:pos x="123" y="2"/>
                </a:cxn>
                <a:cxn ang="0">
                  <a:pos x="120" y="0"/>
                </a:cxn>
                <a:cxn ang="0">
                  <a:pos x="118" y="0"/>
                </a:cxn>
                <a:cxn ang="0">
                  <a:pos x="115" y="2"/>
                </a:cxn>
                <a:cxn ang="0">
                  <a:pos x="115" y="2"/>
                </a:cxn>
              </a:cxnLst>
              <a:rect l="0" t="0" r="r" b="b"/>
              <a:pathLst>
                <a:path w="125" h="145">
                  <a:moveTo>
                    <a:pt x="115" y="2"/>
                  </a:moveTo>
                  <a:lnTo>
                    <a:pt x="115" y="2"/>
                  </a:lnTo>
                  <a:lnTo>
                    <a:pt x="86" y="34"/>
                  </a:lnTo>
                  <a:lnTo>
                    <a:pt x="57" y="67"/>
                  </a:lnTo>
                  <a:lnTo>
                    <a:pt x="1" y="135"/>
                  </a:lnTo>
                  <a:lnTo>
                    <a:pt x="1" y="135"/>
                  </a:lnTo>
                  <a:lnTo>
                    <a:pt x="0" y="138"/>
                  </a:lnTo>
                  <a:lnTo>
                    <a:pt x="0" y="140"/>
                  </a:lnTo>
                  <a:lnTo>
                    <a:pt x="2" y="143"/>
                  </a:lnTo>
                  <a:lnTo>
                    <a:pt x="4" y="144"/>
                  </a:lnTo>
                  <a:lnTo>
                    <a:pt x="5" y="145"/>
                  </a:lnTo>
                  <a:lnTo>
                    <a:pt x="8" y="144"/>
                  </a:lnTo>
                  <a:lnTo>
                    <a:pt x="9" y="143"/>
                  </a:lnTo>
                  <a:lnTo>
                    <a:pt x="9" y="143"/>
                  </a:lnTo>
                  <a:lnTo>
                    <a:pt x="65" y="75"/>
                  </a:lnTo>
                  <a:lnTo>
                    <a:pt x="94" y="42"/>
                  </a:lnTo>
                  <a:lnTo>
                    <a:pt x="124" y="9"/>
                  </a:lnTo>
                  <a:lnTo>
                    <a:pt x="124" y="9"/>
                  </a:lnTo>
                  <a:lnTo>
                    <a:pt x="125" y="8"/>
                  </a:lnTo>
                  <a:lnTo>
                    <a:pt x="125" y="5"/>
                  </a:lnTo>
                  <a:lnTo>
                    <a:pt x="123" y="2"/>
                  </a:lnTo>
                  <a:lnTo>
                    <a:pt x="120" y="0"/>
                  </a:lnTo>
                  <a:lnTo>
                    <a:pt x="118" y="0"/>
                  </a:lnTo>
                  <a:lnTo>
                    <a:pt x="115" y="2"/>
                  </a:lnTo>
                  <a:lnTo>
                    <a:pt x="115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77" name="Freeform 502"/>
            <p:cNvSpPr/>
            <p:nvPr/>
          </p:nvSpPr>
          <p:spPr bwMode="auto">
            <a:xfrm>
              <a:off x="3430588" y="1176338"/>
              <a:ext cx="38100" cy="52388"/>
            </a:xfrm>
            <a:custGeom>
              <a:avLst/>
              <a:gdLst/>
              <a:ahLst/>
              <a:cxnLst>
                <a:cxn ang="0">
                  <a:pos x="89" y="1"/>
                </a:cxn>
                <a:cxn ang="0">
                  <a:pos x="89" y="1"/>
                </a:cxn>
                <a:cxn ang="0">
                  <a:pos x="64" y="33"/>
                </a:cxn>
                <a:cxn ang="0">
                  <a:pos x="39" y="64"/>
                </a:cxn>
                <a:cxn ang="0">
                  <a:pos x="39" y="64"/>
                </a:cxn>
                <a:cxn ang="0">
                  <a:pos x="17" y="94"/>
                </a:cxn>
                <a:cxn ang="0">
                  <a:pos x="8" y="110"/>
                </a:cxn>
                <a:cxn ang="0">
                  <a:pos x="4" y="118"/>
                </a:cxn>
                <a:cxn ang="0">
                  <a:pos x="0" y="126"/>
                </a:cxn>
                <a:cxn ang="0">
                  <a:pos x="0" y="126"/>
                </a:cxn>
                <a:cxn ang="0">
                  <a:pos x="0" y="128"/>
                </a:cxn>
                <a:cxn ang="0">
                  <a:pos x="2" y="131"/>
                </a:cxn>
                <a:cxn ang="0">
                  <a:pos x="4" y="133"/>
                </a:cxn>
                <a:cxn ang="0">
                  <a:pos x="8" y="132"/>
                </a:cxn>
                <a:cxn ang="0">
                  <a:pos x="11" y="131"/>
                </a:cxn>
                <a:cxn ang="0">
                  <a:pos x="12" y="130"/>
                </a:cxn>
                <a:cxn ang="0">
                  <a:pos x="12" y="130"/>
                </a:cxn>
                <a:cxn ang="0">
                  <a:pos x="15" y="122"/>
                </a:cxn>
                <a:cxn ang="0">
                  <a:pos x="17" y="115"/>
                </a:cxn>
                <a:cxn ang="0">
                  <a:pos x="26" y="102"/>
                </a:cxn>
                <a:cxn ang="0">
                  <a:pos x="36" y="90"/>
                </a:cxn>
                <a:cxn ang="0">
                  <a:pos x="45" y="77"/>
                </a:cxn>
                <a:cxn ang="0">
                  <a:pos x="45" y="77"/>
                </a:cxn>
                <a:cxn ang="0">
                  <a:pos x="58" y="60"/>
                </a:cxn>
                <a:cxn ang="0">
                  <a:pos x="71" y="43"/>
                </a:cxn>
                <a:cxn ang="0">
                  <a:pos x="97" y="11"/>
                </a:cxn>
                <a:cxn ang="0">
                  <a:pos x="97" y="11"/>
                </a:cxn>
                <a:cxn ang="0">
                  <a:pos x="98" y="8"/>
                </a:cxn>
                <a:cxn ang="0">
                  <a:pos x="98" y="5"/>
                </a:cxn>
                <a:cxn ang="0">
                  <a:pos x="97" y="1"/>
                </a:cxn>
                <a:cxn ang="0">
                  <a:pos x="96" y="0"/>
                </a:cxn>
                <a:cxn ang="0">
                  <a:pos x="93" y="0"/>
                </a:cxn>
                <a:cxn ang="0">
                  <a:pos x="92" y="0"/>
                </a:cxn>
                <a:cxn ang="0">
                  <a:pos x="89" y="1"/>
                </a:cxn>
                <a:cxn ang="0">
                  <a:pos x="89" y="1"/>
                </a:cxn>
              </a:cxnLst>
              <a:rect l="0" t="0" r="r" b="b"/>
              <a:pathLst>
                <a:path w="98" h="133">
                  <a:moveTo>
                    <a:pt x="89" y="1"/>
                  </a:moveTo>
                  <a:lnTo>
                    <a:pt x="89" y="1"/>
                  </a:lnTo>
                  <a:lnTo>
                    <a:pt x="64" y="33"/>
                  </a:lnTo>
                  <a:lnTo>
                    <a:pt x="39" y="64"/>
                  </a:lnTo>
                  <a:lnTo>
                    <a:pt x="39" y="64"/>
                  </a:lnTo>
                  <a:lnTo>
                    <a:pt x="17" y="94"/>
                  </a:lnTo>
                  <a:lnTo>
                    <a:pt x="8" y="110"/>
                  </a:lnTo>
                  <a:lnTo>
                    <a:pt x="4" y="118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8"/>
                  </a:lnTo>
                  <a:lnTo>
                    <a:pt x="2" y="131"/>
                  </a:lnTo>
                  <a:lnTo>
                    <a:pt x="4" y="133"/>
                  </a:lnTo>
                  <a:lnTo>
                    <a:pt x="8" y="132"/>
                  </a:lnTo>
                  <a:lnTo>
                    <a:pt x="11" y="131"/>
                  </a:lnTo>
                  <a:lnTo>
                    <a:pt x="12" y="130"/>
                  </a:lnTo>
                  <a:lnTo>
                    <a:pt x="12" y="130"/>
                  </a:lnTo>
                  <a:lnTo>
                    <a:pt x="15" y="122"/>
                  </a:lnTo>
                  <a:lnTo>
                    <a:pt x="17" y="115"/>
                  </a:lnTo>
                  <a:lnTo>
                    <a:pt x="26" y="102"/>
                  </a:lnTo>
                  <a:lnTo>
                    <a:pt x="36" y="90"/>
                  </a:lnTo>
                  <a:lnTo>
                    <a:pt x="45" y="77"/>
                  </a:lnTo>
                  <a:lnTo>
                    <a:pt x="45" y="77"/>
                  </a:lnTo>
                  <a:lnTo>
                    <a:pt x="58" y="60"/>
                  </a:lnTo>
                  <a:lnTo>
                    <a:pt x="71" y="43"/>
                  </a:lnTo>
                  <a:lnTo>
                    <a:pt x="97" y="11"/>
                  </a:lnTo>
                  <a:lnTo>
                    <a:pt x="97" y="11"/>
                  </a:lnTo>
                  <a:lnTo>
                    <a:pt x="98" y="8"/>
                  </a:lnTo>
                  <a:lnTo>
                    <a:pt x="98" y="5"/>
                  </a:lnTo>
                  <a:lnTo>
                    <a:pt x="97" y="1"/>
                  </a:lnTo>
                  <a:lnTo>
                    <a:pt x="96" y="0"/>
                  </a:lnTo>
                  <a:lnTo>
                    <a:pt x="93" y="0"/>
                  </a:lnTo>
                  <a:lnTo>
                    <a:pt x="92" y="0"/>
                  </a:lnTo>
                  <a:lnTo>
                    <a:pt x="89" y="1"/>
                  </a:lnTo>
                  <a:lnTo>
                    <a:pt x="8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78" name="Freeform 503"/>
            <p:cNvSpPr/>
            <p:nvPr/>
          </p:nvSpPr>
          <p:spPr bwMode="auto">
            <a:xfrm>
              <a:off x="3443288" y="1169988"/>
              <a:ext cx="65088" cy="79375"/>
            </a:xfrm>
            <a:custGeom>
              <a:avLst/>
              <a:gdLst/>
              <a:ahLst/>
              <a:cxnLst>
                <a:cxn ang="0">
                  <a:pos x="155" y="3"/>
                </a:cxn>
                <a:cxn ang="0">
                  <a:pos x="155" y="3"/>
                </a:cxn>
                <a:cxn ang="0">
                  <a:pos x="135" y="27"/>
                </a:cxn>
                <a:cxn ang="0">
                  <a:pos x="115" y="50"/>
                </a:cxn>
                <a:cxn ang="0">
                  <a:pos x="75" y="96"/>
                </a:cxn>
                <a:cxn ang="0">
                  <a:pos x="55" y="119"/>
                </a:cxn>
                <a:cxn ang="0">
                  <a:pos x="36" y="143"/>
                </a:cxn>
                <a:cxn ang="0">
                  <a:pos x="17" y="168"/>
                </a:cxn>
                <a:cxn ang="0">
                  <a:pos x="2" y="194"/>
                </a:cxn>
                <a:cxn ang="0">
                  <a:pos x="2" y="194"/>
                </a:cxn>
                <a:cxn ang="0">
                  <a:pos x="0" y="197"/>
                </a:cxn>
                <a:cxn ang="0">
                  <a:pos x="0" y="199"/>
                </a:cxn>
                <a:cxn ang="0">
                  <a:pos x="3" y="202"/>
                </a:cxn>
                <a:cxn ang="0">
                  <a:pos x="8" y="203"/>
                </a:cxn>
                <a:cxn ang="0">
                  <a:pos x="9" y="202"/>
                </a:cxn>
                <a:cxn ang="0">
                  <a:pos x="11" y="200"/>
                </a:cxn>
                <a:cxn ang="0">
                  <a:pos x="11" y="200"/>
                </a:cxn>
                <a:cxn ang="0">
                  <a:pos x="28" y="174"/>
                </a:cxn>
                <a:cxn ang="0">
                  <a:pos x="45" y="149"/>
                </a:cxn>
                <a:cxn ang="0">
                  <a:pos x="64" y="126"/>
                </a:cxn>
                <a:cxn ang="0">
                  <a:pos x="84" y="102"/>
                </a:cxn>
                <a:cxn ang="0">
                  <a:pos x="123" y="57"/>
                </a:cxn>
                <a:cxn ang="0">
                  <a:pos x="144" y="34"/>
                </a:cxn>
                <a:cxn ang="0">
                  <a:pos x="162" y="11"/>
                </a:cxn>
                <a:cxn ang="0">
                  <a:pos x="162" y="11"/>
                </a:cxn>
                <a:cxn ang="0">
                  <a:pos x="164" y="8"/>
                </a:cxn>
                <a:cxn ang="0">
                  <a:pos x="164" y="7"/>
                </a:cxn>
                <a:cxn ang="0">
                  <a:pos x="162" y="3"/>
                </a:cxn>
                <a:cxn ang="0">
                  <a:pos x="160" y="2"/>
                </a:cxn>
                <a:cxn ang="0">
                  <a:pos x="158" y="0"/>
                </a:cxn>
                <a:cxn ang="0">
                  <a:pos x="156" y="2"/>
                </a:cxn>
                <a:cxn ang="0">
                  <a:pos x="155" y="3"/>
                </a:cxn>
                <a:cxn ang="0">
                  <a:pos x="155" y="3"/>
                </a:cxn>
              </a:cxnLst>
              <a:rect l="0" t="0" r="r" b="b"/>
              <a:pathLst>
                <a:path w="164" h="203">
                  <a:moveTo>
                    <a:pt x="155" y="3"/>
                  </a:moveTo>
                  <a:lnTo>
                    <a:pt x="155" y="3"/>
                  </a:lnTo>
                  <a:lnTo>
                    <a:pt x="135" y="27"/>
                  </a:lnTo>
                  <a:lnTo>
                    <a:pt x="115" y="50"/>
                  </a:lnTo>
                  <a:lnTo>
                    <a:pt x="75" y="96"/>
                  </a:lnTo>
                  <a:lnTo>
                    <a:pt x="55" y="119"/>
                  </a:lnTo>
                  <a:lnTo>
                    <a:pt x="36" y="143"/>
                  </a:lnTo>
                  <a:lnTo>
                    <a:pt x="17" y="168"/>
                  </a:lnTo>
                  <a:lnTo>
                    <a:pt x="2" y="194"/>
                  </a:lnTo>
                  <a:lnTo>
                    <a:pt x="2" y="194"/>
                  </a:lnTo>
                  <a:lnTo>
                    <a:pt x="0" y="197"/>
                  </a:lnTo>
                  <a:lnTo>
                    <a:pt x="0" y="199"/>
                  </a:lnTo>
                  <a:lnTo>
                    <a:pt x="3" y="202"/>
                  </a:lnTo>
                  <a:lnTo>
                    <a:pt x="8" y="203"/>
                  </a:lnTo>
                  <a:lnTo>
                    <a:pt x="9" y="202"/>
                  </a:lnTo>
                  <a:lnTo>
                    <a:pt x="11" y="200"/>
                  </a:lnTo>
                  <a:lnTo>
                    <a:pt x="11" y="200"/>
                  </a:lnTo>
                  <a:lnTo>
                    <a:pt x="28" y="174"/>
                  </a:lnTo>
                  <a:lnTo>
                    <a:pt x="45" y="149"/>
                  </a:lnTo>
                  <a:lnTo>
                    <a:pt x="64" y="126"/>
                  </a:lnTo>
                  <a:lnTo>
                    <a:pt x="84" y="102"/>
                  </a:lnTo>
                  <a:lnTo>
                    <a:pt x="123" y="57"/>
                  </a:lnTo>
                  <a:lnTo>
                    <a:pt x="144" y="34"/>
                  </a:lnTo>
                  <a:lnTo>
                    <a:pt x="162" y="11"/>
                  </a:lnTo>
                  <a:lnTo>
                    <a:pt x="162" y="11"/>
                  </a:lnTo>
                  <a:lnTo>
                    <a:pt x="164" y="8"/>
                  </a:lnTo>
                  <a:lnTo>
                    <a:pt x="164" y="7"/>
                  </a:lnTo>
                  <a:lnTo>
                    <a:pt x="162" y="3"/>
                  </a:lnTo>
                  <a:lnTo>
                    <a:pt x="160" y="2"/>
                  </a:lnTo>
                  <a:lnTo>
                    <a:pt x="158" y="0"/>
                  </a:lnTo>
                  <a:lnTo>
                    <a:pt x="156" y="2"/>
                  </a:lnTo>
                  <a:lnTo>
                    <a:pt x="155" y="3"/>
                  </a:lnTo>
                  <a:lnTo>
                    <a:pt x="155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79" name="Freeform 504"/>
            <p:cNvSpPr/>
            <p:nvPr/>
          </p:nvSpPr>
          <p:spPr bwMode="auto">
            <a:xfrm>
              <a:off x="3446463" y="1190625"/>
              <a:ext cx="82550" cy="96838"/>
            </a:xfrm>
            <a:custGeom>
              <a:avLst/>
              <a:gdLst/>
              <a:ahLst/>
              <a:cxnLst>
                <a:cxn ang="0">
                  <a:pos x="202" y="1"/>
                </a:cxn>
                <a:cxn ang="0">
                  <a:pos x="202" y="1"/>
                </a:cxn>
                <a:cxn ang="0">
                  <a:pos x="173" y="24"/>
                </a:cxn>
                <a:cxn ang="0">
                  <a:pos x="145" y="50"/>
                </a:cxn>
                <a:cxn ang="0">
                  <a:pos x="119" y="77"/>
                </a:cxn>
                <a:cxn ang="0">
                  <a:pos x="107" y="92"/>
                </a:cxn>
                <a:cxn ang="0">
                  <a:pos x="96" y="106"/>
                </a:cxn>
                <a:cxn ang="0">
                  <a:pos x="96" y="106"/>
                </a:cxn>
                <a:cxn ang="0">
                  <a:pos x="84" y="122"/>
                </a:cxn>
                <a:cxn ang="0">
                  <a:pos x="71" y="137"/>
                </a:cxn>
                <a:cxn ang="0">
                  <a:pos x="45" y="169"/>
                </a:cxn>
                <a:cxn ang="0">
                  <a:pos x="33" y="184"/>
                </a:cxn>
                <a:cxn ang="0">
                  <a:pos x="21" y="200"/>
                </a:cxn>
                <a:cxn ang="0">
                  <a:pos x="11" y="217"/>
                </a:cxn>
                <a:cxn ang="0">
                  <a:pos x="1" y="235"/>
                </a:cxn>
                <a:cxn ang="0">
                  <a:pos x="1" y="235"/>
                </a:cxn>
                <a:cxn ang="0">
                  <a:pos x="0" y="238"/>
                </a:cxn>
                <a:cxn ang="0">
                  <a:pos x="0" y="239"/>
                </a:cxn>
                <a:cxn ang="0">
                  <a:pos x="4" y="243"/>
                </a:cxn>
                <a:cxn ang="0">
                  <a:pos x="5" y="245"/>
                </a:cxn>
                <a:cxn ang="0">
                  <a:pos x="8" y="245"/>
                </a:cxn>
                <a:cxn ang="0">
                  <a:pos x="9" y="243"/>
                </a:cxn>
                <a:cxn ang="0">
                  <a:pos x="11" y="241"/>
                </a:cxn>
                <a:cxn ang="0">
                  <a:pos x="11" y="241"/>
                </a:cxn>
                <a:cxn ang="0">
                  <a:pos x="18" y="225"/>
                </a:cxn>
                <a:cxn ang="0">
                  <a:pos x="28" y="211"/>
                </a:cxn>
                <a:cxn ang="0">
                  <a:pos x="38" y="196"/>
                </a:cxn>
                <a:cxn ang="0">
                  <a:pos x="50" y="182"/>
                </a:cxn>
                <a:cxn ang="0">
                  <a:pos x="72" y="156"/>
                </a:cxn>
                <a:cxn ang="0">
                  <a:pos x="94" y="128"/>
                </a:cxn>
                <a:cxn ang="0">
                  <a:pos x="94" y="128"/>
                </a:cxn>
                <a:cxn ang="0">
                  <a:pos x="119" y="95"/>
                </a:cxn>
                <a:cxn ang="0">
                  <a:pos x="147" y="65"/>
                </a:cxn>
                <a:cxn ang="0">
                  <a:pos x="175" y="37"/>
                </a:cxn>
                <a:cxn ang="0">
                  <a:pos x="191" y="24"/>
                </a:cxn>
                <a:cxn ang="0">
                  <a:pos x="207" y="10"/>
                </a:cxn>
                <a:cxn ang="0">
                  <a:pos x="207" y="10"/>
                </a:cxn>
                <a:cxn ang="0">
                  <a:pos x="208" y="9"/>
                </a:cxn>
                <a:cxn ang="0">
                  <a:pos x="209" y="7"/>
                </a:cxn>
                <a:cxn ang="0">
                  <a:pos x="208" y="3"/>
                </a:cxn>
                <a:cxn ang="0">
                  <a:pos x="207" y="1"/>
                </a:cxn>
                <a:cxn ang="0">
                  <a:pos x="205" y="0"/>
                </a:cxn>
                <a:cxn ang="0">
                  <a:pos x="203" y="0"/>
                </a:cxn>
                <a:cxn ang="0">
                  <a:pos x="202" y="1"/>
                </a:cxn>
                <a:cxn ang="0">
                  <a:pos x="202" y="1"/>
                </a:cxn>
              </a:cxnLst>
              <a:rect l="0" t="0" r="r" b="b"/>
              <a:pathLst>
                <a:path w="209" h="245">
                  <a:moveTo>
                    <a:pt x="202" y="1"/>
                  </a:moveTo>
                  <a:lnTo>
                    <a:pt x="202" y="1"/>
                  </a:lnTo>
                  <a:lnTo>
                    <a:pt x="173" y="24"/>
                  </a:lnTo>
                  <a:lnTo>
                    <a:pt x="145" y="50"/>
                  </a:lnTo>
                  <a:lnTo>
                    <a:pt x="119" y="77"/>
                  </a:lnTo>
                  <a:lnTo>
                    <a:pt x="107" y="92"/>
                  </a:lnTo>
                  <a:lnTo>
                    <a:pt x="96" y="106"/>
                  </a:lnTo>
                  <a:lnTo>
                    <a:pt x="96" y="106"/>
                  </a:lnTo>
                  <a:lnTo>
                    <a:pt x="84" y="122"/>
                  </a:lnTo>
                  <a:lnTo>
                    <a:pt x="71" y="137"/>
                  </a:lnTo>
                  <a:lnTo>
                    <a:pt x="45" y="169"/>
                  </a:lnTo>
                  <a:lnTo>
                    <a:pt x="33" y="184"/>
                  </a:lnTo>
                  <a:lnTo>
                    <a:pt x="21" y="200"/>
                  </a:lnTo>
                  <a:lnTo>
                    <a:pt x="11" y="217"/>
                  </a:lnTo>
                  <a:lnTo>
                    <a:pt x="1" y="235"/>
                  </a:lnTo>
                  <a:lnTo>
                    <a:pt x="1" y="235"/>
                  </a:lnTo>
                  <a:lnTo>
                    <a:pt x="0" y="238"/>
                  </a:lnTo>
                  <a:lnTo>
                    <a:pt x="0" y="239"/>
                  </a:lnTo>
                  <a:lnTo>
                    <a:pt x="4" y="243"/>
                  </a:lnTo>
                  <a:lnTo>
                    <a:pt x="5" y="245"/>
                  </a:lnTo>
                  <a:lnTo>
                    <a:pt x="8" y="245"/>
                  </a:lnTo>
                  <a:lnTo>
                    <a:pt x="9" y="243"/>
                  </a:lnTo>
                  <a:lnTo>
                    <a:pt x="11" y="241"/>
                  </a:lnTo>
                  <a:lnTo>
                    <a:pt x="11" y="241"/>
                  </a:lnTo>
                  <a:lnTo>
                    <a:pt x="18" y="225"/>
                  </a:lnTo>
                  <a:lnTo>
                    <a:pt x="28" y="211"/>
                  </a:lnTo>
                  <a:lnTo>
                    <a:pt x="38" y="196"/>
                  </a:lnTo>
                  <a:lnTo>
                    <a:pt x="50" y="182"/>
                  </a:lnTo>
                  <a:lnTo>
                    <a:pt x="72" y="156"/>
                  </a:lnTo>
                  <a:lnTo>
                    <a:pt x="94" y="128"/>
                  </a:lnTo>
                  <a:lnTo>
                    <a:pt x="94" y="128"/>
                  </a:lnTo>
                  <a:lnTo>
                    <a:pt x="119" y="95"/>
                  </a:lnTo>
                  <a:lnTo>
                    <a:pt x="147" y="65"/>
                  </a:lnTo>
                  <a:lnTo>
                    <a:pt x="175" y="37"/>
                  </a:lnTo>
                  <a:lnTo>
                    <a:pt x="191" y="24"/>
                  </a:lnTo>
                  <a:lnTo>
                    <a:pt x="207" y="10"/>
                  </a:lnTo>
                  <a:lnTo>
                    <a:pt x="207" y="10"/>
                  </a:lnTo>
                  <a:lnTo>
                    <a:pt x="208" y="9"/>
                  </a:lnTo>
                  <a:lnTo>
                    <a:pt x="209" y="7"/>
                  </a:lnTo>
                  <a:lnTo>
                    <a:pt x="208" y="3"/>
                  </a:lnTo>
                  <a:lnTo>
                    <a:pt x="207" y="1"/>
                  </a:lnTo>
                  <a:lnTo>
                    <a:pt x="205" y="0"/>
                  </a:lnTo>
                  <a:lnTo>
                    <a:pt x="203" y="0"/>
                  </a:lnTo>
                  <a:lnTo>
                    <a:pt x="202" y="1"/>
                  </a:lnTo>
                  <a:lnTo>
                    <a:pt x="202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80" name="Freeform 505"/>
            <p:cNvSpPr/>
            <p:nvPr/>
          </p:nvSpPr>
          <p:spPr bwMode="auto">
            <a:xfrm>
              <a:off x="3448051" y="1246188"/>
              <a:ext cx="66675" cy="82550"/>
            </a:xfrm>
            <a:custGeom>
              <a:avLst/>
              <a:gdLst/>
              <a:ahLst/>
              <a:cxnLst>
                <a:cxn ang="0">
                  <a:pos x="157" y="3"/>
                </a:cxn>
                <a:cxn ang="0">
                  <a:pos x="157" y="3"/>
                </a:cxn>
                <a:cxn ang="0">
                  <a:pos x="136" y="32"/>
                </a:cxn>
                <a:cxn ang="0">
                  <a:pos x="115" y="60"/>
                </a:cxn>
                <a:cxn ang="0">
                  <a:pos x="94" y="89"/>
                </a:cxn>
                <a:cxn ang="0">
                  <a:pos x="84" y="102"/>
                </a:cxn>
                <a:cxn ang="0">
                  <a:pos x="71" y="115"/>
                </a:cxn>
                <a:cxn ang="0">
                  <a:pos x="71" y="115"/>
                </a:cxn>
                <a:cxn ang="0">
                  <a:pos x="52" y="134"/>
                </a:cxn>
                <a:cxn ang="0">
                  <a:pos x="34" y="155"/>
                </a:cxn>
                <a:cxn ang="0">
                  <a:pos x="16" y="176"/>
                </a:cxn>
                <a:cxn ang="0">
                  <a:pos x="8" y="186"/>
                </a:cxn>
                <a:cxn ang="0">
                  <a:pos x="1" y="196"/>
                </a:cxn>
                <a:cxn ang="0">
                  <a:pos x="1" y="196"/>
                </a:cxn>
                <a:cxn ang="0">
                  <a:pos x="0" y="199"/>
                </a:cxn>
                <a:cxn ang="0">
                  <a:pos x="0" y="202"/>
                </a:cxn>
                <a:cxn ang="0">
                  <a:pos x="3" y="204"/>
                </a:cxn>
                <a:cxn ang="0">
                  <a:pos x="7" y="206"/>
                </a:cxn>
                <a:cxn ang="0">
                  <a:pos x="9" y="204"/>
                </a:cxn>
                <a:cxn ang="0">
                  <a:pos x="10" y="203"/>
                </a:cxn>
                <a:cxn ang="0">
                  <a:pos x="10" y="203"/>
                </a:cxn>
                <a:cxn ang="0">
                  <a:pos x="20" y="190"/>
                </a:cxn>
                <a:cxn ang="0">
                  <a:pos x="29" y="178"/>
                </a:cxn>
                <a:cxn ang="0">
                  <a:pos x="50" y="155"/>
                </a:cxn>
                <a:cxn ang="0">
                  <a:pos x="72" y="131"/>
                </a:cxn>
                <a:cxn ang="0">
                  <a:pos x="93" y="109"/>
                </a:cxn>
                <a:cxn ang="0">
                  <a:pos x="93" y="109"/>
                </a:cxn>
                <a:cxn ang="0">
                  <a:pos x="112" y="84"/>
                </a:cxn>
                <a:cxn ang="0">
                  <a:pos x="131" y="59"/>
                </a:cxn>
                <a:cxn ang="0">
                  <a:pos x="148" y="34"/>
                </a:cxn>
                <a:cxn ang="0">
                  <a:pos x="166" y="8"/>
                </a:cxn>
                <a:cxn ang="0">
                  <a:pos x="166" y="8"/>
                </a:cxn>
                <a:cxn ang="0">
                  <a:pos x="167" y="7"/>
                </a:cxn>
                <a:cxn ang="0">
                  <a:pos x="167" y="4"/>
                </a:cxn>
                <a:cxn ang="0">
                  <a:pos x="166" y="3"/>
                </a:cxn>
                <a:cxn ang="0">
                  <a:pos x="165" y="2"/>
                </a:cxn>
                <a:cxn ang="0">
                  <a:pos x="161" y="0"/>
                </a:cxn>
                <a:cxn ang="0">
                  <a:pos x="158" y="2"/>
                </a:cxn>
                <a:cxn ang="0">
                  <a:pos x="157" y="3"/>
                </a:cxn>
                <a:cxn ang="0">
                  <a:pos x="157" y="3"/>
                </a:cxn>
              </a:cxnLst>
              <a:rect l="0" t="0" r="r" b="b"/>
              <a:pathLst>
                <a:path w="167" h="206">
                  <a:moveTo>
                    <a:pt x="157" y="3"/>
                  </a:moveTo>
                  <a:lnTo>
                    <a:pt x="157" y="3"/>
                  </a:lnTo>
                  <a:lnTo>
                    <a:pt x="136" y="32"/>
                  </a:lnTo>
                  <a:lnTo>
                    <a:pt x="115" y="60"/>
                  </a:lnTo>
                  <a:lnTo>
                    <a:pt x="94" y="89"/>
                  </a:lnTo>
                  <a:lnTo>
                    <a:pt x="84" y="102"/>
                  </a:lnTo>
                  <a:lnTo>
                    <a:pt x="71" y="115"/>
                  </a:lnTo>
                  <a:lnTo>
                    <a:pt x="71" y="115"/>
                  </a:lnTo>
                  <a:lnTo>
                    <a:pt x="52" y="134"/>
                  </a:lnTo>
                  <a:lnTo>
                    <a:pt x="34" y="155"/>
                  </a:lnTo>
                  <a:lnTo>
                    <a:pt x="16" y="176"/>
                  </a:lnTo>
                  <a:lnTo>
                    <a:pt x="8" y="186"/>
                  </a:lnTo>
                  <a:lnTo>
                    <a:pt x="1" y="196"/>
                  </a:lnTo>
                  <a:lnTo>
                    <a:pt x="1" y="196"/>
                  </a:lnTo>
                  <a:lnTo>
                    <a:pt x="0" y="199"/>
                  </a:lnTo>
                  <a:lnTo>
                    <a:pt x="0" y="202"/>
                  </a:lnTo>
                  <a:lnTo>
                    <a:pt x="3" y="204"/>
                  </a:lnTo>
                  <a:lnTo>
                    <a:pt x="7" y="206"/>
                  </a:lnTo>
                  <a:lnTo>
                    <a:pt x="9" y="204"/>
                  </a:lnTo>
                  <a:lnTo>
                    <a:pt x="10" y="203"/>
                  </a:lnTo>
                  <a:lnTo>
                    <a:pt x="10" y="203"/>
                  </a:lnTo>
                  <a:lnTo>
                    <a:pt x="20" y="190"/>
                  </a:lnTo>
                  <a:lnTo>
                    <a:pt x="29" y="178"/>
                  </a:lnTo>
                  <a:lnTo>
                    <a:pt x="50" y="155"/>
                  </a:lnTo>
                  <a:lnTo>
                    <a:pt x="72" y="131"/>
                  </a:lnTo>
                  <a:lnTo>
                    <a:pt x="93" y="109"/>
                  </a:lnTo>
                  <a:lnTo>
                    <a:pt x="93" y="109"/>
                  </a:lnTo>
                  <a:lnTo>
                    <a:pt x="112" y="84"/>
                  </a:lnTo>
                  <a:lnTo>
                    <a:pt x="131" y="59"/>
                  </a:lnTo>
                  <a:lnTo>
                    <a:pt x="148" y="34"/>
                  </a:lnTo>
                  <a:lnTo>
                    <a:pt x="166" y="8"/>
                  </a:lnTo>
                  <a:lnTo>
                    <a:pt x="166" y="8"/>
                  </a:lnTo>
                  <a:lnTo>
                    <a:pt x="167" y="7"/>
                  </a:lnTo>
                  <a:lnTo>
                    <a:pt x="167" y="4"/>
                  </a:lnTo>
                  <a:lnTo>
                    <a:pt x="166" y="3"/>
                  </a:lnTo>
                  <a:lnTo>
                    <a:pt x="165" y="2"/>
                  </a:lnTo>
                  <a:lnTo>
                    <a:pt x="161" y="0"/>
                  </a:lnTo>
                  <a:lnTo>
                    <a:pt x="158" y="2"/>
                  </a:lnTo>
                  <a:lnTo>
                    <a:pt x="157" y="3"/>
                  </a:lnTo>
                  <a:lnTo>
                    <a:pt x="157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81" name="Freeform 506"/>
            <p:cNvSpPr/>
            <p:nvPr/>
          </p:nvSpPr>
          <p:spPr bwMode="auto">
            <a:xfrm>
              <a:off x="3448051" y="1282700"/>
              <a:ext cx="73025" cy="90488"/>
            </a:xfrm>
            <a:custGeom>
              <a:avLst/>
              <a:gdLst/>
              <a:ahLst/>
              <a:cxnLst>
                <a:cxn ang="0">
                  <a:pos x="177" y="1"/>
                </a:cxn>
                <a:cxn ang="0">
                  <a:pos x="177" y="1"/>
                </a:cxn>
                <a:cxn ang="0">
                  <a:pos x="152" y="29"/>
                </a:cxn>
                <a:cxn ang="0">
                  <a:pos x="128" y="57"/>
                </a:cxn>
                <a:cxn ang="0">
                  <a:pos x="81" y="115"/>
                </a:cxn>
                <a:cxn ang="0">
                  <a:pos x="81" y="115"/>
                </a:cxn>
                <a:cxn ang="0">
                  <a:pos x="43" y="165"/>
                </a:cxn>
                <a:cxn ang="0">
                  <a:pos x="43" y="165"/>
                </a:cxn>
                <a:cxn ang="0">
                  <a:pos x="21" y="192"/>
                </a:cxn>
                <a:cxn ang="0">
                  <a:pos x="10" y="205"/>
                </a:cxn>
                <a:cxn ang="0">
                  <a:pos x="1" y="220"/>
                </a:cxn>
                <a:cxn ang="0">
                  <a:pos x="1" y="220"/>
                </a:cxn>
                <a:cxn ang="0">
                  <a:pos x="0" y="222"/>
                </a:cxn>
                <a:cxn ang="0">
                  <a:pos x="0" y="223"/>
                </a:cxn>
                <a:cxn ang="0">
                  <a:pos x="3" y="227"/>
                </a:cxn>
                <a:cxn ang="0">
                  <a:pos x="7" y="227"/>
                </a:cxn>
                <a:cxn ang="0">
                  <a:pos x="9" y="227"/>
                </a:cxn>
                <a:cxn ang="0">
                  <a:pos x="10" y="225"/>
                </a:cxn>
                <a:cxn ang="0">
                  <a:pos x="10" y="225"/>
                </a:cxn>
                <a:cxn ang="0">
                  <a:pos x="18" y="213"/>
                </a:cxn>
                <a:cxn ang="0">
                  <a:pos x="29" y="201"/>
                </a:cxn>
                <a:cxn ang="0">
                  <a:pos x="38" y="191"/>
                </a:cxn>
                <a:cxn ang="0">
                  <a:pos x="47" y="179"/>
                </a:cxn>
                <a:cxn ang="0">
                  <a:pos x="47" y="179"/>
                </a:cxn>
                <a:cxn ang="0">
                  <a:pos x="71" y="146"/>
                </a:cxn>
                <a:cxn ang="0">
                  <a:pos x="95" y="116"/>
                </a:cxn>
                <a:cxn ang="0">
                  <a:pos x="95" y="116"/>
                </a:cxn>
                <a:cxn ang="0">
                  <a:pos x="139" y="61"/>
                </a:cxn>
                <a:cxn ang="0">
                  <a:pos x="161" y="35"/>
                </a:cxn>
                <a:cxn ang="0">
                  <a:pos x="184" y="9"/>
                </a:cxn>
                <a:cxn ang="0">
                  <a:pos x="184" y="9"/>
                </a:cxn>
                <a:cxn ang="0">
                  <a:pos x="186" y="8"/>
                </a:cxn>
                <a:cxn ang="0">
                  <a:pos x="186" y="5"/>
                </a:cxn>
                <a:cxn ang="0">
                  <a:pos x="184" y="1"/>
                </a:cxn>
                <a:cxn ang="0">
                  <a:pos x="181" y="0"/>
                </a:cxn>
                <a:cxn ang="0">
                  <a:pos x="179" y="0"/>
                </a:cxn>
                <a:cxn ang="0">
                  <a:pos x="177" y="1"/>
                </a:cxn>
                <a:cxn ang="0">
                  <a:pos x="177" y="1"/>
                </a:cxn>
              </a:cxnLst>
              <a:rect l="0" t="0" r="r" b="b"/>
              <a:pathLst>
                <a:path w="186" h="227">
                  <a:moveTo>
                    <a:pt x="177" y="1"/>
                  </a:moveTo>
                  <a:lnTo>
                    <a:pt x="177" y="1"/>
                  </a:lnTo>
                  <a:lnTo>
                    <a:pt x="152" y="29"/>
                  </a:lnTo>
                  <a:lnTo>
                    <a:pt x="128" y="57"/>
                  </a:lnTo>
                  <a:lnTo>
                    <a:pt x="81" y="115"/>
                  </a:lnTo>
                  <a:lnTo>
                    <a:pt x="81" y="115"/>
                  </a:lnTo>
                  <a:lnTo>
                    <a:pt x="43" y="165"/>
                  </a:lnTo>
                  <a:lnTo>
                    <a:pt x="43" y="165"/>
                  </a:lnTo>
                  <a:lnTo>
                    <a:pt x="21" y="192"/>
                  </a:lnTo>
                  <a:lnTo>
                    <a:pt x="10" y="205"/>
                  </a:lnTo>
                  <a:lnTo>
                    <a:pt x="1" y="220"/>
                  </a:lnTo>
                  <a:lnTo>
                    <a:pt x="1" y="220"/>
                  </a:lnTo>
                  <a:lnTo>
                    <a:pt x="0" y="222"/>
                  </a:lnTo>
                  <a:lnTo>
                    <a:pt x="0" y="223"/>
                  </a:lnTo>
                  <a:lnTo>
                    <a:pt x="3" y="227"/>
                  </a:lnTo>
                  <a:lnTo>
                    <a:pt x="7" y="227"/>
                  </a:lnTo>
                  <a:lnTo>
                    <a:pt x="9" y="227"/>
                  </a:lnTo>
                  <a:lnTo>
                    <a:pt x="10" y="225"/>
                  </a:lnTo>
                  <a:lnTo>
                    <a:pt x="10" y="225"/>
                  </a:lnTo>
                  <a:lnTo>
                    <a:pt x="18" y="213"/>
                  </a:lnTo>
                  <a:lnTo>
                    <a:pt x="29" y="201"/>
                  </a:lnTo>
                  <a:lnTo>
                    <a:pt x="38" y="191"/>
                  </a:lnTo>
                  <a:lnTo>
                    <a:pt x="47" y="179"/>
                  </a:lnTo>
                  <a:lnTo>
                    <a:pt x="47" y="179"/>
                  </a:lnTo>
                  <a:lnTo>
                    <a:pt x="71" y="146"/>
                  </a:lnTo>
                  <a:lnTo>
                    <a:pt x="95" y="116"/>
                  </a:lnTo>
                  <a:lnTo>
                    <a:pt x="95" y="116"/>
                  </a:lnTo>
                  <a:lnTo>
                    <a:pt x="139" y="61"/>
                  </a:lnTo>
                  <a:lnTo>
                    <a:pt x="161" y="35"/>
                  </a:lnTo>
                  <a:lnTo>
                    <a:pt x="184" y="9"/>
                  </a:lnTo>
                  <a:lnTo>
                    <a:pt x="184" y="9"/>
                  </a:lnTo>
                  <a:lnTo>
                    <a:pt x="186" y="8"/>
                  </a:lnTo>
                  <a:lnTo>
                    <a:pt x="186" y="5"/>
                  </a:lnTo>
                  <a:lnTo>
                    <a:pt x="184" y="1"/>
                  </a:lnTo>
                  <a:lnTo>
                    <a:pt x="181" y="0"/>
                  </a:lnTo>
                  <a:lnTo>
                    <a:pt x="179" y="0"/>
                  </a:lnTo>
                  <a:lnTo>
                    <a:pt x="177" y="1"/>
                  </a:lnTo>
                  <a:lnTo>
                    <a:pt x="177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82" name="Freeform 507"/>
            <p:cNvSpPr/>
            <p:nvPr/>
          </p:nvSpPr>
          <p:spPr bwMode="auto">
            <a:xfrm>
              <a:off x="3452813" y="1331913"/>
              <a:ext cx="65088" cy="82550"/>
            </a:xfrm>
            <a:custGeom>
              <a:avLst/>
              <a:gdLst/>
              <a:ahLst/>
              <a:cxnLst>
                <a:cxn ang="0">
                  <a:pos x="153" y="2"/>
                </a:cxn>
                <a:cxn ang="0">
                  <a:pos x="153" y="2"/>
                </a:cxn>
                <a:cxn ang="0">
                  <a:pos x="63" y="116"/>
                </a:cxn>
                <a:cxn ang="0">
                  <a:pos x="63" y="116"/>
                </a:cxn>
                <a:cxn ang="0">
                  <a:pos x="44" y="136"/>
                </a:cxn>
                <a:cxn ang="0">
                  <a:pos x="27" y="157"/>
                </a:cxn>
                <a:cxn ang="0">
                  <a:pos x="19" y="168"/>
                </a:cxn>
                <a:cxn ang="0">
                  <a:pos x="12" y="178"/>
                </a:cxn>
                <a:cxn ang="0">
                  <a:pos x="5" y="190"/>
                </a:cxn>
                <a:cxn ang="0">
                  <a:pos x="0" y="202"/>
                </a:cxn>
                <a:cxn ang="0">
                  <a:pos x="0" y="202"/>
                </a:cxn>
                <a:cxn ang="0">
                  <a:pos x="0" y="204"/>
                </a:cxn>
                <a:cxn ang="0">
                  <a:pos x="0" y="207"/>
                </a:cxn>
                <a:cxn ang="0">
                  <a:pos x="1" y="208"/>
                </a:cxn>
                <a:cxn ang="0">
                  <a:pos x="4" y="208"/>
                </a:cxn>
                <a:cxn ang="0">
                  <a:pos x="8" y="208"/>
                </a:cxn>
                <a:cxn ang="0">
                  <a:pos x="9" y="207"/>
                </a:cxn>
                <a:cxn ang="0">
                  <a:pos x="10" y="206"/>
                </a:cxn>
                <a:cxn ang="0">
                  <a:pos x="10" y="206"/>
                </a:cxn>
                <a:cxn ang="0">
                  <a:pos x="17" y="191"/>
                </a:cxn>
                <a:cxn ang="0">
                  <a:pos x="25" y="178"/>
                </a:cxn>
                <a:cxn ang="0">
                  <a:pos x="34" y="167"/>
                </a:cxn>
                <a:cxn ang="0">
                  <a:pos x="43" y="153"/>
                </a:cxn>
                <a:cxn ang="0">
                  <a:pos x="64" y="130"/>
                </a:cxn>
                <a:cxn ang="0">
                  <a:pos x="83" y="106"/>
                </a:cxn>
                <a:cxn ang="0">
                  <a:pos x="83" y="106"/>
                </a:cxn>
                <a:cxn ang="0">
                  <a:pos x="162" y="10"/>
                </a:cxn>
                <a:cxn ang="0">
                  <a:pos x="162" y="10"/>
                </a:cxn>
                <a:cxn ang="0">
                  <a:pos x="162" y="8"/>
                </a:cxn>
                <a:cxn ang="0">
                  <a:pos x="163" y="6"/>
                </a:cxn>
                <a:cxn ang="0">
                  <a:pos x="161" y="2"/>
                </a:cxn>
                <a:cxn ang="0">
                  <a:pos x="159" y="0"/>
                </a:cxn>
                <a:cxn ang="0">
                  <a:pos x="157" y="0"/>
                </a:cxn>
                <a:cxn ang="0">
                  <a:pos x="155" y="0"/>
                </a:cxn>
                <a:cxn ang="0">
                  <a:pos x="153" y="2"/>
                </a:cxn>
                <a:cxn ang="0">
                  <a:pos x="153" y="2"/>
                </a:cxn>
              </a:cxnLst>
              <a:rect l="0" t="0" r="r" b="b"/>
              <a:pathLst>
                <a:path w="163" h="208">
                  <a:moveTo>
                    <a:pt x="153" y="2"/>
                  </a:moveTo>
                  <a:lnTo>
                    <a:pt x="153" y="2"/>
                  </a:lnTo>
                  <a:lnTo>
                    <a:pt x="63" y="116"/>
                  </a:lnTo>
                  <a:lnTo>
                    <a:pt x="63" y="116"/>
                  </a:lnTo>
                  <a:lnTo>
                    <a:pt x="44" y="136"/>
                  </a:lnTo>
                  <a:lnTo>
                    <a:pt x="27" y="157"/>
                  </a:lnTo>
                  <a:lnTo>
                    <a:pt x="19" y="168"/>
                  </a:lnTo>
                  <a:lnTo>
                    <a:pt x="12" y="178"/>
                  </a:lnTo>
                  <a:lnTo>
                    <a:pt x="5" y="190"/>
                  </a:lnTo>
                  <a:lnTo>
                    <a:pt x="0" y="202"/>
                  </a:lnTo>
                  <a:lnTo>
                    <a:pt x="0" y="202"/>
                  </a:lnTo>
                  <a:lnTo>
                    <a:pt x="0" y="204"/>
                  </a:lnTo>
                  <a:lnTo>
                    <a:pt x="0" y="207"/>
                  </a:lnTo>
                  <a:lnTo>
                    <a:pt x="1" y="208"/>
                  </a:lnTo>
                  <a:lnTo>
                    <a:pt x="4" y="208"/>
                  </a:lnTo>
                  <a:lnTo>
                    <a:pt x="8" y="208"/>
                  </a:lnTo>
                  <a:lnTo>
                    <a:pt x="9" y="207"/>
                  </a:lnTo>
                  <a:lnTo>
                    <a:pt x="10" y="206"/>
                  </a:lnTo>
                  <a:lnTo>
                    <a:pt x="10" y="206"/>
                  </a:lnTo>
                  <a:lnTo>
                    <a:pt x="17" y="191"/>
                  </a:lnTo>
                  <a:lnTo>
                    <a:pt x="25" y="178"/>
                  </a:lnTo>
                  <a:lnTo>
                    <a:pt x="34" y="167"/>
                  </a:lnTo>
                  <a:lnTo>
                    <a:pt x="43" y="153"/>
                  </a:lnTo>
                  <a:lnTo>
                    <a:pt x="64" y="130"/>
                  </a:lnTo>
                  <a:lnTo>
                    <a:pt x="83" y="106"/>
                  </a:lnTo>
                  <a:lnTo>
                    <a:pt x="83" y="106"/>
                  </a:lnTo>
                  <a:lnTo>
                    <a:pt x="162" y="10"/>
                  </a:lnTo>
                  <a:lnTo>
                    <a:pt x="162" y="10"/>
                  </a:lnTo>
                  <a:lnTo>
                    <a:pt x="162" y="8"/>
                  </a:lnTo>
                  <a:lnTo>
                    <a:pt x="163" y="6"/>
                  </a:lnTo>
                  <a:lnTo>
                    <a:pt x="161" y="2"/>
                  </a:lnTo>
                  <a:lnTo>
                    <a:pt x="159" y="0"/>
                  </a:lnTo>
                  <a:lnTo>
                    <a:pt x="157" y="0"/>
                  </a:lnTo>
                  <a:lnTo>
                    <a:pt x="155" y="0"/>
                  </a:lnTo>
                  <a:lnTo>
                    <a:pt x="153" y="2"/>
                  </a:lnTo>
                  <a:lnTo>
                    <a:pt x="153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83" name="Freeform 508"/>
            <p:cNvSpPr/>
            <p:nvPr/>
          </p:nvSpPr>
          <p:spPr bwMode="auto">
            <a:xfrm>
              <a:off x="3446463" y="1387475"/>
              <a:ext cx="68263" cy="82550"/>
            </a:xfrm>
            <a:custGeom>
              <a:avLst/>
              <a:gdLst/>
              <a:ahLst/>
              <a:cxnLst>
                <a:cxn ang="0">
                  <a:pos x="162" y="3"/>
                </a:cxn>
                <a:cxn ang="0">
                  <a:pos x="162" y="3"/>
                </a:cxn>
                <a:cxn ang="0">
                  <a:pos x="120" y="51"/>
                </a:cxn>
                <a:cxn ang="0">
                  <a:pos x="80" y="101"/>
                </a:cxn>
                <a:cxn ang="0">
                  <a:pos x="39" y="151"/>
                </a:cxn>
                <a:cxn ang="0">
                  <a:pos x="1" y="202"/>
                </a:cxn>
                <a:cxn ang="0">
                  <a:pos x="1" y="202"/>
                </a:cxn>
                <a:cxn ang="0">
                  <a:pos x="0" y="204"/>
                </a:cxn>
                <a:cxn ang="0">
                  <a:pos x="0" y="206"/>
                </a:cxn>
                <a:cxn ang="0">
                  <a:pos x="1" y="208"/>
                </a:cxn>
                <a:cxn ang="0">
                  <a:pos x="3" y="210"/>
                </a:cxn>
                <a:cxn ang="0">
                  <a:pos x="7" y="210"/>
                </a:cxn>
                <a:cxn ang="0">
                  <a:pos x="9" y="210"/>
                </a:cxn>
                <a:cxn ang="0">
                  <a:pos x="11" y="207"/>
                </a:cxn>
                <a:cxn ang="0">
                  <a:pos x="11" y="207"/>
                </a:cxn>
                <a:cxn ang="0">
                  <a:pos x="50" y="157"/>
                </a:cxn>
                <a:cxn ang="0">
                  <a:pos x="89" y="108"/>
                </a:cxn>
                <a:cxn ang="0">
                  <a:pos x="128" y="59"/>
                </a:cxn>
                <a:cxn ang="0">
                  <a:pos x="170" y="11"/>
                </a:cxn>
                <a:cxn ang="0">
                  <a:pos x="170" y="11"/>
                </a:cxn>
                <a:cxn ang="0">
                  <a:pos x="171" y="8"/>
                </a:cxn>
                <a:cxn ang="0">
                  <a:pos x="171" y="7"/>
                </a:cxn>
                <a:cxn ang="0">
                  <a:pos x="169" y="3"/>
                </a:cxn>
                <a:cxn ang="0">
                  <a:pos x="166" y="0"/>
                </a:cxn>
                <a:cxn ang="0">
                  <a:pos x="164" y="2"/>
                </a:cxn>
                <a:cxn ang="0">
                  <a:pos x="162" y="3"/>
                </a:cxn>
                <a:cxn ang="0">
                  <a:pos x="162" y="3"/>
                </a:cxn>
              </a:cxnLst>
              <a:rect l="0" t="0" r="r" b="b"/>
              <a:pathLst>
                <a:path w="171" h="210">
                  <a:moveTo>
                    <a:pt x="162" y="3"/>
                  </a:moveTo>
                  <a:lnTo>
                    <a:pt x="162" y="3"/>
                  </a:lnTo>
                  <a:lnTo>
                    <a:pt x="120" y="51"/>
                  </a:lnTo>
                  <a:lnTo>
                    <a:pt x="80" y="101"/>
                  </a:lnTo>
                  <a:lnTo>
                    <a:pt x="39" y="151"/>
                  </a:lnTo>
                  <a:lnTo>
                    <a:pt x="1" y="202"/>
                  </a:lnTo>
                  <a:lnTo>
                    <a:pt x="1" y="202"/>
                  </a:lnTo>
                  <a:lnTo>
                    <a:pt x="0" y="204"/>
                  </a:lnTo>
                  <a:lnTo>
                    <a:pt x="0" y="206"/>
                  </a:lnTo>
                  <a:lnTo>
                    <a:pt x="1" y="208"/>
                  </a:lnTo>
                  <a:lnTo>
                    <a:pt x="3" y="210"/>
                  </a:lnTo>
                  <a:lnTo>
                    <a:pt x="7" y="210"/>
                  </a:lnTo>
                  <a:lnTo>
                    <a:pt x="9" y="210"/>
                  </a:lnTo>
                  <a:lnTo>
                    <a:pt x="11" y="207"/>
                  </a:lnTo>
                  <a:lnTo>
                    <a:pt x="11" y="207"/>
                  </a:lnTo>
                  <a:lnTo>
                    <a:pt x="50" y="157"/>
                  </a:lnTo>
                  <a:lnTo>
                    <a:pt x="89" y="108"/>
                  </a:lnTo>
                  <a:lnTo>
                    <a:pt x="128" y="59"/>
                  </a:lnTo>
                  <a:lnTo>
                    <a:pt x="170" y="11"/>
                  </a:lnTo>
                  <a:lnTo>
                    <a:pt x="170" y="11"/>
                  </a:lnTo>
                  <a:lnTo>
                    <a:pt x="171" y="8"/>
                  </a:lnTo>
                  <a:lnTo>
                    <a:pt x="171" y="7"/>
                  </a:lnTo>
                  <a:lnTo>
                    <a:pt x="169" y="3"/>
                  </a:lnTo>
                  <a:lnTo>
                    <a:pt x="166" y="0"/>
                  </a:lnTo>
                  <a:lnTo>
                    <a:pt x="164" y="2"/>
                  </a:lnTo>
                  <a:lnTo>
                    <a:pt x="162" y="3"/>
                  </a:lnTo>
                  <a:lnTo>
                    <a:pt x="16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84" name="Freeform 509"/>
            <p:cNvSpPr/>
            <p:nvPr/>
          </p:nvSpPr>
          <p:spPr bwMode="auto">
            <a:xfrm>
              <a:off x="3433763" y="1431925"/>
              <a:ext cx="76200" cy="93663"/>
            </a:xfrm>
            <a:custGeom>
              <a:avLst/>
              <a:gdLst/>
              <a:ahLst/>
              <a:cxnLst>
                <a:cxn ang="0">
                  <a:pos x="183" y="3"/>
                </a:cxn>
                <a:cxn ang="0">
                  <a:pos x="183" y="3"/>
                </a:cxn>
                <a:cxn ang="0">
                  <a:pos x="174" y="16"/>
                </a:cxn>
                <a:cxn ang="0">
                  <a:pos x="162" y="28"/>
                </a:cxn>
                <a:cxn ang="0">
                  <a:pos x="139" y="51"/>
                </a:cxn>
                <a:cxn ang="0">
                  <a:pos x="139" y="51"/>
                </a:cxn>
                <a:cxn ang="0">
                  <a:pos x="115" y="78"/>
                </a:cxn>
                <a:cxn ang="0">
                  <a:pos x="92" y="106"/>
                </a:cxn>
                <a:cxn ang="0">
                  <a:pos x="92" y="106"/>
                </a:cxn>
                <a:cxn ang="0">
                  <a:pos x="68" y="135"/>
                </a:cxn>
                <a:cxn ang="0">
                  <a:pos x="43" y="165"/>
                </a:cxn>
                <a:cxn ang="0">
                  <a:pos x="31" y="180"/>
                </a:cxn>
                <a:cxn ang="0">
                  <a:pos x="21" y="194"/>
                </a:cxn>
                <a:cxn ang="0">
                  <a:pos x="11" y="211"/>
                </a:cxn>
                <a:cxn ang="0">
                  <a:pos x="0" y="228"/>
                </a:cxn>
                <a:cxn ang="0">
                  <a:pos x="0" y="228"/>
                </a:cxn>
                <a:cxn ang="0">
                  <a:pos x="0" y="231"/>
                </a:cxn>
                <a:cxn ang="0">
                  <a:pos x="0" y="232"/>
                </a:cxn>
                <a:cxn ang="0">
                  <a:pos x="3" y="236"/>
                </a:cxn>
                <a:cxn ang="0">
                  <a:pos x="7" y="236"/>
                </a:cxn>
                <a:cxn ang="0">
                  <a:pos x="9" y="236"/>
                </a:cxn>
                <a:cxn ang="0">
                  <a:pos x="11" y="233"/>
                </a:cxn>
                <a:cxn ang="0">
                  <a:pos x="11" y="233"/>
                </a:cxn>
                <a:cxn ang="0">
                  <a:pos x="20" y="218"/>
                </a:cxn>
                <a:cxn ang="0">
                  <a:pos x="29" y="202"/>
                </a:cxn>
                <a:cxn ang="0">
                  <a:pos x="39" y="187"/>
                </a:cxn>
                <a:cxn ang="0">
                  <a:pos x="51" y="174"/>
                </a:cxn>
                <a:cxn ang="0">
                  <a:pos x="73" y="147"/>
                </a:cxn>
                <a:cxn ang="0">
                  <a:pos x="96" y="119"/>
                </a:cxn>
                <a:cxn ang="0">
                  <a:pos x="96" y="119"/>
                </a:cxn>
                <a:cxn ang="0">
                  <a:pos x="110" y="102"/>
                </a:cxn>
                <a:cxn ang="0">
                  <a:pos x="124" y="84"/>
                </a:cxn>
                <a:cxn ang="0">
                  <a:pos x="154" y="51"/>
                </a:cxn>
                <a:cxn ang="0">
                  <a:pos x="154" y="51"/>
                </a:cxn>
                <a:cxn ang="0">
                  <a:pos x="175" y="32"/>
                </a:cxn>
                <a:cxn ang="0">
                  <a:pos x="184" y="21"/>
                </a:cxn>
                <a:cxn ang="0">
                  <a:pos x="194" y="8"/>
                </a:cxn>
                <a:cxn ang="0">
                  <a:pos x="194" y="8"/>
                </a:cxn>
                <a:cxn ang="0">
                  <a:pos x="194" y="7"/>
                </a:cxn>
                <a:cxn ang="0">
                  <a:pos x="194" y="4"/>
                </a:cxn>
                <a:cxn ang="0">
                  <a:pos x="191" y="2"/>
                </a:cxn>
                <a:cxn ang="0">
                  <a:pos x="187" y="0"/>
                </a:cxn>
                <a:cxn ang="0">
                  <a:pos x="184" y="2"/>
                </a:cxn>
                <a:cxn ang="0">
                  <a:pos x="183" y="3"/>
                </a:cxn>
                <a:cxn ang="0">
                  <a:pos x="183" y="3"/>
                </a:cxn>
              </a:cxnLst>
              <a:rect l="0" t="0" r="r" b="b"/>
              <a:pathLst>
                <a:path w="194" h="236">
                  <a:moveTo>
                    <a:pt x="183" y="3"/>
                  </a:moveTo>
                  <a:lnTo>
                    <a:pt x="183" y="3"/>
                  </a:lnTo>
                  <a:lnTo>
                    <a:pt x="174" y="16"/>
                  </a:lnTo>
                  <a:lnTo>
                    <a:pt x="162" y="28"/>
                  </a:lnTo>
                  <a:lnTo>
                    <a:pt x="139" y="51"/>
                  </a:lnTo>
                  <a:lnTo>
                    <a:pt x="139" y="51"/>
                  </a:lnTo>
                  <a:lnTo>
                    <a:pt x="115" y="78"/>
                  </a:lnTo>
                  <a:lnTo>
                    <a:pt x="92" y="106"/>
                  </a:lnTo>
                  <a:lnTo>
                    <a:pt x="92" y="106"/>
                  </a:lnTo>
                  <a:lnTo>
                    <a:pt x="68" y="135"/>
                  </a:lnTo>
                  <a:lnTo>
                    <a:pt x="43" y="165"/>
                  </a:lnTo>
                  <a:lnTo>
                    <a:pt x="31" y="180"/>
                  </a:lnTo>
                  <a:lnTo>
                    <a:pt x="21" y="194"/>
                  </a:lnTo>
                  <a:lnTo>
                    <a:pt x="11" y="211"/>
                  </a:lnTo>
                  <a:lnTo>
                    <a:pt x="0" y="228"/>
                  </a:lnTo>
                  <a:lnTo>
                    <a:pt x="0" y="228"/>
                  </a:lnTo>
                  <a:lnTo>
                    <a:pt x="0" y="231"/>
                  </a:lnTo>
                  <a:lnTo>
                    <a:pt x="0" y="232"/>
                  </a:lnTo>
                  <a:lnTo>
                    <a:pt x="3" y="236"/>
                  </a:lnTo>
                  <a:lnTo>
                    <a:pt x="7" y="236"/>
                  </a:lnTo>
                  <a:lnTo>
                    <a:pt x="9" y="236"/>
                  </a:lnTo>
                  <a:lnTo>
                    <a:pt x="11" y="233"/>
                  </a:lnTo>
                  <a:lnTo>
                    <a:pt x="11" y="233"/>
                  </a:lnTo>
                  <a:lnTo>
                    <a:pt x="20" y="218"/>
                  </a:lnTo>
                  <a:lnTo>
                    <a:pt x="29" y="202"/>
                  </a:lnTo>
                  <a:lnTo>
                    <a:pt x="39" y="187"/>
                  </a:lnTo>
                  <a:lnTo>
                    <a:pt x="51" y="174"/>
                  </a:lnTo>
                  <a:lnTo>
                    <a:pt x="73" y="147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110" y="102"/>
                  </a:lnTo>
                  <a:lnTo>
                    <a:pt x="124" y="84"/>
                  </a:lnTo>
                  <a:lnTo>
                    <a:pt x="154" y="51"/>
                  </a:lnTo>
                  <a:lnTo>
                    <a:pt x="154" y="51"/>
                  </a:lnTo>
                  <a:lnTo>
                    <a:pt x="175" y="32"/>
                  </a:lnTo>
                  <a:lnTo>
                    <a:pt x="184" y="21"/>
                  </a:lnTo>
                  <a:lnTo>
                    <a:pt x="194" y="8"/>
                  </a:lnTo>
                  <a:lnTo>
                    <a:pt x="194" y="8"/>
                  </a:lnTo>
                  <a:lnTo>
                    <a:pt x="194" y="7"/>
                  </a:lnTo>
                  <a:lnTo>
                    <a:pt x="194" y="4"/>
                  </a:lnTo>
                  <a:lnTo>
                    <a:pt x="191" y="2"/>
                  </a:lnTo>
                  <a:lnTo>
                    <a:pt x="187" y="0"/>
                  </a:lnTo>
                  <a:lnTo>
                    <a:pt x="184" y="2"/>
                  </a:lnTo>
                  <a:lnTo>
                    <a:pt x="183" y="3"/>
                  </a:lnTo>
                  <a:lnTo>
                    <a:pt x="183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85" name="Freeform 510"/>
            <p:cNvSpPr/>
            <p:nvPr/>
          </p:nvSpPr>
          <p:spPr bwMode="auto">
            <a:xfrm>
              <a:off x="3438526" y="1466850"/>
              <a:ext cx="76200" cy="87313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79" y="3"/>
                </a:cxn>
                <a:cxn ang="0">
                  <a:pos x="158" y="37"/>
                </a:cxn>
                <a:cxn ang="0">
                  <a:pos x="136" y="69"/>
                </a:cxn>
                <a:cxn ang="0">
                  <a:pos x="112" y="101"/>
                </a:cxn>
                <a:cxn ang="0">
                  <a:pos x="99" y="116"/>
                </a:cxn>
                <a:cxn ang="0">
                  <a:pos x="86" y="132"/>
                </a:cxn>
                <a:cxn ang="0">
                  <a:pos x="86" y="132"/>
                </a:cxn>
                <a:cxn ang="0">
                  <a:pos x="74" y="144"/>
                </a:cxn>
                <a:cxn ang="0">
                  <a:pos x="61" y="156"/>
                </a:cxn>
                <a:cxn ang="0">
                  <a:pos x="34" y="177"/>
                </a:cxn>
                <a:cxn ang="0">
                  <a:pos x="34" y="177"/>
                </a:cxn>
                <a:cxn ang="0">
                  <a:pos x="23" y="183"/>
                </a:cxn>
                <a:cxn ang="0">
                  <a:pos x="14" y="190"/>
                </a:cxn>
                <a:cxn ang="0">
                  <a:pos x="6" y="198"/>
                </a:cxn>
                <a:cxn ang="0">
                  <a:pos x="0" y="208"/>
                </a:cxn>
                <a:cxn ang="0">
                  <a:pos x="0" y="208"/>
                </a:cxn>
                <a:cxn ang="0">
                  <a:pos x="0" y="211"/>
                </a:cxn>
                <a:cxn ang="0">
                  <a:pos x="0" y="213"/>
                </a:cxn>
                <a:cxn ang="0">
                  <a:pos x="2" y="216"/>
                </a:cxn>
                <a:cxn ang="0">
                  <a:pos x="6" y="217"/>
                </a:cxn>
                <a:cxn ang="0">
                  <a:pos x="8" y="216"/>
                </a:cxn>
                <a:cxn ang="0">
                  <a:pos x="10" y="213"/>
                </a:cxn>
                <a:cxn ang="0">
                  <a:pos x="10" y="213"/>
                </a:cxn>
                <a:cxn ang="0">
                  <a:pos x="14" y="208"/>
                </a:cxn>
                <a:cxn ang="0">
                  <a:pos x="19" y="201"/>
                </a:cxn>
                <a:cxn ang="0">
                  <a:pos x="31" y="191"/>
                </a:cxn>
                <a:cxn ang="0">
                  <a:pos x="44" y="182"/>
                </a:cxn>
                <a:cxn ang="0">
                  <a:pos x="57" y="173"/>
                </a:cxn>
                <a:cxn ang="0">
                  <a:pos x="57" y="173"/>
                </a:cxn>
                <a:cxn ang="0">
                  <a:pos x="70" y="162"/>
                </a:cxn>
                <a:cxn ang="0">
                  <a:pos x="83" y="150"/>
                </a:cxn>
                <a:cxn ang="0">
                  <a:pos x="95" y="139"/>
                </a:cxn>
                <a:cxn ang="0">
                  <a:pos x="106" y="127"/>
                </a:cxn>
                <a:cxn ang="0">
                  <a:pos x="106" y="127"/>
                </a:cxn>
                <a:cxn ang="0">
                  <a:pos x="129" y="98"/>
                </a:cxn>
                <a:cxn ang="0">
                  <a:pos x="150" y="69"/>
                </a:cxn>
                <a:cxn ang="0">
                  <a:pos x="170" y="39"/>
                </a:cxn>
                <a:cxn ang="0">
                  <a:pos x="188" y="8"/>
                </a:cxn>
                <a:cxn ang="0">
                  <a:pos x="188" y="8"/>
                </a:cxn>
                <a:cxn ang="0">
                  <a:pos x="189" y="7"/>
                </a:cxn>
                <a:cxn ang="0">
                  <a:pos x="189" y="4"/>
                </a:cxn>
                <a:cxn ang="0">
                  <a:pos x="187" y="0"/>
                </a:cxn>
                <a:cxn ang="0">
                  <a:pos x="183" y="0"/>
                </a:cxn>
                <a:cxn ang="0">
                  <a:pos x="180" y="1"/>
                </a:cxn>
                <a:cxn ang="0">
                  <a:pos x="179" y="3"/>
                </a:cxn>
                <a:cxn ang="0">
                  <a:pos x="179" y="3"/>
                </a:cxn>
              </a:cxnLst>
              <a:rect l="0" t="0" r="r" b="b"/>
              <a:pathLst>
                <a:path w="189" h="217">
                  <a:moveTo>
                    <a:pt x="179" y="3"/>
                  </a:moveTo>
                  <a:lnTo>
                    <a:pt x="179" y="3"/>
                  </a:lnTo>
                  <a:lnTo>
                    <a:pt x="158" y="37"/>
                  </a:lnTo>
                  <a:lnTo>
                    <a:pt x="136" y="69"/>
                  </a:lnTo>
                  <a:lnTo>
                    <a:pt x="112" y="101"/>
                  </a:lnTo>
                  <a:lnTo>
                    <a:pt x="99" y="116"/>
                  </a:lnTo>
                  <a:lnTo>
                    <a:pt x="86" y="132"/>
                  </a:lnTo>
                  <a:lnTo>
                    <a:pt x="86" y="132"/>
                  </a:lnTo>
                  <a:lnTo>
                    <a:pt x="74" y="144"/>
                  </a:lnTo>
                  <a:lnTo>
                    <a:pt x="61" y="156"/>
                  </a:lnTo>
                  <a:lnTo>
                    <a:pt x="34" y="177"/>
                  </a:lnTo>
                  <a:lnTo>
                    <a:pt x="34" y="177"/>
                  </a:lnTo>
                  <a:lnTo>
                    <a:pt x="23" y="183"/>
                  </a:lnTo>
                  <a:lnTo>
                    <a:pt x="14" y="190"/>
                  </a:lnTo>
                  <a:lnTo>
                    <a:pt x="6" y="198"/>
                  </a:lnTo>
                  <a:lnTo>
                    <a:pt x="0" y="208"/>
                  </a:lnTo>
                  <a:lnTo>
                    <a:pt x="0" y="208"/>
                  </a:lnTo>
                  <a:lnTo>
                    <a:pt x="0" y="211"/>
                  </a:lnTo>
                  <a:lnTo>
                    <a:pt x="0" y="213"/>
                  </a:lnTo>
                  <a:lnTo>
                    <a:pt x="2" y="216"/>
                  </a:lnTo>
                  <a:lnTo>
                    <a:pt x="6" y="217"/>
                  </a:lnTo>
                  <a:lnTo>
                    <a:pt x="8" y="216"/>
                  </a:lnTo>
                  <a:lnTo>
                    <a:pt x="10" y="213"/>
                  </a:lnTo>
                  <a:lnTo>
                    <a:pt x="10" y="213"/>
                  </a:lnTo>
                  <a:lnTo>
                    <a:pt x="14" y="208"/>
                  </a:lnTo>
                  <a:lnTo>
                    <a:pt x="19" y="201"/>
                  </a:lnTo>
                  <a:lnTo>
                    <a:pt x="31" y="191"/>
                  </a:lnTo>
                  <a:lnTo>
                    <a:pt x="44" y="182"/>
                  </a:lnTo>
                  <a:lnTo>
                    <a:pt x="57" y="173"/>
                  </a:lnTo>
                  <a:lnTo>
                    <a:pt x="57" y="173"/>
                  </a:lnTo>
                  <a:lnTo>
                    <a:pt x="70" y="162"/>
                  </a:lnTo>
                  <a:lnTo>
                    <a:pt x="83" y="150"/>
                  </a:lnTo>
                  <a:lnTo>
                    <a:pt x="95" y="139"/>
                  </a:lnTo>
                  <a:lnTo>
                    <a:pt x="106" y="127"/>
                  </a:lnTo>
                  <a:lnTo>
                    <a:pt x="106" y="127"/>
                  </a:lnTo>
                  <a:lnTo>
                    <a:pt x="129" y="98"/>
                  </a:lnTo>
                  <a:lnTo>
                    <a:pt x="150" y="69"/>
                  </a:lnTo>
                  <a:lnTo>
                    <a:pt x="170" y="39"/>
                  </a:lnTo>
                  <a:lnTo>
                    <a:pt x="188" y="8"/>
                  </a:lnTo>
                  <a:lnTo>
                    <a:pt x="188" y="8"/>
                  </a:lnTo>
                  <a:lnTo>
                    <a:pt x="189" y="7"/>
                  </a:lnTo>
                  <a:lnTo>
                    <a:pt x="189" y="4"/>
                  </a:lnTo>
                  <a:lnTo>
                    <a:pt x="187" y="0"/>
                  </a:lnTo>
                  <a:lnTo>
                    <a:pt x="183" y="0"/>
                  </a:lnTo>
                  <a:lnTo>
                    <a:pt x="180" y="1"/>
                  </a:lnTo>
                  <a:lnTo>
                    <a:pt x="179" y="3"/>
                  </a:lnTo>
                  <a:lnTo>
                    <a:pt x="17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86" name="Freeform 511"/>
            <p:cNvSpPr/>
            <p:nvPr/>
          </p:nvSpPr>
          <p:spPr bwMode="auto">
            <a:xfrm>
              <a:off x="3465513" y="1516063"/>
              <a:ext cx="52388" cy="65088"/>
            </a:xfrm>
            <a:custGeom>
              <a:avLst/>
              <a:gdLst/>
              <a:ahLst/>
              <a:cxnLst>
                <a:cxn ang="0">
                  <a:pos x="119" y="1"/>
                </a:cxn>
                <a:cxn ang="0">
                  <a:pos x="119" y="1"/>
                </a:cxn>
                <a:cxn ang="0">
                  <a:pos x="85" y="34"/>
                </a:cxn>
                <a:cxn ang="0">
                  <a:pos x="68" y="51"/>
                </a:cxn>
                <a:cxn ang="0">
                  <a:pos x="52" y="69"/>
                </a:cxn>
                <a:cxn ang="0">
                  <a:pos x="52" y="69"/>
                </a:cxn>
                <a:cxn ang="0">
                  <a:pos x="38" y="90"/>
                </a:cxn>
                <a:cxn ang="0">
                  <a:pos x="25" y="111"/>
                </a:cxn>
                <a:cxn ang="0">
                  <a:pos x="12" y="132"/>
                </a:cxn>
                <a:cxn ang="0">
                  <a:pos x="0" y="154"/>
                </a:cxn>
                <a:cxn ang="0">
                  <a:pos x="0" y="154"/>
                </a:cxn>
                <a:cxn ang="0">
                  <a:pos x="0" y="157"/>
                </a:cxn>
                <a:cxn ang="0">
                  <a:pos x="0" y="159"/>
                </a:cxn>
                <a:cxn ang="0">
                  <a:pos x="2" y="162"/>
                </a:cxn>
                <a:cxn ang="0">
                  <a:pos x="5" y="163"/>
                </a:cxn>
                <a:cxn ang="0">
                  <a:pos x="8" y="163"/>
                </a:cxn>
                <a:cxn ang="0">
                  <a:pos x="9" y="162"/>
                </a:cxn>
                <a:cxn ang="0">
                  <a:pos x="10" y="161"/>
                </a:cxn>
                <a:cxn ang="0">
                  <a:pos x="10" y="161"/>
                </a:cxn>
                <a:cxn ang="0">
                  <a:pos x="21" y="140"/>
                </a:cxn>
                <a:cxn ang="0">
                  <a:pos x="31" y="120"/>
                </a:cxn>
                <a:cxn ang="0">
                  <a:pos x="43" y="102"/>
                </a:cxn>
                <a:cxn ang="0">
                  <a:pos x="57" y="83"/>
                </a:cxn>
                <a:cxn ang="0">
                  <a:pos x="57" y="83"/>
                </a:cxn>
                <a:cxn ang="0">
                  <a:pos x="73" y="62"/>
                </a:cxn>
                <a:cxn ang="0">
                  <a:pos x="90" y="44"/>
                </a:cxn>
                <a:cxn ang="0">
                  <a:pos x="128" y="9"/>
                </a:cxn>
                <a:cxn ang="0">
                  <a:pos x="128" y="9"/>
                </a:cxn>
                <a:cxn ang="0">
                  <a:pos x="129" y="8"/>
                </a:cxn>
                <a:cxn ang="0">
                  <a:pos x="129" y="5"/>
                </a:cxn>
                <a:cxn ang="0">
                  <a:pos x="127" y="1"/>
                </a:cxn>
                <a:cxn ang="0">
                  <a:pos x="124" y="0"/>
                </a:cxn>
                <a:cxn ang="0">
                  <a:pos x="121" y="0"/>
                </a:cxn>
                <a:cxn ang="0">
                  <a:pos x="119" y="1"/>
                </a:cxn>
                <a:cxn ang="0">
                  <a:pos x="119" y="1"/>
                </a:cxn>
              </a:cxnLst>
              <a:rect l="0" t="0" r="r" b="b"/>
              <a:pathLst>
                <a:path w="129" h="163">
                  <a:moveTo>
                    <a:pt x="119" y="1"/>
                  </a:moveTo>
                  <a:lnTo>
                    <a:pt x="119" y="1"/>
                  </a:lnTo>
                  <a:lnTo>
                    <a:pt x="85" y="34"/>
                  </a:lnTo>
                  <a:lnTo>
                    <a:pt x="68" y="51"/>
                  </a:lnTo>
                  <a:lnTo>
                    <a:pt x="52" y="69"/>
                  </a:lnTo>
                  <a:lnTo>
                    <a:pt x="52" y="69"/>
                  </a:lnTo>
                  <a:lnTo>
                    <a:pt x="38" y="90"/>
                  </a:lnTo>
                  <a:lnTo>
                    <a:pt x="25" y="111"/>
                  </a:lnTo>
                  <a:lnTo>
                    <a:pt x="12" y="132"/>
                  </a:lnTo>
                  <a:lnTo>
                    <a:pt x="0" y="154"/>
                  </a:lnTo>
                  <a:lnTo>
                    <a:pt x="0" y="154"/>
                  </a:lnTo>
                  <a:lnTo>
                    <a:pt x="0" y="157"/>
                  </a:lnTo>
                  <a:lnTo>
                    <a:pt x="0" y="159"/>
                  </a:lnTo>
                  <a:lnTo>
                    <a:pt x="2" y="162"/>
                  </a:lnTo>
                  <a:lnTo>
                    <a:pt x="5" y="163"/>
                  </a:lnTo>
                  <a:lnTo>
                    <a:pt x="8" y="163"/>
                  </a:lnTo>
                  <a:lnTo>
                    <a:pt x="9" y="162"/>
                  </a:lnTo>
                  <a:lnTo>
                    <a:pt x="10" y="161"/>
                  </a:lnTo>
                  <a:lnTo>
                    <a:pt x="10" y="161"/>
                  </a:lnTo>
                  <a:lnTo>
                    <a:pt x="21" y="140"/>
                  </a:lnTo>
                  <a:lnTo>
                    <a:pt x="31" y="120"/>
                  </a:lnTo>
                  <a:lnTo>
                    <a:pt x="43" y="102"/>
                  </a:lnTo>
                  <a:lnTo>
                    <a:pt x="57" y="83"/>
                  </a:lnTo>
                  <a:lnTo>
                    <a:pt x="57" y="83"/>
                  </a:lnTo>
                  <a:lnTo>
                    <a:pt x="73" y="62"/>
                  </a:lnTo>
                  <a:lnTo>
                    <a:pt x="90" y="44"/>
                  </a:lnTo>
                  <a:lnTo>
                    <a:pt x="128" y="9"/>
                  </a:lnTo>
                  <a:lnTo>
                    <a:pt x="128" y="9"/>
                  </a:lnTo>
                  <a:lnTo>
                    <a:pt x="129" y="8"/>
                  </a:lnTo>
                  <a:lnTo>
                    <a:pt x="129" y="5"/>
                  </a:lnTo>
                  <a:lnTo>
                    <a:pt x="127" y="1"/>
                  </a:lnTo>
                  <a:lnTo>
                    <a:pt x="124" y="0"/>
                  </a:lnTo>
                  <a:lnTo>
                    <a:pt x="121" y="0"/>
                  </a:lnTo>
                  <a:lnTo>
                    <a:pt x="119" y="1"/>
                  </a:lnTo>
                  <a:lnTo>
                    <a:pt x="11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87" name="Freeform 512"/>
            <p:cNvSpPr>
              <a:spLocks noEditPoints="1"/>
            </p:cNvSpPr>
            <p:nvPr/>
          </p:nvSpPr>
          <p:spPr bwMode="auto">
            <a:xfrm>
              <a:off x="3119438" y="1393825"/>
              <a:ext cx="277813" cy="128588"/>
            </a:xfrm>
            <a:custGeom>
              <a:avLst/>
              <a:gdLst/>
              <a:ahLst/>
              <a:cxnLst>
                <a:cxn ang="0">
                  <a:pos x="661" y="10"/>
                </a:cxn>
                <a:cxn ang="0">
                  <a:pos x="647" y="6"/>
                </a:cxn>
                <a:cxn ang="0">
                  <a:pos x="256" y="6"/>
                </a:cxn>
                <a:cxn ang="0">
                  <a:pos x="24" y="0"/>
                </a:cxn>
                <a:cxn ang="0">
                  <a:pos x="13" y="1"/>
                </a:cxn>
                <a:cxn ang="0">
                  <a:pos x="4" y="10"/>
                </a:cxn>
                <a:cxn ang="0">
                  <a:pos x="1" y="23"/>
                </a:cxn>
                <a:cxn ang="0">
                  <a:pos x="3" y="65"/>
                </a:cxn>
                <a:cxn ang="0">
                  <a:pos x="14" y="129"/>
                </a:cxn>
                <a:cxn ang="0">
                  <a:pos x="31" y="171"/>
                </a:cxn>
                <a:cxn ang="0">
                  <a:pos x="56" y="210"/>
                </a:cxn>
                <a:cxn ang="0">
                  <a:pos x="92" y="247"/>
                </a:cxn>
                <a:cxn ang="0">
                  <a:pos x="119" y="268"/>
                </a:cxn>
                <a:cxn ang="0">
                  <a:pos x="162" y="291"/>
                </a:cxn>
                <a:cxn ang="0">
                  <a:pos x="226" y="311"/>
                </a:cxn>
                <a:cxn ang="0">
                  <a:pos x="326" y="321"/>
                </a:cxn>
                <a:cxn ang="0">
                  <a:pos x="391" y="319"/>
                </a:cxn>
                <a:cxn ang="0">
                  <a:pos x="492" y="307"/>
                </a:cxn>
                <a:cxn ang="0">
                  <a:pos x="570" y="281"/>
                </a:cxn>
                <a:cxn ang="0">
                  <a:pos x="615" y="256"/>
                </a:cxn>
                <a:cxn ang="0">
                  <a:pos x="642" y="235"/>
                </a:cxn>
                <a:cxn ang="0">
                  <a:pos x="670" y="197"/>
                </a:cxn>
                <a:cxn ang="0">
                  <a:pos x="685" y="155"/>
                </a:cxn>
                <a:cxn ang="0">
                  <a:pos x="696" y="94"/>
                </a:cxn>
                <a:cxn ang="0">
                  <a:pos x="700" y="22"/>
                </a:cxn>
                <a:cxn ang="0">
                  <a:pos x="688" y="9"/>
                </a:cxn>
                <a:cxn ang="0">
                  <a:pos x="668" y="10"/>
                </a:cxn>
                <a:cxn ang="0">
                  <a:pos x="579" y="226"/>
                </a:cxn>
                <a:cxn ang="0">
                  <a:pos x="556" y="239"/>
                </a:cxn>
                <a:cxn ang="0">
                  <a:pos x="481" y="264"/>
                </a:cxn>
                <a:cxn ang="0">
                  <a:pos x="375" y="274"/>
                </a:cxn>
                <a:cxn ang="0">
                  <a:pos x="322" y="274"/>
                </a:cxn>
                <a:cxn ang="0">
                  <a:pos x="242" y="266"/>
                </a:cxn>
                <a:cxn ang="0">
                  <a:pos x="165" y="243"/>
                </a:cxn>
                <a:cxn ang="0">
                  <a:pos x="136" y="229"/>
                </a:cxn>
                <a:cxn ang="0">
                  <a:pos x="102" y="198"/>
                </a:cxn>
                <a:cxn ang="0">
                  <a:pos x="77" y="162"/>
                </a:cxn>
                <a:cxn ang="0">
                  <a:pos x="60" y="120"/>
                </a:cxn>
                <a:cxn ang="0">
                  <a:pos x="47" y="45"/>
                </a:cxn>
                <a:cxn ang="0">
                  <a:pos x="182" y="49"/>
                </a:cxn>
                <a:cxn ang="0">
                  <a:pos x="647" y="52"/>
                </a:cxn>
                <a:cxn ang="0">
                  <a:pos x="653" y="52"/>
                </a:cxn>
                <a:cxn ang="0">
                  <a:pos x="645" y="125"/>
                </a:cxn>
                <a:cxn ang="0">
                  <a:pos x="629" y="170"/>
                </a:cxn>
                <a:cxn ang="0">
                  <a:pos x="610" y="200"/>
                </a:cxn>
                <a:cxn ang="0">
                  <a:pos x="579" y="226"/>
                </a:cxn>
              </a:cxnLst>
              <a:rect l="0" t="0" r="r" b="b"/>
              <a:pathLst>
                <a:path w="700" h="321">
                  <a:moveTo>
                    <a:pt x="663" y="13"/>
                  </a:moveTo>
                  <a:lnTo>
                    <a:pt x="663" y="13"/>
                  </a:lnTo>
                  <a:lnTo>
                    <a:pt x="661" y="10"/>
                  </a:lnTo>
                  <a:lnTo>
                    <a:pt x="657" y="9"/>
                  </a:lnTo>
                  <a:lnTo>
                    <a:pt x="651" y="8"/>
                  </a:lnTo>
                  <a:lnTo>
                    <a:pt x="647" y="6"/>
                  </a:lnTo>
                  <a:lnTo>
                    <a:pt x="335" y="6"/>
                  </a:lnTo>
                  <a:lnTo>
                    <a:pt x="335" y="6"/>
                  </a:lnTo>
                  <a:lnTo>
                    <a:pt x="256" y="6"/>
                  </a:lnTo>
                  <a:lnTo>
                    <a:pt x="179" y="4"/>
                  </a:lnTo>
                  <a:lnTo>
                    <a:pt x="101" y="1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17" y="0"/>
                  </a:lnTo>
                  <a:lnTo>
                    <a:pt x="13" y="1"/>
                  </a:lnTo>
                  <a:lnTo>
                    <a:pt x="9" y="4"/>
                  </a:lnTo>
                  <a:lnTo>
                    <a:pt x="7" y="6"/>
                  </a:lnTo>
                  <a:lnTo>
                    <a:pt x="4" y="10"/>
                  </a:lnTo>
                  <a:lnTo>
                    <a:pt x="3" y="14"/>
                  </a:lnTo>
                  <a:lnTo>
                    <a:pt x="1" y="23"/>
                  </a:lnTo>
                  <a:lnTo>
                    <a:pt x="1" y="23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3" y="65"/>
                  </a:lnTo>
                  <a:lnTo>
                    <a:pt x="7" y="98"/>
                  </a:lnTo>
                  <a:lnTo>
                    <a:pt x="10" y="113"/>
                  </a:lnTo>
                  <a:lnTo>
                    <a:pt x="14" y="129"/>
                  </a:lnTo>
                  <a:lnTo>
                    <a:pt x="20" y="144"/>
                  </a:lnTo>
                  <a:lnTo>
                    <a:pt x="25" y="158"/>
                  </a:lnTo>
                  <a:lnTo>
                    <a:pt x="31" y="171"/>
                  </a:lnTo>
                  <a:lnTo>
                    <a:pt x="39" y="185"/>
                  </a:lnTo>
                  <a:lnTo>
                    <a:pt x="47" y="198"/>
                  </a:lnTo>
                  <a:lnTo>
                    <a:pt x="56" y="210"/>
                  </a:lnTo>
                  <a:lnTo>
                    <a:pt x="67" y="223"/>
                  </a:lnTo>
                  <a:lnTo>
                    <a:pt x="78" y="235"/>
                  </a:lnTo>
                  <a:lnTo>
                    <a:pt x="92" y="247"/>
                  </a:lnTo>
                  <a:lnTo>
                    <a:pt x="106" y="259"/>
                  </a:lnTo>
                  <a:lnTo>
                    <a:pt x="106" y="259"/>
                  </a:lnTo>
                  <a:lnTo>
                    <a:pt x="119" y="268"/>
                  </a:lnTo>
                  <a:lnTo>
                    <a:pt x="132" y="277"/>
                  </a:lnTo>
                  <a:lnTo>
                    <a:pt x="146" y="285"/>
                  </a:lnTo>
                  <a:lnTo>
                    <a:pt x="162" y="291"/>
                  </a:lnTo>
                  <a:lnTo>
                    <a:pt x="178" y="298"/>
                  </a:lnTo>
                  <a:lnTo>
                    <a:pt x="194" y="303"/>
                  </a:lnTo>
                  <a:lnTo>
                    <a:pt x="226" y="311"/>
                  </a:lnTo>
                  <a:lnTo>
                    <a:pt x="259" y="317"/>
                  </a:lnTo>
                  <a:lnTo>
                    <a:pt x="293" y="320"/>
                  </a:lnTo>
                  <a:lnTo>
                    <a:pt x="326" y="321"/>
                  </a:lnTo>
                  <a:lnTo>
                    <a:pt x="358" y="321"/>
                  </a:lnTo>
                  <a:lnTo>
                    <a:pt x="358" y="321"/>
                  </a:lnTo>
                  <a:lnTo>
                    <a:pt x="391" y="319"/>
                  </a:lnTo>
                  <a:lnTo>
                    <a:pt x="425" y="316"/>
                  </a:lnTo>
                  <a:lnTo>
                    <a:pt x="459" y="312"/>
                  </a:lnTo>
                  <a:lnTo>
                    <a:pt x="492" y="307"/>
                  </a:lnTo>
                  <a:lnTo>
                    <a:pt x="523" y="298"/>
                  </a:lnTo>
                  <a:lnTo>
                    <a:pt x="555" y="287"/>
                  </a:lnTo>
                  <a:lnTo>
                    <a:pt x="570" y="281"/>
                  </a:lnTo>
                  <a:lnTo>
                    <a:pt x="586" y="274"/>
                  </a:lnTo>
                  <a:lnTo>
                    <a:pt x="600" y="265"/>
                  </a:lnTo>
                  <a:lnTo>
                    <a:pt x="615" y="256"/>
                  </a:lnTo>
                  <a:lnTo>
                    <a:pt x="615" y="256"/>
                  </a:lnTo>
                  <a:lnTo>
                    <a:pt x="629" y="246"/>
                  </a:lnTo>
                  <a:lnTo>
                    <a:pt x="642" y="235"/>
                  </a:lnTo>
                  <a:lnTo>
                    <a:pt x="653" y="223"/>
                  </a:lnTo>
                  <a:lnTo>
                    <a:pt x="662" y="210"/>
                  </a:lnTo>
                  <a:lnTo>
                    <a:pt x="670" y="197"/>
                  </a:lnTo>
                  <a:lnTo>
                    <a:pt x="676" y="184"/>
                  </a:lnTo>
                  <a:lnTo>
                    <a:pt x="681" y="170"/>
                  </a:lnTo>
                  <a:lnTo>
                    <a:pt x="685" y="155"/>
                  </a:lnTo>
                  <a:lnTo>
                    <a:pt x="689" y="141"/>
                  </a:lnTo>
                  <a:lnTo>
                    <a:pt x="692" y="125"/>
                  </a:lnTo>
                  <a:lnTo>
                    <a:pt x="696" y="94"/>
                  </a:lnTo>
                  <a:lnTo>
                    <a:pt x="700" y="30"/>
                  </a:lnTo>
                  <a:lnTo>
                    <a:pt x="700" y="30"/>
                  </a:lnTo>
                  <a:lnTo>
                    <a:pt x="700" y="22"/>
                  </a:lnTo>
                  <a:lnTo>
                    <a:pt x="697" y="17"/>
                  </a:lnTo>
                  <a:lnTo>
                    <a:pt x="693" y="11"/>
                  </a:lnTo>
                  <a:lnTo>
                    <a:pt x="688" y="9"/>
                  </a:lnTo>
                  <a:lnTo>
                    <a:pt x="681" y="8"/>
                  </a:lnTo>
                  <a:lnTo>
                    <a:pt x="675" y="8"/>
                  </a:lnTo>
                  <a:lnTo>
                    <a:pt x="668" y="10"/>
                  </a:lnTo>
                  <a:lnTo>
                    <a:pt x="663" y="13"/>
                  </a:lnTo>
                  <a:lnTo>
                    <a:pt x="663" y="13"/>
                  </a:lnTo>
                  <a:close/>
                  <a:moveTo>
                    <a:pt x="579" y="226"/>
                  </a:moveTo>
                  <a:lnTo>
                    <a:pt x="579" y="226"/>
                  </a:lnTo>
                  <a:lnTo>
                    <a:pt x="568" y="232"/>
                  </a:lnTo>
                  <a:lnTo>
                    <a:pt x="556" y="239"/>
                  </a:lnTo>
                  <a:lnTo>
                    <a:pt x="532" y="249"/>
                  </a:lnTo>
                  <a:lnTo>
                    <a:pt x="506" y="257"/>
                  </a:lnTo>
                  <a:lnTo>
                    <a:pt x="481" y="264"/>
                  </a:lnTo>
                  <a:lnTo>
                    <a:pt x="455" y="268"/>
                  </a:lnTo>
                  <a:lnTo>
                    <a:pt x="428" y="270"/>
                  </a:lnTo>
                  <a:lnTo>
                    <a:pt x="375" y="274"/>
                  </a:lnTo>
                  <a:lnTo>
                    <a:pt x="375" y="274"/>
                  </a:lnTo>
                  <a:lnTo>
                    <a:pt x="349" y="274"/>
                  </a:lnTo>
                  <a:lnTo>
                    <a:pt x="322" y="274"/>
                  </a:lnTo>
                  <a:lnTo>
                    <a:pt x="296" y="273"/>
                  </a:lnTo>
                  <a:lnTo>
                    <a:pt x="268" y="270"/>
                  </a:lnTo>
                  <a:lnTo>
                    <a:pt x="242" y="266"/>
                  </a:lnTo>
                  <a:lnTo>
                    <a:pt x="216" y="261"/>
                  </a:lnTo>
                  <a:lnTo>
                    <a:pt x="190" y="253"/>
                  </a:lnTo>
                  <a:lnTo>
                    <a:pt x="165" y="243"/>
                  </a:lnTo>
                  <a:lnTo>
                    <a:pt x="165" y="243"/>
                  </a:lnTo>
                  <a:lnTo>
                    <a:pt x="150" y="236"/>
                  </a:lnTo>
                  <a:lnTo>
                    <a:pt x="136" y="229"/>
                  </a:lnTo>
                  <a:lnTo>
                    <a:pt x="124" y="219"/>
                  </a:lnTo>
                  <a:lnTo>
                    <a:pt x="112" y="209"/>
                  </a:lnTo>
                  <a:lnTo>
                    <a:pt x="102" y="198"/>
                  </a:lnTo>
                  <a:lnTo>
                    <a:pt x="93" y="187"/>
                  </a:lnTo>
                  <a:lnTo>
                    <a:pt x="84" y="175"/>
                  </a:lnTo>
                  <a:lnTo>
                    <a:pt x="77" y="162"/>
                  </a:lnTo>
                  <a:lnTo>
                    <a:pt x="71" y="149"/>
                  </a:lnTo>
                  <a:lnTo>
                    <a:pt x="64" y="134"/>
                  </a:lnTo>
                  <a:lnTo>
                    <a:pt x="60" y="120"/>
                  </a:lnTo>
                  <a:lnTo>
                    <a:pt x="56" y="106"/>
                  </a:lnTo>
                  <a:lnTo>
                    <a:pt x="50" y="76"/>
                  </a:lnTo>
                  <a:lnTo>
                    <a:pt x="47" y="45"/>
                  </a:lnTo>
                  <a:lnTo>
                    <a:pt x="47" y="45"/>
                  </a:lnTo>
                  <a:lnTo>
                    <a:pt x="114" y="47"/>
                  </a:lnTo>
                  <a:lnTo>
                    <a:pt x="182" y="49"/>
                  </a:lnTo>
                  <a:lnTo>
                    <a:pt x="249" y="52"/>
                  </a:lnTo>
                  <a:lnTo>
                    <a:pt x="317" y="52"/>
                  </a:lnTo>
                  <a:lnTo>
                    <a:pt x="647" y="52"/>
                  </a:lnTo>
                  <a:lnTo>
                    <a:pt x="647" y="52"/>
                  </a:lnTo>
                  <a:lnTo>
                    <a:pt x="653" y="52"/>
                  </a:lnTo>
                  <a:lnTo>
                    <a:pt x="653" y="52"/>
                  </a:lnTo>
                  <a:lnTo>
                    <a:pt x="651" y="77"/>
                  </a:lnTo>
                  <a:lnTo>
                    <a:pt x="649" y="102"/>
                  </a:lnTo>
                  <a:lnTo>
                    <a:pt x="645" y="125"/>
                  </a:lnTo>
                  <a:lnTo>
                    <a:pt x="638" y="149"/>
                  </a:lnTo>
                  <a:lnTo>
                    <a:pt x="634" y="159"/>
                  </a:lnTo>
                  <a:lnTo>
                    <a:pt x="629" y="170"/>
                  </a:lnTo>
                  <a:lnTo>
                    <a:pt x="624" y="180"/>
                  </a:lnTo>
                  <a:lnTo>
                    <a:pt x="616" y="191"/>
                  </a:lnTo>
                  <a:lnTo>
                    <a:pt x="610" y="200"/>
                  </a:lnTo>
                  <a:lnTo>
                    <a:pt x="600" y="209"/>
                  </a:lnTo>
                  <a:lnTo>
                    <a:pt x="590" y="218"/>
                  </a:lnTo>
                  <a:lnTo>
                    <a:pt x="579" y="226"/>
                  </a:lnTo>
                  <a:lnTo>
                    <a:pt x="579" y="2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88" name="Freeform 513"/>
            <p:cNvSpPr>
              <a:spLocks noEditPoints="1"/>
            </p:cNvSpPr>
            <p:nvPr/>
          </p:nvSpPr>
          <p:spPr bwMode="auto">
            <a:xfrm>
              <a:off x="3570288" y="1393825"/>
              <a:ext cx="277813" cy="128588"/>
            </a:xfrm>
            <a:custGeom>
              <a:avLst/>
              <a:gdLst/>
              <a:ahLst/>
              <a:cxnLst>
                <a:cxn ang="0">
                  <a:pos x="661" y="10"/>
                </a:cxn>
                <a:cxn ang="0">
                  <a:pos x="648" y="6"/>
                </a:cxn>
                <a:cxn ang="0">
                  <a:pos x="258" y="6"/>
                </a:cxn>
                <a:cxn ang="0">
                  <a:pos x="24" y="0"/>
                </a:cxn>
                <a:cxn ang="0">
                  <a:pos x="13" y="1"/>
                </a:cxn>
                <a:cxn ang="0">
                  <a:pos x="4" y="10"/>
                </a:cxn>
                <a:cxn ang="0">
                  <a:pos x="1" y="23"/>
                </a:cxn>
                <a:cxn ang="0">
                  <a:pos x="3" y="65"/>
                </a:cxn>
                <a:cxn ang="0">
                  <a:pos x="14" y="129"/>
                </a:cxn>
                <a:cxn ang="0">
                  <a:pos x="31" y="171"/>
                </a:cxn>
                <a:cxn ang="0">
                  <a:pos x="56" y="210"/>
                </a:cxn>
                <a:cxn ang="0">
                  <a:pos x="92" y="247"/>
                </a:cxn>
                <a:cxn ang="0">
                  <a:pos x="119" y="268"/>
                </a:cxn>
                <a:cxn ang="0">
                  <a:pos x="162" y="291"/>
                </a:cxn>
                <a:cxn ang="0">
                  <a:pos x="226" y="311"/>
                </a:cxn>
                <a:cxn ang="0">
                  <a:pos x="326" y="321"/>
                </a:cxn>
                <a:cxn ang="0">
                  <a:pos x="393" y="319"/>
                </a:cxn>
                <a:cxn ang="0">
                  <a:pos x="492" y="307"/>
                </a:cxn>
                <a:cxn ang="0">
                  <a:pos x="570" y="281"/>
                </a:cxn>
                <a:cxn ang="0">
                  <a:pos x="615" y="256"/>
                </a:cxn>
                <a:cxn ang="0">
                  <a:pos x="642" y="235"/>
                </a:cxn>
                <a:cxn ang="0">
                  <a:pos x="670" y="197"/>
                </a:cxn>
                <a:cxn ang="0">
                  <a:pos x="686" y="155"/>
                </a:cxn>
                <a:cxn ang="0">
                  <a:pos x="696" y="94"/>
                </a:cxn>
                <a:cxn ang="0">
                  <a:pos x="700" y="22"/>
                </a:cxn>
                <a:cxn ang="0">
                  <a:pos x="688" y="9"/>
                </a:cxn>
                <a:cxn ang="0">
                  <a:pos x="669" y="10"/>
                </a:cxn>
                <a:cxn ang="0">
                  <a:pos x="580" y="226"/>
                </a:cxn>
                <a:cxn ang="0">
                  <a:pos x="556" y="239"/>
                </a:cxn>
                <a:cxn ang="0">
                  <a:pos x="481" y="264"/>
                </a:cxn>
                <a:cxn ang="0">
                  <a:pos x="376" y="274"/>
                </a:cxn>
                <a:cxn ang="0">
                  <a:pos x="322" y="274"/>
                </a:cxn>
                <a:cxn ang="0">
                  <a:pos x="242" y="266"/>
                </a:cxn>
                <a:cxn ang="0">
                  <a:pos x="165" y="243"/>
                </a:cxn>
                <a:cxn ang="0">
                  <a:pos x="136" y="229"/>
                </a:cxn>
                <a:cxn ang="0">
                  <a:pos x="102" y="198"/>
                </a:cxn>
                <a:cxn ang="0">
                  <a:pos x="77" y="162"/>
                </a:cxn>
                <a:cxn ang="0">
                  <a:pos x="60" y="120"/>
                </a:cxn>
                <a:cxn ang="0">
                  <a:pos x="47" y="45"/>
                </a:cxn>
                <a:cxn ang="0">
                  <a:pos x="182" y="49"/>
                </a:cxn>
                <a:cxn ang="0">
                  <a:pos x="648" y="52"/>
                </a:cxn>
                <a:cxn ang="0">
                  <a:pos x="653" y="52"/>
                </a:cxn>
                <a:cxn ang="0">
                  <a:pos x="645" y="125"/>
                </a:cxn>
                <a:cxn ang="0">
                  <a:pos x="629" y="170"/>
                </a:cxn>
                <a:cxn ang="0">
                  <a:pos x="610" y="200"/>
                </a:cxn>
                <a:cxn ang="0">
                  <a:pos x="580" y="226"/>
                </a:cxn>
              </a:cxnLst>
              <a:rect l="0" t="0" r="r" b="b"/>
              <a:pathLst>
                <a:path w="701" h="321">
                  <a:moveTo>
                    <a:pt x="663" y="13"/>
                  </a:moveTo>
                  <a:lnTo>
                    <a:pt x="663" y="13"/>
                  </a:lnTo>
                  <a:lnTo>
                    <a:pt x="661" y="10"/>
                  </a:lnTo>
                  <a:lnTo>
                    <a:pt x="657" y="9"/>
                  </a:lnTo>
                  <a:lnTo>
                    <a:pt x="653" y="8"/>
                  </a:lnTo>
                  <a:lnTo>
                    <a:pt x="648" y="6"/>
                  </a:lnTo>
                  <a:lnTo>
                    <a:pt x="335" y="6"/>
                  </a:lnTo>
                  <a:lnTo>
                    <a:pt x="335" y="6"/>
                  </a:lnTo>
                  <a:lnTo>
                    <a:pt x="258" y="6"/>
                  </a:lnTo>
                  <a:lnTo>
                    <a:pt x="179" y="4"/>
                  </a:lnTo>
                  <a:lnTo>
                    <a:pt x="101" y="1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18" y="0"/>
                  </a:lnTo>
                  <a:lnTo>
                    <a:pt x="13" y="1"/>
                  </a:lnTo>
                  <a:lnTo>
                    <a:pt x="9" y="4"/>
                  </a:lnTo>
                  <a:lnTo>
                    <a:pt x="7" y="6"/>
                  </a:lnTo>
                  <a:lnTo>
                    <a:pt x="4" y="10"/>
                  </a:lnTo>
                  <a:lnTo>
                    <a:pt x="3" y="14"/>
                  </a:lnTo>
                  <a:lnTo>
                    <a:pt x="1" y="23"/>
                  </a:lnTo>
                  <a:lnTo>
                    <a:pt x="1" y="23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3" y="65"/>
                  </a:lnTo>
                  <a:lnTo>
                    <a:pt x="7" y="98"/>
                  </a:lnTo>
                  <a:lnTo>
                    <a:pt x="11" y="113"/>
                  </a:lnTo>
                  <a:lnTo>
                    <a:pt x="14" y="129"/>
                  </a:lnTo>
                  <a:lnTo>
                    <a:pt x="20" y="144"/>
                  </a:lnTo>
                  <a:lnTo>
                    <a:pt x="25" y="158"/>
                  </a:lnTo>
                  <a:lnTo>
                    <a:pt x="31" y="171"/>
                  </a:lnTo>
                  <a:lnTo>
                    <a:pt x="39" y="185"/>
                  </a:lnTo>
                  <a:lnTo>
                    <a:pt x="47" y="198"/>
                  </a:lnTo>
                  <a:lnTo>
                    <a:pt x="56" y="210"/>
                  </a:lnTo>
                  <a:lnTo>
                    <a:pt x="67" y="223"/>
                  </a:lnTo>
                  <a:lnTo>
                    <a:pt x="79" y="235"/>
                  </a:lnTo>
                  <a:lnTo>
                    <a:pt x="92" y="247"/>
                  </a:lnTo>
                  <a:lnTo>
                    <a:pt x="106" y="259"/>
                  </a:lnTo>
                  <a:lnTo>
                    <a:pt x="106" y="259"/>
                  </a:lnTo>
                  <a:lnTo>
                    <a:pt x="119" y="268"/>
                  </a:lnTo>
                  <a:lnTo>
                    <a:pt x="132" y="277"/>
                  </a:lnTo>
                  <a:lnTo>
                    <a:pt x="147" y="285"/>
                  </a:lnTo>
                  <a:lnTo>
                    <a:pt x="162" y="291"/>
                  </a:lnTo>
                  <a:lnTo>
                    <a:pt x="178" y="298"/>
                  </a:lnTo>
                  <a:lnTo>
                    <a:pt x="194" y="303"/>
                  </a:lnTo>
                  <a:lnTo>
                    <a:pt x="226" y="311"/>
                  </a:lnTo>
                  <a:lnTo>
                    <a:pt x="259" y="317"/>
                  </a:lnTo>
                  <a:lnTo>
                    <a:pt x="293" y="320"/>
                  </a:lnTo>
                  <a:lnTo>
                    <a:pt x="326" y="321"/>
                  </a:lnTo>
                  <a:lnTo>
                    <a:pt x="358" y="321"/>
                  </a:lnTo>
                  <a:lnTo>
                    <a:pt x="358" y="321"/>
                  </a:lnTo>
                  <a:lnTo>
                    <a:pt x="393" y="319"/>
                  </a:lnTo>
                  <a:lnTo>
                    <a:pt x="425" y="316"/>
                  </a:lnTo>
                  <a:lnTo>
                    <a:pt x="459" y="312"/>
                  </a:lnTo>
                  <a:lnTo>
                    <a:pt x="492" y="307"/>
                  </a:lnTo>
                  <a:lnTo>
                    <a:pt x="523" y="298"/>
                  </a:lnTo>
                  <a:lnTo>
                    <a:pt x="555" y="287"/>
                  </a:lnTo>
                  <a:lnTo>
                    <a:pt x="570" y="281"/>
                  </a:lnTo>
                  <a:lnTo>
                    <a:pt x="586" y="274"/>
                  </a:lnTo>
                  <a:lnTo>
                    <a:pt x="600" y="265"/>
                  </a:lnTo>
                  <a:lnTo>
                    <a:pt x="615" y="256"/>
                  </a:lnTo>
                  <a:lnTo>
                    <a:pt x="615" y="256"/>
                  </a:lnTo>
                  <a:lnTo>
                    <a:pt x="629" y="246"/>
                  </a:lnTo>
                  <a:lnTo>
                    <a:pt x="642" y="235"/>
                  </a:lnTo>
                  <a:lnTo>
                    <a:pt x="653" y="223"/>
                  </a:lnTo>
                  <a:lnTo>
                    <a:pt x="662" y="210"/>
                  </a:lnTo>
                  <a:lnTo>
                    <a:pt x="670" y="197"/>
                  </a:lnTo>
                  <a:lnTo>
                    <a:pt x="676" y="184"/>
                  </a:lnTo>
                  <a:lnTo>
                    <a:pt x="682" y="170"/>
                  </a:lnTo>
                  <a:lnTo>
                    <a:pt x="686" y="155"/>
                  </a:lnTo>
                  <a:lnTo>
                    <a:pt x="689" y="141"/>
                  </a:lnTo>
                  <a:lnTo>
                    <a:pt x="692" y="125"/>
                  </a:lnTo>
                  <a:lnTo>
                    <a:pt x="696" y="94"/>
                  </a:lnTo>
                  <a:lnTo>
                    <a:pt x="701" y="30"/>
                  </a:lnTo>
                  <a:lnTo>
                    <a:pt x="701" y="30"/>
                  </a:lnTo>
                  <a:lnTo>
                    <a:pt x="700" y="22"/>
                  </a:lnTo>
                  <a:lnTo>
                    <a:pt x="697" y="17"/>
                  </a:lnTo>
                  <a:lnTo>
                    <a:pt x="693" y="11"/>
                  </a:lnTo>
                  <a:lnTo>
                    <a:pt x="688" y="9"/>
                  </a:lnTo>
                  <a:lnTo>
                    <a:pt x="682" y="8"/>
                  </a:lnTo>
                  <a:lnTo>
                    <a:pt x="675" y="8"/>
                  </a:lnTo>
                  <a:lnTo>
                    <a:pt x="669" y="10"/>
                  </a:lnTo>
                  <a:lnTo>
                    <a:pt x="663" y="13"/>
                  </a:lnTo>
                  <a:lnTo>
                    <a:pt x="663" y="13"/>
                  </a:lnTo>
                  <a:close/>
                  <a:moveTo>
                    <a:pt x="580" y="226"/>
                  </a:moveTo>
                  <a:lnTo>
                    <a:pt x="580" y="226"/>
                  </a:lnTo>
                  <a:lnTo>
                    <a:pt x="568" y="232"/>
                  </a:lnTo>
                  <a:lnTo>
                    <a:pt x="556" y="239"/>
                  </a:lnTo>
                  <a:lnTo>
                    <a:pt x="532" y="249"/>
                  </a:lnTo>
                  <a:lnTo>
                    <a:pt x="506" y="257"/>
                  </a:lnTo>
                  <a:lnTo>
                    <a:pt x="481" y="264"/>
                  </a:lnTo>
                  <a:lnTo>
                    <a:pt x="455" y="268"/>
                  </a:lnTo>
                  <a:lnTo>
                    <a:pt x="428" y="270"/>
                  </a:lnTo>
                  <a:lnTo>
                    <a:pt x="376" y="274"/>
                  </a:lnTo>
                  <a:lnTo>
                    <a:pt x="376" y="274"/>
                  </a:lnTo>
                  <a:lnTo>
                    <a:pt x="349" y="274"/>
                  </a:lnTo>
                  <a:lnTo>
                    <a:pt x="322" y="274"/>
                  </a:lnTo>
                  <a:lnTo>
                    <a:pt x="296" y="273"/>
                  </a:lnTo>
                  <a:lnTo>
                    <a:pt x="268" y="270"/>
                  </a:lnTo>
                  <a:lnTo>
                    <a:pt x="242" y="266"/>
                  </a:lnTo>
                  <a:lnTo>
                    <a:pt x="216" y="261"/>
                  </a:lnTo>
                  <a:lnTo>
                    <a:pt x="191" y="253"/>
                  </a:lnTo>
                  <a:lnTo>
                    <a:pt x="165" y="243"/>
                  </a:lnTo>
                  <a:lnTo>
                    <a:pt x="165" y="243"/>
                  </a:lnTo>
                  <a:lnTo>
                    <a:pt x="151" y="236"/>
                  </a:lnTo>
                  <a:lnTo>
                    <a:pt x="136" y="229"/>
                  </a:lnTo>
                  <a:lnTo>
                    <a:pt x="124" y="219"/>
                  </a:lnTo>
                  <a:lnTo>
                    <a:pt x="113" y="209"/>
                  </a:lnTo>
                  <a:lnTo>
                    <a:pt x="102" y="198"/>
                  </a:lnTo>
                  <a:lnTo>
                    <a:pt x="93" y="187"/>
                  </a:lnTo>
                  <a:lnTo>
                    <a:pt x="85" y="175"/>
                  </a:lnTo>
                  <a:lnTo>
                    <a:pt x="77" y="162"/>
                  </a:lnTo>
                  <a:lnTo>
                    <a:pt x="71" y="149"/>
                  </a:lnTo>
                  <a:lnTo>
                    <a:pt x="65" y="134"/>
                  </a:lnTo>
                  <a:lnTo>
                    <a:pt x="60" y="120"/>
                  </a:lnTo>
                  <a:lnTo>
                    <a:pt x="56" y="106"/>
                  </a:lnTo>
                  <a:lnTo>
                    <a:pt x="50" y="76"/>
                  </a:lnTo>
                  <a:lnTo>
                    <a:pt x="47" y="45"/>
                  </a:lnTo>
                  <a:lnTo>
                    <a:pt x="47" y="45"/>
                  </a:lnTo>
                  <a:lnTo>
                    <a:pt x="114" y="47"/>
                  </a:lnTo>
                  <a:lnTo>
                    <a:pt x="182" y="49"/>
                  </a:lnTo>
                  <a:lnTo>
                    <a:pt x="250" y="52"/>
                  </a:lnTo>
                  <a:lnTo>
                    <a:pt x="317" y="52"/>
                  </a:lnTo>
                  <a:lnTo>
                    <a:pt x="648" y="52"/>
                  </a:lnTo>
                  <a:lnTo>
                    <a:pt x="648" y="52"/>
                  </a:lnTo>
                  <a:lnTo>
                    <a:pt x="653" y="52"/>
                  </a:lnTo>
                  <a:lnTo>
                    <a:pt x="653" y="52"/>
                  </a:lnTo>
                  <a:lnTo>
                    <a:pt x="652" y="77"/>
                  </a:lnTo>
                  <a:lnTo>
                    <a:pt x="649" y="102"/>
                  </a:lnTo>
                  <a:lnTo>
                    <a:pt x="645" y="125"/>
                  </a:lnTo>
                  <a:lnTo>
                    <a:pt x="638" y="149"/>
                  </a:lnTo>
                  <a:lnTo>
                    <a:pt x="635" y="159"/>
                  </a:lnTo>
                  <a:lnTo>
                    <a:pt x="629" y="170"/>
                  </a:lnTo>
                  <a:lnTo>
                    <a:pt x="624" y="180"/>
                  </a:lnTo>
                  <a:lnTo>
                    <a:pt x="617" y="191"/>
                  </a:lnTo>
                  <a:lnTo>
                    <a:pt x="610" y="200"/>
                  </a:lnTo>
                  <a:lnTo>
                    <a:pt x="600" y="209"/>
                  </a:lnTo>
                  <a:lnTo>
                    <a:pt x="590" y="218"/>
                  </a:lnTo>
                  <a:lnTo>
                    <a:pt x="580" y="226"/>
                  </a:lnTo>
                  <a:lnTo>
                    <a:pt x="580" y="2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89" name="Freeform 514"/>
            <p:cNvSpPr>
              <a:spLocks noEditPoints="1"/>
            </p:cNvSpPr>
            <p:nvPr/>
          </p:nvSpPr>
          <p:spPr bwMode="auto">
            <a:xfrm>
              <a:off x="3187701" y="1065213"/>
              <a:ext cx="587375" cy="128588"/>
            </a:xfrm>
            <a:custGeom>
              <a:avLst/>
              <a:gdLst/>
              <a:ahLst/>
              <a:cxnLst>
                <a:cxn ang="0">
                  <a:pos x="1383" y="117"/>
                </a:cxn>
                <a:cxn ang="0">
                  <a:pos x="1313" y="106"/>
                </a:cxn>
                <a:cxn ang="0">
                  <a:pos x="1176" y="26"/>
                </a:cxn>
                <a:cxn ang="0">
                  <a:pos x="1078" y="2"/>
                </a:cxn>
                <a:cxn ang="0">
                  <a:pos x="969" y="17"/>
                </a:cxn>
                <a:cxn ang="0">
                  <a:pos x="862" y="60"/>
                </a:cxn>
                <a:cxn ang="0">
                  <a:pos x="700" y="75"/>
                </a:cxn>
                <a:cxn ang="0">
                  <a:pos x="581" y="47"/>
                </a:cxn>
                <a:cxn ang="0">
                  <a:pos x="453" y="4"/>
                </a:cxn>
                <a:cxn ang="0">
                  <a:pos x="348" y="9"/>
                </a:cxn>
                <a:cxn ang="0">
                  <a:pos x="230" y="72"/>
                </a:cxn>
                <a:cxn ang="0">
                  <a:pos x="148" y="110"/>
                </a:cxn>
                <a:cxn ang="0">
                  <a:pos x="48" y="127"/>
                </a:cxn>
                <a:cxn ang="0">
                  <a:pos x="1" y="194"/>
                </a:cxn>
                <a:cxn ang="0">
                  <a:pos x="33" y="280"/>
                </a:cxn>
                <a:cxn ang="0">
                  <a:pos x="146" y="327"/>
                </a:cxn>
                <a:cxn ang="0">
                  <a:pos x="271" y="293"/>
                </a:cxn>
                <a:cxn ang="0">
                  <a:pos x="415" y="213"/>
                </a:cxn>
                <a:cxn ang="0">
                  <a:pos x="502" y="207"/>
                </a:cxn>
                <a:cxn ang="0">
                  <a:pos x="636" y="268"/>
                </a:cxn>
                <a:cxn ang="0">
                  <a:pos x="739" y="296"/>
                </a:cxn>
                <a:cxn ang="0">
                  <a:pos x="820" y="277"/>
                </a:cxn>
                <a:cxn ang="0">
                  <a:pos x="960" y="211"/>
                </a:cxn>
                <a:cxn ang="0">
                  <a:pos x="1049" y="209"/>
                </a:cxn>
                <a:cxn ang="0">
                  <a:pos x="1207" y="293"/>
                </a:cxn>
                <a:cxn ang="0">
                  <a:pos x="1313" y="327"/>
                </a:cxn>
                <a:cxn ang="0">
                  <a:pos x="1431" y="293"/>
                </a:cxn>
                <a:cxn ang="0">
                  <a:pos x="1477" y="208"/>
                </a:cxn>
                <a:cxn ang="0">
                  <a:pos x="1415" y="245"/>
                </a:cxn>
                <a:cxn ang="0">
                  <a:pos x="1321" y="284"/>
                </a:cxn>
                <a:cxn ang="0">
                  <a:pos x="1260" y="270"/>
                </a:cxn>
                <a:cxn ang="0">
                  <a:pos x="1074" y="166"/>
                </a:cxn>
                <a:cxn ang="0">
                  <a:pos x="963" y="165"/>
                </a:cxn>
                <a:cxn ang="0">
                  <a:pos x="777" y="246"/>
                </a:cxn>
                <a:cxn ang="0">
                  <a:pos x="761" y="250"/>
                </a:cxn>
                <a:cxn ang="0">
                  <a:pos x="717" y="253"/>
                </a:cxn>
                <a:cxn ang="0">
                  <a:pos x="591" y="195"/>
                </a:cxn>
                <a:cxn ang="0">
                  <a:pos x="433" y="161"/>
                </a:cxn>
                <a:cxn ang="0">
                  <a:pos x="322" y="206"/>
                </a:cxn>
                <a:cxn ang="0">
                  <a:pos x="188" y="281"/>
                </a:cxn>
                <a:cxn ang="0">
                  <a:pos x="97" y="270"/>
                </a:cxn>
                <a:cxn ang="0">
                  <a:pos x="47" y="221"/>
                </a:cxn>
                <a:cxn ang="0">
                  <a:pos x="61" y="178"/>
                </a:cxn>
                <a:cxn ang="0">
                  <a:pos x="161" y="161"/>
                </a:cxn>
                <a:cxn ang="0">
                  <a:pos x="192" y="144"/>
                </a:cxn>
                <a:cxn ang="0">
                  <a:pos x="309" y="75"/>
                </a:cxn>
                <a:cxn ang="0">
                  <a:pos x="433" y="47"/>
                </a:cxn>
                <a:cxn ang="0">
                  <a:pos x="572" y="94"/>
                </a:cxn>
                <a:cxn ang="0">
                  <a:pos x="725" y="122"/>
                </a:cxn>
                <a:cxn ang="0">
                  <a:pos x="747" y="122"/>
                </a:cxn>
                <a:cxn ang="0">
                  <a:pos x="872" y="106"/>
                </a:cxn>
                <a:cxn ang="0">
                  <a:pos x="1020" y="50"/>
                </a:cxn>
                <a:cxn ang="0">
                  <a:pos x="1129" y="59"/>
                </a:cxn>
                <a:cxn ang="0">
                  <a:pos x="1249" y="126"/>
                </a:cxn>
                <a:cxn ang="0">
                  <a:pos x="1309" y="160"/>
                </a:cxn>
                <a:cxn ang="0">
                  <a:pos x="1400" y="169"/>
                </a:cxn>
                <a:cxn ang="0">
                  <a:pos x="1432" y="209"/>
                </a:cxn>
                <a:cxn ang="0">
                  <a:pos x="1415" y="245"/>
                </a:cxn>
              </a:cxnLst>
              <a:rect l="0" t="0" r="r" b="b"/>
              <a:pathLst>
                <a:path w="1477" h="327">
                  <a:moveTo>
                    <a:pt x="1455" y="144"/>
                  </a:moveTo>
                  <a:lnTo>
                    <a:pt x="1455" y="144"/>
                  </a:lnTo>
                  <a:lnTo>
                    <a:pt x="1443" y="135"/>
                  </a:lnTo>
                  <a:lnTo>
                    <a:pt x="1430" y="127"/>
                  </a:lnTo>
                  <a:lnTo>
                    <a:pt x="1415" y="122"/>
                  </a:lnTo>
                  <a:lnTo>
                    <a:pt x="1400" y="119"/>
                  </a:lnTo>
                  <a:lnTo>
                    <a:pt x="1383" y="117"/>
                  </a:lnTo>
                  <a:lnTo>
                    <a:pt x="1367" y="115"/>
                  </a:lnTo>
                  <a:lnTo>
                    <a:pt x="1336" y="115"/>
                  </a:lnTo>
                  <a:lnTo>
                    <a:pt x="1336" y="115"/>
                  </a:lnTo>
                  <a:lnTo>
                    <a:pt x="1330" y="110"/>
                  </a:lnTo>
                  <a:lnTo>
                    <a:pt x="1322" y="107"/>
                  </a:lnTo>
                  <a:lnTo>
                    <a:pt x="1322" y="107"/>
                  </a:lnTo>
                  <a:lnTo>
                    <a:pt x="1313" y="106"/>
                  </a:lnTo>
                  <a:lnTo>
                    <a:pt x="1303" y="102"/>
                  </a:lnTo>
                  <a:lnTo>
                    <a:pt x="1284" y="94"/>
                  </a:lnTo>
                  <a:lnTo>
                    <a:pt x="1266" y="84"/>
                  </a:lnTo>
                  <a:lnTo>
                    <a:pt x="1248" y="72"/>
                  </a:lnTo>
                  <a:lnTo>
                    <a:pt x="1211" y="49"/>
                  </a:lnTo>
                  <a:lnTo>
                    <a:pt x="1194" y="37"/>
                  </a:lnTo>
                  <a:lnTo>
                    <a:pt x="1176" y="26"/>
                  </a:lnTo>
                  <a:lnTo>
                    <a:pt x="1176" y="26"/>
                  </a:lnTo>
                  <a:lnTo>
                    <a:pt x="1162" y="21"/>
                  </a:lnTo>
                  <a:lnTo>
                    <a:pt x="1146" y="15"/>
                  </a:lnTo>
                  <a:lnTo>
                    <a:pt x="1129" y="9"/>
                  </a:lnTo>
                  <a:lnTo>
                    <a:pt x="1112" y="5"/>
                  </a:lnTo>
                  <a:lnTo>
                    <a:pt x="1095" y="3"/>
                  </a:lnTo>
                  <a:lnTo>
                    <a:pt x="1078" y="2"/>
                  </a:lnTo>
                  <a:lnTo>
                    <a:pt x="1061" y="0"/>
                  </a:lnTo>
                  <a:lnTo>
                    <a:pt x="1045" y="2"/>
                  </a:lnTo>
                  <a:lnTo>
                    <a:pt x="1045" y="2"/>
                  </a:lnTo>
                  <a:lnTo>
                    <a:pt x="1025" y="4"/>
                  </a:lnTo>
                  <a:lnTo>
                    <a:pt x="1006" y="8"/>
                  </a:lnTo>
                  <a:lnTo>
                    <a:pt x="988" y="12"/>
                  </a:lnTo>
                  <a:lnTo>
                    <a:pt x="969" y="17"/>
                  </a:lnTo>
                  <a:lnTo>
                    <a:pt x="951" y="24"/>
                  </a:lnTo>
                  <a:lnTo>
                    <a:pt x="933" y="30"/>
                  </a:lnTo>
                  <a:lnTo>
                    <a:pt x="914" y="38"/>
                  </a:lnTo>
                  <a:lnTo>
                    <a:pt x="897" y="47"/>
                  </a:lnTo>
                  <a:lnTo>
                    <a:pt x="897" y="47"/>
                  </a:lnTo>
                  <a:lnTo>
                    <a:pt x="880" y="55"/>
                  </a:lnTo>
                  <a:lnTo>
                    <a:pt x="862" y="60"/>
                  </a:lnTo>
                  <a:lnTo>
                    <a:pt x="842" y="66"/>
                  </a:lnTo>
                  <a:lnTo>
                    <a:pt x="821" y="70"/>
                  </a:lnTo>
                  <a:lnTo>
                    <a:pt x="799" y="72"/>
                  </a:lnTo>
                  <a:lnTo>
                    <a:pt x="778" y="75"/>
                  </a:lnTo>
                  <a:lnTo>
                    <a:pt x="739" y="76"/>
                  </a:lnTo>
                  <a:lnTo>
                    <a:pt x="739" y="76"/>
                  </a:lnTo>
                  <a:lnTo>
                    <a:pt x="700" y="75"/>
                  </a:lnTo>
                  <a:lnTo>
                    <a:pt x="678" y="72"/>
                  </a:lnTo>
                  <a:lnTo>
                    <a:pt x="657" y="70"/>
                  </a:lnTo>
                  <a:lnTo>
                    <a:pt x="636" y="66"/>
                  </a:lnTo>
                  <a:lnTo>
                    <a:pt x="615" y="60"/>
                  </a:lnTo>
                  <a:lnTo>
                    <a:pt x="596" y="55"/>
                  </a:lnTo>
                  <a:lnTo>
                    <a:pt x="581" y="47"/>
                  </a:lnTo>
                  <a:lnTo>
                    <a:pt x="581" y="47"/>
                  </a:lnTo>
                  <a:lnTo>
                    <a:pt x="564" y="38"/>
                  </a:lnTo>
                  <a:lnTo>
                    <a:pt x="545" y="30"/>
                  </a:lnTo>
                  <a:lnTo>
                    <a:pt x="527" y="24"/>
                  </a:lnTo>
                  <a:lnTo>
                    <a:pt x="509" y="17"/>
                  </a:lnTo>
                  <a:lnTo>
                    <a:pt x="490" y="12"/>
                  </a:lnTo>
                  <a:lnTo>
                    <a:pt x="471" y="8"/>
                  </a:lnTo>
                  <a:lnTo>
                    <a:pt x="453" y="4"/>
                  </a:lnTo>
                  <a:lnTo>
                    <a:pt x="433" y="2"/>
                  </a:lnTo>
                  <a:lnTo>
                    <a:pt x="433" y="2"/>
                  </a:lnTo>
                  <a:lnTo>
                    <a:pt x="417" y="0"/>
                  </a:lnTo>
                  <a:lnTo>
                    <a:pt x="400" y="2"/>
                  </a:lnTo>
                  <a:lnTo>
                    <a:pt x="383" y="3"/>
                  </a:lnTo>
                  <a:lnTo>
                    <a:pt x="365" y="5"/>
                  </a:lnTo>
                  <a:lnTo>
                    <a:pt x="348" y="9"/>
                  </a:lnTo>
                  <a:lnTo>
                    <a:pt x="332" y="15"/>
                  </a:lnTo>
                  <a:lnTo>
                    <a:pt x="317" y="21"/>
                  </a:lnTo>
                  <a:lnTo>
                    <a:pt x="302" y="26"/>
                  </a:lnTo>
                  <a:lnTo>
                    <a:pt x="302" y="26"/>
                  </a:lnTo>
                  <a:lnTo>
                    <a:pt x="284" y="37"/>
                  </a:lnTo>
                  <a:lnTo>
                    <a:pt x="265" y="49"/>
                  </a:lnTo>
                  <a:lnTo>
                    <a:pt x="230" y="72"/>
                  </a:lnTo>
                  <a:lnTo>
                    <a:pt x="212" y="84"/>
                  </a:lnTo>
                  <a:lnTo>
                    <a:pt x="194" y="94"/>
                  </a:lnTo>
                  <a:lnTo>
                    <a:pt x="174" y="102"/>
                  </a:lnTo>
                  <a:lnTo>
                    <a:pt x="165" y="106"/>
                  </a:lnTo>
                  <a:lnTo>
                    <a:pt x="154" y="107"/>
                  </a:lnTo>
                  <a:lnTo>
                    <a:pt x="154" y="107"/>
                  </a:lnTo>
                  <a:lnTo>
                    <a:pt x="148" y="110"/>
                  </a:lnTo>
                  <a:lnTo>
                    <a:pt x="143" y="115"/>
                  </a:lnTo>
                  <a:lnTo>
                    <a:pt x="143" y="115"/>
                  </a:lnTo>
                  <a:lnTo>
                    <a:pt x="111" y="115"/>
                  </a:lnTo>
                  <a:lnTo>
                    <a:pt x="94" y="117"/>
                  </a:lnTo>
                  <a:lnTo>
                    <a:pt x="78" y="119"/>
                  </a:lnTo>
                  <a:lnTo>
                    <a:pt x="63" y="122"/>
                  </a:lnTo>
                  <a:lnTo>
                    <a:pt x="48" y="127"/>
                  </a:lnTo>
                  <a:lnTo>
                    <a:pt x="35" y="135"/>
                  </a:lnTo>
                  <a:lnTo>
                    <a:pt x="23" y="144"/>
                  </a:lnTo>
                  <a:lnTo>
                    <a:pt x="23" y="144"/>
                  </a:lnTo>
                  <a:lnTo>
                    <a:pt x="16" y="155"/>
                  </a:lnTo>
                  <a:lnTo>
                    <a:pt x="9" y="166"/>
                  </a:lnTo>
                  <a:lnTo>
                    <a:pt x="4" y="179"/>
                  </a:lnTo>
                  <a:lnTo>
                    <a:pt x="1" y="194"/>
                  </a:lnTo>
                  <a:lnTo>
                    <a:pt x="0" y="208"/>
                  </a:lnTo>
                  <a:lnTo>
                    <a:pt x="1" y="223"/>
                  </a:lnTo>
                  <a:lnTo>
                    <a:pt x="4" y="236"/>
                  </a:lnTo>
                  <a:lnTo>
                    <a:pt x="9" y="247"/>
                  </a:lnTo>
                  <a:lnTo>
                    <a:pt x="9" y="247"/>
                  </a:lnTo>
                  <a:lnTo>
                    <a:pt x="21" y="264"/>
                  </a:lnTo>
                  <a:lnTo>
                    <a:pt x="33" y="280"/>
                  </a:lnTo>
                  <a:lnTo>
                    <a:pt x="46" y="293"/>
                  </a:lnTo>
                  <a:lnTo>
                    <a:pt x="61" y="304"/>
                  </a:lnTo>
                  <a:lnTo>
                    <a:pt x="77" y="311"/>
                  </a:lnTo>
                  <a:lnTo>
                    <a:pt x="93" y="319"/>
                  </a:lnTo>
                  <a:lnTo>
                    <a:pt x="110" y="323"/>
                  </a:lnTo>
                  <a:lnTo>
                    <a:pt x="128" y="326"/>
                  </a:lnTo>
                  <a:lnTo>
                    <a:pt x="146" y="327"/>
                  </a:lnTo>
                  <a:lnTo>
                    <a:pt x="165" y="327"/>
                  </a:lnTo>
                  <a:lnTo>
                    <a:pt x="183" y="325"/>
                  </a:lnTo>
                  <a:lnTo>
                    <a:pt x="201" y="321"/>
                  </a:lnTo>
                  <a:lnTo>
                    <a:pt x="218" y="317"/>
                  </a:lnTo>
                  <a:lnTo>
                    <a:pt x="237" y="310"/>
                  </a:lnTo>
                  <a:lnTo>
                    <a:pt x="254" y="302"/>
                  </a:lnTo>
                  <a:lnTo>
                    <a:pt x="271" y="293"/>
                  </a:lnTo>
                  <a:lnTo>
                    <a:pt x="271" y="293"/>
                  </a:lnTo>
                  <a:lnTo>
                    <a:pt x="296" y="279"/>
                  </a:lnTo>
                  <a:lnTo>
                    <a:pt x="319" y="263"/>
                  </a:lnTo>
                  <a:lnTo>
                    <a:pt x="343" y="249"/>
                  </a:lnTo>
                  <a:lnTo>
                    <a:pt x="366" y="234"/>
                  </a:lnTo>
                  <a:lnTo>
                    <a:pt x="390" y="223"/>
                  </a:lnTo>
                  <a:lnTo>
                    <a:pt x="415" y="213"/>
                  </a:lnTo>
                  <a:lnTo>
                    <a:pt x="429" y="209"/>
                  </a:lnTo>
                  <a:lnTo>
                    <a:pt x="442" y="207"/>
                  </a:lnTo>
                  <a:lnTo>
                    <a:pt x="456" y="204"/>
                  </a:lnTo>
                  <a:lnTo>
                    <a:pt x="471" y="203"/>
                  </a:lnTo>
                  <a:lnTo>
                    <a:pt x="471" y="203"/>
                  </a:lnTo>
                  <a:lnTo>
                    <a:pt x="487" y="204"/>
                  </a:lnTo>
                  <a:lnTo>
                    <a:pt x="502" y="207"/>
                  </a:lnTo>
                  <a:lnTo>
                    <a:pt x="517" y="211"/>
                  </a:lnTo>
                  <a:lnTo>
                    <a:pt x="532" y="217"/>
                  </a:lnTo>
                  <a:lnTo>
                    <a:pt x="560" y="230"/>
                  </a:lnTo>
                  <a:lnTo>
                    <a:pt x="589" y="245"/>
                  </a:lnTo>
                  <a:lnTo>
                    <a:pt x="589" y="245"/>
                  </a:lnTo>
                  <a:lnTo>
                    <a:pt x="617" y="259"/>
                  </a:lnTo>
                  <a:lnTo>
                    <a:pt x="636" y="268"/>
                  </a:lnTo>
                  <a:lnTo>
                    <a:pt x="657" y="277"/>
                  </a:lnTo>
                  <a:lnTo>
                    <a:pt x="679" y="287"/>
                  </a:lnTo>
                  <a:lnTo>
                    <a:pt x="700" y="293"/>
                  </a:lnTo>
                  <a:lnTo>
                    <a:pt x="710" y="296"/>
                  </a:lnTo>
                  <a:lnTo>
                    <a:pt x="721" y="297"/>
                  </a:lnTo>
                  <a:lnTo>
                    <a:pt x="730" y="297"/>
                  </a:lnTo>
                  <a:lnTo>
                    <a:pt x="739" y="296"/>
                  </a:lnTo>
                  <a:lnTo>
                    <a:pt x="739" y="296"/>
                  </a:lnTo>
                  <a:lnTo>
                    <a:pt x="748" y="297"/>
                  </a:lnTo>
                  <a:lnTo>
                    <a:pt x="757" y="297"/>
                  </a:lnTo>
                  <a:lnTo>
                    <a:pt x="768" y="296"/>
                  </a:lnTo>
                  <a:lnTo>
                    <a:pt x="778" y="293"/>
                  </a:lnTo>
                  <a:lnTo>
                    <a:pt x="799" y="287"/>
                  </a:lnTo>
                  <a:lnTo>
                    <a:pt x="820" y="277"/>
                  </a:lnTo>
                  <a:lnTo>
                    <a:pt x="841" y="268"/>
                  </a:lnTo>
                  <a:lnTo>
                    <a:pt x="861" y="259"/>
                  </a:lnTo>
                  <a:lnTo>
                    <a:pt x="889" y="245"/>
                  </a:lnTo>
                  <a:lnTo>
                    <a:pt x="889" y="245"/>
                  </a:lnTo>
                  <a:lnTo>
                    <a:pt x="917" y="230"/>
                  </a:lnTo>
                  <a:lnTo>
                    <a:pt x="946" y="217"/>
                  </a:lnTo>
                  <a:lnTo>
                    <a:pt x="960" y="211"/>
                  </a:lnTo>
                  <a:lnTo>
                    <a:pt x="976" y="207"/>
                  </a:lnTo>
                  <a:lnTo>
                    <a:pt x="990" y="204"/>
                  </a:lnTo>
                  <a:lnTo>
                    <a:pt x="1006" y="203"/>
                  </a:lnTo>
                  <a:lnTo>
                    <a:pt x="1006" y="203"/>
                  </a:lnTo>
                  <a:lnTo>
                    <a:pt x="1022" y="204"/>
                  </a:lnTo>
                  <a:lnTo>
                    <a:pt x="1036" y="207"/>
                  </a:lnTo>
                  <a:lnTo>
                    <a:pt x="1049" y="209"/>
                  </a:lnTo>
                  <a:lnTo>
                    <a:pt x="1062" y="213"/>
                  </a:lnTo>
                  <a:lnTo>
                    <a:pt x="1088" y="223"/>
                  </a:lnTo>
                  <a:lnTo>
                    <a:pt x="1112" y="234"/>
                  </a:lnTo>
                  <a:lnTo>
                    <a:pt x="1135" y="249"/>
                  </a:lnTo>
                  <a:lnTo>
                    <a:pt x="1159" y="263"/>
                  </a:lnTo>
                  <a:lnTo>
                    <a:pt x="1182" y="279"/>
                  </a:lnTo>
                  <a:lnTo>
                    <a:pt x="1207" y="293"/>
                  </a:lnTo>
                  <a:lnTo>
                    <a:pt x="1207" y="293"/>
                  </a:lnTo>
                  <a:lnTo>
                    <a:pt x="1223" y="302"/>
                  </a:lnTo>
                  <a:lnTo>
                    <a:pt x="1241" y="310"/>
                  </a:lnTo>
                  <a:lnTo>
                    <a:pt x="1258" y="317"/>
                  </a:lnTo>
                  <a:lnTo>
                    <a:pt x="1277" y="321"/>
                  </a:lnTo>
                  <a:lnTo>
                    <a:pt x="1295" y="325"/>
                  </a:lnTo>
                  <a:lnTo>
                    <a:pt x="1313" y="327"/>
                  </a:lnTo>
                  <a:lnTo>
                    <a:pt x="1332" y="327"/>
                  </a:lnTo>
                  <a:lnTo>
                    <a:pt x="1350" y="326"/>
                  </a:lnTo>
                  <a:lnTo>
                    <a:pt x="1367" y="323"/>
                  </a:lnTo>
                  <a:lnTo>
                    <a:pt x="1384" y="319"/>
                  </a:lnTo>
                  <a:lnTo>
                    <a:pt x="1401" y="311"/>
                  </a:lnTo>
                  <a:lnTo>
                    <a:pt x="1417" y="304"/>
                  </a:lnTo>
                  <a:lnTo>
                    <a:pt x="1431" y="293"/>
                  </a:lnTo>
                  <a:lnTo>
                    <a:pt x="1445" y="280"/>
                  </a:lnTo>
                  <a:lnTo>
                    <a:pt x="1457" y="264"/>
                  </a:lnTo>
                  <a:lnTo>
                    <a:pt x="1469" y="247"/>
                  </a:lnTo>
                  <a:lnTo>
                    <a:pt x="1469" y="247"/>
                  </a:lnTo>
                  <a:lnTo>
                    <a:pt x="1473" y="236"/>
                  </a:lnTo>
                  <a:lnTo>
                    <a:pt x="1477" y="223"/>
                  </a:lnTo>
                  <a:lnTo>
                    <a:pt x="1477" y="208"/>
                  </a:lnTo>
                  <a:lnTo>
                    <a:pt x="1477" y="194"/>
                  </a:lnTo>
                  <a:lnTo>
                    <a:pt x="1474" y="179"/>
                  </a:lnTo>
                  <a:lnTo>
                    <a:pt x="1469" y="166"/>
                  </a:lnTo>
                  <a:lnTo>
                    <a:pt x="1462" y="155"/>
                  </a:lnTo>
                  <a:lnTo>
                    <a:pt x="1455" y="144"/>
                  </a:lnTo>
                  <a:lnTo>
                    <a:pt x="1455" y="144"/>
                  </a:lnTo>
                  <a:close/>
                  <a:moveTo>
                    <a:pt x="1415" y="245"/>
                  </a:moveTo>
                  <a:lnTo>
                    <a:pt x="1415" y="245"/>
                  </a:lnTo>
                  <a:lnTo>
                    <a:pt x="1400" y="259"/>
                  </a:lnTo>
                  <a:lnTo>
                    <a:pt x="1381" y="270"/>
                  </a:lnTo>
                  <a:lnTo>
                    <a:pt x="1362" y="277"/>
                  </a:lnTo>
                  <a:lnTo>
                    <a:pt x="1342" y="283"/>
                  </a:lnTo>
                  <a:lnTo>
                    <a:pt x="1332" y="284"/>
                  </a:lnTo>
                  <a:lnTo>
                    <a:pt x="1321" y="284"/>
                  </a:lnTo>
                  <a:lnTo>
                    <a:pt x="1311" y="284"/>
                  </a:lnTo>
                  <a:lnTo>
                    <a:pt x="1300" y="283"/>
                  </a:lnTo>
                  <a:lnTo>
                    <a:pt x="1290" y="281"/>
                  </a:lnTo>
                  <a:lnTo>
                    <a:pt x="1279" y="279"/>
                  </a:lnTo>
                  <a:lnTo>
                    <a:pt x="1270" y="275"/>
                  </a:lnTo>
                  <a:lnTo>
                    <a:pt x="1260" y="270"/>
                  </a:lnTo>
                  <a:lnTo>
                    <a:pt x="1260" y="270"/>
                  </a:lnTo>
                  <a:lnTo>
                    <a:pt x="1233" y="255"/>
                  </a:lnTo>
                  <a:lnTo>
                    <a:pt x="1207" y="238"/>
                  </a:lnTo>
                  <a:lnTo>
                    <a:pt x="1156" y="206"/>
                  </a:lnTo>
                  <a:lnTo>
                    <a:pt x="1130" y="190"/>
                  </a:lnTo>
                  <a:lnTo>
                    <a:pt x="1103" y="177"/>
                  </a:lnTo>
                  <a:lnTo>
                    <a:pt x="1088" y="170"/>
                  </a:lnTo>
                  <a:lnTo>
                    <a:pt x="1074" y="166"/>
                  </a:lnTo>
                  <a:lnTo>
                    <a:pt x="1059" y="162"/>
                  </a:lnTo>
                  <a:lnTo>
                    <a:pt x="1045" y="161"/>
                  </a:lnTo>
                  <a:lnTo>
                    <a:pt x="1045" y="161"/>
                  </a:lnTo>
                  <a:lnTo>
                    <a:pt x="1022" y="158"/>
                  </a:lnTo>
                  <a:lnTo>
                    <a:pt x="999" y="158"/>
                  </a:lnTo>
                  <a:lnTo>
                    <a:pt x="981" y="161"/>
                  </a:lnTo>
                  <a:lnTo>
                    <a:pt x="963" y="165"/>
                  </a:lnTo>
                  <a:lnTo>
                    <a:pt x="944" y="170"/>
                  </a:lnTo>
                  <a:lnTo>
                    <a:pt x="926" y="178"/>
                  </a:lnTo>
                  <a:lnTo>
                    <a:pt x="887" y="195"/>
                  </a:lnTo>
                  <a:lnTo>
                    <a:pt x="887" y="195"/>
                  </a:lnTo>
                  <a:lnTo>
                    <a:pt x="842" y="217"/>
                  </a:lnTo>
                  <a:lnTo>
                    <a:pt x="808" y="233"/>
                  </a:lnTo>
                  <a:lnTo>
                    <a:pt x="777" y="246"/>
                  </a:lnTo>
                  <a:lnTo>
                    <a:pt x="777" y="246"/>
                  </a:lnTo>
                  <a:lnTo>
                    <a:pt x="777" y="246"/>
                  </a:lnTo>
                  <a:lnTo>
                    <a:pt x="777" y="246"/>
                  </a:lnTo>
                  <a:lnTo>
                    <a:pt x="761" y="250"/>
                  </a:lnTo>
                  <a:lnTo>
                    <a:pt x="761" y="250"/>
                  </a:lnTo>
                  <a:lnTo>
                    <a:pt x="761" y="250"/>
                  </a:lnTo>
                  <a:lnTo>
                    <a:pt x="761" y="250"/>
                  </a:lnTo>
                  <a:lnTo>
                    <a:pt x="748" y="254"/>
                  </a:lnTo>
                  <a:lnTo>
                    <a:pt x="748" y="254"/>
                  </a:lnTo>
                  <a:lnTo>
                    <a:pt x="739" y="254"/>
                  </a:lnTo>
                  <a:lnTo>
                    <a:pt x="739" y="254"/>
                  </a:lnTo>
                  <a:lnTo>
                    <a:pt x="731" y="255"/>
                  </a:lnTo>
                  <a:lnTo>
                    <a:pt x="723" y="254"/>
                  </a:lnTo>
                  <a:lnTo>
                    <a:pt x="717" y="253"/>
                  </a:lnTo>
                  <a:lnTo>
                    <a:pt x="710" y="249"/>
                  </a:lnTo>
                  <a:lnTo>
                    <a:pt x="710" y="249"/>
                  </a:lnTo>
                  <a:lnTo>
                    <a:pt x="695" y="243"/>
                  </a:lnTo>
                  <a:lnTo>
                    <a:pt x="678" y="236"/>
                  </a:lnTo>
                  <a:lnTo>
                    <a:pt x="641" y="220"/>
                  </a:lnTo>
                  <a:lnTo>
                    <a:pt x="591" y="195"/>
                  </a:lnTo>
                  <a:lnTo>
                    <a:pt x="591" y="195"/>
                  </a:lnTo>
                  <a:lnTo>
                    <a:pt x="552" y="178"/>
                  </a:lnTo>
                  <a:lnTo>
                    <a:pt x="534" y="170"/>
                  </a:lnTo>
                  <a:lnTo>
                    <a:pt x="515" y="165"/>
                  </a:lnTo>
                  <a:lnTo>
                    <a:pt x="497" y="161"/>
                  </a:lnTo>
                  <a:lnTo>
                    <a:pt x="477" y="158"/>
                  </a:lnTo>
                  <a:lnTo>
                    <a:pt x="456" y="158"/>
                  </a:lnTo>
                  <a:lnTo>
                    <a:pt x="433" y="161"/>
                  </a:lnTo>
                  <a:lnTo>
                    <a:pt x="433" y="161"/>
                  </a:lnTo>
                  <a:lnTo>
                    <a:pt x="419" y="162"/>
                  </a:lnTo>
                  <a:lnTo>
                    <a:pt x="403" y="166"/>
                  </a:lnTo>
                  <a:lnTo>
                    <a:pt x="388" y="170"/>
                  </a:lnTo>
                  <a:lnTo>
                    <a:pt x="375" y="177"/>
                  </a:lnTo>
                  <a:lnTo>
                    <a:pt x="348" y="190"/>
                  </a:lnTo>
                  <a:lnTo>
                    <a:pt x="322" y="206"/>
                  </a:lnTo>
                  <a:lnTo>
                    <a:pt x="269" y="238"/>
                  </a:lnTo>
                  <a:lnTo>
                    <a:pt x="245" y="255"/>
                  </a:lnTo>
                  <a:lnTo>
                    <a:pt x="218" y="270"/>
                  </a:lnTo>
                  <a:lnTo>
                    <a:pt x="218" y="270"/>
                  </a:lnTo>
                  <a:lnTo>
                    <a:pt x="208" y="275"/>
                  </a:lnTo>
                  <a:lnTo>
                    <a:pt x="199" y="279"/>
                  </a:lnTo>
                  <a:lnTo>
                    <a:pt x="188" y="281"/>
                  </a:lnTo>
                  <a:lnTo>
                    <a:pt x="178" y="283"/>
                  </a:lnTo>
                  <a:lnTo>
                    <a:pt x="167" y="284"/>
                  </a:lnTo>
                  <a:lnTo>
                    <a:pt x="157" y="284"/>
                  </a:lnTo>
                  <a:lnTo>
                    <a:pt x="146" y="284"/>
                  </a:lnTo>
                  <a:lnTo>
                    <a:pt x="136" y="283"/>
                  </a:lnTo>
                  <a:lnTo>
                    <a:pt x="116" y="277"/>
                  </a:lnTo>
                  <a:lnTo>
                    <a:pt x="97" y="270"/>
                  </a:lnTo>
                  <a:lnTo>
                    <a:pt x="78" y="259"/>
                  </a:lnTo>
                  <a:lnTo>
                    <a:pt x="61" y="245"/>
                  </a:lnTo>
                  <a:lnTo>
                    <a:pt x="61" y="245"/>
                  </a:lnTo>
                  <a:lnTo>
                    <a:pt x="56" y="240"/>
                  </a:lnTo>
                  <a:lnTo>
                    <a:pt x="52" y="233"/>
                  </a:lnTo>
                  <a:lnTo>
                    <a:pt x="50" y="228"/>
                  </a:lnTo>
                  <a:lnTo>
                    <a:pt x="47" y="221"/>
                  </a:lnTo>
                  <a:lnTo>
                    <a:pt x="46" y="215"/>
                  </a:lnTo>
                  <a:lnTo>
                    <a:pt x="46" y="209"/>
                  </a:lnTo>
                  <a:lnTo>
                    <a:pt x="46" y="203"/>
                  </a:lnTo>
                  <a:lnTo>
                    <a:pt x="48" y="198"/>
                  </a:lnTo>
                  <a:lnTo>
                    <a:pt x="50" y="192"/>
                  </a:lnTo>
                  <a:lnTo>
                    <a:pt x="54" y="187"/>
                  </a:lnTo>
                  <a:lnTo>
                    <a:pt x="61" y="178"/>
                  </a:lnTo>
                  <a:lnTo>
                    <a:pt x="72" y="172"/>
                  </a:lnTo>
                  <a:lnTo>
                    <a:pt x="77" y="169"/>
                  </a:lnTo>
                  <a:lnTo>
                    <a:pt x="84" y="166"/>
                  </a:lnTo>
                  <a:lnTo>
                    <a:pt x="84" y="166"/>
                  </a:lnTo>
                  <a:lnTo>
                    <a:pt x="103" y="164"/>
                  </a:lnTo>
                  <a:lnTo>
                    <a:pt x="123" y="161"/>
                  </a:lnTo>
                  <a:lnTo>
                    <a:pt x="161" y="161"/>
                  </a:lnTo>
                  <a:lnTo>
                    <a:pt x="161" y="161"/>
                  </a:lnTo>
                  <a:lnTo>
                    <a:pt x="167" y="160"/>
                  </a:lnTo>
                  <a:lnTo>
                    <a:pt x="173" y="157"/>
                  </a:lnTo>
                  <a:lnTo>
                    <a:pt x="178" y="153"/>
                  </a:lnTo>
                  <a:lnTo>
                    <a:pt x="180" y="149"/>
                  </a:lnTo>
                  <a:lnTo>
                    <a:pt x="180" y="149"/>
                  </a:lnTo>
                  <a:lnTo>
                    <a:pt x="192" y="144"/>
                  </a:lnTo>
                  <a:lnTo>
                    <a:pt x="205" y="139"/>
                  </a:lnTo>
                  <a:lnTo>
                    <a:pt x="228" y="126"/>
                  </a:lnTo>
                  <a:lnTo>
                    <a:pt x="250" y="111"/>
                  </a:lnTo>
                  <a:lnTo>
                    <a:pt x="272" y="97"/>
                  </a:lnTo>
                  <a:lnTo>
                    <a:pt x="272" y="97"/>
                  </a:lnTo>
                  <a:lnTo>
                    <a:pt x="289" y="85"/>
                  </a:lnTo>
                  <a:lnTo>
                    <a:pt x="309" y="75"/>
                  </a:lnTo>
                  <a:lnTo>
                    <a:pt x="328" y="67"/>
                  </a:lnTo>
                  <a:lnTo>
                    <a:pt x="348" y="59"/>
                  </a:lnTo>
                  <a:lnTo>
                    <a:pt x="369" y="54"/>
                  </a:lnTo>
                  <a:lnTo>
                    <a:pt x="390" y="50"/>
                  </a:lnTo>
                  <a:lnTo>
                    <a:pt x="411" y="47"/>
                  </a:lnTo>
                  <a:lnTo>
                    <a:pt x="433" y="47"/>
                  </a:lnTo>
                  <a:lnTo>
                    <a:pt x="433" y="47"/>
                  </a:lnTo>
                  <a:lnTo>
                    <a:pt x="445" y="49"/>
                  </a:lnTo>
                  <a:lnTo>
                    <a:pt x="458" y="50"/>
                  </a:lnTo>
                  <a:lnTo>
                    <a:pt x="481" y="56"/>
                  </a:lnTo>
                  <a:lnTo>
                    <a:pt x="504" y="64"/>
                  </a:lnTo>
                  <a:lnTo>
                    <a:pt x="527" y="75"/>
                  </a:lnTo>
                  <a:lnTo>
                    <a:pt x="549" y="85"/>
                  </a:lnTo>
                  <a:lnTo>
                    <a:pt x="572" y="94"/>
                  </a:lnTo>
                  <a:lnTo>
                    <a:pt x="594" y="102"/>
                  </a:lnTo>
                  <a:lnTo>
                    <a:pt x="606" y="106"/>
                  </a:lnTo>
                  <a:lnTo>
                    <a:pt x="617" y="109"/>
                  </a:lnTo>
                  <a:lnTo>
                    <a:pt x="617" y="109"/>
                  </a:lnTo>
                  <a:lnTo>
                    <a:pt x="671" y="117"/>
                  </a:lnTo>
                  <a:lnTo>
                    <a:pt x="697" y="119"/>
                  </a:lnTo>
                  <a:lnTo>
                    <a:pt x="725" y="122"/>
                  </a:lnTo>
                  <a:lnTo>
                    <a:pt x="725" y="122"/>
                  </a:lnTo>
                  <a:lnTo>
                    <a:pt x="730" y="122"/>
                  </a:lnTo>
                  <a:lnTo>
                    <a:pt x="730" y="122"/>
                  </a:lnTo>
                  <a:lnTo>
                    <a:pt x="739" y="122"/>
                  </a:lnTo>
                  <a:lnTo>
                    <a:pt x="739" y="122"/>
                  </a:lnTo>
                  <a:lnTo>
                    <a:pt x="747" y="122"/>
                  </a:lnTo>
                  <a:lnTo>
                    <a:pt x="747" y="122"/>
                  </a:lnTo>
                  <a:lnTo>
                    <a:pt x="753" y="122"/>
                  </a:lnTo>
                  <a:lnTo>
                    <a:pt x="753" y="122"/>
                  </a:lnTo>
                  <a:lnTo>
                    <a:pt x="780" y="119"/>
                  </a:lnTo>
                  <a:lnTo>
                    <a:pt x="807" y="117"/>
                  </a:lnTo>
                  <a:lnTo>
                    <a:pt x="859" y="109"/>
                  </a:lnTo>
                  <a:lnTo>
                    <a:pt x="859" y="109"/>
                  </a:lnTo>
                  <a:lnTo>
                    <a:pt x="872" y="106"/>
                  </a:lnTo>
                  <a:lnTo>
                    <a:pt x="884" y="102"/>
                  </a:lnTo>
                  <a:lnTo>
                    <a:pt x="906" y="94"/>
                  </a:lnTo>
                  <a:lnTo>
                    <a:pt x="929" y="85"/>
                  </a:lnTo>
                  <a:lnTo>
                    <a:pt x="951" y="75"/>
                  </a:lnTo>
                  <a:lnTo>
                    <a:pt x="973" y="64"/>
                  </a:lnTo>
                  <a:lnTo>
                    <a:pt x="997" y="56"/>
                  </a:lnTo>
                  <a:lnTo>
                    <a:pt x="1020" y="50"/>
                  </a:lnTo>
                  <a:lnTo>
                    <a:pt x="1032" y="49"/>
                  </a:lnTo>
                  <a:lnTo>
                    <a:pt x="1045" y="47"/>
                  </a:lnTo>
                  <a:lnTo>
                    <a:pt x="1045" y="47"/>
                  </a:lnTo>
                  <a:lnTo>
                    <a:pt x="1066" y="47"/>
                  </a:lnTo>
                  <a:lnTo>
                    <a:pt x="1088" y="50"/>
                  </a:lnTo>
                  <a:lnTo>
                    <a:pt x="1109" y="54"/>
                  </a:lnTo>
                  <a:lnTo>
                    <a:pt x="1129" y="59"/>
                  </a:lnTo>
                  <a:lnTo>
                    <a:pt x="1150" y="67"/>
                  </a:lnTo>
                  <a:lnTo>
                    <a:pt x="1169" y="75"/>
                  </a:lnTo>
                  <a:lnTo>
                    <a:pt x="1188" y="85"/>
                  </a:lnTo>
                  <a:lnTo>
                    <a:pt x="1206" y="97"/>
                  </a:lnTo>
                  <a:lnTo>
                    <a:pt x="1206" y="97"/>
                  </a:lnTo>
                  <a:lnTo>
                    <a:pt x="1227" y="111"/>
                  </a:lnTo>
                  <a:lnTo>
                    <a:pt x="1249" y="126"/>
                  </a:lnTo>
                  <a:lnTo>
                    <a:pt x="1273" y="139"/>
                  </a:lnTo>
                  <a:lnTo>
                    <a:pt x="1284" y="144"/>
                  </a:lnTo>
                  <a:lnTo>
                    <a:pt x="1298" y="149"/>
                  </a:lnTo>
                  <a:lnTo>
                    <a:pt x="1298" y="149"/>
                  </a:lnTo>
                  <a:lnTo>
                    <a:pt x="1300" y="153"/>
                  </a:lnTo>
                  <a:lnTo>
                    <a:pt x="1304" y="157"/>
                  </a:lnTo>
                  <a:lnTo>
                    <a:pt x="1309" y="160"/>
                  </a:lnTo>
                  <a:lnTo>
                    <a:pt x="1317" y="161"/>
                  </a:lnTo>
                  <a:lnTo>
                    <a:pt x="1317" y="161"/>
                  </a:lnTo>
                  <a:lnTo>
                    <a:pt x="1355" y="161"/>
                  </a:lnTo>
                  <a:lnTo>
                    <a:pt x="1375" y="164"/>
                  </a:lnTo>
                  <a:lnTo>
                    <a:pt x="1393" y="166"/>
                  </a:lnTo>
                  <a:lnTo>
                    <a:pt x="1393" y="166"/>
                  </a:lnTo>
                  <a:lnTo>
                    <a:pt x="1400" y="169"/>
                  </a:lnTo>
                  <a:lnTo>
                    <a:pt x="1406" y="172"/>
                  </a:lnTo>
                  <a:lnTo>
                    <a:pt x="1417" y="178"/>
                  </a:lnTo>
                  <a:lnTo>
                    <a:pt x="1424" y="187"/>
                  </a:lnTo>
                  <a:lnTo>
                    <a:pt x="1427" y="192"/>
                  </a:lnTo>
                  <a:lnTo>
                    <a:pt x="1430" y="198"/>
                  </a:lnTo>
                  <a:lnTo>
                    <a:pt x="1431" y="203"/>
                  </a:lnTo>
                  <a:lnTo>
                    <a:pt x="1432" y="209"/>
                  </a:lnTo>
                  <a:lnTo>
                    <a:pt x="1432" y="215"/>
                  </a:lnTo>
                  <a:lnTo>
                    <a:pt x="1431" y="221"/>
                  </a:lnTo>
                  <a:lnTo>
                    <a:pt x="1428" y="228"/>
                  </a:lnTo>
                  <a:lnTo>
                    <a:pt x="1426" y="233"/>
                  </a:lnTo>
                  <a:lnTo>
                    <a:pt x="1421" y="240"/>
                  </a:lnTo>
                  <a:lnTo>
                    <a:pt x="1415" y="245"/>
                  </a:lnTo>
                  <a:lnTo>
                    <a:pt x="1415" y="24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90" name="Freeform 515"/>
            <p:cNvSpPr/>
            <p:nvPr/>
          </p:nvSpPr>
          <p:spPr bwMode="auto">
            <a:xfrm>
              <a:off x="3133726" y="1176338"/>
              <a:ext cx="117475" cy="230188"/>
            </a:xfrm>
            <a:custGeom>
              <a:avLst/>
              <a:gdLst/>
              <a:ahLst/>
              <a:cxnLst>
                <a:cxn ang="0">
                  <a:pos x="251" y="10"/>
                </a:cxn>
                <a:cxn ang="0">
                  <a:pos x="216" y="78"/>
                </a:cxn>
                <a:cxn ang="0">
                  <a:pos x="186" y="149"/>
                </a:cxn>
                <a:cxn ang="0">
                  <a:pos x="140" y="255"/>
                </a:cxn>
                <a:cxn ang="0">
                  <a:pos x="124" y="290"/>
                </a:cxn>
                <a:cxn ang="0">
                  <a:pos x="91" y="349"/>
                </a:cxn>
                <a:cxn ang="0">
                  <a:pos x="59" y="406"/>
                </a:cxn>
                <a:cxn ang="0">
                  <a:pos x="42" y="440"/>
                </a:cxn>
                <a:cxn ang="0">
                  <a:pos x="12" y="515"/>
                </a:cxn>
                <a:cxn ang="0">
                  <a:pos x="1" y="553"/>
                </a:cxn>
                <a:cxn ang="0">
                  <a:pos x="1" y="553"/>
                </a:cxn>
                <a:cxn ang="0">
                  <a:pos x="0" y="558"/>
                </a:cxn>
                <a:cxn ang="0">
                  <a:pos x="1" y="567"/>
                </a:cxn>
                <a:cxn ang="0">
                  <a:pos x="5" y="574"/>
                </a:cxn>
                <a:cxn ang="0">
                  <a:pos x="20" y="580"/>
                </a:cxn>
                <a:cxn ang="0">
                  <a:pos x="35" y="578"/>
                </a:cxn>
                <a:cxn ang="0">
                  <a:pos x="42" y="573"/>
                </a:cxn>
                <a:cxn ang="0">
                  <a:pos x="44" y="565"/>
                </a:cxn>
                <a:cxn ang="0">
                  <a:pos x="46" y="563"/>
                </a:cxn>
                <a:cxn ang="0">
                  <a:pos x="48" y="558"/>
                </a:cxn>
                <a:cxn ang="0">
                  <a:pos x="48" y="552"/>
                </a:cxn>
                <a:cxn ang="0">
                  <a:pos x="73" y="485"/>
                </a:cxn>
                <a:cxn ang="0">
                  <a:pos x="106" y="421"/>
                </a:cxn>
                <a:cxn ang="0">
                  <a:pos x="156" y="328"/>
                </a:cxn>
                <a:cxn ang="0">
                  <a:pos x="173" y="297"/>
                </a:cxn>
                <a:cxn ang="0">
                  <a:pos x="201" y="230"/>
                </a:cxn>
                <a:cxn ang="0">
                  <a:pos x="243" y="130"/>
                </a:cxn>
                <a:cxn ang="0">
                  <a:pos x="273" y="65"/>
                </a:cxn>
                <a:cxn ang="0">
                  <a:pos x="290" y="34"/>
                </a:cxn>
                <a:cxn ang="0">
                  <a:pos x="293" y="25"/>
                </a:cxn>
                <a:cxn ang="0">
                  <a:pos x="292" y="15"/>
                </a:cxn>
                <a:cxn ang="0">
                  <a:pos x="288" y="9"/>
                </a:cxn>
                <a:cxn ang="0">
                  <a:pos x="273" y="0"/>
                </a:cxn>
                <a:cxn ang="0">
                  <a:pos x="265" y="0"/>
                </a:cxn>
                <a:cxn ang="0">
                  <a:pos x="258" y="4"/>
                </a:cxn>
                <a:cxn ang="0">
                  <a:pos x="251" y="10"/>
                </a:cxn>
              </a:cxnLst>
              <a:rect l="0" t="0" r="r" b="b"/>
              <a:pathLst>
                <a:path w="293" h="580">
                  <a:moveTo>
                    <a:pt x="251" y="10"/>
                  </a:moveTo>
                  <a:lnTo>
                    <a:pt x="251" y="10"/>
                  </a:lnTo>
                  <a:lnTo>
                    <a:pt x="233" y="44"/>
                  </a:lnTo>
                  <a:lnTo>
                    <a:pt x="216" y="78"/>
                  </a:lnTo>
                  <a:lnTo>
                    <a:pt x="200" y="113"/>
                  </a:lnTo>
                  <a:lnTo>
                    <a:pt x="186" y="149"/>
                  </a:lnTo>
                  <a:lnTo>
                    <a:pt x="156" y="219"/>
                  </a:lnTo>
                  <a:lnTo>
                    <a:pt x="140" y="255"/>
                  </a:lnTo>
                  <a:lnTo>
                    <a:pt x="124" y="290"/>
                  </a:lnTo>
                  <a:lnTo>
                    <a:pt x="124" y="290"/>
                  </a:lnTo>
                  <a:lnTo>
                    <a:pt x="110" y="320"/>
                  </a:lnTo>
                  <a:lnTo>
                    <a:pt x="91" y="349"/>
                  </a:lnTo>
                  <a:lnTo>
                    <a:pt x="74" y="376"/>
                  </a:lnTo>
                  <a:lnTo>
                    <a:pt x="59" y="406"/>
                  </a:lnTo>
                  <a:lnTo>
                    <a:pt x="59" y="406"/>
                  </a:lnTo>
                  <a:lnTo>
                    <a:pt x="42" y="440"/>
                  </a:lnTo>
                  <a:lnTo>
                    <a:pt x="26" y="477"/>
                  </a:lnTo>
                  <a:lnTo>
                    <a:pt x="12" y="515"/>
                  </a:lnTo>
                  <a:lnTo>
                    <a:pt x="1" y="553"/>
                  </a:lnTo>
                  <a:lnTo>
                    <a:pt x="1" y="553"/>
                  </a:lnTo>
                  <a:lnTo>
                    <a:pt x="1" y="553"/>
                  </a:lnTo>
                  <a:lnTo>
                    <a:pt x="1" y="553"/>
                  </a:lnTo>
                  <a:lnTo>
                    <a:pt x="0" y="558"/>
                  </a:lnTo>
                  <a:lnTo>
                    <a:pt x="0" y="558"/>
                  </a:lnTo>
                  <a:lnTo>
                    <a:pt x="0" y="563"/>
                  </a:lnTo>
                  <a:lnTo>
                    <a:pt x="1" y="567"/>
                  </a:lnTo>
                  <a:lnTo>
                    <a:pt x="3" y="571"/>
                  </a:lnTo>
                  <a:lnTo>
                    <a:pt x="5" y="574"/>
                  </a:lnTo>
                  <a:lnTo>
                    <a:pt x="12" y="578"/>
                  </a:lnTo>
                  <a:lnTo>
                    <a:pt x="20" y="580"/>
                  </a:lnTo>
                  <a:lnTo>
                    <a:pt x="27" y="580"/>
                  </a:lnTo>
                  <a:lnTo>
                    <a:pt x="35" y="578"/>
                  </a:lnTo>
                  <a:lnTo>
                    <a:pt x="38" y="575"/>
                  </a:lnTo>
                  <a:lnTo>
                    <a:pt x="42" y="573"/>
                  </a:lnTo>
                  <a:lnTo>
                    <a:pt x="43" y="569"/>
                  </a:lnTo>
                  <a:lnTo>
                    <a:pt x="44" y="565"/>
                  </a:lnTo>
                  <a:lnTo>
                    <a:pt x="44" y="565"/>
                  </a:lnTo>
                  <a:lnTo>
                    <a:pt x="46" y="563"/>
                  </a:lnTo>
                  <a:lnTo>
                    <a:pt x="46" y="563"/>
                  </a:lnTo>
                  <a:lnTo>
                    <a:pt x="48" y="558"/>
                  </a:lnTo>
                  <a:lnTo>
                    <a:pt x="48" y="552"/>
                  </a:lnTo>
                  <a:lnTo>
                    <a:pt x="48" y="552"/>
                  </a:lnTo>
                  <a:lnTo>
                    <a:pt x="60" y="518"/>
                  </a:lnTo>
                  <a:lnTo>
                    <a:pt x="73" y="485"/>
                  </a:lnTo>
                  <a:lnTo>
                    <a:pt x="89" y="452"/>
                  </a:lnTo>
                  <a:lnTo>
                    <a:pt x="106" y="421"/>
                  </a:lnTo>
                  <a:lnTo>
                    <a:pt x="140" y="359"/>
                  </a:lnTo>
                  <a:lnTo>
                    <a:pt x="156" y="328"/>
                  </a:lnTo>
                  <a:lnTo>
                    <a:pt x="173" y="297"/>
                  </a:lnTo>
                  <a:lnTo>
                    <a:pt x="173" y="297"/>
                  </a:lnTo>
                  <a:lnTo>
                    <a:pt x="187" y="264"/>
                  </a:lnTo>
                  <a:lnTo>
                    <a:pt x="201" y="230"/>
                  </a:lnTo>
                  <a:lnTo>
                    <a:pt x="229" y="163"/>
                  </a:lnTo>
                  <a:lnTo>
                    <a:pt x="243" y="130"/>
                  </a:lnTo>
                  <a:lnTo>
                    <a:pt x="258" y="98"/>
                  </a:lnTo>
                  <a:lnTo>
                    <a:pt x="273" y="65"/>
                  </a:lnTo>
                  <a:lnTo>
                    <a:pt x="290" y="34"/>
                  </a:lnTo>
                  <a:lnTo>
                    <a:pt x="290" y="34"/>
                  </a:lnTo>
                  <a:lnTo>
                    <a:pt x="292" y="28"/>
                  </a:lnTo>
                  <a:lnTo>
                    <a:pt x="293" y="25"/>
                  </a:lnTo>
                  <a:lnTo>
                    <a:pt x="293" y="19"/>
                  </a:lnTo>
                  <a:lnTo>
                    <a:pt x="292" y="15"/>
                  </a:lnTo>
                  <a:lnTo>
                    <a:pt x="290" y="11"/>
                  </a:lnTo>
                  <a:lnTo>
                    <a:pt x="288" y="9"/>
                  </a:lnTo>
                  <a:lnTo>
                    <a:pt x="281" y="2"/>
                  </a:lnTo>
                  <a:lnTo>
                    <a:pt x="273" y="0"/>
                  </a:lnTo>
                  <a:lnTo>
                    <a:pt x="269" y="0"/>
                  </a:lnTo>
                  <a:lnTo>
                    <a:pt x="265" y="0"/>
                  </a:lnTo>
                  <a:lnTo>
                    <a:pt x="262" y="1"/>
                  </a:lnTo>
                  <a:lnTo>
                    <a:pt x="258" y="4"/>
                  </a:lnTo>
                  <a:lnTo>
                    <a:pt x="254" y="6"/>
                  </a:lnTo>
                  <a:lnTo>
                    <a:pt x="251" y="10"/>
                  </a:lnTo>
                  <a:lnTo>
                    <a:pt x="251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91" name="Freeform 516"/>
            <p:cNvSpPr/>
            <p:nvPr/>
          </p:nvSpPr>
          <p:spPr bwMode="auto">
            <a:xfrm>
              <a:off x="3255963" y="1174750"/>
              <a:ext cx="109538" cy="230188"/>
            </a:xfrm>
            <a:custGeom>
              <a:avLst/>
              <a:gdLst/>
              <a:ahLst/>
              <a:cxnLst>
                <a:cxn ang="0">
                  <a:pos x="270" y="543"/>
                </a:cxn>
                <a:cxn ang="0">
                  <a:pos x="263" y="533"/>
                </a:cxn>
                <a:cxn ang="0">
                  <a:pos x="248" y="505"/>
                </a:cxn>
                <a:cxn ang="0">
                  <a:pos x="233" y="456"/>
                </a:cxn>
                <a:cxn ang="0">
                  <a:pos x="221" y="429"/>
                </a:cxn>
                <a:cxn ang="0">
                  <a:pos x="213" y="412"/>
                </a:cxn>
                <a:cxn ang="0">
                  <a:pos x="192" y="359"/>
                </a:cxn>
                <a:cxn ang="0">
                  <a:pos x="170" y="288"/>
                </a:cxn>
                <a:cxn ang="0">
                  <a:pos x="165" y="270"/>
                </a:cxn>
                <a:cxn ang="0">
                  <a:pos x="146" y="222"/>
                </a:cxn>
                <a:cxn ang="0">
                  <a:pos x="125" y="174"/>
                </a:cxn>
                <a:cxn ang="0">
                  <a:pos x="120" y="157"/>
                </a:cxn>
                <a:cxn ang="0">
                  <a:pos x="103" y="120"/>
                </a:cxn>
                <a:cxn ang="0">
                  <a:pos x="81" y="86"/>
                </a:cxn>
                <a:cxn ang="0">
                  <a:pos x="60" y="52"/>
                </a:cxn>
                <a:cxn ang="0">
                  <a:pos x="44" y="17"/>
                </a:cxn>
                <a:cxn ang="0">
                  <a:pos x="43" y="12"/>
                </a:cxn>
                <a:cxn ang="0">
                  <a:pos x="36" y="5"/>
                </a:cxn>
                <a:cxn ang="0">
                  <a:pos x="28" y="1"/>
                </a:cxn>
                <a:cxn ang="0">
                  <a:pos x="17" y="1"/>
                </a:cxn>
                <a:cxn ang="0">
                  <a:pos x="5" y="8"/>
                </a:cxn>
                <a:cxn ang="0">
                  <a:pos x="1" y="14"/>
                </a:cxn>
                <a:cxn ang="0">
                  <a:pos x="0" y="23"/>
                </a:cxn>
                <a:cxn ang="0">
                  <a:pos x="1" y="29"/>
                </a:cxn>
                <a:cxn ang="0">
                  <a:pos x="15" y="64"/>
                </a:cxn>
                <a:cxn ang="0">
                  <a:pos x="36" y="99"/>
                </a:cxn>
                <a:cxn ang="0">
                  <a:pos x="68" y="150"/>
                </a:cxn>
                <a:cxn ang="0">
                  <a:pos x="76" y="168"/>
                </a:cxn>
                <a:cxn ang="0">
                  <a:pos x="119" y="277"/>
                </a:cxn>
                <a:cxn ang="0">
                  <a:pos x="130" y="314"/>
                </a:cxn>
                <a:cxn ang="0">
                  <a:pos x="151" y="384"/>
                </a:cxn>
                <a:cxn ang="0">
                  <a:pos x="182" y="451"/>
                </a:cxn>
                <a:cxn ang="0">
                  <a:pos x="188" y="465"/>
                </a:cxn>
                <a:cxn ang="0">
                  <a:pos x="205" y="516"/>
                </a:cxn>
                <a:cxn ang="0">
                  <a:pos x="219" y="549"/>
                </a:cxn>
                <a:cxn ang="0">
                  <a:pos x="233" y="569"/>
                </a:cxn>
                <a:cxn ang="0">
                  <a:pos x="239" y="575"/>
                </a:cxn>
                <a:cxn ang="0">
                  <a:pos x="247" y="580"/>
                </a:cxn>
                <a:cxn ang="0">
                  <a:pos x="256" y="580"/>
                </a:cxn>
                <a:cxn ang="0">
                  <a:pos x="264" y="579"/>
                </a:cxn>
                <a:cxn ang="0">
                  <a:pos x="276" y="567"/>
                </a:cxn>
                <a:cxn ang="0">
                  <a:pos x="278" y="558"/>
                </a:cxn>
                <a:cxn ang="0">
                  <a:pos x="277" y="550"/>
                </a:cxn>
                <a:cxn ang="0">
                  <a:pos x="270" y="543"/>
                </a:cxn>
              </a:cxnLst>
              <a:rect l="0" t="0" r="r" b="b"/>
              <a:pathLst>
                <a:path w="278" h="580">
                  <a:moveTo>
                    <a:pt x="270" y="543"/>
                  </a:moveTo>
                  <a:lnTo>
                    <a:pt x="270" y="543"/>
                  </a:lnTo>
                  <a:lnTo>
                    <a:pt x="267" y="539"/>
                  </a:lnTo>
                  <a:lnTo>
                    <a:pt x="263" y="533"/>
                  </a:lnTo>
                  <a:lnTo>
                    <a:pt x="255" y="520"/>
                  </a:lnTo>
                  <a:lnTo>
                    <a:pt x="248" y="505"/>
                  </a:lnTo>
                  <a:lnTo>
                    <a:pt x="243" y="489"/>
                  </a:lnTo>
                  <a:lnTo>
                    <a:pt x="233" y="456"/>
                  </a:lnTo>
                  <a:lnTo>
                    <a:pt x="227" y="441"/>
                  </a:lnTo>
                  <a:lnTo>
                    <a:pt x="221" y="429"/>
                  </a:lnTo>
                  <a:lnTo>
                    <a:pt x="221" y="429"/>
                  </a:lnTo>
                  <a:lnTo>
                    <a:pt x="213" y="412"/>
                  </a:lnTo>
                  <a:lnTo>
                    <a:pt x="205" y="395"/>
                  </a:lnTo>
                  <a:lnTo>
                    <a:pt x="192" y="359"/>
                  </a:lnTo>
                  <a:lnTo>
                    <a:pt x="180" y="324"/>
                  </a:lnTo>
                  <a:lnTo>
                    <a:pt x="170" y="288"/>
                  </a:lnTo>
                  <a:lnTo>
                    <a:pt x="170" y="288"/>
                  </a:lnTo>
                  <a:lnTo>
                    <a:pt x="165" y="270"/>
                  </a:lnTo>
                  <a:lnTo>
                    <a:pt x="159" y="253"/>
                  </a:lnTo>
                  <a:lnTo>
                    <a:pt x="146" y="222"/>
                  </a:lnTo>
                  <a:lnTo>
                    <a:pt x="132" y="189"/>
                  </a:lnTo>
                  <a:lnTo>
                    <a:pt x="125" y="174"/>
                  </a:lnTo>
                  <a:lnTo>
                    <a:pt x="120" y="157"/>
                  </a:lnTo>
                  <a:lnTo>
                    <a:pt x="120" y="157"/>
                  </a:lnTo>
                  <a:lnTo>
                    <a:pt x="112" y="138"/>
                  </a:lnTo>
                  <a:lnTo>
                    <a:pt x="103" y="120"/>
                  </a:lnTo>
                  <a:lnTo>
                    <a:pt x="93" y="103"/>
                  </a:lnTo>
                  <a:lnTo>
                    <a:pt x="81" y="86"/>
                  </a:lnTo>
                  <a:lnTo>
                    <a:pt x="70" y="69"/>
                  </a:lnTo>
                  <a:lnTo>
                    <a:pt x="60" y="52"/>
                  </a:lnTo>
                  <a:lnTo>
                    <a:pt x="51" y="34"/>
                  </a:lnTo>
                  <a:lnTo>
                    <a:pt x="44" y="17"/>
                  </a:lnTo>
                  <a:lnTo>
                    <a:pt x="44" y="17"/>
                  </a:lnTo>
                  <a:lnTo>
                    <a:pt x="43" y="12"/>
                  </a:lnTo>
                  <a:lnTo>
                    <a:pt x="40" y="8"/>
                  </a:lnTo>
                  <a:lnTo>
                    <a:pt x="36" y="5"/>
                  </a:lnTo>
                  <a:lnTo>
                    <a:pt x="32" y="2"/>
                  </a:lnTo>
                  <a:lnTo>
                    <a:pt x="28" y="1"/>
                  </a:lnTo>
                  <a:lnTo>
                    <a:pt x="25" y="0"/>
                  </a:lnTo>
                  <a:lnTo>
                    <a:pt x="17" y="1"/>
                  </a:lnTo>
                  <a:lnTo>
                    <a:pt x="9" y="5"/>
                  </a:lnTo>
                  <a:lnTo>
                    <a:pt x="5" y="8"/>
                  </a:lnTo>
                  <a:lnTo>
                    <a:pt x="2" y="10"/>
                  </a:lnTo>
                  <a:lnTo>
                    <a:pt x="1" y="14"/>
                  </a:lnTo>
                  <a:lnTo>
                    <a:pt x="0" y="18"/>
                  </a:lnTo>
                  <a:lnTo>
                    <a:pt x="0" y="23"/>
                  </a:lnTo>
                  <a:lnTo>
                    <a:pt x="1" y="29"/>
                  </a:lnTo>
                  <a:lnTo>
                    <a:pt x="1" y="29"/>
                  </a:lnTo>
                  <a:lnTo>
                    <a:pt x="8" y="47"/>
                  </a:lnTo>
                  <a:lnTo>
                    <a:pt x="15" y="64"/>
                  </a:lnTo>
                  <a:lnTo>
                    <a:pt x="26" y="82"/>
                  </a:lnTo>
                  <a:lnTo>
                    <a:pt x="36" y="99"/>
                  </a:lnTo>
                  <a:lnTo>
                    <a:pt x="57" y="133"/>
                  </a:lnTo>
                  <a:lnTo>
                    <a:pt x="68" y="150"/>
                  </a:lnTo>
                  <a:lnTo>
                    <a:pt x="76" y="168"/>
                  </a:lnTo>
                  <a:lnTo>
                    <a:pt x="76" y="168"/>
                  </a:lnTo>
                  <a:lnTo>
                    <a:pt x="104" y="240"/>
                  </a:lnTo>
                  <a:lnTo>
                    <a:pt x="119" y="277"/>
                  </a:lnTo>
                  <a:lnTo>
                    <a:pt x="130" y="314"/>
                  </a:lnTo>
                  <a:lnTo>
                    <a:pt x="130" y="314"/>
                  </a:lnTo>
                  <a:lnTo>
                    <a:pt x="140" y="349"/>
                  </a:lnTo>
                  <a:lnTo>
                    <a:pt x="151" y="384"/>
                  </a:lnTo>
                  <a:lnTo>
                    <a:pt x="166" y="418"/>
                  </a:lnTo>
                  <a:lnTo>
                    <a:pt x="182" y="451"/>
                  </a:lnTo>
                  <a:lnTo>
                    <a:pt x="182" y="451"/>
                  </a:lnTo>
                  <a:lnTo>
                    <a:pt x="188" y="465"/>
                  </a:lnTo>
                  <a:lnTo>
                    <a:pt x="195" y="482"/>
                  </a:lnTo>
                  <a:lnTo>
                    <a:pt x="205" y="516"/>
                  </a:lnTo>
                  <a:lnTo>
                    <a:pt x="212" y="533"/>
                  </a:lnTo>
                  <a:lnTo>
                    <a:pt x="219" y="549"/>
                  </a:lnTo>
                  <a:lnTo>
                    <a:pt x="229" y="563"/>
                  </a:lnTo>
                  <a:lnTo>
                    <a:pt x="233" y="569"/>
                  </a:lnTo>
                  <a:lnTo>
                    <a:pt x="239" y="575"/>
                  </a:lnTo>
                  <a:lnTo>
                    <a:pt x="239" y="575"/>
                  </a:lnTo>
                  <a:lnTo>
                    <a:pt x="243" y="578"/>
                  </a:lnTo>
                  <a:lnTo>
                    <a:pt x="247" y="580"/>
                  </a:lnTo>
                  <a:lnTo>
                    <a:pt x="251" y="580"/>
                  </a:lnTo>
                  <a:lnTo>
                    <a:pt x="256" y="580"/>
                  </a:lnTo>
                  <a:lnTo>
                    <a:pt x="260" y="580"/>
                  </a:lnTo>
                  <a:lnTo>
                    <a:pt x="264" y="579"/>
                  </a:lnTo>
                  <a:lnTo>
                    <a:pt x="270" y="574"/>
                  </a:lnTo>
                  <a:lnTo>
                    <a:pt x="276" y="567"/>
                  </a:lnTo>
                  <a:lnTo>
                    <a:pt x="277" y="563"/>
                  </a:lnTo>
                  <a:lnTo>
                    <a:pt x="278" y="558"/>
                  </a:lnTo>
                  <a:lnTo>
                    <a:pt x="278" y="554"/>
                  </a:lnTo>
                  <a:lnTo>
                    <a:pt x="277" y="550"/>
                  </a:lnTo>
                  <a:lnTo>
                    <a:pt x="274" y="546"/>
                  </a:lnTo>
                  <a:lnTo>
                    <a:pt x="270" y="543"/>
                  </a:lnTo>
                  <a:lnTo>
                    <a:pt x="270" y="54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92" name="Freeform 517"/>
            <p:cNvSpPr/>
            <p:nvPr/>
          </p:nvSpPr>
          <p:spPr bwMode="auto">
            <a:xfrm>
              <a:off x="3589338" y="1176338"/>
              <a:ext cx="115888" cy="230188"/>
            </a:xfrm>
            <a:custGeom>
              <a:avLst/>
              <a:gdLst/>
              <a:ahLst/>
              <a:cxnLst>
                <a:cxn ang="0">
                  <a:pos x="251" y="10"/>
                </a:cxn>
                <a:cxn ang="0">
                  <a:pos x="216" y="78"/>
                </a:cxn>
                <a:cxn ang="0">
                  <a:pos x="186" y="149"/>
                </a:cxn>
                <a:cxn ang="0">
                  <a:pos x="140" y="255"/>
                </a:cxn>
                <a:cxn ang="0">
                  <a:pos x="124" y="290"/>
                </a:cxn>
                <a:cxn ang="0">
                  <a:pos x="91" y="349"/>
                </a:cxn>
                <a:cxn ang="0">
                  <a:pos x="59" y="406"/>
                </a:cxn>
                <a:cxn ang="0">
                  <a:pos x="40" y="440"/>
                </a:cxn>
                <a:cxn ang="0">
                  <a:pos x="12" y="515"/>
                </a:cxn>
                <a:cxn ang="0">
                  <a:pos x="1" y="553"/>
                </a:cxn>
                <a:cxn ang="0">
                  <a:pos x="1" y="553"/>
                </a:cxn>
                <a:cxn ang="0">
                  <a:pos x="0" y="558"/>
                </a:cxn>
                <a:cxn ang="0">
                  <a:pos x="1" y="567"/>
                </a:cxn>
                <a:cxn ang="0">
                  <a:pos x="5" y="574"/>
                </a:cxn>
                <a:cxn ang="0">
                  <a:pos x="18" y="580"/>
                </a:cxn>
                <a:cxn ang="0">
                  <a:pos x="35" y="578"/>
                </a:cxn>
                <a:cxn ang="0">
                  <a:pos x="40" y="573"/>
                </a:cxn>
                <a:cxn ang="0">
                  <a:pos x="44" y="565"/>
                </a:cxn>
                <a:cxn ang="0">
                  <a:pos x="44" y="563"/>
                </a:cxn>
                <a:cxn ang="0">
                  <a:pos x="48" y="558"/>
                </a:cxn>
                <a:cxn ang="0">
                  <a:pos x="48" y="552"/>
                </a:cxn>
                <a:cxn ang="0">
                  <a:pos x="73" y="485"/>
                </a:cxn>
                <a:cxn ang="0">
                  <a:pos x="104" y="421"/>
                </a:cxn>
                <a:cxn ang="0">
                  <a:pos x="155" y="328"/>
                </a:cxn>
                <a:cxn ang="0">
                  <a:pos x="171" y="297"/>
                </a:cxn>
                <a:cxn ang="0">
                  <a:pos x="201" y="230"/>
                </a:cxn>
                <a:cxn ang="0">
                  <a:pos x="243" y="130"/>
                </a:cxn>
                <a:cxn ang="0">
                  <a:pos x="273" y="65"/>
                </a:cxn>
                <a:cxn ang="0">
                  <a:pos x="290" y="34"/>
                </a:cxn>
                <a:cxn ang="0">
                  <a:pos x="293" y="25"/>
                </a:cxn>
                <a:cxn ang="0">
                  <a:pos x="291" y="15"/>
                </a:cxn>
                <a:cxn ang="0">
                  <a:pos x="288" y="9"/>
                </a:cxn>
                <a:cxn ang="0">
                  <a:pos x="273" y="0"/>
                </a:cxn>
                <a:cxn ang="0">
                  <a:pos x="264" y="0"/>
                </a:cxn>
                <a:cxn ang="0">
                  <a:pos x="256" y="4"/>
                </a:cxn>
                <a:cxn ang="0">
                  <a:pos x="251" y="10"/>
                </a:cxn>
              </a:cxnLst>
              <a:rect l="0" t="0" r="r" b="b"/>
              <a:pathLst>
                <a:path w="293" h="580">
                  <a:moveTo>
                    <a:pt x="251" y="10"/>
                  </a:moveTo>
                  <a:lnTo>
                    <a:pt x="251" y="10"/>
                  </a:lnTo>
                  <a:lnTo>
                    <a:pt x="233" y="44"/>
                  </a:lnTo>
                  <a:lnTo>
                    <a:pt x="216" y="78"/>
                  </a:lnTo>
                  <a:lnTo>
                    <a:pt x="200" y="113"/>
                  </a:lnTo>
                  <a:lnTo>
                    <a:pt x="186" y="149"/>
                  </a:lnTo>
                  <a:lnTo>
                    <a:pt x="155" y="219"/>
                  </a:lnTo>
                  <a:lnTo>
                    <a:pt x="140" y="255"/>
                  </a:lnTo>
                  <a:lnTo>
                    <a:pt x="124" y="290"/>
                  </a:lnTo>
                  <a:lnTo>
                    <a:pt x="124" y="290"/>
                  </a:lnTo>
                  <a:lnTo>
                    <a:pt x="108" y="320"/>
                  </a:lnTo>
                  <a:lnTo>
                    <a:pt x="91" y="349"/>
                  </a:lnTo>
                  <a:lnTo>
                    <a:pt x="74" y="376"/>
                  </a:lnTo>
                  <a:lnTo>
                    <a:pt x="59" y="406"/>
                  </a:lnTo>
                  <a:lnTo>
                    <a:pt x="59" y="406"/>
                  </a:lnTo>
                  <a:lnTo>
                    <a:pt x="40" y="440"/>
                  </a:lnTo>
                  <a:lnTo>
                    <a:pt x="25" y="477"/>
                  </a:lnTo>
                  <a:lnTo>
                    <a:pt x="12" y="515"/>
                  </a:lnTo>
                  <a:lnTo>
                    <a:pt x="1" y="553"/>
                  </a:lnTo>
                  <a:lnTo>
                    <a:pt x="1" y="553"/>
                  </a:lnTo>
                  <a:lnTo>
                    <a:pt x="1" y="553"/>
                  </a:lnTo>
                  <a:lnTo>
                    <a:pt x="1" y="553"/>
                  </a:lnTo>
                  <a:lnTo>
                    <a:pt x="0" y="558"/>
                  </a:lnTo>
                  <a:lnTo>
                    <a:pt x="0" y="558"/>
                  </a:lnTo>
                  <a:lnTo>
                    <a:pt x="0" y="563"/>
                  </a:lnTo>
                  <a:lnTo>
                    <a:pt x="1" y="567"/>
                  </a:lnTo>
                  <a:lnTo>
                    <a:pt x="2" y="571"/>
                  </a:lnTo>
                  <a:lnTo>
                    <a:pt x="5" y="574"/>
                  </a:lnTo>
                  <a:lnTo>
                    <a:pt x="12" y="578"/>
                  </a:lnTo>
                  <a:lnTo>
                    <a:pt x="18" y="580"/>
                  </a:lnTo>
                  <a:lnTo>
                    <a:pt x="27" y="580"/>
                  </a:lnTo>
                  <a:lnTo>
                    <a:pt x="35" y="578"/>
                  </a:lnTo>
                  <a:lnTo>
                    <a:pt x="38" y="575"/>
                  </a:lnTo>
                  <a:lnTo>
                    <a:pt x="40" y="573"/>
                  </a:lnTo>
                  <a:lnTo>
                    <a:pt x="43" y="569"/>
                  </a:lnTo>
                  <a:lnTo>
                    <a:pt x="44" y="565"/>
                  </a:lnTo>
                  <a:lnTo>
                    <a:pt x="44" y="565"/>
                  </a:lnTo>
                  <a:lnTo>
                    <a:pt x="44" y="563"/>
                  </a:lnTo>
                  <a:lnTo>
                    <a:pt x="44" y="563"/>
                  </a:lnTo>
                  <a:lnTo>
                    <a:pt x="48" y="558"/>
                  </a:lnTo>
                  <a:lnTo>
                    <a:pt x="48" y="552"/>
                  </a:lnTo>
                  <a:lnTo>
                    <a:pt x="48" y="552"/>
                  </a:lnTo>
                  <a:lnTo>
                    <a:pt x="60" y="518"/>
                  </a:lnTo>
                  <a:lnTo>
                    <a:pt x="73" y="485"/>
                  </a:lnTo>
                  <a:lnTo>
                    <a:pt x="89" y="452"/>
                  </a:lnTo>
                  <a:lnTo>
                    <a:pt x="104" y="421"/>
                  </a:lnTo>
                  <a:lnTo>
                    <a:pt x="138" y="359"/>
                  </a:lnTo>
                  <a:lnTo>
                    <a:pt x="155" y="328"/>
                  </a:lnTo>
                  <a:lnTo>
                    <a:pt x="171" y="297"/>
                  </a:lnTo>
                  <a:lnTo>
                    <a:pt x="171" y="297"/>
                  </a:lnTo>
                  <a:lnTo>
                    <a:pt x="187" y="264"/>
                  </a:lnTo>
                  <a:lnTo>
                    <a:pt x="201" y="230"/>
                  </a:lnTo>
                  <a:lnTo>
                    <a:pt x="229" y="163"/>
                  </a:lnTo>
                  <a:lnTo>
                    <a:pt x="243" y="130"/>
                  </a:lnTo>
                  <a:lnTo>
                    <a:pt x="257" y="98"/>
                  </a:lnTo>
                  <a:lnTo>
                    <a:pt x="273" y="65"/>
                  </a:lnTo>
                  <a:lnTo>
                    <a:pt x="290" y="34"/>
                  </a:lnTo>
                  <a:lnTo>
                    <a:pt x="290" y="34"/>
                  </a:lnTo>
                  <a:lnTo>
                    <a:pt x="291" y="28"/>
                  </a:lnTo>
                  <a:lnTo>
                    <a:pt x="293" y="25"/>
                  </a:lnTo>
                  <a:lnTo>
                    <a:pt x="293" y="19"/>
                  </a:lnTo>
                  <a:lnTo>
                    <a:pt x="291" y="15"/>
                  </a:lnTo>
                  <a:lnTo>
                    <a:pt x="290" y="11"/>
                  </a:lnTo>
                  <a:lnTo>
                    <a:pt x="288" y="9"/>
                  </a:lnTo>
                  <a:lnTo>
                    <a:pt x="281" y="2"/>
                  </a:lnTo>
                  <a:lnTo>
                    <a:pt x="273" y="0"/>
                  </a:lnTo>
                  <a:lnTo>
                    <a:pt x="269" y="0"/>
                  </a:lnTo>
                  <a:lnTo>
                    <a:pt x="264" y="0"/>
                  </a:lnTo>
                  <a:lnTo>
                    <a:pt x="260" y="1"/>
                  </a:lnTo>
                  <a:lnTo>
                    <a:pt x="256" y="4"/>
                  </a:lnTo>
                  <a:lnTo>
                    <a:pt x="254" y="6"/>
                  </a:lnTo>
                  <a:lnTo>
                    <a:pt x="251" y="10"/>
                  </a:lnTo>
                  <a:lnTo>
                    <a:pt x="251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93" name="Freeform 518"/>
            <p:cNvSpPr/>
            <p:nvPr/>
          </p:nvSpPr>
          <p:spPr bwMode="auto">
            <a:xfrm>
              <a:off x="3709988" y="1174750"/>
              <a:ext cx="111125" cy="230188"/>
            </a:xfrm>
            <a:custGeom>
              <a:avLst/>
              <a:gdLst/>
              <a:ahLst/>
              <a:cxnLst>
                <a:cxn ang="0">
                  <a:pos x="270" y="543"/>
                </a:cxn>
                <a:cxn ang="0">
                  <a:pos x="262" y="533"/>
                </a:cxn>
                <a:cxn ang="0">
                  <a:pos x="248" y="505"/>
                </a:cxn>
                <a:cxn ang="0">
                  <a:pos x="232" y="456"/>
                </a:cxn>
                <a:cxn ang="0">
                  <a:pos x="221" y="429"/>
                </a:cxn>
                <a:cxn ang="0">
                  <a:pos x="211" y="412"/>
                </a:cxn>
                <a:cxn ang="0">
                  <a:pos x="191" y="359"/>
                </a:cxn>
                <a:cxn ang="0">
                  <a:pos x="170" y="288"/>
                </a:cxn>
                <a:cxn ang="0">
                  <a:pos x="164" y="270"/>
                </a:cxn>
                <a:cxn ang="0">
                  <a:pos x="145" y="222"/>
                </a:cxn>
                <a:cxn ang="0">
                  <a:pos x="125" y="174"/>
                </a:cxn>
                <a:cxn ang="0">
                  <a:pos x="119" y="157"/>
                </a:cxn>
                <a:cxn ang="0">
                  <a:pos x="103" y="120"/>
                </a:cxn>
                <a:cxn ang="0">
                  <a:pos x="81" y="86"/>
                </a:cxn>
                <a:cxn ang="0">
                  <a:pos x="60" y="52"/>
                </a:cxn>
                <a:cxn ang="0">
                  <a:pos x="44" y="17"/>
                </a:cxn>
                <a:cxn ang="0">
                  <a:pos x="43" y="12"/>
                </a:cxn>
                <a:cxn ang="0">
                  <a:pos x="36" y="5"/>
                </a:cxn>
                <a:cxn ang="0">
                  <a:pos x="28" y="1"/>
                </a:cxn>
                <a:cxn ang="0">
                  <a:pos x="17" y="1"/>
                </a:cxn>
                <a:cxn ang="0">
                  <a:pos x="5" y="8"/>
                </a:cxn>
                <a:cxn ang="0">
                  <a:pos x="1" y="14"/>
                </a:cxn>
                <a:cxn ang="0">
                  <a:pos x="0" y="23"/>
                </a:cxn>
                <a:cxn ang="0">
                  <a:pos x="0" y="29"/>
                </a:cxn>
                <a:cxn ang="0">
                  <a:pos x="15" y="64"/>
                </a:cxn>
                <a:cxn ang="0">
                  <a:pos x="36" y="99"/>
                </a:cxn>
                <a:cxn ang="0">
                  <a:pos x="66" y="150"/>
                </a:cxn>
                <a:cxn ang="0">
                  <a:pos x="75" y="168"/>
                </a:cxn>
                <a:cxn ang="0">
                  <a:pos x="119" y="277"/>
                </a:cxn>
                <a:cxn ang="0">
                  <a:pos x="129" y="314"/>
                </a:cxn>
                <a:cxn ang="0">
                  <a:pos x="151" y="384"/>
                </a:cxn>
                <a:cxn ang="0">
                  <a:pos x="181" y="451"/>
                </a:cxn>
                <a:cxn ang="0">
                  <a:pos x="188" y="465"/>
                </a:cxn>
                <a:cxn ang="0">
                  <a:pos x="205" y="516"/>
                </a:cxn>
                <a:cxn ang="0">
                  <a:pos x="219" y="549"/>
                </a:cxn>
                <a:cxn ang="0">
                  <a:pos x="232" y="569"/>
                </a:cxn>
                <a:cxn ang="0">
                  <a:pos x="238" y="575"/>
                </a:cxn>
                <a:cxn ang="0">
                  <a:pos x="247" y="580"/>
                </a:cxn>
                <a:cxn ang="0">
                  <a:pos x="256" y="580"/>
                </a:cxn>
                <a:cxn ang="0">
                  <a:pos x="264" y="579"/>
                </a:cxn>
                <a:cxn ang="0">
                  <a:pos x="276" y="567"/>
                </a:cxn>
                <a:cxn ang="0">
                  <a:pos x="278" y="558"/>
                </a:cxn>
                <a:cxn ang="0">
                  <a:pos x="277" y="550"/>
                </a:cxn>
                <a:cxn ang="0">
                  <a:pos x="270" y="543"/>
                </a:cxn>
              </a:cxnLst>
              <a:rect l="0" t="0" r="r" b="b"/>
              <a:pathLst>
                <a:path w="278" h="580">
                  <a:moveTo>
                    <a:pt x="270" y="543"/>
                  </a:moveTo>
                  <a:lnTo>
                    <a:pt x="270" y="543"/>
                  </a:lnTo>
                  <a:lnTo>
                    <a:pt x="266" y="539"/>
                  </a:lnTo>
                  <a:lnTo>
                    <a:pt x="262" y="533"/>
                  </a:lnTo>
                  <a:lnTo>
                    <a:pt x="255" y="520"/>
                  </a:lnTo>
                  <a:lnTo>
                    <a:pt x="248" y="505"/>
                  </a:lnTo>
                  <a:lnTo>
                    <a:pt x="243" y="489"/>
                  </a:lnTo>
                  <a:lnTo>
                    <a:pt x="232" y="456"/>
                  </a:lnTo>
                  <a:lnTo>
                    <a:pt x="226" y="441"/>
                  </a:lnTo>
                  <a:lnTo>
                    <a:pt x="221" y="429"/>
                  </a:lnTo>
                  <a:lnTo>
                    <a:pt x="221" y="429"/>
                  </a:lnTo>
                  <a:lnTo>
                    <a:pt x="211" y="412"/>
                  </a:lnTo>
                  <a:lnTo>
                    <a:pt x="205" y="395"/>
                  </a:lnTo>
                  <a:lnTo>
                    <a:pt x="191" y="359"/>
                  </a:lnTo>
                  <a:lnTo>
                    <a:pt x="180" y="324"/>
                  </a:lnTo>
                  <a:lnTo>
                    <a:pt x="170" y="288"/>
                  </a:lnTo>
                  <a:lnTo>
                    <a:pt x="170" y="288"/>
                  </a:lnTo>
                  <a:lnTo>
                    <a:pt x="164" y="270"/>
                  </a:lnTo>
                  <a:lnTo>
                    <a:pt x="159" y="253"/>
                  </a:lnTo>
                  <a:lnTo>
                    <a:pt x="145" y="222"/>
                  </a:lnTo>
                  <a:lnTo>
                    <a:pt x="132" y="189"/>
                  </a:lnTo>
                  <a:lnTo>
                    <a:pt x="125" y="174"/>
                  </a:lnTo>
                  <a:lnTo>
                    <a:pt x="119" y="157"/>
                  </a:lnTo>
                  <a:lnTo>
                    <a:pt x="119" y="157"/>
                  </a:lnTo>
                  <a:lnTo>
                    <a:pt x="112" y="138"/>
                  </a:lnTo>
                  <a:lnTo>
                    <a:pt x="103" y="120"/>
                  </a:lnTo>
                  <a:lnTo>
                    <a:pt x="92" y="103"/>
                  </a:lnTo>
                  <a:lnTo>
                    <a:pt x="81" y="86"/>
                  </a:lnTo>
                  <a:lnTo>
                    <a:pt x="70" y="69"/>
                  </a:lnTo>
                  <a:lnTo>
                    <a:pt x="60" y="52"/>
                  </a:lnTo>
                  <a:lnTo>
                    <a:pt x="51" y="34"/>
                  </a:lnTo>
                  <a:lnTo>
                    <a:pt x="44" y="17"/>
                  </a:lnTo>
                  <a:lnTo>
                    <a:pt x="44" y="17"/>
                  </a:lnTo>
                  <a:lnTo>
                    <a:pt x="43" y="12"/>
                  </a:lnTo>
                  <a:lnTo>
                    <a:pt x="40" y="8"/>
                  </a:lnTo>
                  <a:lnTo>
                    <a:pt x="36" y="5"/>
                  </a:lnTo>
                  <a:lnTo>
                    <a:pt x="32" y="2"/>
                  </a:lnTo>
                  <a:lnTo>
                    <a:pt x="28" y="1"/>
                  </a:lnTo>
                  <a:lnTo>
                    <a:pt x="24" y="0"/>
                  </a:lnTo>
                  <a:lnTo>
                    <a:pt x="17" y="1"/>
                  </a:lnTo>
                  <a:lnTo>
                    <a:pt x="9" y="5"/>
                  </a:lnTo>
                  <a:lnTo>
                    <a:pt x="5" y="8"/>
                  </a:lnTo>
                  <a:lnTo>
                    <a:pt x="2" y="10"/>
                  </a:lnTo>
                  <a:lnTo>
                    <a:pt x="1" y="14"/>
                  </a:lnTo>
                  <a:lnTo>
                    <a:pt x="0" y="18"/>
                  </a:lnTo>
                  <a:lnTo>
                    <a:pt x="0" y="23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6" y="47"/>
                  </a:lnTo>
                  <a:lnTo>
                    <a:pt x="15" y="64"/>
                  </a:lnTo>
                  <a:lnTo>
                    <a:pt x="24" y="82"/>
                  </a:lnTo>
                  <a:lnTo>
                    <a:pt x="36" y="99"/>
                  </a:lnTo>
                  <a:lnTo>
                    <a:pt x="57" y="133"/>
                  </a:lnTo>
                  <a:lnTo>
                    <a:pt x="66" y="150"/>
                  </a:lnTo>
                  <a:lnTo>
                    <a:pt x="75" y="168"/>
                  </a:lnTo>
                  <a:lnTo>
                    <a:pt x="75" y="168"/>
                  </a:lnTo>
                  <a:lnTo>
                    <a:pt x="104" y="240"/>
                  </a:lnTo>
                  <a:lnTo>
                    <a:pt x="119" y="277"/>
                  </a:lnTo>
                  <a:lnTo>
                    <a:pt x="129" y="314"/>
                  </a:lnTo>
                  <a:lnTo>
                    <a:pt x="129" y="314"/>
                  </a:lnTo>
                  <a:lnTo>
                    <a:pt x="140" y="349"/>
                  </a:lnTo>
                  <a:lnTo>
                    <a:pt x="151" y="384"/>
                  </a:lnTo>
                  <a:lnTo>
                    <a:pt x="164" y="418"/>
                  </a:lnTo>
                  <a:lnTo>
                    <a:pt x="181" y="451"/>
                  </a:lnTo>
                  <a:lnTo>
                    <a:pt x="181" y="451"/>
                  </a:lnTo>
                  <a:lnTo>
                    <a:pt x="188" y="465"/>
                  </a:lnTo>
                  <a:lnTo>
                    <a:pt x="194" y="482"/>
                  </a:lnTo>
                  <a:lnTo>
                    <a:pt x="205" y="516"/>
                  </a:lnTo>
                  <a:lnTo>
                    <a:pt x="211" y="533"/>
                  </a:lnTo>
                  <a:lnTo>
                    <a:pt x="219" y="549"/>
                  </a:lnTo>
                  <a:lnTo>
                    <a:pt x="227" y="563"/>
                  </a:lnTo>
                  <a:lnTo>
                    <a:pt x="232" y="569"/>
                  </a:lnTo>
                  <a:lnTo>
                    <a:pt x="238" y="575"/>
                  </a:lnTo>
                  <a:lnTo>
                    <a:pt x="238" y="575"/>
                  </a:lnTo>
                  <a:lnTo>
                    <a:pt x="243" y="578"/>
                  </a:lnTo>
                  <a:lnTo>
                    <a:pt x="247" y="580"/>
                  </a:lnTo>
                  <a:lnTo>
                    <a:pt x="251" y="580"/>
                  </a:lnTo>
                  <a:lnTo>
                    <a:pt x="256" y="580"/>
                  </a:lnTo>
                  <a:lnTo>
                    <a:pt x="260" y="580"/>
                  </a:lnTo>
                  <a:lnTo>
                    <a:pt x="264" y="579"/>
                  </a:lnTo>
                  <a:lnTo>
                    <a:pt x="270" y="574"/>
                  </a:lnTo>
                  <a:lnTo>
                    <a:pt x="276" y="567"/>
                  </a:lnTo>
                  <a:lnTo>
                    <a:pt x="277" y="563"/>
                  </a:lnTo>
                  <a:lnTo>
                    <a:pt x="278" y="558"/>
                  </a:lnTo>
                  <a:lnTo>
                    <a:pt x="277" y="554"/>
                  </a:lnTo>
                  <a:lnTo>
                    <a:pt x="277" y="550"/>
                  </a:lnTo>
                  <a:lnTo>
                    <a:pt x="274" y="546"/>
                  </a:lnTo>
                  <a:lnTo>
                    <a:pt x="270" y="543"/>
                  </a:lnTo>
                  <a:lnTo>
                    <a:pt x="270" y="54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94" name="Freeform 519"/>
            <p:cNvSpPr/>
            <p:nvPr/>
          </p:nvSpPr>
          <p:spPr bwMode="auto">
            <a:xfrm>
              <a:off x="3429001" y="984250"/>
              <a:ext cx="101600" cy="120650"/>
            </a:xfrm>
            <a:custGeom>
              <a:avLst/>
              <a:gdLst/>
              <a:ahLst/>
              <a:cxnLst>
                <a:cxn ang="0">
                  <a:pos x="248" y="90"/>
                </a:cxn>
                <a:cxn ang="0">
                  <a:pos x="241" y="68"/>
                </a:cxn>
                <a:cxn ang="0">
                  <a:pos x="232" y="48"/>
                </a:cxn>
                <a:cxn ang="0">
                  <a:pos x="219" y="33"/>
                </a:cxn>
                <a:cxn ang="0">
                  <a:pos x="204" y="19"/>
                </a:cxn>
                <a:cxn ang="0">
                  <a:pos x="186" y="10"/>
                </a:cxn>
                <a:cxn ang="0">
                  <a:pos x="166" y="4"/>
                </a:cxn>
                <a:cxn ang="0">
                  <a:pos x="122" y="0"/>
                </a:cxn>
                <a:cxn ang="0">
                  <a:pos x="102" y="0"/>
                </a:cxn>
                <a:cxn ang="0">
                  <a:pos x="75" y="4"/>
                </a:cxn>
                <a:cxn ang="0">
                  <a:pos x="57" y="10"/>
                </a:cxn>
                <a:cxn ang="0">
                  <a:pos x="47" y="14"/>
                </a:cxn>
                <a:cxn ang="0">
                  <a:pos x="33" y="26"/>
                </a:cxn>
                <a:cxn ang="0">
                  <a:pos x="24" y="39"/>
                </a:cxn>
                <a:cxn ang="0">
                  <a:pos x="8" y="70"/>
                </a:cxn>
                <a:cxn ang="0">
                  <a:pos x="4" y="78"/>
                </a:cxn>
                <a:cxn ang="0">
                  <a:pos x="2" y="97"/>
                </a:cxn>
                <a:cxn ang="0">
                  <a:pos x="3" y="144"/>
                </a:cxn>
                <a:cxn ang="0">
                  <a:pos x="3" y="281"/>
                </a:cxn>
                <a:cxn ang="0">
                  <a:pos x="4" y="291"/>
                </a:cxn>
                <a:cxn ang="0">
                  <a:pos x="9" y="298"/>
                </a:cxn>
                <a:cxn ang="0">
                  <a:pos x="17" y="302"/>
                </a:cxn>
                <a:cxn ang="0">
                  <a:pos x="33" y="302"/>
                </a:cxn>
                <a:cxn ang="0">
                  <a:pos x="41" y="298"/>
                </a:cxn>
                <a:cxn ang="0">
                  <a:pos x="46" y="291"/>
                </a:cxn>
                <a:cxn ang="0">
                  <a:pos x="47" y="281"/>
                </a:cxn>
                <a:cxn ang="0">
                  <a:pos x="47" y="144"/>
                </a:cxn>
                <a:cxn ang="0">
                  <a:pos x="49" y="98"/>
                </a:cxn>
                <a:cxn ang="0">
                  <a:pos x="53" y="84"/>
                </a:cxn>
                <a:cxn ang="0">
                  <a:pos x="59" y="72"/>
                </a:cxn>
                <a:cxn ang="0">
                  <a:pos x="74" y="56"/>
                </a:cxn>
                <a:cxn ang="0">
                  <a:pos x="89" y="48"/>
                </a:cxn>
                <a:cxn ang="0">
                  <a:pos x="109" y="46"/>
                </a:cxn>
                <a:cxn ang="0">
                  <a:pos x="122" y="46"/>
                </a:cxn>
                <a:cxn ang="0">
                  <a:pos x="145" y="47"/>
                </a:cxn>
                <a:cxn ang="0">
                  <a:pos x="165" y="52"/>
                </a:cxn>
                <a:cxn ang="0">
                  <a:pos x="179" y="61"/>
                </a:cxn>
                <a:cxn ang="0">
                  <a:pos x="190" y="73"/>
                </a:cxn>
                <a:cxn ang="0">
                  <a:pos x="196" y="89"/>
                </a:cxn>
                <a:cxn ang="0">
                  <a:pos x="203" y="127"/>
                </a:cxn>
                <a:cxn ang="0">
                  <a:pos x="204" y="149"/>
                </a:cxn>
                <a:cxn ang="0">
                  <a:pos x="208" y="210"/>
                </a:cxn>
                <a:cxn ang="0">
                  <a:pos x="212" y="274"/>
                </a:cxn>
                <a:cxn ang="0">
                  <a:pos x="212" y="280"/>
                </a:cxn>
                <a:cxn ang="0">
                  <a:pos x="216" y="288"/>
                </a:cxn>
                <a:cxn ang="0">
                  <a:pos x="223" y="293"/>
                </a:cxn>
                <a:cxn ang="0">
                  <a:pos x="234" y="295"/>
                </a:cxn>
                <a:cxn ang="0">
                  <a:pos x="246" y="293"/>
                </a:cxn>
                <a:cxn ang="0">
                  <a:pos x="253" y="288"/>
                </a:cxn>
                <a:cxn ang="0">
                  <a:pos x="257" y="280"/>
                </a:cxn>
                <a:cxn ang="0">
                  <a:pos x="258" y="274"/>
                </a:cxn>
                <a:cxn ang="0">
                  <a:pos x="257" y="182"/>
                </a:cxn>
                <a:cxn ang="0">
                  <a:pos x="251" y="112"/>
                </a:cxn>
                <a:cxn ang="0">
                  <a:pos x="248" y="90"/>
                </a:cxn>
              </a:cxnLst>
              <a:rect l="0" t="0" r="r" b="b"/>
              <a:pathLst>
                <a:path w="258" h="303">
                  <a:moveTo>
                    <a:pt x="248" y="90"/>
                  </a:moveTo>
                  <a:lnTo>
                    <a:pt x="248" y="90"/>
                  </a:lnTo>
                  <a:lnTo>
                    <a:pt x="245" y="78"/>
                  </a:lnTo>
                  <a:lnTo>
                    <a:pt x="241" y="68"/>
                  </a:lnTo>
                  <a:lnTo>
                    <a:pt x="237" y="57"/>
                  </a:lnTo>
                  <a:lnTo>
                    <a:pt x="232" y="48"/>
                  </a:lnTo>
                  <a:lnTo>
                    <a:pt x="225" y="40"/>
                  </a:lnTo>
                  <a:lnTo>
                    <a:pt x="219" y="33"/>
                  </a:lnTo>
                  <a:lnTo>
                    <a:pt x="212" y="26"/>
                  </a:lnTo>
                  <a:lnTo>
                    <a:pt x="204" y="19"/>
                  </a:lnTo>
                  <a:lnTo>
                    <a:pt x="195" y="16"/>
                  </a:lnTo>
                  <a:lnTo>
                    <a:pt x="186" y="10"/>
                  </a:lnTo>
                  <a:lnTo>
                    <a:pt x="177" y="8"/>
                  </a:lnTo>
                  <a:lnTo>
                    <a:pt x="166" y="4"/>
                  </a:lnTo>
                  <a:lnTo>
                    <a:pt x="144" y="1"/>
                  </a:lnTo>
                  <a:lnTo>
                    <a:pt x="122" y="0"/>
                  </a:lnTo>
                  <a:lnTo>
                    <a:pt x="122" y="0"/>
                  </a:lnTo>
                  <a:lnTo>
                    <a:pt x="102" y="0"/>
                  </a:lnTo>
                  <a:lnTo>
                    <a:pt x="84" y="1"/>
                  </a:lnTo>
                  <a:lnTo>
                    <a:pt x="75" y="4"/>
                  </a:lnTo>
                  <a:lnTo>
                    <a:pt x="66" y="6"/>
                  </a:lnTo>
                  <a:lnTo>
                    <a:pt x="57" y="10"/>
                  </a:lnTo>
                  <a:lnTo>
                    <a:pt x="47" y="14"/>
                  </a:lnTo>
                  <a:lnTo>
                    <a:pt x="47" y="14"/>
                  </a:lnTo>
                  <a:lnTo>
                    <a:pt x="40" y="21"/>
                  </a:lnTo>
                  <a:lnTo>
                    <a:pt x="33" y="26"/>
                  </a:lnTo>
                  <a:lnTo>
                    <a:pt x="28" y="33"/>
                  </a:lnTo>
                  <a:lnTo>
                    <a:pt x="24" y="39"/>
                  </a:lnTo>
                  <a:lnTo>
                    <a:pt x="16" y="53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4" y="78"/>
                  </a:lnTo>
                  <a:lnTo>
                    <a:pt x="3" y="87"/>
                  </a:lnTo>
                  <a:lnTo>
                    <a:pt x="2" y="97"/>
                  </a:lnTo>
                  <a:lnTo>
                    <a:pt x="0" y="106"/>
                  </a:lnTo>
                  <a:lnTo>
                    <a:pt x="3" y="144"/>
                  </a:lnTo>
                  <a:lnTo>
                    <a:pt x="3" y="281"/>
                  </a:lnTo>
                  <a:lnTo>
                    <a:pt x="3" y="281"/>
                  </a:lnTo>
                  <a:lnTo>
                    <a:pt x="3" y="286"/>
                  </a:lnTo>
                  <a:lnTo>
                    <a:pt x="4" y="291"/>
                  </a:lnTo>
                  <a:lnTo>
                    <a:pt x="7" y="295"/>
                  </a:lnTo>
                  <a:lnTo>
                    <a:pt x="9" y="298"/>
                  </a:lnTo>
                  <a:lnTo>
                    <a:pt x="13" y="301"/>
                  </a:lnTo>
                  <a:lnTo>
                    <a:pt x="17" y="302"/>
                  </a:lnTo>
                  <a:lnTo>
                    <a:pt x="25" y="303"/>
                  </a:lnTo>
                  <a:lnTo>
                    <a:pt x="33" y="302"/>
                  </a:lnTo>
                  <a:lnTo>
                    <a:pt x="37" y="301"/>
                  </a:lnTo>
                  <a:lnTo>
                    <a:pt x="41" y="298"/>
                  </a:lnTo>
                  <a:lnTo>
                    <a:pt x="43" y="295"/>
                  </a:lnTo>
                  <a:lnTo>
                    <a:pt x="46" y="291"/>
                  </a:lnTo>
                  <a:lnTo>
                    <a:pt x="47" y="286"/>
                  </a:lnTo>
                  <a:lnTo>
                    <a:pt x="47" y="281"/>
                  </a:lnTo>
                  <a:lnTo>
                    <a:pt x="47" y="144"/>
                  </a:lnTo>
                  <a:lnTo>
                    <a:pt x="47" y="144"/>
                  </a:lnTo>
                  <a:lnTo>
                    <a:pt x="47" y="114"/>
                  </a:lnTo>
                  <a:lnTo>
                    <a:pt x="49" y="98"/>
                  </a:lnTo>
                  <a:lnTo>
                    <a:pt x="50" y="90"/>
                  </a:lnTo>
                  <a:lnTo>
                    <a:pt x="53" y="84"/>
                  </a:lnTo>
                  <a:lnTo>
                    <a:pt x="53" y="84"/>
                  </a:lnTo>
                  <a:lnTo>
                    <a:pt x="59" y="72"/>
                  </a:lnTo>
                  <a:lnTo>
                    <a:pt x="66" y="63"/>
                  </a:lnTo>
                  <a:lnTo>
                    <a:pt x="74" y="56"/>
                  </a:lnTo>
                  <a:lnTo>
                    <a:pt x="80" y="52"/>
                  </a:lnTo>
                  <a:lnTo>
                    <a:pt x="89" y="48"/>
                  </a:lnTo>
                  <a:lnTo>
                    <a:pt x="98" y="47"/>
                  </a:lnTo>
                  <a:lnTo>
                    <a:pt x="109" y="46"/>
                  </a:lnTo>
                  <a:lnTo>
                    <a:pt x="122" y="46"/>
                  </a:lnTo>
                  <a:lnTo>
                    <a:pt x="122" y="46"/>
                  </a:lnTo>
                  <a:lnTo>
                    <a:pt x="135" y="46"/>
                  </a:lnTo>
                  <a:lnTo>
                    <a:pt x="145" y="47"/>
                  </a:lnTo>
                  <a:lnTo>
                    <a:pt x="156" y="50"/>
                  </a:lnTo>
                  <a:lnTo>
                    <a:pt x="165" y="52"/>
                  </a:lnTo>
                  <a:lnTo>
                    <a:pt x="173" y="56"/>
                  </a:lnTo>
                  <a:lnTo>
                    <a:pt x="179" y="61"/>
                  </a:lnTo>
                  <a:lnTo>
                    <a:pt x="185" y="67"/>
                  </a:lnTo>
                  <a:lnTo>
                    <a:pt x="190" y="73"/>
                  </a:lnTo>
                  <a:lnTo>
                    <a:pt x="194" y="81"/>
                  </a:lnTo>
                  <a:lnTo>
                    <a:pt x="196" y="89"/>
                  </a:lnTo>
                  <a:lnTo>
                    <a:pt x="202" y="106"/>
                  </a:lnTo>
                  <a:lnTo>
                    <a:pt x="203" y="127"/>
                  </a:lnTo>
                  <a:lnTo>
                    <a:pt x="204" y="149"/>
                  </a:lnTo>
                  <a:lnTo>
                    <a:pt x="204" y="149"/>
                  </a:lnTo>
                  <a:lnTo>
                    <a:pt x="206" y="179"/>
                  </a:lnTo>
                  <a:lnTo>
                    <a:pt x="208" y="210"/>
                  </a:lnTo>
                  <a:lnTo>
                    <a:pt x="211" y="242"/>
                  </a:lnTo>
                  <a:lnTo>
                    <a:pt x="212" y="274"/>
                  </a:lnTo>
                  <a:lnTo>
                    <a:pt x="212" y="274"/>
                  </a:lnTo>
                  <a:lnTo>
                    <a:pt x="212" y="280"/>
                  </a:lnTo>
                  <a:lnTo>
                    <a:pt x="214" y="284"/>
                  </a:lnTo>
                  <a:lnTo>
                    <a:pt x="216" y="288"/>
                  </a:lnTo>
                  <a:lnTo>
                    <a:pt x="219" y="290"/>
                  </a:lnTo>
                  <a:lnTo>
                    <a:pt x="223" y="293"/>
                  </a:lnTo>
                  <a:lnTo>
                    <a:pt x="227" y="294"/>
                  </a:lnTo>
                  <a:lnTo>
                    <a:pt x="234" y="295"/>
                  </a:lnTo>
                  <a:lnTo>
                    <a:pt x="242" y="294"/>
                  </a:lnTo>
                  <a:lnTo>
                    <a:pt x="246" y="293"/>
                  </a:lnTo>
                  <a:lnTo>
                    <a:pt x="250" y="290"/>
                  </a:lnTo>
                  <a:lnTo>
                    <a:pt x="253" y="288"/>
                  </a:lnTo>
                  <a:lnTo>
                    <a:pt x="255" y="284"/>
                  </a:lnTo>
                  <a:lnTo>
                    <a:pt x="257" y="280"/>
                  </a:lnTo>
                  <a:lnTo>
                    <a:pt x="258" y="274"/>
                  </a:lnTo>
                  <a:lnTo>
                    <a:pt x="258" y="274"/>
                  </a:lnTo>
                  <a:lnTo>
                    <a:pt x="257" y="229"/>
                  </a:lnTo>
                  <a:lnTo>
                    <a:pt x="257" y="182"/>
                  </a:lnTo>
                  <a:lnTo>
                    <a:pt x="253" y="136"/>
                  </a:lnTo>
                  <a:lnTo>
                    <a:pt x="251" y="112"/>
                  </a:lnTo>
                  <a:lnTo>
                    <a:pt x="248" y="90"/>
                  </a:lnTo>
                  <a:lnTo>
                    <a:pt x="248" y="9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95" name="Freeform 520"/>
            <p:cNvSpPr/>
            <p:nvPr/>
          </p:nvSpPr>
          <p:spPr bwMode="auto">
            <a:xfrm>
              <a:off x="3425826" y="1157288"/>
              <a:ext cx="25400" cy="434975"/>
            </a:xfrm>
            <a:custGeom>
              <a:avLst/>
              <a:gdLst/>
              <a:ahLst/>
              <a:cxnLst>
                <a:cxn ang="0">
                  <a:pos x="56" y="777"/>
                </a:cxn>
                <a:cxn ang="0">
                  <a:pos x="59" y="715"/>
                </a:cxn>
                <a:cxn ang="0">
                  <a:pos x="63" y="624"/>
                </a:cxn>
                <a:cxn ang="0">
                  <a:pos x="63" y="562"/>
                </a:cxn>
                <a:cxn ang="0">
                  <a:pos x="60" y="532"/>
                </a:cxn>
                <a:cxn ang="0">
                  <a:pos x="58" y="466"/>
                </a:cxn>
                <a:cxn ang="0">
                  <a:pos x="59" y="267"/>
                </a:cxn>
                <a:cxn ang="0">
                  <a:pos x="58" y="237"/>
                </a:cxn>
                <a:cxn ang="0">
                  <a:pos x="52" y="145"/>
                </a:cxn>
                <a:cxn ang="0">
                  <a:pos x="46" y="54"/>
                </a:cxn>
                <a:cxn ang="0">
                  <a:pos x="46" y="22"/>
                </a:cxn>
                <a:cxn ang="0">
                  <a:pos x="43" y="13"/>
                </a:cxn>
                <a:cxn ang="0">
                  <a:pos x="38" y="7"/>
                </a:cxn>
                <a:cxn ang="0">
                  <a:pos x="31" y="1"/>
                </a:cxn>
                <a:cxn ang="0">
                  <a:pos x="14" y="1"/>
                </a:cxn>
                <a:cxn ang="0">
                  <a:pos x="7" y="7"/>
                </a:cxn>
                <a:cxn ang="0">
                  <a:pos x="1" y="13"/>
                </a:cxn>
                <a:cxn ang="0">
                  <a:pos x="0" y="22"/>
                </a:cxn>
                <a:cxn ang="0">
                  <a:pos x="0" y="54"/>
                </a:cxn>
                <a:cxn ang="0">
                  <a:pos x="5" y="145"/>
                </a:cxn>
                <a:cxn ang="0">
                  <a:pos x="13" y="267"/>
                </a:cxn>
                <a:cxn ang="0">
                  <a:pos x="13" y="334"/>
                </a:cxn>
                <a:cxn ang="0">
                  <a:pos x="12" y="466"/>
                </a:cxn>
                <a:cxn ang="0">
                  <a:pos x="14" y="532"/>
                </a:cxn>
                <a:cxn ang="0">
                  <a:pos x="17" y="562"/>
                </a:cxn>
                <a:cxn ang="0">
                  <a:pos x="16" y="655"/>
                </a:cxn>
                <a:cxn ang="0">
                  <a:pos x="12" y="747"/>
                </a:cxn>
                <a:cxn ang="0">
                  <a:pos x="11" y="777"/>
                </a:cxn>
                <a:cxn ang="0">
                  <a:pos x="16" y="872"/>
                </a:cxn>
                <a:cxn ang="0">
                  <a:pos x="18" y="949"/>
                </a:cxn>
                <a:cxn ang="0">
                  <a:pos x="17" y="966"/>
                </a:cxn>
                <a:cxn ang="0">
                  <a:pos x="14" y="1021"/>
                </a:cxn>
                <a:cxn ang="0">
                  <a:pos x="14" y="1076"/>
                </a:cxn>
                <a:cxn ang="0">
                  <a:pos x="17" y="1087"/>
                </a:cxn>
                <a:cxn ang="0">
                  <a:pos x="22" y="1093"/>
                </a:cxn>
                <a:cxn ang="0">
                  <a:pos x="29" y="1097"/>
                </a:cxn>
                <a:cxn ang="0">
                  <a:pos x="46" y="1097"/>
                </a:cxn>
                <a:cxn ang="0">
                  <a:pos x="54" y="1093"/>
                </a:cxn>
                <a:cxn ang="0">
                  <a:pos x="59" y="1087"/>
                </a:cxn>
                <a:cxn ang="0">
                  <a:pos x="60" y="1076"/>
                </a:cxn>
                <a:cxn ang="0">
                  <a:pos x="62" y="1048"/>
                </a:cxn>
                <a:cxn ang="0">
                  <a:pos x="64" y="987"/>
                </a:cxn>
                <a:cxn ang="0">
                  <a:pos x="64" y="959"/>
                </a:cxn>
                <a:cxn ang="0">
                  <a:pos x="60" y="867"/>
                </a:cxn>
                <a:cxn ang="0">
                  <a:pos x="56" y="777"/>
                </a:cxn>
              </a:cxnLst>
              <a:rect l="0" t="0" r="r" b="b"/>
              <a:pathLst>
                <a:path w="64" h="1099">
                  <a:moveTo>
                    <a:pt x="56" y="777"/>
                  </a:moveTo>
                  <a:lnTo>
                    <a:pt x="56" y="777"/>
                  </a:lnTo>
                  <a:lnTo>
                    <a:pt x="58" y="747"/>
                  </a:lnTo>
                  <a:lnTo>
                    <a:pt x="59" y="715"/>
                  </a:lnTo>
                  <a:lnTo>
                    <a:pt x="62" y="655"/>
                  </a:lnTo>
                  <a:lnTo>
                    <a:pt x="63" y="624"/>
                  </a:lnTo>
                  <a:lnTo>
                    <a:pt x="63" y="594"/>
                  </a:lnTo>
                  <a:lnTo>
                    <a:pt x="63" y="562"/>
                  </a:lnTo>
                  <a:lnTo>
                    <a:pt x="60" y="532"/>
                  </a:lnTo>
                  <a:lnTo>
                    <a:pt x="60" y="532"/>
                  </a:lnTo>
                  <a:lnTo>
                    <a:pt x="59" y="498"/>
                  </a:lnTo>
                  <a:lnTo>
                    <a:pt x="58" y="466"/>
                  </a:lnTo>
                  <a:lnTo>
                    <a:pt x="56" y="399"/>
                  </a:lnTo>
                  <a:lnTo>
                    <a:pt x="59" y="267"/>
                  </a:lnTo>
                  <a:lnTo>
                    <a:pt x="59" y="267"/>
                  </a:lnTo>
                  <a:lnTo>
                    <a:pt x="58" y="237"/>
                  </a:lnTo>
                  <a:lnTo>
                    <a:pt x="56" y="205"/>
                  </a:lnTo>
                  <a:lnTo>
                    <a:pt x="52" y="145"/>
                  </a:lnTo>
                  <a:lnTo>
                    <a:pt x="47" y="84"/>
                  </a:lnTo>
                  <a:lnTo>
                    <a:pt x="46" y="54"/>
                  </a:lnTo>
                  <a:lnTo>
                    <a:pt x="46" y="22"/>
                  </a:lnTo>
                  <a:lnTo>
                    <a:pt x="46" y="22"/>
                  </a:lnTo>
                  <a:lnTo>
                    <a:pt x="45" y="17"/>
                  </a:lnTo>
                  <a:lnTo>
                    <a:pt x="43" y="13"/>
                  </a:lnTo>
                  <a:lnTo>
                    <a:pt x="41" y="9"/>
                  </a:lnTo>
                  <a:lnTo>
                    <a:pt x="38" y="7"/>
                  </a:lnTo>
                  <a:lnTo>
                    <a:pt x="35" y="4"/>
                  </a:lnTo>
                  <a:lnTo>
                    <a:pt x="31" y="1"/>
                  </a:lnTo>
                  <a:lnTo>
                    <a:pt x="22" y="0"/>
                  </a:lnTo>
                  <a:lnTo>
                    <a:pt x="14" y="1"/>
                  </a:lnTo>
                  <a:lnTo>
                    <a:pt x="11" y="4"/>
                  </a:lnTo>
                  <a:lnTo>
                    <a:pt x="7" y="7"/>
                  </a:lnTo>
                  <a:lnTo>
                    <a:pt x="4" y="9"/>
                  </a:lnTo>
                  <a:lnTo>
                    <a:pt x="1" y="13"/>
                  </a:lnTo>
                  <a:lnTo>
                    <a:pt x="0" y="17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54"/>
                  </a:lnTo>
                  <a:lnTo>
                    <a:pt x="1" y="84"/>
                  </a:lnTo>
                  <a:lnTo>
                    <a:pt x="5" y="145"/>
                  </a:lnTo>
                  <a:lnTo>
                    <a:pt x="11" y="205"/>
                  </a:lnTo>
                  <a:lnTo>
                    <a:pt x="13" y="267"/>
                  </a:lnTo>
                  <a:lnTo>
                    <a:pt x="13" y="267"/>
                  </a:lnTo>
                  <a:lnTo>
                    <a:pt x="13" y="334"/>
                  </a:lnTo>
                  <a:lnTo>
                    <a:pt x="12" y="399"/>
                  </a:lnTo>
                  <a:lnTo>
                    <a:pt x="12" y="466"/>
                  </a:lnTo>
                  <a:lnTo>
                    <a:pt x="13" y="498"/>
                  </a:lnTo>
                  <a:lnTo>
                    <a:pt x="14" y="532"/>
                  </a:lnTo>
                  <a:lnTo>
                    <a:pt x="14" y="532"/>
                  </a:lnTo>
                  <a:lnTo>
                    <a:pt x="17" y="562"/>
                  </a:lnTo>
                  <a:lnTo>
                    <a:pt x="17" y="594"/>
                  </a:lnTo>
                  <a:lnTo>
                    <a:pt x="16" y="655"/>
                  </a:lnTo>
                  <a:lnTo>
                    <a:pt x="13" y="715"/>
                  </a:lnTo>
                  <a:lnTo>
                    <a:pt x="12" y="747"/>
                  </a:lnTo>
                  <a:lnTo>
                    <a:pt x="11" y="777"/>
                  </a:lnTo>
                  <a:lnTo>
                    <a:pt x="11" y="777"/>
                  </a:lnTo>
                  <a:lnTo>
                    <a:pt x="13" y="816"/>
                  </a:lnTo>
                  <a:lnTo>
                    <a:pt x="16" y="872"/>
                  </a:lnTo>
                  <a:lnTo>
                    <a:pt x="18" y="927"/>
                  </a:lnTo>
                  <a:lnTo>
                    <a:pt x="18" y="949"/>
                  </a:lnTo>
                  <a:lnTo>
                    <a:pt x="17" y="966"/>
                  </a:lnTo>
                  <a:lnTo>
                    <a:pt x="17" y="966"/>
                  </a:lnTo>
                  <a:lnTo>
                    <a:pt x="16" y="994"/>
                  </a:lnTo>
                  <a:lnTo>
                    <a:pt x="14" y="1021"/>
                  </a:lnTo>
                  <a:lnTo>
                    <a:pt x="14" y="1076"/>
                  </a:lnTo>
                  <a:lnTo>
                    <a:pt x="14" y="1076"/>
                  </a:lnTo>
                  <a:lnTo>
                    <a:pt x="16" y="1082"/>
                  </a:lnTo>
                  <a:lnTo>
                    <a:pt x="17" y="1087"/>
                  </a:lnTo>
                  <a:lnTo>
                    <a:pt x="20" y="1091"/>
                  </a:lnTo>
                  <a:lnTo>
                    <a:pt x="22" y="1093"/>
                  </a:lnTo>
                  <a:lnTo>
                    <a:pt x="25" y="1096"/>
                  </a:lnTo>
                  <a:lnTo>
                    <a:pt x="29" y="1097"/>
                  </a:lnTo>
                  <a:lnTo>
                    <a:pt x="38" y="1099"/>
                  </a:lnTo>
                  <a:lnTo>
                    <a:pt x="46" y="1097"/>
                  </a:lnTo>
                  <a:lnTo>
                    <a:pt x="50" y="1096"/>
                  </a:lnTo>
                  <a:lnTo>
                    <a:pt x="54" y="1093"/>
                  </a:lnTo>
                  <a:lnTo>
                    <a:pt x="56" y="1091"/>
                  </a:lnTo>
                  <a:lnTo>
                    <a:pt x="59" y="1087"/>
                  </a:lnTo>
                  <a:lnTo>
                    <a:pt x="60" y="1082"/>
                  </a:lnTo>
                  <a:lnTo>
                    <a:pt x="60" y="1076"/>
                  </a:lnTo>
                  <a:lnTo>
                    <a:pt x="60" y="1076"/>
                  </a:lnTo>
                  <a:lnTo>
                    <a:pt x="62" y="1048"/>
                  </a:lnTo>
                  <a:lnTo>
                    <a:pt x="63" y="1017"/>
                  </a:lnTo>
                  <a:lnTo>
                    <a:pt x="64" y="987"/>
                  </a:lnTo>
                  <a:lnTo>
                    <a:pt x="64" y="959"/>
                  </a:lnTo>
                  <a:lnTo>
                    <a:pt x="64" y="959"/>
                  </a:lnTo>
                  <a:lnTo>
                    <a:pt x="63" y="921"/>
                  </a:lnTo>
                  <a:lnTo>
                    <a:pt x="60" y="867"/>
                  </a:lnTo>
                  <a:lnTo>
                    <a:pt x="58" y="815"/>
                  </a:lnTo>
                  <a:lnTo>
                    <a:pt x="56" y="777"/>
                  </a:lnTo>
                  <a:lnTo>
                    <a:pt x="56" y="77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96" name="Freeform 521"/>
            <p:cNvSpPr/>
            <p:nvPr/>
          </p:nvSpPr>
          <p:spPr bwMode="auto">
            <a:xfrm>
              <a:off x="3509963" y="1157288"/>
              <a:ext cx="25400" cy="434975"/>
            </a:xfrm>
            <a:custGeom>
              <a:avLst/>
              <a:gdLst/>
              <a:ahLst/>
              <a:cxnLst>
                <a:cxn ang="0">
                  <a:pos x="8" y="777"/>
                </a:cxn>
                <a:cxn ang="0">
                  <a:pos x="6" y="715"/>
                </a:cxn>
                <a:cxn ang="0">
                  <a:pos x="2" y="624"/>
                </a:cxn>
                <a:cxn ang="0">
                  <a:pos x="2" y="562"/>
                </a:cxn>
                <a:cxn ang="0">
                  <a:pos x="4" y="532"/>
                </a:cxn>
                <a:cxn ang="0">
                  <a:pos x="8" y="466"/>
                </a:cxn>
                <a:cxn ang="0">
                  <a:pos x="6" y="267"/>
                </a:cxn>
                <a:cxn ang="0">
                  <a:pos x="7" y="237"/>
                </a:cxn>
                <a:cxn ang="0">
                  <a:pos x="12" y="145"/>
                </a:cxn>
                <a:cxn ang="0">
                  <a:pos x="19" y="54"/>
                </a:cxn>
                <a:cxn ang="0">
                  <a:pos x="19" y="22"/>
                </a:cxn>
                <a:cxn ang="0">
                  <a:pos x="21" y="13"/>
                </a:cxn>
                <a:cxn ang="0">
                  <a:pos x="27" y="7"/>
                </a:cxn>
                <a:cxn ang="0">
                  <a:pos x="33" y="1"/>
                </a:cxn>
                <a:cxn ang="0">
                  <a:pos x="50" y="1"/>
                </a:cxn>
                <a:cxn ang="0">
                  <a:pos x="58" y="7"/>
                </a:cxn>
                <a:cxn ang="0">
                  <a:pos x="63" y="13"/>
                </a:cxn>
                <a:cxn ang="0">
                  <a:pos x="64" y="22"/>
                </a:cxn>
                <a:cxn ang="0">
                  <a:pos x="64" y="54"/>
                </a:cxn>
                <a:cxn ang="0">
                  <a:pos x="59" y="145"/>
                </a:cxn>
                <a:cxn ang="0">
                  <a:pos x="51" y="267"/>
                </a:cxn>
                <a:cxn ang="0">
                  <a:pos x="51" y="334"/>
                </a:cxn>
                <a:cxn ang="0">
                  <a:pos x="53" y="466"/>
                </a:cxn>
                <a:cxn ang="0">
                  <a:pos x="50" y="532"/>
                </a:cxn>
                <a:cxn ang="0">
                  <a:pos x="47" y="562"/>
                </a:cxn>
                <a:cxn ang="0">
                  <a:pos x="49" y="655"/>
                </a:cxn>
                <a:cxn ang="0">
                  <a:pos x="53" y="747"/>
                </a:cxn>
                <a:cxn ang="0">
                  <a:pos x="54" y="777"/>
                </a:cxn>
                <a:cxn ang="0">
                  <a:pos x="49" y="872"/>
                </a:cxn>
                <a:cxn ang="0">
                  <a:pos x="46" y="949"/>
                </a:cxn>
                <a:cxn ang="0">
                  <a:pos x="47" y="966"/>
                </a:cxn>
                <a:cxn ang="0">
                  <a:pos x="50" y="1021"/>
                </a:cxn>
                <a:cxn ang="0">
                  <a:pos x="50" y="1076"/>
                </a:cxn>
                <a:cxn ang="0">
                  <a:pos x="47" y="1087"/>
                </a:cxn>
                <a:cxn ang="0">
                  <a:pos x="42" y="1093"/>
                </a:cxn>
                <a:cxn ang="0">
                  <a:pos x="36" y="1097"/>
                </a:cxn>
                <a:cxn ang="0">
                  <a:pos x="19" y="1097"/>
                </a:cxn>
                <a:cxn ang="0">
                  <a:pos x="11" y="1093"/>
                </a:cxn>
                <a:cxn ang="0">
                  <a:pos x="6" y="1087"/>
                </a:cxn>
                <a:cxn ang="0">
                  <a:pos x="4" y="1076"/>
                </a:cxn>
                <a:cxn ang="0">
                  <a:pos x="3" y="1048"/>
                </a:cxn>
                <a:cxn ang="0">
                  <a:pos x="0" y="987"/>
                </a:cxn>
                <a:cxn ang="0">
                  <a:pos x="0" y="959"/>
                </a:cxn>
                <a:cxn ang="0">
                  <a:pos x="4" y="867"/>
                </a:cxn>
                <a:cxn ang="0">
                  <a:pos x="8" y="777"/>
                </a:cxn>
              </a:cxnLst>
              <a:rect l="0" t="0" r="r" b="b"/>
              <a:pathLst>
                <a:path w="64" h="1099">
                  <a:moveTo>
                    <a:pt x="8" y="777"/>
                  </a:moveTo>
                  <a:lnTo>
                    <a:pt x="8" y="777"/>
                  </a:lnTo>
                  <a:lnTo>
                    <a:pt x="7" y="747"/>
                  </a:lnTo>
                  <a:lnTo>
                    <a:pt x="6" y="715"/>
                  </a:lnTo>
                  <a:lnTo>
                    <a:pt x="3" y="655"/>
                  </a:lnTo>
                  <a:lnTo>
                    <a:pt x="2" y="624"/>
                  </a:lnTo>
                  <a:lnTo>
                    <a:pt x="2" y="594"/>
                  </a:lnTo>
                  <a:lnTo>
                    <a:pt x="2" y="562"/>
                  </a:lnTo>
                  <a:lnTo>
                    <a:pt x="4" y="532"/>
                  </a:lnTo>
                  <a:lnTo>
                    <a:pt x="4" y="532"/>
                  </a:lnTo>
                  <a:lnTo>
                    <a:pt x="6" y="498"/>
                  </a:lnTo>
                  <a:lnTo>
                    <a:pt x="8" y="466"/>
                  </a:lnTo>
                  <a:lnTo>
                    <a:pt x="8" y="399"/>
                  </a:lnTo>
                  <a:lnTo>
                    <a:pt x="6" y="267"/>
                  </a:lnTo>
                  <a:lnTo>
                    <a:pt x="6" y="267"/>
                  </a:lnTo>
                  <a:lnTo>
                    <a:pt x="7" y="237"/>
                  </a:lnTo>
                  <a:lnTo>
                    <a:pt x="8" y="205"/>
                  </a:lnTo>
                  <a:lnTo>
                    <a:pt x="12" y="145"/>
                  </a:lnTo>
                  <a:lnTo>
                    <a:pt x="17" y="84"/>
                  </a:lnTo>
                  <a:lnTo>
                    <a:pt x="19" y="54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20" y="17"/>
                  </a:lnTo>
                  <a:lnTo>
                    <a:pt x="21" y="13"/>
                  </a:lnTo>
                  <a:lnTo>
                    <a:pt x="24" y="9"/>
                  </a:lnTo>
                  <a:lnTo>
                    <a:pt x="27" y="7"/>
                  </a:lnTo>
                  <a:lnTo>
                    <a:pt x="29" y="4"/>
                  </a:lnTo>
                  <a:lnTo>
                    <a:pt x="33" y="1"/>
                  </a:lnTo>
                  <a:lnTo>
                    <a:pt x="42" y="0"/>
                  </a:lnTo>
                  <a:lnTo>
                    <a:pt x="50" y="1"/>
                  </a:lnTo>
                  <a:lnTo>
                    <a:pt x="54" y="4"/>
                  </a:lnTo>
                  <a:lnTo>
                    <a:pt x="58" y="7"/>
                  </a:lnTo>
                  <a:lnTo>
                    <a:pt x="61" y="9"/>
                  </a:lnTo>
                  <a:lnTo>
                    <a:pt x="63" y="13"/>
                  </a:lnTo>
                  <a:lnTo>
                    <a:pt x="64" y="17"/>
                  </a:lnTo>
                  <a:lnTo>
                    <a:pt x="64" y="22"/>
                  </a:lnTo>
                  <a:lnTo>
                    <a:pt x="64" y="22"/>
                  </a:lnTo>
                  <a:lnTo>
                    <a:pt x="64" y="54"/>
                  </a:lnTo>
                  <a:lnTo>
                    <a:pt x="63" y="84"/>
                  </a:lnTo>
                  <a:lnTo>
                    <a:pt x="59" y="145"/>
                  </a:lnTo>
                  <a:lnTo>
                    <a:pt x="54" y="205"/>
                  </a:lnTo>
                  <a:lnTo>
                    <a:pt x="51" y="267"/>
                  </a:lnTo>
                  <a:lnTo>
                    <a:pt x="51" y="267"/>
                  </a:lnTo>
                  <a:lnTo>
                    <a:pt x="51" y="334"/>
                  </a:lnTo>
                  <a:lnTo>
                    <a:pt x="53" y="399"/>
                  </a:lnTo>
                  <a:lnTo>
                    <a:pt x="53" y="466"/>
                  </a:lnTo>
                  <a:lnTo>
                    <a:pt x="51" y="498"/>
                  </a:lnTo>
                  <a:lnTo>
                    <a:pt x="50" y="532"/>
                  </a:lnTo>
                  <a:lnTo>
                    <a:pt x="50" y="532"/>
                  </a:lnTo>
                  <a:lnTo>
                    <a:pt x="47" y="562"/>
                  </a:lnTo>
                  <a:lnTo>
                    <a:pt x="47" y="594"/>
                  </a:lnTo>
                  <a:lnTo>
                    <a:pt x="49" y="655"/>
                  </a:lnTo>
                  <a:lnTo>
                    <a:pt x="51" y="715"/>
                  </a:lnTo>
                  <a:lnTo>
                    <a:pt x="53" y="747"/>
                  </a:lnTo>
                  <a:lnTo>
                    <a:pt x="54" y="777"/>
                  </a:lnTo>
                  <a:lnTo>
                    <a:pt x="54" y="777"/>
                  </a:lnTo>
                  <a:lnTo>
                    <a:pt x="51" y="816"/>
                  </a:lnTo>
                  <a:lnTo>
                    <a:pt x="49" y="872"/>
                  </a:lnTo>
                  <a:lnTo>
                    <a:pt x="46" y="927"/>
                  </a:lnTo>
                  <a:lnTo>
                    <a:pt x="46" y="949"/>
                  </a:lnTo>
                  <a:lnTo>
                    <a:pt x="47" y="966"/>
                  </a:lnTo>
                  <a:lnTo>
                    <a:pt x="47" y="966"/>
                  </a:lnTo>
                  <a:lnTo>
                    <a:pt x="49" y="994"/>
                  </a:lnTo>
                  <a:lnTo>
                    <a:pt x="50" y="1021"/>
                  </a:lnTo>
                  <a:lnTo>
                    <a:pt x="50" y="1076"/>
                  </a:lnTo>
                  <a:lnTo>
                    <a:pt x="50" y="1076"/>
                  </a:lnTo>
                  <a:lnTo>
                    <a:pt x="49" y="1082"/>
                  </a:lnTo>
                  <a:lnTo>
                    <a:pt x="47" y="1087"/>
                  </a:lnTo>
                  <a:lnTo>
                    <a:pt x="45" y="1091"/>
                  </a:lnTo>
                  <a:lnTo>
                    <a:pt x="42" y="1093"/>
                  </a:lnTo>
                  <a:lnTo>
                    <a:pt x="40" y="1096"/>
                  </a:lnTo>
                  <a:lnTo>
                    <a:pt x="36" y="1097"/>
                  </a:lnTo>
                  <a:lnTo>
                    <a:pt x="27" y="1099"/>
                  </a:lnTo>
                  <a:lnTo>
                    <a:pt x="19" y="1097"/>
                  </a:lnTo>
                  <a:lnTo>
                    <a:pt x="15" y="1096"/>
                  </a:lnTo>
                  <a:lnTo>
                    <a:pt x="11" y="1093"/>
                  </a:lnTo>
                  <a:lnTo>
                    <a:pt x="8" y="1091"/>
                  </a:lnTo>
                  <a:lnTo>
                    <a:pt x="6" y="1087"/>
                  </a:lnTo>
                  <a:lnTo>
                    <a:pt x="4" y="1082"/>
                  </a:lnTo>
                  <a:lnTo>
                    <a:pt x="4" y="1076"/>
                  </a:lnTo>
                  <a:lnTo>
                    <a:pt x="4" y="1076"/>
                  </a:lnTo>
                  <a:lnTo>
                    <a:pt x="3" y="1048"/>
                  </a:lnTo>
                  <a:lnTo>
                    <a:pt x="2" y="1017"/>
                  </a:lnTo>
                  <a:lnTo>
                    <a:pt x="0" y="987"/>
                  </a:lnTo>
                  <a:lnTo>
                    <a:pt x="0" y="959"/>
                  </a:lnTo>
                  <a:lnTo>
                    <a:pt x="0" y="959"/>
                  </a:lnTo>
                  <a:lnTo>
                    <a:pt x="2" y="921"/>
                  </a:lnTo>
                  <a:lnTo>
                    <a:pt x="4" y="867"/>
                  </a:lnTo>
                  <a:lnTo>
                    <a:pt x="7" y="815"/>
                  </a:lnTo>
                  <a:lnTo>
                    <a:pt x="8" y="777"/>
                  </a:lnTo>
                  <a:lnTo>
                    <a:pt x="8" y="77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97" name="Freeform 522"/>
            <p:cNvSpPr>
              <a:spLocks noEditPoints="1"/>
            </p:cNvSpPr>
            <p:nvPr/>
          </p:nvSpPr>
          <p:spPr bwMode="auto">
            <a:xfrm>
              <a:off x="3327401" y="1573213"/>
              <a:ext cx="307975" cy="87313"/>
            </a:xfrm>
            <a:custGeom>
              <a:avLst/>
              <a:gdLst/>
              <a:ahLst/>
              <a:cxnLst>
                <a:cxn ang="0">
                  <a:pos x="776" y="155"/>
                </a:cxn>
                <a:cxn ang="0">
                  <a:pos x="769" y="136"/>
                </a:cxn>
                <a:cxn ang="0">
                  <a:pos x="752" y="98"/>
                </a:cxn>
                <a:cxn ang="0">
                  <a:pos x="727" y="68"/>
                </a:cxn>
                <a:cxn ang="0">
                  <a:pos x="694" y="44"/>
                </a:cxn>
                <a:cxn ang="0">
                  <a:pos x="645" y="22"/>
                </a:cxn>
                <a:cxn ang="0">
                  <a:pos x="560" y="5"/>
                </a:cxn>
                <a:cxn ang="0">
                  <a:pos x="445" y="0"/>
                </a:cxn>
                <a:cxn ang="0">
                  <a:pos x="327" y="1"/>
                </a:cxn>
                <a:cxn ang="0">
                  <a:pos x="226" y="9"/>
                </a:cxn>
                <a:cxn ang="0">
                  <a:pos x="127" y="27"/>
                </a:cxn>
                <a:cxn ang="0">
                  <a:pos x="80" y="43"/>
                </a:cxn>
                <a:cxn ang="0">
                  <a:pos x="50" y="61"/>
                </a:cxn>
                <a:cxn ang="0">
                  <a:pos x="26" y="85"/>
                </a:cxn>
                <a:cxn ang="0">
                  <a:pos x="9" y="116"/>
                </a:cxn>
                <a:cxn ang="0">
                  <a:pos x="4" y="153"/>
                </a:cxn>
                <a:cxn ang="0">
                  <a:pos x="4" y="157"/>
                </a:cxn>
                <a:cxn ang="0">
                  <a:pos x="0" y="171"/>
                </a:cxn>
                <a:cxn ang="0">
                  <a:pos x="6" y="184"/>
                </a:cxn>
                <a:cxn ang="0">
                  <a:pos x="16" y="191"/>
                </a:cxn>
                <a:cxn ang="0">
                  <a:pos x="77" y="201"/>
                </a:cxn>
                <a:cxn ang="0">
                  <a:pos x="140" y="203"/>
                </a:cxn>
                <a:cxn ang="0">
                  <a:pos x="380" y="206"/>
                </a:cxn>
                <a:cxn ang="0">
                  <a:pos x="522" y="214"/>
                </a:cxn>
                <a:cxn ang="0">
                  <a:pos x="663" y="217"/>
                </a:cxn>
                <a:cxn ang="0">
                  <a:pos x="732" y="210"/>
                </a:cxn>
                <a:cxn ang="0">
                  <a:pos x="762" y="203"/>
                </a:cxn>
                <a:cxn ang="0">
                  <a:pos x="772" y="184"/>
                </a:cxn>
                <a:cxn ang="0">
                  <a:pos x="772" y="178"/>
                </a:cxn>
                <a:cxn ang="0">
                  <a:pos x="776" y="165"/>
                </a:cxn>
                <a:cxn ang="0">
                  <a:pos x="380" y="161"/>
                </a:cxn>
                <a:cxn ang="0">
                  <a:pos x="230" y="161"/>
                </a:cxn>
                <a:cxn ang="0">
                  <a:pos x="115" y="158"/>
                </a:cxn>
                <a:cxn ang="0">
                  <a:pos x="50" y="152"/>
                </a:cxn>
                <a:cxn ang="0">
                  <a:pos x="55" y="127"/>
                </a:cxn>
                <a:cxn ang="0">
                  <a:pos x="76" y="99"/>
                </a:cxn>
                <a:cxn ang="0">
                  <a:pos x="108" y="82"/>
                </a:cxn>
                <a:cxn ang="0">
                  <a:pos x="206" y="56"/>
                </a:cxn>
                <a:cxn ang="0">
                  <a:pos x="231" y="52"/>
                </a:cxn>
                <a:cxn ang="0">
                  <a:pos x="307" y="52"/>
                </a:cxn>
                <a:cxn ang="0">
                  <a:pos x="373" y="47"/>
                </a:cxn>
                <a:cxn ang="0">
                  <a:pos x="437" y="44"/>
                </a:cxn>
                <a:cxn ang="0">
                  <a:pos x="539" y="47"/>
                </a:cxn>
                <a:cxn ang="0">
                  <a:pos x="615" y="60"/>
                </a:cxn>
                <a:cxn ang="0">
                  <a:pos x="670" y="82"/>
                </a:cxn>
                <a:cxn ang="0">
                  <a:pos x="697" y="103"/>
                </a:cxn>
                <a:cxn ang="0">
                  <a:pos x="717" y="131"/>
                </a:cxn>
                <a:cxn ang="0">
                  <a:pos x="730" y="165"/>
                </a:cxn>
                <a:cxn ang="0">
                  <a:pos x="687" y="170"/>
                </a:cxn>
                <a:cxn ang="0">
                  <a:pos x="556" y="172"/>
                </a:cxn>
                <a:cxn ang="0">
                  <a:pos x="380" y="161"/>
                </a:cxn>
              </a:cxnLst>
              <a:rect l="0" t="0" r="r" b="b"/>
              <a:pathLst>
                <a:path w="776" h="218">
                  <a:moveTo>
                    <a:pt x="776" y="161"/>
                  </a:moveTo>
                  <a:lnTo>
                    <a:pt x="776" y="161"/>
                  </a:lnTo>
                  <a:lnTo>
                    <a:pt x="776" y="155"/>
                  </a:lnTo>
                  <a:lnTo>
                    <a:pt x="773" y="150"/>
                  </a:lnTo>
                  <a:lnTo>
                    <a:pt x="773" y="150"/>
                  </a:lnTo>
                  <a:lnTo>
                    <a:pt x="769" y="136"/>
                  </a:lnTo>
                  <a:lnTo>
                    <a:pt x="764" y="121"/>
                  </a:lnTo>
                  <a:lnTo>
                    <a:pt x="759" y="110"/>
                  </a:lnTo>
                  <a:lnTo>
                    <a:pt x="752" y="98"/>
                  </a:lnTo>
                  <a:lnTo>
                    <a:pt x="744" y="86"/>
                  </a:lnTo>
                  <a:lnTo>
                    <a:pt x="736" y="77"/>
                  </a:lnTo>
                  <a:lnTo>
                    <a:pt x="727" y="68"/>
                  </a:lnTo>
                  <a:lnTo>
                    <a:pt x="717" y="59"/>
                  </a:lnTo>
                  <a:lnTo>
                    <a:pt x="706" y="51"/>
                  </a:lnTo>
                  <a:lnTo>
                    <a:pt x="694" y="44"/>
                  </a:lnTo>
                  <a:lnTo>
                    <a:pt x="683" y="38"/>
                  </a:lnTo>
                  <a:lnTo>
                    <a:pt x="671" y="33"/>
                  </a:lnTo>
                  <a:lnTo>
                    <a:pt x="645" y="22"/>
                  </a:lnTo>
                  <a:lnTo>
                    <a:pt x="617" y="16"/>
                  </a:lnTo>
                  <a:lnTo>
                    <a:pt x="590" y="9"/>
                  </a:lnTo>
                  <a:lnTo>
                    <a:pt x="560" y="5"/>
                  </a:lnTo>
                  <a:lnTo>
                    <a:pt x="531" y="2"/>
                  </a:lnTo>
                  <a:lnTo>
                    <a:pt x="502" y="1"/>
                  </a:lnTo>
                  <a:lnTo>
                    <a:pt x="445" y="0"/>
                  </a:lnTo>
                  <a:lnTo>
                    <a:pt x="394" y="0"/>
                  </a:lnTo>
                  <a:lnTo>
                    <a:pt x="394" y="0"/>
                  </a:lnTo>
                  <a:lnTo>
                    <a:pt x="327" y="1"/>
                  </a:lnTo>
                  <a:lnTo>
                    <a:pt x="293" y="4"/>
                  </a:lnTo>
                  <a:lnTo>
                    <a:pt x="259" y="6"/>
                  </a:lnTo>
                  <a:lnTo>
                    <a:pt x="226" y="9"/>
                  </a:lnTo>
                  <a:lnTo>
                    <a:pt x="193" y="14"/>
                  </a:lnTo>
                  <a:lnTo>
                    <a:pt x="159" y="19"/>
                  </a:lnTo>
                  <a:lnTo>
                    <a:pt x="127" y="27"/>
                  </a:lnTo>
                  <a:lnTo>
                    <a:pt x="127" y="27"/>
                  </a:lnTo>
                  <a:lnTo>
                    <a:pt x="102" y="34"/>
                  </a:lnTo>
                  <a:lnTo>
                    <a:pt x="80" y="43"/>
                  </a:lnTo>
                  <a:lnTo>
                    <a:pt x="69" y="48"/>
                  </a:lnTo>
                  <a:lnTo>
                    <a:pt x="59" y="55"/>
                  </a:lnTo>
                  <a:lnTo>
                    <a:pt x="50" y="61"/>
                  </a:lnTo>
                  <a:lnTo>
                    <a:pt x="40" y="69"/>
                  </a:lnTo>
                  <a:lnTo>
                    <a:pt x="33" y="77"/>
                  </a:lnTo>
                  <a:lnTo>
                    <a:pt x="26" y="85"/>
                  </a:lnTo>
                  <a:lnTo>
                    <a:pt x="19" y="94"/>
                  </a:lnTo>
                  <a:lnTo>
                    <a:pt x="14" y="104"/>
                  </a:lnTo>
                  <a:lnTo>
                    <a:pt x="9" y="116"/>
                  </a:lnTo>
                  <a:lnTo>
                    <a:pt x="6" y="127"/>
                  </a:lnTo>
                  <a:lnTo>
                    <a:pt x="4" y="140"/>
                  </a:lnTo>
                  <a:lnTo>
                    <a:pt x="4" y="153"/>
                  </a:lnTo>
                  <a:lnTo>
                    <a:pt x="4" y="153"/>
                  </a:lnTo>
                  <a:lnTo>
                    <a:pt x="4" y="157"/>
                  </a:lnTo>
                  <a:lnTo>
                    <a:pt x="4" y="157"/>
                  </a:lnTo>
                  <a:lnTo>
                    <a:pt x="1" y="161"/>
                  </a:lnTo>
                  <a:lnTo>
                    <a:pt x="0" y="166"/>
                  </a:lnTo>
                  <a:lnTo>
                    <a:pt x="0" y="171"/>
                  </a:lnTo>
                  <a:lnTo>
                    <a:pt x="1" y="176"/>
                  </a:lnTo>
                  <a:lnTo>
                    <a:pt x="4" y="180"/>
                  </a:lnTo>
                  <a:lnTo>
                    <a:pt x="6" y="184"/>
                  </a:lnTo>
                  <a:lnTo>
                    <a:pt x="10" y="188"/>
                  </a:lnTo>
                  <a:lnTo>
                    <a:pt x="16" y="191"/>
                  </a:lnTo>
                  <a:lnTo>
                    <a:pt x="16" y="191"/>
                  </a:lnTo>
                  <a:lnTo>
                    <a:pt x="31" y="195"/>
                  </a:lnTo>
                  <a:lnTo>
                    <a:pt x="46" y="197"/>
                  </a:lnTo>
                  <a:lnTo>
                    <a:pt x="77" y="201"/>
                  </a:lnTo>
                  <a:lnTo>
                    <a:pt x="110" y="203"/>
                  </a:lnTo>
                  <a:lnTo>
                    <a:pt x="140" y="203"/>
                  </a:lnTo>
                  <a:lnTo>
                    <a:pt x="140" y="203"/>
                  </a:lnTo>
                  <a:lnTo>
                    <a:pt x="260" y="204"/>
                  </a:lnTo>
                  <a:lnTo>
                    <a:pt x="380" y="206"/>
                  </a:lnTo>
                  <a:lnTo>
                    <a:pt x="380" y="206"/>
                  </a:lnTo>
                  <a:lnTo>
                    <a:pt x="428" y="209"/>
                  </a:lnTo>
                  <a:lnTo>
                    <a:pt x="475" y="212"/>
                  </a:lnTo>
                  <a:lnTo>
                    <a:pt x="522" y="214"/>
                  </a:lnTo>
                  <a:lnTo>
                    <a:pt x="569" y="217"/>
                  </a:lnTo>
                  <a:lnTo>
                    <a:pt x="616" y="218"/>
                  </a:lnTo>
                  <a:lnTo>
                    <a:pt x="663" y="217"/>
                  </a:lnTo>
                  <a:lnTo>
                    <a:pt x="687" y="216"/>
                  </a:lnTo>
                  <a:lnTo>
                    <a:pt x="709" y="213"/>
                  </a:lnTo>
                  <a:lnTo>
                    <a:pt x="732" y="210"/>
                  </a:lnTo>
                  <a:lnTo>
                    <a:pt x="755" y="205"/>
                  </a:lnTo>
                  <a:lnTo>
                    <a:pt x="755" y="205"/>
                  </a:lnTo>
                  <a:lnTo>
                    <a:pt x="762" y="203"/>
                  </a:lnTo>
                  <a:lnTo>
                    <a:pt x="768" y="197"/>
                  </a:lnTo>
                  <a:lnTo>
                    <a:pt x="770" y="191"/>
                  </a:lnTo>
                  <a:lnTo>
                    <a:pt x="772" y="184"/>
                  </a:lnTo>
                  <a:lnTo>
                    <a:pt x="772" y="180"/>
                  </a:lnTo>
                  <a:lnTo>
                    <a:pt x="772" y="180"/>
                  </a:lnTo>
                  <a:lnTo>
                    <a:pt x="772" y="178"/>
                  </a:lnTo>
                  <a:lnTo>
                    <a:pt x="772" y="178"/>
                  </a:lnTo>
                  <a:lnTo>
                    <a:pt x="774" y="171"/>
                  </a:lnTo>
                  <a:lnTo>
                    <a:pt x="776" y="165"/>
                  </a:lnTo>
                  <a:lnTo>
                    <a:pt x="776" y="161"/>
                  </a:lnTo>
                  <a:close/>
                  <a:moveTo>
                    <a:pt x="380" y="161"/>
                  </a:moveTo>
                  <a:lnTo>
                    <a:pt x="380" y="161"/>
                  </a:lnTo>
                  <a:lnTo>
                    <a:pt x="331" y="161"/>
                  </a:lnTo>
                  <a:lnTo>
                    <a:pt x="281" y="161"/>
                  </a:lnTo>
                  <a:lnTo>
                    <a:pt x="230" y="161"/>
                  </a:lnTo>
                  <a:lnTo>
                    <a:pt x="180" y="161"/>
                  </a:lnTo>
                  <a:lnTo>
                    <a:pt x="180" y="161"/>
                  </a:lnTo>
                  <a:lnTo>
                    <a:pt x="115" y="158"/>
                  </a:lnTo>
                  <a:lnTo>
                    <a:pt x="81" y="157"/>
                  </a:lnTo>
                  <a:lnTo>
                    <a:pt x="65" y="154"/>
                  </a:lnTo>
                  <a:lnTo>
                    <a:pt x="50" y="152"/>
                  </a:lnTo>
                  <a:lnTo>
                    <a:pt x="50" y="152"/>
                  </a:lnTo>
                  <a:lnTo>
                    <a:pt x="51" y="138"/>
                  </a:lnTo>
                  <a:lnTo>
                    <a:pt x="55" y="127"/>
                  </a:lnTo>
                  <a:lnTo>
                    <a:pt x="60" y="116"/>
                  </a:lnTo>
                  <a:lnTo>
                    <a:pt x="68" y="108"/>
                  </a:lnTo>
                  <a:lnTo>
                    <a:pt x="76" y="99"/>
                  </a:lnTo>
                  <a:lnTo>
                    <a:pt x="86" y="93"/>
                  </a:lnTo>
                  <a:lnTo>
                    <a:pt x="97" y="87"/>
                  </a:lnTo>
                  <a:lnTo>
                    <a:pt x="108" y="82"/>
                  </a:lnTo>
                  <a:lnTo>
                    <a:pt x="133" y="73"/>
                  </a:lnTo>
                  <a:lnTo>
                    <a:pt x="159" y="67"/>
                  </a:lnTo>
                  <a:lnTo>
                    <a:pt x="206" y="56"/>
                  </a:lnTo>
                  <a:lnTo>
                    <a:pt x="206" y="56"/>
                  </a:lnTo>
                  <a:lnTo>
                    <a:pt x="218" y="53"/>
                  </a:lnTo>
                  <a:lnTo>
                    <a:pt x="231" y="52"/>
                  </a:lnTo>
                  <a:lnTo>
                    <a:pt x="256" y="51"/>
                  </a:lnTo>
                  <a:lnTo>
                    <a:pt x="307" y="52"/>
                  </a:lnTo>
                  <a:lnTo>
                    <a:pt x="307" y="52"/>
                  </a:lnTo>
                  <a:lnTo>
                    <a:pt x="328" y="51"/>
                  </a:lnTo>
                  <a:lnTo>
                    <a:pt x="350" y="50"/>
                  </a:lnTo>
                  <a:lnTo>
                    <a:pt x="373" y="47"/>
                  </a:lnTo>
                  <a:lnTo>
                    <a:pt x="394" y="46"/>
                  </a:lnTo>
                  <a:lnTo>
                    <a:pt x="394" y="46"/>
                  </a:lnTo>
                  <a:lnTo>
                    <a:pt x="437" y="44"/>
                  </a:lnTo>
                  <a:lnTo>
                    <a:pt x="486" y="44"/>
                  </a:lnTo>
                  <a:lnTo>
                    <a:pt x="513" y="44"/>
                  </a:lnTo>
                  <a:lnTo>
                    <a:pt x="539" y="47"/>
                  </a:lnTo>
                  <a:lnTo>
                    <a:pt x="565" y="50"/>
                  </a:lnTo>
                  <a:lnTo>
                    <a:pt x="590" y="53"/>
                  </a:lnTo>
                  <a:lnTo>
                    <a:pt x="615" y="60"/>
                  </a:lnTo>
                  <a:lnTo>
                    <a:pt x="638" y="68"/>
                  </a:lnTo>
                  <a:lnTo>
                    <a:pt x="659" y="77"/>
                  </a:lnTo>
                  <a:lnTo>
                    <a:pt x="670" y="82"/>
                  </a:lnTo>
                  <a:lnTo>
                    <a:pt x="679" y="89"/>
                  </a:lnTo>
                  <a:lnTo>
                    <a:pt x="688" y="95"/>
                  </a:lnTo>
                  <a:lnTo>
                    <a:pt x="697" y="103"/>
                  </a:lnTo>
                  <a:lnTo>
                    <a:pt x="704" y="112"/>
                  </a:lnTo>
                  <a:lnTo>
                    <a:pt x="711" y="120"/>
                  </a:lnTo>
                  <a:lnTo>
                    <a:pt x="717" y="131"/>
                  </a:lnTo>
                  <a:lnTo>
                    <a:pt x="722" y="141"/>
                  </a:lnTo>
                  <a:lnTo>
                    <a:pt x="726" y="152"/>
                  </a:lnTo>
                  <a:lnTo>
                    <a:pt x="730" y="165"/>
                  </a:lnTo>
                  <a:lnTo>
                    <a:pt x="730" y="165"/>
                  </a:lnTo>
                  <a:lnTo>
                    <a:pt x="709" y="167"/>
                  </a:lnTo>
                  <a:lnTo>
                    <a:pt x="687" y="170"/>
                  </a:lnTo>
                  <a:lnTo>
                    <a:pt x="643" y="172"/>
                  </a:lnTo>
                  <a:lnTo>
                    <a:pt x="600" y="174"/>
                  </a:lnTo>
                  <a:lnTo>
                    <a:pt x="556" y="172"/>
                  </a:lnTo>
                  <a:lnTo>
                    <a:pt x="511" y="170"/>
                  </a:lnTo>
                  <a:lnTo>
                    <a:pt x="467" y="167"/>
                  </a:lnTo>
                  <a:lnTo>
                    <a:pt x="380" y="161"/>
                  </a:lnTo>
                  <a:lnTo>
                    <a:pt x="380" y="16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grpSp>
        <p:nvGrpSpPr>
          <p:cNvPr id="398" name="组合 397"/>
          <p:cNvGrpSpPr/>
          <p:nvPr/>
        </p:nvGrpSpPr>
        <p:grpSpPr>
          <a:xfrm>
            <a:off x="5672052" y="3538678"/>
            <a:ext cx="615601" cy="609229"/>
            <a:chOff x="3100388" y="1978025"/>
            <a:chExt cx="766763" cy="758826"/>
          </a:xfrm>
          <a:solidFill>
            <a:srgbClr val="005790"/>
          </a:solidFill>
        </p:grpSpPr>
        <p:sp>
          <p:nvSpPr>
            <p:cNvPr id="399" name="Freeform 560"/>
            <p:cNvSpPr/>
            <p:nvPr/>
          </p:nvSpPr>
          <p:spPr bwMode="auto">
            <a:xfrm>
              <a:off x="3306763" y="2555875"/>
              <a:ext cx="34925" cy="76200"/>
            </a:xfrm>
            <a:custGeom>
              <a:avLst/>
              <a:gdLst/>
              <a:ahLst/>
              <a:cxnLst>
                <a:cxn ang="0">
                  <a:pos x="77" y="3"/>
                </a:cxn>
                <a:cxn ang="0">
                  <a:pos x="77" y="3"/>
                </a:cxn>
                <a:cxn ang="0">
                  <a:pos x="54" y="47"/>
                </a:cxn>
                <a:cxn ang="0">
                  <a:pos x="31" y="93"/>
                </a:cxn>
                <a:cxn ang="0">
                  <a:pos x="22" y="115"/>
                </a:cxn>
                <a:cxn ang="0">
                  <a:pos x="13" y="139"/>
                </a:cxn>
                <a:cxn ang="0">
                  <a:pos x="5" y="164"/>
                </a:cxn>
                <a:cxn ang="0">
                  <a:pos x="0" y="187"/>
                </a:cxn>
                <a:cxn ang="0">
                  <a:pos x="0" y="187"/>
                </a:cxn>
                <a:cxn ang="0">
                  <a:pos x="0" y="190"/>
                </a:cxn>
                <a:cxn ang="0">
                  <a:pos x="1" y="191"/>
                </a:cxn>
                <a:cxn ang="0">
                  <a:pos x="5" y="194"/>
                </a:cxn>
                <a:cxn ang="0">
                  <a:pos x="6" y="194"/>
                </a:cxn>
                <a:cxn ang="0">
                  <a:pos x="9" y="194"/>
                </a:cxn>
                <a:cxn ang="0">
                  <a:pos x="10" y="192"/>
                </a:cxn>
                <a:cxn ang="0">
                  <a:pos x="12" y="190"/>
                </a:cxn>
                <a:cxn ang="0">
                  <a:pos x="12" y="190"/>
                </a:cxn>
                <a:cxn ang="0">
                  <a:pos x="17" y="166"/>
                </a:cxn>
                <a:cxn ang="0">
                  <a:pos x="23" y="143"/>
                </a:cxn>
                <a:cxn ang="0">
                  <a:pos x="33" y="120"/>
                </a:cxn>
                <a:cxn ang="0">
                  <a:pos x="42" y="97"/>
                </a:cxn>
                <a:cxn ang="0">
                  <a:pos x="64" y="52"/>
                </a:cxn>
                <a:cxn ang="0">
                  <a:pos x="86" y="9"/>
                </a:cxn>
                <a:cxn ang="0">
                  <a:pos x="86" y="9"/>
                </a:cxn>
                <a:cxn ang="0">
                  <a:pos x="88" y="7"/>
                </a:cxn>
                <a:cxn ang="0">
                  <a:pos x="88" y="4"/>
                </a:cxn>
                <a:cxn ang="0">
                  <a:pos x="85" y="1"/>
                </a:cxn>
                <a:cxn ang="0">
                  <a:pos x="80" y="0"/>
                </a:cxn>
                <a:cxn ang="0">
                  <a:pos x="78" y="1"/>
                </a:cxn>
                <a:cxn ang="0">
                  <a:pos x="77" y="3"/>
                </a:cxn>
                <a:cxn ang="0">
                  <a:pos x="77" y="3"/>
                </a:cxn>
              </a:cxnLst>
              <a:rect l="0" t="0" r="r" b="b"/>
              <a:pathLst>
                <a:path w="88" h="194">
                  <a:moveTo>
                    <a:pt x="77" y="3"/>
                  </a:moveTo>
                  <a:lnTo>
                    <a:pt x="77" y="3"/>
                  </a:lnTo>
                  <a:lnTo>
                    <a:pt x="54" y="47"/>
                  </a:lnTo>
                  <a:lnTo>
                    <a:pt x="31" y="93"/>
                  </a:lnTo>
                  <a:lnTo>
                    <a:pt x="22" y="115"/>
                  </a:lnTo>
                  <a:lnTo>
                    <a:pt x="13" y="139"/>
                  </a:lnTo>
                  <a:lnTo>
                    <a:pt x="5" y="164"/>
                  </a:lnTo>
                  <a:lnTo>
                    <a:pt x="0" y="187"/>
                  </a:lnTo>
                  <a:lnTo>
                    <a:pt x="0" y="187"/>
                  </a:lnTo>
                  <a:lnTo>
                    <a:pt x="0" y="190"/>
                  </a:lnTo>
                  <a:lnTo>
                    <a:pt x="1" y="191"/>
                  </a:lnTo>
                  <a:lnTo>
                    <a:pt x="5" y="194"/>
                  </a:lnTo>
                  <a:lnTo>
                    <a:pt x="6" y="194"/>
                  </a:lnTo>
                  <a:lnTo>
                    <a:pt x="9" y="194"/>
                  </a:lnTo>
                  <a:lnTo>
                    <a:pt x="10" y="192"/>
                  </a:lnTo>
                  <a:lnTo>
                    <a:pt x="12" y="190"/>
                  </a:lnTo>
                  <a:lnTo>
                    <a:pt x="12" y="190"/>
                  </a:lnTo>
                  <a:lnTo>
                    <a:pt x="17" y="166"/>
                  </a:lnTo>
                  <a:lnTo>
                    <a:pt x="23" y="143"/>
                  </a:lnTo>
                  <a:lnTo>
                    <a:pt x="33" y="120"/>
                  </a:lnTo>
                  <a:lnTo>
                    <a:pt x="42" y="97"/>
                  </a:lnTo>
                  <a:lnTo>
                    <a:pt x="64" y="52"/>
                  </a:lnTo>
                  <a:lnTo>
                    <a:pt x="86" y="9"/>
                  </a:lnTo>
                  <a:lnTo>
                    <a:pt x="86" y="9"/>
                  </a:lnTo>
                  <a:lnTo>
                    <a:pt x="88" y="7"/>
                  </a:lnTo>
                  <a:lnTo>
                    <a:pt x="88" y="4"/>
                  </a:lnTo>
                  <a:lnTo>
                    <a:pt x="85" y="1"/>
                  </a:lnTo>
                  <a:lnTo>
                    <a:pt x="80" y="0"/>
                  </a:lnTo>
                  <a:lnTo>
                    <a:pt x="78" y="1"/>
                  </a:lnTo>
                  <a:lnTo>
                    <a:pt x="77" y="3"/>
                  </a:lnTo>
                  <a:lnTo>
                    <a:pt x="77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00" name="Freeform 561"/>
            <p:cNvSpPr/>
            <p:nvPr/>
          </p:nvSpPr>
          <p:spPr bwMode="auto">
            <a:xfrm>
              <a:off x="3319463" y="2565400"/>
              <a:ext cx="47625" cy="98425"/>
            </a:xfrm>
            <a:custGeom>
              <a:avLst/>
              <a:gdLst/>
              <a:ahLst/>
              <a:cxnLst>
                <a:cxn ang="0">
                  <a:pos x="108" y="3"/>
                </a:cxn>
                <a:cxn ang="0">
                  <a:pos x="108" y="3"/>
                </a:cxn>
                <a:cxn ang="0">
                  <a:pos x="102" y="12"/>
                </a:cxn>
                <a:cxn ang="0">
                  <a:pos x="95" y="23"/>
                </a:cxn>
                <a:cxn ang="0">
                  <a:pos x="89" y="33"/>
                </a:cxn>
                <a:cxn ang="0">
                  <a:pos x="84" y="45"/>
                </a:cxn>
                <a:cxn ang="0">
                  <a:pos x="84" y="45"/>
                </a:cxn>
                <a:cxn ang="0">
                  <a:pos x="65" y="85"/>
                </a:cxn>
                <a:cxn ang="0">
                  <a:pos x="47" y="126"/>
                </a:cxn>
                <a:cxn ang="0">
                  <a:pos x="47" y="126"/>
                </a:cxn>
                <a:cxn ang="0">
                  <a:pos x="34" y="155"/>
                </a:cxn>
                <a:cxn ang="0">
                  <a:pos x="20" y="182"/>
                </a:cxn>
                <a:cxn ang="0">
                  <a:pos x="13" y="196"/>
                </a:cxn>
                <a:cxn ang="0">
                  <a:pos x="8" y="211"/>
                </a:cxn>
                <a:cxn ang="0">
                  <a:pos x="3" y="227"/>
                </a:cxn>
                <a:cxn ang="0">
                  <a:pos x="0" y="242"/>
                </a:cxn>
                <a:cxn ang="0">
                  <a:pos x="0" y="242"/>
                </a:cxn>
                <a:cxn ang="0">
                  <a:pos x="0" y="245"/>
                </a:cxn>
                <a:cxn ang="0">
                  <a:pos x="1" y="246"/>
                </a:cxn>
                <a:cxn ang="0">
                  <a:pos x="4" y="247"/>
                </a:cxn>
                <a:cxn ang="0">
                  <a:pos x="5" y="247"/>
                </a:cxn>
                <a:cxn ang="0">
                  <a:pos x="9" y="246"/>
                </a:cxn>
                <a:cxn ang="0">
                  <a:pos x="10" y="245"/>
                </a:cxn>
                <a:cxn ang="0">
                  <a:pos x="12" y="242"/>
                </a:cxn>
                <a:cxn ang="0">
                  <a:pos x="12" y="242"/>
                </a:cxn>
                <a:cxn ang="0">
                  <a:pos x="14" y="228"/>
                </a:cxn>
                <a:cxn ang="0">
                  <a:pos x="18" y="213"/>
                </a:cxn>
                <a:cxn ang="0">
                  <a:pos x="23" y="199"/>
                </a:cxn>
                <a:cxn ang="0">
                  <a:pos x="30" y="185"/>
                </a:cxn>
                <a:cxn ang="0">
                  <a:pos x="43" y="159"/>
                </a:cxn>
                <a:cxn ang="0">
                  <a:pos x="57" y="131"/>
                </a:cxn>
                <a:cxn ang="0">
                  <a:pos x="57" y="131"/>
                </a:cxn>
                <a:cxn ang="0">
                  <a:pos x="71" y="101"/>
                </a:cxn>
                <a:cxn ang="0">
                  <a:pos x="84" y="68"/>
                </a:cxn>
                <a:cxn ang="0">
                  <a:pos x="90" y="53"/>
                </a:cxn>
                <a:cxn ang="0">
                  <a:pos x="98" y="38"/>
                </a:cxn>
                <a:cxn ang="0">
                  <a:pos x="107" y="24"/>
                </a:cxn>
                <a:cxn ang="0">
                  <a:pos x="116" y="11"/>
                </a:cxn>
                <a:cxn ang="0">
                  <a:pos x="116" y="11"/>
                </a:cxn>
                <a:cxn ang="0">
                  <a:pos x="118" y="8"/>
                </a:cxn>
                <a:cxn ang="0">
                  <a:pos x="118" y="6"/>
                </a:cxn>
                <a:cxn ang="0">
                  <a:pos x="116" y="3"/>
                </a:cxn>
                <a:cxn ang="0">
                  <a:pos x="114" y="2"/>
                </a:cxn>
                <a:cxn ang="0">
                  <a:pos x="112" y="0"/>
                </a:cxn>
                <a:cxn ang="0">
                  <a:pos x="110" y="2"/>
                </a:cxn>
                <a:cxn ang="0">
                  <a:pos x="108" y="3"/>
                </a:cxn>
                <a:cxn ang="0">
                  <a:pos x="108" y="3"/>
                </a:cxn>
              </a:cxnLst>
              <a:rect l="0" t="0" r="r" b="b"/>
              <a:pathLst>
                <a:path w="118" h="247">
                  <a:moveTo>
                    <a:pt x="108" y="3"/>
                  </a:moveTo>
                  <a:lnTo>
                    <a:pt x="108" y="3"/>
                  </a:lnTo>
                  <a:lnTo>
                    <a:pt x="102" y="12"/>
                  </a:lnTo>
                  <a:lnTo>
                    <a:pt x="95" y="23"/>
                  </a:lnTo>
                  <a:lnTo>
                    <a:pt x="89" y="33"/>
                  </a:lnTo>
                  <a:lnTo>
                    <a:pt x="84" y="45"/>
                  </a:lnTo>
                  <a:lnTo>
                    <a:pt x="84" y="45"/>
                  </a:lnTo>
                  <a:lnTo>
                    <a:pt x="65" y="85"/>
                  </a:lnTo>
                  <a:lnTo>
                    <a:pt x="47" y="126"/>
                  </a:lnTo>
                  <a:lnTo>
                    <a:pt x="47" y="126"/>
                  </a:lnTo>
                  <a:lnTo>
                    <a:pt x="34" y="155"/>
                  </a:lnTo>
                  <a:lnTo>
                    <a:pt x="20" y="182"/>
                  </a:lnTo>
                  <a:lnTo>
                    <a:pt x="13" y="196"/>
                  </a:lnTo>
                  <a:lnTo>
                    <a:pt x="8" y="211"/>
                  </a:lnTo>
                  <a:lnTo>
                    <a:pt x="3" y="227"/>
                  </a:lnTo>
                  <a:lnTo>
                    <a:pt x="0" y="242"/>
                  </a:lnTo>
                  <a:lnTo>
                    <a:pt x="0" y="242"/>
                  </a:lnTo>
                  <a:lnTo>
                    <a:pt x="0" y="245"/>
                  </a:lnTo>
                  <a:lnTo>
                    <a:pt x="1" y="246"/>
                  </a:lnTo>
                  <a:lnTo>
                    <a:pt x="4" y="247"/>
                  </a:lnTo>
                  <a:lnTo>
                    <a:pt x="5" y="247"/>
                  </a:lnTo>
                  <a:lnTo>
                    <a:pt x="9" y="246"/>
                  </a:lnTo>
                  <a:lnTo>
                    <a:pt x="10" y="245"/>
                  </a:lnTo>
                  <a:lnTo>
                    <a:pt x="12" y="242"/>
                  </a:lnTo>
                  <a:lnTo>
                    <a:pt x="12" y="242"/>
                  </a:lnTo>
                  <a:lnTo>
                    <a:pt x="14" y="228"/>
                  </a:lnTo>
                  <a:lnTo>
                    <a:pt x="18" y="213"/>
                  </a:lnTo>
                  <a:lnTo>
                    <a:pt x="23" y="199"/>
                  </a:lnTo>
                  <a:lnTo>
                    <a:pt x="30" y="185"/>
                  </a:lnTo>
                  <a:lnTo>
                    <a:pt x="43" y="159"/>
                  </a:lnTo>
                  <a:lnTo>
                    <a:pt x="57" y="131"/>
                  </a:lnTo>
                  <a:lnTo>
                    <a:pt x="57" y="131"/>
                  </a:lnTo>
                  <a:lnTo>
                    <a:pt x="71" y="101"/>
                  </a:lnTo>
                  <a:lnTo>
                    <a:pt x="84" y="68"/>
                  </a:lnTo>
                  <a:lnTo>
                    <a:pt x="90" y="53"/>
                  </a:lnTo>
                  <a:lnTo>
                    <a:pt x="98" y="38"/>
                  </a:lnTo>
                  <a:lnTo>
                    <a:pt x="107" y="24"/>
                  </a:lnTo>
                  <a:lnTo>
                    <a:pt x="116" y="11"/>
                  </a:lnTo>
                  <a:lnTo>
                    <a:pt x="116" y="11"/>
                  </a:lnTo>
                  <a:lnTo>
                    <a:pt x="118" y="8"/>
                  </a:lnTo>
                  <a:lnTo>
                    <a:pt x="118" y="6"/>
                  </a:lnTo>
                  <a:lnTo>
                    <a:pt x="116" y="3"/>
                  </a:lnTo>
                  <a:lnTo>
                    <a:pt x="114" y="2"/>
                  </a:lnTo>
                  <a:lnTo>
                    <a:pt x="112" y="0"/>
                  </a:lnTo>
                  <a:lnTo>
                    <a:pt x="110" y="2"/>
                  </a:lnTo>
                  <a:lnTo>
                    <a:pt x="108" y="3"/>
                  </a:lnTo>
                  <a:lnTo>
                    <a:pt x="108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01" name="Freeform 562"/>
            <p:cNvSpPr/>
            <p:nvPr/>
          </p:nvSpPr>
          <p:spPr bwMode="auto">
            <a:xfrm>
              <a:off x="3328988" y="2595563"/>
              <a:ext cx="55563" cy="95250"/>
            </a:xfrm>
            <a:custGeom>
              <a:avLst/>
              <a:gdLst/>
              <a:ahLst/>
              <a:cxnLst>
                <a:cxn ang="0">
                  <a:pos x="131" y="2"/>
                </a:cxn>
                <a:cxn ang="0">
                  <a:pos x="131" y="2"/>
                </a:cxn>
                <a:cxn ang="0">
                  <a:pos x="119" y="14"/>
                </a:cxn>
                <a:cxn ang="0">
                  <a:pos x="109" y="27"/>
                </a:cxn>
                <a:cxn ang="0">
                  <a:pos x="91" y="54"/>
                </a:cxn>
                <a:cxn ang="0">
                  <a:pos x="74" y="82"/>
                </a:cxn>
                <a:cxn ang="0">
                  <a:pos x="58" y="112"/>
                </a:cxn>
                <a:cxn ang="0">
                  <a:pos x="31" y="172"/>
                </a:cxn>
                <a:cxn ang="0">
                  <a:pos x="16" y="202"/>
                </a:cxn>
                <a:cxn ang="0">
                  <a:pos x="0" y="231"/>
                </a:cxn>
                <a:cxn ang="0">
                  <a:pos x="0" y="231"/>
                </a:cxn>
                <a:cxn ang="0">
                  <a:pos x="0" y="233"/>
                </a:cxn>
                <a:cxn ang="0">
                  <a:pos x="0" y="236"/>
                </a:cxn>
                <a:cxn ang="0">
                  <a:pos x="3" y="238"/>
                </a:cxn>
                <a:cxn ang="0">
                  <a:pos x="7" y="240"/>
                </a:cxn>
                <a:cxn ang="0">
                  <a:pos x="10" y="238"/>
                </a:cxn>
                <a:cxn ang="0">
                  <a:pos x="11" y="237"/>
                </a:cxn>
                <a:cxn ang="0">
                  <a:pos x="11" y="237"/>
                </a:cxn>
                <a:cxn ang="0">
                  <a:pos x="25" y="207"/>
                </a:cxn>
                <a:cxn ang="0">
                  <a:pos x="40" y="178"/>
                </a:cxn>
                <a:cxn ang="0">
                  <a:pos x="67" y="118"/>
                </a:cxn>
                <a:cxn ang="0">
                  <a:pos x="83" y="89"/>
                </a:cxn>
                <a:cxn ang="0">
                  <a:pos x="99" y="61"/>
                </a:cxn>
                <a:cxn ang="0">
                  <a:pos x="118" y="34"/>
                </a:cxn>
                <a:cxn ang="0">
                  <a:pos x="129" y="21"/>
                </a:cxn>
                <a:cxn ang="0">
                  <a:pos x="139" y="10"/>
                </a:cxn>
                <a:cxn ang="0">
                  <a:pos x="139" y="10"/>
                </a:cxn>
                <a:cxn ang="0">
                  <a:pos x="140" y="7"/>
                </a:cxn>
                <a:cxn ang="0">
                  <a:pos x="140" y="6"/>
                </a:cxn>
                <a:cxn ang="0">
                  <a:pos x="139" y="2"/>
                </a:cxn>
                <a:cxn ang="0">
                  <a:pos x="135" y="0"/>
                </a:cxn>
                <a:cxn ang="0">
                  <a:pos x="133" y="0"/>
                </a:cxn>
                <a:cxn ang="0">
                  <a:pos x="131" y="2"/>
                </a:cxn>
                <a:cxn ang="0">
                  <a:pos x="131" y="2"/>
                </a:cxn>
              </a:cxnLst>
              <a:rect l="0" t="0" r="r" b="b"/>
              <a:pathLst>
                <a:path w="140" h="240">
                  <a:moveTo>
                    <a:pt x="131" y="2"/>
                  </a:moveTo>
                  <a:lnTo>
                    <a:pt x="131" y="2"/>
                  </a:lnTo>
                  <a:lnTo>
                    <a:pt x="119" y="14"/>
                  </a:lnTo>
                  <a:lnTo>
                    <a:pt x="109" y="27"/>
                  </a:lnTo>
                  <a:lnTo>
                    <a:pt x="91" y="54"/>
                  </a:lnTo>
                  <a:lnTo>
                    <a:pt x="74" y="82"/>
                  </a:lnTo>
                  <a:lnTo>
                    <a:pt x="58" y="112"/>
                  </a:lnTo>
                  <a:lnTo>
                    <a:pt x="31" y="172"/>
                  </a:lnTo>
                  <a:lnTo>
                    <a:pt x="16" y="202"/>
                  </a:lnTo>
                  <a:lnTo>
                    <a:pt x="0" y="231"/>
                  </a:lnTo>
                  <a:lnTo>
                    <a:pt x="0" y="231"/>
                  </a:lnTo>
                  <a:lnTo>
                    <a:pt x="0" y="233"/>
                  </a:lnTo>
                  <a:lnTo>
                    <a:pt x="0" y="236"/>
                  </a:lnTo>
                  <a:lnTo>
                    <a:pt x="3" y="238"/>
                  </a:lnTo>
                  <a:lnTo>
                    <a:pt x="7" y="240"/>
                  </a:lnTo>
                  <a:lnTo>
                    <a:pt x="10" y="238"/>
                  </a:lnTo>
                  <a:lnTo>
                    <a:pt x="11" y="237"/>
                  </a:lnTo>
                  <a:lnTo>
                    <a:pt x="11" y="237"/>
                  </a:lnTo>
                  <a:lnTo>
                    <a:pt x="25" y="207"/>
                  </a:lnTo>
                  <a:lnTo>
                    <a:pt x="40" y="178"/>
                  </a:lnTo>
                  <a:lnTo>
                    <a:pt x="67" y="118"/>
                  </a:lnTo>
                  <a:lnTo>
                    <a:pt x="83" y="89"/>
                  </a:lnTo>
                  <a:lnTo>
                    <a:pt x="99" y="61"/>
                  </a:lnTo>
                  <a:lnTo>
                    <a:pt x="118" y="34"/>
                  </a:lnTo>
                  <a:lnTo>
                    <a:pt x="129" y="21"/>
                  </a:lnTo>
                  <a:lnTo>
                    <a:pt x="139" y="10"/>
                  </a:lnTo>
                  <a:lnTo>
                    <a:pt x="139" y="10"/>
                  </a:lnTo>
                  <a:lnTo>
                    <a:pt x="140" y="7"/>
                  </a:lnTo>
                  <a:lnTo>
                    <a:pt x="140" y="6"/>
                  </a:lnTo>
                  <a:lnTo>
                    <a:pt x="139" y="2"/>
                  </a:lnTo>
                  <a:lnTo>
                    <a:pt x="135" y="0"/>
                  </a:lnTo>
                  <a:lnTo>
                    <a:pt x="133" y="0"/>
                  </a:lnTo>
                  <a:lnTo>
                    <a:pt x="131" y="2"/>
                  </a:lnTo>
                  <a:lnTo>
                    <a:pt x="131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02" name="Freeform 563"/>
            <p:cNvSpPr/>
            <p:nvPr/>
          </p:nvSpPr>
          <p:spPr bwMode="auto">
            <a:xfrm>
              <a:off x="3352801" y="2620963"/>
              <a:ext cx="53975" cy="90488"/>
            </a:xfrm>
            <a:custGeom>
              <a:avLst/>
              <a:gdLst/>
              <a:ahLst/>
              <a:cxnLst>
                <a:cxn ang="0">
                  <a:pos x="124" y="1"/>
                </a:cxn>
                <a:cxn ang="0">
                  <a:pos x="124" y="1"/>
                </a:cxn>
                <a:cxn ang="0">
                  <a:pos x="104" y="24"/>
                </a:cxn>
                <a:cxn ang="0">
                  <a:pos x="86" y="47"/>
                </a:cxn>
                <a:cxn ang="0">
                  <a:pos x="86" y="47"/>
                </a:cxn>
                <a:cxn ang="0">
                  <a:pos x="78" y="58"/>
                </a:cxn>
                <a:cxn ang="0">
                  <a:pos x="72" y="70"/>
                </a:cxn>
                <a:cxn ang="0">
                  <a:pos x="60" y="96"/>
                </a:cxn>
                <a:cxn ang="0">
                  <a:pos x="60" y="96"/>
                </a:cxn>
                <a:cxn ang="0">
                  <a:pos x="30" y="155"/>
                </a:cxn>
                <a:cxn ang="0">
                  <a:pos x="1" y="215"/>
                </a:cxn>
                <a:cxn ang="0">
                  <a:pos x="1" y="215"/>
                </a:cxn>
                <a:cxn ang="0">
                  <a:pos x="0" y="218"/>
                </a:cxn>
                <a:cxn ang="0">
                  <a:pos x="1" y="221"/>
                </a:cxn>
                <a:cxn ang="0">
                  <a:pos x="4" y="223"/>
                </a:cxn>
                <a:cxn ang="0">
                  <a:pos x="5" y="224"/>
                </a:cxn>
                <a:cxn ang="0">
                  <a:pos x="7" y="224"/>
                </a:cxn>
                <a:cxn ang="0">
                  <a:pos x="9" y="223"/>
                </a:cxn>
                <a:cxn ang="0">
                  <a:pos x="10" y="222"/>
                </a:cxn>
                <a:cxn ang="0">
                  <a:pos x="10" y="222"/>
                </a:cxn>
                <a:cxn ang="0">
                  <a:pos x="35" y="170"/>
                </a:cxn>
                <a:cxn ang="0">
                  <a:pos x="60" y="119"/>
                </a:cxn>
                <a:cxn ang="0">
                  <a:pos x="60" y="119"/>
                </a:cxn>
                <a:cxn ang="0">
                  <a:pos x="68" y="104"/>
                </a:cxn>
                <a:cxn ang="0">
                  <a:pos x="75" y="90"/>
                </a:cxn>
                <a:cxn ang="0">
                  <a:pos x="92" y="62"/>
                </a:cxn>
                <a:cxn ang="0">
                  <a:pos x="111" y="35"/>
                </a:cxn>
                <a:cxn ang="0">
                  <a:pos x="132" y="10"/>
                </a:cxn>
                <a:cxn ang="0">
                  <a:pos x="132" y="10"/>
                </a:cxn>
                <a:cxn ang="0">
                  <a:pos x="133" y="7"/>
                </a:cxn>
                <a:cxn ang="0">
                  <a:pos x="133" y="5"/>
                </a:cxn>
                <a:cxn ang="0">
                  <a:pos x="130" y="1"/>
                </a:cxn>
                <a:cxn ang="0">
                  <a:pos x="129" y="0"/>
                </a:cxn>
                <a:cxn ang="0">
                  <a:pos x="128" y="0"/>
                </a:cxn>
                <a:cxn ang="0">
                  <a:pos x="125" y="0"/>
                </a:cxn>
                <a:cxn ang="0">
                  <a:pos x="124" y="1"/>
                </a:cxn>
                <a:cxn ang="0">
                  <a:pos x="124" y="1"/>
                </a:cxn>
              </a:cxnLst>
              <a:rect l="0" t="0" r="r" b="b"/>
              <a:pathLst>
                <a:path w="133" h="224">
                  <a:moveTo>
                    <a:pt x="124" y="1"/>
                  </a:moveTo>
                  <a:lnTo>
                    <a:pt x="124" y="1"/>
                  </a:lnTo>
                  <a:lnTo>
                    <a:pt x="104" y="24"/>
                  </a:lnTo>
                  <a:lnTo>
                    <a:pt x="86" y="47"/>
                  </a:lnTo>
                  <a:lnTo>
                    <a:pt x="86" y="47"/>
                  </a:lnTo>
                  <a:lnTo>
                    <a:pt x="78" y="58"/>
                  </a:lnTo>
                  <a:lnTo>
                    <a:pt x="72" y="70"/>
                  </a:lnTo>
                  <a:lnTo>
                    <a:pt x="60" y="96"/>
                  </a:lnTo>
                  <a:lnTo>
                    <a:pt x="60" y="96"/>
                  </a:lnTo>
                  <a:lnTo>
                    <a:pt x="30" y="155"/>
                  </a:lnTo>
                  <a:lnTo>
                    <a:pt x="1" y="215"/>
                  </a:lnTo>
                  <a:lnTo>
                    <a:pt x="1" y="215"/>
                  </a:lnTo>
                  <a:lnTo>
                    <a:pt x="0" y="218"/>
                  </a:lnTo>
                  <a:lnTo>
                    <a:pt x="1" y="221"/>
                  </a:lnTo>
                  <a:lnTo>
                    <a:pt x="4" y="223"/>
                  </a:lnTo>
                  <a:lnTo>
                    <a:pt x="5" y="224"/>
                  </a:lnTo>
                  <a:lnTo>
                    <a:pt x="7" y="224"/>
                  </a:lnTo>
                  <a:lnTo>
                    <a:pt x="9" y="223"/>
                  </a:lnTo>
                  <a:lnTo>
                    <a:pt x="10" y="222"/>
                  </a:lnTo>
                  <a:lnTo>
                    <a:pt x="10" y="222"/>
                  </a:lnTo>
                  <a:lnTo>
                    <a:pt x="35" y="170"/>
                  </a:lnTo>
                  <a:lnTo>
                    <a:pt x="60" y="119"/>
                  </a:lnTo>
                  <a:lnTo>
                    <a:pt x="60" y="119"/>
                  </a:lnTo>
                  <a:lnTo>
                    <a:pt x="68" y="104"/>
                  </a:lnTo>
                  <a:lnTo>
                    <a:pt x="75" y="90"/>
                  </a:lnTo>
                  <a:lnTo>
                    <a:pt x="92" y="62"/>
                  </a:lnTo>
                  <a:lnTo>
                    <a:pt x="111" y="35"/>
                  </a:lnTo>
                  <a:lnTo>
                    <a:pt x="132" y="10"/>
                  </a:lnTo>
                  <a:lnTo>
                    <a:pt x="132" y="10"/>
                  </a:lnTo>
                  <a:lnTo>
                    <a:pt x="133" y="7"/>
                  </a:lnTo>
                  <a:lnTo>
                    <a:pt x="133" y="5"/>
                  </a:lnTo>
                  <a:lnTo>
                    <a:pt x="130" y="1"/>
                  </a:lnTo>
                  <a:lnTo>
                    <a:pt x="129" y="0"/>
                  </a:lnTo>
                  <a:lnTo>
                    <a:pt x="128" y="0"/>
                  </a:lnTo>
                  <a:lnTo>
                    <a:pt x="125" y="0"/>
                  </a:lnTo>
                  <a:lnTo>
                    <a:pt x="124" y="1"/>
                  </a:lnTo>
                  <a:lnTo>
                    <a:pt x="124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03" name="Freeform 564"/>
            <p:cNvSpPr/>
            <p:nvPr/>
          </p:nvSpPr>
          <p:spPr bwMode="auto">
            <a:xfrm>
              <a:off x="3382963" y="2638425"/>
              <a:ext cx="47625" cy="87313"/>
            </a:xfrm>
            <a:custGeom>
              <a:avLst/>
              <a:gdLst/>
              <a:ahLst/>
              <a:cxnLst>
                <a:cxn ang="0">
                  <a:pos x="109" y="3"/>
                </a:cxn>
                <a:cxn ang="0">
                  <a:pos x="109" y="3"/>
                </a:cxn>
                <a:cxn ang="0">
                  <a:pos x="103" y="15"/>
                </a:cxn>
                <a:cxn ang="0">
                  <a:pos x="95" y="27"/>
                </a:cxn>
                <a:cxn ang="0">
                  <a:pos x="88" y="37"/>
                </a:cxn>
                <a:cxn ang="0">
                  <a:pos x="82" y="49"/>
                </a:cxn>
                <a:cxn ang="0">
                  <a:pos x="82" y="49"/>
                </a:cxn>
                <a:cxn ang="0">
                  <a:pos x="55" y="108"/>
                </a:cxn>
                <a:cxn ang="0">
                  <a:pos x="55" y="108"/>
                </a:cxn>
                <a:cxn ang="0">
                  <a:pos x="41" y="134"/>
                </a:cxn>
                <a:cxn ang="0">
                  <a:pos x="27" y="160"/>
                </a:cxn>
                <a:cxn ang="0">
                  <a:pos x="12" y="186"/>
                </a:cxn>
                <a:cxn ang="0">
                  <a:pos x="6" y="200"/>
                </a:cxn>
                <a:cxn ang="0">
                  <a:pos x="2" y="214"/>
                </a:cxn>
                <a:cxn ang="0">
                  <a:pos x="2" y="214"/>
                </a:cxn>
                <a:cxn ang="0">
                  <a:pos x="0" y="216"/>
                </a:cxn>
                <a:cxn ang="0">
                  <a:pos x="2" y="219"/>
                </a:cxn>
                <a:cxn ang="0">
                  <a:pos x="6" y="221"/>
                </a:cxn>
                <a:cxn ang="0">
                  <a:pos x="10" y="220"/>
                </a:cxn>
                <a:cxn ang="0">
                  <a:pos x="11" y="219"/>
                </a:cxn>
                <a:cxn ang="0">
                  <a:pos x="12" y="217"/>
                </a:cxn>
                <a:cxn ang="0">
                  <a:pos x="12" y="217"/>
                </a:cxn>
                <a:cxn ang="0">
                  <a:pos x="17" y="203"/>
                </a:cxn>
                <a:cxn ang="0">
                  <a:pos x="23" y="190"/>
                </a:cxn>
                <a:cxn ang="0">
                  <a:pos x="36" y="164"/>
                </a:cxn>
                <a:cxn ang="0">
                  <a:pos x="51" y="139"/>
                </a:cxn>
                <a:cxn ang="0">
                  <a:pos x="65" y="113"/>
                </a:cxn>
                <a:cxn ang="0">
                  <a:pos x="65" y="113"/>
                </a:cxn>
                <a:cxn ang="0">
                  <a:pos x="75" y="92"/>
                </a:cxn>
                <a:cxn ang="0">
                  <a:pos x="84" y="71"/>
                </a:cxn>
                <a:cxn ang="0">
                  <a:pos x="84" y="71"/>
                </a:cxn>
                <a:cxn ang="0">
                  <a:pos x="92" y="55"/>
                </a:cxn>
                <a:cxn ang="0">
                  <a:pos x="101" y="40"/>
                </a:cxn>
                <a:cxn ang="0">
                  <a:pos x="110" y="25"/>
                </a:cxn>
                <a:cxn ang="0">
                  <a:pos x="118" y="10"/>
                </a:cxn>
                <a:cxn ang="0">
                  <a:pos x="118" y="10"/>
                </a:cxn>
                <a:cxn ang="0">
                  <a:pos x="118" y="7"/>
                </a:cxn>
                <a:cxn ang="0">
                  <a:pos x="118" y="4"/>
                </a:cxn>
                <a:cxn ang="0">
                  <a:pos x="116" y="2"/>
                </a:cxn>
                <a:cxn ang="0">
                  <a:pos x="114" y="0"/>
                </a:cxn>
                <a:cxn ang="0">
                  <a:pos x="112" y="0"/>
                </a:cxn>
                <a:cxn ang="0">
                  <a:pos x="110" y="2"/>
                </a:cxn>
                <a:cxn ang="0">
                  <a:pos x="109" y="3"/>
                </a:cxn>
                <a:cxn ang="0">
                  <a:pos x="109" y="3"/>
                </a:cxn>
              </a:cxnLst>
              <a:rect l="0" t="0" r="r" b="b"/>
              <a:pathLst>
                <a:path w="118" h="221">
                  <a:moveTo>
                    <a:pt x="109" y="3"/>
                  </a:moveTo>
                  <a:lnTo>
                    <a:pt x="109" y="3"/>
                  </a:lnTo>
                  <a:lnTo>
                    <a:pt x="103" y="15"/>
                  </a:lnTo>
                  <a:lnTo>
                    <a:pt x="95" y="27"/>
                  </a:lnTo>
                  <a:lnTo>
                    <a:pt x="88" y="37"/>
                  </a:lnTo>
                  <a:lnTo>
                    <a:pt x="82" y="49"/>
                  </a:lnTo>
                  <a:lnTo>
                    <a:pt x="82" y="49"/>
                  </a:lnTo>
                  <a:lnTo>
                    <a:pt x="55" y="108"/>
                  </a:lnTo>
                  <a:lnTo>
                    <a:pt x="55" y="108"/>
                  </a:lnTo>
                  <a:lnTo>
                    <a:pt x="41" y="134"/>
                  </a:lnTo>
                  <a:lnTo>
                    <a:pt x="27" y="160"/>
                  </a:lnTo>
                  <a:lnTo>
                    <a:pt x="12" y="186"/>
                  </a:lnTo>
                  <a:lnTo>
                    <a:pt x="6" y="200"/>
                  </a:lnTo>
                  <a:lnTo>
                    <a:pt x="2" y="214"/>
                  </a:lnTo>
                  <a:lnTo>
                    <a:pt x="2" y="214"/>
                  </a:lnTo>
                  <a:lnTo>
                    <a:pt x="0" y="216"/>
                  </a:lnTo>
                  <a:lnTo>
                    <a:pt x="2" y="219"/>
                  </a:lnTo>
                  <a:lnTo>
                    <a:pt x="6" y="221"/>
                  </a:lnTo>
                  <a:lnTo>
                    <a:pt x="10" y="220"/>
                  </a:lnTo>
                  <a:lnTo>
                    <a:pt x="11" y="219"/>
                  </a:lnTo>
                  <a:lnTo>
                    <a:pt x="12" y="217"/>
                  </a:lnTo>
                  <a:lnTo>
                    <a:pt x="12" y="217"/>
                  </a:lnTo>
                  <a:lnTo>
                    <a:pt x="17" y="203"/>
                  </a:lnTo>
                  <a:lnTo>
                    <a:pt x="23" y="190"/>
                  </a:lnTo>
                  <a:lnTo>
                    <a:pt x="36" y="164"/>
                  </a:lnTo>
                  <a:lnTo>
                    <a:pt x="51" y="139"/>
                  </a:lnTo>
                  <a:lnTo>
                    <a:pt x="65" y="113"/>
                  </a:lnTo>
                  <a:lnTo>
                    <a:pt x="65" y="113"/>
                  </a:lnTo>
                  <a:lnTo>
                    <a:pt x="75" y="92"/>
                  </a:lnTo>
                  <a:lnTo>
                    <a:pt x="84" y="71"/>
                  </a:lnTo>
                  <a:lnTo>
                    <a:pt x="84" y="71"/>
                  </a:lnTo>
                  <a:lnTo>
                    <a:pt x="92" y="55"/>
                  </a:lnTo>
                  <a:lnTo>
                    <a:pt x="101" y="40"/>
                  </a:lnTo>
                  <a:lnTo>
                    <a:pt x="110" y="25"/>
                  </a:lnTo>
                  <a:lnTo>
                    <a:pt x="118" y="10"/>
                  </a:lnTo>
                  <a:lnTo>
                    <a:pt x="118" y="10"/>
                  </a:lnTo>
                  <a:lnTo>
                    <a:pt x="118" y="7"/>
                  </a:lnTo>
                  <a:lnTo>
                    <a:pt x="118" y="4"/>
                  </a:lnTo>
                  <a:lnTo>
                    <a:pt x="116" y="2"/>
                  </a:lnTo>
                  <a:lnTo>
                    <a:pt x="114" y="0"/>
                  </a:lnTo>
                  <a:lnTo>
                    <a:pt x="112" y="0"/>
                  </a:lnTo>
                  <a:lnTo>
                    <a:pt x="110" y="2"/>
                  </a:lnTo>
                  <a:lnTo>
                    <a:pt x="109" y="3"/>
                  </a:lnTo>
                  <a:lnTo>
                    <a:pt x="10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04" name="Freeform 565"/>
            <p:cNvSpPr/>
            <p:nvPr/>
          </p:nvSpPr>
          <p:spPr bwMode="auto">
            <a:xfrm>
              <a:off x="3438526" y="2533650"/>
              <a:ext cx="42863" cy="73025"/>
            </a:xfrm>
            <a:custGeom>
              <a:avLst/>
              <a:gdLst/>
              <a:ahLst/>
              <a:cxnLst>
                <a:cxn ang="0">
                  <a:pos x="97" y="2"/>
                </a:cxn>
                <a:cxn ang="0">
                  <a:pos x="97" y="2"/>
                </a:cxn>
                <a:cxn ang="0">
                  <a:pos x="82" y="22"/>
                </a:cxn>
                <a:cxn ang="0">
                  <a:pos x="68" y="41"/>
                </a:cxn>
                <a:cxn ang="0">
                  <a:pos x="55" y="62"/>
                </a:cxn>
                <a:cxn ang="0">
                  <a:pos x="43" y="85"/>
                </a:cxn>
                <a:cxn ang="0">
                  <a:pos x="21" y="129"/>
                </a:cxn>
                <a:cxn ang="0">
                  <a:pos x="1" y="173"/>
                </a:cxn>
                <a:cxn ang="0">
                  <a:pos x="1" y="173"/>
                </a:cxn>
                <a:cxn ang="0">
                  <a:pos x="0" y="176"/>
                </a:cxn>
                <a:cxn ang="0">
                  <a:pos x="1" y="179"/>
                </a:cxn>
                <a:cxn ang="0">
                  <a:pos x="4" y="181"/>
                </a:cxn>
                <a:cxn ang="0">
                  <a:pos x="5" y="183"/>
                </a:cxn>
                <a:cxn ang="0">
                  <a:pos x="8" y="183"/>
                </a:cxn>
                <a:cxn ang="0">
                  <a:pos x="9" y="181"/>
                </a:cxn>
                <a:cxn ang="0">
                  <a:pos x="10" y="180"/>
                </a:cxn>
                <a:cxn ang="0">
                  <a:pos x="10" y="180"/>
                </a:cxn>
                <a:cxn ang="0">
                  <a:pos x="31" y="136"/>
                </a:cxn>
                <a:cxn ang="0">
                  <a:pos x="52" y="91"/>
                </a:cxn>
                <a:cxn ang="0">
                  <a:pos x="64" y="70"/>
                </a:cxn>
                <a:cxn ang="0">
                  <a:pos x="77" y="49"/>
                </a:cxn>
                <a:cxn ang="0">
                  <a:pos x="90" y="30"/>
                </a:cxn>
                <a:cxn ang="0">
                  <a:pos x="104" y="10"/>
                </a:cxn>
                <a:cxn ang="0">
                  <a:pos x="104" y="10"/>
                </a:cxn>
                <a:cxn ang="0">
                  <a:pos x="106" y="7"/>
                </a:cxn>
                <a:cxn ang="0">
                  <a:pos x="106" y="5"/>
                </a:cxn>
                <a:cxn ang="0">
                  <a:pos x="104" y="1"/>
                </a:cxn>
                <a:cxn ang="0">
                  <a:pos x="103" y="0"/>
                </a:cxn>
                <a:cxn ang="0">
                  <a:pos x="100" y="0"/>
                </a:cxn>
                <a:cxn ang="0">
                  <a:pos x="99" y="0"/>
                </a:cxn>
                <a:cxn ang="0">
                  <a:pos x="97" y="2"/>
                </a:cxn>
                <a:cxn ang="0">
                  <a:pos x="97" y="2"/>
                </a:cxn>
              </a:cxnLst>
              <a:rect l="0" t="0" r="r" b="b"/>
              <a:pathLst>
                <a:path w="106" h="183">
                  <a:moveTo>
                    <a:pt x="97" y="2"/>
                  </a:moveTo>
                  <a:lnTo>
                    <a:pt x="97" y="2"/>
                  </a:lnTo>
                  <a:lnTo>
                    <a:pt x="82" y="22"/>
                  </a:lnTo>
                  <a:lnTo>
                    <a:pt x="68" y="41"/>
                  </a:lnTo>
                  <a:lnTo>
                    <a:pt x="55" y="62"/>
                  </a:lnTo>
                  <a:lnTo>
                    <a:pt x="43" y="85"/>
                  </a:lnTo>
                  <a:lnTo>
                    <a:pt x="21" y="129"/>
                  </a:lnTo>
                  <a:lnTo>
                    <a:pt x="1" y="173"/>
                  </a:lnTo>
                  <a:lnTo>
                    <a:pt x="1" y="173"/>
                  </a:lnTo>
                  <a:lnTo>
                    <a:pt x="0" y="176"/>
                  </a:lnTo>
                  <a:lnTo>
                    <a:pt x="1" y="179"/>
                  </a:lnTo>
                  <a:lnTo>
                    <a:pt x="4" y="181"/>
                  </a:lnTo>
                  <a:lnTo>
                    <a:pt x="5" y="183"/>
                  </a:lnTo>
                  <a:lnTo>
                    <a:pt x="8" y="183"/>
                  </a:lnTo>
                  <a:lnTo>
                    <a:pt x="9" y="181"/>
                  </a:lnTo>
                  <a:lnTo>
                    <a:pt x="10" y="180"/>
                  </a:lnTo>
                  <a:lnTo>
                    <a:pt x="10" y="180"/>
                  </a:lnTo>
                  <a:lnTo>
                    <a:pt x="31" y="136"/>
                  </a:lnTo>
                  <a:lnTo>
                    <a:pt x="52" y="91"/>
                  </a:lnTo>
                  <a:lnTo>
                    <a:pt x="64" y="70"/>
                  </a:lnTo>
                  <a:lnTo>
                    <a:pt x="77" y="49"/>
                  </a:lnTo>
                  <a:lnTo>
                    <a:pt x="90" y="30"/>
                  </a:lnTo>
                  <a:lnTo>
                    <a:pt x="104" y="10"/>
                  </a:lnTo>
                  <a:lnTo>
                    <a:pt x="104" y="10"/>
                  </a:lnTo>
                  <a:lnTo>
                    <a:pt x="106" y="7"/>
                  </a:lnTo>
                  <a:lnTo>
                    <a:pt x="106" y="5"/>
                  </a:lnTo>
                  <a:lnTo>
                    <a:pt x="104" y="1"/>
                  </a:lnTo>
                  <a:lnTo>
                    <a:pt x="103" y="0"/>
                  </a:lnTo>
                  <a:lnTo>
                    <a:pt x="100" y="0"/>
                  </a:lnTo>
                  <a:lnTo>
                    <a:pt x="99" y="0"/>
                  </a:lnTo>
                  <a:lnTo>
                    <a:pt x="97" y="2"/>
                  </a:lnTo>
                  <a:lnTo>
                    <a:pt x="97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05" name="Freeform 566"/>
            <p:cNvSpPr/>
            <p:nvPr/>
          </p:nvSpPr>
          <p:spPr bwMode="auto">
            <a:xfrm>
              <a:off x="3425826" y="2533650"/>
              <a:ext cx="93663" cy="182563"/>
            </a:xfrm>
            <a:custGeom>
              <a:avLst/>
              <a:gdLst/>
              <a:ahLst/>
              <a:cxnLst>
                <a:cxn ang="0">
                  <a:pos x="225" y="5"/>
                </a:cxn>
                <a:cxn ang="0">
                  <a:pos x="221" y="19"/>
                </a:cxn>
                <a:cxn ang="0">
                  <a:pos x="216" y="22"/>
                </a:cxn>
                <a:cxn ang="0">
                  <a:pos x="213" y="26"/>
                </a:cxn>
                <a:cxn ang="0">
                  <a:pos x="202" y="52"/>
                </a:cxn>
                <a:cxn ang="0">
                  <a:pos x="196" y="68"/>
                </a:cxn>
                <a:cxn ang="0">
                  <a:pos x="170" y="114"/>
                </a:cxn>
                <a:cxn ang="0">
                  <a:pos x="137" y="167"/>
                </a:cxn>
                <a:cxn ang="0">
                  <a:pos x="104" y="222"/>
                </a:cxn>
                <a:cxn ang="0">
                  <a:pos x="73" y="277"/>
                </a:cxn>
                <a:cxn ang="0">
                  <a:pos x="46" y="333"/>
                </a:cxn>
                <a:cxn ang="0">
                  <a:pos x="34" y="362"/>
                </a:cxn>
                <a:cxn ang="0">
                  <a:pos x="13" y="422"/>
                </a:cxn>
                <a:cxn ang="0">
                  <a:pos x="1" y="451"/>
                </a:cxn>
                <a:cxn ang="0">
                  <a:pos x="0" y="455"/>
                </a:cxn>
                <a:cxn ang="0">
                  <a:pos x="5" y="459"/>
                </a:cxn>
                <a:cxn ang="0">
                  <a:pos x="9" y="459"/>
                </a:cxn>
                <a:cxn ang="0">
                  <a:pos x="10" y="456"/>
                </a:cxn>
                <a:cxn ang="0">
                  <a:pos x="32" y="403"/>
                </a:cxn>
                <a:cxn ang="0">
                  <a:pos x="52" y="348"/>
                </a:cxn>
                <a:cxn ang="0">
                  <a:pos x="68" y="311"/>
                </a:cxn>
                <a:cxn ang="0">
                  <a:pos x="106" y="243"/>
                </a:cxn>
                <a:cxn ang="0">
                  <a:pos x="125" y="209"/>
                </a:cxn>
                <a:cxn ang="0">
                  <a:pos x="196" y="93"/>
                </a:cxn>
                <a:cxn ang="0">
                  <a:pos x="209" y="65"/>
                </a:cxn>
                <a:cxn ang="0">
                  <a:pos x="221" y="38"/>
                </a:cxn>
                <a:cxn ang="0">
                  <a:pos x="230" y="22"/>
                </a:cxn>
                <a:cxn ang="0">
                  <a:pos x="235" y="5"/>
                </a:cxn>
                <a:cxn ang="0">
                  <a:pos x="235" y="2"/>
                </a:cxn>
                <a:cxn ang="0">
                  <a:pos x="233" y="0"/>
                </a:cxn>
                <a:cxn ang="0">
                  <a:pos x="226" y="1"/>
                </a:cxn>
                <a:cxn ang="0">
                  <a:pos x="225" y="5"/>
                </a:cxn>
              </a:cxnLst>
              <a:rect l="0" t="0" r="r" b="b"/>
              <a:pathLst>
                <a:path w="235" h="459">
                  <a:moveTo>
                    <a:pt x="225" y="5"/>
                  </a:moveTo>
                  <a:lnTo>
                    <a:pt x="225" y="5"/>
                  </a:lnTo>
                  <a:lnTo>
                    <a:pt x="222" y="16"/>
                  </a:lnTo>
                  <a:lnTo>
                    <a:pt x="221" y="19"/>
                  </a:lnTo>
                  <a:lnTo>
                    <a:pt x="220" y="21"/>
                  </a:lnTo>
                  <a:lnTo>
                    <a:pt x="216" y="22"/>
                  </a:lnTo>
                  <a:lnTo>
                    <a:pt x="214" y="23"/>
                  </a:lnTo>
                  <a:lnTo>
                    <a:pt x="213" y="26"/>
                  </a:lnTo>
                  <a:lnTo>
                    <a:pt x="213" y="26"/>
                  </a:lnTo>
                  <a:lnTo>
                    <a:pt x="202" y="52"/>
                  </a:lnTo>
                  <a:lnTo>
                    <a:pt x="202" y="52"/>
                  </a:lnTo>
                  <a:lnTo>
                    <a:pt x="196" y="68"/>
                  </a:lnTo>
                  <a:lnTo>
                    <a:pt x="188" y="84"/>
                  </a:lnTo>
                  <a:lnTo>
                    <a:pt x="170" y="114"/>
                  </a:lnTo>
                  <a:lnTo>
                    <a:pt x="170" y="114"/>
                  </a:lnTo>
                  <a:lnTo>
                    <a:pt x="137" y="167"/>
                  </a:lnTo>
                  <a:lnTo>
                    <a:pt x="104" y="222"/>
                  </a:lnTo>
                  <a:lnTo>
                    <a:pt x="104" y="222"/>
                  </a:lnTo>
                  <a:lnTo>
                    <a:pt x="89" y="250"/>
                  </a:lnTo>
                  <a:lnTo>
                    <a:pt x="73" y="277"/>
                  </a:lnTo>
                  <a:lnTo>
                    <a:pt x="59" y="305"/>
                  </a:lnTo>
                  <a:lnTo>
                    <a:pt x="46" y="333"/>
                  </a:lnTo>
                  <a:lnTo>
                    <a:pt x="46" y="333"/>
                  </a:lnTo>
                  <a:lnTo>
                    <a:pt x="34" y="362"/>
                  </a:lnTo>
                  <a:lnTo>
                    <a:pt x="23" y="392"/>
                  </a:lnTo>
                  <a:lnTo>
                    <a:pt x="13" y="422"/>
                  </a:lnTo>
                  <a:lnTo>
                    <a:pt x="1" y="451"/>
                  </a:lnTo>
                  <a:lnTo>
                    <a:pt x="1" y="451"/>
                  </a:lnTo>
                  <a:lnTo>
                    <a:pt x="0" y="454"/>
                  </a:lnTo>
                  <a:lnTo>
                    <a:pt x="0" y="455"/>
                  </a:lnTo>
                  <a:lnTo>
                    <a:pt x="2" y="459"/>
                  </a:lnTo>
                  <a:lnTo>
                    <a:pt x="5" y="459"/>
                  </a:lnTo>
                  <a:lnTo>
                    <a:pt x="8" y="459"/>
                  </a:lnTo>
                  <a:lnTo>
                    <a:pt x="9" y="459"/>
                  </a:lnTo>
                  <a:lnTo>
                    <a:pt x="10" y="456"/>
                  </a:lnTo>
                  <a:lnTo>
                    <a:pt x="10" y="456"/>
                  </a:lnTo>
                  <a:lnTo>
                    <a:pt x="22" y="430"/>
                  </a:lnTo>
                  <a:lnTo>
                    <a:pt x="32" y="403"/>
                  </a:lnTo>
                  <a:lnTo>
                    <a:pt x="42" y="375"/>
                  </a:lnTo>
                  <a:lnTo>
                    <a:pt x="52" y="348"/>
                  </a:lnTo>
                  <a:lnTo>
                    <a:pt x="52" y="348"/>
                  </a:lnTo>
                  <a:lnTo>
                    <a:pt x="68" y="311"/>
                  </a:lnTo>
                  <a:lnTo>
                    <a:pt x="86" y="277"/>
                  </a:lnTo>
                  <a:lnTo>
                    <a:pt x="106" y="243"/>
                  </a:lnTo>
                  <a:lnTo>
                    <a:pt x="125" y="209"/>
                  </a:lnTo>
                  <a:lnTo>
                    <a:pt x="125" y="209"/>
                  </a:lnTo>
                  <a:lnTo>
                    <a:pt x="161" y="152"/>
                  </a:lnTo>
                  <a:lnTo>
                    <a:pt x="196" y="93"/>
                  </a:lnTo>
                  <a:lnTo>
                    <a:pt x="196" y="93"/>
                  </a:lnTo>
                  <a:lnTo>
                    <a:pt x="209" y="65"/>
                  </a:lnTo>
                  <a:lnTo>
                    <a:pt x="221" y="38"/>
                  </a:lnTo>
                  <a:lnTo>
                    <a:pt x="221" y="38"/>
                  </a:lnTo>
                  <a:lnTo>
                    <a:pt x="225" y="30"/>
                  </a:lnTo>
                  <a:lnTo>
                    <a:pt x="230" y="22"/>
                  </a:lnTo>
                  <a:lnTo>
                    <a:pt x="234" y="14"/>
                  </a:lnTo>
                  <a:lnTo>
                    <a:pt x="235" y="5"/>
                  </a:lnTo>
                  <a:lnTo>
                    <a:pt x="235" y="5"/>
                  </a:lnTo>
                  <a:lnTo>
                    <a:pt x="235" y="2"/>
                  </a:lnTo>
                  <a:lnTo>
                    <a:pt x="234" y="1"/>
                  </a:lnTo>
                  <a:lnTo>
                    <a:pt x="233" y="0"/>
                  </a:lnTo>
                  <a:lnTo>
                    <a:pt x="230" y="0"/>
                  </a:lnTo>
                  <a:lnTo>
                    <a:pt x="226" y="1"/>
                  </a:lnTo>
                  <a:lnTo>
                    <a:pt x="225" y="2"/>
                  </a:lnTo>
                  <a:lnTo>
                    <a:pt x="225" y="5"/>
                  </a:lnTo>
                  <a:lnTo>
                    <a:pt x="22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06" name="Freeform 567"/>
            <p:cNvSpPr/>
            <p:nvPr/>
          </p:nvSpPr>
          <p:spPr bwMode="auto">
            <a:xfrm>
              <a:off x="3451226" y="2587625"/>
              <a:ext cx="73025" cy="128588"/>
            </a:xfrm>
            <a:custGeom>
              <a:avLst/>
              <a:gdLst/>
              <a:ahLst/>
              <a:cxnLst>
                <a:cxn ang="0">
                  <a:pos x="173" y="2"/>
                </a:cxn>
                <a:cxn ang="0">
                  <a:pos x="173" y="2"/>
                </a:cxn>
                <a:cxn ang="0">
                  <a:pos x="167" y="17"/>
                </a:cxn>
                <a:cxn ang="0">
                  <a:pos x="162" y="33"/>
                </a:cxn>
                <a:cxn ang="0">
                  <a:pos x="162" y="33"/>
                </a:cxn>
                <a:cxn ang="0">
                  <a:pos x="152" y="51"/>
                </a:cxn>
                <a:cxn ang="0">
                  <a:pos x="141" y="70"/>
                </a:cxn>
                <a:cxn ang="0">
                  <a:pos x="141" y="70"/>
                </a:cxn>
                <a:cxn ang="0">
                  <a:pos x="131" y="89"/>
                </a:cxn>
                <a:cxn ang="0">
                  <a:pos x="120" y="107"/>
                </a:cxn>
                <a:cxn ang="0">
                  <a:pos x="97" y="144"/>
                </a:cxn>
                <a:cxn ang="0">
                  <a:pos x="97" y="144"/>
                </a:cxn>
                <a:cxn ang="0">
                  <a:pos x="69" y="186"/>
                </a:cxn>
                <a:cxn ang="0">
                  <a:pos x="43" y="227"/>
                </a:cxn>
                <a:cxn ang="0">
                  <a:pos x="31" y="248"/>
                </a:cxn>
                <a:cxn ang="0">
                  <a:pos x="19" y="271"/>
                </a:cxn>
                <a:cxn ang="0">
                  <a:pos x="9" y="293"/>
                </a:cxn>
                <a:cxn ang="0">
                  <a:pos x="1" y="316"/>
                </a:cxn>
                <a:cxn ang="0">
                  <a:pos x="1" y="316"/>
                </a:cxn>
                <a:cxn ang="0">
                  <a:pos x="0" y="319"/>
                </a:cxn>
                <a:cxn ang="0">
                  <a:pos x="1" y="320"/>
                </a:cxn>
                <a:cxn ang="0">
                  <a:pos x="2" y="322"/>
                </a:cxn>
                <a:cxn ang="0">
                  <a:pos x="4" y="323"/>
                </a:cxn>
                <a:cxn ang="0">
                  <a:pos x="9" y="323"/>
                </a:cxn>
                <a:cxn ang="0">
                  <a:pos x="10" y="322"/>
                </a:cxn>
                <a:cxn ang="0">
                  <a:pos x="12" y="319"/>
                </a:cxn>
                <a:cxn ang="0">
                  <a:pos x="12" y="319"/>
                </a:cxn>
                <a:cxn ang="0">
                  <a:pos x="21" y="297"/>
                </a:cxn>
                <a:cxn ang="0">
                  <a:pos x="30" y="274"/>
                </a:cxn>
                <a:cxn ang="0">
                  <a:pos x="42" y="252"/>
                </a:cxn>
                <a:cxn ang="0">
                  <a:pos x="53" y="231"/>
                </a:cxn>
                <a:cxn ang="0">
                  <a:pos x="80" y="189"/>
                </a:cxn>
                <a:cxn ang="0">
                  <a:pos x="106" y="149"/>
                </a:cxn>
                <a:cxn ang="0">
                  <a:pos x="106" y="149"/>
                </a:cxn>
                <a:cxn ang="0">
                  <a:pos x="129" y="114"/>
                </a:cxn>
                <a:cxn ang="0">
                  <a:pos x="150" y="76"/>
                </a:cxn>
                <a:cxn ang="0">
                  <a:pos x="150" y="76"/>
                </a:cxn>
                <a:cxn ang="0">
                  <a:pos x="159" y="59"/>
                </a:cxn>
                <a:cxn ang="0">
                  <a:pos x="167" y="42"/>
                </a:cxn>
                <a:cxn ang="0">
                  <a:pos x="182" y="9"/>
                </a:cxn>
                <a:cxn ang="0">
                  <a:pos x="182" y="9"/>
                </a:cxn>
                <a:cxn ang="0">
                  <a:pos x="183" y="6"/>
                </a:cxn>
                <a:cxn ang="0">
                  <a:pos x="183" y="4"/>
                </a:cxn>
                <a:cxn ang="0">
                  <a:pos x="180" y="1"/>
                </a:cxn>
                <a:cxn ang="0">
                  <a:pos x="178" y="0"/>
                </a:cxn>
                <a:cxn ang="0">
                  <a:pos x="175" y="0"/>
                </a:cxn>
                <a:cxn ang="0">
                  <a:pos x="174" y="1"/>
                </a:cxn>
                <a:cxn ang="0">
                  <a:pos x="173" y="2"/>
                </a:cxn>
                <a:cxn ang="0">
                  <a:pos x="173" y="2"/>
                </a:cxn>
              </a:cxnLst>
              <a:rect l="0" t="0" r="r" b="b"/>
              <a:pathLst>
                <a:path w="183" h="323">
                  <a:moveTo>
                    <a:pt x="173" y="2"/>
                  </a:moveTo>
                  <a:lnTo>
                    <a:pt x="173" y="2"/>
                  </a:lnTo>
                  <a:lnTo>
                    <a:pt x="167" y="17"/>
                  </a:lnTo>
                  <a:lnTo>
                    <a:pt x="162" y="33"/>
                  </a:lnTo>
                  <a:lnTo>
                    <a:pt x="162" y="33"/>
                  </a:lnTo>
                  <a:lnTo>
                    <a:pt x="152" y="51"/>
                  </a:lnTo>
                  <a:lnTo>
                    <a:pt x="141" y="70"/>
                  </a:lnTo>
                  <a:lnTo>
                    <a:pt x="141" y="70"/>
                  </a:lnTo>
                  <a:lnTo>
                    <a:pt x="131" y="89"/>
                  </a:lnTo>
                  <a:lnTo>
                    <a:pt x="120" y="107"/>
                  </a:lnTo>
                  <a:lnTo>
                    <a:pt x="97" y="144"/>
                  </a:lnTo>
                  <a:lnTo>
                    <a:pt x="97" y="144"/>
                  </a:lnTo>
                  <a:lnTo>
                    <a:pt x="69" y="186"/>
                  </a:lnTo>
                  <a:lnTo>
                    <a:pt x="43" y="227"/>
                  </a:lnTo>
                  <a:lnTo>
                    <a:pt x="31" y="248"/>
                  </a:lnTo>
                  <a:lnTo>
                    <a:pt x="19" y="271"/>
                  </a:lnTo>
                  <a:lnTo>
                    <a:pt x="9" y="293"/>
                  </a:lnTo>
                  <a:lnTo>
                    <a:pt x="1" y="316"/>
                  </a:lnTo>
                  <a:lnTo>
                    <a:pt x="1" y="316"/>
                  </a:lnTo>
                  <a:lnTo>
                    <a:pt x="0" y="319"/>
                  </a:lnTo>
                  <a:lnTo>
                    <a:pt x="1" y="320"/>
                  </a:lnTo>
                  <a:lnTo>
                    <a:pt x="2" y="322"/>
                  </a:lnTo>
                  <a:lnTo>
                    <a:pt x="4" y="323"/>
                  </a:lnTo>
                  <a:lnTo>
                    <a:pt x="9" y="323"/>
                  </a:lnTo>
                  <a:lnTo>
                    <a:pt x="10" y="322"/>
                  </a:lnTo>
                  <a:lnTo>
                    <a:pt x="12" y="319"/>
                  </a:lnTo>
                  <a:lnTo>
                    <a:pt x="12" y="319"/>
                  </a:lnTo>
                  <a:lnTo>
                    <a:pt x="21" y="297"/>
                  </a:lnTo>
                  <a:lnTo>
                    <a:pt x="30" y="274"/>
                  </a:lnTo>
                  <a:lnTo>
                    <a:pt x="42" y="252"/>
                  </a:lnTo>
                  <a:lnTo>
                    <a:pt x="53" y="231"/>
                  </a:lnTo>
                  <a:lnTo>
                    <a:pt x="80" y="189"/>
                  </a:lnTo>
                  <a:lnTo>
                    <a:pt x="106" y="149"/>
                  </a:lnTo>
                  <a:lnTo>
                    <a:pt x="106" y="149"/>
                  </a:lnTo>
                  <a:lnTo>
                    <a:pt x="129" y="114"/>
                  </a:lnTo>
                  <a:lnTo>
                    <a:pt x="150" y="76"/>
                  </a:lnTo>
                  <a:lnTo>
                    <a:pt x="150" y="76"/>
                  </a:lnTo>
                  <a:lnTo>
                    <a:pt x="159" y="59"/>
                  </a:lnTo>
                  <a:lnTo>
                    <a:pt x="167" y="42"/>
                  </a:lnTo>
                  <a:lnTo>
                    <a:pt x="182" y="9"/>
                  </a:lnTo>
                  <a:lnTo>
                    <a:pt x="182" y="9"/>
                  </a:lnTo>
                  <a:lnTo>
                    <a:pt x="183" y="6"/>
                  </a:lnTo>
                  <a:lnTo>
                    <a:pt x="183" y="4"/>
                  </a:lnTo>
                  <a:lnTo>
                    <a:pt x="180" y="1"/>
                  </a:lnTo>
                  <a:lnTo>
                    <a:pt x="178" y="0"/>
                  </a:lnTo>
                  <a:lnTo>
                    <a:pt x="175" y="0"/>
                  </a:lnTo>
                  <a:lnTo>
                    <a:pt x="174" y="1"/>
                  </a:lnTo>
                  <a:lnTo>
                    <a:pt x="173" y="2"/>
                  </a:lnTo>
                  <a:lnTo>
                    <a:pt x="173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07" name="Freeform 568"/>
            <p:cNvSpPr/>
            <p:nvPr/>
          </p:nvSpPr>
          <p:spPr bwMode="auto">
            <a:xfrm>
              <a:off x="3473451" y="2630488"/>
              <a:ext cx="50800" cy="84138"/>
            </a:xfrm>
            <a:custGeom>
              <a:avLst/>
              <a:gdLst/>
              <a:ahLst/>
              <a:cxnLst>
                <a:cxn ang="0">
                  <a:pos x="116" y="3"/>
                </a:cxn>
                <a:cxn ang="0">
                  <a:pos x="116" y="3"/>
                </a:cxn>
                <a:cxn ang="0">
                  <a:pos x="109" y="13"/>
                </a:cxn>
                <a:cxn ang="0">
                  <a:pos x="102" y="25"/>
                </a:cxn>
                <a:cxn ang="0">
                  <a:pos x="97" y="37"/>
                </a:cxn>
                <a:cxn ang="0">
                  <a:pos x="91" y="48"/>
                </a:cxn>
                <a:cxn ang="0">
                  <a:pos x="91" y="48"/>
                </a:cxn>
                <a:cxn ang="0">
                  <a:pos x="75" y="76"/>
                </a:cxn>
                <a:cxn ang="0">
                  <a:pos x="59" y="105"/>
                </a:cxn>
                <a:cxn ang="0">
                  <a:pos x="59" y="105"/>
                </a:cxn>
                <a:cxn ang="0">
                  <a:pos x="42" y="128"/>
                </a:cxn>
                <a:cxn ang="0">
                  <a:pos x="27" y="153"/>
                </a:cxn>
                <a:cxn ang="0">
                  <a:pos x="19" y="166"/>
                </a:cxn>
                <a:cxn ang="0">
                  <a:pos x="11" y="179"/>
                </a:cxn>
                <a:cxn ang="0">
                  <a:pos x="6" y="192"/>
                </a:cxn>
                <a:cxn ang="0">
                  <a:pos x="0" y="205"/>
                </a:cxn>
                <a:cxn ang="0">
                  <a:pos x="0" y="205"/>
                </a:cxn>
                <a:cxn ang="0">
                  <a:pos x="0" y="208"/>
                </a:cxn>
                <a:cxn ang="0">
                  <a:pos x="2" y="209"/>
                </a:cxn>
                <a:cxn ang="0">
                  <a:pos x="4" y="212"/>
                </a:cxn>
                <a:cxn ang="0">
                  <a:pos x="8" y="212"/>
                </a:cxn>
                <a:cxn ang="0">
                  <a:pos x="11" y="211"/>
                </a:cxn>
                <a:cxn ang="0">
                  <a:pos x="12" y="208"/>
                </a:cxn>
                <a:cxn ang="0">
                  <a:pos x="12" y="208"/>
                </a:cxn>
                <a:cxn ang="0">
                  <a:pos x="16" y="195"/>
                </a:cxn>
                <a:cxn ang="0">
                  <a:pos x="23" y="183"/>
                </a:cxn>
                <a:cxn ang="0">
                  <a:pos x="29" y="170"/>
                </a:cxn>
                <a:cxn ang="0">
                  <a:pos x="37" y="158"/>
                </a:cxn>
                <a:cxn ang="0">
                  <a:pos x="68" y="110"/>
                </a:cxn>
                <a:cxn ang="0">
                  <a:pos x="68" y="110"/>
                </a:cxn>
                <a:cxn ang="0">
                  <a:pos x="83" y="85"/>
                </a:cxn>
                <a:cxn ang="0">
                  <a:pos x="96" y="59"/>
                </a:cxn>
                <a:cxn ang="0">
                  <a:pos x="110" y="33"/>
                </a:cxn>
                <a:cxn ang="0">
                  <a:pos x="117" y="20"/>
                </a:cxn>
                <a:cxn ang="0">
                  <a:pos x="125" y="8"/>
                </a:cxn>
                <a:cxn ang="0">
                  <a:pos x="125" y="8"/>
                </a:cxn>
                <a:cxn ang="0">
                  <a:pos x="126" y="5"/>
                </a:cxn>
                <a:cxn ang="0">
                  <a:pos x="126" y="4"/>
                </a:cxn>
                <a:cxn ang="0">
                  <a:pos x="125" y="3"/>
                </a:cxn>
                <a:cxn ang="0">
                  <a:pos x="123" y="1"/>
                </a:cxn>
                <a:cxn ang="0">
                  <a:pos x="119" y="0"/>
                </a:cxn>
                <a:cxn ang="0">
                  <a:pos x="117" y="0"/>
                </a:cxn>
                <a:cxn ang="0">
                  <a:pos x="116" y="3"/>
                </a:cxn>
                <a:cxn ang="0">
                  <a:pos x="116" y="3"/>
                </a:cxn>
              </a:cxnLst>
              <a:rect l="0" t="0" r="r" b="b"/>
              <a:pathLst>
                <a:path w="126" h="212">
                  <a:moveTo>
                    <a:pt x="116" y="3"/>
                  </a:moveTo>
                  <a:lnTo>
                    <a:pt x="116" y="3"/>
                  </a:lnTo>
                  <a:lnTo>
                    <a:pt x="109" y="13"/>
                  </a:lnTo>
                  <a:lnTo>
                    <a:pt x="102" y="25"/>
                  </a:lnTo>
                  <a:lnTo>
                    <a:pt x="97" y="37"/>
                  </a:lnTo>
                  <a:lnTo>
                    <a:pt x="91" y="48"/>
                  </a:lnTo>
                  <a:lnTo>
                    <a:pt x="91" y="48"/>
                  </a:lnTo>
                  <a:lnTo>
                    <a:pt x="75" y="76"/>
                  </a:lnTo>
                  <a:lnTo>
                    <a:pt x="59" y="105"/>
                  </a:lnTo>
                  <a:lnTo>
                    <a:pt x="59" y="105"/>
                  </a:lnTo>
                  <a:lnTo>
                    <a:pt x="42" y="128"/>
                  </a:lnTo>
                  <a:lnTo>
                    <a:pt x="27" y="153"/>
                  </a:lnTo>
                  <a:lnTo>
                    <a:pt x="19" y="166"/>
                  </a:lnTo>
                  <a:lnTo>
                    <a:pt x="11" y="179"/>
                  </a:lnTo>
                  <a:lnTo>
                    <a:pt x="6" y="192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0" y="208"/>
                  </a:lnTo>
                  <a:lnTo>
                    <a:pt x="2" y="209"/>
                  </a:lnTo>
                  <a:lnTo>
                    <a:pt x="4" y="212"/>
                  </a:lnTo>
                  <a:lnTo>
                    <a:pt x="8" y="212"/>
                  </a:lnTo>
                  <a:lnTo>
                    <a:pt x="11" y="211"/>
                  </a:lnTo>
                  <a:lnTo>
                    <a:pt x="12" y="208"/>
                  </a:lnTo>
                  <a:lnTo>
                    <a:pt x="12" y="208"/>
                  </a:lnTo>
                  <a:lnTo>
                    <a:pt x="16" y="195"/>
                  </a:lnTo>
                  <a:lnTo>
                    <a:pt x="23" y="183"/>
                  </a:lnTo>
                  <a:lnTo>
                    <a:pt x="29" y="170"/>
                  </a:lnTo>
                  <a:lnTo>
                    <a:pt x="37" y="158"/>
                  </a:lnTo>
                  <a:lnTo>
                    <a:pt x="68" y="110"/>
                  </a:lnTo>
                  <a:lnTo>
                    <a:pt x="68" y="110"/>
                  </a:lnTo>
                  <a:lnTo>
                    <a:pt x="83" y="85"/>
                  </a:lnTo>
                  <a:lnTo>
                    <a:pt x="96" y="59"/>
                  </a:lnTo>
                  <a:lnTo>
                    <a:pt x="110" y="33"/>
                  </a:lnTo>
                  <a:lnTo>
                    <a:pt x="117" y="20"/>
                  </a:lnTo>
                  <a:lnTo>
                    <a:pt x="125" y="8"/>
                  </a:lnTo>
                  <a:lnTo>
                    <a:pt x="125" y="8"/>
                  </a:lnTo>
                  <a:lnTo>
                    <a:pt x="126" y="5"/>
                  </a:lnTo>
                  <a:lnTo>
                    <a:pt x="126" y="4"/>
                  </a:lnTo>
                  <a:lnTo>
                    <a:pt x="125" y="3"/>
                  </a:lnTo>
                  <a:lnTo>
                    <a:pt x="123" y="1"/>
                  </a:lnTo>
                  <a:lnTo>
                    <a:pt x="119" y="0"/>
                  </a:lnTo>
                  <a:lnTo>
                    <a:pt x="117" y="0"/>
                  </a:lnTo>
                  <a:lnTo>
                    <a:pt x="116" y="3"/>
                  </a:lnTo>
                  <a:lnTo>
                    <a:pt x="11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08" name="Freeform 569"/>
            <p:cNvSpPr/>
            <p:nvPr/>
          </p:nvSpPr>
          <p:spPr bwMode="auto">
            <a:xfrm>
              <a:off x="3130551" y="2265363"/>
              <a:ext cx="30163" cy="57150"/>
            </a:xfrm>
            <a:custGeom>
              <a:avLst/>
              <a:gdLst/>
              <a:ahLst/>
              <a:cxnLst>
                <a:cxn ang="0">
                  <a:pos x="66" y="3"/>
                </a:cxn>
                <a:cxn ang="0">
                  <a:pos x="66" y="3"/>
                </a:cxn>
                <a:cxn ang="0">
                  <a:pos x="55" y="18"/>
                </a:cxn>
                <a:cxn ang="0">
                  <a:pos x="45" y="34"/>
                </a:cxn>
                <a:cxn ang="0">
                  <a:pos x="26" y="69"/>
                </a:cxn>
                <a:cxn ang="0">
                  <a:pos x="26" y="69"/>
                </a:cxn>
                <a:cxn ang="0">
                  <a:pos x="18" y="86"/>
                </a:cxn>
                <a:cxn ang="0">
                  <a:pos x="9" y="103"/>
                </a:cxn>
                <a:cxn ang="0">
                  <a:pos x="3" y="120"/>
                </a:cxn>
                <a:cxn ang="0">
                  <a:pos x="1" y="130"/>
                </a:cxn>
                <a:cxn ang="0">
                  <a:pos x="0" y="140"/>
                </a:cxn>
                <a:cxn ang="0">
                  <a:pos x="0" y="140"/>
                </a:cxn>
                <a:cxn ang="0">
                  <a:pos x="0" y="141"/>
                </a:cxn>
                <a:cxn ang="0">
                  <a:pos x="1" y="144"/>
                </a:cxn>
                <a:cxn ang="0">
                  <a:pos x="3" y="145"/>
                </a:cxn>
                <a:cxn ang="0">
                  <a:pos x="5" y="145"/>
                </a:cxn>
                <a:cxn ang="0">
                  <a:pos x="9" y="144"/>
                </a:cxn>
                <a:cxn ang="0">
                  <a:pos x="11" y="141"/>
                </a:cxn>
                <a:cxn ang="0">
                  <a:pos x="11" y="140"/>
                </a:cxn>
                <a:cxn ang="0">
                  <a:pos x="11" y="140"/>
                </a:cxn>
                <a:cxn ang="0">
                  <a:pos x="12" y="131"/>
                </a:cxn>
                <a:cxn ang="0">
                  <a:pos x="15" y="123"/>
                </a:cxn>
                <a:cxn ang="0">
                  <a:pos x="21" y="106"/>
                </a:cxn>
                <a:cxn ang="0">
                  <a:pos x="37" y="75"/>
                </a:cxn>
                <a:cxn ang="0">
                  <a:pos x="37" y="75"/>
                </a:cxn>
                <a:cxn ang="0">
                  <a:pos x="54" y="42"/>
                </a:cxn>
                <a:cxn ang="0">
                  <a:pos x="63" y="25"/>
                </a:cxn>
                <a:cxn ang="0">
                  <a:pos x="75" y="11"/>
                </a:cxn>
                <a:cxn ang="0">
                  <a:pos x="75" y="11"/>
                </a:cxn>
                <a:cxn ang="0">
                  <a:pos x="75" y="8"/>
                </a:cxn>
                <a:cxn ang="0">
                  <a:pos x="76" y="5"/>
                </a:cxn>
                <a:cxn ang="0">
                  <a:pos x="73" y="1"/>
                </a:cxn>
                <a:cxn ang="0">
                  <a:pos x="72" y="1"/>
                </a:cxn>
                <a:cxn ang="0">
                  <a:pos x="69" y="0"/>
                </a:cxn>
                <a:cxn ang="0">
                  <a:pos x="68" y="0"/>
                </a:cxn>
                <a:cxn ang="0">
                  <a:pos x="66" y="3"/>
                </a:cxn>
                <a:cxn ang="0">
                  <a:pos x="66" y="3"/>
                </a:cxn>
              </a:cxnLst>
              <a:rect l="0" t="0" r="r" b="b"/>
              <a:pathLst>
                <a:path w="76" h="145">
                  <a:moveTo>
                    <a:pt x="66" y="3"/>
                  </a:moveTo>
                  <a:lnTo>
                    <a:pt x="66" y="3"/>
                  </a:lnTo>
                  <a:lnTo>
                    <a:pt x="55" y="18"/>
                  </a:lnTo>
                  <a:lnTo>
                    <a:pt x="45" y="34"/>
                  </a:lnTo>
                  <a:lnTo>
                    <a:pt x="26" y="69"/>
                  </a:lnTo>
                  <a:lnTo>
                    <a:pt x="26" y="69"/>
                  </a:lnTo>
                  <a:lnTo>
                    <a:pt x="18" y="86"/>
                  </a:lnTo>
                  <a:lnTo>
                    <a:pt x="9" y="103"/>
                  </a:lnTo>
                  <a:lnTo>
                    <a:pt x="3" y="120"/>
                  </a:lnTo>
                  <a:lnTo>
                    <a:pt x="1" y="130"/>
                  </a:lnTo>
                  <a:lnTo>
                    <a:pt x="0" y="140"/>
                  </a:lnTo>
                  <a:lnTo>
                    <a:pt x="0" y="140"/>
                  </a:lnTo>
                  <a:lnTo>
                    <a:pt x="0" y="141"/>
                  </a:lnTo>
                  <a:lnTo>
                    <a:pt x="1" y="144"/>
                  </a:lnTo>
                  <a:lnTo>
                    <a:pt x="3" y="145"/>
                  </a:lnTo>
                  <a:lnTo>
                    <a:pt x="5" y="145"/>
                  </a:lnTo>
                  <a:lnTo>
                    <a:pt x="9" y="144"/>
                  </a:lnTo>
                  <a:lnTo>
                    <a:pt x="11" y="141"/>
                  </a:lnTo>
                  <a:lnTo>
                    <a:pt x="11" y="140"/>
                  </a:lnTo>
                  <a:lnTo>
                    <a:pt x="11" y="140"/>
                  </a:lnTo>
                  <a:lnTo>
                    <a:pt x="12" y="131"/>
                  </a:lnTo>
                  <a:lnTo>
                    <a:pt x="15" y="123"/>
                  </a:lnTo>
                  <a:lnTo>
                    <a:pt x="21" y="106"/>
                  </a:lnTo>
                  <a:lnTo>
                    <a:pt x="37" y="75"/>
                  </a:lnTo>
                  <a:lnTo>
                    <a:pt x="37" y="75"/>
                  </a:lnTo>
                  <a:lnTo>
                    <a:pt x="54" y="42"/>
                  </a:lnTo>
                  <a:lnTo>
                    <a:pt x="63" y="25"/>
                  </a:lnTo>
                  <a:lnTo>
                    <a:pt x="75" y="11"/>
                  </a:lnTo>
                  <a:lnTo>
                    <a:pt x="75" y="11"/>
                  </a:lnTo>
                  <a:lnTo>
                    <a:pt x="75" y="8"/>
                  </a:lnTo>
                  <a:lnTo>
                    <a:pt x="76" y="5"/>
                  </a:lnTo>
                  <a:lnTo>
                    <a:pt x="73" y="1"/>
                  </a:lnTo>
                  <a:lnTo>
                    <a:pt x="72" y="1"/>
                  </a:lnTo>
                  <a:lnTo>
                    <a:pt x="69" y="0"/>
                  </a:lnTo>
                  <a:lnTo>
                    <a:pt x="68" y="0"/>
                  </a:lnTo>
                  <a:lnTo>
                    <a:pt x="66" y="3"/>
                  </a:lnTo>
                  <a:lnTo>
                    <a:pt x="6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09" name="Freeform 570"/>
            <p:cNvSpPr/>
            <p:nvPr/>
          </p:nvSpPr>
          <p:spPr bwMode="auto">
            <a:xfrm>
              <a:off x="3179763" y="2255838"/>
              <a:ext cx="30163" cy="46038"/>
            </a:xfrm>
            <a:custGeom>
              <a:avLst/>
              <a:gdLst/>
              <a:ahLst/>
              <a:cxnLst>
                <a:cxn ang="0">
                  <a:pos x="65" y="2"/>
                </a:cxn>
                <a:cxn ang="0">
                  <a:pos x="65" y="2"/>
                </a:cxn>
                <a:cxn ang="0">
                  <a:pos x="56" y="14"/>
                </a:cxn>
                <a:cxn ang="0">
                  <a:pos x="47" y="26"/>
                </a:cxn>
                <a:cxn ang="0">
                  <a:pos x="39" y="36"/>
                </a:cxn>
                <a:cxn ang="0">
                  <a:pos x="31" y="50"/>
                </a:cxn>
                <a:cxn ang="0">
                  <a:pos x="31" y="50"/>
                </a:cxn>
                <a:cxn ang="0">
                  <a:pos x="23" y="64"/>
                </a:cxn>
                <a:cxn ang="0">
                  <a:pos x="14" y="77"/>
                </a:cxn>
                <a:cxn ang="0">
                  <a:pos x="6" y="91"/>
                </a:cxn>
                <a:cxn ang="0">
                  <a:pos x="0" y="107"/>
                </a:cxn>
                <a:cxn ang="0">
                  <a:pos x="0" y="107"/>
                </a:cxn>
                <a:cxn ang="0">
                  <a:pos x="0" y="110"/>
                </a:cxn>
                <a:cxn ang="0">
                  <a:pos x="0" y="111"/>
                </a:cxn>
                <a:cxn ang="0">
                  <a:pos x="4" y="114"/>
                </a:cxn>
                <a:cxn ang="0">
                  <a:pos x="8" y="114"/>
                </a:cxn>
                <a:cxn ang="0">
                  <a:pos x="9" y="112"/>
                </a:cxn>
                <a:cxn ang="0">
                  <a:pos x="10" y="110"/>
                </a:cxn>
                <a:cxn ang="0">
                  <a:pos x="10" y="110"/>
                </a:cxn>
                <a:cxn ang="0">
                  <a:pos x="13" y="102"/>
                </a:cxn>
                <a:cxn ang="0">
                  <a:pos x="17" y="95"/>
                </a:cxn>
                <a:cxn ang="0">
                  <a:pos x="25" y="82"/>
                </a:cxn>
                <a:cxn ang="0">
                  <a:pos x="34" y="69"/>
                </a:cxn>
                <a:cxn ang="0">
                  <a:pos x="40" y="55"/>
                </a:cxn>
                <a:cxn ang="0">
                  <a:pos x="40" y="55"/>
                </a:cxn>
                <a:cxn ang="0">
                  <a:pos x="44" y="48"/>
                </a:cxn>
                <a:cxn ang="0">
                  <a:pos x="48" y="42"/>
                </a:cxn>
                <a:cxn ang="0">
                  <a:pos x="57" y="31"/>
                </a:cxn>
                <a:cxn ang="0">
                  <a:pos x="66" y="19"/>
                </a:cxn>
                <a:cxn ang="0">
                  <a:pos x="74" y="9"/>
                </a:cxn>
                <a:cxn ang="0">
                  <a:pos x="74" y="9"/>
                </a:cxn>
                <a:cxn ang="0">
                  <a:pos x="76" y="6"/>
                </a:cxn>
                <a:cxn ang="0">
                  <a:pos x="76" y="4"/>
                </a:cxn>
                <a:cxn ang="0">
                  <a:pos x="73" y="1"/>
                </a:cxn>
                <a:cxn ang="0">
                  <a:pos x="69" y="0"/>
                </a:cxn>
                <a:cxn ang="0">
                  <a:pos x="66" y="1"/>
                </a:cxn>
                <a:cxn ang="0">
                  <a:pos x="65" y="2"/>
                </a:cxn>
                <a:cxn ang="0">
                  <a:pos x="65" y="2"/>
                </a:cxn>
              </a:cxnLst>
              <a:rect l="0" t="0" r="r" b="b"/>
              <a:pathLst>
                <a:path w="76" h="114">
                  <a:moveTo>
                    <a:pt x="65" y="2"/>
                  </a:moveTo>
                  <a:lnTo>
                    <a:pt x="65" y="2"/>
                  </a:lnTo>
                  <a:lnTo>
                    <a:pt x="56" y="14"/>
                  </a:lnTo>
                  <a:lnTo>
                    <a:pt x="47" y="26"/>
                  </a:lnTo>
                  <a:lnTo>
                    <a:pt x="39" y="36"/>
                  </a:lnTo>
                  <a:lnTo>
                    <a:pt x="31" y="50"/>
                  </a:lnTo>
                  <a:lnTo>
                    <a:pt x="31" y="50"/>
                  </a:lnTo>
                  <a:lnTo>
                    <a:pt x="23" y="64"/>
                  </a:lnTo>
                  <a:lnTo>
                    <a:pt x="14" y="77"/>
                  </a:lnTo>
                  <a:lnTo>
                    <a:pt x="6" y="91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0" y="110"/>
                  </a:lnTo>
                  <a:lnTo>
                    <a:pt x="0" y="111"/>
                  </a:lnTo>
                  <a:lnTo>
                    <a:pt x="4" y="114"/>
                  </a:lnTo>
                  <a:lnTo>
                    <a:pt x="8" y="114"/>
                  </a:lnTo>
                  <a:lnTo>
                    <a:pt x="9" y="112"/>
                  </a:lnTo>
                  <a:lnTo>
                    <a:pt x="10" y="110"/>
                  </a:lnTo>
                  <a:lnTo>
                    <a:pt x="10" y="110"/>
                  </a:lnTo>
                  <a:lnTo>
                    <a:pt x="13" y="102"/>
                  </a:lnTo>
                  <a:lnTo>
                    <a:pt x="17" y="95"/>
                  </a:lnTo>
                  <a:lnTo>
                    <a:pt x="25" y="82"/>
                  </a:lnTo>
                  <a:lnTo>
                    <a:pt x="34" y="69"/>
                  </a:lnTo>
                  <a:lnTo>
                    <a:pt x="40" y="55"/>
                  </a:lnTo>
                  <a:lnTo>
                    <a:pt x="40" y="55"/>
                  </a:lnTo>
                  <a:lnTo>
                    <a:pt x="44" y="48"/>
                  </a:lnTo>
                  <a:lnTo>
                    <a:pt x="48" y="42"/>
                  </a:lnTo>
                  <a:lnTo>
                    <a:pt x="57" y="31"/>
                  </a:lnTo>
                  <a:lnTo>
                    <a:pt x="66" y="19"/>
                  </a:lnTo>
                  <a:lnTo>
                    <a:pt x="74" y="9"/>
                  </a:lnTo>
                  <a:lnTo>
                    <a:pt x="74" y="9"/>
                  </a:lnTo>
                  <a:lnTo>
                    <a:pt x="76" y="6"/>
                  </a:lnTo>
                  <a:lnTo>
                    <a:pt x="76" y="4"/>
                  </a:lnTo>
                  <a:lnTo>
                    <a:pt x="73" y="1"/>
                  </a:lnTo>
                  <a:lnTo>
                    <a:pt x="69" y="0"/>
                  </a:lnTo>
                  <a:lnTo>
                    <a:pt x="66" y="1"/>
                  </a:lnTo>
                  <a:lnTo>
                    <a:pt x="65" y="2"/>
                  </a:lnTo>
                  <a:lnTo>
                    <a:pt x="65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10" name="Freeform 571"/>
            <p:cNvSpPr/>
            <p:nvPr/>
          </p:nvSpPr>
          <p:spPr bwMode="auto">
            <a:xfrm>
              <a:off x="3227388" y="2262188"/>
              <a:ext cx="19050" cy="31750"/>
            </a:xfrm>
            <a:custGeom>
              <a:avLst/>
              <a:gdLst/>
              <a:ahLst/>
              <a:cxnLst>
                <a:cxn ang="0">
                  <a:pos x="36" y="3"/>
                </a:cxn>
                <a:cxn ang="0">
                  <a:pos x="36" y="3"/>
                </a:cxn>
                <a:cxn ang="0">
                  <a:pos x="30" y="11"/>
                </a:cxn>
                <a:cxn ang="0">
                  <a:pos x="27" y="20"/>
                </a:cxn>
                <a:cxn ang="0">
                  <a:pos x="23" y="29"/>
                </a:cxn>
                <a:cxn ang="0">
                  <a:pos x="17" y="38"/>
                </a:cxn>
                <a:cxn ang="0">
                  <a:pos x="17" y="38"/>
                </a:cxn>
                <a:cxn ang="0">
                  <a:pos x="7" y="55"/>
                </a:cxn>
                <a:cxn ang="0">
                  <a:pos x="3" y="64"/>
                </a:cxn>
                <a:cxn ang="0">
                  <a:pos x="0" y="73"/>
                </a:cxn>
                <a:cxn ang="0">
                  <a:pos x="0" y="73"/>
                </a:cxn>
                <a:cxn ang="0">
                  <a:pos x="0" y="76"/>
                </a:cxn>
                <a:cxn ang="0">
                  <a:pos x="0" y="79"/>
                </a:cxn>
                <a:cxn ang="0">
                  <a:pos x="4" y="80"/>
                </a:cxn>
                <a:cxn ang="0">
                  <a:pos x="8" y="80"/>
                </a:cxn>
                <a:cxn ang="0">
                  <a:pos x="10" y="79"/>
                </a:cxn>
                <a:cxn ang="0">
                  <a:pos x="11" y="76"/>
                </a:cxn>
                <a:cxn ang="0">
                  <a:pos x="11" y="76"/>
                </a:cxn>
                <a:cxn ang="0">
                  <a:pos x="15" y="68"/>
                </a:cxn>
                <a:cxn ang="0">
                  <a:pos x="19" y="59"/>
                </a:cxn>
                <a:cxn ang="0">
                  <a:pos x="28" y="43"/>
                </a:cxn>
                <a:cxn ang="0">
                  <a:pos x="28" y="43"/>
                </a:cxn>
                <a:cxn ang="0">
                  <a:pos x="32" y="36"/>
                </a:cxn>
                <a:cxn ang="0">
                  <a:pos x="36" y="26"/>
                </a:cxn>
                <a:cxn ang="0">
                  <a:pos x="38" y="19"/>
                </a:cxn>
                <a:cxn ang="0">
                  <a:pos x="44" y="11"/>
                </a:cxn>
                <a:cxn ang="0">
                  <a:pos x="44" y="11"/>
                </a:cxn>
                <a:cxn ang="0">
                  <a:pos x="45" y="8"/>
                </a:cxn>
                <a:cxn ang="0">
                  <a:pos x="46" y="7"/>
                </a:cxn>
                <a:cxn ang="0">
                  <a:pos x="44" y="3"/>
                </a:cxn>
                <a:cxn ang="0">
                  <a:pos x="40" y="0"/>
                </a:cxn>
                <a:cxn ang="0">
                  <a:pos x="38" y="2"/>
                </a:cxn>
                <a:cxn ang="0">
                  <a:pos x="36" y="3"/>
                </a:cxn>
                <a:cxn ang="0">
                  <a:pos x="36" y="3"/>
                </a:cxn>
              </a:cxnLst>
              <a:rect l="0" t="0" r="r" b="b"/>
              <a:pathLst>
                <a:path w="46" h="80">
                  <a:moveTo>
                    <a:pt x="36" y="3"/>
                  </a:moveTo>
                  <a:lnTo>
                    <a:pt x="36" y="3"/>
                  </a:lnTo>
                  <a:lnTo>
                    <a:pt x="30" y="11"/>
                  </a:lnTo>
                  <a:lnTo>
                    <a:pt x="27" y="20"/>
                  </a:lnTo>
                  <a:lnTo>
                    <a:pt x="23" y="29"/>
                  </a:lnTo>
                  <a:lnTo>
                    <a:pt x="17" y="38"/>
                  </a:lnTo>
                  <a:lnTo>
                    <a:pt x="17" y="38"/>
                  </a:lnTo>
                  <a:lnTo>
                    <a:pt x="7" y="55"/>
                  </a:lnTo>
                  <a:lnTo>
                    <a:pt x="3" y="64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0" y="76"/>
                  </a:lnTo>
                  <a:lnTo>
                    <a:pt x="0" y="79"/>
                  </a:lnTo>
                  <a:lnTo>
                    <a:pt x="4" y="80"/>
                  </a:lnTo>
                  <a:lnTo>
                    <a:pt x="8" y="80"/>
                  </a:lnTo>
                  <a:lnTo>
                    <a:pt x="10" y="79"/>
                  </a:lnTo>
                  <a:lnTo>
                    <a:pt x="11" y="76"/>
                  </a:lnTo>
                  <a:lnTo>
                    <a:pt x="11" y="76"/>
                  </a:lnTo>
                  <a:lnTo>
                    <a:pt x="15" y="68"/>
                  </a:lnTo>
                  <a:lnTo>
                    <a:pt x="19" y="59"/>
                  </a:lnTo>
                  <a:lnTo>
                    <a:pt x="28" y="43"/>
                  </a:lnTo>
                  <a:lnTo>
                    <a:pt x="28" y="43"/>
                  </a:lnTo>
                  <a:lnTo>
                    <a:pt x="32" y="36"/>
                  </a:lnTo>
                  <a:lnTo>
                    <a:pt x="36" y="26"/>
                  </a:lnTo>
                  <a:lnTo>
                    <a:pt x="38" y="19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5" y="8"/>
                  </a:lnTo>
                  <a:lnTo>
                    <a:pt x="46" y="7"/>
                  </a:lnTo>
                  <a:lnTo>
                    <a:pt x="44" y="3"/>
                  </a:lnTo>
                  <a:lnTo>
                    <a:pt x="40" y="0"/>
                  </a:lnTo>
                  <a:lnTo>
                    <a:pt x="38" y="2"/>
                  </a:lnTo>
                  <a:lnTo>
                    <a:pt x="36" y="3"/>
                  </a:lnTo>
                  <a:lnTo>
                    <a:pt x="3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11" name="Freeform 572"/>
            <p:cNvSpPr/>
            <p:nvPr/>
          </p:nvSpPr>
          <p:spPr bwMode="auto">
            <a:xfrm>
              <a:off x="3259138" y="2259013"/>
              <a:ext cx="25400" cy="44450"/>
            </a:xfrm>
            <a:custGeom>
              <a:avLst/>
              <a:gdLst/>
              <a:ahLst/>
              <a:cxnLst>
                <a:cxn ang="0">
                  <a:pos x="50" y="2"/>
                </a:cxn>
                <a:cxn ang="0">
                  <a:pos x="50" y="2"/>
                </a:cxn>
                <a:cxn ang="0">
                  <a:pos x="42" y="15"/>
                </a:cxn>
                <a:cxn ang="0">
                  <a:pos x="33" y="28"/>
                </a:cxn>
                <a:cxn ang="0">
                  <a:pos x="26" y="42"/>
                </a:cxn>
                <a:cxn ang="0">
                  <a:pos x="20" y="56"/>
                </a:cxn>
                <a:cxn ang="0">
                  <a:pos x="20" y="56"/>
                </a:cxn>
                <a:cxn ang="0">
                  <a:pos x="15" y="73"/>
                </a:cxn>
                <a:cxn ang="0">
                  <a:pos x="11" y="81"/>
                </a:cxn>
                <a:cxn ang="0">
                  <a:pos x="7" y="89"/>
                </a:cxn>
                <a:cxn ang="0">
                  <a:pos x="7" y="89"/>
                </a:cxn>
                <a:cxn ang="0">
                  <a:pos x="3" y="95"/>
                </a:cxn>
                <a:cxn ang="0">
                  <a:pos x="0" y="103"/>
                </a:cxn>
                <a:cxn ang="0">
                  <a:pos x="0" y="103"/>
                </a:cxn>
                <a:cxn ang="0">
                  <a:pos x="0" y="106"/>
                </a:cxn>
                <a:cxn ang="0">
                  <a:pos x="1" y="107"/>
                </a:cxn>
                <a:cxn ang="0">
                  <a:pos x="4" y="110"/>
                </a:cxn>
                <a:cxn ang="0">
                  <a:pos x="7" y="110"/>
                </a:cxn>
                <a:cxn ang="0">
                  <a:pos x="9" y="110"/>
                </a:cxn>
                <a:cxn ang="0">
                  <a:pos x="11" y="108"/>
                </a:cxn>
                <a:cxn ang="0">
                  <a:pos x="11" y="106"/>
                </a:cxn>
                <a:cxn ang="0">
                  <a:pos x="11" y="106"/>
                </a:cxn>
                <a:cxn ang="0">
                  <a:pos x="15" y="96"/>
                </a:cxn>
                <a:cxn ang="0">
                  <a:pos x="18" y="86"/>
                </a:cxn>
                <a:cxn ang="0">
                  <a:pos x="24" y="76"/>
                </a:cxn>
                <a:cxn ang="0">
                  <a:pos x="28" y="66"/>
                </a:cxn>
                <a:cxn ang="0">
                  <a:pos x="28" y="66"/>
                </a:cxn>
                <a:cxn ang="0">
                  <a:pos x="34" y="51"/>
                </a:cxn>
                <a:cxn ang="0">
                  <a:pos x="42" y="36"/>
                </a:cxn>
                <a:cxn ang="0">
                  <a:pos x="51" y="22"/>
                </a:cxn>
                <a:cxn ang="0">
                  <a:pos x="60" y="8"/>
                </a:cxn>
                <a:cxn ang="0">
                  <a:pos x="60" y="8"/>
                </a:cxn>
                <a:cxn ang="0">
                  <a:pos x="62" y="6"/>
                </a:cxn>
                <a:cxn ang="0">
                  <a:pos x="62" y="4"/>
                </a:cxn>
                <a:cxn ang="0">
                  <a:pos x="60" y="2"/>
                </a:cxn>
                <a:cxn ang="0">
                  <a:pos x="59" y="1"/>
                </a:cxn>
                <a:cxn ang="0">
                  <a:pos x="54" y="0"/>
                </a:cxn>
                <a:cxn ang="0">
                  <a:pos x="52" y="1"/>
                </a:cxn>
                <a:cxn ang="0">
                  <a:pos x="50" y="2"/>
                </a:cxn>
                <a:cxn ang="0">
                  <a:pos x="50" y="2"/>
                </a:cxn>
              </a:cxnLst>
              <a:rect l="0" t="0" r="r" b="b"/>
              <a:pathLst>
                <a:path w="62" h="110">
                  <a:moveTo>
                    <a:pt x="50" y="2"/>
                  </a:moveTo>
                  <a:lnTo>
                    <a:pt x="50" y="2"/>
                  </a:lnTo>
                  <a:lnTo>
                    <a:pt x="42" y="15"/>
                  </a:lnTo>
                  <a:lnTo>
                    <a:pt x="33" y="28"/>
                  </a:lnTo>
                  <a:lnTo>
                    <a:pt x="26" y="42"/>
                  </a:lnTo>
                  <a:lnTo>
                    <a:pt x="20" y="56"/>
                  </a:lnTo>
                  <a:lnTo>
                    <a:pt x="20" y="56"/>
                  </a:lnTo>
                  <a:lnTo>
                    <a:pt x="15" y="73"/>
                  </a:lnTo>
                  <a:lnTo>
                    <a:pt x="11" y="81"/>
                  </a:lnTo>
                  <a:lnTo>
                    <a:pt x="7" y="89"/>
                  </a:lnTo>
                  <a:lnTo>
                    <a:pt x="7" y="89"/>
                  </a:lnTo>
                  <a:lnTo>
                    <a:pt x="3" y="95"/>
                  </a:lnTo>
                  <a:lnTo>
                    <a:pt x="0" y="103"/>
                  </a:lnTo>
                  <a:lnTo>
                    <a:pt x="0" y="103"/>
                  </a:lnTo>
                  <a:lnTo>
                    <a:pt x="0" y="106"/>
                  </a:lnTo>
                  <a:lnTo>
                    <a:pt x="1" y="107"/>
                  </a:lnTo>
                  <a:lnTo>
                    <a:pt x="4" y="110"/>
                  </a:lnTo>
                  <a:lnTo>
                    <a:pt x="7" y="110"/>
                  </a:lnTo>
                  <a:lnTo>
                    <a:pt x="9" y="110"/>
                  </a:lnTo>
                  <a:lnTo>
                    <a:pt x="11" y="108"/>
                  </a:lnTo>
                  <a:lnTo>
                    <a:pt x="11" y="106"/>
                  </a:lnTo>
                  <a:lnTo>
                    <a:pt x="11" y="106"/>
                  </a:lnTo>
                  <a:lnTo>
                    <a:pt x="15" y="96"/>
                  </a:lnTo>
                  <a:lnTo>
                    <a:pt x="18" y="86"/>
                  </a:lnTo>
                  <a:lnTo>
                    <a:pt x="24" y="76"/>
                  </a:lnTo>
                  <a:lnTo>
                    <a:pt x="28" y="66"/>
                  </a:lnTo>
                  <a:lnTo>
                    <a:pt x="28" y="66"/>
                  </a:lnTo>
                  <a:lnTo>
                    <a:pt x="34" y="51"/>
                  </a:lnTo>
                  <a:lnTo>
                    <a:pt x="42" y="36"/>
                  </a:lnTo>
                  <a:lnTo>
                    <a:pt x="51" y="22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2" y="6"/>
                  </a:lnTo>
                  <a:lnTo>
                    <a:pt x="62" y="4"/>
                  </a:lnTo>
                  <a:lnTo>
                    <a:pt x="60" y="2"/>
                  </a:lnTo>
                  <a:lnTo>
                    <a:pt x="59" y="1"/>
                  </a:lnTo>
                  <a:lnTo>
                    <a:pt x="54" y="0"/>
                  </a:lnTo>
                  <a:lnTo>
                    <a:pt x="52" y="1"/>
                  </a:lnTo>
                  <a:lnTo>
                    <a:pt x="50" y="2"/>
                  </a:lnTo>
                  <a:lnTo>
                    <a:pt x="5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12" name="Freeform 573"/>
            <p:cNvSpPr/>
            <p:nvPr/>
          </p:nvSpPr>
          <p:spPr bwMode="auto">
            <a:xfrm>
              <a:off x="3284538" y="2274888"/>
              <a:ext cx="22225" cy="42863"/>
            </a:xfrm>
            <a:custGeom>
              <a:avLst/>
              <a:gdLst/>
              <a:ahLst/>
              <a:cxnLst>
                <a:cxn ang="0">
                  <a:pos x="45" y="1"/>
                </a:cxn>
                <a:cxn ang="0">
                  <a:pos x="45" y="1"/>
                </a:cxn>
                <a:cxn ang="0">
                  <a:pos x="38" y="10"/>
                </a:cxn>
                <a:cxn ang="0">
                  <a:pos x="34" y="19"/>
                </a:cxn>
                <a:cxn ang="0">
                  <a:pos x="32" y="30"/>
                </a:cxn>
                <a:cxn ang="0">
                  <a:pos x="29" y="40"/>
                </a:cxn>
                <a:cxn ang="0">
                  <a:pos x="29" y="40"/>
                </a:cxn>
                <a:cxn ang="0">
                  <a:pos x="26" y="48"/>
                </a:cxn>
                <a:cxn ang="0">
                  <a:pos x="24" y="56"/>
                </a:cxn>
                <a:cxn ang="0">
                  <a:pos x="16" y="72"/>
                </a:cxn>
                <a:cxn ang="0">
                  <a:pos x="8" y="87"/>
                </a:cxn>
                <a:cxn ang="0">
                  <a:pos x="0" y="103"/>
                </a:cxn>
                <a:cxn ang="0">
                  <a:pos x="0" y="103"/>
                </a:cxn>
                <a:cxn ang="0">
                  <a:pos x="0" y="106"/>
                </a:cxn>
                <a:cxn ang="0">
                  <a:pos x="2" y="107"/>
                </a:cxn>
                <a:cxn ang="0">
                  <a:pos x="3" y="108"/>
                </a:cxn>
                <a:cxn ang="0">
                  <a:pos x="4" y="110"/>
                </a:cxn>
                <a:cxn ang="0">
                  <a:pos x="8" y="110"/>
                </a:cxn>
                <a:cxn ang="0">
                  <a:pos x="11" y="108"/>
                </a:cxn>
                <a:cxn ang="0">
                  <a:pos x="12" y="106"/>
                </a:cxn>
                <a:cxn ang="0">
                  <a:pos x="12" y="106"/>
                </a:cxn>
                <a:cxn ang="0">
                  <a:pos x="24" y="81"/>
                </a:cxn>
                <a:cxn ang="0">
                  <a:pos x="36" y="56"/>
                </a:cxn>
                <a:cxn ang="0">
                  <a:pos x="36" y="56"/>
                </a:cxn>
                <a:cxn ang="0">
                  <a:pos x="39" y="44"/>
                </a:cxn>
                <a:cxn ang="0">
                  <a:pos x="42" y="32"/>
                </a:cxn>
                <a:cxn ang="0">
                  <a:pos x="46" y="21"/>
                </a:cxn>
                <a:cxn ang="0">
                  <a:pos x="49" y="14"/>
                </a:cxn>
                <a:cxn ang="0">
                  <a:pos x="53" y="9"/>
                </a:cxn>
                <a:cxn ang="0">
                  <a:pos x="53" y="9"/>
                </a:cxn>
                <a:cxn ang="0">
                  <a:pos x="54" y="7"/>
                </a:cxn>
                <a:cxn ang="0">
                  <a:pos x="54" y="5"/>
                </a:cxn>
                <a:cxn ang="0">
                  <a:pos x="51" y="1"/>
                </a:cxn>
                <a:cxn ang="0">
                  <a:pos x="50" y="0"/>
                </a:cxn>
                <a:cxn ang="0">
                  <a:pos x="49" y="0"/>
                </a:cxn>
                <a:cxn ang="0">
                  <a:pos x="46" y="0"/>
                </a:cxn>
                <a:cxn ang="0">
                  <a:pos x="45" y="1"/>
                </a:cxn>
                <a:cxn ang="0">
                  <a:pos x="45" y="1"/>
                </a:cxn>
              </a:cxnLst>
              <a:rect l="0" t="0" r="r" b="b"/>
              <a:pathLst>
                <a:path w="54" h="110">
                  <a:moveTo>
                    <a:pt x="45" y="1"/>
                  </a:moveTo>
                  <a:lnTo>
                    <a:pt x="45" y="1"/>
                  </a:lnTo>
                  <a:lnTo>
                    <a:pt x="38" y="10"/>
                  </a:lnTo>
                  <a:lnTo>
                    <a:pt x="34" y="19"/>
                  </a:lnTo>
                  <a:lnTo>
                    <a:pt x="32" y="30"/>
                  </a:lnTo>
                  <a:lnTo>
                    <a:pt x="29" y="40"/>
                  </a:lnTo>
                  <a:lnTo>
                    <a:pt x="29" y="40"/>
                  </a:lnTo>
                  <a:lnTo>
                    <a:pt x="26" y="48"/>
                  </a:lnTo>
                  <a:lnTo>
                    <a:pt x="24" y="56"/>
                  </a:lnTo>
                  <a:lnTo>
                    <a:pt x="16" y="72"/>
                  </a:lnTo>
                  <a:lnTo>
                    <a:pt x="8" y="87"/>
                  </a:lnTo>
                  <a:lnTo>
                    <a:pt x="0" y="103"/>
                  </a:lnTo>
                  <a:lnTo>
                    <a:pt x="0" y="103"/>
                  </a:lnTo>
                  <a:lnTo>
                    <a:pt x="0" y="106"/>
                  </a:lnTo>
                  <a:lnTo>
                    <a:pt x="2" y="107"/>
                  </a:lnTo>
                  <a:lnTo>
                    <a:pt x="3" y="108"/>
                  </a:lnTo>
                  <a:lnTo>
                    <a:pt x="4" y="110"/>
                  </a:lnTo>
                  <a:lnTo>
                    <a:pt x="8" y="110"/>
                  </a:lnTo>
                  <a:lnTo>
                    <a:pt x="11" y="108"/>
                  </a:lnTo>
                  <a:lnTo>
                    <a:pt x="12" y="106"/>
                  </a:lnTo>
                  <a:lnTo>
                    <a:pt x="12" y="106"/>
                  </a:lnTo>
                  <a:lnTo>
                    <a:pt x="24" y="81"/>
                  </a:lnTo>
                  <a:lnTo>
                    <a:pt x="36" y="56"/>
                  </a:lnTo>
                  <a:lnTo>
                    <a:pt x="36" y="56"/>
                  </a:lnTo>
                  <a:lnTo>
                    <a:pt x="39" y="44"/>
                  </a:lnTo>
                  <a:lnTo>
                    <a:pt x="42" y="32"/>
                  </a:lnTo>
                  <a:lnTo>
                    <a:pt x="46" y="21"/>
                  </a:lnTo>
                  <a:lnTo>
                    <a:pt x="49" y="14"/>
                  </a:lnTo>
                  <a:lnTo>
                    <a:pt x="53" y="9"/>
                  </a:lnTo>
                  <a:lnTo>
                    <a:pt x="53" y="9"/>
                  </a:lnTo>
                  <a:lnTo>
                    <a:pt x="54" y="7"/>
                  </a:lnTo>
                  <a:lnTo>
                    <a:pt x="54" y="5"/>
                  </a:lnTo>
                  <a:lnTo>
                    <a:pt x="51" y="1"/>
                  </a:lnTo>
                  <a:lnTo>
                    <a:pt x="50" y="0"/>
                  </a:lnTo>
                  <a:lnTo>
                    <a:pt x="49" y="0"/>
                  </a:lnTo>
                  <a:lnTo>
                    <a:pt x="46" y="0"/>
                  </a:lnTo>
                  <a:lnTo>
                    <a:pt x="45" y="1"/>
                  </a:lnTo>
                  <a:lnTo>
                    <a:pt x="45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13" name="Freeform 574"/>
            <p:cNvSpPr/>
            <p:nvPr/>
          </p:nvSpPr>
          <p:spPr bwMode="auto">
            <a:xfrm>
              <a:off x="3311526" y="2287588"/>
              <a:ext cx="26988" cy="50800"/>
            </a:xfrm>
            <a:custGeom>
              <a:avLst/>
              <a:gdLst/>
              <a:ahLst/>
              <a:cxnLst>
                <a:cxn ang="0">
                  <a:pos x="57" y="2"/>
                </a:cxn>
                <a:cxn ang="0">
                  <a:pos x="57" y="2"/>
                </a:cxn>
                <a:cxn ang="0">
                  <a:pos x="42" y="31"/>
                </a:cxn>
                <a:cxn ang="0">
                  <a:pos x="27" y="58"/>
                </a:cxn>
                <a:cxn ang="0">
                  <a:pos x="0" y="117"/>
                </a:cxn>
                <a:cxn ang="0">
                  <a:pos x="0" y="117"/>
                </a:cxn>
                <a:cxn ang="0">
                  <a:pos x="0" y="119"/>
                </a:cxn>
                <a:cxn ang="0">
                  <a:pos x="0" y="121"/>
                </a:cxn>
                <a:cxn ang="0">
                  <a:pos x="2" y="124"/>
                </a:cxn>
                <a:cxn ang="0">
                  <a:pos x="5" y="125"/>
                </a:cxn>
                <a:cxn ang="0">
                  <a:pos x="6" y="125"/>
                </a:cxn>
                <a:cxn ang="0">
                  <a:pos x="9" y="124"/>
                </a:cxn>
                <a:cxn ang="0">
                  <a:pos x="10" y="123"/>
                </a:cxn>
                <a:cxn ang="0">
                  <a:pos x="10" y="123"/>
                </a:cxn>
                <a:cxn ang="0">
                  <a:pos x="38" y="65"/>
                </a:cxn>
                <a:cxn ang="0">
                  <a:pos x="52" y="36"/>
                </a:cxn>
                <a:cxn ang="0">
                  <a:pos x="68" y="9"/>
                </a:cxn>
                <a:cxn ang="0">
                  <a:pos x="68" y="9"/>
                </a:cxn>
                <a:cxn ang="0">
                  <a:pos x="68" y="6"/>
                </a:cxn>
                <a:cxn ang="0">
                  <a:pos x="68" y="4"/>
                </a:cxn>
                <a:cxn ang="0">
                  <a:pos x="65" y="1"/>
                </a:cxn>
                <a:cxn ang="0">
                  <a:pos x="61" y="0"/>
                </a:cxn>
                <a:cxn ang="0">
                  <a:pos x="59" y="1"/>
                </a:cxn>
                <a:cxn ang="0">
                  <a:pos x="57" y="2"/>
                </a:cxn>
                <a:cxn ang="0">
                  <a:pos x="57" y="2"/>
                </a:cxn>
              </a:cxnLst>
              <a:rect l="0" t="0" r="r" b="b"/>
              <a:pathLst>
                <a:path w="68" h="125">
                  <a:moveTo>
                    <a:pt x="57" y="2"/>
                  </a:moveTo>
                  <a:lnTo>
                    <a:pt x="57" y="2"/>
                  </a:lnTo>
                  <a:lnTo>
                    <a:pt x="42" y="31"/>
                  </a:lnTo>
                  <a:lnTo>
                    <a:pt x="27" y="58"/>
                  </a:lnTo>
                  <a:lnTo>
                    <a:pt x="0" y="117"/>
                  </a:lnTo>
                  <a:lnTo>
                    <a:pt x="0" y="117"/>
                  </a:lnTo>
                  <a:lnTo>
                    <a:pt x="0" y="119"/>
                  </a:lnTo>
                  <a:lnTo>
                    <a:pt x="0" y="121"/>
                  </a:lnTo>
                  <a:lnTo>
                    <a:pt x="2" y="124"/>
                  </a:lnTo>
                  <a:lnTo>
                    <a:pt x="5" y="125"/>
                  </a:lnTo>
                  <a:lnTo>
                    <a:pt x="6" y="125"/>
                  </a:lnTo>
                  <a:lnTo>
                    <a:pt x="9" y="124"/>
                  </a:lnTo>
                  <a:lnTo>
                    <a:pt x="10" y="123"/>
                  </a:lnTo>
                  <a:lnTo>
                    <a:pt x="10" y="123"/>
                  </a:lnTo>
                  <a:lnTo>
                    <a:pt x="38" y="65"/>
                  </a:lnTo>
                  <a:lnTo>
                    <a:pt x="52" y="36"/>
                  </a:lnTo>
                  <a:lnTo>
                    <a:pt x="68" y="9"/>
                  </a:lnTo>
                  <a:lnTo>
                    <a:pt x="68" y="9"/>
                  </a:lnTo>
                  <a:lnTo>
                    <a:pt x="68" y="6"/>
                  </a:lnTo>
                  <a:lnTo>
                    <a:pt x="68" y="4"/>
                  </a:lnTo>
                  <a:lnTo>
                    <a:pt x="65" y="1"/>
                  </a:lnTo>
                  <a:lnTo>
                    <a:pt x="61" y="0"/>
                  </a:lnTo>
                  <a:lnTo>
                    <a:pt x="59" y="1"/>
                  </a:lnTo>
                  <a:lnTo>
                    <a:pt x="57" y="2"/>
                  </a:lnTo>
                  <a:lnTo>
                    <a:pt x="57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14" name="Freeform 575"/>
            <p:cNvSpPr/>
            <p:nvPr/>
          </p:nvSpPr>
          <p:spPr bwMode="auto">
            <a:xfrm>
              <a:off x="3346451" y="2263775"/>
              <a:ext cx="34925" cy="61913"/>
            </a:xfrm>
            <a:custGeom>
              <a:avLst/>
              <a:gdLst/>
              <a:ahLst/>
              <a:cxnLst>
                <a:cxn ang="0">
                  <a:pos x="80" y="4"/>
                </a:cxn>
                <a:cxn ang="0">
                  <a:pos x="80" y="4"/>
                </a:cxn>
                <a:cxn ang="0">
                  <a:pos x="77" y="14"/>
                </a:cxn>
                <a:cxn ang="0">
                  <a:pos x="72" y="23"/>
                </a:cxn>
                <a:cxn ang="0">
                  <a:pos x="63" y="41"/>
                </a:cxn>
                <a:cxn ang="0">
                  <a:pos x="51" y="58"/>
                </a:cxn>
                <a:cxn ang="0">
                  <a:pos x="38" y="76"/>
                </a:cxn>
                <a:cxn ang="0">
                  <a:pos x="26" y="93"/>
                </a:cxn>
                <a:cxn ang="0">
                  <a:pos x="15" y="110"/>
                </a:cxn>
                <a:cxn ang="0">
                  <a:pos x="6" y="129"/>
                </a:cxn>
                <a:cxn ang="0">
                  <a:pos x="3" y="139"/>
                </a:cxn>
                <a:cxn ang="0">
                  <a:pos x="0" y="148"/>
                </a:cxn>
                <a:cxn ang="0">
                  <a:pos x="0" y="148"/>
                </a:cxn>
                <a:cxn ang="0">
                  <a:pos x="0" y="151"/>
                </a:cxn>
                <a:cxn ang="0">
                  <a:pos x="2" y="154"/>
                </a:cxn>
                <a:cxn ang="0">
                  <a:pos x="3" y="155"/>
                </a:cxn>
                <a:cxn ang="0">
                  <a:pos x="6" y="156"/>
                </a:cxn>
                <a:cxn ang="0">
                  <a:pos x="9" y="156"/>
                </a:cxn>
                <a:cxn ang="0">
                  <a:pos x="9" y="156"/>
                </a:cxn>
                <a:cxn ang="0">
                  <a:pos x="13" y="155"/>
                </a:cxn>
                <a:cxn ang="0">
                  <a:pos x="15" y="152"/>
                </a:cxn>
                <a:cxn ang="0">
                  <a:pos x="15" y="148"/>
                </a:cxn>
                <a:cxn ang="0">
                  <a:pos x="12" y="146"/>
                </a:cxn>
                <a:cxn ang="0">
                  <a:pos x="12" y="146"/>
                </a:cxn>
                <a:cxn ang="0">
                  <a:pos x="16" y="137"/>
                </a:cxn>
                <a:cxn ang="0">
                  <a:pos x="20" y="127"/>
                </a:cxn>
                <a:cxn ang="0">
                  <a:pos x="29" y="109"/>
                </a:cxn>
                <a:cxn ang="0">
                  <a:pos x="40" y="93"/>
                </a:cxn>
                <a:cxn ang="0">
                  <a:pos x="51" y="76"/>
                </a:cxn>
                <a:cxn ang="0">
                  <a:pos x="63" y="59"/>
                </a:cxn>
                <a:cxn ang="0">
                  <a:pos x="75" y="42"/>
                </a:cxn>
                <a:cxn ang="0">
                  <a:pos x="84" y="25"/>
                </a:cxn>
                <a:cxn ang="0">
                  <a:pos x="88" y="16"/>
                </a:cxn>
                <a:cxn ang="0">
                  <a:pos x="91" y="7"/>
                </a:cxn>
                <a:cxn ang="0">
                  <a:pos x="91" y="7"/>
                </a:cxn>
                <a:cxn ang="0">
                  <a:pos x="92" y="4"/>
                </a:cxn>
                <a:cxn ang="0">
                  <a:pos x="91" y="3"/>
                </a:cxn>
                <a:cxn ang="0">
                  <a:pos x="87" y="0"/>
                </a:cxn>
                <a:cxn ang="0">
                  <a:pos x="83" y="0"/>
                </a:cxn>
                <a:cxn ang="0">
                  <a:pos x="81" y="2"/>
                </a:cxn>
                <a:cxn ang="0">
                  <a:pos x="80" y="4"/>
                </a:cxn>
                <a:cxn ang="0">
                  <a:pos x="80" y="4"/>
                </a:cxn>
              </a:cxnLst>
              <a:rect l="0" t="0" r="r" b="b"/>
              <a:pathLst>
                <a:path w="92" h="156">
                  <a:moveTo>
                    <a:pt x="80" y="4"/>
                  </a:moveTo>
                  <a:lnTo>
                    <a:pt x="80" y="4"/>
                  </a:lnTo>
                  <a:lnTo>
                    <a:pt x="77" y="14"/>
                  </a:lnTo>
                  <a:lnTo>
                    <a:pt x="72" y="23"/>
                  </a:lnTo>
                  <a:lnTo>
                    <a:pt x="63" y="41"/>
                  </a:lnTo>
                  <a:lnTo>
                    <a:pt x="51" y="58"/>
                  </a:lnTo>
                  <a:lnTo>
                    <a:pt x="38" y="76"/>
                  </a:lnTo>
                  <a:lnTo>
                    <a:pt x="26" y="93"/>
                  </a:lnTo>
                  <a:lnTo>
                    <a:pt x="15" y="110"/>
                  </a:lnTo>
                  <a:lnTo>
                    <a:pt x="6" y="129"/>
                  </a:lnTo>
                  <a:lnTo>
                    <a:pt x="3" y="139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0" y="151"/>
                  </a:lnTo>
                  <a:lnTo>
                    <a:pt x="2" y="154"/>
                  </a:lnTo>
                  <a:lnTo>
                    <a:pt x="3" y="155"/>
                  </a:lnTo>
                  <a:lnTo>
                    <a:pt x="6" y="156"/>
                  </a:lnTo>
                  <a:lnTo>
                    <a:pt x="9" y="156"/>
                  </a:lnTo>
                  <a:lnTo>
                    <a:pt x="9" y="156"/>
                  </a:lnTo>
                  <a:lnTo>
                    <a:pt x="13" y="155"/>
                  </a:lnTo>
                  <a:lnTo>
                    <a:pt x="15" y="152"/>
                  </a:lnTo>
                  <a:lnTo>
                    <a:pt x="15" y="148"/>
                  </a:lnTo>
                  <a:lnTo>
                    <a:pt x="12" y="146"/>
                  </a:lnTo>
                  <a:lnTo>
                    <a:pt x="12" y="146"/>
                  </a:lnTo>
                  <a:lnTo>
                    <a:pt x="16" y="137"/>
                  </a:lnTo>
                  <a:lnTo>
                    <a:pt x="20" y="127"/>
                  </a:lnTo>
                  <a:lnTo>
                    <a:pt x="29" y="109"/>
                  </a:lnTo>
                  <a:lnTo>
                    <a:pt x="40" y="93"/>
                  </a:lnTo>
                  <a:lnTo>
                    <a:pt x="51" y="76"/>
                  </a:lnTo>
                  <a:lnTo>
                    <a:pt x="63" y="59"/>
                  </a:lnTo>
                  <a:lnTo>
                    <a:pt x="75" y="42"/>
                  </a:lnTo>
                  <a:lnTo>
                    <a:pt x="84" y="25"/>
                  </a:lnTo>
                  <a:lnTo>
                    <a:pt x="88" y="16"/>
                  </a:lnTo>
                  <a:lnTo>
                    <a:pt x="91" y="7"/>
                  </a:lnTo>
                  <a:lnTo>
                    <a:pt x="91" y="7"/>
                  </a:lnTo>
                  <a:lnTo>
                    <a:pt x="92" y="4"/>
                  </a:lnTo>
                  <a:lnTo>
                    <a:pt x="91" y="3"/>
                  </a:lnTo>
                  <a:lnTo>
                    <a:pt x="87" y="0"/>
                  </a:lnTo>
                  <a:lnTo>
                    <a:pt x="83" y="0"/>
                  </a:lnTo>
                  <a:lnTo>
                    <a:pt x="81" y="2"/>
                  </a:lnTo>
                  <a:lnTo>
                    <a:pt x="80" y="4"/>
                  </a:lnTo>
                  <a:lnTo>
                    <a:pt x="8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15" name="Freeform 576"/>
            <p:cNvSpPr/>
            <p:nvPr/>
          </p:nvSpPr>
          <p:spPr bwMode="auto">
            <a:xfrm>
              <a:off x="3406776" y="2251075"/>
              <a:ext cx="26988" cy="46038"/>
            </a:xfrm>
            <a:custGeom>
              <a:avLst/>
              <a:gdLst/>
              <a:ahLst/>
              <a:cxnLst>
                <a:cxn ang="0">
                  <a:pos x="54" y="3"/>
                </a:cxn>
                <a:cxn ang="0">
                  <a:pos x="54" y="3"/>
                </a:cxn>
                <a:cxn ang="0">
                  <a:pos x="47" y="16"/>
                </a:cxn>
                <a:cxn ang="0">
                  <a:pos x="39" y="28"/>
                </a:cxn>
                <a:cxn ang="0">
                  <a:pos x="27" y="54"/>
                </a:cxn>
                <a:cxn ang="0">
                  <a:pos x="14" y="80"/>
                </a:cxn>
                <a:cxn ang="0">
                  <a:pos x="1" y="106"/>
                </a:cxn>
                <a:cxn ang="0">
                  <a:pos x="1" y="106"/>
                </a:cxn>
                <a:cxn ang="0">
                  <a:pos x="0" y="109"/>
                </a:cxn>
                <a:cxn ang="0">
                  <a:pos x="0" y="110"/>
                </a:cxn>
                <a:cxn ang="0">
                  <a:pos x="3" y="114"/>
                </a:cxn>
                <a:cxn ang="0">
                  <a:pos x="6" y="114"/>
                </a:cxn>
                <a:cxn ang="0">
                  <a:pos x="9" y="114"/>
                </a:cxn>
                <a:cxn ang="0">
                  <a:pos x="10" y="111"/>
                </a:cxn>
                <a:cxn ang="0">
                  <a:pos x="10" y="111"/>
                </a:cxn>
                <a:cxn ang="0">
                  <a:pos x="25" y="86"/>
                </a:cxn>
                <a:cxn ang="0">
                  <a:pos x="37" y="60"/>
                </a:cxn>
                <a:cxn ang="0">
                  <a:pos x="50" y="34"/>
                </a:cxn>
                <a:cxn ang="0">
                  <a:pos x="56" y="21"/>
                </a:cxn>
                <a:cxn ang="0">
                  <a:pos x="64" y="9"/>
                </a:cxn>
                <a:cxn ang="0">
                  <a:pos x="64" y="9"/>
                </a:cxn>
                <a:cxn ang="0">
                  <a:pos x="65" y="7"/>
                </a:cxn>
                <a:cxn ang="0">
                  <a:pos x="64" y="4"/>
                </a:cxn>
                <a:cxn ang="0">
                  <a:pos x="61" y="1"/>
                </a:cxn>
                <a:cxn ang="0">
                  <a:pos x="58" y="0"/>
                </a:cxn>
                <a:cxn ang="0">
                  <a:pos x="56" y="1"/>
                </a:cxn>
                <a:cxn ang="0">
                  <a:pos x="54" y="3"/>
                </a:cxn>
                <a:cxn ang="0">
                  <a:pos x="54" y="3"/>
                </a:cxn>
              </a:cxnLst>
              <a:rect l="0" t="0" r="r" b="b"/>
              <a:pathLst>
                <a:path w="65" h="114">
                  <a:moveTo>
                    <a:pt x="54" y="3"/>
                  </a:moveTo>
                  <a:lnTo>
                    <a:pt x="54" y="3"/>
                  </a:lnTo>
                  <a:lnTo>
                    <a:pt x="47" y="16"/>
                  </a:lnTo>
                  <a:lnTo>
                    <a:pt x="39" y="28"/>
                  </a:lnTo>
                  <a:lnTo>
                    <a:pt x="27" y="54"/>
                  </a:lnTo>
                  <a:lnTo>
                    <a:pt x="14" y="80"/>
                  </a:lnTo>
                  <a:lnTo>
                    <a:pt x="1" y="106"/>
                  </a:lnTo>
                  <a:lnTo>
                    <a:pt x="1" y="106"/>
                  </a:lnTo>
                  <a:lnTo>
                    <a:pt x="0" y="109"/>
                  </a:lnTo>
                  <a:lnTo>
                    <a:pt x="0" y="110"/>
                  </a:lnTo>
                  <a:lnTo>
                    <a:pt x="3" y="114"/>
                  </a:lnTo>
                  <a:lnTo>
                    <a:pt x="6" y="114"/>
                  </a:lnTo>
                  <a:lnTo>
                    <a:pt x="9" y="114"/>
                  </a:lnTo>
                  <a:lnTo>
                    <a:pt x="10" y="111"/>
                  </a:lnTo>
                  <a:lnTo>
                    <a:pt x="10" y="111"/>
                  </a:lnTo>
                  <a:lnTo>
                    <a:pt x="25" y="86"/>
                  </a:lnTo>
                  <a:lnTo>
                    <a:pt x="37" y="60"/>
                  </a:lnTo>
                  <a:lnTo>
                    <a:pt x="50" y="34"/>
                  </a:lnTo>
                  <a:lnTo>
                    <a:pt x="56" y="21"/>
                  </a:lnTo>
                  <a:lnTo>
                    <a:pt x="64" y="9"/>
                  </a:lnTo>
                  <a:lnTo>
                    <a:pt x="64" y="9"/>
                  </a:lnTo>
                  <a:lnTo>
                    <a:pt x="65" y="7"/>
                  </a:lnTo>
                  <a:lnTo>
                    <a:pt x="64" y="4"/>
                  </a:lnTo>
                  <a:lnTo>
                    <a:pt x="61" y="1"/>
                  </a:lnTo>
                  <a:lnTo>
                    <a:pt x="58" y="0"/>
                  </a:lnTo>
                  <a:lnTo>
                    <a:pt x="56" y="1"/>
                  </a:lnTo>
                  <a:lnTo>
                    <a:pt x="54" y="3"/>
                  </a:lnTo>
                  <a:lnTo>
                    <a:pt x="54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16" name="Freeform 577"/>
            <p:cNvSpPr/>
            <p:nvPr/>
          </p:nvSpPr>
          <p:spPr bwMode="auto">
            <a:xfrm>
              <a:off x="3451226" y="2247900"/>
              <a:ext cx="15875" cy="34925"/>
            </a:xfrm>
            <a:custGeom>
              <a:avLst/>
              <a:gdLst/>
              <a:ahLst/>
              <a:cxnLst>
                <a:cxn ang="0">
                  <a:pos x="30" y="4"/>
                </a:cxn>
                <a:cxn ang="0">
                  <a:pos x="30" y="4"/>
                </a:cxn>
                <a:cxn ang="0">
                  <a:pos x="21" y="22"/>
                </a:cxn>
                <a:cxn ang="0">
                  <a:pos x="12" y="41"/>
                </a:cxn>
                <a:cxn ang="0">
                  <a:pos x="4" y="60"/>
                </a:cxn>
                <a:cxn ang="0">
                  <a:pos x="1" y="71"/>
                </a:cxn>
                <a:cxn ang="0">
                  <a:pos x="0" y="81"/>
                </a:cxn>
                <a:cxn ang="0">
                  <a:pos x="0" y="81"/>
                </a:cxn>
                <a:cxn ang="0">
                  <a:pos x="0" y="84"/>
                </a:cxn>
                <a:cxn ang="0">
                  <a:pos x="0" y="85"/>
                </a:cxn>
                <a:cxn ang="0">
                  <a:pos x="4" y="88"/>
                </a:cxn>
                <a:cxn ang="0">
                  <a:pos x="7" y="88"/>
                </a:cxn>
                <a:cxn ang="0">
                  <a:pos x="8" y="88"/>
                </a:cxn>
                <a:cxn ang="0">
                  <a:pos x="9" y="87"/>
                </a:cxn>
                <a:cxn ang="0">
                  <a:pos x="11" y="84"/>
                </a:cxn>
                <a:cxn ang="0">
                  <a:pos x="11" y="84"/>
                </a:cxn>
                <a:cxn ang="0">
                  <a:pos x="16" y="64"/>
                </a:cxn>
                <a:cxn ang="0">
                  <a:pos x="22" y="46"/>
                </a:cxn>
                <a:cxn ang="0">
                  <a:pos x="32" y="28"/>
                </a:cxn>
                <a:cxn ang="0">
                  <a:pos x="41" y="9"/>
                </a:cxn>
                <a:cxn ang="0">
                  <a:pos x="41" y="9"/>
                </a:cxn>
                <a:cxn ang="0">
                  <a:pos x="41" y="7"/>
                </a:cxn>
                <a:cxn ang="0">
                  <a:pos x="41" y="4"/>
                </a:cxn>
                <a:cxn ang="0">
                  <a:pos x="38" y="2"/>
                </a:cxn>
                <a:cxn ang="0">
                  <a:pos x="34" y="0"/>
                </a:cxn>
                <a:cxn ang="0">
                  <a:pos x="32" y="2"/>
                </a:cxn>
                <a:cxn ang="0">
                  <a:pos x="30" y="4"/>
                </a:cxn>
                <a:cxn ang="0">
                  <a:pos x="30" y="4"/>
                </a:cxn>
              </a:cxnLst>
              <a:rect l="0" t="0" r="r" b="b"/>
              <a:pathLst>
                <a:path w="41" h="88">
                  <a:moveTo>
                    <a:pt x="30" y="4"/>
                  </a:moveTo>
                  <a:lnTo>
                    <a:pt x="30" y="4"/>
                  </a:lnTo>
                  <a:lnTo>
                    <a:pt x="21" y="22"/>
                  </a:lnTo>
                  <a:lnTo>
                    <a:pt x="12" y="41"/>
                  </a:lnTo>
                  <a:lnTo>
                    <a:pt x="4" y="60"/>
                  </a:lnTo>
                  <a:lnTo>
                    <a:pt x="1" y="71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84"/>
                  </a:lnTo>
                  <a:lnTo>
                    <a:pt x="0" y="85"/>
                  </a:lnTo>
                  <a:lnTo>
                    <a:pt x="4" y="88"/>
                  </a:lnTo>
                  <a:lnTo>
                    <a:pt x="7" y="88"/>
                  </a:lnTo>
                  <a:lnTo>
                    <a:pt x="8" y="88"/>
                  </a:lnTo>
                  <a:lnTo>
                    <a:pt x="9" y="87"/>
                  </a:lnTo>
                  <a:lnTo>
                    <a:pt x="11" y="84"/>
                  </a:lnTo>
                  <a:lnTo>
                    <a:pt x="11" y="84"/>
                  </a:lnTo>
                  <a:lnTo>
                    <a:pt x="16" y="64"/>
                  </a:lnTo>
                  <a:lnTo>
                    <a:pt x="22" y="46"/>
                  </a:lnTo>
                  <a:lnTo>
                    <a:pt x="32" y="28"/>
                  </a:lnTo>
                  <a:lnTo>
                    <a:pt x="41" y="9"/>
                  </a:lnTo>
                  <a:lnTo>
                    <a:pt x="41" y="9"/>
                  </a:lnTo>
                  <a:lnTo>
                    <a:pt x="41" y="7"/>
                  </a:lnTo>
                  <a:lnTo>
                    <a:pt x="41" y="4"/>
                  </a:lnTo>
                  <a:lnTo>
                    <a:pt x="38" y="2"/>
                  </a:lnTo>
                  <a:lnTo>
                    <a:pt x="34" y="0"/>
                  </a:lnTo>
                  <a:lnTo>
                    <a:pt x="32" y="2"/>
                  </a:lnTo>
                  <a:lnTo>
                    <a:pt x="30" y="4"/>
                  </a:lnTo>
                  <a:lnTo>
                    <a:pt x="3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17" name="Freeform 578"/>
            <p:cNvSpPr/>
            <p:nvPr/>
          </p:nvSpPr>
          <p:spPr bwMode="auto">
            <a:xfrm>
              <a:off x="3489326" y="2241550"/>
              <a:ext cx="19050" cy="36513"/>
            </a:xfrm>
            <a:custGeom>
              <a:avLst/>
              <a:gdLst/>
              <a:ahLst/>
              <a:cxnLst>
                <a:cxn ang="0">
                  <a:pos x="38" y="5"/>
                </a:cxn>
                <a:cxn ang="0">
                  <a:pos x="38" y="5"/>
                </a:cxn>
                <a:cxn ang="0">
                  <a:pos x="38" y="12"/>
                </a:cxn>
                <a:cxn ang="0">
                  <a:pos x="36" y="17"/>
                </a:cxn>
                <a:cxn ang="0">
                  <a:pos x="32" y="26"/>
                </a:cxn>
                <a:cxn ang="0">
                  <a:pos x="19" y="46"/>
                </a:cxn>
                <a:cxn ang="0">
                  <a:pos x="19" y="46"/>
                </a:cxn>
                <a:cxn ang="0">
                  <a:pos x="8" y="67"/>
                </a:cxn>
                <a:cxn ang="0">
                  <a:pos x="4" y="77"/>
                </a:cxn>
                <a:cxn ang="0">
                  <a:pos x="0" y="88"/>
                </a:cxn>
                <a:cxn ang="0">
                  <a:pos x="0" y="88"/>
                </a:cxn>
                <a:cxn ang="0">
                  <a:pos x="0" y="90"/>
                </a:cxn>
                <a:cxn ang="0">
                  <a:pos x="2" y="91"/>
                </a:cxn>
                <a:cxn ang="0">
                  <a:pos x="6" y="94"/>
                </a:cxn>
                <a:cxn ang="0">
                  <a:pos x="9" y="94"/>
                </a:cxn>
                <a:cxn ang="0">
                  <a:pos x="11" y="93"/>
                </a:cxn>
                <a:cxn ang="0">
                  <a:pos x="12" y="90"/>
                </a:cxn>
                <a:cxn ang="0">
                  <a:pos x="12" y="90"/>
                </a:cxn>
                <a:cxn ang="0">
                  <a:pos x="16" y="78"/>
                </a:cxn>
                <a:cxn ang="0">
                  <a:pos x="21" y="64"/>
                </a:cxn>
                <a:cxn ang="0">
                  <a:pos x="28" y="51"/>
                </a:cxn>
                <a:cxn ang="0">
                  <a:pos x="36" y="40"/>
                </a:cxn>
                <a:cxn ang="0">
                  <a:pos x="36" y="40"/>
                </a:cxn>
                <a:cxn ang="0">
                  <a:pos x="42" y="33"/>
                </a:cxn>
                <a:cxn ang="0">
                  <a:pos x="46" y="23"/>
                </a:cxn>
                <a:cxn ang="0">
                  <a:pos x="49" y="14"/>
                </a:cxn>
                <a:cxn ang="0">
                  <a:pos x="50" y="5"/>
                </a:cxn>
                <a:cxn ang="0">
                  <a:pos x="50" y="5"/>
                </a:cxn>
                <a:cxn ang="0">
                  <a:pos x="50" y="3"/>
                </a:cxn>
                <a:cxn ang="0">
                  <a:pos x="49" y="1"/>
                </a:cxn>
                <a:cxn ang="0">
                  <a:pos x="47" y="0"/>
                </a:cxn>
                <a:cxn ang="0">
                  <a:pos x="45" y="0"/>
                </a:cxn>
                <a:cxn ang="0">
                  <a:pos x="41" y="1"/>
                </a:cxn>
                <a:cxn ang="0">
                  <a:pos x="40" y="3"/>
                </a:cxn>
                <a:cxn ang="0">
                  <a:pos x="38" y="5"/>
                </a:cxn>
                <a:cxn ang="0">
                  <a:pos x="38" y="5"/>
                </a:cxn>
              </a:cxnLst>
              <a:rect l="0" t="0" r="r" b="b"/>
              <a:pathLst>
                <a:path w="50" h="94">
                  <a:moveTo>
                    <a:pt x="38" y="5"/>
                  </a:moveTo>
                  <a:lnTo>
                    <a:pt x="38" y="5"/>
                  </a:lnTo>
                  <a:lnTo>
                    <a:pt x="38" y="12"/>
                  </a:lnTo>
                  <a:lnTo>
                    <a:pt x="36" y="17"/>
                  </a:lnTo>
                  <a:lnTo>
                    <a:pt x="32" y="26"/>
                  </a:lnTo>
                  <a:lnTo>
                    <a:pt x="19" y="46"/>
                  </a:lnTo>
                  <a:lnTo>
                    <a:pt x="19" y="46"/>
                  </a:lnTo>
                  <a:lnTo>
                    <a:pt x="8" y="67"/>
                  </a:lnTo>
                  <a:lnTo>
                    <a:pt x="4" y="77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0" y="90"/>
                  </a:lnTo>
                  <a:lnTo>
                    <a:pt x="2" y="91"/>
                  </a:lnTo>
                  <a:lnTo>
                    <a:pt x="6" y="94"/>
                  </a:lnTo>
                  <a:lnTo>
                    <a:pt x="9" y="94"/>
                  </a:lnTo>
                  <a:lnTo>
                    <a:pt x="11" y="93"/>
                  </a:lnTo>
                  <a:lnTo>
                    <a:pt x="12" y="90"/>
                  </a:lnTo>
                  <a:lnTo>
                    <a:pt x="12" y="90"/>
                  </a:lnTo>
                  <a:lnTo>
                    <a:pt x="16" y="78"/>
                  </a:lnTo>
                  <a:lnTo>
                    <a:pt x="21" y="64"/>
                  </a:lnTo>
                  <a:lnTo>
                    <a:pt x="28" y="51"/>
                  </a:lnTo>
                  <a:lnTo>
                    <a:pt x="36" y="40"/>
                  </a:lnTo>
                  <a:lnTo>
                    <a:pt x="36" y="40"/>
                  </a:lnTo>
                  <a:lnTo>
                    <a:pt x="42" y="33"/>
                  </a:lnTo>
                  <a:lnTo>
                    <a:pt x="46" y="23"/>
                  </a:lnTo>
                  <a:lnTo>
                    <a:pt x="49" y="14"/>
                  </a:lnTo>
                  <a:lnTo>
                    <a:pt x="50" y="5"/>
                  </a:lnTo>
                  <a:lnTo>
                    <a:pt x="50" y="5"/>
                  </a:lnTo>
                  <a:lnTo>
                    <a:pt x="50" y="3"/>
                  </a:lnTo>
                  <a:lnTo>
                    <a:pt x="49" y="1"/>
                  </a:lnTo>
                  <a:lnTo>
                    <a:pt x="47" y="0"/>
                  </a:lnTo>
                  <a:lnTo>
                    <a:pt x="45" y="0"/>
                  </a:lnTo>
                  <a:lnTo>
                    <a:pt x="41" y="1"/>
                  </a:lnTo>
                  <a:lnTo>
                    <a:pt x="40" y="3"/>
                  </a:lnTo>
                  <a:lnTo>
                    <a:pt x="38" y="5"/>
                  </a:lnTo>
                  <a:lnTo>
                    <a:pt x="38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18" name="Freeform 579"/>
            <p:cNvSpPr/>
            <p:nvPr/>
          </p:nvSpPr>
          <p:spPr bwMode="auto">
            <a:xfrm>
              <a:off x="3519488" y="2247900"/>
              <a:ext cx="14288" cy="34925"/>
            </a:xfrm>
            <a:custGeom>
              <a:avLst/>
              <a:gdLst/>
              <a:ahLst/>
              <a:cxnLst>
                <a:cxn ang="0">
                  <a:pos x="28" y="5"/>
                </a:cxn>
                <a:cxn ang="0">
                  <a:pos x="28" y="5"/>
                </a:cxn>
                <a:cxn ang="0">
                  <a:pos x="25" y="14"/>
                </a:cxn>
                <a:cxn ang="0">
                  <a:pos x="22" y="24"/>
                </a:cxn>
                <a:cxn ang="0">
                  <a:pos x="17" y="34"/>
                </a:cxn>
                <a:cxn ang="0">
                  <a:pos x="15" y="43"/>
                </a:cxn>
                <a:cxn ang="0">
                  <a:pos x="15" y="43"/>
                </a:cxn>
                <a:cxn ang="0">
                  <a:pos x="8" y="64"/>
                </a:cxn>
                <a:cxn ang="0">
                  <a:pos x="2" y="83"/>
                </a:cxn>
                <a:cxn ang="0">
                  <a:pos x="2" y="83"/>
                </a:cxn>
                <a:cxn ang="0">
                  <a:pos x="0" y="86"/>
                </a:cxn>
                <a:cxn ang="0">
                  <a:pos x="2" y="87"/>
                </a:cxn>
                <a:cxn ang="0">
                  <a:pos x="5" y="90"/>
                </a:cxn>
                <a:cxn ang="0">
                  <a:pos x="9" y="90"/>
                </a:cxn>
                <a:cxn ang="0">
                  <a:pos x="11" y="89"/>
                </a:cxn>
                <a:cxn ang="0">
                  <a:pos x="12" y="86"/>
                </a:cxn>
                <a:cxn ang="0">
                  <a:pos x="12" y="86"/>
                </a:cxn>
                <a:cxn ang="0">
                  <a:pos x="20" y="64"/>
                </a:cxn>
                <a:cxn ang="0">
                  <a:pos x="28" y="40"/>
                </a:cxn>
                <a:cxn ang="0">
                  <a:pos x="28" y="40"/>
                </a:cxn>
                <a:cxn ang="0">
                  <a:pos x="30" y="31"/>
                </a:cxn>
                <a:cxn ang="0">
                  <a:pos x="34" y="23"/>
                </a:cxn>
                <a:cxn ang="0">
                  <a:pos x="37" y="14"/>
                </a:cxn>
                <a:cxn ang="0">
                  <a:pos x="38" y="5"/>
                </a:cxn>
                <a:cxn ang="0">
                  <a:pos x="38" y="5"/>
                </a:cxn>
                <a:cxn ang="0">
                  <a:pos x="38" y="2"/>
                </a:cxn>
                <a:cxn ang="0">
                  <a:pos x="37" y="1"/>
                </a:cxn>
                <a:cxn ang="0">
                  <a:pos x="36" y="0"/>
                </a:cxn>
                <a:cxn ang="0">
                  <a:pos x="33" y="0"/>
                </a:cxn>
                <a:cxn ang="0">
                  <a:pos x="29" y="1"/>
                </a:cxn>
                <a:cxn ang="0">
                  <a:pos x="28" y="2"/>
                </a:cxn>
                <a:cxn ang="0">
                  <a:pos x="28" y="5"/>
                </a:cxn>
                <a:cxn ang="0">
                  <a:pos x="28" y="5"/>
                </a:cxn>
              </a:cxnLst>
              <a:rect l="0" t="0" r="r" b="b"/>
              <a:pathLst>
                <a:path w="38" h="90">
                  <a:moveTo>
                    <a:pt x="28" y="5"/>
                  </a:moveTo>
                  <a:lnTo>
                    <a:pt x="28" y="5"/>
                  </a:lnTo>
                  <a:lnTo>
                    <a:pt x="25" y="14"/>
                  </a:lnTo>
                  <a:lnTo>
                    <a:pt x="22" y="24"/>
                  </a:lnTo>
                  <a:lnTo>
                    <a:pt x="17" y="34"/>
                  </a:lnTo>
                  <a:lnTo>
                    <a:pt x="15" y="43"/>
                  </a:lnTo>
                  <a:lnTo>
                    <a:pt x="15" y="43"/>
                  </a:lnTo>
                  <a:lnTo>
                    <a:pt x="8" y="64"/>
                  </a:lnTo>
                  <a:lnTo>
                    <a:pt x="2" y="83"/>
                  </a:lnTo>
                  <a:lnTo>
                    <a:pt x="2" y="83"/>
                  </a:lnTo>
                  <a:lnTo>
                    <a:pt x="0" y="86"/>
                  </a:lnTo>
                  <a:lnTo>
                    <a:pt x="2" y="87"/>
                  </a:lnTo>
                  <a:lnTo>
                    <a:pt x="5" y="90"/>
                  </a:lnTo>
                  <a:lnTo>
                    <a:pt x="9" y="90"/>
                  </a:lnTo>
                  <a:lnTo>
                    <a:pt x="11" y="89"/>
                  </a:lnTo>
                  <a:lnTo>
                    <a:pt x="12" y="86"/>
                  </a:lnTo>
                  <a:lnTo>
                    <a:pt x="12" y="86"/>
                  </a:lnTo>
                  <a:lnTo>
                    <a:pt x="20" y="64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30" y="31"/>
                  </a:lnTo>
                  <a:lnTo>
                    <a:pt x="34" y="23"/>
                  </a:lnTo>
                  <a:lnTo>
                    <a:pt x="37" y="14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38" y="2"/>
                  </a:lnTo>
                  <a:lnTo>
                    <a:pt x="37" y="1"/>
                  </a:lnTo>
                  <a:lnTo>
                    <a:pt x="36" y="0"/>
                  </a:lnTo>
                  <a:lnTo>
                    <a:pt x="33" y="0"/>
                  </a:lnTo>
                  <a:lnTo>
                    <a:pt x="29" y="1"/>
                  </a:lnTo>
                  <a:lnTo>
                    <a:pt x="28" y="2"/>
                  </a:lnTo>
                  <a:lnTo>
                    <a:pt x="28" y="5"/>
                  </a:lnTo>
                  <a:lnTo>
                    <a:pt x="28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19" name="Freeform 580"/>
            <p:cNvSpPr/>
            <p:nvPr/>
          </p:nvSpPr>
          <p:spPr bwMode="auto">
            <a:xfrm>
              <a:off x="3568701" y="2252663"/>
              <a:ext cx="17463" cy="36513"/>
            </a:xfrm>
            <a:custGeom>
              <a:avLst/>
              <a:gdLst/>
              <a:ahLst/>
              <a:cxnLst>
                <a:cxn ang="0">
                  <a:pos x="36" y="1"/>
                </a:cxn>
                <a:cxn ang="0">
                  <a:pos x="36" y="1"/>
                </a:cxn>
                <a:cxn ang="0">
                  <a:pos x="35" y="0"/>
                </a:cxn>
                <a:cxn ang="0">
                  <a:pos x="32" y="0"/>
                </a:cxn>
                <a:cxn ang="0">
                  <a:pos x="29" y="3"/>
                </a:cxn>
                <a:cxn ang="0">
                  <a:pos x="27" y="4"/>
                </a:cxn>
                <a:cxn ang="0">
                  <a:pos x="27" y="7"/>
                </a:cxn>
                <a:cxn ang="0">
                  <a:pos x="27" y="8"/>
                </a:cxn>
                <a:cxn ang="0">
                  <a:pos x="29" y="10"/>
                </a:cxn>
                <a:cxn ang="0">
                  <a:pos x="29" y="10"/>
                </a:cxn>
                <a:cxn ang="0">
                  <a:pos x="30" y="13"/>
                </a:cxn>
                <a:cxn ang="0">
                  <a:pos x="30" y="17"/>
                </a:cxn>
                <a:cxn ang="0">
                  <a:pos x="26" y="26"/>
                </a:cxn>
                <a:cxn ang="0">
                  <a:pos x="17" y="43"/>
                </a:cxn>
                <a:cxn ang="0">
                  <a:pos x="17" y="43"/>
                </a:cxn>
                <a:cxn ang="0">
                  <a:pos x="8" y="63"/>
                </a:cxn>
                <a:cxn ang="0">
                  <a:pos x="4" y="73"/>
                </a:cxn>
                <a:cxn ang="0">
                  <a:pos x="1" y="84"/>
                </a:cxn>
                <a:cxn ang="0">
                  <a:pos x="1" y="84"/>
                </a:cxn>
                <a:cxn ang="0">
                  <a:pos x="0" y="86"/>
                </a:cxn>
                <a:cxn ang="0">
                  <a:pos x="1" y="89"/>
                </a:cxn>
                <a:cxn ang="0">
                  <a:pos x="5" y="92"/>
                </a:cxn>
                <a:cxn ang="0">
                  <a:pos x="9" y="90"/>
                </a:cxn>
                <a:cxn ang="0">
                  <a:pos x="10" y="89"/>
                </a:cxn>
                <a:cxn ang="0">
                  <a:pos x="12" y="88"/>
                </a:cxn>
                <a:cxn ang="0">
                  <a:pos x="12" y="88"/>
                </a:cxn>
                <a:cxn ang="0">
                  <a:pos x="15" y="73"/>
                </a:cxn>
                <a:cxn ang="0">
                  <a:pos x="22" y="59"/>
                </a:cxn>
                <a:cxn ang="0">
                  <a:pos x="29" y="44"/>
                </a:cxn>
                <a:cxn ang="0">
                  <a:pos x="36" y="31"/>
                </a:cxn>
                <a:cxn ang="0">
                  <a:pos x="36" y="31"/>
                </a:cxn>
                <a:cxn ang="0">
                  <a:pos x="39" y="25"/>
                </a:cxn>
                <a:cxn ang="0">
                  <a:pos x="42" y="16"/>
                </a:cxn>
                <a:cxn ang="0">
                  <a:pos x="42" y="12"/>
                </a:cxn>
                <a:cxn ang="0">
                  <a:pos x="40" y="8"/>
                </a:cxn>
                <a:cxn ang="0">
                  <a:pos x="39" y="5"/>
                </a:cxn>
                <a:cxn ang="0">
                  <a:pos x="36" y="1"/>
                </a:cxn>
                <a:cxn ang="0">
                  <a:pos x="36" y="1"/>
                </a:cxn>
              </a:cxnLst>
              <a:rect l="0" t="0" r="r" b="b"/>
              <a:pathLst>
                <a:path w="42" h="92">
                  <a:moveTo>
                    <a:pt x="36" y="1"/>
                  </a:moveTo>
                  <a:lnTo>
                    <a:pt x="36" y="1"/>
                  </a:lnTo>
                  <a:lnTo>
                    <a:pt x="35" y="0"/>
                  </a:lnTo>
                  <a:lnTo>
                    <a:pt x="32" y="0"/>
                  </a:lnTo>
                  <a:lnTo>
                    <a:pt x="29" y="3"/>
                  </a:lnTo>
                  <a:lnTo>
                    <a:pt x="27" y="4"/>
                  </a:lnTo>
                  <a:lnTo>
                    <a:pt x="27" y="7"/>
                  </a:lnTo>
                  <a:lnTo>
                    <a:pt x="27" y="8"/>
                  </a:lnTo>
                  <a:lnTo>
                    <a:pt x="29" y="10"/>
                  </a:lnTo>
                  <a:lnTo>
                    <a:pt x="29" y="10"/>
                  </a:lnTo>
                  <a:lnTo>
                    <a:pt x="30" y="13"/>
                  </a:lnTo>
                  <a:lnTo>
                    <a:pt x="30" y="17"/>
                  </a:lnTo>
                  <a:lnTo>
                    <a:pt x="26" y="26"/>
                  </a:lnTo>
                  <a:lnTo>
                    <a:pt x="17" y="43"/>
                  </a:lnTo>
                  <a:lnTo>
                    <a:pt x="17" y="43"/>
                  </a:lnTo>
                  <a:lnTo>
                    <a:pt x="8" y="63"/>
                  </a:lnTo>
                  <a:lnTo>
                    <a:pt x="4" y="73"/>
                  </a:lnTo>
                  <a:lnTo>
                    <a:pt x="1" y="84"/>
                  </a:lnTo>
                  <a:lnTo>
                    <a:pt x="1" y="84"/>
                  </a:lnTo>
                  <a:lnTo>
                    <a:pt x="0" y="86"/>
                  </a:lnTo>
                  <a:lnTo>
                    <a:pt x="1" y="89"/>
                  </a:lnTo>
                  <a:lnTo>
                    <a:pt x="5" y="92"/>
                  </a:lnTo>
                  <a:lnTo>
                    <a:pt x="9" y="90"/>
                  </a:lnTo>
                  <a:lnTo>
                    <a:pt x="10" y="89"/>
                  </a:lnTo>
                  <a:lnTo>
                    <a:pt x="12" y="88"/>
                  </a:lnTo>
                  <a:lnTo>
                    <a:pt x="12" y="88"/>
                  </a:lnTo>
                  <a:lnTo>
                    <a:pt x="15" y="73"/>
                  </a:lnTo>
                  <a:lnTo>
                    <a:pt x="22" y="59"/>
                  </a:lnTo>
                  <a:lnTo>
                    <a:pt x="29" y="44"/>
                  </a:lnTo>
                  <a:lnTo>
                    <a:pt x="36" y="31"/>
                  </a:lnTo>
                  <a:lnTo>
                    <a:pt x="36" y="31"/>
                  </a:lnTo>
                  <a:lnTo>
                    <a:pt x="39" y="25"/>
                  </a:lnTo>
                  <a:lnTo>
                    <a:pt x="42" y="16"/>
                  </a:lnTo>
                  <a:lnTo>
                    <a:pt x="42" y="12"/>
                  </a:lnTo>
                  <a:lnTo>
                    <a:pt x="40" y="8"/>
                  </a:lnTo>
                  <a:lnTo>
                    <a:pt x="39" y="5"/>
                  </a:lnTo>
                  <a:lnTo>
                    <a:pt x="36" y="1"/>
                  </a:lnTo>
                  <a:lnTo>
                    <a:pt x="36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20" name="Freeform 581"/>
            <p:cNvSpPr/>
            <p:nvPr/>
          </p:nvSpPr>
          <p:spPr bwMode="auto">
            <a:xfrm>
              <a:off x="3614738" y="2270125"/>
              <a:ext cx="26988" cy="57150"/>
            </a:xfrm>
            <a:custGeom>
              <a:avLst/>
              <a:gdLst/>
              <a:ahLst/>
              <a:cxnLst>
                <a:cxn ang="0">
                  <a:pos x="56" y="4"/>
                </a:cxn>
                <a:cxn ang="0">
                  <a:pos x="56" y="4"/>
                </a:cxn>
                <a:cxn ang="0">
                  <a:pos x="55" y="13"/>
                </a:cxn>
                <a:cxn ang="0">
                  <a:pos x="51" y="21"/>
                </a:cxn>
                <a:cxn ang="0">
                  <a:pos x="43" y="38"/>
                </a:cxn>
                <a:cxn ang="0">
                  <a:pos x="26" y="70"/>
                </a:cxn>
                <a:cxn ang="0">
                  <a:pos x="26" y="70"/>
                </a:cxn>
                <a:cxn ang="0">
                  <a:pos x="9" y="104"/>
                </a:cxn>
                <a:cxn ang="0">
                  <a:pos x="3" y="122"/>
                </a:cxn>
                <a:cxn ang="0">
                  <a:pos x="1" y="129"/>
                </a:cxn>
                <a:cxn ang="0">
                  <a:pos x="0" y="139"/>
                </a:cxn>
                <a:cxn ang="0">
                  <a:pos x="0" y="139"/>
                </a:cxn>
                <a:cxn ang="0">
                  <a:pos x="0" y="141"/>
                </a:cxn>
                <a:cxn ang="0">
                  <a:pos x="1" y="142"/>
                </a:cxn>
                <a:cxn ang="0">
                  <a:pos x="3" y="144"/>
                </a:cxn>
                <a:cxn ang="0">
                  <a:pos x="5" y="145"/>
                </a:cxn>
                <a:cxn ang="0">
                  <a:pos x="9" y="142"/>
                </a:cxn>
                <a:cxn ang="0">
                  <a:pos x="10" y="141"/>
                </a:cxn>
                <a:cxn ang="0">
                  <a:pos x="10" y="139"/>
                </a:cxn>
                <a:cxn ang="0">
                  <a:pos x="10" y="139"/>
                </a:cxn>
                <a:cxn ang="0">
                  <a:pos x="12" y="132"/>
                </a:cxn>
                <a:cxn ang="0">
                  <a:pos x="13" y="127"/>
                </a:cxn>
                <a:cxn ang="0">
                  <a:pos x="17" y="119"/>
                </a:cxn>
                <a:cxn ang="0">
                  <a:pos x="22" y="112"/>
                </a:cxn>
                <a:cxn ang="0">
                  <a:pos x="26" y="102"/>
                </a:cxn>
                <a:cxn ang="0">
                  <a:pos x="26" y="102"/>
                </a:cxn>
                <a:cxn ang="0">
                  <a:pos x="34" y="80"/>
                </a:cxn>
                <a:cxn ang="0">
                  <a:pos x="44" y="59"/>
                </a:cxn>
                <a:cxn ang="0">
                  <a:pos x="44" y="59"/>
                </a:cxn>
                <a:cxn ang="0">
                  <a:pos x="57" y="34"/>
                </a:cxn>
                <a:cxn ang="0">
                  <a:pos x="64" y="21"/>
                </a:cxn>
                <a:cxn ang="0">
                  <a:pos x="68" y="8"/>
                </a:cxn>
                <a:cxn ang="0">
                  <a:pos x="68" y="8"/>
                </a:cxn>
                <a:cxn ang="0">
                  <a:pos x="68" y="5"/>
                </a:cxn>
                <a:cxn ang="0">
                  <a:pos x="67" y="2"/>
                </a:cxn>
                <a:cxn ang="0">
                  <a:pos x="64" y="0"/>
                </a:cxn>
                <a:cxn ang="0">
                  <a:pos x="60" y="1"/>
                </a:cxn>
                <a:cxn ang="0">
                  <a:pos x="57" y="2"/>
                </a:cxn>
                <a:cxn ang="0">
                  <a:pos x="56" y="4"/>
                </a:cxn>
                <a:cxn ang="0">
                  <a:pos x="56" y="4"/>
                </a:cxn>
              </a:cxnLst>
              <a:rect l="0" t="0" r="r" b="b"/>
              <a:pathLst>
                <a:path w="68" h="145">
                  <a:moveTo>
                    <a:pt x="56" y="4"/>
                  </a:moveTo>
                  <a:lnTo>
                    <a:pt x="56" y="4"/>
                  </a:lnTo>
                  <a:lnTo>
                    <a:pt x="55" y="13"/>
                  </a:lnTo>
                  <a:lnTo>
                    <a:pt x="51" y="21"/>
                  </a:lnTo>
                  <a:lnTo>
                    <a:pt x="43" y="38"/>
                  </a:lnTo>
                  <a:lnTo>
                    <a:pt x="26" y="70"/>
                  </a:lnTo>
                  <a:lnTo>
                    <a:pt x="26" y="70"/>
                  </a:lnTo>
                  <a:lnTo>
                    <a:pt x="9" y="104"/>
                  </a:lnTo>
                  <a:lnTo>
                    <a:pt x="3" y="122"/>
                  </a:lnTo>
                  <a:lnTo>
                    <a:pt x="1" y="129"/>
                  </a:lnTo>
                  <a:lnTo>
                    <a:pt x="0" y="139"/>
                  </a:lnTo>
                  <a:lnTo>
                    <a:pt x="0" y="139"/>
                  </a:lnTo>
                  <a:lnTo>
                    <a:pt x="0" y="141"/>
                  </a:lnTo>
                  <a:lnTo>
                    <a:pt x="1" y="142"/>
                  </a:lnTo>
                  <a:lnTo>
                    <a:pt x="3" y="144"/>
                  </a:lnTo>
                  <a:lnTo>
                    <a:pt x="5" y="145"/>
                  </a:lnTo>
                  <a:lnTo>
                    <a:pt x="9" y="142"/>
                  </a:lnTo>
                  <a:lnTo>
                    <a:pt x="10" y="141"/>
                  </a:lnTo>
                  <a:lnTo>
                    <a:pt x="10" y="139"/>
                  </a:lnTo>
                  <a:lnTo>
                    <a:pt x="10" y="139"/>
                  </a:lnTo>
                  <a:lnTo>
                    <a:pt x="12" y="132"/>
                  </a:lnTo>
                  <a:lnTo>
                    <a:pt x="13" y="127"/>
                  </a:lnTo>
                  <a:lnTo>
                    <a:pt x="17" y="119"/>
                  </a:lnTo>
                  <a:lnTo>
                    <a:pt x="22" y="112"/>
                  </a:lnTo>
                  <a:lnTo>
                    <a:pt x="26" y="102"/>
                  </a:lnTo>
                  <a:lnTo>
                    <a:pt x="26" y="102"/>
                  </a:lnTo>
                  <a:lnTo>
                    <a:pt x="34" y="80"/>
                  </a:lnTo>
                  <a:lnTo>
                    <a:pt x="44" y="59"/>
                  </a:lnTo>
                  <a:lnTo>
                    <a:pt x="44" y="59"/>
                  </a:lnTo>
                  <a:lnTo>
                    <a:pt x="57" y="34"/>
                  </a:lnTo>
                  <a:lnTo>
                    <a:pt x="64" y="21"/>
                  </a:lnTo>
                  <a:lnTo>
                    <a:pt x="68" y="8"/>
                  </a:lnTo>
                  <a:lnTo>
                    <a:pt x="68" y="8"/>
                  </a:lnTo>
                  <a:lnTo>
                    <a:pt x="68" y="5"/>
                  </a:lnTo>
                  <a:lnTo>
                    <a:pt x="67" y="2"/>
                  </a:lnTo>
                  <a:lnTo>
                    <a:pt x="64" y="0"/>
                  </a:lnTo>
                  <a:lnTo>
                    <a:pt x="60" y="1"/>
                  </a:lnTo>
                  <a:lnTo>
                    <a:pt x="57" y="2"/>
                  </a:lnTo>
                  <a:lnTo>
                    <a:pt x="56" y="4"/>
                  </a:lnTo>
                  <a:lnTo>
                    <a:pt x="56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21" name="Freeform 582"/>
            <p:cNvSpPr/>
            <p:nvPr/>
          </p:nvSpPr>
          <p:spPr bwMode="auto">
            <a:xfrm>
              <a:off x="3595688" y="2268538"/>
              <a:ext cx="17463" cy="26988"/>
            </a:xfrm>
            <a:custGeom>
              <a:avLst/>
              <a:gdLst/>
              <a:ahLst/>
              <a:cxnLst>
                <a:cxn ang="0">
                  <a:pos x="38" y="0"/>
                </a:cxn>
                <a:cxn ang="0">
                  <a:pos x="38" y="0"/>
                </a:cxn>
                <a:cxn ang="0">
                  <a:pos x="32" y="4"/>
                </a:cxn>
                <a:cxn ang="0">
                  <a:pos x="28" y="9"/>
                </a:cxn>
                <a:cxn ang="0">
                  <a:pos x="22" y="16"/>
                </a:cxn>
                <a:cxn ang="0">
                  <a:pos x="20" y="22"/>
                </a:cxn>
                <a:cxn ang="0">
                  <a:pos x="20" y="22"/>
                </a:cxn>
                <a:cxn ang="0">
                  <a:pos x="11" y="42"/>
                </a:cxn>
                <a:cxn ang="0">
                  <a:pos x="7" y="51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0" y="63"/>
                </a:cxn>
                <a:cxn ang="0">
                  <a:pos x="0" y="64"/>
                </a:cxn>
                <a:cxn ang="0">
                  <a:pos x="1" y="67"/>
                </a:cxn>
                <a:cxn ang="0">
                  <a:pos x="3" y="68"/>
                </a:cxn>
                <a:cxn ang="0">
                  <a:pos x="7" y="68"/>
                </a:cxn>
                <a:cxn ang="0">
                  <a:pos x="9" y="68"/>
                </a:cxn>
                <a:cxn ang="0">
                  <a:pos x="11" y="65"/>
                </a:cxn>
                <a:cxn ang="0">
                  <a:pos x="11" y="65"/>
                </a:cxn>
                <a:cxn ang="0">
                  <a:pos x="18" y="52"/>
                </a:cxn>
                <a:cxn ang="0">
                  <a:pos x="25" y="39"/>
                </a:cxn>
                <a:cxn ang="0">
                  <a:pos x="25" y="39"/>
                </a:cxn>
                <a:cxn ang="0">
                  <a:pos x="32" y="23"/>
                </a:cxn>
                <a:cxn ang="0">
                  <a:pos x="35" y="16"/>
                </a:cxn>
                <a:cxn ang="0">
                  <a:pos x="38" y="13"/>
                </a:cxn>
                <a:cxn ang="0">
                  <a:pos x="42" y="12"/>
                </a:cxn>
                <a:cxn ang="0">
                  <a:pos x="42" y="12"/>
                </a:cxn>
                <a:cxn ang="0">
                  <a:pos x="43" y="10"/>
                </a:cxn>
                <a:cxn ang="0">
                  <a:pos x="45" y="9"/>
                </a:cxn>
                <a:cxn ang="0">
                  <a:pos x="45" y="4"/>
                </a:cxn>
                <a:cxn ang="0">
                  <a:pos x="43" y="1"/>
                </a:cxn>
                <a:cxn ang="0">
                  <a:pos x="41" y="0"/>
                </a:cxn>
                <a:cxn ang="0">
                  <a:pos x="38" y="0"/>
                </a:cxn>
                <a:cxn ang="0">
                  <a:pos x="38" y="0"/>
                </a:cxn>
              </a:cxnLst>
              <a:rect l="0" t="0" r="r" b="b"/>
              <a:pathLst>
                <a:path w="45" h="68">
                  <a:moveTo>
                    <a:pt x="38" y="0"/>
                  </a:moveTo>
                  <a:lnTo>
                    <a:pt x="38" y="0"/>
                  </a:lnTo>
                  <a:lnTo>
                    <a:pt x="32" y="4"/>
                  </a:lnTo>
                  <a:lnTo>
                    <a:pt x="28" y="9"/>
                  </a:lnTo>
                  <a:lnTo>
                    <a:pt x="22" y="16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11" y="42"/>
                  </a:lnTo>
                  <a:lnTo>
                    <a:pt x="7" y="51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3"/>
                  </a:lnTo>
                  <a:lnTo>
                    <a:pt x="0" y="64"/>
                  </a:lnTo>
                  <a:lnTo>
                    <a:pt x="1" y="67"/>
                  </a:lnTo>
                  <a:lnTo>
                    <a:pt x="3" y="68"/>
                  </a:lnTo>
                  <a:lnTo>
                    <a:pt x="7" y="68"/>
                  </a:lnTo>
                  <a:lnTo>
                    <a:pt x="9" y="68"/>
                  </a:lnTo>
                  <a:lnTo>
                    <a:pt x="11" y="65"/>
                  </a:lnTo>
                  <a:lnTo>
                    <a:pt x="11" y="65"/>
                  </a:lnTo>
                  <a:lnTo>
                    <a:pt x="18" y="52"/>
                  </a:lnTo>
                  <a:lnTo>
                    <a:pt x="25" y="39"/>
                  </a:lnTo>
                  <a:lnTo>
                    <a:pt x="25" y="39"/>
                  </a:lnTo>
                  <a:lnTo>
                    <a:pt x="32" y="23"/>
                  </a:lnTo>
                  <a:lnTo>
                    <a:pt x="35" y="16"/>
                  </a:lnTo>
                  <a:lnTo>
                    <a:pt x="38" y="13"/>
                  </a:lnTo>
                  <a:lnTo>
                    <a:pt x="42" y="12"/>
                  </a:lnTo>
                  <a:lnTo>
                    <a:pt x="42" y="12"/>
                  </a:lnTo>
                  <a:lnTo>
                    <a:pt x="43" y="10"/>
                  </a:lnTo>
                  <a:lnTo>
                    <a:pt x="45" y="9"/>
                  </a:lnTo>
                  <a:lnTo>
                    <a:pt x="45" y="4"/>
                  </a:lnTo>
                  <a:lnTo>
                    <a:pt x="43" y="1"/>
                  </a:lnTo>
                  <a:lnTo>
                    <a:pt x="41" y="0"/>
                  </a:lnTo>
                  <a:lnTo>
                    <a:pt x="38" y="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22" name="Freeform 583"/>
            <p:cNvSpPr/>
            <p:nvPr/>
          </p:nvSpPr>
          <p:spPr bwMode="auto">
            <a:xfrm>
              <a:off x="3648076" y="2266950"/>
              <a:ext cx="30163" cy="61913"/>
            </a:xfrm>
            <a:custGeom>
              <a:avLst/>
              <a:gdLst/>
              <a:ahLst/>
              <a:cxnLst>
                <a:cxn ang="0">
                  <a:pos x="65" y="3"/>
                </a:cxn>
                <a:cxn ang="0">
                  <a:pos x="65" y="3"/>
                </a:cxn>
                <a:cxn ang="0">
                  <a:pos x="60" y="9"/>
                </a:cxn>
                <a:cxn ang="0">
                  <a:pos x="55" y="17"/>
                </a:cxn>
                <a:cxn ang="0">
                  <a:pos x="47" y="35"/>
                </a:cxn>
                <a:cxn ang="0">
                  <a:pos x="39" y="54"/>
                </a:cxn>
                <a:cxn ang="0">
                  <a:pos x="31" y="72"/>
                </a:cxn>
                <a:cxn ang="0">
                  <a:pos x="31" y="72"/>
                </a:cxn>
                <a:cxn ang="0">
                  <a:pos x="14" y="110"/>
                </a:cxn>
                <a:cxn ang="0">
                  <a:pos x="6" y="130"/>
                </a:cxn>
                <a:cxn ang="0">
                  <a:pos x="0" y="149"/>
                </a:cxn>
                <a:cxn ang="0">
                  <a:pos x="0" y="149"/>
                </a:cxn>
                <a:cxn ang="0">
                  <a:pos x="0" y="152"/>
                </a:cxn>
                <a:cxn ang="0">
                  <a:pos x="0" y="154"/>
                </a:cxn>
                <a:cxn ang="0">
                  <a:pos x="4" y="156"/>
                </a:cxn>
                <a:cxn ang="0">
                  <a:pos x="7" y="156"/>
                </a:cxn>
                <a:cxn ang="0">
                  <a:pos x="9" y="154"/>
                </a:cxn>
                <a:cxn ang="0">
                  <a:pos x="10" y="152"/>
                </a:cxn>
                <a:cxn ang="0">
                  <a:pos x="10" y="152"/>
                </a:cxn>
                <a:cxn ang="0">
                  <a:pos x="17" y="133"/>
                </a:cxn>
                <a:cxn ang="0">
                  <a:pos x="23" y="114"/>
                </a:cxn>
                <a:cxn ang="0">
                  <a:pos x="41" y="77"/>
                </a:cxn>
                <a:cxn ang="0">
                  <a:pos x="41" y="77"/>
                </a:cxn>
                <a:cxn ang="0">
                  <a:pos x="48" y="60"/>
                </a:cxn>
                <a:cxn ang="0">
                  <a:pos x="56" y="42"/>
                </a:cxn>
                <a:cxn ang="0">
                  <a:pos x="64" y="25"/>
                </a:cxn>
                <a:cxn ang="0">
                  <a:pos x="68" y="17"/>
                </a:cxn>
                <a:cxn ang="0">
                  <a:pos x="74" y="10"/>
                </a:cxn>
                <a:cxn ang="0">
                  <a:pos x="74" y="10"/>
                </a:cxn>
                <a:cxn ang="0">
                  <a:pos x="75" y="8"/>
                </a:cxn>
                <a:cxn ang="0">
                  <a:pos x="75" y="5"/>
                </a:cxn>
                <a:cxn ang="0">
                  <a:pos x="73" y="3"/>
                </a:cxn>
                <a:cxn ang="0">
                  <a:pos x="70" y="0"/>
                </a:cxn>
                <a:cxn ang="0">
                  <a:pos x="68" y="0"/>
                </a:cxn>
                <a:cxn ang="0">
                  <a:pos x="65" y="3"/>
                </a:cxn>
                <a:cxn ang="0">
                  <a:pos x="65" y="3"/>
                </a:cxn>
              </a:cxnLst>
              <a:rect l="0" t="0" r="r" b="b"/>
              <a:pathLst>
                <a:path w="75" h="156">
                  <a:moveTo>
                    <a:pt x="65" y="3"/>
                  </a:moveTo>
                  <a:lnTo>
                    <a:pt x="65" y="3"/>
                  </a:lnTo>
                  <a:lnTo>
                    <a:pt x="60" y="9"/>
                  </a:lnTo>
                  <a:lnTo>
                    <a:pt x="55" y="17"/>
                  </a:lnTo>
                  <a:lnTo>
                    <a:pt x="47" y="35"/>
                  </a:lnTo>
                  <a:lnTo>
                    <a:pt x="39" y="54"/>
                  </a:lnTo>
                  <a:lnTo>
                    <a:pt x="31" y="72"/>
                  </a:lnTo>
                  <a:lnTo>
                    <a:pt x="31" y="72"/>
                  </a:lnTo>
                  <a:lnTo>
                    <a:pt x="14" y="110"/>
                  </a:lnTo>
                  <a:lnTo>
                    <a:pt x="6" y="130"/>
                  </a:lnTo>
                  <a:lnTo>
                    <a:pt x="0" y="149"/>
                  </a:lnTo>
                  <a:lnTo>
                    <a:pt x="0" y="149"/>
                  </a:lnTo>
                  <a:lnTo>
                    <a:pt x="0" y="152"/>
                  </a:lnTo>
                  <a:lnTo>
                    <a:pt x="0" y="154"/>
                  </a:lnTo>
                  <a:lnTo>
                    <a:pt x="4" y="156"/>
                  </a:lnTo>
                  <a:lnTo>
                    <a:pt x="7" y="156"/>
                  </a:lnTo>
                  <a:lnTo>
                    <a:pt x="9" y="154"/>
                  </a:lnTo>
                  <a:lnTo>
                    <a:pt x="10" y="152"/>
                  </a:lnTo>
                  <a:lnTo>
                    <a:pt x="10" y="152"/>
                  </a:lnTo>
                  <a:lnTo>
                    <a:pt x="17" y="133"/>
                  </a:lnTo>
                  <a:lnTo>
                    <a:pt x="23" y="114"/>
                  </a:lnTo>
                  <a:lnTo>
                    <a:pt x="41" y="77"/>
                  </a:lnTo>
                  <a:lnTo>
                    <a:pt x="41" y="77"/>
                  </a:lnTo>
                  <a:lnTo>
                    <a:pt x="48" y="60"/>
                  </a:lnTo>
                  <a:lnTo>
                    <a:pt x="56" y="42"/>
                  </a:lnTo>
                  <a:lnTo>
                    <a:pt x="64" y="25"/>
                  </a:lnTo>
                  <a:lnTo>
                    <a:pt x="68" y="17"/>
                  </a:lnTo>
                  <a:lnTo>
                    <a:pt x="74" y="10"/>
                  </a:lnTo>
                  <a:lnTo>
                    <a:pt x="74" y="10"/>
                  </a:lnTo>
                  <a:lnTo>
                    <a:pt x="75" y="8"/>
                  </a:lnTo>
                  <a:lnTo>
                    <a:pt x="75" y="5"/>
                  </a:lnTo>
                  <a:lnTo>
                    <a:pt x="73" y="3"/>
                  </a:lnTo>
                  <a:lnTo>
                    <a:pt x="70" y="0"/>
                  </a:lnTo>
                  <a:lnTo>
                    <a:pt x="68" y="0"/>
                  </a:lnTo>
                  <a:lnTo>
                    <a:pt x="65" y="3"/>
                  </a:lnTo>
                  <a:lnTo>
                    <a:pt x="65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23" name="Freeform 584"/>
            <p:cNvSpPr/>
            <p:nvPr/>
          </p:nvSpPr>
          <p:spPr bwMode="auto">
            <a:xfrm>
              <a:off x="3698876" y="2268538"/>
              <a:ext cx="17463" cy="38100"/>
            </a:xfrm>
            <a:custGeom>
              <a:avLst/>
              <a:gdLst/>
              <a:ahLst/>
              <a:cxnLst>
                <a:cxn ang="0">
                  <a:pos x="30" y="6"/>
                </a:cxn>
                <a:cxn ang="0">
                  <a:pos x="30" y="6"/>
                </a:cxn>
                <a:cxn ang="0">
                  <a:pos x="28" y="17"/>
                </a:cxn>
                <a:cxn ang="0">
                  <a:pos x="25" y="27"/>
                </a:cxn>
                <a:cxn ang="0">
                  <a:pos x="17" y="48"/>
                </a:cxn>
                <a:cxn ang="0">
                  <a:pos x="17" y="48"/>
                </a:cxn>
                <a:cxn ang="0">
                  <a:pos x="9" y="68"/>
                </a:cxn>
                <a:cxn ang="0">
                  <a:pos x="9" y="68"/>
                </a:cxn>
                <a:cxn ang="0">
                  <a:pos x="7" y="76"/>
                </a:cxn>
                <a:cxn ang="0">
                  <a:pos x="3" y="85"/>
                </a:cxn>
                <a:cxn ang="0">
                  <a:pos x="3" y="85"/>
                </a:cxn>
                <a:cxn ang="0">
                  <a:pos x="0" y="86"/>
                </a:cxn>
                <a:cxn ang="0">
                  <a:pos x="0" y="88"/>
                </a:cxn>
                <a:cxn ang="0">
                  <a:pos x="0" y="93"/>
                </a:cxn>
                <a:cxn ang="0">
                  <a:pos x="4" y="95"/>
                </a:cxn>
                <a:cxn ang="0">
                  <a:pos x="5" y="95"/>
                </a:cxn>
                <a:cxn ang="0">
                  <a:pos x="8" y="94"/>
                </a:cxn>
                <a:cxn ang="0">
                  <a:pos x="8" y="94"/>
                </a:cxn>
                <a:cxn ang="0">
                  <a:pos x="11" y="93"/>
                </a:cxn>
                <a:cxn ang="0">
                  <a:pos x="12" y="90"/>
                </a:cxn>
                <a:cxn ang="0">
                  <a:pos x="14" y="85"/>
                </a:cxn>
                <a:cxn ang="0">
                  <a:pos x="14" y="85"/>
                </a:cxn>
                <a:cxn ang="0">
                  <a:pos x="20" y="73"/>
                </a:cxn>
                <a:cxn ang="0">
                  <a:pos x="24" y="60"/>
                </a:cxn>
                <a:cxn ang="0">
                  <a:pos x="24" y="60"/>
                </a:cxn>
                <a:cxn ang="0">
                  <a:pos x="34" y="34"/>
                </a:cxn>
                <a:cxn ang="0">
                  <a:pos x="39" y="20"/>
                </a:cxn>
                <a:cxn ang="0">
                  <a:pos x="42" y="6"/>
                </a:cxn>
                <a:cxn ang="0">
                  <a:pos x="42" y="6"/>
                </a:cxn>
                <a:cxn ang="0">
                  <a:pos x="41" y="4"/>
                </a:cxn>
                <a:cxn ang="0">
                  <a:pos x="41" y="1"/>
                </a:cxn>
                <a:cxn ang="0">
                  <a:pos x="38" y="1"/>
                </a:cxn>
                <a:cxn ang="0">
                  <a:pos x="37" y="0"/>
                </a:cxn>
                <a:cxn ang="0">
                  <a:pos x="33" y="1"/>
                </a:cxn>
                <a:cxn ang="0">
                  <a:pos x="30" y="4"/>
                </a:cxn>
                <a:cxn ang="0">
                  <a:pos x="30" y="6"/>
                </a:cxn>
                <a:cxn ang="0">
                  <a:pos x="30" y="6"/>
                </a:cxn>
              </a:cxnLst>
              <a:rect l="0" t="0" r="r" b="b"/>
              <a:pathLst>
                <a:path w="42" h="95">
                  <a:moveTo>
                    <a:pt x="30" y="6"/>
                  </a:moveTo>
                  <a:lnTo>
                    <a:pt x="30" y="6"/>
                  </a:lnTo>
                  <a:lnTo>
                    <a:pt x="28" y="17"/>
                  </a:lnTo>
                  <a:lnTo>
                    <a:pt x="25" y="27"/>
                  </a:lnTo>
                  <a:lnTo>
                    <a:pt x="17" y="48"/>
                  </a:lnTo>
                  <a:lnTo>
                    <a:pt x="17" y="48"/>
                  </a:lnTo>
                  <a:lnTo>
                    <a:pt x="9" y="68"/>
                  </a:lnTo>
                  <a:lnTo>
                    <a:pt x="9" y="68"/>
                  </a:lnTo>
                  <a:lnTo>
                    <a:pt x="7" y="76"/>
                  </a:lnTo>
                  <a:lnTo>
                    <a:pt x="3" y="85"/>
                  </a:lnTo>
                  <a:lnTo>
                    <a:pt x="3" y="85"/>
                  </a:lnTo>
                  <a:lnTo>
                    <a:pt x="0" y="86"/>
                  </a:lnTo>
                  <a:lnTo>
                    <a:pt x="0" y="88"/>
                  </a:lnTo>
                  <a:lnTo>
                    <a:pt x="0" y="93"/>
                  </a:lnTo>
                  <a:lnTo>
                    <a:pt x="4" y="95"/>
                  </a:lnTo>
                  <a:lnTo>
                    <a:pt x="5" y="95"/>
                  </a:lnTo>
                  <a:lnTo>
                    <a:pt x="8" y="94"/>
                  </a:lnTo>
                  <a:lnTo>
                    <a:pt x="8" y="94"/>
                  </a:lnTo>
                  <a:lnTo>
                    <a:pt x="11" y="93"/>
                  </a:lnTo>
                  <a:lnTo>
                    <a:pt x="12" y="90"/>
                  </a:lnTo>
                  <a:lnTo>
                    <a:pt x="14" y="85"/>
                  </a:lnTo>
                  <a:lnTo>
                    <a:pt x="14" y="85"/>
                  </a:lnTo>
                  <a:lnTo>
                    <a:pt x="20" y="73"/>
                  </a:lnTo>
                  <a:lnTo>
                    <a:pt x="24" y="60"/>
                  </a:lnTo>
                  <a:lnTo>
                    <a:pt x="24" y="60"/>
                  </a:lnTo>
                  <a:lnTo>
                    <a:pt x="34" y="34"/>
                  </a:lnTo>
                  <a:lnTo>
                    <a:pt x="39" y="20"/>
                  </a:lnTo>
                  <a:lnTo>
                    <a:pt x="42" y="6"/>
                  </a:lnTo>
                  <a:lnTo>
                    <a:pt x="42" y="6"/>
                  </a:lnTo>
                  <a:lnTo>
                    <a:pt x="41" y="4"/>
                  </a:lnTo>
                  <a:lnTo>
                    <a:pt x="41" y="1"/>
                  </a:lnTo>
                  <a:lnTo>
                    <a:pt x="38" y="1"/>
                  </a:lnTo>
                  <a:lnTo>
                    <a:pt x="37" y="0"/>
                  </a:lnTo>
                  <a:lnTo>
                    <a:pt x="33" y="1"/>
                  </a:lnTo>
                  <a:lnTo>
                    <a:pt x="30" y="4"/>
                  </a:lnTo>
                  <a:lnTo>
                    <a:pt x="30" y="6"/>
                  </a:lnTo>
                  <a:lnTo>
                    <a:pt x="3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24" name="Freeform 585"/>
            <p:cNvSpPr/>
            <p:nvPr/>
          </p:nvSpPr>
          <p:spPr bwMode="auto">
            <a:xfrm>
              <a:off x="3736976" y="2259013"/>
              <a:ext cx="17463" cy="36513"/>
            </a:xfrm>
            <a:custGeom>
              <a:avLst/>
              <a:gdLst/>
              <a:ahLst/>
              <a:cxnLst>
                <a:cxn ang="0">
                  <a:pos x="36" y="4"/>
                </a:cxn>
                <a:cxn ang="0">
                  <a:pos x="36" y="4"/>
                </a:cxn>
                <a:cxn ang="0">
                  <a:pos x="26" y="25"/>
                </a:cxn>
                <a:cxn ang="0">
                  <a:pos x="19" y="45"/>
                </a:cxn>
                <a:cxn ang="0">
                  <a:pos x="19" y="45"/>
                </a:cxn>
                <a:cxn ang="0">
                  <a:pos x="12" y="65"/>
                </a:cxn>
                <a:cxn ang="0">
                  <a:pos x="8" y="74"/>
                </a:cxn>
                <a:cxn ang="0">
                  <a:pos x="6" y="78"/>
                </a:cxn>
                <a:cxn ang="0">
                  <a:pos x="3" y="81"/>
                </a:cxn>
                <a:cxn ang="0">
                  <a:pos x="3" y="81"/>
                </a:cxn>
                <a:cxn ang="0">
                  <a:pos x="0" y="83"/>
                </a:cxn>
                <a:cxn ang="0">
                  <a:pos x="0" y="85"/>
                </a:cxn>
                <a:cxn ang="0">
                  <a:pos x="2" y="87"/>
                </a:cxn>
                <a:cxn ang="0">
                  <a:pos x="2" y="89"/>
                </a:cxn>
                <a:cxn ang="0">
                  <a:pos x="6" y="90"/>
                </a:cxn>
                <a:cxn ang="0">
                  <a:pos x="8" y="90"/>
                </a:cxn>
                <a:cxn ang="0">
                  <a:pos x="11" y="89"/>
                </a:cxn>
                <a:cxn ang="0">
                  <a:pos x="11" y="89"/>
                </a:cxn>
                <a:cxn ang="0">
                  <a:pos x="17" y="82"/>
                </a:cxn>
                <a:cxn ang="0">
                  <a:pos x="21" y="73"/>
                </a:cxn>
                <a:cxn ang="0">
                  <a:pos x="25" y="64"/>
                </a:cxn>
                <a:cxn ang="0">
                  <a:pos x="28" y="55"/>
                </a:cxn>
                <a:cxn ang="0">
                  <a:pos x="28" y="55"/>
                </a:cxn>
                <a:cxn ang="0">
                  <a:pos x="32" y="43"/>
                </a:cxn>
                <a:cxn ang="0">
                  <a:pos x="37" y="31"/>
                </a:cxn>
                <a:cxn ang="0">
                  <a:pos x="46" y="6"/>
                </a:cxn>
                <a:cxn ang="0">
                  <a:pos x="46" y="6"/>
                </a:cxn>
                <a:cxn ang="0">
                  <a:pos x="46" y="4"/>
                </a:cxn>
                <a:cxn ang="0">
                  <a:pos x="46" y="2"/>
                </a:cxn>
                <a:cxn ang="0">
                  <a:pos x="45" y="1"/>
                </a:cxn>
                <a:cxn ang="0">
                  <a:pos x="42" y="0"/>
                </a:cxn>
                <a:cxn ang="0">
                  <a:pos x="38" y="0"/>
                </a:cxn>
                <a:cxn ang="0">
                  <a:pos x="37" y="1"/>
                </a:cxn>
                <a:cxn ang="0">
                  <a:pos x="36" y="4"/>
                </a:cxn>
                <a:cxn ang="0">
                  <a:pos x="36" y="4"/>
                </a:cxn>
              </a:cxnLst>
              <a:rect l="0" t="0" r="r" b="b"/>
              <a:pathLst>
                <a:path w="46" h="90">
                  <a:moveTo>
                    <a:pt x="36" y="4"/>
                  </a:moveTo>
                  <a:lnTo>
                    <a:pt x="36" y="4"/>
                  </a:lnTo>
                  <a:lnTo>
                    <a:pt x="26" y="25"/>
                  </a:lnTo>
                  <a:lnTo>
                    <a:pt x="19" y="45"/>
                  </a:lnTo>
                  <a:lnTo>
                    <a:pt x="19" y="45"/>
                  </a:lnTo>
                  <a:lnTo>
                    <a:pt x="12" y="65"/>
                  </a:lnTo>
                  <a:lnTo>
                    <a:pt x="8" y="74"/>
                  </a:lnTo>
                  <a:lnTo>
                    <a:pt x="6" y="78"/>
                  </a:lnTo>
                  <a:lnTo>
                    <a:pt x="3" y="81"/>
                  </a:lnTo>
                  <a:lnTo>
                    <a:pt x="3" y="81"/>
                  </a:lnTo>
                  <a:lnTo>
                    <a:pt x="0" y="83"/>
                  </a:lnTo>
                  <a:lnTo>
                    <a:pt x="0" y="85"/>
                  </a:lnTo>
                  <a:lnTo>
                    <a:pt x="2" y="87"/>
                  </a:lnTo>
                  <a:lnTo>
                    <a:pt x="2" y="89"/>
                  </a:lnTo>
                  <a:lnTo>
                    <a:pt x="6" y="90"/>
                  </a:lnTo>
                  <a:lnTo>
                    <a:pt x="8" y="90"/>
                  </a:lnTo>
                  <a:lnTo>
                    <a:pt x="11" y="89"/>
                  </a:lnTo>
                  <a:lnTo>
                    <a:pt x="11" y="89"/>
                  </a:lnTo>
                  <a:lnTo>
                    <a:pt x="17" y="82"/>
                  </a:lnTo>
                  <a:lnTo>
                    <a:pt x="21" y="73"/>
                  </a:lnTo>
                  <a:lnTo>
                    <a:pt x="25" y="64"/>
                  </a:lnTo>
                  <a:lnTo>
                    <a:pt x="28" y="55"/>
                  </a:lnTo>
                  <a:lnTo>
                    <a:pt x="28" y="55"/>
                  </a:lnTo>
                  <a:lnTo>
                    <a:pt x="32" y="43"/>
                  </a:lnTo>
                  <a:lnTo>
                    <a:pt x="37" y="31"/>
                  </a:lnTo>
                  <a:lnTo>
                    <a:pt x="46" y="6"/>
                  </a:lnTo>
                  <a:lnTo>
                    <a:pt x="46" y="6"/>
                  </a:lnTo>
                  <a:lnTo>
                    <a:pt x="46" y="4"/>
                  </a:lnTo>
                  <a:lnTo>
                    <a:pt x="46" y="2"/>
                  </a:lnTo>
                  <a:lnTo>
                    <a:pt x="45" y="1"/>
                  </a:lnTo>
                  <a:lnTo>
                    <a:pt x="42" y="0"/>
                  </a:lnTo>
                  <a:lnTo>
                    <a:pt x="38" y="0"/>
                  </a:lnTo>
                  <a:lnTo>
                    <a:pt x="37" y="1"/>
                  </a:lnTo>
                  <a:lnTo>
                    <a:pt x="36" y="4"/>
                  </a:lnTo>
                  <a:lnTo>
                    <a:pt x="36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25" name="Freeform 586"/>
            <p:cNvSpPr/>
            <p:nvPr/>
          </p:nvSpPr>
          <p:spPr bwMode="auto">
            <a:xfrm>
              <a:off x="3775076" y="2259013"/>
              <a:ext cx="14288" cy="36513"/>
            </a:xfrm>
            <a:custGeom>
              <a:avLst/>
              <a:gdLst/>
              <a:ahLst/>
              <a:cxnLst>
                <a:cxn ang="0">
                  <a:pos x="27" y="2"/>
                </a:cxn>
                <a:cxn ang="0">
                  <a:pos x="27" y="2"/>
                </a:cxn>
                <a:cxn ang="0">
                  <a:pos x="22" y="14"/>
                </a:cxn>
                <a:cxn ang="0">
                  <a:pos x="18" y="26"/>
                </a:cxn>
                <a:cxn ang="0">
                  <a:pos x="12" y="49"/>
                </a:cxn>
                <a:cxn ang="0">
                  <a:pos x="12" y="49"/>
                </a:cxn>
                <a:cxn ang="0">
                  <a:pos x="9" y="59"/>
                </a:cxn>
                <a:cxn ang="0">
                  <a:pos x="5" y="66"/>
                </a:cxn>
                <a:cxn ang="0">
                  <a:pos x="1" y="76"/>
                </a:cxn>
                <a:cxn ang="0">
                  <a:pos x="0" y="85"/>
                </a:cxn>
                <a:cxn ang="0">
                  <a:pos x="0" y="85"/>
                </a:cxn>
                <a:cxn ang="0">
                  <a:pos x="0" y="87"/>
                </a:cxn>
                <a:cxn ang="0">
                  <a:pos x="1" y="89"/>
                </a:cxn>
                <a:cxn ang="0">
                  <a:pos x="5" y="90"/>
                </a:cxn>
                <a:cxn ang="0">
                  <a:pos x="9" y="89"/>
                </a:cxn>
                <a:cxn ang="0">
                  <a:pos x="10" y="87"/>
                </a:cxn>
                <a:cxn ang="0">
                  <a:pos x="12" y="85"/>
                </a:cxn>
                <a:cxn ang="0">
                  <a:pos x="12" y="85"/>
                </a:cxn>
                <a:cxn ang="0">
                  <a:pos x="13" y="77"/>
                </a:cxn>
                <a:cxn ang="0">
                  <a:pos x="15" y="68"/>
                </a:cxn>
                <a:cxn ang="0">
                  <a:pos x="22" y="52"/>
                </a:cxn>
                <a:cxn ang="0">
                  <a:pos x="22" y="52"/>
                </a:cxn>
                <a:cxn ang="0">
                  <a:pos x="30" y="30"/>
                </a:cxn>
                <a:cxn ang="0">
                  <a:pos x="32" y="19"/>
                </a:cxn>
                <a:cxn ang="0">
                  <a:pos x="38" y="8"/>
                </a:cxn>
                <a:cxn ang="0">
                  <a:pos x="38" y="8"/>
                </a:cxn>
                <a:cxn ang="0">
                  <a:pos x="38" y="5"/>
                </a:cxn>
                <a:cxn ang="0">
                  <a:pos x="38" y="4"/>
                </a:cxn>
                <a:cxn ang="0">
                  <a:pos x="35" y="0"/>
                </a:cxn>
                <a:cxn ang="0">
                  <a:pos x="32" y="0"/>
                </a:cxn>
                <a:cxn ang="0">
                  <a:pos x="31" y="0"/>
                </a:cxn>
                <a:cxn ang="0">
                  <a:pos x="29" y="0"/>
                </a:cxn>
                <a:cxn ang="0">
                  <a:pos x="27" y="2"/>
                </a:cxn>
                <a:cxn ang="0">
                  <a:pos x="27" y="2"/>
                </a:cxn>
              </a:cxnLst>
              <a:rect l="0" t="0" r="r" b="b"/>
              <a:pathLst>
                <a:path w="38" h="90">
                  <a:moveTo>
                    <a:pt x="27" y="2"/>
                  </a:moveTo>
                  <a:lnTo>
                    <a:pt x="27" y="2"/>
                  </a:lnTo>
                  <a:lnTo>
                    <a:pt x="22" y="14"/>
                  </a:lnTo>
                  <a:lnTo>
                    <a:pt x="18" y="26"/>
                  </a:lnTo>
                  <a:lnTo>
                    <a:pt x="12" y="49"/>
                  </a:lnTo>
                  <a:lnTo>
                    <a:pt x="12" y="49"/>
                  </a:lnTo>
                  <a:lnTo>
                    <a:pt x="9" y="59"/>
                  </a:lnTo>
                  <a:lnTo>
                    <a:pt x="5" y="66"/>
                  </a:lnTo>
                  <a:lnTo>
                    <a:pt x="1" y="76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7"/>
                  </a:lnTo>
                  <a:lnTo>
                    <a:pt x="1" y="89"/>
                  </a:lnTo>
                  <a:lnTo>
                    <a:pt x="5" y="90"/>
                  </a:lnTo>
                  <a:lnTo>
                    <a:pt x="9" y="89"/>
                  </a:lnTo>
                  <a:lnTo>
                    <a:pt x="10" y="87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3" y="77"/>
                  </a:lnTo>
                  <a:lnTo>
                    <a:pt x="15" y="68"/>
                  </a:lnTo>
                  <a:lnTo>
                    <a:pt x="22" y="52"/>
                  </a:lnTo>
                  <a:lnTo>
                    <a:pt x="22" y="52"/>
                  </a:lnTo>
                  <a:lnTo>
                    <a:pt x="30" y="30"/>
                  </a:lnTo>
                  <a:lnTo>
                    <a:pt x="32" y="19"/>
                  </a:lnTo>
                  <a:lnTo>
                    <a:pt x="38" y="8"/>
                  </a:lnTo>
                  <a:lnTo>
                    <a:pt x="38" y="8"/>
                  </a:lnTo>
                  <a:lnTo>
                    <a:pt x="38" y="5"/>
                  </a:lnTo>
                  <a:lnTo>
                    <a:pt x="38" y="4"/>
                  </a:lnTo>
                  <a:lnTo>
                    <a:pt x="35" y="0"/>
                  </a:lnTo>
                  <a:lnTo>
                    <a:pt x="32" y="0"/>
                  </a:lnTo>
                  <a:lnTo>
                    <a:pt x="31" y="0"/>
                  </a:lnTo>
                  <a:lnTo>
                    <a:pt x="29" y="0"/>
                  </a:lnTo>
                  <a:lnTo>
                    <a:pt x="27" y="2"/>
                  </a:lnTo>
                  <a:lnTo>
                    <a:pt x="27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26" name="Freeform 587"/>
            <p:cNvSpPr/>
            <p:nvPr/>
          </p:nvSpPr>
          <p:spPr bwMode="auto">
            <a:xfrm>
              <a:off x="3797301" y="2268538"/>
              <a:ext cx="14288" cy="31750"/>
            </a:xfrm>
            <a:custGeom>
              <a:avLst/>
              <a:gdLst/>
              <a:ahLst/>
              <a:cxnLst>
                <a:cxn ang="0">
                  <a:pos x="23" y="3"/>
                </a:cxn>
                <a:cxn ang="0">
                  <a:pos x="23" y="3"/>
                </a:cxn>
                <a:cxn ang="0">
                  <a:pos x="16" y="22"/>
                </a:cxn>
                <a:cxn ang="0">
                  <a:pos x="12" y="32"/>
                </a:cxn>
                <a:cxn ang="0">
                  <a:pos x="11" y="42"/>
                </a:cxn>
                <a:cxn ang="0">
                  <a:pos x="11" y="42"/>
                </a:cxn>
                <a:cxn ang="0">
                  <a:pos x="9" y="50"/>
                </a:cxn>
                <a:cxn ang="0">
                  <a:pos x="7" y="58"/>
                </a:cxn>
                <a:cxn ang="0">
                  <a:pos x="3" y="64"/>
                </a:cxn>
                <a:cxn ang="0">
                  <a:pos x="0" y="72"/>
                </a:cxn>
                <a:cxn ang="0">
                  <a:pos x="0" y="72"/>
                </a:cxn>
                <a:cxn ang="0">
                  <a:pos x="0" y="75"/>
                </a:cxn>
                <a:cxn ang="0">
                  <a:pos x="0" y="76"/>
                </a:cxn>
                <a:cxn ang="0">
                  <a:pos x="4" y="79"/>
                </a:cxn>
                <a:cxn ang="0">
                  <a:pos x="8" y="79"/>
                </a:cxn>
                <a:cxn ang="0">
                  <a:pos x="9" y="77"/>
                </a:cxn>
                <a:cxn ang="0">
                  <a:pos x="11" y="75"/>
                </a:cxn>
                <a:cxn ang="0">
                  <a:pos x="11" y="75"/>
                </a:cxn>
                <a:cxn ang="0">
                  <a:pos x="15" y="70"/>
                </a:cxn>
                <a:cxn ang="0">
                  <a:pos x="17" y="63"/>
                </a:cxn>
                <a:cxn ang="0">
                  <a:pos x="17" y="63"/>
                </a:cxn>
                <a:cxn ang="0">
                  <a:pos x="21" y="55"/>
                </a:cxn>
                <a:cxn ang="0">
                  <a:pos x="23" y="47"/>
                </a:cxn>
                <a:cxn ang="0">
                  <a:pos x="23" y="47"/>
                </a:cxn>
                <a:cxn ang="0">
                  <a:pos x="24" y="37"/>
                </a:cxn>
                <a:cxn ang="0">
                  <a:pos x="28" y="26"/>
                </a:cxn>
                <a:cxn ang="0">
                  <a:pos x="34" y="7"/>
                </a:cxn>
                <a:cxn ang="0">
                  <a:pos x="34" y="7"/>
                </a:cxn>
                <a:cxn ang="0">
                  <a:pos x="34" y="4"/>
                </a:cxn>
                <a:cxn ang="0">
                  <a:pos x="33" y="2"/>
                </a:cxn>
                <a:cxn ang="0">
                  <a:pos x="30" y="0"/>
                </a:cxn>
                <a:cxn ang="0">
                  <a:pos x="26" y="0"/>
                </a:cxn>
                <a:cxn ang="0">
                  <a:pos x="24" y="2"/>
                </a:cxn>
                <a:cxn ang="0">
                  <a:pos x="23" y="3"/>
                </a:cxn>
                <a:cxn ang="0">
                  <a:pos x="23" y="3"/>
                </a:cxn>
              </a:cxnLst>
              <a:rect l="0" t="0" r="r" b="b"/>
              <a:pathLst>
                <a:path w="34" h="79">
                  <a:moveTo>
                    <a:pt x="23" y="3"/>
                  </a:moveTo>
                  <a:lnTo>
                    <a:pt x="23" y="3"/>
                  </a:lnTo>
                  <a:lnTo>
                    <a:pt x="16" y="22"/>
                  </a:lnTo>
                  <a:lnTo>
                    <a:pt x="12" y="32"/>
                  </a:lnTo>
                  <a:lnTo>
                    <a:pt x="11" y="42"/>
                  </a:lnTo>
                  <a:lnTo>
                    <a:pt x="11" y="42"/>
                  </a:lnTo>
                  <a:lnTo>
                    <a:pt x="9" y="50"/>
                  </a:lnTo>
                  <a:lnTo>
                    <a:pt x="7" y="58"/>
                  </a:lnTo>
                  <a:lnTo>
                    <a:pt x="3" y="64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0" y="75"/>
                  </a:lnTo>
                  <a:lnTo>
                    <a:pt x="0" y="76"/>
                  </a:lnTo>
                  <a:lnTo>
                    <a:pt x="4" y="79"/>
                  </a:lnTo>
                  <a:lnTo>
                    <a:pt x="8" y="79"/>
                  </a:lnTo>
                  <a:lnTo>
                    <a:pt x="9" y="77"/>
                  </a:lnTo>
                  <a:lnTo>
                    <a:pt x="11" y="75"/>
                  </a:lnTo>
                  <a:lnTo>
                    <a:pt x="11" y="75"/>
                  </a:lnTo>
                  <a:lnTo>
                    <a:pt x="15" y="70"/>
                  </a:lnTo>
                  <a:lnTo>
                    <a:pt x="17" y="63"/>
                  </a:lnTo>
                  <a:lnTo>
                    <a:pt x="17" y="63"/>
                  </a:lnTo>
                  <a:lnTo>
                    <a:pt x="21" y="55"/>
                  </a:lnTo>
                  <a:lnTo>
                    <a:pt x="23" y="47"/>
                  </a:lnTo>
                  <a:lnTo>
                    <a:pt x="23" y="47"/>
                  </a:lnTo>
                  <a:lnTo>
                    <a:pt x="24" y="37"/>
                  </a:lnTo>
                  <a:lnTo>
                    <a:pt x="28" y="26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4"/>
                  </a:lnTo>
                  <a:lnTo>
                    <a:pt x="33" y="2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4" y="2"/>
                  </a:lnTo>
                  <a:lnTo>
                    <a:pt x="23" y="3"/>
                  </a:lnTo>
                  <a:lnTo>
                    <a:pt x="23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27" name="Freeform 588"/>
            <p:cNvSpPr/>
            <p:nvPr/>
          </p:nvSpPr>
          <p:spPr bwMode="auto">
            <a:xfrm>
              <a:off x="3100388" y="2054225"/>
              <a:ext cx="760413" cy="293688"/>
            </a:xfrm>
            <a:custGeom>
              <a:avLst/>
              <a:gdLst/>
              <a:ahLst/>
              <a:cxnLst>
                <a:cxn ang="0">
                  <a:pos x="1909" y="649"/>
                </a:cxn>
                <a:cxn ang="0">
                  <a:pos x="1902" y="606"/>
                </a:cxn>
                <a:cxn ang="0">
                  <a:pos x="1898" y="561"/>
                </a:cxn>
                <a:cxn ang="0">
                  <a:pos x="1870" y="489"/>
                </a:cxn>
                <a:cxn ang="0">
                  <a:pos x="1813" y="386"/>
                </a:cxn>
                <a:cxn ang="0">
                  <a:pos x="1717" y="256"/>
                </a:cxn>
                <a:cxn ang="0">
                  <a:pos x="1627" y="177"/>
                </a:cxn>
                <a:cxn ang="0">
                  <a:pos x="1513" y="113"/>
                </a:cxn>
                <a:cxn ang="0">
                  <a:pos x="1346" y="52"/>
                </a:cxn>
                <a:cxn ang="0">
                  <a:pos x="1224" y="24"/>
                </a:cxn>
                <a:cxn ang="0">
                  <a:pos x="1144" y="9"/>
                </a:cxn>
                <a:cxn ang="0">
                  <a:pos x="952" y="0"/>
                </a:cxn>
                <a:cxn ang="0">
                  <a:pos x="817" y="4"/>
                </a:cxn>
                <a:cxn ang="0">
                  <a:pos x="639" y="26"/>
                </a:cxn>
                <a:cxn ang="0">
                  <a:pos x="520" y="60"/>
                </a:cxn>
                <a:cxn ang="0">
                  <a:pos x="429" y="103"/>
                </a:cxn>
                <a:cxn ang="0">
                  <a:pos x="298" y="187"/>
                </a:cxn>
                <a:cxn ang="0">
                  <a:pos x="238" y="232"/>
                </a:cxn>
                <a:cxn ang="0">
                  <a:pos x="157" y="315"/>
                </a:cxn>
                <a:cxn ang="0">
                  <a:pos x="77" y="421"/>
                </a:cxn>
                <a:cxn ang="0">
                  <a:pos x="43" y="491"/>
                </a:cxn>
                <a:cxn ang="0">
                  <a:pos x="17" y="598"/>
                </a:cxn>
                <a:cxn ang="0">
                  <a:pos x="0" y="716"/>
                </a:cxn>
                <a:cxn ang="0">
                  <a:pos x="11" y="734"/>
                </a:cxn>
                <a:cxn ang="0">
                  <a:pos x="35" y="736"/>
                </a:cxn>
                <a:cxn ang="0">
                  <a:pos x="44" y="722"/>
                </a:cxn>
                <a:cxn ang="0">
                  <a:pos x="55" y="632"/>
                </a:cxn>
                <a:cxn ang="0">
                  <a:pos x="66" y="564"/>
                </a:cxn>
                <a:cxn ang="0">
                  <a:pos x="109" y="460"/>
                </a:cxn>
                <a:cxn ang="0">
                  <a:pos x="138" y="413"/>
                </a:cxn>
                <a:cxn ang="0">
                  <a:pos x="200" y="340"/>
                </a:cxn>
                <a:cxn ang="0">
                  <a:pos x="239" y="292"/>
                </a:cxn>
                <a:cxn ang="0">
                  <a:pos x="303" y="237"/>
                </a:cxn>
                <a:cxn ang="0">
                  <a:pos x="350" y="208"/>
                </a:cxn>
                <a:cxn ang="0">
                  <a:pos x="439" y="149"/>
                </a:cxn>
                <a:cxn ang="0">
                  <a:pos x="550" y="100"/>
                </a:cxn>
                <a:cxn ang="0">
                  <a:pos x="629" y="75"/>
                </a:cxn>
                <a:cxn ang="0">
                  <a:pos x="750" y="59"/>
                </a:cxn>
                <a:cxn ang="0">
                  <a:pos x="907" y="46"/>
                </a:cxn>
                <a:cxn ang="0">
                  <a:pos x="1071" y="50"/>
                </a:cxn>
                <a:cxn ang="0">
                  <a:pos x="1232" y="72"/>
                </a:cxn>
                <a:cxn ang="0">
                  <a:pos x="1387" y="119"/>
                </a:cxn>
                <a:cxn ang="0">
                  <a:pos x="1538" y="181"/>
                </a:cxn>
                <a:cxn ang="0">
                  <a:pos x="1592" y="209"/>
                </a:cxn>
                <a:cxn ang="0">
                  <a:pos x="1653" y="258"/>
                </a:cxn>
                <a:cxn ang="0">
                  <a:pos x="1739" y="364"/>
                </a:cxn>
                <a:cxn ang="0">
                  <a:pos x="1818" y="491"/>
                </a:cxn>
                <a:cxn ang="0">
                  <a:pos x="1845" y="547"/>
                </a:cxn>
                <a:cxn ang="0">
                  <a:pos x="1858" y="621"/>
                </a:cxn>
                <a:cxn ang="0">
                  <a:pos x="1870" y="680"/>
                </a:cxn>
                <a:cxn ang="0">
                  <a:pos x="1873" y="706"/>
                </a:cxn>
                <a:cxn ang="0">
                  <a:pos x="1883" y="719"/>
                </a:cxn>
                <a:cxn ang="0">
                  <a:pos x="1907" y="719"/>
                </a:cxn>
                <a:cxn ang="0">
                  <a:pos x="1917" y="706"/>
                </a:cxn>
                <a:cxn ang="0">
                  <a:pos x="1917" y="688"/>
                </a:cxn>
              </a:cxnLst>
              <a:rect l="0" t="0" r="r" b="b"/>
              <a:pathLst>
                <a:path w="1917" h="739">
                  <a:moveTo>
                    <a:pt x="1917" y="688"/>
                  </a:moveTo>
                  <a:lnTo>
                    <a:pt x="1917" y="688"/>
                  </a:lnTo>
                  <a:lnTo>
                    <a:pt x="1915" y="668"/>
                  </a:lnTo>
                  <a:lnTo>
                    <a:pt x="1909" y="649"/>
                  </a:lnTo>
                  <a:lnTo>
                    <a:pt x="1909" y="649"/>
                  </a:lnTo>
                  <a:lnTo>
                    <a:pt x="1907" y="638"/>
                  </a:lnTo>
                  <a:lnTo>
                    <a:pt x="1904" y="628"/>
                  </a:lnTo>
                  <a:lnTo>
                    <a:pt x="1902" y="606"/>
                  </a:lnTo>
                  <a:lnTo>
                    <a:pt x="1900" y="583"/>
                  </a:lnTo>
                  <a:lnTo>
                    <a:pt x="1899" y="573"/>
                  </a:lnTo>
                  <a:lnTo>
                    <a:pt x="1898" y="561"/>
                  </a:lnTo>
                  <a:lnTo>
                    <a:pt x="1898" y="561"/>
                  </a:lnTo>
                  <a:lnTo>
                    <a:pt x="1892" y="543"/>
                  </a:lnTo>
                  <a:lnTo>
                    <a:pt x="1886" y="525"/>
                  </a:lnTo>
                  <a:lnTo>
                    <a:pt x="1878" y="506"/>
                  </a:lnTo>
                  <a:lnTo>
                    <a:pt x="1870" y="489"/>
                  </a:lnTo>
                  <a:lnTo>
                    <a:pt x="1852" y="454"/>
                  </a:lnTo>
                  <a:lnTo>
                    <a:pt x="1834" y="420"/>
                  </a:lnTo>
                  <a:lnTo>
                    <a:pt x="1834" y="420"/>
                  </a:lnTo>
                  <a:lnTo>
                    <a:pt x="1813" y="386"/>
                  </a:lnTo>
                  <a:lnTo>
                    <a:pt x="1792" y="352"/>
                  </a:lnTo>
                  <a:lnTo>
                    <a:pt x="1768" y="319"/>
                  </a:lnTo>
                  <a:lnTo>
                    <a:pt x="1743" y="287"/>
                  </a:lnTo>
                  <a:lnTo>
                    <a:pt x="1717" y="256"/>
                  </a:lnTo>
                  <a:lnTo>
                    <a:pt x="1690" y="228"/>
                  </a:lnTo>
                  <a:lnTo>
                    <a:pt x="1660" y="202"/>
                  </a:lnTo>
                  <a:lnTo>
                    <a:pt x="1643" y="188"/>
                  </a:lnTo>
                  <a:lnTo>
                    <a:pt x="1627" y="177"/>
                  </a:lnTo>
                  <a:lnTo>
                    <a:pt x="1627" y="177"/>
                  </a:lnTo>
                  <a:lnTo>
                    <a:pt x="1592" y="154"/>
                  </a:lnTo>
                  <a:lnTo>
                    <a:pt x="1554" y="134"/>
                  </a:lnTo>
                  <a:lnTo>
                    <a:pt x="1513" y="113"/>
                  </a:lnTo>
                  <a:lnTo>
                    <a:pt x="1471" y="94"/>
                  </a:lnTo>
                  <a:lnTo>
                    <a:pt x="1429" y="79"/>
                  </a:lnTo>
                  <a:lnTo>
                    <a:pt x="1387" y="64"/>
                  </a:lnTo>
                  <a:lnTo>
                    <a:pt x="1346" y="52"/>
                  </a:lnTo>
                  <a:lnTo>
                    <a:pt x="1304" y="43"/>
                  </a:lnTo>
                  <a:lnTo>
                    <a:pt x="1304" y="43"/>
                  </a:lnTo>
                  <a:lnTo>
                    <a:pt x="1264" y="34"/>
                  </a:lnTo>
                  <a:lnTo>
                    <a:pt x="1224" y="24"/>
                  </a:lnTo>
                  <a:lnTo>
                    <a:pt x="1185" y="16"/>
                  </a:lnTo>
                  <a:lnTo>
                    <a:pt x="1164" y="12"/>
                  </a:lnTo>
                  <a:lnTo>
                    <a:pt x="1144" y="9"/>
                  </a:lnTo>
                  <a:lnTo>
                    <a:pt x="1144" y="9"/>
                  </a:lnTo>
                  <a:lnTo>
                    <a:pt x="1096" y="5"/>
                  </a:lnTo>
                  <a:lnTo>
                    <a:pt x="1047" y="3"/>
                  </a:lnTo>
                  <a:lnTo>
                    <a:pt x="999" y="1"/>
                  </a:lnTo>
                  <a:lnTo>
                    <a:pt x="952" y="0"/>
                  </a:lnTo>
                  <a:lnTo>
                    <a:pt x="952" y="0"/>
                  </a:lnTo>
                  <a:lnTo>
                    <a:pt x="907" y="1"/>
                  </a:lnTo>
                  <a:lnTo>
                    <a:pt x="862" y="3"/>
                  </a:lnTo>
                  <a:lnTo>
                    <a:pt x="817" y="4"/>
                  </a:lnTo>
                  <a:lnTo>
                    <a:pt x="773" y="8"/>
                  </a:lnTo>
                  <a:lnTo>
                    <a:pt x="727" y="13"/>
                  </a:lnTo>
                  <a:lnTo>
                    <a:pt x="682" y="18"/>
                  </a:lnTo>
                  <a:lnTo>
                    <a:pt x="639" y="26"/>
                  </a:lnTo>
                  <a:lnTo>
                    <a:pt x="595" y="37"/>
                  </a:lnTo>
                  <a:lnTo>
                    <a:pt x="595" y="37"/>
                  </a:lnTo>
                  <a:lnTo>
                    <a:pt x="557" y="47"/>
                  </a:lnTo>
                  <a:lnTo>
                    <a:pt x="520" y="60"/>
                  </a:lnTo>
                  <a:lnTo>
                    <a:pt x="484" y="76"/>
                  </a:lnTo>
                  <a:lnTo>
                    <a:pt x="448" y="93"/>
                  </a:lnTo>
                  <a:lnTo>
                    <a:pt x="448" y="93"/>
                  </a:lnTo>
                  <a:lnTo>
                    <a:pt x="429" y="103"/>
                  </a:lnTo>
                  <a:lnTo>
                    <a:pt x="409" y="114"/>
                  </a:lnTo>
                  <a:lnTo>
                    <a:pt x="372" y="139"/>
                  </a:lnTo>
                  <a:lnTo>
                    <a:pt x="336" y="164"/>
                  </a:lnTo>
                  <a:lnTo>
                    <a:pt x="298" y="187"/>
                  </a:lnTo>
                  <a:lnTo>
                    <a:pt x="298" y="187"/>
                  </a:lnTo>
                  <a:lnTo>
                    <a:pt x="282" y="198"/>
                  </a:lnTo>
                  <a:lnTo>
                    <a:pt x="266" y="208"/>
                  </a:lnTo>
                  <a:lnTo>
                    <a:pt x="238" y="232"/>
                  </a:lnTo>
                  <a:lnTo>
                    <a:pt x="211" y="256"/>
                  </a:lnTo>
                  <a:lnTo>
                    <a:pt x="185" y="283"/>
                  </a:lnTo>
                  <a:lnTo>
                    <a:pt x="185" y="283"/>
                  </a:lnTo>
                  <a:lnTo>
                    <a:pt x="157" y="315"/>
                  </a:lnTo>
                  <a:lnTo>
                    <a:pt x="129" y="349"/>
                  </a:lnTo>
                  <a:lnTo>
                    <a:pt x="102" y="386"/>
                  </a:lnTo>
                  <a:lnTo>
                    <a:pt x="77" y="421"/>
                  </a:lnTo>
                  <a:lnTo>
                    <a:pt x="77" y="421"/>
                  </a:lnTo>
                  <a:lnTo>
                    <a:pt x="68" y="438"/>
                  </a:lnTo>
                  <a:lnTo>
                    <a:pt x="58" y="457"/>
                  </a:lnTo>
                  <a:lnTo>
                    <a:pt x="51" y="474"/>
                  </a:lnTo>
                  <a:lnTo>
                    <a:pt x="43" y="491"/>
                  </a:lnTo>
                  <a:lnTo>
                    <a:pt x="36" y="509"/>
                  </a:lnTo>
                  <a:lnTo>
                    <a:pt x="31" y="526"/>
                  </a:lnTo>
                  <a:lnTo>
                    <a:pt x="23" y="561"/>
                  </a:lnTo>
                  <a:lnTo>
                    <a:pt x="17" y="598"/>
                  </a:lnTo>
                  <a:lnTo>
                    <a:pt x="10" y="634"/>
                  </a:lnTo>
                  <a:lnTo>
                    <a:pt x="1" y="710"/>
                  </a:lnTo>
                  <a:lnTo>
                    <a:pt x="1" y="710"/>
                  </a:lnTo>
                  <a:lnTo>
                    <a:pt x="0" y="716"/>
                  </a:lnTo>
                  <a:lnTo>
                    <a:pt x="1" y="721"/>
                  </a:lnTo>
                  <a:lnTo>
                    <a:pt x="2" y="725"/>
                  </a:lnTo>
                  <a:lnTo>
                    <a:pt x="5" y="729"/>
                  </a:lnTo>
                  <a:lnTo>
                    <a:pt x="11" y="734"/>
                  </a:lnTo>
                  <a:lnTo>
                    <a:pt x="19" y="738"/>
                  </a:lnTo>
                  <a:lnTo>
                    <a:pt x="27" y="739"/>
                  </a:lnTo>
                  <a:lnTo>
                    <a:pt x="31" y="738"/>
                  </a:lnTo>
                  <a:lnTo>
                    <a:pt x="35" y="736"/>
                  </a:lnTo>
                  <a:lnTo>
                    <a:pt x="39" y="734"/>
                  </a:lnTo>
                  <a:lnTo>
                    <a:pt x="41" y="731"/>
                  </a:lnTo>
                  <a:lnTo>
                    <a:pt x="43" y="727"/>
                  </a:lnTo>
                  <a:lnTo>
                    <a:pt x="44" y="722"/>
                  </a:lnTo>
                  <a:lnTo>
                    <a:pt x="44" y="722"/>
                  </a:lnTo>
                  <a:lnTo>
                    <a:pt x="48" y="692"/>
                  </a:lnTo>
                  <a:lnTo>
                    <a:pt x="51" y="662"/>
                  </a:lnTo>
                  <a:lnTo>
                    <a:pt x="55" y="632"/>
                  </a:lnTo>
                  <a:lnTo>
                    <a:pt x="58" y="600"/>
                  </a:lnTo>
                  <a:lnTo>
                    <a:pt x="58" y="600"/>
                  </a:lnTo>
                  <a:lnTo>
                    <a:pt x="61" y="582"/>
                  </a:lnTo>
                  <a:lnTo>
                    <a:pt x="66" y="564"/>
                  </a:lnTo>
                  <a:lnTo>
                    <a:pt x="72" y="547"/>
                  </a:lnTo>
                  <a:lnTo>
                    <a:pt x="78" y="528"/>
                  </a:lnTo>
                  <a:lnTo>
                    <a:pt x="94" y="494"/>
                  </a:lnTo>
                  <a:lnTo>
                    <a:pt x="109" y="460"/>
                  </a:lnTo>
                  <a:lnTo>
                    <a:pt x="109" y="460"/>
                  </a:lnTo>
                  <a:lnTo>
                    <a:pt x="117" y="443"/>
                  </a:lnTo>
                  <a:lnTo>
                    <a:pt x="128" y="428"/>
                  </a:lnTo>
                  <a:lnTo>
                    <a:pt x="138" y="413"/>
                  </a:lnTo>
                  <a:lnTo>
                    <a:pt x="151" y="398"/>
                  </a:lnTo>
                  <a:lnTo>
                    <a:pt x="176" y="369"/>
                  </a:lnTo>
                  <a:lnTo>
                    <a:pt x="188" y="355"/>
                  </a:lnTo>
                  <a:lnTo>
                    <a:pt x="200" y="340"/>
                  </a:lnTo>
                  <a:lnTo>
                    <a:pt x="200" y="340"/>
                  </a:lnTo>
                  <a:lnTo>
                    <a:pt x="211" y="324"/>
                  </a:lnTo>
                  <a:lnTo>
                    <a:pt x="225" y="307"/>
                  </a:lnTo>
                  <a:lnTo>
                    <a:pt x="239" y="292"/>
                  </a:lnTo>
                  <a:lnTo>
                    <a:pt x="253" y="277"/>
                  </a:lnTo>
                  <a:lnTo>
                    <a:pt x="269" y="263"/>
                  </a:lnTo>
                  <a:lnTo>
                    <a:pt x="286" y="249"/>
                  </a:lnTo>
                  <a:lnTo>
                    <a:pt x="303" y="237"/>
                  </a:lnTo>
                  <a:lnTo>
                    <a:pt x="320" y="226"/>
                  </a:lnTo>
                  <a:lnTo>
                    <a:pt x="320" y="226"/>
                  </a:lnTo>
                  <a:lnTo>
                    <a:pt x="336" y="217"/>
                  </a:lnTo>
                  <a:lnTo>
                    <a:pt x="350" y="208"/>
                  </a:lnTo>
                  <a:lnTo>
                    <a:pt x="379" y="187"/>
                  </a:lnTo>
                  <a:lnTo>
                    <a:pt x="409" y="166"/>
                  </a:lnTo>
                  <a:lnTo>
                    <a:pt x="423" y="157"/>
                  </a:lnTo>
                  <a:lnTo>
                    <a:pt x="439" y="149"/>
                  </a:lnTo>
                  <a:lnTo>
                    <a:pt x="439" y="149"/>
                  </a:lnTo>
                  <a:lnTo>
                    <a:pt x="476" y="131"/>
                  </a:lnTo>
                  <a:lnTo>
                    <a:pt x="512" y="115"/>
                  </a:lnTo>
                  <a:lnTo>
                    <a:pt x="550" y="100"/>
                  </a:lnTo>
                  <a:lnTo>
                    <a:pt x="590" y="85"/>
                  </a:lnTo>
                  <a:lnTo>
                    <a:pt x="590" y="85"/>
                  </a:lnTo>
                  <a:lnTo>
                    <a:pt x="609" y="80"/>
                  </a:lnTo>
                  <a:lnTo>
                    <a:pt x="629" y="75"/>
                  </a:lnTo>
                  <a:lnTo>
                    <a:pt x="648" y="71"/>
                  </a:lnTo>
                  <a:lnTo>
                    <a:pt x="669" y="68"/>
                  </a:lnTo>
                  <a:lnTo>
                    <a:pt x="710" y="63"/>
                  </a:lnTo>
                  <a:lnTo>
                    <a:pt x="750" y="59"/>
                  </a:lnTo>
                  <a:lnTo>
                    <a:pt x="750" y="59"/>
                  </a:lnTo>
                  <a:lnTo>
                    <a:pt x="829" y="51"/>
                  </a:lnTo>
                  <a:lnTo>
                    <a:pt x="868" y="47"/>
                  </a:lnTo>
                  <a:lnTo>
                    <a:pt x="907" y="46"/>
                  </a:lnTo>
                  <a:lnTo>
                    <a:pt x="907" y="46"/>
                  </a:lnTo>
                  <a:lnTo>
                    <a:pt x="988" y="47"/>
                  </a:lnTo>
                  <a:lnTo>
                    <a:pt x="1030" y="47"/>
                  </a:lnTo>
                  <a:lnTo>
                    <a:pt x="1071" y="50"/>
                  </a:lnTo>
                  <a:lnTo>
                    <a:pt x="1111" y="52"/>
                  </a:lnTo>
                  <a:lnTo>
                    <a:pt x="1152" y="56"/>
                  </a:lnTo>
                  <a:lnTo>
                    <a:pt x="1193" y="63"/>
                  </a:lnTo>
                  <a:lnTo>
                    <a:pt x="1232" y="72"/>
                  </a:lnTo>
                  <a:lnTo>
                    <a:pt x="1232" y="72"/>
                  </a:lnTo>
                  <a:lnTo>
                    <a:pt x="1312" y="94"/>
                  </a:lnTo>
                  <a:lnTo>
                    <a:pt x="1350" y="106"/>
                  </a:lnTo>
                  <a:lnTo>
                    <a:pt x="1387" y="119"/>
                  </a:lnTo>
                  <a:lnTo>
                    <a:pt x="1425" y="132"/>
                  </a:lnTo>
                  <a:lnTo>
                    <a:pt x="1463" y="147"/>
                  </a:lnTo>
                  <a:lnTo>
                    <a:pt x="1500" y="162"/>
                  </a:lnTo>
                  <a:lnTo>
                    <a:pt x="1538" y="181"/>
                  </a:lnTo>
                  <a:lnTo>
                    <a:pt x="1538" y="181"/>
                  </a:lnTo>
                  <a:lnTo>
                    <a:pt x="1558" y="190"/>
                  </a:lnTo>
                  <a:lnTo>
                    <a:pt x="1575" y="199"/>
                  </a:lnTo>
                  <a:lnTo>
                    <a:pt x="1592" y="209"/>
                  </a:lnTo>
                  <a:lnTo>
                    <a:pt x="1609" y="221"/>
                  </a:lnTo>
                  <a:lnTo>
                    <a:pt x="1624" y="233"/>
                  </a:lnTo>
                  <a:lnTo>
                    <a:pt x="1639" y="245"/>
                  </a:lnTo>
                  <a:lnTo>
                    <a:pt x="1653" y="258"/>
                  </a:lnTo>
                  <a:lnTo>
                    <a:pt x="1666" y="272"/>
                  </a:lnTo>
                  <a:lnTo>
                    <a:pt x="1692" y="300"/>
                  </a:lnTo>
                  <a:lnTo>
                    <a:pt x="1717" y="331"/>
                  </a:lnTo>
                  <a:lnTo>
                    <a:pt x="1739" y="364"/>
                  </a:lnTo>
                  <a:lnTo>
                    <a:pt x="1762" y="398"/>
                  </a:lnTo>
                  <a:lnTo>
                    <a:pt x="1762" y="398"/>
                  </a:lnTo>
                  <a:lnTo>
                    <a:pt x="1799" y="459"/>
                  </a:lnTo>
                  <a:lnTo>
                    <a:pt x="1818" y="491"/>
                  </a:lnTo>
                  <a:lnTo>
                    <a:pt x="1835" y="522"/>
                  </a:lnTo>
                  <a:lnTo>
                    <a:pt x="1835" y="522"/>
                  </a:lnTo>
                  <a:lnTo>
                    <a:pt x="1840" y="534"/>
                  </a:lnTo>
                  <a:lnTo>
                    <a:pt x="1845" y="547"/>
                  </a:lnTo>
                  <a:lnTo>
                    <a:pt x="1852" y="570"/>
                  </a:lnTo>
                  <a:lnTo>
                    <a:pt x="1856" y="595"/>
                  </a:lnTo>
                  <a:lnTo>
                    <a:pt x="1858" y="621"/>
                  </a:lnTo>
                  <a:lnTo>
                    <a:pt x="1858" y="621"/>
                  </a:lnTo>
                  <a:lnTo>
                    <a:pt x="1858" y="632"/>
                  </a:lnTo>
                  <a:lnTo>
                    <a:pt x="1861" y="641"/>
                  </a:lnTo>
                  <a:lnTo>
                    <a:pt x="1865" y="661"/>
                  </a:lnTo>
                  <a:lnTo>
                    <a:pt x="1870" y="680"/>
                  </a:lnTo>
                  <a:lnTo>
                    <a:pt x="1871" y="691"/>
                  </a:lnTo>
                  <a:lnTo>
                    <a:pt x="1873" y="701"/>
                  </a:lnTo>
                  <a:lnTo>
                    <a:pt x="1873" y="701"/>
                  </a:lnTo>
                  <a:lnTo>
                    <a:pt x="1873" y="706"/>
                  </a:lnTo>
                  <a:lnTo>
                    <a:pt x="1874" y="710"/>
                  </a:lnTo>
                  <a:lnTo>
                    <a:pt x="1877" y="714"/>
                  </a:lnTo>
                  <a:lnTo>
                    <a:pt x="1879" y="718"/>
                  </a:lnTo>
                  <a:lnTo>
                    <a:pt x="1883" y="719"/>
                  </a:lnTo>
                  <a:lnTo>
                    <a:pt x="1887" y="722"/>
                  </a:lnTo>
                  <a:lnTo>
                    <a:pt x="1895" y="723"/>
                  </a:lnTo>
                  <a:lnTo>
                    <a:pt x="1903" y="722"/>
                  </a:lnTo>
                  <a:lnTo>
                    <a:pt x="1907" y="719"/>
                  </a:lnTo>
                  <a:lnTo>
                    <a:pt x="1911" y="718"/>
                  </a:lnTo>
                  <a:lnTo>
                    <a:pt x="1913" y="714"/>
                  </a:lnTo>
                  <a:lnTo>
                    <a:pt x="1916" y="710"/>
                  </a:lnTo>
                  <a:lnTo>
                    <a:pt x="1917" y="706"/>
                  </a:lnTo>
                  <a:lnTo>
                    <a:pt x="1917" y="701"/>
                  </a:lnTo>
                  <a:lnTo>
                    <a:pt x="1917" y="693"/>
                  </a:lnTo>
                  <a:lnTo>
                    <a:pt x="1917" y="693"/>
                  </a:lnTo>
                  <a:lnTo>
                    <a:pt x="1917" y="688"/>
                  </a:lnTo>
                  <a:lnTo>
                    <a:pt x="1917" y="68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28" name="Freeform 589"/>
            <p:cNvSpPr/>
            <p:nvPr/>
          </p:nvSpPr>
          <p:spPr bwMode="auto">
            <a:xfrm>
              <a:off x="3100388" y="2273300"/>
              <a:ext cx="766763" cy="79375"/>
            </a:xfrm>
            <a:custGeom>
              <a:avLst/>
              <a:gdLst/>
              <a:ahLst/>
              <a:cxnLst>
                <a:cxn ang="0">
                  <a:pos x="1837" y="85"/>
                </a:cxn>
                <a:cxn ang="0">
                  <a:pos x="1750" y="52"/>
                </a:cxn>
                <a:cxn ang="0">
                  <a:pos x="1652" y="40"/>
                </a:cxn>
                <a:cxn ang="0">
                  <a:pos x="1504" y="57"/>
                </a:cxn>
                <a:cxn ang="0">
                  <a:pos x="1433" y="81"/>
                </a:cxn>
                <a:cxn ang="0">
                  <a:pos x="1355" y="148"/>
                </a:cxn>
                <a:cxn ang="0">
                  <a:pos x="1304" y="93"/>
                </a:cxn>
                <a:cxn ang="0">
                  <a:pos x="1212" y="31"/>
                </a:cxn>
                <a:cxn ang="0">
                  <a:pos x="1142" y="5"/>
                </a:cxn>
                <a:cxn ang="0">
                  <a:pos x="996" y="2"/>
                </a:cxn>
                <a:cxn ang="0">
                  <a:pos x="909" y="8"/>
                </a:cxn>
                <a:cxn ang="0">
                  <a:pos x="803" y="32"/>
                </a:cxn>
                <a:cxn ang="0">
                  <a:pos x="714" y="56"/>
                </a:cxn>
                <a:cxn ang="0">
                  <a:pos x="626" y="103"/>
                </a:cxn>
                <a:cxn ang="0">
                  <a:pos x="565" y="131"/>
                </a:cxn>
                <a:cxn ang="0">
                  <a:pos x="485" y="81"/>
                </a:cxn>
                <a:cxn ang="0">
                  <a:pos x="397" y="51"/>
                </a:cxn>
                <a:cxn ang="0">
                  <a:pos x="300" y="44"/>
                </a:cxn>
                <a:cxn ang="0">
                  <a:pos x="201" y="52"/>
                </a:cxn>
                <a:cxn ang="0">
                  <a:pos x="117" y="86"/>
                </a:cxn>
                <a:cxn ang="0">
                  <a:pos x="32" y="137"/>
                </a:cxn>
                <a:cxn ang="0">
                  <a:pos x="3" y="145"/>
                </a:cxn>
                <a:cxn ang="0">
                  <a:pos x="1" y="188"/>
                </a:cxn>
                <a:cxn ang="0">
                  <a:pos x="26" y="202"/>
                </a:cxn>
                <a:cxn ang="0">
                  <a:pos x="89" y="159"/>
                </a:cxn>
                <a:cxn ang="0">
                  <a:pos x="175" y="108"/>
                </a:cxn>
                <a:cxn ang="0">
                  <a:pos x="282" y="91"/>
                </a:cxn>
                <a:cxn ang="0">
                  <a:pos x="379" y="94"/>
                </a:cxn>
                <a:cxn ang="0">
                  <a:pos x="468" y="123"/>
                </a:cxn>
                <a:cxn ang="0">
                  <a:pos x="548" y="175"/>
                </a:cxn>
                <a:cxn ang="0">
                  <a:pos x="567" y="196"/>
                </a:cxn>
                <a:cxn ang="0">
                  <a:pos x="601" y="195"/>
                </a:cxn>
                <a:cxn ang="0">
                  <a:pos x="609" y="176"/>
                </a:cxn>
                <a:cxn ang="0">
                  <a:pos x="668" y="132"/>
                </a:cxn>
                <a:cxn ang="0">
                  <a:pos x="770" y="85"/>
                </a:cxn>
                <a:cxn ang="0">
                  <a:pos x="889" y="55"/>
                </a:cxn>
                <a:cxn ang="0">
                  <a:pos x="952" y="48"/>
                </a:cxn>
                <a:cxn ang="0">
                  <a:pos x="1076" y="48"/>
                </a:cxn>
                <a:cxn ang="0">
                  <a:pos x="1149" y="53"/>
                </a:cxn>
                <a:cxn ang="0">
                  <a:pos x="1237" y="100"/>
                </a:cxn>
                <a:cxn ang="0">
                  <a:pos x="1305" y="159"/>
                </a:cxn>
                <a:cxn ang="0">
                  <a:pos x="1352" y="195"/>
                </a:cxn>
                <a:cxn ang="0">
                  <a:pos x="1363" y="196"/>
                </a:cxn>
                <a:cxn ang="0">
                  <a:pos x="1367" y="195"/>
                </a:cxn>
                <a:cxn ang="0">
                  <a:pos x="1374" y="192"/>
                </a:cxn>
                <a:cxn ang="0">
                  <a:pos x="1378" y="189"/>
                </a:cxn>
                <a:cxn ang="0">
                  <a:pos x="1431" y="140"/>
                </a:cxn>
                <a:cxn ang="0">
                  <a:pos x="1492" y="106"/>
                </a:cxn>
                <a:cxn ang="0">
                  <a:pos x="1631" y="87"/>
                </a:cxn>
                <a:cxn ang="0">
                  <a:pos x="1722" y="91"/>
                </a:cxn>
                <a:cxn ang="0">
                  <a:pos x="1806" y="120"/>
                </a:cxn>
                <a:cxn ang="0">
                  <a:pos x="1903" y="180"/>
                </a:cxn>
                <a:cxn ang="0">
                  <a:pos x="1922" y="178"/>
                </a:cxn>
                <a:cxn ang="0">
                  <a:pos x="1928" y="145"/>
                </a:cxn>
              </a:cxnLst>
              <a:rect l="0" t="0" r="r" b="b"/>
              <a:pathLst>
                <a:path w="1932" h="202">
                  <a:moveTo>
                    <a:pt x="1921" y="138"/>
                  </a:moveTo>
                  <a:lnTo>
                    <a:pt x="1921" y="138"/>
                  </a:lnTo>
                  <a:lnTo>
                    <a:pt x="1888" y="115"/>
                  </a:lnTo>
                  <a:lnTo>
                    <a:pt x="1856" y="94"/>
                  </a:lnTo>
                  <a:lnTo>
                    <a:pt x="1837" y="85"/>
                  </a:lnTo>
                  <a:lnTo>
                    <a:pt x="1820" y="77"/>
                  </a:lnTo>
                  <a:lnTo>
                    <a:pt x="1803" y="69"/>
                  </a:lnTo>
                  <a:lnTo>
                    <a:pt x="1785" y="62"/>
                  </a:lnTo>
                  <a:lnTo>
                    <a:pt x="1768" y="57"/>
                  </a:lnTo>
                  <a:lnTo>
                    <a:pt x="1750" y="52"/>
                  </a:lnTo>
                  <a:lnTo>
                    <a:pt x="1730" y="48"/>
                  </a:lnTo>
                  <a:lnTo>
                    <a:pt x="1712" y="44"/>
                  </a:lnTo>
                  <a:lnTo>
                    <a:pt x="1692" y="43"/>
                  </a:lnTo>
                  <a:lnTo>
                    <a:pt x="1673" y="42"/>
                  </a:lnTo>
                  <a:lnTo>
                    <a:pt x="1652" y="40"/>
                  </a:lnTo>
                  <a:lnTo>
                    <a:pt x="1631" y="42"/>
                  </a:lnTo>
                  <a:lnTo>
                    <a:pt x="1631" y="42"/>
                  </a:lnTo>
                  <a:lnTo>
                    <a:pt x="1589" y="44"/>
                  </a:lnTo>
                  <a:lnTo>
                    <a:pt x="1546" y="49"/>
                  </a:lnTo>
                  <a:lnTo>
                    <a:pt x="1504" y="57"/>
                  </a:lnTo>
                  <a:lnTo>
                    <a:pt x="1483" y="61"/>
                  </a:lnTo>
                  <a:lnTo>
                    <a:pt x="1462" y="66"/>
                  </a:lnTo>
                  <a:lnTo>
                    <a:pt x="1462" y="66"/>
                  </a:lnTo>
                  <a:lnTo>
                    <a:pt x="1448" y="73"/>
                  </a:lnTo>
                  <a:lnTo>
                    <a:pt x="1433" y="81"/>
                  </a:lnTo>
                  <a:lnTo>
                    <a:pt x="1419" y="90"/>
                  </a:lnTo>
                  <a:lnTo>
                    <a:pt x="1404" y="100"/>
                  </a:lnTo>
                  <a:lnTo>
                    <a:pt x="1391" y="112"/>
                  </a:lnTo>
                  <a:lnTo>
                    <a:pt x="1378" y="124"/>
                  </a:lnTo>
                  <a:lnTo>
                    <a:pt x="1355" y="148"/>
                  </a:lnTo>
                  <a:lnTo>
                    <a:pt x="1355" y="148"/>
                  </a:lnTo>
                  <a:lnTo>
                    <a:pt x="1348" y="141"/>
                  </a:lnTo>
                  <a:lnTo>
                    <a:pt x="1339" y="133"/>
                  </a:lnTo>
                  <a:lnTo>
                    <a:pt x="1321" y="112"/>
                  </a:lnTo>
                  <a:lnTo>
                    <a:pt x="1304" y="93"/>
                  </a:lnTo>
                  <a:lnTo>
                    <a:pt x="1296" y="85"/>
                  </a:lnTo>
                  <a:lnTo>
                    <a:pt x="1289" y="79"/>
                  </a:lnTo>
                  <a:lnTo>
                    <a:pt x="1289" y="79"/>
                  </a:lnTo>
                  <a:lnTo>
                    <a:pt x="1238" y="47"/>
                  </a:lnTo>
                  <a:lnTo>
                    <a:pt x="1212" y="31"/>
                  </a:lnTo>
                  <a:lnTo>
                    <a:pt x="1186" y="18"/>
                  </a:lnTo>
                  <a:lnTo>
                    <a:pt x="1186" y="18"/>
                  </a:lnTo>
                  <a:lnTo>
                    <a:pt x="1172" y="13"/>
                  </a:lnTo>
                  <a:lnTo>
                    <a:pt x="1157" y="8"/>
                  </a:lnTo>
                  <a:lnTo>
                    <a:pt x="1142" y="5"/>
                  </a:lnTo>
                  <a:lnTo>
                    <a:pt x="1127" y="2"/>
                  </a:lnTo>
                  <a:lnTo>
                    <a:pt x="1094" y="0"/>
                  </a:lnTo>
                  <a:lnTo>
                    <a:pt x="1062" y="0"/>
                  </a:lnTo>
                  <a:lnTo>
                    <a:pt x="1029" y="1"/>
                  </a:lnTo>
                  <a:lnTo>
                    <a:pt x="996" y="2"/>
                  </a:lnTo>
                  <a:lnTo>
                    <a:pt x="965" y="5"/>
                  </a:lnTo>
                  <a:lnTo>
                    <a:pt x="935" y="5"/>
                  </a:lnTo>
                  <a:lnTo>
                    <a:pt x="935" y="5"/>
                  </a:lnTo>
                  <a:lnTo>
                    <a:pt x="922" y="6"/>
                  </a:lnTo>
                  <a:lnTo>
                    <a:pt x="909" y="8"/>
                  </a:lnTo>
                  <a:lnTo>
                    <a:pt x="883" y="11"/>
                  </a:lnTo>
                  <a:lnTo>
                    <a:pt x="858" y="18"/>
                  </a:lnTo>
                  <a:lnTo>
                    <a:pt x="833" y="25"/>
                  </a:lnTo>
                  <a:lnTo>
                    <a:pt x="833" y="25"/>
                  </a:lnTo>
                  <a:lnTo>
                    <a:pt x="803" y="32"/>
                  </a:lnTo>
                  <a:lnTo>
                    <a:pt x="773" y="38"/>
                  </a:lnTo>
                  <a:lnTo>
                    <a:pt x="757" y="40"/>
                  </a:lnTo>
                  <a:lnTo>
                    <a:pt x="743" y="44"/>
                  </a:lnTo>
                  <a:lnTo>
                    <a:pt x="728" y="49"/>
                  </a:lnTo>
                  <a:lnTo>
                    <a:pt x="714" y="56"/>
                  </a:lnTo>
                  <a:lnTo>
                    <a:pt x="714" y="56"/>
                  </a:lnTo>
                  <a:lnTo>
                    <a:pt x="681" y="72"/>
                  </a:lnTo>
                  <a:lnTo>
                    <a:pt x="663" y="81"/>
                  </a:lnTo>
                  <a:lnTo>
                    <a:pt x="644" y="91"/>
                  </a:lnTo>
                  <a:lnTo>
                    <a:pt x="626" y="103"/>
                  </a:lnTo>
                  <a:lnTo>
                    <a:pt x="609" y="115"/>
                  </a:lnTo>
                  <a:lnTo>
                    <a:pt x="593" y="129"/>
                  </a:lnTo>
                  <a:lnTo>
                    <a:pt x="579" y="144"/>
                  </a:lnTo>
                  <a:lnTo>
                    <a:pt x="579" y="144"/>
                  </a:lnTo>
                  <a:lnTo>
                    <a:pt x="565" y="131"/>
                  </a:lnTo>
                  <a:lnTo>
                    <a:pt x="549" y="119"/>
                  </a:lnTo>
                  <a:lnTo>
                    <a:pt x="533" y="108"/>
                  </a:lnTo>
                  <a:lnTo>
                    <a:pt x="518" y="98"/>
                  </a:lnTo>
                  <a:lnTo>
                    <a:pt x="502" y="89"/>
                  </a:lnTo>
                  <a:lnTo>
                    <a:pt x="485" y="81"/>
                  </a:lnTo>
                  <a:lnTo>
                    <a:pt x="468" y="73"/>
                  </a:lnTo>
                  <a:lnTo>
                    <a:pt x="451" y="66"/>
                  </a:lnTo>
                  <a:lnTo>
                    <a:pt x="433" y="60"/>
                  </a:lnTo>
                  <a:lnTo>
                    <a:pt x="416" y="55"/>
                  </a:lnTo>
                  <a:lnTo>
                    <a:pt x="397" y="51"/>
                  </a:lnTo>
                  <a:lnTo>
                    <a:pt x="379" y="48"/>
                  </a:lnTo>
                  <a:lnTo>
                    <a:pt x="359" y="45"/>
                  </a:lnTo>
                  <a:lnTo>
                    <a:pt x="341" y="44"/>
                  </a:lnTo>
                  <a:lnTo>
                    <a:pt x="321" y="44"/>
                  </a:lnTo>
                  <a:lnTo>
                    <a:pt x="300" y="44"/>
                  </a:lnTo>
                  <a:lnTo>
                    <a:pt x="300" y="44"/>
                  </a:lnTo>
                  <a:lnTo>
                    <a:pt x="262" y="45"/>
                  </a:lnTo>
                  <a:lnTo>
                    <a:pt x="242" y="47"/>
                  </a:lnTo>
                  <a:lnTo>
                    <a:pt x="222" y="49"/>
                  </a:lnTo>
                  <a:lnTo>
                    <a:pt x="201" y="52"/>
                  </a:lnTo>
                  <a:lnTo>
                    <a:pt x="181" y="56"/>
                  </a:lnTo>
                  <a:lnTo>
                    <a:pt x="162" y="62"/>
                  </a:lnTo>
                  <a:lnTo>
                    <a:pt x="145" y="70"/>
                  </a:lnTo>
                  <a:lnTo>
                    <a:pt x="145" y="70"/>
                  </a:lnTo>
                  <a:lnTo>
                    <a:pt x="117" y="86"/>
                  </a:lnTo>
                  <a:lnTo>
                    <a:pt x="90" y="103"/>
                  </a:lnTo>
                  <a:lnTo>
                    <a:pt x="64" y="121"/>
                  </a:lnTo>
                  <a:lnTo>
                    <a:pt x="38" y="141"/>
                  </a:lnTo>
                  <a:lnTo>
                    <a:pt x="38" y="141"/>
                  </a:lnTo>
                  <a:lnTo>
                    <a:pt x="32" y="137"/>
                  </a:lnTo>
                  <a:lnTo>
                    <a:pt x="26" y="136"/>
                  </a:lnTo>
                  <a:lnTo>
                    <a:pt x="19" y="136"/>
                  </a:lnTo>
                  <a:lnTo>
                    <a:pt x="14" y="137"/>
                  </a:lnTo>
                  <a:lnTo>
                    <a:pt x="7" y="140"/>
                  </a:lnTo>
                  <a:lnTo>
                    <a:pt x="3" y="145"/>
                  </a:lnTo>
                  <a:lnTo>
                    <a:pt x="1" y="150"/>
                  </a:lnTo>
                  <a:lnTo>
                    <a:pt x="0" y="158"/>
                  </a:lnTo>
                  <a:lnTo>
                    <a:pt x="0" y="180"/>
                  </a:lnTo>
                  <a:lnTo>
                    <a:pt x="0" y="180"/>
                  </a:lnTo>
                  <a:lnTo>
                    <a:pt x="1" y="188"/>
                  </a:lnTo>
                  <a:lnTo>
                    <a:pt x="3" y="193"/>
                  </a:lnTo>
                  <a:lnTo>
                    <a:pt x="7" y="199"/>
                  </a:lnTo>
                  <a:lnTo>
                    <a:pt x="14" y="201"/>
                  </a:lnTo>
                  <a:lnTo>
                    <a:pt x="19" y="202"/>
                  </a:lnTo>
                  <a:lnTo>
                    <a:pt x="26" y="202"/>
                  </a:lnTo>
                  <a:lnTo>
                    <a:pt x="32" y="200"/>
                  </a:lnTo>
                  <a:lnTo>
                    <a:pt x="39" y="196"/>
                  </a:lnTo>
                  <a:lnTo>
                    <a:pt x="39" y="196"/>
                  </a:lnTo>
                  <a:lnTo>
                    <a:pt x="64" y="178"/>
                  </a:lnTo>
                  <a:lnTo>
                    <a:pt x="89" y="159"/>
                  </a:lnTo>
                  <a:lnTo>
                    <a:pt x="113" y="141"/>
                  </a:lnTo>
                  <a:lnTo>
                    <a:pt x="141" y="124"/>
                  </a:lnTo>
                  <a:lnTo>
                    <a:pt x="141" y="124"/>
                  </a:lnTo>
                  <a:lnTo>
                    <a:pt x="158" y="116"/>
                  </a:lnTo>
                  <a:lnTo>
                    <a:pt x="175" y="108"/>
                  </a:lnTo>
                  <a:lnTo>
                    <a:pt x="192" y="104"/>
                  </a:lnTo>
                  <a:lnTo>
                    <a:pt x="209" y="100"/>
                  </a:lnTo>
                  <a:lnTo>
                    <a:pt x="245" y="95"/>
                  </a:lnTo>
                  <a:lnTo>
                    <a:pt x="282" y="91"/>
                  </a:lnTo>
                  <a:lnTo>
                    <a:pt x="282" y="91"/>
                  </a:lnTo>
                  <a:lnTo>
                    <a:pt x="303" y="90"/>
                  </a:lnTo>
                  <a:lnTo>
                    <a:pt x="323" y="89"/>
                  </a:lnTo>
                  <a:lnTo>
                    <a:pt x="341" y="90"/>
                  </a:lnTo>
                  <a:lnTo>
                    <a:pt x="361" y="91"/>
                  </a:lnTo>
                  <a:lnTo>
                    <a:pt x="379" y="94"/>
                  </a:lnTo>
                  <a:lnTo>
                    <a:pt x="397" y="98"/>
                  </a:lnTo>
                  <a:lnTo>
                    <a:pt x="416" y="102"/>
                  </a:lnTo>
                  <a:lnTo>
                    <a:pt x="434" y="108"/>
                  </a:lnTo>
                  <a:lnTo>
                    <a:pt x="451" y="115"/>
                  </a:lnTo>
                  <a:lnTo>
                    <a:pt x="468" y="123"/>
                  </a:lnTo>
                  <a:lnTo>
                    <a:pt x="485" y="131"/>
                  </a:lnTo>
                  <a:lnTo>
                    <a:pt x="501" y="141"/>
                  </a:lnTo>
                  <a:lnTo>
                    <a:pt x="516" y="151"/>
                  </a:lnTo>
                  <a:lnTo>
                    <a:pt x="532" y="163"/>
                  </a:lnTo>
                  <a:lnTo>
                    <a:pt x="548" y="175"/>
                  </a:lnTo>
                  <a:lnTo>
                    <a:pt x="562" y="189"/>
                  </a:lnTo>
                  <a:lnTo>
                    <a:pt x="562" y="189"/>
                  </a:lnTo>
                  <a:lnTo>
                    <a:pt x="563" y="191"/>
                  </a:lnTo>
                  <a:lnTo>
                    <a:pt x="563" y="191"/>
                  </a:lnTo>
                  <a:lnTo>
                    <a:pt x="567" y="196"/>
                  </a:lnTo>
                  <a:lnTo>
                    <a:pt x="574" y="200"/>
                  </a:lnTo>
                  <a:lnTo>
                    <a:pt x="580" y="202"/>
                  </a:lnTo>
                  <a:lnTo>
                    <a:pt x="587" y="201"/>
                  </a:lnTo>
                  <a:lnTo>
                    <a:pt x="595" y="200"/>
                  </a:lnTo>
                  <a:lnTo>
                    <a:pt x="601" y="195"/>
                  </a:lnTo>
                  <a:lnTo>
                    <a:pt x="607" y="189"/>
                  </a:lnTo>
                  <a:lnTo>
                    <a:pt x="608" y="185"/>
                  </a:lnTo>
                  <a:lnTo>
                    <a:pt x="608" y="180"/>
                  </a:lnTo>
                  <a:lnTo>
                    <a:pt x="608" y="180"/>
                  </a:lnTo>
                  <a:lnTo>
                    <a:pt x="609" y="176"/>
                  </a:lnTo>
                  <a:lnTo>
                    <a:pt x="612" y="172"/>
                  </a:lnTo>
                  <a:lnTo>
                    <a:pt x="620" y="165"/>
                  </a:lnTo>
                  <a:lnTo>
                    <a:pt x="630" y="157"/>
                  </a:lnTo>
                  <a:lnTo>
                    <a:pt x="642" y="148"/>
                  </a:lnTo>
                  <a:lnTo>
                    <a:pt x="668" y="132"/>
                  </a:lnTo>
                  <a:lnTo>
                    <a:pt x="688" y="121"/>
                  </a:lnTo>
                  <a:lnTo>
                    <a:pt x="688" y="121"/>
                  </a:lnTo>
                  <a:lnTo>
                    <a:pt x="715" y="107"/>
                  </a:lnTo>
                  <a:lnTo>
                    <a:pt x="741" y="94"/>
                  </a:lnTo>
                  <a:lnTo>
                    <a:pt x="770" y="85"/>
                  </a:lnTo>
                  <a:lnTo>
                    <a:pt x="799" y="77"/>
                  </a:lnTo>
                  <a:lnTo>
                    <a:pt x="799" y="77"/>
                  </a:lnTo>
                  <a:lnTo>
                    <a:pt x="845" y="68"/>
                  </a:lnTo>
                  <a:lnTo>
                    <a:pt x="867" y="61"/>
                  </a:lnTo>
                  <a:lnTo>
                    <a:pt x="889" y="55"/>
                  </a:lnTo>
                  <a:lnTo>
                    <a:pt x="889" y="55"/>
                  </a:lnTo>
                  <a:lnTo>
                    <a:pt x="903" y="51"/>
                  </a:lnTo>
                  <a:lnTo>
                    <a:pt x="919" y="49"/>
                  </a:lnTo>
                  <a:lnTo>
                    <a:pt x="935" y="48"/>
                  </a:lnTo>
                  <a:lnTo>
                    <a:pt x="952" y="48"/>
                  </a:lnTo>
                  <a:lnTo>
                    <a:pt x="985" y="49"/>
                  </a:lnTo>
                  <a:lnTo>
                    <a:pt x="1016" y="51"/>
                  </a:lnTo>
                  <a:lnTo>
                    <a:pt x="1016" y="51"/>
                  </a:lnTo>
                  <a:lnTo>
                    <a:pt x="1046" y="49"/>
                  </a:lnTo>
                  <a:lnTo>
                    <a:pt x="1076" y="48"/>
                  </a:lnTo>
                  <a:lnTo>
                    <a:pt x="1106" y="48"/>
                  </a:lnTo>
                  <a:lnTo>
                    <a:pt x="1121" y="48"/>
                  </a:lnTo>
                  <a:lnTo>
                    <a:pt x="1135" y="51"/>
                  </a:lnTo>
                  <a:lnTo>
                    <a:pt x="1135" y="51"/>
                  </a:lnTo>
                  <a:lnTo>
                    <a:pt x="1149" y="53"/>
                  </a:lnTo>
                  <a:lnTo>
                    <a:pt x="1162" y="57"/>
                  </a:lnTo>
                  <a:lnTo>
                    <a:pt x="1176" y="64"/>
                  </a:lnTo>
                  <a:lnTo>
                    <a:pt x="1189" y="70"/>
                  </a:lnTo>
                  <a:lnTo>
                    <a:pt x="1213" y="85"/>
                  </a:lnTo>
                  <a:lnTo>
                    <a:pt x="1237" y="100"/>
                  </a:lnTo>
                  <a:lnTo>
                    <a:pt x="1237" y="100"/>
                  </a:lnTo>
                  <a:lnTo>
                    <a:pt x="1250" y="108"/>
                  </a:lnTo>
                  <a:lnTo>
                    <a:pt x="1262" y="117"/>
                  </a:lnTo>
                  <a:lnTo>
                    <a:pt x="1284" y="137"/>
                  </a:lnTo>
                  <a:lnTo>
                    <a:pt x="1305" y="159"/>
                  </a:lnTo>
                  <a:lnTo>
                    <a:pt x="1327" y="180"/>
                  </a:lnTo>
                  <a:lnTo>
                    <a:pt x="1327" y="180"/>
                  </a:lnTo>
                  <a:lnTo>
                    <a:pt x="1335" y="188"/>
                  </a:lnTo>
                  <a:lnTo>
                    <a:pt x="1343" y="192"/>
                  </a:lnTo>
                  <a:lnTo>
                    <a:pt x="1352" y="195"/>
                  </a:lnTo>
                  <a:lnTo>
                    <a:pt x="1361" y="196"/>
                  </a:lnTo>
                  <a:lnTo>
                    <a:pt x="1361" y="196"/>
                  </a:lnTo>
                  <a:lnTo>
                    <a:pt x="1361" y="196"/>
                  </a:lnTo>
                  <a:lnTo>
                    <a:pt x="1361" y="196"/>
                  </a:lnTo>
                  <a:lnTo>
                    <a:pt x="1363" y="196"/>
                  </a:lnTo>
                  <a:lnTo>
                    <a:pt x="1363" y="196"/>
                  </a:lnTo>
                  <a:lnTo>
                    <a:pt x="1363" y="196"/>
                  </a:lnTo>
                  <a:lnTo>
                    <a:pt x="1363" y="196"/>
                  </a:lnTo>
                  <a:lnTo>
                    <a:pt x="1367" y="195"/>
                  </a:lnTo>
                  <a:lnTo>
                    <a:pt x="1367" y="195"/>
                  </a:lnTo>
                  <a:lnTo>
                    <a:pt x="1368" y="195"/>
                  </a:lnTo>
                  <a:lnTo>
                    <a:pt x="1368" y="195"/>
                  </a:lnTo>
                  <a:lnTo>
                    <a:pt x="1370" y="195"/>
                  </a:lnTo>
                  <a:lnTo>
                    <a:pt x="1370" y="195"/>
                  </a:lnTo>
                  <a:lnTo>
                    <a:pt x="1374" y="192"/>
                  </a:lnTo>
                  <a:lnTo>
                    <a:pt x="1374" y="192"/>
                  </a:lnTo>
                  <a:lnTo>
                    <a:pt x="1374" y="192"/>
                  </a:lnTo>
                  <a:lnTo>
                    <a:pt x="1374" y="192"/>
                  </a:lnTo>
                  <a:lnTo>
                    <a:pt x="1378" y="189"/>
                  </a:lnTo>
                  <a:lnTo>
                    <a:pt x="1378" y="189"/>
                  </a:lnTo>
                  <a:lnTo>
                    <a:pt x="1378" y="189"/>
                  </a:lnTo>
                  <a:lnTo>
                    <a:pt x="1378" y="189"/>
                  </a:lnTo>
                  <a:lnTo>
                    <a:pt x="1403" y="163"/>
                  </a:lnTo>
                  <a:lnTo>
                    <a:pt x="1416" y="151"/>
                  </a:lnTo>
                  <a:lnTo>
                    <a:pt x="1431" y="140"/>
                  </a:lnTo>
                  <a:lnTo>
                    <a:pt x="1445" y="129"/>
                  </a:lnTo>
                  <a:lnTo>
                    <a:pt x="1459" y="120"/>
                  </a:lnTo>
                  <a:lnTo>
                    <a:pt x="1475" y="112"/>
                  </a:lnTo>
                  <a:lnTo>
                    <a:pt x="1492" y="106"/>
                  </a:lnTo>
                  <a:lnTo>
                    <a:pt x="1492" y="106"/>
                  </a:lnTo>
                  <a:lnTo>
                    <a:pt x="1509" y="102"/>
                  </a:lnTo>
                  <a:lnTo>
                    <a:pt x="1526" y="98"/>
                  </a:lnTo>
                  <a:lnTo>
                    <a:pt x="1561" y="94"/>
                  </a:lnTo>
                  <a:lnTo>
                    <a:pt x="1631" y="87"/>
                  </a:lnTo>
                  <a:lnTo>
                    <a:pt x="1631" y="87"/>
                  </a:lnTo>
                  <a:lnTo>
                    <a:pt x="1650" y="86"/>
                  </a:lnTo>
                  <a:lnTo>
                    <a:pt x="1669" y="85"/>
                  </a:lnTo>
                  <a:lnTo>
                    <a:pt x="1687" y="86"/>
                  </a:lnTo>
                  <a:lnTo>
                    <a:pt x="1705" y="89"/>
                  </a:lnTo>
                  <a:lnTo>
                    <a:pt x="1722" y="91"/>
                  </a:lnTo>
                  <a:lnTo>
                    <a:pt x="1739" y="95"/>
                  </a:lnTo>
                  <a:lnTo>
                    <a:pt x="1758" y="100"/>
                  </a:lnTo>
                  <a:lnTo>
                    <a:pt x="1773" y="106"/>
                  </a:lnTo>
                  <a:lnTo>
                    <a:pt x="1790" y="112"/>
                  </a:lnTo>
                  <a:lnTo>
                    <a:pt x="1806" y="120"/>
                  </a:lnTo>
                  <a:lnTo>
                    <a:pt x="1839" y="137"/>
                  </a:lnTo>
                  <a:lnTo>
                    <a:pt x="1869" y="155"/>
                  </a:lnTo>
                  <a:lnTo>
                    <a:pt x="1899" y="178"/>
                  </a:lnTo>
                  <a:lnTo>
                    <a:pt x="1899" y="178"/>
                  </a:lnTo>
                  <a:lnTo>
                    <a:pt x="1903" y="180"/>
                  </a:lnTo>
                  <a:lnTo>
                    <a:pt x="1907" y="182"/>
                  </a:lnTo>
                  <a:lnTo>
                    <a:pt x="1912" y="182"/>
                  </a:lnTo>
                  <a:lnTo>
                    <a:pt x="1916" y="182"/>
                  </a:lnTo>
                  <a:lnTo>
                    <a:pt x="1919" y="180"/>
                  </a:lnTo>
                  <a:lnTo>
                    <a:pt x="1922" y="178"/>
                  </a:lnTo>
                  <a:lnTo>
                    <a:pt x="1928" y="171"/>
                  </a:lnTo>
                  <a:lnTo>
                    <a:pt x="1930" y="163"/>
                  </a:lnTo>
                  <a:lnTo>
                    <a:pt x="1932" y="154"/>
                  </a:lnTo>
                  <a:lnTo>
                    <a:pt x="1930" y="150"/>
                  </a:lnTo>
                  <a:lnTo>
                    <a:pt x="1928" y="145"/>
                  </a:lnTo>
                  <a:lnTo>
                    <a:pt x="1925" y="141"/>
                  </a:lnTo>
                  <a:lnTo>
                    <a:pt x="1921" y="138"/>
                  </a:lnTo>
                  <a:lnTo>
                    <a:pt x="1921" y="1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29" name="Freeform 590"/>
            <p:cNvSpPr/>
            <p:nvPr/>
          </p:nvSpPr>
          <p:spPr bwMode="auto">
            <a:xfrm>
              <a:off x="3433763" y="1978025"/>
              <a:ext cx="61913" cy="88900"/>
            </a:xfrm>
            <a:custGeom>
              <a:avLst/>
              <a:gdLst/>
              <a:ahLst/>
              <a:cxnLst>
                <a:cxn ang="0">
                  <a:pos x="144" y="179"/>
                </a:cxn>
                <a:cxn ang="0">
                  <a:pos x="152" y="189"/>
                </a:cxn>
                <a:cxn ang="0">
                  <a:pos x="152" y="177"/>
                </a:cxn>
                <a:cxn ang="0">
                  <a:pos x="153" y="149"/>
                </a:cxn>
                <a:cxn ang="0">
                  <a:pos x="154" y="127"/>
                </a:cxn>
                <a:cxn ang="0">
                  <a:pos x="153" y="105"/>
                </a:cxn>
                <a:cxn ang="0">
                  <a:pos x="152" y="96"/>
                </a:cxn>
                <a:cxn ang="0">
                  <a:pos x="148" y="77"/>
                </a:cxn>
                <a:cxn ang="0">
                  <a:pos x="146" y="67"/>
                </a:cxn>
                <a:cxn ang="0">
                  <a:pos x="148" y="47"/>
                </a:cxn>
                <a:cxn ang="0">
                  <a:pos x="146" y="41"/>
                </a:cxn>
                <a:cxn ang="0">
                  <a:pos x="140" y="28"/>
                </a:cxn>
                <a:cxn ang="0">
                  <a:pos x="131" y="17"/>
                </a:cxn>
                <a:cxn ang="0">
                  <a:pos x="120" y="9"/>
                </a:cxn>
                <a:cxn ang="0">
                  <a:pos x="107" y="4"/>
                </a:cxn>
                <a:cxn ang="0">
                  <a:pos x="81" y="0"/>
                </a:cxn>
                <a:cxn ang="0">
                  <a:pos x="48" y="4"/>
                </a:cxn>
                <a:cxn ang="0">
                  <a:pos x="20" y="15"/>
                </a:cxn>
                <a:cxn ang="0">
                  <a:pos x="9" y="22"/>
                </a:cxn>
                <a:cxn ang="0">
                  <a:pos x="3" y="33"/>
                </a:cxn>
                <a:cxn ang="0">
                  <a:pos x="1" y="42"/>
                </a:cxn>
                <a:cxn ang="0">
                  <a:pos x="0" y="67"/>
                </a:cxn>
                <a:cxn ang="0">
                  <a:pos x="3" y="101"/>
                </a:cxn>
                <a:cxn ang="0">
                  <a:pos x="3" y="149"/>
                </a:cxn>
                <a:cxn ang="0">
                  <a:pos x="3" y="199"/>
                </a:cxn>
                <a:cxn ang="0">
                  <a:pos x="4" y="209"/>
                </a:cxn>
                <a:cxn ang="0">
                  <a:pos x="9" y="216"/>
                </a:cxn>
                <a:cxn ang="0">
                  <a:pos x="17" y="220"/>
                </a:cxn>
                <a:cxn ang="0">
                  <a:pos x="34" y="220"/>
                </a:cxn>
                <a:cxn ang="0">
                  <a:pos x="41" y="216"/>
                </a:cxn>
                <a:cxn ang="0">
                  <a:pos x="46" y="209"/>
                </a:cxn>
                <a:cxn ang="0">
                  <a:pos x="48" y="199"/>
                </a:cxn>
                <a:cxn ang="0">
                  <a:pos x="48" y="138"/>
                </a:cxn>
                <a:cxn ang="0">
                  <a:pos x="46" y="75"/>
                </a:cxn>
                <a:cxn ang="0">
                  <a:pos x="46" y="63"/>
                </a:cxn>
                <a:cxn ang="0">
                  <a:pos x="43" y="55"/>
                </a:cxn>
                <a:cxn ang="0">
                  <a:pos x="42" y="56"/>
                </a:cxn>
                <a:cxn ang="0">
                  <a:pos x="55" y="51"/>
                </a:cxn>
                <a:cxn ang="0">
                  <a:pos x="69" y="49"/>
                </a:cxn>
                <a:cxn ang="0">
                  <a:pos x="94" y="49"/>
                </a:cxn>
                <a:cxn ang="0">
                  <a:pos x="98" y="50"/>
                </a:cxn>
                <a:cxn ang="0">
                  <a:pos x="102" y="56"/>
                </a:cxn>
                <a:cxn ang="0">
                  <a:pos x="102" y="70"/>
                </a:cxn>
                <a:cxn ang="0">
                  <a:pos x="102" y="77"/>
                </a:cxn>
                <a:cxn ang="0">
                  <a:pos x="106" y="100"/>
                </a:cxn>
                <a:cxn ang="0">
                  <a:pos x="109" y="121"/>
                </a:cxn>
                <a:cxn ang="0">
                  <a:pos x="106" y="157"/>
                </a:cxn>
                <a:cxn ang="0">
                  <a:pos x="105" y="173"/>
                </a:cxn>
                <a:cxn ang="0">
                  <a:pos x="107" y="199"/>
                </a:cxn>
                <a:cxn ang="0">
                  <a:pos x="114" y="213"/>
                </a:cxn>
                <a:cxn ang="0">
                  <a:pos x="120" y="219"/>
                </a:cxn>
                <a:cxn ang="0">
                  <a:pos x="129" y="223"/>
                </a:cxn>
                <a:cxn ang="0">
                  <a:pos x="137" y="221"/>
                </a:cxn>
                <a:cxn ang="0">
                  <a:pos x="145" y="217"/>
                </a:cxn>
                <a:cxn ang="0">
                  <a:pos x="153" y="203"/>
                </a:cxn>
                <a:cxn ang="0">
                  <a:pos x="154" y="195"/>
                </a:cxn>
                <a:cxn ang="0">
                  <a:pos x="150" y="186"/>
                </a:cxn>
                <a:cxn ang="0">
                  <a:pos x="144" y="179"/>
                </a:cxn>
              </a:cxnLst>
              <a:rect l="0" t="0" r="r" b="b"/>
              <a:pathLst>
                <a:path w="154" h="223">
                  <a:moveTo>
                    <a:pt x="144" y="179"/>
                  </a:moveTo>
                  <a:lnTo>
                    <a:pt x="144" y="179"/>
                  </a:lnTo>
                  <a:lnTo>
                    <a:pt x="150" y="185"/>
                  </a:lnTo>
                  <a:lnTo>
                    <a:pt x="152" y="189"/>
                  </a:lnTo>
                  <a:lnTo>
                    <a:pt x="152" y="186"/>
                  </a:lnTo>
                  <a:lnTo>
                    <a:pt x="152" y="177"/>
                  </a:lnTo>
                  <a:lnTo>
                    <a:pt x="152" y="177"/>
                  </a:lnTo>
                  <a:lnTo>
                    <a:pt x="153" y="149"/>
                  </a:lnTo>
                  <a:lnTo>
                    <a:pt x="153" y="149"/>
                  </a:lnTo>
                  <a:lnTo>
                    <a:pt x="154" y="127"/>
                  </a:lnTo>
                  <a:lnTo>
                    <a:pt x="154" y="117"/>
                  </a:lnTo>
                  <a:lnTo>
                    <a:pt x="153" y="105"/>
                  </a:lnTo>
                  <a:lnTo>
                    <a:pt x="153" y="105"/>
                  </a:lnTo>
                  <a:lnTo>
                    <a:pt x="152" y="96"/>
                  </a:lnTo>
                  <a:lnTo>
                    <a:pt x="149" y="87"/>
                  </a:lnTo>
                  <a:lnTo>
                    <a:pt x="148" y="77"/>
                  </a:lnTo>
                  <a:lnTo>
                    <a:pt x="146" y="67"/>
                  </a:lnTo>
                  <a:lnTo>
                    <a:pt x="146" y="67"/>
                  </a:lnTo>
                  <a:lnTo>
                    <a:pt x="148" y="54"/>
                  </a:lnTo>
                  <a:lnTo>
                    <a:pt x="148" y="47"/>
                  </a:lnTo>
                  <a:lnTo>
                    <a:pt x="146" y="41"/>
                  </a:lnTo>
                  <a:lnTo>
                    <a:pt x="146" y="41"/>
                  </a:lnTo>
                  <a:lnTo>
                    <a:pt x="144" y="34"/>
                  </a:lnTo>
                  <a:lnTo>
                    <a:pt x="140" y="28"/>
                  </a:lnTo>
                  <a:lnTo>
                    <a:pt x="136" y="22"/>
                  </a:lnTo>
                  <a:lnTo>
                    <a:pt x="131" y="17"/>
                  </a:lnTo>
                  <a:lnTo>
                    <a:pt x="126" y="13"/>
                  </a:lnTo>
                  <a:lnTo>
                    <a:pt x="120" y="9"/>
                  </a:lnTo>
                  <a:lnTo>
                    <a:pt x="107" y="4"/>
                  </a:lnTo>
                  <a:lnTo>
                    <a:pt x="107" y="4"/>
                  </a:lnTo>
                  <a:lnTo>
                    <a:pt x="95" y="2"/>
                  </a:lnTo>
                  <a:lnTo>
                    <a:pt x="81" y="0"/>
                  </a:lnTo>
                  <a:lnTo>
                    <a:pt x="65" y="2"/>
                  </a:lnTo>
                  <a:lnTo>
                    <a:pt x="48" y="4"/>
                  </a:lnTo>
                  <a:lnTo>
                    <a:pt x="34" y="8"/>
                  </a:lnTo>
                  <a:lnTo>
                    <a:pt x="20" y="15"/>
                  </a:lnTo>
                  <a:lnTo>
                    <a:pt x="14" y="19"/>
                  </a:lnTo>
                  <a:lnTo>
                    <a:pt x="9" y="22"/>
                  </a:lnTo>
                  <a:lnTo>
                    <a:pt x="5" y="28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1" y="42"/>
                  </a:lnTo>
                  <a:lnTo>
                    <a:pt x="0" y="50"/>
                  </a:lnTo>
                  <a:lnTo>
                    <a:pt x="0" y="67"/>
                  </a:lnTo>
                  <a:lnTo>
                    <a:pt x="3" y="101"/>
                  </a:lnTo>
                  <a:lnTo>
                    <a:pt x="3" y="101"/>
                  </a:lnTo>
                  <a:lnTo>
                    <a:pt x="3" y="124"/>
                  </a:lnTo>
                  <a:lnTo>
                    <a:pt x="3" y="149"/>
                  </a:lnTo>
                  <a:lnTo>
                    <a:pt x="3" y="199"/>
                  </a:lnTo>
                  <a:lnTo>
                    <a:pt x="3" y="199"/>
                  </a:lnTo>
                  <a:lnTo>
                    <a:pt x="3" y="204"/>
                  </a:lnTo>
                  <a:lnTo>
                    <a:pt x="4" y="209"/>
                  </a:lnTo>
                  <a:lnTo>
                    <a:pt x="7" y="213"/>
                  </a:lnTo>
                  <a:lnTo>
                    <a:pt x="9" y="216"/>
                  </a:lnTo>
                  <a:lnTo>
                    <a:pt x="13" y="219"/>
                  </a:lnTo>
                  <a:lnTo>
                    <a:pt x="17" y="220"/>
                  </a:lnTo>
                  <a:lnTo>
                    <a:pt x="25" y="221"/>
                  </a:lnTo>
                  <a:lnTo>
                    <a:pt x="34" y="220"/>
                  </a:lnTo>
                  <a:lnTo>
                    <a:pt x="38" y="219"/>
                  </a:lnTo>
                  <a:lnTo>
                    <a:pt x="41" y="216"/>
                  </a:lnTo>
                  <a:lnTo>
                    <a:pt x="44" y="213"/>
                  </a:lnTo>
                  <a:lnTo>
                    <a:pt x="46" y="209"/>
                  </a:lnTo>
                  <a:lnTo>
                    <a:pt x="47" y="204"/>
                  </a:lnTo>
                  <a:lnTo>
                    <a:pt x="48" y="199"/>
                  </a:lnTo>
                  <a:lnTo>
                    <a:pt x="48" y="199"/>
                  </a:lnTo>
                  <a:lnTo>
                    <a:pt x="48" y="138"/>
                  </a:lnTo>
                  <a:lnTo>
                    <a:pt x="48" y="106"/>
                  </a:lnTo>
                  <a:lnTo>
                    <a:pt x="46" y="75"/>
                  </a:lnTo>
                  <a:lnTo>
                    <a:pt x="46" y="75"/>
                  </a:lnTo>
                  <a:lnTo>
                    <a:pt x="46" y="63"/>
                  </a:lnTo>
                  <a:lnTo>
                    <a:pt x="44" y="56"/>
                  </a:lnTo>
                  <a:lnTo>
                    <a:pt x="43" y="55"/>
                  </a:lnTo>
                  <a:lnTo>
                    <a:pt x="42" y="56"/>
                  </a:lnTo>
                  <a:lnTo>
                    <a:pt x="42" y="56"/>
                  </a:lnTo>
                  <a:lnTo>
                    <a:pt x="47" y="53"/>
                  </a:lnTo>
                  <a:lnTo>
                    <a:pt x="55" y="51"/>
                  </a:lnTo>
                  <a:lnTo>
                    <a:pt x="69" y="49"/>
                  </a:lnTo>
                  <a:lnTo>
                    <a:pt x="69" y="49"/>
                  </a:lnTo>
                  <a:lnTo>
                    <a:pt x="81" y="47"/>
                  </a:lnTo>
                  <a:lnTo>
                    <a:pt x="94" y="49"/>
                  </a:lnTo>
                  <a:lnTo>
                    <a:pt x="94" y="49"/>
                  </a:lnTo>
                  <a:lnTo>
                    <a:pt x="98" y="50"/>
                  </a:lnTo>
                  <a:lnTo>
                    <a:pt x="101" y="53"/>
                  </a:lnTo>
                  <a:lnTo>
                    <a:pt x="102" y="56"/>
                  </a:lnTo>
                  <a:lnTo>
                    <a:pt x="102" y="60"/>
                  </a:lnTo>
                  <a:lnTo>
                    <a:pt x="102" y="70"/>
                  </a:lnTo>
                  <a:lnTo>
                    <a:pt x="102" y="77"/>
                  </a:lnTo>
                  <a:lnTo>
                    <a:pt x="102" y="77"/>
                  </a:lnTo>
                  <a:lnTo>
                    <a:pt x="103" y="89"/>
                  </a:lnTo>
                  <a:lnTo>
                    <a:pt x="106" y="100"/>
                  </a:lnTo>
                  <a:lnTo>
                    <a:pt x="109" y="110"/>
                  </a:lnTo>
                  <a:lnTo>
                    <a:pt x="109" y="121"/>
                  </a:lnTo>
                  <a:lnTo>
                    <a:pt x="109" y="121"/>
                  </a:lnTo>
                  <a:lnTo>
                    <a:pt x="106" y="157"/>
                  </a:lnTo>
                  <a:lnTo>
                    <a:pt x="106" y="157"/>
                  </a:lnTo>
                  <a:lnTo>
                    <a:pt x="105" y="173"/>
                  </a:lnTo>
                  <a:lnTo>
                    <a:pt x="106" y="191"/>
                  </a:lnTo>
                  <a:lnTo>
                    <a:pt x="107" y="199"/>
                  </a:lnTo>
                  <a:lnTo>
                    <a:pt x="110" y="207"/>
                  </a:lnTo>
                  <a:lnTo>
                    <a:pt x="114" y="213"/>
                  </a:lnTo>
                  <a:lnTo>
                    <a:pt x="120" y="219"/>
                  </a:lnTo>
                  <a:lnTo>
                    <a:pt x="120" y="219"/>
                  </a:lnTo>
                  <a:lnTo>
                    <a:pt x="126" y="221"/>
                  </a:lnTo>
                  <a:lnTo>
                    <a:pt x="129" y="223"/>
                  </a:lnTo>
                  <a:lnTo>
                    <a:pt x="133" y="223"/>
                  </a:lnTo>
                  <a:lnTo>
                    <a:pt x="137" y="221"/>
                  </a:lnTo>
                  <a:lnTo>
                    <a:pt x="141" y="220"/>
                  </a:lnTo>
                  <a:lnTo>
                    <a:pt x="145" y="217"/>
                  </a:lnTo>
                  <a:lnTo>
                    <a:pt x="150" y="211"/>
                  </a:lnTo>
                  <a:lnTo>
                    <a:pt x="153" y="203"/>
                  </a:lnTo>
                  <a:lnTo>
                    <a:pt x="154" y="199"/>
                  </a:lnTo>
                  <a:lnTo>
                    <a:pt x="154" y="195"/>
                  </a:lnTo>
                  <a:lnTo>
                    <a:pt x="153" y="191"/>
                  </a:lnTo>
                  <a:lnTo>
                    <a:pt x="150" y="186"/>
                  </a:lnTo>
                  <a:lnTo>
                    <a:pt x="148" y="183"/>
                  </a:lnTo>
                  <a:lnTo>
                    <a:pt x="144" y="179"/>
                  </a:lnTo>
                  <a:lnTo>
                    <a:pt x="144" y="17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30" name="Freeform 591"/>
            <p:cNvSpPr/>
            <p:nvPr/>
          </p:nvSpPr>
          <p:spPr bwMode="auto">
            <a:xfrm>
              <a:off x="3444876" y="2281238"/>
              <a:ext cx="20638" cy="241300"/>
            </a:xfrm>
            <a:custGeom>
              <a:avLst/>
              <a:gdLst/>
              <a:ahLst/>
              <a:cxnLst>
                <a:cxn ang="0">
                  <a:pos x="52" y="578"/>
                </a:cxn>
                <a:cxn ang="0">
                  <a:pos x="52" y="578"/>
                </a:cxn>
                <a:cxn ang="0">
                  <a:pos x="50" y="549"/>
                </a:cxn>
                <a:cxn ang="0">
                  <a:pos x="47" y="519"/>
                </a:cxn>
                <a:cxn ang="0">
                  <a:pos x="46" y="489"/>
                </a:cxn>
                <a:cxn ang="0">
                  <a:pos x="46" y="459"/>
                </a:cxn>
                <a:cxn ang="0">
                  <a:pos x="46" y="400"/>
                </a:cxn>
                <a:cxn ang="0">
                  <a:pos x="46" y="340"/>
                </a:cxn>
                <a:cxn ang="0">
                  <a:pos x="46" y="21"/>
                </a:cxn>
                <a:cxn ang="0">
                  <a:pos x="46" y="21"/>
                </a:cxn>
                <a:cxn ang="0">
                  <a:pos x="46" y="16"/>
                </a:cxn>
                <a:cxn ang="0">
                  <a:pos x="44" y="12"/>
                </a:cxn>
                <a:cxn ang="0">
                  <a:pos x="42" y="8"/>
                </a:cxn>
                <a:cxn ang="0">
                  <a:pos x="39" y="5"/>
                </a:cxn>
                <a:cxn ang="0">
                  <a:pos x="35" y="3"/>
                </a:cxn>
                <a:cxn ang="0">
                  <a:pos x="31" y="1"/>
                </a:cxn>
                <a:cxn ang="0">
                  <a:pos x="23" y="0"/>
                </a:cxn>
                <a:cxn ang="0">
                  <a:pos x="14" y="1"/>
                </a:cxn>
                <a:cxn ang="0">
                  <a:pos x="10" y="3"/>
                </a:cxn>
                <a:cxn ang="0">
                  <a:pos x="8" y="5"/>
                </a:cxn>
                <a:cxn ang="0">
                  <a:pos x="5" y="8"/>
                </a:cxn>
                <a:cxn ang="0">
                  <a:pos x="2" y="12"/>
                </a:cxn>
                <a:cxn ang="0">
                  <a:pos x="1" y="16"/>
                </a:cxn>
                <a:cxn ang="0">
                  <a:pos x="0" y="21"/>
                </a:cxn>
                <a:cxn ang="0">
                  <a:pos x="0" y="340"/>
                </a:cxn>
                <a:cxn ang="0">
                  <a:pos x="0" y="340"/>
                </a:cxn>
                <a:cxn ang="0">
                  <a:pos x="0" y="403"/>
                </a:cxn>
                <a:cxn ang="0">
                  <a:pos x="0" y="466"/>
                </a:cxn>
                <a:cxn ang="0">
                  <a:pos x="1" y="497"/>
                </a:cxn>
                <a:cxn ang="0">
                  <a:pos x="2" y="528"/>
                </a:cxn>
                <a:cxn ang="0">
                  <a:pos x="5" y="560"/>
                </a:cxn>
                <a:cxn ang="0">
                  <a:pos x="9" y="591"/>
                </a:cxn>
                <a:cxn ang="0">
                  <a:pos x="9" y="591"/>
                </a:cxn>
                <a:cxn ang="0">
                  <a:pos x="10" y="595"/>
                </a:cxn>
                <a:cxn ang="0">
                  <a:pos x="12" y="600"/>
                </a:cxn>
                <a:cxn ang="0">
                  <a:pos x="14" y="603"/>
                </a:cxn>
                <a:cxn ang="0">
                  <a:pos x="18" y="605"/>
                </a:cxn>
                <a:cxn ang="0">
                  <a:pos x="22" y="607"/>
                </a:cxn>
                <a:cxn ang="0">
                  <a:pos x="26" y="607"/>
                </a:cxn>
                <a:cxn ang="0">
                  <a:pos x="34" y="607"/>
                </a:cxn>
                <a:cxn ang="0">
                  <a:pos x="42" y="603"/>
                </a:cxn>
                <a:cxn ang="0">
                  <a:pos x="48" y="596"/>
                </a:cxn>
                <a:cxn ang="0">
                  <a:pos x="51" y="592"/>
                </a:cxn>
                <a:cxn ang="0">
                  <a:pos x="52" y="588"/>
                </a:cxn>
                <a:cxn ang="0">
                  <a:pos x="53" y="583"/>
                </a:cxn>
                <a:cxn ang="0">
                  <a:pos x="52" y="578"/>
                </a:cxn>
                <a:cxn ang="0">
                  <a:pos x="52" y="578"/>
                </a:cxn>
              </a:cxnLst>
              <a:rect l="0" t="0" r="r" b="b"/>
              <a:pathLst>
                <a:path w="53" h="607">
                  <a:moveTo>
                    <a:pt x="52" y="578"/>
                  </a:moveTo>
                  <a:lnTo>
                    <a:pt x="52" y="578"/>
                  </a:lnTo>
                  <a:lnTo>
                    <a:pt x="50" y="549"/>
                  </a:lnTo>
                  <a:lnTo>
                    <a:pt x="47" y="519"/>
                  </a:lnTo>
                  <a:lnTo>
                    <a:pt x="46" y="489"/>
                  </a:lnTo>
                  <a:lnTo>
                    <a:pt x="46" y="459"/>
                  </a:lnTo>
                  <a:lnTo>
                    <a:pt x="46" y="400"/>
                  </a:lnTo>
                  <a:lnTo>
                    <a:pt x="46" y="340"/>
                  </a:lnTo>
                  <a:lnTo>
                    <a:pt x="46" y="21"/>
                  </a:lnTo>
                  <a:lnTo>
                    <a:pt x="46" y="21"/>
                  </a:lnTo>
                  <a:lnTo>
                    <a:pt x="46" y="16"/>
                  </a:lnTo>
                  <a:lnTo>
                    <a:pt x="44" y="12"/>
                  </a:lnTo>
                  <a:lnTo>
                    <a:pt x="42" y="8"/>
                  </a:lnTo>
                  <a:lnTo>
                    <a:pt x="39" y="5"/>
                  </a:lnTo>
                  <a:lnTo>
                    <a:pt x="35" y="3"/>
                  </a:lnTo>
                  <a:lnTo>
                    <a:pt x="31" y="1"/>
                  </a:lnTo>
                  <a:lnTo>
                    <a:pt x="23" y="0"/>
                  </a:lnTo>
                  <a:lnTo>
                    <a:pt x="14" y="1"/>
                  </a:lnTo>
                  <a:lnTo>
                    <a:pt x="10" y="3"/>
                  </a:lnTo>
                  <a:lnTo>
                    <a:pt x="8" y="5"/>
                  </a:lnTo>
                  <a:lnTo>
                    <a:pt x="5" y="8"/>
                  </a:lnTo>
                  <a:lnTo>
                    <a:pt x="2" y="12"/>
                  </a:lnTo>
                  <a:lnTo>
                    <a:pt x="1" y="16"/>
                  </a:lnTo>
                  <a:lnTo>
                    <a:pt x="0" y="21"/>
                  </a:lnTo>
                  <a:lnTo>
                    <a:pt x="0" y="340"/>
                  </a:lnTo>
                  <a:lnTo>
                    <a:pt x="0" y="340"/>
                  </a:lnTo>
                  <a:lnTo>
                    <a:pt x="0" y="403"/>
                  </a:lnTo>
                  <a:lnTo>
                    <a:pt x="0" y="466"/>
                  </a:lnTo>
                  <a:lnTo>
                    <a:pt x="1" y="497"/>
                  </a:lnTo>
                  <a:lnTo>
                    <a:pt x="2" y="528"/>
                  </a:lnTo>
                  <a:lnTo>
                    <a:pt x="5" y="560"/>
                  </a:lnTo>
                  <a:lnTo>
                    <a:pt x="9" y="591"/>
                  </a:lnTo>
                  <a:lnTo>
                    <a:pt x="9" y="591"/>
                  </a:lnTo>
                  <a:lnTo>
                    <a:pt x="10" y="595"/>
                  </a:lnTo>
                  <a:lnTo>
                    <a:pt x="12" y="600"/>
                  </a:lnTo>
                  <a:lnTo>
                    <a:pt x="14" y="603"/>
                  </a:lnTo>
                  <a:lnTo>
                    <a:pt x="18" y="605"/>
                  </a:lnTo>
                  <a:lnTo>
                    <a:pt x="22" y="607"/>
                  </a:lnTo>
                  <a:lnTo>
                    <a:pt x="26" y="607"/>
                  </a:lnTo>
                  <a:lnTo>
                    <a:pt x="34" y="607"/>
                  </a:lnTo>
                  <a:lnTo>
                    <a:pt x="42" y="603"/>
                  </a:lnTo>
                  <a:lnTo>
                    <a:pt x="48" y="596"/>
                  </a:lnTo>
                  <a:lnTo>
                    <a:pt x="51" y="592"/>
                  </a:lnTo>
                  <a:lnTo>
                    <a:pt x="52" y="588"/>
                  </a:lnTo>
                  <a:lnTo>
                    <a:pt x="53" y="583"/>
                  </a:lnTo>
                  <a:lnTo>
                    <a:pt x="52" y="578"/>
                  </a:lnTo>
                  <a:lnTo>
                    <a:pt x="52" y="57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31" name="Freeform 592"/>
            <p:cNvSpPr/>
            <p:nvPr/>
          </p:nvSpPr>
          <p:spPr bwMode="auto">
            <a:xfrm>
              <a:off x="3487738" y="2274888"/>
              <a:ext cx="20638" cy="250825"/>
            </a:xfrm>
            <a:custGeom>
              <a:avLst/>
              <a:gdLst/>
              <a:ahLst/>
              <a:cxnLst>
                <a:cxn ang="0">
                  <a:pos x="48" y="351"/>
                </a:cxn>
                <a:cxn ang="0">
                  <a:pos x="48" y="351"/>
                </a:cxn>
                <a:cxn ang="0">
                  <a:pos x="49" y="309"/>
                </a:cxn>
                <a:cxn ang="0">
                  <a:pos x="51" y="268"/>
                </a:cxn>
                <a:cxn ang="0">
                  <a:pos x="51" y="186"/>
                </a:cxn>
                <a:cxn ang="0">
                  <a:pos x="51" y="22"/>
                </a:cxn>
                <a:cxn ang="0">
                  <a:pos x="51" y="22"/>
                </a:cxn>
                <a:cxn ang="0">
                  <a:pos x="49" y="17"/>
                </a:cxn>
                <a:cxn ang="0">
                  <a:pos x="48" y="12"/>
                </a:cxn>
                <a:cxn ang="0">
                  <a:pos x="45" y="8"/>
                </a:cxn>
                <a:cxn ang="0">
                  <a:pos x="43" y="5"/>
                </a:cxn>
                <a:cxn ang="0">
                  <a:pos x="39" y="3"/>
                </a:cxn>
                <a:cxn ang="0">
                  <a:pos x="35" y="2"/>
                </a:cxn>
                <a:cxn ang="0">
                  <a:pos x="27" y="0"/>
                </a:cxn>
                <a:cxn ang="0">
                  <a:pos x="19" y="2"/>
                </a:cxn>
                <a:cxn ang="0">
                  <a:pos x="15" y="3"/>
                </a:cxn>
                <a:cxn ang="0">
                  <a:pos x="11" y="5"/>
                </a:cxn>
                <a:cxn ang="0">
                  <a:pos x="9" y="8"/>
                </a:cxn>
                <a:cxn ang="0">
                  <a:pos x="6" y="12"/>
                </a:cxn>
                <a:cxn ang="0">
                  <a:pos x="5" y="17"/>
                </a:cxn>
                <a:cxn ang="0">
                  <a:pos x="5" y="22"/>
                </a:cxn>
                <a:cxn ang="0">
                  <a:pos x="5" y="22"/>
                </a:cxn>
                <a:cxn ang="0">
                  <a:pos x="5" y="186"/>
                </a:cxn>
                <a:cxn ang="0">
                  <a:pos x="5" y="268"/>
                </a:cxn>
                <a:cxn ang="0">
                  <a:pos x="4" y="309"/>
                </a:cxn>
                <a:cxn ang="0">
                  <a:pos x="2" y="351"/>
                </a:cxn>
                <a:cxn ang="0">
                  <a:pos x="2" y="351"/>
                </a:cxn>
                <a:cxn ang="0">
                  <a:pos x="1" y="383"/>
                </a:cxn>
                <a:cxn ang="0">
                  <a:pos x="0" y="415"/>
                </a:cxn>
                <a:cxn ang="0">
                  <a:pos x="1" y="479"/>
                </a:cxn>
                <a:cxn ang="0">
                  <a:pos x="4" y="543"/>
                </a:cxn>
                <a:cxn ang="0">
                  <a:pos x="5" y="608"/>
                </a:cxn>
                <a:cxn ang="0">
                  <a:pos x="5" y="608"/>
                </a:cxn>
                <a:cxn ang="0">
                  <a:pos x="5" y="614"/>
                </a:cxn>
                <a:cxn ang="0">
                  <a:pos x="6" y="618"/>
                </a:cxn>
                <a:cxn ang="0">
                  <a:pos x="9" y="621"/>
                </a:cxn>
                <a:cxn ang="0">
                  <a:pos x="11" y="625"/>
                </a:cxn>
                <a:cxn ang="0">
                  <a:pos x="15" y="627"/>
                </a:cxn>
                <a:cxn ang="0">
                  <a:pos x="19" y="629"/>
                </a:cxn>
                <a:cxn ang="0">
                  <a:pos x="27" y="631"/>
                </a:cxn>
                <a:cxn ang="0">
                  <a:pos x="35" y="629"/>
                </a:cxn>
                <a:cxn ang="0">
                  <a:pos x="39" y="627"/>
                </a:cxn>
                <a:cxn ang="0">
                  <a:pos x="43" y="625"/>
                </a:cxn>
                <a:cxn ang="0">
                  <a:pos x="45" y="621"/>
                </a:cxn>
                <a:cxn ang="0">
                  <a:pos x="48" y="618"/>
                </a:cxn>
                <a:cxn ang="0">
                  <a:pos x="49" y="614"/>
                </a:cxn>
                <a:cxn ang="0">
                  <a:pos x="51" y="608"/>
                </a:cxn>
                <a:cxn ang="0">
                  <a:pos x="51" y="601"/>
                </a:cxn>
                <a:cxn ang="0">
                  <a:pos x="51" y="601"/>
                </a:cxn>
                <a:cxn ang="0">
                  <a:pos x="49" y="599"/>
                </a:cxn>
                <a:cxn ang="0">
                  <a:pos x="49" y="599"/>
                </a:cxn>
                <a:cxn ang="0">
                  <a:pos x="48" y="538"/>
                </a:cxn>
                <a:cxn ang="0">
                  <a:pos x="47" y="475"/>
                </a:cxn>
                <a:cxn ang="0">
                  <a:pos x="45" y="414"/>
                </a:cxn>
                <a:cxn ang="0">
                  <a:pos x="45" y="382"/>
                </a:cxn>
                <a:cxn ang="0">
                  <a:pos x="48" y="351"/>
                </a:cxn>
                <a:cxn ang="0">
                  <a:pos x="48" y="351"/>
                </a:cxn>
              </a:cxnLst>
              <a:rect l="0" t="0" r="r" b="b"/>
              <a:pathLst>
                <a:path w="51" h="631">
                  <a:moveTo>
                    <a:pt x="48" y="351"/>
                  </a:moveTo>
                  <a:lnTo>
                    <a:pt x="48" y="351"/>
                  </a:lnTo>
                  <a:lnTo>
                    <a:pt x="49" y="309"/>
                  </a:lnTo>
                  <a:lnTo>
                    <a:pt x="51" y="268"/>
                  </a:lnTo>
                  <a:lnTo>
                    <a:pt x="51" y="186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49" y="17"/>
                  </a:lnTo>
                  <a:lnTo>
                    <a:pt x="48" y="12"/>
                  </a:lnTo>
                  <a:lnTo>
                    <a:pt x="45" y="8"/>
                  </a:lnTo>
                  <a:lnTo>
                    <a:pt x="43" y="5"/>
                  </a:lnTo>
                  <a:lnTo>
                    <a:pt x="39" y="3"/>
                  </a:lnTo>
                  <a:lnTo>
                    <a:pt x="35" y="2"/>
                  </a:lnTo>
                  <a:lnTo>
                    <a:pt x="27" y="0"/>
                  </a:lnTo>
                  <a:lnTo>
                    <a:pt x="19" y="2"/>
                  </a:lnTo>
                  <a:lnTo>
                    <a:pt x="15" y="3"/>
                  </a:lnTo>
                  <a:lnTo>
                    <a:pt x="11" y="5"/>
                  </a:lnTo>
                  <a:lnTo>
                    <a:pt x="9" y="8"/>
                  </a:lnTo>
                  <a:lnTo>
                    <a:pt x="6" y="12"/>
                  </a:lnTo>
                  <a:lnTo>
                    <a:pt x="5" y="17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186"/>
                  </a:lnTo>
                  <a:lnTo>
                    <a:pt x="5" y="268"/>
                  </a:lnTo>
                  <a:lnTo>
                    <a:pt x="4" y="309"/>
                  </a:lnTo>
                  <a:lnTo>
                    <a:pt x="2" y="351"/>
                  </a:lnTo>
                  <a:lnTo>
                    <a:pt x="2" y="351"/>
                  </a:lnTo>
                  <a:lnTo>
                    <a:pt x="1" y="383"/>
                  </a:lnTo>
                  <a:lnTo>
                    <a:pt x="0" y="415"/>
                  </a:lnTo>
                  <a:lnTo>
                    <a:pt x="1" y="479"/>
                  </a:lnTo>
                  <a:lnTo>
                    <a:pt x="4" y="543"/>
                  </a:lnTo>
                  <a:lnTo>
                    <a:pt x="5" y="608"/>
                  </a:lnTo>
                  <a:lnTo>
                    <a:pt x="5" y="608"/>
                  </a:lnTo>
                  <a:lnTo>
                    <a:pt x="5" y="614"/>
                  </a:lnTo>
                  <a:lnTo>
                    <a:pt x="6" y="618"/>
                  </a:lnTo>
                  <a:lnTo>
                    <a:pt x="9" y="621"/>
                  </a:lnTo>
                  <a:lnTo>
                    <a:pt x="11" y="625"/>
                  </a:lnTo>
                  <a:lnTo>
                    <a:pt x="15" y="627"/>
                  </a:lnTo>
                  <a:lnTo>
                    <a:pt x="19" y="629"/>
                  </a:lnTo>
                  <a:lnTo>
                    <a:pt x="27" y="631"/>
                  </a:lnTo>
                  <a:lnTo>
                    <a:pt x="35" y="629"/>
                  </a:lnTo>
                  <a:lnTo>
                    <a:pt x="39" y="627"/>
                  </a:lnTo>
                  <a:lnTo>
                    <a:pt x="43" y="625"/>
                  </a:lnTo>
                  <a:lnTo>
                    <a:pt x="45" y="621"/>
                  </a:lnTo>
                  <a:lnTo>
                    <a:pt x="48" y="618"/>
                  </a:lnTo>
                  <a:lnTo>
                    <a:pt x="49" y="614"/>
                  </a:lnTo>
                  <a:lnTo>
                    <a:pt x="51" y="608"/>
                  </a:lnTo>
                  <a:lnTo>
                    <a:pt x="51" y="601"/>
                  </a:lnTo>
                  <a:lnTo>
                    <a:pt x="51" y="601"/>
                  </a:lnTo>
                  <a:lnTo>
                    <a:pt x="49" y="599"/>
                  </a:lnTo>
                  <a:lnTo>
                    <a:pt x="49" y="599"/>
                  </a:lnTo>
                  <a:lnTo>
                    <a:pt x="48" y="538"/>
                  </a:lnTo>
                  <a:lnTo>
                    <a:pt x="47" y="475"/>
                  </a:lnTo>
                  <a:lnTo>
                    <a:pt x="45" y="414"/>
                  </a:lnTo>
                  <a:lnTo>
                    <a:pt x="45" y="382"/>
                  </a:lnTo>
                  <a:lnTo>
                    <a:pt x="48" y="351"/>
                  </a:lnTo>
                  <a:lnTo>
                    <a:pt x="48" y="35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32" name="Freeform 593"/>
            <p:cNvSpPr>
              <a:spLocks noEditPoints="1"/>
            </p:cNvSpPr>
            <p:nvPr/>
          </p:nvSpPr>
          <p:spPr bwMode="auto">
            <a:xfrm>
              <a:off x="3290888" y="2516188"/>
              <a:ext cx="247650" cy="220663"/>
            </a:xfrm>
            <a:custGeom>
              <a:avLst/>
              <a:gdLst/>
              <a:ahLst/>
              <a:cxnLst>
                <a:cxn ang="0">
                  <a:pos x="620" y="66"/>
                </a:cxn>
                <a:cxn ang="0">
                  <a:pos x="597" y="23"/>
                </a:cxn>
                <a:cxn ang="0">
                  <a:pos x="577" y="10"/>
                </a:cxn>
                <a:cxn ang="0">
                  <a:pos x="370" y="0"/>
                </a:cxn>
                <a:cxn ang="0">
                  <a:pos x="349" y="19"/>
                </a:cxn>
                <a:cxn ang="0">
                  <a:pos x="348" y="76"/>
                </a:cxn>
                <a:cxn ang="0">
                  <a:pos x="358" y="160"/>
                </a:cxn>
                <a:cxn ang="0">
                  <a:pos x="348" y="246"/>
                </a:cxn>
                <a:cxn ang="0">
                  <a:pos x="315" y="268"/>
                </a:cxn>
                <a:cxn ang="0">
                  <a:pos x="278" y="259"/>
                </a:cxn>
                <a:cxn ang="0">
                  <a:pos x="261" y="212"/>
                </a:cxn>
                <a:cxn ang="0">
                  <a:pos x="253" y="153"/>
                </a:cxn>
                <a:cxn ang="0">
                  <a:pos x="229" y="108"/>
                </a:cxn>
                <a:cxn ang="0">
                  <a:pos x="154" y="63"/>
                </a:cxn>
                <a:cxn ang="0">
                  <a:pos x="90" y="62"/>
                </a:cxn>
                <a:cxn ang="0">
                  <a:pos x="34" y="91"/>
                </a:cxn>
                <a:cxn ang="0">
                  <a:pos x="4" y="147"/>
                </a:cxn>
                <a:cxn ang="0">
                  <a:pos x="7" y="275"/>
                </a:cxn>
                <a:cxn ang="0">
                  <a:pos x="18" y="353"/>
                </a:cxn>
                <a:cxn ang="0">
                  <a:pos x="65" y="448"/>
                </a:cxn>
                <a:cxn ang="0">
                  <a:pos x="117" y="496"/>
                </a:cxn>
                <a:cxn ang="0">
                  <a:pos x="195" y="533"/>
                </a:cxn>
                <a:cxn ang="0">
                  <a:pos x="350" y="555"/>
                </a:cxn>
                <a:cxn ang="0">
                  <a:pos x="435" y="543"/>
                </a:cxn>
                <a:cxn ang="0">
                  <a:pos x="524" y="492"/>
                </a:cxn>
                <a:cxn ang="0">
                  <a:pos x="605" y="401"/>
                </a:cxn>
                <a:cxn ang="0">
                  <a:pos x="618" y="283"/>
                </a:cxn>
                <a:cxn ang="0">
                  <a:pos x="617" y="151"/>
                </a:cxn>
                <a:cxn ang="0">
                  <a:pos x="566" y="373"/>
                </a:cxn>
                <a:cxn ang="0">
                  <a:pos x="512" y="441"/>
                </a:cxn>
                <a:cxn ang="0">
                  <a:pos x="433" y="495"/>
                </a:cxn>
                <a:cxn ang="0">
                  <a:pos x="382" y="504"/>
                </a:cxn>
                <a:cxn ang="0">
                  <a:pos x="331" y="508"/>
                </a:cxn>
                <a:cxn ang="0">
                  <a:pos x="240" y="499"/>
                </a:cxn>
                <a:cxn ang="0">
                  <a:pos x="200" y="480"/>
                </a:cxn>
                <a:cxn ang="0">
                  <a:pos x="129" y="445"/>
                </a:cxn>
                <a:cxn ang="0">
                  <a:pos x="79" y="381"/>
                </a:cxn>
                <a:cxn ang="0">
                  <a:pos x="55" y="288"/>
                </a:cxn>
                <a:cxn ang="0">
                  <a:pos x="45" y="172"/>
                </a:cxn>
                <a:cxn ang="0">
                  <a:pos x="56" y="144"/>
                </a:cxn>
                <a:cxn ang="0">
                  <a:pos x="69" y="118"/>
                </a:cxn>
                <a:cxn ang="0">
                  <a:pos x="136" y="108"/>
                </a:cxn>
                <a:cxn ang="0">
                  <a:pos x="198" y="146"/>
                </a:cxn>
                <a:cxn ang="0">
                  <a:pos x="209" y="172"/>
                </a:cxn>
                <a:cxn ang="0">
                  <a:pos x="217" y="200"/>
                </a:cxn>
                <a:cxn ang="0">
                  <a:pos x="238" y="287"/>
                </a:cxn>
                <a:cxn ang="0">
                  <a:pos x="281" y="310"/>
                </a:cxn>
                <a:cxn ang="0">
                  <a:pos x="355" y="308"/>
                </a:cxn>
                <a:cxn ang="0">
                  <a:pos x="392" y="262"/>
                </a:cxn>
                <a:cxn ang="0">
                  <a:pos x="401" y="160"/>
                </a:cxn>
                <a:cxn ang="0">
                  <a:pos x="392" y="46"/>
                </a:cxn>
                <a:cxn ang="0">
                  <a:pos x="565" y="54"/>
                </a:cxn>
                <a:cxn ang="0">
                  <a:pos x="578" y="104"/>
                </a:cxn>
                <a:cxn ang="0">
                  <a:pos x="565" y="197"/>
                </a:cxn>
                <a:cxn ang="0">
                  <a:pos x="574" y="327"/>
                </a:cxn>
              </a:cxnLst>
              <a:rect l="0" t="0" r="r" b="b"/>
              <a:pathLst>
                <a:path w="622" h="555">
                  <a:moveTo>
                    <a:pt x="617" y="151"/>
                  </a:moveTo>
                  <a:lnTo>
                    <a:pt x="617" y="151"/>
                  </a:lnTo>
                  <a:lnTo>
                    <a:pt x="621" y="118"/>
                  </a:lnTo>
                  <a:lnTo>
                    <a:pt x="622" y="101"/>
                  </a:lnTo>
                  <a:lnTo>
                    <a:pt x="622" y="83"/>
                  </a:lnTo>
                  <a:lnTo>
                    <a:pt x="620" y="66"/>
                  </a:lnTo>
                  <a:lnTo>
                    <a:pt x="614" y="50"/>
                  </a:lnTo>
                  <a:lnTo>
                    <a:pt x="612" y="42"/>
                  </a:lnTo>
                  <a:lnTo>
                    <a:pt x="608" y="36"/>
                  </a:lnTo>
                  <a:lnTo>
                    <a:pt x="603" y="28"/>
                  </a:lnTo>
                  <a:lnTo>
                    <a:pt x="597" y="23"/>
                  </a:lnTo>
                  <a:lnTo>
                    <a:pt x="597" y="23"/>
                  </a:lnTo>
                  <a:lnTo>
                    <a:pt x="594" y="19"/>
                  </a:lnTo>
                  <a:lnTo>
                    <a:pt x="588" y="16"/>
                  </a:lnTo>
                  <a:lnTo>
                    <a:pt x="584" y="15"/>
                  </a:lnTo>
                  <a:lnTo>
                    <a:pt x="579" y="16"/>
                  </a:lnTo>
                  <a:lnTo>
                    <a:pt x="579" y="16"/>
                  </a:lnTo>
                  <a:lnTo>
                    <a:pt x="577" y="10"/>
                  </a:lnTo>
                  <a:lnTo>
                    <a:pt x="573" y="4"/>
                  </a:lnTo>
                  <a:lnTo>
                    <a:pt x="566" y="2"/>
                  </a:lnTo>
                  <a:lnTo>
                    <a:pt x="558" y="0"/>
                  </a:lnTo>
                  <a:lnTo>
                    <a:pt x="376" y="0"/>
                  </a:lnTo>
                  <a:lnTo>
                    <a:pt x="376" y="0"/>
                  </a:lnTo>
                  <a:lnTo>
                    <a:pt x="370" y="0"/>
                  </a:lnTo>
                  <a:lnTo>
                    <a:pt x="365" y="3"/>
                  </a:lnTo>
                  <a:lnTo>
                    <a:pt x="359" y="7"/>
                  </a:lnTo>
                  <a:lnTo>
                    <a:pt x="357" y="11"/>
                  </a:lnTo>
                  <a:lnTo>
                    <a:pt x="357" y="11"/>
                  </a:lnTo>
                  <a:lnTo>
                    <a:pt x="352" y="15"/>
                  </a:lnTo>
                  <a:lnTo>
                    <a:pt x="349" y="19"/>
                  </a:lnTo>
                  <a:lnTo>
                    <a:pt x="346" y="24"/>
                  </a:lnTo>
                  <a:lnTo>
                    <a:pt x="345" y="30"/>
                  </a:lnTo>
                  <a:lnTo>
                    <a:pt x="345" y="30"/>
                  </a:lnTo>
                  <a:lnTo>
                    <a:pt x="345" y="46"/>
                  </a:lnTo>
                  <a:lnTo>
                    <a:pt x="346" y="62"/>
                  </a:lnTo>
                  <a:lnTo>
                    <a:pt x="348" y="76"/>
                  </a:lnTo>
                  <a:lnTo>
                    <a:pt x="352" y="92"/>
                  </a:lnTo>
                  <a:lnTo>
                    <a:pt x="352" y="92"/>
                  </a:lnTo>
                  <a:lnTo>
                    <a:pt x="355" y="108"/>
                  </a:lnTo>
                  <a:lnTo>
                    <a:pt x="358" y="125"/>
                  </a:lnTo>
                  <a:lnTo>
                    <a:pt x="358" y="142"/>
                  </a:lnTo>
                  <a:lnTo>
                    <a:pt x="358" y="160"/>
                  </a:lnTo>
                  <a:lnTo>
                    <a:pt x="355" y="195"/>
                  </a:lnTo>
                  <a:lnTo>
                    <a:pt x="353" y="228"/>
                  </a:lnTo>
                  <a:lnTo>
                    <a:pt x="353" y="228"/>
                  </a:lnTo>
                  <a:lnTo>
                    <a:pt x="353" y="234"/>
                  </a:lnTo>
                  <a:lnTo>
                    <a:pt x="350" y="241"/>
                  </a:lnTo>
                  <a:lnTo>
                    <a:pt x="348" y="246"/>
                  </a:lnTo>
                  <a:lnTo>
                    <a:pt x="344" y="251"/>
                  </a:lnTo>
                  <a:lnTo>
                    <a:pt x="338" y="257"/>
                  </a:lnTo>
                  <a:lnTo>
                    <a:pt x="333" y="261"/>
                  </a:lnTo>
                  <a:lnTo>
                    <a:pt x="328" y="263"/>
                  </a:lnTo>
                  <a:lnTo>
                    <a:pt x="321" y="267"/>
                  </a:lnTo>
                  <a:lnTo>
                    <a:pt x="315" y="268"/>
                  </a:lnTo>
                  <a:lnTo>
                    <a:pt x="308" y="270"/>
                  </a:lnTo>
                  <a:lnTo>
                    <a:pt x="302" y="270"/>
                  </a:lnTo>
                  <a:lnTo>
                    <a:pt x="295" y="268"/>
                  </a:lnTo>
                  <a:lnTo>
                    <a:pt x="289" y="267"/>
                  </a:lnTo>
                  <a:lnTo>
                    <a:pt x="283" y="263"/>
                  </a:lnTo>
                  <a:lnTo>
                    <a:pt x="278" y="259"/>
                  </a:lnTo>
                  <a:lnTo>
                    <a:pt x="274" y="254"/>
                  </a:lnTo>
                  <a:lnTo>
                    <a:pt x="274" y="254"/>
                  </a:lnTo>
                  <a:lnTo>
                    <a:pt x="269" y="245"/>
                  </a:lnTo>
                  <a:lnTo>
                    <a:pt x="265" y="234"/>
                  </a:lnTo>
                  <a:lnTo>
                    <a:pt x="263" y="223"/>
                  </a:lnTo>
                  <a:lnTo>
                    <a:pt x="261" y="212"/>
                  </a:lnTo>
                  <a:lnTo>
                    <a:pt x="259" y="190"/>
                  </a:lnTo>
                  <a:lnTo>
                    <a:pt x="256" y="178"/>
                  </a:lnTo>
                  <a:lnTo>
                    <a:pt x="253" y="168"/>
                  </a:lnTo>
                  <a:lnTo>
                    <a:pt x="253" y="168"/>
                  </a:lnTo>
                  <a:lnTo>
                    <a:pt x="255" y="161"/>
                  </a:lnTo>
                  <a:lnTo>
                    <a:pt x="253" y="153"/>
                  </a:lnTo>
                  <a:lnTo>
                    <a:pt x="253" y="153"/>
                  </a:lnTo>
                  <a:lnTo>
                    <a:pt x="249" y="143"/>
                  </a:lnTo>
                  <a:lnTo>
                    <a:pt x="246" y="134"/>
                  </a:lnTo>
                  <a:lnTo>
                    <a:pt x="240" y="125"/>
                  </a:lnTo>
                  <a:lnTo>
                    <a:pt x="235" y="115"/>
                  </a:lnTo>
                  <a:lnTo>
                    <a:pt x="229" y="108"/>
                  </a:lnTo>
                  <a:lnTo>
                    <a:pt x="222" y="101"/>
                  </a:lnTo>
                  <a:lnTo>
                    <a:pt x="215" y="95"/>
                  </a:lnTo>
                  <a:lnTo>
                    <a:pt x="208" y="88"/>
                  </a:lnTo>
                  <a:lnTo>
                    <a:pt x="192" y="78"/>
                  </a:lnTo>
                  <a:lnTo>
                    <a:pt x="174" y="70"/>
                  </a:lnTo>
                  <a:lnTo>
                    <a:pt x="154" y="63"/>
                  </a:lnTo>
                  <a:lnTo>
                    <a:pt x="132" y="61"/>
                  </a:lnTo>
                  <a:lnTo>
                    <a:pt x="132" y="61"/>
                  </a:lnTo>
                  <a:lnTo>
                    <a:pt x="121" y="59"/>
                  </a:lnTo>
                  <a:lnTo>
                    <a:pt x="111" y="59"/>
                  </a:lnTo>
                  <a:lnTo>
                    <a:pt x="100" y="61"/>
                  </a:lnTo>
                  <a:lnTo>
                    <a:pt x="90" y="62"/>
                  </a:lnTo>
                  <a:lnTo>
                    <a:pt x="79" y="64"/>
                  </a:lnTo>
                  <a:lnTo>
                    <a:pt x="69" y="68"/>
                  </a:lnTo>
                  <a:lnTo>
                    <a:pt x="59" y="74"/>
                  </a:lnTo>
                  <a:lnTo>
                    <a:pt x="49" y="78"/>
                  </a:lnTo>
                  <a:lnTo>
                    <a:pt x="41" y="84"/>
                  </a:lnTo>
                  <a:lnTo>
                    <a:pt x="34" y="91"/>
                  </a:lnTo>
                  <a:lnTo>
                    <a:pt x="26" y="98"/>
                  </a:lnTo>
                  <a:lnTo>
                    <a:pt x="19" y="106"/>
                  </a:lnTo>
                  <a:lnTo>
                    <a:pt x="14" y="115"/>
                  </a:lnTo>
                  <a:lnTo>
                    <a:pt x="9" y="125"/>
                  </a:lnTo>
                  <a:lnTo>
                    <a:pt x="6" y="135"/>
                  </a:lnTo>
                  <a:lnTo>
                    <a:pt x="4" y="147"/>
                  </a:lnTo>
                  <a:lnTo>
                    <a:pt x="4" y="147"/>
                  </a:lnTo>
                  <a:lnTo>
                    <a:pt x="1" y="168"/>
                  </a:lnTo>
                  <a:lnTo>
                    <a:pt x="0" y="189"/>
                  </a:lnTo>
                  <a:lnTo>
                    <a:pt x="0" y="211"/>
                  </a:lnTo>
                  <a:lnTo>
                    <a:pt x="2" y="232"/>
                  </a:lnTo>
                  <a:lnTo>
                    <a:pt x="7" y="275"/>
                  </a:lnTo>
                  <a:lnTo>
                    <a:pt x="10" y="297"/>
                  </a:lnTo>
                  <a:lnTo>
                    <a:pt x="10" y="318"/>
                  </a:lnTo>
                  <a:lnTo>
                    <a:pt x="10" y="318"/>
                  </a:lnTo>
                  <a:lnTo>
                    <a:pt x="11" y="326"/>
                  </a:lnTo>
                  <a:lnTo>
                    <a:pt x="13" y="335"/>
                  </a:lnTo>
                  <a:lnTo>
                    <a:pt x="18" y="353"/>
                  </a:lnTo>
                  <a:lnTo>
                    <a:pt x="26" y="372"/>
                  </a:lnTo>
                  <a:lnTo>
                    <a:pt x="34" y="387"/>
                  </a:lnTo>
                  <a:lnTo>
                    <a:pt x="34" y="387"/>
                  </a:lnTo>
                  <a:lnTo>
                    <a:pt x="43" y="407"/>
                  </a:lnTo>
                  <a:lnTo>
                    <a:pt x="53" y="428"/>
                  </a:lnTo>
                  <a:lnTo>
                    <a:pt x="65" y="448"/>
                  </a:lnTo>
                  <a:lnTo>
                    <a:pt x="72" y="457"/>
                  </a:lnTo>
                  <a:lnTo>
                    <a:pt x="78" y="466"/>
                  </a:lnTo>
                  <a:lnTo>
                    <a:pt x="78" y="466"/>
                  </a:lnTo>
                  <a:lnTo>
                    <a:pt x="90" y="475"/>
                  </a:lnTo>
                  <a:lnTo>
                    <a:pt x="103" y="486"/>
                  </a:lnTo>
                  <a:lnTo>
                    <a:pt x="117" y="496"/>
                  </a:lnTo>
                  <a:lnTo>
                    <a:pt x="133" y="505"/>
                  </a:lnTo>
                  <a:lnTo>
                    <a:pt x="149" y="514"/>
                  </a:lnTo>
                  <a:lnTo>
                    <a:pt x="164" y="522"/>
                  </a:lnTo>
                  <a:lnTo>
                    <a:pt x="180" y="527"/>
                  </a:lnTo>
                  <a:lnTo>
                    <a:pt x="195" y="533"/>
                  </a:lnTo>
                  <a:lnTo>
                    <a:pt x="195" y="533"/>
                  </a:lnTo>
                  <a:lnTo>
                    <a:pt x="238" y="542"/>
                  </a:lnTo>
                  <a:lnTo>
                    <a:pt x="260" y="547"/>
                  </a:lnTo>
                  <a:lnTo>
                    <a:pt x="283" y="551"/>
                  </a:lnTo>
                  <a:lnTo>
                    <a:pt x="306" y="554"/>
                  </a:lnTo>
                  <a:lnTo>
                    <a:pt x="328" y="555"/>
                  </a:lnTo>
                  <a:lnTo>
                    <a:pt x="350" y="555"/>
                  </a:lnTo>
                  <a:lnTo>
                    <a:pt x="372" y="554"/>
                  </a:lnTo>
                  <a:lnTo>
                    <a:pt x="372" y="554"/>
                  </a:lnTo>
                  <a:lnTo>
                    <a:pt x="404" y="548"/>
                  </a:lnTo>
                  <a:lnTo>
                    <a:pt x="420" y="547"/>
                  </a:lnTo>
                  <a:lnTo>
                    <a:pt x="435" y="543"/>
                  </a:lnTo>
                  <a:lnTo>
                    <a:pt x="435" y="543"/>
                  </a:lnTo>
                  <a:lnTo>
                    <a:pt x="448" y="539"/>
                  </a:lnTo>
                  <a:lnTo>
                    <a:pt x="459" y="533"/>
                  </a:lnTo>
                  <a:lnTo>
                    <a:pt x="481" y="520"/>
                  </a:lnTo>
                  <a:lnTo>
                    <a:pt x="503" y="505"/>
                  </a:lnTo>
                  <a:lnTo>
                    <a:pt x="524" y="492"/>
                  </a:lnTo>
                  <a:lnTo>
                    <a:pt x="524" y="492"/>
                  </a:lnTo>
                  <a:lnTo>
                    <a:pt x="541" y="482"/>
                  </a:lnTo>
                  <a:lnTo>
                    <a:pt x="557" y="469"/>
                  </a:lnTo>
                  <a:lnTo>
                    <a:pt x="571" y="453"/>
                  </a:lnTo>
                  <a:lnTo>
                    <a:pt x="584" y="437"/>
                  </a:lnTo>
                  <a:lnTo>
                    <a:pt x="596" y="419"/>
                  </a:lnTo>
                  <a:lnTo>
                    <a:pt x="605" y="401"/>
                  </a:lnTo>
                  <a:lnTo>
                    <a:pt x="613" y="382"/>
                  </a:lnTo>
                  <a:lnTo>
                    <a:pt x="617" y="363"/>
                  </a:lnTo>
                  <a:lnTo>
                    <a:pt x="617" y="363"/>
                  </a:lnTo>
                  <a:lnTo>
                    <a:pt x="618" y="336"/>
                  </a:lnTo>
                  <a:lnTo>
                    <a:pt x="620" y="309"/>
                  </a:lnTo>
                  <a:lnTo>
                    <a:pt x="618" y="283"/>
                  </a:lnTo>
                  <a:lnTo>
                    <a:pt x="616" y="257"/>
                  </a:lnTo>
                  <a:lnTo>
                    <a:pt x="614" y="231"/>
                  </a:lnTo>
                  <a:lnTo>
                    <a:pt x="614" y="204"/>
                  </a:lnTo>
                  <a:lnTo>
                    <a:pt x="614" y="178"/>
                  </a:lnTo>
                  <a:lnTo>
                    <a:pt x="617" y="151"/>
                  </a:lnTo>
                  <a:lnTo>
                    <a:pt x="617" y="151"/>
                  </a:lnTo>
                  <a:close/>
                  <a:moveTo>
                    <a:pt x="574" y="327"/>
                  </a:moveTo>
                  <a:lnTo>
                    <a:pt x="574" y="327"/>
                  </a:lnTo>
                  <a:lnTo>
                    <a:pt x="574" y="340"/>
                  </a:lnTo>
                  <a:lnTo>
                    <a:pt x="571" y="352"/>
                  </a:lnTo>
                  <a:lnTo>
                    <a:pt x="569" y="363"/>
                  </a:lnTo>
                  <a:lnTo>
                    <a:pt x="566" y="373"/>
                  </a:lnTo>
                  <a:lnTo>
                    <a:pt x="561" y="384"/>
                  </a:lnTo>
                  <a:lnTo>
                    <a:pt x="557" y="393"/>
                  </a:lnTo>
                  <a:lnTo>
                    <a:pt x="550" y="402"/>
                  </a:lnTo>
                  <a:lnTo>
                    <a:pt x="544" y="411"/>
                  </a:lnTo>
                  <a:lnTo>
                    <a:pt x="529" y="427"/>
                  </a:lnTo>
                  <a:lnTo>
                    <a:pt x="512" y="441"/>
                  </a:lnTo>
                  <a:lnTo>
                    <a:pt x="494" y="455"/>
                  </a:lnTo>
                  <a:lnTo>
                    <a:pt x="474" y="469"/>
                  </a:lnTo>
                  <a:lnTo>
                    <a:pt x="474" y="469"/>
                  </a:lnTo>
                  <a:lnTo>
                    <a:pt x="459" y="479"/>
                  </a:lnTo>
                  <a:lnTo>
                    <a:pt x="442" y="491"/>
                  </a:lnTo>
                  <a:lnTo>
                    <a:pt x="433" y="495"/>
                  </a:lnTo>
                  <a:lnTo>
                    <a:pt x="423" y="499"/>
                  </a:lnTo>
                  <a:lnTo>
                    <a:pt x="414" y="501"/>
                  </a:lnTo>
                  <a:lnTo>
                    <a:pt x="404" y="503"/>
                  </a:lnTo>
                  <a:lnTo>
                    <a:pt x="404" y="503"/>
                  </a:lnTo>
                  <a:lnTo>
                    <a:pt x="392" y="503"/>
                  </a:lnTo>
                  <a:lnTo>
                    <a:pt x="382" y="504"/>
                  </a:lnTo>
                  <a:lnTo>
                    <a:pt x="371" y="505"/>
                  </a:lnTo>
                  <a:lnTo>
                    <a:pt x="359" y="509"/>
                  </a:lnTo>
                  <a:lnTo>
                    <a:pt x="359" y="509"/>
                  </a:lnTo>
                  <a:lnTo>
                    <a:pt x="354" y="510"/>
                  </a:lnTo>
                  <a:lnTo>
                    <a:pt x="348" y="510"/>
                  </a:lnTo>
                  <a:lnTo>
                    <a:pt x="331" y="508"/>
                  </a:lnTo>
                  <a:lnTo>
                    <a:pt x="314" y="505"/>
                  </a:lnTo>
                  <a:lnTo>
                    <a:pt x="299" y="503"/>
                  </a:lnTo>
                  <a:lnTo>
                    <a:pt x="299" y="503"/>
                  </a:lnTo>
                  <a:lnTo>
                    <a:pt x="278" y="501"/>
                  </a:lnTo>
                  <a:lnTo>
                    <a:pt x="253" y="500"/>
                  </a:lnTo>
                  <a:lnTo>
                    <a:pt x="240" y="499"/>
                  </a:lnTo>
                  <a:lnTo>
                    <a:pt x="229" y="496"/>
                  </a:lnTo>
                  <a:lnTo>
                    <a:pt x="217" y="492"/>
                  </a:lnTo>
                  <a:lnTo>
                    <a:pt x="209" y="487"/>
                  </a:lnTo>
                  <a:lnTo>
                    <a:pt x="209" y="487"/>
                  </a:lnTo>
                  <a:lnTo>
                    <a:pt x="205" y="483"/>
                  </a:lnTo>
                  <a:lnTo>
                    <a:pt x="200" y="480"/>
                  </a:lnTo>
                  <a:lnTo>
                    <a:pt x="191" y="476"/>
                  </a:lnTo>
                  <a:lnTo>
                    <a:pt x="180" y="472"/>
                  </a:lnTo>
                  <a:lnTo>
                    <a:pt x="171" y="469"/>
                  </a:lnTo>
                  <a:lnTo>
                    <a:pt x="171" y="469"/>
                  </a:lnTo>
                  <a:lnTo>
                    <a:pt x="129" y="445"/>
                  </a:lnTo>
                  <a:lnTo>
                    <a:pt x="129" y="445"/>
                  </a:lnTo>
                  <a:lnTo>
                    <a:pt x="123" y="441"/>
                  </a:lnTo>
                  <a:lnTo>
                    <a:pt x="116" y="435"/>
                  </a:lnTo>
                  <a:lnTo>
                    <a:pt x="110" y="428"/>
                  </a:lnTo>
                  <a:lnTo>
                    <a:pt x="103" y="420"/>
                  </a:lnTo>
                  <a:lnTo>
                    <a:pt x="91" y="402"/>
                  </a:lnTo>
                  <a:lnTo>
                    <a:pt x="79" y="381"/>
                  </a:lnTo>
                  <a:lnTo>
                    <a:pt x="70" y="360"/>
                  </a:lnTo>
                  <a:lnTo>
                    <a:pt x="62" y="339"/>
                  </a:lnTo>
                  <a:lnTo>
                    <a:pt x="59" y="321"/>
                  </a:lnTo>
                  <a:lnTo>
                    <a:pt x="56" y="305"/>
                  </a:lnTo>
                  <a:lnTo>
                    <a:pt x="56" y="305"/>
                  </a:lnTo>
                  <a:lnTo>
                    <a:pt x="55" y="288"/>
                  </a:lnTo>
                  <a:lnTo>
                    <a:pt x="53" y="272"/>
                  </a:lnTo>
                  <a:lnTo>
                    <a:pt x="48" y="238"/>
                  </a:lnTo>
                  <a:lnTo>
                    <a:pt x="47" y="221"/>
                  </a:lnTo>
                  <a:lnTo>
                    <a:pt x="45" y="204"/>
                  </a:lnTo>
                  <a:lnTo>
                    <a:pt x="44" y="187"/>
                  </a:lnTo>
                  <a:lnTo>
                    <a:pt x="45" y="172"/>
                  </a:lnTo>
                  <a:lnTo>
                    <a:pt x="45" y="172"/>
                  </a:lnTo>
                  <a:lnTo>
                    <a:pt x="49" y="168"/>
                  </a:lnTo>
                  <a:lnTo>
                    <a:pt x="53" y="164"/>
                  </a:lnTo>
                  <a:lnTo>
                    <a:pt x="56" y="159"/>
                  </a:lnTo>
                  <a:lnTo>
                    <a:pt x="56" y="152"/>
                  </a:lnTo>
                  <a:lnTo>
                    <a:pt x="56" y="144"/>
                  </a:lnTo>
                  <a:lnTo>
                    <a:pt x="56" y="144"/>
                  </a:lnTo>
                  <a:lnTo>
                    <a:pt x="56" y="140"/>
                  </a:lnTo>
                  <a:lnTo>
                    <a:pt x="55" y="136"/>
                  </a:lnTo>
                  <a:lnTo>
                    <a:pt x="55" y="136"/>
                  </a:lnTo>
                  <a:lnTo>
                    <a:pt x="61" y="126"/>
                  </a:lnTo>
                  <a:lnTo>
                    <a:pt x="69" y="118"/>
                  </a:lnTo>
                  <a:lnTo>
                    <a:pt x="78" y="113"/>
                  </a:lnTo>
                  <a:lnTo>
                    <a:pt x="89" y="108"/>
                  </a:lnTo>
                  <a:lnTo>
                    <a:pt x="100" y="105"/>
                  </a:lnTo>
                  <a:lnTo>
                    <a:pt x="112" y="105"/>
                  </a:lnTo>
                  <a:lnTo>
                    <a:pt x="124" y="105"/>
                  </a:lnTo>
                  <a:lnTo>
                    <a:pt x="136" y="108"/>
                  </a:lnTo>
                  <a:lnTo>
                    <a:pt x="149" y="110"/>
                  </a:lnTo>
                  <a:lnTo>
                    <a:pt x="161" y="115"/>
                  </a:lnTo>
                  <a:lnTo>
                    <a:pt x="171" y="121"/>
                  </a:lnTo>
                  <a:lnTo>
                    <a:pt x="181" y="129"/>
                  </a:lnTo>
                  <a:lnTo>
                    <a:pt x="191" y="136"/>
                  </a:lnTo>
                  <a:lnTo>
                    <a:pt x="198" y="146"/>
                  </a:lnTo>
                  <a:lnTo>
                    <a:pt x="205" y="155"/>
                  </a:lnTo>
                  <a:lnTo>
                    <a:pt x="209" y="166"/>
                  </a:lnTo>
                  <a:lnTo>
                    <a:pt x="209" y="166"/>
                  </a:lnTo>
                  <a:lnTo>
                    <a:pt x="210" y="168"/>
                  </a:lnTo>
                  <a:lnTo>
                    <a:pt x="210" y="168"/>
                  </a:lnTo>
                  <a:lnTo>
                    <a:pt x="209" y="172"/>
                  </a:lnTo>
                  <a:lnTo>
                    <a:pt x="209" y="177"/>
                  </a:lnTo>
                  <a:lnTo>
                    <a:pt x="209" y="182"/>
                  </a:lnTo>
                  <a:lnTo>
                    <a:pt x="212" y="187"/>
                  </a:lnTo>
                  <a:lnTo>
                    <a:pt x="212" y="187"/>
                  </a:lnTo>
                  <a:lnTo>
                    <a:pt x="214" y="194"/>
                  </a:lnTo>
                  <a:lnTo>
                    <a:pt x="217" y="200"/>
                  </a:lnTo>
                  <a:lnTo>
                    <a:pt x="221" y="216"/>
                  </a:lnTo>
                  <a:lnTo>
                    <a:pt x="225" y="249"/>
                  </a:lnTo>
                  <a:lnTo>
                    <a:pt x="229" y="266"/>
                  </a:lnTo>
                  <a:lnTo>
                    <a:pt x="231" y="274"/>
                  </a:lnTo>
                  <a:lnTo>
                    <a:pt x="234" y="280"/>
                  </a:lnTo>
                  <a:lnTo>
                    <a:pt x="238" y="287"/>
                  </a:lnTo>
                  <a:lnTo>
                    <a:pt x="243" y="293"/>
                  </a:lnTo>
                  <a:lnTo>
                    <a:pt x="249" y="299"/>
                  </a:lnTo>
                  <a:lnTo>
                    <a:pt x="257" y="302"/>
                  </a:lnTo>
                  <a:lnTo>
                    <a:pt x="257" y="302"/>
                  </a:lnTo>
                  <a:lnTo>
                    <a:pt x="268" y="306"/>
                  </a:lnTo>
                  <a:lnTo>
                    <a:pt x="281" y="310"/>
                  </a:lnTo>
                  <a:lnTo>
                    <a:pt x="295" y="313"/>
                  </a:lnTo>
                  <a:lnTo>
                    <a:pt x="310" y="316"/>
                  </a:lnTo>
                  <a:lnTo>
                    <a:pt x="324" y="316"/>
                  </a:lnTo>
                  <a:lnTo>
                    <a:pt x="338" y="314"/>
                  </a:lnTo>
                  <a:lnTo>
                    <a:pt x="350" y="310"/>
                  </a:lnTo>
                  <a:lnTo>
                    <a:pt x="355" y="308"/>
                  </a:lnTo>
                  <a:lnTo>
                    <a:pt x="361" y="305"/>
                  </a:lnTo>
                  <a:lnTo>
                    <a:pt x="361" y="305"/>
                  </a:lnTo>
                  <a:lnTo>
                    <a:pt x="372" y="295"/>
                  </a:lnTo>
                  <a:lnTo>
                    <a:pt x="380" y="284"/>
                  </a:lnTo>
                  <a:lnTo>
                    <a:pt x="388" y="274"/>
                  </a:lnTo>
                  <a:lnTo>
                    <a:pt x="392" y="262"/>
                  </a:lnTo>
                  <a:lnTo>
                    <a:pt x="396" y="250"/>
                  </a:lnTo>
                  <a:lnTo>
                    <a:pt x="397" y="237"/>
                  </a:lnTo>
                  <a:lnTo>
                    <a:pt x="399" y="208"/>
                  </a:lnTo>
                  <a:lnTo>
                    <a:pt x="399" y="208"/>
                  </a:lnTo>
                  <a:lnTo>
                    <a:pt x="400" y="185"/>
                  </a:lnTo>
                  <a:lnTo>
                    <a:pt x="401" y="160"/>
                  </a:lnTo>
                  <a:lnTo>
                    <a:pt x="403" y="135"/>
                  </a:lnTo>
                  <a:lnTo>
                    <a:pt x="401" y="122"/>
                  </a:lnTo>
                  <a:lnTo>
                    <a:pt x="400" y="110"/>
                  </a:lnTo>
                  <a:lnTo>
                    <a:pt x="400" y="110"/>
                  </a:lnTo>
                  <a:lnTo>
                    <a:pt x="396" y="78"/>
                  </a:lnTo>
                  <a:lnTo>
                    <a:pt x="392" y="46"/>
                  </a:lnTo>
                  <a:lnTo>
                    <a:pt x="558" y="46"/>
                  </a:lnTo>
                  <a:lnTo>
                    <a:pt x="558" y="46"/>
                  </a:lnTo>
                  <a:lnTo>
                    <a:pt x="560" y="46"/>
                  </a:lnTo>
                  <a:lnTo>
                    <a:pt x="560" y="46"/>
                  </a:lnTo>
                  <a:lnTo>
                    <a:pt x="562" y="50"/>
                  </a:lnTo>
                  <a:lnTo>
                    <a:pt x="565" y="54"/>
                  </a:lnTo>
                  <a:lnTo>
                    <a:pt x="565" y="54"/>
                  </a:lnTo>
                  <a:lnTo>
                    <a:pt x="570" y="61"/>
                  </a:lnTo>
                  <a:lnTo>
                    <a:pt x="574" y="67"/>
                  </a:lnTo>
                  <a:lnTo>
                    <a:pt x="577" y="75"/>
                  </a:lnTo>
                  <a:lnTo>
                    <a:pt x="578" y="84"/>
                  </a:lnTo>
                  <a:lnTo>
                    <a:pt x="578" y="104"/>
                  </a:lnTo>
                  <a:lnTo>
                    <a:pt x="577" y="123"/>
                  </a:lnTo>
                  <a:lnTo>
                    <a:pt x="573" y="144"/>
                  </a:lnTo>
                  <a:lnTo>
                    <a:pt x="570" y="164"/>
                  </a:lnTo>
                  <a:lnTo>
                    <a:pt x="566" y="182"/>
                  </a:lnTo>
                  <a:lnTo>
                    <a:pt x="565" y="197"/>
                  </a:lnTo>
                  <a:lnTo>
                    <a:pt x="565" y="197"/>
                  </a:lnTo>
                  <a:lnTo>
                    <a:pt x="565" y="212"/>
                  </a:lnTo>
                  <a:lnTo>
                    <a:pt x="566" y="229"/>
                  </a:lnTo>
                  <a:lnTo>
                    <a:pt x="569" y="262"/>
                  </a:lnTo>
                  <a:lnTo>
                    <a:pt x="573" y="295"/>
                  </a:lnTo>
                  <a:lnTo>
                    <a:pt x="574" y="310"/>
                  </a:lnTo>
                  <a:lnTo>
                    <a:pt x="574" y="327"/>
                  </a:lnTo>
                  <a:lnTo>
                    <a:pt x="574" y="32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33" name="Freeform 594"/>
            <p:cNvSpPr/>
            <p:nvPr/>
          </p:nvSpPr>
          <p:spPr bwMode="auto">
            <a:xfrm>
              <a:off x="3319463" y="2089150"/>
              <a:ext cx="122238" cy="193675"/>
            </a:xfrm>
            <a:custGeom>
              <a:avLst/>
              <a:gdLst/>
              <a:ahLst/>
              <a:cxnLst>
                <a:cxn ang="0">
                  <a:pos x="273" y="1"/>
                </a:cxn>
                <a:cxn ang="0">
                  <a:pos x="223" y="27"/>
                </a:cxn>
                <a:cxn ang="0">
                  <a:pos x="194" y="47"/>
                </a:cxn>
                <a:cxn ang="0">
                  <a:pos x="168" y="68"/>
                </a:cxn>
                <a:cxn ang="0">
                  <a:pos x="133" y="104"/>
                </a:cxn>
                <a:cxn ang="0">
                  <a:pos x="92" y="162"/>
                </a:cxn>
                <a:cxn ang="0">
                  <a:pos x="73" y="193"/>
                </a:cxn>
                <a:cxn ang="0">
                  <a:pos x="44" y="257"/>
                </a:cxn>
                <a:cxn ang="0">
                  <a:pos x="23" y="323"/>
                </a:cxn>
                <a:cxn ang="0">
                  <a:pos x="9" y="389"/>
                </a:cxn>
                <a:cxn ang="0">
                  <a:pos x="0" y="457"/>
                </a:cxn>
                <a:cxn ang="0">
                  <a:pos x="0" y="464"/>
                </a:cxn>
                <a:cxn ang="0">
                  <a:pos x="0" y="467"/>
                </a:cxn>
                <a:cxn ang="0">
                  <a:pos x="1" y="476"/>
                </a:cxn>
                <a:cxn ang="0">
                  <a:pos x="6" y="484"/>
                </a:cxn>
                <a:cxn ang="0">
                  <a:pos x="13" y="488"/>
                </a:cxn>
                <a:cxn ang="0">
                  <a:pos x="22" y="489"/>
                </a:cxn>
                <a:cxn ang="0">
                  <a:pos x="34" y="486"/>
                </a:cxn>
                <a:cxn ang="0">
                  <a:pos x="40" y="480"/>
                </a:cxn>
                <a:cxn ang="0">
                  <a:pos x="44" y="472"/>
                </a:cxn>
                <a:cxn ang="0">
                  <a:pos x="45" y="467"/>
                </a:cxn>
                <a:cxn ang="0">
                  <a:pos x="52" y="433"/>
                </a:cxn>
                <a:cxn ang="0">
                  <a:pos x="56" y="397"/>
                </a:cxn>
                <a:cxn ang="0">
                  <a:pos x="57" y="376"/>
                </a:cxn>
                <a:cxn ang="0">
                  <a:pos x="61" y="342"/>
                </a:cxn>
                <a:cxn ang="0">
                  <a:pos x="68" y="321"/>
                </a:cxn>
                <a:cxn ang="0">
                  <a:pos x="72" y="312"/>
                </a:cxn>
                <a:cxn ang="0">
                  <a:pos x="86" y="285"/>
                </a:cxn>
                <a:cxn ang="0">
                  <a:pos x="108" y="229"/>
                </a:cxn>
                <a:cxn ang="0">
                  <a:pos x="121" y="201"/>
                </a:cxn>
                <a:cxn ang="0">
                  <a:pos x="137" y="174"/>
                </a:cxn>
                <a:cxn ang="0">
                  <a:pos x="174" y="127"/>
                </a:cxn>
                <a:cxn ang="0">
                  <a:pos x="217" y="87"/>
                </a:cxn>
                <a:cxn ang="0">
                  <a:pos x="268" y="55"/>
                </a:cxn>
                <a:cxn ang="0">
                  <a:pos x="297" y="40"/>
                </a:cxn>
                <a:cxn ang="0">
                  <a:pos x="304" y="35"/>
                </a:cxn>
                <a:cxn ang="0">
                  <a:pos x="308" y="29"/>
                </a:cxn>
                <a:cxn ang="0">
                  <a:pos x="308" y="21"/>
                </a:cxn>
                <a:cxn ang="0">
                  <a:pos x="299" y="5"/>
                </a:cxn>
                <a:cxn ang="0">
                  <a:pos x="287" y="0"/>
                </a:cxn>
                <a:cxn ang="0">
                  <a:pos x="278" y="0"/>
                </a:cxn>
                <a:cxn ang="0">
                  <a:pos x="273" y="1"/>
                </a:cxn>
              </a:cxnLst>
              <a:rect l="0" t="0" r="r" b="b"/>
              <a:pathLst>
                <a:path w="308" h="489">
                  <a:moveTo>
                    <a:pt x="273" y="1"/>
                  </a:moveTo>
                  <a:lnTo>
                    <a:pt x="273" y="1"/>
                  </a:lnTo>
                  <a:lnTo>
                    <a:pt x="239" y="18"/>
                  </a:lnTo>
                  <a:lnTo>
                    <a:pt x="223" y="27"/>
                  </a:lnTo>
                  <a:lnTo>
                    <a:pt x="209" y="36"/>
                  </a:lnTo>
                  <a:lnTo>
                    <a:pt x="194" y="47"/>
                  </a:lnTo>
                  <a:lnTo>
                    <a:pt x="181" y="57"/>
                  </a:lnTo>
                  <a:lnTo>
                    <a:pt x="168" y="68"/>
                  </a:lnTo>
                  <a:lnTo>
                    <a:pt x="157" y="80"/>
                  </a:lnTo>
                  <a:lnTo>
                    <a:pt x="133" y="104"/>
                  </a:lnTo>
                  <a:lnTo>
                    <a:pt x="112" y="132"/>
                  </a:lnTo>
                  <a:lnTo>
                    <a:pt x="92" y="162"/>
                  </a:lnTo>
                  <a:lnTo>
                    <a:pt x="73" y="193"/>
                  </a:lnTo>
                  <a:lnTo>
                    <a:pt x="73" y="193"/>
                  </a:lnTo>
                  <a:lnTo>
                    <a:pt x="57" y="225"/>
                  </a:lnTo>
                  <a:lnTo>
                    <a:pt x="44" y="257"/>
                  </a:lnTo>
                  <a:lnTo>
                    <a:pt x="32" y="290"/>
                  </a:lnTo>
                  <a:lnTo>
                    <a:pt x="23" y="323"/>
                  </a:lnTo>
                  <a:lnTo>
                    <a:pt x="15" y="355"/>
                  </a:lnTo>
                  <a:lnTo>
                    <a:pt x="9" y="389"/>
                  </a:lnTo>
                  <a:lnTo>
                    <a:pt x="5" y="423"/>
                  </a:lnTo>
                  <a:lnTo>
                    <a:pt x="0" y="457"/>
                  </a:lnTo>
                  <a:lnTo>
                    <a:pt x="0" y="457"/>
                  </a:lnTo>
                  <a:lnTo>
                    <a:pt x="0" y="464"/>
                  </a:lnTo>
                  <a:lnTo>
                    <a:pt x="0" y="467"/>
                  </a:lnTo>
                  <a:lnTo>
                    <a:pt x="0" y="467"/>
                  </a:lnTo>
                  <a:lnTo>
                    <a:pt x="0" y="472"/>
                  </a:lnTo>
                  <a:lnTo>
                    <a:pt x="1" y="476"/>
                  </a:lnTo>
                  <a:lnTo>
                    <a:pt x="4" y="480"/>
                  </a:lnTo>
                  <a:lnTo>
                    <a:pt x="6" y="484"/>
                  </a:lnTo>
                  <a:lnTo>
                    <a:pt x="10" y="485"/>
                  </a:lnTo>
                  <a:lnTo>
                    <a:pt x="13" y="488"/>
                  </a:lnTo>
                  <a:lnTo>
                    <a:pt x="22" y="489"/>
                  </a:lnTo>
                  <a:lnTo>
                    <a:pt x="22" y="489"/>
                  </a:lnTo>
                  <a:lnTo>
                    <a:pt x="30" y="488"/>
                  </a:lnTo>
                  <a:lnTo>
                    <a:pt x="34" y="486"/>
                  </a:lnTo>
                  <a:lnTo>
                    <a:pt x="38" y="484"/>
                  </a:lnTo>
                  <a:lnTo>
                    <a:pt x="40" y="480"/>
                  </a:lnTo>
                  <a:lnTo>
                    <a:pt x="43" y="476"/>
                  </a:lnTo>
                  <a:lnTo>
                    <a:pt x="44" y="472"/>
                  </a:lnTo>
                  <a:lnTo>
                    <a:pt x="45" y="467"/>
                  </a:lnTo>
                  <a:lnTo>
                    <a:pt x="45" y="467"/>
                  </a:lnTo>
                  <a:lnTo>
                    <a:pt x="48" y="448"/>
                  </a:lnTo>
                  <a:lnTo>
                    <a:pt x="52" y="433"/>
                  </a:lnTo>
                  <a:lnTo>
                    <a:pt x="55" y="416"/>
                  </a:lnTo>
                  <a:lnTo>
                    <a:pt x="56" y="397"/>
                  </a:lnTo>
                  <a:lnTo>
                    <a:pt x="56" y="397"/>
                  </a:lnTo>
                  <a:lnTo>
                    <a:pt x="57" y="376"/>
                  </a:lnTo>
                  <a:lnTo>
                    <a:pt x="58" y="354"/>
                  </a:lnTo>
                  <a:lnTo>
                    <a:pt x="61" y="342"/>
                  </a:lnTo>
                  <a:lnTo>
                    <a:pt x="64" y="332"/>
                  </a:lnTo>
                  <a:lnTo>
                    <a:pt x="68" y="321"/>
                  </a:lnTo>
                  <a:lnTo>
                    <a:pt x="72" y="312"/>
                  </a:lnTo>
                  <a:lnTo>
                    <a:pt x="72" y="312"/>
                  </a:lnTo>
                  <a:lnTo>
                    <a:pt x="79" y="299"/>
                  </a:lnTo>
                  <a:lnTo>
                    <a:pt x="86" y="285"/>
                  </a:lnTo>
                  <a:lnTo>
                    <a:pt x="98" y="257"/>
                  </a:lnTo>
                  <a:lnTo>
                    <a:pt x="108" y="229"/>
                  </a:lnTo>
                  <a:lnTo>
                    <a:pt x="115" y="216"/>
                  </a:lnTo>
                  <a:lnTo>
                    <a:pt x="121" y="201"/>
                  </a:lnTo>
                  <a:lnTo>
                    <a:pt x="121" y="201"/>
                  </a:lnTo>
                  <a:lnTo>
                    <a:pt x="137" y="174"/>
                  </a:lnTo>
                  <a:lnTo>
                    <a:pt x="155" y="149"/>
                  </a:lnTo>
                  <a:lnTo>
                    <a:pt x="174" y="127"/>
                  </a:lnTo>
                  <a:lnTo>
                    <a:pt x="194" y="106"/>
                  </a:lnTo>
                  <a:lnTo>
                    <a:pt x="217" y="87"/>
                  </a:lnTo>
                  <a:lnTo>
                    <a:pt x="242" y="70"/>
                  </a:lnTo>
                  <a:lnTo>
                    <a:pt x="268" y="55"/>
                  </a:lnTo>
                  <a:lnTo>
                    <a:pt x="297" y="40"/>
                  </a:lnTo>
                  <a:lnTo>
                    <a:pt x="297" y="40"/>
                  </a:lnTo>
                  <a:lnTo>
                    <a:pt x="300" y="39"/>
                  </a:lnTo>
                  <a:lnTo>
                    <a:pt x="304" y="35"/>
                  </a:lnTo>
                  <a:lnTo>
                    <a:pt x="307" y="32"/>
                  </a:lnTo>
                  <a:lnTo>
                    <a:pt x="308" y="29"/>
                  </a:lnTo>
                  <a:lnTo>
                    <a:pt x="308" y="25"/>
                  </a:lnTo>
                  <a:lnTo>
                    <a:pt x="308" y="21"/>
                  </a:lnTo>
                  <a:lnTo>
                    <a:pt x="304" y="13"/>
                  </a:lnTo>
                  <a:lnTo>
                    <a:pt x="299" y="5"/>
                  </a:lnTo>
                  <a:lnTo>
                    <a:pt x="291" y="1"/>
                  </a:lnTo>
                  <a:lnTo>
                    <a:pt x="287" y="0"/>
                  </a:lnTo>
                  <a:lnTo>
                    <a:pt x="283" y="0"/>
                  </a:lnTo>
                  <a:lnTo>
                    <a:pt x="278" y="0"/>
                  </a:lnTo>
                  <a:lnTo>
                    <a:pt x="273" y="1"/>
                  </a:lnTo>
                  <a:lnTo>
                    <a:pt x="273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34" name="Freeform 595"/>
            <p:cNvSpPr/>
            <p:nvPr/>
          </p:nvSpPr>
          <p:spPr bwMode="auto">
            <a:xfrm>
              <a:off x="3495676" y="2093913"/>
              <a:ext cx="142875" cy="174625"/>
            </a:xfrm>
            <a:custGeom>
              <a:avLst/>
              <a:gdLst/>
              <a:ahLst/>
              <a:cxnLst>
                <a:cxn ang="0">
                  <a:pos x="352" y="399"/>
                </a:cxn>
                <a:cxn ang="0">
                  <a:pos x="344" y="365"/>
                </a:cxn>
                <a:cxn ang="0">
                  <a:pos x="334" y="332"/>
                </a:cxn>
                <a:cxn ang="0">
                  <a:pos x="303" y="267"/>
                </a:cxn>
                <a:cxn ang="0">
                  <a:pos x="265" y="207"/>
                </a:cxn>
                <a:cxn ang="0">
                  <a:pos x="223" y="152"/>
                </a:cxn>
                <a:cxn ang="0">
                  <a:pos x="203" y="127"/>
                </a:cxn>
                <a:cxn ang="0">
                  <a:pos x="174" y="92"/>
                </a:cxn>
                <a:cxn ang="0">
                  <a:pos x="151" y="71"/>
                </a:cxn>
                <a:cxn ang="0">
                  <a:pos x="138" y="62"/>
                </a:cxn>
                <a:cxn ang="0">
                  <a:pos x="88" y="30"/>
                </a:cxn>
                <a:cxn ang="0">
                  <a:pos x="59" y="19"/>
                </a:cxn>
                <a:cxn ang="0">
                  <a:pos x="50" y="17"/>
                </a:cxn>
                <a:cxn ang="0">
                  <a:pos x="46" y="22"/>
                </a:cxn>
                <a:cxn ang="0">
                  <a:pos x="46" y="17"/>
                </a:cxn>
                <a:cxn ang="0">
                  <a:pos x="42" y="9"/>
                </a:cxn>
                <a:cxn ang="0">
                  <a:pos x="36" y="4"/>
                </a:cxn>
                <a:cxn ang="0">
                  <a:pos x="24" y="0"/>
                </a:cxn>
                <a:cxn ang="0">
                  <a:pos x="11" y="4"/>
                </a:cxn>
                <a:cxn ang="0">
                  <a:pos x="4" y="9"/>
                </a:cxn>
                <a:cxn ang="0">
                  <a:pos x="2" y="17"/>
                </a:cxn>
                <a:cxn ang="0">
                  <a:pos x="0" y="29"/>
                </a:cxn>
                <a:cxn ang="0">
                  <a:pos x="2" y="34"/>
                </a:cxn>
                <a:cxn ang="0">
                  <a:pos x="7" y="45"/>
                </a:cxn>
                <a:cxn ang="0">
                  <a:pos x="12" y="49"/>
                </a:cxn>
                <a:cxn ang="0">
                  <a:pos x="80" y="80"/>
                </a:cxn>
                <a:cxn ang="0">
                  <a:pos x="93" y="88"/>
                </a:cxn>
                <a:cxn ang="0">
                  <a:pos x="117" y="105"/>
                </a:cxn>
                <a:cxn ang="0">
                  <a:pos x="147" y="136"/>
                </a:cxn>
                <a:cxn ang="0">
                  <a:pos x="168" y="158"/>
                </a:cxn>
                <a:cxn ang="0">
                  <a:pos x="212" y="211"/>
                </a:cxn>
                <a:cxn ang="0">
                  <a:pos x="251" y="268"/>
                </a:cxn>
                <a:cxn ang="0">
                  <a:pos x="268" y="302"/>
                </a:cxn>
                <a:cxn ang="0">
                  <a:pos x="287" y="340"/>
                </a:cxn>
                <a:cxn ang="0">
                  <a:pos x="301" y="379"/>
                </a:cxn>
                <a:cxn ang="0">
                  <a:pos x="309" y="416"/>
                </a:cxn>
                <a:cxn ang="0">
                  <a:pos x="310" y="421"/>
                </a:cxn>
                <a:cxn ang="0">
                  <a:pos x="314" y="432"/>
                </a:cxn>
                <a:cxn ang="0">
                  <a:pos x="318" y="434"/>
                </a:cxn>
                <a:cxn ang="0">
                  <a:pos x="330" y="444"/>
                </a:cxn>
                <a:cxn ang="0">
                  <a:pos x="343" y="444"/>
                </a:cxn>
                <a:cxn ang="0">
                  <a:pos x="355" y="437"/>
                </a:cxn>
                <a:cxn ang="0">
                  <a:pos x="360" y="423"/>
                </a:cxn>
                <a:cxn ang="0">
                  <a:pos x="360" y="416"/>
                </a:cxn>
                <a:cxn ang="0">
                  <a:pos x="357" y="407"/>
                </a:cxn>
                <a:cxn ang="0">
                  <a:pos x="352" y="399"/>
                </a:cxn>
              </a:cxnLst>
              <a:rect l="0" t="0" r="r" b="b"/>
              <a:pathLst>
                <a:path w="360" h="444">
                  <a:moveTo>
                    <a:pt x="352" y="399"/>
                  </a:moveTo>
                  <a:lnTo>
                    <a:pt x="352" y="399"/>
                  </a:lnTo>
                  <a:lnTo>
                    <a:pt x="348" y="382"/>
                  </a:lnTo>
                  <a:lnTo>
                    <a:pt x="344" y="365"/>
                  </a:lnTo>
                  <a:lnTo>
                    <a:pt x="339" y="348"/>
                  </a:lnTo>
                  <a:lnTo>
                    <a:pt x="334" y="332"/>
                  </a:lnTo>
                  <a:lnTo>
                    <a:pt x="320" y="298"/>
                  </a:lnTo>
                  <a:lnTo>
                    <a:pt x="303" y="267"/>
                  </a:lnTo>
                  <a:lnTo>
                    <a:pt x="284" y="237"/>
                  </a:lnTo>
                  <a:lnTo>
                    <a:pt x="265" y="207"/>
                  </a:lnTo>
                  <a:lnTo>
                    <a:pt x="244" y="178"/>
                  </a:lnTo>
                  <a:lnTo>
                    <a:pt x="223" y="152"/>
                  </a:lnTo>
                  <a:lnTo>
                    <a:pt x="223" y="152"/>
                  </a:lnTo>
                  <a:lnTo>
                    <a:pt x="203" y="127"/>
                  </a:lnTo>
                  <a:lnTo>
                    <a:pt x="183" y="104"/>
                  </a:lnTo>
                  <a:lnTo>
                    <a:pt x="174" y="92"/>
                  </a:lnTo>
                  <a:lnTo>
                    <a:pt x="163" y="81"/>
                  </a:lnTo>
                  <a:lnTo>
                    <a:pt x="151" y="71"/>
                  </a:lnTo>
                  <a:lnTo>
                    <a:pt x="138" y="62"/>
                  </a:lnTo>
                  <a:lnTo>
                    <a:pt x="138" y="62"/>
                  </a:lnTo>
                  <a:lnTo>
                    <a:pt x="118" y="50"/>
                  </a:lnTo>
                  <a:lnTo>
                    <a:pt x="88" y="30"/>
                  </a:lnTo>
                  <a:lnTo>
                    <a:pt x="72" y="22"/>
                  </a:lnTo>
                  <a:lnTo>
                    <a:pt x="59" y="19"/>
                  </a:lnTo>
                  <a:lnTo>
                    <a:pt x="54" y="17"/>
                  </a:lnTo>
                  <a:lnTo>
                    <a:pt x="50" y="17"/>
                  </a:lnTo>
                  <a:lnTo>
                    <a:pt x="47" y="20"/>
                  </a:lnTo>
                  <a:lnTo>
                    <a:pt x="46" y="22"/>
                  </a:lnTo>
                  <a:lnTo>
                    <a:pt x="46" y="22"/>
                  </a:lnTo>
                  <a:lnTo>
                    <a:pt x="46" y="17"/>
                  </a:lnTo>
                  <a:lnTo>
                    <a:pt x="45" y="13"/>
                  </a:lnTo>
                  <a:lnTo>
                    <a:pt x="42" y="9"/>
                  </a:lnTo>
                  <a:lnTo>
                    <a:pt x="40" y="5"/>
                  </a:lnTo>
                  <a:lnTo>
                    <a:pt x="36" y="4"/>
                  </a:lnTo>
                  <a:lnTo>
                    <a:pt x="32" y="2"/>
                  </a:lnTo>
                  <a:lnTo>
                    <a:pt x="24" y="0"/>
                  </a:lnTo>
                  <a:lnTo>
                    <a:pt x="15" y="2"/>
                  </a:lnTo>
                  <a:lnTo>
                    <a:pt x="11" y="4"/>
                  </a:lnTo>
                  <a:lnTo>
                    <a:pt x="8" y="5"/>
                  </a:lnTo>
                  <a:lnTo>
                    <a:pt x="4" y="9"/>
                  </a:lnTo>
                  <a:lnTo>
                    <a:pt x="3" y="13"/>
                  </a:lnTo>
                  <a:lnTo>
                    <a:pt x="2" y="17"/>
                  </a:lnTo>
                  <a:lnTo>
                    <a:pt x="0" y="22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2" y="34"/>
                  </a:lnTo>
                  <a:lnTo>
                    <a:pt x="4" y="39"/>
                  </a:lnTo>
                  <a:lnTo>
                    <a:pt x="7" y="45"/>
                  </a:lnTo>
                  <a:lnTo>
                    <a:pt x="12" y="49"/>
                  </a:lnTo>
                  <a:lnTo>
                    <a:pt x="12" y="49"/>
                  </a:lnTo>
                  <a:lnTo>
                    <a:pt x="46" y="63"/>
                  </a:lnTo>
                  <a:lnTo>
                    <a:pt x="80" y="80"/>
                  </a:lnTo>
                  <a:lnTo>
                    <a:pt x="80" y="80"/>
                  </a:lnTo>
                  <a:lnTo>
                    <a:pt x="93" y="88"/>
                  </a:lnTo>
                  <a:lnTo>
                    <a:pt x="106" y="96"/>
                  </a:lnTo>
                  <a:lnTo>
                    <a:pt x="117" y="105"/>
                  </a:lnTo>
                  <a:lnTo>
                    <a:pt x="127" y="115"/>
                  </a:lnTo>
                  <a:lnTo>
                    <a:pt x="147" y="136"/>
                  </a:lnTo>
                  <a:lnTo>
                    <a:pt x="168" y="158"/>
                  </a:lnTo>
                  <a:lnTo>
                    <a:pt x="168" y="158"/>
                  </a:lnTo>
                  <a:lnTo>
                    <a:pt x="190" y="185"/>
                  </a:lnTo>
                  <a:lnTo>
                    <a:pt x="212" y="211"/>
                  </a:lnTo>
                  <a:lnTo>
                    <a:pt x="232" y="240"/>
                  </a:lnTo>
                  <a:lnTo>
                    <a:pt x="251" y="268"/>
                  </a:lnTo>
                  <a:lnTo>
                    <a:pt x="251" y="268"/>
                  </a:lnTo>
                  <a:lnTo>
                    <a:pt x="268" y="302"/>
                  </a:lnTo>
                  <a:lnTo>
                    <a:pt x="278" y="321"/>
                  </a:lnTo>
                  <a:lnTo>
                    <a:pt x="287" y="340"/>
                  </a:lnTo>
                  <a:lnTo>
                    <a:pt x="295" y="360"/>
                  </a:lnTo>
                  <a:lnTo>
                    <a:pt x="301" y="379"/>
                  </a:lnTo>
                  <a:lnTo>
                    <a:pt x="306" y="399"/>
                  </a:lnTo>
                  <a:lnTo>
                    <a:pt x="309" y="416"/>
                  </a:lnTo>
                  <a:lnTo>
                    <a:pt x="309" y="416"/>
                  </a:lnTo>
                  <a:lnTo>
                    <a:pt x="310" y="421"/>
                  </a:lnTo>
                  <a:lnTo>
                    <a:pt x="312" y="427"/>
                  </a:lnTo>
                  <a:lnTo>
                    <a:pt x="314" y="432"/>
                  </a:lnTo>
                  <a:lnTo>
                    <a:pt x="318" y="434"/>
                  </a:lnTo>
                  <a:lnTo>
                    <a:pt x="318" y="434"/>
                  </a:lnTo>
                  <a:lnTo>
                    <a:pt x="323" y="440"/>
                  </a:lnTo>
                  <a:lnTo>
                    <a:pt x="330" y="444"/>
                  </a:lnTo>
                  <a:lnTo>
                    <a:pt x="337" y="444"/>
                  </a:lnTo>
                  <a:lnTo>
                    <a:pt x="343" y="444"/>
                  </a:lnTo>
                  <a:lnTo>
                    <a:pt x="350" y="441"/>
                  </a:lnTo>
                  <a:lnTo>
                    <a:pt x="355" y="437"/>
                  </a:lnTo>
                  <a:lnTo>
                    <a:pt x="359" y="430"/>
                  </a:lnTo>
                  <a:lnTo>
                    <a:pt x="360" y="423"/>
                  </a:lnTo>
                  <a:lnTo>
                    <a:pt x="360" y="416"/>
                  </a:lnTo>
                  <a:lnTo>
                    <a:pt x="360" y="416"/>
                  </a:lnTo>
                  <a:lnTo>
                    <a:pt x="360" y="411"/>
                  </a:lnTo>
                  <a:lnTo>
                    <a:pt x="357" y="407"/>
                  </a:lnTo>
                  <a:lnTo>
                    <a:pt x="356" y="403"/>
                  </a:lnTo>
                  <a:lnTo>
                    <a:pt x="352" y="399"/>
                  </a:lnTo>
                  <a:lnTo>
                    <a:pt x="352" y="39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grpSp>
        <p:nvGrpSpPr>
          <p:cNvPr id="435" name="组合 434"/>
          <p:cNvGrpSpPr/>
          <p:nvPr/>
        </p:nvGrpSpPr>
        <p:grpSpPr>
          <a:xfrm>
            <a:off x="8194963" y="3546796"/>
            <a:ext cx="633444" cy="651287"/>
            <a:chOff x="6119813" y="1023938"/>
            <a:chExt cx="788988" cy="811212"/>
          </a:xfrm>
          <a:solidFill>
            <a:srgbClr val="005790"/>
          </a:solidFill>
        </p:grpSpPr>
        <p:sp>
          <p:nvSpPr>
            <p:cNvPr id="436" name="Freeform 1049"/>
            <p:cNvSpPr/>
            <p:nvPr/>
          </p:nvSpPr>
          <p:spPr bwMode="auto">
            <a:xfrm>
              <a:off x="6213475" y="1209675"/>
              <a:ext cx="39688" cy="65088"/>
            </a:xfrm>
            <a:custGeom>
              <a:avLst/>
              <a:gdLst/>
              <a:ahLst/>
              <a:cxnLst>
                <a:cxn ang="0">
                  <a:pos x="76" y="6"/>
                </a:cxn>
                <a:cxn ang="0">
                  <a:pos x="76" y="6"/>
                </a:cxn>
                <a:cxn ang="0">
                  <a:pos x="76" y="4"/>
                </a:cxn>
                <a:cxn ang="0">
                  <a:pos x="75" y="1"/>
                </a:cxn>
                <a:cxn ang="0">
                  <a:pos x="73" y="0"/>
                </a:cxn>
                <a:cxn ang="0">
                  <a:pos x="70" y="0"/>
                </a:cxn>
                <a:cxn ang="0">
                  <a:pos x="69" y="0"/>
                </a:cxn>
                <a:cxn ang="0">
                  <a:pos x="67" y="1"/>
                </a:cxn>
                <a:cxn ang="0">
                  <a:pos x="66" y="4"/>
                </a:cxn>
                <a:cxn ang="0">
                  <a:pos x="66" y="6"/>
                </a:cxn>
                <a:cxn ang="0">
                  <a:pos x="66" y="6"/>
                </a:cxn>
                <a:cxn ang="0">
                  <a:pos x="65" y="9"/>
                </a:cxn>
                <a:cxn ang="0">
                  <a:pos x="63" y="14"/>
                </a:cxn>
                <a:cxn ang="0">
                  <a:pos x="57" y="23"/>
                </a:cxn>
                <a:cxn ang="0">
                  <a:pos x="50" y="32"/>
                </a:cxn>
                <a:cxn ang="0">
                  <a:pos x="44" y="38"/>
                </a:cxn>
                <a:cxn ang="0">
                  <a:pos x="44" y="38"/>
                </a:cxn>
                <a:cxn ang="0">
                  <a:pos x="32" y="52"/>
                </a:cxn>
                <a:cxn ang="0">
                  <a:pos x="22" y="67"/>
                </a:cxn>
                <a:cxn ang="0">
                  <a:pos x="22" y="67"/>
                </a:cxn>
                <a:cxn ang="0">
                  <a:pos x="15" y="78"/>
                </a:cxn>
                <a:cxn ang="0">
                  <a:pos x="8" y="91"/>
                </a:cxn>
                <a:cxn ang="0">
                  <a:pos x="3" y="104"/>
                </a:cxn>
                <a:cxn ang="0">
                  <a:pos x="1" y="110"/>
                </a:cxn>
                <a:cxn ang="0">
                  <a:pos x="0" y="117"/>
                </a:cxn>
                <a:cxn ang="0">
                  <a:pos x="0" y="117"/>
                </a:cxn>
                <a:cxn ang="0">
                  <a:pos x="0" y="119"/>
                </a:cxn>
                <a:cxn ang="0">
                  <a:pos x="1" y="121"/>
                </a:cxn>
                <a:cxn ang="0">
                  <a:pos x="2" y="121"/>
                </a:cxn>
                <a:cxn ang="0">
                  <a:pos x="4" y="122"/>
                </a:cxn>
                <a:cxn ang="0">
                  <a:pos x="7" y="121"/>
                </a:cxn>
                <a:cxn ang="0">
                  <a:pos x="8" y="119"/>
                </a:cxn>
                <a:cxn ang="0">
                  <a:pos x="9" y="117"/>
                </a:cxn>
                <a:cxn ang="0">
                  <a:pos x="9" y="117"/>
                </a:cxn>
                <a:cxn ang="0">
                  <a:pos x="10" y="109"/>
                </a:cxn>
                <a:cxn ang="0">
                  <a:pos x="13" y="102"/>
                </a:cxn>
                <a:cxn ang="0">
                  <a:pos x="21" y="89"/>
                </a:cxn>
                <a:cxn ang="0">
                  <a:pos x="21" y="89"/>
                </a:cxn>
                <a:cxn ang="0">
                  <a:pos x="26" y="78"/>
                </a:cxn>
                <a:cxn ang="0">
                  <a:pos x="32" y="69"/>
                </a:cxn>
                <a:cxn ang="0">
                  <a:pos x="38" y="60"/>
                </a:cxn>
                <a:cxn ang="0">
                  <a:pos x="46" y="50"/>
                </a:cxn>
                <a:cxn ang="0">
                  <a:pos x="46" y="50"/>
                </a:cxn>
                <a:cxn ang="0">
                  <a:pos x="62" y="32"/>
                </a:cxn>
                <a:cxn ang="0">
                  <a:pos x="70" y="21"/>
                </a:cxn>
                <a:cxn ang="0">
                  <a:pos x="74" y="15"/>
                </a:cxn>
                <a:cxn ang="0">
                  <a:pos x="75" y="10"/>
                </a:cxn>
                <a:cxn ang="0">
                  <a:pos x="75" y="10"/>
                </a:cxn>
                <a:cxn ang="0">
                  <a:pos x="76" y="8"/>
                </a:cxn>
                <a:cxn ang="0">
                  <a:pos x="76" y="6"/>
                </a:cxn>
              </a:cxnLst>
              <a:rect l="0" t="0" r="r" b="b"/>
              <a:pathLst>
                <a:path w="76" h="122">
                  <a:moveTo>
                    <a:pt x="76" y="6"/>
                  </a:moveTo>
                  <a:lnTo>
                    <a:pt x="76" y="6"/>
                  </a:lnTo>
                  <a:lnTo>
                    <a:pt x="76" y="4"/>
                  </a:lnTo>
                  <a:lnTo>
                    <a:pt x="75" y="1"/>
                  </a:lnTo>
                  <a:lnTo>
                    <a:pt x="73" y="0"/>
                  </a:lnTo>
                  <a:lnTo>
                    <a:pt x="70" y="0"/>
                  </a:lnTo>
                  <a:lnTo>
                    <a:pt x="69" y="0"/>
                  </a:lnTo>
                  <a:lnTo>
                    <a:pt x="67" y="1"/>
                  </a:lnTo>
                  <a:lnTo>
                    <a:pt x="66" y="4"/>
                  </a:lnTo>
                  <a:lnTo>
                    <a:pt x="66" y="6"/>
                  </a:lnTo>
                  <a:lnTo>
                    <a:pt x="66" y="6"/>
                  </a:lnTo>
                  <a:lnTo>
                    <a:pt x="65" y="9"/>
                  </a:lnTo>
                  <a:lnTo>
                    <a:pt x="63" y="14"/>
                  </a:lnTo>
                  <a:lnTo>
                    <a:pt x="57" y="23"/>
                  </a:lnTo>
                  <a:lnTo>
                    <a:pt x="50" y="32"/>
                  </a:lnTo>
                  <a:lnTo>
                    <a:pt x="44" y="38"/>
                  </a:lnTo>
                  <a:lnTo>
                    <a:pt x="44" y="38"/>
                  </a:lnTo>
                  <a:lnTo>
                    <a:pt x="32" y="52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15" y="78"/>
                  </a:lnTo>
                  <a:lnTo>
                    <a:pt x="8" y="91"/>
                  </a:lnTo>
                  <a:lnTo>
                    <a:pt x="3" y="104"/>
                  </a:lnTo>
                  <a:lnTo>
                    <a:pt x="1" y="110"/>
                  </a:lnTo>
                  <a:lnTo>
                    <a:pt x="0" y="117"/>
                  </a:lnTo>
                  <a:lnTo>
                    <a:pt x="0" y="117"/>
                  </a:lnTo>
                  <a:lnTo>
                    <a:pt x="0" y="119"/>
                  </a:lnTo>
                  <a:lnTo>
                    <a:pt x="1" y="121"/>
                  </a:lnTo>
                  <a:lnTo>
                    <a:pt x="2" y="121"/>
                  </a:lnTo>
                  <a:lnTo>
                    <a:pt x="4" y="122"/>
                  </a:lnTo>
                  <a:lnTo>
                    <a:pt x="7" y="121"/>
                  </a:lnTo>
                  <a:lnTo>
                    <a:pt x="8" y="119"/>
                  </a:lnTo>
                  <a:lnTo>
                    <a:pt x="9" y="117"/>
                  </a:lnTo>
                  <a:lnTo>
                    <a:pt x="9" y="117"/>
                  </a:lnTo>
                  <a:lnTo>
                    <a:pt x="10" y="109"/>
                  </a:lnTo>
                  <a:lnTo>
                    <a:pt x="13" y="102"/>
                  </a:lnTo>
                  <a:lnTo>
                    <a:pt x="21" y="89"/>
                  </a:lnTo>
                  <a:lnTo>
                    <a:pt x="21" y="89"/>
                  </a:lnTo>
                  <a:lnTo>
                    <a:pt x="26" y="78"/>
                  </a:lnTo>
                  <a:lnTo>
                    <a:pt x="32" y="69"/>
                  </a:lnTo>
                  <a:lnTo>
                    <a:pt x="38" y="60"/>
                  </a:lnTo>
                  <a:lnTo>
                    <a:pt x="46" y="50"/>
                  </a:lnTo>
                  <a:lnTo>
                    <a:pt x="46" y="50"/>
                  </a:lnTo>
                  <a:lnTo>
                    <a:pt x="62" y="32"/>
                  </a:lnTo>
                  <a:lnTo>
                    <a:pt x="70" y="21"/>
                  </a:lnTo>
                  <a:lnTo>
                    <a:pt x="74" y="15"/>
                  </a:lnTo>
                  <a:lnTo>
                    <a:pt x="75" y="10"/>
                  </a:lnTo>
                  <a:lnTo>
                    <a:pt x="75" y="10"/>
                  </a:lnTo>
                  <a:lnTo>
                    <a:pt x="76" y="8"/>
                  </a:lnTo>
                  <a:lnTo>
                    <a:pt x="76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37" name="Freeform 1050"/>
            <p:cNvSpPr/>
            <p:nvPr/>
          </p:nvSpPr>
          <p:spPr bwMode="auto">
            <a:xfrm>
              <a:off x="6227763" y="1220788"/>
              <a:ext cx="55563" cy="85725"/>
            </a:xfrm>
            <a:custGeom>
              <a:avLst/>
              <a:gdLst/>
              <a:ahLst/>
              <a:cxnLst>
                <a:cxn ang="0">
                  <a:pos x="105" y="5"/>
                </a:cxn>
                <a:cxn ang="0">
                  <a:pos x="105" y="4"/>
                </a:cxn>
                <a:cxn ang="0">
                  <a:pos x="105" y="4"/>
                </a:cxn>
                <a:cxn ang="0">
                  <a:pos x="105" y="4"/>
                </a:cxn>
                <a:cxn ang="0">
                  <a:pos x="105" y="4"/>
                </a:cxn>
                <a:cxn ang="0">
                  <a:pos x="105" y="3"/>
                </a:cxn>
                <a:cxn ang="0">
                  <a:pos x="105" y="3"/>
                </a:cxn>
                <a:cxn ang="0">
                  <a:pos x="104" y="1"/>
                </a:cxn>
                <a:cxn ang="0">
                  <a:pos x="103" y="0"/>
                </a:cxn>
                <a:cxn ang="0">
                  <a:pos x="99" y="0"/>
                </a:cxn>
                <a:cxn ang="0">
                  <a:pos x="96" y="1"/>
                </a:cxn>
                <a:cxn ang="0">
                  <a:pos x="95" y="2"/>
                </a:cxn>
                <a:cxn ang="0">
                  <a:pos x="95" y="4"/>
                </a:cxn>
                <a:cxn ang="0">
                  <a:pos x="95" y="10"/>
                </a:cxn>
                <a:cxn ang="0">
                  <a:pos x="95" y="10"/>
                </a:cxn>
                <a:cxn ang="0">
                  <a:pos x="95" y="10"/>
                </a:cxn>
                <a:cxn ang="0">
                  <a:pos x="95" y="10"/>
                </a:cxn>
                <a:cxn ang="0">
                  <a:pos x="94" y="15"/>
                </a:cxn>
                <a:cxn ang="0">
                  <a:pos x="92" y="19"/>
                </a:cxn>
                <a:cxn ang="0">
                  <a:pos x="86" y="28"/>
                </a:cxn>
                <a:cxn ang="0">
                  <a:pos x="79" y="38"/>
                </a:cxn>
                <a:cxn ang="0">
                  <a:pos x="73" y="44"/>
                </a:cxn>
                <a:cxn ang="0">
                  <a:pos x="73" y="44"/>
                </a:cxn>
                <a:cxn ang="0">
                  <a:pos x="62" y="56"/>
                </a:cxn>
                <a:cxn ang="0">
                  <a:pos x="53" y="70"/>
                </a:cxn>
                <a:cxn ang="0">
                  <a:pos x="53" y="70"/>
                </a:cxn>
                <a:cxn ang="0">
                  <a:pos x="25" y="113"/>
                </a:cxn>
                <a:cxn ang="0">
                  <a:pos x="25" y="113"/>
                </a:cxn>
                <a:cxn ang="0">
                  <a:pos x="19" y="124"/>
                </a:cxn>
                <a:cxn ang="0">
                  <a:pos x="13" y="134"/>
                </a:cxn>
                <a:cxn ang="0">
                  <a:pos x="8" y="143"/>
                </a:cxn>
                <a:cxn ang="0">
                  <a:pos x="1" y="154"/>
                </a:cxn>
                <a:cxn ang="0">
                  <a:pos x="1" y="154"/>
                </a:cxn>
                <a:cxn ang="0">
                  <a:pos x="0" y="155"/>
                </a:cxn>
                <a:cxn ang="0">
                  <a:pos x="0" y="157"/>
                </a:cxn>
                <a:cxn ang="0">
                  <a:pos x="1" y="159"/>
                </a:cxn>
                <a:cxn ang="0">
                  <a:pos x="2" y="160"/>
                </a:cxn>
                <a:cxn ang="0">
                  <a:pos x="3" y="161"/>
                </a:cxn>
                <a:cxn ang="0">
                  <a:pos x="5" y="162"/>
                </a:cxn>
                <a:cxn ang="0">
                  <a:pos x="6" y="161"/>
                </a:cxn>
                <a:cxn ang="0">
                  <a:pos x="8" y="160"/>
                </a:cxn>
                <a:cxn ang="0">
                  <a:pos x="8" y="160"/>
                </a:cxn>
                <a:cxn ang="0">
                  <a:pos x="18" y="148"/>
                </a:cxn>
                <a:cxn ang="0">
                  <a:pos x="25" y="135"/>
                </a:cxn>
                <a:cxn ang="0">
                  <a:pos x="39" y="108"/>
                </a:cxn>
                <a:cxn ang="0">
                  <a:pos x="47" y="95"/>
                </a:cxn>
                <a:cxn ang="0">
                  <a:pos x="54" y="81"/>
                </a:cxn>
                <a:cxn ang="0">
                  <a:pos x="62" y="69"/>
                </a:cxn>
                <a:cxn ang="0">
                  <a:pos x="73" y="57"/>
                </a:cxn>
                <a:cxn ang="0">
                  <a:pos x="73" y="57"/>
                </a:cxn>
                <a:cxn ang="0">
                  <a:pos x="83" y="47"/>
                </a:cxn>
                <a:cxn ang="0">
                  <a:pos x="94" y="34"/>
                </a:cxn>
                <a:cxn ang="0">
                  <a:pos x="98" y="27"/>
                </a:cxn>
                <a:cxn ang="0">
                  <a:pos x="103" y="20"/>
                </a:cxn>
                <a:cxn ang="0">
                  <a:pos x="105" y="13"/>
                </a:cxn>
                <a:cxn ang="0">
                  <a:pos x="105" y="5"/>
                </a:cxn>
                <a:cxn ang="0">
                  <a:pos x="105" y="5"/>
                </a:cxn>
              </a:cxnLst>
              <a:rect l="0" t="0" r="r" b="b"/>
              <a:pathLst>
                <a:path w="105" h="162">
                  <a:moveTo>
                    <a:pt x="105" y="5"/>
                  </a:moveTo>
                  <a:lnTo>
                    <a:pt x="105" y="4"/>
                  </a:lnTo>
                  <a:lnTo>
                    <a:pt x="105" y="4"/>
                  </a:lnTo>
                  <a:lnTo>
                    <a:pt x="105" y="4"/>
                  </a:lnTo>
                  <a:lnTo>
                    <a:pt x="105" y="4"/>
                  </a:lnTo>
                  <a:lnTo>
                    <a:pt x="105" y="3"/>
                  </a:lnTo>
                  <a:lnTo>
                    <a:pt x="105" y="3"/>
                  </a:lnTo>
                  <a:lnTo>
                    <a:pt x="104" y="1"/>
                  </a:lnTo>
                  <a:lnTo>
                    <a:pt x="103" y="0"/>
                  </a:lnTo>
                  <a:lnTo>
                    <a:pt x="99" y="0"/>
                  </a:lnTo>
                  <a:lnTo>
                    <a:pt x="96" y="1"/>
                  </a:lnTo>
                  <a:lnTo>
                    <a:pt x="95" y="2"/>
                  </a:lnTo>
                  <a:lnTo>
                    <a:pt x="95" y="4"/>
                  </a:lnTo>
                  <a:lnTo>
                    <a:pt x="95" y="10"/>
                  </a:lnTo>
                  <a:lnTo>
                    <a:pt x="95" y="10"/>
                  </a:lnTo>
                  <a:lnTo>
                    <a:pt x="95" y="10"/>
                  </a:lnTo>
                  <a:lnTo>
                    <a:pt x="95" y="10"/>
                  </a:lnTo>
                  <a:lnTo>
                    <a:pt x="94" y="15"/>
                  </a:lnTo>
                  <a:lnTo>
                    <a:pt x="92" y="19"/>
                  </a:lnTo>
                  <a:lnTo>
                    <a:pt x="86" y="28"/>
                  </a:lnTo>
                  <a:lnTo>
                    <a:pt x="79" y="38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62" y="56"/>
                  </a:lnTo>
                  <a:lnTo>
                    <a:pt x="53" y="70"/>
                  </a:lnTo>
                  <a:lnTo>
                    <a:pt x="53" y="70"/>
                  </a:lnTo>
                  <a:lnTo>
                    <a:pt x="25" y="113"/>
                  </a:lnTo>
                  <a:lnTo>
                    <a:pt x="25" y="113"/>
                  </a:lnTo>
                  <a:lnTo>
                    <a:pt x="19" y="124"/>
                  </a:lnTo>
                  <a:lnTo>
                    <a:pt x="13" y="134"/>
                  </a:lnTo>
                  <a:lnTo>
                    <a:pt x="8" y="143"/>
                  </a:lnTo>
                  <a:lnTo>
                    <a:pt x="1" y="154"/>
                  </a:lnTo>
                  <a:lnTo>
                    <a:pt x="1" y="154"/>
                  </a:lnTo>
                  <a:lnTo>
                    <a:pt x="0" y="155"/>
                  </a:lnTo>
                  <a:lnTo>
                    <a:pt x="0" y="157"/>
                  </a:lnTo>
                  <a:lnTo>
                    <a:pt x="1" y="159"/>
                  </a:lnTo>
                  <a:lnTo>
                    <a:pt x="2" y="160"/>
                  </a:lnTo>
                  <a:lnTo>
                    <a:pt x="3" y="161"/>
                  </a:lnTo>
                  <a:lnTo>
                    <a:pt x="5" y="162"/>
                  </a:lnTo>
                  <a:lnTo>
                    <a:pt x="6" y="161"/>
                  </a:lnTo>
                  <a:lnTo>
                    <a:pt x="8" y="160"/>
                  </a:lnTo>
                  <a:lnTo>
                    <a:pt x="8" y="160"/>
                  </a:lnTo>
                  <a:lnTo>
                    <a:pt x="18" y="148"/>
                  </a:lnTo>
                  <a:lnTo>
                    <a:pt x="25" y="135"/>
                  </a:lnTo>
                  <a:lnTo>
                    <a:pt x="39" y="108"/>
                  </a:lnTo>
                  <a:lnTo>
                    <a:pt x="47" y="95"/>
                  </a:lnTo>
                  <a:lnTo>
                    <a:pt x="54" y="81"/>
                  </a:lnTo>
                  <a:lnTo>
                    <a:pt x="62" y="69"/>
                  </a:lnTo>
                  <a:lnTo>
                    <a:pt x="73" y="57"/>
                  </a:lnTo>
                  <a:lnTo>
                    <a:pt x="73" y="57"/>
                  </a:lnTo>
                  <a:lnTo>
                    <a:pt x="83" y="47"/>
                  </a:lnTo>
                  <a:lnTo>
                    <a:pt x="94" y="34"/>
                  </a:lnTo>
                  <a:lnTo>
                    <a:pt x="98" y="27"/>
                  </a:lnTo>
                  <a:lnTo>
                    <a:pt x="103" y="20"/>
                  </a:lnTo>
                  <a:lnTo>
                    <a:pt x="105" y="13"/>
                  </a:lnTo>
                  <a:lnTo>
                    <a:pt x="105" y="5"/>
                  </a:lnTo>
                  <a:lnTo>
                    <a:pt x="10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38" name="Freeform 1051"/>
            <p:cNvSpPr/>
            <p:nvPr/>
          </p:nvSpPr>
          <p:spPr bwMode="auto">
            <a:xfrm>
              <a:off x="6227763" y="1250950"/>
              <a:ext cx="66675" cy="88900"/>
            </a:xfrm>
            <a:custGeom>
              <a:avLst/>
              <a:gdLst/>
              <a:ahLst/>
              <a:cxnLst>
                <a:cxn ang="0">
                  <a:pos x="116" y="1"/>
                </a:cxn>
                <a:cxn ang="0">
                  <a:pos x="116" y="1"/>
                </a:cxn>
                <a:cxn ang="0">
                  <a:pos x="99" y="16"/>
                </a:cxn>
                <a:cxn ang="0">
                  <a:pos x="82" y="29"/>
                </a:cxn>
                <a:cxn ang="0">
                  <a:pos x="82" y="29"/>
                </a:cxn>
                <a:cxn ang="0">
                  <a:pos x="76" y="38"/>
                </a:cxn>
                <a:cxn ang="0">
                  <a:pos x="69" y="47"/>
                </a:cxn>
                <a:cxn ang="0">
                  <a:pos x="58" y="67"/>
                </a:cxn>
                <a:cxn ang="0">
                  <a:pos x="58" y="67"/>
                </a:cxn>
                <a:cxn ang="0">
                  <a:pos x="51" y="78"/>
                </a:cxn>
                <a:cxn ang="0">
                  <a:pos x="45" y="89"/>
                </a:cxn>
                <a:cxn ang="0">
                  <a:pos x="32" y="113"/>
                </a:cxn>
                <a:cxn ang="0">
                  <a:pos x="25" y="125"/>
                </a:cxn>
                <a:cxn ang="0">
                  <a:pos x="19" y="137"/>
                </a:cxn>
                <a:cxn ang="0">
                  <a:pos x="10" y="147"/>
                </a:cxn>
                <a:cxn ang="0">
                  <a:pos x="1" y="158"/>
                </a:cxn>
                <a:cxn ang="0">
                  <a:pos x="1" y="158"/>
                </a:cxn>
                <a:cxn ang="0">
                  <a:pos x="0" y="160"/>
                </a:cxn>
                <a:cxn ang="0">
                  <a:pos x="0" y="162"/>
                </a:cxn>
                <a:cxn ang="0">
                  <a:pos x="1" y="163"/>
                </a:cxn>
                <a:cxn ang="0">
                  <a:pos x="2" y="165"/>
                </a:cxn>
                <a:cxn ang="0">
                  <a:pos x="3" y="166"/>
                </a:cxn>
                <a:cxn ang="0">
                  <a:pos x="5" y="166"/>
                </a:cxn>
                <a:cxn ang="0">
                  <a:pos x="6" y="166"/>
                </a:cxn>
                <a:cxn ang="0">
                  <a:pos x="8" y="165"/>
                </a:cxn>
                <a:cxn ang="0">
                  <a:pos x="8" y="165"/>
                </a:cxn>
                <a:cxn ang="0">
                  <a:pos x="16" y="157"/>
                </a:cxn>
                <a:cxn ang="0">
                  <a:pos x="22" y="148"/>
                </a:cxn>
                <a:cxn ang="0">
                  <a:pos x="34" y="130"/>
                </a:cxn>
                <a:cxn ang="0">
                  <a:pos x="45" y="111"/>
                </a:cxn>
                <a:cxn ang="0">
                  <a:pos x="55" y="91"/>
                </a:cxn>
                <a:cxn ang="0">
                  <a:pos x="55" y="91"/>
                </a:cxn>
                <a:cxn ang="0">
                  <a:pos x="60" y="81"/>
                </a:cxn>
                <a:cxn ang="0">
                  <a:pos x="66" y="71"/>
                </a:cxn>
                <a:cxn ang="0">
                  <a:pos x="81" y="50"/>
                </a:cxn>
                <a:cxn ang="0">
                  <a:pos x="81" y="50"/>
                </a:cxn>
                <a:cxn ang="0">
                  <a:pos x="90" y="38"/>
                </a:cxn>
                <a:cxn ang="0">
                  <a:pos x="101" y="27"/>
                </a:cxn>
                <a:cxn ang="0">
                  <a:pos x="122" y="7"/>
                </a:cxn>
                <a:cxn ang="0">
                  <a:pos x="122" y="7"/>
                </a:cxn>
                <a:cxn ang="0">
                  <a:pos x="123" y="6"/>
                </a:cxn>
                <a:cxn ang="0">
                  <a:pos x="124" y="4"/>
                </a:cxn>
                <a:cxn ang="0">
                  <a:pos x="123" y="2"/>
                </a:cxn>
                <a:cxn ang="0">
                  <a:pos x="122" y="1"/>
                </a:cxn>
                <a:cxn ang="0">
                  <a:pos x="121" y="0"/>
                </a:cxn>
                <a:cxn ang="0">
                  <a:pos x="119" y="0"/>
                </a:cxn>
                <a:cxn ang="0">
                  <a:pos x="117" y="0"/>
                </a:cxn>
                <a:cxn ang="0">
                  <a:pos x="116" y="1"/>
                </a:cxn>
                <a:cxn ang="0">
                  <a:pos x="116" y="1"/>
                </a:cxn>
              </a:cxnLst>
              <a:rect l="0" t="0" r="r" b="b"/>
              <a:pathLst>
                <a:path w="124" h="166">
                  <a:moveTo>
                    <a:pt x="116" y="1"/>
                  </a:moveTo>
                  <a:lnTo>
                    <a:pt x="116" y="1"/>
                  </a:lnTo>
                  <a:lnTo>
                    <a:pt x="99" y="16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76" y="38"/>
                  </a:lnTo>
                  <a:lnTo>
                    <a:pt x="69" y="47"/>
                  </a:lnTo>
                  <a:lnTo>
                    <a:pt x="58" y="67"/>
                  </a:lnTo>
                  <a:lnTo>
                    <a:pt x="58" y="67"/>
                  </a:lnTo>
                  <a:lnTo>
                    <a:pt x="51" y="78"/>
                  </a:lnTo>
                  <a:lnTo>
                    <a:pt x="45" y="89"/>
                  </a:lnTo>
                  <a:lnTo>
                    <a:pt x="32" y="113"/>
                  </a:lnTo>
                  <a:lnTo>
                    <a:pt x="25" y="125"/>
                  </a:lnTo>
                  <a:lnTo>
                    <a:pt x="19" y="137"/>
                  </a:lnTo>
                  <a:lnTo>
                    <a:pt x="10" y="147"/>
                  </a:lnTo>
                  <a:lnTo>
                    <a:pt x="1" y="158"/>
                  </a:lnTo>
                  <a:lnTo>
                    <a:pt x="1" y="158"/>
                  </a:lnTo>
                  <a:lnTo>
                    <a:pt x="0" y="160"/>
                  </a:lnTo>
                  <a:lnTo>
                    <a:pt x="0" y="162"/>
                  </a:lnTo>
                  <a:lnTo>
                    <a:pt x="1" y="163"/>
                  </a:lnTo>
                  <a:lnTo>
                    <a:pt x="2" y="165"/>
                  </a:lnTo>
                  <a:lnTo>
                    <a:pt x="3" y="166"/>
                  </a:lnTo>
                  <a:lnTo>
                    <a:pt x="5" y="166"/>
                  </a:lnTo>
                  <a:lnTo>
                    <a:pt x="6" y="166"/>
                  </a:lnTo>
                  <a:lnTo>
                    <a:pt x="8" y="165"/>
                  </a:lnTo>
                  <a:lnTo>
                    <a:pt x="8" y="165"/>
                  </a:lnTo>
                  <a:lnTo>
                    <a:pt x="16" y="157"/>
                  </a:lnTo>
                  <a:lnTo>
                    <a:pt x="22" y="148"/>
                  </a:lnTo>
                  <a:lnTo>
                    <a:pt x="34" y="130"/>
                  </a:lnTo>
                  <a:lnTo>
                    <a:pt x="45" y="111"/>
                  </a:lnTo>
                  <a:lnTo>
                    <a:pt x="55" y="91"/>
                  </a:lnTo>
                  <a:lnTo>
                    <a:pt x="55" y="91"/>
                  </a:lnTo>
                  <a:lnTo>
                    <a:pt x="60" y="81"/>
                  </a:lnTo>
                  <a:lnTo>
                    <a:pt x="66" y="71"/>
                  </a:lnTo>
                  <a:lnTo>
                    <a:pt x="81" y="50"/>
                  </a:lnTo>
                  <a:lnTo>
                    <a:pt x="81" y="50"/>
                  </a:lnTo>
                  <a:lnTo>
                    <a:pt x="90" y="38"/>
                  </a:lnTo>
                  <a:lnTo>
                    <a:pt x="101" y="27"/>
                  </a:lnTo>
                  <a:lnTo>
                    <a:pt x="122" y="7"/>
                  </a:lnTo>
                  <a:lnTo>
                    <a:pt x="122" y="7"/>
                  </a:lnTo>
                  <a:lnTo>
                    <a:pt x="123" y="6"/>
                  </a:lnTo>
                  <a:lnTo>
                    <a:pt x="124" y="4"/>
                  </a:lnTo>
                  <a:lnTo>
                    <a:pt x="123" y="2"/>
                  </a:lnTo>
                  <a:lnTo>
                    <a:pt x="122" y="1"/>
                  </a:lnTo>
                  <a:lnTo>
                    <a:pt x="121" y="0"/>
                  </a:lnTo>
                  <a:lnTo>
                    <a:pt x="119" y="0"/>
                  </a:lnTo>
                  <a:lnTo>
                    <a:pt x="117" y="0"/>
                  </a:lnTo>
                  <a:lnTo>
                    <a:pt x="116" y="1"/>
                  </a:lnTo>
                  <a:lnTo>
                    <a:pt x="116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39" name="Freeform 1052"/>
            <p:cNvSpPr/>
            <p:nvPr/>
          </p:nvSpPr>
          <p:spPr bwMode="auto">
            <a:xfrm>
              <a:off x="6218238" y="1208088"/>
              <a:ext cx="57150" cy="68263"/>
            </a:xfrm>
            <a:custGeom>
              <a:avLst/>
              <a:gdLst/>
              <a:ahLst/>
              <a:cxnLst>
                <a:cxn ang="0">
                  <a:pos x="102" y="1"/>
                </a:cxn>
                <a:cxn ang="0">
                  <a:pos x="102" y="1"/>
                </a:cxn>
                <a:cxn ang="0">
                  <a:pos x="87" y="14"/>
                </a:cxn>
                <a:cxn ang="0">
                  <a:pos x="74" y="27"/>
                </a:cxn>
                <a:cxn ang="0">
                  <a:pos x="60" y="43"/>
                </a:cxn>
                <a:cxn ang="0">
                  <a:pos x="49" y="58"/>
                </a:cxn>
                <a:cxn ang="0">
                  <a:pos x="25" y="89"/>
                </a:cxn>
                <a:cxn ang="0">
                  <a:pos x="14" y="106"/>
                </a:cxn>
                <a:cxn ang="0">
                  <a:pos x="1" y="122"/>
                </a:cxn>
                <a:cxn ang="0">
                  <a:pos x="1" y="122"/>
                </a:cxn>
                <a:cxn ang="0">
                  <a:pos x="0" y="123"/>
                </a:cxn>
                <a:cxn ang="0">
                  <a:pos x="0" y="125"/>
                </a:cxn>
                <a:cxn ang="0">
                  <a:pos x="2" y="128"/>
                </a:cxn>
                <a:cxn ang="0">
                  <a:pos x="3" y="129"/>
                </a:cxn>
                <a:cxn ang="0">
                  <a:pos x="4" y="130"/>
                </a:cxn>
                <a:cxn ang="0">
                  <a:pos x="7" y="129"/>
                </a:cxn>
                <a:cxn ang="0">
                  <a:pos x="9" y="128"/>
                </a:cxn>
                <a:cxn ang="0">
                  <a:pos x="9" y="128"/>
                </a:cxn>
                <a:cxn ang="0">
                  <a:pos x="20" y="113"/>
                </a:cxn>
                <a:cxn ang="0">
                  <a:pos x="31" y="97"/>
                </a:cxn>
                <a:cxn ang="0">
                  <a:pos x="54" y="66"/>
                </a:cxn>
                <a:cxn ang="0">
                  <a:pos x="67" y="50"/>
                </a:cxn>
                <a:cxn ang="0">
                  <a:pos x="79" y="36"/>
                </a:cxn>
                <a:cxn ang="0">
                  <a:pos x="93" y="22"/>
                </a:cxn>
                <a:cxn ang="0">
                  <a:pos x="107" y="10"/>
                </a:cxn>
                <a:cxn ang="0">
                  <a:pos x="107" y="10"/>
                </a:cxn>
                <a:cxn ang="0">
                  <a:pos x="108" y="9"/>
                </a:cxn>
                <a:cxn ang="0">
                  <a:pos x="109" y="7"/>
                </a:cxn>
                <a:cxn ang="0">
                  <a:pos x="108" y="2"/>
                </a:cxn>
                <a:cxn ang="0">
                  <a:pos x="107" y="1"/>
                </a:cxn>
                <a:cxn ang="0">
                  <a:pos x="106" y="0"/>
                </a:cxn>
                <a:cxn ang="0">
                  <a:pos x="104" y="0"/>
                </a:cxn>
                <a:cxn ang="0">
                  <a:pos x="102" y="1"/>
                </a:cxn>
                <a:cxn ang="0">
                  <a:pos x="102" y="1"/>
                </a:cxn>
              </a:cxnLst>
              <a:rect l="0" t="0" r="r" b="b"/>
              <a:pathLst>
                <a:path w="109" h="130">
                  <a:moveTo>
                    <a:pt x="102" y="1"/>
                  </a:moveTo>
                  <a:lnTo>
                    <a:pt x="102" y="1"/>
                  </a:lnTo>
                  <a:lnTo>
                    <a:pt x="87" y="14"/>
                  </a:lnTo>
                  <a:lnTo>
                    <a:pt x="74" y="27"/>
                  </a:lnTo>
                  <a:lnTo>
                    <a:pt x="60" y="43"/>
                  </a:lnTo>
                  <a:lnTo>
                    <a:pt x="49" y="58"/>
                  </a:lnTo>
                  <a:lnTo>
                    <a:pt x="25" y="89"/>
                  </a:lnTo>
                  <a:lnTo>
                    <a:pt x="14" y="106"/>
                  </a:lnTo>
                  <a:lnTo>
                    <a:pt x="1" y="122"/>
                  </a:lnTo>
                  <a:lnTo>
                    <a:pt x="1" y="122"/>
                  </a:lnTo>
                  <a:lnTo>
                    <a:pt x="0" y="123"/>
                  </a:lnTo>
                  <a:lnTo>
                    <a:pt x="0" y="125"/>
                  </a:lnTo>
                  <a:lnTo>
                    <a:pt x="2" y="128"/>
                  </a:lnTo>
                  <a:lnTo>
                    <a:pt x="3" y="129"/>
                  </a:lnTo>
                  <a:lnTo>
                    <a:pt x="4" y="130"/>
                  </a:lnTo>
                  <a:lnTo>
                    <a:pt x="7" y="129"/>
                  </a:lnTo>
                  <a:lnTo>
                    <a:pt x="9" y="128"/>
                  </a:lnTo>
                  <a:lnTo>
                    <a:pt x="9" y="128"/>
                  </a:lnTo>
                  <a:lnTo>
                    <a:pt x="20" y="113"/>
                  </a:lnTo>
                  <a:lnTo>
                    <a:pt x="31" y="97"/>
                  </a:lnTo>
                  <a:lnTo>
                    <a:pt x="54" y="66"/>
                  </a:lnTo>
                  <a:lnTo>
                    <a:pt x="67" y="50"/>
                  </a:lnTo>
                  <a:lnTo>
                    <a:pt x="79" y="36"/>
                  </a:lnTo>
                  <a:lnTo>
                    <a:pt x="93" y="22"/>
                  </a:lnTo>
                  <a:lnTo>
                    <a:pt x="107" y="10"/>
                  </a:lnTo>
                  <a:lnTo>
                    <a:pt x="107" y="10"/>
                  </a:lnTo>
                  <a:lnTo>
                    <a:pt x="108" y="9"/>
                  </a:lnTo>
                  <a:lnTo>
                    <a:pt x="109" y="7"/>
                  </a:lnTo>
                  <a:lnTo>
                    <a:pt x="108" y="2"/>
                  </a:lnTo>
                  <a:lnTo>
                    <a:pt x="107" y="1"/>
                  </a:lnTo>
                  <a:lnTo>
                    <a:pt x="106" y="0"/>
                  </a:lnTo>
                  <a:lnTo>
                    <a:pt x="104" y="0"/>
                  </a:lnTo>
                  <a:lnTo>
                    <a:pt x="102" y="1"/>
                  </a:lnTo>
                  <a:lnTo>
                    <a:pt x="102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40" name="Freeform 1053"/>
            <p:cNvSpPr/>
            <p:nvPr/>
          </p:nvSpPr>
          <p:spPr bwMode="auto">
            <a:xfrm>
              <a:off x="6743700" y="1198563"/>
              <a:ext cx="42863" cy="60325"/>
            </a:xfrm>
            <a:custGeom>
              <a:avLst/>
              <a:gdLst/>
              <a:ahLst/>
              <a:cxnLst>
                <a:cxn ang="0">
                  <a:pos x="72" y="5"/>
                </a:cxn>
                <a:cxn ang="0">
                  <a:pos x="72" y="5"/>
                </a:cxn>
                <a:cxn ang="0">
                  <a:pos x="71" y="12"/>
                </a:cxn>
                <a:cxn ang="0">
                  <a:pos x="68" y="19"/>
                </a:cxn>
                <a:cxn ang="0">
                  <a:pos x="65" y="27"/>
                </a:cxn>
                <a:cxn ang="0">
                  <a:pos x="60" y="34"/>
                </a:cxn>
                <a:cxn ang="0">
                  <a:pos x="51" y="47"/>
                </a:cxn>
                <a:cxn ang="0">
                  <a:pos x="41" y="59"/>
                </a:cxn>
                <a:cxn ang="0">
                  <a:pos x="41" y="59"/>
                </a:cxn>
                <a:cxn ang="0">
                  <a:pos x="20" y="83"/>
                </a:cxn>
                <a:cxn ang="0">
                  <a:pos x="11" y="94"/>
                </a:cxn>
                <a:cxn ang="0">
                  <a:pos x="1" y="106"/>
                </a:cxn>
                <a:cxn ang="0">
                  <a:pos x="1" y="106"/>
                </a:cxn>
                <a:cxn ang="0">
                  <a:pos x="0" y="109"/>
                </a:cxn>
                <a:cxn ang="0">
                  <a:pos x="0" y="111"/>
                </a:cxn>
                <a:cxn ang="0">
                  <a:pos x="1" y="112"/>
                </a:cxn>
                <a:cxn ang="0">
                  <a:pos x="2" y="113"/>
                </a:cxn>
                <a:cxn ang="0">
                  <a:pos x="5" y="114"/>
                </a:cxn>
                <a:cxn ang="0">
                  <a:pos x="8" y="113"/>
                </a:cxn>
                <a:cxn ang="0">
                  <a:pos x="10" y="112"/>
                </a:cxn>
                <a:cxn ang="0">
                  <a:pos x="10" y="112"/>
                </a:cxn>
                <a:cxn ang="0">
                  <a:pos x="19" y="99"/>
                </a:cxn>
                <a:cxn ang="0">
                  <a:pos x="29" y="87"/>
                </a:cxn>
                <a:cxn ang="0">
                  <a:pos x="52" y="62"/>
                </a:cxn>
                <a:cxn ang="0">
                  <a:pos x="63" y="48"/>
                </a:cxn>
                <a:cxn ang="0">
                  <a:pos x="72" y="35"/>
                </a:cxn>
                <a:cxn ang="0">
                  <a:pos x="76" y="28"/>
                </a:cxn>
                <a:cxn ang="0">
                  <a:pos x="78" y="20"/>
                </a:cxn>
                <a:cxn ang="0">
                  <a:pos x="80" y="12"/>
                </a:cxn>
                <a:cxn ang="0">
                  <a:pos x="81" y="5"/>
                </a:cxn>
                <a:cxn ang="0">
                  <a:pos x="81" y="5"/>
                </a:cxn>
                <a:cxn ang="0">
                  <a:pos x="81" y="3"/>
                </a:cxn>
                <a:cxn ang="0">
                  <a:pos x="80" y="1"/>
                </a:cxn>
                <a:cxn ang="0">
                  <a:pos x="78" y="1"/>
                </a:cxn>
                <a:cxn ang="0">
                  <a:pos x="77" y="0"/>
                </a:cxn>
                <a:cxn ang="0">
                  <a:pos x="75" y="1"/>
                </a:cxn>
                <a:cxn ang="0">
                  <a:pos x="74" y="1"/>
                </a:cxn>
                <a:cxn ang="0">
                  <a:pos x="72" y="3"/>
                </a:cxn>
                <a:cxn ang="0">
                  <a:pos x="72" y="5"/>
                </a:cxn>
                <a:cxn ang="0">
                  <a:pos x="72" y="5"/>
                </a:cxn>
              </a:cxnLst>
              <a:rect l="0" t="0" r="r" b="b"/>
              <a:pathLst>
                <a:path w="81" h="114">
                  <a:moveTo>
                    <a:pt x="72" y="5"/>
                  </a:moveTo>
                  <a:lnTo>
                    <a:pt x="72" y="5"/>
                  </a:lnTo>
                  <a:lnTo>
                    <a:pt x="71" y="12"/>
                  </a:lnTo>
                  <a:lnTo>
                    <a:pt x="68" y="19"/>
                  </a:lnTo>
                  <a:lnTo>
                    <a:pt x="65" y="27"/>
                  </a:lnTo>
                  <a:lnTo>
                    <a:pt x="60" y="34"/>
                  </a:lnTo>
                  <a:lnTo>
                    <a:pt x="51" y="47"/>
                  </a:lnTo>
                  <a:lnTo>
                    <a:pt x="41" y="59"/>
                  </a:lnTo>
                  <a:lnTo>
                    <a:pt x="41" y="59"/>
                  </a:lnTo>
                  <a:lnTo>
                    <a:pt x="20" y="83"/>
                  </a:lnTo>
                  <a:lnTo>
                    <a:pt x="11" y="94"/>
                  </a:lnTo>
                  <a:lnTo>
                    <a:pt x="1" y="106"/>
                  </a:lnTo>
                  <a:lnTo>
                    <a:pt x="1" y="106"/>
                  </a:lnTo>
                  <a:lnTo>
                    <a:pt x="0" y="109"/>
                  </a:lnTo>
                  <a:lnTo>
                    <a:pt x="0" y="111"/>
                  </a:lnTo>
                  <a:lnTo>
                    <a:pt x="1" y="112"/>
                  </a:lnTo>
                  <a:lnTo>
                    <a:pt x="2" y="113"/>
                  </a:lnTo>
                  <a:lnTo>
                    <a:pt x="5" y="114"/>
                  </a:lnTo>
                  <a:lnTo>
                    <a:pt x="8" y="113"/>
                  </a:lnTo>
                  <a:lnTo>
                    <a:pt x="10" y="112"/>
                  </a:lnTo>
                  <a:lnTo>
                    <a:pt x="10" y="112"/>
                  </a:lnTo>
                  <a:lnTo>
                    <a:pt x="19" y="99"/>
                  </a:lnTo>
                  <a:lnTo>
                    <a:pt x="29" y="87"/>
                  </a:lnTo>
                  <a:lnTo>
                    <a:pt x="52" y="62"/>
                  </a:lnTo>
                  <a:lnTo>
                    <a:pt x="63" y="48"/>
                  </a:lnTo>
                  <a:lnTo>
                    <a:pt x="72" y="35"/>
                  </a:lnTo>
                  <a:lnTo>
                    <a:pt x="76" y="28"/>
                  </a:lnTo>
                  <a:lnTo>
                    <a:pt x="78" y="20"/>
                  </a:lnTo>
                  <a:lnTo>
                    <a:pt x="80" y="12"/>
                  </a:lnTo>
                  <a:lnTo>
                    <a:pt x="81" y="5"/>
                  </a:lnTo>
                  <a:lnTo>
                    <a:pt x="81" y="5"/>
                  </a:lnTo>
                  <a:lnTo>
                    <a:pt x="81" y="3"/>
                  </a:lnTo>
                  <a:lnTo>
                    <a:pt x="80" y="1"/>
                  </a:lnTo>
                  <a:lnTo>
                    <a:pt x="78" y="1"/>
                  </a:lnTo>
                  <a:lnTo>
                    <a:pt x="77" y="0"/>
                  </a:lnTo>
                  <a:lnTo>
                    <a:pt x="75" y="1"/>
                  </a:lnTo>
                  <a:lnTo>
                    <a:pt x="74" y="1"/>
                  </a:lnTo>
                  <a:lnTo>
                    <a:pt x="72" y="3"/>
                  </a:lnTo>
                  <a:lnTo>
                    <a:pt x="72" y="5"/>
                  </a:lnTo>
                  <a:lnTo>
                    <a:pt x="7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41" name="Freeform 1054"/>
            <p:cNvSpPr/>
            <p:nvPr/>
          </p:nvSpPr>
          <p:spPr bwMode="auto">
            <a:xfrm>
              <a:off x="6751638" y="1206500"/>
              <a:ext cx="60325" cy="74613"/>
            </a:xfrm>
            <a:custGeom>
              <a:avLst/>
              <a:gdLst/>
              <a:ahLst/>
              <a:cxnLst>
                <a:cxn ang="0">
                  <a:pos x="105" y="1"/>
                </a:cxn>
                <a:cxn ang="0">
                  <a:pos x="105" y="1"/>
                </a:cxn>
                <a:cxn ang="0">
                  <a:pos x="91" y="17"/>
                </a:cxn>
                <a:cxn ang="0">
                  <a:pos x="77" y="33"/>
                </a:cxn>
                <a:cxn ang="0">
                  <a:pos x="52" y="67"/>
                </a:cxn>
                <a:cxn ang="0">
                  <a:pos x="0" y="136"/>
                </a:cxn>
                <a:cxn ang="0">
                  <a:pos x="0" y="136"/>
                </a:cxn>
                <a:cxn ang="0">
                  <a:pos x="0" y="137"/>
                </a:cxn>
                <a:cxn ang="0">
                  <a:pos x="0" y="139"/>
                </a:cxn>
                <a:cxn ang="0">
                  <a:pos x="0" y="140"/>
                </a:cxn>
                <a:cxn ang="0">
                  <a:pos x="2" y="142"/>
                </a:cxn>
                <a:cxn ang="0">
                  <a:pos x="5" y="142"/>
                </a:cxn>
                <a:cxn ang="0">
                  <a:pos x="7" y="142"/>
                </a:cxn>
                <a:cxn ang="0">
                  <a:pos x="8" y="140"/>
                </a:cxn>
                <a:cxn ang="0">
                  <a:pos x="8" y="140"/>
                </a:cxn>
                <a:cxn ang="0">
                  <a:pos x="59" y="73"/>
                </a:cxn>
                <a:cxn ang="0">
                  <a:pos x="85" y="40"/>
                </a:cxn>
                <a:cxn ang="0">
                  <a:pos x="98" y="24"/>
                </a:cxn>
                <a:cxn ang="0">
                  <a:pos x="113" y="8"/>
                </a:cxn>
                <a:cxn ang="0">
                  <a:pos x="113" y="8"/>
                </a:cxn>
                <a:cxn ang="0">
                  <a:pos x="114" y="6"/>
                </a:cxn>
                <a:cxn ang="0">
                  <a:pos x="114" y="4"/>
                </a:cxn>
                <a:cxn ang="0">
                  <a:pos x="113" y="3"/>
                </a:cxn>
                <a:cxn ang="0">
                  <a:pos x="112" y="1"/>
                </a:cxn>
                <a:cxn ang="0">
                  <a:pos x="111" y="0"/>
                </a:cxn>
                <a:cxn ang="0">
                  <a:pos x="109" y="0"/>
                </a:cxn>
                <a:cxn ang="0">
                  <a:pos x="108" y="0"/>
                </a:cxn>
                <a:cxn ang="0">
                  <a:pos x="105" y="1"/>
                </a:cxn>
                <a:cxn ang="0">
                  <a:pos x="105" y="1"/>
                </a:cxn>
              </a:cxnLst>
              <a:rect l="0" t="0" r="r" b="b"/>
              <a:pathLst>
                <a:path w="114" h="142">
                  <a:moveTo>
                    <a:pt x="105" y="1"/>
                  </a:moveTo>
                  <a:lnTo>
                    <a:pt x="105" y="1"/>
                  </a:lnTo>
                  <a:lnTo>
                    <a:pt x="91" y="17"/>
                  </a:lnTo>
                  <a:lnTo>
                    <a:pt x="77" y="33"/>
                  </a:lnTo>
                  <a:lnTo>
                    <a:pt x="52" y="67"/>
                  </a:lnTo>
                  <a:lnTo>
                    <a:pt x="0" y="136"/>
                  </a:lnTo>
                  <a:lnTo>
                    <a:pt x="0" y="136"/>
                  </a:lnTo>
                  <a:lnTo>
                    <a:pt x="0" y="137"/>
                  </a:lnTo>
                  <a:lnTo>
                    <a:pt x="0" y="139"/>
                  </a:lnTo>
                  <a:lnTo>
                    <a:pt x="0" y="140"/>
                  </a:lnTo>
                  <a:lnTo>
                    <a:pt x="2" y="142"/>
                  </a:lnTo>
                  <a:lnTo>
                    <a:pt x="5" y="142"/>
                  </a:lnTo>
                  <a:lnTo>
                    <a:pt x="7" y="142"/>
                  </a:lnTo>
                  <a:lnTo>
                    <a:pt x="8" y="140"/>
                  </a:lnTo>
                  <a:lnTo>
                    <a:pt x="8" y="140"/>
                  </a:lnTo>
                  <a:lnTo>
                    <a:pt x="59" y="73"/>
                  </a:lnTo>
                  <a:lnTo>
                    <a:pt x="85" y="40"/>
                  </a:lnTo>
                  <a:lnTo>
                    <a:pt x="98" y="24"/>
                  </a:lnTo>
                  <a:lnTo>
                    <a:pt x="113" y="8"/>
                  </a:lnTo>
                  <a:lnTo>
                    <a:pt x="113" y="8"/>
                  </a:lnTo>
                  <a:lnTo>
                    <a:pt x="114" y="6"/>
                  </a:lnTo>
                  <a:lnTo>
                    <a:pt x="114" y="4"/>
                  </a:lnTo>
                  <a:lnTo>
                    <a:pt x="113" y="3"/>
                  </a:lnTo>
                  <a:lnTo>
                    <a:pt x="112" y="1"/>
                  </a:lnTo>
                  <a:lnTo>
                    <a:pt x="111" y="0"/>
                  </a:lnTo>
                  <a:lnTo>
                    <a:pt x="109" y="0"/>
                  </a:lnTo>
                  <a:lnTo>
                    <a:pt x="108" y="0"/>
                  </a:ln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42" name="Freeform 1055"/>
            <p:cNvSpPr/>
            <p:nvPr/>
          </p:nvSpPr>
          <p:spPr bwMode="auto">
            <a:xfrm>
              <a:off x="6750050" y="1228725"/>
              <a:ext cx="66675" cy="85725"/>
            </a:xfrm>
            <a:custGeom>
              <a:avLst/>
              <a:gdLst/>
              <a:ahLst/>
              <a:cxnLst>
                <a:cxn ang="0">
                  <a:pos x="120" y="2"/>
                </a:cxn>
                <a:cxn ang="0">
                  <a:pos x="120" y="2"/>
                </a:cxn>
                <a:cxn ang="0">
                  <a:pos x="103" y="18"/>
                </a:cxn>
                <a:cxn ang="0">
                  <a:pos x="88" y="36"/>
                </a:cxn>
                <a:cxn ang="0">
                  <a:pos x="72" y="55"/>
                </a:cxn>
                <a:cxn ang="0">
                  <a:pos x="58" y="73"/>
                </a:cxn>
                <a:cxn ang="0">
                  <a:pos x="58" y="73"/>
                </a:cxn>
                <a:cxn ang="0">
                  <a:pos x="42" y="97"/>
                </a:cxn>
                <a:cxn ang="0">
                  <a:pos x="35" y="109"/>
                </a:cxn>
                <a:cxn ang="0">
                  <a:pos x="25" y="120"/>
                </a:cxn>
                <a:cxn ang="0">
                  <a:pos x="25" y="120"/>
                </a:cxn>
                <a:cxn ang="0">
                  <a:pos x="12" y="137"/>
                </a:cxn>
                <a:cxn ang="0">
                  <a:pos x="1" y="154"/>
                </a:cxn>
                <a:cxn ang="0">
                  <a:pos x="1" y="154"/>
                </a:cxn>
                <a:cxn ang="0">
                  <a:pos x="0" y="156"/>
                </a:cxn>
                <a:cxn ang="0">
                  <a:pos x="0" y="158"/>
                </a:cxn>
                <a:cxn ang="0">
                  <a:pos x="1" y="159"/>
                </a:cxn>
                <a:cxn ang="0">
                  <a:pos x="3" y="161"/>
                </a:cxn>
                <a:cxn ang="0">
                  <a:pos x="4" y="161"/>
                </a:cxn>
                <a:cxn ang="0">
                  <a:pos x="6" y="161"/>
                </a:cxn>
                <a:cxn ang="0">
                  <a:pos x="7" y="160"/>
                </a:cxn>
                <a:cxn ang="0">
                  <a:pos x="9" y="159"/>
                </a:cxn>
                <a:cxn ang="0">
                  <a:pos x="9" y="159"/>
                </a:cxn>
                <a:cxn ang="0">
                  <a:pos x="15" y="150"/>
                </a:cxn>
                <a:cxn ang="0">
                  <a:pos x="21" y="141"/>
                </a:cxn>
                <a:cxn ang="0">
                  <a:pos x="35" y="122"/>
                </a:cxn>
                <a:cxn ang="0">
                  <a:pos x="49" y="104"/>
                </a:cxn>
                <a:cxn ang="0">
                  <a:pos x="56" y="95"/>
                </a:cxn>
                <a:cxn ang="0">
                  <a:pos x="62" y="86"/>
                </a:cxn>
                <a:cxn ang="0">
                  <a:pos x="62" y="86"/>
                </a:cxn>
                <a:cxn ang="0">
                  <a:pos x="69" y="74"/>
                </a:cxn>
                <a:cxn ang="0">
                  <a:pos x="76" y="64"/>
                </a:cxn>
                <a:cxn ang="0">
                  <a:pos x="92" y="44"/>
                </a:cxn>
                <a:cxn ang="0">
                  <a:pos x="109" y="27"/>
                </a:cxn>
                <a:cxn ang="0">
                  <a:pos x="127" y="8"/>
                </a:cxn>
                <a:cxn ang="0">
                  <a:pos x="127" y="8"/>
                </a:cxn>
                <a:cxn ang="0">
                  <a:pos x="128" y="6"/>
                </a:cxn>
                <a:cxn ang="0">
                  <a:pos x="128" y="5"/>
                </a:cxn>
                <a:cxn ang="0">
                  <a:pos x="128" y="3"/>
                </a:cxn>
                <a:cxn ang="0">
                  <a:pos x="127" y="2"/>
                </a:cxn>
                <a:cxn ang="0">
                  <a:pos x="125" y="1"/>
                </a:cxn>
                <a:cxn ang="0">
                  <a:pos x="124" y="0"/>
                </a:cxn>
                <a:cxn ang="0">
                  <a:pos x="122" y="0"/>
                </a:cxn>
                <a:cxn ang="0">
                  <a:pos x="120" y="2"/>
                </a:cxn>
                <a:cxn ang="0">
                  <a:pos x="120" y="2"/>
                </a:cxn>
              </a:cxnLst>
              <a:rect l="0" t="0" r="r" b="b"/>
              <a:pathLst>
                <a:path w="128" h="161">
                  <a:moveTo>
                    <a:pt x="120" y="2"/>
                  </a:moveTo>
                  <a:lnTo>
                    <a:pt x="120" y="2"/>
                  </a:lnTo>
                  <a:lnTo>
                    <a:pt x="103" y="18"/>
                  </a:lnTo>
                  <a:lnTo>
                    <a:pt x="88" y="36"/>
                  </a:lnTo>
                  <a:lnTo>
                    <a:pt x="72" y="55"/>
                  </a:lnTo>
                  <a:lnTo>
                    <a:pt x="58" y="73"/>
                  </a:lnTo>
                  <a:lnTo>
                    <a:pt x="58" y="73"/>
                  </a:lnTo>
                  <a:lnTo>
                    <a:pt x="42" y="97"/>
                  </a:lnTo>
                  <a:lnTo>
                    <a:pt x="35" y="109"/>
                  </a:lnTo>
                  <a:lnTo>
                    <a:pt x="25" y="120"/>
                  </a:lnTo>
                  <a:lnTo>
                    <a:pt x="25" y="120"/>
                  </a:lnTo>
                  <a:lnTo>
                    <a:pt x="12" y="137"/>
                  </a:lnTo>
                  <a:lnTo>
                    <a:pt x="1" y="154"/>
                  </a:lnTo>
                  <a:lnTo>
                    <a:pt x="1" y="154"/>
                  </a:lnTo>
                  <a:lnTo>
                    <a:pt x="0" y="156"/>
                  </a:lnTo>
                  <a:lnTo>
                    <a:pt x="0" y="158"/>
                  </a:lnTo>
                  <a:lnTo>
                    <a:pt x="1" y="159"/>
                  </a:lnTo>
                  <a:lnTo>
                    <a:pt x="3" y="161"/>
                  </a:lnTo>
                  <a:lnTo>
                    <a:pt x="4" y="161"/>
                  </a:lnTo>
                  <a:lnTo>
                    <a:pt x="6" y="161"/>
                  </a:lnTo>
                  <a:lnTo>
                    <a:pt x="7" y="160"/>
                  </a:lnTo>
                  <a:lnTo>
                    <a:pt x="9" y="159"/>
                  </a:lnTo>
                  <a:lnTo>
                    <a:pt x="9" y="159"/>
                  </a:lnTo>
                  <a:lnTo>
                    <a:pt x="15" y="150"/>
                  </a:lnTo>
                  <a:lnTo>
                    <a:pt x="21" y="141"/>
                  </a:lnTo>
                  <a:lnTo>
                    <a:pt x="35" y="122"/>
                  </a:lnTo>
                  <a:lnTo>
                    <a:pt x="49" y="104"/>
                  </a:lnTo>
                  <a:lnTo>
                    <a:pt x="56" y="95"/>
                  </a:lnTo>
                  <a:lnTo>
                    <a:pt x="62" y="86"/>
                  </a:lnTo>
                  <a:lnTo>
                    <a:pt x="62" y="86"/>
                  </a:lnTo>
                  <a:lnTo>
                    <a:pt x="69" y="74"/>
                  </a:lnTo>
                  <a:lnTo>
                    <a:pt x="76" y="64"/>
                  </a:lnTo>
                  <a:lnTo>
                    <a:pt x="92" y="44"/>
                  </a:lnTo>
                  <a:lnTo>
                    <a:pt x="109" y="27"/>
                  </a:lnTo>
                  <a:lnTo>
                    <a:pt x="127" y="8"/>
                  </a:lnTo>
                  <a:lnTo>
                    <a:pt x="127" y="8"/>
                  </a:lnTo>
                  <a:lnTo>
                    <a:pt x="128" y="6"/>
                  </a:lnTo>
                  <a:lnTo>
                    <a:pt x="128" y="5"/>
                  </a:lnTo>
                  <a:lnTo>
                    <a:pt x="128" y="3"/>
                  </a:lnTo>
                  <a:lnTo>
                    <a:pt x="127" y="2"/>
                  </a:lnTo>
                  <a:lnTo>
                    <a:pt x="125" y="1"/>
                  </a:lnTo>
                  <a:lnTo>
                    <a:pt x="124" y="0"/>
                  </a:lnTo>
                  <a:lnTo>
                    <a:pt x="122" y="0"/>
                  </a:lnTo>
                  <a:lnTo>
                    <a:pt x="120" y="2"/>
                  </a:lnTo>
                  <a:lnTo>
                    <a:pt x="1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43" name="Freeform 1056"/>
            <p:cNvSpPr/>
            <p:nvPr/>
          </p:nvSpPr>
          <p:spPr bwMode="auto">
            <a:xfrm>
              <a:off x="6751638" y="1262063"/>
              <a:ext cx="65088" cy="77788"/>
            </a:xfrm>
            <a:custGeom>
              <a:avLst/>
              <a:gdLst/>
              <a:ahLst/>
              <a:cxnLst>
                <a:cxn ang="0">
                  <a:pos x="115" y="1"/>
                </a:cxn>
                <a:cxn ang="0">
                  <a:pos x="115" y="1"/>
                </a:cxn>
                <a:cxn ang="0">
                  <a:pos x="99" y="19"/>
                </a:cxn>
                <a:cxn ang="0">
                  <a:pos x="84" y="37"/>
                </a:cxn>
                <a:cxn ang="0">
                  <a:pos x="53" y="75"/>
                </a:cxn>
                <a:cxn ang="0">
                  <a:pos x="53" y="75"/>
                </a:cxn>
                <a:cxn ang="0">
                  <a:pos x="26" y="107"/>
                </a:cxn>
                <a:cxn ang="0">
                  <a:pos x="12" y="123"/>
                </a:cxn>
                <a:cxn ang="0">
                  <a:pos x="0" y="140"/>
                </a:cxn>
                <a:cxn ang="0">
                  <a:pos x="0" y="140"/>
                </a:cxn>
                <a:cxn ang="0">
                  <a:pos x="0" y="142"/>
                </a:cxn>
                <a:cxn ang="0">
                  <a:pos x="0" y="144"/>
                </a:cxn>
                <a:cxn ang="0">
                  <a:pos x="1" y="145"/>
                </a:cxn>
                <a:cxn ang="0">
                  <a:pos x="2" y="146"/>
                </a:cxn>
                <a:cxn ang="0">
                  <a:pos x="5" y="147"/>
                </a:cxn>
                <a:cxn ang="0">
                  <a:pos x="7" y="146"/>
                </a:cxn>
                <a:cxn ang="0">
                  <a:pos x="8" y="145"/>
                </a:cxn>
                <a:cxn ang="0">
                  <a:pos x="8" y="145"/>
                </a:cxn>
                <a:cxn ang="0">
                  <a:pos x="22" y="126"/>
                </a:cxn>
                <a:cxn ang="0">
                  <a:pos x="36" y="109"/>
                </a:cxn>
                <a:cxn ang="0">
                  <a:pos x="65" y="75"/>
                </a:cxn>
                <a:cxn ang="0">
                  <a:pos x="65" y="75"/>
                </a:cxn>
                <a:cxn ang="0">
                  <a:pos x="93" y="40"/>
                </a:cxn>
                <a:cxn ang="0">
                  <a:pos x="107" y="24"/>
                </a:cxn>
                <a:cxn ang="0">
                  <a:pos x="122" y="8"/>
                </a:cxn>
                <a:cxn ang="0">
                  <a:pos x="122" y="8"/>
                </a:cxn>
                <a:cxn ang="0">
                  <a:pos x="123" y="6"/>
                </a:cxn>
                <a:cxn ang="0">
                  <a:pos x="123" y="4"/>
                </a:cxn>
                <a:cxn ang="0">
                  <a:pos x="123" y="3"/>
                </a:cxn>
                <a:cxn ang="0">
                  <a:pos x="122" y="1"/>
                </a:cxn>
                <a:cxn ang="0">
                  <a:pos x="120" y="0"/>
                </a:cxn>
                <a:cxn ang="0">
                  <a:pos x="119" y="0"/>
                </a:cxn>
                <a:cxn ang="0">
                  <a:pos x="117" y="0"/>
                </a:cxn>
                <a:cxn ang="0">
                  <a:pos x="115" y="1"/>
                </a:cxn>
                <a:cxn ang="0">
                  <a:pos x="115" y="1"/>
                </a:cxn>
              </a:cxnLst>
              <a:rect l="0" t="0" r="r" b="b"/>
              <a:pathLst>
                <a:path w="123" h="147">
                  <a:moveTo>
                    <a:pt x="115" y="1"/>
                  </a:moveTo>
                  <a:lnTo>
                    <a:pt x="115" y="1"/>
                  </a:lnTo>
                  <a:lnTo>
                    <a:pt x="99" y="19"/>
                  </a:lnTo>
                  <a:lnTo>
                    <a:pt x="84" y="37"/>
                  </a:lnTo>
                  <a:lnTo>
                    <a:pt x="53" y="75"/>
                  </a:lnTo>
                  <a:lnTo>
                    <a:pt x="53" y="75"/>
                  </a:lnTo>
                  <a:lnTo>
                    <a:pt x="26" y="107"/>
                  </a:lnTo>
                  <a:lnTo>
                    <a:pt x="12" y="123"/>
                  </a:lnTo>
                  <a:lnTo>
                    <a:pt x="0" y="140"/>
                  </a:lnTo>
                  <a:lnTo>
                    <a:pt x="0" y="140"/>
                  </a:lnTo>
                  <a:lnTo>
                    <a:pt x="0" y="142"/>
                  </a:lnTo>
                  <a:lnTo>
                    <a:pt x="0" y="144"/>
                  </a:lnTo>
                  <a:lnTo>
                    <a:pt x="1" y="145"/>
                  </a:lnTo>
                  <a:lnTo>
                    <a:pt x="2" y="146"/>
                  </a:lnTo>
                  <a:lnTo>
                    <a:pt x="5" y="147"/>
                  </a:lnTo>
                  <a:lnTo>
                    <a:pt x="7" y="146"/>
                  </a:lnTo>
                  <a:lnTo>
                    <a:pt x="8" y="145"/>
                  </a:lnTo>
                  <a:lnTo>
                    <a:pt x="8" y="145"/>
                  </a:lnTo>
                  <a:lnTo>
                    <a:pt x="22" y="126"/>
                  </a:lnTo>
                  <a:lnTo>
                    <a:pt x="36" y="109"/>
                  </a:lnTo>
                  <a:lnTo>
                    <a:pt x="65" y="75"/>
                  </a:lnTo>
                  <a:lnTo>
                    <a:pt x="65" y="75"/>
                  </a:lnTo>
                  <a:lnTo>
                    <a:pt x="93" y="40"/>
                  </a:lnTo>
                  <a:lnTo>
                    <a:pt x="107" y="24"/>
                  </a:lnTo>
                  <a:lnTo>
                    <a:pt x="122" y="8"/>
                  </a:lnTo>
                  <a:lnTo>
                    <a:pt x="122" y="8"/>
                  </a:lnTo>
                  <a:lnTo>
                    <a:pt x="123" y="6"/>
                  </a:lnTo>
                  <a:lnTo>
                    <a:pt x="123" y="4"/>
                  </a:lnTo>
                  <a:lnTo>
                    <a:pt x="123" y="3"/>
                  </a:lnTo>
                  <a:lnTo>
                    <a:pt x="122" y="1"/>
                  </a:lnTo>
                  <a:lnTo>
                    <a:pt x="120" y="0"/>
                  </a:lnTo>
                  <a:lnTo>
                    <a:pt x="119" y="0"/>
                  </a:lnTo>
                  <a:lnTo>
                    <a:pt x="117" y="0"/>
                  </a:lnTo>
                  <a:lnTo>
                    <a:pt x="115" y="1"/>
                  </a:lnTo>
                  <a:lnTo>
                    <a:pt x="115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44" name="Freeform 1057"/>
            <p:cNvSpPr/>
            <p:nvPr/>
          </p:nvSpPr>
          <p:spPr bwMode="auto">
            <a:xfrm>
              <a:off x="6777038" y="1298575"/>
              <a:ext cx="34925" cy="38100"/>
            </a:xfrm>
            <a:custGeom>
              <a:avLst/>
              <a:gdLst/>
              <a:ahLst/>
              <a:cxnLst>
                <a:cxn ang="0">
                  <a:pos x="57" y="2"/>
                </a:cxn>
                <a:cxn ang="0">
                  <a:pos x="57" y="2"/>
                </a:cxn>
                <a:cxn ang="0">
                  <a:pos x="51" y="11"/>
                </a:cxn>
                <a:cxn ang="0">
                  <a:pos x="44" y="18"/>
                </a:cxn>
                <a:cxn ang="0">
                  <a:pos x="36" y="25"/>
                </a:cxn>
                <a:cxn ang="0">
                  <a:pos x="27" y="33"/>
                </a:cxn>
                <a:cxn ang="0">
                  <a:pos x="27" y="33"/>
                </a:cxn>
                <a:cxn ang="0">
                  <a:pos x="14" y="48"/>
                </a:cxn>
                <a:cxn ang="0">
                  <a:pos x="0" y="65"/>
                </a:cxn>
                <a:cxn ang="0">
                  <a:pos x="0" y="65"/>
                </a:cxn>
                <a:cxn ang="0">
                  <a:pos x="0" y="66"/>
                </a:cxn>
                <a:cxn ang="0">
                  <a:pos x="0" y="68"/>
                </a:cxn>
                <a:cxn ang="0">
                  <a:pos x="0" y="70"/>
                </a:cxn>
                <a:cxn ang="0">
                  <a:pos x="3" y="71"/>
                </a:cxn>
                <a:cxn ang="0">
                  <a:pos x="6" y="71"/>
                </a:cxn>
                <a:cxn ang="0">
                  <a:pos x="8" y="71"/>
                </a:cxn>
                <a:cxn ang="0">
                  <a:pos x="9" y="69"/>
                </a:cxn>
                <a:cxn ang="0">
                  <a:pos x="9" y="69"/>
                </a:cxn>
                <a:cxn ang="0">
                  <a:pos x="16" y="59"/>
                </a:cxn>
                <a:cxn ang="0">
                  <a:pos x="23" y="51"/>
                </a:cxn>
                <a:cxn ang="0">
                  <a:pos x="40" y="35"/>
                </a:cxn>
                <a:cxn ang="0">
                  <a:pos x="40" y="35"/>
                </a:cxn>
                <a:cxn ang="0">
                  <a:pos x="53" y="21"/>
                </a:cxn>
                <a:cxn ang="0">
                  <a:pos x="61" y="15"/>
                </a:cxn>
                <a:cxn ang="0">
                  <a:pos x="66" y="8"/>
                </a:cxn>
                <a:cxn ang="0">
                  <a:pos x="66" y="8"/>
                </a:cxn>
                <a:cxn ang="0">
                  <a:pos x="67" y="6"/>
                </a:cxn>
                <a:cxn ang="0">
                  <a:pos x="67" y="4"/>
                </a:cxn>
                <a:cxn ang="0">
                  <a:pos x="66" y="2"/>
                </a:cxn>
                <a:cxn ang="0">
                  <a:pos x="65" y="0"/>
                </a:cxn>
                <a:cxn ang="0">
                  <a:pos x="63" y="0"/>
                </a:cxn>
                <a:cxn ang="0">
                  <a:pos x="61" y="0"/>
                </a:cxn>
                <a:cxn ang="0">
                  <a:pos x="60" y="1"/>
                </a:cxn>
                <a:cxn ang="0">
                  <a:pos x="57" y="2"/>
                </a:cxn>
                <a:cxn ang="0">
                  <a:pos x="57" y="2"/>
                </a:cxn>
              </a:cxnLst>
              <a:rect l="0" t="0" r="r" b="b"/>
              <a:pathLst>
                <a:path w="67" h="71">
                  <a:moveTo>
                    <a:pt x="57" y="2"/>
                  </a:moveTo>
                  <a:lnTo>
                    <a:pt x="57" y="2"/>
                  </a:lnTo>
                  <a:lnTo>
                    <a:pt x="51" y="11"/>
                  </a:lnTo>
                  <a:lnTo>
                    <a:pt x="44" y="18"/>
                  </a:lnTo>
                  <a:lnTo>
                    <a:pt x="36" y="25"/>
                  </a:lnTo>
                  <a:lnTo>
                    <a:pt x="27" y="33"/>
                  </a:lnTo>
                  <a:lnTo>
                    <a:pt x="27" y="33"/>
                  </a:lnTo>
                  <a:lnTo>
                    <a:pt x="14" y="48"/>
                  </a:lnTo>
                  <a:lnTo>
                    <a:pt x="0" y="65"/>
                  </a:lnTo>
                  <a:lnTo>
                    <a:pt x="0" y="65"/>
                  </a:lnTo>
                  <a:lnTo>
                    <a:pt x="0" y="66"/>
                  </a:lnTo>
                  <a:lnTo>
                    <a:pt x="0" y="68"/>
                  </a:lnTo>
                  <a:lnTo>
                    <a:pt x="0" y="70"/>
                  </a:lnTo>
                  <a:lnTo>
                    <a:pt x="3" y="71"/>
                  </a:lnTo>
                  <a:lnTo>
                    <a:pt x="6" y="71"/>
                  </a:lnTo>
                  <a:lnTo>
                    <a:pt x="8" y="71"/>
                  </a:lnTo>
                  <a:lnTo>
                    <a:pt x="9" y="69"/>
                  </a:lnTo>
                  <a:lnTo>
                    <a:pt x="9" y="69"/>
                  </a:lnTo>
                  <a:lnTo>
                    <a:pt x="16" y="59"/>
                  </a:lnTo>
                  <a:lnTo>
                    <a:pt x="23" y="51"/>
                  </a:lnTo>
                  <a:lnTo>
                    <a:pt x="40" y="35"/>
                  </a:lnTo>
                  <a:lnTo>
                    <a:pt x="40" y="35"/>
                  </a:lnTo>
                  <a:lnTo>
                    <a:pt x="53" y="21"/>
                  </a:lnTo>
                  <a:lnTo>
                    <a:pt x="61" y="15"/>
                  </a:lnTo>
                  <a:lnTo>
                    <a:pt x="66" y="8"/>
                  </a:lnTo>
                  <a:lnTo>
                    <a:pt x="66" y="8"/>
                  </a:lnTo>
                  <a:lnTo>
                    <a:pt x="67" y="6"/>
                  </a:lnTo>
                  <a:lnTo>
                    <a:pt x="67" y="4"/>
                  </a:lnTo>
                  <a:lnTo>
                    <a:pt x="66" y="2"/>
                  </a:lnTo>
                  <a:lnTo>
                    <a:pt x="65" y="0"/>
                  </a:lnTo>
                  <a:lnTo>
                    <a:pt x="63" y="0"/>
                  </a:lnTo>
                  <a:lnTo>
                    <a:pt x="61" y="0"/>
                  </a:lnTo>
                  <a:lnTo>
                    <a:pt x="60" y="1"/>
                  </a:lnTo>
                  <a:lnTo>
                    <a:pt x="57" y="2"/>
                  </a:lnTo>
                  <a:lnTo>
                    <a:pt x="57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45" name="Freeform 1058"/>
            <p:cNvSpPr/>
            <p:nvPr/>
          </p:nvSpPr>
          <p:spPr bwMode="auto">
            <a:xfrm>
              <a:off x="6148388" y="1654175"/>
              <a:ext cx="41275" cy="77788"/>
            </a:xfrm>
            <a:custGeom>
              <a:avLst/>
              <a:gdLst/>
              <a:ahLst/>
              <a:cxnLst>
                <a:cxn ang="0">
                  <a:pos x="71" y="3"/>
                </a:cxn>
                <a:cxn ang="0">
                  <a:pos x="71" y="3"/>
                </a:cxn>
                <a:cxn ang="0">
                  <a:pos x="70" y="7"/>
                </a:cxn>
                <a:cxn ang="0">
                  <a:pos x="68" y="10"/>
                </a:cxn>
                <a:cxn ang="0">
                  <a:pos x="64" y="17"/>
                </a:cxn>
                <a:cxn ang="0">
                  <a:pos x="58" y="23"/>
                </a:cxn>
                <a:cxn ang="0">
                  <a:pos x="54" y="29"/>
                </a:cxn>
                <a:cxn ang="0">
                  <a:pos x="54" y="29"/>
                </a:cxn>
                <a:cxn ang="0">
                  <a:pos x="33" y="70"/>
                </a:cxn>
                <a:cxn ang="0">
                  <a:pos x="33" y="70"/>
                </a:cxn>
                <a:cxn ang="0">
                  <a:pos x="23" y="88"/>
                </a:cxn>
                <a:cxn ang="0">
                  <a:pos x="14" y="105"/>
                </a:cxn>
                <a:cxn ang="0">
                  <a:pos x="6" y="122"/>
                </a:cxn>
                <a:cxn ang="0">
                  <a:pos x="3" y="132"/>
                </a:cxn>
                <a:cxn ang="0">
                  <a:pos x="0" y="141"/>
                </a:cxn>
                <a:cxn ang="0">
                  <a:pos x="0" y="141"/>
                </a:cxn>
                <a:cxn ang="0">
                  <a:pos x="0" y="143"/>
                </a:cxn>
                <a:cxn ang="0">
                  <a:pos x="1" y="145"/>
                </a:cxn>
                <a:cxn ang="0">
                  <a:pos x="2" y="146"/>
                </a:cxn>
                <a:cxn ang="0">
                  <a:pos x="4" y="147"/>
                </a:cxn>
                <a:cxn ang="0">
                  <a:pos x="6" y="147"/>
                </a:cxn>
                <a:cxn ang="0">
                  <a:pos x="7" y="147"/>
                </a:cxn>
                <a:cxn ang="0">
                  <a:pos x="8" y="146"/>
                </a:cxn>
                <a:cxn ang="0">
                  <a:pos x="9" y="144"/>
                </a:cxn>
                <a:cxn ang="0">
                  <a:pos x="9" y="144"/>
                </a:cxn>
                <a:cxn ang="0">
                  <a:pos x="12" y="134"/>
                </a:cxn>
                <a:cxn ang="0">
                  <a:pos x="16" y="123"/>
                </a:cxn>
                <a:cxn ang="0">
                  <a:pos x="24" y="105"/>
                </a:cxn>
                <a:cxn ang="0">
                  <a:pos x="35" y="86"/>
                </a:cxn>
                <a:cxn ang="0">
                  <a:pos x="45" y="67"/>
                </a:cxn>
                <a:cxn ang="0">
                  <a:pos x="45" y="67"/>
                </a:cxn>
                <a:cxn ang="0">
                  <a:pos x="56" y="45"/>
                </a:cxn>
                <a:cxn ang="0">
                  <a:pos x="61" y="33"/>
                </a:cxn>
                <a:cxn ang="0">
                  <a:pos x="65" y="28"/>
                </a:cxn>
                <a:cxn ang="0">
                  <a:pos x="68" y="24"/>
                </a:cxn>
                <a:cxn ang="0">
                  <a:pos x="68" y="24"/>
                </a:cxn>
                <a:cxn ang="0">
                  <a:pos x="73" y="20"/>
                </a:cxn>
                <a:cxn ang="0">
                  <a:pos x="76" y="17"/>
                </a:cxn>
                <a:cxn ang="0">
                  <a:pos x="78" y="11"/>
                </a:cxn>
                <a:cxn ang="0">
                  <a:pos x="80" y="6"/>
                </a:cxn>
                <a:cxn ang="0">
                  <a:pos x="80" y="6"/>
                </a:cxn>
                <a:cxn ang="0">
                  <a:pos x="80" y="4"/>
                </a:cxn>
                <a:cxn ang="0">
                  <a:pos x="79" y="2"/>
                </a:cxn>
                <a:cxn ang="0">
                  <a:pos x="78" y="1"/>
                </a:cxn>
                <a:cxn ang="0">
                  <a:pos x="77" y="0"/>
                </a:cxn>
                <a:cxn ang="0">
                  <a:pos x="75" y="0"/>
                </a:cxn>
                <a:cxn ang="0">
                  <a:pos x="73" y="0"/>
                </a:cxn>
                <a:cxn ang="0">
                  <a:pos x="72" y="1"/>
                </a:cxn>
                <a:cxn ang="0">
                  <a:pos x="71" y="3"/>
                </a:cxn>
                <a:cxn ang="0">
                  <a:pos x="71" y="3"/>
                </a:cxn>
              </a:cxnLst>
              <a:rect l="0" t="0" r="r" b="b"/>
              <a:pathLst>
                <a:path w="80" h="147">
                  <a:moveTo>
                    <a:pt x="71" y="3"/>
                  </a:moveTo>
                  <a:lnTo>
                    <a:pt x="71" y="3"/>
                  </a:lnTo>
                  <a:lnTo>
                    <a:pt x="70" y="7"/>
                  </a:lnTo>
                  <a:lnTo>
                    <a:pt x="68" y="10"/>
                  </a:lnTo>
                  <a:lnTo>
                    <a:pt x="64" y="17"/>
                  </a:lnTo>
                  <a:lnTo>
                    <a:pt x="58" y="23"/>
                  </a:lnTo>
                  <a:lnTo>
                    <a:pt x="54" y="29"/>
                  </a:lnTo>
                  <a:lnTo>
                    <a:pt x="54" y="29"/>
                  </a:lnTo>
                  <a:lnTo>
                    <a:pt x="33" y="70"/>
                  </a:lnTo>
                  <a:lnTo>
                    <a:pt x="33" y="70"/>
                  </a:lnTo>
                  <a:lnTo>
                    <a:pt x="23" y="88"/>
                  </a:lnTo>
                  <a:lnTo>
                    <a:pt x="14" y="105"/>
                  </a:lnTo>
                  <a:lnTo>
                    <a:pt x="6" y="122"/>
                  </a:lnTo>
                  <a:lnTo>
                    <a:pt x="3" y="132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43"/>
                  </a:lnTo>
                  <a:lnTo>
                    <a:pt x="1" y="145"/>
                  </a:lnTo>
                  <a:lnTo>
                    <a:pt x="2" y="146"/>
                  </a:lnTo>
                  <a:lnTo>
                    <a:pt x="4" y="147"/>
                  </a:lnTo>
                  <a:lnTo>
                    <a:pt x="6" y="147"/>
                  </a:lnTo>
                  <a:lnTo>
                    <a:pt x="7" y="147"/>
                  </a:lnTo>
                  <a:lnTo>
                    <a:pt x="8" y="146"/>
                  </a:lnTo>
                  <a:lnTo>
                    <a:pt x="9" y="144"/>
                  </a:lnTo>
                  <a:lnTo>
                    <a:pt x="9" y="144"/>
                  </a:lnTo>
                  <a:lnTo>
                    <a:pt x="12" y="134"/>
                  </a:lnTo>
                  <a:lnTo>
                    <a:pt x="16" y="123"/>
                  </a:lnTo>
                  <a:lnTo>
                    <a:pt x="24" y="105"/>
                  </a:lnTo>
                  <a:lnTo>
                    <a:pt x="35" y="86"/>
                  </a:lnTo>
                  <a:lnTo>
                    <a:pt x="45" y="67"/>
                  </a:lnTo>
                  <a:lnTo>
                    <a:pt x="45" y="67"/>
                  </a:lnTo>
                  <a:lnTo>
                    <a:pt x="56" y="45"/>
                  </a:lnTo>
                  <a:lnTo>
                    <a:pt x="61" y="33"/>
                  </a:lnTo>
                  <a:lnTo>
                    <a:pt x="65" y="28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73" y="20"/>
                  </a:lnTo>
                  <a:lnTo>
                    <a:pt x="76" y="17"/>
                  </a:lnTo>
                  <a:lnTo>
                    <a:pt x="78" y="11"/>
                  </a:lnTo>
                  <a:lnTo>
                    <a:pt x="80" y="6"/>
                  </a:lnTo>
                  <a:lnTo>
                    <a:pt x="80" y="6"/>
                  </a:lnTo>
                  <a:lnTo>
                    <a:pt x="80" y="4"/>
                  </a:lnTo>
                  <a:lnTo>
                    <a:pt x="79" y="2"/>
                  </a:lnTo>
                  <a:lnTo>
                    <a:pt x="78" y="1"/>
                  </a:lnTo>
                  <a:lnTo>
                    <a:pt x="77" y="0"/>
                  </a:lnTo>
                  <a:lnTo>
                    <a:pt x="75" y="0"/>
                  </a:lnTo>
                  <a:lnTo>
                    <a:pt x="73" y="0"/>
                  </a:lnTo>
                  <a:lnTo>
                    <a:pt x="72" y="1"/>
                  </a:lnTo>
                  <a:lnTo>
                    <a:pt x="71" y="3"/>
                  </a:lnTo>
                  <a:lnTo>
                    <a:pt x="71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46" name="Freeform 1059"/>
            <p:cNvSpPr/>
            <p:nvPr/>
          </p:nvSpPr>
          <p:spPr bwMode="auto">
            <a:xfrm>
              <a:off x="6172200" y="1663700"/>
              <a:ext cx="42863" cy="76200"/>
            </a:xfrm>
            <a:custGeom>
              <a:avLst/>
              <a:gdLst/>
              <a:ahLst/>
              <a:cxnLst>
                <a:cxn ang="0">
                  <a:pos x="73" y="2"/>
                </a:cxn>
                <a:cxn ang="0">
                  <a:pos x="73" y="2"/>
                </a:cxn>
                <a:cxn ang="0">
                  <a:pos x="60" y="16"/>
                </a:cxn>
                <a:cxn ang="0">
                  <a:pos x="50" y="32"/>
                </a:cxn>
                <a:cxn ang="0">
                  <a:pos x="41" y="48"/>
                </a:cxn>
                <a:cxn ang="0">
                  <a:pos x="32" y="65"/>
                </a:cxn>
                <a:cxn ang="0">
                  <a:pos x="17" y="100"/>
                </a:cxn>
                <a:cxn ang="0">
                  <a:pos x="1" y="135"/>
                </a:cxn>
                <a:cxn ang="0">
                  <a:pos x="1" y="135"/>
                </a:cxn>
                <a:cxn ang="0">
                  <a:pos x="0" y="137"/>
                </a:cxn>
                <a:cxn ang="0">
                  <a:pos x="1" y="140"/>
                </a:cxn>
                <a:cxn ang="0">
                  <a:pos x="1" y="141"/>
                </a:cxn>
                <a:cxn ang="0">
                  <a:pos x="3" y="142"/>
                </a:cxn>
                <a:cxn ang="0">
                  <a:pos x="4" y="143"/>
                </a:cxn>
                <a:cxn ang="0">
                  <a:pos x="7" y="143"/>
                </a:cxn>
                <a:cxn ang="0">
                  <a:pos x="8" y="142"/>
                </a:cxn>
                <a:cxn ang="0">
                  <a:pos x="10" y="141"/>
                </a:cxn>
                <a:cxn ang="0">
                  <a:pos x="10" y="141"/>
                </a:cxn>
                <a:cxn ang="0">
                  <a:pos x="17" y="123"/>
                </a:cxn>
                <a:cxn ang="0">
                  <a:pos x="24" y="106"/>
                </a:cxn>
                <a:cxn ang="0">
                  <a:pos x="40" y="71"/>
                </a:cxn>
                <a:cxn ang="0">
                  <a:pos x="48" y="55"/>
                </a:cxn>
                <a:cxn ang="0">
                  <a:pos x="57" y="38"/>
                </a:cxn>
                <a:cxn ang="0">
                  <a:pos x="68" y="22"/>
                </a:cxn>
                <a:cxn ang="0">
                  <a:pos x="80" y="8"/>
                </a:cxn>
                <a:cxn ang="0">
                  <a:pos x="80" y="8"/>
                </a:cxn>
                <a:cxn ang="0">
                  <a:pos x="81" y="6"/>
                </a:cxn>
                <a:cxn ang="0">
                  <a:pos x="81" y="5"/>
                </a:cxn>
                <a:cxn ang="0">
                  <a:pos x="81" y="3"/>
                </a:cxn>
                <a:cxn ang="0">
                  <a:pos x="80" y="2"/>
                </a:cxn>
                <a:cxn ang="0">
                  <a:pos x="78" y="1"/>
                </a:cxn>
                <a:cxn ang="0">
                  <a:pos x="77" y="0"/>
                </a:cxn>
                <a:cxn ang="0">
                  <a:pos x="75" y="0"/>
                </a:cxn>
                <a:cxn ang="0">
                  <a:pos x="73" y="2"/>
                </a:cxn>
                <a:cxn ang="0">
                  <a:pos x="73" y="2"/>
                </a:cxn>
              </a:cxnLst>
              <a:rect l="0" t="0" r="r" b="b"/>
              <a:pathLst>
                <a:path w="81" h="143">
                  <a:moveTo>
                    <a:pt x="73" y="2"/>
                  </a:moveTo>
                  <a:lnTo>
                    <a:pt x="73" y="2"/>
                  </a:lnTo>
                  <a:lnTo>
                    <a:pt x="60" y="16"/>
                  </a:lnTo>
                  <a:lnTo>
                    <a:pt x="50" y="32"/>
                  </a:lnTo>
                  <a:lnTo>
                    <a:pt x="41" y="48"/>
                  </a:lnTo>
                  <a:lnTo>
                    <a:pt x="32" y="65"/>
                  </a:lnTo>
                  <a:lnTo>
                    <a:pt x="17" y="100"/>
                  </a:lnTo>
                  <a:lnTo>
                    <a:pt x="1" y="135"/>
                  </a:lnTo>
                  <a:lnTo>
                    <a:pt x="1" y="135"/>
                  </a:lnTo>
                  <a:lnTo>
                    <a:pt x="0" y="137"/>
                  </a:lnTo>
                  <a:lnTo>
                    <a:pt x="1" y="140"/>
                  </a:lnTo>
                  <a:lnTo>
                    <a:pt x="1" y="141"/>
                  </a:lnTo>
                  <a:lnTo>
                    <a:pt x="3" y="142"/>
                  </a:lnTo>
                  <a:lnTo>
                    <a:pt x="4" y="143"/>
                  </a:lnTo>
                  <a:lnTo>
                    <a:pt x="7" y="143"/>
                  </a:lnTo>
                  <a:lnTo>
                    <a:pt x="8" y="142"/>
                  </a:lnTo>
                  <a:lnTo>
                    <a:pt x="10" y="141"/>
                  </a:lnTo>
                  <a:lnTo>
                    <a:pt x="10" y="141"/>
                  </a:lnTo>
                  <a:lnTo>
                    <a:pt x="17" y="123"/>
                  </a:lnTo>
                  <a:lnTo>
                    <a:pt x="24" y="106"/>
                  </a:lnTo>
                  <a:lnTo>
                    <a:pt x="40" y="71"/>
                  </a:lnTo>
                  <a:lnTo>
                    <a:pt x="48" y="55"/>
                  </a:lnTo>
                  <a:lnTo>
                    <a:pt x="57" y="38"/>
                  </a:lnTo>
                  <a:lnTo>
                    <a:pt x="68" y="22"/>
                  </a:lnTo>
                  <a:lnTo>
                    <a:pt x="80" y="8"/>
                  </a:lnTo>
                  <a:lnTo>
                    <a:pt x="80" y="8"/>
                  </a:lnTo>
                  <a:lnTo>
                    <a:pt x="81" y="6"/>
                  </a:lnTo>
                  <a:lnTo>
                    <a:pt x="81" y="5"/>
                  </a:lnTo>
                  <a:lnTo>
                    <a:pt x="81" y="3"/>
                  </a:lnTo>
                  <a:lnTo>
                    <a:pt x="80" y="2"/>
                  </a:lnTo>
                  <a:lnTo>
                    <a:pt x="78" y="1"/>
                  </a:lnTo>
                  <a:lnTo>
                    <a:pt x="77" y="0"/>
                  </a:lnTo>
                  <a:lnTo>
                    <a:pt x="75" y="0"/>
                  </a:lnTo>
                  <a:lnTo>
                    <a:pt x="73" y="2"/>
                  </a:lnTo>
                  <a:lnTo>
                    <a:pt x="73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47" name="Freeform 1060"/>
            <p:cNvSpPr/>
            <p:nvPr/>
          </p:nvSpPr>
          <p:spPr bwMode="auto">
            <a:xfrm>
              <a:off x="6196013" y="1663700"/>
              <a:ext cx="52388" cy="77788"/>
            </a:xfrm>
            <a:custGeom>
              <a:avLst/>
              <a:gdLst/>
              <a:ahLst/>
              <a:cxnLst>
                <a:cxn ang="0">
                  <a:pos x="92" y="2"/>
                </a:cxn>
                <a:cxn ang="0">
                  <a:pos x="92" y="2"/>
                </a:cxn>
                <a:cxn ang="0">
                  <a:pos x="64" y="34"/>
                </a:cxn>
                <a:cxn ang="0">
                  <a:pos x="51" y="51"/>
                </a:cxn>
                <a:cxn ang="0">
                  <a:pos x="39" y="69"/>
                </a:cxn>
                <a:cxn ang="0">
                  <a:pos x="39" y="69"/>
                </a:cxn>
                <a:cxn ang="0">
                  <a:pos x="30" y="86"/>
                </a:cxn>
                <a:cxn ang="0">
                  <a:pos x="23" y="103"/>
                </a:cxn>
                <a:cxn ang="0">
                  <a:pos x="23" y="103"/>
                </a:cxn>
                <a:cxn ang="0">
                  <a:pos x="18" y="111"/>
                </a:cxn>
                <a:cxn ang="0">
                  <a:pos x="14" y="119"/>
                </a:cxn>
                <a:cxn ang="0">
                  <a:pos x="5" y="133"/>
                </a:cxn>
                <a:cxn ang="0">
                  <a:pos x="5" y="133"/>
                </a:cxn>
                <a:cxn ang="0">
                  <a:pos x="2" y="134"/>
                </a:cxn>
                <a:cxn ang="0">
                  <a:pos x="1" y="136"/>
                </a:cxn>
                <a:cxn ang="0">
                  <a:pos x="0" y="137"/>
                </a:cxn>
                <a:cxn ang="0">
                  <a:pos x="0" y="143"/>
                </a:cxn>
                <a:cxn ang="0">
                  <a:pos x="0" y="143"/>
                </a:cxn>
                <a:cxn ang="0">
                  <a:pos x="1" y="146"/>
                </a:cxn>
                <a:cxn ang="0">
                  <a:pos x="4" y="147"/>
                </a:cxn>
                <a:cxn ang="0">
                  <a:pos x="7" y="147"/>
                </a:cxn>
                <a:cxn ang="0">
                  <a:pos x="8" y="147"/>
                </a:cxn>
                <a:cxn ang="0">
                  <a:pos x="9" y="145"/>
                </a:cxn>
                <a:cxn ang="0">
                  <a:pos x="9" y="145"/>
                </a:cxn>
                <a:cxn ang="0">
                  <a:pos x="27" y="113"/>
                </a:cxn>
                <a:cxn ang="0">
                  <a:pos x="43" y="80"/>
                </a:cxn>
                <a:cxn ang="0">
                  <a:pos x="43" y="80"/>
                </a:cxn>
                <a:cxn ang="0">
                  <a:pos x="49" y="70"/>
                </a:cxn>
                <a:cxn ang="0">
                  <a:pos x="55" y="61"/>
                </a:cxn>
                <a:cxn ang="0">
                  <a:pos x="69" y="43"/>
                </a:cxn>
                <a:cxn ang="0">
                  <a:pos x="85" y="26"/>
                </a:cxn>
                <a:cxn ang="0">
                  <a:pos x="98" y="8"/>
                </a:cxn>
                <a:cxn ang="0">
                  <a:pos x="98" y="8"/>
                </a:cxn>
                <a:cxn ang="0">
                  <a:pos x="99" y="6"/>
                </a:cxn>
                <a:cxn ang="0">
                  <a:pos x="100" y="5"/>
                </a:cxn>
                <a:cxn ang="0">
                  <a:pos x="98" y="1"/>
                </a:cxn>
                <a:cxn ang="0">
                  <a:pos x="97" y="0"/>
                </a:cxn>
                <a:cxn ang="0">
                  <a:pos x="95" y="0"/>
                </a:cxn>
                <a:cxn ang="0">
                  <a:pos x="93" y="0"/>
                </a:cxn>
                <a:cxn ang="0">
                  <a:pos x="92" y="2"/>
                </a:cxn>
                <a:cxn ang="0">
                  <a:pos x="92" y="2"/>
                </a:cxn>
              </a:cxnLst>
              <a:rect l="0" t="0" r="r" b="b"/>
              <a:pathLst>
                <a:path w="100" h="147">
                  <a:moveTo>
                    <a:pt x="92" y="2"/>
                  </a:moveTo>
                  <a:lnTo>
                    <a:pt x="92" y="2"/>
                  </a:lnTo>
                  <a:lnTo>
                    <a:pt x="64" y="34"/>
                  </a:lnTo>
                  <a:lnTo>
                    <a:pt x="51" y="51"/>
                  </a:lnTo>
                  <a:lnTo>
                    <a:pt x="39" y="69"/>
                  </a:lnTo>
                  <a:lnTo>
                    <a:pt x="39" y="69"/>
                  </a:lnTo>
                  <a:lnTo>
                    <a:pt x="30" y="86"/>
                  </a:lnTo>
                  <a:lnTo>
                    <a:pt x="23" y="103"/>
                  </a:lnTo>
                  <a:lnTo>
                    <a:pt x="23" y="103"/>
                  </a:lnTo>
                  <a:lnTo>
                    <a:pt x="18" y="111"/>
                  </a:lnTo>
                  <a:lnTo>
                    <a:pt x="14" y="119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2" y="134"/>
                  </a:lnTo>
                  <a:lnTo>
                    <a:pt x="1" y="136"/>
                  </a:lnTo>
                  <a:lnTo>
                    <a:pt x="0" y="137"/>
                  </a:lnTo>
                  <a:lnTo>
                    <a:pt x="0" y="143"/>
                  </a:lnTo>
                  <a:lnTo>
                    <a:pt x="0" y="143"/>
                  </a:lnTo>
                  <a:lnTo>
                    <a:pt x="1" y="146"/>
                  </a:lnTo>
                  <a:lnTo>
                    <a:pt x="4" y="147"/>
                  </a:lnTo>
                  <a:lnTo>
                    <a:pt x="7" y="147"/>
                  </a:lnTo>
                  <a:lnTo>
                    <a:pt x="8" y="147"/>
                  </a:lnTo>
                  <a:lnTo>
                    <a:pt x="9" y="145"/>
                  </a:lnTo>
                  <a:lnTo>
                    <a:pt x="9" y="145"/>
                  </a:lnTo>
                  <a:lnTo>
                    <a:pt x="27" y="113"/>
                  </a:lnTo>
                  <a:lnTo>
                    <a:pt x="43" y="80"/>
                  </a:lnTo>
                  <a:lnTo>
                    <a:pt x="43" y="80"/>
                  </a:lnTo>
                  <a:lnTo>
                    <a:pt x="49" y="70"/>
                  </a:lnTo>
                  <a:lnTo>
                    <a:pt x="55" y="61"/>
                  </a:lnTo>
                  <a:lnTo>
                    <a:pt x="69" y="43"/>
                  </a:lnTo>
                  <a:lnTo>
                    <a:pt x="85" y="26"/>
                  </a:lnTo>
                  <a:lnTo>
                    <a:pt x="98" y="8"/>
                  </a:lnTo>
                  <a:lnTo>
                    <a:pt x="98" y="8"/>
                  </a:lnTo>
                  <a:lnTo>
                    <a:pt x="99" y="6"/>
                  </a:lnTo>
                  <a:lnTo>
                    <a:pt x="100" y="5"/>
                  </a:lnTo>
                  <a:lnTo>
                    <a:pt x="98" y="1"/>
                  </a:lnTo>
                  <a:lnTo>
                    <a:pt x="97" y="0"/>
                  </a:lnTo>
                  <a:lnTo>
                    <a:pt x="95" y="0"/>
                  </a:lnTo>
                  <a:lnTo>
                    <a:pt x="93" y="0"/>
                  </a:lnTo>
                  <a:lnTo>
                    <a:pt x="92" y="2"/>
                  </a:lnTo>
                  <a:lnTo>
                    <a:pt x="9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48" name="Freeform 1061"/>
            <p:cNvSpPr/>
            <p:nvPr/>
          </p:nvSpPr>
          <p:spPr bwMode="auto">
            <a:xfrm>
              <a:off x="6215063" y="1673225"/>
              <a:ext cx="55563" cy="69850"/>
            </a:xfrm>
            <a:custGeom>
              <a:avLst/>
              <a:gdLst/>
              <a:ahLst/>
              <a:cxnLst>
                <a:cxn ang="0">
                  <a:pos x="98" y="1"/>
                </a:cxn>
                <a:cxn ang="0">
                  <a:pos x="98" y="1"/>
                </a:cxn>
                <a:cxn ang="0">
                  <a:pos x="83" y="13"/>
                </a:cxn>
                <a:cxn ang="0">
                  <a:pos x="69" y="24"/>
                </a:cxn>
                <a:cxn ang="0">
                  <a:pos x="55" y="37"/>
                </a:cxn>
                <a:cxn ang="0">
                  <a:pos x="49" y="44"/>
                </a:cxn>
                <a:cxn ang="0">
                  <a:pos x="44" y="51"/>
                </a:cxn>
                <a:cxn ang="0">
                  <a:pos x="44" y="51"/>
                </a:cxn>
                <a:cxn ang="0">
                  <a:pos x="33" y="69"/>
                </a:cxn>
                <a:cxn ang="0">
                  <a:pos x="24" y="86"/>
                </a:cxn>
                <a:cxn ang="0">
                  <a:pos x="24" y="86"/>
                </a:cxn>
                <a:cxn ang="0">
                  <a:pos x="19" y="96"/>
                </a:cxn>
                <a:cxn ang="0">
                  <a:pos x="13" y="104"/>
                </a:cxn>
                <a:cxn ang="0">
                  <a:pos x="6" y="113"/>
                </a:cxn>
                <a:cxn ang="0">
                  <a:pos x="1" y="123"/>
                </a:cxn>
                <a:cxn ang="0">
                  <a:pos x="1" y="123"/>
                </a:cxn>
                <a:cxn ang="0">
                  <a:pos x="0" y="125"/>
                </a:cxn>
                <a:cxn ang="0">
                  <a:pos x="1" y="126"/>
                </a:cxn>
                <a:cxn ang="0">
                  <a:pos x="1" y="128"/>
                </a:cxn>
                <a:cxn ang="0">
                  <a:pos x="3" y="129"/>
                </a:cxn>
                <a:cxn ang="0">
                  <a:pos x="4" y="130"/>
                </a:cxn>
                <a:cxn ang="0">
                  <a:pos x="6" y="130"/>
                </a:cxn>
                <a:cxn ang="0">
                  <a:pos x="7" y="129"/>
                </a:cxn>
                <a:cxn ang="0">
                  <a:pos x="9" y="127"/>
                </a:cxn>
                <a:cxn ang="0">
                  <a:pos x="9" y="127"/>
                </a:cxn>
                <a:cxn ang="0">
                  <a:pos x="18" y="112"/>
                </a:cxn>
                <a:cxn ang="0">
                  <a:pos x="26" y="99"/>
                </a:cxn>
                <a:cxn ang="0">
                  <a:pos x="35" y="84"/>
                </a:cxn>
                <a:cxn ang="0">
                  <a:pos x="44" y="70"/>
                </a:cxn>
                <a:cxn ang="0">
                  <a:pos x="44" y="70"/>
                </a:cxn>
                <a:cxn ang="0">
                  <a:pos x="49" y="60"/>
                </a:cxn>
                <a:cxn ang="0">
                  <a:pos x="55" y="52"/>
                </a:cxn>
                <a:cxn ang="0">
                  <a:pos x="62" y="44"/>
                </a:cxn>
                <a:cxn ang="0">
                  <a:pos x="70" y="37"/>
                </a:cxn>
                <a:cxn ang="0">
                  <a:pos x="86" y="23"/>
                </a:cxn>
                <a:cxn ang="0">
                  <a:pos x="103" y="10"/>
                </a:cxn>
                <a:cxn ang="0">
                  <a:pos x="103" y="10"/>
                </a:cxn>
                <a:cxn ang="0">
                  <a:pos x="104" y="9"/>
                </a:cxn>
                <a:cxn ang="0">
                  <a:pos x="105" y="7"/>
                </a:cxn>
                <a:cxn ang="0">
                  <a:pos x="104" y="3"/>
                </a:cxn>
                <a:cxn ang="0">
                  <a:pos x="103" y="1"/>
                </a:cxn>
                <a:cxn ang="0">
                  <a:pos x="102" y="1"/>
                </a:cxn>
                <a:cxn ang="0">
                  <a:pos x="100" y="0"/>
                </a:cxn>
                <a:cxn ang="0">
                  <a:pos x="98" y="1"/>
                </a:cxn>
                <a:cxn ang="0">
                  <a:pos x="98" y="1"/>
                </a:cxn>
              </a:cxnLst>
              <a:rect l="0" t="0" r="r" b="b"/>
              <a:pathLst>
                <a:path w="105" h="130">
                  <a:moveTo>
                    <a:pt x="98" y="1"/>
                  </a:moveTo>
                  <a:lnTo>
                    <a:pt x="98" y="1"/>
                  </a:lnTo>
                  <a:lnTo>
                    <a:pt x="83" y="13"/>
                  </a:lnTo>
                  <a:lnTo>
                    <a:pt x="69" y="24"/>
                  </a:lnTo>
                  <a:lnTo>
                    <a:pt x="55" y="37"/>
                  </a:lnTo>
                  <a:lnTo>
                    <a:pt x="49" y="44"/>
                  </a:lnTo>
                  <a:lnTo>
                    <a:pt x="44" y="51"/>
                  </a:lnTo>
                  <a:lnTo>
                    <a:pt x="44" y="51"/>
                  </a:lnTo>
                  <a:lnTo>
                    <a:pt x="33" y="69"/>
                  </a:lnTo>
                  <a:lnTo>
                    <a:pt x="24" y="86"/>
                  </a:lnTo>
                  <a:lnTo>
                    <a:pt x="24" y="86"/>
                  </a:lnTo>
                  <a:lnTo>
                    <a:pt x="19" y="96"/>
                  </a:lnTo>
                  <a:lnTo>
                    <a:pt x="13" y="104"/>
                  </a:lnTo>
                  <a:lnTo>
                    <a:pt x="6" y="113"/>
                  </a:lnTo>
                  <a:lnTo>
                    <a:pt x="1" y="123"/>
                  </a:lnTo>
                  <a:lnTo>
                    <a:pt x="1" y="123"/>
                  </a:lnTo>
                  <a:lnTo>
                    <a:pt x="0" y="125"/>
                  </a:lnTo>
                  <a:lnTo>
                    <a:pt x="1" y="126"/>
                  </a:lnTo>
                  <a:lnTo>
                    <a:pt x="1" y="128"/>
                  </a:lnTo>
                  <a:lnTo>
                    <a:pt x="3" y="129"/>
                  </a:lnTo>
                  <a:lnTo>
                    <a:pt x="4" y="130"/>
                  </a:lnTo>
                  <a:lnTo>
                    <a:pt x="6" y="130"/>
                  </a:lnTo>
                  <a:lnTo>
                    <a:pt x="7" y="129"/>
                  </a:lnTo>
                  <a:lnTo>
                    <a:pt x="9" y="127"/>
                  </a:lnTo>
                  <a:lnTo>
                    <a:pt x="9" y="127"/>
                  </a:lnTo>
                  <a:lnTo>
                    <a:pt x="18" y="112"/>
                  </a:lnTo>
                  <a:lnTo>
                    <a:pt x="26" y="99"/>
                  </a:lnTo>
                  <a:lnTo>
                    <a:pt x="35" y="84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9" y="60"/>
                  </a:lnTo>
                  <a:lnTo>
                    <a:pt x="55" y="52"/>
                  </a:lnTo>
                  <a:lnTo>
                    <a:pt x="62" y="44"/>
                  </a:lnTo>
                  <a:lnTo>
                    <a:pt x="70" y="37"/>
                  </a:lnTo>
                  <a:lnTo>
                    <a:pt x="86" y="23"/>
                  </a:lnTo>
                  <a:lnTo>
                    <a:pt x="103" y="10"/>
                  </a:lnTo>
                  <a:lnTo>
                    <a:pt x="103" y="10"/>
                  </a:lnTo>
                  <a:lnTo>
                    <a:pt x="104" y="9"/>
                  </a:lnTo>
                  <a:lnTo>
                    <a:pt x="105" y="7"/>
                  </a:lnTo>
                  <a:lnTo>
                    <a:pt x="104" y="3"/>
                  </a:lnTo>
                  <a:lnTo>
                    <a:pt x="103" y="1"/>
                  </a:lnTo>
                  <a:lnTo>
                    <a:pt x="102" y="1"/>
                  </a:lnTo>
                  <a:lnTo>
                    <a:pt x="100" y="0"/>
                  </a:lnTo>
                  <a:lnTo>
                    <a:pt x="98" y="1"/>
                  </a:lnTo>
                  <a:lnTo>
                    <a:pt x="98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49" name="Freeform 1062"/>
            <p:cNvSpPr/>
            <p:nvPr/>
          </p:nvSpPr>
          <p:spPr bwMode="auto">
            <a:xfrm>
              <a:off x="6238875" y="1698625"/>
              <a:ext cx="34925" cy="38100"/>
            </a:xfrm>
            <a:custGeom>
              <a:avLst/>
              <a:gdLst/>
              <a:ahLst/>
              <a:cxnLst>
                <a:cxn ang="0">
                  <a:pos x="59" y="1"/>
                </a:cxn>
                <a:cxn ang="0">
                  <a:pos x="59" y="1"/>
                </a:cxn>
                <a:cxn ang="0">
                  <a:pos x="42" y="13"/>
                </a:cxn>
                <a:cxn ang="0">
                  <a:pos x="27" y="28"/>
                </a:cxn>
                <a:cxn ang="0">
                  <a:pos x="27" y="28"/>
                </a:cxn>
                <a:cxn ang="0">
                  <a:pos x="19" y="36"/>
                </a:cxn>
                <a:cxn ang="0">
                  <a:pos x="13" y="46"/>
                </a:cxn>
                <a:cxn ang="0">
                  <a:pos x="8" y="55"/>
                </a:cxn>
                <a:cxn ang="0">
                  <a:pos x="1" y="64"/>
                </a:cxn>
                <a:cxn ang="0">
                  <a:pos x="1" y="64"/>
                </a:cxn>
                <a:cxn ang="0">
                  <a:pos x="0" y="65"/>
                </a:cxn>
                <a:cxn ang="0">
                  <a:pos x="0" y="67"/>
                </a:cxn>
                <a:cxn ang="0">
                  <a:pos x="0" y="69"/>
                </a:cxn>
                <a:cxn ang="0">
                  <a:pos x="1" y="70"/>
                </a:cxn>
                <a:cxn ang="0">
                  <a:pos x="2" y="71"/>
                </a:cxn>
                <a:cxn ang="0">
                  <a:pos x="4" y="71"/>
                </a:cxn>
                <a:cxn ang="0">
                  <a:pos x="6" y="71"/>
                </a:cxn>
                <a:cxn ang="0">
                  <a:pos x="7" y="70"/>
                </a:cxn>
                <a:cxn ang="0">
                  <a:pos x="7" y="70"/>
                </a:cxn>
                <a:cxn ang="0">
                  <a:pos x="13" y="64"/>
                </a:cxn>
                <a:cxn ang="0">
                  <a:pos x="17" y="58"/>
                </a:cxn>
                <a:cxn ang="0">
                  <a:pos x="27" y="44"/>
                </a:cxn>
                <a:cxn ang="0">
                  <a:pos x="27" y="44"/>
                </a:cxn>
                <a:cxn ang="0">
                  <a:pos x="35" y="34"/>
                </a:cxn>
                <a:cxn ang="0">
                  <a:pos x="43" y="25"/>
                </a:cxn>
                <a:cxn ang="0">
                  <a:pos x="54" y="17"/>
                </a:cxn>
                <a:cxn ang="0">
                  <a:pos x="63" y="9"/>
                </a:cxn>
                <a:cxn ang="0">
                  <a:pos x="63" y="9"/>
                </a:cxn>
                <a:cxn ang="0">
                  <a:pos x="65" y="8"/>
                </a:cxn>
                <a:cxn ang="0">
                  <a:pos x="65" y="6"/>
                </a:cxn>
                <a:cxn ang="0">
                  <a:pos x="65" y="4"/>
                </a:cxn>
                <a:cxn ang="0">
                  <a:pos x="65" y="3"/>
                </a:cxn>
                <a:cxn ang="0">
                  <a:pos x="64" y="1"/>
                </a:cxn>
                <a:cxn ang="0">
                  <a:pos x="62" y="1"/>
                </a:cxn>
                <a:cxn ang="0">
                  <a:pos x="61" y="0"/>
                </a:cxn>
                <a:cxn ang="0">
                  <a:pos x="59" y="1"/>
                </a:cxn>
                <a:cxn ang="0">
                  <a:pos x="59" y="1"/>
                </a:cxn>
              </a:cxnLst>
              <a:rect l="0" t="0" r="r" b="b"/>
              <a:pathLst>
                <a:path w="65" h="71">
                  <a:moveTo>
                    <a:pt x="59" y="1"/>
                  </a:moveTo>
                  <a:lnTo>
                    <a:pt x="59" y="1"/>
                  </a:lnTo>
                  <a:lnTo>
                    <a:pt x="42" y="13"/>
                  </a:lnTo>
                  <a:lnTo>
                    <a:pt x="27" y="28"/>
                  </a:lnTo>
                  <a:lnTo>
                    <a:pt x="27" y="28"/>
                  </a:lnTo>
                  <a:lnTo>
                    <a:pt x="19" y="36"/>
                  </a:lnTo>
                  <a:lnTo>
                    <a:pt x="13" y="46"/>
                  </a:lnTo>
                  <a:lnTo>
                    <a:pt x="8" y="55"/>
                  </a:lnTo>
                  <a:lnTo>
                    <a:pt x="1" y="64"/>
                  </a:lnTo>
                  <a:lnTo>
                    <a:pt x="1" y="64"/>
                  </a:lnTo>
                  <a:lnTo>
                    <a:pt x="0" y="65"/>
                  </a:lnTo>
                  <a:lnTo>
                    <a:pt x="0" y="67"/>
                  </a:lnTo>
                  <a:lnTo>
                    <a:pt x="0" y="69"/>
                  </a:lnTo>
                  <a:lnTo>
                    <a:pt x="1" y="70"/>
                  </a:lnTo>
                  <a:lnTo>
                    <a:pt x="2" y="71"/>
                  </a:lnTo>
                  <a:lnTo>
                    <a:pt x="4" y="71"/>
                  </a:lnTo>
                  <a:lnTo>
                    <a:pt x="6" y="71"/>
                  </a:lnTo>
                  <a:lnTo>
                    <a:pt x="7" y="70"/>
                  </a:lnTo>
                  <a:lnTo>
                    <a:pt x="7" y="70"/>
                  </a:lnTo>
                  <a:lnTo>
                    <a:pt x="13" y="64"/>
                  </a:lnTo>
                  <a:lnTo>
                    <a:pt x="17" y="58"/>
                  </a:lnTo>
                  <a:lnTo>
                    <a:pt x="27" y="44"/>
                  </a:lnTo>
                  <a:lnTo>
                    <a:pt x="27" y="44"/>
                  </a:lnTo>
                  <a:lnTo>
                    <a:pt x="35" y="34"/>
                  </a:lnTo>
                  <a:lnTo>
                    <a:pt x="43" y="25"/>
                  </a:lnTo>
                  <a:lnTo>
                    <a:pt x="54" y="17"/>
                  </a:lnTo>
                  <a:lnTo>
                    <a:pt x="63" y="9"/>
                  </a:lnTo>
                  <a:lnTo>
                    <a:pt x="63" y="9"/>
                  </a:lnTo>
                  <a:lnTo>
                    <a:pt x="65" y="8"/>
                  </a:lnTo>
                  <a:lnTo>
                    <a:pt x="65" y="6"/>
                  </a:lnTo>
                  <a:lnTo>
                    <a:pt x="65" y="4"/>
                  </a:lnTo>
                  <a:lnTo>
                    <a:pt x="65" y="3"/>
                  </a:lnTo>
                  <a:lnTo>
                    <a:pt x="64" y="1"/>
                  </a:lnTo>
                  <a:lnTo>
                    <a:pt x="62" y="1"/>
                  </a:lnTo>
                  <a:lnTo>
                    <a:pt x="61" y="0"/>
                  </a:lnTo>
                  <a:lnTo>
                    <a:pt x="59" y="1"/>
                  </a:lnTo>
                  <a:lnTo>
                    <a:pt x="5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50" name="Freeform 1063"/>
            <p:cNvSpPr/>
            <p:nvPr/>
          </p:nvSpPr>
          <p:spPr bwMode="auto">
            <a:xfrm>
              <a:off x="6754813" y="1679575"/>
              <a:ext cx="36513" cy="61913"/>
            </a:xfrm>
            <a:custGeom>
              <a:avLst/>
              <a:gdLst/>
              <a:ahLst/>
              <a:cxnLst>
                <a:cxn ang="0">
                  <a:pos x="62" y="3"/>
                </a:cxn>
                <a:cxn ang="0">
                  <a:pos x="62" y="3"/>
                </a:cxn>
                <a:cxn ang="0">
                  <a:pos x="59" y="9"/>
                </a:cxn>
                <a:cxn ang="0">
                  <a:pos x="54" y="17"/>
                </a:cxn>
                <a:cxn ang="0">
                  <a:pos x="43" y="31"/>
                </a:cxn>
                <a:cxn ang="0">
                  <a:pos x="43" y="31"/>
                </a:cxn>
                <a:cxn ang="0">
                  <a:pos x="25" y="59"/>
                </a:cxn>
                <a:cxn ang="0">
                  <a:pos x="25" y="59"/>
                </a:cxn>
                <a:cxn ang="0">
                  <a:pos x="18" y="71"/>
                </a:cxn>
                <a:cxn ang="0">
                  <a:pos x="10" y="85"/>
                </a:cxn>
                <a:cxn ang="0">
                  <a:pos x="5" y="98"/>
                </a:cxn>
                <a:cxn ang="0">
                  <a:pos x="1" y="113"/>
                </a:cxn>
                <a:cxn ang="0">
                  <a:pos x="1" y="113"/>
                </a:cxn>
                <a:cxn ang="0">
                  <a:pos x="0" y="115"/>
                </a:cxn>
                <a:cxn ang="0">
                  <a:pos x="1" y="116"/>
                </a:cxn>
                <a:cxn ang="0">
                  <a:pos x="2" y="118"/>
                </a:cxn>
                <a:cxn ang="0">
                  <a:pos x="4" y="118"/>
                </a:cxn>
                <a:cxn ang="0">
                  <a:pos x="6" y="118"/>
                </a:cxn>
                <a:cxn ang="0">
                  <a:pos x="7" y="118"/>
                </a:cxn>
                <a:cxn ang="0">
                  <a:pos x="9" y="117"/>
                </a:cxn>
                <a:cxn ang="0">
                  <a:pos x="9" y="115"/>
                </a:cxn>
                <a:cxn ang="0">
                  <a:pos x="9" y="115"/>
                </a:cxn>
                <a:cxn ang="0">
                  <a:pos x="14" y="99"/>
                </a:cxn>
                <a:cxn ang="0">
                  <a:pos x="22" y="85"/>
                </a:cxn>
                <a:cxn ang="0">
                  <a:pos x="29" y="70"/>
                </a:cxn>
                <a:cxn ang="0">
                  <a:pos x="38" y="57"/>
                </a:cxn>
                <a:cxn ang="0">
                  <a:pos x="38" y="57"/>
                </a:cxn>
                <a:cxn ang="0">
                  <a:pos x="47" y="44"/>
                </a:cxn>
                <a:cxn ang="0">
                  <a:pos x="57" y="32"/>
                </a:cxn>
                <a:cxn ang="0">
                  <a:pos x="65" y="19"/>
                </a:cxn>
                <a:cxn ang="0">
                  <a:pos x="69" y="12"/>
                </a:cxn>
                <a:cxn ang="0">
                  <a:pos x="71" y="6"/>
                </a:cxn>
                <a:cxn ang="0">
                  <a:pos x="71" y="6"/>
                </a:cxn>
                <a:cxn ang="0">
                  <a:pos x="71" y="4"/>
                </a:cxn>
                <a:cxn ang="0">
                  <a:pos x="71" y="2"/>
                </a:cxn>
                <a:cxn ang="0">
                  <a:pos x="69" y="1"/>
                </a:cxn>
                <a:cxn ang="0">
                  <a:pos x="68" y="0"/>
                </a:cxn>
                <a:cxn ang="0">
                  <a:pos x="66" y="0"/>
                </a:cxn>
                <a:cxn ang="0">
                  <a:pos x="65" y="0"/>
                </a:cxn>
                <a:cxn ang="0">
                  <a:pos x="63" y="1"/>
                </a:cxn>
                <a:cxn ang="0">
                  <a:pos x="62" y="3"/>
                </a:cxn>
                <a:cxn ang="0">
                  <a:pos x="62" y="3"/>
                </a:cxn>
              </a:cxnLst>
              <a:rect l="0" t="0" r="r" b="b"/>
              <a:pathLst>
                <a:path w="71" h="118">
                  <a:moveTo>
                    <a:pt x="62" y="3"/>
                  </a:moveTo>
                  <a:lnTo>
                    <a:pt x="62" y="3"/>
                  </a:lnTo>
                  <a:lnTo>
                    <a:pt x="59" y="9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43" y="31"/>
                  </a:lnTo>
                  <a:lnTo>
                    <a:pt x="25" y="59"/>
                  </a:lnTo>
                  <a:lnTo>
                    <a:pt x="25" y="59"/>
                  </a:lnTo>
                  <a:lnTo>
                    <a:pt x="18" y="71"/>
                  </a:lnTo>
                  <a:lnTo>
                    <a:pt x="10" y="85"/>
                  </a:lnTo>
                  <a:lnTo>
                    <a:pt x="5" y="98"/>
                  </a:lnTo>
                  <a:lnTo>
                    <a:pt x="1" y="113"/>
                  </a:lnTo>
                  <a:lnTo>
                    <a:pt x="1" y="113"/>
                  </a:lnTo>
                  <a:lnTo>
                    <a:pt x="0" y="115"/>
                  </a:lnTo>
                  <a:lnTo>
                    <a:pt x="1" y="116"/>
                  </a:lnTo>
                  <a:lnTo>
                    <a:pt x="2" y="118"/>
                  </a:lnTo>
                  <a:lnTo>
                    <a:pt x="4" y="118"/>
                  </a:lnTo>
                  <a:lnTo>
                    <a:pt x="6" y="118"/>
                  </a:lnTo>
                  <a:lnTo>
                    <a:pt x="7" y="118"/>
                  </a:lnTo>
                  <a:lnTo>
                    <a:pt x="9" y="117"/>
                  </a:lnTo>
                  <a:lnTo>
                    <a:pt x="9" y="115"/>
                  </a:lnTo>
                  <a:lnTo>
                    <a:pt x="9" y="115"/>
                  </a:lnTo>
                  <a:lnTo>
                    <a:pt x="14" y="99"/>
                  </a:lnTo>
                  <a:lnTo>
                    <a:pt x="22" y="85"/>
                  </a:lnTo>
                  <a:lnTo>
                    <a:pt x="29" y="70"/>
                  </a:lnTo>
                  <a:lnTo>
                    <a:pt x="38" y="57"/>
                  </a:lnTo>
                  <a:lnTo>
                    <a:pt x="38" y="57"/>
                  </a:lnTo>
                  <a:lnTo>
                    <a:pt x="47" y="44"/>
                  </a:lnTo>
                  <a:lnTo>
                    <a:pt x="57" y="32"/>
                  </a:lnTo>
                  <a:lnTo>
                    <a:pt x="65" y="19"/>
                  </a:lnTo>
                  <a:lnTo>
                    <a:pt x="69" y="12"/>
                  </a:lnTo>
                  <a:lnTo>
                    <a:pt x="71" y="6"/>
                  </a:lnTo>
                  <a:lnTo>
                    <a:pt x="71" y="6"/>
                  </a:lnTo>
                  <a:lnTo>
                    <a:pt x="71" y="4"/>
                  </a:lnTo>
                  <a:lnTo>
                    <a:pt x="71" y="2"/>
                  </a:lnTo>
                  <a:lnTo>
                    <a:pt x="69" y="1"/>
                  </a:lnTo>
                  <a:lnTo>
                    <a:pt x="68" y="0"/>
                  </a:lnTo>
                  <a:lnTo>
                    <a:pt x="66" y="0"/>
                  </a:lnTo>
                  <a:lnTo>
                    <a:pt x="65" y="0"/>
                  </a:lnTo>
                  <a:lnTo>
                    <a:pt x="63" y="1"/>
                  </a:lnTo>
                  <a:lnTo>
                    <a:pt x="62" y="3"/>
                  </a:lnTo>
                  <a:lnTo>
                    <a:pt x="6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51" name="Freeform 1064"/>
            <p:cNvSpPr/>
            <p:nvPr/>
          </p:nvSpPr>
          <p:spPr bwMode="auto">
            <a:xfrm>
              <a:off x="6769100" y="1676400"/>
              <a:ext cx="60325" cy="84138"/>
            </a:xfrm>
            <a:custGeom>
              <a:avLst/>
              <a:gdLst/>
              <a:ahLst/>
              <a:cxnLst>
                <a:cxn ang="0">
                  <a:pos x="106" y="3"/>
                </a:cxn>
                <a:cxn ang="0">
                  <a:pos x="106" y="3"/>
                </a:cxn>
                <a:cxn ang="0">
                  <a:pos x="90" y="18"/>
                </a:cxn>
                <a:cxn ang="0">
                  <a:pos x="75" y="35"/>
                </a:cxn>
                <a:cxn ang="0">
                  <a:pos x="59" y="52"/>
                </a:cxn>
                <a:cxn ang="0">
                  <a:pos x="46" y="71"/>
                </a:cxn>
                <a:cxn ang="0">
                  <a:pos x="33" y="90"/>
                </a:cxn>
                <a:cxn ang="0">
                  <a:pos x="21" y="109"/>
                </a:cxn>
                <a:cxn ang="0">
                  <a:pos x="10" y="130"/>
                </a:cxn>
                <a:cxn ang="0">
                  <a:pos x="1" y="151"/>
                </a:cxn>
                <a:cxn ang="0">
                  <a:pos x="1" y="151"/>
                </a:cxn>
                <a:cxn ang="0">
                  <a:pos x="0" y="153"/>
                </a:cxn>
                <a:cxn ang="0">
                  <a:pos x="1" y="155"/>
                </a:cxn>
                <a:cxn ang="0">
                  <a:pos x="3" y="157"/>
                </a:cxn>
                <a:cxn ang="0">
                  <a:pos x="4" y="158"/>
                </a:cxn>
                <a:cxn ang="0">
                  <a:pos x="6" y="158"/>
                </a:cxn>
                <a:cxn ang="0">
                  <a:pos x="7" y="157"/>
                </a:cxn>
                <a:cxn ang="0">
                  <a:pos x="9" y="155"/>
                </a:cxn>
                <a:cxn ang="0">
                  <a:pos x="9" y="155"/>
                </a:cxn>
                <a:cxn ang="0">
                  <a:pos x="19" y="135"/>
                </a:cxn>
                <a:cxn ang="0">
                  <a:pos x="29" y="116"/>
                </a:cxn>
                <a:cxn ang="0">
                  <a:pos x="40" y="96"/>
                </a:cxn>
                <a:cxn ang="0">
                  <a:pos x="54" y="77"/>
                </a:cxn>
                <a:cxn ang="0">
                  <a:pos x="67" y="59"/>
                </a:cxn>
                <a:cxn ang="0">
                  <a:pos x="82" y="41"/>
                </a:cxn>
                <a:cxn ang="0">
                  <a:pos x="96" y="24"/>
                </a:cxn>
                <a:cxn ang="0">
                  <a:pos x="113" y="9"/>
                </a:cxn>
                <a:cxn ang="0">
                  <a:pos x="113" y="9"/>
                </a:cxn>
                <a:cxn ang="0">
                  <a:pos x="114" y="7"/>
                </a:cxn>
                <a:cxn ang="0">
                  <a:pos x="114" y="6"/>
                </a:cxn>
                <a:cxn ang="0">
                  <a:pos x="114" y="4"/>
                </a:cxn>
                <a:cxn ang="0">
                  <a:pos x="113" y="3"/>
                </a:cxn>
                <a:cxn ang="0">
                  <a:pos x="111" y="2"/>
                </a:cxn>
                <a:cxn ang="0">
                  <a:pos x="110" y="0"/>
                </a:cxn>
                <a:cxn ang="0">
                  <a:pos x="108" y="2"/>
                </a:cxn>
                <a:cxn ang="0">
                  <a:pos x="106" y="3"/>
                </a:cxn>
                <a:cxn ang="0">
                  <a:pos x="106" y="3"/>
                </a:cxn>
              </a:cxnLst>
              <a:rect l="0" t="0" r="r" b="b"/>
              <a:pathLst>
                <a:path w="114" h="158">
                  <a:moveTo>
                    <a:pt x="106" y="3"/>
                  </a:moveTo>
                  <a:lnTo>
                    <a:pt x="106" y="3"/>
                  </a:lnTo>
                  <a:lnTo>
                    <a:pt x="90" y="18"/>
                  </a:lnTo>
                  <a:lnTo>
                    <a:pt x="75" y="35"/>
                  </a:lnTo>
                  <a:lnTo>
                    <a:pt x="59" y="52"/>
                  </a:lnTo>
                  <a:lnTo>
                    <a:pt x="46" y="71"/>
                  </a:lnTo>
                  <a:lnTo>
                    <a:pt x="33" y="90"/>
                  </a:lnTo>
                  <a:lnTo>
                    <a:pt x="21" y="109"/>
                  </a:lnTo>
                  <a:lnTo>
                    <a:pt x="10" y="130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0" y="153"/>
                  </a:lnTo>
                  <a:lnTo>
                    <a:pt x="1" y="155"/>
                  </a:lnTo>
                  <a:lnTo>
                    <a:pt x="3" y="157"/>
                  </a:lnTo>
                  <a:lnTo>
                    <a:pt x="4" y="158"/>
                  </a:lnTo>
                  <a:lnTo>
                    <a:pt x="6" y="158"/>
                  </a:lnTo>
                  <a:lnTo>
                    <a:pt x="7" y="157"/>
                  </a:lnTo>
                  <a:lnTo>
                    <a:pt x="9" y="155"/>
                  </a:lnTo>
                  <a:lnTo>
                    <a:pt x="9" y="155"/>
                  </a:lnTo>
                  <a:lnTo>
                    <a:pt x="19" y="135"/>
                  </a:lnTo>
                  <a:lnTo>
                    <a:pt x="29" y="116"/>
                  </a:lnTo>
                  <a:lnTo>
                    <a:pt x="40" y="96"/>
                  </a:lnTo>
                  <a:lnTo>
                    <a:pt x="54" y="77"/>
                  </a:lnTo>
                  <a:lnTo>
                    <a:pt x="67" y="59"/>
                  </a:lnTo>
                  <a:lnTo>
                    <a:pt x="82" y="41"/>
                  </a:lnTo>
                  <a:lnTo>
                    <a:pt x="96" y="24"/>
                  </a:lnTo>
                  <a:lnTo>
                    <a:pt x="113" y="9"/>
                  </a:lnTo>
                  <a:lnTo>
                    <a:pt x="113" y="9"/>
                  </a:lnTo>
                  <a:lnTo>
                    <a:pt x="114" y="7"/>
                  </a:lnTo>
                  <a:lnTo>
                    <a:pt x="114" y="6"/>
                  </a:lnTo>
                  <a:lnTo>
                    <a:pt x="114" y="4"/>
                  </a:lnTo>
                  <a:lnTo>
                    <a:pt x="113" y="3"/>
                  </a:lnTo>
                  <a:lnTo>
                    <a:pt x="111" y="2"/>
                  </a:lnTo>
                  <a:lnTo>
                    <a:pt x="110" y="0"/>
                  </a:lnTo>
                  <a:lnTo>
                    <a:pt x="108" y="2"/>
                  </a:lnTo>
                  <a:lnTo>
                    <a:pt x="106" y="3"/>
                  </a:lnTo>
                  <a:lnTo>
                    <a:pt x="10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52" name="Freeform 1065"/>
            <p:cNvSpPr/>
            <p:nvPr/>
          </p:nvSpPr>
          <p:spPr bwMode="auto">
            <a:xfrm>
              <a:off x="6797675" y="1681163"/>
              <a:ext cx="52388" cy="63500"/>
            </a:xfrm>
            <a:custGeom>
              <a:avLst/>
              <a:gdLst/>
              <a:ahLst/>
              <a:cxnLst>
                <a:cxn ang="0">
                  <a:pos x="93" y="1"/>
                </a:cxn>
                <a:cxn ang="0">
                  <a:pos x="93" y="1"/>
                </a:cxn>
                <a:cxn ang="0">
                  <a:pos x="88" y="3"/>
                </a:cxn>
                <a:cxn ang="0">
                  <a:pos x="83" y="6"/>
                </a:cxn>
                <a:cxn ang="0">
                  <a:pos x="79" y="10"/>
                </a:cxn>
                <a:cxn ang="0">
                  <a:pos x="74" y="15"/>
                </a:cxn>
                <a:cxn ang="0">
                  <a:pos x="68" y="27"/>
                </a:cxn>
                <a:cxn ang="0">
                  <a:pos x="63" y="37"/>
                </a:cxn>
                <a:cxn ang="0">
                  <a:pos x="63" y="37"/>
                </a:cxn>
                <a:cxn ang="0">
                  <a:pos x="56" y="49"/>
                </a:cxn>
                <a:cxn ang="0">
                  <a:pos x="47" y="60"/>
                </a:cxn>
                <a:cxn ang="0">
                  <a:pos x="29" y="80"/>
                </a:cxn>
                <a:cxn ang="0">
                  <a:pos x="29" y="80"/>
                </a:cxn>
                <a:cxn ang="0">
                  <a:pos x="21" y="92"/>
                </a:cxn>
                <a:cxn ang="0">
                  <a:pos x="15" y="99"/>
                </a:cxn>
                <a:cxn ang="0">
                  <a:pos x="10" y="106"/>
                </a:cxn>
                <a:cxn ang="0">
                  <a:pos x="10" y="106"/>
                </a:cxn>
                <a:cxn ang="0">
                  <a:pos x="7" y="106"/>
                </a:cxn>
                <a:cxn ang="0">
                  <a:pos x="5" y="107"/>
                </a:cxn>
                <a:cxn ang="0">
                  <a:pos x="1" y="111"/>
                </a:cxn>
                <a:cxn ang="0">
                  <a:pos x="1" y="111"/>
                </a:cxn>
                <a:cxn ang="0">
                  <a:pos x="0" y="114"/>
                </a:cxn>
                <a:cxn ang="0">
                  <a:pos x="0" y="117"/>
                </a:cxn>
                <a:cxn ang="0">
                  <a:pos x="2" y="119"/>
                </a:cxn>
                <a:cxn ang="0">
                  <a:pos x="4" y="119"/>
                </a:cxn>
                <a:cxn ang="0">
                  <a:pos x="5" y="119"/>
                </a:cxn>
                <a:cxn ang="0">
                  <a:pos x="5" y="119"/>
                </a:cxn>
                <a:cxn ang="0">
                  <a:pos x="12" y="116"/>
                </a:cxn>
                <a:cxn ang="0">
                  <a:pos x="18" y="111"/>
                </a:cxn>
                <a:cxn ang="0">
                  <a:pos x="25" y="104"/>
                </a:cxn>
                <a:cxn ang="0">
                  <a:pos x="30" y="97"/>
                </a:cxn>
                <a:cxn ang="0">
                  <a:pos x="40" y="83"/>
                </a:cxn>
                <a:cxn ang="0">
                  <a:pos x="51" y="70"/>
                </a:cxn>
                <a:cxn ang="0">
                  <a:pos x="51" y="70"/>
                </a:cxn>
                <a:cxn ang="0">
                  <a:pos x="62" y="57"/>
                </a:cxn>
                <a:cxn ang="0">
                  <a:pos x="67" y="50"/>
                </a:cxn>
                <a:cxn ang="0">
                  <a:pos x="71" y="42"/>
                </a:cxn>
                <a:cxn ang="0">
                  <a:pos x="71" y="42"/>
                </a:cxn>
                <a:cxn ang="0">
                  <a:pos x="75" y="34"/>
                </a:cxn>
                <a:cxn ang="0">
                  <a:pos x="81" y="24"/>
                </a:cxn>
                <a:cxn ang="0">
                  <a:pos x="85" y="18"/>
                </a:cxn>
                <a:cxn ang="0">
                  <a:pos x="88" y="14"/>
                </a:cxn>
                <a:cxn ang="0">
                  <a:pos x="92" y="11"/>
                </a:cxn>
                <a:cxn ang="0">
                  <a:pos x="95" y="9"/>
                </a:cxn>
                <a:cxn ang="0">
                  <a:pos x="95" y="9"/>
                </a:cxn>
                <a:cxn ang="0">
                  <a:pos x="97" y="9"/>
                </a:cxn>
                <a:cxn ang="0">
                  <a:pos x="98" y="7"/>
                </a:cxn>
                <a:cxn ang="0">
                  <a:pos x="99" y="6"/>
                </a:cxn>
                <a:cxn ang="0">
                  <a:pos x="99" y="4"/>
                </a:cxn>
                <a:cxn ang="0">
                  <a:pos x="98" y="2"/>
                </a:cxn>
                <a:cxn ang="0">
                  <a:pos x="97" y="1"/>
                </a:cxn>
                <a:cxn ang="0">
                  <a:pos x="95" y="0"/>
                </a:cxn>
                <a:cxn ang="0">
                  <a:pos x="93" y="1"/>
                </a:cxn>
                <a:cxn ang="0">
                  <a:pos x="93" y="1"/>
                </a:cxn>
              </a:cxnLst>
              <a:rect l="0" t="0" r="r" b="b"/>
              <a:pathLst>
                <a:path w="99" h="119">
                  <a:moveTo>
                    <a:pt x="93" y="1"/>
                  </a:moveTo>
                  <a:lnTo>
                    <a:pt x="93" y="1"/>
                  </a:lnTo>
                  <a:lnTo>
                    <a:pt x="88" y="3"/>
                  </a:lnTo>
                  <a:lnTo>
                    <a:pt x="83" y="6"/>
                  </a:lnTo>
                  <a:lnTo>
                    <a:pt x="79" y="10"/>
                  </a:lnTo>
                  <a:lnTo>
                    <a:pt x="74" y="15"/>
                  </a:lnTo>
                  <a:lnTo>
                    <a:pt x="68" y="27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56" y="49"/>
                  </a:lnTo>
                  <a:lnTo>
                    <a:pt x="47" y="60"/>
                  </a:lnTo>
                  <a:lnTo>
                    <a:pt x="29" y="80"/>
                  </a:lnTo>
                  <a:lnTo>
                    <a:pt x="29" y="80"/>
                  </a:lnTo>
                  <a:lnTo>
                    <a:pt x="21" y="92"/>
                  </a:lnTo>
                  <a:lnTo>
                    <a:pt x="15" y="99"/>
                  </a:lnTo>
                  <a:lnTo>
                    <a:pt x="10" y="106"/>
                  </a:lnTo>
                  <a:lnTo>
                    <a:pt x="10" y="106"/>
                  </a:lnTo>
                  <a:lnTo>
                    <a:pt x="7" y="106"/>
                  </a:lnTo>
                  <a:lnTo>
                    <a:pt x="5" y="107"/>
                  </a:lnTo>
                  <a:lnTo>
                    <a:pt x="1" y="111"/>
                  </a:lnTo>
                  <a:lnTo>
                    <a:pt x="1" y="111"/>
                  </a:lnTo>
                  <a:lnTo>
                    <a:pt x="0" y="114"/>
                  </a:lnTo>
                  <a:lnTo>
                    <a:pt x="0" y="117"/>
                  </a:lnTo>
                  <a:lnTo>
                    <a:pt x="2" y="119"/>
                  </a:lnTo>
                  <a:lnTo>
                    <a:pt x="4" y="119"/>
                  </a:lnTo>
                  <a:lnTo>
                    <a:pt x="5" y="119"/>
                  </a:lnTo>
                  <a:lnTo>
                    <a:pt x="5" y="119"/>
                  </a:lnTo>
                  <a:lnTo>
                    <a:pt x="12" y="116"/>
                  </a:lnTo>
                  <a:lnTo>
                    <a:pt x="18" y="111"/>
                  </a:lnTo>
                  <a:lnTo>
                    <a:pt x="25" y="104"/>
                  </a:lnTo>
                  <a:lnTo>
                    <a:pt x="30" y="97"/>
                  </a:lnTo>
                  <a:lnTo>
                    <a:pt x="40" y="83"/>
                  </a:lnTo>
                  <a:lnTo>
                    <a:pt x="51" y="70"/>
                  </a:lnTo>
                  <a:lnTo>
                    <a:pt x="51" y="70"/>
                  </a:lnTo>
                  <a:lnTo>
                    <a:pt x="62" y="57"/>
                  </a:lnTo>
                  <a:lnTo>
                    <a:pt x="67" y="50"/>
                  </a:lnTo>
                  <a:lnTo>
                    <a:pt x="71" y="42"/>
                  </a:lnTo>
                  <a:lnTo>
                    <a:pt x="71" y="42"/>
                  </a:lnTo>
                  <a:lnTo>
                    <a:pt x="75" y="34"/>
                  </a:lnTo>
                  <a:lnTo>
                    <a:pt x="81" y="24"/>
                  </a:lnTo>
                  <a:lnTo>
                    <a:pt x="85" y="18"/>
                  </a:lnTo>
                  <a:lnTo>
                    <a:pt x="88" y="14"/>
                  </a:lnTo>
                  <a:lnTo>
                    <a:pt x="92" y="11"/>
                  </a:lnTo>
                  <a:lnTo>
                    <a:pt x="95" y="9"/>
                  </a:lnTo>
                  <a:lnTo>
                    <a:pt x="95" y="9"/>
                  </a:lnTo>
                  <a:lnTo>
                    <a:pt x="97" y="9"/>
                  </a:lnTo>
                  <a:lnTo>
                    <a:pt x="98" y="7"/>
                  </a:lnTo>
                  <a:lnTo>
                    <a:pt x="99" y="6"/>
                  </a:lnTo>
                  <a:lnTo>
                    <a:pt x="99" y="4"/>
                  </a:lnTo>
                  <a:lnTo>
                    <a:pt x="98" y="2"/>
                  </a:lnTo>
                  <a:lnTo>
                    <a:pt x="97" y="1"/>
                  </a:lnTo>
                  <a:lnTo>
                    <a:pt x="95" y="0"/>
                  </a:lnTo>
                  <a:lnTo>
                    <a:pt x="93" y="1"/>
                  </a:lnTo>
                  <a:lnTo>
                    <a:pt x="93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53" name="Freeform 1066"/>
            <p:cNvSpPr/>
            <p:nvPr/>
          </p:nvSpPr>
          <p:spPr bwMode="auto">
            <a:xfrm>
              <a:off x="6827838" y="1679575"/>
              <a:ext cx="44450" cy="65088"/>
            </a:xfrm>
            <a:custGeom>
              <a:avLst/>
              <a:gdLst/>
              <a:ahLst/>
              <a:cxnLst>
                <a:cxn ang="0">
                  <a:pos x="76" y="1"/>
                </a:cxn>
                <a:cxn ang="0">
                  <a:pos x="76" y="1"/>
                </a:cxn>
                <a:cxn ang="0">
                  <a:pos x="64" y="13"/>
                </a:cxn>
                <a:cxn ang="0">
                  <a:pos x="53" y="26"/>
                </a:cxn>
                <a:cxn ang="0">
                  <a:pos x="42" y="39"/>
                </a:cxn>
                <a:cxn ang="0">
                  <a:pos x="37" y="46"/>
                </a:cxn>
                <a:cxn ang="0">
                  <a:pos x="33" y="55"/>
                </a:cxn>
                <a:cxn ang="0">
                  <a:pos x="33" y="55"/>
                </a:cxn>
                <a:cxn ang="0">
                  <a:pos x="29" y="62"/>
                </a:cxn>
                <a:cxn ang="0">
                  <a:pos x="25" y="70"/>
                </a:cxn>
                <a:cxn ang="0">
                  <a:pos x="15" y="85"/>
                </a:cxn>
                <a:cxn ang="0">
                  <a:pos x="6" y="100"/>
                </a:cxn>
                <a:cxn ang="0">
                  <a:pos x="2" y="108"/>
                </a:cxn>
                <a:cxn ang="0">
                  <a:pos x="0" y="117"/>
                </a:cxn>
                <a:cxn ang="0">
                  <a:pos x="0" y="117"/>
                </a:cxn>
                <a:cxn ang="0">
                  <a:pos x="0" y="119"/>
                </a:cxn>
                <a:cxn ang="0">
                  <a:pos x="0" y="121"/>
                </a:cxn>
                <a:cxn ang="0">
                  <a:pos x="1" y="122"/>
                </a:cxn>
                <a:cxn ang="0">
                  <a:pos x="3" y="123"/>
                </a:cxn>
                <a:cxn ang="0">
                  <a:pos x="5" y="123"/>
                </a:cxn>
                <a:cxn ang="0">
                  <a:pos x="6" y="123"/>
                </a:cxn>
                <a:cxn ang="0">
                  <a:pos x="8" y="122"/>
                </a:cxn>
                <a:cxn ang="0">
                  <a:pos x="9" y="120"/>
                </a:cxn>
                <a:cxn ang="0">
                  <a:pos x="9" y="120"/>
                </a:cxn>
                <a:cxn ang="0">
                  <a:pos x="11" y="112"/>
                </a:cxn>
                <a:cxn ang="0">
                  <a:pos x="14" y="103"/>
                </a:cxn>
                <a:cxn ang="0">
                  <a:pos x="24" y="89"/>
                </a:cxn>
                <a:cxn ang="0">
                  <a:pos x="33" y="74"/>
                </a:cxn>
                <a:cxn ang="0">
                  <a:pos x="41" y="59"/>
                </a:cxn>
                <a:cxn ang="0">
                  <a:pos x="41" y="59"/>
                </a:cxn>
                <a:cxn ang="0">
                  <a:pos x="51" y="44"/>
                </a:cxn>
                <a:cxn ang="0">
                  <a:pos x="61" y="32"/>
                </a:cxn>
                <a:cxn ang="0">
                  <a:pos x="71" y="19"/>
                </a:cxn>
                <a:cxn ang="0">
                  <a:pos x="84" y="8"/>
                </a:cxn>
                <a:cxn ang="0">
                  <a:pos x="84" y="8"/>
                </a:cxn>
                <a:cxn ang="0">
                  <a:pos x="85" y="6"/>
                </a:cxn>
                <a:cxn ang="0">
                  <a:pos x="85" y="4"/>
                </a:cxn>
                <a:cxn ang="0">
                  <a:pos x="85" y="3"/>
                </a:cxn>
                <a:cxn ang="0">
                  <a:pos x="84" y="1"/>
                </a:cxn>
                <a:cxn ang="0">
                  <a:pos x="82" y="0"/>
                </a:cxn>
                <a:cxn ang="0">
                  <a:pos x="81" y="0"/>
                </a:cxn>
                <a:cxn ang="0">
                  <a:pos x="79" y="0"/>
                </a:cxn>
                <a:cxn ang="0">
                  <a:pos x="76" y="1"/>
                </a:cxn>
                <a:cxn ang="0">
                  <a:pos x="76" y="1"/>
                </a:cxn>
              </a:cxnLst>
              <a:rect l="0" t="0" r="r" b="b"/>
              <a:pathLst>
                <a:path w="85" h="123">
                  <a:moveTo>
                    <a:pt x="76" y="1"/>
                  </a:moveTo>
                  <a:lnTo>
                    <a:pt x="76" y="1"/>
                  </a:lnTo>
                  <a:lnTo>
                    <a:pt x="64" y="13"/>
                  </a:lnTo>
                  <a:lnTo>
                    <a:pt x="53" y="26"/>
                  </a:lnTo>
                  <a:lnTo>
                    <a:pt x="42" y="39"/>
                  </a:lnTo>
                  <a:lnTo>
                    <a:pt x="37" y="46"/>
                  </a:lnTo>
                  <a:lnTo>
                    <a:pt x="33" y="55"/>
                  </a:lnTo>
                  <a:lnTo>
                    <a:pt x="33" y="55"/>
                  </a:lnTo>
                  <a:lnTo>
                    <a:pt x="29" y="62"/>
                  </a:lnTo>
                  <a:lnTo>
                    <a:pt x="25" y="70"/>
                  </a:lnTo>
                  <a:lnTo>
                    <a:pt x="15" y="85"/>
                  </a:lnTo>
                  <a:lnTo>
                    <a:pt x="6" y="100"/>
                  </a:lnTo>
                  <a:lnTo>
                    <a:pt x="2" y="108"/>
                  </a:lnTo>
                  <a:lnTo>
                    <a:pt x="0" y="117"/>
                  </a:lnTo>
                  <a:lnTo>
                    <a:pt x="0" y="117"/>
                  </a:lnTo>
                  <a:lnTo>
                    <a:pt x="0" y="119"/>
                  </a:lnTo>
                  <a:lnTo>
                    <a:pt x="0" y="121"/>
                  </a:lnTo>
                  <a:lnTo>
                    <a:pt x="1" y="122"/>
                  </a:lnTo>
                  <a:lnTo>
                    <a:pt x="3" y="123"/>
                  </a:lnTo>
                  <a:lnTo>
                    <a:pt x="5" y="123"/>
                  </a:lnTo>
                  <a:lnTo>
                    <a:pt x="6" y="123"/>
                  </a:lnTo>
                  <a:lnTo>
                    <a:pt x="8" y="122"/>
                  </a:lnTo>
                  <a:lnTo>
                    <a:pt x="9" y="120"/>
                  </a:lnTo>
                  <a:lnTo>
                    <a:pt x="9" y="120"/>
                  </a:lnTo>
                  <a:lnTo>
                    <a:pt x="11" y="112"/>
                  </a:lnTo>
                  <a:lnTo>
                    <a:pt x="14" y="103"/>
                  </a:lnTo>
                  <a:lnTo>
                    <a:pt x="24" y="89"/>
                  </a:lnTo>
                  <a:lnTo>
                    <a:pt x="33" y="74"/>
                  </a:lnTo>
                  <a:lnTo>
                    <a:pt x="41" y="59"/>
                  </a:lnTo>
                  <a:lnTo>
                    <a:pt x="41" y="59"/>
                  </a:lnTo>
                  <a:lnTo>
                    <a:pt x="51" y="44"/>
                  </a:lnTo>
                  <a:lnTo>
                    <a:pt x="61" y="32"/>
                  </a:lnTo>
                  <a:lnTo>
                    <a:pt x="71" y="19"/>
                  </a:lnTo>
                  <a:lnTo>
                    <a:pt x="84" y="8"/>
                  </a:lnTo>
                  <a:lnTo>
                    <a:pt x="84" y="8"/>
                  </a:lnTo>
                  <a:lnTo>
                    <a:pt x="85" y="6"/>
                  </a:lnTo>
                  <a:lnTo>
                    <a:pt x="85" y="4"/>
                  </a:lnTo>
                  <a:lnTo>
                    <a:pt x="85" y="3"/>
                  </a:lnTo>
                  <a:lnTo>
                    <a:pt x="84" y="1"/>
                  </a:lnTo>
                  <a:lnTo>
                    <a:pt x="82" y="0"/>
                  </a:lnTo>
                  <a:lnTo>
                    <a:pt x="81" y="0"/>
                  </a:lnTo>
                  <a:lnTo>
                    <a:pt x="79" y="0"/>
                  </a:lnTo>
                  <a:lnTo>
                    <a:pt x="76" y="1"/>
                  </a:lnTo>
                  <a:lnTo>
                    <a:pt x="76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54" name="Freeform 1067"/>
            <p:cNvSpPr/>
            <p:nvPr/>
          </p:nvSpPr>
          <p:spPr bwMode="auto">
            <a:xfrm>
              <a:off x="6842125" y="1681163"/>
              <a:ext cx="47625" cy="63500"/>
            </a:xfrm>
            <a:custGeom>
              <a:avLst/>
              <a:gdLst/>
              <a:ahLst/>
              <a:cxnLst>
                <a:cxn ang="0">
                  <a:pos x="82" y="2"/>
                </a:cxn>
                <a:cxn ang="0">
                  <a:pos x="82" y="2"/>
                </a:cxn>
                <a:cxn ang="0">
                  <a:pos x="70" y="14"/>
                </a:cxn>
                <a:cxn ang="0">
                  <a:pos x="59" y="28"/>
                </a:cxn>
                <a:cxn ang="0">
                  <a:pos x="38" y="55"/>
                </a:cxn>
                <a:cxn ang="0">
                  <a:pos x="19" y="83"/>
                </a:cxn>
                <a:cxn ang="0">
                  <a:pos x="1" y="112"/>
                </a:cxn>
                <a:cxn ang="0">
                  <a:pos x="1" y="112"/>
                </a:cxn>
                <a:cxn ang="0">
                  <a:pos x="0" y="114"/>
                </a:cxn>
                <a:cxn ang="0">
                  <a:pos x="0" y="116"/>
                </a:cxn>
                <a:cxn ang="0">
                  <a:pos x="1" y="117"/>
                </a:cxn>
                <a:cxn ang="0">
                  <a:pos x="2" y="118"/>
                </a:cxn>
                <a:cxn ang="0">
                  <a:pos x="4" y="119"/>
                </a:cxn>
                <a:cxn ang="0">
                  <a:pos x="6" y="119"/>
                </a:cxn>
                <a:cxn ang="0">
                  <a:pos x="7" y="118"/>
                </a:cxn>
                <a:cxn ang="0">
                  <a:pos x="9" y="117"/>
                </a:cxn>
                <a:cxn ang="0">
                  <a:pos x="9" y="117"/>
                </a:cxn>
                <a:cxn ang="0">
                  <a:pos x="27" y="88"/>
                </a:cxn>
                <a:cxn ang="0">
                  <a:pos x="45" y="60"/>
                </a:cxn>
                <a:cxn ang="0">
                  <a:pos x="66" y="34"/>
                </a:cxn>
                <a:cxn ang="0">
                  <a:pos x="77" y="21"/>
                </a:cxn>
                <a:cxn ang="0">
                  <a:pos x="89" y="8"/>
                </a:cxn>
                <a:cxn ang="0">
                  <a:pos x="89" y="8"/>
                </a:cxn>
                <a:cxn ang="0">
                  <a:pos x="90" y="7"/>
                </a:cxn>
                <a:cxn ang="0">
                  <a:pos x="90" y="5"/>
                </a:cxn>
                <a:cxn ang="0">
                  <a:pos x="90" y="3"/>
                </a:cxn>
                <a:cxn ang="0">
                  <a:pos x="89" y="2"/>
                </a:cxn>
                <a:cxn ang="0">
                  <a:pos x="87" y="1"/>
                </a:cxn>
                <a:cxn ang="0">
                  <a:pos x="86" y="0"/>
                </a:cxn>
                <a:cxn ang="0">
                  <a:pos x="84" y="1"/>
                </a:cxn>
                <a:cxn ang="0">
                  <a:pos x="82" y="2"/>
                </a:cxn>
                <a:cxn ang="0">
                  <a:pos x="82" y="2"/>
                </a:cxn>
              </a:cxnLst>
              <a:rect l="0" t="0" r="r" b="b"/>
              <a:pathLst>
                <a:path w="90" h="119">
                  <a:moveTo>
                    <a:pt x="82" y="2"/>
                  </a:moveTo>
                  <a:lnTo>
                    <a:pt x="82" y="2"/>
                  </a:lnTo>
                  <a:lnTo>
                    <a:pt x="70" y="14"/>
                  </a:lnTo>
                  <a:lnTo>
                    <a:pt x="59" y="28"/>
                  </a:lnTo>
                  <a:lnTo>
                    <a:pt x="38" y="55"/>
                  </a:lnTo>
                  <a:lnTo>
                    <a:pt x="19" y="83"/>
                  </a:lnTo>
                  <a:lnTo>
                    <a:pt x="1" y="112"/>
                  </a:lnTo>
                  <a:lnTo>
                    <a:pt x="1" y="112"/>
                  </a:lnTo>
                  <a:lnTo>
                    <a:pt x="0" y="114"/>
                  </a:lnTo>
                  <a:lnTo>
                    <a:pt x="0" y="116"/>
                  </a:lnTo>
                  <a:lnTo>
                    <a:pt x="1" y="117"/>
                  </a:lnTo>
                  <a:lnTo>
                    <a:pt x="2" y="118"/>
                  </a:lnTo>
                  <a:lnTo>
                    <a:pt x="4" y="119"/>
                  </a:lnTo>
                  <a:lnTo>
                    <a:pt x="6" y="119"/>
                  </a:lnTo>
                  <a:lnTo>
                    <a:pt x="7" y="118"/>
                  </a:lnTo>
                  <a:lnTo>
                    <a:pt x="9" y="117"/>
                  </a:lnTo>
                  <a:lnTo>
                    <a:pt x="9" y="117"/>
                  </a:lnTo>
                  <a:lnTo>
                    <a:pt x="27" y="88"/>
                  </a:lnTo>
                  <a:lnTo>
                    <a:pt x="45" y="60"/>
                  </a:lnTo>
                  <a:lnTo>
                    <a:pt x="66" y="34"/>
                  </a:lnTo>
                  <a:lnTo>
                    <a:pt x="77" y="21"/>
                  </a:lnTo>
                  <a:lnTo>
                    <a:pt x="89" y="8"/>
                  </a:lnTo>
                  <a:lnTo>
                    <a:pt x="89" y="8"/>
                  </a:lnTo>
                  <a:lnTo>
                    <a:pt x="90" y="7"/>
                  </a:lnTo>
                  <a:lnTo>
                    <a:pt x="90" y="5"/>
                  </a:lnTo>
                  <a:lnTo>
                    <a:pt x="90" y="3"/>
                  </a:lnTo>
                  <a:lnTo>
                    <a:pt x="89" y="2"/>
                  </a:lnTo>
                  <a:lnTo>
                    <a:pt x="87" y="1"/>
                  </a:lnTo>
                  <a:lnTo>
                    <a:pt x="86" y="0"/>
                  </a:lnTo>
                  <a:lnTo>
                    <a:pt x="84" y="1"/>
                  </a:lnTo>
                  <a:lnTo>
                    <a:pt x="82" y="2"/>
                  </a:lnTo>
                  <a:lnTo>
                    <a:pt x="8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55" name="Freeform 1068"/>
            <p:cNvSpPr/>
            <p:nvPr/>
          </p:nvSpPr>
          <p:spPr bwMode="auto">
            <a:xfrm>
              <a:off x="6283325" y="1727200"/>
              <a:ext cx="33338" cy="39688"/>
            </a:xfrm>
            <a:custGeom>
              <a:avLst/>
              <a:gdLst/>
              <a:ahLst/>
              <a:cxnLst>
                <a:cxn ang="0">
                  <a:pos x="54" y="1"/>
                </a:cxn>
                <a:cxn ang="0">
                  <a:pos x="54" y="1"/>
                </a:cxn>
                <a:cxn ang="0">
                  <a:pos x="45" y="8"/>
                </a:cxn>
                <a:cxn ang="0">
                  <a:pos x="38" y="16"/>
                </a:cxn>
                <a:cxn ang="0">
                  <a:pos x="25" y="33"/>
                </a:cxn>
                <a:cxn ang="0">
                  <a:pos x="1" y="69"/>
                </a:cxn>
                <a:cxn ang="0">
                  <a:pos x="1" y="69"/>
                </a:cxn>
                <a:cxn ang="0">
                  <a:pos x="0" y="70"/>
                </a:cxn>
                <a:cxn ang="0">
                  <a:pos x="0" y="72"/>
                </a:cxn>
                <a:cxn ang="0">
                  <a:pos x="1" y="73"/>
                </a:cxn>
                <a:cxn ang="0">
                  <a:pos x="2" y="74"/>
                </a:cxn>
                <a:cxn ang="0">
                  <a:pos x="5" y="76"/>
                </a:cxn>
                <a:cxn ang="0">
                  <a:pos x="7" y="76"/>
                </a:cxn>
                <a:cxn ang="0">
                  <a:pos x="9" y="73"/>
                </a:cxn>
                <a:cxn ang="0">
                  <a:pos x="9" y="73"/>
                </a:cxn>
                <a:cxn ang="0">
                  <a:pos x="33" y="39"/>
                </a:cxn>
                <a:cxn ang="0">
                  <a:pos x="45" y="23"/>
                </a:cxn>
                <a:cxn ang="0">
                  <a:pos x="53" y="15"/>
                </a:cxn>
                <a:cxn ang="0">
                  <a:pos x="60" y="8"/>
                </a:cxn>
                <a:cxn ang="0">
                  <a:pos x="60" y="8"/>
                </a:cxn>
                <a:cxn ang="0">
                  <a:pos x="62" y="6"/>
                </a:cxn>
                <a:cxn ang="0">
                  <a:pos x="62" y="5"/>
                </a:cxn>
                <a:cxn ang="0">
                  <a:pos x="62" y="3"/>
                </a:cxn>
                <a:cxn ang="0">
                  <a:pos x="61" y="2"/>
                </a:cxn>
                <a:cxn ang="0">
                  <a:pos x="57" y="0"/>
                </a:cxn>
                <a:cxn ang="0">
                  <a:pos x="56" y="0"/>
                </a:cxn>
                <a:cxn ang="0">
                  <a:pos x="54" y="1"/>
                </a:cxn>
                <a:cxn ang="0">
                  <a:pos x="54" y="1"/>
                </a:cxn>
              </a:cxnLst>
              <a:rect l="0" t="0" r="r" b="b"/>
              <a:pathLst>
                <a:path w="62" h="76">
                  <a:moveTo>
                    <a:pt x="54" y="1"/>
                  </a:moveTo>
                  <a:lnTo>
                    <a:pt x="54" y="1"/>
                  </a:lnTo>
                  <a:lnTo>
                    <a:pt x="45" y="8"/>
                  </a:lnTo>
                  <a:lnTo>
                    <a:pt x="38" y="16"/>
                  </a:lnTo>
                  <a:lnTo>
                    <a:pt x="25" y="33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0" y="70"/>
                  </a:lnTo>
                  <a:lnTo>
                    <a:pt x="0" y="72"/>
                  </a:lnTo>
                  <a:lnTo>
                    <a:pt x="1" y="73"/>
                  </a:lnTo>
                  <a:lnTo>
                    <a:pt x="2" y="74"/>
                  </a:lnTo>
                  <a:lnTo>
                    <a:pt x="5" y="76"/>
                  </a:lnTo>
                  <a:lnTo>
                    <a:pt x="7" y="76"/>
                  </a:lnTo>
                  <a:lnTo>
                    <a:pt x="9" y="73"/>
                  </a:lnTo>
                  <a:lnTo>
                    <a:pt x="9" y="73"/>
                  </a:lnTo>
                  <a:lnTo>
                    <a:pt x="33" y="39"/>
                  </a:lnTo>
                  <a:lnTo>
                    <a:pt x="45" y="23"/>
                  </a:lnTo>
                  <a:lnTo>
                    <a:pt x="53" y="15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2" y="6"/>
                  </a:lnTo>
                  <a:lnTo>
                    <a:pt x="62" y="5"/>
                  </a:lnTo>
                  <a:lnTo>
                    <a:pt x="62" y="3"/>
                  </a:lnTo>
                  <a:lnTo>
                    <a:pt x="61" y="2"/>
                  </a:lnTo>
                  <a:lnTo>
                    <a:pt x="57" y="0"/>
                  </a:lnTo>
                  <a:lnTo>
                    <a:pt x="56" y="0"/>
                  </a:lnTo>
                  <a:lnTo>
                    <a:pt x="54" y="1"/>
                  </a:lnTo>
                  <a:lnTo>
                    <a:pt x="54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56" name="Freeform 1069"/>
            <p:cNvSpPr/>
            <p:nvPr/>
          </p:nvSpPr>
          <p:spPr bwMode="auto">
            <a:xfrm>
              <a:off x="6281738" y="1757363"/>
              <a:ext cx="36513" cy="46038"/>
            </a:xfrm>
            <a:custGeom>
              <a:avLst/>
              <a:gdLst/>
              <a:ahLst/>
              <a:cxnLst>
                <a:cxn ang="0">
                  <a:pos x="63" y="1"/>
                </a:cxn>
                <a:cxn ang="0">
                  <a:pos x="63" y="1"/>
                </a:cxn>
                <a:cxn ang="0">
                  <a:pos x="43" y="19"/>
                </a:cxn>
                <a:cxn ang="0">
                  <a:pos x="35" y="27"/>
                </a:cxn>
                <a:cxn ang="0">
                  <a:pos x="26" y="36"/>
                </a:cxn>
                <a:cxn ang="0">
                  <a:pos x="26" y="36"/>
                </a:cxn>
                <a:cxn ang="0">
                  <a:pos x="20" y="46"/>
                </a:cxn>
                <a:cxn ang="0">
                  <a:pos x="14" y="58"/>
                </a:cxn>
                <a:cxn ang="0">
                  <a:pos x="8" y="68"/>
                </a:cxn>
                <a:cxn ang="0">
                  <a:pos x="5" y="73"/>
                </a:cxn>
                <a:cxn ang="0">
                  <a:pos x="1" y="78"/>
                </a:cxn>
                <a:cxn ang="0">
                  <a:pos x="1" y="78"/>
                </a:cxn>
                <a:cxn ang="0">
                  <a:pos x="0" y="80"/>
                </a:cxn>
                <a:cxn ang="0">
                  <a:pos x="0" y="81"/>
                </a:cxn>
                <a:cxn ang="0">
                  <a:pos x="0" y="83"/>
                </a:cxn>
                <a:cxn ang="0">
                  <a:pos x="1" y="84"/>
                </a:cxn>
                <a:cxn ang="0">
                  <a:pos x="2" y="85"/>
                </a:cxn>
                <a:cxn ang="0">
                  <a:pos x="4" y="86"/>
                </a:cxn>
                <a:cxn ang="0">
                  <a:pos x="6" y="86"/>
                </a:cxn>
                <a:cxn ang="0">
                  <a:pos x="7" y="84"/>
                </a:cxn>
                <a:cxn ang="0">
                  <a:pos x="7" y="84"/>
                </a:cxn>
                <a:cxn ang="0">
                  <a:pos x="13" y="78"/>
                </a:cxn>
                <a:cxn ang="0">
                  <a:pos x="18" y="70"/>
                </a:cxn>
                <a:cxn ang="0">
                  <a:pos x="26" y="55"/>
                </a:cxn>
                <a:cxn ang="0">
                  <a:pos x="26" y="55"/>
                </a:cxn>
                <a:cxn ang="0">
                  <a:pos x="31" y="48"/>
                </a:cxn>
                <a:cxn ang="0">
                  <a:pos x="36" y="41"/>
                </a:cxn>
                <a:cxn ang="0">
                  <a:pos x="46" y="30"/>
                </a:cxn>
                <a:cxn ang="0">
                  <a:pos x="69" y="8"/>
                </a:cxn>
                <a:cxn ang="0">
                  <a:pos x="69" y="8"/>
                </a:cxn>
                <a:cxn ang="0">
                  <a:pos x="70" y="6"/>
                </a:cxn>
                <a:cxn ang="0">
                  <a:pos x="70" y="5"/>
                </a:cxn>
                <a:cxn ang="0">
                  <a:pos x="70" y="3"/>
                </a:cxn>
                <a:cxn ang="0">
                  <a:pos x="69" y="2"/>
                </a:cxn>
                <a:cxn ang="0">
                  <a:pos x="68" y="1"/>
                </a:cxn>
                <a:cxn ang="0">
                  <a:pos x="66" y="0"/>
                </a:cxn>
                <a:cxn ang="0">
                  <a:pos x="64" y="0"/>
                </a:cxn>
                <a:cxn ang="0">
                  <a:pos x="63" y="1"/>
                </a:cxn>
                <a:cxn ang="0">
                  <a:pos x="63" y="1"/>
                </a:cxn>
              </a:cxnLst>
              <a:rect l="0" t="0" r="r" b="b"/>
              <a:pathLst>
                <a:path w="70" h="86">
                  <a:moveTo>
                    <a:pt x="63" y="1"/>
                  </a:moveTo>
                  <a:lnTo>
                    <a:pt x="63" y="1"/>
                  </a:lnTo>
                  <a:lnTo>
                    <a:pt x="43" y="19"/>
                  </a:lnTo>
                  <a:lnTo>
                    <a:pt x="35" y="27"/>
                  </a:lnTo>
                  <a:lnTo>
                    <a:pt x="26" y="36"/>
                  </a:lnTo>
                  <a:lnTo>
                    <a:pt x="26" y="36"/>
                  </a:lnTo>
                  <a:lnTo>
                    <a:pt x="20" y="46"/>
                  </a:lnTo>
                  <a:lnTo>
                    <a:pt x="14" y="58"/>
                  </a:lnTo>
                  <a:lnTo>
                    <a:pt x="8" y="68"/>
                  </a:lnTo>
                  <a:lnTo>
                    <a:pt x="5" y="73"/>
                  </a:lnTo>
                  <a:lnTo>
                    <a:pt x="1" y="78"/>
                  </a:lnTo>
                  <a:lnTo>
                    <a:pt x="1" y="78"/>
                  </a:lnTo>
                  <a:lnTo>
                    <a:pt x="0" y="80"/>
                  </a:lnTo>
                  <a:lnTo>
                    <a:pt x="0" y="81"/>
                  </a:lnTo>
                  <a:lnTo>
                    <a:pt x="0" y="83"/>
                  </a:lnTo>
                  <a:lnTo>
                    <a:pt x="1" y="84"/>
                  </a:lnTo>
                  <a:lnTo>
                    <a:pt x="2" y="85"/>
                  </a:lnTo>
                  <a:lnTo>
                    <a:pt x="4" y="86"/>
                  </a:lnTo>
                  <a:lnTo>
                    <a:pt x="6" y="86"/>
                  </a:lnTo>
                  <a:lnTo>
                    <a:pt x="7" y="84"/>
                  </a:lnTo>
                  <a:lnTo>
                    <a:pt x="7" y="84"/>
                  </a:lnTo>
                  <a:lnTo>
                    <a:pt x="13" y="78"/>
                  </a:lnTo>
                  <a:lnTo>
                    <a:pt x="18" y="70"/>
                  </a:lnTo>
                  <a:lnTo>
                    <a:pt x="26" y="55"/>
                  </a:lnTo>
                  <a:lnTo>
                    <a:pt x="26" y="55"/>
                  </a:lnTo>
                  <a:lnTo>
                    <a:pt x="31" y="48"/>
                  </a:lnTo>
                  <a:lnTo>
                    <a:pt x="36" y="41"/>
                  </a:lnTo>
                  <a:lnTo>
                    <a:pt x="46" y="30"/>
                  </a:lnTo>
                  <a:lnTo>
                    <a:pt x="69" y="8"/>
                  </a:lnTo>
                  <a:lnTo>
                    <a:pt x="69" y="8"/>
                  </a:lnTo>
                  <a:lnTo>
                    <a:pt x="70" y="6"/>
                  </a:lnTo>
                  <a:lnTo>
                    <a:pt x="70" y="5"/>
                  </a:lnTo>
                  <a:lnTo>
                    <a:pt x="70" y="3"/>
                  </a:lnTo>
                  <a:lnTo>
                    <a:pt x="69" y="2"/>
                  </a:lnTo>
                  <a:lnTo>
                    <a:pt x="68" y="1"/>
                  </a:lnTo>
                  <a:lnTo>
                    <a:pt x="66" y="0"/>
                  </a:lnTo>
                  <a:lnTo>
                    <a:pt x="64" y="0"/>
                  </a:lnTo>
                  <a:lnTo>
                    <a:pt x="63" y="1"/>
                  </a:lnTo>
                  <a:lnTo>
                    <a:pt x="63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57" name="Freeform 1070"/>
            <p:cNvSpPr/>
            <p:nvPr/>
          </p:nvSpPr>
          <p:spPr bwMode="auto">
            <a:xfrm>
              <a:off x="6305550" y="1778000"/>
              <a:ext cx="26988" cy="31750"/>
            </a:xfrm>
            <a:custGeom>
              <a:avLst/>
              <a:gdLst/>
              <a:ahLst/>
              <a:cxnLst>
                <a:cxn ang="0">
                  <a:pos x="40" y="1"/>
                </a:cxn>
                <a:cxn ang="0">
                  <a:pos x="40" y="1"/>
                </a:cxn>
                <a:cxn ang="0">
                  <a:pos x="33" y="7"/>
                </a:cxn>
                <a:cxn ang="0">
                  <a:pos x="28" y="14"/>
                </a:cxn>
                <a:cxn ang="0">
                  <a:pos x="19" y="26"/>
                </a:cxn>
                <a:cxn ang="0">
                  <a:pos x="11" y="41"/>
                </a:cxn>
                <a:cxn ang="0">
                  <a:pos x="1" y="55"/>
                </a:cxn>
                <a:cxn ang="0">
                  <a:pos x="1" y="55"/>
                </a:cxn>
                <a:cxn ang="0">
                  <a:pos x="0" y="56"/>
                </a:cxn>
                <a:cxn ang="0">
                  <a:pos x="0" y="58"/>
                </a:cxn>
                <a:cxn ang="0">
                  <a:pos x="1" y="59"/>
                </a:cxn>
                <a:cxn ang="0">
                  <a:pos x="2" y="60"/>
                </a:cxn>
                <a:cxn ang="0">
                  <a:pos x="6" y="61"/>
                </a:cxn>
                <a:cxn ang="0">
                  <a:pos x="7" y="61"/>
                </a:cxn>
                <a:cxn ang="0">
                  <a:pos x="9" y="59"/>
                </a:cxn>
                <a:cxn ang="0">
                  <a:pos x="9" y="59"/>
                </a:cxn>
                <a:cxn ang="0">
                  <a:pos x="18" y="46"/>
                </a:cxn>
                <a:cxn ang="0">
                  <a:pos x="26" y="32"/>
                </a:cxn>
                <a:cxn ang="0">
                  <a:pos x="35" y="20"/>
                </a:cxn>
                <a:cxn ang="0">
                  <a:pos x="41" y="14"/>
                </a:cxn>
                <a:cxn ang="0">
                  <a:pos x="47" y="8"/>
                </a:cxn>
                <a:cxn ang="0">
                  <a:pos x="47" y="8"/>
                </a:cxn>
                <a:cxn ang="0">
                  <a:pos x="48" y="6"/>
                </a:cxn>
                <a:cxn ang="0">
                  <a:pos x="49" y="5"/>
                </a:cxn>
                <a:cxn ang="0">
                  <a:pos x="48" y="3"/>
                </a:cxn>
                <a:cxn ang="0">
                  <a:pos x="47" y="2"/>
                </a:cxn>
                <a:cxn ang="0">
                  <a:pos x="44" y="0"/>
                </a:cxn>
                <a:cxn ang="0">
                  <a:pos x="42" y="0"/>
                </a:cxn>
                <a:cxn ang="0">
                  <a:pos x="40" y="1"/>
                </a:cxn>
                <a:cxn ang="0">
                  <a:pos x="40" y="1"/>
                </a:cxn>
              </a:cxnLst>
              <a:rect l="0" t="0" r="r" b="b"/>
              <a:pathLst>
                <a:path w="49" h="61">
                  <a:moveTo>
                    <a:pt x="40" y="1"/>
                  </a:moveTo>
                  <a:lnTo>
                    <a:pt x="40" y="1"/>
                  </a:lnTo>
                  <a:lnTo>
                    <a:pt x="33" y="7"/>
                  </a:lnTo>
                  <a:lnTo>
                    <a:pt x="28" y="14"/>
                  </a:lnTo>
                  <a:lnTo>
                    <a:pt x="19" y="26"/>
                  </a:lnTo>
                  <a:lnTo>
                    <a:pt x="11" y="41"/>
                  </a:lnTo>
                  <a:lnTo>
                    <a:pt x="1" y="55"/>
                  </a:lnTo>
                  <a:lnTo>
                    <a:pt x="1" y="55"/>
                  </a:lnTo>
                  <a:lnTo>
                    <a:pt x="0" y="56"/>
                  </a:lnTo>
                  <a:lnTo>
                    <a:pt x="0" y="58"/>
                  </a:lnTo>
                  <a:lnTo>
                    <a:pt x="1" y="59"/>
                  </a:lnTo>
                  <a:lnTo>
                    <a:pt x="2" y="60"/>
                  </a:lnTo>
                  <a:lnTo>
                    <a:pt x="6" y="61"/>
                  </a:lnTo>
                  <a:lnTo>
                    <a:pt x="7" y="61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18" y="46"/>
                  </a:lnTo>
                  <a:lnTo>
                    <a:pt x="26" y="32"/>
                  </a:lnTo>
                  <a:lnTo>
                    <a:pt x="35" y="20"/>
                  </a:lnTo>
                  <a:lnTo>
                    <a:pt x="41" y="14"/>
                  </a:lnTo>
                  <a:lnTo>
                    <a:pt x="47" y="8"/>
                  </a:lnTo>
                  <a:lnTo>
                    <a:pt x="47" y="8"/>
                  </a:lnTo>
                  <a:lnTo>
                    <a:pt x="48" y="6"/>
                  </a:lnTo>
                  <a:lnTo>
                    <a:pt x="49" y="5"/>
                  </a:lnTo>
                  <a:lnTo>
                    <a:pt x="48" y="3"/>
                  </a:lnTo>
                  <a:lnTo>
                    <a:pt x="47" y="2"/>
                  </a:lnTo>
                  <a:lnTo>
                    <a:pt x="44" y="0"/>
                  </a:lnTo>
                  <a:lnTo>
                    <a:pt x="42" y="0"/>
                  </a:lnTo>
                  <a:lnTo>
                    <a:pt x="40" y="1"/>
                  </a:lnTo>
                  <a:lnTo>
                    <a:pt x="40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58" name="Freeform 1071"/>
            <p:cNvSpPr/>
            <p:nvPr/>
          </p:nvSpPr>
          <p:spPr bwMode="auto">
            <a:xfrm>
              <a:off x="6348413" y="1778000"/>
              <a:ext cx="33338" cy="39688"/>
            </a:xfrm>
            <a:custGeom>
              <a:avLst/>
              <a:gdLst/>
              <a:ahLst/>
              <a:cxnLst>
                <a:cxn ang="0">
                  <a:pos x="54" y="1"/>
                </a:cxn>
                <a:cxn ang="0">
                  <a:pos x="54" y="1"/>
                </a:cxn>
                <a:cxn ang="0">
                  <a:pos x="47" y="10"/>
                </a:cxn>
                <a:cxn ang="0">
                  <a:pos x="40" y="18"/>
                </a:cxn>
                <a:cxn ang="0">
                  <a:pos x="28" y="34"/>
                </a:cxn>
                <a:cxn ang="0">
                  <a:pos x="16" y="52"/>
                </a:cxn>
                <a:cxn ang="0">
                  <a:pos x="9" y="60"/>
                </a:cxn>
                <a:cxn ang="0">
                  <a:pos x="2" y="68"/>
                </a:cxn>
                <a:cxn ang="0">
                  <a:pos x="2" y="68"/>
                </a:cxn>
                <a:cxn ang="0">
                  <a:pos x="1" y="70"/>
                </a:cxn>
                <a:cxn ang="0">
                  <a:pos x="0" y="72"/>
                </a:cxn>
                <a:cxn ang="0">
                  <a:pos x="1" y="73"/>
                </a:cxn>
                <a:cxn ang="0">
                  <a:pos x="2" y="75"/>
                </a:cxn>
                <a:cxn ang="0">
                  <a:pos x="3" y="76"/>
                </a:cxn>
                <a:cxn ang="0">
                  <a:pos x="5" y="76"/>
                </a:cxn>
                <a:cxn ang="0">
                  <a:pos x="7" y="76"/>
                </a:cxn>
                <a:cxn ang="0">
                  <a:pos x="8" y="75"/>
                </a:cxn>
                <a:cxn ang="0">
                  <a:pos x="8" y="75"/>
                </a:cxn>
                <a:cxn ang="0">
                  <a:pos x="16" y="67"/>
                </a:cxn>
                <a:cxn ang="0">
                  <a:pos x="22" y="58"/>
                </a:cxn>
                <a:cxn ang="0">
                  <a:pos x="35" y="42"/>
                </a:cxn>
                <a:cxn ang="0">
                  <a:pos x="48" y="24"/>
                </a:cxn>
                <a:cxn ang="0">
                  <a:pos x="54" y="16"/>
                </a:cxn>
                <a:cxn ang="0">
                  <a:pos x="61" y="8"/>
                </a:cxn>
                <a:cxn ang="0">
                  <a:pos x="61" y="8"/>
                </a:cxn>
                <a:cxn ang="0">
                  <a:pos x="62" y="6"/>
                </a:cxn>
                <a:cxn ang="0">
                  <a:pos x="62" y="4"/>
                </a:cxn>
                <a:cxn ang="0">
                  <a:pos x="62" y="3"/>
                </a:cxn>
                <a:cxn ang="0">
                  <a:pos x="61" y="1"/>
                </a:cxn>
                <a:cxn ang="0">
                  <a:pos x="59" y="0"/>
                </a:cxn>
                <a:cxn ang="0">
                  <a:pos x="58" y="0"/>
                </a:cxn>
                <a:cxn ang="0">
                  <a:pos x="56" y="0"/>
                </a:cxn>
                <a:cxn ang="0">
                  <a:pos x="54" y="1"/>
                </a:cxn>
                <a:cxn ang="0">
                  <a:pos x="54" y="1"/>
                </a:cxn>
              </a:cxnLst>
              <a:rect l="0" t="0" r="r" b="b"/>
              <a:pathLst>
                <a:path w="62" h="76">
                  <a:moveTo>
                    <a:pt x="54" y="1"/>
                  </a:moveTo>
                  <a:lnTo>
                    <a:pt x="54" y="1"/>
                  </a:lnTo>
                  <a:lnTo>
                    <a:pt x="47" y="10"/>
                  </a:lnTo>
                  <a:lnTo>
                    <a:pt x="40" y="18"/>
                  </a:lnTo>
                  <a:lnTo>
                    <a:pt x="28" y="34"/>
                  </a:lnTo>
                  <a:lnTo>
                    <a:pt x="16" y="52"/>
                  </a:lnTo>
                  <a:lnTo>
                    <a:pt x="9" y="60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1" y="70"/>
                  </a:lnTo>
                  <a:lnTo>
                    <a:pt x="0" y="72"/>
                  </a:lnTo>
                  <a:lnTo>
                    <a:pt x="1" y="73"/>
                  </a:lnTo>
                  <a:lnTo>
                    <a:pt x="2" y="75"/>
                  </a:lnTo>
                  <a:lnTo>
                    <a:pt x="3" y="76"/>
                  </a:lnTo>
                  <a:lnTo>
                    <a:pt x="5" y="76"/>
                  </a:lnTo>
                  <a:lnTo>
                    <a:pt x="7" y="76"/>
                  </a:lnTo>
                  <a:lnTo>
                    <a:pt x="8" y="75"/>
                  </a:lnTo>
                  <a:lnTo>
                    <a:pt x="8" y="75"/>
                  </a:lnTo>
                  <a:lnTo>
                    <a:pt x="16" y="67"/>
                  </a:lnTo>
                  <a:lnTo>
                    <a:pt x="22" y="58"/>
                  </a:lnTo>
                  <a:lnTo>
                    <a:pt x="35" y="42"/>
                  </a:lnTo>
                  <a:lnTo>
                    <a:pt x="48" y="24"/>
                  </a:lnTo>
                  <a:lnTo>
                    <a:pt x="54" y="16"/>
                  </a:lnTo>
                  <a:lnTo>
                    <a:pt x="61" y="8"/>
                  </a:lnTo>
                  <a:lnTo>
                    <a:pt x="61" y="8"/>
                  </a:lnTo>
                  <a:lnTo>
                    <a:pt x="62" y="6"/>
                  </a:lnTo>
                  <a:lnTo>
                    <a:pt x="62" y="4"/>
                  </a:lnTo>
                  <a:lnTo>
                    <a:pt x="62" y="3"/>
                  </a:lnTo>
                  <a:lnTo>
                    <a:pt x="61" y="1"/>
                  </a:lnTo>
                  <a:lnTo>
                    <a:pt x="59" y="0"/>
                  </a:lnTo>
                  <a:lnTo>
                    <a:pt x="58" y="0"/>
                  </a:lnTo>
                  <a:lnTo>
                    <a:pt x="56" y="0"/>
                  </a:lnTo>
                  <a:lnTo>
                    <a:pt x="54" y="1"/>
                  </a:lnTo>
                  <a:lnTo>
                    <a:pt x="54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59" name="Freeform 1072"/>
            <p:cNvSpPr/>
            <p:nvPr/>
          </p:nvSpPr>
          <p:spPr bwMode="auto">
            <a:xfrm>
              <a:off x="6392863" y="1778000"/>
              <a:ext cx="23813" cy="42863"/>
            </a:xfrm>
            <a:custGeom>
              <a:avLst/>
              <a:gdLst/>
              <a:ahLst/>
              <a:cxnLst>
                <a:cxn ang="0">
                  <a:pos x="39" y="1"/>
                </a:cxn>
                <a:cxn ang="0">
                  <a:pos x="39" y="1"/>
                </a:cxn>
                <a:cxn ang="0">
                  <a:pos x="32" y="10"/>
                </a:cxn>
                <a:cxn ang="0">
                  <a:pos x="25" y="18"/>
                </a:cxn>
                <a:cxn ang="0">
                  <a:pos x="19" y="26"/>
                </a:cxn>
                <a:cxn ang="0">
                  <a:pos x="13" y="35"/>
                </a:cxn>
                <a:cxn ang="0">
                  <a:pos x="9" y="45"/>
                </a:cxn>
                <a:cxn ang="0">
                  <a:pos x="5" y="54"/>
                </a:cxn>
                <a:cxn ang="0">
                  <a:pos x="2" y="64"/>
                </a:cxn>
                <a:cxn ang="0">
                  <a:pos x="0" y="75"/>
                </a:cxn>
                <a:cxn ang="0">
                  <a:pos x="0" y="75"/>
                </a:cxn>
                <a:cxn ang="0">
                  <a:pos x="0" y="77"/>
                </a:cxn>
                <a:cxn ang="0">
                  <a:pos x="0" y="79"/>
                </a:cxn>
                <a:cxn ang="0">
                  <a:pos x="3" y="81"/>
                </a:cxn>
                <a:cxn ang="0">
                  <a:pos x="5" y="81"/>
                </a:cxn>
                <a:cxn ang="0">
                  <a:pos x="6" y="80"/>
                </a:cxn>
                <a:cxn ang="0">
                  <a:pos x="8" y="79"/>
                </a:cxn>
                <a:cxn ang="0">
                  <a:pos x="8" y="77"/>
                </a:cxn>
                <a:cxn ang="0">
                  <a:pos x="8" y="77"/>
                </a:cxn>
                <a:cxn ang="0">
                  <a:pos x="11" y="68"/>
                </a:cxn>
                <a:cxn ang="0">
                  <a:pos x="13" y="58"/>
                </a:cxn>
                <a:cxn ang="0">
                  <a:pos x="17" y="49"/>
                </a:cxn>
                <a:cxn ang="0">
                  <a:pos x="22" y="40"/>
                </a:cxn>
                <a:cxn ang="0">
                  <a:pos x="27" y="31"/>
                </a:cxn>
                <a:cxn ang="0">
                  <a:pos x="32" y="23"/>
                </a:cxn>
                <a:cxn ang="0">
                  <a:pos x="38" y="16"/>
                </a:cxn>
                <a:cxn ang="0">
                  <a:pos x="45" y="8"/>
                </a:cxn>
                <a:cxn ang="0">
                  <a:pos x="45" y="8"/>
                </a:cxn>
                <a:cxn ang="0">
                  <a:pos x="47" y="6"/>
                </a:cxn>
                <a:cxn ang="0">
                  <a:pos x="47" y="4"/>
                </a:cxn>
                <a:cxn ang="0">
                  <a:pos x="47" y="3"/>
                </a:cxn>
                <a:cxn ang="0">
                  <a:pos x="45" y="1"/>
                </a:cxn>
                <a:cxn ang="0">
                  <a:pos x="43" y="0"/>
                </a:cxn>
                <a:cxn ang="0">
                  <a:pos x="42" y="0"/>
                </a:cxn>
                <a:cxn ang="0">
                  <a:pos x="40" y="0"/>
                </a:cxn>
                <a:cxn ang="0">
                  <a:pos x="39" y="1"/>
                </a:cxn>
                <a:cxn ang="0">
                  <a:pos x="39" y="1"/>
                </a:cxn>
              </a:cxnLst>
              <a:rect l="0" t="0" r="r" b="b"/>
              <a:pathLst>
                <a:path w="47" h="81">
                  <a:moveTo>
                    <a:pt x="39" y="1"/>
                  </a:moveTo>
                  <a:lnTo>
                    <a:pt x="39" y="1"/>
                  </a:lnTo>
                  <a:lnTo>
                    <a:pt x="32" y="10"/>
                  </a:lnTo>
                  <a:lnTo>
                    <a:pt x="25" y="18"/>
                  </a:lnTo>
                  <a:lnTo>
                    <a:pt x="19" y="26"/>
                  </a:lnTo>
                  <a:lnTo>
                    <a:pt x="13" y="35"/>
                  </a:lnTo>
                  <a:lnTo>
                    <a:pt x="9" y="45"/>
                  </a:lnTo>
                  <a:lnTo>
                    <a:pt x="5" y="54"/>
                  </a:lnTo>
                  <a:lnTo>
                    <a:pt x="2" y="64"/>
                  </a:lnTo>
                  <a:lnTo>
                    <a:pt x="0" y="75"/>
                  </a:lnTo>
                  <a:lnTo>
                    <a:pt x="0" y="75"/>
                  </a:lnTo>
                  <a:lnTo>
                    <a:pt x="0" y="77"/>
                  </a:lnTo>
                  <a:lnTo>
                    <a:pt x="0" y="79"/>
                  </a:lnTo>
                  <a:lnTo>
                    <a:pt x="3" y="81"/>
                  </a:lnTo>
                  <a:lnTo>
                    <a:pt x="5" y="81"/>
                  </a:lnTo>
                  <a:lnTo>
                    <a:pt x="6" y="80"/>
                  </a:lnTo>
                  <a:lnTo>
                    <a:pt x="8" y="79"/>
                  </a:lnTo>
                  <a:lnTo>
                    <a:pt x="8" y="77"/>
                  </a:lnTo>
                  <a:lnTo>
                    <a:pt x="8" y="77"/>
                  </a:lnTo>
                  <a:lnTo>
                    <a:pt x="11" y="68"/>
                  </a:lnTo>
                  <a:lnTo>
                    <a:pt x="13" y="58"/>
                  </a:lnTo>
                  <a:lnTo>
                    <a:pt x="17" y="49"/>
                  </a:lnTo>
                  <a:lnTo>
                    <a:pt x="22" y="40"/>
                  </a:lnTo>
                  <a:lnTo>
                    <a:pt x="27" y="31"/>
                  </a:lnTo>
                  <a:lnTo>
                    <a:pt x="32" y="23"/>
                  </a:lnTo>
                  <a:lnTo>
                    <a:pt x="38" y="16"/>
                  </a:lnTo>
                  <a:lnTo>
                    <a:pt x="45" y="8"/>
                  </a:lnTo>
                  <a:lnTo>
                    <a:pt x="45" y="8"/>
                  </a:lnTo>
                  <a:lnTo>
                    <a:pt x="47" y="6"/>
                  </a:lnTo>
                  <a:lnTo>
                    <a:pt x="47" y="4"/>
                  </a:lnTo>
                  <a:lnTo>
                    <a:pt x="47" y="3"/>
                  </a:lnTo>
                  <a:lnTo>
                    <a:pt x="45" y="1"/>
                  </a:lnTo>
                  <a:lnTo>
                    <a:pt x="43" y="0"/>
                  </a:lnTo>
                  <a:lnTo>
                    <a:pt x="42" y="0"/>
                  </a:lnTo>
                  <a:lnTo>
                    <a:pt x="40" y="0"/>
                  </a:lnTo>
                  <a:lnTo>
                    <a:pt x="39" y="1"/>
                  </a:lnTo>
                  <a:lnTo>
                    <a:pt x="3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60" name="Freeform 1073"/>
            <p:cNvSpPr/>
            <p:nvPr/>
          </p:nvSpPr>
          <p:spPr bwMode="auto">
            <a:xfrm>
              <a:off x="6423025" y="1782763"/>
              <a:ext cx="25400" cy="30163"/>
            </a:xfrm>
            <a:custGeom>
              <a:avLst/>
              <a:gdLst/>
              <a:ahLst/>
              <a:cxnLst>
                <a:cxn ang="0">
                  <a:pos x="39" y="1"/>
                </a:cxn>
                <a:cxn ang="0">
                  <a:pos x="39" y="1"/>
                </a:cxn>
                <a:cxn ang="0">
                  <a:pos x="29" y="9"/>
                </a:cxn>
                <a:cxn ang="0">
                  <a:pos x="25" y="13"/>
                </a:cxn>
                <a:cxn ang="0">
                  <a:pos x="21" y="18"/>
                </a:cxn>
                <a:cxn ang="0">
                  <a:pos x="21" y="18"/>
                </a:cxn>
                <a:cxn ang="0">
                  <a:pos x="9" y="34"/>
                </a:cxn>
                <a:cxn ang="0">
                  <a:pos x="5" y="41"/>
                </a:cxn>
                <a:cxn ang="0">
                  <a:pos x="0" y="49"/>
                </a:cxn>
                <a:cxn ang="0">
                  <a:pos x="0" y="49"/>
                </a:cxn>
                <a:cxn ang="0">
                  <a:pos x="0" y="51"/>
                </a:cxn>
                <a:cxn ang="0">
                  <a:pos x="0" y="53"/>
                </a:cxn>
                <a:cxn ang="0">
                  <a:pos x="1" y="54"/>
                </a:cxn>
                <a:cxn ang="0">
                  <a:pos x="2" y="55"/>
                </a:cxn>
                <a:cxn ang="0">
                  <a:pos x="4" y="57"/>
                </a:cxn>
                <a:cxn ang="0">
                  <a:pos x="5" y="57"/>
                </a:cxn>
                <a:cxn ang="0">
                  <a:pos x="7" y="55"/>
                </a:cxn>
                <a:cxn ang="0">
                  <a:pos x="8" y="54"/>
                </a:cxn>
                <a:cxn ang="0">
                  <a:pos x="8" y="54"/>
                </a:cxn>
                <a:cxn ang="0">
                  <a:pos x="16" y="40"/>
                </a:cxn>
                <a:cxn ang="0">
                  <a:pos x="21" y="33"/>
                </a:cxn>
                <a:cxn ang="0">
                  <a:pos x="27" y="26"/>
                </a:cxn>
                <a:cxn ang="0">
                  <a:pos x="27" y="26"/>
                </a:cxn>
                <a:cxn ang="0">
                  <a:pos x="31" y="21"/>
                </a:cxn>
                <a:cxn ang="0">
                  <a:pos x="35" y="16"/>
                </a:cxn>
                <a:cxn ang="0">
                  <a:pos x="35" y="16"/>
                </a:cxn>
                <a:cxn ang="0">
                  <a:pos x="45" y="8"/>
                </a:cxn>
                <a:cxn ang="0">
                  <a:pos x="45" y="8"/>
                </a:cxn>
                <a:cxn ang="0">
                  <a:pos x="47" y="6"/>
                </a:cxn>
                <a:cxn ang="0">
                  <a:pos x="48" y="5"/>
                </a:cxn>
                <a:cxn ang="0">
                  <a:pos x="47" y="3"/>
                </a:cxn>
                <a:cxn ang="0">
                  <a:pos x="45" y="2"/>
                </a:cxn>
                <a:cxn ang="0">
                  <a:pos x="44" y="1"/>
                </a:cxn>
                <a:cxn ang="0">
                  <a:pos x="42" y="0"/>
                </a:cxn>
                <a:cxn ang="0">
                  <a:pos x="40" y="0"/>
                </a:cxn>
                <a:cxn ang="0">
                  <a:pos x="39" y="1"/>
                </a:cxn>
                <a:cxn ang="0">
                  <a:pos x="39" y="1"/>
                </a:cxn>
              </a:cxnLst>
              <a:rect l="0" t="0" r="r" b="b"/>
              <a:pathLst>
                <a:path w="48" h="57">
                  <a:moveTo>
                    <a:pt x="39" y="1"/>
                  </a:moveTo>
                  <a:lnTo>
                    <a:pt x="39" y="1"/>
                  </a:lnTo>
                  <a:lnTo>
                    <a:pt x="29" y="9"/>
                  </a:lnTo>
                  <a:lnTo>
                    <a:pt x="25" y="13"/>
                  </a:lnTo>
                  <a:lnTo>
                    <a:pt x="21" y="18"/>
                  </a:lnTo>
                  <a:lnTo>
                    <a:pt x="21" y="18"/>
                  </a:lnTo>
                  <a:lnTo>
                    <a:pt x="9" y="34"/>
                  </a:lnTo>
                  <a:lnTo>
                    <a:pt x="5" y="41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0" y="51"/>
                  </a:lnTo>
                  <a:lnTo>
                    <a:pt x="0" y="53"/>
                  </a:lnTo>
                  <a:lnTo>
                    <a:pt x="1" y="54"/>
                  </a:lnTo>
                  <a:lnTo>
                    <a:pt x="2" y="55"/>
                  </a:lnTo>
                  <a:lnTo>
                    <a:pt x="4" y="57"/>
                  </a:lnTo>
                  <a:lnTo>
                    <a:pt x="5" y="57"/>
                  </a:lnTo>
                  <a:lnTo>
                    <a:pt x="7" y="55"/>
                  </a:lnTo>
                  <a:lnTo>
                    <a:pt x="8" y="54"/>
                  </a:lnTo>
                  <a:lnTo>
                    <a:pt x="8" y="54"/>
                  </a:lnTo>
                  <a:lnTo>
                    <a:pt x="16" y="40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27" y="26"/>
                  </a:lnTo>
                  <a:lnTo>
                    <a:pt x="31" y="21"/>
                  </a:lnTo>
                  <a:lnTo>
                    <a:pt x="35" y="16"/>
                  </a:lnTo>
                  <a:lnTo>
                    <a:pt x="35" y="16"/>
                  </a:lnTo>
                  <a:lnTo>
                    <a:pt x="45" y="8"/>
                  </a:lnTo>
                  <a:lnTo>
                    <a:pt x="45" y="8"/>
                  </a:lnTo>
                  <a:lnTo>
                    <a:pt x="47" y="6"/>
                  </a:lnTo>
                  <a:lnTo>
                    <a:pt x="48" y="5"/>
                  </a:lnTo>
                  <a:lnTo>
                    <a:pt x="47" y="3"/>
                  </a:lnTo>
                  <a:lnTo>
                    <a:pt x="45" y="2"/>
                  </a:lnTo>
                  <a:lnTo>
                    <a:pt x="44" y="1"/>
                  </a:lnTo>
                  <a:lnTo>
                    <a:pt x="42" y="0"/>
                  </a:lnTo>
                  <a:lnTo>
                    <a:pt x="40" y="0"/>
                  </a:lnTo>
                  <a:lnTo>
                    <a:pt x="39" y="1"/>
                  </a:lnTo>
                  <a:lnTo>
                    <a:pt x="3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61" name="Freeform 1074"/>
            <p:cNvSpPr/>
            <p:nvPr/>
          </p:nvSpPr>
          <p:spPr bwMode="auto">
            <a:xfrm>
              <a:off x="6475413" y="1778000"/>
              <a:ext cx="26988" cy="34925"/>
            </a:xfrm>
            <a:custGeom>
              <a:avLst/>
              <a:gdLst/>
              <a:ahLst/>
              <a:cxnLst>
                <a:cxn ang="0">
                  <a:pos x="48" y="0"/>
                </a:cxn>
                <a:cxn ang="0">
                  <a:pos x="48" y="0"/>
                </a:cxn>
                <a:cxn ang="0">
                  <a:pos x="44" y="1"/>
                </a:cxn>
                <a:cxn ang="0">
                  <a:pos x="40" y="3"/>
                </a:cxn>
                <a:cxn ang="0">
                  <a:pos x="37" y="5"/>
                </a:cxn>
                <a:cxn ang="0">
                  <a:pos x="34" y="8"/>
                </a:cxn>
                <a:cxn ang="0">
                  <a:pos x="29" y="16"/>
                </a:cxn>
                <a:cxn ang="0">
                  <a:pos x="26" y="24"/>
                </a:cxn>
                <a:cxn ang="0">
                  <a:pos x="26" y="24"/>
                </a:cxn>
                <a:cxn ang="0">
                  <a:pos x="23" y="28"/>
                </a:cxn>
                <a:cxn ang="0">
                  <a:pos x="20" y="33"/>
                </a:cxn>
                <a:cxn ang="0">
                  <a:pos x="13" y="42"/>
                </a:cxn>
                <a:cxn ang="0">
                  <a:pos x="6" y="51"/>
                </a:cxn>
                <a:cxn ang="0">
                  <a:pos x="2" y="55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0" y="62"/>
                </a:cxn>
                <a:cxn ang="0">
                  <a:pos x="0" y="64"/>
                </a:cxn>
                <a:cxn ang="0">
                  <a:pos x="1" y="65"/>
                </a:cxn>
                <a:cxn ang="0">
                  <a:pos x="3" y="67"/>
                </a:cxn>
                <a:cxn ang="0">
                  <a:pos x="7" y="65"/>
                </a:cxn>
                <a:cxn ang="0">
                  <a:pos x="9" y="64"/>
                </a:cxn>
                <a:cxn ang="0">
                  <a:pos x="10" y="63"/>
                </a:cxn>
                <a:cxn ang="0">
                  <a:pos x="10" y="63"/>
                </a:cxn>
                <a:cxn ang="0">
                  <a:pos x="14" y="55"/>
                </a:cxn>
                <a:cxn ang="0">
                  <a:pos x="19" y="49"/>
                </a:cxn>
                <a:cxn ang="0">
                  <a:pos x="29" y="36"/>
                </a:cxn>
                <a:cxn ang="0">
                  <a:pos x="29" y="36"/>
                </a:cxn>
                <a:cxn ang="0">
                  <a:pos x="34" y="29"/>
                </a:cxn>
                <a:cxn ang="0">
                  <a:pos x="37" y="21"/>
                </a:cxn>
                <a:cxn ang="0">
                  <a:pos x="40" y="17"/>
                </a:cxn>
                <a:cxn ang="0">
                  <a:pos x="42" y="14"/>
                </a:cxn>
                <a:cxn ang="0">
                  <a:pos x="45" y="11"/>
                </a:cxn>
                <a:cxn ang="0">
                  <a:pos x="48" y="10"/>
                </a:cxn>
                <a:cxn ang="0">
                  <a:pos x="48" y="10"/>
                </a:cxn>
                <a:cxn ang="0">
                  <a:pos x="50" y="8"/>
                </a:cxn>
                <a:cxn ang="0">
                  <a:pos x="51" y="7"/>
                </a:cxn>
                <a:cxn ang="0">
                  <a:pos x="52" y="4"/>
                </a:cxn>
                <a:cxn ang="0">
                  <a:pos x="52" y="2"/>
                </a:cxn>
                <a:cxn ang="0">
                  <a:pos x="51" y="1"/>
                </a:cxn>
                <a:cxn ang="0">
                  <a:pos x="50" y="0"/>
                </a:cxn>
                <a:cxn ang="0">
                  <a:pos x="48" y="0"/>
                </a:cxn>
                <a:cxn ang="0">
                  <a:pos x="48" y="0"/>
                </a:cxn>
              </a:cxnLst>
              <a:rect l="0" t="0" r="r" b="b"/>
              <a:pathLst>
                <a:path w="52" h="67">
                  <a:moveTo>
                    <a:pt x="48" y="0"/>
                  </a:moveTo>
                  <a:lnTo>
                    <a:pt x="48" y="0"/>
                  </a:lnTo>
                  <a:lnTo>
                    <a:pt x="44" y="1"/>
                  </a:lnTo>
                  <a:lnTo>
                    <a:pt x="40" y="3"/>
                  </a:lnTo>
                  <a:lnTo>
                    <a:pt x="37" y="5"/>
                  </a:lnTo>
                  <a:lnTo>
                    <a:pt x="34" y="8"/>
                  </a:lnTo>
                  <a:lnTo>
                    <a:pt x="29" y="16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3" y="28"/>
                  </a:lnTo>
                  <a:lnTo>
                    <a:pt x="20" y="33"/>
                  </a:lnTo>
                  <a:lnTo>
                    <a:pt x="13" y="42"/>
                  </a:lnTo>
                  <a:lnTo>
                    <a:pt x="6" y="51"/>
                  </a:lnTo>
                  <a:lnTo>
                    <a:pt x="2" y="55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1" y="65"/>
                  </a:lnTo>
                  <a:lnTo>
                    <a:pt x="3" y="67"/>
                  </a:lnTo>
                  <a:lnTo>
                    <a:pt x="7" y="65"/>
                  </a:lnTo>
                  <a:lnTo>
                    <a:pt x="9" y="64"/>
                  </a:lnTo>
                  <a:lnTo>
                    <a:pt x="10" y="63"/>
                  </a:lnTo>
                  <a:lnTo>
                    <a:pt x="10" y="63"/>
                  </a:lnTo>
                  <a:lnTo>
                    <a:pt x="14" y="55"/>
                  </a:lnTo>
                  <a:lnTo>
                    <a:pt x="19" y="49"/>
                  </a:lnTo>
                  <a:lnTo>
                    <a:pt x="29" y="36"/>
                  </a:lnTo>
                  <a:lnTo>
                    <a:pt x="29" y="36"/>
                  </a:lnTo>
                  <a:lnTo>
                    <a:pt x="34" y="29"/>
                  </a:lnTo>
                  <a:lnTo>
                    <a:pt x="37" y="21"/>
                  </a:lnTo>
                  <a:lnTo>
                    <a:pt x="40" y="17"/>
                  </a:lnTo>
                  <a:lnTo>
                    <a:pt x="42" y="14"/>
                  </a:lnTo>
                  <a:lnTo>
                    <a:pt x="45" y="11"/>
                  </a:lnTo>
                  <a:lnTo>
                    <a:pt x="48" y="10"/>
                  </a:lnTo>
                  <a:lnTo>
                    <a:pt x="48" y="10"/>
                  </a:lnTo>
                  <a:lnTo>
                    <a:pt x="50" y="8"/>
                  </a:lnTo>
                  <a:lnTo>
                    <a:pt x="51" y="7"/>
                  </a:lnTo>
                  <a:lnTo>
                    <a:pt x="52" y="4"/>
                  </a:lnTo>
                  <a:lnTo>
                    <a:pt x="52" y="2"/>
                  </a:lnTo>
                  <a:lnTo>
                    <a:pt x="51" y="1"/>
                  </a:lnTo>
                  <a:lnTo>
                    <a:pt x="50" y="0"/>
                  </a:lnTo>
                  <a:lnTo>
                    <a:pt x="48" y="0"/>
                  </a:lnTo>
                  <a:lnTo>
                    <a:pt x="4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62" name="Freeform 1075"/>
            <p:cNvSpPr/>
            <p:nvPr/>
          </p:nvSpPr>
          <p:spPr bwMode="auto">
            <a:xfrm>
              <a:off x="6519863" y="1770063"/>
              <a:ext cx="25400" cy="38100"/>
            </a:xfrm>
            <a:custGeom>
              <a:avLst/>
              <a:gdLst/>
              <a:ahLst/>
              <a:cxnLst>
                <a:cxn ang="0">
                  <a:pos x="39" y="2"/>
                </a:cxn>
                <a:cxn ang="0">
                  <a:pos x="39" y="2"/>
                </a:cxn>
                <a:cxn ang="0">
                  <a:pos x="27" y="19"/>
                </a:cxn>
                <a:cxn ang="0">
                  <a:pos x="18" y="37"/>
                </a:cxn>
                <a:cxn ang="0">
                  <a:pos x="18" y="37"/>
                </a:cxn>
                <a:cxn ang="0">
                  <a:pos x="11" y="50"/>
                </a:cxn>
                <a:cxn ang="0">
                  <a:pos x="7" y="57"/>
                </a:cxn>
                <a:cxn ang="0">
                  <a:pos x="1" y="63"/>
                </a:cxn>
                <a:cxn ang="0">
                  <a:pos x="1" y="63"/>
                </a:cxn>
                <a:cxn ang="0">
                  <a:pos x="0" y="65"/>
                </a:cxn>
                <a:cxn ang="0">
                  <a:pos x="0" y="67"/>
                </a:cxn>
                <a:cxn ang="0">
                  <a:pos x="0" y="68"/>
                </a:cxn>
                <a:cxn ang="0">
                  <a:pos x="1" y="70"/>
                </a:cxn>
                <a:cxn ang="0">
                  <a:pos x="3" y="71"/>
                </a:cxn>
                <a:cxn ang="0">
                  <a:pos x="5" y="71"/>
                </a:cxn>
                <a:cxn ang="0">
                  <a:pos x="7" y="71"/>
                </a:cxn>
                <a:cxn ang="0">
                  <a:pos x="8" y="70"/>
                </a:cxn>
                <a:cxn ang="0">
                  <a:pos x="8" y="70"/>
                </a:cxn>
                <a:cxn ang="0">
                  <a:pos x="14" y="63"/>
                </a:cxn>
                <a:cxn ang="0">
                  <a:pos x="19" y="55"/>
                </a:cxn>
                <a:cxn ang="0">
                  <a:pos x="28" y="39"/>
                </a:cxn>
                <a:cxn ang="0">
                  <a:pos x="38" y="22"/>
                </a:cxn>
                <a:cxn ang="0">
                  <a:pos x="47" y="7"/>
                </a:cxn>
                <a:cxn ang="0">
                  <a:pos x="47" y="7"/>
                </a:cxn>
                <a:cxn ang="0">
                  <a:pos x="48" y="5"/>
                </a:cxn>
                <a:cxn ang="0">
                  <a:pos x="47" y="3"/>
                </a:cxn>
                <a:cxn ang="0">
                  <a:pos x="47" y="2"/>
                </a:cxn>
                <a:cxn ang="0">
                  <a:pos x="45" y="1"/>
                </a:cxn>
                <a:cxn ang="0">
                  <a:pos x="44" y="0"/>
                </a:cxn>
                <a:cxn ang="0">
                  <a:pos x="42" y="0"/>
                </a:cxn>
                <a:cxn ang="0">
                  <a:pos x="40" y="1"/>
                </a:cxn>
                <a:cxn ang="0">
                  <a:pos x="39" y="2"/>
                </a:cxn>
                <a:cxn ang="0">
                  <a:pos x="39" y="2"/>
                </a:cxn>
              </a:cxnLst>
              <a:rect l="0" t="0" r="r" b="b"/>
              <a:pathLst>
                <a:path w="48" h="71">
                  <a:moveTo>
                    <a:pt x="39" y="2"/>
                  </a:moveTo>
                  <a:lnTo>
                    <a:pt x="39" y="2"/>
                  </a:lnTo>
                  <a:lnTo>
                    <a:pt x="27" y="19"/>
                  </a:lnTo>
                  <a:lnTo>
                    <a:pt x="18" y="37"/>
                  </a:lnTo>
                  <a:lnTo>
                    <a:pt x="18" y="37"/>
                  </a:lnTo>
                  <a:lnTo>
                    <a:pt x="11" y="50"/>
                  </a:lnTo>
                  <a:lnTo>
                    <a:pt x="7" y="57"/>
                  </a:lnTo>
                  <a:lnTo>
                    <a:pt x="1" y="63"/>
                  </a:lnTo>
                  <a:lnTo>
                    <a:pt x="1" y="63"/>
                  </a:lnTo>
                  <a:lnTo>
                    <a:pt x="0" y="65"/>
                  </a:lnTo>
                  <a:lnTo>
                    <a:pt x="0" y="67"/>
                  </a:lnTo>
                  <a:lnTo>
                    <a:pt x="0" y="68"/>
                  </a:lnTo>
                  <a:lnTo>
                    <a:pt x="1" y="70"/>
                  </a:lnTo>
                  <a:lnTo>
                    <a:pt x="3" y="71"/>
                  </a:lnTo>
                  <a:lnTo>
                    <a:pt x="5" y="71"/>
                  </a:lnTo>
                  <a:lnTo>
                    <a:pt x="7" y="71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14" y="63"/>
                  </a:lnTo>
                  <a:lnTo>
                    <a:pt x="19" y="55"/>
                  </a:lnTo>
                  <a:lnTo>
                    <a:pt x="28" y="39"/>
                  </a:lnTo>
                  <a:lnTo>
                    <a:pt x="38" y="22"/>
                  </a:lnTo>
                  <a:lnTo>
                    <a:pt x="47" y="7"/>
                  </a:lnTo>
                  <a:lnTo>
                    <a:pt x="47" y="7"/>
                  </a:lnTo>
                  <a:lnTo>
                    <a:pt x="48" y="5"/>
                  </a:lnTo>
                  <a:lnTo>
                    <a:pt x="47" y="3"/>
                  </a:lnTo>
                  <a:lnTo>
                    <a:pt x="47" y="2"/>
                  </a:lnTo>
                  <a:lnTo>
                    <a:pt x="45" y="1"/>
                  </a:lnTo>
                  <a:lnTo>
                    <a:pt x="44" y="0"/>
                  </a:lnTo>
                  <a:lnTo>
                    <a:pt x="42" y="0"/>
                  </a:lnTo>
                  <a:lnTo>
                    <a:pt x="40" y="1"/>
                  </a:lnTo>
                  <a:lnTo>
                    <a:pt x="39" y="2"/>
                  </a:lnTo>
                  <a:lnTo>
                    <a:pt x="39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63" name="Freeform 1076"/>
            <p:cNvSpPr/>
            <p:nvPr/>
          </p:nvSpPr>
          <p:spPr bwMode="auto">
            <a:xfrm>
              <a:off x="6557963" y="1774825"/>
              <a:ext cx="28575" cy="30163"/>
            </a:xfrm>
            <a:custGeom>
              <a:avLst/>
              <a:gdLst/>
              <a:ahLst/>
              <a:cxnLst>
                <a:cxn ang="0">
                  <a:pos x="45" y="1"/>
                </a:cxn>
                <a:cxn ang="0">
                  <a:pos x="45" y="1"/>
                </a:cxn>
                <a:cxn ang="0">
                  <a:pos x="32" y="10"/>
                </a:cxn>
                <a:cxn ang="0">
                  <a:pos x="19" y="23"/>
                </a:cxn>
                <a:cxn ang="0">
                  <a:pos x="12" y="29"/>
                </a:cxn>
                <a:cxn ang="0">
                  <a:pos x="7" y="36"/>
                </a:cxn>
                <a:cxn ang="0">
                  <a:pos x="3" y="44"/>
                </a:cxn>
                <a:cxn ang="0">
                  <a:pos x="1" y="52"/>
                </a:cxn>
                <a:cxn ang="0">
                  <a:pos x="1" y="52"/>
                </a:cxn>
                <a:cxn ang="0">
                  <a:pos x="0" y="53"/>
                </a:cxn>
                <a:cxn ang="0">
                  <a:pos x="1" y="55"/>
                </a:cxn>
                <a:cxn ang="0">
                  <a:pos x="2" y="56"/>
                </a:cxn>
                <a:cxn ang="0">
                  <a:pos x="4" y="57"/>
                </a:cxn>
                <a:cxn ang="0">
                  <a:pos x="5" y="57"/>
                </a:cxn>
                <a:cxn ang="0">
                  <a:pos x="7" y="57"/>
                </a:cxn>
                <a:cxn ang="0">
                  <a:pos x="8" y="56"/>
                </a:cxn>
                <a:cxn ang="0">
                  <a:pos x="9" y="54"/>
                </a:cxn>
                <a:cxn ang="0">
                  <a:pos x="9" y="54"/>
                </a:cxn>
                <a:cxn ang="0">
                  <a:pos x="12" y="47"/>
                </a:cxn>
                <a:cxn ang="0">
                  <a:pos x="16" y="40"/>
                </a:cxn>
                <a:cxn ang="0">
                  <a:pos x="21" y="34"/>
                </a:cxn>
                <a:cxn ang="0">
                  <a:pos x="26" y="28"/>
                </a:cxn>
                <a:cxn ang="0">
                  <a:pos x="38" y="18"/>
                </a:cxn>
                <a:cxn ang="0">
                  <a:pos x="51" y="9"/>
                </a:cxn>
                <a:cxn ang="0">
                  <a:pos x="51" y="9"/>
                </a:cxn>
                <a:cxn ang="0">
                  <a:pos x="52" y="7"/>
                </a:cxn>
                <a:cxn ang="0">
                  <a:pos x="53" y="6"/>
                </a:cxn>
                <a:cxn ang="0">
                  <a:pos x="53" y="4"/>
                </a:cxn>
                <a:cxn ang="0">
                  <a:pos x="52" y="2"/>
                </a:cxn>
                <a:cxn ang="0">
                  <a:pos x="51" y="1"/>
                </a:cxn>
                <a:cxn ang="0">
                  <a:pos x="49" y="0"/>
                </a:cxn>
                <a:cxn ang="0">
                  <a:pos x="48" y="0"/>
                </a:cxn>
                <a:cxn ang="0">
                  <a:pos x="45" y="1"/>
                </a:cxn>
                <a:cxn ang="0">
                  <a:pos x="45" y="1"/>
                </a:cxn>
              </a:cxnLst>
              <a:rect l="0" t="0" r="r" b="b"/>
              <a:pathLst>
                <a:path w="53" h="57">
                  <a:moveTo>
                    <a:pt x="45" y="1"/>
                  </a:moveTo>
                  <a:lnTo>
                    <a:pt x="45" y="1"/>
                  </a:lnTo>
                  <a:lnTo>
                    <a:pt x="32" y="10"/>
                  </a:lnTo>
                  <a:lnTo>
                    <a:pt x="19" y="23"/>
                  </a:lnTo>
                  <a:lnTo>
                    <a:pt x="12" y="29"/>
                  </a:lnTo>
                  <a:lnTo>
                    <a:pt x="7" y="36"/>
                  </a:lnTo>
                  <a:lnTo>
                    <a:pt x="3" y="44"/>
                  </a:lnTo>
                  <a:lnTo>
                    <a:pt x="1" y="52"/>
                  </a:lnTo>
                  <a:lnTo>
                    <a:pt x="1" y="52"/>
                  </a:lnTo>
                  <a:lnTo>
                    <a:pt x="0" y="53"/>
                  </a:lnTo>
                  <a:lnTo>
                    <a:pt x="1" y="55"/>
                  </a:lnTo>
                  <a:lnTo>
                    <a:pt x="2" y="56"/>
                  </a:lnTo>
                  <a:lnTo>
                    <a:pt x="4" y="57"/>
                  </a:lnTo>
                  <a:lnTo>
                    <a:pt x="5" y="57"/>
                  </a:lnTo>
                  <a:lnTo>
                    <a:pt x="7" y="57"/>
                  </a:lnTo>
                  <a:lnTo>
                    <a:pt x="8" y="56"/>
                  </a:lnTo>
                  <a:lnTo>
                    <a:pt x="9" y="54"/>
                  </a:lnTo>
                  <a:lnTo>
                    <a:pt x="9" y="54"/>
                  </a:lnTo>
                  <a:lnTo>
                    <a:pt x="12" y="47"/>
                  </a:lnTo>
                  <a:lnTo>
                    <a:pt x="16" y="40"/>
                  </a:lnTo>
                  <a:lnTo>
                    <a:pt x="21" y="34"/>
                  </a:lnTo>
                  <a:lnTo>
                    <a:pt x="26" y="28"/>
                  </a:lnTo>
                  <a:lnTo>
                    <a:pt x="38" y="18"/>
                  </a:lnTo>
                  <a:lnTo>
                    <a:pt x="51" y="9"/>
                  </a:lnTo>
                  <a:lnTo>
                    <a:pt x="51" y="9"/>
                  </a:lnTo>
                  <a:lnTo>
                    <a:pt x="52" y="7"/>
                  </a:lnTo>
                  <a:lnTo>
                    <a:pt x="53" y="6"/>
                  </a:lnTo>
                  <a:lnTo>
                    <a:pt x="53" y="4"/>
                  </a:lnTo>
                  <a:lnTo>
                    <a:pt x="52" y="2"/>
                  </a:lnTo>
                  <a:lnTo>
                    <a:pt x="51" y="1"/>
                  </a:lnTo>
                  <a:lnTo>
                    <a:pt x="49" y="0"/>
                  </a:lnTo>
                  <a:lnTo>
                    <a:pt x="48" y="0"/>
                  </a:lnTo>
                  <a:lnTo>
                    <a:pt x="45" y="1"/>
                  </a:lnTo>
                  <a:lnTo>
                    <a:pt x="45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64" name="Freeform 1077"/>
            <p:cNvSpPr/>
            <p:nvPr/>
          </p:nvSpPr>
          <p:spPr bwMode="auto">
            <a:xfrm>
              <a:off x="6600825" y="1774825"/>
              <a:ext cx="20638" cy="30163"/>
            </a:xfrm>
            <a:custGeom>
              <a:avLst/>
              <a:gdLst/>
              <a:ahLst/>
              <a:cxnLst>
                <a:cxn ang="0">
                  <a:pos x="29" y="3"/>
                </a:cxn>
                <a:cxn ang="0">
                  <a:pos x="29" y="3"/>
                </a:cxn>
                <a:cxn ang="0">
                  <a:pos x="25" y="7"/>
                </a:cxn>
                <a:cxn ang="0">
                  <a:pos x="20" y="12"/>
                </a:cxn>
                <a:cxn ang="0">
                  <a:pos x="16" y="17"/>
                </a:cxn>
                <a:cxn ang="0">
                  <a:pos x="12" y="22"/>
                </a:cxn>
                <a:cxn ang="0">
                  <a:pos x="12" y="22"/>
                </a:cxn>
                <a:cxn ang="0">
                  <a:pos x="9" y="28"/>
                </a:cxn>
                <a:cxn ang="0">
                  <a:pos x="7" y="35"/>
                </a:cxn>
                <a:cxn ang="0">
                  <a:pos x="4" y="43"/>
                </a:cxn>
                <a:cxn ang="0">
                  <a:pos x="1" y="49"/>
                </a:cxn>
                <a:cxn ang="0">
                  <a:pos x="1" y="49"/>
                </a:cxn>
                <a:cxn ang="0">
                  <a:pos x="0" y="51"/>
                </a:cxn>
                <a:cxn ang="0">
                  <a:pos x="0" y="53"/>
                </a:cxn>
                <a:cxn ang="0">
                  <a:pos x="1" y="56"/>
                </a:cxn>
                <a:cxn ang="0">
                  <a:pos x="3" y="57"/>
                </a:cxn>
                <a:cxn ang="0">
                  <a:pos x="4" y="58"/>
                </a:cxn>
                <a:cxn ang="0">
                  <a:pos x="6" y="57"/>
                </a:cxn>
                <a:cxn ang="0">
                  <a:pos x="7" y="56"/>
                </a:cxn>
                <a:cxn ang="0">
                  <a:pos x="7" y="56"/>
                </a:cxn>
                <a:cxn ang="0">
                  <a:pos x="11" y="50"/>
                </a:cxn>
                <a:cxn ang="0">
                  <a:pos x="13" y="44"/>
                </a:cxn>
                <a:cxn ang="0">
                  <a:pos x="15" y="37"/>
                </a:cxn>
                <a:cxn ang="0">
                  <a:pos x="17" y="31"/>
                </a:cxn>
                <a:cxn ang="0">
                  <a:pos x="17" y="31"/>
                </a:cxn>
                <a:cxn ang="0">
                  <a:pos x="22" y="25"/>
                </a:cxn>
                <a:cxn ang="0">
                  <a:pos x="27" y="19"/>
                </a:cxn>
                <a:cxn ang="0">
                  <a:pos x="32" y="13"/>
                </a:cxn>
                <a:cxn ang="0">
                  <a:pos x="37" y="7"/>
                </a:cxn>
                <a:cxn ang="0">
                  <a:pos x="37" y="7"/>
                </a:cxn>
                <a:cxn ang="0">
                  <a:pos x="37" y="5"/>
                </a:cxn>
                <a:cxn ang="0">
                  <a:pos x="37" y="4"/>
                </a:cxn>
                <a:cxn ang="0">
                  <a:pos x="36" y="2"/>
                </a:cxn>
                <a:cxn ang="0">
                  <a:pos x="35" y="1"/>
                </a:cxn>
                <a:cxn ang="0">
                  <a:pos x="33" y="0"/>
                </a:cxn>
                <a:cxn ang="0">
                  <a:pos x="31" y="0"/>
                </a:cxn>
                <a:cxn ang="0">
                  <a:pos x="30" y="1"/>
                </a:cxn>
                <a:cxn ang="0">
                  <a:pos x="29" y="3"/>
                </a:cxn>
                <a:cxn ang="0">
                  <a:pos x="29" y="3"/>
                </a:cxn>
              </a:cxnLst>
              <a:rect l="0" t="0" r="r" b="b"/>
              <a:pathLst>
                <a:path w="37" h="58">
                  <a:moveTo>
                    <a:pt x="29" y="3"/>
                  </a:moveTo>
                  <a:lnTo>
                    <a:pt x="29" y="3"/>
                  </a:lnTo>
                  <a:lnTo>
                    <a:pt x="25" y="7"/>
                  </a:lnTo>
                  <a:lnTo>
                    <a:pt x="20" y="12"/>
                  </a:lnTo>
                  <a:lnTo>
                    <a:pt x="16" y="17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9" y="28"/>
                  </a:lnTo>
                  <a:lnTo>
                    <a:pt x="7" y="35"/>
                  </a:lnTo>
                  <a:lnTo>
                    <a:pt x="4" y="43"/>
                  </a:lnTo>
                  <a:lnTo>
                    <a:pt x="1" y="49"/>
                  </a:lnTo>
                  <a:lnTo>
                    <a:pt x="1" y="49"/>
                  </a:lnTo>
                  <a:lnTo>
                    <a:pt x="0" y="51"/>
                  </a:lnTo>
                  <a:lnTo>
                    <a:pt x="0" y="53"/>
                  </a:lnTo>
                  <a:lnTo>
                    <a:pt x="1" y="56"/>
                  </a:lnTo>
                  <a:lnTo>
                    <a:pt x="3" y="57"/>
                  </a:lnTo>
                  <a:lnTo>
                    <a:pt x="4" y="58"/>
                  </a:lnTo>
                  <a:lnTo>
                    <a:pt x="6" y="57"/>
                  </a:lnTo>
                  <a:lnTo>
                    <a:pt x="7" y="56"/>
                  </a:lnTo>
                  <a:lnTo>
                    <a:pt x="7" y="56"/>
                  </a:lnTo>
                  <a:lnTo>
                    <a:pt x="11" y="50"/>
                  </a:lnTo>
                  <a:lnTo>
                    <a:pt x="13" y="44"/>
                  </a:lnTo>
                  <a:lnTo>
                    <a:pt x="15" y="37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22" y="25"/>
                  </a:lnTo>
                  <a:lnTo>
                    <a:pt x="27" y="19"/>
                  </a:lnTo>
                  <a:lnTo>
                    <a:pt x="32" y="13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5"/>
                  </a:lnTo>
                  <a:lnTo>
                    <a:pt x="37" y="4"/>
                  </a:lnTo>
                  <a:lnTo>
                    <a:pt x="36" y="2"/>
                  </a:lnTo>
                  <a:lnTo>
                    <a:pt x="35" y="1"/>
                  </a:lnTo>
                  <a:lnTo>
                    <a:pt x="33" y="0"/>
                  </a:lnTo>
                  <a:lnTo>
                    <a:pt x="31" y="0"/>
                  </a:lnTo>
                  <a:lnTo>
                    <a:pt x="30" y="1"/>
                  </a:lnTo>
                  <a:lnTo>
                    <a:pt x="29" y="3"/>
                  </a:lnTo>
                  <a:lnTo>
                    <a:pt x="2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65" name="Freeform 1078"/>
            <p:cNvSpPr/>
            <p:nvPr/>
          </p:nvSpPr>
          <p:spPr bwMode="auto">
            <a:xfrm>
              <a:off x="6638925" y="1774825"/>
              <a:ext cx="17463" cy="33338"/>
            </a:xfrm>
            <a:custGeom>
              <a:avLst/>
              <a:gdLst/>
              <a:ahLst/>
              <a:cxnLst>
                <a:cxn ang="0">
                  <a:pos x="33" y="4"/>
                </a:cxn>
                <a:cxn ang="0">
                  <a:pos x="33" y="4"/>
                </a:cxn>
                <a:cxn ang="0">
                  <a:pos x="32" y="2"/>
                </a:cxn>
                <a:cxn ang="0">
                  <a:pos x="31" y="1"/>
                </a:cxn>
                <a:cxn ang="0">
                  <a:pos x="29" y="0"/>
                </a:cxn>
                <a:cxn ang="0">
                  <a:pos x="28" y="1"/>
                </a:cxn>
                <a:cxn ang="0">
                  <a:pos x="26" y="1"/>
                </a:cxn>
                <a:cxn ang="0">
                  <a:pos x="25" y="2"/>
                </a:cxn>
                <a:cxn ang="0">
                  <a:pos x="24" y="4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5" y="10"/>
                </a:cxn>
                <a:cxn ang="0">
                  <a:pos x="25" y="13"/>
                </a:cxn>
                <a:cxn ang="0">
                  <a:pos x="23" y="17"/>
                </a:cxn>
                <a:cxn ang="0">
                  <a:pos x="22" y="21"/>
                </a:cxn>
                <a:cxn ang="0">
                  <a:pos x="18" y="26"/>
                </a:cxn>
                <a:cxn ang="0">
                  <a:pos x="13" y="32"/>
                </a:cxn>
                <a:cxn ang="0">
                  <a:pos x="13" y="32"/>
                </a:cxn>
                <a:cxn ang="0">
                  <a:pos x="10" y="37"/>
                </a:cxn>
                <a:cxn ang="0">
                  <a:pos x="6" y="44"/>
                </a:cxn>
                <a:cxn ang="0">
                  <a:pos x="1" y="55"/>
                </a:cxn>
                <a:cxn ang="0">
                  <a:pos x="1" y="55"/>
                </a:cxn>
                <a:cxn ang="0">
                  <a:pos x="0" y="57"/>
                </a:cxn>
                <a:cxn ang="0">
                  <a:pos x="1" y="59"/>
                </a:cxn>
                <a:cxn ang="0">
                  <a:pos x="3" y="61"/>
                </a:cxn>
                <a:cxn ang="0">
                  <a:pos x="5" y="62"/>
                </a:cxn>
                <a:cxn ang="0">
                  <a:pos x="6" y="62"/>
                </a:cxn>
                <a:cxn ang="0">
                  <a:pos x="9" y="61"/>
                </a:cxn>
                <a:cxn ang="0">
                  <a:pos x="10" y="60"/>
                </a:cxn>
                <a:cxn ang="0">
                  <a:pos x="10" y="60"/>
                </a:cxn>
                <a:cxn ang="0">
                  <a:pos x="17" y="45"/>
                </a:cxn>
                <a:cxn ang="0">
                  <a:pos x="22" y="37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30" y="24"/>
                </a:cxn>
                <a:cxn ang="0">
                  <a:pos x="33" y="18"/>
                </a:cxn>
                <a:cxn ang="0">
                  <a:pos x="34" y="11"/>
                </a:cxn>
                <a:cxn ang="0">
                  <a:pos x="33" y="4"/>
                </a:cxn>
                <a:cxn ang="0">
                  <a:pos x="33" y="4"/>
                </a:cxn>
              </a:cxnLst>
              <a:rect l="0" t="0" r="r" b="b"/>
              <a:pathLst>
                <a:path w="34" h="62">
                  <a:moveTo>
                    <a:pt x="33" y="4"/>
                  </a:moveTo>
                  <a:lnTo>
                    <a:pt x="33" y="4"/>
                  </a:lnTo>
                  <a:lnTo>
                    <a:pt x="32" y="2"/>
                  </a:lnTo>
                  <a:lnTo>
                    <a:pt x="31" y="1"/>
                  </a:lnTo>
                  <a:lnTo>
                    <a:pt x="29" y="0"/>
                  </a:lnTo>
                  <a:lnTo>
                    <a:pt x="28" y="1"/>
                  </a:lnTo>
                  <a:lnTo>
                    <a:pt x="26" y="1"/>
                  </a:lnTo>
                  <a:lnTo>
                    <a:pt x="25" y="2"/>
                  </a:lnTo>
                  <a:lnTo>
                    <a:pt x="24" y="4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5" y="10"/>
                  </a:lnTo>
                  <a:lnTo>
                    <a:pt x="25" y="13"/>
                  </a:lnTo>
                  <a:lnTo>
                    <a:pt x="23" y="17"/>
                  </a:lnTo>
                  <a:lnTo>
                    <a:pt x="22" y="21"/>
                  </a:lnTo>
                  <a:lnTo>
                    <a:pt x="18" y="26"/>
                  </a:lnTo>
                  <a:lnTo>
                    <a:pt x="13" y="32"/>
                  </a:lnTo>
                  <a:lnTo>
                    <a:pt x="13" y="32"/>
                  </a:lnTo>
                  <a:lnTo>
                    <a:pt x="10" y="37"/>
                  </a:lnTo>
                  <a:lnTo>
                    <a:pt x="6" y="44"/>
                  </a:lnTo>
                  <a:lnTo>
                    <a:pt x="1" y="55"/>
                  </a:lnTo>
                  <a:lnTo>
                    <a:pt x="1" y="55"/>
                  </a:lnTo>
                  <a:lnTo>
                    <a:pt x="0" y="57"/>
                  </a:lnTo>
                  <a:lnTo>
                    <a:pt x="1" y="59"/>
                  </a:lnTo>
                  <a:lnTo>
                    <a:pt x="3" y="61"/>
                  </a:lnTo>
                  <a:lnTo>
                    <a:pt x="5" y="62"/>
                  </a:lnTo>
                  <a:lnTo>
                    <a:pt x="6" y="62"/>
                  </a:lnTo>
                  <a:lnTo>
                    <a:pt x="9" y="61"/>
                  </a:lnTo>
                  <a:lnTo>
                    <a:pt x="10" y="60"/>
                  </a:lnTo>
                  <a:lnTo>
                    <a:pt x="10" y="60"/>
                  </a:lnTo>
                  <a:lnTo>
                    <a:pt x="17" y="45"/>
                  </a:lnTo>
                  <a:lnTo>
                    <a:pt x="22" y="37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30" y="24"/>
                  </a:lnTo>
                  <a:lnTo>
                    <a:pt x="33" y="18"/>
                  </a:lnTo>
                  <a:lnTo>
                    <a:pt x="34" y="11"/>
                  </a:lnTo>
                  <a:lnTo>
                    <a:pt x="33" y="4"/>
                  </a:lnTo>
                  <a:lnTo>
                    <a:pt x="33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66" name="Freeform 1079"/>
            <p:cNvSpPr/>
            <p:nvPr/>
          </p:nvSpPr>
          <p:spPr bwMode="auto">
            <a:xfrm>
              <a:off x="6681788" y="1774825"/>
              <a:ext cx="22225" cy="38100"/>
            </a:xfrm>
            <a:custGeom>
              <a:avLst/>
              <a:gdLst/>
              <a:ahLst/>
              <a:cxnLst>
                <a:cxn ang="0">
                  <a:pos x="34" y="3"/>
                </a:cxn>
                <a:cxn ang="0">
                  <a:pos x="34" y="3"/>
                </a:cxn>
                <a:cxn ang="0">
                  <a:pos x="26" y="19"/>
                </a:cxn>
                <a:cxn ang="0">
                  <a:pos x="18" y="33"/>
                </a:cxn>
                <a:cxn ang="0">
                  <a:pos x="9" y="49"/>
                </a:cxn>
                <a:cxn ang="0">
                  <a:pos x="1" y="63"/>
                </a:cxn>
                <a:cxn ang="0">
                  <a:pos x="1" y="63"/>
                </a:cxn>
                <a:cxn ang="0">
                  <a:pos x="0" y="65"/>
                </a:cxn>
                <a:cxn ang="0">
                  <a:pos x="1" y="67"/>
                </a:cxn>
                <a:cxn ang="0">
                  <a:pos x="2" y="68"/>
                </a:cxn>
                <a:cxn ang="0">
                  <a:pos x="3" y="69"/>
                </a:cxn>
                <a:cxn ang="0">
                  <a:pos x="4" y="71"/>
                </a:cxn>
                <a:cxn ang="0">
                  <a:pos x="6" y="71"/>
                </a:cxn>
                <a:cxn ang="0">
                  <a:pos x="8" y="69"/>
                </a:cxn>
                <a:cxn ang="0">
                  <a:pos x="9" y="68"/>
                </a:cxn>
                <a:cxn ang="0">
                  <a:pos x="9" y="68"/>
                </a:cxn>
                <a:cxn ang="0">
                  <a:pos x="18" y="53"/>
                </a:cxn>
                <a:cxn ang="0">
                  <a:pos x="27" y="37"/>
                </a:cxn>
                <a:cxn ang="0">
                  <a:pos x="35" y="22"/>
                </a:cxn>
                <a:cxn ang="0">
                  <a:pos x="43" y="5"/>
                </a:cxn>
                <a:cxn ang="0">
                  <a:pos x="43" y="5"/>
                </a:cxn>
                <a:cxn ang="0">
                  <a:pos x="44" y="3"/>
                </a:cxn>
                <a:cxn ang="0">
                  <a:pos x="43" y="2"/>
                </a:cxn>
                <a:cxn ang="0">
                  <a:pos x="42" y="0"/>
                </a:cxn>
                <a:cxn ang="0">
                  <a:pos x="40" y="0"/>
                </a:cxn>
                <a:cxn ang="0">
                  <a:pos x="36" y="0"/>
                </a:cxn>
                <a:cxn ang="0">
                  <a:pos x="35" y="1"/>
                </a:cxn>
                <a:cxn ang="0">
                  <a:pos x="34" y="3"/>
                </a:cxn>
                <a:cxn ang="0">
                  <a:pos x="34" y="3"/>
                </a:cxn>
              </a:cxnLst>
              <a:rect l="0" t="0" r="r" b="b"/>
              <a:pathLst>
                <a:path w="44" h="71">
                  <a:moveTo>
                    <a:pt x="34" y="3"/>
                  </a:moveTo>
                  <a:lnTo>
                    <a:pt x="34" y="3"/>
                  </a:lnTo>
                  <a:lnTo>
                    <a:pt x="26" y="19"/>
                  </a:lnTo>
                  <a:lnTo>
                    <a:pt x="18" y="33"/>
                  </a:lnTo>
                  <a:lnTo>
                    <a:pt x="9" y="49"/>
                  </a:lnTo>
                  <a:lnTo>
                    <a:pt x="1" y="63"/>
                  </a:lnTo>
                  <a:lnTo>
                    <a:pt x="1" y="63"/>
                  </a:lnTo>
                  <a:lnTo>
                    <a:pt x="0" y="65"/>
                  </a:lnTo>
                  <a:lnTo>
                    <a:pt x="1" y="67"/>
                  </a:lnTo>
                  <a:lnTo>
                    <a:pt x="2" y="68"/>
                  </a:lnTo>
                  <a:lnTo>
                    <a:pt x="3" y="69"/>
                  </a:lnTo>
                  <a:lnTo>
                    <a:pt x="4" y="71"/>
                  </a:lnTo>
                  <a:lnTo>
                    <a:pt x="6" y="71"/>
                  </a:lnTo>
                  <a:lnTo>
                    <a:pt x="8" y="69"/>
                  </a:lnTo>
                  <a:lnTo>
                    <a:pt x="9" y="68"/>
                  </a:lnTo>
                  <a:lnTo>
                    <a:pt x="9" y="68"/>
                  </a:lnTo>
                  <a:lnTo>
                    <a:pt x="18" y="53"/>
                  </a:lnTo>
                  <a:lnTo>
                    <a:pt x="27" y="37"/>
                  </a:lnTo>
                  <a:lnTo>
                    <a:pt x="35" y="22"/>
                  </a:lnTo>
                  <a:lnTo>
                    <a:pt x="43" y="5"/>
                  </a:lnTo>
                  <a:lnTo>
                    <a:pt x="43" y="5"/>
                  </a:lnTo>
                  <a:lnTo>
                    <a:pt x="44" y="3"/>
                  </a:lnTo>
                  <a:lnTo>
                    <a:pt x="43" y="2"/>
                  </a:lnTo>
                  <a:lnTo>
                    <a:pt x="42" y="0"/>
                  </a:lnTo>
                  <a:lnTo>
                    <a:pt x="40" y="0"/>
                  </a:lnTo>
                  <a:lnTo>
                    <a:pt x="36" y="0"/>
                  </a:lnTo>
                  <a:lnTo>
                    <a:pt x="35" y="1"/>
                  </a:lnTo>
                  <a:lnTo>
                    <a:pt x="34" y="3"/>
                  </a:lnTo>
                  <a:lnTo>
                    <a:pt x="34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67" name="Freeform 1080"/>
            <p:cNvSpPr/>
            <p:nvPr/>
          </p:nvSpPr>
          <p:spPr bwMode="auto">
            <a:xfrm>
              <a:off x="6291263" y="1112838"/>
              <a:ext cx="22225" cy="28575"/>
            </a:xfrm>
            <a:custGeom>
              <a:avLst/>
              <a:gdLst/>
              <a:ahLst/>
              <a:cxnLst>
                <a:cxn ang="0">
                  <a:pos x="35" y="1"/>
                </a:cxn>
                <a:cxn ang="0">
                  <a:pos x="35" y="1"/>
                </a:cxn>
                <a:cxn ang="0">
                  <a:pos x="30" y="5"/>
                </a:cxn>
                <a:cxn ang="0">
                  <a:pos x="26" y="10"/>
                </a:cxn>
                <a:cxn ang="0">
                  <a:pos x="18" y="22"/>
                </a:cxn>
                <a:cxn ang="0">
                  <a:pos x="11" y="33"/>
                </a:cxn>
                <a:cxn ang="0">
                  <a:pos x="6" y="39"/>
                </a:cxn>
                <a:cxn ang="0">
                  <a:pos x="1" y="45"/>
                </a:cxn>
                <a:cxn ang="0">
                  <a:pos x="1" y="45"/>
                </a:cxn>
                <a:cxn ang="0">
                  <a:pos x="0" y="46"/>
                </a:cxn>
                <a:cxn ang="0">
                  <a:pos x="0" y="48"/>
                </a:cxn>
                <a:cxn ang="0">
                  <a:pos x="0" y="50"/>
                </a:cxn>
                <a:cxn ang="0">
                  <a:pos x="1" y="51"/>
                </a:cxn>
                <a:cxn ang="0">
                  <a:pos x="3" y="52"/>
                </a:cxn>
                <a:cxn ang="0">
                  <a:pos x="4" y="53"/>
                </a:cxn>
                <a:cxn ang="0">
                  <a:pos x="6" y="52"/>
                </a:cxn>
                <a:cxn ang="0">
                  <a:pos x="8" y="51"/>
                </a:cxn>
                <a:cxn ang="0">
                  <a:pos x="8" y="51"/>
                </a:cxn>
                <a:cxn ang="0">
                  <a:pos x="13" y="46"/>
                </a:cxn>
                <a:cxn ang="0">
                  <a:pos x="17" y="40"/>
                </a:cxn>
                <a:cxn ang="0">
                  <a:pos x="23" y="29"/>
                </a:cxn>
                <a:cxn ang="0">
                  <a:pos x="31" y="18"/>
                </a:cxn>
                <a:cxn ang="0">
                  <a:pos x="35" y="13"/>
                </a:cxn>
                <a:cxn ang="0">
                  <a:pos x="41" y="9"/>
                </a:cxn>
                <a:cxn ang="0">
                  <a:pos x="41" y="9"/>
                </a:cxn>
                <a:cxn ang="0">
                  <a:pos x="42" y="7"/>
                </a:cxn>
                <a:cxn ang="0">
                  <a:pos x="43" y="5"/>
                </a:cxn>
                <a:cxn ang="0">
                  <a:pos x="42" y="2"/>
                </a:cxn>
                <a:cxn ang="0">
                  <a:pos x="41" y="1"/>
                </a:cxn>
                <a:cxn ang="0">
                  <a:pos x="40" y="0"/>
                </a:cxn>
                <a:cxn ang="0">
                  <a:pos x="37" y="0"/>
                </a:cxn>
                <a:cxn ang="0">
                  <a:pos x="35" y="1"/>
                </a:cxn>
                <a:cxn ang="0">
                  <a:pos x="35" y="1"/>
                </a:cxn>
              </a:cxnLst>
              <a:rect l="0" t="0" r="r" b="b"/>
              <a:pathLst>
                <a:path w="43" h="53">
                  <a:moveTo>
                    <a:pt x="35" y="1"/>
                  </a:moveTo>
                  <a:lnTo>
                    <a:pt x="35" y="1"/>
                  </a:lnTo>
                  <a:lnTo>
                    <a:pt x="30" y="5"/>
                  </a:lnTo>
                  <a:lnTo>
                    <a:pt x="26" y="10"/>
                  </a:lnTo>
                  <a:lnTo>
                    <a:pt x="18" y="22"/>
                  </a:lnTo>
                  <a:lnTo>
                    <a:pt x="11" y="33"/>
                  </a:lnTo>
                  <a:lnTo>
                    <a:pt x="6" y="39"/>
                  </a:lnTo>
                  <a:lnTo>
                    <a:pt x="1" y="45"/>
                  </a:lnTo>
                  <a:lnTo>
                    <a:pt x="1" y="45"/>
                  </a:lnTo>
                  <a:lnTo>
                    <a:pt x="0" y="46"/>
                  </a:lnTo>
                  <a:lnTo>
                    <a:pt x="0" y="48"/>
                  </a:lnTo>
                  <a:lnTo>
                    <a:pt x="0" y="50"/>
                  </a:lnTo>
                  <a:lnTo>
                    <a:pt x="1" y="51"/>
                  </a:lnTo>
                  <a:lnTo>
                    <a:pt x="3" y="52"/>
                  </a:lnTo>
                  <a:lnTo>
                    <a:pt x="4" y="53"/>
                  </a:lnTo>
                  <a:lnTo>
                    <a:pt x="6" y="52"/>
                  </a:lnTo>
                  <a:lnTo>
                    <a:pt x="8" y="51"/>
                  </a:lnTo>
                  <a:lnTo>
                    <a:pt x="8" y="51"/>
                  </a:lnTo>
                  <a:lnTo>
                    <a:pt x="13" y="46"/>
                  </a:lnTo>
                  <a:lnTo>
                    <a:pt x="17" y="40"/>
                  </a:lnTo>
                  <a:lnTo>
                    <a:pt x="23" y="29"/>
                  </a:lnTo>
                  <a:lnTo>
                    <a:pt x="31" y="18"/>
                  </a:lnTo>
                  <a:lnTo>
                    <a:pt x="35" y="13"/>
                  </a:lnTo>
                  <a:lnTo>
                    <a:pt x="41" y="9"/>
                  </a:lnTo>
                  <a:lnTo>
                    <a:pt x="41" y="9"/>
                  </a:lnTo>
                  <a:lnTo>
                    <a:pt x="42" y="7"/>
                  </a:lnTo>
                  <a:lnTo>
                    <a:pt x="43" y="5"/>
                  </a:lnTo>
                  <a:lnTo>
                    <a:pt x="42" y="2"/>
                  </a:lnTo>
                  <a:lnTo>
                    <a:pt x="41" y="1"/>
                  </a:lnTo>
                  <a:lnTo>
                    <a:pt x="40" y="0"/>
                  </a:lnTo>
                  <a:lnTo>
                    <a:pt x="37" y="0"/>
                  </a:lnTo>
                  <a:lnTo>
                    <a:pt x="35" y="1"/>
                  </a:lnTo>
                  <a:lnTo>
                    <a:pt x="35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68" name="Freeform 1081"/>
            <p:cNvSpPr/>
            <p:nvPr/>
          </p:nvSpPr>
          <p:spPr bwMode="auto">
            <a:xfrm>
              <a:off x="6291263" y="1147763"/>
              <a:ext cx="34925" cy="36513"/>
            </a:xfrm>
            <a:custGeom>
              <a:avLst/>
              <a:gdLst/>
              <a:ahLst/>
              <a:cxnLst>
                <a:cxn ang="0">
                  <a:pos x="58" y="2"/>
                </a:cxn>
                <a:cxn ang="0">
                  <a:pos x="1" y="59"/>
                </a:cxn>
                <a:cxn ang="0">
                  <a:pos x="1" y="59"/>
                </a:cxn>
                <a:cxn ang="0">
                  <a:pos x="0" y="60"/>
                </a:cxn>
                <a:cxn ang="0">
                  <a:pos x="0" y="63"/>
                </a:cxn>
                <a:cxn ang="0">
                  <a:pos x="0" y="65"/>
                </a:cxn>
                <a:cxn ang="0">
                  <a:pos x="1" y="66"/>
                </a:cxn>
                <a:cxn ang="0">
                  <a:pos x="3" y="67"/>
                </a:cxn>
                <a:cxn ang="0">
                  <a:pos x="4" y="68"/>
                </a:cxn>
                <a:cxn ang="0">
                  <a:pos x="6" y="67"/>
                </a:cxn>
                <a:cxn ang="0">
                  <a:pos x="8" y="66"/>
                </a:cxn>
                <a:cxn ang="0">
                  <a:pos x="65" y="9"/>
                </a:cxn>
                <a:cxn ang="0">
                  <a:pos x="65" y="9"/>
                </a:cxn>
                <a:cxn ang="0">
                  <a:pos x="66" y="7"/>
                </a:cxn>
                <a:cxn ang="0">
                  <a:pos x="66" y="6"/>
                </a:cxn>
                <a:cxn ang="0">
                  <a:pos x="66" y="3"/>
                </a:cxn>
                <a:cxn ang="0">
                  <a:pos x="65" y="2"/>
                </a:cxn>
                <a:cxn ang="0">
                  <a:pos x="63" y="1"/>
                </a:cxn>
                <a:cxn ang="0">
                  <a:pos x="62" y="0"/>
                </a:cxn>
                <a:cxn ang="0">
                  <a:pos x="60" y="1"/>
                </a:cxn>
                <a:cxn ang="0">
                  <a:pos x="58" y="2"/>
                </a:cxn>
                <a:cxn ang="0">
                  <a:pos x="58" y="2"/>
                </a:cxn>
              </a:cxnLst>
              <a:rect l="0" t="0" r="r" b="b"/>
              <a:pathLst>
                <a:path w="66" h="68">
                  <a:moveTo>
                    <a:pt x="58" y="2"/>
                  </a:moveTo>
                  <a:lnTo>
                    <a:pt x="1" y="59"/>
                  </a:lnTo>
                  <a:lnTo>
                    <a:pt x="1" y="59"/>
                  </a:lnTo>
                  <a:lnTo>
                    <a:pt x="0" y="60"/>
                  </a:lnTo>
                  <a:lnTo>
                    <a:pt x="0" y="63"/>
                  </a:lnTo>
                  <a:lnTo>
                    <a:pt x="0" y="65"/>
                  </a:lnTo>
                  <a:lnTo>
                    <a:pt x="1" y="66"/>
                  </a:lnTo>
                  <a:lnTo>
                    <a:pt x="3" y="67"/>
                  </a:lnTo>
                  <a:lnTo>
                    <a:pt x="4" y="68"/>
                  </a:lnTo>
                  <a:lnTo>
                    <a:pt x="6" y="67"/>
                  </a:lnTo>
                  <a:lnTo>
                    <a:pt x="8" y="66"/>
                  </a:lnTo>
                  <a:lnTo>
                    <a:pt x="65" y="9"/>
                  </a:lnTo>
                  <a:lnTo>
                    <a:pt x="65" y="9"/>
                  </a:lnTo>
                  <a:lnTo>
                    <a:pt x="66" y="7"/>
                  </a:lnTo>
                  <a:lnTo>
                    <a:pt x="66" y="6"/>
                  </a:lnTo>
                  <a:lnTo>
                    <a:pt x="66" y="3"/>
                  </a:lnTo>
                  <a:lnTo>
                    <a:pt x="65" y="2"/>
                  </a:lnTo>
                  <a:lnTo>
                    <a:pt x="63" y="1"/>
                  </a:lnTo>
                  <a:lnTo>
                    <a:pt x="62" y="0"/>
                  </a:lnTo>
                  <a:lnTo>
                    <a:pt x="60" y="1"/>
                  </a:lnTo>
                  <a:lnTo>
                    <a:pt x="58" y="2"/>
                  </a:lnTo>
                  <a:lnTo>
                    <a:pt x="5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69" name="Freeform 1082"/>
            <p:cNvSpPr/>
            <p:nvPr/>
          </p:nvSpPr>
          <p:spPr bwMode="auto">
            <a:xfrm>
              <a:off x="6286500" y="1211263"/>
              <a:ext cx="23813" cy="30163"/>
            </a:xfrm>
            <a:custGeom>
              <a:avLst/>
              <a:gdLst/>
              <a:ahLst/>
              <a:cxnLst>
                <a:cxn ang="0">
                  <a:pos x="41" y="0"/>
                </a:cxn>
                <a:cxn ang="0">
                  <a:pos x="41" y="0"/>
                </a:cxn>
                <a:cxn ang="0">
                  <a:pos x="35" y="3"/>
                </a:cxn>
                <a:cxn ang="0">
                  <a:pos x="31" y="6"/>
                </a:cxn>
                <a:cxn ang="0">
                  <a:pos x="27" y="10"/>
                </a:cxn>
                <a:cxn ang="0">
                  <a:pos x="24" y="15"/>
                </a:cxn>
                <a:cxn ang="0">
                  <a:pos x="24" y="15"/>
                </a:cxn>
                <a:cxn ang="0">
                  <a:pos x="17" y="24"/>
                </a:cxn>
                <a:cxn ang="0">
                  <a:pos x="11" y="33"/>
                </a:cxn>
                <a:cxn ang="0">
                  <a:pos x="6" y="41"/>
                </a:cxn>
                <a:cxn ang="0">
                  <a:pos x="0" y="49"/>
                </a:cxn>
                <a:cxn ang="0">
                  <a:pos x="0" y="49"/>
                </a:cxn>
                <a:cxn ang="0">
                  <a:pos x="0" y="51"/>
                </a:cxn>
                <a:cxn ang="0">
                  <a:pos x="0" y="53"/>
                </a:cxn>
                <a:cxn ang="0">
                  <a:pos x="1" y="54"/>
                </a:cxn>
                <a:cxn ang="0">
                  <a:pos x="2" y="55"/>
                </a:cxn>
                <a:cxn ang="0">
                  <a:pos x="4" y="57"/>
                </a:cxn>
                <a:cxn ang="0">
                  <a:pos x="5" y="57"/>
                </a:cxn>
                <a:cxn ang="0">
                  <a:pos x="7" y="55"/>
                </a:cxn>
                <a:cxn ang="0">
                  <a:pos x="8" y="54"/>
                </a:cxn>
                <a:cxn ang="0">
                  <a:pos x="8" y="54"/>
                </a:cxn>
                <a:cxn ang="0">
                  <a:pos x="12" y="47"/>
                </a:cxn>
                <a:cxn ang="0">
                  <a:pos x="16" y="41"/>
                </a:cxn>
                <a:cxn ang="0">
                  <a:pos x="16" y="41"/>
                </a:cxn>
                <a:cxn ang="0">
                  <a:pos x="23" y="33"/>
                </a:cxn>
                <a:cxn ang="0">
                  <a:pos x="29" y="24"/>
                </a:cxn>
                <a:cxn ang="0">
                  <a:pos x="29" y="24"/>
                </a:cxn>
                <a:cxn ang="0">
                  <a:pos x="32" y="20"/>
                </a:cxn>
                <a:cxn ang="0">
                  <a:pos x="35" y="16"/>
                </a:cxn>
                <a:cxn ang="0">
                  <a:pos x="38" y="12"/>
                </a:cxn>
                <a:cxn ang="0">
                  <a:pos x="43" y="9"/>
                </a:cxn>
                <a:cxn ang="0">
                  <a:pos x="43" y="9"/>
                </a:cxn>
                <a:cxn ang="0">
                  <a:pos x="45" y="8"/>
                </a:cxn>
                <a:cxn ang="0">
                  <a:pos x="46" y="7"/>
                </a:cxn>
                <a:cxn ang="0">
                  <a:pos x="46" y="3"/>
                </a:cxn>
                <a:cxn ang="0">
                  <a:pos x="45" y="2"/>
                </a:cxn>
                <a:cxn ang="0">
                  <a:pos x="44" y="0"/>
                </a:cxn>
                <a:cxn ang="0">
                  <a:pos x="43" y="0"/>
                </a:cxn>
                <a:cxn ang="0">
                  <a:pos x="41" y="0"/>
                </a:cxn>
                <a:cxn ang="0">
                  <a:pos x="41" y="0"/>
                </a:cxn>
              </a:cxnLst>
              <a:rect l="0" t="0" r="r" b="b"/>
              <a:pathLst>
                <a:path w="46" h="57">
                  <a:moveTo>
                    <a:pt x="41" y="0"/>
                  </a:moveTo>
                  <a:lnTo>
                    <a:pt x="41" y="0"/>
                  </a:lnTo>
                  <a:lnTo>
                    <a:pt x="35" y="3"/>
                  </a:lnTo>
                  <a:lnTo>
                    <a:pt x="31" y="6"/>
                  </a:lnTo>
                  <a:lnTo>
                    <a:pt x="27" y="10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17" y="24"/>
                  </a:lnTo>
                  <a:lnTo>
                    <a:pt x="11" y="33"/>
                  </a:lnTo>
                  <a:lnTo>
                    <a:pt x="6" y="41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0" y="51"/>
                  </a:lnTo>
                  <a:lnTo>
                    <a:pt x="0" y="53"/>
                  </a:lnTo>
                  <a:lnTo>
                    <a:pt x="1" y="54"/>
                  </a:lnTo>
                  <a:lnTo>
                    <a:pt x="2" y="55"/>
                  </a:lnTo>
                  <a:lnTo>
                    <a:pt x="4" y="57"/>
                  </a:lnTo>
                  <a:lnTo>
                    <a:pt x="5" y="57"/>
                  </a:lnTo>
                  <a:lnTo>
                    <a:pt x="7" y="55"/>
                  </a:lnTo>
                  <a:lnTo>
                    <a:pt x="8" y="54"/>
                  </a:lnTo>
                  <a:lnTo>
                    <a:pt x="8" y="54"/>
                  </a:lnTo>
                  <a:lnTo>
                    <a:pt x="12" y="47"/>
                  </a:lnTo>
                  <a:lnTo>
                    <a:pt x="16" y="41"/>
                  </a:lnTo>
                  <a:lnTo>
                    <a:pt x="16" y="41"/>
                  </a:lnTo>
                  <a:lnTo>
                    <a:pt x="23" y="33"/>
                  </a:lnTo>
                  <a:lnTo>
                    <a:pt x="29" y="24"/>
                  </a:lnTo>
                  <a:lnTo>
                    <a:pt x="29" y="24"/>
                  </a:lnTo>
                  <a:lnTo>
                    <a:pt x="32" y="20"/>
                  </a:lnTo>
                  <a:lnTo>
                    <a:pt x="35" y="16"/>
                  </a:lnTo>
                  <a:lnTo>
                    <a:pt x="38" y="12"/>
                  </a:lnTo>
                  <a:lnTo>
                    <a:pt x="43" y="9"/>
                  </a:lnTo>
                  <a:lnTo>
                    <a:pt x="43" y="9"/>
                  </a:lnTo>
                  <a:lnTo>
                    <a:pt x="45" y="8"/>
                  </a:lnTo>
                  <a:lnTo>
                    <a:pt x="46" y="7"/>
                  </a:lnTo>
                  <a:lnTo>
                    <a:pt x="46" y="3"/>
                  </a:lnTo>
                  <a:lnTo>
                    <a:pt x="45" y="2"/>
                  </a:lnTo>
                  <a:lnTo>
                    <a:pt x="44" y="0"/>
                  </a:lnTo>
                  <a:lnTo>
                    <a:pt x="43" y="0"/>
                  </a:lnTo>
                  <a:lnTo>
                    <a:pt x="41" y="0"/>
                  </a:lnTo>
                  <a:lnTo>
                    <a:pt x="41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70" name="Freeform 1083"/>
            <p:cNvSpPr/>
            <p:nvPr/>
          </p:nvSpPr>
          <p:spPr bwMode="auto">
            <a:xfrm>
              <a:off x="6288088" y="1258888"/>
              <a:ext cx="28575" cy="39688"/>
            </a:xfrm>
            <a:custGeom>
              <a:avLst/>
              <a:gdLst/>
              <a:ahLst/>
              <a:cxnLst>
                <a:cxn ang="0">
                  <a:pos x="48" y="0"/>
                </a:cxn>
                <a:cxn ang="0">
                  <a:pos x="48" y="0"/>
                </a:cxn>
                <a:cxn ang="0">
                  <a:pos x="44" y="1"/>
                </a:cxn>
                <a:cxn ang="0">
                  <a:pos x="39" y="3"/>
                </a:cxn>
                <a:cxn ang="0">
                  <a:pos x="36" y="5"/>
                </a:cxn>
                <a:cxn ang="0">
                  <a:pos x="33" y="7"/>
                </a:cxn>
                <a:cxn ang="0">
                  <a:pos x="29" y="14"/>
                </a:cxn>
                <a:cxn ang="0">
                  <a:pos x="25" y="21"/>
                </a:cxn>
                <a:cxn ang="0">
                  <a:pos x="25" y="21"/>
                </a:cxn>
                <a:cxn ang="0">
                  <a:pos x="18" y="34"/>
                </a:cxn>
                <a:cxn ang="0">
                  <a:pos x="11" y="45"/>
                </a:cxn>
                <a:cxn ang="0">
                  <a:pos x="5" y="57"/>
                </a:cxn>
                <a:cxn ang="0">
                  <a:pos x="0" y="70"/>
                </a:cxn>
                <a:cxn ang="0">
                  <a:pos x="0" y="70"/>
                </a:cxn>
                <a:cxn ang="0">
                  <a:pos x="0" y="72"/>
                </a:cxn>
                <a:cxn ang="0">
                  <a:pos x="1" y="74"/>
                </a:cxn>
                <a:cxn ang="0">
                  <a:pos x="2" y="75"/>
                </a:cxn>
                <a:cxn ang="0">
                  <a:pos x="4" y="75"/>
                </a:cxn>
                <a:cxn ang="0">
                  <a:pos x="5" y="76"/>
                </a:cxn>
                <a:cxn ang="0">
                  <a:pos x="7" y="75"/>
                </a:cxn>
                <a:cxn ang="0">
                  <a:pos x="8" y="74"/>
                </a:cxn>
                <a:cxn ang="0">
                  <a:pos x="9" y="72"/>
                </a:cxn>
                <a:cxn ang="0">
                  <a:pos x="9" y="72"/>
                </a:cxn>
                <a:cxn ang="0">
                  <a:pos x="12" y="64"/>
                </a:cxn>
                <a:cxn ang="0">
                  <a:pos x="16" y="56"/>
                </a:cxn>
                <a:cxn ang="0">
                  <a:pos x="24" y="40"/>
                </a:cxn>
                <a:cxn ang="0">
                  <a:pos x="24" y="40"/>
                </a:cxn>
                <a:cxn ang="0">
                  <a:pos x="28" y="33"/>
                </a:cxn>
                <a:cxn ang="0">
                  <a:pos x="33" y="22"/>
                </a:cxn>
                <a:cxn ang="0">
                  <a:pos x="37" y="17"/>
                </a:cxn>
                <a:cxn ang="0">
                  <a:pos x="40" y="14"/>
                </a:cxn>
                <a:cxn ang="0">
                  <a:pos x="45" y="11"/>
                </a:cxn>
                <a:cxn ang="0">
                  <a:pos x="48" y="9"/>
                </a:cxn>
                <a:cxn ang="0">
                  <a:pos x="48" y="9"/>
                </a:cxn>
                <a:cxn ang="0">
                  <a:pos x="50" y="9"/>
                </a:cxn>
                <a:cxn ang="0">
                  <a:pos x="51" y="8"/>
                </a:cxn>
                <a:cxn ang="0">
                  <a:pos x="53" y="4"/>
                </a:cxn>
                <a:cxn ang="0">
                  <a:pos x="52" y="3"/>
                </a:cxn>
                <a:cxn ang="0">
                  <a:pos x="51" y="1"/>
                </a:cxn>
                <a:cxn ang="0">
                  <a:pos x="50" y="0"/>
                </a:cxn>
                <a:cxn ang="0">
                  <a:pos x="48" y="0"/>
                </a:cxn>
                <a:cxn ang="0">
                  <a:pos x="48" y="0"/>
                </a:cxn>
              </a:cxnLst>
              <a:rect l="0" t="0" r="r" b="b"/>
              <a:pathLst>
                <a:path w="53" h="76">
                  <a:moveTo>
                    <a:pt x="48" y="0"/>
                  </a:moveTo>
                  <a:lnTo>
                    <a:pt x="48" y="0"/>
                  </a:lnTo>
                  <a:lnTo>
                    <a:pt x="44" y="1"/>
                  </a:lnTo>
                  <a:lnTo>
                    <a:pt x="39" y="3"/>
                  </a:lnTo>
                  <a:lnTo>
                    <a:pt x="36" y="5"/>
                  </a:lnTo>
                  <a:lnTo>
                    <a:pt x="33" y="7"/>
                  </a:lnTo>
                  <a:lnTo>
                    <a:pt x="29" y="14"/>
                  </a:lnTo>
                  <a:lnTo>
                    <a:pt x="25" y="21"/>
                  </a:lnTo>
                  <a:lnTo>
                    <a:pt x="25" y="21"/>
                  </a:lnTo>
                  <a:lnTo>
                    <a:pt x="18" y="34"/>
                  </a:lnTo>
                  <a:lnTo>
                    <a:pt x="11" y="45"/>
                  </a:lnTo>
                  <a:lnTo>
                    <a:pt x="5" y="57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2"/>
                  </a:lnTo>
                  <a:lnTo>
                    <a:pt x="1" y="74"/>
                  </a:lnTo>
                  <a:lnTo>
                    <a:pt x="2" y="75"/>
                  </a:lnTo>
                  <a:lnTo>
                    <a:pt x="4" y="75"/>
                  </a:lnTo>
                  <a:lnTo>
                    <a:pt x="5" y="76"/>
                  </a:lnTo>
                  <a:lnTo>
                    <a:pt x="7" y="75"/>
                  </a:lnTo>
                  <a:lnTo>
                    <a:pt x="8" y="74"/>
                  </a:lnTo>
                  <a:lnTo>
                    <a:pt x="9" y="72"/>
                  </a:lnTo>
                  <a:lnTo>
                    <a:pt x="9" y="72"/>
                  </a:lnTo>
                  <a:lnTo>
                    <a:pt x="12" y="64"/>
                  </a:lnTo>
                  <a:lnTo>
                    <a:pt x="16" y="56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28" y="33"/>
                  </a:lnTo>
                  <a:lnTo>
                    <a:pt x="33" y="22"/>
                  </a:lnTo>
                  <a:lnTo>
                    <a:pt x="37" y="17"/>
                  </a:lnTo>
                  <a:lnTo>
                    <a:pt x="40" y="14"/>
                  </a:lnTo>
                  <a:lnTo>
                    <a:pt x="45" y="11"/>
                  </a:lnTo>
                  <a:lnTo>
                    <a:pt x="48" y="9"/>
                  </a:lnTo>
                  <a:lnTo>
                    <a:pt x="48" y="9"/>
                  </a:lnTo>
                  <a:lnTo>
                    <a:pt x="50" y="9"/>
                  </a:lnTo>
                  <a:lnTo>
                    <a:pt x="51" y="8"/>
                  </a:lnTo>
                  <a:lnTo>
                    <a:pt x="53" y="4"/>
                  </a:lnTo>
                  <a:lnTo>
                    <a:pt x="52" y="3"/>
                  </a:lnTo>
                  <a:lnTo>
                    <a:pt x="51" y="1"/>
                  </a:lnTo>
                  <a:lnTo>
                    <a:pt x="50" y="0"/>
                  </a:lnTo>
                  <a:lnTo>
                    <a:pt x="48" y="0"/>
                  </a:lnTo>
                  <a:lnTo>
                    <a:pt x="4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71" name="Freeform 1084"/>
            <p:cNvSpPr/>
            <p:nvPr/>
          </p:nvSpPr>
          <p:spPr bwMode="auto">
            <a:xfrm>
              <a:off x="6288088" y="1304925"/>
              <a:ext cx="28575" cy="36513"/>
            </a:xfrm>
            <a:custGeom>
              <a:avLst/>
              <a:gdLst/>
              <a:ahLst/>
              <a:cxnLst>
                <a:cxn ang="0">
                  <a:pos x="45" y="1"/>
                </a:cxn>
                <a:cxn ang="0">
                  <a:pos x="45" y="1"/>
                </a:cxn>
                <a:cxn ang="0">
                  <a:pos x="38" y="8"/>
                </a:cxn>
                <a:cxn ang="0">
                  <a:pos x="32" y="15"/>
                </a:cxn>
                <a:cxn ang="0">
                  <a:pos x="21" y="31"/>
                </a:cxn>
                <a:cxn ang="0">
                  <a:pos x="1" y="64"/>
                </a:cxn>
                <a:cxn ang="0">
                  <a:pos x="1" y="64"/>
                </a:cxn>
                <a:cxn ang="0">
                  <a:pos x="0" y="66"/>
                </a:cxn>
                <a:cxn ang="0">
                  <a:pos x="0" y="67"/>
                </a:cxn>
                <a:cxn ang="0">
                  <a:pos x="1" y="69"/>
                </a:cxn>
                <a:cxn ang="0">
                  <a:pos x="2" y="70"/>
                </a:cxn>
                <a:cxn ang="0">
                  <a:pos x="4" y="71"/>
                </a:cxn>
                <a:cxn ang="0">
                  <a:pos x="6" y="71"/>
                </a:cxn>
                <a:cxn ang="0">
                  <a:pos x="7" y="70"/>
                </a:cxn>
                <a:cxn ang="0">
                  <a:pos x="9" y="68"/>
                </a:cxn>
                <a:cxn ang="0">
                  <a:pos x="9" y="68"/>
                </a:cxn>
                <a:cxn ang="0">
                  <a:pos x="29" y="37"/>
                </a:cxn>
                <a:cxn ang="0">
                  <a:pos x="39" y="21"/>
                </a:cxn>
                <a:cxn ang="0">
                  <a:pos x="45" y="14"/>
                </a:cxn>
                <a:cxn ang="0">
                  <a:pos x="51" y="8"/>
                </a:cxn>
                <a:cxn ang="0">
                  <a:pos x="51" y="8"/>
                </a:cxn>
                <a:cxn ang="0">
                  <a:pos x="52" y="6"/>
                </a:cxn>
                <a:cxn ang="0">
                  <a:pos x="53" y="4"/>
                </a:cxn>
                <a:cxn ang="0">
                  <a:pos x="52" y="3"/>
                </a:cxn>
                <a:cxn ang="0">
                  <a:pos x="51" y="1"/>
                </a:cxn>
                <a:cxn ang="0">
                  <a:pos x="50" y="0"/>
                </a:cxn>
                <a:cxn ang="0">
                  <a:pos x="48" y="0"/>
                </a:cxn>
                <a:cxn ang="0">
                  <a:pos x="47" y="0"/>
                </a:cxn>
                <a:cxn ang="0">
                  <a:pos x="45" y="1"/>
                </a:cxn>
                <a:cxn ang="0">
                  <a:pos x="45" y="1"/>
                </a:cxn>
              </a:cxnLst>
              <a:rect l="0" t="0" r="r" b="b"/>
              <a:pathLst>
                <a:path w="53" h="71">
                  <a:moveTo>
                    <a:pt x="45" y="1"/>
                  </a:moveTo>
                  <a:lnTo>
                    <a:pt x="45" y="1"/>
                  </a:lnTo>
                  <a:lnTo>
                    <a:pt x="38" y="8"/>
                  </a:lnTo>
                  <a:lnTo>
                    <a:pt x="32" y="15"/>
                  </a:lnTo>
                  <a:lnTo>
                    <a:pt x="21" y="31"/>
                  </a:lnTo>
                  <a:lnTo>
                    <a:pt x="1" y="64"/>
                  </a:lnTo>
                  <a:lnTo>
                    <a:pt x="1" y="64"/>
                  </a:lnTo>
                  <a:lnTo>
                    <a:pt x="0" y="66"/>
                  </a:lnTo>
                  <a:lnTo>
                    <a:pt x="0" y="67"/>
                  </a:lnTo>
                  <a:lnTo>
                    <a:pt x="1" y="69"/>
                  </a:lnTo>
                  <a:lnTo>
                    <a:pt x="2" y="70"/>
                  </a:lnTo>
                  <a:lnTo>
                    <a:pt x="4" y="71"/>
                  </a:lnTo>
                  <a:lnTo>
                    <a:pt x="6" y="71"/>
                  </a:lnTo>
                  <a:lnTo>
                    <a:pt x="7" y="70"/>
                  </a:lnTo>
                  <a:lnTo>
                    <a:pt x="9" y="68"/>
                  </a:lnTo>
                  <a:lnTo>
                    <a:pt x="9" y="68"/>
                  </a:lnTo>
                  <a:lnTo>
                    <a:pt x="29" y="37"/>
                  </a:lnTo>
                  <a:lnTo>
                    <a:pt x="39" y="21"/>
                  </a:lnTo>
                  <a:lnTo>
                    <a:pt x="45" y="14"/>
                  </a:lnTo>
                  <a:lnTo>
                    <a:pt x="51" y="8"/>
                  </a:lnTo>
                  <a:lnTo>
                    <a:pt x="51" y="8"/>
                  </a:lnTo>
                  <a:lnTo>
                    <a:pt x="52" y="6"/>
                  </a:lnTo>
                  <a:lnTo>
                    <a:pt x="53" y="4"/>
                  </a:lnTo>
                  <a:lnTo>
                    <a:pt x="52" y="3"/>
                  </a:lnTo>
                  <a:lnTo>
                    <a:pt x="51" y="1"/>
                  </a:lnTo>
                  <a:lnTo>
                    <a:pt x="50" y="0"/>
                  </a:lnTo>
                  <a:lnTo>
                    <a:pt x="48" y="0"/>
                  </a:lnTo>
                  <a:lnTo>
                    <a:pt x="47" y="0"/>
                  </a:lnTo>
                  <a:lnTo>
                    <a:pt x="45" y="1"/>
                  </a:lnTo>
                  <a:lnTo>
                    <a:pt x="45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72" name="Freeform 1085"/>
            <p:cNvSpPr/>
            <p:nvPr/>
          </p:nvSpPr>
          <p:spPr bwMode="auto">
            <a:xfrm>
              <a:off x="6338888" y="1304925"/>
              <a:ext cx="28575" cy="38100"/>
            </a:xfrm>
            <a:custGeom>
              <a:avLst/>
              <a:gdLst/>
              <a:ahLst/>
              <a:cxnLst>
                <a:cxn ang="0">
                  <a:pos x="44" y="2"/>
                </a:cxn>
                <a:cxn ang="0">
                  <a:pos x="44" y="2"/>
                </a:cxn>
                <a:cxn ang="0">
                  <a:pos x="38" y="11"/>
                </a:cxn>
                <a:cxn ang="0">
                  <a:pos x="30" y="19"/>
                </a:cxn>
                <a:cxn ang="0">
                  <a:pos x="23" y="28"/>
                </a:cxn>
                <a:cxn ang="0">
                  <a:pos x="17" y="36"/>
                </a:cxn>
                <a:cxn ang="0">
                  <a:pos x="17" y="36"/>
                </a:cxn>
                <a:cxn ang="0">
                  <a:pos x="9" y="49"/>
                </a:cxn>
                <a:cxn ang="0">
                  <a:pos x="4" y="57"/>
                </a:cxn>
                <a:cxn ang="0">
                  <a:pos x="1" y="63"/>
                </a:cxn>
                <a:cxn ang="0">
                  <a:pos x="1" y="63"/>
                </a:cxn>
                <a:cxn ang="0">
                  <a:pos x="0" y="66"/>
                </a:cxn>
                <a:cxn ang="0">
                  <a:pos x="0" y="69"/>
                </a:cxn>
                <a:cxn ang="0">
                  <a:pos x="0" y="69"/>
                </a:cxn>
                <a:cxn ang="0">
                  <a:pos x="0" y="71"/>
                </a:cxn>
                <a:cxn ang="0">
                  <a:pos x="1" y="73"/>
                </a:cxn>
                <a:cxn ang="0">
                  <a:pos x="3" y="73"/>
                </a:cxn>
                <a:cxn ang="0">
                  <a:pos x="6" y="74"/>
                </a:cxn>
                <a:cxn ang="0">
                  <a:pos x="7" y="73"/>
                </a:cxn>
                <a:cxn ang="0">
                  <a:pos x="9" y="73"/>
                </a:cxn>
                <a:cxn ang="0">
                  <a:pos x="10" y="71"/>
                </a:cxn>
                <a:cxn ang="0">
                  <a:pos x="10" y="69"/>
                </a:cxn>
                <a:cxn ang="0">
                  <a:pos x="10" y="69"/>
                </a:cxn>
                <a:cxn ang="0">
                  <a:pos x="11" y="65"/>
                </a:cxn>
                <a:cxn ang="0">
                  <a:pos x="13" y="61"/>
                </a:cxn>
                <a:cxn ang="0">
                  <a:pos x="18" y="54"/>
                </a:cxn>
                <a:cxn ang="0">
                  <a:pos x="18" y="54"/>
                </a:cxn>
                <a:cxn ang="0">
                  <a:pos x="27" y="38"/>
                </a:cxn>
                <a:cxn ang="0">
                  <a:pos x="27" y="38"/>
                </a:cxn>
                <a:cxn ang="0">
                  <a:pos x="32" y="30"/>
                </a:cxn>
                <a:cxn ang="0">
                  <a:pos x="40" y="23"/>
                </a:cxn>
                <a:cxn ang="0">
                  <a:pos x="46" y="15"/>
                </a:cxn>
                <a:cxn ang="0">
                  <a:pos x="52" y="7"/>
                </a:cxn>
                <a:cxn ang="0">
                  <a:pos x="52" y="7"/>
                </a:cxn>
                <a:cxn ang="0">
                  <a:pos x="53" y="5"/>
                </a:cxn>
                <a:cxn ang="0">
                  <a:pos x="52" y="3"/>
                </a:cxn>
                <a:cxn ang="0">
                  <a:pos x="51" y="2"/>
                </a:cxn>
                <a:cxn ang="0">
                  <a:pos x="50" y="1"/>
                </a:cxn>
                <a:cxn ang="0">
                  <a:pos x="49" y="0"/>
                </a:cxn>
                <a:cxn ang="0">
                  <a:pos x="47" y="0"/>
                </a:cxn>
                <a:cxn ang="0">
                  <a:pos x="45" y="1"/>
                </a:cxn>
                <a:cxn ang="0">
                  <a:pos x="44" y="2"/>
                </a:cxn>
                <a:cxn ang="0">
                  <a:pos x="44" y="2"/>
                </a:cxn>
              </a:cxnLst>
              <a:rect l="0" t="0" r="r" b="b"/>
              <a:pathLst>
                <a:path w="53" h="74">
                  <a:moveTo>
                    <a:pt x="44" y="2"/>
                  </a:moveTo>
                  <a:lnTo>
                    <a:pt x="44" y="2"/>
                  </a:lnTo>
                  <a:lnTo>
                    <a:pt x="38" y="11"/>
                  </a:lnTo>
                  <a:lnTo>
                    <a:pt x="30" y="19"/>
                  </a:lnTo>
                  <a:lnTo>
                    <a:pt x="23" y="28"/>
                  </a:lnTo>
                  <a:lnTo>
                    <a:pt x="17" y="36"/>
                  </a:lnTo>
                  <a:lnTo>
                    <a:pt x="17" y="36"/>
                  </a:lnTo>
                  <a:lnTo>
                    <a:pt x="9" y="49"/>
                  </a:lnTo>
                  <a:lnTo>
                    <a:pt x="4" y="57"/>
                  </a:lnTo>
                  <a:lnTo>
                    <a:pt x="1" y="63"/>
                  </a:lnTo>
                  <a:lnTo>
                    <a:pt x="1" y="63"/>
                  </a:lnTo>
                  <a:lnTo>
                    <a:pt x="0" y="66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0" y="71"/>
                  </a:lnTo>
                  <a:lnTo>
                    <a:pt x="1" y="73"/>
                  </a:lnTo>
                  <a:lnTo>
                    <a:pt x="3" y="73"/>
                  </a:lnTo>
                  <a:lnTo>
                    <a:pt x="6" y="74"/>
                  </a:lnTo>
                  <a:lnTo>
                    <a:pt x="7" y="73"/>
                  </a:lnTo>
                  <a:lnTo>
                    <a:pt x="9" y="73"/>
                  </a:lnTo>
                  <a:lnTo>
                    <a:pt x="10" y="71"/>
                  </a:lnTo>
                  <a:lnTo>
                    <a:pt x="10" y="69"/>
                  </a:lnTo>
                  <a:lnTo>
                    <a:pt x="10" y="69"/>
                  </a:lnTo>
                  <a:lnTo>
                    <a:pt x="11" y="65"/>
                  </a:lnTo>
                  <a:lnTo>
                    <a:pt x="13" y="61"/>
                  </a:lnTo>
                  <a:lnTo>
                    <a:pt x="18" y="54"/>
                  </a:lnTo>
                  <a:lnTo>
                    <a:pt x="18" y="54"/>
                  </a:lnTo>
                  <a:lnTo>
                    <a:pt x="27" y="38"/>
                  </a:lnTo>
                  <a:lnTo>
                    <a:pt x="27" y="38"/>
                  </a:lnTo>
                  <a:lnTo>
                    <a:pt x="32" y="30"/>
                  </a:lnTo>
                  <a:lnTo>
                    <a:pt x="40" y="23"/>
                  </a:lnTo>
                  <a:lnTo>
                    <a:pt x="46" y="15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3" y="5"/>
                  </a:lnTo>
                  <a:lnTo>
                    <a:pt x="52" y="3"/>
                  </a:lnTo>
                  <a:lnTo>
                    <a:pt x="51" y="2"/>
                  </a:lnTo>
                  <a:lnTo>
                    <a:pt x="50" y="1"/>
                  </a:lnTo>
                  <a:lnTo>
                    <a:pt x="49" y="0"/>
                  </a:lnTo>
                  <a:lnTo>
                    <a:pt x="47" y="0"/>
                  </a:lnTo>
                  <a:lnTo>
                    <a:pt x="45" y="1"/>
                  </a:lnTo>
                  <a:lnTo>
                    <a:pt x="44" y="2"/>
                  </a:lnTo>
                  <a:lnTo>
                    <a:pt x="4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73" name="Freeform 1086"/>
            <p:cNvSpPr/>
            <p:nvPr/>
          </p:nvSpPr>
          <p:spPr bwMode="auto">
            <a:xfrm>
              <a:off x="6380163" y="1311275"/>
              <a:ext cx="19050" cy="33338"/>
            </a:xfrm>
            <a:custGeom>
              <a:avLst/>
              <a:gdLst/>
              <a:ahLst/>
              <a:cxnLst>
                <a:cxn ang="0">
                  <a:pos x="28" y="3"/>
                </a:cxn>
                <a:cxn ang="0">
                  <a:pos x="28" y="3"/>
                </a:cxn>
                <a:cxn ang="0">
                  <a:pos x="27" y="7"/>
                </a:cxn>
                <a:cxn ang="0">
                  <a:pos x="24" y="11"/>
                </a:cxn>
                <a:cxn ang="0">
                  <a:pos x="22" y="14"/>
                </a:cxn>
                <a:cxn ang="0">
                  <a:pos x="19" y="17"/>
                </a:cxn>
                <a:cxn ang="0">
                  <a:pos x="19" y="17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9" y="41"/>
                </a:cxn>
                <a:cxn ang="0">
                  <a:pos x="5" y="48"/>
                </a:cxn>
                <a:cxn ang="0">
                  <a:pos x="1" y="54"/>
                </a:cxn>
                <a:cxn ang="0">
                  <a:pos x="1" y="54"/>
                </a:cxn>
                <a:cxn ang="0">
                  <a:pos x="0" y="55"/>
                </a:cxn>
                <a:cxn ang="0">
                  <a:pos x="0" y="57"/>
                </a:cxn>
                <a:cxn ang="0">
                  <a:pos x="0" y="59"/>
                </a:cxn>
                <a:cxn ang="0">
                  <a:pos x="1" y="60"/>
                </a:cxn>
                <a:cxn ang="0">
                  <a:pos x="2" y="61"/>
                </a:cxn>
                <a:cxn ang="0">
                  <a:pos x="4" y="61"/>
                </a:cxn>
                <a:cxn ang="0">
                  <a:pos x="6" y="61"/>
                </a:cxn>
                <a:cxn ang="0">
                  <a:pos x="7" y="60"/>
                </a:cxn>
                <a:cxn ang="0">
                  <a:pos x="7" y="60"/>
                </a:cxn>
                <a:cxn ang="0">
                  <a:pos x="11" y="55"/>
                </a:cxn>
                <a:cxn ang="0">
                  <a:pos x="16" y="49"/>
                </a:cxn>
                <a:cxn ang="0">
                  <a:pos x="21" y="37"/>
                </a:cxn>
                <a:cxn ang="0">
                  <a:pos x="21" y="37"/>
                </a:cxn>
                <a:cxn ang="0">
                  <a:pos x="25" y="27"/>
                </a:cxn>
                <a:cxn ang="0">
                  <a:pos x="27" y="23"/>
                </a:cxn>
                <a:cxn ang="0">
                  <a:pos x="29" y="20"/>
                </a:cxn>
                <a:cxn ang="0">
                  <a:pos x="29" y="20"/>
                </a:cxn>
                <a:cxn ang="0">
                  <a:pos x="34" y="14"/>
                </a:cxn>
                <a:cxn ang="0">
                  <a:pos x="36" y="10"/>
                </a:cxn>
                <a:cxn ang="0">
                  <a:pos x="37" y="5"/>
                </a:cxn>
                <a:cxn ang="0">
                  <a:pos x="37" y="5"/>
                </a:cxn>
                <a:cxn ang="0">
                  <a:pos x="37" y="3"/>
                </a:cxn>
                <a:cxn ang="0">
                  <a:pos x="36" y="2"/>
                </a:cxn>
                <a:cxn ang="0">
                  <a:pos x="33" y="0"/>
                </a:cxn>
                <a:cxn ang="0">
                  <a:pos x="32" y="0"/>
                </a:cxn>
                <a:cxn ang="0">
                  <a:pos x="30" y="0"/>
                </a:cxn>
                <a:cxn ang="0">
                  <a:pos x="29" y="1"/>
                </a:cxn>
                <a:cxn ang="0">
                  <a:pos x="28" y="3"/>
                </a:cxn>
                <a:cxn ang="0">
                  <a:pos x="28" y="3"/>
                </a:cxn>
              </a:cxnLst>
              <a:rect l="0" t="0" r="r" b="b"/>
              <a:pathLst>
                <a:path w="37" h="61">
                  <a:moveTo>
                    <a:pt x="28" y="3"/>
                  </a:moveTo>
                  <a:lnTo>
                    <a:pt x="28" y="3"/>
                  </a:lnTo>
                  <a:lnTo>
                    <a:pt x="27" y="7"/>
                  </a:lnTo>
                  <a:lnTo>
                    <a:pt x="24" y="11"/>
                  </a:lnTo>
                  <a:lnTo>
                    <a:pt x="22" y="14"/>
                  </a:lnTo>
                  <a:lnTo>
                    <a:pt x="19" y="17"/>
                  </a:lnTo>
                  <a:lnTo>
                    <a:pt x="19" y="17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9" y="41"/>
                  </a:lnTo>
                  <a:lnTo>
                    <a:pt x="5" y="48"/>
                  </a:lnTo>
                  <a:lnTo>
                    <a:pt x="1" y="54"/>
                  </a:lnTo>
                  <a:lnTo>
                    <a:pt x="1" y="54"/>
                  </a:lnTo>
                  <a:lnTo>
                    <a:pt x="0" y="55"/>
                  </a:lnTo>
                  <a:lnTo>
                    <a:pt x="0" y="57"/>
                  </a:lnTo>
                  <a:lnTo>
                    <a:pt x="0" y="59"/>
                  </a:lnTo>
                  <a:lnTo>
                    <a:pt x="1" y="60"/>
                  </a:lnTo>
                  <a:lnTo>
                    <a:pt x="2" y="61"/>
                  </a:lnTo>
                  <a:lnTo>
                    <a:pt x="4" y="61"/>
                  </a:lnTo>
                  <a:lnTo>
                    <a:pt x="6" y="61"/>
                  </a:lnTo>
                  <a:lnTo>
                    <a:pt x="7" y="60"/>
                  </a:lnTo>
                  <a:lnTo>
                    <a:pt x="7" y="60"/>
                  </a:lnTo>
                  <a:lnTo>
                    <a:pt x="11" y="55"/>
                  </a:lnTo>
                  <a:lnTo>
                    <a:pt x="16" y="49"/>
                  </a:lnTo>
                  <a:lnTo>
                    <a:pt x="21" y="37"/>
                  </a:lnTo>
                  <a:lnTo>
                    <a:pt x="21" y="37"/>
                  </a:lnTo>
                  <a:lnTo>
                    <a:pt x="25" y="27"/>
                  </a:lnTo>
                  <a:lnTo>
                    <a:pt x="27" y="23"/>
                  </a:lnTo>
                  <a:lnTo>
                    <a:pt x="29" y="20"/>
                  </a:lnTo>
                  <a:lnTo>
                    <a:pt x="29" y="20"/>
                  </a:lnTo>
                  <a:lnTo>
                    <a:pt x="34" y="14"/>
                  </a:lnTo>
                  <a:lnTo>
                    <a:pt x="36" y="10"/>
                  </a:lnTo>
                  <a:lnTo>
                    <a:pt x="37" y="5"/>
                  </a:lnTo>
                  <a:lnTo>
                    <a:pt x="37" y="5"/>
                  </a:lnTo>
                  <a:lnTo>
                    <a:pt x="37" y="3"/>
                  </a:lnTo>
                  <a:lnTo>
                    <a:pt x="36" y="2"/>
                  </a:lnTo>
                  <a:lnTo>
                    <a:pt x="33" y="0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29" y="1"/>
                  </a:lnTo>
                  <a:lnTo>
                    <a:pt x="28" y="3"/>
                  </a:lnTo>
                  <a:lnTo>
                    <a:pt x="28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74" name="Freeform 1087"/>
            <p:cNvSpPr/>
            <p:nvPr/>
          </p:nvSpPr>
          <p:spPr bwMode="auto">
            <a:xfrm>
              <a:off x="6423025" y="1314450"/>
              <a:ext cx="23813" cy="30163"/>
            </a:xfrm>
            <a:custGeom>
              <a:avLst/>
              <a:gdLst/>
              <a:ahLst/>
              <a:cxnLst>
                <a:cxn ang="0">
                  <a:pos x="39" y="2"/>
                </a:cxn>
                <a:cxn ang="0">
                  <a:pos x="39" y="2"/>
                </a:cxn>
                <a:cxn ang="0">
                  <a:pos x="28" y="13"/>
                </a:cxn>
                <a:cxn ang="0">
                  <a:pos x="17" y="25"/>
                </a:cxn>
                <a:cxn ang="0">
                  <a:pos x="8" y="38"/>
                </a:cxn>
                <a:cxn ang="0">
                  <a:pos x="0" y="50"/>
                </a:cxn>
                <a:cxn ang="0">
                  <a:pos x="0" y="50"/>
                </a:cxn>
                <a:cxn ang="0">
                  <a:pos x="0" y="52"/>
                </a:cxn>
                <a:cxn ang="0">
                  <a:pos x="0" y="54"/>
                </a:cxn>
                <a:cxn ang="0">
                  <a:pos x="1" y="56"/>
                </a:cxn>
                <a:cxn ang="0">
                  <a:pos x="2" y="57"/>
                </a:cxn>
                <a:cxn ang="0">
                  <a:pos x="4" y="57"/>
                </a:cxn>
                <a:cxn ang="0">
                  <a:pos x="5" y="57"/>
                </a:cxn>
                <a:cxn ang="0">
                  <a:pos x="7" y="57"/>
                </a:cxn>
                <a:cxn ang="0">
                  <a:pos x="8" y="55"/>
                </a:cxn>
                <a:cxn ang="0">
                  <a:pos x="8" y="55"/>
                </a:cxn>
                <a:cxn ang="0">
                  <a:pos x="16" y="43"/>
                </a:cxn>
                <a:cxn ang="0">
                  <a:pos x="25" y="30"/>
                </a:cxn>
                <a:cxn ang="0">
                  <a:pos x="35" y="19"/>
                </a:cxn>
                <a:cxn ang="0">
                  <a:pos x="45" y="9"/>
                </a:cxn>
                <a:cxn ang="0">
                  <a:pos x="45" y="9"/>
                </a:cxn>
                <a:cxn ang="0">
                  <a:pos x="47" y="7"/>
                </a:cxn>
                <a:cxn ang="0">
                  <a:pos x="47" y="6"/>
                </a:cxn>
                <a:cxn ang="0">
                  <a:pos x="47" y="3"/>
                </a:cxn>
                <a:cxn ang="0">
                  <a:pos x="45" y="2"/>
                </a:cxn>
                <a:cxn ang="0">
                  <a:pos x="44" y="1"/>
                </a:cxn>
                <a:cxn ang="0">
                  <a:pos x="42" y="0"/>
                </a:cxn>
                <a:cxn ang="0">
                  <a:pos x="40" y="1"/>
                </a:cxn>
                <a:cxn ang="0">
                  <a:pos x="39" y="2"/>
                </a:cxn>
                <a:cxn ang="0">
                  <a:pos x="39" y="2"/>
                </a:cxn>
              </a:cxnLst>
              <a:rect l="0" t="0" r="r" b="b"/>
              <a:pathLst>
                <a:path w="47" h="57">
                  <a:moveTo>
                    <a:pt x="39" y="2"/>
                  </a:moveTo>
                  <a:lnTo>
                    <a:pt x="39" y="2"/>
                  </a:lnTo>
                  <a:lnTo>
                    <a:pt x="28" y="13"/>
                  </a:lnTo>
                  <a:lnTo>
                    <a:pt x="17" y="25"/>
                  </a:lnTo>
                  <a:lnTo>
                    <a:pt x="8" y="38"/>
                  </a:lnTo>
                  <a:lnTo>
                    <a:pt x="0" y="50"/>
                  </a:lnTo>
                  <a:lnTo>
                    <a:pt x="0" y="50"/>
                  </a:lnTo>
                  <a:lnTo>
                    <a:pt x="0" y="52"/>
                  </a:lnTo>
                  <a:lnTo>
                    <a:pt x="0" y="54"/>
                  </a:lnTo>
                  <a:lnTo>
                    <a:pt x="1" y="56"/>
                  </a:lnTo>
                  <a:lnTo>
                    <a:pt x="2" y="57"/>
                  </a:lnTo>
                  <a:lnTo>
                    <a:pt x="4" y="57"/>
                  </a:lnTo>
                  <a:lnTo>
                    <a:pt x="5" y="57"/>
                  </a:lnTo>
                  <a:lnTo>
                    <a:pt x="7" y="57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16" y="43"/>
                  </a:lnTo>
                  <a:lnTo>
                    <a:pt x="25" y="30"/>
                  </a:lnTo>
                  <a:lnTo>
                    <a:pt x="35" y="19"/>
                  </a:lnTo>
                  <a:lnTo>
                    <a:pt x="45" y="9"/>
                  </a:lnTo>
                  <a:lnTo>
                    <a:pt x="45" y="9"/>
                  </a:lnTo>
                  <a:lnTo>
                    <a:pt x="47" y="7"/>
                  </a:lnTo>
                  <a:lnTo>
                    <a:pt x="47" y="6"/>
                  </a:lnTo>
                  <a:lnTo>
                    <a:pt x="47" y="3"/>
                  </a:lnTo>
                  <a:lnTo>
                    <a:pt x="45" y="2"/>
                  </a:lnTo>
                  <a:lnTo>
                    <a:pt x="44" y="1"/>
                  </a:lnTo>
                  <a:lnTo>
                    <a:pt x="42" y="0"/>
                  </a:lnTo>
                  <a:lnTo>
                    <a:pt x="40" y="1"/>
                  </a:lnTo>
                  <a:lnTo>
                    <a:pt x="39" y="2"/>
                  </a:lnTo>
                  <a:lnTo>
                    <a:pt x="39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75" name="Freeform 1088"/>
            <p:cNvSpPr/>
            <p:nvPr/>
          </p:nvSpPr>
          <p:spPr bwMode="auto">
            <a:xfrm>
              <a:off x="6472238" y="1319213"/>
              <a:ext cx="17463" cy="30163"/>
            </a:xfrm>
            <a:custGeom>
              <a:avLst/>
              <a:gdLst/>
              <a:ahLst/>
              <a:cxnLst>
                <a:cxn ang="0">
                  <a:pos x="24" y="4"/>
                </a:cxn>
                <a:cxn ang="0">
                  <a:pos x="24" y="4"/>
                </a:cxn>
                <a:cxn ang="0">
                  <a:pos x="24" y="16"/>
                </a:cxn>
                <a:cxn ang="0">
                  <a:pos x="22" y="23"/>
                </a:cxn>
                <a:cxn ang="0">
                  <a:pos x="20" y="28"/>
                </a:cxn>
                <a:cxn ang="0">
                  <a:pos x="20" y="28"/>
                </a:cxn>
                <a:cxn ang="0">
                  <a:pos x="16" y="34"/>
                </a:cxn>
                <a:cxn ang="0">
                  <a:pos x="12" y="38"/>
                </a:cxn>
                <a:cxn ang="0">
                  <a:pos x="2" y="48"/>
                </a:cxn>
                <a:cxn ang="0">
                  <a:pos x="2" y="48"/>
                </a:cxn>
                <a:cxn ang="0">
                  <a:pos x="1" y="49"/>
                </a:cxn>
                <a:cxn ang="0">
                  <a:pos x="0" y="52"/>
                </a:cxn>
                <a:cxn ang="0">
                  <a:pos x="1" y="54"/>
                </a:cxn>
                <a:cxn ang="0">
                  <a:pos x="2" y="55"/>
                </a:cxn>
                <a:cxn ang="0">
                  <a:pos x="3" y="56"/>
                </a:cxn>
                <a:cxn ang="0">
                  <a:pos x="5" y="57"/>
                </a:cxn>
                <a:cxn ang="0">
                  <a:pos x="7" y="56"/>
                </a:cxn>
                <a:cxn ang="0">
                  <a:pos x="8" y="55"/>
                </a:cxn>
                <a:cxn ang="0">
                  <a:pos x="8" y="55"/>
                </a:cxn>
                <a:cxn ang="0">
                  <a:pos x="20" y="43"/>
                </a:cxn>
                <a:cxn ang="0">
                  <a:pos x="25" y="38"/>
                </a:cxn>
                <a:cxn ang="0">
                  <a:pos x="29" y="31"/>
                </a:cxn>
                <a:cxn ang="0">
                  <a:pos x="29" y="31"/>
                </a:cxn>
                <a:cxn ang="0">
                  <a:pos x="31" y="25"/>
                </a:cxn>
                <a:cxn ang="0">
                  <a:pos x="33" y="17"/>
                </a:cxn>
                <a:cxn ang="0">
                  <a:pos x="33" y="4"/>
                </a:cxn>
                <a:cxn ang="0">
                  <a:pos x="33" y="4"/>
                </a:cxn>
                <a:cxn ang="0">
                  <a:pos x="33" y="2"/>
                </a:cxn>
                <a:cxn ang="0">
                  <a:pos x="32" y="1"/>
                </a:cxn>
                <a:cxn ang="0">
                  <a:pos x="31" y="0"/>
                </a:cxn>
                <a:cxn ang="0">
                  <a:pos x="29" y="0"/>
                </a:cxn>
                <a:cxn ang="0">
                  <a:pos x="27" y="0"/>
                </a:cxn>
                <a:cxn ang="0">
                  <a:pos x="26" y="1"/>
                </a:cxn>
                <a:cxn ang="0">
                  <a:pos x="25" y="2"/>
                </a:cxn>
                <a:cxn ang="0">
                  <a:pos x="24" y="4"/>
                </a:cxn>
                <a:cxn ang="0">
                  <a:pos x="24" y="4"/>
                </a:cxn>
              </a:cxnLst>
              <a:rect l="0" t="0" r="r" b="b"/>
              <a:pathLst>
                <a:path w="33" h="57">
                  <a:moveTo>
                    <a:pt x="24" y="4"/>
                  </a:moveTo>
                  <a:lnTo>
                    <a:pt x="24" y="4"/>
                  </a:lnTo>
                  <a:lnTo>
                    <a:pt x="24" y="16"/>
                  </a:lnTo>
                  <a:lnTo>
                    <a:pt x="22" y="23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16" y="34"/>
                  </a:lnTo>
                  <a:lnTo>
                    <a:pt x="12" y="38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1" y="49"/>
                  </a:lnTo>
                  <a:lnTo>
                    <a:pt x="0" y="52"/>
                  </a:lnTo>
                  <a:lnTo>
                    <a:pt x="1" y="54"/>
                  </a:lnTo>
                  <a:lnTo>
                    <a:pt x="2" y="55"/>
                  </a:lnTo>
                  <a:lnTo>
                    <a:pt x="3" y="56"/>
                  </a:lnTo>
                  <a:lnTo>
                    <a:pt x="5" y="57"/>
                  </a:lnTo>
                  <a:lnTo>
                    <a:pt x="7" y="56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20" y="43"/>
                  </a:lnTo>
                  <a:lnTo>
                    <a:pt x="25" y="38"/>
                  </a:lnTo>
                  <a:lnTo>
                    <a:pt x="29" y="31"/>
                  </a:lnTo>
                  <a:lnTo>
                    <a:pt x="29" y="31"/>
                  </a:lnTo>
                  <a:lnTo>
                    <a:pt x="31" y="25"/>
                  </a:lnTo>
                  <a:lnTo>
                    <a:pt x="33" y="17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3" y="2"/>
                  </a:lnTo>
                  <a:lnTo>
                    <a:pt x="32" y="1"/>
                  </a:lnTo>
                  <a:lnTo>
                    <a:pt x="31" y="0"/>
                  </a:lnTo>
                  <a:lnTo>
                    <a:pt x="29" y="0"/>
                  </a:lnTo>
                  <a:lnTo>
                    <a:pt x="27" y="0"/>
                  </a:lnTo>
                  <a:lnTo>
                    <a:pt x="26" y="1"/>
                  </a:lnTo>
                  <a:lnTo>
                    <a:pt x="25" y="2"/>
                  </a:lnTo>
                  <a:lnTo>
                    <a:pt x="24" y="4"/>
                  </a:lnTo>
                  <a:lnTo>
                    <a:pt x="2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76" name="Freeform 1089"/>
            <p:cNvSpPr/>
            <p:nvPr/>
          </p:nvSpPr>
          <p:spPr bwMode="auto">
            <a:xfrm>
              <a:off x="6526213" y="1311275"/>
              <a:ext cx="23813" cy="30163"/>
            </a:xfrm>
            <a:custGeom>
              <a:avLst/>
              <a:gdLst/>
              <a:ahLst/>
              <a:cxnLst>
                <a:cxn ang="0">
                  <a:pos x="37" y="4"/>
                </a:cxn>
                <a:cxn ang="0">
                  <a:pos x="37" y="4"/>
                </a:cxn>
                <a:cxn ang="0">
                  <a:pos x="37" y="7"/>
                </a:cxn>
                <a:cxn ang="0">
                  <a:pos x="36" y="11"/>
                </a:cxn>
                <a:cxn ang="0">
                  <a:pos x="32" y="14"/>
                </a:cxn>
                <a:cxn ang="0">
                  <a:pos x="28" y="17"/>
                </a:cxn>
                <a:cxn ang="0">
                  <a:pos x="24" y="21"/>
                </a:cxn>
                <a:cxn ang="0">
                  <a:pos x="24" y="21"/>
                </a:cxn>
                <a:cxn ang="0">
                  <a:pos x="19" y="29"/>
                </a:cxn>
                <a:cxn ang="0">
                  <a:pos x="13" y="35"/>
                </a:cxn>
                <a:cxn ang="0">
                  <a:pos x="1" y="49"/>
                </a:cxn>
                <a:cxn ang="0">
                  <a:pos x="1" y="49"/>
                </a:cxn>
                <a:cxn ang="0">
                  <a:pos x="0" y="51"/>
                </a:cxn>
                <a:cxn ang="0">
                  <a:pos x="0" y="52"/>
                </a:cxn>
                <a:cxn ang="0">
                  <a:pos x="0" y="54"/>
                </a:cxn>
                <a:cxn ang="0">
                  <a:pos x="1" y="55"/>
                </a:cxn>
                <a:cxn ang="0">
                  <a:pos x="3" y="56"/>
                </a:cxn>
                <a:cxn ang="0">
                  <a:pos x="4" y="57"/>
                </a:cxn>
                <a:cxn ang="0">
                  <a:pos x="6" y="57"/>
                </a:cxn>
                <a:cxn ang="0">
                  <a:pos x="8" y="55"/>
                </a:cxn>
                <a:cxn ang="0">
                  <a:pos x="8" y="55"/>
                </a:cxn>
                <a:cxn ang="0">
                  <a:pos x="23" y="40"/>
                </a:cxn>
                <a:cxn ang="0">
                  <a:pos x="23" y="40"/>
                </a:cxn>
                <a:cxn ang="0">
                  <a:pos x="28" y="32"/>
                </a:cxn>
                <a:cxn ang="0">
                  <a:pos x="30" y="29"/>
                </a:cxn>
                <a:cxn ang="0">
                  <a:pos x="33" y="26"/>
                </a:cxn>
                <a:cxn ang="0">
                  <a:pos x="33" y="26"/>
                </a:cxn>
                <a:cxn ang="0">
                  <a:pos x="38" y="21"/>
                </a:cxn>
                <a:cxn ang="0">
                  <a:pos x="42" y="17"/>
                </a:cxn>
                <a:cxn ang="0">
                  <a:pos x="45" y="12"/>
                </a:cxn>
                <a:cxn ang="0">
                  <a:pos x="47" y="4"/>
                </a:cxn>
                <a:cxn ang="0">
                  <a:pos x="47" y="4"/>
                </a:cxn>
                <a:cxn ang="0">
                  <a:pos x="46" y="2"/>
                </a:cxn>
                <a:cxn ang="0">
                  <a:pos x="45" y="1"/>
                </a:cxn>
                <a:cxn ang="0">
                  <a:pos x="44" y="0"/>
                </a:cxn>
                <a:cxn ang="0">
                  <a:pos x="42" y="0"/>
                </a:cxn>
                <a:cxn ang="0">
                  <a:pos x="39" y="1"/>
                </a:cxn>
                <a:cxn ang="0">
                  <a:pos x="38" y="2"/>
                </a:cxn>
                <a:cxn ang="0">
                  <a:pos x="37" y="4"/>
                </a:cxn>
                <a:cxn ang="0">
                  <a:pos x="37" y="4"/>
                </a:cxn>
              </a:cxnLst>
              <a:rect l="0" t="0" r="r" b="b"/>
              <a:pathLst>
                <a:path w="47" h="57">
                  <a:moveTo>
                    <a:pt x="37" y="4"/>
                  </a:moveTo>
                  <a:lnTo>
                    <a:pt x="37" y="4"/>
                  </a:lnTo>
                  <a:lnTo>
                    <a:pt x="37" y="7"/>
                  </a:lnTo>
                  <a:lnTo>
                    <a:pt x="36" y="11"/>
                  </a:lnTo>
                  <a:lnTo>
                    <a:pt x="32" y="14"/>
                  </a:lnTo>
                  <a:lnTo>
                    <a:pt x="28" y="17"/>
                  </a:lnTo>
                  <a:lnTo>
                    <a:pt x="24" y="21"/>
                  </a:lnTo>
                  <a:lnTo>
                    <a:pt x="24" y="21"/>
                  </a:lnTo>
                  <a:lnTo>
                    <a:pt x="19" y="29"/>
                  </a:lnTo>
                  <a:lnTo>
                    <a:pt x="13" y="35"/>
                  </a:lnTo>
                  <a:lnTo>
                    <a:pt x="1" y="49"/>
                  </a:lnTo>
                  <a:lnTo>
                    <a:pt x="1" y="49"/>
                  </a:lnTo>
                  <a:lnTo>
                    <a:pt x="0" y="51"/>
                  </a:lnTo>
                  <a:lnTo>
                    <a:pt x="0" y="52"/>
                  </a:lnTo>
                  <a:lnTo>
                    <a:pt x="0" y="54"/>
                  </a:lnTo>
                  <a:lnTo>
                    <a:pt x="1" y="55"/>
                  </a:lnTo>
                  <a:lnTo>
                    <a:pt x="3" y="56"/>
                  </a:lnTo>
                  <a:lnTo>
                    <a:pt x="4" y="57"/>
                  </a:lnTo>
                  <a:lnTo>
                    <a:pt x="6" y="57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8" y="32"/>
                  </a:lnTo>
                  <a:lnTo>
                    <a:pt x="30" y="29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8" y="21"/>
                  </a:lnTo>
                  <a:lnTo>
                    <a:pt x="42" y="17"/>
                  </a:lnTo>
                  <a:lnTo>
                    <a:pt x="45" y="12"/>
                  </a:lnTo>
                  <a:lnTo>
                    <a:pt x="47" y="4"/>
                  </a:lnTo>
                  <a:lnTo>
                    <a:pt x="47" y="4"/>
                  </a:lnTo>
                  <a:lnTo>
                    <a:pt x="46" y="2"/>
                  </a:lnTo>
                  <a:lnTo>
                    <a:pt x="45" y="1"/>
                  </a:lnTo>
                  <a:lnTo>
                    <a:pt x="44" y="0"/>
                  </a:lnTo>
                  <a:lnTo>
                    <a:pt x="42" y="0"/>
                  </a:lnTo>
                  <a:lnTo>
                    <a:pt x="39" y="1"/>
                  </a:lnTo>
                  <a:lnTo>
                    <a:pt x="38" y="2"/>
                  </a:lnTo>
                  <a:lnTo>
                    <a:pt x="37" y="4"/>
                  </a:lnTo>
                  <a:lnTo>
                    <a:pt x="3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77" name="Freeform 1090"/>
            <p:cNvSpPr/>
            <p:nvPr/>
          </p:nvSpPr>
          <p:spPr bwMode="auto">
            <a:xfrm>
              <a:off x="6578600" y="1309688"/>
              <a:ext cx="20638" cy="31750"/>
            </a:xfrm>
            <a:custGeom>
              <a:avLst/>
              <a:gdLst/>
              <a:ahLst/>
              <a:cxnLst>
                <a:cxn ang="0">
                  <a:pos x="29" y="5"/>
                </a:cxn>
                <a:cxn ang="0">
                  <a:pos x="29" y="5"/>
                </a:cxn>
                <a:cxn ang="0">
                  <a:pos x="28" y="12"/>
                </a:cxn>
                <a:cxn ang="0">
                  <a:pos x="26" y="20"/>
                </a:cxn>
                <a:cxn ang="0">
                  <a:pos x="24" y="26"/>
                </a:cxn>
                <a:cxn ang="0">
                  <a:pos x="20" y="32"/>
                </a:cxn>
                <a:cxn ang="0">
                  <a:pos x="12" y="44"/>
                </a:cxn>
                <a:cxn ang="0">
                  <a:pos x="1" y="54"/>
                </a:cxn>
                <a:cxn ang="0">
                  <a:pos x="1" y="54"/>
                </a:cxn>
                <a:cxn ang="0">
                  <a:pos x="0" y="56"/>
                </a:cxn>
                <a:cxn ang="0">
                  <a:pos x="0" y="57"/>
                </a:cxn>
                <a:cxn ang="0">
                  <a:pos x="1" y="59"/>
                </a:cxn>
                <a:cxn ang="0">
                  <a:pos x="2" y="60"/>
                </a:cxn>
                <a:cxn ang="0">
                  <a:pos x="3" y="61"/>
                </a:cxn>
                <a:cxn ang="0">
                  <a:pos x="5" y="62"/>
                </a:cxn>
                <a:cxn ang="0">
                  <a:pos x="6" y="62"/>
                </a:cxn>
                <a:cxn ang="0">
                  <a:pos x="9" y="60"/>
                </a:cxn>
                <a:cxn ang="0">
                  <a:pos x="9" y="60"/>
                </a:cxn>
                <a:cxn ang="0">
                  <a:pos x="20" y="49"/>
                </a:cxn>
                <a:cxn ang="0">
                  <a:pos x="25" y="43"/>
                </a:cxn>
                <a:cxn ang="0">
                  <a:pos x="29" y="35"/>
                </a:cxn>
                <a:cxn ang="0">
                  <a:pos x="32" y="29"/>
                </a:cxn>
                <a:cxn ang="0">
                  <a:pos x="35" y="21"/>
                </a:cxn>
                <a:cxn ang="0">
                  <a:pos x="38" y="14"/>
                </a:cxn>
                <a:cxn ang="0">
                  <a:pos x="39" y="5"/>
                </a:cxn>
                <a:cxn ang="0">
                  <a:pos x="39" y="5"/>
                </a:cxn>
                <a:cxn ang="0">
                  <a:pos x="38" y="3"/>
                </a:cxn>
                <a:cxn ang="0">
                  <a:pos x="38" y="1"/>
                </a:cxn>
                <a:cxn ang="0">
                  <a:pos x="35" y="1"/>
                </a:cxn>
                <a:cxn ang="0">
                  <a:pos x="33" y="0"/>
                </a:cxn>
                <a:cxn ang="0">
                  <a:pos x="32" y="1"/>
                </a:cxn>
                <a:cxn ang="0">
                  <a:pos x="30" y="1"/>
                </a:cxn>
                <a:cxn ang="0">
                  <a:pos x="29" y="3"/>
                </a:cxn>
                <a:cxn ang="0">
                  <a:pos x="29" y="5"/>
                </a:cxn>
                <a:cxn ang="0">
                  <a:pos x="29" y="5"/>
                </a:cxn>
              </a:cxnLst>
              <a:rect l="0" t="0" r="r" b="b"/>
              <a:pathLst>
                <a:path w="39" h="62">
                  <a:moveTo>
                    <a:pt x="29" y="5"/>
                  </a:moveTo>
                  <a:lnTo>
                    <a:pt x="29" y="5"/>
                  </a:lnTo>
                  <a:lnTo>
                    <a:pt x="28" y="12"/>
                  </a:lnTo>
                  <a:lnTo>
                    <a:pt x="26" y="20"/>
                  </a:lnTo>
                  <a:lnTo>
                    <a:pt x="24" y="26"/>
                  </a:lnTo>
                  <a:lnTo>
                    <a:pt x="20" y="32"/>
                  </a:lnTo>
                  <a:lnTo>
                    <a:pt x="12" y="44"/>
                  </a:lnTo>
                  <a:lnTo>
                    <a:pt x="1" y="54"/>
                  </a:lnTo>
                  <a:lnTo>
                    <a:pt x="1" y="54"/>
                  </a:lnTo>
                  <a:lnTo>
                    <a:pt x="0" y="56"/>
                  </a:lnTo>
                  <a:lnTo>
                    <a:pt x="0" y="57"/>
                  </a:lnTo>
                  <a:lnTo>
                    <a:pt x="1" y="59"/>
                  </a:lnTo>
                  <a:lnTo>
                    <a:pt x="2" y="60"/>
                  </a:lnTo>
                  <a:lnTo>
                    <a:pt x="3" y="61"/>
                  </a:lnTo>
                  <a:lnTo>
                    <a:pt x="5" y="62"/>
                  </a:lnTo>
                  <a:lnTo>
                    <a:pt x="6" y="62"/>
                  </a:lnTo>
                  <a:lnTo>
                    <a:pt x="9" y="60"/>
                  </a:lnTo>
                  <a:lnTo>
                    <a:pt x="9" y="60"/>
                  </a:lnTo>
                  <a:lnTo>
                    <a:pt x="20" y="49"/>
                  </a:lnTo>
                  <a:lnTo>
                    <a:pt x="25" y="43"/>
                  </a:lnTo>
                  <a:lnTo>
                    <a:pt x="29" y="35"/>
                  </a:lnTo>
                  <a:lnTo>
                    <a:pt x="32" y="29"/>
                  </a:lnTo>
                  <a:lnTo>
                    <a:pt x="35" y="21"/>
                  </a:lnTo>
                  <a:lnTo>
                    <a:pt x="38" y="14"/>
                  </a:lnTo>
                  <a:lnTo>
                    <a:pt x="39" y="5"/>
                  </a:lnTo>
                  <a:lnTo>
                    <a:pt x="39" y="5"/>
                  </a:lnTo>
                  <a:lnTo>
                    <a:pt x="38" y="3"/>
                  </a:lnTo>
                  <a:lnTo>
                    <a:pt x="38" y="1"/>
                  </a:lnTo>
                  <a:lnTo>
                    <a:pt x="35" y="1"/>
                  </a:lnTo>
                  <a:lnTo>
                    <a:pt x="33" y="0"/>
                  </a:lnTo>
                  <a:lnTo>
                    <a:pt x="32" y="1"/>
                  </a:lnTo>
                  <a:lnTo>
                    <a:pt x="30" y="1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29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78" name="Freeform 1091"/>
            <p:cNvSpPr/>
            <p:nvPr/>
          </p:nvSpPr>
          <p:spPr bwMode="auto">
            <a:xfrm>
              <a:off x="6626225" y="1314450"/>
              <a:ext cx="22225" cy="30163"/>
            </a:xfrm>
            <a:custGeom>
              <a:avLst/>
              <a:gdLst/>
              <a:ahLst/>
              <a:cxnLst>
                <a:cxn ang="0">
                  <a:pos x="34" y="6"/>
                </a:cxn>
                <a:cxn ang="0">
                  <a:pos x="34" y="6"/>
                </a:cxn>
                <a:cxn ang="0">
                  <a:pos x="33" y="13"/>
                </a:cxn>
                <a:cxn ang="0">
                  <a:pos x="29" y="19"/>
                </a:cxn>
                <a:cxn ang="0">
                  <a:pos x="24" y="25"/>
                </a:cxn>
                <a:cxn ang="0">
                  <a:pos x="20" y="30"/>
                </a:cxn>
                <a:cxn ang="0">
                  <a:pos x="20" y="30"/>
                </a:cxn>
                <a:cxn ang="0">
                  <a:pos x="11" y="41"/>
                </a:cxn>
                <a:cxn ang="0">
                  <a:pos x="2" y="50"/>
                </a:cxn>
                <a:cxn ang="0">
                  <a:pos x="2" y="50"/>
                </a:cxn>
                <a:cxn ang="0">
                  <a:pos x="1" y="51"/>
                </a:cxn>
                <a:cxn ang="0">
                  <a:pos x="0" y="53"/>
                </a:cxn>
                <a:cxn ang="0">
                  <a:pos x="1" y="55"/>
                </a:cxn>
                <a:cxn ang="0">
                  <a:pos x="2" y="56"/>
                </a:cxn>
                <a:cxn ang="0">
                  <a:pos x="3" y="57"/>
                </a:cxn>
                <a:cxn ang="0">
                  <a:pos x="6" y="57"/>
                </a:cxn>
                <a:cxn ang="0">
                  <a:pos x="8" y="57"/>
                </a:cxn>
                <a:cxn ang="0">
                  <a:pos x="9" y="56"/>
                </a:cxn>
                <a:cxn ang="0">
                  <a:pos x="9" y="56"/>
                </a:cxn>
                <a:cxn ang="0">
                  <a:pos x="20" y="46"/>
                </a:cxn>
                <a:cxn ang="0">
                  <a:pos x="30" y="34"/>
                </a:cxn>
                <a:cxn ang="0">
                  <a:pos x="36" y="27"/>
                </a:cxn>
                <a:cxn ang="0">
                  <a:pos x="40" y="20"/>
                </a:cxn>
                <a:cxn ang="0">
                  <a:pos x="42" y="13"/>
                </a:cxn>
                <a:cxn ang="0">
                  <a:pos x="44" y="6"/>
                </a:cxn>
                <a:cxn ang="0">
                  <a:pos x="44" y="6"/>
                </a:cxn>
                <a:cxn ang="0">
                  <a:pos x="43" y="3"/>
                </a:cxn>
                <a:cxn ang="0">
                  <a:pos x="42" y="2"/>
                </a:cxn>
                <a:cxn ang="0">
                  <a:pos x="41" y="1"/>
                </a:cxn>
                <a:cxn ang="0">
                  <a:pos x="39" y="0"/>
                </a:cxn>
                <a:cxn ang="0">
                  <a:pos x="38" y="1"/>
                </a:cxn>
                <a:cxn ang="0">
                  <a:pos x="36" y="2"/>
                </a:cxn>
                <a:cxn ang="0">
                  <a:pos x="35" y="3"/>
                </a:cxn>
                <a:cxn ang="0">
                  <a:pos x="34" y="6"/>
                </a:cxn>
                <a:cxn ang="0">
                  <a:pos x="34" y="6"/>
                </a:cxn>
              </a:cxnLst>
              <a:rect l="0" t="0" r="r" b="b"/>
              <a:pathLst>
                <a:path w="44" h="57">
                  <a:moveTo>
                    <a:pt x="34" y="6"/>
                  </a:moveTo>
                  <a:lnTo>
                    <a:pt x="34" y="6"/>
                  </a:lnTo>
                  <a:lnTo>
                    <a:pt x="33" y="13"/>
                  </a:lnTo>
                  <a:lnTo>
                    <a:pt x="29" y="19"/>
                  </a:lnTo>
                  <a:lnTo>
                    <a:pt x="24" y="25"/>
                  </a:lnTo>
                  <a:lnTo>
                    <a:pt x="20" y="30"/>
                  </a:lnTo>
                  <a:lnTo>
                    <a:pt x="20" y="30"/>
                  </a:lnTo>
                  <a:lnTo>
                    <a:pt x="11" y="41"/>
                  </a:lnTo>
                  <a:lnTo>
                    <a:pt x="2" y="50"/>
                  </a:lnTo>
                  <a:lnTo>
                    <a:pt x="2" y="50"/>
                  </a:lnTo>
                  <a:lnTo>
                    <a:pt x="1" y="51"/>
                  </a:lnTo>
                  <a:lnTo>
                    <a:pt x="0" y="53"/>
                  </a:lnTo>
                  <a:lnTo>
                    <a:pt x="1" y="55"/>
                  </a:lnTo>
                  <a:lnTo>
                    <a:pt x="2" y="56"/>
                  </a:lnTo>
                  <a:lnTo>
                    <a:pt x="3" y="57"/>
                  </a:lnTo>
                  <a:lnTo>
                    <a:pt x="6" y="57"/>
                  </a:lnTo>
                  <a:lnTo>
                    <a:pt x="8" y="57"/>
                  </a:lnTo>
                  <a:lnTo>
                    <a:pt x="9" y="56"/>
                  </a:lnTo>
                  <a:lnTo>
                    <a:pt x="9" y="56"/>
                  </a:lnTo>
                  <a:lnTo>
                    <a:pt x="20" y="46"/>
                  </a:lnTo>
                  <a:lnTo>
                    <a:pt x="30" y="34"/>
                  </a:lnTo>
                  <a:lnTo>
                    <a:pt x="36" y="27"/>
                  </a:lnTo>
                  <a:lnTo>
                    <a:pt x="40" y="20"/>
                  </a:lnTo>
                  <a:lnTo>
                    <a:pt x="42" y="13"/>
                  </a:lnTo>
                  <a:lnTo>
                    <a:pt x="44" y="6"/>
                  </a:lnTo>
                  <a:lnTo>
                    <a:pt x="44" y="6"/>
                  </a:lnTo>
                  <a:lnTo>
                    <a:pt x="43" y="3"/>
                  </a:lnTo>
                  <a:lnTo>
                    <a:pt x="42" y="2"/>
                  </a:lnTo>
                  <a:lnTo>
                    <a:pt x="41" y="1"/>
                  </a:lnTo>
                  <a:lnTo>
                    <a:pt x="39" y="0"/>
                  </a:lnTo>
                  <a:lnTo>
                    <a:pt x="38" y="1"/>
                  </a:lnTo>
                  <a:lnTo>
                    <a:pt x="36" y="2"/>
                  </a:lnTo>
                  <a:lnTo>
                    <a:pt x="35" y="3"/>
                  </a:lnTo>
                  <a:lnTo>
                    <a:pt x="34" y="6"/>
                  </a:lnTo>
                  <a:lnTo>
                    <a:pt x="34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79" name="Freeform 1092"/>
            <p:cNvSpPr/>
            <p:nvPr/>
          </p:nvSpPr>
          <p:spPr bwMode="auto">
            <a:xfrm>
              <a:off x="6665913" y="1317625"/>
              <a:ext cx="20638" cy="26988"/>
            </a:xfrm>
            <a:custGeom>
              <a:avLst/>
              <a:gdLst/>
              <a:ahLst/>
              <a:cxnLst>
                <a:cxn ang="0">
                  <a:pos x="37" y="4"/>
                </a:cxn>
                <a:cxn ang="0">
                  <a:pos x="37" y="4"/>
                </a:cxn>
                <a:cxn ang="0">
                  <a:pos x="37" y="2"/>
                </a:cxn>
                <a:cxn ang="0">
                  <a:pos x="36" y="1"/>
                </a:cxn>
                <a:cxn ang="0">
                  <a:pos x="35" y="0"/>
                </a:cxn>
                <a:cxn ang="0">
                  <a:pos x="33" y="0"/>
                </a:cxn>
                <a:cxn ang="0">
                  <a:pos x="31" y="0"/>
                </a:cxn>
                <a:cxn ang="0">
                  <a:pos x="30" y="1"/>
                </a:cxn>
                <a:cxn ang="0">
                  <a:pos x="29" y="2"/>
                </a:cxn>
                <a:cxn ang="0">
                  <a:pos x="28" y="4"/>
                </a:cxn>
                <a:cxn ang="0">
                  <a:pos x="28" y="4"/>
                </a:cxn>
                <a:cxn ang="0">
                  <a:pos x="28" y="7"/>
                </a:cxn>
                <a:cxn ang="0">
                  <a:pos x="27" y="8"/>
                </a:cxn>
                <a:cxn ang="0">
                  <a:pos x="24" y="11"/>
                </a:cxn>
                <a:cxn ang="0">
                  <a:pos x="24" y="11"/>
                </a:cxn>
                <a:cxn ang="0">
                  <a:pos x="19" y="23"/>
                </a:cxn>
                <a:cxn ang="0">
                  <a:pos x="19" y="23"/>
                </a:cxn>
                <a:cxn ang="0">
                  <a:pos x="15" y="29"/>
                </a:cxn>
                <a:cxn ang="0">
                  <a:pos x="10" y="34"/>
                </a:cxn>
                <a:cxn ang="0">
                  <a:pos x="1" y="44"/>
                </a:cxn>
                <a:cxn ang="0">
                  <a:pos x="1" y="44"/>
                </a:cxn>
                <a:cxn ang="0">
                  <a:pos x="0" y="45"/>
                </a:cxn>
                <a:cxn ang="0">
                  <a:pos x="0" y="47"/>
                </a:cxn>
                <a:cxn ang="0">
                  <a:pos x="0" y="49"/>
                </a:cxn>
                <a:cxn ang="0">
                  <a:pos x="1" y="50"/>
                </a:cxn>
                <a:cxn ang="0">
                  <a:pos x="3" y="51"/>
                </a:cxn>
                <a:cxn ang="0">
                  <a:pos x="4" y="51"/>
                </a:cxn>
                <a:cxn ang="0">
                  <a:pos x="6" y="51"/>
                </a:cxn>
                <a:cxn ang="0">
                  <a:pos x="8" y="50"/>
                </a:cxn>
                <a:cxn ang="0">
                  <a:pos x="8" y="50"/>
                </a:cxn>
                <a:cxn ang="0">
                  <a:pos x="15" y="43"/>
                </a:cxn>
                <a:cxn ang="0">
                  <a:pos x="22" y="35"/>
                </a:cxn>
                <a:cxn ang="0">
                  <a:pos x="27" y="27"/>
                </a:cxn>
                <a:cxn ang="0">
                  <a:pos x="32" y="17"/>
                </a:cxn>
                <a:cxn ang="0">
                  <a:pos x="32" y="17"/>
                </a:cxn>
                <a:cxn ang="0">
                  <a:pos x="35" y="15"/>
                </a:cxn>
                <a:cxn ang="0">
                  <a:pos x="36" y="12"/>
                </a:cxn>
                <a:cxn ang="0">
                  <a:pos x="37" y="9"/>
                </a:cxn>
                <a:cxn ang="0">
                  <a:pos x="37" y="4"/>
                </a:cxn>
                <a:cxn ang="0">
                  <a:pos x="37" y="4"/>
                </a:cxn>
              </a:cxnLst>
              <a:rect l="0" t="0" r="r" b="b"/>
              <a:pathLst>
                <a:path w="37" h="51">
                  <a:moveTo>
                    <a:pt x="37" y="4"/>
                  </a:moveTo>
                  <a:lnTo>
                    <a:pt x="37" y="4"/>
                  </a:lnTo>
                  <a:lnTo>
                    <a:pt x="37" y="2"/>
                  </a:lnTo>
                  <a:lnTo>
                    <a:pt x="36" y="1"/>
                  </a:lnTo>
                  <a:lnTo>
                    <a:pt x="35" y="0"/>
                  </a:lnTo>
                  <a:lnTo>
                    <a:pt x="33" y="0"/>
                  </a:lnTo>
                  <a:lnTo>
                    <a:pt x="31" y="0"/>
                  </a:lnTo>
                  <a:lnTo>
                    <a:pt x="30" y="1"/>
                  </a:lnTo>
                  <a:lnTo>
                    <a:pt x="29" y="2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28" y="7"/>
                  </a:lnTo>
                  <a:lnTo>
                    <a:pt x="27" y="8"/>
                  </a:lnTo>
                  <a:lnTo>
                    <a:pt x="24" y="11"/>
                  </a:lnTo>
                  <a:lnTo>
                    <a:pt x="24" y="11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15" y="29"/>
                  </a:lnTo>
                  <a:lnTo>
                    <a:pt x="10" y="34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0" y="45"/>
                  </a:lnTo>
                  <a:lnTo>
                    <a:pt x="0" y="47"/>
                  </a:lnTo>
                  <a:lnTo>
                    <a:pt x="0" y="49"/>
                  </a:lnTo>
                  <a:lnTo>
                    <a:pt x="1" y="50"/>
                  </a:lnTo>
                  <a:lnTo>
                    <a:pt x="3" y="51"/>
                  </a:lnTo>
                  <a:lnTo>
                    <a:pt x="4" y="51"/>
                  </a:lnTo>
                  <a:lnTo>
                    <a:pt x="6" y="51"/>
                  </a:lnTo>
                  <a:lnTo>
                    <a:pt x="8" y="50"/>
                  </a:lnTo>
                  <a:lnTo>
                    <a:pt x="8" y="50"/>
                  </a:lnTo>
                  <a:lnTo>
                    <a:pt x="15" y="43"/>
                  </a:lnTo>
                  <a:lnTo>
                    <a:pt x="22" y="35"/>
                  </a:lnTo>
                  <a:lnTo>
                    <a:pt x="27" y="27"/>
                  </a:lnTo>
                  <a:lnTo>
                    <a:pt x="32" y="17"/>
                  </a:lnTo>
                  <a:lnTo>
                    <a:pt x="32" y="17"/>
                  </a:lnTo>
                  <a:lnTo>
                    <a:pt x="35" y="15"/>
                  </a:lnTo>
                  <a:lnTo>
                    <a:pt x="36" y="12"/>
                  </a:lnTo>
                  <a:lnTo>
                    <a:pt x="37" y="9"/>
                  </a:lnTo>
                  <a:lnTo>
                    <a:pt x="37" y="4"/>
                  </a:lnTo>
                  <a:lnTo>
                    <a:pt x="3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80" name="Freeform 1093"/>
            <p:cNvSpPr/>
            <p:nvPr/>
          </p:nvSpPr>
          <p:spPr bwMode="auto">
            <a:xfrm>
              <a:off x="6708775" y="1319213"/>
              <a:ext cx="12700" cy="22225"/>
            </a:xfrm>
            <a:custGeom>
              <a:avLst/>
              <a:gdLst/>
              <a:ahLst/>
              <a:cxnLst>
                <a:cxn ang="0">
                  <a:pos x="14" y="3"/>
                </a:cxn>
                <a:cxn ang="0">
                  <a:pos x="14" y="3"/>
                </a:cxn>
                <a:cxn ang="0">
                  <a:pos x="7" y="19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0" y="38"/>
                </a:cxn>
                <a:cxn ang="0">
                  <a:pos x="0" y="40"/>
                </a:cxn>
                <a:cxn ang="0">
                  <a:pos x="1" y="41"/>
                </a:cxn>
                <a:cxn ang="0">
                  <a:pos x="2" y="42"/>
                </a:cxn>
                <a:cxn ang="0">
                  <a:pos x="4" y="43"/>
                </a:cxn>
                <a:cxn ang="0">
                  <a:pos x="6" y="43"/>
                </a:cxn>
                <a:cxn ang="0">
                  <a:pos x="7" y="42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5" y="24"/>
                </a:cxn>
                <a:cxn ang="0">
                  <a:pos x="23" y="7"/>
                </a:cxn>
                <a:cxn ang="0">
                  <a:pos x="23" y="7"/>
                </a:cxn>
                <a:cxn ang="0">
                  <a:pos x="24" y="5"/>
                </a:cxn>
                <a:cxn ang="0">
                  <a:pos x="23" y="4"/>
                </a:cxn>
                <a:cxn ang="0">
                  <a:pos x="22" y="2"/>
                </a:cxn>
                <a:cxn ang="0">
                  <a:pos x="21" y="1"/>
                </a:cxn>
                <a:cxn ang="0">
                  <a:pos x="20" y="0"/>
                </a:cxn>
                <a:cxn ang="0">
                  <a:pos x="18" y="0"/>
                </a:cxn>
                <a:cxn ang="0">
                  <a:pos x="15" y="1"/>
                </a:cxn>
                <a:cxn ang="0">
                  <a:pos x="14" y="3"/>
                </a:cxn>
                <a:cxn ang="0">
                  <a:pos x="14" y="3"/>
                </a:cxn>
              </a:cxnLst>
              <a:rect l="0" t="0" r="r" b="b"/>
              <a:pathLst>
                <a:path w="24" h="43">
                  <a:moveTo>
                    <a:pt x="14" y="3"/>
                  </a:moveTo>
                  <a:lnTo>
                    <a:pt x="14" y="3"/>
                  </a:lnTo>
                  <a:lnTo>
                    <a:pt x="7" y="19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0" y="38"/>
                  </a:lnTo>
                  <a:lnTo>
                    <a:pt x="0" y="40"/>
                  </a:lnTo>
                  <a:lnTo>
                    <a:pt x="1" y="41"/>
                  </a:lnTo>
                  <a:lnTo>
                    <a:pt x="2" y="42"/>
                  </a:lnTo>
                  <a:lnTo>
                    <a:pt x="4" y="43"/>
                  </a:lnTo>
                  <a:lnTo>
                    <a:pt x="6" y="43"/>
                  </a:lnTo>
                  <a:lnTo>
                    <a:pt x="7" y="42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5" y="24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4" y="5"/>
                  </a:lnTo>
                  <a:lnTo>
                    <a:pt x="23" y="4"/>
                  </a:lnTo>
                  <a:lnTo>
                    <a:pt x="22" y="2"/>
                  </a:lnTo>
                  <a:lnTo>
                    <a:pt x="21" y="1"/>
                  </a:lnTo>
                  <a:lnTo>
                    <a:pt x="20" y="0"/>
                  </a:lnTo>
                  <a:lnTo>
                    <a:pt x="18" y="0"/>
                  </a:lnTo>
                  <a:lnTo>
                    <a:pt x="15" y="1"/>
                  </a:lnTo>
                  <a:lnTo>
                    <a:pt x="14" y="3"/>
                  </a:lnTo>
                  <a:lnTo>
                    <a:pt x="14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81" name="Freeform 1094"/>
            <p:cNvSpPr/>
            <p:nvPr/>
          </p:nvSpPr>
          <p:spPr bwMode="auto">
            <a:xfrm>
              <a:off x="6178550" y="1379538"/>
              <a:ext cx="30163" cy="34925"/>
            </a:xfrm>
            <a:custGeom>
              <a:avLst/>
              <a:gdLst/>
              <a:ahLst/>
              <a:cxnLst>
                <a:cxn ang="0">
                  <a:pos x="49" y="1"/>
                </a:cxn>
                <a:cxn ang="0">
                  <a:pos x="49" y="1"/>
                </a:cxn>
                <a:cxn ang="0">
                  <a:pos x="35" y="14"/>
                </a:cxn>
                <a:cxn ang="0">
                  <a:pos x="20" y="27"/>
                </a:cxn>
                <a:cxn ang="0">
                  <a:pos x="13" y="34"/>
                </a:cxn>
                <a:cxn ang="0">
                  <a:pos x="8" y="42"/>
                </a:cxn>
                <a:cxn ang="0">
                  <a:pos x="4" y="51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0" y="62"/>
                </a:cxn>
                <a:cxn ang="0">
                  <a:pos x="1" y="64"/>
                </a:cxn>
                <a:cxn ang="0">
                  <a:pos x="2" y="65"/>
                </a:cxn>
                <a:cxn ang="0">
                  <a:pos x="4" y="66"/>
                </a:cxn>
                <a:cxn ang="0">
                  <a:pos x="6" y="66"/>
                </a:cxn>
                <a:cxn ang="0">
                  <a:pos x="7" y="65"/>
                </a:cxn>
                <a:cxn ang="0">
                  <a:pos x="8" y="64"/>
                </a:cxn>
                <a:cxn ang="0">
                  <a:pos x="9" y="62"/>
                </a:cxn>
                <a:cxn ang="0">
                  <a:pos x="9" y="62"/>
                </a:cxn>
                <a:cxn ang="0">
                  <a:pos x="12" y="54"/>
                </a:cxn>
                <a:cxn ang="0">
                  <a:pos x="16" y="46"/>
                </a:cxn>
                <a:cxn ang="0">
                  <a:pos x="22" y="39"/>
                </a:cxn>
                <a:cxn ang="0">
                  <a:pos x="29" y="32"/>
                </a:cxn>
                <a:cxn ang="0">
                  <a:pos x="42" y="19"/>
                </a:cxn>
                <a:cxn ang="0">
                  <a:pos x="56" y="7"/>
                </a:cxn>
                <a:cxn ang="0">
                  <a:pos x="56" y="7"/>
                </a:cxn>
                <a:cxn ang="0">
                  <a:pos x="57" y="6"/>
                </a:cxn>
                <a:cxn ang="0">
                  <a:pos x="57" y="4"/>
                </a:cxn>
                <a:cxn ang="0">
                  <a:pos x="57" y="2"/>
                </a:cxn>
                <a:cxn ang="0">
                  <a:pos x="56" y="1"/>
                </a:cxn>
                <a:cxn ang="0">
                  <a:pos x="55" y="0"/>
                </a:cxn>
                <a:cxn ang="0">
                  <a:pos x="52" y="0"/>
                </a:cxn>
                <a:cxn ang="0">
                  <a:pos x="50" y="0"/>
                </a:cxn>
                <a:cxn ang="0">
                  <a:pos x="49" y="1"/>
                </a:cxn>
                <a:cxn ang="0">
                  <a:pos x="49" y="1"/>
                </a:cxn>
              </a:cxnLst>
              <a:rect l="0" t="0" r="r" b="b"/>
              <a:pathLst>
                <a:path w="57" h="66">
                  <a:moveTo>
                    <a:pt x="49" y="1"/>
                  </a:moveTo>
                  <a:lnTo>
                    <a:pt x="49" y="1"/>
                  </a:lnTo>
                  <a:lnTo>
                    <a:pt x="35" y="14"/>
                  </a:lnTo>
                  <a:lnTo>
                    <a:pt x="20" y="27"/>
                  </a:lnTo>
                  <a:lnTo>
                    <a:pt x="13" y="34"/>
                  </a:lnTo>
                  <a:lnTo>
                    <a:pt x="8" y="42"/>
                  </a:lnTo>
                  <a:lnTo>
                    <a:pt x="4" y="51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2"/>
                  </a:lnTo>
                  <a:lnTo>
                    <a:pt x="1" y="64"/>
                  </a:lnTo>
                  <a:lnTo>
                    <a:pt x="2" y="65"/>
                  </a:lnTo>
                  <a:lnTo>
                    <a:pt x="4" y="66"/>
                  </a:lnTo>
                  <a:lnTo>
                    <a:pt x="6" y="66"/>
                  </a:lnTo>
                  <a:lnTo>
                    <a:pt x="7" y="65"/>
                  </a:lnTo>
                  <a:lnTo>
                    <a:pt x="8" y="64"/>
                  </a:lnTo>
                  <a:lnTo>
                    <a:pt x="9" y="62"/>
                  </a:lnTo>
                  <a:lnTo>
                    <a:pt x="9" y="62"/>
                  </a:lnTo>
                  <a:lnTo>
                    <a:pt x="12" y="54"/>
                  </a:lnTo>
                  <a:lnTo>
                    <a:pt x="16" y="46"/>
                  </a:lnTo>
                  <a:lnTo>
                    <a:pt x="22" y="39"/>
                  </a:lnTo>
                  <a:lnTo>
                    <a:pt x="29" y="32"/>
                  </a:lnTo>
                  <a:lnTo>
                    <a:pt x="42" y="19"/>
                  </a:lnTo>
                  <a:lnTo>
                    <a:pt x="56" y="7"/>
                  </a:lnTo>
                  <a:lnTo>
                    <a:pt x="56" y="7"/>
                  </a:lnTo>
                  <a:lnTo>
                    <a:pt x="57" y="6"/>
                  </a:lnTo>
                  <a:lnTo>
                    <a:pt x="57" y="4"/>
                  </a:lnTo>
                  <a:lnTo>
                    <a:pt x="57" y="2"/>
                  </a:lnTo>
                  <a:lnTo>
                    <a:pt x="56" y="1"/>
                  </a:lnTo>
                  <a:lnTo>
                    <a:pt x="55" y="0"/>
                  </a:lnTo>
                  <a:lnTo>
                    <a:pt x="52" y="0"/>
                  </a:lnTo>
                  <a:lnTo>
                    <a:pt x="50" y="0"/>
                  </a:lnTo>
                  <a:lnTo>
                    <a:pt x="49" y="1"/>
                  </a:lnTo>
                  <a:lnTo>
                    <a:pt x="4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82" name="Freeform 1095"/>
            <p:cNvSpPr/>
            <p:nvPr/>
          </p:nvSpPr>
          <p:spPr bwMode="auto">
            <a:xfrm>
              <a:off x="6175375" y="1414463"/>
              <a:ext cx="39688" cy="50800"/>
            </a:xfrm>
            <a:custGeom>
              <a:avLst/>
              <a:gdLst/>
              <a:ahLst/>
              <a:cxnLst>
                <a:cxn ang="0">
                  <a:pos x="67" y="3"/>
                </a:cxn>
                <a:cxn ang="0">
                  <a:pos x="67" y="3"/>
                </a:cxn>
                <a:cxn ang="0">
                  <a:pos x="64" y="10"/>
                </a:cxn>
                <a:cxn ang="0">
                  <a:pos x="60" y="16"/>
                </a:cxn>
                <a:cxn ang="0">
                  <a:pos x="51" y="27"/>
                </a:cxn>
                <a:cxn ang="0">
                  <a:pos x="41" y="38"/>
                </a:cxn>
                <a:cxn ang="0">
                  <a:pos x="32" y="50"/>
                </a:cxn>
                <a:cxn ang="0">
                  <a:pos x="32" y="50"/>
                </a:cxn>
                <a:cxn ang="0">
                  <a:pos x="16" y="68"/>
                </a:cxn>
                <a:cxn ang="0">
                  <a:pos x="8" y="78"/>
                </a:cxn>
                <a:cxn ang="0">
                  <a:pos x="0" y="88"/>
                </a:cxn>
                <a:cxn ang="0">
                  <a:pos x="0" y="88"/>
                </a:cxn>
                <a:cxn ang="0">
                  <a:pos x="0" y="90"/>
                </a:cxn>
                <a:cxn ang="0">
                  <a:pos x="0" y="91"/>
                </a:cxn>
                <a:cxn ang="0">
                  <a:pos x="0" y="93"/>
                </a:cxn>
                <a:cxn ang="0">
                  <a:pos x="3" y="94"/>
                </a:cxn>
                <a:cxn ang="0">
                  <a:pos x="6" y="94"/>
                </a:cxn>
                <a:cxn ang="0">
                  <a:pos x="8" y="94"/>
                </a:cxn>
                <a:cxn ang="0">
                  <a:pos x="9" y="92"/>
                </a:cxn>
                <a:cxn ang="0">
                  <a:pos x="9" y="92"/>
                </a:cxn>
                <a:cxn ang="0">
                  <a:pos x="17" y="82"/>
                </a:cxn>
                <a:cxn ang="0">
                  <a:pos x="26" y="72"/>
                </a:cxn>
                <a:cxn ang="0">
                  <a:pos x="43" y="50"/>
                </a:cxn>
                <a:cxn ang="0">
                  <a:pos x="43" y="50"/>
                </a:cxn>
                <a:cxn ang="0">
                  <a:pos x="52" y="39"/>
                </a:cxn>
                <a:cxn ang="0">
                  <a:pos x="62" y="29"/>
                </a:cxn>
                <a:cxn ang="0">
                  <a:pos x="70" y="19"/>
                </a:cxn>
                <a:cxn ang="0">
                  <a:pos x="73" y="13"/>
                </a:cxn>
                <a:cxn ang="0">
                  <a:pos x="76" y="6"/>
                </a:cxn>
                <a:cxn ang="0">
                  <a:pos x="76" y="6"/>
                </a:cxn>
                <a:cxn ang="0">
                  <a:pos x="76" y="4"/>
                </a:cxn>
                <a:cxn ang="0">
                  <a:pos x="76" y="2"/>
                </a:cxn>
                <a:cxn ang="0">
                  <a:pos x="75" y="1"/>
                </a:cxn>
                <a:cxn ang="0">
                  <a:pos x="73" y="0"/>
                </a:cxn>
                <a:cxn ang="0">
                  <a:pos x="70" y="1"/>
                </a:cxn>
                <a:cxn ang="0">
                  <a:pos x="68" y="2"/>
                </a:cxn>
                <a:cxn ang="0">
                  <a:pos x="67" y="3"/>
                </a:cxn>
                <a:cxn ang="0">
                  <a:pos x="67" y="3"/>
                </a:cxn>
              </a:cxnLst>
              <a:rect l="0" t="0" r="r" b="b"/>
              <a:pathLst>
                <a:path w="76" h="94">
                  <a:moveTo>
                    <a:pt x="67" y="3"/>
                  </a:moveTo>
                  <a:lnTo>
                    <a:pt x="67" y="3"/>
                  </a:lnTo>
                  <a:lnTo>
                    <a:pt x="64" y="10"/>
                  </a:lnTo>
                  <a:lnTo>
                    <a:pt x="60" y="16"/>
                  </a:lnTo>
                  <a:lnTo>
                    <a:pt x="51" y="27"/>
                  </a:lnTo>
                  <a:lnTo>
                    <a:pt x="41" y="38"/>
                  </a:lnTo>
                  <a:lnTo>
                    <a:pt x="32" y="50"/>
                  </a:lnTo>
                  <a:lnTo>
                    <a:pt x="32" y="50"/>
                  </a:lnTo>
                  <a:lnTo>
                    <a:pt x="16" y="68"/>
                  </a:lnTo>
                  <a:lnTo>
                    <a:pt x="8" y="78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0" y="90"/>
                  </a:lnTo>
                  <a:lnTo>
                    <a:pt x="0" y="91"/>
                  </a:lnTo>
                  <a:lnTo>
                    <a:pt x="0" y="93"/>
                  </a:lnTo>
                  <a:lnTo>
                    <a:pt x="3" y="94"/>
                  </a:lnTo>
                  <a:lnTo>
                    <a:pt x="6" y="94"/>
                  </a:lnTo>
                  <a:lnTo>
                    <a:pt x="8" y="94"/>
                  </a:lnTo>
                  <a:lnTo>
                    <a:pt x="9" y="92"/>
                  </a:lnTo>
                  <a:lnTo>
                    <a:pt x="9" y="92"/>
                  </a:lnTo>
                  <a:lnTo>
                    <a:pt x="17" y="82"/>
                  </a:lnTo>
                  <a:lnTo>
                    <a:pt x="26" y="72"/>
                  </a:lnTo>
                  <a:lnTo>
                    <a:pt x="43" y="50"/>
                  </a:lnTo>
                  <a:lnTo>
                    <a:pt x="43" y="50"/>
                  </a:lnTo>
                  <a:lnTo>
                    <a:pt x="52" y="39"/>
                  </a:lnTo>
                  <a:lnTo>
                    <a:pt x="62" y="29"/>
                  </a:lnTo>
                  <a:lnTo>
                    <a:pt x="70" y="19"/>
                  </a:lnTo>
                  <a:lnTo>
                    <a:pt x="73" y="13"/>
                  </a:lnTo>
                  <a:lnTo>
                    <a:pt x="76" y="6"/>
                  </a:lnTo>
                  <a:lnTo>
                    <a:pt x="76" y="6"/>
                  </a:lnTo>
                  <a:lnTo>
                    <a:pt x="76" y="4"/>
                  </a:lnTo>
                  <a:lnTo>
                    <a:pt x="76" y="2"/>
                  </a:lnTo>
                  <a:lnTo>
                    <a:pt x="75" y="1"/>
                  </a:lnTo>
                  <a:lnTo>
                    <a:pt x="73" y="0"/>
                  </a:lnTo>
                  <a:lnTo>
                    <a:pt x="70" y="1"/>
                  </a:lnTo>
                  <a:lnTo>
                    <a:pt x="68" y="2"/>
                  </a:lnTo>
                  <a:lnTo>
                    <a:pt x="67" y="3"/>
                  </a:lnTo>
                  <a:lnTo>
                    <a:pt x="67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83" name="Freeform 1096"/>
            <p:cNvSpPr/>
            <p:nvPr/>
          </p:nvSpPr>
          <p:spPr bwMode="auto">
            <a:xfrm>
              <a:off x="6175375" y="1485900"/>
              <a:ext cx="33338" cy="39688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54" y="0"/>
                </a:cxn>
                <a:cxn ang="0">
                  <a:pos x="45" y="5"/>
                </a:cxn>
                <a:cxn ang="0">
                  <a:pos x="37" y="12"/>
                </a:cxn>
                <a:cxn ang="0">
                  <a:pos x="30" y="21"/>
                </a:cxn>
                <a:cxn ang="0">
                  <a:pos x="22" y="29"/>
                </a:cxn>
                <a:cxn ang="0">
                  <a:pos x="16" y="39"/>
                </a:cxn>
                <a:cxn ang="0">
                  <a:pos x="11" y="49"/>
                </a:cxn>
                <a:cxn ang="0">
                  <a:pos x="0" y="68"/>
                </a:cxn>
                <a:cxn ang="0">
                  <a:pos x="0" y="68"/>
                </a:cxn>
                <a:cxn ang="0">
                  <a:pos x="0" y="70"/>
                </a:cxn>
                <a:cxn ang="0">
                  <a:pos x="0" y="72"/>
                </a:cxn>
                <a:cxn ang="0">
                  <a:pos x="2" y="73"/>
                </a:cxn>
                <a:cxn ang="0">
                  <a:pos x="3" y="74"/>
                </a:cxn>
                <a:cxn ang="0">
                  <a:pos x="5" y="75"/>
                </a:cxn>
                <a:cxn ang="0">
                  <a:pos x="7" y="75"/>
                </a:cxn>
                <a:cxn ang="0">
                  <a:pos x="8" y="74"/>
                </a:cxn>
                <a:cxn ang="0">
                  <a:pos x="9" y="73"/>
                </a:cxn>
                <a:cxn ang="0">
                  <a:pos x="9" y="73"/>
                </a:cxn>
                <a:cxn ang="0">
                  <a:pos x="18" y="55"/>
                </a:cxn>
                <a:cxn ang="0">
                  <a:pos x="23" y="45"/>
                </a:cxn>
                <a:cxn ang="0">
                  <a:pos x="30" y="36"/>
                </a:cxn>
                <a:cxn ang="0">
                  <a:pos x="36" y="28"/>
                </a:cxn>
                <a:cxn ang="0">
                  <a:pos x="43" y="19"/>
                </a:cxn>
                <a:cxn ang="0">
                  <a:pos x="50" y="13"/>
                </a:cxn>
                <a:cxn ang="0">
                  <a:pos x="60" y="8"/>
                </a:cxn>
                <a:cxn ang="0">
                  <a:pos x="60" y="8"/>
                </a:cxn>
                <a:cxn ang="0">
                  <a:pos x="62" y="7"/>
                </a:cxn>
                <a:cxn ang="0">
                  <a:pos x="62" y="5"/>
                </a:cxn>
                <a:cxn ang="0">
                  <a:pos x="62" y="4"/>
                </a:cxn>
                <a:cxn ang="0">
                  <a:pos x="62" y="2"/>
                </a:cxn>
                <a:cxn ang="0">
                  <a:pos x="59" y="0"/>
                </a:cxn>
                <a:cxn ang="0">
                  <a:pos x="56" y="0"/>
                </a:cxn>
                <a:cxn ang="0">
                  <a:pos x="54" y="0"/>
                </a:cxn>
                <a:cxn ang="0">
                  <a:pos x="54" y="0"/>
                </a:cxn>
              </a:cxnLst>
              <a:rect l="0" t="0" r="r" b="b"/>
              <a:pathLst>
                <a:path w="62" h="75">
                  <a:moveTo>
                    <a:pt x="54" y="0"/>
                  </a:moveTo>
                  <a:lnTo>
                    <a:pt x="54" y="0"/>
                  </a:lnTo>
                  <a:lnTo>
                    <a:pt x="45" y="5"/>
                  </a:lnTo>
                  <a:lnTo>
                    <a:pt x="37" y="12"/>
                  </a:lnTo>
                  <a:lnTo>
                    <a:pt x="30" y="21"/>
                  </a:lnTo>
                  <a:lnTo>
                    <a:pt x="22" y="29"/>
                  </a:lnTo>
                  <a:lnTo>
                    <a:pt x="16" y="39"/>
                  </a:lnTo>
                  <a:lnTo>
                    <a:pt x="11" y="49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0" y="70"/>
                  </a:lnTo>
                  <a:lnTo>
                    <a:pt x="0" y="72"/>
                  </a:lnTo>
                  <a:lnTo>
                    <a:pt x="2" y="73"/>
                  </a:lnTo>
                  <a:lnTo>
                    <a:pt x="3" y="74"/>
                  </a:lnTo>
                  <a:lnTo>
                    <a:pt x="5" y="75"/>
                  </a:lnTo>
                  <a:lnTo>
                    <a:pt x="7" y="75"/>
                  </a:lnTo>
                  <a:lnTo>
                    <a:pt x="8" y="74"/>
                  </a:lnTo>
                  <a:lnTo>
                    <a:pt x="9" y="73"/>
                  </a:lnTo>
                  <a:lnTo>
                    <a:pt x="9" y="73"/>
                  </a:lnTo>
                  <a:lnTo>
                    <a:pt x="18" y="55"/>
                  </a:lnTo>
                  <a:lnTo>
                    <a:pt x="23" y="45"/>
                  </a:lnTo>
                  <a:lnTo>
                    <a:pt x="30" y="36"/>
                  </a:lnTo>
                  <a:lnTo>
                    <a:pt x="36" y="28"/>
                  </a:lnTo>
                  <a:lnTo>
                    <a:pt x="43" y="19"/>
                  </a:lnTo>
                  <a:lnTo>
                    <a:pt x="50" y="13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2" y="7"/>
                  </a:lnTo>
                  <a:lnTo>
                    <a:pt x="62" y="5"/>
                  </a:lnTo>
                  <a:lnTo>
                    <a:pt x="62" y="4"/>
                  </a:lnTo>
                  <a:lnTo>
                    <a:pt x="62" y="2"/>
                  </a:lnTo>
                  <a:lnTo>
                    <a:pt x="59" y="0"/>
                  </a:lnTo>
                  <a:lnTo>
                    <a:pt x="56" y="0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84" name="Freeform 1097"/>
            <p:cNvSpPr/>
            <p:nvPr/>
          </p:nvSpPr>
          <p:spPr bwMode="auto">
            <a:xfrm>
              <a:off x="6189663" y="1533525"/>
              <a:ext cx="25400" cy="31750"/>
            </a:xfrm>
            <a:custGeom>
              <a:avLst/>
              <a:gdLst/>
              <a:ahLst/>
              <a:cxnLst>
                <a:cxn ang="0">
                  <a:pos x="40" y="1"/>
                </a:cxn>
                <a:cxn ang="0">
                  <a:pos x="40" y="1"/>
                </a:cxn>
                <a:cxn ang="0">
                  <a:pos x="29" y="12"/>
                </a:cxn>
                <a:cxn ang="0">
                  <a:pos x="19" y="25"/>
                </a:cxn>
                <a:cxn ang="0">
                  <a:pos x="19" y="25"/>
                </a:cxn>
                <a:cxn ang="0">
                  <a:pos x="15" y="32"/>
                </a:cxn>
                <a:cxn ang="0">
                  <a:pos x="11" y="39"/>
                </a:cxn>
                <a:cxn ang="0">
                  <a:pos x="7" y="47"/>
                </a:cxn>
                <a:cxn ang="0">
                  <a:pos x="3" y="53"/>
                </a:cxn>
                <a:cxn ang="0">
                  <a:pos x="3" y="53"/>
                </a:cxn>
                <a:cxn ang="0">
                  <a:pos x="2" y="55"/>
                </a:cxn>
                <a:cxn ang="0">
                  <a:pos x="0" y="57"/>
                </a:cxn>
                <a:cxn ang="0">
                  <a:pos x="2" y="59"/>
                </a:cxn>
                <a:cxn ang="0">
                  <a:pos x="3" y="60"/>
                </a:cxn>
                <a:cxn ang="0">
                  <a:pos x="4" y="61"/>
                </a:cxn>
                <a:cxn ang="0">
                  <a:pos x="6" y="61"/>
                </a:cxn>
                <a:cxn ang="0">
                  <a:pos x="8" y="61"/>
                </a:cxn>
                <a:cxn ang="0">
                  <a:pos x="9" y="60"/>
                </a:cxn>
                <a:cxn ang="0">
                  <a:pos x="9" y="60"/>
                </a:cxn>
                <a:cxn ang="0">
                  <a:pos x="13" y="54"/>
                </a:cxn>
                <a:cxn ang="0">
                  <a:pos x="17" y="48"/>
                </a:cxn>
                <a:cxn ang="0">
                  <a:pos x="24" y="35"/>
                </a:cxn>
                <a:cxn ang="0">
                  <a:pos x="24" y="35"/>
                </a:cxn>
                <a:cxn ang="0">
                  <a:pos x="28" y="28"/>
                </a:cxn>
                <a:cxn ang="0">
                  <a:pos x="35" y="21"/>
                </a:cxn>
                <a:cxn ang="0">
                  <a:pos x="47" y="7"/>
                </a:cxn>
                <a:cxn ang="0">
                  <a:pos x="47" y="7"/>
                </a:cxn>
                <a:cxn ang="0">
                  <a:pos x="48" y="6"/>
                </a:cxn>
                <a:cxn ang="0">
                  <a:pos x="48" y="4"/>
                </a:cxn>
                <a:cxn ang="0">
                  <a:pos x="48" y="2"/>
                </a:cxn>
                <a:cxn ang="0">
                  <a:pos x="47" y="1"/>
                </a:cxn>
                <a:cxn ang="0">
                  <a:pos x="45" y="0"/>
                </a:cxn>
                <a:cxn ang="0">
                  <a:pos x="44" y="0"/>
                </a:cxn>
                <a:cxn ang="0">
                  <a:pos x="42" y="0"/>
                </a:cxn>
                <a:cxn ang="0">
                  <a:pos x="40" y="1"/>
                </a:cxn>
                <a:cxn ang="0">
                  <a:pos x="40" y="1"/>
                </a:cxn>
              </a:cxnLst>
              <a:rect l="0" t="0" r="r" b="b"/>
              <a:pathLst>
                <a:path w="48" h="61">
                  <a:moveTo>
                    <a:pt x="40" y="1"/>
                  </a:moveTo>
                  <a:lnTo>
                    <a:pt x="40" y="1"/>
                  </a:lnTo>
                  <a:lnTo>
                    <a:pt x="29" y="12"/>
                  </a:lnTo>
                  <a:lnTo>
                    <a:pt x="19" y="25"/>
                  </a:lnTo>
                  <a:lnTo>
                    <a:pt x="19" y="25"/>
                  </a:lnTo>
                  <a:lnTo>
                    <a:pt x="15" y="32"/>
                  </a:lnTo>
                  <a:lnTo>
                    <a:pt x="11" y="39"/>
                  </a:lnTo>
                  <a:lnTo>
                    <a:pt x="7" y="47"/>
                  </a:lnTo>
                  <a:lnTo>
                    <a:pt x="3" y="53"/>
                  </a:lnTo>
                  <a:lnTo>
                    <a:pt x="3" y="53"/>
                  </a:lnTo>
                  <a:lnTo>
                    <a:pt x="2" y="55"/>
                  </a:lnTo>
                  <a:lnTo>
                    <a:pt x="0" y="57"/>
                  </a:lnTo>
                  <a:lnTo>
                    <a:pt x="2" y="59"/>
                  </a:lnTo>
                  <a:lnTo>
                    <a:pt x="3" y="60"/>
                  </a:lnTo>
                  <a:lnTo>
                    <a:pt x="4" y="61"/>
                  </a:lnTo>
                  <a:lnTo>
                    <a:pt x="6" y="61"/>
                  </a:lnTo>
                  <a:lnTo>
                    <a:pt x="8" y="61"/>
                  </a:lnTo>
                  <a:lnTo>
                    <a:pt x="9" y="60"/>
                  </a:lnTo>
                  <a:lnTo>
                    <a:pt x="9" y="60"/>
                  </a:lnTo>
                  <a:lnTo>
                    <a:pt x="13" y="54"/>
                  </a:lnTo>
                  <a:lnTo>
                    <a:pt x="17" y="48"/>
                  </a:lnTo>
                  <a:lnTo>
                    <a:pt x="24" y="35"/>
                  </a:lnTo>
                  <a:lnTo>
                    <a:pt x="24" y="35"/>
                  </a:lnTo>
                  <a:lnTo>
                    <a:pt x="28" y="28"/>
                  </a:lnTo>
                  <a:lnTo>
                    <a:pt x="35" y="21"/>
                  </a:lnTo>
                  <a:lnTo>
                    <a:pt x="47" y="7"/>
                  </a:lnTo>
                  <a:lnTo>
                    <a:pt x="47" y="7"/>
                  </a:lnTo>
                  <a:lnTo>
                    <a:pt x="48" y="6"/>
                  </a:lnTo>
                  <a:lnTo>
                    <a:pt x="48" y="4"/>
                  </a:lnTo>
                  <a:lnTo>
                    <a:pt x="48" y="2"/>
                  </a:lnTo>
                  <a:lnTo>
                    <a:pt x="47" y="1"/>
                  </a:lnTo>
                  <a:lnTo>
                    <a:pt x="45" y="0"/>
                  </a:lnTo>
                  <a:lnTo>
                    <a:pt x="44" y="0"/>
                  </a:lnTo>
                  <a:lnTo>
                    <a:pt x="42" y="0"/>
                  </a:lnTo>
                  <a:lnTo>
                    <a:pt x="40" y="1"/>
                  </a:lnTo>
                  <a:lnTo>
                    <a:pt x="40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85" name="Freeform 1098"/>
            <p:cNvSpPr/>
            <p:nvPr/>
          </p:nvSpPr>
          <p:spPr bwMode="auto">
            <a:xfrm>
              <a:off x="6192838" y="1573213"/>
              <a:ext cx="22225" cy="30163"/>
            </a:xfrm>
            <a:custGeom>
              <a:avLst/>
              <a:gdLst/>
              <a:ahLst/>
              <a:cxnLst>
                <a:cxn ang="0">
                  <a:pos x="34" y="2"/>
                </a:cxn>
                <a:cxn ang="0">
                  <a:pos x="34" y="2"/>
                </a:cxn>
                <a:cxn ang="0">
                  <a:pos x="16" y="26"/>
                </a:cxn>
                <a:cxn ang="0">
                  <a:pos x="0" y="49"/>
                </a:cxn>
                <a:cxn ang="0">
                  <a:pos x="0" y="49"/>
                </a:cxn>
                <a:cxn ang="0">
                  <a:pos x="0" y="51"/>
                </a:cxn>
                <a:cxn ang="0">
                  <a:pos x="0" y="54"/>
                </a:cxn>
                <a:cxn ang="0">
                  <a:pos x="1" y="55"/>
                </a:cxn>
                <a:cxn ang="0">
                  <a:pos x="2" y="56"/>
                </a:cxn>
                <a:cxn ang="0">
                  <a:pos x="4" y="57"/>
                </a:cxn>
                <a:cxn ang="0">
                  <a:pos x="5" y="57"/>
                </a:cxn>
                <a:cxn ang="0">
                  <a:pos x="7" y="56"/>
                </a:cxn>
                <a:cxn ang="0">
                  <a:pos x="8" y="55"/>
                </a:cxn>
                <a:cxn ang="0">
                  <a:pos x="8" y="55"/>
                </a:cxn>
                <a:cxn ang="0">
                  <a:pos x="25" y="31"/>
                </a:cxn>
                <a:cxn ang="0">
                  <a:pos x="42" y="7"/>
                </a:cxn>
                <a:cxn ang="0">
                  <a:pos x="42" y="7"/>
                </a:cxn>
                <a:cxn ang="0">
                  <a:pos x="42" y="5"/>
                </a:cxn>
                <a:cxn ang="0">
                  <a:pos x="42" y="4"/>
                </a:cxn>
                <a:cxn ang="0">
                  <a:pos x="41" y="2"/>
                </a:cxn>
                <a:cxn ang="0">
                  <a:pos x="40" y="1"/>
                </a:cxn>
                <a:cxn ang="0">
                  <a:pos x="37" y="0"/>
                </a:cxn>
                <a:cxn ang="0">
                  <a:pos x="35" y="1"/>
                </a:cxn>
                <a:cxn ang="0">
                  <a:pos x="34" y="2"/>
                </a:cxn>
                <a:cxn ang="0">
                  <a:pos x="34" y="2"/>
                </a:cxn>
              </a:cxnLst>
              <a:rect l="0" t="0" r="r" b="b"/>
              <a:pathLst>
                <a:path w="42" h="57">
                  <a:moveTo>
                    <a:pt x="34" y="2"/>
                  </a:moveTo>
                  <a:lnTo>
                    <a:pt x="34" y="2"/>
                  </a:lnTo>
                  <a:lnTo>
                    <a:pt x="16" y="26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0" y="51"/>
                  </a:lnTo>
                  <a:lnTo>
                    <a:pt x="0" y="54"/>
                  </a:lnTo>
                  <a:lnTo>
                    <a:pt x="1" y="55"/>
                  </a:lnTo>
                  <a:lnTo>
                    <a:pt x="2" y="56"/>
                  </a:lnTo>
                  <a:lnTo>
                    <a:pt x="4" y="57"/>
                  </a:lnTo>
                  <a:lnTo>
                    <a:pt x="5" y="57"/>
                  </a:lnTo>
                  <a:lnTo>
                    <a:pt x="7" y="56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25" y="31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5"/>
                  </a:lnTo>
                  <a:lnTo>
                    <a:pt x="42" y="4"/>
                  </a:lnTo>
                  <a:lnTo>
                    <a:pt x="41" y="2"/>
                  </a:lnTo>
                  <a:lnTo>
                    <a:pt x="40" y="1"/>
                  </a:lnTo>
                  <a:lnTo>
                    <a:pt x="37" y="0"/>
                  </a:lnTo>
                  <a:lnTo>
                    <a:pt x="35" y="1"/>
                  </a:lnTo>
                  <a:lnTo>
                    <a:pt x="34" y="2"/>
                  </a:lnTo>
                  <a:lnTo>
                    <a:pt x="3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86" name="Freeform 1099"/>
            <p:cNvSpPr/>
            <p:nvPr/>
          </p:nvSpPr>
          <p:spPr bwMode="auto">
            <a:xfrm>
              <a:off x="6257925" y="1624013"/>
              <a:ext cx="15875" cy="26988"/>
            </a:xfrm>
            <a:custGeom>
              <a:avLst/>
              <a:gdLst/>
              <a:ahLst/>
              <a:cxnLst>
                <a:cxn ang="0">
                  <a:pos x="20" y="4"/>
                </a:cxn>
                <a:cxn ang="0">
                  <a:pos x="20" y="4"/>
                </a:cxn>
                <a:cxn ang="0">
                  <a:pos x="19" y="10"/>
                </a:cxn>
                <a:cxn ang="0">
                  <a:pos x="17" y="16"/>
                </a:cxn>
                <a:cxn ang="0">
                  <a:pos x="11" y="26"/>
                </a:cxn>
                <a:cxn ang="0">
                  <a:pos x="5" y="36"/>
                </a:cxn>
                <a:cxn ang="0">
                  <a:pos x="0" y="47"/>
                </a:cxn>
                <a:cxn ang="0">
                  <a:pos x="0" y="47"/>
                </a:cxn>
                <a:cxn ang="0">
                  <a:pos x="0" y="48"/>
                </a:cxn>
                <a:cxn ang="0">
                  <a:pos x="1" y="50"/>
                </a:cxn>
                <a:cxn ang="0">
                  <a:pos x="2" y="51"/>
                </a:cxn>
                <a:cxn ang="0">
                  <a:pos x="3" y="52"/>
                </a:cxn>
                <a:cxn ang="0">
                  <a:pos x="7" y="52"/>
                </a:cxn>
                <a:cxn ang="0">
                  <a:pos x="8" y="51"/>
                </a:cxn>
                <a:cxn ang="0">
                  <a:pos x="9" y="49"/>
                </a:cxn>
                <a:cxn ang="0">
                  <a:pos x="9" y="49"/>
                </a:cxn>
                <a:cxn ang="0">
                  <a:pos x="14" y="37"/>
                </a:cxn>
                <a:cxn ang="0">
                  <a:pos x="21" y="27"/>
                </a:cxn>
                <a:cxn ang="0">
                  <a:pos x="26" y="17"/>
                </a:cxn>
                <a:cxn ang="0">
                  <a:pos x="28" y="10"/>
                </a:cxn>
                <a:cxn ang="0">
                  <a:pos x="29" y="4"/>
                </a:cxn>
                <a:cxn ang="0">
                  <a:pos x="29" y="4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3" y="0"/>
                </a:cxn>
                <a:cxn ang="0">
                  <a:pos x="21" y="1"/>
                </a:cxn>
                <a:cxn ang="0">
                  <a:pos x="20" y="2"/>
                </a:cxn>
                <a:cxn ang="0">
                  <a:pos x="20" y="4"/>
                </a:cxn>
                <a:cxn ang="0">
                  <a:pos x="20" y="4"/>
                </a:cxn>
              </a:cxnLst>
              <a:rect l="0" t="0" r="r" b="b"/>
              <a:pathLst>
                <a:path w="29" h="52">
                  <a:moveTo>
                    <a:pt x="20" y="4"/>
                  </a:moveTo>
                  <a:lnTo>
                    <a:pt x="20" y="4"/>
                  </a:lnTo>
                  <a:lnTo>
                    <a:pt x="19" y="10"/>
                  </a:lnTo>
                  <a:lnTo>
                    <a:pt x="17" y="16"/>
                  </a:lnTo>
                  <a:lnTo>
                    <a:pt x="11" y="26"/>
                  </a:lnTo>
                  <a:lnTo>
                    <a:pt x="5" y="36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0" y="48"/>
                  </a:lnTo>
                  <a:lnTo>
                    <a:pt x="1" y="50"/>
                  </a:lnTo>
                  <a:lnTo>
                    <a:pt x="2" y="51"/>
                  </a:lnTo>
                  <a:lnTo>
                    <a:pt x="3" y="52"/>
                  </a:lnTo>
                  <a:lnTo>
                    <a:pt x="7" y="52"/>
                  </a:lnTo>
                  <a:lnTo>
                    <a:pt x="8" y="51"/>
                  </a:lnTo>
                  <a:lnTo>
                    <a:pt x="9" y="49"/>
                  </a:lnTo>
                  <a:lnTo>
                    <a:pt x="9" y="49"/>
                  </a:lnTo>
                  <a:lnTo>
                    <a:pt x="14" y="37"/>
                  </a:lnTo>
                  <a:lnTo>
                    <a:pt x="21" y="27"/>
                  </a:lnTo>
                  <a:lnTo>
                    <a:pt x="26" y="17"/>
                  </a:lnTo>
                  <a:lnTo>
                    <a:pt x="28" y="10"/>
                  </a:lnTo>
                  <a:lnTo>
                    <a:pt x="29" y="4"/>
                  </a:lnTo>
                  <a:lnTo>
                    <a:pt x="29" y="4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3" y="0"/>
                  </a:lnTo>
                  <a:lnTo>
                    <a:pt x="21" y="1"/>
                  </a:lnTo>
                  <a:lnTo>
                    <a:pt x="20" y="2"/>
                  </a:lnTo>
                  <a:lnTo>
                    <a:pt x="20" y="4"/>
                  </a:lnTo>
                  <a:lnTo>
                    <a:pt x="2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87" name="Freeform 1100"/>
            <p:cNvSpPr/>
            <p:nvPr/>
          </p:nvSpPr>
          <p:spPr bwMode="auto">
            <a:xfrm>
              <a:off x="6308725" y="1628775"/>
              <a:ext cx="20638" cy="26988"/>
            </a:xfrm>
            <a:custGeom>
              <a:avLst/>
              <a:gdLst/>
              <a:ahLst/>
              <a:cxnLst>
                <a:cxn ang="0">
                  <a:pos x="31" y="1"/>
                </a:cxn>
                <a:cxn ang="0">
                  <a:pos x="31" y="1"/>
                </a:cxn>
                <a:cxn ang="0">
                  <a:pos x="19" y="10"/>
                </a:cxn>
                <a:cxn ang="0">
                  <a:pos x="14" y="15"/>
                </a:cxn>
                <a:cxn ang="0">
                  <a:pos x="10" y="20"/>
                </a:cxn>
                <a:cxn ang="0">
                  <a:pos x="6" y="26"/>
                </a:cxn>
                <a:cxn ang="0">
                  <a:pos x="2" y="32"/>
                </a:cxn>
                <a:cxn ang="0">
                  <a:pos x="1" y="40"/>
                </a:cxn>
                <a:cxn ang="0">
                  <a:pos x="0" y="48"/>
                </a:cxn>
                <a:cxn ang="0">
                  <a:pos x="0" y="48"/>
                </a:cxn>
                <a:cxn ang="0">
                  <a:pos x="0" y="50"/>
                </a:cxn>
                <a:cxn ang="0">
                  <a:pos x="1" y="51"/>
                </a:cxn>
                <a:cxn ang="0">
                  <a:pos x="3" y="52"/>
                </a:cxn>
                <a:cxn ang="0">
                  <a:pos x="4" y="52"/>
                </a:cxn>
                <a:cxn ang="0">
                  <a:pos x="7" y="52"/>
                </a:cxn>
                <a:cxn ang="0">
                  <a:pos x="9" y="51"/>
                </a:cxn>
                <a:cxn ang="0">
                  <a:pos x="10" y="50"/>
                </a:cxn>
                <a:cxn ang="0">
                  <a:pos x="10" y="48"/>
                </a:cxn>
                <a:cxn ang="0">
                  <a:pos x="10" y="48"/>
                </a:cxn>
                <a:cxn ang="0">
                  <a:pos x="11" y="41"/>
                </a:cxn>
                <a:cxn ang="0">
                  <a:pos x="12" y="36"/>
                </a:cxn>
                <a:cxn ang="0">
                  <a:pos x="15" y="30"/>
                </a:cxn>
                <a:cxn ang="0">
                  <a:pos x="18" y="25"/>
                </a:cxn>
                <a:cxn ang="0">
                  <a:pos x="21" y="21"/>
                </a:cxn>
                <a:cxn ang="0">
                  <a:pos x="26" y="17"/>
                </a:cxn>
                <a:cxn ang="0">
                  <a:pos x="36" y="10"/>
                </a:cxn>
                <a:cxn ang="0">
                  <a:pos x="36" y="10"/>
                </a:cxn>
                <a:cxn ang="0">
                  <a:pos x="38" y="8"/>
                </a:cxn>
                <a:cxn ang="0">
                  <a:pos x="38" y="5"/>
                </a:cxn>
                <a:cxn ang="0">
                  <a:pos x="38" y="4"/>
                </a:cxn>
                <a:cxn ang="0">
                  <a:pos x="38" y="2"/>
                </a:cxn>
                <a:cxn ang="0">
                  <a:pos x="37" y="1"/>
                </a:cxn>
                <a:cxn ang="0">
                  <a:pos x="35" y="0"/>
                </a:cxn>
                <a:cxn ang="0">
                  <a:pos x="33" y="0"/>
                </a:cxn>
                <a:cxn ang="0">
                  <a:pos x="31" y="1"/>
                </a:cxn>
                <a:cxn ang="0">
                  <a:pos x="31" y="1"/>
                </a:cxn>
              </a:cxnLst>
              <a:rect l="0" t="0" r="r" b="b"/>
              <a:pathLst>
                <a:path w="38" h="52">
                  <a:moveTo>
                    <a:pt x="31" y="1"/>
                  </a:moveTo>
                  <a:lnTo>
                    <a:pt x="31" y="1"/>
                  </a:lnTo>
                  <a:lnTo>
                    <a:pt x="19" y="10"/>
                  </a:lnTo>
                  <a:lnTo>
                    <a:pt x="14" y="15"/>
                  </a:lnTo>
                  <a:lnTo>
                    <a:pt x="10" y="20"/>
                  </a:lnTo>
                  <a:lnTo>
                    <a:pt x="6" y="26"/>
                  </a:lnTo>
                  <a:lnTo>
                    <a:pt x="2" y="32"/>
                  </a:lnTo>
                  <a:lnTo>
                    <a:pt x="1" y="40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0" y="50"/>
                  </a:lnTo>
                  <a:lnTo>
                    <a:pt x="1" y="51"/>
                  </a:lnTo>
                  <a:lnTo>
                    <a:pt x="3" y="52"/>
                  </a:lnTo>
                  <a:lnTo>
                    <a:pt x="4" y="52"/>
                  </a:lnTo>
                  <a:lnTo>
                    <a:pt x="7" y="52"/>
                  </a:lnTo>
                  <a:lnTo>
                    <a:pt x="9" y="51"/>
                  </a:lnTo>
                  <a:lnTo>
                    <a:pt x="10" y="50"/>
                  </a:lnTo>
                  <a:lnTo>
                    <a:pt x="10" y="48"/>
                  </a:lnTo>
                  <a:lnTo>
                    <a:pt x="10" y="48"/>
                  </a:lnTo>
                  <a:lnTo>
                    <a:pt x="11" y="41"/>
                  </a:lnTo>
                  <a:lnTo>
                    <a:pt x="12" y="36"/>
                  </a:lnTo>
                  <a:lnTo>
                    <a:pt x="15" y="30"/>
                  </a:lnTo>
                  <a:lnTo>
                    <a:pt x="18" y="25"/>
                  </a:lnTo>
                  <a:lnTo>
                    <a:pt x="21" y="21"/>
                  </a:lnTo>
                  <a:lnTo>
                    <a:pt x="26" y="17"/>
                  </a:lnTo>
                  <a:lnTo>
                    <a:pt x="36" y="10"/>
                  </a:lnTo>
                  <a:lnTo>
                    <a:pt x="36" y="10"/>
                  </a:lnTo>
                  <a:lnTo>
                    <a:pt x="38" y="8"/>
                  </a:lnTo>
                  <a:lnTo>
                    <a:pt x="38" y="5"/>
                  </a:lnTo>
                  <a:lnTo>
                    <a:pt x="38" y="4"/>
                  </a:lnTo>
                  <a:lnTo>
                    <a:pt x="38" y="2"/>
                  </a:lnTo>
                  <a:lnTo>
                    <a:pt x="37" y="1"/>
                  </a:lnTo>
                  <a:lnTo>
                    <a:pt x="35" y="0"/>
                  </a:lnTo>
                  <a:lnTo>
                    <a:pt x="33" y="0"/>
                  </a:lnTo>
                  <a:lnTo>
                    <a:pt x="31" y="1"/>
                  </a:lnTo>
                  <a:lnTo>
                    <a:pt x="31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88" name="Freeform 1101"/>
            <p:cNvSpPr/>
            <p:nvPr/>
          </p:nvSpPr>
          <p:spPr bwMode="auto">
            <a:xfrm>
              <a:off x="6372225" y="1633538"/>
              <a:ext cx="20638" cy="28575"/>
            </a:xfrm>
            <a:custGeom>
              <a:avLst/>
              <a:gdLst/>
              <a:ahLst/>
              <a:cxnLst>
                <a:cxn ang="0">
                  <a:pos x="29" y="2"/>
                </a:cxn>
                <a:cxn ang="0">
                  <a:pos x="29" y="2"/>
                </a:cxn>
                <a:cxn ang="0">
                  <a:pos x="13" y="23"/>
                </a:cxn>
                <a:cxn ang="0">
                  <a:pos x="7" y="34"/>
                </a:cxn>
                <a:cxn ang="0">
                  <a:pos x="0" y="45"/>
                </a:cxn>
                <a:cxn ang="0">
                  <a:pos x="0" y="45"/>
                </a:cxn>
                <a:cxn ang="0">
                  <a:pos x="0" y="47"/>
                </a:cxn>
                <a:cxn ang="0">
                  <a:pos x="0" y="48"/>
                </a:cxn>
                <a:cxn ang="0">
                  <a:pos x="1" y="50"/>
                </a:cxn>
                <a:cxn ang="0">
                  <a:pos x="2" y="51"/>
                </a:cxn>
                <a:cxn ang="0">
                  <a:pos x="4" y="52"/>
                </a:cxn>
                <a:cxn ang="0">
                  <a:pos x="6" y="52"/>
                </a:cxn>
                <a:cxn ang="0">
                  <a:pos x="7" y="51"/>
                </a:cxn>
                <a:cxn ang="0">
                  <a:pos x="8" y="49"/>
                </a:cxn>
                <a:cxn ang="0">
                  <a:pos x="8" y="49"/>
                </a:cxn>
                <a:cxn ang="0">
                  <a:pos x="14" y="39"/>
                </a:cxn>
                <a:cxn ang="0">
                  <a:pos x="21" y="28"/>
                </a:cxn>
                <a:cxn ang="0">
                  <a:pos x="37" y="7"/>
                </a:cxn>
                <a:cxn ang="0">
                  <a:pos x="37" y="7"/>
                </a:cxn>
                <a:cxn ang="0">
                  <a:pos x="38" y="5"/>
                </a:cxn>
                <a:cxn ang="0">
                  <a:pos x="37" y="4"/>
                </a:cxn>
                <a:cxn ang="0">
                  <a:pos x="37" y="2"/>
                </a:cxn>
                <a:cxn ang="0">
                  <a:pos x="35" y="1"/>
                </a:cxn>
                <a:cxn ang="0">
                  <a:pos x="34" y="1"/>
                </a:cxn>
                <a:cxn ang="0">
                  <a:pos x="32" y="0"/>
                </a:cxn>
                <a:cxn ang="0">
                  <a:pos x="30" y="1"/>
                </a:cxn>
                <a:cxn ang="0">
                  <a:pos x="29" y="2"/>
                </a:cxn>
                <a:cxn ang="0">
                  <a:pos x="29" y="2"/>
                </a:cxn>
              </a:cxnLst>
              <a:rect l="0" t="0" r="r" b="b"/>
              <a:pathLst>
                <a:path w="38" h="52">
                  <a:moveTo>
                    <a:pt x="29" y="2"/>
                  </a:moveTo>
                  <a:lnTo>
                    <a:pt x="29" y="2"/>
                  </a:lnTo>
                  <a:lnTo>
                    <a:pt x="13" y="23"/>
                  </a:lnTo>
                  <a:lnTo>
                    <a:pt x="7" y="34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7"/>
                  </a:lnTo>
                  <a:lnTo>
                    <a:pt x="0" y="48"/>
                  </a:lnTo>
                  <a:lnTo>
                    <a:pt x="1" y="50"/>
                  </a:lnTo>
                  <a:lnTo>
                    <a:pt x="2" y="51"/>
                  </a:lnTo>
                  <a:lnTo>
                    <a:pt x="4" y="52"/>
                  </a:lnTo>
                  <a:lnTo>
                    <a:pt x="6" y="52"/>
                  </a:lnTo>
                  <a:lnTo>
                    <a:pt x="7" y="51"/>
                  </a:lnTo>
                  <a:lnTo>
                    <a:pt x="8" y="49"/>
                  </a:lnTo>
                  <a:lnTo>
                    <a:pt x="8" y="49"/>
                  </a:lnTo>
                  <a:lnTo>
                    <a:pt x="14" y="39"/>
                  </a:lnTo>
                  <a:lnTo>
                    <a:pt x="21" y="28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8" y="5"/>
                  </a:lnTo>
                  <a:lnTo>
                    <a:pt x="37" y="4"/>
                  </a:lnTo>
                  <a:lnTo>
                    <a:pt x="37" y="2"/>
                  </a:lnTo>
                  <a:lnTo>
                    <a:pt x="35" y="1"/>
                  </a:lnTo>
                  <a:lnTo>
                    <a:pt x="34" y="1"/>
                  </a:lnTo>
                  <a:lnTo>
                    <a:pt x="32" y="0"/>
                  </a:lnTo>
                  <a:lnTo>
                    <a:pt x="30" y="1"/>
                  </a:lnTo>
                  <a:lnTo>
                    <a:pt x="29" y="2"/>
                  </a:lnTo>
                  <a:lnTo>
                    <a:pt x="29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89" name="Freeform 1102"/>
            <p:cNvSpPr/>
            <p:nvPr/>
          </p:nvSpPr>
          <p:spPr bwMode="auto">
            <a:xfrm>
              <a:off x="6440488" y="1639888"/>
              <a:ext cx="17463" cy="28575"/>
            </a:xfrm>
            <a:custGeom>
              <a:avLst/>
              <a:gdLst/>
              <a:ahLst/>
              <a:cxnLst>
                <a:cxn ang="0">
                  <a:pos x="24" y="3"/>
                </a:cxn>
                <a:cxn ang="0">
                  <a:pos x="24" y="3"/>
                </a:cxn>
                <a:cxn ang="0">
                  <a:pos x="18" y="15"/>
                </a:cxn>
                <a:cxn ang="0">
                  <a:pos x="11" y="26"/>
                </a:cxn>
                <a:cxn ang="0">
                  <a:pos x="5" y="38"/>
                </a:cxn>
                <a:cxn ang="0">
                  <a:pos x="2" y="44"/>
                </a:cxn>
                <a:cxn ang="0">
                  <a:pos x="0" y="51"/>
                </a:cxn>
                <a:cxn ang="0">
                  <a:pos x="0" y="51"/>
                </a:cxn>
                <a:cxn ang="0">
                  <a:pos x="0" y="53"/>
                </a:cxn>
                <a:cxn ang="0">
                  <a:pos x="0" y="54"/>
                </a:cxn>
                <a:cxn ang="0">
                  <a:pos x="2" y="55"/>
                </a:cxn>
                <a:cxn ang="0">
                  <a:pos x="3" y="56"/>
                </a:cxn>
                <a:cxn ang="0">
                  <a:pos x="5" y="56"/>
                </a:cxn>
                <a:cxn ang="0">
                  <a:pos x="6" y="56"/>
                </a:cxn>
                <a:cxn ang="0">
                  <a:pos x="8" y="55"/>
                </a:cxn>
                <a:cxn ang="0">
                  <a:pos x="9" y="53"/>
                </a:cxn>
                <a:cxn ang="0">
                  <a:pos x="9" y="53"/>
                </a:cxn>
                <a:cxn ang="0">
                  <a:pos x="11" y="47"/>
                </a:cxn>
                <a:cxn ang="0">
                  <a:pos x="14" y="40"/>
                </a:cxn>
                <a:cxn ang="0">
                  <a:pos x="21" y="29"/>
                </a:cxn>
                <a:cxn ang="0">
                  <a:pos x="27" y="18"/>
                </a:cxn>
                <a:cxn ang="0">
                  <a:pos x="33" y="5"/>
                </a:cxn>
                <a:cxn ang="0">
                  <a:pos x="33" y="5"/>
                </a:cxn>
                <a:cxn ang="0">
                  <a:pos x="33" y="3"/>
                </a:cxn>
                <a:cxn ang="0">
                  <a:pos x="32" y="2"/>
                </a:cxn>
                <a:cxn ang="0">
                  <a:pos x="31" y="1"/>
                </a:cxn>
                <a:cxn ang="0">
                  <a:pos x="30" y="0"/>
                </a:cxn>
                <a:cxn ang="0">
                  <a:pos x="26" y="0"/>
                </a:cxn>
                <a:cxn ang="0">
                  <a:pos x="25" y="1"/>
                </a:cxn>
                <a:cxn ang="0">
                  <a:pos x="24" y="3"/>
                </a:cxn>
                <a:cxn ang="0">
                  <a:pos x="24" y="3"/>
                </a:cxn>
              </a:cxnLst>
              <a:rect l="0" t="0" r="r" b="b"/>
              <a:pathLst>
                <a:path w="33" h="56">
                  <a:moveTo>
                    <a:pt x="24" y="3"/>
                  </a:moveTo>
                  <a:lnTo>
                    <a:pt x="24" y="3"/>
                  </a:lnTo>
                  <a:lnTo>
                    <a:pt x="18" y="15"/>
                  </a:lnTo>
                  <a:lnTo>
                    <a:pt x="11" y="26"/>
                  </a:lnTo>
                  <a:lnTo>
                    <a:pt x="5" y="38"/>
                  </a:lnTo>
                  <a:lnTo>
                    <a:pt x="2" y="44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53"/>
                  </a:lnTo>
                  <a:lnTo>
                    <a:pt x="0" y="54"/>
                  </a:lnTo>
                  <a:lnTo>
                    <a:pt x="2" y="55"/>
                  </a:lnTo>
                  <a:lnTo>
                    <a:pt x="3" y="56"/>
                  </a:lnTo>
                  <a:lnTo>
                    <a:pt x="5" y="56"/>
                  </a:lnTo>
                  <a:lnTo>
                    <a:pt x="6" y="56"/>
                  </a:lnTo>
                  <a:lnTo>
                    <a:pt x="8" y="55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11" y="47"/>
                  </a:lnTo>
                  <a:lnTo>
                    <a:pt x="14" y="40"/>
                  </a:lnTo>
                  <a:lnTo>
                    <a:pt x="21" y="29"/>
                  </a:lnTo>
                  <a:lnTo>
                    <a:pt x="27" y="18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3" y="3"/>
                  </a:lnTo>
                  <a:lnTo>
                    <a:pt x="32" y="2"/>
                  </a:lnTo>
                  <a:lnTo>
                    <a:pt x="31" y="1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5" y="1"/>
                  </a:lnTo>
                  <a:lnTo>
                    <a:pt x="24" y="3"/>
                  </a:lnTo>
                  <a:lnTo>
                    <a:pt x="24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90" name="Freeform 1103"/>
            <p:cNvSpPr/>
            <p:nvPr/>
          </p:nvSpPr>
          <p:spPr bwMode="auto">
            <a:xfrm>
              <a:off x="6515100" y="1639888"/>
              <a:ext cx="23813" cy="34925"/>
            </a:xfrm>
            <a:custGeom>
              <a:avLst/>
              <a:gdLst/>
              <a:ahLst/>
              <a:cxnLst>
                <a:cxn ang="0">
                  <a:pos x="34" y="2"/>
                </a:cxn>
                <a:cxn ang="0">
                  <a:pos x="34" y="2"/>
                </a:cxn>
                <a:cxn ang="0">
                  <a:pos x="24" y="16"/>
                </a:cxn>
                <a:cxn ang="0">
                  <a:pos x="15" y="29"/>
                </a:cxn>
                <a:cxn ang="0">
                  <a:pos x="10" y="36"/>
                </a:cxn>
                <a:cxn ang="0">
                  <a:pos x="6" y="44"/>
                </a:cxn>
                <a:cxn ang="0">
                  <a:pos x="3" y="52"/>
                </a:cxn>
                <a:cxn ang="0">
                  <a:pos x="1" y="60"/>
                </a:cxn>
                <a:cxn ang="0">
                  <a:pos x="1" y="60"/>
                </a:cxn>
                <a:cxn ang="0">
                  <a:pos x="0" y="62"/>
                </a:cxn>
                <a:cxn ang="0">
                  <a:pos x="1" y="63"/>
                </a:cxn>
                <a:cxn ang="0">
                  <a:pos x="2" y="65"/>
                </a:cxn>
                <a:cxn ang="0">
                  <a:pos x="4" y="65"/>
                </a:cxn>
                <a:cxn ang="0">
                  <a:pos x="6" y="66"/>
                </a:cxn>
                <a:cxn ang="0">
                  <a:pos x="7" y="65"/>
                </a:cxn>
                <a:cxn ang="0">
                  <a:pos x="9" y="64"/>
                </a:cxn>
                <a:cxn ang="0">
                  <a:pos x="9" y="62"/>
                </a:cxn>
                <a:cxn ang="0">
                  <a:pos x="9" y="62"/>
                </a:cxn>
                <a:cxn ang="0">
                  <a:pos x="12" y="55"/>
                </a:cxn>
                <a:cxn ang="0">
                  <a:pos x="16" y="47"/>
                </a:cxn>
                <a:cxn ang="0">
                  <a:pos x="19" y="39"/>
                </a:cxn>
                <a:cxn ang="0">
                  <a:pos x="23" y="33"/>
                </a:cxn>
                <a:cxn ang="0">
                  <a:pos x="32" y="20"/>
                </a:cxn>
                <a:cxn ang="0">
                  <a:pos x="43" y="6"/>
                </a:cxn>
                <a:cxn ang="0">
                  <a:pos x="43" y="6"/>
                </a:cxn>
                <a:cxn ang="0">
                  <a:pos x="44" y="5"/>
                </a:cxn>
                <a:cxn ang="0">
                  <a:pos x="44" y="3"/>
                </a:cxn>
                <a:cxn ang="0">
                  <a:pos x="43" y="2"/>
                </a:cxn>
                <a:cxn ang="0">
                  <a:pos x="41" y="0"/>
                </a:cxn>
                <a:cxn ang="0">
                  <a:pos x="37" y="0"/>
                </a:cxn>
                <a:cxn ang="0">
                  <a:pos x="36" y="0"/>
                </a:cxn>
                <a:cxn ang="0">
                  <a:pos x="34" y="2"/>
                </a:cxn>
                <a:cxn ang="0">
                  <a:pos x="34" y="2"/>
                </a:cxn>
              </a:cxnLst>
              <a:rect l="0" t="0" r="r" b="b"/>
              <a:pathLst>
                <a:path w="44" h="66">
                  <a:moveTo>
                    <a:pt x="34" y="2"/>
                  </a:moveTo>
                  <a:lnTo>
                    <a:pt x="34" y="2"/>
                  </a:lnTo>
                  <a:lnTo>
                    <a:pt x="24" y="16"/>
                  </a:lnTo>
                  <a:lnTo>
                    <a:pt x="15" y="29"/>
                  </a:lnTo>
                  <a:lnTo>
                    <a:pt x="10" y="36"/>
                  </a:lnTo>
                  <a:lnTo>
                    <a:pt x="6" y="44"/>
                  </a:lnTo>
                  <a:lnTo>
                    <a:pt x="3" y="52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0" y="62"/>
                  </a:lnTo>
                  <a:lnTo>
                    <a:pt x="1" y="63"/>
                  </a:lnTo>
                  <a:lnTo>
                    <a:pt x="2" y="65"/>
                  </a:lnTo>
                  <a:lnTo>
                    <a:pt x="4" y="65"/>
                  </a:lnTo>
                  <a:lnTo>
                    <a:pt x="6" y="66"/>
                  </a:lnTo>
                  <a:lnTo>
                    <a:pt x="7" y="65"/>
                  </a:lnTo>
                  <a:lnTo>
                    <a:pt x="9" y="64"/>
                  </a:lnTo>
                  <a:lnTo>
                    <a:pt x="9" y="62"/>
                  </a:lnTo>
                  <a:lnTo>
                    <a:pt x="9" y="62"/>
                  </a:lnTo>
                  <a:lnTo>
                    <a:pt x="12" y="55"/>
                  </a:lnTo>
                  <a:lnTo>
                    <a:pt x="16" y="47"/>
                  </a:lnTo>
                  <a:lnTo>
                    <a:pt x="19" y="39"/>
                  </a:lnTo>
                  <a:lnTo>
                    <a:pt x="23" y="33"/>
                  </a:lnTo>
                  <a:lnTo>
                    <a:pt x="32" y="20"/>
                  </a:lnTo>
                  <a:lnTo>
                    <a:pt x="43" y="6"/>
                  </a:lnTo>
                  <a:lnTo>
                    <a:pt x="43" y="6"/>
                  </a:lnTo>
                  <a:lnTo>
                    <a:pt x="44" y="5"/>
                  </a:lnTo>
                  <a:lnTo>
                    <a:pt x="44" y="3"/>
                  </a:lnTo>
                  <a:lnTo>
                    <a:pt x="43" y="2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6" y="0"/>
                  </a:lnTo>
                  <a:lnTo>
                    <a:pt x="34" y="2"/>
                  </a:lnTo>
                  <a:lnTo>
                    <a:pt x="3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91" name="Freeform 1104"/>
            <p:cNvSpPr/>
            <p:nvPr/>
          </p:nvSpPr>
          <p:spPr bwMode="auto">
            <a:xfrm>
              <a:off x="6573838" y="1639888"/>
              <a:ext cx="12700" cy="28575"/>
            </a:xfrm>
            <a:custGeom>
              <a:avLst/>
              <a:gdLst/>
              <a:ahLst/>
              <a:cxnLst>
                <a:cxn ang="0">
                  <a:pos x="14" y="4"/>
                </a:cxn>
                <a:cxn ang="0">
                  <a:pos x="14" y="4"/>
                </a:cxn>
                <a:cxn ang="0">
                  <a:pos x="13" y="10"/>
                </a:cxn>
                <a:cxn ang="0">
                  <a:pos x="12" y="17"/>
                </a:cxn>
                <a:cxn ang="0">
                  <a:pos x="9" y="28"/>
                </a:cxn>
                <a:cxn ang="0">
                  <a:pos x="0" y="51"/>
                </a:cxn>
                <a:cxn ang="0">
                  <a:pos x="0" y="51"/>
                </a:cxn>
                <a:cxn ang="0">
                  <a:pos x="0" y="53"/>
                </a:cxn>
                <a:cxn ang="0">
                  <a:pos x="0" y="54"/>
                </a:cxn>
                <a:cxn ang="0">
                  <a:pos x="2" y="55"/>
                </a:cxn>
                <a:cxn ang="0">
                  <a:pos x="3" y="56"/>
                </a:cxn>
                <a:cxn ang="0">
                  <a:pos x="5" y="56"/>
                </a:cxn>
                <a:cxn ang="0">
                  <a:pos x="6" y="56"/>
                </a:cxn>
                <a:cxn ang="0">
                  <a:pos x="8" y="55"/>
                </a:cxn>
                <a:cxn ang="0">
                  <a:pos x="9" y="53"/>
                </a:cxn>
                <a:cxn ang="0">
                  <a:pos x="9" y="53"/>
                </a:cxn>
                <a:cxn ang="0">
                  <a:pos x="19" y="29"/>
                </a:cxn>
                <a:cxn ang="0">
                  <a:pos x="22" y="17"/>
                </a:cxn>
                <a:cxn ang="0">
                  <a:pos x="23" y="10"/>
                </a:cxn>
                <a:cxn ang="0">
                  <a:pos x="24" y="4"/>
                </a:cxn>
                <a:cxn ang="0">
                  <a:pos x="24" y="4"/>
                </a:cxn>
                <a:cxn ang="0">
                  <a:pos x="24" y="2"/>
                </a:cxn>
                <a:cxn ang="0">
                  <a:pos x="23" y="1"/>
                </a:cxn>
                <a:cxn ang="0">
                  <a:pos x="21" y="0"/>
                </a:cxn>
                <a:cxn ang="0">
                  <a:pos x="19" y="0"/>
                </a:cxn>
                <a:cxn ang="0">
                  <a:pos x="18" y="0"/>
                </a:cxn>
                <a:cxn ang="0">
                  <a:pos x="15" y="1"/>
                </a:cxn>
                <a:cxn ang="0">
                  <a:pos x="14" y="2"/>
                </a:cxn>
                <a:cxn ang="0">
                  <a:pos x="14" y="4"/>
                </a:cxn>
                <a:cxn ang="0">
                  <a:pos x="14" y="4"/>
                </a:cxn>
              </a:cxnLst>
              <a:rect l="0" t="0" r="r" b="b"/>
              <a:pathLst>
                <a:path w="24" h="56">
                  <a:moveTo>
                    <a:pt x="14" y="4"/>
                  </a:moveTo>
                  <a:lnTo>
                    <a:pt x="14" y="4"/>
                  </a:lnTo>
                  <a:lnTo>
                    <a:pt x="13" y="10"/>
                  </a:lnTo>
                  <a:lnTo>
                    <a:pt x="12" y="17"/>
                  </a:lnTo>
                  <a:lnTo>
                    <a:pt x="9" y="28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53"/>
                  </a:lnTo>
                  <a:lnTo>
                    <a:pt x="0" y="54"/>
                  </a:lnTo>
                  <a:lnTo>
                    <a:pt x="2" y="55"/>
                  </a:lnTo>
                  <a:lnTo>
                    <a:pt x="3" y="56"/>
                  </a:lnTo>
                  <a:lnTo>
                    <a:pt x="5" y="56"/>
                  </a:lnTo>
                  <a:lnTo>
                    <a:pt x="6" y="56"/>
                  </a:lnTo>
                  <a:lnTo>
                    <a:pt x="8" y="55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19" y="29"/>
                  </a:lnTo>
                  <a:lnTo>
                    <a:pt x="22" y="17"/>
                  </a:lnTo>
                  <a:lnTo>
                    <a:pt x="23" y="10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4" y="2"/>
                  </a:lnTo>
                  <a:lnTo>
                    <a:pt x="23" y="1"/>
                  </a:lnTo>
                  <a:lnTo>
                    <a:pt x="21" y="0"/>
                  </a:lnTo>
                  <a:lnTo>
                    <a:pt x="19" y="0"/>
                  </a:lnTo>
                  <a:lnTo>
                    <a:pt x="18" y="0"/>
                  </a:lnTo>
                  <a:lnTo>
                    <a:pt x="15" y="1"/>
                  </a:lnTo>
                  <a:lnTo>
                    <a:pt x="14" y="2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92" name="Freeform 1105"/>
            <p:cNvSpPr/>
            <p:nvPr/>
          </p:nvSpPr>
          <p:spPr bwMode="auto">
            <a:xfrm>
              <a:off x="6634163" y="1636713"/>
              <a:ext cx="22225" cy="31750"/>
            </a:xfrm>
            <a:custGeom>
              <a:avLst/>
              <a:gdLst/>
              <a:ahLst/>
              <a:cxnLst>
                <a:cxn ang="0">
                  <a:pos x="34" y="2"/>
                </a:cxn>
                <a:cxn ang="0">
                  <a:pos x="34" y="2"/>
                </a:cxn>
                <a:cxn ang="0">
                  <a:pos x="30" y="9"/>
                </a:cxn>
                <a:cxn ang="0">
                  <a:pos x="25" y="14"/>
                </a:cxn>
                <a:cxn ang="0">
                  <a:pos x="14" y="27"/>
                </a:cxn>
                <a:cxn ang="0">
                  <a:pos x="14" y="27"/>
                </a:cxn>
                <a:cxn ang="0">
                  <a:pos x="10" y="33"/>
                </a:cxn>
                <a:cxn ang="0">
                  <a:pos x="7" y="40"/>
                </a:cxn>
                <a:cxn ang="0">
                  <a:pos x="1" y="55"/>
                </a:cxn>
                <a:cxn ang="0">
                  <a:pos x="1" y="55"/>
                </a:cxn>
                <a:cxn ang="0">
                  <a:pos x="0" y="57"/>
                </a:cxn>
                <a:cxn ang="0">
                  <a:pos x="1" y="58"/>
                </a:cxn>
                <a:cxn ang="0">
                  <a:pos x="3" y="61"/>
                </a:cxn>
                <a:cxn ang="0">
                  <a:pos x="4" y="61"/>
                </a:cxn>
                <a:cxn ang="0">
                  <a:pos x="6" y="61"/>
                </a:cxn>
                <a:cxn ang="0">
                  <a:pos x="7" y="61"/>
                </a:cxn>
                <a:cxn ang="0">
                  <a:pos x="9" y="59"/>
                </a:cxn>
                <a:cxn ang="0">
                  <a:pos x="9" y="59"/>
                </a:cxn>
                <a:cxn ang="0">
                  <a:pos x="14" y="44"/>
                </a:cxn>
                <a:cxn ang="0">
                  <a:pos x="19" y="38"/>
                </a:cxn>
                <a:cxn ang="0">
                  <a:pos x="23" y="32"/>
                </a:cxn>
                <a:cxn ang="0">
                  <a:pos x="23" y="32"/>
                </a:cxn>
                <a:cxn ang="0">
                  <a:pos x="33" y="20"/>
                </a:cxn>
                <a:cxn ang="0">
                  <a:pos x="38" y="13"/>
                </a:cxn>
                <a:cxn ang="0">
                  <a:pos x="42" y="7"/>
                </a:cxn>
                <a:cxn ang="0">
                  <a:pos x="42" y="7"/>
                </a:cxn>
                <a:cxn ang="0">
                  <a:pos x="42" y="5"/>
                </a:cxn>
                <a:cxn ang="0">
                  <a:pos x="42" y="3"/>
                </a:cxn>
                <a:cxn ang="0">
                  <a:pos x="41" y="2"/>
                </a:cxn>
                <a:cxn ang="0">
                  <a:pos x="40" y="0"/>
                </a:cxn>
                <a:cxn ang="0">
                  <a:pos x="38" y="0"/>
                </a:cxn>
                <a:cxn ang="0">
                  <a:pos x="37" y="0"/>
                </a:cxn>
                <a:cxn ang="0">
                  <a:pos x="35" y="1"/>
                </a:cxn>
                <a:cxn ang="0">
                  <a:pos x="34" y="2"/>
                </a:cxn>
                <a:cxn ang="0">
                  <a:pos x="34" y="2"/>
                </a:cxn>
              </a:cxnLst>
              <a:rect l="0" t="0" r="r" b="b"/>
              <a:pathLst>
                <a:path w="42" h="61">
                  <a:moveTo>
                    <a:pt x="34" y="2"/>
                  </a:moveTo>
                  <a:lnTo>
                    <a:pt x="34" y="2"/>
                  </a:lnTo>
                  <a:lnTo>
                    <a:pt x="30" y="9"/>
                  </a:lnTo>
                  <a:lnTo>
                    <a:pt x="25" y="14"/>
                  </a:lnTo>
                  <a:lnTo>
                    <a:pt x="14" y="27"/>
                  </a:lnTo>
                  <a:lnTo>
                    <a:pt x="14" y="27"/>
                  </a:lnTo>
                  <a:lnTo>
                    <a:pt x="10" y="33"/>
                  </a:lnTo>
                  <a:lnTo>
                    <a:pt x="7" y="40"/>
                  </a:lnTo>
                  <a:lnTo>
                    <a:pt x="1" y="55"/>
                  </a:lnTo>
                  <a:lnTo>
                    <a:pt x="1" y="55"/>
                  </a:lnTo>
                  <a:lnTo>
                    <a:pt x="0" y="57"/>
                  </a:lnTo>
                  <a:lnTo>
                    <a:pt x="1" y="58"/>
                  </a:lnTo>
                  <a:lnTo>
                    <a:pt x="3" y="61"/>
                  </a:lnTo>
                  <a:lnTo>
                    <a:pt x="4" y="61"/>
                  </a:lnTo>
                  <a:lnTo>
                    <a:pt x="6" y="61"/>
                  </a:lnTo>
                  <a:lnTo>
                    <a:pt x="7" y="61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14" y="44"/>
                  </a:lnTo>
                  <a:lnTo>
                    <a:pt x="19" y="38"/>
                  </a:lnTo>
                  <a:lnTo>
                    <a:pt x="23" y="32"/>
                  </a:lnTo>
                  <a:lnTo>
                    <a:pt x="23" y="32"/>
                  </a:lnTo>
                  <a:lnTo>
                    <a:pt x="33" y="20"/>
                  </a:lnTo>
                  <a:lnTo>
                    <a:pt x="38" y="13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5"/>
                  </a:lnTo>
                  <a:lnTo>
                    <a:pt x="42" y="3"/>
                  </a:lnTo>
                  <a:lnTo>
                    <a:pt x="41" y="2"/>
                  </a:lnTo>
                  <a:lnTo>
                    <a:pt x="40" y="0"/>
                  </a:lnTo>
                  <a:lnTo>
                    <a:pt x="38" y="0"/>
                  </a:lnTo>
                  <a:lnTo>
                    <a:pt x="37" y="0"/>
                  </a:lnTo>
                  <a:lnTo>
                    <a:pt x="35" y="1"/>
                  </a:lnTo>
                  <a:lnTo>
                    <a:pt x="34" y="2"/>
                  </a:lnTo>
                  <a:lnTo>
                    <a:pt x="3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93" name="Freeform 1106"/>
            <p:cNvSpPr/>
            <p:nvPr/>
          </p:nvSpPr>
          <p:spPr bwMode="auto">
            <a:xfrm>
              <a:off x="6681788" y="1641475"/>
              <a:ext cx="14288" cy="31750"/>
            </a:xfrm>
            <a:custGeom>
              <a:avLst/>
              <a:gdLst/>
              <a:ahLst/>
              <a:cxnLst>
                <a:cxn ang="0">
                  <a:pos x="20" y="5"/>
                </a:cxn>
                <a:cxn ang="0">
                  <a:pos x="20" y="5"/>
                </a:cxn>
                <a:cxn ang="0">
                  <a:pos x="19" y="12"/>
                </a:cxn>
                <a:cxn ang="0">
                  <a:pos x="17" y="19"/>
                </a:cxn>
                <a:cxn ang="0">
                  <a:pos x="12" y="31"/>
                </a:cxn>
                <a:cxn ang="0">
                  <a:pos x="6" y="44"/>
                </a:cxn>
                <a:cxn ang="0">
                  <a:pos x="0" y="56"/>
                </a:cxn>
                <a:cxn ang="0">
                  <a:pos x="0" y="56"/>
                </a:cxn>
                <a:cxn ang="0">
                  <a:pos x="0" y="58"/>
                </a:cxn>
                <a:cxn ang="0">
                  <a:pos x="1" y="59"/>
                </a:cxn>
                <a:cxn ang="0">
                  <a:pos x="2" y="61"/>
                </a:cxn>
                <a:cxn ang="0">
                  <a:pos x="3" y="61"/>
                </a:cxn>
                <a:cxn ang="0">
                  <a:pos x="7" y="61"/>
                </a:cxn>
                <a:cxn ang="0">
                  <a:pos x="8" y="60"/>
                </a:cxn>
                <a:cxn ang="0">
                  <a:pos x="9" y="58"/>
                </a:cxn>
                <a:cxn ang="0">
                  <a:pos x="9" y="58"/>
                </a:cxn>
                <a:cxn ang="0">
                  <a:pos x="16" y="46"/>
                </a:cxn>
                <a:cxn ang="0">
                  <a:pos x="22" y="32"/>
                </a:cxn>
                <a:cxn ang="0">
                  <a:pos x="27" y="19"/>
                </a:cxn>
                <a:cxn ang="0">
                  <a:pos x="28" y="13"/>
                </a:cxn>
                <a:cxn ang="0">
                  <a:pos x="29" y="5"/>
                </a:cxn>
                <a:cxn ang="0">
                  <a:pos x="29" y="5"/>
                </a:cxn>
                <a:cxn ang="0">
                  <a:pos x="29" y="3"/>
                </a:cxn>
                <a:cxn ang="0">
                  <a:pos x="28" y="1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3" y="0"/>
                </a:cxn>
                <a:cxn ang="0">
                  <a:pos x="21" y="1"/>
                </a:cxn>
                <a:cxn ang="0">
                  <a:pos x="20" y="3"/>
                </a:cxn>
                <a:cxn ang="0">
                  <a:pos x="20" y="5"/>
                </a:cxn>
                <a:cxn ang="0">
                  <a:pos x="20" y="5"/>
                </a:cxn>
              </a:cxnLst>
              <a:rect l="0" t="0" r="r" b="b"/>
              <a:pathLst>
                <a:path w="29" h="61">
                  <a:moveTo>
                    <a:pt x="20" y="5"/>
                  </a:moveTo>
                  <a:lnTo>
                    <a:pt x="20" y="5"/>
                  </a:lnTo>
                  <a:lnTo>
                    <a:pt x="19" y="12"/>
                  </a:lnTo>
                  <a:lnTo>
                    <a:pt x="17" y="19"/>
                  </a:lnTo>
                  <a:lnTo>
                    <a:pt x="12" y="31"/>
                  </a:lnTo>
                  <a:lnTo>
                    <a:pt x="6" y="4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0" y="58"/>
                  </a:lnTo>
                  <a:lnTo>
                    <a:pt x="1" y="59"/>
                  </a:lnTo>
                  <a:lnTo>
                    <a:pt x="2" y="61"/>
                  </a:lnTo>
                  <a:lnTo>
                    <a:pt x="3" y="61"/>
                  </a:lnTo>
                  <a:lnTo>
                    <a:pt x="7" y="61"/>
                  </a:lnTo>
                  <a:lnTo>
                    <a:pt x="8" y="60"/>
                  </a:lnTo>
                  <a:lnTo>
                    <a:pt x="9" y="58"/>
                  </a:lnTo>
                  <a:lnTo>
                    <a:pt x="9" y="58"/>
                  </a:lnTo>
                  <a:lnTo>
                    <a:pt x="16" y="46"/>
                  </a:lnTo>
                  <a:lnTo>
                    <a:pt x="22" y="32"/>
                  </a:lnTo>
                  <a:lnTo>
                    <a:pt x="27" y="19"/>
                  </a:lnTo>
                  <a:lnTo>
                    <a:pt x="28" y="13"/>
                  </a:lnTo>
                  <a:lnTo>
                    <a:pt x="29" y="5"/>
                  </a:lnTo>
                  <a:lnTo>
                    <a:pt x="29" y="5"/>
                  </a:lnTo>
                  <a:lnTo>
                    <a:pt x="29" y="3"/>
                  </a:lnTo>
                  <a:lnTo>
                    <a:pt x="28" y="1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3" y="0"/>
                  </a:lnTo>
                  <a:lnTo>
                    <a:pt x="21" y="1"/>
                  </a:lnTo>
                  <a:lnTo>
                    <a:pt x="20" y="3"/>
                  </a:lnTo>
                  <a:lnTo>
                    <a:pt x="20" y="5"/>
                  </a:lnTo>
                  <a:lnTo>
                    <a:pt x="2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94" name="Freeform 1107"/>
            <p:cNvSpPr/>
            <p:nvPr/>
          </p:nvSpPr>
          <p:spPr bwMode="auto">
            <a:xfrm>
              <a:off x="6743700" y="1641475"/>
              <a:ext cx="19050" cy="30163"/>
            </a:xfrm>
            <a:custGeom>
              <a:avLst/>
              <a:gdLst/>
              <a:ahLst/>
              <a:cxnLst>
                <a:cxn ang="0">
                  <a:pos x="33" y="3"/>
                </a:cxn>
                <a:cxn ang="0">
                  <a:pos x="33" y="3"/>
                </a:cxn>
                <a:cxn ang="0">
                  <a:pos x="32" y="2"/>
                </a:cxn>
                <a:cxn ang="0">
                  <a:pos x="31" y="0"/>
                </a:cxn>
                <a:cxn ang="0">
                  <a:pos x="29" y="0"/>
                </a:cxn>
                <a:cxn ang="0">
                  <a:pos x="28" y="0"/>
                </a:cxn>
                <a:cxn ang="0">
                  <a:pos x="26" y="1"/>
                </a:cxn>
                <a:cxn ang="0">
                  <a:pos x="25" y="2"/>
                </a:cxn>
                <a:cxn ang="0">
                  <a:pos x="24" y="4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5" y="9"/>
                </a:cxn>
                <a:cxn ang="0">
                  <a:pos x="24" y="13"/>
                </a:cxn>
                <a:cxn ang="0">
                  <a:pos x="22" y="19"/>
                </a:cxn>
                <a:cxn ang="0">
                  <a:pos x="18" y="24"/>
                </a:cxn>
                <a:cxn ang="0">
                  <a:pos x="14" y="29"/>
                </a:cxn>
                <a:cxn ang="0">
                  <a:pos x="14" y="29"/>
                </a:cxn>
                <a:cxn ang="0">
                  <a:pos x="6" y="40"/>
                </a:cxn>
                <a:cxn ang="0">
                  <a:pos x="3" y="46"/>
                </a:cxn>
                <a:cxn ang="0">
                  <a:pos x="0" y="51"/>
                </a:cxn>
                <a:cxn ang="0">
                  <a:pos x="0" y="51"/>
                </a:cxn>
                <a:cxn ang="0">
                  <a:pos x="0" y="53"/>
                </a:cxn>
                <a:cxn ang="0">
                  <a:pos x="0" y="55"/>
                </a:cxn>
                <a:cxn ang="0">
                  <a:pos x="2" y="56"/>
                </a:cxn>
                <a:cxn ang="0">
                  <a:pos x="3" y="57"/>
                </a:cxn>
                <a:cxn ang="0">
                  <a:pos x="8" y="56"/>
                </a:cxn>
                <a:cxn ang="0">
                  <a:pos x="9" y="55"/>
                </a:cxn>
                <a:cxn ang="0">
                  <a:pos x="10" y="54"/>
                </a:cxn>
                <a:cxn ang="0">
                  <a:pos x="10" y="54"/>
                </a:cxn>
                <a:cxn ang="0">
                  <a:pos x="13" y="48"/>
                </a:cxn>
                <a:cxn ang="0">
                  <a:pos x="17" y="42"/>
                </a:cxn>
                <a:cxn ang="0">
                  <a:pos x="26" y="30"/>
                </a:cxn>
                <a:cxn ang="0">
                  <a:pos x="29" y="24"/>
                </a:cxn>
                <a:cxn ang="0">
                  <a:pos x="32" y="18"/>
                </a:cxn>
                <a:cxn ang="0">
                  <a:pos x="34" y="11"/>
                </a:cxn>
                <a:cxn ang="0">
                  <a:pos x="33" y="3"/>
                </a:cxn>
                <a:cxn ang="0">
                  <a:pos x="33" y="3"/>
                </a:cxn>
              </a:cxnLst>
              <a:rect l="0" t="0" r="r" b="b"/>
              <a:pathLst>
                <a:path w="34" h="57">
                  <a:moveTo>
                    <a:pt x="33" y="3"/>
                  </a:moveTo>
                  <a:lnTo>
                    <a:pt x="33" y="3"/>
                  </a:lnTo>
                  <a:lnTo>
                    <a:pt x="32" y="2"/>
                  </a:lnTo>
                  <a:lnTo>
                    <a:pt x="31" y="0"/>
                  </a:lnTo>
                  <a:lnTo>
                    <a:pt x="29" y="0"/>
                  </a:lnTo>
                  <a:lnTo>
                    <a:pt x="28" y="0"/>
                  </a:lnTo>
                  <a:lnTo>
                    <a:pt x="26" y="1"/>
                  </a:lnTo>
                  <a:lnTo>
                    <a:pt x="25" y="2"/>
                  </a:lnTo>
                  <a:lnTo>
                    <a:pt x="24" y="4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5" y="9"/>
                  </a:lnTo>
                  <a:lnTo>
                    <a:pt x="24" y="13"/>
                  </a:lnTo>
                  <a:lnTo>
                    <a:pt x="22" y="19"/>
                  </a:lnTo>
                  <a:lnTo>
                    <a:pt x="18" y="24"/>
                  </a:lnTo>
                  <a:lnTo>
                    <a:pt x="14" y="29"/>
                  </a:lnTo>
                  <a:lnTo>
                    <a:pt x="14" y="29"/>
                  </a:lnTo>
                  <a:lnTo>
                    <a:pt x="6" y="40"/>
                  </a:lnTo>
                  <a:lnTo>
                    <a:pt x="3" y="46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53"/>
                  </a:lnTo>
                  <a:lnTo>
                    <a:pt x="0" y="55"/>
                  </a:lnTo>
                  <a:lnTo>
                    <a:pt x="2" y="56"/>
                  </a:lnTo>
                  <a:lnTo>
                    <a:pt x="3" y="57"/>
                  </a:lnTo>
                  <a:lnTo>
                    <a:pt x="8" y="56"/>
                  </a:lnTo>
                  <a:lnTo>
                    <a:pt x="9" y="55"/>
                  </a:lnTo>
                  <a:lnTo>
                    <a:pt x="10" y="54"/>
                  </a:lnTo>
                  <a:lnTo>
                    <a:pt x="10" y="54"/>
                  </a:lnTo>
                  <a:lnTo>
                    <a:pt x="13" y="48"/>
                  </a:lnTo>
                  <a:lnTo>
                    <a:pt x="17" y="42"/>
                  </a:lnTo>
                  <a:lnTo>
                    <a:pt x="26" y="30"/>
                  </a:lnTo>
                  <a:lnTo>
                    <a:pt x="29" y="24"/>
                  </a:lnTo>
                  <a:lnTo>
                    <a:pt x="32" y="18"/>
                  </a:lnTo>
                  <a:lnTo>
                    <a:pt x="34" y="11"/>
                  </a:lnTo>
                  <a:lnTo>
                    <a:pt x="33" y="3"/>
                  </a:lnTo>
                  <a:lnTo>
                    <a:pt x="33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95" name="Freeform 1108"/>
            <p:cNvSpPr/>
            <p:nvPr/>
          </p:nvSpPr>
          <p:spPr bwMode="auto">
            <a:xfrm>
              <a:off x="6789738" y="1649413"/>
              <a:ext cx="7938" cy="17463"/>
            </a:xfrm>
            <a:custGeom>
              <a:avLst/>
              <a:gdLst/>
              <a:ahLst/>
              <a:cxnLst>
                <a:cxn ang="0">
                  <a:pos x="4" y="4"/>
                </a:cxn>
                <a:cxn ang="0">
                  <a:pos x="4" y="4"/>
                </a:cxn>
                <a:cxn ang="0">
                  <a:pos x="4" y="15"/>
                </a:cxn>
                <a:cxn ang="0">
                  <a:pos x="3" y="20"/>
                </a:cxn>
                <a:cxn ang="0">
                  <a:pos x="1" y="25"/>
                </a:cxn>
                <a:cxn ang="0">
                  <a:pos x="1" y="25"/>
                </a:cxn>
                <a:cxn ang="0">
                  <a:pos x="0" y="27"/>
                </a:cxn>
                <a:cxn ang="0">
                  <a:pos x="0" y="29"/>
                </a:cxn>
                <a:cxn ang="0">
                  <a:pos x="0" y="30"/>
                </a:cxn>
                <a:cxn ang="0">
                  <a:pos x="1" y="32"/>
                </a:cxn>
                <a:cxn ang="0">
                  <a:pos x="3" y="33"/>
                </a:cxn>
                <a:cxn ang="0">
                  <a:pos x="4" y="33"/>
                </a:cxn>
                <a:cxn ang="0">
                  <a:pos x="6" y="33"/>
                </a:cxn>
                <a:cxn ang="0">
                  <a:pos x="9" y="32"/>
                </a:cxn>
                <a:cxn ang="0">
                  <a:pos x="9" y="32"/>
                </a:cxn>
                <a:cxn ang="0">
                  <a:pos x="11" y="29"/>
                </a:cxn>
                <a:cxn ang="0">
                  <a:pos x="12" y="26"/>
                </a:cxn>
                <a:cxn ang="0">
                  <a:pos x="14" y="18"/>
                </a:cxn>
                <a:cxn ang="0">
                  <a:pos x="14" y="11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14" y="2"/>
                </a:cxn>
                <a:cxn ang="0">
                  <a:pos x="13" y="1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6" y="1"/>
                </a:cxn>
                <a:cxn ang="0">
                  <a:pos x="5" y="2"/>
                </a:cxn>
                <a:cxn ang="0">
                  <a:pos x="4" y="4"/>
                </a:cxn>
                <a:cxn ang="0">
                  <a:pos x="4" y="4"/>
                </a:cxn>
              </a:cxnLst>
              <a:rect l="0" t="0" r="r" b="b"/>
              <a:pathLst>
                <a:path w="14" h="33">
                  <a:moveTo>
                    <a:pt x="4" y="4"/>
                  </a:moveTo>
                  <a:lnTo>
                    <a:pt x="4" y="4"/>
                  </a:lnTo>
                  <a:lnTo>
                    <a:pt x="4" y="15"/>
                  </a:lnTo>
                  <a:lnTo>
                    <a:pt x="3" y="20"/>
                  </a:lnTo>
                  <a:lnTo>
                    <a:pt x="1" y="25"/>
                  </a:lnTo>
                  <a:lnTo>
                    <a:pt x="1" y="25"/>
                  </a:lnTo>
                  <a:lnTo>
                    <a:pt x="0" y="27"/>
                  </a:lnTo>
                  <a:lnTo>
                    <a:pt x="0" y="29"/>
                  </a:lnTo>
                  <a:lnTo>
                    <a:pt x="0" y="30"/>
                  </a:lnTo>
                  <a:lnTo>
                    <a:pt x="1" y="32"/>
                  </a:lnTo>
                  <a:lnTo>
                    <a:pt x="3" y="33"/>
                  </a:lnTo>
                  <a:lnTo>
                    <a:pt x="4" y="33"/>
                  </a:lnTo>
                  <a:lnTo>
                    <a:pt x="6" y="33"/>
                  </a:lnTo>
                  <a:lnTo>
                    <a:pt x="9" y="32"/>
                  </a:lnTo>
                  <a:lnTo>
                    <a:pt x="9" y="32"/>
                  </a:lnTo>
                  <a:lnTo>
                    <a:pt x="11" y="29"/>
                  </a:lnTo>
                  <a:lnTo>
                    <a:pt x="12" y="26"/>
                  </a:lnTo>
                  <a:lnTo>
                    <a:pt x="14" y="18"/>
                  </a:lnTo>
                  <a:lnTo>
                    <a:pt x="14" y="11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2"/>
                  </a:lnTo>
                  <a:lnTo>
                    <a:pt x="13" y="1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1"/>
                  </a:lnTo>
                  <a:lnTo>
                    <a:pt x="5" y="2"/>
                  </a:lnTo>
                  <a:lnTo>
                    <a:pt x="4" y="4"/>
                  </a:lnTo>
                  <a:lnTo>
                    <a:pt x="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96" name="Freeform 1109"/>
            <p:cNvSpPr/>
            <p:nvPr/>
          </p:nvSpPr>
          <p:spPr bwMode="auto">
            <a:xfrm>
              <a:off x="6834188" y="1651000"/>
              <a:ext cx="12700" cy="19050"/>
            </a:xfrm>
            <a:custGeom>
              <a:avLst/>
              <a:gdLst/>
              <a:ahLst/>
              <a:cxnLst>
                <a:cxn ang="0">
                  <a:pos x="16" y="3"/>
                </a:cxn>
                <a:cxn ang="0">
                  <a:pos x="16" y="3"/>
                </a:cxn>
                <a:cxn ang="0">
                  <a:pos x="10" y="14"/>
                </a:cxn>
                <a:cxn ang="0">
                  <a:pos x="6" y="21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1" y="27"/>
                </a:cxn>
                <a:cxn ang="0">
                  <a:pos x="0" y="29"/>
                </a:cxn>
                <a:cxn ang="0">
                  <a:pos x="1" y="31"/>
                </a:cxn>
                <a:cxn ang="0">
                  <a:pos x="2" y="32"/>
                </a:cxn>
                <a:cxn ang="0">
                  <a:pos x="3" y="33"/>
                </a:cxn>
                <a:cxn ang="0">
                  <a:pos x="5" y="34"/>
                </a:cxn>
                <a:cxn ang="0">
                  <a:pos x="8" y="33"/>
                </a:cxn>
                <a:cxn ang="0">
                  <a:pos x="9" y="32"/>
                </a:cxn>
                <a:cxn ang="0">
                  <a:pos x="9" y="32"/>
                </a:cxn>
                <a:cxn ang="0">
                  <a:pos x="14" y="27"/>
                </a:cxn>
                <a:cxn ang="0">
                  <a:pos x="17" y="21"/>
                </a:cxn>
                <a:cxn ang="0">
                  <a:pos x="24" y="7"/>
                </a:cxn>
                <a:cxn ang="0">
                  <a:pos x="24" y="7"/>
                </a:cxn>
                <a:cxn ang="0">
                  <a:pos x="24" y="5"/>
                </a:cxn>
                <a:cxn ang="0">
                  <a:pos x="24" y="4"/>
                </a:cxn>
                <a:cxn ang="0">
                  <a:pos x="23" y="2"/>
                </a:cxn>
                <a:cxn ang="0">
                  <a:pos x="22" y="1"/>
                </a:cxn>
                <a:cxn ang="0">
                  <a:pos x="20" y="0"/>
                </a:cxn>
                <a:cxn ang="0">
                  <a:pos x="18" y="0"/>
                </a:cxn>
                <a:cxn ang="0">
                  <a:pos x="17" y="1"/>
                </a:cxn>
                <a:cxn ang="0">
                  <a:pos x="16" y="3"/>
                </a:cxn>
                <a:cxn ang="0">
                  <a:pos x="16" y="3"/>
                </a:cxn>
              </a:cxnLst>
              <a:rect l="0" t="0" r="r" b="b"/>
              <a:pathLst>
                <a:path w="24" h="34">
                  <a:moveTo>
                    <a:pt x="16" y="3"/>
                  </a:moveTo>
                  <a:lnTo>
                    <a:pt x="16" y="3"/>
                  </a:lnTo>
                  <a:lnTo>
                    <a:pt x="10" y="14"/>
                  </a:lnTo>
                  <a:lnTo>
                    <a:pt x="6" y="21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1" y="27"/>
                  </a:lnTo>
                  <a:lnTo>
                    <a:pt x="0" y="29"/>
                  </a:lnTo>
                  <a:lnTo>
                    <a:pt x="1" y="31"/>
                  </a:lnTo>
                  <a:lnTo>
                    <a:pt x="2" y="32"/>
                  </a:lnTo>
                  <a:lnTo>
                    <a:pt x="3" y="33"/>
                  </a:lnTo>
                  <a:lnTo>
                    <a:pt x="5" y="34"/>
                  </a:lnTo>
                  <a:lnTo>
                    <a:pt x="8" y="33"/>
                  </a:lnTo>
                  <a:lnTo>
                    <a:pt x="9" y="32"/>
                  </a:lnTo>
                  <a:lnTo>
                    <a:pt x="9" y="32"/>
                  </a:lnTo>
                  <a:lnTo>
                    <a:pt x="14" y="27"/>
                  </a:lnTo>
                  <a:lnTo>
                    <a:pt x="17" y="21"/>
                  </a:lnTo>
                  <a:lnTo>
                    <a:pt x="24" y="7"/>
                  </a:lnTo>
                  <a:lnTo>
                    <a:pt x="24" y="7"/>
                  </a:lnTo>
                  <a:lnTo>
                    <a:pt x="24" y="5"/>
                  </a:lnTo>
                  <a:lnTo>
                    <a:pt x="24" y="4"/>
                  </a:lnTo>
                  <a:lnTo>
                    <a:pt x="23" y="2"/>
                  </a:lnTo>
                  <a:lnTo>
                    <a:pt x="22" y="1"/>
                  </a:lnTo>
                  <a:lnTo>
                    <a:pt x="20" y="0"/>
                  </a:lnTo>
                  <a:lnTo>
                    <a:pt x="18" y="0"/>
                  </a:lnTo>
                  <a:lnTo>
                    <a:pt x="17" y="1"/>
                  </a:lnTo>
                  <a:lnTo>
                    <a:pt x="16" y="3"/>
                  </a:lnTo>
                  <a:lnTo>
                    <a:pt x="1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97" name="Freeform 1110"/>
            <p:cNvSpPr/>
            <p:nvPr/>
          </p:nvSpPr>
          <p:spPr bwMode="auto">
            <a:xfrm>
              <a:off x="6205538" y="1625600"/>
              <a:ext cx="25400" cy="23813"/>
            </a:xfrm>
            <a:custGeom>
              <a:avLst/>
              <a:gdLst/>
              <a:ahLst/>
              <a:cxnLst>
                <a:cxn ang="0">
                  <a:pos x="43" y="0"/>
                </a:cxn>
                <a:cxn ang="0">
                  <a:pos x="43" y="0"/>
                </a:cxn>
                <a:cxn ang="0">
                  <a:pos x="37" y="2"/>
                </a:cxn>
                <a:cxn ang="0">
                  <a:pos x="31" y="4"/>
                </a:cxn>
                <a:cxn ang="0">
                  <a:pos x="24" y="8"/>
                </a:cxn>
                <a:cxn ang="0">
                  <a:pos x="19" y="14"/>
                </a:cxn>
                <a:cxn ang="0">
                  <a:pos x="11" y="25"/>
                </a:cxn>
                <a:cxn ang="0">
                  <a:pos x="2" y="35"/>
                </a:cxn>
                <a:cxn ang="0">
                  <a:pos x="2" y="35"/>
                </a:cxn>
                <a:cxn ang="0">
                  <a:pos x="0" y="37"/>
                </a:cxn>
                <a:cxn ang="0">
                  <a:pos x="0" y="38"/>
                </a:cxn>
                <a:cxn ang="0">
                  <a:pos x="0" y="41"/>
                </a:cxn>
                <a:cxn ang="0">
                  <a:pos x="2" y="42"/>
                </a:cxn>
                <a:cxn ang="0">
                  <a:pos x="4" y="43"/>
                </a:cxn>
                <a:cxn ang="0">
                  <a:pos x="5" y="44"/>
                </a:cxn>
                <a:cxn ang="0">
                  <a:pos x="7" y="44"/>
                </a:cxn>
                <a:cxn ang="0">
                  <a:pos x="9" y="42"/>
                </a:cxn>
                <a:cxn ang="0">
                  <a:pos x="9" y="42"/>
                </a:cxn>
                <a:cxn ang="0">
                  <a:pos x="16" y="33"/>
                </a:cxn>
                <a:cxn ang="0">
                  <a:pos x="23" y="25"/>
                </a:cxn>
                <a:cxn ang="0">
                  <a:pos x="23" y="25"/>
                </a:cxn>
                <a:cxn ang="0">
                  <a:pos x="27" y="20"/>
                </a:cxn>
                <a:cxn ang="0">
                  <a:pos x="32" y="16"/>
                </a:cxn>
                <a:cxn ang="0">
                  <a:pos x="37" y="12"/>
                </a:cxn>
                <a:cxn ang="0">
                  <a:pos x="40" y="10"/>
                </a:cxn>
                <a:cxn ang="0">
                  <a:pos x="43" y="10"/>
                </a:cxn>
                <a:cxn ang="0">
                  <a:pos x="43" y="10"/>
                </a:cxn>
                <a:cxn ang="0">
                  <a:pos x="45" y="9"/>
                </a:cxn>
                <a:cxn ang="0">
                  <a:pos x="46" y="8"/>
                </a:cxn>
                <a:cxn ang="0">
                  <a:pos x="47" y="6"/>
                </a:cxn>
                <a:cxn ang="0">
                  <a:pos x="48" y="5"/>
                </a:cxn>
                <a:cxn ang="0">
                  <a:pos x="47" y="3"/>
                </a:cxn>
                <a:cxn ang="0">
                  <a:pos x="46" y="2"/>
                </a:cxn>
                <a:cxn ang="0">
                  <a:pos x="45" y="1"/>
                </a:cxn>
                <a:cxn ang="0">
                  <a:pos x="43" y="0"/>
                </a:cxn>
                <a:cxn ang="0">
                  <a:pos x="43" y="0"/>
                </a:cxn>
              </a:cxnLst>
              <a:rect l="0" t="0" r="r" b="b"/>
              <a:pathLst>
                <a:path w="48" h="44">
                  <a:moveTo>
                    <a:pt x="43" y="0"/>
                  </a:moveTo>
                  <a:lnTo>
                    <a:pt x="43" y="0"/>
                  </a:lnTo>
                  <a:lnTo>
                    <a:pt x="37" y="2"/>
                  </a:lnTo>
                  <a:lnTo>
                    <a:pt x="31" y="4"/>
                  </a:lnTo>
                  <a:lnTo>
                    <a:pt x="24" y="8"/>
                  </a:lnTo>
                  <a:lnTo>
                    <a:pt x="19" y="14"/>
                  </a:lnTo>
                  <a:lnTo>
                    <a:pt x="11" y="25"/>
                  </a:lnTo>
                  <a:lnTo>
                    <a:pt x="2" y="35"/>
                  </a:lnTo>
                  <a:lnTo>
                    <a:pt x="2" y="35"/>
                  </a:lnTo>
                  <a:lnTo>
                    <a:pt x="0" y="37"/>
                  </a:lnTo>
                  <a:lnTo>
                    <a:pt x="0" y="38"/>
                  </a:lnTo>
                  <a:lnTo>
                    <a:pt x="0" y="41"/>
                  </a:lnTo>
                  <a:lnTo>
                    <a:pt x="2" y="42"/>
                  </a:lnTo>
                  <a:lnTo>
                    <a:pt x="4" y="43"/>
                  </a:lnTo>
                  <a:lnTo>
                    <a:pt x="5" y="44"/>
                  </a:lnTo>
                  <a:lnTo>
                    <a:pt x="7" y="44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16" y="33"/>
                  </a:lnTo>
                  <a:lnTo>
                    <a:pt x="23" y="25"/>
                  </a:lnTo>
                  <a:lnTo>
                    <a:pt x="23" y="25"/>
                  </a:lnTo>
                  <a:lnTo>
                    <a:pt x="27" y="20"/>
                  </a:lnTo>
                  <a:lnTo>
                    <a:pt x="32" y="16"/>
                  </a:lnTo>
                  <a:lnTo>
                    <a:pt x="37" y="12"/>
                  </a:lnTo>
                  <a:lnTo>
                    <a:pt x="40" y="10"/>
                  </a:lnTo>
                  <a:lnTo>
                    <a:pt x="43" y="10"/>
                  </a:lnTo>
                  <a:lnTo>
                    <a:pt x="43" y="10"/>
                  </a:lnTo>
                  <a:lnTo>
                    <a:pt x="45" y="9"/>
                  </a:lnTo>
                  <a:lnTo>
                    <a:pt x="46" y="8"/>
                  </a:lnTo>
                  <a:lnTo>
                    <a:pt x="47" y="6"/>
                  </a:lnTo>
                  <a:lnTo>
                    <a:pt x="48" y="5"/>
                  </a:lnTo>
                  <a:lnTo>
                    <a:pt x="47" y="3"/>
                  </a:lnTo>
                  <a:lnTo>
                    <a:pt x="46" y="2"/>
                  </a:lnTo>
                  <a:lnTo>
                    <a:pt x="45" y="1"/>
                  </a:lnTo>
                  <a:lnTo>
                    <a:pt x="43" y="0"/>
                  </a:lnTo>
                  <a:lnTo>
                    <a:pt x="43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98" name="Freeform 1111"/>
            <p:cNvSpPr/>
            <p:nvPr/>
          </p:nvSpPr>
          <p:spPr bwMode="auto">
            <a:xfrm>
              <a:off x="6478588" y="1447800"/>
              <a:ext cx="28575" cy="39688"/>
            </a:xfrm>
            <a:custGeom>
              <a:avLst/>
              <a:gdLst/>
              <a:ahLst/>
              <a:cxnLst>
                <a:cxn ang="0">
                  <a:pos x="44" y="3"/>
                </a:cxn>
                <a:cxn ang="0">
                  <a:pos x="44" y="3"/>
                </a:cxn>
                <a:cxn ang="0">
                  <a:pos x="41" y="13"/>
                </a:cxn>
                <a:cxn ang="0">
                  <a:pos x="37" y="21"/>
                </a:cxn>
                <a:cxn ang="0">
                  <a:pos x="32" y="29"/>
                </a:cxn>
                <a:cxn ang="0">
                  <a:pos x="27" y="38"/>
                </a:cxn>
                <a:cxn ang="0">
                  <a:pos x="14" y="51"/>
                </a:cxn>
                <a:cxn ang="0">
                  <a:pos x="1" y="66"/>
                </a:cxn>
                <a:cxn ang="0">
                  <a:pos x="1" y="66"/>
                </a:cxn>
                <a:cxn ang="0">
                  <a:pos x="0" y="67"/>
                </a:cxn>
                <a:cxn ang="0">
                  <a:pos x="0" y="69"/>
                </a:cxn>
                <a:cxn ang="0">
                  <a:pos x="1" y="71"/>
                </a:cxn>
                <a:cxn ang="0">
                  <a:pos x="2" y="72"/>
                </a:cxn>
                <a:cxn ang="0">
                  <a:pos x="3" y="73"/>
                </a:cxn>
                <a:cxn ang="0">
                  <a:pos x="5" y="73"/>
                </a:cxn>
                <a:cxn ang="0">
                  <a:pos x="6" y="73"/>
                </a:cxn>
                <a:cxn ang="0">
                  <a:pos x="8" y="72"/>
                </a:cxn>
                <a:cxn ang="0">
                  <a:pos x="8" y="72"/>
                </a:cxn>
                <a:cxn ang="0">
                  <a:pos x="22" y="57"/>
                </a:cxn>
                <a:cxn ang="0">
                  <a:pos x="35" y="42"/>
                </a:cxn>
                <a:cxn ang="0">
                  <a:pos x="41" y="33"/>
                </a:cxn>
                <a:cxn ang="0">
                  <a:pos x="46" y="25"/>
                </a:cxn>
                <a:cxn ang="0">
                  <a:pos x="50" y="16"/>
                </a:cxn>
                <a:cxn ang="0">
                  <a:pos x="53" y="7"/>
                </a:cxn>
                <a:cxn ang="0">
                  <a:pos x="53" y="7"/>
                </a:cxn>
                <a:cxn ang="0">
                  <a:pos x="53" y="4"/>
                </a:cxn>
                <a:cxn ang="0">
                  <a:pos x="52" y="2"/>
                </a:cxn>
                <a:cxn ang="0">
                  <a:pos x="51" y="1"/>
                </a:cxn>
                <a:cxn ang="0">
                  <a:pos x="50" y="0"/>
                </a:cxn>
                <a:cxn ang="0">
                  <a:pos x="48" y="0"/>
                </a:cxn>
                <a:cxn ang="0">
                  <a:pos x="46" y="1"/>
                </a:cxn>
                <a:cxn ang="0">
                  <a:pos x="45" y="2"/>
                </a:cxn>
                <a:cxn ang="0">
                  <a:pos x="44" y="3"/>
                </a:cxn>
                <a:cxn ang="0">
                  <a:pos x="44" y="3"/>
                </a:cxn>
              </a:cxnLst>
              <a:rect l="0" t="0" r="r" b="b"/>
              <a:pathLst>
                <a:path w="53" h="73">
                  <a:moveTo>
                    <a:pt x="44" y="3"/>
                  </a:moveTo>
                  <a:lnTo>
                    <a:pt x="44" y="3"/>
                  </a:lnTo>
                  <a:lnTo>
                    <a:pt x="41" y="13"/>
                  </a:lnTo>
                  <a:lnTo>
                    <a:pt x="37" y="21"/>
                  </a:lnTo>
                  <a:lnTo>
                    <a:pt x="32" y="29"/>
                  </a:lnTo>
                  <a:lnTo>
                    <a:pt x="27" y="38"/>
                  </a:lnTo>
                  <a:lnTo>
                    <a:pt x="14" y="51"/>
                  </a:lnTo>
                  <a:lnTo>
                    <a:pt x="1" y="66"/>
                  </a:lnTo>
                  <a:lnTo>
                    <a:pt x="1" y="66"/>
                  </a:lnTo>
                  <a:lnTo>
                    <a:pt x="0" y="67"/>
                  </a:lnTo>
                  <a:lnTo>
                    <a:pt x="0" y="69"/>
                  </a:lnTo>
                  <a:lnTo>
                    <a:pt x="1" y="71"/>
                  </a:lnTo>
                  <a:lnTo>
                    <a:pt x="2" y="72"/>
                  </a:lnTo>
                  <a:lnTo>
                    <a:pt x="3" y="73"/>
                  </a:lnTo>
                  <a:lnTo>
                    <a:pt x="5" y="73"/>
                  </a:lnTo>
                  <a:lnTo>
                    <a:pt x="6" y="73"/>
                  </a:lnTo>
                  <a:lnTo>
                    <a:pt x="8" y="72"/>
                  </a:lnTo>
                  <a:lnTo>
                    <a:pt x="8" y="72"/>
                  </a:lnTo>
                  <a:lnTo>
                    <a:pt x="22" y="57"/>
                  </a:lnTo>
                  <a:lnTo>
                    <a:pt x="35" y="42"/>
                  </a:lnTo>
                  <a:lnTo>
                    <a:pt x="41" y="33"/>
                  </a:lnTo>
                  <a:lnTo>
                    <a:pt x="46" y="25"/>
                  </a:lnTo>
                  <a:lnTo>
                    <a:pt x="50" y="16"/>
                  </a:lnTo>
                  <a:lnTo>
                    <a:pt x="53" y="7"/>
                  </a:lnTo>
                  <a:lnTo>
                    <a:pt x="53" y="7"/>
                  </a:lnTo>
                  <a:lnTo>
                    <a:pt x="53" y="4"/>
                  </a:lnTo>
                  <a:lnTo>
                    <a:pt x="52" y="2"/>
                  </a:lnTo>
                  <a:lnTo>
                    <a:pt x="51" y="1"/>
                  </a:lnTo>
                  <a:lnTo>
                    <a:pt x="50" y="0"/>
                  </a:lnTo>
                  <a:lnTo>
                    <a:pt x="48" y="0"/>
                  </a:lnTo>
                  <a:lnTo>
                    <a:pt x="46" y="1"/>
                  </a:lnTo>
                  <a:lnTo>
                    <a:pt x="45" y="2"/>
                  </a:lnTo>
                  <a:lnTo>
                    <a:pt x="44" y="3"/>
                  </a:lnTo>
                  <a:lnTo>
                    <a:pt x="44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99" name="Freeform 1112"/>
            <p:cNvSpPr/>
            <p:nvPr/>
          </p:nvSpPr>
          <p:spPr bwMode="auto">
            <a:xfrm>
              <a:off x="6535738" y="1462088"/>
              <a:ext cx="31750" cy="34925"/>
            </a:xfrm>
            <a:custGeom>
              <a:avLst/>
              <a:gdLst/>
              <a:ahLst/>
              <a:cxnLst>
                <a:cxn ang="0">
                  <a:pos x="54" y="1"/>
                </a:cxn>
                <a:cxn ang="0">
                  <a:pos x="54" y="1"/>
                </a:cxn>
                <a:cxn ang="0">
                  <a:pos x="45" y="5"/>
                </a:cxn>
                <a:cxn ang="0">
                  <a:pos x="37" y="11"/>
                </a:cxn>
                <a:cxn ang="0">
                  <a:pos x="28" y="18"/>
                </a:cxn>
                <a:cxn ang="0">
                  <a:pos x="21" y="25"/>
                </a:cxn>
                <a:cxn ang="0">
                  <a:pos x="14" y="33"/>
                </a:cxn>
                <a:cxn ang="0">
                  <a:pos x="9" y="43"/>
                </a:cxn>
                <a:cxn ang="0">
                  <a:pos x="5" y="52"/>
                </a:cxn>
                <a:cxn ang="0">
                  <a:pos x="0" y="61"/>
                </a:cxn>
                <a:cxn ang="0">
                  <a:pos x="0" y="61"/>
                </a:cxn>
                <a:cxn ang="0">
                  <a:pos x="0" y="63"/>
                </a:cxn>
                <a:cxn ang="0">
                  <a:pos x="1" y="65"/>
                </a:cxn>
                <a:cxn ang="0">
                  <a:pos x="2" y="67"/>
                </a:cxn>
                <a:cxn ang="0">
                  <a:pos x="3" y="68"/>
                </a:cxn>
                <a:cxn ang="0">
                  <a:pos x="6" y="68"/>
                </a:cxn>
                <a:cxn ang="0">
                  <a:pos x="8" y="67"/>
                </a:cxn>
                <a:cxn ang="0">
                  <a:pos x="9" y="65"/>
                </a:cxn>
                <a:cxn ang="0">
                  <a:pos x="10" y="63"/>
                </a:cxn>
                <a:cxn ang="0">
                  <a:pos x="10" y="63"/>
                </a:cxn>
                <a:cxn ang="0">
                  <a:pos x="13" y="55"/>
                </a:cxn>
                <a:cxn ang="0">
                  <a:pos x="17" y="47"/>
                </a:cxn>
                <a:cxn ang="0">
                  <a:pos x="22" y="40"/>
                </a:cxn>
                <a:cxn ang="0">
                  <a:pos x="27" y="31"/>
                </a:cxn>
                <a:cxn ang="0">
                  <a:pos x="35" y="25"/>
                </a:cxn>
                <a:cxn ang="0">
                  <a:pos x="41" y="19"/>
                </a:cxn>
                <a:cxn ang="0">
                  <a:pos x="49" y="14"/>
                </a:cxn>
                <a:cxn ang="0">
                  <a:pos x="57" y="11"/>
                </a:cxn>
                <a:cxn ang="0">
                  <a:pos x="57" y="11"/>
                </a:cxn>
                <a:cxn ang="0">
                  <a:pos x="59" y="10"/>
                </a:cxn>
                <a:cxn ang="0">
                  <a:pos x="60" y="7"/>
                </a:cxn>
                <a:cxn ang="0">
                  <a:pos x="60" y="4"/>
                </a:cxn>
                <a:cxn ang="0">
                  <a:pos x="59" y="2"/>
                </a:cxn>
                <a:cxn ang="0">
                  <a:pos x="58" y="1"/>
                </a:cxn>
                <a:cxn ang="0">
                  <a:pos x="56" y="0"/>
                </a:cxn>
                <a:cxn ang="0">
                  <a:pos x="54" y="1"/>
                </a:cxn>
                <a:cxn ang="0">
                  <a:pos x="54" y="1"/>
                </a:cxn>
              </a:cxnLst>
              <a:rect l="0" t="0" r="r" b="b"/>
              <a:pathLst>
                <a:path w="60" h="68">
                  <a:moveTo>
                    <a:pt x="54" y="1"/>
                  </a:moveTo>
                  <a:lnTo>
                    <a:pt x="54" y="1"/>
                  </a:lnTo>
                  <a:lnTo>
                    <a:pt x="45" y="5"/>
                  </a:lnTo>
                  <a:lnTo>
                    <a:pt x="37" y="11"/>
                  </a:lnTo>
                  <a:lnTo>
                    <a:pt x="28" y="18"/>
                  </a:lnTo>
                  <a:lnTo>
                    <a:pt x="21" y="25"/>
                  </a:lnTo>
                  <a:lnTo>
                    <a:pt x="14" y="33"/>
                  </a:lnTo>
                  <a:lnTo>
                    <a:pt x="9" y="43"/>
                  </a:lnTo>
                  <a:lnTo>
                    <a:pt x="5" y="52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63"/>
                  </a:lnTo>
                  <a:lnTo>
                    <a:pt x="1" y="65"/>
                  </a:lnTo>
                  <a:lnTo>
                    <a:pt x="2" y="67"/>
                  </a:lnTo>
                  <a:lnTo>
                    <a:pt x="3" y="68"/>
                  </a:lnTo>
                  <a:lnTo>
                    <a:pt x="6" y="68"/>
                  </a:lnTo>
                  <a:lnTo>
                    <a:pt x="8" y="67"/>
                  </a:lnTo>
                  <a:lnTo>
                    <a:pt x="9" y="65"/>
                  </a:lnTo>
                  <a:lnTo>
                    <a:pt x="10" y="63"/>
                  </a:lnTo>
                  <a:lnTo>
                    <a:pt x="10" y="63"/>
                  </a:lnTo>
                  <a:lnTo>
                    <a:pt x="13" y="55"/>
                  </a:lnTo>
                  <a:lnTo>
                    <a:pt x="17" y="47"/>
                  </a:lnTo>
                  <a:lnTo>
                    <a:pt x="22" y="40"/>
                  </a:lnTo>
                  <a:lnTo>
                    <a:pt x="27" y="31"/>
                  </a:lnTo>
                  <a:lnTo>
                    <a:pt x="35" y="25"/>
                  </a:lnTo>
                  <a:lnTo>
                    <a:pt x="41" y="19"/>
                  </a:lnTo>
                  <a:lnTo>
                    <a:pt x="49" y="14"/>
                  </a:lnTo>
                  <a:lnTo>
                    <a:pt x="57" y="11"/>
                  </a:lnTo>
                  <a:lnTo>
                    <a:pt x="57" y="11"/>
                  </a:lnTo>
                  <a:lnTo>
                    <a:pt x="59" y="10"/>
                  </a:lnTo>
                  <a:lnTo>
                    <a:pt x="60" y="7"/>
                  </a:lnTo>
                  <a:lnTo>
                    <a:pt x="60" y="4"/>
                  </a:lnTo>
                  <a:lnTo>
                    <a:pt x="59" y="2"/>
                  </a:lnTo>
                  <a:lnTo>
                    <a:pt x="58" y="1"/>
                  </a:lnTo>
                  <a:lnTo>
                    <a:pt x="56" y="0"/>
                  </a:lnTo>
                  <a:lnTo>
                    <a:pt x="54" y="1"/>
                  </a:lnTo>
                  <a:lnTo>
                    <a:pt x="54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00" name="Freeform 1113"/>
            <p:cNvSpPr/>
            <p:nvPr/>
          </p:nvSpPr>
          <p:spPr bwMode="auto">
            <a:xfrm>
              <a:off x="6602413" y="1468438"/>
              <a:ext cx="19050" cy="34925"/>
            </a:xfrm>
            <a:custGeom>
              <a:avLst/>
              <a:gdLst/>
              <a:ahLst/>
              <a:cxnLst>
                <a:cxn ang="0">
                  <a:pos x="26" y="3"/>
                </a:cxn>
                <a:cxn ang="0">
                  <a:pos x="26" y="3"/>
                </a:cxn>
                <a:cxn ang="0">
                  <a:pos x="20" y="17"/>
                </a:cxn>
                <a:cxn ang="0">
                  <a:pos x="13" y="32"/>
                </a:cxn>
                <a:cxn ang="0">
                  <a:pos x="6" y="45"/>
                </a:cxn>
                <a:cxn ang="0">
                  <a:pos x="1" y="60"/>
                </a:cxn>
                <a:cxn ang="0">
                  <a:pos x="1" y="60"/>
                </a:cxn>
                <a:cxn ang="0">
                  <a:pos x="0" y="62"/>
                </a:cxn>
                <a:cxn ang="0">
                  <a:pos x="1" y="64"/>
                </a:cxn>
                <a:cxn ang="0">
                  <a:pos x="2" y="65"/>
                </a:cxn>
                <a:cxn ang="0">
                  <a:pos x="4" y="66"/>
                </a:cxn>
                <a:cxn ang="0">
                  <a:pos x="7" y="65"/>
                </a:cxn>
                <a:cxn ang="0">
                  <a:pos x="8" y="64"/>
                </a:cxn>
                <a:cxn ang="0">
                  <a:pos x="10" y="63"/>
                </a:cxn>
                <a:cxn ang="0">
                  <a:pos x="10" y="63"/>
                </a:cxn>
                <a:cxn ang="0">
                  <a:pos x="15" y="48"/>
                </a:cxn>
                <a:cxn ang="0">
                  <a:pos x="23" y="34"/>
                </a:cxn>
                <a:cxn ang="0">
                  <a:pos x="29" y="20"/>
                </a:cxn>
                <a:cxn ang="0">
                  <a:pos x="35" y="6"/>
                </a:cxn>
                <a:cxn ang="0">
                  <a:pos x="35" y="6"/>
                </a:cxn>
                <a:cxn ang="0">
                  <a:pos x="35" y="4"/>
                </a:cxn>
                <a:cxn ang="0">
                  <a:pos x="35" y="2"/>
                </a:cxn>
                <a:cxn ang="0">
                  <a:pos x="34" y="1"/>
                </a:cxn>
                <a:cxn ang="0">
                  <a:pos x="32" y="0"/>
                </a:cxn>
                <a:cxn ang="0">
                  <a:pos x="30" y="0"/>
                </a:cxn>
                <a:cxn ang="0">
                  <a:pos x="29" y="0"/>
                </a:cxn>
                <a:cxn ang="0">
                  <a:pos x="27" y="1"/>
                </a:cxn>
                <a:cxn ang="0">
                  <a:pos x="26" y="3"/>
                </a:cxn>
                <a:cxn ang="0">
                  <a:pos x="26" y="3"/>
                </a:cxn>
              </a:cxnLst>
              <a:rect l="0" t="0" r="r" b="b"/>
              <a:pathLst>
                <a:path w="35" h="66">
                  <a:moveTo>
                    <a:pt x="26" y="3"/>
                  </a:moveTo>
                  <a:lnTo>
                    <a:pt x="26" y="3"/>
                  </a:lnTo>
                  <a:lnTo>
                    <a:pt x="20" y="17"/>
                  </a:lnTo>
                  <a:lnTo>
                    <a:pt x="13" y="32"/>
                  </a:lnTo>
                  <a:lnTo>
                    <a:pt x="6" y="45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0" y="62"/>
                  </a:lnTo>
                  <a:lnTo>
                    <a:pt x="1" y="64"/>
                  </a:lnTo>
                  <a:lnTo>
                    <a:pt x="2" y="65"/>
                  </a:lnTo>
                  <a:lnTo>
                    <a:pt x="4" y="66"/>
                  </a:lnTo>
                  <a:lnTo>
                    <a:pt x="7" y="65"/>
                  </a:lnTo>
                  <a:lnTo>
                    <a:pt x="8" y="64"/>
                  </a:lnTo>
                  <a:lnTo>
                    <a:pt x="10" y="63"/>
                  </a:lnTo>
                  <a:lnTo>
                    <a:pt x="10" y="63"/>
                  </a:lnTo>
                  <a:lnTo>
                    <a:pt x="15" y="48"/>
                  </a:lnTo>
                  <a:lnTo>
                    <a:pt x="23" y="34"/>
                  </a:lnTo>
                  <a:lnTo>
                    <a:pt x="29" y="20"/>
                  </a:lnTo>
                  <a:lnTo>
                    <a:pt x="35" y="6"/>
                  </a:lnTo>
                  <a:lnTo>
                    <a:pt x="35" y="6"/>
                  </a:lnTo>
                  <a:lnTo>
                    <a:pt x="35" y="4"/>
                  </a:lnTo>
                  <a:lnTo>
                    <a:pt x="35" y="2"/>
                  </a:lnTo>
                  <a:lnTo>
                    <a:pt x="34" y="1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29" y="0"/>
                  </a:lnTo>
                  <a:lnTo>
                    <a:pt x="27" y="1"/>
                  </a:lnTo>
                  <a:lnTo>
                    <a:pt x="26" y="3"/>
                  </a:lnTo>
                  <a:lnTo>
                    <a:pt x="2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01" name="Freeform 1114"/>
            <p:cNvSpPr/>
            <p:nvPr/>
          </p:nvSpPr>
          <p:spPr bwMode="auto">
            <a:xfrm>
              <a:off x="6119813" y="1331913"/>
              <a:ext cx="788988" cy="425450"/>
            </a:xfrm>
            <a:custGeom>
              <a:avLst/>
              <a:gdLst/>
              <a:ahLst/>
              <a:cxnLst>
                <a:cxn ang="0">
                  <a:pos x="1188" y="803"/>
                </a:cxn>
                <a:cxn ang="0">
                  <a:pos x="1171" y="793"/>
                </a:cxn>
                <a:cxn ang="0">
                  <a:pos x="1173" y="773"/>
                </a:cxn>
                <a:cxn ang="0">
                  <a:pos x="1232" y="767"/>
                </a:cxn>
                <a:cxn ang="0">
                  <a:pos x="1381" y="767"/>
                </a:cxn>
                <a:cxn ang="0">
                  <a:pos x="1417" y="753"/>
                </a:cxn>
                <a:cxn ang="0">
                  <a:pos x="1451" y="693"/>
                </a:cxn>
                <a:cxn ang="0">
                  <a:pos x="1449" y="459"/>
                </a:cxn>
                <a:cxn ang="0">
                  <a:pos x="1450" y="293"/>
                </a:cxn>
                <a:cxn ang="0">
                  <a:pos x="1442" y="200"/>
                </a:cxn>
                <a:cxn ang="0">
                  <a:pos x="1413" y="105"/>
                </a:cxn>
                <a:cxn ang="0">
                  <a:pos x="1383" y="76"/>
                </a:cxn>
                <a:cxn ang="0">
                  <a:pos x="1309" y="56"/>
                </a:cxn>
                <a:cxn ang="0">
                  <a:pos x="822" y="52"/>
                </a:cxn>
                <a:cxn ang="0">
                  <a:pos x="546" y="48"/>
                </a:cxn>
                <a:cxn ang="0">
                  <a:pos x="364" y="39"/>
                </a:cxn>
                <a:cxn ang="0">
                  <a:pos x="197" y="39"/>
                </a:cxn>
                <a:cxn ang="0">
                  <a:pos x="89" y="50"/>
                </a:cxn>
                <a:cxn ang="0">
                  <a:pos x="51" y="73"/>
                </a:cxn>
                <a:cxn ang="0">
                  <a:pos x="50" y="129"/>
                </a:cxn>
                <a:cxn ang="0">
                  <a:pos x="54" y="239"/>
                </a:cxn>
                <a:cxn ang="0">
                  <a:pos x="46" y="333"/>
                </a:cxn>
                <a:cxn ang="0">
                  <a:pos x="38" y="442"/>
                </a:cxn>
                <a:cxn ang="0">
                  <a:pos x="44" y="504"/>
                </a:cxn>
                <a:cxn ang="0">
                  <a:pos x="51" y="570"/>
                </a:cxn>
                <a:cxn ang="0">
                  <a:pos x="50" y="659"/>
                </a:cxn>
                <a:cxn ang="0">
                  <a:pos x="43" y="693"/>
                </a:cxn>
                <a:cxn ang="0">
                  <a:pos x="71" y="750"/>
                </a:cxn>
                <a:cxn ang="0">
                  <a:pos x="188" y="760"/>
                </a:cxn>
                <a:cxn ang="0">
                  <a:pos x="292" y="767"/>
                </a:cxn>
                <a:cxn ang="0">
                  <a:pos x="306" y="785"/>
                </a:cxn>
                <a:cxn ang="0">
                  <a:pos x="295" y="802"/>
                </a:cxn>
                <a:cxn ang="0">
                  <a:pos x="157" y="799"/>
                </a:cxn>
                <a:cxn ang="0">
                  <a:pos x="79" y="790"/>
                </a:cxn>
                <a:cxn ang="0">
                  <a:pos x="26" y="765"/>
                </a:cxn>
                <a:cxn ang="0">
                  <a:pos x="11" y="716"/>
                </a:cxn>
                <a:cxn ang="0">
                  <a:pos x="1" y="701"/>
                </a:cxn>
                <a:cxn ang="0">
                  <a:pos x="7" y="684"/>
                </a:cxn>
                <a:cxn ang="0">
                  <a:pos x="9" y="650"/>
                </a:cxn>
                <a:cxn ang="0">
                  <a:pos x="13" y="631"/>
                </a:cxn>
                <a:cxn ang="0">
                  <a:pos x="13" y="555"/>
                </a:cxn>
                <a:cxn ang="0">
                  <a:pos x="1" y="458"/>
                </a:cxn>
                <a:cxn ang="0">
                  <a:pos x="8" y="326"/>
                </a:cxn>
                <a:cxn ang="0">
                  <a:pos x="13" y="177"/>
                </a:cxn>
                <a:cxn ang="0">
                  <a:pos x="10" y="94"/>
                </a:cxn>
                <a:cxn ang="0">
                  <a:pos x="28" y="42"/>
                </a:cxn>
                <a:cxn ang="0">
                  <a:pos x="88" y="13"/>
                </a:cxn>
                <a:cxn ang="0">
                  <a:pos x="158" y="3"/>
                </a:cxn>
                <a:cxn ang="0">
                  <a:pos x="336" y="1"/>
                </a:cxn>
                <a:cxn ang="0">
                  <a:pos x="713" y="12"/>
                </a:cxn>
                <a:cxn ang="0">
                  <a:pos x="1090" y="18"/>
                </a:cxn>
                <a:cxn ang="0">
                  <a:pos x="1265" y="15"/>
                </a:cxn>
                <a:cxn ang="0">
                  <a:pos x="1343" y="21"/>
                </a:cxn>
                <a:cxn ang="0">
                  <a:pos x="1416" y="54"/>
                </a:cxn>
                <a:cxn ang="0">
                  <a:pos x="1456" y="110"/>
                </a:cxn>
                <a:cxn ang="0">
                  <a:pos x="1479" y="190"/>
                </a:cxn>
                <a:cxn ang="0">
                  <a:pos x="1485" y="306"/>
                </a:cxn>
                <a:cxn ang="0">
                  <a:pos x="1487" y="524"/>
                </a:cxn>
                <a:cxn ang="0">
                  <a:pos x="1490" y="675"/>
                </a:cxn>
                <a:cxn ang="0">
                  <a:pos x="1489" y="717"/>
                </a:cxn>
                <a:cxn ang="0">
                  <a:pos x="1477" y="731"/>
                </a:cxn>
                <a:cxn ang="0">
                  <a:pos x="1435" y="789"/>
                </a:cxn>
                <a:cxn ang="0">
                  <a:pos x="1390" y="803"/>
                </a:cxn>
              </a:cxnLst>
              <a:rect l="0" t="0" r="r" b="b"/>
              <a:pathLst>
                <a:path w="1490" h="804">
                  <a:moveTo>
                    <a:pt x="1377" y="804"/>
                  </a:moveTo>
                  <a:lnTo>
                    <a:pt x="1377" y="804"/>
                  </a:lnTo>
                  <a:lnTo>
                    <a:pt x="1364" y="804"/>
                  </a:lnTo>
                  <a:lnTo>
                    <a:pt x="1364" y="804"/>
                  </a:lnTo>
                  <a:lnTo>
                    <a:pt x="1352" y="803"/>
                  </a:lnTo>
                  <a:lnTo>
                    <a:pt x="1188" y="803"/>
                  </a:lnTo>
                  <a:lnTo>
                    <a:pt x="1188" y="803"/>
                  </a:lnTo>
                  <a:lnTo>
                    <a:pt x="1182" y="803"/>
                  </a:lnTo>
                  <a:lnTo>
                    <a:pt x="1179" y="802"/>
                  </a:lnTo>
                  <a:lnTo>
                    <a:pt x="1176" y="800"/>
                  </a:lnTo>
                  <a:lnTo>
                    <a:pt x="1173" y="797"/>
                  </a:lnTo>
                  <a:lnTo>
                    <a:pt x="1171" y="793"/>
                  </a:lnTo>
                  <a:lnTo>
                    <a:pt x="1170" y="790"/>
                  </a:lnTo>
                  <a:lnTo>
                    <a:pt x="1169" y="785"/>
                  </a:lnTo>
                  <a:lnTo>
                    <a:pt x="1169" y="785"/>
                  </a:lnTo>
                  <a:lnTo>
                    <a:pt x="1170" y="779"/>
                  </a:lnTo>
                  <a:lnTo>
                    <a:pt x="1171" y="776"/>
                  </a:lnTo>
                  <a:lnTo>
                    <a:pt x="1173" y="773"/>
                  </a:lnTo>
                  <a:lnTo>
                    <a:pt x="1176" y="771"/>
                  </a:lnTo>
                  <a:lnTo>
                    <a:pt x="1179" y="769"/>
                  </a:lnTo>
                  <a:lnTo>
                    <a:pt x="1182" y="767"/>
                  </a:lnTo>
                  <a:lnTo>
                    <a:pt x="1188" y="767"/>
                  </a:lnTo>
                  <a:lnTo>
                    <a:pt x="1188" y="767"/>
                  </a:lnTo>
                  <a:lnTo>
                    <a:pt x="1232" y="767"/>
                  </a:lnTo>
                  <a:lnTo>
                    <a:pt x="1235" y="767"/>
                  </a:lnTo>
                  <a:lnTo>
                    <a:pt x="1235" y="767"/>
                  </a:lnTo>
                  <a:lnTo>
                    <a:pt x="1320" y="768"/>
                  </a:lnTo>
                  <a:lnTo>
                    <a:pt x="1320" y="768"/>
                  </a:lnTo>
                  <a:lnTo>
                    <a:pt x="1356" y="767"/>
                  </a:lnTo>
                  <a:lnTo>
                    <a:pt x="1381" y="767"/>
                  </a:lnTo>
                  <a:lnTo>
                    <a:pt x="1381" y="767"/>
                  </a:lnTo>
                  <a:lnTo>
                    <a:pt x="1389" y="765"/>
                  </a:lnTo>
                  <a:lnTo>
                    <a:pt x="1396" y="763"/>
                  </a:lnTo>
                  <a:lnTo>
                    <a:pt x="1403" y="760"/>
                  </a:lnTo>
                  <a:lnTo>
                    <a:pt x="1410" y="757"/>
                  </a:lnTo>
                  <a:lnTo>
                    <a:pt x="1417" y="753"/>
                  </a:lnTo>
                  <a:lnTo>
                    <a:pt x="1422" y="748"/>
                  </a:lnTo>
                  <a:lnTo>
                    <a:pt x="1427" y="743"/>
                  </a:lnTo>
                  <a:lnTo>
                    <a:pt x="1432" y="736"/>
                  </a:lnTo>
                  <a:lnTo>
                    <a:pt x="1439" y="723"/>
                  </a:lnTo>
                  <a:lnTo>
                    <a:pt x="1446" y="708"/>
                  </a:lnTo>
                  <a:lnTo>
                    <a:pt x="1451" y="693"/>
                  </a:lnTo>
                  <a:lnTo>
                    <a:pt x="1453" y="676"/>
                  </a:lnTo>
                  <a:lnTo>
                    <a:pt x="1453" y="676"/>
                  </a:lnTo>
                  <a:lnTo>
                    <a:pt x="1452" y="610"/>
                  </a:lnTo>
                  <a:lnTo>
                    <a:pt x="1451" y="543"/>
                  </a:lnTo>
                  <a:lnTo>
                    <a:pt x="1451" y="543"/>
                  </a:lnTo>
                  <a:lnTo>
                    <a:pt x="1449" y="459"/>
                  </a:lnTo>
                  <a:lnTo>
                    <a:pt x="1448" y="374"/>
                  </a:lnTo>
                  <a:lnTo>
                    <a:pt x="1448" y="374"/>
                  </a:lnTo>
                  <a:lnTo>
                    <a:pt x="1448" y="350"/>
                  </a:lnTo>
                  <a:lnTo>
                    <a:pt x="1449" y="325"/>
                  </a:lnTo>
                  <a:lnTo>
                    <a:pt x="1449" y="325"/>
                  </a:lnTo>
                  <a:lnTo>
                    <a:pt x="1450" y="293"/>
                  </a:lnTo>
                  <a:lnTo>
                    <a:pt x="1451" y="261"/>
                  </a:lnTo>
                  <a:lnTo>
                    <a:pt x="1450" y="244"/>
                  </a:lnTo>
                  <a:lnTo>
                    <a:pt x="1448" y="229"/>
                  </a:lnTo>
                  <a:lnTo>
                    <a:pt x="1446" y="214"/>
                  </a:lnTo>
                  <a:lnTo>
                    <a:pt x="1442" y="200"/>
                  </a:lnTo>
                  <a:lnTo>
                    <a:pt x="1442" y="200"/>
                  </a:lnTo>
                  <a:lnTo>
                    <a:pt x="1437" y="179"/>
                  </a:lnTo>
                  <a:lnTo>
                    <a:pt x="1437" y="179"/>
                  </a:lnTo>
                  <a:lnTo>
                    <a:pt x="1430" y="149"/>
                  </a:lnTo>
                  <a:lnTo>
                    <a:pt x="1426" y="133"/>
                  </a:lnTo>
                  <a:lnTo>
                    <a:pt x="1420" y="119"/>
                  </a:lnTo>
                  <a:lnTo>
                    <a:pt x="1413" y="105"/>
                  </a:lnTo>
                  <a:lnTo>
                    <a:pt x="1405" y="93"/>
                  </a:lnTo>
                  <a:lnTo>
                    <a:pt x="1400" y="88"/>
                  </a:lnTo>
                  <a:lnTo>
                    <a:pt x="1395" y="83"/>
                  </a:lnTo>
                  <a:lnTo>
                    <a:pt x="1390" y="79"/>
                  </a:lnTo>
                  <a:lnTo>
                    <a:pt x="1383" y="76"/>
                  </a:lnTo>
                  <a:lnTo>
                    <a:pt x="1383" y="76"/>
                  </a:lnTo>
                  <a:lnTo>
                    <a:pt x="1361" y="67"/>
                  </a:lnTo>
                  <a:lnTo>
                    <a:pt x="1350" y="63"/>
                  </a:lnTo>
                  <a:lnTo>
                    <a:pt x="1341" y="60"/>
                  </a:lnTo>
                  <a:lnTo>
                    <a:pt x="1331" y="58"/>
                  </a:lnTo>
                  <a:lnTo>
                    <a:pt x="1320" y="57"/>
                  </a:lnTo>
                  <a:lnTo>
                    <a:pt x="1309" y="56"/>
                  </a:lnTo>
                  <a:lnTo>
                    <a:pt x="1297" y="56"/>
                  </a:lnTo>
                  <a:lnTo>
                    <a:pt x="989" y="56"/>
                  </a:lnTo>
                  <a:lnTo>
                    <a:pt x="989" y="56"/>
                  </a:lnTo>
                  <a:lnTo>
                    <a:pt x="906" y="54"/>
                  </a:lnTo>
                  <a:lnTo>
                    <a:pt x="824" y="52"/>
                  </a:lnTo>
                  <a:lnTo>
                    <a:pt x="822" y="52"/>
                  </a:lnTo>
                  <a:lnTo>
                    <a:pt x="822" y="52"/>
                  </a:lnTo>
                  <a:lnTo>
                    <a:pt x="740" y="50"/>
                  </a:lnTo>
                  <a:lnTo>
                    <a:pt x="658" y="49"/>
                  </a:lnTo>
                  <a:lnTo>
                    <a:pt x="610" y="49"/>
                  </a:lnTo>
                  <a:lnTo>
                    <a:pt x="610" y="49"/>
                  </a:lnTo>
                  <a:lnTo>
                    <a:pt x="546" y="48"/>
                  </a:lnTo>
                  <a:lnTo>
                    <a:pt x="477" y="47"/>
                  </a:lnTo>
                  <a:lnTo>
                    <a:pt x="477" y="47"/>
                  </a:lnTo>
                  <a:lnTo>
                    <a:pt x="440" y="45"/>
                  </a:lnTo>
                  <a:lnTo>
                    <a:pt x="406" y="42"/>
                  </a:lnTo>
                  <a:lnTo>
                    <a:pt x="406" y="42"/>
                  </a:lnTo>
                  <a:lnTo>
                    <a:pt x="364" y="39"/>
                  </a:lnTo>
                  <a:lnTo>
                    <a:pt x="321" y="37"/>
                  </a:lnTo>
                  <a:lnTo>
                    <a:pt x="321" y="37"/>
                  </a:lnTo>
                  <a:lnTo>
                    <a:pt x="284" y="37"/>
                  </a:lnTo>
                  <a:lnTo>
                    <a:pt x="284" y="37"/>
                  </a:lnTo>
                  <a:lnTo>
                    <a:pt x="243" y="37"/>
                  </a:lnTo>
                  <a:lnTo>
                    <a:pt x="197" y="39"/>
                  </a:lnTo>
                  <a:lnTo>
                    <a:pt x="150" y="41"/>
                  </a:lnTo>
                  <a:lnTo>
                    <a:pt x="130" y="43"/>
                  </a:lnTo>
                  <a:lnTo>
                    <a:pt x="113" y="46"/>
                  </a:lnTo>
                  <a:lnTo>
                    <a:pt x="107" y="47"/>
                  </a:lnTo>
                  <a:lnTo>
                    <a:pt x="107" y="47"/>
                  </a:lnTo>
                  <a:lnTo>
                    <a:pt x="89" y="50"/>
                  </a:lnTo>
                  <a:lnTo>
                    <a:pt x="80" y="52"/>
                  </a:lnTo>
                  <a:lnTo>
                    <a:pt x="71" y="56"/>
                  </a:lnTo>
                  <a:lnTo>
                    <a:pt x="63" y="60"/>
                  </a:lnTo>
                  <a:lnTo>
                    <a:pt x="57" y="64"/>
                  </a:lnTo>
                  <a:lnTo>
                    <a:pt x="53" y="70"/>
                  </a:lnTo>
                  <a:lnTo>
                    <a:pt x="51" y="73"/>
                  </a:lnTo>
                  <a:lnTo>
                    <a:pt x="50" y="77"/>
                  </a:lnTo>
                  <a:lnTo>
                    <a:pt x="50" y="77"/>
                  </a:lnTo>
                  <a:lnTo>
                    <a:pt x="49" y="91"/>
                  </a:lnTo>
                  <a:lnTo>
                    <a:pt x="49" y="103"/>
                  </a:lnTo>
                  <a:lnTo>
                    <a:pt x="50" y="129"/>
                  </a:lnTo>
                  <a:lnTo>
                    <a:pt x="50" y="129"/>
                  </a:lnTo>
                  <a:lnTo>
                    <a:pt x="51" y="158"/>
                  </a:lnTo>
                  <a:lnTo>
                    <a:pt x="51" y="158"/>
                  </a:lnTo>
                  <a:lnTo>
                    <a:pt x="51" y="182"/>
                  </a:lnTo>
                  <a:lnTo>
                    <a:pt x="52" y="206"/>
                  </a:lnTo>
                  <a:lnTo>
                    <a:pt x="52" y="206"/>
                  </a:lnTo>
                  <a:lnTo>
                    <a:pt x="54" y="239"/>
                  </a:lnTo>
                  <a:lnTo>
                    <a:pt x="54" y="271"/>
                  </a:lnTo>
                  <a:lnTo>
                    <a:pt x="53" y="288"/>
                  </a:lnTo>
                  <a:lnTo>
                    <a:pt x="52" y="303"/>
                  </a:lnTo>
                  <a:lnTo>
                    <a:pt x="50" y="318"/>
                  </a:lnTo>
                  <a:lnTo>
                    <a:pt x="46" y="333"/>
                  </a:lnTo>
                  <a:lnTo>
                    <a:pt x="46" y="333"/>
                  </a:lnTo>
                  <a:lnTo>
                    <a:pt x="43" y="346"/>
                  </a:lnTo>
                  <a:lnTo>
                    <a:pt x="41" y="359"/>
                  </a:lnTo>
                  <a:lnTo>
                    <a:pt x="39" y="374"/>
                  </a:lnTo>
                  <a:lnTo>
                    <a:pt x="38" y="387"/>
                  </a:lnTo>
                  <a:lnTo>
                    <a:pt x="38" y="414"/>
                  </a:lnTo>
                  <a:lnTo>
                    <a:pt x="38" y="442"/>
                  </a:lnTo>
                  <a:lnTo>
                    <a:pt x="38" y="442"/>
                  </a:lnTo>
                  <a:lnTo>
                    <a:pt x="38" y="469"/>
                  </a:lnTo>
                  <a:lnTo>
                    <a:pt x="38" y="469"/>
                  </a:lnTo>
                  <a:lnTo>
                    <a:pt x="39" y="477"/>
                  </a:lnTo>
                  <a:lnTo>
                    <a:pt x="40" y="487"/>
                  </a:lnTo>
                  <a:lnTo>
                    <a:pt x="44" y="504"/>
                  </a:lnTo>
                  <a:lnTo>
                    <a:pt x="44" y="504"/>
                  </a:lnTo>
                  <a:lnTo>
                    <a:pt x="47" y="522"/>
                  </a:lnTo>
                  <a:lnTo>
                    <a:pt x="49" y="530"/>
                  </a:lnTo>
                  <a:lnTo>
                    <a:pt x="50" y="539"/>
                  </a:lnTo>
                  <a:lnTo>
                    <a:pt x="50" y="539"/>
                  </a:lnTo>
                  <a:lnTo>
                    <a:pt x="51" y="570"/>
                  </a:lnTo>
                  <a:lnTo>
                    <a:pt x="51" y="600"/>
                  </a:lnTo>
                  <a:lnTo>
                    <a:pt x="51" y="619"/>
                  </a:lnTo>
                  <a:lnTo>
                    <a:pt x="51" y="627"/>
                  </a:lnTo>
                  <a:lnTo>
                    <a:pt x="51" y="627"/>
                  </a:lnTo>
                  <a:lnTo>
                    <a:pt x="51" y="642"/>
                  </a:lnTo>
                  <a:lnTo>
                    <a:pt x="50" y="659"/>
                  </a:lnTo>
                  <a:lnTo>
                    <a:pt x="47" y="675"/>
                  </a:lnTo>
                  <a:lnTo>
                    <a:pt x="46" y="683"/>
                  </a:lnTo>
                  <a:lnTo>
                    <a:pt x="43" y="691"/>
                  </a:lnTo>
                  <a:lnTo>
                    <a:pt x="43" y="692"/>
                  </a:lnTo>
                  <a:lnTo>
                    <a:pt x="43" y="693"/>
                  </a:lnTo>
                  <a:lnTo>
                    <a:pt x="43" y="693"/>
                  </a:lnTo>
                  <a:lnTo>
                    <a:pt x="45" y="707"/>
                  </a:lnTo>
                  <a:lnTo>
                    <a:pt x="47" y="720"/>
                  </a:lnTo>
                  <a:lnTo>
                    <a:pt x="52" y="730"/>
                  </a:lnTo>
                  <a:lnTo>
                    <a:pt x="57" y="739"/>
                  </a:lnTo>
                  <a:lnTo>
                    <a:pt x="64" y="746"/>
                  </a:lnTo>
                  <a:lnTo>
                    <a:pt x="71" y="750"/>
                  </a:lnTo>
                  <a:lnTo>
                    <a:pt x="81" y="753"/>
                  </a:lnTo>
                  <a:lnTo>
                    <a:pt x="91" y="754"/>
                  </a:lnTo>
                  <a:lnTo>
                    <a:pt x="91" y="754"/>
                  </a:lnTo>
                  <a:lnTo>
                    <a:pt x="111" y="755"/>
                  </a:lnTo>
                  <a:lnTo>
                    <a:pt x="135" y="756"/>
                  </a:lnTo>
                  <a:lnTo>
                    <a:pt x="188" y="760"/>
                  </a:lnTo>
                  <a:lnTo>
                    <a:pt x="188" y="760"/>
                  </a:lnTo>
                  <a:lnTo>
                    <a:pt x="243" y="764"/>
                  </a:lnTo>
                  <a:lnTo>
                    <a:pt x="267" y="765"/>
                  </a:lnTo>
                  <a:lnTo>
                    <a:pt x="287" y="767"/>
                  </a:lnTo>
                  <a:lnTo>
                    <a:pt x="287" y="767"/>
                  </a:lnTo>
                  <a:lnTo>
                    <a:pt x="292" y="767"/>
                  </a:lnTo>
                  <a:lnTo>
                    <a:pt x="295" y="769"/>
                  </a:lnTo>
                  <a:lnTo>
                    <a:pt x="298" y="771"/>
                  </a:lnTo>
                  <a:lnTo>
                    <a:pt x="301" y="773"/>
                  </a:lnTo>
                  <a:lnTo>
                    <a:pt x="302" y="776"/>
                  </a:lnTo>
                  <a:lnTo>
                    <a:pt x="305" y="779"/>
                  </a:lnTo>
                  <a:lnTo>
                    <a:pt x="306" y="785"/>
                  </a:lnTo>
                  <a:lnTo>
                    <a:pt x="306" y="785"/>
                  </a:lnTo>
                  <a:lnTo>
                    <a:pt x="305" y="790"/>
                  </a:lnTo>
                  <a:lnTo>
                    <a:pt x="302" y="793"/>
                  </a:lnTo>
                  <a:lnTo>
                    <a:pt x="301" y="797"/>
                  </a:lnTo>
                  <a:lnTo>
                    <a:pt x="298" y="800"/>
                  </a:lnTo>
                  <a:lnTo>
                    <a:pt x="295" y="802"/>
                  </a:lnTo>
                  <a:lnTo>
                    <a:pt x="292" y="803"/>
                  </a:lnTo>
                  <a:lnTo>
                    <a:pt x="287" y="803"/>
                  </a:lnTo>
                  <a:lnTo>
                    <a:pt x="287" y="803"/>
                  </a:lnTo>
                  <a:lnTo>
                    <a:pt x="251" y="803"/>
                  </a:lnTo>
                  <a:lnTo>
                    <a:pt x="204" y="801"/>
                  </a:lnTo>
                  <a:lnTo>
                    <a:pt x="157" y="799"/>
                  </a:lnTo>
                  <a:lnTo>
                    <a:pt x="122" y="796"/>
                  </a:lnTo>
                  <a:lnTo>
                    <a:pt x="122" y="796"/>
                  </a:lnTo>
                  <a:lnTo>
                    <a:pt x="106" y="793"/>
                  </a:lnTo>
                  <a:lnTo>
                    <a:pt x="106" y="793"/>
                  </a:lnTo>
                  <a:lnTo>
                    <a:pt x="92" y="792"/>
                  </a:lnTo>
                  <a:lnTo>
                    <a:pt x="79" y="790"/>
                  </a:lnTo>
                  <a:lnTo>
                    <a:pt x="66" y="787"/>
                  </a:lnTo>
                  <a:lnTo>
                    <a:pt x="54" y="783"/>
                  </a:lnTo>
                  <a:lnTo>
                    <a:pt x="54" y="783"/>
                  </a:lnTo>
                  <a:lnTo>
                    <a:pt x="37" y="774"/>
                  </a:lnTo>
                  <a:lnTo>
                    <a:pt x="31" y="770"/>
                  </a:lnTo>
                  <a:lnTo>
                    <a:pt x="26" y="765"/>
                  </a:lnTo>
                  <a:lnTo>
                    <a:pt x="22" y="760"/>
                  </a:lnTo>
                  <a:lnTo>
                    <a:pt x="18" y="753"/>
                  </a:lnTo>
                  <a:lnTo>
                    <a:pt x="16" y="745"/>
                  </a:lnTo>
                  <a:lnTo>
                    <a:pt x="14" y="734"/>
                  </a:lnTo>
                  <a:lnTo>
                    <a:pt x="14" y="734"/>
                  </a:lnTo>
                  <a:lnTo>
                    <a:pt x="11" y="716"/>
                  </a:lnTo>
                  <a:lnTo>
                    <a:pt x="9" y="714"/>
                  </a:lnTo>
                  <a:lnTo>
                    <a:pt x="9" y="714"/>
                  </a:lnTo>
                  <a:lnTo>
                    <a:pt x="5" y="711"/>
                  </a:lnTo>
                  <a:lnTo>
                    <a:pt x="2" y="705"/>
                  </a:lnTo>
                  <a:lnTo>
                    <a:pt x="2" y="705"/>
                  </a:lnTo>
                  <a:lnTo>
                    <a:pt x="1" y="701"/>
                  </a:lnTo>
                  <a:lnTo>
                    <a:pt x="1" y="697"/>
                  </a:lnTo>
                  <a:lnTo>
                    <a:pt x="2" y="694"/>
                  </a:lnTo>
                  <a:lnTo>
                    <a:pt x="4" y="690"/>
                  </a:lnTo>
                  <a:lnTo>
                    <a:pt x="4" y="690"/>
                  </a:lnTo>
                  <a:lnTo>
                    <a:pt x="7" y="686"/>
                  </a:lnTo>
                  <a:lnTo>
                    <a:pt x="7" y="684"/>
                  </a:lnTo>
                  <a:lnTo>
                    <a:pt x="7" y="683"/>
                  </a:lnTo>
                  <a:lnTo>
                    <a:pt x="7" y="683"/>
                  </a:lnTo>
                  <a:lnTo>
                    <a:pt x="7" y="669"/>
                  </a:lnTo>
                  <a:lnTo>
                    <a:pt x="7" y="657"/>
                  </a:lnTo>
                  <a:lnTo>
                    <a:pt x="7" y="657"/>
                  </a:lnTo>
                  <a:lnTo>
                    <a:pt x="9" y="650"/>
                  </a:lnTo>
                  <a:lnTo>
                    <a:pt x="12" y="645"/>
                  </a:lnTo>
                  <a:lnTo>
                    <a:pt x="14" y="644"/>
                  </a:lnTo>
                  <a:lnTo>
                    <a:pt x="14" y="641"/>
                  </a:lnTo>
                  <a:lnTo>
                    <a:pt x="14" y="641"/>
                  </a:lnTo>
                  <a:lnTo>
                    <a:pt x="13" y="631"/>
                  </a:lnTo>
                  <a:lnTo>
                    <a:pt x="13" y="631"/>
                  </a:lnTo>
                  <a:lnTo>
                    <a:pt x="13" y="619"/>
                  </a:lnTo>
                  <a:lnTo>
                    <a:pt x="13" y="619"/>
                  </a:lnTo>
                  <a:lnTo>
                    <a:pt x="14" y="597"/>
                  </a:lnTo>
                  <a:lnTo>
                    <a:pt x="14" y="597"/>
                  </a:lnTo>
                  <a:lnTo>
                    <a:pt x="14" y="576"/>
                  </a:lnTo>
                  <a:lnTo>
                    <a:pt x="13" y="555"/>
                  </a:lnTo>
                  <a:lnTo>
                    <a:pt x="12" y="534"/>
                  </a:lnTo>
                  <a:lnTo>
                    <a:pt x="9" y="515"/>
                  </a:lnTo>
                  <a:lnTo>
                    <a:pt x="9" y="515"/>
                  </a:lnTo>
                  <a:lnTo>
                    <a:pt x="5" y="496"/>
                  </a:lnTo>
                  <a:lnTo>
                    <a:pt x="3" y="476"/>
                  </a:lnTo>
                  <a:lnTo>
                    <a:pt x="1" y="458"/>
                  </a:lnTo>
                  <a:lnTo>
                    <a:pt x="0" y="438"/>
                  </a:lnTo>
                  <a:lnTo>
                    <a:pt x="1" y="401"/>
                  </a:lnTo>
                  <a:lnTo>
                    <a:pt x="2" y="365"/>
                  </a:lnTo>
                  <a:lnTo>
                    <a:pt x="2" y="365"/>
                  </a:lnTo>
                  <a:lnTo>
                    <a:pt x="4" y="346"/>
                  </a:lnTo>
                  <a:lnTo>
                    <a:pt x="8" y="326"/>
                  </a:lnTo>
                  <a:lnTo>
                    <a:pt x="8" y="326"/>
                  </a:lnTo>
                  <a:lnTo>
                    <a:pt x="12" y="303"/>
                  </a:lnTo>
                  <a:lnTo>
                    <a:pt x="13" y="292"/>
                  </a:lnTo>
                  <a:lnTo>
                    <a:pt x="13" y="280"/>
                  </a:lnTo>
                  <a:lnTo>
                    <a:pt x="13" y="177"/>
                  </a:lnTo>
                  <a:lnTo>
                    <a:pt x="13" y="177"/>
                  </a:lnTo>
                  <a:lnTo>
                    <a:pt x="13" y="160"/>
                  </a:lnTo>
                  <a:lnTo>
                    <a:pt x="12" y="144"/>
                  </a:lnTo>
                  <a:lnTo>
                    <a:pt x="12" y="144"/>
                  </a:lnTo>
                  <a:lnTo>
                    <a:pt x="10" y="119"/>
                  </a:lnTo>
                  <a:lnTo>
                    <a:pt x="10" y="106"/>
                  </a:lnTo>
                  <a:lnTo>
                    <a:pt x="10" y="94"/>
                  </a:lnTo>
                  <a:lnTo>
                    <a:pt x="11" y="81"/>
                  </a:lnTo>
                  <a:lnTo>
                    <a:pt x="14" y="69"/>
                  </a:lnTo>
                  <a:lnTo>
                    <a:pt x="18" y="58"/>
                  </a:lnTo>
                  <a:lnTo>
                    <a:pt x="24" y="46"/>
                  </a:lnTo>
                  <a:lnTo>
                    <a:pt x="24" y="46"/>
                  </a:lnTo>
                  <a:lnTo>
                    <a:pt x="28" y="42"/>
                  </a:lnTo>
                  <a:lnTo>
                    <a:pt x="31" y="37"/>
                  </a:lnTo>
                  <a:lnTo>
                    <a:pt x="40" y="30"/>
                  </a:lnTo>
                  <a:lnTo>
                    <a:pt x="52" y="23"/>
                  </a:lnTo>
                  <a:lnTo>
                    <a:pt x="63" y="19"/>
                  </a:lnTo>
                  <a:lnTo>
                    <a:pt x="75" y="15"/>
                  </a:lnTo>
                  <a:lnTo>
                    <a:pt x="88" y="13"/>
                  </a:lnTo>
                  <a:lnTo>
                    <a:pt x="112" y="9"/>
                  </a:lnTo>
                  <a:lnTo>
                    <a:pt x="112" y="9"/>
                  </a:lnTo>
                  <a:lnTo>
                    <a:pt x="125" y="7"/>
                  </a:lnTo>
                  <a:lnTo>
                    <a:pt x="125" y="7"/>
                  </a:lnTo>
                  <a:lnTo>
                    <a:pt x="141" y="5"/>
                  </a:lnTo>
                  <a:lnTo>
                    <a:pt x="158" y="3"/>
                  </a:lnTo>
                  <a:lnTo>
                    <a:pt x="198" y="1"/>
                  </a:lnTo>
                  <a:lnTo>
                    <a:pt x="235" y="0"/>
                  </a:lnTo>
                  <a:lnTo>
                    <a:pt x="263" y="0"/>
                  </a:lnTo>
                  <a:lnTo>
                    <a:pt x="263" y="0"/>
                  </a:lnTo>
                  <a:lnTo>
                    <a:pt x="302" y="0"/>
                  </a:lnTo>
                  <a:lnTo>
                    <a:pt x="336" y="1"/>
                  </a:lnTo>
                  <a:lnTo>
                    <a:pt x="336" y="1"/>
                  </a:lnTo>
                  <a:lnTo>
                    <a:pt x="424" y="5"/>
                  </a:lnTo>
                  <a:lnTo>
                    <a:pt x="517" y="9"/>
                  </a:lnTo>
                  <a:lnTo>
                    <a:pt x="614" y="11"/>
                  </a:lnTo>
                  <a:lnTo>
                    <a:pt x="713" y="12"/>
                  </a:lnTo>
                  <a:lnTo>
                    <a:pt x="713" y="12"/>
                  </a:lnTo>
                  <a:lnTo>
                    <a:pt x="807" y="13"/>
                  </a:lnTo>
                  <a:lnTo>
                    <a:pt x="901" y="15"/>
                  </a:lnTo>
                  <a:lnTo>
                    <a:pt x="904" y="15"/>
                  </a:lnTo>
                  <a:lnTo>
                    <a:pt x="904" y="15"/>
                  </a:lnTo>
                  <a:lnTo>
                    <a:pt x="997" y="17"/>
                  </a:lnTo>
                  <a:lnTo>
                    <a:pt x="1090" y="18"/>
                  </a:lnTo>
                  <a:lnTo>
                    <a:pt x="1090" y="18"/>
                  </a:lnTo>
                  <a:lnTo>
                    <a:pt x="1159" y="17"/>
                  </a:lnTo>
                  <a:lnTo>
                    <a:pt x="1160" y="17"/>
                  </a:lnTo>
                  <a:lnTo>
                    <a:pt x="1160" y="17"/>
                  </a:lnTo>
                  <a:lnTo>
                    <a:pt x="1214" y="15"/>
                  </a:lnTo>
                  <a:lnTo>
                    <a:pt x="1265" y="15"/>
                  </a:lnTo>
                  <a:lnTo>
                    <a:pt x="1265" y="15"/>
                  </a:lnTo>
                  <a:lnTo>
                    <a:pt x="1292" y="15"/>
                  </a:lnTo>
                  <a:lnTo>
                    <a:pt x="1292" y="15"/>
                  </a:lnTo>
                  <a:lnTo>
                    <a:pt x="1309" y="16"/>
                  </a:lnTo>
                  <a:lnTo>
                    <a:pt x="1325" y="18"/>
                  </a:lnTo>
                  <a:lnTo>
                    <a:pt x="1343" y="21"/>
                  </a:lnTo>
                  <a:lnTo>
                    <a:pt x="1362" y="26"/>
                  </a:lnTo>
                  <a:lnTo>
                    <a:pt x="1380" y="33"/>
                  </a:lnTo>
                  <a:lnTo>
                    <a:pt x="1390" y="37"/>
                  </a:lnTo>
                  <a:lnTo>
                    <a:pt x="1398" y="42"/>
                  </a:lnTo>
                  <a:lnTo>
                    <a:pt x="1407" y="48"/>
                  </a:lnTo>
                  <a:lnTo>
                    <a:pt x="1416" y="54"/>
                  </a:lnTo>
                  <a:lnTo>
                    <a:pt x="1424" y="62"/>
                  </a:lnTo>
                  <a:lnTo>
                    <a:pt x="1432" y="69"/>
                  </a:lnTo>
                  <a:lnTo>
                    <a:pt x="1432" y="69"/>
                  </a:lnTo>
                  <a:lnTo>
                    <a:pt x="1441" y="81"/>
                  </a:lnTo>
                  <a:lnTo>
                    <a:pt x="1450" y="95"/>
                  </a:lnTo>
                  <a:lnTo>
                    <a:pt x="1456" y="110"/>
                  </a:lnTo>
                  <a:lnTo>
                    <a:pt x="1462" y="126"/>
                  </a:lnTo>
                  <a:lnTo>
                    <a:pt x="1467" y="142"/>
                  </a:lnTo>
                  <a:lnTo>
                    <a:pt x="1472" y="157"/>
                  </a:lnTo>
                  <a:lnTo>
                    <a:pt x="1478" y="187"/>
                  </a:lnTo>
                  <a:lnTo>
                    <a:pt x="1479" y="190"/>
                  </a:lnTo>
                  <a:lnTo>
                    <a:pt x="1479" y="190"/>
                  </a:lnTo>
                  <a:lnTo>
                    <a:pt x="1481" y="204"/>
                  </a:lnTo>
                  <a:lnTo>
                    <a:pt x="1483" y="218"/>
                  </a:lnTo>
                  <a:lnTo>
                    <a:pt x="1485" y="247"/>
                  </a:lnTo>
                  <a:lnTo>
                    <a:pt x="1485" y="276"/>
                  </a:lnTo>
                  <a:lnTo>
                    <a:pt x="1485" y="304"/>
                  </a:lnTo>
                  <a:lnTo>
                    <a:pt x="1485" y="306"/>
                  </a:lnTo>
                  <a:lnTo>
                    <a:pt x="1485" y="306"/>
                  </a:lnTo>
                  <a:lnTo>
                    <a:pt x="1484" y="340"/>
                  </a:lnTo>
                  <a:lnTo>
                    <a:pt x="1484" y="340"/>
                  </a:lnTo>
                  <a:lnTo>
                    <a:pt x="1485" y="433"/>
                  </a:lnTo>
                  <a:lnTo>
                    <a:pt x="1487" y="524"/>
                  </a:lnTo>
                  <a:lnTo>
                    <a:pt x="1487" y="524"/>
                  </a:lnTo>
                  <a:lnTo>
                    <a:pt x="1489" y="598"/>
                  </a:lnTo>
                  <a:lnTo>
                    <a:pt x="1490" y="671"/>
                  </a:lnTo>
                  <a:lnTo>
                    <a:pt x="1490" y="671"/>
                  </a:lnTo>
                  <a:lnTo>
                    <a:pt x="1490" y="672"/>
                  </a:lnTo>
                  <a:lnTo>
                    <a:pt x="1490" y="672"/>
                  </a:lnTo>
                  <a:lnTo>
                    <a:pt x="1490" y="675"/>
                  </a:lnTo>
                  <a:lnTo>
                    <a:pt x="1490" y="676"/>
                  </a:lnTo>
                  <a:lnTo>
                    <a:pt x="1490" y="687"/>
                  </a:lnTo>
                  <a:lnTo>
                    <a:pt x="1490" y="687"/>
                  </a:lnTo>
                  <a:lnTo>
                    <a:pt x="1490" y="712"/>
                  </a:lnTo>
                  <a:lnTo>
                    <a:pt x="1490" y="712"/>
                  </a:lnTo>
                  <a:lnTo>
                    <a:pt x="1489" y="717"/>
                  </a:lnTo>
                  <a:lnTo>
                    <a:pt x="1487" y="722"/>
                  </a:lnTo>
                  <a:lnTo>
                    <a:pt x="1484" y="725"/>
                  </a:lnTo>
                  <a:lnTo>
                    <a:pt x="1480" y="728"/>
                  </a:lnTo>
                  <a:lnTo>
                    <a:pt x="1478" y="729"/>
                  </a:lnTo>
                  <a:lnTo>
                    <a:pt x="1477" y="731"/>
                  </a:lnTo>
                  <a:lnTo>
                    <a:pt x="1477" y="731"/>
                  </a:lnTo>
                  <a:lnTo>
                    <a:pt x="1469" y="748"/>
                  </a:lnTo>
                  <a:lnTo>
                    <a:pt x="1464" y="757"/>
                  </a:lnTo>
                  <a:lnTo>
                    <a:pt x="1458" y="765"/>
                  </a:lnTo>
                  <a:lnTo>
                    <a:pt x="1452" y="774"/>
                  </a:lnTo>
                  <a:lnTo>
                    <a:pt x="1445" y="782"/>
                  </a:lnTo>
                  <a:lnTo>
                    <a:pt x="1435" y="789"/>
                  </a:lnTo>
                  <a:lnTo>
                    <a:pt x="1426" y="795"/>
                  </a:lnTo>
                  <a:lnTo>
                    <a:pt x="1426" y="795"/>
                  </a:lnTo>
                  <a:lnTo>
                    <a:pt x="1421" y="798"/>
                  </a:lnTo>
                  <a:lnTo>
                    <a:pt x="1415" y="800"/>
                  </a:lnTo>
                  <a:lnTo>
                    <a:pt x="1402" y="802"/>
                  </a:lnTo>
                  <a:lnTo>
                    <a:pt x="1390" y="803"/>
                  </a:lnTo>
                  <a:lnTo>
                    <a:pt x="1377" y="804"/>
                  </a:lnTo>
                  <a:lnTo>
                    <a:pt x="1377" y="80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02" name="Freeform 1115"/>
            <p:cNvSpPr>
              <a:spLocks noEditPoints="1"/>
            </p:cNvSpPr>
            <p:nvPr/>
          </p:nvSpPr>
          <p:spPr bwMode="auto">
            <a:xfrm>
              <a:off x="6162675" y="1647825"/>
              <a:ext cx="695325" cy="187325"/>
            </a:xfrm>
            <a:custGeom>
              <a:avLst/>
              <a:gdLst/>
              <a:ahLst/>
              <a:cxnLst>
                <a:cxn ang="0">
                  <a:pos x="852" y="351"/>
                </a:cxn>
                <a:cxn ang="0">
                  <a:pos x="747" y="346"/>
                </a:cxn>
                <a:cxn ang="0">
                  <a:pos x="552" y="348"/>
                </a:cxn>
                <a:cxn ang="0">
                  <a:pos x="401" y="347"/>
                </a:cxn>
                <a:cxn ang="0">
                  <a:pos x="275" y="337"/>
                </a:cxn>
                <a:cxn ang="0">
                  <a:pos x="217" y="333"/>
                </a:cxn>
                <a:cxn ang="0">
                  <a:pos x="206" y="320"/>
                </a:cxn>
                <a:cxn ang="0">
                  <a:pos x="206" y="293"/>
                </a:cxn>
                <a:cxn ang="0">
                  <a:pos x="202" y="246"/>
                </a:cxn>
                <a:cxn ang="0">
                  <a:pos x="200" y="60"/>
                </a:cxn>
                <a:cxn ang="0">
                  <a:pos x="187" y="53"/>
                </a:cxn>
                <a:cxn ang="0">
                  <a:pos x="102" y="47"/>
                </a:cxn>
                <a:cxn ang="0">
                  <a:pos x="65" y="37"/>
                </a:cxn>
                <a:cxn ang="0">
                  <a:pos x="6" y="33"/>
                </a:cxn>
                <a:cxn ang="0">
                  <a:pos x="0" y="18"/>
                </a:cxn>
                <a:cxn ang="0">
                  <a:pos x="9" y="2"/>
                </a:cxn>
                <a:cxn ang="0">
                  <a:pos x="37" y="0"/>
                </a:cxn>
                <a:cxn ang="0">
                  <a:pos x="85" y="2"/>
                </a:cxn>
                <a:cxn ang="0">
                  <a:pos x="122" y="12"/>
                </a:cxn>
                <a:cxn ang="0">
                  <a:pos x="156" y="12"/>
                </a:cxn>
                <a:cxn ang="0">
                  <a:pos x="179" y="15"/>
                </a:cxn>
                <a:cxn ang="0">
                  <a:pos x="238" y="16"/>
                </a:cxn>
                <a:cxn ang="0">
                  <a:pos x="287" y="18"/>
                </a:cxn>
                <a:cxn ang="0">
                  <a:pos x="352" y="25"/>
                </a:cxn>
                <a:cxn ang="0">
                  <a:pos x="427" y="24"/>
                </a:cxn>
                <a:cxn ang="0">
                  <a:pos x="510" y="27"/>
                </a:cxn>
                <a:cxn ang="0">
                  <a:pos x="626" y="32"/>
                </a:cxn>
                <a:cxn ang="0">
                  <a:pos x="749" y="39"/>
                </a:cxn>
                <a:cxn ang="0">
                  <a:pos x="941" y="38"/>
                </a:cxn>
                <a:cxn ang="0">
                  <a:pos x="1138" y="40"/>
                </a:cxn>
                <a:cxn ang="0">
                  <a:pos x="1295" y="43"/>
                </a:cxn>
                <a:cxn ang="0">
                  <a:pos x="1311" y="52"/>
                </a:cxn>
                <a:cxn ang="0">
                  <a:pos x="1311" y="70"/>
                </a:cxn>
                <a:cxn ang="0">
                  <a:pos x="1295" y="79"/>
                </a:cxn>
                <a:cxn ang="0">
                  <a:pos x="1139" y="77"/>
                </a:cxn>
                <a:cxn ang="0">
                  <a:pos x="1107" y="92"/>
                </a:cxn>
                <a:cxn ang="0">
                  <a:pos x="1103" y="190"/>
                </a:cxn>
                <a:cxn ang="0">
                  <a:pos x="1110" y="299"/>
                </a:cxn>
                <a:cxn ang="0">
                  <a:pos x="1109" y="323"/>
                </a:cxn>
                <a:cxn ang="0">
                  <a:pos x="1092" y="338"/>
                </a:cxn>
                <a:cxn ang="0">
                  <a:pos x="1081" y="347"/>
                </a:cxn>
                <a:cxn ang="0">
                  <a:pos x="994" y="351"/>
                </a:cxn>
                <a:cxn ang="0">
                  <a:pos x="253" y="53"/>
                </a:cxn>
                <a:cxn ang="0">
                  <a:pos x="236" y="107"/>
                </a:cxn>
                <a:cxn ang="0">
                  <a:pos x="239" y="258"/>
                </a:cxn>
                <a:cxn ang="0">
                  <a:pos x="248" y="270"/>
                </a:cxn>
                <a:cxn ang="0">
                  <a:pos x="245" y="299"/>
                </a:cxn>
                <a:cxn ang="0">
                  <a:pos x="321" y="304"/>
                </a:cxn>
                <a:cxn ang="0">
                  <a:pos x="642" y="310"/>
                </a:cxn>
                <a:cxn ang="0">
                  <a:pos x="898" y="317"/>
                </a:cxn>
                <a:cxn ang="0">
                  <a:pos x="1053" y="310"/>
                </a:cxn>
                <a:cxn ang="0">
                  <a:pos x="1065" y="304"/>
                </a:cxn>
                <a:cxn ang="0">
                  <a:pos x="1071" y="276"/>
                </a:cxn>
                <a:cxn ang="0">
                  <a:pos x="1069" y="118"/>
                </a:cxn>
                <a:cxn ang="0">
                  <a:pos x="1063" y="103"/>
                </a:cxn>
                <a:cxn ang="0">
                  <a:pos x="983" y="74"/>
                </a:cxn>
                <a:cxn ang="0">
                  <a:pos x="794" y="76"/>
                </a:cxn>
                <a:cxn ang="0">
                  <a:pos x="670" y="72"/>
                </a:cxn>
                <a:cxn ang="0">
                  <a:pos x="581" y="67"/>
                </a:cxn>
                <a:cxn ang="0">
                  <a:pos x="440" y="62"/>
                </a:cxn>
                <a:cxn ang="0">
                  <a:pos x="382" y="63"/>
                </a:cxn>
                <a:cxn ang="0">
                  <a:pos x="274" y="54"/>
                </a:cxn>
              </a:cxnLst>
              <a:rect l="0" t="0" r="r" b="b"/>
              <a:pathLst>
                <a:path w="1313" h="354">
                  <a:moveTo>
                    <a:pt x="910" y="354"/>
                  </a:moveTo>
                  <a:lnTo>
                    <a:pt x="910" y="354"/>
                  </a:lnTo>
                  <a:lnTo>
                    <a:pt x="880" y="354"/>
                  </a:lnTo>
                  <a:lnTo>
                    <a:pt x="852" y="351"/>
                  </a:lnTo>
                  <a:lnTo>
                    <a:pt x="852" y="351"/>
                  </a:lnTo>
                  <a:lnTo>
                    <a:pt x="829" y="349"/>
                  </a:lnTo>
                  <a:lnTo>
                    <a:pt x="804" y="347"/>
                  </a:lnTo>
                  <a:lnTo>
                    <a:pt x="777" y="346"/>
                  </a:lnTo>
                  <a:lnTo>
                    <a:pt x="747" y="346"/>
                  </a:lnTo>
                  <a:lnTo>
                    <a:pt x="747" y="346"/>
                  </a:lnTo>
                  <a:lnTo>
                    <a:pt x="687" y="347"/>
                  </a:lnTo>
                  <a:lnTo>
                    <a:pt x="687" y="347"/>
                  </a:lnTo>
                  <a:lnTo>
                    <a:pt x="627" y="347"/>
                  </a:lnTo>
                  <a:lnTo>
                    <a:pt x="627" y="347"/>
                  </a:lnTo>
                  <a:lnTo>
                    <a:pt x="552" y="348"/>
                  </a:lnTo>
                  <a:lnTo>
                    <a:pt x="552" y="348"/>
                  </a:lnTo>
                  <a:lnTo>
                    <a:pt x="476" y="349"/>
                  </a:lnTo>
                  <a:lnTo>
                    <a:pt x="476" y="349"/>
                  </a:lnTo>
                  <a:lnTo>
                    <a:pt x="436" y="348"/>
                  </a:lnTo>
                  <a:lnTo>
                    <a:pt x="401" y="347"/>
                  </a:lnTo>
                  <a:lnTo>
                    <a:pt x="401" y="347"/>
                  </a:lnTo>
                  <a:lnTo>
                    <a:pt x="363" y="345"/>
                  </a:lnTo>
                  <a:lnTo>
                    <a:pt x="326" y="342"/>
                  </a:lnTo>
                  <a:lnTo>
                    <a:pt x="326" y="342"/>
                  </a:lnTo>
                  <a:lnTo>
                    <a:pt x="275" y="337"/>
                  </a:lnTo>
                  <a:lnTo>
                    <a:pt x="249" y="335"/>
                  </a:lnTo>
                  <a:lnTo>
                    <a:pt x="225" y="335"/>
                  </a:lnTo>
                  <a:lnTo>
                    <a:pt x="225" y="335"/>
                  </a:lnTo>
                  <a:lnTo>
                    <a:pt x="220" y="334"/>
                  </a:lnTo>
                  <a:lnTo>
                    <a:pt x="217" y="333"/>
                  </a:lnTo>
                  <a:lnTo>
                    <a:pt x="214" y="332"/>
                  </a:lnTo>
                  <a:lnTo>
                    <a:pt x="211" y="329"/>
                  </a:lnTo>
                  <a:lnTo>
                    <a:pt x="209" y="327"/>
                  </a:lnTo>
                  <a:lnTo>
                    <a:pt x="207" y="324"/>
                  </a:lnTo>
                  <a:lnTo>
                    <a:pt x="206" y="320"/>
                  </a:lnTo>
                  <a:lnTo>
                    <a:pt x="206" y="317"/>
                  </a:lnTo>
                  <a:lnTo>
                    <a:pt x="206" y="317"/>
                  </a:lnTo>
                  <a:lnTo>
                    <a:pt x="206" y="310"/>
                  </a:lnTo>
                  <a:lnTo>
                    <a:pt x="206" y="310"/>
                  </a:lnTo>
                  <a:lnTo>
                    <a:pt x="206" y="293"/>
                  </a:lnTo>
                  <a:lnTo>
                    <a:pt x="206" y="293"/>
                  </a:lnTo>
                  <a:lnTo>
                    <a:pt x="206" y="292"/>
                  </a:lnTo>
                  <a:lnTo>
                    <a:pt x="206" y="292"/>
                  </a:lnTo>
                  <a:lnTo>
                    <a:pt x="203" y="269"/>
                  </a:lnTo>
                  <a:lnTo>
                    <a:pt x="202" y="246"/>
                  </a:lnTo>
                  <a:lnTo>
                    <a:pt x="200" y="200"/>
                  </a:lnTo>
                  <a:lnTo>
                    <a:pt x="199" y="154"/>
                  </a:lnTo>
                  <a:lnTo>
                    <a:pt x="200" y="107"/>
                  </a:lnTo>
                  <a:lnTo>
                    <a:pt x="200" y="107"/>
                  </a:lnTo>
                  <a:lnTo>
                    <a:pt x="200" y="60"/>
                  </a:lnTo>
                  <a:lnTo>
                    <a:pt x="200" y="54"/>
                  </a:lnTo>
                  <a:lnTo>
                    <a:pt x="194" y="54"/>
                  </a:lnTo>
                  <a:lnTo>
                    <a:pt x="194" y="54"/>
                  </a:lnTo>
                  <a:lnTo>
                    <a:pt x="187" y="53"/>
                  </a:lnTo>
                  <a:lnTo>
                    <a:pt x="187" y="53"/>
                  </a:lnTo>
                  <a:lnTo>
                    <a:pt x="152" y="50"/>
                  </a:lnTo>
                  <a:lnTo>
                    <a:pt x="115" y="49"/>
                  </a:lnTo>
                  <a:lnTo>
                    <a:pt x="115" y="49"/>
                  </a:lnTo>
                  <a:lnTo>
                    <a:pt x="108" y="48"/>
                  </a:lnTo>
                  <a:lnTo>
                    <a:pt x="102" y="47"/>
                  </a:lnTo>
                  <a:lnTo>
                    <a:pt x="90" y="43"/>
                  </a:lnTo>
                  <a:lnTo>
                    <a:pt x="90" y="43"/>
                  </a:lnTo>
                  <a:lnTo>
                    <a:pt x="77" y="39"/>
                  </a:lnTo>
                  <a:lnTo>
                    <a:pt x="71" y="38"/>
                  </a:lnTo>
                  <a:lnTo>
                    <a:pt x="65" y="37"/>
                  </a:lnTo>
                  <a:lnTo>
                    <a:pt x="17" y="37"/>
                  </a:lnTo>
                  <a:lnTo>
                    <a:pt x="17" y="37"/>
                  </a:lnTo>
                  <a:lnTo>
                    <a:pt x="13" y="37"/>
                  </a:lnTo>
                  <a:lnTo>
                    <a:pt x="9" y="35"/>
                  </a:lnTo>
                  <a:lnTo>
                    <a:pt x="6" y="33"/>
                  </a:lnTo>
                  <a:lnTo>
                    <a:pt x="4" y="31"/>
                  </a:lnTo>
                  <a:lnTo>
                    <a:pt x="2" y="27"/>
                  </a:lnTo>
                  <a:lnTo>
                    <a:pt x="1" y="24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1" y="13"/>
                  </a:lnTo>
                  <a:lnTo>
                    <a:pt x="2" y="10"/>
                  </a:lnTo>
                  <a:lnTo>
                    <a:pt x="4" y="7"/>
                  </a:lnTo>
                  <a:lnTo>
                    <a:pt x="6" y="4"/>
                  </a:lnTo>
                  <a:lnTo>
                    <a:pt x="9" y="2"/>
                  </a:lnTo>
                  <a:lnTo>
                    <a:pt x="13" y="1"/>
                  </a:lnTo>
                  <a:lnTo>
                    <a:pt x="17" y="1"/>
                  </a:lnTo>
                  <a:lnTo>
                    <a:pt x="17" y="1"/>
                  </a:lnTo>
                  <a:lnTo>
                    <a:pt x="35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69" y="0"/>
                  </a:lnTo>
                  <a:lnTo>
                    <a:pt x="85" y="2"/>
                  </a:lnTo>
                  <a:lnTo>
                    <a:pt x="99" y="5"/>
                  </a:lnTo>
                  <a:lnTo>
                    <a:pt x="107" y="7"/>
                  </a:lnTo>
                  <a:lnTo>
                    <a:pt x="115" y="10"/>
                  </a:lnTo>
                  <a:lnTo>
                    <a:pt x="115" y="10"/>
                  </a:lnTo>
                  <a:lnTo>
                    <a:pt x="122" y="12"/>
                  </a:lnTo>
                  <a:lnTo>
                    <a:pt x="131" y="13"/>
                  </a:lnTo>
                  <a:lnTo>
                    <a:pt x="131" y="13"/>
                  </a:lnTo>
                  <a:lnTo>
                    <a:pt x="144" y="12"/>
                  </a:lnTo>
                  <a:lnTo>
                    <a:pt x="144" y="12"/>
                  </a:lnTo>
                  <a:lnTo>
                    <a:pt x="156" y="12"/>
                  </a:lnTo>
                  <a:lnTo>
                    <a:pt x="156" y="12"/>
                  </a:lnTo>
                  <a:lnTo>
                    <a:pt x="164" y="12"/>
                  </a:lnTo>
                  <a:lnTo>
                    <a:pt x="164" y="12"/>
                  </a:lnTo>
                  <a:lnTo>
                    <a:pt x="179" y="15"/>
                  </a:lnTo>
                  <a:lnTo>
                    <a:pt x="179" y="15"/>
                  </a:lnTo>
                  <a:lnTo>
                    <a:pt x="200" y="18"/>
                  </a:lnTo>
                  <a:lnTo>
                    <a:pt x="200" y="18"/>
                  </a:lnTo>
                  <a:lnTo>
                    <a:pt x="221" y="17"/>
                  </a:lnTo>
                  <a:lnTo>
                    <a:pt x="221" y="17"/>
                  </a:lnTo>
                  <a:lnTo>
                    <a:pt x="238" y="16"/>
                  </a:lnTo>
                  <a:lnTo>
                    <a:pt x="256" y="16"/>
                  </a:lnTo>
                  <a:lnTo>
                    <a:pt x="256" y="16"/>
                  </a:lnTo>
                  <a:lnTo>
                    <a:pt x="267" y="16"/>
                  </a:lnTo>
                  <a:lnTo>
                    <a:pt x="267" y="16"/>
                  </a:lnTo>
                  <a:lnTo>
                    <a:pt x="287" y="18"/>
                  </a:lnTo>
                  <a:lnTo>
                    <a:pt x="306" y="21"/>
                  </a:lnTo>
                  <a:lnTo>
                    <a:pt x="306" y="21"/>
                  </a:lnTo>
                  <a:lnTo>
                    <a:pt x="329" y="24"/>
                  </a:lnTo>
                  <a:lnTo>
                    <a:pt x="341" y="25"/>
                  </a:lnTo>
                  <a:lnTo>
                    <a:pt x="352" y="25"/>
                  </a:lnTo>
                  <a:lnTo>
                    <a:pt x="362" y="25"/>
                  </a:lnTo>
                  <a:lnTo>
                    <a:pt x="362" y="25"/>
                  </a:lnTo>
                  <a:lnTo>
                    <a:pt x="411" y="25"/>
                  </a:lnTo>
                  <a:lnTo>
                    <a:pt x="427" y="24"/>
                  </a:lnTo>
                  <a:lnTo>
                    <a:pt x="427" y="24"/>
                  </a:lnTo>
                  <a:lnTo>
                    <a:pt x="438" y="24"/>
                  </a:lnTo>
                  <a:lnTo>
                    <a:pt x="438" y="24"/>
                  </a:lnTo>
                  <a:lnTo>
                    <a:pt x="474" y="25"/>
                  </a:lnTo>
                  <a:lnTo>
                    <a:pt x="510" y="27"/>
                  </a:lnTo>
                  <a:lnTo>
                    <a:pt x="510" y="27"/>
                  </a:lnTo>
                  <a:lnTo>
                    <a:pt x="546" y="30"/>
                  </a:lnTo>
                  <a:lnTo>
                    <a:pt x="581" y="31"/>
                  </a:lnTo>
                  <a:lnTo>
                    <a:pt x="581" y="31"/>
                  </a:lnTo>
                  <a:lnTo>
                    <a:pt x="604" y="31"/>
                  </a:lnTo>
                  <a:lnTo>
                    <a:pt x="626" y="32"/>
                  </a:lnTo>
                  <a:lnTo>
                    <a:pt x="668" y="35"/>
                  </a:lnTo>
                  <a:lnTo>
                    <a:pt x="668" y="35"/>
                  </a:lnTo>
                  <a:lnTo>
                    <a:pt x="709" y="38"/>
                  </a:lnTo>
                  <a:lnTo>
                    <a:pt x="749" y="39"/>
                  </a:lnTo>
                  <a:lnTo>
                    <a:pt x="749" y="39"/>
                  </a:lnTo>
                  <a:lnTo>
                    <a:pt x="785" y="39"/>
                  </a:lnTo>
                  <a:lnTo>
                    <a:pt x="785" y="39"/>
                  </a:lnTo>
                  <a:lnTo>
                    <a:pt x="854" y="39"/>
                  </a:lnTo>
                  <a:lnTo>
                    <a:pt x="921" y="38"/>
                  </a:lnTo>
                  <a:lnTo>
                    <a:pt x="941" y="38"/>
                  </a:lnTo>
                  <a:lnTo>
                    <a:pt x="941" y="38"/>
                  </a:lnTo>
                  <a:lnTo>
                    <a:pt x="981" y="37"/>
                  </a:lnTo>
                  <a:lnTo>
                    <a:pt x="981" y="37"/>
                  </a:lnTo>
                  <a:lnTo>
                    <a:pt x="1060" y="38"/>
                  </a:lnTo>
                  <a:lnTo>
                    <a:pt x="1138" y="40"/>
                  </a:lnTo>
                  <a:lnTo>
                    <a:pt x="1139" y="40"/>
                  </a:lnTo>
                  <a:lnTo>
                    <a:pt x="1139" y="40"/>
                  </a:lnTo>
                  <a:lnTo>
                    <a:pt x="1216" y="42"/>
                  </a:lnTo>
                  <a:lnTo>
                    <a:pt x="1295" y="43"/>
                  </a:lnTo>
                  <a:lnTo>
                    <a:pt x="1295" y="43"/>
                  </a:lnTo>
                  <a:lnTo>
                    <a:pt x="1299" y="43"/>
                  </a:lnTo>
                  <a:lnTo>
                    <a:pt x="1303" y="44"/>
                  </a:lnTo>
                  <a:lnTo>
                    <a:pt x="1307" y="46"/>
                  </a:lnTo>
                  <a:lnTo>
                    <a:pt x="1309" y="49"/>
                  </a:lnTo>
                  <a:lnTo>
                    <a:pt x="1311" y="52"/>
                  </a:lnTo>
                  <a:lnTo>
                    <a:pt x="1312" y="55"/>
                  </a:lnTo>
                  <a:lnTo>
                    <a:pt x="1313" y="61"/>
                  </a:lnTo>
                  <a:lnTo>
                    <a:pt x="1313" y="61"/>
                  </a:lnTo>
                  <a:lnTo>
                    <a:pt x="1312" y="67"/>
                  </a:lnTo>
                  <a:lnTo>
                    <a:pt x="1311" y="70"/>
                  </a:lnTo>
                  <a:lnTo>
                    <a:pt x="1309" y="73"/>
                  </a:lnTo>
                  <a:lnTo>
                    <a:pt x="1307" y="75"/>
                  </a:lnTo>
                  <a:lnTo>
                    <a:pt x="1303" y="77"/>
                  </a:lnTo>
                  <a:lnTo>
                    <a:pt x="1299" y="79"/>
                  </a:lnTo>
                  <a:lnTo>
                    <a:pt x="1295" y="79"/>
                  </a:lnTo>
                  <a:lnTo>
                    <a:pt x="1288" y="79"/>
                  </a:lnTo>
                  <a:lnTo>
                    <a:pt x="1288" y="79"/>
                  </a:lnTo>
                  <a:lnTo>
                    <a:pt x="1288" y="79"/>
                  </a:lnTo>
                  <a:lnTo>
                    <a:pt x="1212" y="78"/>
                  </a:lnTo>
                  <a:lnTo>
                    <a:pt x="1139" y="77"/>
                  </a:lnTo>
                  <a:lnTo>
                    <a:pt x="1101" y="76"/>
                  </a:lnTo>
                  <a:lnTo>
                    <a:pt x="1104" y="85"/>
                  </a:lnTo>
                  <a:lnTo>
                    <a:pt x="1104" y="85"/>
                  </a:lnTo>
                  <a:lnTo>
                    <a:pt x="1107" y="88"/>
                  </a:lnTo>
                  <a:lnTo>
                    <a:pt x="1107" y="92"/>
                  </a:lnTo>
                  <a:lnTo>
                    <a:pt x="1107" y="92"/>
                  </a:lnTo>
                  <a:lnTo>
                    <a:pt x="1106" y="122"/>
                  </a:lnTo>
                  <a:lnTo>
                    <a:pt x="1104" y="153"/>
                  </a:lnTo>
                  <a:lnTo>
                    <a:pt x="1104" y="153"/>
                  </a:lnTo>
                  <a:lnTo>
                    <a:pt x="1103" y="190"/>
                  </a:lnTo>
                  <a:lnTo>
                    <a:pt x="1103" y="227"/>
                  </a:lnTo>
                  <a:lnTo>
                    <a:pt x="1103" y="245"/>
                  </a:lnTo>
                  <a:lnTo>
                    <a:pt x="1104" y="264"/>
                  </a:lnTo>
                  <a:lnTo>
                    <a:pt x="1107" y="281"/>
                  </a:lnTo>
                  <a:lnTo>
                    <a:pt x="1110" y="299"/>
                  </a:lnTo>
                  <a:lnTo>
                    <a:pt x="1110" y="299"/>
                  </a:lnTo>
                  <a:lnTo>
                    <a:pt x="1111" y="305"/>
                  </a:lnTo>
                  <a:lnTo>
                    <a:pt x="1111" y="311"/>
                  </a:lnTo>
                  <a:lnTo>
                    <a:pt x="1110" y="318"/>
                  </a:lnTo>
                  <a:lnTo>
                    <a:pt x="1109" y="323"/>
                  </a:lnTo>
                  <a:lnTo>
                    <a:pt x="1106" y="327"/>
                  </a:lnTo>
                  <a:lnTo>
                    <a:pt x="1102" y="331"/>
                  </a:lnTo>
                  <a:lnTo>
                    <a:pt x="1098" y="334"/>
                  </a:lnTo>
                  <a:lnTo>
                    <a:pt x="1093" y="337"/>
                  </a:lnTo>
                  <a:lnTo>
                    <a:pt x="1092" y="338"/>
                  </a:lnTo>
                  <a:lnTo>
                    <a:pt x="1091" y="339"/>
                  </a:lnTo>
                  <a:lnTo>
                    <a:pt x="1091" y="339"/>
                  </a:lnTo>
                  <a:lnTo>
                    <a:pt x="1088" y="343"/>
                  </a:lnTo>
                  <a:lnTo>
                    <a:pt x="1085" y="346"/>
                  </a:lnTo>
                  <a:lnTo>
                    <a:pt x="1081" y="347"/>
                  </a:lnTo>
                  <a:lnTo>
                    <a:pt x="1075" y="347"/>
                  </a:lnTo>
                  <a:lnTo>
                    <a:pt x="1075" y="347"/>
                  </a:lnTo>
                  <a:lnTo>
                    <a:pt x="1035" y="348"/>
                  </a:lnTo>
                  <a:lnTo>
                    <a:pt x="994" y="351"/>
                  </a:lnTo>
                  <a:lnTo>
                    <a:pt x="994" y="351"/>
                  </a:lnTo>
                  <a:lnTo>
                    <a:pt x="952" y="353"/>
                  </a:lnTo>
                  <a:lnTo>
                    <a:pt x="910" y="354"/>
                  </a:lnTo>
                  <a:lnTo>
                    <a:pt x="910" y="354"/>
                  </a:lnTo>
                  <a:close/>
                  <a:moveTo>
                    <a:pt x="253" y="53"/>
                  </a:moveTo>
                  <a:lnTo>
                    <a:pt x="253" y="53"/>
                  </a:lnTo>
                  <a:lnTo>
                    <a:pt x="242" y="53"/>
                  </a:lnTo>
                  <a:lnTo>
                    <a:pt x="237" y="53"/>
                  </a:lnTo>
                  <a:lnTo>
                    <a:pt x="237" y="59"/>
                  </a:lnTo>
                  <a:lnTo>
                    <a:pt x="237" y="59"/>
                  </a:lnTo>
                  <a:lnTo>
                    <a:pt x="236" y="107"/>
                  </a:lnTo>
                  <a:lnTo>
                    <a:pt x="236" y="107"/>
                  </a:lnTo>
                  <a:lnTo>
                    <a:pt x="236" y="181"/>
                  </a:lnTo>
                  <a:lnTo>
                    <a:pt x="237" y="218"/>
                  </a:lnTo>
                  <a:lnTo>
                    <a:pt x="239" y="256"/>
                  </a:lnTo>
                  <a:lnTo>
                    <a:pt x="239" y="258"/>
                  </a:lnTo>
                  <a:lnTo>
                    <a:pt x="241" y="260"/>
                  </a:lnTo>
                  <a:lnTo>
                    <a:pt x="241" y="260"/>
                  </a:lnTo>
                  <a:lnTo>
                    <a:pt x="244" y="262"/>
                  </a:lnTo>
                  <a:lnTo>
                    <a:pt x="247" y="266"/>
                  </a:lnTo>
                  <a:lnTo>
                    <a:pt x="248" y="270"/>
                  </a:lnTo>
                  <a:lnTo>
                    <a:pt x="248" y="274"/>
                  </a:lnTo>
                  <a:lnTo>
                    <a:pt x="248" y="274"/>
                  </a:lnTo>
                  <a:lnTo>
                    <a:pt x="248" y="284"/>
                  </a:lnTo>
                  <a:lnTo>
                    <a:pt x="246" y="292"/>
                  </a:lnTo>
                  <a:lnTo>
                    <a:pt x="245" y="299"/>
                  </a:lnTo>
                  <a:lnTo>
                    <a:pt x="251" y="299"/>
                  </a:lnTo>
                  <a:lnTo>
                    <a:pt x="251" y="299"/>
                  </a:lnTo>
                  <a:lnTo>
                    <a:pt x="287" y="301"/>
                  </a:lnTo>
                  <a:lnTo>
                    <a:pt x="321" y="304"/>
                  </a:lnTo>
                  <a:lnTo>
                    <a:pt x="321" y="304"/>
                  </a:lnTo>
                  <a:lnTo>
                    <a:pt x="369" y="308"/>
                  </a:lnTo>
                  <a:lnTo>
                    <a:pt x="392" y="309"/>
                  </a:lnTo>
                  <a:lnTo>
                    <a:pt x="417" y="310"/>
                  </a:lnTo>
                  <a:lnTo>
                    <a:pt x="642" y="310"/>
                  </a:lnTo>
                  <a:lnTo>
                    <a:pt x="642" y="310"/>
                  </a:lnTo>
                  <a:lnTo>
                    <a:pt x="694" y="310"/>
                  </a:lnTo>
                  <a:lnTo>
                    <a:pt x="748" y="311"/>
                  </a:lnTo>
                  <a:lnTo>
                    <a:pt x="867" y="316"/>
                  </a:lnTo>
                  <a:lnTo>
                    <a:pt x="867" y="316"/>
                  </a:lnTo>
                  <a:lnTo>
                    <a:pt x="898" y="317"/>
                  </a:lnTo>
                  <a:lnTo>
                    <a:pt x="898" y="317"/>
                  </a:lnTo>
                  <a:lnTo>
                    <a:pt x="943" y="316"/>
                  </a:lnTo>
                  <a:lnTo>
                    <a:pt x="986" y="314"/>
                  </a:lnTo>
                  <a:lnTo>
                    <a:pt x="986" y="314"/>
                  </a:lnTo>
                  <a:lnTo>
                    <a:pt x="1053" y="310"/>
                  </a:lnTo>
                  <a:lnTo>
                    <a:pt x="1055" y="310"/>
                  </a:lnTo>
                  <a:lnTo>
                    <a:pt x="1057" y="308"/>
                  </a:lnTo>
                  <a:lnTo>
                    <a:pt x="1057" y="308"/>
                  </a:lnTo>
                  <a:lnTo>
                    <a:pt x="1061" y="306"/>
                  </a:lnTo>
                  <a:lnTo>
                    <a:pt x="1065" y="304"/>
                  </a:lnTo>
                  <a:lnTo>
                    <a:pt x="1068" y="304"/>
                  </a:lnTo>
                  <a:lnTo>
                    <a:pt x="1069" y="300"/>
                  </a:lnTo>
                  <a:lnTo>
                    <a:pt x="1069" y="300"/>
                  </a:lnTo>
                  <a:lnTo>
                    <a:pt x="1070" y="292"/>
                  </a:lnTo>
                  <a:lnTo>
                    <a:pt x="1071" y="276"/>
                  </a:lnTo>
                  <a:lnTo>
                    <a:pt x="1071" y="253"/>
                  </a:lnTo>
                  <a:lnTo>
                    <a:pt x="1070" y="220"/>
                  </a:lnTo>
                  <a:lnTo>
                    <a:pt x="1070" y="220"/>
                  </a:lnTo>
                  <a:lnTo>
                    <a:pt x="1069" y="212"/>
                  </a:lnTo>
                  <a:lnTo>
                    <a:pt x="1069" y="118"/>
                  </a:lnTo>
                  <a:lnTo>
                    <a:pt x="1068" y="116"/>
                  </a:lnTo>
                  <a:lnTo>
                    <a:pt x="1068" y="116"/>
                  </a:lnTo>
                  <a:lnTo>
                    <a:pt x="1066" y="114"/>
                  </a:lnTo>
                  <a:lnTo>
                    <a:pt x="1065" y="110"/>
                  </a:lnTo>
                  <a:lnTo>
                    <a:pt x="1063" y="103"/>
                  </a:lnTo>
                  <a:lnTo>
                    <a:pt x="1063" y="75"/>
                  </a:lnTo>
                  <a:lnTo>
                    <a:pt x="1058" y="75"/>
                  </a:lnTo>
                  <a:lnTo>
                    <a:pt x="1058" y="75"/>
                  </a:lnTo>
                  <a:lnTo>
                    <a:pt x="983" y="74"/>
                  </a:lnTo>
                  <a:lnTo>
                    <a:pt x="983" y="74"/>
                  </a:lnTo>
                  <a:lnTo>
                    <a:pt x="941" y="74"/>
                  </a:lnTo>
                  <a:lnTo>
                    <a:pt x="910" y="75"/>
                  </a:lnTo>
                  <a:lnTo>
                    <a:pt x="910" y="75"/>
                  </a:lnTo>
                  <a:lnTo>
                    <a:pt x="852" y="76"/>
                  </a:lnTo>
                  <a:lnTo>
                    <a:pt x="794" y="76"/>
                  </a:lnTo>
                  <a:lnTo>
                    <a:pt x="794" y="76"/>
                  </a:lnTo>
                  <a:lnTo>
                    <a:pt x="749" y="76"/>
                  </a:lnTo>
                  <a:lnTo>
                    <a:pt x="749" y="76"/>
                  </a:lnTo>
                  <a:lnTo>
                    <a:pt x="710" y="74"/>
                  </a:lnTo>
                  <a:lnTo>
                    <a:pt x="670" y="72"/>
                  </a:lnTo>
                  <a:lnTo>
                    <a:pt x="670" y="72"/>
                  </a:lnTo>
                  <a:lnTo>
                    <a:pt x="626" y="69"/>
                  </a:lnTo>
                  <a:lnTo>
                    <a:pt x="604" y="68"/>
                  </a:lnTo>
                  <a:lnTo>
                    <a:pt x="581" y="67"/>
                  </a:lnTo>
                  <a:lnTo>
                    <a:pt x="581" y="67"/>
                  </a:lnTo>
                  <a:lnTo>
                    <a:pt x="546" y="67"/>
                  </a:lnTo>
                  <a:lnTo>
                    <a:pt x="511" y="65"/>
                  </a:lnTo>
                  <a:lnTo>
                    <a:pt x="511" y="65"/>
                  </a:lnTo>
                  <a:lnTo>
                    <a:pt x="475" y="63"/>
                  </a:lnTo>
                  <a:lnTo>
                    <a:pt x="440" y="62"/>
                  </a:lnTo>
                  <a:lnTo>
                    <a:pt x="440" y="62"/>
                  </a:lnTo>
                  <a:lnTo>
                    <a:pt x="428" y="62"/>
                  </a:lnTo>
                  <a:lnTo>
                    <a:pt x="428" y="62"/>
                  </a:lnTo>
                  <a:lnTo>
                    <a:pt x="382" y="63"/>
                  </a:lnTo>
                  <a:lnTo>
                    <a:pt x="382" y="63"/>
                  </a:lnTo>
                  <a:lnTo>
                    <a:pt x="352" y="62"/>
                  </a:lnTo>
                  <a:lnTo>
                    <a:pt x="324" y="61"/>
                  </a:lnTo>
                  <a:lnTo>
                    <a:pt x="299" y="58"/>
                  </a:lnTo>
                  <a:lnTo>
                    <a:pt x="274" y="54"/>
                  </a:lnTo>
                  <a:lnTo>
                    <a:pt x="274" y="54"/>
                  </a:lnTo>
                  <a:lnTo>
                    <a:pt x="264" y="53"/>
                  </a:lnTo>
                  <a:lnTo>
                    <a:pt x="253" y="53"/>
                  </a:lnTo>
                  <a:lnTo>
                    <a:pt x="253" y="5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03" name="Freeform 1116"/>
            <p:cNvSpPr/>
            <p:nvPr/>
          </p:nvSpPr>
          <p:spPr bwMode="auto">
            <a:xfrm>
              <a:off x="6265863" y="1023938"/>
              <a:ext cx="487363" cy="323850"/>
            </a:xfrm>
            <a:custGeom>
              <a:avLst/>
              <a:gdLst/>
              <a:ahLst/>
              <a:cxnLst>
                <a:cxn ang="0">
                  <a:pos x="881" y="605"/>
                </a:cxn>
                <a:cxn ang="0">
                  <a:pos x="878" y="586"/>
                </a:cxn>
                <a:cxn ang="0">
                  <a:pos x="886" y="572"/>
                </a:cxn>
                <a:cxn ang="0">
                  <a:pos x="883" y="499"/>
                </a:cxn>
                <a:cxn ang="0">
                  <a:pos x="882" y="380"/>
                </a:cxn>
                <a:cxn ang="0">
                  <a:pos x="872" y="238"/>
                </a:cxn>
                <a:cxn ang="0">
                  <a:pos x="870" y="150"/>
                </a:cxn>
                <a:cxn ang="0">
                  <a:pos x="869" y="111"/>
                </a:cxn>
                <a:cxn ang="0">
                  <a:pos x="851" y="76"/>
                </a:cxn>
                <a:cxn ang="0">
                  <a:pos x="807" y="66"/>
                </a:cxn>
                <a:cxn ang="0">
                  <a:pos x="743" y="62"/>
                </a:cxn>
                <a:cxn ang="0">
                  <a:pos x="657" y="60"/>
                </a:cxn>
                <a:cxn ang="0">
                  <a:pos x="621" y="62"/>
                </a:cxn>
                <a:cxn ang="0">
                  <a:pos x="586" y="58"/>
                </a:cxn>
                <a:cxn ang="0">
                  <a:pos x="525" y="52"/>
                </a:cxn>
                <a:cxn ang="0">
                  <a:pos x="519" y="52"/>
                </a:cxn>
                <a:cxn ang="0">
                  <a:pos x="450" y="47"/>
                </a:cxn>
                <a:cxn ang="0">
                  <a:pos x="191" y="41"/>
                </a:cxn>
                <a:cxn ang="0">
                  <a:pos x="81" y="51"/>
                </a:cxn>
                <a:cxn ang="0">
                  <a:pos x="55" y="71"/>
                </a:cxn>
                <a:cxn ang="0">
                  <a:pos x="47" y="104"/>
                </a:cxn>
                <a:cxn ang="0">
                  <a:pos x="50" y="404"/>
                </a:cxn>
                <a:cxn ang="0">
                  <a:pos x="53" y="471"/>
                </a:cxn>
                <a:cxn ang="0">
                  <a:pos x="40" y="568"/>
                </a:cxn>
                <a:cxn ang="0">
                  <a:pos x="34" y="599"/>
                </a:cxn>
                <a:cxn ang="0">
                  <a:pos x="18" y="606"/>
                </a:cxn>
                <a:cxn ang="0">
                  <a:pos x="5" y="600"/>
                </a:cxn>
                <a:cxn ang="0">
                  <a:pos x="0" y="588"/>
                </a:cxn>
                <a:cxn ang="0">
                  <a:pos x="16" y="486"/>
                </a:cxn>
                <a:cxn ang="0">
                  <a:pos x="13" y="408"/>
                </a:cxn>
                <a:cxn ang="0">
                  <a:pos x="10" y="130"/>
                </a:cxn>
                <a:cxn ang="0">
                  <a:pos x="10" y="88"/>
                </a:cxn>
                <a:cxn ang="0">
                  <a:pos x="28" y="38"/>
                </a:cxn>
                <a:cxn ang="0">
                  <a:pos x="58" y="19"/>
                </a:cxn>
                <a:cxn ang="0">
                  <a:pos x="110" y="9"/>
                </a:cxn>
                <a:cxn ang="0">
                  <a:pos x="209" y="0"/>
                </a:cxn>
                <a:cxn ang="0">
                  <a:pos x="378" y="6"/>
                </a:cxn>
                <a:cxn ang="0">
                  <a:pos x="489" y="14"/>
                </a:cxn>
                <a:cxn ang="0">
                  <a:pos x="551" y="18"/>
                </a:cxn>
                <a:cxn ang="0">
                  <a:pos x="609" y="25"/>
                </a:cxn>
                <a:cxn ang="0">
                  <a:pos x="660" y="24"/>
                </a:cxn>
                <a:cxn ang="0">
                  <a:pos x="772" y="28"/>
                </a:cxn>
                <a:cxn ang="0">
                  <a:pos x="825" y="29"/>
                </a:cxn>
                <a:cxn ang="0">
                  <a:pos x="878" y="51"/>
                </a:cxn>
                <a:cxn ang="0">
                  <a:pos x="903" y="102"/>
                </a:cxn>
                <a:cxn ang="0">
                  <a:pos x="910" y="110"/>
                </a:cxn>
                <a:cxn ang="0">
                  <a:pos x="913" y="124"/>
                </a:cxn>
                <a:cxn ang="0">
                  <a:pos x="907" y="136"/>
                </a:cxn>
                <a:cxn ang="0">
                  <a:pos x="914" y="284"/>
                </a:cxn>
                <a:cxn ang="0">
                  <a:pos x="920" y="343"/>
                </a:cxn>
                <a:cxn ang="0">
                  <a:pos x="920" y="431"/>
                </a:cxn>
                <a:cxn ang="0">
                  <a:pos x="921" y="542"/>
                </a:cxn>
                <a:cxn ang="0">
                  <a:pos x="921" y="565"/>
                </a:cxn>
                <a:cxn ang="0">
                  <a:pos x="908" y="607"/>
                </a:cxn>
                <a:cxn ang="0">
                  <a:pos x="896" y="613"/>
                </a:cxn>
              </a:cxnLst>
              <a:rect l="0" t="0" r="r" b="b"/>
              <a:pathLst>
                <a:path w="921" h="613">
                  <a:moveTo>
                    <a:pt x="896" y="613"/>
                  </a:moveTo>
                  <a:lnTo>
                    <a:pt x="896" y="613"/>
                  </a:lnTo>
                  <a:lnTo>
                    <a:pt x="890" y="612"/>
                  </a:lnTo>
                  <a:lnTo>
                    <a:pt x="886" y="610"/>
                  </a:lnTo>
                  <a:lnTo>
                    <a:pt x="881" y="605"/>
                  </a:lnTo>
                  <a:lnTo>
                    <a:pt x="878" y="600"/>
                  </a:lnTo>
                  <a:lnTo>
                    <a:pt x="878" y="600"/>
                  </a:lnTo>
                  <a:lnTo>
                    <a:pt x="876" y="595"/>
                  </a:lnTo>
                  <a:lnTo>
                    <a:pt x="877" y="591"/>
                  </a:lnTo>
                  <a:lnTo>
                    <a:pt x="878" y="586"/>
                  </a:lnTo>
                  <a:lnTo>
                    <a:pt x="882" y="582"/>
                  </a:lnTo>
                  <a:lnTo>
                    <a:pt x="882" y="582"/>
                  </a:lnTo>
                  <a:lnTo>
                    <a:pt x="883" y="579"/>
                  </a:lnTo>
                  <a:lnTo>
                    <a:pt x="885" y="576"/>
                  </a:lnTo>
                  <a:lnTo>
                    <a:pt x="886" y="572"/>
                  </a:lnTo>
                  <a:lnTo>
                    <a:pt x="887" y="566"/>
                  </a:lnTo>
                  <a:lnTo>
                    <a:pt x="887" y="546"/>
                  </a:lnTo>
                  <a:lnTo>
                    <a:pt x="885" y="515"/>
                  </a:lnTo>
                  <a:lnTo>
                    <a:pt x="885" y="515"/>
                  </a:lnTo>
                  <a:lnTo>
                    <a:pt x="883" y="499"/>
                  </a:lnTo>
                  <a:lnTo>
                    <a:pt x="883" y="499"/>
                  </a:lnTo>
                  <a:lnTo>
                    <a:pt x="881" y="436"/>
                  </a:lnTo>
                  <a:lnTo>
                    <a:pt x="882" y="407"/>
                  </a:lnTo>
                  <a:lnTo>
                    <a:pt x="882" y="380"/>
                  </a:lnTo>
                  <a:lnTo>
                    <a:pt x="882" y="380"/>
                  </a:lnTo>
                  <a:lnTo>
                    <a:pt x="883" y="362"/>
                  </a:lnTo>
                  <a:lnTo>
                    <a:pt x="883" y="343"/>
                  </a:lnTo>
                  <a:lnTo>
                    <a:pt x="880" y="306"/>
                  </a:lnTo>
                  <a:lnTo>
                    <a:pt x="877" y="271"/>
                  </a:lnTo>
                  <a:lnTo>
                    <a:pt x="872" y="238"/>
                  </a:lnTo>
                  <a:lnTo>
                    <a:pt x="872" y="238"/>
                  </a:lnTo>
                  <a:lnTo>
                    <a:pt x="870" y="217"/>
                  </a:lnTo>
                  <a:lnTo>
                    <a:pt x="869" y="196"/>
                  </a:lnTo>
                  <a:lnTo>
                    <a:pt x="870" y="152"/>
                  </a:lnTo>
                  <a:lnTo>
                    <a:pt x="870" y="150"/>
                  </a:lnTo>
                  <a:lnTo>
                    <a:pt x="870" y="150"/>
                  </a:lnTo>
                  <a:lnTo>
                    <a:pt x="870" y="133"/>
                  </a:lnTo>
                  <a:lnTo>
                    <a:pt x="870" y="133"/>
                  </a:lnTo>
                  <a:lnTo>
                    <a:pt x="870" y="119"/>
                  </a:lnTo>
                  <a:lnTo>
                    <a:pt x="869" y="111"/>
                  </a:lnTo>
                  <a:lnTo>
                    <a:pt x="867" y="102"/>
                  </a:lnTo>
                  <a:lnTo>
                    <a:pt x="864" y="93"/>
                  </a:lnTo>
                  <a:lnTo>
                    <a:pt x="860" y="85"/>
                  </a:lnTo>
                  <a:lnTo>
                    <a:pt x="854" y="79"/>
                  </a:lnTo>
                  <a:lnTo>
                    <a:pt x="851" y="76"/>
                  </a:lnTo>
                  <a:lnTo>
                    <a:pt x="847" y="74"/>
                  </a:lnTo>
                  <a:lnTo>
                    <a:pt x="847" y="74"/>
                  </a:lnTo>
                  <a:lnTo>
                    <a:pt x="837" y="71"/>
                  </a:lnTo>
                  <a:lnTo>
                    <a:pt x="822" y="68"/>
                  </a:lnTo>
                  <a:lnTo>
                    <a:pt x="807" y="66"/>
                  </a:lnTo>
                  <a:lnTo>
                    <a:pt x="795" y="65"/>
                  </a:lnTo>
                  <a:lnTo>
                    <a:pt x="795" y="65"/>
                  </a:lnTo>
                  <a:lnTo>
                    <a:pt x="768" y="64"/>
                  </a:lnTo>
                  <a:lnTo>
                    <a:pt x="743" y="62"/>
                  </a:lnTo>
                  <a:lnTo>
                    <a:pt x="743" y="62"/>
                  </a:lnTo>
                  <a:lnTo>
                    <a:pt x="717" y="60"/>
                  </a:lnTo>
                  <a:lnTo>
                    <a:pt x="691" y="59"/>
                  </a:lnTo>
                  <a:lnTo>
                    <a:pt x="691" y="59"/>
                  </a:lnTo>
                  <a:lnTo>
                    <a:pt x="673" y="59"/>
                  </a:lnTo>
                  <a:lnTo>
                    <a:pt x="657" y="60"/>
                  </a:lnTo>
                  <a:lnTo>
                    <a:pt x="655" y="60"/>
                  </a:lnTo>
                  <a:lnTo>
                    <a:pt x="655" y="60"/>
                  </a:lnTo>
                  <a:lnTo>
                    <a:pt x="639" y="61"/>
                  </a:lnTo>
                  <a:lnTo>
                    <a:pt x="621" y="62"/>
                  </a:lnTo>
                  <a:lnTo>
                    <a:pt x="621" y="62"/>
                  </a:lnTo>
                  <a:lnTo>
                    <a:pt x="615" y="62"/>
                  </a:lnTo>
                  <a:lnTo>
                    <a:pt x="615" y="62"/>
                  </a:lnTo>
                  <a:lnTo>
                    <a:pt x="601" y="60"/>
                  </a:lnTo>
                  <a:lnTo>
                    <a:pt x="586" y="58"/>
                  </a:lnTo>
                  <a:lnTo>
                    <a:pt x="586" y="58"/>
                  </a:lnTo>
                  <a:lnTo>
                    <a:pt x="574" y="56"/>
                  </a:lnTo>
                  <a:lnTo>
                    <a:pt x="561" y="54"/>
                  </a:lnTo>
                  <a:lnTo>
                    <a:pt x="561" y="54"/>
                  </a:lnTo>
                  <a:lnTo>
                    <a:pt x="525" y="52"/>
                  </a:lnTo>
                  <a:lnTo>
                    <a:pt x="525" y="52"/>
                  </a:lnTo>
                  <a:lnTo>
                    <a:pt x="522" y="52"/>
                  </a:lnTo>
                  <a:lnTo>
                    <a:pt x="522" y="52"/>
                  </a:lnTo>
                  <a:lnTo>
                    <a:pt x="520" y="52"/>
                  </a:lnTo>
                  <a:lnTo>
                    <a:pt x="521" y="52"/>
                  </a:lnTo>
                  <a:lnTo>
                    <a:pt x="519" y="52"/>
                  </a:lnTo>
                  <a:lnTo>
                    <a:pt x="519" y="52"/>
                  </a:lnTo>
                  <a:lnTo>
                    <a:pt x="519" y="52"/>
                  </a:lnTo>
                  <a:lnTo>
                    <a:pt x="485" y="49"/>
                  </a:lnTo>
                  <a:lnTo>
                    <a:pt x="450" y="47"/>
                  </a:lnTo>
                  <a:lnTo>
                    <a:pt x="450" y="47"/>
                  </a:lnTo>
                  <a:lnTo>
                    <a:pt x="382" y="45"/>
                  </a:lnTo>
                  <a:lnTo>
                    <a:pt x="316" y="43"/>
                  </a:lnTo>
                  <a:lnTo>
                    <a:pt x="252" y="42"/>
                  </a:lnTo>
                  <a:lnTo>
                    <a:pt x="191" y="41"/>
                  </a:lnTo>
                  <a:lnTo>
                    <a:pt x="191" y="41"/>
                  </a:lnTo>
                  <a:lnTo>
                    <a:pt x="164" y="42"/>
                  </a:lnTo>
                  <a:lnTo>
                    <a:pt x="136" y="43"/>
                  </a:lnTo>
                  <a:lnTo>
                    <a:pt x="108" y="46"/>
                  </a:lnTo>
                  <a:lnTo>
                    <a:pt x="95" y="48"/>
                  </a:lnTo>
                  <a:lnTo>
                    <a:pt x="81" y="51"/>
                  </a:lnTo>
                  <a:lnTo>
                    <a:pt x="81" y="51"/>
                  </a:lnTo>
                  <a:lnTo>
                    <a:pt x="73" y="53"/>
                  </a:lnTo>
                  <a:lnTo>
                    <a:pt x="67" y="58"/>
                  </a:lnTo>
                  <a:lnTo>
                    <a:pt x="61" y="64"/>
                  </a:lnTo>
                  <a:lnTo>
                    <a:pt x="55" y="71"/>
                  </a:lnTo>
                  <a:lnTo>
                    <a:pt x="52" y="78"/>
                  </a:lnTo>
                  <a:lnTo>
                    <a:pt x="49" y="85"/>
                  </a:lnTo>
                  <a:lnTo>
                    <a:pt x="46" y="99"/>
                  </a:lnTo>
                  <a:lnTo>
                    <a:pt x="45" y="102"/>
                  </a:lnTo>
                  <a:lnTo>
                    <a:pt x="47" y="104"/>
                  </a:lnTo>
                  <a:lnTo>
                    <a:pt x="47" y="104"/>
                  </a:lnTo>
                  <a:lnTo>
                    <a:pt x="49" y="108"/>
                  </a:lnTo>
                  <a:lnTo>
                    <a:pt x="50" y="114"/>
                  </a:lnTo>
                  <a:lnTo>
                    <a:pt x="50" y="404"/>
                  </a:lnTo>
                  <a:lnTo>
                    <a:pt x="50" y="404"/>
                  </a:lnTo>
                  <a:lnTo>
                    <a:pt x="50" y="421"/>
                  </a:lnTo>
                  <a:lnTo>
                    <a:pt x="51" y="439"/>
                  </a:lnTo>
                  <a:lnTo>
                    <a:pt x="51" y="439"/>
                  </a:lnTo>
                  <a:lnTo>
                    <a:pt x="53" y="455"/>
                  </a:lnTo>
                  <a:lnTo>
                    <a:pt x="53" y="471"/>
                  </a:lnTo>
                  <a:lnTo>
                    <a:pt x="53" y="487"/>
                  </a:lnTo>
                  <a:lnTo>
                    <a:pt x="51" y="502"/>
                  </a:lnTo>
                  <a:lnTo>
                    <a:pt x="51" y="502"/>
                  </a:lnTo>
                  <a:lnTo>
                    <a:pt x="43" y="546"/>
                  </a:lnTo>
                  <a:lnTo>
                    <a:pt x="40" y="568"/>
                  </a:lnTo>
                  <a:lnTo>
                    <a:pt x="38" y="589"/>
                  </a:lnTo>
                  <a:lnTo>
                    <a:pt x="38" y="589"/>
                  </a:lnTo>
                  <a:lnTo>
                    <a:pt x="37" y="593"/>
                  </a:lnTo>
                  <a:lnTo>
                    <a:pt x="36" y="596"/>
                  </a:lnTo>
                  <a:lnTo>
                    <a:pt x="34" y="599"/>
                  </a:lnTo>
                  <a:lnTo>
                    <a:pt x="31" y="601"/>
                  </a:lnTo>
                  <a:lnTo>
                    <a:pt x="27" y="603"/>
                  </a:lnTo>
                  <a:lnTo>
                    <a:pt x="24" y="605"/>
                  </a:lnTo>
                  <a:lnTo>
                    <a:pt x="18" y="606"/>
                  </a:lnTo>
                  <a:lnTo>
                    <a:pt x="18" y="606"/>
                  </a:lnTo>
                  <a:lnTo>
                    <a:pt x="14" y="605"/>
                  </a:lnTo>
                  <a:lnTo>
                    <a:pt x="11" y="604"/>
                  </a:lnTo>
                  <a:lnTo>
                    <a:pt x="8" y="603"/>
                  </a:lnTo>
                  <a:lnTo>
                    <a:pt x="5" y="600"/>
                  </a:lnTo>
                  <a:lnTo>
                    <a:pt x="5" y="600"/>
                  </a:lnTo>
                  <a:lnTo>
                    <a:pt x="3" y="598"/>
                  </a:lnTo>
                  <a:lnTo>
                    <a:pt x="1" y="595"/>
                  </a:lnTo>
                  <a:lnTo>
                    <a:pt x="0" y="592"/>
                  </a:lnTo>
                  <a:lnTo>
                    <a:pt x="0" y="588"/>
                  </a:lnTo>
                  <a:lnTo>
                    <a:pt x="0" y="588"/>
                  </a:lnTo>
                  <a:lnTo>
                    <a:pt x="4" y="565"/>
                  </a:lnTo>
                  <a:lnTo>
                    <a:pt x="7" y="543"/>
                  </a:lnTo>
                  <a:lnTo>
                    <a:pt x="14" y="505"/>
                  </a:lnTo>
                  <a:lnTo>
                    <a:pt x="14" y="505"/>
                  </a:lnTo>
                  <a:lnTo>
                    <a:pt x="16" y="486"/>
                  </a:lnTo>
                  <a:lnTo>
                    <a:pt x="16" y="468"/>
                  </a:lnTo>
                  <a:lnTo>
                    <a:pt x="16" y="448"/>
                  </a:lnTo>
                  <a:lnTo>
                    <a:pt x="15" y="428"/>
                  </a:lnTo>
                  <a:lnTo>
                    <a:pt x="15" y="428"/>
                  </a:lnTo>
                  <a:lnTo>
                    <a:pt x="13" y="408"/>
                  </a:lnTo>
                  <a:lnTo>
                    <a:pt x="13" y="390"/>
                  </a:lnTo>
                  <a:lnTo>
                    <a:pt x="13" y="134"/>
                  </a:lnTo>
                  <a:lnTo>
                    <a:pt x="11" y="132"/>
                  </a:lnTo>
                  <a:lnTo>
                    <a:pt x="11" y="132"/>
                  </a:lnTo>
                  <a:lnTo>
                    <a:pt x="10" y="130"/>
                  </a:lnTo>
                  <a:lnTo>
                    <a:pt x="8" y="127"/>
                  </a:lnTo>
                  <a:lnTo>
                    <a:pt x="7" y="120"/>
                  </a:lnTo>
                  <a:lnTo>
                    <a:pt x="7" y="120"/>
                  </a:lnTo>
                  <a:lnTo>
                    <a:pt x="8" y="100"/>
                  </a:lnTo>
                  <a:lnTo>
                    <a:pt x="10" y="88"/>
                  </a:lnTo>
                  <a:lnTo>
                    <a:pt x="12" y="76"/>
                  </a:lnTo>
                  <a:lnTo>
                    <a:pt x="15" y="63"/>
                  </a:lnTo>
                  <a:lnTo>
                    <a:pt x="20" y="53"/>
                  </a:lnTo>
                  <a:lnTo>
                    <a:pt x="25" y="43"/>
                  </a:lnTo>
                  <a:lnTo>
                    <a:pt x="28" y="38"/>
                  </a:lnTo>
                  <a:lnTo>
                    <a:pt x="33" y="34"/>
                  </a:lnTo>
                  <a:lnTo>
                    <a:pt x="33" y="34"/>
                  </a:lnTo>
                  <a:lnTo>
                    <a:pt x="41" y="28"/>
                  </a:lnTo>
                  <a:lnTo>
                    <a:pt x="49" y="22"/>
                  </a:lnTo>
                  <a:lnTo>
                    <a:pt x="58" y="19"/>
                  </a:lnTo>
                  <a:lnTo>
                    <a:pt x="69" y="16"/>
                  </a:lnTo>
                  <a:lnTo>
                    <a:pt x="79" y="13"/>
                  </a:lnTo>
                  <a:lnTo>
                    <a:pt x="90" y="11"/>
                  </a:lnTo>
                  <a:lnTo>
                    <a:pt x="110" y="9"/>
                  </a:lnTo>
                  <a:lnTo>
                    <a:pt x="110" y="9"/>
                  </a:lnTo>
                  <a:lnTo>
                    <a:pt x="131" y="6"/>
                  </a:lnTo>
                  <a:lnTo>
                    <a:pt x="131" y="6"/>
                  </a:lnTo>
                  <a:lnTo>
                    <a:pt x="155" y="4"/>
                  </a:lnTo>
                  <a:lnTo>
                    <a:pt x="181" y="2"/>
                  </a:lnTo>
                  <a:lnTo>
                    <a:pt x="209" y="0"/>
                  </a:lnTo>
                  <a:lnTo>
                    <a:pt x="238" y="0"/>
                  </a:lnTo>
                  <a:lnTo>
                    <a:pt x="238" y="0"/>
                  </a:lnTo>
                  <a:lnTo>
                    <a:pt x="273" y="0"/>
                  </a:lnTo>
                  <a:lnTo>
                    <a:pt x="308" y="2"/>
                  </a:lnTo>
                  <a:lnTo>
                    <a:pt x="378" y="6"/>
                  </a:lnTo>
                  <a:lnTo>
                    <a:pt x="378" y="6"/>
                  </a:lnTo>
                  <a:lnTo>
                    <a:pt x="451" y="10"/>
                  </a:lnTo>
                  <a:lnTo>
                    <a:pt x="451" y="10"/>
                  </a:lnTo>
                  <a:lnTo>
                    <a:pt x="470" y="11"/>
                  </a:lnTo>
                  <a:lnTo>
                    <a:pt x="489" y="14"/>
                  </a:lnTo>
                  <a:lnTo>
                    <a:pt x="489" y="14"/>
                  </a:lnTo>
                  <a:lnTo>
                    <a:pt x="510" y="15"/>
                  </a:lnTo>
                  <a:lnTo>
                    <a:pt x="532" y="17"/>
                  </a:lnTo>
                  <a:lnTo>
                    <a:pt x="532" y="17"/>
                  </a:lnTo>
                  <a:lnTo>
                    <a:pt x="551" y="18"/>
                  </a:lnTo>
                  <a:lnTo>
                    <a:pt x="569" y="21"/>
                  </a:lnTo>
                  <a:lnTo>
                    <a:pt x="569" y="21"/>
                  </a:lnTo>
                  <a:lnTo>
                    <a:pt x="590" y="24"/>
                  </a:lnTo>
                  <a:lnTo>
                    <a:pt x="600" y="25"/>
                  </a:lnTo>
                  <a:lnTo>
                    <a:pt x="609" y="25"/>
                  </a:lnTo>
                  <a:lnTo>
                    <a:pt x="609" y="25"/>
                  </a:lnTo>
                  <a:lnTo>
                    <a:pt x="615" y="25"/>
                  </a:lnTo>
                  <a:lnTo>
                    <a:pt x="615" y="25"/>
                  </a:lnTo>
                  <a:lnTo>
                    <a:pt x="637" y="24"/>
                  </a:lnTo>
                  <a:lnTo>
                    <a:pt x="660" y="24"/>
                  </a:lnTo>
                  <a:lnTo>
                    <a:pt x="660" y="24"/>
                  </a:lnTo>
                  <a:lnTo>
                    <a:pt x="701" y="25"/>
                  </a:lnTo>
                  <a:lnTo>
                    <a:pt x="744" y="26"/>
                  </a:lnTo>
                  <a:lnTo>
                    <a:pt x="744" y="26"/>
                  </a:lnTo>
                  <a:lnTo>
                    <a:pt x="772" y="28"/>
                  </a:lnTo>
                  <a:lnTo>
                    <a:pt x="772" y="28"/>
                  </a:lnTo>
                  <a:lnTo>
                    <a:pt x="790" y="28"/>
                  </a:lnTo>
                  <a:lnTo>
                    <a:pt x="790" y="28"/>
                  </a:lnTo>
                  <a:lnTo>
                    <a:pt x="813" y="28"/>
                  </a:lnTo>
                  <a:lnTo>
                    <a:pt x="825" y="29"/>
                  </a:lnTo>
                  <a:lnTo>
                    <a:pt x="838" y="31"/>
                  </a:lnTo>
                  <a:lnTo>
                    <a:pt x="849" y="33"/>
                  </a:lnTo>
                  <a:lnTo>
                    <a:pt x="860" y="37"/>
                  </a:lnTo>
                  <a:lnTo>
                    <a:pt x="869" y="44"/>
                  </a:lnTo>
                  <a:lnTo>
                    <a:pt x="878" y="51"/>
                  </a:lnTo>
                  <a:lnTo>
                    <a:pt x="878" y="51"/>
                  </a:lnTo>
                  <a:lnTo>
                    <a:pt x="887" y="61"/>
                  </a:lnTo>
                  <a:lnTo>
                    <a:pt x="894" y="74"/>
                  </a:lnTo>
                  <a:lnTo>
                    <a:pt x="899" y="87"/>
                  </a:lnTo>
                  <a:lnTo>
                    <a:pt x="903" y="102"/>
                  </a:lnTo>
                  <a:lnTo>
                    <a:pt x="904" y="104"/>
                  </a:lnTo>
                  <a:lnTo>
                    <a:pt x="905" y="105"/>
                  </a:lnTo>
                  <a:lnTo>
                    <a:pt x="905" y="105"/>
                  </a:lnTo>
                  <a:lnTo>
                    <a:pt x="908" y="107"/>
                  </a:lnTo>
                  <a:lnTo>
                    <a:pt x="910" y="110"/>
                  </a:lnTo>
                  <a:lnTo>
                    <a:pt x="911" y="113"/>
                  </a:lnTo>
                  <a:lnTo>
                    <a:pt x="913" y="117"/>
                  </a:lnTo>
                  <a:lnTo>
                    <a:pt x="913" y="117"/>
                  </a:lnTo>
                  <a:lnTo>
                    <a:pt x="913" y="121"/>
                  </a:lnTo>
                  <a:lnTo>
                    <a:pt x="913" y="124"/>
                  </a:lnTo>
                  <a:lnTo>
                    <a:pt x="910" y="129"/>
                  </a:lnTo>
                  <a:lnTo>
                    <a:pt x="908" y="132"/>
                  </a:lnTo>
                  <a:lnTo>
                    <a:pt x="907" y="134"/>
                  </a:lnTo>
                  <a:lnTo>
                    <a:pt x="907" y="136"/>
                  </a:lnTo>
                  <a:lnTo>
                    <a:pt x="907" y="136"/>
                  </a:lnTo>
                  <a:lnTo>
                    <a:pt x="908" y="169"/>
                  </a:lnTo>
                  <a:lnTo>
                    <a:pt x="910" y="202"/>
                  </a:lnTo>
                  <a:lnTo>
                    <a:pt x="910" y="202"/>
                  </a:lnTo>
                  <a:lnTo>
                    <a:pt x="913" y="243"/>
                  </a:lnTo>
                  <a:lnTo>
                    <a:pt x="914" y="284"/>
                  </a:lnTo>
                  <a:lnTo>
                    <a:pt x="914" y="284"/>
                  </a:lnTo>
                  <a:lnTo>
                    <a:pt x="915" y="303"/>
                  </a:lnTo>
                  <a:lnTo>
                    <a:pt x="917" y="321"/>
                  </a:lnTo>
                  <a:lnTo>
                    <a:pt x="917" y="321"/>
                  </a:lnTo>
                  <a:lnTo>
                    <a:pt x="920" y="343"/>
                  </a:lnTo>
                  <a:lnTo>
                    <a:pt x="921" y="355"/>
                  </a:lnTo>
                  <a:lnTo>
                    <a:pt x="921" y="367"/>
                  </a:lnTo>
                  <a:lnTo>
                    <a:pt x="921" y="367"/>
                  </a:lnTo>
                  <a:lnTo>
                    <a:pt x="920" y="399"/>
                  </a:lnTo>
                  <a:lnTo>
                    <a:pt x="920" y="431"/>
                  </a:lnTo>
                  <a:lnTo>
                    <a:pt x="920" y="440"/>
                  </a:lnTo>
                  <a:lnTo>
                    <a:pt x="920" y="440"/>
                  </a:lnTo>
                  <a:lnTo>
                    <a:pt x="921" y="486"/>
                  </a:lnTo>
                  <a:lnTo>
                    <a:pt x="921" y="486"/>
                  </a:lnTo>
                  <a:lnTo>
                    <a:pt x="921" y="542"/>
                  </a:lnTo>
                  <a:lnTo>
                    <a:pt x="921" y="542"/>
                  </a:lnTo>
                  <a:lnTo>
                    <a:pt x="921" y="548"/>
                  </a:lnTo>
                  <a:lnTo>
                    <a:pt x="921" y="550"/>
                  </a:lnTo>
                  <a:lnTo>
                    <a:pt x="921" y="550"/>
                  </a:lnTo>
                  <a:lnTo>
                    <a:pt x="921" y="565"/>
                  </a:lnTo>
                  <a:lnTo>
                    <a:pt x="920" y="581"/>
                  </a:lnTo>
                  <a:lnTo>
                    <a:pt x="919" y="588"/>
                  </a:lnTo>
                  <a:lnTo>
                    <a:pt x="916" y="595"/>
                  </a:lnTo>
                  <a:lnTo>
                    <a:pt x="913" y="601"/>
                  </a:lnTo>
                  <a:lnTo>
                    <a:pt x="908" y="607"/>
                  </a:lnTo>
                  <a:lnTo>
                    <a:pt x="908" y="607"/>
                  </a:lnTo>
                  <a:lnTo>
                    <a:pt x="905" y="610"/>
                  </a:lnTo>
                  <a:lnTo>
                    <a:pt x="902" y="612"/>
                  </a:lnTo>
                  <a:lnTo>
                    <a:pt x="899" y="613"/>
                  </a:lnTo>
                  <a:lnTo>
                    <a:pt x="896" y="613"/>
                  </a:lnTo>
                  <a:lnTo>
                    <a:pt x="896" y="6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04" name="Freeform 1117"/>
            <p:cNvSpPr/>
            <p:nvPr/>
          </p:nvSpPr>
          <p:spPr bwMode="auto">
            <a:xfrm>
              <a:off x="6199188" y="1189038"/>
              <a:ext cx="85725" cy="161925"/>
            </a:xfrm>
            <a:custGeom>
              <a:avLst/>
              <a:gdLst/>
              <a:ahLst/>
              <a:cxnLst>
                <a:cxn ang="0">
                  <a:pos x="29" y="307"/>
                </a:cxn>
                <a:cxn ang="0">
                  <a:pos x="20" y="304"/>
                </a:cxn>
                <a:cxn ang="0">
                  <a:pos x="14" y="300"/>
                </a:cxn>
                <a:cxn ang="0">
                  <a:pos x="10" y="293"/>
                </a:cxn>
                <a:cxn ang="0">
                  <a:pos x="10" y="288"/>
                </a:cxn>
                <a:cxn ang="0">
                  <a:pos x="10" y="264"/>
                </a:cxn>
                <a:cxn ang="0">
                  <a:pos x="8" y="182"/>
                </a:cxn>
                <a:cxn ang="0">
                  <a:pos x="6" y="153"/>
                </a:cxn>
                <a:cxn ang="0">
                  <a:pos x="3" y="127"/>
                </a:cxn>
                <a:cxn ang="0">
                  <a:pos x="0" y="83"/>
                </a:cxn>
                <a:cxn ang="0">
                  <a:pos x="1" y="54"/>
                </a:cxn>
                <a:cxn ang="0">
                  <a:pos x="3" y="42"/>
                </a:cxn>
                <a:cxn ang="0">
                  <a:pos x="10" y="23"/>
                </a:cxn>
                <a:cxn ang="0">
                  <a:pos x="23" y="9"/>
                </a:cxn>
                <a:cxn ang="0">
                  <a:pos x="42" y="2"/>
                </a:cxn>
                <a:cxn ang="0">
                  <a:pos x="66" y="0"/>
                </a:cxn>
                <a:cxn ang="0">
                  <a:pos x="79" y="0"/>
                </a:cxn>
                <a:cxn ang="0">
                  <a:pos x="117" y="5"/>
                </a:cxn>
                <a:cxn ang="0">
                  <a:pos x="132" y="7"/>
                </a:cxn>
                <a:cxn ang="0">
                  <a:pos x="144" y="8"/>
                </a:cxn>
                <a:cxn ang="0">
                  <a:pos x="152" y="10"/>
                </a:cxn>
                <a:cxn ang="0">
                  <a:pos x="158" y="16"/>
                </a:cxn>
                <a:cxn ang="0">
                  <a:pos x="161" y="22"/>
                </a:cxn>
                <a:cxn ang="0">
                  <a:pos x="162" y="29"/>
                </a:cxn>
                <a:cxn ang="0">
                  <a:pos x="161" y="35"/>
                </a:cxn>
                <a:cxn ang="0">
                  <a:pos x="158" y="40"/>
                </a:cxn>
                <a:cxn ang="0">
                  <a:pos x="152" y="44"/>
                </a:cxn>
                <a:cxn ang="0">
                  <a:pos x="145" y="46"/>
                </a:cxn>
                <a:cxn ang="0">
                  <a:pos x="143" y="46"/>
                </a:cxn>
                <a:cxn ang="0">
                  <a:pos x="114" y="42"/>
                </a:cxn>
                <a:cxn ang="0">
                  <a:pos x="74" y="38"/>
                </a:cxn>
                <a:cxn ang="0">
                  <a:pos x="72" y="38"/>
                </a:cxn>
                <a:cxn ang="0">
                  <a:pos x="64" y="38"/>
                </a:cxn>
                <a:cxn ang="0">
                  <a:pos x="53" y="43"/>
                </a:cxn>
                <a:cxn ang="0">
                  <a:pos x="49" y="46"/>
                </a:cxn>
                <a:cxn ang="0">
                  <a:pos x="43" y="56"/>
                </a:cxn>
                <a:cxn ang="0">
                  <a:pos x="40" y="68"/>
                </a:cxn>
                <a:cxn ang="0">
                  <a:pos x="40" y="96"/>
                </a:cxn>
                <a:cxn ang="0">
                  <a:pos x="40" y="112"/>
                </a:cxn>
                <a:cxn ang="0">
                  <a:pos x="42" y="156"/>
                </a:cxn>
                <a:cxn ang="0">
                  <a:pos x="44" y="199"/>
                </a:cxn>
                <a:cxn ang="0">
                  <a:pos x="47" y="288"/>
                </a:cxn>
                <a:cxn ang="0">
                  <a:pos x="47" y="293"/>
                </a:cxn>
                <a:cxn ang="0">
                  <a:pos x="44" y="300"/>
                </a:cxn>
                <a:cxn ang="0">
                  <a:pos x="37" y="304"/>
                </a:cxn>
                <a:cxn ang="0">
                  <a:pos x="29" y="307"/>
                </a:cxn>
              </a:cxnLst>
              <a:rect l="0" t="0" r="r" b="b"/>
              <a:pathLst>
                <a:path w="162" h="307">
                  <a:moveTo>
                    <a:pt x="29" y="307"/>
                  </a:moveTo>
                  <a:lnTo>
                    <a:pt x="29" y="307"/>
                  </a:lnTo>
                  <a:lnTo>
                    <a:pt x="23" y="306"/>
                  </a:lnTo>
                  <a:lnTo>
                    <a:pt x="20" y="304"/>
                  </a:lnTo>
                  <a:lnTo>
                    <a:pt x="17" y="303"/>
                  </a:lnTo>
                  <a:lnTo>
                    <a:pt x="14" y="300"/>
                  </a:lnTo>
                  <a:lnTo>
                    <a:pt x="11" y="296"/>
                  </a:lnTo>
                  <a:lnTo>
                    <a:pt x="10" y="293"/>
                  </a:lnTo>
                  <a:lnTo>
                    <a:pt x="10" y="288"/>
                  </a:lnTo>
                  <a:lnTo>
                    <a:pt x="10" y="288"/>
                  </a:lnTo>
                  <a:lnTo>
                    <a:pt x="10" y="264"/>
                  </a:lnTo>
                  <a:lnTo>
                    <a:pt x="10" y="264"/>
                  </a:lnTo>
                  <a:lnTo>
                    <a:pt x="10" y="209"/>
                  </a:lnTo>
                  <a:lnTo>
                    <a:pt x="8" y="182"/>
                  </a:lnTo>
                  <a:lnTo>
                    <a:pt x="6" y="154"/>
                  </a:lnTo>
                  <a:lnTo>
                    <a:pt x="6" y="153"/>
                  </a:lnTo>
                  <a:lnTo>
                    <a:pt x="6" y="153"/>
                  </a:lnTo>
                  <a:lnTo>
                    <a:pt x="3" y="127"/>
                  </a:lnTo>
                  <a:lnTo>
                    <a:pt x="1" y="97"/>
                  </a:lnTo>
                  <a:lnTo>
                    <a:pt x="0" y="83"/>
                  </a:lnTo>
                  <a:lnTo>
                    <a:pt x="0" y="68"/>
                  </a:lnTo>
                  <a:lnTo>
                    <a:pt x="1" y="54"/>
                  </a:lnTo>
                  <a:lnTo>
                    <a:pt x="3" y="42"/>
                  </a:lnTo>
                  <a:lnTo>
                    <a:pt x="3" y="42"/>
                  </a:lnTo>
                  <a:lnTo>
                    <a:pt x="6" y="31"/>
                  </a:lnTo>
                  <a:lnTo>
                    <a:pt x="10" y="23"/>
                  </a:lnTo>
                  <a:lnTo>
                    <a:pt x="16" y="16"/>
                  </a:lnTo>
                  <a:lnTo>
                    <a:pt x="23" y="9"/>
                  </a:lnTo>
                  <a:lnTo>
                    <a:pt x="32" y="5"/>
                  </a:lnTo>
                  <a:lnTo>
                    <a:pt x="42" y="2"/>
                  </a:lnTo>
                  <a:lnTo>
                    <a:pt x="53" y="0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79" y="0"/>
                  </a:lnTo>
                  <a:lnTo>
                    <a:pt x="92" y="1"/>
                  </a:lnTo>
                  <a:lnTo>
                    <a:pt x="117" y="5"/>
                  </a:lnTo>
                  <a:lnTo>
                    <a:pt x="117" y="5"/>
                  </a:lnTo>
                  <a:lnTo>
                    <a:pt x="132" y="7"/>
                  </a:lnTo>
                  <a:lnTo>
                    <a:pt x="144" y="8"/>
                  </a:lnTo>
                  <a:lnTo>
                    <a:pt x="144" y="8"/>
                  </a:lnTo>
                  <a:lnTo>
                    <a:pt x="148" y="9"/>
                  </a:lnTo>
                  <a:lnTo>
                    <a:pt x="152" y="10"/>
                  </a:lnTo>
                  <a:lnTo>
                    <a:pt x="156" y="13"/>
                  </a:lnTo>
                  <a:lnTo>
                    <a:pt x="158" y="16"/>
                  </a:lnTo>
                  <a:lnTo>
                    <a:pt x="160" y="19"/>
                  </a:lnTo>
                  <a:lnTo>
                    <a:pt x="161" y="22"/>
                  </a:lnTo>
                  <a:lnTo>
                    <a:pt x="162" y="29"/>
                  </a:lnTo>
                  <a:lnTo>
                    <a:pt x="162" y="29"/>
                  </a:lnTo>
                  <a:lnTo>
                    <a:pt x="162" y="32"/>
                  </a:lnTo>
                  <a:lnTo>
                    <a:pt x="161" y="35"/>
                  </a:lnTo>
                  <a:lnTo>
                    <a:pt x="159" y="38"/>
                  </a:lnTo>
                  <a:lnTo>
                    <a:pt x="158" y="40"/>
                  </a:lnTo>
                  <a:lnTo>
                    <a:pt x="154" y="43"/>
                  </a:lnTo>
                  <a:lnTo>
                    <a:pt x="152" y="44"/>
                  </a:lnTo>
                  <a:lnTo>
                    <a:pt x="148" y="45"/>
                  </a:lnTo>
                  <a:lnTo>
                    <a:pt x="145" y="46"/>
                  </a:lnTo>
                  <a:lnTo>
                    <a:pt x="143" y="46"/>
                  </a:lnTo>
                  <a:lnTo>
                    <a:pt x="143" y="46"/>
                  </a:lnTo>
                  <a:lnTo>
                    <a:pt x="114" y="42"/>
                  </a:lnTo>
                  <a:lnTo>
                    <a:pt x="114" y="42"/>
                  </a:lnTo>
                  <a:lnTo>
                    <a:pt x="94" y="39"/>
                  </a:lnTo>
                  <a:lnTo>
                    <a:pt x="74" y="38"/>
                  </a:lnTo>
                  <a:lnTo>
                    <a:pt x="74" y="38"/>
                  </a:lnTo>
                  <a:lnTo>
                    <a:pt x="72" y="38"/>
                  </a:lnTo>
                  <a:lnTo>
                    <a:pt x="72" y="38"/>
                  </a:lnTo>
                  <a:lnTo>
                    <a:pt x="64" y="38"/>
                  </a:lnTo>
                  <a:lnTo>
                    <a:pt x="58" y="40"/>
                  </a:lnTo>
                  <a:lnTo>
                    <a:pt x="53" y="43"/>
                  </a:lnTo>
                  <a:lnTo>
                    <a:pt x="49" y="46"/>
                  </a:lnTo>
                  <a:lnTo>
                    <a:pt x="49" y="46"/>
                  </a:lnTo>
                  <a:lnTo>
                    <a:pt x="46" y="51"/>
                  </a:lnTo>
                  <a:lnTo>
                    <a:pt x="43" y="56"/>
                  </a:lnTo>
                  <a:lnTo>
                    <a:pt x="42" y="61"/>
                  </a:lnTo>
                  <a:lnTo>
                    <a:pt x="40" y="68"/>
                  </a:lnTo>
                  <a:lnTo>
                    <a:pt x="39" y="82"/>
                  </a:lnTo>
                  <a:lnTo>
                    <a:pt x="40" y="96"/>
                  </a:lnTo>
                  <a:lnTo>
                    <a:pt x="40" y="96"/>
                  </a:lnTo>
                  <a:lnTo>
                    <a:pt x="40" y="112"/>
                  </a:lnTo>
                  <a:lnTo>
                    <a:pt x="40" y="112"/>
                  </a:lnTo>
                  <a:lnTo>
                    <a:pt x="42" y="156"/>
                  </a:lnTo>
                  <a:lnTo>
                    <a:pt x="44" y="199"/>
                  </a:lnTo>
                  <a:lnTo>
                    <a:pt x="44" y="199"/>
                  </a:lnTo>
                  <a:lnTo>
                    <a:pt x="46" y="244"/>
                  </a:lnTo>
                  <a:lnTo>
                    <a:pt x="47" y="288"/>
                  </a:lnTo>
                  <a:lnTo>
                    <a:pt x="47" y="288"/>
                  </a:lnTo>
                  <a:lnTo>
                    <a:pt x="47" y="293"/>
                  </a:lnTo>
                  <a:lnTo>
                    <a:pt x="46" y="296"/>
                  </a:lnTo>
                  <a:lnTo>
                    <a:pt x="44" y="300"/>
                  </a:lnTo>
                  <a:lnTo>
                    <a:pt x="40" y="303"/>
                  </a:lnTo>
                  <a:lnTo>
                    <a:pt x="37" y="304"/>
                  </a:lnTo>
                  <a:lnTo>
                    <a:pt x="34" y="306"/>
                  </a:lnTo>
                  <a:lnTo>
                    <a:pt x="29" y="307"/>
                  </a:lnTo>
                  <a:lnTo>
                    <a:pt x="29" y="30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05" name="Freeform 1118"/>
            <p:cNvSpPr/>
            <p:nvPr/>
          </p:nvSpPr>
          <p:spPr bwMode="auto">
            <a:xfrm>
              <a:off x="6742113" y="1189038"/>
              <a:ext cx="84138" cy="168275"/>
            </a:xfrm>
            <a:custGeom>
              <a:avLst/>
              <a:gdLst/>
              <a:ahLst/>
              <a:cxnLst>
                <a:cxn ang="0">
                  <a:pos x="127" y="317"/>
                </a:cxn>
                <a:cxn ang="0">
                  <a:pos x="118" y="316"/>
                </a:cxn>
                <a:cxn ang="0">
                  <a:pos x="113" y="312"/>
                </a:cxn>
                <a:cxn ang="0">
                  <a:pos x="111" y="309"/>
                </a:cxn>
                <a:cxn ang="0">
                  <a:pos x="109" y="303"/>
                </a:cxn>
                <a:cxn ang="0">
                  <a:pos x="109" y="299"/>
                </a:cxn>
                <a:cxn ang="0">
                  <a:pos x="118" y="209"/>
                </a:cxn>
                <a:cxn ang="0">
                  <a:pos x="121" y="130"/>
                </a:cxn>
                <a:cxn ang="0">
                  <a:pos x="121" y="122"/>
                </a:cxn>
                <a:cxn ang="0">
                  <a:pos x="120" y="85"/>
                </a:cxn>
                <a:cxn ang="0">
                  <a:pos x="115" y="60"/>
                </a:cxn>
                <a:cxn ang="0">
                  <a:pos x="110" y="49"/>
                </a:cxn>
                <a:cxn ang="0">
                  <a:pos x="103" y="42"/>
                </a:cxn>
                <a:cxn ang="0">
                  <a:pos x="93" y="37"/>
                </a:cxn>
                <a:cxn ang="0">
                  <a:pos x="81" y="36"/>
                </a:cxn>
                <a:cxn ang="0">
                  <a:pos x="69" y="35"/>
                </a:cxn>
                <a:cxn ang="0">
                  <a:pos x="39" y="37"/>
                </a:cxn>
                <a:cxn ang="0">
                  <a:pos x="19" y="38"/>
                </a:cxn>
                <a:cxn ang="0">
                  <a:pos x="15" y="37"/>
                </a:cxn>
                <a:cxn ang="0">
                  <a:pos x="7" y="35"/>
                </a:cxn>
                <a:cxn ang="0">
                  <a:pos x="3" y="30"/>
                </a:cxn>
                <a:cxn ang="0">
                  <a:pos x="0" y="21"/>
                </a:cxn>
                <a:cxn ang="0">
                  <a:pos x="1" y="14"/>
                </a:cxn>
                <a:cxn ang="0">
                  <a:pos x="4" y="7"/>
                </a:cxn>
                <a:cxn ang="0">
                  <a:pos x="10" y="3"/>
                </a:cxn>
                <a:cxn ang="0">
                  <a:pos x="18" y="1"/>
                </a:cxn>
                <a:cxn ang="0">
                  <a:pos x="30" y="1"/>
                </a:cxn>
                <a:cxn ang="0">
                  <a:pos x="59" y="0"/>
                </a:cxn>
                <a:cxn ang="0">
                  <a:pos x="91" y="2"/>
                </a:cxn>
                <a:cxn ang="0">
                  <a:pos x="113" y="8"/>
                </a:cxn>
                <a:cxn ang="0">
                  <a:pos x="127" y="17"/>
                </a:cxn>
                <a:cxn ang="0">
                  <a:pos x="138" y="27"/>
                </a:cxn>
                <a:cxn ang="0">
                  <a:pos x="146" y="42"/>
                </a:cxn>
                <a:cxn ang="0">
                  <a:pos x="153" y="59"/>
                </a:cxn>
                <a:cxn ang="0">
                  <a:pos x="156" y="71"/>
                </a:cxn>
                <a:cxn ang="0">
                  <a:pos x="160" y="127"/>
                </a:cxn>
                <a:cxn ang="0">
                  <a:pos x="159" y="184"/>
                </a:cxn>
                <a:cxn ang="0">
                  <a:pos x="153" y="241"/>
                </a:cxn>
                <a:cxn ang="0">
                  <a:pos x="146" y="301"/>
                </a:cxn>
                <a:cxn ang="0">
                  <a:pos x="145" y="304"/>
                </a:cxn>
                <a:cxn ang="0">
                  <a:pos x="141" y="311"/>
                </a:cxn>
                <a:cxn ang="0">
                  <a:pos x="133" y="316"/>
                </a:cxn>
                <a:cxn ang="0">
                  <a:pos x="127" y="317"/>
                </a:cxn>
              </a:cxnLst>
              <a:rect l="0" t="0" r="r" b="b"/>
              <a:pathLst>
                <a:path w="160" h="317">
                  <a:moveTo>
                    <a:pt x="127" y="317"/>
                  </a:moveTo>
                  <a:lnTo>
                    <a:pt x="127" y="317"/>
                  </a:lnTo>
                  <a:lnTo>
                    <a:pt x="122" y="317"/>
                  </a:lnTo>
                  <a:lnTo>
                    <a:pt x="118" y="316"/>
                  </a:lnTo>
                  <a:lnTo>
                    <a:pt x="115" y="314"/>
                  </a:lnTo>
                  <a:lnTo>
                    <a:pt x="113" y="312"/>
                  </a:lnTo>
                  <a:lnTo>
                    <a:pt x="113" y="312"/>
                  </a:lnTo>
                  <a:lnTo>
                    <a:pt x="111" y="309"/>
                  </a:lnTo>
                  <a:lnTo>
                    <a:pt x="110" y="306"/>
                  </a:lnTo>
                  <a:lnTo>
                    <a:pt x="109" y="303"/>
                  </a:lnTo>
                  <a:lnTo>
                    <a:pt x="109" y="299"/>
                  </a:lnTo>
                  <a:lnTo>
                    <a:pt x="109" y="299"/>
                  </a:lnTo>
                  <a:lnTo>
                    <a:pt x="115" y="253"/>
                  </a:lnTo>
                  <a:lnTo>
                    <a:pt x="118" y="209"/>
                  </a:lnTo>
                  <a:lnTo>
                    <a:pt x="120" y="168"/>
                  </a:lnTo>
                  <a:lnTo>
                    <a:pt x="121" y="130"/>
                  </a:lnTo>
                  <a:lnTo>
                    <a:pt x="121" y="122"/>
                  </a:lnTo>
                  <a:lnTo>
                    <a:pt x="121" y="122"/>
                  </a:lnTo>
                  <a:lnTo>
                    <a:pt x="121" y="99"/>
                  </a:lnTo>
                  <a:lnTo>
                    <a:pt x="120" y="85"/>
                  </a:lnTo>
                  <a:lnTo>
                    <a:pt x="118" y="72"/>
                  </a:lnTo>
                  <a:lnTo>
                    <a:pt x="115" y="60"/>
                  </a:lnTo>
                  <a:lnTo>
                    <a:pt x="113" y="54"/>
                  </a:lnTo>
                  <a:lnTo>
                    <a:pt x="110" y="49"/>
                  </a:lnTo>
                  <a:lnTo>
                    <a:pt x="107" y="45"/>
                  </a:lnTo>
                  <a:lnTo>
                    <a:pt x="103" y="42"/>
                  </a:lnTo>
                  <a:lnTo>
                    <a:pt x="99" y="39"/>
                  </a:lnTo>
                  <a:lnTo>
                    <a:pt x="93" y="37"/>
                  </a:lnTo>
                  <a:lnTo>
                    <a:pt x="93" y="37"/>
                  </a:lnTo>
                  <a:lnTo>
                    <a:pt x="81" y="36"/>
                  </a:lnTo>
                  <a:lnTo>
                    <a:pt x="69" y="35"/>
                  </a:lnTo>
                  <a:lnTo>
                    <a:pt x="69" y="35"/>
                  </a:lnTo>
                  <a:lnTo>
                    <a:pt x="54" y="36"/>
                  </a:lnTo>
                  <a:lnTo>
                    <a:pt x="39" y="37"/>
                  </a:lnTo>
                  <a:lnTo>
                    <a:pt x="39" y="37"/>
                  </a:lnTo>
                  <a:lnTo>
                    <a:pt x="19" y="38"/>
                  </a:lnTo>
                  <a:lnTo>
                    <a:pt x="19" y="38"/>
                  </a:lnTo>
                  <a:lnTo>
                    <a:pt x="15" y="37"/>
                  </a:lnTo>
                  <a:lnTo>
                    <a:pt x="10" y="36"/>
                  </a:lnTo>
                  <a:lnTo>
                    <a:pt x="7" y="35"/>
                  </a:lnTo>
                  <a:lnTo>
                    <a:pt x="5" y="32"/>
                  </a:lnTo>
                  <a:lnTo>
                    <a:pt x="3" y="30"/>
                  </a:lnTo>
                  <a:lnTo>
                    <a:pt x="1" y="27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1" y="14"/>
                  </a:lnTo>
                  <a:lnTo>
                    <a:pt x="2" y="10"/>
                  </a:lnTo>
                  <a:lnTo>
                    <a:pt x="4" y="7"/>
                  </a:lnTo>
                  <a:lnTo>
                    <a:pt x="7" y="5"/>
                  </a:lnTo>
                  <a:lnTo>
                    <a:pt x="10" y="3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30" y="1"/>
                  </a:lnTo>
                  <a:lnTo>
                    <a:pt x="30" y="1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76" y="0"/>
                  </a:lnTo>
                  <a:lnTo>
                    <a:pt x="91" y="2"/>
                  </a:lnTo>
                  <a:lnTo>
                    <a:pt x="107" y="6"/>
                  </a:lnTo>
                  <a:lnTo>
                    <a:pt x="113" y="8"/>
                  </a:lnTo>
                  <a:lnTo>
                    <a:pt x="120" y="13"/>
                  </a:lnTo>
                  <a:lnTo>
                    <a:pt x="127" y="17"/>
                  </a:lnTo>
                  <a:lnTo>
                    <a:pt x="133" y="21"/>
                  </a:lnTo>
                  <a:lnTo>
                    <a:pt x="138" y="27"/>
                  </a:lnTo>
                  <a:lnTo>
                    <a:pt x="142" y="33"/>
                  </a:lnTo>
                  <a:lnTo>
                    <a:pt x="146" y="42"/>
                  </a:lnTo>
                  <a:lnTo>
                    <a:pt x="150" y="50"/>
                  </a:lnTo>
                  <a:lnTo>
                    <a:pt x="153" y="59"/>
                  </a:lnTo>
                  <a:lnTo>
                    <a:pt x="156" y="71"/>
                  </a:lnTo>
                  <a:lnTo>
                    <a:pt x="156" y="71"/>
                  </a:lnTo>
                  <a:lnTo>
                    <a:pt x="159" y="99"/>
                  </a:lnTo>
                  <a:lnTo>
                    <a:pt x="160" y="127"/>
                  </a:lnTo>
                  <a:lnTo>
                    <a:pt x="160" y="155"/>
                  </a:lnTo>
                  <a:lnTo>
                    <a:pt x="159" y="184"/>
                  </a:lnTo>
                  <a:lnTo>
                    <a:pt x="157" y="213"/>
                  </a:lnTo>
                  <a:lnTo>
                    <a:pt x="153" y="241"/>
                  </a:lnTo>
                  <a:lnTo>
                    <a:pt x="147" y="295"/>
                  </a:lnTo>
                  <a:lnTo>
                    <a:pt x="146" y="301"/>
                  </a:lnTo>
                  <a:lnTo>
                    <a:pt x="146" y="301"/>
                  </a:lnTo>
                  <a:lnTo>
                    <a:pt x="145" y="304"/>
                  </a:lnTo>
                  <a:lnTo>
                    <a:pt x="144" y="308"/>
                  </a:lnTo>
                  <a:lnTo>
                    <a:pt x="141" y="311"/>
                  </a:lnTo>
                  <a:lnTo>
                    <a:pt x="139" y="313"/>
                  </a:lnTo>
                  <a:lnTo>
                    <a:pt x="133" y="316"/>
                  </a:lnTo>
                  <a:lnTo>
                    <a:pt x="127" y="317"/>
                  </a:lnTo>
                  <a:lnTo>
                    <a:pt x="127" y="31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06" name="Freeform 1119"/>
            <p:cNvSpPr>
              <a:spLocks noEditPoints="1"/>
            </p:cNvSpPr>
            <p:nvPr/>
          </p:nvSpPr>
          <p:spPr bwMode="auto">
            <a:xfrm>
              <a:off x="6586538" y="1546225"/>
              <a:ext cx="61913" cy="57150"/>
            </a:xfrm>
            <a:custGeom>
              <a:avLst/>
              <a:gdLst/>
              <a:ahLst/>
              <a:cxnLst>
                <a:cxn ang="0">
                  <a:pos x="52" y="108"/>
                </a:cxn>
                <a:cxn ang="0">
                  <a:pos x="29" y="102"/>
                </a:cxn>
                <a:cxn ang="0">
                  <a:pos x="11" y="89"/>
                </a:cxn>
                <a:cxn ang="0">
                  <a:pos x="6" y="81"/>
                </a:cxn>
                <a:cxn ang="0">
                  <a:pos x="0" y="64"/>
                </a:cxn>
                <a:cxn ang="0">
                  <a:pos x="0" y="55"/>
                </a:cxn>
                <a:cxn ang="0">
                  <a:pos x="3" y="39"/>
                </a:cxn>
                <a:cxn ang="0">
                  <a:pos x="11" y="25"/>
                </a:cxn>
                <a:cxn ang="0">
                  <a:pos x="23" y="13"/>
                </a:cxn>
                <a:cxn ang="0">
                  <a:pos x="38" y="6"/>
                </a:cxn>
                <a:cxn ang="0">
                  <a:pos x="40" y="6"/>
                </a:cxn>
                <a:cxn ang="0">
                  <a:pos x="44" y="3"/>
                </a:cxn>
                <a:cxn ang="0">
                  <a:pos x="56" y="1"/>
                </a:cxn>
                <a:cxn ang="0">
                  <a:pos x="61" y="0"/>
                </a:cxn>
                <a:cxn ang="0">
                  <a:pos x="78" y="3"/>
                </a:cxn>
                <a:cxn ang="0">
                  <a:pos x="94" y="11"/>
                </a:cxn>
                <a:cxn ang="0">
                  <a:pos x="106" y="24"/>
                </a:cxn>
                <a:cxn ang="0">
                  <a:pos x="115" y="39"/>
                </a:cxn>
                <a:cxn ang="0">
                  <a:pos x="117" y="51"/>
                </a:cxn>
                <a:cxn ang="0">
                  <a:pos x="117" y="61"/>
                </a:cxn>
                <a:cxn ang="0">
                  <a:pos x="115" y="71"/>
                </a:cxn>
                <a:cxn ang="0">
                  <a:pos x="110" y="82"/>
                </a:cxn>
                <a:cxn ang="0">
                  <a:pos x="105" y="86"/>
                </a:cxn>
                <a:cxn ang="0">
                  <a:pos x="96" y="95"/>
                </a:cxn>
                <a:cxn ang="0">
                  <a:pos x="85" y="101"/>
                </a:cxn>
                <a:cxn ang="0">
                  <a:pos x="71" y="104"/>
                </a:cxn>
                <a:cxn ang="0">
                  <a:pos x="64" y="106"/>
                </a:cxn>
                <a:cxn ang="0">
                  <a:pos x="63" y="106"/>
                </a:cxn>
                <a:cxn ang="0">
                  <a:pos x="54" y="108"/>
                </a:cxn>
                <a:cxn ang="0">
                  <a:pos x="59" y="46"/>
                </a:cxn>
                <a:cxn ang="0">
                  <a:pos x="52" y="50"/>
                </a:cxn>
                <a:cxn ang="0">
                  <a:pos x="48" y="51"/>
                </a:cxn>
                <a:cxn ang="0">
                  <a:pos x="47" y="53"/>
                </a:cxn>
                <a:cxn ang="0">
                  <a:pos x="54" y="62"/>
                </a:cxn>
                <a:cxn ang="0">
                  <a:pos x="55" y="62"/>
                </a:cxn>
                <a:cxn ang="0">
                  <a:pos x="64" y="60"/>
                </a:cxn>
                <a:cxn ang="0">
                  <a:pos x="68" y="51"/>
                </a:cxn>
                <a:cxn ang="0">
                  <a:pos x="67" y="50"/>
                </a:cxn>
                <a:cxn ang="0">
                  <a:pos x="65" y="46"/>
                </a:cxn>
                <a:cxn ang="0">
                  <a:pos x="59" y="46"/>
                </a:cxn>
              </a:cxnLst>
              <a:rect l="0" t="0" r="r" b="b"/>
              <a:pathLst>
                <a:path w="117" h="108">
                  <a:moveTo>
                    <a:pt x="52" y="108"/>
                  </a:moveTo>
                  <a:lnTo>
                    <a:pt x="52" y="108"/>
                  </a:lnTo>
                  <a:lnTo>
                    <a:pt x="40" y="106"/>
                  </a:lnTo>
                  <a:lnTo>
                    <a:pt x="29" y="102"/>
                  </a:lnTo>
                  <a:lnTo>
                    <a:pt x="19" y="96"/>
                  </a:lnTo>
                  <a:lnTo>
                    <a:pt x="11" y="89"/>
                  </a:lnTo>
                  <a:lnTo>
                    <a:pt x="11" y="89"/>
                  </a:lnTo>
                  <a:lnTo>
                    <a:pt x="6" y="81"/>
                  </a:lnTo>
                  <a:lnTo>
                    <a:pt x="2" y="73"/>
                  </a:lnTo>
                  <a:lnTo>
                    <a:pt x="0" y="64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1" y="47"/>
                  </a:lnTo>
                  <a:lnTo>
                    <a:pt x="3" y="39"/>
                  </a:lnTo>
                  <a:lnTo>
                    <a:pt x="7" y="32"/>
                  </a:lnTo>
                  <a:lnTo>
                    <a:pt x="11" y="25"/>
                  </a:lnTo>
                  <a:lnTo>
                    <a:pt x="16" y="18"/>
                  </a:lnTo>
                  <a:lnTo>
                    <a:pt x="23" y="13"/>
                  </a:lnTo>
                  <a:lnTo>
                    <a:pt x="30" y="9"/>
                  </a:lnTo>
                  <a:lnTo>
                    <a:pt x="38" y="6"/>
                  </a:lnTo>
                  <a:lnTo>
                    <a:pt x="39" y="6"/>
                  </a:lnTo>
                  <a:lnTo>
                    <a:pt x="40" y="6"/>
                  </a:lnTo>
                  <a:lnTo>
                    <a:pt x="40" y="6"/>
                  </a:lnTo>
                  <a:lnTo>
                    <a:pt x="44" y="3"/>
                  </a:lnTo>
                  <a:lnTo>
                    <a:pt x="49" y="2"/>
                  </a:lnTo>
                  <a:lnTo>
                    <a:pt x="56" y="1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69" y="1"/>
                  </a:lnTo>
                  <a:lnTo>
                    <a:pt x="78" y="3"/>
                  </a:lnTo>
                  <a:lnTo>
                    <a:pt x="86" y="7"/>
                  </a:lnTo>
                  <a:lnTo>
                    <a:pt x="94" y="11"/>
                  </a:lnTo>
                  <a:lnTo>
                    <a:pt x="100" y="17"/>
                  </a:lnTo>
                  <a:lnTo>
                    <a:pt x="106" y="24"/>
                  </a:lnTo>
                  <a:lnTo>
                    <a:pt x="111" y="31"/>
                  </a:lnTo>
                  <a:lnTo>
                    <a:pt x="115" y="39"/>
                  </a:lnTo>
                  <a:lnTo>
                    <a:pt x="115" y="39"/>
                  </a:lnTo>
                  <a:lnTo>
                    <a:pt x="117" y="51"/>
                  </a:lnTo>
                  <a:lnTo>
                    <a:pt x="117" y="56"/>
                  </a:lnTo>
                  <a:lnTo>
                    <a:pt x="117" y="61"/>
                  </a:lnTo>
                  <a:lnTo>
                    <a:pt x="116" y="66"/>
                  </a:lnTo>
                  <a:lnTo>
                    <a:pt x="115" y="71"/>
                  </a:lnTo>
                  <a:lnTo>
                    <a:pt x="113" y="77"/>
                  </a:lnTo>
                  <a:lnTo>
                    <a:pt x="110" y="82"/>
                  </a:lnTo>
                  <a:lnTo>
                    <a:pt x="110" y="82"/>
                  </a:lnTo>
                  <a:lnTo>
                    <a:pt x="105" y="86"/>
                  </a:lnTo>
                  <a:lnTo>
                    <a:pt x="101" y="91"/>
                  </a:lnTo>
                  <a:lnTo>
                    <a:pt x="96" y="95"/>
                  </a:lnTo>
                  <a:lnTo>
                    <a:pt x="91" y="98"/>
                  </a:lnTo>
                  <a:lnTo>
                    <a:pt x="85" y="101"/>
                  </a:lnTo>
                  <a:lnTo>
                    <a:pt x="78" y="103"/>
                  </a:lnTo>
                  <a:lnTo>
                    <a:pt x="71" y="104"/>
                  </a:lnTo>
                  <a:lnTo>
                    <a:pt x="65" y="106"/>
                  </a:lnTo>
                  <a:lnTo>
                    <a:pt x="64" y="106"/>
                  </a:lnTo>
                  <a:lnTo>
                    <a:pt x="63" y="106"/>
                  </a:lnTo>
                  <a:lnTo>
                    <a:pt x="63" y="106"/>
                  </a:lnTo>
                  <a:lnTo>
                    <a:pt x="58" y="108"/>
                  </a:lnTo>
                  <a:lnTo>
                    <a:pt x="54" y="108"/>
                  </a:lnTo>
                  <a:lnTo>
                    <a:pt x="52" y="108"/>
                  </a:lnTo>
                  <a:close/>
                  <a:moveTo>
                    <a:pt x="59" y="46"/>
                  </a:moveTo>
                  <a:lnTo>
                    <a:pt x="59" y="46"/>
                  </a:lnTo>
                  <a:lnTo>
                    <a:pt x="52" y="50"/>
                  </a:lnTo>
                  <a:lnTo>
                    <a:pt x="49" y="51"/>
                  </a:lnTo>
                  <a:lnTo>
                    <a:pt x="48" y="51"/>
                  </a:lnTo>
                  <a:lnTo>
                    <a:pt x="48" y="51"/>
                  </a:lnTo>
                  <a:lnTo>
                    <a:pt x="47" y="53"/>
                  </a:lnTo>
                  <a:lnTo>
                    <a:pt x="40" y="61"/>
                  </a:lnTo>
                  <a:lnTo>
                    <a:pt x="54" y="62"/>
                  </a:lnTo>
                  <a:lnTo>
                    <a:pt x="55" y="62"/>
                  </a:lnTo>
                  <a:lnTo>
                    <a:pt x="55" y="62"/>
                  </a:lnTo>
                  <a:lnTo>
                    <a:pt x="59" y="60"/>
                  </a:lnTo>
                  <a:lnTo>
                    <a:pt x="64" y="60"/>
                  </a:lnTo>
                  <a:lnTo>
                    <a:pt x="72" y="59"/>
                  </a:lnTo>
                  <a:lnTo>
                    <a:pt x="68" y="51"/>
                  </a:lnTo>
                  <a:lnTo>
                    <a:pt x="67" y="50"/>
                  </a:lnTo>
                  <a:lnTo>
                    <a:pt x="67" y="50"/>
                  </a:lnTo>
                  <a:lnTo>
                    <a:pt x="66" y="49"/>
                  </a:lnTo>
                  <a:lnTo>
                    <a:pt x="65" y="46"/>
                  </a:lnTo>
                  <a:lnTo>
                    <a:pt x="61" y="45"/>
                  </a:lnTo>
                  <a:lnTo>
                    <a:pt x="59" y="4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07" name="Freeform 1120"/>
            <p:cNvSpPr>
              <a:spLocks noEditPoints="1"/>
            </p:cNvSpPr>
            <p:nvPr/>
          </p:nvSpPr>
          <p:spPr bwMode="auto">
            <a:xfrm>
              <a:off x="6664325" y="1544638"/>
              <a:ext cx="66675" cy="57150"/>
            </a:xfrm>
            <a:custGeom>
              <a:avLst/>
              <a:gdLst/>
              <a:ahLst/>
              <a:cxnLst>
                <a:cxn ang="0">
                  <a:pos x="75" y="109"/>
                </a:cxn>
                <a:cxn ang="0">
                  <a:pos x="65" y="106"/>
                </a:cxn>
                <a:cxn ang="0">
                  <a:pos x="63" y="106"/>
                </a:cxn>
                <a:cxn ang="0">
                  <a:pos x="51" y="105"/>
                </a:cxn>
                <a:cxn ang="0">
                  <a:pos x="32" y="101"/>
                </a:cxn>
                <a:cxn ang="0">
                  <a:pos x="22" y="96"/>
                </a:cxn>
                <a:cxn ang="0">
                  <a:pos x="18" y="92"/>
                </a:cxn>
                <a:cxn ang="0">
                  <a:pos x="7" y="76"/>
                </a:cxn>
                <a:cxn ang="0">
                  <a:pos x="1" y="56"/>
                </a:cxn>
                <a:cxn ang="0">
                  <a:pos x="0" y="47"/>
                </a:cxn>
                <a:cxn ang="0">
                  <a:pos x="3" y="32"/>
                </a:cxn>
                <a:cxn ang="0">
                  <a:pos x="7" y="25"/>
                </a:cxn>
                <a:cxn ang="0">
                  <a:pos x="17" y="15"/>
                </a:cxn>
                <a:cxn ang="0">
                  <a:pos x="28" y="8"/>
                </a:cxn>
                <a:cxn ang="0">
                  <a:pos x="40" y="3"/>
                </a:cxn>
                <a:cxn ang="0">
                  <a:pos x="54" y="1"/>
                </a:cxn>
                <a:cxn ang="0">
                  <a:pos x="55" y="1"/>
                </a:cxn>
                <a:cxn ang="0">
                  <a:pos x="69" y="0"/>
                </a:cxn>
                <a:cxn ang="0">
                  <a:pos x="85" y="2"/>
                </a:cxn>
                <a:cxn ang="0">
                  <a:pos x="101" y="8"/>
                </a:cxn>
                <a:cxn ang="0">
                  <a:pos x="110" y="15"/>
                </a:cxn>
                <a:cxn ang="0">
                  <a:pos x="121" y="34"/>
                </a:cxn>
                <a:cxn ang="0">
                  <a:pos x="125" y="44"/>
                </a:cxn>
                <a:cxn ang="0">
                  <a:pos x="126" y="56"/>
                </a:cxn>
                <a:cxn ang="0">
                  <a:pos x="125" y="66"/>
                </a:cxn>
                <a:cxn ang="0">
                  <a:pos x="116" y="85"/>
                </a:cxn>
                <a:cxn ang="0">
                  <a:pos x="100" y="99"/>
                </a:cxn>
                <a:cxn ang="0">
                  <a:pos x="81" y="107"/>
                </a:cxn>
                <a:cxn ang="0">
                  <a:pos x="75" y="109"/>
                </a:cxn>
                <a:cxn ang="0">
                  <a:pos x="68" y="61"/>
                </a:cxn>
                <a:cxn ang="0">
                  <a:pos x="74" y="61"/>
                </a:cxn>
                <a:cxn ang="0">
                  <a:pos x="80" y="59"/>
                </a:cxn>
                <a:cxn ang="0">
                  <a:pos x="81" y="54"/>
                </a:cxn>
                <a:cxn ang="0">
                  <a:pos x="81" y="53"/>
                </a:cxn>
                <a:cxn ang="0">
                  <a:pos x="76" y="47"/>
                </a:cxn>
                <a:cxn ang="0">
                  <a:pos x="69" y="45"/>
                </a:cxn>
                <a:cxn ang="0">
                  <a:pos x="62" y="45"/>
                </a:cxn>
                <a:cxn ang="0">
                  <a:pos x="58" y="46"/>
                </a:cxn>
                <a:cxn ang="0">
                  <a:pos x="54" y="46"/>
                </a:cxn>
                <a:cxn ang="0">
                  <a:pos x="47" y="49"/>
                </a:cxn>
                <a:cxn ang="0">
                  <a:pos x="52" y="60"/>
                </a:cxn>
                <a:cxn ang="0">
                  <a:pos x="54" y="60"/>
                </a:cxn>
                <a:cxn ang="0">
                  <a:pos x="67" y="61"/>
                </a:cxn>
              </a:cxnLst>
              <a:rect l="0" t="0" r="r" b="b"/>
              <a:pathLst>
                <a:path w="126" h="109">
                  <a:moveTo>
                    <a:pt x="75" y="109"/>
                  </a:moveTo>
                  <a:lnTo>
                    <a:pt x="75" y="109"/>
                  </a:lnTo>
                  <a:lnTo>
                    <a:pt x="69" y="109"/>
                  </a:lnTo>
                  <a:lnTo>
                    <a:pt x="65" y="106"/>
                  </a:lnTo>
                  <a:lnTo>
                    <a:pt x="64" y="106"/>
                  </a:lnTo>
                  <a:lnTo>
                    <a:pt x="63" y="106"/>
                  </a:lnTo>
                  <a:lnTo>
                    <a:pt x="63" y="106"/>
                  </a:lnTo>
                  <a:lnTo>
                    <a:pt x="51" y="105"/>
                  </a:lnTo>
                  <a:lnTo>
                    <a:pt x="38" y="103"/>
                  </a:lnTo>
                  <a:lnTo>
                    <a:pt x="32" y="101"/>
                  </a:lnTo>
                  <a:lnTo>
                    <a:pt x="27" y="99"/>
                  </a:lnTo>
                  <a:lnTo>
                    <a:pt x="22" y="96"/>
                  </a:lnTo>
                  <a:lnTo>
                    <a:pt x="18" y="92"/>
                  </a:lnTo>
                  <a:lnTo>
                    <a:pt x="18" y="92"/>
                  </a:lnTo>
                  <a:lnTo>
                    <a:pt x="11" y="85"/>
                  </a:lnTo>
                  <a:lnTo>
                    <a:pt x="7" y="76"/>
                  </a:lnTo>
                  <a:lnTo>
                    <a:pt x="4" y="66"/>
                  </a:lnTo>
                  <a:lnTo>
                    <a:pt x="1" y="56"/>
                  </a:lnTo>
                  <a:lnTo>
                    <a:pt x="1" y="56"/>
                  </a:lnTo>
                  <a:lnTo>
                    <a:pt x="0" y="47"/>
                  </a:lnTo>
                  <a:lnTo>
                    <a:pt x="1" y="40"/>
                  </a:lnTo>
                  <a:lnTo>
                    <a:pt x="3" y="32"/>
                  </a:lnTo>
                  <a:lnTo>
                    <a:pt x="7" y="25"/>
                  </a:lnTo>
                  <a:lnTo>
                    <a:pt x="7" y="25"/>
                  </a:lnTo>
                  <a:lnTo>
                    <a:pt x="11" y="20"/>
                  </a:lnTo>
                  <a:lnTo>
                    <a:pt x="17" y="15"/>
                  </a:lnTo>
                  <a:lnTo>
                    <a:pt x="22" y="12"/>
                  </a:lnTo>
                  <a:lnTo>
                    <a:pt x="28" y="8"/>
                  </a:lnTo>
                  <a:lnTo>
                    <a:pt x="34" y="5"/>
                  </a:lnTo>
                  <a:lnTo>
                    <a:pt x="40" y="3"/>
                  </a:lnTo>
                  <a:lnTo>
                    <a:pt x="47" y="2"/>
                  </a:lnTo>
                  <a:lnTo>
                    <a:pt x="54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69" y="0"/>
                  </a:lnTo>
                  <a:lnTo>
                    <a:pt x="69" y="0"/>
                  </a:lnTo>
                  <a:lnTo>
                    <a:pt x="77" y="1"/>
                  </a:lnTo>
                  <a:lnTo>
                    <a:pt x="85" y="2"/>
                  </a:lnTo>
                  <a:lnTo>
                    <a:pt x="93" y="4"/>
                  </a:lnTo>
                  <a:lnTo>
                    <a:pt x="101" y="8"/>
                  </a:lnTo>
                  <a:lnTo>
                    <a:pt x="101" y="8"/>
                  </a:lnTo>
                  <a:lnTo>
                    <a:pt x="110" y="15"/>
                  </a:lnTo>
                  <a:lnTo>
                    <a:pt x="116" y="24"/>
                  </a:lnTo>
                  <a:lnTo>
                    <a:pt x="121" y="34"/>
                  </a:lnTo>
                  <a:lnTo>
                    <a:pt x="125" y="44"/>
                  </a:lnTo>
                  <a:lnTo>
                    <a:pt x="125" y="44"/>
                  </a:lnTo>
                  <a:lnTo>
                    <a:pt x="126" y="50"/>
                  </a:lnTo>
                  <a:lnTo>
                    <a:pt x="126" y="56"/>
                  </a:lnTo>
                  <a:lnTo>
                    <a:pt x="126" y="61"/>
                  </a:lnTo>
                  <a:lnTo>
                    <a:pt x="125" y="66"/>
                  </a:lnTo>
                  <a:lnTo>
                    <a:pt x="121" y="75"/>
                  </a:lnTo>
                  <a:lnTo>
                    <a:pt x="116" y="85"/>
                  </a:lnTo>
                  <a:lnTo>
                    <a:pt x="109" y="92"/>
                  </a:lnTo>
                  <a:lnTo>
                    <a:pt x="100" y="99"/>
                  </a:lnTo>
                  <a:lnTo>
                    <a:pt x="91" y="104"/>
                  </a:lnTo>
                  <a:lnTo>
                    <a:pt x="81" y="107"/>
                  </a:lnTo>
                  <a:lnTo>
                    <a:pt x="81" y="107"/>
                  </a:lnTo>
                  <a:lnTo>
                    <a:pt x="75" y="109"/>
                  </a:lnTo>
                  <a:lnTo>
                    <a:pt x="75" y="109"/>
                  </a:lnTo>
                  <a:close/>
                  <a:moveTo>
                    <a:pt x="68" y="61"/>
                  </a:moveTo>
                  <a:lnTo>
                    <a:pt x="68" y="61"/>
                  </a:lnTo>
                  <a:lnTo>
                    <a:pt x="74" y="61"/>
                  </a:lnTo>
                  <a:lnTo>
                    <a:pt x="76" y="62"/>
                  </a:lnTo>
                  <a:lnTo>
                    <a:pt x="80" y="59"/>
                  </a:lnTo>
                  <a:lnTo>
                    <a:pt x="81" y="55"/>
                  </a:lnTo>
                  <a:lnTo>
                    <a:pt x="81" y="54"/>
                  </a:lnTo>
                  <a:lnTo>
                    <a:pt x="81" y="53"/>
                  </a:lnTo>
                  <a:lnTo>
                    <a:pt x="81" y="53"/>
                  </a:lnTo>
                  <a:lnTo>
                    <a:pt x="79" y="49"/>
                  </a:lnTo>
                  <a:lnTo>
                    <a:pt x="76" y="47"/>
                  </a:lnTo>
                  <a:lnTo>
                    <a:pt x="72" y="45"/>
                  </a:lnTo>
                  <a:lnTo>
                    <a:pt x="69" y="45"/>
                  </a:lnTo>
                  <a:lnTo>
                    <a:pt x="69" y="45"/>
                  </a:lnTo>
                  <a:lnTo>
                    <a:pt x="62" y="45"/>
                  </a:lnTo>
                  <a:lnTo>
                    <a:pt x="62" y="45"/>
                  </a:lnTo>
                  <a:lnTo>
                    <a:pt x="58" y="46"/>
                  </a:lnTo>
                  <a:lnTo>
                    <a:pt x="58" y="46"/>
                  </a:lnTo>
                  <a:lnTo>
                    <a:pt x="54" y="46"/>
                  </a:lnTo>
                  <a:lnTo>
                    <a:pt x="51" y="47"/>
                  </a:lnTo>
                  <a:lnTo>
                    <a:pt x="47" y="49"/>
                  </a:lnTo>
                  <a:lnTo>
                    <a:pt x="48" y="58"/>
                  </a:lnTo>
                  <a:lnTo>
                    <a:pt x="52" y="60"/>
                  </a:lnTo>
                  <a:lnTo>
                    <a:pt x="54" y="60"/>
                  </a:lnTo>
                  <a:lnTo>
                    <a:pt x="54" y="60"/>
                  </a:lnTo>
                  <a:lnTo>
                    <a:pt x="63" y="61"/>
                  </a:lnTo>
                  <a:lnTo>
                    <a:pt x="67" y="61"/>
                  </a:lnTo>
                  <a:lnTo>
                    <a:pt x="68" y="6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08" name="Freeform 1121"/>
            <p:cNvSpPr>
              <a:spLocks noEditPoints="1"/>
            </p:cNvSpPr>
            <p:nvPr/>
          </p:nvSpPr>
          <p:spPr bwMode="auto">
            <a:xfrm>
              <a:off x="6759575" y="1531938"/>
              <a:ext cx="92075" cy="90488"/>
            </a:xfrm>
            <a:custGeom>
              <a:avLst/>
              <a:gdLst/>
              <a:ahLst/>
              <a:cxnLst>
                <a:cxn ang="0">
                  <a:pos x="100" y="171"/>
                </a:cxn>
                <a:cxn ang="0">
                  <a:pos x="87" y="168"/>
                </a:cxn>
                <a:cxn ang="0">
                  <a:pos x="86" y="168"/>
                </a:cxn>
                <a:cxn ang="0">
                  <a:pos x="69" y="164"/>
                </a:cxn>
                <a:cxn ang="0">
                  <a:pos x="41" y="152"/>
                </a:cxn>
                <a:cxn ang="0">
                  <a:pos x="20" y="135"/>
                </a:cxn>
                <a:cxn ang="0">
                  <a:pos x="6" y="111"/>
                </a:cxn>
                <a:cxn ang="0">
                  <a:pos x="2" y="96"/>
                </a:cxn>
                <a:cxn ang="0">
                  <a:pos x="0" y="78"/>
                </a:cxn>
                <a:cxn ang="0">
                  <a:pos x="2" y="60"/>
                </a:cxn>
                <a:cxn ang="0">
                  <a:pos x="8" y="43"/>
                </a:cxn>
                <a:cxn ang="0">
                  <a:pos x="16" y="29"/>
                </a:cxn>
                <a:cxn ang="0">
                  <a:pos x="22" y="23"/>
                </a:cxn>
                <a:cxn ang="0">
                  <a:pos x="36" y="12"/>
                </a:cxn>
                <a:cxn ang="0">
                  <a:pos x="51" y="5"/>
                </a:cxn>
                <a:cxn ang="0">
                  <a:pos x="69" y="1"/>
                </a:cxn>
                <a:cxn ang="0">
                  <a:pos x="78" y="0"/>
                </a:cxn>
                <a:cxn ang="0">
                  <a:pos x="86" y="0"/>
                </a:cxn>
                <a:cxn ang="0">
                  <a:pos x="111" y="2"/>
                </a:cxn>
                <a:cxn ang="0">
                  <a:pos x="126" y="7"/>
                </a:cxn>
                <a:cxn ang="0">
                  <a:pos x="140" y="16"/>
                </a:cxn>
                <a:cxn ang="0">
                  <a:pos x="146" y="23"/>
                </a:cxn>
                <a:cxn ang="0">
                  <a:pos x="162" y="43"/>
                </a:cxn>
                <a:cxn ang="0">
                  <a:pos x="168" y="57"/>
                </a:cxn>
                <a:cxn ang="0">
                  <a:pos x="172" y="82"/>
                </a:cxn>
                <a:cxn ang="0">
                  <a:pos x="173" y="98"/>
                </a:cxn>
                <a:cxn ang="0">
                  <a:pos x="172" y="113"/>
                </a:cxn>
                <a:cxn ang="0">
                  <a:pos x="168" y="125"/>
                </a:cxn>
                <a:cxn ang="0">
                  <a:pos x="159" y="139"/>
                </a:cxn>
                <a:cxn ang="0">
                  <a:pos x="151" y="147"/>
                </a:cxn>
                <a:cxn ang="0">
                  <a:pos x="136" y="158"/>
                </a:cxn>
                <a:cxn ang="0">
                  <a:pos x="128" y="163"/>
                </a:cxn>
                <a:cxn ang="0">
                  <a:pos x="127" y="164"/>
                </a:cxn>
                <a:cxn ang="0">
                  <a:pos x="120" y="168"/>
                </a:cxn>
                <a:cxn ang="0">
                  <a:pos x="112" y="169"/>
                </a:cxn>
                <a:cxn ang="0">
                  <a:pos x="108" y="170"/>
                </a:cxn>
                <a:cxn ang="0">
                  <a:pos x="104" y="171"/>
                </a:cxn>
                <a:cxn ang="0">
                  <a:pos x="100" y="171"/>
                </a:cxn>
                <a:cxn ang="0">
                  <a:pos x="84" y="45"/>
                </a:cxn>
                <a:cxn ang="0">
                  <a:pos x="68" y="47"/>
                </a:cxn>
                <a:cxn ang="0">
                  <a:pos x="57" y="52"/>
                </a:cxn>
                <a:cxn ang="0">
                  <a:pos x="50" y="61"/>
                </a:cxn>
                <a:cxn ang="0">
                  <a:pos x="48" y="65"/>
                </a:cxn>
                <a:cxn ang="0">
                  <a:pos x="46" y="77"/>
                </a:cxn>
                <a:cxn ang="0">
                  <a:pos x="47" y="88"/>
                </a:cxn>
                <a:cxn ang="0">
                  <a:pos x="50" y="98"/>
                </a:cxn>
                <a:cxn ang="0">
                  <a:pos x="52" y="103"/>
                </a:cxn>
                <a:cxn ang="0">
                  <a:pos x="61" y="113"/>
                </a:cxn>
                <a:cxn ang="0">
                  <a:pos x="73" y="119"/>
                </a:cxn>
                <a:cxn ang="0">
                  <a:pos x="86" y="122"/>
                </a:cxn>
                <a:cxn ang="0">
                  <a:pos x="102" y="123"/>
                </a:cxn>
                <a:cxn ang="0">
                  <a:pos x="103" y="123"/>
                </a:cxn>
                <a:cxn ang="0">
                  <a:pos x="119" y="115"/>
                </a:cxn>
                <a:cxn ang="0">
                  <a:pos x="127" y="109"/>
                </a:cxn>
                <a:cxn ang="0">
                  <a:pos x="129" y="101"/>
                </a:cxn>
                <a:cxn ang="0">
                  <a:pos x="128" y="91"/>
                </a:cxn>
                <a:cxn ang="0">
                  <a:pos x="127" y="75"/>
                </a:cxn>
                <a:cxn ang="0">
                  <a:pos x="124" y="63"/>
                </a:cxn>
                <a:cxn ang="0">
                  <a:pos x="115" y="54"/>
                </a:cxn>
                <a:cxn ang="0">
                  <a:pos x="102" y="47"/>
                </a:cxn>
                <a:cxn ang="0">
                  <a:pos x="84" y="45"/>
                </a:cxn>
              </a:cxnLst>
              <a:rect l="0" t="0" r="r" b="b"/>
              <a:pathLst>
                <a:path w="173" h="171">
                  <a:moveTo>
                    <a:pt x="100" y="171"/>
                  </a:moveTo>
                  <a:lnTo>
                    <a:pt x="100" y="171"/>
                  </a:lnTo>
                  <a:lnTo>
                    <a:pt x="94" y="170"/>
                  </a:lnTo>
                  <a:lnTo>
                    <a:pt x="87" y="168"/>
                  </a:lnTo>
                  <a:lnTo>
                    <a:pt x="87" y="168"/>
                  </a:lnTo>
                  <a:lnTo>
                    <a:pt x="86" y="168"/>
                  </a:lnTo>
                  <a:lnTo>
                    <a:pt x="86" y="168"/>
                  </a:lnTo>
                  <a:lnTo>
                    <a:pt x="69" y="164"/>
                  </a:lnTo>
                  <a:lnTo>
                    <a:pt x="54" y="159"/>
                  </a:lnTo>
                  <a:lnTo>
                    <a:pt x="41" y="152"/>
                  </a:lnTo>
                  <a:lnTo>
                    <a:pt x="29" y="145"/>
                  </a:lnTo>
                  <a:lnTo>
                    <a:pt x="20" y="135"/>
                  </a:lnTo>
                  <a:lnTo>
                    <a:pt x="12" y="123"/>
                  </a:lnTo>
                  <a:lnTo>
                    <a:pt x="6" y="111"/>
                  </a:lnTo>
                  <a:lnTo>
                    <a:pt x="2" y="96"/>
                  </a:lnTo>
                  <a:lnTo>
                    <a:pt x="2" y="96"/>
                  </a:lnTo>
                  <a:lnTo>
                    <a:pt x="0" y="87"/>
                  </a:lnTo>
                  <a:lnTo>
                    <a:pt x="0" y="78"/>
                  </a:lnTo>
                  <a:lnTo>
                    <a:pt x="0" y="68"/>
                  </a:lnTo>
                  <a:lnTo>
                    <a:pt x="2" y="60"/>
                  </a:lnTo>
                  <a:lnTo>
                    <a:pt x="4" y="52"/>
                  </a:lnTo>
                  <a:lnTo>
                    <a:pt x="8" y="43"/>
                  </a:lnTo>
                  <a:lnTo>
                    <a:pt x="12" y="36"/>
                  </a:lnTo>
                  <a:lnTo>
                    <a:pt x="16" y="29"/>
                  </a:lnTo>
                  <a:lnTo>
                    <a:pt x="16" y="29"/>
                  </a:lnTo>
                  <a:lnTo>
                    <a:pt x="22" y="23"/>
                  </a:lnTo>
                  <a:lnTo>
                    <a:pt x="28" y="17"/>
                  </a:lnTo>
                  <a:lnTo>
                    <a:pt x="36" y="12"/>
                  </a:lnTo>
                  <a:lnTo>
                    <a:pt x="43" y="8"/>
                  </a:lnTo>
                  <a:lnTo>
                    <a:pt x="51" y="5"/>
                  </a:lnTo>
                  <a:lnTo>
                    <a:pt x="59" y="3"/>
                  </a:lnTo>
                  <a:lnTo>
                    <a:pt x="69" y="1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86" y="0"/>
                  </a:lnTo>
                  <a:lnTo>
                    <a:pt x="86" y="0"/>
                  </a:lnTo>
                  <a:lnTo>
                    <a:pt x="103" y="1"/>
                  </a:lnTo>
                  <a:lnTo>
                    <a:pt x="111" y="2"/>
                  </a:lnTo>
                  <a:lnTo>
                    <a:pt x="118" y="4"/>
                  </a:lnTo>
                  <a:lnTo>
                    <a:pt x="126" y="7"/>
                  </a:lnTo>
                  <a:lnTo>
                    <a:pt x="133" y="11"/>
                  </a:lnTo>
                  <a:lnTo>
                    <a:pt x="140" y="16"/>
                  </a:lnTo>
                  <a:lnTo>
                    <a:pt x="146" y="23"/>
                  </a:lnTo>
                  <a:lnTo>
                    <a:pt x="146" y="23"/>
                  </a:lnTo>
                  <a:lnTo>
                    <a:pt x="158" y="36"/>
                  </a:lnTo>
                  <a:lnTo>
                    <a:pt x="162" y="43"/>
                  </a:lnTo>
                  <a:lnTo>
                    <a:pt x="165" y="50"/>
                  </a:lnTo>
                  <a:lnTo>
                    <a:pt x="168" y="57"/>
                  </a:lnTo>
                  <a:lnTo>
                    <a:pt x="170" y="64"/>
                  </a:lnTo>
                  <a:lnTo>
                    <a:pt x="172" y="82"/>
                  </a:lnTo>
                  <a:lnTo>
                    <a:pt x="172" y="82"/>
                  </a:lnTo>
                  <a:lnTo>
                    <a:pt x="173" y="98"/>
                  </a:lnTo>
                  <a:lnTo>
                    <a:pt x="173" y="106"/>
                  </a:lnTo>
                  <a:lnTo>
                    <a:pt x="172" y="113"/>
                  </a:lnTo>
                  <a:lnTo>
                    <a:pt x="170" y="119"/>
                  </a:lnTo>
                  <a:lnTo>
                    <a:pt x="168" y="125"/>
                  </a:lnTo>
                  <a:lnTo>
                    <a:pt x="164" y="132"/>
                  </a:lnTo>
                  <a:lnTo>
                    <a:pt x="159" y="139"/>
                  </a:lnTo>
                  <a:lnTo>
                    <a:pt x="159" y="139"/>
                  </a:lnTo>
                  <a:lnTo>
                    <a:pt x="151" y="147"/>
                  </a:lnTo>
                  <a:lnTo>
                    <a:pt x="143" y="153"/>
                  </a:lnTo>
                  <a:lnTo>
                    <a:pt x="136" y="158"/>
                  </a:lnTo>
                  <a:lnTo>
                    <a:pt x="129" y="163"/>
                  </a:lnTo>
                  <a:lnTo>
                    <a:pt x="128" y="163"/>
                  </a:lnTo>
                  <a:lnTo>
                    <a:pt x="127" y="164"/>
                  </a:lnTo>
                  <a:lnTo>
                    <a:pt x="127" y="164"/>
                  </a:lnTo>
                  <a:lnTo>
                    <a:pt x="124" y="166"/>
                  </a:lnTo>
                  <a:lnTo>
                    <a:pt x="120" y="168"/>
                  </a:lnTo>
                  <a:lnTo>
                    <a:pt x="116" y="169"/>
                  </a:lnTo>
                  <a:lnTo>
                    <a:pt x="112" y="169"/>
                  </a:lnTo>
                  <a:lnTo>
                    <a:pt x="109" y="169"/>
                  </a:lnTo>
                  <a:lnTo>
                    <a:pt x="108" y="170"/>
                  </a:lnTo>
                  <a:lnTo>
                    <a:pt x="108" y="170"/>
                  </a:lnTo>
                  <a:lnTo>
                    <a:pt x="104" y="171"/>
                  </a:lnTo>
                  <a:lnTo>
                    <a:pt x="100" y="171"/>
                  </a:lnTo>
                  <a:lnTo>
                    <a:pt x="100" y="171"/>
                  </a:lnTo>
                  <a:close/>
                  <a:moveTo>
                    <a:pt x="84" y="45"/>
                  </a:moveTo>
                  <a:lnTo>
                    <a:pt x="84" y="45"/>
                  </a:lnTo>
                  <a:lnTo>
                    <a:pt x="68" y="47"/>
                  </a:lnTo>
                  <a:lnTo>
                    <a:pt x="68" y="47"/>
                  </a:lnTo>
                  <a:lnTo>
                    <a:pt x="62" y="49"/>
                  </a:lnTo>
                  <a:lnTo>
                    <a:pt x="57" y="52"/>
                  </a:lnTo>
                  <a:lnTo>
                    <a:pt x="53" y="56"/>
                  </a:lnTo>
                  <a:lnTo>
                    <a:pt x="50" y="61"/>
                  </a:lnTo>
                  <a:lnTo>
                    <a:pt x="50" y="61"/>
                  </a:lnTo>
                  <a:lnTo>
                    <a:pt x="48" y="65"/>
                  </a:lnTo>
                  <a:lnTo>
                    <a:pt x="47" y="70"/>
                  </a:lnTo>
                  <a:lnTo>
                    <a:pt x="46" y="77"/>
                  </a:lnTo>
                  <a:lnTo>
                    <a:pt x="46" y="82"/>
                  </a:lnTo>
                  <a:lnTo>
                    <a:pt x="47" y="88"/>
                  </a:lnTo>
                  <a:lnTo>
                    <a:pt x="48" y="93"/>
                  </a:lnTo>
                  <a:lnTo>
                    <a:pt x="50" y="98"/>
                  </a:lnTo>
                  <a:lnTo>
                    <a:pt x="52" y="103"/>
                  </a:lnTo>
                  <a:lnTo>
                    <a:pt x="52" y="103"/>
                  </a:lnTo>
                  <a:lnTo>
                    <a:pt x="56" y="109"/>
                  </a:lnTo>
                  <a:lnTo>
                    <a:pt x="61" y="113"/>
                  </a:lnTo>
                  <a:lnTo>
                    <a:pt x="67" y="117"/>
                  </a:lnTo>
                  <a:lnTo>
                    <a:pt x="73" y="119"/>
                  </a:lnTo>
                  <a:lnTo>
                    <a:pt x="80" y="121"/>
                  </a:lnTo>
                  <a:lnTo>
                    <a:pt x="86" y="122"/>
                  </a:lnTo>
                  <a:lnTo>
                    <a:pt x="101" y="123"/>
                  </a:lnTo>
                  <a:lnTo>
                    <a:pt x="102" y="123"/>
                  </a:lnTo>
                  <a:lnTo>
                    <a:pt x="103" y="123"/>
                  </a:lnTo>
                  <a:lnTo>
                    <a:pt x="103" y="123"/>
                  </a:lnTo>
                  <a:lnTo>
                    <a:pt x="110" y="120"/>
                  </a:lnTo>
                  <a:lnTo>
                    <a:pt x="119" y="115"/>
                  </a:lnTo>
                  <a:lnTo>
                    <a:pt x="124" y="112"/>
                  </a:lnTo>
                  <a:lnTo>
                    <a:pt x="127" y="109"/>
                  </a:lnTo>
                  <a:lnTo>
                    <a:pt x="129" y="105"/>
                  </a:lnTo>
                  <a:lnTo>
                    <a:pt x="129" y="101"/>
                  </a:lnTo>
                  <a:lnTo>
                    <a:pt x="128" y="91"/>
                  </a:lnTo>
                  <a:lnTo>
                    <a:pt x="128" y="91"/>
                  </a:lnTo>
                  <a:lnTo>
                    <a:pt x="127" y="75"/>
                  </a:lnTo>
                  <a:lnTo>
                    <a:pt x="127" y="75"/>
                  </a:lnTo>
                  <a:lnTo>
                    <a:pt x="126" y="68"/>
                  </a:lnTo>
                  <a:lnTo>
                    <a:pt x="124" y="63"/>
                  </a:lnTo>
                  <a:lnTo>
                    <a:pt x="119" y="58"/>
                  </a:lnTo>
                  <a:lnTo>
                    <a:pt x="115" y="54"/>
                  </a:lnTo>
                  <a:lnTo>
                    <a:pt x="109" y="50"/>
                  </a:lnTo>
                  <a:lnTo>
                    <a:pt x="102" y="47"/>
                  </a:lnTo>
                  <a:lnTo>
                    <a:pt x="94" y="46"/>
                  </a:lnTo>
                  <a:lnTo>
                    <a:pt x="84" y="45"/>
                  </a:lnTo>
                  <a:lnTo>
                    <a:pt x="84" y="4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grpSp>
        <p:nvGrpSpPr>
          <p:cNvPr id="512" name="组合 511"/>
          <p:cNvGrpSpPr/>
          <p:nvPr/>
        </p:nvGrpSpPr>
        <p:grpSpPr>
          <a:xfrm>
            <a:off x="491140" y="556239"/>
            <a:ext cx="3534827" cy="727718"/>
            <a:chOff x="491140" y="556239"/>
            <a:chExt cx="3534827" cy="727718"/>
          </a:xfrm>
        </p:grpSpPr>
        <p:grpSp>
          <p:nvGrpSpPr>
            <p:cNvPr id="513" name="组合 42"/>
            <p:cNvGrpSpPr/>
            <p:nvPr/>
          </p:nvGrpSpPr>
          <p:grpSpPr>
            <a:xfrm rot="5400000">
              <a:off x="510225" y="537154"/>
              <a:ext cx="695274" cy="733444"/>
              <a:chOff x="4197350" y="2182813"/>
              <a:chExt cx="608013" cy="641350"/>
            </a:xfrm>
            <a:solidFill>
              <a:srgbClr val="005790"/>
            </a:solidFill>
          </p:grpSpPr>
          <p:sp>
            <p:nvSpPr>
              <p:cNvPr id="516" name="Freeform 166"/>
              <p:cNvSpPr/>
              <p:nvPr/>
            </p:nvSpPr>
            <p:spPr bwMode="auto">
              <a:xfrm>
                <a:off x="4229100" y="2211388"/>
                <a:ext cx="39688" cy="157163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8" y="14"/>
                  </a:cxn>
                  <a:cxn ang="0">
                    <a:pos x="54" y="25"/>
                  </a:cxn>
                  <a:cxn ang="0">
                    <a:pos x="47" y="49"/>
                  </a:cxn>
                  <a:cxn ang="0">
                    <a:pos x="34" y="96"/>
                  </a:cxn>
                  <a:cxn ang="0">
                    <a:pos x="34" y="96"/>
                  </a:cxn>
                  <a:cxn ang="0">
                    <a:pos x="27" y="122"/>
                  </a:cxn>
                  <a:cxn ang="0">
                    <a:pos x="21" y="149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6" y="222"/>
                  </a:cxn>
                  <a:cxn ang="0">
                    <a:pos x="3" y="243"/>
                  </a:cxn>
                  <a:cxn ang="0">
                    <a:pos x="1" y="263"/>
                  </a:cxn>
                  <a:cxn ang="0">
                    <a:pos x="0" y="283"/>
                  </a:cxn>
                  <a:cxn ang="0">
                    <a:pos x="0" y="283"/>
                  </a:cxn>
                  <a:cxn ang="0">
                    <a:pos x="1" y="290"/>
                  </a:cxn>
                  <a:cxn ang="0">
                    <a:pos x="2" y="292"/>
                  </a:cxn>
                  <a:cxn ang="0">
                    <a:pos x="3" y="294"/>
                  </a:cxn>
                  <a:cxn ang="0">
                    <a:pos x="6" y="296"/>
                  </a:cxn>
                  <a:cxn ang="0">
                    <a:pos x="8" y="296"/>
                  </a:cxn>
                  <a:cxn ang="0">
                    <a:pos x="11" y="296"/>
                  </a:cxn>
                  <a:cxn ang="0">
                    <a:pos x="14" y="294"/>
                  </a:cxn>
                  <a:cxn ang="0">
                    <a:pos x="14" y="294"/>
                  </a:cxn>
                  <a:cxn ang="0">
                    <a:pos x="15" y="293"/>
                  </a:cxn>
                  <a:cxn ang="0">
                    <a:pos x="16" y="291"/>
                  </a:cxn>
                  <a:cxn ang="0">
                    <a:pos x="15" y="287"/>
                  </a:cxn>
                  <a:cxn ang="0">
                    <a:pos x="14" y="285"/>
                  </a:cxn>
                  <a:cxn ang="0">
                    <a:pos x="12" y="285"/>
                  </a:cxn>
                  <a:cxn ang="0">
                    <a:pos x="11" y="284"/>
                  </a:cxn>
                  <a:cxn ang="0">
                    <a:pos x="9" y="285"/>
                  </a:cxn>
                  <a:cxn ang="0">
                    <a:pos x="9" y="285"/>
                  </a:cxn>
                  <a:cxn ang="0">
                    <a:pos x="11" y="282"/>
                  </a:cxn>
                  <a:cxn ang="0">
                    <a:pos x="12" y="276"/>
                  </a:cxn>
                  <a:cxn ang="0">
                    <a:pos x="14" y="259"/>
                  </a:cxn>
                  <a:cxn ang="0">
                    <a:pos x="14" y="232"/>
                  </a:cxn>
                  <a:cxn ang="0">
                    <a:pos x="14" y="232"/>
                  </a:cxn>
                  <a:cxn ang="0">
                    <a:pos x="17" y="212"/>
                  </a:cxn>
                  <a:cxn ang="0">
                    <a:pos x="21" y="193"/>
                  </a:cxn>
                  <a:cxn ang="0">
                    <a:pos x="29" y="155"/>
                  </a:cxn>
                  <a:cxn ang="0">
                    <a:pos x="29" y="155"/>
                  </a:cxn>
                  <a:cxn ang="0">
                    <a:pos x="38" y="119"/>
                  </a:cxn>
                  <a:cxn ang="0">
                    <a:pos x="48" y="83"/>
                  </a:cxn>
                  <a:cxn ang="0">
                    <a:pos x="48" y="83"/>
                  </a:cxn>
                  <a:cxn ang="0">
                    <a:pos x="58" y="45"/>
                  </a:cxn>
                  <a:cxn ang="0">
                    <a:pos x="64" y="25"/>
                  </a:cxn>
                  <a:cxn ang="0">
                    <a:pos x="68" y="16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3" h="296">
                    <a:moveTo>
                      <a:pt x="63" y="2"/>
                    </a:moveTo>
                    <a:lnTo>
                      <a:pt x="63" y="2"/>
                    </a:lnTo>
                    <a:lnTo>
                      <a:pt x="58" y="14"/>
                    </a:lnTo>
                    <a:lnTo>
                      <a:pt x="54" y="25"/>
                    </a:lnTo>
                    <a:lnTo>
                      <a:pt x="47" y="49"/>
                    </a:lnTo>
                    <a:lnTo>
                      <a:pt x="34" y="96"/>
                    </a:lnTo>
                    <a:lnTo>
                      <a:pt x="34" y="96"/>
                    </a:lnTo>
                    <a:lnTo>
                      <a:pt x="27" y="122"/>
                    </a:lnTo>
                    <a:lnTo>
                      <a:pt x="21" y="149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6" y="222"/>
                    </a:lnTo>
                    <a:lnTo>
                      <a:pt x="3" y="243"/>
                    </a:lnTo>
                    <a:lnTo>
                      <a:pt x="1" y="263"/>
                    </a:lnTo>
                    <a:lnTo>
                      <a:pt x="0" y="283"/>
                    </a:lnTo>
                    <a:lnTo>
                      <a:pt x="0" y="283"/>
                    </a:lnTo>
                    <a:lnTo>
                      <a:pt x="1" y="290"/>
                    </a:lnTo>
                    <a:lnTo>
                      <a:pt x="2" y="292"/>
                    </a:lnTo>
                    <a:lnTo>
                      <a:pt x="3" y="294"/>
                    </a:lnTo>
                    <a:lnTo>
                      <a:pt x="6" y="296"/>
                    </a:lnTo>
                    <a:lnTo>
                      <a:pt x="8" y="296"/>
                    </a:lnTo>
                    <a:lnTo>
                      <a:pt x="11" y="296"/>
                    </a:lnTo>
                    <a:lnTo>
                      <a:pt x="14" y="294"/>
                    </a:lnTo>
                    <a:lnTo>
                      <a:pt x="14" y="294"/>
                    </a:lnTo>
                    <a:lnTo>
                      <a:pt x="15" y="293"/>
                    </a:lnTo>
                    <a:lnTo>
                      <a:pt x="16" y="291"/>
                    </a:lnTo>
                    <a:lnTo>
                      <a:pt x="15" y="287"/>
                    </a:lnTo>
                    <a:lnTo>
                      <a:pt x="14" y="285"/>
                    </a:lnTo>
                    <a:lnTo>
                      <a:pt x="12" y="285"/>
                    </a:lnTo>
                    <a:lnTo>
                      <a:pt x="11" y="284"/>
                    </a:lnTo>
                    <a:lnTo>
                      <a:pt x="9" y="285"/>
                    </a:lnTo>
                    <a:lnTo>
                      <a:pt x="9" y="285"/>
                    </a:lnTo>
                    <a:lnTo>
                      <a:pt x="11" y="282"/>
                    </a:lnTo>
                    <a:lnTo>
                      <a:pt x="12" y="276"/>
                    </a:lnTo>
                    <a:lnTo>
                      <a:pt x="14" y="259"/>
                    </a:lnTo>
                    <a:lnTo>
                      <a:pt x="14" y="232"/>
                    </a:lnTo>
                    <a:lnTo>
                      <a:pt x="14" y="232"/>
                    </a:lnTo>
                    <a:lnTo>
                      <a:pt x="17" y="212"/>
                    </a:lnTo>
                    <a:lnTo>
                      <a:pt x="21" y="193"/>
                    </a:lnTo>
                    <a:lnTo>
                      <a:pt x="29" y="155"/>
                    </a:lnTo>
                    <a:lnTo>
                      <a:pt x="29" y="155"/>
                    </a:lnTo>
                    <a:lnTo>
                      <a:pt x="38" y="119"/>
                    </a:lnTo>
                    <a:lnTo>
                      <a:pt x="48" y="83"/>
                    </a:lnTo>
                    <a:lnTo>
                      <a:pt x="48" y="83"/>
                    </a:lnTo>
                    <a:lnTo>
                      <a:pt x="58" y="45"/>
                    </a:lnTo>
                    <a:lnTo>
                      <a:pt x="64" y="25"/>
                    </a:lnTo>
                    <a:lnTo>
                      <a:pt x="68" y="16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17" name="Freeform 167"/>
              <p:cNvSpPr/>
              <p:nvPr/>
            </p:nvSpPr>
            <p:spPr bwMode="auto">
              <a:xfrm>
                <a:off x="4251325" y="2206625"/>
                <a:ext cx="39688" cy="17780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1" y="40"/>
                  </a:cxn>
                  <a:cxn ang="0">
                    <a:pos x="44" y="59"/>
                  </a:cxn>
                  <a:cxn ang="0">
                    <a:pos x="38" y="78"/>
                  </a:cxn>
                  <a:cxn ang="0">
                    <a:pos x="38" y="78"/>
                  </a:cxn>
                  <a:cxn ang="0">
                    <a:pos x="33" y="101"/>
                  </a:cxn>
                  <a:cxn ang="0">
                    <a:pos x="29" y="124"/>
                  </a:cxn>
                  <a:cxn ang="0">
                    <a:pos x="20" y="170"/>
                  </a:cxn>
                  <a:cxn ang="0">
                    <a:pos x="20" y="170"/>
                  </a:cxn>
                  <a:cxn ang="0">
                    <a:pos x="5" y="249"/>
                  </a:cxn>
                  <a:cxn ang="0">
                    <a:pos x="5" y="249"/>
                  </a:cxn>
                  <a:cxn ang="0">
                    <a:pos x="2" y="270"/>
                  </a:cxn>
                  <a:cxn ang="0">
                    <a:pos x="1" y="290"/>
                  </a:cxn>
                  <a:cxn ang="0">
                    <a:pos x="0" y="311"/>
                  </a:cxn>
                  <a:cxn ang="0">
                    <a:pos x="0" y="332"/>
                  </a:cxn>
                  <a:cxn ang="0">
                    <a:pos x="0" y="332"/>
                  </a:cxn>
                  <a:cxn ang="0">
                    <a:pos x="0" y="334"/>
                  </a:cxn>
                  <a:cxn ang="0">
                    <a:pos x="1" y="336"/>
                  </a:cxn>
                  <a:cxn ang="0">
                    <a:pos x="3" y="336"/>
                  </a:cxn>
                  <a:cxn ang="0">
                    <a:pos x="5" y="337"/>
                  </a:cxn>
                  <a:cxn ang="0">
                    <a:pos x="6" y="336"/>
                  </a:cxn>
                  <a:cxn ang="0">
                    <a:pos x="8" y="336"/>
                  </a:cxn>
                  <a:cxn ang="0">
                    <a:pos x="9" y="334"/>
                  </a:cxn>
                  <a:cxn ang="0">
                    <a:pos x="9" y="332"/>
                  </a:cxn>
                  <a:cxn ang="0">
                    <a:pos x="9" y="332"/>
                  </a:cxn>
                  <a:cxn ang="0">
                    <a:pos x="9" y="310"/>
                  </a:cxn>
                  <a:cxn ang="0">
                    <a:pos x="10" y="288"/>
                  </a:cxn>
                  <a:cxn ang="0">
                    <a:pos x="12" y="265"/>
                  </a:cxn>
                  <a:cxn ang="0">
                    <a:pos x="16" y="244"/>
                  </a:cxn>
                  <a:cxn ang="0">
                    <a:pos x="16" y="244"/>
                  </a:cxn>
                  <a:cxn ang="0">
                    <a:pos x="32" y="164"/>
                  </a:cxn>
                  <a:cxn ang="0">
                    <a:pos x="32" y="164"/>
                  </a:cxn>
                  <a:cxn ang="0">
                    <a:pos x="39" y="122"/>
                  </a:cxn>
                  <a:cxn ang="0">
                    <a:pos x="47" y="81"/>
                  </a:cxn>
                  <a:cxn ang="0">
                    <a:pos x="47" y="81"/>
                  </a:cxn>
                  <a:cxn ang="0">
                    <a:pos x="52" y="61"/>
                  </a:cxn>
                  <a:cxn ang="0">
                    <a:pos x="60" y="43"/>
                  </a:cxn>
                  <a:cxn ang="0">
                    <a:pos x="75" y="6"/>
                  </a:cxn>
                  <a:cxn ang="0">
                    <a:pos x="75" y="6"/>
                  </a:cxn>
                  <a:cxn ang="0">
                    <a:pos x="76" y="4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69" y="1"/>
                  </a:cxn>
                  <a:cxn ang="0">
                    <a:pos x="67" y="2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337">
                    <a:moveTo>
                      <a:pt x="66" y="3"/>
                    </a:moveTo>
                    <a:lnTo>
                      <a:pt x="66" y="3"/>
                    </a:lnTo>
                    <a:lnTo>
                      <a:pt x="51" y="40"/>
                    </a:lnTo>
                    <a:lnTo>
                      <a:pt x="44" y="59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101"/>
                    </a:lnTo>
                    <a:lnTo>
                      <a:pt x="29" y="124"/>
                    </a:lnTo>
                    <a:lnTo>
                      <a:pt x="20" y="170"/>
                    </a:lnTo>
                    <a:lnTo>
                      <a:pt x="20" y="170"/>
                    </a:lnTo>
                    <a:lnTo>
                      <a:pt x="5" y="249"/>
                    </a:lnTo>
                    <a:lnTo>
                      <a:pt x="5" y="249"/>
                    </a:lnTo>
                    <a:lnTo>
                      <a:pt x="2" y="270"/>
                    </a:lnTo>
                    <a:lnTo>
                      <a:pt x="1" y="290"/>
                    </a:lnTo>
                    <a:lnTo>
                      <a:pt x="0" y="311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0" y="334"/>
                    </a:lnTo>
                    <a:lnTo>
                      <a:pt x="1" y="336"/>
                    </a:lnTo>
                    <a:lnTo>
                      <a:pt x="3" y="336"/>
                    </a:lnTo>
                    <a:lnTo>
                      <a:pt x="5" y="337"/>
                    </a:lnTo>
                    <a:lnTo>
                      <a:pt x="6" y="336"/>
                    </a:lnTo>
                    <a:lnTo>
                      <a:pt x="8" y="336"/>
                    </a:lnTo>
                    <a:lnTo>
                      <a:pt x="9" y="334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9" y="310"/>
                    </a:lnTo>
                    <a:lnTo>
                      <a:pt x="10" y="288"/>
                    </a:lnTo>
                    <a:lnTo>
                      <a:pt x="12" y="265"/>
                    </a:lnTo>
                    <a:lnTo>
                      <a:pt x="16" y="244"/>
                    </a:lnTo>
                    <a:lnTo>
                      <a:pt x="16" y="244"/>
                    </a:lnTo>
                    <a:lnTo>
                      <a:pt x="32" y="164"/>
                    </a:lnTo>
                    <a:lnTo>
                      <a:pt x="32" y="164"/>
                    </a:lnTo>
                    <a:lnTo>
                      <a:pt x="39" y="122"/>
                    </a:lnTo>
                    <a:lnTo>
                      <a:pt x="47" y="81"/>
                    </a:lnTo>
                    <a:lnTo>
                      <a:pt x="47" y="81"/>
                    </a:lnTo>
                    <a:lnTo>
                      <a:pt x="52" y="61"/>
                    </a:lnTo>
                    <a:lnTo>
                      <a:pt x="60" y="43"/>
                    </a:lnTo>
                    <a:lnTo>
                      <a:pt x="75" y="6"/>
                    </a:lnTo>
                    <a:lnTo>
                      <a:pt x="75" y="6"/>
                    </a:lnTo>
                    <a:lnTo>
                      <a:pt x="76" y="4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69" y="1"/>
                    </a:lnTo>
                    <a:lnTo>
                      <a:pt x="67" y="2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18" name="Freeform 168"/>
              <p:cNvSpPr/>
              <p:nvPr/>
            </p:nvSpPr>
            <p:spPr bwMode="auto">
              <a:xfrm>
                <a:off x="4271963" y="2197100"/>
                <a:ext cx="55563" cy="195263"/>
              </a:xfrm>
              <a:custGeom>
                <a:avLst/>
                <a:gdLst/>
                <a:ahLst/>
                <a:cxnLst>
                  <a:cxn ang="0">
                    <a:pos x="98" y="2"/>
                  </a:cxn>
                  <a:cxn ang="0">
                    <a:pos x="98" y="2"/>
                  </a:cxn>
                  <a:cxn ang="0">
                    <a:pos x="84" y="26"/>
                  </a:cxn>
                  <a:cxn ang="0">
                    <a:pos x="71" y="51"/>
                  </a:cxn>
                  <a:cxn ang="0">
                    <a:pos x="61" y="77"/>
                  </a:cxn>
                  <a:cxn ang="0">
                    <a:pos x="51" y="103"/>
                  </a:cxn>
                  <a:cxn ang="0">
                    <a:pos x="42" y="128"/>
                  </a:cxn>
                  <a:cxn ang="0">
                    <a:pos x="34" y="155"/>
                  </a:cxn>
                  <a:cxn ang="0">
                    <a:pos x="27" y="182"/>
                  </a:cxn>
                  <a:cxn ang="0">
                    <a:pos x="21" y="209"/>
                  </a:cxn>
                  <a:cxn ang="0">
                    <a:pos x="21" y="209"/>
                  </a:cxn>
                  <a:cxn ang="0">
                    <a:pos x="14" y="234"/>
                  </a:cxn>
                  <a:cxn ang="0">
                    <a:pos x="9" y="259"/>
                  </a:cxn>
                  <a:cxn ang="0">
                    <a:pos x="6" y="283"/>
                  </a:cxn>
                  <a:cxn ang="0">
                    <a:pos x="3" y="308"/>
                  </a:cxn>
                  <a:cxn ang="0">
                    <a:pos x="3" y="308"/>
                  </a:cxn>
                  <a:cxn ang="0">
                    <a:pos x="1" y="323"/>
                  </a:cxn>
                  <a:cxn ang="0">
                    <a:pos x="0" y="340"/>
                  </a:cxn>
                  <a:cxn ang="0">
                    <a:pos x="0" y="349"/>
                  </a:cxn>
                  <a:cxn ang="0">
                    <a:pos x="1" y="356"/>
                  </a:cxn>
                  <a:cxn ang="0">
                    <a:pos x="4" y="363"/>
                  </a:cxn>
                  <a:cxn ang="0">
                    <a:pos x="6" y="366"/>
                  </a:cxn>
                  <a:cxn ang="0">
                    <a:pos x="8" y="368"/>
                  </a:cxn>
                  <a:cxn ang="0">
                    <a:pos x="8" y="368"/>
                  </a:cxn>
                  <a:cxn ang="0">
                    <a:pos x="11" y="370"/>
                  </a:cxn>
                  <a:cxn ang="0">
                    <a:pos x="13" y="369"/>
                  </a:cxn>
                  <a:cxn ang="0">
                    <a:pos x="15" y="368"/>
                  </a:cxn>
                  <a:cxn ang="0">
                    <a:pos x="16" y="365"/>
                  </a:cxn>
                  <a:cxn ang="0">
                    <a:pos x="16" y="361"/>
                  </a:cxn>
                  <a:cxn ang="0">
                    <a:pos x="16" y="361"/>
                  </a:cxn>
                  <a:cxn ang="0">
                    <a:pos x="16" y="359"/>
                  </a:cxn>
                  <a:cxn ang="0">
                    <a:pos x="15" y="357"/>
                  </a:cxn>
                  <a:cxn ang="0">
                    <a:pos x="13" y="356"/>
                  </a:cxn>
                  <a:cxn ang="0">
                    <a:pos x="11" y="356"/>
                  </a:cxn>
                  <a:cxn ang="0">
                    <a:pos x="11" y="356"/>
                  </a:cxn>
                  <a:cxn ang="0">
                    <a:pos x="10" y="349"/>
                  </a:cxn>
                  <a:cxn ang="0">
                    <a:pos x="10" y="339"/>
                  </a:cxn>
                  <a:cxn ang="0">
                    <a:pos x="11" y="324"/>
                  </a:cxn>
                  <a:cxn ang="0">
                    <a:pos x="11" y="324"/>
                  </a:cxn>
                  <a:cxn ang="0">
                    <a:pos x="12" y="304"/>
                  </a:cxn>
                  <a:cxn ang="0">
                    <a:pos x="14" y="283"/>
                  </a:cxn>
                  <a:cxn ang="0">
                    <a:pos x="14" y="283"/>
                  </a:cxn>
                  <a:cxn ang="0">
                    <a:pos x="19" y="259"/>
                  </a:cxn>
                  <a:cxn ang="0">
                    <a:pos x="24" y="235"/>
                  </a:cxn>
                  <a:cxn ang="0">
                    <a:pos x="35" y="185"/>
                  </a:cxn>
                  <a:cxn ang="0">
                    <a:pos x="35" y="185"/>
                  </a:cxn>
                  <a:cxn ang="0">
                    <a:pos x="47" y="143"/>
                  </a:cxn>
                  <a:cxn ang="0">
                    <a:pos x="61" y="102"/>
                  </a:cxn>
                  <a:cxn ang="0">
                    <a:pos x="61" y="102"/>
                  </a:cxn>
                  <a:cxn ang="0">
                    <a:pos x="70" y="77"/>
                  </a:cxn>
                  <a:cxn ang="0">
                    <a:pos x="80" y="53"/>
                  </a:cxn>
                  <a:cxn ang="0">
                    <a:pos x="93" y="30"/>
                  </a:cxn>
                  <a:cxn ang="0">
                    <a:pos x="106" y="8"/>
                  </a:cxn>
                  <a:cxn ang="0">
                    <a:pos x="106" y="8"/>
                  </a:cxn>
                  <a:cxn ang="0">
                    <a:pos x="106" y="6"/>
                  </a:cxn>
                  <a:cxn ang="0">
                    <a:pos x="106" y="3"/>
                  </a:cxn>
                  <a:cxn ang="0">
                    <a:pos x="105" y="2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0"/>
                  </a:cxn>
                  <a:cxn ang="0">
                    <a:pos x="99" y="0"/>
                  </a:cxn>
                  <a:cxn ang="0">
                    <a:pos x="98" y="2"/>
                  </a:cxn>
                  <a:cxn ang="0">
                    <a:pos x="98" y="2"/>
                  </a:cxn>
                </a:cxnLst>
                <a:rect l="0" t="0" r="r" b="b"/>
                <a:pathLst>
                  <a:path w="106" h="370">
                    <a:moveTo>
                      <a:pt x="98" y="2"/>
                    </a:moveTo>
                    <a:lnTo>
                      <a:pt x="98" y="2"/>
                    </a:lnTo>
                    <a:lnTo>
                      <a:pt x="84" y="26"/>
                    </a:lnTo>
                    <a:lnTo>
                      <a:pt x="71" y="51"/>
                    </a:lnTo>
                    <a:lnTo>
                      <a:pt x="61" y="77"/>
                    </a:lnTo>
                    <a:lnTo>
                      <a:pt x="51" y="103"/>
                    </a:lnTo>
                    <a:lnTo>
                      <a:pt x="42" y="128"/>
                    </a:lnTo>
                    <a:lnTo>
                      <a:pt x="34" y="155"/>
                    </a:lnTo>
                    <a:lnTo>
                      <a:pt x="27" y="182"/>
                    </a:lnTo>
                    <a:lnTo>
                      <a:pt x="21" y="209"/>
                    </a:lnTo>
                    <a:lnTo>
                      <a:pt x="21" y="209"/>
                    </a:lnTo>
                    <a:lnTo>
                      <a:pt x="14" y="234"/>
                    </a:lnTo>
                    <a:lnTo>
                      <a:pt x="9" y="259"/>
                    </a:lnTo>
                    <a:lnTo>
                      <a:pt x="6" y="283"/>
                    </a:lnTo>
                    <a:lnTo>
                      <a:pt x="3" y="308"/>
                    </a:lnTo>
                    <a:lnTo>
                      <a:pt x="3" y="308"/>
                    </a:lnTo>
                    <a:lnTo>
                      <a:pt x="1" y="323"/>
                    </a:lnTo>
                    <a:lnTo>
                      <a:pt x="0" y="340"/>
                    </a:lnTo>
                    <a:lnTo>
                      <a:pt x="0" y="349"/>
                    </a:lnTo>
                    <a:lnTo>
                      <a:pt x="1" y="356"/>
                    </a:lnTo>
                    <a:lnTo>
                      <a:pt x="4" y="363"/>
                    </a:lnTo>
                    <a:lnTo>
                      <a:pt x="6" y="366"/>
                    </a:lnTo>
                    <a:lnTo>
                      <a:pt x="8" y="368"/>
                    </a:lnTo>
                    <a:lnTo>
                      <a:pt x="8" y="368"/>
                    </a:lnTo>
                    <a:lnTo>
                      <a:pt x="11" y="370"/>
                    </a:lnTo>
                    <a:lnTo>
                      <a:pt x="13" y="369"/>
                    </a:lnTo>
                    <a:lnTo>
                      <a:pt x="15" y="368"/>
                    </a:lnTo>
                    <a:lnTo>
                      <a:pt x="16" y="365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6" y="359"/>
                    </a:lnTo>
                    <a:lnTo>
                      <a:pt x="15" y="357"/>
                    </a:lnTo>
                    <a:lnTo>
                      <a:pt x="13" y="356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0" y="349"/>
                    </a:lnTo>
                    <a:lnTo>
                      <a:pt x="10" y="339"/>
                    </a:lnTo>
                    <a:lnTo>
                      <a:pt x="11" y="324"/>
                    </a:lnTo>
                    <a:lnTo>
                      <a:pt x="11" y="324"/>
                    </a:lnTo>
                    <a:lnTo>
                      <a:pt x="12" y="304"/>
                    </a:lnTo>
                    <a:lnTo>
                      <a:pt x="14" y="283"/>
                    </a:lnTo>
                    <a:lnTo>
                      <a:pt x="14" y="283"/>
                    </a:lnTo>
                    <a:lnTo>
                      <a:pt x="19" y="259"/>
                    </a:lnTo>
                    <a:lnTo>
                      <a:pt x="24" y="235"/>
                    </a:lnTo>
                    <a:lnTo>
                      <a:pt x="35" y="185"/>
                    </a:lnTo>
                    <a:lnTo>
                      <a:pt x="35" y="185"/>
                    </a:lnTo>
                    <a:lnTo>
                      <a:pt x="47" y="143"/>
                    </a:lnTo>
                    <a:lnTo>
                      <a:pt x="61" y="102"/>
                    </a:lnTo>
                    <a:lnTo>
                      <a:pt x="61" y="102"/>
                    </a:lnTo>
                    <a:lnTo>
                      <a:pt x="70" y="77"/>
                    </a:lnTo>
                    <a:lnTo>
                      <a:pt x="80" y="53"/>
                    </a:lnTo>
                    <a:lnTo>
                      <a:pt x="93" y="30"/>
                    </a:lnTo>
                    <a:lnTo>
                      <a:pt x="106" y="8"/>
                    </a:lnTo>
                    <a:lnTo>
                      <a:pt x="106" y="8"/>
                    </a:lnTo>
                    <a:lnTo>
                      <a:pt x="106" y="6"/>
                    </a:lnTo>
                    <a:lnTo>
                      <a:pt x="106" y="3"/>
                    </a:lnTo>
                    <a:lnTo>
                      <a:pt x="105" y="2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0"/>
                    </a:lnTo>
                    <a:lnTo>
                      <a:pt x="99" y="0"/>
                    </a:lnTo>
                    <a:lnTo>
                      <a:pt x="98" y="2"/>
                    </a:lnTo>
                    <a:lnTo>
                      <a:pt x="9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19" name="Freeform 169"/>
              <p:cNvSpPr/>
              <p:nvPr/>
            </p:nvSpPr>
            <p:spPr bwMode="auto">
              <a:xfrm>
                <a:off x="4305300" y="2198688"/>
                <a:ext cx="39688" cy="146050"/>
              </a:xfrm>
              <a:custGeom>
                <a:avLst/>
                <a:gdLst/>
                <a:ahLst/>
                <a:cxnLst>
                  <a:cxn ang="0">
                    <a:pos x="68" y="2"/>
                  </a:cxn>
                  <a:cxn ang="0">
                    <a:pos x="68" y="2"/>
                  </a:cxn>
                  <a:cxn ang="0">
                    <a:pos x="62" y="10"/>
                  </a:cxn>
                  <a:cxn ang="0">
                    <a:pos x="57" y="20"/>
                  </a:cxn>
                  <a:cxn ang="0">
                    <a:pos x="54" y="31"/>
                  </a:cxn>
                  <a:cxn ang="0">
                    <a:pos x="53" y="41"/>
                  </a:cxn>
                  <a:cxn ang="0">
                    <a:pos x="53" y="41"/>
                  </a:cxn>
                  <a:cxn ang="0">
                    <a:pos x="51" y="51"/>
                  </a:cxn>
                  <a:cxn ang="0">
                    <a:pos x="49" y="60"/>
                  </a:cxn>
                  <a:cxn ang="0">
                    <a:pos x="42" y="80"/>
                  </a:cxn>
                  <a:cxn ang="0">
                    <a:pos x="37" y="101"/>
                  </a:cxn>
                  <a:cxn ang="0">
                    <a:pos x="32" y="120"/>
                  </a:cxn>
                  <a:cxn ang="0">
                    <a:pos x="32" y="120"/>
                  </a:cxn>
                  <a:cxn ang="0">
                    <a:pos x="14" y="191"/>
                  </a:cxn>
                  <a:cxn ang="0">
                    <a:pos x="7" y="227"/>
                  </a:cxn>
                  <a:cxn ang="0">
                    <a:pos x="3" y="244"/>
                  </a:cxn>
                  <a:cxn ang="0">
                    <a:pos x="1" y="263"/>
                  </a:cxn>
                  <a:cxn ang="0">
                    <a:pos x="1" y="263"/>
                  </a:cxn>
                  <a:cxn ang="0">
                    <a:pos x="0" y="265"/>
                  </a:cxn>
                  <a:cxn ang="0">
                    <a:pos x="0" y="270"/>
                  </a:cxn>
                  <a:cxn ang="0">
                    <a:pos x="0" y="270"/>
                  </a:cxn>
                  <a:cxn ang="0">
                    <a:pos x="0" y="272"/>
                  </a:cxn>
                  <a:cxn ang="0">
                    <a:pos x="1" y="273"/>
                  </a:cxn>
                  <a:cxn ang="0">
                    <a:pos x="3" y="274"/>
                  </a:cxn>
                  <a:cxn ang="0">
                    <a:pos x="4" y="274"/>
                  </a:cxn>
                  <a:cxn ang="0">
                    <a:pos x="7" y="273"/>
                  </a:cxn>
                  <a:cxn ang="0">
                    <a:pos x="8" y="272"/>
                  </a:cxn>
                  <a:cxn ang="0">
                    <a:pos x="9" y="270"/>
                  </a:cxn>
                  <a:cxn ang="0">
                    <a:pos x="9" y="270"/>
                  </a:cxn>
                  <a:cxn ang="0">
                    <a:pos x="11" y="254"/>
                  </a:cxn>
                  <a:cxn ang="0">
                    <a:pos x="14" y="237"/>
                  </a:cxn>
                  <a:cxn ang="0">
                    <a:pos x="22" y="204"/>
                  </a:cxn>
                  <a:cxn ang="0">
                    <a:pos x="37" y="139"/>
                  </a:cxn>
                  <a:cxn ang="0">
                    <a:pos x="37" y="139"/>
                  </a:cxn>
                  <a:cxn ang="0">
                    <a:pos x="45" y="106"/>
                  </a:cxn>
                  <a:cxn ang="0">
                    <a:pos x="54" y="73"/>
                  </a:cxn>
                  <a:cxn ang="0">
                    <a:pos x="54" y="73"/>
                  </a:cxn>
                  <a:cxn ang="0">
                    <a:pos x="58" y="56"/>
                  </a:cxn>
                  <a:cxn ang="0">
                    <a:pos x="61" y="39"/>
                  </a:cxn>
                  <a:cxn ang="0">
                    <a:pos x="64" y="31"/>
                  </a:cxn>
                  <a:cxn ang="0">
                    <a:pos x="66" y="22"/>
                  </a:cxn>
                  <a:cxn ang="0">
                    <a:pos x="70" y="14"/>
                  </a:cxn>
                  <a:cxn ang="0">
                    <a:pos x="74" y="8"/>
                  </a:cxn>
                  <a:cxn ang="0">
                    <a:pos x="74" y="8"/>
                  </a:cxn>
                  <a:cxn ang="0">
                    <a:pos x="75" y="6"/>
                  </a:cxn>
                  <a:cxn ang="0">
                    <a:pos x="75" y="5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8" y="2"/>
                  </a:cxn>
                  <a:cxn ang="0">
                    <a:pos x="68" y="2"/>
                  </a:cxn>
                </a:cxnLst>
                <a:rect l="0" t="0" r="r" b="b"/>
                <a:pathLst>
                  <a:path w="75" h="274">
                    <a:moveTo>
                      <a:pt x="68" y="2"/>
                    </a:moveTo>
                    <a:lnTo>
                      <a:pt x="68" y="2"/>
                    </a:lnTo>
                    <a:lnTo>
                      <a:pt x="62" y="10"/>
                    </a:lnTo>
                    <a:lnTo>
                      <a:pt x="57" y="20"/>
                    </a:lnTo>
                    <a:lnTo>
                      <a:pt x="54" y="31"/>
                    </a:lnTo>
                    <a:lnTo>
                      <a:pt x="53" y="41"/>
                    </a:lnTo>
                    <a:lnTo>
                      <a:pt x="53" y="41"/>
                    </a:lnTo>
                    <a:lnTo>
                      <a:pt x="51" y="51"/>
                    </a:lnTo>
                    <a:lnTo>
                      <a:pt x="49" y="60"/>
                    </a:lnTo>
                    <a:lnTo>
                      <a:pt x="42" y="80"/>
                    </a:lnTo>
                    <a:lnTo>
                      <a:pt x="37" y="101"/>
                    </a:lnTo>
                    <a:lnTo>
                      <a:pt x="32" y="120"/>
                    </a:lnTo>
                    <a:lnTo>
                      <a:pt x="32" y="120"/>
                    </a:lnTo>
                    <a:lnTo>
                      <a:pt x="14" y="191"/>
                    </a:lnTo>
                    <a:lnTo>
                      <a:pt x="7" y="227"/>
                    </a:lnTo>
                    <a:lnTo>
                      <a:pt x="3" y="244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0" y="265"/>
                    </a:lnTo>
                    <a:lnTo>
                      <a:pt x="0" y="270"/>
                    </a:lnTo>
                    <a:lnTo>
                      <a:pt x="0" y="270"/>
                    </a:lnTo>
                    <a:lnTo>
                      <a:pt x="0" y="272"/>
                    </a:lnTo>
                    <a:lnTo>
                      <a:pt x="1" y="273"/>
                    </a:lnTo>
                    <a:lnTo>
                      <a:pt x="3" y="274"/>
                    </a:lnTo>
                    <a:lnTo>
                      <a:pt x="4" y="274"/>
                    </a:lnTo>
                    <a:lnTo>
                      <a:pt x="7" y="273"/>
                    </a:lnTo>
                    <a:lnTo>
                      <a:pt x="8" y="272"/>
                    </a:lnTo>
                    <a:lnTo>
                      <a:pt x="9" y="270"/>
                    </a:lnTo>
                    <a:lnTo>
                      <a:pt x="9" y="270"/>
                    </a:lnTo>
                    <a:lnTo>
                      <a:pt x="11" y="254"/>
                    </a:lnTo>
                    <a:lnTo>
                      <a:pt x="14" y="237"/>
                    </a:lnTo>
                    <a:lnTo>
                      <a:pt x="22" y="204"/>
                    </a:lnTo>
                    <a:lnTo>
                      <a:pt x="37" y="139"/>
                    </a:lnTo>
                    <a:lnTo>
                      <a:pt x="37" y="139"/>
                    </a:lnTo>
                    <a:lnTo>
                      <a:pt x="45" y="106"/>
                    </a:lnTo>
                    <a:lnTo>
                      <a:pt x="54" y="73"/>
                    </a:lnTo>
                    <a:lnTo>
                      <a:pt x="54" y="73"/>
                    </a:lnTo>
                    <a:lnTo>
                      <a:pt x="58" y="56"/>
                    </a:lnTo>
                    <a:lnTo>
                      <a:pt x="61" y="39"/>
                    </a:lnTo>
                    <a:lnTo>
                      <a:pt x="64" y="31"/>
                    </a:lnTo>
                    <a:lnTo>
                      <a:pt x="66" y="22"/>
                    </a:lnTo>
                    <a:lnTo>
                      <a:pt x="70" y="14"/>
                    </a:lnTo>
                    <a:lnTo>
                      <a:pt x="74" y="8"/>
                    </a:lnTo>
                    <a:lnTo>
                      <a:pt x="74" y="8"/>
                    </a:lnTo>
                    <a:lnTo>
                      <a:pt x="75" y="6"/>
                    </a:lnTo>
                    <a:lnTo>
                      <a:pt x="75" y="5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8" y="2"/>
                    </a:lnTo>
                    <a:lnTo>
                      <a:pt x="6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20" name="Freeform 170"/>
              <p:cNvSpPr/>
              <p:nvPr/>
            </p:nvSpPr>
            <p:spPr bwMode="auto">
              <a:xfrm>
                <a:off x="4338638" y="2201863"/>
                <a:ext cx="31750" cy="112713"/>
              </a:xfrm>
              <a:custGeom>
                <a:avLst/>
                <a:gdLst/>
                <a:ahLst/>
                <a:cxnLst>
                  <a:cxn ang="0">
                    <a:pos x="52" y="4"/>
                  </a:cxn>
                  <a:cxn ang="0">
                    <a:pos x="52" y="4"/>
                  </a:cxn>
                  <a:cxn ang="0">
                    <a:pos x="51" y="10"/>
                  </a:cxn>
                  <a:cxn ang="0">
                    <a:pos x="48" y="16"/>
                  </a:cxn>
                  <a:cxn ang="0">
                    <a:pos x="43" y="29"/>
                  </a:cxn>
                  <a:cxn ang="0">
                    <a:pos x="38" y="41"/>
                  </a:cxn>
                  <a:cxn ang="0">
                    <a:pos x="36" y="47"/>
                  </a:cxn>
                  <a:cxn ang="0">
                    <a:pos x="34" y="54"/>
                  </a:cxn>
                  <a:cxn ang="0">
                    <a:pos x="34" y="54"/>
                  </a:cxn>
                  <a:cxn ang="0">
                    <a:pos x="25" y="103"/>
                  </a:cxn>
                  <a:cxn ang="0">
                    <a:pos x="25" y="103"/>
                  </a:cxn>
                  <a:cxn ang="0">
                    <a:pos x="23" y="116"/>
                  </a:cxn>
                  <a:cxn ang="0">
                    <a:pos x="19" y="129"/>
                  </a:cxn>
                  <a:cxn ang="0">
                    <a:pos x="10" y="156"/>
                  </a:cxn>
                  <a:cxn ang="0">
                    <a:pos x="3" y="181"/>
                  </a:cxn>
                  <a:cxn ang="0">
                    <a:pos x="1" y="195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0"/>
                  </a:cxn>
                  <a:cxn ang="0">
                    <a:pos x="1" y="211"/>
                  </a:cxn>
                  <a:cxn ang="0">
                    <a:pos x="2" y="212"/>
                  </a:cxn>
                  <a:cxn ang="0">
                    <a:pos x="4" y="212"/>
                  </a:cxn>
                  <a:cxn ang="0">
                    <a:pos x="6" y="212"/>
                  </a:cxn>
                  <a:cxn ang="0">
                    <a:pos x="7" y="211"/>
                  </a:cxn>
                  <a:cxn ang="0">
                    <a:pos x="8" y="210"/>
                  </a:cxn>
                  <a:cxn ang="0">
                    <a:pos x="9" y="208"/>
                  </a:cxn>
                  <a:cxn ang="0">
                    <a:pos x="9" y="208"/>
                  </a:cxn>
                  <a:cxn ang="0">
                    <a:pos x="10" y="200"/>
                  </a:cxn>
                  <a:cxn ang="0">
                    <a:pos x="11" y="192"/>
                  </a:cxn>
                  <a:cxn ang="0">
                    <a:pos x="15" y="176"/>
                  </a:cxn>
                  <a:cxn ang="0">
                    <a:pos x="26" y="144"/>
                  </a:cxn>
                  <a:cxn ang="0">
                    <a:pos x="26" y="144"/>
                  </a:cxn>
                  <a:cxn ang="0">
                    <a:pos x="29" y="131"/>
                  </a:cxn>
                  <a:cxn ang="0">
                    <a:pos x="32" y="117"/>
                  </a:cxn>
                  <a:cxn ang="0">
                    <a:pos x="37" y="91"/>
                  </a:cxn>
                  <a:cxn ang="0">
                    <a:pos x="37" y="91"/>
                  </a:cxn>
                  <a:cxn ang="0">
                    <a:pos x="41" y="67"/>
                  </a:cxn>
                  <a:cxn ang="0">
                    <a:pos x="46" y="42"/>
                  </a:cxn>
                  <a:cxn ang="0">
                    <a:pos x="46" y="42"/>
                  </a:cxn>
                  <a:cxn ang="0">
                    <a:pos x="50" y="33"/>
                  </a:cxn>
                  <a:cxn ang="0">
                    <a:pos x="55" y="23"/>
                  </a:cxn>
                  <a:cxn ang="0">
                    <a:pos x="59" y="14"/>
                  </a:cxn>
                  <a:cxn ang="0">
                    <a:pos x="60" y="9"/>
                  </a:cxn>
                  <a:cxn ang="0">
                    <a:pos x="61" y="4"/>
                  </a:cxn>
                  <a:cxn ang="0">
                    <a:pos x="61" y="4"/>
                  </a:cxn>
                  <a:cxn ang="0">
                    <a:pos x="61" y="3"/>
                  </a:cxn>
                  <a:cxn ang="0">
                    <a:pos x="60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4" y="1"/>
                  </a:cxn>
                  <a:cxn ang="0">
                    <a:pos x="53" y="3"/>
                  </a:cxn>
                  <a:cxn ang="0">
                    <a:pos x="52" y="4"/>
                  </a:cxn>
                  <a:cxn ang="0">
                    <a:pos x="52" y="4"/>
                  </a:cxn>
                </a:cxnLst>
                <a:rect l="0" t="0" r="r" b="b"/>
                <a:pathLst>
                  <a:path w="61" h="212">
                    <a:moveTo>
                      <a:pt x="52" y="4"/>
                    </a:moveTo>
                    <a:lnTo>
                      <a:pt x="52" y="4"/>
                    </a:lnTo>
                    <a:lnTo>
                      <a:pt x="51" y="10"/>
                    </a:lnTo>
                    <a:lnTo>
                      <a:pt x="48" y="16"/>
                    </a:lnTo>
                    <a:lnTo>
                      <a:pt x="43" y="29"/>
                    </a:lnTo>
                    <a:lnTo>
                      <a:pt x="38" y="41"/>
                    </a:lnTo>
                    <a:lnTo>
                      <a:pt x="36" y="47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25" y="103"/>
                    </a:lnTo>
                    <a:lnTo>
                      <a:pt x="25" y="103"/>
                    </a:lnTo>
                    <a:lnTo>
                      <a:pt x="23" y="116"/>
                    </a:lnTo>
                    <a:lnTo>
                      <a:pt x="19" y="129"/>
                    </a:lnTo>
                    <a:lnTo>
                      <a:pt x="10" y="156"/>
                    </a:lnTo>
                    <a:lnTo>
                      <a:pt x="3" y="181"/>
                    </a:lnTo>
                    <a:lnTo>
                      <a:pt x="1" y="195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210"/>
                    </a:lnTo>
                    <a:lnTo>
                      <a:pt x="1" y="211"/>
                    </a:lnTo>
                    <a:lnTo>
                      <a:pt x="2" y="212"/>
                    </a:lnTo>
                    <a:lnTo>
                      <a:pt x="4" y="212"/>
                    </a:lnTo>
                    <a:lnTo>
                      <a:pt x="6" y="212"/>
                    </a:lnTo>
                    <a:lnTo>
                      <a:pt x="7" y="211"/>
                    </a:lnTo>
                    <a:lnTo>
                      <a:pt x="8" y="210"/>
                    </a:lnTo>
                    <a:lnTo>
                      <a:pt x="9" y="208"/>
                    </a:lnTo>
                    <a:lnTo>
                      <a:pt x="9" y="208"/>
                    </a:lnTo>
                    <a:lnTo>
                      <a:pt x="10" y="200"/>
                    </a:lnTo>
                    <a:lnTo>
                      <a:pt x="11" y="192"/>
                    </a:lnTo>
                    <a:lnTo>
                      <a:pt x="15" y="176"/>
                    </a:lnTo>
                    <a:lnTo>
                      <a:pt x="26" y="144"/>
                    </a:lnTo>
                    <a:lnTo>
                      <a:pt x="26" y="144"/>
                    </a:lnTo>
                    <a:lnTo>
                      <a:pt x="29" y="131"/>
                    </a:lnTo>
                    <a:lnTo>
                      <a:pt x="32" y="117"/>
                    </a:lnTo>
                    <a:lnTo>
                      <a:pt x="37" y="91"/>
                    </a:lnTo>
                    <a:lnTo>
                      <a:pt x="37" y="91"/>
                    </a:lnTo>
                    <a:lnTo>
                      <a:pt x="41" y="67"/>
                    </a:lnTo>
                    <a:lnTo>
                      <a:pt x="46" y="42"/>
                    </a:lnTo>
                    <a:lnTo>
                      <a:pt x="46" y="42"/>
                    </a:lnTo>
                    <a:lnTo>
                      <a:pt x="50" y="33"/>
                    </a:lnTo>
                    <a:lnTo>
                      <a:pt x="55" y="23"/>
                    </a:lnTo>
                    <a:lnTo>
                      <a:pt x="59" y="14"/>
                    </a:lnTo>
                    <a:lnTo>
                      <a:pt x="60" y="9"/>
                    </a:lnTo>
                    <a:lnTo>
                      <a:pt x="61" y="4"/>
                    </a:lnTo>
                    <a:lnTo>
                      <a:pt x="61" y="4"/>
                    </a:lnTo>
                    <a:lnTo>
                      <a:pt x="61" y="3"/>
                    </a:lnTo>
                    <a:lnTo>
                      <a:pt x="60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4" y="1"/>
                    </a:lnTo>
                    <a:lnTo>
                      <a:pt x="53" y="3"/>
                    </a:lnTo>
                    <a:lnTo>
                      <a:pt x="52" y="4"/>
                    </a:lnTo>
                    <a:lnTo>
                      <a:pt x="52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21" name="Freeform 171"/>
              <p:cNvSpPr/>
              <p:nvPr/>
            </p:nvSpPr>
            <p:spPr bwMode="auto">
              <a:xfrm>
                <a:off x="4357688" y="2209800"/>
                <a:ext cx="36513" cy="9048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1" y="10"/>
                  </a:cxn>
                  <a:cxn ang="0">
                    <a:pos x="43" y="22"/>
                  </a:cxn>
                  <a:cxn ang="0">
                    <a:pos x="37" y="34"/>
                  </a:cxn>
                  <a:cxn ang="0">
                    <a:pos x="33" y="48"/>
                  </a:cxn>
                  <a:cxn ang="0">
                    <a:pos x="29" y="61"/>
                  </a:cxn>
                  <a:cxn ang="0">
                    <a:pos x="25" y="75"/>
                  </a:cxn>
                  <a:cxn ang="0">
                    <a:pos x="20" y="100"/>
                  </a:cxn>
                  <a:cxn ang="0">
                    <a:pos x="20" y="100"/>
                  </a:cxn>
                  <a:cxn ang="0">
                    <a:pos x="15" y="115"/>
                  </a:cxn>
                  <a:cxn ang="0">
                    <a:pos x="6" y="135"/>
                  </a:cxn>
                  <a:cxn ang="0">
                    <a:pos x="3" y="147"/>
                  </a:cxn>
                  <a:cxn ang="0">
                    <a:pos x="0" y="156"/>
                  </a:cxn>
                  <a:cxn ang="0">
                    <a:pos x="0" y="164"/>
                  </a:cxn>
                  <a:cxn ang="0">
                    <a:pos x="1" y="166"/>
                  </a:cxn>
                  <a:cxn ang="0">
                    <a:pos x="3" y="170"/>
                  </a:cxn>
                  <a:cxn ang="0">
                    <a:pos x="3" y="170"/>
                  </a:cxn>
                  <a:cxn ang="0">
                    <a:pos x="4" y="170"/>
                  </a:cxn>
                  <a:cxn ang="0">
                    <a:pos x="6" y="171"/>
                  </a:cxn>
                  <a:cxn ang="0">
                    <a:pos x="9" y="169"/>
                  </a:cxn>
                  <a:cxn ang="0">
                    <a:pos x="10" y="167"/>
                  </a:cxn>
                  <a:cxn ang="0">
                    <a:pos x="11" y="165"/>
                  </a:cxn>
                  <a:cxn ang="0">
                    <a:pos x="10" y="164"/>
                  </a:cxn>
                  <a:cxn ang="0">
                    <a:pos x="9" y="162"/>
                  </a:cxn>
                  <a:cxn ang="0">
                    <a:pos x="9" y="162"/>
                  </a:cxn>
                  <a:cxn ang="0">
                    <a:pos x="10" y="159"/>
                  </a:cxn>
                  <a:cxn ang="0">
                    <a:pos x="14" y="152"/>
                  </a:cxn>
                  <a:cxn ang="0">
                    <a:pos x="18" y="138"/>
                  </a:cxn>
                  <a:cxn ang="0">
                    <a:pos x="18" y="138"/>
                  </a:cxn>
                  <a:cxn ang="0">
                    <a:pos x="24" y="119"/>
                  </a:cxn>
                  <a:cxn ang="0">
                    <a:pos x="29" y="100"/>
                  </a:cxn>
                  <a:cxn ang="0">
                    <a:pos x="29" y="100"/>
                  </a:cxn>
                  <a:cxn ang="0">
                    <a:pos x="34" y="76"/>
                  </a:cxn>
                  <a:cxn ang="0">
                    <a:pos x="38" y="63"/>
                  </a:cxn>
                  <a:cxn ang="0">
                    <a:pos x="41" y="51"/>
                  </a:cxn>
                  <a:cxn ang="0">
                    <a:pos x="47" y="38"/>
                  </a:cxn>
                  <a:cxn ang="0">
                    <a:pos x="52" y="27"/>
                  </a:cxn>
                  <a:cxn ang="0">
                    <a:pos x="58" y="17"/>
                  </a:cxn>
                  <a:cxn ang="0">
                    <a:pos x="66" y="7"/>
                  </a:cxn>
                  <a:cxn ang="0">
                    <a:pos x="66" y="7"/>
                  </a:cxn>
                  <a:cxn ang="0">
                    <a:pos x="67" y="6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8" h="171">
                    <a:moveTo>
                      <a:pt x="60" y="1"/>
                    </a:moveTo>
                    <a:lnTo>
                      <a:pt x="60" y="1"/>
                    </a:lnTo>
                    <a:lnTo>
                      <a:pt x="51" y="10"/>
                    </a:lnTo>
                    <a:lnTo>
                      <a:pt x="43" y="22"/>
                    </a:lnTo>
                    <a:lnTo>
                      <a:pt x="37" y="34"/>
                    </a:lnTo>
                    <a:lnTo>
                      <a:pt x="33" y="48"/>
                    </a:lnTo>
                    <a:lnTo>
                      <a:pt x="29" y="61"/>
                    </a:lnTo>
                    <a:lnTo>
                      <a:pt x="25" y="75"/>
                    </a:lnTo>
                    <a:lnTo>
                      <a:pt x="20" y="100"/>
                    </a:lnTo>
                    <a:lnTo>
                      <a:pt x="20" y="100"/>
                    </a:lnTo>
                    <a:lnTo>
                      <a:pt x="15" y="115"/>
                    </a:lnTo>
                    <a:lnTo>
                      <a:pt x="6" y="135"/>
                    </a:lnTo>
                    <a:lnTo>
                      <a:pt x="3" y="147"/>
                    </a:lnTo>
                    <a:lnTo>
                      <a:pt x="0" y="156"/>
                    </a:lnTo>
                    <a:lnTo>
                      <a:pt x="0" y="164"/>
                    </a:lnTo>
                    <a:lnTo>
                      <a:pt x="1" y="166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4" y="170"/>
                    </a:lnTo>
                    <a:lnTo>
                      <a:pt x="6" y="171"/>
                    </a:lnTo>
                    <a:lnTo>
                      <a:pt x="9" y="169"/>
                    </a:lnTo>
                    <a:lnTo>
                      <a:pt x="10" y="167"/>
                    </a:lnTo>
                    <a:lnTo>
                      <a:pt x="11" y="165"/>
                    </a:lnTo>
                    <a:lnTo>
                      <a:pt x="10" y="164"/>
                    </a:lnTo>
                    <a:lnTo>
                      <a:pt x="9" y="162"/>
                    </a:lnTo>
                    <a:lnTo>
                      <a:pt x="9" y="162"/>
                    </a:lnTo>
                    <a:lnTo>
                      <a:pt x="10" y="159"/>
                    </a:lnTo>
                    <a:lnTo>
                      <a:pt x="14" y="152"/>
                    </a:lnTo>
                    <a:lnTo>
                      <a:pt x="18" y="138"/>
                    </a:lnTo>
                    <a:lnTo>
                      <a:pt x="18" y="138"/>
                    </a:lnTo>
                    <a:lnTo>
                      <a:pt x="24" y="119"/>
                    </a:lnTo>
                    <a:lnTo>
                      <a:pt x="29" y="100"/>
                    </a:lnTo>
                    <a:lnTo>
                      <a:pt x="29" y="100"/>
                    </a:lnTo>
                    <a:lnTo>
                      <a:pt x="34" y="76"/>
                    </a:lnTo>
                    <a:lnTo>
                      <a:pt x="38" y="63"/>
                    </a:lnTo>
                    <a:lnTo>
                      <a:pt x="41" y="51"/>
                    </a:lnTo>
                    <a:lnTo>
                      <a:pt x="47" y="38"/>
                    </a:lnTo>
                    <a:lnTo>
                      <a:pt x="52" y="27"/>
                    </a:lnTo>
                    <a:lnTo>
                      <a:pt x="58" y="1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7" y="6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22" name="Freeform 172"/>
              <p:cNvSpPr/>
              <p:nvPr/>
            </p:nvSpPr>
            <p:spPr bwMode="auto">
              <a:xfrm>
                <a:off x="4383088" y="2219325"/>
                <a:ext cx="33338" cy="6350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50" y="2"/>
                  </a:cxn>
                  <a:cxn ang="0">
                    <a:pos x="46" y="5"/>
                  </a:cxn>
                  <a:cxn ang="0">
                    <a:pos x="42" y="8"/>
                  </a:cxn>
                  <a:cxn ang="0">
                    <a:pos x="39" y="11"/>
                  </a:cxn>
                  <a:cxn ang="0">
                    <a:pos x="33" y="19"/>
                  </a:cxn>
                  <a:cxn ang="0">
                    <a:pos x="29" y="30"/>
                  </a:cxn>
                  <a:cxn ang="0">
                    <a:pos x="29" y="30"/>
                  </a:cxn>
                  <a:cxn ang="0">
                    <a:pos x="13" y="70"/>
                  </a:cxn>
                  <a:cxn ang="0">
                    <a:pos x="6" y="91"/>
                  </a:cxn>
                  <a:cxn ang="0">
                    <a:pos x="0" y="112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8"/>
                  </a:cxn>
                  <a:cxn ang="0">
                    <a:pos x="4" y="118"/>
                  </a:cxn>
                  <a:cxn ang="0">
                    <a:pos x="6" y="119"/>
                  </a:cxn>
                  <a:cxn ang="0">
                    <a:pos x="7" y="118"/>
                  </a:cxn>
                  <a:cxn ang="0">
                    <a:pos x="8" y="116"/>
                  </a:cxn>
                  <a:cxn ang="0">
                    <a:pos x="9" y="114"/>
                  </a:cxn>
                  <a:cxn ang="0">
                    <a:pos x="9" y="114"/>
                  </a:cxn>
                  <a:cxn ang="0">
                    <a:pos x="13" y="100"/>
                  </a:cxn>
                  <a:cxn ang="0">
                    <a:pos x="17" y="84"/>
                  </a:cxn>
                  <a:cxn ang="0">
                    <a:pos x="23" y="70"/>
                  </a:cxn>
                  <a:cxn ang="0">
                    <a:pos x="30" y="56"/>
                  </a:cxn>
                  <a:cxn ang="0">
                    <a:pos x="30" y="56"/>
                  </a:cxn>
                  <a:cxn ang="0">
                    <a:pos x="34" y="42"/>
                  </a:cxn>
                  <a:cxn ang="0">
                    <a:pos x="39" y="29"/>
                  </a:cxn>
                  <a:cxn ang="0">
                    <a:pos x="42" y="22"/>
                  </a:cxn>
                  <a:cxn ang="0">
                    <a:pos x="46" y="17"/>
                  </a:cxn>
                  <a:cxn ang="0">
                    <a:pos x="51" y="12"/>
                  </a:cxn>
                  <a:cxn ang="0">
                    <a:pos x="57" y="9"/>
                  </a:cxn>
                  <a:cxn ang="0">
                    <a:pos x="57" y="9"/>
                  </a:cxn>
                  <a:cxn ang="0">
                    <a:pos x="60" y="8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3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62" h="119">
                    <a:moveTo>
                      <a:pt x="55" y="0"/>
                    </a:moveTo>
                    <a:lnTo>
                      <a:pt x="55" y="0"/>
                    </a:lnTo>
                    <a:lnTo>
                      <a:pt x="50" y="2"/>
                    </a:lnTo>
                    <a:lnTo>
                      <a:pt x="46" y="5"/>
                    </a:lnTo>
                    <a:lnTo>
                      <a:pt x="42" y="8"/>
                    </a:lnTo>
                    <a:lnTo>
                      <a:pt x="39" y="11"/>
                    </a:lnTo>
                    <a:lnTo>
                      <a:pt x="33" y="19"/>
                    </a:lnTo>
                    <a:lnTo>
                      <a:pt x="29" y="30"/>
                    </a:lnTo>
                    <a:lnTo>
                      <a:pt x="29" y="30"/>
                    </a:lnTo>
                    <a:lnTo>
                      <a:pt x="13" y="70"/>
                    </a:lnTo>
                    <a:lnTo>
                      <a:pt x="6" y="91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19"/>
                    </a:lnTo>
                    <a:lnTo>
                      <a:pt x="7" y="118"/>
                    </a:lnTo>
                    <a:lnTo>
                      <a:pt x="8" y="116"/>
                    </a:lnTo>
                    <a:lnTo>
                      <a:pt x="9" y="114"/>
                    </a:lnTo>
                    <a:lnTo>
                      <a:pt x="9" y="114"/>
                    </a:lnTo>
                    <a:lnTo>
                      <a:pt x="13" y="100"/>
                    </a:lnTo>
                    <a:lnTo>
                      <a:pt x="17" y="84"/>
                    </a:lnTo>
                    <a:lnTo>
                      <a:pt x="23" y="70"/>
                    </a:lnTo>
                    <a:lnTo>
                      <a:pt x="30" y="56"/>
                    </a:lnTo>
                    <a:lnTo>
                      <a:pt x="30" y="56"/>
                    </a:lnTo>
                    <a:lnTo>
                      <a:pt x="34" y="42"/>
                    </a:lnTo>
                    <a:lnTo>
                      <a:pt x="39" y="29"/>
                    </a:lnTo>
                    <a:lnTo>
                      <a:pt x="42" y="22"/>
                    </a:lnTo>
                    <a:lnTo>
                      <a:pt x="46" y="17"/>
                    </a:lnTo>
                    <a:lnTo>
                      <a:pt x="51" y="12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60" y="8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3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23" name="Freeform 173"/>
              <p:cNvSpPr/>
              <p:nvPr/>
            </p:nvSpPr>
            <p:spPr bwMode="auto">
              <a:xfrm>
                <a:off x="4403725" y="2228850"/>
                <a:ext cx="17463" cy="52388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24" y="2"/>
                  </a:cxn>
                  <a:cxn ang="0">
                    <a:pos x="22" y="6"/>
                  </a:cxn>
                  <a:cxn ang="0">
                    <a:pos x="17" y="12"/>
                  </a:cxn>
                  <a:cxn ang="0">
                    <a:pos x="15" y="20"/>
                  </a:cxn>
                  <a:cxn ang="0">
                    <a:pos x="14" y="27"/>
                  </a:cxn>
                  <a:cxn ang="0">
                    <a:pos x="14" y="27"/>
                  </a:cxn>
                  <a:cxn ang="0">
                    <a:pos x="12" y="45"/>
                  </a:cxn>
                  <a:cxn ang="0">
                    <a:pos x="10" y="61"/>
                  </a:cxn>
                  <a:cxn ang="0">
                    <a:pos x="6" y="78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0" y="97"/>
                  </a:cxn>
                  <a:cxn ang="0">
                    <a:pos x="1" y="100"/>
                  </a:cxn>
                  <a:cxn ang="0">
                    <a:pos x="3" y="100"/>
                  </a:cxn>
                  <a:cxn ang="0">
                    <a:pos x="6" y="100"/>
                  </a:cxn>
                  <a:cxn ang="0">
                    <a:pos x="8" y="98"/>
                  </a:cxn>
                  <a:cxn ang="0">
                    <a:pos x="9" y="96"/>
                  </a:cxn>
                  <a:cxn ang="0">
                    <a:pos x="9" y="96"/>
                  </a:cxn>
                  <a:cxn ang="0">
                    <a:pos x="13" y="85"/>
                  </a:cxn>
                  <a:cxn ang="0">
                    <a:pos x="15" y="80"/>
                  </a:cxn>
                  <a:cxn ang="0">
                    <a:pos x="18" y="75"/>
                  </a:cxn>
                  <a:cxn ang="0">
                    <a:pos x="18" y="75"/>
                  </a:cxn>
                  <a:cxn ang="0">
                    <a:pos x="19" y="72"/>
                  </a:cxn>
                  <a:cxn ang="0">
                    <a:pos x="21" y="69"/>
                  </a:cxn>
                  <a:cxn ang="0">
                    <a:pos x="21" y="62"/>
                  </a:cxn>
                  <a:cxn ang="0">
                    <a:pos x="22" y="49"/>
                  </a:cxn>
                  <a:cxn ang="0">
                    <a:pos x="22" y="49"/>
                  </a:cxn>
                  <a:cxn ang="0">
                    <a:pos x="23" y="28"/>
                  </a:cxn>
                  <a:cxn ang="0">
                    <a:pos x="24" y="22"/>
                  </a:cxn>
                  <a:cxn ang="0">
                    <a:pos x="25" y="17"/>
                  </a:cxn>
                  <a:cxn ang="0">
                    <a:pos x="27" y="13"/>
                  </a:cxn>
                  <a:cxn ang="0">
                    <a:pos x="30" y="10"/>
                  </a:cxn>
                  <a:cxn ang="0">
                    <a:pos x="30" y="10"/>
                  </a:cxn>
                  <a:cxn ang="0">
                    <a:pos x="31" y="9"/>
                  </a:cxn>
                  <a:cxn ang="0">
                    <a:pos x="32" y="8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3" h="100">
                    <a:moveTo>
                      <a:pt x="27" y="1"/>
                    </a:moveTo>
                    <a:lnTo>
                      <a:pt x="27" y="1"/>
                    </a:lnTo>
                    <a:lnTo>
                      <a:pt x="24" y="2"/>
                    </a:lnTo>
                    <a:lnTo>
                      <a:pt x="22" y="6"/>
                    </a:lnTo>
                    <a:lnTo>
                      <a:pt x="17" y="12"/>
                    </a:lnTo>
                    <a:lnTo>
                      <a:pt x="15" y="20"/>
                    </a:lnTo>
                    <a:lnTo>
                      <a:pt x="14" y="27"/>
                    </a:lnTo>
                    <a:lnTo>
                      <a:pt x="14" y="27"/>
                    </a:lnTo>
                    <a:lnTo>
                      <a:pt x="12" y="45"/>
                    </a:lnTo>
                    <a:lnTo>
                      <a:pt x="10" y="61"/>
                    </a:lnTo>
                    <a:lnTo>
                      <a:pt x="6" y="7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0" y="97"/>
                    </a:lnTo>
                    <a:lnTo>
                      <a:pt x="1" y="100"/>
                    </a:lnTo>
                    <a:lnTo>
                      <a:pt x="3" y="100"/>
                    </a:lnTo>
                    <a:lnTo>
                      <a:pt x="6" y="100"/>
                    </a:lnTo>
                    <a:lnTo>
                      <a:pt x="8" y="98"/>
                    </a:lnTo>
                    <a:lnTo>
                      <a:pt x="9" y="96"/>
                    </a:lnTo>
                    <a:lnTo>
                      <a:pt x="9" y="96"/>
                    </a:lnTo>
                    <a:lnTo>
                      <a:pt x="13" y="85"/>
                    </a:lnTo>
                    <a:lnTo>
                      <a:pt x="15" y="80"/>
                    </a:lnTo>
                    <a:lnTo>
                      <a:pt x="18" y="75"/>
                    </a:lnTo>
                    <a:lnTo>
                      <a:pt x="18" y="75"/>
                    </a:lnTo>
                    <a:lnTo>
                      <a:pt x="19" y="72"/>
                    </a:lnTo>
                    <a:lnTo>
                      <a:pt x="21" y="69"/>
                    </a:lnTo>
                    <a:lnTo>
                      <a:pt x="21" y="62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3" y="28"/>
                    </a:lnTo>
                    <a:lnTo>
                      <a:pt x="24" y="22"/>
                    </a:lnTo>
                    <a:lnTo>
                      <a:pt x="25" y="17"/>
                    </a:lnTo>
                    <a:lnTo>
                      <a:pt x="27" y="13"/>
                    </a:lnTo>
                    <a:lnTo>
                      <a:pt x="30" y="10"/>
                    </a:lnTo>
                    <a:lnTo>
                      <a:pt x="30" y="10"/>
                    </a:lnTo>
                    <a:lnTo>
                      <a:pt x="31" y="9"/>
                    </a:lnTo>
                    <a:lnTo>
                      <a:pt x="32" y="8"/>
                    </a:lnTo>
                    <a:lnTo>
                      <a:pt x="33" y="3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24" name="Freeform 174"/>
              <p:cNvSpPr/>
              <p:nvPr/>
            </p:nvSpPr>
            <p:spPr bwMode="auto">
              <a:xfrm>
                <a:off x="4340225" y="2436813"/>
                <a:ext cx="4763" cy="428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2" y="79"/>
                  </a:cxn>
                  <a:cxn ang="0">
                    <a:pos x="3" y="80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9" y="78"/>
                  </a:cxn>
                  <a:cxn ang="0">
                    <a:pos x="9" y="76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2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80">
                    <a:moveTo>
                      <a:pt x="0" y="5"/>
                    </a:moveTo>
                    <a:lnTo>
                      <a:pt x="0" y="76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2" y="79"/>
                    </a:lnTo>
                    <a:lnTo>
                      <a:pt x="3" y="80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9" y="78"/>
                    </a:lnTo>
                    <a:lnTo>
                      <a:pt x="9" y="76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2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25" name="Freeform 175"/>
              <p:cNvSpPr/>
              <p:nvPr/>
            </p:nvSpPr>
            <p:spPr bwMode="auto">
              <a:xfrm>
                <a:off x="4370388" y="2460625"/>
                <a:ext cx="11113" cy="65088"/>
              </a:xfrm>
              <a:custGeom>
                <a:avLst/>
                <a:gdLst/>
                <a:ahLst/>
                <a:cxnLst>
                  <a:cxn ang="0">
                    <a:pos x="12" y="2"/>
                  </a:cxn>
                  <a:cxn ang="0">
                    <a:pos x="12" y="2"/>
                  </a:cxn>
                  <a:cxn ang="0">
                    <a:pos x="9" y="9"/>
                  </a:cxn>
                  <a:cxn ang="0">
                    <a:pos x="7" y="15"/>
                  </a:cxn>
                  <a:cxn ang="0">
                    <a:pos x="3" y="29"/>
                  </a:cxn>
                  <a:cxn ang="0">
                    <a:pos x="1" y="44"/>
                  </a:cxn>
                  <a:cxn ang="0">
                    <a:pos x="0" y="59"/>
                  </a:cxn>
                  <a:cxn ang="0">
                    <a:pos x="1" y="90"/>
                  </a:cxn>
                  <a:cxn ang="0">
                    <a:pos x="2" y="118"/>
                  </a:cxn>
                  <a:cxn ang="0">
                    <a:pos x="2" y="118"/>
                  </a:cxn>
                  <a:cxn ang="0">
                    <a:pos x="3" y="120"/>
                  </a:cxn>
                  <a:cxn ang="0">
                    <a:pos x="4" y="122"/>
                  </a:cxn>
                  <a:cxn ang="0">
                    <a:pos x="5" y="123"/>
                  </a:cxn>
                  <a:cxn ang="0">
                    <a:pos x="7" y="123"/>
                  </a:cxn>
                  <a:cxn ang="0">
                    <a:pos x="9" y="123"/>
                  </a:cxn>
                  <a:cxn ang="0">
                    <a:pos x="10" y="122"/>
                  </a:cxn>
                  <a:cxn ang="0">
                    <a:pos x="11" y="120"/>
                  </a:cxn>
                  <a:cxn ang="0">
                    <a:pos x="11" y="118"/>
                  </a:cxn>
                  <a:cxn ang="0">
                    <a:pos x="11" y="118"/>
                  </a:cxn>
                  <a:cxn ang="0">
                    <a:pos x="10" y="91"/>
                  </a:cxn>
                  <a:cxn ang="0">
                    <a:pos x="10" y="61"/>
                  </a:cxn>
                  <a:cxn ang="0">
                    <a:pos x="10" y="47"/>
                  </a:cxn>
                  <a:cxn ang="0">
                    <a:pos x="12" y="32"/>
                  </a:cxn>
                  <a:cxn ang="0">
                    <a:pos x="15" y="19"/>
                  </a:cxn>
                  <a:cxn ang="0">
                    <a:pos x="17" y="13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5"/>
                  </a:cxn>
                  <a:cxn ang="0">
                    <a:pos x="20" y="3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7" y="0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2"/>
                  </a:cxn>
                  <a:cxn ang="0">
                    <a:pos x="12" y="2"/>
                  </a:cxn>
                </a:cxnLst>
                <a:rect l="0" t="0" r="r" b="b"/>
                <a:pathLst>
                  <a:path w="22" h="123">
                    <a:moveTo>
                      <a:pt x="12" y="2"/>
                    </a:moveTo>
                    <a:lnTo>
                      <a:pt x="12" y="2"/>
                    </a:lnTo>
                    <a:lnTo>
                      <a:pt x="9" y="9"/>
                    </a:lnTo>
                    <a:lnTo>
                      <a:pt x="7" y="15"/>
                    </a:lnTo>
                    <a:lnTo>
                      <a:pt x="3" y="29"/>
                    </a:lnTo>
                    <a:lnTo>
                      <a:pt x="1" y="44"/>
                    </a:lnTo>
                    <a:lnTo>
                      <a:pt x="0" y="59"/>
                    </a:lnTo>
                    <a:lnTo>
                      <a:pt x="1" y="90"/>
                    </a:lnTo>
                    <a:lnTo>
                      <a:pt x="2" y="118"/>
                    </a:lnTo>
                    <a:lnTo>
                      <a:pt x="2" y="118"/>
                    </a:lnTo>
                    <a:lnTo>
                      <a:pt x="3" y="120"/>
                    </a:lnTo>
                    <a:lnTo>
                      <a:pt x="4" y="122"/>
                    </a:lnTo>
                    <a:lnTo>
                      <a:pt x="5" y="123"/>
                    </a:lnTo>
                    <a:lnTo>
                      <a:pt x="7" y="123"/>
                    </a:lnTo>
                    <a:lnTo>
                      <a:pt x="9" y="123"/>
                    </a:lnTo>
                    <a:lnTo>
                      <a:pt x="10" y="122"/>
                    </a:lnTo>
                    <a:lnTo>
                      <a:pt x="11" y="120"/>
                    </a:lnTo>
                    <a:lnTo>
                      <a:pt x="11" y="118"/>
                    </a:lnTo>
                    <a:lnTo>
                      <a:pt x="11" y="118"/>
                    </a:lnTo>
                    <a:lnTo>
                      <a:pt x="10" y="91"/>
                    </a:lnTo>
                    <a:lnTo>
                      <a:pt x="10" y="61"/>
                    </a:lnTo>
                    <a:lnTo>
                      <a:pt x="10" y="47"/>
                    </a:lnTo>
                    <a:lnTo>
                      <a:pt x="12" y="32"/>
                    </a:lnTo>
                    <a:lnTo>
                      <a:pt x="15" y="19"/>
                    </a:lnTo>
                    <a:lnTo>
                      <a:pt x="17" y="13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5"/>
                    </a:lnTo>
                    <a:lnTo>
                      <a:pt x="20" y="3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2"/>
                    </a:lnTo>
                    <a:lnTo>
                      <a:pt x="1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26" name="Freeform 176"/>
              <p:cNvSpPr/>
              <p:nvPr/>
            </p:nvSpPr>
            <p:spPr bwMode="auto">
              <a:xfrm>
                <a:off x="4395788" y="2492375"/>
                <a:ext cx="7938" cy="55563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29"/>
                  </a:cxn>
                  <a:cxn ang="0">
                    <a:pos x="2" y="53"/>
                  </a:cxn>
                  <a:cxn ang="0">
                    <a:pos x="1" y="77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1" y="102"/>
                  </a:cxn>
                  <a:cxn ang="0">
                    <a:pos x="2" y="104"/>
                  </a:cxn>
                  <a:cxn ang="0">
                    <a:pos x="4" y="105"/>
                  </a:cxn>
                  <a:cxn ang="0">
                    <a:pos x="6" y="105"/>
                  </a:cxn>
                  <a:cxn ang="0">
                    <a:pos x="7" y="105"/>
                  </a:cxn>
                  <a:cxn ang="0">
                    <a:pos x="9" y="104"/>
                  </a:cxn>
                  <a:cxn ang="0">
                    <a:pos x="10" y="102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1" y="77"/>
                  </a:cxn>
                  <a:cxn ang="0">
                    <a:pos x="13" y="53"/>
                  </a:cxn>
                  <a:cxn ang="0">
                    <a:pos x="14" y="29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2" y="1"/>
                  </a:cxn>
                  <a:cxn ang="0">
                    <a:pos x="10" y="0"/>
                  </a:cxn>
                  <a:cxn ang="0">
                    <a:pos x="9" y="1"/>
                  </a:cxn>
                  <a:cxn ang="0">
                    <a:pos x="7" y="2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05">
                    <a:moveTo>
                      <a:pt x="6" y="5"/>
                    </a:moveTo>
                    <a:lnTo>
                      <a:pt x="6" y="5"/>
                    </a:lnTo>
                    <a:lnTo>
                      <a:pt x="5" y="29"/>
                    </a:lnTo>
                    <a:lnTo>
                      <a:pt x="2" y="53"/>
                    </a:lnTo>
                    <a:lnTo>
                      <a:pt x="1" y="77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102"/>
                    </a:lnTo>
                    <a:lnTo>
                      <a:pt x="2" y="104"/>
                    </a:lnTo>
                    <a:lnTo>
                      <a:pt x="4" y="105"/>
                    </a:lnTo>
                    <a:lnTo>
                      <a:pt x="6" y="105"/>
                    </a:lnTo>
                    <a:lnTo>
                      <a:pt x="7" y="105"/>
                    </a:lnTo>
                    <a:lnTo>
                      <a:pt x="9" y="104"/>
                    </a:lnTo>
                    <a:lnTo>
                      <a:pt x="10" y="102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1" y="77"/>
                    </a:lnTo>
                    <a:lnTo>
                      <a:pt x="13" y="53"/>
                    </a:lnTo>
                    <a:lnTo>
                      <a:pt x="14" y="29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2" y="1"/>
                    </a:lnTo>
                    <a:lnTo>
                      <a:pt x="10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27" name="Freeform 177"/>
              <p:cNvSpPr/>
              <p:nvPr/>
            </p:nvSpPr>
            <p:spPr bwMode="auto">
              <a:xfrm>
                <a:off x="4424363" y="25209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6"/>
                  </a:cxn>
                  <a:cxn ang="0">
                    <a:pos x="3" y="136"/>
                  </a:cxn>
                  <a:cxn ang="0">
                    <a:pos x="4" y="137"/>
                  </a:cxn>
                  <a:cxn ang="0">
                    <a:pos x="6" y="136"/>
                  </a:cxn>
                  <a:cxn ang="0">
                    <a:pos x="7" y="136"/>
                  </a:cxn>
                  <a:cxn ang="0">
                    <a:pos x="8" y="134"/>
                  </a:cxn>
                  <a:cxn ang="0">
                    <a:pos x="9" y="132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8" y="2"/>
                  </a:cxn>
                  <a:cxn ang="0">
                    <a:pos x="7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9" h="137">
                    <a:moveTo>
                      <a:pt x="0" y="4"/>
                    </a:move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6"/>
                    </a:lnTo>
                    <a:lnTo>
                      <a:pt x="3" y="136"/>
                    </a:lnTo>
                    <a:lnTo>
                      <a:pt x="4" y="137"/>
                    </a:lnTo>
                    <a:lnTo>
                      <a:pt x="6" y="136"/>
                    </a:lnTo>
                    <a:lnTo>
                      <a:pt x="7" y="136"/>
                    </a:lnTo>
                    <a:lnTo>
                      <a:pt x="8" y="134"/>
                    </a:lnTo>
                    <a:lnTo>
                      <a:pt x="9" y="132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8" y="2"/>
                    </a:lnTo>
                    <a:lnTo>
                      <a:pt x="7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28" name="Freeform 178"/>
              <p:cNvSpPr/>
              <p:nvPr/>
            </p:nvSpPr>
            <p:spPr bwMode="auto">
              <a:xfrm>
                <a:off x="4451350" y="2547938"/>
                <a:ext cx="7938" cy="68263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3"/>
                  </a:cxn>
                  <a:cxn ang="0">
                    <a:pos x="1" y="47"/>
                  </a:cxn>
                  <a:cxn ang="0">
                    <a:pos x="0" y="62"/>
                  </a:cxn>
                  <a:cxn ang="0">
                    <a:pos x="0" y="124"/>
                  </a:cxn>
                  <a:cxn ang="0">
                    <a:pos x="0" y="124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3" y="128"/>
                  </a:cxn>
                  <a:cxn ang="0">
                    <a:pos x="5" y="128"/>
                  </a:cxn>
                  <a:cxn ang="0">
                    <a:pos x="6" y="128"/>
                  </a:cxn>
                  <a:cxn ang="0">
                    <a:pos x="8" y="127"/>
                  </a:cxn>
                  <a:cxn ang="0">
                    <a:pos x="9" y="126"/>
                  </a:cxn>
                  <a:cxn ang="0">
                    <a:pos x="9" y="124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0" y="52"/>
                  </a:cxn>
                  <a:cxn ang="0">
                    <a:pos x="11" y="37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5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28">
                    <a:moveTo>
                      <a:pt x="5" y="5"/>
                    </a:moveTo>
                    <a:lnTo>
                      <a:pt x="5" y="5"/>
                    </a:lnTo>
                    <a:lnTo>
                      <a:pt x="2" y="33"/>
                    </a:lnTo>
                    <a:lnTo>
                      <a:pt x="1" y="47"/>
                    </a:lnTo>
                    <a:lnTo>
                      <a:pt x="0" y="6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3" y="128"/>
                    </a:lnTo>
                    <a:lnTo>
                      <a:pt x="5" y="128"/>
                    </a:lnTo>
                    <a:lnTo>
                      <a:pt x="6" y="128"/>
                    </a:lnTo>
                    <a:lnTo>
                      <a:pt x="8" y="127"/>
                    </a:lnTo>
                    <a:lnTo>
                      <a:pt x="9" y="126"/>
                    </a:lnTo>
                    <a:lnTo>
                      <a:pt x="9" y="124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0" y="52"/>
                    </a:lnTo>
                    <a:lnTo>
                      <a:pt x="11" y="3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2"/>
                    </a:lnTo>
                    <a:lnTo>
                      <a:pt x="11" y="1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29" name="Freeform 179"/>
              <p:cNvSpPr/>
              <p:nvPr/>
            </p:nvSpPr>
            <p:spPr bwMode="auto">
              <a:xfrm>
                <a:off x="4478338" y="2578100"/>
                <a:ext cx="6350" cy="555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1" y="103"/>
                  </a:cxn>
                  <a:cxn ang="0">
                    <a:pos x="4" y="104"/>
                  </a:cxn>
                  <a:cxn ang="0">
                    <a:pos x="5" y="104"/>
                  </a:cxn>
                  <a:cxn ang="0">
                    <a:pos x="7" y="104"/>
                  </a:cxn>
                  <a:cxn ang="0">
                    <a:pos x="8" y="103"/>
                  </a:cxn>
                  <a:cxn ang="0">
                    <a:pos x="9" y="102"/>
                  </a:cxn>
                  <a:cxn ang="0">
                    <a:pos x="10" y="100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4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104">
                    <a:moveTo>
                      <a:pt x="0" y="5"/>
                    </a:moveTo>
                    <a:lnTo>
                      <a:pt x="0" y="100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1" y="103"/>
                    </a:lnTo>
                    <a:lnTo>
                      <a:pt x="4" y="104"/>
                    </a:lnTo>
                    <a:lnTo>
                      <a:pt x="5" y="104"/>
                    </a:lnTo>
                    <a:lnTo>
                      <a:pt x="7" y="104"/>
                    </a:lnTo>
                    <a:lnTo>
                      <a:pt x="8" y="103"/>
                    </a:lnTo>
                    <a:lnTo>
                      <a:pt x="9" y="102"/>
                    </a:lnTo>
                    <a:lnTo>
                      <a:pt x="10" y="100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4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30" name="Freeform 180"/>
              <p:cNvSpPr/>
              <p:nvPr/>
            </p:nvSpPr>
            <p:spPr bwMode="auto">
              <a:xfrm>
                <a:off x="4500563" y="2608263"/>
                <a:ext cx="7938" cy="49213"/>
              </a:xfrm>
              <a:custGeom>
                <a:avLst/>
                <a:gdLst/>
                <a:ahLst/>
                <a:cxnLst>
                  <a:cxn ang="0">
                    <a:pos x="15" y="88"/>
                  </a:cxn>
                  <a:cxn ang="0">
                    <a:pos x="15" y="88"/>
                  </a:cxn>
                  <a:cxn ang="0">
                    <a:pos x="12" y="79"/>
                  </a:cxn>
                  <a:cxn ang="0">
                    <a:pos x="10" y="68"/>
                  </a:cxn>
                  <a:cxn ang="0">
                    <a:pos x="9" y="57"/>
                  </a:cxn>
                  <a:cxn ang="0">
                    <a:pos x="9" y="47"/>
                  </a:cxn>
                  <a:cxn ang="0">
                    <a:pos x="9" y="25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7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1" y="4"/>
                  </a:cxn>
                  <a:cxn ang="0">
                    <a:pos x="1" y="4"/>
                  </a:cxn>
                  <a:cxn ang="0">
                    <a:pos x="0" y="26"/>
                  </a:cxn>
                  <a:cxn ang="0">
                    <a:pos x="0" y="48"/>
                  </a:cxn>
                  <a:cxn ang="0">
                    <a:pos x="0" y="59"/>
                  </a:cxn>
                  <a:cxn ang="0">
                    <a:pos x="1" y="69"/>
                  </a:cxn>
                  <a:cxn ang="0">
                    <a:pos x="3" y="81"/>
                  </a:cxn>
                  <a:cxn ang="0">
                    <a:pos x="6" y="91"/>
                  </a:cxn>
                  <a:cxn ang="0">
                    <a:pos x="6" y="91"/>
                  </a:cxn>
                  <a:cxn ang="0">
                    <a:pos x="7" y="93"/>
                  </a:cxn>
                  <a:cxn ang="0">
                    <a:pos x="8" y="94"/>
                  </a:cxn>
                  <a:cxn ang="0">
                    <a:pos x="10" y="94"/>
                  </a:cxn>
                  <a:cxn ang="0">
                    <a:pos x="12" y="94"/>
                  </a:cxn>
                  <a:cxn ang="0">
                    <a:pos x="13" y="93"/>
                  </a:cxn>
                  <a:cxn ang="0">
                    <a:pos x="14" y="92"/>
                  </a:cxn>
                  <a:cxn ang="0">
                    <a:pos x="15" y="90"/>
                  </a:cxn>
                  <a:cxn ang="0">
                    <a:pos x="15" y="88"/>
                  </a:cxn>
                  <a:cxn ang="0">
                    <a:pos x="15" y="88"/>
                  </a:cxn>
                </a:cxnLst>
                <a:rect l="0" t="0" r="r" b="b"/>
                <a:pathLst>
                  <a:path w="15" h="94">
                    <a:moveTo>
                      <a:pt x="15" y="88"/>
                    </a:moveTo>
                    <a:lnTo>
                      <a:pt x="15" y="88"/>
                    </a:lnTo>
                    <a:lnTo>
                      <a:pt x="12" y="79"/>
                    </a:lnTo>
                    <a:lnTo>
                      <a:pt x="10" y="68"/>
                    </a:lnTo>
                    <a:lnTo>
                      <a:pt x="9" y="57"/>
                    </a:lnTo>
                    <a:lnTo>
                      <a:pt x="9" y="47"/>
                    </a:lnTo>
                    <a:lnTo>
                      <a:pt x="9" y="25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7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1" y="4"/>
                    </a:lnTo>
                    <a:lnTo>
                      <a:pt x="0" y="26"/>
                    </a:lnTo>
                    <a:lnTo>
                      <a:pt x="0" y="48"/>
                    </a:lnTo>
                    <a:lnTo>
                      <a:pt x="0" y="59"/>
                    </a:lnTo>
                    <a:lnTo>
                      <a:pt x="1" y="69"/>
                    </a:lnTo>
                    <a:lnTo>
                      <a:pt x="3" y="8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7" y="93"/>
                    </a:lnTo>
                    <a:lnTo>
                      <a:pt x="8" y="94"/>
                    </a:lnTo>
                    <a:lnTo>
                      <a:pt x="10" y="94"/>
                    </a:lnTo>
                    <a:lnTo>
                      <a:pt x="12" y="94"/>
                    </a:lnTo>
                    <a:lnTo>
                      <a:pt x="13" y="93"/>
                    </a:lnTo>
                    <a:lnTo>
                      <a:pt x="14" y="92"/>
                    </a:lnTo>
                    <a:lnTo>
                      <a:pt x="15" y="90"/>
                    </a:lnTo>
                    <a:lnTo>
                      <a:pt x="15" y="88"/>
                    </a:lnTo>
                    <a:lnTo>
                      <a:pt x="15" y="8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31" name="Freeform 181"/>
              <p:cNvSpPr/>
              <p:nvPr/>
            </p:nvSpPr>
            <p:spPr bwMode="auto">
              <a:xfrm>
                <a:off x="4529138" y="2622550"/>
                <a:ext cx="7938" cy="63500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18"/>
                  </a:cxn>
                  <a:cxn ang="0">
                    <a:pos x="3" y="31"/>
                  </a:cxn>
                  <a:cxn ang="0">
                    <a:pos x="1" y="4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86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7"/>
                  </a:cxn>
                  <a:cxn ang="0">
                    <a:pos x="3" y="118"/>
                  </a:cxn>
                  <a:cxn ang="0">
                    <a:pos x="6" y="119"/>
                  </a:cxn>
                  <a:cxn ang="0">
                    <a:pos x="8" y="118"/>
                  </a:cxn>
                  <a:cxn ang="0">
                    <a:pos x="9" y="117"/>
                  </a:cxn>
                  <a:cxn ang="0">
                    <a:pos x="10" y="116"/>
                  </a:cxn>
                  <a:cxn ang="0">
                    <a:pos x="11" y="114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1" y="43"/>
                  </a:cxn>
                  <a:cxn ang="0">
                    <a:pos x="13" y="31"/>
                  </a:cxn>
                  <a:cxn ang="0">
                    <a:pos x="14" y="18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8" y="1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19">
                    <a:moveTo>
                      <a:pt x="6" y="5"/>
                    </a:moveTo>
                    <a:lnTo>
                      <a:pt x="6" y="5"/>
                    </a:lnTo>
                    <a:lnTo>
                      <a:pt x="5" y="18"/>
                    </a:lnTo>
                    <a:lnTo>
                      <a:pt x="3" y="31"/>
                    </a:lnTo>
                    <a:lnTo>
                      <a:pt x="1" y="4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86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7"/>
                    </a:lnTo>
                    <a:lnTo>
                      <a:pt x="3" y="118"/>
                    </a:lnTo>
                    <a:lnTo>
                      <a:pt x="6" y="119"/>
                    </a:lnTo>
                    <a:lnTo>
                      <a:pt x="8" y="118"/>
                    </a:lnTo>
                    <a:lnTo>
                      <a:pt x="9" y="117"/>
                    </a:lnTo>
                    <a:lnTo>
                      <a:pt x="10" y="116"/>
                    </a:lnTo>
                    <a:lnTo>
                      <a:pt x="11" y="114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1" y="43"/>
                    </a:lnTo>
                    <a:lnTo>
                      <a:pt x="13" y="31"/>
                    </a:lnTo>
                    <a:lnTo>
                      <a:pt x="14" y="18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32" name="Freeform 182"/>
              <p:cNvSpPr/>
              <p:nvPr/>
            </p:nvSpPr>
            <p:spPr bwMode="auto">
              <a:xfrm>
                <a:off x="4551363" y="2652713"/>
                <a:ext cx="4763" cy="55563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1" y="3"/>
                  </a:cxn>
                  <a:cxn ang="0">
                    <a:pos x="10" y="1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3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3"/>
                  </a:cxn>
                  <a:cxn ang="0">
                    <a:pos x="0" y="75"/>
                  </a:cxn>
                  <a:cxn ang="0">
                    <a:pos x="2" y="99"/>
                  </a:cxn>
                  <a:cxn ang="0">
                    <a:pos x="2" y="99"/>
                  </a:cxn>
                  <a:cxn ang="0">
                    <a:pos x="2" y="101"/>
                  </a:cxn>
                  <a:cxn ang="0">
                    <a:pos x="4" y="103"/>
                  </a:cxn>
                  <a:cxn ang="0">
                    <a:pos x="7" y="104"/>
                  </a:cxn>
                  <a:cxn ang="0">
                    <a:pos x="9" y="104"/>
                  </a:cxn>
                  <a:cxn ang="0">
                    <a:pos x="10" y="103"/>
                  </a:cxn>
                  <a:cxn ang="0">
                    <a:pos x="11" y="101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9" y="75"/>
                  </a:cxn>
                  <a:cxn ang="0">
                    <a:pos x="9" y="53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11" h="104">
                    <a:moveTo>
                      <a:pt x="11" y="5"/>
                    </a:moveTo>
                    <a:lnTo>
                      <a:pt x="11" y="5"/>
                    </a:lnTo>
                    <a:lnTo>
                      <a:pt x="11" y="3"/>
                    </a:lnTo>
                    <a:lnTo>
                      <a:pt x="10" y="1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3"/>
                    </a:lnTo>
                    <a:lnTo>
                      <a:pt x="0" y="75"/>
                    </a:lnTo>
                    <a:lnTo>
                      <a:pt x="2" y="99"/>
                    </a:lnTo>
                    <a:lnTo>
                      <a:pt x="2" y="99"/>
                    </a:lnTo>
                    <a:lnTo>
                      <a:pt x="2" y="101"/>
                    </a:lnTo>
                    <a:lnTo>
                      <a:pt x="4" y="103"/>
                    </a:lnTo>
                    <a:lnTo>
                      <a:pt x="7" y="104"/>
                    </a:lnTo>
                    <a:lnTo>
                      <a:pt x="9" y="104"/>
                    </a:lnTo>
                    <a:lnTo>
                      <a:pt x="10" y="103"/>
                    </a:lnTo>
                    <a:lnTo>
                      <a:pt x="11" y="101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9" y="75"/>
                    </a:lnTo>
                    <a:lnTo>
                      <a:pt x="9" y="53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33" name="Freeform 183"/>
              <p:cNvSpPr/>
              <p:nvPr/>
            </p:nvSpPr>
            <p:spPr bwMode="auto">
              <a:xfrm>
                <a:off x="4572000" y="2676525"/>
                <a:ext cx="6350" cy="58738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57"/>
                  </a:cxn>
                  <a:cxn ang="0">
                    <a:pos x="2" y="83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6" y="111"/>
                  </a:cxn>
                  <a:cxn ang="0">
                    <a:pos x="7" y="112"/>
                  </a:cxn>
                  <a:cxn ang="0">
                    <a:pos x="10" y="113"/>
                  </a:cxn>
                  <a:cxn ang="0">
                    <a:pos x="12" y="113"/>
                  </a:cxn>
                  <a:cxn ang="0">
                    <a:pos x="13" y="112"/>
                  </a:cxn>
                  <a:cxn ang="0">
                    <a:pos x="14" y="111"/>
                  </a:cxn>
                  <a:cxn ang="0">
                    <a:pos x="14" y="109"/>
                  </a:cxn>
                  <a:cxn ang="0">
                    <a:pos x="14" y="109"/>
                  </a:cxn>
                  <a:cxn ang="0">
                    <a:pos x="12" y="83"/>
                  </a:cxn>
                  <a:cxn ang="0">
                    <a:pos x="10" y="57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4" h="113">
                    <a:moveTo>
                      <a:pt x="10" y="4"/>
                    </a:moveTo>
                    <a:lnTo>
                      <a:pt x="10" y="4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57"/>
                    </a:lnTo>
                    <a:lnTo>
                      <a:pt x="2" y="83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6" y="111"/>
                    </a:lnTo>
                    <a:lnTo>
                      <a:pt x="7" y="112"/>
                    </a:lnTo>
                    <a:lnTo>
                      <a:pt x="10" y="113"/>
                    </a:lnTo>
                    <a:lnTo>
                      <a:pt x="12" y="113"/>
                    </a:lnTo>
                    <a:lnTo>
                      <a:pt x="13" y="112"/>
                    </a:lnTo>
                    <a:lnTo>
                      <a:pt x="14" y="111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2" y="83"/>
                    </a:lnTo>
                    <a:lnTo>
                      <a:pt x="10" y="57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34" name="Freeform 184"/>
              <p:cNvSpPr/>
              <p:nvPr/>
            </p:nvSpPr>
            <p:spPr bwMode="auto">
              <a:xfrm>
                <a:off x="4481513" y="2305050"/>
                <a:ext cx="12700" cy="61913"/>
              </a:xfrm>
              <a:custGeom>
                <a:avLst/>
                <a:gdLst/>
                <a:ahLst/>
                <a:cxnLst>
                  <a:cxn ang="0">
                    <a:pos x="21" y="109"/>
                  </a:cxn>
                  <a:cxn ang="0">
                    <a:pos x="21" y="109"/>
                  </a:cxn>
                  <a:cxn ang="0">
                    <a:pos x="16" y="105"/>
                  </a:cxn>
                  <a:cxn ang="0">
                    <a:pos x="13" y="101"/>
                  </a:cxn>
                  <a:cxn ang="0">
                    <a:pos x="11" y="95"/>
                  </a:cxn>
                  <a:cxn ang="0">
                    <a:pos x="9" y="89"/>
                  </a:cxn>
                  <a:cxn ang="0">
                    <a:pos x="9" y="76"/>
                  </a:cxn>
                  <a:cxn ang="0">
                    <a:pos x="9" y="64"/>
                  </a:cxn>
                  <a:cxn ang="0">
                    <a:pos x="9" y="64"/>
                  </a:cxn>
                  <a:cxn ang="0">
                    <a:pos x="10" y="3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77"/>
                  </a:cxn>
                  <a:cxn ang="0">
                    <a:pos x="0" y="77"/>
                  </a:cxn>
                  <a:cxn ang="0">
                    <a:pos x="0" y="89"/>
                  </a:cxn>
                  <a:cxn ang="0">
                    <a:pos x="1" y="95"/>
                  </a:cxn>
                  <a:cxn ang="0">
                    <a:pos x="3" y="100"/>
                  </a:cxn>
                  <a:cxn ang="0">
                    <a:pos x="5" y="105"/>
                  </a:cxn>
                  <a:cxn ang="0">
                    <a:pos x="8" y="110"/>
                  </a:cxn>
                  <a:cxn ang="0">
                    <a:pos x="12" y="115"/>
                  </a:cxn>
                  <a:cxn ang="0">
                    <a:pos x="16" y="118"/>
                  </a:cxn>
                  <a:cxn ang="0">
                    <a:pos x="16" y="118"/>
                  </a:cxn>
                  <a:cxn ang="0">
                    <a:pos x="18" y="119"/>
                  </a:cxn>
                  <a:cxn ang="0">
                    <a:pos x="20" y="119"/>
                  </a:cxn>
                  <a:cxn ang="0">
                    <a:pos x="21" y="118"/>
                  </a:cxn>
                  <a:cxn ang="0">
                    <a:pos x="22" y="117"/>
                  </a:cxn>
                  <a:cxn ang="0">
                    <a:pos x="23" y="115"/>
                  </a:cxn>
                  <a:cxn ang="0">
                    <a:pos x="23" y="112"/>
                  </a:cxn>
                  <a:cxn ang="0">
                    <a:pos x="22" y="111"/>
                  </a:cxn>
                  <a:cxn ang="0">
                    <a:pos x="21" y="109"/>
                  </a:cxn>
                  <a:cxn ang="0">
                    <a:pos x="21" y="109"/>
                  </a:cxn>
                </a:cxnLst>
                <a:rect l="0" t="0" r="r" b="b"/>
                <a:pathLst>
                  <a:path w="23" h="119">
                    <a:moveTo>
                      <a:pt x="21" y="109"/>
                    </a:moveTo>
                    <a:lnTo>
                      <a:pt x="21" y="109"/>
                    </a:lnTo>
                    <a:lnTo>
                      <a:pt x="16" y="105"/>
                    </a:lnTo>
                    <a:lnTo>
                      <a:pt x="13" y="101"/>
                    </a:lnTo>
                    <a:lnTo>
                      <a:pt x="11" y="95"/>
                    </a:lnTo>
                    <a:lnTo>
                      <a:pt x="9" y="89"/>
                    </a:lnTo>
                    <a:lnTo>
                      <a:pt x="9" y="76"/>
                    </a:lnTo>
                    <a:lnTo>
                      <a:pt x="9" y="64"/>
                    </a:lnTo>
                    <a:lnTo>
                      <a:pt x="9" y="64"/>
                    </a:lnTo>
                    <a:lnTo>
                      <a:pt x="10" y="3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9"/>
                    </a:lnTo>
                    <a:lnTo>
                      <a:pt x="1" y="95"/>
                    </a:lnTo>
                    <a:lnTo>
                      <a:pt x="3" y="100"/>
                    </a:lnTo>
                    <a:lnTo>
                      <a:pt x="5" y="105"/>
                    </a:lnTo>
                    <a:lnTo>
                      <a:pt x="8" y="110"/>
                    </a:lnTo>
                    <a:lnTo>
                      <a:pt x="12" y="115"/>
                    </a:lnTo>
                    <a:lnTo>
                      <a:pt x="16" y="118"/>
                    </a:lnTo>
                    <a:lnTo>
                      <a:pt x="16" y="118"/>
                    </a:lnTo>
                    <a:lnTo>
                      <a:pt x="18" y="119"/>
                    </a:lnTo>
                    <a:lnTo>
                      <a:pt x="20" y="119"/>
                    </a:lnTo>
                    <a:lnTo>
                      <a:pt x="21" y="118"/>
                    </a:lnTo>
                    <a:lnTo>
                      <a:pt x="22" y="117"/>
                    </a:lnTo>
                    <a:lnTo>
                      <a:pt x="23" y="115"/>
                    </a:lnTo>
                    <a:lnTo>
                      <a:pt x="23" y="112"/>
                    </a:lnTo>
                    <a:lnTo>
                      <a:pt x="22" y="111"/>
                    </a:lnTo>
                    <a:lnTo>
                      <a:pt x="21" y="109"/>
                    </a:lnTo>
                    <a:lnTo>
                      <a:pt x="21" y="10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35" name="Freeform 185"/>
              <p:cNvSpPr/>
              <p:nvPr/>
            </p:nvSpPr>
            <p:spPr bwMode="auto">
              <a:xfrm>
                <a:off x="4519613" y="2336800"/>
                <a:ext cx="9525" cy="55563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7" y="15"/>
                  </a:cxn>
                  <a:cxn ang="0">
                    <a:pos x="4" y="27"/>
                  </a:cxn>
                  <a:cxn ang="0">
                    <a:pos x="2" y="50"/>
                  </a:cxn>
                  <a:cxn ang="0">
                    <a:pos x="0" y="75"/>
                  </a:cxn>
                  <a:cxn ang="0">
                    <a:pos x="0" y="99"/>
                  </a:cxn>
                  <a:cxn ang="0">
                    <a:pos x="0" y="99"/>
                  </a:cxn>
                  <a:cxn ang="0">
                    <a:pos x="0" y="101"/>
                  </a:cxn>
                  <a:cxn ang="0">
                    <a:pos x="1" y="102"/>
                  </a:cxn>
                  <a:cxn ang="0">
                    <a:pos x="3" y="103"/>
                  </a:cxn>
                  <a:cxn ang="0">
                    <a:pos x="5" y="104"/>
                  </a:cxn>
                  <a:cxn ang="0">
                    <a:pos x="6" y="103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9" y="99"/>
                  </a:cxn>
                  <a:cxn ang="0">
                    <a:pos x="9" y="99"/>
                  </a:cxn>
                  <a:cxn ang="0">
                    <a:pos x="10" y="75"/>
                  </a:cxn>
                  <a:cxn ang="0">
                    <a:pos x="11" y="52"/>
                  </a:cxn>
                  <a:cxn ang="0">
                    <a:pos x="13" y="29"/>
                  </a:cxn>
                  <a:cxn ang="0">
                    <a:pos x="16" y="17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8" y="2"/>
                  </a:cxn>
                  <a:cxn ang="0">
                    <a:pos x="17" y="1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9" y="3"/>
                  </a:cxn>
                  <a:cxn ang="0">
                    <a:pos x="9" y="3"/>
                  </a:cxn>
                </a:cxnLst>
                <a:rect l="0" t="0" r="r" b="b"/>
                <a:pathLst>
                  <a:path w="18" h="104">
                    <a:moveTo>
                      <a:pt x="9" y="3"/>
                    </a:moveTo>
                    <a:lnTo>
                      <a:pt x="9" y="3"/>
                    </a:lnTo>
                    <a:lnTo>
                      <a:pt x="7" y="15"/>
                    </a:lnTo>
                    <a:lnTo>
                      <a:pt x="4" y="27"/>
                    </a:lnTo>
                    <a:lnTo>
                      <a:pt x="2" y="50"/>
                    </a:lnTo>
                    <a:lnTo>
                      <a:pt x="0" y="75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101"/>
                    </a:lnTo>
                    <a:lnTo>
                      <a:pt x="1" y="102"/>
                    </a:lnTo>
                    <a:lnTo>
                      <a:pt x="3" y="103"/>
                    </a:lnTo>
                    <a:lnTo>
                      <a:pt x="5" y="104"/>
                    </a:lnTo>
                    <a:lnTo>
                      <a:pt x="6" y="103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9" y="99"/>
                    </a:lnTo>
                    <a:lnTo>
                      <a:pt x="9" y="99"/>
                    </a:lnTo>
                    <a:lnTo>
                      <a:pt x="10" y="75"/>
                    </a:lnTo>
                    <a:lnTo>
                      <a:pt x="11" y="52"/>
                    </a:lnTo>
                    <a:lnTo>
                      <a:pt x="13" y="29"/>
                    </a:lnTo>
                    <a:lnTo>
                      <a:pt x="16" y="17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7" y="1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9" y="3"/>
                    </a:lnTo>
                    <a:lnTo>
                      <a:pt x="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36" name="Freeform 186"/>
              <p:cNvSpPr/>
              <p:nvPr/>
            </p:nvSpPr>
            <p:spPr bwMode="auto">
              <a:xfrm>
                <a:off x="4543425" y="2370138"/>
                <a:ext cx="7938" cy="71438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5" y="4"/>
                  </a:cxn>
                  <a:cxn ang="0">
                    <a:pos x="4" y="36"/>
                  </a:cxn>
                  <a:cxn ang="0">
                    <a:pos x="3" y="68"/>
                  </a:cxn>
                  <a:cxn ang="0">
                    <a:pos x="1" y="100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5"/>
                  </a:cxn>
                  <a:cxn ang="0">
                    <a:pos x="3" y="136"/>
                  </a:cxn>
                  <a:cxn ang="0">
                    <a:pos x="4" y="136"/>
                  </a:cxn>
                  <a:cxn ang="0">
                    <a:pos x="7" y="136"/>
                  </a:cxn>
                  <a:cxn ang="0">
                    <a:pos x="9" y="135"/>
                  </a:cxn>
                  <a:cxn ang="0">
                    <a:pos x="10" y="134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11" y="100"/>
                  </a:cxn>
                  <a:cxn ang="0">
                    <a:pos x="13" y="68"/>
                  </a:cxn>
                  <a:cxn ang="0">
                    <a:pos x="14" y="36"/>
                  </a:cxn>
                  <a:cxn ang="0">
                    <a:pos x="15" y="4"/>
                  </a:cxn>
                  <a:cxn ang="0">
                    <a:pos x="15" y="4"/>
                  </a:cxn>
                  <a:cxn ang="0">
                    <a:pos x="14" y="2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5" y="2"/>
                  </a:cxn>
                  <a:cxn ang="0">
                    <a:pos x="5" y="4"/>
                  </a:cxn>
                  <a:cxn ang="0">
                    <a:pos x="5" y="4"/>
                  </a:cxn>
                </a:cxnLst>
                <a:rect l="0" t="0" r="r" b="b"/>
                <a:pathLst>
                  <a:path w="15" h="136">
                    <a:moveTo>
                      <a:pt x="5" y="4"/>
                    </a:moveTo>
                    <a:lnTo>
                      <a:pt x="5" y="4"/>
                    </a:lnTo>
                    <a:lnTo>
                      <a:pt x="4" y="36"/>
                    </a:lnTo>
                    <a:lnTo>
                      <a:pt x="3" y="68"/>
                    </a:lnTo>
                    <a:lnTo>
                      <a:pt x="1" y="100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5"/>
                    </a:lnTo>
                    <a:lnTo>
                      <a:pt x="3" y="136"/>
                    </a:lnTo>
                    <a:lnTo>
                      <a:pt x="4" y="136"/>
                    </a:lnTo>
                    <a:lnTo>
                      <a:pt x="7" y="136"/>
                    </a:lnTo>
                    <a:lnTo>
                      <a:pt x="9" y="135"/>
                    </a:lnTo>
                    <a:lnTo>
                      <a:pt x="10" y="134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11" y="100"/>
                    </a:lnTo>
                    <a:lnTo>
                      <a:pt x="13" y="68"/>
                    </a:lnTo>
                    <a:lnTo>
                      <a:pt x="14" y="36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4" y="2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5" y="2"/>
                    </a:lnTo>
                    <a:lnTo>
                      <a:pt x="5" y="4"/>
                    </a:lnTo>
                    <a:lnTo>
                      <a:pt x="5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37" name="Freeform 187"/>
              <p:cNvSpPr/>
              <p:nvPr/>
            </p:nvSpPr>
            <p:spPr bwMode="auto">
              <a:xfrm>
                <a:off x="4573588" y="24066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28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1"/>
                  </a:cxn>
                  <a:cxn ang="0">
                    <a:pos x="3" y="132"/>
                  </a:cxn>
                  <a:cxn ang="0">
                    <a:pos x="5" y="133"/>
                  </a:cxn>
                  <a:cxn ang="0">
                    <a:pos x="6" y="132"/>
                  </a:cxn>
                  <a:cxn ang="0">
                    <a:pos x="8" y="131"/>
                  </a:cxn>
                  <a:cxn ang="0">
                    <a:pos x="9" y="130"/>
                  </a:cxn>
                  <a:cxn ang="0">
                    <a:pos x="9" y="12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33">
                    <a:moveTo>
                      <a:pt x="0" y="5"/>
                    </a:moveTo>
                    <a:lnTo>
                      <a:pt x="0" y="128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1"/>
                    </a:lnTo>
                    <a:lnTo>
                      <a:pt x="3" y="132"/>
                    </a:lnTo>
                    <a:lnTo>
                      <a:pt x="5" y="133"/>
                    </a:lnTo>
                    <a:lnTo>
                      <a:pt x="6" y="132"/>
                    </a:lnTo>
                    <a:lnTo>
                      <a:pt x="8" y="131"/>
                    </a:lnTo>
                    <a:lnTo>
                      <a:pt x="9" y="130"/>
                    </a:lnTo>
                    <a:lnTo>
                      <a:pt x="9" y="12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38" name="Freeform 188"/>
              <p:cNvSpPr/>
              <p:nvPr/>
            </p:nvSpPr>
            <p:spPr bwMode="auto">
              <a:xfrm>
                <a:off x="4602163" y="24320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1" y="121"/>
                  </a:cxn>
                  <a:cxn ang="0">
                    <a:pos x="2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7" y="121"/>
                  </a:cxn>
                  <a:cxn ang="0">
                    <a:pos x="8" y="120"/>
                  </a:cxn>
                  <a:cxn ang="0">
                    <a:pos x="9" y="11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8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1" y="121"/>
                    </a:lnTo>
                    <a:lnTo>
                      <a:pt x="2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7" y="121"/>
                    </a:lnTo>
                    <a:lnTo>
                      <a:pt x="8" y="120"/>
                    </a:lnTo>
                    <a:lnTo>
                      <a:pt x="9" y="11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39" name="Freeform 189"/>
              <p:cNvSpPr/>
              <p:nvPr/>
            </p:nvSpPr>
            <p:spPr bwMode="auto">
              <a:xfrm>
                <a:off x="4624388" y="24574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1"/>
                  </a:cxn>
                  <a:cxn ang="0">
                    <a:pos x="9" y="119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9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1"/>
                    </a:lnTo>
                    <a:lnTo>
                      <a:pt x="9" y="119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40" name="Freeform 190"/>
              <p:cNvSpPr/>
              <p:nvPr/>
            </p:nvSpPr>
            <p:spPr bwMode="auto">
              <a:xfrm>
                <a:off x="4651375" y="2482850"/>
                <a:ext cx="7938" cy="73025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0"/>
                  </a:cxn>
                  <a:cxn ang="0">
                    <a:pos x="1" y="42"/>
                  </a:cxn>
                  <a:cxn ang="0">
                    <a:pos x="0" y="55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1" y="134"/>
                  </a:cxn>
                  <a:cxn ang="0">
                    <a:pos x="2" y="136"/>
                  </a:cxn>
                  <a:cxn ang="0">
                    <a:pos x="3" y="137"/>
                  </a:cxn>
                  <a:cxn ang="0">
                    <a:pos x="5" y="137"/>
                  </a:cxn>
                  <a:cxn ang="0">
                    <a:pos x="7" y="137"/>
                  </a:cxn>
                  <a:cxn ang="0">
                    <a:pos x="8" y="136"/>
                  </a:cxn>
                  <a:cxn ang="0">
                    <a:pos x="9" y="134"/>
                  </a:cxn>
                  <a:cxn ang="0">
                    <a:pos x="10" y="132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0" y="47"/>
                  </a:cxn>
                  <a:cxn ang="0">
                    <a:pos x="11" y="33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37">
                    <a:moveTo>
                      <a:pt x="5" y="5"/>
                    </a:moveTo>
                    <a:lnTo>
                      <a:pt x="5" y="5"/>
                    </a:lnTo>
                    <a:lnTo>
                      <a:pt x="2" y="30"/>
                    </a:lnTo>
                    <a:lnTo>
                      <a:pt x="1" y="42"/>
                    </a:lnTo>
                    <a:lnTo>
                      <a:pt x="0" y="55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1" y="134"/>
                    </a:lnTo>
                    <a:lnTo>
                      <a:pt x="2" y="136"/>
                    </a:lnTo>
                    <a:lnTo>
                      <a:pt x="3" y="137"/>
                    </a:lnTo>
                    <a:lnTo>
                      <a:pt x="5" y="137"/>
                    </a:lnTo>
                    <a:lnTo>
                      <a:pt x="7" y="137"/>
                    </a:lnTo>
                    <a:lnTo>
                      <a:pt x="8" y="136"/>
                    </a:lnTo>
                    <a:lnTo>
                      <a:pt x="9" y="134"/>
                    </a:lnTo>
                    <a:lnTo>
                      <a:pt x="10" y="13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47"/>
                    </a:lnTo>
                    <a:lnTo>
                      <a:pt x="11" y="33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41" name="Freeform 191"/>
              <p:cNvSpPr/>
              <p:nvPr/>
            </p:nvSpPr>
            <p:spPr bwMode="auto">
              <a:xfrm>
                <a:off x="4684713" y="2500313"/>
                <a:ext cx="4763" cy="8731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61"/>
                  </a:cxn>
                  <a:cxn ang="0">
                    <a:pos x="0" y="161"/>
                  </a:cxn>
                  <a:cxn ang="0">
                    <a:pos x="0" y="163"/>
                  </a:cxn>
                  <a:cxn ang="0">
                    <a:pos x="1" y="164"/>
                  </a:cxn>
                  <a:cxn ang="0">
                    <a:pos x="3" y="165"/>
                  </a:cxn>
                  <a:cxn ang="0">
                    <a:pos x="5" y="166"/>
                  </a:cxn>
                  <a:cxn ang="0">
                    <a:pos x="6" y="165"/>
                  </a:cxn>
                  <a:cxn ang="0">
                    <a:pos x="8" y="164"/>
                  </a:cxn>
                  <a:cxn ang="0">
                    <a:pos x="9" y="163"/>
                  </a:cxn>
                  <a:cxn ang="0">
                    <a:pos x="9" y="161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66">
                    <a:moveTo>
                      <a:pt x="0" y="5"/>
                    </a:moveTo>
                    <a:lnTo>
                      <a:pt x="0" y="161"/>
                    </a:lnTo>
                    <a:lnTo>
                      <a:pt x="0" y="161"/>
                    </a:lnTo>
                    <a:lnTo>
                      <a:pt x="0" y="163"/>
                    </a:lnTo>
                    <a:lnTo>
                      <a:pt x="1" y="164"/>
                    </a:lnTo>
                    <a:lnTo>
                      <a:pt x="3" y="165"/>
                    </a:lnTo>
                    <a:lnTo>
                      <a:pt x="5" y="166"/>
                    </a:lnTo>
                    <a:lnTo>
                      <a:pt x="6" y="165"/>
                    </a:lnTo>
                    <a:lnTo>
                      <a:pt x="8" y="164"/>
                    </a:lnTo>
                    <a:lnTo>
                      <a:pt x="9" y="163"/>
                    </a:lnTo>
                    <a:lnTo>
                      <a:pt x="9" y="161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42" name="Freeform 192"/>
              <p:cNvSpPr/>
              <p:nvPr/>
            </p:nvSpPr>
            <p:spPr bwMode="auto">
              <a:xfrm>
                <a:off x="4702175" y="2540000"/>
                <a:ext cx="7938" cy="69850"/>
              </a:xfrm>
              <a:custGeom>
                <a:avLst/>
                <a:gdLst/>
                <a:ahLst/>
                <a:cxnLst>
                  <a:cxn ang="0">
                    <a:pos x="6" y="3"/>
                  </a:cxn>
                  <a:cxn ang="0">
                    <a:pos x="6" y="3"/>
                  </a:cxn>
                  <a:cxn ang="0">
                    <a:pos x="3" y="19"/>
                  </a:cxn>
                  <a:cxn ang="0">
                    <a:pos x="1" y="34"/>
                  </a:cxn>
                  <a:cxn ang="0">
                    <a:pos x="0" y="50"/>
                  </a:cxn>
                  <a:cxn ang="0">
                    <a:pos x="0" y="65"/>
                  </a:cxn>
                  <a:cxn ang="0">
                    <a:pos x="1" y="96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2" y="129"/>
                  </a:cxn>
                  <a:cxn ang="0">
                    <a:pos x="3" y="131"/>
                  </a:cxn>
                  <a:cxn ang="0">
                    <a:pos x="4" y="132"/>
                  </a:cxn>
                  <a:cxn ang="0">
                    <a:pos x="6" y="132"/>
                  </a:cxn>
                  <a:cxn ang="0">
                    <a:pos x="7" y="132"/>
                  </a:cxn>
                  <a:cxn ang="0">
                    <a:pos x="9" y="131"/>
                  </a:cxn>
                  <a:cxn ang="0">
                    <a:pos x="10" y="129"/>
                  </a:cxn>
                  <a:cxn ang="0">
                    <a:pos x="10" y="127"/>
                  </a:cxn>
                  <a:cxn ang="0">
                    <a:pos x="10" y="127"/>
                  </a:cxn>
                  <a:cxn ang="0">
                    <a:pos x="10" y="97"/>
                  </a:cxn>
                  <a:cxn ang="0">
                    <a:pos x="9" y="66"/>
                  </a:cxn>
                  <a:cxn ang="0">
                    <a:pos x="9" y="51"/>
                  </a:cxn>
                  <a:cxn ang="0">
                    <a:pos x="10" y="36"/>
                  </a:cxn>
                  <a:cxn ang="0">
                    <a:pos x="12" y="21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3" y="0"/>
                  </a:cxn>
                  <a:cxn ang="0">
                    <a:pos x="11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6" y="3"/>
                  </a:cxn>
                </a:cxnLst>
                <a:rect l="0" t="0" r="r" b="b"/>
                <a:pathLst>
                  <a:path w="15" h="132">
                    <a:moveTo>
                      <a:pt x="6" y="3"/>
                    </a:moveTo>
                    <a:lnTo>
                      <a:pt x="6" y="3"/>
                    </a:lnTo>
                    <a:lnTo>
                      <a:pt x="3" y="19"/>
                    </a:lnTo>
                    <a:lnTo>
                      <a:pt x="1" y="34"/>
                    </a:lnTo>
                    <a:lnTo>
                      <a:pt x="0" y="50"/>
                    </a:lnTo>
                    <a:lnTo>
                      <a:pt x="0" y="65"/>
                    </a:lnTo>
                    <a:lnTo>
                      <a:pt x="1" y="96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2" y="129"/>
                    </a:lnTo>
                    <a:lnTo>
                      <a:pt x="3" y="131"/>
                    </a:lnTo>
                    <a:lnTo>
                      <a:pt x="4" y="132"/>
                    </a:lnTo>
                    <a:lnTo>
                      <a:pt x="6" y="132"/>
                    </a:lnTo>
                    <a:lnTo>
                      <a:pt x="7" y="132"/>
                    </a:lnTo>
                    <a:lnTo>
                      <a:pt x="9" y="131"/>
                    </a:lnTo>
                    <a:lnTo>
                      <a:pt x="10" y="129"/>
                    </a:lnTo>
                    <a:lnTo>
                      <a:pt x="10" y="127"/>
                    </a:lnTo>
                    <a:lnTo>
                      <a:pt x="10" y="127"/>
                    </a:lnTo>
                    <a:lnTo>
                      <a:pt x="10" y="97"/>
                    </a:lnTo>
                    <a:lnTo>
                      <a:pt x="9" y="66"/>
                    </a:lnTo>
                    <a:lnTo>
                      <a:pt x="9" y="51"/>
                    </a:lnTo>
                    <a:lnTo>
                      <a:pt x="10" y="36"/>
                    </a:lnTo>
                    <a:lnTo>
                      <a:pt x="12" y="21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43" name="Freeform 193"/>
              <p:cNvSpPr/>
              <p:nvPr/>
            </p:nvSpPr>
            <p:spPr bwMode="auto">
              <a:xfrm>
                <a:off x="4727575" y="2568575"/>
                <a:ext cx="9525" cy="52388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3" y="48"/>
                  </a:cxn>
                  <a:cxn ang="0">
                    <a:pos x="1" y="7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1" y="98"/>
                  </a:cxn>
                  <a:cxn ang="0">
                    <a:pos x="3" y="99"/>
                  </a:cxn>
                  <a:cxn ang="0">
                    <a:pos x="6" y="99"/>
                  </a:cxn>
                  <a:cxn ang="0">
                    <a:pos x="7" y="99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0" y="95"/>
                  </a:cxn>
                  <a:cxn ang="0">
                    <a:pos x="10" y="95"/>
                  </a:cxn>
                  <a:cxn ang="0">
                    <a:pos x="11" y="72"/>
                  </a:cxn>
                  <a:cxn ang="0">
                    <a:pos x="13" y="50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4"/>
                  </a:cxn>
                  <a:cxn ang="0">
                    <a:pos x="18" y="2"/>
                  </a:cxn>
                  <a:cxn ang="0">
                    <a:pos x="15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1" y="2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19" h="99">
                    <a:moveTo>
                      <a:pt x="10" y="3"/>
                    </a:moveTo>
                    <a:lnTo>
                      <a:pt x="10" y="3"/>
                    </a:lnTo>
                    <a:lnTo>
                      <a:pt x="3" y="48"/>
                    </a:lnTo>
                    <a:lnTo>
                      <a:pt x="1" y="7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1" y="98"/>
                    </a:lnTo>
                    <a:lnTo>
                      <a:pt x="3" y="99"/>
                    </a:lnTo>
                    <a:lnTo>
                      <a:pt x="6" y="99"/>
                    </a:lnTo>
                    <a:lnTo>
                      <a:pt x="7" y="99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1" y="72"/>
                    </a:lnTo>
                    <a:lnTo>
                      <a:pt x="13" y="50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4"/>
                    </a:lnTo>
                    <a:lnTo>
                      <a:pt x="18" y="2"/>
                    </a:lnTo>
                    <a:lnTo>
                      <a:pt x="15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1" y="2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44" name="Freeform 194"/>
              <p:cNvSpPr/>
              <p:nvPr/>
            </p:nvSpPr>
            <p:spPr bwMode="auto">
              <a:xfrm>
                <a:off x="4748213" y="2590800"/>
                <a:ext cx="4763" cy="571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1" y="109"/>
                  </a:cxn>
                  <a:cxn ang="0">
                    <a:pos x="3" y="109"/>
                  </a:cxn>
                  <a:cxn ang="0">
                    <a:pos x="4" y="110"/>
                  </a:cxn>
                  <a:cxn ang="0">
                    <a:pos x="6" y="109"/>
                  </a:cxn>
                  <a:cxn ang="0">
                    <a:pos x="7" y="109"/>
                  </a:cxn>
                  <a:cxn ang="0">
                    <a:pos x="9" y="107"/>
                  </a:cxn>
                  <a:cxn ang="0">
                    <a:pos x="9" y="10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7" y="2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10">
                    <a:moveTo>
                      <a:pt x="0" y="5"/>
                    </a:move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1" y="109"/>
                    </a:lnTo>
                    <a:lnTo>
                      <a:pt x="3" y="109"/>
                    </a:lnTo>
                    <a:lnTo>
                      <a:pt x="4" y="110"/>
                    </a:lnTo>
                    <a:lnTo>
                      <a:pt x="6" y="109"/>
                    </a:lnTo>
                    <a:lnTo>
                      <a:pt x="7" y="109"/>
                    </a:lnTo>
                    <a:lnTo>
                      <a:pt x="9" y="107"/>
                    </a:lnTo>
                    <a:lnTo>
                      <a:pt x="9" y="10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7" y="2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45" name="Freeform 195"/>
              <p:cNvSpPr/>
              <p:nvPr/>
            </p:nvSpPr>
            <p:spPr bwMode="auto">
              <a:xfrm>
                <a:off x="4641850" y="2751138"/>
                <a:ext cx="7938" cy="26988"/>
              </a:xfrm>
              <a:custGeom>
                <a:avLst/>
                <a:gdLst/>
                <a:ahLst/>
                <a:cxnLst>
                  <a:cxn ang="0">
                    <a:pos x="15" y="46"/>
                  </a:cxn>
                  <a:cxn ang="0">
                    <a:pos x="15" y="46"/>
                  </a:cxn>
                  <a:cxn ang="0">
                    <a:pos x="12" y="36"/>
                  </a:cxn>
                  <a:cxn ang="0">
                    <a:pos x="11" y="26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7"/>
                  </a:cxn>
                  <a:cxn ang="0">
                    <a:pos x="2" y="38"/>
                  </a:cxn>
                  <a:cxn ang="0">
                    <a:pos x="5" y="48"/>
                  </a:cxn>
                  <a:cxn ang="0">
                    <a:pos x="5" y="48"/>
                  </a:cxn>
                  <a:cxn ang="0">
                    <a:pos x="6" y="50"/>
                  </a:cxn>
                  <a:cxn ang="0">
                    <a:pos x="7" y="51"/>
                  </a:cxn>
                  <a:cxn ang="0">
                    <a:pos x="10" y="51"/>
                  </a:cxn>
                  <a:cxn ang="0">
                    <a:pos x="11" y="51"/>
                  </a:cxn>
                  <a:cxn ang="0">
                    <a:pos x="13" y="51"/>
                  </a:cxn>
                  <a:cxn ang="0">
                    <a:pos x="14" y="49"/>
                  </a:cxn>
                  <a:cxn ang="0">
                    <a:pos x="15" y="48"/>
                  </a:cxn>
                  <a:cxn ang="0">
                    <a:pos x="15" y="46"/>
                  </a:cxn>
                  <a:cxn ang="0">
                    <a:pos x="15" y="46"/>
                  </a:cxn>
                </a:cxnLst>
                <a:rect l="0" t="0" r="r" b="b"/>
                <a:pathLst>
                  <a:path w="15" h="51">
                    <a:moveTo>
                      <a:pt x="15" y="46"/>
                    </a:moveTo>
                    <a:lnTo>
                      <a:pt x="15" y="46"/>
                    </a:lnTo>
                    <a:lnTo>
                      <a:pt x="12" y="36"/>
                    </a:lnTo>
                    <a:lnTo>
                      <a:pt x="11" y="26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7"/>
                    </a:lnTo>
                    <a:lnTo>
                      <a:pt x="2" y="3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6" y="50"/>
                    </a:lnTo>
                    <a:lnTo>
                      <a:pt x="7" y="51"/>
                    </a:lnTo>
                    <a:lnTo>
                      <a:pt x="10" y="51"/>
                    </a:lnTo>
                    <a:lnTo>
                      <a:pt x="11" y="51"/>
                    </a:lnTo>
                    <a:lnTo>
                      <a:pt x="13" y="51"/>
                    </a:lnTo>
                    <a:lnTo>
                      <a:pt x="14" y="49"/>
                    </a:lnTo>
                    <a:lnTo>
                      <a:pt x="15" y="48"/>
                    </a:lnTo>
                    <a:lnTo>
                      <a:pt x="15" y="46"/>
                    </a:lnTo>
                    <a:lnTo>
                      <a:pt x="15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46" name="Freeform 196"/>
              <p:cNvSpPr/>
              <p:nvPr/>
            </p:nvSpPr>
            <p:spPr bwMode="auto">
              <a:xfrm>
                <a:off x="4675188" y="2751138"/>
                <a:ext cx="12700" cy="34925"/>
              </a:xfrm>
              <a:custGeom>
                <a:avLst/>
                <a:gdLst/>
                <a:ahLst/>
                <a:cxnLst>
                  <a:cxn ang="0">
                    <a:pos x="18" y="39"/>
                  </a:cxn>
                  <a:cxn ang="0">
                    <a:pos x="18" y="39"/>
                  </a:cxn>
                  <a:cxn ang="0">
                    <a:pos x="14" y="31"/>
                  </a:cxn>
                  <a:cxn ang="0">
                    <a:pos x="12" y="23"/>
                  </a:cxn>
                  <a:cxn ang="0">
                    <a:pos x="9" y="1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17"/>
                  </a:cxn>
                  <a:cxn ang="0">
                    <a:pos x="1" y="24"/>
                  </a:cxn>
                  <a:cxn ang="0">
                    <a:pos x="3" y="30"/>
                  </a:cxn>
                  <a:cxn ang="0">
                    <a:pos x="3" y="30"/>
                  </a:cxn>
                  <a:cxn ang="0">
                    <a:pos x="6" y="38"/>
                  </a:cxn>
                  <a:cxn ang="0">
                    <a:pos x="9" y="45"/>
                  </a:cxn>
                  <a:cxn ang="0">
                    <a:pos x="13" y="54"/>
                  </a:cxn>
                  <a:cxn ang="0">
                    <a:pos x="14" y="62"/>
                  </a:cxn>
                  <a:cxn ang="0">
                    <a:pos x="14" y="62"/>
                  </a:cxn>
                  <a:cxn ang="0">
                    <a:pos x="15" y="64"/>
                  </a:cxn>
                  <a:cxn ang="0">
                    <a:pos x="16" y="65"/>
                  </a:cxn>
                  <a:cxn ang="0">
                    <a:pos x="18" y="66"/>
                  </a:cxn>
                  <a:cxn ang="0">
                    <a:pos x="19" y="66"/>
                  </a:cxn>
                  <a:cxn ang="0">
                    <a:pos x="21" y="66"/>
                  </a:cxn>
                  <a:cxn ang="0">
                    <a:pos x="22" y="65"/>
                  </a:cxn>
                  <a:cxn ang="0">
                    <a:pos x="23" y="64"/>
                  </a:cxn>
                  <a:cxn ang="0">
                    <a:pos x="24" y="62"/>
                  </a:cxn>
                  <a:cxn ang="0">
                    <a:pos x="24" y="62"/>
                  </a:cxn>
                  <a:cxn ang="0">
                    <a:pos x="23" y="56"/>
                  </a:cxn>
                  <a:cxn ang="0">
                    <a:pos x="22" y="49"/>
                  </a:cxn>
                  <a:cxn ang="0">
                    <a:pos x="18" y="39"/>
                  </a:cxn>
                  <a:cxn ang="0">
                    <a:pos x="18" y="39"/>
                  </a:cxn>
                </a:cxnLst>
                <a:rect l="0" t="0" r="r" b="b"/>
                <a:pathLst>
                  <a:path w="24" h="66">
                    <a:moveTo>
                      <a:pt x="18" y="39"/>
                    </a:moveTo>
                    <a:lnTo>
                      <a:pt x="18" y="39"/>
                    </a:lnTo>
                    <a:lnTo>
                      <a:pt x="14" y="31"/>
                    </a:lnTo>
                    <a:lnTo>
                      <a:pt x="12" y="23"/>
                    </a:lnTo>
                    <a:lnTo>
                      <a:pt x="9" y="1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17"/>
                    </a:lnTo>
                    <a:lnTo>
                      <a:pt x="1" y="24"/>
                    </a:lnTo>
                    <a:lnTo>
                      <a:pt x="3" y="30"/>
                    </a:lnTo>
                    <a:lnTo>
                      <a:pt x="3" y="30"/>
                    </a:lnTo>
                    <a:lnTo>
                      <a:pt x="6" y="38"/>
                    </a:lnTo>
                    <a:lnTo>
                      <a:pt x="9" y="45"/>
                    </a:lnTo>
                    <a:lnTo>
                      <a:pt x="13" y="5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5" y="64"/>
                    </a:lnTo>
                    <a:lnTo>
                      <a:pt x="16" y="65"/>
                    </a:lnTo>
                    <a:lnTo>
                      <a:pt x="18" y="66"/>
                    </a:lnTo>
                    <a:lnTo>
                      <a:pt x="19" y="66"/>
                    </a:lnTo>
                    <a:lnTo>
                      <a:pt x="21" y="66"/>
                    </a:lnTo>
                    <a:lnTo>
                      <a:pt x="22" y="65"/>
                    </a:lnTo>
                    <a:lnTo>
                      <a:pt x="23" y="64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3" y="56"/>
                    </a:lnTo>
                    <a:lnTo>
                      <a:pt x="22" y="49"/>
                    </a:lnTo>
                    <a:lnTo>
                      <a:pt x="18" y="39"/>
                    </a:lnTo>
                    <a:lnTo>
                      <a:pt x="18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47" name="Freeform 197"/>
              <p:cNvSpPr/>
              <p:nvPr/>
            </p:nvSpPr>
            <p:spPr bwMode="auto">
              <a:xfrm>
                <a:off x="4710113" y="2759075"/>
                <a:ext cx="9525" cy="44450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24"/>
                  </a:cxn>
                  <a:cxn ang="0">
                    <a:pos x="3" y="44"/>
                  </a:cxn>
                  <a:cxn ang="0">
                    <a:pos x="6" y="63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11" y="84"/>
                  </a:cxn>
                  <a:cxn ang="0">
                    <a:pos x="12" y="85"/>
                  </a:cxn>
                  <a:cxn ang="0">
                    <a:pos x="14" y="85"/>
                  </a:cxn>
                  <a:cxn ang="0">
                    <a:pos x="16" y="85"/>
                  </a:cxn>
                  <a:cxn ang="0">
                    <a:pos x="17" y="84"/>
                  </a:cxn>
                  <a:cxn ang="0">
                    <a:pos x="18" y="83"/>
                  </a:cxn>
                  <a:cxn ang="0">
                    <a:pos x="19" y="82"/>
                  </a:cxn>
                  <a:cxn ang="0">
                    <a:pos x="19" y="80"/>
                  </a:cxn>
                  <a:cxn ang="0">
                    <a:pos x="19" y="80"/>
                  </a:cxn>
                  <a:cxn ang="0">
                    <a:pos x="16" y="61"/>
                  </a:cxn>
                  <a:cxn ang="0">
                    <a:pos x="13" y="43"/>
                  </a:cxn>
                  <a:cxn ang="0">
                    <a:pos x="11" y="24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9" h="85">
                    <a:moveTo>
                      <a:pt x="10" y="4"/>
                    </a:move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24"/>
                    </a:lnTo>
                    <a:lnTo>
                      <a:pt x="3" y="44"/>
                    </a:lnTo>
                    <a:lnTo>
                      <a:pt x="6" y="63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1" y="84"/>
                    </a:lnTo>
                    <a:lnTo>
                      <a:pt x="12" y="85"/>
                    </a:lnTo>
                    <a:lnTo>
                      <a:pt x="14" y="85"/>
                    </a:lnTo>
                    <a:lnTo>
                      <a:pt x="16" y="85"/>
                    </a:lnTo>
                    <a:lnTo>
                      <a:pt x="17" y="84"/>
                    </a:lnTo>
                    <a:lnTo>
                      <a:pt x="18" y="83"/>
                    </a:lnTo>
                    <a:lnTo>
                      <a:pt x="19" y="82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6" y="61"/>
                    </a:lnTo>
                    <a:lnTo>
                      <a:pt x="13" y="43"/>
                    </a:lnTo>
                    <a:lnTo>
                      <a:pt x="11" y="24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48" name="Freeform 198"/>
              <p:cNvSpPr/>
              <p:nvPr/>
            </p:nvSpPr>
            <p:spPr bwMode="auto">
              <a:xfrm>
                <a:off x="4416425" y="2370138"/>
                <a:ext cx="15875" cy="106363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4" y="24"/>
                  </a:cxn>
                  <a:cxn ang="0">
                    <a:pos x="13" y="34"/>
                  </a:cxn>
                  <a:cxn ang="0">
                    <a:pos x="13" y="45"/>
                  </a:cxn>
                  <a:cxn ang="0">
                    <a:pos x="13" y="98"/>
                  </a:cxn>
                  <a:cxn ang="0">
                    <a:pos x="13" y="98"/>
                  </a:cxn>
                  <a:cxn ang="0">
                    <a:pos x="13" y="124"/>
                  </a:cxn>
                  <a:cxn ang="0">
                    <a:pos x="12" y="136"/>
                  </a:cxn>
                  <a:cxn ang="0">
                    <a:pos x="10" y="149"/>
                  </a:cxn>
                  <a:cxn ang="0">
                    <a:pos x="10" y="149"/>
                  </a:cxn>
                  <a:cxn ang="0">
                    <a:pos x="4" y="171"/>
                  </a:cxn>
                  <a:cxn ang="0">
                    <a:pos x="2" y="183"/>
                  </a:cxn>
                  <a:cxn ang="0">
                    <a:pos x="0" y="194"/>
                  </a:cxn>
                  <a:cxn ang="0">
                    <a:pos x="0" y="194"/>
                  </a:cxn>
                  <a:cxn ang="0">
                    <a:pos x="1" y="196"/>
                  </a:cxn>
                  <a:cxn ang="0">
                    <a:pos x="2" y="197"/>
                  </a:cxn>
                  <a:cxn ang="0">
                    <a:pos x="3" y="198"/>
                  </a:cxn>
                  <a:cxn ang="0">
                    <a:pos x="5" y="199"/>
                  </a:cxn>
                  <a:cxn ang="0">
                    <a:pos x="6" y="198"/>
                  </a:cxn>
                  <a:cxn ang="0">
                    <a:pos x="8" y="197"/>
                  </a:cxn>
                  <a:cxn ang="0">
                    <a:pos x="9" y="196"/>
                  </a:cxn>
                  <a:cxn ang="0">
                    <a:pos x="10" y="194"/>
                  </a:cxn>
                  <a:cxn ang="0">
                    <a:pos x="10" y="194"/>
                  </a:cxn>
                  <a:cxn ang="0">
                    <a:pos x="11" y="182"/>
                  </a:cxn>
                  <a:cxn ang="0">
                    <a:pos x="14" y="169"/>
                  </a:cxn>
                  <a:cxn ang="0">
                    <a:pos x="20" y="144"/>
                  </a:cxn>
                  <a:cxn ang="0">
                    <a:pos x="20" y="144"/>
                  </a:cxn>
                  <a:cxn ang="0">
                    <a:pos x="22" y="135"/>
                  </a:cxn>
                  <a:cxn ang="0">
                    <a:pos x="22" y="125"/>
                  </a:cxn>
                  <a:cxn ang="0">
                    <a:pos x="22" y="105"/>
                  </a:cxn>
                  <a:cxn ang="0">
                    <a:pos x="22" y="105"/>
                  </a:cxn>
                  <a:cxn ang="0">
                    <a:pos x="22" y="80"/>
                  </a:cxn>
                  <a:cxn ang="0">
                    <a:pos x="22" y="55"/>
                  </a:cxn>
                  <a:cxn ang="0">
                    <a:pos x="23" y="31"/>
                  </a:cxn>
                  <a:cxn ang="0">
                    <a:pos x="25" y="18"/>
                  </a:cxn>
                  <a:cxn ang="0">
                    <a:pos x="29" y="6"/>
                  </a:cxn>
                  <a:cxn ang="0">
                    <a:pos x="29" y="6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29" h="199">
                    <a:moveTo>
                      <a:pt x="19" y="3"/>
                    </a:moveTo>
                    <a:lnTo>
                      <a:pt x="19" y="3"/>
                    </a:lnTo>
                    <a:lnTo>
                      <a:pt x="14" y="24"/>
                    </a:lnTo>
                    <a:lnTo>
                      <a:pt x="13" y="34"/>
                    </a:lnTo>
                    <a:lnTo>
                      <a:pt x="13" y="45"/>
                    </a:lnTo>
                    <a:lnTo>
                      <a:pt x="13" y="98"/>
                    </a:lnTo>
                    <a:lnTo>
                      <a:pt x="13" y="98"/>
                    </a:lnTo>
                    <a:lnTo>
                      <a:pt x="13" y="124"/>
                    </a:lnTo>
                    <a:lnTo>
                      <a:pt x="12" y="136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4" y="171"/>
                    </a:lnTo>
                    <a:lnTo>
                      <a:pt x="2" y="183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1" y="196"/>
                    </a:lnTo>
                    <a:lnTo>
                      <a:pt x="2" y="197"/>
                    </a:lnTo>
                    <a:lnTo>
                      <a:pt x="3" y="198"/>
                    </a:lnTo>
                    <a:lnTo>
                      <a:pt x="5" y="199"/>
                    </a:lnTo>
                    <a:lnTo>
                      <a:pt x="6" y="198"/>
                    </a:lnTo>
                    <a:lnTo>
                      <a:pt x="8" y="197"/>
                    </a:lnTo>
                    <a:lnTo>
                      <a:pt x="9" y="196"/>
                    </a:lnTo>
                    <a:lnTo>
                      <a:pt x="10" y="194"/>
                    </a:lnTo>
                    <a:lnTo>
                      <a:pt x="10" y="194"/>
                    </a:lnTo>
                    <a:lnTo>
                      <a:pt x="11" y="182"/>
                    </a:lnTo>
                    <a:lnTo>
                      <a:pt x="14" y="169"/>
                    </a:lnTo>
                    <a:lnTo>
                      <a:pt x="20" y="144"/>
                    </a:lnTo>
                    <a:lnTo>
                      <a:pt x="20" y="144"/>
                    </a:lnTo>
                    <a:lnTo>
                      <a:pt x="22" y="135"/>
                    </a:lnTo>
                    <a:lnTo>
                      <a:pt x="22" y="12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80"/>
                    </a:lnTo>
                    <a:lnTo>
                      <a:pt x="22" y="55"/>
                    </a:lnTo>
                    <a:lnTo>
                      <a:pt x="23" y="31"/>
                    </a:lnTo>
                    <a:lnTo>
                      <a:pt x="25" y="1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49" name="Freeform 199"/>
              <p:cNvSpPr/>
              <p:nvPr/>
            </p:nvSpPr>
            <p:spPr bwMode="auto">
              <a:xfrm>
                <a:off x="4464050" y="2424113"/>
                <a:ext cx="19050" cy="88900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18" y="42"/>
                  </a:cxn>
                  <a:cxn ang="0">
                    <a:pos x="11" y="83"/>
                  </a:cxn>
                  <a:cxn ang="0">
                    <a:pos x="6" y="123"/>
                  </a:cxn>
                  <a:cxn ang="0">
                    <a:pos x="0" y="162"/>
                  </a:cxn>
                  <a:cxn ang="0">
                    <a:pos x="0" y="162"/>
                  </a:cxn>
                  <a:cxn ang="0">
                    <a:pos x="0" y="164"/>
                  </a:cxn>
                  <a:cxn ang="0">
                    <a:pos x="2" y="166"/>
                  </a:cxn>
                  <a:cxn ang="0">
                    <a:pos x="3" y="167"/>
                  </a:cxn>
                  <a:cxn ang="0">
                    <a:pos x="5" y="167"/>
                  </a:cxn>
                  <a:cxn ang="0">
                    <a:pos x="8" y="166"/>
                  </a:cxn>
                  <a:cxn ang="0">
                    <a:pos x="10" y="164"/>
                  </a:cxn>
                  <a:cxn ang="0">
                    <a:pos x="10" y="162"/>
                  </a:cxn>
                  <a:cxn ang="0">
                    <a:pos x="10" y="162"/>
                  </a:cxn>
                  <a:cxn ang="0">
                    <a:pos x="15" y="123"/>
                  </a:cxn>
                  <a:cxn ang="0">
                    <a:pos x="20" y="84"/>
                  </a:cxn>
                  <a:cxn ang="0">
                    <a:pos x="26" y="45"/>
                  </a:cxn>
                  <a:cxn ang="0">
                    <a:pos x="36" y="6"/>
                  </a:cxn>
                  <a:cxn ang="0">
                    <a:pos x="36" y="6"/>
                  </a:cxn>
                  <a:cxn ang="0">
                    <a:pos x="36" y="4"/>
                  </a:cxn>
                  <a:cxn ang="0">
                    <a:pos x="35" y="2"/>
                  </a:cxn>
                  <a:cxn ang="0">
                    <a:pos x="34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6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6" h="167">
                    <a:moveTo>
                      <a:pt x="26" y="3"/>
                    </a:moveTo>
                    <a:lnTo>
                      <a:pt x="26" y="3"/>
                    </a:lnTo>
                    <a:lnTo>
                      <a:pt x="18" y="42"/>
                    </a:lnTo>
                    <a:lnTo>
                      <a:pt x="11" y="83"/>
                    </a:lnTo>
                    <a:lnTo>
                      <a:pt x="6" y="123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0" y="164"/>
                    </a:lnTo>
                    <a:lnTo>
                      <a:pt x="2" y="166"/>
                    </a:lnTo>
                    <a:lnTo>
                      <a:pt x="3" y="167"/>
                    </a:lnTo>
                    <a:lnTo>
                      <a:pt x="5" y="167"/>
                    </a:lnTo>
                    <a:lnTo>
                      <a:pt x="8" y="166"/>
                    </a:lnTo>
                    <a:lnTo>
                      <a:pt x="10" y="164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5" y="123"/>
                    </a:lnTo>
                    <a:lnTo>
                      <a:pt x="20" y="84"/>
                    </a:lnTo>
                    <a:lnTo>
                      <a:pt x="26" y="45"/>
                    </a:lnTo>
                    <a:lnTo>
                      <a:pt x="36" y="6"/>
                    </a:lnTo>
                    <a:lnTo>
                      <a:pt x="36" y="6"/>
                    </a:lnTo>
                    <a:lnTo>
                      <a:pt x="36" y="4"/>
                    </a:lnTo>
                    <a:lnTo>
                      <a:pt x="35" y="2"/>
                    </a:lnTo>
                    <a:lnTo>
                      <a:pt x="34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6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50" name="Freeform 200"/>
              <p:cNvSpPr/>
              <p:nvPr/>
            </p:nvSpPr>
            <p:spPr bwMode="auto">
              <a:xfrm>
                <a:off x="4521200" y="2484438"/>
                <a:ext cx="17463" cy="9525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26"/>
                  </a:cxn>
                  <a:cxn ang="0">
                    <a:pos x="23" y="46"/>
                  </a:cxn>
                  <a:cxn ang="0">
                    <a:pos x="20" y="67"/>
                  </a:cxn>
                  <a:cxn ang="0">
                    <a:pos x="14" y="88"/>
                  </a:cxn>
                  <a:cxn ang="0">
                    <a:pos x="14" y="88"/>
                  </a:cxn>
                  <a:cxn ang="0">
                    <a:pos x="11" y="98"/>
                  </a:cxn>
                  <a:cxn ang="0">
                    <a:pos x="9" y="109"/>
                  </a:cxn>
                  <a:cxn ang="0">
                    <a:pos x="6" y="131"/>
                  </a:cxn>
                  <a:cxn ang="0">
                    <a:pos x="3" y="153"/>
                  </a:cxn>
                  <a:cxn ang="0">
                    <a:pos x="0" y="174"/>
                  </a:cxn>
                  <a:cxn ang="0">
                    <a:pos x="0" y="174"/>
                  </a:cxn>
                  <a:cxn ang="0">
                    <a:pos x="0" y="176"/>
                  </a:cxn>
                  <a:cxn ang="0">
                    <a:pos x="1" y="177"/>
                  </a:cxn>
                  <a:cxn ang="0">
                    <a:pos x="4" y="179"/>
                  </a:cxn>
                  <a:cxn ang="0">
                    <a:pos x="6" y="179"/>
                  </a:cxn>
                  <a:cxn ang="0">
                    <a:pos x="7" y="179"/>
                  </a:cxn>
                  <a:cxn ang="0">
                    <a:pos x="8" y="178"/>
                  </a:cxn>
                  <a:cxn ang="0">
                    <a:pos x="9" y="176"/>
                  </a:cxn>
                  <a:cxn ang="0">
                    <a:pos x="9" y="176"/>
                  </a:cxn>
                  <a:cxn ang="0">
                    <a:pos x="12" y="155"/>
                  </a:cxn>
                  <a:cxn ang="0">
                    <a:pos x="15" y="133"/>
                  </a:cxn>
                  <a:cxn ang="0">
                    <a:pos x="18" y="111"/>
                  </a:cxn>
                  <a:cxn ang="0">
                    <a:pos x="24" y="91"/>
                  </a:cxn>
                  <a:cxn ang="0">
                    <a:pos x="24" y="91"/>
                  </a:cxn>
                  <a:cxn ang="0">
                    <a:pos x="28" y="69"/>
                  </a:cxn>
                  <a:cxn ang="0">
                    <a:pos x="32" y="48"/>
                  </a:cxn>
                  <a:cxn ang="0">
                    <a:pos x="34" y="27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5" h="179">
                    <a:moveTo>
                      <a:pt x="26" y="5"/>
                    </a:moveTo>
                    <a:lnTo>
                      <a:pt x="26" y="5"/>
                    </a:lnTo>
                    <a:lnTo>
                      <a:pt x="25" y="26"/>
                    </a:lnTo>
                    <a:lnTo>
                      <a:pt x="23" y="46"/>
                    </a:lnTo>
                    <a:lnTo>
                      <a:pt x="20" y="67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1" y="98"/>
                    </a:lnTo>
                    <a:lnTo>
                      <a:pt x="9" y="109"/>
                    </a:lnTo>
                    <a:lnTo>
                      <a:pt x="6" y="131"/>
                    </a:lnTo>
                    <a:lnTo>
                      <a:pt x="3" y="153"/>
                    </a:lnTo>
                    <a:lnTo>
                      <a:pt x="0" y="174"/>
                    </a:lnTo>
                    <a:lnTo>
                      <a:pt x="0" y="174"/>
                    </a:lnTo>
                    <a:lnTo>
                      <a:pt x="0" y="176"/>
                    </a:lnTo>
                    <a:lnTo>
                      <a:pt x="1" y="177"/>
                    </a:lnTo>
                    <a:lnTo>
                      <a:pt x="4" y="179"/>
                    </a:lnTo>
                    <a:lnTo>
                      <a:pt x="6" y="179"/>
                    </a:lnTo>
                    <a:lnTo>
                      <a:pt x="7" y="179"/>
                    </a:lnTo>
                    <a:lnTo>
                      <a:pt x="8" y="178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12" y="155"/>
                    </a:lnTo>
                    <a:lnTo>
                      <a:pt x="15" y="133"/>
                    </a:lnTo>
                    <a:lnTo>
                      <a:pt x="18" y="111"/>
                    </a:lnTo>
                    <a:lnTo>
                      <a:pt x="24" y="91"/>
                    </a:lnTo>
                    <a:lnTo>
                      <a:pt x="24" y="91"/>
                    </a:lnTo>
                    <a:lnTo>
                      <a:pt x="28" y="69"/>
                    </a:lnTo>
                    <a:lnTo>
                      <a:pt x="32" y="48"/>
                    </a:lnTo>
                    <a:lnTo>
                      <a:pt x="34" y="27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51" name="Freeform 201"/>
              <p:cNvSpPr/>
              <p:nvPr/>
            </p:nvSpPr>
            <p:spPr bwMode="auto">
              <a:xfrm>
                <a:off x="4570413" y="2508250"/>
                <a:ext cx="12700" cy="41275"/>
              </a:xfrm>
              <a:custGeom>
                <a:avLst/>
                <a:gdLst/>
                <a:ahLst/>
                <a:cxnLst>
                  <a:cxn ang="0">
                    <a:pos x="12" y="3"/>
                  </a:cxn>
                  <a:cxn ang="0">
                    <a:pos x="12" y="3"/>
                  </a:cxn>
                  <a:cxn ang="0">
                    <a:pos x="8" y="21"/>
                  </a:cxn>
                  <a:cxn ang="0">
                    <a:pos x="6" y="38"/>
                  </a:cxn>
                  <a:cxn ang="0">
                    <a:pos x="3" y="56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5" y="79"/>
                  </a:cxn>
                  <a:cxn ang="0">
                    <a:pos x="7" y="79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2" y="58"/>
                  </a:cxn>
                  <a:cxn ang="0">
                    <a:pos x="14" y="40"/>
                  </a:cxn>
                  <a:cxn ang="0">
                    <a:pos x="17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19" y="0"/>
                  </a:cxn>
                  <a:cxn ang="0">
                    <a:pos x="16" y="0"/>
                  </a:cxn>
                  <a:cxn ang="0">
                    <a:pos x="15" y="0"/>
                  </a:cxn>
                  <a:cxn ang="0">
                    <a:pos x="13" y="1"/>
                  </a:cxn>
                  <a:cxn ang="0">
                    <a:pos x="12" y="3"/>
                  </a:cxn>
                  <a:cxn ang="0">
                    <a:pos x="12" y="3"/>
                  </a:cxn>
                </a:cxnLst>
                <a:rect l="0" t="0" r="r" b="b"/>
                <a:pathLst>
                  <a:path w="22" h="79">
                    <a:moveTo>
                      <a:pt x="12" y="3"/>
                    </a:moveTo>
                    <a:lnTo>
                      <a:pt x="12" y="3"/>
                    </a:lnTo>
                    <a:lnTo>
                      <a:pt x="8" y="21"/>
                    </a:lnTo>
                    <a:lnTo>
                      <a:pt x="6" y="38"/>
                    </a:lnTo>
                    <a:lnTo>
                      <a:pt x="3" y="56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5" y="79"/>
                    </a:lnTo>
                    <a:lnTo>
                      <a:pt x="7" y="79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2" y="58"/>
                    </a:lnTo>
                    <a:lnTo>
                      <a:pt x="14" y="40"/>
                    </a:lnTo>
                    <a:lnTo>
                      <a:pt x="17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6" y="0"/>
                    </a:lnTo>
                    <a:lnTo>
                      <a:pt x="15" y="0"/>
                    </a:lnTo>
                    <a:lnTo>
                      <a:pt x="13" y="1"/>
                    </a:lnTo>
                    <a:lnTo>
                      <a:pt x="12" y="3"/>
                    </a:lnTo>
                    <a:lnTo>
                      <a:pt x="12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52" name="Freeform 202"/>
              <p:cNvSpPr/>
              <p:nvPr/>
            </p:nvSpPr>
            <p:spPr bwMode="auto">
              <a:xfrm>
                <a:off x="4603750" y="2557463"/>
                <a:ext cx="15875" cy="46038"/>
              </a:xfrm>
              <a:custGeom>
                <a:avLst/>
                <a:gdLst/>
                <a:ahLst/>
                <a:cxnLst>
                  <a:cxn ang="0">
                    <a:pos x="20" y="3"/>
                  </a:cxn>
                  <a:cxn ang="0">
                    <a:pos x="20" y="3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1" y="83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5" y="85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28" y="5"/>
                  </a:cxn>
                  <a:cxn ang="0">
                    <a:pos x="28" y="5"/>
                  </a:cxn>
                  <a:cxn ang="0">
                    <a:pos x="29" y="3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2" y="0"/>
                  </a:cxn>
                  <a:cxn ang="0">
                    <a:pos x="20" y="1"/>
                  </a:cxn>
                  <a:cxn ang="0">
                    <a:pos x="20" y="3"/>
                  </a:cxn>
                  <a:cxn ang="0">
                    <a:pos x="20" y="3"/>
                  </a:cxn>
                </a:cxnLst>
                <a:rect l="0" t="0" r="r" b="b"/>
                <a:pathLst>
                  <a:path w="29" h="85">
                    <a:moveTo>
                      <a:pt x="20" y="3"/>
                    </a:moveTo>
                    <a:lnTo>
                      <a:pt x="20" y="3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1" y="83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5" y="85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9" y="3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0" y="1"/>
                    </a:lnTo>
                    <a:lnTo>
                      <a:pt x="20" y="3"/>
                    </a:lnTo>
                    <a:lnTo>
                      <a:pt x="2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53" name="Freeform 203"/>
              <p:cNvSpPr/>
              <p:nvPr/>
            </p:nvSpPr>
            <p:spPr bwMode="auto">
              <a:xfrm>
                <a:off x="4687888" y="2668588"/>
                <a:ext cx="15875" cy="61913"/>
              </a:xfrm>
              <a:custGeom>
                <a:avLst/>
                <a:gdLst/>
                <a:ahLst/>
                <a:cxnLst>
                  <a:cxn ang="0">
                    <a:pos x="19" y="4"/>
                  </a:cxn>
                  <a:cxn ang="0">
                    <a:pos x="19" y="4"/>
                  </a:cxn>
                  <a:cxn ang="0">
                    <a:pos x="19" y="12"/>
                  </a:cxn>
                  <a:cxn ang="0">
                    <a:pos x="17" y="19"/>
                  </a:cxn>
                  <a:cxn ang="0">
                    <a:pos x="12" y="35"/>
                  </a:cxn>
                  <a:cxn ang="0">
                    <a:pos x="8" y="50"/>
                  </a:cxn>
                  <a:cxn ang="0">
                    <a:pos x="7" y="58"/>
                  </a:cxn>
                  <a:cxn ang="0">
                    <a:pos x="6" y="65"/>
                  </a:cxn>
                  <a:cxn ang="0">
                    <a:pos x="6" y="65"/>
                  </a:cxn>
                  <a:cxn ang="0">
                    <a:pos x="6" y="76"/>
                  </a:cxn>
                  <a:cxn ang="0">
                    <a:pos x="5" y="89"/>
                  </a:cxn>
                  <a:cxn ang="0">
                    <a:pos x="4" y="99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3"/>
                  </a:cxn>
                  <a:cxn ang="0">
                    <a:pos x="1" y="116"/>
                  </a:cxn>
                  <a:cxn ang="0">
                    <a:pos x="3" y="116"/>
                  </a:cxn>
                  <a:cxn ang="0">
                    <a:pos x="6" y="116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9" y="112"/>
                  </a:cxn>
                  <a:cxn ang="0">
                    <a:pos x="12" y="102"/>
                  </a:cxn>
                  <a:cxn ang="0">
                    <a:pos x="14" y="92"/>
                  </a:cxn>
                  <a:cxn ang="0">
                    <a:pos x="15" y="80"/>
                  </a:cxn>
                  <a:cxn ang="0">
                    <a:pos x="15" y="70"/>
                  </a:cxn>
                  <a:cxn ang="0">
                    <a:pos x="15" y="70"/>
                  </a:cxn>
                  <a:cxn ang="0">
                    <a:pos x="17" y="62"/>
                  </a:cxn>
                  <a:cxn ang="0">
                    <a:pos x="18" y="54"/>
                  </a:cxn>
                  <a:cxn ang="0">
                    <a:pos x="22" y="37"/>
                  </a:cxn>
                  <a:cxn ang="0">
                    <a:pos x="26" y="20"/>
                  </a:cxn>
                  <a:cxn ang="0">
                    <a:pos x="28" y="12"/>
                  </a:cxn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19" y="4"/>
                  </a:cxn>
                  <a:cxn ang="0">
                    <a:pos x="19" y="4"/>
                  </a:cxn>
                </a:cxnLst>
                <a:rect l="0" t="0" r="r" b="b"/>
                <a:pathLst>
                  <a:path w="29" h="116">
                    <a:moveTo>
                      <a:pt x="19" y="4"/>
                    </a:moveTo>
                    <a:lnTo>
                      <a:pt x="19" y="4"/>
                    </a:lnTo>
                    <a:lnTo>
                      <a:pt x="19" y="12"/>
                    </a:lnTo>
                    <a:lnTo>
                      <a:pt x="17" y="19"/>
                    </a:lnTo>
                    <a:lnTo>
                      <a:pt x="12" y="35"/>
                    </a:lnTo>
                    <a:lnTo>
                      <a:pt x="8" y="50"/>
                    </a:lnTo>
                    <a:lnTo>
                      <a:pt x="7" y="58"/>
                    </a:lnTo>
                    <a:lnTo>
                      <a:pt x="6" y="65"/>
                    </a:lnTo>
                    <a:lnTo>
                      <a:pt x="6" y="65"/>
                    </a:lnTo>
                    <a:lnTo>
                      <a:pt x="6" y="76"/>
                    </a:lnTo>
                    <a:lnTo>
                      <a:pt x="5" y="89"/>
                    </a:lnTo>
                    <a:lnTo>
                      <a:pt x="4" y="99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3"/>
                    </a:lnTo>
                    <a:lnTo>
                      <a:pt x="1" y="116"/>
                    </a:lnTo>
                    <a:lnTo>
                      <a:pt x="3" y="116"/>
                    </a:lnTo>
                    <a:lnTo>
                      <a:pt x="6" y="116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9" y="112"/>
                    </a:lnTo>
                    <a:lnTo>
                      <a:pt x="12" y="102"/>
                    </a:lnTo>
                    <a:lnTo>
                      <a:pt x="14" y="92"/>
                    </a:lnTo>
                    <a:lnTo>
                      <a:pt x="15" y="80"/>
                    </a:lnTo>
                    <a:lnTo>
                      <a:pt x="15" y="70"/>
                    </a:lnTo>
                    <a:lnTo>
                      <a:pt x="15" y="70"/>
                    </a:lnTo>
                    <a:lnTo>
                      <a:pt x="17" y="62"/>
                    </a:lnTo>
                    <a:lnTo>
                      <a:pt x="18" y="54"/>
                    </a:lnTo>
                    <a:lnTo>
                      <a:pt x="22" y="37"/>
                    </a:lnTo>
                    <a:lnTo>
                      <a:pt x="26" y="20"/>
                    </a:lnTo>
                    <a:lnTo>
                      <a:pt x="28" y="12"/>
                    </a:lnTo>
                    <a:lnTo>
                      <a:pt x="29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19" y="4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54" name="Freeform 204"/>
              <p:cNvSpPr/>
              <p:nvPr/>
            </p:nvSpPr>
            <p:spPr bwMode="auto">
              <a:xfrm>
                <a:off x="4714875" y="2657475"/>
                <a:ext cx="11113" cy="6191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32"/>
                  </a:cxn>
                  <a:cxn ang="0">
                    <a:pos x="6" y="59"/>
                  </a:cxn>
                  <a:cxn ang="0">
                    <a:pos x="2" y="86"/>
                  </a:cxn>
                  <a:cxn ang="0">
                    <a:pos x="0" y="113"/>
                  </a:cxn>
                  <a:cxn ang="0">
                    <a:pos x="0" y="113"/>
                  </a:cxn>
                  <a:cxn ang="0">
                    <a:pos x="0" y="115"/>
                  </a:cxn>
                  <a:cxn ang="0">
                    <a:pos x="1" y="116"/>
                  </a:cxn>
                  <a:cxn ang="0">
                    <a:pos x="3" y="117"/>
                  </a:cxn>
                  <a:cxn ang="0">
                    <a:pos x="4" y="117"/>
                  </a:cxn>
                  <a:cxn ang="0">
                    <a:pos x="6" y="117"/>
                  </a:cxn>
                  <a:cxn ang="0">
                    <a:pos x="8" y="116"/>
                  </a:cxn>
                  <a:cxn ang="0">
                    <a:pos x="9" y="115"/>
                  </a:cxn>
                  <a:cxn ang="0">
                    <a:pos x="9" y="113"/>
                  </a:cxn>
                  <a:cxn ang="0">
                    <a:pos x="9" y="113"/>
                  </a:cxn>
                  <a:cxn ang="0">
                    <a:pos x="11" y="86"/>
                  </a:cxn>
                  <a:cxn ang="0">
                    <a:pos x="15" y="59"/>
                  </a:cxn>
                  <a:cxn ang="0">
                    <a:pos x="19" y="32"/>
                  </a:cxn>
                  <a:cxn ang="0">
                    <a:pos x="21" y="5"/>
                  </a:cxn>
                  <a:cxn ang="0">
                    <a:pos x="21" y="5"/>
                  </a:cxn>
                  <a:cxn ang="0">
                    <a:pos x="21" y="3"/>
                  </a:cxn>
                  <a:cxn ang="0">
                    <a:pos x="20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3" y="3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1" h="117">
                    <a:moveTo>
                      <a:pt x="12" y="5"/>
                    </a:moveTo>
                    <a:lnTo>
                      <a:pt x="12" y="5"/>
                    </a:lnTo>
                    <a:lnTo>
                      <a:pt x="10" y="32"/>
                    </a:lnTo>
                    <a:lnTo>
                      <a:pt x="6" y="59"/>
                    </a:lnTo>
                    <a:lnTo>
                      <a:pt x="2" y="86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15"/>
                    </a:lnTo>
                    <a:lnTo>
                      <a:pt x="1" y="116"/>
                    </a:lnTo>
                    <a:lnTo>
                      <a:pt x="3" y="117"/>
                    </a:lnTo>
                    <a:lnTo>
                      <a:pt x="4" y="117"/>
                    </a:lnTo>
                    <a:lnTo>
                      <a:pt x="6" y="117"/>
                    </a:lnTo>
                    <a:lnTo>
                      <a:pt x="8" y="116"/>
                    </a:lnTo>
                    <a:lnTo>
                      <a:pt x="9" y="115"/>
                    </a:lnTo>
                    <a:lnTo>
                      <a:pt x="9" y="113"/>
                    </a:lnTo>
                    <a:lnTo>
                      <a:pt x="9" y="113"/>
                    </a:lnTo>
                    <a:lnTo>
                      <a:pt x="11" y="86"/>
                    </a:lnTo>
                    <a:lnTo>
                      <a:pt x="15" y="59"/>
                    </a:lnTo>
                    <a:lnTo>
                      <a:pt x="19" y="32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3"/>
                    </a:lnTo>
                    <a:lnTo>
                      <a:pt x="20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3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55" name="Freeform 206"/>
              <p:cNvSpPr>
                <a:spLocks noEditPoints="1"/>
              </p:cNvSpPr>
              <p:nvPr/>
            </p:nvSpPr>
            <p:spPr bwMode="auto">
              <a:xfrm>
                <a:off x="4249738" y="2249488"/>
                <a:ext cx="555625" cy="574675"/>
              </a:xfrm>
              <a:custGeom>
                <a:avLst/>
                <a:gdLst/>
                <a:ahLst/>
                <a:cxnLst>
                  <a:cxn ang="0">
                    <a:pos x="817" y="1056"/>
                  </a:cxn>
                  <a:cxn ang="0">
                    <a:pos x="716" y="1035"/>
                  </a:cxn>
                  <a:cxn ang="0">
                    <a:pos x="659" y="1016"/>
                  </a:cxn>
                  <a:cxn ang="0">
                    <a:pos x="645" y="1010"/>
                  </a:cxn>
                  <a:cxn ang="0">
                    <a:pos x="623" y="986"/>
                  </a:cxn>
                  <a:cxn ang="0">
                    <a:pos x="608" y="970"/>
                  </a:cxn>
                  <a:cxn ang="0">
                    <a:pos x="577" y="929"/>
                  </a:cxn>
                  <a:cxn ang="0">
                    <a:pos x="513" y="864"/>
                  </a:cxn>
                  <a:cxn ang="0">
                    <a:pos x="403" y="767"/>
                  </a:cxn>
                  <a:cxn ang="0">
                    <a:pos x="307" y="683"/>
                  </a:cxn>
                  <a:cxn ang="0">
                    <a:pos x="222" y="574"/>
                  </a:cxn>
                  <a:cxn ang="0">
                    <a:pos x="139" y="472"/>
                  </a:cxn>
                  <a:cxn ang="0">
                    <a:pos x="97" y="439"/>
                  </a:cxn>
                  <a:cxn ang="0">
                    <a:pos x="31" y="360"/>
                  </a:cxn>
                  <a:cxn ang="0">
                    <a:pos x="27" y="300"/>
                  </a:cxn>
                  <a:cxn ang="0">
                    <a:pos x="84" y="371"/>
                  </a:cxn>
                  <a:cxn ang="0">
                    <a:pos x="141" y="426"/>
                  </a:cxn>
                  <a:cxn ang="0">
                    <a:pos x="208" y="491"/>
                  </a:cxn>
                  <a:cxn ang="0">
                    <a:pos x="305" y="624"/>
                  </a:cxn>
                  <a:cxn ang="0">
                    <a:pos x="398" y="714"/>
                  </a:cxn>
                  <a:cxn ang="0">
                    <a:pos x="481" y="790"/>
                  </a:cxn>
                  <a:cxn ang="0">
                    <a:pos x="571" y="872"/>
                  </a:cxn>
                  <a:cxn ang="0">
                    <a:pos x="646" y="943"/>
                  </a:cxn>
                  <a:cxn ang="0">
                    <a:pos x="724" y="871"/>
                  </a:cxn>
                  <a:cxn ang="0">
                    <a:pos x="843" y="787"/>
                  </a:cxn>
                  <a:cxn ang="0">
                    <a:pos x="981" y="693"/>
                  </a:cxn>
                  <a:cxn ang="0">
                    <a:pos x="917" y="620"/>
                  </a:cxn>
                  <a:cxn ang="0">
                    <a:pos x="751" y="446"/>
                  </a:cxn>
                  <a:cxn ang="0">
                    <a:pos x="583" y="291"/>
                  </a:cxn>
                  <a:cxn ang="0">
                    <a:pos x="501" y="195"/>
                  </a:cxn>
                  <a:cxn ang="0">
                    <a:pos x="431" y="116"/>
                  </a:cxn>
                  <a:cxn ang="0">
                    <a:pos x="378" y="54"/>
                  </a:cxn>
                  <a:cxn ang="0">
                    <a:pos x="377" y="0"/>
                  </a:cxn>
                  <a:cxn ang="0">
                    <a:pos x="496" y="134"/>
                  </a:cxn>
                  <a:cxn ang="0">
                    <a:pos x="631" y="290"/>
                  </a:cxn>
                  <a:cxn ang="0">
                    <a:pos x="729" y="380"/>
                  </a:cxn>
                  <a:cxn ang="0">
                    <a:pos x="900" y="546"/>
                  </a:cxn>
                  <a:cxn ang="0">
                    <a:pos x="980" y="641"/>
                  </a:cxn>
                  <a:cxn ang="0">
                    <a:pos x="1020" y="678"/>
                  </a:cxn>
                  <a:cxn ang="0">
                    <a:pos x="1032" y="689"/>
                  </a:cxn>
                  <a:cxn ang="0">
                    <a:pos x="1037" y="700"/>
                  </a:cxn>
                  <a:cxn ang="0">
                    <a:pos x="1051" y="800"/>
                  </a:cxn>
                  <a:cxn ang="0">
                    <a:pos x="1037" y="911"/>
                  </a:cxn>
                  <a:cxn ang="0">
                    <a:pos x="1029" y="991"/>
                  </a:cxn>
                  <a:cxn ang="0">
                    <a:pos x="1023" y="1039"/>
                  </a:cxn>
                  <a:cxn ang="0">
                    <a:pos x="1016" y="1079"/>
                  </a:cxn>
                  <a:cxn ang="0">
                    <a:pos x="1002" y="1088"/>
                  </a:cxn>
                  <a:cxn ang="0">
                    <a:pos x="996" y="1087"/>
                  </a:cxn>
                  <a:cxn ang="0">
                    <a:pos x="954" y="761"/>
                  </a:cxn>
                  <a:cxn ang="0">
                    <a:pos x="842" y="830"/>
                  </a:cxn>
                  <a:cxn ang="0">
                    <a:pos x="729" y="917"/>
                  </a:cxn>
                  <a:cxn ang="0">
                    <a:pos x="672" y="967"/>
                  </a:cxn>
                  <a:cxn ang="0">
                    <a:pos x="699" y="991"/>
                  </a:cxn>
                  <a:cxn ang="0">
                    <a:pos x="772" y="1010"/>
                  </a:cxn>
                  <a:cxn ang="0">
                    <a:pos x="941" y="1046"/>
                  </a:cxn>
                  <a:cxn ang="0">
                    <a:pos x="989" y="1039"/>
                  </a:cxn>
                  <a:cxn ang="0">
                    <a:pos x="990" y="1018"/>
                  </a:cxn>
                  <a:cxn ang="0">
                    <a:pos x="995" y="957"/>
                  </a:cxn>
                  <a:cxn ang="0">
                    <a:pos x="1010" y="856"/>
                  </a:cxn>
                  <a:cxn ang="0">
                    <a:pos x="1010" y="734"/>
                  </a:cxn>
                </a:cxnLst>
                <a:rect l="0" t="0" r="r" b="b"/>
                <a:pathLst>
                  <a:path w="1051" h="1088">
                    <a:moveTo>
                      <a:pt x="991" y="1088"/>
                    </a:moveTo>
                    <a:lnTo>
                      <a:pt x="991" y="1088"/>
                    </a:lnTo>
                    <a:lnTo>
                      <a:pt x="952" y="1084"/>
                    </a:lnTo>
                    <a:lnTo>
                      <a:pt x="911" y="1078"/>
                    </a:lnTo>
                    <a:lnTo>
                      <a:pt x="866" y="1069"/>
                    </a:lnTo>
                    <a:lnTo>
                      <a:pt x="817" y="1056"/>
                    </a:lnTo>
                    <a:lnTo>
                      <a:pt x="817" y="1056"/>
                    </a:lnTo>
                    <a:lnTo>
                      <a:pt x="773" y="1046"/>
                    </a:lnTo>
                    <a:lnTo>
                      <a:pt x="751" y="1041"/>
                    </a:lnTo>
                    <a:lnTo>
                      <a:pt x="728" y="1037"/>
                    </a:lnTo>
                    <a:lnTo>
                      <a:pt x="728" y="1037"/>
                    </a:lnTo>
                    <a:lnTo>
                      <a:pt x="716" y="1035"/>
                    </a:lnTo>
                    <a:lnTo>
                      <a:pt x="706" y="1031"/>
                    </a:lnTo>
                    <a:lnTo>
                      <a:pt x="686" y="1025"/>
                    </a:lnTo>
                    <a:lnTo>
                      <a:pt x="686" y="1025"/>
                    </a:lnTo>
                    <a:lnTo>
                      <a:pt x="673" y="1020"/>
                    </a:lnTo>
                    <a:lnTo>
                      <a:pt x="659" y="1016"/>
                    </a:lnTo>
                    <a:lnTo>
                      <a:pt x="659" y="1016"/>
                    </a:lnTo>
                    <a:lnTo>
                      <a:pt x="654" y="1015"/>
                    </a:lnTo>
                    <a:lnTo>
                      <a:pt x="651" y="1013"/>
                    </a:lnTo>
                    <a:lnTo>
                      <a:pt x="650" y="1012"/>
                    </a:lnTo>
                    <a:lnTo>
                      <a:pt x="649" y="1011"/>
                    </a:lnTo>
                    <a:lnTo>
                      <a:pt x="649" y="1011"/>
                    </a:lnTo>
                    <a:lnTo>
                      <a:pt x="645" y="1010"/>
                    </a:lnTo>
                    <a:lnTo>
                      <a:pt x="645" y="1010"/>
                    </a:lnTo>
                    <a:lnTo>
                      <a:pt x="640" y="1006"/>
                    </a:lnTo>
                    <a:lnTo>
                      <a:pt x="635" y="1001"/>
                    </a:lnTo>
                    <a:lnTo>
                      <a:pt x="628" y="991"/>
                    </a:lnTo>
                    <a:lnTo>
                      <a:pt x="623" y="986"/>
                    </a:lnTo>
                    <a:lnTo>
                      <a:pt x="623" y="986"/>
                    </a:lnTo>
                    <a:lnTo>
                      <a:pt x="620" y="983"/>
                    </a:lnTo>
                    <a:lnTo>
                      <a:pt x="619" y="982"/>
                    </a:lnTo>
                    <a:lnTo>
                      <a:pt x="619" y="982"/>
                    </a:lnTo>
                    <a:lnTo>
                      <a:pt x="614" y="979"/>
                    </a:lnTo>
                    <a:lnTo>
                      <a:pt x="611" y="976"/>
                    </a:lnTo>
                    <a:lnTo>
                      <a:pt x="608" y="970"/>
                    </a:lnTo>
                    <a:lnTo>
                      <a:pt x="608" y="965"/>
                    </a:lnTo>
                    <a:lnTo>
                      <a:pt x="608" y="963"/>
                    </a:lnTo>
                    <a:lnTo>
                      <a:pt x="606" y="961"/>
                    </a:lnTo>
                    <a:lnTo>
                      <a:pt x="606" y="961"/>
                    </a:lnTo>
                    <a:lnTo>
                      <a:pt x="591" y="946"/>
                    </a:lnTo>
                    <a:lnTo>
                      <a:pt x="577" y="929"/>
                    </a:lnTo>
                    <a:lnTo>
                      <a:pt x="577" y="929"/>
                    </a:lnTo>
                    <a:lnTo>
                      <a:pt x="561" y="912"/>
                    </a:lnTo>
                    <a:lnTo>
                      <a:pt x="546" y="895"/>
                    </a:lnTo>
                    <a:lnTo>
                      <a:pt x="529" y="879"/>
                    </a:lnTo>
                    <a:lnTo>
                      <a:pt x="513" y="864"/>
                    </a:lnTo>
                    <a:lnTo>
                      <a:pt x="513" y="864"/>
                    </a:lnTo>
                    <a:lnTo>
                      <a:pt x="490" y="846"/>
                    </a:lnTo>
                    <a:lnTo>
                      <a:pt x="469" y="827"/>
                    </a:lnTo>
                    <a:lnTo>
                      <a:pt x="428" y="789"/>
                    </a:lnTo>
                    <a:lnTo>
                      <a:pt x="428" y="789"/>
                    </a:lnTo>
                    <a:lnTo>
                      <a:pt x="416" y="777"/>
                    </a:lnTo>
                    <a:lnTo>
                      <a:pt x="403" y="767"/>
                    </a:lnTo>
                    <a:lnTo>
                      <a:pt x="378" y="745"/>
                    </a:lnTo>
                    <a:lnTo>
                      <a:pt x="378" y="745"/>
                    </a:lnTo>
                    <a:lnTo>
                      <a:pt x="356" y="729"/>
                    </a:lnTo>
                    <a:lnTo>
                      <a:pt x="336" y="711"/>
                    </a:lnTo>
                    <a:lnTo>
                      <a:pt x="317" y="693"/>
                    </a:lnTo>
                    <a:lnTo>
                      <a:pt x="307" y="683"/>
                    </a:lnTo>
                    <a:lnTo>
                      <a:pt x="299" y="673"/>
                    </a:lnTo>
                    <a:lnTo>
                      <a:pt x="299" y="673"/>
                    </a:lnTo>
                    <a:lnTo>
                      <a:pt x="271" y="638"/>
                    </a:lnTo>
                    <a:lnTo>
                      <a:pt x="271" y="638"/>
                    </a:lnTo>
                    <a:lnTo>
                      <a:pt x="238" y="596"/>
                    </a:lnTo>
                    <a:lnTo>
                      <a:pt x="222" y="574"/>
                    </a:lnTo>
                    <a:lnTo>
                      <a:pt x="207" y="552"/>
                    </a:lnTo>
                    <a:lnTo>
                      <a:pt x="207" y="552"/>
                    </a:lnTo>
                    <a:lnTo>
                      <a:pt x="194" y="534"/>
                    </a:lnTo>
                    <a:lnTo>
                      <a:pt x="178" y="514"/>
                    </a:lnTo>
                    <a:lnTo>
                      <a:pt x="160" y="493"/>
                    </a:lnTo>
                    <a:lnTo>
                      <a:pt x="139" y="472"/>
                    </a:lnTo>
                    <a:lnTo>
                      <a:pt x="139" y="472"/>
                    </a:lnTo>
                    <a:lnTo>
                      <a:pt x="128" y="461"/>
                    </a:lnTo>
                    <a:lnTo>
                      <a:pt x="115" y="453"/>
                    </a:lnTo>
                    <a:lnTo>
                      <a:pt x="115" y="453"/>
                    </a:lnTo>
                    <a:lnTo>
                      <a:pt x="103" y="444"/>
                    </a:lnTo>
                    <a:lnTo>
                      <a:pt x="97" y="439"/>
                    </a:lnTo>
                    <a:lnTo>
                      <a:pt x="92" y="433"/>
                    </a:lnTo>
                    <a:lnTo>
                      <a:pt x="92" y="433"/>
                    </a:lnTo>
                    <a:lnTo>
                      <a:pt x="74" y="414"/>
                    </a:lnTo>
                    <a:lnTo>
                      <a:pt x="57" y="393"/>
                    </a:lnTo>
                    <a:lnTo>
                      <a:pt x="57" y="393"/>
                    </a:lnTo>
                    <a:lnTo>
                      <a:pt x="31" y="360"/>
                    </a:lnTo>
                    <a:lnTo>
                      <a:pt x="16" y="345"/>
                    </a:lnTo>
                    <a:lnTo>
                      <a:pt x="2" y="329"/>
                    </a:lnTo>
                    <a:lnTo>
                      <a:pt x="2" y="329"/>
                    </a:lnTo>
                    <a:lnTo>
                      <a:pt x="0" y="327"/>
                    </a:lnTo>
                    <a:lnTo>
                      <a:pt x="0" y="327"/>
                    </a:lnTo>
                    <a:lnTo>
                      <a:pt x="27" y="300"/>
                    </a:lnTo>
                    <a:lnTo>
                      <a:pt x="27" y="300"/>
                    </a:lnTo>
                    <a:lnTo>
                      <a:pt x="45" y="322"/>
                    </a:lnTo>
                    <a:lnTo>
                      <a:pt x="45" y="322"/>
                    </a:lnTo>
                    <a:lnTo>
                      <a:pt x="68" y="351"/>
                    </a:lnTo>
                    <a:lnTo>
                      <a:pt x="68" y="351"/>
                    </a:lnTo>
                    <a:lnTo>
                      <a:pt x="84" y="371"/>
                    </a:lnTo>
                    <a:lnTo>
                      <a:pt x="102" y="392"/>
                    </a:lnTo>
                    <a:lnTo>
                      <a:pt x="111" y="401"/>
                    </a:lnTo>
                    <a:lnTo>
                      <a:pt x="120" y="411"/>
                    </a:lnTo>
                    <a:lnTo>
                      <a:pt x="131" y="419"/>
                    </a:lnTo>
                    <a:lnTo>
                      <a:pt x="141" y="426"/>
                    </a:lnTo>
                    <a:lnTo>
                      <a:pt x="141" y="426"/>
                    </a:lnTo>
                    <a:lnTo>
                      <a:pt x="151" y="434"/>
                    </a:lnTo>
                    <a:lnTo>
                      <a:pt x="163" y="444"/>
                    </a:lnTo>
                    <a:lnTo>
                      <a:pt x="174" y="454"/>
                    </a:lnTo>
                    <a:lnTo>
                      <a:pt x="186" y="465"/>
                    </a:lnTo>
                    <a:lnTo>
                      <a:pt x="197" y="478"/>
                    </a:lnTo>
                    <a:lnTo>
                      <a:pt x="208" y="491"/>
                    </a:lnTo>
                    <a:lnTo>
                      <a:pt x="219" y="506"/>
                    </a:lnTo>
                    <a:lnTo>
                      <a:pt x="229" y="521"/>
                    </a:lnTo>
                    <a:lnTo>
                      <a:pt x="229" y="521"/>
                    </a:lnTo>
                    <a:lnTo>
                      <a:pt x="261" y="567"/>
                    </a:lnTo>
                    <a:lnTo>
                      <a:pt x="291" y="607"/>
                    </a:lnTo>
                    <a:lnTo>
                      <a:pt x="305" y="624"/>
                    </a:lnTo>
                    <a:lnTo>
                      <a:pt x="319" y="640"/>
                    </a:lnTo>
                    <a:lnTo>
                      <a:pt x="332" y="654"/>
                    </a:lnTo>
                    <a:lnTo>
                      <a:pt x="346" y="668"/>
                    </a:lnTo>
                    <a:lnTo>
                      <a:pt x="346" y="668"/>
                    </a:lnTo>
                    <a:lnTo>
                      <a:pt x="371" y="692"/>
                    </a:lnTo>
                    <a:lnTo>
                      <a:pt x="398" y="714"/>
                    </a:lnTo>
                    <a:lnTo>
                      <a:pt x="398" y="714"/>
                    </a:lnTo>
                    <a:lnTo>
                      <a:pt x="429" y="741"/>
                    </a:lnTo>
                    <a:lnTo>
                      <a:pt x="445" y="755"/>
                    </a:lnTo>
                    <a:lnTo>
                      <a:pt x="459" y="769"/>
                    </a:lnTo>
                    <a:lnTo>
                      <a:pt x="459" y="769"/>
                    </a:lnTo>
                    <a:lnTo>
                      <a:pt x="481" y="790"/>
                    </a:lnTo>
                    <a:lnTo>
                      <a:pt x="504" y="809"/>
                    </a:lnTo>
                    <a:lnTo>
                      <a:pt x="504" y="809"/>
                    </a:lnTo>
                    <a:lnTo>
                      <a:pt x="526" y="828"/>
                    </a:lnTo>
                    <a:lnTo>
                      <a:pt x="548" y="849"/>
                    </a:lnTo>
                    <a:lnTo>
                      <a:pt x="548" y="849"/>
                    </a:lnTo>
                    <a:lnTo>
                      <a:pt x="571" y="872"/>
                    </a:lnTo>
                    <a:lnTo>
                      <a:pt x="594" y="896"/>
                    </a:lnTo>
                    <a:lnTo>
                      <a:pt x="594" y="896"/>
                    </a:lnTo>
                    <a:lnTo>
                      <a:pt x="615" y="920"/>
                    </a:lnTo>
                    <a:lnTo>
                      <a:pt x="638" y="943"/>
                    </a:lnTo>
                    <a:lnTo>
                      <a:pt x="643" y="948"/>
                    </a:lnTo>
                    <a:lnTo>
                      <a:pt x="646" y="943"/>
                    </a:lnTo>
                    <a:lnTo>
                      <a:pt x="646" y="943"/>
                    </a:lnTo>
                    <a:lnTo>
                      <a:pt x="658" y="929"/>
                    </a:lnTo>
                    <a:lnTo>
                      <a:pt x="669" y="917"/>
                    </a:lnTo>
                    <a:lnTo>
                      <a:pt x="682" y="904"/>
                    </a:lnTo>
                    <a:lnTo>
                      <a:pt x="696" y="893"/>
                    </a:lnTo>
                    <a:lnTo>
                      <a:pt x="724" y="871"/>
                    </a:lnTo>
                    <a:lnTo>
                      <a:pt x="753" y="851"/>
                    </a:lnTo>
                    <a:lnTo>
                      <a:pt x="753" y="851"/>
                    </a:lnTo>
                    <a:lnTo>
                      <a:pt x="784" y="829"/>
                    </a:lnTo>
                    <a:lnTo>
                      <a:pt x="784" y="829"/>
                    </a:lnTo>
                    <a:lnTo>
                      <a:pt x="812" y="807"/>
                    </a:lnTo>
                    <a:lnTo>
                      <a:pt x="843" y="787"/>
                    </a:lnTo>
                    <a:lnTo>
                      <a:pt x="906" y="748"/>
                    </a:lnTo>
                    <a:lnTo>
                      <a:pt x="906" y="748"/>
                    </a:lnTo>
                    <a:lnTo>
                      <a:pt x="944" y="725"/>
                    </a:lnTo>
                    <a:lnTo>
                      <a:pt x="980" y="702"/>
                    </a:lnTo>
                    <a:lnTo>
                      <a:pt x="986" y="698"/>
                    </a:lnTo>
                    <a:lnTo>
                      <a:pt x="981" y="693"/>
                    </a:lnTo>
                    <a:lnTo>
                      <a:pt x="981" y="693"/>
                    </a:lnTo>
                    <a:lnTo>
                      <a:pt x="964" y="676"/>
                    </a:lnTo>
                    <a:lnTo>
                      <a:pt x="949" y="660"/>
                    </a:lnTo>
                    <a:lnTo>
                      <a:pt x="920" y="624"/>
                    </a:lnTo>
                    <a:lnTo>
                      <a:pt x="917" y="620"/>
                    </a:lnTo>
                    <a:lnTo>
                      <a:pt x="917" y="620"/>
                    </a:lnTo>
                    <a:lnTo>
                      <a:pt x="882" y="579"/>
                    </a:lnTo>
                    <a:lnTo>
                      <a:pt x="850" y="543"/>
                    </a:lnTo>
                    <a:lnTo>
                      <a:pt x="819" y="510"/>
                    </a:lnTo>
                    <a:lnTo>
                      <a:pt x="789" y="480"/>
                    </a:lnTo>
                    <a:lnTo>
                      <a:pt x="789" y="480"/>
                    </a:lnTo>
                    <a:lnTo>
                      <a:pt x="751" y="446"/>
                    </a:lnTo>
                    <a:lnTo>
                      <a:pt x="712" y="412"/>
                    </a:lnTo>
                    <a:lnTo>
                      <a:pt x="712" y="412"/>
                    </a:lnTo>
                    <a:lnTo>
                      <a:pt x="668" y="372"/>
                    </a:lnTo>
                    <a:lnTo>
                      <a:pt x="624" y="332"/>
                    </a:lnTo>
                    <a:lnTo>
                      <a:pt x="604" y="313"/>
                    </a:lnTo>
                    <a:lnTo>
                      <a:pt x="583" y="291"/>
                    </a:lnTo>
                    <a:lnTo>
                      <a:pt x="564" y="269"/>
                    </a:lnTo>
                    <a:lnTo>
                      <a:pt x="544" y="246"/>
                    </a:lnTo>
                    <a:lnTo>
                      <a:pt x="544" y="246"/>
                    </a:lnTo>
                    <a:lnTo>
                      <a:pt x="522" y="221"/>
                    </a:lnTo>
                    <a:lnTo>
                      <a:pt x="501" y="195"/>
                    </a:lnTo>
                    <a:lnTo>
                      <a:pt x="501" y="195"/>
                    </a:lnTo>
                    <a:lnTo>
                      <a:pt x="475" y="165"/>
                    </a:lnTo>
                    <a:lnTo>
                      <a:pt x="450" y="135"/>
                    </a:lnTo>
                    <a:lnTo>
                      <a:pt x="450" y="135"/>
                    </a:lnTo>
                    <a:lnTo>
                      <a:pt x="441" y="125"/>
                    </a:lnTo>
                    <a:lnTo>
                      <a:pt x="431" y="116"/>
                    </a:lnTo>
                    <a:lnTo>
                      <a:pt x="431" y="116"/>
                    </a:lnTo>
                    <a:lnTo>
                      <a:pt x="422" y="107"/>
                    </a:lnTo>
                    <a:lnTo>
                      <a:pt x="413" y="98"/>
                    </a:lnTo>
                    <a:lnTo>
                      <a:pt x="413" y="98"/>
                    </a:lnTo>
                    <a:lnTo>
                      <a:pt x="400" y="81"/>
                    </a:lnTo>
                    <a:lnTo>
                      <a:pt x="389" y="67"/>
                    </a:lnTo>
                    <a:lnTo>
                      <a:pt x="378" y="54"/>
                    </a:lnTo>
                    <a:lnTo>
                      <a:pt x="366" y="44"/>
                    </a:lnTo>
                    <a:lnTo>
                      <a:pt x="366" y="44"/>
                    </a:lnTo>
                    <a:lnTo>
                      <a:pt x="355" y="33"/>
                    </a:lnTo>
                    <a:lnTo>
                      <a:pt x="346" y="21"/>
                    </a:lnTo>
                    <a:lnTo>
                      <a:pt x="346" y="21"/>
                    </a:lnTo>
                    <a:lnTo>
                      <a:pt x="377" y="0"/>
                    </a:lnTo>
                    <a:lnTo>
                      <a:pt x="377" y="0"/>
                    </a:lnTo>
                    <a:lnTo>
                      <a:pt x="382" y="6"/>
                    </a:lnTo>
                    <a:lnTo>
                      <a:pt x="382" y="6"/>
                    </a:lnTo>
                    <a:lnTo>
                      <a:pt x="433" y="64"/>
                    </a:lnTo>
                    <a:lnTo>
                      <a:pt x="433" y="64"/>
                    </a:lnTo>
                    <a:lnTo>
                      <a:pt x="496" y="134"/>
                    </a:lnTo>
                    <a:lnTo>
                      <a:pt x="527" y="170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85" y="239"/>
                    </a:lnTo>
                    <a:lnTo>
                      <a:pt x="614" y="273"/>
                    </a:lnTo>
                    <a:lnTo>
                      <a:pt x="631" y="290"/>
                    </a:lnTo>
                    <a:lnTo>
                      <a:pt x="647" y="307"/>
                    </a:lnTo>
                    <a:lnTo>
                      <a:pt x="665" y="324"/>
                    </a:lnTo>
                    <a:lnTo>
                      <a:pt x="683" y="341"/>
                    </a:lnTo>
                    <a:lnTo>
                      <a:pt x="683" y="341"/>
                    </a:lnTo>
                    <a:lnTo>
                      <a:pt x="729" y="380"/>
                    </a:lnTo>
                    <a:lnTo>
                      <a:pt x="729" y="380"/>
                    </a:lnTo>
                    <a:lnTo>
                      <a:pt x="765" y="411"/>
                    </a:lnTo>
                    <a:lnTo>
                      <a:pt x="801" y="444"/>
                    </a:lnTo>
                    <a:lnTo>
                      <a:pt x="801" y="444"/>
                    </a:lnTo>
                    <a:lnTo>
                      <a:pt x="836" y="477"/>
                    </a:lnTo>
                    <a:lnTo>
                      <a:pt x="869" y="511"/>
                    </a:lnTo>
                    <a:lnTo>
                      <a:pt x="900" y="546"/>
                    </a:lnTo>
                    <a:lnTo>
                      <a:pt x="930" y="581"/>
                    </a:lnTo>
                    <a:lnTo>
                      <a:pt x="930" y="581"/>
                    </a:lnTo>
                    <a:lnTo>
                      <a:pt x="946" y="600"/>
                    </a:lnTo>
                    <a:lnTo>
                      <a:pt x="946" y="600"/>
                    </a:lnTo>
                    <a:lnTo>
                      <a:pt x="962" y="620"/>
                    </a:lnTo>
                    <a:lnTo>
                      <a:pt x="980" y="641"/>
                    </a:lnTo>
                    <a:lnTo>
                      <a:pt x="998" y="661"/>
                    </a:lnTo>
                    <a:lnTo>
                      <a:pt x="1008" y="669"/>
                    </a:lnTo>
                    <a:lnTo>
                      <a:pt x="1018" y="677"/>
                    </a:lnTo>
                    <a:lnTo>
                      <a:pt x="1019" y="678"/>
                    </a:lnTo>
                    <a:lnTo>
                      <a:pt x="1020" y="678"/>
                    </a:lnTo>
                    <a:lnTo>
                      <a:pt x="1020" y="678"/>
                    </a:lnTo>
                    <a:lnTo>
                      <a:pt x="1025" y="680"/>
                    </a:lnTo>
                    <a:lnTo>
                      <a:pt x="1029" y="684"/>
                    </a:lnTo>
                    <a:lnTo>
                      <a:pt x="1029" y="685"/>
                    </a:lnTo>
                    <a:lnTo>
                      <a:pt x="1030" y="686"/>
                    </a:lnTo>
                    <a:lnTo>
                      <a:pt x="1030" y="686"/>
                    </a:lnTo>
                    <a:lnTo>
                      <a:pt x="1032" y="689"/>
                    </a:lnTo>
                    <a:lnTo>
                      <a:pt x="1035" y="692"/>
                    </a:lnTo>
                    <a:lnTo>
                      <a:pt x="1036" y="695"/>
                    </a:lnTo>
                    <a:lnTo>
                      <a:pt x="1037" y="698"/>
                    </a:lnTo>
                    <a:lnTo>
                      <a:pt x="1037" y="699"/>
                    </a:lnTo>
                    <a:lnTo>
                      <a:pt x="1037" y="700"/>
                    </a:lnTo>
                    <a:lnTo>
                      <a:pt x="1037" y="700"/>
                    </a:lnTo>
                    <a:lnTo>
                      <a:pt x="1041" y="711"/>
                    </a:lnTo>
                    <a:lnTo>
                      <a:pt x="1045" y="723"/>
                    </a:lnTo>
                    <a:lnTo>
                      <a:pt x="1047" y="735"/>
                    </a:lnTo>
                    <a:lnTo>
                      <a:pt x="1049" y="748"/>
                    </a:lnTo>
                    <a:lnTo>
                      <a:pt x="1051" y="774"/>
                    </a:lnTo>
                    <a:lnTo>
                      <a:pt x="1051" y="800"/>
                    </a:lnTo>
                    <a:lnTo>
                      <a:pt x="1050" y="826"/>
                    </a:lnTo>
                    <a:lnTo>
                      <a:pt x="1047" y="851"/>
                    </a:lnTo>
                    <a:lnTo>
                      <a:pt x="1044" y="872"/>
                    </a:lnTo>
                    <a:lnTo>
                      <a:pt x="1040" y="892"/>
                    </a:lnTo>
                    <a:lnTo>
                      <a:pt x="1040" y="892"/>
                    </a:lnTo>
                    <a:lnTo>
                      <a:pt x="1037" y="911"/>
                    </a:lnTo>
                    <a:lnTo>
                      <a:pt x="1035" y="929"/>
                    </a:lnTo>
                    <a:lnTo>
                      <a:pt x="1030" y="967"/>
                    </a:lnTo>
                    <a:lnTo>
                      <a:pt x="1030" y="973"/>
                    </a:lnTo>
                    <a:lnTo>
                      <a:pt x="1030" y="973"/>
                    </a:lnTo>
                    <a:lnTo>
                      <a:pt x="1029" y="991"/>
                    </a:lnTo>
                    <a:lnTo>
                      <a:pt x="1029" y="991"/>
                    </a:lnTo>
                    <a:lnTo>
                      <a:pt x="1029" y="1009"/>
                    </a:lnTo>
                    <a:lnTo>
                      <a:pt x="1028" y="1017"/>
                    </a:lnTo>
                    <a:lnTo>
                      <a:pt x="1026" y="1024"/>
                    </a:lnTo>
                    <a:lnTo>
                      <a:pt x="1026" y="1024"/>
                    </a:lnTo>
                    <a:lnTo>
                      <a:pt x="1024" y="1031"/>
                    </a:lnTo>
                    <a:lnTo>
                      <a:pt x="1023" y="1039"/>
                    </a:lnTo>
                    <a:lnTo>
                      <a:pt x="1023" y="1051"/>
                    </a:lnTo>
                    <a:lnTo>
                      <a:pt x="1023" y="1051"/>
                    </a:lnTo>
                    <a:lnTo>
                      <a:pt x="1023" y="1059"/>
                    </a:lnTo>
                    <a:lnTo>
                      <a:pt x="1021" y="1068"/>
                    </a:lnTo>
                    <a:lnTo>
                      <a:pt x="1019" y="1075"/>
                    </a:lnTo>
                    <a:lnTo>
                      <a:pt x="1016" y="1079"/>
                    </a:lnTo>
                    <a:lnTo>
                      <a:pt x="1013" y="1083"/>
                    </a:lnTo>
                    <a:lnTo>
                      <a:pt x="1013" y="1083"/>
                    </a:lnTo>
                    <a:lnTo>
                      <a:pt x="1010" y="1085"/>
                    </a:lnTo>
                    <a:lnTo>
                      <a:pt x="1008" y="1086"/>
                    </a:lnTo>
                    <a:lnTo>
                      <a:pt x="1005" y="1087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998" y="1087"/>
                    </a:lnTo>
                    <a:lnTo>
                      <a:pt x="997" y="1087"/>
                    </a:lnTo>
                    <a:lnTo>
                      <a:pt x="996" y="1087"/>
                    </a:lnTo>
                    <a:lnTo>
                      <a:pt x="996" y="1087"/>
                    </a:lnTo>
                    <a:lnTo>
                      <a:pt x="992" y="1088"/>
                    </a:lnTo>
                    <a:lnTo>
                      <a:pt x="991" y="1088"/>
                    </a:lnTo>
                    <a:close/>
                    <a:moveTo>
                      <a:pt x="1002" y="731"/>
                    </a:moveTo>
                    <a:lnTo>
                      <a:pt x="1002" y="731"/>
                    </a:lnTo>
                    <a:lnTo>
                      <a:pt x="954" y="761"/>
                    </a:lnTo>
                    <a:lnTo>
                      <a:pt x="954" y="761"/>
                    </a:lnTo>
                    <a:lnTo>
                      <a:pt x="918" y="784"/>
                    </a:lnTo>
                    <a:lnTo>
                      <a:pt x="918" y="784"/>
                    </a:lnTo>
                    <a:lnTo>
                      <a:pt x="885" y="803"/>
                    </a:lnTo>
                    <a:lnTo>
                      <a:pt x="885" y="803"/>
                    </a:lnTo>
                    <a:lnTo>
                      <a:pt x="856" y="821"/>
                    </a:lnTo>
                    <a:lnTo>
                      <a:pt x="842" y="830"/>
                    </a:lnTo>
                    <a:lnTo>
                      <a:pt x="829" y="839"/>
                    </a:lnTo>
                    <a:lnTo>
                      <a:pt x="819" y="847"/>
                    </a:lnTo>
                    <a:lnTo>
                      <a:pt x="819" y="847"/>
                    </a:lnTo>
                    <a:lnTo>
                      <a:pt x="773" y="881"/>
                    </a:lnTo>
                    <a:lnTo>
                      <a:pt x="729" y="917"/>
                    </a:lnTo>
                    <a:lnTo>
                      <a:pt x="729" y="917"/>
                    </a:lnTo>
                    <a:lnTo>
                      <a:pt x="717" y="925"/>
                    </a:lnTo>
                    <a:lnTo>
                      <a:pt x="717" y="925"/>
                    </a:lnTo>
                    <a:lnTo>
                      <a:pt x="704" y="936"/>
                    </a:lnTo>
                    <a:lnTo>
                      <a:pt x="691" y="948"/>
                    </a:lnTo>
                    <a:lnTo>
                      <a:pt x="678" y="960"/>
                    </a:lnTo>
                    <a:lnTo>
                      <a:pt x="672" y="967"/>
                    </a:lnTo>
                    <a:lnTo>
                      <a:pt x="668" y="974"/>
                    </a:lnTo>
                    <a:lnTo>
                      <a:pt x="664" y="980"/>
                    </a:lnTo>
                    <a:lnTo>
                      <a:pt x="671" y="982"/>
                    </a:lnTo>
                    <a:lnTo>
                      <a:pt x="671" y="982"/>
                    </a:lnTo>
                    <a:lnTo>
                      <a:pt x="699" y="991"/>
                    </a:lnTo>
                    <a:lnTo>
                      <a:pt x="699" y="991"/>
                    </a:lnTo>
                    <a:lnTo>
                      <a:pt x="718" y="996"/>
                    </a:lnTo>
                    <a:lnTo>
                      <a:pt x="738" y="1003"/>
                    </a:lnTo>
                    <a:lnTo>
                      <a:pt x="738" y="1003"/>
                    </a:lnTo>
                    <a:lnTo>
                      <a:pt x="756" y="1007"/>
                    </a:lnTo>
                    <a:lnTo>
                      <a:pt x="772" y="1010"/>
                    </a:lnTo>
                    <a:lnTo>
                      <a:pt x="772" y="1010"/>
                    </a:lnTo>
                    <a:lnTo>
                      <a:pt x="792" y="1014"/>
                    </a:lnTo>
                    <a:lnTo>
                      <a:pt x="811" y="1018"/>
                    </a:lnTo>
                    <a:lnTo>
                      <a:pt x="811" y="1018"/>
                    </a:lnTo>
                    <a:lnTo>
                      <a:pt x="854" y="1028"/>
                    </a:lnTo>
                    <a:lnTo>
                      <a:pt x="897" y="1039"/>
                    </a:lnTo>
                    <a:lnTo>
                      <a:pt x="941" y="1046"/>
                    </a:lnTo>
                    <a:lnTo>
                      <a:pt x="962" y="1049"/>
                    </a:lnTo>
                    <a:lnTo>
                      <a:pt x="984" y="1051"/>
                    </a:lnTo>
                    <a:lnTo>
                      <a:pt x="991" y="1052"/>
                    </a:lnTo>
                    <a:lnTo>
                      <a:pt x="990" y="1045"/>
                    </a:lnTo>
                    <a:lnTo>
                      <a:pt x="990" y="1045"/>
                    </a:lnTo>
                    <a:lnTo>
                      <a:pt x="989" y="1039"/>
                    </a:lnTo>
                    <a:lnTo>
                      <a:pt x="989" y="1039"/>
                    </a:lnTo>
                    <a:lnTo>
                      <a:pt x="987" y="1032"/>
                    </a:lnTo>
                    <a:lnTo>
                      <a:pt x="987" y="1029"/>
                    </a:lnTo>
                    <a:lnTo>
                      <a:pt x="987" y="1027"/>
                    </a:lnTo>
                    <a:lnTo>
                      <a:pt x="987" y="1027"/>
                    </a:lnTo>
                    <a:lnTo>
                      <a:pt x="990" y="1018"/>
                    </a:lnTo>
                    <a:lnTo>
                      <a:pt x="992" y="1008"/>
                    </a:lnTo>
                    <a:lnTo>
                      <a:pt x="993" y="988"/>
                    </a:lnTo>
                    <a:lnTo>
                      <a:pt x="993" y="988"/>
                    </a:lnTo>
                    <a:lnTo>
                      <a:pt x="994" y="974"/>
                    </a:lnTo>
                    <a:lnTo>
                      <a:pt x="994" y="974"/>
                    </a:lnTo>
                    <a:lnTo>
                      <a:pt x="995" y="957"/>
                    </a:lnTo>
                    <a:lnTo>
                      <a:pt x="995" y="957"/>
                    </a:lnTo>
                    <a:lnTo>
                      <a:pt x="998" y="925"/>
                    </a:lnTo>
                    <a:lnTo>
                      <a:pt x="1000" y="910"/>
                    </a:lnTo>
                    <a:lnTo>
                      <a:pt x="1004" y="893"/>
                    </a:lnTo>
                    <a:lnTo>
                      <a:pt x="1004" y="893"/>
                    </a:lnTo>
                    <a:lnTo>
                      <a:pt x="1010" y="856"/>
                    </a:lnTo>
                    <a:lnTo>
                      <a:pt x="1013" y="835"/>
                    </a:lnTo>
                    <a:lnTo>
                      <a:pt x="1015" y="813"/>
                    </a:lnTo>
                    <a:lnTo>
                      <a:pt x="1016" y="793"/>
                    </a:lnTo>
                    <a:lnTo>
                      <a:pt x="1015" y="772"/>
                    </a:lnTo>
                    <a:lnTo>
                      <a:pt x="1014" y="753"/>
                    </a:lnTo>
                    <a:lnTo>
                      <a:pt x="1010" y="734"/>
                    </a:lnTo>
                    <a:lnTo>
                      <a:pt x="1008" y="726"/>
                    </a:lnTo>
                    <a:lnTo>
                      <a:pt x="1002" y="7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56" name="Freeform 207"/>
              <p:cNvSpPr/>
              <p:nvPr/>
            </p:nvSpPr>
            <p:spPr bwMode="auto">
              <a:xfrm>
                <a:off x="4251325" y="2251075"/>
                <a:ext cx="195263" cy="161925"/>
              </a:xfrm>
              <a:custGeom>
                <a:avLst/>
                <a:gdLst/>
                <a:ahLst/>
                <a:cxnLst>
                  <a:cxn ang="0">
                    <a:pos x="15" y="307"/>
                  </a:cxn>
                  <a:cxn ang="0">
                    <a:pos x="9" y="306"/>
                  </a:cxn>
                  <a:cxn ang="0">
                    <a:pos x="2" y="298"/>
                  </a:cxn>
                  <a:cxn ang="0">
                    <a:pos x="0" y="293"/>
                  </a:cxn>
                  <a:cxn ang="0">
                    <a:pos x="2" y="281"/>
                  </a:cxn>
                  <a:cxn ang="0">
                    <a:pos x="6" y="275"/>
                  </a:cxn>
                  <a:cxn ang="0">
                    <a:pos x="12" y="272"/>
                  </a:cxn>
                  <a:cxn ang="0">
                    <a:pos x="18" y="269"/>
                  </a:cxn>
                  <a:cxn ang="0">
                    <a:pos x="30" y="259"/>
                  </a:cxn>
                  <a:cxn ang="0">
                    <a:pos x="48" y="238"/>
                  </a:cxn>
                  <a:cxn ang="0">
                    <a:pos x="59" y="222"/>
                  </a:cxn>
                  <a:cxn ang="0">
                    <a:pos x="75" y="201"/>
                  </a:cxn>
                  <a:cxn ang="0">
                    <a:pos x="94" y="180"/>
                  </a:cxn>
                  <a:cxn ang="0">
                    <a:pos x="136" y="143"/>
                  </a:cxn>
                  <a:cxn ang="0">
                    <a:pos x="160" y="124"/>
                  </a:cxn>
                  <a:cxn ang="0">
                    <a:pos x="174" y="112"/>
                  </a:cxn>
                  <a:cxn ang="0">
                    <a:pos x="224" y="83"/>
                  </a:cxn>
                  <a:cxn ang="0">
                    <a:pos x="241" y="73"/>
                  </a:cxn>
                  <a:cxn ang="0">
                    <a:pos x="259" y="63"/>
                  </a:cxn>
                  <a:cxn ang="0">
                    <a:pos x="305" y="32"/>
                  </a:cxn>
                  <a:cxn ang="0">
                    <a:pos x="345" y="3"/>
                  </a:cxn>
                  <a:cxn ang="0">
                    <a:pos x="354" y="0"/>
                  </a:cxn>
                  <a:cxn ang="0">
                    <a:pos x="359" y="1"/>
                  </a:cxn>
                  <a:cxn ang="0">
                    <a:pos x="366" y="8"/>
                  </a:cxn>
                  <a:cxn ang="0">
                    <a:pos x="368" y="12"/>
                  </a:cxn>
                  <a:cxn ang="0">
                    <a:pos x="369" y="22"/>
                  </a:cxn>
                  <a:cxn ang="0">
                    <a:pos x="367" y="29"/>
                  </a:cxn>
                  <a:cxn ang="0">
                    <a:pos x="362" y="35"/>
                  </a:cxn>
                  <a:cxn ang="0">
                    <a:pos x="339" y="51"/>
                  </a:cxn>
                  <a:cxn ang="0">
                    <a:pos x="270" y="96"/>
                  </a:cxn>
                  <a:cxn ang="0">
                    <a:pos x="240" y="115"/>
                  </a:cxn>
                  <a:cxn ang="0">
                    <a:pos x="180" y="157"/>
                  </a:cxn>
                  <a:cxn ang="0">
                    <a:pos x="151" y="179"/>
                  </a:cxn>
                  <a:cxn ang="0">
                    <a:pos x="109" y="218"/>
                  </a:cxn>
                  <a:cxn ang="0">
                    <a:pos x="78" y="252"/>
                  </a:cxn>
                  <a:cxn ang="0">
                    <a:pos x="69" y="264"/>
                  </a:cxn>
                  <a:cxn ang="0">
                    <a:pos x="47" y="290"/>
                  </a:cxn>
                  <a:cxn ang="0">
                    <a:pos x="35" y="300"/>
                  </a:cxn>
                  <a:cxn ang="0">
                    <a:pos x="21" y="306"/>
                  </a:cxn>
                  <a:cxn ang="0">
                    <a:pos x="15" y="307"/>
                  </a:cxn>
                </a:cxnLst>
                <a:rect l="0" t="0" r="r" b="b"/>
                <a:pathLst>
                  <a:path w="369" h="307">
                    <a:moveTo>
                      <a:pt x="15" y="307"/>
                    </a:moveTo>
                    <a:lnTo>
                      <a:pt x="15" y="307"/>
                    </a:lnTo>
                    <a:lnTo>
                      <a:pt x="12" y="307"/>
                    </a:lnTo>
                    <a:lnTo>
                      <a:pt x="9" y="306"/>
                    </a:lnTo>
                    <a:lnTo>
                      <a:pt x="5" y="303"/>
                    </a:lnTo>
                    <a:lnTo>
                      <a:pt x="2" y="298"/>
                    </a:lnTo>
                    <a:lnTo>
                      <a:pt x="0" y="293"/>
                    </a:lnTo>
                    <a:lnTo>
                      <a:pt x="0" y="293"/>
                    </a:lnTo>
                    <a:lnTo>
                      <a:pt x="0" y="287"/>
                    </a:lnTo>
                    <a:lnTo>
                      <a:pt x="2" y="281"/>
                    </a:lnTo>
                    <a:lnTo>
                      <a:pt x="4" y="277"/>
                    </a:lnTo>
                    <a:lnTo>
                      <a:pt x="6" y="275"/>
                    </a:lnTo>
                    <a:lnTo>
                      <a:pt x="9" y="273"/>
                    </a:lnTo>
                    <a:lnTo>
                      <a:pt x="12" y="272"/>
                    </a:lnTo>
                    <a:lnTo>
                      <a:pt x="12" y="272"/>
                    </a:lnTo>
                    <a:lnTo>
                      <a:pt x="18" y="269"/>
                    </a:lnTo>
                    <a:lnTo>
                      <a:pt x="24" y="265"/>
                    </a:lnTo>
                    <a:lnTo>
                      <a:pt x="30" y="259"/>
                    </a:lnTo>
                    <a:lnTo>
                      <a:pt x="36" y="253"/>
                    </a:lnTo>
                    <a:lnTo>
                      <a:pt x="48" y="238"/>
                    </a:lnTo>
                    <a:lnTo>
                      <a:pt x="59" y="222"/>
                    </a:lnTo>
                    <a:lnTo>
                      <a:pt x="59" y="222"/>
                    </a:lnTo>
                    <a:lnTo>
                      <a:pt x="68" y="210"/>
                    </a:lnTo>
                    <a:lnTo>
                      <a:pt x="75" y="201"/>
                    </a:lnTo>
                    <a:lnTo>
                      <a:pt x="75" y="201"/>
                    </a:lnTo>
                    <a:lnTo>
                      <a:pt x="94" y="180"/>
                    </a:lnTo>
                    <a:lnTo>
                      <a:pt x="114" y="162"/>
                    </a:lnTo>
                    <a:lnTo>
                      <a:pt x="136" y="143"/>
                    </a:lnTo>
                    <a:lnTo>
                      <a:pt x="157" y="126"/>
                    </a:lnTo>
                    <a:lnTo>
                      <a:pt x="160" y="124"/>
                    </a:lnTo>
                    <a:lnTo>
                      <a:pt x="160" y="124"/>
                    </a:lnTo>
                    <a:lnTo>
                      <a:pt x="174" y="112"/>
                    </a:lnTo>
                    <a:lnTo>
                      <a:pt x="190" y="102"/>
                    </a:lnTo>
                    <a:lnTo>
                      <a:pt x="224" y="83"/>
                    </a:lnTo>
                    <a:lnTo>
                      <a:pt x="224" y="83"/>
                    </a:lnTo>
                    <a:lnTo>
                      <a:pt x="241" y="73"/>
                    </a:lnTo>
                    <a:lnTo>
                      <a:pt x="259" y="63"/>
                    </a:lnTo>
                    <a:lnTo>
                      <a:pt x="259" y="63"/>
                    </a:lnTo>
                    <a:lnTo>
                      <a:pt x="283" y="47"/>
                    </a:lnTo>
                    <a:lnTo>
                      <a:pt x="305" y="32"/>
                    </a:lnTo>
                    <a:lnTo>
                      <a:pt x="345" y="3"/>
                    </a:lnTo>
                    <a:lnTo>
                      <a:pt x="345" y="3"/>
                    </a:lnTo>
                    <a:lnTo>
                      <a:pt x="350" y="1"/>
                    </a:lnTo>
                    <a:lnTo>
                      <a:pt x="354" y="0"/>
                    </a:lnTo>
                    <a:lnTo>
                      <a:pt x="354" y="0"/>
                    </a:lnTo>
                    <a:lnTo>
                      <a:pt x="359" y="1"/>
                    </a:lnTo>
                    <a:lnTo>
                      <a:pt x="363" y="4"/>
                    </a:lnTo>
                    <a:lnTo>
                      <a:pt x="366" y="8"/>
                    </a:lnTo>
                    <a:lnTo>
                      <a:pt x="368" y="12"/>
                    </a:lnTo>
                    <a:lnTo>
                      <a:pt x="368" y="12"/>
                    </a:lnTo>
                    <a:lnTo>
                      <a:pt x="369" y="16"/>
                    </a:lnTo>
                    <a:lnTo>
                      <a:pt x="369" y="22"/>
                    </a:lnTo>
                    <a:lnTo>
                      <a:pt x="369" y="25"/>
                    </a:lnTo>
                    <a:lnTo>
                      <a:pt x="367" y="29"/>
                    </a:lnTo>
                    <a:lnTo>
                      <a:pt x="365" y="32"/>
                    </a:lnTo>
                    <a:lnTo>
                      <a:pt x="362" y="35"/>
                    </a:lnTo>
                    <a:lnTo>
                      <a:pt x="362" y="35"/>
                    </a:lnTo>
                    <a:lnTo>
                      <a:pt x="339" y="51"/>
                    </a:lnTo>
                    <a:lnTo>
                      <a:pt x="317" y="67"/>
                    </a:lnTo>
                    <a:lnTo>
                      <a:pt x="270" y="96"/>
                    </a:lnTo>
                    <a:lnTo>
                      <a:pt x="270" y="96"/>
                    </a:lnTo>
                    <a:lnTo>
                      <a:pt x="240" y="115"/>
                    </a:lnTo>
                    <a:lnTo>
                      <a:pt x="210" y="135"/>
                    </a:lnTo>
                    <a:lnTo>
                      <a:pt x="180" y="157"/>
                    </a:lnTo>
                    <a:lnTo>
                      <a:pt x="151" y="179"/>
                    </a:lnTo>
                    <a:lnTo>
                      <a:pt x="151" y="179"/>
                    </a:lnTo>
                    <a:lnTo>
                      <a:pt x="131" y="198"/>
                    </a:lnTo>
                    <a:lnTo>
                      <a:pt x="109" y="218"/>
                    </a:lnTo>
                    <a:lnTo>
                      <a:pt x="88" y="239"/>
                    </a:lnTo>
                    <a:lnTo>
                      <a:pt x="78" y="252"/>
                    </a:lnTo>
                    <a:lnTo>
                      <a:pt x="69" y="264"/>
                    </a:lnTo>
                    <a:lnTo>
                      <a:pt x="69" y="264"/>
                    </a:lnTo>
                    <a:lnTo>
                      <a:pt x="59" y="277"/>
                    </a:lnTo>
                    <a:lnTo>
                      <a:pt x="47" y="290"/>
                    </a:lnTo>
                    <a:lnTo>
                      <a:pt x="42" y="295"/>
                    </a:lnTo>
                    <a:lnTo>
                      <a:pt x="35" y="300"/>
                    </a:lnTo>
                    <a:lnTo>
                      <a:pt x="29" y="304"/>
                    </a:lnTo>
                    <a:lnTo>
                      <a:pt x="21" y="306"/>
                    </a:lnTo>
                    <a:lnTo>
                      <a:pt x="21" y="306"/>
                    </a:lnTo>
                    <a:lnTo>
                      <a:pt x="15" y="307"/>
                    </a:lnTo>
                    <a:lnTo>
                      <a:pt x="15" y="30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57" name="Freeform 208"/>
              <p:cNvSpPr/>
              <p:nvPr/>
            </p:nvSpPr>
            <p:spPr bwMode="auto">
              <a:xfrm>
                <a:off x="4284663" y="2282825"/>
                <a:ext cx="195263" cy="171450"/>
              </a:xfrm>
              <a:custGeom>
                <a:avLst/>
                <a:gdLst/>
                <a:ahLst/>
                <a:cxnLst>
                  <a:cxn ang="0">
                    <a:pos x="15" y="323"/>
                  </a:cxn>
                  <a:cxn ang="0">
                    <a:pos x="6" y="319"/>
                  </a:cxn>
                  <a:cxn ang="0">
                    <a:pos x="1" y="309"/>
                  </a:cxn>
                  <a:cxn ang="0">
                    <a:pos x="0" y="306"/>
                  </a:cxn>
                  <a:cxn ang="0">
                    <a:pos x="0" y="297"/>
                  </a:cxn>
                  <a:cxn ang="0">
                    <a:pos x="4" y="290"/>
                  </a:cxn>
                  <a:cxn ang="0">
                    <a:pos x="7" y="287"/>
                  </a:cxn>
                  <a:cxn ang="0">
                    <a:pos x="15" y="277"/>
                  </a:cxn>
                  <a:cxn ang="0">
                    <a:pos x="20" y="266"/>
                  </a:cxn>
                  <a:cxn ang="0">
                    <a:pos x="29" y="253"/>
                  </a:cxn>
                  <a:cxn ang="0">
                    <a:pos x="48" y="230"/>
                  </a:cxn>
                  <a:cxn ang="0">
                    <a:pos x="68" y="211"/>
                  </a:cxn>
                  <a:cxn ang="0">
                    <a:pos x="94" y="190"/>
                  </a:cxn>
                  <a:cxn ang="0">
                    <a:pos x="126" y="162"/>
                  </a:cxn>
                  <a:cxn ang="0">
                    <a:pos x="159" y="135"/>
                  </a:cxn>
                  <a:cxn ang="0">
                    <a:pos x="187" y="111"/>
                  </a:cxn>
                  <a:cxn ang="0">
                    <a:pos x="236" y="73"/>
                  </a:cxn>
                  <a:cxn ang="0">
                    <a:pos x="254" y="61"/>
                  </a:cxn>
                  <a:cxn ang="0">
                    <a:pos x="311" y="23"/>
                  </a:cxn>
                  <a:cxn ang="0">
                    <a:pos x="344" y="3"/>
                  </a:cxn>
                  <a:cxn ang="0">
                    <a:pos x="348" y="1"/>
                  </a:cxn>
                  <a:cxn ang="0">
                    <a:pos x="352" y="0"/>
                  </a:cxn>
                  <a:cxn ang="0">
                    <a:pos x="358" y="2"/>
                  </a:cxn>
                  <a:cxn ang="0">
                    <a:pos x="366" y="9"/>
                  </a:cxn>
                  <a:cxn ang="0">
                    <a:pos x="368" y="14"/>
                  </a:cxn>
                  <a:cxn ang="0">
                    <a:pos x="369" y="22"/>
                  </a:cxn>
                  <a:cxn ang="0">
                    <a:pos x="366" y="29"/>
                  </a:cxn>
                  <a:cxn ang="0">
                    <a:pos x="361" y="35"/>
                  </a:cxn>
                  <a:cxn ang="0">
                    <a:pos x="325" y="57"/>
                  </a:cxn>
                  <a:cxn ang="0">
                    <a:pos x="271" y="92"/>
                  </a:cxn>
                  <a:cxn ang="0">
                    <a:pos x="250" y="107"/>
                  </a:cxn>
                  <a:cxn ang="0">
                    <a:pos x="190" y="157"/>
                  </a:cxn>
                  <a:cxn ang="0">
                    <a:pos x="164" y="179"/>
                  </a:cxn>
                  <a:cxn ang="0">
                    <a:pos x="134" y="203"/>
                  </a:cxn>
                  <a:cxn ang="0">
                    <a:pos x="102" y="229"/>
                  </a:cxn>
                  <a:cxn ang="0">
                    <a:pos x="72" y="258"/>
                  </a:cxn>
                  <a:cxn ang="0">
                    <a:pos x="66" y="264"/>
                  </a:cxn>
                  <a:cxn ang="0">
                    <a:pos x="51" y="286"/>
                  </a:cxn>
                  <a:cxn ang="0">
                    <a:pos x="46" y="295"/>
                  </a:cxn>
                  <a:cxn ang="0">
                    <a:pos x="33" y="312"/>
                  </a:cxn>
                  <a:cxn ang="0">
                    <a:pos x="24" y="319"/>
                  </a:cxn>
                  <a:cxn ang="0">
                    <a:pos x="15" y="323"/>
                  </a:cxn>
                </a:cxnLst>
                <a:rect l="0" t="0" r="r" b="b"/>
                <a:pathLst>
                  <a:path w="369" h="323">
                    <a:moveTo>
                      <a:pt x="15" y="323"/>
                    </a:moveTo>
                    <a:lnTo>
                      <a:pt x="15" y="323"/>
                    </a:lnTo>
                    <a:lnTo>
                      <a:pt x="10" y="322"/>
                    </a:lnTo>
                    <a:lnTo>
                      <a:pt x="6" y="319"/>
                    </a:lnTo>
                    <a:lnTo>
                      <a:pt x="3" y="315"/>
                    </a:lnTo>
                    <a:lnTo>
                      <a:pt x="1" y="309"/>
                    </a:lnTo>
                    <a:lnTo>
                      <a:pt x="1" y="309"/>
                    </a:lnTo>
                    <a:lnTo>
                      <a:pt x="0" y="306"/>
                    </a:lnTo>
                    <a:lnTo>
                      <a:pt x="0" y="300"/>
                    </a:lnTo>
                    <a:lnTo>
                      <a:pt x="0" y="297"/>
                    </a:lnTo>
                    <a:lnTo>
                      <a:pt x="2" y="294"/>
                    </a:lnTo>
                    <a:lnTo>
                      <a:pt x="4" y="290"/>
                    </a:lnTo>
                    <a:lnTo>
                      <a:pt x="7" y="287"/>
                    </a:lnTo>
                    <a:lnTo>
                      <a:pt x="7" y="287"/>
                    </a:lnTo>
                    <a:lnTo>
                      <a:pt x="11" y="283"/>
                    </a:lnTo>
                    <a:lnTo>
                      <a:pt x="15" y="277"/>
                    </a:lnTo>
                    <a:lnTo>
                      <a:pt x="20" y="266"/>
                    </a:lnTo>
                    <a:lnTo>
                      <a:pt x="20" y="266"/>
                    </a:lnTo>
                    <a:lnTo>
                      <a:pt x="24" y="259"/>
                    </a:lnTo>
                    <a:lnTo>
                      <a:pt x="29" y="253"/>
                    </a:lnTo>
                    <a:lnTo>
                      <a:pt x="29" y="253"/>
                    </a:lnTo>
                    <a:lnTo>
                      <a:pt x="48" y="230"/>
                    </a:lnTo>
                    <a:lnTo>
                      <a:pt x="59" y="221"/>
                    </a:lnTo>
                    <a:lnTo>
                      <a:pt x="68" y="211"/>
                    </a:lnTo>
                    <a:lnTo>
                      <a:pt x="68" y="211"/>
                    </a:lnTo>
                    <a:lnTo>
                      <a:pt x="94" y="190"/>
                    </a:lnTo>
                    <a:lnTo>
                      <a:pt x="94" y="190"/>
                    </a:lnTo>
                    <a:lnTo>
                      <a:pt x="126" y="162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220" y="85"/>
                    </a:lnTo>
                    <a:lnTo>
                      <a:pt x="236" y="73"/>
                    </a:lnTo>
                    <a:lnTo>
                      <a:pt x="254" y="61"/>
                    </a:lnTo>
                    <a:lnTo>
                      <a:pt x="254" y="61"/>
                    </a:lnTo>
                    <a:lnTo>
                      <a:pt x="282" y="41"/>
                    </a:lnTo>
                    <a:lnTo>
                      <a:pt x="311" y="23"/>
                    </a:lnTo>
                    <a:lnTo>
                      <a:pt x="311" y="23"/>
                    </a:lnTo>
                    <a:lnTo>
                      <a:pt x="344" y="3"/>
                    </a:lnTo>
                    <a:lnTo>
                      <a:pt x="344" y="3"/>
                    </a:lnTo>
                    <a:lnTo>
                      <a:pt x="348" y="1"/>
                    </a:lnTo>
                    <a:lnTo>
                      <a:pt x="352" y="0"/>
                    </a:lnTo>
                    <a:lnTo>
                      <a:pt x="352" y="0"/>
                    </a:lnTo>
                    <a:lnTo>
                      <a:pt x="355" y="1"/>
                    </a:lnTo>
                    <a:lnTo>
                      <a:pt x="358" y="2"/>
                    </a:lnTo>
                    <a:lnTo>
                      <a:pt x="363" y="5"/>
                    </a:lnTo>
                    <a:lnTo>
                      <a:pt x="366" y="9"/>
                    </a:lnTo>
                    <a:lnTo>
                      <a:pt x="368" y="14"/>
                    </a:lnTo>
                    <a:lnTo>
                      <a:pt x="368" y="14"/>
                    </a:lnTo>
                    <a:lnTo>
                      <a:pt x="369" y="17"/>
                    </a:lnTo>
                    <a:lnTo>
                      <a:pt x="369" y="22"/>
                    </a:lnTo>
                    <a:lnTo>
                      <a:pt x="368" y="25"/>
                    </a:lnTo>
                    <a:lnTo>
                      <a:pt x="366" y="29"/>
                    </a:lnTo>
                    <a:lnTo>
                      <a:pt x="364" y="32"/>
                    </a:lnTo>
                    <a:lnTo>
                      <a:pt x="361" y="35"/>
                    </a:lnTo>
                    <a:lnTo>
                      <a:pt x="361" y="35"/>
                    </a:lnTo>
                    <a:lnTo>
                      <a:pt x="325" y="57"/>
                    </a:lnTo>
                    <a:lnTo>
                      <a:pt x="325" y="57"/>
                    </a:lnTo>
                    <a:lnTo>
                      <a:pt x="271" y="92"/>
                    </a:lnTo>
                    <a:lnTo>
                      <a:pt x="271" y="92"/>
                    </a:lnTo>
                    <a:lnTo>
                      <a:pt x="250" y="107"/>
                    </a:lnTo>
                    <a:lnTo>
                      <a:pt x="229" y="123"/>
                    </a:lnTo>
                    <a:lnTo>
                      <a:pt x="190" y="157"/>
                    </a:lnTo>
                    <a:lnTo>
                      <a:pt x="190" y="157"/>
                    </a:lnTo>
                    <a:lnTo>
                      <a:pt x="164" y="179"/>
                    </a:lnTo>
                    <a:lnTo>
                      <a:pt x="164" y="179"/>
                    </a:lnTo>
                    <a:lnTo>
                      <a:pt x="134" y="203"/>
                    </a:lnTo>
                    <a:lnTo>
                      <a:pt x="134" y="203"/>
                    </a:lnTo>
                    <a:lnTo>
                      <a:pt x="102" y="229"/>
                    </a:lnTo>
                    <a:lnTo>
                      <a:pt x="86" y="242"/>
                    </a:lnTo>
                    <a:lnTo>
                      <a:pt x="72" y="258"/>
                    </a:lnTo>
                    <a:lnTo>
                      <a:pt x="72" y="258"/>
                    </a:lnTo>
                    <a:lnTo>
                      <a:pt x="66" y="264"/>
                    </a:lnTo>
                    <a:lnTo>
                      <a:pt x="61" y="271"/>
                    </a:lnTo>
                    <a:lnTo>
                      <a:pt x="51" y="286"/>
                    </a:lnTo>
                    <a:lnTo>
                      <a:pt x="51" y="286"/>
                    </a:lnTo>
                    <a:lnTo>
                      <a:pt x="46" y="295"/>
                    </a:lnTo>
                    <a:lnTo>
                      <a:pt x="40" y="303"/>
                    </a:lnTo>
                    <a:lnTo>
                      <a:pt x="33" y="312"/>
                    </a:lnTo>
                    <a:lnTo>
                      <a:pt x="24" y="319"/>
                    </a:lnTo>
                    <a:lnTo>
                      <a:pt x="24" y="319"/>
                    </a:lnTo>
                    <a:lnTo>
                      <a:pt x="19" y="322"/>
                    </a:lnTo>
                    <a:lnTo>
                      <a:pt x="15" y="323"/>
                    </a:lnTo>
                    <a:lnTo>
                      <a:pt x="15" y="3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58" name="Freeform 209"/>
              <p:cNvSpPr/>
              <p:nvPr/>
            </p:nvSpPr>
            <p:spPr bwMode="auto">
              <a:xfrm>
                <a:off x="4446588" y="2346325"/>
                <a:ext cx="285750" cy="307975"/>
              </a:xfrm>
              <a:custGeom>
                <a:avLst/>
                <a:gdLst/>
                <a:ahLst/>
                <a:cxnLst>
                  <a:cxn ang="0">
                    <a:pos x="524" y="583"/>
                  </a:cxn>
                  <a:cxn ang="0">
                    <a:pos x="515" y="580"/>
                  </a:cxn>
                  <a:cxn ang="0">
                    <a:pos x="501" y="571"/>
                  </a:cxn>
                  <a:cxn ang="0">
                    <a:pos x="476" y="549"/>
                  </a:cxn>
                  <a:cxn ang="0">
                    <a:pos x="437" y="513"/>
                  </a:cxn>
                  <a:cxn ang="0">
                    <a:pos x="414" y="488"/>
                  </a:cxn>
                  <a:cxn ang="0">
                    <a:pos x="388" y="460"/>
                  </a:cxn>
                  <a:cxn ang="0">
                    <a:pos x="339" y="409"/>
                  </a:cxn>
                  <a:cxn ang="0">
                    <a:pos x="300" y="361"/>
                  </a:cxn>
                  <a:cxn ang="0">
                    <a:pos x="288" y="344"/>
                  </a:cxn>
                  <a:cxn ang="0">
                    <a:pos x="246" y="293"/>
                  </a:cxn>
                  <a:cxn ang="0">
                    <a:pos x="202" y="245"/>
                  </a:cxn>
                  <a:cxn ang="0">
                    <a:pos x="167" y="208"/>
                  </a:cxn>
                  <a:cxn ang="0">
                    <a:pos x="134" y="170"/>
                  </a:cxn>
                  <a:cxn ang="0">
                    <a:pos x="121" y="153"/>
                  </a:cxn>
                  <a:cxn ang="0">
                    <a:pos x="95" y="121"/>
                  </a:cxn>
                  <a:cxn ang="0">
                    <a:pos x="54" y="76"/>
                  </a:cxn>
                  <a:cxn ang="0">
                    <a:pos x="24" y="48"/>
                  </a:cxn>
                  <a:cxn ang="0">
                    <a:pos x="8" y="36"/>
                  </a:cxn>
                  <a:cxn ang="0">
                    <a:pos x="3" y="29"/>
                  </a:cxn>
                  <a:cxn ang="0">
                    <a:pos x="0" y="22"/>
                  </a:cxn>
                  <a:cxn ang="0">
                    <a:pos x="1" y="13"/>
                  </a:cxn>
                  <a:cxn ang="0">
                    <a:pos x="4" y="8"/>
                  </a:cxn>
                  <a:cxn ang="0">
                    <a:pos x="12" y="1"/>
                  </a:cxn>
                  <a:cxn ang="0">
                    <a:pos x="16" y="0"/>
                  </a:cxn>
                  <a:cxn ang="0">
                    <a:pos x="25" y="3"/>
                  </a:cxn>
                  <a:cxn ang="0">
                    <a:pos x="41" y="15"/>
                  </a:cxn>
                  <a:cxn ang="0">
                    <a:pos x="70" y="41"/>
                  </a:cxn>
                  <a:cxn ang="0">
                    <a:pos x="110" y="84"/>
                  </a:cxn>
                  <a:cxn ang="0">
                    <a:pos x="136" y="115"/>
                  </a:cxn>
                  <a:cxn ang="0">
                    <a:pos x="206" y="198"/>
                  </a:cxn>
                  <a:cxn ang="0">
                    <a:pos x="290" y="291"/>
                  </a:cxn>
                  <a:cxn ang="0">
                    <a:pos x="303" y="306"/>
                  </a:cxn>
                  <a:cxn ang="0">
                    <a:pos x="341" y="353"/>
                  </a:cxn>
                  <a:cxn ang="0">
                    <a:pos x="371" y="390"/>
                  </a:cxn>
                  <a:cxn ang="0">
                    <a:pos x="403" y="425"/>
                  </a:cxn>
                  <a:cxn ang="0">
                    <a:pos x="433" y="457"/>
                  </a:cxn>
                  <a:cxn ang="0">
                    <a:pos x="457" y="482"/>
                  </a:cxn>
                  <a:cxn ang="0">
                    <a:pos x="493" y="518"/>
                  </a:cxn>
                  <a:cxn ang="0">
                    <a:pos x="519" y="540"/>
                  </a:cxn>
                  <a:cxn ang="0">
                    <a:pos x="532" y="549"/>
                  </a:cxn>
                  <a:cxn ang="0">
                    <a:pos x="539" y="554"/>
                  </a:cxn>
                  <a:cxn ang="0">
                    <a:pos x="541" y="560"/>
                  </a:cxn>
                  <a:cxn ang="0">
                    <a:pos x="541" y="570"/>
                  </a:cxn>
                  <a:cxn ang="0">
                    <a:pos x="539" y="575"/>
                  </a:cxn>
                  <a:cxn ang="0">
                    <a:pos x="530" y="582"/>
                  </a:cxn>
                  <a:cxn ang="0">
                    <a:pos x="524" y="583"/>
                  </a:cxn>
                </a:cxnLst>
                <a:rect l="0" t="0" r="r" b="b"/>
                <a:pathLst>
                  <a:path w="541" h="583">
                    <a:moveTo>
                      <a:pt x="524" y="583"/>
                    </a:moveTo>
                    <a:lnTo>
                      <a:pt x="524" y="583"/>
                    </a:lnTo>
                    <a:lnTo>
                      <a:pt x="520" y="582"/>
                    </a:lnTo>
                    <a:lnTo>
                      <a:pt x="515" y="580"/>
                    </a:lnTo>
                    <a:lnTo>
                      <a:pt x="515" y="580"/>
                    </a:lnTo>
                    <a:lnTo>
                      <a:pt x="501" y="571"/>
                    </a:lnTo>
                    <a:lnTo>
                      <a:pt x="488" y="560"/>
                    </a:lnTo>
                    <a:lnTo>
                      <a:pt x="476" y="549"/>
                    </a:lnTo>
                    <a:lnTo>
                      <a:pt x="462" y="538"/>
                    </a:lnTo>
                    <a:lnTo>
                      <a:pt x="437" y="513"/>
                    </a:lnTo>
                    <a:lnTo>
                      <a:pt x="414" y="488"/>
                    </a:lnTo>
                    <a:lnTo>
                      <a:pt x="414" y="488"/>
                    </a:lnTo>
                    <a:lnTo>
                      <a:pt x="388" y="460"/>
                    </a:lnTo>
                    <a:lnTo>
                      <a:pt x="388" y="460"/>
                    </a:lnTo>
                    <a:lnTo>
                      <a:pt x="365" y="437"/>
                    </a:lnTo>
                    <a:lnTo>
                      <a:pt x="339" y="409"/>
                    </a:lnTo>
                    <a:lnTo>
                      <a:pt x="313" y="377"/>
                    </a:lnTo>
                    <a:lnTo>
                      <a:pt x="300" y="361"/>
                    </a:lnTo>
                    <a:lnTo>
                      <a:pt x="288" y="344"/>
                    </a:lnTo>
                    <a:lnTo>
                      <a:pt x="288" y="344"/>
                    </a:lnTo>
                    <a:lnTo>
                      <a:pt x="268" y="319"/>
                    </a:lnTo>
                    <a:lnTo>
                      <a:pt x="246" y="293"/>
                    </a:lnTo>
                    <a:lnTo>
                      <a:pt x="224" y="269"/>
                    </a:lnTo>
                    <a:lnTo>
                      <a:pt x="202" y="245"/>
                    </a:lnTo>
                    <a:lnTo>
                      <a:pt x="202" y="245"/>
                    </a:lnTo>
                    <a:lnTo>
                      <a:pt x="167" y="208"/>
                    </a:lnTo>
                    <a:lnTo>
                      <a:pt x="150" y="189"/>
                    </a:lnTo>
                    <a:lnTo>
                      <a:pt x="134" y="170"/>
                    </a:lnTo>
                    <a:lnTo>
                      <a:pt x="134" y="170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95" y="121"/>
                    </a:lnTo>
                    <a:lnTo>
                      <a:pt x="69" y="90"/>
                    </a:lnTo>
                    <a:lnTo>
                      <a:pt x="54" y="76"/>
                    </a:lnTo>
                    <a:lnTo>
                      <a:pt x="40" y="61"/>
                    </a:lnTo>
                    <a:lnTo>
                      <a:pt x="24" y="48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5" y="32"/>
                    </a:lnTo>
                    <a:lnTo>
                      <a:pt x="3" y="29"/>
                    </a:lnTo>
                    <a:lnTo>
                      <a:pt x="0" y="25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1" y="13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5" y="3"/>
                    </a:lnTo>
                    <a:lnTo>
                      <a:pt x="25" y="3"/>
                    </a:lnTo>
                    <a:lnTo>
                      <a:pt x="41" y="15"/>
                    </a:lnTo>
                    <a:lnTo>
                      <a:pt x="55" y="28"/>
                    </a:lnTo>
                    <a:lnTo>
                      <a:pt x="70" y="41"/>
                    </a:lnTo>
                    <a:lnTo>
                      <a:pt x="83" y="55"/>
                    </a:lnTo>
                    <a:lnTo>
                      <a:pt x="110" y="84"/>
                    </a:lnTo>
                    <a:lnTo>
                      <a:pt x="136" y="115"/>
                    </a:lnTo>
                    <a:lnTo>
                      <a:pt x="136" y="115"/>
                    </a:lnTo>
                    <a:lnTo>
                      <a:pt x="170" y="156"/>
                    </a:lnTo>
                    <a:lnTo>
                      <a:pt x="206" y="198"/>
                    </a:lnTo>
                    <a:lnTo>
                      <a:pt x="246" y="242"/>
                    </a:lnTo>
                    <a:lnTo>
                      <a:pt x="290" y="291"/>
                    </a:lnTo>
                    <a:lnTo>
                      <a:pt x="290" y="291"/>
                    </a:lnTo>
                    <a:lnTo>
                      <a:pt x="303" y="306"/>
                    </a:lnTo>
                    <a:lnTo>
                      <a:pt x="317" y="322"/>
                    </a:lnTo>
                    <a:lnTo>
                      <a:pt x="341" y="353"/>
                    </a:lnTo>
                    <a:lnTo>
                      <a:pt x="341" y="353"/>
                    </a:lnTo>
                    <a:lnTo>
                      <a:pt x="371" y="390"/>
                    </a:lnTo>
                    <a:lnTo>
                      <a:pt x="387" y="407"/>
                    </a:lnTo>
                    <a:lnTo>
                      <a:pt x="403" y="425"/>
                    </a:lnTo>
                    <a:lnTo>
                      <a:pt x="403" y="425"/>
                    </a:lnTo>
                    <a:lnTo>
                      <a:pt x="433" y="457"/>
                    </a:lnTo>
                    <a:lnTo>
                      <a:pt x="433" y="457"/>
                    </a:lnTo>
                    <a:lnTo>
                      <a:pt x="457" y="482"/>
                    </a:lnTo>
                    <a:lnTo>
                      <a:pt x="481" y="507"/>
                    </a:lnTo>
                    <a:lnTo>
                      <a:pt x="493" y="518"/>
                    </a:lnTo>
                    <a:lnTo>
                      <a:pt x="507" y="529"/>
                    </a:lnTo>
                    <a:lnTo>
                      <a:pt x="519" y="540"/>
                    </a:lnTo>
                    <a:lnTo>
                      <a:pt x="532" y="549"/>
                    </a:lnTo>
                    <a:lnTo>
                      <a:pt x="532" y="549"/>
                    </a:lnTo>
                    <a:lnTo>
                      <a:pt x="537" y="552"/>
                    </a:lnTo>
                    <a:lnTo>
                      <a:pt x="539" y="554"/>
                    </a:lnTo>
                    <a:lnTo>
                      <a:pt x="540" y="557"/>
                    </a:lnTo>
                    <a:lnTo>
                      <a:pt x="541" y="560"/>
                    </a:lnTo>
                    <a:lnTo>
                      <a:pt x="541" y="565"/>
                    </a:lnTo>
                    <a:lnTo>
                      <a:pt x="541" y="570"/>
                    </a:lnTo>
                    <a:lnTo>
                      <a:pt x="541" y="570"/>
                    </a:lnTo>
                    <a:lnTo>
                      <a:pt x="539" y="575"/>
                    </a:lnTo>
                    <a:lnTo>
                      <a:pt x="534" y="579"/>
                    </a:lnTo>
                    <a:lnTo>
                      <a:pt x="530" y="582"/>
                    </a:lnTo>
                    <a:lnTo>
                      <a:pt x="527" y="583"/>
                    </a:lnTo>
                    <a:lnTo>
                      <a:pt x="524" y="583"/>
                    </a:lnTo>
                    <a:lnTo>
                      <a:pt x="524" y="5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59" name="Freeform 210"/>
              <p:cNvSpPr/>
              <p:nvPr/>
            </p:nvSpPr>
            <p:spPr bwMode="auto">
              <a:xfrm>
                <a:off x="4349750" y="2435225"/>
                <a:ext cx="273050" cy="288925"/>
              </a:xfrm>
              <a:custGeom>
                <a:avLst/>
                <a:gdLst/>
                <a:ahLst/>
                <a:cxnLst>
                  <a:cxn ang="0">
                    <a:pos x="493" y="546"/>
                  </a:cxn>
                  <a:cxn ang="0">
                    <a:pos x="481" y="537"/>
                  </a:cxn>
                  <a:cxn ang="0">
                    <a:pos x="475" y="524"/>
                  </a:cxn>
                  <a:cxn ang="0">
                    <a:pos x="457" y="505"/>
                  </a:cxn>
                  <a:cxn ang="0">
                    <a:pos x="444" y="490"/>
                  </a:cxn>
                  <a:cxn ang="0">
                    <a:pos x="436" y="479"/>
                  </a:cxn>
                  <a:cxn ang="0">
                    <a:pos x="411" y="452"/>
                  </a:cxn>
                  <a:cxn ang="0">
                    <a:pos x="402" y="443"/>
                  </a:cxn>
                  <a:cxn ang="0">
                    <a:pos x="387" y="420"/>
                  </a:cxn>
                  <a:cxn ang="0">
                    <a:pos x="376" y="410"/>
                  </a:cxn>
                  <a:cxn ang="0">
                    <a:pos x="345" y="378"/>
                  </a:cxn>
                  <a:cxn ang="0">
                    <a:pos x="321" y="352"/>
                  </a:cxn>
                  <a:cxn ang="0">
                    <a:pos x="280" y="313"/>
                  </a:cxn>
                  <a:cxn ang="0">
                    <a:pos x="252" y="285"/>
                  </a:cxn>
                  <a:cxn ang="0">
                    <a:pos x="151" y="183"/>
                  </a:cxn>
                  <a:cxn ang="0">
                    <a:pos x="106" y="136"/>
                  </a:cxn>
                  <a:cxn ang="0">
                    <a:pos x="64" y="92"/>
                  </a:cxn>
                  <a:cxn ang="0">
                    <a:pos x="33" y="58"/>
                  </a:cxn>
                  <a:cxn ang="0">
                    <a:pos x="13" y="39"/>
                  </a:cxn>
                  <a:cxn ang="0">
                    <a:pos x="3" y="26"/>
                  </a:cxn>
                  <a:cxn ang="0">
                    <a:pos x="0" y="14"/>
                  </a:cxn>
                  <a:cxn ang="0">
                    <a:pos x="5" y="6"/>
                  </a:cxn>
                  <a:cxn ang="0">
                    <a:pos x="19" y="0"/>
                  </a:cxn>
                  <a:cxn ang="0">
                    <a:pos x="26" y="2"/>
                  </a:cxn>
                  <a:cxn ang="0">
                    <a:pos x="34" y="8"/>
                  </a:cxn>
                  <a:cxn ang="0">
                    <a:pos x="72" y="47"/>
                  </a:cxn>
                  <a:cxn ang="0">
                    <a:pos x="94" y="67"/>
                  </a:cxn>
                  <a:cxn ang="0">
                    <a:pos x="151" y="133"/>
                  </a:cxn>
                  <a:cxn ang="0">
                    <a:pos x="191" y="176"/>
                  </a:cxn>
                  <a:cxn ang="0">
                    <a:pos x="275" y="260"/>
                  </a:cxn>
                  <a:cxn ang="0">
                    <a:pos x="311" y="293"/>
                  </a:cxn>
                  <a:cxn ang="0">
                    <a:pos x="364" y="343"/>
                  </a:cxn>
                  <a:cxn ang="0">
                    <a:pos x="407" y="387"/>
                  </a:cxn>
                  <a:cxn ang="0">
                    <a:pos x="423" y="411"/>
                  </a:cxn>
                  <a:cxn ang="0">
                    <a:pos x="440" y="429"/>
                  </a:cxn>
                  <a:cxn ang="0">
                    <a:pos x="452" y="440"/>
                  </a:cxn>
                  <a:cxn ang="0">
                    <a:pos x="460" y="452"/>
                  </a:cxn>
                  <a:cxn ang="0">
                    <a:pos x="481" y="478"/>
                  </a:cxn>
                  <a:cxn ang="0">
                    <a:pos x="496" y="493"/>
                  </a:cxn>
                  <a:cxn ang="0">
                    <a:pos x="508" y="510"/>
                  </a:cxn>
                  <a:cxn ang="0">
                    <a:pos x="512" y="513"/>
                  </a:cxn>
                  <a:cxn ang="0">
                    <a:pos x="515" y="524"/>
                  </a:cxn>
                  <a:cxn ang="0">
                    <a:pos x="515" y="533"/>
                  </a:cxn>
                  <a:cxn ang="0">
                    <a:pos x="510" y="542"/>
                  </a:cxn>
                  <a:cxn ang="0">
                    <a:pos x="499" y="546"/>
                  </a:cxn>
                </a:cxnLst>
                <a:rect l="0" t="0" r="r" b="b"/>
                <a:pathLst>
                  <a:path w="515" h="546">
                    <a:moveTo>
                      <a:pt x="499" y="546"/>
                    </a:moveTo>
                    <a:lnTo>
                      <a:pt x="499" y="546"/>
                    </a:lnTo>
                    <a:lnTo>
                      <a:pt x="493" y="546"/>
                    </a:lnTo>
                    <a:lnTo>
                      <a:pt x="488" y="543"/>
                    </a:lnTo>
                    <a:lnTo>
                      <a:pt x="483" y="540"/>
                    </a:lnTo>
                    <a:lnTo>
                      <a:pt x="481" y="537"/>
                    </a:lnTo>
                    <a:lnTo>
                      <a:pt x="480" y="534"/>
                    </a:lnTo>
                    <a:lnTo>
                      <a:pt x="480" y="534"/>
                    </a:lnTo>
                    <a:lnTo>
                      <a:pt x="475" y="524"/>
                    </a:lnTo>
                    <a:lnTo>
                      <a:pt x="470" y="517"/>
                    </a:lnTo>
                    <a:lnTo>
                      <a:pt x="463" y="511"/>
                    </a:lnTo>
                    <a:lnTo>
                      <a:pt x="457" y="505"/>
                    </a:lnTo>
                    <a:lnTo>
                      <a:pt x="457" y="505"/>
                    </a:lnTo>
                    <a:lnTo>
                      <a:pt x="450" y="498"/>
                    </a:lnTo>
                    <a:lnTo>
                      <a:pt x="444" y="490"/>
                    </a:lnTo>
                    <a:lnTo>
                      <a:pt x="444" y="490"/>
                    </a:lnTo>
                    <a:lnTo>
                      <a:pt x="436" y="479"/>
                    </a:lnTo>
                    <a:lnTo>
                      <a:pt x="436" y="479"/>
                    </a:lnTo>
                    <a:lnTo>
                      <a:pt x="425" y="466"/>
                    </a:lnTo>
                    <a:lnTo>
                      <a:pt x="419" y="458"/>
                    </a:lnTo>
                    <a:lnTo>
                      <a:pt x="411" y="452"/>
                    </a:lnTo>
                    <a:lnTo>
                      <a:pt x="411" y="452"/>
                    </a:lnTo>
                    <a:lnTo>
                      <a:pt x="407" y="448"/>
                    </a:lnTo>
                    <a:lnTo>
                      <a:pt x="402" y="443"/>
                    </a:lnTo>
                    <a:lnTo>
                      <a:pt x="395" y="433"/>
                    </a:lnTo>
                    <a:lnTo>
                      <a:pt x="395" y="433"/>
                    </a:lnTo>
                    <a:lnTo>
                      <a:pt x="387" y="420"/>
                    </a:lnTo>
                    <a:lnTo>
                      <a:pt x="382" y="415"/>
                    </a:lnTo>
                    <a:lnTo>
                      <a:pt x="376" y="410"/>
                    </a:lnTo>
                    <a:lnTo>
                      <a:pt x="376" y="410"/>
                    </a:lnTo>
                    <a:lnTo>
                      <a:pt x="367" y="404"/>
                    </a:lnTo>
                    <a:lnTo>
                      <a:pt x="360" y="395"/>
                    </a:lnTo>
                    <a:lnTo>
                      <a:pt x="345" y="378"/>
                    </a:lnTo>
                    <a:lnTo>
                      <a:pt x="345" y="378"/>
                    </a:lnTo>
                    <a:lnTo>
                      <a:pt x="333" y="364"/>
                    </a:lnTo>
                    <a:lnTo>
                      <a:pt x="321" y="352"/>
                    </a:lnTo>
                    <a:lnTo>
                      <a:pt x="321" y="352"/>
                    </a:lnTo>
                    <a:lnTo>
                      <a:pt x="299" y="332"/>
                    </a:lnTo>
                    <a:lnTo>
                      <a:pt x="280" y="313"/>
                    </a:lnTo>
                    <a:lnTo>
                      <a:pt x="280" y="313"/>
                    </a:lnTo>
                    <a:lnTo>
                      <a:pt x="252" y="285"/>
                    </a:lnTo>
                    <a:lnTo>
                      <a:pt x="252" y="285"/>
                    </a:lnTo>
                    <a:lnTo>
                      <a:pt x="225" y="260"/>
                    </a:lnTo>
                    <a:lnTo>
                      <a:pt x="200" y="234"/>
                    </a:lnTo>
                    <a:lnTo>
                      <a:pt x="151" y="183"/>
                    </a:lnTo>
                    <a:lnTo>
                      <a:pt x="151" y="183"/>
                    </a:lnTo>
                    <a:lnTo>
                      <a:pt x="106" y="136"/>
                    </a:lnTo>
                    <a:lnTo>
                      <a:pt x="106" y="136"/>
                    </a:lnTo>
                    <a:lnTo>
                      <a:pt x="87" y="116"/>
                    </a:lnTo>
                    <a:lnTo>
                      <a:pt x="87" y="116"/>
                    </a:lnTo>
                    <a:lnTo>
                      <a:pt x="64" y="92"/>
                    </a:lnTo>
                    <a:lnTo>
                      <a:pt x="40" y="66"/>
                    </a:lnTo>
                    <a:lnTo>
                      <a:pt x="40" y="66"/>
                    </a:lnTo>
                    <a:lnTo>
                      <a:pt x="33" y="58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13" y="39"/>
                    </a:lnTo>
                    <a:lnTo>
                      <a:pt x="8" y="33"/>
                    </a:lnTo>
                    <a:lnTo>
                      <a:pt x="3" y="26"/>
                    </a:lnTo>
                    <a:lnTo>
                      <a:pt x="3" y="26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5" y="6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1"/>
                    </a:lnTo>
                    <a:lnTo>
                      <a:pt x="26" y="2"/>
                    </a:lnTo>
                    <a:lnTo>
                      <a:pt x="31" y="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42" y="18"/>
                    </a:lnTo>
                    <a:lnTo>
                      <a:pt x="51" y="29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83" y="57"/>
                    </a:lnTo>
                    <a:lnTo>
                      <a:pt x="94" y="67"/>
                    </a:lnTo>
                    <a:lnTo>
                      <a:pt x="94" y="67"/>
                    </a:lnTo>
                    <a:lnTo>
                      <a:pt x="124" y="100"/>
                    </a:lnTo>
                    <a:lnTo>
                      <a:pt x="151" y="133"/>
                    </a:lnTo>
                    <a:lnTo>
                      <a:pt x="164" y="146"/>
                    </a:lnTo>
                    <a:lnTo>
                      <a:pt x="164" y="146"/>
                    </a:lnTo>
                    <a:lnTo>
                      <a:pt x="191" y="176"/>
                    </a:lnTo>
                    <a:lnTo>
                      <a:pt x="219" y="205"/>
                    </a:lnTo>
                    <a:lnTo>
                      <a:pt x="247" y="232"/>
                    </a:lnTo>
                    <a:lnTo>
                      <a:pt x="275" y="260"/>
                    </a:lnTo>
                    <a:lnTo>
                      <a:pt x="275" y="260"/>
                    </a:lnTo>
                    <a:lnTo>
                      <a:pt x="311" y="293"/>
                    </a:lnTo>
                    <a:lnTo>
                      <a:pt x="311" y="293"/>
                    </a:lnTo>
                    <a:lnTo>
                      <a:pt x="342" y="321"/>
                    </a:lnTo>
                    <a:lnTo>
                      <a:pt x="342" y="321"/>
                    </a:lnTo>
                    <a:lnTo>
                      <a:pt x="364" y="343"/>
                    </a:lnTo>
                    <a:lnTo>
                      <a:pt x="386" y="363"/>
                    </a:lnTo>
                    <a:lnTo>
                      <a:pt x="396" y="375"/>
                    </a:lnTo>
                    <a:lnTo>
                      <a:pt x="407" y="387"/>
                    </a:lnTo>
                    <a:lnTo>
                      <a:pt x="415" y="398"/>
                    </a:lnTo>
                    <a:lnTo>
                      <a:pt x="423" y="411"/>
                    </a:lnTo>
                    <a:lnTo>
                      <a:pt x="423" y="411"/>
                    </a:lnTo>
                    <a:lnTo>
                      <a:pt x="426" y="416"/>
                    </a:lnTo>
                    <a:lnTo>
                      <a:pt x="430" y="421"/>
                    </a:lnTo>
                    <a:lnTo>
                      <a:pt x="440" y="429"/>
                    </a:lnTo>
                    <a:lnTo>
                      <a:pt x="440" y="429"/>
                    </a:lnTo>
                    <a:lnTo>
                      <a:pt x="446" y="435"/>
                    </a:lnTo>
                    <a:lnTo>
                      <a:pt x="452" y="440"/>
                    </a:lnTo>
                    <a:lnTo>
                      <a:pt x="452" y="440"/>
                    </a:lnTo>
                    <a:lnTo>
                      <a:pt x="460" y="452"/>
                    </a:lnTo>
                    <a:lnTo>
                      <a:pt x="460" y="452"/>
                    </a:lnTo>
                    <a:lnTo>
                      <a:pt x="470" y="466"/>
                    </a:lnTo>
                    <a:lnTo>
                      <a:pt x="475" y="472"/>
                    </a:lnTo>
                    <a:lnTo>
                      <a:pt x="481" y="478"/>
                    </a:lnTo>
                    <a:lnTo>
                      <a:pt x="481" y="478"/>
                    </a:lnTo>
                    <a:lnTo>
                      <a:pt x="489" y="486"/>
                    </a:lnTo>
                    <a:lnTo>
                      <a:pt x="496" y="493"/>
                    </a:lnTo>
                    <a:lnTo>
                      <a:pt x="502" y="501"/>
                    </a:lnTo>
                    <a:lnTo>
                      <a:pt x="507" y="509"/>
                    </a:lnTo>
                    <a:lnTo>
                      <a:pt x="508" y="510"/>
                    </a:lnTo>
                    <a:lnTo>
                      <a:pt x="509" y="511"/>
                    </a:lnTo>
                    <a:lnTo>
                      <a:pt x="509" y="511"/>
                    </a:lnTo>
                    <a:lnTo>
                      <a:pt x="512" y="513"/>
                    </a:lnTo>
                    <a:lnTo>
                      <a:pt x="514" y="516"/>
                    </a:lnTo>
                    <a:lnTo>
                      <a:pt x="515" y="520"/>
                    </a:lnTo>
                    <a:lnTo>
                      <a:pt x="515" y="524"/>
                    </a:lnTo>
                    <a:lnTo>
                      <a:pt x="515" y="530"/>
                    </a:lnTo>
                    <a:lnTo>
                      <a:pt x="515" y="530"/>
                    </a:lnTo>
                    <a:lnTo>
                      <a:pt x="515" y="533"/>
                    </a:lnTo>
                    <a:lnTo>
                      <a:pt x="514" y="537"/>
                    </a:lnTo>
                    <a:lnTo>
                      <a:pt x="513" y="540"/>
                    </a:lnTo>
                    <a:lnTo>
                      <a:pt x="510" y="542"/>
                    </a:lnTo>
                    <a:lnTo>
                      <a:pt x="510" y="542"/>
                    </a:lnTo>
                    <a:lnTo>
                      <a:pt x="506" y="545"/>
                    </a:lnTo>
                    <a:lnTo>
                      <a:pt x="499" y="546"/>
                    </a:lnTo>
                    <a:lnTo>
                      <a:pt x="499" y="5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60" name="Freeform 211"/>
              <p:cNvSpPr/>
              <p:nvPr/>
            </p:nvSpPr>
            <p:spPr bwMode="auto">
              <a:xfrm>
                <a:off x="4708525" y="2740025"/>
                <a:ext cx="77788" cy="74613"/>
              </a:xfrm>
              <a:custGeom>
                <a:avLst/>
                <a:gdLst/>
                <a:ahLst/>
                <a:cxnLst>
                  <a:cxn ang="0">
                    <a:pos x="116" y="142"/>
                  </a:cxn>
                  <a:cxn ang="0">
                    <a:pos x="111" y="142"/>
                  </a:cxn>
                  <a:cxn ang="0">
                    <a:pos x="101" y="140"/>
                  </a:cxn>
                  <a:cxn ang="0">
                    <a:pos x="90" y="136"/>
                  </a:cxn>
                  <a:cxn ang="0">
                    <a:pos x="88" y="139"/>
                  </a:cxn>
                  <a:cxn ang="0">
                    <a:pos x="79" y="141"/>
                  </a:cxn>
                  <a:cxn ang="0">
                    <a:pos x="77" y="141"/>
                  </a:cxn>
                  <a:cxn ang="0">
                    <a:pos x="63" y="139"/>
                  </a:cxn>
                  <a:cxn ang="0">
                    <a:pos x="49" y="136"/>
                  </a:cxn>
                  <a:cxn ang="0">
                    <a:pos x="42" y="134"/>
                  </a:cxn>
                  <a:cxn ang="0">
                    <a:pos x="33" y="127"/>
                  </a:cxn>
                  <a:cxn ang="0">
                    <a:pos x="30" y="129"/>
                  </a:cxn>
                  <a:cxn ang="0">
                    <a:pos x="21" y="131"/>
                  </a:cxn>
                  <a:cxn ang="0">
                    <a:pos x="18" y="130"/>
                  </a:cxn>
                  <a:cxn ang="0">
                    <a:pos x="12" y="127"/>
                  </a:cxn>
                  <a:cxn ang="0">
                    <a:pos x="7" y="122"/>
                  </a:cxn>
                  <a:cxn ang="0">
                    <a:pos x="6" y="117"/>
                  </a:cxn>
                  <a:cxn ang="0">
                    <a:pos x="5" y="115"/>
                  </a:cxn>
                  <a:cxn ang="0">
                    <a:pos x="1" y="108"/>
                  </a:cxn>
                  <a:cxn ang="0">
                    <a:pos x="1" y="101"/>
                  </a:cxn>
                  <a:cxn ang="0">
                    <a:pos x="3" y="95"/>
                  </a:cxn>
                  <a:cxn ang="0">
                    <a:pos x="13" y="83"/>
                  </a:cxn>
                  <a:cxn ang="0">
                    <a:pos x="31" y="62"/>
                  </a:cxn>
                  <a:cxn ang="0">
                    <a:pos x="63" y="34"/>
                  </a:cxn>
                  <a:cxn ang="0">
                    <a:pos x="92" y="13"/>
                  </a:cxn>
                  <a:cxn ang="0">
                    <a:pos x="98" y="8"/>
                  </a:cxn>
                  <a:cxn ang="0">
                    <a:pos x="113" y="1"/>
                  </a:cxn>
                  <a:cxn ang="0">
                    <a:pos x="121" y="0"/>
                  </a:cxn>
                  <a:cxn ang="0">
                    <a:pos x="131" y="2"/>
                  </a:cxn>
                  <a:cxn ang="0">
                    <a:pos x="137" y="5"/>
                  </a:cxn>
                  <a:cxn ang="0">
                    <a:pos x="143" y="15"/>
                  </a:cxn>
                  <a:cxn ang="0">
                    <a:pos x="147" y="29"/>
                  </a:cxn>
                  <a:cxn ang="0">
                    <a:pos x="148" y="35"/>
                  </a:cxn>
                  <a:cxn ang="0">
                    <a:pos x="147" y="53"/>
                  </a:cxn>
                  <a:cxn ang="0">
                    <a:pos x="148" y="84"/>
                  </a:cxn>
                  <a:cxn ang="0">
                    <a:pos x="148" y="100"/>
                  </a:cxn>
                  <a:cxn ang="0">
                    <a:pos x="146" y="116"/>
                  </a:cxn>
                  <a:cxn ang="0">
                    <a:pos x="145" y="125"/>
                  </a:cxn>
                  <a:cxn ang="0">
                    <a:pos x="141" y="132"/>
                  </a:cxn>
                  <a:cxn ang="0">
                    <a:pos x="136" y="136"/>
                  </a:cxn>
                  <a:cxn ang="0">
                    <a:pos x="128" y="141"/>
                  </a:cxn>
                  <a:cxn ang="0">
                    <a:pos x="126" y="141"/>
                  </a:cxn>
                  <a:cxn ang="0">
                    <a:pos x="121" y="142"/>
                  </a:cxn>
                  <a:cxn ang="0">
                    <a:pos x="116" y="142"/>
                  </a:cxn>
                </a:cxnLst>
                <a:rect l="0" t="0" r="r" b="b"/>
                <a:pathLst>
                  <a:path w="148" h="142">
                    <a:moveTo>
                      <a:pt x="116" y="142"/>
                    </a:moveTo>
                    <a:lnTo>
                      <a:pt x="116" y="142"/>
                    </a:lnTo>
                    <a:lnTo>
                      <a:pt x="111" y="142"/>
                    </a:lnTo>
                    <a:lnTo>
                      <a:pt x="111" y="142"/>
                    </a:lnTo>
                    <a:lnTo>
                      <a:pt x="101" y="140"/>
                    </a:lnTo>
                    <a:lnTo>
                      <a:pt x="101" y="140"/>
                    </a:lnTo>
                    <a:lnTo>
                      <a:pt x="93" y="136"/>
                    </a:lnTo>
                    <a:lnTo>
                      <a:pt x="90" y="136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4" y="141"/>
                    </a:lnTo>
                    <a:lnTo>
                      <a:pt x="79" y="141"/>
                    </a:lnTo>
                    <a:lnTo>
                      <a:pt x="79" y="141"/>
                    </a:lnTo>
                    <a:lnTo>
                      <a:pt x="77" y="141"/>
                    </a:lnTo>
                    <a:lnTo>
                      <a:pt x="77" y="141"/>
                    </a:lnTo>
                    <a:lnTo>
                      <a:pt x="63" y="139"/>
                    </a:lnTo>
                    <a:lnTo>
                      <a:pt x="63" y="139"/>
                    </a:lnTo>
                    <a:lnTo>
                      <a:pt x="49" y="136"/>
                    </a:lnTo>
                    <a:lnTo>
                      <a:pt x="49" y="136"/>
                    </a:lnTo>
                    <a:lnTo>
                      <a:pt x="42" y="134"/>
                    </a:lnTo>
                    <a:lnTo>
                      <a:pt x="36" y="130"/>
                    </a:lnTo>
                    <a:lnTo>
                      <a:pt x="33" y="127"/>
                    </a:lnTo>
                    <a:lnTo>
                      <a:pt x="30" y="129"/>
                    </a:lnTo>
                    <a:lnTo>
                      <a:pt x="30" y="129"/>
                    </a:lnTo>
                    <a:lnTo>
                      <a:pt x="25" y="130"/>
                    </a:lnTo>
                    <a:lnTo>
                      <a:pt x="21" y="131"/>
                    </a:lnTo>
                    <a:lnTo>
                      <a:pt x="21" y="131"/>
                    </a:lnTo>
                    <a:lnTo>
                      <a:pt x="18" y="130"/>
                    </a:lnTo>
                    <a:lnTo>
                      <a:pt x="13" y="129"/>
                    </a:lnTo>
                    <a:lnTo>
                      <a:pt x="12" y="127"/>
                    </a:lnTo>
                    <a:lnTo>
                      <a:pt x="10" y="125"/>
                    </a:lnTo>
                    <a:lnTo>
                      <a:pt x="7" y="122"/>
                    </a:lnTo>
                    <a:lnTo>
                      <a:pt x="6" y="119"/>
                    </a:lnTo>
                    <a:lnTo>
                      <a:pt x="6" y="117"/>
                    </a:lnTo>
                    <a:lnTo>
                      <a:pt x="5" y="115"/>
                    </a:lnTo>
                    <a:lnTo>
                      <a:pt x="5" y="115"/>
                    </a:lnTo>
                    <a:lnTo>
                      <a:pt x="2" y="112"/>
                    </a:lnTo>
                    <a:lnTo>
                      <a:pt x="1" y="108"/>
                    </a:lnTo>
                    <a:lnTo>
                      <a:pt x="0" y="104"/>
                    </a:lnTo>
                    <a:lnTo>
                      <a:pt x="1" y="101"/>
                    </a:lnTo>
                    <a:lnTo>
                      <a:pt x="2" y="98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13" y="83"/>
                    </a:lnTo>
                    <a:lnTo>
                      <a:pt x="22" y="72"/>
                    </a:lnTo>
                    <a:lnTo>
                      <a:pt x="31" y="62"/>
                    </a:lnTo>
                    <a:lnTo>
                      <a:pt x="42" y="52"/>
                    </a:lnTo>
                    <a:lnTo>
                      <a:pt x="63" y="34"/>
                    </a:lnTo>
                    <a:lnTo>
                      <a:pt x="87" y="17"/>
                    </a:lnTo>
                    <a:lnTo>
                      <a:pt x="92" y="13"/>
                    </a:lnTo>
                    <a:lnTo>
                      <a:pt x="92" y="13"/>
                    </a:lnTo>
                    <a:lnTo>
                      <a:pt x="98" y="8"/>
                    </a:lnTo>
                    <a:lnTo>
                      <a:pt x="105" y="4"/>
                    </a:lnTo>
                    <a:lnTo>
                      <a:pt x="113" y="1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26" y="1"/>
                    </a:lnTo>
                    <a:lnTo>
                      <a:pt x="131" y="2"/>
                    </a:lnTo>
                    <a:lnTo>
                      <a:pt x="131" y="2"/>
                    </a:lnTo>
                    <a:lnTo>
                      <a:pt x="137" y="5"/>
                    </a:lnTo>
                    <a:lnTo>
                      <a:pt x="141" y="9"/>
                    </a:lnTo>
                    <a:lnTo>
                      <a:pt x="143" y="15"/>
                    </a:lnTo>
                    <a:lnTo>
                      <a:pt x="145" y="20"/>
                    </a:lnTo>
                    <a:lnTo>
                      <a:pt x="147" y="29"/>
                    </a:lnTo>
                    <a:lnTo>
                      <a:pt x="148" y="35"/>
                    </a:lnTo>
                    <a:lnTo>
                      <a:pt x="148" y="35"/>
                    </a:lnTo>
                    <a:lnTo>
                      <a:pt x="147" y="53"/>
                    </a:lnTo>
                    <a:lnTo>
                      <a:pt x="147" y="53"/>
                    </a:lnTo>
                    <a:lnTo>
                      <a:pt x="147" y="81"/>
                    </a:lnTo>
                    <a:lnTo>
                      <a:pt x="148" y="84"/>
                    </a:lnTo>
                    <a:lnTo>
                      <a:pt x="148" y="84"/>
                    </a:lnTo>
                    <a:lnTo>
                      <a:pt x="148" y="100"/>
                    </a:lnTo>
                    <a:lnTo>
                      <a:pt x="147" y="108"/>
                    </a:lnTo>
                    <a:lnTo>
                      <a:pt x="146" y="116"/>
                    </a:lnTo>
                    <a:lnTo>
                      <a:pt x="146" y="116"/>
                    </a:lnTo>
                    <a:lnTo>
                      <a:pt x="145" y="125"/>
                    </a:lnTo>
                    <a:lnTo>
                      <a:pt x="143" y="128"/>
                    </a:lnTo>
                    <a:lnTo>
                      <a:pt x="141" y="132"/>
                    </a:lnTo>
                    <a:lnTo>
                      <a:pt x="139" y="134"/>
                    </a:lnTo>
                    <a:lnTo>
                      <a:pt x="136" y="136"/>
                    </a:lnTo>
                    <a:lnTo>
                      <a:pt x="128" y="141"/>
                    </a:lnTo>
                    <a:lnTo>
                      <a:pt x="128" y="141"/>
                    </a:lnTo>
                    <a:lnTo>
                      <a:pt x="127" y="141"/>
                    </a:lnTo>
                    <a:lnTo>
                      <a:pt x="126" y="141"/>
                    </a:lnTo>
                    <a:lnTo>
                      <a:pt x="126" y="141"/>
                    </a:lnTo>
                    <a:lnTo>
                      <a:pt x="121" y="142"/>
                    </a:lnTo>
                    <a:lnTo>
                      <a:pt x="116" y="142"/>
                    </a:lnTo>
                    <a:lnTo>
                      <a:pt x="116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61" name="Freeform 212"/>
              <p:cNvSpPr/>
              <p:nvPr/>
            </p:nvSpPr>
            <p:spPr bwMode="auto">
              <a:xfrm>
                <a:off x="4197350" y="2182813"/>
                <a:ext cx="260350" cy="244475"/>
              </a:xfrm>
              <a:custGeom>
                <a:avLst/>
                <a:gdLst/>
                <a:ahLst/>
                <a:cxnLst>
                  <a:cxn ang="0">
                    <a:pos x="106" y="462"/>
                  </a:cxn>
                  <a:cxn ang="0">
                    <a:pos x="96" y="455"/>
                  </a:cxn>
                  <a:cxn ang="0">
                    <a:pos x="94" y="452"/>
                  </a:cxn>
                  <a:cxn ang="0">
                    <a:pos x="85" y="442"/>
                  </a:cxn>
                  <a:cxn ang="0">
                    <a:pos x="76" y="430"/>
                  </a:cxn>
                  <a:cxn ang="0">
                    <a:pos x="53" y="411"/>
                  </a:cxn>
                  <a:cxn ang="0">
                    <a:pos x="35" y="386"/>
                  </a:cxn>
                  <a:cxn ang="0">
                    <a:pos x="15" y="339"/>
                  </a:cxn>
                  <a:cxn ang="0">
                    <a:pos x="5" y="299"/>
                  </a:cxn>
                  <a:cxn ang="0">
                    <a:pos x="0" y="253"/>
                  </a:cxn>
                  <a:cxn ang="0">
                    <a:pos x="3" y="202"/>
                  </a:cxn>
                  <a:cxn ang="0">
                    <a:pos x="8" y="172"/>
                  </a:cxn>
                  <a:cxn ang="0">
                    <a:pos x="24" y="124"/>
                  </a:cxn>
                  <a:cxn ang="0">
                    <a:pos x="48" y="85"/>
                  </a:cxn>
                  <a:cxn ang="0">
                    <a:pos x="68" y="64"/>
                  </a:cxn>
                  <a:cxn ang="0">
                    <a:pos x="124" y="25"/>
                  </a:cxn>
                  <a:cxn ang="0">
                    <a:pos x="193" y="4"/>
                  </a:cxn>
                  <a:cxn ang="0">
                    <a:pos x="241" y="0"/>
                  </a:cxn>
                  <a:cxn ang="0">
                    <a:pos x="298" y="5"/>
                  </a:cxn>
                  <a:cxn ang="0">
                    <a:pos x="352" y="20"/>
                  </a:cxn>
                  <a:cxn ang="0">
                    <a:pos x="401" y="44"/>
                  </a:cxn>
                  <a:cxn ang="0">
                    <a:pos x="445" y="76"/>
                  </a:cxn>
                  <a:cxn ang="0">
                    <a:pos x="480" y="115"/>
                  </a:cxn>
                  <a:cxn ang="0">
                    <a:pos x="492" y="135"/>
                  </a:cxn>
                  <a:cxn ang="0">
                    <a:pos x="491" y="146"/>
                  </a:cxn>
                  <a:cxn ang="0">
                    <a:pos x="483" y="153"/>
                  </a:cxn>
                  <a:cxn ang="0">
                    <a:pos x="473" y="157"/>
                  </a:cxn>
                  <a:cxn ang="0">
                    <a:pos x="465" y="154"/>
                  </a:cxn>
                  <a:cxn ang="0">
                    <a:pos x="458" y="147"/>
                  </a:cxn>
                  <a:cxn ang="0">
                    <a:pos x="429" y="112"/>
                  </a:cxn>
                  <a:cxn ang="0">
                    <a:pos x="395" y="85"/>
                  </a:cxn>
                  <a:cxn ang="0">
                    <a:pos x="356" y="65"/>
                  </a:cxn>
                  <a:cxn ang="0">
                    <a:pos x="289" y="42"/>
                  </a:cxn>
                  <a:cxn ang="0">
                    <a:pos x="247" y="34"/>
                  </a:cxn>
                  <a:cxn ang="0">
                    <a:pos x="219" y="34"/>
                  </a:cxn>
                  <a:cxn ang="0">
                    <a:pos x="182" y="40"/>
                  </a:cxn>
                  <a:cxn ang="0">
                    <a:pos x="144" y="53"/>
                  </a:cxn>
                  <a:cxn ang="0">
                    <a:pos x="109" y="74"/>
                  </a:cxn>
                  <a:cxn ang="0">
                    <a:pos x="80" y="100"/>
                  </a:cxn>
                  <a:cxn ang="0">
                    <a:pos x="59" y="133"/>
                  </a:cxn>
                  <a:cxn ang="0">
                    <a:pos x="48" y="163"/>
                  </a:cxn>
                  <a:cxn ang="0">
                    <a:pos x="39" y="210"/>
                  </a:cxn>
                  <a:cxn ang="0">
                    <a:pos x="38" y="259"/>
                  </a:cxn>
                  <a:cxn ang="0">
                    <a:pos x="45" y="304"/>
                  </a:cxn>
                  <a:cxn ang="0">
                    <a:pos x="60" y="348"/>
                  </a:cxn>
                  <a:cxn ang="0">
                    <a:pos x="76" y="373"/>
                  </a:cxn>
                  <a:cxn ang="0">
                    <a:pos x="101" y="402"/>
                  </a:cxn>
                  <a:cxn ang="0">
                    <a:pos x="122" y="429"/>
                  </a:cxn>
                  <a:cxn ang="0">
                    <a:pos x="125" y="431"/>
                  </a:cxn>
                  <a:cxn ang="0">
                    <a:pos x="131" y="446"/>
                  </a:cxn>
                  <a:cxn ang="0">
                    <a:pos x="129" y="455"/>
                  </a:cxn>
                  <a:cxn ang="0">
                    <a:pos x="121" y="462"/>
                  </a:cxn>
                  <a:cxn ang="0">
                    <a:pos x="110" y="463"/>
                  </a:cxn>
                </a:cxnLst>
                <a:rect l="0" t="0" r="r" b="b"/>
                <a:pathLst>
                  <a:path w="492" h="463">
                    <a:moveTo>
                      <a:pt x="110" y="463"/>
                    </a:moveTo>
                    <a:lnTo>
                      <a:pt x="110" y="463"/>
                    </a:lnTo>
                    <a:lnTo>
                      <a:pt x="106" y="462"/>
                    </a:lnTo>
                    <a:lnTo>
                      <a:pt x="102" y="461"/>
                    </a:lnTo>
                    <a:lnTo>
                      <a:pt x="98" y="458"/>
                    </a:lnTo>
                    <a:lnTo>
                      <a:pt x="96" y="455"/>
                    </a:lnTo>
                    <a:lnTo>
                      <a:pt x="96" y="455"/>
                    </a:lnTo>
                    <a:lnTo>
                      <a:pt x="94" y="453"/>
                    </a:lnTo>
                    <a:lnTo>
                      <a:pt x="94" y="452"/>
                    </a:lnTo>
                    <a:lnTo>
                      <a:pt x="91" y="450"/>
                    </a:lnTo>
                    <a:lnTo>
                      <a:pt x="91" y="450"/>
                    </a:lnTo>
                    <a:lnTo>
                      <a:pt x="85" y="442"/>
                    </a:lnTo>
                    <a:lnTo>
                      <a:pt x="85" y="442"/>
                    </a:lnTo>
                    <a:lnTo>
                      <a:pt x="80" y="435"/>
                    </a:lnTo>
                    <a:lnTo>
                      <a:pt x="76" y="430"/>
                    </a:lnTo>
                    <a:lnTo>
                      <a:pt x="65" y="421"/>
                    </a:lnTo>
                    <a:lnTo>
                      <a:pt x="65" y="421"/>
                    </a:lnTo>
                    <a:lnTo>
                      <a:pt x="53" y="411"/>
                    </a:lnTo>
                    <a:lnTo>
                      <a:pt x="53" y="411"/>
                    </a:lnTo>
                    <a:lnTo>
                      <a:pt x="44" y="399"/>
                    </a:lnTo>
                    <a:lnTo>
                      <a:pt x="35" y="386"/>
                    </a:lnTo>
                    <a:lnTo>
                      <a:pt x="27" y="370"/>
                    </a:lnTo>
                    <a:lnTo>
                      <a:pt x="21" y="355"/>
                    </a:lnTo>
                    <a:lnTo>
                      <a:pt x="15" y="339"/>
                    </a:lnTo>
                    <a:lnTo>
                      <a:pt x="11" y="325"/>
                    </a:lnTo>
                    <a:lnTo>
                      <a:pt x="5" y="299"/>
                    </a:lnTo>
                    <a:lnTo>
                      <a:pt x="5" y="299"/>
                    </a:lnTo>
                    <a:lnTo>
                      <a:pt x="3" y="285"/>
                    </a:lnTo>
                    <a:lnTo>
                      <a:pt x="0" y="269"/>
                    </a:lnTo>
                    <a:lnTo>
                      <a:pt x="0" y="253"/>
                    </a:lnTo>
                    <a:lnTo>
                      <a:pt x="0" y="235"/>
                    </a:lnTo>
                    <a:lnTo>
                      <a:pt x="0" y="218"/>
                    </a:lnTo>
                    <a:lnTo>
                      <a:pt x="3" y="202"/>
                    </a:lnTo>
                    <a:lnTo>
                      <a:pt x="5" y="186"/>
                    </a:lnTo>
                    <a:lnTo>
                      <a:pt x="8" y="172"/>
                    </a:lnTo>
                    <a:lnTo>
                      <a:pt x="8" y="172"/>
                    </a:lnTo>
                    <a:lnTo>
                      <a:pt x="13" y="154"/>
                    </a:lnTo>
                    <a:lnTo>
                      <a:pt x="18" y="139"/>
                    </a:lnTo>
                    <a:lnTo>
                      <a:pt x="24" y="124"/>
                    </a:lnTo>
                    <a:lnTo>
                      <a:pt x="31" y="110"/>
                    </a:lnTo>
                    <a:lnTo>
                      <a:pt x="39" y="98"/>
                    </a:lnTo>
                    <a:lnTo>
                      <a:pt x="48" y="85"/>
                    </a:lnTo>
                    <a:lnTo>
                      <a:pt x="57" y="74"/>
                    </a:lnTo>
                    <a:lnTo>
                      <a:pt x="68" y="64"/>
                    </a:lnTo>
                    <a:lnTo>
                      <a:pt x="68" y="64"/>
                    </a:lnTo>
                    <a:lnTo>
                      <a:pt x="85" y="49"/>
                    </a:lnTo>
                    <a:lnTo>
                      <a:pt x="105" y="36"/>
                    </a:lnTo>
                    <a:lnTo>
                      <a:pt x="124" y="25"/>
                    </a:lnTo>
                    <a:lnTo>
                      <a:pt x="146" y="16"/>
                    </a:lnTo>
                    <a:lnTo>
                      <a:pt x="169" y="9"/>
                    </a:lnTo>
                    <a:lnTo>
                      <a:pt x="193" y="4"/>
                    </a:lnTo>
                    <a:lnTo>
                      <a:pt x="216" y="1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60" y="1"/>
                    </a:lnTo>
                    <a:lnTo>
                      <a:pt x="279" y="2"/>
                    </a:lnTo>
                    <a:lnTo>
                      <a:pt x="298" y="5"/>
                    </a:lnTo>
                    <a:lnTo>
                      <a:pt x="316" y="9"/>
                    </a:lnTo>
                    <a:lnTo>
                      <a:pt x="334" y="14"/>
                    </a:lnTo>
                    <a:lnTo>
                      <a:pt x="352" y="20"/>
                    </a:lnTo>
                    <a:lnTo>
                      <a:pt x="368" y="27"/>
                    </a:lnTo>
                    <a:lnTo>
                      <a:pt x="385" y="35"/>
                    </a:lnTo>
                    <a:lnTo>
                      <a:pt x="401" y="44"/>
                    </a:lnTo>
                    <a:lnTo>
                      <a:pt x="416" y="54"/>
                    </a:lnTo>
                    <a:lnTo>
                      <a:pt x="430" y="65"/>
                    </a:lnTo>
                    <a:lnTo>
                      <a:pt x="445" y="76"/>
                    </a:lnTo>
                    <a:lnTo>
                      <a:pt x="457" y="88"/>
                    </a:lnTo>
                    <a:lnTo>
                      <a:pt x="469" y="102"/>
                    </a:lnTo>
                    <a:lnTo>
                      <a:pt x="480" y="115"/>
                    </a:lnTo>
                    <a:lnTo>
                      <a:pt x="490" y="130"/>
                    </a:lnTo>
                    <a:lnTo>
                      <a:pt x="490" y="130"/>
                    </a:lnTo>
                    <a:lnTo>
                      <a:pt x="492" y="135"/>
                    </a:lnTo>
                    <a:lnTo>
                      <a:pt x="492" y="139"/>
                    </a:lnTo>
                    <a:lnTo>
                      <a:pt x="492" y="143"/>
                    </a:lnTo>
                    <a:lnTo>
                      <a:pt x="491" y="146"/>
                    </a:lnTo>
                    <a:lnTo>
                      <a:pt x="491" y="146"/>
                    </a:lnTo>
                    <a:lnTo>
                      <a:pt x="487" y="150"/>
                    </a:lnTo>
                    <a:lnTo>
                      <a:pt x="483" y="153"/>
                    </a:lnTo>
                    <a:lnTo>
                      <a:pt x="478" y="155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69" y="155"/>
                    </a:lnTo>
                    <a:lnTo>
                      <a:pt x="465" y="154"/>
                    </a:lnTo>
                    <a:lnTo>
                      <a:pt x="462" y="151"/>
                    </a:lnTo>
                    <a:lnTo>
                      <a:pt x="458" y="147"/>
                    </a:lnTo>
                    <a:lnTo>
                      <a:pt x="458" y="147"/>
                    </a:lnTo>
                    <a:lnTo>
                      <a:pt x="450" y="135"/>
                    </a:lnTo>
                    <a:lnTo>
                      <a:pt x="439" y="123"/>
                    </a:lnTo>
                    <a:lnTo>
                      <a:pt x="429" y="112"/>
                    </a:lnTo>
                    <a:lnTo>
                      <a:pt x="419" y="102"/>
                    </a:lnTo>
                    <a:lnTo>
                      <a:pt x="407" y="94"/>
                    </a:lnTo>
                    <a:lnTo>
                      <a:pt x="395" y="85"/>
                    </a:lnTo>
                    <a:lnTo>
                      <a:pt x="383" y="77"/>
                    </a:lnTo>
                    <a:lnTo>
                      <a:pt x="369" y="71"/>
                    </a:lnTo>
                    <a:lnTo>
                      <a:pt x="356" y="65"/>
                    </a:lnTo>
                    <a:lnTo>
                      <a:pt x="342" y="59"/>
                    </a:lnTo>
                    <a:lnTo>
                      <a:pt x="316" y="50"/>
                    </a:lnTo>
                    <a:lnTo>
                      <a:pt x="289" y="42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47" y="34"/>
                    </a:lnTo>
                    <a:lnTo>
                      <a:pt x="232" y="33"/>
                    </a:lnTo>
                    <a:lnTo>
                      <a:pt x="232" y="33"/>
                    </a:lnTo>
                    <a:lnTo>
                      <a:pt x="219" y="34"/>
                    </a:lnTo>
                    <a:lnTo>
                      <a:pt x="207" y="35"/>
                    </a:lnTo>
                    <a:lnTo>
                      <a:pt x="195" y="37"/>
                    </a:lnTo>
                    <a:lnTo>
                      <a:pt x="182" y="40"/>
                    </a:lnTo>
                    <a:lnTo>
                      <a:pt x="169" y="44"/>
                    </a:lnTo>
                    <a:lnTo>
                      <a:pt x="156" y="48"/>
                    </a:lnTo>
                    <a:lnTo>
                      <a:pt x="144" y="53"/>
                    </a:lnTo>
                    <a:lnTo>
                      <a:pt x="133" y="59"/>
                    </a:lnTo>
                    <a:lnTo>
                      <a:pt x="120" y="66"/>
                    </a:lnTo>
                    <a:lnTo>
                      <a:pt x="109" y="74"/>
                    </a:lnTo>
                    <a:lnTo>
                      <a:pt x="99" y="82"/>
                    </a:lnTo>
                    <a:lnTo>
                      <a:pt x="89" y="90"/>
                    </a:lnTo>
                    <a:lnTo>
                      <a:pt x="80" y="100"/>
                    </a:lnTo>
                    <a:lnTo>
                      <a:pt x="72" y="110"/>
                    </a:lnTo>
                    <a:lnTo>
                      <a:pt x="66" y="121"/>
                    </a:lnTo>
                    <a:lnTo>
                      <a:pt x="59" y="133"/>
                    </a:lnTo>
                    <a:lnTo>
                      <a:pt x="59" y="133"/>
                    </a:lnTo>
                    <a:lnTo>
                      <a:pt x="53" y="147"/>
                    </a:lnTo>
                    <a:lnTo>
                      <a:pt x="48" y="163"/>
                    </a:lnTo>
                    <a:lnTo>
                      <a:pt x="44" y="178"/>
                    </a:lnTo>
                    <a:lnTo>
                      <a:pt x="41" y="195"/>
                    </a:lnTo>
                    <a:lnTo>
                      <a:pt x="39" y="210"/>
                    </a:lnTo>
                    <a:lnTo>
                      <a:pt x="38" y="227"/>
                    </a:lnTo>
                    <a:lnTo>
                      <a:pt x="37" y="242"/>
                    </a:lnTo>
                    <a:lnTo>
                      <a:pt x="38" y="259"/>
                    </a:lnTo>
                    <a:lnTo>
                      <a:pt x="39" y="274"/>
                    </a:lnTo>
                    <a:lnTo>
                      <a:pt x="42" y="290"/>
                    </a:lnTo>
                    <a:lnTo>
                      <a:pt x="45" y="304"/>
                    </a:lnTo>
                    <a:lnTo>
                      <a:pt x="49" y="320"/>
                    </a:lnTo>
                    <a:lnTo>
                      <a:pt x="54" y="334"/>
                    </a:lnTo>
                    <a:lnTo>
                      <a:pt x="60" y="348"/>
                    </a:lnTo>
                    <a:lnTo>
                      <a:pt x="68" y="361"/>
                    </a:lnTo>
                    <a:lnTo>
                      <a:pt x="76" y="373"/>
                    </a:lnTo>
                    <a:lnTo>
                      <a:pt x="76" y="373"/>
                    </a:lnTo>
                    <a:lnTo>
                      <a:pt x="87" y="389"/>
                    </a:lnTo>
                    <a:lnTo>
                      <a:pt x="101" y="402"/>
                    </a:lnTo>
                    <a:lnTo>
                      <a:pt x="101" y="402"/>
                    </a:lnTo>
                    <a:lnTo>
                      <a:pt x="112" y="416"/>
                    </a:lnTo>
                    <a:lnTo>
                      <a:pt x="121" y="428"/>
                    </a:lnTo>
                    <a:lnTo>
                      <a:pt x="122" y="429"/>
                    </a:lnTo>
                    <a:lnTo>
                      <a:pt x="123" y="430"/>
                    </a:lnTo>
                    <a:lnTo>
                      <a:pt x="123" y="430"/>
                    </a:lnTo>
                    <a:lnTo>
                      <a:pt x="125" y="431"/>
                    </a:lnTo>
                    <a:lnTo>
                      <a:pt x="128" y="434"/>
                    </a:lnTo>
                    <a:lnTo>
                      <a:pt x="130" y="440"/>
                    </a:lnTo>
                    <a:lnTo>
                      <a:pt x="131" y="446"/>
                    </a:lnTo>
                    <a:lnTo>
                      <a:pt x="130" y="451"/>
                    </a:lnTo>
                    <a:lnTo>
                      <a:pt x="130" y="451"/>
                    </a:lnTo>
                    <a:lnTo>
                      <a:pt x="129" y="455"/>
                    </a:lnTo>
                    <a:lnTo>
                      <a:pt x="125" y="458"/>
                    </a:lnTo>
                    <a:lnTo>
                      <a:pt x="123" y="460"/>
                    </a:lnTo>
                    <a:lnTo>
                      <a:pt x="121" y="462"/>
                    </a:lnTo>
                    <a:lnTo>
                      <a:pt x="117" y="463"/>
                    </a:lnTo>
                    <a:lnTo>
                      <a:pt x="114" y="463"/>
                    </a:lnTo>
                    <a:lnTo>
                      <a:pt x="110" y="46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514" name="Freeform 59"/>
            <p:cNvSpPr>
              <a:spLocks noEditPoints="1"/>
            </p:cNvSpPr>
            <p:nvPr/>
          </p:nvSpPr>
          <p:spPr bwMode="auto">
            <a:xfrm rot="10800000" flipV="1">
              <a:off x="776864" y="1222998"/>
              <a:ext cx="3249103" cy="60959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11" y="11"/>
                </a:cxn>
                <a:cxn ang="0">
                  <a:pos x="19" y="12"/>
                </a:cxn>
                <a:cxn ang="0">
                  <a:pos x="37" y="12"/>
                </a:cxn>
                <a:cxn ang="0">
                  <a:pos x="71" y="11"/>
                </a:cxn>
                <a:cxn ang="0">
                  <a:pos x="71" y="11"/>
                </a:cxn>
                <a:cxn ang="0">
                  <a:pos x="93" y="9"/>
                </a:cxn>
                <a:cxn ang="0">
                  <a:pos x="115" y="11"/>
                </a:cxn>
                <a:cxn ang="0">
                  <a:pos x="139" y="11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59" y="8"/>
                </a:cxn>
                <a:cxn ang="0">
                  <a:pos x="157" y="5"/>
                </a:cxn>
                <a:cxn ang="0">
                  <a:pos x="157" y="5"/>
                </a:cxn>
                <a:cxn ang="0">
                  <a:pos x="136" y="5"/>
                </a:cxn>
                <a:cxn ang="0">
                  <a:pos x="115" y="5"/>
                </a:cxn>
                <a:cxn ang="0">
                  <a:pos x="73" y="5"/>
                </a:cxn>
                <a:cxn ang="0">
                  <a:pos x="73" y="5"/>
                </a:cxn>
                <a:cxn ang="0">
                  <a:pos x="53" y="6"/>
                </a:cxn>
                <a:cxn ang="0">
                  <a:pos x="34" y="8"/>
                </a:cxn>
                <a:cxn ang="0">
                  <a:pos x="34" y="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7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7" y="6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161" h="12">
                  <a:moveTo>
                    <a:pt x="0" y="1"/>
                  </a:moveTo>
                  <a:lnTo>
                    <a:pt x="0" y="1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11" y="11"/>
                  </a:lnTo>
                  <a:lnTo>
                    <a:pt x="19" y="12"/>
                  </a:lnTo>
                  <a:lnTo>
                    <a:pt x="37" y="12"/>
                  </a:lnTo>
                  <a:lnTo>
                    <a:pt x="71" y="11"/>
                  </a:lnTo>
                  <a:lnTo>
                    <a:pt x="71" y="11"/>
                  </a:lnTo>
                  <a:lnTo>
                    <a:pt x="93" y="9"/>
                  </a:lnTo>
                  <a:lnTo>
                    <a:pt x="115" y="11"/>
                  </a:lnTo>
                  <a:lnTo>
                    <a:pt x="139" y="11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59" y="8"/>
                  </a:lnTo>
                  <a:lnTo>
                    <a:pt x="157" y="5"/>
                  </a:lnTo>
                  <a:lnTo>
                    <a:pt x="157" y="5"/>
                  </a:lnTo>
                  <a:lnTo>
                    <a:pt x="136" y="5"/>
                  </a:lnTo>
                  <a:lnTo>
                    <a:pt x="115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53" y="6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5"/>
                  </a:lnTo>
                  <a:lnTo>
                    <a:pt x="7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7" y="6"/>
                  </a:move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rgbClr val="00579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15" name="TextBox 29"/>
            <p:cNvSpPr txBox="1"/>
            <p:nvPr/>
          </p:nvSpPr>
          <p:spPr>
            <a:xfrm>
              <a:off x="1239106" y="702374"/>
              <a:ext cx="262377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60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这里可以是标题</a:t>
              </a:r>
              <a:endParaRPr lang="zh-CN" altLang="en-US" sz="2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 dir="u"/>
      </p:transition>
    </mc:Choice>
    <mc:Fallback>
      <p:transition spd="slow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>
            <a:off x="2331720" y="1930416"/>
            <a:ext cx="5394960" cy="1444320"/>
          </a:xfrm>
          <a:custGeom>
            <a:avLst/>
            <a:gdLst>
              <a:gd name="connsiteX0" fmla="*/ 0 w 4645152"/>
              <a:gd name="connsiteY0" fmla="*/ 0 h 1243584"/>
              <a:gd name="connsiteX1" fmla="*/ 393192 w 4645152"/>
              <a:gd name="connsiteY1" fmla="*/ 18288 h 1243584"/>
              <a:gd name="connsiteX2" fmla="*/ 1014984 w 4645152"/>
              <a:gd name="connsiteY2" fmla="*/ 173736 h 1243584"/>
              <a:gd name="connsiteX3" fmla="*/ 1737360 w 4645152"/>
              <a:gd name="connsiteY3" fmla="*/ 411480 h 1243584"/>
              <a:gd name="connsiteX4" fmla="*/ 2468880 w 4645152"/>
              <a:gd name="connsiteY4" fmla="*/ 676656 h 1243584"/>
              <a:gd name="connsiteX5" fmla="*/ 3008376 w 4645152"/>
              <a:gd name="connsiteY5" fmla="*/ 877824 h 1243584"/>
              <a:gd name="connsiteX6" fmla="*/ 3483864 w 4645152"/>
              <a:gd name="connsiteY6" fmla="*/ 1033272 h 1243584"/>
              <a:gd name="connsiteX7" fmla="*/ 3977640 w 4645152"/>
              <a:gd name="connsiteY7" fmla="*/ 1161288 h 1243584"/>
              <a:gd name="connsiteX8" fmla="*/ 4645152 w 4645152"/>
              <a:gd name="connsiteY8" fmla="*/ 1243584 h 1243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45152" h="1243584">
                <a:moveTo>
                  <a:pt x="0" y="0"/>
                </a:moveTo>
                <a:lnTo>
                  <a:pt x="393192" y="18288"/>
                </a:lnTo>
                <a:cubicBezTo>
                  <a:pt x="562356" y="47244"/>
                  <a:pt x="790956" y="108204"/>
                  <a:pt x="1014984" y="173736"/>
                </a:cubicBezTo>
                <a:cubicBezTo>
                  <a:pt x="1239012" y="239268"/>
                  <a:pt x="1495044" y="327660"/>
                  <a:pt x="1737360" y="411480"/>
                </a:cubicBezTo>
                <a:cubicBezTo>
                  <a:pt x="1979676" y="495300"/>
                  <a:pt x="2468880" y="676656"/>
                  <a:pt x="2468880" y="676656"/>
                </a:cubicBezTo>
                <a:lnTo>
                  <a:pt x="3008376" y="877824"/>
                </a:lnTo>
                <a:cubicBezTo>
                  <a:pt x="3177540" y="937260"/>
                  <a:pt x="3322320" y="986028"/>
                  <a:pt x="3483864" y="1033272"/>
                </a:cubicBezTo>
                <a:cubicBezTo>
                  <a:pt x="3645408" y="1080516"/>
                  <a:pt x="3784092" y="1126236"/>
                  <a:pt x="3977640" y="1161288"/>
                </a:cubicBezTo>
                <a:cubicBezTo>
                  <a:pt x="4171188" y="1196340"/>
                  <a:pt x="4408170" y="1219962"/>
                  <a:pt x="4645152" y="1243584"/>
                </a:cubicBezTo>
              </a:path>
            </a:pathLst>
          </a:custGeom>
          <a:noFill/>
          <a:ln w="25400">
            <a:solidFill>
              <a:srgbClr val="005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5" name="任意多边形 4"/>
          <p:cNvSpPr/>
          <p:nvPr/>
        </p:nvSpPr>
        <p:spPr>
          <a:xfrm flipV="1">
            <a:off x="2331720" y="4082736"/>
            <a:ext cx="5394960" cy="1437240"/>
          </a:xfrm>
          <a:custGeom>
            <a:avLst/>
            <a:gdLst>
              <a:gd name="connsiteX0" fmla="*/ 0 w 4645152"/>
              <a:gd name="connsiteY0" fmla="*/ 0 h 1243584"/>
              <a:gd name="connsiteX1" fmla="*/ 393192 w 4645152"/>
              <a:gd name="connsiteY1" fmla="*/ 18288 h 1243584"/>
              <a:gd name="connsiteX2" fmla="*/ 1014984 w 4645152"/>
              <a:gd name="connsiteY2" fmla="*/ 173736 h 1243584"/>
              <a:gd name="connsiteX3" fmla="*/ 1737360 w 4645152"/>
              <a:gd name="connsiteY3" fmla="*/ 411480 h 1243584"/>
              <a:gd name="connsiteX4" fmla="*/ 2468880 w 4645152"/>
              <a:gd name="connsiteY4" fmla="*/ 676656 h 1243584"/>
              <a:gd name="connsiteX5" fmla="*/ 3008376 w 4645152"/>
              <a:gd name="connsiteY5" fmla="*/ 877824 h 1243584"/>
              <a:gd name="connsiteX6" fmla="*/ 3483864 w 4645152"/>
              <a:gd name="connsiteY6" fmla="*/ 1033272 h 1243584"/>
              <a:gd name="connsiteX7" fmla="*/ 3977640 w 4645152"/>
              <a:gd name="connsiteY7" fmla="*/ 1161288 h 1243584"/>
              <a:gd name="connsiteX8" fmla="*/ 4645152 w 4645152"/>
              <a:gd name="connsiteY8" fmla="*/ 1243584 h 1243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45152" h="1243584">
                <a:moveTo>
                  <a:pt x="0" y="0"/>
                </a:moveTo>
                <a:lnTo>
                  <a:pt x="393192" y="18288"/>
                </a:lnTo>
                <a:cubicBezTo>
                  <a:pt x="562356" y="47244"/>
                  <a:pt x="790956" y="108204"/>
                  <a:pt x="1014984" y="173736"/>
                </a:cubicBezTo>
                <a:cubicBezTo>
                  <a:pt x="1239012" y="239268"/>
                  <a:pt x="1495044" y="327660"/>
                  <a:pt x="1737360" y="411480"/>
                </a:cubicBezTo>
                <a:cubicBezTo>
                  <a:pt x="1979676" y="495300"/>
                  <a:pt x="2468880" y="676656"/>
                  <a:pt x="2468880" y="676656"/>
                </a:cubicBezTo>
                <a:lnTo>
                  <a:pt x="3008376" y="877824"/>
                </a:lnTo>
                <a:cubicBezTo>
                  <a:pt x="3177540" y="937260"/>
                  <a:pt x="3322320" y="986028"/>
                  <a:pt x="3483864" y="1033272"/>
                </a:cubicBezTo>
                <a:cubicBezTo>
                  <a:pt x="3645408" y="1080516"/>
                  <a:pt x="3784092" y="1126236"/>
                  <a:pt x="3977640" y="1161288"/>
                </a:cubicBezTo>
                <a:cubicBezTo>
                  <a:pt x="4171188" y="1196340"/>
                  <a:pt x="4408170" y="1219962"/>
                  <a:pt x="4645152" y="1243584"/>
                </a:cubicBezTo>
              </a:path>
            </a:pathLst>
          </a:custGeom>
          <a:noFill/>
          <a:ln w="25400">
            <a:solidFill>
              <a:srgbClr val="005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cxnSp>
        <p:nvCxnSpPr>
          <p:cNvPr id="8" name="直接连接符 7"/>
          <p:cNvCxnSpPr>
            <a:endCxn id="4" idx="5"/>
          </p:cNvCxnSpPr>
          <p:nvPr/>
        </p:nvCxnSpPr>
        <p:spPr>
          <a:xfrm>
            <a:off x="2331720" y="2893092"/>
            <a:ext cx="3493980" cy="56844"/>
          </a:xfrm>
          <a:prstGeom prst="line">
            <a:avLst/>
          </a:prstGeom>
          <a:ln w="25400">
            <a:solidFill>
              <a:srgbClr val="00579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2246376" y="4482651"/>
            <a:ext cx="3493980" cy="56844"/>
          </a:xfrm>
          <a:prstGeom prst="line">
            <a:avLst/>
          </a:prstGeom>
          <a:ln w="25400">
            <a:solidFill>
              <a:srgbClr val="00579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246376" y="3686911"/>
            <a:ext cx="3493980" cy="56844"/>
          </a:xfrm>
          <a:prstGeom prst="line">
            <a:avLst/>
          </a:prstGeom>
          <a:ln w="25400">
            <a:solidFill>
              <a:srgbClr val="00579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/>
          <p:cNvGrpSpPr/>
          <p:nvPr/>
        </p:nvGrpSpPr>
        <p:grpSpPr>
          <a:xfrm>
            <a:off x="2444342" y="3139831"/>
            <a:ext cx="387976" cy="397675"/>
            <a:chOff x="3282950" y="1154113"/>
            <a:chExt cx="698501" cy="715963"/>
          </a:xfrm>
          <a:solidFill>
            <a:srgbClr val="005790"/>
          </a:solidFill>
        </p:grpSpPr>
        <p:sp>
          <p:nvSpPr>
            <p:cNvPr id="12" name="Freeform 905"/>
            <p:cNvSpPr/>
            <p:nvPr/>
          </p:nvSpPr>
          <p:spPr bwMode="auto">
            <a:xfrm>
              <a:off x="3324225" y="1268413"/>
              <a:ext cx="55563" cy="153988"/>
            </a:xfrm>
            <a:custGeom>
              <a:avLst/>
              <a:gdLst/>
              <a:ahLst/>
              <a:cxnLst>
                <a:cxn ang="0">
                  <a:pos x="96" y="3"/>
                </a:cxn>
                <a:cxn ang="0">
                  <a:pos x="96" y="3"/>
                </a:cxn>
                <a:cxn ang="0">
                  <a:pos x="86" y="18"/>
                </a:cxn>
                <a:cxn ang="0">
                  <a:pos x="77" y="35"/>
                </a:cxn>
                <a:cxn ang="0">
                  <a:pos x="70" y="51"/>
                </a:cxn>
                <a:cxn ang="0">
                  <a:pos x="63" y="69"/>
                </a:cxn>
                <a:cxn ang="0">
                  <a:pos x="50" y="104"/>
                </a:cxn>
                <a:cxn ang="0">
                  <a:pos x="39" y="138"/>
                </a:cxn>
                <a:cxn ang="0">
                  <a:pos x="39" y="138"/>
                </a:cxn>
                <a:cxn ang="0">
                  <a:pos x="27" y="174"/>
                </a:cxn>
                <a:cxn ang="0">
                  <a:pos x="15" y="210"/>
                </a:cxn>
                <a:cxn ang="0">
                  <a:pos x="10" y="229"/>
                </a:cxn>
                <a:cxn ang="0">
                  <a:pos x="5" y="247"/>
                </a:cxn>
                <a:cxn ang="0">
                  <a:pos x="2" y="266"/>
                </a:cxn>
                <a:cxn ang="0">
                  <a:pos x="0" y="285"/>
                </a:cxn>
                <a:cxn ang="0">
                  <a:pos x="0" y="285"/>
                </a:cxn>
                <a:cxn ang="0">
                  <a:pos x="1" y="287"/>
                </a:cxn>
                <a:cxn ang="0">
                  <a:pos x="2" y="288"/>
                </a:cxn>
                <a:cxn ang="0">
                  <a:pos x="3" y="289"/>
                </a:cxn>
                <a:cxn ang="0">
                  <a:pos x="5" y="290"/>
                </a:cxn>
                <a:cxn ang="0">
                  <a:pos x="6" y="289"/>
                </a:cxn>
                <a:cxn ang="0">
                  <a:pos x="8" y="288"/>
                </a:cxn>
                <a:cxn ang="0">
                  <a:pos x="9" y="287"/>
                </a:cxn>
                <a:cxn ang="0">
                  <a:pos x="10" y="285"/>
                </a:cxn>
                <a:cxn ang="0">
                  <a:pos x="10" y="285"/>
                </a:cxn>
                <a:cxn ang="0">
                  <a:pos x="11" y="266"/>
                </a:cxn>
                <a:cxn ang="0">
                  <a:pos x="15" y="247"/>
                </a:cxn>
                <a:cxn ang="0">
                  <a:pos x="19" y="230"/>
                </a:cxn>
                <a:cxn ang="0">
                  <a:pos x="25" y="211"/>
                </a:cxn>
                <a:cxn ang="0">
                  <a:pos x="36" y="176"/>
                </a:cxn>
                <a:cxn ang="0">
                  <a:pos x="48" y="141"/>
                </a:cxn>
                <a:cxn ang="0">
                  <a:pos x="48" y="141"/>
                </a:cxn>
                <a:cxn ang="0">
                  <a:pos x="60" y="107"/>
                </a:cxn>
                <a:cxn ang="0">
                  <a:pos x="71" y="72"/>
                </a:cxn>
                <a:cxn ang="0">
                  <a:pos x="78" y="55"/>
                </a:cxn>
                <a:cxn ang="0">
                  <a:pos x="86" y="39"/>
                </a:cxn>
                <a:cxn ang="0">
                  <a:pos x="94" y="22"/>
                </a:cxn>
                <a:cxn ang="0">
                  <a:pos x="104" y="8"/>
                </a:cxn>
                <a:cxn ang="0">
                  <a:pos x="104" y="8"/>
                </a:cxn>
                <a:cxn ang="0">
                  <a:pos x="105" y="6"/>
                </a:cxn>
                <a:cxn ang="0">
                  <a:pos x="104" y="4"/>
                </a:cxn>
                <a:cxn ang="0">
                  <a:pos x="104" y="3"/>
                </a:cxn>
                <a:cxn ang="0">
                  <a:pos x="102" y="2"/>
                </a:cxn>
                <a:cxn ang="0">
                  <a:pos x="99" y="0"/>
                </a:cxn>
                <a:cxn ang="0">
                  <a:pos x="97" y="2"/>
                </a:cxn>
                <a:cxn ang="0">
                  <a:pos x="96" y="3"/>
                </a:cxn>
                <a:cxn ang="0">
                  <a:pos x="96" y="3"/>
                </a:cxn>
              </a:cxnLst>
              <a:rect l="0" t="0" r="r" b="b"/>
              <a:pathLst>
                <a:path w="105" h="290">
                  <a:moveTo>
                    <a:pt x="96" y="3"/>
                  </a:moveTo>
                  <a:lnTo>
                    <a:pt x="96" y="3"/>
                  </a:lnTo>
                  <a:lnTo>
                    <a:pt x="86" y="18"/>
                  </a:lnTo>
                  <a:lnTo>
                    <a:pt x="77" y="35"/>
                  </a:lnTo>
                  <a:lnTo>
                    <a:pt x="70" y="51"/>
                  </a:lnTo>
                  <a:lnTo>
                    <a:pt x="63" y="69"/>
                  </a:lnTo>
                  <a:lnTo>
                    <a:pt x="50" y="104"/>
                  </a:lnTo>
                  <a:lnTo>
                    <a:pt x="39" y="138"/>
                  </a:lnTo>
                  <a:lnTo>
                    <a:pt x="39" y="138"/>
                  </a:lnTo>
                  <a:lnTo>
                    <a:pt x="27" y="174"/>
                  </a:lnTo>
                  <a:lnTo>
                    <a:pt x="15" y="210"/>
                  </a:lnTo>
                  <a:lnTo>
                    <a:pt x="10" y="229"/>
                  </a:lnTo>
                  <a:lnTo>
                    <a:pt x="5" y="247"/>
                  </a:lnTo>
                  <a:lnTo>
                    <a:pt x="2" y="266"/>
                  </a:lnTo>
                  <a:lnTo>
                    <a:pt x="0" y="285"/>
                  </a:lnTo>
                  <a:lnTo>
                    <a:pt x="0" y="285"/>
                  </a:lnTo>
                  <a:lnTo>
                    <a:pt x="1" y="287"/>
                  </a:lnTo>
                  <a:lnTo>
                    <a:pt x="2" y="288"/>
                  </a:lnTo>
                  <a:lnTo>
                    <a:pt x="3" y="289"/>
                  </a:lnTo>
                  <a:lnTo>
                    <a:pt x="5" y="290"/>
                  </a:lnTo>
                  <a:lnTo>
                    <a:pt x="6" y="289"/>
                  </a:lnTo>
                  <a:lnTo>
                    <a:pt x="8" y="288"/>
                  </a:lnTo>
                  <a:lnTo>
                    <a:pt x="9" y="287"/>
                  </a:lnTo>
                  <a:lnTo>
                    <a:pt x="10" y="285"/>
                  </a:lnTo>
                  <a:lnTo>
                    <a:pt x="10" y="285"/>
                  </a:lnTo>
                  <a:lnTo>
                    <a:pt x="11" y="266"/>
                  </a:lnTo>
                  <a:lnTo>
                    <a:pt x="15" y="247"/>
                  </a:lnTo>
                  <a:lnTo>
                    <a:pt x="19" y="230"/>
                  </a:lnTo>
                  <a:lnTo>
                    <a:pt x="25" y="211"/>
                  </a:lnTo>
                  <a:lnTo>
                    <a:pt x="36" y="176"/>
                  </a:lnTo>
                  <a:lnTo>
                    <a:pt x="48" y="141"/>
                  </a:lnTo>
                  <a:lnTo>
                    <a:pt x="48" y="141"/>
                  </a:lnTo>
                  <a:lnTo>
                    <a:pt x="60" y="107"/>
                  </a:lnTo>
                  <a:lnTo>
                    <a:pt x="71" y="72"/>
                  </a:lnTo>
                  <a:lnTo>
                    <a:pt x="78" y="55"/>
                  </a:lnTo>
                  <a:lnTo>
                    <a:pt x="86" y="39"/>
                  </a:lnTo>
                  <a:lnTo>
                    <a:pt x="94" y="22"/>
                  </a:lnTo>
                  <a:lnTo>
                    <a:pt x="104" y="8"/>
                  </a:lnTo>
                  <a:lnTo>
                    <a:pt x="104" y="8"/>
                  </a:lnTo>
                  <a:lnTo>
                    <a:pt x="105" y="6"/>
                  </a:lnTo>
                  <a:lnTo>
                    <a:pt x="104" y="4"/>
                  </a:lnTo>
                  <a:lnTo>
                    <a:pt x="104" y="3"/>
                  </a:lnTo>
                  <a:lnTo>
                    <a:pt x="102" y="2"/>
                  </a:lnTo>
                  <a:lnTo>
                    <a:pt x="99" y="0"/>
                  </a:lnTo>
                  <a:lnTo>
                    <a:pt x="97" y="2"/>
                  </a:lnTo>
                  <a:lnTo>
                    <a:pt x="96" y="3"/>
                  </a:lnTo>
                  <a:lnTo>
                    <a:pt x="9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" name="Freeform 906"/>
            <p:cNvSpPr/>
            <p:nvPr/>
          </p:nvSpPr>
          <p:spPr bwMode="auto">
            <a:xfrm>
              <a:off x="3325813" y="1239838"/>
              <a:ext cx="88900" cy="280988"/>
            </a:xfrm>
            <a:custGeom>
              <a:avLst/>
              <a:gdLst/>
              <a:ahLst/>
              <a:cxnLst>
                <a:cxn ang="0">
                  <a:pos x="156" y="4"/>
                </a:cxn>
                <a:cxn ang="0">
                  <a:pos x="152" y="37"/>
                </a:cxn>
                <a:cxn ang="0">
                  <a:pos x="143" y="70"/>
                </a:cxn>
                <a:cxn ang="0">
                  <a:pos x="121" y="134"/>
                </a:cxn>
                <a:cxn ang="0">
                  <a:pos x="108" y="168"/>
                </a:cxn>
                <a:cxn ang="0">
                  <a:pos x="82" y="235"/>
                </a:cxn>
                <a:cxn ang="0">
                  <a:pos x="68" y="268"/>
                </a:cxn>
                <a:cxn ang="0">
                  <a:pos x="58" y="301"/>
                </a:cxn>
                <a:cxn ang="0">
                  <a:pos x="38" y="399"/>
                </a:cxn>
                <a:cxn ang="0">
                  <a:pos x="35" y="416"/>
                </a:cxn>
                <a:cxn ang="0">
                  <a:pos x="26" y="446"/>
                </a:cxn>
                <a:cxn ang="0">
                  <a:pos x="20" y="461"/>
                </a:cxn>
                <a:cxn ang="0">
                  <a:pos x="11" y="492"/>
                </a:cxn>
                <a:cxn ang="0">
                  <a:pos x="2" y="522"/>
                </a:cxn>
                <a:cxn ang="0">
                  <a:pos x="0" y="524"/>
                </a:cxn>
                <a:cxn ang="0">
                  <a:pos x="1" y="528"/>
                </a:cxn>
                <a:cxn ang="0">
                  <a:pos x="1" y="529"/>
                </a:cxn>
                <a:cxn ang="0">
                  <a:pos x="3" y="531"/>
                </a:cxn>
                <a:cxn ang="0">
                  <a:pos x="7" y="531"/>
                </a:cxn>
                <a:cxn ang="0">
                  <a:pos x="9" y="529"/>
                </a:cxn>
                <a:cxn ang="0">
                  <a:pos x="18" y="505"/>
                </a:cxn>
                <a:cxn ang="0">
                  <a:pos x="23" y="480"/>
                </a:cxn>
                <a:cxn ang="0">
                  <a:pos x="29" y="462"/>
                </a:cxn>
                <a:cxn ang="0">
                  <a:pos x="41" y="428"/>
                </a:cxn>
                <a:cxn ang="0">
                  <a:pos x="46" y="410"/>
                </a:cxn>
                <a:cxn ang="0">
                  <a:pos x="59" y="341"/>
                </a:cxn>
                <a:cxn ang="0">
                  <a:pos x="71" y="288"/>
                </a:cxn>
                <a:cxn ang="0">
                  <a:pos x="77" y="271"/>
                </a:cxn>
                <a:cxn ang="0">
                  <a:pos x="105" y="200"/>
                </a:cxn>
                <a:cxn ang="0">
                  <a:pos x="132" y="129"/>
                </a:cxn>
                <a:cxn ang="0">
                  <a:pos x="143" y="98"/>
                </a:cxn>
                <a:cxn ang="0">
                  <a:pos x="158" y="51"/>
                </a:cxn>
                <a:cxn ang="0">
                  <a:pos x="164" y="20"/>
                </a:cxn>
                <a:cxn ang="0">
                  <a:pos x="166" y="4"/>
                </a:cxn>
                <a:cxn ang="0">
                  <a:pos x="164" y="1"/>
                </a:cxn>
                <a:cxn ang="0">
                  <a:pos x="161" y="0"/>
                </a:cxn>
                <a:cxn ang="0">
                  <a:pos x="158" y="1"/>
                </a:cxn>
                <a:cxn ang="0">
                  <a:pos x="156" y="4"/>
                </a:cxn>
              </a:cxnLst>
              <a:rect l="0" t="0" r="r" b="b"/>
              <a:pathLst>
                <a:path w="166" h="531">
                  <a:moveTo>
                    <a:pt x="156" y="4"/>
                  </a:moveTo>
                  <a:lnTo>
                    <a:pt x="156" y="4"/>
                  </a:lnTo>
                  <a:lnTo>
                    <a:pt x="155" y="20"/>
                  </a:lnTo>
                  <a:lnTo>
                    <a:pt x="152" y="37"/>
                  </a:lnTo>
                  <a:lnTo>
                    <a:pt x="148" y="53"/>
                  </a:lnTo>
                  <a:lnTo>
                    <a:pt x="143" y="70"/>
                  </a:lnTo>
                  <a:lnTo>
                    <a:pt x="132" y="103"/>
                  </a:lnTo>
                  <a:lnTo>
                    <a:pt x="121" y="134"/>
                  </a:lnTo>
                  <a:lnTo>
                    <a:pt x="121" y="134"/>
                  </a:lnTo>
                  <a:lnTo>
                    <a:pt x="108" y="168"/>
                  </a:lnTo>
                  <a:lnTo>
                    <a:pt x="95" y="202"/>
                  </a:lnTo>
                  <a:lnTo>
                    <a:pt x="82" y="235"/>
                  </a:lnTo>
                  <a:lnTo>
                    <a:pt x="68" y="268"/>
                  </a:lnTo>
                  <a:lnTo>
                    <a:pt x="68" y="268"/>
                  </a:lnTo>
                  <a:lnTo>
                    <a:pt x="63" y="285"/>
                  </a:lnTo>
                  <a:lnTo>
                    <a:pt x="58" y="301"/>
                  </a:lnTo>
                  <a:lnTo>
                    <a:pt x="51" y="333"/>
                  </a:lnTo>
                  <a:lnTo>
                    <a:pt x="38" y="399"/>
                  </a:lnTo>
                  <a:lnTo>
                    <a:pt x="38" y="399"/>
                  </a:lnTo>
                  <a:lnTo>
                    <a:pt x="35" y="416"/>
                  </a:lnTo>
                  <a:lnTo>
                    <a:pt x="31" y="431"/>
                  </a:lnTo>
                  <a:lnTo>
                    <a:pt x="26" y="446"/>
                  </a:lnTo>
                  <a:lnTo>
                    <a:pt x="20" y="461"/>
                  </a:lnTo>
                  <a:lnTo>
                    <a:pt x="20" y="461"/>
                  </a:lnTo>
                  <a:lnTo>
                    <a:pt x="15" y="476"/>
                  </a:lnTo>
                  <a:lnTo>
                    <a:pt x="11" y="492"/>
                  </a:lnTo>
                  <a:lnTo>
                    <a:pt x="7" y="507"/>
                  </a:lnTo>
                  <a:lnTo>
                    <a:pt x="2" y="522"/>
                  </a:lnTo>
                  <a:lnTo>
                    <a:pt x="2" y="522"/>
                  </a:lnTo>
                  <a:lnTo>
                    <a:pt x="0" y="524"/>
                  </a:lnTo>
                  <a:lnTo>
                    <a:pt x="0" y="526"/>
                  </a:lnTo>
                  <a:lnTo>
                    <a:pt x="1" y="528"/>
                  </a:lnTo>
                  <a:lnTo>
                    <a:pt x="1" y="528"/>
                  </a:lnTo>
                  <a:lnTo>
                    <a:pt x="1" y="529"/>
                  </a:lnTo>
                  <a:lnTo>
                    <a:pt x="1" y="529"/>
                  </a:lnTo>
                  <a:lnTo>
                    <a:pt x="3" y="531"/>
                  </a:lnTo>
                  <a:lnTo>
                    <a:pt x="5" y="531"/>
                  </a:lnTo>
                  <a:lnTo>
                    <a:pt x="7" y="531"/>
                  </a:lnTo>
                  <a:lnTo>
                    <a:pt x="9" y="529"/>
                  </a:lnTo>
                  <a:lnTo>
                    <a:pt x="9" y="529"/>
                  </a:lnTo>
                  <a:lnTo>
                    <a:pt x="13" y="517"/>
                  </a:lnTo>
                  <a:lnTo>
                    <a:pt x="18" y="505"/>
                  </a:lnTo>
                  <a:lnTo>
                    <a:pt x="20" y="492"/>
                  </a:lnTo>
                  <a:lnTo>
                    <a:pt x="23" y="480"/>
                  </a:lnTo>
                  <a:lnTo>
                    <a:pt x="23" y="480"/>
                  </a:lnTo>
                  <a:lnTo>
                    <a:pt x="29" y="462"/>
                  </a:lnTo>
                  <a:lnTo>
                    <a:pt x="35" y="446"/>
                  </a:lnTo>
                  <a:lnTo>
                    <a:pt x="41" y="428"/>
                  </a:lnTo>
                  <a:lnTo>
                    <a:pt x="46" y="410"/>
                  </a:lnTo>
                  <a:lnTo>
                    <a:pt x="46" y="410"/>
                  </a:lnTo>
                  <a:lnTo>
                    <a:pt x="53" y="375"/>
                  </a:lnTo>
                  <a:lnTo>
                    <a:pt x="59" y="341"/>
                  </a:lnTo>
                  <a:lnTo>
                    <a:pt x="67" y="305"/>
                  </a:lnTo>
                  <a:lnTo>
                    <a:pt x="71" y="288"/>
                  </a:lnTo>
                  <a:lnTo>
                    <a:pt x="77" y="271"/>
                  </a:lnTo>
                  <a:lnTo>
                    <a:pt x="77" y="271"/>
                  </a:lnTo>
                  <a:lnTo>
                    <a:pt x="91" y="235"/>
                  </a:lnTo>
                  <a:lnTo>
                    <a:pt x="105" y="200"/>
                  </a:lnTo>
                  <a:lnTo>
                    <a:pt x="120" y="165"/>
                  </a:lnTo>
                  <a:lnTo>
                    <a:pt x="132" y="129"/>
                  </a:lnTo>
                  <a:lnTo>
                    <a:pt x="132" y="129"/>
                  </a:lnTo>
                  <a:lnTo>
                    <a:pt x="143" y="98"/>
                  </a:lnTo>
                  <a:lnTo>
                    <a:pt x="154" y="67"/>
                  </a:lnTo>
                  <a:lnTo>
                    <a:pt x="158" y="51"/>
                  </a:lnTo>
                  <a:lnTo>
                    <a:pt x="162" y="36"/>
                  </a:lnTo>
                  <a:lnTo>
                    <a:pt x="164" y="20"/>
                  </a:lnTo>
                  <a:lnTo>
                    <a:pt x="166" y="4"/>
                  </a:lnTo>
                  <a:lnTo>
                    <a:pt x="166" y="4"/>
                  </a:lnTo>
                  <a:lnTo>
                    <a:pt x="165" y="2"/>
                  </a:lnTo>
                  <a:lnTo>
                    <a:pt x="164" y="1"/>
                  </a:lnTo>
                  <a:lnTo>
                    <a:pt x="163" y="0"/>
                  </a:lnTo>
                  <a:lnTo>
                    <a:pt x="161" y="0"/>
                  </a:lnTo>
                  <a:lnTo>
                    <a:pt x="160" y="0"/>
                  </a:lnTo>
                  <a:lnTo>
                    <a:pt x="158" y="1"/>
                  </a:lnTo>
                  <a:lnTo>
                    <a:pt x="157" y="2"/>
                  </a:lnTo>
                  <a:lnTo>
                    <a:pt x="156" y="4"/>
                  </a:lnTo>
                  <a:lnTo>
                    <a:pt x="156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" name="Freeform 907"/>
            <p:cNvSpPr/>
            <p:nvPr/>
          </p:nvSpPr>
          <p:spPr bwMode="auto">
            <a:xfrm>
              <a:off x="3338513" y="1404938"/>
              <a:ext cx="58738" cy="168275"/>
            </a:xfrm>
            <a:custGeom>
              <a:avLst/>
              <a:gdLst/>
              <a:ahLst/>
              <a:cxnLst>
                <a:cxn ang="0">
                  <a:pos x="99" y="4"/>
                </a:cxn>
                <a:cxn ang="0">
                  <a:pos x="99" y="4"/>
                </a:cxn>
                <a:cxn ang="0">
                  <a:pos x="98" y="14"/>
                </a:cxn>
                <a:cxn ang="0">
                  <a:pos x="97" y="23"/>
                </a:cxn>
                <a:cxn ang="0">
                  <a:pos x="92" y="43"/>
                </a:cxn>
                <a:cxn ang="0">
                  <a:pos x="79" y="81"/>
                </a:cxn>
                <a:cxn ang="0">
                  <a:pos x="79" y="81"/>
                </a:cxn>
                <a:cxn ang="0">
                  <a:pos x="73" y="103"/>
                </a:cxn>
                <a:cxn ang="0">
                  <a:pos x="68" y="125"/>
                </a:cxn>
                <a:cxn ang="0">
                  <a:pos x="57" y="169"/>
                </a:cxn>
                <a:cxn ang="0">
                  <a:pos x="57" y="169"/>
                </a:cxn>
                <a:cxn ang="0">
                  <a:pos x="51" y="188"/>
                </a:cxn>
                <a:cxn ang="0">
                  <a:pos x="43" y="205"/>
                </a:cxn>
                <a:cxn ang="0">
                  <a:pos x="35" y="223"/>
                </a:cxn>
                <a:cxn ang="0">
                  <a:pos x="26" y="239"/>
                </a:cxn>
                <a:cxn ang="0">
                  <a:pos x="17" y="257"/>
                </a:cxn>
                <a:cxn ang="0">
                  <a:pos x="10" y="274"/>
                </a:cxn>
                <a:cxn ang="0">
                  <a:pos x="4" y="293"/>
                </a:cxn>
                <a:cxn ang="0">
                  <a:pos x="1" y="302"/>
                </a:cxn>
                <a:cxn ang="0">
                  <a:pos x="0" y="313"/>
                </a:cxn>
                <a:cxn ang="0">
                  <a:pos x="0" y="313"/>
                </a:cxn>
                <a:cxn ang="0">
                  <a:pos x="0" y="314"/>
                </a:cxn>
                <a:cxn ang="0">
                  <a:pos x="1" y="316"/>
                </a:cxn>
                <a:cxn ang="0">
                  <a:pos x="2" y="317"/>
                </a:cxn>
                <a:cxn ang="0">
                  <a:pos x="4" y="317"/>
                </a:cxn>
                <a:cxn ang="0">
                  <a:pos x="7" y="316"/>
                </a:cxn>
                <a:cxn ang="0">
                  <a:pos x="9" y="314"/>
                </a:cxn>
                <a:cxn ang="0">
                  <a:pos x="9" y="313"/>
                </a:cxn>
                <a:cxn ang="0">
                  <a:pos x="9" y="313"/>
                </a:cxn>
                <a:cxn ang="0">
                  <a:pos x="11" y="302"/>
                </a:cxn>
                <a:cxn ang="0">
                  <a:pos x="13" y="292"/>
                </a:cxn>
                <a:cxn ang="0">
                  <a:pos x="19" y="273"/>
                </a:cxn>
                <a:cxn ang="0">
                  <a:pos x="28" y="255"/>
                </a:cxn>
                <a:cxn ang="0">
                  <a:pos x="36" y="237"/>
                </a:cxn>
                <a:cxn ang="0">
                  <a:pos x="45" y="220"/>
                </a:cxn>
                <a:cxn ang="0">
                  <a:pos x="54" y="201"/>
                </a:cxn>
                <a:cxn ang="0">
                  <a:pos x="62" y="182"/>
                </a:cxn>
                <a:cxn ang="0">
                  <a:pos x="68" y="164"/>
                </a:cxn>
                <a:cxn ang="0">
                  <a:pos x="68" y="164"/>
                </a:cxn>
                <a:cxn ang="0">
                  <a:pos x="79" y="119"/>
                </a:cxn>
                <a:cxn ang="0">
                  <a:pos x="91" y="76"/>
                </a:cxn>
                <a:cxn ang="0">
                  <a:pos x="91" y="76"/>
                </a:cxn>
                <a:cxn ang="0">
                  <a:pos x="102" y="40"/>
                </a:cxn>
                <a:cxn ang="0">
                  <a:pos x="106" y="22"/>
                </a:cxn>
                <a:cxn ang="0">
                  <a:pos x="109" y="4"/>
                </a:cxn>
                <a:cxn ang="0">
                  <a:pos x="109" y="4"/>
                </a:cxn>
                <a:cxn ang="0">
                  <a:pos x="108" y="2"/>
                </a:cxn>
                <a:cxn ang="0">
                  <a:pos x="107" y="1"/>
                </a:cxn>
                <a:cxn ang="0">
                  <a:pos x="106" y="0"/>
                </a:cxn>
                <a:cxn ang="0">
                  <a:pos x="104" y="0"/>
                </a:cxn>
                <a:cxn ang="0">
                  <a:pos x="101" y="1"/>
                </a:cxn>
                <a:cxn ang="0">
                  <a:pos x="100" y="2"/>
                </a:cxn>
                <a:cxn ang="0">
                  <a:pos x="99" y="4"/>
                </a:cxn>
                <a:cxn ang="0">
                  <a:pos x="99" y="4"/>
                </a:cxn>
              </a:cxnLst>
              <a:rect l="0" t="0" r="r" b="b"/>
              <a:pathLst>
                <a:path w="109" h="317">
                  <a:moveTo>
                    <a:pt x="99" y="4"/>
                  </a:moveTo>
                  <a:lnTo>
                    <a:pt x="99" y="4"/>
                  </a:lnTo>
                  <a:lnTo>
                    <a:pt x="98" y="14"/>
                  </a:lnTo>
                  <a:lnTo>
                    <a:pt x="97" y="23"/>
                  </a:lnTo>
                  <a:lnTo>
                    <a:pt x="92" y="43"/>
                  </a:lnTo>
                  <a:lnTo>
                    <a:pt x="79" y="81"/>
                  </a:lnTo>
                  <a:lnTo>
                    <a:pt x="79" y="81"/>
                  </a:lnTo>
                  <a:lnTo>
                    <a:pt x="73" y="103"/>
                  </a:lnTo>
                  <a:lnTo>
                    <a:pt x="68" y="125"/>
                  </a:lnTo>
                  <a:lnTo>
                    <a:pt x="57" y="169"/>
                  </a:lnTo>
                  <a:lnTo>
                    <a:pt x="57" y="169"/>
                  </a:lnTo>
                  <a:lnTo>
                    <a:pt x="51" y="188"/>
                  </a:lnTo>
                  <a:lnTo>
                    <a:pt x="43" y="205"/>
                  </a:lnTo>
                  <a:lnTo>
                    <a:pt x="35" y="223"/>
                  </a:lnTo>
                  <a:lnTo>
                    <a:pt x="26" y="239"/>
                  </a:lnTo>
                  <a:lnTo>
                    <a:pt x="17" y="257"/>
                  </a:lnTo>
                  <a:lnTo>
                    <a:pt x="10" y="274"/>
                  </a:lnTo>
                  <a:lnTo>
                    <a:pt x="4" y="293"/>
                  </a:lnTo>
                  <a:lnTo>
                    <a:pt x="1" y="302"/>
                  </a:lnTo>
                  <a:lnTo>
                    <a:pt x="0" y="313"/>
                  </a:lnTo>
                  <a:lnTo>
                    <a:pt x="0" y="313"/>
                  </a:lnTo>
                  <a:lnTo>
                    <a:pt x="0" y="314"/>
                  </a:lnTo>
                  <a:lnTo>
                    <a:pt x="1" y="316"/>
                  </a:lnTo>
                  <a:lnTo>
                    <a:pt x="2" y="317"/>
                  </a:lnTo>
                  <a:lnTo>
                    <a:pt x="4" y="317"/>
                  </a:lnTo>
                  <a:lnTo>
                    <a:pt x="7" y="316"/>
                  </a:lnTo>
                  <a:lnTo>
                    <a:pt x="9" y="314"/>
                  </a:lnTo>
                  <a:lnTo>
                    <a:pt x="9" y="313"/>
                  </a:lnTo>
                  <a:lnTo>
                    <a:pt x="9" y="313"/>
                  </a:lnTo>
                  <a:lnTo>
                    <a:pt x="11" y="302"/>
                  </a:lnTo>
                  <a:lnTo>
                    <a:pt x="13" y="292"/>
                  </a:lnTo>
                  <a:lnTo>
                    <a:pt x="19" y="273"/>
                  </a:lnTo>
                  <a:lnTo>
                    <a:pt x="28" y="255"/>
                  </a:lnTo>
                  <a:lnTo>
                    <a:pt x="36" y="237"/>
                  </a:lnTo>
                  <a:lnTo>
                    <a:pt x="45" y="220"/>
                  </a:lnTo>
                  <a:lnTo>
                    <a:pt x="54" y="201"/>
                  </a:lnTo>
                  <a:lnTo>
                    <a:pt x="62" y="182"/>
                  </a:lnTo>
                  <a:lnTo>
                    <a:pt x="68" y="164"/>
                  </a:lnTo>
                  <a:lnTo>
                    <a:pt x="68" y="164"/>
                  </a:lnTo>
                  <a:lnTo>
                    <a:pt x="79" y="119"/>
                  </a:lnTo>
                  <a:lnTo>
                    <a:pt x="91" y="76"/>
                  </a:lnTo>
                  <a:lnTo>
                    <a:pt x="91" y="76"/>
                  </a:lnTo>
                  <a:lnTo>
                    <a:pt x="102" y="40"/>
                  </a:lnTo>
                  <a:lnTo>
                    <a:pt x="106" y="22"/>
                  </a:lnTo>
                  <a:lnTo>
                    <a:pt x="109" y="4"/>
                  </a:lnTo>
                  <a:lnTo>
                    <a:pt x="109" y="4"/>
                  </a:lnTo>
                  <a:lnTo>
                    <a:pt x="108" y="2"/>
                  </a:lnTo>
                  <a:lnTo>
                    <a:pt x="107" y="1"/>
                  </a:lnTo>
                  <a:lnTo>
                    <a:pt x="106" y="0"/>
                  </a:lnTo>
                  <a:lnTo>
                    <a:pt x="104" y="0"/>
                  </a:lnTo>
                  <a:lnTo>
                    <a:pt x="101" y="1"/>
                  </a:lnTo>
                  <a:lnTo>
                    <a:pt x="100" y="2"/>
                  </a:lnTo>
                  <a:lnTo>
                    <a:pt x="99" y="4"/>
                  </a:lnTo>
                  <a:lnTo>
                    <a:pt x="9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" name="Freeform 908"/>
            <p:cNvSpPr/>
            <p:nvPr/>
          </p:nvSpPr>
          <p:spPr bwMode="auto">
            <a:xfrm>
              <a:off x="3365500" y="1427163"/>
              <a:ext cx="58738" cy="169863"/>
            </a:xfrm>
            <a:custGeom>
              <a:avLst/>
              <a:gdLst/>
              <a:ahLst/>
              <a:cxnLst>
                <a:cxn ang="0">
                  <a:pos x="102" y="1"/>
                </a:cxn>
                <a:cxn ang="0">
                  <a:pos x="102" y="1"/>
                </a:cxn>
                <a:cxn ang="0">
                  <a:pos x="97" y="7"/>
                </a:cxn>
                <a:cxn ang="0">
                  <a:pos x="93" y="13"/>
                </a:cxn>
                <a:cxn ang="0">
                  <a:pos x="87" y="26"/>
                </a:cxn>
                <a:cxn ang="0">
                  <a:pos x="82" y="39"/>
                </a:cxn>
                <a:cxn ang="0">
                  <a:pos x="79" y="54"/>
                </a:cxn>
                <a:cxn ang="0">
                  <a:pos x="79" y="54"/>
                </a:cxn>
                <a:cxn ang="0">
                  <a:pos x="72" y="77"/>
                </a:cxn>
                <a:cxn ang="0">
                  <a:pos x="65" y="101"/>
                </a:cxn>
                <a:cxn ang="0">
                  <a:pos x="51" y="148"/>
                </a:cxn>
                <a:cxn ang="0">
                  <a:pos x="51" y="148"/>
                </a:cxn>
                <a:cxn ang="0">
                  <a:pos x="44" y="168"/>
                </a:cxn>
                <a:cxn ang="0">
                  <a:pos x="37" y="190"/>
                </a:cxn>
                <a:cxn ang="0">
                  <a:pos x="20" y="231"/>
                </a:cxn>
                <a:cxn ang="0">
                  <a:pos x="13" y="252"/>
                </a:cxn>
                <a:cxn ang="0">
                  <a:pos x="7" y="274"/>
                </a:cxn>
                <a:cxn ang="0">
                  <a:pos x="2" y="295"/>
                </a:cxn>
                <a:cxn ang="0">
                  <a:pos x="1" y="307"/>
                </a:cxn>
                <a:cxn ang="0">
                  <a:pos x="0" y="317"/>
                </a:cxn>
                <a:cxn ang="0">
                  <a:pos x="0" y="317"/>
                </a:cxn>
                <a:cxn ang="0">
                  <a:pos x="1" y="319"/>
                </a:cxn>
                <a:cxn ang="0">
                  <a:pos x="2" y="321"/>
                </a:cxn>
                <a:cxn ang="0">
                  <a:pos x="3" y="322"/>
                </a:cxn>
                <a:cxn ang="0">
                  <a:pos x="6" y="322"/>
                </a:cxn>
                <a:cxn ang="0">
                  <a:pos x="8" y="322"/>
                </a:cxn>
                <a:cxn ang="0">
                  <a:pos x="9" y="321"/>
                </a:cxn>
                <a:cxn ang="0">
                  <a:pos x="10" y="319"/>
                </a:cxn>
                <a:cxn ang="0">
                  <a:pos x="11" y="317"/>
                </a:cxn>
                <a:cxn ang="0">
                  <a:pos x="11" y="317"/>
                </a:cxn>
                <a:cxn ang="0">
                  <a:pos x="11" y="307"/>
                </a:cxn>
                <a:cxn ang="0">
                  <a:pos x="12" y="296"/>
                </a:cxn>
                <a:cxn ang="0">
                  <a:pos x="16" y="276"/>
                </a:cxn>
                <a:cxn ang="0">
                  <a:pos x="22" y="256"/>
                </a:cxn>
                <a:cxn ang="0">
                  <a:pos x="29" y="237"/>
                </a:cxn>
                <a:cxn ang="0">
                  <a:pos x="44" y="198"/>
                </a:cxn>
                <a:cxn ang="0">
                  <a:pos x="51" y="179"/>
                </a:cxn>
                <a:cxn ang="0">
                  <a:pos x="57" y="159"/>
                </a:cxn>
                <a:cxn ang="0">
                  <a:pos x="57" y="159"/>
                </a:cxn>
                <a:cxn ang="0">
                  <a:pos x="70" y="120"/>
                </a:cxn>
                <a:cxn ang="0">
                  <a:pos x="81" y="81"/>
                </a:cxn>
                <a:cxn ang="0">
                  <a:pos x="81" y="81"/>
                </a:cxn>
                <a:cxn ang="0">
                  <a:pos x="86" y="62"/>
                </a:cxn>
                <a:cxn ang="0">
                  <a:pos x="91" y="42"/>
                </a:cxn>
                <a:cxn ang="0">
                  <a:pos x="94" y="33"/>
                </a:cxn>
                <a:cxn ang="0">
                  <a:pos x="97" y="25"/>
                </a:cxn>
                <a:cxn ang="0">
                  <a:pos x="103" y="16"/>
                </a:cxn>
                <a:cxn ang="0">
                  <a:pos x="109" y="8"/>
                </a:cxn>
                <a:cxn ang="0">
                  <a:pos x="109" y="8"/>
                </a:cxn>
                <a:cxn ang="0">
                  <a:pos x="110" y="6"/>
                </a:cxn>
                <a:cxn ang="0">
                  <a:pos x="110" y="4"/>
                </a:cxn>
                <a:cxn ang="0">
                  <a:pos x="109" y="3"/>
                </a:cxn>
                <a:cxn ang="0">
                  <a:pos x="108" y="1"/>
                </a:cxn>
                <a:cxn ang="0">
                  <a:pos x="107" y="0"/>
                </a:cxn>
                <a:cxn ang="0">
                  <a:pos x="105" y="0"/>
                </a:cxn>
                <a:cxn ang="0">
                  <a:pos x="104" y="0"/>
                </a:cxn>
                <a:cxn ang="0">
                  <a:pos x="102" y="1"/>
                </a:cxn>
                <a:cxn ang="0">
                  <a:pos x="102" y="1"/>
                </a:cxn>
              </a:cxnLst>
              <a:rect l="0" t="0" r="r" b="b"/>
              <a:pathLst>
                <a:path w="110" h="322">
                  <a:moveTo>
                    <a:pt x="102" y="1"/>
                  </a:moveTo>
                  <a:lnTo>
                    <a:pt x="102" y="1"/>
                  </a:lnTo>
                  <a:lnTo>
                    <a:pt x="97" y="7"/>
                  </a:lnTo>
                  <a:lnTo>
                    <a:pt x="93" y="13"/>
                  </a:lnTo>
                  <a:lnTo>
                    <a:pt x="87" y="26"/>
                  </a:lnTo>
                  <a:lnTo>
                    <a:pt x="82" y="39"/>
                  </a:lnTo>
                  <a:lnTo>
                    <a:pt x="79" y="54"/>
                  </a:lnTo>
                  <a:lnTo>
                    <a:pt x="79" y="54"/>
                  </a:lnTo>
                  <a:lnTo>
                    <a:pt x="72" y="77"/>
                  </a:lnTo>
                  <a:lnTo>
                    <a:pt x="65" y="101"/>
                  </a:lnTo>
                  <a:lnTo>
                    <a:pt x="51" y="148"/>
                  </a:lnTo>
                  <a:lnTo>
                    <a:pt x="51" y="148"/>
                  </a:lnTo>
                  <a:lnTo>
                    <a:pt x="44" y="168"/>
                  </a:lnTo>
                  <a:lnTo>
                    <a:pt x="37" y="190"/>
                  </a:lnTo>
                  <a:lnTo>
                    <a:pt x="20" y="231"/>
                  </a:lnTo>
                  <a:lnTo>
                    <a:pt x="13" y="252"/>
                  </a:lnTo>
                  <a:lnTo>
                    <a:pt x="7" y="274"/>
                  </a:lnTo>
                  <a:lnTo>
                    <a:pt x="2" y="295"/>
                  </a:lnTo>
                  <a:lnTo>
                    <a:pt x="1" y="307"/>
                  </a:lnTo>
                  <a:lnTo>
                    <a:pt x="0" y="317"/>
                  </a:lnTo>
                  <a:lnTo>
                    <a:pt x="0" y="317"/>
                  </a:lnTo>
                  <a:lnTo>
                    <a:pt x="1" y="319"/>
                  </a:lnTo>
                  <a:lnTo>
                    <a:pt x="2" y="321"/>
                  </a:lnTo>
                  <a:lnTo>
                    <a:pt x="3" y="322"/>
                  </a:lnTo>
                  <a:lnTo>
                    <a:pt x="6" y="322"/>
                  </a:lnTo>
                  <a:lnTo>
                    <a:pt x="8" y="322"/>
                  </a:lnTo>
                  <a:lnTo>
                    <a:pt x="9" y="321"/>
                  </a:lnTo>
                  <a:lnTo>
                    <a:pt x="10" y="319"/>
                  </a:lnTo>
                  <a:lnTo>
                    <a:pt x="11" y="317"/>
                  </a:lnTo>
                  <a:lnTo>
                    <a:pt x="11" y="317"/>
                  </a:lnTo>
                  <a:lnTo>
                    <a:pt x="11" y="307"/>
                  </a:lnTo>
                  <a:lnTo>
                    <a:pt x="12" y="296"/>
                  </a:lnTo>
                  <a:lnTo>
                    <a:pt x="16" y="276"/>
                  </a:lnTo>
                  <a:lnTo>
                    <a:pt x="22" y="256"/>
                  </a:lnTo>
                  <a:lnTo>
                    <a:pt x="29" y="237"/>
                  </a:lnTo>
                  <a:lnTo>
                    <a:pt x="44" y="198"/>
                  </a:lnTo>
                  <a:lnTo>
                    <a:pt x="51" y="179"/>
                  </a:lnTo>
                  <a:lnTo>
                    <a:pt x="57" y="159"/>
                  </a:lnTo>
                  <a:lnTo>
                    <a:pt x="57" y="159"/>
                  </a:lnTo>
                  <a:lnTo>
                    <a:pt x="70" y="120"/>
                  </a:lnTo>
                  <a:lnTo>
                    <a:pt x="81" y="81"/>
                  </a:lnTo>
                  <a:lnTo>
                    <a:pt x="81" y="81"/>
                  </a:lnTo>
                  <a:lnTo>
                    <a:pt x="86" y="62"/>
                  </a:lnTo>
                  <a:lnTo>
                    <a:pt x="91" y="42"/>
                  </a:lnTo>
                  <a:lnTo>
                    <a:pt x="94" y="33"/>
                  </a:lnTo>
                  <a:lnTo>
                    <a:pt x="97" y="25"/>
                  </a:lnTo>
                  <a:lnTo>
                    <a:pt x="103" y="16"/>
                  </a:lnTo>
                  <a:lnTo>
                    <a:pt x="109" y="8"/>
                  </a:lnTo>
                  <a:lnTo>
                    <a:pt x="109" y="8"/>
                  </a:lnTo>
                  <a:lnTo>
                    <a:pt x="110" y="6"/>
                  </a:lnTo>
                  <a:lnTo>
                    <a:pt x="110" y="4"/>
                  </a:lnTo>
                  <a:lnTo>
                    <a:pt x="109" y="3"/>
                  </a:lnTo>
                  <a:lnTo>
                    <a:pt x="108" y="1"/>
                  </a:lnTo>
                  <a:lnTo>
                    <a:pt x="107" y="0"/>
                  </a:lnTo>
                  <a:lnTo>
                    <a:pt x="105" y="0"/>
                  </a:lnTo>
                  <a:lnTo>
                    <a:pt x="104" y="0"/>
                  </a:lnTo>
                  <a:lnTo>
                    <a:pt x="102" y="1"/>
                  </a:lnTo>
                  <a:lnTo>
                    <a:pt x="102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" name="Freeform 909"/>
            <p:cNvSpPr/>
            <p:nvPr/>
          </p:nvSpPr>
          <p:spPr bwMode="auto">
            <a:xfrm>
              <a:off x="3403600" y="1430338"/>
              <a:ext cx="41275" cy="182563"/>
            </a:xfrm>
            <a:custGeom>
              <a:avLst/>
              <a:gdLst/>
              <a:ahLst/>
              <a:cxnLst>
                <a:cxn ang="0">
                  <a:pos x="67" y="4"/>
                </a:cxn>
                <a:cxn ang="0">
                  <a:pos x="62" y="52"/>
                </a:cxn>
                <a:cxn ang="0">
                  <a:pos x="53" y="99"/>
                </a:cxn>
                <a:cxn ang="0">
                  <a:pos x="39" y="171"/>
                </a:cxn>
                <a:cxn ang="0">
                  <a:pos x="35" y="193"/>
                </a:cxn>
                <a:cxn ang="0">
                  <a:pos x="30" y="215"/>
                </a:cxn>
                <a:cxn ang="0">
                  <a:pos x="15" y="255"/>
                </a:cxn>
                <a:cxn ang="0">
                  <a:pos x="10" y="277"/>
                </a:cxn>
                <a:cxn ang="0">
                  <a:pos x="7" y="294"/>
                </a:cxn>
                <a:cxn ang="0">
                  <a:pos x="5" y="310"/>
                </a:cxn>
                <a:cxn ang="0">
                  <a:pos x="5" y="325"/>
                </a:cxn>
                <a:cxn ang="0">
                  <a:pos x="4" y="335"/>
                </a:cxn>
                <a:cxn ang="0">
                  <a:pos x="3" y="337"/>
                </a:cxn>
                <a:cxn ang="0">
                  <a:pos x="0" y="340"/>
                </a:cxn>
                <a:cxn ang="0">
                  <a:pos x="1" y="343"/>
                </a:cxn>
                <a:cxn ang="0">
                  <a:pos x="4" y="345"/>
                </a:cxn>
                <a:cxn ang="0">
                  <a:pos x="7" y="345"/>
                </a:cxn>
                <a:cxn ang="0">
                  <a:pos x="10" y="342"/>
                </a:cxn>
                <a:cxn ang="0">
                  <a:pos x="13" y="334"/>
                </a:cxn>
                <a:cxn ang="0">
                  <a:pos x="14" y="318"/>
                </a:cxn>
                <a:cxn ang="0">
                  <a:pos x="14" y="310"/>
                </a:cxn>
                <a:cxn ang="0">
                  <a:pos x="17" y="285"/>
                </a:cxn>
                <a:cxn ang="0">
                  <a:pos x="23" y="260"/>
                </a:cxn>
                <a:cxn ang="0">
                  <a:pos x="40" y="213"/>
                </a:cxn>
                <a:cxn ang="0">
                  <a:pos x="44" y="201"/>
                </a:cxn>
                <a:cxn ang="0">
                  <a:pos x="47" y="176"/>
                </a:cxn>
                <a:cxn ang="0">
                  <a:pos x="49" y="163"/>
                </a:cxn>
                <a:cxn ang="0">
                  <a:pos x="63" y="107"/>
                </a:cxn>
                <a:cxn ang="0">
                  <a:pos x="65" y="93"/>
                </a:cxn>
                <a:cxn ang="0">
                  <a:pos x="70" y="52"/>
                </a:cxn>
                <a:cxn ang="0">
                  <a:pos x="73" y="28"/>
                </a:cxn>
                <a:cxn ang="0">
                  <a:pos x="76" y="4"/>
                </a:cxn>
                <a:cxn ang="0">
                  <a:pos x="75" y="2"/>
                </a:cxn>
                <a:cxn ang="0">
                  <a:pos x="73" y="0"/>
                </a:cxn>
                <a:cxn ang="0">
                  <a:pos x="70" y="0"/>
                </a:cxn>
                <a:cxn ang="0">
                  <a:pos x="67" y="2"/>
                </a:cxn>
                <a:cxn ang="0">
                  <a:pos x="67" y="4"/>
                </a:cxn>
              </a:cxnLst>
              <a:rect l="0" t="0" r="r" b="b"/>
              <a:pathLst>
                <a:path w="76" h="346">
                  <a:moveTo>
                    <a:pt x="67" y="4"/>
                  </a:moveTo>
                  <a:lnTo>
                    <a:pt x="67" y="4"/>
                  </a:lnTo>
                  <a:lnTo>
                    <a:pt x="65" y="28"/>
                  </a:lnTo>
                  <a:lnTo>
                    <a:pt x="62" y="52"/>
                  </a:lnTo>
                  <a:lnTo>
                    <a:pt x="58" y="76"/>
                  </a:lnTo>
                  <a:lnTo>
                    <a:pt x="53" y="99"/>
                  </a:lnTo>
                  <a:lnTo>
                    <a:pt x="43" y="147"/>
                  </a:lnTo>
                  <a:lnTo>
                    <a:pt x="39" y="171"/>
                  </a:lnTo>
                  <a:lnTo>
                    <a:pt x="35" y="193"/>
                  </a:lnTo>
                  <a:lnTo>
                    <a:pt x="35" y="193"/>
                  </a:lnTo>
                  <a:lnTo>
                    <a:pt x="33" y="205"/>
                  </a:lnTo>
                  <a:lnTo>
                    <a:pt x="30" y="215"/>
                  </a:lnTo>
                  <a:lnTo>
                    <a:pt x="22" y="236"/>
                  </a:lnTo>
                  <a:lnTo>
                    <a:pt x="15" y="255"/>
                  </a:lnTo>
                  <a:lnTo>
                    <a:pt x="12" y="267"/>
                  </a:lnTo>
                  <a:lnTo>
                    <a:pt x="10" y="277"/>
                  </a:lnTo>
                  <a:lnTo>
                    <a:pt x="10" y="277"/>
                  </a:lnTo>
                  <a:lnTo>
                    <a:pt x="7" y="294"/>
                  </a:lnTo>
                  <a:lnTo>
                    <a:pt x="6" y="302"/>
                  </a:lnTo>
                  <a:lnTo>
                    <a:pt x="5" y="310"/>
                  </a:lnTo>
                  <a:lnTo>
                    <a:pt x="5" y="310"/>
                  </a:lnTo>
                  <a:lnTo>
                    <a:pt x="5" y="325"/>
                  </a:lnTo>
                  <a:lnTo>
                    <a:pt x="5" y="333"/>
                  </a:lnTo>
                  <a:lnTo>
                    <a:pt x="4" y="335"/>
                  </a:lnTo>
                  <a:lnTo>
                    <a:pt x="3" y="337"/>
                  </a:lnTo>
                  <a:lnTo>
                    <a:pt x="3" y="337"/>
                  </a:lnTo>
                  <a:lnTo>
                    <a:pt x="1" y="338"/>
                  </a:lnTo>
                  <a:lnTo>
                    <a:pt x="0" y="340"/>
                  </a:lnTo>
                  <a:lnTo>
                    <a:pt x="1" y="342"/>
                  </a:lnTo>
                  <a:lnTo>
                    <a:pt x="1" y="343"/>
                  </a:lnTo>
                  <a:lnTo>
                    <a:pt x="2" y="345"/>
                  </a:lnTo>
                  <a:lnTo>
                    <a:pt x="4" y="345"/>
                  </a:lnTo>
                  <a:lnTo>
                    <a:pt x="5" y="346"/>
                  </a:lnTo>
                  <a:lnTo>
                    <a:pt x="7" y="345"/>
                  </a:lnTo>
                  <a:lnTo>
                    <a:pt x="7" y="345"/>
                  </a:lnTo>
                  <a:lnTo>
                    <a:pt x="10" y="342"/>
                  </a:lnTo>
                  <a:lnTo>
                    <a:pt x="12" y="339"/>
                  </a:lnTo>
                  <a:lnTo>
                    <a:pt x="13" y="334"/>
                  </a:lnTo>
                  <a:lnTo>
                    <a:pt x="14" y="329"/>
                  </a:lnTo>
                  <a:lnTo>
                    <a:pt x="14" y="318"/>
                  </a:lnTo>
                  <a:lnTo>
                    <a:pt x="14" y="310"/>
                  </a:lnTo>
                  <a:lnTo>
                    <a:pt x="14" y="310"/>
                  </a:lnTo>
                  <a:lnTo>
                    <a:pt x="15" y="298"/>
                  </a:lnTo>
                  <a:lnTo>
                    <a:pt x="17" y="285"/>
                  </a:lnTo>
                  <a:lnTo>
                    <a:pt x="19" y="273"/>
                  </a:lnTo>
                  <a:lnTo>
                    <a:pt x="23" y="260"/>
                  </a:lnTo>
                  <a:lnTo>
                    <a:pt x="32" y="236"/>
                  </a:lnTo>
                  <a:lnTo>
                    <a:pt x="40" y="213"/>
                  </a:lnTo>
                  <a:lnTo>
                    <a:pt x="40" y="213"/>
                  </a:lnTo>
                  <a:lnTo>
                    <a:pt x="44" y="201"/>
                  </a:lnTo>
                  <a:lnTo>
                    <a:pt x="46" y="188"/>
                  </a:lnTo>
                  <a:lnTo>
                    <a:pt x="47" y="176"/>
                  </a:lnTo>
                  <a:lnTo>
                    <a:pt x="49" y="163"/>
                  </a:lnTo>
                  <a:lnTo>
                    <a:pt x="49" y="163"/>
                  </a:lnTo>
                  <a:lnTo>
                    <a:pt x="56" y="135"/>
                  </a:lnTo>
                  <a:lnTo>
                    <a:pt x="63" y="107"/>
                  </a:lnTo>
                  <a:lnTo>
                    <a:pt x="63" y="107"/>
                  </a:lnTo>
                  <a:lnTo>
                    <a:pt x="65" y="93"/>
                  </a:lnTo>
                  <a:lnTo>
                    <a:pt x="66" y="79"/>
                  </a:lnTo>
                  <a:lnTo>
                    <a:pt x="70" y="52"/>
                  </a:lnTo>
                  <a:lnTo>
                    <a:pt x="70" y="52"/>
                  </a:lnTo>
                  <a:lnTo>
                    <a:pt x="73" y="28"/>
                  </a:lnTo>
                  <a:lnTo>
                    <a:pt x="75" y="17"/>
                  </a:lnTo>
                  <a:lnTo>
                    <a:pt x="76" y="4"/>
                  </a:lnTo>
                  <a:lnTo>
                    <a:pt x="76" y="4"/>
                  </a:lnTo>
                  <a:lnTo>
                    <a:pt x="75" y="2"/>
                  </a:lnTo>
                  <a:lnTo>
                    <a:pt x="74" y="1"/>
                  </a:lnTo>
                  <a:lnTo>
                    <a:pt x="73" y="0"/>
                  </a:lnTo>
                  <a:lnTo>
                    <a:pt x="71" y="0"/>
                  </a:lnTo>
                  <a:lnTo>
                    <a:pt x="70" y="0"/>
                  </a:lnTo>
                  <a:lnTo>
                    <a:pt x="68" y="1"/>
                  </a:lnTo>
                  <a:lnTo>
                    <a:pt x="67" y="2"/>
                  </a:lnTo>
                  <a:lnTo>
                    <a:pt x="67" y="4"/>
                  </a:lnTo>
                  <a:lnTo>
                    <a:pt x="6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7" name="Freeform 910"/>
            <p:cNvSpPr/>
            <p:nvPr/>
          </p:nvSpPr>
          <p:spPr bwMode="auto">
            <a:xfrm>
              <a:off x="3436938" y="1397000"/>
              <a:ext cx="47625" cy="252413"/>
            </a:xfrm>
            <a:custGeom>
              <a:avLst/>
              <a:gdLst/>
              <a:ahLst/>
              <a:cxnLst>
                <a:cxn ang="0">
                  <a:pos x="80" y="4"/>
                </a:cxn>
                <a:cxn ang="0">
                  <a:pos x="80" y="4"/>
                </a:cxn>
                <a:cxn ang="0">
                  <a:pos x="78" y="20"/>
                </a:cxn>
                <a:cxn ang="0">
                  <a:pos x="76" y="34"/>
                </a:cxn>
                <a:cxn ang="0">
                  <a:pos x="69" y="63"/>
                </a:cxn>
                <a:cxn ang="0">
                  <a:pos x="54" y="121"/>
                </a:cxn>
                <a:cxn ang="0">
                  <a:pos x="54" y="121"/>
                </a:cxn>
                <a:cxn ang="0">
                  <a:pos x="40" y="180"/>
                </a:cxn>
                <a:cxn ang="0">
                  <a:pos x="26" y="238"/>
                </a:cxn>
                <a:cxn ang="0">
                  <a:pos x="26" y="238"/>
                </a:cxn>
                <a:cxn ang="0">
                  <a:pos x="23" y="253"/>
                </a:cxn>
                <a:cxn ang="0">
                  <a:pos x="21" y="269"/>
                </a:cxn>
                <a:cxn ang="0">
                  <a:pos x="19" y="301"/>
                </a:cxn>
                <a:cxn ang="0">
                  <a:pos x="16" y="332"/>
                </a:cxn>
                <a:cxn ang="0">
                  <a:pos x="15" y="347"/>
                </a:cxn>
                <a:cxn ang="0">
                  <a:pos x="12" y="363"/>
                </a:cxn>
                <a:cxn ang="0">
                  <a:pos x="12" y="363"/>
                </a:cxn>
                <a:cxn ang="0">
                  <a:pos x="8" y="391"/>
                </a:cxn>
                <a:cxn ang="0">
                  <a:pos x="4" y="419"/>
                </a:cxn>
                <a:cxn ang="0">
                  <a:pos x="2" y="446"/>
                </a:cxn>
                <a:cxn ang="0">
                  <a:pos x="0" y="474"/>
                </a:cxn>
                <a:cxn ang="0">
                  <a:pos x="0" y="474"/>
                </a:cxn>
                <a:cxn ang="0">
                  <a:pos x="0" y="476"/>
                </a:cxn>
                <a:cxn ang="0">
                  <a:pos x="1" y="477"/>
                </a:cxn>
                <a:cxn ang="0">
                  <a:pos x="3" y="478"/>
                </a:cxn>
                <a:cxn ang="0">
                  <a:pos x="4" y="478"/>
                </a:cxn>
                <a:cxn ang="0">
                  <a:pos x="6" y="478"/>
                </a:cxn>
                <a:cxn ang="0">
                  <a:pos x="8" y="477"/>
                </a:cxn>
                <a:cxn ang="0">
                  <a:pos x="9" y="476"/>
                </a:cxn>
                <a:cxn ang="0">
                  <a:pos x="9" y="474"/>
                </a:cxn>
                <a:cxn ang="0">
                  <a:pos x="9" y="474"/>
                </a:cxn>
                <a:cxn ang="0">
                  <a:pos x="11" y="444"/>
                </a:cxn>
                <a:cxn ang="0">
                  <a:pos x="14" y="415"/>
                </a:cxn>
                <a:cxn ang="0">
                  <a:pos x="18" y="385"/>
                </a:cxn>
                <a:cxn ang="0">
                  <a:pos x="23" y="357"/>
                </a:cxn>
                <a:cxn ang="0">
                  <a:pos x="23" y="357"/>
                </a:cxn>
                <a:cxn ang="0">
                  <a:pos x="25" y="341"/>
                </a:cxn>
                <a:cxn ang="0">
                  <a:pos x="28" y="326"/>
                </a:cxn>
                <a:cxn ang="0">
                  <a:pos x="30" y="295"/>
                </a:cxn>
                <a:cxn ang="0">
                  <a:pos x="33" y="263"/>
                </a:cxn>
                <a:cxn ang="0">
                  <a:pos x="35" y="247"/>
                </a:cxn>
                <a:cxn ang="0">
                  <a:pos x="38" y="232"/>
                </a:cxn>
                <a:cxn ang="0">
                  <a:pos x="38" y="232"/>
                </a:cxn>
                <a:cxn ang="0">
                  <a:pos x="51" y="174"/>
                </a:cxn>
                <a:cxn ang="0">
                  <a:pos x="66" y="116"/>
                </a:cxn>
                <a:cxn ang="0">
                  <a:pos x="66" y="116"/>
                </a:cxn>
                <a:cxn ang="0">
                  <a:pos x="79" y="61"/>
                </a:cxn>
                <a:cxn ang="0">
                  <a:pos x="85" y="32"/>
                </a:cxn>
                <a:cxn ang="0">
                  <a:pos x="90" y="4"/>
                </a:cxn>
                <a:cxn ang="0">
                  <a:pos x="90" y="4"/>
                </a:cxn>
                <a:cxn ang="0">
                  <a:pos x="90" y="3"/>
                </a:cxn>
                <a:cxn ang="0">
                  <a:pos x="88" y="1"/>
                </a:cxn>
                <a:cxn ang="0">
                  <a:pos x="87" y="0"/>
                </a:cxn>
                <a:cxn ang="0">
                  <a:pos x="85" y="0"/>
                </a:cxn>
                <a:cxn ang="0">
                  <a:pos x="82" y="1"/>
                </a:cxn>
                <a:cxn ang="0">
                  <a:pos x="81" y="3"/>
                </a:cxn>
                <a:cxn ang="0">
                  <a:pos x="80" y="4"/>
                </a:cxn>
                <a:cxn ang="0">
                  <a:pos x="80" y="4"/>
                </a:cxn>
              </a:cxnLst>
              <a:rect l="0" t="0" r="r" b="b"/>
              <a:pathLst>
                <a:path w="90" h="478">
                  <a:moveTo>
                    <a:pt x="80" y="4"/>
                  </a:moveTo>
                  <a:lnTo>
                    <a:pt x="80" y="4"/>
                  </a:lnTo>
                  <a:lnTo>
                    <a:pt x="78" y="20"/>
                  </a:lnTo>
                  <a:lnTo>
                    <a:pt x="76" y="34"/>
                  </a:lnTo>
                  <a:lnTo>
                    <a:pt x="69" y="63"/>
                  </a:lnTo>
                  <a:lnTo>
                    <a:pt x="54" y="121"/>
                  </a:lnTo>
                  <a:lnTo>
                    <a:pt x="54" y="121"/>
                  </a:lnTo>
                  <a:lnTo>
                    <a:pt x="40" y="180"/>
                  </a:lnTo>
                  <a:lnTo>
                    <a:pt x="26" y="238"/>
                  </a:lnTo>
                  <a:lnTo>
                    <a:pt x="26" y="238"/>
                  </a:lnTo>
                  <a:lnTo>
                    <a:pt x="23" y="253"/>
                  </a:lnTo>
                  <a:lnTo>
                    <a:pt x="21" y="269"/>
                  </a:lnTo>
                  <a:lnTo>
                    <a:pt x="19" y="301"/>
                  </a:lnTo>
                  <a:lnTo>
                    <a:pt x="16" y="332"/>
                  </a:lnTo>
                  <a:lnTo>
                    <a:pt x="15" y="347"/>
                  </a:lnTo>
                  <a:lnTo>
                    <a:pt x="12" y="363"/>
                  </a:lnTo>
                  <a:lnTo>
                    <a:pt x="12" y="363"/>
                  </a:lnTo>
                  <a:lnTo>
                    <a:pt x="8" y="391"/>
                  </a:lnTo>
                  <a:lnTo>
                    <a:pt x="4" y="419"/>
                  </a:lnTo>
                  <a:lnTo>
                    <a:pt x="2" y="446"/>
                  </a:lnTo>
                  <a:lnTo>
                    <a:pt x="0" y="474"/>
                  </a:lnTo>
                  <a:lnTo>
                    <a:pt x="0" y="474"/>
                  </a:lnTo>
                  <a:lnTo>
                    <a:pt x="0" y="476"/>
                  </a:lnTo>
                  <a:lnTo>
                    <a:pt x="1" y="477"/>
                  </a:lnTo>
                  <a:lnTo>
                    <a:pt x="3" y="478"/>
                  </a:lnTo>
                  <a:lnTo>
                    <a:pt x="4" y="478"/>
                  </a:lnTo>
                  <a:lnTo>
                    <a:pt x="6" y="478"/>
                  </a:lnTo>
                  <a:lnTo>
                    <a:pt x="8" y="477"/>
                  </a:lnTo>
                  <a:lnTo>
                    <a:pt x="9" y="476"/>
                  </a:lnTo>
                  <a:lnTo>
                    <a:pt x="9" y="474"/>
                  </a:lnTo>
                  <a:lnTo>
                    <a:pt x="9" y="474"/>
                  </a:lnTo>
                  <a:lnTo>
                    <a:pt x="11" y="444"/>
                  </a:lnTo>
                  <a:lnTo>
                    <a:pt x="14" y="415"/>
                  </a:lnTo>
                  <a:lnTo>
                    <a:pt x="18" y="385"/>
                  </a:lnTo>
                  <a:lnTo>
                    <a:pt x="23" y="357"/>
                  </a:lnTo>
                  <a:lnTo>
                    <a:pt x="23" y="357"/>
                  </a:lnTo>
                  <a:lnTo>
                    <a:pt x="25" y="341"/>
                  </a:lnTo>
                  <a:lnTo>
                    <a:pt x="28" y="326"/>
                  </a:lnTo>
                  <a:lnTo>
                    <a:pt x="30" y="295"/>
                  </a:lnTo>
                  <a:lnTo>
                    <a:pt x="33" y="263"/>
                  </a:lnTo>
                  <a:lnTo>
                    <a:pt x="35" y="247"/>
                  </a:lnTo>
                  <a:lnTo>
                    <a:pt x="38" y="232"/>
                  </a:lnTo>
                  <a:lnTo>
                    <a:pt x="38" y="232"/>
                  </a:lnTo>
                  <a:lnTo>
                    <a:pt x="51" y="174"/>
                  </a:lnTo>
                  <a:lnTo>
                    <a:pt x="66" y="116"/>
                  </a:lnTo>
                  <a:lnTo>
                    <a:pt x="66" y="116"/>
                  </a:lnTo>
                  <a:lnTo>
                    <a:pt x="79" y="61"/>
                  </a:lnTo>
                  <a:lnTo>
                    <a:pt x="85" y="32"/>
                  </a:lnTo>
                  <a:lnTo>
                    <a:pt x="90" y="4"/>
                  </a:lnTo>
                  <a:lnTo>
                    <a:pt x="90" y="4"/>
                  </a:lnTo>
                  <a:lnTo>
                    <a:pt x="90" y="3"/>
                  </a:lnTo>
                  <a:lnTo>
                    <a:pt x="88" y="1"/>
                  </a:lnTo>
                  <a:lnTo>
                    <a:pt x="87" y="0"/>
                  </a:lnTo>
                  <a:lnTo>
                    <a:pt x="85" y="0"/>
                  </a:lnTo>
                  <a:lnTo>
                    <a:pt x="82" y="1"/>
                  </a:lnTo>
                  <a:lnTo>
                    <a:pt x="81" y="3"/>
                  </a:lnTo>
                  <a:lnTo>
                    <a:pt x="80" y="4"/>
                  </a:lnTo>
                  <a:lnTo>
                    <a:pt x="8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8" name="Freeform 911"/>
            <p:cNvSpPr/>
            <p:nvPr/>
          </p:nvSpPr>
          <p:spPr bwMode="auto">
            <a:xfrm>
              <a:off x="3457575" y="1241425"/>
              <a:ext cx="104775" cy="455613"/>
            </a:xfrm>
            <a:custGeom>
              <a:avLst/>
              <a:gdLst/>
              <a:ahLst/>
              <a:cxnLst>
                <a:cxn ang="0">
                  <a:pos x="189" y="5"/>
                </a:cxn>
                <a:cxn ang="0">
                  <a:pos x="187" y="12"/>
                </a:cxn>
                <a:cxn ang="0">
                  <a:pos x="185" y="19"/>
                </a:cxn>
                <a:cxn ang="0">
                  <a:pos x="183" y="34"/>
                </a:cxn>
                <a:cxn ang="0">
                  <a:pos x="181" y="47"/>
                </a:cxn>
                <a:cxn ang="0">
                  <a:pos x="173" y="98"/>
                </a:cxn>
                <a:cxn ang="0">
                  <a:pos x="167" y="127"/>
                </a:cxn>
                <a:cxn ang="0">
                  <a:pos x="152" y="182"/>
                </a:cxn>
                <a:cxn ang="0">
                  <a:pos x="142" y="208"/>
                </a:cxn>
                <a:cxn ang="0">
                  <a:pos x="108" y="307"/>
                </a:cxn>
                <a:cxn ang="0">
                  <a:pos x="101" y="334"/>
                </a:cxn>
                <a:cxn ang="0">
                  <a:pos x="88" y="420"/>
                </a:cxn>
                <a:cxn ang="0">
                  <a:pos x="82" y="448"/>
                </a:cxn>
                <a:cxn ang="0">
                  <a:pos x="66" y="533"/>
                </a:cxn>
                <a:cxn ang="0">
                  <a:pos x="41" y="644"/>
                </a:cxn>
                <a:cxn ang="0">
                  <a:pos x="30" y="698"/>
                </a:cxn>
                <a:cxn ang="0">
                  <a:pos x="7" y="804"/>
                </a:cxn>
                <a:cxn ang="0">
                  <a:pos x="0" y="858"/>
                </a:cxn>
                <a:cxn ang="0">
                  <a:pos x="0" y="860"/>
                </a:cxn>
                <a:cxn ang="0">
                  <a:pos x="2" y="862"/>
                </a:cxn>
                <a:cxn ang="0">
                  <a:pos x="7" y="861"/>
                </a:cxn>
                <a:cxn ang="0">
                  <a:pos x="9" y="858"/>
                </a:cxn>
                <a:cxn ang="0">
                  <a:pos x="12" y="830"/>
                </a:cxn>
                <a:cxn ang="0">
                  <a:pos x="29" y="748"/>
                </a:cxn>
                <a:cxn ang="0">
                  <a:pos x="53" y="638"/>
                </a:cxn>
                <a:cxn ang="0">
                  <a:pos x="64" y="580"/>
                </a:cxn>
                <a:cxn ang="0">
                  <a:pos x="89" y="464"/>
                </a:cxn>
                <a:cxn ang="0">
                  <a:pos x="99" y="405"/>
                </a:cxn>
                <a:cxn ang="0">
                  <a:pos x="103" y="379"/>
                </a:cxn>
                <a:cxn ang="0">
                  <a:pos x="113" y="326"/>
                </a:cxn>
                <a:cxn ang="0">
                  <a:pos x="121" y="301"/>
                </a:cxn>
                <a:cxn ang="0">
                  <a:pos x="158" y="195"/>
                </a:cxn>
                <a:cxn ang="0">
                  <a:pos x="174" y="140"/>
                </a:cxn>
                <a:cxn ang="0">
                  <a:pos x="186" y="83"/>
                </a:cxn>
                <a:cxn ang="0">
                  <a:pos x="189" y="60"/>
                </a:cxn>
                <a:cxn ang="0">
                  <a:pos x="192" y="36"/>
                </a:cxn>
                <a:cxn ang="0">
                  <a:pos x="196" y="20"/>
                </a:cxn>
                <a:cxn ang="0">
                  <a:pos x="198" y="5"/>
                </a:cxn>
                <a:cxn ang="0">
                  <a:pos x="198" y="3"/>
                </a:cxn>
                <a:cxn ang="0">
                  <a:pos x="196" y="1"/>
                </a:cxn>
                <a:cxn ang="0">
                  <a:pos x="192" y="1"/>
                </a:cxn>
                <a:cxn ang="0">
                  <a:pos x="190" y="3"/>
                </a:cxn>
                <a:cxn ang="0">
                  <a:pos x="189" y="5"/>
                </a:cxn>
              </a:cxnLst>
              <a:rect l="0" t="0" r="r" b="b"/>
              <a:pathLst>
                <a:path w="198" h="862">
                  <a:moveTo>
                    <a:pt x="189" y="5"/>
                  </a:moveTo>
                  <a:lnTo>
                    <a:pt x="189" y="5"/>
                  </a:lnTo>
                  <a:lnTo>
                    <a:pt x="189" y="9"/>
                  </a:lnTo>
                  <a:lnTo>
                    <a:pt x="187" y="12"/>
                  </a:lnTo>
                  <a:lnTo>
                    <a:pt x="186" y="15"/>
                  </a:lnTo>
                  <a:lnTo>
                    <a:pt x="185" y="19"/>
                  </a:lnTo>
                  <a:lnTo>
                    <a:pt x="185" y="19"/>
                  </a:lnTo>
                  <a:lnTo>
                    <a:pt x="183" y="34"/>
                  </a:lnTo>
                  <a:lnTo>
                    <a:pt x="181" y="47"/>
                  </a:lnTo>
                  <a:lnTo>
                    <a:pt x="181" y="47"/>
                  </a:lnTo>
                  <a:lnTo>
                    <a:pt x="178" y="73"/>
                  </a:lnTo>
                  <a:lnTo>
                    <a:pt x="173" y="98"/>
                  </a:lnTo>
                  <a:lnTo>
                    <a:pt x="173" y="98"/>
                  </a:lnTo>
                  <a:lnTo>
                    <a:pt x="167" y="127"/>
                  </a:lnTo>
                  <a:lnTo>
                    <a:pt x="160" y="154"/>
                  </a:lnTo>
                  <a:lnTo>
                    <a:pt x="152" y="182"/>
                  </a:lnTo>
                  <a:lnTo>
                    <a:pt x="142" y="208"/>
                  </a:lnTo>
                  <a:lnTo>
                    <a:pt x="142" y="208"/>
                  </a:lnTo>
                  <a:lnTo>
                    <a:pt x="108" y="307"/>
                  </a:lnTo>
                  <a:lnTo>
                    <a:pt x="108" y="307"/>
                  </a:lnTo>
                  <a:lnTo>
                    <a:pt x="104" y="321"/>
                  </a:lnTo>
                  <a:lnTo>
                    <a:pt x="101" y="334"/>
                  </a:lnTo>
                  <a:lnTo>
                    <a:pt x="96" y="363"/>
                  </a:lnTo>
                  <a:lnTo>
                    <a:pt x="88" y="420"/>
                  </a:lnTo>
                  <a:lnTo>
                    <a:pt x="88" y="420"/>
                  </a:lnTo>
                  <a:lnTo>
                    <a:pt x="82" y="448"/>
                  </a:lnTo>
                  <a:lnTo>
                    <a:pt x="77" y="476"/>
                  </a:lnTo>
                  <a:lnTo>
                    <a:pt x="66" y="533"/>
                  </a:lnTo>
                  <a:lnTo>
                    <a:pt x="54" y="589"/>
                  </a:lnTo>
                  <a:lnTo>
                    <a:pt x="41" y="644"/>
                  </a:lnTo>
                  <a:lnTo>
                    <a:pt x="41" y="644"/>
                  </a:lnTo>
                  <a:lnTo>
                    <a:pt x="30" y="698"/>
                  </a:lnTo>
                  <a:lnTo>
                    <a:pt x="18" y="751"/>
                  </a:lnTo>
                  <a:lnTo>
                    <a:pt x="7" y="804"/>
                  </a:lnTo>
                  <a:lnTo>
                    <a:pt x="3" y="831"/>
                  </a:lnTo>
                  <a:lnTo>
                    <a:pt x="0" y="858"/>
                  </a:lnTo>
                  <a:lnTo>
                    <a:pt x="0" y="858"/>
                  </a:lnTo>
                  <a:lnTo>
                    <a:pt x="0" y="860"/>
                  </a:lnTo>
                  <a:lnTo>
                    <a:pt x="1" y="861"/>
                  </a:lnTo>
                  <a:lnTo>
                    <a:pt x="2" y="862"/>
                  </a:lnTo>
                  <a:lnTo>
                    <a:pt x="4" y="862"/>
                  </a:lnTo>
                  <a:lnTo>
                    <a:pt x="7" y="861"/>
                  </a:lnTo>
                  <a:lnTo>
                    <a:pt x="8" y="860"/>
                  </a:lnTo>
                  <a:lnTo>
                    <a:pt x="9" y="858"/>
                  </a:lnTo>
                  <a:lnTo>
                    <a:pt x="9" y="858"/>
                  </a:lnTo>
                  <a:lnTo>
                    <a:pt x="12" y="830"/>
                  </a:lnTo>
                  <a:lnTo>
                    <a:pt x="17" y="803"/>
                  </a:lnTo>
                  <a:lnTo>
                    <a:pt x="29" y="748"/>
                  </a:lnTo>
                  <a:lnTo>
                    <a:pt x="40" y="693"/>
                  </a:lnTo>
                  <a:lnTo>
                    <a:pt x="53" y="638"/>
                  </a:lnTo>
                  <a:lnTo>
                    <a:pt x="53" y="638"/>
                  </a:lnTo>
                  <a:lnTo>
                    <a:pt x="64" y="580"/>
                  </a:lnTo>
                  <a:lnTo>
                    <a:pt x="77" y="522"/>
                  </a:lnTo>
                  <a:lnTo>
                    <a:pt x="89" y="464"/>
                  </a:lnTo>
                  <a:lnTo>
                    <a:pt x="95" y="435"/>
                  </a:lnTo>
                  <a:lnTo>
                    <a:pt x="99" y="405"/>
                  </a:lnTo>
                  <a:lnTo>
                    <a:pt x="99" y="405"/>
                  </a:lnTo>
                  <a:lnTo>
                    <a:pt x="103" y="379"/>
                  </a:lnTo>
                  <a:lnTo>
                    <a:pt x="107" y="353"/>
                  </a:lnTo>
                  <a:lnTo>
                    <a:pt x="113" y="326"/>
                  </a:lnTo>
                  <a:lnTo>
                    <a:pt x="121" y="301"/>
                  </a:lnTo>
                  <a:lnTo>
                    <a:pt x="121" y="301"/>
                  </a:lnTo>
                  <a:lnTo>
                    <a:pt x="158" y="195"/>
                  </a:lnTo>
                  <a:lnTo>
                    <a:pt x="158" y="195"/>
                  </a:lnTo>
                  <a:lnTo>
                    <a:pt x="166" y="167"/>
                  </a:lnTo>
                  <a:lnTo>
                    <a:pt x="174" y="140"/>
                  </a:lnTo>
                  <a:lnTo>
                    <a:pt x="181" y="112"/>
                  </a:lnTo>
                  <a:lnTo>
                    <a:pt x="186" y="83"/>
                  </a:lnTo>
                  <a:lnTo>
                    <a:pt x="186" y="83"/>
                  </a:lnTo>
                  <a:lnTo>
                    <a:pt x="189" y="60"/>
                  </a:lnTo>
                  <a:lnTo>
                    <a:pt x="190" y="47"/>
                  </a:lnTo>
                  <a:lnTo>
                    <a:pt x="192" y="36"/>
                  </a:lnTo>
                  <a:lnTo>
                    <a:pt x="192" y="36"/>
                  </a:lnTo>
                  <a:lnTo>
                    <a:pt x="196" y="20"/>
                  </a:lnTo>
                  <a:lnTo>
                    <a:pt x="198" y="12"/>
                  </a:lnTo>
                  <a:lnTo>
                    <a:pt x="198" y="5"/>
                  </a:lnTo>
                  <a:lnTo>
                    <a:pt x="198" y="5"/>
                  </a:lnTo>
                  <a:lnTo>
                    <a:pt x="198" y="3"/>
                  </a:lnTo>
                  <a:lnTo>
                    <a:pt x="197" y="2"/>
                  </a:lnTo>
                  <a:lnTo>
                    <a:pt x="196" y="1"/>
                  </a:lnTo>
                  <a:lnTo>
                    <a:pt x="194" y="0"/>
                  </a:lnTo>
                  <a:lnTo>
                    <a:pt x="192" y="1"/>
                  </a:lnTo>
                  <a:lnTo>
                    <a:pt x="191" y="2"/>
                  </a:lnTo>
                  <a:lnTo>
                    <a:pt x="190" y="3"/>
                  </a:lnTo>
                  <a:lnTo>
                    <a:pt x="189" y="5"/>
                  </a:lnTo>
                  <a:lnTo>
                    <a:pt x="189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9" name="Freeform 912"/>
            <p:cNvSpPr/>
            <p:nvPr/>
          </p:nvSpPr>
          <p:spPr bwMode="auto">
            <a:xfrm>
              <a:off x="3494088" y="1250950"/>
              <a:ext cx="98425" cy="452438"/>
            </a:xfrm>
            <a:custGeom>
              <a:avLst/>
              <a:gdLst/>
              <a:ahLst/>
              <a:cxnLst>
                <a:cxn ang="0">
                  <a:pos x="175" y="5"/>
                </a:cxn>
                <a:cxn ang="0">
                  <a:pos x="174" y="29"/>
                </a:cxn>
                <a:cxn ang="0">
                  <a:pos x="159" y="100"/>
                </a:cxn>
                <a:cxn ang="0">
                  <a:pos x="150" y="153"/>
                </a:cxn>
                <a:cxn ang="0">
                  <a:pos x="141" y="207"/>
                </a:cxn>
                <a:cxn ang="0">
                  <a:pos x="121" y="315"/>
                </a:cxn>
                <a:cxn ang="0">
                  <a:pos x="104" y="426"/>
                </a:cxn>
                <a:cxn ang="0">
                  <a:pos x="99" y="449"/>
                </a:cxn>
                <a:cxn ang="0">
                  <a:pos x="93" y="472"/>
                </a:cxn>
                <a:cxn ang="0">
                  <a:pos x="91" y="488"/>
                </a:cxn>
                <a:cxn ang="0">
                  <a:pos x="81" y="531"/>
                </a:cxn>
                <a:cxn ang="0">
                  <a:pos x="51" y="644"/>
                </a:cxn>
                <a:cxn ang="0">
                  <a:pos x="44" y="672"/>
                </a:cxn>
                <a:cxn ang="0">
                  <a:pos x="19" y="753"/>
                </a:cxn>
                <a:cxn ang="0">
                  <a:pos x="13" y="780"/>
                </a:cxn>
                <a:cxn ang="0">
                  <a:pos x="7" y="806"/>
                </a:cxn>
                <a:cxn ang="0">
                  <a:pos x="0" y="838"/>
                </a:cxn>
                <a:cxn ang="0">
                  <a:pos x="0" y="848"/>
                </a:cxn>
                <a:cxn ang="0">
                  <a:pos x="1" y="853"/>
                </a:cxn>
                <a:cxn ang="0">
                  <a:pos x="4" y="854"/>
                </a:cxn>
                <a:cxn ang="0">
                  <a:pos x="7" y="853"/>
                </a:cxn>
                <a:cxn ang="0">
                  <a:pos x="9" y="848"/>
                </a:cxn>
                <a:cxn ang="0">
                  <a:pos x="10" y="837"/>
                </a:cxn>
                <a:cxn ang="0">
                  <a:pos x="18" y="800"/>
                </a:cxn>
                <a:cxn ang="0">
                  <a:pos x="23" y="774"/>
                </a:cxn>
                <a:cxn ang="0">
                  <a:pos x="30" y="747"/>
                </a:cxn>
                <a:cxn ang="0">
                  <a:pos x="63" y="638"/>
                </a:cxn>
                <a:cxn ang="0">
                  <a:pos x="92" y="525"/>
                </a:cxn>
                <a:cxn ang="0">
                  <a:pos x="98" y="500"/>
                </a:cxn>
                <a:cxn ang="0">
                  <a:pos x="102" y="476"/>
                </a:cxn>
                <a:cxn ang="0">
                  <a:pos x="109" y="447"/>
                </a:cxn>
                <a:cxn ang="0">
                  <a:pos x="115" y="419"/>
                </a:cxn>
                <a:cxn ang="0">
                  <a:pos x="131" y="309"/>
                </a:cxn>
                <a:cxn ang="0">
                  <a:pos x="151" y="201"/>
                </a:cxn>
                <a:cxn ang="0">
                  <a:pos x="160" y="147"/>
                </a:cxn>
                <a:cxn ang="0">
                  <a:pos x="170" y="93"/>
                </a:cxn>
                <a:cxn ang="0">
                  <a:pos x="183" y="27"/>
                </a:cxn>
                <a:cxn ang="0">
                  <a:pos x="185" y="5"/>
                </a:cxn>
                <a:cxn ang="0">
                  <a:pos x="184" y="3"/>
                </a:cxn>
                <a:cxn ang="0">
                  <a:pos x="182" y="0"/>
                </a:cxn>
                <a:cxn ang="0">
                  <a:pos x="178" y="0"/>
                </a:cxn>
                <a:cxn ang="0">
                  <a:pos x="176" y="3"/>
                </a:cxn>
                <a:cxn ang="0">
                  <a:pos x="175" y="5"/>
                </a:cxn>
              </a:cxnLst>
              <a:rect l="0" t="0" r="r" b="b"/>
              <a:pathLst>
                <a:path w="185" h="854">
                  <a:moveTo>
                    <a:pt x="175" y="5"/>
                  </a:moveTo>
                  <a:lnTo>
                    <a:pt x="175" y="5"/>
                  </a:lnTo>
                  <a:lnTo>
                    <a:pt x="175" y="17"/>
                  </a:lnTo>
                  <a:lnTo>
                    <a:pt x="174" y="29"/>
                  </a:lnTo>
                  <a:lnTo>
                    <a:pt x="170" y="52"/>
                  </a:lnTo>
                  <a:lnTo>
                    <a:pt x="159" y="100"/>
                  </a:lnTo>
                  <a:lnTo>
                    <a:pt x="159" y="100"/>
                  </a:lnTo>
                  <a:lnTo>
                    <a:pt x="150" y="153"/>
                  </a:lnTo>
                  <a:lnTo>
                    <a:pt x="141" y="207"/>
                  </a:lnTo>
                  <a:lnTo>
                    <a:pt x="141" y="207"/>
                  </a:lnTo>
                  <a:lnTo>
                    <a:pt x="130" y="261"/>
                  </a:lnTo>
                  <a:lnTo>
                    <a:pt x="121" y="315"/>
                  </a:lnTo>
                  <a:lnTo>
                    <a:pt x="104" y="426"/>
                  </a:lnTo>
                  <a:lnTo>
                    <a:pt x="104" y="426"/>
                  </a:lnTo>
                  <a:lnTo>
                    <a:pt x="101" y="437"/>
                  </a:lnTo>
                  <a:lnTo>
                    <a:pt x="99" y="449"/>
                  </a:lnTo>
                  <a:lnTo>
                    <a:pt x="96" y="461"/>
                  </a:lnTo>
                  <a:lnTo>
                    <a:pt x="93" y="472"/>
                  </a:lnTo>
                  <a:lnTo>
                    <a:pt x="93" y="472"/>
                  </a:lnTo>
                  <a:lnTo>
                    <a:pt x="91" y="488"/>
                  </a:lnTo>
                  <a:lnTo>
                    <a:pt x="88" y="502"/>
                  </a:lnTo>
                  <a:lnTo>
                    <a:pt x="81" y="531"/>
                  </a:lnTo>
                  <a:lnTo>
                    <a:pt x="81" y="531"/>
                  </a:lnTo>
                  <a:lnTo>
                    <a:pt x="51" y="644"/>
                  </a:lnTo>
                  <a:lnTo>
                    <a:pt x="51" y="644"/>
                  </a:lnTo>
                  <a:lnTo>
                    <a:pt x="44" y="672"/>
                  </a:lnTo>
                  <a:lnTo>
                    <a:pt x="35" y="699"/>
                  </a:lnTo>
                  <a:lnTo>
                    <a:pt x="19" y="753"/>
                  </a:lnTo>
                  <a:lnTo>
                    <a:pt x="19" y="753"/>
                  </a:lnTo>
                  <a:lnTo>
                    <a:pt x="13" y="780"/>
                  </a:lnTo>
                  <a:lnTo>
                    <a:pt x="7" y="806"/>
                  </a:lnTo>
                  <a:lnTo>
                    <a:pt x="7" y="806"/>
                  </a:lnTo>
                  <a:lnTo>
                    <a:pt x="2" y="828"/>
                  </a:lnTo>
                  <a:lnTo>
                    <a:pt x="0" y="838"/>
                  </a:lnTo>
                  <a:lnTo>
                    <a:pt x="0" y="848"/>
                  </a:lnTo>
                  <a:lnTo>
                    <a:pt x="0" y="848"/>
                  </a:lnTo>
                  <a:lnTo>
                    <a:pt x="0" y="851"/>
                  </a:lnTo>
                  <a:lnTo>
                    <a:pt x="1" y="853"/>
                  </a:lnTo>
                  <a:lnTo>
                    <a:pt x="2" y="853"/>
                  </a:lnTo>
                  <a:lnTo>
                    <a:pt x="4" y="854"/>
                  </a:lnTo>
                  <a:lnTo>
                    <a:pt x="6" y="853"/>
                  </a:lnTo>
                  <a:lnTo>
                    <a:pt x="7" y="853"/>
                  </a:lnTo>
                  <a:lnTo>
                    <a:pt x="8" y="851"/>
                  </a:lnTo>
                  <a:lnTo>
                    <a:pt x="9" y="848"/>
                  </a:lnTo>
                  <a:lnTo>
                    <a:pt x="9" y="848"/>
                  </a:lnTo>
                  <a:lnTo>
                    <a:pt x="10" y="837"/>
                  </a:lnTo>
                  <a:lnTo>
                    <a:pt x="13" y="825"/>
                  </a:lnTo>
                  <a:lnTo>
                    <a:pt x="18" y="800"/>
                  </a:lnTo>
                  <a:lnTo>
                    <a:pt x="18" y="800"/>
                  </a:lnTo>
                  <a:lnTo>
                    <a:pt x="23" y="774"/>
                  </a:lnTo>
                  <a:lnTo>
                    <a:pt x="30" y="747"/>
                  </a:lnTo>
                  <a:lnTo>
                    <a:pt x="30" y="747"/>
                  </a:lnTo>
                  <a:lnTo>
                    <a:pt x="47" y="693"/>
                  </a:lnTo>
                  <a:lnTo>
                    <a:pt x="63" y="638"/>
                  </a:lnTo>
                  <a:lnTo>
                    <a:pt x="63" y="638"/>
                  </a:lnTo>
                  <a:lnTo>
                    <a:pt x="92" y="525"/>
                  </a:lnTo>
                  <a:lnTo>
                    <a:pt x="92" y="525"/>
                  </a:lnTo>
                  <a:lnTo>
                    <a:pt x="98" y="500"/>
                  </a:lnTo>
                  <a:lnTo>
                    <a:pt x="102" y="476"/>
                  </a:lnTo>
                  <a:lnTo>
                    <a:pt x="102" y="476"/>
                  </a:lnTo>
                  <a:lnTo>
                    <a:pt x="105" y="461"/>
                  </a:lnTo>
                  <a:lnTo>
                    <a:pt x="109" y="447"/>
                  </a:lnTo>
                  <a:lnTo>
                    <a:pt x="112" y="433"/>
                  </a:lnTo>
                  <a:lnTo>
                    <a:pt x="115" y="419"/>
                  </a:lnTo>
                  <a:lnTo>
                    <a:pt x="115" y="419"/>
                  </a:lnTo>
                  <a:lnTo>
                    <a:pt x="131" y="309"/>
                  </a:lnTo>
                  <a:lnTo>
                    <a:pt x="141" y="255"/>
                  </a:lnTo>
                  <a:lnTo>
                    <a:pt x="151" y="201"/>
                  </a:lnTo>
                  <a:lnTo>
                    <a:pt x="151" y="201"/>
                  </a:lnTo>
                  <a:lnTo>
                    <a:pt x="160" y="147"/>
                  </a:lnTo>
                  <a:lnTo>
                    <a:pt x="170" y="93"/>
                  </a:lnTo>
                  <a:lnTo>
                    <a:pt x="170" y="93"/>
                  </a:lnTo>
                  <a:lnTo>
                    <a:pt x="180" y="50"/>
                  </a:lnTo>
                  <a:lnTo>
                    <a:pt x="183" y="27"/>
                  </a:lnTo>
                  <a:lnTo>
                    <a:pt x="184" y="16"/>
                  </a:lnTo>
                  <a:lnTo>
                    <a:pt x="185" y="5"/>
                  </a:lnTo>
                  <a:lnTo>
                    <a:pt x="185" y="5"/>
                  </a:lnTo>
                  <a:lnTo>
                    <a:pt x="184" y="3"/>
                  </a:lnTo>
                  <a:lnTo>
                    <a:pt x="183" y="1"/>
                  </a:lnTo>
                  <a:lnTo>
                    <a:pt x="182" y="0"/>
                  </a:lnTo>
                  <a:lnTo>
                    <a:pt x="180" y="0"/>
                  </a:lnTo>
                  <a:lnTo>
                    <a:pt x="178" y="0"/>
                  </a:lnTo>
                  <a:lnTo>
                    <a:pt x="177" y="1"/>
                  </a:lnTo>
                  <a:lnTo>
                    <a:pt x="176" y="3"/>
                  </a:lnTo>
                  <a:lnTo>
                    <a:pt x="175" y="5"/>
                  </a:lnTo>
                  <a:lnTo>
                    <a:pt x="17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0" name="Freeform 913"/>
            <p:cNvSpPr/>
            <p:nvPr/>
          </p:nvSpPr>
          <p:spPr bwMode="auto">
            <a:xfrm>
              <a:off x="3532188" y="1266825"/>
              <a:ext cx="103188" cy="504825"/>
            </a:xfrm>
            <a:custGeom>
              <a:avLst/>
              <a:gdLst/>
              <a:ahLst/>
              <a:cxnLst>
                <a:cxn ang="0">
                  <a:pos x="185" y="5"/>
                </a:cxn>
                <a:cxn ang="0">
                  <a:pos x="181" y="67"/>
                </a:cxn>
                <a:cxn ang="0">
                  <a:pos x="169" y="127"/>
                </a:cxn>
                <a:cxn ang="0">
                  <a:pos x="153" y="187"/>
                </a:cxn>
                <a:cxn ang="0">
                  <a:pos x="136" y="246"/>
                </a:cxn>
                <a:cxn ang="0">
                  <a:pos x="129" y="273"/>
                </a:cxn>
                <a:cxn ang="0">
                  <a:pos x="124" y="327"/>
                </a:cxn>
                <a:cxn ang="0">
                  <a:pos x="123" y="355"/>
                </a:cxn>
                <a:cxn ang="0">
                  <a:pos x="118" y="418"/>
                </a:cxn>
                <a:cxn ang="0">
                  <a:pos x="108" y="481"/>
                </a:cxn>
                <a:cxn ang="0">
                  <a:pos x="101" y="511"/>
                </a:cxn>
                <a:cxn ang="0">
                  <a:pos x="74" y="596"/>
                </a:cxn>
                <a:cxn ang="0">
                  <a:pos x="65" y="627"/>
                </a:cxn>
                <a:cxn ang="0">
                  <a:pos x="53" y="691"/>
                </a:cxn>
                <a:cxn ang="0">
                  <a:pos x="47" y="723"/>
                </a:cxn>
                <a:cxn ang="0">
                  <a:pos x="23" y="846"/>
                </a:cxn>
                <a:cxn ang="0">
                  <a:pos x="20" y="863"/>
                </a:cxn>
                <a:cxn ang="0">
                  <a:pos x="14" y="897"/>
                </a:cxn>
                <a:cxn ang="0">
                  <a:pos x="9" y="913"/>
                </a:cxn>
                <a:cxn ang="0">
                  <a:pos x="6" y="922"/>
                </a:cxn>
                <a:cxn ang="0">
                  <a:pos x="1" y="939"/>
                </a:cxn>
                <a:cxn ang="0">
                  <a:pos x="0" y="949"/>
                </a:cxn>
                <a:cxn ang="0">
                  <a:pos x="2" y="952"/>
                </a:cxn>
                <a:cxn ang="0">
                  <a:pos x="6" y="954"/>
                </a:cxn>
                <a:cxn ang="0">
                  <a:pos x="9" y="952"/>
                </a:cxn>
                <a:cxn ang="0">
                  <a:pos x="11" y="949"/>
                </a:cxn>
                <a:cxn ang="0">
                  <a:pos x="12" y="937"/>
                </a:cxn>
                <a:cxn ang="0">
                  <a:pos x="18" y="914"/>
                </a:cxn>
                <a:cxn ang="0">
                  <a:pos x="21" y="903"/>
                </a:cxn>
                <a:cxn ang="0">
                  <a:pos x="33" y="840"/>
                </a:cxn>
                <a:cxn ang="0">
                  <a:pos x="47" y="774"/>
                </a:cxn>
                <a:cxn ang="0">
                  <a:pos x="59" y="709"/>
                </a:cxn>
                <a:cxn ang="0">
                  <a:pos x="71" y="650"/>
                </a:cxn>
                <a:cxn ang="0">
                  <a:pos x="85" y="591"/>
                </a:cxn>
                <a:cxn ang="0">
                  <a:pos x="94" y="563"/>
                </a:cxn>
                <a:cxn ang="0">
                  <a:pos x="105" y="534"/>
                </a:cxn>
                <a:cxn ang="0">
                  <a:pos x="114" y="500"/>
                </a:cxn>
                <a:cxn ang="0">
                  <a:pos x="120" y="465"/>
                </a:cxn>
                <a:cxn ang="0">
                  <a:pos x="128" y="407"/>
                </a:cxn>
                <a:cxn ang="0">
                  <a:pos x="135" y="320"/>
                </a:cxn>
                <a:cxn ang="0">
                  <a:pos x="143" y="262"/>
                </a:cxn>
                <a:cxn ang="0">
                  <a:pos x="150" y="233"/>
                </a:cxn>
                <a:cxn ang="0">
                  <a:pos x="167" y="177"/>
                </a:cxn>
                <a:cxn ang="0">
                  <a:pos x="181" y="120"/>
                </a:cxn>
                <a:cxn ang="0">
                  <a:pos x="191" y="63"/>
                </a:cxn>
                <a:cxn ang="0">
                  <a:pos x="196" y="5"/>
                </a:cxn>
                <a:cxn ang="0">
                  <a:pos x="195" y="3"/>
                </a:cxn>
                <a:cxn ang="0">
                  <a:pos x="192" y="1"/>
                </a:cxn>
                <a:cxn ang="0">
                  <a:pos x="188" y="1"/>
                </a:cxn>
                <a:cxn ang="0">
                  <a:pos x="186" y="3"/>
                </a:cxn>
                <a:cxn ang="0">
                  <a:pos x="185" y="5"/>
                </a:cxn>
              </a:cxnLst>
              <a:rect l="0" t="0" r="r" b="b"/>
              <a:pathLst>
                <a:path w="196" h="954">
                  <a:moveTo>
                    <a:pt x="185" y="5"/>
                  </a:moveTo>
                  <a:lnTo>
                    <a:pt x="185" y="5"/>
                  </a:lnTo>
                  <a:lnTo>
                    <a:pt x="184" y="36"/>
                  </a:lnTo>
                  <a:lnTo>
                    <a:pt x="181" y="67"/>
                  </a:lnTo>
                  <a:lnTo>
                    <a:pt x="176" y="97"/>
                  </a:lnTo>
                  <a:lnTo>
                    <a:pt x="169" y="127"/>
                  </a:lnTo>
                  <a:lnTo>
                    <a:pt x="162" y="157"/>
                  </a:lnTo>
                  <a:lnTo>
                    <a:pt x="153" y="187"/>
                  </a:lnTo>
                  <a:lnTo>
                    <a:pt x="136" y="246"/>
                  </a:lnTo>
                  <a:lnTo>
                    <a:pt x="136" y="246"/>
                  </a:lnTo>
                  <a:lnTo>
                    <a:pt x="133" y="261"/>
                  </a:lnTo>
                  <a:lnTo>
                    <a:pt x="129" y="273"/>
                  </a:lnTo>
                  <a:lnTo>
                    <a:pt x="126" y="300"/>
                  </a:lnTo>
                  <a:lnTo>
                    <a:pt x="124" y="327"/>
                  </a:lnTo>
                  <a:lnTo>
                    <a:pt x="123" y="355"/>
                  </a:lnTo>
                  <a:lnTo>
                    <a:pt x="123" y="355"/>
                  </a:lnTo>
                  <a:lnTo>
                    <a:pt x="121" y="386"/>
                  </a:lnTo>
                  <a:lnTo>
                    <a:pt x="118" y="418"/>
                  </a:lnTo>
                  <a:lnTo>
                    <a:pt x="113" y="449"/>
                  </a:lnTo>
                  <a:lnTo>
                    <a:pt x="108" y="481"/>
                  </a:lnTo>
                  <a:lnTo>
                    <a:pt x="108" y="481"/>
                  </a:lnTo>
                  <a:lnTo>
                    <a:pt x="101" y="511"/>
                  </a:lnTo>
                  <a:lnTo>
                    <a:pt x="92" y="538"/>
                  </a:lnTo>
                  <a:lnTo>
                    <a:pt x="74" y="596"/>
                  </a:lnTo>
                  <a:lnTo>
                    <a:pt x="74" y="596"/>
                  </a:lnTo>
                  <a:lnTo>
                    <a:pt x="65" y="627"/>
                  </a:lnTo>
                  <a:lnTo>
                    <a:pt x="58" y="659"/>
                  </a:lnTo>
                  <a:lnTo>
                    <a:pt x="53" y="691"/>
                  </a:lnTo>
                  <a:lnTo>
                    <a:pt x="47" y="723"/>
                  </a:lnTo>
                  <a:lnTo>
                    <a:pt x="47" y="723"/>
                  </a:lnTo>
                  <a:lnTo>
                    <a:pt x="34" y="784"/>
                  </a:lnTo>
                  <a:lnTo>
                    <a:pt x="23" y="846"/>
                  </a:lnTo>
                  <a:lnTo>
                    <a:pt x="23" y="846"/>
                  </a:lnTo>
                  <a:lnTo>
                    <a:pt x="20" y="863"/>
                  </a:lnTo>
                  <a:lnTo>
                    <a:pt x="18" y="880"/>
                  </a:lnTo>
                  <a:lnTo>
                    <a:pt x="14" y="897"/>
                  </a:lnTo>
                  <a:lnTo>
                    <a:pt x="12" y="905"/>
                  </a:lnTo>
                  <a:lnTo>
                    <a:pt x="9" y="913"/>
                  </a:lnTo>
                  <a:lnTo>
                    <a:pt x="9" y="913"/>
                  </a:lnTo>
                  <a:lnTo>
                    <a:pt x="6" y="922"/>
                  </a:lnTo>
                  <a:lnTo>
                    <a:pt x="3" y="931"/>
                  </a:lnTo>
                  <a:lnTo>
                    <a:pt x="1" y="939"/>
                  </a:lnTo>
                  <a:lnTo>
                    <a:pt x="0" y="949"/>
                  </a:lnTo>
                  <a:lnTo>
                    <a:pt x="0" y="949"/>
                  </a:lnTo>
                  <a:lnTo>
                    <a:pt x="1" y="951"/>
                  </a:lnTo>
                  <a:lnTo>
                    <a:pt x="2" y="952"/>
                  </a:lnTo>
                  <a:lnTo>
                    <a:pt x="3" y="953"/>
                  </a:lnTo>
                  <a:lnTo>
                    <a:pt x="6" y="954"/>
                  </a:lnTo>
                  <a:lnTo>
                    <a:pt x="7" y="953"/>
                  </a:lnTo>
                  <a:lnTo>
                    <a:pt x="9" y="952"/>
                  </a:lnTo>
                  <a:lnTo>
                    <a:pt x="10" y="951"/>
                  </a:lnTo>
                  <a:lnTo>
                    <a:pt x="11" y="949"/>
                  </a:lnTo>
                  <a:lnTo>
                    <a:pt x="11" y="949"/>
                  </a:lnTo>
                  <a:lnTo>
                    <a:pt x="12" y="937"/>
                  </a:lnTo>
                  <a:lnTo>
                    <a:pt x="15" y="926"/>
                  </a:lnTo>
                  <a:lnTo>
                    <a:pt x="18" y="914"/>
                  </a:lnTo>
                  <a:lnTo>
                    <a:pt x="21" y="903"/>
                  </a:lnTo>
                  <a:lnTo>
                    <a:pt x="21" y="903"/>
                  </a:lnTo>
                  <a:lnTo>
                    <a:pt x="27" y="871"/>
                  </a:lnTo>
                  <a:lnTo>
                    <a:pt x="33" y="840"/>
                  </a:lnTo>
                  <a:lnTo>
                    <a:pt x="33" y="840"/>
                  </a:lnTo>
                  <a:lnTo>
                    <a:pt x="47" y="774"/>
                  </a:lnTo>
                  <a:lnTo>
                    <a:pt x="53" y="741"/>
                  </a:lnTo>
                  <a:lnTo>
                    <a:pt x="59" y="709"/>
                  </a:lnTo>
                  <a:lnTo>
                    <a:pt x="59" y="709"/>
                  </a:lnTo>
                  <a:lnTo>
                    <a:pt x="71" y="650"/>
                  </a:lnTo>
                  <a:lnTo>
                    <a:pt x="77" y="620"/>
                  </a:lnTo>
                  <a:lnTo>
                    <a:pt x="85" y="591"/>
                  </a:lnTo>
                  <a:lnTo>
                    <a:pt x="85" y="591"/>
                  </a:lnTo>
                  <a:lnTo>
                    <a:pt x="94" y="563"/>
                  </a:lnTo>
                  <a:lnTo>
                    <a:pt x="105" y="534"/>
                  </a:lnTo>
                  <a:lnTo>
                    <a:pt x="105" y="534"/>
                  </a:lnTo>
                  <a:lnTo>
                    <a:pt x="110" y="518"/>
                  </a:lnTo>
                  <a:lnTo>
                    <a:pt x="114" y="500"/>
                  </a:lnTo>
                  <a:lnTo>
                    <a:pt x="120" y="465"/>
                  </a:lnTo>
                  <a:lnTo>
                    <a:pt x="120" y="465"/>
                  </a:lnTo>
                  <a:lnTo>
                    <a:pt x="125" y="436"/>
                  </a:lnTo>
                  <a:lnTo>
                    <a:pt x="128" y="407"/>
                  </a:lnTo>
                  <a:lnTo>
                    <a:pt x="133" y="348"/>
                  </a:lnTo>
                  <a:lnTo>
                    <a:pt x="135" y="320"/>
                  </a:lnTo>
                  <a:lnTo>
                    <a:pt x="138" y="291"/>
                  </a:lnTo>
                  <a:lnTo>
                    <a:pt x="143" y="262"/>
                  </a:lnTo>
                  <a:lnTo>
                    <a:pt x="146" y="247"/>
                  </a:lnTo>
                  <a:lnTo>
                    <a:pt x="150" y="233"/>
                  </a:lnTo>
                  <a:lnTo>
                    <a:pt x="150" y="233"/>
                  </a:lnTo>
                  <a:lnTo>
                    <a:pt x="167" y="177"/>
                  </a:lnTo>
                  <a:lnTo>
                    <a:pt x="174" y="149"/>
                  </a:lnTo>
                  <a:lnTo>
                    <a:pt x="181" y="120"/>
                  </a:lnTo>
                  <a:lnTo>
                    <a:pt x="186" y="92"/>
                  </a:lnTo>
                  <a:lnTo>
                    <a:pt x="191" y="63"/>
                  </a:lnTo>
                  <a:lnTo>
                    <a:pt x="195" y="34"/>
                  </a:lnTo>
                  <a:lnTo>
                    <a:pt x="196" y="5"/>
                  </a:lnTo>
                  <a:lnTo>
                    <a:pt x="196" y="5"/>
                  </a:lnTo>
                  <a:lnTo>
                    <a:pt x="195" y="3"/>
                  </a:lnTo>
                  <a:lnTo>
                    <a:pt x="194" y="1"/>
                  </a:lnTo>
                  <a:lnTo>
                    <a:pt x="192" y="1"/>
                  </a:lnTo>
                  <a:lnTo>
                    <a:pt x="190" y="0"/>
                  </a:lnTo>
                  <a:lnTo>
                    <a:pt x="188" y="1"/>
                  </a:lnTo>
                  <a:lnTo>
                    <a:pt x="187" y="1"/>
                  </a:lnTo>
                  <a:lnTo>
                    <a:pt x="186" y="3"/>
                  </a:lnTo>
                  <a:lnTo>
                    <a:pt x="185" y="5"/>
                  </a:lnTo>
                  <a:lnTo>
                    <a:pt x="18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1" name="Freeform 914"/>
            <p:cNvSpPr/>
            <p:nvPr/>
          </p:nvSpPr>
          <p:spPr bwMode="auto">
            <a:xfrm>
              <a:off x="3570288" y="1301750"/>
              <a:ext cx="96838" cy="488950"/>
            </a:xfrm>
            <a:custGeom>
              <a:avLst/>
              <a:gdLst/>
              <a:ahLst/>
              <a:cxnLst>
                <a:cxn ang="0">
                  <a:pos x="175" y="5"/>
                </a:cxn>
                <a:cxn ang="0">
                  <a:pos x="172" y="13"/>
                </a:cxn>
                <a:cxn ang="0">
                  <a:pos x="163" y="30"/>
                </a:cxn>
                <a:cxn ang="0">
                  <a:pos x="161" y="39"/>
                </a:cxn>
                <a:cxn ang="0">
                  <a:pos x="161" y="62"/>
                </a:cxn>
                <a:cxn ang="0">
                  <a:pos x="159" y="87"/>
                </a:cxn>
                <a:cxn ang="0">
                  <a:pos x="149" y="148"/>
                </a:cxn>
                <a:cxn ang="0">
                  <a:pos x="146" y="164"/>
                </a:cxn>
                <a:cxn ang="0">
                  <a:pos x="138" y="193"/>
                </a:cxn>
                <a:cxn ang="0">
                  <a:pos x="135" y="207"/>
                </a:cxn>
                <a:cxn ang="0">
                  <a:pos x="128" y="268"/>
                </a:cxn>
                <a:cxn ang="0">
                  <a:pos x="117" y="361"/>
                </a:cxn>
                <a:cxn ang="0">
                  <a:pos x="106" y="422"/>
                </a:cxn>
                <a:cxn ang="0">
                  <a:pos x="99" y="452"/>
                </a:cxn>
                <a:cxn ang="0">
                  <a:pos x="72" y="538"/>
                </a:cxn>
                <a:cxn ang="0">
                  <a:pos x="64" y="568"/>
                </a:cxn>
                <a:cxn ang="0">
                  <a:pos x="50" y="630"/>
                </a:cxn>
                <a:cxn ang="0">
                  <a:pos x="38" y="691"/>
                </a:cxn>
                <a:cxn ang="0">
                  <a:pos x="15" y="809"/>
                </a:cxn>
                <a:cxn ang="0">
                  <a:pos x="6" y="865"/>
                </a:cxn>
                <a:cxn ang="0">
                  <a:pos x="1" y="906"/>
                </a:cxn>
                <a:cxn ang="0">
                  <a:pos x="0" y="921"/>
                </a:cxn>
                <a:cxn ang="0">
                  <a:pos x="2" y="924"/>
                </a:cxn>
                <a:cxn ang="0">
                  <a:pos x="5" y="925"/>
                </a:cxn>
                <a:cxn ang="0">
                  <a:pos x="8" y="924"/>
                </a:cxn>
                <a:cxn ang="0">
                  <a:pos x="9" y="921"/>
                </a:cxn>
                <a:cxn ang="0">
                  <a:pos x="10" y="906"/>
                </a:cxn>
                <a:cxn ang="0">
                  <a:pos x="13" y="875"/>
                </a:cxn>
                <a:cxn ang="0">
                  <a:pos x="16" y="862"/>
                </a:cxn>
                <a:cxn ang="0">
                  <a:pos x="25" y="803"/>
                </a:cxn>
                <a:cxn ang="0">
                  <a:pos x="31" y="774"/>
                </a:cxn>
                <a:cxn ang="0">
                  <a:pos x="48" y="685"/>
                </a:cxn>
                <a:cxn ang="0">
                  <a:pos x="62" y="623"/>
                </a:cxn>
                <a:cxn ang="0">
                  <a:pos x="75" y="560"/>
                </a:cxn>
                <a:cxn ang="0">
                  <a:pos x="83" y="531"/>
                </a:cxn>
                <a:cxn ang="0">
                  <a:pos x="110" y="446"/>
                </a:cxn>
                <a:cxn ang="0">
                  <a:pos x="117" y="417"/>
                </a:cxn>
                <a:cxn ang="0">
                  <a:pos x="129" y="355"/>
                </a:cxn>
                <a:cxn ang="0">
                  <a:pos x="138" y="262"/>
                </a:cxn>
                <a:cxn ang="0">
                  <a:pos x="145" y="201"/>
                </a:cxn>
                <a:cxn ang="0">
                  <a:pos x="148" y="186"/>
                </a:cxn>
                <a:cxn ang="0">
                  <a:pos x="157" y="157"/>
                </a:cxn>
                <a:cxn ang="0">
                  <a:pos x="161" y="143"/>
                </a:cxn>
                <a:cxn ang="0">
                  <a:pos x="167" y="94"/>
                </a:cxn>
                <a:cxn ang="0">
                  <a:pos x="169" y="70"/>
                </a:cxn>
                <a:cxn ang="0">
                  <a:pos x="171" y="45"/>
                </a:cxn>
                <a:cxn ang="0">
                  <a:pos x="172" y="36"/>
                </a:cxn>
                <a:cxn ang="0">
                  <a:pos x="181" y="17"/>
                </a:cxn>
                <a:cxn ang="0">
                  <a:pos x="185" y="7"/>
                </a:cxn>
                <a:cxn ang="0">
                  <a:pos x="185" y="5"/>
                </a:cxn>
                <a:cxn ang="0">
                  <a:pos x="180" y="1"/>
                </a:cxn>
                <a:cxn ang="0">
                  <a:pos x="177" y="1"/>
                </a:cxn>
                <a:cxn ang="0">
                  <a:pos x="175" y="5"/>
                </a:cxn>
              </a:cxnLst>
              <a:rect l="0" t="0" r="r" b="b"/>
              <a:pathLst>
                <a:path w="185" h="925">
                  <a:moveTo>
                    <a:pt x="175" y="5"/>
                  </a:moveTo>
                  <a:lnTo>
                    <a:pt x="175" y="5"/>
                  </a:lnTo>
                  <a:lnTo>
                    <a:pt x="174" y="9"/>
                  </a:lnTo>
                  <a:lnTo>
                    <a:pt x="172" y="13"/>
                  </a:lnTo>
                  <a:lnTo>
                    <a:pt x="168" y="22"/>
                  </a:lnTo>
                  <a:lnTo>
                    <a:pt x="163" y="30"/>
                  </a:lnTo>
                  <a:lnTo>
                    <a:pt x="162" y="35"/>
                  </a:lnTo>
                  <a:lnTo>
                    <a:pt x="161" y="39"/>
                  </a:lnTo>
                  <a:lnTo>
                    <a:pt x="161" y="39"/>
                  </a:lnTo>
                  <a:lnTo>
                    <a:pt x="161" y="62"/>
                  </a:lnTo>
                  <a:lnTo>
                    <a:pt x="159" y="87"/>
                  </a:lnTo>
                  <a:lnTo>
                    <a:pt x="159" y="87"/>
                  </a:lnTo>
                  <a:lnTo>
                    <a:pt x="155" y="118"/>
                  </a:lnTo>
                  <a:lnTo>
                    <a:pt x="149" y="148"/>
                  </a:lnTo>
                  <a:lnTo>
                    <a:pt x="149" y="148"/>
                  </a:lnTo>
                  <a:lnTo>
                    <a:pt x="146" y="164"/>
                  </a:lnTo>
                  <a:lnTo>
                    <a:pt x="142" y="178"/>
                  </a:lnTo>
                  <a:lnTo>
                    <a:pt x="138" y="193"/>
                  </a:lnTo>
                  <a:lnTo>
                    <a:pt x="135" y="207"/>
                  </a:lnTo>
                  <a:lnTo>
                    <a:pt x="135" y="207"/>
                  </a:lnTo>
                  <a:lnTo>
                    <a:pt x="131" y="238"/>
                  </a:lnTo>
                  <a:lnTo>
                    <a:pt x="128" y="268"/>
                  </a:lnTo>
                  <a:lnTo>
                    <a:pt x="122" y="330"/>
                  </a:lnTo>
                  <a:lnTo>
                    <a:pt x="117" y="361"/>
                  </a:lnTo>
                  <a:lnTo>
                    <a:pt x="112" y="392"/>
                  </a:lnTo>
                  <a:lnTo>
                    <a:pt x="106" y="422"/>
                  </a:lnTo>
                  <a:lnTo>
                    <a:pt x="99" y="452"/>
                  </a:lnTo>
                  <a:lnTo>
                    <a:pt x="99" y="452"/>
                  </a:lnTo>
                  <a:lnTo>
                    <a:pt x="80" y="510"/>
                  </a:lnTo>
                  <a:lnTo>
                    <a:pt x="72" y="538"/>
                  </a:lnTo>
                  <a:lnTo>
                    <a:pt x="64" y="568"/>
                  </a:lnTo>
                  <a:lnTo>
                    <a:pt x="64" y="568"/>
                  </a:lnTo>
                  <a:lnTo>
                    <a:pt x="56" y="599"/>
                  </a:lnTo>
                  <a:lnTo>
                    <a:pt x="50" y="630"/>
                  </a:lnTo>
                  <a:lnTo>
                    <a:pt x="38" y="691"/>
                  </a:lnTo>
                  <a:lnTo>
                    <a:pt x="38" y="691"/>
                  </a:lnTo>
                  <a:lnTo>
                    <a:pt x="25" y="750"/>
                  </a:lnTo>
                  <a:lnTo>
                    <a:pt x="15" y="809"/>
                  </a:lnTo>
                  <a:lnTo>
                    <a:pt x="15" y="809"/>
                  </a:lnTo>
                  <a:lnTo>
                    <a:pt x="6" y="865"/>
                  </a:lnTo>
                  <a:lnTo>
                    <a:pt x="2" y="893"/>
                  </a:lnTo>
                  <a:lnTo>
                    <a:pt x="1" y="906"/>
                  </a:lnTo>
                  <a:lnTo>
                    <a:pt x="0" y="921"/>
                  </a:lnTo>
                  <a:lnTo>
                    <a:pt x="0" y="921"/>
                  </a:lnTo>
                  <a:lnTo>
                    <a:pt x="1" y="923"/>
                  </a:lnTo>
                  <a:lnTo>
                    <a:pt x="2" y="924"/>
                  </a:lnTo>
                  <a:lnTo>
                    <a:pt x="3" y="925"/>
                  </a:lnTo>
                  <a:lnTo>
                    <a:pt x="5" y="925"/>
                  </a:lnTo>
                  <a:lnTo>
                    <a:pt x="7" y="925"/>
                  </a:lnTo>
                  <a:lnTo>
                    <a:pt x="8" y="924"/>
                  </a:lnTo>
                  <a:lnTo>
                    <a:pt x="9" y="923"/>
                  </a:lnTo>
                  <a:lnTo>
                    <a:pt x="9" y="921"/>
                  </a:lnTo>
                  <a:lnTo>
                    <a:pt x="9" y="921"/>
                  </a:lnTo>
                  <a:lnTo>
                    <a:pt x="10" y="906"/>
                  </a:lnTo>
                  <a:lnTo>
                    <a:pt x="11" y="891"/>
                  </a:lnTo>
                  <a:lnTo>
                    <a:pt x="13" y="875"/>
                  </a:lnTo>
                  <a:lnTo>
                    <a:pt x="16" y="862"/>
                  </a:lnTo>
                  <a:lnTo>
                    <a:pt x="16" y="862"/>
                  </a:lnTo>
                  <a:lnTo>
                    <a:pt x="21" y="833"/>
                  </a:lnTo>
                  <a:lnTo>
                    <a:pt x="25" y="803"/>
                  </a:lnTo>
                  <a:lnTo>
                    <a:pt x="25" y="803"/>
                  </a:lnTo>
                  <a:lnTo>
                    <a:pt x="31" y="774"/>
                  </a:lnTo>
                  <a:lnTo>
                    <a:pt x="37" y="744"/>
                  </a:lnTo>
                  <a:lnTo>
                    <a:pt x="48" y="685"/>
                  </a:lnTo>
                  <a:lnTo>
                    <a:pt x="48" y="685"/>
                  </a:lnTo>
                  <a:lnTo>
                    <a:pt x="62" y="623"/>
                  </a:lnTo>
                  <a:lnTo>
                    <a:pt x="68" y="592"/>
                  </a:lnTo>
                  <a:lnTo>
                    <a:pt x="75" y="560"/>
                  </a:lnTo>
                  <a:lnTo>
                    <a:pt x="75" y="560"/>
                  </a:lnTo>
                  <a:lnTo>
                    <a:pt x="83" y="531"/>
                  </a:lnTo>
                  <a:lnTo>
                    <a:pt x="93" y="503"/>
                  </a:lnTo>
                  <a:lnTo>
                    <a:pt x="110" y="446"/>
                  </a:lnTo>
                  <a:lnTo>
                    <a:pt x="110" y="446"/>
                  </a:lnTo>
                  <a:lnTo>
                    <a:pt x="117" y="417"/>
                  </a:lnTo>
                  <a:lnTo>
                    <a:pt x="124" y="386"/>
                  </a:lnTo>
                  <a:lnTo>
                    <a:pt x="129" y="355"/>
                  </a:lnTo>
                  <a:lnTo>
                    <a:pt x="132" y="324"/>
                  </a:lnTo>
                  <a:lnTo>
                    <a:pt x="138" y="262"/>
                  </a:lnTo>
                  <a:lnTo>
                    <a:pt x="141" y="231"/>
                  </a:lnTo>
                  <a:lnTo>
                    <a:pt x="145" y="201"/>
                  </a:lnTo>
                  <a:lnTo>
                    <a:pt x="145" y="201"/>
                  </a:lnTo>
                  <a:lnTo>
                    <a:pt x="148" y="186"/>
                  </a:lnTo>
                  <a:lnTo>
                    <a:pt x="153" y="172"/>
                  </a:lnTo>
                  <a:lnTo>
                    <a:pt x="157" y="157"/>
                  </a:lnTo>
                  <a:lnTo>
                    <a:pt x="161" y="143"/>
                  </a:lnTo>
                  <a:lnTo>
                    <a:pt x="161" y="143"/>
                  </a:lnTo>
                  <a:lnTo>
                    <a:pt x="164" y="119"/>
                  </a:lnTo>
                  <a:lnTo>
                    <a:pt x="167" y="94"/>
                  </a:lnTo>
                  <a:lnTo>
                    <a:pt x="167" y="94"/>
                  </a:lnTo>
                  <a:lnTo>
                    <a:pt x="169" y="70"/>
                  </a:lnTo>
                  <a:lnTo>
                    <a:pt x="171" y="45"/>
                  </a:lnTo>
                  <a:lnTo>
                    <a:pt x="171" y="45"/>
                  </a:lnTo>
                  <a:lnTo>
                    <a:pt x="171" y="40"/>
                  </a:lnTo>
                  <a:lnTo>
                    <a:pt x="172" y="36"/>
                  </a:lnTo>
                  <a:lnTo>
                    <a:pt x="177" y="26"/>
                  </a:lnTo>
                  <a:lnTo>
                    <a:pt x="181" y="17"/>
                  </a:lnTo>
                  <a:lnTo>
                    <a:pt x="183" y="12"/>
                  </a:lnTo>
                  <a:lnTo>
                    <a:pt x="185" y="7"/>
                  </a:lnTo>
                  <a:lnTo>
                    <a:pt x="185" y="7"/>
                  </a:lnTo>
                  <a:lnTo>
                    <a:pt x="185" y="5"/>
                  </a:lnTo>
                  <a:lnTo>
                    <a:pt x="183" y="4"/>
                  </a:lnTo>
                  <a:lnTo>
                    <a:pt x="180" y="1"/>
                  </a:lnTo>
                  <a:lnTo>
                    <a:pt x="179" y="0"/>
                  </a:lnTo>
                  <a:lnTo>
                    <a:pt x="177" y="1"/>
                  </a:lnTo>
                  <a:lnTo>
                    <a:pt x="176" y="3"/>
                  </a:lnTo>
                  <a:lnTo>
                    <a:pt x="175" y="5"/>
                  </a:lnTo>
                  <a:lnTo>
                    <a:pt x="17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2" name="Freeform 915"/>
            <p:cNvSpPr/>
            <p:nvPr/>
          </p:nvSpPr>
          <p:spPr bwMode="auto">
            <a:xfrm>
              <a:off x="3605213" y="1336675"/>
              <a:ext cx="98425" cy="500063"/>
            </a:xfrm>
            <a:custGeom>
              <a:avLst/>
              <a:gdLst/>
              <a:ahLst/>
              <a:cxnLst>
                <a:cxn ang="0">
                  <a:pos x="174" y="4"/>
                </a:cxn>
                <a:cxn ang="0">
                  <a:pos x="173" y="62"/>
                </a:cxn>
                <a:cxn ang="0">
                  <a:pos x="167" y="119"/>
                </a:cxn>
                <a:cxn ang="0">
                  <a:pos x="157" y="179"/>
                </a:cxn>
                <a:cxn ang="0">
                  <a:pos x="147" y="239"/>
                </a:cxn>
                <a:cxn ang="0">
                  <a:pos x="136" y="302"/>
                </a:cxn>
                <a:cxn ang="0">
                  <a:pos x="126" y="365"/>
                </a:cxn>
                <a:cxn ang="0">
                  <a:pos x="118" y="428"/>
                </a:cxn>
                <a:cxn ang="0">
                  <a:pos x="107" y="490"/>
                </a:cxn>
                <a:cxn ang="0">
                  <a:pos x="101" y="519"/>
                </a:cxn>
                <a:cxn ang="0">
                  <a:pos x="78" y="605"/>
                </a:cxn>
                <a:cxn ang="0">
                  <a:pos x="47" y="719"/>
                </a:cxn>
                <a:cxn ang="0">
                  <a:pos x="41" y="747"/>
                </a:cxn>
                <a:cxn ang="0">
                  <a:pos x="32" y="806"/>
                </a:cxn>
                <a:cxn ang="0">
                  <a:pos x="27" y="835"/>
                </a:cxn>
                <a:cxn ang="0">
                  <a:pos x="20" y="859"/>
                </a:cxn>
                <a:cxn ang="0">
                  <a:pos x="5" y="907"/>
                </a:cxn>
                <a:cxn ang="0">
                  <a:pos x="0" y="931"/>
                </a:cxn>
                <a:cxn ang="0">
                  <a:pos x="0" y="933"/>
                </a:cxn>
                <a:cxn ang="0">
                  <a:pos x="0" y="939"/>
                </a:cxn>
                <a:cxn ang="0">
                  <a:pos x="1" y="942"/>
                </a:cxn>
                <a:cxn ang="0">
                  <a:pos x="4" y="943"/>
                </a:cxn>
                <a:cxn ang="0">
                  <a:pos x="7" y="942"/>
                </a:cxn>
                <a:cxn ang="0">
                  <a:pos x="9" y="939"/>
                </a:cxn>
                <a:cxn ang="0">
                  <a:pos x="10" y="924"/>
                </a:cxn>
                <a:cxn ang="0">
                  <a:pos x="16" y="897"/>
                </a:cxn>
                <a:cxn ang="0">
                  <a:pos x="30" y="857"/>
                </a:cxn>
                <a:cxn ang="0">
                  <a:pos x="37" y="829"/>
                </a:cxn>
                <a:cxn ang="0">
                  <a:pos x="42" y="800"/>
                </a:cxn>
                <a:cxn ang="0">
                  <a:pos x="52" y="741"/>
                </a:cxn>
                <a:cxn ang="0">
                  <a:pos x="58" y="712"/>
                </a:cxn>
                <a:cxn ang="0">
                  <a:pos x="90" y="595"/>
                </a:cxn>
                <a:cxn ang="0">
                  <a:pos x="113" y="506"/>
                </a:cxn>
                <a:cxn ang="0">
                  <a:pos x="120" y="476"/>
                </a:cxn>
                <a:cxn ang="0">
                  <a:pos x="129" y="417"/>
                </a:cxn>
                <a:cxn ang="0">
                  <a:pos x="136" y="359"/>
                </a:cxn>
                <a:cxn ang="0">
                  <a:pos x="146" y="296"/>
                </a:cxn>
                <a:cxn ang="0">
                  <a:pos x="158" y="233"/>
                </a:cxn>
                <a:cxn ang="0">
                  <a:pos x="168" y="173"/>
                </a:cxn>
                <a:cxn ang="0">
                  <a:pos x="178" y="113"/>
                </a:cxn>
                <a:cxn ang="0">
                  <a:pos x="184" y="58"/>
                </a:cxn>
                <a:cxn ang="0">
                  <a:pos x="185" y="4"/>
                </a:cxn>
                <a:cxn ang="0">
                  <a:pos x="184" y="2"/>
                </a:cxn>
                <a:cxn ang="0">
                  <a:pos x="182" y="0"/>
                </a:cxn>
                <a:cxn ang="0">
                  <a:pos x="177" y="0"/>
                </a:cxn>
                <a:cxn ang="0">
                  <a:pos x="175" y="2"/>
                </a:cxn>
                <a:cxn ang="0">
                  <a:pos x="174" y="4"/>
                </a:cxn>
              </a:cxnLst>
              <a:rect l="0" t="0" r="r" b="b"/>
              <a:pathLst>
                <a:path w="185" h="943">
                  <a:moveTo>
                    <a:pt x="174" y="4"/>
                  </a:moveTo>
                  <a:lnTo>
                    <a:pt x="174" y="4"/>
                  </a:lnTo>
                  <a:lnTo>
                    <a:pt x="174" y="33"/>
                  </a:lnTo>
                  <a:lnTo>
                    <a:pt x="173" y="62"/>
                  </a:lnTo>
                  <a:lnTo>
                    <a:pt x="171" y="90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57" y="179"/>
                  </a:lnTo>
                  <a:lnTo>
                    <a:pt x="147" y="239"/>
                  </a:lnTo>
                  <a:lnTo>
                    <a:pt x="147" y="239"/>
                  </a:lnTo>
                  <a:lnTo>
                    <a:pt x="142" y="271"/>
                  </a:lnTo>
                  <a:lnTo>
                    <a:pt x="136" y="302"/>
                  </a:lnTo>
                  <a:lnTo>
                    <a:pt x="131" y="334"/>
                  </a:lnTo>
                  <a:lnTo>
                    <a:pt x="126" y="365"/>
                  </a:lnTo>
                  <a:lnTo>
                    <a:pt x="126" y="365"/>
                  </a:lnTo>
                  <a:lnTo>
                    <a:pt x="118" y="428"/>
                  </a:lnTo>
                  <a:lnTo>
                    <a:pt x="112" y="459"/>
                  </a:lnTo>
                  <a:lnTo>
                    <a:pt x="107" y="490"/>
                  </a:lnTo>
                  <a:lnTo>
                    <a:pt x="107" y="490"/>
                  </a:lnTo>
                  <a:lnTo>
                    <a:pt x="101" y="519"/>
                  </a:lnTo>
                  <a:lnTo>
                    <a:pt x="94" y="547"/>
                  </a:lnTo>
                  <a:lnTo>
                    <a:pt x="78" y="605"/>
                  </a:lnTo>
                  <a:lnTo>
                    <a:pt x="62" y="662"/>
                  </a:lnTo>
                  <a:lnTo>
                    <a:pt x="47" y="719"/>
                  </a:lnTo>
                  <a:lnTo>
                    <a:pt x="47" y="719"/>
                  </a:lnTo>
                  <a:lnTo>
                    <a:pt x="41" y="747"/>
                  </a:lnTo>
                  <a:lnTo>
                    <a:pt x="36" y="776"/>
                  </a:lnTo>
                  <a:lnTo>
                    <a:pt x="32" y="806"/>
                  </a:lnTo>
                  <a:lnTo>
                    <a:pt x="27" y="835"/>
                  </a:lnTo>
                  <a:lnTo>
                    <a:pt x="27" y="835"/>
                  </a:lnTo>
                  <a:lnTo>
                    <a:pt x="24" y="848"/>
                  </a:lnTo>
                  <a:lnTo>
                    <a:pt x="20" y="859"/>
                  </a:lnTo>
                  <a:lnTo>
                    <a:pt x="12" y="883"/>
                  </a:lnTo>
                  <a:lnTo>
                    <a:pt x="5" y="907"/>
                  </a:lnTo>
                  <a:lnTo>
                    <a:pt x="2" y="919"/>
                  </a:lnTo>
                  <a:lnTo>
                    <a:pt x="0" y="931"/>
                  </a:lnTo>
                  <a:lnTo>
                    <a:pt x="0" y="931"/>
                  </a:lnTo>
                  <a:lnTo>
                    <a:pt x="0" y="933"/>
                  </a:lnTo>
                  <a:lnTo>
                    <a:pt x="0" y="939"/>
                  </a:lnTo>
                  <a:lnTo>
                    <a:pt x="0" y="939"/>
                  </a:lnTo>
                  <a:lnTo>
                    <a:pt x="0" y="940"/>
                  </a:lnTo>
                  <a:lnTo>
                    <a:pt x="1" y="942"/>
                  </a:lnTo>
                  <a:lnTo>
                    <a:pt x="2" y="943"/>
                  </a:lnTo>
                  <a:lnTo>
                    <a:pt x="4" y="943"/>
                  </a:lnTo>
                  <a:lnTo>
                    <a:pt x="6" y="943"/>
                  </a:lnTo>
                  <a:lnTo>
                    <a:pt x="7" y="942"/>
                  </a:lnTo>
                  <a:lnTo>
                    <a:pt x="8" y="940"/>
                  </a:lnTo>
                  <a:lnTo>
                    <a:pt x="9" y="939"/>
                  </a:lnTo>
                  <a:lnTo>
                    <a:pt x="9" y="939"/>
                  </a:lnTo>
                  <a:lnTo>
                    <a:pt x="10" y="924"/>
                  </a:lnTo>
                  <a:lnTo>
                    <a:pt x="13" y="911"/>
                  </a:lnTo>
                  <a:lnTo>
                    <a:pt x="16" y="897"/>
                  </a:lnTo>
                  <a:lnTo>
                    <a:pt x="21" y="884"/>
                  </a:lnTo>
                  <a:lnTo>
                    <a:pt x="30" y="857"/>
                  </a:lnTo>
                  <a:lnTo>
                    <a:pt x="34" y="843"/>
                  </a:lnTo>
                  <a:lnTo>
                    <a:pt x="37" y="829"/>
                  </a:lnTo>
                  <a:lnTo>
                    <a:pt x="37" y="829"/>
                  </a:lnTo>
                  <a:lnTo>
                    <a:pt x="42" y="800"/>
                  </a:lnTo>
                  <a:lnTo>
                    <a:pt x="47" y="771"/>
                  </a:lnTo>
                  <a:lnTo>
                    <a:pt x="52" y="741"/>
                  </a:lnTo>
                  <a:lnTo>
                    <a:pt x="58" y="712"/>
                  </a:lnTo>
                  <a:lnTo>
                    <a:pt x="58" y="712"/>
                  </a:lnTo>
                  <a:lnTo>
                    <a:pt x="73" y="653"/>
                  </a:lnTo>
                  <a:lnTo>
                    <a:pt x="90" y="595"/>
                  </a:lnTo>
                  <a:lnTo>
                    <a:pt x="106" y="535"/>
                  </a:lnTo>
                  <a:lnTo>
                    <a:pt x="113" y="506"/>
                  </a:lnTo>
                  <a:lnTo>
                    <a:pt x="120" y="476"/>
                  </a:lnTo>
                  <a:lnTo>
                    <a:pt x="120" y="476"/>
                  </a:lnTo>
                  <a:lnTo>
                    <a:pt x="125" y="447"/>
                  </a:lnTo>
                  <a:lnTo>
                    <a:pt x="129" y="417"/>
                  </a:lnTo>
                  <a:lnTo>
                    <a:pt x="136" y="359"/>
                  </a:lnTo>
                  <a:lnTo>
                    <a:pt x="136" y="359"/>
                  </a:lnTo>
                  <a:lnTo>
                    <a:pt x="141" y="327"/>
                  </a:lnTo>
                  <a:lnTo>
                    <a:pt x="146" y="296"/>
                  </a:lnTo>
                  <a:lnTo>
                    <a:pt x="153" y="264"/>
                  </a:lnTo>
                  <a:lnTo>
                    <a:pt x="158" y="233"/>
                  </a:lnTo>
                  <a:lnTo>
                    <a:pt x="158" y="233"/>
                  </a:lnTo>
                  <a:lnTo>
                    <a:pt x="168" y="173"/>
                  </a:lnTo>
                  <a:lnTo>
                    <a:pt x="178" y="113"/>
                  </a:lnTo>
                  <a:lnTo>
                    <a:pt x="178" y="113"/>
                  </a:lnTo>
                  <a:lnTo>
                    <a:pt x="182" y="86"/>
                  </a:lnTo>
                  <a:lnTo>
                    <a:pt x="184" y="58"/>
                  </a:lnTo>
                  <a:lnTo>
                    <a:pt x="184" y="32"/>
                  </a:lnTo>
                  <a:lnTo>
                    <a:pt x="185" y="4"/>
                  </a:lnTo>
                  <a:lnTo>
                    <a:pt x="185" y="4"/>
                  </a:lnTo>
                  <a:lnTo>
                    <a:pt x="184" y="2"/>
                  </a:lnTo>
                  <a:lnTo>
                    <a:pt x="183" y="1"/>
                  </a:lnTo>
                  <a:lnTo>
                    <a:pt x="182" y="0"/>
                  </a:lnTo>
                  <a:lnTo>
                    <a:pt x="180" y="0"/>
                  </a:lnTo>
                  <a:lnTo>
                    <a:pt x="177" y="0"/>
                  </a:lnTo>
                  <a:lnTo>
                    <a:pt x="176" y="1"/>
                  </a:lnTo>
                  <a:lnTo>
                    <a:pt x="175" y="2"/>
                  </a:lnTo>
                  <a:lnTo>
                    <a:pt x="174" y="4"/>
                  </a:lnTo>
                  <a:lnTo>
                    <a:pt x="17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3" name="Freeform 916"/>
            <p:cNvSpPr/>
            <p:nvPr/>
          </p:nvSpPr>
          <p:spPr bwMode="auto">
            <a:xfrm>
              <a:off x="3649663" y="1366838"/>
              <a:ext cx="90488" cy="492125"/>
            </a:xfrm>
            <a:custGeom>
              <a:avLst/>
              <a:gdLst/>
              <a:ahLst/>
              <a:cxnLst>
                <a:cxn ang="0">
                  <a:pos x="162" y="5"/>
                </a:cxn>
                <a:cxn ang="0">
                  <a:pos x="161" y="67"/>
                </a:cxn>
                <a:cxn ang="0">
                  <a:pos x="155" y="128"/>
                </a:cxn>
                <a:cxn ang="0">
                  <a:pos x="151" y="156"/>
                </a:cxn>
                <a:cxn ang="0">
                  <a:pos x="141" y="214"/>
                </a:cxn>
                <a:cxn ang="0">
                  <a:pos x="137" y="243"/>
                </a:cxn>
                <a:cxn ang="0">
                  <a:pos x="123" y="335"/>
                </a:cxn>
                <a:cxn ang="0">
                  <a:pos x="111" y="397"/>
                </a:cxn>
                <a:cxn ang="0">
                  <a:pos x="97" y="457"/>
                </a:cxn>
                <a:cxn ang="0">
                  <a:pos x="87" y="487"/>
                </a:cxn>
                <a:cxn ang="0">
                  <a:pos x="69" y="543"/>
                </a:cxn>
                <a:cxn ang="0">
                  <a:pos x="51" y="599"/>
                </a:cxn>
                <a:cxn ang="0">
                  <a:pos x="48" y="614"/>
                </a:cxn>
                <a:cxn ang="0">
                  <a:pos x="44" y="658"/>
                </a:cxn>
                <a:cxn ang="0">
                  <a:pos x="40" y="702"/>
                </a:cxn>
                <a:cxn ang="0">
                  <a:pos x="38" y="717"/>
                </a:cxn>
                <a:cxn ang="0">
                  <a:pos x="23" y="796"/>
                </a:cxn>
                <a:cxn ang="0">
                  <a:pos x="17" y="822"/>
                </a:cxn>
                <a:cxn ang="0">
                  <a:pos x="12" y="846"/>
                </a:cxn>
                <a:cxn ang="0">
                  <a:pos x="6" y="898"/>
                </a:cxn>
                <a:cxn ang="0">
                  <a:pos x="0" y="924"/>
                </a:cxn>
                <a:cxn ang="0">
                  <a:pos x="0" y="926"/>
                </a:cxn>
                <a:cxn ang="0">
                  <a:pos x="3" y="928"/>
                </a:cxn>
                <a:cxn ang="0">
                  <a:pos x="6" y="929"/>
                </a:cxn>
                <a:cxn ang="0">
                  <a:pos x="9" y="928"/>
                </a:cxn>
                <a:cxn ang="0">
                  <a:pos x="10" y="926"/>
                </a:cxn>
                <a:cxn ang="0">
                  <a:pos x="14" y="902"/>
                </a:cxn>
                <a:cxn ang="0">
                  <a:pos x="20" y="855"/>
                </a:cxn>
                <a:cxn ang="0">
                  <a:pos x="25" y="831"/>
                </a:cxn>
                <a:cxn ang="0">
                  <a:pos x="30" y="805"/>
                </a:cxn>
                <a:cxn ang="0">
                  <a:pos x="45" y="727"/>
                </a:cxn>
                <a:cxn ang="0">
                  <a:pos x="49" y="698"/>
                </a:cxn>
                <a:cxn ang="0">
                  <a:pos x="54" y="640"/>
                </a:cxn>
                <a:cxn ang="0">
                  <a:pos x="58" y="610"/>
                </a:cxn>
                <a:cxn ang="0">
                  <a:pos x="66" y="580"/>
                </a:cxn>
                <a:cxn ang="0">
                  <a:pos x="86" y="519"/>
                </a:cxn>
                <a:cxn ang="0">
                  <a:pos x="97" y="490"/>
                </a:cxn>
                <a:cxn ang="0">
                  <a:pos x="113" y="431"/>
                </a:cxn>
                <a:cxn ang="0">
                  <a:pos x="126" y="372"/>
                </a:cxn>
                <a:cxn ang="0">
                  <a:pos x="137" y="312"/>
                </a:cxn>
                <a:cxn ang="0">
                  <a:pos x="145" y="252"/>
                </a:cxn>
                <a:cxn ang="0">
                  <a:pos x="155" y="186"/>
                </a:cxn>
                <a:cxn ang="0">
                  <a:pos x="166" y="121"/>
                </a:cxn>
                <a:cxn ang="0">
                  <a:pos x="169" y="92"/>
                </a:cxn>
                <a:cxn ang="0">
                  <a:pos x="171" y="34"/>
                </a:cxn>
                <a:cxn ang="0">
                  <a:pos x="171" y="5"/>
                </a:cxn>
                <a:cxn ang="0">
                  <a:pos x="170" y="1"/>
                </a:cxn>
                <a:cxn ang="0">
                  <a:pos x="167" y="0"/>
                </a:cxn>
                <a:cxn ang="0">
                  <a:pos x="164" y="1"/>
                </a:cxn>
                <a:cxn ang="0">
                  <a:pos x="162" y="5"/>
                </a:cxn>
              </a:cxnLst>
              <a:rect l="0" t="0" r="r" b="b"/>
              <a:pathLst>
                <a:path w="171" h="929">
                  <a:moveTo>
                    <a:pt x="162" y="5"/>
                  </a:moveTo>
                  <a:lnTo>
                    <a:pt x="162" y="5"/>
                  </a:lnTo>
                  <a:lnTo>
                    <a:pt x="162" y="36"/>
                  </a:lnTo>
                  <a:lnTo>
                    <a:pt x="161" y="67"/>
                  </a:lnTo>
                  <a:lnTo>
                    <a:pt x="160" y="97"/>
                  </a:lnTo>
                  <a:lnTo>
                    <a:pt x="155" y="128"/>
                  </a:lnTo>
                  <a:lnTo>
                    <a:pt x="155" y="128"/>
                  </a:lnTo>
                  <a:lnTo>
                    <a:pt x="151" y="156"/>
                  </a:lnTo>
                  <a:lnTo>
                    <a:pt x="146" y="185"/>
                  </a:lnTo>
                  <a:lnTo>
                    <a:pt x="141" y="214"/>
                  </a:lnTo>
                  <a:lnTo>
                    <a:pt x="137" y="243"/>
                  </a:lnTo>
                  <a:lnTo>
                    <a:pt x="137" y="243"/>
                  </a:lnTo>
                  <a:lnTo>
                    <a:pt x="129" y="305"/>
                  </a:lnTo>
                  <a:lnTo>
                    <a:pt x="123" y="335"/>
                  </a:lnTo>
                  <a:lnTo>
                    <a:pt x="117" y="366"/>
                  </a:lnTo>
                  <a:lnTo>
                    <a:pt x="111" y="397"/>
                  </a:lnTo>
                  <a:lnTo>
                    <a:pt x="104" y="427"/>
                  </a:lnTo>
                  <a:lnTo>
                    <a:pt x="97" y="457"/>
                  </a:lnTo>
                  <a:lnTo>
                    <a:pt x="87" y="487"/>
                  </a:lnTo>
                  <a:lnTo>
                    <a:pt x="87" y="487"/>
                  </a:lnTo>
                  <a:lnTo>
                    <a:pt x="78" y="515"/>
                  </a:lnTo>
                  <a:lnTo>
                    <a:pt x="69" y="543"/>
                  </a:lnTo>
                  <a:lnTo>
                    <a:pt x="59" y="572"/>
                  </a:lnTo>
                  <a:lnTo>
                    <a:pt x="51" y="599"/>
                  </a:lnTo>
                  <a:lnTo>
                    <a:pt x="51" y="599"/>
                  </a:lnTo>
                  <a:lnTo>
                    <a:pt x="48" y="614"/>
                  </a:lnTo>
                  <a:lnTo>
                    <a:pt x="46" y="628"/>
                  </a:lnTo>
                  <a:lnTo>
                    <a:pt x="44" y="658"/>
                  </a:lnTo>
                  <a:lnTo>
                    <a:pt x="42" y="687"/>
                  </a:lnTo>
                  <a:lnTo>
                    <a:pt x="40" y="702"/>
                  </a:lnTo>
                  <a:lnTo>
                    <a:pt x="38" y="717"/>
                  </a:lnTo>
                  <a:lnTo>
                    <a:pt x="38" y="717"/>
                  </a:lnTo>
                  <a:lnTo>
                    <a:pt x="28" y="769"/>
                  </a:lnTo>
                  <a:lnTo>
                    <a:pt x="23" y="796"/>
                  </a:lnTo>
                  <a:lnTo>
                    <a:pt x="17" y="822"/>
                  </a:lnTo>
                  <a:lnTo>
                    <a:pt x="17" y="822"/>
                  </a:lnTo>
                  <a:lnTo>
                    <a:pt x="15" y="834"/>
                  </a:lnTo>
                  <a:lnTo>
                    <a:pt x="12" y="846"/>
                  </a:lnTo>
                  <a:lnTo>
                    <a:pt x="9" y="872"/>
                  </a:lnTo>
                  <a:lnTo>
                    <a:pt x="6" y="898"/>
                  </a:lnTo>
                  <a:lnTo>
                    <a:pt x="4" y="910"/>
                  </a:lnTo>
                  <a:lnTo>
                    <a:pt x="0" y="924"/>
                  </a:lnTo>
                  <a:lnTo>
                    <a:pt x="0" y="924"/>
                  </a:lnTo>
                  <a:lnTo>
                    <a:pt x="0" y="926"/>
                  </a:lnTo>
                  <a:lnTo>
                    <a:pt x="2" y="927"/>
                  </a:lnTo>
                  <a:lnTo>
                    <a:pt x="3" y="928"/>
                  </a:lnTo>
                  <a:lnTo>
                    <a:pt x="5" y="929"/>
                  </a:lnTo>
                  <a:lnTo>
                    <a:pt x="6" y="929"/>
                  </a:lnTo>
                  <a:lnTo>
                    <a:pt x="8" y="929"/>
                  </a:lnTo>
                  <a:lnTo>
                    <a:pt x="9" y="928"/>
                  </a:lnTo>
                  <a:lnTo>
                    <a:pt x="10" y="926"/>
                  </a:lnTo>
                  <a:lnTo>
                    <a:pt x="10" y="926"/>
                  </a:lnTo>
                  <a:lnTo>
                    <a:pt x="13" y="915"/>
                  </a:lnTo>
                  <a:lnTo>
                    <a:pt x="14" y="902"/>
                  </a:lnTo>
                  <a:lnTo>
                    <a:pt x="17" y="878"/>
                  </a:lnTo>
                  <a:lnTo>
                    <a:pt x="20" y="855"/>
                  </a:lnTo>
                  <a:lnTo>
                    <a:pt x="22" y="842"/>
                  </a:lnTo>
                  <a:lnTo>
                    <a:pt x="25" y="831"/>
                  </a:lnTo>
                  <a:lnTo>
                    <a:pt x="25" y="831"/>
                  </a:lnTo>
                  <a:lnTo>
                    <a:pt x="30" y="805"/>
                  </a:lnTo>
                  <a:lnTo>
                    <a:pt x="36" y="778"/>
                  </a:lnTo>
                  <a:lnTo>
                    <a:pt x="45" y="727"/>
                  </a:lnTo>
                  <a:lnTo>
                    <a:pt x="45" y="727"/>
                  </a:lnTo>
                  <a:lnTo>
                    <a:pt x="49" y="698"/>
                  </a:lnTo>
                  <a:lnTo>
                    <a:pt x="52" y="669"/>
                  </a:lnTo>
                  <a:lnTo>
                    <a:pt x="54" y="640"/>
                  </a:lnTo>
                  <a:lnTo>
                    <a:pt x="58" y="610"/>
                  </a:lnTo>
                  <a:lnTo>
                    <a:pt x="58" y="610"/>
                  </a:lnTo>
                  <a:lnTo>
                    <a:pt x="61" y="595"/>
                  </a:lnTo>
                  <a:lnTo>
                    <a:pt x="66" y="580"/>
                  </a:lnTo>
                  <a:lnTo>
                    <a:pt x="76" y="550"/>
                  </a:lnTo>
                  <a:lnTo>
                    <a:pt x="86" y="519"/>
                  </a:lnTo>
                  <a:lnTo>
                    <a:pt x="97" y="490"/>
                  </a:lnTo>
                  <a:lnTo>
                    <a:pt x="97" y="490"/>
                  </a:lnTo>
                  <a:lnTo>
                    <a:pt x="106" y="461"/>
                  </a:lnTo>
                  <a:lnTo>
                    <a:pt x="113" y="431"/>
                  </a:lnTo>
                  <a:lnTo>
                    <a:pt x="120" y="402"/>
                  </a:lnTo>
                  <a:lnTo>
                    <a:pt x="126" y="372"/>
                  </a:lnTo>
                  <a:lnTo>
                    <a:pt x="132" y="342"/>
                  </a:lnTo>
                  <a:lnTo>
                    <a:pt x="137" y="312"/>
                  </a:lnTo>
                  <a:lnTo>
                    <a:pt x="145" y="252"/>
                  </a:lnTo>
                  <a:lnTo>
                    <a:pt x="145" y="252"/>
                  </a:lnTo>
                  <a:lnTo>
                    <a:pt x="149" y="219"/>
                  </a:lnTo>
                  <a:lnTo>
                    <a:pt x="155" y="186"/>
                  </a:lnTo>
                  <a:lnTo>
                    <a:pt x="161" y="154"/>
                  </a:lnTo>
                  <a:lnTo>
                    <a:pt x="166" y="121"/>
                  </a:lnTo>
                  <a:lnTo>
                    <a:pt x="166" y="121"/>
                  </a:lnTo>
                  <a:lnTo>
                    <a:pt x="169" y="92"/>
                  </a:lnTo>
                  <a:lnTo>
                    <a:pt x="171" y="63"/>
                  </a:lnTo>
                  <a:lnTo>
                    <a:pt x="171" y="34"/>
                  </a:lnTo>
                  <a:lnTo>
                    <a:pt x="171" y="5"/>
                  </a:lnTo>
                  <a:lnTo>
                    <a:pt x="171" y="5"/>
                  </a:lnTo>
                  <a:lnTo>
                    <a:pt x="171" y="2"/>
                  </a:lnTo>
                  <a:lnTo>
                    <a:pt x="170" y="1"/>
                  </a:lnTo>
                  <a:lnTo>
                    <a:pt x="168" y="0"/>
                  </a:lnTo>
                  <a:lnTo>
                    <a:pt x="167" y="0"/>
                  </a:lnTo>
                  <a:lnTo>
                    <a:pt x="165" y="0"/>
                  </a:lnTo>
                  <a:lnTo>
                    <a:pt x="164" y="1"/>
                  </a:lnTo>
                  <a:lnTo>
                    <a:pt x="163" y="2"/>
                  </a:lnTo>
                  <a:lnTo>
                    <a:pt x="162" y="5"/>
                  </a:lnTo>
                  <a:lnTo>
                    <a:pt x="16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4" name="Freeform 917"/>
            <p:cNvSpPr/>
            <p:nvPr/>
          </p:nvSpPr>
          <p:spPr bwMode="auto">
            <a:xfrm>
              <a:off x="3692525" y="1401763"/>
              <a:ext cx="90488" cy="436563"/>
            </a:xfrm>
            <a:custGeom>
              <a:avLst/>
              <a:gdLst/>
              <a:ahLst/>
              <a:cxnLst>
                <a:cxn ang="0">
                  <a:pos x="161" y="5"/>
                </a:cxn>
                <a:cxn ang="0">
                  <a:pos x="157" y="61"/>
                </a:cxn>
                <a:cxn ang="0">
                  <a:pos x="148" y="118"/>
                </a:cxn>
                <a:cxn ang="0">
                  <a:pos x="143" y="143"/>
                </a:cxn>
                <a:cxn ang="0">
                  <a:pos x="130" y="192"/>
                </a:cxn>
                <a:cxn ang="0">
                  <a:pos x="126" y="216"/>
                </a:cxn>
                <a:cxn ang="0">
                  <a:pos x="124" y="236"/>
                </a:cxn>
                <a:cxn ang="0">
                  <a:pos x="124" y="257"/>
                </a:cxn>
                <a:cxn ang="0">
                  <a:pos x="120" y="285"/>
                </a:cxn>
                <a:cxn ang="0">
                  <a:pos x="115" y="314"/>
                </a:cxn>
                <a:cxn ang="0">
                  <a:pos x="97" y="395"/>
                </a:cxn>
                <a:cxn ang="0">
                  <a:pos x="93" y="422"/>
                </a:cxn>
                <a:cxn ang="0">
                  <a:pos x="88" y="472"/>
                </a:cxn>
                <a:cxn ang="0">
                  <a:pos x="82" y="520"/>
                </a:cxn>
                <a:cxn ang="0">
                  <a:pos x="74" y="547"/>
                </a:cxn>
                <a:cxn ang="0">
                  <a:pos x="56" y="599"/>
                </a:cxn>
                <a:cxn ang="0">
                  <a:pos x="47" y="624"/>
                </a:cxn>
                <a:cxn ang="0">
                  <a:pos x="24" y="696"/>
                </a:cxn>
                <a:cxn ang="0">
                  <a:pos x="10" y="745"/>
                </a:cxn>
                <a:cxn ang="0">
                  <a:pos x="2" y="795"/>
                </a:cxn>
                <a:cxn ang="0">
                  <a:pos x="0" y="820"/>
                </a:cxn>
                <a:cxn ang="0">
                  <a:pos x="2" y="823"/>
                </a:cxn>
                <a:cxn ang="0">
                  <a:pos x="5" y="825"/>
                </a:cxn>
                <a:cxn ang="0">
                  <a:pos x="8" y="823"/>
                </a:cxn>
                <a:cxn ang="0">
                  <a:pos x="9" y="820"/>
                </a:cxn>
                <a:cxn ang="0">
                  <a:pos x="11" y="794"/>
                </a:cxn>
                <a:cxn ang="0">
                  <a:pos x="21" y="743"/>
                </a:cxn>
                <a:cxn ang="0">
                  <a:pos x="34" y="693"/>
                </a:cxn>
                <a:cxn ang="0">
                  <a:pos x="58" y="618"/>
                </a:cxn>
                <a:cxn ang="0">
                  <a:pos x="66" y="594"/>
                </a:cxn>
                <a:cxn ang="0">
                  <a:pos x="84" y="547"/>
                </a:cxn>
                <a:cxn ang="0">
                  <a:pos x="90" y="522"/>
                </a:cxn>
                <a:cxn ang="0">
                  <a:pos x="95" y="496"/>
                </a:cxn>
                <a:cxn ang="0">
                  <a:pos x="100" y="443"/>
                </a:cxn>
                <a:cxn ang="0">
                  <a:pos x="103" y="416"/>
                </a:cxn>
                <a:cxn ang="0">
                  <a:pos x="113" y="366"/>
                </a:cxn>
                <a:cxn ang="0">
                  <a:pos x="123" y="316"/>
                </a:cxn>
                <a:cxn ang="0">
                  <a:pos x="133" y="266"/>
                </a:cxn>
                <a:cxn ang="0">
                  <a:pos x="134" y="253"/>
                </a:cxn>
                <a:cxn ang="0">
                  <a:pos x="134" y="226"/>
                </a:cxn>
                <a:cxn ang="0">
                  <a:pos x="136" y="212"/>
                </a:cxn>
                <a:cxn ang="0">
                  <a:pos x="147" y="162"/>
                </a:cxn>
                <a:cxn ang="0">
                  <a:pos x="159" y="112"/>
                </a:cxn>
                <a:cxn ang="0">
                  <a:pos x="163" y="85"/>
                </a:cxn>
                <a:cxn ang="0">
                  <a:pos x="169" y="32"/>
                </a:cxn>
                <a:cxn ang="0">
                  <a:pos x="170" y="5"/>
                </a:cxn>
                <a:cxn ang="0">
                  <a:pos x="169" y="1"/>
                </a:cxn>
                <a:cxn ang="0">
                  <a:pos x="166" y="0"/>
                </a:cxn>
                <a:cxn ang="0">
                  <a:pos x="163" y="1"/>
                </a:cxn>
                <a:cxn ang="0">
                  <a:pos x="161" y="5"/>
                </a:cxn>
              </a:cxnLst>
              <a:rect l="0" t="0" r="r" b="b"/>
              <a:pathLst>
                <a:path w="170" h="825">
                  <a:moveTo>
                    <a:pt x="161" y="5"/>
                  </a:moveTo>
                  <a:lnTo>
                    <a:pt x="161" y="5"/>
                  </a:lnTo>
                  <a:lnTo>
                    <a:pt x="160" y="34"/>
                  </a:lnTo>
                  <a:lnTo>
                    <a:pt x="157" y="61"/>
                  </a:lnTo>
                  <a:lnTo>
                    <a:pt x="153" y="90"/>
                  </a:lnTo>
                  <a:lnTo>
                    <a:pt x="148" y="118"/>
                  </a:lnTo>
                  <a:lnTo>
                    <a:pt x="148" y="118"/>
                  </a:lnTo>
                  <a:lnTo>
                    <a:pt x="143" y="143"/>
                  </a:lnTo>
                  <a:lnTo>
                    <a:pt x="136" y="168"/>
                  </a:lnTo>
                  <a:lnTo>
                    <a:pt x="130" y="192"/>
                  </a:lnTo>
                  <a:lnTo>
                    <a:pt x="126" y="216"/>
                  </a:lnTo>
                  <a:lnTo>
                    <a:pt x="126" y="216"/>
                  </a:lnTo>
                  <a:lnTo>
                    <a:pt x="124" y="227"/>
                  </a:lnTo>
                  <a:lnTo>
                    <a:pt x="124" y="236"/>
                  </a:lnTo>
                  <a:lnTo>
                    <a:pt x="124" y="257"/>
                  </a:lnTo>
                  <a:lnTo>
                    <a:pt x="124" y="257"/>
                  </a:lnTo>
                  <a:lnTo>
                    <a:pt x="123" y="271"/>
                  </a:lnTo>
                  <a:lnTo>
                    <a:pt x="120" y="285"/>
                  </a:lnTo>
                  <a:lnTo>
                    <a:pt x="115" y="314"/>
                  </a:lnTo>
                  <a:lnTo>
                    <a:pt x="115" y="314"/>
                  </a:lnTo>
                  <a:lnTo>
                    <a:pt x="102" y="367"/>
                  </a:lnTo>
                  <a:lnTo>
                    <a:pt x="97" y="395"/>
                  </a:lnTo>
                  <a:lnTo>
                    <a:pt x="93" y="422"/>
                  </a:lnTo>
                  <a:lnTo>
                    <a:pt x="93" y="422"/>
                  </a:lnTo>
                  <a:lnTo>
                    <a:pt x="91" y="447"/>
                  </a:lnTo>
                  <a:lnTo>
                    <a:pt x="88" y="472"/>
                  </a:lnTo>
                  <a:lnTo>
                    <a:pt x="86" y="495"/>
                  </a:lnTo>
                  <a:lnTo>
                    <a:pt x="82" y="520"/>
                  </a:lnTo>
                  <a:lnTo>
                    <a:pt x="82" y="520"/>
                  </a:lnTo>
                  <a:lnTo>
                    <a:pt x="74" y="547"/>
                  </a:lnTo>
                  <a:lnTo>
                    <a:pt x="65" y="573"/>
                  </a:lnTo>
                  <a:lnTo>
                    <a:pt x="56" y="599"/>
                  </a:lnTo>
                  <a:lnTo>
                    <a:pt x="47" y="624"/>
                  </a:lnTo>
                  <a:lnTo>
                    <a:pt x="47" y="624"/>
                  </a:lnTo>
                  <a:lnTo>
                    <a:pt x="31" y="672"/>
                  </a:lnTo>
                  <a:lnTo>
                    <a:pt x="24" y="696"/>
                  </a:lnTo>
                  <a:lnTo>
                    <a:pt x="17" y="720"/>
                  </a:lnTo>
                  <a:lnTo>
                    <a:pt x="10" y="745"/>
                  </a:lnTo>
                  <a:lnTo>
                    <a:pt x="5" y="770"/>
                  </a:lnTo>
                  <a:lnTo>
                    <a:pt x="2" y="795"/>
                  </a:lnTo>
                  <a:lnTo>
                    <a:pt x="0" y="820"/>
                  </a:lnTo>
                  <a:lnTo>
                    <a:pt x="0" y="820"/>
                  </a:lnTo>
                  <a:lnTo>
                    <a:pt x="1" y="822"/>
                  </a:lnTo>
                  <a:lnTo>
                    <a:pt x="2" y="823"/>
                  </a:lnTo>
                  <a:lnTo>
                    <a:pt x="3" y="824"/>
                  </a:lnTo>
                  <a:lnTo>
                    <a:pt x="5" y="825"/>
                  </a:lnTo>
                  <a:lnTo>
                    <a:pt x="6" y="824"/>
                  </a:lnTo>
                  <a:lnTo>
                    <a:pt x="8" y="823"/>
                  </a:lnTo>
                  <a:lnTo>
                    <a:pt x="9" y="822"/>
                  </a:lnTo>
                  <a:lnTo>
                    <a:pt x="9" y="820"/>
                  </a:lnTo>
                  <a:lnTo>
                    <a:pt x="9" y="820"/>
                  </a:lnTo>
                  <a:lnTo>
                    <a:pt x="11" y="794"/>
                  </a:lnTo>
                  <a:lnTo>
                    <a:pt x="15" y="769"/>
                  </a:lnTo>
                  <a:lnTo>
                    <a:pt x="21" y="743"/>
                  </a:lnTo>
                  <a:lnTo>
                    <a:pt x="27" y="717"/>
                  </a:lnTo>
                  <a:lnTo>
                    <a:pt x="34" y="693"/>
                  </a:lnTo>
                  <a:lnTo>
                    <a:pt x="42" y="668"/>
                  </a:lnTo>
                  <a:lnTo>
                    <a:pt x="58" y="618"/>
                  </a:lnTo>
                  <a:lnTo>
                    <a:pt x="58" y="618"/>
                  </a:lnTo>
                  <a:lnTo>
                    <a:pt x="66" y="594"/>
                  </a:lnTo>
                  <a:lnTo>
                    <a:pt x="75" y="571"/>
                  </a:lnTo>
                  <a:lnTo>
                    <a:pt x="84" y="547"/>
                  </a:lnTo>
                  <a:lnTo>
                    <a:pt x="90" y="522"/>
                  </a:lnTo>
                  <a:lnTo>
                    <a:pt x="90" y="522"/>
                  </a:lnTo>
                  <a:lnTo>
                    <a:pt x="93" y="510"/>
                  </a:lnTo>
                  <a:lnTo>
                    <a:pt x="95" y="496"/>
                  </a:lnTo>
                  <a:lnTo>
                    <a:pt x="98" y="469"/>
                  </a:lnTo>
                  <a:lnTo>
                    <a:pt x="100" y="443"/>
                  </a:lnTo>
                  <a:lnTo>
                    <a:pt x="103" y="416"/>
                  </a:lnTo>
                  <a:lnTo>
                    <a:pt x="103" y="416"/>
                  </a:lnTo>
                  <a:lnTo>
                    <a:pt x="107" y="391"/>
                  </a:lnTo>
                  <a:lnTo>
                    <a:pt x="113" y="366"/>
                  </a:lnTo>
                  <a:lnTo>
                    <a:pt x="123" y="316"/>
                  </a:lnTo>
                  <a:lnTo>
                    <a:pt x="123" y="316"/>
                  </a:lnTo>
                  <a:lnTo>
                    <a:pt x="128" y="291"/>
                  </a:lnTo>
                  <a:lnTo>
                    <a:pt x="133" y="266"/>
                  </a:lnTo>
                  <a:lnTo>
                    <a:pt x="133" y="266"/>
                  </a:lnTo>
                  <a:lnTo>
                    <a:pt x="134" y="253"/>
                  </a:lnTo>
                  <a:lnTo>
                    <a:pt x="134" y="239"/>
                  </a:lnTo>
                  <a:lnTo>
                    <a:pt x="134" y="226"/>
                  </a:lnTo>
                  <a:lnTo>
                    <a:pt x="136" y="212"/>
                  </a:lnTo>
                  <a:lnTo>
                    <a:pt x="136" y="212"/>
                  </a:lnTo>
                  <a:lnTo>
                    <a:pt x="141" y="186"/>
                  </a:lnTo>
                  <a:lnTo>
                    <a:pt x="147" y="162"/>
                  </a:lnTo>
                  <a:lnTo>
                    <a:pt x="153" y="137"/>
                  </a:lnTo>
                  <a:lnTo>
                    <a:pt x="159" y="112"/>
                  </a:lnTo>
                  <a:lnTo>
                    <a:pt x="159" y="112"/>
                  </a:lnTo>
                  <a:lnTo>
                    <a:pt x="163" y="85"/>
                  </a:lnTo>
                  <a:lnTo>
                    <a:pt x="167" y="58"/>
                  </a:lnTo>
                  <a:lnTo>
                    <a:pt x="169" y="32"/>
                  </a:lnTo>
                  <a:lnTo>
                    <a:pt x="170" y="5"/>
                  </a:lnTo>
                  <a:lnTo>
                    <a:pt x="170" y="5"/>
                  </a:lnTo>
                  <a:lnTo>
                    <a:pt x="170" y="3"/>
                  </a:lnTo>
                  <a:lnTo>
                    <a:pt x="169" y="1"/>
                  </a:lnTo>
                  <a:lnTo>
                    <a:pt x="168" y="0"/>
                  </a:lnTo>
                  <a:lnTo>
                    <a:pt x="166" y="0"/>
                  </a:lnTo>
                  <a:lnTo>
                    <a:pt x="164" y="0"/>
                  </a:lnTo>
                  <a:lnTo>
                    <a:pt x="163" y="1"/>
                  </a:lnTo>
                  <a:lnTo>
                    <a:pt x="162" y="3"/>
                  </a:lnTo>
                  <a:lnTo>
                    <a:pt x="161" y="5"/>
                  </a:lnTo>
                  <a:lnTo>
                    <a:pt x="161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5" name="Freeform 918"/>
            <p:cNvSpPr/>
            <p:nvPr/>
          </p:nvSpPr>
          <p:spPr bwMode="auto">
            <a:xfrm>
              <a:off x="3751263" y="1443038"/>
              <a:ext cx="66675" cy="360363"/>
            </a:xfrm>
            <a:custGeom>
              <a:avLst/>
              <a:gdLst/>
              <a:ahLst/>
              <a:cxnLst>
                <a:cxn ang="0">
                  <a:pos x="117" y="4"/>
                </a:cxn>
                <a:cxn ang="0">
                  <a:pos x="116" y="50"/>
                </a:cxn>
                <a:cxn ang="0">
                  <a:pos x="108" y="139"/>
                </a:cxn>
                <a:cxn ang="0">
                  <a:pos x="94" y="228"/>
                </a:cxn>
                <a:cxn ang="0">
                  <a:pos x="68" y="361"/>
                </a:cxn>
                <a:cxn ang="0">
                  <a:pos x="63" y="383"/>
                </a:cxn>
                <a:cxn ang="0">
                  <a:pos x="57" y="404"/>
                </a:cxn>
                <a:cxn ang="0">
                  <a:pos x="48" y="432"/>
                </a:cxn>
                <a:cxn ang="0">
                  <a:pos x="47" y="440"/>
                </a:cxn>
                <a:cxn ang="0">
                  <a:pos x="44" y="482"/>
                </a:cxn>
                <a:cxn ang="0">
                  <a:pos x="38" y="523"/>
                </a:cxn>
                <a:cxn ang="0">
                  <a:pos x="32" y="542"/>
                </a:cxn>
                <a:cxn ang="0">
                  <a:pos x="10" y="598"/>
                </a:cxn>
                <a:cxn ang="0">
                  <a:pos x="7" y="608"/>
                </a:cxn>
                <a:cxn ang="0">
                  <a:pos x="2" y="637"/>
                </a:cxn>
                <a:cxn ang="0">
                  <a:pos x="0" y="678"/>
                </a:cxn>
                <a:cxn ang="0">
                  <a:pos x="0" y="680"/>
                </a:cxn>
                <a:cxn ang="0">
                  <a:pos x="3" y="682"/>
                </a:cxn>
                <a:cxn ang="0">
                  <a:pos x="6" y="682"/>
                </a:cxn>
                <a:cxn ang="0">
                  <a:pos x="9" y="680"/>
                </a:cxn>
                <a:cxn ang="0">
                  <a:pos x="9" y="678"/>
                </a:cxn>
                <a:cxn ang="0">
                  <a:pos x="12" y="635"/>
                </a:cxn>
                <a:cxn ang="0">
                  <a:pos x="22" y="594"/>
                </a:cxn>
                <a:cxn ang="0">
                  <a:pos x="36" y="556"/>
                </a:cxn>
                <a:cxn ang="0">
                  <a:pos x="48" y="517"/>
                </a:cxn>
                <a:cxn ang="0">
                  <a:pos x="51" y="501"/>
                </a:cxn>
                <a:cxn ang="0">
                  <a:pos x="56" y="448"/>
                </a:cxn>
                <a:cxn ang="0">
                  <a:pos x="57" y="436"/>
                </a:cxn>
                <a:cxn ang="0">
                  <a:pos x="67" y="398"/>
                </a:cxn>
                <a:cxn ang="0">
                  <a:pos x="77" y="359"/>
                </a:cxn>
                <a:cxn ang="0">
                  <a:pos x="80" y="347"/>
                </a:cxn>
                <a:cxn ang="0">
                  <a:pos x="96" y="262"/>
                </a:cxn>
                <a:cxn ang="0">
                  <a:pos x="112" y="178"/>
                </a:cxn>
                <a:cxn ang="0">
                  <a:pos x="119" y="134"/>
                </a:cxn>
                <a:cxn ang="0">
                  <a:pos x="127" y="48"/>
                </a:cxn>
                <a:cxn ang="0">
                  <a:pos x="128" y="4"/>
                </a:cxn>
                <a:cxn ang="0">
                  <a:pos x="126" y="1"/>
                </a:cxn>
                <a:cxn ang="0">
                  <a:pos x="122" y="0"/>
                </a:cxn>
                <a:cxn ang="0">
                  <a:pos x="119" y="1"/>
                </a:cxn>
                <a:cxn ang="0">
                  <a:pos x="117" y="4"/>
                </a:cxn>
              </a:cxnLst>
              <a:rect l="0" t="0" r="r" b="b"/>
              <a:pathLst>
                <a:path w="128" h="682">
                  <a:moveTo>
                    <a:pt x="117" y="4"/>
                  </a:moveTo>
                  <a:lnTo>
                    <a:pt x="117" y="4"/>
                  </a:lnTo>
                  <a:lnTo>
                    <a:pt x="117" y="27"/>
                  </a:lnTo>
                  <a:lnTo>
                    <a:pt x="116" y="50"/>
                  </a:lnTo>
                  <a:lnTo>
                    <a:pt x="113" y="95"/>
                  </a:lnTo>
                  <a:lnTo>
                    <a:pt x="108" y="139"/>
                  </a:lnTo>
                  <a:lnTo>
                    <a:pt x="101" y="184"/>
                  </a:lnTo>
                  <a:lnTo>
                    <a:pt x="94" y="228"/>
                  </a:lnTo>
                  <a:lnTo>
                    <a:pt x="84" y="273"/>
                  </a:lnTo>
                  <a:lnTo>
                    <a:pt x="68" y="361"/>
                  </a:lnTo>
                  <a:lnTo>
                    <a:pt x="68" y="361"/>
                  </a:lnTo>
                  <a:lnTo>
                    <a:pt x="63" y="383"/>
                  </a:lnTo>
                  <a:lnTo>
                    <a:pt x="57" y="404"/>
                  </a:lnTo>
                  <a:lnTo>
                    <a:pt x="57" y="404"/>
                  </a:lnTo>
                  <a:lnTo>
                    <a:pt x="51" y="422"/>
                  </a:lnTo>
                  <a:lnTo>
                    <a:pt x="48" y="432"/>
                  </a:lnTo>
                  <a:lnTo>
                    <a:pt x="47" y="440"/>
                  </a:lnTo>
                  <a:lnTo>
                    <a:pt x="47" y="440"/>
                  </a:lnTo>
                  <a:lnTo>
                    <a:pt x="46" y="461"/>
                  </a:lnTo>
                  <a:lnTo>
                    <a:pt x="44" y="482"/>
                  </a:lnTo>
                  <a:lnTo>
                    <a:pt x="41" y="503"/>
                  </a:lnTo>
                  <a:lnTo>
                    <a:pt x="38" y="523"/>
                  </a:lnTo>
                  <a:lnTo>
                    <a:pt x="38" y="523"/>
                  </a:lnTo>
                  <a:lnTo>
                    <a:pt x="32" y="542"/>
                  </a:lnTo>
                  <a:lnTo>
                    <a:pt x="24" y="561"/>
                  </a:lnTo>
                  <a:lnTo>
                    <a:pt x="10" y="598"/>
                  </a:lnTo>
                  <a:lnTo>
                    <a:pt x="10" y="598"/>
                  </a:lnTo>
                  <a:lnTo>
                    <a:pt x="7" y="608"/>
                  </a:lnTo>
                  <a:lnTo>
                    <a:pt x="5" y="618"/>
                  </a:lnTo>
                  <a:lnTo>
                    <a:pt x="2" y="637"/>
                  </a:lnTo>
                  <a:lnTo>
                    <a:pt x="0" y="657"/>
                  </a:lnTo>
                  <a:lnTo>
                    <a:pt x="0" y="678"/>
                  </a:lnTo>
                  <a:lnTo>
                    <a:pt x="0" y="678"/>
                  </a:lnTo>
                  <a:lnTo>
                    <a:pt x="0" y="680"/>
                  </a:lnTo>
                  <a:lnTo>
                    <a:pt x="1" y="681"/>
                  </a:lnTo>
                  <a:lnTo>
                    <a:pt x="3" y="682"/>
                  </a:lnTo>
                  <a:lnTo>
                    <a:pt x="4" y="682"/>
                  </a:lnTo>
                  <a:lnTo>
                    <a:pt x="6" y="682"/>
                  </a:lnTo>
                  <a:lnTo>
                    <a:pt x="7" y="681"/>
                  </a:lnTo>
                  <a:lnTo>
                    <a:pt x="9" y="680"/>
                  </a:lnTo>
                  <a:lnTo>
                    <a:pt x="9" y="678"/>
                  </a:lnTo>
                  <a:lnTo>
                    <a:pt x="9" y="678"/>
                  </a:lnTo>
                  <a:lnTo>
                    <a:pt x="10" y="656"/>
                  </a:lnTo>
                  <a:lnTo>
                    <a:pt x="12" y="635"/>
                  </a:lnTo>
                  <a:lnTo>
                    <a:pt x="16" y="615"/>
                  </a:lnTo>
                  <a:lnTo>
                    <a:pt x="22" y="594"/>
                  </a:lnTo>
                  <a:lnTo>
                    <a:pt x="22" y="594"/>
                  </a:lnTo>
                  <a:lnTo>
                    <a:pt x="36" y="556"/>
                  </a:lnTo>
                  <a:lnTo>
                    <a:pt x="43" y="537"/>
                  </a:lnTo>
                  <a:lnTo>
                    <a:pt x="48" y="517"/>
                  </a:lnTo>
                  <a:lnTo>
                    <a:pt x="48" y="517"/>
                  </a:lnTo>
                  <a:lnTo>
                    <a:pt x="51" y="501"/>
                  </a:lnTo>
                  <a:lnTo>
                    <a:pt x="53" y="483"/>
                  </a:lnTo>
                  <a:lnTo>
                    <a:pt x="56" y="448"/>
                  </a:lnTo>
                  <a:lnTo>
                    <a:pt x="56" y="448"/>
                  </a:lnTo>
                  <a:lnTo>
                    <a:pt x="57" y="436"/>
                  </a:lnTo>
                  <a:lnTo>
                    <a:pt x="60" y="422"/>
                  </a:lnTo>
                  <a:lnTo>
                    <a:pt x="67" y="398"/>
                  </a:lnTo>
                  <a:lnTo>
                    <a:pt x="74" y="372"/>
                  </a:lnTo>
                  <a:lnTo>
                    <a:pt x="77" y="359"/>
                  </a:lnTo>
                  <a:lnTo>
                    <a:pt x="80" y="347"/>
                  </a:lnTo>
                  <a:lnTo>
                    <a:pt x="80" y="347"/>
                  </a:lnTo>
                  <a:lnTo>
                    <a:pt x="87" y="305"/>
                  </a:lnTo>
                  <a:lnTo>
                    <a:pt x="96" y="262"/>
                  </a:lnTo>
                  <a:lnTo>
                    <a:pt x="104" y="220"/>
                  </a:lnTo>
                  <a:lnTo>
                    <a:pt x="112" y="178"/>
                  </a:lnTo>
                  <a:lnTo>
                    <a:pt x="112" y="178"/>
                  </a:lnTo>
                  <a:lnTo>
                    <a:pt x="119" y="134"/>
                  </a:lnTo>
                  <a:lnTo>
                    <a:pt x="123" y="92"/>
                  </a:lnTo>
                  <a:lnTo>
                    <a:pt x="127" y="48"/>
                  </a:lnTo>
                  <a:lnTo>
                    <a:pt x="128" y="4"/>
                  </a:lnTo>
                  <a:lnTo>
                    <a:pt x="128" y="4"/>
                  </a:lnTo>
                  <a:lnTo>
                    <a:pt x="127" y="2"/>
                  </a:lnTo>
                  <a:lnTo>
                    <a:pt x="126" y="1"/>
                  </a:lnTo>
                  <a:lnTo>
                    <a:pt x="125" y="0"/>
                  </a:lnTo>
                  <a:lnTo>
                    <a:pt x="122" y="0"/>
                  </a:lnTo>
                  <a:lnTo>
                    <a:pt x="120" y="0"/>
                  </a:lnTo>
                  <a:lnTo>
                    <a:pt x="119" y="1"/>
                  </a:lnTo>
                  <a:lnTo>
                    <a:pt x="118" y="2"/>
                  </a:lnTo>
                  <a:lnTo>
                    <a:pt x="117" y="4"/>
                  </a:lnTo>
                  <a:lnTo>
                    <a:pt x="11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6" name="Freeform 919"/>
            <p:cNvSpPr/>
            <p:nvPr/>
          </p:nvSpPr>
          <p:spPr bwMode="auto">
            <a:xfrm>
              <a:off x="3797300" y="1477963"/>
              <a:ext cx="60325" cy="268288"/>
            </a:xfrm>
            <a:custGeom>
              <a:avLst/>
              <a:gdLst/>
              <a:ahLst/>
              <a:cxnLst>
                <a:cxn ang="0">
                  <a:pos x="114" y="4"/>
                </a:cxn>
                <a:cxn ang="0">
                  <a:pos x="113" y="1"/>
                </a:cxn>
                <a:cxn ang="0">
                  <a:pos x="110" y="0"/>
                </a:cxn>
                <a:cxn ang="0">
                  <a:pos x="106" y="1"/>
                </a:cxn>
                <a:cxn ang="0">
                  <a:pos x="105" y="4"/>
                </a:cxn>
                <a:cxn ang="0">
                  <a:pos x="104" y="38"/>
                </a:cxn>
                <a:cxn ang="0">
                  <a:pos x="94" y="104"/>
                </a:cxn>
                <a:cxn ang="0">
                  <a:pos x="81" y="170"/>
                </a:cxn>
                <a:cxn ang="0">
                  <a:pos x="58" y="268"/>
                </a:cxn>
                <a:cxn ang="0">
                  <a:pos x="47" y="324"/>
                </a:cxn>
                <a:cxn ang="0">
                  <a:pos x="37" y="366"/>
                </a:cxn>
                <a:cxn ang="0">
                  <a:pos x="31" y="379"/>
                </a:cxn>
                <a:cxn ang="0">
                  <a:pos x="28" y="393"/>
                </a:cxn>
                <a:cxn ang="0">
                  <a:pos x="25" y="419"/>
                </a:cxn>
                <a:cxn ang="0">
                  <a:pos x="22" y="433"/>
                </a:cxn>
                <a:cxn ang="0">
                  <a:pos x="8" y="483"/>
                </a:cxn>
                <a:cxn ang="0">
                  <a:pos x="1" y="500"/>
                </a:cxn>
                <a:cxn ang="0">
                  <a:pos x="0" y="504"/>
                </a:cxn>
                <a:cxn ang="0">
                  <a:pos x="5" y="507"/>
                </a:cxn>
                <a:cxn ang="0">
                  <a:pos x="8" y="506"/>
                </a:cxn>
                <a:cxn ang="0">
                  <a:pos x="10" y="505"/>
                </a:cxn>
                <a:cxn ang="0">
                  <a:pos x="25" y="465"/>
                </a:cxn>
                <a:cxn ang="0">
                  <a:pos x="32" y="437"/>
                </a:cxn>
                <a:cxn ang="0">
                  <a:pos x="38" y="409"/>
                </a:cxn>
                <a:cxn ang="0">
                  <a:pos x="39" y="396"/>
                </a:cxn>
                <a:cxn ang="0">
                  <a:pos x="41" y="380"/>
                </a:cxn>
                <a:cxn ang="0">
                  <a:pos x="55" y="335"/>
                </a:cxn>
                <a:cxn ang="0">
                  <a:pos x="59" y="319"/>
                </a:cxn>
                <a:cxn ang="0">
                  <a:pos x="64" y="286"/>
                </a:cxn>
                <a:cxn ang="0">
                  <a:pos x="68" y="271"/>
                </a:cxn>
                <a:cxn ang="0">
                  <a:pos x="96" y="142"/>
                </a:cxn>
                <a:cxn ang="0">
                  <a:pos x="109" y="76"/>
                </a:cxn>
                <a:cxn ang="0">
                  <a:pos x="114" y="10"/>
                </a:cxn>
                <a:cxn ang="0">
                  <a:pos x="114" y="9"/>
                </a:cxn>
              </a:cxnLst>
              <a:rect l="0" t="0" r="r" b="b"/>
              <a:pathLst>
                <a:path w="114" h="507">
                  <a:moveTo>
                    <a:pt x="114" y="4"/>
                  </a:moveTo>
                  <a:lnTo>
                    <a:pt x="114" y="4"/>
                  </a:lnTo>
                  <a:lnTo>
                    <a:pt x="114" y="2"/>
                  </a:lnTo>
                  <a:lnTo>
                    <a:pt x="113" y="1"/>
                  </a:lnTo>
                  <a:lnTo>
                    <a:pt x="111" y="0"/>
                  </a:lnTo>
                  <a:lnTo>
                    <a:pt x="110" y="0"/>
                  </a:lnTo>
                  <a:lnTo>
                    <a:pt x="108" y="0"/>
                  </a:lnTo>
                  <a:lnTo>
                    <a:pt x="106" y="1"/>
                  </a:lnTo>
                  <a:lnTo>
                    <a:pt x="105" y="2"/>
                  </a:lnTo>
                  <a:lnTo>
                    <a:pt x="105" y="4"/>
                  </a:lnTo>
                  <a:lnTo>
                    <a:pt x="105" y="4"/>
                  </a:lnTo>
                  <a:lnTo>
                    <a:pt x="104" y="38"/>
                  </a:lnTo>
                  <a:lnTo>
                    <a:pt x="100" y="71"/>
                  </a:lnTo>
                  <a:lnTo>
                    <a:pt x="94" y="104"/>
                  </a:lnTo>
                  <a:lnTo>
                    <a:pt x="88" y="137"/>
                  </a:lnTo>
                  <a:lnTo>
                    <a:pt x="81" y="170"/>
                  </a:lnTo>
                  <a:lnTo>
                    <a:pt x="74" y="203"/>
                  </a:lnTo>
                  <a:lnTo>
                    <a:pt x="58" y="268"/>
                  </a:lnTo>
                  <a:lnTo>
                    <a:pt x="58" y="268"/>
                  </a:lnTo>
                  <a:lnTo>
                    <a:pt x="47" y="324"/>
                  </a:lnTo>
                  <a:lnTo>
                    <a:pt x="40" y="352"/>
                  </a:lnTo>
                  <a:lnTo>
                    <a:pt x="37" y="366"/>
                  </a:lnTo>
                  <a:lnTo>
                    <a:pt x="31" y="379"/>
                  </a:lnTo>
                  <a:lnTo>
                    <a:pt x="31" y="379"/>
                  </a:lnTo>
                  <a:lnTo>
                    <a:pt x="29" y="385"/>
                  </a:lnTo>
                  <a:lnTo>
                    <a:pt x="28" y="393"/>
                  </a:lnTo>
                  <a:lnTo>
                    <a:pt x="26" y="406"/>
                  </a:lnTo>
                  <a:lnTo>
                    <a:pt x="25" y="419"/>
                  </a:lnTo>
                  <a:lnTo>
                    <a:pt x="22" y="433"/>
                  </a:lnTo>
                  <a:lnTo>
                    <a:pt x="22" y="433"/>
                  </a:lnTo>
                  <a:lnTo>
                    <a:pt x="13" y="467"/>
                  </a:lnTo>
                  <a:lnTo>
                    <a:pt x="8" y="483"/>
                  </a:lnTo>
                  <a:lnTo>
                    <a:pt x="1" y="500"/>
                  </a:lnTo>
                  <a:lnTo>
                    <a:pt x="1" y="500"/>
                  </a:lnTo>
                  <a:lnTo>
                    <a:pt x="0" y="502"/>
                  </a:lnTo>
                  <a:lnTo>
                    <a:pt x="0" y="504"/>
                  </a:lnTo>
                  <a:lnTo>
                    <a:pt x="3" y="506"/>
                  </a:lnTo>
                  <a:lnTo>
                    <a:pt x="5" y="507"/>
                  </a:lnTo>
                  <a:lnTo>
                    <a:pt x="7" y="507"/>
                  </a:lnTo>
                  <a:lnTo>
                    <a:pt x="8" y="506"/>
                  </a:lnTo>
                  <a:lnTo>
                    <a:pt x="10" y="505"/>
                  </a:lnTo>
                  <a:lnTo>
                    <a:pt x="10" y="505"/>
                  </a:lnTo>
                  <a:lnTo>
                    <a:pt x="20" y="479"/>
                  </a:lnTo>
                  <a:lnTo>
                    <a:pt x="25" y="465"/>
                  </a:lnTo>
                  <a:lnTo>
                    <a:pt x="29" y="451"/>
                  </a:lnTo>
                  <a:lnTo>
                    <a:pt x="32" y="437"/>
                  </a:lnTo>
                  <a:lnTo>
                    <a:pt x="36" y="424"/>
                  </a:lnTo>
                  <a:lnTo>
                    <a:pt x="38" y="409"/>
                  </a:lnTo>
                  <a:lnTo>
                    <a:pt x="39" y="396"/>
                  </a:lnTo>
                  <a:lnTo>
                    <a:pt x="39" y="396"/>
                  </a:lnTo>
                  <a:lnTo>
                    <a:pt x="40" y="387"/>
                  </a:lnTo>
                  <a:lnTo>
                    <a:pt x="41" y="380"/>
                  </a:lnTo>
                  <a:lnTo>
                    <a:pt x="45" y="365"/>
                  </a:lnTo>
                  <a:lnTo>
                    <a:pt x="55" y="335"/>
                  </a:lnTo>
                  <a:lnTo>
                    <a:pt x="55" y="335"/>
                  </a:lnTo>
                  <a:lnTo>
                    <a:pt x="59" y="319"/>
                  </a:lnTo>
                  <a:lnTo>
                    <a:pt x="62" y="303"/>
                  </a:lnTo>
                  <a:lnTo>
                    <a:pt x="64" y="286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82" y="206"/>
                  </a:lnTo>
                  <a:lnTo>
                    <a:pt x="96" y="142"/>
                  </a:lnTo>
                  <a:lnTo>
                    <a:pt x="103" y="109"/>
                  </a:lnTo>
                  <a:lnTo>
                    <a:pt x="109" y="76"/>
                  </a:lnTo>
                  <a:lnTo>
                    <a:pt x="112" y="43"/>
                  </a:lnTo>
                  <a:lnTo>
                    <a:pt x="114" y="10"/>
                  </a:lnTo>
                  <a:lnTo>
                    <a:pt x="114" y="10"/>
                  </a:lnTo>
                  <a:lnTo>
                    <a:pt x="114" y="9"/>
                  </a:lnTo>
                  <a:lnTo>
                    <a:pt x="11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7" name="Freeform 920"/>
            <p:cNvSpPr/>
            <p:nvPr/>
          </p:nvSpPr>
          <p:spPr bwMode="auto">
            <a:xfrm>
              <a:off x="3857625" y="1504950"/>
              <a:ext cx="33338" cy="190500"/>
            </a:xfrm>
            <a:custGeom>
              <a:avLst/>
              <a:gdLst/>
              <a:ahLst/>
              <a:cxnLst>
                <a:cxn ang="0">
                  <a:pos x="54" y="2"/>
                </a:cxn>
                <a:cxn ang="0">
                  <a:pos x="48" y="11"/>
                </a:cxn>
                <a:cxn ang="0">
                  <a:pos x="45" y="24"/>
                </a:cxn>
                <a:cxn ang="0">
                  <a:pos x="46" y="44"/>
                </a:cxn>
                <a:cxn ang="0">
                  <a:pos x="46" y="50"/>
                </a:cxn>
                <a:cxn ang="0">
                  <a:pos x="42" y="74"/>
                </a:cxn>
                <a:cxn ang="0">
                  <a:pos x="31" y="123"/>
                </a:cxn>
                <a:cxn ang="0">
                  <a:pos x="29" y="147"/>
                </a:cxn>
                <a:cxn ang="0">
                  <a:pos x="28" y="162"/>
                </a:cxn>
                <a:cxn ang="0">
                  <a:pos x="24" y="206"/>
                </a:cxn>
                <a:cxn ang="0">
                  <a:pos x="13" y="265"/>
                </a:cxn>
                <a:cxn ang="0">
                  <a:pos x="11" y="275"/>
                </a:cxn>
                <a:cxn ang="0">
                  <a:pos x="9" y="306"/>
                </a:cxn>
                <a:cxn ang="0">
                  <a:pos x="8" y="319"/>
                </a:cxn>
                <a:cxn ang="0">
                  <a:pos x="0" y="354"/>
                </a:cxn>
                <a:cxn ang="0">
                  <a:pos x="0" y="356"/>
                </a:cxn>
                <a:cxn ang="0">
                  <a:pos x="4" y="360"/>
                </a:cxn>
                <a:cxn ang="0">
                  <a:pos x="7" y="360"/>
                </a:cxn>
                <a:cxn ang="0">
                  <a:pos x="9" y="357"/>
                </a:cxn>
                <a:cxn ang="0">
                  <a:pos x="16" y="325"/>
                </a:cxn>
                <a:cxn ang="0">
                  <a:pos x="19" y="292"/>
                </a:cxn>
                <a:cxn ang="0">
                  <a:pos x="20" y="280"/>
                </a:cxn>
                <a:cxn ang="0">
                  <a:pos x="27" y="240"/>
                </a:cxn>
                <a:cxn ang="0">
                  <a:pos x="35" y="201"/>
                </a:cxn>
                <a:cxn ang="0">
                  <a:pos x="37" y="188"/>
                </a:cxn>
                <a:cxn ang="0">
                  <a:pos x="38" y="161"/>
                </a:cxn>
                <a:cxn ang="0">
                  <a:pos x="40" y="133"/>
                </a:cxn>
                <a:cxn ang="0">
                  <a:pos x="44" y="109"/>
                </a:cxn>
                <a:cxn ang="0">
                  <a:pos x="50" y="85"/>
                </a:cxn>
                <a:cxn ang="0">
                  <a:pos x="57" y="53"/>
                </a:cxn>
                <a:cxn ang="0">
                  <a:pos x="57" y="43"/>
                </a:cxn>
                <a:cxn ang="0">
                  <a:pos x="56" y="24"/>
                </a:cxn>
                <a:cxn ang="0">
                  <a:pos x="56" y="15"/>
                </a:cxn>
                <a:cxn ang="0">
                  <a:pos x="60" y="8"/>
                </a:cxn>
                <a:cxn ang="0">
                  <a:pos x="62" y="7"/>
                </a:cxn>
                <a:cxn ang="0">
                  <a:pos x="62" y="3"/>
                </a:cxn>
                <a:cxn ang="0">
                  <a:pos x="58" y="0"/>
                </a:cxn>
                <a:cxn ang="0">
                  <a:pos x="54" y="2"/>
                </a:cxn>
              </a:cxnLst>
              <a:rect l="0" t="0" r="r" b="b"/>
              <a:pathLst>
                <a:path w="62" h="360">
                  <a:moveTo>
                    <a:pt x="54" y="2"/>
                  </a:moveTo>
                  <a:lnTo>
                    <a:pt x="54" y="2"/>
                  </a:lnTo>
                  <a:lnTo>
                    <a:pt x="50" y="6"/>
                  </a:lnTo>
                  <a:lnTo>
                    <a:pt x="48" y="11"/>
                  </a:lnTo>
                  <a:lnTo>
                    <a:pt x="46" y="17"/>
                  </a:lnTo>
                  <a:lnTo>
                    <a:pt x="45" y="24"/>
                  </a:lnTo>
                  <a:lnTo>
                    <a:pt x="46" y="38"/>
                  </a:lnTo>
                  <a:lnTo>
                    <a:pt x="46" y="44"/>
                  </a:lnTo>
                  <a:lnTo>
                    <a:pt x="46" y="50"/>
                  </a:lnTo>
                  <a:lnTo>
                    <a:pt x="46" y="50"/>
                  </a:lnTo>
                  <a:lnTo>
                    <a:pt x="44" y="62"/>
                  </a:lnTo>
                  <a:lnTo>
                    <a:pt x="42" y="74"/>
                  </a:lnTo>
                  <a:lnTo>
                    <a:pt x="36" y="99"/>
                  </a:lnTo>
                  <a:lnTo>
                    <a:pt x="31" y="123"/>
                  </a:lnTo>
                  <a:lnTo>
                    <a:pt x="29" y="135"/>
                  </a:lnTo>
                  <a:lnTo>
                    <a:pt x="29" y="147"/>
                  </a:lnTo>
                  <a:lnTo>
                    <a:pt x="29" y="147"/>
                  </a:lnTo>
                  <a:lnTo>
                    <a:pt x="28" y="162"/>
                  </a:lnTo>
                  <a:lnTo>
                    <a:pt x="27" y="177"/>
                  </a:lnTo>
                  <a:lnTo>
                    <a:pt x="24" y="206"/>
                  </a:lnTo>
                  <a:lnTo>
                    <a:pt x="19" y="236"/>
                  </a:lnTo>
                  <a:lnTo>
                    <a:pt x="13" y="265"/>
                  </a:lnTo>
                  <a:lnTo>
                    <a:pt x="13" y="265"/>
                  </a:lnTo>
                  <a:lnTo>
                    <a:pt x="11" y="275"/>
                  </a:lnTo>
                  <a:lnTo>
                    <a:pt x="10" y="286"/>
                  </a:lnTo>
                  <a:lnTo>
                    <a:pt x="9" y="306"/>
                  </a:lnTo>
                  <a:lnTo>
                    <a:pt x="9" y="306"/>
                  </a:lnTo>
                  <a:lnTo>
                    <a:pt x="8" y="319"/>
                  </a:lnTo>
                  <a:lnTo>
                    <a:pt x="5" y="331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6"/>
                  </a:lnTo>
                  <a:lnTo>
                    <a:pt x="1" y="358"/>
                  </a:lnTo>
                  <a:lnTo>
                    <a:pt x="4" y="360"/>
                  </a:lnTo>
                  <a:lnTo>
                    <a:pt x="6" y="360"/>
                  </a:lnTo>
                  <a:lnTo>
                    <a:pt x="7" y="360"/>
                  </a:lnTo>
                  <a:lnTo>
                    <a:pt x="8" y="359"/>
                  </a:lnTo>
                  <a:lnTo>
                    <a:pt x="9" y="357"/>
                  </a:lnTo>
                  <a:lnTo>
                    <a:pt x="9" y="357"/>
                  </a:lnTo>
                  <a:lnTo>
                    <a:pt x="16" y="325"/>
                  </a:lnTo>
                  <a:lnTo>
                    <a:pt x="18" y="309"/>
                  </a:lnTo>
                  <a:lnTo>
                    <a:pt x="19" y="292"/>
                  </a:lnTo>
                  <a:lnTo>
                    <a:pt x="19" y="292"/>
                  </a:lnTo>
                  <a:lnTo>
                    <a:pt x="20" y="280"/>
                  </a:lnTo>
                  <a:lnTo>
                    <a:pt x="22" y="266"/>
                  </a:lnTo>
                  <a:lnTo>
                    <a:pt x="27" y="240"/>
                  </a:lnTo>
                  <a:lnTo>
                    <a:pt x="33" y="215"/>
                  </a:lnTo>
                  <a:lnTo>
                    <a:pt x="35" y="201"/>
                  </a:lnTo>
                  <a:lnTo>
                    <a:pt x="37" y="188"/>
                  </a:lnTo>
                  <a:lnTo>
                    <a:pt x="37" y="188"/>
                  </a:lnTo>
                  <a:lnTo>
                    <a:pt x="38" y="174"/>
                  </a:lnTo>
                  <a:lnTo>
                    <a:pt x="38" y="161"/>
                  </a:lnTo>
                  <a:lnTo>
                    <a:pt x="39" y="146"/>
                  </a:lnTo>
                  <a:lnTo>
                    <a:pt x="40" y="133"/>
                  </a:lnTo>
                  <a:lnTo>
                    <a:pt x="40" y="133"/>
                  </a:lnTo>
                  <a:lnTo>
                    <a:pt x="44" y="109"/>
                  </a:lnTo>
                  <a:lnTo>
                    <a:pt x="50" y="85"/>
                  </a:lnTo>
                  <a:lnTo>
                    <a:pt x="50" y="85"/>
                  </a:lnTo>
                  <a:lnTo>
                    <a:pt x="55" y="65"/>
                  </a:lnTo>
                  <a:lnTo>
                    <a:pt x="57" y="53"/>
                  </a:lnTo>
                  <a:lnTo>
                    <a:pt x="57" y="43"/>
                  </a:lnTo>
                  <a:lnTo>
                    <a:pt x="57" y="43"/>
                  </a:lnTo>
                  <a:lnTo>
                    <a:pt x="56" y="34"/>
                  </a:lnTo>
                  <a:lnTo>
                    <a:pt x="56" y="24"/>
                  </a:lnTo>
                  <a:lnTo>
                    <a:pt x="56" y="19"/>
                  </a:lnTo>
                  <a:lnTo>
                    <a:pt x="56" y="15"/>
                  </a:lnTo>
                  <a:lnTo>
                    <a:pt x="58" y="11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2" y="7"/>
                  </a:lnTo>
                  <a:lnTo>
                    <a:pt x="62" y="5"/>
                  </a:lnTo>
                  <a:lnTo>
                    <a:pt x="62" y="3"/>
                  </a:lnTo>
                  <a:lnTo>
                    <a:pt x="61" y="2"/>
                  </a:lnTo>
                  <a:lnTo>
                    <a:pt x="58" y="0"/>
                  </a:lnTo>
                  <a:lnTo>
                    <a:pt x="56" y="1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8" name="Freeform 921"/>
            <p:cNvSpPr/>
            <p:nvPr/>
          </p:nvSpPr>
          <p:spPr bwMode="auto">
            <a:xfrm>
              <a:off x="3883025" y="1544638"/>
              <a:ext cx="22225" cy="130175"/>
            </a:xfrm>
            <a:custGeom>
              <a:avLst/>
              <a:gdLst/>
              <a:ahLst/>
              <a:cxnLst>
                <a:cxn ang="0">
                  <a:pos x="33" y="4"/>
                </a:cxn>
                <a:cxn ang="0">
                  <a:pos x="33" y="4"/>
                </a:cxn>
                <a:cxn ang="0">
                  <a:pos x="33" y="37"/>
                </a:cxn>
                <a:cxn ang="0">
                  <a:pos x="29" y="69"/>
                </a:cxn>
                <a:cxn ang="0">
                  <a:pos x="25" y="101"/>
                </a:cxn>
                <a:cxn ang="0">
                  <a:pos x="23" y="117"/>
                </a:cxn>
                <a:cxn ang="0">
                  <a:pos x="19" y="133"/>
                </a:cxn>
                <a:cxn ang="0">
                  <a:pos x="19" y="133"/>
                </a:cxn>
                <a:cxn ang="0">
                  <a:pos x="13" y="156"/>
                </a:cxn>
                <a:cxn ang="0">
                  <a:pos x="11" y="167"/>
                </a:cxn>
                <a:cxn ang="0">
                  <a:pos x="10" y="179"/>
                </a:cxn>
                <a:cxn ang="0">
                  <a:pos x="10" y="179"/>
                </a:cxn>
                <a:cxn ang="0">
                  <a:pos x="8" y="194"/>
                </a:cxn>
                <a:cxn ang="0">
                  <a:pos x="5" y="210"/>
                </a:cxn>
                <a:cxn ang="0">
                  <a:pos x="2" y="225"/>
                </a:cxn>
                <a:cxn ang="0">
                  <a:pos x="0" y="242"/>
                </a:cxn>
                <a:cxn ang="0">
                  <a:pos x="0" y="242"/>
                </a:cxn>
                <a:cxn ang="0">
                  <a:pos x="0" y="244"/>
                </a:cxn>
                <a:cxn ang="0">
                  <a:pos x="1" y="245"/>
                </a:cxn>
                <a:cxn ang="0">
                  <a:pos x="3" y="246"/>
                </a:cxn>
                <a:cxn ang="0">
                  <a:pos x="4" y="246"/>
                </a:cxn>
                <a:cxn ang="0">
                  <a:pos x="6" y="246"/>
                </a:cxn>
                <a:cxn ang="0">
                  <a:pos x="8" y="245"/>
                </a:cxn>
                <a:cxn ang="0">
                  <a:pos x="9" y="244"/>
                </a:cxn>
                <a:cxn ang="0">
                  <a:pos x="9" y="242"/>
                </a:cxn>
                <a:cxn ang="0">
                  <a:pos x="9" y="242"/>
                </a:cxn>
                <a:cxn ang="0">
                  <a:pos x="11" y="227"/>
                </a:cxn>
                <a:cxn ang="0">
                  <a:pos x="14" y="214"/>
                </a:cxn>
                <a:cxn ang="0">
                  <a:pos x="17" y="199"/>
                </a:cxn>
                <a:cxn ang="0">
                  <a:pos x="18" y="193"/>
                </a:cxn>
                <a:cxn ang="0">
                  <a:pos x="18" y="186"/>
                </a:cxn>
                <a:cxn ang="0">
                  <a:pos x="18" y="186"/>
                </a:cxn>
                <a:cxn ang="0">
                  <a:pos x="19" y="177"/>
                </a:cxn>
                <a:cxn ang="0">
                  <a:pos x="20" y="169"/>
                </a:cxn>
                <a:cxn ang="0">
                  <a:pos x="24" y="152"/>
                </a:cxn>
                <a:cxn ang="0">
                  <a:pos x="28" y="135"/>
                </a:cxn>
                <a:cxn ang="0">
                  <a:pos x="32" y="119"/>
                </a:cxn>
                <a:cxn ang="0">
                  <a:pos x="32" y="119"/>
                </a:cxn>
                <a:cxn ang="0">
                  <a:pos x="37" y="90"/>
                </a:cxn>
                <a:cxn ang="0">
                  <a:pos x="40" y="62"/>
                </a:cxn>
                <a:cxn ang="0">
                  <a:pos x="42" y="33"/>
                </a:cxn>
                <a:cxn ang="0">
                  <a:pos x="42" y="4"/>
                </a:cxn>
                <a:cxn ang="0">
                  <a:pos x="42" y="4"/>
                </a:cxn>
                <a:cxn ang="0">
                  <a:pos x="42" y="2"/>
                </a:cxn>
                <a:cxn ang="0">
                  <a:pos x="41" y="1"/>
                </a:cxn>
                <a:cxn ang="0">
                  <a:pos x="39" y="0"/>
                </a:cxn>
                <a:cxn ang="0">
                  <a:pos x="38" y="0"/>
                </a:cxn>
                <a:cxn ang="0">
                  <a:pos x="36" y="0"/>
                </a:cxn>
                <a:cxn ang="0">
                  <a:pos x="35" y="1"/>
                </a:cxn>
                <a:cxn ang="0">
                  <a:pos x="34" y="2"/>
                </a:cxn>
                <a:cxn ang="0">
                  <a:pos x="33" y="4"/>
                </a:cxn>
                <a:cxn ang="0">
                  <a:pos x="33" y="4"/>
                </a:cxn>
              </a:cxnLst>
              <a:rect l="0" t="0" r="r" b="b"/>
              <a:pathLst>
                <a:path w="42" h="246">
                  <a:moveTo>
                    <a:pt x="33" y="4"/>
                  </a:moveTo>
                  <a:lnTo>
                    <a:pt x="33" y="4"/>
                  </a:lnTo>
                  <a:lnTo>
                    <a:pt x="33" y="37"/>
                  </a:lnTo>
                  <a:lnTo>
                    <a:pt x="29" y="69"/>
                  </a:lnTo>
                  <a:lnTo>
                    <a:pt x="25" y="101"/>
                  </a:lnTo>
                  <a:lnTo>
                    <a:pt x="23" y="11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13" y="156"/>
                  </a:lnTo>
                  <a:lnTo>
                    <a:pt x="11" y="167"/>
                  </a:lnTo>
                  <a:lnTo>
                    <a:pt x="10" y="179"/>
                  </a:lnTo>
                  <a:lnTo>
                    <a:pt x="10" y="179"/>
                  </a:lnTo>
                  <a:lnTo>
                    <a:pt x="8" y="194"/>
                  </a:lnTo>
                  <a:lnTo>
                    <a:pt x="5" y="210"/>
                  </a:lnTo>
                  <a:lnTo>
                    <a:pt x="2" y="225"/>
                  </a:lnTo>
                  <a:lnTo>
                    <a:pt x="0" y="242"/>
                  </a:lnTo>
                  <a:lnTo>
                    <a:pt x="0" y="242"/>
                  </a:lnTo>
                  <a:lnTo>
                    <a:pt x="0" y="244"/>
                  </a:lnTo>
                  <a:lnTo>
                    <a:pt x="1" y="245"/>
                  </a:lnTo>
                  <a:lnTo>
                    <a:pt x="3" y="246"/>
                  </a:lnTo>
                  <a:lnTo>
                    <a:pt x="4" y="246"/>
                  </a:lnTo>
                  <a:lnTo>
                    <a:pt x="6" y="246"/>
                  </a:lnTo>
                  <a:lnTo>
                    <a:pt x="8" y="245"/>
                  </a:lnTo>
                  <a:lnTo>
                    <a:pt x="9" y="244"/>
                  </a:lnTo>
                  <a:lnTo>
                    <a:pt x="9" y="242"/>
                  </a:lnTo>
                  <a:lnTo>
                    <a:pt x="9" y="242"/>
                  </a:lnTo>
                  <a:lnTo>
                    <a:pt x="11" y="227"/>
                  </a:lnTo>
                  <a:lnTo>
                    <a:pt x="14" y="214"/>
                  </a:lnTo>
                  <a:lnTo>
                    <a:pt x="17" y="199"/>
                  </a:lnTo>
                  <a:lnTo>
                    <a:pt x="18" y="193"/>
                  </a:lnTo>
                  <a:lnTo>
                    <a:pt x="18" y="186"/>
                  </a:lnTo>
                  <a:lnTo>
                    <a:pt x="18" y="186"/>
                  </a:lnTo>
                  <a:lnTo>
                    <a:pt x="19" y="177"/>
                  </a:lnTo>
                  <a:lnTo>
                    <a:pt x="20" y="169"/>
                  </a:lnTo>
                  <a:lnTo>
                    <a:pt x="24" y="152"/>
                  </a:lnTo>
                  <a:lnTo>
                    <a:pt x="28" y="135"/>
                  </a:lnTo>
                  <a:lnTo>
                    <a:pt x="32" y="119"/>
                  </a:lnTo>
                  <a:lnTo>
                    <a:pt x="32" y="119"/>
                  </a:lnTo>
                  <a:lnTo>
                    <a:pt x="37" y="90"/>
                  </a:lnTo>
                  <a:lnTo>
                    <a:pt x="40" y="62"/>
                  </a:lnTo>
                  <a:lnTo>
                    <a:pt x="42" y="33"/>
                  </a:lnTo>
                  <a:lnTo>
                    <a:pt x="42" y="4"/>
                  </a:lnTo>
                  <a:lnTo>
                    <a:pt x="42" y="4"/>
                  </a:lnTo>
                  <a:lnTo>
                    <a:pt x="42" y="2"/>
                  </a:lnTo>
                  <a:lnTo>
                    <a:pt x="41" y="1"/>
                  </a:lnTo>
                  <a:lnTo>
                    <a:pt x="39" y="0"/>
                  </a:lnTo>
                  <a:lnTo>
                    <a:pt x="38" y="0"/>
                  </a:lnTo>
                  <a:lnTo>
                    <a:pt x="36" y="0"/>
                  </a:lnTo>
                  <a:lnTo>
                    <a:pt x="35" y="1"/>
                  </a:lnTo>
                  <a:lnTo>
                    <a:pt x="34" y="2"/>
                  </a:lnTo>
                  <a:lnTo>
                    <a:pt x="33" y="4"/>
                  </a:lnTo>
                  <a:lnTo>
                    <a:pt x="33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9" name="Freeform 922"/>
            <p:cNvSpPr/>
            <p:nvPr/>
          </p:nvSpPr>
          <p:spPr bwMode="auto">
            <a:xfrm>
              <a:off x="3454400" y="1239838"/>
              <a:ext cx="25400" cy="65088"/>
            </a:xfrm>
            <a:custGeom>
              <a:avLst/>
              <a:gdLst/>
              <a:ahLst/>
              <a:cxnLst>
                <a:cxn ang="0">
                  <a:pos x="38" y="4"/>
                </a:cxn>
                <a:cxn ang="0">
                  <a:pos x="38" y="4"/>
                </a:cxn>
                <a:cxn ang="0">
                  <a:pos x="37" y="12"/>
                </a:cxn>
                <a:cxn ang="0">
                  <a:pos x="36" y="19"/>
                </a:cxn>
                <a:cxn ang="0">
                  <a:pos x="31" y="34"/>
                </a:cxn>
                <a:cxn ang="0">
                  <a:pos x="26" y="47"/>
                </a:cxn>
                <a:cxn ang="0">
                  <a:pos x="18" y="62"/>
                </a:cxn>
                <a:cxn ang="0">
                  <a:pos x="12" y="75"/>
                </a:cxn>
                <a:cxn ang="0">
                  <a:pos x="6" y="89"/>
                </a:cxn>
                <a:cxn ang="0">
                  <a:pos x="2" y="103"/>
                </a:cxn>
                <a:cxn ang="0">
                  <a:pos x="1" y="110"/>
                </a:cxn>
                <a:cxn ang="0">
                  <a:pos x="0" y="117"/>
                </a:cxn>
                <a:cxn ang="0">
                  <a:pos x="0" y="117"/>
                </a:cxn>
                <a:cxn ang="0">
                  <a:pos x="0" y="120"/>
                </a:cxn>
                <a:cxn ang="0">
                  <a:pos x="1" y="122"/>
                </a:cxn>
                <a:cxn ang="0">
                  <a:pos x="3" y="123"/>
                </a:cxn>
                <a:cxn ang="0">
                  <a:pos x="4" y="123"/>
                </a:cxn>
                <a:cxn ang="0">
                  <a:pos x="6" y="123"/>
                </a:cxn>
                <a:cxn ang="0">
                  <a:pos x="8" y="122"/>
                </a:cxn>
                <a:cxn ang="0">
                  <a:pos x="9" y="120"/>
                </a:cxn>
                <a:cxn ang="0">
                  <a:pos x="9" y="117"/>
                </a:cxn>
                <a:cxn ang="0">
                  <a:pos x="9" y="117"/>
                </a:cxn>
                <a:cxn ang="0">
                  <a:pos x="10" y="109"/>
                </a:cxn>
                <a:cxn ang="0">
                  <a:pos x="12" y="101"/>
                </a:cxn>
                <a:cxn ang="0">
                  <a:pos x="15" y="94"/>
                </a:cxn>
                <a:cxn ang="0">
                  <a:pos x="19" y="86"/>
                </a:cxn>
                <a:cxn ang="0">
                  <a:pos x="27" y="73"/>
                </a:cxn>
                <a:cxn ang="0">
                  <a:pos x="30" y="65"/>
                </a:cxn>
                <a:cxn ang="0">
                  <a:pos x="33" y="58"/>
                </a:cxn>
                <a:cxn ang="0">
                  <a:pos x="33" y="58"/>
                </a:cxn>
                <a:cxn ang="0">
                  <a:pos x="42" y="32"/>
                </a:cxn>
                <a:cxn ang="0">
                  <a:pos x="45" y="18"/>
                </a:cxn>
                <a:cxn ang="0">
                  <a:pos x="47" y="4"/>
                </a:cxn>
                <a:cxn ang="0">
                  <a:pos x="47" y="4"/>
                </a:cxn>
                <a:cxn ang="0">
                  <a:pos x="47" y="2"/>
                </a:cxn>
                <a:cxn ang="0">
                  <a:pos x="46" y="1"/>
                </a:cxn>
                <a:cxn ang="0">
                  <a:pos x="44" y="0"/>
                </a:cxn>
                <a:cxn ang="0">
                  <a:pos x="43" y="0"/>
                </a:cxn>
                <a:cxn ang="0">
                  <a:pos x="41" y="0"/>
                </a:cxn>
                <a:cxn ang="0">
                  <a:pos x="39" y="1"/>
                </a:cxn>
                <a:cxn ang="0">
                  <a:pos x="38" y="2"/>
                </a:cxn>
                <a:cxn ang="0">
                  <a:pos x="38" y="4"/>
                </a:cxn>
                <a:cxn ang="0">
                  <a:pos x="38" y="4"/>
                </a:cxn>
              </a:cxnLst>
              <a:rect l="0" t="0" r="r" b="b"/>
              <a:pathLst>
                <a:path w="47" h="123">
                  <a:moveTo>
                    <a:pt x="38" y="4"/>
                  </a:moveTo>
                  <a:lnTo>
                    <a:pt x="38" y="4"/>
                  </a:lnTo>
                  <a:lnTo>
                    <a:pt x="37" y="12"/>
                  </a:lnTo>
                  <a:lnTo>
                    <a:pt x="36" y="19"/>
                  </a:lnTo>
                  <a:lnTo>
                    <a:pt x="31" y="34"/>
                  </a:lnTo>
                  <a:lnTo>
                    <a:pt x="26" y="47"/>
                  </a:lnTo>
                  <a:lnTo>
                    <a:pt x="18" y="62"/>
                  </a:lnTo>
                  <a:lnTo>
                    <a:pt x="12" y="75"/>
                  </a:lnTo>
                  <a:lnTo>
                    <a:pt x="6" y="89"/>
                  </a:lnTo>
                  <a:lnTo>
                    <a:pt x="2" y="103"/>
                  </a:lnTo>
                  <a:lnTo>
                    <a:pt x="1" y="110"/>
                  </a:lnTo>
                  <a:lnTo>
                    <a:pt x="0" y="117"/>
                  </a:lnTo>
                  <a:lnTo>
                    <a:pt x="0" y="117"/>
                  </a:lnTo>
                  <a:lnTo>
                    <a:pt x="0" y="120"/>
                  </a:lnTo>
                  <a:lnTo>
                    <a:pt x="1" y="122"/>
                  </a:lnTo>
                  <a:lnTo>
                    <a:pt x="3" y="123"/>
                  </a:lnTo>
                  <a:lnTo>
                    <a:pt x="4" y="123"/>
                  </a:lnTo>
                  <a:lnTo>
                    <a:pt x="6" y="123"/>
                  </a:lnTo>
                  <a:lnTo>
                    <a:pt x="8" y="122"/>
                  </a:lnTo>
                  <a:lnTo>
                    <a:pt x="9" y="120"/>
                  </a:lnTo>
                  <a:lnTo>
                    <a:pt x="9" y="117"/>
                  </a:lnTo>
                  <a:lnTo>
                    <a:pt x="9" y="117"/>
                  </a:lnTo>
                  <a:lnTo>
                    <a:pt x="10" y="109"/>
                  </a:lnTo>
                  <a:lnTo>
                    <a:pt x="12" y="101"/>
                  </a:lnTo>
                  <a:lnTo>
                    <a:pt x="15" y="94"/>
                  </a:lnTo>
                  <a:lnTo>
                    <a:pt x="19" y="86"/>
                  </a:lnTo>
                  <a:lnTo>
                    <a:pt x="27" y="73"/>
                  </a:lnTo>
                  <a:lnTo>
                    <a:pt x="30" y="65"/>
                  </a:lnTo>
                  <a:lnTo>
                    <a:pt x="33" y="58"/>
                  </a:lnTo>
                  <a:lnTo>
                    <a:pt x="33" y="58"/>
                  </a:lnTo>
                  <a:lnTo>
                    <a:pt x="42" y="32"/>
                  </a:lnTo>
                  <a:lnTo>
                    <a:pt x="45" y="18"/>
                  </a:lnTo>
                  <a:lnTo>
                    <a:pt x="47" y="4"/>
                  </a:lnTo>
                  <a:lnTo>
                    <a:pt x="47" y="4"/>
                  </a:lnTo>
                  <a:lnTo>
                    <a:pt x="47" y="2"/>
                  </a:lnTo>
                  <a:lnTo>
                    <a:pt x="46" y="1"/>
                  </a:lnTo>
                  <a:lnTo>
                    <a:pt x="44" y="0"/>
                  </a:lnTo>
                  <a:lnTo>
                    <a:pt x="43" y="0"/>
                  </a:lnTo>
                  <a:lnTo>
                    <a:pt x="41" y="0"/>
                  </a:lnTo>
                  <a:lnTo>
                    <a:pt x="39" y="1"/>
                  </a:lnTo>
                  <a:lnTo>
                    <a:pt x="38" y="2"/>
                  </a:lnTo>
                  <a:lnTo>
                    <a:pt x="38" y="4"/>
                  </a:lnTo>
                  <a:lnTo>
                    <a:pt x="3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0" name="Freeform 923"/>
            <p:cNvSpPr/>
            <p:nvPr/>
          </p:nvSpPr>
          <p:spPr bwMode="auto">
            <a:xfrm>
              <a:off x="3471863" y="1241425"/>
              <a:ext cx="26988" cy="77788"/>
            </a:xfrm>
            <a:custGeom>
              <a:avLst/>
              <a:gdLst/>
              <a:ahLst/>
              <a:cxnLst>
                <a:cxn ang="0">
                  <a:pos x="43" y="5"/>
                </a:cxn>
                <a:cxn ang="0">
                  <a:pos x="43" y="5"/>
                </a:cxn>
                <a:cxn ang="0">
                  <a:pos x="42" y="13"/>
                </a:cxn>
                <a:cxn ang="0">
                  <a:pos x="40" y="23"/>
                </a:cxn>
                <a:cxn ang="0">
                  <a:pos x="35" y="40"/>
                </a:cxn>
                <a:cxn ang="0">
                  <a:pos x="29" y="57"/>
                </a:cxn>
                <a:cxn ang="0">
                  <a:pos x="21" y="73"/>
                </a:cxn>
                <a:cxn ang="0">
                  <a:pos x="14" y="91"/>
                </a:cxn>
                <a:cxn ang="0">
                  <a:pos x="7" y="107"/>
                </a:cxn>
                <a:cxn ang="0">
                  <a:pos x="3" y="125"/>
                </a:cxn>
                <a:cxn ang="0">
                  <a:pos x="1" y="133"/>
                </a:cxn>
                <a:cxn ang="0">
                  <a:pos x="0" y="142"/>
                </a:cxn>
                <a:cxn ang="0">
                  <a:pos x="0" y="142"/>
                </a:cxn>
                <a:cxn ang="0">
                  <a:pos x="1" y="144"/>
                </a:cxn>
                <a:cxn ang="0">
                  <a:pos x="1" y="145"/>
                </a:cxn>
                <a:cxn ang="0">
                  <a:pos x="3" y="146"/>
                </a:cxn>
                <a:cxn ang="0">
                  <a:pos x="5" y="146"/>
                </a:cxn>
                <a:cxn ang="0">
                  <a:pos x="6" y="146"/>
                </a:cxn>
                <a:cxn ang="0">
                  <a:pos x="8" y="145"/>
                </a:cxn>
                <a:cxn ang="0">
                  <a:pos x="9" y="144"/>
                </a:cxn>
                <a:cxn ang="0">
                  <a:pos x="9" y="142"/>
                </a:cxn>
                <a:cxn ang="0">
                  <a:pos x="9" y="142"/>
                </a:cxn>
                <a:cxn ang="0">
                  <a:pos x="10" y="133"/>
                </a:cxn>
                <a:cxn ang="0">
                  <a:pos x="12" y="125"/>
                </a:cxn>
                <a:cxn ang="0">
                  <a:pos x="17" y="107"/>
                </a:cxn>
                <a:cxn ang="0">
                  <a:pos x="24" y="91"/>
                </a:cxn>
                <a:cxn ang="0">
                  <a:pos x="31" y="73"/>
                </a:cxn>
                <a:cxn ang="0">
                  <a:pos x="38" y="57"/>
                </a:cxn>
                <a:cxn ang="0">
                  <a:pos x="44" y="40"/>
                </a:cxn>
                <a:cxn ang="0">
                  <a:pos x="49" y="23"/>
                </a:cxn>
                <a:cxn ang="0">
                  <a:pos x="51" y="13"/>
                </a:cxn>
                <a:cxn ang="0">
                  <a:pos x="52" y="5"/>
                </a:cxn>
                <a:cxn ang="0">
                  <a:pos x="52" y="5"/>
                </a:cxn>
                <a:cxn ang="0">
                  <a:pos x="51" y="3"/>
                </a:cxn>
                <a:cxn ang="0">
                  <a:pos x="51" y="2"/>
                </a:cxn>
                <a:cxn ang="0">
                  <a:pos x="49" y="1"/>
                </a:cxn>
                <a:cxn ang="0">
                  <a:pos x="47" y="0"/>
                </a:cxn>
                <a:cxn ang="0">
                  <a:pos x="44" y="2"/>
                </a:cxn>
                <a:cxn ang="0">
                  <a:pos x="43" y="3"/>
                </a:cxn>
                <a:cxn ang="0">
                  <a:pos x="43" y="5"/>
                </a:cxn>
                <a:cxn ang="0">
                  <a:pos x="43" y="5"/>
                </a:cxn>
              </a:cxnLst>
              <a:rect l="0" t="0" r="r" b="b"/>
              <a:pathLst>
                <a:path w="52" h="146">
                  <a:moveTo>
                    <a:pt x="43" y="5"/>
                  </a:moveTo>
                  <a:lnTo>
                    <a:pt x="43" y="5"/>
                  </a:lnTo>
                  <a:lnTo>
                    <a:pt x="42" y="13"/>
                  </a:lnTo>
                  <a:lnTo>
                    <a:pt x="40" y="23"/>
                  </a:lnTo>
                  <a:lnTo>
                    <a:pt x="35" y="40"/>
                  </a:lnTo>
                  <a:lnTo>
                    <a:pt x="29" y="57"/>
                  </a:lnTo>
                  <a:lnTo>
                    <a:pt x="21" y="73"/>
                  </a:lnTo>
                  <a:lnTo>
                    <a:pt x="14" y="91"/>
                  </a:lnTo>
                  <a:lnTo>
                    <a:pt x="7" y="107"/>
                  </a:lnTo>
                  <a:lnTo>
                    <a:pt x="3" y="125"/>
                  </a:lnTo>
                  <a:lnTo>
                    <a:pt x="1" y="133"/>
                  </a:lnTo>
                  <a:lnTo>
                    <a:pt x="0" y="142"/>
                  </a:lnTo>
                  <a:lnTo>
                    <a:pt x="0" y="142"/>
                  </a:lnTo>
                  <a:lnTo>
                    <a:pt x="1" y="144"/>
                  </a:lnTo>
                  <a:lnTo>
                    <a:pt x="1" y="145"/>
                  </a:lnTo>
                  <a:lnTo>
                    <a:pt x="3" y="146"/>
                  </a:lnTo>
                  <a:lnTo>
                    <a:pt x="5" y="146"/>
                  </a:lnTo>
                  <a:lnTo>
                    <a:pt x="6" y="146"/>
                  </a:lnTo>
                  <a:lnTo>
                    <a:pt x="8" y="145"/>
                  </a:lnTo>
                  <a:lnTo>
                    <a:pt x="9" y="144"/>
                  </a:lnTo>
                  <a:lnTo>
                    <a:pt x="9" y="142"/>
                  </a:lnTo>
                  <a:lnTo>
                    <a:pt x="9" y="142"/>
                  </a:lnTo>
                  <a:lnTo>
                    <a:pt x="10" y="133"/>
                  </a:lnTo>
                  <a:lnTo>
                    <a:pt x="12" y="125"/>
                  </a:lnTo>
                  <a:lnTo>
                    <a:pt x="17" y="107"/>
                  </a:lnTo>
                  <a:lnTo>
                    <a:pt x="24" y="91"/>
                  </a:lnTo>
                  <a:lnTo>
                    <a:pt x="31" y="73"/>
                  </a:lnTo>
                  <a:lnTo>
                    <a:pt x="38" y="57"/>
                  </a:lnTo>
                  <a:lnTo>
                    <a:pt x="44" y="40"/>
                  </a:lnTo>
                  <a:lnTo>
                    <a:pt x="49" y="23"/>
                  </a:lnTo>
                  <a:lnTo>
                    <a:pt x="51" y="13"/>
                  </a:lnTo>
                  <a:lnTo>
                    <a:pt x="52" y="5"/>
                  </a:lnTo>
                  <a:lnTo>
                    <a:pt x="52" y="5"/>
                  </a:lnTo>
                  <a:lnTo>
                    <a:pt x="51" y="3"/>
                  </a:lnTo>
                  <a:lnTo>
                    <a:pt x="51" y="2"/>
                  </a:lnTo>
                  <a:lnTo>
                    <a:pt x="49" y="1"/>
                  </a:lnTo>
                  <a:lnTo>
                    <a:pt x="47" y="0"/>
                  </a:lnTo>
                  <a:lnTo>
                    <a:pt x="44" y="2"/>
                  </a:lnTo>
                  <a:lnTo>
                    <a:pt x="43" y="3"/>
                  </a:lnTo>
                  <a:lnTo>
                    <a:pt x="43" y="5"/>
                  </a:lnTo>
                  <a:lnTo>
                    <a:pt x="43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1" name="Freeform 924"/>
            <p:cNvSpPr/>
            <p:nvPr/>
          </p:nvSpPr>
          <p:spPr bwMode="auto">
            <a:xfrm>
              <a:off x="3497263" y="1241425"/>
              <a:ext cx="34925" cy="100013"/>
            </a:xfrm>
            <a:custGeom>
              <a:avLst/>
              <a:gdLst/>
              <a:ahLst/>
              <a:cxnLst>
                <a:cxn ang="0">
                  <a:pos x="57" y="4"/>
                </a:cxn>
                <a:cxn ang="0">
                  <a:pos x="54" y="12"/>
                </a:cxn>
                <a:cxn ang="0">
                  <a:pos x="50" y="20"/>
                </a:cxn>
                <a:cxn ang="0">
                  <a:pos x="47" y="31"/>
                </a:cxn>
                <a:cxn ang="0">
                  <a:pos x="45" y="42"/>
                </a:cxn>
                <a:cxn ang="0">
                  <a:pos x="30" y="86"/>
                </a:cxn>
                <a:cxn ang="0">
                  <a:pos x="24" y="99"/>
                </a:cxn>
                <a:cxn ang="0">
                  <a:pos x="12" y="128"/>
                </a:cxn>
                <a:cxn ang="0">
                  <a:pos x="9" y="138"/>
                </a:cxn>
                <a:cxn ang="0">
                  <a:pos x="7" y="149"/>
                </a:cxn>
                <a:cxn ang="0">
                  <a:pos x="6" y="167"/>
                </a:cxn>
                <a:cxn ang="0">
                  <a:pos x="4" y="179"/>
                </a:cxn>
                <a:cxn ang="0">
                  <a:pos x="1" y="182"/>
                </a:cxn>
                <a:cxn ang="0">
                  <a:pos x="0" y="185"/>
                </a:cxn>
                <a:cxn ang="0">
                  <a:pos x="1" y="188"/>
                </a:cxn>
                <a:cxn ang="0">
                  <a:pos x="6" y="189"/>
                </a:cxn>
                <a:cxn ang="0">
                  <a:pos x="9" y="189"/>
                </a:cxn>
                <a:cxn ang="0">
                  <a:pos x="15" y="179"/>
                </a:cxn>
                <a:cxn ang="0">
                  <a:pos x="16" y="167"/>
                </a:cxn>
                <a:cxn ang="0">
                  <a:pos x="15" y="159"/>
                </a:cxn>
                <a:cxn ang="0">
                  <a:pos x="17" y="142"/>
                </a:cxn>
                <a:cxn ang="0">
                  <a:pos x="25" y="119"/>
                </a:cxn>
                <a:cxn ang="0">
                  <a:pos x="32" y="103"/>
                </a:cxn>
                <a:cxn ang="0">
                  <a:pos x="42" y="80"/>
                </a:cxn>
                <a:cxn ang="0">
                  <a:pos x="49" y="58"/>
                </a:cxn>
                <a:cxn ang="0">
                  <a:pos x="57" y="30"/>
                </a:cxn>
                <a:cxn ang="0">
                  <a:pos x="59" y="24"/>
                </a:cxn>
                <a:cxn ang="0">
                  <a:pos x="64" y="12"/>
                </a:cxn>
                <a:cxn ang="0">
                  <a:pos x="66" y="6"/>
                </a:cxn>
                <a:cxn ang="0">
                  <a:pos x="65" y="2"/>
                </a:cxn>
                <a:cxn ang="0">
                  <a:pos x="61" y="0"/>
                </a:cxn>
                <a:cxn ang="0">
                  <a:pos x="58" y="2"/>
                </a:cxn>
                <a:cxn ang="0">
                  <a:pos x="57" y="4"/>
                </a:cxn>
              </a:cxnLst>
              <a:rect l="0" t="0" r="r" b="b"/>
              <a:pathLst>
                <a:path w="66" h="190">
                  <a:moveTo>
                    <a:pt x="57" y="4"/>
                  </a:moveTo>
                  <a:lnTo>
                    <a:pt x="57" y="4"/>
                  </a:lnTo>
                  <a:lnTo>
                    <a:pt x="56" y="8"/>
                  </a:lnTo>
                  <a:lnTo>
                    <a:pt x="54" y="12"/>
                  </a:lnTo>
                  <a:lnTo>
                    <a:pt x="50" y="20"/>
                  </a:lnTo>
                  <a:lnTo>
                    <a:pt x="50" y="20"/>
                  </a:lnTo>
                  <a:lnTo>
                    <a:pt x="48" y="26"/>
                  </a:lnTo>
                  <a:lnTo>
                    <a:pt x="47" y="31"/>
                  </a:lnTo>
                  <a:lnTo>
                    <a:pt x="45" y="42"/>
                  </a:lnTo>
                  <a:lnTo>
                    <a:pt x="45" y="42"/>
                  </a:lnTo>
                  <a:lnTo>
                    <a:pt x="35" y="71"/>
                  </a:lnTo>
                  <a:lnTo>
                    <a:pt x="30" y="86"/>
                  </a:lnTo>
                  <a:lnTo>
                    <a:pt x="24" y="99"/>
                  </a:lnTo>
                  <a:lnTo>
                    <a:pt x="24" y="99"/>
                  </a:lnTo>
                  <a:lnTo>
                    <a:pt x="15" y="118"/>
                  </a:lnTo>
                  <a:lnTo>
                    <a:pt x="12" y="128"/>
                  </a:lnTo>
                  <a:lnTo>
                    <a:pt x="9" y="138"/>
                  </a:lnTo>
                  <a:lnTo>
                    <a:pt x="9" y="138"/>
                  </a:lnTo>
                  <a:lnTo>
                    <a:pt x="7" y="142"/>
                  </a:lnTo>
                  <a:lnTo>
                    <a:pt x="7" y="149"/>
                  </a:lnTo>
                  <a:lnTo>
                    <a:pt x="6" y="161"/>
                  </a:lnTo>
                  <a:lnTo>
                    <a:pt x="6" y="167"/>
                  </a:lnTo>
                  <a:lnTo>
                    <a:pt x="5" y="173"/>
                  </a:lnTo>
                  <a:lnTo>
                    <a:pt x="4" y="179"/>
                  </a:lnTo>
                  <a:lnTo>
                    <a:pt x="1" y="182"/>
                  </a:lnTo>
                  <a:lnTo>
                    <a:pt x="1" y="182"/>
                  </a:lnTo>
                  <a:lnTo>
                    <a:pt x="0" y="184"/>
                  </a:lnTo>
                  <a:lnTo>
                    <a:pt x="0" y="185"/>
                  </a:lnTo>
                  <a:lnTo>
                    <a:pt x="0" y="187"/>
                  </a:lnTo>
                  <a:lnTo>
                    <a:pt x="1" y="188"/>
                  </a:lnTo>
                  <a:lnTo>
                    <a:pt x="4" y="190"/>
                  </a:lnTo>
                  <a:lnTo>
                    <a:pt x="6" y="189"/>
                  </a:lnTo>
                  <a:lnTo>
                    <a:pt x="9" y="189"/>
                  </a:lnTo>
                  <a:lnTo>
                    <a:pt x="9" y="189"/>
                  </a:lnTo>
                  <a:lnTo>
                    <a:pt x="13" y="184"/>
                  </a:lnTo>
                  <a:lnTo>
                    <a:pt x="15" y="179"/>
                  </a:lnTo>
                  <a:lnTo>
                    <a:pt x="16" y="173"/>
                  </a:lnTo>
                  <a:lnTo>
                    <a:pt x="16" y="167"/>
                  </a:lnTo>
                  <a:lnTo>
                    <a:pt x="16" y="167"/>
                  </a:lnTo>
                  <a:lnTo>
                    <a:pt x="15" y="159"/>
                  </a:lnTo>
                  <a:lnTo>
                    <a:pt x="16" y="151"/>
                  </a:lnTo>
                  <a:lnTo>
                    <a:pt x="17" y="142"/>
                  </a:lnTo>
                  <a:lnTo>
                    <a:pt x="19" y="134"/>
                  </a:lnTo>
                  <a:lnTo>
                    <a:pt x="25" y="119"/>
                  </a:lnTo>
                  <a:lnTo>
                    <a:pt x="32" y="103"/>
                  </a:lnTo>
                  <a:lnTo>
                    <a:pt x="32" y="103"/>
                  </a:lnTo>
                  <a:lnTo>
                    <a:pt x="37" y="92"/>
                  </a:lnTo>
                  <a:lnTo>
                    <a:pt x="42" y="80"/>
                  </a:lnTo>
                  <a:lnTo>
                    <a:pt x="49" y="58"/>
                  </a:lnTo>
                  <a:lnTo>
                    <a:pt x="49" y="58"/>
                  </a:lnTo>
                  <a:lnTo>
                    <a:pt x="53" y="44"/>
                  </a:lnTo>
                  <a:lnTo>
                    <a:pt x="57" y="30"/>
                  </a:lnTo>
                  <a:lnTo>
                    <a:pt x="57" y="30"/>
                  </a:lnTo>
                  <a:lnTo>
                    <a:pt x="59" y="24"/>
                  </a:lnTo>
                  <a:lnTo>
                    <a:pt x="62" y="18"/>
                  </a:lnTo>
                  <a:lnTo>
                    <a:pt x="64" y="12"/>
                  </a:lnTo>
                  <a:lnTo>
                    <a:pt x="66" y="6"/>
                  </a:lnTo>
                  <a:lnTo>
                    <a:pt x="66" y="6"/>
                  </a:lnTo>
                  <a:lnTo>
                    <a:pt x="66" y="4"/>
                  </a:lnTo>
                  <a:lnTo>
                    <a:pt x="65" y="2"/>
                  </a:lnTo>
                  <a:lnTo>
                    <a:pt x="63" y="1"/>
                  </a:lnTo>
                  <a:lnTo>
                    <a:pt x="61" y="0"/>
                  </a:lnTo>
                  <a:lnTo>
                    <a:pt x="59" y="1"/>
                  </a:lnTo>
                  <a:lnTo>
                    <a:pt x="58" y="2"/>
                  </a:lnTo>
                  <a:lnTo>
                    <a:pt x="57" y="4"/>
                  </a:lnTo>
                  <a:lnTo>
                    <a:pt x="5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2" name="Freeform 925"/>
            <p:cNvSpPr>
              <a:spLocks noEditPoints="1"/>
            </p:cNvSpPr>
            <p:nvPr/>
          </p:nvSpPr>
          <p:spPr bwMode="auto">
            <a:xfrm>
              <a:off x="3362325" y="1298575"/>
              <a:ext cx="142875" cy="146050"/>
            </a:xfrm>
            <a:custGeom>
              <a:avLst/>
              <a:gdLst/>
              <a:ahLst/>
              <a:cxnLst>
                <a:cxn ang="0">
                  <a:pos x="131" y="277"/>
                </a:cxn>
                <a:cxn ang="0">
                  <a:pos x="96" y="271"/>
                </a:cxn>
                <a:cxn ang="0">
                  <a:pos x="62" y="257"/>
                </a:cxn>
                <a:cxn ang="0">
                  <a:pos x="34" y="236"/>
                </a:cxn>
                <a:cxn ang="0">
                  <a:pos x="13" y="206"/>
                </a:cxn>
                <a:cxn ang="0">
                  <a:pos x="1" y="168"/>
                </a:cxn>
                <a:cxn ang="0">
                  <a:pos x="0" y="139"/>
                </a:cxn>
                <a:cxn ang="0">
                  <a:pos x="8" y="98"/>
                </a:cxn>
                <a:cxn ang="0">
                  <a:pos x="27" y="61"/>
                </a:cxn>
                <a:cxn ang="0">
                  <a:pos x="55" y="31"/>
                </a:cxn>
                <a:cxn ang="0">
                  <a:pos x="91" y="10"/>
                </a:cxn>
                <a:cxn ang="0">
                  <a:pos x="118" y="0"/>
                </a:cxn>
                <a:cxn ang="0">
                  <a:pos x="128" y="1"/>
                </a:cxn>
                <a:cxn ang="0">
                  <a:pos x="138" y="9"/>
                </a:cxn>
                <a:cxn ang="0">
                  <a:pos x="146" y="14"/>
                </a:cxn>
                <a:cxn ang="0">
                  <a:pos x="183" y="24"/>
                </a:cxn>
                <a:cxn ang="0">
                  <a:pos x="214" y="41"/>
                </a:cxn>
                <a:cxn ang="0">
                  <a:pos x="239" y="63"/>
                </a:cxn>
                <a:cxn ang="0">
                  <a:pos x="257" y="90"/>
                </a:cxn>
                <a:cxn ang="0">
                  <a:pos x="268" y="122"/>
                </a:cxn>
                <a:cxn ang="0">
                  <a:pos x="271" y="145"/>
                </a:cxn>
                <a:cxn ang="0">
                  <a:pos x="268" y="179"/>
                </a:cxn>
                <a:cxn ang="0">
                  <a:pos x="255" y="212"/>
                </a:cxn>
                <a:cxn ang="0">
                  <a:pos x="236" y="241"/>
                </a:cxn>
                <a:cxn ang="0">
                  <a:pos x="209" y="263"/>
                </a:cxn>
                <a:cxn ang="0">
                  <a:pos x="174" y="275"/>
                </a:cxn>
                <a:cxn ang="0">
                  <a:pos x="144" y="277"/>
                </a:cxn>
                <a:cxn ang="0">
                  <a:pos x="101" y="48"/>
                </a:cxn>
                <a:cxn ang="0">
                  <a:pos x="62" y="79"/>
                </a:cxn>
                <a:cxn ang="0">
                  <a:pos x="48" y="100"/>
                </a:cxn>
                <a:cxn ang="0">
                  <a:pos x="38" y="126"/>
                </a:cxn>
                <a:cxn ang="0">
                  <a:pos x="37" y="153"/>
                </a:cxn>
                <a:cxn ang="0">
                  <a:pos x="41" y="172"/>
                </a:cxn>
                <a:cxn ang="0">
                  <a:pos x="52" y="194"/>
                </a:cxn>
                <a:cxn ang="0">
                  <a:pos x="67" y="214"/>
                </a:cxn>
                <a:cxn ang="0">
                  <a:pos x="88" y="229"/>
                </a:cxn>
                <a:cxn ang="0">
                  <a:pos x="112" y="238"/>
                </a:cxn>
                <a:cxn ang="0">
                  <a:pos x="139" y="241"/>
                </a:cxn>
                <a:cxn ang="0">
                  <a:pos x="155" y="240"/>
                </a:cxn>
                <a:cxn ang="0">
                  <a:pos x="171" y="236"/>
                </a:cxn>
                <a:cxn ang="0">
                  <a:pos x="194" y="224"/>
                </a:cxn>
                <a:cxn ang="0">
                  <a:pos x="213" y="208"/>
                </a:cxn>
                <a:cxn ang="0">
                  <a:pos x="225" y="187"/>
                </a:cxn>
                <a:cxn ang="0">
                  <a:pos x="233" y="163"/>
                </a:cxn>
                <a:cxn ang="0">
                  <a:pos x="233" y="139"/>
                </a:cxn>
                <a:cxn ang="0">
                  <a:pos x="228" y="121"/>
                </a:cxn>
                <a:cxn ang="0">
                  <a:pos x="216" y="97"/>
                </a:cxn>
                <a:cxn ang="0">
                  <a:pos x="199" y="78"/>
                </a:cxn>
                <a:cxn ang="0">
                  <a:pos x="177" y="63"/>
                </a:cxn>
                <a:cxn ang="0">
                  <a:pos x="150" y="53"/>
                </a:cxn>
                <a:cxn ang="0">
                  <a:pos x="119" y="49"/>
                </a:cxn>
                <a:cxn ang="0">
                  <a:pos x="112" y="47"/>
                </a:cxn>
              </a:cxnLst>
              <a:rect l="0" t="0" r="r" b="b"/>
              <a:pathLst>
                <a:path w="271" h="277">
                  <a:moveTo>
                    <a:pt x="144" y="277"/>
                  </a:moveTo>
                  <a:lnTo>
                    <a:pt x="144" y="277"/>
                  </a:lnTo>
                  <a:lnTo>
                    <a:pt x="131" y="277"/>
                  </a:lnTo>
                  <a:lnTo>
                    <a:pt x="120" y="276"/>
                  </a:lnTo>
                  <a:lnTo>
                    <a:pt x="108" y="274"/>
                  </a:lnTo>
                  <a:lnTo>
                    <a:pt x="96" y="271"/>
                  </a:lnTo>
                  <a:lnTo>
                    <a:pt x="85" y="267"/>
                  </a:lnTo>
                  <a:lnTo>
                    <a:pt x="73" y="263"/>
                  </a:lnTo>
                  <a:lnTo>
                    <a:pt x="62" y="257"/>
                  </a:lnTo>
                  <a:lnTo>
                    <a:pt x="53" y="251"/>
                  </a:lnTo>
                  <a:lnTo>
                    <a:pt x="42" y="244"/>
                  </a:lnTo>
                  <a:lnTo>
                    <a:pt x="34" y="236"/>
                  </a:lnTo>
                  <a:lnTo>
                    <a:pt x="26" y="226"/>
                  </a:lnTo>
                  <a:lnTo>
                    <a:pt x="19" y="217"/>
                  </a:lnTo>
                  <a:lnTo>
                    <a:pt x="13" y="206"/>
                  </a:lnTo>
                  <a:lnTo>
                    <a:pt x="7" y="194"/>
                  </a:lnTo>
                  <a:lnTo>
                    <a:pt x="3" y="181"/>
                  </a:lnTo>
                  <a:lnTo>
                    <a:pt x="1" y="168"/>
                  </a:lnTo>
                  <a:lnTo>
                    <a:pt x="1" y="168"/>
                  </a:lnTo>
                  <a:lnTo>
                    <a:pt x="0" y="153"/>
                  </a:lnTo>
                  <a:lnTo>
                    <a:pt x="0" y="139"/>
                  </a:lnTo>
                  <a:lnTo>
                    <a:pt x="1" y="125"/>
                  </a:lnTo>
                  <a:lnTo>
                    <a:pt x="4" y="112"/>
                  </a:lnTo>
                  <a:lnTo>
                    <a:pt x="8" y="98"/>
                  </a:lnTo>
                  <a:lnTo>
                    <a:pt x="14" y="86"/>
                  </a:lnTo>
                  <a:lnTo>
                    <a:pt x="20" y="74"/>
                  </a:lnTo>
                  <a:lnTo>
                    <a:pt x="27" y="61"/>
                  </a:lnTo>
                  <a:lnTo>
                    <a:pt x="35" y="51"/>
                  </a:lnTo>
                  <a:lnTo>
                    <a:pt x="45" y="41"/>
                  </a:lnTo>
                  <a:lnTo>
                    <a:pt x="55" y="31"/>
                  </a:lnTo>
                  <a:lnTo>
                    <a:pt x="66" y="23"/>
                  </a:lnTo>
                  <a:lnTo>
                    <a:pt x="78" y="16"/>
                  </a:lnTo>
                  <a:lnTo>
                    <a:pt x="91" y="10"/>
                  </a:lnTo>
                  <a:lnTo>
                    <a:pt x="103" y="4"/>
                  </a:lnTo>
                  <a:lnTo>
                    <a:pt x="118" y="0"/>
                  </a:lnTo>
                  <a:lnTo>
                    <a:pt x="118" y="0"/>
                  </a:lnTo>
                  <a:lnTo>
                    <a:pt x="122" y="0"/>
                  </a:lnTo>
                  <a:lnTo>
                    <a:pt x="122" y="0"/>
                  </a:lnTo>
                  <a:lnTo>
                    <a:pt x="128" y="1"/>
                  </a:lnTo>
                  <a:lnTo>
                    <a:pt x="132" y="2"/>
                  </a:lnTo>
                  <a:lnTo>
                    <a:pt x="135" y="5"/>
                  </a:lnTo>
                  <a:lnTo>
                    <a:pt x="138" y="9"/>
                  </a:lnTo>
                  <a:lnTo>
                    <a:pt x="141" y="13"/>
                  </a:lnTo>
                  <a:lnTo>
                    <a:pt x="146" y="14"/>
                  </a:lnTo>
                  <a:lnTo>
                    <a:pt x="146" y="14"/>
                  </a:lnTo>
                  <a:lnTo>
                    <a:pt x="158" y="17"/>
                  </a:lnTo>
                  <a:lnTo>
                    <a:pt x="171" y="20"/>
                  </a:lnTo>
                  <a:lnTo>
                    <a:pt x="183" y="24"/>
                  </a:lnTo>
                  <a:lnTo>
                    <a:pt x="193" y="29"/>
                  </a:lnTo>
                  <a:lnTo>
                    <a:pt x="204" y="34"/>
                  </a:lnTo>
                  <a:lnTo>
                    <a:pt x="214" y="41"/>
                  </a:lnTo>
                  <a:lnTo>
                    <a:pt x="223" y="48"/>
                  </a:lnTo>
                  <a:lnTo>
                    <a:pt x="232" y="55"/>
                  </a:lnTo>
                  <a:lnTo>
                    <a:pt x="239" y="63"/>
                  </a:lnTo>
                  <a:lnTo>
                    <a:pt x="246" y="72"/>
                  </a:lnTo>
                  <a:lnTo>
                    <a:pt x="252" y="81"/>
                  </a:lnTo>
                  <a:lnTo>
                    <a:pt x="257" y="90"/>
                  </a:lnTo>
                  <a:lnTo>
                    <a:pt x="261" y="100"/>
                  </a:lnTo>
                  <a:lnTo>
                    <a:pt x="266" y="111"/>
                  </a:lnTo>
                  <a:lnTo>
                    <a:pt x="268" y="122"/>
                  </a:lnTo>
                  <a:lnTo>
                    <a:pt x="270" y="134"/>
                  </a:lnTo>
                  <a:lnTo>
                    <a:pt x="270" y="134"/>
                  </a:lnTo>
                  <a:lnTo>
                    <a:pt x="271" y="145"/>
                  </a:lnTo>
                  <a:lnTo>
                    <a:pt x="271" y="156"/>
                  </a:lnTo>
                  <a:lnTo>
                    <a:pt x="270" y="168"/>
                  </a:lnTo>
                  <a:lnTo>
                    <a:pt x="268" y="179"/>
                  </a:lnTo>
                  <a:lnTo>
                    <a:pt x="265" y="190"/>
                  </a:lnTo>
                  <a:lnTo>
                    <a:pt x="260" y="202"/>
                  </a:lnTo>
                  <a:lnTo>
                    <a:pt x="255" y="212"/>
                  </a:lnTo>
                  <a:lnTo>
                    <a:pt x="250" y="222"/>
                  </a:lnTo>
                  <a:lnTo>
                    <a:pt x="243" y="232"/>
                  </a:lnTo>
                  <a:lnTo>
                    <a:pt x="236" y="241"/>
                  </a:lnTo>
                  <a:lnTo>
                    <a:pt x="227" y="249"/>
                  </a:lnTo>
                  <a:lnTo>
                    <a:pt x="218" y="256"/>
                  </a:lnTo>
                  <a:lnTo>
                    <a:pt x="209" y="263"/>
                  </a:lnTo>
                  <a:lnTo>
                    <a:pt x="197" y="268"/>
                  </a:lnTo>
                  <a:lnTo>
                    <a:pt x="186" y="272"/>
                  </a:lnTo>
                  <a:lnTo>
                    <a:pt x="174" y="275"/>
                  </a:lnTo>
                  <a:lnTo>
                    <a:pt x="174" y="275"/>
                  </a:lnTo>
                  <a:lnTo>
                    <a:pt x="159" y="277"/>
                  </a:lnTo>
                  <a:lnTo>
                    <a:pt x="144" y="277"/>
                  </a:lnTo>
                  <a:lnTo>
                    <a:pt x="144" y="277"/>
                  </a:lnTo>
                  <a:close/>
                  <a:moveTo>
                    <a:pt x="101" y="48"/>
                  </a:moveTo>
                  <a:lnTo>
                    <a:pt x="101" y="48"/>
                  </a:lnTo>
                  <a:lnTo>
                    <a:pt x="87" y="56"/>
                  </a:lnTo>
                  <a:lnTo>
                    <a:pt x="73" y="66"/>
                  </a:lnTo>
                  <a:lnTo>
                    <a:pt x="62" y="79"/>
                  </a:lnTo>
                  <a:lnTo>
                    <a:pt x="57" y="86"/>
                  </a:lnTo>
                  <a:lnTo>
                    <a:pt x="52" y="93"/>
                  </a:lnTo>
                  <a:lnTo>
                    <a:pt x="48" y="100"/>
                  </a:lnTo>
                  <a:lnTo>
                    <a:pt x="44" y="109"/>
                  </a:lnTo>
                  <a:lnTo>
                    <a:pt x="40" y="117"/>
                  </a:lnTo>
                  <a:lnTo>
                    <a:pt x="38" y="126"/>
                  </a:lnTo>
                  <a:lnTo>
                    <a:pt x="37" y="135"/>
                  </a:lnTo>
                  <a:lnTo>
                    <a:pt x="36" y="144"/>
                  </a:lnTo>
                  <a:lnTo>
                    <a:pt x="37" y="153"/>
                  </a:lnTo>
                  <a:lnTo>
                    <a:pt x="38" y="163"/>
                  </a:lnTo>
                  <a:lnTo>
                    <a:pt x="38" y="163"/>
                  </a:lnTo>
                  <a:lnTo>
                    <a:pt x="41" y="172"/>
                  </a:lnTo>
                  <a:lnTo>
                    <a:pt x="44" y="180"/>
                  </a:lnTo>
                  <a:lnTo>
                    <a:pt x="48" y="187"/>
                  </a:lnTo>
                  <a:lnTo>
                    <a:pt x="52" y="194"/>
                  </a:lnTo>
                  <a:lnTo>
                    <a:pt x="56" y="202"/>
                  </a:lnTo>
                  <a:lnTo>
                    <a:pt x="62" y="208"/>
                  </a:lnTo>
                  <a:lnTo>
                    <a:pt x="67" y="214"/>
                  </a:lnTo>
                  <a:lnTo>
                    <a:pt x="73" y="219"/>
                  </a:lnTo>
                  <a:lnTo>
                    <a:pt x="81" y="224"/>
                  </a:lnTo>
                  <a:lnTo>
                    <a:pt x="88" y="229"/>
                  </a:lnTo>
                  <a:lnTo>
                    <a:pt x="95" y="232"/>
                  </a:lnTo>
                  <a:lnTo>
                    <a:pt x="103" y="235"/>
                  </a:lnTo>
                  <a:lnTo>
                    <a:pt x="112" y="238"/>
                  </a:lnTo>
                  <a:lnTo>
                    <a:pt x="121" y="239"/>
                  </a:lnTo>
                  <a:lnTo>
                    <a:pt x="129" y="241"/>
                  </a:lnTo>
                  <a:lnTo>
                    <a:pt x="139" y="241"/>
                  </a:lnTo>
                  <a:lnTo>
                    <a:pt x="139" y="241"/>
                  </a:lnTo>
                  <a:lnTo>
                    <a:pt x="147" y="241"/>
                  </a:lnTo>
                  <a:lnTo>
                    <a:pt x="155" y="240"/>
                  </a:lnTo>
                  <a:lnTo>
                    <a:pt x="163" y="238"/>
                  </a:lnTo>
                  <a:lnTo>
                    <a:pt x="171" y="236"/>
                  </a:lnTo>
                  <a:lnTo>
                    <a:pt x="171" y="236"/>
                  </a:lnTo>
                  <a:lnTo>
                    <a:pt x="179" y="233"/>
                  </a:lnTo>
                  <a:lnTo>
                    <a:pt x="187" y="229"/>
                  </a:lnTo>
                  <a:lnTo>
                    <a:pt x="194" y="224"/>
                  </a:lnTo>
                  <a:lnTo>
                    <a:pt x="201" y="219"/>
                  </a:lnTo>
                  <a:lnTo>
                    <a:pt x="207" y="214"/>
                  </a:lnTo>
                  <a:lnTo>
                    <a:pt x="213" y="208"/>
                  </a:lnTo>
                  <a:lnTo>
                    <a:pt x="217" y="202"/>
                  </a:lnTo>
                  <a:lnTo>
                    <a:pt x="222" y="194"/>
                  </a:lnTo>
                  <a:lnTo>
                    <a:pt x="225" y="187"/>
                  </a:lnTo>
                  <a:lnTo>
                    <a:pt x="228" y="180"/>
                  </a:lnTo>
                  <a:lnTo>
                    <a:pt x="230" y="172"/>
                  </a:lnTo>
                  <a:lnTo>
                    <a:pt x="233" y="163"/>
                  </a:lnTo>
                  <a:lnTo>
                    <a:pt x="234" y="155"/>
                  </a:lnTo>
                  <a:lnTo>
                    <a:pt x="234" y="147"/>
                  </a:lnTo>
                  <a:lnTo>
                    <a:pt x="233" y="139"/>
                  </a:lnTo>
                  <a:lnTo>
                    <a:pt x="230" y="130"/>
                  </a:lnTo>
                  <a:lnTo>
                    <a:pt x="230" y="130"/>
                  </a:lnTo>
                  <a:lnTo>
                    <a:pt x="228" y="121"/>
                  </a:lnTo>
                  <a:lnTo>
                    <a:pt x="225" y="113"/>
                  </a:lnTo>
                  <a:lnTo>
                    <a:pt x="221" y="105"/>
                  </a:lnTo>
                  <a:lnTo>
                    <a:pt x="216" y="97"/>
                  </a:lnTo>
                  <a:lnTo>
                    <a:pt x="212" y="90"/>
                  </a:lnTo>
                  <a:lnTo>
                    <a:pt x="206" y="84"/>
                  </a:lnTo>
                  <a:lnTo>
                    <a:pt x="199" y="78"/>
                  </a:lnTo>
                  <a:lnTo>
                    <a:pt x="192" y="73"/>
                  </a:lnTo>
                  <a:lnTo>
                    <a:pt x="185" y="67"/>
                  </a:lnTo>
                  <a:lnTo>
                    <a:pt x="177" y="63"/>
                  </a:lnTo>
                  <a:lnTo>
                    <a:pt x="168" y="59"/>
                  </a:lnTo>
                  <a:lnTo>
                    <a:pt x="160" y="56"/>
                  </a:lnTo>
                  <a:lnTo>
                    <a:pt x="150" y="53"/>
                  </a:lnTo>
                  <a:lnTo>
                    <a:pt x="141" y="51"/>
                  </a:lnTo>
                  <a:lnTo>
                    <a:pt x="129" y="50"/>
                  </a:lnTo>
                  <a:lnTo>
                    <a:pt x="119" y="49"/>
                  </a:lnTo>
                  <a:lnTo>
                    <a:pt x="119" y="49"/>
                  </a:lnTo>
                  <a:lnTo>
                    <a:pt x="115" y="49"/>
                  </a:lnTo>
                  <a:lnTo>
                    <a:pt x="112" y="47"/>
                  </a:lnTo>
                  <a:lnTo>
                    <a:pt x="107" y="45"/>
                  </a:lnTo>
                  <a:lnTo>
                    <a:pt x="101" y="4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3" name="Freeform 926"/>
            <p:cNvSpPr>
              <a:spLocks noEditPoints="1"/>
            </p:cNvSpPr>
            <p:nvPr/>
          </p:nvSpPr>
          <p:spPr bwMode="auto">
            <a:xfrm>
              <a:off x="3282950" y="1227138"/>
              <a:ext cx="644525" cy="642938"/>
            </a:xfrm>
            <a:custGeom>
              <a:avLst/>
              <a:gdLst/>
              <a:ahLst/>
              <a:cxnLst>
                <a:cxn ang="0">
                  <a:pos x="653" y="1206"/>
                </a:cxn>
                <a:cxn ang="0">
                  <a:pos x="563" y="1160"/>
                </a:cxn>
                <a:cxn ang="0">
                  <a:pos x="550" y="1153"/>
                </a:cxn>
                <a:cxn ang="0">
                  <a:pos x="236" y="832"/>
                </a:cxn>
                <a:cxn ang="0">
                  <a:pos x="143" y="731"/>
                </a:cxn>
                <a:cxn ang="0">
                  <a:pos x="77" y="679"/>
                </a:cxn>
                <a:cxn ang="0">
                  <a:pos x="72" y="657"/>
                </a:cxn>
                <a:cxn ang="0">
                  <a:pos x="40" y="570"/>
                </a:cxn>
                <a:cxn ang="0">
                  <a:pos x="11" y="425"/>
                </a:cxn>
                <a:cxn ang="0">
                  <a:pos x="1" y="212"/>
                </a:cxn>
                <a:cxn ang="0">
                  <a:pos x="10" y="196"/>
                </a:cxn>
                <a:cxn ang="0">
                  <a:pos x="19" y="182"/>
                </a:cxn>
                <a:cxn ang="0">
                  <a:pos x="110" y="81"/>
                </a:cxn>
                <a:cxn ang="0">
                  <a:pos x="210" y="10"/>
                </a:cxn>
                <a:cxn ang="0">
                  <a:pos x="228" y="8"/>
                </a:cxn>
                <a:cxn ang="0">
                  <a:pos x="242" y="2"/>
                </a:cxn>
                <a:cxn ang="0">
                  <a:pos x="419" y="2"/>
                </a:cxn>
                <a:cxn ang="0">
                  <a:pos x="599" y="26"/>
                </a:cxn>
                <a:cxn ang="0">
                  <a:pos x="638" y="36"/>
                </a:cxn>
                <a:cxn ang="0">
                  <a:pos x="656" y="46"/>
                </a:cxn>
                <a:cxn ang="0">
                  <a:pos x="887" y="256"/>
                </a:cxn>
                <a:cxn ang="0">
                  <a:pos x="1107" y="475"/>
                </a:cxn>
                <a:cxn ang="0">
                  <a:pos x="1167" y="525"/>
                </a:cxn>
                <a:cxn ang="0">
                  <a:pos x="1185" y="553"/>
                </a:cxn>
                <a:cxn ang="0">
                  <a:pos x="1215" y="644"/>
                </a:cxn>
                <a:cxn ang="0">
                  <a:pos x="1218" y="725"/>
                </a:cxn>
                <a:cxn ang="0">
                  <a:pos x="1194" y="798"/>
                </a:cxn>
                <a:cxn ang="0">
                  <a:pos x="1193" y="817"/>
                </a:cxn>
                <a:cxn ang="0">
                  <a:pos x="1109" y="909"/>
                </a:cxn>
                <a:cxn ang="0">
                  <a:pos x="862" y="1146"/>
                </a:cxn>
                <a:cxn ang="0">
                  <a:pos x="853" y="1157"/>
                </a:cxn>
                <a:cxn ang="0">
                  <a:pos x="761" y="1206"/>
                </a:cxn>
                <a:cxn ang="0">
                  <a:pos x="231" y="43"/>
                </a:cxn>
                <a:cxn ang="0">
                  <a:pos x="137" y="108"/>
                </a:cxn>
                <a:cxn ang="0">
                  <a:pos x="54" y="198"/>
                </a:cxn>
                <a:cxn ang="0">
                  <a:pos x="40" y="216"/>
                </a:cxn>
                <a:cxn ang="0">
                  <a:pos x="45" y="400"/>
                </a:cxn>
                <a:cxn ang="0">
                  <a:pos x="68" y="529"/>
                </a:cxn>
                <a:cxn ang="0">
                  <a:pos x="105" y="637"/>
                </a:cxn>
                <a:cxn ang="0">
                  <a:pos x="112" y="658"/>
                </a:cxn>
                <a:cxn ang="0">
                  <a:pos x="181" y="718"/>
                </a:cxn>
                <a:cxn ang="0">
                  <a:pos x="294" y="841"/>
                </a:cxn>
                <a:cxn ang="0">
                  <a:pos x="585" y="1129"/>
                </a:cxn>
                <a:cxn ang="0">
                  <a:pos x="633" y="1159"/>
                </a:cxn>
                <a:cxn ang="0">
                  <a:pos x="706" y="1177"/>
                </a:cxn>
                <a:cxn ang="0">
                  <a:pos x="765" y="1165"/>
                </a:cxn>
                <a:cxn ang="0">
                  <a:pos x="823" y="1131"/>
                </a:cxn>
                <a:cxn ang="0">
                  <a:pos x="865" y="1090"/>
                </a:cxn>
                <a:cxn ang="0">
                  <a:pos x="1140" y="817"/>
                </a:cxn>
                <a:cxn ang="0">
                  <a:pos x="1147" y="803"/>
                </a:cxn>
                <a:cxn ang="0">
                  <a:pos x="1177" y="736"/>
                </a:cxn>
                <a:cxn ang="0">
                  <a:pos x="1179" y="657"/>
                </a:cxn>
                <a:cxn ang="0">
                  <a:pos x="1148" y="564"/>
                </a:cxn>
                <a:cxn ang="0">
                  <a:pos x="1140" y="556"/>
                </a:cxn>
                <a:cxn ang="0">
                  <a:pos x="894" y="335"/>
                </a:cxn>
                <a:cxn ang="0">
                  <a:pos x="627" y="72"/>
                </a:cxn>
                <a:cxn ang="0">
                  <a:pos x="558" y="57"/>
                </a:cxn>
                <a:cxn ang="0">
                  <a:pos x="377" y="39"/>
                </a:cxn>
                <a:cxn ang="0">
                  <a:pos x="236" y="40"/>
                </a:cxn>
              </a:cxnLst>
              <a:rect l="0" t="0" r="r" b="b"/>
              <a:pathLst>
                <a:path w="1220" h="1215">
                  <a:moveTo>
                    <a:pt x="706" y="1215"/>
                  </a:moveTo>
                  <a:lnTo>
                    <a:pt x="706" y="1215"/>
                  </a:lnTo>
                  <a:lnTo>
                    <a:pt x="688" y="1214"/>
                  </a:lnTo>
                  <a:lnTo>
                    <a:pt x="671" y="1211"/>
                  </a:lnTo>
                  <a:lnTo>
                    <a:pt x="653" y="1206"/>
                  </a:lnTo>
                  <a:lnTo>
                    <a:pt x="636" y="1200"/>
                  </a:lnTo>
                  <a:lnTo>
                    <a:pt x="617" y="1193"/>
                  </a:lnTo>
                  <a:lnTo>
                    <a:pt x="599" y="1184"/>
                  </a:lnTo>
                  <a:lnTo>
                    <a:pt x="581" y="1172"/>
                  </a:lnTo>
                  <a:lnTo>
                    <a:pt x="563" y="1160"/>
                  </a:lnTo>
                  <a:lnTo>
                    <a:pt x="561" y="1158"/>
                  </a:lnTo>
                  <a:lnTo>
                    <a:pt x="558" y="1158"/>
                  </a:lnTo>
                  <a:lnTo>
                    <a:pt x="558" y="1158"/>
                  </a:lnTo>
                  <a:lnTo>
                    <a:pt x="554" y="1156"/>
                  </a:lnTo>
                  <a:lnTo>
                    <a:pt x="550" y="1153"/>
                  </a:lnTo>
                  <a:lnTo>
                    <a:pt x="307" y="910"/>
                  </a:lnTo>
                  <a:lnTo>
                    <a:pt x="307" y="910"/>
                  </a:lnTo>
                  <a:lnTo>
                    <a:pt x="290" y="891"/>
                  </a:lnTo>
                  <a:lnTo>
                    <a:pt x="271" y="872"/>
                  </a:lnTo>
                  <a:lnTo>
                    <a:pt x="236" y="832"/>
                  </a:lnTo>
                  <a:lnTo>
                    <a:pt x="236" y="832"/>
                  </a:lnTo>
                  <a:lnTo>
                    <a:pt x="200" y="790"/>
                  </a:lnTo>
                  <a:lnTo>
                    <a:pt x="181" y="771"/>
                  </a:lnTo>
                  <a:lnTo>
                    <a:pt x="163" y="751"/>
                  </a:lnTo>
                  <a:lnTo>
                    <a:pt x="143" y="731"/>
                  </a:lnTo>
                  <a:lnTo>
                    <a:pt x="123" y="714"/>
                  </a:lnTo>
                  <a:lnTo>
                    <a:pt x="102" y="697"/>
                  </a:lnTo>
                  <a:lnTo>
                    <a:pt x="80" y="682"/>
                  </a:lnTo>
                  <a:lnTo>
                    <a:pt x="80" y="682"/>
                  </a:lnTo>
                  <a:lnTo>
                    <a:pt x="77" y="679"/>
                  </a:lnTo>
                  <a:lnTo>
                    <a:pt x="74" y="677"/>
                  </a:lnTo>
                  <a:lnTo>
                    <a:pt x="72" y="670"/>
                  </a:lnTo>
                  <a:lnTo>
                    <a:pt x="71" y="665"/>
                  </a:lnTo>
                  <a:lnTo>
                    <a:pt x="71" y="661"/>
                  </a:lnTo>
                  <a:lnTo>
                    <a:pt x="72" y="657"/>
                  </a:lnTo>
                  <a:lnTo>
                    <a:pt x="71" y="654"/>
                  </a:lnTo>
                  <a:lnTo>
                    <a:pt x="71" y="654"/>
                  </a:lnTo>
                  <a:lnTo>
                    <a:pt x="59" y="626"/>
                  </a:lnTo>
                  <a:lnTo>
                    <a:pt x="49" y="598"/>
                  </a:lnTo>
                  <a:lnTo>
                    <a:pt x="40" y="570"/>
                  </a:lnTo>
                  <a:lnTo>
                    <a:pt x="32" y="541"/>
                  </a:lnTo>
                  <a:lnTo>
                    <a:pt x="25" y="512"/>
                  </a:lnTo>
                  <a:lnTo>
                    <a:pt x="19" y="483"/>
                  </a:lnTo>
                  <a:lnTo>
                    <a:pt x="15" y="453"/>
                  </a:lnTo>
                  <a:lnTo>
                    <a:pt x="11" y="425"/>
                  </a:lnTo>
                  <a:lnTo>
                    <a:pt x="7" y="396"/>
                  </a:lnTo>
                  <a:lnTo>
                    <a:pt x="4" y="368"/>
                  </a:lnTo>
                  <a:lnTo>
                    <a:pt x="1" y="312"/>
                  </a:lnTo>
                  <a:lnTo>
                    <a:pt x="0" y="259"/>
                  </a:lnTo>
                  <a:lnTo>
                    <a:pt x="1" y="212"/>
                  </a:lnTo>
                  <a:lnTo>
                    <a:pt x="1" y="212"/>
                  </a:lnTo>
                  <a:lnTo>
                    <a:pt x="1" y="207"/>
                  </a:lnTo>
                  <a:lnTo>
                    <a:pt x="3" y="202"/>
                  </a:lnTo>
                  <a:lnTo>
                    <a:pt x="6" y="198"/>
                  </a:lnTo>
                  <a:lnTo>
                    <a:pt x="10" y="196"/>
                  </a:lnTo>
                  <a:lnTo>
                    <a:pt x="14" y="193"/>
                  </a:lnTo>
                  <a:lnTo>
                    <a:pt x="16" y="188"/>
                  </a:lnTo>
                  <a:lnTo>
                    <a:pt x="16" y="188"/>
                  </a:lnTo>
                  <a:lnTo>
                    <a:pt x="17" y="185"/>
                  </a:lnTo>
                  <a:lnTo>
                    <a:pt x="19" y="182"/>
                  </a:lnTo>
                  <a:lnTo>
                    <a:pt x="19" y="182"/>
                  </a:lnTo>
                  <a:lnTo>
                    <a:pt x="41" y="154"/>
                  </a:lnTo>
                  <a:lnTo>
                    <a:pt x="63" y="127"/>
                  </a:lnTo>
                  <a:lnTo>
                    <a:pt x="86" y="103"/>
                  </a:lnTo>
                  <a:lnTo>
                    <a:pt x="110" y="81"/>
                  </a:lnTo>
                  <a:lnTo>
                    <a:pt x="135" y="60"/>
                  </a:lnTo>
                  <a:lnTo>
                    <a:pt x="159" y="41"/>
                  </a:lnTo>
                  <a:lnTo>
                    <a:pt x="185" y="25"/>
                  </a:lnTo>
                  <a:lnTo>
                    <a:pt x="210" y="10"/>
                  </a:lnTo>
                  <a:lnTo>
                    <a:pt x="210" y="10"/>
                  </a:lnTo>
                  <a:lnTo>
                    <a:pt x="215" y="8"/>
                  </a:lnTo>
                  <a:lnTo>
                    <a:pt x="219" y="7"/>
                  </a:lnTo>
                  <a:lnTo>
                    <a:pt x="219" y="7"/>
                  </a:lnTo>
                  <a:lnTo>
                    <a:pt x="222" y="8"/>
                  </a:lnTo>
                  <a:lnTo>
                    <a:pt x="228" y="8"/>
                  </a:lnTo>
                  <a:lnTo>
                    <a:pt x="232" y="5"/>
                  </a:lnTo>
                  <a:lnTo>
                    <a:pt x="232" y="5"/>
                  </a:lnTo>
                  <a:lnTo>
                    <a:pt x="236" y="3"/>
                  </a:lnTo>
                  <a:lnTo>
                    <a:pt x="242" y="2"/>
                  </a:lnTo>
                  <a:lnTo>
                    <a:pt x="242" y="2"/>
                  </a:lnTo>
                  <a:lnTo>
                    <a:pt x="291" y="0"/>
                  </a:lnTo>
                  <a:lnTo>
                    <a:pt x="335" y="0"/>
                  </a:lnTo>
                  <a:lnTo>
                    <a:pt x="335" y="0"/>
                  </a:lnTo>
                  <a:lnTo>
                    <a:pt x="377" y="0"/>
                  </a:lnTo>
                  <a:lnTo>
                    <a:pt x="419" y="2"/>
                  </a:lnTo>
                  <a:lnTo>
                    <a:pt x="458" y="5"/>
                  </a:lnTo>
                  <a:lnTo>
                    <a:pt x="495" y="8"/>
                  </a:lnTo>
                  <a:lnTo>
                    <a:pt x="531" y="13"/>
                  </a:lnTo>
                  <a:lnTo>
                    <a:pt x="566" y="20"/>
                  </a:lnTo>
                  <a:lnTo>
                    <a:pt x="599" y="26"/>
                  </a:lnTo>
                  <a:lnTo>
                    <a:pt x="631" y="34"/>
                  </a:lnTo>
                  <a:lnTo>
                    <a:pt x="631" y="34"/>
                  </a:lnTo>
                  <a:lnTo>
                    <a:pt x="634" y="35"/>
                  </a:lnTo>
                  <a:lnTo>
                    <a:pt x="636" y="36"/>
                  </a:lnTo>
                  <a:lnTo>
                    <a:pt x="638" y="36"/>
                  </a:lnTo>
                  <a:lnTo>
                    <a:pt x="638" y="36"/>
                  </a:lnTo>
                  <a:lnTo>
                    <a:pt x="642" y="36"/>
                  </a:lnTo>
                  <a:lnTo>
                    <a:pt x="646" y="38"/>
                  </a:lnTo>
                  <a:lnTo>
                    <a:pt x="656" y="46"/>
                  </a:lnTo>
                  <a:lnTo>
                    <a:pt x="656" y="46"/>
                  </a:lnTo>
                  <a:lnTo>
                    <a:pt x="697" y="80"/>
                  </a:lnTo>
                  <a:lnTo>
                    <a:pt x="736" y="114"/>
                  </a:lnTo>
                  <a:lnTo>
                    <a:pt x="775" y="149"/>
                  </a:lnTo>
                  <a:lnTo>
                    <a:pt x="812" y="184"/>
                  </a:lnTo>
                  <a:lnTo>
                    <a:pt x="887" y="256"/>
                  </a:lnTo>
                  <a:lnTo>
                    <a:pt x="958" y="328"/>
                  </a:lnTo>
                  <a:lnTo>
                    <a:pt x="958" y="328"/>
                  </a:lnTo>
                  <a:lnTo>
                    <a:pt x="1008" y="379"/>
                  </a:lnTo>
                  <a:lnTo>
                    <a:pt x="1057" y="428"/>
                  </a:lnTo>
                  <a:lnTo>
                    <a:pt x="1107" y="475"/>
                  </a:lnTo>
                  <a:lnTo>
                    <a:pt x="1156" y="521"/>
                  </a:lnTo>
                  <a:lnTo>
                    <a:pt x="1159" y="524"/>
                  </a:lnTo>
                  <a:lnTo>
                    <a:pt x="1163" y="524"/>
                  </a:lnTo>
                  <a:lnTo>
                    <a:pt x="1163" y="524"/>
                  </a:lnTo>
                  <a:lnTo>
                    <a:pt x="1167" y="525"/>
                  </a:lnTo>
                  <a:lnTo>
                    <a:pt x="1171" y="527"/>
                  </a:lnTo>
                  <a:lnTo>
                    <a:pt x="1173" y="529"/>
                  </a:lnTo>
                  <a:lnTo>
                    <a:pt x="1175" y="533"/>
                  </a:lnTo>
                  <a:lnTo>
                    <a:pt x="1175" y="533"/>
                  </a:lnTo>
                  <a:lnTo>
                    <a:pt x="1185" y="553"/>
                  </a:lnTo>
                  <a:lnTo>
                    <a:pt x="1193" y="571"/>
                  </a:lnTo>
                  <a:lnTo>
                    <a:pt x="1201" y="590"/>
                  </a:lnTo>
                  <a:lnTo>
                    <a:pt x="1207" y="607"/>
                  </a:lnTo>
                  <a:lnTo>
                    <a:pt x="1211" y="626"/>
                  </a:lnTo>
                  <a:lnTo>
                    <a:pt x="1215" y="644"/>
                  </a:lnTo>
                  <a:lnTo>
                    <a:pt x="1218" y="660"/>
                  </a:lnTo>
                  <a:lnTo>
                    <a:pt x="1220" y="677"/>
                  </a:lnTo>
                  <a:lnTo>
                    <a:pt x="1220" y="693"/>
                  </a:lnTo>
                  <a:lnTo>
                    <a:pt x="1220" y="710"/>
                  </a:lnTo>
                  <a:lnTo>
                    <a:pt x="1218" y="725"/>
                  </a:lnTo>
                  <a:lnTo>
                    <a:pt x="1216" y="741"/>
                  </a:lnTo>
                  <a:lnTo>
                    <a:pt x="1212" y="755"/>
                  </a:lnTo>
                  <a:lnTo>
                    <a:pt x="1208" y="771"/>
                  </a:lnTo>
                  <a:lnTo>
                    <a:pt x="1202" y="785"/>
                  </a:lnTo>
                  <a:lnTo>
                    <a:pt x="1194" y="798"/>
                  </a:lnTo>
                  <a:lnTo>
                    <a:pt x="1192" y="804"/>
                  </a:lnTo>
                  <a:lnTo>
                    <a:pt x="1193" y="809"/>
                  </a:lnTo>
                  <a:lnTo>
                    <a:pt x="1193" y="809"/>
                  </a:lnTo>
                  <a:lnTo>
                    <a:pt x="1194" y="813"/>
                  </a:lnTo>
                  <a:lnTo>
                    <a:pt x="1193" y="817"/>
                  </a:lnTo>
                  <a:lnTo>
                    <a:pt x="1191" y="821"/>
                  </a:lnTo>
                  <a:lnTo>
                    <a:pt x="1188" y="826"/>
                  </a:lnTo>
                  <a:lnTo>
                    <a:pt x="1188" y="826"/>
                  </a:lnTo>
                  <a:lnTo>
                    <a:pt x="1147" y="869"/>
                  </a:lnTo>
                  <a:lnTo>
                    <a:pt x="1109" y="909"/>
                  </a:lnTo>
                  <a:lnTo>
                    <a:pt x="1070" y="948"/>
                  </a:lnTo>
                  <a:lnTo>
                    <a:pt x="1031" y="985"/>
                  </a:lnTo>
                  <a:lnTo>
                    <a:pt x="952" y="1062"/>
                  </a:lnTo>
                  <a:lnTo>
                    <a:pt x="862" y="1146"/>
                  </a:lnTo>
                  <a:lnTo>
                    <a:pt x="862" y="1146"/>
                  </a:lnTo>
                  <a:lnTo>
                    <a:pt x="858" y="1151"/>
                  </a:lnTo>
                  <a:lnTo>
                    <a:pt x="857" y="1152"/>
                  </a:lnTo>
                  <a:lnTo>
                    <a:pt x="857" y="1152"/>
                  </a:lnTo>
                  <a:lnTo>
                    <a:pt x="853" y="1157"/>
                  </a:lnTo>
                  <a:lnTo>
                    <a:pt x="853" y="1157"/>
                  </a:lnTo>
                  <a:lnTo>
                    <a:pt x="834" y="1170"/>
                  </a:lnTo>
                  <a:lnTo>
                    <a:pt x="815" y="1182"/>
                  </a:lnTo>
                  <a:lnTo>
                    <a:pt x="798" y="1192"/>
                  </a:lnTo>
                  <a:lnTo>
                    <a:pt x="779" y="1200"/>
                  </a:lnTo>
                  <a:lnTo>
                    <a:pt x="761" y="1206"/>
                  </a:lnTo>
                  <a:lnTo>
                    <a:pt x="743" y="1211"/>
                  </a:lnTo>
                  <a:lnTo>
                    <a:pt x="724" y="1214"/>
                  </a:lnTo>
                  <a:lnTo>
                    <a:pt x="706" y="1215"/>
                  </a:lnTo>
                  <a:lnTo>
                    <a:pt x="706" y="1215"/>
                  </a:lnTo>
                  <a:close/>
                  <a:moveTo>
                    <a:pt x="231" y="43"/>
                  </a:moveTo>
                  <a:lnTo>
                    <a:pt x="231" y="43"/>
                  </a:lnTo>
                  <a:lnTo>
                    <a:pt x="206" y="57"/>
                  </a:lnTo>
                  <a:lnTo>
                    <a:pt x="182" y="72"/>
                  </a:lnTo>
                  <a:lnTo>
                    <a:pt x="159" y="90"/>
                  </a:lnTo>
                  <a:lnTo>
                    <a:pt x="137" y="108"/>
                  </a:lnTo>
                  <a:lnTo>
                    <a:pt x="114" y="129"/>
                  </a:lnTo>
                  <a:lnTo>
                    <a:pt x="93" y="151"/>
                  </a:lnTo>
                  <a:lnTo>
                    <a:pt x="73" y="175"/>
                  </a:lnTo>
                  <a:lnTo>
                    <a:pt x="54" y="198"/>
                  </a:lnTo>
                  <a:lnTo>
                    <a:pt x="54" y="198"/>
                  </a:lnTo>
                  <a:lnTo>
                    <a:pt x="50" y="202"/>
                  </a:lnTo>
                  <a:lnTo>
                    <a:pt x="46" y="205"/>
                  </a:lnTo>
                  <a:lnTo>
                    <a:pt x="40" y="208"/>
                  </a:lnTo>
                  <a:lnTo>
                    <a:pt x="40" y="216"/>
                  </a:lnTo>
                  <a:lnTo>
                    <a:pt x="40" y="216"/>
                  </a:lnTo>
                  <a:lnTo>
                    <a:pt x="39" y="280"/>
                  </a:lnTo>
                  <a:lnTo>
                    <a:pt x="40" y="311"/>
                  </a:lnTo>
                  <a:lnTo>
                    <a:pt x="41" y="342"/>
                  </a:lnTo>
                  <a:lnTo>
                    <a:pt x="43" y="371"/>
                  </a:lnTo>
                  <a:lnTo>
                    <a:pt x="45" y="400"/>
                  </a:lnTo>
                  <a:lnTo>
                    <a:pt x="49" y="427"/>
                  </a:lnTo>
                  <a:lnTo>
                    <a:pt x="52" y="453"/>
                  </a:lnTo>
                  <a:lnTo>
                    <a:pt x="56" y="479"/>
                  </a:lnTo>
                  <a:lnTo>
                    <a:pt x="61" y="504"/>
                  </a:lnTo>
                  <a:lnTo>
                    <a:pt x="68" y="529"/>
                  </a:lnTo>
                  <a:lnTo>
                    <a:pt x="74" y="552"/>
                  </a:lnTo>
                  <a:lnTo>
                    <a:pt x="80" y="574"/>
                  </a:lnTo>
                  <a:lnTo>
                    <a:pt x="88" y="596"/>
                  </a:lnTo>
                  <a:lnTo>
                    <a:pt x="96" y="618"/>
                  </a:lnTo>
                  <a:lnTo>
                    <a:pt x="105" y="637"/>
                  </a:lnTo>
                  <a:lnTo>
                    <a:pt x="105" y="637"/>
                  </a:lnTo>
                  <a:lnTo>
                    <a:pt x="107" y="642"/>
                  </a:lnTo>
                  <a:lnTo>
                    <a:pt x="107" y="648"/>
                  </a:lnTo>
                  <a:lnTo>
                    <a:pt x="107" y="654"/>
                  </a:lnTo>
                  <a:lnTo>
                    <a:pt x="112" y="658"/>
                  </a:lnTo>
                  <a:lnTo>
                    <a:pt x="112" y="658"/>
                  </a:lnTo>
                  <a:lnTo>
                    <a:pt x="131" y="671"/>
                  </a:lnTo>
                  <a:lnTo>
                    <a:pt x="148" y="686"/>
                  </a:lnTo>
                  <a:lnTo>
                    <a:pt x="165" y="701"/>
                  </a:lnTo>
                  <a:lnTo>
                    <a:pt x="181" y="718"/>
                  </a:lnTo>
                  <a:lnTo>
                    <a:pt x="213" y="751"/>
                  </a:lnTo>
                  <a:lnTo>
                    <a:pt x="243" y="785"/>
                  </a:lnTo>
                  <a:lnTo>
                    <a:pt x="243" y="785"/>
                  </a:lnTo>
                  <a:lnTo>
                    <a:pt x="276" y="822"/>
                  </a:lnTo>
                  <a:lnTo>
                    <a:pt x="294" y="841"/>
                  </a:lnTo>
                  <a:lnTo>
                    <a:pt x="311" y="859"/>
                  </a:lnTo>
                  <a:lnTo>
                    <a:pt x="579" y="1127"/>
                  </a:lnTo>
                  <a:lnTo>
                    <a:pt x="582" y="1128"/>
                  </a:lnTo>
                  <a:lnTo>
                    <a:pt x="582" y="1128"/>
                  </a:lnTo>
                  <a:lnTo>
                    <a:pt x="585" y="1129"/>
                  </a:lnTo>
                  <a:lnTo>
                    <a:pt x="588" y="1131"/>
                  </a:lnTo>
                  <a:lnTo>
                    <a:pt x="588" y="1131"/>
                  </a:lnTo>
                  <a:lnTo>
                    <a:pt x="604" y="1142"/>
                  </a:lnTo>
                  <a:lnTo>
                    <a:pt x="618" y="1152"/>
                  </a:lnTo>
                  <a:lnTo>
                    <a:pt x="633" y="1159"/>
                  </a:lnTo>
                  <a:lnTo>
                    <a:pt x="647" y="1165"/>
                  </a:lnTo>
                  <a:lnTo>
                    <a:pt x="662" y="1170"/>
                  </a:lnTo>
                  <a:lnTo>
                    <a:pt x="677" y="1174"/>
                  </a:lnTo>
                  <a:lnTo>
                    <a:pt x="691" y="1177"/>
                  </a:lnTo>
                  <a:lnTo>
                    <a:pt x="706" y="1177"/>
                  </a:lnTo>
                  <a:lnTo>
                    <a:pt x="706" y="1177"/>
                  </a:lnTo>
                  <a:lnTo>
                    <a:pt x="720" y="1177"/>
                  </a:lnTo>
                  <a:lnTo>
                    <a:pt x="735" y="1174"/>
                  </a:lnTo>
                  <a:lnTo>
                    <a:pt x="750" y="1170"/>
                  </a:lnTo>
                  <a:lnTo>
                    <a:pt x="765" y="1165"/>
                  </a:lnTo>
                  <a:lnTo>
                    <a:pt x="779" y="1159"/>
                  </a:lnTo>
                  <a:lnTo>
                    <a:pt x="794" y="1152"/>
                  </a:lnTo>
                  <a:lnTo>
                    <a:pt x="808" y="1142"/>
                  </a:lnTo>
                  <a:lnTo>
                    <a:pt x="823" y="1131"/>
                  </a:lnTo>
                  <a:lnTo>
                    <a:pt x="823" y="1131"/>
                  </a:lnTo>
                  <a:lnTo>
                    <a:pt x="824" y="1130"/>
                  </a:lnTo>
                  <a:lnTo>
                    <a:pt x="825" y="1130"/>
                  </a:lnTo>
                  <a:lnTo>
                    <a:pt x="826" y="1129"/>
                  </a:lnTo>
                  <a:lnTo>
                    <a:pt x="865" y="1090"/>
                  </a:lnTo>
                  <a:lnTo>
                    <a:pt x="865" y="1090"/>
                  </a:lnTo>
                  <a:lnTo>
                    <a:pt x="934" y="1017"/>
                  </a:lnTo>
                  <a:lnTo>
                    <a:pt x="1002" y="949"/>
                  </a:lnTo>
                  <a:lnTo>
                    <a:pt x="1069" y="883"/>
                  </a:lnTo>
                  <a:lnTo>
                    <a:pt x="1105" y="850"/>
                  </a:lnTo>
                  <a:lnTo>
                    <a:pt x="1140" y="817"/>
                  </a:lnTo>
                  <a:lnTo>
                    <a:pt x="1143" y="815"/>
                  </a:lnTo>
                  <a:lnTo>
                    <a:pt x="1144" y="811"/>
                  </a:lnTo>
                  <a:lnTo>
                    <a:pt x="1144" y="811"/>
                  </a:lnTo>
                  <a:lnTo>
                    <a:pt x="1145" y="807"/>
                  </a:lnTo>
                  <a:lnTo>
                    <a:pt x="1147" y="803"/>
                  </a:lnTo>
                  <a:lnTo>
                    <a:pt x="1147" y="803"/>
                  </a:lnTo>
                  <a:lnTo>
                    <a:pt x="1157" y="786"/>
                  </a:lnTo>
                  <a:lnTo>
                    <a:pt x="1165" y="770"/>
                  </a:lnTo>
                  <a:lnTo>
                    <a:pt x="1173" y="753"/>
                  </a:lnTo>
                  <a:lnTo>
                    <a:pt x="1177" y="736"/>
                  </a:lnTo>
                  <a:lnTo>
                    <a:pt x="1180" y="720"/>
                  </a:lnTo>
                  <a:lnTo>
                    <a:pt x="1182" y="703"/>
                  </a:lnTo>
                  <a:lnTo>
                    <a:pt x="1182" y="688"/>
                  </a:lnTo>
                  <a:lnTo>
                    <a:pt x="1181" y="672"/>
                  </a:lnTo>
                  <a:lnTo>
                    <a:pt x="1179" y="657"/>
                  </a:lnTo>
                  <a:lnTo>
                    <a:pt x="1176" y="642"/>
                  </a:lnTo>
                  <a:lnTo>
                    <a:pt x="1173" y="628"/>
                  </a:lnTo>
                  <a:lnTo>
                    <a:pt x="1169" y="614"/>
                  </a:lnTo>
                  <a:lnTo>
                    <a:pt x="1158" y="588"/>
                  </a:lnTo>
                  <a:lnTo>
                    <a:pt x="1148" y="564"/>
                  </a:lnTo>
                  <a:lnTo>
                    <a:pt x="1146" y="560"/>
                  </a:lnTo>
                  <a:lnTo>
                    <a:pt x="1143" y="558"/>
                  </a:lnTo>
                  <a:lnTo>
                    <a:pt x="1143" y="558"/>
                  </a:lnTo>
                  <a:lnTo>
                    <a:pt x="1140" y="556"/>
                  </a:lnTo>
                  <a:lnTo>
                    <a:pt x="1140" y="556"/>
                  </a:lnTo>
                  <a:lnTo>
                    <a:pt x="1089" y="514"/>
                  </a:lnTo>
                  <a:lnTo>
                    <a:pt x="1039" y="471"/>
                  </a:lnTo>
                  <a:lnTo>
                    <a:pt x="991" y="427"/>
                  </a:lnTo>
                  <a:lnTo>
                    <a:pt x="942" y="381"/>
                  </a:lnTo>
                  <a:lnTo>
                    <a:pt x="894" y="335"/>
                  </a:lnTo>
                  <a:lnTo>
                    <a:pt x="846" y="289"/>
                  </a:lnTo>
                  <a:lnTo>
                    <a:pt x="752" y="196"/>
                  </a:lnTo>
                  <a:lnTo>
                    <a:pt x="752" y="196"/>
                  </a:lnTo>
                  <a:lnTo>
                    <a:pt x="629" y="75"/>
                  </a:lnTo>
                  <a:lnTo>
                    <a:pt x="627" y="72"/>
                  </a:lnTo>
                  <a:lnTo>
                    <a:pt x="623" y="72"/>
                  </a:lnTo>
                  <a:lnTo>
                    <a:pt x="622" y="71"/>
                  </a:lnTo>
                  <a:lnTo>
                    <a:pt x="622" y="71"/>
                  </a:lnTo>
                  <a:lnTo>
                    <a:pt x="590" y="64"/>
                  </a:lnTo>
                  <a:lnTo>
                    <a:pt x="558" y="57"/>
                  </a:lnTo>
                  <a:lnTo>
                    <a:pt x="525" y="52"/>
                  </a:lnTo>
                  <a:lnTo>
                    <a:pt x="491" y="46"/>
                  </a:lnTo>
                  <a:lnTo>
                    <a:pt x="455" y="43"/>
                  </a:lnTo>
                  <a:lnTo>
                    <a:pt x="417" y="40"/>
                  </a:lnTo>
                  <a:lnTo>
                    <a:pt x="377" y="39"/>
                  </a:lnTo>
                  <a:lnTo>
                    <a:pt x="336" y="38"/>
                  </a:lnTo>
                  <a:lnTo>
                    <a:pt x="336" y="38"/>
                  </a:lnTo>
                  <a:lnTo>
                    <a:pt x="291" y="39"/>
                  </a:lnTo>
                  <a:lnTo>
                    <a:pt x="241" y="40"/>
                  </a:lnTo>
                  <a:lnTo>
                    <a:pt x="236" y="40"/>
                  </a:lnTo>
                  <a:lnTo>
                    <a:pt x="232" y="42"/>
                  </a:lnTo>
                  <a:lnTo>
                    <a:pt x="232" y="42"/>
                  </a:lnTo>
                  <a:lnTo>
                    <a:pt x="231" y="43"/>
                  </a:lnTo>
                  <a:lnTo>
                    <a:pt x="231" y="4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4" name="Freeform 927"/>
            <p:cNvSpPr>
              <a:spLocks noEditPoints="1"/>
            </p:cNvSpPr>
            <p:nvPr/>
          </p:nvSpPr>
          <p:spPr bwMode="auto">
            <a:xfrm>
              <a:off x="3424238" y="1154113"/>
              <a:ext cx="557213" cy="225425"/>
            </a:xfrm>
            <a:custGeom>
              <a:avLst/>
              <a:gdLst/>
              <a:ahLst/>
              <a:cxnLst>
                <a:cxn ang="0">
                  <a:pos x="77" y="421"/>
                </a:cxn>
                <a:cxn ang="0">
                  <a:pos x="65" y="420"/>
                </a:cxn>
                <a:cxn ang="0">
                  <a:pos x="28" y="385"/>
                </a:cxn>
                <a:cxn ang="0">
                  <a:pos x="2" y="324"/>
                </a:cxn>
                <a:cxn ang="0">
                  <a:pos x="1" y="253"/>
                </a:cxn>
                <a:cxn ang="0">
                  <a:pos x="3" y="188"/>
                </a:cxn>
                <a:cxn ang="0">
                  <a:pos x="40" y="100"/>
                </a:cxn>
                <a:cxn ang="0">
                  <a:pos x="87" y="65"/>
                </a:cxn>
                <a:cxn ang="0">
                  <a:pos x="160" y="37"/>
                </a:cxn>
                <a:cxn ang="0">
                  <a:pos x="250" y="24"/>
                </a:cxn>
                <a:cxn ang="0">
                  <a:pos x="311" y="37"/>
                </a:cxn>
                <a:cxn ang="0">
                  <a:pos x="412" y="72"/>
                </a:cxn>
                <a:cxn ang="0">
                  <a:pos x="529" y="127"/>
                </a:cxn>
                <a:cxn ang="0">
                  <a:pos x="587" y="70"/>
                </a:cxn>
                <a:cxn ang="0">
                  <a:pos x="661" y="29"/>
                </a:cxn>
                <a:cxn ang="0">
                  <a:pos x="790" y="1"/>
                </a:cxn>
                <a:cxn ang="0">
                  <a:pos x="894" y="10"/>
                </a:cxn>
                <a:cxn ang="0">
                  <a:pos x="971" y="35"/>
                </a:cxn>
                <a:cxn ang="0">
                  <a:pos x="1030" y="87"/>
                </a:cxn>
                <a:cxn ang="0">
                  <a:pos x="1052" y="163"/>
                </a:cxn>
                <a:cxn ang="0">
                  <a:pos x="1025" y="252"/>
                </a:cxn>
                <a:cxn ang="0">
                  <a:pos x="951" y="306"/>
                </a:cxn>
                <a:cxn ang="0">
                  <a:pos x="871" y="326"/>
                </a:cxn>
                <a:cxn ang="0">
                  <a:pos x="769" y="315"/>
                </a:cxn>
                <a:cxn ang="0">
                  <a:pos x="623" y="246"/>
                </a:cxn>
                <a:cxn ang="0">
                  <a:pos x="524" y="190"/>
                </a:cxn>
                <a:cxn ang="0">
                  <a:pos x="479" y="259"/>
                </a:cxn>
                <a:cxn ang="0">
                  <a:pos x="458" y="261"/>
                </a:cxn>
                <a:cxn ang="0">
                  <a:pos x="451" y="244"/>
                </a:cxn>
                <a:cxn ang="0">
                  <a:pos x="504" y="162"/>
                </a:cxn>
                <a:cxn ang="0">
                  <a:pos x="394" y="95"/>
                </a:cxn>
                <a:cxn ang="0">
                  <a:pos x="310" y="68"/>
                </a:cxn>
                <a:cxn ang="0">
                  <a:pos x="213" y="57"/>
                </a:cxn>
                <a:cxn ang="0">
                  <a:pos x="142" y="76"/>
                </a:cxn>
                <a:cxn ang="0">
                  <a:pos x="89" y="99"/>
                </a:cxn>
                <a:cxn ang="0">
                  <a:pos x="47" y="159"/>
                </a:cxn>
                <a:cxn ang="0">
                  <a:pos x="30" y="231"/>
                </a:cxn>
                <a:cxn ang="0">
                  <a:pos x="41" y="335"/>
                </a:cxn>
                <a:cxn ang="0">
                  <a:pos x="65" y="372"/>
                </a:cxn>
                <a:cxn ang="0">
                  <a:pos x="101" y="397"/>
                </a:cxn>
                <a:cxn ang="0">
                  <a:pos x="117" y="394"/>
                </a:cxn>
                <a:cxn ang="0">
                  <a:pos x="127" y="410"/>
                </a:cxn>
                <a:cxn ang="0">
                  <a:pos x="112" y="425"/>
                </a:cxn>
                <a:cxn ang="0">
                  <a:pos x="819" y="29"/>
                </a:cxn>
                <a:cxn ang="0">
                  <a:pos x="736" y="41"/>
                </a:cxn>
                <a:cxn ang="0">
                  <a:pos x="628" y="80"/>
                </a:cxn>
                <a:cxn ang="0">
                  <a:pos x="550" y="152"/>
                </a:cxn>
                <a:cxn ang="0">
                  <a:pos x="632" y="213"/>
                </a:cxn>
                <a:cxn ang="0">
                  <a:pos x="723" y="264"/>
                </a:cxn>
                <a:cxn ang="0">
                  <a:pos x="808" y="289"/>
                </a:cxn>
                <a:cxn ang="0">
                  <a:pos x="922" y="285"/>
                </a:cxn>
                <a:cxn ang="0">
                  <a:pos x="994" y="243"/>
                </a:cxn>
                <a:cxn ang="0">
                  <a:pos x="1021" y="169"/>
                </a:cxn>
                <a:cxn ang="0">
                  <a:pos x="1014" y="119"/>
                </a:cxn>
                <a:cxn ang="0">
                  <a:pos x="991" y="91"/>
                </a:cxn>
                <a:cxn ang="0">
                  <a:pos x="938" y="55"/>
                </a:cxn>
                <a:cxn ang="0">
                  <a:pos x="849" y="32"/>
                </a:cxn>
              </a:cxnLst>
              <a:rect l="0" t="0" r="r" b="b"/>
              <a:pathLst>
                <a:path w="1052" h="426">
                  <a:moveTo>
                    <a:pt x="96" y="426"/>
                  </a:moveTo>
                  <a:lnTo>
                    <a:pt x="96" y="426"/>
                  </a:lnTo>
                  <a:lnTo>
                    <a:pt x="90" y="425"/>
                  </a:lnTo>
                  <a:lnTo>
                    <a:pt x="85" y="425"/>
                  </a:lnTo>
                  <a:lnTo>
                    <a:pt x="80" y="423"/>
                  </a:lnTo>
                  <a:lnTo>
                    <a:pt x="77" y="421"/>
                  </a:lnTo>
                  <a:lnTo>
                    <a:pt x="74" y="418"/>
                  </a:lnTo>
                  <a:lnTo>
                    <a:pt x="68" y="423"/>
                  </a:lnTo>
                  <a:lnTo>
                    <a:pt x="68" y="421"/>
                  </a:lnTo>
                  <a:lnTo>
                    <a:pt x="68" y="421"/>
                  </a:lnTo>
                  <a:lnTo>
                    <a:pt x="65" y="420"/>
                  </a:lnTo>
                  <a:lnTo>
                    <a:pt x="65" y="420"/>
                  </a:lnTo>
                  <a:lnTo>
                    <a:pt x="59" y="417"/>
                  </a:lnTo>
                  <a:lnTo>
                    <a:pt x="53" y="413"/>
                  </a:lnTo>
                  <a:lnTo>
                    <a:pt x="53" y="413"/>
                  </a:lnTo>
                  <a:lnTo>
                    <a:pt x="44" y="405"/>
                  </a:lnTo>
                  <a:lnTo>
                    <a:pt x="36" y="396"/>
                  </a:lnTo>
                  <a:lnTo>
                    <a:pt x="28" y="385"/>
                  </a:lnTo>
                  <a:lnTo>
                    <a:pt x="21" y="373"/>
                  </a:lnTo>
                  <a:lnTo>
                    <a:pt x="14" y="361"/>
                  </a:lnTo>
                  <a:lnTo>
                    <a:pt x="9" y="349"/>
                  </a:lnTo>
                  <a:lnTo>
                    <a:pt x="5" y="336"/>
                  </a:lnTo>
                  <a:lnTo>
                    <a:pt x="2" y="324"/>
                  </a:lnTo>
                  <a:lnTo>
                    <a:pt x="2" y="324"/>
                  </a:lnTo>
                  <a:lnTo>
                    <a:pt x="0" y="313"/>
                  </a:lnTo>
                  <a:lnTo>
                    <a:pt x="0" y="300"/>
                  </a:lnTo>
                  <a:lnTo>
                    <a:pt x="0" y="275"/>
                  </a:lnTo>
                  <a:lnTo>
                    <a:pt x="0" y="275"/>
                  </a:lnTo>
                  <a:lnTo>
                    <a:pt x="1" y="253"/>
                  </a:lnTo>
                  <a:lnTo>
                    <a:pt x="1" y="253"/>
                  </a:lnTo>
                  <a:lnTo>
                    <a:pt x="1" y="234"/>
                  </a:lnTo>
                  <a:lnTo>
                    <a:pt x="1" y="234"/>
                  </a:lnTo>
                  <a:lnTo>
                    <a:pt x="0" y="210"/>
                  </a:lnTo>
                  <a:lnTo>
                    <a:pt x="1" y="198"/>
                  </a:lnTo>
                  <a:lnTo>
                    <a:pt x="3" y="188"/>
                  </a:lnTo>
                  <a:lnTo>
                    <a:pt x="3" y="188"/>
                  </a:lnTo>
                  <a:lnTo>
                    <a:pt x="8" y="166"/>
                  </a:lnTo>
                  <a:lnTo>
                    <a:pt x="13" y="153"/>
                  </a:lnTo>
                  <a:lnTo>
                    <a:pt x="18" y="139"/>
                  </a:lnTo>
                  <a:lnTo>
                    <a:pt x="25" y="126"/>
                  </a:lnTo>
                  <a:lnTo>
                    <a:pt x="32" y="112"/>
                  </a:lnTo>
                  <a:lnTo>
                    <a:pt x="40" y="100"/>
                  </a:lnTo>
                  <a:lnTo>
                    <a:pt x="44" y="95"/>
                  </a:lnTo>
                  <a:lnTo>
                    <a:pt x="49" y="89"/>
                  </a:lnTo>
                  <a:lnTo>
                    <a:pt x="49" y="89"/>
                  </a:lnTo>
                  <a:lnTo>
                    <a:pt x="62" y="80"/>
                  </a:lnTo>
                  <a:lnTo>
                    <a:pt x="73" y="72"/>
                  </a:lnTo>
                  <a:lnTo>
                    <a:pt x="87" y="65"/>
                  </a:lnTo>
                  <a:lnTo>
                    <a:pt x="100" y="58"/>
                  </a:lnTo>
                  <a:lnTo>
                    <a:pt x="114" y="53"/>
                  </a:lnTo>
                  <a:lnTo>
                    <a:pt x="127" y="47"/>
                  </a:lnTo>
                  <a:lnTo>
                    <a:pt x="156" y="38"/>
                  </a:lnTo>
                  <a:lnTo>
                    <a:pt x="160" y="37"/>
                  </a:lnTo>
                  <a:lnTo>
                    <a:pt x="160" y="37"/>
                  </a:lnTo>
                  <a:lnTo>
                    <a:pt x="180" y="31"/>
                  </a:lnTo>
                  <a:lnTo>
                    <a:pt x="198" y="27"/>
                  </a:lnTo>
                  <a:lnTo>
                    <a:pt x="218" y="24"/>
                  </a:lnTo>
                  <a:lnTo>
                    <a:pt x="236" y="24"/>
                  </a:lnTo>
                  <a:lnTo>
                    <a:pt x="236" y="24"/>
                  </a:lnTo>
                  <a:lnTo>
                    <a:pt x="250" y="24"/>
                  </a:lnTo>
                  <a:lnTo>
                    <a:pt x="262" y="25"/>
                  </a:lnTo>
                  <a:lnTo>
                    <a:pt x="275" y="27"/>
                  </a:lnTo>
                  <a:lnTo>
                    <a:pt x="287" y="31"/>
                  </a:lnTo>
                  <a:lnTo>
                    <a:pt x="287" y="31"/>
                  </a:lnTo>
                  <a:lnTo>
                    <a:pt x="309" y="36"/>
                  </a:lnTo>
                  <a:lnTo>
                    <a:pt x="311" y="37"/>
                  </a:lnTo>
                  <a:lnTo>
                    <a:pt x="311" y="37"/>
                  </a:lnTo>
                  <a:lnTo>
                    <a:pt x="338" y="44"/>
                  </a:lnTo>
                  <a:lnTo>
                    <a:pt x="362" y="51"/>
                  </a:lnTo>
                  <a:lnTo>
                    <a:pt x="387" y="60"/>
                  </a:lnTo>
                  <a:lnTo>
                    <a:pt x="400" y="66"/>
                  </a:lnTo>
                  <a:lnTo>
                    <a:pt x="412" y="72"/>
                  </a:lnTo>
                  <a:lnTo>
                    <a:pt x="412" y="72"/>
                  </a:lnTo>
                  <a:lnTo>
                    <a:pt x="438" y="85"/>
                  </a:lnTo>
                  <a:lnTo>
                    <a:pt x="464" y="100"/>
                  </a:lnTo>
                  <a:lnTo>
                    <a:pt x="513" y="130"/>
                  </a:lnTo>
                  <a:lnTo>
                    <a:pt x="523" y="136"/>
                  </a:lnTo>
                  <a:lnTo>
                    <a:pt x="529" y="127"/>
                  </a:lnTo>
                  <a:lnTo>
                    <a:pt x="529" y="127"/>
                  </a:lnTo>
                  <a:lnTo>
                    <a:pt x="540" y="113"/>
                  </a:lnTo>
                  <a:lnTo>
                    <a:pt x="551" y="101"/>
                  </a:lnTo>
                  <a:lnTo>
                    <a:pt x="563" y="89"/>
                  </a:lnTo>
                  <a:lnTo>
                    <a:pt x="574" y="79"/>
                  </a:lnTo>
                  <a:lnTo>
                    <a:pt x="587" y="70"/>
                  </a:lnTo>
                  <a:lnTo>
                    <a:pt x="599" y="60"/>
                  </a:lnTo>
                  <a:lnTo>
                    <a:pt x="611" y="52"/>
                  </a:lnTo>
                  <a:lnTo>
                    <a:pt x="625" y="45"/>
                  </a:lnTo>
                  <a:lnTo>
                    <a:pt x="625" y="45"/>
                  </a:lnTo>
                  <a:lnTo>
                    <a:pt x="642" y="37"/>
                  </a:lnTo>
                  <a:lnTo>
                    <a:pt x="661" y="29"/>
                  </a:lnTo>
                  <a:lnTo>
                    <a:pt x="680" y="23"/>
                  </a:lnTo>
                  <a:lnTo>
                    <a:pt x="698" y="18"/>
                  </a:lnTo>
                  <a:lnTo>
                    <a:pt x="734" y="10"/>
                  </a:lnTo>
                  <a:lnTo>
                    <a:pt x="767" y="4"/>
                  </a:lnTo>
                  <a:lnTo>
                    <a:pt x="767" y="4"/>
                  </a:lnTo>
                  <a:lnTo>
                    <a:pt x="790" y="1"/>
                  </a:lnTo>
                  <a:lnTo>
                    <a:pt x="813" y="0"/>
                  </a:lnTo>
                  <a:lnTo>
                    <a:pt x="813" y="0"/>
                  </a:lnTo>
                  <a:lnTo>
                    <a:pt x="826" y="0"/>
                  </a:lnTo>
                  <a:lnTo>
                    <a:pt x="841" y="1"/>
                  </a:lnTo>
                  <a:lnTo>
                    <a:pt x="868" y="5"/>
                  </a:lnTo>
                  <a:lnTo>
                    <a:pt x="894" y="10"/>
                  </a:lnTo>
                  <a:lnTo>
                    <a:pt x="922" y="16"/>
                  </a:lnTo>
                  <a:lnTo>
                    <a:pt x="922" y="16"/>
                  </a:lnTo>
                  <a:lnTo>
                    <a:pt x="935" y="19"/>
                  </a:lnTo>
                  <a:lnTo>
                    <a:pt x="947" y="23"/>
                  </a:lnTo>
                  <a:lnTo>
                    <a:pt x="959" y="28"/>
                  </a:lnTo>
                  <a:lnTo>
                    <a:pt x="971" y="35"/>
                  </a:lnTo>
                  <a:lnTo>
                    <a:pt x="982" y="42"/>
                  </a:lnTo>
                  <a:lnTo>
                    <a:pt x="994" y="49"/>
                  </a:lnTo>
                  <a:lnTo>
                    <a:pt x="1004" y="57"/>
                  </a:lnTo>
                  <a:lnTo>
                    <a:pt x="1013" y="67"/>
                  </a:lnTo>
                  <a:lnTo>
                    <a:pt x="1022" y="77"/>
                  </a:lnTo>
                  <a:lnTo>
                    <a:pt x="1030" y="87"/>
                  </a:lnTo>
                  <a:lnTo>
                    <a:pt x="1037" y="99"/>
                  </a:lnTo>
                  <a:lnTo>
                    <a:pt x="1043" y="110"/>
                  </a:lnTo>
                  <a:lnTo>
                    <a:pt x="1047" y="122"/>
                  </a:lnTo>
                  <a:lnTo>
                    <a:pt x="1050" y="135"/>
                  </a:lnTo>
                  <a:lnTo>
                    <a:pt x="1052" y="148"/>
                  </a:lnTo>
                  <a:lnTo>
                    <a:pt x="1052" y="163"/>
                  </a:lnTo>
                  <a:lnTo>
                    <a:pt x="1052" y="163"/>
                  </a:lnTo>
                  <a:lnTo>
                    <a:pt x="1050" y="183"/>
                  </a:lnTo>
                  <a:lnTo>
                    <a:pt x="1047" y="203"/>
                  </a:lnTo>
                  <a:lnTo>
                    <a:pt x="1041" y="221"/>
                  </a:lnTo>
                  <a:lnTo>
                    <a:pt x="1034" y="237"/>
                  </a:lnTo>
                  <a:lnTo>
                    <a:pt x="1025" y="252"/>
                  </a:lnTo>
                  <a:lnTo>
                    <a:pt x="1014" y="264"/>
                  </a:lnTo>
                  <a:lnTo>
                    <a:pt x="1003" y="275"/>
                  </a:lnTo>
                  <a:lnTo>
                    <a:pt x="991" y="285"/>
                  </a:lnTo>
                  <a:lnTo>
                    <a:pt x="978" y="293"/>
                  </a:lnTo>
                  <a:lnTo>
                    <a:pt x="965" y="300"/>
                  </a:lnTo>
                  <a:lnTo>
                    <a:pt x="951" y="306"/>
                  </a:lnTo>
                  <a:lnTo>
                    <a:pt x="938" y="311"/>
                  </a:lnTo>
                  <a:lnTo>
                    <a:pt x="924" y="316"/>
                  </a:lnTo>
                  <a:lnTo>
                    <a:pt x="912" y="320"/>
                  </a:lnTo>
                  <a:lnTo>
                    <a:pt x="887" y="324"/>
                  </a:lnTo>
                  <a:lnTo>
                    <a:pt x="887" y="324"/>
                  </a:lnTo>
                  <a:lnTo>
                    <a:pt x="871" y="326"/>
                  </a:lnTo>
                  <a:lnTo>
                    <a:pt x="854" y="327"/>
                  </a:lnTo>
                  <a:lnTo>
                    <a:pt x="854" y="327"/>
                  </a:lnTo>
                  <a:lnTo>
                    <a:pt x="841" y="326"/>
                  </a:lnTo>
                  <a:lnTo>
                    <a:pt x="827" y="325"/>
                  </a:lnTo>
                  <a:lnTo>
                    <a:pt x="799" y="321"/>
                  </a:lnTo>
                  <a:lnTo>
                    <a:pt x="769" y="315"/>
                  </a:lnTo>
                  <a:lnTo>
                    <a:pt x="740" y="305"/>
                  </a:lnTo>
                  <a:lnTo>
                    <a:pt x="711" y="294"/>
                  </a:lnTo>
                  <a:lnTo>
                    <a:pt x="681" y="281"/>
                  </a:lnTo>
                  <a:lnTo>
                    <a:pt x="652" y="265"/>
                  </a:lnTo>
                  <a:lnTo>
                    <a:pt x="623" y="246"/>
                  </a:lnTo>
                  <a:lnTo>
                    <a:pt x="623" y="246"/>
                  </a:lnTo>
                  <a:lnTo>
                    <a:pt x="597" y="229"/>
                  </a:lnTo>
                  <a:lnTo>
                    <a:pt x="571" y="209"/>
                  </a:lnTo>
                  <a:lnTo>
                    <a:pt x="571" y="209"/>
                  </a:lnTo>
                  <a:lnTo>
                    <a:pt x="541" y="187"/>
                  </a:lnTo>
                  <a:lnTo>
                    <a:pt x="531" y="179"/>
                  </a:lnTo>
                  <a:lnTo>
                    <a:pt x="524" y="190"/>
                  </a:lnTo>
                  <a:lnTo>
                    <a:pt x="524" y="190"/>
                  </a:lnTo>
                  <a:lnTo>
                    <a:pt x="500" y="227"/>
                  </a:lnTo>
                  <a:lnTo>
                    <a:pt x="500" y="227"/>
                  </a:lnTo>
                  <a:lnTo>
                    <a:pt x="482" y="256"/>
                  </a:lnTo>
                  <a:lnTo>
                    <a:pt x="482" y="256"/>
                  </a:lnTo>
                  <a:lnTo>
                    <a:pt x="479" y="259"/>
                  </a:lnTo>
                  <a:lnTo>
                    <a:pt x="476" y="262"/>
                  </a:lnTo>
                  <a:lnTo>
                    <a:pt x="473" y="263"/>
                  </a:lnTo>
                  <a:lnTo>
                    <a:pt x="469" y="263"/>
                  </a:lnTo>
                  <a:lnTo>
                    <a:pt x="469" y="263"/>
                  </a:lnTo>
                  <a:lnTo>
                    <a:pt x="464" y="263"/>
                  </a:lnTo>
                  <a:lnTo>
                    <a:pt x="458" y="261"/>
                  </a:lnTo>
                  <a:lnTo>
                    <a:pt x="455" y="258"/>
                  </a:lnTo>
                  <a:lnTo>
                    <a:pt x="452" y="254"/>
                  </a:lnTo>
                  <a:lnTo>
                    <a:pt x="452" y="254"/>
                  </a:lnTo>
                  <a:lnTo>
                    <a:pt x="451" y="251"/>
                  </a:lnTo>
                  <a:lnTo>
                    <a:pt x="450" y="247"/>
                  </a:lnTo>
                  <a:lnTo>
                    <a:pt x="451" y="244"/>
                  </a:lnTo>
                  <a:lnTo>
                    <a:pt x="453" y="240"/>
                  </a:lnTo>
                  <a:lnTo>
                    <a:pt x="453" y="240"/>
                  </a:lnTo>
                  <a:lnTo>
                    <a:pt x="474" y="208"/>
                  </a:lnTo>
                  <a:lnTo>
                    <a:pt x="474" y="208"/>
                  </a:lnTo>
                  <a:lnTo>
                    <a:pt x="498" y="172"/>
                  </a:lnTo>
                  <a:lnTo>
                    <a:pt x="504" y="162"/>
                  </a:lnTo>
                  <a:lnTo>
                    <a:pt x="477" y="144"/>
                  </a:lnTo>
                  <a:lnTo>
                    <a:pt x="477" y="144"/>
                  </a:lnTo>
                  <a:lnTo>
                    <a:pt x="445" y="123"/>
                  </a:lnTo>
                  <a:lnTo>
                    <a:pt x="429" y="113"/>
                  </a:lnTo>
                  <a:lnTo>
                    <a:pt x="412" y="104"/>
                  </a:lnTo>
                  <a:lnTo>
                    <a:pt x="394" y="95"/>
                  </a:lnTo>
                  <a:lnTo>
                    <a:pt x="377" y="86"/>
                  </a:lnTo>
                  <a:lnTo>
                    <a:pt x="359" y="80"/>
                  </a:lnTo>
                  <a:lnTo>
                    <a:pt x="343" y="75"/>
                  </a:lnTo>
                  <a:lnTo>
                    <a:pt x="335" y="74"/>
                  </a:lnTo>
                  <a:lnTo>
                    <a:pt x="335" y="74"/>
                  </a:lnTo>
                  <a:lnTo>
                    <a:pt x="310" y="68"/>
                  </a:lnTo>
                  <a:lnTo>
                    <a:pt x="284" y="63"/>
                  </a:lnTo>
                  <a:lnTo>
                    <a:pt x="256" y="58"/>
                  </a:lnTo>
                  <a:lnTo>
                    <a:pt x="243" y="57"/>
                  </a:lnTo>
                  <a:lnTo>
                    <a:pt x="229" y="57"/>
                  </a:lnTo>
                  <a:lnTo>
                    <a:pt x="229" y="57"/>
                  </a:lnTo>
                  <a:lnTo>
                    <a:pt x="213" y="57"/>
                  </a:lnTo>
                  <a:lnTo>
                    <a:pt x="196" y="59"/>
                  </a:lnTo>
                  <a:lnTo>
                    <a:pt x="182" y="64"/>
                  </a:lnTo>
                  <a:lnTo>
                    <a:pt x="167" y="68"/>
                  </a:lnTo>
                  <a:lnTo>
                    <a:pt x="167" y="68"/>
                  </a:lnTo>
                  <a:lnTo>
                    <a:pt x="156" y="72"/>
                  </a:lnTo>
                  <a:lnTo>
                    <a:pt x="142" y="76"/>
                  </a:lnTo>
                  <a:lnTo>
                    <a:pt x="142" y="76"/>
                  </a:lnTo>
                  <a:lnTo>
                    <a:pt x="128" y="81"/>
                  </a:lnTo>
                  <a:lnTo>
                    <a:pt x="115" y="86"/>
                  </a:lnTo>
                  <a:lnTo>
                    <a:pt x="101" y="91"/>
                  </a:lnTo>
                  <a:lnTo>
                    <a:pt x="89" y="99"/>
                  </a:lnTo>
                  <a:lnTo>
                    <a:pt x="89" y="99"/>
                  </a:lnTo>
                  <a:lnTo>
                    <a:pt x="81" y="106"/>
                  </a:lnTo>
                  <a:lnTo>
                    <a:pt x="74" y="112"/>
                  </a:lnTo>
                  <a:lnTo>
                    <a:pt x="68" y="119"/>
                  </a:lnTo>
                  <a:lnTo>
                    <a:pt x="63" y="127"/>
                  </a:lnTo>
                  <a:lnTo>
                    <a:pt x="55" y="143"/>
                  </a:lnTo>
                  <a:lnTo>
                    <a:pt x="47" y="159"/>
                  </a:lnTo>
                  <a:lnTo>
                    <a:pt x="44" y="166"/>
                  </a:lnTo>
                  <a:lnTo>
                    <a:pt x="44" y="166"/>
                  </a:lnTo>
                  <a:lnTo>
                    <a:pt x="40" y="175"/>
                  </a:lnTo>
                  <a:lnTo>
                    <a:pt x="37" y="184"/>
                  </a:lnTo>
                  <a:lnTo>
                    <a:pt x="33" y="207"/>
                  </a:lnTo>
                  <a:lnTo>
                    <a:pt x="30" y="231"/>
                  </a:lnTo>
                  <a:lnTo>
                    <a:pt x="29" y="256"/>
                  </a:lnTo>
                  <a:lnTo>
                    <a:pt x="30" y="281"/>
                  </a:lnTo>
                  <a:lnTo>
                    <a:pt x="33" y="304"/>
                  </a:lnTo>
                  <a:lnTo>
                    <a:pt x="35" y="316"/>
                  </a:lnTo>
                  <a:lnTo>
                    <a:pt x="38" y="326"/>
                  </a:lnTo>
                  <a:lnTo>
                    <a:pt x="41" y="335"/>
                  </a:lnTo>
                  <a:lnTo>
                    <a:pt x="45" y="344"/>
                  </a:lnTo>
                  <a:lnTo>
                    <a:pt x="45" y="344"/>
                  </a:lnTo>
                  <a:lnTo>
                    <a:pt x="49" y="353"/>
                  </a:lnTo>
                  <a:lnTo>
                    <a:pt x="55" y="360"/>
                  </a:lnTo>
                  <a:lnTo>
                    <a:pt x="60" y="366"/>
                  </a:lnTo>
                  <a:lnTo>
                    <a:pt x="65" y="372"/>
                  </a:lnTo>
                  <a:lnTo>
                    <a:pt x="71" y="378"/>
                  </a:lnTo>
                  <a:lnTo>
                    <a:pt x="77" y="382"/>
                  </a:lnTo>
                  <a:lnTo>
                    <a:pt x="92" y="391"/>
                  </a:lnTo>
                  <a:lnTo>
                    <a:pt x="92" y="391"/>
                  </a:lnTo>
                  <a:lnTo>
                    <a:pt x="97" y="394"/>
                  </a:lnTo>
                  <a:lnTo>
                    <a:pt x="101" y="397"/>
                  </a:lnTo>
                  <a:lnTo>
                    <a:pt x="108" y="390"/>
                  </a:lnTo>
                  <a:lnTo>
                    <a:pt x="109" y="393"/>
                  </a:lnTo>
                  <a:lnTo>
                    <a:pt x="109" y="393"/>
                  </a:lnTo>
                  <a:lnTo>
                    <a:pt x="112" y="393"/>
                  </a:lnTo>
                  <a:lnTo>
                    <a:pt x="112" y="393"/>
                  </a:lnTo>
                  <a:lnTo>
                    <a:pt x="117" y="394"/>
                  </a:lnTo>
                  <a:lnTo>
                    <a:pt x="121" y="395"/>
                  </a:lnTo>
                  <a:lnTo>
                    <a:pt x="123" y="397"/>
                  </a:lnTo>
                  <a:lnTo>
                    <a:pt x="125" y="400"/>
                  </a:lnTo>
                  <a:lnTo>
                    <a:pt x="127" y="405"/>
                  </a:lnTo>
                  <a:lnTo>
                    <a:pt x="127" y="410"/>
                  </a:lnTo>
                  <a:lnTo>
                    <a:pt x="127" y="410"/>
                  </a:lnTo>
                  <a:lnTo>
                    <a:pt x="127" y="413"/>
                  </a:lnTo>
                  <a:lnTo>
                    <a:pt x="125" y="419"/>
                  </a:lnTo>
                  <a:lnTo>
                    <a:pt x="123" y="421"/>
                  </a:lnTo>
                  <a:lnTo>
                    <a:pt x="121" y="423"/>
                  </a:lnTo>
                  <a:lnTo>
                    <a:pt x="117" y="425"/>
                  </a:lnTo>
                  <a:lnTo>
                    <a:pt x="112" y="425"/>
                  </a:lnTo>
                  <a:lnTo>
                    <a:pt x="112" y="425"/>
                  </a:lnTo>
                  <a:lnTo>
                    <a:pt x="103" y="426"/>
                  </a:lnTo>
                  <a:lnTo>
                    <a:pt x="103" y="426"/>
                  </a:lnTo>
                  <a:lnTo>
                    <a:pt x="96" y="426"/>
                  </a:lnTo>
                  <a:lnTo>
                    <a:pt x="96" y="426"/>
                  </a:lnTo>
                  <a:close/>
                  <a:moveTo>
                    <a:pt x="819" y="29"/>
                  </a:moveTo>
                  <a:lnTo>
                    <a:pt x="819" y="29"/>
                  </a:lnTo>
                  <a:lnTo>
                    <a:pt x="805" y="31"/>
                  </a:lnTo>
                  <a:lnTo>
                    <a:pt x="788" y="32"/>
                  </a:lnTo>
                  <a:lnTo>
                    <a:pt x="771" y="34"/>
                  </a:lnTo>
                  <a:lnTo>
                    <a:pt x="754" y="37"/>
                  </a:lnTo>
                  <a:lnTo>
                    <a:pt x="736" y="41"/>
                  </a:lnTo>
                  <a:lnTo>
                    <a:pt x="717" y="46"/>
                  </a:lnTo>
                  <a:lnTo>
                    <a:pt x="675" y="58"/>
                  </a:lnTo>
                  <a:lnTo>
                    <a:pt x="675" y="58"/>
                  </a:lnTo>
                  <a:lnTo>
                    <a:pt x="659" y="65"/>
                  </a:lnTo>
                  <a:lnTo>
                    <a:pt x="643" y="72"/>
                  </a:lnTo>
                  <a:lnTo>
                    <a:pt x="628" y="80"/>
                  </a:lnTo>
                  <a:lnTo>
                    <a:pt x="613" y="90"/>
                  </a:lnTo>
                  <a:lnTo>
                    <a:pt x="599" y="101"/>
                  </a:lnTo>
                  <a:lnTo>
                    <a:pt x="586" y="113"/>
                  </a:lnTo>
                  <a:lnTo>
                    <a:pt x="572" y="127"/>
                  </a:lnTo>
                  <a:lnTo>
                    <a:pt x="559" y="142"/>
                  </a:lnTo>
                  <a:lnTo>
                    <a:pt x="550" y="152"/>
                  </a:lnTo>
                  <a:lnTo>
                    <a:pt x="562" y="160"/>
                  </a:lnTo>
                  <a:lnTo>
                    <a:pt x="562" y="160"/>
                  </a:lnTo>
                  <a:lnTo>
                    <a:pt x="582" y="174"/>
                  </a:lnTo>
                  <a:lnTo>
                    <a:pt x="602" y="190"/>
                  </a:lnTo>
                  <a:lnTo>
                    <a:pt x="602" y="190"/>
                  </a:lnTo>
                  <a:lnTo>
                    <a:pt x="632" y="213"/>
                  </a:lnTo>
                  <a:lnTo>
                    <a:pt x="648" y="224"/>
                  </a:lnTo>
                  <a:lnTo>
                    <a:pt x="664" y="234"/>
                  </a:lnTo>
                  <a:lnTo>
                    <a:pt x="664" y="234"/>
                  </a:lnTo>
                  <a:lnTo>
                    <a:pt x="688" y="246"/>
                  </a:lnTo>
                  <a:lnTo>
                    <a:pt x="704" y="255"/>
                  </a:lnTo>
                  <a:lnTo>
                    <a:pt x="723" y="264"/>
                  </a:lnTo>
                  <a:lnTo>
                    <a:pt x="744" y="272"/>
                  </a:lnTo>
                  <a:lnTo>
                    <a:pt x="765" y="279"/>
                  </a:lnTo>
                  <a:lnTo>
                    <a:pt x="787" y="286"/>
                  </a:lnTo>
                  <a:lnTo>
                    <a:pt x="797" y="288"/>
                  </a:lnTo>
                  <a:lnTo>
                    <a:pt x="808" y="289"/>
                  </a:lnTo>
                  <a:lnTo>
                    <a:pt x="808" y="289"/>
                  </a:lnTo>
                  <a:lnTo>
                    <a:pt x="834" y="291"/>
                  </a:lnTo>
                  <a:lnTo>
                    <a:pt x="859" y="292"/>
                  </a:lnTo>
                  <a:lnTo>
                    <a:pt x="859" y="292"/>
                  </a:lnTo>
                  <a:lnTo>
                    <a:pt x="882" y="291"/>
                  </a:lnTo>
                  <a:lnTo>
                    <a:pt x="903" y="289"/>
                  </a:lnTo>
                  <a:lnTo>
                    <a:pt x="922" y="285"/>
                  </a:lnTo>
                  <a:lnTo>
                    <a:pt x="940" y="279"/>
                  </a:lnTo>
                  <a:lnTo>
                    <a:pt x="955" y="273"/>
                  </a:lnTo>
                  <a:lnTo>
                    <a:pt x="970" y="265"/>
                  </a:lnTo>
                  <a:lnTo>
                    <a:pt x="983" y="255"/>
                  </a:lnTo>
                  <a:lnTo>
                    <a:pt x="994" y="243"/>
                  </a:lnTo>
                  <a:lnTo>
                    <a:pt x="994" y="243"/>
                  </a:lnTo>
                  <a:lnTo>
                    <a:pt x="1001" y="233"/>
                  </a:lnTo>
                  <a:lnTo>
                    <a:pt x="1007" y="222"/>
                  </a:lnTo>
                  <a:lnTo>
                    <a:pt x="1012" y="209"/>
                  </a:lnTo>
                  <a:lnTo>
                    <a:pt x="1016" y="197"/>
                  </a:lnTo>
                  <a:lnTo>
                    <a:pt x="1019" y="182"/>
                  </a:lnTo>
                  <a:lnTo>
                    <a:pt x="1021" y="169"/>
                  </a:lnTo>
                  <a:lnTo>
                    <a:pt x="1021" y="156"/>
                  </a:lnTo>
                  <a:lnTo>
                    <a:pt x="1020" y="142"/>
                  </a:lnTo>
                  <a:lnTo>
                    <a:pt x="1020" y="142"/>
                  </a:lnTo>
                  <a:lnTo>
                    <a:pt x="1019" y="134"/>
                  </a:lnTo>
                  <a:lnTo>
                    <a:pt x="1016" y="127"/>
                  </a:lnTo>
                  <a:lnTo>
                    <a:pt x="1014" y="119"/>
                  </a:lnTo>
                  <a:lnTo>
                    <a:pt x="1010" y="113"/>
                  </a:lnTo>
                  <a:lnTo>
                    <a:pt x="1007" y="107"/>
                  </a:lnTo>
                  <a:lnTo>
                    <a:pt x="1002" y="101"/>
                  </a:lnTo>
                  <a:lnTo>
                    <a:pt x="997" y="96"/>
                  </a:lnTo>
                  <a:lnTo>
                    <a:pt x="991" y="91"/>
                  </a:lnTo>
                  <a:lnTo>
                    <a:pt x="991" y="91"/>
                  </a:lnTo>
                  <a:lnTo>
                    <a:pt x="973" y="79"/>
                  </a:lnTo>
                  <a:lnTo>
                    <a:pt x="973" y="79"/>
                  </a:lnTo>
                  <a:lnTo>
                    <a:pt x="956" y="67"/>
                  </a:lnTo>
                  <a:lnTo>
                    <a:pt x="947" y="60"/>
                  </a:lnTo>
                  <a:lnTo>
                    <a:pt x="938" y="55"/>
                  </a:lnTo>
                  <a:lnTo>
                    <a:pt x="938" y="55"/>
                  </a:lnTo>
                  <a:lnTo>
                    <a:pt x="926" y="50"/>
                  </a:lnTo>
                  <a:lnTo>
                    <a:pt x="914" y="46"/>
                  </a:lnTo>
                  <a:lnTo>
                    <a:pt x="889" y="39"/>
                  </a:lnTo>
                  <a:lnTo>
                    <a:pt x="865" y="35"/>
                  </a:lnTo>
                  <a:lnTo>
                    <a:pt x="849" y="32"/>
                  </a:lnTo>
                  <a:lnTo>
                    <a:pt x="849" y="32"/>
                  </a:lnTo>
                  <a:lnTo>
                    <a:pt x="834" y="31"/>
                  </a:lnTo>
                  <a:lnTo>
                    <a:pt x="819" y="29"/>
                  </a:lnTo>
                  <a:lnTo>
                    <a:pt x="819" y="2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2492147" y="3931475"/>
            <a:ext cx="337715" cy="356232"/>
            <a:chOff x="4197350" y="2182813"/>
            <a:chExt cx="608013" cy="641350"/>
          </a:xfrm>
          <a:solidFill>
            <a:srgbClr val="005790"/>
          </a:solidFill>
        </p:grpSpPr>
        <p:sp>
          <p:nvSpPr>
            <p:cNvPr id="36" name="Freeform 166"/>
            <p:cNvSpPr/>
            <p:nvPr/>
          </p:nvSpPr>
          <p:spPr bwMode="auto">
            <a:xfrm>
              <a:off x="4229100" y="2211388"/>
              <a:ext cx="39688" cy="157163"/>
            </a:xfrm>
            <a:custGeom>
              <a:avLst/>
              <a:gdLst/>
              <a:ahLst/>
              <a:cxnLst>
                <a:cxn ang="0">
                  <a:pos x="63" y="2"/>
                </a:cxn>
                <a:cxn ang="0">
                  <a:pos x="63" y="2"/>
                </a:cxn>
                <a:cxn ang="0">
                  <a:pos x="58" y="14"/>
                </a:cxn>
                <a:cxn ang="0">
                  <a:pos x="54" y="25"/>
                </a:cxn>
                <a:cxn ang="0">
                  <a:pos x="47" y="49"/>
                </a:cxn>
                <a:cxn ang="0">
                  <a:pos x="34" y="96"/>
                </a:cxn>
                <a:cxn ang="0">
                  <a:pos x="34" y="96"/>
                </a:cxn>
                <a:cxn ang="0">
                  <a:pos x="27" y="122"/>
                </a:cxn>
                <a:cxn ang="0">
                  <a:pos x="21" y="149"/>
                </a:cxn>
                <a:cxn ang="0">
                  <a:pos x="10" y="203"/>
                </a:cxn>
                <a:cxn ang="0">
                  <a:pos x="10" y="203"/>
                </a:cxn>
                <a:cxn ang="0">
                  <a:pos x="6" y="222"/>
                </a:cxn>
                <a:cxn ang="0">
                  <a:pos x="3" y="243"/>
                </a:cxn>
                <a:cxn ang="0">
                  <a:pos x="1" y="263"/>
                </a:cxn>
                <a:cxn ang="0">
                  <a:pos x="0" y="283"/>
                </a:cxn>
                <a:cxn ang="0">
                  <a:pos x="0" y="283"/>
                </a:cxn>
                <a:cxn ang="0">
                  <a:pos x="1" y="290"/>
                </a:cxn>
                <a:cxn ang="0">
                  <a:pos x="2" y="292"/>
                </a:cxn>
                <a:cxn ang="0">
                  <a:pos x="3" y="294"/>
                </a:cxn>
                <a:cxn ang="0">
                  <a:pos x="6" y="296"/>
                </a:cxn>
                <a:cxn ang="0">
                  <a:pos x="8" y="296"/>
                </a:cxn>
                <a:cxn ang="0">
                  <a:pos x="11" y="296"/>
                </a:cxn>
                <a:cxn ang="0">
                  <a:pos x="14" y="294"/>
                </a:cxn>
                <a:cxn ang="0">
                  <a:pos x="14" y="294"/>
                </a:cxn>
                <a:cxn ang="0">
                  <a:pos x="15" y="293"/>
                </a:cxn>
                <a:cxn ang="0">
                  <a:pos x="16" y="291"/>
                </a:cxn>
                <a:cxn ang="0">
                  <a:pos x="15" y="287"/>
                </a:cxn>
                <a:cxn ang="0">
                  <a:pos x="14" y="285"/>
                </a:cxn>
                <a:cxn ang="0">
                  <a:pos x="12" y="285"/>
                </a:cxn>
                <a:cxn ang="0">
                  <a:pos x="11" y="284"/>
                </a:cxn>
                <a:cxn ang="0">
                  <a:pos x="9" y="285"/>
                </a:cxn>
                <a:cxn ang="0">
                  <a:pos x="9" y="285"/>
                </a:cxn>
                <a:cxn ang="0">
                  <a:pos x="11" y="282"/>
                </a:cxn>
                <a:cxn ang="0">
                  <a:pos x="12" y="276"/>
                </a:cxn>
                <a:cxn ang="0">
                  <a:pos x="14" y="259"/>
                </a:cxn>
                <a:cxn ang="0">
                  <a:pos x="14" y="232"/>
                </a:cxn>
                <a:cxn ang="0">
                  <a:pos x="14" y="232"/>
                </a:cxn>
                <a:cxn ang="0">
                  <a:pos x="17" y="212"/>
                </a:cxn>
                <a:cxn ang="0">
                  <a:pos x="21" y="193"/>
                </a:cxn>
                <a:cxn ang="0">
                  <a:pos x="29" y="155"/>
                </a:cxn>
                <a:cxn ang="0">
                  <a:pos x="29" y="155"/>
                </a:cxn>
                <a:cxn ang="0">
                  <a:pos x="38" y="119"/>
                </a:cxn>
                <a:cxn ang="0">
                  <a:pos x="48" y="83"/>
                </a:cxn>
                <a:cxn ang="0">
                  <a:pos x="48" y="83"/>
                </a:cxn>
                <a:cxn ang="0">
                  <a:pos x="58" y="45"/>
                </a:cxn>
                <a:cxn ang="0">
                  <a:pos x="64" y="25"/>
                </a:cxn>
                <a:cxn ang="0">
                  <a:pos x="68" y="16"/>
                </a:cxn>
                <a:cxn ang="0">
                  <a:pos x="72" y="8"/>
                </a:cxn>
                <a:cxn ang="0">
                  <a:pos x="72" y="8"/>
                </a:cxn>
                <a:cxn ang="0">
                  <a:pos x="73" y="5"/>
                </a:cxn>
                <a:cxn ang="0">
                  <a:pos x="73" y="3"/>
                </a:cxn>
                <a:cxn ang="0">
                  <a:pos x="72" y="2"/>
                </a:cxn>
                <a:cxn ang="0">
                  <a:pos x="71" y="1"/>
                </a:cxn>
                <a:cxn ang="0">
                  <a:pos x="69" y="0"/>
                </a:cxn>
                <a:cxn ang="0">
                  <a:pos x="67" y="0"/>
                </a:cxn>
                <a:cxn ang="0">
                  <a:pos x="65" y="1"/>
                </a:cxn>
                <a:cxn ang="0">
                  <a:pos x="63" y="2"/>
                </a:cxn>
                <a:cxn ang="0">
                  <a:pos x="63" y="2"/>
                </a:cxn>
              </a:cxnLst>
              <a:rect l="0" t="0" r="r" b="b"/>
              <a:pathLst>
                <a:path w="73" h="296">
                  <a:moveTo>
                    <a:pt x="63" y="2"/>
                  </a:moveTo>
                  <a:lnTo>
                    <a:pt x="63" y="2"/>
                  </a:lnTo>
                  <a:lnTo>
                    <a:pt x="58" y="14"/>
                  </a:lnTo>
                  <a:lnTo>
                    <a:pt x="54" y="25"/>
                  </a:lnTo>
                  <a:lnTo>
                    <a:pt x="47" y="49"/>
                  </a:lnTo>
                  <a:lnTo>
                    <a:pt x="34" y="96"/>
                  </a:lnTo>
                  <a:lnTo>
                    <a:pt x="34" y="96"/>
                  </a:lnTo>
                  <a:lnTo>
                    <a:pt x="27" y="122"/>
                  </a:lnTo>
                  <a:lnTo>
                    <a:pt x="21" y="149"/>
                  </a:lnTo>
                  <a:lnTo>
                    <a:pt x="10" y="203"/>
                  </a:lnTo>
                  <a:lnTo>
                    <a:pt x="10" y="203"/>
                  </a:lnTo>
                  <a:lnTo>
                    <a:pt x="6" y="222"/>
                  </a:lnTo>
                  <a:lnTo>
                    <a:pt x="3" y="243"/>
                  </a:lnTo>
                  <a:lnTo>
                    <a:pt x="1" y="263"/>
                  </a:lnTo>
                  <a:lnTo>
                    <a:pt x="0" y="283"/>
                  </a:lnTo>
                  <a:lnTo>
                    <a:pt x="0" y="283"/>
                  </a:lnTo>
                  <a:lnTo>
                    <a:pt x="1" y="290"/>
                  </a:lnTo>
                  <a:lnTo>
                    <a:pt x="2" y="292"/>
                  </a:lnTo>
                  <a:lnTo>
                    <a:pt x="3" y="294"/>
                  </a:lnTo>
                  <a:lnTo>
                    <a:pt x="6" y="296"/>
                  </a:lnTo>
                  <a:lnTo>
                    <a:pt x="8" y="296"/>
                  </a:lnTo>
                  <a:lnTo>
                    <a:pt x="11" y="296"/>
                  </a:lnTo>
                  <a:lnTo>
                    <a:pt x="14" y="294"/>
                  </a:lnTo>
                  <a:lnTo>
                    <a:pt x="14" y="294"/>
                  </a:lnTo>
                  <a:lnTo>
                    <a:pt x="15" y="293"/>
                  </a:lnTo>
                  <a:lnTo>
                    <a:pt x="16" y="291"/>
                  </a:lnTo>
                  <a:lnTo>
                    <a:pt x="15" y="287"/>
                  </a:lnTo>
                  <a:lnTo>
                    <a:pt x="14" y="285"/>
                  </a:lnTo>
                  <a:lnTo>
                    <a:pt x="12" y="285"/>
                  </a:lnTo>
                  <a:lnTo>
                    <a:pt x="11" y="284"/>
                  </a:lnTo>
                  <a:lnTo>
                    <a:pt x="9" y="285"/>
                  </a:lnTo>
                  <a:lnTo>
                    <a:pt x="9" y="285"/>
                  </a:lnTo>
                  <a:lnTo>
                    <a:pt x="11" y="282"/>
                  </a:lnTo>
                  <a:lnTo>
                    <a:pt x="12" y="276"/>
                  </a:lnTo>
                  <a:lnTo>
                    <a:pt x="14" y="259"/>
                  </a:lnTo>
                  <a:lnTo>
                    <a:pt x="14" y="232"/>
                  </a:lnTo>
                  <a:lnTo>
                    <a:pt x="14" y="232"/>
                  </a:lnTo>
                  <a:lnTo>
                    <a:pt x="17" y="212"/>
                  </a:lnTo>
                  <a:lnTo>
                    <a:pt x="21" y="193"/>
                  </a:lnTo>
                  <a:lnTo>
                    <a:pt x="29" y="155"/>
                  </a:lnTo>
                  <a:lnTo>
                    <a:pt x="29" y="155"/>
                  </a:lnTo>
                  <a:lnTo>
                    <a:pt x="38" y="119"/>
                  </a:lnTo>
                  <a:lnTo>
                    <a:pt x="48" y="83"/>
                  </a:lnTo>
                  <a:lnTo>
                    <a:pt x="48" y="83"/>
                  </a:lnTo>
                  <a:lnTo>
                    <a:pt x="58" y="45"/>
                  </a:lnTo>
                  <a:lnTo>
                    <a:pt x="64" y="25"/>
                  </a:lnTo>
                  <a:lnTo>
                    <a:pt x="68" y="16"/>
                  </a:lnTo>
                  <a:lnTo>
                    <a:pt x="72" y="8"/>
                  </a:lnTo>
                  <a:lnTo>
                    <a:pt x="72" y="8"/>
                  </a:lnTo>
                  <a:lnTo>
                    <a:pt x="73" y="5"/>
                  </a:lnTo>
                  <a:lnTo>
                    <a:pt x="73" y="3"/>
                  </a:lnTo>
                  <a:lnTo>
                    <a:pt x="72" y="2"/>
                  </a:lnTo>
                  <a:lnTo>
                    <a:pt x="71" y="1"/>
                  </a:lnTo>
                  <a:lnTo>
                    <a:pt x="69" y="0"/>
                  </a:lnTo>
                  <a:lnTo>
                    <a:pt x="67" y="0"/>
                  </a:lnTo>
                  <a:lnTo>
                    <a:pt x="65" y="1"/>
                  </a:lnTo>
                  <a:lnTo>
                    <a:pt x="63" y="2"/>
                  </a:lnTo>
                  <a:lnTo>
                    <a:pt x="63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7" name="Freeform 167"/>
            <p:cNvSpPr/>
            <p:nvPr/>
          </p:nvSpPr>
          <p:spPr bwMode="auto">
            <a:xfrm>
              <a:off x="4251325" y="2206625"/>
              <a:ext cx="39688" cy="177800"/>
            </a:xfrm>
            <a:custGeom>
              <a:avLst/>
              <a:gdLst/>
              <a:ahLst/>
              <a:cxnLst>
                <a:cxn ang="0">
                  <a:pos x="66" y="3"/>
                </a:cxn>
                <a:cxn ang="0">
                  <a:pos x="66" y="3"/>
                </a:cxn>
                <a:cxn ang="0">
                  <a:pos x="51" y="40"/>
                </a:cxn>
                <a:cxn ang="0">
                  <a:pos x="44" y="59"/>
                </a:cxn>
                <a:cxn ang="0">
                  <a:pos x="38" y="78"/>
                </a:cxn>
                <a:cxn ang="0">
                  <a:pos x="38" y="78"/>
                </a:cxn>
                <a:cxn ang="0">
                  <a:pos x="33" y="101"/>
                </a:cxn>
                <a:cxn ang="0">
                  <a:pos x="29" y="124"/>
                </a:cxn>
                <a:cxn ang="0">
                  <a:pos x="20" y="170"/>
                </a:cxn>
                <a:cxn ang="0">
                  <a:pos x="20" y="170"/>
                </a:cxn>
                <a:cxn ang="0">
                  <a:pos x="5" y="249"/>
                </a:cxn>
                <a:cxn ang="0">
                  <a:pos x="5" y="249"/>
                </a:cxn>
                <a:cxn ang="0">
                  <a:pos x="2" y="270"/>
                </a:cxn>
                <a:cxn ang="0">
                  <a:pos x="1" y="290"/>
                </a:cxn>
                <a:cxn ang="0">
                  <a:pos x="0" y="311"/>
                </a:cxn>
                <a:cxn ang="0">
                  <a:pos x="0" y="332"/>
                </a:cxn>
                <a:cxn ang="0">
                  <a:pos x="0" y="332"/>
                </a:cxn>
                <a:cxn ang="0">
                  <a:pos x="0" y="334"/>
                </a:cxn>
                <a:cxn ang="0">
                  <a:pos x="1" y="336"/>
                </a:cxn>
                <a:cxn ang="0">
                  <a:pos x="3" y="336"/>
                </a:cxn>
                <a:cxn ang="0">
                  <a:pos x="5" y="337"/>
                </a:cxn>
                <a:cxn ang="0">
                  <a:pos x="6" y="336"/>
                </a:cxn>
                <a:cxn ang="0">
                  <a:pos x="8" y="336"/>
                </a:cxn>
                <a:cxn ang="0">
                  <a:pos x="9" y="334"/>
                </a:cxn>
                <a:cxn ang="0">
                  <a:pos x="9" y="332"/>
                </a:cxn>
                <a:cxn ang="0">
                  <a:pos x="9" y="332"/>
                </a:cxn>
                <a:cxn ang="0">
                  <a:pos x="9" y="310"/>
                </a:cxn>
                <a:cxn ang="0">
                  <a:pos x="10" y="288"/>
                </a:cxn>
                <a:cxn ang="0">
                  <a:pos x="12" y="265"/>
                </a:cxn>
                <a:cxn ang="0">
                  <a:pos x="16" y="244"/>
                </a:cxn>
                <a:cxn ang="0">
                  <a:pos x="16" y="244"/>
                </a:cxn>
                <a:cxn ang="0">
                  <a:pos x="32" y="164"/>
                </a:cxn>
                <a:cxn ang="0">
                  <a:pos x="32" y="164"/>
                </a:cxn>
                <a:cxn ang="0">
                  <a:pos x="39" y="122"/>
                </a:cxn>
                <a:cxn ang="0">
                  <a:pos x="47" y="81"/>
                </a:cxn>
                <a:cxn ang="0">
                  <a:pos x="47" y="81"/>
                </a:cxn>
                <a:cxn ang="0">
                  <a:pos x="52" y="61"/>
                </a:cxn>
                <a:cxn ang="0">
                  <a:pos x="60" y="43"/>
                </a:cxn>
                <a:cxn ang="0">
                  <a:pos x="75" y="6"/>
                </a:cxn>
                <a:cxn ang="0">
                  <a:pos x="75" y="6"/>
                </a:cxn>
                <a:cxn ang="0">
                  <a:pos x="76" y="4"/>
                </a:cxn>
                <a:cxn ang="0">
                  <a:pos x="75" y="2"/>
                </a:cxn>
                <a:cxn ang="0">
                  <a:pos x="74" y="1"/>
                </a:cxn>
                <a:cxn ang="0">
                  <a:pos x="72" y="0"/>
                </a:cxn>
                <a:cxn ang="0">
                  <a:pos x="69" y="1"/>
                </a:cxn>
                <a:cxn ang="0">
                  <a:pos x="67" y="2"/>
                </a:cxn>
                <a:cxn ang="0">
                  <a:pos x="66" y="3"/>
                </a:cxn>
                <a:cxn ang="0">
                  <a:pos x="66" y="3"/>
                </a:cxn>
              </a:cxnLst>
              <a:rect l="0" t="0" r="r" b="b"/>
              <a:pathLst>
                <a:path w="76" h="337">
                  <a:moveTo>
                    <a:pt x="66" y="3"/>
                  </a:moveTo>
                  <a:lnTo>
                    <a:pt x="66" y="3"/>
                  </a:lnTo>
                  <a:lnTo>
                    <a:pt x="51" y="40"/>
                  </a:lnTo>
                  <a:lnTo>
                    <a:pt x="44" y="59"/>
                  </a:lnTo>
                  <a:lnTo>
                    <a:pt x="38" y="78"/>
                  </a:lnTo>
                  <a:lnTo>
                    <a:pt x="38" y="78"/>
                  </a:lnTo>
                  <a:lnTo>
                    <a:pt x="33" y="101"/>
                  </a:lnTo>
                  <a:lnTo>
                    <a:pt x="29" y="124"/>
                  </a:lnTo>
                  <a:lnTo>
                    <a:pt x="20" y="170"/>
                  </a:lnTo>
                  <a:lnTo>
                    <a:pt x="20" y="170"/>
                  </a:lnTo>
                  <a:lnTo>
                    <a:pt x="5" y="249"/>
                  </a:lnTo>
                  <a:lnTo>
                    <a:pt x="5" y="249"/>
                  </a:lnTo>
                  <a:lnTo>
                    <a:pt x="2" y="270"/>
                  </a:lnTo>
                  <a:lnTo>
                    <a:pt x="1" y="290"/>
                  </a:lnTo>
                  <a:lnTo>
                    <a:pt x="0" y="311"/>
                  </a:lnTo>
                  <a:lnTo>
                    <a:pt x="0" y="332"/>
                  </a:lnTo>
                  <a:lnTo>
                    <a:pt x="0" y="332"/>
                  </a:lnTo>
                  <a:lnTo>
                    <a:pt x="0" y="334"/>
                  </a:lnTo>
                  <a:lnTo>
                    <a:pt x="1" y="336"/>
                  </a:lnTo>
                  <a:lnTo>
                    <a:pt x="3" y="336"/>
                  </a:lnTo>
                  <a:lnTo>
                    <a:pt x="5" y="337"/>
                  </a:lnTo>
                  <a:lnTo>
                    <a:pt x="6" y="336"/>
                  </a:lnTo>
                  <a:lnTo>
                    <a:pt x="8" y="336"/>
                  </a:lnTo>
                  <a:lnTo>
                    <a:pt x="9" y="334"/>
                  </a:lnTo>
                  <a:lnTo>
                    <a:pt x="9" y="332"/>
                  </a:lnTo>
                  <a:lnTo>
                    <a:pt x="9" y="332"/>
                  </a:lnTo>
                  <a:lnTo>
                    <a:pt x="9" y="310"/>
                  </a:lnTo>
                  <a:lnTo>
                    <a:pt x="10" y="288"/>
                  </a:lnTo>
                  <a:lnTo>
                    <a:pt x="12" y="265"/>
                  </a:lnTo>
                  <a:lnTo>
                    <a:pt x="16" y="244"/>
                  </a:lnTo>
                  <a:lnTo>
                    <a:pt x="16" y="244"/>
                  </a:lnTo>
                  <a:lnTo>
                    <a:pt x="32" y="164"/>
                  </a:lnTo>
                  <a:lnTo>
                    <a:pt x="32" y="164"/>
                  </a:lnTo>
                  <a:lnTo>
                    <a:pt x="39" y="122"/>
                  </a:lnTo>
                  <a:lnTo>
                    <a:pt x="47" y="81"/>
                  </a:lnTo>
                  <a:lnTo>
                    <a:pt x="47" y="81"/>
                  </a:lnTo>
                  <a:lnTo>
                    <a:pt x="52" y="61"/>
                  </a:lnTo>
                  <a:lnTo>
                    <a:pt x="60" y="43"/>
                  </a:lnTo>
                  <a:lnTo>
                    <a:pt x="75" y="6"/>
                  </a:lnTo>
                  <a:lnTo>
                    <a:pt x="75" y="6"/>
                  </a:lnTo>
                  <a:lnTo>
                    <a:pt x="76" y="4"/>
                  </a:lnTo>
                  <a:lnTo>
                    <a:pt x="75" y="2"/>
                  </a:lnTo>
                  <a:lnTo>
                    <a:pt x="74" y="1"/>
                  </a:lnTo>
                  <a:lnTo>
                    <a:pt x="72" y="0"/>
                  </a:lnTo>
                  <a:lnTo>
                    <a:pt x="69" y="1"/>
                  </a:lnTo>
                  <a:lnTo>
                    <a:pt x="67" y="2"/>
                  </a:lnTo>
                  <a:lnTo>
                    <a:pt x="66" y="3"/>
                  </a:lnTo>
                  <a:lnTo>
                    <a:pt x="6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8" name="Freeform 168"/>
            <p:cNvSpPr/>
            <p:nvPr/>
          </p:nvSpPr>
          <p:spPr bwMode="auto">
            <a:xfrm>
              <a:off x="4271963" y="2197100"/>
              <a:ext cx="55563" cy="195263"/>
            </a:xfrm>
            <a:custGeom>
              <a:avLst/>
              <a:gdLst/>
              <a:ahLst/>
              <a:cxnLst>
                <a:cxn ang="0">
                  <a:pos x="98" y="2"/>
                </a:cxn>
                <a:cxn ang="0">
                  <a:pos x="98" y="2"/>
                </a:cxn>
                <a:cxn ang="0">
                  <a:pos x="84" y="26"/>
                </a:cxn>
                <a:cxn ang="0">
                  <a:pos x="71" y="51"/>
                </a:cxn>
                <a:cxn ang="0">
                  <a:pos x="61" y="77"/>
                </a:cxn>
                <a:cxn ang="0">
                  <a:pos x="51" y="103"/>
                </a:cxn>
                <a:cxn ang="0">
                  <a:pos x="42" y="128"/>
                </a:cxn>
                <a:cxn ang="0">
                  <a:pos x="34" y="155"/>
                </a:cxn>
                <a:cxn ang="0">
                  <a:pos x="27" y="182"/>
                </a:cxn>
                <a:cxn ang="0">
                  <a:pos x="21" y="209"/>
                </a:cxn>
                <a:cxn ang="0">
                  <a:pos x="21" y="209"/>
                </a:cxn>
                <a:cxn ang="0">
                  <a:pos x="14" y="234"/>
                </a:cxn>
                <a:cxn ang="0">
                  <a:pos x="9" y="259"/>
                </a:cxn>
                <a:cxn ang="0">
                  <a:pos x="6" y="283"/>
                </a:cxn>
                <a:cxn ang="0">
                  <a:pos x="3" y="308"/>
                </a:cxn>
                <a:cxn ang="0">
                  <a:pos x="3" y="308"/>
                </a:cxn>
                <a:cxn ang="0">
                  <a:pos x="1" y="323"/>
                </a:cxn>
                <a:cxn ang="0">
                  <a:pos x="0" y="340"/>
                </a:cxn>
                <a:cxn ang="0">
                  <a:pos x="0" y="349"/>
                </a:cxn>
                <a:cxn ang="0">
                  <a:pos x="1" y="356"/>
                </a:cxn>
                <a:cxn ang="0">
                  <a:pos x="4" y="363"/>
                </a:cxn>
                <a:cxn ang="0">
                  <a:pos x="6" y="366"/>
                </a:cxn>
                <a:cxn ang="0">
                  <a:pos x="8" y="368"/>
                </a:cxn>
                <a:cxn ang="0">
                  <a:pos x="8" y="368"/>
                </a:cxn>
                <a:cxn ang="0">
                  <a:pos x="11" y="370"/>
                </a:cxn>
                <a:cxn ang="0">
                  <a:pos x="13" y="369"/>
                </a:cxn>
                <a:cxn ang="0">
                  <a:pos x="15" y="368"/>
                </a:cxn>
                <a:cxn ang="0">
                  <a:pos x="16" y="365"/>
                </a:cxn>
                <a:cxn ang="0">
                  <a:pos x="16" y="361"/>
                </a:cxn>
                <a:cxn ang="0">
                  <a:pos x="16" y="361"/>
                </a:cxn>
                <a:cxn ang="0">
                  <a:pos x="16" y="359"/>
                </a:cxn>
                <a:cxn ang="0">
                  <a:pos x="15" y="357"/>
                </a:cxn>
                <a:cxn ang="0">
                  <a:pos x="13" y="356"/>
                </a:cxn>
                <a:cxn ang="0">
                  <a:pos x="11" y="356"/>
                </a:cxn>
                <a:cxn ang="0">
                  <a:pos x="11" y="356"/>
                </a:cxn>
                <a:cxn ang="0">
                  <a:pos x="10" y="349"/>
                </a:cxn>
                <a:cxn ang="0">
                  <a:pos x="10" y="339"/>
                </a:cxn>
                <a:cxn ang="0">
                  <a:pos x="11" y="324"/>
                </a:cxn>
                <a:cxn ang="0">
                  <a:pos x="11" y="324"/>
                </a:cxn>
                <a:cxn ang="0">
                  <a:pos x="12" y="304"/>
                </a:cxn>
                <a:cxn ang="0">
                  <a:pos x="14" y="283"/>
                </a:cxn>
                <a:cxn ang="0">
                  <a:pos x="14" y="283"/>
                </a:cxn>
                <a:cxn ang="0">
                  <a:pos x="19" y="259"/>
                </a:cxn>
                <a:cxn ang="0">
                  <a:pos x="24" y="235"/>
                </a:cxn>
                <a:cxn ang="0">
                  <a:pos x="35" y="185"/>
                </a:cxn>
                <a:cxn ang="0">
                  <a:pos x="35" y="185"/>
                </a:cxn>
                <a:cxn ang="0">
                  <a:pos x="47" y="143"/>
                </a:cxn>
                <a:cxn ang="0">
                  <a:pos x="61" y="102"/>
                </a:cxn>
                <a:cxn ang="0">
                  <a:pos x="61" y="102"/>
                </a:cxn>
                <a:cxn ang="0">
                  <a:pos x="70" y="77"/>
                </a:cxn>
                <a:cxn ang="0">
                  <a:pos x="80" y="53"/>
                </a:cxn>
                <a:cxn ang="0">
                  <a:pos x="93" y="30"/>
                </a:cxn>
                <a:cxn ang="0">
                  <a:pos x="106" y="8"/>
                </a:cxn>
                <a:cxn ang="0">
                  <a:pos x="106" y="8"/>
                </a:cxn>
                <a:cxn ang="0">
                  <a:pos x="106" y="6"/>
                </a:cxn>
                <a:cxn ang="0">
                  <a:pos x="106" y="3"/>
                </a:cxn>
                <a:cxn ang="0">
                  <a:pos x="105" y="2"/>
                </a:cxn>
                <a:cxn ang="0">
                  <a:pos x="104" y="0"/>
                </a:cxn>
                <a:cxn ang="0">
                  <a:pos x="102" y="0"/>
                </a:cxn>
                <a:cxn ang="0">
                  <a:pos x="101" y="0"/>
                </a:cxn>
                <a:cxn ang="0">
                  <a:pos x="99" y="0"/>
                </a:cxn>
                <a:cxn ang="0">
                  <a:pos x="98" y="2"/>
                </a:cxn>
                <a:cxn ang="0">
                  <a:pos x="98" y="2"/>
                </a:cxn>
              </a:cxnLst>
              <a:rect l="0" t="0" r="r" b="b"/>
              <a:pathLst>
                <a:path w="106" h="370">
                  <a:moveTo>
                    <a:pt x="98" y="2"/>
                  </a:moveTo>
                  <a:lnTo>
                    <a:pt x="98" y="2"/>
                  </a:lnTo>
                  <a:lnTo>
                    <a:pt x="84" y="26"/>
                  </a:lnTo>
                  <a:lnTo>
                    <a:pt x="71" y="51"/>
                  </a:lnTo>
                  <a:lnTo>
                    <a:pt x="61" y="77"/>
                  </a:lnTo>
                  <a:lnTo>
                    <a:pt x="51" y="103"/>
                  </a:lnTo>
                  <a:lnTo>
                    <a:pt x="42" y="128"/>
                  </a:lnTo>
                  <a:lnTo>
                    <a:pt x="34" y="155"/>
                  </a:lnTo>
                  <a:lnTo>
                    <a:pt x="27" y="182"/>
                  </a:lnTo>
                  <a:lnTo>
                    <a:pt x="21" y="209"/>
                  </a:lnTo>
                  <a:lnTo>
                    <a:pt x="21" y="209"/>
                  </a:lnTo>
                  <a:lnTo>
                    <a:pt x="14" y="234"/>
                  </a:lnTo>
                  <a:lnTo>
                    <a:pt x="9" y="259"/>
                  </a:lnTo>
                  <a:lnTo>
                    <a:pt x="6" y="283"/>
                  </a:lnTo>
                  <a:lnTo>
                    <a:pt x="3" y="308"/>
                  </a:lnTo>
                  <a:lnTo>
                    <a:pt x="3" y="308"/>
                  </a:lnTo>
                  <a:lnTo>
                    <a:pt x="1" y="323"/>
                  </a:lnTo>
                  <a:lnTo>
                    <a:pt x="0" y="340"/>
                  </a:lnTo>
                  <a:lnTo>
                    <a:pt x="0" y="349"/>
                  </a:lnTo>
                  <a:lnTo>
                    <a:pt x="1" y="356"/>
                  </a:lnTo>
                  <a:lnTo>
                    <a:pt x="4" y="363"/>
                  </a:lnTo>
                  <a:lnTo>
                    <a:pt x="6" y="366"/>
                  </a:lnTo>
                  <a:lnTo>
                    <a:pt x="8" y="368"/>
                  </a:lnTo>
                  <a:lnTo>
                    <a:pt x="8" y="368"/>
                  </a:lnTo>
                  <a:lnTo>
                    <a:pt x="11" y="370"/>
                  </a:lnTo>
                  <a:lnTo>
                    <a:pt x="13" y="369"/>
                  </a:lnTo>
                  <a:lnTo>
                    <a:pt x="15" y="368"/>
                  </a:lnTo>
                  <a:lnTo>
                    <a:pt x="16" y="365"/>
                  </a:lnTo>
                  <a:lnTo>
                    <a:pt x="16" y="361"/>
                  </a:lnTo>
                  <a:lnTo>
                    <a:pt x="16" y="361"/>
                  </a:lnTo>
                  <a:lnTo>
                    <a:pt x="16" y="359"/>
                  </a:lnTo>
                  <a:lnTo>
                    <a:pt x="15" y="357"/>
                  </a:lnTo>
                  <a:lnTo>
                    <a:pt x="13" y="356"/>
                  </a:lnTo>
                  <a:lnTo>
                    <a:pt x="11" y="356"/>
                  </a:lnTo>
                  <a:lnTo>
                    <a:pt x="11" y="356"/>
                  </a:lnTo>
                  <a:lnTo>
                    <a:pt x="10" y="349"/>
                  </a:lnTo>
                  <a:lnTo>
                    <a:pt x="10" y="339"/>
                  </a:lnTo>
                  <a:lnTo>
                    <a:pt x="11" y="324"/>
                  </a:lnTo>
                  <a:lnTo>
                    <a:pt x="11" y="324"/>
                  </a:lnTo>
                  <a:lnTo>
                    <a:pt x="12" y="304"/>
                  </a:lnTo>
                  <a:lnTo>
                    <a:pt x="14" y="283"/>
                  </a:lnTo>
                  <a:lnTo>
                    <a:pt x="14" y="283"/>
                  </a:lnTo>
                  <a:lnTo>
                    <a:pt x="19" y="259"/>
                  </a:lnTo>
                  <a:lnTo>
                    <a:pt x="24" y="235"/>
                  </a:lnTo>
                  <a:lnTo>
                    <a:pt x="35" y="185"/>
                  </a:lnTo>
                  <a:lnTo>
                    <a:pt x="35" y="185"/>
                  </a:lnTo>
                  <a:lnTo>
                    <a:pt x="47" y="143"/>
                  </a:lnTo>
                  <a:lnTo>
                    <a:pt x="61" y="102"/>
                  </a:lnTo>
                  <a:lnTo>
                    <a:pt x="61" y="102"/>
                  </a:lnTo>
                  <a:lnTo>
                    <a:pt x="70" y="77"/>
                  </a:lnTo>
                  <a:lnTo>
                    <a:pt x="80" y="53"/>
                  </a:lnTo>
                  <a:lnTo>
                    <a:pt x="93" y="30"/>
                  </a:lnTo>
                  <a:lnTo>
                    <a:pt x="106" y="8"/>
                  </a:lnTo>
                  <a:lnTo>
                    <a:pt x="106" y="8"/>
                  </a:lnTo>
                  <a:lnTo>
                    <a:pt x="106" y="6"/>
                  </a:lnTo>
                  <a:lnTo>
                    <a:pt x="106" y="3"/>
                  </a:lnTo>
                  <a:lnTo>
                    <a:pt x="105" y="2"/>
                  </a:lnTo>
                  <a:lnTo>
                    <a:pt x="104" y="0"/>
                  </a:lnTo>
                  <a:lnTo>
                    <a:pt x="102" y="0"/>
                  </a:lnTo>
                  <a:lnTo>
                    <a:pt x="101" y="0"/>
                  </a:lnTo>
                  <a:lnTo>
                    <a:pt x="99" y="0"/>
                  </a:lnTo>
                  <a:lnTo>
                    <a:pt x="98" y="2"/>
                  </a:lnTo>
                  <a:lnTo>
                    <a:pt x="9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9" name="Freeform 169"/>
            <p:cNvSpPr/>
            <p:nvPr/>
          </p:nvSpPr>
          <p:spPr bwMode="auto">
            <a:xfrm>
              <a:off x="4305300" y="2198688"/>
              <a:ext cx="39688" cy="146050"/>
            </a:xfrm>
            <a:custGeom>
              <a:avLst/>
              <a:gdLst/>
              <a:ahLst/>
              <a:cxnLst>
                <a:cxn ang="0">
                  <a:pos x="68" y="2"/>
                </a:cxn>
                <a:cxn ang="0">
                  <a:pos x="68" y="2"/>
                </a:cxn>
                <a:cxn ang="0">
                  <a:pos x="62" y="10"/>
                </a:cxn>
                <a:cxn ang="0">
                  <a:pos x="57" y="20"/>
                </a:cxn>
                <a:cxn ang="0">
                  <a:pos x="54" y="31"/>
                </a:cxn>
                <a:cxn ang="0">
                  <a:pos x="53" y="41"/>
                </a:cxn>
                <a:cxn ang="0">
                  <a:pos x="53" y="41"/>
                </a:cxn>
                <a:cxn ang="0">
                  <a:pos x="51" y="51"/>
                </a:cxn>
                <a:cxn ang="0">
                  <a:pos x="49" y="60"/>
                </a:cxn>
                <a:cxn ang="0">
                  <a:pos x="42" y="80"/>
                </a:cxn>
                <a:cxn ang="0">
                  <a:pos x="37" y="101"/>
                </a:cxn>
                <a:cxn ang="0">
                  <a:pos x="32" y="120"/>
                </a:cxn>
                <a:cxn ang="0">
                  <a:pos x="32" y="120"/>
                </a:cxn>
                <a:cxn ang="0">
                  <a:pos x="14" y="191"/>
                </a:cxn>
                <a:cxn ang="0">
                  <a:pos x="7" y="227"/>
                </a:cxn>
                <a:cxn ang="0">
                  <a:pos x="3" y="244"/>
                </a:cxn>
                <a:cxn ang="0">
                  <a:pos x="1" y="263"/>
                </a:cxn>
                <a:cxn ang="0">
                  <a:pos x="1" y="263"/>
                </a:cxn>
                <a:cxn ang="0">
                  <a:pos x="0" y="265"/>
                </a:cxn>
                <a:cxn ang="0">
                  <a:pos x="0" y="270"/>
                </a:cxn>
                <a:cxn ang="0">
                  <a:pos x="0" y="270"/>
                </a:cxn>
                <a:cxn ang="0">
                  <a:pos x="0" y="272"/>
                </a:cxn>
                <a:cxn ang="0">
                  <a:pos x="1" y="273"/>
                </a:cxn>
                <a:cxn ang="0">
                  <a:pos x="3" y="274"/>
                </a:cxn>
                <a:cxn ang="0">
                  <a:pos x="4" y="274"/>
                </a:cxn>
                <a:cxn ang="0">
                  <a:pos x="7" y="273"/>
                </a:cxn>
                <a:cxn ang="0">
                  <a:pos x="8" y="272"/>
                </a:cxn>
                <a:cxn ang="0">
                  <a:pos x="9" y="270"/>
                </a:cxn>
                <a:cxn ang="0">
                  <a:pos x="9" y="270"/>
                </a:cxn>
                <a:cxn ang="0">
                  <a:pos x="11" y="254"/>
                </a:cxn>
                <a:cxn ang="0">
                  <a:pos x="14" y="237"/>
                </a:cxn>
                <a:cxn ang="0">
                  <a:pos x="22" y="204"/>
                </a:cxn>
                <a:cxn ang="0">
                  <a:pos x="37" y="139"/>
                </a:cxn>
                <a:cxn ang="0">
                  <a:pos x="37" y="139"/>
                </a:cxn>
                <a:cxn ang="0">
                  <a:pos x="45" y="106"/>
                </a:cxn>
                <a:cxn ang="0">
                  <a:pos x="54" y="73"/>
                </a:cxn>
                <a:cxn ang="0">
                  <a:pos x="54" y="73"/>
                </a:cxn>
                <a:cxn ang="0">
                  <a:pos x="58" y="56"/>
                </a:cxn>
                <a:cxn ang="0">
                  <a:pos x="61" y="39"/>
                </a:cxn>
                <a:cxn ang="0">
                  <a:pos x="64" y="31"/>
                </a:cxn>
                <a:cxn ang="0">
                  <a:pos x="66" y="22"/>
                </a:cxn>
                <a:cxn ang="0">
                  <a:pos x="70" y="14"/>
                </a:cxn>
                <a:cxn ang="0">
                  <a:pos x="74" y="8"/>
                </a:cxn>
                <a:cxn ang="0">
                  <a:pos x="74" y="8"/>
                </a:cxn>
                <a:cxn ang="0">
                  <a:pos x="75" y="6"/>
                </a:cxn>
                <a:cxn ang="0">
                  <a:pos x="75" y="5"/>
                </a:cxn>
                <a:cxn ang="0">
                  <a:pos x="74" y="1"/>
                </a:cxn>
                <a:cxn ang="0">
                  <a:pos x="72" y="0"/>
                </a:cxn>
                <a:cxn ang="0">
                  <a:pos x="71" y="0"/>
                </a:cxn>
                <a:cxn ang="0">
                  <a:pos x="69" y="0"/>
                </a:cxn>
                <a:cxn ang="0">
                  <a:pos x="68" y="2"/>
                </a:cxn>
                <a:cxn ang="0">
                  <a:pos x="68" y="2"/>
                </a:cxn>
              </a:cxnLst>
              <a:rect l="0" t="0" r="r" b="b"/>
              <a:pathLst>
                <a:path w="75" h="274">
                  <a:moveTo>
                    <a:pt x="68" y="2"/>
                  </a:moveTo>
                  <a:lnTo>
                    <a:pt x="68" y="2"/>
                  </a:lnTo>
                  <a:lnTo>
                    <a:pt x="62" y="10"/>
                  </a:lnTo>
                  <a:lnTo>
                    <a:pt x="57" y="20"/>
                  </a:lnTo>
                  <a:lnTo>
                    <a:pt x="54" y="31"/>
                  </a:lnTo>
                  <a:lnTo>
                    <a:pt x="53" y="41"/>
                  </a:lnTo>
                  <a:lnTo>
                    <a:pt x="53" y="41"/>
                  </a:lnTo>
                  <a:lnTo>
                    <a:pt x="51" y="51"/>
                  </a:lnTo>
                  <a:lnTo>
                    <a:pt x="49" y="60"/>
                  </a:lnTo>
                  <a:lnTo>
                    <a:pt x="42" y="80"/>
                  </a:lnTo>
                  <a:lnTo>
                    <a:pt x="37" y="101"/>
                  </a:lnTo>
                  <a:lnTo>
                    <a:pt x="32" y="120"/>
                  </a:lnTo>
                  <a:lnTo>
                    <a:pt x="32" y="120"/>
                  </a:lnTo>
                  <a:lnTo>
                    <a:pt x="14" y="191"/>
                  </a:lnTo>
                  <a:lnTo>
                    <a:pt x="7" y="227"/>
                  </a:lnTo>
                  <a:lnTo>
                    <a:pt x="3" y="244"/>
                  </a:lnTo>
                  <a:lnTo>
                    <a:pt x="1" y="263"/>
                  </a:lnTo>
                  <a:lnTo>
                    <a:pt x="1" y="263"/>
                  </a:lnTo>
                  <a:lnTo>
                    <a:pt x="0" y="265"/>
                  </a:lnTo>
                  <a:lnTo>
                    <a:pt x="0" y="270"/>
                  </a:lnTo>
                  <a:lnTo>
                    <a:pt x="0" y="270"/>
                  </a:lnTo>
                  <a:lnTo>
                    <a:pt x="0" y="272"/>
                  </a:lnTo>
                  <a:lnTo>
                    <a:pt x="1" y="273"/>
                  </a:lnTo>
                  <a:lnTo>
                    <a:pt x="3" y="274"/>
                  </a:lnTo>
                  <a:lnTo>
                    <a:pt x="4" y="274"/>
                  </a:lnTo>
                  <a:lnTo>
                    <a:pt x="7" y="273"/>
                  </a:lnTo>
                  <a:lnTo>
                    <a:pt x="8" y="272"/>
                  </a:lnTo>
                  <a:lnTo>
                    <a:pt x="9" y="270"/>
                  </a:lnTo>
                  <a:lnTo>
                    <a:pt x="9" y="270"/>
                  </a:lnTo>
                  <a:lnTo>
                    <a:pt x="11" y="254"/>
                  </a:lnTo>
                  <a:lnTo>
                    <a:pt x="14" y="237"/>
                  </a:lnTo>
                  <a:lnTo>
                    <a:pt x="22" y="204"/>
                  </a:lnTo>
                  <a:lnTo>
                    <a:pt x="37" y="139"/>
                  </a:lnTo>
                  <a:lnTo>
                    <a:pt x="37" y="139"/>
                  </a:lnTo>
                  <a:lnTo>
                    <a:pt x="45" y="106"/>
                  </a:lnTo>
                  <a:lnTo>
                    <a:pt x="54" y="73"/>
                  </a:lnTo>
                  <a:lnTo>
                    <a:pt x="54" y="73"/>
                  </a:lnTo>
                  <a:lnTo>
                    <a:pt x="58" y="56"/>
                  </a:lnTo>
                  <a:lnTo>
                    <a:pt x="61" y="39"/>
                  </a:lnTo>
                  <a:lnTo>
                    <a:pt x="64" y="31"/>
                  </a:lnTo>
                  <a:lnTo>
                    <a:pt x="66" y="22"/>
                  </a:lnTo>
                  <a:lnTo>
                    <a:pt x="70" y="14"/>
                  </a:lnTo>
                  <a:lnTo>
                    <a:pt x="74" y="8"/>
                  </a:lnTo>
                  <a:lnTo>
                    <a:pt x="74" y="8"/>
                  </a:lnTo>
                  <a:lnTo>
                    <a:pt x="75" y="6"/>
                  </a:lnTo>
                  <a:lnTo>
                    <a:pt x="75" y="5"/>
                  </a:lnTo>
                  <a:lnTo>
                    <a:pt x="74" y="1"/>
                  </a:lnTo>
                  <a:lnTo>
                    <a:pt x="72" y="0"/>
                  </a:lnTo>
                  <a:lnTo>
                    <a:pt x="71" y="0"/>
                  </a:lnTo>
                  <a:lnTo>
                    <a:pt x="69" y="0"/>
                  </a:lnTo>
                  <a:lnTo>
                    <a:pt x="68" y="2"/>
                  </a:lnTo>
                  <a:lnTo>
                    <a:pt x="6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0" name="Freeform 170"/>
            <p:cNvSpPr/>
            <p:nvPr/>
          </p:nvSpPr>
          <p:spPr bwMode="auto">
            <a:xfrm>
              <a:off x="4338638" y="2201863"/>
              <a:ext cx="31750" cy="112713"/>
            </a:xfrm>
            <a:custGeom>
              <a:avLst/>
              <a:gdLst/>
              <a:ahLst/>
              <a:cxnLst>
                <a:cxn ang="0">
                  <a:pos x="52" y="4"/>
                </a:cxn>
                <a:cxn ang="0">
                  <a:pos x="52" y="4"/>
                </a:cxn>
                <a:cxn ang="0">
                  <a:pos x="51" y="10"/>
                </a:cxn>
                <a:cxn ang="0">
                  <a:pos x="48" y="16"/>
                </a:cxn>
                <a:cxn ang="0">
                  <a:pos x="43" y="29"/>
                </a:cxn>
                <a:cxn ang="0">
                  <a:pos x="38" y="41"/>
                </a:cxn>
                <a:cxn ang="0">
                  <a:pos x="36" y="47"/>
                </a:cxn>
                <a:cxn ang="0">
                  <a:pos x="34" y="54"/>
                </a:cxn>
                <a:cxn ang="0">
                  <a:pos x="34" y="54"/>
                </a:cxn>
                <a:cxn ang="0">
                  <a:pos x="25" y="103"/>
                </a:cxn>
                <a:cxn ang="0">
                  <a:pos x="25" y="103"/>
                </a:cxn>
                <a:cxn ang="0">
                  <a:pos x="23" y="116"/>
                </a:cxn>
                <a:cxn ang="0">
                  <a:pos x="19" y="129"/>
                </a:cxn>
                <a:cxn ang="0">
                  <a:pos x="10" y="156"/>
                </a:cxn>
                <a:cxn ang="0">
                  <a:pos x="3" y="181"/>
                </a:cxn>
                <a:cxn ang="0">
                  <a:pos x="1" y="195"/>
                </a:cxn>
                <a:cxn ang="0">
                  <a:pos x="0" y="208"/>
                </a:cxn>
                <a:cxn ang="0">
                  <a:pos x="0" y="208"/>
                </a:cxn>
                <a:cxn ang="0">
                  <a:pos x="0" y="210"/>
                </a:cxn>
                <a:cxn ang="0">
                  <a:pos x="1" y="211"/>
                </a:cxn>
                <a:cxn ang="0">
                  <a:pos x="2" y="212"/>
                </a:cxn>
                <a:cxn ang="0">
                  <a:pos x="4" y="212"/>
                </a:cxn>
                <a:cxn ang="0">
                  <a:pos x="6" y="212"/>
                </a:cxn>
                <a:cxn ang="0">
                  <a:pos x="7" y="211"/>
                </a:cxn>
                <a:cxn ang="0">
                  <a:pos x="8" y="210"/>
                </a:cxn>
                <a:cxn ang="0">
                  <a:pos x="9" y="208"/>
                </a:cxn>
                <a:cxn ang="0">
                  <a:pos x="9" y="208"/>
                </a:cxn>
                <a:cxn ang="0">
                  <a:pos x="10" y="200"/>
                </a:cxn>
                <a:cxn ang="0">
                  <a:pos x="11" y="192"/>
                </a:cxn>
                <a:cxn ang="0">
                  <a:pos x="15" y="176"/>
                </a:cxn>
                <a:cxn ang="0">
                  <a:pos x="26" y="144"/>
                </a:cxn>
                <a:cxn ang="0">
                  <a:pos x="26" y="144"/>
                </a:cxn>
                <a:cxn ang="0">
                  <a:pos x="29" y="131"/>
                </a:cxn>
                <a:cxn ang="0">
                  <a:pos x="32" y="117"/>
                </a:cxn>
                <a:cxn ang="0">
                  <a:pos x="37" y="91"/>
                </a:cxn>
                <a:cxn ang="0">
                  <a:pos x="37" y="91"/>
                </a:cxn>
                <a:cxn ang="0">
                  <a:pos x="41" y="67"/>
                </a:cxn>
                <a:cxn ang="0">
                  <a:pos x="46" y="42"/>
                </a:cxn>
                <a:cxn ang="0">
                  <a:pos x="46" y="42"/>
                </a:cxn>
                <a:cxn ang="0">
                  <a:pos x="50" y="33"/>
                </a:cxn>
                <a:cxn ang="0">
                  <a:pos x="55" y="23"/>
                </a:cxn>
                <a:cxn ang="0">
                  <a:pos x="59" y="14"/>
                </a:cxn>
                <a:cxn ang="0">
                  <a:pos x="60" y="9"/>
                </a:cxn>
                <a:cxn ang="0">
                  <a:pos x="61" y="4"/>
                </a:cxn>
                <a:cxn ang="0">
                  <a:pos x="61" y="4"/>
                </a:cxn>
                <a:cxn ang="0">
                  <a:pos x="61" y="3"/>
                </a:cxn>
                <a:cxn ang="0">
                  <a:pos x="60" y="1"/>
                </a:cxn>
                <a:cxn ang="0">
                  <a:pos x="59" y="0"/>
                </a:cxn>
                <a:cxn ang="0">
                  <a:pos x="57" y="0"/>
                </a:cxn>
                <a:cxn ang="0">
                  <a:pos x="54" y="1"/>
                </a:cxn>
                <a:cxn ang="0">
                  <a:pos x="53" y="3"/>
                </a:cxn>
                <a:cxn ang="0">
                  <a:pos x="52" y="4"/>
                </a:cxn>
                <a:cxn ang="0">
                  <a:pos x="52" y="4"/>
                </a:cxn>
              </a:cxnLst>
              <a:rect l="0" t="0" r="r" b="b"/>
              <a:pathLst>
                <a:path w="61" h="212">
                  <a:moveTo>
                    <a:pt x="52" y="4"/>
                  </a:moveTo>
                  <a:lnTo>
                    <a:pt x="52" y="4"/>
                  </a:lnTo>
                  <a:lnTo>
                    <a:pt x="51" y="10"/>
                  </a:lnTo>
                  <a:lnTo>
                    <a:pt x="48" y="16"/>
                  </a:lnTo>
                  <a:lnTo>
                    <a:pt x="43" y="29"/>
                  </a:lnTo>
                  <a:lnTo>
                    <a:pt x="38" y="41"/>
                  </a:lnTo>
                  <a:lnTo>
                    <a:pt x="36" y="47"/>
                  </a:lnTo>
                  <a:lnTo>
                    <a:pt x="34" y="54"/>
                  </a:lnTo>
                  <a:lnTo>
                    <a:pt x="34" y="54"/>
                  </a:lnTo>
                  <a:lnTo>
                    <a:pt x="25" y="103"/>
                  </a:lnTo>
                  <a:lnTo>
                    <a:pt x="25" y="103"/>
                  </a:lnTo>
                  <a:lnTo>
                    <a:pt x="23" y="116"/>
                  </a:lnTo>
                  <a:lnTo>
                    <a:pt x="19" y="129"/>
                  </a:lnTo>
                  <a:lnTo>
                    <a:pt x="10" y="156"/>
                  </a:lnTo>
                  <a:lnTo>
                    <a:pt x="3" y="181"/>
                  </a:lnTo>
                  <a:lnTo>
                    <a:pt x="1" y="195"/>
                  </a:lnTo>
                  <a:lnTo>
                    <a:pt x="0" y="208"/>
                  </a:lnTo>
                  <a:lnTo>
                    <a:pt x="0" y="208"/>
                  </a:lnTo>
                  <a:lnTo>
                    <a:pt x="0" y="210"/>
                  </a:lnTo>
                  <a:lnTo>
                    <a:pt x="1" y="211"/>
                  </a:lnTo>
                  <a:lnTo>
                    <a:pt x="2" y="212"/>
                  </a:lnTo>
                  <a:lnTo>
                    <a:pt x="4" y="212"/>
                  </a:lnTo>
                  <a:lnTo>
                    <a:pt x="6" y="212"/>
                  </a:lnTo>
                  <a:lnTo>
                    <a:pt x="7" y="211"/>
                  </a:lnTo>
                  <a:lnTo>
                    <a:pt x="8" y="210"/>
                  </a:lnTo>
                  <a:lnTo>
                    <a:pt x="9" y="208"/>
                  </a:lnTo>
                  <a:lnTo>
                    <a:pt x="9" y="208"/>
                  </a:lnTo>
                  <a:lnTo>
                    <a:pt x="10" y="200"/>
                  </a:lnTo>
                  <a:lnTo>
                    <a:pt x="11" y="192"/>
                  </a:lnTo>
                  <a:lnTo>
                    <a:pt x="15" y="176"/>
                  </a:lnTo>
                  <a:lnTo>
                    <a:pt x="26" y="144"/>
                  </a:lnTo>
                  <a:lnTo>
                    <a:pt x="26" y="144"/>
                  </a:lnTo>
                  <a:lnTo>
                    <a:pt x="29" y="131"/>
                  </a:lnTo>
                  <a:lnTo>
                    <a:pt x="32" y="117"/>
                  </a:lnTo>
                  <a:lnTo>
                    <a:pt x="37" y="91"/>
                  </a:lnTo>
                  <a:lnTo>
                    <a:pt x="37" y="91"/>
                  </a:lnTo>
                  <a:lnTo>
                    <a:pt x="41" y="67"/>
                  </a:lnTo>
                  <a:lnTo>
                    <a:pt x="46" y="42"/>
                  </a:lnTo>
                  <a:lnTo>
                    <a:pt x="46" y="42"/>
                  </a:lnTo>
                  <a:lnTo>
                    <a:pt x="50" y="33"/>
                  </a:lnTo>
                  <a:lnTo>
                    <a:pt x="55" y="23"/>
                  </a:lnTo>
                  <a:lnTo>
                    <a:pt x="59" y="14"/>
                  </a:lnTo>
                  <a:lnTo>
                    <a:pt x="60" y="9"/>
                  </a:lnTo>
                  <a:lnTo>
                    <a:pt x="61" y="4"/>
                  </a:lnTo>
                  <a:lnTo>
                    <a:pt x="61" y="4"/>
                  </a:lnTo>
                  <a:lnTo>
                    <a:pt x="61" y="3"/>
                  </a:lnTo>
                  <a:lnTo>
                    <a:pt x="60" y="1"/>
                  </a:lnTo>
                  <a:lnTo>
                    <a:pt x="59" y="0"/>
                  </a:lnTo>
                  <a:lnTo>
                    <a:pt x="57" y="0"/>
                  </a:lnTo>
                  <a:lnTo>
                    <a:pt x="54" y="1"/>
                  </a:lnTo>
                  <a:lnTo>
                    <a:pt x="53" y="3"/>
                  </a:lnTo>
                  <a:lnTo>
                    <a:pt x="52" y="4"/>
                  </a:lnTo>
                  <a:lnTo>
                    <a:pt x="52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1" name="Freeform 171"/>
            <p:cNvSpPr/>
            <p:nvPr/>
          </p:nvSpPr>
          <p:spPr bwMode="auto">
            <a:xfrm>
              <a:off x="4357688" y="2209800"/>
              <a:ext cx="36513" cy="90488"/>
            </a:xfrm>
            <a:custGeom>
              <a:avLst/>
              <a:gdLst/>
              <a:ahLst/>
              <a:cxnLst>
                <a:cxn ang="0">
                  <a:pos x="60" y="1"/>
                </a:cxn>
                <a:cxn ang="0">
                  <a:pos x="60" y="1"/>
                </a:cxn>
                <a:cxn ang="0">
                  <a:pos x="51" y="10"/>
                </a:cxn>
                <a:cxn ang="0">
                  <a:pos x="43" y="22"/>
                </a:cxn>
                <a:cxn ang="0">
                  <a:pos x="37" y="34"/>
                </a:cxn>
                <a:cxn ang="0">
                  <a:pos x="33" y="48"/>
                </a:cxn>
                <a:cxn ang="0">
                  <a:pos x="29" y="61"/>
                </a:cxn>
                <a:cxn ang="0">
                  <a:pos x="25" y="75"/>
                </a:cxn>
                <a:cxn ang="0">
                  <a:pos x="20" y="100"/>
                </a:cxn>
                <a:cxn ang="0">
                  <a:pos x="20" y="100"/>
                </a:cxn>
                <a:cxn ang="0">
                  <a:pos x="15" y="115"/>
                </a:cxn>
                <a:cxn ang="0">
                  <a:pos x="6" y="135"/>
                </a:cxn>
                <a:cxn ang="0">
                  <a:pos x="3" y="147"/>
                </a:cxn>
                <a:cxn ang="0">
                  <a:pos x="0" y="156"/>
                </a:cxn>
                <a:cxn ang="0">
                  <a:pos x="0" y="164"/>
                </a:cxn>
                <a:cxn ang="0">
                  <a:pos x="1" y="166"/>
                </a:cxn>
                <a:cxn ang="0">
                  <a:pos x="3" y="170"/>
                </a:cxn>
                <a:cxn ang="0">
                  <a:pos x="3" y="170"/>
                </a:cxn>
                <a:cxn ang="0">
                  <a:pos x="4" y="170"/>
                </a:cxn>
                <a:cxn ang="0">
                  <a:pos x="6" y="171"/>
                </a:cxn>
                <a:cxn ang="0">
                  <a:pos x="9" y="169"/>
                </a:cxn>
                <a:cxn ang="0">
                  <a:pos x="10" y="167"/>
                </a:cxn>
                <a:cxn ang="0">
                  <a:pos x="11" y="165"/>
                </a:cxn>
                <a:cxn ang="0">
                  <a:pos x="10" y="164"/>
                </a:cxn>
                <a:cxn ang="0">
                  <a:pos x="9" y="162"/>
                </a:cxn>
                <a:cxn ang="0">
                  <a:pos x="9" y="162"/>
                </a:cxn>
                <a:cxn ang="0">
                  <a:pos x="10" y="159"/>
                </a:cxn>
                <a:cxn ang="0">
                  <a:pos x="14" y="152"/>
                </a:cxn>
                <a:cxn ang="0">
                  <a:pos x="18" y="138"/>
                </a:cxn>
                <a:cxn ang="0">
                  <a:pos x="18" y="138"/>
                </a:cxn>
                <a:cxn ang="0">
                  <a:pos x="24" y="119"/>
                </a:cxn>
                <a:cxn ang="0">
                  <a:pos x="29" y="100"/>
                </a:cxn>
                <a:cxn ang="0">
                  <a:pos x="29" y="100"/>
                </a:cxn>
                <a:cxn ang="0">
                  <a:pos x="34" y="76"/>
                </a:cxn>
                <a:cxn ang="0">
                  <a:pos x="38" y="63"/>
                </a:cxn>
                <a:cxn ang="0">
                  <a:pos x="41" y="51"/>
                </a:cxn>
                <a:cxn ang="0">
                  <a:pos x="47" y="38"/>
                </a:cxn>
                <a:cxn ang="0">
                  <a:pos x="52" y="27"/>
                </a:cxn>
                <a:cxn ang="0">
                  <a:pos x="58" y="17"/>
                </a:cxn>
                <a:cxn ang="0">
                  <a:pos x="66" y="7"/>
                </a:cxn>
                <a:cxn ang="0">
                  <a:pos x="66" y="7"/>
                </a:cxn>
                <a:cxn ang="0">
                  <a:pos x="67" y="6"/>
                </a:cxn>
                <a:cxn ang="0">
                  <a:pos x="68" y="4"/>
                </a:cxn>
                <a:cxn ang="0">
                  <a:pos x="67" y="3"/>
                </a:cxn>
                <a:cxn ang="0">
                  <a:pos x="66" y="1"/>
                </a:cxn>
                <a:cxn ang="0">
                  <a:pos x="65" y="0"/>
                </a:cxn>
                <a:cxn ang="0">
                  <a:pos x="63" y="0"/>
                </a:cxn>
                <a:cxn ang="0">
                  <a:pos x="61" y="0"/>
                </a:cxn>
                <a:cxn ang="0">
                  <a:pos x="60" y="1"/>
                </a:cxn>
                <a:cxn ang="0">
                  <a:pos x="60" y="1"/>
                </a:cxn>
              </a:cxnLst>
              <a:rect l="0" t="0" r="r" b="b"/>
              <a:pathLst>
                <a:path w="68" h="171">
                  <a:moveTo>
                    <a:pt x="60" y="1"/>
                  </a:moveTo>
                  <a:lnTo>
                    <a:pt x="60" y="1"/>
                  </a:lnTo>
                  <a:lnTo>
                    <a:pt x="51" y="10"/>
                  </a:lnTo>
                  <a:lnTo>
                    <a:pt x="43" y="22"/>
                  </a:lnTo>
                  <a:lnTo>
                    <a:pt x="37" y="34"/>
                  </a:lnTo>
                  <a:lnTo>
                    <a:pt x="33" y="48"/>
                  </a:lnTo>
                  <a:lnTo>
                    <a:pt x="29" y="61"/>
                  </a:lnTo>
                  <a:lnTo>
                    <a:pt x="25" y="75"/>
                  </a:lnTo>
                  <a:lnTo>
                    <a:pt x="20" y="100"/>
                  </a:lnTo>
                  <a:lnTo>
                    <a:pt x="20" y="100"/>
                  </a:lnTo>
                  <a:lnTo>
                    <a:pt x="15" y="115"/>
                  </a:lnTo>
                  <a:lnTo>
                    <a:pt x="6" y="135"/>
                  </a:lnTo>
                  <a:lnTo>
                    <a:pt x="3" y="147"/>
                  </a:lnTo>
                  <a:lnTo>
                    <a:pt x="0" y="156"/>
                  </a:lnTo>
                  <a:lnTo>
                    <a:pt x="0" y="164"/>
                  </a:lnTo>
                  <a:lnTo>
                    <a:pt x="1" y="166"/>
                  </a:lnTo>
                  <a:lnTo>
                    <a:pt x="3" y="170"/>
                  </a:lnTo>
                  <a:lnTo>
                    <a:pt x="3" y="170"/>
                  </a:lnTo>
                  <a:lnTo>
                    <a:pt x="4" y="170"/>
                  </a:lnTo>
                  <a:lnTo>
                    <a:pt x="6" y="171"/>
                  </a:lnTo>
                  <a:lnTo>
                    <a:pt x="9" y="169"/>
                  </a:lnTo>
                  <a:lnTo>
                    <a:pt x="10" y="167"/>
                  </a:lnTo>
                  <a:lnTo>
                    <a:pt x="11" y="165"/>
                  </a:lnTo>
                  <a:lnTo>
                    <a:pt x="10" y="164"/>
                  </a:lnTo>
                  <a:lnTo>
                    <a:pt x="9" y="162"/>
                  </a:lnTo>
                  <a:lnTo>
                    <a:pt x="9" y="162"/>
                  </a:lnTo>
                  <a:lnTo>
                    <a:pt x="10" y="159"/>
                  </a:lnTo>
                  <a:lnTo>
                    <a:pt x="14" y="152"/>
                  </a:lnTo>
                  <a:lnTo>
                    <a:pt x="18" y="138"/>
                  </a:lnTo>
                  <a:lnTo>
                    <a:pt x="18" y="138"/>
                  </a:lnTo>
                  <a:lnTo>
                    <a:pt x="24" y="119"/>
                  </a:lnTo>
                  <a:lnTo>
                    <a:pt x="29" y="100"/>
                  </a:lnTo>
                  <a:lnTo>
                    <a:pt x="29" y="100"/>
                  </a:lnTo>
                  <a:lnTo>
                    <a:pt x="34" y="76"/>
                  </a:lnTo>
                  <a:lnTo>
                    <a:pt x="38" y="63"/>
                  </a:lnTo>
                  <a:lnTo>
                    <a:pt x="41" y="51"/>
                  </a:lnTo>
                  <a:lnTo>
                    <a:pt x="47" y="38"/>
                  </a:lnTo>
                  <a:lnTo>
                    <a:pt x="52" y="27"/>
                  </a:lnTo>
                  <a:lnTo>
                    <a:pt x="58" y="17"/>
                  </a:lnTo>
                  <a:lnTo>
                    <a:pt x="66" y="7"/>
                  </a:lnTo>
                  <a:lnTo>
                    <a:pt x="66" y="7"/>
                  </a:lnTo>
                  <a:lnTo>
                    <a:pt x="67" y="6"/>
                  </a:lnTo>
                  <a:lnTo>
                    <a:pt x="68" y="4"/>
                  </a:lnTo>
                  <a:lnTo>
                    <a:pt x="67" y="3"/>
                  </a:lnTo>
                  <a:lnTo>
                    <a:pt x="66" y="1"/>
                  </a:lnTo>
                  <a:lnTo>
                    <a:pt x="65" y="0"/>
                  </a:lnTo>
                  <a:lnTo>
                    <a:pt x="63" y="0"/>
                  </a:lnTo>
                  <a:lnTo>
                    <a:pt x="61" y="0"/>
                  </a:lnTo>
                  <a:lnTo>
                    <a:pt x="60" y="1"/>
                  </a:lnTo>
                  <a:lnTo>
                    <a:pt x="60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2" name="Freeform 172"/>
            <p:cNvSpPr/>
            <p:nvPr/>
          </p:nvSpPr>
          <p:spPr bwMode="auto">
            <a:xfrm>
              <a:off x="4383088" y="2219325"/>
              <a:ext cx="33338" cy="63500"/>
            </a:xfrm>
            <a:custGeom>
              <a:avLst/>
              <a:gdLst/>
              <a:ahLst/>
              <a:cxnLst>
                <a:cxn ang="0">
                  <a:pos x="55" y="0"/>
                </a:cxn>
                <a:cxn ang="0">
                  <a:pos x="55" y="0"/>
                </a:cxn>
                <a:cxn ang="0">
                  <a:pos x="50" y="2"/>
                </a:cxn>
                <a:cxn ang="0">
                  <a:pos x="46" y="5"/>
                </a:cxn>
                <a:cxn ang="0">
                  <a:pos x="42" y="8"/>
                </a:cxn>
                <a:cxn ang="0">
                  <a:pos x="39" y="11"/>
                </a:cxn>
                <a:cxn ang="0">
                  <a:pos x="33" y="19"/>
                </a:cxn>
                <a:cxn ang="0">
                  <a:pos x="29" y="30"/>
                </a:cxn>
                <a:cxn ang="0">
                  <a:pos x="29" y="30"/>
                </a:cxn>
                <a:cxn ang="0">
                  <a:pos x="13" y="70"/>
                </a:cxn>
                <a:cxn ang="0">
                  <a:pos x="6" y="91"/>
                </a:cxn>
                <a:cxn ang="0">
                  <a:pos x="0" y="112"/>
                </a:cxn>
                <a:cxn ang="0">
                  <a:pos x="0" y="112"/>
                </a:cxn>
                <a:cxn ang="0">
                  <a:pos x="0" y="114"/>
                </a:cxn>
                <a:cxn ang="0">
                  <a:pos x="1" y="116"/>
                </a:cxn>
                <a:cxn ang="0">
                  <a:pos x="2" y="118"/>
                </a:cxn>
                <a:cxn ang="0">
                  <a:pos x="4" y="118"/>
                </a:cxn>
                <a:cxn ang="0">
                  <a:pos x="6" y="119"/>
                </a:cxn>
                <a:cxn ang="0">
                  <a:pos x="7" y="118"/>
                </a:cxn>
                <a:cxn ang="0">
                  <a:pos x="8" y="116"/>
                </a:cxn>
                <a:cxn ang="0">
                  <a:pos x="9" y="114"/>
                </a:cxn>
                <a:cxn ang="0">
                  <a:pos x="9" y="114"/>
                </a:cxn>
                <a:cxn ang="0">
                  <a:pos x="13" y="100"/>
                </a:cxn>
                <a:cxn ang="0">
                  <a:pos x="17" y="84"/>
                </a:cxn>
                <a:cxn ang="0">
                  <a:pos x="23" y="70"/>
                </a:cxn>
                <a:cxn ang="0">
                  <a:pos x="30" y="56"/>
                </a:cxn>
                <a:cxn ang="0">
                  <a:pos x="30" y="56"/>
                </a:cxn>
                <a:cxn ang="0">
                  <a:pos x="34" y="42"/>
                </a:cxn>
                <a:cxn ang="0">
                  <a:pos x="39" y="29"/>
                </a:cxn>
                <a:cxn ang="0">
                  <a:pos x="42" y="22"/>
                </a:cxn>
                <a:cxn ang="0">
                  <a:pos x="46" y="17"/>
                </a:cxn>
                <a:cxn ang="0">
                  <a:pos x="51" y="12"/>
                </a:cxn>
                <a:cxn ang="0">
                  <a:pos x="57" y="9"/>
                </a:cxn>
                <a:cxn ang="0">
                  <a:pos x="57" y="9"/>
                </a:cxn>
                <a:cxn ang="0">
                  <a:pos x="60" y="8"/>
                </a:cxn>
                <a:cxn ang="0">
                  <a:pos x="61" y="7"/>
                </a:cxn>
                <a:cxn ang="0">
                  <a:pos x="62" y="5"/>
                </a:cxn>
                <a:cxn ang="0">
                  <a:pos x="61" y="3"/>
                </a:cxn>
                <a:cxn ang="0">
                  <a:pos x="61" y="2"/>
                </a:cxn>
                <a:cxn ang="0">
                  <a:pos x="60" y="0"/>
                </a:cxn>
                <a:cxn ang="0">
                  <a:pos x="57" y="0"/>
                </a:cxn>
                <a:cxn ang="0">
                  <a:pos x="55" y="0"/>
                </a:cxn>
                <a:cxn ang="0">
                  <a:pos x="55" y="0"/>
                </a:cxn>
              </a:cxnLst>
              <a:rect l="0" t="0" r="r" b="b"/>
              <a:pathLst>
                <a:path w="62" h="119">
                  <a:moveTo>
                    <a:pt x="55" y="0"/>
                  </a:moveTo>
                  <a:lnTo>
                    <a:pt x="55" y="0"/>
                  </a:lnTo>
                  <a:lnTo>
                    <a:pt x="50" y="2"/>
                  </a:lnTo>
                  <a:lnTo>
                    <a:pt x="46" y="5"/>
                  </a:lnTo>
                  <a:lnTo>
                    <a:pt x="42" y="8"/>
                  </a:lnTo>
                  <a:lnTo>
                    <a:pt x="39" y="11"/>
                  </a:lnTo>
                  <a:lnTo>
                    <a:pt x="33" y="19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13" y="70"/>
                  </a:lnTo>
                  <a:lnTo>
                    <a:pt x="6" y="91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14"/>
                  </a:lnTo>
                  <a:lnTo>
                    <a:pt x="1" y="116"/>
                  </a:lnTo>
                  <a:lnTo>
                    <a:pt x="2" y="118"/>
                  </a:lnTo>
                  <a:lnTo>
                    <a:pt x="4" y="118"/>
                  </a:lnTo>
                  <a:lnTo>
                    <a:pt x="6" y="119"/>
                  </a:lnTo>
                  <a:lnTo>
                    <a:pt x="7" y="118"/>
                  </a:lnTo>
                  <a:lnTo>
                    <a:pt x="8" y="116"/>
                  </a:lnTo>
                  <a:lnTo>
                    <a:pt x="9" y="114"/>
                  </a:lnTo>
                  <a:lnTo>
                    <a:pt x="9" y="114"/>
                  </a:lnTo>
                  <a:lnTo>
                    <a:pt x="13" y="100"/>
                  </a:lnTo>
                  <a:lnTo>
                    <a:pt x="17" y="84"/>
                  </a:lnTo>
                  <a:lnTo>
                    <a:pt x="23" y="70"/>
                  </a:lnTo>
                  <a:lnTo>
                    <a:pt x="30" y="56"/>
                  </a:lnTo>
                  <a:lnTo>
                    <a:pt x="30" y="56"/>
                  </a:lnTo>
                  <a:lnTo>
                    <a:pt x="34" y="42"/>
                  </a:lnTo>
                  <a:lnTo>
                    <a:pt x="39" y="29"/>
                  </a:lnTo>
                  <a:lnTo>
                    <a:pt x="42" y="22"/>
                  </a:lnTo>
                  <a:lnTo>
                    <a:pt x="46" y="17"/>
                  </a:lnTo>
                  <a:lnTo>
                    <a:pt x="51" y="12"/>
                  </a:lnTo>
                  <a:lnTo>
                    <a:pt x="57" y="9"/>
                  </a:lnTo>
                  <a:lnTo>
                    <a:pt x="57" y="9"/>
                  </a:lnTo>
                  <a:lnTo>
                    <a:pt x="60" y="8"/>
                  </a:lnTo>
                  <a:lnTo>
                    <a:pt x="61" y="7"/>
                  </a:lnTo>
                  <a:lnTo>
                    <a:pt x="62" y="5"/>
                  </a:lnTo>
                  <a:lnTo>
                    <a:pt x="61" y="3"/>
                  </a:lnTo>
                  <a:lnTo>
                    <a:pt x="61" y="2"/>
                  </a:lnTo>
                  <a:lnTo>
                    <a:pt x="60" y="0"/>
                  </a:lnTo>
                  <a:lnTo>
                    <a:pt x="57" y="0"/>
                  </a:lnTo>
                  <a:lnTo>
                    <a:pt x="55" y="0"/>
                  </a:lnTo>
                  <a:lnTo>
                    <a:pt x="55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3" name="Freeform 173"/>
            <p:cNvSpPr/>
            <p:nvPr/>
          </p:nvSpPr>
          <p:spPr bwMode="auto">
            <a:xfrm>
              <a:off x="4403725" y="2228850"/>
              <a:ext cx="17463" cy="52388"/>
            </a:xfrm>
            <a:custGeom>
              <a:avLst/>
              <a:gdLst/>
              <a:ahLst/>
              <a:cxnLst>
                <a:cxn ang="0">
                  <a:pos x="27" y="1"/>
                </a:cxn>
                <a:cxn ang="0">
                  <a:pos x="27" y="1"/>
                </a:cxn>
                <a:cxn ang="0">
                  <a:pos x="24" y="2"/>
                </a:cxn>
                <a:cxn ang="0">
                  <a:pos x="22" y="6"/>
                </a:cxn>
                <a:cxn ang="0">
                  <a:pos x="17" y="12"/>
                </a:cxn>
                <a:cxn ang="0">
                  <a:pos x="15" y="20"/>
                </a:cxn>
                <a:cxn ang="0">
                  <a:pos x="14" y="27"/>
                </a:cxn>
                <a:cxn ang="0">
                  <a:pos x="14" y="27"/>
                </a:cxn>
                <a:cxn ang="0">
                  <a:pos x="12" y="45"/>
                </a:cxn>
                <a:cxn ang="0">
                  <a:pos x="10" y="61"/>
                </a:cxn>
                <a:cxn ang="0">
                  <a:pos x="6" y="78"/>
                </a:cxn>
                <a:cxn ang="0">
                  <a:pos x="0" y="94"/>
                </a:cxn>
                <a:cxn ang="0">
                  <a:pos x="0" y="94"/>
                </a:cxn>
                <a:cxn ang="0">
                  <a:pos x="0" y="96"/>
                </a:cxn>
                <a:cxn ang="0">
                  <a:pos x="0" y="97"/>
                </a:cxn>
                <a:cxn ang="0">
                  <a:pos x="1" y="100"/>
                </a:cxn>
                <a:cxn ang="0">
                  <a:pos x="3" y="100"/>
                </a:cxn>
                <a:cxn ang="0">
                  <a:pos x="6" y="100"/>
                </a:cxn>
                <a:cxn ang="0">
                  <a:pos x="8" y="98"/>
                </a:cxn>
                <a:cxn ang="0">
                  <a:pos x="9" y="96"/>
                </a:cxn>
                <a:cxn ang="0">
                  <a:pos x="9" y="96"/>
                </a:cxn>
                <a:cxn ang="0">
                  <a:pos x="13" y="85"/>
                </a:cxn>
                <a:cxn ang="0">
                  <a:pos x="15" y="80"/>
                </a:cxn>
                <a:cxn ang="0">
                  <a:pos x="18" y="75"/>
                </a:cxn>
                <a:cxn ang="0">
                  <a:pos x="18" y="75"/>
                </a:cxn>
                <a:cxn ang="0">
                  <a:pos x="19" y="72"/>
                </a:cxn>
                <a:cxn ang="0">
                  <a:pos x="21" y="69"/>
                </a:cxn>
                <a:cxn ang="0">
                  <a:pos x="21" y="62"/>
                </a:cxn>
                <a:cxn ang="0">
                  <a:pos x="22" y="49"/>
                </a:cxn>
                <a:cxn ang="0">
                  <a:pos x="22" y="49"/>
                </a:cxn>
                <a:cxn ang="0">
                  <a:pos x="23" y="28"/>
                </a:cxn>
                <a:cxn ang="0">
                  <a:pos x="24" y="22"/>
                </a:cxn>
                <a:cxn ang="0">
                  <a:pos x="25" y="17"/>
                </a:cxn>
                <a:cxn ang="0">
                  <a:pos x="27" y="13"/>
                </a:cxn>
                <a:cxn ang="0">
                  <a:pos x="30" y="10"/>
                </a:cxn>
                <a:cxn ang="0">
                  <a:pos x="30" y="10"/>
                </a:cxn>
                <a:cxn ang="0">
                  <a:pos x="31" y="9"/>
                </a:cxn>
                <a:cxn ang="0">
                  <a:pos x="32" y="8"/>
                </a:cxn>
                <a:cxn ang="0">
                  <a:pos x="33" y="3"/>
                </a:cxn>
                <a:cxn ang="0">
                  <a:pos x="32" y="2"/>
                </a:cxn>
                <a:cxn ang="0">
                  <a:pos x="31" y="1"/>
                </a:cxn>
                <a:cxn ang="0">
                  <a:pos x="29" y="0"/>
                </a:cxn>
                <a:cxn ang="0">
                  <a:pos x="27" y="1"/>
                </a:cxn>
                <a:cxn ang="0">
                  <a:pos x="27" y="1"/>
                </a:cxn>
              </a:cxnLst>
              <a:rect l="0" t="0" r="r" b="b"/>
              <a:pathLst>
                <a:path w="33" h="100">
                  <a:moveTo>
                    <a:pt x="27" y="1"/>
                  </a:moveTo>
                  <a:lnTo>
                    <a:pt x="27" y="1"/>
                  </a:lnTo>
                  <a:lnTo>
                    <a:pt x="24" y="2"/>
                  </a:lnTo>
                  <a:lnTo>
                    <a:pt x="22" y="6"/>
                  </a:lnTo>
                  <a:lnTo>
                    <a:pt x="17" y="12"/>
                  </a:lnTo>
                  <a:lnTo>
                    <a:pt x="15" y="20"/>
                  </a:lnTo>
                  <a:lnTo>
                    <a:pt x="14" y="27"/>
                  </a:lnTo>
                  <a:lnTo>
                    <a:pt x="14" y="27"/>
                  </a:lnTo>
                  <a:lnTo>
                    <a:pt x="12" y="45"/>
                  </a:lnTo>
                  <a:lnTo>
                    <a:pt x="10" y="61"/>
                  </a:lnTo>
                  <a:lnTo>
                    <a:pt x="6" y="78"/>
                  </a:lnTo>
                  <a:lnTo>
                    <a:pt x="0" y="94"/>
                  </a:lnTo>
                  <a:lnTo>
                    <a:pt x="0" y="94"/>
                  </a:lnTo>
                  <a:lnTo>
                    <a:pt x="0" y="96"/>
                  </a:lnTo>
                  <a:lnTo>
                    <a:pt x="0" y="97"/>
                  </a:lnTo>
                  <a:lnTo>
                    <a:pt x="1" y="100"/>
                  </a:lnTo>
                  <a:lnTo>
                    <a:pt x="3" y="100"/>
                  </a:lnTo>
                  <a:lnTo>
                    <a:pt x="6" y="100"/>
                  </a:lnTo>
                  <a:lnTo>
                    <a:pt x="8" y="98"/>
                  </a:lnTo>
                  <a:lnTo>
                    <a:pt x="9" y="96"/>
                  </a:lnTo>
                  <a:lnTo>
                    <a:pt x="9" y="96"/>
                  </a:lnTo>
                  <a:lnTo>
                    <a:pt x="13" y="85"/>
                  </a:lnTo>
                  <a:lnTo>
                    <a:pt x="15" y="80"/>
                  </a:lnTo>
                  <a:lnTo>
                    <a:pt x="18" y="75"/>
                  </a:lnTo>
                  <a:lnTo>
                    <a:pt x="18" y="75"/>
                  </a:lnTo>
                  <a:lnTo>
                    <a:pt x="19" y="72"/>
                  </a:lnTo>
                  <a:lnTo>
                    <a:pt x="21" y="69"/>
                  </a:lnTo>
                  <a:lnTo>
                    <a:pt x="21" y="62"/>
                  </a:lnTo>
                  <a:lnTo>
                    <a:pt x="22" y="49"/>
                  </a:lnTo>
                  <a:lnTo>
                    <a:pt x="22" y="49"/>
                  </a:lnTo>
                  <a:lnTo>
                    <a:pt x="23" y="28"/>
                  </a:lnTo>
                  <a:lnTo>
                    <a:pt x="24" y="22"/>
                  </a:lnTo>
                  <a:lnTo>
                    <a:pt x="25" y="17"/>
                  </a:lnTo>
                  <a:lnTo>
                    <a:pt x="27" y="13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31" y="9"/>
                  </a:lnTo>
                  <a:lnTo>
                    <a:pt x="32" y="8"/>
                  </a:lnTo>
                  <a:lnTo>
                    <a:pt x="33" y="3"/>
                  </a:lnTo>
                  <a:lnTo>
                    <a:pt x="32" y="2"/>
                  </a:lnTo>
                  <a:lnTo>
                    <a:pt x="31" y="1"/>
                  </a:lnTo>
                  <a:lnTo>
                    <a:pt x="29" y="0"/>
                  </a:lnTo>
                  <a:lnTo>
                    <a:pt x="27" y="1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4" name="Freeform 174"/>
            <p:cNvSpPr/>
            <p:nvPr/>
          </p:nvSpPr>
          <p:spPr bwMode="auto">
            <a:xfrm>
              <a:off x="4340225" y="2436813"/>
              <a:ext cx="4763" cy="4286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76"/>
                </a:cxn>
                <a:cxn ang="0">
                  <a:pos x="0" y="76"/>
                </a:cxn>
                <a:cxn ang="0">
                  <a:pos x="1" y="78"/>
                </a:cxn>
                <a:cxn ang="0">
                  <a:pos x="2" y="79"/>
                </a:cxn>
                <a:cxn ang="0">
                  <a:pos x="3" y="80"/>
                </a:cxn>
                <a:cxn ang="0">
                  <a:pos x="5" y="80"/>
                </a:cxn>
                <a:cxn ang="0">
                  <a:pos x="6" y="80"/>
                </a:cxn>
                <a:cxn ang="0">
                  <a:pos x="8" y="79"/>
                </a:cxn>
                <a:cxn ang="0">
                  <a:pos x="9" y="78"/>
                </a:cxn>
                <a:cxn ang="0">
                  <a:pos x="9" y="76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2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2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80">
                  <a:moveTo>
                    <a:pt x="0" y="5"/>
                  </a:moveTo>
                  <a:lnTo>
                    <a:pt x="0" y="76"/>
                  </a:lnTo>
                  <a:lnTo>
                    <a:pt x="0" y="76"/>
                  </a:lnTo>
                  <a:lnTo>
                    <a:pt x="1" y="78"/>
                  </a:lnTo>
                  <a:lnTo>
                    <a:pt x="2" y="79"/>
                  </a:lnTo>
                  <a:lnTo>
                    <a:pt x="3" y="80"/>
                  </a:lnTo>
                  <a:lnTo>
                    <a:pt x="5" y="80"/>
                  </a:lnTo>
                  <a:lnTo>
                    <a:pt x="6" y="80"/>
                  </a:lnTo>
                  <a:lnTo>
                    <a:pt x="8" y="79"/>
                  </a:lnTo>
                  <a:lnTo>
                    <a:pt x="9" y="78"/>
                  </a:lnTo>
                  <a:lnTo>
                    <a:pt x="9" y="76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2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2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5" name="Freeform 175"/>
            <p:cNvSpPr/>
            <p:nvPr/>
          </p:nvSpPr>
          <p:spPr bwMode="auto">
            <a:xfrm>
              <a:off x="4370388" y="2460625"/>
              <a:ext cx="11113" cy="65088"/>
            </a:xfrm>
            <a:custGeom>
              <a:avLst/>
              <a:gdLst/>
              <a:ahLst/>
              <a:cxnLst>
                <a:cxn ang="0">
                  <a:pos x="12" y="2"/>
                </a:cxn>
                <a:cxn ang="0">
                  <a:pos x="12" y="2"/>
                </a:cxn>
                <a:cxn ang="0">
                  <a:pos x="9" y="9"/>
                </a:cxn>
                <a:cxn ang="0">
                  <a:pos x="7" y="15"/>
                </a:cxn>
                <a:cxn ang="0">
                  <a:pos x="3" y="29"/>
                </a:cxn>
                <a:cxn ang="0">
                  <a:pos x="1" y="44"/>
                </a:cxn>
                <a:cxn ang="0">
                  <a:pos x="0" y="59"/>
                </a:cxn>
                <a:cxn ang="0">
                  <a:pos x="1" y="90"/>
                </a:cxn>
                <a:cxn ang="0">
                  <a:pos x="2" y="118"/>
                </a:cxn>
                <a:cxn ang="0">
                  <a:pos x="2" y="118"/>
                </a:cxn>
                <a:cxn ang="0">
                  <a:pos x="3" y="120"/>
                </a:cxn>
                <a:cxn ang="0">
                  <a:pos x="4" y="122"/>
                </a:cxn>
                <a:cxn ang="0">
                  <a:pos x="5" y="123"/>
                </a:cxn>
                <a:cxn ang="0">
                  <a:pos x="7" y="123"/>
                </a:cxn>
                <a:cxn ang="0">
                  <a:pos x="9" y="123"/>
                </a:cxn>
                <a:cxn ang="0">
                  <a:pos x="10" y="122"/>
                </a:cxn>
                <a:cxn ang="0">
                  <a:pos x="11" y="120"/>
                </a:cxn>
                <a:cxn ang="0">
                  <a:pos x="11" y="118"/>
                </a:cxn>
                <a:cxn ang="0">
                  <a:pos x="11" y="118"/>
                </a:cxn>
                <a:cxn ang="0">
                  <a:pos x="10" y="91"/>
                </a:cxn>
                <a:cxn ang="0">
                  <a:pos x="10" y="61"/>
                </a:cxn>
                <a:cxn ang="0">
                  <a:pos x="10" y="47"/>
                </a:cxn>
                <a:cxn ang="0">
                  <a:pos x="12" y="32"/>
                </a:cxn>
                <a:cxn ang="0">
                  <a:pos x="15" y="19"/>
                </a:cxn>
                <a:cxn ang="0">
                  <a:pos x="17" y="13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22" y="5"/>
                </a:cxn>
                <a:cxn ang="0">
                  <a:pos x="20" y="3"/>
                </a:cxn>
                <a:cxn ang="0">
                  <a:pos x="19" y="1"/>
                </a:cxn>
                <a:cxn ang="0">
                  <a:pos x="18" y="0"/>
                </a:cxn>
                <a:cxn ang="0">
                  <a:pos x="17" y="0"/>
                </a:cxn>
                <a:cxn ang="0">
                  <a:pos x="15" y="0"/>
                </a:cxn>
                <a:cxn ang="0">
                  <a:pos x="13" y="0"/>
                </a:cxn>
                <a:cxn ang="0">
                  <a:pos x="12" y="2"/>
                </a:cxn>
                <a:cxn ang="0">
                  <a:pos x="12" y="2"/>
                </a:cxn>
              </a:cxnLst>
              <a:rect l="0" t="0" r="r" b="b"/>
              <a:pathLst>
                <a:path w="22" h="123">
                  <a:moveTo>
                    <a:pt x="12" y="2"/>
                  </a:moveTo>
                  <a:lnTo>
                    <a:pt x="12" y="2"/>
                  </a:lnTo>
                  <a:lnTo>
                    <a:pt x="9" y="9"/>
                  </a:lnTo>
                  <a:lnTo>
                    <a:pt x="7" y="15"/>
                  </a:lnTo>
                  <a:lnTo>
                    <a:pt x="3" y="29"/>
                  </a:lnTo>
                  <a:lnTo>
                    <a:pt x="1" y="44"/>
                  </a:lnTo>
                  <a:lnTo>
                    <a:pt x="0" y="59"/>
                  </a:lnTo>
                  <a:lnTo>
                    <a:pt x="1" y="90"/>
                  </a:lnTo>
                  <a:lnTo>
                    <a:pt x="2" y="118"/>
                  </a:lnTo>
                  <a:lnTo>
                    <a:pt x="2" y="118"/>
                  </a:lnTo>
                  <a:lnTo>
                    <a:pt x="3" y="120"/>
                  </a:lnTo>
                  <a:lnTo>
                    <a:pt x="4" y="122"/>
                  </a:lnTo>
                  <a:lnTo>
                    <a:pt x="5" y="123"/>
                  </a:lnTo>
                  <a:lnTo>
                    <a:pt x="7" y="123"/>
                  </a:lnTo>
                  <a:lnTo>
                    <a:pt x="9" y="123"/>
                  </a:lnTo>
                  <a:lnTo>
                    <a:pt x="10" y="122"/>
                  </a:lnTo>
                  <a:lnTo>
                    <a:pt x="11" y="120"/>
                  </a:lnTo>
                  <a:lnTo>
                    <a:pt x="11" y="118"/>
                  </a:lnTo>
                  <a:lnTo>
                    <a:pt x="11" y="118"/>
                  </a:lnTo>
                  <a:lnTo>
                    <a:pt x="10" y="91"/>
                  </a:lnTo>
                  <a:lnTo>
                    <a:pt x="10" y="61"/>
                  </a:lnTo>
                  <a:lnTo>
                    <a:pt x="10" y="47"/>
                  </a:lnTo>
                  <a:lnTo>
                    <a:pt x="12" y="32"/>
                  </a:lnTo>
                  <a:lnTo>
                    <a:pt x="15" y="19"/>
                  </a:lnTo>
                  <a:lnTo>
                    <a:pt x="17" y="13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22" y="5"/>
                  </a:lnTo>
                  <a:lnTo>
                    <a:pt x="20" y="3"/>
                  </a:lnTo>
                  <a:lnTo>
                    <a:pt x="19" y="1"/>
                  </a:lnTo>
                  <a:lnTo>
                    <a:pt x="18" y="0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2" y="2"/>
                  </a:lnTo>
                  <a:lnTo>
                    <a:pt x="1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6" name="Freeform 176"/>
            <p:cNvSpPr/>
            <p:nvPr/>
          </p:nvSpPr>
          <p:spPr bwMode="auto">
            <a:xfrm>
              <a:off x="4395788" y="2492375"/>
              <a:ext cx="7938" cy="55563"/>
            </a:xfrm>
            <a:custGeom>
              <a:avLst/>
              <a:gdLst/>
              <a:ahLst/>
              <a:cxnLst>
                <a:cxn ang="0">
                  <a:pos x="6" y="5"/>
                </a:cxn>
                <a:cxn ang="0">
                  <a:pos x="6" y="5"/>
                </a:cxn>
                <a:cxn ang="0">
                  <a:pos x="5" y="29"/>
                </a:cxn>
                <a:cxn ang="0">
                  <a:pos x="2" y="53"/>
                </a:cxn>
                <a:cxn ang="0">
                  <a:pos x="1" y="77"/>
                </a:cxn>
                <a:cxn ang="0">
                  <a:pos x="0" y="100"/>
                </a:cxn>
                <a:cxn ang="0">
                  <a:pos x="0" y="100"/>
                </a:cxn>
                <a:cxn ang="0">
                  <a:pos x="1" y="102"/>
                </a:cxn>
                <a:cxn ang="0">
                  <a:pos x="2" y="104"/>
                </a:cxn>
                <a:cxn ang="0">
                  <a:pos x="4" y="105"/>
                </a:cxn>
                <a:cxn ang="0">
                  <a:pos x="6" y="105"/>
                </a:cxn>
                <a:cxn ang="0">
                  <a:pos x="7" y="105"/>
                </a:cxn>
                <a:cxn ang="0">
                  <a:pos x="9" y="104"/>
                </a:cxn>
                <a:cxn ang="0">
                  <a:pos x="10" y="102"/>
                </a:cxn>
                <a:cxn ang="0">
                  <a:pos x="10" y="100"/>
                </a:cxn>
                <a:cxn ang="0">
                  <a:pos x="10" y="100"/>
                </a:cxn>
                <a:cxn ang="0">
                  <a:pos x="11" y="77"/>
                </a:cxn>
                <a:cxn ang="0">
                  <a:pos x="13" y="53"/>
                </a:cxn>
                <a:cxn ang="0">
                  <a:pos x="14" y="29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4" y="2"/>
                </a:cxn>
                <a:cxn ang="0">
                  <a:pos x="12" y="1"/>
                </a:cxn>
                <a:cxn ang="0">
                  <a:pos x="10" y="0"/>
                </a:cxn>
                <a:cxn ang="0">
                  <a:pos x="9" y="1"/>
                </a:cxn>
                <a:cxn ang="0">
                  <a:pos x="7" y="2"/>
                </a:cxn>
                <a:cxn ang="0">
                  <a:pos x="6" y="3"/>
                </a:cxn>
                <a:cxn ang="0">
                  <a:pos x="6" y="5"/>
                </a:cxn>
                <a:cxn ang="0">
                  <a:pos x="6" y="5"/>
                </a:cxn>
              </a:cxnLst>
              <a:rect l="0" t="0" r="r" b="b"/>
              <a:pathLst>
                <a:path w="15" h="105">
                  <a:moveTo>
                    <a:pt x="6" y="5"/>
                  </a:moveTo>
                  <a:lnTo>
                    <a:pt x="6" y="5"/>
                  </a:lnTo>
                  <a:lnTo>
                    <a:pt x="5" y="29"/>
                  </a:lnTo>
                  <a:lnTo>
                    <a:pt x="2" y="53"/>
                  </a:lnTo>
                  <a:lnTo>
                    <a:pt x="1" y="77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1" y="102"/>
                  </a:lnTo>
                  <a:lnTo>
                    <a:pt x="2" y="104"/>
                  </a:lnTo>
                  <a:lnTo>
                    <a:pt x="4" y="105"/>
                  </a:lnTo>
                  <a:lnTo>
                    <a:pt x="6" y="105"/>
                  </a:lnTo>
                  <a:lnTo>
                    <a:pt x="7" y="105"/>
                  </a:lnTo>
                  <a:lnTo>
                    <a:pt x="9" y="104"/>
                  </a:lnTo>
                  <a:lnTo>
                    <a:pt x="10" y="102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1" y="77"/>
                  </a:lnTo>
                  <a:lnTo>
                    <a:pt x="13" y="53"/>
                  </a:lnTo>
                  <a:lnTo>
                    <a:pt x="14" y="29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4" y="2"/>
                  </a:lnTo>
                  <a:lnTo>
                    <a:pt x="12" y="1"/>
                  </a:lnTo>
                  <a:lnTo>
                    <a:pt x="10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6" y="3"/>
                  </a:lnTo>
                  <a:lnTo>
                    <a:pt x="6" y="5"/>
                  </a:lnTo>
                  <a:lnTo>
                    <a:pt x="6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7" name="Freeform 177"/>
            <p:cNvSpPr/>
            <p:nvPr/>
          </p:nvSpPr>
          <p:spPr bwMode="auto">
            <a:xfrm>
              <a:off x="4424363" y="2520950"/>
              <a:ext cx="4763" cy="71438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132"/>
                </a:cxn>
                <a:cxn ang="0">
                  <a:pos x="0" y="132"/>
                </a:cxn>
                <a:cxn ang="0">
                  <a:pos x="0" y="134"/>
                </a:cxn>
                <a:cxn ang="0">
                  <a:pos x="1" y="136"/>
                </a:cxn>
                <a:cxn ang="0">
                  <a:pos x="3" y="136"/>
                </a:cxn>
                <a:cxn ang="0">
                  <a:pos x="4" y="137"/>
                </a:cxn>
                <a:cxn ang="0">
                  <a:pos x="6" y="136"/>
                </a:cxn>
                <a:cxn ang="0">
                  <a:pos x="7" y="136"/>
                </a:cxn>
                <a:cxn ang="0">
                  <a:pos x="8" y="134"/>
                </a:cxn>
                <a:cxn ang="0">
                  <a:pos x="9" y="132"/>
                </a:cxn>
                <a:cxn ang="0">
                  <a:pos x="9" y="4"/>
                </a:cxn>
                <a:cxn ang="0">
                  <a:pos x="9" y="4"/>
                </a:cxn>
                <a:cxn ang="0">
                  <a:pos x="8" y="2"/>
                </a:cxn>
                <a:cxn ang="0">
                  <a:pos x="7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9" h="137">
                  <a:moveTo>
                    <a:pt x="0" y="4"/>
                  </a:moveTo>
                  <a:lnTo>
                    <a:pt x="0" y="132"/>
                  </a:lnTo>
                  <a:lnTo>
                    <a:pt x="0" y="132"/>
                  </a:lnTo>
                  <a:lnTo>
                    <a:pt x="0" y="134"/>
                  </a:lnTo>
                  <a:lnTo>
                    <a:pt x="1" y="136"/>
                  </a:lnTo>
                  <a:lnTo>
                    <a:pt x="3" y="136"/>
                  </a:lnTo>
                  <a:lnTo>
                    <a:pt x="4" y="137"/>
                  </a:lnTo>
                  <a:lnTo>
                    <a:pt x="6" y="136"/>
                  </a:lnTo>
                  <a:lnTo>
                    <a:pt x="7" y="136"/>
                  </a:lnTo>
                  <a:lnTo>
                    <a:pt x="8" y="134"/>
                  </a:lnTo>
                  <a:lnTo>
                    <a:pt x="9" y="132"/>
                  </a:lnTo>
                  <a:lnTo>
                    <a:pt x="9" y="4"/>
                  </a:lnTo>
                  <a:lnTo>
                    <a:pt x="9" y="4"/>
                  </a:lnTo>
                  <a:lnTo>
                    <a:pt x="8" y="2"/>
                  </a:lnTo>
                  <a:lnTo>
                    <a:pt x="7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8" name="Freeform 178"/>
            <p:cNvSpPr/>
            <p:nvPr/>
          </p:nvSpPr>
          <p:spPr bwMode="auto">
            <a:xfrm>
              <a:off x="4451350" y="2547938"/>
              <a:ext cx="7938" cy="68263"/>
            </a:xfrm>
            <a:custGeom>
              <a:avLst/>
              <a:gdLst/>
              <a:ahLst/>
              <a:cxnLst>
                <a:cxn ang="0">
                  <a:pos x="5" y="5"/>
                </a:cxn>
                <a:cxn ang="0">
                  <a:pos x="5" y="5"/>
                </a:cxn>
                <a:cxn ang="0">
                  <a:pos x="2" y="33"/>
                </a:cxn>
                <a:cxn ang="0">
                  <a:pos x="1" y="47"/>
                </a:cxn>
                <a:cxn ang="0">
                  <a:pos x="0" y="62"/>
                </a:cxn>
                <a:cxn ang="0">
                  <a:pos x="0" y="124"/>
                </a:cxn>
                <a:cxn ang="0">
                  <a:pos x="0" y="124"/>
                </a:cxn>
                <a:cxn ang="0">
                  <a:pos x="1" y="126"/>
                </a:cxn>
                <a:cxn ang="0">
                  <a:pos x="2" y="127"/>
                </a:cxn>
                <a:cxn ang="0">
                  <a:pos x="3" y="128"/>
                </a:cxn>
                <a:cxn ang="0">
                  <a:pos x="5" y="128"/>
                </a:cxn>
                <a:cxn ang="0">
                  <a:pos x="6" y="128"/>
                </a:cxn>
                <a:cxn ang="0">
                  <a:pos x="8" y="127"/>
                </a:cxn>
                <a:cxn ang="0">
                  <a:pos x="9" y="126"/>
                </a:cxn>
                <a:cxn ang="0">
                  <a:pos x="9" y="124"/>
                </a:cxn>
                <a:cxn ang="0">
                  <a:pos x="9" y="69"/>
                </a:cxn>
                <a:cxn ang="0">
                  <a:pos x="9" y="69"/>
                </a:cxn>
                <a:cxn ang="0">
                  <a:pos x="10" y="52"/>
                </a:cxn>
                <a:cxn ang="0">
                  <a:pos x="11" y="37"/>
                </a:cxn>
                <a:cxn ang="0">
                  <a:pos x="14" y="5"/>
                </a:cxn>
                <a:cxn ang="0">
                  <a:pos x="14" y="5"/>
                </a:cxn>
                <a:cxn ang="0">
                  <a:pos x="14" y="3"/>
                </a:cxn>
                <a:cxn ang="0">
                  <a:pos x="13" y="2"/>
                </a:cxn>
                <a:cxn ang="0">
                  <a:pos x="11" y="1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5" y="3"/>
                </a:cxn>
                <a:cxn ang="0">
                  <a:pos x="5" y="5"/>
                </a:cxn>
                <a:cxn ang="0">
                  <a:pos x="5" y="5"/>
                </a:cxn>
              </a:cxnLst>
              <a:rect l="0" t="0" r="r" b="b"/>
              <a:pathLst>
                <a:path w="14" h="128">
                  <a:moveTo>
                    <a:pt x="5" y="5"/>
                  </a:moveTo>
                  <a:lnTo>
                    <a:pt x="5" y="5"/>
                  </a:lnTo>
                  <a:lnTo>
                    <a:pt x="2" y="33"/>
                  </a:lnTo>
                  <a:lnTo>
                    <a:pt x="1" y="47"/>
                  </a:lnTo>
                  <a:lnTo>
                    <a:pt x="0" y="62"/>
                  </a:lnTo>
                  <a:lnTo>
                    <a:pt x="0" y="124"/>
                  </a:lnTo>
                  <a:lnTo>
                    <a:pt x="0" y="124"/>
                  </a:lnTo>
                  <a:lnTo>
                    <a:pt x="1" y="126"/>
                  </a:lnTo>
                  <a:lnTo>
                    <a:pt x="2" y="127"/>
                  </a:lnTo>
                  <a:lnTo>
                    <a:pt x="3" y="128"/>
                  </a:lnTo>
                  <a:lnTo>
                    <a:pt x="5" y="128"/>
                  </a:lnTo>
                  <a:lnTo>
                    <a:pt x="6" y="128"/>
                  </a:lnTo>
                  <a:lnTo>
                    <a:pt x="8" y="127"/>
                  </a:lnTo>
                  <a:lnTo>
                    <a:pt x="9" y="126"/>
                  </a:lnTo>
                  <a:lnTo>
                    <a:pt x="9" y="124"/>
                  </a:lnTo>
                  <a:lnTo>
                    <a:pt x="9" y="69"/>
                  </a:lnTo>
                  <a:lnTo>
                    <a:pt x="9" y="69"/>
                  </a:lnTo>
                  <a:lnTo>
                    <a:pt x="10" y="52"/>
                  </a:lnTo>
                  <a:lnTo>
                    <a:pt x="11" y="37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3"/>
                  </a:lnTo>
                  <a:lnTo>
                    <a:pt x="13" y="2"/>
                  </a:lnTo>
                  <a:lnTo>
                    <a:pt x="11" y="1"/>
                  </a:lnTo>
                  <a:lnTo>
                    <a:pt x="10" y="0"/>
                  </a:lnTo>
                  <a:lnTo>
                    <a:pt x="6" y="2"/>
                  </a:lnTo>
                  <a:lnTo>
                    <a:pt x="5" y="3"/>
                  </a:lnTo>
                  <a:lnTo>
                    <a:pt x="5" y="5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9" name="Freeform 179"/>
            <p:cNvSpPr/>
            <p:nvPr/>
          </p:nvSpPr>
          <p:spPr bwMode="auto">
            <a:xfrm>
              <a:off x="4478338" y="2578100"/>
              <a:ext cx="6350" cy="5556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00"/>
                </a:cxn>
                <a:cxn ang="0">
                  <a:pos x="0" y="100"/>
                </a:cxn>
                <a:cxn ang="0">
                  <a:pos x="0" y="102"/>
                </a:cxn>
                <a:cxn ang="0">
                  <a:pos x="1" y="103"/>
                </a:cxn>
                <a:cxn ang="0">
                  <a:pos x="4" y="104"/>
                </a:cxn>
                <a:cxn ang="0">
                  <a:pos x="5" y="104"/>
                </a:cxn>
                <a:cxn ang="0">
                  <a:pos x="7" y="104"/>
                </a:cxn>
                <a:cxn ang="0">
                  <a:pos x="8" y="103"/>
                </a:cxn>
                <a:cxn ang="0">
                  <a:pos x="9" y="102"/>
                </a:cxn>
                <a:cxn ang="0">
                  <a:pos x="10" y="100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4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10" h="104">
                  <a:moveTo>
                    <a:pt x="0" y="5"/>
                  </a:moveTo>
                  <a:lnTo>
                    <a:pt x="0" y="100"/>
                  </a:lnTo>
                  <a:lnTo>
                    <a:pt x="0" y="100"/>
                  </a:lnTo>
                  <a:lnTo>
                    <a:pt x="0" y="102"/>
                  </a:lnTo>
                  <a:lnTo>
                    <a:pt x="1" y="103"/>
                  </a:lnTo>
                  <a:lnTo>
                    <a:pt x="4" y="104"/>
                  </a:lnTo>
                  <a:lnTo>
                    <a:pt x="5" y="104"/>
                  </a:lnTo>
                  <a:lnTo>
                    <a:pt x="7" y="104"/>
                  </a:lnTo>
                  <a:lnTo>
                    <a:pt x="8" y="103"/>
                  </a:lnTo>
                  <a:lnTo>
                    <a:pt x="9" y="102"/>
                  </a:lnTo>
                  <a:lnTo>
                    <a:pt x="10" y="100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9" y="2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4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0" name="Freeform 180"/>
            <p:cNvSpPr/>
            <p:nvPr/>
          </p:nvSpPr>
          <p:spPr bwMode="auto">
            <a:xfrm>
              <a:off x="4500563" y="2608263"/>
              <a:ext cx="7938" cy="49213"/>
            </a:xfrm>
            <a:custGeom>
              <a:avLst/>
              <a:gdLst/>
              <a:ahLst/>
              <a:cxnLst>
                <a:cxn ang="0">
                  <a:pos x="15" y="88"/>
                </a:cxn>
                <a:cxn ang="0">
                  <a:pos x="15" y="88"/>
                </a:cxn>
                <a:cxn ang="0">
                  <a:pos x="12" y="79"/>
                </a:cxn>
                <a:cxn ang="0">
                  <a:pos x="10" y="68"/>
                </a:cxn>
                <a:cxn ang="0">
                  <a:pos x="9" y="57"/>
                </a:cxn>
                <a:cxn ang="0">
                  <a:pos x="9" y="47"/>
                </a:cxn>
                <a:cxn ang="0">
                  <a:pos x="9" y="25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9" y="1"/>
                </a:cxn>
                <a:cxn ang="0">
                  <a:pos x="7" y="0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0" y="26"/>
                </a:cxn>
                <a:cxn ang="0">
                  <a:pos x="0" y="48"/>
                </a:cxn>
                <a:cxn ang="0">
                  <a:pos x="0" y="59"/>
                </a:cxn>
                <a:cxn ang="0">
                  <a:pos x="1" y="69"/>
                </a:cxn>
                <a:cxn ang="0">
                  <a:pos x="3" y="81"/>
                </a:cxn>
                <a:cxn ang="0">
                  <a:pos x="6" y="91"/>
                </a:cxn>
                <a:cxn ang="0">
                  <a:pos x="6" y="91"/>
                </a:cxn>
                <a:cxn ang="0">
                  <a:pos x="7" y="93"/>
                </a:cxn>
                <a:cxn ang="0">
                  <a:pos x="8" y="94"/>
                </a:cxn>
                <a:cxn ang="0">
                  <a:pos x="10" y="94"/>
                </a:cxn>
                <a:cxn ang="0">
                  <a:pos x="12" y="94"/>
                </a:cxn>
                <a:cxn ang="0">
                  <a:pos x="13" y="93"/>
                </a:cxn>
                <a:cxn ang="0">
                  <a:pos x="14" y="92"/>
                </a:cxn>
                <a:cxn ang="0">
                  <a:pos x="15" y="90"/>
                </a:cxn>
                <a:cxn ang="0">
                  <a:pos x="15" y="88"/>
                </a:cxn>
                <a:cxn ang="0">
                  <a:pos x="15" y="88"/>
                </a:cxn>
              </a:cxnLst>
              <a:rect l="0" t="0" r="r" b="b"/>
              <a:pathLst>
                <a:path w="15" h="94">
                  <a:moveTo>
                    <a:pt x="15" y="88"/>
                  </a:moveTo>
                  <a:lnTo>
                    <a:pt x="15" y="88"/>
                  </a:lnTo>
                  <a:lnTo>
                    <a:pt x="12" y="79"/>
                  </a:lnTo>
                  <a:lnTo>
                    <a:pt x="10" y="68"/>
                  </a:lnTo>
                  <a:lnTo>
                    <a:pt x="9" y="57"/>
                  </a:lnTo>
                  <a:lnTo>
                    <a:pt x="9" y="47"/>
                  </a:lnTo>
                  <a:lnTo>
                    <a:pt x="9" y="25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9" y="1"/>
                  </a:lnTo>
                  <a:lnTo>
                    <a:pt x="7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1" y="4"/>
                  </a:lnTo>
                  <a:lnTo>
                    <a:pt x="1" y="4"/>
                  </a:lnTo>
                  <a:lnTo>
                    <a:pt x="0" y="26"/>
                  </a:lnTo>
                  <a:lnTo>
                    <a:pt x="0" y="48"/>
                  </a:lnTo>
                  <a:lnTo>
                    <a:pt x="0" y="59"/>
                  </a:lnTo>
                  <a:lnTo>
                    <a:pt x="1" y="69"/>
                  </a:lnTo>
                  <a:lnTo>
                    <a:pt x="3" y="81"/>
                  </a:lnTo>
                  <a:lnTo>
                    <a:pt x="6" y="91"/>
                  </a:lnTo>
                  <a:lnTo>
                    <a:pt x="6" y="91"/>
                  </a:lnTo>
                  <a:lnTo>
                    <a:pt x="7" y="93"/>
                  </a:lnTo>
                  <a:lnTo>
                    <a:pt x="8" y="94"/>
                  </a:lnTo>
                  <a:lnTo>
                    <a:pt x="10" y="94"/>
                  </a:lnTo>
                  <a:lnTo>
                    <a:pt x="12" y="94"/>
                  </a:lnTo>
                  <a:lnTo>
                    <a:pt x="13" y="93"/>
                  </a:lnTo>
                  <a:lnTo>
                    <a:pt x="14" y="92"/>
                  </a:lnTo>
                  <a:lnTo>
                    <a:pt x="15" y="90"/>
                  </a:lnTo>
                  <a:lnTo>
                    <a:pt x="15" y="88"/>
                  </a:lnTo>
                  <a:lnTo>
                    <a:pt x="15" y="8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1" name="Freeform 181"/>
            <p:cNvSpPr/>
            <p:nvPr/>
          </p:nvSpPr>
          <p:spPr bwMode="auto">
            <a:xfrm>
              <a:off x="4529138" y="2622550"/>
              <a:ext cx="7938" cy="63500"/>
            </a:xfrm>
            <a:custGeom>
              <a:avLst/>
              <a:gdLst/>
              <a:ahLst/>
              <a:cxnLst>
                <a:cxn ang="0">
                  <a:pos x="6" y="5"/>
                </a:cxn>
                <a:cxn ang="0">
                  <a:pos x="6" y="5"/>
                </a:cxn>
                <a:cxn ang="0">
                  <a:pos x="5" y="18"/>
                </a:cxn>
                <a:cxn ang="0">
                  <a:pos x="3" y="31"/>
                </a:cxn>
                <a:cxn ang="0">
                  <a:pos x="1" y="43"/>
                </a:cxn>
                <a:cxn ang="0">
                  <a:pos x="0" y="57"/>
                </a:cxn>
                <a:cxn ang="0">
                  <a:pos x="0" y="57"/>
                </a:cxn>
                <a:cxn ang="0">
                  <a:pos x="0" y="86"/>
                </a:cxn>
                <a:cxn ang="0">
                  <a:pos x="0" y="114"/>
                </a:cxn>
                <a:cxn ang="0">
                  <a:pos x="0" y="114"/>
                </a:cxn>
                <a:cxn ang="0">
                  <a:pos x="1" y="116"/>
                </a:cxn>
                <a:cxn ang="0">
                  <a:pos x="2" y="117"/>
                </a:cxn>
                <a:cxn ang="0">
                  <a:pos x="3" y="118"/>
                </a:cxn>
                <a:cxn ang="0">
                  <a:pos x="6" y="119"/>
                </a:cxn>
                <a:cxn ang="0">
                  <a:pos x="8" y="118"/>
                </a:cxn>
                <a:cxn ang="0">
                  <a:pos x="9" y="117"/>
                </a:cxn>
                <a:cxn ang="0">
                  <a:pos x="10" y="116"/>
                </a:cxn>
                <a:cxn ang="0">
                  <a:pos x="11" y="114"/>
                </a:cxn>
                <a:cxn ang="0">
                  <a:pos x="11" y="57"/>
                </a:cxn>
                <a:cxn ang="0">
                  <a:pos x="11" y="57"/>
                </a:cxn>
                <a:cxn ang="0">
                  <a:pos x="11" y="43"/>
                </a:cxn>
                <a:cxn ang="0">
                  <a:pos x="13" y="31"/>
                </a:cxn>
                <a:cxn ang="0">
                  <a:pos x="14" y="18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4" y="1"/>
                </a:cxn>
                <a:cxn ang="0">
                  <a:pos x="12" y="0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8" y="1"/>
                </a:cxn>
                <a:cxn ang="0">
                  <a:pos x="6" y="3"/>
                </a:cxn>
                <a:cxn ang="0">
                  <a:pos x="6" y="5"/>
                </a:cxn>
                <a:cxn ang="0">
                  <a:pos x="6" y="5"/>
                </a:cxn>
              </a:cxnLst>
              <a:rect l="0" t="0" r="r" b="b"/>
              <a:pathLst>
                <a:path w="15" h="119">
                  <a:moveTo>
                    <a:pt x="6" y="5"/>
                  </a:moveTo>
                  <a:lnTo>
                    <a:pt x="6" y="5"/>
                  </a:lnTo>
                  <a:lnTo>
                    <a:pt x="5" y="18"/>
                  </a:lnTo>
                  <a:lnTo>
                    <a:pt x="3" y="31"/>
                  </a:lnTo>
                  <a:lnTo>
                    <a:pt x="1" y="43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86"/>
                  </a:lnTo>
                  <a:lnTo>
                    <a:pt x="0" y="114"/>
                  </a:lnTo>
                  <a:lnTo>
                    <a:pt x="0" y="114"/>
                  </a:lnTo>
                  <a:lnTo>
                    <a:pt x="1" y="116"/>
                  </a:lnTo>
                  <a:lnTo>
                    <a:pt x="2" y="117"/>
                  </a:lnTo>
                  <a:lnTo>
                    <a:pt x="3" y="118"/>
                  </a:lnTo>
                  <a:lnTo>
                    <a:pt x="6" y="119"/>
                  </a:lnTo>
                  <a:lnTo>
                    <a:pt x="8" y="118"/>
                  </a:lnTo>
                  <a:lnTo>
                    <a:pt x="9" y="117"/>
                  </a:lnTo>
                  <a:lnTo>
                    <a:pt x="10" y="116"/>
                  </a:lnTo>
                  <a:lnTo>
                    <a:pt x="11" y="114"/>
                  </a:lnTo>
                  <a:lnTo>
                    <a:pt x="11" y="57"/>
                  </a:lnTo>
                  <a:lnTo>
                    <a:pt x="11" y="57"/>
                  </a:lnTo>
                  <a:lnTo>
                    <a:pt x="11" y="43"/>
                  </a:lnTo>
                  <a:lnTo>
                    <a:pt x="13" y="31"/>
                  </a:lnTo>
                  <a:lnTo>
                    <a:pt x="14" y="18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4" y="1"/>
                  </a:lnTo>
                  <a:lnTo>
                    <a:pt x="12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8" y="1"/>
                  </a:lnTo>
                  <a:lnTo>
                    <a:pt x="6" y="3"/>
                  </a:lnTo>
                  <a:lnTo>
                    <a:pt x="6" y="5"/>
                  </a:lnTo>
                  <a:lnTo>
                    <a:pt x="6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2" name="Freeform 182"/>
            <p:cNvSpPr/>
            <p:nvPr/>
          </p:nvSpPr>
          <p:spPr bwMode="auto">
            <a:xfrm>
              <a:off x="4551363" y="2652713"/>
              <a:ext cx="4763" cy="55563"/>
            </a:xfrm>
            <a:custGeom>
              <a:avLst/>
              <a:gdLst/>
              <a:ahLst/>
              <a:cxnLst>
                <a:cxn ang="0">
                  <a:pos x="11" y="5"/>
                </a:cxn>
                <a:cxn ang="0">
                  <a:pos x="11" y="5"/>
                </a:cxn>
                <a:cxn ang="0">
                  <a:pos x="11" y="3"/>
                </a:cxn>
                <a:cxn ang="0">
                  <a:pos x="10" y="1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3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0" y="53"/>
                </a:cxn>
                <a:cxn ang="0">
                  <a:pos x="0" y="75"/>
                </a:cxn>
                <a:cxn ang="0">
                  <a:pos x="2" y="99"/>
                </a:cxn>
                <a:cxn ang="0">
                  <a:pos x="2" y="99"/>
                </a:cxn>
                <a:cxn ang="0">
                  <a:pos x="2" y="101"/>
                </a:cxn>
                <a:cxn ang="0">
                  <a:pos x="4" y="103"/>
                </a:cxn>
                <a:cxn ang="0">
                  <a:pos x="7" y="104"/>
                </a:cxn>
                <a:cxn ang="0">
                  <a:pos x="9" y="104"/>
                </a:cxn>
                <a:cxn ang="0">
                  <a:pos x="10" y="103"/>
                </a:cxn>
                <a:cxn ang="0">
                  <a:pos x="11" y="101"/>
                </a:cxn>
                <a:cxn ang="0">
                  <a:pos x="11" y="99"/>
                </a:cxn>
                <a:cxn ang="0">
                  <a:pos x="11" y="99"/>
                </a:cxn>
                <a:cxn ang="0">
                  <a:pos x="9" y="75"/>
                </a:cxn>
                <a:cxn ang="0">
                  <a:pos x="9" y="53"/>
                </a:cxn>
                <a:cxn ang="0">
                  <a:pos x="11" y="5"/>
                </a:cxn>
                <a:cxn ang="0">
                  <a:pos x="11" y="5"/>
                </a:cxn>
              </a:cxnLst>
              <a:rect l="0" t="0" r="r" b="b"/>
              <a:pathLst>
                <a:path w="11" h="104">
                  <a:moveTo>
                    <a:pt x="11" y="5"/>
                  </a:moveTo>
                  <a:lnTo>
                    <a:pt x="11" y="5"/>
                  </a:lnTo>
                  <a:lnTo>
                    <a:pt x="11" y="3"/>
                  </a:lnTo>
                  <a:lnTo>
                    <a:pt x="10" y="1"/>
                  </a:lnTo>
                  <a:lnTo>
                    <a:pt x="8" y="0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53"/>
                  </a:lnTo>
                  <a:lnTo>
                    <a:pt x="0" y="75"/>
                  </a:lnTo>
                  <a:lnTo>
                    <a:pt x="2" y="99"/>
                  </a:lnTo>
                  <a:lnTo>
                    <a:pt x="2" y="99"/>
                  </a:lnTo>
                  <a:lnTo>
                    <a:pt x="2" y="101"/>
                  </a:lnTo>
                  <a:lnTo>
                    <a:pt x="4" y="103"/>
                  </a:lnTo>
                  <a:lnTo>
                    <a:pt x="7" y="104"/>
                  </a:lnTo>
                  <a:lnTo>
                    <a:pt x="9" y="104"/>
                  </a:lnTo>
                  <a:lnTo>
                    <a:pt x="10" y="103"/>
                  </a:lnTo>
                  <a:lnTo>
                    <a:pt x="11" y="101"/>
                  </a:lnTo>
                  <a:lnTo>
                    <a:pt x="11" y="99"/>
                  </a:lnTo>
                  <a:lnTo>
                    <a:pt x="11" y="99"/>
                  </a:lnTo>
                  <a:lnTo>
                    <a:pt x="9" y="75"/>
                  </a:lnTo>
                  <a:lnTo>
                    <a:pt x="9" y="53"/>
                  </a:lnTo>
                  <a:lnTo>
                    <a:pt x="11" y="5"/>
                  </a:lnTo>
                  <a:lnTo>
                    <a:pt x="11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3" name="Freeform 183"/>
            <p:cNvSpPr/>
            <p:nvPr/>
          </p:nvSpPr>
          <p:spPr bwMode="auto">
            <a:xfrm>
              <a:off x="4572000" y="2676525"/>
              <a:ext cx="6350" cy="58738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0" y="4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" y="57"/>
                </a:cxn>
                <a:cxn ang="0">
                  <a:pos x="2" y="83"/>
                </a:cxn>
                <a:cxn ang="0">
                  <a:pos x="5" y="109"/>
                </a:cxn>
                <a:cxn ang="0">
                  <a:pos x="5" y="109"/>
                </a:cxn>
                <a:cxn ang="0">
                  <a:pos x="6" y="111"/>
                </a:cxn>
                <a:cxn ang="0">
                  <a:pos x="7" y="112"/>
                </a:cxn>
                <a:cxn ang="0">
                  <a:pos x="10" y="113"/>
                </a:cxn>
                <a:cxn ang="0">
                  <a:pos x="12" y="113"/>
                </a:cxn>
                <a:cxn ang="0">
                  <a:pos x="13" y="112"/>
                </a:cxn>
                <a:cxn ang="0">
                  <a:pos x="14" y="111"/>
                </a:cxn>
                <a:cxn ang="0">
                  <a:pos x="14" y="109"/>
                </a:cxn>
                <a:cxn ang="0">
                  <a:pos x="14" y="109"/>
                </a:cxn>
                <a:cxn ang="0">
                  <a:pos x="12" y="83"/>
                </a:cxn>
                <a:cxn ang="0">
                  <a:pos x="10" y="57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4" h="113">
                  <a:moveTo>
                    <a:pt x="10" y="4"/>
                  </a:moveTo>
                  <a:lnTo>
                    <a:pt x="10" y="4"/>
                  </a:lnTo>
                  <a:lnTo>
                    <a:pt x="9" y="2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57"/>
                  </a:lnTo>
                  <a:lnTo>
                    <a:pt x="2" y="83"/>
                  </a:lnTo>
                  <a:lnTo>
                    <a:pt x="5" y="109"/>
                  </a:lnTo>
                  <a:lnTo>
                    <a:pt x="5" y="109"/>
                  </a:lnTo>
                  <a:lnTo>
                    <a:pt x="6" y="111"/>
                  </a:lnTo>
                  <a:lnTo>
                    <a:pt x="7" y="112"/>
                  </a:lnTo>
                  <a:lnTo>
                    <a:pt x="10" y="113"/>
                  </a:lnTo>
                  <a:lnTo>
                    <a:pt x="12" y="113"/>
                  </a:lnTo>
                  <a:lnTo>
                    <a:pt x="13" y="112"/>
                  </a:lnTo>
                  <a:lnTo>
                    <a:pt x="14" y="111"/>
                  </a:lnTo>
                  <a:lnTo>
                    <a:pt x="14" y="109"/>
                  </a:lnTo>
                  <a:lnTo>
                    <a:pt x="14" y="109"/>
                  </a:lnTo>
                  <a:lnTo>
                    <a:pt x="12" y="83"/>
                  </a:lnTo>
                  <a:lnTo>
                    <a:pt x="10" y="57"/>
                  </a:lnTo>
                  <a:lnTo>
                    <a:pt x="10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4" name="Freeform 184"/>
            <p:cNvSpPr/>
            <p:nvPr/>
          </p:nvSpPr>
          <p:spPr bwMode="auto">
            <a:xfrm>
              <a:off x="4481513" y="2305050"/>
              <a:ext cx="12700" cy="61913"/>
            </a:xfrm>
            <a:custGeom>
              <a:avLst/>
              <a:gdLst/>
              <a:ahLst/>
              <a:cxnLst>
                <a:cxn ang="0">
                  <a:pos x="21" y="109"/>
                </a:cxn>
                <a:cxn ang="0">
                  <a:pos x="21" y="109"/>
                </a:cxn>
                <a:cxn ang="0">
                  <a:pos x="16" y="105"/>
                </a:cxn>
                <a:cxn ang="0">
                  <a:pos x="13" y="101"/>
                </a:cxn>
                <a:cxn ang="0">
                  <a:pos x="11" y="95"/>
                </a:cxn>
                <a:cxn ang="0">
                  <a:pos x="9" y="89"/>
                </a:cxn>
                <a:cxn ang="0">
                  <a:pos x="9" y="76"/>
                </a:cxn>
                <a:cxn ang="0">
                  <a:pos x="9" y="64"/>
                </a:cxn>
                <a:cxn ang="0">
                  <a:pos x="9" y="64"/>
                </a:cxn>
                <a:cxn ang="0">
                  <a:pos x="10" y="34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77"/>
                </a:cxn>
                <a:cxn ang="0">
                  <a:pos x="0" y="77"/>
                </a:cxn>
                <a:cxn ang="0">
                  <a:pos x="0" y="89"/>
                </a:cxn>
                <a:cxn ang="0">
                  <a:pos x="1" y="95"/>
                </a:cxn>
                <a:cxn ang="0">
                  <a:pos x="3" y="100"/>
                </a:cxn>
                <a:cxn ang="0">
                  <a:pos x="5" y="105"/>
                </a:cxn>
                <a:cxn ang="0">
                  <a:pos x="8" y="110"/>
                </a:cxn>
                <a:cxn ang="0">
                  <a:pos x="12" y="115"/>
                </a:cxn>
                <a:cxn ang="0">
                  <a:pos x="16" y="118"/>
                </a:cxn>
                <a:cxn ang="0">
                  <a:pos x="16" y="118"/>
                </a:cxn>
                <a:cxn ang="0">
                  <a:pos x="18" y="119"/>
                </a:cxn>
                <a:cxn ang="0">
                  <a:pos x="20" y="119"/>
                </a:cxn>
                <a:cxn ang="0">
                  <a:pos x="21" y="118"/>
                </a:cxn>
                <a:cxn ang="0">
                  <a:pos x="22" y="117"/>
                </a:cxn>
                <a:cxn ang="0">
                  <a:pos x="23" y="115"/>
                </a:cxn>
                <a:cxn ang="0">
                  <a:pos x="23" y="112"/>
                </a:cxn>
                <a:cxn ang="0">
                  <a:pos x="22" y="111"/>
                </a:cxn>
                <a:cxn ang="0">
                  <a:pos x="21" y="109"/>
                </a:cxn>
                <a:cxn ang="0">
                  <a:pos x="21" y="109"/>
                </a:cxn>
              </a:cxnLst>
              <a:rect l="0" t="0" r="r" b="b"/>
              <a:pathLst>
                <a:path w="23" h="119">
                  <a:moveTo>
                    <a:pt x="21" y="109"/>
                  </a:moveTo>
                  <a:lnTo>
                    <a:pt x="21" y="109"/>
                  </a:lnTo>
                  <a:lnTo>
                    <a:pt x="16" y="105"/>
                  </a:lnTo>
                  <a:lnTo>
                    <a:pt x="13" y="101"/>
                  </a:lnTo>
                  <a:lnTo>
                    <a:pt x="11" y="95"/>
                  </a:lnTo>
                  <a:lnTo>
                    <a:pt x="9" y="89"/>
                  </a:lnTo>
                  <a:lnTo>
                    <a:pt x="9" y="76"/>
                  </a:lnTo>
                  <a:lnTo>
                    <a:pt x="9" y="64"/>
                  </a:lnTo>
                  <a:lnTo>
                    <a:pt x="9" y="64"/>
                  </a:lnTo>
                  <a:lnTo>
                    <a:pt x="10" y="34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89"/>
                  </a:lnTo>
                  <a:lnTo>
                    <a:pt x="1" y="95"/>
                  </a:lnTo>
                  <a:lnTo>
                    <a:pt x="3" y="100"/>
                  </a:lnTo>
                  <a:lnTo>
                    <a:pt x="5" y="105"/>
                  </a:lnTo>
                  <a:lnTo>
                    <a:pt x="8" y="110"/>
                  </a:lnTo>
                  <a:lnTo>
                    <a:pt x="12" y="115"/>
                  </a:lnTo>
                  <a:lnTo>
                    <a:pt x="16" y="118"/>
                  </a:lnTo>
                  <a:lnTo>
                    <a:pt x="16" y="118"/>
                  </a:lnTo>
                  <a:lnTo>
                    <a:pt x="18" y="119"/>
                  </a:lnTo>
                  <a:lnTo>
                    <a:pt x="20" y="119"/>
                  </a:lnTo>
                  <a:lnTo>
                    <a:pt x="21" y="118"/>
                  </a:lnTo>
                  <a:lnTo>
                    <a:pt x="22" y="117"/>
                  </a:lnTo>
                  <a:lnTo>
                    <a:pt x="23" y="115"/>
                  </a:lnTo>
                  <a:lnTo>
                    <a:pt x="23" y="112"/>
                  </a:lnTo>
                  <a:lnTo>
                    <a:pt x="22" y="111"/>
                  </a:lnTo>
                  <a:lnTo>
                    <a:pt x="21" y="109"/>
                  </a:lnTo>
                  <a:lnTo>
                    <a:pt x="21" y="10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5" name="Freeform 185"/>
            <p:cNvSpPr/>
            <p:nvPr/>
          </p:nvSpPr>
          <p:spPr bwMode="auto">
            <a:xfrm>
              <a:off x="4519613" y="2336800"/>
              <a:ext cx="9525" cy="55563"/>
            </a:xfrm>
            <a:custGeom>
              <a:avLst/>
              <a:gdLst/>
              <a:ahLst/>
              <a:cxnLst>
                <a:cxn ang="0">
                  <a:pos x="9" y="3"/>
                </a:cxn>
                <a:cxn ang="0">
                  <a:pos x="9" y="3"/>
                </a:cxn>
                <a:cxn ang="0">
                  <a:pos x="7" y="15"/>
                </a:cxn>
                <a:cxn ang="0">
                  <a:pos x="4" y="27"/>
                </a:cxn>
                <a:cxn ang="0">
                  <a:pos x="2" y="50"/>
                </a:cxn>
                <a:cxn ang="0">
                  <a:pos x="0" y="75"/>
                </a:cxn>
                <a:cxn ang="0">
                  <a:pos x="0" y="99"/>
                </a:cxn>
                <a:cxn ang="0">
                  <a:pos x="0" y="99"/>
                </a:cxn>
                <a:cxn ang="0">
                  <a:pos x="0" y="101"/>
                </a:cxn>
                <a:cxn ang="0">
                  <a:pos x="1" y="102"/>
                </a:cxn>
                <a:cxn ang="0">
                  <a:pos x="3" y="103"/>
                </a:cxn>
                <a:cxn ang="0">
                  <a:pos x="5" y="104"/>
                </a:cxn>
                <a:cxn ang="0">
                  <a:pos x="6" y="103"/>
                </a:cxn>
                <a:cxn ang="0">
                  <a:pos x="8" y="102"/>
                </a:cxn>
                <a:cxn ang="0">
                  <a:pos x="9" y="101"/>
                </a:cxn>
                <a:cxn ang="0">
                  <a:pos x="9" y="99"/>
                </a:cxn>
                <a:cxn ang="0">
                  <a:pos x="9" y="99"/>
                </a:cxn>
                <a:cxn ang="0">
                  <a:pos x="10" y="75"/>
                </a:cxn>
                <a:cxn ang="0">
                  <a:pos x="11" y="52"/>
                </a:cxn>
                <a:cxn ang="0">
                  <a:pos x="13" y="29"/>
                </a:cxn>
                <a:cxn ang="0">
                  <a:pos x="16" y="17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8" y="4"/>
                </a:cxn>
                <a:cxn ang="0">
                  <a:pos x="18" y="2"/>
                </a:cxn>
                <a:cxn ang="0">
                  <a:pos x="17" y="1"/>
                </a:cxn>
                <a:cxn ang="0">
                  <a:pos x="15" y="0"/>
                </a:cxn>
                <a:cxn ang="0">
                  <a:pos x="13" y="0"/>
                </a:cxn>
                <a:cxn ang="0">
                  <a:pos x="12" y="0"/>
                </a:cxn>
                <a:cxn ang="0">
                  <a:pos x="10" y="1"/>
                </a:cxn>
                <a:cxn ang="0">
                  <a:pos x="9" y="3"/>
                </a:cxn>
                <a:cxn ang="0">
                  <a:pos x="9" y="3"/>
                </a:cxn>
              </a:cxnLst>
              <a:rect l="0" t="0" r="r" b="b"/>
              <a:pathLst>
                <a:path w="18" h="104">
                  <a:moveTo>
                    <a:pt x="9" y="3"/>
                  </a:moveTo>
                  <a:lnTo>
                    <a:pt x="9" y="3"/>
                  </a:lnTo>
                  <a:lnTo>
                    <a:pt x="7" y="15"/>
                  </a:lnTo>
                  <a:lnTo>
                    <a:pt x="4" y="27"/>
                  </a:lnTo>
                  <a:lnTo>
                    <a:pt x="2" y="50"/>
                  </a:lnTo>
                  <a:lnTo>
                    <a:pt x="0" y="75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0" y="101"/>
                  </a:lnTo>
                  <a:lnTo>
                    <a:pt x="1" y="102"/>
                  </a:lnTo>
                  <a:lnTo>
                    <a:pt x="3" y="103"/>
                  </a:lnTo>
                  <a:lnTo>
                    <a:pt x="5" y="104"/>
                  </a:lnTo>
                  <a:lnTo>
                    <a:pt x="6" y="103"/>
                  </a:lnTo>
                  <a:lnTo>
                    <a:pt x="8" y="102"/>
                  </a:lnTo>
                  <a:lnTo>
                    <a:pt x="9" y="101"/>
                  </a:lnTo>
                  <a:lnTo>
                    <a:pt x="9" y="99"/>
                  </a:lnTo>
                  <a:lnTo>
                    <a:pt x="9" y="99"/>
                  </a:lnTo>
                  <a:lnTo>
                    <a:pt x="10" y="75"/>
                  </a:lnTo>
                  <a:lnTo>
                    <a:pt x="11" y="52"/>
                  </a:lnTo>
                  <a:lnTo>
                    <a:pt x="13" y="29"/>
                  </a:lnTo>
                  <a:lnTo>
                    <a:pt x="16" y="17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8" y="4"/>
                  </a:lnTo>
                  <a:lnTo>
                    <a:pt x="18" y="2"/>
                  </a:lnTo>
                  <a:lnTo>
                    <a:pt x="17" y="1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9" y="3"/>
                  </a:lnTo>
                  <a:lnTo>
                    <a:pt x="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6" name="Freeform 186"/>
            <p:cNvSpPr/>
            <p:nvPr/>
          </p:nvSpPr>
          <p:spPr bwMode="auto">
            <a:xfrm>
              <a:off x="4543425" y="2370138"/>
              <a:ext cx="7938" cy="71438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5" y="4"/>
                </a:cxn>
                <a:cxn ang="0">
                  <a:pos x="4" y="36"/>
                </a:cxn>
                <a:cxn ang="0">
                  <a:pos x="3" y="68"/>
                </a:cxn>
                <a:cxn ang="0">
                  <a:pos x="1" y="100"/>
                </a:cxn>
                <a:cxn ang="0">
                  <a:pos x="0" y="132"/>
                </a:cxn>
                <a:cxn ang="0">
                  <a:pos x="0" y="132"/>
                </a:cxn>
                <a:cxn ang="0">
                  <a:pos x="0" y="134"/>
                </a:cxn>
                <a:cxn ang="0">
                  <a:pos x="1" y="135"/>
                </a:cxn>
                <a:cxn ang="0">
                  <a:pos x="3" y="136"/>
                </a:cxn>
                <a:cxn ang="0">
                  <a:pos x="4" y="136"/>
                </a:cxn>
                <a:cxn ang="0">
                  <a:pos x="7" y="136"/>
                </a:cxn>
                <a:cxn ang="0">
                  <a:pos x="9" y="135"/>
                </a:cxn>
                <a:cxn ang="0">
                  <a:pos x="10" y="134"/>
                </a:cxn>
                <a:cxn ang="0">
                  <a:pos x="10" y="132"/>
                </a:cxn>
                <a:cxn ang="0">
                  <a:pos x="10" y="132"/>
                </a:cxn>
                <a:cxn ang="0">
                  <a:pos x="11" y="100"/>
                </a:cxn>
                <a:cxn ang="0">
                  <a:pos x="13" y="68"/>
                </a:cxn>
                <a:cxn ang="0">
                  <a:pos x="14" y="36"/>
                </a:cxn>
                <a:cxn ang="0">
                  <a:pos x="15" y="4"/>
                </a:cxn>
                <a:cxn ang="0">
                  <a:pos x="15" y="4"/>
                </a:cxn>
                <a:cxn ang="0">
                  <a:pos x="14" y="2"/>
                </a:cxn>
                <a:cxn ang="0">
                  <a:pos x="13" y="1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7" y="1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5" y="4"/>
                </a:cxn>
              </a:cxnLst>
              <a:rect l="0" t="0" r="r" b="b"/>
              <a:pathLst>
                <a:path w="15" h="136">
                  <a:moveTo>
                    <a:pt x="5" y="4"/>
                  </a:moveTo>
                  <a:lnTo>
                    <a:pt x="5" y="4"/>
                  </a:lnTo>
                  <a:lnTo>
                    <a:pt x="4" y="36"/>
                  </a:lnTo>
                  <a:lnTo>
                    <a:pt x="3" y="68"/>
                  </a:lnTo>
                  <a:lnTo>
                    <a:pt x="1" y="100"/>
                  </a:lnTo>
                  <a:lnTo>
                    <a:pt x="0" y="132"/>
                  </a:lnTo>
                  <a:lnTo>
                    <a:pt x="0" y="132"/>
                  </a:lnTo>
                  <a:lnTo>
                    <a:pt x="0" y="134"/>
                  </a:lnTo>
                  <a:lnTo>
                    <a:pt x="1" y="135"/>
                  </a:lnTo>
                  <a:lnTo>
                    <a:pt x="3" y="136"/>
                  </a:lnTo>
                  <a:lnTo>
                    <a:pt x="4" y="136"/>
                  </a:lnTo>
                  <a:lnTo>
                    <a:pt x="7" y="136"/>
                  </a:lnTo>
                  <a:lnTo>
                    <a:pt x="9" y="135"/>
                  </a:lnTo>
                  <a:lnTo>
                    <a:pt x="10" y="134"/>
                  </a:lnTo>
                  <a:lnTo>
                    <a:pt x="10" y="132"/>
                  </a:lnTo>
                  <a:lnTo>
                    <a:pt x="10" y="132"/>
                  </a:lnTo>
                  <a:lnTo>
                    <a:pt x="11" y="100"/>
                  </a:lnTo>
                  <a:lnTo>
                    <a:pt x="13" y="68"/>
                  </a:lnTo>
                  <a:lnTo>
                    <a:pt x="14" y="36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4" y="2"/>
                  </a:lnTo>
                  <a:lnTo>
                    <a:pt x="13" y="1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7" y="1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7" name="Freeform 187"/>
            <p:cNvSpPr/>
            <p:nvPr/>
          </p:nvSpPr>
          <p:spPr bwMode="auto">
            <a:xfrm>
              <a:off x="4573588" y="2406650"/>
              <a:ext cx="4763" cy="714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28"/>
                </a:cxn>
                <a:cxn ang="0">
                  <a:pos x="0" y="128"/>
                </a:cxn>
                <a:cxn ang="0">
                  <a:pos x="0" y="130"/>
                </a:cxn>
                <a:cxn ang="0">
                  <a:pos x="1" y="131"/>
                </a:cxn>
                <a:cxn ang="0">
                  <a:pos x="3" y="132"/>
                </a:cxn>
                <a:cxn ang="0">
                  <a:pos x="5" y="133"/>
                </a:cxn>
                <a:cxn ang="0">
                  <a:pos x="6" y="132"/>
                </a:cxn>
                <a:cxn ang="0">
                  <a:pos x="8" y="131"/>
                </a:cxn>
                <a:cxn ang="0">
                  <a:pos x="9" y="130"/>
                </a:cxn>
                <a:cxn ang="0">
                  <a:pos x="9" y="128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33">
                  <a:moveTo>
                    <a:pt x="0" y="5"/>
                  </a:moveTo>
                  <a:lnTo>
                    <a:pt x="0" y="128"/>
                  </a:lnTo>
                  <a:lnTo>
                    <a:pt x="0" y="128"/>
                  </a:lnTo>
                  <a:lnTo>
                    <a:pt x="0" y="130"/>
                  </a:lnTo>
                  <a:lnTo>
                    <a:pt x="1" y="131"/>
                  </a:lnTo>
                  <a:lnTo>
                    <a:pt x="3" y="132"/>
                  </a:lnTo>
                  <a:lnTo>
                    <a:pt x="5" y="133"/>
                  </a:lnTo>
                  <a:lnTo>
                    <a:pt x="6" y="132"/>
                  </a:lnTo>
                  <a:lnTo>
                    <a:pt x="8" y="131"/>
                  </a:lnTo>
                  <a:lnTo>
                    <a:pt x="9" y="130"/>
                  </a:lnTo>
                  <a:lnTo>
                    <a:pt x="9" y="128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8" name="Freeform 188"/>
            <p:cNvSpPr/>
            <p:nvPr/>
          </p:nvSpPr>
          <p:spPr bwMode="auto">
            <a:xfrm>
              <a:off x="4602163" y="2432050"/>
              <a:ext cx="4763" cy="6508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18"/>
                </a:cxn>
                <a:cxn ang="0">
                  <a:pos x="0" y="118"/>
                </a:cxn>
                <a:cxn ang="0">
                  <a:pos x="0" y="120"/>
                </a:cxn>
                <a:cxn ang="0">
                  <a:pos x="1" y="121"/>
                </a:cxn>
                <a:cxn ang="0">
                  <a:pos x="2" y="123"/>
                </a:cxn>
                <a:cxn ang="0">
                  <a:pos x="4" y="123"/>
                </a:cxn>
                <a:cxn ang="0">
                  <a:pos x="6" y="123"/>
                </a:cxn>
                <a:cxn ang="0">
                  <a:pos x="7" y="121"/>
                </a:cxn>
                <a:cxn ang="0">
                  <a:pos x="8" y="120"/>
                </a:cxn>
                <a:cxn ang="0">
                  <a:pos x="9" y="118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8" y="3"/>
                </a:cxn>
                <a:cxn ang="0">
                  <a:pos x="7" y="1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2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23">
                  <a:moveTo>
                    <a:pt x="0" y="5"/>
                  </a:moveTo>
                  <a:lnTo>
                    <a:pt x="0" y="118"/>
                  </a:lnTo>
                  <a:lnTo>
                    <a:pt x="0" y="118"/>
                  </a:lnTo>
                  <a:lnTo>
                    <a:pt x="0" y="120"/>
                  </a:lnTo>
                  <a:lnTo>
                    <a:pt x="1" y="121"/>
                  </a:lnTo>
                  <a:lnTo>
                    <a:pt x="2" y="123"/>
                  </a:lnTo>
                  <a:lnTo>
                    <a:pt x="4" y="123"/>
                  </a:lnTo>
                  <a:lnTo>
                    <a:pt x="6" y="123"/>
                  </a:lnTo>
                  <a:lnTo>
                    <a:pt x="7" y="121"/>
                  </a:lnTo>
                  <a:lnTo>
                    <a:pt x="8" y="120"/>
                  </a:lnTo>
                  <a:lnTo>
                    <a:pt x="9" y="118"/>
                  </a:lnTo>
                  <a:lnTo>
                    <a:pt x="9" y="5"/>
                  </a:lnTo>
                  <a:lnTo>
                    <a:pt x="9" y="5"/>
                  </a:lnTo>
                  <a:lnTo>
                    <a:pt x="8" y="3"/>
                  </a:lnTo>
                  <a:lnTo>
                    <a:pt x="7" y="1"/>
                  </a:lnTo>
                  <a:lnTo>
                    <a:pt x="6" y="1"/>
                  </a:lnTo>
                  <a:lnTo>
                    <a:pt x="4" y="0"/>
                  </a:lnTo>
                  <a:lnTo>
                    <a:pt x="2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9" name="Freeform 189"/>
            <p:cNvSpPr/>
            <p:nvPr/>
          </p:nvSpPr>
          <p:spPr bwMode="auto">
            <a:xfrm>
              <a:off x="4624388" y="2457450"/>
              <a:ext cx="4763" cy="6508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19"/>
                </a:cxn>
                <a:cxn ang="0">
                  <a:pos x="0" y="119"/>
                </a:cxn>
                <a:cxn ang="0">
                  <a:pos x="0" y="121"/>
                </a:cxn>
                <a:cxn ang="0">
                  <a:pos x="1" y="122"/>
                </a:cxn>
                <a:cxn ang="0">
                  <a:pos x="3" y="123"/>
                </a:cxn>
                <a:cxn ang="0">
                  <a:pos x="4" y="123"/>
                </a:cxn>
                <a:cxn ang="0">
                  <a:pos x="6" y="123"/>
                </a:cxn>
                <a:cxn ang="0">
                  <a:pos x="8" y="122"/>
                </a:cxn>
                <a:cxn ang="0">
                  <a:pos x="9" y="121"/>
                </a:cxn>
                <a:cxn ang="0">
                  <a:pos x="9" y="119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23">
                  <a:moveTo>
                    <a:pt x="0" y="5"/>
                  </a:moveTo>
                  <a:lnTo>
                    <a:pt x="0" y="119"/>
                  </a:lnTo>
                  <a:lnTo>
                    <a:pt x="0" y="119"/>
                  </a:lnTo>
                  <a:lnTo>
                    <a:pt x="0" y="121"/>
                  </a:lnTo>
                  <a:lnTo>
                    <a:pt x="1" y="122"/>
                  </a:lnTo>
                  <a:lnTo>
                    <a:pt x="3" y="123"/>
                  </a:lnTo>
                  <a:lnTo>
                    <a:pt x="4" y="123"/>
                  </a:lnTo>
                  <a:lnTo>
                    <a:pt x="6" y="123"/>
                  </a:lnTo>
                  <a:lnTo>
                    <a:pt x="8" y="122"/>
                  </a:lnTo>
                  <a:lnTo>
                    <a:pt x="9" y="121"/>
                  </a:lnTo>
                  <a:lnTo>
                    <a:pt x="9" y="119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0" name="Freeform 190"/>
            <p:cNvSpPr/>
            <p:nvPr/>
          </p:nvSpPr>
          <p:spPr bwMode="auto">
            <a:xfrm>
              <a:off x="4651375" y="2482850"/>
              <a:ext cx="7938" cy="73025"/>
            </a:xfrm>
            <a:custGeom>
              <a:avLst/>
              <a:gdLst/>
              <a:ahLst/>
              <a:cxnLst>
                <a:cxn ang="0">
                  <a:pos x="5" y="5"/>
                </a:cxn>
                <a:cxn ang="0">
                  <a:pos x="5" y="5"/>
                </a:cxn>
                <a:cxn ang="0">
                  <a:pos x="2" y="30"/>
                </a:cxn>
                <a:cxn ang="0">
                  <a:pos x="1" y="42"/>
                </a:cxn>
                <a:cxn ang="0">
                  <a:pos x="0" y="55"/>
                </a:cxn>
                <a:cxn ang="0">
                  <a:pos x="0" y="132"/>
                </a:cxn>
                <a:cxn ang="0">
                  <a:pos x="0" y="132"/>
                </a:cxn>
                <a:cxn ang="0">
                  <a:pos x="1" y="134"/>
                </a:cxn>
                <a:cxn ang="0">
                  <a:pos x="2" y="136"/>
                </a:cxn>
                <a:cxn ang="0">
                  <a:pos x="3" y="137"/>
                </a:cxn>
                <a:cxn ang="0">
                  <a:pos x="5" y="137"/>
                </a:cxn>
                <a:cxn ang="0">
                  <a:pos x="7" y="137"/>
                </a:cxn>
                <a:cxn ang="0">
                  <a:pos x="8" y="136"/>
                </a:cxn>
                <a:cxn ang="0">
                  <a:pos x="9" y="134"/>
                </a:cxn>
                <a:cxn ang="0">
                  <a:pos x="10" y="132"/>
                </a:cxn>
                <a:cxn ang="0">
                  <a:pos x="10" y="62"/>
                </a:cxn>
                <a:cxn ang="0">
                  <a:pos x="10" y="62"/>
                </a:cxn>
                <a:cxn ang="0">
                  <a:pos x="10" y="47"/>
                </a:cxn>
                <a:cxn ang="0">
                  <a:pos x="11" y="33"/>
                </a:cxn>
                <a:cxn ang="0">
                  <a:pos x="14" y="5"/>
                </a:cxn>
                <a:cxn ang="0">
                  <a:pos x="14" y="5"/>
                </a:cxn>
                <a:cxn ang="0">
                  <a:pos x="14" y="3"/>
                </a:cxn>
                <a:cxn ang="0">
                  <a:pos x="13" y="1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7" y="1"/>
                </a:cxn>
                <a:cxn ang="0">
                  <a:pos x="6" y="3"/>
                </a:cxn>
                <a:cxn ang="0">
                  <a:pos x="5" y="5"/>
                </a:cxn>
                <a:cxn ang="0">
                  <a:pos x="5" y="5"/>
                </a:cxn>
              </a:cxnLst>
              <a:rect l="0" t="0" r="r" b="b"/>
              <a:pathLst>
                <a:path w="14" h="137">
                  <a:moveTo>
                    <a:pt x="5" y="5"/>
                  </a:moveTo>
                  <a:lnTo>
                    <a:pt x="5" y="5"/>
                  </a:lnTo>
                  <a:lnTo>
                    <a:pt x="2" y="30"/>
                  </a:lnTo>
                  <a:lnTo>
                    <a:pt x="1" y="42"/>
                  </a:lnTo>
                  <a:lnTo>
                    <a:pt x="0" y="55"/>
                  </a:lnTo>
                  <a:lnTo>
                    <a:pt x="0" y="132"/>
                  </a:lnTo>
                  <a:lnTo>
                    <a:pt x="0" y="132"/>
                  </a:lnTo>
                  <a:lnTo>
                    <a:pt x="1" y="134"/>
                  </a:lnTo>
                  <a:lnTo>
                    <a:pt x="2" y="136"/>
                  </a:lnTo>
                  <a:lnTo>
                    <a:pt x="3" y="137"/>
                  </a:lnTo>
                  <a:lnTo>
                    <a:pt x="5" y="137"/>
                  </a:lnTo>
                  <a:lnTo>
                    <a:pt x="7" y="137"/>
                  </a:lnTo>
                  <a:lnTo>
                    <a:pt x="8" y="136"/>
                  </a:lnTo>
                  <a:lnTo>
                    <a:pt x="9" y="134"/>
                  </a:lnTo>
                  <a:lnTo>
                    <a:pt x="10" y="132"/>
                  </a:lnTo>
                  <a:lnTo>
                    <a:pt x="10" y="62"/>
                  </a:lnTo>
                  <a:lnTo>
                    <a:pt x="10" y="62"/>
                  </a:lnTo>
                  <a:lnTo>
                    <a:pt x="10" y="47"/>
                  </a:lnTo>
                  <a:lnTo>
                    <a:pt x="11" y="33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3"/>
                  </a:lnTo>
                  <a:lnTo>
                    <a:pt x="13" y="1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7" y="1"/>
                  </a:lnTo>
                  <a:lnTo>
                    <a:pt x="6" y="3"/>
                  </a:lnTo>
                  <a:lnTo>
                    <a:pt x="5" y="5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1" name="Freeform 191"/>
            <p:cNvSpPr/>
            <p:nvPr/>
          </p:nvSpPr>
          <p:spPr bwMode="auto">
            <a:xfrm>
              <a:off x="4684713" y="2500313"/>
              <a:ext cx="4763" cy="8731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61"/>
                </a:cxn>
                <a:cxn ang="0">
                  <a:pos x="0" y="161"/>
                </a:cxn>
                <a:cxn ang="0">
                  <a:pos x="0" y="163"/>
                </a:cxn>
                <a:cxn ang="0">
                  <a:pos x="1" y="164"/>
                </a:cxn>
                <a:cxn ang="0">
                  <a:pos x="3" y="165"/>
                </a:cxn>
                <a:cxn ang="0">
                  <a:pos x="5" y="166"/>
                </a:cxn>
                <a:cxn ang="0">
                  <a:pos x="6" y="165"/>
                </a:cxn>
                <a:cxn ang="0">
                  <a:pos x="8" y="164"/>
                </a:cxn>
                <a:cxn ang="0">
                  <a:pos x="9" y="163"/>
                </a:cxn>
                <a:cxn ang="0">
                  <a:pos x="9" y="161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66">
                  <a:moveTo>
                    <a:pt x="0" y="5"/>
                  </a:moveTo>
                  <a:lnTo>
                    <a:pt x="0" y="161"/>
                  </a:lnTo>
                  <a:lnTo>
                    <a:pt x="0" y="161"/>
                  </a:lnTo>
                  <a:lnTo>
                    <a:pt x="0" y="163"/>
                  </a:lnTo>
                  <a:lnTo>
                    <a:pt x="1" y="164"/>
                  </a:lnTo>
                  <a:lnTo>
                    <a:pt x="3" y="165"/>
                  </a:lnTo>
                  <a:lnTo>
                    <a:pt x="5" y="166"/>
                  </a:lnTo>
                  <a:lnTo>
                    <a:pt x="6" y="165"/>
                  </a:lnTo>
                  <a:lnTo>
                    <a:pt x="8" y="164"/>
                  </a:lnTo>
                  <a:lnTo>
                    <a:pt x="9" y="163"/>
                  </a:lnTo>
                  <a:lnTo>
                    <a:pt x="9" y="161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2" name="Freeform 192"/>
            <p:cNvSpPr/>
            <p:nvPr/>
          </p:nvSpPr>
          <p:spPr bwMode="auto">
            <a:xfrm>
              <a:off x="4702175" y="2540000"/>
              <a:ext cx="7938" cy="69850"/>
            </a:xfrm>
            <a:custGeom>
              <a:avLst/>
              <a:gdLst/>
              <a:ahLst/>
              <a:cxnLst>
                <a:cxn ang="0">
                  <a:pos x="6" y="3"/>
                </a:cxn>
                <a:cxn ang="0">
                  <a:pos x="6" y="3"/>
                </a:cxn>
                <a:cxn ang="0">
                  <a:pos x="3" y="19"/>
                </a:cxn>
                <a:cxn ang="0">
                  <a:pos x="1" y="34"/>
                </a:cxn>
                <a:cxn ang="0">
                  <a:pos x="0" y="50"/>
                </a:cxn>
                <a:cxn ang="0">
                  <a:pos x="0" y="65"/>
                </a:cxn>
                <a:cxn ang="0">
                  <a:pos x="1" y="96"/>
                </a:cxn>
                <a:cxn ang="0">
                  <a:pos x="1" y="127"/>
                </a:cxn>
                <a:cxn ang="0">
                  <a:pos x="1" y="127"/>
                </a:cxn>
                <a:cxn ang="0">
                  <a:pos x="2" y="129"/>
                </a:cxn>
                <a:cxn ang="0">
                  <a:pos x="3" y="131"/>
                </a:cxn>
                <a:cxn ang="0">
                  <a:pos x="4" y="132"/>
                </a:cxn>
                <a:cxn ang="0">
                  <a:pos x="6" y="132"/>
                </a:cxn>
                <a:cxn ang="0">
                  <a:pos x="7" y="132"/>
                </a:cxn>
                <a:cxn ang="0">
                  <a:pos x="9" y="131"/>
                </a:cxn>
                <a:cxn ang="0">
                  <a:pos x="10" y="129"/>
                </a:cxn>
                <a:cxn ang="0">
                  <a:pos x="10" y="127"/>
                </a:cxn>
                <a:cxn ang="0">
                  <a:pos x="10" y="127"/>
                </a:cxn>
                <a:cxn ang="0">
                  <a:pos x="10" y="97"/>
                </a:cxn>
                <a:cxn ang="0">
                  <a:pos x="9" y="66"/>
                </a:cxn>
                <a:cxn ang="0">
                  <a:pos x="9" y="51"/>
                </a:cxn>
                <a:cxn ang="0">
                  <a:pos x="10" y="36"/>
                </a:cxn>
                <a:cxn ang="0">
                  <a:pos x="12" y="21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4" y="2"/>
                </a:cxn>
                <a:cxn ang="0">
                  <a:pos x="13" y="0"/>
                </a:cxn>
                <a:cxn ang="0">
                  <a:pos x="11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7" y="1"/>
                </a:cxn>
                <a:cxn ang="0">
                  <a:pos x="6" y="3"/>
                </a:cxn>
                <a:cxn ang="0">
                  <a:pos x="6" y="3"/>
                </a:cxn>
              </a:cxnLst>
              <a:rect l="0" t="0" r="r" b="b"/>
              <a:pathLst>
                <a:path w="15" h="132">
                  <a:moveTo>
                    <a:pt x="6" y="3"/>
                  </a:moveTo>
                  <a:lnTo>
                    <a:pt x="6" y="3"/>
                  </a:lnTo>
                  <a:lnTo>
                    <a:pt x="3" y="19"/>
                  </a:lnTo>
                  <a:lnTo>
                    <a:pt x="1" y="34"/>
                  </a:lnTo>
                  <a:lnTo>
                    <a:pt x="0" y="50"/>
                  </a:lnTo>
                  <a:lnTo>
                    <a:pt x="0" y="65"/>
                  </a:lnTo>
                  <a:lnTo>
                    <a:pt x="1" y="96"/>
                  </a:lnTo>
                  <a:lnTo>
                    <a:pt x="1" y="127"/>
                  </a:lnTo>
                  <a:lnTo>
                    <a:pt x="1" y="127"/>
                  </a:lnTo>
                  <a:lnTo>
                    <a:pt x="2" y="129"/>
                  </a:lnTo>
                  <a:lnTo>
                    <a:pt x="3" y="131"/>
                  </a:lnTo>
                  <a:lnTo>
                    <a:pt x="4" y="132"/>
                  </a:lnTo>
                  <a:lnTo>
                    <a:pt x="6" y="132"/>
                  </a:lnTo>
                  <a:lnTo>
                    <a:pt x="7" y="132"/>
                  </a:lnTo>
                  <a:lnTo>
                    <a:pt x="9" y="131"/>
                  </a:lnTo>
                  <a:lnTo>
                    <a:pt x="10" y="129"/>
                  </a:lnTo>
                  <a:lnTo>
                    <a:pt x="10" y="127"/>
                  </a:lnTo>
                  <a:lnTo>
                    <a:pt x="10" y="127"/>
                  </a:lnTo>
                  <a:lnTo>
                    <a:pt x="10" y="97"/>
                  </a:lnTo>
                  <a:lnTo>
                    <a:pt x="9" y="66"/>
                  </a:lnTo>
                  <a:lnTo>
                    <a:pt x="9" y="51"/>
                  </a:lnTo>
                  <a:lnTo>
                    <a:pt x="10" y="36"/>
                  </a:lnTo>
                  <a:lnTo>
                    <a:pt x="12" y="21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4" y="2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7" y="1"/>
                  </a:lnTo>
                  <a:lnTo>
                    <a:pt x="6" y="3"/>
                  </a:lnTo>
                  <a:lnTo>
                    <a:pt x="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3" name="Freeform 193"/>
            <p:cNvSpPr/>
            <p:nvPr/>
          </p:nvSpPr>
          <p:spPr bwMode="auto">
            <a:xfrm>
              <a:off x="4727575" y="2568575"/>
              <a:ext cx="9525" cy="52388"/>
            </a:xfrm>
            <a:custGeom>
              <a:avLst/>
              <a:gdLst/>
              <a:ahLst/>
              <a:cxnLst>
                <a:cxn ang="0">
                  <a:pos x="10" y="3"/>
                </a:cxn>
                <a:cxn ang="0">
                  <a:pos x="10" y="3"/>
                </a:cxn>
                <a:cxn ang="0">
                  <a:pos x="3" y="48"/>
                </a:cxn>
                <a:cxn ang="0">
                  <a:pos x="1" y="72"/>
                </a:cxn>
                <a:cxn ang="0">
                  <a:pos x="0" y="95"/>
                </a:cxn>
                <a:cxn ang="0">
                  <a:pos x="0" y="95"/>
                </a:cxn>
                <a:cxn ang="0">
                  <a:pos x="0" y="97"/>
                </a:cxn>
                <a:cxn ang="0">
                  <a:pos x="1" y="98"/>
                </a:cxn>
                <a:cxn ang="0">
                  <a:pos x="3" y="99"/>
                </a:cxn>
                <a:cxn ang="0">
                  <a:pos x="6" y="99"/>
                </a:cxn>
                <a:cxn ang="0">
                  <a:pos x="7" y="99"/>
                </a:cxn>
                <a:cxn ang="0">
                  <a:pos x="9" y="98"/>
                </a:cxn>
                <a:cxn ang="0">
                  <a:pos x="10" y="97"/>
                </a:cxn>
                <a:cxn ang="0">
                  <a:pos x="10" y="95"/>
                </a:cxn>
                <a:cxn ang="0">
                  <a:pos x="10" y="95"/>
                </a:cxn>
                <a:cxn ang="0">
                  <a:pos x="11" y="72"/>
                </a:cxn>
                <a:cxn ang="0">
                  <a:pos x="13" y="50"/>
                </a:cxn>
                <a:cxn ang="0">
                  <a:pos x="19" y="6"/>
                </a:cxn>
                <a:cxn ang="0">
                  <a:pos x="19" y="6"/>
                </a:cxn>
                <a:cxn ang="0">
                  <a:pos x="19" y="4"/>
                </a:cxn>
                <a:cxn ang="0">
                  <a:pos x="18" y="2"/>
                </a:cxn>
                <a:cxn ang="0">
                  <a:pos x="15" y="0"/>
                </a:cxn>
                <a:cxn ang="0">
                  <a:pos x="14" y="0"/>
                </a:cxn>
                <a:cxn ang="0">
                  <a:pos x="12" y="0"/>
                </a:cxn>
                <a:cxn ang="0">
                  <a:pos x="11" y="2"/>
                </a:cxn>
                <a:cxn ang="0">
                  <a:pos x="10" y="3"/>
                </a:cxn>
                <a:cxn ang="0">
                  <a:pos x="10" y="3"/>
                </a:cxn>
              </a:cxnLst>
              <a:rect l="0" t="0" r="r" b="b"/>
              <a:pathLst>
                <a:path w="19" h="99">
                  <a:moveTo>
                    <a:pt x="10" y="3"/>
                  </a:moveTo>
                  <a:lnTo>
                    <a:pt x="10" y="3"/>
                  </a:lnTo>
                  <a:lnTo>
                    <a:pt x="3" y="48"/>
                  </a:lnTo>
                  <a:lnTo>
                    <a:pt x="1" y="7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7"/>
                  </a:lnTo>
                  <a:lnTo>
                    <a:pt x="1" y="98"/>
                  </a:lnTo>
                  <a:lnTo>
                    <a:pt x="3" y="99"/>
                  </a:lnTo>
                  <a:lnTo>
                    <a:pt x="6" y="99"/>
                  </a:lnTo>
                  <a:lnTo>
                    <a:pt x="7" y="99"/>
                  </a:lnTo>
                  <a:lnTo>
                    <a:pt x="9" y="98"/>
                  </a:lnTo>
                  <a:lnTo>
                    <a:pt x="10" y="97"/>
                  </a:lnTo>
                  <a:lnTo>
                    <a:pt x="10" y="95"/>
                  </a:lnTo>
                  <a:lnTo>
                    <a:pt x="10" y="95"/>
                  </a:lnTo>
                  <a:lnTo>
                    <a:pt x="11" y="72"/>
                  </a:lnTo>
                  <a:lnTo>
                    <a:pt x="13" y="50"/>
                  </a:lnTo>
                  <a:lnTo>
                    <a:pt x="19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8" y="2"/>
                  </a:lnTo>
                  <a:lnTo>
                    <a:pt x="15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1" y="2"/>
                  </a:lnTo>
                  <a:lnTo>
                    <a:pt x="10" y="3"/>
                  </a:lnTo>
                  <a:lnTo>
                    <a:pt x="1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4" name="Freeform 194"/>
            <p:cNvSpPr/>
            <p:nvPr/>
          </p:nvSpPr>
          <p:spPr bwMode="auto">
            <a:xfrm>
              <a:off x="4748213" y="2590800"/>
              <a:ext cx="4763" cy="57150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04"/>
                </a:cxn>
                <a:cxn ang="0">
                  <a:pos x="0" y="104"/>
                </a:cxn>
                <a:cxn ang="0">
                  <a:pos x="0" y="107"/>
                </a:cxn>
                <a:cxn ang="0">
                  <a:pos x="1" y="109"/>
                </a:cxn>
                <a:cxn ang="0">
                  <a:pos x="3" y="109"/>
                </a:cxn>
                <a:cxn ang="0">
                  <a:pos x="4" y="110"/>
                </a:cxn>
                <a:cxn ang="0">
                  <a:pos x="6" y="109"/>
                </a:cxn>
                <a:cxn ang="0">
                  <a:pos x="7" y="109"/>
                </a:cxn>
                <a:cxn ang="0">
                  <a:pos x="9" y="107"/>
                </a:cxn>
                <a:cxn ang="0">
                  <a:pos x="9" y="104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7" y="2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3" y="1"/>
                </a:cxn>
                <a:cxn ang="0">
                  <a:pos x="1" y="2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10">
                  <a:moveTo>
                    <a:pt x="0" y="5"/>
                  </a:moveTo>
                  <a:lnTo>
                    <a:pt x="0" y="104"/>
                  </a:lnTo>
                  <a:lnTo>
                    <a:pt x="0" y="104"/>
                  </a:lnTo>
                  <a:lnTo>
                    <a:pt x="0" y="107"/>
                  </a:lnTo>
                  <a:lnTo>
                    <a:pt x="1" y="109"/>
                  </a:lnTo>
                  <a:lnTo>
                    <a:pt x="3" y="109"/>
                  </a:lnTo>
                  <a:lnTo>
                    <a:pt x="4" y="110"/>
                  </a:lnTo>
                  <a:lnTo>
                    <a:pt x="6" y="109"/>
                  </a:lnTo>
                  <a:lnTo>
                    <a:pt x="7" y="109"/>
                  </a:lnTo>
                  <a:lnTo>
                    <a:pt x="9" y="107"/>
                  </a:lnTo>
                  <a:lnTo>
                    <a:pt x="9" y="104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7" y="2"/>
                  </a:lnTo>
                  <a:lnTo>
                    <a:pt x="6" y="1"/>
                  </a:lnTo>
                  <a:lnTo>
                    <a:pt x="4" y="0"/>
                  </a:lnTo>
                  <a:lnTo>
                    <a:pt x="3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5" name="Freeform 195"/>
            <p:cNvSpPr/>
            <p:nvPr/>
          </p:nvSpPr>
          <p:spPr bwMode="auto">
            <a:xfrm>
              <a:off x="4641850" y="2751138"/>
              <a:ext cx="7938" cy="26988"/>
            </a:xfrm>
            <a:custGeom>
              <a:avLst/>
              <a:gdLst/>
              <a:ahLst/>
              <a:cxnLst>
                <a:cxn ang="0">
                  <a:pos x="15" y="46"/>
                </a:cxn>
                <a:cxn ang="0">
                  <a:pos x="15" y="46"/>
                </a:cxn>
                <a:cxn ang="0">
                  <a:pos x="12" y="36"/>
                </a:cxn>
                <a:cxn ang="0">
                  <a:pos x="11" y="26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10" y="3"/>
                </a:cxn>
                <a:cxn ang="0">
                  <a:pos x="8" y="1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1" y="27"/>
                </a:cxn>
                <a:cxn ang="0">
                  <a:pos x="2" y="38"/>
                </a:cxn>
                <a:cxn ang="0">
                  <a:pos x="5" y="48"/>
                </a:cxn>
                <a:cxn ang="0">
                  <a:pos x="5" y="48"/>
                </a:cxn>
                <a:cxn ang="0">
                  <a:pos x="6" y="50"/>
                </a:cxn>
                <a:cxn ang="0">
                  <a:pos x="7" y="51"/>
                </a:cxn>
                <a:cxn ang="0">
                  <a:pos x="10" y="51"/>
                </a:cxn>
                <a:cxn ang="0">
                  <a:pos x="11" y="51"/>
                </a:cxn>
                <a:cxn ang="0">
                  <a:pos x="13" y="51"/>
                </a:cxn>
                <a:cxn ang="0">
                  <a:pos x="14" y="49"/>
                </a:cxn>
                <a:cxn ang="0">
                  <a:pos x="15" y="48"/>
                </a:cxn>
                <a:cxn ang="0">
                  <a:pos x="15" y="46"/>
                </a:cxn>
                <a:cxn ang="0">
                  <a:pos x="15" y="46"/>
                </a:cxn>
              </a:cxnLst>
              <a:rect l="0" t="0" r="r" b="b"/>
              <a:pathLst>
                <a:path w="15" h="51">
                  <a:moveTo>
                    <a:pt x="15" y="46"/>
                  </a:moveTo>
                  <a:lnTo>
                    <a:pt x="15" y="46"/>
                  </a:lnTo>
                  <a:lnTo>
                    <a:pt x="12" y="36"/>
                  </a:lnTo>
                  <a:lnTo>
                    <a:pt x="11" y="26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3"/>
                  </a:lnTo>
                  <a:lnTo>
                    <a:pt x="8" y="1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27"/>
                  </a:lnTo>
                  <a:lnTo>
                    <a:pt x="2" y="38"/>
                  </a:lnTo>
                  <a:lnTo>
                    <a:pt x="5" y="48"/>
                  </a:lnTo>
                  <a:lnTo>
                    <a:pt x="5" y="48"/>
                  </a:lnTo>
                  <a:lnTo>
                    <a:pt x="6" y="50"/>
                  </a:lnTo>
                  <a:lnTo>
                    <a:pt x="7" y="51"/>
                  </a:lnTo>
                  <a:lnTo>
                    <a:pt x="10" y="51"/>
                  </a:lnTo>
                  <a:lnTo>
                    <a:pt x="11" y="51"/>
                  </a:lnTo>
                  <a:lnTo>
                    <a:pt x="13" y="51"/>
                  </a:lnTo>
                  <a:lnTo>
                    <a:pt x="14" y="49"/>
                  </a:lnTo>
                  <a:lnTo>
                    <a:pt x="15" y="48"/>
                  </a:lnTo>
                  <a:lnTo>
                    <a:pt x="15" y="46"/>
                  </a:lnTo>
                  <a:lnTo>
                    <a:pt x="15" y="4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6" name="Freeform 196"/>
            <p:cNvSpPr/>
            <p:nvPr/>
          </p:nvSpPr>
          <p:spPr bwMode="auto">
            <a:xfrm>
              <a:off x="4675188" y="2751138"/>
              <a:ext cx="12700" cy="34925"/>
            </a:xfrm>
            <a:custGeom>
              <a:avLst/>
              <a:gdLst/>
              <a:ahLst/>
              <a:cxnLst>
                <a:cxn ang="0">
                  <a:pos x="18" y="39"/>
                </a:cxn>
                <a:cxn ang="0">
                  <a:pos x="18" y="39"/>
                </a:cxn>
                <a:cxn ang="0">
                  <a:pos x="14" y="31"/>
                </a:cxn>
                <a:cxn ang="0">
                  <a:pos x="12" y="23"/>
                </a:cxn>
                <a:cxn ang="0">
                  <a:pos x="9" y="13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8" y="3"/>
                </a:cxn>
                <a:cxn ang="0">
                  <a:pos x="7" y="1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17"/>
                </a:cxn>
                <a:cxn ang="0">
                  <a:pos x="1" y="24"/>
                </a:cxn>
                <a:cxn ang="0">
                  <a:pos x="3" y="30"/>
                </a:cxn>
                <a:cxn ang="0">
                  <a:pos x="3" y="30"/>
                </a:cxn>
                <a:cxn ang="0">
                  <a:pos x="6" y="38"/>
                </a:cxn>
                <a:cxn ang="0">
                  <a:pos x="9" y="45"/>
                </a:cxn>
                <a:cxn ang="0">
                  <a:pos x="13" y="54"/>
                </a:cxn>
                <a:cxn ang="0">
                  <a:pos x="14" y="62"/>
                </a:cxn>
                <a:cxn ang="0">
                  <a:pos x="14" y="62"/>
                </a:cxn>
                <a:cxn ang="0">
                  <a:pos x="15" y="64"/>
                </a:cxn>
                <a:cxn ang="0">
                  <a:pos x="16" y="65"/>
                </a:cxn>
                <a:cxn ang="0">
                  <a:pos x="18" y="66"/>
                </a:cxn>
                <a:cxn ang="0">
                  <a:pos x="19" y="66"/>
                </a:cxn>
                <a:cxn ang="0">
                  <a:pos x="21" y="66"/>
                </a:cxn>
                <a:cxn ang="0">
                  <a:pos x="22" y="65"/>
                </a:cxn>
                <a:cxn ang="0">
                  <a:pos x="23" y="64"/>
                </a:cxn>
                <a:cxn ang="0">
                  <a:pos x="24" y="62"/>
                </a:cxn>
                <a:cxn ang="0">
                  <a:pos x="24" y="62"/>
                </a:cxn>
                <a:cxn ang="0">
                  <a:pos x="23" y="56"/>
                </a:cxn>
                <a:cxn ang="0">
                  <a:pos x="22" y="49"/>
                </a:cxn>
                <a:cxn ang="0">
                  <a:pos x="18" y="39"/>
                </a:cxn>
                <a:cxn ang="0">
                  <a:pos x="18" y="39"/>
                </a:cxn>
              </a:cxnLst>
              <a:rect l="0" t="0" r="r" b="b"/>
              <a:pathLst>
                <a:path w="24" h="66">
                  <a:moveTo>
                    <a:pt x="18" y="39"/>
                  </a:moveTo>
                  <a:lnTo>
                    <a:pt x="18" y="39"/>
                  </a:lnTo>
                  <a:lnTo>
                    <a:pt x="14" y="31"/>
                  </a:lnTo>
                  <a:lnTo>
                    <a:pt x="12" y="23"/>
                  </a:lnTo>
                  <a:lnTo>
                    <a:pt x="9" y="13"/>
                  </a:lnTo>
                  <a:lnTo>
                    <a:pt x="9" y="5"/>
                  </a:lnTo>
                  <a:lnTo>
                    <a:pt x="9" y="5"/>
                  </a:lnTo>
                  <a:lnTo>
                    <a:pt x="8" y="3"/>
                  </a:lnTo>
                  <a:lnTo>
                    <a:pt x="7" y="1"/>
                  </a:lnTo>
                  <a:lnTo>
                    <a:pt x="6" y="1"/>
                  </a:lnTo>
                  <a:lnTo>
                    <a:pt x="4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17"/>
                  </a:lnTo>
                  <a:lnTo>
                    <a:pt x="1" y="24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6" y="38"/>
                  </a:lnTo>
                  <a:lnTo>
                    <a:pt x="9" y="45"/>
                  </a:lnTo>
                  <a:lnTo>
                    <a:pt x="13" y="54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15" y="64"/>
                  </a:lnTo>
                  <a:lnTo>
                    <a:pt x="16" y="65"/>
                  </a:lnTo>
                  <a:lnTo>
                    <a:pt x="18" y="66"/>
                  </a:lnTo>
                  <a:lnTo>
                    <a:pt x="19" y="66"/>
                  </a:lnTo>
                  <a:lnTo>
                    <a:pt x="21" y="66"/>
                  </a:lnTo>
                  <a:lnTo>
                    <a:pt x="22" y="65"/>
                  </a:lnTo>
                  <a:lnTo>
                    <a:pt x="23" y="64"/>
                  </a:lnTo>
                  <a:lnTo>
                    <a:pt x="24" y="62"/>
                  </a:lnTo>
                  <a:lnTo>
                    <a:pt x="24" y="62"/>
                  </a:lnTo>
                  <a:lnTo>
                    <a:pt x="23" y="56"/>
                  </a:lnTo>
                  <a:lnTo>
                    <a:pt x="22" y="49"/>
                  </a:lnTo>
                  <a:lnTo>
                    <a:pt x="18" y="39"/>
                  </a:lnTo>
                  <a:lnTo>
                    <a:pt x="18" y="3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7" name="Freeform 197"/>
            <p:cNvSpPr/>
            <p:nvPr/>
          </p:nvSpPr>
          <p:spPr bwMode="auto">
            <a:xfrm>
              <a:off x="4710113" y="2759075"/>
              <a:ext cx="9525" cy="44450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9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" y="24"/>
                </a:cxn>
                <a:cxn ang="0">
                  <a:pos x="3" y="44"/>
                </a:cxn>
                <a:cxn ang="0">
                  <a:pos x="6" y="63"/>
                </a:cxn>
                <a:cxn ang="0">
                  <a:pos x="10" y="82"/>
                </a:cxn>
                <a:cxn ang="0">
                  <a:pos x="10" y="82"/>
                </a:cxn>
                <a:cxn ang="0">
                  <a:pos x="11" y="84"/>
                </a:cxn>
                <a:cxn ang="0">
                  <a:pos x="12" y="85"/>
                </a:cxn>
                <a:cxn ang="0">
                  <a:pos x="14" y="85"/>
                </a:cxn>
                <a:cxn ang="0">
                  <a:pos x="16" y="85"/>
                </a:cxn>
                <a:cxn ang="0">
                  <a:pos x="17" y="84"/>
                </a:cxn>
                <a:cxn ang="0">
                  <a:pos x="18" y="83"/>
                </a:cxn>
                <a:cxn ang="0">
                  <a:pos x="19" y="82"/>
                </a:cxn>
                <a:cxn ang="0">
                  <a:pos x="19" y="80"/>
                </a:cxn>
                <a:cxn ang="0">
                  <a:pos x="19" y="80"/>
                </a:cxn>
                <a:cxn ang="0">
                  <a:pos x="16" y="61"/>
                </a:cxn>
                <a:cxn ang="0">
                  <a:pos x="13" y="43"/>
                </a:cxn>
                <a:cxn ang="0">
                  <a:pos x="11" y="24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9" h="85">
                  <a:moveTo>
                    <a:pt x="10" y="4"/>
                  </a:moveTo>
                  <a:lnTo>
                    <a:pt x="10" y="4"/>
                  </a:lnTo>
                  <a:lnTo>
                    <a:pt x="10" y="2"/>
                  </a:lnTo>
                  <a:lnTo>
                    <a:pt x="9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24"/>
                  </a:lnTo>
                  <a:lnTo>
                    <a:pt x="3" y="44"/>
                  </a:lnTo>
                  <a:lnTo>
                    <a:pt x="6" y="63"/>
                  </a:lnTo>
                  <a:lnTo>
                    <a:pt x="10" y="82"/>
                  </a:lnTo>
                  <a:lnTo>
                    <a:pt x="10" y="82"/>
                  </a:lnTo>
                  <a:lnTo>
                    <a:pt x="11" y="84"/>
                  </a:lnTo>
                  <a:lnTo>
                    <a:pt x="12" y="85"/>
                  </a:lnTo>
                  <a:lnTo>
                    <a:pt x="14" y="85"/>
                  </a:lnTo>
                  <a:lnTo>
                    <a:pt x="16" y="85"/>
                  </a:lnTo>
                  <a:lnTo>
                    <a:pt x="17" y="84"/>
                  </a:lnTo>
                  <a:lnTo>
                    <a:pt x="18" y="83"/>
                  </a:lnTo>
                  <a:lnTo>
                    <a:pt x="19" y="82"/>
                  </a:lnTo>
                  <a:lnTo>
                    <a:pt x="19" y="80"/>
                  </a:lnTo>
                  <a:lnTo>
                    <a:pt x="19" y="80"/>
                  </a:lnTo>
                  <a:lnTo>
                    <a:pt x="16" y="61"/>
                  </a:lnTo>
                  <a:lnTo>
                    <a:pt x="13" y="43"/>
                  </a:lnTo>
                  <a:lnTo>
                    <a:pt x="11" y="24"/>
                  </a:lnTo>
                  <a:lnTo>
                    <a:pt x="10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8" name="Freeform 198"/>
            <p:cNvSpPr/>
            <p:nvPr/>
          </p:nvSpPr>
          <p:spPr bwMode="auto">
            <a:xfrm>
              <a:off x="4416425" y="2370138"/>
              <a:ext cx="15875" cy="106363"/>
            </a:xfrm>
            <a:custGeom>
              <a:avLst/>
              <a:gdLst/>
              <a:ahLst/>
              <a:cxnLst>
                <a:cxn ang="0">
                  <a:pos x="19" y="3"/>
                </a:cxn>
                <a:cxn ang="0">
                  <a:pos x="19" y="3"/>
                </a:cxn>
                <a:cxn ang="0">
                  <a:pos x="14" y="24"/>
                </a:cxn>
                <a:cxn ang="0">
                  <a:pos x="13" y="34"/>
                </a:cxn>
                <a:cxn ang="0">
                  <a:pos x="13" y="45"/>
                </a:cxn>
                <a:cxn ang="0">
                  <a:pos x="13" y="98"/>
                </a:cxn>
                <a:cxn ang="0">
                  <a:pos x="13" y="98"/>
                </a:cxn>
                <a:cxn ang="0">
                  <a:pos x="13" y="124"/>
                </a:cxn>
                <a:cxn ang="0">
                  <a:pos x="12" y="136"/>
                </a:cxn>
                <a:cxn ang="0">
                  <a:pos x="10" y="149"/>
                </a:cxn>
                <a:cxn ang="0">
                  <a:pos x="10" y="149"/>
                </a:cxn>
                <a:cxn ang="0">
                  <a:pos x="4" y="171"/>
                </a:cxn>
                <a:cxn ang="0">
                  <a:pos x="2" y="183"/>
                </a:cxn>
                <a:cxn ang="0">
                  <a:pos x="0" y="194"/>
                </a:cxn>
                <a:cxn ang="0">
                  <a:pos x="0" y="194"/>
                </a:cxn>
                <a:cxn ang="0">
                  <a:pos x="1" y="196"/>
                </a:cxn>
                <a:cxn ang="0">
                  <a:pos x="2" y="197"/>
                </a:cxn>
                <a:cxn ang="0">
                  <a:pos x="3" y="198"/>
                </a:cxn>
                <a:cxn ang="0">
                  <a:pos x="5" y="199"/>
                </a:cxn>
                <a:cxn ang="0">
                  <a:pos x="6" y="198"/>
                </a:cxn>
                <a:cxn ang="0">
                  <a:pos x="8" y="197"/>
                </a:cxn>
                <a:cxn ang="0">
                  <a:pos x="9" y="196"/>
                </a:cxn>
                <a:cxn ang="0">
                  <a:pos x="10" y="194"/>
                </a:cxn>
                <a:cxn ang="0">
                  <a:pos x="10" y="194"/>
                </a:cxn>
                <a:cxn ang="0">
                  <a:pos x="11" y="182"/>
                </a:cxn>
                <a:cxn ang="0">
                  <a:pos x="14" y="169"/>
                </a:cxn>
                <a:cxn ang="0">
                  <a:pos x="20" y="144"/>
                </a:cxn>
                <a:cxn ang="0">
                  <a:pos x="20" y="144"/>
                </a:cxn>
                <a:cxn ang="0">
                  <a:pos x="22" y="135"/>
                </a:cxn>
                <a:cxn ang="0">
                  <a:pos x="22" y="125"/>
                </a:cxn>
                <a:cxn ang="0">
                  <a:pos x="22" y="105"/>
                </a:cxn>
                <a:cxn ang="0">
                  <a:pos x="22" y="105"/>
                </a:cxn>
                <a:cxn ang="0">
                  <a:pos x="22" y="80"/>
                </a:cxn>
                <a:cxn ang="0">
                  <a:pos x="22" y="55"/>
                </a:cxn>
                <a:cxn ang="0">
                  <a:pos x="23" y="31"/>
                </a:cxn>
                <a:cxn ang="0">
                  <a:pos x="25" y="18"/>
                </a:cxn>
                <a:cxn ang="0">
                  <a:pos x="29" y="6"/>
                </a:cxn>
                <a:cxn ang="0">
                  <a:pos x="29" y="6"/>
                </a:cxn>
                <a:cxn ang="0">
                  <a:pos x="29" y="4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4" y="0"/>
                </a:cxn>
                <a:cxn ang="0">
                  <a:pos x="23" y="0"/>
                </a:cxn>
                <a:cxn ang="0">
                  <a:pos x="21" y="0"/>
                </a:cxn>
                <a:cxn ang="0">
                  <a:pos x="20" y="2"/>
                </a:cxn>
                <a:cxn ang="0">
                  <a:pos x="19" y="3"/>
                </a:cxn>
                <a:cxn ang="0">
                  <a:pos x="19" y="3"/>
                </a:cxn>
              </a:cxnLst>
              <a:rect l="0" t="0" r="r" b="b"/>
              <a:pathLst>
                <a:path w="29" h="199">
                  <a:moveTo>
                    <a:pt x="19" y="3"/>
                  </a:moveTo>
                  <a:lnTo>
                    <a:pt x="19" y="3"/>
                  </a:lnTo>
                  <a:lnTo>
                    <a:pt x="14" y="24"/>
                  </a:lnTo>
                  <a:lnTo>
                    <a:pt x="13" y="34"/>
                  </a:lnTo>
                  <a:lnTo>
                    <a:pt x="13" y="45"/>
                  </a:lnTo>
                  <a:lnTo>
                    <a:pt x="13" y="98"/>
                  </a:lnTo>
                  <a:lnTo>
                    <a:pt x="13" y="98"/>
                  </a:lnTo>
                  <a:lnTo>
                    <a:pt x="13" y="124"/>
                  </a:lnTo>
                  <a:lnTo>
                    <a:pt x="12" y="136"/>
                  </a:lnTo>
                  <a:lnTo>
                    <a:pt x="10" y="149"/>
                  </a:lnTo>
                  <a:lnTo>
                    <a:pt x="10" y="149"/>
                  </a:lnTo>
                  <a:lnTo>
                    <a:pt x="4" y="171"/>
                  </a:lnTo>
                  <a:lnTo>
                    <a:pt x="2" y="183"/>
                  </a:lnTo>
                  <a:lnTo>
                    <a:pt x="0" y="194"/>
                  </a:lnTo>
                  <a:lnTo>
                    <a:pt x="0" y="194"/>
                  </a:lnTo>
                  <a:lnTo>
                    <a:pt x="1" y="196"/>
                  </a:lnTo>
                  <a:lnTo>
                    <a:pt x="2" y="197"/>
                  </a:lnTo>
                  <a:lnTo>
                    <a:pt x="3" y="198"/>
                  </a:lnTo>
                  <a:lnTo>
                    <a:pt x="5" y="199"/>
                  </a:lnTo>
                  <a:lnTo>
                    <a:pt x="6" y="198"/>
                  </a:lnTo>
                  <a:lnTo>
                    <a:pt x="8" y="197"/>
                  </a:lnTo>
                  <a:lnTo>
                    <a:pt x="9" y="196"/>
                  </a:lnTo>
                  <a:lnTo>
                    <a:pt x="10" y="194"/>
                  </a:lnTo>
                  <a:lnTo>
                    <a:pt x="10" y="194"/>
                  </a:lnTo>
                  <a:lnTo>
                    <a:pt x="11" y="182"/>
                  </a:lnTo>
                  <a:lnTo>
                    <a:pt x="14" y="169"/>
                  </a:lnTo>
                  <a:lnTo>
                    <a:pt x="20" y="144"/>
                  </a:lnTo>
                  <a:lnTo>
                    <a:pt x="20" y="144"/>
                  </a:lnTo>
                  <a:lnTo>
                    <a:pt x="22" y="135"/>
                  </a:lnTo>
                  <a:lnTo>
                    <a:pt x="22" y="125"/>
                  </a:lnTo>
                  <a:lnTo>
                    <a:pt x="22" y="105"/>
                  </a:lnTo>
                  <a:lnTo>
                    <a:pt x="22" y="105"/>
                  </a:lnTo>
                  <a:lnTo>
                    <a:pt x="22" y="80"/>
                  </a:lnTo>
                  <a:lnTo>
                    <a:pt x="22" y="55"/>
                  </a:lnTo>
                  <a:lnTo>
                    <a:pt x="23" y="31"/>
                  </a:lnTo>
                  <a:lnTo>
                    <a:pt x="25" y="18"/>
                  </a:lnTo>
                  <a:lnTo>
                    <a:pt x="29" y="6"/>
                  </a:lnTo>
                  <a:lnTo>
                    <a:pt x="29" y="6"/>
                  </a:lnTo>
                  <a:lnTo>
                    <a:pt x="29" y="4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4" y="0"/>
                  </a:lnTo>
                  <a:lnTo>
                    <a:pt x="23" y="0"/>
                  </a:lnTo>
                  <a:lnTo>
                    <a:pt x="21" y="0"/>
                  </a:lnTo>
                  <a:lnTo>
                    <a:pt x="20" y="2"/>
                  </a:lnTo>
                  <a:lnTo>
                    <a:pt x="19" y="3"/>
                  </a:lnTo>
                  <a:lnTo>
                    <a:pt x="1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9" name="Freeform 199"/>
            <p:cNvSpPr/>
            <p:nvPr/>
          </p:nvSpPr>
          <p:spPr bwMode="auto">
            <a:xfrm>
              <a:off x="4464050" y="2424113"/>
              <a:ext cx="19050" cy="88900"/>
            </a:xfrm>
            <a:custGeom>
              <a:avLst/>
              <a:gdLst/>
              <a:ahLst/>
              <a:cxnLst>
                <a:cxn ang="0">
                  <a:pos x="26" y="3"/>
                </a:cxn>
                <a:cxn ang="0">
                  <a:pos x="26" y="3"/>
                </a:cxn>
                <a:cxn ang="0">
                  <a:pos x="18" y="42"/>
                </a:cxn>
                <a:cxn ang="0">
                  <a:pos x="11" y="83"/>
                </a:cxn>
                <a:cxn ang="0">
                  <a:pos x="6" y="123"/>
                </a:cxn>
                <a:cxn ang="0">
                  <a:pos x="0" y="162"/>
                </a:cxn>
                <a:cxn ang="0">
                  <a:pos x="0" y="162"/>
                </a:cxn>
                <a:cxn ang="0">
                  <a:pos x="0" y="164"/>
                </a:cxn>
                <a:cxn ang="0">
                  <a:pos x="2" y="166"/>
                </a:cxn>
                <a:cxn ang="0">
                  <a:pos x="3" y="167"/>
                </a:cxn>
                <a:cxn ang="0">
                  <a:pos x="5" y="167"/>
                </a:cxn>
                <a:cxn ang="0">
                  <a:pos x="8" y="166"/>
                </a:cxn>
                <a:cxn ang="0">
                  <a:pos x="10" y="164"/>
                </a:cxn>
                <a:cxn ang="0">
                  <a:pos x="10" y="162"/>
                </a:cxn>
                <a:cxn ang="0">
                  <a:pos x="10" y="162"/>
                </a:cxn>
                <a:cxn ang="0">
                  <a:pos x="15" y="123"/>
                </a:cxn>
                <a:cxn ang="0">
                  <a:pos x="20" y="84"/>
                </a:cxn>
                <a:cxn ang="0">
                  <a:pos x="26" y="45"/>
                </a:cxn>
                <a:cxn ang="0">
                  <a:pos x="36" y="6"/>
                </a:cxn>
                <a:cxn ang="0">
                  <a:pos x="36" y="6"/>
                </a:cxn>
                <a:cxn ang="0">
                  <a:pos x="36" y="4"/>
                </a:cxn>
                <a:cxn ang="0">
                  <a:pos x="35" y="2"/>
                </a:cxn>
                <a:cxn ang="0">
                  <a:pos x="34" y="1"/>
                </a:cxn>
                <a:cxn ang="0">
                  <a:pos x="31" y="0"/>
                </a:cxn>
                <a:cxn ang="0">
                  <a:pos x="29" y="0"/>
                </a:cxn>
                <a:cxn ang="0">
                  <a:pos x="28" y="0"/>
                </a:cxn>
                <a:cxn ang="0">
                  <a:pos x="26" y="1"/>
                </a:cxn>
                <a:cxn ang="0">
                  <a:pos x="26" y="3"/>
                </a:cxn>
                <a:cxn ang="0">
                  <a:pos x="26" y="3"/>
                </a:cxn>
              </a:cxnLst>
              <a:rect l="0" t="0" r="r" b="b"/>
              <a:pathLst>
                <a:path w="36" h="167">
                  <a:moveTo>
                    <a:pt x="26" y="3"/>
                  </a:moveTo>
                  <a:lnTo>
                    <a:pt x="26" y="3"/>
                  </a:lnTo>
                  <a:lnTo>
                    <a:pt x="18" y="42"/>
                  </a:lnTo>
                  <a:lnTo>
                    <a:pt x="11" y="83"/>
                  </a:lnTo>
                  <a:lnTo>
                    <a:pt x="6" y="123"/>
                  </a:lnTo>
                  <a:lnTo>
                    <a:pt x="0" y="162"/>
                  </a:lnTo>
                  <a:lnTo>
                    <a:pt x="0" y="162"/>
                  </a:lnTo>
                  <a:lnTo>
                    <a:pt x="0" y="164"/>
                  </a:lnTo>
                  <a:lnTo>
                    <a:pt x="2" y="166"/>
                  </a:lnTo>
                  <a:lnTo>
                    <a:pt x="3" y="167"/>
                  </a:lnTo>
                  <a:lnTo>
                    <a:pt x="5" y="167"/>
                  </a:lnTo>
                  <a:lnTo>
                    <a:pt x="8" y="166"/>
                  </a:lnTo>
                  <a:lnTo>
                    <a:pt x="10" y="164"/>
                  </a:lnTo>
                  <a:lnTo>
                    <a:pt x="10" y="162"/>
                  </a:lnTo>
                  <a:lnTo>
                    <a:pt x="10" y="162"/>
                  </a:lnTo>
                  <a:lnTo>
                    <a:pt x="15" y="123"/>
                  </a:lnTo>
                  <a:lnTo>
                    <a:pt x="20" y="84"/>
                  </a:lnTo>
                  <a:lnTo>
                    <a:pt x="26" y="45"/>
                  </a:lnTo>
                  <a:lnTo>
                    <a:pt x="36" y="6"/>
                  </a:lnTo>
                  <a:lnTo>
                    <a:pt x="36" y="6"/>
                  </a:lnTo>
                  <a:lnTo>
                    <a:pt x="36" y="4"/>
                  </a:lnTo>
                  <a:lnTo>
                    <a:pt x="35" y="2"/>
                  </a:lnTo>
                  <a:lnTo>
                    <a:pt x="34" y="1"/>
                  </a:lnTo>
                  <a:lnTo>
                    <a:pt x="31" y="0"/>
                  </a:lnTo>
                  <a:lnTo>
                    <a:pt x="29" y="0"/>
                  </a:lnTo>
                  <a:lnTo>
                    <a:pt x="28" y="0"/>
                  </a:lnTo>
                  <a:lnTo>
                    <a:pt x="26" y="1"/>
                  </a:lnTo>
                  <a:lnTo>
                    <a:pt x="26" y="3"/>
                  </a:lnTo>
                  <a:lnTo>
                    <a:pt x="2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0" name="Freeform 200"/>
            <p:cNvSpPr/>
            <p:nvPr/>
          </p:nvSpPr>
          <p:spPr bwMode="auto">
            <a:xfrm>
              <a:off x="4521200" y="2484438"/>
              <a:ext cx="17463" cy="95250"/>
            </a:xfrm>
            <a:custGeom>
              <a:avLst/>
              <a:gdLst/>
              <a:ahLst/>
              <a:cxnLst>
                <a:cxn ang="0">
                  <a:pos x="26" y="5"/>
                </a:cxn>
                <a:cxn ang="0">
                  <a:pos x="26" y="5"/>
                </a:cxn>
                <a:cxn ang="0">
                  <a:pos x="25" y="26"/>
                </a:cxn>
                <a:cxn ang="0">
                  <a:pos x="23" y="46"/>
                </a:cxn>
                <a:cxn ang="0">
                  <a:pos x="20" y="67"/>
                </a:cxn>
                <a:cxn ang="0">
                  <a:pos x="14" y="88"/>
                </a:cxn>
                <a:cxn ang="0">
                  <a:pos x="14" y="88"/>
                </a:cxn>
                <a:cxn ang="0">
                  <a:pos x="11" y="98"/>
                </a:cxn>
                <a:cxn ang="0">
                  <a:pos x="9" y="109"/>
                </a:cxn>
                <a:cxn ang="0">
                  <a:pos x="6" y="131"/>
                </a:cxn>
                <a:cxn ang="0">
                  <a:pos x="3" y="153"/>
                </a:cxn>
                <a:cxn ang="0">
                  <a:pos x="0" y="174"/>
                </a:cxn>
                <a:cxn ang="0">
                  <a:pos x="0" y="174"/>
                </a:cxn>
                <a:cxn ang="0">
                  <a:pos x="0" y="176"/>
                </a:cxn>
                <a:cxn ang="0">
                  <a:pos x="1" y="177"/>
                </a:cxn>
                <a:cxn ang="0">
                  <a:pos x="4" y="179"/>
                </a:cxn>
                <a:cxn ang="0">
                  <a:pos x="6" y="179"/>
                </a:cxn>
                <a:cxn ang="0">
                  <a:pos x="7" y="179"/>
                </a:cxn>
                <a:cxn ang="0">
                  <a:pos x="8" y="178"/>
                </a:cxn>
                <a:cxn ang="0">
                  <a:pos x="9" y="176"/>
                </a:cxn>
                <a:cxn ang="0">
                  <a:pos x="9" y="176"/>
                </a:cxn>
                <a:cxn ang="0">
                  <a:pos x="12" y="155"/>
                </a:cxn>
                <a:cxn ang="0">
                  <a:pos x="15" y="133"/>
                </a:cxn>
                <a:cxn ang="0">
                  <a:pos x="18" y="111"/>
                </a:cxn>
                <a:cxn ang="0">
                  <a:pos x="24" y="91"/>
                </a:cxn>
                <a:cxn ang="0">
                  <a:pos x="24" y="91"/>
                </a:cxn>
                <a:cxn ang="0">
                  <a:pos x="28" y="69"/>
                </a:cxn>
                <a:cxn ang="0">
                  <a:pos x="32" y="48"/>
                </a:cxn>
                <a:cxn ang="0">
                  <a:pos x="34" y="27"/>
                </a:cxn>
                <a:cxn ang="0">
                  <a:pos x="35" y="5"/>
                </a:cxn>
                <a:cxn ang="0">
                  <a:pos x="35" y="5"/>
                </a:cxn>
                <a:cxn ang="0">
                  <a:pos x="34" y="3"/>
                </a:cxn>
                <a:cxn ang="0">
                  <a:pos x="33" y="1"/>
                </a:cxn>
                <a:cxn ang="0">
                  <a:pos x="32" y="0"/>
                </a:cxn>
                <a:cxn ang="0">
                  <a:pos x="30" y="0"/>
                </a:cxn>
                <a:cxn ang="0">
                  <a:pos x="28" y="0"/>
                </a:cxn>
                <a:cxn ang="0">
                  <a:pos x="27" y="1"/>
                </a:cxn>
                <a:cxn ang="0">
                  <a:pos x="26" y="3"/>
                </a:cxn>
                <a:cxn ang="0">
                  <a:pos x="26" y="5"/>
                </a:cxn>
                <a:cxn ang="0">
                  <a:pos x="26" y="5"/>
                </a:cxn>
              </a:cxnLst>
              <a:rect l="0" t="0" r="r" b="b"/>
              <a:pathLst>
                <a:path w="35" h="179">
                  <a:moveTo>
                    <a:pt x="26" y="5"/>
                  </a:moveTo>
                  <a:lnTo>
                    <a:pt x="26" y="5"/>
                  </a:lnTo>
                  <a:lnTo>
                    <a:pt x="25" y="26"/>
                  </a:lnTo>
                  <a:lnTo>
                    <a:pt x="23" y="46"/>
                  </a:lnTo>
                  <a:lnTo>
                    <a:pt x="20" y="67"/>
                  </a:lnTo>
                  <a:lnTo>
                    <a:pt x="14" y="88"/>
                  </a:lnTo>
                  <a:lnTo>
                    <a:pt x="14" y="88"/>
                  </a:lnTo>
                  <a:lnTo>
                    <a:pt x="11" y="98"/>
                  </a:lnTo>
                  <a:lnTo>
                    <a:pt x="9" y="109"/>
                  </a:lnTo>
                  <a:lnTo>
                    <a:pt x="6" y="131"/>
                  </a:lnTo>
                  <a:lnTo>
                    <a:pt x="3" y="153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0" y="176"/>
                  </a:lnTo>
                  <a:lnTo>
                    <a:pt x="1" y="177"/>
                  </a:lnTo>
                  <a:lnTo>
                    <a:pt x="4" y="179"/>
                  </a:lnTo>
                  <a:lnTo>
                    <a:pt x="6" y="179"/>
                  </a:lnTo>
                  <a:lnTo>
                    <a:pt x="7" y="179"/>
                  </a:lnTo>
                  <a:lnTo>
                    <a:pt x="8" y="178"/>
                  </a:lnTo>
                  <a:lnTo>
                    <a:pt x="9" y="176"/>
                  </a:lnTo>
                  <a:lnTo>
                    <a:pt x="9" y="176"/>
                  </a:lnTo>
                  <a:lnTo>
                    <a:pt x="12" y="155"/>
                  </a:lnTo>
                  <a:lnTo>
                    <a:pt x="15" y="133"/>
                  </a:lnTo>
                  <a:lnTo>
                    <a:pt x="18" y="11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8" y="69"/>
                  </a:lnTo>
                  <a:lnTo>
                    <a:pt x="32" y="48"/>
                  </a:lnTo>
                  <a:lnTo>
                    <a:pt x="34" y="27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4" y="3"/>
                  </a:lnTo>
                  <a:lnTo>
                    <a:pt x="33" y="1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7" y="1"/>
                  </a:lnTo>
                  <a:lnTo>
                    <a:pt x="26" y="3"/>
                  </a:lnTo>
                  <a:lnTo>
                    <a:pt x="26" y="5"/>
                  </a:lnTo>
                  <a:lnTo>
                    <a:pt x="26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1" name="Freeform 201"/>
            <p:cNvSpPr/>
            <p:nvPr/>
          </p:nvSpPr>
          <p:spPr bwMode="auto">
            <a:xfrm>
              <a:off x="4570413" y="2508250"/>
              <a:ext cx="12700" cy="41275"/>
            </a:xfrm>
            <a:custGeom>
              <a:avLst/>
              <a:gdLst/>
              <a:ahLst/>
              <a:cxnLst>
                <a:cxn ang="0">
                  <a:pos x="12" y="3"/>
                </a:cxn>
                <a:cxn ang="0">
                  <a:pos x="12" y="3"/>
                </a:cxn>
                <a:cxn ang="0">
                  <a:pos x="8" y="21"/>
                </a:cxn>
                <a:cxn ang="0">
                  <a:pos x="6" y="38"/>
                </a:cxn>
                <a:cxn ang="0">
                  <a:pos x="3" y="56"/>
                </a:cxn>
                <a:cxn ang="0">
                  <a:pos x="0" y="73"/>
                </a:cxn>
                <a:cxn ang="0">
                  <a:pos x="0" y="73"/>
                </a:cxn>
                <a:cxn ang="0">
                  <a:pos x="0" y="76"/>
                </a:cxn>
                <a:cxn ang="0">
                  <a:pos x="1" y="77"/>
                </a:cxn>
                <a:cxn ang="0">
                  <a:pos x="2" y="78"/>
                </a:cxn>
                <a:cxn ang="0">
                  <a:pos x="3" y="79"/>
                </a:cxn>
                <a:cxn ang="0">
                  <a:pos x="5" y="79"/>
                </a:cxn>
                <a:cxn ang="0">
                  <a:pos x="7" y="79"/>
                </a:cxn>
                <a:cxn ang="0">
                  <a:pos x="8" y="78"/>
                </a:cxn>
                <a:cxn ang="0">
                  <a:pos x="9" y="76"/>
                </a:cxn>
                <a:cxn ang="0">
                  <a:pos x="9" y="76"/>
                </a:cxn>
                <a:cxn ang="0">
                  <a:pos x="12" y="58"/>
                </a:cxn>
                <a:cxn ang="0">
                  <a:pos x="14" y="40"/>
                </a:cxn>
                <a:cxn ang="0">
                  <a:pos x="17" y="23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22" y="4"/>
                </a:cxn>
                <a:cxn ang="0">
                  <a:pos x="22" y="2"/>
                </a:cxn>
                <a:cxn ang="0">
                  <a:pos x="21" y="1"/>
                </a:cxn>
                <a:cxn ang="0">
                  <a:pos x="19" y="0"/>
                </a:cxn>
                <a:cxn ang="0">
                  <a:pos x="16" y="0"/>
                </a:cxn>
                <a:cxn ang="0">
                  <a:pos x="15" y="0"/>
                </a:cxn>
                <a:cxn ang="0">
                  <a:pos x="13" y="1"/>
                </a:cxn>
                <a:cxn ang="0">
                  <a:pos x="12" y="3"/>
                </a:cxn>
                <a:cxn ang="0">
                  <a:pos x="12" y="3"/>
                </a:cxn>
              </a:cxnLst>
              <a:rect l="0" t="0" r="r" b="b"/>
              <a:pathLst>
                <a:path w="22" h="79">
                  <a:moveTo>
                    <a:pt x="12" y="3"/>
                  </a:moveTo>
                  <a:lnTo>
                    <a:pt x="12" y="3"/>
                  </a:lnTo>
                  <a:lnTo>
                    <a:pt x="8" y="21"/>
                  </a:lnTo>
                  <a:lnTo>
                    <a:pt x="6" y="38"/>
                  </a:lnTo>
                  <a:lnTo>
                    <a:pt x="3" y="56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0" y="76"/>
                  </a:lnTo>
                  <a:lnTo>
                    <a:pt x="1" y="77"/>
                  </a:lnTo>
                  <a:lnTo>
                    <a:pt x="2" y="78"/>
                  </a:lnTo>
                  <a:lnTo>
                    <a:pt x="3" y="79"/>
                  </a:lnTo>
                  <a:lnTo>
                    <a:pt x="5" y="79"/>
                  </a:lnTo>
                  <a:lnTo>
                    <a:pt x="7" y="79"/>
                  </a:lnTo>
                  <a:lnTo>
                    <a:pt x="8" y="78"/>
                  </a:lnTo>
                  <a:lnTo>
                    <a:pt x="9" y="76"/>
                  </a:lnTo>
                  <a:lnTo>
                    <a:pt x="9" y="76"/>
                  </a:lnTo>
                  <a:lnTo>
                    <a:pt x="12" y="58"/>
                  </a:lnTo>
                  <a:lnTo>
                    <a:pt x="14" y="40"/>
                  </a:lnTo>
                  <a:lnTo>
                    <a:pt x="17" y="23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2" y="2"/>
                  </a:lnTo>
                  <a:lnTo>
                    <a:pt x="21" y="1"/>
                  </a:lnTo>
                  <a:lnTo>
                    <a:pt x="19" y="0"/>
                  </a:lnTo>
                  <a:lnTo>
                    <a:pt x="16" y="0"/>
                  </a:lnTo>
                  <a:lnTo>
                    <a:pt x="15" y="0"/>
                  </a:lnTo>
                  <a:lnTo>
                    <a:pt x="13" y="1"/>
                  </a:lnTo>
                  <a:lnTo>
                    <a:pt x="12" y="3"/>
                  </a:lnTo>
                  <a:lnTo>
                    <a:pt x="1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2" name="Freeform 202"/>
            <p:cNvSpPr/>
            <p:nvPr/>
          </p:nvSpPr>
          <p:spPr bwMode="auto">
            <a:xfrm>
              <a:off x="4603750" y="2557463"/>
              <a:ext cx="15875" cy="46038"/>
            </a:xfrm>
            <a:custGeom>
              <a:avLst/>
              <a:gdLst/>
              <a:ahLst/>
              <a:cxnLst>
                <a:cxn ang="0">
                  <a:pos x="20" y="3"/>
                </a:cxn>
                <a:cxn ang="0">
                  <a:pos x="20" y="3"/>
                </a:cxn>
                <a:cxn ang="0">
                  <a:pos x="0" y="79"/>
                </a:cxn>
                <a:cxn ang="0">
                  <a:pos x="0" y="79"/>
                </a:cxn>
                <a:cxn ang="0">
                  <a:pos x="0" y="81"/>
                </a:cxn>
                <a:cxn ang="0">
                  <a:pos x="1" y="83"/>
                </a:cxn>
                <a:cxn ang="0">
                  <a:pos x="2" y="84"/>
                </a:cxn>
                <a:cxn ang="0">
                  <a:pos x="4" y="85"/>
                </a:cxn>
                <a:cxn ang="0">
                  <a:pos x="5" y="85"/>
                </a:cxn>
                <a:cxn ang="0">
                  <a:pos x="7" y="85"/>
                </a:cxn>
                <a:cxn ang="0">
                  <a:pos x="8" y="84"/>
                </a:cxn>
                <a:cxn ang="0">
                  <a:pos x="9" y="82"/>
                </a:cxn>
                <a:cxn ang="0">
                  <a:pos x="9" y="82"/>
                </a:cxn>
                <a:cxn ang="0">
                  <a:pos x="28" y="5"/>
                </a:cxn>
                <a:cxn ang="0">
                  <a:pos x="28" y="5"/>
                </a:cxn>
                <a:cxn ang="0">
                  <a:pos x="29" y="3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5" y="0"/>
                </a:cxn>
                <a:cxn ang="0">
                  <a:pos x="23" y="0"/>
                </a:cxn>
                <a:cxn ang="0">
                  <a:pos x="22" y="0"/>
                </a:cxn>
                <a:cxn ang="0">
                  <a:pos x="20" y="1"/>
                </a:cxn>
                <a:cxn ang="0">
                  <a:pos x="20" y="3"/>
                </a:cxn>
                <a:cxn ang="0">
                  <a:pos x="20" y="3"/>
                </a:cxn>
              </a:cxnLst>
              <a:rect l="0" t="0" r="r" b="b"/>
              <a:pathLst>
                <a:path w="29" h="85">
                  <a:moveTo>
                    <a:pt x="20" y="3"/>
                  </a:moveTo>
                  <a:lnTo>
                    <a:pt x="20" y="3"/>
                  </a:lnTo>
                  <a:lnTo>
                    <a:pt x="0" y="79"/>
                  </a:lnTo>
                  <a:lnTo>
                    <a:pt x="0" y="79"/>
                  </a:lnTo>
                  <a:lnTo>
                    <a:pt x="0" y="81"/>
                  </a:lnTo>
                  <a:lnTo>
                    <a:pt x="1" y="83"/>
                  </a:lnTo>
                  <a:lnTo>
                    <a:pt x="2" y="84"/>
                  </a:lnTo>
                  <a:lnTo>
                    <a:pt x="4" y="85"/>
                  </a:lnTo>
                  <a:lnTo>
                    <a:pt x="5" y="85"/>
                  </a:lnTo>
                  <a:lnTo>
                    <a:pt x="7" y="85"/>
                  </a:lnTo>
                  <a:lnTo>
                    <a:pt x="8" y="84"/>
                  </a:lnTo>
                  <a:lnTo>
                    <a:pt x="9" y="82"/>
                  </a:lnTo>
                  <a:lnTo>
                    <a:pt x="9" y="82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9" y="3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5" y="0"/>
                  </a:lnTo>
                  <a:lnTo>
                    <a:pt x="23" y="0"/>
                  </a:lnTo>
                  <a:lnTo>
                    <a:pt x="22" y="0"/>
                  </a:lnTo>
                  <a:lnTo>
                    <a:pt x="20" y="1"/>
                  </a:lnTo>
                  <a:lnTo>
                    <a:pt x="20" y="3"/>
                  </a:lnTo>
                  <a:lnTo>
                    <a:pt x="2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3" name="Freeform 203"/>
            <p:cNvSpPr/>
            <p:nvPr/>
          </p:nvSpPr>
          <p:spPr bwMode="auto">
            <a:xfrm>
              <a:off x="4687888" y="2668588"/>
              <a:ext cx="15875" cy="61913"/>
            </a:xfrm>
            <a:custGeom>
              <a:avLst/>
              <a:gdLst/>
              <a:ahLst/>
              <a:cxnLst>
                <a:cxn ang="0">
                  <a:pos x="19" y="4"/>
                </a:cxn>
                <a:cxn ang="0">
                  <a:pos x="19" y="4"/>
                </a:cxn>
                <a:cxn ang="0">
                  <a:pos x="19" y="12"/>
                </a:cxn>
                <a:cxn ang="0">
                  <a:pos x="17" y="19"/>
                </a:cxn>
                <a:cxn ang="0">
                  <a:pos x="12" y="35"/>
                </a:cxn>
                <a:cxn ang="0">
                  <a:pos x="8" y="50"/>
                </a:cxn>
                <a:cxn ang="0">
                  <a:pos x="7" y="58"/>
                </a:cxn>
                <a:cxn ang="0">
                  <a:pos x="6" y="65"/>
                </a:cxn>
                <a:cxn ang="0">
                  <a:pos x="6" y="65"/>
                </a:cxn>
                <a:cxn ang="0">
                  <a:pos x="6" y="76"/>
                </a:cxn>
                <a:cxn ang="0">
                  <a:pos x="5" y="89"/>
                </a:cxn>
                <a:cxn ang="0">
                  <a:pos x="4" y="99"/>
                </a:cxn>
                <a:cxn ang="0">
                  <a:pos x="0" y="110"/>
                </a:cxn>
                <a:cxn ang="0">
                  <a:pos x="0" y="110"/>
                </a:cxn>
                <a:cxn ang="0">
                  <a:pos x="0" y="112"/>
                </a:cxn>
                <a:cxn ang="0">
                  <a:pos x="0" y="113"/>
                </a:cxn>
                <a:cxn ang="0">
                  <a:pos x="1" y="116"/>
                </a:cxn>
                <a:cxn ang="0">
                  <a:pos x="3" y="116"/>
                </a:cxn>
                <a:cxn ang="0">
                  <a:pos x="6" y="116"/>
                </a:cxn>
                <a:cxn ang="0">
                  <a:pos x="8" y="114"/>
                </a:cxn>
                <a:cxn ang="0">
                  <a:pos x="9" y="112"/>
                </a:cxn>
                <a:cxn ang="0">
                  <a:pos x="9" y="112"/>
                </a:cxn>
                <a:cxn ang="0">
                  <a:pos x="12" y="102"/>
                </a:cxn>
                <a:cxn ang="0">
                  <a:pos x="14" y="92"/>
                </a:cxn>
                <a:cxn ang="0">
                  <a:pos x="15" y="80"/>
                </a:cxn>
                <a:cxn ang="0">
                  <a:pos x="15" y="70"/>
                </a:cxn>
                <a:cxn ang="0">
                  <a:pos x="15" y="70"/>
                </a:cxn>
                <a:cxn ang="0">
                  <a:pos x="17" y="62"/>
                </a:cxn>
                <a:cxn ang="0">
                  <a:pos x="18" y="54"/>
                </a:cxn>
                <a:cxn ang="0">
                  <a:pos x="22" y="37"/>
                </a:cxn>
                <a:cxn ang="0">
                  <a:pos x="26" y="20"/>
                </a:cxn>
                <a:cxn ang="0">
                  <a:pos x="28" y="12"/>
                </a:cxn>
                <a:cxn ang="0">
                  <a:pos x="29" y="4"/>
                </a:cxn>
                <a:cxn ang="0">
                  <a:pos x="29" y="4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2" y="0"/>
                </a:cxn>
                <a:cxn ang="0">
                  <a:pos x="21" y="1"/>
                </a:cxn>
                <a:cxn ang="0">
                  <a:pos x="20" y="2"/>
                </a:cxn>
                <a:cxn ang="0">
                  <a:pos x="19" y="4"/>
                </a:cxn>
                <a:cxn ang="0">
                  <a:pos x="19" y="4"/>
                </a:cxn>
              </a:cxnLst>
              <a:rect l="0" t="0" r="r" b="b"/>
              <a:pathLst>
                <a:path w="29" h="116">
                  <a:moveTo>
                    <a:pt x="19" y="4"/>
                  </a:moveTo>
                  <a:lnTo>
                    <a:pt x="19" y="4"/>
                  </a:lnTo>
                  <a:lnTo>
                    <a:pt x="19" y="12"/>
                  </a:lnTo>
                  <a:lnTo>
                    <a:pt x="17" y="19"/>
                  </a:lnTo>
                  <a:lnTo>
                    <a:pt x="12" y="35"/>
                  </a:lnTo>
                  <a:lnTo>
                    <a:pt x="8" y="50"/>
                  </a:lnTo>
                  <a:lnTo>
                    <a:pt x="7" y="58"/>
                  </a:lnTo>
                  <a:lnTo>
                    <a:pt x="6" y="65"/>
                  </a:lnTo>
                  <a:lnTo>
                    <a:pt x="6" y="65"/>
                  </a:lnTo>
                  <a:lnTo>
                    <a:pt x="6" y="76"/>
                  </a:lnTo>
                  <a:lnTo>
                    <a:pt x="5" y="89"/>
                  </a:lnTo>
                  <a:lnTo>
                    <a:pt x="4" y="99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0" y="112"/>
                  </a:lnTo>
                  <a:lnTo>
                    <a:pt x="0" y="113"/>
                  </a:lnTo>
                  <a:lnTo>
                    <a:pt x="1" y="116"/>
                  </a:lnTo>
                  <a:lnTo>
                    <a:pt x="3" y="116"/>
                  </a:lnTo>
                  <a:lnTo>
                    <a:pt x="6" y="116"/>
                  </a:lnTo>
                  <a:lnTo>
                    <a:pt x="8" y="114"/>
                  </a:lnTo>
                  <a:lnTo>
                    <a:pt x="9" y="112"/>
                  </a:lnTo>
                  <a:lnTo>
                    <a:pt x="9" y="112"/>
                  </a:lnTo>
                  <a:lnTo>
                    <a:pt x="12" y="102"/>
                  </a:lnTo>
                  <a:lnTo>
                    <a:pt x="14" y="92"/>
                  </a:lnTo>
                  <a:lnTo>
                    <a:pt x="15" y="8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7" y="62"/>
                  </a:lnTo>
                  <a:lnTo>
                    <a:pt x="18" y="54"/>
                  </a:lnTo>
                  <a:lnTo>
                    <a:pt x="22" y="37"/>
                  </a:lnTo>
                  <a:lnTo>
                    <a:pt x="26" y="20"/>
                  </a:lnTo>
                  <a:lnTo>
                    <a:pt x="28" y="12"/>
                  </a:lnTo>
                  <a:lnTo>
                    <a:pt x="29" y="4"/>
                  </a:lnTo>
                  <a:lnTo>
                    <a:pt x="29" y="4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2" y="0"/>
                  </a:lnTo>
                  <a:lnTo>
                    <a:pt x="21" y="1"/>
                  </a:lnTo>
                  <a:lnTo>
                    <a:pt x="20" y="2"/>
                  </a:lnTo>
                  <a:lnTo>
                    <a:pt x="19" y="4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4" name="Freeform 204"/>
            <p:cNvSpPr/>
            <p:nvPr/>
          </p:nvSpPr>
          <p:spPr bwMode="auto">
            <a:xfrm>
              <a:off x="4714875" y="2657475"/>
              <a:ext cx="11113" cy="61913"/>
            </a:xfrm>
            <a:custGeom>
              <a:avLst/>
              <a:gdLst/>
              <a:ahLst/>
              <a:cxnLst>
                <a:cxn ang="0">
                  <a:pos x="12" y="5"/>
                </a:cxn>
                <a:cxn ang="0">
                  <a:pos x="12" y="5"/>
                </a:cxn>
                <a:cxn ang="0">
                  <a:pos x="10" y="32"/>
                </a:cxn>
                <a:cxn ang="0">
                  <a:pos x="6" y="59"/>
                </a:cxn>
                <a:cxn ang="0">
                  <a:pos x="2" y="86"/>
                </a:cxn>
                <a:cxn ang="0">
                  <a:pos x="0" y="113"/>
                </a:cxn>
                <a:cxn ang="0">
                  <a:pos x="0" y="113"/>
                </a:cxn>
                <a:cxn ang="0">
                  <a:pos x="0" y="115"/>
                </a:cxn>
                <a:cxn ang="0">
                  <a:pos x="1" y="116"/>
                </a:cxn>
                <a:cxn ang="0">
                  <a:pos x="3" y="117"/>
                </a:cxn>
                <a:cxn ang="0">
                  <a:pos x="4" y="117"/>
                </a:cxn>
                <a:cxn ang="0">
                  <a:pos x="6" y="117"/>
                </a:cxn>
                <a:cxn ang="0">
                  <a:pos x="8" y="116"/>
                </a:cxn>
                <a:cxn ang="0">
                  <a:pos x="9" y="115"/>
                </a:cxn>
                <a:cxn ang="0">
                  <a:pos x="9" y="113"/>
                </a:cxn>
                <a:cxn ang="0">
                  <a:pos x="9" y="113"/>
                </a:cxn>
                <a:cxn ang="0">
                  <a:pos x="11" y="86"/>
                </a:cxn>
                <a:cxn ang="0">
                  <a:pos x="15" y="59"/>
                </a:cxn>
                <a:cxn ang="0">
                  <a:pos x="19" y="32"/>
                </a:cxn>
                <a:cxn ang="0">
                  <a:pos x="21" y="5"/>
                </a:cxn>
                <a:cxn ang="0">
                  <a:pos x="21" y="5"/>
                </a:cxn>
                <a:cxn ang="0">
                  <a:pos x="21" y="3"/>
                </a:cxn>
                <a:cxn ang="0">
                  <a:pos x="20" y="2"/>
                </a:cxn>
                <a:cxn ang="0">
                  <a:pos x="19" y="1"/>
                </a:cxn>
                <a:cxn ang="0">
                  <a:pos x="17" y="0"/>
                </a:cxn>
                <a:cxn ang="0">
                  <a:pos x="15" y="1"/>
                </a:cxn>
                <a:cxn ang="0">
                  <a:pos x="14" y="2"/>
                </a:cxn>
                <a:cxn ang="0">
                  <a:pos x="13" y="3"/>
                </a:cxn>
                <a:cxn ang="0">
                  <a:pos x="12" y="5"/>
                </a:cxn>
                <a:cxn ang="0">
                  <a:pos x="12" y="5"/>
                </a:cxn>
              </a:cxnLst>
              <a:rect l="0" t="0" r="r" b="b"/>
              <a:pathLst>
                <a:path w="21" h="117">
                  <a:moveTo>
                    <a:pt x="12" y="5"/>
                  </a:moveTo>
                  <a:lnTo>
                    <a:pt x="12" y="5"/>
                  </a:lnTo>
                  <a:lnTo>
                    <a:pt x="10" y="32"/>
                  </a:lnTo>
                  <a:lnTo>
                    <a:pt x="6" y="59"/>
                  </a:lnTo>
                  <a:lnTo>
                    <a:pt x="2" y="86"/>
                  </a:lnTo>
                  <a:lnTo>
                    <a:pt x="0" y="113"/>
                  </a:lnTo>
                  <a:lnTo>
                    <a:pt x="0" y="113"/>
                  </a:lnTo>
                  <a:lnTo>
                    <a:pt x="0" y="115"/>
                  </a:lnTo>
                  <a:lnTo>
                    <a:pt x="1" y="116"/>
                  </a:lnTo>
                  <a:lnTo>
                    <a:pt x="3" y="117"/>
                  </a:lnTo>
                  <a:lnTo>
                    <a:pt x="4" y="117"/>
                  </a:lnTo>
                  <a:lnTo>
                    <a:pt x="6" y="117"/>
                  </a:lnTo>
                  <a:lnTo>
                    <a:pt x="8" y="116"/>
                  </a:lnTo>
                  <a:lnTo>
                    <a:pt x="9" y="115"/>
                  </a:lnTo>
                  <a:lnTo>
                    <a:pt x="9" y="113"/>
                  </a:lnTo>
                  <a:lnTo>
                    <a:pt x="9" y="113"/>
                  </a:lnTo>
                  <a:lnTo>
                    <a:pt x="11" y="86"/>
                  </a:lnTo>
                  <a:lnTo>
                    <a:pt x="15" y="59"/>
                  </a:lnTo>
                  <a:lnTo>
                    <a:pt x="19" y="32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1" y="3"/>
                  </a:lnTo>
                  <a:lnTo>
                    <a:pt x="20" y="2"/>
                  </a:lnTo>
                  <a:lnTo>
                    <a:pt x="19" y="1"/>
                  </a:lnTo>
                  <a:lnTo>
                    <a:pt x="17" y="0"/>
                  </a:lnTo>
                  <a:lnTo>
                    <a:pt x="15" y="1"/>
                  </a:lnTo>
                  <a:lnTo>
                    <a:pt x="14" y="2"/>
                  </a:lnTo>
                  <a:lnTo>
                    <a:pt x="13" y="3"/>
                  </a:lnTo>
                  <a:lnTo>
                    <a:pt x="12" y="5"/>
                  </a:lnTo>
                  <a:lnTo>
                    <a:pt x="1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5" name="Freeform 206"/>
            <p:cNvSpPr>
              <a:spLocks noEditPoints="1"/>
            </p:cNvSpPr>
            <p:nvPr/>
          </p:nvSpPr>
          <p:spPr bwMode="auto">
            <a:xfrm>
              <a:off x="4249738" y="2249488"/>
              <a:ext cx="555625" cy="574675"/>
            </a:xfrm>
            <a:custGeom>
              <a:avLst/>
              <a:gdLst/>
              <a:ahLst/>
              <a:cxnLst>
                <a:cxn ang="0">
                  <a:pos x="817" y="1056"/>
                </a:cxn>
                <a:cxn ang="0">
                  <a:pos x="716" y="1035"/>
                </a:cxn>
                <a:cxn ang="0">
                  <a:pos x="659" y="1016"/>
                </a:cxn>
                <a:cxn ang="0">
                  <a:pos x="645" y="1010"/>
                </a:cxn>
                <a:cxn ang="0">
                  <a:pos x="623" y="986"/>
                </a:cxn>
                <a:cxn ang="0">
                  <a:pos x="608" y="970"/>
                </a:cxn>
                <a:cxn ang="0">
                  <a:pos x="577" y="929"/>
                </a:cxn>
                <a:cxn ang="0">
                  <a:pos x="513" y="864"/>
                </a:cxn>
                <a:cxn ang="0">
                  <a:pos x="403" y="767"/>
                </a:cxn>
                <a:cxn ang="0">
                  <a:pos x="307" y="683"/>
                </a:cxn>
                <a:cxn ang="0">
                  <a:pos x="222" y="574"/>
                </a:cxn>
                <a:cxn ang="0">
                  <a:pos x="139" y="472"/>
                </a:cxn>
                <a:cxn ang="0">
                  <a:pos x="97" y="439"/>
                </a:cxn>
                <a:cxn ang="0">
                  <a:pos x="31" y="360"/>
                </a:cxn>
                <a:cxn ang="0">
                  <a:pos x="27" y="300"/>
                </a:cxn>
                <a:cxn ang="0">
                  <a:pos x="84" y="371"/>
                </a:cxn>
                <a:cxn ang="0">
                  <a:pos x="141" y="426"/>
                </a:cxn>
                <a:cxn ang="0">
                  <a:pos x="208" y="491"/>
                </a:cxn>
                <a:cxn ang="0">
                  <a:pos x="305" y="624"/>
                </a:cxn>
                <a:cxn ang="0">
                  <a:pos x="398" y="714"/>
                </a:cxn>
                <a:cxn ang="0">
                  <a:pos x="481" y="790"/>
                </a:cxn>
                <a:cxn ang="0">
                  <a:pos x="571" y="872"/>
                </a:cxn>
                <a:cxn ang="0">
                  <a:pos x="646" y="943"/>
                </a:cxn>
                <a:cxn ang="0">
                  <a:pos x="724" y="871"/>
                </a:cxn>
                <a:cxn ang="0">
                  <a:pos x="843" y="787"/>
                </a:cxn>
                <a:cxn ang="0">
                  <a:pos x="981" y="693"/>
                </a:cxn>
                <a:cxn ang="0">
                  <a:pos x="917" y="620"/>
                </a:cxn>
                <a:cxn ang="0">
                  <a:pos x="751" y="446"/>
                </a:cxn>
                <a:cxn ang="0">
                  <a:pos x="583" y="291"/>
                </a:cxn>
                <a:cxn ang="0">
                  <a:pos x="501" y="195"/>
                </a:cxn>
                <a:cxn ang="0">
                  <a:pos x="431" y="116"/>
                </a:cxn>
                <a:cxn ang="0">
                  <a:pos x="378" y="54"/>
                </a:cxn>
                <a:cxn ang="0">
                  <a:pos x="377" y="0"/>
                </a:cxn>
                <a:cxn ang="0">
                  <a:pos x="496" y="134"/>
                </a:cxn>
                <a:cxn ang="0">
                  <a:pos x="631" y="290"/>
                </a:cxn>
                <a:cxn ang="0">
                  <a:pos x="729" y="380"/>
                </a:cxn>
                <a:cxn ang="0">
                  <a:pos x="900" y="546"/>
                </a:cxn>
                <a:cxn ang="0">
                  <a:pos x="980" y="641"/>
                </a:cxn>
                <a:cxn ang="0">
                  <a:pos x="1020" y="678"/>
                </a:cxn>
                <a:cxn ang="0">
                  <a:pos x="1032" y="689"/>
                </a:cxn>
                <a:cxn ang="0">
                  <a:pos x="1037" y="700"/>
                </a:cxn>
                <a:cxn ang="0">
                  <a:pos x="1051" y="800"/>
                </a:cxn>
                <a:cxn ang="0">
                  <a:pos x="1037" y="911"/>
                </a:cxn>
                <a:cxn ang="0">
                  <a:pos x="1029" y="991"/>
                </a:cxn>
                <a:cxn ang="0">
                  <a:pos x="1023" y="1039"/>
                </a:cxn>
                <a:cxn ang="0">
                  <a:pos x="1016" y="1079"/>
                </a:cxn>
                <a:cxn ang="0">
                  <a:pos x="1002" y="1088"/>
                </a:cxn>
                <a:cxn ang="0">
                  <a:pos x="996" y="1087"/>
                </a:cxn>
                <a:cxn ang="0">
                  <a:pos x="954" y="761"/>
                </a:cxn>
                <a:cxn ang="0">
                  <a:pos x="842" y="830"/>
                </a:cxn>
                <a:cxn ang="0">
                  <a:pos x="729" y="917"/>
                </a:cxn>
                <a:cxn ang="0">
                  <a:pos x="672" y="967"/>
                </a:cxn>
                <a:cxn ang="0">
                  <a:pos x="699" y="991"/>
                </a:cxn>
                <a:cxn ang="0">
                  <a:pos x="772" y="1010"/>
                </a:cxn>
                <a:cxn ang="0">
                  <a:pos x="941" y="1046"/>
                </a:cxn>
                <a:cxn ang="0">
                  <a:pos x="989" y="1039"/>
                </a:cxn>
                <a:cxn ang="0">
                  <a:pos x="990" y="1018"/>
                </a:cxn>
                <a:cxn ang="0">
                  <a:pos x="995" y="957"/>
                </a:cxn>
                <a:cxn ang="0">
                  <a:pos x="1010" y="856"/>
                </a:cxn>
                <a:cxn ang="0">
                  <a:pos x="1010" y="734"/>
                </a:cxn>
              </a:cxnLst>
              <a:rect l="0" t="0" r="r" b="b"/>
              <a:pathLst>
                <a:path w="1051" h="1088">
                  <a:moveTo>
                    <a:pt x="991" y="1088"/>
                  </a:moveTo>
                  <a:lnTo>
                    <a:pt x="991" y="1088"/>
                  </a:lnTo>
                  <a:lnTo>
                    <a:pt x="952" y="1084"/>
                  </a:lnTo>
                  <a:lnTo>
                    <a:pt x="911" y="1078"/>
                  </a:lnTo>
                  <a:lnTo>
                    <a:pt x="866" y="1069"/>
                  </a:lnTo>
                  <a:lnTo>
                    <a:pt x="817" y="1056"/>
                  </a:lnTo>
                  <a:lnTo>
                    <a:pt x="817" y="1056"/>
                  </a:lnTo>
                  <a:lnTo>
                    <a:pt x="773" y="1046"/>
                  </a:lnTo>
                  <a:lnTo>
                    <a:pt x="751" y="1041"/>
                  </a:lnTo>
                  <a:lnTo>
                    <a:pt x="728" y="1037"/>
                  </a:lnTo>
                  <a:lnTo>
                    <a:pt x="728" y="1037"/>
                  </a:lnTo>
                  <a:lnTo>
                    <a:pt x="716" y="1035"/>
                  </a:lnTo>
                  <a:lnTo>
                    <a:pt x="706" y="1031"/>
                  </a:lnTo>
                  <a:lnTo>
                    <a:pt x="686" y="1025"/>
                  </a:lnTo>
                  <a:lnTo>
                    <a:pt x="686" y="1025"/>
                  </a:lnTo>
                  <a:lnTo>
                    <a:pt x="673" y="1020"/>
                  </a:lnTo>
                  <a:lnTo>
                    <a:pt x="659" y="1016"/>
                  </a:lnTo>
                  <a:lnTo>
                    <a:pt x="659" y="1016"/>
                  </a:lnTo>
                  <a:lnTo>
                    <a:pt x="654" y="1015"/>
                  </a:lnTo>
                  <a:lnTo>
                    <a:pt x="651" y="1013"/>
                  </a:lnTo>
                  <a:lnTo>
                    <a:pt x="650" y="1012"/>
                  </a:lnTo>
                  <a:lnTo>
                    <a:pt x="649" y="1011"/>
                  </a:lnTo>
                  <a:lnTo>
                    <a:pt x="649" y="1011"/>
                  </a:lnTo>
                  <a:lnTo>
                    <a:pt x="645" y="1010"/>
                  </a:lnTo>
                  <a:lnTo>
                    <a:pt x="645" y="1010"/>
                  </a:lnTo>
                  <a:lnTo>
                    <a:pt x="640" y="1006"/>
                  </a:lnTo>
                  <a:lnTo>
                    <a:pt x="635" y="1001"/>
                  </a:lnTo>
                  <a:lnTo>
                    <a:pt x="628" y="991"/>
                  </a:lnTo>
                  <a:lnTo>
                    <a:pt x="623" y="986"/>
                  </a:lnTo>
                  <a:lnTo>
                    <a:pt x="623" y="986"/>
                  </a:lnTo>
                  <a:lnTo>
                    <a:pt x="620" y="983"/>
                  </a:lnTo>
                  <a:lnTo>
                    <a:pt x="619" y="982"/>
                  </a:lnTo>
                  <a:lnTo>
                    <a:pt x="619" y="982"/>
                  </a:lnTo>
                  <a:lnTo>
                    <a:pt x="614" y="979"/>
                  </a:lnTo>
                  <a:lnTo>
                    <a:pt x="611" y="976"/>
                  </a:lnTo>
                  <a:lnTo>
                    <a:pt x="608" y="970"/>
                  </a:lnTo>
                  <a:lnTo>
                    <a:pt x="608" y="965"/>
                  </a:lnTo>
                  <a:lnTo>
                    <a:pt x="608" y="963"/>
                  </a:lnTo>
                  <a:lnTo>
                    <a:pt x="606" y="961"/>
                  </a:lnTo>
                  <a:lnTo>
                    <a:pt x="606" y="961"/>
                  </a:lnTo>
                  <a:lnTo>
                    <a:pt x="591" y="946"/>
                  </a:lnTo>
                  <a:lnTo>
                    <a:pt x="577" y="929"/>
                  </a:lnTo>
                  <a:lnTo>
                    <a:pt x="577" y="929"/>
                  </a:lnTo>
                  <a:lnTo>
                    <a:pt x="561" y="912"/>
                  </a:lnTo>
                  <a:lnTo>
                    <a:pt x="546" y="895"/>
                  </a:lnTo>
                  <a:lnTo>
                    <a:pt x="529" y="879"/>
                  </a:lnTo>
                  <a:lnTo>
                    <a:pt x="513" y="864"/>
                  </a:lnTo>
                  <a:lnTo>
                    <a:pt x="513" y="864"/>
                  </a:lnTo>
                  <a:lnTo>
                    <a:pt x="490" y="846"/>
                  </a:lnTo>
                  <a:lnTo>
                    <a:pt x="469" y="827"/>
                  </a:lnTo>
                  <a:lnTo>
                    <a:pt x="428" y="789"/>
                  </a:lnTo>
                  <a:lnTo>
                    <a:pt x="428" y="789"/>
                  </a:lnTo>
                  <a:lnTo>
                    <a:pt x="416" y="777"/>
                  </a:lnTo>
                  <a:lnTo>
                    <a:pt x="403" y="767"/>
                  </a:lnTo>
                  <a:lnTo>
                    <a:pt x="378" y="745"/>
                  </a:lnTo>
                  <a:lnTo>
                    <a:pt x="378" y="745"/>
                  </a:lnTo>
                  <a:lnTo>
                    <a:pt x="356" y="729"/>
                  </a:lnTo>
                  <a:lnTo>
                    <a:pt x="336" y="711"/>
                  </a:lnTo>
                  <a:lnTo>
                    <a:pt x="317" y="693"/>
                  </a:lnTo>
                  <a:lnTo>
                    <a:pt x="307" y="683"/>
                  </a:lnTo>
                  <a:lnTo>
                    <a:pt x="299" y="673"/>
                  </a:lnTo>
                  <a:lnTo>
                    <a:pt x="299" y="673"/>
                  </a:lnTo>
                  <a:lnTo>
                    <a:pt x="271" y="638"/>
                  </a:lnTo>
                  <a:lnTo>
                    <a:pt x="271" y="638"/>
                  </a:lnTo>
                  <a:lnTo>
                    <a:pt x="238" y="596"/>
                  </a:lnTo>
                  <a:lnTo>
                    <a:pt x="222" y="574"/>
                  </a:lnTo>
                  <a:lnTo>
                    <a:pt x="207" y="552"/>
                  </a:lnTo>
                  <a:lnTo>
                    <a:pt x="207" y="552"/>
                  </a:lnTo>
                  <a:lnTo>
                    <a:pt x="194" y="534"/>
                  </a:lnTo>
                  <a:lnTo>
                    <a:pt x="178" y="514"/>
                  </a:lnTo>
                  <a:lnTo>
                    <a:pt x="160" y="493"/>
                  </a:lnTo>
                  <a:lnTo>
                    <a:pt x="139" y="472"/>
                  </a:lnTo>
                  <a:lnTo>
                    <a:pt x="139" y="472"/>
                  </a:lnTo>
                  <a:lnTo>
                    <a:pt x="128" y="461"/>
                  </a:lnTo>
                  <a:lnTo>
                    <a:pt x="115" y="453"/>
                  </a:lnTo>
                  <a:lnTo>
                    <a:pt x="115" y="453"/>
                  </a:lnTo>
                  <a:lnTo>
                    <a:pt x="103" y="444"/>
                  </a:lnTo>
                  <a:lnTo>
                    <a:pt x="97" y="439"/>
                  </a:lnTo>
                  <a:lnTo>
                    <a:pt x="92" y="433"/>
                  </a:lnTo>
                  <a:lnTo>
                    <a:pt x="92" y="433"/>
                  </a:lnTo>
                  <a:lnTo>
                    <a:pt x="74" y="414"/>
                  </a:lnTo>
                  <a:lnTo>
                    <a:pt x="57" y="393"/>
                  </a:lnTo>
                  <a:lnTo>
                    <a:pt x="57" y="393"/>
                  </a:lnTo>
                  <a:lnTo>
                    <a:pt x="31" y="360"/>
                  </a:lnTo>
                  <a:lnTo>
                    <a:pt x="16" y="345"/>
                  </a:lnTo>
                  <a:lnTo>
                    <a:pt x="2" y="329"/>
                  </a:lnTo>
                  <a:lnTo>
                    <a:pt x="2" y="329"/>
                  </a:lnTo>
                  <a:lnTo>
                    <a:pt x="0" y="327"/>
                  </a:lnTo>
                  <a:lnTo>
                    <a:pt x="0" y="327"/>
                  </a:lnTo>
                  <a:lnTo>
                    <a:pt x="27" y="300"/>
                  </a:lnTo>
                  <a:lnTo>
                    <a:pt x="27" y="300"/>
                  </a:lnTo>
                  <a:lnTo>
                    <a:pt x="45" y="322"/>
                  </a:lnTo>
                  <a:lnTo>
                    <a:pt x="45" y="322"/>
                  </a:lnTo>
                  <a:lnTo>
                    <a:pt x="68" y="351"/>
                  </a:lnTo>
                  <a:lnTo>
                    <a:pt x="68" y="351"/>
                  </a:lnTo>
                  <a:lnTo>
                    <a:pt x="84" y="371"/>
                  </a:lnTo>
                  <a:lnTo>
                    <a:pt x="102" y="392"/>
                  </a:lnTo>
                  <a:lnTo>
                    <a:pt x="111" y="401"/>
                  </a:lnTo>
                  <a:lnTo>
                    <a:pt x="120" y="411"/>
                  </a:lnTo>
                  <a:lnTo>
                    <a:pt x="131" y="419"/>
                  </a:lnTo>
                  <a:lnTo>
                    <a:pt x="141" y="426"/>
                  </a:lnTo>
                  <a:lnTo>
                    <a:pt x="141" y="426"/>
                  </a:lnTo>
                  <a:lnTo>
                    <a:pt x="151" y="434"/>
                  </a:lnTo>
                  <a:lnTo>
                    <a:pt x="163" y="444"/>
                  </a:lnTo>
                  <a:lnTo>
                    <a:pt x="174" y="454"/>
                  </a:lnTo>
                  <a:lnTo>
                    <a:pt x="186" y="465"/>
                  </a:lnTo>
                  <a:lnTo>
                    <a:pt x="197" y="478"/>
                  </a:lnTo>
                  <a:lnTo>
                    <a:pt x="208" y="491"/>
                  </a:lnTo>
                  <a:lnTo>
                    <a:pt x="219" y="506"/>
                  </a:lnTo>
                  <a:lnTo>
                    <a:pt x="229" y="521"/>
                  </a:lnTo>
                  <a:lnTo>
                    <a:pt x="229" y="521"/>
                  </a:lnTo>
                  <a:lnTo>
                    <a:pt x="261" y="567"/>
                  </a:lnTo>
                  <a:lnTo>
                    <a:pt x="291" y="607"/>
                  </a:lnTo>
                  <a:lnTo>
                    <a:pt x="305" y="624"/>
                  </a:lnTo>
                  <a:lnTo>
                    <a:pt x="319" y="640"/>
                  </a:lnTo>
                  <a:lnTo>
                    <a:pt x="332" y="654"/>
                  </a:lnTo>
                  <a:lnTo>
                    <a:pt x="346" y="668"/>
                  </a:lnTo>
                  <a:lnTo>
                    <a:pt x="346" y="668"/>
                  </a:lnTo>
                  <a:lnTo>
                    <a:pt x="371" y="692"/>
                  </a:lnTo>
                  <a:lnTo>
                    <a:pt x="398" y="714"/>
                  </a:lnTo>
                  <a:lnTo>
                    <a:pt x="398" y="714"/>
                  </a:lnTo>
                  <a:lnTo>
                    <a:pt x="429" y="741"/>
                  </a:lnTo>
                  <a:lnTo>
                    <a:pt x="445" y="755"/>
                  </a:lnTo>
                  <a:lnTo>
                    <a:pt x="459" y="769"/>
                  </a:lnTo>
                  <a:lnTo>
                    <a:pt x="459" y="769"/>
                  </a:lnTo>
                  <a:lnTo>
                    <a:pt x="481" y="790"/>
                  </a:lnTo>
                  <a:lnTo>
                    <a:pt x="504" y="809"/>
                  </a:lnTo>
                  <a:lnTo>
                    <a:pt x="504" y="809"/>
                  </a:lnTo>
                  <a:lnTo>
                    <a:pt x="526" y="828"/>
                  </a:lnTo>
                  <a:lnTo>
                    <a:pt x="548" y="849"/>
                  </a:lnTo>
                  <a:lnTo>
                    <a:pt x="548" y="849"/>
                  </a:lnTo>
                  <a:lnTo>
                    <a:pt x="571" y="872"/>
                  </a:lnTo>
                  <a:lnTo>
                    <a:pt x="594" y="896"/>
                  </a:lnTo>
                  <a:lnTo>
                    <a:pt x="594" y="896"/>
                  </a:lnTo>
                  <a:lnTo>
                    <a:pt x="615" y="920"/>
                  </a:lnTo>
                  <a:lnTo>
                    <a:pt x="638" y="943"/>
                  </a:lnTo>
                  <a:lnTo>
                    <a:pt x="643" y="948"/>
                  </a:lnTo>
                  <a:lnTo>
                    <a:pt x="646" y="943"/>
                  </a:lnTo>
                  <a:lnTo>
                    <a:pt x="646" y="943"/>
                  </a:lnTo>
                  <a:lnTo>
                    <a:pt x="658" y="929"/>
                  </a:lnTo>
                  <a:lnTo>
                    <a:pt x="669" y="917"/>
                  </a:lnTo>
                  <a:lnTo>
                    <a:pt x="682" y="904"/>
                  </a:lnTo>
                  <a:lnTo>
                    <a:pt x="696" y="893"/>
                  </a:lnTo>
                  <a:lnTo>
                    <a:pt x="724" y="871"/>
                  </a:lnTo>
                  <a:lnTo>
                    <a:pt x="753" y="851"/>
                  </a:lnTo>
                  <a:lnTo>
                    <a:pt x="753" y="851"/>
                  </a:lnTo>
                  <a:lnTo>
                    <a:pt x="784" y="829"/>
                  </a:lnTo>
                  <a:lnTo>
                    <a:pt x="784" y="829"/>
                  </a:lnTo>
                  <a:lnTo>
                    <a:pt x="812" y="807"/>
                  </a:lnTo>
                  <a:lnTo>
                    <a:pt x="843" y="787"/>
                  </a:lnTo>
                  <a:lnTo>
                    <a:pt x="906" y="748"/>
                  </a:lnTo>
                  <a:lnTo>
                    <a:pt x="906" y="748"/>
                  </a:lnTo>
                  <a:lnTo>
                    <a:pt x="944" y="725"/>
                  </a:lnTo>
                  <a:lnTo>
                    <a:pt x="980" y="702"/>
                  </a:lnTo>
                  <a:lnTo>
                    <a:pt x="986" y="698"/>
                  </a:lnTo>
                  <a:lnTo>
                    <a:pt x="981" y="693"/>
                  </a:lnTo>
                  <a:lnTo>
                    <a:pt x="981" y="693"/>
                  </a:lnTo>
                  <a:lnTo>
                    <a:pt x="964" y="676"/>
                  </a:lnTo>
                  <a:lnTo>
                    <a:pt x="949" y="660"/>
                  </a:lnTo>
                  <a:lnTo>
                    <a:pt x="920" y="624"/>
                  </a:lnTo>
                  <a:lnTo>
                    <a:pt x="917" y="620"/>
                  </a:lnTo>
                  <a:lnTo>
                    <a:pt x="917" y="620"/>
                  </a:lnTo>
                  <a:lnTo>
                    <a:pt x="882" y="579"/>
                  </a:lnTo>
                  <a:lnTo>
                    <a:pt x="850" y="543"/>
                  </a:lnTo>
                  <a:lnTo>
                    <a:pt x="819" y="510"/>
                  </a:lnTo>
                  <a:lnTo>
                    <a:pt x="789" y="480"/>
                  </a:lnTo>
                  <a:lnTo>
                    <a:pt x="789" y="480"/>
                  </a:lnTo>
                  <a:lnTo>
                    <a:pt x="751" y="446"/>
                  </a:lnTo>
                  <a:lnTo>
                    <a:pt x="712" y="412"/>
                  </a:lnTo>
                  <a:lnTo>
                    <a:pt x="712" y="412"/>
                  </a:lnTo>
                  <a:lnTo>
                    <a:pt x="668" y="372"/>
                  </a:lnTo>
                  <a:lnTo>
                    <a:pt x="624" y="332"/>
                  </a:lnTo>
                  <a:lnTo>
                    <a:pt x="604" y="313"/>
                  </a:lnTo>
                  <a:lnTo>
                    <a:pt x="583" y="291"/>
                  </a:lnTo>
                  <a:lnTo>
                    <a:pt x="564" y="269"/>
                  </a:lnTo>
                  <a:lnTo>
                    <a:pt x="544" y="246"/>
                  </a:lnTo>
                  <a:lnTo>
                    <a:pt x="544" y="246"/>
                  </a:lnTo>
                  <a:lnTo>
                    <a:pt x="522" y="221"/>
                  </a:lnTo>
                  <a:lnTo>
                    <a:pt x="501" y="195"/>
                  </a:lnTo>
                  <a:lnTo>
                    <a:pt x="501" y="195"/>
                  </a:lnTo>
                  <a:lnTo>
                    <a:pt x="475" y="165"/>
                  </a:lnTo>
                  <a:lnTo>
                    <a:pt x="450" y="135"/>
                  </a:lnTo>
                  <a:lnTo>
                    <a:pt x="450" y="135"/>
                  </a:lnTo>
                  <a:lnTo>
                    <a:pt x="441" y="125"/>
                  </a:lnTo>
                  <a:lnTo>
                    <a:pt x="431" y="116"/>
                  </a:lnTo>
                  <a:lnTo>
                    <a:pt x="431" y="116"/>
                  </a:lnTo>
                  <a:lnTo>
                    <a:pt x="422" y="107"/>
                  </a:lnTo>
                  <a:lnTo>
                    <a:pt x="413" y="98"/>
                  </a:lnTo>
                  <a:lnTo>
                    <a:pt x="413" y="98"/>
                  </a:lnTo>
                  <a:lnTo>
                    <a:pt x="400" y="81"/>
                  </a:lnTo>
                  <a:lnTo>
                    <a:pt x="389" y="67"/>
                  </a:lnTo>
                  <a:lnTo>
                    <a:pt x="378" y="54"/>
                  </a:lnTo>
                  <a:lnTo>
                    <a:pt x="366" y="44"/>
                  </a:lnTo>
                  <a:lnTo>
                    <a:pt x="366" y="44"/>
                  </a:lnTo>
                  <a:lnTo>
                    <a:pt x="355" y="33"/>
                  </a:lnTo>
                  <a:lnTo>
                    <a:pt x="346" y="21"/>
                  </a:lnTo>
                  <a:lnTo>
                    <a:pt x="346" y="21"/>
                  </a:lnTo>
                  <a:lnTo>
                    <a:pt x="377" y="0"/>
                  </a:lnTo>
                  <a:lnTo>
                    <a:pt x="377" y="0"/>
                  </a:lnTo>
                  <a:lnTo>
                    <a:pt x="382" y="6"/>
                  </a:lnTo>
                  <a:lnTo>
                    <a:pt x="382" y="6"/>
                  </a:lnTo>
                  <a:lnTo>
                    <a:pt x="433" y="64"/>
                  </a:lnTo>
                  <a:lnTo>
                    <a:pt x="433" y="64"/>
                  </a:lnTo>
                  <a:lnTo>
                    <a:pt x="496" y="134"/>
                  </a:lnTo>
                  <a:lnTo>
                    <a:pt x="527" y="170"/>
                  </a:lnTo>
                  <a:lnTo>
                    <a:pt x="558" y="207"/>
                  </a:lnTo>
                  <a:lnTo>
                    <a:pt x="558" y="207"/>
                  </a:lnTo>
                  <a:lnTo>
                    <a:pt x="585" y="239"/>
                  </a:lnTo>
                  <a:lnTo>
                    <a:pt x="614" y="273"/>
                  </a:lnTo>
                  <a:lnTo>
                    <a:pt x="631" y="290"/>
                  </a:lnTo>
                  <a:lnTo>
                    <a:pt x="647" y="307"/>
                  </a:lnTo>
                  <a:lnTo>
                    <a:pt x="665" y="324"/>
                  </a:lnTo>
                  <a:lnTo>
                    <a:pt x="683" y="341"/>
                  </a:lnTo>
                  <a:lnTo>
                    <a:pt x="683" y="341"/>
                  </a:lnTo>
                  <a:lnTo>
                    <a:pt x="729" y="380"/>
                  </a:lnTo>
                  <a:lnTo>
                    <a:pt x="729" y="380"/>
                  </a:lnTo>
                  <a:lnTo>
                    <a:pt x="765" y="411"/>
                  </a:lnTo>
                  <a:lnTo>
                    <a:pt x="801" y="444"/>
                  </a:lnTo>
                  <a:lnTo>
                    <a:pt x="801" y="444"/>
                  </a:lnTo>
                  <a:lnTo>
                    <a:pt x="836" y="477"/>
                  </a:lnTo>
                  <a:lnTo>
                    <a:pt x="869" y="511"/>
                  </a:lnTo>
                  <a:lnTo>
                    <a:pt x="900" y="546"/>
                  </a:lnTo>
                  <a:lnTo>
                    <a:pt x="930" y="581"/>
                  </a:lnTo>
                  <a:lnTo>
                    <a:pt x="930" y="581"/>
                  </a:lnTo>
                  <a:lnTo>
                    <a:pt x="946" y="600"/>
                  </a:lnTo>
                  <a:lnTo>
                    <a:pt x="946" y="600"/>
                  </a:lnTo>
                  <a:lnTo>
                    <a:pt x="962" y="620"/>
                  </a:lnTo>
                  <a:lnTo>
                    <a:pt x="980" y="641"/>
                  </a:lnTo>
                  <a:lnTo>
                    <a:pt x="998" y="661"/>
                  </a:lnTo>
                  <a:lnTo>
                    <a:pt x="1008" y="669"/>
                  </a:lnTo>
                  <a:lnTo>
                    <a:pt x="1018" y="677"/>
                  </a:lnTo>
                  <a:lnTo>
                    <a:pt x="1019" y="678"/>
                  </a:lnTo>
                  <a:lnTo>
                    <a:pt x="1020" y="678"/>
                  </a:lnTo>
                  <a:lnTo>
                    <a:pt x="1020" y="678"/>
                  </a:lnTo>
                  <a:lnTo>
                    <a:pt x="1025" y="680"/>
                  </a:lnTo>
                  <a:lnTo>
                    <a:pt x="1029" y="684"/>
                  </a:lnTo>
                  <a:lnTo>
                    <a:pt x="1029" y="685"/>
                  </a:lnTo>
                  <a:lnTo>
                    <a:pt x="1030" y="686"/>
                  </a:lnTo>
                  <a:lnTo>
                    <a:pt x="1030" y="686"/>
                  </a:lnTo>
                  <a:lnTo>
                    <a:pt x="1032" y="689"/>
                  </a:lnTo>
                  <a:lnTo>
                    <a:pt x="1035" y="692"/>
                  </a:lnTo>
                  <a:lnTo>
                    <a:pt x="1036" y="695"/>
                  </a:lnTo>
                  <a:lnTo>
                    <a:pt x="1037" y="698"/>
                  </a:lnTo>
                  <a:lnTo>
                    <a:pt x="1037" y="699"/>
                  </a:lnTo>
                  <a:lnTo>
                    <a:pt x="1037" y="700"/>
                  </a:lnTo>
                  <a:lnTo>
                    <a:pt x="1037" y="700"/>
                  </a:lnTo>
                  <a:lnTo>
                    <a:pt x="1041" y="711"/>
                  </a:lnTo>
                  <a:lnTo>
                    <a:pt x="1045" y="723"/>
                  </a:lnTo>
                  <a:lnTo>
                    <a:pt x="1047" y="735"/>
                  </a:lnTo>
                  <a:lnTo>
                    <a:pt x="1049" y="748"/>
                  </a:lnTo>
                  <a:lnTo>
                    <a:pt x="1051" y="774"/>
                  </a:lnTo>
                  <a:lnTo>
                    <a:pt x="1051" y="800"/>
                  </a:lnTo>
                  <a:lnTo>
                    <a:pt x="1050" y="826"/>
                  </a:lnTo>
                  <a:lnTo>
                    <a:pt x="1047" y="851"/>
                  </a:lnTo>
                  <a:lnTo>
                    <a:pt x="1044" y="872"/>
                  </a:lnTo>
                  <a:lnTo>
                    <a:pt x="1040" y="892"/>
                  </a:lnTo>
                  <a:lnTo>
                    <a:pt x="1040" y="892"/>
                  </a:lnTo>
                  <a:lnTo>
                    <a:pt x="1037" y="911"/>
                  </a:lnTo>
                  <a:lnTo>
                    <a:pt x="1035" y="929"/>
                  </a:lnTo>
                  <a:lnTo>
                    <a:pt x="1030" y="967"/>
                  </a:lnTo>
                  <a:lnTo>
                    <a:pt x="1030" y="973"/>
                  </a:lnTo>
                  <a:lnTo>
                    <a:pt x="1030" y="973"/>
                  </a:lnTo>
                  <a:lnTo>
                    <a:pt x="1029" y="991"/>
                  </a:lnTo>
                  <a:lnTo>
                    <a:pt x="1029" y="991"/>
                  </a:lnTo>
                  <a:lnTo>
                    <a:pt x="1029" y="1009"/>
                  </a:lnTo>
                  <a:lnTo>
                    <a:pt x="1028" y="1017"/>
                  </a:lnTo>
                  <a:lnTo>
                    <a:pt x="1026" y="1024"/>
                  </a:lnTo>
                  <a:lnTo>
                    <a:pt x="1026" y="1024"/>
                  </a:lnTo>
                  <a:lnTo>
                    <a:pt x="1024" y="1031"/>
                  </a:lnTo>
                  <a:lnTo>
                    <a:pt x="1023" y="1039"/>
                  </a:lnTo>
                  <a:lnTo>
                    <a:pt x="1023" y="1051"/>
                  </a:lnTo>
                  <a:lnTo>
                    <a:pt x="1023" y="1051"/>
                  </a:lnTo>
                  <a:lnTo>
                    <a:pt x="1023" y="1059"/>
                  </a:lnTo>
                  <a:lnTo>
                    <a:pt x="1021" y="1068"/>
                  </a:lnTo>
                  <a:lnTo>
                    <a:pt x="1019" y="1075"/>
                  </a:lnTo>
                  <a:lnTo>
                    <a:pt x="1016" y="1079"/>
                  </a:lnTo>
                  <a:lnTo>
                    <a:pt x="1013" y="1083"/>
                  </a:lnTo>
                  <a:lnTo>
                    <a:pt x="1013" y="1083"/>
                  </a:lnTo>
                  <a:lnTo>
                    <a:pt x="1010" y="1085"/>
                  </a:lnTo>
                  <a:lnTo>
                    <a:pt x="1008" y="1086"/>
                  </a:lnTo>
                  <a:lnTo>
                    <a:pt x="1005" y="1087"/>
                  </a:lnTo>
                  <a:lnTo>
                    <a:pt x="1002" y="1088"/>
                  </a:lnTo>
                  <a:lnTo>
                    <a:pt x="1002" y="1088"/>
                  </a:lnTo>
                  <a:lnTo>
                    <a:pt x="1002" y="1088"/>
                  </a:lnTo>
                  <a:lnTo>
                    <a:pt x="998" y="1087"/>
                  </a:lnTo>
                  <a:lnTo>
                    <a:pt x="997" y="1087"/>
                  </a:lnTo>
                  <a:lnTo>
                    <a:pt x="996" y="1087"/>
                  </a:lnTo>
                  <a:lnTo>
                    <a:pt x="996" y="1087"/>
                  </a:lnTo>
                  <a:lnTo>
                    <a:pt x="992" y="1088"/>
                  </a:lnTo>
                  <a:lnTo>
                    <a:pt x="991" y="1088"/>
                  </a:lnTo>
                  <a:close/>
                  <a:moveTo>
                    <a:pt x="1002" y="731"/>
                  </a:moveTo>
                  <a:lnTo>
                    <a:pt x="1002" y="731"/>
                  </a:lnTo>
                  <a:lnTo>
                    <a:pt x="954" y="761"/>
                  </a:lnTo>
                  <a:lnTo>
                    <a:pt x="954" y="761"/>
                  </a:lnTo>
                  <a:lnTo>
                    <a:pt x="918" y="784"/>
                  </a:lnTo>
                  <a:lnTo>
                    <a:pt x="918" y="784"/>
                  </a:lnTo>
                  <a:lnTo>
                    <a:pt x="885" y="803"/>
                  </a:lnTo>
                  <a:lnTo>
                    <a:pt x="885" y="803"/>
                  </a:lnTo>
                  <a:lnTo>
                    <a:pt x="856" y="821"/>
                  </a:lnTo>
                  <a:lnTo>
                    <a:pt x="842" y="830"/>
                  </a:lnTo>
                  <a:lnTo>
                    <a:pt x="829" y="839"/>
                  </a:lnTo>
                  <a:lnTo>
                    <a:pt x="819" y="847"/>
                  </a:lnTo>
                  <a:lnTo>
                    <a:pt x="819" y="847"/>
                  </a:lnTo>
                  <a:lnTo>
                    <a:pt x="773" y="881"/>
                  </a:lnTo>
                  <a:lnTo>
                    <a:pt x="729" y="917"/>
                  </a:lnTo>
                  <a:lnTo>
                    <a:pt x="729" y="917"/>
                  </a:lnTo>
                  <a:lnTo>
                    <a:pt x="717" y="925"/>
                  </a:lnTo>
                  <a:lnTo>
                    <a:pt x="717" y="925"/>
                  </a:lnTo>
                  <a:lnTo>
                    <a:pt x="704" y="936"/>
                  </a:lnTo>
                  <a:lnTo>
                    <a:pt x="691" y="948"/>
                  </a:lnTo>
                  <a:lnTo>
                    <a:pt x="678" y="960"/>
                  </a:lnTo>
                  <a:lnTo>
                    <a:pt x="672" y="967"/>
                  </a:lnTo>
                  <a:lnTo>
                    <a:pt x="668" y="974"/>
                  </a:lnTo>
                  <a:lnTo>
                    <a:pt x="664" y="980"/>
                  </a:lnTo>
                  <a:lnTo>
                    <a:pt x="671" y="982"/>
                  </a:lnTo>
                  <a:lnTo>
                    <a:pt x="671" y="982"/>
                  </a:lnTo>
                  <a:lnTo>
                    <a:pt x="699" y="991"/>
                  </a:lnTo>
                  <a:lnTo>
                    <a:pt x="699" y="991"/>
                  </a:lnTo>
                  <a:lnTo>
                    <a:pt x="718" y="996"/>
                  </a:lnTo>
                  <a:lnTo>
                    <a:pt x="738" y="1003"/>
                  </a:lnTo>
                  <a:lnTo>
                    <a:pt x="738" y="1003"/>
                  </a:lnTo>
                  <a:lnTo>
                    <a:pt x="756" y="1007"/>
                  </a:lnTo>
                  <a:lnTo>
                    <a:pt x="772" y="1010"/>
                  </a:lnTo>
                  <a:lnTo>
                    <a:pt x="772" y="1010"/>
                  </a:lnTo>
                  <a:lnTo>
                    <a:pt x="792" y="1014"/>
                  </a:lnTo>
                  <a:lnTo>
                    <a:pt x="811" y="1018"/>
                  </a:lnTo>
                  <a:lnTo>
                    <a:pt x="811" y="1018"/>
                  </a:lnTo>
                  <a:lnTo>
                    <a:pt x="854" y="1028"/>
                  </a:lnTo>
                  <a:lnTo>
                    <a:pt x="897" y="1039"/>
                  </a:lnTo>
                  <a:lnTo>
                    <a:pt x="941" y="1046"/>
                  </a:lnTo>
                  <a:lnTo>
                    <a:pt x="962" y="1049"/>
                  </a:lnTo>
                  <a:lnTo>
                    <a:pt x="984" y="1051"/>
                  </a:lnTo>
                  <a:lnTo>
                    <a:pt x="991" y="1052"/>
                  </a:lnTo>
                  <a:lnTo>
                    <a:pt x="990" y="1045"/>
                  </a:lnTo>
                  <a:lnTo>
                    <a:pt x="990" y="1045"/>
                  </a:lnTo>
                  <a:lnTo>
                    <a:pt x="989" y="1039"/>
                  </a:lnTo>
                  <a:lnTo>
                    <a:pt x="989" y="1039"/>
                  </a:lnTo>
                  <a:lnTo>
                    <a:pt x="987" y="1032"/>
                  </a:lnTo>
                  <a:lnTo>
                    <a:pt x="987" y="1029"/>
                  </a:lnTo>
                  <a:lnTo>
                    <a:pt x="987" y="1027"/>
                  </a:lnTo>
                  <a:lnTo>
                    <a:pt x="987" y="1027"/>
                  </a:lnTo>
                  <a:lnTo>
                    <a:pt x="990" y="1018"/>
                  </a:lnTo>
                  <a:lnTo>
                    <a:pt x="992" y="1008"/>
                  </a:lnTo>
                  <a:lnTo>
                    <a:pt x="993" y="988"/>
                  </a:lnTo>
                  <a:lnTo>
                    <a:pt x="993" y="988"/>
                  </a:lnTo>
                  <a:lnTo>
                    <a:pt x="994" y="974"/>
                  </a:lnTo>
                  <a:lnTo>
                    <a:pt x="994" y="974"/>
                  </a:lnTo>
                  <a:lnTo>
                    <a:pt x="995" y="957"/>
                  </a:lnTo>
                  <a:lnTo>
                    <a:pt x="995" y="957"/>
                  </a:lnTo>
                  <a:lnTo>
                    <a:pt x="998" y="925"/>
                  </a:lnTo>
                  <a:lnTo>
                    <a:pt x="1000" y="910"/>
                  </a:lnTo>
                  <a:lnTo>
                    <a:pt x="1004" y="893"/>
                  </a:lnTo>
                  <a:lnTo>
                    <a:pt x="1004" y="893"/>
                  </a:lnTo>
                  <a:lnTo>
                    <a:pt x="1010" y="856"/>
                  </a:lnTo>
                  <a:lnTo>
                    <a:pt x="1013" y="835"/>
                  </a:lnTo>
                  <a:lnTo>
                    <a:pt x="1015" y="813"/>
                  </a:lnTo>
                  <a:lnTo>
                    <a:pt x="1016" y="793"/>
                  </a:lnTo>
                  <a:lnTo>
                    <a:pt x="1015" y="772"/>
                  </a:lnTo>
                  <a:lnTo>
                    <a:pt x="1014" y="753"/>
                  </a:lnTo>
                  <a:lnTo>
                    <a:pt x="1010" y="734"/>
                  </a:lnTo>
                  <a:lnTo>
                    <a:pt x="1008" y="726"/>
                  </a:lnTo>
                  <a:lnTo>
                    <a:pt x="1002" y="73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6" name="Freeform 207"/>
            <p:cNvSpPr/>
            <p:nvPr/>
          </p:nvSpPr>
          <p:spPr bwMode="auto">
            <a:xfrm>
              <a:off x="4251325" y="2251075"/>
              <a:ext cx="195263" cy="161925"/>
            </a:xfrm>
            <a:custGeom>
              <a:avLst/>
              <a:gdLst/>
              <a:ahLst/>
              <a:cxnLst>
                <a:cxn ang="0">
                  <a:pos x="15" y="307"/>
                </a:cxn>
                <a:cxn ang="0">
                  <a:pos x="9" y="306"/>
                </a:cxn>
                <a:cxn ang="0">
                  <a:pos x="2" y="298"/>
                </a:cxn>
                <a:cxn ang="0">
                  <a:pos x="0" y="293"/>
                </a:cxn>
                <a:cxn ang="0">
                  <a:pos x="2" y="281"/>
                </a:cxn>
                <a:cxn ang="0">
                  <a:pos x="6" y="275"/>
                </a:cxn>
                <a:cxn ang="0">
                  <a:pos x="12" y="272"/>
                </a:cxn>
                <a:cxn ang="0">
                  <a:pos x="18" y="269"/>
                </a:cxn>
                <a:cxn ang="0">
                  <a:pos x="30" y="259"/>
                </a:cxn>
                <a:cxn ang="0">
                  <a:pos x="48" y="238"/>
                </a:cxn>
                <a:cxn ang="0">
                  <a:pos x="59" y="222"/>
                </a:cxn>
                <a:cxn ang="0">
                  <a:pos x="75" y="201"/>
                </a:cxn>
                <a:cxn ang="0">
                  <a:pos x="94" y="180"/>
                </a:cxn>
                <a:cxn ang="0">
                  <a:pos x="136" y="143"/>
                </a:cxn>
                <a:cxn ang="0">
                  <a:pos x="160" y="124"/>
                </a:cxn>
                <a:cxn ang="0">
                  <a:pos x="174" y="112"/>
                </a:cxn>
                <a:cxn ang="0">
                  <a:pos x="224" y="83"/>
                </a:cxn>
                <a:cxn ang="0">
                  <a:pos x="241" y="73"/>
                </a:cxn>
                <a:cxn ang="0">
                  <a:pos x="259" y="63"/>
                </a:cxn>
                <a:cxn ang="0">
                  <a:pos x="305" y="32"/>
                </a:cxn>
                <a:cxn ang="0">
                  <a:pos x="345" y="3"/>
                </a:cxn>
                <a:cxn ang="0">
                  <a:pos x="354" y="0"/>
                </a:cxn>
                <a:cxn ang="0">
                  <a:pos x="359" y="1"/>
                </a:cxn>
                <a:cxn ang="0">
                  <a:pos x="366" y="8"/>
                </a:cxn>
                <a:cxn ang="0">
                  <a:pos x="368" y="12"/>
                </a:cxn>
                <a:cxn ang="0">
                  <a:pos x="369" y="22"/>
                </a:cxn>
                <a:cxn ang="0">
                  <a:pos x="367" y="29"/>
                </a:cxn>
                <a:cxn ang="0">
                  <a:pos x="362" y="35"/>
                </a:cxn>
                <a:cxn ang="0">
                  <a:pos x="339" y="51"/>
                </a:cxn>
                <a:cxn ang="0">
                  <a:pos x="270" y="96"/>
                </a:cxn>
                <a:cxn ang="0">
                  <a:pos x="240" y="115"/>
                </a:cxn>
                <a:cxn ang="0">
                  <a:pos x="180" y="157"/>
                </a:cxn>
                <a:cxn ang="0">
                  <a:pos x="151" y="179"/>
                </a:cxn>
                <a:cxn ang="0">
                  <a:pos x="109" y="218"/>
                </a:cxn>
                <a:cxn ang="0">
                  <a:pos x="78" y="252"/>
                </a:cxn>
                <a:cxn ang="0">
                  <a:pos x="69" y="264"/>
                </a:cxn>
                <a:cxn ang="0">
                  <a:pos x="47" y="290"/>
                </a:cxn>
                <a:cxn ang="0">
                  <a:pos x="35" y="300"/>
                </a:cxn>
                <a:cxn ang="0">
                  <a:pos x="21" y="306"/>
                </a:cxn>
                <a:cxn ang="0">
                  <a:pos x="15" y="307"/>
                </a:cxn>
              </a:cxnLst>
              <a:rect l="0" t="0" r="r" b="b"/>
              <a:pathLst>
                <a:path w="369" h="307">
                  <a:moveTo>
                    <a:pt x="15" y="307"/>
                  </a:moveTo>
                  <a:lnTo>
                    <a:pt x="15" y="307"/>
                  </a:lnTo>
                  <a:lnTo>
                    <a:pt x="12" y="307"/>
                  </a:lnTo>
                  <a:lnTo>
                    <a:pt x="9" y="306"/>
                  </a:lnTo>
                  <a:lnTo>
                    <a:pt x="5" y="303"/>
                  </a:lnTo>
                  <a:lnTo>
                    <a:pt x="2" y="298"/>
                  </a:lnTo>
                  <a:lnTo>
                    <a:pt x="0" y="293"/>
                  </a:lnTo>
                  <a:lnTo>
                    <a:pt x="0" y="293"/>
                  </a:lnTo>
                  <a:lnTo>
                    <a:pt x="0" y="287"/>
                  </a:lnTo>
                  <a:lnTo>
                    <a:pt x="2" y="281"/>
                  </a:lnTo>
                  <a:lnTo>
                    <a:pt x="4" y="277"/>
                  </a:lnTo>
                  <a:lnTo>
                    <a:pt x="6" y="275"/>
                  </a:lnTo>
                  <a:lnTo>
                    <a:pt x="9" y="273"/>
                  </a:lnTo>
                  <a:lnTo>
                    <a:pt x="12" y="272"/>
                  </a:lnTo>
                  <a:lnTo>
                    <a:pt x="12" y="272"/>
                  </a:lnTo>
                  <a:lnTo>
                    <a:pt x="18" y="269"/>
                  </a:lnTo>
                  <a:lnTo>
                    <a:pt x="24" y="265"/>
                  </a:lnTo>
                  <a:lnTo>
                    <a:pt x="30" y="259"/>
                  </a:lnTo>
                  <a:lnTo>
                    <a:pt x="36" y="253"/>
                  </a:lnTo>
                  <a:lnTo>
                    <a:pt x="48" y="238"/>
                  </a:lnTo>
                  <a:lnTo>
                    <a:pt x="59" y="222"/>
                  </a:lnTo>
                  <a:lnTo>
                    <a:pt x="59" y="222"/>
                  </a:lnTo>
                  <a:lnTo>
                    <a:pt x="68" y="210"/>
                  </a:lnTo>
                  <a:lnTo>
                    <a:pt x="75" y="201"/>
                  </a:lnTo>
                  <a:lnTo>
                    <a:pt x="75" y="201"/>
                  </a:lnTo>
                  <a:lnTo>
                    <a:pt x="94" y="180"/>
                  </a:lnTo>
                  <a:lnTo>
                    <a:pt x="114" y="162"/>
                  </a:lnTo>
                  <a:lnTo>
                    <a:pt x="136" y="143"/>
                  </a:lnTo>
                  <a:lnTo>
                    <a:pt x="157" y="126"/>
                  </a:lnTo>
                  <a:lnTo>
                    <a:pt x="160" y="124"/>
                  </a:lnTo>
                  <a:lnTo>
                    <a:pt x="160" y="124"/>
                  </a:lnTo>
                  <a:lnTo>
                    <a:pt x="174" y="112"/>
                  </a:lnTo>
                  <a:lnTo>
                    <a:pt x="190" y="102"/>
                  </a:lnTo>
                  <a:lnTo>
                    <a:pt x="224" y="83"/>
                  </a:lnTo>
                  <a:lnTo>
                    <a:pt x="224" y="83"/>
                  </a:lnTo>
                  <a:lnTo>
                    <a:pt x="241" y="73"/>
                  </a:lnTo>
                  <a:lnTo>
                    <a:pt x="259" y="63"/>
                  </a:lnTo>
                  <a:lnTo>
                    <a:pt x="259" y="63"/>
                  </a:lnTo>
                  <a:lnTo>
                    <a:pt x="283" y="47"/>
                  </a:lnTo>
                  <a:lnTo>
                    <a:pt x="305" y="32"/>
                  </a:lnTo>
                  <a:lnTo>
                    <a:pt x="345" y="3"/>
                  </a:lnTo>
                  <a:lnTo>
                    <a:pt x="345" y="3"/>
                  </a:lnTo>
                  <a:lnTo>
                    <a:pt x="350" y="1"/>
                  </a:lnTo>
                  <a:lnTo>
                    <a:pt x="354" y="0"/>
                  </a:lnTo>
                  <a:lnTo>
                    <a:pt x="354" y="0"/>
                  </a:lnTo>
                  <a:lnTo>
                    <a:pt x="359" y="1"/>
                  </a:lnTo>
                  <a:lnTo>
                    <a:pt x="363" y="4"/>
                  </a:lnTo>
                  <a:lnTo>
                    <a:pt x="366" y="8"/>
                  </a:lnTo>
                  <a:lnTo>
                    <a:pt x="368" y="12"/>
                  </a:lnTo>
                  <a:lnTo>
                    <a:pt x="368" y="12"/>
                  </a:lnTo>
                  <a:lnTo>
                    <a:pt x="369" y="16"/>
                  </a:lnTo>
                  <a:lnTo>
                    <a:pt x="369" y="22"/>
                  </a:lnTo>
                  <a:lnTo>
                    <a:pt x="369" y="25"/>
                  </a:lnTo>
                  <a:lnTo>
                    <a:pt x="367" y="29"/>
                  </a:lnTo>
                  <a:lnTo>
                    <a:pt x="365" y="32"/>
                  </a:lnTo>
                  <a:lnTo>
                    <a:pt x="362" y="35"/>
                  </a:lnTo>
                  <a:lnTo>
                    <a:pt x="362" y="35"/>
                  </a:lnTo>
                  <a:lnTo>
                    <a:pt x="339" y="51"/>
                  </a:lnTo>
                  <a:lnTo>
                    <a:pt x="317" y="67"/>
                  </a:lnTo>
                  <a:lnTo>
                    <a:pt x="270" y="96"/>
                  </a:lnTo>
                  <a:lnTo>
                    <a:pt x="270" y="96"/>
                  </a:lnTo>
                  <a:lnTo>
                    <a:pt x="240" y="115"/>
                  </a:lnTo>
                  <a:lnTo>
                    <a:pt x="210" y="135"/>
                  </a:lnTo>
                  <a:lnTo>
                    <a:pt x="180" y="157"/>
                  </a:lnTo>
                  <a:lnTo>
                    <a:pt x="151" y="179"/>
                  </a:lnTo>
                  <a:lnTo>
                    <a:pt x="151" y="179"/>
                  </a:lnTo>
                  <a:lnTo>
                    <a:pt x="131" y="198"/>
                  </a:lnTo>
                  <a:lnTo>
                    <a:pt x="109" y="218"/>
                  </a:lnTo>
                  <a:lnTo>
                    <a:pt x="88" y="239"/>
                  </a:lnTo>
                  <a:lnTo>
                    <a:pt x="78" y="252"/>
                  </a:lnTo>
                  <a:lnTo>
                    <a:pt x="69" y="264"/>
                  </a:lnTo>
                  <a:lnTo>
                    <a:pt x="69" y="264"/>
                  </a:lnTo>
                  <a:lnTo>
                    <a:pt x="59" y="277"/>
                  </a:lnTo>
                  <a:lnTo>
                    <a:pt x="47" y="290"/>
                  </a:lnTo>
                  <a:lnTo>
                    <a:pt x="42" y="295"/>
                  </a:lnTo>
                  <a:lnTo>
                    <a:pt x="35" y="300"/>
                  </a:lnTo>
                  <a:lnTo>
                    <a:pt x="29" y="304"/>
                  </a:lnTo>
                  <a:lnTo>
                    <a:pt x="21" y="306"/>
                  </a:lnTo>
                  <a:lnTo>
                    <a:pt x="21" y="306"/>
                  </a:lnTo>
                  <a:lnTo>
                    <a:pt x="15" y="307"/>
                  </a:lnTo>
                  <a:lnTo>
                    <a:pt x="15" y="30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7" name="Freeform 208"/>
            <p:cNvSpPr/>
            <p:nvPr/>
          </p:nvSpPr>
          <p:spPr bwMode="auto">
            <a:xfrm>
              <a:off x="4284663" y="2282825"/>
              <a:ext cx="195263" cy="171450"/>
            </a:xfrm>
            <a:custGeom>
              <a:avLst/>
              <a:gdLst/>
              <a:ahLst/>
              <a:cxnLst>
                <a:cxn ang="0">
                  <a:pos x="15" y="323"/>
                </a:cxn>
                <a:cxn ang="0">
                  <a:pos x="6" y="319"/>
                </a:cxn>
                <a:cxn ang="0">
                  <a:pos x="1" y="309"/>
                </a:cxn>
                <a:cxn ang="0">
                  <a:pos x="0" y="306"/>
                </a:cxn>
                <a:cxn ang="0">
                  <a:pos x="0" y="297"/>
                </a:cxn>
                <a:cxn ang="0">
                  <a:pos x="4" y="290"/>
                </a:cxn>
                <a:cxn ang="0">
                  <a:pos x="7" y="287"/>
                </a:cxn>
                <a:cxn ang="0">
                  <a:pos x="15" y="277"/>
                </a:cxn>
                <a:cxn ang="0">
                  <a:pos x="20" y="266"/>
                </a:cxn>
                <a:cxn ang="0">
                  <a:pos x="29" y="253"/>
                </a:cxn>
                <a:cxn ang="0">
                  <a:pos x="48" y="230"/>
                </a:cxn>
                <a:cxn ang="0">
                  <a:pos x="68" y="211"/>
                </a:cxn>
                <a:cxn ang="0">
                  <a:pos x="94" y="190"/>
                </a:cxn>
                <a:cxn ang="0">
                  <a:pos x="126" y="162"/>
                </a:cxn>
                <a:cxn ang="0">
                  <a:pos x="159" y="135"/>
                </a:cxn>
                <a:cxn ang="0">
                  <a:pos x="187" y="111"/>
                </a:cxn>
                <a:cxn ang="0">
                  <a:pos x="236" y="73"/>
                </a:cxn>
                <a:cxn ang="0">
                  <a:pos x="254" y="61"/>
                </a:cxn>
                <a:cxn ang="0">
                  <a:pos x="311" y="23"/>
                </a:cxn>
                <a:cxn ang="0">
                  <a:pos x="344" y="3"/>
                </a:cxn>
                <a:cxn ang="0">
                  <a:pos x="348" y="1"/>
                </a:cxn>
                <a:cxn ang="0">
                  <a:pos x="352" y="0"/>
                </a:cxn>
                <a:cxn ang="0">
                  <a:pos x="358" y="2"/>
                </a:cxn>
                <a:cxn ang="0">
                  <a:pos x="366" y="9"/>
                </a:cxn>
                <a:cxn ang="0">
                  <a:pos x="368" y="14"/>
                </a:cxn>
                <a:cxn ang="0">
                  <a:pos x="369" y="22"/>
                </a:cxn>
                <a:cxn ang="0">
                  <a:pos x="366" y="29"/>
                </a:cxn>
                <a:cxn ang="0">
                  <a:pos x="361" y="35"/>
                </a:cxn>
                <a:cxn ang="0">
                  <a:pos x="325" y="57"/>
                </a:cxn>
                <a:cxn ang="0">
                  <a:pos x="271" y="92"/>
                </a:cxn>
                <a:cxn ang="0">
                  <a:pos x="250" y="107"/>
                </a:cxn>
                <a:cxn ang="0">
                  <a:pos x="190" y="157"/>
                </a:cxn>
                <a:cxn ang="0">
                  <a:pos x="164" y="179"/>
                </a:cxn>
                <a:cxn ang="0">
                  <a:pos x="134" y="203"/>
                </a:cxn>
                <a:cxn ang="0">
                  <a:pos x="102" y="229"/>
                </a:cxn>
                <a:cxn ang="0">
                  <a:pos x="72" y="258"/>
                </a:cxn>
                <a:cxn ang="0">
                  <a:pos x="66" y="264"/>
                </a:cxn>
                <a:cxn ang="0">
                  <a:pos x="51" y="286"/>
                </a:cxn>
                <a:cxn ang="0">
                  <a:pos x="46" y="295"/>
                </a:cxn>
                <a:cxn ang="0">
                  <a:pos x="33" y="312"/>
                </a:cxn>
                <a:cxn ang="0">
                  <a:pos x="24" y="319"/>
                </a:cxn>
                <a:cxn ang="0">
                  <a:pos x="15" y="323"/>
                </a:cxn>
              </a:cxnLst>
              <a:rect l="0" t="0" r="r" b="b"/>
              <a:pathLst>
                <a:path w="369" h="323">
                  <a:moveTo>
                    <a:pt x="15" y="323"/>
                  </a:moveTo>
                  <a:lnTo>
                    <a:pt x="15" y="323"/>
                  </a:lnTo>
                  <a:lnTo>
                    <a:pt x="10" y="322"/>
                  </a:lnTo>
                  <a:lnTo>
                    <a:pt x="6" y="319"/>
                  </a:lnTo>
                  <a:lnTo>
                    <a:pt x="3" y="315"/>
                  </a:lnTo>
                  <a:lnTo>
                    <a:pt x="1" y="309"/>
                  </a:lnTo>
                  <a:lnTo>
                    <a:pt x="1" y="309"/>
                  </a:lnTo>
                  <a:lnTo>
                    <a:pt x="0" y="306"/>
                  </a:lnTo>
                  <a:lnTo>
                    <a:pt x="0" y="300"/>
                  </a:lnTo>
                  <a:lnTo>
                    <a:pt x="0" y="297"/>
                  </a:lnTo>
                  <a:lnTo>
                    <a:pt x="2" y="294"/>
                  </a:lnTo>
                  <a:lnTo>
                    <a:pt x="4" y="290"/>
                  </a:lnTo>
                  <a:lnTo>
                    <a:pt x="7" y="287"/>
                  </a:lnTo>
                  <a:lnTo>
                    <a:pt x="7" y="287"/>
                  </a:lnTo>
                  <a:lnTo>
                    <a:pt x="11" y="283"/>
                  </a:lnTo>
                  <a:lnTo>
                    <a:pt x="15" y="277"/>
                  </a:lnTo>
                  <a:lnTo>
                    <a:pt x="20" y="266"/>
                  </a:lnTo>
                  <a:lnTo>
                    <a:pt x="20" y="266"/>
                  </a:lnTo>
                  <a:lnTo>
                    <a:pt x="24" y="259"/>
                  </a:lnTo>
                  <a:lnTo>
                    <a:pt x="29" y="253"/>
                  </a:lnTo>
                  <a:lnTo>
                    <a:pt x="29" y="253"/>
                  </a:lnTo>
                  <a:lnTo>
                    <a:pt x="48" y="230"/>
                  </a:lnTo>
                  <a:lnTo>
                    <a:pt x="59" y="221"/>
                  </a:lnTo>
                  <a:lnTo>
                    <a:pt x="68" y="211"/>
                  </a:lnTo>
                  <a:lnTo>
                    <a:pt x="68" y="211"/>
                  </a:lnTo>
                  <a:lnTo>
                    <a:pt x="94" y="190"/>
                  </a:lnTo>
                  <a:lnTo>
                    <a:pt x="94" y="190"/>
                  </a:lnTo>
                  <a:lnTo>
                    <a:pt x="126" y="162"/>
                  </a:lnTo>
                  <a:lnTo>
                    <a:pt x="159" y="135"/>
                  </a:lnTo>
                  <a:lnTo>
                    <a:pt x="159" y="135"/>
                  </a:lnTo>
                  <a:lnTo>
                    <a:pt x="187" y="111"/>
                  </a:lnTo>
                  <a:lnTo>
                    <a:pt x="187" y="111"/>
                  </a:lnTo>
                  <a:lnTo>
                    <a:pt x="220" y="85"/>
                  </a:lnTo>
                  <a:lnTo>
                    <a:pt x="236" y="73"/>
                  </a:lnTo>
                  <a:lnTo>
                    <a:pt x="254" y="61"/>
                  </a:lnTo>
                  <a:lnTo>
                    <a:pt x="254" y="61"/>
                  </a:lnTo>
                  <a:lnTo>
                    <a:pt x="282" y="41"/>
                  </a:lnTo>
                  <a:lnTo>
                    <a:pt x="311" y="23"/>
                  </a:lnTo>
                  <a:lnTo>
                    <a:pt x="311" y="23"/>
                  </a:lnTo>
                  <a:lnTo>
                    <a:pt x="344" y="3"/>
                  </a:lnTo>
                  <a:lnTo>
                    <a:pt x="344" y="3"/>
                  </a:lnTo>
                  <a:lnTo>
                    <a:pt x="348" y="1"/>
                  </a:lnTo>
                  <a:lnTo>
                    <a:pt x="352" y="0"/>
                  </a:lnTo>
                  <a:lnTo>
                    <a:pt x="352" y="0"/>
                  </a:lnTo>
                  <a:lnTo>
                    <a:pt x="355" y="1"/>
                  </a:lnTo>
                  <a:lnTo>
                    <a:pt x="358" y="2"/>
                  </a:lnTo>
                  <a:lnTo>
                    <a:pt x="363" y="5"/>
                  </a:lnTo>
                  <a:lnTo>
                    <a:pt x="366" y="9"/>
                  </a:lnTo>
                  <a:lnTo>
                    <a:pt x="368" y="14"/>
                  </a:lnTo>
                  <a:lnTo>
                    <a:pt x="368" y="14"/>
                  </a:lnTo>
                  <a:lnTo>
                    <a:pt x="369" y="17"/>
                  </a:lnTo>
                  <a:lnTo>
                    <a:pt x="369" y="22"/>
                  </a:lnTo>
                  <a:lnTo>
                    <a:pt x="368" y="25"/>
                  </a:lnTo>
                  <a:lnTo>
                    <a:pt x="366" y="29"/>
                  </a:lnTo>
                  <a:lnTo>
                    <a:pt x="364" y="32"/>
                  </a:lnTo>
                  <a:lnTo>
                    <a:pt x="361" y="35"/>
                  </a:lnTo>
                  <a:lnTo>
                    <a:pt x="361" y="35"/>
                  </a:lnTo>
                  <a:lnTo>
                    <a:pt x="325" y="57"/>
                  </a:lnTo>
                  <a:lnTo>
                    <a:pt x="325" y="57"/>
                  </a:lnTo>
                  <a:lnTo>
                    <a:pt x="271" y="92"/>
                  </a:lnTo>
                  <a:lnTo>
                    <a:pt x="271" y="92"/>
                  </a:lnTo>
                  <a:lnTo>
                    <a:pt x="250" y="107"/>
                  </a:lnTo>
                  <a:lnTo>
                    <a:pt x="229" y="123"/>
                  </a:lnTo>
                  <a:lnTo>
                    <a:pt x="190" y="157"/>
                  </a:lnTo>
                  <a:lnTo>
                    <a:pt x="190" y="157"/>
                  </a:lnTo>
                  <a:lnTo>
                    <a:pt x="164" y="179"/>
                  </a:lnTo>
                  <a:lnTo>
                    <a:pt x="164" y="179"/>
                  </a:lnTo>
                  <a:lnTo>
                    <a:pt x="134" y="203"/>
                  </a:lnTo>
                  <a:lnTo>
                    <a:pt x="134" y="203"/>
                  </a:lnTo>
                  <a:lnTo>
                    <a:pt x="102" y="229"/>
                  </a:lnTo>
                  <a:lnTo>
                    <a:pt x="86" y="242"/>
                  </a:lnTo>
                  <a:lnTo>
                    <a:pt x="72" y="258"/>
                  </a:lnTo>
                  <a:lnTo>
                    <a:pt x="72" y="258"/>
                  </a:lnTo>
                  <a:lnTo>
                    <a:pt x="66" y="264"/>
                  </a:lnTo>
                  <a:lnTo>
                    <a:pt x="61" y="271"/>
                  </a:lnTo>
                  <a:lnTo>
                    <a:pt x="51" y="286"/>
                  </a:lnTo>
                  <a:lnTo>
                    <a:pt x="51" y="286"/>
                  </a:lnTo>
                  <a:lnTo>
                    <a:pt x="46" y="295"/>
                  </a:lnTo>
                  <a:lnTo>
                    <a:pt x="40" y="303"/>
                  </a:lnTo>
                  <a:lnTo>
                    <a:pt x="33" y="312"/>
                  </a:lnTo>
                  <a:lnTo>
                    <a:pt x="24" y="319"/>
                  </a:lnTo>
                  <a:lnTo>
                    <a:pt x="24" y="319"/>
                  </a:lnTo>
                  <a:lnTo>
                    <a:pt x="19" y="322"/>
                  </a:lnTo>
                  <a:lnTo>
                    <a:pt x="15" y="323"/>
                  </a:lnTo>
                  <a:lnTo>
                    <a:pt x="15" y="32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8" name="Freeform 209"/>
            <p:cNvSpPr/>
            <p:nvPr/>
          </p:nvSpPr>
          <p:spPr bwMode="auto">
            <a:xfrm>
              <a:off x="4446588" y="2346325"/>
              <a:ext cx="285750" cy="307975"/>
            </a:xfrm>
            <a:custGeom>
              <a:avLst/>
              <a:gdLst/>
              <a:ahLst/>
              <a:cxnLst>
                <a:cxn ang="0">
                  <a:pos x="524" y="583"/>
                </a:cxn>
                <a:cxn ang="0">
                  <a:pos x="515" y="580"/>
                </a:cxn>
                <a:cxn ang="0">
                  <a:pos x="501" y="571"/>
                </a:cxn>
                <a:cxn ang="0">
                  <a:pos x="476" y="549"/>
                </a:cxn>
                <a:cxn ang="0">
                  <a:pos x="437" y="513"/>
                </a:cxn>
                <a:cxn ang="0">
                  <a:pos x="414" y="488"/>
                </a:cxn>
                <a:cxn ang="0">
                  <a:pos x="388" y="460"/>
                </a:cxn>
                <a:cxn ang="0">
                  <a:pos x="339" y="409"/>
                </a:cxn>
                <a:cxn ang="0">
                  <a:pos x="300" y="361"/>
                </a:cxn>
                <a:cxn ang="0">
                  <a:pos x="288" y="344"/>
                </a:cxn>
                <a:cxn ang="0">
                  <a:pos x="246" y="293"/>
                </a:cxn>
                <a:cxn ang="0">
                  <a:pos x="202" y="245"/>
                </a:cxn>
                <a:cxn ang="0">
                  <a:pos x="167" y="208"/>
                </a:cxn>
                <a:cxn ang="0">
                  <a:pos x="134" y="170"/>
                </a:cxn>
                <a:cxn ang="0">
                  <a:pos x="121" y="153"/>
                </a:cxn>
                <a:cxn ang="0">
                  <a:pos x="95" y="121"/>
                </a:cxn>
                <a:cxn ang="0">
                  <a:pos x="54" y="76"/>
                </a:cxn>
                <a:cxn ang="0">
                  <a:pos x="24" y="48"/>
                </a:cxn>
                <a:cxn ang="0">
                  <a:pos x="8" y="36"/>
                </a:cxn>
                <a:cxn ang="0">
                  <a:pos x="3" y="29"/>
                </a:cxn>
                <a:cxn ang="0">
                  <a:pos x="0" y="22"/>
                </a:cxn>
                <a:cxn ang="0">
                  <a:pos x="1" y="13"/>
                </a:cxn>
                <a:cxn ang="0">
                  <a:pos x="4" y="8"/>
                </a:cxn>
                <a:cxn ang="0">
                  <a:pos x="12" y="1"/>
                </a:cxn>
                <a:cxn ang="0">
                  <a:pos x="16" y="0"/>
                </a:cxn>
                <a:cxn ang="0">
                  <a:pos x="25" y="3"/>
                </a:cxn>
                <a:cxn ang="0">
                  <a:pos x="41" y="15"/>
                </a:cxn>
                <a:cxn ang="0">
                  <a:pos x="70" y="41"/>
                </a:cxn>
                <a:cxn ang="0">
                  <a:pos x="110" y="84"/>
                </a:cxn>
                <a:cxn ang="0">
                  <a:pos x="136" y="115"/>
                </a:cxn>
                <a:cxn ang="0">
                  <a:pos x="206" y="198"/>
                </a:cxn>
                <a:cxn ang="0">
                  <a:pos x="290" y="291"/>
                </a:cxn>
                <a:cxn ang="0">
                  <a:pos x="303" y="306"/>
                </a:cxn>
                <a:cxn ang="0">
                  <a:pos x="341" y="353"/>
                </a:cxn>
                <a:cxn ang="0">
                  <a:pos x="371" y="390"/>
                </a:cxn>
                <a:cxn ang="0">
                  <a:pos x="403" y="425"/>
                </a:cxn>
                <a:cxn ang="0">
                  <a:pos x="433" y="457"/>
                </a:cxn>
                <a:cxn ang="0">
                  <a:pos x="457" y="482"/>
                </a:cxn>
                <a:cxn ang="0">
                  <a:pos x="493" y="518"/>
                </a:cxn>
                <a:cxn ang="0">
                  <a:pos x="519" y="540"/>
                </a:cxn>
                <a:cxn ang="0">
                  <a:pos x="532" y="549"/>
                </a:cxn>
                <a:cxn ang="0">
                  <a:pos x="539" y="554"/>
                </a:cxn>
                <a:cxn ang="0">
                  <a:pos x="541" y="560"/>
                </a:cxn>
                <a:cxn ang="0">
                  <a:pos x="541" y="570"/>
                </a:cxn>
                <a:cxn ang="0">
                  <a:pos x="539" y="575"/>
                </a:cxn>
                <a:cxn ang="0">
                  <a:pos x="530" y="582"/>
                </a:cxn>
                <a:cxn ang="0">
                  <a:pos x="524" y="583"/>
                </a:cxn>
              </a:cxnLst>
              <a:rect l="0" t="0" r="r" b="b"/>
              <a:pathLst>
                <a:path w="541" h="583">
                  <a:moveTo>
                    <a:pt x="524" y="583"/>
                  </a:moveTo>
                  <a:lnTo>
                    <a:pt x="524" y="583"/>
                  </a:lnTo>
                  <a:lnTo>
                    <a:pt x="520" y="582"/>
                  </a:lnTo>
                  <a:lnTo>
                    <a:pt x="515" y="580"/>
                  </a:lnTo>
                  <a:lnTo>
                    <a:pt x="515" y="580"/>
                  </a:lnTo>
                  <a:lnTo>
                    <a:pt x="501" y="571"/>
                  </a:lnTo>
                  <a:lnTo>
                    <a:pt x="488" y="560"/>
                  </a:lnTo>
                  <a:lnTo>
                    <a:pt x="476" y="549"/>
                  </a:lnTo>
                  <a:lnTo>
                    <a:pt x="462" y="538"/>
                  </a:lnTo>
                  <a:lnTo>
                    <a:pt x="437" y="513"/>
                  </a:lnTo>
                  <a:lnTo>
                    <a:pt x="414" y="488"/>
                  </a:lnTo>
                  <a:lnTo>
                    <a:pt x="414" y="488"/>
                  </a:lnTo>
                  <a:lnTo>
                    <a:pt x="388" y="460"/>
                  </a:lnTo>
                  <a:lnTo>
                    <a:pt x="388" y="460"/>
                  </a:lnTo>
                  <a:lnTo>
                    <a:pt x="365" y="437"/>
                  </a:lnTo>
                  <a:lnTo>
                    <a:pt x="339" y="409"/>
                  </a:lnTo>
                  <a:lnTo>
                    <a:pt x="313" y="377"/>
                  </a:lnTo>
                  <a:lnTo>
                    <a:pt x="300" y="361"/>
                  </a:lnTo>
                  <a:lnTo>
                    <a:pt x="288" y="344"/>
                  </a:lnTo>
                  <a:lnTo>
                    <a:pt x="288" y="344"/>
                  </a:lnTo>
                  <a:lnTo>
                    <a:pt x="268" y="319"/>
                  </a:lnTo>
                  <a:lnTo>
                    <a:pt x="246" y="293"/>
                  </a:lnTo>
                  <a:lnTo>
                    <a:pt x="224" y="269"/>
                  </a:lnTo>
                  <a:lnTo>
                    <a:pt x="202" y="245"/>
                  </a:lnTo>
                  <a:lnTo>
                    <a:pt x="202" y="245"/>
                  </a:lnTo>
                  <a:lnTo>
                    <a:pt x="167" y="208"/>
                  </a:lnTo>
                  <a:lnTo>
                    <a:pt x="150" y="189"/>
                  </a:lnTo>
                  <a:lnTo>
                    <a:pt x="134" y="170"/>
                  </a:lnTo>
                  <a:lnTo>
                    <a:pt x="134" y="170"/>
                  </a:lnTo>
                  <a:lnTo>
                    <a:pt x="121" y="153"/>
                  </a:lnTo>
                  <a:lnTo>
                    <a:pt x="121" y="153"/>
                  </a:lnTo>
                  <a:lnTo>
                    <a:pt x="95" y="121"/>
                  </a:lnTo>
                  <a:lnTo>
                    <a:pt x="69" y="90"/>
                  </a:lnTo>
                  <a:lnTo>
                    <a:pt x="54" y="76"/>
                  </a:lnTo>
                  <a:lnTo>
                    <a:pt x="40" y="61"/>
                  </a:lnTo>
                  <a:lnTo>
                    <a:pt x="24" y="48"/>
                  </a:lnTo>
                  <a:lnTo>
                    <a:pt x="8" y="36"/>
                  </a:lnTo>
                  <a:lnTo>
                    <a:pt x="8" y="36"/>
                  </a:lnTo>
                  <a:lnTo>
                    <a:pt x="5" y="32"/>
                  </a:lnTo>
                  <a:lnTo>
                    <a:pt x="3" y="29"/>
                  </a:lnTo>
                  <a:lnTo>
                    <a:pt x="0" y="25"/>
                  </a:lnTo>
                  <a:lnTo>
                    <a:pt x="0" y="22"/>
                  </a:lnTo>
                  <a:lnTo>
                    <a:pt x="0" y="17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4" y="8"/>
                  </a:lnTo>
                  <a:lnTo>
                    <a:pt x="7" y="3"/>
                  </a:lnTo>
                  <a:lnTo>
                    <a:pt x="12" y="1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21" y="0"/>
                  </a:lnTo>
                  <a:lnTo>
                    <a:pt x="25" y="3"/>
                  </a:lnTo>
                  <a:lnTo>
                    <a:pt x="25" y="3"/>
                  </a:lnTo>
                  <a:lnTo>
                    <a:pt x="41" y="15"/>
                  </a:lnTo>
                  <a:lnTo>
                    <a:pt x="55" y="28"/>
                  </a:lnTo>
                  <a:lnTo>
                    <a:pt x="70" y="41"/>
                  </a:lnTo>
                  <a:lnTo>
                    <a:pt x="83" y="55"/>
                  </a:lnTo>
                  <a:lnTo>
                    <a:pt x="110" y="84"/>
                  </a:lnTo>
                  <a:lnTo>
                    <a:pt x="136" y="115"/>
                  </a:lnTo>
                  <a:lnTo>
                    <a:pt x="136" y="115"/>
                  </a:lnTo>
                  <a:lnTo>
                    <a:pt x="170" y="156"/>
                  </a:lnTo>
                  <a:lnTo>
                    <a:pt x="206" y="198"/>
                  </a:lnTo>
                  <a:lnTo>
                    <a:pt x="246" y="242"/>
                  </a:lnTo>
                  <a:lnTo>
                    <a:pt x="290" y="291"/>
                  </a:lnTo>
                  <a:lnTo>
                    <a:pt x="290" y="291"/>
                  </a:lnTo>
                  <a:lnTo>
                    <a:pt x="303" y="306"/>
                  </a:lnTo>
                  <a:lnTo>
                    <a:pt x="317" y="322"/>
                  </a:lnTo>
                  <a:lnTo>
                    <a:pt x="341" y="353"/>
                  </a:lnTo>
                  <a:lnTo>
                    <a:pt x="341" y="353"/>
                  </a:lnTo>
                  <a:lnTo>
                    <a:pt x="371" y="390"/>
                  </a:lnTo>
                  <a:lnTo>
                    <a:pt x="387" y="407"/>
                  </a:lnTo>
                  <a:lnTo>
                    <a:pt x="403" y="425"/>
                  </a:lnTo>
                  <a:lnTo>
                    <a:pt x="403" y="425"/>
                  </a:lnTo>
                  <a:lnTo>
                    <a:pt x="433" y="457"/>
                  </a:lnTo>
                  <a:lnTo>
                    <a:pt x="433" y="457"/>
                  </a:lnTo>
                  <a:lnTo>
                    <a:pt x="457" y="482"/>
                  </a:lnTo>
                  <a:lnTo>
                    <a:pt x="481" y="507"/>
                  </a:lnTo>
                  <a:lnTo>
                    <a:pt x="493" y="518"/>
                  </a:lnTo>
                  <a:lnTo>
                    <a:pt x="507" y="529"/>
                  </a:lnTo>
                  <a:lnTo>
                    <a:pt x="519" y="540"/>
                  </a:lnTo>
                  <a:lnTo>
                    <a:pt x="532" y="549"/>
                  </a:lnTo>
                  <a:lnTo>
                    <a:pt x="532" y="549"/>
                  </a:lnTo>
                  <a:lnTo>
                    <a:pt x="537" y="552"/>
                  </a:lnTo>
                  <a:lnTo>
                    <a:pt x="539" y="554"/>
                  </a:lnTo>
                  <a:lnTo>
                    <a:pt x="540" y="557"/>
                  </a:lnTo>
                  <a:lnTo>
                    <a:pt x="541" y="560"/>
                  </a:lnTo>
                  <a:lnTo>
                    <a:pt x="541" y="565"/>
                  </a:lnTo>
                  <a:lnTo>
                    <a:pt x="541" y="570"/>
                  </a:lnTo>
                  <a:lnTo>
                    <a:pt x="541" y="570"/>
                  </a:lnTo>
                  <a:lnTo>
                    <a:pt x="539" y="575"/>
                  </a:lnTo>
                  <a:lnTo>
                    <a:pt x="534" y="579"/>
                  </a:lnTo>
                  <a:lnTo>
                    <a:pt x="530" y="582"/>
                  </a:lnTo>
                  <a:lnTo>
                    <a:pt x="527" y="583"/>
                  </a:lnTo>
                  <a:lnTo>
                    <a:pt x="524" y="583"/>
                  </a:lnTo>
                  <a:lnTo>
                    <a:pt x="524" y="58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9" name="Freeform 210"/>
            <p:cNvSpPr/>
            <p:nvPr/>
          </p:nvSpPr>
          <p:spPr bwMode="auto">
            <a:xfrm>
              <a:off x="4349750" y="2435225"/>
              <a:ext cx="273050" cy="288925"/>
            </a:xfrm>
            <a:custGeom>
              <a:avLst/>
              <a:gdLst/>
              <a:ahLst/>
              <a:cxnLst>
                <a:cxn ang="0">
                  <a:pos x="493" y="546"/>
                </a:cxn>
                <a:cxn ang="0">
                  <a:pos x="481" y="537"/>
                </a:cxn>
                <a:cxn ang="0">
                  <a:pos x="475" y="524"/>
                </a:cxn>
                <a:cxn ang="0">
                  <a:pos x="457" y="505"/>
                </a:cxn>
                <a:cxn ang="0">
                  <a:pos x="444" y="490"/>
                </a:cxn>
                <a:cxn ang="0">
                  <a:pos x="436" y="479"/>
                </a:cxn>
                <a:cxn ang="0">
                  <a:pos x="411" y="452"/>
                </a:cxn>
                <a:cxn ang="0">
                  <a:pos x="402" y="443"/>
                </a:cxn>
                <a:cxn ang="0">
                  <a:pos x="387" y="420"/>
                </a:cxn>
                <a:cxn ang="0">
                  <a:pos x="376" y="410"/>
                </a:cxn>
                <a:cxn ang="0">
                  <a:pos x="345" y="378"/>
                </a:cxn>
                <a:cxn ang="0">
                  <a:pos x="321" y="352"/>
                </a:cxn>
                <a:cxn ang="0">
                  <a:pos x="280" y="313"/>
                </a:cxn>
                <a:cxn ang="0">
                  <a:pos x="252" y="285"/>
                </a:cxn>
                <a:cxn ang="0">
                  <a:pos x="151" y="183"/>
                </a:cxn>
                <a:cxn ang="0">
                  <a:pos x="106" y="136"/>
                </a:cxn>
                <a:cxn ang="0">
                  <a:pos x="64" y="92"/>
                </a:cxn>
                <a:cxn ang="0">
                  <a:pos x="33" y="58"/>
                </a:cxn>
                <a:cxn ang="0">
                  <a:pos x="13" y="39"/>
                </a:cxn>
                <a:cxn ang="0">
                  <a:pos x="3" y="26"/>
                </a:cxn>
                <a:cxn ang="0">
                  <a:pos x="0" y="14"/>
                </a:cxn>
                <a:cxn ang="0">
                  <a:pos x="5" y="6"/>
                </a:cxn>
                <a:cxn ang="0">
                  <a:pos x="19" y="0"/>
                </a:cxn>
                <a:cxn ang="0">
                  <a:pos x="26" y="2"/>
                </a:cxn>
                <a:cxn ang="0">
                  <a:pos x="34" y="8"/>
                </a:cxn>
                <a:cxn ang="0">
                  <a:pos x="72" y="47"/>
                </a:cxn>
                <a:cxn ang="0">
                  <a:pos x="94" y="67"/>
                </a:cxn>
                <a:cxn ang="0">
                  <a:pos x="151" y="133"/>
                </a:cxn>
                <a:cxn ang="0">
                  <a:pos x="191" y="176"/>
                </a:cxn>
                <a:cxn ang="0">
                  <a:pos x="275" y="260"/>
                </a:cxn>
                <a:cxn ang="0">
                  <a:pos x="311" y="293"/>
                </a:cxn>
                <a:cxn ang="0">
                  <a:pos x="364" y="343"/>
                </a:cxn>
                <a:cxn ang="0">
                  <a:pos x="407" y="387"/>
                </a:cxn>
                <a:cxn ang="0">
                  <a:pos x="423" y="411"/>
                </a:cxn>
                <a:cxn ang="0">
                  <a:pos x="440" y="429"/>
                </a:cxn>
                <a:cxn ang="0">
                  <a:pos x="452" y="440"/>
                </a:cxn>
                <a:cxn ang="0">
                  <a:pos x="460" y="452"/>
                </a:cxn>
                <a:cxn ang="0">
                  <a:pos x="481" y="478"/>
                </a:cxn>
                <a:cxn ang="0">
                  <a:pos x="496" y="493"/>
                </a:cxn>
                <a:cxn ang="0">
                  <a:pos x="508" y="510"/>
                </a:cxn>
                <a:cxn ang="0">
                  <a:pos x="512" y="513"/>
                </a:cxn>
                <a:cxn ang="0">
                  <a:pos x="515" y="524"/>
                </a:cxn>
                <a:cxn ang="0">
                  <a:pos x="515" y="533"/>
                </a:cxn>
                <a:cxn ang="0">
                  <a:pos x="510" y="542"/>
                </a:cxn>
                <a:cxn ang="0">
                  <a:pos x="499" y="546"/>
                </a:cxn>
              </a:cxnLst>
              <a:rect l="0" t="0" r="r" b="b"/>
              <a:pathLst>
                <a:path w="515" h="546">
                  <a:moveTo>
                    <a:pt x="499" y="546"/>
                  </a:moveTo>
                  <a:lnTo>
                    <a:pt x="499" y="546"/>
                  </a:lnTo>
                  <a:lnTo>
                    <a:pt x="493" y="546"/>
                  </a:lnTo>
                  <a:lnTo>
                    <a:pt x="488" y="543"/>
                  </a:lnTo>
                  <a:lnTo>
                    <a:pt x="483" y="540"/>
                  </a:lnTo>
                  <a:lnTo>
                    <a:pt x="481" y="537"/>
                  </a:lnTo>
                  <a:lnTo>
                    <a:pt x="480" y="534"/>
                  </a:lnTo>
                  <a:lnTo>
                    <a:pt x="480" y="534"/>
                  </a:lnTo>
                  <a:lnTo>
                    <a:pt x="475" y="524"/>
                  </a:lnTo>
                  <a:lnTo>
                    <a:pt x="470" y="517"/>
                  </a:lnTo>
                  <a:lnTo>
                    <a:pt x="463" y="511"/>
                  </a:lnTo>
                  <a:lnTo>
                    <a:pt x="457" y="505"/>
                  </a:lnTo>
                  <a:lnTo>
                    <a:pt x="457" y="505"/>
                  </a:lnTo>
                  <a:lnTo>
                    <a:pt x="450" y="498"/>
                  </a:lnTo>
                  <a:lnTo>
                    <a:pt x="444" y="490"/>
                  </a:lnTo>
                  <a:lnTo>
                    <a:pt x="444" y="490"/>
                  </a:lnTo>
                  <a:lnTo>
                    <a:pt x="436" y="479"/>
                  </a:lnTo>
                  <a:lnTo>
                    <a:pt x="436" y="479"/>
                  </a:lnTo>
                  <a:lnTo>
                    <a:pt x="425" y="466"/>
                  </a:lnTo>
                  <a:lnTo>
                    <a:pt x="419" y="458"/>
                  </a:lnTo>
                  <a:lnTo>
                    <a:pt x="411" y="452"/>
                  </a:lnTo>
                  <a:lnTo>
                    <a:pt x="411" y="452"/>
                  </a:lnTo>
                  <a:lnTo>
                    <a:pt x="407" y="448"/>
                  </a:lnTo>
                  <a:lnTo>
                    <a:pt x="402" y="443"/>
                  </a:lnTo>
                  <a:lnTo>
                    <a:pt x="395" y="433"/>
                  </a:lnTo>
                  <a:lnTo>
                    <a:pt x="395" y="433"/>
                  </a:lnTo>
                  <a:lnTo>
                    <a:pt x="387" y="420"/>
                  </a:lnTo>
                  <a:lnTo>
                    <a:pt x="382" y="415"/>
                  </a:lnTo>
                  <a:lnTo>
                    <a:pt x="376" y="410"/>
                  </a:lnTo>
                  <a:lnTo>
                    <a:pt x="376" y="410"/>
                  </a:lnTo>
                  <a:lnTo>
                    <a:pt x="367" y="404"/>
                  </a:lnTo>
                  <a:lnTo>
                    <a:pt x="360" y="395"/>
                  </a:lnTo>
                  <a:lnTo>
                    <a:pt x="345" y="378"/>
                  </a:lnTo>
                  <a:lnTo>
                    <a:pt x="345" y="378"/>
                  </a:lnTo>
                  <a:lnTo>
                    <a:pt x="333" y="364"/>
                  </a:lnTo>
                  <a:lnTo>
                    <a:pt x="321" y="352"/>
                  </a:lnTo>
                  <a:lnTo>
                    <a:pt x="321" y="352"/>
                  </a:lnTo>
                  <a:lnTo>
                    <a:pt x="299" y="332"/>
                  </a:lnTo>
                  <a:lnTo>
                    <a:pt x="280" y="313"/>
                  </a:lnTo>
                  <a:lnTo>
                    <a:pt x="280" y="313"/>
                  </a:lnTo>
                  <a:lnTo>
                    <a:pt x="252" y="285"/>
                  </a:lnTo>
                  <a:lnTo>
                    <a:pt x="252" y="285"/>
                  </a:lnTo>
                  <a:lnTo>
                    <a:pt x="225" y="260"/>
                  </a:lnTo>
                  <a:lnTo>
                    <a:pt x="200" y="234"/>
                  </a:lnTo>
                  <a:lnTo>
                    <a:pt x="151" y="183"/>
                  </a:lnTo>
                  <a:lnTo>
                    <a:pt x="151" y="183"/>
                  </a:lnTo>
                  <a:lnTo>
                    <a:pt x="106" y="136"/>
                  </a:lnTo>
                  <a:lnTo>
                    <a:pt x="106" y="136"/>
                  </a:lnTo>
                  <a:lnTo>
                    <a:pt x="87" y="116"/>
                  </a:lnTo>
                  <a:lnTo>
                    <a:pt x="87" y="116"/>
                  </a:lnTo>
                  <a:lnTo>
                    <a:pt x="64" y="92"/>
                  </a:lnTo>
                  <a:lnTo>
                    <a:pt x="40" y="66"/>
                  </a:lnTo>
                  <a:lnTo>
                    <a:pt x="40" y="66"/>
                  </a:lnTo>
                  <a:lnTo>
                    <a:pt x="33" y="58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13" y="39"/>
                  </a:lnTo>
                  <a:lnTo>
                    <a:pt x="8" y="33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1" y="22"/>
                  </a:lnTo>
                  <a:lnTo>
                    <a:pt x="0" y="18"/>
                  </a:lnTo>
                  <a:lnTo>
                    <a:pt x="0" y="14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5" y="6"/>
                  </a:lnTo>
                  <a:lnTo>
                    <a:pt x="9" y="3"/>
                  </a:lnTo>
                  <a:lnTo>
                    <a:pt x="14" y="1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22" y="1"/>
                  </a:lnTo>
                  <a:lnTo>
                    <a:pt x="26" y="2"/>
                  </a:lnTo>
                  <a:lnTo>
                    <a:pt x="31" y="4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42" y="18"/>
                  </a:lnTo>
                  <a:lnTo>
                    <a:pt x="51" y="29"/>
                  </a:lnTo>
                  <a:lnTo>
                    <a:pt x="72" y="47"/>
                  </a:lnTo>
                  <a:lnTo>
                    <a:pt x="72" y="47"/>
                  </a:lnTo>
                  <a:lnTo>
                    <a:pt x="83" y="57"/>
                  </a:lnTo>
                  <a:lnTo>
                    <a:pt x="94" y="67"/>
                  </a:lnTo>
                  <a:lnTo>
                    <a:pt x="94" y="67"/>
                  </a:lnTo>
                  <a:lnTo>
                    <a:pt x="124" y="100"/>
                  </a:lnTo>
                  <a:lnTo>
                    <a:pt x="151" y="133"/>
                  </a:lnTo>
                  <a:lnTo>
                    <a:pt x="164" y="146"/>
                  </a:lnTo>
                  <a:lnTo>
                    <a:pt x="164" y="146"/>
                  </a:lnTo>
                  <a:lnTo>
                    <a:pt x="191" y="176"/>
                  </a:lnTo>
                  <a:lnTo>
                    <a:pt x="219" y="205"/>
                  </a:lnTo>
                  <a:lnTo>
                    <a:pt x="247" y="232"/>
                  </a:lnTo>
                  <a:lnTo>
                    <a:pt x="275" y="260"/>
                  </a:lnTo>
                  <a:lnTo>
                    <a:pt x="275" y="260"/>
                  </a:lnTo>
                  <a:lnTo>
                    <a:pt x="311" y="293"/>
                  </a:lnTo>
                  <a:lnTo>
                    <a:pt x="311" y="293"/>
                  </a:lnTo>
                  <a:lnTo>
                    <a:pt x="342" y="321"/>
                  </a:lnTo>
                  <a:lnTo>
                    <a:pt x="342" y="321"/>
                  </a:lnTo>
                  <a:lnTo>
                    <a:pt x="364" y="343"/>
                  </a:lnTo>
                  <a:lnTo>
                    <a:pt x="386" y="363"/>
                  </a:lnTo>
                  <a:lnTo>
                    <a:pt x="396" y="375"/>
                  </a:lnTo>
                  <a:lnTo>
                    <a:pt x="407" y="387"/>
                  </a:lnTo>
                  <a:lnTo>
                    <a:pt x="415" y="398"/>
                  </a:lnTo>
                  <a:lnTo>
                    <a:pt x="423" y="411"/>
                  </a:lnTo>
                  <a:lnTo>
                    <a:pt x="423" y="411"/>
                  </a:lnTo>
                  <a:lnTo>
                    <a:pt x="426" y="416"/>
                  </a:lnTo>
                  <a:lnTo>
                    <a:pt x="430" y="421"/>
                  </a:lnTo>
                  <a:lnTo>
                    <a:pt x="440" y="429"/>
                  </a:lnTo>
                  <a:lnTo>
                    <a:pt x="440" y="429"/>
                  </a:lnTo>
                  <a:lnTo>
                    <a:pt x="446" y="435"/>
                  </a:lnTo>
                  <a:lnTo>
                    <a:pt x="452" y="440"/>
                  </a:lnTo>
                  <a:lnTo>
                    <a:pt x="452" y="440"/>
                  </a:lnTo>
                  <a:lnTo>
                    <a:pt x="460" y="452"/>
                  </a:lnTo>
                  <a:lnTo>
                    <a:pt x="460" y="452"/>
                  </a:lnTo>
                  <a:lnTo>
                    <a:pt x="470" y="466"/>
                  </a:lnTo>
                  <a:lnTo>
                    <a:pt x="475" y="472"/>
                  </a:lnTo>
                  <a:lnTo>
                    <a:pt x="481" y="478"/>
                  </a:lnTo>
                  <a:lnTo>
                    <a:pt x="481" y="478"/>
                  </a:lnTo>
                  <a:lnTo>
                    <a:pt x="489" y="486"/>
                  </a:lnTo>
                  <a:lnTo>
                    <a:pt x="496" y="493"/>
                  </a:lnTo>
                  <a:lnTo>
                    <a:pt x="502" y="501"/>
                  </a:lnTo>
                  <a:lnTo>
                    <a:pt x="507" y="509"/>
                  </a:lnTo>
                  <a:lnTo>
                    <a:pt x="508" y="510"/>
                  </a:lnTo>
                  <a:lnTo>
                    <a:pt x="509" y="511"/>
                  </a:lnTo>
                  <a:lnTo>
                    <a:pt x="509" y="511"/>
                  </a:lnTo>
                  <a:lnTo>
                    <a:pt x="512" y="513"/>
                  </a:lnTo>
                  <a:lnTo>
                    <a:pt x="514" y="516"/>
                  </a:lnTo>
                  <a:lnTo>
                    <a:pt x="515" y="520"/>
                  </a:lnTo>
                  <a:lnTo>
                    <a:pt x="515" y="524"/>
                  </a:lnTo>
                  <a:lnTo>
                    <a:pt x="515" y="530"/>
                  </a:lnTo>
                  <a:lnTo>
                    <a:pt x="515" y="530"/>
                  </a:lnTo>
                  <a:lnTo>
                    <a:pt x="515" y="533"/>
                  </a:lnTo>
                  <a:lnTo>
                    <a:pt x="514" y="537"/>
                  </a:lnTo>
                  <a:lnTo>
                    <a:pt x="513" y="540"/>
                  </a:lnTo>
                  <a:lnTo>
                    <a:pt x="510" y="542"/>
                  </a:lnTo>
                  <a:lnTo>
                    <a:pt x="510" y="542"/>
                  </a:lnTo>
                  <a:lnTo>
                    <a:pt x="506" y="545"/>
                  </a:lnTo>
                  <a:lnTo>
                    <a:pt x="499" y="546"/>
                  </a:lnTo>
                  <a:lnTo>
                    <a:pt x="499" y="54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0" name="Freeform 211"/>
            <p:cNvSpPr/>
            <p:nvPr/>
          </p:nvSpPr>
          <p:spPr bwMode="auto">
            <a:xfrm>
              <a:off x="4708525" y="2740025"/>
              <a:ext cx="77788" cy="74613"/>
            </a:xfrm>
            <a:custGeom>
              <a:avLst/>
              <a:gdLst/>
              <a:ahLst/>
              <a:cxnLst>
                <a:cxn ang="0">
                  <a:pos x="116" y="142"/>
                </a:cxn>
                <a:cxn ang="0">
                  <a:pos x="111" y="142"/>
                </a:cxn>
                <a:cxn ang="0">
                  <a:pos x="101" y="140"/>
                </a:cxn>
                <a:cxn ang="0">
                  <a:pos x="90" y="136"/>
                </a:cxn>
                <a:cxn ang="0">
                  <a:pos x="88" y="139"/>
                </a:cxn>
                <a:cxn ang="0">
                  <a:pos x="79" y="141"/>
                </a:cxn>
                <a:cxn ang="0">
                  <a:pos x="77" y="141"/>
                </a:cxn>
                <a:cxn ang="0">
                  <a:pos x="63" y="139"/>
                </a:cxn>
                <a:cxn ang="0">
                  <a:pos x="49" y="136"/>
                </a:cxn>
                <a:cxn ang="0">
                  <a:pos x="42" y="134"/>
                </a:cxn>
                <a:cxn ang="0">
                  <a:pos x="33" y="127"/>
                </a:cxn>
                <a:cxn ang="0">
                  <a:pos x="30" y="129"/>
                </a:cxn>
                <a:cxn ang="0">
                  <a:pos x="21" y="131"/>
                </a:cxn>
                <a:cxn ang="0">
                  <a:pos x="18" y="130"/>
                </a:cxn>
                <a:cxn ang="0">
                  <a:pos x="12" y="127"/>
                </a:cxn>
                <a:cxn ang="0">
                  <a:pos x="7" y="122"/>
                </a:cxn>
                <a:cxn ang="0">
                  <a:pos x="6" y="117"/>
                </a:cxn>
                <a:cxn ang="0">
                  <a:pos x="5" y="115"/>
                </a:cxn>
                <a:cxn ang="0">
                  <a:pos x="1" y="108"/>
                </a:cxn>
                <a:cxn ang="0">
                  <a:pos x="1" y="101"/>
                </a:cxn>
                <a:cxn ang="0">
                  <a:pos x="3" y="95"/>
                </a:cxn>
                <a:cxn ang="0">
                  <a:pos x="13" y="83"/>
                </a:cxn>
                <a:cxn ang="0">
                  <a:pos x="31" y="62"/>
                </a:cxn>
                <a:cxn ang="0">
                  <a:pos x="63" y="34"/>
                </a:cxn>
                <a:cxn ang="0">
                  <a:pos x="92" y="13"/>
                </a:cxn>
                <a:cxn ang="0">
                  <a:pos x="98" y="8"/>
                </a:cxn>
                <a:cxn ang="0">
                  <a:pos x="113" y="1"/>
                </a:cxn>
                <a:cxn ang="0">
                  <a:pos x="121" y="0"/>
                </a:cxn>
                <a:cxn ang="0">
                  <a:pos x="131" y="2"/>
                </a:cxn>
                <a:cxn ang="0">
                  <a:pos x="137" y="5"/>
                </a:cxn>
                <a:cxn ang="0">
                  <a:pos x="143" y="15"/>
                </a:cxn>
                <a:cxn ang="0">
                  <a:pos x="147" y="29"/>
                </a:cxn>
                <a:cxn ang="0">
                  <a:pos x="148" y="35"/>
                </a:cxn>
                <a:cxn ang="0">
                  <a:pos x="147" y="53"/>
                </a:cxn>
                <a:cxn ang="0">
                  <a:pos x="148" y="84"/>
                </a:cxn>
                <a:cxn ang="0">
                  <a:pos x="148" y="100"/>
                </a:cxn>
                <a:cxn ang="0">
                  <a:pos x="146" y="116"/>
                </a:cxn>
                <a:cxn ang="0">
                  <a:pos x="145" y="125"/>
                </a:cxn>
                <a:cxn ang="0">
                  <a:pos x="141" y="132"/>
                </a:cxn>
                <a:cxn ang="0">
                  <a:pos x="136" y="136"/>
                </a:cxn>
                <a:cxn ang="0">
                  <a:pos x="128" y="141"/>
                </a:cxn>
                <a:cxn ang="0">
                  <a:pos x="126" y="141"/>
                </a:cxn>
                <a:cxn ang="0">
                  <a:pos x="121" y="142"/>
                </a:cxn>
                <a:cxn ang="0">
                  <a:pos x="116" y="142"/>
                </a:cxn>
              </a:cxnLst>
              <a:rect l="0" t="0" r="r" b="b"/>
              <a:pathLst>
                <a:path w="148" h="142">
                  <a:moveTo>
                    <a:pt x="116" y="142"/>
                  </a:moveTo>
                  <a:lnTo>
                    <a:pt x="116" y="142"/>
                  </a:lnTo>
                  <a:lnTo>
                    <a:pt x="111" y="142"/>
                  </a:lnTo>
                  <a:lnTo>
                    <a:pt x="111" y="142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93" y="136"/>
                  </a:lnTo>
                  <a:lnTo>
                    <a:pt x="90" y="136"/>
                  </a:lnTo>
                  <a:lnTo>
                    <a:pt x="88" y="139"/>
                  </a:lnTo>
                  <a:lnTo>
                    <a:pt x="88" y="139"/>
                  </a:lnTo>
                  <a:lnTo>
                    <a:pt x="84" y="141"/>
                  </a:lnTo>
                  <a:lnTo>
                    <a:pt x="79" y="141"/>
                  </a:lnTo>
                  <a:lnTo>
                    <a:pt x="79" y="141"/>
                  </a:lnTo>
                  <a:lnTo>
                    <a:pt x="77" y="141"/>
                  </a:lnTo>
                  <a:lnTo>
                    <a:pt x="77" y="141"/>
                  </a:lnTo>
                  <a:lnTo>
                    <a:pt x="63" y="139"/>
                  </a:lnTo>
                  <a:lnTo>
                    <a:pt x="63" y="139"/>
                  </a:lnTo>
                  <a:lnTo>
                    <a:pt x="49" y="136"/>
                  </a:lnTo>
                  <a:lnTo>
                    <a:pt x="49" y="136"/>
                  </a:lnTo>
                  <a:lnTo>
                    <a:pt x="42" y="134"/>
                  </a:lnTo>
                  <a:lnTo>
                    <a:pt x="36" y="130"/>
                  </a:lnTo>
                  <a:lnTo>
                    <a:pt x="33" y="127"/>
                  </a:lnTo>
                  <a:lnTo>
                    <a:pt x="30" y="129"/>
                  </a:lnTo>
                  <a:lnTo>
                    <a:pt x="30" y="129"/>
                  </a:lnTo>
                  <a:lnTo>
                    <a:pt x="25" y="130"/>
                  </a:lnTo>
                  <a:lnTo>
                    <a:pt x="21" y="131"/>
                  </a:lnTo>
                  <a:lnTo>
                    <a:pt x="21" y="131"/>
                  </a:lnTo>
                  <a:lnTo>
                    <a:pt x="18" y="130"/>
                  </a:lnTo>
                  <a:lnTo>
                    <a:pt x="13" y="129"/>
                  </a:lnTo>
                  <a:lnTo>
                    <a:pt x="12" y="127"/>
                  </a:lnTo>
                  <a:lnTo>
                    <a:pt x="10" y="125"/>
                  </a:lnTo>
                  <a:lnTo>
                    <a:pt x="7" y="122"/>
                  </a:lnTo>
                  <a:lnTo>
                    <a:pt x="6" y="119"/>
                  </a:lnTo>
                  <a:lnTo>
                    <a:pt x="6" y="117"/>
                  </a:lnTo>
                  <a:lnTo>
                    <a:pt x="5" y="115"/>
                  </a:lnTo>
                  <a:lnTo>
                    <a:pt x="5" y="115"/>
                  </a:lnTo>
                  <a:lnTo>
                    <a:pt x="2" y="112"/>
                  </a:lnTo>
                  <a:lnTo>
                    <a:pt x="1" y="108"/>
                  </a:lnTo>
                  <a:lnTo>
                    <a:pt x="0" y="104"/>
                  </a:lnTo>
                  <a:lnTo>
                    <a:pt x="1" y="101"/>
                  </a:lnTo>
                  <a:lnTo>
                    <a:pt x="2" y="98"/>
                  </a:lnTo>
                  <a:lnTo>
                    <a:pt x="3" y="95"/>
                  </a:lnTo>
                  <a:lnTo>
                    <a:pt x="3" y="95"/>
                  </a:lnTo>
                  <a:lnTo>
                    <a:pt x="13" y="83"/>
                  </a:lnTo>
                  <a:lnTo>
                    <a:pt x="22" y="72"/>
                  </a:lnTo>
                  <a:lnTo>
                    <a:pt x="31" y="62"/>
                  </a:lnTo>
                  <a:lnTo>
                    <a:pt x="42" y="52"/>
                  </a:lnTo>
                  <a:lnTo>
                    <a:pt x="63" y="34"/>
                  </a:lnTo>
                  <a:lnTo>
                    <a:pt x="87" y="17"/>
                  </a:lnTo>
                  <a:lnTo>
                    <a:pt x="92" y="13"/>
                  </a:lnTo>
                  <a:lnTo>
                    <a:pt x="92" y="13"/>
                  </a:lnTo>
                  <a:lnTo>
                    <a:pt x="98" y="8"/>
                  </a:lnTo>
                  <a:lnTo>
                    <a:pt x="105" y="4"/>
                  </a:lnTo>
                  <a:lnTo>
                    <a:pt x="113" y="1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6" y="1"/>
                  </a:lnTo>
                  <a:lnTo>
                    <a:pt x="131" y="2"/>
                  </a:lnTo>
                  <a:lnTo>
                    <a:pt x="131" y="2"/>
                  </a:lnTo>
                  <a:lnTo>
                    <a:pt x="137" y="5"/>
                  </a:lnTo>
                  <a:lnTo>
                    <a:pt x="141" y="9"/>
                  </a:lnTo>
                  <a:lnTo>
                    <a:pt x="143" y="15"/>
                  </a:lnTo>
                  <a:lnTo>
                    <a:pt x="145" y="20"/>
                  </a:lnTo>
                  <a:lnTo>
                    <a:pt x="147" y="29"/>
                  </a:lnTo>
                  <a:lnTo>
                    <a:pt x="148" y="35"/>
                  </a:lnTo>
                  <a:lnTo>
                    <a:pt x="148" y="35"/>
                  </a:lnTo>
                  <a:lnTo>
                    <a:pt x="147" y="53"/>
                  </a:lnTo>
                  <a:lnTo>
                    <a:pt x="147" y="53"/>
                  </a:lnTo>
                  <a:lnTo>
                    <a:pt x="147" y="81"/>
                  </a:lnTo>
                  <a:lnTo>
                    <a:pt x="148" y="84"/>
                  </a:lnTo>
                  <a:lnTo>
                    <a:pt x="148" y="84"/>
                  </a:lnTo>
                  <a:lnTo>
                    <a:pt x="148" y="100"/>
                  </a:lnTo>
                  <a:lnTo>
                    <a:pt x="147" y="108"/>
                  </a:lnTo>
                  <a:lnTo>
                    <a:pt x="146" y="116"/>
                  </a:lnTo>
                  <a:lnTo>
                    <a:pt x="146" y="116"/>
                  </a:lnTo>
                  <a:lnTo>
                    <a:pt x="145" y="125"/>
                  </a:lnTo>
                  <a:lnTo>
                    <a:pt x="143" y="128"/>
                  </a:lnTo>
                  <a:lnTo>
                    <a:pt x="141" y="132"/>
                  </a:lnTo>
                  <a:lnTo>
                    <a:pt x="139" y="134"/>
                  </a:lnTo>
                  <a:lnTo>
                    <a:pt x="136" y="136"/>
                  </a:lnTo>
                  <a:lnTo>
                    <a:pt x="128" y="141"/>
                  </a:lnTo>
                  <a:lnTo>
                    <a:pt x="128" y="141"/>
                  </a:lnTo>
                  <a:lnTo>
                    <a:pt x="127" y="141"/>
                  </a:lnTo>
                  <a:lnTo>
                    <a:pt x="126" y="141"/>
                  </a:lnTo>
                  <a:lnTo>
                    <a:pt x="126" y="141"/>
                  </a:lnTo>
                  <a:lnTo>
                    <a:pt x="121" y="142"/>
                  </a:lnTo>
                  <a:lnTo>
                    <a:pt x="116" y="142"/>
                  </a:lnTo>
                  <a:lnTo>
                    <a:pt x="116" y="14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1" name="Freeform 212"/>
            <p:cNvSpPr/>
            <p:nvPr/>
          </p:nvSpPr>
          <p:spPr bwMode="auto">
            <a:xfrm>
              <a:off x="4197350" y="2182813"/>
              <a:ext cx="260350" cy="244475"/>
            </a:xfrm>
            <a:custGeom>
              <a:avLst/>
              <a:gdLst/>
              <a:ahLst/>
              <a:cxnLst>
                <a:cxn ang="0">
                  <a:pos x="106" y="462"/>
                </a:cxn>
                <a:cxn ang="0">
                  <a:pos x="96" y="455"/>
                </a:cxn>
                <a:cxn ang="0">
                  <a:pos x="94" y="452"/>
                </a:cxn>
                <a:cxn ang="0">
                  <a:pos x="85" y="442"/>
                </a:cxn>
                <a:cxn ang="0">
                  <a:pos x="76" y="430"/>
                </a:cxn>
                <a:cxn ang="0">
                  <a:pos x="53" y="411"/>
                </a:cxn>
                <a:cxn ang="0">
                  <a:pos x="35" y="386"/>
                </a:cxn>
                <a:cxn ang="0">
                  <a:pos x="15" y="339"/>
                </a:cxn>
                <a:cxn ang="0">
                  <a:pos x="5" y="299"/>
                </a:cxn>
                <a:cxn ang="0">
                  <a:pos x="0" y="253"/>
                </a:cxn>
                <a:cxn ang="0">
                  <a:pos x="3" y="202"/>
                </a:cxn>
                <a:cxn ang="0">
                  <a:pos x="8" y="172"/>
                </a:cxn>
                <a:cxn ang="0">
                  <a:pos x="24" y="124"/>
                </a:cxn>
                <a:cxn ang="0">
                  <a:pos x="48" y="85"/>
                </a:cxn>
                <a:cxn ang="0">
                  <a:pos x="68" y="64"/>
                </a:cxn>
                <a:cxn ang="0">
                  <a:pos x="124" y="25"/>
                </a:cxn>
                <a:cxn ang="0">
                  <a:pos x="193" y="4"/>
                </a:cxn>
                <a:cxn ang="0">
                  <a:pos x="241" y="0"/>
                </a:cxn>
                <a:cxn ang="0">
                  <a:pos x="298" y="5"/>
                </a:cxn>
                <a:cxn ang="0">
                  <a:pos x="352" y="20"/>
                </a:cxn>
                <a:cxn ang="0">
                  <a:pos x="401" y="44"/>
                </a:cxn>
                <a:cxn ang="0">
                  <a:pos x="445" y="76"/>
                </a:cxn>
                <a:cxn ang="0">
                  <a:pos x="480" y="115"/>
                </a:cxn>
                <a:cxn ang="0">
                  <a:pos x="492" y="135"/>
                </a:cxn>
                <a:cxn ang="0">
                  <a:pos x="491" y="146"/>
                </a:cxn>
                <a:cxn ang="0">
                  <a:pos x="483" y="153"/>
                </a:cxn>
                <a:cxn ang="0">
                  <a:pos x="473" y="157"/>
                </a:cxn>
                <a:cxn ang="0">
                  <a:pos x="465" y="154"/>
                </a:cxn>
                <a:cxn ang="0">
                  <a:pos x="458" y="147"/>
                </a:cxn>
                <a:cxn ang="0">
                  <a:pos x="429" y="112"/>
                </a:cxn>
                <a:cxn ang="0">
                  <a:pos x="395" y="85"/>
                </a:cxn>
                <a:cxn ang="0">
                  <a:pos x="356" y="65"/>
                </a:cxn>
                <a:cxn ang="0">
                  <a:pos x="289" y="42"/>
                </a:cxn>
                <a:cxn ang="0">
                  <a:pos x="247" y="34"/>
                </a:cxn>
                <a:cxn ang="0">
                  <a:pos x="219" y="34"/>
                </a:cxn>
                <a:cxn ang="0">
                  <a:pos x="182" y="40"/>
                </a:cxn>
                <a:cxn ang="0">
                  <a:pos x="144" y="53"/>
                </a:cxn>
                <a:cxn ang="0">
                  <a:pos x="109" y="74"/>
                </a:cxn>
                <a:cxn ang="0">
                  <a:pos x="80" y="100"/>
                </a:cxn>
                <a:cxn ang="0">
                  <a:pos x="59" y="133"/>
                </a:cxn>
                <a:cxn ang="0">
                  <a:pos x="48" y="163"/>
                </a:cxn>
                <a:cxn ang="0">
                  <a:pos x="39" y="210"/>
                </a:cxn>
                <a:cxn ang="0">
                  <a:pos x="38" y="259"/>
                </a:cxn>
                <a:cxn ang="0">
                  <a:pos x="45" y="304"/>
                </a:cxn>
                <a:cxn ang="0">
                  <a:pos x="60" y="348"/>
                </a:cxn>
                <a:cxn ang="0">
                  <a:pos x="76" y="373"/>
                </a:cxn>
                <a:cxn ang="0">
                  <a:pos x="101" y="402"/>
                </a:cxn>
                <a:cxn ang="0">
                  <a:pos x="122" y="429"/>
                </a:cxn>
                <a:cxn ang="0">
                  <a:pos x="125" y="431"/>
                </a:cxn>
                <a:cxn ang="0">
                  <a:pos x="131" y="446"/>
                </a:cxn>
                <a:cxn ang="0">
                  <a:pos x="129" y="455"/>
                </a:cxn>
                <a:cxn ang="0">
                  <a:pos x="121" y="462"/>
                </a:cxn>
                <a:cxn ang="0">
                  <a:pos x="110" y="463"/>
                </a:cxn>
              </a:cxnLst>
              <a:rect l="0" t="0" r="r" b="b"/>
              <a:pathLst>
                <a:path w="492" h="463">
                  <a:moveTo>
                    <a:pt x="110" y="463"/>
                  </a:moveTo>
                  <a:lnTo>
                    <a:pt x="110" y="463"/>
                  </a:lnTo>
                  <a:lnTo>
                    <a:pt x="106" y="462"/>
                  </a:lnTo>
                  <a:lnTo>
                    <a:pt x="102" y="461"/>
                  </a:lnTo>
                  <a:lnTo>
                    <a:pt x="98" y="458"/>
                  </a:lnTo>
                  <a:lnTo>
                    <a:pt x="96" y="455"/>
                  </a:lnTo>
                  <a:lnTo>
                    <a:pt x="96" y="455"/>
                  </a:lnTo>
                  <a:lnTo>
                    <a:pt x="94" y="453"/>
                  </a:lnTo>
                  <a:lnTo>
                    <a:pt x="94" y="452"/>
                  </a:lnTo>
                  <a:lnTo>
                    <a:pt x="91" y="450"/>
                  </a:lnTo>
                  <a:lnTo>
                    <a:pt x="91" y="450"/>
                  </a:lnTo>
                  <a:lnTo>
                    <a:pt x="85" y="442"/>
                  </a:lnTo>
                  <a:lnTo>
                    <a:pt x="85" y="442"/>
                  </a:lnTo>
                  <a:lnTo>
                    <a:pt x="80" y="435"/>
                  </a:lnTo>
                  <a:lnTo>
                    <a:pt x="76" y="430"/>
                  </a:lnTo>
                  <a:lnTo>
                    <a:pt x="65" y="421"/>
                  </a:lnTo>
                  <a:lnTo>
                    <a:pt x="65" y="421"/>
                  </a:lnTo>
                  <a:lnTo>
                    <a:pt x="53" y="411"/>
                  </a:lnTo>
                  <a:lnTo>
                    <a:pt x="53" y="411"/>
                  </a:lnTo>
                  <a:lnTo>
                    <a:pt x="44" y="399"/>
                  </a:lnTo>
                  <a:lnTo>
                    <a:pt x="35" y="386"/>
                  </a:lnTo>
                  <a:lnTo>
                    <a:pt x="27" y="370"/>
                  </a:lnTo>
                  <a:lnTo>
                    <a:pt x="21" y="355"/>
                  </a:lnTo>
                  <a:lnTo>
                    <a:pt x="15" y="339"/>
                  </a:lnTo>
                  <a:lnTo>
                    <a:pt x="11" y="325"/>
                  </a:lnTo>
                  <a:lnTo>
                    <a:pt x="5" y="299"/>
                  </a:lnTo>
                  <a:lnTo>
                    <a:pt x="5" y="299"/>
                  </a:lnTo>
                  <a:lnTo>
                    <a:pt x="3" y="285"/>
                  </a:lnTo>
                  <a:lnTo>
                    <a:pt x="0" y="269"/>
                  </a:lnTo>
                  <a:lnTo>
                    <a:pt x="0" y="253"/>
                  </a:lnTo>
                  <a:lnTo>
                    <a:pt x="0" y="235"/>
                  </a:lnTo>
                  <a:lnTo>
                    <a:pt x="0" y="218"/>
                  </a:lnTo>
                  <a:lnTo>
                    <a:pt x="3" y="202"/>
                  </a:lnTo>
                  <a:lnTo>
                    <a:pt x="5" y="186"/>
                  </a:lnTo>
                  <a:lnTo>
                    <a:pt x="8" y="172"/>
                  </a:lnTo>
                  <a:lnTo>
                    <a:pt x="8" y="172"/>
                  </a:lnTo>
                  <a:lnTo>
                    <a:pt x="13" y="154"/>
                  </a:lnTo>
                  <a:lnTo>
                    <a:pt x="18" y="139"/>
                  </a:lnTo>
                  <a:lnTo>
                    <a:pt x="24" y="124"/>
                  </a:lnTo>
                  <a:lnTo>
                    <a:pt x="31" y="110"/>
                  </a:lnTo>
                  <a:lnTo>
                    <a:pt x="39" y="98"/>
                  </a:lnTo>
                  <a:lnTo>
                    <a:pt x="48" y="85"/>
                  </a:lnTo>
                  <a:lnTo>
                    <a:pt x="57" y="74"/>
                  </a:lnTo>
                  <a:lnTo>
                    <a:pt x="68" y="64"/>
                  </a:lnTo>
                  <a:lnTo>
                    <a:pt x="68" y="64"/>
                  </a:lnTo>
                  <a:lnTo>
                    <a:pt x="85" y="49"/>
                  </a:lnTo>
                  <a:lnTo>
                    <a:pt x="105" y="36"/>
                  </a:lnTo>
                  <a:lnTo>
                    <a:pt x="124" y="25"/>
                  </a:lnTo>
                  <a:lnTo>
                    <a:pt x="146" y="16"/>
                  </a:lnTo>
                  <a:lnTo>
                    <a:pt x="169" y="9"/>
                  </a:lnTo>
                  <a:lnTo>
                    <a:pt x="193" y="4"/>
                  </a:lnTo>
                  <a:lnTo>
                    <a:pt x="216" y="1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60" y="1"/>
                  </a:lnTo>
                  <a:lnTo>
                    <a:pt x="279" y="2"/>
                  </a:lnTo>
                  <a:lnTo>
                    <a:pt x="298" y="5"/>
                  </a:lnTo>
                  <a:lnTo>
                    <a:pt x="316" y="9"/>
                  </a:lnTo>
                  <a:lnTo>
                    <a:pt x="334" y="14"/>
                  </a:lnTo>
                  <a:lnTo>
                    <a:pt x="352" y="20"/>
                  </a:lnTo>
                  <a:lnTo>
                    <a:pt x="368" y="27"/>
                  </a:lnTo>
                  <a:lnTo>
                    <a:pt x="385" y="35"/>
                  </a:lnTo>
                  <a:lnTo>
                    <a:pt x="401" y="44"/>
                  </a:lnTo>
                  <a:lnTo>
                    <a:pt x="416" y="54"/>
                  </a:lnTo>
                  <a:lnTo>
                    <a:pt x="430" y="65"/>
                  </a:lnTo>
                  <a:lnTo>
                    <a:pt x="445" y="76"/>
                  </a:lnTo>
                  <a:lnTo>
                    <a:pt x="457" y="88"/>
                  </a:lnTo>
                  <a:lnTo>
                    <a:pt x="469" y="102"/>
                  </a:lnTo>
                  <a:lnTo>
                    <a:pt x="480" y="115"/>
                  </a:lnTo>
                  <a:lnTo>
                    <a:pt x="490" y="130"/>
                  </a:lnTo>
                  <a:lnTo>
                    <a:pt x="490" y="130"/>
                  </a:lnTo>
                  <a:lnTo>
                    <a:pt x="492" y="135"/>
                  </a:lnTo>
                  <a:lnTo>
                    <a:pt x="492" y="139"/>
                  </a:lnTo>
                  <a:lnTo>
                    <a:pt x="492" y="143"/>
                  </a:lnTo>
                  <a:lnTo>
                    <a:pt x="491" y="146"/>
                  </a:lnTo>
                  <a:lnTo>
                    <a:pt x="491" y="146"/>
                  </a:lnTo>
                  <a:lnTo>
                    <a:pt x="487" y="150"/>
                  </a:lnTo>
                  <a:lnTo>
                    <a:pt x="483" y="153"/>
                  </a:lnTo>
                  <a:lnTo>
                    <a:pt x="478" y="155"/>
                  </a:lnTo>
                  <a:lnTo>
                    <a:pt x="473" y="157"/>
                  </a:lnTo>
                  <a:lnTo>
                    <a:pt x="473" y="157"/>
                  </a:lnTo>
                  <a:lnTo>
                    <a:pt x="473" y="157"/>
                  </a:lnTo>
                  <a:lnTo>
                    <a:pt x="469" y="155"/>
                  </a:lnTo>
                  <a:lnTo>
                    <a:pt x="465" y="154"/>
                  </a:lnTo>
                  <a:lnTo>
                    <a:pt x="462" y="151"/>
                  </a:lnTo>
                  <a:lnTo>
                    <a:pt x="458" y="147"/>
                  </a:lnTo>
                  <a:lnTo>
                    <a:pt x="458" y="147"/>
                  </a:lnTo>
                  <a:lnTo>
                    <a:pt x="450" y="135"/>
                  </a:lnTo>
                  <a:lnTo>
                    <a:pt x="439" y="123"/>
                  </a:lnTo>
                  <a:lnTo>
                    <a:pt x="429" y="112"/>
                  </a:lnTo>
                  <a:lnTo>
                    <a:pt x="419" y="102"/>
                  </a:lnTo>
                  <a:lnTo>
                    <a:pt x="407" y="94"/>
                  </a:lnTo>
                  <a:lnTo>
                    <a:pt x="395" y="85"/>
                  </a:lnTo>
                  <a:lnTo>
                    <a:pt x="383" y="77"/>
                  </a:lnTo>
                  <a:lnTo>
                    <a:pt x="369" y="71"/>
                  </a:lnTo>
                  <a:lnTo>
                    <a:pt x="356" y="65"/>
                  </a:lnTo>
                  <a:lnTo>
                    <a:pt x="342" y="59"/>
                  </a:lnTo>
                  <a:lnTo>
                    <a:pt x="316" y="50"/>
                  </a:lnTo>
                  <a:lnTo>
                    <a:pt x="289" y="42"/>
                  </a:lnTo>
                  <a:lnTo>
                    <a:pt x="263" y="36"/>
                  </a:lnTo>
                  <a:lnTo>
                    <a:pt x="263" y="36"/>
                  </a:lnTo>
                  <a:lnTo>
                    <a:pt x="247" y="34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19" y="34"/>
                  </a:lnTo>
                  <a:lnTo>
                    <a:pt x="207" y="35"/>
                  </a:lnTo>
                  <a:lnTo>
                    <a:pt x="195" y="37"/>
                  </a:lnTo>
                  <a:lnTo>
                    <a:pt x="182" y="40"/>
                  </a:lnTo>
                  <a:lnTo>
                    <a:pt x="169" y="44"/>
                  </a:lnTo>
                  <a:lnTo>
                    <a:pt x="156" y="48"/>
                  </a:lnTo>
                  <a:lnTo>
                    <a:pt x="144" y="53"/>
                  </a:lnTo>
                  <a:lnTo>
                    <a:pt x="133" y="59"/>
                  </a:lnTo>
                  <a:lnTo>
                    <a:pt x="120" y="66"/>
                  </a:lnTo>
                  <a:lnTo>
                    <a:pt x="109" y="74"/>
                  </a:lnTo>
                  <a:lnTo>
                    <a:pt x="99" y="82"/>
                  </a:lnTo>
                  <a:lnTo>
                    <a:pt x="89" y="90"/>
                  </a:lnTo>
                  <a:lnTo>
                    <a:pt x="80" y="100"/>
                  </a:lnTo>
                  <a:lnTo>
                    <a:pt x="72" y="110"/>
                  </a:lnTo>
                  <a:lnTo>
                    <a:pt x="66" y="121"/>
                  </a:lnTo>
                  <a:lnTo>
                    <a:pt x="59" y="133"/>
                  </a:lnTo>
                  <a:lnTo>
                    <a:pt x="59" y="133"/>
                  </a:lnTo>
                  <a:lnTo>
                    <a:pt x="53" y="147"/>
                  </a:lnTo>
                  <a:lnTo>
                    <a:pt x="48" y="163"/>
                  </a:lnTo>
                  <a:lnTo>
                    <a:pt x="44" y="178"/>
                  </a:lnTo>
                  <a:lnTo>
                    <a:pt x="41" y="195"/>
                  </a:lnTo>
                  <a:lnTo>
                    <a:pt x="39" y="210"/>
                  </a:lnTo>
                  <a:lnTo>
                    <a:pt x="38" y="227"/>
                  </a:lnTo>
                  <a:lnTo>
                    <a:pt x="37" y="242"/>
                  </a:lnTo>
                  <a:lnTo>
                    <a:pt x="38" y="259"/>
                  </a:lnTo>
                  <a:lnTo>
                    <a:pt x="39" y="274"/>
                  </a:lnTo>
                  <a:lnTo>
                    <a:pt x="42" y="290"/>
                  </a:lnTo>
                  <a:lnTo>
                    <a:pt x="45" y="304"/>
                  </a:lnTo>
                  <a:lnTo>
                    <a:pt x="49" y="320"/>
                  </a:lnTo>
                  <a:lnTo>
                    <a:pt x="54" y="334"/>
                  </a:lnTo>
                  <a:lnTo>
                    <a:pt x="60" y="348"/>
                  </a:lnTo>
                  <a:lnTo>
                    <a:pt x="68" y="361"/>
                  </a:lnTo>
                  <a:lnTo>
                    <a:pt x="76" y="373"/>
                  </a:lnTo>
                  <a:lnTo>
                    <a:pt x="76" y="373"/>
                  </a:lnTo>
                  <a:lnTo>
                    <a:pt x="87" y="389"/>
                  </a:lnTo>
                  <a:lnTo>
                    <a:pt x="101" y="402"/>
                  </a:lnTo>
                  <a:lnTo>
                    <a:pt x="101" y="402"/>
                  </a:lnTo>
                  <a:lnTo>
                    <a:pt x="112" y="416"/>
                  </a:lnTo>
                  <a:lnTo>
                    <a:pt x="121" y="428"/>
                  </a:lnTo>
                  <a:lnTo>
                    <a:pt x="122" y="429"/>
                  </a:lnTo>
                  <a:lnTo>
                    <a:pt x="123" y="430"/>
                  </a:lnTo>
                  <a:lnTo>
                    <a:pt x="123" y="430"/>
                  </a:lnTo>
                  <a:lnTo>
                    <a:pt x="125" y="431"/>
                  </a:lnTo>
                  <a:lnTo>
                    <a:pt x="128" y="434"/>
                  </a:lnTo>
                  <a:lnTo>
                    <a:pt x="130" y="440"/>
                  </a:lnTo>
                  <a:lnTo>
                    <a:pt x="131" y="446"/>
                  </a:lnTo>
                  <a:lnTo>
                    <a:pt x="130" y="451"/>
                  </a:lnTo>
                  <a:lnTo>
                    <a:pt x="130" y="451"/>
                  </a:lnTo>
                  <a:lnTo>
                    <a:pt x="129" y="455"/>
                  </a:lnTo>
                  <a:lnTo>
                    <a:pt x="125" y="458"/>
                  </a:lnTo>
                  <a:lnTo>
                    <a:pt x="123" y="460"/>
                  </a:lnTo>
                  <a:lnTo>
                    <a:pt x="121" y="462"/>
                  </a:lnTo>
                  <a:lnTo>
                    <a:pt x="117" y="463"/>
                  </a:lnTo>
                  <a:lnTo>
                    <a:pt x="114" y="463"/>
                  </a:lnTo>
                  <a:lnTo>
                    <a:pt x="110" y="46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2451720" y="4761158"/>
            <a:ext cx="362404" cy="370340"/>
            <a:chOff x="5268913" y="4124325"/>
            <a:chExt cx="652463" cy="666751"/>
          </a:xfrm>
          <a:solidFill>
            <a:srgbClr val="005790"/>
          </a:solidFill>
        </p:grpSpPr>
        <p:sp>
          <p:nvSpPr>
            <p:cNvPr id="83" name="Freeform 719"/>
            <p:cNvSpPr/>
            <p:nvPr/>
          </p:nvSpPr>
          <p:spPr bwMode="auto">
            <a:xfrm>
              <a:off x="5356226" y="4351338"/>
              <a:ext cx="9525" cy="57150"/>
            </a:xfrm>
            <a:custGeom>
              <a:avLst/>
              <a:gdLst/>
              <a:ahLst/>
              <a:cxnLst>
                <a:cxn ang="0">
                  <a:pos x="9" y="3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3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4" y="15"/>
                </a:cxn>
                <a:cxn ang="0">
                  <a:pos x="7" y="25"/>
                </a:cxn>
                <a:cxn ang="0">
                  <a:pos x="9" y="35"/>
                </a:cxn>
                <a:cxn ang="0">
                  <a:pos x="11" y="46"/>
                </a:cxn>
                <a:cxn ang="0">
                  <a:pos x="11" y="46"/>
                </a:cxn>
                <a:cxn ang="0">
                  <a:pos x="11" y="53"/>
                </a:cxn>
                <a:cxn ang="0">
                  <a:pos x="9" y="60"/>
                </a:cxn>
                <a:cxn ang="0">
                  <a:pos x="6" y="75"/>
                </a:cxn>
                <a:cxn ang="0">
                  <a:pos x="2" y="89"/>
                </a:cxn>
                <a:cxn ang="0">
                  <a:pos x="1" y="96"/>
                </a:cxn>
                <a:cxn ang="0">
                  <a:pos x="0" y="104"/>
                </a:cxn>
                <a:cxn ang="0">
                  <a:pos x="0" y="104"/>
                </a:cxn>
                <a:cxn ang="0">
                  <a:pos x="0" y="106"/>
                </a:cxn>
                <a:cxn ang="0">
                  <a:pos x="1" y="108"/>
                </a:cxn>
                <a:cxn ang="0">
                  <a:pos x="3" y="108"/>
                </a:cxn>
                <a:cxn ang="0">
                  <a:pos x="5" y="109"/>
                </a:cxn>
                <a:cxn ang="0">
                  <a:pos x="6" y="108"/>
                </a:cxn>
                <a:cxn ang="0">
                  <a:pos x="8" y="108"/>
                </a:cxn>
                <a:cxn ang="0">
                  <a:pos x="9" y="106"/>
                </a:cxn>
                <a:cxn ang="0">
                  <a:pos x="9" y="104"/>
                </a:cxn>
                <a:cxn ang="0">
                  <a:pos x="9" y="104"/>
                </a:cxn>
                <a:cxn ang="0">
                  <a:pos x="12" y="89"/>
                </a:cxn>
                <a:cxn ang="0">
                  <a:pos x="15" y="75"/>
                </a:cxn>
                <a:cxn ang="0">
                  <a:pos x="18" y="60"/>
                </a:cxn>
                <a:cxn ang="0">
                  <a:pos x="20" y="46"/>
                </a:cxn>
                <a:cxn ang="0">
                  <a:pos x="20" y="46"/>
                </a:cxn>
                <a:cxn ang="0">
                  <a:pos x="20" y="41"/>
                </a:cxn>
                <a:cxn ang="0">
                  <a:pos x="20" y="35"/>
                </a:cxn>
                <a:cxn ang="0">
                  <a:pos x="18" y="24"/>
                </a:cxn>
                <a:cxn ang="0">
                  <a:pos x="14" y="13"/>
                </a:cxn>
                <a:cxn ang="0">
                  <a:pos x="9" y="3"/>
                </a:cxn>
                <a:cxn ang="0">
                  <a:pos x="9" y="3"/>
                </a:cxn>
              </a:cxnLst>
              <a:rect l="0" t="0" r="r" b="b"/>
              <a:pathLst>
                <a:path w="20" h="109">
                  <a:moveTo>
                    <a:pt x="9" y="3"/>
                  </a:moveTo>
                  <a:lnTo>
                    <a:pt x="9" y="3"/>
                  </a:lnTo>
                  <a:lnTo>
                    <a:pt x="8" y="1"/>
                  </a:lnTo>
                  <a:lnTo>
                    <a:pt x="7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4" y="15"/>
                  </a:lnTo>
                  <a:lnTo>
                    <a:pt x="7" y="25"/>
                  </a:lnTo>
                  <a:lnTo>
                    <a:pt x="9" y="35"/>
                  </a:lnTo>
                  <a:lnTo>
                    <a:pt x="11" y="46"/>
                  </a:lnTo>
                  <a:lnTo>
                    <a:pt x="11" y="46"/>
                  </a:lnTo>
                  <a:lnTo>
                    <a:pt x="11" y="53"/>
                  </a:lnTo>
                  <a:lnTo>
                    <a:pt x="9" y="60"/>
                  </a:lnTo>
                  <a:lnTo>
                    <a:pt x="6" y="75"/>
                  </a:lnTo>
                  <a:lnTo>
                    <a:pt x="2" y="89"/>
                  </a:lnTo>
                  <a:lnTo>
                    <a:pt x="1" y="96"/>
                  </a:lnTo>
                  <a:lnTo>
                    <a:pt x="0" y="104"/>
                  </a:lnTo>
                  <a:lnTo>
                    <a:pt x="0" y="104"/>
                  </a:lnTo>
                  <a:lnTo>
                    <a:pt x="0" y="106"/>
                  </a:lnTo>
                  <a:lnTo>
                    <a:pt x="1" y="108"/>
                  </a:lnTo>
                  <a:lnTo>
                    <a:pt x="3" y="108"/>
                  </a:lnTo>
                  <a:lnTo>
                    <a:pt x="5" y="109"/>
                  </a:lnTo>
                  <a:lnTo>
                    <a:pt x="6" y="108"/>
                  </a:lnTo>
                  <a:lnTo>
                    <a:pt x="8" y="108"/>
                  </a:lnTo>
                  <a:lnTo>
                    <a:pt x="9" y="106"/>
                  </a:lnTo>
                  <a:lnTo>
                    <a:pt x="9" y="104"/>
                  </a:lnTo>
                  <a:lnTo>
                    <a:pt x="9" y="104"/>
                  </a:lnTo>
                  <a:lnTo>
                    <a:pt x="12" y="89"/>
                  </a:lnTo>
                  <a:lnTo>
                    <a:pt x="15" y="75"/>
                  </a:lnTo>
                  <a:lnTo>
                    <a:pt x="18" y="60"/>
                  </a:lnTo>
                  <a:lnTo>
                    <a:pt x="20" y="46"/>
                  </a:lnTo>
                  <a:lnTo>
                    <a:pt x="20" y="46"/>
                  </a:lnTo>
                  <a:lnTo>
                    <a:pt x="20" y="41"/>
                  </a:lnTo>
                  <a:lnTo>
                    <a:pt x="20" y="35"/>
                  </a:lnTo>
                  <a:lnTo>
                    <a:pt x="18" y="24"/>
                  </a:lnTo>
                  <a:lnTo>
                    <a:pt x="14" y="13"/>
                  </a:lnTo>
                  <a:lnTo>
                    <a:pt x="9" y="3"/>
                  </a:lnTo>
                  <a:lnTo>
                    <a:pt x="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4" name="Freeform 720"/>
            <p:cNvSpPr/>
            <p:nvPr/>
          </p:nvSpPr>
          <p:spPr bwMode="auto">
            <a:xfrm>
              <a:off x="5392738" y="4365625"/>
              <a:ext cx="12700" cy="80963"/>
            </a:xfrm>
            <a:custGeom>
              <a:avLst/>
              <a:gdLst/>
              <a:ahLst/>
              <a:cxnLst>
                <a:cxn ang="0">
                  <a:pos x="25" y="4"/>
                </a:cxn>
                <a:cxn ang="0">
                  <a:pos x="25" y="4"/>
                </a:cxn>
                <a:cxn ang="0">
                  <a:pos x="25" y="2"/>
                </a:cxn>
                <a:cxn ang="0">
                  <a:pos x="24" y="1"/>
                </a:cxn>
                <a:cxn ang="0">
                  <a:pos x="22" y="0"/>
                </a:cxn>
                <a:cxn ang="0">
                  <a:pos x="21" y="0"/>
                </a:cxn>
                <a:cxn ang="0">
                  <a:pos x="19" y="0"/>
                </a:cxn>
                <a:cxn ang="0">
                  <a:pos x="17" y="1"/>
                </a:cxn>
                <a:cxn ang="0">
                  <a:pos x="16" y="2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4" y="24"/>
                </a:cxn>
                <a:cxn ang="0">
                  <a:pos x="11" y="43"/>
                </a:cxn>
                <a:cxn ang="0">
                  <a:pos x="4" y="80"/>
                </a:cxn>
                <a:cxn ang="0">
                  <a:pos x="4" y="80"/>
                </a:cxn>
                <a:cxn ang="0">
                  <a:pos x="1" y="96"/>
                </a:cxn>
                <a:cxn ang="0">
                  <a:pos x="0" y="114"/>
                </a:cxn>
                <a:cxn ang="0">
                  <a:pos x="1" y="147"/>
                </a:cxn>
                <a:cxn ang="0">
                  <a:pos x="1" y="147"/>
                </a:cxn>
                <a:cxn ang="0">
                  <a:pos x="1" y="149"/>
                </a:cxn>
                <a:cxn ang="0">
                  <a:pos x="2" y="150"/>
                </a:cxn>
                <a:cxn ang="0">
                  <a:pos x="5" y="151"/>
                </a:cxn>
                <a:cxn ang="0">
                  <a:pos x="7" y="151"/>
                </a:cxn>
                <a:cxn ang="0">
                  <a:pos x="8" y="151"/>
                </a:cxn>
                <a:cxn ang="0">
                  <a:pos x="10" y="150"/>
                </a:cxn>
                <a:cxn ang="0">
                  <a:pos x="11" y="149"/>
                </a:cxn>
                <a:cxn ang="0">
                  <a:pos x="11" y="147"/>
                </a:cxn>
                <a:cxn ang="0">
                  <a:pos x="11" y="147"/>
                </a:cxn>
                <a:cxn ang="0">
                  <a:pos x="11" y="126"/>
                </a:cxn>
                <a:cxn ang="0">
                  <a:pos x="11" y="107"/>
                </a:cxn>
                <a:cxn ang="0">
                  <a:pos x="13" y="86"/>
                </a:cxn>
                <a:cxn ang="0">
                  <a:pos x="16" y="65"/>
                </a:cxn>
                <a:cxn ang="0">
                  <a:pos x="16" y="65"/>
                </a:cxn>
                <a:cxn ang="0">
                  <a:pos x="22" y="35"/>
                </a:cxn>
                <a:cxn ang="0">
                  <a:pos x="24" y="20"/>
                </a:cxn>
                <a:cxn ang="0">
                  <a:pos x="25" y="4"/>
                </a:cxn>
                <a:cxn ang="0">
                  <a:pos x="25" y="4"/>
                </a:cxn>
              </a:cxnLst>
              <a:rect l="0" t="0" r="r" b="b"/>
              <a:pathLst>
                <a:path w="25" h="151">
                  <a:moveTo>
                    <a:pt x="25" y="4"/>
                  </a:moveTo>
                  <a:lnTo>
                    <a:pt x="25" y="4"/>
                  </a:lnTo>
                  <a:lnTo>
                    <a:pt x="25" y="2"/>
                  </a:lnTo>
                  <a:lnTo>
                    <a:pt x="24" y="1"/>
                  </a:lnTo>
                  <a:lnTo>
                    <a:pt x="22" y="0"/>
                  </a:lnTo>
                  <a:lnTo>
                    <a:pt x="21" y="0"/>
                  </a:lnTo>
                  <a:lnTo>
                    <a:pt x="19" y="0"/>
                  </a:lnTo>
                  <a:lnTo>
                    <a:pt x="17" y="1"/>
                  </a:lnTo>
                  <a:lnTo>
                    <a:pt x="16" y="2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4" y="24"/>
                  </a:lnTo>
                  <a:lnTo>
                    <a:pt x="11" y="43"/>
                  </a:lnTo>
                  <a:lnTo>
                    <a:pt x="4" y="80"/>
                  </a:lnTo>
                  <a:lnTo>
                    <a:pt x="4" y="80"/>
                  </a:lnTo>
                  <a:lnTo>
                    <a:pt x="1" y="96"/>
                  </a:lnTo>
                  <a:lnTo>
                    <a:pt x="0" y="114"/>
                  </a:lnTo>
                  <a:lnTo>
                    <a:pt x="1" y="147"/>
                  </a:lnTo>
                  <a:lnTo>
                    <a:pt x="1" y="147"/>
                  </a:lnTo>
                  <a:lnTo>
                    <a:pt x="1" y="149"/>
                  </a:lnTo>
                  <a:lnTo>
                    <a:pt x="2" y="150"/>
                  </a:lnTo>
                  <a:lnTo>
                    <a:pt x="5" y="151"/>
                  </a:lnTo>
                  <a:lnTo>
                    <a:pt x="7" y="151"/>
                  </a:lnTo>
                  <a:lnTo>
                    <a:pt x="8" y="151"/>
                  </a:lnTo>
                  <a:lnTo>
                    <a:pt x="10" y="150"/>
                  </a:lnTo>
                  <a:lnTo>
                    <a:pt x="11" y="149"/>
                  </a:lnTo>
                  <a:lnTo>
                    <a:pt x="11" y="147"/>
                  </a:lnTo>
                  <a:lnTo>
                    <a:pt x="11" y="147"/>
                  </a:lnTo>
                  <a:lnTo>
                    <a:pt x="11" y="126"/>
                  </a:lnTo>
                  <a:lnTo>
                    <a:pt x="11" y="107"/>
                  </a:lnTo>
                  <a:lnTo>
                    <a:pt x="13" y="86"/>
                  </a:lnTo>
                  <a:lnTo>
                    <a:pt x="16" y="65"/>
                  </a:lnTo>
                  <a:lnTo>
                    <a:pt x="16" y="65"/>
                  </a:lnTo>
                  <a:lnTo>
                    <a:pt x="22" y="35"/>
                  </a:lnTo>
                  <a:lnTo>
                    <a:pt x="24" y="20"/>
                  </a:lnTo>
                  <a:lnTo>
                    <a:pt x="25" y="4"/>
                  </a:lnTo>
                  <a:lnTo>
                    <a:pt x="2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5" name="Freeform 721"/>
            <p:cNvSpPr/>
            <p:nvPr/>
          </p:nvSpPr>
          <p:spPr bwMode="auto">
            <a:xfrm>
              <a:off x="5421313" y="4389438"/>
              <a:ext cx="19050" cy="84138"/>
            </a:xfrm>
            <a:custGeom>
              <a:avLst/>
              <a:gdLst/>
              <a:ahLst/>
              <a:cxnLst>
                <a:cxn ang="0">
                  <a:pos x="29" y="2"/>
                </a:cxn>
                <a:cxn ang="0">
                  <a:pos x="29" y="2"/>
                </a:cxn>
                <a:cxn ang="0">
                  <a:pos x="22" y="16"/>
                </a:cxn>
                <a:cxn ang="0">
                  <a:pos x="18" y="30"/>
                </a:cxn>
                <a:cxn ang="0">
                  <a:pos x="15" y="46"/>
                </a:cxn>
                <a:cxn ang="0">
                  <a:pos x="13" y="61"/>
                </a:cxn>
                <a:cxn ang="0">
                  <a:pos x="13" y="61"/>
                </a:cxn>
                <a:cxn ang="0">
                  <a:pos x="8" y="85"/>
                </a:cxn>
                <a:cxn ang="0">
                  <a:pos x="4" y="109"/>
                </a:cxn>
                <a:cxn ang="0">
                  <a:pos x="1" y="133"/>
                </a:cxn>
                <a:cxn ang="0">
                  <a:pos x="0" y="157"/>
                </a:cxn>
                <a:cxn ang="0">
                  <a:pos x="0" y="157"/>
                </a:cxn>
                <a:cxn ang="0">
                  <a:pos x="0" y="158"/>
                </a:cxn>
                <a:cxn ang="0">
                  <a:pos x="1" y="160"/>
                </a:cxn>
                <a:cxn ang="0">
                  <a:pos x="2" y="161"/>
                </a:cxn>
                <a:cxn ang="0">
                  <a:pos x="4" y="161"/>
                </a:cxn>
                <a:cxn ang="0">
                  <a:pos x="6" y="161"/>
                </a:cxn>
                <a:cxn ang="0">
                  <a:pos x="7" y="160"/>
                </a:cxn>
                <a:cxn ang="0">
                  <a:pos x="8" y="158"/>
                </a:cxn>
                <a:cxn ang="0">
                  <a:pos x="9" y="157"/>
                </a:cxn>
                <a:cxn ang="0">
                  <a:pos x="9" y="157"/>
                </a:cxn>
                <a:cxn ang="0">
                  <a:pos x="10" y="137"/>
                </a:cxn>
                <a:cxn ang="0">
                  <a:pos x="14" y="117"/>
                </a:cxn>
                <a:cxn ang="0">
                  <a:pos x="20" y="78"/>
                </a:cxn>
                <a:cxn ang="0">
                  <a:pos x="20" y="78"/>
                </a:cxn>
                <a:cxn ang="0">
                  <a:pos x="22" y="59"/>
                </a:cxn>
                <a:cxn ang="0">
                  <a:pos x="25" y="42"/>
                </a:cxn>
                <a:cxn ang="0">
                  <a:pos x="30" y="24"/>
                </a:cxn>
                <a:cxn ang="0">
                  <a:pos x="33" y="15"/>
                </a:cxn>
                <a:cxn ang="0">
                  <a:pos x="37" y="7"/>
                </a:cxn>
                <a:cxn ang="0">
                  <a:pos x="37" y="7"/>
                </a:cxn>
                <a:cxn ang="0">
                  <a:pos x="37" y="5"/>
                </a:cxn>
                <a:cxn ang="0">
                  <a:pos x="37" y="3"/>
                </a:cxn>
                <a:cxn ang="0">
                  <a:pos x="36" y="2"/>
                </a:cxn>
                <a:cxn ang="0">
                  <a:pos x="35" y="1"/>
                </a:cxn>
                <a:cxn ang="0">
                  <a:pos x="33" y="0"/>
                </a:cxn>
                <a:cxn ang="0">
                  <a:pos x="31" y="0"/>
                </a:cxn>
                <a:cxn ang="0">
                  <a:pos x="30" y="1"/>
                </a:cxn>
                <a:cxn ang="0">
                  <a:pos x="29" y="2"/>
                </a:cxn>
                <a:cxn ang="0">
                  <a:pos x="29" y="2"/>
                </a:cxn>
              </a:cxnLst>
              <a:rect l="0" t="0" r="r" b="b"/>
              <a:pathLst>
                <a:path w="37" h="161">
                  <a:moveTo>
                    <a:pt x="29" y="2"/>
                  </a:moveTo>
                  <a:lnTo>
                    <a:pt x="29" y="2"/>
                  </a:lnTo>
                  <a:lnTo>
                    <a:pt x="22" y="16"/>
                  </a:lnTo>
                  <a:lnTo>
                    <a:pt x="18" y="30"/>
                  </a:lnTo>
                  <a:lnTo>
                    <a:pt x="15" y="46"/>
                  </a:lnTo>
                  <a:lnTo>
                    <a:pt x="13" y="61"/>
                  </a:lnTo>
                  <a:lnTo>
                    <a:pt x="13" y="61"/>
                  </a:lnTo>
                  <a:lnTo>
                    <a:pt x="8" y="85"/>
                  </a:lnTo>
                  <a:lnTo>
                    <a:pt x="4" y="109"/>
                  </a:lnTo>
                  <a:lnTo>
                    <a:pt x="1" y="133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0" y="158"/>
                  </a:lnTo>
                  <a:lnTo>
                    <a:pt x="1" y="160"/>
                  </a:lnTo>
                  <a:lnTo>
                    <a:pt x="2" y="161"/>
                  </a:lnTo>
                  <a:lnTo>
                    <a:pt x="4" y="161"/>
                  </a:lnTo>
                  <a:lnTo>
                    <a:pt x="6" y="161"/>
                  </a:lnTo>
                  <a:lnTo>
                    <a:pt x="7" y="160"/>
                  </a:lnTo>
                  <a:lnTo>
                    <a:pt x="8" y="158"/>
                  </a:lnTo>
                  <a:lnTo>
                    <a:pt x="9" y="157"/>
                  </a:lnTo>
                  <a:lnTo>
                    <a:pt x="9" y="157"/>
                  </a:lnTo>
                  <a:lnTo>
                    <a:pt x="10" y="137"/>
                  </a:lnTo>
                  <a:lnTo>
                    <a:pt x="14" y="117"/>
                  </a:lnTo>
                  <a:lnTo>
                    <a:pt x="20" y="78"/>
                  </a:lnTo>
                  <a:lnTo>
                    <a:pt x="20" y="78"/>
                  </a:lnTo>
                  <a:lnTo>
                    <a:pt x="22" y="59"/>
                  </a:lnTo>
                  <a:lnTo>
                    <a:pt x="25" y="42"/>
                  </a:lnTo>
                  <a:lnTo>
                    <a:pt x="30" y="24"/>
                  </a:lnTo>
                  <a:lnTo>
                    <a:pt x="33" y="15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5"/>
                  </a:lnTo>
                  <a:lnTo>
                    <a:pt x="37" y="3"/>
                  </a:lnTo>
                  <a:lnTo>
                    <a:pt x="36" y="2"/>
                  </a:lnTo>
                  <a:lnTo>
                    <a:pt x="35" y="1"/>
                  </a:lnTo>
                  <a:lnTo>
                    <a:pt x="33" y="0"/>
                  </a:lnTo>
                  <a:lnTo>
                    <a:pt x="31" y="0"/>
                  </a:lnTo>
                  <a:lnTo>
                    <a:pt x="30" y="1"/>
                  </a:lnTo>
                  <a:lnTo>
                    <a:pt x="29" y="2"/>
                  </a:lnTo>
                  <a:lnTo>
                    <a:pt x="29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6" name="Freeform 722"/>
            <p:cNvSpPr/>
            <p:nvPr/>
          </p:nvSpPr>
          <p:spPr bwMode="auto">
            <a:xfrm>
              <a:off x="5461001" y="4381500"/>
              <a:ext cx="22225" cy="125413"/>
            </a:xfrm>
            <a:custGeom>
              <a:avLst/>
              <a:gdLst/>
              <a:ahLst/>
              <a:cxnLst>
                <a:cxn ang="0">
                  <a:pos x="33" y="5"/>
                </a:cxn>
                <a:cxn ang="0">
                  <a:pos x="33" y="5"/>
                </a:cxn>
                <a:cxn ang="0">
                  <a:pos x="31" y="16"/>
                </a:cxn>
                <a:cxn ang="0">
                  <a:pos x="28" y="21"/>
                </a:cxn>
                <a:cxn ang="0">
                  <a:pos x="25" y="25"/>
                </a:cxn>
                <a:cxn ang="0">
                  <a:pos x="23" y="32"/>
                </a:cxn>
                <a:cxn ang="0">
                  <a:pos x="23" y="32"/>
                </a:cxn>
                <a:cxn ang="0">
                  <a:pos x="17" y="67"/>
                </a:cxn>
                <a:cxn ang="0">
                  <a:pos x="17" y="67"/>
                </a:cxn>
                <a:cxn ang="0">
                  <a:pos x="13" y="96"/>
                </a:cxn>
                <a:cxn ang="0">
                  <a:pos x="10" y="124"/>
                </a:cxn>
                <a:cxn ang="0">
                  <a:pos x="10" y="124"/>
                </a:cxn>
                <a:cxn ang="0">
                  <a:pos x="6" y="152"/>
                </a:cxn>
                <a:cxn ang="0">
                  <a:pos x="3" y="179"/>
                </a:cxn>
                <a:cxn ang="0">
                  <a:pos x="1" y="206"/>
                </a:cxn>
                <a:cxn ang="0">
                  <a:pos x="0" y="232"/>
                </a:cxn>
                <a:cxn ang="0">
                  <a:pos x="0" y="232"/>
                </a:cxn>
                <a:cxn ang="0">
                  <a:pos x="0" y="235"/>
                </a:cxn>
                <a:cxn ang="0">
                  <a:pos x="1" y="237"/>
                </a:cxn>
                <a:cxn ang="0">
                  <a:pos x="3" y="237"/>
                </a:cxn>
                <a:cxn ang="0">
                  <a:pos x="5" y="238"/>
                </a:cxn>
                <a:cxn ang="0">
                  <a:pos x="6" y="237"/>
                </a:cxn>
                <a:cxn ang="0">
                  <a:pos x="8" y="237"/>
                </a:cxn>
                <a:cxn ang="0">
                  <a:pos x="9" y="235"/>
                </a:cxn>
                <a:cxn ang="0">
                  <a:pos x="9" y="232"/>
                </a:cxn>
                <a:cxn ang="0">
                  <a:pos x="9" y="232"/>
                </a:cxn>
                <a:cxn ang="0">
                  <a:pos x="10" y="201"/>
                </a:cxn>
                <a:cxn ang="0">
                  <a:pos x="13" y="170"/>
                </a:cxn>
                <a:cxn ang="0">
                  <a:pos x="17" y="141"/>
                </a:cxn>
                <a:cxn ang="0">
                  <a:pos x="21" y="110"/>
                </a:cxn>
                <a:cxn ang="0">
                  <a:pos x="21" y="110"/>
                </a:cxn>
                <a:cxn ang="0">
                  <a:pos x="25" y="81"/>
                </a:cxn>
                <a:cxn ang="0">
                  <a:pos x="26" y="67"/>
                </a:cxn>
                <a:cxn ang="0">
                  <a:pos x="30" y="53"/>
                </a:cxn>
                <a:cxn ang="0">
                  <a:pos x="30" y="53"/>
                </a:cxn>
                <a:cxn ang="0">
                  <a:pos x="33" y="40"/>
                </a:cxn>
                <a:cxn ang="0">
                  <a:pos x="36" y="29"/>
                </a:cxn>
                <a:cxn ang="0">
                  <a:pos x="40" y="18"/>
                </a:cxn>
                <a:cxn ang="0">
                  <a:pos x="42" y="5"/>
                </a:cxn>
                <a:cxn ang="0">
                  <a:pos x="42" y="5"/>
                </a:cxn>
                <a:cxn ang="0">
                  <a:pos x="42" y="3"/>
                </a:cxn>
                <a:cxn ang="0">
                  <a:pos x="41" y="2"/>
                </a:cxn>
                <a:cxn ang="0">
                  <a:pos x="40" y="1"/>
                </a:cxn>
                <a:cxn ang="0">
                  <a:pos x="38" y="0"/>
                </a:cxn>
                <a:cxn ang="0">
                  <a:pos x="35" y="2"/>
                </a:cxn>
                <a:cxn ang="0">
                  <a:pos x="34" y="3"/>
                </a:cxn>
                <a:cxn ang="0">
                  <a:pos x="33" y="5"/>
                </a:cxn>
                <a:cxn ang="0">
                  <a:pos x="33" y="5"/>
                </a:cxn>
              </a:cxnLst>
              <a:rect l="0" t="0" r="r" b="b"/>
              <a:pathLst>
                <a:path w="42" h="238">
                  <a:moveTo>
                    <a:pt x="33" y="5"/>
                  </a:moveTo>
                  <a:lnTo>
                    <a:pt x="33" y="5"/>
                  </a:lnTo>
                  <a:lnTo>
                    <a:pt x="31" y="16"/>
                  </a:lnTo>
                  <a:lnTo>
                    <a:pt x="28" y="21"/>
                  </a:lnTo>
                  <a:lnTo>
                    <a:pt x="25" y="25"/>
                  </a:lnTo>
                  <a:lnTo>
                    <a:pt x="23" y="32"/>
                  </a:lnTo>
                  <a:lnTo>
                    <a:pt x="23" y="32"/>
                  </a:lnTo>
                  <a:lnTo>
                    <a:pt x="17" y="67"/>
                  </a:lnTo>
                  <a:lnTo>
                    <a:pt x="17" y="67"/>
                  </a:lnTo>
                  <a:lnTo>
                    <a:pt x="13" y="96"/>
                  </a:lnTo>
                  <a:lnTo>
                    <a:pt x="10" y="124"/>
                  </a:lnTo>
                  <a:lnTo>
                    <a:pt x="10" y="124"/>
                  </a:lnTo>
                  <a:lnTo>
                    <a:pt x="6" y="152"/>
                  </a:lnTo>
                  <a:lnTo>
                    <a:pt x="3" y="179"/>
                  </a:lnTo>
                  <a:lnTo>
                    <a:pt x="1" y="206"/>
                  </a:lnTo>
                  <a:lnTo>
                    <a:pt x="0" y="232"/>
                  </a:lnTo>
                  <a:lnTo>
                    <a:pt x="0" y="232"/>
                  </a:lnTo>
                  <a:lnTo>
                    <a:pt x="0" y="235"/>
                  </a:lnTo>
                  <a:lnTo>
                    <a:pt x="1" y="237"/>
                  </a:lnTo>
                  <a:lnTo>
                    <a:pt x="3" y="237"/>
                  </a:lnTo>
                  <a:lnTo>
                    <a:pt x="5" y="238"/>
                  </a:lnTo>
                  <a:lnTo>
                    <a:pt x="6" y="237"/>
                  </a:lnTo>
                  <a:lnTo>
                    <a:pt x="8" y="237"/>
                  </a:lnTo>
                  <a:lnTo>
                    <a:pt x="9" y="235"/>
                  </a:lnTo>
                  <a:lnTo>
                    <a:pt x="9" y="232"/>
                  </a:lnTo>
                  <a:lnTo>
                    <a:pt x="9" y="232"/>
                  </a:lnTo>
                  <a:lnTo>
                    <a:pt x="10" y="201"/>
                  </a:lnTo>
                  <a:lnTo>
                    <a:pt x="13" y="170"/>
                  </a:lnTo>
                  <a:lnTo>
                    <a:pt x="17" y="141"/>
                  </a:lnTo>
                  <a:lnTo>
                    <a:pt x="21" y="110"/>
                  </a:lnTo>
                  <a:lnTo>
                    <a:pt x="21" y="110"/>
                  </a:lnTo>
                  <a:lnTo>
                    <a:pt x="25" y="81"/>
                  </a:lnTo>
                  <a:lnTo>
                    <a:pt x="26" y="67"/>
                  </a:lnTo>
                  <a:lnTo>
                    <a:pt x="30" y="53"/>
                  </a:lnTo>
                  <a:lnTo>
                    <a:pt x="30" y="53"/>
                  </a:lnTo>
                  <a:lnTo>
                    <a:pt x="33" y="40"/>
                  </a:lnTo>
                  <a:lnTo>
                    <a:pt x="36" y="29"/>
                  </a:lnTo>
                  <a:lnTo>
                    <a:pt x="40" y="18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3"/>
                  </a:lnTo>
                  <a:lnTo>
                    <a:pt x="41" y="2"/>
                  </a:lnTo>
                  <a:lnTo>
                    <a:pt x="40" y="1"/>
                  </a:lnTo>
                  <a:lnTo>
                    <a:pt x="38" y="0"/>
                  </a:lnTo>
                  <a:lnTo>
                    <a:pt x="35" y="2"/>
                  </a:lnTo>
                  <a:lnTo>
                    <a:pt x="34" y="3"/>
                  </a:lnTo>
                  <a:lnTo>
                    <a:pt x="33" y="5"/>
                  </a:lnTo>
                  <a:lnTo>
                    <a:pt x="33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7" name="Freeform 723"/>
            <p:cNvSpPr/>
            <p:nvPr/>
          </p:nvSpPr>
          <p:spPr bwMode="auto">
            <a:xfrm>
              <a:off x="5483226" y="4329113"/>
              <a:ext cx="38100" cy="220663"/>
            </a:xfrm>
            <a:custGeom>
              <a:avLst/>
              <a:gdLst/>
              <a:ahLst/>
              <a:cxnLst>
                <a:cxn ang="0">
                  <a:pos x="65" y="1"/>
                </a:cxn>
                <a:cxn ang="0">
                  <a:pos x="56" y="18"/>
                </a:cxn>
                <a:cxn ang="0">
                  <a:pos x="50" y="38"/>
                </a:cxn>
                <a:cxn ang="0">
                  <a:pos x="46" y="78"/>
                </a:cxn>
                <a:cxn ang="0">
                  <a:pos x="25" y="213"/>
                </a:cxn>
                <a:cxn ang="0">
                  <a:pos x="18" y="243"/>
                </a:cxn>
                <a:cxn ang="0">
                  <a:pos x="8" y="300"/>
                </a:cxn>
                <a:cxn ang="0">
                  <a:pos x="4" y="330"/>
                </a:cxn>
                <a:cxn ang="0">
                  <a:pos x="1" y="363"/>
                </a:cxn>
                <a:cxn ang="0">
                  <a:pos x="1" y="386"/>
                </a:cxn>
                <a:cxn ang="0">
                  <a:pos x="7" y="407"/>
                </a:cxn>
                <a:cxn ang="0">
                  <a:pos x="13" y="415"/>
                </a:cxn>
                <a:cxn ang="0">
                  <a:pos x="14" y="417"/>
                </a:cxn>
                <a:cxn ang="0">
                  <a:pos x="18" y="417"/>
                </a:cxn>
                <a:cxn ang="0">
                  <a:pos x="20" y="413"/>
                </a:cxn>
                <a:cxn ang="0">
                  <a:pos x="19" y="409"/>
                </a:cxn>
                <a:cxn ang="0">
                  <a:pos x="15" y="403"/>
                </a:cxn>
                <a:cxn ang="0">
                  <a:pos x="11" y="390"/>
                </a:cxn>
                <a:cxn ang="0">
                  <a:pos x="11" y="370"/>
                </a:cxn>
                <a:cxn ang="0">
                  <a:pos x="12" y="356"/>
                </a:cxn>
                <a:cxn ang="0">
                  <a:pos x="13" y="327"/>
                </a:cxn>
                <a:cxn ang="0">
                  <a:pos x="17" y="298"/>
                </a:cxn>
                <a:cxn ang="0">
                  <a:pos x="27" y="248"/>
                </a:cxn>
                <a:cxn ang="0">
                  <a:pos x="36" y="197"/>
                </a:cxn>
                <a:cxn ang="0">
                  <a:pos x="55" y="90"/>
                </a:cxn>
                <a:cxn ang="0">
                  <a:pos x="57" y="69"/>
                </a:cxn>
                <a:cxn ang="0">
                  <a:pos x="60" y="36"/>
                </a:cxn>
                <a:cxn ang="0">
                  <a:pos x="67" y="16"/>
                </a:cxn>
                <a:cxn ang="0">
                  <a:pos x="72" y="8"/>
                </a:cxn>
                <a:cxn ang="0">
                  <a:pos x="73" y="4"/>
                </a:cxn>
                <a:cxn ang="0">
                  <a:pos x="70" y="0"/>
                </a:cxn>
                <a:cxn ang="0">
                  <a:pos x="67" y="0"/>
                </a:cxn>
                <a:cxn ang="0">
                  <a:pos x="65" y="1"/>
                </a:cxn>
              </a:cxnLst>
              <a:rect l="0" t="0" r="r" b="b"/>
              <a:pathLst>
                <a:path w="73" h="417">
                  <a:moveTo>
                    <a:pt x="65" y="1"/>
                  </a:moveTo>
                  <a:lnTo>
                    <a:pt x="65" y="1"/>
                  </a:lnTo>
                  <a:lnTo>
                    <a:pt x="60" y="9"/>
                  </a:lnTo>
                  <a:lnTo>
                    <a:pt x="56" y="18"/>
                  </a:lnTo>
                  <a:lnTo>
                    <a:pt x="53" y="28"/>
                  </a:lnTo>
                  <a:lnTo>
                    <a:pt x="50" y="38"/>
                  </a:lnTo>
                  <a:lnTo>
                    <a:pt x="49" y="58"/>
                  </a:lnTo>
                  <a:lnTo>
                    <a:pt x="46" y="78"/>
                  </a:lnTo>
                  <a:lnTo>
                    <a:pt x="46" y="78"/>
                  </a:lnTo>
                  <a:lnTo>
                    <a:pt x="25" y="213"/>
                  </a:lnTo>
                  <a:lnTo>
                    <a:pt x="25" y="213"/>
                  </a:lnTo>
                  <a:lnTo>
                    <a:pt x="18" y="243"/>
                  </a:lnTo>
                  <a:lnTo>
                    <a:pt x="13" y="272"/>
                  </a:lnTo>
                  <a:lnTo>
                    <a:pt x="8" y="300"/>
                  </a:lnTo>
                  <a:lnTo>
                    <a:pt x="4" y="330"/>
                  </a:lnTo>
                  <a:lnTo>
                    <a:pt x="4" y="330"/>
                  </a:lnTo>
                  <a:lnTo>
                    <a:pt x="2" y="352"/>
                  </a:lnTo>
                  <a:lnTo>
                    <a:pt x="1" y="363"/>
                  </a:lnTo>
                  <a:lnTo>
                    <a:pt x="0" y="375"/>
                  </a:lnTo>
                  <a:lnTo>
                    <a:pt x="1" y="386"/>
                  </a:lnTo>
                  <a:lnTo>
                    <a:pt x="3" y="397"/>
                  </a:lnTo>
                  <a:lnTo>
                    <a:pt x="7" y="407"/>
                  </a:lnTo>
                  <a:lnTo>
                    <a:pt x="10" y="411"/>
                  </a:lnTo>
                  <a:lnTo>
                    <a:pt x="13" y="415"/>
                  </a:lnTo>
                  <a:lnTo>
                    <a:pt x="13" y="415"/>
                  </a:lnTo>
                  <a:lnTo>
                    <a:pt x="14" y="417"/>
                  </a:lnTo>
                  <a:lnTo>
                    <a:pt x="16" y="417"/>
                  </a:lnTo>
                  <a:lnTo>
                    <a:pt x="18" y="417"/>
                  </a:lnTo>
                  <a:lnTo>
                    <a:pt x="19" y="416"/>
                  </a:lnTo>
                  <a:lnTo>
                    <a:pt x="20" y="413"/>
                  </a:lnTo>
                  <a:lnTo>
                    <a:pt x="20" y="411"/>
                  </a:lnTo>
                  <a:lnTo>
                    <a:pt x="19" y="409"/>
                  </a:lnTo>
                  <a:lnTo>
                    <a:pt x="19" y="409"/>
                  </a:lnTo>
                  <a:lnTo>
                    <a:pt x="15" y="403"/>
                  </a:lnTo>
                  <a:lnTo>
                    <a:pt x="13" y="397"/>
                  </a:lnTo>
                  <a:lnTo>
                    <a:pt x="11" y="390"/>
                  </a:lnTo>
                  <a:lnTo>
                    <a:pt x="11" y="383"/>
                  </a:lnTo>
                  <a:lnTo>
                    <a:pt x="11" y="370"/>
                  </a:lnTo>
                  <a:lnTo>
                    <a:pt x="12" y="356"/>
                  </a:lnTo>
                  <a:lnTo>
                    <a:pt x="12" y="356"/>
                  </a:lnTo>
                  <a:lnTo>
                    <a:pt x="12" y="342"/>
                  </a:lnTo>
                  <a:lnTo>
                    <a:pt x="13" y="327"/>
                  </a:lnTo>
                  <a:lnTo>
                    <a:pt x="17" y="298"/>
                  </a:lnTo>
                  <a:lnTo>
                    <a:pt x="17" y="298"/>
                  </a:lnTo>
                  <a:lnTo>
                    <a:pt x="22" y="273"/>
                  </a:lnTo>
                  <a:lnTo>
                    <a:pt x="27" y="248"/>
                  </a:lnTo>
                  <a:lnTo>
                    <a:pt x="32" y="223"/>
                  </a:lnTo>
                  <a:lnTo>
                    <a:pt x="36" y="197"/>
                  </a:lnTo>
                  <a:lnTo>
                    <a:pt x="36" y="197"/>
                  </a:lnTo>
                  <a:lnTo>
                    <a:pt x="55" y="90"/>
                  </a:lnTo>
                  <a:lnTo>
                    <a:pt x="55" y="90"/>
                  </a:lnTo>
                  <a:lnTo>
                    <a:pt x="57" y="69"/>
                  </a:lnTo>
                  <a:lnTo>
                    <a:pt x="59" y="47"/>
                  </a:lnTo>
                  <a:lnTo>
                    <a:pt x="60" y="36"/>
                  </a:lnTo>
                  <a:lnTo>
                    <a:pt x="63" y="26"/>
                  </a:lnTo>
                  <a:lnTo>
                    <a:pt x="67" y="16"/>
                  </a:lnTo>
                  <a:lnTo>
                    <a:pt x="72" y="8"/>
                  </a:lnTo>
                  <a:lnTo>
                    <a:pt x="72" y="8"/>
                  </a:lnTo>
                  <a:lnTo>
                    <a:pt x="73" y="6"/>
                  </a:lnTo>
                  <a:lnTo>
                    <a:pt x="73" y="4"/>
                  </a:lnTo>
                  <a:lnTo>
                    <a:pt x="71" y="1"/>
                  </a:lnTo>
                  <a:lnTo>
                    <a:pt x="70" y="0"/>
                  </a:lnTo>
                  <a:lnTo>
                    <a:pt x="68" y="0"/>
                  </a:lnTo>
                  <a:lnTo>
                    <a:pt x="67" y="0"/>
                  </a:lnTo>
                  <a:lnTo>
                    <a:pt x="65" y="1"/>
                  </a:lnTo>
                  <a:lnTo>
                    <a:pt x="65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8" name="Freeform 724"/>
            <p:cNvSpPr/>
            <p:nvPr/>
          </p:nvSpPr>
          <p:spPr bwMode="auto">
            <a:xfrm>
              <a:off x="5516563" y="4291013"/>
              <a:ext cx="46038" cy="268288"/>
            </a:xfrm>
            <a:custGeom>
              <a:avLst/>
              <a:gdLst/>
              <a:ahLst/>
              <a:cxnLst>
                <a:cxn ang="0">
                  <a:pos x="75" y="3"/>
                </a:cxn>
                <a:cxn ang="0">
                  <a:pos x="61" y="44"/>
                </a:cxn>
                <a:cxn ang="0">
                  <a:pos x="58" y="58"/>
                </a:cxn>
                <a:cxn ang="0">
                  <a:pos x="56" y="84"/>
                </a:cxn>
                <a:cxn ang="0">
                  <a:pos x="56" y="111"/>
                </a:cxn>
                <a:cxn ang="0">
                  <a:pos x="52" y="180"/>
                </a:cxn>
                <a:cxn ang="0">
                  <a:pos x="41" y="249"/>
                </a:cxn>
                <a:cxn ang="0">
                  <a:pos x="33" y="280"/>
                </a:cxn>
                <a:cxn ang="0">
                  <a:pos x="17" y="343"/>
                </a:cxn>
                <a:cxn ang="0">
                  <a:pos x="4" y="408"/>
                </a:cxn>
                <a:cxn ang="0">
                  <a:pos x="1" y="440"/>
                </a:cxn>
                <a:cxn ang="0">
                  <a:pos x="0" y="472"/>
                </a:cxn>
                <a:cxn ang="0">
                  <a:pos x="4" y="504"/>
                </a:cxn>
                <a:cxn ang="0">
                  <a:pos x="4" y="506"/>
                </a:cxn>
                <a:cxn ang="0">
                  <a:pos x="7" y="507"/>
                </a:cxn>
                <a:cxn ang="0">
                  <a:pos x="12" y="505"/>
                </a:cxn>
                <a:cxn ang="0">
                  <a:pos x="13" y="501"/>
                </a:cxn>
                <a:cxn ang="0">
                  <a:pos x="10" y="485"/>
                </a:cxn>
                <a:cxn ang="0">
                  <a:pos x="9" y="453"/>
                </a:cxn>
                <a:cxn ang="0">
                  <a:pos x="11" y="420"/>
                </a:cxn>
                <a:cxn ang="0">
                  <a:pos x="20" y="371"/>
                </a:cxn>
                <a:cxn ang="0">
                  <a:pos x="36" y="306"/>
                </a:cxn>
                <a:cxn ang="0">
                  <a:pos x="52" y="243"/>
                </a:cxn>
                <a:cxn ang="0">
                  <a:pos x="57" y="214"/>
                </a:cxn>
                <a:cxn ang="0">
                  <a:pos x="63" y="157"/>
                </a:cxn>
                <a:cxn ang="0">
                  <a:pos x="65" y="128"/>
                </a:cxn>
                <a:cxn ang="0">
                  <a:pos x="66" y="67"/>
                </a:cxn>
                <a:cxn ang="0">
                  <a:pos x="67" y="60"/>
                </a:cxn>
                <a:cxn ang="0">
                  <a:pos x="73" y="36"/>
                </a:cxn>
                <a:cxn ang="0">
                  <a:pos x="84" y="6"/>
                </a:cxn>
                <a:cxn ang="0">
                  <a:pos x="85" y="4"/>
                </a:cxn>
                <a:cxn ang="0">
                  <a:pos x="83" y="1"/>
                </a:cxn>
                <a:cxn ang="0">
                  <a:pos x="77" y="1"/>
                </a:cxn>
                <a:cxn ang="0">
                  <a:pos x="75" y="3"/>
                </a:cxn>
              </a:cxnLst>
              <a:rect l="0" t="0" r="r" b="b"/>
              <a:pathLst>
                <a:path w="85" h="507">
                  <a:moveTo>
                    <a:pt x="75" y="3"/>
                  </a:moveTo>
                  <a:lnTo>
                    <a:pt x="75" y="3"/>
                  </a:lnTo>
                  <a:lnTo>
                    <a:pt x="65" y="31"/>
                  </a:lnTo>
                  <a:lnTo>
                    <a:pt x="61" y="44"/>
                  </a:lnTo>
                  <a:lnTo>
                    <a:pt x="58" y="58"/>
                  </a:lnTo>
                  <a:lnTo>
                    <a:pt x="58" y="58"/>
                  </a:lnTo>
                  <a:lnTo>
                    <a:pt x="56" y="72"/>
                  </a:lnTo>
                  <a:lnTo>
                    <a:pt x="56" y="84"/>
                  </a:lnTo>
                  <a:lnTo>
                    <a:pt x="56" y="111"/>
                  </a:lnTo>
                  <a:lnTo>
                    <a:pt x="56" y="111"/>
                  </a:lnTo>
                  <a:lnTo>
                    <a:pt x="55" y="145"/>
                  </a:lnTo>
                  <a:lnTo>
                    <a:pt x="52" y="180"/>
                  </a:lnTo>
                  <a:lnTo>
                    <a:pt x="47" y="214"/>
                  </a:lnTo>
                  <a:lnTo>
                    <a:pt x="41" y="249"/>
                  </a:lnTo>
                  <a:lnTo>
                    <a:pt x="41" y="249"/>
                  </a:lnTo>
                  <a:lnTo>
                    <a:pt x="33" y="280"/>
                  </a:lnTo>
                  <a:lnTo>
                    <a:pt x="25" y="312"/>
                  </a:lnTo>
                  <a:lnTo>
                    <a:pt x="17" y="343"/>
                  </a:lnTo>
                  <a:lnTo>
                    <a:pt x="10" y="375"/>
                  </a:lnTo>
                  <a:lnTo>
                    <a:pt x="4" y="408"/>
                  </a:lnTo>
                  <a:lnTo>
                    <a:pt x="2" y="423"/>
                  </a:lnTo>
                  <a:lnTo>
                    <a:pt x="1" y="440"/>
                  </a:lnTo>
                  <a:lnTo>
                    <a:pt x="0" y="455"/>
                  </a:lnTo>
                  <a:lnTo>
                    <a:pt x="0" y="472"/>
                  </a:lnTo>
                  <a:lnTo>
                    <a:pt x="1" y="487"/>
                  </a:lnTo>
                  <a:lnTo>
                    <a:pt x="4" y="504"/>
                  </a:lnTo>
                  <a:lnTo>
                    <a:pt x="4" y="504"/>
                  </a:lnTo>
                  <a:lnTo>
                    <a:pt x="4" y="506"/>
                  </a:lnTo>
                  <a:lnTo>
                    <a:pt x="6" y="507"/>
                  </a:lnTo>
                  <a:lnTo>
                    <a:pt x="7" y="507"/>
                  </a:lnTo>
                  <a:lnTo>
                    <a:pt x="9" y="507"/>
                  </a:lnTo>
                  <a:lnTo>
                    <a:pt x="12" y="505"/>
                  </a:lnTo>
                  <a:lnTo>
                    <a:pt x="12" y="503"/>
                  </a:lnTo>
                  <a:lnTo>
                    <a:pt x="13" y="501"/>
                  </a:lnTo>
                  <a:lnTo>
                    <a:pt x="13" y="501"/>
                  </a:lnTo>
                  <a:lnTo>
                    <a:pt x="10" y="485"/>
                  </a:lnTo>
                  <a:lnTo>
                    <a:pt x="9" y="469"/>
                  </a:lnTo>
                  <a:lnTo>
                    <a:pt x="9" y="453"/>
                  </a:lnTo>
                  <a:lnTo>
                    <a:pt x="10" y="437"/>
                  </a:lnTo>
                  <a:lnTo>
                    <a:pt x="11" y="420"/>
                  </a:lnTo>
                  <a:lnTo>
                    <a:pt x="13" y="403"/>
                  </a:lnTo>
                  <a:lnTo>
                    <a:pt x="20" y="371"/>
                  </a:lnTo>
                  <a:lnTo>
                    <a:pt x="28" y="338"/>
                  </a:lnTo>
                  <a:lnTo>
                    <a:pt x="36" y="306"/>
                  </a:lnTo>
                  <a:lnTo>
                    <a:pt x="44" y="274"/>
                  </a:lnTo>
                  <a:lnTo>
                    <a:pt x="52" y="243"/>
                  </a:lnTo>
                  <a:lnTo>
                    <a:pt x="52" y="243"/>
                  </a:lnTo>
                  <a:lnTo>
                    <a:pt x="57" y="214"/>
                  </a:lnTo>
                  <a:lnTo>
                    <a:pt x="61" y="186"/>
                  </a:lnTo>
                  <a:lnTo>
                    <a:pt x="63" y="157"/>
                  </a:lnTo>
                  <a:lnTo>
                    <a:pt x="65" y="128"/>
                  </a:lnTo>
                  <a:lnTo>
                    <a:pt x="65" y="128"/>
                  </a:lnTo>
                  <a:lnTo>
                    <a:pt x="65" y="98"/>
                  </a:lnTo>
                  <a:lnTo>
                    <a:pt x="66" y="67"/>
                  </a:lnTo>
                  <a:lnTo>
                    <a:pt x="66" y="67"/>
                  </a:lnTo>
                  <a:lnTo>
                    <a:pt x="67" y="60"/>
                  </a:lnTo>
                  <a:lnTo>
                    <a:pt x="68" y="51"/>
                  </a:lnTo>
                  <a:lnTo>
                    <a:pt x="73" y="36"/>
                  </a:lnTo>
                  <a:lnTo>
                    <a:pt x="78" y="20"/>
                  </a:lnTo>
                  <a:lnTo>
                    <a:pt x="84" y="6"/>
                  </a:lnTo>
                  <a:lnTo>
                    <a:pt x="84" y="6"/>
                  </a:lnTo>
                  <a:lnTo>
                    <a:pt x="85" y="4"/>
                  </a:lnTo>
                  <a:lnTo>
                    <a:pt x="84" y="2"/>
                  </a:lnTo>
                  <a:lnTo>
                    <a:pt x="83" y="1"/>
                  </a:lnTo>
                  <a:lnTo>
                    <a:pt x="82" y="0"/>
                  </a:lnTo>
                  <a:lnTo>
                    <a:pt x="77" y="1"/>
                  </a:lnTo>
                  <a:lnTo>
                    <a:pt x="76" y="2"/>
                  </a:lnTo>
                  <a:lnTo>
                    <a:pt x="75" y="3"/>
                  </a:lnTo>
                  <a:lnTo>
                    <a:pt x="75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9" name="Freeform 725"/>
            <p:cNvSpPr/>
            <p:nvPr/>
          </p:nvSpPr>
          <p:spPr bwMode="auto">
            <a:xfrm>
              <a:off x="5546726" y="4252913"/>
              <a:ext cx="60325" cy="376238"/>
            </a:xfrm>
            <a:custGeom>
              <a:avLst/>
              <a:gdLst/>
              <a:ahLst/>
              <a:cxnLst>
                <a:cxn ang="0">
                  <a:pos x="104" y="5"/>
                </a:cxn>
                <a:cxn ang="0">
                  <a:pos x="104" y="5"/>
                </a:cxn>
                <a:cxn ang="0">
                  <a:pos x="103" y="28"/>
                </a:cxn>
                <a:cxn ang="0">
                  <a:pos x="101" y="51"/>
                </a:cxn>
                <a:cxn ang="0">
                  <a:pos x="98" y="74"/>
                </a:cxn>
                <a:cxn ang="0">
                  <a:pos x="95" y="95"/>
                </a:cxn>
                <a:cxn ang="0">
                  <a:pos x="86" y="141"/>
                </a:cxn>
                <a:cxn ang="0">
                  <a:pos x="78" y="185"/>
                </a:cxn>
                <a:cxn ang="0">
                  <a:pos x="78" y="185"/>
                </a:cxn>
                <a:cxn ang="0">
                  <a:pos x="64" y="275"/>
                </a:cxn>
                <a:cxn ang="0">
                  <a:pos x="48" y="364"/>
                </a:cxn>
                <a:cxn ang="0">
                  <a:pos x="48" y="364"/>
                </a:cxn>
                <a:cxn ang="0">
                  <a:pos x="39" y="407"/>
                </a:cxn>
                <a:cxn ang="0">
                  <a:pos x="29" y="451"/>
                </a:cxn>
                <a:cxn ang="0">
                  <a:pos x="19" y="495"/>
                </a:cxn>
                <a:cxn ang="0">
                  <a:pos x="11" y="538"/>
                </a:cxn>
                <a:cxn ang="0">
                  <a:pos x="11" y="538"/>
                </a:cxn>
                <a:cxn ang="0">
                  <a:pos x="4" y="580"/>
                </a:cxn>
                <a:cxn ang="0">
                  <a:pos x="1" y="600"/>
                </a:cxn>
                <a:cxn ang="0">
                  <a:pos x="0" y="621"/>
                </a:cxn>
                <a:cxn ang="0">
                  <a:pos x="0" y="707"/>
                </a:cxn>
                <a:cxn ang="0">
                  <a:pos x="0" y="707"/>
                </a:cxn>
                <a:cxn ang="0">
                  <a:pos x="0" y="709"/>
                </a:cxn>
                <a:cxn ang="0">
                  <a:pos x="1" y="710"/>
                </a:cxn>
                <a:cxn ang="0">
                  <a:pos x="3" y="711"/>
                </a:cxn>
                <a:cxn ang="0">
                  <a:pos x="5" y="712"/>
                </a:cxn>
                <a:cxn ang="0">
                  <a:pos x="6" y="711"/>
                </a:cxn>
                <a:cxn ang="0">
                  <a:pos x="8" y="710"/>
                </a:cxn>
                <a:cxn ang="0">
                  <a:pos x="9" y="709"/>
                </a:cxn>
                <a:cxn ang="0">
                  <a:pos x="9" y="707"/>
                </a:cxn>
                <a:cxn ang="0">
                  <a:pos x="9" y="621"/>
                </a:cxn>
                <a:cxn ang="0">
                  <a:pos x="9" y="621"/>
                </a:cxn>
                <a:cxn ang="0">
                  <a:pos x="10" y="609"/>
                </a:cxn>
                <a:cxn ang="0">
                  <a:pos x="11" y="596"/>
                </a:cxn>
                <a:cxn ang="0">
                  <a:pos x="14" y="572"/>
                </a:cxn>
                <a:cxn ang="0">
                  <a:pos x="22" y="523"/>
                </a:cxn>
                <a:cxn ang="0">
                  <a:pos x="22" y="523"/>
                </a:cxn>
                <a:cxn ang="0">
                  <a:pos x="32" y="480"/>
                </a:cxn>
                <a:cxn ang="0">
                  <a:pos x="41" y="436"/>
                </a:cxn>
                <a:cxn ang="0">
                  <a:pos x="51" y="392"/>
                </a:cxn>
                <a:cxn ang="0">
                  <a:pos x="61" y="348"/>
                </a:cxn>
                <a:cxn ang="0">
                  <a:pos x="61" y="348"/>
                </a:cxn>
                <a:cxn ang="0">
                  <a:pos x="76" y="260"/>
                </a:cxn>
                <a:cxn ang="0">
                  <a:pos x="91" y="171"/>
                </a:cxn>
                <a:cxn ang="0">
                  <a:pos x="91" y="171"/>
                </a:cxn>
                <a:cxn ang="0">
                  <a:pos x="98" y="129"/>
                </a:cxn>
                <a:cxn ang="0">
                  <a:pos x="105" y="88"/>
                </a:cxn>
                <a:cxn ang="0">
                  <a:pos x="108" y="67"/>
                </a:cxn>
                <a:cxn ang="0">
                  <a:pos x="111" y="47"/>
                </a:cxn>
                <a:cxn ang="0">
                  <a:pos x="112" y="26"/>
                </a:cxn>
                <a:cxn ang="0">
                  <a:pos x="113" y="5"/>
                </a:cxn>
                <a:cxn ang="0">
                  <a:pos x="113" y="5"/>
                </a:cxn>
                <a:cxn ang="0">
                  <a:pos x="113" y="3"/>
                </a:cxn>
                <a:cxn ang="0">
                  <a:pos x="112" y="1"/>
                </a:cxn>
                <a:cxn ang="0">
                  <a:pos x="110" y="1"/>
                </a:cxn>
                <a:cxn ang="0">
                  <a:pos x="109" y="0"/>
                </a:cxn>
                <a:cxn ang="0">
                  <a:pos x="107" y="1"/>
                </a:cxn>
                <a:cxn ang="0">
                  <a:pos x="105" y="1"/>
                </a:cxn>
                <a:cxn ang="0">
                  <a:pos x="104" y="3"/>
                </a:cxn>
                <a:cxn ang="0">
                  <a:pos x="104" y="5"/>
                </a:cxn>
                <a:cxn ang="0">
                  <a:pos x="104" y="5"/>
                </a:cxn>
              </a:cxnLst>
              <a:rect l="0" t="0" r="r" b="b"/>
              <a:pathLst>
                <a:path w="113" h="712">
                  <a:moveTo>
                    <a:pt x="104" y="5"/>
                  </a:moveTo>
                  <a:lnTo>
                    <a:pt x="104" y="5"/>
                  </a:lnTo>
                  <a:lnTo>
                    <a:pt x="103" y="28"/>
                  </a:lnTo>
                  <a:lnTo>
                    <a:pt x="101" y="51"/>
                  </a:lnTo>
                  <a:lnTo>
                    <a:pt x="98" y="74"/>
                  </a:lnTo>
                  <a:lnTo>
                    <a:pt x="95" y="95"/>
                  </a:lnTo>
                  <a:lnTo>
                    <a:pt x="86" y="141"/>
                  </a:lnTo>
                  <a:lnTo>
                    <a:pt x="78" y="185"/>
                  </a:lnTo>
                  <a:lnTo>
                    <a:pt x="78" y="185"/>
                  </a:lnTo>
                  <a:lnTo>
                    <a:pt x="64" y="275"/>
                  </a:lnTo>
                  <a:lnTo>
                    <a:pt x="48" y="364"/>
                  </a:lnTo>
                  <a:lnTo>
                    <a:pt x="48" y="364"/>
                  </a:lnTo>
                  <a:lnTo>
                    <a:pt x="39" y="407"/>
                  </a:lnTo>
                  <a:lnTo>
                    <a:pt x="29" y="451"/>
                  </a:lnTo>
                  <a:lnTo>
                    <a:pt x="19" y="495"/>
                  </a:lnTo>
                  <a:lnTo>
                    <a:pt x="11" y="538"/>
                  </a:lnTo>
                  <a:lnTo>
                    <a:pt x="11" y="538"/>
                  </a:lnTo>
                  <a:lnTo>
                    <a:pt x="4" y="580"/>
                  </a:lnTo>
                  <a:lnTo>
                    <a:pt x="1" y="600"/>
                  </a:lnTo>
                  <a:lnTo>
                    <a:pt x="0" y="621"/>
                  </a:lnTo>
                  <a:lnTo>
                    <a:pt x="0" y="707"/>
                  </a:lnTo>
                  <a:lnTo>
                    <a:pt x="0" y="707"/>
                  </a:lnTo>
                  <a:lnTo>
                    <a:pt x="0" y="709"/>
                  </a:lnTo>
                  <a:lnTo>
                    <a:pt x="1" y="710"/>
                  </a:lnTo>
                  <a:lnTo>
                    <a:pt x="3" y="711"/>
                  </a:lnTo>
                  <a:lnTo>
                    <a:pt x="5" y="712"/>
                  </a:lnTo>
                  <a:lnTo>
                    <a:pt x="6" y="711"/>
                  </a:lnTo>
                  <a:lnTo>
                    <a:pt x="8" y="710"/>
                  </a:lnTo>
                  <a:lnTo>
                    <a:pt x="9" y="709"/>
                  </a:lnTo>
                  <a:lnTo>
                    <a:pt x="9" y="707"/>
                  </a:lnTo>
                  <a:lnTo>
                    <a:pt x="9" y="621"/>
                  </a:lnTo>
                  <a:lnTo>
                    <a:pt x="9" y="621"/>
                  </a:lnTo>
                  <a:lnTo>
                    <a:pt x="10" y="609"/>
                  </a:lnTo>
                  <a:lnTo>
                    <a:pt x="11" y="596"/>
                  </a:lnTo>
                  <a:lnTo>
                    <a:pt x="14" y="572"/>
                  </a:lnTo>
                  <a:lnTo>
                    <a:pt x="22" y="523"/>
                  </a:lnTo>
                  <a:lnTo>
                    <a:pt x="22" y="523"/>
                  </a:lnTo>
                  <a:lnTo>
                    <a:pt x="32" y="480"/>
                  </a:lnTo>
                  <a:lnTo>
                    <a:pt x="41" y="436"/>
                  </a:lnTo>
                  <a:lnTo>
                    <a:pt x="51" y="392"/>
                  </a:lnTo>
                  <a:lnTo>
                    <a:pt x="61" y="348"/>
                  </a:lnTo>
                  <a:lnTo>
                    <a:pt x="61" y="348"/>
                  </a:lnTo>
                  <a:lnTo>
                    <a:pt x="76" y="260"/>
                  </a:lnTo>
                  <a:lnTo>
                    <a:pt x="91" y="171"/>
                  </a:lnTo>
                  <a:lnTo>
                    <a:pt x="91" y="171"/>
                  </a:lnTo>
                  <a:lnTo>
                    <a:pt x="98" y="129"/>
                  </a:lnTo>
                  <a:lnTo>
                    <a:pt x="105" y="88"/>
                  </a:lnTo>
                  <a:lnTo>
                    <a:pt x="108" y="67"/>
                  </a:lnTo>
                  <a:lnTo>
                    <a:pt x="111" y="47"/>
                  </a:lnTo>
                  <a:lnTo>
                    <a:pt x="112" y="26"/>
                  </a:lnTo>
                  <a:lnTo>
                    <a:pt x="113" y="5"/>
                  </a:lnTo>
                  <a:lnTo>
                    <a:pt x="113" y="5"/>
                  </a:lnTo>
                  <a:lnTo>
                    <a:pt x="113" y="3"/>
                  </a:lnTo>
                  <a:lnTo>
                    <a:pt x="112" y="1"/>
                  </a:lnTo>
                  <a:lnTo>
                    <a:pt x="110" y="1"/>
                  </a:lnTo>
                  <a:lnTo>
                    <a:pt x="109" y="0"/>
                  </a:lnTo>
                  <a:lnTo>
                    <a:pt x="107" y="1"/>
                  </a:lnTo>
                  <a:lnTo>
                    <a:pt x="105" y="1"/>
                  </a:lnTo>
                  <a:lnTo>
                    <a:pt x="104" y="3"/>
                  </a:lnTo>
                  <a:lnTo>
                    <a:pt x="104" y="5"/>
                  </a:lnTo>
                  <a:lnTo>
                    <a:pt x="104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0" name="Freeform 726"/>
            <p:cNvSpPr/>
            <p:nvPr/>
          </p:nvSpPr>
          <p:spPr bwMode="auto">
            <a:xfrm>
              <a:off x="5576888" y="4230688"/>
              <a:ext cx="61913" cy="415925"/>
            </a:xfrm>
            <a:custGeom>
              <a:avLst/>
              <a:gdLst/>
              <a:ahLst/>
              <a:cxnLst>
                <a:cxn ang="0">
                  <a:pos x="119" y="4"/>
                </a:cxn>
                <a:cxn ang="0">
                  <a:pos x="118" y="1"/>
                </a:cxn>
                <a:cxn ang="0">
                  <a:pos x="115" y="0"/>
                </a:cxn>
                <a:cxn ang="0">
                  <a:pos x="110" y="3"/>
                </a:cxn>
                <a:cxn ang="0">
                  <a:pos x="110" y="4"/>
                </a:cxn>
                <a:cxn ang="0">
                  <a:pos x="105" y="22"/>
                </a:cxn>
                <a:cxn ang="0">
                  <a:pos x="101" y="35"/>
                </a:cxn>
                <a:cxn ang="0">
                  <a:pos x="100" y="39"/>
                </a:cxn>
                <a:cxn ang="0">
                  <a:pos x="99" y="66"/>
                </a:cxn>
                <a:cxn ang="0">
                  <a:pos x="94" y="92"/>
                </a:cxn>
                <a:cxn ang="0">
                  <a:pos x="86" y="145"/>
                </a:cxn>
                <a:cxn ang="0">
                  <a:pos x="78" y="184"/>
                </a:cxn>
                <a:cxn ang="0">
                  <a:pos x="74" y="196"/>
                </a:cxn>
                <a:cxn ang="0">
                  <a:pos x="63" y="239"/>
                </a:cxn>
                <a:cxn ang="0">
                  <a:pos x="57" y="281"/>
                </a:cxn>
                <a:cxn ang="0">
                  <a:pos x="50" y="334"/>
                </a:cxn>
                <a:cxn ang="0">
                  <a:pos x="44" y="386"/>
                </a:cxn>
                <a:cxn ang="0">
                  <a:pos x="39" y="437"/>
                </a:cxn>
                <a:cxn ang="0">
                  <a:pos x="15" y="588"/>
                </a:cxn>
                <a:cxn ang="0">
                  <a:pos x="8" y="635"/>
                </a:cxn>
                <a:cxn ang="0">
                  <a:pos x="4" y="682"/>
                </a:cxn>
                <a:cxn ang="0">
                  <a:pos x="5" y="704"/>
                </a:cxn>
                <a:cxn ang="0">
                  <a:pos x="7" y="750"/>
                </a:cxn>
                <a:cxn ang="0">
                  <a:pos x="6" y="773"/>
                </a:cxn>
                <a:cxn ang="0">
                  <a:pos x="3" y="774"/>
                </a:cxn>
                <a:cxn ang="0">
                  <a:pos x="0" y="778"/>
                </a:cxn>
                <a:cxn ang="0">
                  <a:pos x="0" y="782"/>
                </a:cxn>
                <a:cxn ang="0">
                  <a:pos x="2" y="785"/>
                </a:cxn>
                <a:cxn ang="0">
                  <a:pos x="6" y="787"/>
                </a:cxn>
                <a:cxn ang="0">
                  <a:pos x="10" y="787"/>
                </a:cxn>
                <a:cxn ang="0">
                  <a:pos x="13" y="785"/>
                </a:cxn>
                <a:cxn ang="0">
                  <a:pos x="15" y="782"/>
                </a:cxn>
                <a:cxn ang="0">
                  <a:pos x="16" y="736"/>
                </a:cxn>
                <a:cxn ang="0">
                  <a:pos x="14" y="691"/>
                </a:cxn>
                <a:cxn ang="0">
                  <a:pos x="14" y="663"/>
                </a:cxn>
                <a:cxn ang="0">
                  <a:pos x="21" y="609"/>
                </a:cxn>
                <a:cxn ang="0">
                  <a:pos x="25" y="583"/>
                </a:cxn>
                <a:cxn ang="0">
                  <a:pos x="48" y="436"/>
                </a:cxn>
                <a:cxn ang="0">
                  <a:pos x="53" y="386"/>
                </a:cxn>
                <a:cxn ang="0">
                  <a:pos x="56" y="360"/>
                </a:cxn>
                <a:cxn ang="0">
                  <a:pos x="68" y="283"/>
                </a:cxn>
                <a:cxn ang="0">
                  <a:pos x="87" y="182"/>
                </a:cxn>
                <a:cxn ang="0">
                  <a:pos x="93" y="156"/>
                </a:cxn>
                <a:cxn ang="0">
                  <a:pos x="108" y="76"/>
                </a:cxn>
                <a:cxn ang="0">
                  <a:pos x="109" y="67"/>
                </a:cxn>
                <a:cxn ang="0">
                  <a:pos x="110" y="39"/>
                </a:cxn>
                <a:cxn ang="0">
                  <a:pos x="110" y="35"/>
                </a:cxn>
                <a:cxn ang="0">
                  <a:pos x="114" y="22"/>
                </a:cxn>
                <a:cxn ang="0">
                  <a:pos x="119" y="4"/>
                </a:cxn>
              </a:cxnLst>
              <a:rect l="0" t="0" r="r" b="b"/>
              <a:pathLst>
                <a:path w="119" h="787">
                  <a:moveTo>
                    <a:pt x="119" y="4"/>
                  </a:moveTo>
                  <a:lnTo>
                    <a:pt x="119" y="4"/>
                  </a:lnTo>
                  <a:lnTo>
                    <a:pt x="119" y="3"/>
                  </a:lnTo>
                  <a:lnTo>
                    <a:pt x="118" y="1"/>
                  </a:lnTo>
                  <a:lnTo>
                    <a:pt x="116" y="0"/>
                  </a:lnTo>
                  <a:lnTo>
                    <a:pt x="115" y="0"/>
                  </a:lnTo>
                  <a:lnTo>
                    <a:pt x="111" y="1"/>
                  </a:lnTo>
                  <a:lnTo>
                    <a:pt x="110" y="3"/>
                  </a:lnTo>
                  <a:lnTo>
                    <a:pt x="110" y="4"/>
                  </a:lnTo>
                  <a:lnTo>
                    <a:pt x="110" y="4"/>
                  </a:lnTo>
                  <a:lnTo>
                    <a:pt x="108" y="13"/>
                  </a:lnTo>
                  <a:lnTo>
                    <a:pt x="105" y="22"/>
                  </a:lnTo>
                  <a:lnTo>
                    <a:pt x="102" y="30"/>
                  </a:lnTo>
                  <a:lnTo>
                    <a:pt x="101" y="35"/>
                  </a:lnTo>
                  <a:lnTo>
                    <a:pt x="100" y="39"/>
                  </a:lnTo>
                  <a:lnTo>
                    <a:pt x="100" y="39"/>
                  </a:lnTo>
                  <a:lnTo>
                    <a:pt x="100" y="53"/>
                  </a:lnTo>
                  <a:lnTo>
                    <a:pt x="99" y="66"/>
                  </a:lnTo>
                  <a:lnTo>
                    <a:pt x="94" y="92"/>
                  </a:lnTo>
                  <a:lnTo>
                    <a:pt x="94" y="92"/>
                  </a:lnTo>
                  <a:lnTo>
                    <a:pt x="90" y="118"/>
                  </a:lnTo>
                  <a:lnTo>
                    <a:pt x="86" y="145"/>
                  </a:lnTo>
                  <a:lnTo>
                    <a:pt x="81" y="170"/>
                  </a:lnTo>
                  <a:lnTo>
                    <a:pt x="78" y="184"/>
                  </a:lnTo>
                  <a:lnTo>
                    <a:pt x="74" y="196"/>
                  </a:lnTo>
                  <a:lnTo>
                    <a:pt x="74" y="196"/>
                  </a:lnTo>
                  <a:lnTo>
                    <a:pt x="69" y="217"/>
                  </a:lnTo>
                  <a:lnTo>
                    <a:pt x="63" y="239"/>
                  </a:lnTo>
                  <a:lnTo>
                    <a:pt x="60" y="259"/>
                  </a:lnTo>
                  <a:lnTo>
                    <a:pt x="57" y="281"/>
                  </a:lnTo>
                  <a:lnTo>
                    <a:pt x="57" y="281"/>
                  </a:lnTo>
                  <a:lnTo>
                    <a:pt x="50" y="334"/>
                  </a:lnTo>
                  <a:lnTo>
                    <a:pt x="47" y="359"/>
                  </a:lnTo>
                  <a:lnTo>
                    <a:pt x="44" y="386"/>
                  </a:lnTo>
                  <a:lnTo>
                    <a:pt x="44" y="386"/>
                  </a:lnTo>
                  <a:lnTo>
                    <a:pt x="39" y="437"/>
                  </a:lnTo>
                  <a:lnTo>
                    <a:pt x="30" y="488"/>
                  </a:lnTo>
                  <a:lnTo>
                    <a:pt x="15" y="588"/>
                  </a:lnTo>
                  <a:lnTo>
                    <a:pt x="15" y="588"/>
                  </a:lnTo>
                  <a:lnTo>
                    <a:pt x="8" y="635"/>
                  </a:lnTo>
                  <a:lnTo>
                    <a:pt x="5" y="658"/>
                  </a:lnTo>
                  <a:lnTo>
                    <a:pt x="4" y="682"/>
                  </a:lnTo>
                  <a:lnTo>
                    <a:pt x="4" y="682"/>
                  </a:lnTo>
                  <a:lnTo>
                    <a:pt x="5" y="704"/>
                  </a:lnTo>
                  <a:lnTo>
                    <a:pt x="6" y="727"/>
                  </a:lnTo>
                  <a:lnTo>
                    <a:pt x="7" y="750"/>
                  </a:lnTo>
                  <a:lnTo>
                    <a:pt x="6" y="773"/>
                  </a:lnTo>
                  <a:lnTo>
                    <a:pt x="6" y="773"/>
                  </a:lnTo>
                  <a:lnTo>
                    <a:pt x="4" y="773"/>
                  </a:lnTo>
                  <a:lnTo>
                    <a:pt x="3" y="774"/>
                  </a:lnTo>
                  <a:lnTo>
                    <a:pt x="2" y="776"/>
                  </a:lnTo>
                  <a:lnTo>
                    <a:pt x="0" y="778"/>
                  </a:lnTo>
                  <a:lnTo>
                    <a:pt x="0" y="782"/>
                  </a:lnTo>
                  <a:lnTo>
                    <a:pt x="0" y="782"/>
                  </a:lnTo>
                  <a:lnTo>
                    <a:pt x="0" y="784"/>
                  </a:lnTo>
                  <a:lnTo>
                    <a:pt x="2" y="785"/>
                  </a:lnTo>
                  <a:lnTo>
                    <a:pt x="4" y="786"/>
                  </a:lnTo>
                  <a:lnTo>
                    <a:pt x="6" y="787"/>
                  </a:lnTo>
                  <a:lnTo>
                    <a:pt x="10" y="787"/>
                  </a:lnTo>
                  <a:lnTo>
                    <a:pt x="10" y="787"/>
                  </a:lnTo>
                  <a:lnTo>
                    <a:pt x="12" y="786"/>
                  </a:lnTo>
                  <a:lnTo>
                    <a:pt x="13" y="785"/>
                  </a:lnTo>
                  <a:lnTo>
                    <a:pt x="15" y="782"/>
                  </a:lnTo>
                  <a:lnTo>
                    <a:pt x="15" y="782"/>
                  </a:lnTo>
                  <a:lnTo>
                    <a:pt x="16" y="759"/>
                  </a:lnTo>
                  <a:lnTo>
                    <a:pt x="16" y="736"/>
                  </a:lnTo>
                  <a:lnTo>
                    <a:pt x="14" y="691"/>
                  </a:lnTo>
                  <a:lnTo>
                    <a:pt x="14" y="691"/>
                  </a:lnTo>
                  <a:lnTo>
                    <a:pt x="14" y="677"/>
                  </a:lnTo>
                  <a:lnTo>
                    <a:pt x="14" y="663"/>
                  </a:lnTo>
                  <a:lnTo>
                    <a:pt x="17" y="636"/>
                  </a:lnTo>
                  <a:lnTo>
                    <a:pt x="21" y="609"/>
                  </a:lnTo>
                  <a:lnTo>
                    <a:pt x="25" y="583"/>
                  </a:lnTo>
                  <a:lnTo>
                    <a:pt x="25" y="583"/>
                  </a:lnTo>
                  <a:lnTo>
                    <a:pt x="41" y="484"/>
                  </a:lnTo>
                  <a:lnTo>
                    <a:pt x="48" y="436"/>
                  </a:lnTo>
                  <a:lnTo>
                    <a:pt x="51" y="411"/>
                  </a:lnTo>
                  <a:lnTo>
                    <a:pt x="53" y="386"/>
                  </a:lnTo>
                  <a:lnTo>
                    <a:pt x="53" y="386"/>
                  </a:lnTo>
                  <a:lnTo>
                    <a:pt x="56" y="360"/>
                  </a:lnTo>
                  <a:lnTo>
                    <a:pt x="59" y="335"/>
                  </a:lnTo>
                  <a:lnTo>
                    <a:pt x="68" y="283"/>
                  </a:lnTo>
                  <a:lnTo>
                    <a:pt x="77" y="232"/>
                  </a:lnTo>
                  <a:lnTo>
                    <a:pt x="87" y="182"/>
                  </a:lnTo>
                  <a:lnTo>
                    <a:pt x="87" y="182"/>
                  </a:lnTo>
                  <a:lnTo>
                    <a:pt x="93" y="156"/>
                  </a:lnTo>
                  <a:lnTo>
                    <a:pt x="98" y="129"/>
                  </a:lnTo>
                  <a:lnTo>
                    <a:pt x="108" y="76"/>
                  </a:lnTo>
                  <a:lnTo>
                    <a:pt x="108" y="76"/>
                  </a:lnTo>
                  <a:lnTo>
                    <a:pt x="109" y="67"/>
                  </a:lnTo>
                  <a:lnTo>
                    <a:pt x="110" y="58"/>
                  </a:lnTo>
                  <a:lnTo>
                    <a:pt x="110" y="39"/>
                  </a:lnTo>
                  <a:lnTo>
                    <a:pt x="110" y="39"/>
                  </a:lnTo>
                  <a:lnTo>
                    <a:pt x="110" y="35"/>
                  </a:lnTo>
                  <a:lnTo>
                    <a:pt x="111" y="31"/>
                  </a:lnTo>
                  <a:lnTo>
                    <a:pt x="114" y="22"/>
                  </a:lnTo>
                  <a:lnTo>
                    <a:pt x="117" y="13"/>
                  </a:lnTo>
                  <a:lnTo>
                    <a:pt x="119" y="4"/>
                  </a:lnTo>
                  <a:lnTo>
                    <a:pt x="11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1" name="Freeform 727"/>
            <p:cNvSpPr/>
            <p:nvPr/>
          </p:nvSpPr>
          <p:spPr bwMode="auto">
            <a:xfrm>
              <a:off x="5589588" y="4140200"/>
              <a:ext cx="90488" cy="552450"/>
            </a:xfrm>
            <a:custGeom>
              <a:avLst/>
              <a:gdLst/>
              <a:ahLst/>
              <a:cxnLst>
                <a:cxn ang="0">
                  <a:pos x="161" y="4"/>
                </a:cxn>
                <a:cxn ang="0">
                  <a:pos x="159" y="73"/>
                </a:cxn>
                <a:cxn ang="0">
                  <a:pos x="153" y="141"/>
                </a:cxn>
                <a:cxn ang="0">
                  <a:pos x="142" y="208"/>
                </a:cxn>
                <a:cxn ang="0">
                  <a:pos x="125" y="276"/>
                </a:cxn>
                <a:cxn ang="0">
                  <a:pos x="109" y="340"/>
                </a:cxn>
                <a:cxn ang="0">
                  <a:pos x="87" y="436"/>
                </a:cxn>
                <a:cxn ang="0">
                  <a:pos x="77" y="503"/>
                </a:cxn>
                <a:cxn ang="0">
                  <a:pos x="73" y="536"/>
                </a:cxn>
                <a:cxn ang="0">
                  <a:pos x="63" y="599"/>
                </a:cxn>
                <a:cxn ang="0">
                  <a:pos x="47" y="695"/>
                </a:cxn>
                <a:cxn ang="0">
                  <a:pos x="39" y="759"/>
                </a:cxn>
                <a:cxn ang="0">
                  <a:pos x="38" y="791"/>
                </a:cxn>
                <a:cxn ang="0">
                  <a:pos x="33" y="856"/>
                </a:cxn>
                <a:cxn ang="0">
                  <a:pos x="22" y="920"/>
                </a:cxn>
                <a:cxn ang="0">
                  <a:pos x="10" y="973"/>
                </a:cxn>
                <a:cxn ang="0">
                  <a:pos x="1" y="1025"/>
                </a:cxn>
                <a:cxn ang="0">
                  <a:pos x="0" y="1028"/>
                </a:cxn>
                <a:cxn ang="0">
                  <a:pos x="0" y="1038"/>
                </a:cxn>
                <a:cxn ang="0">
                  <a:pos x="1" y="1041"/>
                </a:cxn>
                <a:cxn ang="0">
                  <a:pos x="5" y="1042"/>
                </a:cxn>
                <a:cxn ang="0">
                  <a:pos x="9" y="1041"/>
                </a:cxn>
                <a:cxn ang="0">
                  <a:pos x="10" y="1038"/>
                </a:cxn>
                <a:cxn ang="0">
                  <a:pos x="11" y="1021"/>
                </a:cxn>
                <a:cxn ang="0">
                  <a:pos x="16" y="988"/>
                </a:cxn>
                <a:cxn ang="0">
                  <a:pos x="27" y="938"/>
                </a:cxn>
                <a:cxn ang="0">
                  <a:pos x="34" y="905"/>
                </a:cxn>
                <a:cxn ang="0">
                  <a:pos x="44" y="849"/>
                </a:cxn>
                <a:cxn ang="0">
                  <a:pos x="48" y="791"/>
                </a:cxn>
                <a:cxn ang="0">
                  <a:pos x="49" y="759"/>
                </a:cxn>
                <a:cxn ang="0">
                  <a:pos x="57" y="695"/>
                </a:cxn>
                <a:cxn ang="0">
                  <a:pos x="74" y="600"/>
                </a:cxn>
                <a:cxn ang="0">
                  <a:pos x="82" y="536"/>
                </a:cxn>
                <a:cxn ang="0">
                  <a:pos x="86" y="501"/>
                </a:cxn>
                <a:cxn ang="0">
                  <a:pos x="97" y="431"/>
                </a:cxn>
                <a:cxn ang="0">
                  <a:pos x="113" y="362"/>
                </a:cxn>
                <a:cxn ang="0">
                  <a:pos x="140" y="261"/>
                </a:cxn>
                <a:cxn ang="0">
                  <a:pos x="148" y="229"/>
                </a:cxn>
                <a:cxn ang="0">
                  <a:pos x="160" y="166"/>
                </a:cxn>
                <a:cxn ang="0">
                  <a:pos x="168" y="101"/>
                </a:cxn>
                <a:cxn ang="0">
                  <a:pos x="171" y="37"/>
                </a:cxn>
                <a:cxn ang="0">
                  <a:pos x="171" y="4"/>
                </a:cxn>
                <a:cxn ang="0">
                  <a:pos x="170" y="1"/>
                </a:cxn>
                <a:cxn ang="0">
                  <a:pos x="167" y="0"/>
                </a:cxn>
                <a:cxn ang="0">
                  <a:pos x="163" y="1"/>
                </a:cxn>
                <a:cxn ang="0">
                  <a:pos x="161" y="4"/>
                </a:cxn>
              </a:cxnLst>
              <a:rect l="0" t="0" r="r" b="b"/>
              <a:pathLst>
                <a:path w="171" h="1042">
                  <a:moveTo>
                    <a:pt x="161" y="4"/>
                  </a:moveTo>
                  <a:lnTo>
                    <a:pt x="161" y="4"/>
                  </a:lnTo>
                  <a:lnTo>
                    <a:pt x="161" y="39"/>
                  </a:lnTo>
                  <a:lnTo>
                    <a:pt x="159" y="73"/>
                  </a:lnTo>
                  <a:lnTo>
                    <a:pt x="156" y="107"/>
                  </a:lnTo>
                  <a:lnTo>
                    <a:pt x="153" y="141"/>
                  </a:lnTo>
                  <a:lnTo>
                    <a:pt x="148" y="175"/>
                  </a:lnTo>
                  <a:lnTo>
                    <a:pt x="142" y="208"/>
                  </a:lnTo>
                  <a:lnTo>
                    <a:pt x="135" y="242"/>
                  </a:lnTo>
                  <a:lnTo>
                    <a:pt x="125" y="276"/>
                  </a:lnTo>
                  <a:lnTo>
                    <a:pt x="125" y="276"/>
                  </a:lnTo>
                  <a:lnTo>
                    <a:pt x="109" y="340"/>
                  </a:lnTo>
                  <a:lnTo>
                    <a:pt x="94" y="404"/>
                  </a:lnTo>
                  <a:lnTo>
                    <a:pt x="87" y="436"/>
                  </a:lnTo>
                  <a:lnTo>
                    <a:pt x="82" y="470"/>
                  </a:lnTo>
                  <a:lnTo>
                    <a:pt x="77" y="503"/>
                  </a:lnTo>
                  <a:lnTo>
                    <a:pt x="73" y="536"/>
                  </a:lnTo>
                  <a:lnTo>
                    <a:pt x="73" y="536"/>
                  </a:lnTo>
                  <a:lnTo>
                    <a:pt x="68" y="568"/>
                  </a:lnTo>
                  <a:lnTo>
                    <a:pt x="63" y="599"/>
                  </a:lnTo>
                  <a:lnTo>
                    <a:pt x="52" y="663"/>
                  </a:lnTo>
                  <a:lnTo>
                    <a:pt x="47" y="695"/>
                  </a:lnTo>
                  <a:lnTo>
                    <a:pt x="43" y="727"/>
                  </a:lnTo>
                  <a:lnTo>
                    <a:pt x="39" y="759"/>
                  </a:lnTo>
                  <a:lnTo>
                    <a:pt x="38" y="791"/>
                  </a:lnTo>
                  <a:lnTo>
                    <a:pt x="38" y="791"/>
                  </a:lnTo>
                  <a:lnTo>
                    <a:pt x="36" y="824"/>
                  </a:lnTo>
                  <a:lnTo>
                    <a:pt x="33" y="856"/>
                  </a:lnTo>
                  <a:lnTo>
                    <a:pt x="28" y="888"/>
                  </a:lnTo>
                  <a:lnTo>
                    <a:pt x="22" y="920"/>
                  </a:lnTo>
                  <a:lnTo>
                    <a:pt x="22" y="920"/>
                  </a:lnTo>
                  <a:lnTo>
                    <a:pt x="10" y="973"/>
                  </a:lnTo>
                  <a:lnTo>
                    <a:pt x="4" y="999"/>
                  </a:lnTo>
                  <a:lnTo>
                    <a:pt x="1" y="1025"/>
                  </a:lnTo>
                  <a:lnTo>
                    <a:pt x="1" y="1025"/>
                  </a:lnTo>
                  <a:lnTo>
                    <a:pt x="0" y="1028"/>
                  </a:lnTo>
                  <a:lnTo>
                    <a:pt x="0" y="1038"/>
                  </a:lnTo>
                  <a:lnTo>
                    <a:pt x="0" y="1038"/>
                  </a:lnTo>
                  <a:lnTo>
                    <a:pt x="0" y="1040"/>
                  </a:lnTo>
                  <a:lnTo>
                    <a:pt x="1" y="1041"/>
                  </a:lnTo>
                  <a:lnTo>
                    <a:pt x="3" y="1042"/>
                  </a:lnTo>
                  <a:lnTo>
                    <a:pt x="5" y="1042"/>
                  </a:lnTo>
                  <a:lnTo>
                    <a:pt x="6" y="1042"/>
                  </a:lnTo>
                  <a:lnTo>
                    <a:pt x="9" y="1041"/>
                  </a:lnTo>
                  <a:lnTo>
                    <a:pt x="10" y="1040"/>
                  </a:lnTo>
                  <a:lnTo>
                    <a:pt x="10" y="1038"/>
                  </a:lnTo>
                  <a:lnTo>
                    <a:pt x="10" y="1038"/>
                  </a:lnTo>
                  <a:lnTo>
                    <a:pt x="11" y="1021"/>
                  </a:lnTo>
                  <a:lnTo>
                    <a:pt x="13" y="1005"/>
                  </a:lnTo>
                  <a:lnTo>
                    <a:pt x="16" y="988"/>
                  </a:lnTo>
                  <a:lnTo>
                    <a:pt x="19" y="972"/>
                  </a:lnTo>
                  <a:lnTo>
                    <a:pt x="27" y="938"/>
                  </a:lnTo>
                  <a:lnTo>
                    <a:pt x="34" y="905"/>
                  </a:lnTo>
                  <a:lnTo>
                    <a:pt x="34" y="905"/>
                  </a:lnTo>
                  <a:lnTo>
                    <a:pt x="39" y="878"/>
                  </a:lnTo>
                  <a:lnTo>
                    <a:pt x="44" y="849"/>
                  </a:lnTo>
                  <a:lnTo>
                    <a:pt x="47" y="820"/>
                  </a:lnTo>
                  <a:lnTo>
                    <a:pt x="48" y="791"/>
                  </a:lnTo>
                  <a:lnTo>
                    <a:pt x="48" y="791"/>
                  </a:lnTo>
                  <a:lnTo>
                    <a:pt x="49" y="759"/>
                  </a:lnTo>
                  <a:lnTo>
                    <a:pt x="52" y="727"/>
                  </a:lnTo>
                  <a:lnTo>
                    <a:pt x="57" y="695"/>
                  </a:lnTo>
                  <a:lnTo>
                    <a:pt x="62" y="663"/>
                  </a:lnTo>
                  <a:lnTo>
                    <a:pt x="74" y="600"/>
                  </a:lnTo>
                  <a:lnTo>
                    <a:pt x="78" y="568"/>
                  </a:lnTo>
                  <a:lnTo>
                    <a:pt x="82" y="536"/>
                  </a:lnTo>
                  <a:lnTo>
                    <a:pt x="82" y="536"/>
                  </a:lnTo>
                  <a:lnTo>
                    <a:pt x="86" y="501"/>
                  </a:lnTo>
                  <a:lnTo>
                    <a:pt x="91" y="465"/>
                  </a:lnTo>
                  <a:lnTo>
                    <a:pt x="97" y="431"/>
                  </a:lnTo>
                  <a:lnTo>
                    <a:pt x="105" y="396"/>
                  </a:lnTo>
                  <a:lnTo>
                    <a:pt x="113" y="362"/>
                  </a:lnTo>
                  <a:lnTo>
                    <a:pt x="121" y="328"/>
                  </a:lnTo>
                  <a:lnTo>
                    <a:pt x="140" y="261"/>
                  </a:lnTo>
                  <a:lnTo>
                    <a:pt x="140" y="261"/>
                  </a:lnTo>
                  <a:lnTo>
                    <a:pt x="148" y="229"/>
                  </a:lnTo>
                  <a:lnTo>
                    <a:pt x="154" y="197"/>
                  </a:lnTo>
                  <a:lnTo>
                    <a:pt x="160" y="166"/>
                  </a:lnTo>
                  <a:lnTo>
                    <a:pt x="164" y="134"/>
                  </a:lnTo>
                  <a:lnTo>
                    <a:pt x="168" y="101"/>
                  </a:lnTo>
                  <a:lnTo>
                    <a:pt x="170" y="69"/>
                  </a:lnTo>
                  <a:lnTo>
                    <a:pt x="171" y="37"/>
                  </a:lnTo>
                  <a:lnTo>
                    <a:pt x="171" y="4"/>
                  </a:lnTo>
                  <a:lnTo>
                    <a:pt x="171" y="4"/>
                  </a:lnTo>
                  <a:lnTo>
                    <a:pt x="171" y="2"/>
                  </a:lnTo>
                  <a:lnTo>
                    <a:pt x="170" y="1"/>
                  </a:lnTo>
                  <a:lnTo>
                    <a:pt x="168" y="0"/>
                  </a:lnTo>
                  <a:lnTo>
                    <a:pt x="167" y="0"/>
                  </a:lnTo>
                  <a:lnTo>
                    <a:pt x="164" y="0"/>
                  </a:lnTo>
                  <a:lnTo>
                    <a:pt x="163" y="1"/>
                  </a:lnTo>
                  <a:lnTo>
                    <a:pt x="161" y="2"/>
                  </a:lnTo>
                  <a:lnTo>
                    <a:pt x="161" y="4"/>
                  </a:lnTo>
                  <a:lnTo>
                    <a:pt x="161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2" name="Freeform 728"/>
            <p:cNvSpPr/>
            <p:nvPr/>
          </p:nvSpPr>
          <p:spPr bwMode="auto">
            <a:xfrm>
              <a:off x="5608638" y="4162425"/>
              <a:ext cx="123825" cy="544513"/>
            </a:xfrm>
            <a:custGeom>
              <a:avLst/>
              <a:gdLst/>
              <a:ahLst/>
              <a:cxnLst>
                <a:cxn ang="0">
                  <a:pos x="226" y="1"/>
                </a:cxn>
                <a:cxn ang="0">
                  <a:pos x="209" y="14"/>
                </a:cxn>
                <a:cxn ang="0">
                  <a:pos x="198" y="30"/>
                </a:cxn>
                <a:cxn ang="0">
                  <a:pos x="192" y="48"/>
                </a:cxn>
                <a:cxn ang="0">
                  <a:pos x="187" y="69"/>
                </a:cxn>
                <a:cxn ang="0">
                  <a:pos x="177" y="145"/>
                </a:cxn>
                <a:cxn ang="0">
                  <a:pos x="164" y="219"/>
                </a:cxn>
                <a:cxn ang="0">
                  <a:pos x="156" y="254"/>
                </a:cxn>
                <a:cxn ang="0">
                  <a:pos x="142" y="357"/>
                </a:cxn>
                <a:cxn ang="0">
                  <a:pos x="136" y="392"/>
                </a:cxn>
                <a:cxn ang="0">
                  <a:pos x="116" y="498"/>
                </a:cxn>
                <a:cxn ang="0">
                  <a:pos x="109" y="533"/>
                </a:cxn>
                <a:cxn ang="0">
                  <a:pos x="81" y="637"/>
                </a:cxn>
                <a:cxn ang="0">
                  <a:pos x="62" y="707"/>
                </a:cxn>
                <a:cxn ang="0">
                  <a:pos x="49" y="779"/>
                </a:cxn>
                <a:cxn ang="0">
                  <a:pos x="45" y="813"/>
                </a:cxn>
                <a:cxn ang="0">
                  <a:pos x="43" y="847"/>
                </a:cxn>
                <a:cxn ang="0">
                  <a:pos x="38" y="878"/>
                </a:cxn>
                <a:cxn ang="0">
                  <a:pos x="34" y="910"/>
                </a:cxn>
                <a:cxn ang="0">
                  <a:pos x="31" y="924"/>
                </a:cxn>
                <a:cxn ang="0">
                  <a:pos x="24" y="951"/>
                </a:cxn>
                <a:cxn ang="0">
                  <a:pos x="20" y="965"/>
                </a:cxn>
                <a:cxn ang="0">
                  <a:pos x="12" y="999"/>
                </a:cxn>
                <a:cxn ang="0">
                  <a:pos x="8" y="1010"/>
                </a:cxn>
                <a:cxn ang="0">
                  <a:pos x="3" y="1010"/>
                </a:cxn>
                <a:cxn ang="0">
                  <a:pos x="0" y="1014"/>
                </a:cxn>
                <a:cxn ang="0">
                  <a:pos x="0" y="1024"/>
                </a:cxn>
                <a:cxn ang="0">
                  <a:pos x="4" y="1029"/>
                </a:cxn>
                <a:cxn ang="0">
                  <a:pos x="9" y="1027"/>
                </a:cxn>
                <a:cxn ang="0">
                  <a:pos x="12" y="1021"/>
                </a:cxn>
                <a:cxn ang="0">
                  <a:pos x="18" y="1007"/>
                </a:cxn>
                <a:cxn ang="0">
                  <a:pos x="24" y="987"/>
                </a:cxn>
                <a:cxn ang="0">
                  <a:pos x="31" y="964"/>
                </a:cxn>
                <a:cxn ang="0">
                  <a:pos x="38" y="940"/>
                </a:cxn>
                <a:cxn ang="0">
                  <a:pos x="42" y="912"/>
                </a:cxn>
                <a:cxn ang="0">
                  <a:pos x="45" y="884"/>
                </a:cxn>
                <a:cxn ang="0">
                  <a:pos x="48" y="869"/>
                </a:cxn>
                <a:cxn ang="0">
                  <a:pos x="54" y="822"/>
                </a:cxn>
                <a:cxn ang="0">
                  <a:pos x="57" y="786"/>
                </a:cxn>
                <a:cxn ang="0">
                  <a:pos x="70" y="715"/>
                </a:cxn>
                <a:cxn ang="0">
                  <a:pos x="79" y="680"/>
                </a:cxn>
                <a:cxn ang="0">
                  <a:pos x="100" y="607"/>
                </a:cxn>
                <a:cxn ang="0">
                  <a:pos x="118" y="534"/>
                </a:cxn>
                <a:cxn ang="0">
                  <a:pos x="133" y="467"/>
                </a:cxn>
                <a:cxn ang="0">
                  <a:pos x="144" y="399"/>
                </a:cxn>
                <a:cxn ang="0">
                  <a:pos x="164" y="263"/>
                </a:cxn>
                <a:cxn ang="0">
                  <a:pos x="176" y="194"/>
                </a:cxn>
                <a:cxn ang="0">
                  <a:pos x="188" y="126"/>
                </a:cxn>
                <a:cxn ang="0">
                  <a:pos x="193" y="94"/>
                </a:cxn>
                <a:cxn ang="0">
                  <a:pos x="198" y="61"/>
                </a:cxn>
                <a:cxn ang="0">
                  <a:pos x="205" y="38"/>
                </a:cxn>
                <a:cxn ang="0">
                  <a:pos x="213" y="25"/>
                </a:cxn>
                <a:cxn ang="0">
                  <a:pos x="224" y="13"/>
                </a:cxn>
                <a:cxn ang="0">
                  <a:pos x="230" y="9"/>
                </a:cxn>
                <a:cxn ang="0">
                  <a:pos x="232" y="5"/>
                </a:cxn>
                <a:cxn ang="0">
                  <a:pos x="232" y="2"/>
                </a:cxn>
                <a:cxn ang="0">
                  <a:pos x="229" y="0"/>
                </a:cxn>
                <a:cxn ang="0">
                  <a:pos x="226" y="1"/>
                </a:cxn>
              </a:cxnLst>
              <a:rect l="0" t="0" r="r" b="b"/>
              <a:pathLst>
                <a:path w="232" h="1029">
                  <a:moveTo>
                    <a:pt x="226" y="1"/>
                  </a:moveTo>
                  <a:lnTo>
                    <a:pt x="226" y="1"/>
                  </a:lnTo>
                  <a:lnTo>
                    <a:pt x="216" y="7"/>
                  </a:lnTo>
                  <a:lnTo>
                    <a:pt x="209" y="14"/>
                  </a:lnTo>
                  <a:lnTo>
                    <a:pt x="203" y="22"/>
                  </a:lnTo>
                  <a:lnTo>
                    <a:pt x="198" y="30"/>
                  </a:lnTo>
                  <a:lnTo>
                    <a:pt x="195" y="39"/>
                  </a:lnTo>
                  <a:lnTo>
                    <a:pt x="192" y="48"/>
                  </a:lnTo>
                  <a:lnTo>
                    <a:pt x="189" y="59"/>
                  </a:lnTo>
                  <a:lnTo>
                    <a:pt x="187" y="69"/>
                  </a:lnTo>
                  <a:lnTo>
                    <a:pt x="187" y="69"/>
                  </a:lnTo>
                  <a:lnTo>
                    <a:pt x="177" y="145"/>
                  </a:lnTo>
                  <a:lnTo>
                    <a:pt x="171" y="182"/>
                  </a:lnTo>
                  <a:lnTo>
                    <a:pt x="164" y="219"/>
                  </a:lnTo>
                  <a:lnTo>
                    <a:pt x="164" y="219"/>
                  </a:lnTo>
                  <a:lnTo>
                    <a:pt x="156" y="254"/>
                  </a:lnTo>
                  <a:lnTo>
                    <a:pt x="151" y="288"/>
                  </a:lnTo>
                  <a:lnTo>
                    <a:pt x="142" y="357"/>
                  </a:lnTo>
                  <a:lnTo>
                    <a:pt x="142" y="357"/>
                  </a:lnTo>
                  <a:lnTo>
                    <a:pt x="136" y="392"/>
                  </a:lnTo>
                  <a:lnTo>
                    <a:pt x="130" y="428"/>
                  </a:lnTo>
                  <a:lnTo>
                    <a:pt x="116" y="498"/>
                  </a:lnTo>
                  <a:lnTo>
                    <a:pt x="116" y="498"/>
                  </a:lnTo>
                  <a:lnTo>
                    <a:pt x="109" y="533"/>
                  </a:lnTo>
                  <a:lnTo>
                    <a:pt x="100" y="568"/>
                  </a:lnTo>
                  <a:lnTo>
                    <a:pt x="81" y="637"/>
                  </a:lnTo>
                  <a:lnTo>
                    <a:pt x="71" y="672"/>
                  </a:lnTo>
                  <a:lnTo>
                    <a:pt x="62" y="707"/>
                  </a:lnTo>
                  <a:lnTo>
                    <a:pt x="54" y="743"/>
                  </a:lnTo>
                  <a:lnTo>
                    <a:pt x="49" y="779"/>
                  </a:lnTo>
                  <a:lnTo>
                    <a:pt x="49" y="779"/>
                  </a:lnTo>
                  <a:lnTo>
                    <a:pt x="45" y="813"/>
                  </a:lnTo>
                  <a:lnTo>
                    <a:pt x="43" y="847"/>
                  </a:lnTo>
                  <a:lnTo>
                    <a:pt x="43" y="847"/>
                  </a:lnTo>
                  <a:lnTo>
                    <a:pt x="41" y="862"/>
                  </a:lnTo>
                  <a:lnTo>
                    <a:pt x="38" y="878"/>
                  </a:lnTo>
                  <a:lnTo>
                    <a:pt x="35" y="894"/>
                  </a:lnTo>
                  <a:lnTo>
                    <a:pt x="34" y="910"/>
                  </a:lnTo>
                  <a:lnTo>
                    <a:pt x="34" y="910"/>
                  </a:lnTo>
                  <a:lnTo>
                    <a:pt x="31" y="924"/>
                  </a:lnTo>
                  <a:lnTo>
                    <a:pt x="28" y="938"/>
                  </a:lnTo>
                  <a:lnTo>
                    <a:pt x="24" y="951"/>
                  </a:lnTo>
                  <a:lnTo>
                    <a:pt x="20" y="965"/>
                  </a:lnTo>
                  <a:lnTo>
                    <a:pt x="20" y="965"/>
                  </a:lnTo>
                  <a:lnTo>
                    <a:pt x="15" y="987"/>
                  </a:lnTo>
                  <a:lnTo>
                    <a:pt x="12" y="999"/>
                  </a:lnTo>
                  <a:lnTo>
                    <a:pt x="8" y="1010"/>
                  </a:lnTo>
                  <a:lnTo>
                    <a:pt x="8" y="1010"/>
                  </a:lnTo>
                  <a:lnTo>
                    <a:pt x="5" y="1010"/>
                  </a:lnTo>
                  <a:lnTo>
                    <a:pt x="3" y="1010"/>
                  </a:lnTo>
                  <a:lnTo>
                    <a:pt x="0" y="1012"/>
                  </a:lnTo>
                  <a:lnTo>
                    <a:pt x="0" y="1014"/>
                  </a:lnTo>
                  <a:lnTo>
                    <a:pt x="0" y="1024"/>
                  </a:lnTo>
                  <a:lnTo>
                    <a:pt x="0" y="1024"/>
                  </a:lnTo>
                  <a:lnTo>
                    <a:pt x="1" y="1027"/>
                  </a:lnTo>
                  <a:lnTo>
                    <a:pt x="4" y="1029"/>
                  </a:lnTo>
                  <a:lnTo>
                    <a:pt x="7" y="1028"/>
                  </a:lnTo>
                  <a:lnTo>
                    <a:pt x="9" y="1027"/>
                  </a:lnTo>
                  <a:lnTo>
                    <a:pt x="9" y="1027"/>
                  </a:lnTo>
                  <a:lnTo>
                    <a:pt x="12" y="1021"/>
                  </a:lnTo>
                  <a:lnTo>
                    <a:pt x="14" y="1017"/>
                  </a:lnTo>
                  <a:lnTo>
                    <a:pt x="18" y="1007"/>
                  </a:lnTo>
                  <a:lnTo>
                    <a:pt x="20" y="998"/>
                  </a:lnTo>
                  <a:lnTo>
                    <a:pt x="24" y="987"/>
                  </a:lnTo>
                  <a:lnTo>
                    <a:pt x="24" y="987"/>
                  </a:lnTo>
                  <a:lnTo>
                    <a:pt x="31" y="964"/>
                  </a:lnTo>
                  <a:lnTo>
                    <a:pt x="38" y="940"/>
                  </a:lnTo>
                  <a:lnTo>
                    <a:pt x="38" y="940"/>
                  </a:lnTo>
                  <a:lnTo>
                    <a:pt x="41" y="926"/>
                  </a:lnTo>
                  <a:lnTo>
                    <a:pt x="42" y="912"/>
                  </a:lnTo>
                  <a:lnTo>
                    <a:pt x="43" y="899"/>
                  </a:lnTo>
                  <a:lnTo>
                    <a:pt x="45" y="884"/>
                  </a:lnTo>
                  <a:lnTo>
                    <a:pt x="45" y="884"/>
                  </a:lnTo>
                  <a:lnTo>
                    <a:pt x="48" y="869"/>
                  </a:lnTo>
                  <a:lnTo>
                    <a:pt x="51" y="853"/>
                  </a:lnTo>
                  <a:lnTo>
                    <a:pt x="54" y="822"/>
                  </a:lnTo>
                  <a:lnTo>
                    <a:pt x="54" y="822"/>
                  </a:lnTo>
                  <a:lnTo>
                    <a:pt x="57" y="786"/>
                  </a:lnTo>
                  <a:lnTo>
                    <a:pt x="62" y="750"/>
                  </a:lnTo>
                  <a:lnTo>
                    <a:pt x="70" y="715"/>
                  </a:lnTo>
                  <a:lnTo>
                    <a:pt x="74" y="697"/>
                  </a:lnTo>
                  <a:lnTo>
                    <a:pt x="79" y="680"/>
                  </a:lnTo>
                  <a:lnTo>
                    <a:pt x="79" y="680"/>
                  </a:lnTo>
                  <a:lnTo>
                    <a:pt x="100" y="607"/>
                  </a:lnTo>
                  <a:lnTo>
                    <a:pt x="118" y="534"/>
                  </a:lnTo>
                  <a:lnTo>
                    <a:pt x="118" y="534"/>
                  </a:lnTo>
                  <a:lnTo>
                    <a:pt x="125" y="501"/>
                  </a:lnTo>
                  <a:lnTo>
                    <a:pt x="133" y="467"/>
                  </a:lnTo>
                  <a:lnTo>
                    <a:pt x="139" y="433"/>
                  </a:lnTo>
                  <a:lnTo>
                    <a:pt x="144" y="399"/>
                  </a:lnTo>
                  <a:lnTo>
                    <a:pt x="164" y="263"/>
                  </a:lnTo>
                  <a:lnTo>
                    <a:pt x="164" y="263"/>
                  </a:lnTo>
                  <a:lnTo>
                    <a:pt x="169" y="228"/>
                  </a:lnTo>
                  <a:lnTo>
                    <a:pt x="176" y="194"/>
                  </a:lnTo>
                  <a:lnTo>
                    <a:pt x="182" y="160"/>
                  </a:lnTo>
                  <a:lnTo>
                    <a:pt x="188" y="126"/>
                  </a:lnTo>
                  <a:lnTo>
                    <a:pt x="188" y="126"/>
                  </a:lnTo>
                  <a:lnTo>
                    <a:pt x="193" y="94"/>
                  </a:lnTo>
                  <a:lnTo>
                    <a:pt x="195" y="77"/>
                  </a:lnTo>
                  <a:lnTo>
                    <a:pt x="198" y="61"/>
                  </a:lnTo>
                  <a:lnTo>
                    <a:pt x="202" y="45"/>
                  </a:lnTo>
                  <a:lnTo>
                    <a:pt x="205" y="38"/>
                  </a:lnTo>
                  <a:lnTo>
                    <a:pt x="208" y="32"/>
                  </a:lnTo>
                  <a:lnTo>
                    <a:pt x="213" y="25"/>
                  </a:lnTo>
                  <a:lnTo>
                    <a:pt x="217" y="18"/>
                  </a:lnTo>
                  <a:lnTo>
                    <a:pt x="224" y="13"/>
                  </a:lnTo>
                  <a:lnTo>
                    <a:pt x="230" y="9"/>
                  </a:lnTo>
                  <a:lnTo>
                    <a:pt x="230" y="9"/>
                  </a:lnTo>
                  <a:lnTo>
                    <a:pt x="232" y="7"/>
                  </a:lnTo>
                  <a:lnTo>
                    <a:pt x="232" y="5"/>
                  </a:lnTo>
                  <a:lnTo>
                    <a:pt x="232" y="4"/>
                  </a:lnTo>
                  <a:lnTo>
                    <a:pt x="232" y="2"/>
                  </a:lnTo>
                  <a:lnTo>
                    <a:pt x="231" y="1"/>
                  </a:lnTo>
                  <a:lnTo>
                    <a:pt x="229" y="0"/>
                  </a:lnTo>
                  <a:lnTo>
                    <a:pt x="228" y="0"/>
                  </a:lnTo>
                  <a:lnTo>
                    <a:pt x="226" y="1"/>
                  </a:lnTo>
                  <a:lnTo>
                    <a:pt x="226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3" name="Freeform 729"/>
            <p:cNvSpPr/>
            <p:nvPr/>
          </p:nvSpPr>
          <p:spPr bwMode="auto">
            <a:xfrm>
              <a:off x="5638801" y="4605338"/>
              <a:ext cx="34925" cy="111125"/>
            </a:xfrm>
            <a:custGeom>
              <a:avLst/>
              <a:gdLst/>
              <a:ahLst/>
              <a:cxnLst>
                <a:cxn ang="0">
                  <a:pos x="58" y="1"/>
                </a:cxn>
                <a:cxn ang="0">
                  <a:pos x="58" y="1"/>
                </a:cxn>
                <a:cxn ang="0">
                  <a:pos x="52" y="10"/>
                </a:cxn>
                <a:cxn ang="0">
                  <a:pos x="48" y="20"/>
                </a:cxn>
                <a:cxn ang="0">
                  <a:pos x="44" y="31"/>
                </a:cxn>
                <a:cxn ang="0">
                  <a:pos x="41" y="42"/>
                </a:cxn>
                <a:cxn ang="0">
                  <a:pos x="36" y="66"/>
                </a:cxn>
                <a:cxn ang="0">
                  <a:pos x="32" y="87"/>
                </a:cxn>
                <a:cxn ang="0">
                  <a:pos x="32" y="87"/>
                </a:cxn>
                <a:cxn ang="0">
                  <a:pos x="24" y="117"/>
                </a:cxn>
                <a:cxn ang="0">
                  <a:pos x="15" y="147"/>
                </a:cxn>
                <a:cxn ang="0">
                  <a:pos x="6" y="176"/>
                </a:cxn>
                <a:cxn ang="0">
                  <a:pos x="3" y="192"/>
                </a:cxn>
                <a:cxn ang="0">
                  <a:pos x="0" y="207"/>
                </a:cxn>
                <a:cxn ang="0">
                  <a:pos x="0" y="207"/>
                </a:cxn>
                <a:cxn ang="0">
                  <a:pos x="0" y="209"/>
                </a:cxn>
                <a:cxn ang="0">
                  <a:pos x="1" y="210"/>
                </a:cxn>
                <a:cxn ang="0">
                  <a:pos x="4" y="212"/>
                </a:cxn>
                <a:cxn ang="0">
                  <a:pos x="5" y="212"/>
                </a:cxn>
                <a:cxn ang="0">
                  <a:pos x="8" y="212"/>
                </a:cxn>
                <a:cxn ang="0">
                  <a:pos x="9" y="211"/>
                </a:cxn>
                <a:cxn ang="0">
                  <a:pos x="10" y="209"/>
                </a:cxn>
                <a:cxn ang="0">
                  <a:pos x="10" y="209"/>
                </a:cxn>
                <a:cxn ang="0">
                  <a:pos x="14" y="184"/>
                </a:cxn>
                <a:cxn ang="0">
                  <a:pos x="21" y="161"/>
                </a:cxn>
                <a:cxn ang="0">
                  <a:pos x="35" y="112"/>
                </a:cxn>
                <a:cxn ang="0">
                  <a:pos x="35" y="112"/>
                </a:cxn>
                <a:cxn ang="0">
                  <a:pos x="42" y="89"/>
                </a:cxn>
                <a:cxn ang="0">
                  <a:pos x="47" y="66"/>
                </a:cxn>
                <a:cxn ang="0">
                  <a:pos x="47" y="66"/>
                </a:cxn>
                <a:cxn ang="0">
                  <a:pos x="50" y="51"/>
                </a:cxn>
                <a:cxn ang="0">
                  <a:pos x="53" y="36"/>
                </a:cxn>
                <a:cxn ang="0">
                  <a:pos x="55" y="27"/>
                </a:cxn>
                <a:cxn ang="0">
                  <a:pos x="58" y="20"/>
                </a:cxn>
                <a:cxn ang="0">
                  <a:pos x="61" y="13"/>
                </a:cxn>
                <a:cxn ang="0">
                  <a:pos x="65" y="8"/>
                </a:cxn>
                <a:cxn ang="0">
                  <a:pos x="65" y="8"/>
                </a:cxn>
                <a:cxn ang="0">
                  <a:pos x="66" y="6"/>
                </a:cxn>
                <a:cxn ang="0">
                  <a:pos x="66" y="4"/>
                </a:cxn>
                <a:cxn ang="0">
                  <a:pos x="64" y="1"/>
                </a:cxn>
                <a:cxn ang="0">
                  <a:pos x="63" y="0"/>
                </a:cxn>
                <a:cxn ang="0">
                  <a:pos x="61" y="0"/>
                </a:cxn>
                <a:cxn ang="0">
                  <a:pos x="60" y="0"/>
                </a:cxn>
                <a:cxn ang="0">
                  <a:pos x="58" y="1"/>
                </a:cxn>
                <a:cxn ang="0">
                  <a:pos x="58" y="1"/>
                </a:cxn>
              </a:cxnLst>
              <a:rect l="0" t="0" r="r" b="b"/>
              <a:pathLst>
                <a:path w="66" h="212">
                  <a:moveTo>
                    <a:pt x="58" y="1"/>
                  </a:moveTo>
                  <a:lnTo>
                    <a:pt x="58" y="1"/>
                  </a:lnTo>
                  <a:lnTo>
                    <a:pt x="52" y="10"/>
                  </a:lnTo>
                  <a:lnTo>
                    <a:pt x="48" y="20"/>
                  </a:lnTo>
                  <a:lnTo>
                    <a:pt x="44" y="31"/>
                  </a:lnTo>
                  <a:lnTo>
                    <a:pt x="41" y="42"/>
                  </a:lnTo>
                  <a:lnTo>
                    <a:pt x="36" y="66"/>
                  </a:lnTo>
                  <a:lnTo>
                    <a:pt x="32" y="87"/>
                  </a:lnTo>
                  <a:lnTo>
                    <a:pt x="32" y="87"/>
                  </a:lnTo>
                  <a:lnTo>
                    <a:pt x="24" y="117"/>
                  </a:lnTo>
                  <a:lnTo>
                    <a:pt x="15" y="147"/>
                  </a:lnTo>
                  <a:lnTo>
                    <a:pt x="6" y="176"/>
                  </a:lnTo>
                  <a:lnTo>
                    <a:pt x="3" y="192"/>
                  </a:lnTo>
                  <a:lnTo>
                    <a:pt x="0" y="207"/>
                  </a:lnTo>
                  <a:lnTo>
                    <a:pt x="0" y="207"/>
                  </a:lnTo>
                  <a:lnTo>
                    <a:pt x="0" y="209"/>
                  </a:lnTo>
                  <a:lnTo>
                    <a:pt x="1" y="210"/>
                  </a:lnTo>
                  <a:lnTo>
                    <a:pt x="4" y="212"/>
                  </a:lnTo>
                  <a:lnTo>
                    <a:pt x="5" y="212"/>
                  </a:lnTo>
                  <a:lnTo>
                    <a:pt x="8" y="212"/>
                  </a:lnTo>
                  <a:lnTo>
                    <a:pt x="9" y="211"/>
                  </a:lnTo>
                  <a:lnTo>
                    <a:pt x="10" y="209"/>
                  </a:lnTo>
                  <a:lnTo>
                    <a:pt x="10" y="209"/>
                  </a:lnTo>
                  <a:lnTo>
                    <a:pt x="14" y="184"/>
                  </a:lnTo>
                  <a:lnTo>
                    <a:pt x="21" y="161"/>
                  </a:lnTo>
                  <a:lnTo>
                    <a:pt x="35" y="112"/>
                  </a:lnTo>
                  <a:lnTo>
                    <a:pt x="35" y="112"/>
                  </a:lnTo>
                  <a:lnTo>
                    <a:pt x="42" y="89"/>
                  </a:lnTo>
                  <a:lnTo>
                    <a:pt x="47" y="66"/>
                  </a:lnTo>
                  <a:lnTo>
                    <a:pt x="47" y="66"/>
                  </a:lnTo>
                  <a:lnTo>
                    <a:pt x="50" y="51"/>
                  </a:lnTo>
                  <a:lnTo>
                    <a:pt x="53" y="36"/>
                  </a:lnTo>
                  <a:lnTo>
                    <a:pt x="55" y="27"/>
                  </a:lnTo>
                  <a:lnTo>
                    <a:pt x="58" y="20"/>
                  </a:lnTo>
                  <a:lnTo>
                    <a:pt x="61" y="13"/>
                  </a:lnTo>
                  <a:lnTo>
                    <a:pt x="65" y="8"/>
                  </a:lnTo>
                  <a:lnTo>
                    <a:pt x="65" y="8"/>
                  </a:lnTo>
                  <a:lnTo>
                    <a:pt x="66" y="6"/>
                  </a:lnTo>
                  <a:lnTo>
                    <a:pt x="66" y="4"/>
                  </a:lnTo>
                  <a:lnTo>
                    <a:pt x="64" y="1"/>
                  </a:lnTo>
                  <a:lnTo>
                    <a:pt x="63" y="0"/>
                  </a:lnTo>
                  <a:lnTo>
                    <a:pt x="61" y="0"/>
                  </a:lnTo>
                  <a:lnTo>
                    <a:pt x="60" y="0"/>
                  </a:lnTo>
                  <a:lnTo>
                    <a:pt x="58" y="1"/>
                  </a:lnTo>
                  <a:lnTo>
                    <a:pt x="58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4" name="Freeform 730"/>
            <p:cNvSpPr/>
            <p:nvPr/>
          </p:nvSpPr>
          <p:spPr bwMode="auto">
            <a:xfrm>
              <a:off x="5664201" y="4646613"/>
              <a:ext cx="25400" cy="76200"/>
            </a:xfrm>
            <a:custGeom>
              <a:avLst/>
              <a:gdLst/>
              <a:ahLst/>
              <a:cxnLst>
                <a:cxn ang="0">
                  <a:pos x="37" y="4"/>
                </a:cxn>
                <a:cxn ang="0">
                  <a:pos x="37" y="4"/>
                </a:cxn>
                <a:cxn ang="0">
                  <a:pos x="36" y="12"/>
                </a:cxn>
                <a:cxn ang="0">
                  <a:pos x="35" y="21"/>
                </a:cxn>
                <a:cxn ang="0">
                  <a:pos x="30" y="35"/>
                </a:cxn>
                <a:cxn ang="0">
                  <a:pos x="25" y="51"/>
                </a:cxn>
                <a:cxn ang="0">
                  <a:pos x="20" y="66"/>
                </a:cxn>
                <a:cxn ang="0">
                  <a:pos x="20" y="66"/>
                </a:cxn>
                <a:cxn ang="0">
                  <a:pos x="15" y="84"/>
                </a:cxn>
                <a:cxn ang="0">
                  <a:pos x="9" y="101"/>
                </a:cxn>
                <a:cxn ang="0">
                  <a:pos x="4" y="119"/>
                </a:cxn>
                <a:cxn ang="0">
                  <a:pos x="0" y="136"/>
                </a:cxn>
                <a:cxn ang="0">
                  <a:pos x="0" y="136"/>
                </a:cxn>
                <a:cxn ang="0">
                  <a:pos x="0" y="139"/>
                </a:cxn>
                <a:cxn ang="0">
                  <a:pos x="1" y="140"/>
                </a:cxn>
                <a:cxn ang="0">
                  <a:pos x="2" y="142"/>
                </a:cxn>
                <a:cxn ang="0">
                  <a:pos x="3" y="142"/>
                </a:cxn>
                <a:cxn ang="0">
                  <a:pos x="5" y="142"/>
                </a:cxn>
                <a:cxn ang="0">
                  <a:pos x="7" y="142"/>
                </a:cxn>
                <a:cxn ang="0">
                  <a:pos x="8" y="141"/>
                </a:cxn>
                <a:cxn ang="0">
                  <a:pos x="9" y="139"/>
                </a:cxn>
                <a:cxn ang="0">
                  <a:pos x="9" y="139"/>
                </a:cxn>
                <a:cxn ang="0">
                  <a:pos x="13" y="121"/>
                </a:cxn>
                <a:cxn ang="0">
                  <a:pos x="18" y="103"/>
                </a:cxn>
                <a:cxn ang="0">
                  <a:pos x="29" y="69"/>
                </a:cxn>
                <a:cxn ang="0">
                  <a:pos x="29" y="69"/>
                </a:cxn>
                <a:cxn ang="0">
                  <a:pos x="34" y="53"/>
                </a:cxn>
                <a:cxn ang="0">
                  <a:pos x="40" y="37"/>
                </a:cxn>
                <a:cxn ang="0">
                  <a:pos x="44" y="21"/>
                </a:cxn>
                <a:cxn ang="0">
                  <a:pos x="46" y="12"/>
                </a:cxn>
                <a:cxn ang="0">
                  <a:pos x="47" y="4"/>
                </a:cxn>
                <a:cxn ang="0">
                  <a:pos x="47" y="4"/>
                </a:cxn>
                <a:cxn ang="0">
                  <a:pos x="46" y="2"/>
                </a:cxn>
                <a:cxn ang="0">
                  <a:pos x="45" y="1"/>
                </a:cxn>
                <a:cxn ang="0">
                  <a:pos x="44" y="0"/>
                </a:cxn>
                <a:cxn ang="0">
                  <a:pos x="42" y="0"/>
                </a:cxn>
                <a:cxn ang="0">
                  <a:pos x="39" y="1"/>
                </a:cxn>
                <a:cxn ang="0">
                  <a:pos x="38" y="2"/>
                </a:cxn>
                <a:cxn ang="0">
                  <a:pos x="37" y="4"/>
                </a:cxn>
                <a:cxn ang="0">
                  <a:pos x="37" y="4"/>
                </a:cxn>
              </a:cxnLst>
              <a:rect l="0" t="0" r="r" b="b"/>
              <a:pathLst>
                <a:path w="47" h="142">
                  <a:moveTo>
                    <a:pt x="37" y="4"/>
                  </a:moveTo>
                  <a:lnTo>
                    <a:pt x="37" y="4"/>
                  </a:lnTo>
                  <a:lnTo>
                    <a:pt x="36" y="12"/>
                  </a:lnTo>
                  <a:lnTo>
                    <a:pt x="35" y="21"/>
                  </a:lnTo>
                  <a:lnTo>
                    <a:pt x="30" y="35"/>
                  </a:lnTo>
                  <a:lnTo>
                    <a:pt x="25" y="51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15" y="84"/>
                  </a:lnTo>
                  <a:lnTo>
                    <a:pt x="9" y="101"/>
                  </a:lnTo>
                  <a:lnTo>
                    <a:pt x="4" y="119"/>
                  </a:lnTo>
                  <a:lnTo>
                    <a:pt x="0" y="136"/>
                  </a:lnTo>
                  <a:lnTo>
                    <a:pt x="0" y="136"/>
                  </a:lnTo>
                  <a:lnTo>
                    <a:pt x="0" y="139"/>
                  </a:lnTo>
                  <a:lnTo>
                    <a:pt x="1" y="140"/>
                  </a:lnTo>
                  <a:lnTo>
                    <a:pt x="2" y="142"/>
                  </a:lnTo>
                  <a:lnTo>
                    <a:pt x="3" y="142"/>
                  </a:lnTo>
                  <a:lnTo>
                    <a:pt x="5" y="142"/>
                  </a:lnTo>
                  <a:lnTo>
                    <a:pt x="7" y="142"/>
                  </a:lnTo>
                  <a:lnTo>
                    <a:pt x="8" y="141"/>
                  </a:lnTo>
                  <a:lnTo>
                    <a:pt x="9" y="139"/>
                  </a:lnTo>
                  <a:lnTo>
                    <a:pt x="9" y="139"/>
                  </a:lnTo>
                  <a:lnTo>
                    <a:pt x="13" y="121"/>
                  </a:lnTo>
                  <a:lnTo>
                    <a:pt x="18" y="103"/>
                  </a:lnTo>
                  <a:lnTo>
                    <a:pt x="29" y="69"/>
                  </a:lnTo>
                  <a:lnTo>
                    <a:pt x="29" y="69"/>
                  </a:lnTo>
                  <a:lnTo>
                    <a:pt x="34" y="53"/>
                  </a:lnTo>
                  <a:lnTo>
                    <a:pt x="40" y="37"/>
                  </a:lnTo>
                  <a:lnTo>
                    <a:pt x="44" y="21"/>
                  </a:lnTo>
                  <a:lnTo>
                    <a:pt x="46" y="12"/>
                  </a:lnTo>
                  <a:lnTo>
                    <a:pt x="47" y="4"/>
                  </a:lnTo>
                  <a:lnTo>
                    <a:pt x="47" y="4"/>
                  </a:lnTo>
                  <a:lnTo>
                    <a:pt x="46" y="2"/>
                  </a:lnTo>
                  <a:lnTo>
                    <a:pt x="45" y="1"/>
                  </a:lnTo>
                  <a:lnTo>
                    <a:pt x="44" y="0"/>
                  </a:lnTo>
                  <a:lnTo>
                    <a:pt x="42" y="0"/>
                  </a:lnTo>
                  <a:lnTo>
                    <a:pt x="39" y="1"/>
                  </a:lnTo>
                  <a:lnTo>
                    <a:pt x="38" y="2"/>
                  </a:lnTo>
                  <a:lnTo>
                    <a:pt x="37" y="4"/>
                  </a:lnTo>
                  <a:lnTo>
                    <a:pt x="3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5" name="Freeform 731"/>
            <p:cNvSpPr/>
            <p:nvPr/>
          </p:nvSpPr>
          <p:spPr bwMode="auto">
            <a:xfrm>
              <a:off x="5680076" y="4684713"/>
              <a:ext cx="19050" cy="61913"/>
            </a:xfrm>
            <a:custGeom>
              <a:avLst/>
              <a:gdLst/>
              <a:ahLst/>
              <a:cxnLst>
                <a:cxn ang="0">
                  <a:pos x="30" y="2"/>
                </a:cxn>
                <a:cxn ang="0">
                  <a:pos x="30" y="2"/>
                </a:cxn>
                <a:cxn ang="0">
                  <a:pos x="26" y="9"/>
                </a:cxn>
                <a:cxn ang="0">
                  <a:pos x="22" y="15"/>
                </a:cxn>
                <a:cxn ang="0">
                  <a:pos x="17" y="28"/>
                </a:cxn>
                <a:cxn ang="0">
                  <a:pos x="13" y="42"/>
                </a:cxn>
                <a:cxn ang="0">
                  <a:pos x="11" y="56"/>
                </a:cxn>
                <a:cxn ang="0">
                  <a:pos x="7" y="86"/>
                </a:cxn>
                <a:cxn ang="0">
                  <a:pos x="4" y="99"/>
                </a:cxn>
                <a:cxn ang="0">
                  <a:pos x="0" y="114"/>
                </a:cxn>
                <a:cxn ang="0">
                  <a:pos x="0" y="114"/>
                </a:cxn>
                <a:cxn ang="0">
                  <a:pos x="0" y="116"/>
                </a:cxn>
                <a:cxn ang="0">
                  <a:pos x="1" y="117"/>
                </a:cxn>
                <a:cxn ang="0">
                  <a:pos x="2" y="118"/>
                </a:cxn>
                <a:cxn ang="0">
                  <a:pos x="3" y="119"/>
                </a:cxn>
                <a:cxn ang="0">
                  <a:pos x="7" y="119"/>
                </a:cxn>
                <a:cxn ang="0">
                  <a:pos x="8" y="118"/>
                </a:cxn>
                <a:cxn ang="0">
                  <a:pos x="9" y="116"/>
                </a:cxn>
                <a:cxn ang="0">
                  <a:pos x="9" y="116"/>
                </a:cxn>
                <a:cxn ang="0">
                  <a:pos x="13" y="104"/>
                </a:cxn>
                <a:cxn ang="0">
                  <a:pos x="15" y="89"/>
                </a:cxn>
                <a:cxn ang="0">
                  <a:pos x="19" y="61"/>
                </a:cxn>
                <a:cxn ang="0">
                  <a:pos x="21" y="47"/>
                </a:cxn>
                <a:cxn ang="0">
                  <a:pos x="24" y="33"/>
                </a:cxn>
                <a:cxn ang="0">
                  <a:pos x="30" y="21"/>
                </a:cxn>
                <a:cxn ang="0">
                  <a:pos x="33" y="15"/>
                </a:cxn>
                <a:cxn ang="0">
                  <a:pos x="37" y="10"/>
                </a:cxn>
                <a:cxn ang="0">
                  <a:pos x="37" y="10"/>
                </a:cxn>
                <a:cxn ang="0">
                  <a:pos x="38" y="8"/>
                </a:cxn>
                <a:cxn ang="0">
                  <a:pos x="38" y="5"/>
                </a:cxn>
                <a:cxn ang="0">
                  <a:pos x="36" y="2"/>
                </a:cxn>
                <a:cxn ang="0">
                  <a:pos x="35" y="1"/>
                </a:cxn>
                <a:cxn ang="0">
                  <a:pos x="33" y="0"/>
                </a:cxn>
                <a:cxn ang="0">
                  <a:pos x="32" y="1"/>
                </a:cxn>
                <a:cxn ang="0">
                  <a:pos x="30" y="2"/>
                </a:cxn>
                <a:cxn ang="0">
                  <a:pos x="30" y="2"/>
                </a:cxn>
              </a:cxnLst>
              <a:rect l="0" t="0" r="r" b="b"/>
              <a:pathLst>
                <a:path w="38" h="119">
                  <a:moveTo>
                    <a:pt x="30" y="2"/>
                  </a:moveTo>
                  <a:lnTo>
                    <a:pt x="30" y="2"/>
                  </a:lnTo>
                  <a:lnTo>
                    <a:pt x="26" y="9"/>
                  </a:lnTo>
                  <a:lnTo>
                    <a:pt x="22" y="15"/>
                  </a:lnTo>
                  <a:lnTo>
                    <a:pt x="17" y="28"/>
                  </a:lnTo>
                  <a:lnTo>
                    <a:pt x="13" y="42"/>
                  </a:lnTo>
                  <a:lnTo>
                    <a:pt x="11" y="56"/>
                  </a:lnTo>
                  <a:lnTo>
                    <a:pt x="7" y="86"/>
                  </a:lnTo>
                  <a:lnTo>
                    <a:pt x="4" y="99"/>
                  </a:lnTo>
                  <a:lnTo>
                    <a:pt x="0" y="114"/>
                  </a:lnTo>
                  <a:lnTo>
                    <a:pt x="0" y="114"/>
                  </a:lnTo>
                  <a:lnTo>
                    <a:pt x="0" y="116"/>
                  </a:lnTo>
                  <a:lnTo>
                    <a:pt x="1" y="117"/>
                  </a:lnTo>
                  <a:lnTo>
                    <a:pt x="2" y="118"/>
                  </a:lnTo>
                  <a:lnTo>
                    <a:pt x="3" y="119"/>
                  </a:lnTo>
                  <a:lnTo>
                    <a:pt x="7" y="119"/>
                  </a:lnTo>
                  <a:lnTo>
                    <a:pt x="8" y="118"/>
                  </a:lnTo>
                  <a:lnTo>
                    <a:pt x="9" y="116"/>
                  </a:lnTo>
                  <a:lnTo>
                    <a:pt x="9" y="116"/>
                  </a:lnTo>
                  <a:lnTo>
                    <a:pt x="13" y="104"/>
                  </a:lnTo>
                  <a:lnTo>
                    <a:pt x="15" y="89"/>
                  </a:lnTo>
                  <a:lnTo>
                    <a:pt x="19" y="61"/>
                  </a:lnTo>
                  <a:lnTo>
                    <a:pt x="21" y="47"/>
                  </a:lnTo>
                  <a:lnTo>
                    <a:pt x="24" y="33"/>
                  </a:lnTo>
                  <a:lnTo>
                    <a:pt x="30" y="21"/>
                  </a:lnTo>
                  <a:lnTo>
                    <a:pt x="33" y="15"/>
                  </a:lnTo>
                  <a:lnTo>
                    <a:pt x="37" y="10"/>
                  </a:lnTo>
                  <a:lnTo>
                    <a:pt x="37" y="10"/>
                  </a:lnTo>
                  <a:lnTo>
                    <a:pt x="38" y="8"/>
                  </a:lnTo>
                  <a:lnTo>
                    <a:pt x="38" y="5"/>
                  </a:lnTo>
                  <a:lnTo>
                    <a:pt x="36" y="2"/>
                  </a:lnTo>
                  <a:lnTo>
                    <a:pt x="35" y="1"/>
                  </a:lnTo>
                  <a:lnTo>
                    <a:pt x="33" y="0"/>
                  </a:lnTo>
                  <a:lnTo>
                    <a:pt x="32" y="1"/>
                  </a:lnTo>
                  <a:lnTo>
                    <a:pt x="30" y="2"/>
                  </a:lnTo>
                  <a:lnTo>
                    <a:pt x="3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6" name="Freeform 732"/>
            <p:cNvSpPr/>
            <p:nvPr/>
          </p:nvSpPr>
          <p:spPr bwMode="auto">
            <a:xfrm>
              <a:off x="5694363" y="4205288"/>
              <a:ext cx="63500" cy="346075"/>
            </a:xfrm>
            <a:custGeom>
              <a:avLst/>
              <a:gdLst/>
              <a:ahLst/>
              <a:cxnLst>
                <a:cxn ang="0">
                  <a:pos x="111" y="4"/>
                </a:cxn>
                <a:cxn ang="0">
                  <a:pos x="100" y="44"/>
                </a:cxn>
                <a:cxn ang="0">
                  <a:pos x="91" y="83"/>
                </a:cxn>
                <a:cxn ang="0">
                  <a:pos x="81" y="165"/>
                </a:cxn>
                <a:cxn ang="0">
                  <a:pos x="78" y="186"/>
                </a:cxn>
                <a:cxn ang="0">
                  <a:pos x="69" y="230"/>
                </a:cxn>
                <a:cxn ang="0">
                  <a:pos x="64" y="250"/>
                </a:cxn>
                <a:cxn ang="0">
                  <a:pos x="58" y="272"/>
                </a:cxn>
                <a:cxn ang="0">
                  <a:pos x="51" y="319"/>
                </a:cxn>
                <a:cxn ang="0">
                  <a:pos x="47" y="341"/>
                </a:cxn>
                <a:cxn ang="0">
                  <a:pos x="32" y="412"/>
                </a:cxn>
                <a:cxn ang="0">
                  <a:pos x="20" y="482"/>
                </a:cxn>
                <a:cxn ang="0">
                  <a:pos x="17" y="506"/>
                </a:cxn>
                <a:cxn ang="0">
                  <a:pos x="7" y="550"/>
                </a:cxn>
                <a:cxn ang="0">
                  <a:pos x="2" y="573"/>
                </a:cxn>
                <a:cxn ang="0">
                  <a:pos x="0" y="591"/>
                </a:cxn>
                <a:cxn ang="0">
                  <a:pos x="1" y="631"/>
                </a:cxn>
                <a:cxn ang="0">
                  <a:pos x="2" y="650"/>
                </a:cxn>
                <a:cxn ang="0">
                  <a:pos x="3" y="653"/>
                </a:cxn>
                <a:cxn ang="0">
                  <a:pos x="6" y="654"/>
                </a:cxn>
                <a:cxn ang="0">
                  <a:pos x="10" y="653"/>
                </a:cxn>
                <a:cxn ang="0">
                  <a:pos x="11" y="650"/>
                </a:cxn>
                <a:cxn ang="0">
                  <a:pos x="10" y="608"/>
                </a:cxn>
                <a:cxn ang="0">
                  <a:pos x="11" y="577"/>
                </a:cxn>
                <a:cxn ang="0">
                  <a:pos x="12" y="567"/>
                </a:cxn>
                <a:cxn ang="0">
                  <a:pos x="22" y="528"/>
                </a:cxn>
                <a:cxn ang="0">
                  <a:pos x="28" y="498"/>
                </a:cxn>
                <a:cxn ang="0">
                  <a:pos x="29" y="489"/>
                </a:cxn>
                <a:cxn ang="0">
                  <a:pos x="35" y="454"/>
                </a:cxn>
                <a:cxn ang="0">
                  <a:pos x="41" y="420"/>
                </a:cxn>
                <a:cxn ang="0">
                  <a:pos x="51" y="362"/>
                </a:cxn>
                <a:cxn ang="0">
                  <a:pos x="56" y="343"/>
                </a:cxn>
                <a:cxn ang="0">
                  <a:pos x="65" y="303"/>
                </a:cxn>
                <a:cxn ang="0">
                  <a:pos x="71" y="262"/>
                </a:cxn>
                <a:cxn ang="0">
                  <a:pos x="80" y="219"/>
                </a:cxn>
                <a:cxn ang="0">
                  <a:pos x="88" y="176"/>
                </a:cxn>
                <a:cxn ang="0">
                  <a:pos x="95" y="134"/>
                </a:cxn>
                <a:cxn ang="0">
                  <a:pos x="104" y="70"/>
                </a:cxn>
                <a:cxn ang="0">
                  <a:pos x="113" y="27"/>
                </a:cxn>
                <a:cxn ang="0">
                  <a:pos x="119" y="7"/>
                </a:cxn>
                <a:cxn ang="0">
                  <a:pos x="119" y="3"/>
                </a:cxn>
                <a:cxn ang="0">
                  <a:pos x="116" y="0"/>
                </a:cxn>
                <a:cxn ang="0">
                  <a:pos x="113" y="2"/>
                </a:cxn>
                <a:cxn ang="0">
                  <a:pos x="111" y="4"/>
                </a:cxn>
              </a:cxnLst>
              <a:rect l="0" t="0" r="r" b="b"/>
              <a:pathLst>
                <a:path w="120" h="654">
                  <a:moveTo>
                    <a:pt x="111" y="4"/>
                  </a:moveTo>
                  <a:lnTo>
                    <a:pt x="111" y="4"/>
                  </a:lnTo>
                  <a:lnTo>
                    <a:pt x="104" y="24"/>
                  </a:lnTo>
                  <a:lnTo>
                    <a:pt x="100" y="44"/>
                  </a:lnTo>
                  <a:lnTo>
                    <a:pt x="96" y="63"/>
                  </a:lnTo>
                  <a:lnTo>
                    <a:pt x="91" y="83"/>
                  </a:lnTo>
                  <a:lnTo>
                    <a:pt x="86" y="123"/>
                  </a:lnTo>
                  <a:lnTo>
                    <a:pt x="81" y="165"/>
                  </a:lnTo>
                  <a:lnTo>
                    <a:pt x="81" y="165"/>
                  </a:lnTo>
                  <a:lnTo>
                    <a:pt x="78" y="186"/>
                  </a:lnTo>
                  <a:lnTo>
                    <a:pt x="74" y="208"/>
                  </a:lnTo>
                  <a:lnTo>
                    <a:pt x="69" y="230"/>
                  </a:lnTo>
                  <a:lnTo>
                    <a:pt x="64" y="250"/>
                  </a:lnTo>
                  <a:lnTo>
                    <a:pt x="64" y="250"/>
                  </a:lnTo>
                  <a:lnTo>
                    <a:pt x="60" y="262"/>
                  </a:lnTo>
                  <a:lnTo>
                    <a:pt x="58" y="272"/>
                  </a:lnTo>
                  <a:lnTo>
                    <a:pt x="54" y="296"/>
                  </a:lnTo>
                  <a:lnTo>
                    <a:pt x="51" y="319"/>
                  </a:lnTo>
                  <a:lnTo>
                    <a:pt x="47" y="341"/>
                  </a:lnTo>
                  <a:lnTo>
                    <a:pt x="47" y="341"/>
                  </a:lnTo>
                  <a:lnTo>
                    <a:pt x="39" y="375"/>
                  </a:lnTo>
                  <a:lnTo>
                    <a:pt x="32" y="412"/>
                  </a:lnTo>
                  <a:lnTo>
                    <a:pt x="25" y="447"/>
                  </a:lnTo>
                  <a:lnTo>
                    <a:pt x="20" y="482"/>
                  </a:lnTo>
                  <a:lnTo>
                    <a:pt x="20" y="482"/>
                  </a:lnTo>
                  <a:lnTo>
                    <a:pt x="17" y="506"/>
                  </a:lnTo>
                  <a:lnTo>
                    <a:pt x="12" y="527"/>
                  </a:lnTo>
                  <a:lnTo>
                    <a:pt x="7" y="550"/>
                  </a:lnTo>
                  <a:lnTo>
                    <a:pt x="2" y="573"/>
                  </a:lnTo>
                  <a:lnTo>
                    <a:pt x="2" y="573"/>
                  </a:lnTo>
                  <a:lnTo>
                    <a:pt x="1" y="582"/>
                  </a:lnTo>
                  <a:lnTo>
                    <a:pt x="0" y="591"/>
                  </a:lnTo>
                  <a:lnTo>
                    <a:pt x="0" y="611"/>
                  </a:lnTo>
                  <a:lnTo>
                    <a:pt x="1" y="631"/>
                  </a:lnTo>
                  <a:lnTo>
                    <a:pt x="2" y="650"/>
                  </a:lnTo>
                  <a:lnTo>
                    <a:pt x="2" y="650"/>
                  </a:lnTo>
                  <a:lnTo>
                    <a:pt x="2" y="652"/>
                  </a:lnTo>
                  <a:lnTo>
                    <a:pt x="3" y="653"/>
                  </a:lnTo>
                  <a:lnTo>
                    <a:pt x="5" y="654"/>
                  </a:lnTo>
                  <a:lnTo>
                    <a:pt x="6" y="654"/>
                  </a:lnTo>
                  <a:lnTo>
                    <a:pt x="8" y="654"/>
                  </a:lnTo>
                  <a:lnTo>
                    <a:pt x="10" y="653"/>
                  </a:lnTo>
                  <a:lnTo>
                    <a:pt x="11" y="652"/>
                  </a:lnTo>
                  <a:lnTo>
                    <a:pt x="11" y="650"/>
                  </a:lnTo>
                  <a:lnTo>
                    <a:pt x="11" y="650"/>
                  </a:lnTo>
                  <a:lnTo>
                    <a:pt x="10" y="608"/>
                  </a:lnTo>
                  <a:lnTo>
                    <a:pt x="10" y="587"/>
                  </a:lnTo>
                  <a:lnTo>
                    <a:pt x="11" y="577"/>
                  </a:lnTo>
                  <a:lnTo>
                    <a:pt x="12" y="567"/>
                  </a:lnTo>
                  <a:lnTo>
                    <a:pt x="12" y="567"/>
                  </a:lnTo>
                  <a:lnTo>
                    <a:pt x="17" y="548"/>
                  </a:lnTo>
                  <a:lnTo>
                    <a:pt x="22" y="528"/>
                  </a:lnTo>
                  <a:lnTo>
                    <a:pt x="27" y="509"/>
                  </a:lnTo>
                  <a:lnTo>
                    <a:pt x="28" y="498"/>
                  </a:lnTo>
                  <a:lnTo>
                    <a:pt x="29" y="489"/>
                  </a:lnTo>
                  <a:lnTo>
                    <a:pt x="29" y="489"/>
                  </a:lnTo>
                  <a:lnTo>
                    <a:pt x="32" y="471"/>
                  </a:lnTo>
                  <a:lnTo>
                    <a:pt x="35" y="454"/>
                  </a:lnTo>
                  <a:lnTo>
                    <a:pt x="41" y="420"/>
                  </a:lnTo>
                  <a:lnTo>
                    <a:pt x="41" y="420"/>
                  </a:lnTo>
                  <a:lnTo>
                    <a:pt x="47" y="382"/>
                  </a:lnTo>
                  <a:lnTo>
                    <a:pt x="51" y="362"/>
                  </a:lnTo>
                  <a:lnTo>
                    <a:pt x="56" y="343"/>
                  </a:lnTo>
                  <a:lnTo>
                    <a:pt x="56" y="343"/>
                  </a:lnTo>
                  <a:lnTo>
                    <a:pt x="60" y="324"/>
                  </a:lnTo>
                  <a:lnTo>
                    <a:pt x="65" y="303"/>
                  </a:lnTo>
                  <a:lnTo>
                    <a:pt x="71" y="262"/>
                  </a:lnTo>
                  <a:lnTo>
                    <a:pt x="71" y="262"/>
                  </a:lnTo>
                  <a:lnTo>
                    <a:pt x="75" y="240"/>
                  </a:lnTo>
                  <a:lnTo>
                    <a:pt x="80" y="219"/>
                  </a:lnTo>
                  <a:lnTo>
                    <a:pt x="84" y="198"/>
                  </a:lnTo>
                  <a:lnTo>
                    <a:pt x="88" y="176"/>
                  </a:lnTo>
                  <a:lnTo>
                    <a:pt x="88" y="176"/>
                  </a:lnTo>
                  <a:lnTo>
                    <a:pt x="95" y="134"/>
                  </a:lnTo>
                  <a:lnTo>
                    <a:pt x="100" y="90"/>
                  </a:lnTo>
                  <a:lnTo>
                    <a:pt x="104" y="70"/>
                  </a:lnTo>
                  <a:lnTo>
                    <a:pt x="108" y="48"/>
                  </a:lnTo>
                  <a:lnTo>
                    <a:pt x="113" y="27"/>
                  </a:lnTo>
                  <a:lnTo>
                    <a:pt x="119" y="7"/>
                  </a:lnTo>
                  <a:lnTo>
                    <a:pt x="119" y="7"/>
                  </a:lnTo>
                  <a:lnTo>
                    <a:pt x="120" y="5"/>
                  </a:lnTo>
                  <a:lnTo>
                    <a:pt x="119" y="3"/>
                  </a:lnTo>
                  <a:lnTo>
                    <a:pt x="118" y="2"/>
                  </a:lnTo>
                  <a:lnTo>
                    <a:pt x="116" y="0"/>
                  </a:lnTo>
                  <a:lnTo>
                    <a:pt x="115" y="0"/>
                  </a:lnTo>
                  <a:lnTo>
                    <a:pt x="113" y="2"/>
                  </a:lnTo>
                  <a:lnTo>
                    <a:pt x="112" y="3"/>
                  </a:lnTo>
                  <a:lnTo>
                    <a:pt x="111" y="4"/>
                  </a:lnTo>
                  <a:lnTo>
                    <a:pt x="111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7" name="Freeform 733"/>
            <p:cNvSpPr/>
            <p:nvPr/>
          </p:nvSpPr>
          <p:spPr bwMode="auto">
            <a:xfrm>
              <a:off x="5746751" y="4235450"/>
              <a:ext cx="46038" cy="260350"/>
            </a:xfrm>
            <a:custGeom>
              <a:avLst/>
              <a:gdLst/>
              <a:ahLst/>
              <a:cxnLst>
                <a:cxn ang="0">
                  <a:pos x="76" y="2"/>
                </a:cxn>
                <a:cxn ang="0">
                  <a:pos x="70" y="31"/>
                </a:cxn>
                <a:cxn ang="0">
                  <a:pos x="69" y="60"/>
                </a:cxn>
                <a:cxn ang="0">
                  <a:pos x="70" y="106"/>
                </a:cxn>
                <a:cxn ang="0">
                  <a:pos x="70" y="120"/>
                </a:cxn>
                <a:cxn ang="0">
                  <a:pos x="65" y="152"/>
                </a:cxn>
                <a:cxn ang="0">
                  <a:pos x="50" y="215"/>
                </a:cxn>
                <a:cxn ang="0">
                  <a:pos x="44" y="248"/>
                </a:cxn>
                <a:cxn ang="0">
                  <a:pos x="40" y="279"/>
                </a:cxn>
                <a:cxn ang="0">
                  <a:pos x="30" y="342"/>
                </a:cxn>
                <a:cxn ang="0">
                  <a:pos x="21" y="373"/>
                </a:cxn>
                <a:cxn ang="0">
                  <a:pos x="7" y="430"/>
                </a:cxn>
                <a:cxn ang="0">
                  <a:pos x="1" y="473"/>
                </a:cxn>
                <a:cxn ang="0">
                  <a:pos x="0" y="488"/>
                </a:cxn>
                <a:cxn ang="0">
                  <a:pos x="2" y="491"/>
                </a:cxn>
                <a:cxn ang="0">
                  <a:pos x="5" y="492"/>
                </a:cxn>
                <a:cxn ang="0">
                  <a:pos x="8" y="491"/>
                </a:cxn>
                <a:cxn ang="0">
                  <a:pos x="9" y="488"/>
                </a:cxn>
                <a:cxn ang="0">
                  <a:pos x="10" y="472"/>
                </a:cxn>
                <a:cxn ang="0">
                  <a:pos x="17" y="428"/>
                </a:cxn>
                <a:cxn ang="0">
                  <a:pos x="33" y="369"/>
                </a:cxn>
                <a:cxn ang="0">
                  <a:pos x="40" y="341"/>
                </a:cxn>
                <a:cxn ang="0">
                  <a:pos x="49" y="284"/>
                </a:cxn>
                <a:cxn ang="0">
                  <a:pos x="53" y="256"/>
                </a:cxn>
                <a:cxn ang="0">
                  <a:pos x="58" y="224"/>
                </a:cxn>
                <a:cxn ang="0">
                  <a:pos x="72" y="161"/>
                </a:cxn>
                <a:cxn ang="0">
                  <a:pos x="78" y="129"/>
                </a:cxn>
                <a:cxn ang="0">
                  <a:pos x="80" y="103"/>
                </a:cxn>
                <a:cxn ang="0">
                  <a:pos x="80" y="76"/>
                </a:cxn>
                <a:cxn ang="0">
                  <a:pos x="81" y="22"/>
                </a:cxn>
                <a:cxn ang="0">
                  <a:pos x="85" y="5"/>
                </a:cxn>
                <a:cxn ang="0">
                  <a:pos x="85" y="3"/>
                </a:cxn>
                <a:cxn ang="0">
                  <a:pos x="83" y="0"/>
                </a:cxn>
                <a:cxn ang="0">
                  <a:pos x="78" y="0"/>
                </a:cxn>
                <a:cxn ang="0">
                  <a:pos x="76" y="2"/>
                </a:cxn>
              </a:cxnLst>
              <a:rect l="0" t="0" r="r" b="b"/>
              <a:pathLst>
                <a:path w="85" h="492">
                  <a:moveTo>
                    <a:pt x="76" y="2"/>
                  </a:moveTo>
                  <a:lnTo>
                    <a:pt x="76" y="2"/>
                  </a:lnTo>
                  <a:lnTo>
                    <a:pt x="72" y="17"/>
                  </a:lnTo>
                  <a:lnTo>
                    <a:pt x="70" y="31"/>
                  </a:lnTo>
                  <a:lnTo>
                    <a:pt x="69" y="46"/>
                  </a:lnTo>
                  <a:lnTo>
                    <a:pt x="69" y="60"/>
                  </a:lnTo>
                  <a:lnTo>
                    <a:pt x="70" y="91"/>
                  </a:lnTo>
                  <a:lnTo>
                    <a:pt x="70" y="106"/>
                  </a:lnTo>
                  <a:lnTo>
                    <a:pt x="70" y="120"/>
                  </a:lnTo>
                  <a:lnTo>
                    <a:pt x="70" y="120"/>
                  </a:lnTo>
                  <a:lnTo>
                    <a:pt x="68" y="136"/>
                  </a:lnTo>
                  <a:lnTo>
                    <a:pt x="65" y="152"/>
                  </a:lnTo>
                  <a:lnTo>
                    <a:pt x="58" y="184"/>
                  </a:lnTo>
                  <a:lnTo>
                    <a:pt x="50" y="215"/>
                  </a:lnTo>
                  <a:lnTo>
                    <a:pt x="47" y="232"/>
                  </a:lnTo>
                  <a:lnTo>
                    <a:pt x="44" y="248"/>
                  </a:lnTo>
                  <a:lnTo>
                    <a:pt x="44" y="248"/>
                  </a:lnTo>
                  <a:lnTo>
                    <a:pt x="40" y="279"/>
                  </a:lnTo>
                  <a:lnTo>
                    <a:pt x="36" y="311"/>
                  </a:lnTo>
                  <a:lnTo>
                    <a:pt x="30" y="342"/>
                  </a:lnTo>
                  <a:lnTo>
                    <a:pt x="21" y="373"/>
                  </a:lnTo>
                  <a:lnTo>
                    <a:pt x="21" y="373"/>
                  </a:lnTo>
                  <a:lnTo>
                    <a:pt x="14" y="401"/>
                  </a:lnTo>
                  <a:lnTo>
                    <a:pt x="7" y="430"/>
                  </a:lnTo>
                  <a:lnTo>
                    <a:pt x="3" y="459"/>
                  </a:lnTo>
                  <a:lnTo>
                    <a:pt x="1" y="473"/>
                  </a:lnTo>
                  <a:lnTo>
                    <a:pt x="0" y="488"/>
                  </a:lnTo>
                  <a:lnTo>
                    <a:pt x="0" y="488"/>
                  </a:lnTo>
                  <a:lnTo>
                    <a:pt x="1" y="490"/>
                  </a:lnTo>
                  <a:lnTo>
                    <a:pt x="2" y="491"/>
                  </a:lnTo>
                  <a:lnTo>
                    <a:pt x="3" y="492"/>
                  </a:lnTo>
                  <a:lnTo>
                    <a:pt x="5" y="492"/>
                  </a:lnTo>
                  <a:lnTo>
                    <a:pt x="6" y="492"/>
                  </a:lnTo>
                  <a:lnTo>
                    <a:pt x="8" y="491"/>
                  </a:lnTo>
                  <a:lnTo>
                    <a:pt x="9" y="490"/>
                  </a:lnTo>
                  <a:lnTo>
                    <a:pt x="9" y="488"/>
                  </a:lnTo>
                  <a:lnTo>
                    <a:pt x="9" y="488"/>
                  </a:lnTo>
                  <a:lnTo>
                    <a:pt x="10" y="472"/>
                  </a:lnTo>
                  <a:lnTo>
                    <a:pt x="12" y="458"/>
                  </a:lnTo>
                  <a:lnTo>
                    <a:pt x="17" y="428"/>
                  </a:lnTo>
                  <a:lnTo>
                    <a:pt x="25" y="398"/>
                  </a:lnTo>
                  <a:lnTo>
                    <a:pt x="33" y="369"/>
                  </a:lnTo>
                  <a:lnTo>
                    <a:pt x="33" y="369"/>
                  </a:lnTo>
                  <a:lnTo>
                    <a:pt x="40" y="341"/>
                  </a:lnTo>
                  <a:lnTo>
                    <a:pt x="45" y="313"/>
                  </a:lnTo>
                  <a:lnTo>
                    <a:pt x="49" y="284"/>
                  </a:lnTo>
                  <a:lnTo>
                    <a:pt x="53" y="256"/>
                  </a:lnTo>
                  <a:lnTo>
                    <a:pt x="53" y="256"/>
                  </a:lnTo>
                  <a:lnTo>
                    <a:pt x="55" y="240"/>
                  </a:lnTo>
                  <a:lnTo>
                    <a:pt x="58" y="224"/>
                  </a:lnTo>
                  <a:lnTo>
                    <a:pt x="65" y="192"/>
                  </a:lnTo>
                  <a:lnTo>
                    <a:pt x="72" y="161"/>
                  </a:lnTo>
                  <a:lnTo>
                    <a:pt x="78" y="129"/>
                  </a:lnTo>
                  <a:lnTo>
                    <a:pt x="78" y="129"/>
                  </a:lnTo>
                  <a:lnTo>
                    <a:pt x="79" y="116"/>
                  </a:lnTo>
                  <a:lnTo>
                    <a:pt x="80" y="103"/>
                  </a:lnTo>
                  <a:lnTo>
                    <a:pt x="80" y="76"/>
                  </a:lnTo>
                  <a:lnTo>
                    <a:pt x="80" y="76"/>
                  </a:lnTo>
                  <a:lnTo>
                    <a:pt x="80" y="40"/>
                  </a:lnTo>
                  <a:lnTo>
                    <a:pt x="81" y="22"/>
                  </a:lnTo>
                  <a:lnTo>
                    <a:pt x="82" y="14"/>
                  </a:lnTo>
                  <a:lnTo>
                    <a:pt x="85" y="5"/>
                  </a:lnTo>
                  <a:lnTo>
                    <a:pt x="85" y="5"/>
                  </a:lnTo>
                  <a:lnTo>
                    <a:pt x="85" y="3"/>
                  </a:lnTo>
                  <a:lnTo>
                    <a:pt x="84" y="1"/>
                  </a:lnTo>
                  <a:lnTo>
                    <a:pt x="83" y="0"/>
                  </a:lnTo>
                  <a:lnTo>
                    <a:pt x="82" y="0"/>
                  </a:lnTo>
                  <a:lnTo>
                    <a:pt x="78" y="0"/>
                  </a:lnTo>
                  <a:lnTo>
                    <a:pt x="77" y="1"/>
                  </a:lnTo>
                  <a:lnTo>
                    <a:pt x="76" y="2"/>
                  </a:lnTo>
                  <a:lnTo>
                    <a:pt x="7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8" name="Freeform 734"/>
            <p:cNvSpPr/>
            <p:nvPr/>
          </p:nvSpPr>
          <p:spPr bwMode="auto">
            <a:xfrm>
              <a:off x="5780088" y="4264025"/>
              <a:ext cx="34925" cy="196850"/>
            </a:xfrm>
            <a:custGeom>
              <a:avLst/>
              <a:gdLst/>
              <a:ahLst/>
              <a:cxnLst>
                <a:cxn ang="0">
                  <a:pos x="57" y="4"/>
                </a:cxn>
                <a:cxn ang="0">
                  <a:pos x="57" y="4"/>
                </a:cxn>
                <a:cxn ang="0">
                  <a:pos x="56" y="51"/>
                </a:cxn>
                <a:cxn ang="0">
                  <a:pos x="52" y="96"/>
                </a:cxn>
                <a:cxn ang="0">
                  <a:pos x="47" y="141"/>
                </a:cxn>
                <a:cxn ang="0">
                  <a:pos x="41" y="187"/>
                </a:cxn>
                <a:cxn ang="0">
                  <a:pos x="41" y="187"/>
                </a:cxn>
                <a:cxn ang="0">
                  <a:pos x="37" y="210"/>
                </a:cxn>
                <a:cxn ang="0">
                  <a:pos x="32" y="232"/>
                </a:cxn>
                <a:cxn ang="0">
                  <a:pos x="20" y="278"/>
                </a:cxn>
                <a:cxn ang="0">
                  <a:pos x="9" y="322"/>
                </a:cxn>
                <a:cxn ang="0">
                  <a:pos x="4" y="345"/>
                </a:cxn>
                <a:cxn ang="0">
                  <a:pos x="0" y="368"/>
                </a:cxn>
                <a:cxn ang="0">
                  <a:pos x="0" y="368"/>
                </a:cxn>
                <a:cxn ang="0">
                  <a:pos x="0" y="370"/>
                </a:cxn>
                <a:cxn ang="0">
                  <a:pos x="1" y="372"/>
                </a:cxn>
                <a:cxn ang="0">
                  <a:pos x="4" y="374"/>
                </a:cxn>
                <a:cxn ang="0">
                  <a:pos x="5" y="374"/>
                </a:cxn>
                <a:cxn ang="0">
                  <a:pos x="7" y="374"/>
                </a:cxn>
                <a:cxn ang="0">
                  <a:pos x="8" y="373"/>
                </a:cxn>
                <a:cxn ang="0">
                  <a:pos x="9" y="371"/>
                </a:cxn>
                <a:cxn ang="0">
                  <a:pos x="9" y="371"/>
                </a:cxn>
                <a:cxn ang="0">
                  <a:pos x="13" y="348"/>
                </a:cxn>
                <a:cxn ang="0">
                  <a:pos x="18" y="325"/>
                </a:cxn>
                <a:cxn ang="0">
                  <a:pos x="30" y="280"/>
                </a:cxn>
                <a:cxn ang="0">
                  <a:pos x="41" y="235"/>
                </a:cxn>
                <a:cxn ang="0">
                  <a:pos x="46" y="213"/>
                </a:cxn>
                <a:cxn ang="0">
                  <a:pos x="50" y="190"/>
                </a:cxn>
                <a:cxn ang="0">
                  <a:pos x="50" y="190"/>
                </a:cxn>
                <a:cxn ang="0">
                  <a:pos x="58" y="144"/>
                </a:cxn>
                <a:cxn ang="0">
                  <a:pos x="62" y="97"/>
                </a:cxn>
                <a:cxn ang="0">
                  <a:pos x="65" y="51"/>
                </a:cxn>
                <a:cxn ang="0">
                  <a:pos x="66" y="4"/>
                </a:cxn>
                <a:cxn ang="0">
                  <a:pos x="66" y="4"/>
                </a:cxn>
                <a:cxn ang="0">
                  <a:pos x="66" y="2"/>
                </a:cxn>
                <a:cxn ang="0">
                  <a:pos x="65" y="1"/>
                </a:cxn>
                <a:cxn ang="0">
                  <a:pos x="63" y="0"/>
                </a:cxn>
                <a:cxn ang="0">
                  <a:pos x="62" y="0"/>
                </a:cxn>
                <a:cxn ang="0">
                  <a:pos x="60" y="0"/>
                </a:cxn>
                <a:cxn ang="0">
                  <a:pos x="58" y="1"/>
                </a:cxn>
                <a:cxn ang="0">
                  <a:pos x="57" y="2"/>
                </a:cxn>
                <a:cxn ang="0">
                  <a:pos x="57" y="4"/>
                </a:cxn>
                <a:cxn ang="0">
                  <a:pos x="57" y="4"/>
                </a:cxn>
              </a:cxnLst>
              <a:rect l="0" t="0" r="r" b="b"/>
              <a:pathLst>
                <a:path w="66" h="374">
                  <a:moveTo>
                    <a:pt x="57" y="4"/>
                  </a:moveTo>
                  <a:lnTo>
                    <a:pt x="57" y="4"/>
                  </a:lnTo>
                  <a:lnTo>
                    <a:pt x="56" y="51"/>
                  </a:lnTo>
                  <a:lnTo>
                    <a:pt x="52" y="96"/>
                  </a:lnTo>
                  <a:lnTo>
                    <a:pt x="47" y="141"/>
                  </a:lnTo>
                  <a:lnTo>
                    <a:pt x="41" y="187"/>
                  </a:lnTo>
                  <a:lnTo>
                    <a:pt x="41" y="187"/>
                  </a:lnTo>
                  <a:lnTo>
                    <a:pt x="37" y="210"/>
                  </a:lnTo>
                  <a:lnTo>
                    <a:pt x="32" y="232"/>
                  </a:lnTo>
                  <a:lnTo>
                    <a:pt x="20" y="278"/>
                  </a:lnTo>
                  <a:lnTo>
                    <a:pt x="9" y="322"/>
                  </a:lnTo>
                  <a:lnTo>
                    <a:pt x="4" y="345"/>
                  </a:lnTo>
                  <a:lnTo>
                    <a:pt x="0" y="368"/>
                  </a:lnTo>
                  <a:lnTo>
                    <a:pt x="0" y="368"/>
                  </a:lnTo>
                  <a:lnTo>
                    <a:pt x="0" y="370"/>
                  </a:lnTo>
                  <a:lnTo>
                    <a:pt x="1" y="372"/>
                  </a:lnTo>
                  <a:lnTo>
                    <a:pt x="4" y="374"/>
                  </a:lnTo>
                  <a:lnTo>
                    <a:pt x="5" y="374"/>
                  </a:lnTo>
                  <a:lnTo>
                    <a:pt x="7" y="374"/>
                  </a:lnTo>
                  <a:lnTo>
                    <a:pt x="8" y="373"/>
                  </a:lnTo>
                  <a:lnTo>
                    <a:pt x="9" y="371"/>
                  </a:lnTo>
                  <a:lnTo>
                    <a:pt x="9" y="371"/>
                  </a:lnTo>
                  <a:lnTo>
                    <a:pt x="13" y="348"/>
                  </a:lnTo>
                  <a:lnTo>
                    <a:pt x="18" y="325"/>
                  </a:lnTo>
                  <a:lnTo>
                    <a:pt x="30" y="280"/>
                  </a:lnTo>
                  <a:lnTo>
                    <a:pt x="41" y="235"/>
                  </a:lnTo>
                  <a:lnTo>
                    <a:pt x="46" y="213"/>
                  </a:lnTo>
                  <a:lnTo>
                    <a:pt x="50" y="190"/>
                  </a:lnTo>
                  <a:lnTo>
                    <a:pt x="50" y="190"/>
                  </a:lnTo>
                  <a:lnTo>
                    <a:pt x="58" y="144"/>
                  </a:lnTo>
                  <a:lnTo>
                    <a:pt x="62" y="97"/>
                  </a:lnTo>
                  <a:lnTo>
                    <a:pt x="65" y="51"/>
                  </a:lnTo>
                  <a:lnTo>
                    <a:pt x="66" y="4"/>
                  </a:lnTo>
                  <a:lnTo>
                    <a:pt x="66" y="4"/>
                  </a:lnTo>
                  <a:lnTo>
                    <a:pt x="66" y="2"/>
                  </a:lnTo>
                  <a:lnTo>
                    <a:pt x="65" y="1"/>
                  </a:lnTo>
                  <a:lnTo>
                    <a:pt x="63" y="0"/>
                  </a:lnTo>
                  <a:lnTo>
                    <a:pt x="62" y="0"/>
                  </a:lnTo>
                  <a:lnTo>
                    <a:pt x="60" y="0"/>
                  </a:lnTo>
                  <a:lnTo>
                    <a:pt x="58" y="1"/>
                  </a:lnTo>
                  <a:lnTo>
                    <a:pt x="57" y="2"/>
                  </a:lnTo>
                  <a:lnTo>
                    <a:pt x="57" y="4"/>
                  </a:lnTo>
                  <a:lnTo>
                    <a:pt x="5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9" name="Freeform 735"/>
            <p:cNvSpPr/>
            <p:nvPr/>
          </p:nvSpPr>
          <p:spPr bwMode="auto">
            <a:xfrm>
              <a:off x="5805488" y="4286250"/>
              <a:ext cx="42863" cy="160338"/>
            </a:xfrm>
            <a:custGeom>
              <a:avLst/>
              <a:gdLst/>
              <a:ahLst/>
              <a:cxnLst>
                <a:cxn ang="0">
                  <a:pos x="72" y="4"/>
                </a:cxn>
                <a:cxn ang="0">
                  <a:pos x="72" y="4"/>
                </a:cxn>
                <a:cxn ang="0">
                  <a:pos x="70" y="24"/>
                </a:cxn>
                <a:cxn ang="0">
                  <a:pos x="68" y="44"/>
                </a:cxn>
                <a:cxn ang="0">
                  <a:pos x="65" y="63"/>
                </a:cxn>
                <a:cxn ang="0">
                  <a:pos x="61" y="82"/>
                </a:cxn>
                <a:cxn ang="0">
                  <a:pos x="54" y="120"/>
                </a:cxn>
                <a:cxn ang="0">
                  <a:pos x="47" y="158"/>
                </a:cxn>
                <a:cxn ang="0">
                  <a:pos x="47" y="158"/>
                </a:cxn>
                <a:cxn ang="0">
                  <a:pos x="43" y="177"/>
                </a:cxn>
                <a:cxn ang="0">
                  <a:pos x="36" y="195"/>
                </a:cxn>
                <a:cxn ang="0">
                  <a:pos x="24" y="230"/>
                </a:cxn>
                <a:cxn ang="0">
                  <a:pos x="24" y="230"/>
                </a:cxn>
                <a:cxn ang="0">
                  <a:pos x="20" y="246"/>
                </a:cxn>
                <a:cxn ang="0">
                  <a:pos x="16" y="264"/>
                </a:cxn>
                <a:cxn ang="0">
                  <a:pos x="14" y="272"/>
                </a:cxn>
                <a:cxn ang="0">
                  <a:pos x="11" y="280"/>
                </a:cxn>
                <a:cxn ang="0">
                  <a:pos x="6" y="289"/>
                </a:cxn>
                <a:cxn ang="0">
                  <a:pos x="1" y="296"/>
                </a:cxn>
                <a:cxn ang="0">
                  <a:pos x="1" y="296"/>
                </a:cxn>
                <a:cxn ang="0">
                  <a:pos x="0" y="298"/>
                </a:cxn>
                <a:cxn ang="0">
                  <a:pos x="0" y="299"/>
                </a:cxn>
                <a:cxn ang="0">
                  <a:pos x="2" y="302"/>
                </a:cxn>
                <a:cxn ang="0">
                  <a:pos x="3" y="303"/>
                </a:cxn>
                <a:cxn ang="0">
                  <a:pos x="4" y="304"/>
                </a:cxn>
                <a:cxn ang="0">
                  <a:pos x="6" y="303"/>
                </a:cxn>
                <a:cxn ang="0">
                  <a:pos x="9" y="302"/>
                </a:cxn>
                <a:cxn ang="0">
                  <a:pos x="9" y="302"/>
                </a:cxn>
                <a:cxn ang="0">
                  <a:pos x="13" y="297"/>
                </a:cxn>
                <a:cxn ang="0">
                  <a:pos x="16" y="291"/>
                </a:cxn>
                <a:cxn ang="0">
                  <a:pos x="21" y="279"/>
                </a:cxn>
                <a:cxn ang="0">
                  <a:pos x="24" y="267"/>
                </a:cxn>
                <a:cxn ang="0">
                  <a:pos x="27" y="253"/>
                </a:cxn>
                <a:cxn ang="0">
                  <a:pos x="27" y="253"/>
                </a:cxn>
                <a:cxn ang="0">
                  <a:pos x="32" y="232"/>
                </a:cxn>
                <a:cxn ang="0">
                  <a:pos x="39" y="211"/>
                </a:cxn>
                <a:cxn ang="0">
                  <a:pos x="48" y="190"/>
                </a:cxn>
                <a:cxn ang="0">
                  <a:pos x="54" y="170"/>
                </a:cxn>
                <a:cxn ang="0">
                  <a:pos x="54" y="170"/>
                </a:cxn>
                <a:cxn ang="0">
                  <a:pos x="63" y="129"/>
                </a:cxn>
                <a:cxn ang="0">
                  <a:pos x="72" y="88"/>
                </a:cxn>
                <a:cxn ang="0">
                  <a:pos x="76" y="67"/>
                </a:cxn>
                <a:cxn ang="0">
                  <a:pos x="78" y="47"/>
                </a:cxn>
                <a:cxn ang="0">
                  <a:pos x="80" y="25"/>
                </a:cxn>
                <a:cxn ang="0">
                  <a:pos x="81" y="4"/>
                </a:cxn>
                <a:cxn ang="0">
                  <a:pos x="81" y="4"/>
                </a:cxn>
                <a:cxn ang="0">
                  <a:pos x="80" y="3"/>
                </a:cxn>
                <a:cxn ang="0">
                  <a:pos x="79" y="1"/>
                </a:cxn>
                <a:cxn ang="0">
                  <a:pos x="78" y="0"/>
                </a:cxn>
                <a:cxn ang="0">
                  <a:pos x="76" y="0"/>
                </a:cxn>
                <a:cxn ang="0">
                  <a:pos x="75" y="0"/>
                </a:cxn>
                <a:cxn ang="0">
                  <a:pos x="73" y="1"/>
                </a:cxn>
                <a:cxn ang="0">
                  <a:pos x="72" y="3"/>
                </a:cxn>
                <a:cxn ang="0">
                  <a:pos x="72" y="4"/>
                </a:cxn>
                <a:cxn ang="0">
                  <a:pos x="72" y="4"/>
                </a:cxn>
              </a:cxnLst>
              <a:rect l="0" t="0" r="r" b="b"/>
              <a:pathLst>
                <a:path w="81" h="304">
                  <a:moveTo>
                    <a:pt x="72" y="4"/>
                  </a:moveTo>
                  <a:lnTo>
                    <a:pt x="72" y="4"/>
                  </a:lnTo>
                  <a:lnTo>
                    <a:pt x="70" y="24"/>
                  </a:lnTo>
                  <a:lnTo>
                    <a:pt x="68" y="44"/>
                  </a:lnTo>
                  <a:lnTo>
                    <a:pt x="65" y="63"/>
                  </a:lnTo>
                  <a:lnTo>
                    <a:pt x="61" y="82"/>
                  </a:lnTo>
                  <a:lnTo>
                    <a:pt x="54" y="120"/>
                  </a:lnTo>
                  <a:lnTo>
                    <a:pt x="47" y="158"/>
                  </a:lnTo>
                  <a:lnTo>
                    <a:pt x="47" y="158"/>
                  </a:lnTo>
                  <a:lnTo>
                    <a:pt x="43" y="177"/>
                  </a:lnTo>
                  <a:lnTo>
                    <a:pt x="36" y="195"/>
                  </a:lnTo>
                  <a:lnTo>
                    <a:pt x="24" y="230"/>
                  </a:lnTo>
                  <a:lnTo>
                    <a:pt x="24" y="230"/>
                  </a:lnTo>
                  <a:lnTo>
                    <a:pt x="20" y="246"/>
                  </a:lnTo>
                  <a:lnTo>
                    <a:pt x="16" y="264"/>
                  </a:lnTo>
                  <a:lnTo>
                    <a:pt x="14" y="272"/>
                  </a:lnTo>
                  <a:lnTo>
                    <a:pt x="11" y="280"/>
                  </a:lnTo>
                  <a:lnTo>
                    <a:pt x="6" y="289"/>
                  </a:lnTo>
                  <a:lnTo>
                    <a:pt x="1" y="296"/>
                  </a:lnTo>
                  <a:lnTo>
                    <a:pt x="1" y="296"/>
                  </a:lnTo>
                  <a:lnTo>
                    <a:pt x="0" y="298"/>
                  </a:lnTo>
                  <a:lnTo>
                    <a:pt x="0" y="299"/>
                  </a:lnTo>
                  <a:lnTo>
                    <a:pt x="2" y="302"/>
                  </a:lnTo>
                  <a:lnTo>
                    <a:pt x="3" y="303"/>
                  </a:lnTo>
                  <a:lnTo>
                    <a:pt x="4" y="304"/>
                  </a:lnTo>
                  <a:lnTo>
                    <a:pt x="6" y="303"/>
                  </a:lnTo>
                  <a:lnTo>
                    <a:pt x="9" y="302"/>
                  </a:lnTo>
                  <a:lnTo>
                    <a:pt x="9" y="302"/>
                  </a:lnTo>
                  <a:lnTo>
                    <a:pt x="13" y="297"/>
                  </a:lnTo>
                  <a:lnTo>
                    <a:pt x="16" y="291"/>
                  </a:lnTo>
                  <a:lnTo>
                    <a:pt x="21" y="279"/>
                  </a:lnTo>
                  <a:lnTo>
                    <a:pt x="24" y="267"/>
                  </a:lnTo>
                  <a:lnTo>
                    <a:pt x="27" y="253"/>
                  </a:lnTo>
                  <a:lnTo>
                    <a:pt x="27" y="253"/>
                  </a:lnTo>
                  <a:lnTo>
                    <a:pt x="32" y="232"/>
                  </a:lnTo>
                  <a:lnTo>
                    <a:pt x="39" y="211"/>
                  </a:lnTo>
                  <a:lnTo>
                    <a:pt x="48" y="190"/>
                  </a:lnTo>
                  <a:lnTo>
                    <a:pt x="54" y="170"/>
                  </a:lnTo>
                  <a:lnTo>
                    <a:pt x="54" y="170"/>
                  </a:lnTo>
                  <a:lnTo>
                    <a:pt x="63" y="129"/>
                  </a:lnTo>
                  <a:lnTo>
                    <a:pt x="72" y="88"/>
                  </a:lnTo>
                  <a:lnTo>
                    <a:pt x="76" y="67"/>
                  </a:lnTo>
                  <a:lnTo>
                    <a:pt x="78" y="47"/>
                  </a:lnTo>
                  <a:lnTo>
                    <a:pt x="80" y="25"/>
                  </a:lnTo>
                  <a:lnTo>
                    <a:pt x="81" y="4"/>
                  </a:lnTo>
                  <a:lnTo>
                    <a:pt x="81" y="4"/>
                  </a:lnTo>
                  <a:lnTo>
                    <a:pt x="80" y="3"/>
                  </a:lnTo>
                  <a:lnTo>
                    <a:pt x="79" y="1"/>
                  </a:lnTo>
                  <a:lnTo>
                    <a:pt x="78" y="0"/>
                  </a:lnTo>
                  <a:lnTo>
                    <a:pt x="76" y="0"/>
                  </a:lnTo>
                  <a:lnTo>
                    <a:pt x="75" y="0"/>
                  </a:lnTo>
                  <a:lnTo>
                    <a:pt x="73" y="1"/>
                  </a:lnTo>
                  <a:lnTo>
                    <a:pt x="72" y="3"/>
                  </a:lnTo>
                  <a:lnTo>
                    <a:pt x="72" y="4"/>
                  </a:lnTo>
                  <a:lnTo>
                    <a:pt x="72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0" name="Freeform 736"/>
            <p:cNvSpPr/>
            <p:nvPr/>
          </p:nvSpPr>
          <p:spPr bwMode="auto">
            <a:xfrm>
              <a:off x="5845176" y="4311650"/>
              <a:ext cx="38100" cy="122238"/>
            </a:xfrm>
            <a:custGeom>
              <a:avLst/>
              <a:gdLst/>
              <a:ahLst/>
              <a:cxnLst>
                <a:cxn ang="0">
                  <a:pos x="62" y="4"/>
                </a:cxn>
                <a:cxn ang="0">
                  <a:pos x="62" y="4"/>
                </a:cxn>
                <a:cxn ang="0">
                  <a:pos x="59" y="36"/>
                </a:cxn>
                <a:cxn ang="0">
                  <a:pos x="55" y="69"/>
                </a:cxn>
                <a:cxn ang="0">
                  <a:pos x="53" y="86"/>
                </a:cxn>
                <a:cxn ang="0">
                  <a:pos x="50" y="101"/>
                </a:cxn>
                <a:cxn ang="0">
                  <a:pos x="47" y="117"/>
                </a:cxn>
                <a:cxn ang="0">
                  <a:pos x="42" y="132"/>
                </a:cxn>
                <a:cxn ang="0">
                  <a:pos x="42" y="132"/>
                </a:cxn>
                <a:cxn ang="0">
                  <a:pos x="36" y="145"/>
                </a:cxn>
                <a:cxn ang="0">
                  <a:pos x="30" y="159"/>
                </a:cxn>
                <a:cxn ang="0">
                  <a:pos x="17" y="185"/>
                </a:cxn>
                <a:cxn ang="0">
                  <a:pos x="17" y="185"/>
                </a:cxn>
                <a:cxn ang="0">
                  <a:pos x="16" y="189"/>
                </a:cxn>
                <a:cxn ang="0">
                  <a:pos x="15" y="194"/>
                </a:cxn>
                <a:cxn ang="0">
                  <a:pos x="13" y="206"/>
                </a:cxn>
                <a:cxn ang="0">
                  <a:pos x="12" y="212"/>
                </a:cxn>
                <a:cxn ang="0">
                  <a:pos x="10" y="217"/>
                </a:cxn>
                <a:cxn ang="0">
                  <a:pos x="7" y="221"/>
                </a:cxn>
                <a:cxn ang="0">
                  <a:pos x="4" y="223"/>
                </a:cxn>
                <a:cxn ang="0">
                  <a:pos x="4" y="223"/>
                </a:cxn>
                <a:cxn ang="0">
                  <a:pos x="2" y="224"/>
                </a:cxn>
                <a:cxn ang="0">
                  <a:pos x="1" y="225"/>
                </a:cxn>
                <a:cxn ang="0">
                  <a:pos x="0" y="227"/>
                </a:cxn>
                <a:cxn ang="0">
                  <a:pos x="1" y="228"/>
                </a:cxn>
                <a:cxn ang="0">
                  <a:pos x="1" y="230"/>
                </a:cxn>
                <a:cxn ang="0">
                  <a:pos x="2" y="231"/>
                </a:cxn>
                <a:cxn ang="0">
                  <a:pos x="4" y="232"/>
                </a:cxn>
                <a:cxn ang="0">
                  <a:pos x="6" y="232"/>
                </a:cxn>
                <a:cxn ang="0">
                  <a:pos x="6" y="232"/>
                </a:cxn>
                <a:cxn ang="0">
                  <a:pos x="9" y="230"/>
                </a:cxn>
                <a:cxn ang="0">
                  <a:pos x="12" y="229"/>
                </a:cxn>
                <a:cxn ang="0">
                  <a:pos x="15" y="225"/>
                </a:cxn>
                <a:cxn ang="0">
                  <a:pos x="18" y="219"/>
                </a:cxn>
                <a:cxn ang="0">
                  <a:pos x="20" y="213"/>
                </a:cxn>
                <a:cxn ang="0">
                  <a:pos x="20" y="213"/>
                </a:cxn>
                <a:cxn ang="0">
                  <a:pos x="22" y="205"/>
                </a:cxn>
                <a:cxn ang="0">
                  <a:pos x="24" y="198"/>
                </a:cxn>
                <a:cxn ang="0">
                  <a:pos x="25" y="191"/>
                </a:cxn>
                <a:cxn ang="0">
                  <a:pos x="29" y="184"/>
                </a:cxn>
                <a:cxn ang="0">
                  <a:pos x="29" y="184"/>
                </a:cxn>
                <a:cxn ang="0">
                  <a:pos x="44" y="150"/>
                </a:cxn>
                <a:cxn ang="0">
                  <a:pos x="44" y="150"/>
                </a:cxn>
                <a:cxn ang="0">
                  <a:pos x="51" y="133"/>
                </a:cxn>
                <a:cxn ang="0">
                  <a:pos x="56" y="116"/>
                </a:cxn>
                <a:cxn ang="0">
                  <a:pos x="61" y="97"/>
                </a:cxn>
                <a:cxn ang="0">
                  <a:pos x="63" y="78"/>
                </a:cxn>
                <a:cxn ang="0">
                  <a:pos x="67" y="41"/>
                </a:cxn>
                <a:cxn ang="0">
                  <a:pos x="71" y="4"/>
                </a:cxn>
                <a:cxn ang="0">
                  <a:pos x="71" y="4"/>
                </a:cxn>
                <a:cxn ang="0">
                  <a:pos x="71" y="2"/>
                </a:cxn>
                <a:cxn ang="0">
                  <a:pos x="70" y="1"/>
                </a:cxn>
                <a:cxn ang="0">
                  <a:pos x="69" y="0"/>
                </a:cxn>
                <a:cxn ang="0">
                  <a:pos x="67" y="0"/>
                </a:cxn>
                <a:cxn ang="0">
                  <a:pos x="64" y="1"/>
                </a:cxn>
                <a:cxn ang="0">
                  <a:pos x="63" y="2"/>
                </a:cxn>
                <a:cxn ang="0">
                  <a:pos x="62" y="4"/>
                </a:cxn>
                <a:cxn ang="0">
                  <a:pos x="62" y="4"/>
                </a:cxn>
              </a:cxnLst>
              <a:rect l="0" t="0" r="r" b="b"/>
              <a:pathLst>
                <a:path w="71" h="232">
                  <a:moveTo>
                    <a:pt x="62" y="4"/>
                  </a:moveTo>
                  <a:lnTo>
                    <a:pt x="62" y="4"/>
                  </a:lnTo>
                  <a:lnTo>
                    <a:pt x="59" y="36"/>
                  </a:lnTo>
                  <a:lnTo>
                    <a:pt x="55" y="69"/>
                  </a:lnTo>
                  <a:lnTo>
                    <a:pt x="53" y="86"/>
                  </a:lnTo>
                  <a:lnTo>
                    <a:pt x="50" y="101"/>
                  </a:lnTo>
                  <a:lnTo>
                    <a:pt x="47" y="117"/>
                  </a:lnTo>
                  <a:lnTo>
                    <a:pt x="42" y="132"/>
                  </a:lnTo>
                  <a:lnTo>
                    <a:pt x="42" y="132"/>
                  </a:lnTo>
                  <a:lnTo>
                    <a:pt x="36" y="145"/>
                  </a:lnTo>
                  <a:lnTo>
                    <a:pt x="30" y="159"/>
                  </a:lnTo>
                  <a:lnTo>
                    <a:pt x="17" y="185"/>
                  </a:lnTo>
                  <a:lnTo>
                    <a:pt x="17" y="185"/>
                  </a:lnTo>
                  <a:lnTo>
                    <a:pt x="16" y="189"/>
                  </a:lnTo>
                  <a:lnTo>
                    <a:pt x="15" y="194"/>
                  </a:lnTo>
                  <a:lnTo>
                    <a:pt x="13" y="206"/>
                  </a:lnTo>
                  <a:lnTo>
                    <a:pt x="12" y="212"/>
                  </a:lnTo>
                  <a:lnTo>
                    <a:pt x="10" y="217"/>
                  </a:lnTo>
                  <a:lnTo>
                    <a:pt x="7" y="221"/>
                  </a:lnTo>
                  <a:lnTo>
                    <a:pt x="4" y="223"/>
                  </a:lnTo>
                  <a:lnTo>
                    <a:pt x="4" y="223"/>
                  </a:lnTo>
                  <a:lnTo>
                    <a:pt x="2" y="224"/>
                  </a:lnTo>
                  <a:lnTo>
                    <a:pt x="1" y="225"/>
                  </a:lnTo>
                  <a:lnTo>
                    <a:pt x="0" y="227"/>
                  </a:lnTo>
                  <a:lnTo>
                    <a:pt x="1" y="228"/>
                  </a:lnTo>
                  <a:lnTo>
                    <a:pt x="1" y="230"/>
                  </a:lnTo>
                  <a:lnTo>
                    <a:pt x="2" y="231"/>
                  </a:lnTo>
                  <a:lnTo>
                    <a:pt x="4" y="232"/>
                  </a:lnTo>
                  <a:lnTo>
                    <a:pt x="6" y="232"/>
                  </a:lnTo>
                  <a:lnTo>
                    <a:pt x="6" y="232"/>
                  </a:lnTo>
                  <a:lnTo>
                    <a:pt x="9" y="230"/>
                  </a:lnTo>
                  <a:lnTo>
                    <a:pt x="12" y="229"/>
                  </a:lnTo>
                  <a:lnTo>
                    <a:pt x="15" y="225"/>
                  </a:lnTo>
                  <a:lnTo>
                    <a:pt x="18" y="219"/>
                  </a:lnTo>
                  <a:lnTo>
                    <a:pt x="20" y="213"/>
                  </a:lnTo>
                  <a:lnTo>
                    <a:pt x="20" y="213"/>
                  </a:lnTo>
                  <a:lnTo>
                    <a:pt x="22" y="205"/>
                  </a:lnTo>
                  <a:lnTo>
                    <a:pt x="24" y="198"/>
                  </a:lnTo>
                  <a:lnTo>
                    <a:pt x="25" y="191"/>
                  </a:lnTo>
                  <a:lnTo>
                    <a:pt x="29" y="184"/>
                  </a:lnTo>
                  <a:lnTo>
                    <a:pt x="29" y="184"/>
                  </a:lnTo>
                  <a:lnTo>
                    <a:pt x="44" y="150"/>
                  </a:lnTo>
                  <a:lnTo>
                    <a:pt x="44" y="150"/>
                  </a:lnTo>
                  <a:lnTo>
                    <a:pt x="51" y="133"/>
                  </a:lnTo>
                  <a:lnTo>
                    <a:pt x="56" y="116"/>
                  </a:lnTo>
                  <a:lnTo>
                    <a:pt x="61" y="97"/>
                  </a:lnTo>
                  <a:lnTo>
                    <a:pt x="63" y="78"/>
                  </a:lnTo>
                  <a:lnTo>
                    <a:pt x="67" y="41"/>
                  </a:lnTo>
                  <a:lnTo>
                    <a:pt x="71" y="4"/>
                  </a:lnTo>
                  <a:lnTo>
                    <a:pt x="71" y="4"/>
                  </a:lnTo>
                  <a:lnTo>
                    <a:pt x="71" y="2"/>
                  </a:lnTo>
                  <a:lnTo>
                    <a:pt x="70" y="1"/>
                  </a:lnTo>
                  <a:lnTo>
                    <a:pt x="69" y="0"/>
                  </a:lnTo>
                  <a:lnTo>
                    <a:pt x="67" y="0"/>
                  </a:lnTo>
                  <a:lnTo>
                    <a:pt x="64" y="1"/>
                  </a:lnTo>
                  <a:lnTo>
                    <a:pt x="63" y="2"/>
                  </a:lnTo>
                  <a:lnTo>
                    <a:pt x="62" y="4"/>
                  </a:lnTo>
                  <a:lnTo>
                    <a:pt x="62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1" name="Freeform 737"/>
            <p:cNvSpPr>
              <a:spLocks noEditPoints="1"/>
            </p:cNvSpPr>
            <p:nvPr/>
          </p:nvSpPr>
          <p:spPr bwMode="auto">
            <a:xfrm>
              <a:off x="5284788" y="4124325"/>
              <a:ext cx="636588" cy="654050"/>
            </a:xfrm>
            <a:custGeom>
              <a:avLst/>
              <a:gdLst/>
              <a:ahLst/>
              <a:cxnLst>
                <a:cxn ang="0">
                  <a:pos x="758" y="1226"/>
                </a:cxn>
                <a:cxn ang="0">
                  <a:pos x="680" y="1170"/>
                </a:cxn>
                <a:cxn ang="0">
                  <a:pos x="470" y="963"/>
                </a:cxn>
                <a:cxn ang="0">
                  <a:pos x="211" y="691"/>
                </a:cxn>
                <a:cxn ang="0">
                  <a:pos x="48" y="528"/>
                </a:cxn>
                <a:cxn ang="0">
                  <a:pos x="0" y="453"/>
                </a:cxn>
                <a:cxn ang="0">
                  <a:pos x="29" y="394"/>
                </a:cxn>
                <a:cxn ang="0">
                  <a:pos x="72" y="374"/>
                </a:cxn>
                <a:cxn ang="0">
                  <a:pos x="164" y="413"/>
                </a:cxn>
                <a:cxn ang="0">
                  <a:pos x="255" y="461"/>
                </a:cxn>
                <a:cxn ang="0">
                  <a:pos x="308" y="497"/>
                </a:cxn>
                <a:cxn ang="0">
                  <a:pos x="631" y="168"/>
                </a:cxn>
                <a:cxn ang="0">
                  <a:pos x="619" y="78"/>
                </a:cxn>
                <a:cxn ang="0">
                  <a:pos x="679" y="7"/>
                </a:cxn>
                <a:cxn ang="0">
                  <a:pos x="745" y="4"/>
                </a:cxn>
                <a:cxn ang="0">
                  <a:pos x="863" y="85"/>
                </a:cxn>
                <a:cxn ang="0">
                  <a:pos x="1020" y="246"/>
                </a:cxn>
                <a:cxn ang="0">
                  <a:pos x="1174" y="417"/>
                </a:cxn>
                <a:cxn ang="0">
                  <a:pos x="1203" y="504"/>
                </a:cxn>
                <a:cxn ang="0">
                  <a:pos x="1174" y="569"/>
                </a:cxn>
                <a:cxn ang="0">
                  <a:pos x="1108" y="602"/>
                </a:cxn>
                <a:cxn ang="0">
                  <a:pos x="1042" y="592"/>
                </a:cxn>
                <a:cxn ang="0">
                  <a:pos x="836" y="812"/>
                </a:cxn>
                <a:cxn ang="0">
                  <a:pos x="742" y="946"/>
                </a:cxn>
                <a:cxn ang="0">
                  <a:pos x="805" y="1026"/>
                </a:cxn>
                <a:cxn ang="0">
                  <a:pos x="848" y="1140"/>
                </a:cxn>
                <a:cxn ang="0">
                  <a:pos x="846" y="1212"/>
                </a:cxn>
                <a:cxn ang="0">
                  <a:pos x="807" y="1236"/>
                </a:cxn>
                <a:cxn ang="0">
                  <a:pos x="55" y="431"/>
                </a:cxn>
                <a:cxn ang="0">
                  <a:pos x="48" y="453"/>
                </a:cxn>
                <a:cxn ang="0">
                  <a:pos x="200" y="613"/>
                </a:cxn>
                <a:cxn ang="0">
                  <a:pos x="478" y="907"/>
                </a:cxn>
                <a:cxn ang="0">
                  <a:pos x="666" y="1093"/>
                </a:cxn>
                <a:cxn ang="0">
                  <a:pos x="780" y="1186"/>
                </a:cxn>
                <a:cxn ang="0">
                  <a:pos x="805" y="1181"/>
                </a:cxn>
                <a:cxn ang="0">
                  <a:pos x="795" y="1129"/>
                </a:cxn>
                <a:cxn ang="0">
                  <a:pos x="725" y="996"/>
                </a:cxn>
                <a:cxn ang="0">
                  <a:pos x="690" y="931"/>
                </a:cxn>
                <a:cxn ang="0">
                  <a:pos x="687" y="904"/>
                </a:cxn>
                <a:cxn ang="0">
                  <a:pos x="816" y="768"/>
                </a:cxn>
                <a:cxn ang="0">
                  <a:pos x="1010" y="557"/>
                </a:cxn>
                <a:cxn ang="0">
                  <a:pos x="1025" y="536"/>
                </a:cxn>
                <a:cxn ang="0">
                  <a:pos x="1050" y="540"/>
                </a:cxn>
                <a:cxn ang="0">
                  <a:pos x="1110" y="559"/>
                </a:cxn>
                <a:cxn ang="0">
                  <a:pos x="1143" y="535"/>
                </a:cxn>
                <a:cxn ang="0">
                  <a:pos x="1158" y="486"/>
                </a:cxn>
                <a:cxn ang="0">
                  <a:pos x="1111" y="411"/>
                </a:cxn>
                <a:cxn ang="0">
                  <a:pos x="996" y="286"/>
                </a:cxn>
                <a:cxn ang="0">
                  <a:pos x="822" y="108"/>
                </a:cxn>
                <a:cxn ang="0">
                  <a:pos x="747" y="50"/>
                </a:cxn>
                <a:cxn ang="0">
                  <a:pos x="688" y="57"/>
                </a:cxn>
                <a:cxn ang="0">
                  <a:pos x="658" y="111"/>
                </a:cxn>
                <a:cxn ang="0">
                  <a:pos x="679" y="159"/>
                </a:cxn>
                <a:cxn ang="0">
                  <a:pos x="674" y="184"/>
                </a:cxn>
                <a:cxn ang="0">
                  <a:pos x="425" y="444"/>
                </a:cxn>
                <a:cxn ang="0">
                  <a:pos x="324" y="533"/>
                </a:cxn>
                <a:cxn ang="0">
                  <a:pos x="301" y="542"/>
                </a:cxn>
                <a:cxn ang="0">
                  <a:pos x="235" y="502"/>
                </a:cxn>
                <a:cxn ang="0">
                  <a:pos x="170" y="470"/>
                </a:cxn>
                <a:cxn ang="0">
                  <a:pos x="116" y="434"/>
                </a:cxn>
              </a:cxnLst>
              <a:rect l="0" t="0" r="r" b="b"/>
              <a:pathLst>
                <a:path w="1204" h="1236">
                  <a:moveTo>
                    <a:pt x="799" y="1236"/>
                  </a:moveTo>
                  <a:lnTo>
                    <a:pt x="799" y="1236"/>
                  </a:lnTo>
                  <a:lnTo>
                    <a:pt x="792" y="1236"/>
                  </a:lnTo>
                  <a:lnTo>
                    <a:pt x="784" y="1235"/>
                  </a:lnTo>
                  <a:lnTo>
                    <a:pt x="777" y="1233"/>
                  </a:lnTo>
                  <a:lnTo>
                    <a:pt x="769" y="1231"/>
                  </a:lnTo>
                  <a:lnTo>
                    <a:pt x="769" y="1231"/>
                  </a:lnTo>
                  <a:lnTo>
                    <a:pt x="758" y="1226"/>
                  </a:lnTo>
                  <a:lnTo>
                    <a:pt x="747" y="1220"/>
                  </a:lnTo>
                  <a:lnTo>
                    <a:pt x="735" y="1214"/>
                  </a:lnTo>
                  <a:lnTo>
                    <a:pt x="724" y="1207"/>
                  </a:lnTo>
                  <a:lnTo>
                    <a:pt x="713" y="1199"/>
                  </a:lnTo>
                  <a:lnTo>
                    <a:pt x="701" y="1191"/>
                  </a:lnTo>
                  <a:lnTo>
                    <a:pt x="691" y="1180"/>
                  </a:lnTo>
                  <a:lnTo>
                    <a:pt x="680" y="1170"/>
                  </a:lnTo>
                  <a:lnTo>
                    <a:pt x="680" y="1170"/>
                  </a:lnTo>
                  <a:lnTo>
                    <a:pt x="656" y="1147"/>
                  </a:lnTo>
                  <a:lnTo>
                    <a:pt x="631" y="1124"/>
                  </a:lnTo>
                  <a:lnTo>
                    <a:pt x="631" y="1124"/>
                  </a:lnTo>
                  <a:lnTo>
                    <a:pt x="606" y="1103"/>
                  </a:lnTo>
                  <a:lnTo>
                    <a:pt x="582" y="1080"/>
                  </a:lnTo>
                  <a:lnTo>
                    <a:pt x="582" y="1080"/>
                  </a:lnTo>
                  <a:lnTo>
                    <a:pt x="526" y="1022"/>
                  </a:lnTo>
                  <a:lnTo>
                    <a:pt x="470" y="963"/>
                  </a:lnTo>
                  <a:lnTo>
                    <a:pt x="470" y="963"/>
                  </a:lnTo>
                  <a:lnTo>
                    <a:pt x="422" y="915"/>
                  </a:lnTo>
                  <a:lnTo>
                    <a:pt x="375" y="865"/>
                  </a:lnTo>
                  <a:lnTo>
                    <a:pt x="375" y="865"/>
                  </a:lnTo>
                  <a:lnTo>
                    <a:pt x="321" y="809"/>
                  </a:lnTo>
                  <a:lnTo>
                    <a:pt x="268" y="752"/>
                  </a:lnTo>
                  <a:lnTo>
                    <a:pt x="268" y="752"/>
                  </a:lnTo>
                  <a:lnTo>
                    <a:pt x="211" y="691"/>
                  </a:lnTo>
                  <a:lnTo>
                    <a:pt x="182" y="660"/>
                  </a:lnTo>
                  <a:lnTo>
                    <a:pt x="152" y="629"/>
                  </a:lnTo>
                  <a:lnTo>
                    <a:pt x="152" y="629"/>
                  </a:lnTo>
                  <a:lnTo>
                    <a:pt x="108" y="587"/>
                  </a:lnTo>
                  <a:lnTo>
                    <a:pt x="108" y="587"/>
                  </a:lnTo>
                  <a:lnTo>
                    <a:pt x="77" y="558"/>
                  </a:lnTo>
                  <a:lnTo>
                    <a:pt x="48" y="528"/>
                  </a:lnTo>
                  <a:lnTo>
                    <a:pt x="48" y="528"/>
                  </a:lnTo>
                  <a:lnTo>
                    <a:pt x="33" y="511"/>
                  </a:lnTo>
                  <a:lnTo>
                    <a:pt x="26" y="503"/>
                  </a:lnTo>
                  <a:lnTo>
                    <a:pt x="18" y="493"/>
                  </a:lnTo>
                  <a:lnTo>
                    <a:pt x="12" y="483"/>
                  </a:lnTo>
                  <a:lnTo>
                    <a:pt x="7" y="474"/>
                  </a:lnTo>
                  <a:lnTo>
                    <a:pt x="3" y="463"/>
                  </a:lnTo>
                  <a:lnTo>
                    <a:pt x="0" y="453"/>
                  </a:lnTo>
                  <a:lnTo>
                    <a:pt x="0" y="453"/>
                  </a:lnTo>
                  <a:lnTo>
                    <a:pt x="0" y="448"/>
                  </a:lnTo>
                  <a:lnTo>
                    <a:pt x="0" y="443"/>
                  </a:lnTo>
                  <a:lnTo>
                    <a:pt x="1" y="437"/>
                  </a:lnTo>
                  <a:lnTo>
                    <a:pt x="2" y="432"/>
                  </a:lnTo>
                  <a:lnTo>
                    <a:pt x="6" y="422"/>
                  </a:lnTo>
                  <a:lnTo>
                    <a:pt x="13" y="412"/>
                  </a:lnTo>
                  <a:lnTo>
                    <a:pt x="21" y="402"/>
                  </a:lnTo>
                  <a:lnTo>
                    <a:pt x="29" y="394"/>
                  </a:lnTo>
                  <a:lnTo>
                    <a:pt x="38" y="387"/>
                  </a:lnTo>
                  <a:lnTo>
                    <a:pt x="47" y="382"/>
                  </a:lnTo>
                  <a:lnTo>
                    <a:pt x="47" y="382"/>
                  </a:lnTo>
                  <a:lnTo>
                    <a:pt x="53" y="379"/>
                  </a:lnTo>
                  <a:lnTo>
                    <a:pt x="59" y="377"/>
                  </a:lnTo>
                  <a:lnTo>
                    <a:pt x="65" y="376"/>
                  </a:lnTo>
                  <a:lnTo>
                    <a:pt x="72" y="374"/>
                  </a:lnTo>
                  <a:lnTo>
                    <a:pt x="72" y="374"/>
                  </a:lnTo>
                  <a:lnTo>
                    <a:pt x="83" y="376"/>
                  </a:lnTo>
                  <a:lnTo>
                    <a:pt x="95" y="378"/>
                  </a:lnTo>
                  <a:lnTo>
                    <a:pt x="106" y="382"/>
                  </a:lnTo>
                  <a:lnTo>
                    <a:pt x="120" y="387"/>
                  </a:lnTo>
                  <a:lnTo>
                    <a:pt x="120" y="387"/>
                  </a:lnTo>
                  <a:lnTo>
                    <a:pt x="131" y="392"/>
                  </a:lnTo>
                  <a:lnTo>
                    <a:pt x="142" y="399"/>
                  </a:lnTo>
                  <a:lnTo>
                    <a:pt x="164" y="413"/>
                  </a:lnTo>
                  <a:lnTo>
                    <a:pt x="164" y="413"/>
                  </a:lnTo>
                  <a:lnTo>
                    <a:pt x="191" y="429"/>
                  </a:lnTo>
                  <a:lnTo>
                    <a:pt x="205" y="436"/>
                  </a:lnTo>
                  <a:lnTo>
                    <a:pt x="219" y="443"/>
                  </a:lnTo>
                  <a:lnTo>
                    <a:pt x="219" y="443"/>
                  </a:lnTo>
                  <a:lnTo>
                    <a:pt x="228" y="447"/>
                  </a:lnTo>
                  <a:lnTo>
                    <a:pt x="237" y="451"/>
                  </a:lnTo>
                  <a:lnTo>
                    <a:pt x="255" y="461"/>
                  </a:lnTo>
                  <a:lnTo>
                    <a:pt x="255" y="461"/>
                  </a:lnTo>
                  <a:lnTo>
                    <a:pt x="275" y="472"/>
                  </a:lnTo>
                  <a:lnTo>
                    <a:pt x="275" y="472"/>
                  </a:lnTo>
                  <a:lnTo>
                    <a:pt x="283" y="478"/>
                  </a:lnTo>
                  <a:lnTo>
                    <a:pt x="292" y="485"/>
                  </a:lnTo>
                  <a:lnTo>
                    <a:pt x="292" y="485"/>
                  </a:lnTo>
                  <a:lnTo>
                    <a:pt x="305" y="494"/>
                  </a:lnTo>
                  <a:lnTo>
                    <a:pt x="308" y="497"/>
                  </a:lnTo>
                  <a:lnTo>
                    <a:pt x="312" y="494"/>
                  </a:lnTo>
                  <a:lnTo>
                    <a:pt x="312" y="494"/>
                  </a:lnTo>
                  <a:lnTo>
                    <a:pt x="393" y="412"/>
                  </a:lnTo>
                  <a:lnTo>
                    <a:pt x="474" y="328"/>
                  </a:lnTo>
                  <a:lnTo>
                    <a:pt x="474" y="328"/>
                  </a:lnTo>
                  <a:lnTo>
                    <a:pt x="550" y="249"/>
                  </a:lnTo>
                  <a:lnTo>
                    <a:pt x="628" y="171"/>
                  </a:lnTo>
                  <a:lnTo>
                    <a:pt x="631" y="168"/>
                  </a:lnTo>
                  <a:lnTo>
                    <a:pt x="629" y="164"/>
                  </a:lnTo>
                  <a:lnTo>
                    <a:pt x="629" y="164"/>
                  </a:lnTo>
                  <a:lnTo>
                    <a:pt x="623" y="151"/>
                  </a:lnTo>
                  <a:lnTo>
                    <a:pt x="618" y="137"/>
                  </a:lnTo>
                  <a:lnTo>
                    <a:pt x="615" y="122"/>
                  </a:lnTo>
                  <a:lnTo>
                    <a:pt x="614" y="108"/>
                  </a:lnTo>
                  <a:lnTo>
                    <a:pt x="615" y="92"/>
                  </a:lnTo>
                  <a:lnTo>
                    <a:pt x="619" y="78"/>
                  </a:lnTo>
                  <a:lnTo>
                    <a:pt x="624" y="64"/>
                  </a:lnTo>
                  <a:lnTo>
                    <a:pt x="630" y="50"/>
                  </a:lnTo>
                  <a:lnTo>
                    <a:pt x="630" y="50"/>
                  </a:lnTo>
                  <a:lnTo>
                    <a:pt x="638" y="39"/>
                  </a:lnTo>
                  <a:lnTo>
                    <a:pt x="646" y="28"/>
                  </a:lnTo>
                  <a:lnTo>
                    <a:pt x="656" y="20"/>
                  </a:lnTo>
                  <a:lnTo>
                    <a:pt x="667" y="13"/>
                  </a:lnTo>
                  <a:lnTo>
                    <a:pt x="679" y="7"/>
                  </a:lnTo>
                  <a:lnTo>
                    <a:pt x="690" y="3"/>
                  </a:lnTo>
                  <a:lnTo>
                    <a:pt x="703" y="1"/>
                  </a:lnTo>
                  <a:lnTo>
                    <a:pt x="716" y="0"/>
                  </a:lnTo>
                  <a:lnTo>
                    <a:pt x="716" y="0"/>
                  </a:lnTo>
                  <a:lnTo>
                    <a:pt x="725" y="1"/>
                  </a:lnTo>
                  <a:lnTo>
                    <a:pt x="734" y="2"/>
                  </a:lnTo>
                  <a:lnTo>
                    <a:pt x="734" y="2"/>
                  </a:lnTo>
                  <a:lnTo>
                    <a:pt x="745" y="4"/>
                  </a:lnTo>
                  <a:lnTo>
                    <a:pt x="754" y="6"/>
                  </a:lnTo>
                  <a:lnTo>
                    <a:pt x="763" y="9"/>
                  </a:lnTo>
                  <a:lnTo>
                    <a:pt x="773" y="13"/>
                  </a:lnTo>
                  <a:lnTo>
                    <a:pt x="789" y="21"/>
                  </a:lnTo>
                  <a:lnTo>
                    <a:pt x="806" y="33"/>
                  </a:lnTo>
                  <a:lnTo>
                    <a:pt x="820" y="44"/>
                  </a:lnTo>
                  <a:lnTo>
                    <a:pt x="834" y="57"/>
                  </a:lnTo>
                  <a:lnTo>
                    <a:pt x="863" y="85"/>
                  </a:lnTo>
                  <a:lnTo>
                    <a:pt x="865" y="87"/>
                  </a:lnTo>
                  <a:lnTo>
                    <a:pt x="865" y="87"/>
                  </a:lnTo>
                  <a:lnTo>
                    <a:pt x="903" y="125"/>
                  </a:lnTo>
                  <a:lnTo>
                    <a:pt x="939" y="163"/>
                  </a:lnTo>
                  <a:lnTo>
                    <a:pt x="939" y="163"/>
                  </a:lnTo>
                  <a:lnTo>
                    <a:pt x="976" y="201"/>
                  </a:lnTo>
                  <a:lnTo>
                    <a:pt x="1013" y="239"/>
                  </a:lnTo>
                  <a:lnTo>
                    <a:pt x="1020" y="246"/>
                  </a:lnTo>
                  <a:lnTo>
                    <a:pt x="1020" y="246"/>
                  </a:lnTo>
                  <a:lnTo>
                    <a:pt x="1053" y="279"/>
                  </a:lnTo>
                  <a:lnTo>
                    <a:pt x="1085" y="313"/>
                  </a:lnTo>
                  <a:lnTo>
                    <a:pt x="1117" y="348"/>
                  </a:lnTo>
                  <a:lnTo>
                    <a:pt x="1147" y="383"/>
                  </a:lnTo>
                  <a:lnTo>
                    <a:pt x="1155" y="391"/>
                  </a:lnTo>
                  <a:lnTo>
                    <a:pt x="1155" y="391"/>
                  </a:lnTo>
                  <a:lnTo>
                    <a:pt x="1174" y="417"/>
                  </a:lnTo>
                  <a:lnTo>
                    <a:pt x="1184" y="429"/>
                  </a:lnTo>
                  <a:lnTo>
                    <a:pt x="1192" y="443"/>
                  </a:lnTo>
                  <a:lnTo>
                    <a:pt x="1198" y="457"/>
                  </a:lnTo>
                  <a:lnTo>
                    <a:pt x="1202" y="472"/>
                  </a:lnTo>
                  <a:lnTo>
                    <a:pt x="1203" y="479"/>
                  </a:lnTo>
                  <a:lnTo>
                    <a:pt x="1204" y="487"/>
                  </a:lnTo>
                  <a:lnTo>
                    <a:pt x="1203" y="495"/>
                  </a:lnTo>
                  <a:lnTo>
                    <a:pt x="1203" y="504"/>
                  </a:lnTo>
                  <a:lnTo>
                    <a:pt x="1203" y="504"/>
                  </a:lnTo>
                  <a:lnTo>
                    <a:pt x="1201" y="514"/>
                  </a:lnTo>
                  <a:lnTo>
                    <a:pt x="1198" y="524"/>
                  </a:lnTo>
                  <a:lnTo>
                    <a:pt x="1195" y="535"/>
                  </a:lnTo>
                  <a:lnTo>
                    <a:pt x="1191" y="544"/>
                  </a:lnTo>
                  <a:lnTo>
                    <a:pt x="1186" y="552"/>
                  </a:lnTo>
                  <a:lnTo>
                    <a:pt x="1181" y="560"/>
                  </a:lnTo>
                  <a:lnTo>
                    <a:pt x="1174" y="569"/>
                  </a:lnTo>
                  <a:lnTo>
                    <a:pt x="1167" y="575"/>
                  </a:lnTo>
                  <a:lnTo>
                    <a:pt x="1160" y="581"/>
                  </a:lnTo>
                  <a:lnTo>
                    <a:pt x="1153" y="586"/>
                  </a:lnTo>
                  <a:lnTo>
                    <a:pt x="1144" y="591"/>
                  </a:lnTo>
                  <a:lnTo>
                    <a:pt x="1136" y="596"/>
                  </a:lnTo>
                  <a:lnTo>
                    <a:pt x="1127" y="599"/>
                  </a:lnTo>
                  <a:lnTo>
                    <a:pt x="1117" y="601"/>
                  </a:lnTo>
                  <a:lnTo>
                    <a:pt x="1108" y="602"/>
                  </a:lnTo>
                  <a:lnTo>
                    <a:pt x="1098" y="603"/>
                  </a:lnTo>
                  <a:lnTo>
                    <a:pt x="1098" y="603"/>
                  </a:lnTo>
                  <a:lnTo>
                    <a:pt x="1085" y="602"/>
                  </a:lnTo>
                  <a:lnTo>
                    <a:pt x="1073" y="600"/>
                  </a:lnTo>
                  <a:lnTo>
                    <a:pt x="1061" y="596"/>
                  </a:lnTo>
                  <a:lnTo>
                    <a:pt x="1048" y="591"/>
                  </a:lnTo>
                  <a:lnTo>
                    <a:pt x="1045" y="589"/>
                  </a:lnTo>
                  <a:lnTo>
                    <a:pt x="1042" y="592"/>
                  </a:lnTo>
                  <a:lnTo>
                    <a:pt x="1042" y="592"/>
                  </a:lnTo>
                  <a:lnTo>
                    <a:pt x="993" y="644"/>
                  </a:lnTo>
                  <a:lnTo>
                    <a:pt x="944" y="697"/>
                  </a:lnTo>
                  <a:lnTo>
                    <a:pt x="944" y="697"/>
                  </a:lnTo>
                  <a:lnTo>
                    <a:pt x="890" y="755"/>
                  </a:lnTo>
                  <a:lnTo>
                    <a:pt x="863" y="784"/>
                  </a:lnTo>
                  <a:lnTo>
                    <a:pt x="836" y="812"/>
                  </a:lnTo>
                  <a:lnTo>
                    <a:pt x="836" y="812"/>
                  </a:lnTo>
                  <a:lnTo>
                    <a:pt x="806" y="842"/>
                  </a:lnTo>
                  <a:lnTo>
                    <a:pt x="778" y="873"/>
                  </a:lnTo>
                  <a:lnTo>
                    <a:pt x="778" y="873"/>
                  </a:lnTo>
                  <a:lnTo>
                    <a:pt x="731" y="923"/>
                  </a:lnTo>
                  <a:lnTo>
                    <a:pt x="728" y="926"/>
                  </a:lnTo>
                  <a:lnTo>
                    <a:pt x="730" y="930"/>
                  </a:lnTo>
                  <a:lnTo>
                    <a:pt x="730" y="930"/>
                  </a:lnTo>
                  <a:lnTo>
                    <a:pt x="742" y="946"/>
                  </a:lnTo>
                  <a:lnTo>
                    <a:pt x="742" y="946"/>
                  </a:lnTo>
                  <a:lnTo>
                    <a:pt x="754" y="962"/>
                  </a:lnTo>
                  <a:lnTo>
                    <a:pt x="767" y="979"/>
                  </a:lnTo>
                  <a:lnTo>
                    <a:pt x="771" y="983"/>
                  </a:lnTo>
                  <a:lnTo>
                    <a:pt x="771" y="983"/>
                  </a:lnTo>
                  <a:lnTo>
                    <a:pt x="790" y="1004"/>
                  </a:lnTo>
                  <a:lnTo>
                    <a:pt x="798" y="1015"/>
                  </a:lnTo>
                  <a:lnTo>
                    <a:pt x="805" y="1026"/>
                  </a:lnTo>
                  <a:lnTo>
                    <a:pt x="805" y="1026"/>
                  </a:lnTo>
                  <a:lnTo>
                    <a:pt x="811" y="1041"/>
                  </a:lnTo>
                  <a:lnTo>
                    <a:pt x="817" y="1056"/>
                  </a:lnTo>
                  <a:lnTo>
                    <a:pt x="828" y="1087"/>
                  </a:lnTo>
                  <a:lnTo>
                    <a:pt x="828" y="1087"/>
                  </a:lnTo>
                  <a:lnTo>
                    <a:pt x="838" y="1114"/>
                  </a:lnTo>
                  <a:lnTo>
                    <a:pt x="848" y="1140"/>
                  </a:lnTo>
                  <a:lnTo>
                    <a:pt x="848" y="1140"/>
                  </a:lnTo>
                  <a:lnTo>
                    <a:pt x="851" y="1150"/>
                  </a:lnTo>
                  <a:lnTo>
                    <a:pt x="854" y="1160"/>
                  </a:lnTo>
                  <a:lnTo>
                    <a:pt x="855" y="1169"/>
                  </a:lnTo>
                  <a:lnTo>
                    <a:pt x="856" y="1178"/>
                  </a:lnTo>
                  <a:lnTo>
                    <a:pt x="855" y="1187"/>
                  </a:lnTo>
                  <a:lnTo>
                    <a:pt x="853" y="1197"/>
                  </a:lnTo>
                  <a:lnTo>
                    <a:pt x="850" y="1204"/>
                  </a:lnTo>
                  <a:lnTo>
                    <a:pt x="846" y="1212"/>
                  </a:lnTo>
                  <a:lnTo>
                    <a:pt x="846" y="1212"/>
                  </a:lnTo>
                  <a:lnTo>
                    <a:pt x="842" y="1217"/>
                  </a:lnTo>
                  <a:lnTo>
                    <a:pt x="837" y="1223"/>
                  </a:lnTo>
                  <a:lnTo>
                    <a:pt x="831" y="1227"/>
                  </a:lnTo>
                  <a:lnTo>
                    <a:pt x="826" y="1230"/>
                  </a:lnTo>
                  <a:lnTo>
                    <a:pt x="820" y="1233"/>
                  </a:lnTo>
                  <a:lnTo>
                    <a:pt x="813" y="1235"/>
                  </a:lnTo>
                  <a:lnTo>
                    <a:pt x="807" y="1236"/>
                  </a:lnTo>
                  <a:lnTo>
                    <a:pt x="799" y="1236"/>
                  </a:lnTo>
                  <a:lnTo>
                    <a:pt x="799" y="1236"/>
                  </a:lnTo>
                  <a:close/>
                  <a:moveTo>
                    <a:pt x="86" y="424"/>
                  </a:moveTo>
                  <a:lnTo>
                    <a:pt x="86" y="424"/>
                  </a:lnTo>
                  <a:lnTo>
                    <a:pt x="76" y="424"/>
                  </a:lnTo>
                  <a:lnTo>
                    <a:pt x="65" y="427"/>
                  </a:lnTo>
                  <a:lnTo>
                    <a:pt x="60" y="429"/>
                  </a:lnTo>
                  <a:lnTo>
                    <a:pt x="55" y="431"/>
                  </a:lnTo>
                  <a:lnTo>
                    <a:pt x="50" y="434"/>
                  </a:lnTo>
                  <a:lnTo>
                    <a:pt x="47" y="439"/>
                  </a:lnTo>
                  <a:lnTo>
                    <a:pt x="47" y="439"/>
                  </a:lnTo>
                  <a:lnTo>
                    <a:pt x="46" y="442"/>
                  </a:lnTo>
                  <a:lnTo>
                    <a:pt x="45" y="446"/>
                  </a:lnTo>
                  <a:lnTo>
                    <a:pt x="46" y="449"/>
                  </a:lnTo>
                  <a:lnTo>
                    <a:pt x="48" y="453"/>
                  </a:lnTo>
                  <a:lnTo>
                    <a:pt x="48" y="453"/>
                  </a:lnTo>
                  <a:lnTo>
                    <a:pt x="60" y="471"/>
                  </a:lnTo>
                  <a:lnTo>
                    <a:pt x="73" y="487"/>
                  </a:lnTo>
                  <a:lnTo>
                    <a:pt x="88" y="503"/>
                  </a:lnTo>
                  <a:lnTo>
                    <a:pt x="104" y="519"/>
                  </a:lnTo>
                  <a:lnTo>
                    <a:pt x="104" y="519"/>
                  </a:lnTo>
                  <a:lnTo>
                    <a:pt x="129" y="542"/>
                  </a:lnTo>
                  <a:lnTo>
                    <a:pt x="153" y="566"/>
                  </a:lnTo>
                  <a:lnTo>
                    <a:pt x="200" y="613"/>
                  </a:lnTo>
                  <a:lnTo>
                    <a:pt x="247" y="662"/>
                  </a:lnTo>
                  <a:lnTo>
                    <a:pt x="291" y="710"/>
                  </a:lnTo>
                  <a:lnTo>
                    <a:pt x="291" y="710"/>
                  </a:lnTo>
                  <a:lnTo>
                    <a:pt x="349" y="772"/>
                  </a:lnTo>
                  <a:lnTo>
                    <a:pt x="407" y="833"/>
                  </a:lnTo>
                  <a:lnTo>
                    <a:pt x="407" y="833"/>
                  </a:lnTo>
                  <a:lnTo>
                    <a:pt x="443" y="870"/>
                  </a:lnTo>
                  <a:lnTo>
                    <a:pt x="478" y="907"/>
                  </a:lnTo>
                  <a:lnTo>
                    <a:pt x="478" y="907"/>
                  </a:lnTo>
                  <a:lnTo>
                    <a:pt x="518" y="950"/>
                  </a:lnTo>
                  <a:lnTo>
                    <a:pt x="560" y="992"/>
                  </a:lnTo>
                  <a:lnTo>
                    <a:pt x="560" y="992"/>
                  </a:lnTo>
                  <a:lnTo>
                    <a:pt x="595" y="1027"/>
                  </a:lnTo>
                  <a:lnTo>
                    <a:pt x="631" y="1060"/>
                  </a:lnTo>
                  <a:lnTo>
                    <a:pt x="631" y="1060"/>
                  </a:lnTo>
                  <a:lnTo>
                    <a:pt x="666" y="1093"/>
                  </a:lnTo>
                  <a:lnTo>
                    <a:pt x="701" y="1128"/>
                  </a:lnTo>
                  <a:lnTo>
                    <a:pt x="701" y="1128"/>
                  </a:lnTo>
                  <a:lnTo>
                    <a:pt x="717" y="1143"/>
                  </a:lnTo>
                  <a:lnTo>
                    <a:pt x="736" y="1161"/>
                  </a:lnTo>
                  <a:lnTo>
                    <a:pt x="748" y="1169"/>
                  </a:lnTo>
                  <a:lnTo>
                    <a:pt x="758" y="1176"/>
                  </a:lnTo>
                  <a:lnTo>
                    <a:pt x="769" y="1182"/>
                  </a:lnTo>
                  <a:lnTo>
                    <a:pt x="780" y="1186"/>
                  </a:lnTo>
                  <a:lnTo>
                    <a:pt x="780" y="1186"/>
                  </a:lnTo>
                  <a:lnTo>
                    <a:pt x="786" y="1187"/>
                  </a:lnTo>
                  <a:lnTo>
                    <a:pt x="791" y="1188"/>
                  </a:lnTo>
                  <a:lnTo>
                    <a:pt x="791" y="1188"/>
                  </a:lnTo>
                  <a:lnTo>
                    <a:pt x="796" y="1187"/>
                  </a:lnTo>
                  <a:lnTo>
                    <a:pt x="800" y="1186"/>
                  </a:lnTo>
                  <a:lnTo>
                    <a:pt x="802" y="1183"/>
                  </a:lnTo>
                  <a:lnTo>
                    <a:pt x="805" y="1181"/>
                  </a:lnTo>
                  <a:lnTo>
                    <a:pt x="805" y="1181"/>
                  </a:lnTo>
                  <a:lnTo>
                    <a:pt x="807" y="1177"/>
                  </a:lnTo>
                  <a:lnTo>
                    <a:pt x="808" y="1172"/>
                  </a:lnTo>
                  <a:lnTo>
                    <a:pt x="808" y="1166"/>
                  </a:lnTo>
                  <a:lnTo>
                    <a:pt x="807" y="1160"/>
                  </a:lnTo>
                  <a:lnTo>
                    <a:pt x="801" y="1145"/>
                  </a:lnTo>
                  <a:lnTo>
                    <a:pt x="795" y="1129"/>
                  </a:lnTo>
                  <a:lnTo>
                    <a:pt x="795" y="1129"/>
                  </a:lnTo>
                  <a:lnTo>
                    <a:pt x="791" y="1118"/>
                  </a:lnTo>
                  <a:lnTo>
                    <a:pt x="791" y="1118"/>
                  </a:lnTo>
                  <a:lnTo>
                    <a:pt x="783" y="1097"/>
                  </a:lnTo>
                  <a:lnTo>
                    <a:pt x="774" y="1076"/>
                  </a:lnTo>
                  <a:lnTo>
                    <a:pt x="763" y="1055"/>
                  </a:lnTo>
                  <a:lnTo>
                    <a:pt x="752" y="1036"/>
                  </a:lnTo>
                  <a:lnTo>
                    <a:pt x="738" y="1016"/>
                  </a:lnTo>
                  <a:lnTo>
                    <a:pt x="725" y="996"/>
                  </a:lnTo>
                  <a:lnTo>
                    <a:pt x="709" y="977"/>
                  </a:lnTo>
                  <a:lnTo>
                    <a:pt x="694" y="956"/>
                  </a:lnTo>
                  <a:lnTo>
                    <a:pt x="694" y="956"/>
                  </a:lnTo>
                  <a:lnTo>
                    <a:pt x="691" y="951"/>
                  </a:lnTo>
                  <a:lnTo>
                    <a:pt x="689" y="946"/>
                  </a:lnTo>
                  <a:lnTo>
                    <a:pt x="688" y="940"/>
                  </a:lnTo>
                  <a:lnTo>
                    <a:pt x="689" y="934"/>
                  </a:lnTo>
                  <a:lnTo>
                    <a:pt x="690" y="931"/>
                  </a:lnTo>
                  <a:lnTo>
                    <a:pt x="688" y="929"/>
                  </a:lnTo>
                  <a:lnTo>
                    <a:pt x="688" y="929"/>
                  </a:lnTo>
                  <a:lnTo>
                    <a:pt x="685" y="923"/>
                  </a:lnTo>
                  <a:lnTo>
                    <a:pt x="684" y="919"/>
                  </a:lnTo>
                  <a:lnTo>
                    <a:pt x="684" y="916"/>
                  </a:lnTo>
                  <a:lnTo>
                    <a:pt x="684" y="912"/>
                  </a:lnTo>
                  <a:lnTo>
                    <a:pt x="685" y="907"/>
                  </a:lnTo>
                  <a:lnTo>
                    <a:pt x="687" y="904"/>
                  </a:lnTo>
                  <a:lnTo>
                    <a:pt x="690" y="900"/>
                  </a:lnTo>
                  <a:lnTo>
                    <a:pt x="690" y="900"/>
                  </a:lnTo>
                  <a:lnTo>
                    <a:pt x="721" y="867"/>
                  </a:lnTo>
                  <a:lnTo>
                    <a:pt x="752" y="835"/>
                  </a:lnTo>
                  <a:lnTo>
                    <a:pt x="752" y="835"/>
                  </a:lnTo>
                  <a:lnTo>
                    <a:pt x="783" y="801"/>
                  </a:lnTo>
                  <a:lnTo>
                    <a:pt x="816" y="768"/>
                  </a:lnTo>
                  <a:lnTo>
                    <a:pt x="816" y="768"/>
                  </a:lnTo>
                  <a:lnTo>
                    <a:pt x="842" y="741"/>
                  </a:lnTo>
                  <a:lnTo>
                    <a:pt x="868" y="713"/>
                  </a:lnTo>
                  <a:lnTo>
                    <a:pt x="918" y="659"/>
                  </a:lnTo>
                  <a:lnTo>
                    <a:pt x="918" y="659"/>
                  </a:lnTo>
                  <a:lnTo>
                    <a:pt x="963" y="610"/>
                  </a:lnTo>
                  <a:lnTo>
                    <a:pt x="1008" y="562"/>
                  </a:lnTo>
                  <a:lnTo>
                    <a:pt x="1010" y="560"/>
                  </a:lnTo>
                  <a:lnTo>
                    <a:pt x="1010" y="557"/>
                  </a:lnTo>
                  <a:lnTo>
                    <a:pt x="1010" y="557"/>
                  </a:lnTo>
                  <a:lnTo>
                    <a:pt x="1010" y="554"/>
                  </a:lnTo>
                  <a:lnTo>
                    <a:pt x="1011" y="550"/>
                  </a:lnTo>
                  <a:lnTo>
                    <a:pt x="1013" y="546"/>
                  </a:lnTo>
                  <a:lnTo>
                    <a:pt x="1016" y="543"/>
                  </a:lnTo>
                  <a:lnTo>
                    <a:pt x="1016" y="543"/>
                  </a:lnTo>
                  <a:lnTo>
                    <a:pt x="1020" y="539"/>
                  </a:lnTo>
                  <a:lnTo>
                    <a:pt x="1025" y="536"/>
                  </a:lnTo>
                  <a:lnTo>
                    <a:pt x="1030" y="535"/>
                  </a:lnTo>
                  <a:lnTo>
                    <a:pt x="1035" y="534"/>
                  </a:lnTo>
                  <a:lnTo>
                    <a:pt x="1035" y="534"/>
                  </a:lnTo>
                  <a:lnTo>
                    <a:pt x="1039" y="535"/>
                  </a:lnTo>
                  <a:lnTo>
                    <a:pt x="1043" y="536"/>
                  </a:lnTo>
                  <a:lnTo>
                    <a:pt x="1046" y="537"/>
                  </a:lnTo>
                  <a:lnTo>
                    <a:pt x="1050" y="540"/>
                  </a:lnTo>
                  <a:lnTo>
                    <a:pt x="1050" y="540"/>
                  </a:lnTo>
                  <a:lnTo>
                    <a:pt x="1061" y="547"/>
                  </a:lnTo>
                  <a:lnTo>
                    <a:pt x="1074" y="554"/>
                  </a:lnTo>
                  <a:lnTo>
                    <a:pt x="1081" y="556"/>
                  </a:lnTo>
                  <a:lnTo>
                    <a:pt x="1089" y="558"/>
                  </a:lnTo>
                  <a:lnTo>
                    <a:pt x="1096" y="559"/>
                  </a:lnTo>
                  <a:lnTo>
                    <a:pt x="1103" y="560"/>
                  </a:lnTo>
                  <a:lnTo>
                    <a:pt x="1103" y="560"/>
                  </a:lnTo>
                  <a:lnTo>
                    <a:pt x="1110" y="559"/>
                  </a:lnTo>
                  <a:lnTo>
                    <a:pt x="1117" y="558"/>
                  </a:lnTo>
                  <a:lnTo>
                    <a:pt x="1117" y="558"/>
                  </a:lnTo>
                  <a:lnTo>
                    <a:pt x="1123" y="555"/>
                  </a:lnTo>
                  <a:lnTo>
                    <a:pt x="1128" y="551"/>
                  </a:lnTo>
                  <a:lnTo>
                    <a:pt x="1136" y="542"/>
                  </a:lnTo>
                  <a:lnTo>
                    <a:pt x="1136" y="542"/>
                  </a:lnTo>
                  <a:lnTo>
                    <a:pt x="1143" y="535"/>
                  </a:lnTo>
                  <a:lnTo>
                    <a:pt x="1143" y="535"/>
                  </a:lnTo>
                  <a:lnTo>
                    <a:pt x="1150" y="529"/>
                  </a:lnTo>
                  <a:lnTo>
                    <a:pt x="1154" y="523"/>
                  </a:lnTo>
                  <a:lnTo>
                    <a:pt x="1157" y="517"/>
                  </a:lnTo>
                  <a:lnTo>
                    <a:pt x="1159" y="511"/>
                  </a:lnTo>
                  <a:lnTo>
                    <a:pt x="1160" y="505"/>
                  </a:lnTo>
                  <a:lnTo>
                    <a:pt x="1160" y="498"/>
                  </a:lnTo>
                  <a:lnTo>
                    <a:pt x="1160" y="492"/>
                  </a:lnTo>
                  <a:lnTo>
                    <a:pt x="1158" y="486"/>
                  </a:lnTo>
                  <a:lnTo>
                    <a:pt x="1154" y="474"/>
                  </a:lnTo>
                  <a:lnTo>
                    <a:pt x="1147" y="462"/>
                  </a:lnTo>
                  <a:lnTo>
                    <a:pt x="1141" y="451"/>
                  </a:lnTo>
                  <a:lnTo>
                    <a:pt x="1134" y="441"/>
                  </a:lnTo>
                  <a:lnTo>
                    <a:pt x="1130" y="434"/>
                  </a:lnTo>
                  <a:lnTo>
                    <a:pt x="1130" y="434"/>
                  </a:lnTo>
                  <a:lnTo>
                    <a:pt x="1122" y="422"/>
                  </a:lnTo>
                  <a:lnTo>
                    <a:pt x="1111" y="411"/>
                  </a:lnTo>
                  <a:lnTo>
                    <a:pt x="1091" y="389"/>
                  </a:lnTo>
                  <a:lnTo>
                    <a:pt x="1091" y="389"/>
                  </a:lnTo>
                  <a:lnTo>
                    <a:pt x="1076" y="373"/>
                  </a:lnTo>
                  <a:lnTo>
                    <a:pt x="1063" y="357"/>
                  </a:lnTo>
                  <a:lnTo>
                    <a:pt x="1063" y="357"/>
                  </a:lnTo>
                  <a:lnTo>
                    <a:pt x="1046" y="338"/>
                  </a:lnTo>
                  <a:lnTo>
                    <a:pt x="1030" y="321"/>
                  </a:lnTo>
                  <a:lnTo>
                    <a:pt x="996" y="286"/>
                  </a:lnTo>
                  <a:lnTo>
                    <a:pt x="996" y="286"/>
                  </a:lnTo>
                  <a:lnTo>
                    <a:pt x="981" y="271"/>
                  </a:lnTo>
                  <a:lnTo>
                    <a:pt x="981" y="271"/>
                  </a:lnTo>
                  <a:lnTo>
                    <a:pt x="941" y="230"/>
                  </a:lnTo>
                  <a:lnTo>
                    <a:pt x="902" y="190"/>
                  </a:lnTo>
                  <a:lnTo>
                    <a:pt x="902" y="190"/>
                  </a:lnTo>
                  <a:lnTo>
                    <a:pt x="862" y="148"/>
                  </a:lnTo>
                  <a:lnTo>
                    <a:pt x="822" y="108"/>
                  </a:lnTo>
                  <a:lnTo>
                    <a:pt x="816" y="102"/>
                  </a:lnTo>
                  <a:lnTo>
                    <a:pt x="816" y="102"/>
                  </a:lnTo>
                  <a:lnTo>
                    <a:pt x="799" y="85"/>
                  </a:lnTo>
                  <a:lnTo>
                    <a:pt x="789" y="76"/>
                  </a:lnTo>
                  <a:lnTo>
                    <a:pt x="780" y="69"/>
                  </a:lnTo>
                  <a:lnTo>
                    <a:pt x="769" y="62"/>
                  </a:lnTo>
                  <a:lnTo>
                    <a:pt x="758" y="55"/>
                  </a:lnTo>
                  <a:lnTo>
                    <a:pt x="747" y="50"/>
                  </a:lnTo>
                  <a:lnTo>
                    <a:pt x="734" y="47"/>
                  </a:lnTo>
                  <a:lnTo>
                    <a:pt x="734" y="47"/>
                  </a:lnTo>
                  <a:lnTo>
                    <a:pt x="724" y="46"/>
                  </a:lnTo>
                  <a:lnTo>
                    <a:pt x="724" y="46"/>
                  </a:lnTo>
                  <a:lnTo>
                    <a:pt x="714" y="47"/>
                  </a:lnTo>
                  <a:lnTo>
                    <a:pt x="704" y="49"/>
                  </a:lnTo>
                  <a:lnTo>
                    <a:pt x="696" y="52"/>
                  </a:lnTo>
                  <a:lnTo>
                    <a:pt x="688" y="57"/>
                  </a:lnTo>
                  <a:lnTo>
                    <a:pt x="680" y="63"/>
                  </a:lnTo>
                  <a:lnTo>
                    <a:pt x="673" y="70"/>
                  </a:lnTo>
                  <a:lnTo>
                    <a:pt x="667" y="77"/>
                  </a:lnTo>
                  <a:lnTo>
                    <a:pt x="663" y="85"/>
                  </a:lnTo>
                  <a:lnTo>
                    <a:pt x="663" y="85"/>
                  </a:lnTo>
                  <a:lnTo>
                    <a:pt x="660" y="94"/>
                  </a:lnTo>
                  <a:lnTo>
                    <a:pt x="658" y="102"/>
                  </a:lnTo>
                  <a:lnTo>
                    <a:pt x="658" y="111"/>
                  </a:lnTo>
                  <a:lnTo>
                    <a:pt x="659" y="119"/>
                  </a:lnTo>
                  <a:lnTo>
                    <a:pt x="661" y="128"/>
                  </a:lnTo>
                  <a:lnTo>
                    <a:pt x="664" y="135"/>
                  </a:lnTo>
                  <a:lnTo>
                    <a:pt x="668" y="143"/>
                  </a:lnTo>
                  <a:lnTo>
                    <a:pt x="673" y="150"/>
                  </a:lnTo>
                  <a:lnTo>
                    <a:pt x="673" y="150"/>
                  </a:lnTo>
                  <a:lnTo>
                    <a:pt x="677" y="154"/>
                  </a:lnTo>
                  <a:lnTo>
                    <a:pt x="679" y="159"/>
                  </a:lnTo>
                  <a:lnTo>
                    <a:pt x="680" y="164"/>
                  </a:lnTo>
                  <a:lnTo>
                    <a:pt x="680" y="167"/>
                  </a:lnTo>
                  <a:lnTo>
                    <a:pt x="679" y="174"/>
                  </a:lnTo>
                  <a:lnTo>
                    <a:pt x="675" y="178"/>
                  </a:lnTo>
                  <a:lnTo>
                    <a:pt x="675" y="179"/>
                  </a:lnTo>
                  <a:lnTo>
                    <a:pt x="675" y="181"/>
                  </a:lnTo>
                  <a:lnTo>
                    <a:pt x="675" y="181"/>
                  </a:lnTo>
                  <a:lnTo>
                    <a:pt x="674" y="184"/>
                  </a:lnTo>
                  <a:lnTo>
                    <a:pt x="673" y="189"/>
                  </a:lnTo>
                  <a:lnTo>
                    <a:pt x="671" y="192"/>
                  </a:lnTo>
                  <a:lnTo>
                    <a:pt x="668" y="195"/>
                  </a:lnTo>
                  <a:lnTo>
                    <a:pt x="668" y="195"/>
                  </a:lnTo>
                  <a:lnTo>
                    <a:pt x="587" y="277"/>
                  </a:lnTo>
                  <a:lnTo>
                    <a:pt x="506" y="361"/>
                  </a:lnTo>
                  <a:lnTo>
                    <a:pt x="506" y="361"/>
                  </a:lnTo>
                  <a:lnTo>
                    <a:pt x="425" y="444"/>
                  </a:lnTo>
                  <a:lnTo>
                    <a:pt x="343" y="526"/>
                  </a:lnTo>
                  <a:lnTo>
                    <a:pt x="343" y="526"/>
                  </a:lnTo>
                  <a:lnTo>
                    <a:pt x="340" y="529"/>
                  </a:lnTo>
                  <a:lnTo>
                    <a:pt x="337" y="531"/>
                  </a:lnTo>
                  <a:lnTo>
                    <a:pt x="332" y="533"/>
                  </a:lnTo>
                  <a:lnTo>
                    <a:pt x="328" y="534"/>
                  </a:lnTo>
                  <a:lnTo>
                    <a:pt x="328" y="534"/>
                  </a:lnTo>
                  <a:lnTo>
                    <a:pt x="324" y="533"/>
                  </a:lnTo>
                  <a:lnTo>
                    <a:pt x="321" y="533"/>
                  </a:lnTo>
                  <a:lnTo>
                    <a:pt x="319" y="535"/>
                  </a:lnTo>
                  <a:lnTo>
                    <a:pt x="319" y="535"/>
                  </a:lnTo>
                  <a:lnTo>
                    <a:pt x="315" y="538"/>
                  </a:lnTo>
                  <a:lnTo>
                    <a:pt x="311" y="540"/>
                  </a:lnTo>
                  <a:lnTo>
                    <a:pt x="306" y="542"/>
                  </a:lnTo>
                  <a:lnTo>
                    <a:pt x="301" y="542"/>
                  </a:lnTo>
                  <a:lnTo>
                    <a:pt x="301" y="542"/>
                  </a:lnTo>
                  <a:lnTo>
                    <a:pt x="296" y="542"/>
                  </a:lnTo>
                  <a:lnTo>
                    <a:pt x="292" y="540"/>
                  </a:lnTo>
                  <a:lnTo>
                    <a:pt x="292" y="540"/>
                  </a:lnTo>
                  <a:lnTo>
                    <a:pt x="282" y="536"/>
                  </a:lnTo>
                  <a:lnTo>
                    <a:pt x="273" y="529"/>
                  </a:lnTo>
                  <a:lnTo>
                    <a:pt x="253" y="515"/>
                  </a:lnTo>
                  <a:lnTo>
                    <a:pt x="253" y="515"/>
                  </a:lnTo>
                  <a:lnTo>
                    <a:pt x="235" y="502"/>
                  </a:lnTo>
                  <a:lnTo>
                    <a:pt x="225" y="495"/>
                  </a:lnTo>
                  <a:lnTo>
                    <a:pt x="215" y="490"/>
                  </a:lnTo>
                  <a:lnTo>
                    <a:pt x="215" y="490"/>
                  </a:lnTo>
                  <a:lnTo>
                    <a:pt x="199" y="484"/>
                  </a:lnTo>
                  <a:lnTo>
                    <a:pt x="199" y="484"/>
                  </a:lnTo>
                  <a:lnTo>
                    <a:pt x="185" y="478"/>
                  </a:lnTo>
                  <a:lnTo>
                    <a:pt x="178" y="474"/>
                  </a:lnTo>
                  <a:lnTo>
                    <a:pt x="170" y="470"/>
                  </a:lnTo>
                  <a:lnTo>
                    <a:pt x="170" y="470"/>
                  </a:lnTo>
                  <a:lnTo>
                    <a:pt x="161" y="462"/>
                  </a:lnTo>
                  <a:lnTo>
                    <a:pt x="161" y="462"/>
                  </a:lnTo>
                  <a:lnTo>
                    <a:pt x="148" y="451"/>
                  </a:lnTo>
                  <a:lnTo>
                    <a:pt x="139" y="446"/>
                  </a:lnTo>
                  <a:lnTo>
                    <a:pt x="132" y="442"/>
                  </a:lnTo>
                  <a:lnTo>
                    <a:pt x="132" y="442"/>
                  </a:lnTo>
                  <a:lnTo>
                    <a:pt x="116" y="434"/>
                  </a:lnTo>
                  <a:lnTo>
                    <a:pt x="116" y="434"/>
                  </a:lnTo>
                  <a:lnTo>
                    <a:pt x="104" y="429"/>
                  </a:lnTo>
                  <a:lnTo>
                    <a:pt x="92" y="424"/>
                  </a:lnTo>
                  <a:lnTo>
                    <a:pt x="92" y="424"/>
                  </a:lnTo>
                  <a:lnTo>
                    <a:pt x="86" y="424"/>
                  </a:lnTo>
                  <a:lnTo>
                    <a:pt x="86" y="4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2" name="Freeform 738"/>
            <p:cNvSpPr/>
            <p:nvPr/>
          </p:nvSpPr>
          <p:spPr bwMode="auto">
            <a:xfrm>
              <a:off x="5268913" y="4529138"/>
              <a:ext cx="252413" cy="261938"/>
            </a:xfrm>
            <a:custGeom>
              <a:avLst/>
              <a:gdLst/>
              <a:ahLst/>
              <a:cxnLst>
                <a:cxn ang="0">
                  <a:pos x="74" y="493"/>
                </a:cxn>
                <a:cxn ang="0">
                  <a:pos x="47" y="485"/>
                </a:cxn>
                <a:cxn ang="0">
                  <a:pos x="23" y="469"/>
                </a:cxn>
                <a:cxn ang="0">
                  <a:pos x="11" y="456"/>
                </a:cxn>
                <a:cxn ang="0">
                  <a:pos x="8" y="448"/>
                </a:cxn>
                <a:cxn ang="0">
                  <a:pos x="2" y="430"/>
                </a:cxn>
                <a:cxn ang="0">
                  <a:pos x="0" y="399"/>
                </a:cxn>
                <a:cxn ang="0">
                  <a:pos x="9" y="366"/>
                </a:cxn>
                <a:cxn ang="0">
                  <a:pos x="27" y="331"/>
                </a:cxn>
                <a:cxn ang="0">
                  <a:pos x="56" y="292"/>
                </a:cxn>
                <a:cxn ang="0">
                  <a:pos x="79" y="267"/>
                </a:cxn>
                <a:cxn ang="0">
                  <a:pos x="105" y="233"/>
                </a:cxn>
                <a:cxn ang="0">
                  <a:pos x="125" y="208"/>
                </a:cxn>
                <a:cxn ang="0">
                  <a:pos x="164" y="167"/>
                </a:cxn>
                <a:cxn ang="0">
                  <a:pos x="325" y="7"/>
                </a:cxn>
                <a:cxn ang="0">
                  <a:pos x="333" y="2"/>
                </a:cxn>
                <a:cxn ang="0">
                  <a:pos x="341" y="0"/>
                </a:cxn>
                <a:cxn ang="0">
                  <a:pos x="358" y="9"/>
                </a:cxn>
                <a:cxn ang="0">
                  <a:pos x="364" y="21"/>
                </a:cxn>
                <a:cxn ang="0">
                  <a:pos x="362" y="32"/>
                </a:cxn>
                <a:cxn ang="0">
                  <a:pos x="357" y="39"/>
                </a:cxn>
                <a:cxn ang="0">
                  <a:pos x="293" y="101"/>
                </a:cxn>
                <a:cxn ang="0">
                  <a:pos x="193" y="199"/>
                </a:cxn>
                <a:cxn ang="0">
                  <a:pos x="140" y="263"/>
                </a:cxn>
                <a:cxn ang="0">
                  <a:pos x="113" y="300"/>
                </a:cxn>
                <a:cxn ang="0">
                  <a:pos x="76" y="339"/>
                </a:cxn>
                <a:cxn ang="0">
                  <a:pos x="57" y="367"/>
                </a:cxn>
                <a:cxn ang="0">
                  <a:pos x="45" y="405"/>
                </a:cxn>
                <a:cxn ang="0">
                  <a:pos x="47" y="426"/>
                </a:cxn>
                <a:cxn ang="0">
                  <a:pos x="50" y="429"/>
                </a:cxn>
                <a:cxn ang="0">
                  <a:pos x="55" y="436"/>
                </a:cxn>
                <a:cxn ang="0">
                  <a:pos x="71" y="445"/>
                </a:cxn>
                <a:cxn ang="0">
                  <a:pos x="89" y="448"/>
                </a:cxn>
                <a:cxn ang="0">
                  <a:pos x="116" y="442"/>
                </a:cxn>
                <a:cxn ang="0">
                  <a:pos x="144" y="426"/>
                </a:cxn>
                <a:cxn ang="0">
                  <a:pos x="196" y="377"/>
                </a:cxn>
                <a:cxn ang="0">
                  <a:pos x="242" y="324"/>
                </a:cxn>
                <a:cxn ang="0">
                  <a:pos x="294" y="271"/>
                </a:cxn>
                <a:cxn ang="0">
                  <a:pos x="371" y="194"/>
                </a:cxn>
                <a:cxn ang="0">
                  <a:pos x="442" y="114"/>
                </a:cxn>
                <a:cxn ang="0">
                  <a:pos x="448" y="107"/>
                </a:cxn>
                <a:cxn ang="0">
                  <a:pos x="456" y="106"/>
                </a:cxn>
                <a:cxn ang="0">
                  <a:pos x="472" y="115"/>
                </a:cxn>
                <a:cxn ang="0">
                  <a:pos x="478" y="125"/>
                </a:cxn>
                <a:cxn ang="0">
                  <a:pos x="478" y="138"/>
                </a:cxn>
                <a:cxn ang="0">
                  <a:pos x="473" y="147"/>
                </a:cxn>
                <a:cxn ang="0">
                  <a:pos x="408" y="220"/>
                </a:cxn>
                <a:cxn ang="0">
                  <a:pos x="340" y="289"/>
                </a:cxn>
                <a:cxn ang="0">
                  <a:pos x="223" y="410"/>
                </a:cxn>
                <a:cxn ang="0">
                  <a:pos x="189" y="445"/>
                </a:cxn>
                <a:cxn ang="0">
                  <a:pos x="135" y="480"/>
                </a:cxn>
                <a:cxn ang="0">
                  <a:pos x="100" y="492"/>
                </a:cxn>
                <a:cxn ang="0">
                  <a:pos x="84" y="493"/>
                </a:cxn>
              </a:cxnLst>
              <a:rect l="0" t="0" r="r" b="b"/>
              <a:pathLst>
                <a:path w="479" h="493">
                  <a:moveTo>
                    <a:pt x="84" y="493"/>
                  </a:moveTo>
                  <a:lnTo>
                    <a:pt x="84" y="493"/>
                  </a:lnTo>
                  <a:lnTo>
                    <a:pt x="74" y="493"/>
                  </a:lnTo>
                  <a:lnTo>
                    <a:pt x="65" y="491"/>
                  </a:lnTo>
                  <a:lnTo>
                    <a:pt x="56" y="489"/>
                  </a:lnTo>
                  <a:lnTo>
                    <a:pt x="47" y="485"/>
                  </a:lnTo>
                  <a:lnTo>
                    <a:pt x="39" y="480"/>
                  </a:lnTo>
                  <a:lnTo>
                    <a:pt x="31" y="475"/>
                  </a:lnTo>
                  <a:lnTo>
                    <a:pt x="23" y="469"/>
                  </a:lnTo>
                  <a:lnTo>
                    <a:pt x="14" y="462"/>
                  </a:lnTo>
                  <a:lnTo>
                    <a:pt x="14" y="462"/>
                  </a:lnTo>
                  <a:lnTo>
                    <a:pt x="11" y="456"/>
                  </a:lnTo>
                  <a:lnTo>
                    <a:pt x="8" y="449"/>
                  </a:lnTo>
                  <a:lnTo>
                    <a:pt x="8" y="449"/>
                  </a:lnTo>
                  <a:lnTo>
                    <a:pt x="8" y="448"/>
                  </a:lnTo>
                  <a:lnTo>
                    <a:pt x="8" y="448"/>
                  </a:lnTo>
                  <a:lnTo>
                    <a:pt x="4" y="439"/>
                  </a:lnTo>
                  <a:lnTo>
                    <a:pt x="2" y="430"/>
                  </a:lnTo>
                  <a:lnTo>
                    <a:pt x="0" y="419"/>
                  </a:lnTo>
                  <a:lnTo>
                    <a:pt x="0" y="409"/>
                  </a:lnTo>
                  <a:lnTo>
                    <a:pt x="0" y="399"/>
                  </a:lnTo>
                  <a:lnTo>
                    <a:pt x="2" y="388"/>
                  </a:lnTo>
                  <a:lnTo>
                    <a:pt x="5" y="377"/>
                  </a:lnTo>
                  <a:lnTo>
                    <a:pt x="9" y="366"/>
                  </a:lnTo>
                  <a:lnTo>
                    <a:pt x="13" y="354"/>
                  </a:lnTo>
                  <a:lnTo>
                    <a:pt x="20" y="342"/>
                  </a:lnTo>
                  <a:lnTo>
                    <a:pt x="27" y="331"/>
                  </a:lnTo>
                  <a:lnTo>
                    <a:pt x="35" y="318"/>
                  </a:lnTo>
                  <a:lnTo>
                    <a:pt x="44" y="306"/>
                  </a:lnTo>
                  <a:lnTo>
                    <a:pt x="56" y="292"/>
                  </a:lnTo>
                  <a:lnTo>
                    <a:pt x="67" y="280"/>
                  </a:lnTo>
                  <a:lnTo>
                    <a:pt x="79" y="267"/>
                  </a:lnTo>
                  <a:lnTo>
                    <a:pt x="79" y="267"/>
                  </a:lnTo>
                  <a:lnTo>
                    <a:pt x="87" y="258"/>
                  </a:lnTo>
                  <a:lnTo>
                    <a:pt x="94" y="250"/>
                  </a:lnTo>
                  <a:lnTo>
                    <a:pt x="105" y="233"/>
                  </a:lnTo>
                  <a:lnTo>
                    <a:pt x="105" y="233"/>
                  </a:lnTo>
                  <a:lnTo>
                    <a:pt x="115" y="220"/>
                  </a:lnTo>
                  <a:lnTo>
                    <a:pt x="125" y="208"/>
                  </a:lnTo>
                  <a:lnTo>
                    <a:pt x="125" y="208"/>
                  </a:lnTo>
                  <a:lnTo>
                    <a:pt x="144" y="187"/>
                  </a:lnTo>
                  <a:lnTo>
                    <a:pt x="164" y="167"/>
                  </a:lnTo>
                  <a:lnTo>
                    <a:pt x="164" y="167"/>
                  </a:lnTo>
                  <a:lnTo>
                    <a:pt x="185" y="148"/>
                  </a:lnTo>
                  <a:lnTo>
                    <a:pt x="325" y="7"/>
                  </a:lnTo>
                  <a:lnTo>
                    <a:pt x="325" y="7"/>
                  </a:lnTo>
                  <a:lnTo>
                    <a:pt x="328" y="4"/>
                  </a:lnTo>
                  <a:lnTo>
                    <a:pt x="333" y="2"/>
                  </a:lnTo>
                  <a:lnTo>
                    <a:pt x="337" y="1"/>
                  </a:lnTo>
                  <a:lnTo>
                    <a:pt x="341" y="0"/>
                  </a:lnTo>
                  <a:lnTo>
                    <a:pt x="341" y="0"/>
                  </a:lnTo>
                  <a:lnTo>
                    <a:pt x="347" y="1"/>
                  </a:lnTo>
                  <a:lnTo>
                    <a:pt x="353" y="4"/>
                  </a:lnTo>
                  <a:lnTo>
                    <a:pt x="358" y="9"/>
                  </a:lnTo>
                  <a:lnTo>
                    <a:pt x="362" y="15"/>
                  </a:lnTo>
                  <a:lnTo>
                    <a:pt x="362" y="15"/>
                  </a:lnTo>
                  <a:lnTo>
                    <a:pt x="364" y="21"/>
                  </a:lnTo>
                  <a:lnTo>
                    <a:pt x="365" y="26"/>
                  </a:lnTo>
                  <a:lnTo>
                    <a:pt x="364" y="29"/>
                  </a:lnTo>
                  <a:lnTo>
                    <a:pt x="362" y="32"/>
                  </a:lnTo>
                  <a:lnTo>
                    <a:pt x="360" y="36"/>
                  </a:lnTo>
                  <a:lnTo>
                    <a:pt x="357" y="39"/>
                  </a:lnTo>
                  <a:lnTo>
                    <a:pt x="357" y="39"/>
                  </a:lnTo>
                  <a:lnTo>
                    <a:pt x="325" y="70"/>
                  </a:lnTo>
                  <a:lnTo>
                    <a:pt x="293" y="101"/>
                  </a:lnTo>
                  <a:lnTo>
                    <a:pt x="293" y="101"/>
                  </a:lnTo>
                  <a:lnTo>
                    <a:pt x="252" y="139"/>
                  </a:lnTo>
                  <a:lnTo>
                    <a:pt x="212" y="179"/>
                  </a:lnTo>
                  <a:lnTo>
                    <a:pt x="193" y="199"/>
                  </a:lnTo>
                  <a:lnTo>
                    <a:pt x="174" y="220"/>
                  </a:lnTo>
                  <a:lnTo>
                    <a:pt x="157" y="242"/>
                  </a:lnTo>
                  <a:lnTo>
                    <a:pt x="140" y="263"/>
                  </a:lnTo>
                  <a:lnTo>
                    <a:pt x="140" y="263"/>
                  </a:lnTo>
                  <a:lnTo>
                    <a:pt x="127" y="281"/>
                  </a:lnTo>
                  <a:lnTo>
                    <a:pt x="113" y="300"/>
                  </a:lnTo>
                  <a:lnTo>
                    <a:pt x="95" y="319"/>
                  </a:lnTo>
                  <a:lnTo>
                    <a:pt x="76" y="339"/>
                  </a:lnTo>
                  <a:lnTo>
                    <a:pt x="76" y="339"/>
                  </a:lnTo>
                  <a:lnTo>
                    <a:pt x="70" y="346"/>
                  </a:lnTo>
                  <a:lnTo>
                    <a:pt x="63" y="355"/>
                  </a:lnTo>
                  <a:lnTo>
                    <a:pt x="57" y="367"/>
                  </a:lnTo>
                  <a:lnTo>
                    <a:pt x="52" y="379"/>
                  </a:lnTo>
                  <a:lnTo>
                    <a:pt x="47" y="391"/>
                  </a:lnTo>
                  <a:lnTo>
                    <a:pt x="45" y="405"/>
                  </a:lnTo>
                  <a:lnTo>
                    <a:pt x="45" y="416"/>
                  </a:lnTo>
                  <a:lnTo>
                    <a:pt x="46" y="421"/>
                  </a:lnTo>
                  <a:lnTo>
                    <a:pt x="47" y="426"/>
                  </a:lnTo>
                  <a:lnTo>
                    <a:pt x="47" y="427"/>
                  </a:lnTo>
                  <a:lnTo>
                    <a:pt x="50" y="429"/>
                  </a:lnTo>
                  <a:lnTo>
                    <a:pt x="50" y="429"/>
                  </a:lnTo>
                  <a:lnTo>
                    <a:pt x="54" y="435"/>
                  </a:lnTo>
                  <a:lnTo>
                    <a:pt x="54" y="436"/>
                  </a:lnTo>
                  <a:lnTo>
                    <a:pt x="55" y="436"/>
                  </a:lnTo>
                  <a:lnTo>
                    <a:pt x="55" y="436"/>
                  </a:lnTo>
                  <a:lnTo>
                    <a:pt x="63" y="441"/>
                  </a:lnTo>
                  <a:lnTo>
                    <a:pt x="71" y="445"/>
                  </a:lnTo>
                  <a:lnTo>
                    <a:pt x="79" y="447"/>
                  </a:lnTo>
                  <a:lnTo>
                    <a:pt x="89" y="448"/>
                  </a:lnTo>
                  <a:lnTo>
                    <a:pt x="89" y="448"/>
                  </a:lnTo>
                  <a:lnTo>
                    <a:pt x="98" y="447"/>
                  </a:lnTo>
                  <a:lnTo>
                    <a:pt x="106" y="445"/>
                  </a:lnTo>
                  <a:lnTo>
                    <a:pt x="116" y="442"/>
                  </a:lnTo>
                  <a:lnTo>
                    <a:pt x="125" y="437"/>
                  </a:lnTo>
                  <a:lnTo>
                    <a:pt x="134" y="432"/>
                  </a:lnTo>
                  <a:lnTo>
                    <a:pt x="144" y="426"/>
                  </a:lnTo>
                  <a:lnTo>
                    <a:pt x="162" y="411"/>
                  </a:lnTo>
                  <a:lnTo>
                    <a:pt x="180" y="395"/>
                  </a:lnTo>
                  <a:lnTo>
                    <a:pt x="196" y="377"/>
                  </a:lnTo>
                  <a:lnTo>
                    <a:pt x="227" y="341"/>
                  </a:lnTo>
                  <a:lnTo>
                    <a:pt x="227" y="341"/>
                  </a:lnTo>
                  <a:lnTo>
                    <a:pt x="242" y="324"/>
                  </a:lnTo>
                  <a:lnTo>
                    <a:pt x="253" y="311"/>
                  </a:lnTo>
                  <a:lnTo>
                    <a:pt x="253" y="311"/>
                  </a:lnTo>
                  <a:lnTo>
                    <a:pt x="294" y="271"/>
                  </a:lnTo>
                  <a:lnTo>
                    <a:pt x="294" y="271"/>
                  </a:lnTo>
                  <a:lnTo>
                    <a:pt x="333" y="233"/>
                  </a:lnTo>
                  <a:lnTo>
                    <a:pt x="371" y="194"/>
                  </a:lnTo>
                  <a:lnTo>
                    <a:pt x="407" y="155"/>
                  </a:lnTo>
                  <a:lnTo>
                    <a:pt x="424" y="134"/>
                  </a:lnTo>
                  <a:lnTo>
                    <a:pt x="442" y="114"/>
                  </a:lnTo>
                  <a:lnTo>
                    <a:pt x="442" y="114"/>
                  </a:lnTo>
                  <a:lnTo>
                    <a:pt x="445" y="111"/>
                  </a:lnTo>
                  <a:lnTo>
                    <a:pt x="448" y="107"/>
                  </a:lnTo>
                  <a:lnTo>
                    <a:pt x="452" y="106"/>
                  </a:lnTo>
                  <a:lnTo>
                    <a:pt x="456" y="106"/>
                  </a:lnTo>
                  <a:lnTo>
                    <a:pt x="456" y="106"/>
                  </a:lnTo>
                  <a:lnTo>
                    <a:pt x="462" y="107"/>
                  </a:lnTo>
                  <a:lnTo>
                    <a:pt x="468" y="111"/>
                  </a:lnTo>
                  <a:lnTo>
                    <a:pt x="472" y="115"/>
                  </a:lnTo>
                  <a:lnTo>
                    <a:pt x="476" y="121"/>
                  </a:lnTo>
                  <a:lnTo>
                    <a:pt x="476" y="121"/>
                  </a:lnTo>
                  <a:lnTo>
                    <a:pt x="478" y="125"/>
                  </a:lnTo>
                  <a:lnTo>
                    <a:pt x="479" y="131"/>
                  </a:lnTo>
                  <a:lnTo>
                    <a:pt x="478" y="135"/>
                  </a:lnTo>
                  <a:lnTo>
                    <a:pt x="478" y="138"/>
                  </a:lnTo>
                  <a:lnTo>
                    <a:pt x="476" y="143"/>
                  </a:lnTo>
                  <a:lnTo>
                    <a:pt x="473" y="147"/>
                  </a:lnTo>
                  <a:lnTo>
                    <a:pt x="473" y="147"/>
                  </a:lnTo>
                  <a:lnTo>
                    <a:pt x="458" y="165"/>
                  </a:lnTo>
                  <a:lnTo>
                    <a:pt x="442" y="184"/>
                  </a:lnTo>
                  <a:lnTo>
                    <a:pt x="408" y="220"/>
                  </a:lnTo>
                  <a:lnTo>
                    <a:pt x="374" y="255"/>
                  </a:lnTo>
                  <a:lnTo>
                    <a:pt x="340" y="289"/>
                  </a:lnTo>
                  <a:lnTo>
                    <a:pt x="340" y="289"/>
                  </a:lnTo>
                  <a:lnTo>
                    <a:pt x="280" y="348"/>
                  </a:lnTo>
                  <a:lnTo>
                    <a:pt x="251" y="379"/>
                  </a:lnTo>
                  <a:lnTo>
                    <a:pt x="223" y="410"/>
                  </a:lnTo>
                  <a:lnTo>
                    <a:pt x="223" y="410"/>
                  </a:lnTo>
                  <a:lnTo>
                    <a:pt x="207" y="429"/>
                  </a:lnTo>
                  <a:lnTo>
                    <a:pt x="189" y="445"/>
                  </a:lnTo>
                  <a:lnTo>
                    <a:pt x="171" y="460"/>
                  </a:lnTo>
                  <a:lnTo>
                    <a:pt x="153" y="471"/>
                  </a:lnTo>
                  <a:lnTo>
                    <a:pt x="135" y="480"/>
                  </a:lnTo>
                  <a:lnTo>
                    <a:pt x="118" y="488"/>
                  </a:lnTo>
                  <a:lnTo>
                    <a:pt x="109" y="490"/>
                  </a:lnTo>
                  <a:lnTo>
                    <a:pt x="100" y="492"/>
                  </a:lnTo>
                  <a:lnTo>
                    <a:pt x="92" y="493"/>
                  </a:lnTo>
                  <a:lnTo>
                    <a:pt x="84" y="493"/>
                  </a:lnTo>
                  <a:lnTo>
                    <a:pt x="84" y="49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grpSp>
        <p:nvGrpSpPr>
          <p:cNvPr id="103" name="组合 102"/>
          <p:cNvGrpSpPr/>
          <p:nvPr/>
        </p:nvGrpSpPr>
        <p:grpSpPr>
          <a:xfrm>
            <a:off x="2485092" y="2343808"/>
            <a:ext cx="372105" cy="376513"/>
            <a:chOff x="4194175" y="1193800"/>
            <a:chExt cx="669926" cy="677863"/>
          </a:xfrm>
          <a:solidFill>
            <a:srgbClr val="005790"/>
          </a:solidFill>
        </p:grpSpPr>
        <p:sp>
          <p:nvSpPr>
            <p:cNvPr id="104" name="Freeform 867"/>
            <p:cNvSpPr/>
            <p:nvPr/>
          </p:nvSpPr>
          <p:spPr bwMode="auto">
            <a:xfrm>
              <a:off x="4217988" y="1674813"/>
              <a:ext cx="52388" cy="115888"/>
            </a:xfrm>
            <a:custGeom>
              <a:avLst/>
              <a:gdLst/>
              <a:ahLst/>
              <a:cxnLst>
                <a:cxn ang="0">
                  <a:pos x="94" y="0"/>
                </a:cxn>
                <a:cxn ang="0">
                  <a:pos x="94" y="0"/>
                </a:cxn>
                <a:cxn ang="0">
                  <a:pos x="88" y="1"/>
                </a:cxn>
                <a:cxn ang="0">
                  <a:pos x="84" y="3"/>
                </a:cxn>
                <a:cxn ang="0">
                  <a:pos x="81" y="5"/>
                </a:cxn>
                <a:cxn ang="0">
                  <a:pos x="78" y="7"/>
                </a:cxn>
                <a:cxn ang="0">
                  <a:pos x="73" y="14"/>
                </a:cxn>
                <a:cxn ang="0">
                  <a:pos x="69" y="22"/>
                </a:cxn>
                <a:cxn ang="0">
                  <a:pos x="69" y="22"/>
                </a:cxn>
                <a:cxn ang="0">
                  <a:pos x="62" y="37"/>
                </a:cxn>
                <a:cxn ang="0">
                  <a:pos x="55" y="53"/>
                </a:cxn>
                <a:cxn ang="0">
                  <a:pos x="44" y="83"/>
                </a:cxn>
                <a:cxn ang="0">
                  <a:pos x="44" y="83"/>
                </a:cxn>
                <a:cxn ang="0">
                  <a:pos x="31" y="118"/>
                </a:cxn>
                <a:cxn ang="0">
                  <a:pos x="18" y="153"/>
                </a:cxn>
                <a:cxn ang="0">
                  <a:pos x="18" y="153"/>
                </a:cxn>
                <a:cxn ang="0">
                  <a:pos x="7" y="183"/>
                </a:cxn>
                <a:cxn ang="0">
                  <a:pos x="3" y="197"/>
                </a:cxn>
                <a:cxn ang="0">
                  <a:pos x="0" y="214"/>
                </a:cxn>
                <a:cxn ang="0">
                  <a:pos x="0" y="214"/>
                </a:cxn>
                <a:cxn ang="0">
                  <a:pos x="0" y="216"/>
                </a:cxn>
                <a:cxn ang="0">
                  <a:pos x="1" y="217"/>
                </a:cxn>
                <a:cxn ang="0">
                  <a:pos x="2" y="218"/>
                </a:cxn>
                <a:cxn ang="0">
                  <a:pos x="4" y="218"/>
                </a:cxn>
                <a:cxn ang="0">
                  <a:pos x="7" y="217"/>
                </a:cxn>
                <a:cxn ang="0">
                  <a:pos x="9" y="216"/>
                </a:cxn>
                <a:cxn ang="0">
                  <a:pos x="9" y="214"/>
                </a:cxn>
                <a:cxn ang="0">
                  <a:pos x="9" y="214"/>
                </a:cxn>
                <a:cxn ang="0">
                  <a:pos x="11" y="201"/>
                </a:cxn>
                <a:cxn ang="0">
                  <a:pos x="14" y="189"/>
                </a:cxn>
                <a:cxn ang="0">
                  <a:pos x="18" y="177"/>
                </a:cxn>
                <a:cxn ang="0">
                  <a:pos x="22" y="164"/>
                </a:cxn>
                <a:cxn ang="0">
                  <a:pos x="33" y="140"/>
                </a:cxn>
                <a:cxn ang="0">
                  <a:pos x="42" y="117"/>
                </a:cxn>
                <a:cxn ang="0">
                  <a:pos x="42" y="117"/>
                </a:cxn>
                <a:cxn ang="0">
                  <a:pos x="52" y="89"/>
                </a:cxn>
                <a:cxn ang="0">
                  <a:pos x="63" y="62"/>
                </a:cxn>
                <a:cxn ang="0">
                  <a:pos x="63" y="62"/>
                </a:cxn>
                <a:cxn ang="0">
                  <a:pos x="68" y="47"/>
                </a:cxn>
                <a:cxn ang="0">
                  <a:pos x="74" y="31"/>
                </a:cxn>
                <a:cxn ang="0">
                  <a:pos x="78" y="24"/>
                </a:cxn>
                <a:cxn ang="0">
                  <a:pos x="82" y="16"/>
                </a:cxn>
                <a:cxn ang="0">
                  <a:pos x="88" y="12"/>
                </a:cxn>
                <a:cxn ang="0">
                  <a:pos x="92" y="10"/>
                </a:cxn>
                <a:cxn ang="0">
                  <a:pos x="96" y="9"/>
                </a:cxn>
                <a:cxn ang="0">
                  <a:pos x="96" y="9"/>
                </a:cxn>
                <a:cxn ang="0">
                  <a:pos x="98" y="9"/>
                </a:cxn>
                <a:cxn ang="0">
                  <a:pos x="99" y="7"/>
                </a:cxn>
                <a:cxn ang="0">
                  <a:pos x="99" y="6"/>
                </a:cxn>
                <a:cxn ang="0">
                  <a:pos x="99" y="4"/>
                </a:cxn>
                <a:cxn ang="0">
                  <a:pos x="97" y="1"/>
                </a:cxn>
                <a:cxn ang="0">
                  <a:pos x="96" y="1"/>
                </a:cxn>
                <a:cxn ang="0">
                  <a:pos x="94" y="0"/>
                </a:cxn>
                <a:cxn ang="0">
                  <a:pos x="94" y="0"/>
                </a:cxn>
              </a:cxnLst>
              <a:rect l="0" t="0" r="r" b="b"/>
              <a:pathLst>
                <a:path w="99" h="218">
                  <a:moveTo>
                    <a:pt x="94" y="0"/>
                  </a:moveTo>
                  <a:lnTo>
                    <a:pt x="94" y="0"/>
                  </a:lnTo>
                  <a:lnTo>
                    <a:pt x="88" y="1"/>
                  </a:lnTo>
                  <a:lnTo>
                    <a:pt x="84" y="3"/>
                  </a:lnTo>
                  <a:lnTo>
                    <a:pt x="81" y="5"/>
                  </a:lnTo>
                  <a:lnTo>
                    <a:pt x="78" y="7"/>
                  </a:lnTo>
                  <a:lnTo>
                    <a:pt x="73" y="14"/>
                  </a:lnTo>
                  <a:lnTo>
                    <a:pt x="69" y="22"/>
                  </a:lnTo>
                  <a:lnTo>
                    <a:pt x="69" y="22"/>
                  </a:lnTo>
                  <a:lnTo>
                    <a:pt x="62" y="37"/>
                  </a:lnTo>
                  <a:lnTo>
                    <a:pt x="55" y="53"/>
                  </a:lnTo>
                  <a:lnTo>
                    <a:pt x="44" y="83"/>
                  </a:lnTo>
                  <a:lnTo>
                    <a:pt x="44" y="83"/>
                  </a:lnTo>
                  <a:lnTo>
                    <a:pt x="31" y="118"/>
                  </a:lnTo>
                  <a:lnTo>
                    <a:pt x="18" y="153"/>
                  </a:lnTo>
                  <a:lnTo>
                    <a:pt x="18" y="153"/>
                  </a:lnTo>
                  <a:lnTo>
                    <a:pt x="7" y="183"/>
                  </a:lnTo>
                  <a:lnTo>
                    <a:pt x="3" y="197"/>
                  </a:lnTo>
                  <a:lnTo>
                    <a:pt x="0" y="214"/>
                  </a:lnTo>
                  <a:lnTo>
                    <a:pt x="0" y="214"/>
                  </a:lnTo>
                  <a:lnTo>
                    <a:pt x="0" y="216"/>
                  </a:lnTo>
                  <a:lnTo>
                    <a:pt x="1" y="217"/>
                  </a:lnTo>
                  <a:lnTo>
                    <a:pt x="2" y="218"/>
                  </a:lnTo>
                  <a:lnTo>
                    <a:pt x="4" y="218"/>
                  </a:lnTo>
                  <a:lnTo>
                    <a:pt x="7" y="217"/>
                  </a:lnTo>
                  <a:lnTo>
                    <a:pt x="9" y="216"/>
                  </a:lnTo>
                  <a:lnTo>
                    <a:pt x="9" y="214"/>
                  </a:lnTo>
                  <a:lnTo>
                    <a:pt x="9" y="214"/>
                  </a:lnTo>
                  <a:lnTo>
                    <a:pt x="11" y="201"/>
                  </a:lnTo>
                  <a:lnTo>
                    <a:pt x="14" y="189"/>
                  </a:lnTo>
                  <a:lnTo>
                    <a:pt x="18" y="177"/>
                  </a:lnTo>
                  <a:lnTo>
                    <a:pt x="22" y="164"/>
                  </a:lnTo>
                  <a:lnTo>
                    <a:pt x="33" y="140"/>
                  </a:lnTo>
                  <a:lnTo>
                    <a:pt x="42" y="117"/>
                  </a:lnTo>
                  <a:lnTo>
                    <a:pt x="42" y="117"/>
                  </a:lnTo>
                  <a:lnTo>
                    <a:pt x="52" y="89"/>
                  </a:lnTo>
                  <a:lnTo>
                    <a:pt x="63" y="62"/>
                  </a:lnTo>
                  <a:lnTo>
                    <a:pt x="63" y="62"/>
                  </a:lnTo>
                  <a:lnTo>
                    <a:pt x="68" y="47"/>
                  </a:lnTo>
                  <a:lnTo>
                    <a:pt x="74" y="31"/>
                  </a:lnTo>
                  <a:lnTo>
                    <a:pt x="78" y="24"/>
                  </a:lnTo>
                  <a:lnTo>
                    <a:pt x="82" y="16"/>
                  </a:lnTo>
                  <a:lnTo>
                    <a:pt x="88" y="12"/>
                  </a:lnTo>
                  <a:lnTo>
                    <a:pt x="92" y="10"/>
                  </a:lnTo>
                  <a:lnTo>
                    <a:pt x="96" y="9"/>
                  </a:lnTo>
                  <a:lnTo>
                    <a:pt x="96" y="9"/>
                  </a:lnTo>
                  <a:lnTo>
                    <a:pt x="98" y="9"/>
                  </a:lnTo>
                  <a:lnTo>
                    <a:pt x="99" y="7"/>
                  </a:lnTo>
                  <a:lnTo>
                    <a:pt x="99" y="6"/>
                  </a:lnTo>
                  <a:lnTo>
                    <a:pt x="99" y="4"/>
                  </a:lnTo>
                  <a:lnTo>
                    <a:pt x="97" y="1"/>
                  </a:lnTo>
                  <a:lnTo>
                    <a:pt x="96" y="1"/>
                  </a:lnTo>
                  <a:lnTo>
                    <a:pt x="94" y="0"/>
                  </a:lnTo>
                  <a:lnTo>
                    <a:pt x="9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5" name="Freeform 868"/>
            <p:cNvSpPr/>
            <p:nvPr/>
          </p:nvSpPr>
          <p:spPr bwMode="auto">
            <a:xfrm>
              <a:off x="4229100" y="1665288"/>
              <a:ext cx="90488" cy="158750"/>
            </a:xfrm>
            <a:custGeom>
              <a:avLst/>
              <a:gdLst/>
              <a:ahLst/>
              <a:cxnLst>
                <a:cxn ang="0">
                  <a:pos x="162" y="3"/>
                </a:cxn>
                <a:cxn ang="0">
                  <a:pos x="162" y="3"/>
                </a:cxn>
                <a:cxn ang="0">
                  <a:pos x="157" y="13"/>
                </a:cxn>
                <a:cxn ang="0">
                  <a:pos x="152" y="21"/>
                </a:cxn>
                <a:cxn ang="0">
                  <a:pos x="146" y="28"/>
                </a:cxn>
                <a:cxn ang="0">
                  <a:pos x="139" y="34"/>
                </a:cxn>
                <a:cxn ang="0">
                  <a:pos x="139" y="34"/>
                </a:cxn>
                <a:cxn ang="0">
                  <a:pos x="135" y="41"/>
                </a:cxn>
                <a:cxn ang="0">
                  <a:pos x="131" y="49"/>
                </a:cxn>
                <a:cxn ang="0">
                  <a:pos x="122" y="63"/>
                </a:cxn>
                <a:cxn ang="0">
                  <a:pos x="122" y="63"/>
                </a:cxn>
                <a:cxn ang="0">
                  <a:pos x="81" y="134"/>
                </a:cxn>
                <a:cxn ang="0">
                  <a:pos x="81" y="134"/>
                </a:cxn>
                <a:cxn ang="0">
                  <a:pos x="59" y="172"/>
                </a:cxn>
                <a:cxn ang="0">
                  <a:pos x="39" y="212"/>
                </a:cxn>
                <a:cxn ang="0">
                  <a:pos x="20" y="251"/>
                </a:cxn>
                <a:cxn ang="0">
                  <a:pos x="1" y="292"/>
                </a:cxn>
                <a:cxn ang="0">
                  <a:pos x="1" y="292"/>
                </a:cxn>
                <a:cxn ang="0">
                  <a:pos x="0" y="294"/>
                </a:cxn>
                <a:cxn ang="0">
                  <a:pos x="0" y="296"/>
                </a:cxn>
                <a:cxn ang="0">
                  <a:pos x="3" y="299"/>
                </a:cxn>
                <a:cxn ang="0">
                  <a:pos x="5" y="299"/>
                </a:cxn>
                <a:cxn ang="0">
                  <a:pos x="7" y="299"/>
                </a:cxn>
                <a:cxn ang="0">
                  <a:pos x="8" y="298"/>
                </a:cxn>
                <a:cxn ang="0">
                  <a:pos x="9" y="297"/>
                </a:cxn>
                <a:cxn ang="0">
                  <a:pos x="9" y="297"/>
                </a:cxn>
                <a:cxn ang="0">
                  <a:pos x="28" y="257"/>
                </a:cxn>
                <a:cxn ang="0">
                  <a:pos x="47" y="216"/>
                </a:cxn>
                <a:cxn ang="0">
                  <a:pos x="68" y="177"/>
                </a:cxn>
                <a:cxn ang="0">
                  <a:pos x="89" y="138"/>
                </a:cxn>
                <a:cxn ang="0">
                  <a:pos x="89" y="138"/>
                </a:cxn>
                <a:cxn ang="0">
                  <a:pos x="131" y="69"/>
                </a:cxn>
                <a:cxn ang="0">
                  <a:pos x="131" y="69"/>
                </a:cxn>
                <a:cxn ang="0">
                  <a:pos x="141" y="53"/>
                </a:cxn>
                <a:cxn ang="0">
                  <a:pos x="152" y="38"/>
                </a:cxn>
                <a:cxn ang="0">
                  <a:pos x="163" y="23"/>
                </a:cxn>
                <a:cxn ang="0">
                  <a:pos x="167" y="15"/>
                </a:cxn>
                <a:cxn ang="0">
                  <a:pos x="171" y="7"/>
                </a:cxn>
                <a:cxn ang="0">
                  <a:pos x="171" y="7"/>
                </a:cxn>
                <a:cxn ang="0">
                  <a:pos x="171" y="5"/>
                </a:cxn>
                <a:cxn ang="0">
                  <a:pos x="171" y="2"/>
                </a:cxn>
                <a:cxn ang="0">
                  <a:pos x="170" y="1"/>
                </a:cxn>
                <a:cxn ang="0">
                  <a:pos x="168" y="0"/>
                </a:cxn>
                <a:cxn ang="0">
                  <a:pos x="165" y="1"/>
                </a:cxn>
                <a:cxn ang="0">
                  <a:pos x="163" y="2"/>
                </a:cxn>
                <a:cxn ang="0">
                  <a:pos x="162" y="3"/>
                </a:cxn>
                <a:cxn ang="0">
                  <a:pos x="162" y="3"/>
                </a:cxn>
              </a:cxnLst>
              <a:rect l="0" t="0" r="r" b="b"/>
              <a:pathLst>
                <a:path w="171" h="299">
                  <a:moveTo>
                    <a:pt x="162" y="3"/>
                  </a:moveTo>
                  <a:lnTo>
                    <a:pt x="162" y="3"/>
                  </a:lnTo>
                  <a:lnTo>
                    <a:pt x="157" y="13"/>
                  </a:lnTo>
                  <a:lnTo>
                    <a:pt x="152" y="21"/>
                  </a:lnTo>
                  <a:lnTo>
                    <a:pt x="146" y="28"/>
                  </a:lnTo>
                  <a:lnTo>
                    <a:pt x="139" y="34"/>
                  </a:lnTo>
                  <a:lnTo>
                    <a:pt x="139" y="34"/>
                  </a:lnTo>
                  <a:lnTo>
                    <a:pt x="135" y="41"/>
                  </a:lnTo>
                  <a:lnTo>
                    <a:pt x="131" y="49"/>
                  </a:lnTo>
                  <a:lnTo>
                    <a:pt x="122" y="63"/>
                  </a:lnTo>
                  <a:lnTo>
                    <a:pt x="122" y="63"/>
                  </a:lnTo>
                  <a:lnTo>
                    <a:pt x="81" y="134"/>
                  </a:lnTo>
                  <a:lnTo>
                    <a:pt x="81" y="134"/>
                  </a:lnTo>
                  <a:lnTo>
                    <a:pt x="59" y="172"/>
                  </a:lnTo>
                  <a:lnTo>
                    <a:pt x="39" y="212"/>
                  </a:lnTo>
                  <a:lnTo>
                    <a:pt x="20" y="251"/>
                  </a:lnTo>
                  <a:lnTo>
                    <a:pt x="1" y="292"/>
                  </a:lnTo>
                  <a:lnTo>
                    <a:pt x="1" y="292"/>
                  </a:lnTo>
                  <a:lnTo>
                    <a:pt x="0" y="294"/>
                  </a:lnTo>
                  <a:lnTo>
                    <a:pt x="0" y="296"/>
                  </a:lnTo>
                  <a:lnTo>
                    <a:pt x="3" y="299"/>
                  </a:lnTo>
                  <a:lnTo>
                    <a:pt x="5" y="299"/>
                  </a:lnTo>
                  <a:lnTo>
                    <a:pt x="7" y="299"/>
                  </a:lnTo>
                  <a:lnTo>
                    <a:pt x="8" y="298"/>
                  </a:lnTo>
                  <a:lnTo>
                    <a:pt x="9" y="297"/>
                  </a:lnTo>
                  <a:lnTo>
                    <a:pt x="9" y="297"/>
                  </a:lnTo>
                  <a:lnTo>
                    <a:pt x="28" y="257"/>
                  </a:lnTo>
                  <a:lnTo>
                    <a:pt x="47" y="216"/>
                  </a:lnTo>
                  <a:lnTo>
                    <a:pt x="68" y="177"/>
                  </a:lnTo>
                  <a:lnTo>
                    <a:pt x="89" y="138"/>
                  </a:lnTo>
                  <a:lnTo>
                    <a:pt x="89" y="138"/>
                  </a:lnTo>
                  <a:lnTo>
                    <a:pt x="131" y="69"/>
                  </a:lnTo>
                  <a:lnTo>
                    <a:pt x="131" y="69"/>
                  </a:lnTo>
                  <a:lnTo>
                    <a:pt x="141" y="53"/>
                  </a:lnTo>
                  <a:lnTo>
                    <a:pt x="152" y="38"/>
                  </a:lnTo>
                  <a:lnTo>
                    <a:pt x="163" y="23"/>
                  </a:lnTo>
                  <a:lnTo>
                    <a:pt x="167" y="15"/>
                  </a:lnTo>
                  <a:lnTo>
                    <a:pt x="171" y="7"/>
                  </a:lnTo>
                  <a:lnTo>
                    <a:pt x="171" y="7"/>
                  </a:lnTo>
                  <a:lnTo>
                    <a:pt x="171" y="5"/>
                  </a:lnTo>
                  <a:lnTo>
                    <a:pt x="171" y="2"/>
                  </a:lnTo>
                  <a:lnTo>
                    <a:pt x="170" y="1"/>
                  </a:lnTo>
                  <a:lnTo>
                    <a:pt x="168" y="0"/>
                  </a:lnTo>
                  <a:lnTo>
                    <a:pt x="165" y="1"/>
                  </a:lnTo>
                  <a:lnTo>
                    <a:pt x="163" y="2"/>
                  </a:lnTo>
                  <a:lnTo>
                    <a:pt x="162" y="3"/>
                  </a:lnTo>
                  <a:lnTo>
                    <a:pt x="16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6" name="Freeform 869"/>
            <p:cNvSpPr/>
            <p:nvPr/>
          </p:nvSpPr>
          <p:spPr bwMode="auto">
            <a:xfrm>
              <a:off x="4262438" y="1685925"/>
              <a:ext cx="85725" cy="147638"/>
            </a:xfrm>
            <a:custGeom>
              <a:avLst/>
              <a:gdLst/>
              <a:ahLst/>
              <a:cxnLst>
                <a:cxn ang="0">
                  <a:pos x="152" y="2"/>
                </a:cxn>
                <a:cxn ang="0">
                  <a:pos x="152" y="2"/>
                </a:cxn>
                <a:cxn ang="0">
                  <a:pos x="133" y="39"/>
                </a:cxn>
                <a:cxn ang="0">
                  <a:pos x="112" y="76"/>
                </a:cxn>
                <a:cxn ang="0">
                  <a:pos x="92" y="113"/>
                </a:cxn>
                <a:cxn ang="0">
                  <a:pos x="74" y="150"/>
                </a:cxn>
                <a:cxn ang="0">
                  <a:pos x="74" y="150"/>
                </a:cxn>
                <a:cxn ang="0">
                  <a:pos x="69" y="160"/>
                </a:cxn>
                <a:cxn ang="0">
                  <a:pos x="64" y="167"/>
                </a:cxn>
                <a:cxn ang="0">
                  <a:pos x="53" y="183"/>
                </a:cxn>
                <a:cxn ang="0">
                  <a:pos x="42" y="198"/>
                </a:cxn>
                <a:cxn ang="0">
                  <a:pos x="30" y="213"/>
                </a:cxn>
                <a:cxn ang="0">
                  <a:pos x="30" y="213"/>
                </a:cxn>
                <a:cxn ang="0">
                  <a:pos x="21" y="228"/>
                </a:cxn>
                <a:cxn ang="0">
                  <a:pos x="14" y="242"/>
                </a:cxn>
                <a:cxn ang="0">
                  <a:pos x="7" y="258"/>
                </a:cxn>
                <a:cxn ang="0">
                  <a:pos x="0" y="273"/>
                </a:cxn>
                <a:cxn ang="0">
                  <a:pos x="0" y="273"/>
                </a:cxn>
                <a:cxn ang="0">
                  <a:pos x="0" y="275"/>
                </a:cxn>
                <a:cxn ang="0">
                  <a:pos x="0" y="276"/>
                </a:cxn>
                <a:cxn ang="0">
                  <a:pos x="1" y="277"/>
                </a:cxn>
                <a:cxn ang="0">
                  <a:pos x="3" y="278"/>
                </a:cxn>
                <a:cxn ang="0">
                  <a:pos x="5" y="278"/>
                </a:cxn>
                <a:cxn ang="0">
                  <a:pos x="7" y="278"/>
                </a:cxn>
                <a:cxn ang="0">
                  <a:pos x="9" y="277"/>
                </a:cxn>
                <a:cxn ang="0">
                  <a:pos x="10" y="275"/>
                </a:cxn>
                <a:cxn ang="0">
                  <a:pos x="10" y="275"/>
                </a:cxn>
                <a:cxn ang="0">
                  <a:pos x="16" y="259"/>
                </a:cxn>
                <a:cxn ang="0">
                  <a:pos x="24" y="243"/>
                </a:cxn>
                <a:cxn ang="0">
                  <a:pos x="32" y="229"/>
                </a:cxn>
                <a:cxn ang="0">
                  <a:pos x="43" y="214"/>
                </a:cxn>
                <a:cxn ang="0">
                  <a:pos x="62" y="186"/>
                </a:cxn>
                <a:cxn ang="0">
                  <a:pos x="73" y="171"/>
                </a:cxn>
                <a:cxn ang="0">
                  <a:pos x="81" y="156"/>
                </a:cxn>
                <a:cxn ang="0">
                  <a:pos x="81" y="156"/>
                </a:cxn>
                <a:cxn ang="0">
                  <a:pos x="121" y="81"/>
                </a:cxn>
                <a:cxn ang="0">
                  <a:pos x="141" y="44"/>
                </a:cxn>
                <a:cxn ang="0">
                  <a:pos x="160" y="7"/>
                </a:cxn>
                <a:cxn ang="0">
                  <a:pos x="160" y="7"/>
                </a:cxn>
                <a:cxn ang="0">
                  <a:pos x="162" y="5"/>
                </a:cxn>
                <a:cxn ang="0">
                  <a:pos x="160" y="3"/>
                </a:cxn>
                <a:cxn ang="0">
                  <a:pos x="159" y="1"/>
                </a:cxn>
                <a:cxn ang="0">
                  <a:pos x="158" y="0"/>
                </a:cxn>
                <a:cxn ang="0">
                  <a:pos x="156" y="0"/>
                </a:cxn>
                <a:cxn ang="0">
                  <a:pos x="155" y="0"/>
                </a:cxn>
                <a:cxn ang="0">
                  <a:pos x="153" y="0"/>
                </a:cxn>
                <a:cxn ang="0">
                  <a:pos x="152" y="2"/>
                </a:cxn>
                <a:cxn ang="0">
                  <a:pos x="152" y="2"/>
                </a:cxn>
              </a:cxnLst>
              <a:rect l="0" t="0" r="r" b="b"/>
              <a:pathLst>
                <a:path w="162" h="278">
                  <a:moveTo>
                    <a:pt x="152" y="2"/>
                  </a:moveTo>
                  <a:lnTo>
                    <a:pt x="152" y="2"/>
                  </a:lnTo>
                  <a:lnTo>
                    <a:pt x="133" y="39"/>
                  </a:lnTo>
                  <a:lnTo>
                    <a:pt x="112" y="76"/>
                  </a:lnTo>
                  <a:lnTo>
                    <a:pt x="92" y="113"/>
                  </a:lnTo>
                  <a:lnTo>
                    <a:pt x="74" y="150"/>
                  </a:lnTo>
                  <a:lnTo>
                    <a:pt x="74" y="150"/>
                  </a:lnTo>
                  <a:lnTo>
                    <a:pt x="69" y="160"/>
                  </a:lnTo>
                  <a:lnTo>
                    <a:pt x="64" y="167"/>
                  </a:lnTo>
                  <a:lnTo>
                    <a:pt x="53" y="183"/>
                  </a:lnTo>
                  <a:lnTo>
                    <a:pt x="42" y="198"/>
                  </a:lnTo>
                  <a:lnTo>
                    <a:pt x="30" y="213"/>
                  </a:lnTo>
                  <a:lnTo>
                    <a:pt x="30" y="213"/>
                  </a:lnTo>
                  <a:lnTo>
                    <a:pt x="21" y="228"/>
                  </a:lnTo>
                  <a:lnTo>
                    <a:pt x="14" y="242"/>
                  </a:lnTo>
                  <a:lnTo>
                    <a:pt x="7" y="258"/>
                  </a:lnTo>
                  <a:lnTo>
                    <a:pt x="0" y="273"/>
                  </a:lnTo>
                  <a:lnTo>
                    <a:pt x="0" y="273"/>
                  </a:lnTo>
                  <a:lnTo>
                    <a:pt x="0" y="275"/>
                  </a:lnTo>
                  <a:lnTo>
                    <a:pt x="0" y="276"/>
                  </a:lnTo>
                  <a:lnTo>
                    <a:pt x="1" y="277"/>
                  </a:lnTo>
                  <a:lnTo>
                    <a:pt x="3" y="278"/>
                  </a:lnTo>
                  <a:lnTo>
                    <a:pt x="5" y="278"/>
                  </a:lnTo>
                  <a:lnTo>
                    <a:pt x="7" y="278"/>
                  </a:lnTo>
                  <a:lnTo>
                    <a:pt x="9" y="277"/>
                  </a:lnTo>
                  <a:lnTo>
                    <a:pt x="10" y="275"/>
                  </a:lnTo>
                  <a:lnTo>
                    <a:pt x="10" y="275"/>
                  </a:lnTo>
                  <a:lnTo>
                    <a:pt x="16" y="259"/>
                  </a:lnTo>
                  <a:lnTo>
                    <a:pt x="24" y="243"/>
                  </a:lnTo>
                  <a:lnTo>
                    <a:pt x="32" y="229"/>
                  </a:lnTo>
                  <a:lnTo>
                    <a:pt x="43" y="214"/>
                  </a:lnTo>
                  <a:lnTo>
                    <a:pt x="62" y="186"/>
                  </a:lnTo>
                  <a:lnTo>
                    <a:pt x="73" y="171"/>
                  </a:lnTo>
                  <a:lnTo>
                    <a:pt x="81" y="156"/>
                  </a:lnTo>
                  <a:lnTo>
                    <a:pt x="81" y="156"/>
                  </a:lnTo>
                  <a:lnTo>
                    <a:pt x="121" y="81"/>
                  </a:lnTo>
                  <a:lnTo>
                    <a:pt x="141" y="44"/>
                  </a:lnTo>
                  <a:lnTo>
                    <a:pt x="160" y="7"/>
                  </a:lnTo>
                  <a:lnTo>
                    <a:pt x="160" y="7"/>
                  </a:lnTo>
                  <a:lnTo>
                    <a:pt x="162" y="5"/>
                  </a:lnTo>
                  <a:lnTo>
                    <a:pt x="160" y="3"/>
                  </a:lnTo>
                  <a:lnTo>
                    <a:pt x="159" y="1"/>
                  </a:lnTo>
                  <a:lnTo>
                    <a:pt x="158" y="0"/>
                  </a:lnTo>
                  <a:lnTo>
                    <a:pt x="156" y="0"/>
                  </a:lnTo>
                  <a:lnTo>
                    <a:pt x="155" y="0"/>
                  </a:lnTo>
                  <a:lnTo>
                    <a:pt x="153" y="0"/>
                  </a:lnTo>
                  <a:lnTo>
                    <a:pt x="152" y="2"/>
                  </a:lnTo>
                  <a:lnTo>
                    <a:pt x="15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7" name="Freeform 870"/>
            <p:cNvSpPr/>
            <p:nvPr/>
          </p:nvSpPr>
          <p:spPr bwMode="auto">
            <a:xfrm>
              <a:off x="4297363" y="1711325"/>
              <a:ext cx="71438" cy="134938"/>
            </a:xfrm>
            <a:custGeom>
              <a:avLst/>
              <a:gdLst/>
              <a:ahLst/>
              <a:cxnLst>
                <a:cxn ang="0">
                  <a:pos x="123" y="3"/>
                </a:cxn>
                <a:cxn ang="0">
                  <a:pos x="123" y="3"/>
                </a:cxn>
                <a:cxn ang="0">
                  <a:pos x="118" y="16"/>
                </a:cxn>
                <a:cxn ang="0">
                  <a:pos x="111" y="27"/>
                </a:cxn>
                <a:cxn ang="0">
                  <a:pos x="105" y="38"/>
                </a:cxn>
                <a:cxn ang="0">
                  <a:pos x="100" y="51"/>
                </a:cxn>
                <a:cxn ang="0">
                  <a:pos x="100" y="51"/>
                </a:cxn>
                <a:cxn ang="0">
                  <a:pos x="93" y="68"/>
                </a:cxn>
                <a:cxn ang="0">
                  <a:pos x="86" y="87"/>
                </a:cxn>
                <a:cxn ang="0">
                  <a:pos x="72" y="122"/>
                </a:cxn>
                <a:cxn ang="0">
                  <a:pos x="72" y="122"/>
                </a:cxn>
                <a:cxn ang="0">
                  <a:pos x="65" y="139"/>
                </a:cxn>
                <a:cxn ang="0">
                  <a:pos x="56" y="154"/>
                </a:cxn>
                <a:cxn ang="0">
                  <a:pos x="38" y="186"/>
                </a:cxn>
                <a:cxn ang="0">
                  <a:pos x="18" y="217"/>
                </a:cxn>
                <a:cxn ang="0">
                  <a:pos x="9" y="233"/>
                </a:cxn>
                <a:cxn ang="0">
                  <a:pos x="0" y="249"/>
                </a:cxn>
                <a:cxn ang="0">
                  <a:pos x="0" y="249"/>
                </a:cxn>
                <a:cxn ang="0">
                  <a:pos x="0" y="250"/>
                </a:cxn>
                <a:cxn ang="0">
                  <a:pos x="0" y="252"/>
                </a:cxn>
                <a:cxn ang="0">
                  <a:pos x="4" y="255"/>
                </a:cxn>
                <a:cxn ang="0">
                  <a:pos x="5" y="255"/>
                </a:cxn>
                <a:cxn ang="0">
                  <a:pos x="7" y="255"/>
                </a:cxn>
                <a:cxn ang="0">
                  <a:pos x="8" y="255"/>
                </a:cxn>
                <a:cxn ang="0">
                  <a:pos x="9" y="253"/>
                </a:cxn>
                <a:cxn ang="0">
                  <a:pos x="9" y="253"/>
                </a:cxn>
                <a:cxn ang="0">
                  <a:pos x="17" y="238"/>
                </a:cxn>
                <a:cxn ang="0">
                  <a:pos x="25" y="223"/>
                </a:cxn>
                <a:cxn ang="0">
                  <a:pos x="43" y="193"/>
                </a:cxn>
                <a:cxn ang="0">
                  <a:pos x="61" y="163"/>
                </a:cxn>
                <a:cxn ang="0">
                  <a:pos x="70" y="148"/>
                </a:cxn>
                <a:cxn ang="0">
                  <a:pos x="77" y="132"/>
                </a:cxn>
                <a:cxn ang="0">
                  <a:pos x="77" y="132"/>
                </a:cxn>
                <a:cxn ang="0">
                  <a:pos x="90" y="101"/>
                </a:cxn>
                <a:cxn ang="0">
                  <a:pos x="103" y="69"/>
                </a:cxn>
                <a:cxn ang="0">
                  <a:pos x="103" y="69"/>
                </a:cxn>
                <a:cxn ang="0">
                  <a:pos x="110" y="53"/>
                </a:cxn>
                <a:cxn ang="0">
                  <a:pos x="118" y="37"/>
                </a:cxn>
                <a:cxn ang="0">
                  <a:pos x="125" y="22"/>
                </a:cxn>
                <a:cxn ang="0">
                  <a:pos x="133" y="5"/>
                </a:cxn>
                <a:cxn ang="0">
                  <a:pos x="133" y="5"/>
                </a:cxn>
                <a:cxn ang="0">
                  <a:pos x="134" y="3"/>
                </a:cxn>
                <a:cxn ang="0">
                  <a:pos x="133" y="2"/>
                </a:cxn>
                <a:cxn ang="0">
                  <a:pos x="132" y="1"/>
                </a:cxn>
                <a:cxn ang="0">
                  <a:pos x="130" y="0"/>
                </a:cxn>
                <a:cxn ang="0">
                  <a:pos x="126" y="0"/>
                </a:cxn>
                <a:cxn ang="0">
                  <a:pos x="124" y="1"/>
                </a:cxn>
                <a:cxn ang="0">
                  <a:pos x="123" y="3"/>
                </a:cxn>
                <a:cxn ang="0">
                  <a:pos x="123" y="3"/>
                </a:cxn>
              </a:cxnLst>
              <a:rect l="0" t="0" r="r" b="b"/>
              <a:pathLst>
                <a:path w="134" h="255">
                  <a:moveTo>
                    <a:pt x="123" y="3"/>
                  </a:moveTo>
                  <a:lnTo>
                    <a:pt x="123" y="3"/>
                  </a:lnTo>
                  <a:lnTo>
                    <a:pt x="118" y="16"/>
                  </a:lnTo>
                  <a:lnTo>
                    <a:pt x="111" y="27"/>
                  </a:lnTo>
                  <a:lnTo>
                    <a:pt x="105" y="38"/>
                  </a:lnTo>
                  <a:lnTo>
                    <a:pt x="100" y="51"/>
                  </a:lnTo>
                  <a:lnTo>
                    <a:pt x="100" y="51"/>
                  </a:lnTo>
                  <a:lnTo>
                    <a:pt x="93" y="68"/>
                  </a:lnTo>
                  <a:lnTo>
                    <a:pt x="86" y="87"/>
                  </a:lnTo>
                  <a:lnTo>
                    <a:pt x="72" y="122"/>
                  </a:lnTo>
                  <a:lnTo>
                    <a:pt x="72" y="122"/>
                  </a:lnTo>
                  <a:lnTo>
                    <a:pt x="65" y="139"/>
                  </a:lnTo>
                  <a:lnTo>
                    <a:pt x="56" y="154"/>
                  </a:lnTo>
                  <a:lnTo>
                    <a:pt x="38" y="186"/>
                  </a:lnTo>
                  <a:lnTo>
                    <a:pt x="18" y="217"/>
                  </a:lnTo>
                  <a:lnTo>
                    <a:pt x="9" y="233"/>
                  </a:lnTo>
                  <a:lnTo>
                    <a:pt x="0" y="249"/>
                  </a:lnTo>
                  <a:lnTo>
                    <a:pt x="0" y="249"/>
                  </a:lnTo>
                  <a:lnTo>
                    <a:pt x="0" y="250"/>
                  </a:lnTo>
                  <a:lnTo>
                    <a:pt x="0" y="252"/>
                  </a:lnTo>
                  <a:lnTo>
                    <a:pt x="4" y="255"/>
                  </a:lnTo>
                  <a:lnTo>
                    <a:pt x="5" y="255"/>
                  </a:lnTo>
                  <a:lnTo>
                    <a:pt x="7" y="255"/>
                  </a:lnTo>
                  <a:lnTo>
                    <a:pt x="8" y="255"/>
                  </a:lnTo>
                  <a:lnTo>
                    <a:pt x="9" y="253"/>
                  </a:lnTo>
                  <a:lnTo>
                    <a:pt x="9" y="253"/>
                  </a:lnTo>
                  <a:lnTo>
                    <a:pt x="17" y="238"/>
                  </a:lnTo>
                  <a:lnTo>
                    <a:pt x="25" y="223"/>
                  </a:lnTo>
                  <a:lnTo>
                    <a:pt x="43" y="193"/>
                  </a:lnTo>
                  <a:lnTo>
                    <a:pt x="61" y="163"/>
                  </a:lnTo>
                  <a:lnTo>
                    <a:pt x="70" y="148"/>
                  </a:lnTo>
                  <a:lnTo>
                    <a:pt x="77" y="132"/>
                  </a:lnTo>
                  <a:lnTo>
                    <a:pt x="77" y="132"/>
                  </a:lnTo>
                  <a:lnTo>
                    <a:pt x="90" y="101"/>
                  </a:lnTo>
                  <a:lnTo>
                    <a:pt x="103" y="69"/>
                  </a:lnTo>
                  <a:lnTo>
                    <a:pt x="103" y="69"/>
                  </a:lnTo>
                  <a:lnTo>
                    <a:pt x="110" y="53"/>
                  </a:lnTo>
                  <a:lnTo>
                    <a:pt x="118" y="37"/>
                  </a:lnTo>
                  <a:lnTo>
                    <a:pt x="125" y="22"/>
                  </a:lnTo>
                  <a:lnTo>
                    <a:pt x="133" y="5"/>
                  </a:lnTo>
                  <a:lnTo>
                    <a:pt x="133" y="5"/>
                  </a:lnTo>
                  <a:lnTo>
                    <a:pt x="134" y="3"/>
                  </a:lnTo>
                  <a:lnTo>
                    <a:pt x="133" y="2"/>
                  </a:lnTo>
                  <a:lnTo>
                    <a:pt x="132" y="1"/>
                  </a:lnTo>
                  <a:lnTo>
                    <a:pt x="130" y="0"/>
                  </a:lnTo>
                  <a:lnTo>
                    <a:pt x="126" y="0"/>
                  </a:lnTo>
                  <a:lnTo>
                    <a:pt x="124" y="1"/>
                  </a:lnTo>
                  <a:lnTo>
                    <a:pt x="123" y="3"/>
                  </a:lnTo>
                  <a:lnTo>
                    <a:pt x="123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8" name="Freeform 871"/>
            <p:cNvSpPr/>
            <p:nvPr/>
          </p:nvSpPr>
          <p:spPr bwMode="auto">
            <a:xfrm>
              <a:off x="4235450" y="1423988"/>
              <a:ext cx="49213" cy="88900"/>
            </a:xfrm>
            <a:custGeom>
              <a:avLst/>
              <a:gdLst/>
              <a:ahLst/>
              <a:cxnLst>
                <a:cxn ang="0">
                  <a:pos x="89" y="0"/>
                </a:cxn>
                <a:cxn ang="0">
                  <a:pos x="89" y="0"/>
                </a:cxn>
                <a:cxn ang="0">
                  <a:pos x="85" y="2"/>
                </a:cxn>
                <a:cxn ang="0">
                  <a:pos x="82" y="5"/>
                </a:cxn>
                <a:cxn ang="0">
                  <a:pos x="76" y="11"/>
                </a:cxn>
                <a:cxn ang="0">
                  <a:pos x="68" y="25"/>
                </a:cxn>
                <a:cxn ang="0">
                  <a:pos x="68" y="25"/>
                </a:cxn>
                <a:cxn ang="0">
                  <a:pos x="52" y="54"/>
                </a:cxn>
                <a:cxn ang="0">
                  <a:pos x="37" y="81"/>
                </a:cxn>
                <a:cxn ang="0">
                  <a:pos x="37" y="81"/>
                </a:cxn>
                <a:cxn ang="0">
                  <a:pos x="24" y="107"/>
                </a:cxn>
                <a:cxn ang="0">
                  <a:pos x="17" y="120"/>
                </a:cxn>
                <a:cxn ang="0">
                  <a:pos x="10" y="132"/>
                </a:cxn>
                <a:cxn ang="0">
                  <a:pos x="10" y="132"/>
                </a:cxn>
                <a:cxn ang="0">
                  <a:pos x="5" y="139"/>
                </a:cxn>
                <a:cxn ang="0">
                  <a:pos x="2" y="147"/>
                </a:cxn>
                <a:cxn ang="0">
                  <a:pos x="0" y="154"/>
                </a:cxn>
                <a:cxn ang="0">
                  <a:pos x="0" y="158"/>
                </a:cxn>
                <a:cxn ang="0">
                  <a:pos x="0" y="163"/>
                </a:cxn>
                <a:cxn ang="0">
                  <a:pos x="0" y="163"/>
                </a:cxn>
                <a:cxn ang="0">
                  <a:pos x="1" y="164"/>
                </a:cxn>
                <a:cxn ang="0">
                  <a:pos x="2" y="165"/>
                </a:cxn>
                <a:cxn ang="0">
                  <a:pos x="4" y="166"/>
                </a:cxn>
                <a:cxn ang="0">
                  <a:pos x="6" y="166"/>
                </a:cxn>
                <a:cxn ang="0">
                  <a:pos x="7" y="165"/>
                </a:cxn>
                <a:cxn ang="0">
                  <a:pos x="9" y="164"/>
                </a:cxn>
                <a:cxn ang="0">
                  <a:pos x="9" y="162"/>
                </a:cxn>
                <a:cxn ang="0">
                  <a:pos x="9" y="160"/>
                </a:cxn>
                <a:cxn ang="0">
                  <a:pos x="9" y="160"/>
                </a:cxn>
                <a:cxn ang="0">
                  <a:pos x="9" y="155"/>
                </a:cxn>
                <a:cxn ang="0">
                  <a:pos x="9" y="151"/>
                </a:cxn>
                <a:cxn ang="0">
                  <a:pos x="11" y="148"/>
                </a:cxn>
                <a:cxn ang="0">
                  <a:pos x="13" y="143"/>
                </a:cxn>
                <a:cxn ang="0">
                  <a:pos x="18" y="137"/>
                </a:cxn>
                <a:cxn ang="0">
                  <a:pos x="20" y="134"/>
                </a:cxn>
                <a:cxn ang="0">
                  <a:pos x="22" y="131"/>
                </a:cxn>
                <a:cxn ang="0">
                  <a:pos x="22" y="131"/>
                </a:cxn>
                <a:cxn ang="0">
                  <a:pos x="34" y="108"/>
                </a:cxn>
                <a:cxn ang="0">
                  <a:pos x="45" y="87"/>
                </a:cxn>
                <a:cxn ang="0">
                  <a:pos x="45" y="87"/>
                </a:cxn>
                <a:cxn ang="0">
                  <a:pos x="57" y="65"/>
                </a:cxn>
                <a:cxn ang="0">
                  <a:pos x="68" y="44"/>
                </a:cxn>
                <a:cxn ang="0">
                  <a:pos x="68" y="44"/>
                </a:cxn>
                <a:cxn ang="0">
                  <a:pos x="78" y="25"/>
                </a:cxn>
                <a:cxn ang="0">
                  <a:pos x="84" y="15"/>
                </a:cxn>
                <a:cxn ang="0">
                  <a:pos x="87" y="12"/>
                </a:cxn>
                <a:cxn ang="0">
                  <a:pos x="92" y="9"/>
                </a:cxn>
                <a:cxn ang="0">
                  <a:pos x="92" y="9"/>
                </a:cxn>
                <a:cxn ang="0">
                  <a:pos x="93" y="8"/>
                </a:cxn>
                <a:cxn ang="0">
                  <a:pos x="94" y="7"/>
                </a:cxn>
                <a:cxn ang="0">
                  <a:pos x="94" y="3"/>
                </a:cxn>
                <a:cxn ang="0">
                  <a:pos x="94" y="2"/>
                </a:cxn>
                <a:cxn ang="0">
                  <a:pos x="93" y="1"/>
                </a:cxn>
                <a:cxn ang="0">
                  <a:pos x="91" y="0"/>
                </a:cxn>
                <a:cxn ang="0">
                  <a:pos x="89" y="0"/>
                </a:cxn>
                <a:cxn ang="0">
                  <a:pos x="89" y="0"/>
                </a:cxn>
              </a:cxnLst>
              <a:rect l="0" t="0" r="r" b="b"/>
              <a:pathLst>
                <a:path w="94" h="166">
                  <a:moveTo>
                    <a:pt x="89" y="0"/>
                  </a:moveTo>
                  <a:lnTo>
                    <a:pt x="89" y="0"/>
                  </a:lnTo>
                  <a:lnTo>
                    <a:pt x="85" y="2"/>
                  </a:lnTo>
                  <a:lnTo>
                    <a:pt x="82" y="5"/>
                  </a:lnTo>
                  <a:lnTo>
                    <a:pt x="76" y="11"/>
                  </a:lnTo>
                  <a:lnTo>
                    <a:pt x="68" y="25"/>
                  </a:lnTo>
                  <a:lnTo>
                    <a:pt x="68" y="25"/>
                  </a:lnTo>
                  <a:lnTo>
                    <a:pt x="52" y="54"/>
                  </a:lnTo>
                  <a:lnTo>
                    <a:pt x="37" y="81"/>
                  </a:lnTo>
                  <a:lnTo>
                    <a:pt x="37" y="81"/>
                  </a:lnTo>
                  <a:lnTo>
                    <a:pt x="24" y="107"/>
                  </a:lnTo>
                  <a:lnTo>
                    <a:pt x="17" y="120"/>
                  </a:lnTo>
                  <a:lnTo>
                    <a:pt x="10" y="132"/>
                  </a:lnTo>
                  <a:lnTo>
                    <a:pt x="10" y="132"/>
                  </a:lnTo>
                  <a:lnTo>
                    <a:pt x="5" y="139"/>
                  </a:lnTo>
                  <a:lnTo>
                    <a:pt x="2" y="147"/>
                  </a:lnTo>
                  <a:lnTo>
                    <a:pt x="0" y="154"/>
                  </a:lnTo>
                  <a:lnTo>
                    <a:pt x="0" y="158"/>
                  </a:lnTo>
                  <a:lnTo>
                    <a:pt x="0" y="163"/>
                  </a:lnTo>
                  <a:lnTo>
                    <a:pt x="0" y="163"/>
                  </a:lnTo>
                  <a:lnTo>
                    <a:pt x="1" y="164"/>
                  </a:lnTo>
                  <a:lnTo>
                    <a:pt x="2" y="165"/>
                  </a:lnTo>
                  <a:lnTo>
                    <a:pt x="4" y="166"/>
                  </a:lnTo>
                  <a:lnTo>
                    <a:pt x="6" y="166"/>
                  </a:lnTo>
                  <a:lnTo>
                    <a:pt x="7" y="165"/>
                  </a:lnTo>
                  <a:lnTo>
                    <a:pt x="9" y="164"/>
                  </a:lnTo>
                  <a:lnTo>
                    <a:pt x="9" y="162"/>
                  </a:lnTo>
                  <a:lnTo>
                    <a:pt x="9" y="160"/>
                  </a:lnTo>
                  <a:lnTo>
                    <a:pt x="9" y="160"/>
                  </a:lnTo>
                  <a:lnTo>
                    <a:pt x="9" y="155"/>
                  </a:lnTo>
                  <a:lnTo>
                    <a:pt x="9" y="151"/>
                  </a:lnTo>
                  <a:lnTo>
                    <a:pt x="11" y="148"/>
                  </a:lnTo>
                  <a:lnTo>
                    <a:pt x="13" y="143"/>
                  </a:lnTo>
                  <a:lnTo>
                    <a:pt x="18" y="137"/>
                  </a:lnTo>
                  <a:lnTo>
                    <a:pt x="20" y="134"/>
                  </a:lnTo>
                  <a:lnTo>
                    <a:pt x="22" y="131"/>
                  </a:lnTo>
                  <a:lnTo>
                    <a:pt x="22" y="131"/>
                  </a:lnTo>
                  <a:lnTo>
                    <a:pt x="34" y="108"/>
                  </a:lnTo>
                  <a:lnTo>
                    <a:pt x="45" y="87"/>
                  </a:lnTo>
                  <a:lnTo>
                    <a:pt x="45" y="87"/>
                  </a:lnTo>
                  <a:lnTo>
                    <a:pt x="57" y="65"/>
                  </a:lnTo>
                  <a:lnTo>
                    <a:pt x="68" y="44"/>
                  </a:lnTo>
                  <a:lnTo>
                    <a:pt x="68" y="44"/>
                  </a:lnTo>
                  <a:lnTo>
                    <a:pt x="78" y="25"/>
                  </a:lnTo>
                  <a:lnTo>
                    <a:pt x="84" y="15"/>
                  </a:lnTo>
                  <a:lnTo>
                    <a:pt x="87" y="12"/>
                  </a:lnTo>
                  <a:lnTo>
                    <a:pt x="92" y="9"/>
                  </a:lnTo>
                  <a:lnTo>
                    <a:pt x="92" y="9"/>
                  </a:lnTo>
                  <a:lnTo>
                    <a:pt x="93" y="8"/>
                  </a:lnTo>
                  <a:lnTo>
                    <a:pt x="94" y="7"/>
                  </a:lnTo>
                  <a:lnTo>
                    <a:pt x="94" y="3"/>
                  </a:lnTo>
                  <a:lnTo>
                    <a:pt x="94" y="2"/>
                  </a:lnTo>
                  <a:lnTo>
                    <a:pt x="93" y="1"/>
                  </a:lnTo>
                  <a:lnTo>
                    <a:pt x="91" y="0"/>
                  </a:lnTo>
                  <a:lnTo>
                    <a:pt x="89" y="0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9" name="Freeform 872"/>
            <p:cNvSpPr/>
            <p:nvPr/>
          </p:nvSpPr>
          <p:spPr bwMode="auto">
            <a:xfrm>
              <a:off x="4275138" y="1435100"/>
              <a:ext cx="65088" cy="107950"/>
            </a:xfrm>
            <a:custGeom>
              <a:avLst/>
              <a:gdLst/>
              <a:ahLst/>
              <a:cxnLst>
                <a:cxn ang="0">
                  <a:pos x="117" y="0"/>
                </a:cxn>
                <a:cxn ang="0">
                  <a:pos x="117" y="0"/>
                </a:cxn>
                <a:cxn ang="0">
                  <a:pos x="106" y="9"/>
                </a:cxn>
                <a:cxn ang="0">
                  <a:pos x="97" y="18"/>
                </a:cxn>
                <a:cxn ang="0">
                  <a:pos x="89" y="27"/>
                </a:cxn>
                <a:cxn ang="0">
                  <a:pos x="82" y="39"/>
                </a:cxn>
                <a:cxn ang="0">
                  <a:pos x="74" y="50"/>
                </a:cxn>
                <a:cxn ang="0">
                  <a:pos x="68" y="61"/>
                </a:cxn>
                <a:cxn ang="0">
                  <a:pos x="58" y="84"/>
                </a:cxn>
                <a:cxn ang="0">
                  <a:pos x="58" y="84"/>
                </a:cxn>
                <a:cxn ang="0">
                  <a:pos x="31" y="142"/>
                </a:cxn>
                <a:cxn ang="0">
                  <a:pos x="18" y="170"/>
                </a:cxn>
                <a:cxn ang="0">
                  <a:pos x="9" y="183"/>
                </a:cxn>
                <a:cxn ang="0">
                  <a:pos x="1" y="197"/>
                </a:cxn>
                <a:cxn ang="0">
                  <a:pos x="1" y="197"/>
                </a:cxn>
                <a:cxn ang="0">
                  <a:pos x="0" y="199"/>
                </a:cxn>
                <a:cxn ang="0">
                  <a:pos x="1" y="201"/>
                </a:cxn>
                <a:cxn ang="0">
                  <a:pos x="1" y="202"/>
                </a:cxn>
                <a:cxn ang="0">
                  <a:pos x="3" y="203"/>
                </a:cxn>
                <a:cxn ang="0">
                  <a:pos x="4" y="204"/>
                </a:cxn>
                <a:cxn ang="0">
                  <a:pos x="6" y="204"/>
                </a:cxn>
                <a:cxn ang="0">
                  <a:pos x="8" y="203"/>
                </a:cxn>
                <a:cxn ang="0">
                  <a:pos x="9" y="202"/>
                </a:cxn>
                <a:cxn ang="0">
                  <a:pos x="9" y="202"/>
                </a:cxn>
                <a:cxn ang="0">
                  <a:pos x="23" y="180"/>
                </a:cxn>
                <a:cxn ang="0">
                  <a:pos x="36" y="157"/>
                </a:cxn>
                <a:cxn ang="0">
                  <a:pos x="48" y="134"/>
                </a:cxn>
                <a:cxn ang="0">
                  <a:pos x="57" y="110"/>
                </a:cxn>
                <a:cxn ang="0">
                  <a:pos x="57" y="110"/>
                </a:cxn>
                <a:cxn ang="0">
                  <a:pos x="68" y="83"/>
                </a:cxn>
                <a:cxn ang="0">
                  <a:pos x="74" y="69"/>
                </a:cxn>
                <a:cxn ang="0">
                  <a:pos x="82" y="54"/>
                </a:cxn>
                <a:cxn ang="0">
                  <a:pos x="90" y="41"/>
                </a:cxn>
                <a:cxn ang="0">
                  <a:pos x="100" y="28"/>
                </a:cxn>
                <a:cxn ang="0">
                  <a:pos x="111" y="18"/>
                </a:cxn>
                <a:cxn ang="0">
                  <a:pos x="122" y="9"/>
                </a:cxn>
                <a:cxn ang="0">
                  <a:pos x="122" y="9"/>
                </a:cxn>
                <a:cxn ang="0">
                  <a:pos x="123" y="8"/>
                </a:cxn>
                <a:cxn ang="0">
                  <a:pos x="124" y="6"/>
                </a:cxn>
                <a:cxn ang="0">
                  <a:pos x="124" y="4"/>
                </a:cxn>
                <a:cxn ang="0">
                  <a:pos x="123" y="3"/>
                </a:cxn>
                <a:cxn ang="0">
                  <a:pos x="122" y="2"/>
                </a:cxn>
                <a:cxn ang="0">
                  <a:pos x="120" y="0"/>
                </a:cxn>
                <a:cxn ang="0">
                  <a:pos x="119" y="0"/>
                </a:cxn>
                <a:cxn ang="0">
                  <a:pos x="117" y="0"/>
                </a:cxn>
                <a:cxn ang="0">
                  <a:pos x="117" y="0"/>
                </a:cxn>
              </a:cxnLst>
              <a:rect l="0" t="0" r="r" b="b"/>
              <a:pathLst>
                <a:path w="124" h="204">
                  <a:moveTo>
                    <a:pt x="117" y="0"/>
                  </a:moveTo>
                  <a:lnTo>
                    <a:pt x="117" y="0"/>
                  </a:lnTo>
                  <a:lnTo>
                    <a:pt x="106" y="9"/>
                  </a:lnTo>
                  <a:lnTo>
                    <a:pt x="97" y="18"/>
                  </a:lnTo>
                  <a:lnTo>
                    <a:pt x="89" y="27"/>
                  </a:lnTo>
                  <a:lnTo>
                    <a:pt x="82" y="39"/>
                  </a:lnTo>
                  <a:lnTo>
                    <a:pt x="74" y="50"/>
                  </a:lnTo>
                  <a:lnTo>
                    <a:pt x="68" y="61"/>
                  </a:lnTo>
                  <a:lnTo>
                    <a:pt x="58" y="84"/>
                  </a:lnTo>
                  <a:lnTo>
                    <a:pt x="58" y="84"/>
                  </a:lnTo>
                  <a:lnTo>
                    <a:pt x="31" y="142"/>
                  </a:lnTo>
                  <a:lnTo>
                    <a:pt x="18" y="170"/>
                  </a:lnTo>
                  <a:lnTo>
                    <a:pt x="9" y="183"/>
                  </a:lnTo>
                  <a:lnTo>
                    <a:pt x="1" y="197"/>
                  </a:lnTo>
                  <a:lnTo>
                    <a:pt x="1" y="197"/>
                  </a:lnTo>
                  <a:lnTo>
                    <a:pt x="0" y="199"/>
                  </a:lnTo>
                  <a:lnTo>
                    <a:pt x="1" y="201"/>
                  </a:lnTo>
                  <a:lnTo>
                    <a:pt x="1" y="202"/>
                  </a:lnTo>
                  <a:lnTo>
                    <a:pt x="3" y="203"/>
                  </a:lnTo>
                  <a:lnTo>
                    <a:pt x="4" y="204"/>
                  </a:lnTo>
                  <a:lnTo>
                    <a:pt x="6" y="204"/>
                  </a:lnTo>
                  <a:lnTo>
                    <a:pt x="8" y="203"/>
                  </a:lnTo>
                  <a:lnTo>
                    <a:pt x="9" y="202"/>
                  </a:lnTo>
                  <a:lnTo>
                    <a:pt x="9" y="202"/>
                  </a:lnTo>
                  <a:lnTo>
                    <a:pt x="23" y="180"/>
                  </a:lnTo>
                  <a:lnTo>
                    <a:pt x="36" y="157"/>
                  </a:lnTo>
                  <a:lnTo>
                    <a:pt x="48" y="134"/>
                  </a:lnTo>
                  <a:lnTo>
                    <a:pt x="57" y="110"/>
                  </a:lnTo>
                  <a:lnTo>
                    <a:pt x="57" y="110"/>
                  </a:lnTo>
                  <a:lnTo>
                    <a:pt x="68" y="83"/>
                  </a:lnTo>
                  <a:lnTo>
                    <a:pt x="74" y="69"/>
                  </a:lnTo>
                  <a:lnTo>
                    <a:pt x="82" y="54"/>
                  </a:lnTo>
                  <a:lnTo>
                    <a:pt x="90" y="41"/>
                  </a:lnTo>
                  <a:lnTo>
                    <a:pt x="100" y="28"/>
                  </a:lnTo>
                  <a:lnTo>
                    <a:pt x="111" y="18"/>
                  </a:lnTo>
                  <a:lnTo>
                    <a:pt x="122" y="9"/>
                  </a:lnTo>
                  <a:lnTo>
                    <a:pt x="122" y="9"/>
                  </a:lnTo>
                  <a:lnTo>
                    <a:pt x="123" y="8"/>
                  </a:lnTo>
                  <a:lnTo>
                    <a:pt x="124" y="6"/>
                  </a:lnTo>
                  <a:lnTo>
                    <a:pt x="124" y="4"/>
                  </a:lnTo>
                  <a:lnTo>
                    <a:pt x="123" y="3"/>
                  </a:lnTo>
                  <a:lnTo>
                    <a:pt x="122" y="2"/>
                  </a:lnTo>
                  <a:lnTo>
                    <a:pt x="120" y="0"/>
                  </a:lnTo>
                  <a:lnTo>
                    <a:pt x="119" y="0"/>
                  </a:lnTo>
                  <a:lnTo>
                    <a:pt x="117" y="0"/>
                  </a:lnTo>
                  <a:lnTo>
                    <a:pt x="117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0" name="Freeform 873"/>
            <p:cNvSpPr/>
            <p:nvPr/>
          </p:nvSpPr>
          <p:spPr bwMode="auto">
            <a:xfrm>
              <a:off x="4318000" y="1447800"/>
              <a:ext cx="74613" cy="104775"/>
            </a:xfrm>
            <a:custGeom>
              <a:avLst/>
              <a:gdLst/>
              <a:ahLst/>
              <a:cxnLst>
                <a:cxn ang="0">
                  <a:pos x="132" y="3"/>
                </a:cxn>
                <a:cxn ang="0">
                  <a:pos x="132" y="3"/>
                </a:cxn>
                <a:cxn ang="0">
                  <a:pos x="130" y="8"/>
                </a:cxn>
                <a:cxn ang="0">
                  <a:pos x="127" y="14"/>
                </a:cxn>
                <a:cxn ang="0">
                  <a:pos x="123" y="19"/>
                </a:cxn>
                <a:cxn ang="0">
                  <a:pos x="118" y="23"/>
                </a:cxn>
                <a:cxn ang="0">
                  <a:pos x="108" y="32"/>
                </a:cxn>
                <a:cxn ang="0">
                  <a:pos x="100" y="42"/>
                </a:cxn>
                <a:cxn ang="0">
                  <a:pos x="100" y="42"/>
                </a:cxn>
                <a:cxn ang="0">
                  <a:pos x="85" y="62"/>
                </a:cxn>
                <a:cxn ang="0">
                  <a:pos x="71" y="83"/>
                </a:cxn>
                <a:cxn ang="0">
                  <a:pos x="71" y="83"/>
                </a:cxn>
                <a:cxn ang="0">
                  <a:pos x="36" y="133"/>
                </a:cxn>
                <a:cxn ang="0">
                  <a:pos x="36" y="133"/>
                </a:cxn>
                <a:cxn ang="0">
                  <a:pos x="28" y="148"/>
                </a:cxn>
                <a:cxn ang="0">
                  <a:pos x="19" y="163"/>
                </a:cxn>
                <a:cxn ang="0">
                  <a:pos x="11" y="178"/>
                </a:cxn>
                <a:cxn ang="0">
                  <a:pos x="6" y="184"/>
                </a:cxn>
                <a:cxn ang="0">
                  <a:pos x="1" y="191"/>
                </a:cxn>
                <a:cxn ang="0">
                  <a:pos x="1" y="191"/>
                </a:cxn>
                <a:cxn ang="0">
                  <a:pos x="0" y="192"/>
                </a:cxn>
                <a:cxn ang="0">
                  <a:pos x="0" y="194"/>
                </a:cxn>
                <a:cxn ang="0">
                  <a:pos x="0" y="196"/>
                </a:cxn>
                <a:cxn ang="0">
                  <a:pos x="1" y="198"/>
                </a:cxn>
                <a:cxn ang="0">
                  <a:pos x="3" y="199"/>
                </a:cxn>
                <a:cxn ang="0">
                  <a:pos x="4" y="200"/>
                </a:cxn>
                <a:cxn ang="0">
                  <a:pos x="6" y="199"/>
                </a:cxn>
                <a:cxn ang="0">
                  <a:pos x="7" y="198"/>
                </a:cxn>
                <a:cxn ang="0">
                  <a:pos x="7" y="198"/>
                </a:cxn>
                <a:cxn ang="0">
                  <a:pos x="15" y="187"/>
                </a:cxn>
                <a:cxn ang="0">
                  <a:pos x="22" y="176"/>
                </a:cxn>
                <a:cxn ang="0">
                  <a:pos x="35" y="153"/>
                </a:cxn>
                <a:cxn ang="0">
                  <a:pos x="35" y="153"/>
                </a:cxn>
                <a:cxn ang="0">
                  <a:pos x="44" y="139"/>
                </a:cxn>
                <a:cxn ang="0">
                  <a:pos x="54" y="124"/>
                </a:cxn>
                <a:cxn ang="0">
                  <a:pos x="74" y="95"/>
                </a:cxn>
                <a:cxn ang="0">
                  <a:pos x="74" y="95"/>
                </a:cxn>
                <a:cxn ang="0">
                  <a:pos x="108" y="46"/>
                </a:cxn>
                <a:cxn ang="0">
                  <a:pos x="108" y="46"/>
                </a:cxn>
                <a:cxn ang="0">
                  <a:pos x="112" y="41"/>
                </a:cxn>
                <a:cxn ang="0">
                  <a:pos x="117" y="36"/>
                </a:cxn>
                <a:cxn ang="0">
                  <a:pos x="127" y="27"/>
                </a:cxn>
                <a:cxn ang="0">
                  <a:pos x="132" y="23"/>
                </a:cxn>
                <a:cxn ang="0">
                  <a:pos x="136" y="18"/>
                </a:cxn>
                <a:cxn ang="0">
                  <a:pos x="139" y="12"/>
                </a:cxn>
                <a:cxn ang="0">
                  <a:pos x="141" y="5"/>
                </a:cxn>
                <a:cxn ang="0">
                  <a:pos x="141" y="5"/>
                </a:cxn>
                <a:cxn ang="0">
                  <a:pos x="141" y="3"/>
                </a:cxn>
                <a:cxn ang="0">
                  <a:pos x="140" y="2"/>
                </a:cxn>
                <a:cxn ang="0">
                  <a:pos x="139" y="1"/>
                </a:cxn>
                <a:cxn ang="0">
                  <a:pos x="138" y="0"/>
                </a:cxn>
                <a:cxn ang="0">
                  <a:pos x="136" y="0"/>
                </a:cxn>
                <a:cxn ang="0">
                  <a:pos x="134" y="0"/>
                </a:cxn>
                <a:cxn ang="0">
                  <a:pos x="133" y="1"/>
                </a:cxn>
                <a:cxn ang="0">
                  <a:pos x="132" y="3"/>
                </a:cxn>
                <a:cxn ang="0">
                  <a:pos x="132" y="3"/>
                </a:cxn>
              </a:cxnLst>
              <a:rect l="0" t="0" r="r" b="b"/>
              <a:pathLst>
                <a:path w="141" h="200">
                  <a:moveTo>
                    <a:pt x="132" y="3"/>
                  </a:moveTo>
                  <a:lnTo>
                    <a:pt x="132" y="3"/>
                  </a:lnTo>
                  <a:lnTo>
                    <a:pt x="130" y="8"/>
                  </a:lnTo>
                  <a:lnTo>
                    <a:pt x="127" y="14"/>
                  </a:lnTo>
                  <a:lnTo>
                    <a:pt x="123" y="19"/>
                  </a:lnTo>
                  <a:lnTo>
                    <a:pt x="118" y="23"/>
                  </a:lnTo>
                  <a:lnTo>
                    <a:pt x="108" y="32"/>
                  </a:lnTo>
                  <a:lnTo>
                    <a:pt x="100" y="42"/>
                  </a:lnTo>
                  <a:lnTo>
                    <a:pt x="100" y="42"/>
                  </a:lnTo>
                  <a:lnTo>
                    <a:pt x="85" y="62"/>
                  </a:lnTo>
                  <a:lnTo>
                    <a:pt x="71" y="83"/>
                  </a:lnTo>
                  <a:lnTo>
                    <a:pt x="71" y="83"/>
                  </a:lnTo>
                  <a:lnTo>
                    <a:pt x="36" y="133"/>
                  </a:lnTo>
                  <a:lnTo>
                    <a:pt x="36" y="133"/>
                  </a:lnTo>
                  <a:lnTo>
                    <a:pt x="28" y="148"/>
                  </a:lnTo>
                  <a:lnTo>
                    <a:pt x="19" y="163"/>
                  </a:lnTo>
                  <a:lnTo>
                    <a:pt x="11" y="178"/>
                  </a:lnTo>
                  <a:lnTo>
                    <a:pt x="6" y="184"/>
                  </a:lnTo>
                  <a:lnTo>
                    <a:pt x="1" y="191"/>
                  </a:lnTo>
                  <a:lnTo>
                    <a:pt x="1" y="191"/>
                  </a:lnTo>
                  <a:lnTo>
                    <a:pt x="0" y="192"/>
                  </a:lnTo>
                  <a:lnTo>
                    <a:pt x="0" y="194"/>
                  </a:lnTo>
                  <a:lnTo>
                    <a:pt x="0" y="196"/>
                  </a:lnTo>
                  <a:lnTo>
                    <a:pt x="1" y="198"/>
                  </a:lnTo>
                  <a:lnTo>
                    <a:pt x="3" y="199"/>
                  </a:lnTo>
                  <a:lnTo>
                    <a:pt x="4" y="200"/>
                  </a:lnTo>
                  <a:lnTo>
                    <a:pt x="6" y="199"/>
                  </a:lnTo>
                  <a:lnTo>
                    <a:pt x="7" y="198"/>
                  </a:lnTo>
                  <a:lnTo>
                    <a:pt x="7" y="198"/>
                  </a:lnTo>
                  <a:lnTo>
                    <a:pt x="15" y="187"/>
                  </a:lnTo>
                  <a:lnTo>
                    <a:pt x="22" y="176"/>
                  </a:lnTo>
                  <a:lnTo>
                    <a:pt x="35" y="153"/>
                  </a:lnTo>
                  <a:lnTo>
                    <a:pt x="35" y="153"/>
                  </a:lnTo>
                  <a:lnTo>
                    <a:pt x="44" y="139"/>
                  </a:lnTo>
                  <a:lnTo>
                    <a:pt x="54" y="124"/>
                  </a:lnTo>
                  <a:lnTo>
                    <a:pt x="74" y="95"/>
                  </a:lnTo>
                  <a:lnTo>
                    <a:pt x="74" y="95"/>
                  </a:lnTo>
                  <a:lnTo>
                    <a:pt x="108" y="46"/>
                  </a:lnTo>
                  <a:lnTo>
                    <a:pt x="108" y="46"/>
                  </a:lnTo>
                  <a:lnTo>
                    <a:pt x="112" y="41"/>
                  </a:lnTo>
                  <a:lnTo>
                    <a:pt x="117" y="36"/>
                  </a:lnTo>
                  <a:lnTo>
                    <a:pt x="127" y="27"/>
                  </a:lnTo>
                  <a:lnTo>
                    <a:pt x="132" y="23"/>
                  </a:lnTo>
                  <a:lnTo>
                    <a:pt x="136" y="18"/>
                  </a:lnTo>
                  <a:lnTo>
                    <a:pt x="139" y="12"/>
                  </a:lnTo>
                  <a:lnTo>
                    <a:pt x="141" y="5"/>
                  </a:lnTo>
                  <a:lnTo>
                    <a:pt x="141" y="5"/>
                  </a:lnTo>
                  <a:lnTo>
                    <a:pt x="141" y="3"/>
                  </a:lnTo>
                  <a:lnTo>
                    <a:pt x="140" y="2"/>
                  </a:lnTo>
                  <a:lnTo>
                    <a:pt x="139" y="1"/>
                  </a:lnTo>
                  <a:lnTo>
                    <a:pt x="138" y="0"/>
                  </a:lnTo>
                  <a:lnTo>
                    <a:pt x="136" y="0"/>
                  </a:lnTo>
                  <a:lnTo>
                    <a:pt x="134" y="0"/>
                  </a:lnTo>
                  <a:lnTo>
                    <a:pt x="133" y="1"/>
                  </a:lnTo>
                  <a:lnTo>
                    <a:pt x="132" y="3"/>
                  </a:lnTo>
                  <a:lnTo>
                    <a:pt x="13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1" name="Freeform 874"/>
            <p:cNvSpPr/>
            <p:nvPr/>
          </p:nvSpPr>
          <p:spPr bwMode="auto">
            <a:xfrm>
              <a:off x="4367213" y="1470025"/>
              <a:ext cx="53975" cy="92075"/>
            </a:xfrm>
            <a:custGeom>
              <a:avLst/>
              <a:gdLst/>
              <a:ahLst/>
              <a:cxnLst>
                <a:cxn ang="0">
                  <a:pos x="100" y="3"/>
                </a:cxn>
                <a:cxn ang="0">
                  <a:pos x="100" y="3"/>
                </a:cxn>
                <a:cxn ang="0">
                  <a:pos x="98" y="1"/>
                </a:cxn>
                <a:cxn ang="0">
                  <a:pos x="96" y="0"/>
                </a:cxn>
                <a:cxn ang="0">
                  <a:pos x="94" y="0"/>
                </a:cxn>
                <a:cxn ang="0">
                  <a:pos x="92" y="1"/>
                </a:cxn>
                <a:cxn ang="0">
                  <a:pos x="86" y="6"/>
                </a:cxn>
                <a:cxn ang="0">
                  <a:pos x="86" y="6"/>
                </a:cxn>
                <a:cxn ang="0">
                  <a:pos x="85" y="8"/>
                </a:cxn>
                <a:cxn ang="0">
                  <a:pos x="86" y="11"/>
                </a:cxn>
                <a:cxn ang="0">
                  <a:pos x="87" y="13"/>
                </a:cxn>
                <a:cxn ang="0">
                  <a:pos x="91" y="14"/>
                </a:cxn>
                <a:cxn ang="0">
                  <a:pos x="91" y="14"/>
                </a:cxn>
                <a:cxn ang="0">
                  <a:pos x="89" y="21"/>
                </a:cxn>
                <a:cxn ang="0">
                  <a:pos x="85" y="31"/>
                </a:cxn>
                <a:cxn ang="0">
                  <a:pos x="81" y="39"/>
                </a:cxn>
                <a:cxn ang="0">
                  <a:pos x="77" y="47"/>
                </a:cxn>
                <a:cxn ang="0">
                  <a:pos x="67" y="64"/>
                </a:cxn>
                <a:cxn ang="0">
                  <a:pos x="58" y="77"/>
                </a:cxn>
                <a:cxn ang="0">
                  <a:pos x="58" y="77"/>
                </a:cxn>
                <a:cxn ang="0">
                  <a:pos x="44" y="99"/>
                </a:cxn>
                <a:cxn ang="0">
                  <a:pos x="31" y="119"/>
                </a:cxn>
                <a:cxn ang="0">
                  <a:pos x="18" y="141"/>
                </a:cxn>
                <a:cxn ang="0">
                  <a:pos x="4" y="163"/>
                </a:cxn>
                <a:cxn ang="0">
                  <a:pos x="4" y="163"/>
                </a:cxn>
                <a:cxn ang="0">
                  <a:pos x="2" y="165"/>
                </a:cxn>
                <a:cxn ang="0">
                  <a:pos x="1" y="169"/>
                </a:cxn>
                <a:cxn ang="0">
                  <a:pos x="1" y="169"/>
                </a:cxn>
                <a:cxn ang="0">
                  <a:pos x="0" y="171"/>
                </a:cxn>
                <a:cxn ang="0">
                  <a:pos x="1" y="172"/>
                </a:cxn>
                <a:cxn ang="0">
                  <a:pos x="3" y="174"/>
                </a:cxn>
                <a:cxn ang="0">
                  <a:pos x="6" y="174"/>
                </a:cxn>
                <a:cxn ang="0">
                  <a:pos x="8" y="174"/>
                </a:cxn>
                <a:cxn ang="0">
                  <a:pos x="9" y="172"/>
                </a:cxn>
                <a:cxn ang="0">
                  <a:pos x="9" y="172"/>
                </a:cxn>
                <a:cxn ang="0">
                  <a:pos x="10" y="171"/>
                </a:cxn>
                <a:cxn ang="0">
                  <a:pos x="11" y="170"/>
                </a:cxn>
                <a:cxn ang="0">
                  <a:pos x="11" y="170"/>
                </a:cxn>
                <a:cxn ang="0">
                  <a:pos x="13" y="169"/>
                </a:cxn>
                <a:cxn ang="0">
                  <a:pos x="14" y="168"/>
                </a:cxn>
                <a:cxn ang="0">
                  <a:pos x="14" y="167"/>
                </a:cxn>
                <a:cxn ang="0">
                  <a:pos x="14" y="165"/>
                </a:cxn>
                <a:cxn ang="0">
                  <a:pos x="14" y="165"/>
                </a:cxn>
                <a:cxn ang="0">
                  <a:pos x="30" y="141"/>
                </a:cxn>
                <a:cxn ang="0">
                  <a:pos x="44" y="116"/>
                </a:cxn>
                <a:cxn ang="0">
                  <a:pos x="60" y="93"/>
                </a:cxn>
                <a:cxn ang="0">
                  <a:pos x="75" y="69"/>
                </a:cxn>
                <a:cxn ang="0">
                  <a:pos x="75" y="69"/>
                </a:cxn>
                <a:cxn ang="0">
                  <a:pos x="84" y="54"/>
                </a:cxn>
                <a:cxn ang="0">
                  <a:pos x="93" y="37"/>
                </a:cxn>
                <a:cxn ang="0">
                  <a:pos x="96" y="29"/>
                </a:cxn>
                <a:cxn ang="0">
                  <a:pos x="99" y="19"/>
                </a:cxn>
                <a:cxn ang="0">
                  <a:pos x="100" y="11"/>
                </a:cxn>
                <a:cxn ang="0">
                  <a:pos x="100" y="3"/>
                </a:cxn>
                <a:cxn ang="0">
                  <a:pos x="100" y="3"/>
                </a:cxn>
              </a:cxnLst>
              <a:rect l="0" t="0" r="r" b="b"/>
              <a:pathLst>
                <a:path w="100" h="174">
                  <a:moveTo>
                    <a:pt x="100" y="3"/>
                  </a:moveTo>
                  <a:lnTo>
                    <a:pt x="100" y="3"/>
                  </a:lnTo>
                  <a:lnTo>
                    <a:pt x="98" y="1"/>
                  </a:lnTo>
                  <a:lnTo>
                    <a:pt x="96" y="0"/>
                  </a:lnTo>
                  <a:lnTo>
                    <a:pt x="94" y="0"/>
                  </a:lnTo>
                  <a:lnTo>
                    <a:pt x="92" y="1"/>
                  </a:lnTo>
                  <a:lnTo>
                    <a:pt x="86" y="6"/>
                  </a:lnTo>
                  <a:lnTo>
                    <a:pt x="86" y="6"/>
                  </a:lnTo>
                  <a:lnTo>
                    <a:pt x="85" y="8"/>
                  </a:lnTo>
                  <a:lnTo>
                    <a:pt x="86" y="11"/>
                  </a:lnTo>
                  <a:lnTo>
                    <a:pt x="87" y="13"/>
                  </a:lnTo>
                  <a:lnTo>
                    <a:pt x="91" y="14"/>
                  </a:lnTo>
                  <a:lnTo>
                    <a:pt x="91" y="14"/>
                  </a:lnTo>
                  <a:lnTo>
                    <a:pt x="89" y="21"/>
                  </a:lnTo>
                  <a:lnTo>
                    <a:pt x="85" y="31"/>
                  </a:lnTo>
                  <a:lnTo>
                    <a:pt x="81" y="39"/>
                  </a:lnTo>
                  <a:lnTo>
                    <a:pt x="77" y="47"/>
                  </a:lnTo>
                  <a:lnTo>
                    <a:pt x="67" y="64"/>
                  </a:lnTo>
                  <a:lnTo>
                    <a:pt x="58" y="77"/>
                  </a:lnTo>
                  <a:lnTo>
                    <a:pt x="58" y="77"/>
                  </a:lnTo>
                  <a:lnTo>
                    <a:pt x="44" y="99"/>
                  </a:lnTo>
                  <a:lnTo>
                    <a:pt x="31" y="119"/>
                  </a:lnTo>
                  <a:lnTo>
                    <a:pt x="18" y="141"/>
                  </a:lnTo>
                  <a:lnTo>
                    <a:pt x="4" y="163"/>
                  </a:lnTo>
                  <a:lnTo>
                    <a:pt x="4" y="163"/>
                  </a:lnTo>
                  <a:lnTo>
                    <a:pt x="2" y="165"/>
                  </a:lnTo>
                  <a:lnTo>
                    <a:pt x="1" y="169"/>
                  </a:lnTo>
                  <a:lnTo>
                    <a:pt x="1" y="169"/>
                  </a:lnTo>
                  <a:lnTo>
                    <a:pt x="0" y="171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6" y="174"/>
                  </a:lnTo>
                  <a:lnTo>
                    <a:pt x="8" y="174"/>
                  </a:lnTo>
                  <a:lnTo>
                    <a:pt x="9" y="172"/>
                  </a:lnTo>
                  <a:lnTo>
                    <a:pt x="9" y="172"/>
                  </a:lnTo>
                  <a:lnTo>
                    <a:pt x="10" y="171"/>
                  </a:lnTo>
                  <a:lnTo>
                    <a:pt x="11" y="170"/>
                  </a:lnTo>
                  <a:lnTo>
                    <a:pt x="11" y="170"/>
                  </a:lnTo>
                  <a:lnTo>
                    <a:pt x="13" y="169"/>
                  </a:lnTo>
                  <a:lnTo>
                    <a:pt x="14" y="168"/>
                  </a:lnTo>
                  <a:lnTo>
                    <a:pt x="14" y="167"/>
                  </a:lnTo>
                  <a:lnTo>
                    <a:pt x="14" y="165"/>
                  </a:lnTo>
                  <a:lnTo>
                    <a:pt x="14" y="165"/>
                  </a:lnTo>
                  <a:lnTo>
                    <a:pt x="30" y="141"/>
                  </a:lnTo>
                  <a:lnTo>
                    <a:pt x="44" y="116"/>
                  </a:lnTo>
                  <a:lnTo>
                    <a:pt x="60" y="93"/>
                  </a:lnTo>
                  <a:lnTo>
                    <a:pt x="75" y="69"/>
                  </a:lnTo>
                  <a:lnTo>
                    <a:pt x="75" y="69"/>
                  </a:lnTo>
                  <a:lnTo>
                    <a:pt x="84" y="54"/>
                  </a:lnTo>
                  <a:lnTo>
                    <a:pt x="93" y="37"/>
                  </a:lnTo>
                  <a:lnTo>
                    <a:pt x="96" y="29"/>
                  </a:lnTo>
                  <a:lnTo>
                    <a:pt x="99" y="19"/>
                  </a:lnTo>
                  <a:lnTo>
                    <a:pt x="100" y="11"/>
                  </a:lnTo>
                  <a:lnTo>
                    <a:pt x="100" y="3"/>
                  </a:lnTo>
                  <a:lnTo>
                    <a:pt x="10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2" name="Freeform 875"/>
            <p:cNvSpPr/>
            <p:nvPr/>
          </p:nvSpPr>
          <p:spPr bwMode="auto">
            <a:xfrm>
              <a:off x="4392613" y="1492250"/>
              <a:ext cx="60325" cy="103188"/>
            </a:xfrm>
            <a:custGeom>
              <a:avLst/>
              <a:gdLst/>
              <a:ahLst/>
              <a:cxnLst>
                <a:cxn ang="0">
                  <a:pos x="106" y="3"/>
                </a:cxn>
                <a:cxn ang="0">
                  <a:pos x="106" y="3"/>
                </a:cxn>
                <a:cxn ang="0">
                  <a:pos x="79" y="51"/>
                </a:cxn>
                <a:cxn ang="0">
                  <a:pos x="65" y="74"/>
                </a:cxn>
                <a:cxn ang="0">
                  <a:pos x="50" y="98"/>
                </a:cxn>
                <a:cxn ang="0">
                  <a:pos x="50" y="98"/>
                </a:cxn>
                <a:cxn ang="0">
                  <a:pos x="36" y="120"/>
                </a:cxn>
                <a:cxn ang="0">
                  <a:pos x="23" y="141"/>
                </a:cxn>
                <a:cxn ang="0">
                  <a:pos x="11" y="164"/>
                </a:cxn>
                <a:cxn ang="0">
                  <a:pos x="5" y="177"/>
                </a:cxn>
                <a:cxn ang="0">
                  <a:pos x="0" y="189"/>
                </a:cxn>
                <a:cxn ang="0">
                  <a:pos x="0" y="189"/>
                </a:cxn>
                <a:cxn ang="0">
                  <a:pos x="0" y="191"/>
                </a:cxn>
                <a:cxn ang="0">
                  <a:pos x="1" y="192"/>
                </a:cxn>
                <a:cxn ang="0">
                  <a:pos x="2" y="193"/>
                </a:cxn>
                <a:cxn ang="0">
                  <a:pos x="3" y="194"/>
                </a:cxn>
                <a:cxn ang="0">
                  <a:pos x="5" y="194"/>
                </a:cxn>
                <a:cxn ang="0">
                  <a:pos x="7" y="194"/>
                </a:cxn>
                <a:cxn ang="0">
                  <a:pos x="8" y="193"/>
                </a:cxn>
                <a:cxn ang="0">
                  <a:pos x="10" y="191"/>
                </a:cxn>
                <a:cxn ang="0">
                  <a:pos x="10" y="191"/>
                </a:cxn>
                <a:cxn ang="0">
                  <a:pos x="15" y="179"/>
                </a:cxn>
                <a:cxn ang="0">
                  <a:pos x="21" y="166"/>
                </a:cxn>
                <a:cxn ang="0">
                  <a:pos x="33" y="142"/>
                </a:cxn>
                <a:cxn ang="0">
                  <a:pos x="48" y="119"/>
                </a:cxn>
                <a:cxn ang="0">
                  <a:pos x="63" y="96"/>
                </a:cxn>
                <a:cxn ang="0">
                  <a:pos x="63" y="96"/>
                </a:cxn>
                <a:cxn ang="0">
                  <a:pos x="77" y="74"/>
                </a:cxn>
                <a:cxn ang="0">
                  <a:pos x="89" y="53"/>
                </a:cxn>
                <a:cxn ang="0">
                  <a:pos x="114" y="7"/>
                </a:cxn>
                <a:cxn ang="0">
                  <a:pos x="114" y="7"/>
                </a:cxn>
                <a:cxn ang="0">
                  <a:pos x="114" y="5"/>
                </a:cxn>
                <a:cxn ang="0">
                  <a:pos x="114" y="4"/>
                </a:cxn>
                <a:cxn ang="0">
                  <a:pos x="113" y="2"/>
                </a:cxn>
                <a:cxn ang="0">
                  <a:pos x="112" y="1"/>
                </a:cxn>
                <a:cxn ang="0">
                  <a:pos x="110" y="0"/>
                </a:cxn>
                <a:cxn ang="0">
                  <a:pos x="109" y="0"/>
                </a:cxn>
                <a:cxn ang="0">
                  <a:pos x="107" y="1"/>
                </a:cxn>
                <a:cxn ang="0">
                  <a:pos x="106" y="3"/>
                </a:cxn>
                <a:cxn ang="0">
                  <a:pos x="106" y="3"/>
                </a:cxn>
              </a:cxnLst>
              <a:rect l="0" t="0" r="r" b="b"/>
              <a:pathLst>
                <a:path w="114" h="194">
                  <a:moveTo>
                    <a:pt x="106" y="3"/>
                  </a:moveTo>
                  <a:lnTo>
                    <a:pt x="106" y="3"/>
                  </a:lnTo>
                  <a:lnTo>
                    <a:pt x="79" y="51"/>
                  </a:lnTo>
                  <a:lnTo>
                    <a:pt x="65" y="74"/>
                  </a:lnTo>
                  <a:lnTo>
                    <a:pt x="50" y="98"/>
                  </a:lnTo>
                  <a:lnTo>
                    <a:pt x="50" y="98"/>
                  </a:lnTo>
                  <a:lnTo>
                    <a:pt x="36" y="120"/>
                  </a:lnTo>
                  <a:lnTo>
                    <a:pt x="23" y="141"/>
                  </a:lnTo>
                  <a:lnTo>
                    <a:pt x="11" y="164"/>
                  </a:lnTo>
                  <a:lnTo>
                    <a:pt x="5" y="177"/>
                  </a:lnTo>
                  <a:lnTo>
                    <a:pt x="0" y="189"/>
                  </a:lnTo>
                  <a:lnTo>
                    <a:pt x="0" y="189"/>
                  </a:lnTo>
                  <a:lnTo>
                    <a:pt x="0" y="191"/>
                  </a:lnTo>
                  <a:lnTo>
                    <a:pt x="1" y="192"/>
                  </a:lnTo>
                  <a:lnTo>
                    <a:pt x="2" y="193"/>
                  </a:lnTo>
                  <a:lnTo>
                    <a:pt x="3" y="194"/>
                  </a:lnTo>
                  <a:lnTo>
                    <a:pt x="5" y="194"/>
                  </a:lnTo>
                  <a:lnTo>
                    <a:pt x="7" y="194"/>
                  </a:lnTo>
                  <a:lnTo>
                    <a:pt x="8" y="193"/>
                  </a:lnTo>
                  <a:lnTo>
                    <a:pt x="10" y="191"/>
                  </a:lnTo>
                  <a:lnTo>
                    <a:pt x="10" y="191"/>
                  </a:lnTo>
                  <a:lnTo>
                    <a:pt x="15" y="179"/>
                  </a:lnTo>
                  <a:lnTo>
                    <a:pt x="21" y="166"/>
                  </a:lnTo>
                  <a:lnTo>
                    <a:pt x="33" y="142"/>
                  </a:lnTo>
                  <a:lnTo>
                    <a:pt x="48" y="119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77" y="74"/>
                  </a:lnTo>
                  <a:lnTo>
                    <a:pt x="89" y="53"/>
                  </a:lnTo>
                  <a:lnTo>
                    <a:pt x="114" y="7"/>
                  </a:lnTo>
                  <a:lnTo>
                    <a:pt x="114" y="7"/>
                  </a:lnTo>
                  <a:lnTo>
                    <a:pt x="114" y="5"/>
                  </a:lnTo>
                  <a:lnTo>
                    <a:pt x="114" y="4"/>
                  </a:lnTo>
                  <a:lnTo>
                    <a:pt x="113" y="2"/>
                  </a:lnTo>
                  <a:lnTo>
                    <a:pt x="112" y="1"/>
                  </a:lnTo>
                  <a:lnTo>
                    <a:pt x="110" y="0"/>
                  </a:lnTo>
                  <a:lnTo>
                    <a:pt x="109" y="0"/>
                  </a:lnTo>
                  <a:lnTo>
                    <a:pt x="107" y="1"/>
                  </a:lnTo>
                  <a:lnTo>
                    <a:pt x="106" y="3"/>
                  </a:lnTo>
                  <a:lnTo>
                    <a:pt x="10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3" name="Freeform 876"/>
            <p:cNvSpPr/>
            <p:nvPr/>
          </p:nvSpPr>
          <p:spPr bwMode="auto">
            <a:xfrm>
              <a:off x="4422775" y="1514475"/>
              <a:ext cx="60325" cy="95250"/>
            </a:xfrm>
            <a:custGeom>
              <a:avLst/>
              <a:gdLst/>
              <a:ahLst/>
              <a:cxnLst>
                <a:cxn ang="0">
                  <a:pos x="106" y="1"/>
                </a:cxn>
                <a:cxn ang="0">
                  <a:pos x="106" y="1"/>
                </a:cxn>
                <a:cxn ang="0">
                  <a:pos x="99" y="10"/>
                </a:cxn>
                <a:cxn ang="0">
                  <a:pos x="93" y="18"/>
                </a:cxn>
                <a:cxn ang="0">
                  <a:pos x="87" y="27"/>
                </a:cxn>
                <a:cxn ang="0">
                  <a:pos x="82" y="35"/>
                </a:cxn>
                <a:cxn ang="0">
                  <a:pos x="72" y="54"/>
                </a:cxn>
                <a:cxn ang="0">
                  <a:pos x="63" y="74"/>
                </a:cxn>
                <a:cxn ang="0">
                  <a:pos x="63" y="74"/>
                </a:cxn>
                <a:cxn ang="0">
                  <a:pos x="33" y="123"/>
                </a:cxn>
                <a:cxn ang="0">
                  <a:pos x="18" y="148"/>
                </a:cxn>
                <a:cxn ang="0">
                  <a:pos x="1" y="173"/>
                </a:cxn>
                <a:cxn ang="0">
                  <a:pos x="1" y="173"/>
                </a:cxn>
                <a:cxn ang="0">
                  <a:pos x="0" y="175"/>
                </a:cxn>
                <a:cxn ang="0">
                  <a:pos x="0" y="177"/>
                </a:cxn>
                <a:cxn ang="0">
                  <a:pos x="1" y="178"/>
                </a:cxn>
                <a:cxn ang="0">
                  <a:pos x="2" y="179"/>
                </a:cxn>
                <a:cxn ang="0">
                  <a:pos x="6" y="180"/>
                </a:cxn>
                <a:cxn ang="0">
                  <a:pos x="7" y="179"/>
                </a:cxn>
                <a:cxn ang="0">
                  <a:pos x="9" y="178"/>
                </a:cxn>
                <a:cxn ang="0">
                  <a:pos x="9" y="178"/>
                </a:cxn>
                <a:cxn ang="0">
                  <a:pos x="25" y="155"/>
                </a:cxn>
                <a:cxn ang="0">
                  <a:pos x="39" y="133"/>
                </a:cxn>
                <a:cxn ang="0">
                  <a:pos x="66" y="86"/>
                </a:cxn>
                <a:cxn ang="0">
                  <a:pos x="66" y="86"/>
                </a:cxn>
                <a:cxn ang="0">
                  <a:pos x="77" y="65"/>
                </a:cxn>
                <a:cxn ang="0">
                  <a:pos x="87" y="45"/>
                </a:cxn>
                <a:cxn ang="0">
                  <a:pos x="93" y="35"/>
                </a:cxn>
                <a:cxn ang="0">
                  <a:pos x="98" y="26"/>
                </a:cxn>
                <a:cxn ang="0">
                  <a:pos x="105" y="17"/>
                </a:cxn>
                <a:cxn ang="0">
                  <a:pos x="113" y="8"/>
                </a:cxn>
                <a:cxn ang="0">
                  <a:pos x="113" y="8"/>
                </a:cxn>
                <a:cxn ang="0">
                  <a:pos x="114" y="7"/>
                </a:cxn>
                <a:cxn ang="0">
                  <a:pos x="115" y="4"/>
                </a:cxn>
                <a:cxn ang="0">
                  <a:pos x="114" y="2"/>
                </a:cxn>
                <a:cxn ang="0">
                  <a:pos x="113" y="1"/>
                </a:cxn>
                <a:cxn ang="0">
                  <a:pos x="112" y="0"/>
                </a:cxn>
                <a:cxn ang="0">
                  <a:pos x="110" y="0"/>
                </a:cxn>
                <a:cxn ang="0">
                  <a:pos x="107" y="0"/>
                </a:cxn>
                <a:cxn ang="0">
                  <a:pos x="106" y="1"/>
                </a:cxn>
                <a:cxn ang="0">
                  <a:pos x="106" y="1"/>
                </a:cxn>
              </a:cxnLst>
              <a:rect l="0" t="0" r="r" b="b"/>
              <a:pathLst>
                <a:path w="115" h="180">
                  <a:moveTo>
                    <a:pt x="106" y="1"/>
                  </a:moveTo>
                  <a:lnTo>
                    <a:pt x="106" y="1"/>
                  </a:lnTo>
                  <a:lnTo>
                    <a:pt x="99" y="10"/>
                  </a:lnTo>
                  <a:lnTo>
                    <a:pt x="93" y="18"/>
                  </a:lnTo>
                  <a:lnTo>
                    <a:pt x="87" y="27"/>
                  </a:lnTo>
                  <a:lnTo>
                    <a:pt x="82" y="35"/>
                  </a:lnTo>
                  <a:lnTo>
                    <a:pt x="72" y="54"/>
                  </a:lnTo>
                  <a:lnTo>
                    <a:pt x="63" y="74"/>
                  </a:lnTo>
                  <a:lnTo>
                    <a:pt x="63" y="74"/>
                  </a:lnTo>
                  <a:lnTo>
                    <a:pt x="33" y="123"/>
                  </a:lnTo>
                  <a:lnTo>
                    <a:pt x="18" y="148"/>
                  </a:lnTo>
                  <a:lnTo>
                    <a:pt x="1" y="173"/>
                  </a:lnTo>
                  <a:lnTo>
                    <a:pt x="1" y="173"/>
                  </a:lnTo>
                  <a:lnTo>
                    <a:pt x="0" y="175"/>
                  </a:lnTo>
                  <a:lnTo>
                    <a:pt x="0" y="177"/>
                  </a:lnTo>
                  <a:lnTo>
                    <a:pt x="1" y="178"/>
                  </a:lnTo>
                  <a:lnTo>
                    <a:pt x="2" y="179"/>
                  </a:lnTo>
                  <a:lnTo>
                    <a:pt x="6" y="180"/>
                  </a:lnTo>
                  <a:lnTo>
                    <a:pt x="7" y="179"/>
                  </a:lnTo>
                  <a:lnTo>
                    <a:pt x="9" y="178"/>
                  </a:lnTo>
                  <a:lnTo>
                    <a:pt x="9" y="178"/>
                  </a:lnTo>
                  <a:lnTo>
                    <a:pt x="25" y="155"/>
                  </a:lnTo>
                  <a:lnTo>
                    <a:pt x="39" y="133"/>
                  </a:lnTo>
                  <a:lnTo>
                    <a:pt x="66" y="86"/>
                  </a:lnTo>
                  <a:lnTo>
                    <a:pt x="66" y="86"/>
                  </a:lnTo>
                  <a:lnTo>
                    <a:pt x="77" y="65"/>
                  </a:lnTo>
                  <a:lnTo>
                    <a:pt x="87" y="45"/>
                  </a:lnTo>
                  <a:lnTo>
                    <a:pt x="93" y="35"/>
                  </a:lnTo>
                  <a:lnTo>
                    <a:pt x="98" y="26"/>
                  </a:lnTo>
                  <a:lnTo>
                    <a:pt x="105" y="17"/>
                  </a:lnTo>
                  <a:lnTo>
                    <a:pt x="113" y="8"/>
                  </a:lnTo>
                  <a:lnTo>
                    <a:pt x="113" y="8"/>
                  </a:lnTo>
                  <a:lnTo>
                    <a:pt x="114" y="7"/>
                  </a:lnTo>
                  <a:lnTo>
                    <a:pt x="115" y="4"/>
                  </a:lnTo>
                  <a:lnTo>
                    <a:pt x="114" y="2"/>
                  </a:lnTo>
                  <a:lnTo>
                    <a:pt x="113" y="1"/>
                  </a:lnTo>
                  <a:lnTo>
                    <a:pt x="112" y="0"/>
                  </a:lnTo>
                  <a:lnTo>
                    <a:pt x="110" y="0"/>
                  </a:lnTo>
                  <a:lnTo>
                    <a:pt x="107" y="0"/>
                  </a:lnTo>
                  <a:lnTo>
                    <a:pt x="106" y="1"/>
                  </a:lnTo>
                  <a:lnTo>
                    <a:pt x="106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4" name="Freeform 877"/>
            <p:cNvSpPr/>
            <p:nvPr/>
          </p:nvSpPr>
          <p:spPr bwMode="auto">
            <a:xfrm>
              <a:off x="4451350" y="1538288"/>
              <a:ext cx="58738" cy="96838"/>
            </a:xfrm>
            <a:custGeom>
              <a:avLst/>
              <a:gdLst/>
              <a:ahLst/>
              <a:cxnLst>
                <a:cxn ang="0">
                  <a:pos x="104" y="2"/>
                </a:cxn>
                <a:cxn ang="0">
                  <a:pos x="104" y="2"/>
                </a:cxn>
                <a:cxn ang="0">
                  <a:pos x="100" y="8"/>
                </a:cxn>
                <a:cxn ang="0">
                  <a:pos x="94" y="14"/>
                </a:cxn>
                <a:cxn ang="0">
                  <a:pos x="89" y="20"/>
                </a:cxn>
                <a:cxn ang="0">
                  <a:pos x="86" y="23"/>
                </a:cxn>
                <a:cxn ang="0">
                  <a:pos x="85" y="27"/>
                </a:cxn>
                <a:cxn ang="0">
                  <a:pos x="85" y="27"/>
                </a:cxn>
                <a:cxn ang="0">
                  <a:pos x="80" y="41"/>
                </a:cxn>
                <a:cxn ang="0">
                  <a:pos x="73" y="54"/>
                </a:cxn>
                <a:cxn ang="0">
                  <a:pos x="58" y="79"/>
                </a:cxn>
                <a:cxn ang="0">
                  <a:pos x="58" y="79"/>
                </a:cxn>
                <a:cxn ang="0">
                  <a:pos x="29" y="128"/>
                </a:cxn>
                <a:cxn ang="0">
                  <a:pos x="14" y="153"/>
                </a:cxn>
                <a:cxn ang="0">
                  <a:pos x="0" y="177"/>
                </a:cxn>
                <a:cxn ang="0">
                  <a:pos x="0" y="177"/>
                </a:cxn>
                <a:cxn ang="0">
                  <a:pos x="0" y="179"/>
                </a:cxn>
                <a:cxn ang="0">
                  <a:pos x="0" y="181"/>
                </a:cxn>
                <a:cxn ang="0">
                  <a:pos x="1" y="183"/>
                </a:cxn>
                <a:cxn ang="0">
                  <a:pos x="2" y="184"/>
                </a:cxn>
                <a:cxn ang="0">
                  <a:pos x="5" y="185"/>
                </a:cxn>
                <a:cxn ang="0">
                  <a:pos x="7" y="184"/>
                </a:cxn>
                <a:cxn ang="0">
                  <a:pos x="8" y="183"/>
                </a:cxn>
                <a:cxn ang="0">
                  <a:pos x="8" y="183"/>
                </a:cxn>
                <a:cxn ang="0">
                  <a:pos x="11" y="178"/>
                </a:cxn>
                <a:cxn ang="0">
                  <a:pos x="15" y="175"/>
                </a:cxn>
                <a:cxn ang="0">
                  <a:pos x="15" y="175"/>
                </a:cxn>
                <a:cxn ang="0">
                  <a:pos x="17" y="173"/>
                </a:cxn>
                <a:cxn ang="0">
                  <a:pos x="18" y="171"/>
                </a:cxn>
                <a:cxn ang="0">
                  <a:pos x="18" y="168"/>
                </a:cxn>
                <a:cxn ang="0">
                  <a:pos x="17" y="167"/>
                </a:cxn>
                <a:cxn ang="0">
                  <a:pos x="17" y="167"/>
                </a:cxn>
                <a:cxn ang="0">
                  <a:pos x="39" y="129"/>
                </a:cxn>
                <a:cxn ang="0">
                  <a:pos x="63" y="91"/>
                </a:cxn>
                <a:cxn ang="0">
                  <a:pos x="63" y="91"/>
                </a:cxn>
                <a:cxn ang="0">
                  <a:pos x="76" y="69"/>
                </a:cxn>
                <a:cxn ang="0">
                  <a:pos x="82" y="58"/>
                </a:cxn>
                <a:cxn ang="0">
                  <a:pos x="89" y="45"/>
                </a:cxn>
                <a:cxn ang="0">
                  <a:pos x="89" y="45"/>
                </a:cxn>
                <a:cxn ang="0">
                  <a:pos x="94" y="35"/>
                </a:cxn>
                <a:cxn ang="0">
                  <a:pos x="100" y="25"/>
                </a:cxn>
                <a:cxn ang="0">
                  <a:pos x="112" y="7"/>
                </a:cxn>
                <a:cxn ang="0">
                  <a:pos x="112" y="7"/>
                </a:cxn>
                <a:cxn ang="0">
                  <a:pos x="113" y="5"/>
                </a:cxn>
                <a:cxn ang="0">
                  <a:pos x="113" y="3"/>
                </a:cxn>
                <a:cxn ang="0">
                  <a:pos x="112" y="2"/>
                </a:cxn>
                <a:cxn ang="0">
                  <a:pos x="111" y="1"/>
                </a:cxn>
                <a:cxn ang="0">
                  <a:pos x="109" y="0"/>
                </a:cxn>
                <a:cxn ang="0">
                  <a:pos x="107" y="0"/>
                </a:cxn>
                <a:cxn ang="0">
                  <a:pos x="106" y="1"/>
                </a:cxn>
                <a:cxn ang="0">
                  <a:pos x="104" y="2"/>
                </a:cxn>
                <a:cxn ang="0">
                  <a:pos x="104" y="2"/>
                </a:cxn>
              </a:cxnLst>
              <a:rect l="0" t="0" r="r" b="b"/>
              <a:pathLst>
                <a:path w="113" h="185">
                  <a:moveTo>
                    <a:pt x="104" y="2"/>
                  </a:moveTo>
                  <a:lnTo>
                    <a:pt x="104" y="2"/>
                  </a:lnTo>
                  <a:lnTo>
                    <a:pt x="100" y="8"/>
                  </a:lnTo>
                  <a:lnTo>
                    <a:pt x="94" y="14"/>
                  </a:lnTo>
                  <a:lnTo>
                    <a:pt x="89" y="20"/>
                  </a:lnTo>
                  <a:lnTo>
                    <a:pt x="86" y="23"/>
                  </a:lnTo>
                  <a:lnTo>
                    <a:pt x="85" y="27"/>
                  </a:lnTo>
                  <a:lnTo>
                    <a:pt x="85" y="27"/>
                  </a:lnTo>
                  <a:lnTo>
                    <a:pt x="80" y="41"/>
                  </a:lnTo>
                  <a:lnTo>
                    <a:pt x="73" y="54"/>
                  </a:lnTo>
                  <a:lnTo>
                    <a:pt x="58" y="79"/>
                  </a:lnTo>
                  <a:lnTo>
                    <a:pt x="58" y="79"/>
                  </a:lnTo>
                  <a:lnTo>
                    <a:pt x="29" y="128"/>
                  </a:lnTo>
                  <a:lnTo>
                    <a:pt x="14" y="153"/>
                  </a:lnTo>
                  <a:lnTo>
                    <a:pt x="0" y="177"/>
                  </a:lnTo>
                  <a:lnTo>
                    <a:pt x="0" y="177"/>
                  </a:lnTo>
                  <a:lnTo>
                    <a:pt x="0" y="179"/>
                  </a:lnTo>
                  <a:lnTo>
                    <a:pt x="0" y="181"/>
                  </a:lnTo>
                  <a:lnTo>
                    <a:pt x="1" y="183"/>
                  </a:lnTo>
                  <a:lnTo>
                    <a:pt x="2" y="184"/>
                  </a:lnTo>
                  <a:lnTo>
                    <a:pt x="5" y="185"/>
                  </a:lnTo>
                  <a:lnTo>
                    <a:pt x="7" y="184"/>
                  </a:lnTo>
                  <a:lnTo>
                    <a:pt x="8" y="183"/>
                  </a:lnTo>
                  <a:lnTo>
                    <a:pt x="8" y="183"/>
                  </a:lnTo>
                  <a:lnTo>
                    <a:pt x="11" y="178"/>
                  </a:lnTo>
                  <a:lnTo>
                    <a:pt x="15" y="175"/>
                  </a:lnTo>
                  <a:lnTo>
                    <a:pt x="15" y="175"/>
                  </a:lnTo>
                  <a:lnTo>
                    <a:pt x="17" y="173"/>
                  </a:lnTo>
                  <a:lnTo>
                    <a:pt x="18" y="171"/>
                  </a:lnTo>
                  <a:lnTo>
                    <a:pt x="18" y="168"/>
                  </a:lnTo>
                  <a:lnTo>
                    <a:pt x="17" y="167"/>
                  </a:lnTo>
                  <a:lnTo>
                    <a:pt x="17" y="167"/>
                  </a:lnTo>
                  <a:lnTo>
                    <a:pt x="39" y="129"/>
                  </a:lnTo>
                  <a:lnTo>
                    <a:pt x="63" y="91"/>
                  </a:lnTo>
                  <a:lnTo>
                    <a:pt x="63" y="91"/>
                  </a:lnTo>
                  <a:lnTo>
                    <a:pt x="76" y="69"/>
                  </a:lnTo>
                  <a:lnTo>
                    <a:pt x="82" y="58"/>
                  </a:lnTo>
                  <a:lnTo>
                    <a:pt x="89" y="45"/>
                  </a:lnTo>
                  <a:lnTo>
                    <a:pt x="89" y="45"/>
                  </a:lnTo>
                  <a:lnTo>
                    <a:pt x="94" y="35"/>
                  </a:lnTo>
                  <a:lnTo>
                    <a:pt x="100" y="25"/>
                  </a:lnTo>
                  <a:lnTo>
                    <a:pt x="112" y="7"/>
                  </a:lnTo>
                  <a:lnTo>
                    <a:pt x="112" y="7"/>
                  </a:lnTo>
                  <a:lnTo>
                    <a:pt x="113" y="5"/>
                  </a:lnTo>
                  <a:lnTo>
                    <a:pt x="113" y="3"/>
                  </a:lnTo>
                  <a:lnTo>
                    <a:pt x="112" y="2"/>
                  </a:lnTo>
                  <a:lnTo>
                    <a:pt x="111" y="1"/>
                  </a:lnTo>
                  <a:lnTo>
                    <a:pt x="109" y="0"/>
                  </a:lnTo>
                  <a:lnTo>
                    <a:pt x="107" y="0"/>
                  </a:lnTo>
                  <a:lnTo>
                    <a:pt x="106" y="1"/>
                  </a:lnTo>
                  <a:lnTo>
                    <a:pt x="104" y="2"/>
                  </a:lnTo>
                  <a:lnTo>
                    <a:pt x="10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5" name="Freeform 878"/>
            <p:cNvSpPr/>
            <p:nvPr/>
          </p:nvSpPr>
          <p:spPr bwMode="auto">
            <a:xfrm>
              <a:off x="4473575" y="1566863"/>
              <a:ext cx="66675" cy="101600"/>
            </a:xfrm>
            <a:custGeom>
              <a:avLst/>
              <a:gdLst/>
              <a:ahLst/>
              <a:cxnLst>
                <a:cxn ang="0">
                  <a:pos x="119" y="4"/>
                </a:cxn>
                <a:cxn ang="0">
                  <a:pos x="119" y="4"/>
                </a:cxn>
                <a:cxn ang="0">
                  <a:pos x="118" y="9"/>
                </a:cxn>
                <a:cxn ang="0">
                  <a:pos x="116" y="13"/>
                </a:cxn>
                <a:cxn ang="0">
                  <a:pos x="111" y="22"/>
                </a:cxn>
                <a:cxn ang="0">
                  <a:pos x="99" y="40"/>
                </a:cxn>
                <a:cxn ang="0">
                  <a:pos x="99" y="40"/>
                </a:cxn>
                <a:cxn ang="0">
                  <a:pos x="91" y="51"/>
                </a:cxn>
                <a:cxn ang="0">
                  <a:pos x="83" y="61"/>
                </a:cxn>
                <a:cxn ang="0">
                  <a:pos x="74" y="73"/>
                </a:cxn>
                <a:cxn ang="0">
                  <a:pos x="67" y="84"/>
                </a:cxn>
                <a:cxn ang="0">
                  <a:pos x="67" y="84"/>
                </a:cxn>
                <a:cxn ang="0">
                  <a:pos x="34" y="134"/>
                </a:cxn>
                <a:cxn ang="0">
                  <a:pos x="18" y="159"/>
                </a:cxn>
                <a:cxn ang="0">
                  <a:pos x="1" y="183"/>
                </a:cxn>
                <a:cxn ang="0">
                  <a:pos x="1" y="183"/>
                </a:cxn>
                <a:cxn ang="0">
                  <a:pos x="0" y="184"/>
                </a:cxn>
                <a:cxn ang="0">
                  <a:pos x="0" y="186"/>
                </a:cxn>
                <a:cxn ang="0">
                  <a:pos x="1" y="188"/>
                </a:cxn>
                <a:cxn ang="0">
                  <a:pos x="2" y="190"/>
                </a:cxn>
                <a:cxn ang="0">
                  <a:pos x="4" y="190"/>
                </a:cxn>
                <a:cxn ang="0">
                  <a:pos x="6" y="190"/>
                </a:cxn>
                <a:cxn ang="0">
                  <a:pos x="7" y="190"/>
                </a:cxn>
                <a:cxn ang="0">
                  <a:pos x="9" y="187"/>
                </a:cxn>
                <a:cxn ang="0">
                  <a:pos x="9" y="187"/>
                </a:cxn>
                <a:cxn ang="0">
                  <a:pos x="27" y="161"/>
                </a:cxn>
                <a:cxn ang="0">
                  <a:pos x="44" y="135"/>
                </a:cxn>
                <a:cxn ang="0">
                  <a:pos x="81" y="81"/>
                </a:cxn>
                <a:cxn ang="0">
                  <a:pos x="81" y="81"/>
                </a:cxn>
                <a:cxn ang="0">
                  <a:pos x="88" y="71"/>
                </a:cxn>
                <a:cxn ang="0">
                  <a:pos x="96" y="59"/>
                </a:cxn>
                <a:cxn ang="0">
                  <a:pos x="103" y="49"/>
                </a:cxn>
                <a:cxn ang="0">
                  <a:pos x="111" y="38"/>
                </a:cxn>
                <a:cxn ang="0">
                  <a:pos x="111" y="38"/>
                </a:cxn>
                <a:cxn ang="0">
                  <a:pos x="121" y="23"/>
                </a:cxn>
                <a:cxn ang="0">
                  <a:pos x="125" y="15"/>
                </a:cxn>
                <a:cxn ang="0">
                  <a:pos x="128" y="7"/>
                </a:cxn>
                <a:cxn ang="0">
                  <a:pos x="128" y="7"/>
                </a:cxn>
                <a:cxn ang="0">
                  <a:pos x="128" y="5"/>
                </a:cxn>
                <a:cxn ang="0">
                  <a:pos x="127" y="3"/>
                </a:cxn>
                <a:cxn ang="0">
                  <a:pos x="124" y="0"/>
                </a:cxn>
                <a:cxn ang="0">
                  <a:pos x="123" y="0"/>
                </a:cxn>
                <a:cxn ang="0">
                  <a:pos x="121" y="0"/>
                </a:cxn>
                <a:cxn ang="0">
                  <a:pos x="120" y="3"/>
                </a:cxn>
                <a:cxn ang="0">
                  <a:pos x="119" y="4"/>
                </a:cxn>
                <a:cxn ang="0">
                  <a:pos x="119" y="4"/>
                </a:cxn>
              </a:cxnLst>
              <a:rect l="0" t="0" r="r" b="b"/>
              <a:pathLst>
                <a:path w="128" h="190">
                  <a:moveTo>
                    <a:pt x="119" y="4"/>
                  </a:moveTo>
                  <a:lnTo>
                    <a:pt x="119" y="4"/>
                  </a:lnTo>
                  <a:lnTo>
                    <a:pt x="118" y="9"/>
                  </a:lnTo>
                  <a:lnTo>
                    <a:pt x="116" y="13"/>
                  </a:lnTo>
                  <a:lnTo>
                    <a:pt x="111" y="22"/>
                  </a:lnTo>
                  <a:lnTo>
                    <a:pt x="99" y="40"/>
                  </a:lnTo>
                  <a:lnTo>
                    <a:pt x="99" y="40"/>
                  </a:lnTo>
                  <a:lnTo>
                    <a:pt x="91" y="51"/>
                  </a:lnTo>
                  <a:lnTo>
                    <a:pt x="83" y="61"/>
                  </a:lnTo>
                  <a:lnTo>
                    <a:pt x="74" y="73"/>
                  </a:lnTo>
                  <a:lnTo>
                    <a:pt x="67" y="84"/>
                  </a:lnTo>
                  <a:lnTo>
                    <a:pt x="67" y="84"/>
                  </a:lnTo>
                  <a:lnTo>
                    <a:pt x="34" y="134"/>
                  </a:lnTo>
                  <a:lnTo>
                    <a:pt x="18" y="159"/>
                  </a:lnTo>
                  <a:lnTo>
                    <a:pt x="1" y="183"/>
                  </a:lnTo>
                  <a:lnTo>
                    <a:pt x="1" y="183"/>
                  </a:lnTo>
                  <a:lnTo>
                    <a:pt x="0" y="184"/>
                  </a:lnTo>
                  <a:lnTo>
                    <a:pt x="0" y="186"/>
                  </a:lnTo>
                  <a:lnTo>
                    <a:pt x="1" y="188"/>
                  </a:lnTo>
                  <a:lnTo>
                    <a:pt x="2" y="190"/>
                  </a:lnTo>
                  <a:lnTo>
                    <a:pt x="4" y="190"/>
                  </a:lnTo>
                  <a:lnTo>
                    <a:pt x="6" y="190"/>
                  </a:lnTo>
                  <a:lnTo>
                    <a:pt x="7" y="190"/>
                  </a:lnTo>
                  <a:lnTo>
                    <a:pt x="9" y="187"/>
                  </a:lnTo>
                  <a:lnTo>
                    <a:pt x="9" y="187"/>
                  </a:lnTo>
                  <a:lnTo>
                    <a:pt x="27" y="161"/>
                  </a:lnTo>
                  <a:lnTo>
                    <a:pt x="44" y="135"/>
                  </a:lnTo>
                  <a:lnTo>
                    <a:pt x="81" y="81"/>
                  </a:lnTo>
                  <a:lnTo>
                    <a:pt x="81" y="81"/>
                  </a:lnTo>
                  <a:lnTo>
                    <a:pt x="88" y="71"/>
                  </a:lnTo>
                  <a:lnTo>
                    <a:pt x="96" y="59"/>
                  </a:lnTo>
                  <a:lnTo>
                    <a:pt x="103" y="49"/>
                  </a:lnTo>
                  <a:lnTo>
                    <a:pt x="111" y="38"/>
                  </a:lnTo>
                  <a:lnTo>
                    <a:pt x="111" y="38"/>
                  </a:lnTo>
                  <a:lnTo>
                    <a:pt x="121" y="23"/>
                  </a:lnTo>
                  <a:lnTo>
                    <a:pt x="125" y="15"/>
                  </a:lnTo>
                  <a:lnTo>
                    <a:pt x="128" y="7"/>
                  </a:lnTo>
                  <a:lnTo>
                    <a:pt x="128" y="7"/>
                  </a:lnTo>
                  <a:lnTo>
                    <a:pt x="128" y="5"/>
                  </a:lnTo>
                  <a:lnTo>
                    <a:pt x="127" y="3"/>
                  </a:lnTo>
                  <a:lnTo>
                    <a:pt x="124" y="0"/>
                  </a:lnTo>
                  <a:lnTo>
                    <a:pt x="123" y="0"/>
                  </a:lnTo>
                  <a:lnTo>
                    <a:pt x="121" y="0"/>
                  </a:lnTo>
                  <a:lnTo>
                    <a:pt x="120" y="3"/>
                  </a:lnTo>
                  <a:lnTo>
                    <a:pt x="119" y="4"/>
                  </a:lnTo>
                  <a:lnTo>
                    <a:pt x="11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6" name="Freeform 879"/>
            <p:cNvSpPr/>
            <p:nvPr/>
          </p:nvSpPr>
          <p:spPr bwMode="auto">
            <a:xfrm>
              <a:off x="4500563" y="1595438"/>
              <a:ext cx="76200" cy="107950"/>
            </a:xfrm>
            <a:custGeom>
              <a:avLst/>
              <a:gdLst/>
              <a:ahLst/>
              <a:cxnLst>
                <a:cxn ang="0">
                  <a:pos x="133" y="2"/>
                </a:cxn>
                <a:cxn ang="0">
                  <a:pos x="133" y="2"/>
                </a:cxn>
                <a:cxn ang="0">
                  <a:pos x="116" y="23"/>
                </a:cxn>
                <a:cxn ang="0">
                  <a:pos x="100" y="45"/>
                </a:cxn>
                <a:cxn ang="0">
                  <a:pos x="100" y="45"/>
                </a:cxn>
                <a:cxn ang="0">
                  <a:pos x="81" y="70"/>
                </a:cxn>
                <a:cxn ang="0">
                  <a:pos x="72" y="84"/>
                </a:cxn>
                <a:cxn ang="0">
                  <a:pos x="63" y="96"/>
                </a:cxn>
                <a:cxn ang="0">
                  <a:pos x="63" y="96"/>
                </a:cxn>
                <a:cxn ang="0">
                  <a:pos x="53" y="107"/>
                </a:cxn>
                <a:cxn ang="0">
                  <a:pos x="44" y="119"/>
                </a:cxn>
                <a:cxn ang="0">
                  <a:pos x="36" y="131"/>
                </a:cxn>
                <a:cxn ang="0">
                  <a:pos x="29" y="144"/>
                </a:cxn>
                <a:cxn ang="0">
                  <a:pos x="0" y="196"/>
                </a:cxn>
                <a:cxn ang="0">
                  <a:pos x="0" y="196"/>
                </a:cxn>
                <a:cxn ang="0">
                  <a:pos x="0" y="198"/>
                </a:cxn>
                <a:cxn ang="0">
                  <a:pos x="0" y="201"/>
                </a:cxn>
                <a:cxn ang="0">
                  <a:pos x="1" y="202"/>
                </a:cxn>
                <a:cxn ang="0">
                  <a:pos x="2" y="203"/>
                </a:cxn>
                <a:cxn ang="0">
                  <a:pos x="4" y="204"/>
                </a:cxn>
                <a:cxn ang="0">
                  <a:pos x="5" y="204"/>
                </a:cxn>
                <a:cxn ang="0">
                  <a:pos x="7" y="203"/>
                </a:cxn>
                <a:cxn ang="0">
                  <a:pos x="8" y="202"/>
                </a:cxn>
                <a:cxn ang="0">
                  <a:pos x="8" y="202"/>
                </a:cxn>
                <a:cxn ang="0">
                  <a:pos x="25" y="173"/>
                </a:cxn>
                <a:cxn ang="0">
                  <a:pos x="41" y="145"/>
                </a:cxn>
                <a:cxn ang="0">
                  <a:pos x="60" y="117"/>
                </a:cxn>
                <a:cxn ang="0">
                  <a:pos x="79" y="91"/>
                </a:cxn>
                <a:cxn ang="0">
                  <a:pos x="79" y="91"/>
                </a:cxn>
                <a:cxn ang="0">
                  <a:pos x="86" y="81"/>
                </a:cxn>
                <a:cxn ang="0">
                  <a:pos x="94" y="70"/>
                </a:cxn>
                <a:cxn ang="0">
                  <a:pos x="108" y="50"/>
                </a:cxn>
                <a:cxn ang="0">
                  <a:pos x="108" y="50"/>
                </a:cxn>
                <a:cxn ang="0">
                  <a:pos x="125" y="28"/>
                </a:cxn>
                <a:cxn ang="0">
                  <a:pos x="141" y="6"/>
                </a:cxn>
                <a:cxn ang="0">
                  <a:pos x="141" y="6"/>
                </a:cxn>
                <a:cxn ang="0">
                  <a:pos x="142" y="5"/>
                </a:cxn>
                <a:cxn ang="0">
                  <a:pos x="141" y="3"/>
                </a:cxn>
                <a:cxn ang="0">
                  <a:pos x="141" y="1"/>
                </a:cxn>
                <a:cxn ang="0">
                  <a:pos x="139" y="0"/>
                </a:cxn>
                <a:cxn ang="0">
                  <a:pos x="136" y="0"/>
                </a:cxn>
                <a:cxn ang="0">
                  <a:pos x="134" y="0"/>
                </a:cxn>
                <a:cxn ang="0">
                  <a:pos x="133" y="2"/>
                </a:cxn>
                <a:cxn ang="0">
                  <a:pos x="133" y="2"/>
                </a:cxn>
              </a:cxnLst>
              <a:rect l="0" t="0" r="r" b="b"/>
              <a:pathLst>
                <a:path w="142" h="204">
                  <a:moveTo>
                    <a:pt x="133" y="2"/>
                  </a:moveTo>
                  <a:lnTo>
                    <a:pt x="133" y="2"/>
                  </a:lnTo>
                  <a:lnTo>
                    <a:pt x="116" y="23"/>
                  </a:lnTo>
                  <a:lnTo>
                    <a:pt x="100" y="45"/>
                  </a:lnTo>
                  <a:lnTo>
                    <a:pt x="100" y="45"/>
                  </a:lnTo>
                  <a:lnTo>
                    <a:pt x="81" y="70"/>
                  </a:lnTo>
                  <a:lnTo>
                    <a:pt x="72" y="84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53" y="107"/>
                  </a:lnTo>
                  <a:lnTo>
                    <a:pt x="44" y="119"/>
                  </a:lnTo>
                  <a:lnTo>
                    <a:pt x="36" y="131"/>
                  </a:lnTo>
                  <a:lnTo>
                    <a:pt x="29" y="144"/>
                  </a:lnTo>
                  <a:lnTo>
                    <a:pt x="0" y="196"/>
                  </a:lnTo>
                  <a:lnTo>
                    <a:pt x="0" y="196"/>
                  </a:lnTo>
                  <a:lnTo>
                    <a:pt x="0" y="198"/>
                  </a:lnTo>
                  <a:lnTo>
                    <a:pt x="0" y="201"/>
                  </a:lnTo>
                  <a:lnTo>
                    <a:pt x="1" y="202"/>
                  </a:lnTo>
                  <a:lnTo>
                    <a:pt x="2" y="203"/>
                  </a:lnTo>
                  <a:lnTo>
                    <a:pt x="4" y="204"/>
                  </a:lnTo>
                  <a:lnTo>
                    <a:pt x="5" y="204"/>
                  </a:lnTo>
                  <a:lnTo>
                    <a:pt x="7" y="203"/>
                  </a:lnTo>
                  <a:lnTo>
                    <a:pt x="8" y="202"/>
                  </a:lnTo>
                  <a:lnTo>
                    <a:pt x="8" y="202"/>
                  </a:lnTo>
                  <a:lnTo>
                    <a:pt x="25" y="173"/>
                  </a:lnTo>
                  <a:lnTo>
                    <a:pt x="41" y="145"/>
                  </a:lnTo>
                  <a:lnTo>
                    <a:pt x="60" y="117"/>
                  </a:lnTo>
                  <a:lnTo>
                    <a:pt x="79" y="91"/>
                  </a:lnTo>
                  <a:lnTo>
                    <a:pt x="79" y="91"/>
                  </a:lnTo>
                  <a:lnTo>
                    <a:pt x="86" y="81"/>
                  </a:lnTo>
                  <a:lnTo>
                    <a:pt x="94" y="70"/>
                  </a:lnTo>
                  <a:lnTo>
                    <a:pt x="108" y="50"/>
                  </a:lnTo>
                  <a:lnTo>
                    <a:pt x="108" y="50"/>
                  </a:lnTo>
                  <a:lnTo>
                    <a:pt x="125" y="28"/>
                  </a:lnTo>
                  <a:lnTo>
                    <a:pt x="141" y="6"/>
                  </a:lnTo>
                  <a:lnTo>
                    <a:pt x="141" y="6"/>
                  </a:lnTo>
                  <a:lnTo>
                    <a:pt x="142" y="5"/>
                  </a:lnTo>
                  <a:lnTo>
                    <a:pt x="141" y="3"/>
                  </a:lnTo>
                  <a:lnTo>
                    <a:pt x="141" y="1"/>
                  </a:lnTo>
                  <a:lnTo>
                    <a:pt x="139" y="0"/>
                  </a:lnTo>
                  <a:lnTo>
                    <a:pt x="136" y="0"/>
                  </a:lnTo>
                  <a:lnTo>
                    <a:pt x="134" y="0"/>
                  </a:lnTo>
                  <a:lnTo>
                    <a:pt x="133" y="2"/>
                  </a:lnTo>
                  <a:lnTo>
                    <a:pt x="133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7" name="Freeform 880"/>
            <p:cNvSpPr/>
            <p:nvPr/>
          </p:nvSpPr>
          <p:spPr bwMode="auto">
            <a:xfrm>
              <a:off x="4510088" y="1630363"/>
              <a:ext cx="80963" cy="125413"/>
            </a:xfrm>
            <a:custGeom>
              <a:avLst/>
              <a:gdLst/>
              <a:ahLst/>
              <a:cxnLst>
                <a:cxn ang="0">
                  <a:pos x="143" y="2"/>
                </a:cxn>
                <a:cxn ang="0">
                  <a:pos x="143" y="2"/>
                </a:cxn>
                <a:cxn ang="0">
                  <a:pos x="110" y="58"/>
                </a:cxn>
                <a:cxn ang="0">
                  <a:pos x="77" y="114"/>
                </a:cxn>
                <a:cxn ang="0">
                  <a:pos x="77" y="114"/>
                </a:cxn>
                <a:cxn ang="0">
                  <a:pos x="58" y="143"/>
                </a:cxn>
                <a:cxn ang="0">
                  <a:pos x="39" y="172"/>
                </a:cxn>
                <a:cxn ang="0">
                  <a:pos x="20" y="201"/>
                </a:cxn>
                <a:cxn ang="0">
                  <a:pos x="1" y="230"/>
                </a:cxn>
                <a:cxn ang="0">
                  <a:pos x="1" y="230"/>
                </a:cxn>
                <a:cxn ang="0">
                  <a:pos x="0" y="232"/>
                </a:cxn>
                <a:cxn ang="0">
                  <a:pos x="0" y="234"/>
                </a:cxn>
                <a:cxn ang="0">
                  <a:pos x="1" y="235"/>
                </a:cxn>
                <a:cxn ang="0">
                  <a:pos x="2" y="236"/>
                </a:cxn>
                <a:cxn ang="0">
                  <a:pos x="4" y="237"/>
                </a:cxn>
                <a:cxn ang="0">
                  <a:pos x="7" y="237"/>
                </a:cxn>
                <a:cxn ang="0">
                  <a:pos x="8" y="236"/>
                </a:cxn>
                <a:cxn ang="0">
                  <a:pos x="10" y="235"/>
                </a:cxn>
                <a:cxn ang="0">
                  <a:pos x="10" y="235"/>
                </a:cxn>
                <a:cxn ang="0">
                  <a:pos x="44" y="180"/>
                </a:cxn>
                <a:cxn ang="0">
                  <a:pos x="62" y="152"/>
                </a:cxn>
                <a:cxn ang="0">
                  <a:pos x="80" y="125"/>
                </a:cxn>
                <a:cxn ang="0">
                  <a:pos x="80" y="125"/>
                </a:cxn>
                <a:cxn ang="0">
                  <a:pos x="99" y="96"/>
                </a:cxn>
                <a:cxn ang="0">
                  <a:pos x="117" y="67"/>
                </a:cxn>
                <a:cxn ang="0">
                  <a:pos x="134" y="36"/>
                </a:cxn>
                <a:cxn ang="0">
                  <a:pos x="151" y="8"/>
                </a:cxn>
                <a:cxn ang="0">
                  <a:pos x="151" y="8"/>
                </a:cxn>
                <a:cxn ang="0">
                  <a:pos x="152" y="5"/>
                </a:cxn>
                <a:cxn ang="0">
                  <a:pos x="152" y="3"/>
                </a:cxn>
                <a:cxn ang="0">
                  <a:pos x="151" y="2"/>
                </a:cxn>
                <a:cxn ang="0">
                  <a:pos x="150" y="1"/>
                </a:cxn>
                <a:cxn ang="0">
                  <a:pos x="148" y="0"/>
                </a:cxn>
                <a:cxn ang="0">
                  <a:pos x="146" y="0"/>
                </a:cxn>
                <a:cxn ang="0">
                  <a:pos x="145" y="1"/>
                </a:cxn>
                <a:cxn ang="0">
                  <a:pos x="143" y="2"/>
                </a:cxn>
                <a:cxn ang="0">
                  <a:pos x="143" y="2"/>
                </a:cxn>
              </a:cxnLst>
              <a:rect l="0" t="0" r="r" b="b"/>
              <a:pathLst>
                <a:path w="152" h="237">
                  <a:moveTo>
                    <a:pt x="143" y="2"/>
                  </a:moveTo>
                  <a:lnTo>
                    <a:pt x="143" y="2"/>
                  </a:lnTo>
                  <a:lnTo>
                    <a:pt x="110" y="58"/>
                  </a:lnTo>
                  <a:lnTo>
                    <a:pt x="77" y="114"/>
                  </a:lnTo>
                  <a:lnTo>
                    <a:pt x="77" y="114"/>
                  </a:lnTo>
                  <a:lnTo>
                    <a:pt x="58" y="143"/>
                  </a:lnTo>
                  <a:lnTo>
                    <a:pt x="39" y="172"/>
                  </a:lnTo>
                  <a:lnTo>
                    <a:pt x="20" y="201"/>
                  </a:lnTo>
                  <a:lnTo>
                    <a:pt x="1" y="230"/>
                  </a:lnTo>
                  <a:lnTo>
                    <a:pt x="1" y="230"/>
                  </a:lnTo>
                  <a:lnTo>
                    <a:pt x="0" y="232"/>
                  </a:lnTo>
                  <a:lnTo>
                    <a:pt x="0" y="234"/>
                  </a:lnTo>
                  <a:lnTo>
                    <a:pt x="1" y="235"/>
                  </a:lnTo>
                  <a:lnTo>
                    <a:pt x="2" y="236"/>
                  </a:lnTo>
                  <a:lnTo>
                    <a:pt x="4" y="237"/>
                  </a:lnTo>
                  <a:lnTo>
                    <a:pt x="7" y="237"/>
                  </a:lnTo>
                  <a:lnTo>
                    <a:pt x="8" y="236"/>
                  </a:lnTo>
                  <a:lnTo>
                    <a:pt x="10" y="235"/>
                  </a:lnTo>
                  <a:lnTo>
                    <a:pt x="10" y="235"/>
                  </a:lnTo>
                  <a:lnTo>
                    <a:pt x="44" y="180"/>
                  </a:lnTo>
                  <a:lnTo>
                    <a:pt x="62" y="152"/>
                  </a:lnTo>
                  <a:lnTo>
                    <a:pt x="80" y="125"/>
                  </a:lnTo>
                  <a:lnTo>
                    <a:pt x="80" y="125"/>
                  </a:lnTo>
                  <a:lnTo>
                    <a:pt x="99" y="96"/>
                  </a:lnTo>
                  <a:lnTo>
                    <a:pt x="117" y="67"/>
                  </a:lnTo>
                  <a:lnTo>
                    <a:pt x="134" y="36"/>
                  </a:lnTo>
                  <a:lnTo>
                    <a:pt x="151" y="8"/>
                  </a:lnTo>
                  <a:lnTo>
                    <a:pt x="151" y="8"/>
                  </a:lnTo>
                  <a:lnTo>
                    <a:pt x="152" y="5"/>
                  </a:lnTo>
                  <a:lnTo>
                    <a:pt x="152" y="3"/>
                  </a:lnTo>
                  <a:lnTo>
                    <a:pt x="151" y="2"/>
                  </a:lnTo>
                  <a:lnTo>
                    <a:pt x="150" y="1"/>
                  </a:lnTo>
                  <a:lnTo>
                    <a:pt x="148" y="0"/>
                  </a:lnTo>
                  <a:lnTo>
                    <a:pt x="146" y="0"/>
                  </a:lnTo>
                  <a:lnTo>
                    <a:pt x="145" y="1"/>
                  </a:lnTo>
                  <a:lnTo>
                    <a:pt x="143" y="2"/>
                  </a:lnTo>
                  <a:lnTo>
                    <a:pt x="143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8" name="Freeform 881"/>
            <p:cNvSpPr/>
            <p:nvPr/>
          </p:nvSpPr>
          <p:spPr bwMode="auto">
            <a:xfrm>
              <a:off x="4525963" y="1682750"/>
              <a:ext cx="73025" cy="115888"/>
            </a:xfrm>
            <a:custGeom>
              <a:avLst/>
              <a:gdLst/>
              <a:ahLst/>
              <a:cxnLst>
                <a:cxn ang="0">
                  <a:pos x="129" y="2"/>
                </a:cxn>
                <a:cxn ang="0">
                  <a:pos x="129" y="2"/>
                </a:cxn>
                <a:cxn ang="0">
                  <a:pos x="112" y="29"/>
                </a:cxn>
                <a:cxn ang="0">
                  <a:pos x="94" y="56"/>
                </a:cxn>
                <a:cxn ang="0">
                  <a:pos x="78" y="84"/>
                </a:cxn>
                <a:cxn ang="0">
                  <a:pos x="63" y="112"/>
                </a:cxn>
                <a:cxn ang="0">
                  <a:pos x="63" y="112"/>
                </a:cxn>
                <a:cxn ang="0">
                  <a:pos x="54" y="129"/>
                </a:cxn>
                <a:cxn ang="0">
                  <a:pos x="45" y="144"/>
                </a:cxn>
                <a:cxn ang="0">
                  <a:pos x="25" y="175"/>
                </a:cxn>
                <a:cxn ang="0">
                  <a:pos x="25" y="175"/>
                </a:cxn>
                <a:cxn ang="0">
                  <a:pos x="19" y="184"/>
                </a:cxn>
                <a:cxn ang="0">
                  <a:pos x="12" y="194"/>
                </a:cxn>
                <a:cxn ang="0">
                  <a:pos x="6" y="202"/>
                </a:cxn>
                <a:cxn ang="0">
                  <a:pos x="1" y="212"/>
                </a:cxn>
                <a:cxn ang="0">
                  <a:pos x="1" y="212"/>
                </a:cxn>
                <a:cxn ang="0">
                  <a:pos x="0" y="214"/>
                </a:cxn>
                <a:cxn ang="0">
                  <a:pos x="1" y="216"/>
                </a:cxn>
                <a:cxn ang="0">
                  <a:pos x="2" y="217"/>
                </a:cxn>
                <a:cxn ang="0">
                  <a:pos x="4" y="218"/>
                </a:cxn>
                <a:cxn ang="0">
                  <a:pos x="7" y="218"/>
                </a:cxn>
                <a:cxn ang="0">
                  <a:pos x="9" y="217"/>
                </a:cxn>
                <a:cxn ang="0">
                  <a:pos x="11" y="215"/>
                </a:cxn>
                <a:cxn ang="0">
                  <a:pos x="11" y="215"/>
                </a:cxn>
                <a:cxn ang="0">
                  <a:pos x="13" y="209"/>
                </a:cxn>
                <a:cxn ang="0">
                  <a:pos x="16" y="204"/>
                </a:cxn>
                <a:cxn ang="0">
                  <a:pos x="23" y="194"/>
                </a:cxn>
                <a:cxn ang="0">
                  <a:pos x="31" y="182"/>
                </a:cxn>
                <a:cxn ang="0">
                  <a:pos x="38" y="172"/>
                </a:cxn>
                <a:cxn ang="0">
                  <a:pos x="38" y="172"/>
                </a:cxn>
                <a:cxn ang="0">
                  <a:pos x="71" y="117"/>
                </a:cxn>
                <a:cxn ang="0">
                  <a:pos x="71" y="117"/>
                </a:cxn>
                <a:cxn ang="0">
                  <a:pos x="103" y="61"/>
                </a:cxn>
                <a:cxn ang="0">
                  <a:pos x="120" y="35"/>
                </a:cxn>
                <a:cxn ang="0">
                  <a:pos x="138" y="8"/>
                </a:cxn>
                <a:cxn ang="0">
                  <a:pos x="138" y="8"/>
                </a:cxn>
                <a:cxn ang="0">
                  <a:pos x="139" y="6"/>
                </a:cxn>
                <a:cxn ang="0">
                  <a:pos x="139" y="5"/>
                </a:cxn>
                <a:cxn ang="0">
                  <a:pos x="138" y="2"/>
                </a:cxn>
                <a:cxn ang="0">
                  <a:pos x="137" y="1"/>
                </a:cxn>
                <a:cxn ang="0">
                  <a:pos x="132" y="0"/>
                </a:cxn>
                <a:cxn ang="0">
                  <a:pos x="131" y="1"/>
                </a:cxn>
                <a:cxn ang="0">
                  <a:pos x="129" y="2"/>
                </a:cxn>
                <a:cxn ang="0">
                  <a:pos x="129" y="2"/>
                </a:cxn>
              </a:cxnLst>
              <a:rect l="0" t="0" r="r" b="b"/>
              <a:pathLst>
                <a:path w="139" h="218">
                  <a:moveTo>
                    <a:pt x="129" y="2"/>
                  </a:moveTo>
                  <a:lnTo>
                    <a:pt x="129" y="2"/>
                  </a:lnTo>
                  <a:lnTo>
                    <a:pt x="112" y="29"/>
                  </a:lnTo>
                  <a:lnTo>
                    <a:pt x="94" y="56"/>
                  </a:lnTo>
                  <a:lnTo>
                    <a:pt x="78" y="84"/>
                  </a:lnTo>
                  <a:lnTo>
                    <a:pt x="63" y="112"/>
                  </a:lnTo>
                  <a:lnTo>
                    <a:pt x="63" y="112"/>
                  </a:lnTo>
                  <a:lnTo>
                    <a:pt x="54" y="129"/>
                  </a:lnTo>
                  <a:lnTo>
                    <a:pt x="45" y="144"/>
                  </a:lnTo>
                  <a:lnTo>
                    <a:pt x="25" y="175"/>
                  </a:lnTo>
                  <a:lnTo>
                    <a:pt x="25" y="175"/>
                  </a:lnTo>
                  <a:lnTo>
                    <a:pt x="19" y="184"/>
                  </a:lnTo>
                  <a:lnTo>
                    <a:pt x="12" y="194"/>
                  </a:lnTo>
                  <a:lnTo>
                    <a:pt x="6" y="202"/>
                  </a:lnTo>
                  <a:lnTo>
                    <a:pt x="1" y="212"/>
                  </a:lnTo>
                  <a:lnTo>
                    <a:pt x="1" y="212"/>
                  </a:lnTo>
                  <a:lnTo>
                    <a:pt x="0" y="214"/>
                  </a:lnTo>
                  <a:lnTo>
                    <a:pt x="1" y="216"/>
                  </a:lnTo>
                  <a:lnTo>
                    <a:pt x="2" y="217"/>
                  </a:lnTo>
                  <a:lnTo>
                    <a:pt x="4" y="218"/>
                  </a:lnTo>
                  <a:lnTo>
                    <a:pt x="7" y="218"/>
                  </a:lnTo>
                  <a:lnTo>
                    <a:pt x="9" y="217"/>
                  </a:lnTo>
                  <a:lnTo>
                    <a:pt x="11" y="215"/>
                  </a:lnTo>
                  <a:lnTo>
                    <a:pt x="11" y="215"/>
                  </a:lnTo>
                  <a:lnTo>
                    <a:pt x="13" y="209"/>
                  </a:lnTo>
                  <a:lnTo>
                    <a:pt x="16" y="204"/>
                  </a:lnTo>
                  <a:lnTo>
                    <a:pt x="23" y="194"/>
                  </a:lnTo>
                  <a:lnTo>
                    <a:pt x="31" y="182"/>
                  </a:lnTo>
                  <a:lnTo>
                    <a:pt x="38" y="172"/>
                  </a:lnTo>
                  <a:lnTo>
                    <a:pt x="38" y="172"/>
                  </a:lnTo>
                  <a:lnTo>
                    <a:pt x="71" y="117"/>
                  </a:lnTo>
                  <a:lnTo>
                    <a:pt x="71" y="117"/>
                  </a:lnTo>
                  <a:lnTo>
                    <a:pt x="103" y="61"/>
                  </a:lnTo>
                  <a:lnTo>
                    <a:pt x="120" y="35"/>
                  </a:lnTo>
                  <a:lnTo>
                    <a:pt x="138" y="8"/>
                  </a:lnTo>
                  <a:lnTo>
                    <a:pt x="138" y="8"/>
                  </a:lnTo>
                  <a:lnTo>
                    <a:pt x="139" y="6"/>
                  </a:lnTo>
                  <a:lnTo>
                    <a:pt x="139" y="5"/>
                  </a:lnTo>
                  <a:lnTo>
                    <a:pt x="138" y="2"/>
                  </a:lnTo>
                  <a:lnTo>
                    <a:pt x="137" y="1"/>
                  </a:lnTo>
                  <a:lnTo>
                    <a:pt x="132" y="0"/>
                  </a:lnTo>
                  <a:lnTo>
                    <a:pt x="131" y="1"/>
                  </a:lnTo>
                  <a:lnTo>
                    <a:pt x="129" y="2"/>
                  </a:lnTo>
                  <a:lnTo>
                    <a:pt x="129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9" name="Freeform 882"/>
            <p:cNvSpPr/>
            <p:nvPr/>
          </p:nvSpPr>
          <p:spPr bwMode="auto">
            <a:xfrm>
              <a:off x="4548188" y="1728788"/>
              <a:ext cx="57150" cy="90488"/>
            </a:xfrm>
            <a:custGeom>
              <a:avLst/>
              <a:gdLst/>
              <a:ahLst/>
              <a:cxnLst>
                <a:cxn ang="0">
                  <a:pos x="100" y="2"/>
                </a:cxn>
                <a:cxn ang="0">
                  <a:pos x="100" y="2"/>
                </a:cxn>
                <a:cxn ang="0">
                  <a:pos x="94" y="12"/>
                </a:cxn>
                <a:cxn ang="0">
                  <a:pos x="85" y="20"/>
                </a:cxn>
                <a:cxn ang="0">
                  <a:pos x="79" y="28"/>
                </a:cxn>
                <a:cxn ang="0">
                  <a:pos x="73" y="37"/>
                </a:cxn>
                <a:cxn ang="0">
                  <a:pos x="73" y="37"/>
                </a:cxn>
                <a:cxn ang="0">
                  <a:pos x="63" y="58"/>
                </a:cxn>
                <a:cxn ang="0">
                  <a:pos x="51" y="79"/>
                </a:cxn>
                <a:cxn ang="0">
                  <a:pos x="51" y="79"/>
                </a:cxn>
                <a:cxn ang="0">
                  <a:pos x="26" y="122"/>
                </a:cxn>
                <a:cxn ang="0">
                  <a:pos x="14" y="143"/>
                </a:cxn>
                <a:cxn ang="0">
                  <a:pos x="0" y="163"/>
                </a:cxn>
                <a:cxn ang="0">
                  <a:pos x="0" y="163"/>
                </a:cxn>
                <a:cxn ang="0">
                  <a:pos x="0" y="165"/>
                </a:cxn>
                <a:cxn ang="0">
                  <a:pos x="0" y="166"/>
                </a:cxn>
                <a:cxn ang="0">
                  <a:pos x="1" y="169"/>
                </a:cxn>
                <a:cxn ang="0">
                  <a:pos x="2" y="170"/>
                </a:cxn>
                <a:cxn ang="0">
                  <a:pos x="5" y="171"/>
                </a:cxn>
                <a:cxn ang="0">
                  <a:pos x="7" y="170"/>
                </a:cxn>
                <a:cxn ang="0">
                  <a:pos x="8" y="169"/>
                </a:cxn>
                <a:cxn ang="0">
                  <a:pos x="8" y="169"/>
                </a:cxn>
                <a:cxn ang="0">
                  <a:pos x="20" y="149"/>
                </a:cxn>
                <a:cxn ang="0">
                  <a:pos x="32" y="129"/>
                </a:cxn>
                <a:cxn ang="0">
                  <a:pos x="43" y="110"/>
                </a:cxn>
                <a:cxn ang="0">
                  <a:pos x="55" y="91"/>
                </a:cxn>
                <a:cxn ang="0">
                  <a:pos x="55" y="91"/>
                </a:cxn>
                <a:cxn ang="0">
                  <a:pos x="62" y="81"/>
                </a:cxn>
                <a:cxn ang="0">
                  <a:pos x="68" y="70"/>
                </a:cxn>
                <a:cxn ang="0">
                  <a:pos x="78" y="49"/>
                </a:cxn>
                <a:cxn ang="0">
                  <a:pos x="78" y="49"/>
                </a:cxn>
                <a:cxn ang="0">
                  <a:pos x="81" y="43"/>
                </a:cxn>
                <a:cxn ang="0">
                  <a:pos x="84" y="37"/>
                </a:cxn>
                <a:cxn ang="0">
                  <a:pos x="93" y="27"/>
                </a:cxn>
                <a:cxn ang="0">
                  <a:pos x="101" y="18"/>
                </a:cxn>
                <a:cxn ang="0">
                  <a:pos x="108" y="7"/>
                </a:cxn>
                <a:cxn ang="0">
                  <a:pos x="108" y="7"/>
                </a:cxn>
                <a:cxn ang="0">
                  <a:pos x="108" y="5"/>
                </a:cxn>
                <a:cxn ang="0">
                  <a:pos x="108" y="3"/>
                </a:cxn>
                <a:cxn ang="0">
                  <a:pos x="107" y="2"/>
                </a:cxn>
                <a:cxn ang="0">
                  <a:pos x="106" y="0"/>
                </a:cxn>
                <a:cxn ang="0">
                  <a:pos x="105" y="0"/>
                </a:cxn>
                <a:cxn ang="0">
                  <a:pos x="103" y="0"/>
                </a:cxn>
                <a:cxn ang="0">
                  <a:pos x="101" y="1"/>
                </a:cxn>
                <a:cxn ang="0">
                  <a:pos x="100" y="2"/>
                </a:cxn>
                <a:cxn ang="0">
                  <a:pos x="100" y="2"/>
                </a:cxn>
              </a:cxnLst>
              <a:rect l="0" t="0" r="r" b="b"/>
              <a:pathLst>
                <a:path w="108" h="171">
                  <a:moveTo>
                    <a:pt x="100" y="2"/>
                  </a:moveTo>
                  <a:lnTo>
                    <a:pt x="100" y="2"/>
                  </a:lnTo>
                  <a:lnTo>
                    <a:pt x="94" y="12"/>
                  </a:lnTo>
                  <a:lnTo>
                    <a:pt x="85" y="20"/>
                  </a:lnTo>
                  <a:lnTo>
                    <a:pt x="79" y="28"/>
                  </a:lnTo>
                  <a:lnTo>
                    <a:pt x="73" y="37"/>
                  </a:lnTo>
                  <a:lnTo>
                    <a:pt x="73" y="37"/>
                  </a:lnTo>
                  <a:lnTo>
                    <a:pt x="63" y="58"/>
                  </a:lnTo>
                  <a:lnTo>
                    <a:pt x="51" y="79"/>
                  </a:lnTo>
                  <a:lnTo>
                    <a:pt x="51" y="79"/>
                  </a:lnTo>
                  <a:lnTo>
                    <a:pt x="26" y="122"/>
                  </a:lnTo>
                  <a:lnTo>
                    <a:pt x="14" y="143"/>
                  </a:lnTo>
                  <a:lnTo>
                    <a:pt x="0" y="163"/>
                  </a:lnTo>
                  <a:lnTo>
                    <a:pt x="0" y="163"/>
                  </a:lnTo>
                  <a:lnTo>
                    <a:pt x="0" y="165"/>
                  </a:lnTo>
                  <a:lnTo>
                    <a:pt x="0" y="166"/>
                  </a:lnTo>
                  <a:lnTo>
                    <a:pt x="1" y="169"/>
                  </a:lnTo>
                  <a:lnTo>
                    <a:pt x="2" y="170"/>
                  </a:lnTo>
                  <a:lnTo>
                    <a:pt x="5" y="171"/>
                  </a:lnTo>
                  <a:lnTo>
                    <a:pt x="7" y="170"/>
                  </a:lnTo>
                  <a:lnTo>
                    <a:pt x="8" y="169"/>
                  </a:lnTo>
                  <a:lnTo>
                    <a:pt x="8" y="169"/>
                  </a:lnTo>
                  <a:lnTo>
                    <a:pt x="20" y="149"/>
                  </a:lnTo>
                  <a:lnTo>
                    <a:pt x="32" y="129"/>
                  </a:lnTo>
                  <a:lnTo>
                    <a:pt x="43" y="110"/>
                  </a:lnTo>
                  <a:lnTo>
                    <a:pt x="55" y="91"/>
                  </a:lnTo>
                  <a:lnTo>
                    <a:pt x="55" y="91"/>
                  </a:lnTo>
                  <a:lnTo>
                    <a:pt x="62" y="81"/>
                  </a:lnTo>
                  <a:lnTo>
                    <a:pt x="68" y="70"/>
                  </a:lnTo>
                  <a:lnTo>
                    <a:pt x="78" y="49"/>
                  </a:lnTo>
                  <a:lnTo>
                    <a:pt x="78" y="49"/>
                  </a:lnTo>
                  <a:lnTo>
                    <a:pt x="81" y="43"/>
                  </a:lnTo>
                  <a:lnTo>
                    <a:pt x="84" y="37"/>
                  </a:lnTo>
                  <a:lnTo>
                    <a:pt x="93" y="27"/>
                  </a:lnTo>
                  <a:lnTo>
                    <a:pt x="101" y="18"/>
                  </a:lnTo>
                  <a:lnTo>
                    <a:pt x="108" y="7"/>
                  </a:lnTo>
                  <a:lnTo>
                    <a:pt x="108" y="7"/>
                  </a:lnTo>
                  <a:lnTo>
                    <a:pt x="108" y="5"/>
                  </a:lnTo>
                  <a:lnTo>
                    <a:pt x="108" y="3"/>
                  </a:lnTo>
                  <a:lnTo>
                    <a:pt x="107" y="2"/>
                  </a:lnTo>
                  <a:lnTo>
                    <a:pt x="106" y="0"/>
                  </a:lnTo>
                  <a:lnTo>
                    <a:pt x="105" y="0"/>
                  </a:lnTo>
                  <a:lnTo>
                    <a:pt x="103" y="0"/>
                  </a:lnTo>
                  <a:lnTo>
                    <a:pt x="101" y="1"/>
                  </a:lnTo>
                  <a:lnTo>
                    <a:pt x="100" y="2"/>
                  </a:lnTo>
                  <a:lnTo>
                    <a:pt x="10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0" name="Freeform 883"/>
            <p:cNvSpPr/>
            <p:nvPr/>
          </p:nvSpPr>
          <p:spPr bwMode="auto">
            <a:xfrm>
              <a:off x="4575175" y="1773238"/>
              <a:ext cx="30163" cy="47625"/>
            </a:xfrm>
            <a:custGeom>
              <a:avLst/>
              <a:gdLst/>
              <a:ahLst/>
              <a:cxnLst>
                <a:cxn ang="0">
                  <a:pos x="57" y="4"/>
                </a:cxn>
                <a:cxn ang="0">
                  <a:pos x="57" y="3"/>
                </a:cxn>
                <a:cxn ang="0">
                  <a:pos x="57" y="3"/>
                </a:cxn>
                <a:cxn ang="0">
                  <a:pos x="56" y="1"/>
                </a:cxn>
                <a:cxn ang="0">
                  <a:pos x="54" y="0"/>
                </a:cxn>
                <a:cxn ang="0">
                  <a:pos x="51" y="0"/>
                </a:cxn>
                <a:cxn ang="0">
                  <a:pos x="49" y="1"/>
                </a:cxn>
                <a:cxn ang="0">
                  <a:pos x="49" y="1"/>
                </a:cxn>
                <a:cxn ang="0">
                  <a:pos x="45" y="6"/>
                </a:cxn>
                <a:cxn ang="0">
                  <a:pos x="41" y="11"/>
                </a:cxn>
                <a:cxn ang="0">
                  <a:pos x="34" y="23"/>
                </a:cxn>
                <a:cxn ang="0">
                  <a:pos x="34" y="23"/>
                </a:cxn>
                <a:cxn ang="0">
                  <a:pos x="27" y="38"/>
                </a:cxn>
                <a:cxn ang="0">
                  <a:pos x="19" y="54"/>
                </a:cxn>
                <a:cxn ang="0">
                  <a:pos x="1" y="84"/>
                </a:cxn>
                <a:cxn ang="0">
                  <a:pos x="1" y="84"/>
                </a:cxn>
                <a:cxn ang="0">
                  <a:pos x="0" y="86"/>
                </a:cxn>
                <a:cxn ang="0">
                  <a:pos x="0" y="87"/>
                </a:cxn>
                <a:cxn ang="0">
                  <a:pos x="1" y="89"/>
                </a:cxn>
                <a:cxn ang="0">
                  <a:pos x="3" y="90"/>
                </a:cxn>
                <a:cxn ang="0">
                  <a:pos x="4" y="90"/>
                </a:cxn>
                <a:cxn ang="0">
                  <a:pos x="6" y="90"/>
                </a:cxn>
                <a:cxn ang="0">
                  <a:pos x="8" y="90"/>
                </a:cxn>
                <a:cxn ang="0">
                  <a:pos x="10" y="88"/>
                </a:cxn>
                <a:cxn ang="0">
                  <a:pos x="10" y="88"/>
                </a:cxn>
                <a:cxn ang="0">
                  <a:pos x="25" y="61"/>
                </a:cxn>
                <a:cxn ang="0">
                  <a:pos x="41" y="33"/>
                </a:cxn>
                <a:cxn ang="0">
                  <a:pos x="41" y="33"/>
                </a:cxn>
                <a:cxn ang="0">
                  <a:pos x="47" y="21"/>
                </a:cxn>
                <a:cxn ang="0">
                  <a:pos x="50" y="14"/>
                </a:cxn>
                <a:cxn ang="0">
                  <a:pos x="54" y="9"/>
                </a:cxn>
                <a:cxn ang="0">
                  <a:pos x="54" y="9"/>
                </a:cxn>
                <a:cxn ang="0">
                  <a:pos x="57" y="7"/>
                </a:cxn>
                <a:cxn ang="0">
                  <a:pos x="57" y="6"/>
                </a:cxn>
                <a:cxn ang="0">
                  <a:pos x="57" y="4"/>
                </a:cxn>
                <a:cxn ang="0">
                  <a:pos x="57" y="4"/>
                </a:cxn>
              </a:cxnLst>
              <a:rect l="0" t="0" r="r" b="b"/>
              <a:pathLst>
                <a:path w="57" h="90">
                  <a:moveTo>
                    <a:pt x="57" y="4"/>
                  </a:moveTo>
                  <a:lnTo>
                    <a:pt x="57" y="3"/>
                  </a:lnTo>
                  <a:lnTo>
                    <a:pt x="57" y="3"/>
                  </a:lnTo>
                  <a:lnTo>
                    <a:pt x="56" y="1"/>
                  </a:lnTo>
                  <a:lnTo>
                    <a:pt x="54" y="0"/>
                  </a:lnTo>
                  <a:lnTo>
                    <a:pt x="51" y="0"/>
                  </a:lnTo>
                  <a:lnTo>
                    <a:pt x="49" y="1"/>
                  </a:lnTo>
                  <a:lnTo>
                    <a:pt x="49" y="1"/>
                  </a:lnTo>
                  <a:lnTo>
                    <a:pt x="45" y="6"/>
                  </a:lnTo>
                  <a:lnTo>
                    <a:pt x="41" y="11"/>
                  </a:lnTo>
                  <a:lnTo>
                    <a:pt x="34" y="23"/>
                  </a:lnTo>
                  <a:lnTo>
                    <a:pt x="34" y="23"/>
                  </a:lnTo>
                  <a:lnTo>
                    <a:pt x="27" y="38"/>
                  </a:lnTo>
                  <a:lnTo>
                    <a:pt x="19" y="54"/>
                  </a:lnTo>
                  <a:lnTo>
                    <a:pt x="1" y="84"/>
                  </a:lnTo>
                  <a:lnTo>
                    <a:pt x="1" y="84"/>
                  </a:lnTo>
                  <a:lnTo>
                    <a:pt x="0" y="86"/>
                  </a:lnTo>
                  <a:lnTo>
                    <a:pt x="0" y="87"/>
                  </a:lnTo>
                  <a:lnTo>
                    <a:pt x="1" y="89"/>
                  </a:lnTo>
                  <a:lnTo>
                    <a:pt x="3" y="90"/>
                  </a:lnTo>
                  <a:lnTo>
                    <a:pt x="4" y="90"/>
                  </a:lnTo>
                  <a:lnTo>
                    <a:pt x="6" y="90"/>
                  </a:lnTo>
                  <a:lnTo>
                    <a:pt x="8" y="90"/>
                  </a:lnTo>
                  <a:lnTo>
                    <a:pt x="10" y="88"/>
                  </a:lnTo>
                  <a:lnTo>
                    <a:pt x="10" y="88"/>
                  </a:lnTo>
                  <a:lnTo>
                    <a:pt x="25" y="61"/>
                  </a:lnTo>
                  <a:lnTo>
                    <a:pt x="41" y="33"/>
                  </a:lnTo>
                  <a:lnTo>
                    <a:pt x="41" y="33"/>
                  </a:lnTo>
                  <a:lnTo>
                    <a:pt x="47" y="21"/>
                  </a:lnTo>
                  <a:lnTo>
                    <a:pt x="50" y="14"/>
                  </a:lnTo>
                  <a:lnTo>
                    <a:pt x="54" y="9"/>
                  </a:lnTo>
                  <a:lnTo>
                    <a:pt x="54" y="9"/>
                  </a:lnTo>
                  <a:lnTo>
                    <a:pt x="57" y="7"/>
                  </a:lnTo>
                  <a:lnTo>
                    <a:pt x="57" y="6"/>
                  </a:lnTo>
                  <a:lnTo>
                    <a:pt x="57" y="4"/>
                  </a:lnTo>
                  <a:lnTo>
                    <a:pt x="5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1" name="Freeform 884"/>
            <p:cNvSpPr/>
            <p:nvPr/>
          </p:nvSpPr>
          <p:spPr bwMode="auto">
            <a:xfrm>
              <a:off x="4257675" y="1222375"/>
              <a:ext cx="34925" cy="82550"/>
            </a:xfrm>
            <a:custGeom>
              <a:avLst/>
              <a:gdLst/>
              <a:ahLst/>
              <a:cxnLst>
                <a:cxn ang="0">
                  <a:pos x="57" y="4"/>
                </a:cxn>
                <a:cxn ang="0">
                  <a:pos x="57" y="4"/>
                </a:cxn>
                <a:cxn ang="0">
                  <a:pos x="56" y="12"/>
                </a:cxn>
                <a:cxn ang="0">
                  <a:pos x="53" y="21"/>
                </a:cxn>
                <a:cxn ang="0">
                  <a:pos x="45" y="39"/>
                </a:cxn>
                <a:cxn ang="0">
                  <a:pos x="37" y="56"/>
                </a:cxn>
                <a:cxn ang="0">
                  <a:pos x="30" y="72"/>
                </a:cxn>
                <a:cxn ang="0">
                  <a:pos x="30" y="72"/>
                </a:cxn>
                <a:cxn ang="0">
                  <a:pos x="24" y="89"/>
                </a:cxn>
                <a:cxn ang="0">
                  <a:pos x="18" y="107"/>
                </a:cxn>
                <a:cxn ang="0">
                  <a:pos x="11" y="125"/>
                </a:cxn>
                <a:cxn ang="0">
                  <a:pos x="4" y="142"/>
                </a:cxn>
                <a:cxn ang="0">
                  <a:pos x="4" y="142"/>
                </a:cxn>
                <a:cxn ang="0">
                  <a:pos x="1" y="143"/>
                </a:cxn>
                <a:cxn ang="0">
                  <a:pos x="1" y="144"/>
                </a:cxn>
                <a:cxn ang="0">
                  <a:pos x="0" y="146"/>
                </a:cxn>
                <a:cxn ang="0">
                  <a:pos x="0" y="150"/>
                </a:cxn>
                <a:cxn ang="0">
                  <a:pos x="0" y="150"/>
                </a:cxn>
                <a:cxn ang="0">
                  <a:pos x="1" y="154"/>
                </a:cxn>
                <a:cxn ang="0">
                  <a:pos x="4" y="156"/>
                </a:cxn>
                <a:cxn ang="0">
                  <a:pos x="7" y="156"/>
                </a:cxn>
                <a:cxn ang="0">
                  <a:pos x="8" y="155"/>
                </a:cxn>
                <a:cxn ang="0">
                  <a:pos x="9" y="154"/>
                </a:cxn>
                <a:cxn ang="0">
                  <a:pos x="9" y="154"/>
                </a:cxn>
                <a:cxn ang="0">
                  <a:pos x="17" y="136"/>
                </a:cxn>
                <a:cxn ang="0">
                  <a:pos x="23" y="118"/>
                </a:cxn>
                <a:cxn ang="0">
                  <a:pos x="36" y="83"/>
                </a:cxn>
                <a:cxn ang="0">
                  <a:pos x="36" y="83"/>
                </a:cxn>
                <a:cxn ang="0">
                  <a:pos x="44" y="64"/>
                </a:cxn>
                <a:cxn ang="0">
                  <a:pos x="54" y="44"/>
                </a:cxn>
                <a:cxn ang="0">
                  <a:pos x="58" y="35"/>
                </a:cxn>
                <a:cxn ang="0">
                  <a:pos x="62" y="24"/>
                </a:cxn>
                <a:cxn ang="0">
                  <a:pos x="65" y="14"/>
                </a:cxn>
                <a:cxn ang="0">
                  <a:pos x="67" y="4"/>
                </a:cxn>
                <a:cxn ang="0">
                  <a:pos x="67" y="4"/>
                </a:cxn>
                <a:cxn ang="0">
                  <a:pos x="66" y="2"/>
                </a:cxn>
                <a:cxn ang="0">
                  <a:pos x="66" y="1"/>
                </a:cxn>
                <a:cxn ang="0">
                  <a:pos x="64" y="0"/>
                </a:cxn>
                <a:cxn ang="0">
                  <a:pos x="63" y="0"/>
                </a:cxn>
                <a:cxn ang="0">
                  <a:pos x="59" y="1"/>
                </a:cxn>
                <a:cxn ang="0">
                  <a:pos x="58" y="2"/>
                </a:cxn>
                <a:cxn ang="0">
                  <a:pos x="57" y="4"/>
                </a:cxn>
                <a:cxn ang="0">
                  <a:pos x="57" y="4"/>
                </a:cxn>
              </a:cxnLst>
              <a:rect l="0" t="0" r="r" b="b"/>
              <a:pathLst>
                <a:path w="67" h="156">
                  <a:moveTo>
                    <a:pt x="57" y="4"/>
                  </a:moveTo>
                  <a:lnTo>
                    <a:pt x="57" y="4"/>
                  </a:lnTo>
                  <a:lnTo>
                    <a:pt x="56" y="12"/>
                  </a:lnTo>
                  <a:lnTo>
                    <a:pt x="53" y="21"/>
                  </a:lnTo>
                  <a:lnTo>
                    <a:pt x="45" y="39"/>
                  </a:lnTo>
                  <a:lnTo>
                    <a:pt x="37" y="56"/>
                  </a:lnTo>
                  <a:lnTo>
                    <a:pt x="30" y="72"/>
                  </a:lnTo>
                  <a:lnTo>
                    <a:pt x="30" y="72"/>
                  </a:lnTo>
                  <a:lnTo>
                    <a:pt x="24" y="89"/>
                  </a:lnTo>
                  <a:lnTo>
                    <a:pt x="18" y="107"/>
                  </a:lnTo>
                  <a:lnTo>
                    <a:pt x="11" y="125"/>
                  </a:lnTo>
                  <a:lnTo>
                    <a:pt x="4" y="142"/>
                  </a:lnTo>
                  <a:lnTo>
                    <a:pt x="4" y="142"/>
                  </a:lnTo>
                  <a:lnTo>
                    <a:pt x="1" y="143"/>
                  </a:lnTo>
                  <a:lnTo>
                    <a:pt x="1" y="144"/>
                  </a:lnTo>
                  <a:lnTo>
                    <a:pt x="0" y="146"/>
                  </a:lnTo>
                  <a:lnTo>
                    <a:pt x="0" y="150"/>
                  </a:lnTo>
                  <a:lnTo>
                    <a:pt x="0" y="150"/>
                  </a:lnTo>
                  <a:lnTo>
                    <a:pt x="1" y="154"/>
                  </a:lnTo>
                  <a:lnTo>
                    <a:pt x="4" y="156"/>
                  </a:lnTo>
                  <a:lnTo>
                    <a:pt x="7" y="156"/>
                  </a:lnTo>
                  <a:lnTo>
                    <a:pt x="8" y="155"/>
                  </a:lnTo>
                  <a:lnTo>
                    <a:pt x="9" y="154"/>
                  </a:lnTo>
                  <a:lnTo>
                    <a:pt x="9" y="154"/>
                  </a:lnTo>
                  <a:lnTo>
                    <a:pt x="17" y="136"/>
                  </a:lnTo>
                  <a:lnTo>
                    <a:pt x="23" y="118"/>
                  </a:lnTo>
                  <a:lnTo>
                    <a:pt x="36" y="83"/>
                  </a:lnTo>
                  <a:lnTo>
                    <a:pt x="36" y="83"/>
                  </a:lnTo>
                  <a:lnTo>
                    <a:pt x="44" y="64"/>
                  </a:lnTo>
                  <a:lnTo>
                    <a:pt x="54" y="44"/>
                  </a:lnTo>
                  <a:lnTo>
                    <a:pt x="58" y="35"/>
                  </a:lnTo>
                  <a:lnTo>
                    <a:pt x="62" y="24"/>
                  </a:lnTo>
                  <a:lnTo>
                    <a:pt x="65" y="14"/>
                  </a:lnTo>
                  <a:lnTo>
                    <a:pt x="67" y="4"/>
                  </a:lnTo>
                  <a:lnTo>
                    <a:pt x="67" y="4"/>
                  </a:lnTo>
                  <a:lnTo>
                    <a:pt x="66" y="2"/>
                  </a:lnTo>
                  <a:lnTo>
                    <a:pt x="66" y="1"/>
                  </a:lnTo>
                  <a:lnTo>
                    <a:pt x="64" y="0"/>
                  </a:lnTo>
                  <a:lnTo>
                    <a:pt x="63" y="0"/>
                  </a:lnTo>
                  <a:lnTo>
                    <a:pt x="59" y="1"/>
                  </a:lnTo>
                  <a:lnTo>
                    <a:pt x="58" y="2"/>
                  </a:lnTo>
                  <a:lnTo>
                    <a:pt x="57" y="4"/>
                  </a:lnTo>
                  <a:lnTo>
                    <a:pt x="5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2" name="Freeform 885"/>
            <p:cNvSpPr/>
            <p:nvPr/>
          </p:nvSpPr>
          <p:spPr bwMode="auto">
            <a:xfrm>
              <a:off x="4297363" y="1228725"/>
              <a:ext cx="57150" cy="93663"/>
            </a:xfrm>
            <a:custGeom>
              <a:avLst/>
              <a:gdLst/>
              <a:ahLst/>
              <a:cxnLst>
                <a:cxn ang="0">
                  <a:pos x="101" y="3"/>
                </a:cxn>
                <a:cxn ang="0">
                  <a:pos x="101" y="3"/>
                </a:cxn>
                <a:cxn ang="0">
                  <a:pos x="88" y="23"/>
                </a:cxn>
                <a:cxn ang="0">
                  <a:pos x="76" y="43"/>
                </a:cxn>
                <a:cxn ang="0">
                  <a:pos x="63" y="63"/>
                </a:cxn>
                <a:cxn ang="0">
                  <a:pos x="57" y="73"/>
                </a:cxn>
                <a:cxn ang="0">
                  <a:pos x="53" y="85"/>
                </a:cxn>
                <a:cxn ang="0">
                  <a:pos x="53" y="85"/>
                </a:cxn>
                <a:cxn ang="0">
                  <a:pos x="42" y="109"/>
                </a:cxn>
                <a:cxn ang="0">
                  <a:pos x="36" y="121"/>
                </a:cxn>
                <a:cxn ang="0">
                  <a:pos x="28" y="132"/>
                </a:cxn>
                <a:cxn ang="0">
                  <a:pos x="28" y="132"/>
                </a:cxn>
                <a:cxn ang="0">
                  <a:pos x="17" y="151"/>
                </a:cxn>
                <a:cxn ang="0">
                  <a:pos x="10" y="161"/>
                </a:cxn>
                <a:cxn ang="0">
                  <a:pos x="6" y="164"/>
                </a:cxn>
                <a:cxn ang="0">
                  <a:pos x="3" y="167"/>
                </a:cxn>
                <a:cxn ang="0">
                  <a:pos x="3" y="167"/>
                </a:cxn>
                <a:cxn ang="0">
                  <a:pos x="2" y="168"/>
                </a:cxn>
                <a:cxn ang="0">
                  <a:pos x="0" y="169"/>
                </a:cxn>
                <a:cxn ang="0">
                  <a:pos x="0" y="172"/>
                </a:cxn>
                <a:cxn ang="0">
                  <a:pos x="0" y="173"/>
                </a:cxn>
                <a:cxn ang="0">
                  <a:pos x="4" y="176"/>
                </a:cxn>
                <a:cxn ang="0">
                  <a:pos x="6" y="176"/>
                </a:cxn>
                <a:cxn ang="0">
                  <a:pos x="8" y="175"/>
                </a:cxn>
                <a:cxn ang="0">
                  <a:pos x="8" y="175"/>
                </a:cxn>
                <a:cxn ang="0">
                  <a:pos x="13" y="172"/>
                </a:cxn>
                <a:cxn ang="0">
                  <a:pos x="16" y="167"/>
                </a:cxn>
                <a:cxn ang="0">
                  <a:pos x="23" y="156"/>
                </a:cxn>
                <a:cxn ang="0">
                  <a:pos x="23" y="156"/>
                </a:cxn>
                <a:cxn ang="0">
                  <a:pos x="37" y="137"/>
                </a:cxn>
                <a:cxn ang="0">
                  <a:pos x="43" y="127"/>
                </a:cxn>
                <a:cxn ang="0">
                  <a:pos x="48" y="118"/>
                </a:cxn>
                <a:cxn ang="0">
                  <a:pos x="48" y="118"/>
                </a:cxn>
                <a:cxn ang="0">
                  <a:pos x="60" y="91"/>
                </a:cxn>
                <a:cxn ang="0">
                  <a:pos x="67" y="79"/>
                </a:cxn>
                <a:cxn ang="0">
                  <a:pos x="74" y="66"/>
                </a:cxn>
                <a:cxn ang="0">
                  <a:pos x="74" y="66"/>
                </a:cxn>
                <a:cxn ang="0">
                  <a:pos x="91" y="37"/>
                </a:cxn>
                <a:cxn ang="0">
                  <a:pos x="101" y="23"/>
                </a:cxn>
                <a:cxn ang="0">
                  <a:pos x="109" y="7"/>
                </a:cxn>
                <a:cxn ang="0">
                  <a:pos x="109" y="7"/>
                </a:cxn>
                <a:cxn ang="0">
                  <a:pos x="109" y="5"/>
                </a:cxn>
                <a:cxn ang="0">
                  <a:pos x="109" y="4"/>
                </a:cxn>
                <a:cxn ang="0">
                  <a:pos x="108" y="2"/>
                </a:cxn>
                <a:cxn ang="0">
                  <a:pos x="107" y="1"/>
                </a:cxn>
                <a:cxn ang="0">
                  <a:pos x="105" y="0"/>
                </a:cxn>
                <a:cxn ang="0">
                  <a:pos x="104" y="0"/>
                </a:cxn>
                <a:cxn ang="0">
                  <a:pos x="102" y="1"/>
                </a:cxn>
                <a:cxn ang="0">
                  <a:pos x="101" y="3"/>
                </a:cxn>
                <a:cxn ang="0">
                  <a:pos x="101" y="3"/>
                </a:cxn>
              </a:cxnLst>
              <a:rect l="0" t="0" r="r" b="b"/>
              <a:pathLst>
                <a:path w="109" h="176">
                  <a:moveTo>
                    <a:pt x="101" y="3"/>
                  </a:moveTo>
                  <a:lnTo>
                    <a:pt x="101" y="3"/>
                  </a:lnTo>
                  <a:lnTo>
                    <a:pt x="88" y="23"/>
                  </a:lnTo>
                  <a:lnTo>
                    <a:pt x="76" y="43"/>
                  </a:lnTo>
                  <a:lnTo>
                    <a:pt x="63" y="63"/>
                  </a:lnTo>
                  <a:lnTo>
                    <a:pt x="57" y="73"/>
                  </a:lnTo>
                  <a:lnTo>
                    <a:pt x="53" y="85"/>
                  </a:lnTo>
                  <a:lnTo>
                    <a:pt x="53" y="85"/>
                  </a:lnTo>
                  <a:lnTo>
                    <a:pt x="42" y="109"/>
                  </a:lnTo>
                  <a:lnTo>
                    <a:pt x="36" y="121"/>
                  </a:lnTo>
                  <a:lnTo>
                    <a:pt x="28" y="132"/>
                  </a:lnTo>
                  <a:lnTo>
                    <a:pt x="28" y="132"/>
                  </a:lnTo>
                  <a:lnTo>
                    <a:pt x="17" y="151"/>
                  </a:lnTo>
                  <a:lnTo>
                    <a:pt x="10" y="161"/>
                  </a:lnTo>
                  <a:lnTo>
                    <a:pt x="6" y="164"/>
                  </a:lnTo>
                  <a:lnTo>
                    <a:pt x="3" y="167"/>
                  </a:lnTo>
                  <a:lnTo>
                    <a:pt x="3" y="167"/>
                  </a:lnTo>
                  <a:lnTo>
                    <a:pt x="2" y="168"/>
                  </a:lnTo>
                  <a:lnTo>
                    <a:pt x="0" y="169"/>
                  </a:lnTo>
                  <a:lnTo>
                    <a:pt x="0" y="172"/>
                  </a:lnTo>
                  <a:lnTo>
                    <a:pt x="0" y="173"/>
                  </a:lnTo>
                  <a:lnTo>
                    <a:pt x="4" y="176"/>
                  </a:lnTo>
                  <a:lnTo>
                    <a:pt x="6" y="176"/>
                  </a:lnTo>
                  <a:lnTo>
                    <a:pt x="8" y="175"/>
                  </a:lnTo>
                  <a:lnTo>
                    <a:pt x="8" y="175"/>
                  </a:lnTo>
                  <a:lnTo>
                    <a:pt x="13" y="172"/>
                  </a:lnTo>
                  <a:lnTo>
                    <a:pt x="16" y="167"/>
                  </a:lnTo>
                  <a:lnTo>
                    <a:pt x="23" y="156"/>
                  </a:lnTo>
                  <a:lnTo>
                    <a:pt x="23" y="156"/>
                  </a:lnTo>
                  <a:lnTo>
                    <a:pt x="37" y="137"/>
                  </a:lnTo>
                  <a:lnTo>
                    <a:pt x="43" y="127"/>
                  </a:lnTo>
                  <a:lnTo>
                    <a:pt x="48" y="118"/>
                  </a:lnTo>
                  <a:lnTo>
                    <a:pt x="48" y="118"/>
                  </a:lnTo>
                  <a:lnTo>
                    <a:pt x="60" y="91"/>
                  </a:lnTo>
                  <a:lnTo>
                    <a:pt x="67" y="79"/>
                  </a:lnTo>
                  <a:lnTo>
                    <a:pt x="74" y="66"/>
                  </a:lnTo>
                  <a:lnTo>
                    <a:pt x="74" y="66"/>
                  </a:lnTo>
                  <a:lnTo>
                    <a:pt x="91" y="37"/>
                  </a:lnTo>
                  <a:lnTo>
                    <a:pt x="101" y="23"/>
                  </a:lnTo>
                  <a:lnTo>
                    <a:pt x="109" y="7"/>
                  </a:lnTo>
                  <a:lnTo>
                    <a:pt x="109" y="7"/>
                  </a:lnTo>
                  <a:lnTo>
                    <a:pt x="109" y="5"/>
                  </a:lnTo>
                  <a:lnTo>
                    <a:pt x="109" y="4"/>
                  </a:lnTo>
                  <a:lnTo>
                    <a:pt x="108" y="2"/>
                  </a:lnTo>
                  <a:lnTo>
                    <a:pt x="107" y="1"/>
                  </a:lnTo>
                  <a:lnTo>
                    <a:pt x="105" y="0"/>
                  </a:lnTo>
                  <a:lnTo>
                    <a:pt x="104" y="0"/>
                  </a:lnTo>
                  <a:lnTo>
                    <a:pt x="102" y="1"/>
                  </a:lnTo>
                  <a:lnTo>
                    <a:pt x="101" y="3"/>
                  </a:lnTo>
                  <a:lnTo>
                    <a:pt x="101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3" name="Freeform 886"/>
            <p:cNvSpPr/>
            <p:nvPr/>
          </p:nvSpPr>
          <p:spPr bwMode="auto">
            <a:xfrm>
              <a:off x="4352925" y="1239838"/>
              <a:ext cx="50800" cy="92075"/>
            </a:xfrm>
            <a:custGeom>
              <a:avLst/>
              <a:gdLst/>
              <a:ahLst/>
              <a:cxnLst>
                <a:cxn ang="0">
                  <a:pos x="85" y="4"/>
                </a:cxn>
                <a:cxn ang="0">
                  <a:pos x="85" y="4"/>
                </a:cxn>
                <a:cxn ang="0">
                  <a:pos x="82" y="12"/>
                </a:cxn>
                <a:cxn ang="0">
                  <a:pos x="79" y="21"/>
                </a:cxn>
                <a:cxn ang="0">
                  <a:pos x="75" y="31"/>
                </a:cxn>
                <a:cxn ang="0">
                  <a:pos x="71" y="39"/>
                </a:cxn>
                <a:cxn ang="0">
                  <a:pos x="71" y="39"/>
                </a:cxn>
                <a:cxn ang="0">
                  <a:pos x="63" y="60"/>
                </a:cxn>
                <a:cxn ang="0">
                  <a:pos x="54" y="80"/>
                </a:cxn>
                <a:cxn ang="0">
                  <a:pos x="54" y="80"/>
                </a:cxn>
                <a:cxn ang="0">
                  <a:pos x="43" y="103"/>
                </a:cxn>
                <a:cxn ang="0">
                  <a:pos x="31" y="126"/>
                </a:cxn>
                <a:cxn ang="0">
                  <a:pos x="16" y="146"/>
                </a:cxn>
                <a:cxn ang="0">
                  <a:pos x="1" y="167"/>
                </a:cxn>
                <a:cxn ang="0">
                  <a:pos x="1" y="167"/>
                </a:cxn>
                <a:cxn ang="0">
                  <a:pos x="0" y="169"/>
                </a:cxn>
                <a:cxn ang="0">
                  <a:pos x="0" y="172"/>
                </a:cxn>
                <a:cxn ang="0">
                  <a:pos x="2" y="174"/>
                </a:cxn>
                <a:cxn ang="0">
                  <a:pos x="4" y="174"/>
                </a:cxn>
                <a:cxn ang="0">
                  <a:pos x="9" y="174"/>
                </a:cxn>
                <a:cxn ang="0">
                  <a:pos x="9" y="174"/>
                </a:cxn>
                <a:cxn ang="0">
                  <a:pos x="12" y="174"/>
                </a:cxn>
                <a:cxn ang="0">
                  <a:pos x="13" y="172"/>
                </a:cxn>
                <a:cxn ang="0">
                  <a:pos x="13" y="169"/>
                </a:cxn>
                <a:cxn ang="0">
                  <a:pos x="12" y="167"/>
                </a:cxn>
                <a:cxn ang="0">
                  <a:pos x="12" y="167"/>
                </a:cxn>
                <a:cxn ang="0">
                  <a:pos x="27" y="147"/>
                </a:cxn>
                <a:cxn ang="0">
                  <a:pos x="40" y="128"/>
                </a:cxn>
                <a:cxn ang="0">
                  <a:pos x="51" y="107"/>
                </a:cxn>
                <a:cxn ang="0">
                  <a:pos x="62" y="85"/>
                </a:cxn>
                <a:cxn ang="0">
                  <a:pos x="62" y="85"/>
                </a:cxn>
                <a:cxn ang="0">
                  <a:pos x="72" y="64"/>
                </a:cxn>
                <a:cxn ang="0">
                  <a:pos x="80" y="41"/>
                </a:cxn>
                <a:cxn ang="0">
                  <a:pos x="80" y="41"/>
                </a:cxn>
                <a:cxn ang="0">
                  <a:pos x="85" y="32"/>
                </a:cxn>
                <a:cxn ang="0">
                  <a:pos x="89" y="23"/>
                </a:cxn>
                <a:cxn ang="0">
                  <a:pos x="92" y="14"/>
                </a:cxn>
                <a:cxn ang="0">
                  <a:pos x="95" y="4"/>
                </a:cxn>
                <a:cxn ang="0">
                  <a:pos x="95" y="4"/>
                </a:cxn>
                <a:cxn ang="0">
                  <a:pos x="94" y="2"/>
                </a:cxn>
                <a:cxn ang="0">
                  <a:pos x="94" y="1"/>
                </a:cxn>
                <a:cxn ang="0">
                  <a:pos x="92" y="0"/>
                </a:cxn>
                <a:cxn ang="0">
                  <a:pos x="91" y="0"/>
                </a:cxn>
                <a:cxn ang="0">
                  <a:pos x="87" y="1"/>
                </a:cxn>
                <a:cxn ang="0">
                  <a:pos x="86" y="2"/>
                </a:cxn>
                <a:cxn ang="0">
                  <a:pos x="85" y="4"/>
                </a:cxn>
                <a:cxn ang="0">
                  <a:pos x="85" y="4"/>
                </a:cxn>
              </a:cxnLst>
              <a:rect l="0" t="0" r="r" b="b"/>
              <a:pathLst>
                <a:path w="95" h="174">
                  <a:moveTo>
                    <a:pt x="85" y="4"/>
                  </a:moveTo>
                  <a:lnTo>
                    <a:pt x="85" y="4"/>
                  </a:lnTo>
                  <a:lnTo>
                    <a:pt x="82" y="12"/>
                  </a:lnTo>
                  <a:lnTo>
                    <a:pt x="79" y="21"/>
                  </a:lnTo>
                  <a:lnTo>
                    <a:pt x="75" y="31"/>
                  </a:lnTo>
                  <a:lnTo>
                    <a:pt x="71" y="39"/>
                  </a:lnTo>
                  <a:lnTo>
                    <a:pt x="71" y="39"/>
                  </a:lnTo>
                  <a:lnTo>
                    <a:pt x="63" y="60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43" y="103"/>
                  </a:lnTo>
                  <a:lnTo>
                    <a:pt x="31" y="126"/>
                  </a:lnTo>
                  <a:lnTo>
                    <a:pt x="16" y="146"/>
                  </a:lnTo>
                  <a:lnTo>
                    <a:pt x="1" y="167"/>
                  </a:lnTo>
                  <a:lnTo>
                    <a:pt x="1" y="167"/>
                  </a:lnTo>
                  <a:lnTo>
                    <a:pt x="0" y="169"/>
                  </a:lnTo>
                  <a:lnTo>
                    <a:pt x="0" y="172"/>
                  </a:lnTo>
                  <a:lnTo>
                    <a:pt x="2" y="174"/>
                  </a:lnTo>
                  <a:lnTo>
                    <a:pt x="4" y="174"/>
                  </a:lnTo>
                  <a:lnTo>
                    <a:pt x="9" y="174"/>
                  </a:lnTo>
                  <a:lnTo>
                    <a:pt x="9" y="174"/>
                  </a:lnTo>
                  <a:lnTo>
                    <a:pt x="12" y="174"/>
                  </a:lnTo>
                  <a:lnTo>
                    <a:pt x="13" y="172"/>
                  </a:lnTo>
                  <a:lnTo>
                    <a:pt x="13" y="169"/>
                  </a:lnTo>
                  <a:lnTo>
                    <a:pt x="12" y="167"/>
                  </a:lnTo>
                  <a:lnTo>
                    <a:pt x="12" y="167"/>
                  </a:lnTo>
                  <a:lnTo>
                    <a:pt x="27" y="147"/>
                  </a:lnTo>
                  <a:lnTo>
                    <a:pt x="40" y="128"/>
                  </a:lnTo>
                  <a:lnTo>
                    <a:pt x="51" y="107"/>
                  </a:lnTo>
                  <a:lnTo>
                    <a:pt x="62" y="85"/>
                  </a:lnTo>
                  <a:lnTo>
                    <a:pt x="62" y="85"/>
                  </a:lnTo>
                  <a:lnTo>
                    <a:pt x="72" y="64"/>
                  </a:lnTo>
                  <a:lnTo>
                    <a:pt x="80" y="41"/>
                  </a:lnTo>
                  <a:lnTo>
                    <a:pt x="80" y="41"/>
                  </a:lnTo>
                  <a:lnTo>
                    <a:pt x="85" y="32"/>
                  </a:lnTo>
                  <a:lnTo>
                    <a:pt x="89" y="23"/>
                  </a:lnTo>
                  <a:lnTo>
                    <a:pt x="92" y="14"/>
                  </a:lnTo>
                  <a:lnTo>
                    <a:pt x="95" y="4"/>
                  </a:lnTo>
                  <a:lnTo>
                    <a:pt x="95" y="4"/>
                  </a:lnTo>
                  <a:lnTo>
                    <a:pt x="94" y="2"/>
                  </a:lnTo>
                  <a:lnTo>
                    <a:pt x="94" y="1"/>
                  </a:lnTo>
                  <a:lnTo>
                    <a:pt x="92" y="0"/>
                  </a:lnTo>
                  <a:lnTo>
                    <a:pt x="91" y="0"/>
                  </a:lnTo>
                  <a:lnTo>
                    <a:pt x="87" y="1"/>
                  </a:lnTo>
                  <a:lnTo>
                    <a:pt x="86" y="2"/>
                  </a:lnTo>
                  <a:lnTo>
                    <a:pt x="85" y="4"/>
                  </a:lnTo>
                  <a:lnTo>
                    <a:pt x="8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4" name="Freeform 887"/>
            <p:cNvSpPr/>
            <p:nvPr/>
          </p:nvSpPr>
          <p:spPr bwMode="auto">
            <a:xfrm>
              <a:off x="4408488" y="1254125"/>
              <a:ext cx="52388" cy="79375"/>
            </a:xfrm>
            <a:custGeom>
              <a:avLst/>
              <a:gdLst/>
              <a:ahLst/>
              <a:cxnLst>
                <a:cxn ang="0">
                  <a:pos x="90" y="5"/>
                </a:cxn>
                <a:cxn ang="0">
                  <a:pos x="90" y="5"/>
                </a:cxn>
                <a:cxn ang="0">
                  <a:pos x="88" y="14"/>
                </a:cxn>
                <a:cxn ang="0">
                  <a:pos x="85" y="24"/>
                </a:cxn>
                <a:cxn ang="0">
                  <a:pos x="80" y="34"/>
                </a:cxn>
                <a:cxn ang="0">
                  <a:pos x="74" y="44"/>
                </a:cxn>
                <a:cxn ang="0">
                  <a:pos x="61" y="63"/>
                </a:cxn>
                <a:cxn ang="0">
                  <a:pos x="49" y="79"/>
                </a:cxn>
                <a:cxn ang="0">
                  <a:pos x="49" y="79"/>
                </a:cxn>
                <a:cxn ang="0">
                  <a:pos x="23" y="111"/>
                </a:cxn>
                <a:cxn ang="0">
                  <a:pos x="11" y="128"/>
                </a:cxn>
                <a:cxn ang="0">
                  <a:pos x="0" y="144"/>
                </a:cxn>
                <a:cxn ang="0">
                  <a:pos x="0" y="144"/>
                </a:cxn>
                <a:cxn ang="0">
                  <a:pos x="0" y="146"/>
                </a:cxn>
                <a:cxn ang="0">
                  <a:pos x="0" y="148"/>
                </a:cxn>
                <a:cxn ang="0">
                  <a:pos x="1" y="149"/>
                </a:cxn>
                <a:cxn ang="0">
                  <a:pos x="2" y="150"/>
                </a:cxn>
                <a:cxn ang="0">
                  <a:pos x="4" y="151"/>
                </a:cxn>
                <a:cxn ang="0">
                  <a:pos x="5" y="151"/>
                </a:cxn>
                <a:cxn ang="0">
                  <a:pos x="7" y="150"/>
                </a:cxn>
                <a:cxn ang="0">
                  <a:pos x="8" y="149"/>
                </a:cxn>
                <a:cxn ang="0">
                  <a:pos x="8" y="149"/>
                </a:cxn>
                <a:cxn ang="0">
                  <a:pos x="16" y="139"/>
                </a:cxn>
                <a:cxn ang="0">
                  <a:pos x="22" y="129"/>
                </a:cxn>
                <a:cxn ang="0">
                  <a:pos x="37" y="110"/>
                </a:cxn>
                <a:cxn ang="0">
                  <a:pos x="37" y="110"/>
                </a:cxn>
                <a:cxn ang="0">
                  <a:pos x="52" y="93"/>
                </a:cxn>
                <a:cxn ang="0">
                  <a:pos x="60" y="82"/>
                </a:cxn>
                <a:cxn ang="0">
                  <a:pos x="65" y="73"/>
                </a:cxn>
                <a:cxn ang="0">
                  <a:pos x="65" y="73"/>
                </a:cxn>
                <a:cxn ang="0">
                  <a:pos x="76" y="56"/>
                </a:cxn>
                <a:cxn ang="0">
                  <a:pos x="86" y="40"/>
                </a:cxn>
                <a:cxn ang="0">
                  <a:pos x="91" y="32"/>
                </a:cxn>
                <a:cxn ang="0">
                  <a:pos x="95" y="23"/>
                </a:cxn>
                <a:cxn ang="0">
                  <a:pos x="98" y="14"/>
                </a:cxn>
                <a:cxn ang="0">
                  <a:pos x="99" y="5"/>
                </a:cxn>
                <a:cxn ang="0">
                  <a:pos x="99" y="5"/>
                </a:cxn>
                <a:cxn ang="0">
                  <a:pos x="99" y="3"/>
                </a:cxn>
                <a:cxn ang="0">
                  <a:pos x="98" y="1"/>
                </a:cxn>
                <a:cxn ang="0">
                  <a:pos x="97" y="1"/>
                </a:cxn>
                <a:cxn ang="0">
                  <a:pos x="95" y="0"/>
                </a:cxn>
                <a:cxn ang="0">
                  <a:pos x="92" y="1"/>
                </a:cxn>
                <a:cxn ang="0">
                  <a:pos x="91" y="3"/>
                </a:cxn>
                <a:cxn ang="0">
                  <a:pos x="90" y="5"/>
                </a:cxn>
                <a:cxn ang="0">
                  <a:pos x="90" y="5"/>
                </a:cxn>
              </a:cxnLst>
              <a:rect l="0" t="0" r="r" b="b"/>
              <a:pathLst>
                <a:path w="99" h="151">
                  <a:moveTo>
                    <a:pt x="90" y="5"/>
                  </a:moveTo>
                  <a:lnTo>
                    <a:pt x="90" y="5"/>
                  </a:lnTo>
                  <a:lnTo>
                    <a:pt x="88" y="14"/>
                  </a:lnTo>
                  <a:lnTo>
                    <a:pt x="85" y="24"/>
                  </a:lnTo>
                  <a:lnTo>
                    <a:pt x="80" y="34"/>
                  </a:lnTo>
                  <a:lnTo>
                    <a:pt x="74" y="44"/>
                  </a:lnTo>
                  <a:lnTo>
                    <a:pt x="61" y="63"/>
                  </a:lnTo>
                  <a:lnTo>
                    <a:pt x="49" y="79"/>
                  </a:lnTo>
                  <a:lnTo>
                    <a:pt x="49" y="79"/>
                  </a:lnTo>
                  <a:lnTo>
                    <a:pt x="23" y="111"/>
                  </a:lnTo>
                  <a:lnTo>
                    <a:pt x="11" y="128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0" y="146"/>
                  </a:lnTo>
                  <a:lnTo>
                    <a:pt x="0" y="148"/>
                  </a:lnTo>
                  <a:lnTo>
                    <a:pt x="1" y="149"/>
                  </a:lnTo>
                  <a:lnTo>
                    <a:pt x="2" y="150"/>
                  </a:lnTo>
                  <a:lnTo>
                    <a:pt x="4" y="151"/>
                  </a:lnTo>
                  <a:lnTo>
                    <a:pt x="5" y="151"/>
                  </a:lnTo>
                  <a:lnTo>
                    <a:pt x="7" y="150"/>
                  </a:lnTo>
                  <a:lnTo>
                    <a:pt x="8" y="149"/>
                  </a:lnTo>
                  <a:lnTo>
                    <a:pt x="8" y="149"/>
                  </a:lnTo>
                  <a:lnTo>
                    <a:pt x="16" y="139"/>
                  </a:lnTo>
                  <a:lnTo>
                    <a:pt x="22" y="129"/>
                  </a:lnTo>
                  <a:lnTo>
                    <a:pt x="37" y="110"/>
                  </a:lnTo>
                  <a:lnTo>
                    <a:pt x="37" y="110"/>
                  </a:lnTo>
                  <a:lnTo>
                    <a:pt x="52" y="93"/>
                  </a:lnTo>
                  <a:lnTo>
                    <a:pt x="60" y="82"/>
                  </a:lnTo>
                  <a:lnTo>
                    <a:pt x="65" y="73"/>
                  </a:lnTo>
                  <a:lnTo>
                    <a:pt x="65" y="73"/>
                  </a:lnTo>
                  <a:lnTo>
                    <a:pt x="76" y="56"/>
                  </a:lnTo>
                  <a:lnTo>
                    <a:pt x="86" y="40"/>
                  </a:lnTo>
                  <a:lnTo>
                    <a:pt x="91" y="32"/>
                  </a:lnTo>
                  <a:lnTo>
                    <a:pt x="95" y="23"/>
                  </a:lnTo>
                  <a:lnTo>
                    <a:pt x="98" y="14"/>
                  </a:lnTo>
                  <a:lnTo>
                    <a:pt x="99" y="5"/>
                  </a:lnTo>
                  <a:lnTo>
                    <a:pt x="99" y="5"/>
                  </a:lnTo>
                  <a:lnTo>
                    <a:pt x="99" y="3"/>
                  </a:lnTo>
                  <a:lnTo>
                    <a:pt x="98" y="1"/>
                  </a:lnTo>
                  <a:lnTo>
                    <a:pt x="97" y="1"/>
                  </a:lnTo>
                  <a:lnTo>
                    <a:pt x="95" y="0"/>
                  </a:lnTo>
                  <a:lnTo>
                    <a:pt x="92" y="1"/>
                  </a:lnTo>
                  <a:lnTo>
                    <a:pt x="91" y="3"/>
                  </a:lnTo>
                  <a:lnTo>
                    <a:pt x="90" y="5"/>
                  </a:lnTo>
                  <a:lnTo>
                    <a:pt x="9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5" name="Freeform 888"/>
            <p:cNvSpPr/>
            <p:nvPr/>
          </p:nvSpPr>
          <p:spPr bwMode="auto">
            <a:xfrm>
              <a:off x="4465638" y="1258888"/>
              <a:ext cx="50800" cy="90488"/>
            </a:xfrm>
            <a:custGeom>
              <a:avLst/>
              <a:gdLst/>
              <a:ahLst/>
              <a:cxnLst>
                <a:cxn ang="0">
                  <a:pos x="85" y="4"/>
                </a:cxn>
                <a:cxn ang="0">
                  <a:pos x="85" y="4"/>
                </a:cxn>
                <a:cxn ang="0">
                  <a:pos x="83" y="13"/>
                </a:cxn>
                <a:cxn ang="0">
                  <a:pos x="80" y="24"/>
                </a:cxn>
                <a:cxn ang="0">
                  <a:pos x="75" y="33"/>
                </a:cxn>
                <a:cxn ang="0">
                  <a:pos x="71" y="42"/>
                </a:cxn>
                <a:cxn ang="0">
                  <a:pos x="59" y="61"/>
                </a:cxn>
                <a:cxn ang="0">
                  <a:pos x="48" y="78"/>
                </a:cxn>
                <a:cxn ang="0">
                  <a:pos x="48" y="78"/>
                </a:cxn>
                <a:cxn ang="0">
                  <a:pos x="36" y="99"/>
                </a:cxn>
                <a:cxn ang="0">
                  <a:pos x="24" y="121"/>
                </a:cxn>
                <a:cxn ang="0">
                  <a:pos x="13" y="142"/>
                </a:cxn>
                <a:cxn ang="0">
                  <a:pos x="1" y="164"/>
                </a:cxn>
                <a:cxn ang="0">
                  <a:pos x="1" y="164"/>
                </a:cxn>
                <a:cxn ang="0">
                  <a:pos x="0" y="166"/>
                </a:cxn>
                <a:cxn ang="0">
                  <a:pos x="0" y="167"/>
                </a:cxn>
                <a:cxn ang="0">
                  <a:pos x="1" y="169"/>
                </a:cxn>
                <a:cxn ang="0">
                  <a:pos x="3" y="170"/>
                </a:cxn>
                <a:cxn ang="0">
                  <a:pos x="4" y="170"/>
                </a:cxn>
                <a:cxn ang="0">
                  <a:pos x="6" y="170"/>
                </a:cxn>
                <a:cxn ang="0">
                  <a:pos x="8" y="170"/>
                </a:cxn>
                <a:cxn ang="0">
                  <a:pos x="9" y="168"/>
                </a:cxn>
                <a:cxn ang="0">
                  <a:pos x="9" y="168"/>
                </a:cxn>
                <a:cxn ang="0">
                  <a:pos x="22" y="146"/>
                </a:cxn>
                <a:cxn ang="0">
                  <a:pos x="35" y="123"/>
                </a:cxn>
                <a:cxn ang="0">
                  <a:pos x="47" y="99"/>
                </a:cxn>
                <a:cxn ang="0">
                  <a:pos x="61" y="77"/>
                </a:cxn>
                <a:cxn ang="0">
                  <a:pos x="61" y="77"/>
                </a:cxn>
                <a:cxn ang="0">
                  <a:pos x="71" y="61"/>
                </a:cxn>
                <a:cxn ang="0">
                  <a:pos x="81" y="43"/>
                </a:cxn>
                <a:cxn ang="0">
                  <a:pos x="85" y="34"/>
                </a:cxn>
                <a:cxn ang="0">
                  <a:pos x="89" y="25"/>
                </a:cxn>
                <a:cxn ang="0">
                  <a:pos x="93" y="15"/>
                </a:cxn>
                <a:cxn ang="0">
                  <a:pos x="95" y="6"/>
                </a:cxn>
                <a:cxn ang="0">
                  <a:pos x="95" y="6"/>
                </a:cxn>
                <a:cxn ang="0">
                  <a:pos x="95" y="4"/>
                </a:cxn>
                <a:cxn ang="0">
                  <a:pos x="94" y="3"/>
                </a:cxn>
                <a:cxn ang="0">
                  <a:pos x="90" y="1"/>
                </a:cxn>
                <a:cxn ang="0">
                  <a:pos x="89" y="0"/>
                </a:cxn>
                <a:cxn ang="0">
                  <a:pos x="87" y="1"/>
                </a:cxn>
                <a:cxn ang="0">
                  <a:pos x="86" y="2"/>
                </a:cxn>
                <a:cxn ang="0">
                  <a:pos x="85" y="4"/>
                </a:cxn>
                <a:cxn ang="0">
                  <a:pos x="85" y="4"/>
                </a:cxn>
              </a:cxnLst>
              <a:rect l="0" t="0" r="r" b="b"/>
              <a:pathLst>
                <a:path w="95" h="170">
                  <a:moveTo>
                    <a:pt x="85" y="4"/>
                  </a:moveTo>
                  <a:lnTo>
                    <a:pt x="85" y="4"/>
                  </a:lnTo>
                  <a:lnTo>
                    <a:pt x="83" y="13"/>
                  </a:lnTo>
                  <a:lnTo>
                    <a:pt x="80" y="24"/>
                  </a:lnTo>
                  <a:lnTo>
                    <a:pt x="75" y="33"/>
                  </a:lnTo>
                  <a:lnTo>
                    <a:pt x="71" y="42"/>
                  </a:lnTo>
                  <a:lnTo>
                    <a:pt x="59" y="61"/>
                  </a:lnTo>
                  <a:lnTo>
                    <a:pt x="48" y="78"/>
                  </a:lnTo>
                  <a:lnTo>
                    <a:pt x="48" y="78"/>
                  </a:lnTo>
                  <a:lnTo>
                    <a:pt x="36" y="99"/>
                  </a:lnTo>
                  <a:lnTo>
                    <a:pt x="24" y="121"/>
                  </a:lnTo>
                  <a:lnTo>
                    <a:pt x="13" y="142"/>
                  </a:lnTo>
                  <a:lnTo>
                    <a:pt x="1" y="164"/>
                  </a:lnTo>
                  <a:lnTo>
                    <a:pt x="1" y="164"/>
                  </a:lnTo>
                  <a:lnTo>
                    <a:pt x="0" y="166"/>
                  </a:lnTo>
                  <a:lnTo>
                    <a:pt x="0" y="167"/>
                  </a:lnTo>
                  <a:lnTo>
                    <a:pt x="1" y="169"/>
                  </a:lnTo>
                  <a:lnTo>
                    <a:pt x="3" y="170"/>
                  </a:lnTo>
                  <a:lnTo>
                    <a:pt x="4" y="170"/>
                  </a:lnTo>
                  <a:lnTo>
                    <a:pt x="6" y="170"/>
                  </a:lnTo>
                  <a:lnTo>
                    <a:pt x="8" y="170"/>
                  </a:lnTo>
                  <a:lnTo>
                    <a:pt x="9" y="168"/>
                  </a:lnTo>
                  <a:lnTo>
                    <a:pt x="9" y="168"/>
                  </a:lnTo>
                  <a:lnTo>
                    <a:pt x="22" y="146"/>
                  </a:lnTo>
                  <a:lnTo>
                    <a:pt x="35" y="123"/>
                  </a:lnTo>
                  <a:lnTo>
                    <a:pt x="47" y="99"/>
                  </a:lnTo>
                  <a:lnTo>
                    <a:pt x="61" y="77"/>
                  </a:lnTo>
                  <a:lnTo>
                    <a:pt x="61" y="77"/>
                  </a:lnTo>
                  <a:lnTo>
                    <a:pt x="71" y="61"/>
                  </a:lnTo>
                  <a:lnTo>
                    <a:pt x="81" y="43"/>
                  </a:lnTo>
                  <a:lnTo>
                    <a:pt x="85" y="34"/>
                  </a:lnTo>
                  <a:lnTo>
                    <a:pt x="89" y="25"/>
                  </a:lnTo>
                  <a:lnTo>
                    <a:pt x="93" y="15"/>
                  </a:lnTo>
                  <a:lnTo>
                    <a:pt x="95" y="6"/>
                  </a:lnTo>
                  <a:lnTo>
                    <a:pt x="95" y="6"/>
                  </a:lnTo>
                  <a:lnTo>
                    <a:pt x="95" y="4"/>
                  </a:lnTo>
                  <a:lnTo>
                    <a:pt x="94" y="3"/>
                  </a:lnTo>
                  <a:lnTo>
                    <a:pt x="90" y="1"/>
                  </a:lnTo>
                  <a:lnTo>
                    <a:pt x="89" y="0"/>
                  </a:lnTo>
                  <a:lnTo>
                    <a:pt x="87" y="1"/>
                  </a:lnTo>
                  <a:lnTo>
                    <a:pt x="86" y="2"/>
                  </a:lnTo>
                  <a:lnTo>
                    <a:pt x="85" y="4"/>
                  </a:lnTo>
                  <a:lnTo>
                    <a:pt x="8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6" name="Freeform 889"/>
            <p:cNvSpPr/>
            <p:nvPr/>
          </p:nvSpPr>
          <p:spPr bwMode="auto">
            <a:xfrm>
              <a:off x="4513263" y="1276350"/>
              <a:ext cx="47625" cy="93663"/>
            </a:xfrm>
            <a:custGeom>
              <a:avLst/>
              <a:gdLst/>
              <a:ahLst/>
              <a:cxnLst>
                <a:cxn ang="0">
                  <a:pos x="81" y="3"/>
                </a:cxn>
                <a:cxn ang="0">
                  <a:pos x="81" y="3"/>
                </a:cxn>
                <a:cxn ang="0">
                  <a:pos x="66" y="45"/>
                </a:cxn>
                <a:cxn ang="0">
                  <a:pos x="57" y="66"/>
                </a:cxn>
                <a:cxn ang="0">
                  <a:pos x="48" y="87"/>
                </a:cxn>
                <a:cxn ang="0">
                  <a:pos x="48" y="87"/>
                </a:cxn>
                <a:cxn ang="0">
                  <a:pos x="38" y="107"/>
                </a:cxn>
                <a:cxn ang="0">
                  <a:pos x="27" y="128"/>
                </a:cxn>
                <a:cxn ang="0">
                  <a:pos x="15" y="149"/>
                </a:cxn>
                <a:cxn ang="0">
                  <a:pos x="2" y="167"/>
                </a:cxn>
                <a:cxn ang="0">
                  <a:pos x="2" y="167"/>
                </a:cxn>
                <a:cxn ang="0">
                  <a:pos x="0" y="168"/>
                </a:cxn>
                <a:cxn ang="0">
                  <a:pos x="0" y="170"/>
                </a:cxn>
                <a:cxn ang="0">
                  <a:pos x="2" y="173"/>
                </a:cxn>
                <a:cxn ang="0">
                  <a:pos x="4" y="175"/>
                </a:cxn>
                <a:cxn ang="0">
                  <a:pos x="5" y="175"/>
                </a:cxn>
                <a:cxn ang="0">
                  <a:pos x="7" y="175"/>
                </a:cxn>
                <a:cxn ang="0">
                  <a:pos x="8" y="173"/>
                </a:cxn>
                <a:cxn ang="0">
                  <a:pos x="13" y="168"/>
                </a:cxn>
                <a:cxn ang="0">
                  <a:pos x="13" y="168"/>
                </a:cxn>
                <a:cxn ang="0">
                  <a:pos x="14" y="167"/>
                </a:cxn>
                <a:cxn ang="0">
                  <a:pos x="14" y="165"/>
                </a:cxn>
                <a:cxn ang="0">
                  <a:pos x="14" y="165"/>
                </a:cxn>
                <a:cxn ang="0">
                  <a:pos x="24" y="150"/>
                </a:cxn>
                <a:cxn ang="0">
                  <a:pos x="34" y="132"/>
                </a:cxn>
                <a:cxn ang="0">
                  <a:pos x="42" y="116"/>
                </a:cxn>
                <a:cxn ang="0">
                  <a:pos x="51" y="99"/>
                </a:cxn>
                <a:cxn ang="0">
                  <a:pos x="51" y="99"/>
                </a:cxn>
                <a:cxn ang="0">
                  <a:pos x="57" y="88"/>
                </a:cxn>
                <a:cxn ang="0">
                  <a:pos x="63" y="76"/>
                </a:cxn>
                <a:cxn ang="0">
                  <a:pos x="73" y="54"/>
                </a:cxn>
                <a:cxn ang="0">
                  <a:pos x="82" y="30"/>
                </a:cxn>
                <a:cxn ang="0">
                  <a:pos x="90" y="5"/>
                </a:cxn>
                <a:cxn ang="0">
                  <a:pos x="90" y="5"/>
                </a:cxn>
                <a:cxn ang="0">
                  <a:pos x="90" y="3"/>
                </a:cxn>
                <a:cxn ang="0">
                  <a:pos x="89" y="2"/>
                </a:cxn>
                <a:cxn ang="0">
                  <a:pos x="88" y="1"/>
                </a:cxn>
                <a:cxn ang="0">
                  <a:pos x="87" y="0"/>
                </a:cxn>
                <a:cxn ang="0">
                  <a:pos x="85" y="0"/>
                </a:cxn>
                <a:cxn ang="0">
                  <a:pos x="83" y="0"/>
                </a:cxn>
                <a:cxn ang="0">
                  <a:pos x="82" y="1"/>
                </a:cxn>
                <a:cxn ang="0">
                  <a:pos x="81" y="3"/>
                </a:cxn>
                <a:cxn ang="0">
                  <a:pos x="81" y="3"/>
                </a:cxn>
              </a:cxnLst>
              <a:rect l="0" t="0" r="r" b="b"/>
              <a:pathLst>
                <a:path w="90" h="175">
                  <a:moveTo>
                    <a:pt x="81" y="3"/>
                  </a:moveTo>
                  <a:lnTo>
                    <a:pt x="81" y="3"/>
                  </a:lnTo>
                  <a:lnTo>
                    <a:pt x="66" y="45"/>
                  </a:lnTo>
                  <a:lnTo>
                    <a:pt x="57" y="66"/>
                  </a:lnTo>
                  <a:lnTo>
                    <a:pt x="48" y="87"/>
                  </a:lnTo>
                  <a:lnTo>
                    <a:pt x="48" y="87"/>
                  </a:lnTo>
                  <a:lnTo>
                    <a:pt x="38" y="107"/>
                  </a:lnTo>
                  <a:lnTo>
                    <a:pt x="27" y="128"/>
                  </a:lnTo>
                  <a:lnTo>
                    <a:pt x="15" y="149"/>
                  </a:lnTo>
                  <a:lnTo>
                    <a:pt x="2" y="167"/>
                  </a:lnTo>
                  <a:lnTo>
                    <a:pt x="2" y="167"/>
                  </a:lnTo>
                  <a:lnTo>
                    <a:pt x="0" y="168"/>
                  </a:lnTo>
                  <a:lnTo>
                    <a:pt x="0" y="170"/>
                  </a:lnTo>
                  <a:lnTo>
                    <a:pt x="2" y="173"/>
                  </a:lnTo>
                  <a:lnTo>
                    <a:pt x="4" y="175"/>
                  </a:lnTo>
                  <a:lnTo>
                    <a:pt x="5" y="175"/>
                  </a:lnTo>
                  <a:lnTo>
                    <a:pt x="7" y="175"/>
                  </a:lnTo>
                  <a:lnTo>
                    <a:pt x="8" y="173"/>
                  </a:lnTo>
                  <a:lnTo>
                    <a:pt x="13" y="168"/>
                  </a:lnTo>
                  <a:lnTo>
                    <a:pt x="13" y="168"/>
                  </a:lnTo>
                  <a:lnTo>
                    <a:pt x="14" y="167"/>
                  </a:lnTo>
                  <a:lnTo>
                    <a:pt x="14" y="165"/>
                  </a:lnTo>
                  <a:lnTo>
                    <a:pt x="14" y="165"/>
                  </a:lnTo>
                  <a:lnTo>
                    <a:pt x="24" y="150"/>
                  </a:lnTo>
                  <a:lnTo>
                    <a:pt x="34" y="132"/>
                  </a:lnTo>
                  <a:lnTo>
                    <a:pt x="42" y="116"/>
                  </a:lnTo>
                  <a:lnTo>
                    <a:pt x="51" y="99"/>
                  </a:lnTo>
                  <a:lnTo>
                    <a:pt x="51" y="99"/>
                  </a:lnTo>
                  <a:lnTo>
                    <a:pt x="57" y="88"/>
                  </a:lnTo>
                  <a:lnTo>
                    <a:pt x="63" y="76"/>
                  </a:lnTo>
                  <a:lnTo>
                    <a:pt x="73" y="54"/>
                  </a:lnTo>
                  <a:lnTo>
                    <a:pt x="82" y="30"/>
                  </a:lnTo>
                  <a:lnTo>
                    <a:pt x="90" y="5"/>
                  </a:lnTo>
                  <a:lnTo>
                    <a:pt x="90" y="5"/>
                  </a:lnTo>
                  <a:lnTo>
                    <a:pt x="90" y="3"/>
                  </a:lnTo>
                  <a:lnTo>
                    <a:pt x="89" y="2"/>
                  </a:lnTo>
                  <a:lnTo>
                    <a:pt x="88" y="1"/>
                  </a:lnTo>
                  <a:lnTo>
                    <a:pt x="87" y="0"/>
                  </a:lnTo>
                  <a:lnTo>
                    <a:pt x="85" y="0"/>
                  </a:lnTo>
                  <a:lnTo>
                    <a:pt x="83" y="0"/>
                  </a:lnTo>
                  <a:lnTo>
                    <a:pt x="82" y="1"/>
                  </a:lnTo>
                  <a:lnTo>
                    <a:pt x="81" y="3"/>
                  </a:lnTo>
                  <a:lnTo>
                    <a:pt x="81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7" name="Freeform 890"/>
            <p:cNvSpPr/>
            <p:nvPr/>
          </p:nvSpPr>
          <p:spPr bwMode="auto">
            <a:xfrm>
              <a:off x="4538663" y="1304925"/>
              <a:ext cx="44450" cy="92075"/>
            </a:xfrm>
            <a:custGeom>
              <a:avLst/>
              <a:gdLst/>
              <a:ahLst/>
              <a:cxnLst>
                <a:cxn ang="0">
                  <a:pos x="75" y="5"/>
                </a:cxn>
                <a:cxn ang="0">
                  <a:pos x="75" y="5"/>
                </a:cxn>
                <a:cxn ang="0">
                  <a:pos x="74" y="16"/>
                </a:cxn>
                <a:cxn ang="0">
                  <a:pos x="71" y="26"/>
                </a:cxn>
                <a:cxn ang="0">
                  <a:pos x="68" y="38"/>
                </a:cxn>
                <a:cxn ang="0">
                  <a:pos x="64" y="48"/>
                </a:cxn>
                <a:cxn ang="0">
                  <a:pos x="54" y="69"/>
                </a:cxn>
                <a:cxn ang="0">
                  <a:pos x="43" y="88"/>
                </a:cxn>
                <a:cxn ang="0">
                  <a:pos x="43" y="88"/>
                </a:cxn>
                <a:cxn ang="0">
                  <a:pos x="22" y="128"/>
                </a:cxn>
                <a:cxn ang="0">
                  <a:pos x="10" y="148"/>
                </a:cxn>
                <a:cxn ang="0">
                  <a:pos x="0" y="168"/>
                </a:cxn>
                <a:cxn ang="0">
                  <a:pos x="0" y="168"/>
                </a:cxn>
                <a:cxn ang="0">
                  <a:pos x="0" y="170"/>
                </a:cxn>
                <a:cxn ang="0">
                  <a:pos x="0" y="172"/>
                </a:cxn>
                <a:cxn ang="0">
                  <a:pos x="1" y="173"/>
                </a:cxn>
                <a:cxn ang="0">
                  <a:pos x="2" y="174"/>
                </a:cxn>
                <a:cxn ang="0">
                  <a:pos x="4" y="175"/>
                </a:cxn>
                <a:cxn ang="0">
                  <a:pos x="5" y="175"/>
                </a:cxn>
                <a:cxn ang="0">
                  <a:pos x="7" y="174"/>
                </a:cxn>
                <a:cxn ang="0">
                  <a:pos x="8" y="173"/>
                </a:cxn>
                <a:cxn ang="0">
                  <a:pos x="8" y="173"/>
                </a:cxn>
                <a:cxn ang="0">
                  <a:pos x="21" y="148"/>
                </a:cxn>
                <a:cxn ang="0">
                  <a:pos x="34" y="125"/>
                </a:cxn>
                <a:cxn ang="0">
                  <a:pos x="61" y="78"/>
                </a:cxn>
                <a:cxn ang="0">
                  <a:pos x="61" y="78"/>
                </a:cxn>
                <a:cxn ang="0">
                  <a:pos x="69" y="61"/>
                </a:cxn>
                <a:cxn ang="0">
                  <a:pos x="77" y="42"/>
                </a:cxn>
                <a:cxn ang="0">
                  <a:pos x="80" y="33"/>
                </a:cxn>
                <a:cxn ang="0">
                  <a:pos x="83" y="23"/>
                </a:cxn>
                <a:cxn ang="0">
                  <a:pos x="84" y="14"/>
                </a:cxn>
                <a:cxn ang="0">
                  <a:pos x="85" y="5"/>
                </a:cxn>
                <a:cxn ang="0">
                  <a:pos x="85" y="5"/>
                </a:cxn>
                <a:cxn ang="0">
                  <a:pos x="85" y="3"/>
                </a:cxn>
                <a:cxn ang="0">
                  <a:pos x="84" y="1"/>
                </a:cxn>
                <a:cxn ang="0">
                  <a:pos x="82" y="0"/>
                </a:cxn>
                <a:cxn ang="0">
                  <a:pos x="81" y="0"/>
                </a:cxn>
                <a:cxn ang="0">
                  <a:pos x="78" y="0"/>
                </a:cxn>
                <a:cxn ang="0">
                  <a:pos x="77" y="1"/>
                </a:cxn>
                <a:cxn ang="0">
                  <a:pos x="75" y="3"/>
                </a:cxn>
                <a:cxn ang="0">
                  <a:pos x="75" y="5"/>
                </a:cxn>
                <a:cxn ang="0">
                  <a:pos x="75" y="5"/>
                </a:cxn>
              </a:cxnLst>
              <a:rect l="0" t="0" r="r" b="b"/>
              <a:pathLst>
                <a:path w="85" h="175">
                  <a:moveTo>
                    <a:pt x="75" y="5"/>
                  </a:moveTo>
                  <a:lnTo>
                    <a:pt x="75" y="5"/>
                  </a:lnTo>
                  <a:lnTo>
                    <a:pt x="74" y="16"/>
                  </a:lnTo>
                  <a:lnTo>
                    <a:pt x="71" y="26"/>
                  </a:lnTo>
                  <a:lnTo>
                    <a:pt x="68" y="38"/>
                  </a:lnTo>
                  <a:lnTo>
                    <a:pt x="64" y="48"/>
                  </a:lnTo>
                  <a:lnTo>
                    <a:pt x="54" y="69"/>
                  </a:lnTo>
                  <a:lnTo>
                    <a:pt x="43" y="88"/>
                  </a:lnTo>
                  <a:lnTo>
                    <a:pt x="43" y="88"/>
                  </a:lnTo>
                  <a:lnTo>
                    <a:pt x="22" y="128"/>
                  </a:lnTo>
                  <a:lnTo>
                    <a:pt x="10" y="148"/>
                  </a:lnTo>
                  <a:lnTo>
                    <a:pt x="0" y="168"/>
                  </a:lnTo>
                  <a:lnTo>
                    <a:pt x="0" y="168"/>
                  </a:lnTo>
                  <a:lnTo>
                    <a:pt x="0" y="170"/>
                  </a:lnTo>
                  <a:lnTo>
                    <a:pt x="0" y="172"/>
                  </a:lnTo>
                  <a:lnTo>
                    <a:pt x="1" y="173"/>
                  </a:lnTo>
                  <a:lnTo>
                    <a:pt x="2" y="174"/>
                  </a:lnTo>
                  <a:lnTo>
                    <a:pt x="4" y="175"/>
                  </a:lnTo>
                  <a:lnTo>
                    <a:pt x="5" y="175"/>
                  </a:lnTo>
                  <a:lnTo>
                    <a:pt x="7" y="174"/>
                  </a:lnTo>
                  <a:lnTo>
                    <a:pt x="8" y="173"/>
                  </a:lnTo>
                  <a:lnTo>
                    <a:pt x="8" y="173"/>
                  </a:lnTo>
                  <a:lnTo>
                    <a:pt x="21" y="148"/>
                  </a:lnTo>
                  <a:lnTo>
                    <a:pt x="34" y="125"/>
                  </a:lnTo>
                  <a:lnTo>
                    <a:pt x="61" y="78"/>
                  </a:lnTo>
                  <a:lnTo>
                    <a:pt x="61" y="78"/>
                  </a:lnTo>
                  <a:lnTo>
                    <a:pt x="69" y="61"/>
                  </a:lnTo>
                  <a:lnTo>
                    <a:pt x="77" y="42"/>
                  </a:lnTo>
                  <a:lnTo>
                    <a:pt x="80" y="33"/>
                  </a:lnTo>
                  <a:lnTo>
                    <a:pt x="83" y="23"/>
                  </a:lnTo>
                  <a:lnTo>
                    <a:pt x="84" y="14"/>
                  </a:lnTo>
                  <a:lnTo>
                    <a:pt x="85" y="5"/>
                  </a:lnTo>
                  <a:lnTo>
                    <a:pt x="85" y="5"/>
                  </a:lnTo>
                  <a:lnTo>
                    <a:pt x="85" y="3"/>
                  </a:lnTo>
                  <a:lnTo>
                    <a:pt x="84" y="1"/>
                  </a:lnTo>
                  <a:lnTo>
                    <a:pt x="82" y="0"/>
                  </a:lnTo>
                  <a:lnTo>
                    <a:pt x="81" y="0"/>
                  </a:lnTo>
                  <a:lnTo>
                    <a:pt x="78" y="0"/>
                  </a:lnTo>
                  <a:lnTo>
                    <a:pt x="77" y="1"/>
                  </a:lnTo>
                  <a:lnTo>
                    <a:pt x="75" y="3"/>
                  </a:lnTo>
                  <a:lnTo>
                    <a:pt x="75" y="5"/>
                  </a:lnTo>
                  <a:lnTo>
                    <a:pt x="7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8" name="Freeform 891"/>
            <p:cNvSpPr/>
            <p:nvPr/>
          </p:nvSpPr>
          <p:spPr bwMode="auto">
            <a:xfrm>
              <a:off x="4568825" y="1336675"/>
              <a:ext cx="44450" cy="87313"/>
            </a:xfrm>
            <a:custGeom>
              <a:avLst/>
              <a:gdLst/>
              <a:ahLst/>
              <a:cxnLst>
                <a:cxn ang="0">
                  <a:pos x="85" y="4"/>
                </a:cxn>
                <a:cxn ang="0">
                  <a:pos x="85" y="4"/>
                </a:cxn>
                <a:cxn ang="0">
                  <a:pos x="85" y="2"/>
                </a:cxn>
                <a:cxn ang="0">
                  <a:pos x="82" y="1"/>
                </a:cxn>
                <a:cxn ang="0">
                  <a:pos x="79" y="0"/>
                </a:cxn>
                <a:cxn ang="0">
                  <a:pos x="78" y="0"/>
                </a:cxn>
                <a:cxn ang="0">
                  <a:pos x="76" y="1"/>
                </a:cxn>
                <a:cxn ang="0">
                  <a:pos x="75" y="2"/>
                </a:cxn>
                <a:cxn ang="0">
                  <a:pos x="75" y="4"/>
                </a:cxn>
                <a:cxn ang="0">
                  <a:pos x="75" y="4"/>
                </a:cxn>
                <a:cxn ang="0">
                  <a:pos x="75" y="14"/>
                </a:cxn>
                <a:cxn ang="0">
                  <a:pos x="73" y="23"/>
                </a:cxn>
                <a:cxn ang="0">
                  <a:pos x="69" y="33"/>
                </a:cxn>
                <a:cxn ang="0">
                  <a:pos x="64" y="42"/>
                </a:cxn>
                <a:cxn ang="0">
                  <a:pos x="52" y="59"/>
                </a:cxn>
                <a:cxn ang="0">
                  <a:pos x="47" y="69"/>
                </a:cxn>
                <a:cxn ang="0">
                  <a:pos x="43" y="77"/>
                </a:cxn>
                <a:cxn ang="0">
                  <a:pos x="43" y="77"/>
                </a:cxn>
                <a:cxn ang="0">
                  <a:pos x="35" y="96"/>
                </a:cxn>
                <a:cxn ang="0">
                  <a:pos x="27" y="113"/>
                </a:cxn>
                <a:cxn ang="0">
                  <a:pos x="27" y="113"/>
                </a:cxn>
                <a:cxn ang="0">
                  <a:pos x="16" y="137"/>
                </a:cxn>
                <a:cxn ang="0">
                  <a:pos x="10" y="147"/>
                </a:cxn>
                <a:cxn ang="0">
                  <a:pos x="6" y="152"/>
                </a:cxn>
                <a:cxn ang="0">
                  <a:pos x="2" y="157"/>
                </a:cxn>
                <a:cxn ang="0">
                  <a:pos x="2" y="157"/>
                </a:cxn>
                <a:cxn ang="0">
                  <a:pos x="0" y="159"/>
                </a:cxn>
                <a:cxn ang="0">
                  <a:pos x="0" y="162"/>
                </a:cxn>
                <a:cxn ang="0">
                  <a:pos x="1" y="164"/>
                </a:cxn>
                <a:cxn ang="0">
                  <a:pos x="4" y="165"/>
                </a:cxn>
                <a:cxn ang="0">
                  <a:pos x="9" y="165"/>
                </a:cxn>
                <a:cxn ang="0">
                  <a:pos x="9" y="165"/>
                </a:cxn>
                <a:cxn ang="0">
                  <a:pos x="11" y="165"/>
                </a:cxn>
                <a:cxn ang="0">
                  <a:pos x="13" y="163"/>
                </a:cxn>
                <a:cxn ang="0">
                  <a:pos x="13" y="161"/>
                </a:cxn>
                <a:cxn ang="0">
                  <a:pos x="13" y="159"/>
                </a:cxn>
                <a:cxn ang="0">
                  <a:pos x="13" y="159"/>
                </a:cxn>
                <a:cxn ang="0">
                  <a:pos x="16" y="155"/>
                </a:cxn>
                <a:cxn ang="0">
                  <a:pos x="19" y="149"/>
                </a:cxn>
                <a:cxn ang="0">
                  <a:pos x="25" y="139"/>
                </a:cxn>
                <a:cxn ang="0">
                  <a:pos x="25" y="139"/>
                </a:cxn>
                <a:cxn ang="0">
                  <a:pos x="37" y="113"/>
                </a:cxn>
                <a:cxn ang="0">
                  <a:pos x="49" y="87"/>
                </a:cxn>
                <a:cxn ang="0">
                  <a:pos x="49" y="87"/>
                </a:cxn>
                <a:cxn ang="0">
                  <a:pos x="54" y="77"/>
                </a:cxn>
                <a:cxn ang="0">
                  <a:pos x="60" y="68"/>
                </a:cxn>
                <a:cxn ang="0">
                  <a:pos x="72" y="47"/>
                </a:cxn>
                <a:cxn ang="0">
                  <a:pos x="77" y="37"/>
                </a:cxn>
                <a:cxn ang="0">
                  <a:pos x="81" y="26"/>
                </a:cxn>
                <a:cxn ang="0">
                  <a:pos x="85" y="15"/>
                </a:cxn>
                <a:cxn ang="0">
                  <a:pos x="85" y="10"/>
                </a:cxn>
                <a:cxn ang="0">
                  <a:pos x="85" y="4"/>
                </a:cxn>
                <a:cxn ang="0">
                  <a:pos x="85" y="4"/>
                </a:cxn>
              </a:cxnLst>
              <a:rect l="0" t="0" r="r" b="b"/>
              <a:pathLst>
                <a:path w="85" h="165">
                  <a:moveTo>
                    <a:pt x="85" y="4"/>
                  </a:moveTo>
                  <a:lnTo>
                    <a:pt x="85" y="4"/>
                  </a:lnTo>
                  <a:lnTo>
                    <a:pt x="85" y="2"/>
                  </a:lnTo>
                  <a:lnTo>
                    <a:pt x="82" y="1"/>
                  </a:lnTo>
                  <a:lnTo>
                    <a:pt x="79" y="0"/>
                  </a:lnTo>
                  <a:lnTo>
                    <a:pt x="78" y="0"/>
                  </a:lnTo>
                  <a:lnTo>
                    <a:pt x="76" y="1"/>
                  </a:lnTo>
                  <a:lnTo>
                    <a:pt x="75" y="2"/>
                  </a:lnTo>
                  <a:lnTo>
                    <a:pt x="75" y="4"/>
                  </a:lnTo>
                  <a:lnTo>
                    <a:pt x="75" y="4"/>
                  </a:lnTo>
                  <a:lnTo>
                    <a:pt x="75" y="14"/>
                  </a:lnTo>
                  <a:lnTo>
                    <a:pt x="73" y="23"/>
                  </a:lnTo>
                  <a:lnTo>
                    <a:pt x="69" y="33"/>
                  </a:lnTo>
                  <a:lnTo>
                    <a:pt x="64" y="42"/>
                  </a:lnTo>
                  <a:lnTo>
                    <a:pt x="52" y="59"/>
                  </a:lnTo>
                  <a:lnTo>
                    <a:pt x="47" y="69"/>
                  </a:lnTo>
                  <a:lnTo>
                    <a:pt x="43" y="77"/>
                  </a:lnTo>
                  <a:lnTo>
                    <a:pt x="43" y="77"/>
                  </a:lnTo>
                  <a:lnTo>
                    <a:pt x="35" y="96"/>
                  </a:lnTo>
                  <a:lnTo>
                    <a:pt x="27" y="113"/>
                  </a:lnTo>
                  <a:lnTo>
                    <a:pt x="27" y="113"/>
                  </a:lnTo>
                  <a:lnTo>
                    <a:pt x="16" y="137"/>
                  </a:lnTo>
                  <a:lnTo>
                    <a:pt x="10" y="147"/>
                  </a:lnTo>
                  <a:lnTo>
                    <a:pt x="6" y="152"/>
                  </a:lnTo>
                  <a:lnTo>
                    <a:pt x="2" y="157"/>
                  </a:lnTo>
                  <a:lnTo>
                    <a:pt x="2" y="157"/>
                  </a:lnTo>
                  <a:lnTo>
                    <a:pt x="0" y="159"/>
                  </a:lnTo>
                  <a:lnTo>
                    <a:pt x="0" y="162"/>
                  </a:lnTo>
                  <a:lnTo>
                    <a:pt x="1" y="164"/>
                  </a:lnTo>
                  <a:lnTo>
                    <a:pt x="4" y="165"/>
                  </a:lnTo>
                  <a:lnTo>
                    <a:pt x="9" y="165"/>
                  </a:lnTo>
                  <a:lnTo>
                    <a:pt x="9" y="165"/>
                  </a:lnTo>
                  <a:lnTo>
                    <a:pt x="11" y="165"/>
                  </a:lnTo>
                  <a:lnTo>
                    <a:pt x="13" y="163"/>
                  </a:lnTo>
                  <a:lnTo>
                    <a:pt x="13" y="161"/>
                  </a:lnTo>
                  <a:lnTo>
                    <a:pt x="13" y="159"/>
                  </a:lnTo>
                  <a:lnTo>
                    <a:pt x="13" y="159"/>
                  </a:lnTo>
                  <a:lnTo>
                    <a:pt x="16" y="155"/>
                  </a:lnTo>
                  <a:lnTo>
                    <a:pt x="19" y="149"/>
                  </a:lnTo>
                  <a:lnTo>
                    <a:pt x="25" y="139"/>
                  </a:lnTo>
                  <a:lnTo>
                    <a:pt x="25" y="139"/>
                  </a:lnTo>
                  <a:lnTo>
                    <a:pt x="37" y="113"/>
                  </a:lnTo>
                  <a:lnTo>
                    <a:pt x="49" y="87"/>
                  </a:lnTo>
                  <a:lnTo>
                    <a:pt x="49" y="87"/>
                  </a:lnTo>
                  <a:lnTo>
                    <a:pt x="54" y="77"/>
                  </a:lnTo>
                  <a:lnTo>
                    <a:pt x="60" y="68"/>
                  </a:lnTo>
                  <a:lnTo>
                    <a:pt x="72" y="47"/>
                  </a:lnTo>
                  <a:lnTo>
                    <a:pt x="77" y="37"/>
                  </a:lnTo>
                  <a:lnTo>
                    <a:pt x="81" y="26"/>
                  </a:lnTo>
                  <a:lnTo>
                    <a:pt x="85" y="15"/>
                  </a:lnTo>
                  <a:lnTo>
                    <a:pt x="85" y="10"/>
                  </a:lnTo>
                  <a:lnTo>
                    <a:pt x="85" y="4"/>
                  </a:lnTo>
                  <a:lnTo>
                    <a:pt x="8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9" name="Freeform 892"/>
            <p:cNvSpPr/>
            <p:nvPr/>
          </p:nvSpPr>
          <p:spPr bwMode="auto">
            <a:xfrm>
              <a:off x="4608513" y="1366838"/>
              <a:ext cx="47625" cy="85725"/>
            </a:xfrm>
            <a:custGeom>
              <a:avLst/>
              <a:gdLst/>
              <a:ahLst/>
              <a:cxnLst>
                <a:cxn ang="0">
                  <a:pos x="81" y="5"/>
                </a:cxn>
                <a:cxn ang="0">
                  <a:pos x="81" y="5"/>
                </a:cxn>
                <a:cxn ang="0">
                  <a:pos x="80" y="15"/>
                </a:cxn>
                <a:cxn ang="0">
                  <a:pos x="77" y="25"/>
                </a:cxn>
                <a:cxn ang="0">
                  <a:pos x="73" y="36"/>
                </a:cxn>
                <a:cxn ang="0">
                  <a:pos x="67" y="46"/>
                </a:cxn>
                <a:cxn ang="0">
                  <a:pos x="56" y="64"/>
                </a:cxn>
                <a:cxn ang="0">
                  <a:pos x="46" y="83"/>
                </a:cxn>
                <a:cxn ang="0">
                  <a:pos x="46" y="83"/>
                </a:cxn>
                <a:cxn ang="0">
                  <a:pos x="34" y="101"/>
                </a:cxn>
                <a:cxn ang="0">
                  <a:pos x="23" y="119"/>
                </a:cxn>
                <a:cxn ang="0">
                  <a:pos x="1" y="154"/>
                </a:cxn>
                <a:cxn ang="0">
                  <a:pos x="1" y="154"/>
                </a:cxn>
                <a:cxn ang="0">
                  <a:pos x="0" y="156"/>
                </a:cxn>
                <a:cxn ang="0">
                  <a:pos x="0" y="158"/>
                </a:cxn>
                <a:cxn ang="0">
                  <a:pos x="1" y="159"/>
                </a:cxn>
                <a:cxn ang="0">
                  <a:pos x="2" y="160"/>
                </a:cxn>
                <a:cxn ang="0">
                  <a:pos x="4" y="162"/>
                </a:cxn>
                <a:cxn ang="0">
                  <a:pos x="6" y="162"/>
                </a:cxn>
                <a:cxn ang="0">
                  <a:pos x="7" y="160"/>
                </a:cxn>
                <a:cxn ang="0">
                  <a:pos x="10" y="159"/>
                </a:cxn>
                <a:cxn ang="0">
                  <a:pos x="10" y="159"/>
                </a:cxn>
                <a:cxn ang="0">
                  <a:pos x="33" y="120"/>
                </a:cxn>
                <a:cxn ang="0">
                  <a:pos x="46" y="101"/>
                </a:cxn>
                <a:cxn ang="0">
                  <a:pos x="57" y="81"/>
                </a:cxn>
                <a:cxn ang="0">
                  <a:pos x="57" y="81"/>
                </a:cxn>
                <a:cxn ang="0">
                  <a:pos x="68" y="62"/>
                </a:cxn>
                <a:cxn ang="0">
                  <a:pos x="79" y="45"/>
                </a:cxn>
                <a:cxn ang="0">
                  <a:pos x="83" y="34"/>
                </a:cxn>
                <a:cxn ang="0">
                  <a:pos x="86" y="25"/>
                </a:cxn>
                <a:cxn ang="0">
                  <a:pos x="89" y="15"/>
                </a:cxn>
                <a:cxn ang="0">
                  <a:pos x="90" y="5"/>
                </a:cxn>
                <a:cxn ang="0">
                  <a:pos x="90" y="5"/>
                </a:cxn>
                <a:cxn ang="0">
                  <a:pos x="90" y="2"/>
                </a:cxn>
                <a:cxn ang="0">
                  <a:pos x="89" y="1"/>
                </a:cxn>
                <a:cxn ang="0">
                  <a:pos x="88" y="0"/>
                </a:cxn>
                <a:cxn ang="0">
                  <a:pos x="86" y="0"/>
                </a:cxn>
                <a:cxn ang="0">
                  <a:pos x="83" y="1"/>
                </a:cxn>
                <a:cxn ang="0">
                  <a:pos x="82" y="2"/>
                </a:cxn>
                <a:cxn ang="0">
                  <a:pos x="81" y="5"/>
                </a:cxn>
                <a:cxn ang="0">
                  <a:pos x="81" y="5"/>
                </a:cxn>
              </a:cxnLst>
              <a:rect l="0" t="0" r="r" b="b"/>
              <a:pathLst>
                <a:path w="90" h="162">
                  <a:moveTo>
                    <a:pt x="81" y="5"/>
                  </a:moveTo>
                  <a:lnTo>
                    <a:pt x="81" y="5"/>
                  </a:lnTo>
                  <a:lnTo>
                    <a:pt x="80" y="15"/>
                  </a:lnTo>
                  <a:lnTo>
                    <a:pt x="77" y="25"/>
                  </a:lnTo>
                  <a:lnTo>
                    <a:pt x="73" y="36"/>
                  </a:lnTo>
                  <a:lnTo>
                    <a:pt x="67" y="46"/>
                  </a:lnTo>
                  <a:lnTo>
                    <a:pt x="56" y="64"/>
                  </a:lnTo>
                  <a:lnTo>
                    <a:pt x="46" y="83"/>
                  </a:lnTo>
                  <a:lnTo>
                    <a:pt x="46" y="83"/>
                  </a:lnTo>
                  <a:lnTo>
                    <a:pt x="34" y="101"/>
                  </a:lnTo>
                  <a:lnTo>
                    <a:pt x="23" y="119"/>
                  </a:lnTo>
                  <a:lnTo>
                    <a:pt x="1" y="154"/>
                  </a:lnTo>
                  <a:lnTo>
                    <a:pt x="1" y="154"/>
                  </a:lnTo>
                  <a:lnTo>
                    <a:pt x="0" y="156"/>
                  </a:lnTo>
                  <a:lnTo>
                    <a:pt x="0" y="158"/>
                  </a:lnTo>
                  <a:lnTo>
                    <a:pt x="1" y="159"/>
                  </a:lnTo>
                  <a:lnTo>
                    <a:pt x="2" y="160"/>
                  </a:lnTo>
                  <a:lnTo>
                    <a:pt x="4" y="162"/>
                  </a:lnTo>
                  <a:lnTo>
                    <a:pt x="6" y="162"/>
                  </a:lnTo>
                  <a:lnTo>
                    <a:pt x="7" y="160"/>
                  </a:lnTo>
                  <a:lnTo>
                    <a:pt x="10" y="159"/>
                  </a:lnTo>
                  <a:lnTo>
                    <a:pt x="10" y="159"/>
                  </a:lnTo>
                  <a:lnTo>
                    <a:pt x="33" y="120"/>
                  </a:lnTo>
                  <a:lnTo>
                    <a:pt x="46" y="101"/>
                  </a:lnTo>
                  <a:lnTo>
                    <a:pt x="57" y="81"/>
                  </a:lnTo>
                  <a:lnTo>
                    <a:pt x="57" y="81"/>
                  </a:lnTo>
                  <a:lnTo>
                    <a:pt x="68" y="62"/>
                  </a:lnTo>
                  <a:lnTo>
                    <a:pt x="79" y="45"/>
                  </a:lnTo>
                  <a:lnTo>
                    <a:pt x="83" y="34"/>
                  </a:lnTo>
                  <a:lnTo>
                    <a:pt x="86" y="25"/>
                  </a:lnTo>
                  <a:lnTo>
                    <a:pt x="89" y="15"/>
                  </a:lnTo>
                  <a:lnTo>
                    <a:pt x="90" y="5"/>
                  </a:lnTo>
                  <a:lnTo>
                    <a:pt x="90" y="5"/>
                  </a:lnTo>
                  <a:lnTo>
                    <a:pt x="90" y="2"/>
                  </a:lnTo>
                  <a:lnTo>
                    <a:pt x="89" y="1"/>
                  </a:lnTo>
                  <a:lnTo>
                    <a:pt x="88" y="0"/>
                  </a:lnTo>
                  <a:lnTo>
                    <a:pt x="86" y="0"/>
                  </a:lnTo>
                  <a:lnTo>
                    <a:pt x="83" y="1"/>
                  </a:lnTo>
                  <a:lnTo>
                    <a:pt x="82" y="2"/>
                  </a:lnTo>
                  <a:lnTo>
                    <a:pt x="81" y="5"/>
                  </a:lnTo>
                  <a:lnTo>
                    <a:pt x="81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0" name="Freeform 893"/>
            <p:cNvSpPr/>
            <p:nvPr/>
          </p:nvSpPr>
          <p:spPr bwMode="auto">
            <a:xfrm>
              <a:off x="4632325" y="1397000"/>
              <a:ext cx="49213" cy="85725"/>
            </a:xfrm>
            <a:custGeom>
              <a:avLst/>
              <a:gdLst/>
              <a:ahLst/>
              <a:cxnLst>
                <a:cxn ang="0">
                  <a:pos x="84" y="0"/>
                </a:cxn>
                <a:cxn ang="0">
                  <a:pos x="84" y="0"/>
                </a:cxn>
                <a:cxn ang="0">
                  <a:pos x="81" y="3"/>
                </a:cxn>
                <a:cxn ang="0">
                  <a:pos x="78" y="6"/>
                </a:cxn>
                <a:cxn ang="0">
                  <a:pos x="73" y="14"/>
                </a:cxn>
                <a:cxn ang="0">
                  <a:pos x="65" y="29"/>
                </a:cxn>
                <a:cxn ang="0">
                  <a:pos x="65" y="29"/>
                </a:cxn>
                <a:cxn ang="0">
                  <a:pos x="56" y="46"/>
                </a:cxn>
                <a:cxn ang="0">
                  <a:pos x="47" y="61"/>
                </a:cxn>
                <a:cxn ang="0">
                  <a:pos x="31" y="93"/>
                </a:cxn>
                <a:cxn ang="0">
                  <a:pos x="31" y="93"/>
                </a:cxn>
                <a:cxn ang="0">
                  <a:pos x="19" y="114"/>
                </a:cxn>
                <a:cxn ang="0">
                  <a:pos x="6" y="133"/>
                </a:cxn>
                <a:cxn ang="0">
                  <a:pos x="6" y="133"/>
                </a:cxn>
                <a:cxn ang="0">
                  <a:pos x="2" y="140"/>
                </a:cxn>
                <a:cxn ang="0">
                  <a:pos x="0" y="146"/>
                </a:cxn>
                <a:cxn ang="0">
                  <a:pos x="0" y="152"/>
                </a:cxn>
                <a:cxn ang="0">
                  <a:pos x="1" y="156"/>
                </a:cxn>
                <a:cxn ang="0">
                  <a:pos x="3" y="159"/>
                </a:cxn>
                <a:cxn ang="0">
                  <a:pos x="3" y="159"/>
                </a:cxn>
                <a:cxn ang="0">
                  <a:pos x="5" y="160"/>
                </a:cxn>
                <a:cxn ang="0">
                  <a:pos x="7" y="161"/>
                </a:cxn>
                <a:cxn ang="0">
                  <a:pos x="10" y="160"/>
                </a:cxn>
                <a:cxn ang="0">
                  <a:pos x="11" y="158"/>
                </a:cxn>
                <a:cxn ang="0">
                  <a:pos x="12" y="156"/>
                </a:cxn>
                <a:cxn ang="0">
                  <a:pos x="12" y="156"/>
                </a:cxn>
                <a:cxn ang="0">
                  <a:pos x="14" y="155"/>
                </a:cxn>
                <a:cxn ang="0">
                  <a:pos x="15" y="154"/>
                </a:cxn>
                <a:cxn ang="0">
                  <a:pos x="15" y="150"/>
                </a:cxn>
                <a:cxn ang="0">
                  <a:pos x="15" y="149"/>
                </a:cxn>
                <a:cxn ang="0">
                  <a:pos x="13" y="148"/>
                </a:cxn>
                <a:cxn ang="0">
                  <a:pos x="12" y="147"/>
                </a:cxn>
                <a:cxn ang="0">
                  <a:pos x="10" y="147"/>
                </a:cxn>
                <a:cxn ang="0">
                  <a:pos x="10" y="147"/>
                </a:cxn>
                <a:cxn ang="0">
                  <a:pos x="9" y="148"/>
                </a:cxn>
                <a:cxn ang="0">
                  <a:pos x="9" y="148"/>
                </a:cxn>
                <a:cxn ang="0">
                  <a:pos x="10" y="145"/>
                </a:cxn>
                <a:cxn ang="0">
                  <a:pos x="11" y="142"/>
                </a:cxn>
                <a:cxn ang="0">
                  <a:pos x="16" y="136"/>
                </a:cxn>
                <a:cxn ang="0">
                  <a:pos x="21" y="130"/>
                </a:cxn>
                <a:cxn ang="0">
                  <a:pos x="24" y="125"/>
                </a:cxn>
                <a:cxn ang="0">
                  <a:pos x="24" y="125"/>
                </a:cxn>
                <a:cxn ang="0">
                  <a:pos x="47" y="83"/>
                </a:cxn>
                <a:cxn ang="0">
                  <a:pos x="47" y="83"/>
                </a:cxn>
                <a:cxn ang="0">
                  <a:pos x="59" y="61"/>
                </a:cxn>
                <a:cxn ang="0">
                  <a:pos x="70" y="40"/>
                </a:cxn>
                <a:cxn ang="0">
                  <a:pos x="70" y="40"/>
                </a:cxn>
                <a:cxn ang="0">
                  <a:pos x="78" y="24"/>
                </a:cxn>
                <a:cxn ang="0">
                  <a:pos x="83" y="15"/>
                </a:cxn>
                <a:cxn ang="0">
                  <a:pos x="86" y="12"/>
                </a:cxn>
                <a:cxn ang="0">
                  <a:pos x="90" y="8"/>
                </a:cxn>
                <a:cxn ang="0">
                  <a:pos x="90" y="8"/>
                </a:cxn>
                <a:cxn ang="0">
                  <a:pos x="91" y="7"/>
                </a:cxn>
                <a:cxn ang="0">
                  <a:pos x="92" y="6"/>
                </a:cxn>
                <a:cxn ang="0">
                  <a:pos x="92" y="4"/>
                </a:cxn>
                <a:cxn ang="0">
                  <a:pos x="91" y="2"/>
                </a:cxn>
                <a:cxn ang="0">
                  <a:pos x="90" y="1"/>
                </a:cxn>
                <a:cxn ang="0">
                  <a:pos x="88" y="0"/>
                </a:cxn>
                <a:cxn ang="0">
                  <a:pos x="86" y="0"/>
                </a:cxn>
                <a:cxn ang="0">
                  <a:pos x="84" y="0"/>
                </a:cxn>
                <a:cxn ang="0">
                  <a:pos x="84" y="0"/>
                </a:cxn>
              </a:cxnLst>
              <a:rect l="0" t="0" r="r" b="b"/>
              <a:pathLst>
                <a:path w="92" h="161">
                  <a:moveTo>
                    <a:pt x="84" y="0"/>
                  </a:moveTo>
                  <a:lnTo>
                    <a:pt x="84" y="0"/>
                  </a:lnTo>
                  <a:lnTo>
                    <a:pt x="81" y="3"/>
                  </a:lnTo>
                  <a:lnTo>
                    <a:pt x="78" y="6"/>
                  </a:lnTo>
                  <a:lnTo>
                    <a:pt x="73" y="14"/>
                  </a:lnTo>
                  <a:lnTo>
                    <a:pt x="65" y="29"/>
                  </a:lnTo>
                  <a:lnTo>
                    <a:pt x="65" y="29"/>
                  </a:lnTo>
                  <a:lnTo>
                    <a:pt x="56" y="46"/>
                  </a:lnTo>
                  <a:lnTo>
                    <a:pt x="47" y="61"/>
                  </a:lnTo>
                  <a:lnTo>
                    <a:pt x="31" y="93"/>
                  </a:lnTo>
                  <a:lnTo>
                    <a:pt x="31" y="93"/>
                  </a:lnTo>
                  <a:lnTo>
                    <a:pt x="19" y="114"/>
                  </a:lnTo>
                  <a:lnTo>
                    <a:pt x="6" y="133"/>
                  </a:lnTo>
                  <a:lnTo>
                    <a:pt x="6" y="133"/>
                  </a:lnTo>
                  <a:lnTo>
                    <a:pt x="2" y="140"/>
                  </a:lnTo>
                  <a:lnTo>
                    <a:pt x="0" y="146"/>
                  </a:lnTo>
                  <a:lnTo>
                    <a:pt x="0" y="152"/>
                  </a:lnTo>
                  <a:lnTo>
                    <a:pt x="1" y="156"/>
                  </a:lnTo>
                  <a:lnTo>
                    <a:pt x="3" y="159"/>
                  </a:lnTo>
                  <a:lnTo>
                    <a:pt x="3" y="159"/>
                  </a:lnTo>
                  <a:lnTo>
                    <a:pt x="5" y="160"/>
                  </a:lnTo>
                  <a:lnTo>
                    <a:pt x="7" y="161"/>
                  </a:lnTo>
                  <a:lnTo>
                    <a:pt x="10" y="160"/>
                  </a:lnTo>
                  <a:lnTo>
                    <a:pt x="11" y="158"/>
                  </a:lnTo>
                  <a:lnTo>
                    <a:pt x="12" y="156"/>
                  </a:lnTo>
                  <a:lnTo>
                    <a:pt x="12" y="156"/>
                  </a:lnTo>
                  <a:lnTo>
                    <a:pt x="14" y="155"/>
                  </a:lnTo>
                  <a:lnTo>
                    <a:pt x="15" y="154"/>
                  </a:lnTo>
                  <a:lnTo>
                    <a:pt x="15" y="150"/>
                  </a:lnTo>
                  <a:lnTo>
                    <a:pt x="15" y="149"/>
                  </a:lnTo>
                  <a:lnTo>
                    <a:pt x="13" y="148"/>
                  </a:lnTo>
                  <a:lnTo>
                    <a:pt x="12" y="147"/>
                  </a:lnTo>
                  <a:lnTo>
                    <a:pt x="10" y="147"/>
                  </a:lnTo>
                  <a:lnTo>
                    <a:pt x="10" y="147"/>
                  </a:lnTo>
                  <a:lnTo>
                    <a:pt x="9" y="148"/>
                  </a:lnTo>
                  <a:lnTo>
                    <a:pt x="9" y="148"/>
                  </a:lnTo>
                  <a:lnTo>
                    <a:pt x="10" y="145"/>
                  </a:lnTo>
                  <a:lnTo>
                    <a:pt x="11" y="142"/>
                  </a:lnTo>
                  <a:lnTo>
                    <a:pt x="16" y="136"/>
                  </a:lnTo>
                  <a:lnTo>
                    <a:pt x="21" y="130"/>
                  </a:lnTo>
                  <a:lnTo>
                    <a:pt x="24" y="125"/>
                  </a:lnTo>
                  <a:lnTo>
                    <a:pt x="24" y="125"/>
                  </a:lnTo>
                  <a:lnTo>
                    <a:pt x="47" y="83"/>
                  </a:lnTo>
                  <a:lnTo>
                    <a:pt x="47" y="83"/>
                  </a:lnTo>
                  <a:lnTo>
                    <a:pt x="59" y="61"/>
                  </a:lnTo>
                  <a:lnTo>
                    <a:pt x="70" y="40"/>
                  </a:lnTo>
                  <a:lnTo>
                    <a:pt x="70" y="40"/>
                  </a:lnTo>
                  <a:lnTo>
                    <a:pt x="78" y="24"/>
                  </a:lnTo>
                  <a:lnTo>
                    <a:pt x="83" y="15"/>
                  </a:lnTo>
                  <a:lnTo>
                    <a:pt x="86" y="12"/>
                  </a:lnTo>
                  <a:lnTo>
                    <a:pt x="90" y="8"/>
                  </a:lnTo>
                  <a:lnTo>
                    <a:pt x="90" y="8"/>
                  </a:lnTo>
                  <a:lnTo>
                    <a:pt x="91" y="7"/>
                  </a:lnTo>
                  <a:lnTo>
                    <a:pt x="92" y="6"/>
                  </a:lnTo>
                  <a:lnTo>
                    <a:pt x="92" y="4"/>
                  </a:lnTo>
                  <a:lnTo>
                    <a:pt x="91" y="2"/>
                  </a:lnTo>
                  <a:lnTo>
                    <a:pt x="90" y="1"/>
                  </a:lnTo>
                  <a:lnTo>
                    <a:pt x="88" y="0"/>
                  </a:lnTo>
                  <a:lnTo>
                    <a:pt x="86" y="0"/>
                  </a:lnTo>
                  <a:lnTo>
                    <a:pt x="84" y="0"/>
                  </a:lnTo>
                  <a:lnTo>
                    <a:pt x="8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1" name="Freeform 894"/>
            <p:cNvSpPr/>
            <p:nvPr/>
          </p:nvSpPr>
          <p:spPr bwMode="auto">
            <a:xfrm>
              <a:off x="4654550" y="1414463"/>
              <a:ext cx="52388" cy="85725"/>
            </a:xfrm>
            <a:custGeom>
              <a:avLst/>
              <a:gdLst/>
              <a:ahLst/>
              <a:cxnLst>
                <a:cxn ang="0">
                  <a:pos x="90" y="3"/>
                </a:cxn>
                <a:cxn ang="0">
                  <a:pos x="90" y="3"/>
                </a:cxn>
                <a:cxn ang="0">
                  <a:pos x="89" y="9"/>
                </a:cxn>
                <a:cxn ang="0">
                  <a:pos x="86" y="13"/>
                </a:cxn>
                <a:cxn ang="0">
                  <a:pos x="79" y="23"/>
                </a:cxn>
                <a:cxn ang="0">
                  <a:pos x="67" y="41"/>
                </a:cxn>
                <a:cxn ang="0">
                  <a:pos x="67" y="41"/>
                </a:cxn>
                <a:cxn ang="0">
                  <a:pos x="53" y="61"/>
                </a:cxn>
                <a:cxn ang="0">
                  <a:pos x="38" y="83"/>
                </a:cxn>
                <a:cxn ang="0">
                  <a:pos x="38" y="83"/>
                </a:cxn>
                <a:cxn ang="0">
                  <a:pos x="33" y="94"/>
                </a:cxn>
                <a:cxn ang="0">
                  <a:pos x="28" y="107"/>
                </a:cxn>
                <a:cxn ang="0">
                  <a:pos x="23" y="119"/>
                </a:cxn>
                <a:cxn ang="0">
                  <a:pos x="20" y="124"/>
                </a:cxn>
                <a:cxn ang="0">
                  <a:pos x="15" y="129"/>
                </a:cxn>
                <a:cxn ang="0">
                  <a:pos x="15" y="129"/>
                </a:cxn>
                <a:cxn ang="0">
                  <a:pos x="10" y="136"/>
                </a:cxn>
                <a:cxn ang="0">
                  <a:pos x="6" y="142"/>
                </a:cxn>
                <a:cxn ang="0">
                  <a:pos x="3" y="148"/>
                </a:cxn>
                <a:cxn ang="0">
                  <a:pos x="0" y="155"/>
                </a:cxn>
                <a:cxn ang="0">
                  <a:pos x="0" y="155"/>
                </a:cxn>
                <a:cxn ang="0">
                  <a:pos x="0" y="157"/>
                </a:cxn>
                <a:cxn ang="0">
                  <a:pos x="0" y="159"/>
                </a:cxn>
                <a:cxn ang="0">
                  <a:pos x="1" y="160"/>
                </a:cxn>
                <a:cxn ang="0">
                  <a:pos x="3" y="161"/>
                </a:cxn>
                <a:cxn ang="0">
                  <a:pos x="6" y="160"/>
                </a:cxn>
                <a:cxn ang="0">
                  <a:pos x="8" y="159"/>
                </a:cxn>
                <a:cxn ang="0">
                  <a:pos x="9" y="158"/>
                </a:cxn>
                <a:cxn ang="0">
                  <a:pos x="9" y="158"/>
                </a:cxn>
                <a:cxn ang="0">
                  <a:pos x="13" y="149"/>
                </a:cxn>
                <a:cxn ang="0">
                  <a:pos x="20" y="141"/>
                </a:cxn>
                <a:cxn ang="0">
                  <a:pos x="26" y="132"/>
                </a:cxn>
                <a:cxn ang="0">
                  <a:pos x="31" y="123"/>
                </a:cxn>
                <a:cxn ang="0">
                  <a:pos x="31" y="123"/>
                </a:cxn>
                <a:cxn ang="0">
                  <a:pos x="40" y="101"/>
                </a:cxn>
                <a:cxn ang="0">
                  <a:pos x="45" y="91"/>
                </a:cxn>
                <a:cxn ang="0">
                  <a:pos x="51" y="81"/>
                </a:cxn>
                <a:cxn ang="0">
                  <a:pos x="51" y="81"/>
                </a:cxn>
                <a:cxn ang="0">
                  <a:pos x="65" y="59"/>
                </a:cxn>
                <a:cxn ang="0">
                  <a:pos x="79" y="38"/>
                </a:cxn>
                <a:cxn ang="0">
                  <a:pos x="79" y="38"/>
                </a:cxn>
                <a:cxn ang="0">
                  <a:pos x="91" y="23"/>
                </a:cxn>
                <a:cxn ang="0">
                  <a:pos x="96" y="15"/>
                </a:cxn>
                <a:cxn ang="0">
                  <a:pos x="98" y="11"/>
                </a:cxn>
                <a:cxn ang="0">
                  <a:pos x="99" y="6"/>
                </a:cxn>
                <a:cxn ang="0">
                  <a:pos x="99" y="6"/>
                </a:cxn>
                <a:cxn ang="0">
                  <a:pos x="99" y="4"/>
                </a:cxn>
                <a:cxn ang="0">
                  <a:pos x="98" y="2"/>
                </a:cxn>
                <a:cxn ang="0">
                  <a:pos x="97" y="1"/>
                </a:cxn>
                <a:cxn ang="0">
                  <a:pos x="95" y="0"/>
                </a:cxn>
                <a:cxn ang="0">
                  <a:pos x="94" y="0"/>
                </a:cxn>
                <a:cxn ang="0">
                  <a:pos x="92" y="0"/>
                </a:cxn>
                <a:cxn ang="0">
                  <a:pos x="91" y="2"/>
                </a:cxn>
                <a:cxn ang="0">
                  <a:pos x="90" y="3"/>
                </a:cxn>
                <a:cxn ang="0">
                  <a:pos x="90" y="3"/>
                </a:cxn>
              </a:cxnLst>
              <a:rect l="0" t="0" r="r" b="b"/>
              <a:pathLst>
                <a:path w="99" h="161">
                  <a:moveTo>
                    <a:pt x="90" y="3"/>
                  </a:moveTo>
                  <a:lnTo>
                    <a:pt x="90" y="3"/>
                  </a:lnTo>
                  <a:lnTo>
                    <a:pt x="89" y="9"/>
                  </a:lnTo>
                  <a:lnTo>
                    <a:pt x="86" y="13"/>
                  </a:lnTo>
                  <a:lnTo>
                    <a:pt x="79" y="23"/>
                  </a:lnTo>
                  <a:lnTo>
                    <a:pt x="67" y="41"/>
                  </a:lnTo>
                  <a:lnTo>
                    <a:pt x="67" y="41"/>
                  </a:lnTo>
                  <a:lnTo>
                    <a:pt x="53" y="61"/>
                  </a:lnTo>
                  <a:lnTo>
                    <a:pt x="38" y="83"/>
                  </a:lnTo>
                  <a:lnTo>
                    <a:pt x="38" y="83"/>
                  </a:lnTo>
                  <a:lnTo>
                    <a:pt x="33" y="94"/>
                  </a:lnTo>
                  <a:lnTo>
                    <a:pt x="28" y="107"/>
                  </a:lnTo>
                  <a:lnTo>
                    <a:pt x="23" y="119"/>
                  </a:lnTo>
                  <a:lnTo>
                    <a:pt x="20" y="124"/>
                  </a:lnTo>
                  <a:lnTo>
                    <a:pt x="15" y="129"/>
                  </a:lnTo>
                  <a:lnTo>
                    <a:pt x="15" y="129"/>
                  </a:lnTo>
                  <a:lnTo>
                    <a:pt x="10" y="136"/>
                  </a:lnTo>
                  <a:lnTo>
                    <a:pt x="6" y="142"/>
                  </a:lnTo>
                  <a:lnTo>
                    <a:pt x="3" y="148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0" y="157"/>
                  </a:lnTo>
                  <a:lnTo>
                    <a:pt x="0" y="159"/>
                  </a:lnTo>
                  <a:lnTo>
                    <a:pt x="1" y="160"/>
                  </a:lnTo>
                  <a:lnTo>
                    <a:pt x="3" y="161"/>
                  </a:lnTo>
                  <a:lnTo>
                    <a:pt x="6" y="160"/>
                  </a:lnTo>
                  <a:lnTo>
                    <a:pt x="8" y="159"/>
                  </a:lnTo>
                  <a:lnTo>
                    <a:pt x="9" y="158"/>
                  </a:lnTo>
                  <a:lnTo>
                    <a:pt x="9" y="158"/>
                  </a:lnTo>
                  <a:lnTo>
                    <a:pt x="13" y="149"/>
                  </a:lnTo>
                  <a:lnTo>
                    <a:pt x="20" y="141"/>
                  </a:lnTo>
                  <a:lnTo>
                    <a:pt x="26" y="132"/>
                  </a:lnTo>
                  <a:lnTo>
                    <a:pt x="31" y="123"/>
                  </a:lnTo>
                  <a:lnTo>
                    <a:pt x="31" y="123"/>
                  </a:lnTo>
                  <a:lnTo>
                    <a:pt x="40" y="101"/>
                  </a:lnTo>
                  <a:lnTo>
                    <a:pt x="45" y="91"/>
                  </a:lnTo>
                  <a:lnTo>
                    <a:pt x="51" y="81"/>
                  </a:lnTo>
                  <a:lnTo>
                    <a:pt x="51" y="81"/>
                  </a:lnTo>
                  <a:lnTo>
                    <a:pt x="65" y="59"/>
                  </a:lnTo>
                  <a:lnTo>
                    <a:pt x="79" y="38"/>
                  </a:lnTo>
                  <a:lnTo>
                    <a:pt x="79" y="38"/>
                  </a:lnTo>
                  <a:lnTo>
                    <a:pt x="91" y="23"/>
                  </a:lnTo>
                  <a:lnTo>
                    <a:pt x="96" y="15"/>
                  </a:lnTo>
                  <a:lnTo>
                    <a:pt x="98" y="11"/>
                  </a:lnTo>
                  <a:lnTo>
                    <a:pt x="99" y="6"/>
                  </a:lnTo>
                  <a:lnTo>
                    <a:pt x="99" y="6"/>
                  </a:lnTo>
                  <a:lnTo>
                    <a:pt x="99" y="4"/>
                  </a:lnTo>
                  <a:lnTo>
                    <a:pt x="98" y="2"/>
                  </a:lnTo>
                  <a:lnTo>
                    <a:pt x="97" y="1"/>
                  </a:lnTo>
                  <a:lnTo>
                    <a:pt x="95" y="0"/>
                  </a:lnTo>
                  <a:lnTo>
                    <a:pt x="94" y="0"/>
                  </a:lnTo>
                  <a:lnTo>
                    <a:pt x="92" y="0"/>
                  </a:lnTo>
                  <a:lnTo>
                    <a:pt x="91" y="2"/>
                  </a:lnTo>
                  <a:lnTo>
                    <a:pt x="90" y="3"/>
                  </a:lnTo>
                  <a:lnTo>
                    <a:pt x="9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2" name="Freeform 895"/>
            <p:cNvSpPr/>
            <p:nvPr/>
          </p:nvSpPr>
          <p:spPr bwMode="auto">
            <a:xfrm>
              <a:off x="4678363" y="1439863"/>
              <a:ext cx="60325" cy="100013"/>
            </a:xfrm>
            <a:custGeom>
              <a:avLst/>
              <a:gdLst/>
              <a:ahLst/>
              <a:cxnLst>
                <a:cxn ang="0">
                  <a:pos x="106" y="1"/>
                </a:cxn>
                <a:cxn ang="0">
                  <a:pos x="106" y="1"/>
                </a:cxn>
                <a:cxn ang="0">
                  <a:pos x="89" y="20"/>
                </a:cxn>
                <a:cxn ang="0">
                  <a:pos x="74" y="41"/>
                </a:cxn>
                <a:cxn ang="0">
                  <a:pos x="59" y="62"/>
                </a:cxn>
                <a:cxn ang="0">
                  <a:pos x="53" y="73"/>
                </a:cxn>
                <a:cxn ang="0">
                  <a:pos x="47" y="84"/>
                </a:cxn>
                <a:cxn ang="0">
                  <a:pos x="47" y="84"/>
                </a:cxn>
                <a:cxn ang="0">
                  <a:pos x="35" y="109"/>
                </a:cxn>
                <a:cxn ang="0">
                  <a:pos x="23" y="133"/>
                </a:cxn>
                <a:cxn ang="0">
                  <a:pos x="13" y="158"/>
                </a:cxn>
                <a:cxn ang="0">
                  <a:pos x="0" y="183"/>
                </a:cxn>
                <a:cxn ang="0">
                  <a:pos x="0" y="183"/>
                </a:cxn>
                <a:cxn ang="0">
                  <a:pos x="0" y="184"/>
                </a:cxn>
                <a:cxn ang="0">
                  <a:pos x="0" y="186"/>
                </a:cxn>
                <a:cxn ang="0">
                  <a:pos x="1" y="188"/>
                </a:cxn>
                <a:cxn ang="0">
                  <a:pos x="3" y="189"/>
                </a:cxn>
                <a:cxn ang="0">
                  <a:pos x="5" y="189"/>
                </a:cxn>
                <a:cxn ang="0">
                  <a:pos x="6" y="189"/>
                </a:cxn>
                <a:cxn ang="0">
                  <a:pos x="8" y="189"/>
                </a:cxn>
                <a:cxn ang="0">
                  <a:pos x="9" y="187"/>
                </a:cxn>
                <a:cxn ang="0">
                  <a:pos x="9" y="187"/>
                </a:cxn>
                <a:cxn ang="0">
                  <a:pos x="19" y="166"/>
                </a:cxn>
                <a:cxn ang="0">
                  <a:pos x="28" y="144"/>
                </a:cxn>
                <a:cxn ang="0">
                  <a:pos x="38" y="124"/>
                </a:cxn>
                <a:cxn ang="0">
                  <a:pos x="48" y="103"/>
                </a:cxn>
                <a:cxn ang="0">
                  <a:pos x="48" y="103"/>
                </a:cxn>
                <a:cxn ang="0">
                  <a:pos x="62" y="78"/>
                </a:cxn>
                <a:cxn ang="0">
                  <a:pos x="78" y="53"/>
                </a:cxn>
                <a:cxn ang="0">
                  <a:pos x="94" y="31"/>
                </a:cxn>
                <a:cxn ang="0">
                  <a:pos x="112" y="8"/>
                </a:cxn>
                <a:cxn ang="0">
                  <a:pos x="112" y="8"/>
                </a:cxn>
                <a:cxn ang="0">
                  <a:pos x="113" y="6"/>
                </a:cxn>
                <a:cxn ang="0">
                  <a:pos x="113" y="4"/>
                </a:cxn>
                <a:cxn ang="0">
                  <a:pos x="112" y="1"/>
                </a:cxn>
                <a:cxn ang="0">
                  <a:pos x="111" y="0"/>
                </a:cxn>
                <a:cxn ang="0">
                  <a:pos x="109" y="0"/>
                </a:cxn>
                <a:cxn ang="0">
                  <a:pos x="107" y="0"/>
                </a:cxn>
                <a:cxn ang="0">
                  <a:pos x="106" y="1"/>
                </a:cxn>
                <a:cxn ang="0">
                  <a:pos x="106" y="1"/>
                </a:cxn>
              </a:cxnLst>
              <a:rect l="0" t="0" r="r" b="b"/>
              <a:pathLst>
                <a:path w="113" h="189">
                  <a:moveTo>
                    <a:pt x="106" y="1"/>
                  </a:moveTo>
                  <a:lnTo>
                    <a:pt x="106" y="1"/>
                  </a:lnTo>
                  <a:lnTo>
                    <a:pt x="89" y="20"/>
                  </a:lnTo>
                  <a:lnTo>
                    <a:pt x="74" y="41"/>
                  </a:lnTo>
                  <a:lnTo>
                    <a:pt x="59" y="62"/>
                  </a:lnTo>
                  <a:lnTo>
                    <a:pt x="53" y="73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35" y="109"/>
                  </a:lnTo>
                  <a:lnTo>
                    <a:pt x="23" y="133"/>
                  </a:lnTo>
                  <a:lnTo>
                    <a:pt x="13" y="158"/>
                  </a:lnTo>
                  <a:lnTo>
                    <a:pt x="0" y="183"/>
                  </a:lnTo>
                  <a:lnTo>
                    <a:pt x="0" y="183"/>
                  </a:lnTo>
                  <a:lnTo>
                    <a:pt x="0" y="184"/>
                  </a:lnTo>
                  <a:lnTo>
                    <a:pt x="0" y="186"/>
                  </a:lnTo>
                  <a:lnTo>
                    <a:pt x="1" y="188"/>
                  </a:lnTo>
                  <a:lnTo>
                    <a:pt x="3" y="189"/>
                  </a:lnTo>
                  <a:lnTo>
                    <a:pt x="5" y="189"/>
                  </a:lnTo>
                  <a:lnTo>
                    <a:pt x="6" y="189"/>
                  </a:lnTo>
                  <a:lnTo>
                    <a:pt x="8" y="189"/>
                  </a:lnTo>
                  <a:lnTo>
                    <a:pt x="9" y="187"/>
                  </a:lnTo>
                  <a:lnTo>
                    <a:pt x="9" y="187"/>
                  </a:lnTo>
                  <a:lnTo>
                    <a:pt x="19" y="166"/>
                  </a:lnTo>
                  <a:lnTo>
                    <a:pt x="28" y="144"/>
                  </a:lnTo>
                  <a:lnTo>
                    <a:pt x="38" y="124"/>
                  </a:lnTo>
                  <a:lnTo>
                    <a:pt x="48" y="103"/>
                  </a:lnTo>
                  <a:lnTo>
                    <a:pt x="48" y="103"/>
                  </a:lnTo>
                  <a:lnTo>
                    <a:pt x="62" y="78"/>
                  </a:lnTo>
                  <a:lnTo>
                    <a:pt x="78" y="53"/>
                  </a:lnTo>
                  <a:lnTo>
                    <a:pt x="94" y="31"/>
                  </a:lnTo>
                  <a:lnTo>
                    <a:pt x="112" y="8"/>
                  </a:lnTo>
                  <a:lnTo>
                    <a:pt x="112" y="8"/>
                  </a:lnTo>
                  <a:lnTo>
                    <a:pt x="113" y="6"/>
                  </a:lnTo>
                  <a:lnTo>
                    <a:pt x="113" y="4"/>
                  </a:lnTo>
                  <a:lnTo>
                    <a:pt x="112" y="1"/>
                  </a:lnTo>
                  <a:lnTo>
                    <a:pt x="111" y="0"/>
                  </a:lnTo>
                  <a:lnTo>
                    <a:pt x="109" y="0"/>
                  </a:lnTo>
                  <a:lnTo>
                    <a:pt x="107" y="0"/>
                  </a:lnTo>
                  <a:lnTo>
                    <a:pt x="106" y="1"/>
                  </a:lnTo>
                  <a:lnTo>
                    <a:pt x="106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3" name="Freeform 896"/>
            <p:cNvSpPr/>
            <p:nvPr/>
          </p:nvSpPr>
          <p:spPr bwMode="auto">
            <a:xfrm>
              <a:off x="4706938" y="1471613"/>
              <a:ext cx="66675" cy="106363"/>
            </a:xfrm>
            <a:custGeom>
              <a:avLst/>
              <a:gdLst/>
              <a:ahLst/>
              <a:cxnLst>
                <a:cxn ang="0">
                  <a:pos x="120" y="2"/>
                </a:cxn>
                <a:cxn ang="0">
                  <a:pos x="120" y="2"/>
                </a:cxn>
                <a:cxn ang="0">
                  <a:pos x="112" y="12"/>
                </a:cxn>
                <a:cxn ang="0">
                  <a:pos x="104" y="23"/>
                </a:cxn>
                <a:cxn ang="0">
                  <a:pos x="90" y="46"/>
                </a:cxn>
                <a:cxn ang="0">
                  <a:pos x="77" y="70"/>
                </a:cxn>
                <a:cxn ang="0">
                  <a:pos x="62" y="93"/>
                </a:cxn>
                <a:cxn ang="0">
                  <a:pos x="62" y="93"/>
                </a:cxn>
                <a:cxn ang="0">
                  <a:pos x="32" y="138"/>
                </a:cxn>
                <a:cxn ang="0">
                  <a:pos x="18" y="162"/>
                </a:cxn>
                <a:cxn ang="0">
                  <a:pos x="4" y="186"/>
                </a:cxn>
                <a:cxn ang="0">
                  <a:pos x="4" y="186"/>
                </a:cxn>
                <a:cxn ang="0">
                  <a:pos x="1" y="187"/>
                </a:cxn>
                <a:cxn ang="0">
                  <a:pos x="0" y="188"/>
                </a:cxn>
                <a:cxn ang="0">
                  <a:pos x="0" y="190"/>
                </a:cxn>
                <a:cxn ang="0">
                  <a:pos x="0" y="195"/>
                </a:cxn>
                <a:cxn ang="0">
                  <a:pos x="0" y="195"/>
                </a:cxn>
                <a:cxn ang="0">
                  <a:pos x="1" y="198"/>
                </a:cxn>
                <a:cxn ang="0">
                  <a:pos x="4" y="199"/>
                </a:cxn>
                <a:cxn ang="0">
                  <a:pos x="6" y="199"/>
                </a:cxn>
                <a:cxn ang="0">
                  <a:pos x="8" y="198"/>
                </a:cxn>
                <a:cxn ang="0">
                  <a:pos x="9" y="197"/>
                </a:cxn>
                <a:cxn ang="0">
                  <a:pos x="9" y="197"/>
                </a:cxn>
                <a:cxn ang="0">
                  <a:pos x="22" y="174"/>
                </a:cxn>
                <a:cxn ang="0">
                  <a:pos x="35" y="154"/>
                </a:cxn>
                <a:cxn ang="0">
                  <a:pos x="63" y="110"/>
                </a:cxn>
                <a:cxn ang="0">
                  <a:pos x="63" y="110"/>
                </a:cxn>
                <a:cxn ang="0">
                  <a:pos x="79" y="84"/>
                </a:cxn>
                <a:cxn ang="0">
                  <a:pos x="93" y="59"/>
                </a:cxn>
                <a:cxn ang="0">
                  <a:pos x="110" y="33"/>
                </a:cxn>
                <a:cxn ang="0">
                  <a:pos x="118" y="20"/>
                </a:cxn>
                <a:cxn ang="0">
                  <a:pos x="127" y="8"/>
                </a:cxn>
                <a:cxn ang="0">
                  <a:pos x="127" y="8"/>
                </a:cxn>
                <a:cxn ang="0">
                  <a:pos x="128" y="7"/>
                </a:cxn>
                <a:cxn ang="0">
                  <a:pos x="128" y="5"/>
                </a:cxn>
                <a:cxn ang="0">
                  <a:pos x="126" y="2"/>
                </a:cxn>
                <a:cxn ang="0">
                  <a:pos x="125" y="1"/>
                </a:cxn>
                <a:cxn ang="0">
                  <a:pos x="123" y="0"/>
                </a:cxn>
                <a:cxn ang="0">
                  <a:pos x="122" y="1"/>
                </a:cxn>
                <a:cxn ang="0">
                  <a:pos x="120" y="2"/>
                </a:cxn>
                <a:cxn ang="0">
                  <a:pos x="120" y="2"/>
                </a:cxn>
              </a:cxnLst>
              <a:rect l="0" t="0" r="r" b="b"/>
              <a:pathLst>
                <a:path w="128" h="199">
                  <a:moveTo>
                    <a:pt x="120" y="2"/>
                  </a:moveTo>
                  <a:lnTo>
                    <a:pt x="120" y="2"/>
                  </a:lnTo>
                  <a:lnTo>
                    <a:pt x="112" y="12"/>
                  </a:lnTo>
                  <a:lnTo>
                    <a:pt x="104" y="23"/>
                  </a:lnTo>
                  <a:lnTo>
                    <a:pt x="90" y="46"/>
                  </a:lnTo>
                  <a:lnTo>
                    <a:pt x="77" y="70"/>
                  </a:lnTo>
                  <a:lnTo>
                    <a:pt x="62" y="93"/>
                  </a:lnTo>
                  <a:lnTo>
                    <a:pt x="62" y="93"/>
                  </a:lnTo>
                  <a:lnTo>
                    <a:pt x="32" y="138"/>
                  </a:lnTo>
                  <a:lnTo>
                    <a:pt x="18" y="162"/>
                  </a:lnTo>
                  <a:lnTo>
                    <a:pt x="4" y="186"/>
                  </a:lnTo>
                  <a:lnTo>
                    <a:pt x="4" y="186"/>
                  </a:lnTo>
                  <a:lnTo>
                    <a:pt x="1" y="187"/>
                  </a:lnTo>
                  <a:lnTo>
                    <a:pt x="0" y="188"/>
                  </a:lnTo>
                  <a:lnTo>
                    <a:pt x="0" y="190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1" y="198"/>
                  </a:lnTo>
                  <a:lnTo>
                    <a:pt x="4" y="199"/>
                  </a:lnTo>
                  <a:lnTo>
                    <a:pt x="6" y="199"/>
                  </a:lnTo>
                  <a:lnTo>
                    <a:pt x="8" y="198"/>
                  </a:lnTo>
                  <a:lnTo>
                    <a:pt x="9" y="197"/>
                  </a:lnTo>
                  <a:lnTo>
                    <a:pt x="9" y="197"/>
                  </a:lnTo>
                  <a:lnTo>
                    <a:pt x="22" y="174"/>
                  </a:lnTo>
                  <a:lnTo>
                    <a:pt x="35" y="154"/>
                  </a:lnTo>
                  <a:lnTo>
                    <a:pt x="63" y="110"/>
                  </a:lnTo>
                  <a:lnTo>
                    <a:pt x="63" y="110"/>
                  </a:lnTo>
                  <a:lnTo>
                    <a:pt x="79" y="84"/>
                  </a:lnTo>
                  <a:lnTo>
                    <a:pt x="93" y="59"/>
                  </a:lnTo>
                  <a:lnTo>
                    <a:pt x="110" y="33"/>
                  </a:lnTo>
                  <a:lnTo>
                    <a:pt x="118" y="20"/>
                  </a:lnTo>
                  <a:lnTo>
                    <a:pt x="127" y="8"/>
                  </a:lnTo>
                  <a:lnTo>
                    <a:pt x="127" y="8"/>
                  </a:lnTo>
                  <a:lnTo>
                    <a:pt x="128" y="7"/>
                  </a:lnTo>
                  <a:lnTo>
                    <a:pt x="128" y="5"/>
                  </a:lnTo>
                  <a:lnTo>
                    <a:pt x="126" y="2"/>
                  </a:lnTo>
                  <a:lnTo>
                    <a:pt x="125" y="1"/>
                  </a:lnTo>
                  <a:lnTo>
                    <a:pt x="123" y="0"/>
                  </a:lnTo>
                  <a:lnTo>
                    <a:pt x="122" y="1"/>
                  </a:lnTo>
                  <a:lnTo>
                    <a:pt x="120" y="2"/>
                  </a:lnTo>
                  <a:lnTo>
                    <a:pt x="1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4" name="Freeform 897"/>
            <p:cNvSpPr/>
            <p:nvPr/>
          </p:nvSpPr>
          <p:spPr bwMode="auto">
            <a:xfrm>
              <a:off x="4729163" y="1522413"/>
              <a:ext cx="65088" cy="112713"/>
            </a:xfrm>
            <a:custGeom>
              <a:avLst/>
              <a:gdLst/>
              <a:ahLst/>
              <a:cxnLst>
                <a:cxn ang="0">
                  <a:pos x="115" y="4"/>
                </a:cxn>
                <a:cxn ang="0">
                  <a:pos x="115" y="4"/>
                </a:cxn>
                <a:cxn ang="0">
                  <a:pos x="110" y="18"/>
                </a:cxn>
                <a:cxn ang="0">
                  <a:pos x="105" y="32"/>
                </a:cxn>
                <a:cxn ang="0">
                  <a:pos x="99" y="45"/>
                </a:cxn>
                <a:cxn ang="0">
                  <a:pos x="91" y="59"/>
                </a:cxn>
                <a:cxn ang="0">
                  <a:pos x="77" y="85"/>
                </a:cxn>
                <a:cxn ang="0">
                  <a:pos x="63" y="111"/>
                </a:cxn>
                <a:cxn ang="0">
                  <a:pos x="63" y="111"/>
                </a:cxn>
                <a:cxn ang="0">
                  <a:pos x="56" y="124"/>
                </a:cxn>
                <a:cxn ang="0">
                  <a:pos x="49" y="137"/>
                </a:cxn>
                <a:cxn ang="0">
                  <a:pos x="35" y="162"/>
                </a:cxn>
                <a:cxn ang="0">
                  <a:pos x="35" y="162"/>
                </a:cxn>
                <a:cxn ang="0">
                  <a:pos x="26" y="173"/>
                </a:cxn>
                <a:cxn ang="0">
                  <a:pos x="18" y="185"/>
                </a:cxn>
                <a:cxn ang="0">
                  <a:pos x="10" y="195"/>
                </a:cxn>
                <a:cxn ang="0">
                  <a:pos x="1" y="206"/>
                </a:cxn>
                <a:cxn ang="0">
                  <a:pos x="1" y="206"/>
                </a:cxn>
                <a:cxn ang="0">
                  <a:pos x="0" y="208"/>
                </a:cxn>
                <a:cxn ang="0">
                  <a:pos x="1" y="210"/>
                </a:cxn>
                <a:cxn ang="0">
                  <a:pos x="1" y="212"/>
                </a:cxn>
                <a:cxn ang="0">
                  <a:pos x="4" y="213"/>
                </a:cxn>
                <a:cxn ang="0">
                  <a:pos x="5" y="214"/>
                </a:cxn>
                <a:cxn ang="0">
                  <a:pos x="7" y="214"/>
                </a:cxn>
                <a:cxn ang="0">
                  <a:pos x="9" y="213"/>
                </a:cxn>
                <a:cxn ang="0">
                  <a:pos x="10" y="212"/>
                </a:cxn>
                <a:cxn ang="0">
                  <a:pos x="10" y="212"/>
                </a:cxn>
                <a:cxn ang="0">
                  <a:pos x="18" y="200"/>
                </a:cxn>
                <a:cxn ang="0">
                  <a:pos x="26" y="189"/>
                </a:cxn>
                <a:cxn ang="0">
                  <a:pos x="35" y="178"/>
                </a:cxn>
                <a:cxn ang="0">
                  <a:pos x="42" y="167"/>
                </a:cxn>
                <a:cxn ang="0">
                  <a:pos x="42" y="167"/>
                </a:cxn>
                <a:cxn ang="0">
                  <a:pos x="59" y="138"/>
                </a:cxn>
                <a:cxn ang="0">
                  <a:pos x="75" y="109"/>
                </a:cxn>
                <a:cxn ang="0">
                  <a:pos x="75" y="109"/>
                </a:cxn>
                <a:cxn ang="0">
                  <a:pos x="88" y="83"/>
                </a:cxn>
                <a:cxn ang="0">
                  <a:pos x="102" y="59"/>
                </a:cxn>
                <a:cxn ang="0">
                  <a:pos x="109" y="46"/>
                </a:cxn>
                <a:cxn ang="0">
                  <a:pos x="114" y="33"/>
                </a:cxn>
                <a:cxn ang="0">
                  <a:pos x="119" y="19"/>
                </a:cxn>
                <a:cxn ang="0">
                  <a:pos x="124" y="6"/>
                </a:cxn>
                <a:cxn ang="0">
                  <a:pos x="124" y="6"/>
                </a:cxn>
                <a:cxn ang="0">
                  <a:pos x="124" y="4"/>
                </a:cxn>
                <a:cxn ang="0">
                  <a:pos x="123" y="3"/>
                </a:cxn>
                <a:cxn ang="0">
                  <a:pos x="122" y="1"/>
                </a:cxn>
                <a:cxn ang="0">
                  <a:pos x="120" y="1"/>
                </a:cxn>
                <a:cxn ang="0">
                  <a:pos x="119" y="0"/>
                </a:cxn>
                <a:cxn ang="0">
                  <a:pos x="117" y="1"/>
                </a:cxn>
                <a:cxn ang="0">
                  <a:pos x="116" y="2"/>
                </a:cxn>
                <a:cxn ang="0">
                  <a:pos x="115" y="4"/>
                </a:cxn>
                <a:cxn ang="0">
                  <a:pos x="115" y="4"/>
                </a:cxn>
              </a:cxnLst>
              <a:rect l="0" t="0" r="r" b="b"/>
              <a:pathLst>
                <a:path w="124" h="214">
                  <a:moveTo>
                    <a:pt x="115" y="4"/>
                  </a:moveTo>
                  <a:lnTo>
                    <a:pt x="115" y="4"/>
                  </a:lnTo>
                  <a:lnTo>
                    <a:pt x="110" y="18"/>
                  </a:lnTo>
                  <a:lnTo>
                    <a:pt x="105" y="32"/>
                  </a:lnTo>
                  <a:lnTo>
                    <a:pt x="99" y="45"/>
                  </a:lnTo>
                  <a:lnTo>
                    <a:pt x="91" y="59"/>
                  </a:lnTo>
                  <a:lnTo>
                    <a:pt x="77" y="85"/>
                  </a:lnTo>
                  <a:lnTo>
                    <a:pt x="63" y="111"/>
                  </a:lnTo>
                  <a:lnTo>
                    <a:pt x="63" y="111"/>
                  </a:lnTo>
                  <a:lnTo>
                    <a:pt x="56" y="124"/>
                  </a:lnTo>
                  <a:lnTo>
                    <a:pt x="49" y="137"/>
                  </a:lnTo>
                  <a:lnTo>
                    <a:pt x="35" y="162"/>
                  </a:lnTo>
                  <a:lnTo>
                    <a:pt x="35" y="162"/>
                  </a:lnTo>
                  <a:lnTo>
                    <a:pt x="26" y="173"/>
                  </a:lnTo>
                  <a:lnTo>
                    <a:pt x="18" y="185"/>
                  </a:lnTo>
                  <a:lnTo>
                    <a:pt x="10" y="195"/>
                  </a:lnTo>
                  <a:lnTo>
                    <a:pt x="1" y="206"/>
                  </a:lnTo>
                  <a:lnTo>
                    <a:pt x="1" y="206"/>
                  </a:lnTo>
                  <a:lnTo>
                    <a:pt x="0" y="208"/>
                  </a:lnTo>
                  <a:lnTo>
                    <a:pt x="1" y="210"/>
                  </a:lnTo>
                  <a:lnTo>
                    <a:pt x="1" y="212"/>
                  </a:lnTo>
                  <a:lnTo>
                    <a:pt x="4" y="213"/>
                  </a:lnTo>
                  <a:lnTo>
                    <a:pt x="5" y="214"/>
                  </a:lnTo>
                  <a:lnTo>
                    <a:pt x="7" y="214"/>
                  </a:lnTo>
                  <a:lnTo>
                    <a:pt x="9" y="213"/>
                  </a:lnTo>
                  <a:lnTo>
                    <a:pt x="10" y="212"/>
                  </a:lnTo>
                  <a:lnTo>
                    <a:pt x="10" y="212"/>
                  </a:lnTo>
                  <a:lnTo>
                    <a:pt x="18" y="200"/>
                  </a:lnTo>
                  <a:lnTo>
                    <a:pt x="26" y="189"/>
                  </a:lnTo>
                  <a:lnTo>
                    <a:pt x="35" y="178"/>
                  </a:lnTo>
                  <a:lnTo>
                    <a:pt x="42" y="167"/>
                  </a:lnTo>
                  <a:lnTo>
                    <a:pt x="42" y="167"/>
                  </a:lnTo>
                  <a:lnTo>
                    <a:pt x="59" y="138"/>
                  </a:lnTo>
                  <a:lnTo>
                    <a:pt x="75" y="109"/>
                  </a:lnTo>
                  <a:lnTo>
                    <a:pt x="75" y="109"/>
                  </a:lnTo>
                  <a:lnTo>
                    <a:pt x="88" y="83"/>
                  </a:lnTo>
                  <a:lnTo>
                    <a:pt x="102" y="59"/>
                  </a:lnTo>
                  <a:lnTo>
                    <a:pt x="109" y="46"/>
                  </a:lnTo>
                  <a:lnTo>
                    <a:pt x="114" y="33"/>
                  </a:lnTo>
                  <a:lnTo>
                    <a:pt x="119" y="19"/>
                  </a:lnTo>
                  <a:lnTo>
                    <a:pt x="124" y="6"/>
                  </a:lnTo>
                  <a:lnTo>
                    <a:pt x="124" y="6"/>
                  </a:lnTo>
                  <a:lnTo>
                    <a:pt x="124" y="4"/>
                  </a:lnTo>
                  <a:lnTo>
                    <a:pt x="123" y="3"/>
                  </a:lnTo>
                  <a:lnTo>
                    <a:pt x="122" y="1"/>
                  </a:lnTo>
                  <a:lnTo>
                    <a:pt x="120" y="1"/>
                  </a:lnTo>
                  <a:lnTo>
                    <a:pt x="119" y="0"/>
                  </a:lnTo>
                  <a:lnTo>
                    <a:pt x="117" y="1"/>
                  </a:lnTo>
                  <a:lnTo>
                    <a:pt x="116" y="2"/>
                  </a:lnTo>
                  <a:lnTo>
                    <a:pt x="115" y="4"/>
                  </a:lnTo>
                  <a:lnTo>
                    <a:pt x="11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5" name="Freeform 898"/>
            <p:cNvSpPr/>
            <p:nvPr/>
          </p:nvSpPr>
          <p:spPr bwMode="auto">
            <a:xfrm>
              <a:off x="4733925" y="1582738"/>
              <a:ext cx="63500" cy="107950"/>
            </a:xfrm>
            <a:custGeom>
              <a:avLst/>
              <a:gdLst/>
              <a:ahLst/>
              <a:cxnLst>
                <a:cxn ang="0">
                  <a:pos x="109" y="2"/>
                </a:cxn>
                <a:cxn ang="0">
                  <a:pos x="109" y="2"/>
                </a:cxn>
                <a:cxn ang="0">
                  <a:pos x="101" y="14"/>
                </a:cxn>
                <a:cxn ang="0">
                  <a:pos x="94" y="25"/>
                </a:cxn>
                <a:cxn ang="0">
                  <a:pos x="80" y="48"/>
                </a:cxn>
                <a:cxn ang="0">
                  <a:pos x="68" y="73"/>
                </a:cxn>
                <a:cxn ang="0">
                  <a:pos x="57" y="99"/>
                </a:cxn>
                <a:cxn ang="0">
                  <a:pos x="57" y="99"/>
                </a:cxn>
                <a:cxn ang="0">
                  <a:pos x="50" y="111"/>
                </a:cxn>
                <a:cxn ang="0">
                  <a:pos x="44" y="123"/>
                </a:cxn>
                <a:cxn ang="0">
                  <a:pos x="29" y="148"/>
                </a:cxn>
                <a:cxn ang="0">
                  <a:pos x="14" y="173"/>
                </a:cxn>
                <a:cxn ang="0">
                  <a:pos x="7" y="185"/>
                </a:cxn>
                <a:cxn ang="0">
                  <a:pos x="0" y="198"/>
                </a:cxn>
                <a:cxn ang="0">
                  <a:pos x="0" y="198"/>
                </a:cxn>
                <a:cxn ang="0">
                  <a:pos x="0" y="200"/>
                </a:cxn>
                <a:cxn ang="0">
                  <a:pos x="0" y="202"/>
                </a:cxn>
                <a:cxn ang="0">
                  <a:pos x="1" y="203"/>
                </a:cxn>
                <a:cxn ang="0">
                  <a:pos x="2" y="204"/>
                </a:cxn>
                <a:cxn ang="0">
                  <a:pos x="4" y="205"/>
                </a:cxn>
                <a:cxn ang="0">
                  <a:pos x="5" y="205"/>
                </a:cxn>
                <a:cxn ang="0">
                  <a:pos x="7" y="204"/>
                </a:cxn>
                <a:cxn ang="0">
                  <a:pos x="8" y="203"/>
                </a:cxn>
                <a:cxn ang="0">
                  <a:pos x="8" y="203"/>
                </a:cxn>
                <a:cxn ang="0">
                  <a:pos x="19" y="180"/>
                </a:cxn>
                <a:cxn ang="0">
                  <a:pos x="32" y="158"/>
                </a:cxn>
                <a:cxn ang="0">
                  <a:pos x="58" y="116"/>
                </a:cxn>
                <a:cxn ang="0">
                  <a:pos x="58" y="116"/>
                </a:cxn>
                <a:cxn ang="0">
                  <a:pos x="65" y="103"/>
                </a:cxn>
                <a:cxn ang="0">
                  <a:pos x="72" y="89"/>
                </a:cxn>
                <a:cxn ang="0">
                  <a:pos x="84" y="61"/>
                </a:cxn>
                <a:cxn ang="0">
                  <a:pos x="92" y="48"/>
                </a:cxn>
                <a:cxn ang="0">
                  <a:pos x="99" y="34"/>
                </a:cxn>
                <a:cxn ang="0">
                  <a:pos x="107" y="21"/>
                </a:cxn>
                <a:cxn ang="0">
                  <a:pos x="116" y="9"/>
                </a:cxn>
                <a:cxn ang="0">
                  <a:pos x="116" y="9"/>
                </a:cxn>
                <a:cxn ang="0">
                  <a:pos x="118" y="8"/>
                </a:cxn>
                <a:cxn ang="0">
                  <a:pos x="118" y="6"/>
                </a:cxn>
                <a:cxn ang="0">
                  <a:pos x="115" y="2"/>
                </a:cxn>
                <a:cxn ang="0">
                  <a:pos x="114" y="1"/>
                </a:cxn>
                <a:cxn ang="0">
                  <a:pos x="113" y="0"/>
                </a:cxn>
                <a:cxn ang="0">
                  <a:pos x="111" y="1"/>
                </a:cxn>
                <a:cxn ang="0">
                  <a:pos x="109" y="2"/>
                </a:cxn>
                <a:cxn ang="0">
                  <a:pos x="109" y="2"/>
                </a:cxn>
              </a:cxnLst>
              <a:rect l="0" t="0" r="r" b="b"/>
              <a:pathLst>
                <a:path w="118" h="205">
                  <a:moveTo>
                    <a:pt x="109" y="2"/>
                  </a:moveTo>
                  <a:lnTo>
                    <a:pt x="109" y="2"/>
                  </a:lnTo>
                  <a:lnTo>
                    <a:pt x="101" y="14"/>
                  </a:lnTo>
                  <a:lnTo>
                    <a:pt x="94" y="25"/>
                  </a:lnTo>
                  <a:lnTo>
                    <a:pt x="80" y="48"/>
                  </a:lnTo>
                  <a:lnTo>
                    <a:pt x="68" y="73"/>
                  </a:lnTo>
                  <a:lnTo>
                    <a:pt x="57" y="99"/>
                  </a:lnTo>
                  <a:lnTo>
                    <a:pt x="57" y="99"/>
                  </a:lnTo>
                  <a:lnTo>
                    <a:pt x="50" y="111"/>
                  </a:lnTo>
                  <a:lnTo>
                    <a:pt x="44" y="123"/>
                  </a:lnTo>
                  <a:lnTo>
                    <a:pt x="29" y="148"/>
                  </a:lnTo>
                  <a:lnTo>
                    <a:pt x="14" y="173"/>
                  </a:lnTo>
                  <a:lnTo>
                    <a:pt x="7" y="185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0" y="200"/>
                  </a:lnTo>
                  <a:lnTo>
                    <a:pt x="0" y="202"/>
                  </a:lnTo>
                  <a:lnTo>
                    <a:pt x="1" y="203"/>
                  </a:lnTo>
                  <a:lnTo>
                    <a:pt x="2" y="204"/>
                  </a:lnTo>
                  <a:lnTo>
                    <a:pt x="4" y="205"/>
                  </a:lnTo>
                  <a:lnTo>
                    <a:pt x="5" y="205"/>
                  </a:lnTo>
                  <a:lnTo>
                    <a:pt x="7" y="204"/>
                  </a:lnTo>
                  <a:lnTo>
                    <a:pt x="8" y="203"/>
                  </a:lnTo>
                  <a:lnTo>
                    <a:pt x="8" y="203"/>
                  </a:lnTo>
                  <a:lnTo>
                    <a:pt x="19" y="180"/>
                  </a:lnTo>
                  <a:lnTo>
                    <a:pt x="32" y="158"/>
                  </a:lnTo>
                  <a:lnTo>
                    <a:pt x="58" y="116"/>
                  </a:lnTo>
                  <a:lnTo>
                    <a:pt x="58" y="116"/>
                  </a:lnTo>
                  <a:lnTo>
                    <a:pt x="65" y="103"/>
                  </a:lnTo>
                  <a:lnTo>
                    <a:pt x="72" y="89"/>
                  </a:lnTo>
                  <a:lnTo>
                    <a:pt x="84" y="61"/>
                  </a:lnTo>
                  <a:lnTo>
                    <a:pt x="92" y="48"/>
                  </a:lnTo>
                  <a:lnTo>
                    <a:pt x="99" y="34"/>
                  </a:lnTo>
                  <a:lnTo>
                    <a:pt x="107" y="21"/>
                  </a:lnTo>
                  <a:lnTo>
                    <a:pt x="116" y="9"/>
                  </a:lnTo>
                  <a:lnTo>
                    <a:pt x="116" y="9"/>
                  </a:lnTo>
                  <a:lnTo>
                    <a:pt x="118" y="8"/>
                  </a:lnTo>
                  <a:lnTo>
                    <a:pt x="118" y="6"/>
                  </a:lnTo>
                  <a:lnTo>
                    <a:pt x="115" y="2"/>
                  </a:lnTo>
                  <a:lnTo>
                    <a:pt x="114" y="1"/>
                  </a:lnTo>
                  <a:lnTo>
                    <a:pt x="113" y="0"/>
                  </a:lnTo>
                  <a:lnTo>
                    <a:pt x="111" y="1"/>
                  </a:lnTo>
                  <a:lnTo>
                    <a:pt x="109" y="2"/>
                  </a:lnTo>
                  <a:lnTo>
                    <a:pt x="109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6" name="Freeform 899"/>
            <p:cNvSpPr/>
            <p:nvPr/>
          </p:nvSpPr>
          <p:spPr bwMode="auto">
            <a:xfrm>
              <a:off x="4746625" y="1630363"/>
              <a:ext cx="68263" cy="120650"/>
            </a:xfrm>
            <a:custGeom>
              <a:avLst/>
              <a:gdLst/>
              <a:ahLst/>
              <a:cxnLst>
                <a:cxn ang="0">
                  <a:pos x="119" y="3"/>
                </a:cxn>
                <a:cxn ang="0">
                  <a:pos x="119" y="3"/>
                </a:cxn>
                <a:cxn ang="0">
                  <a:pos x="118" y="10"/>
                </a:cxn>
                <a:cxn ang="0">
                  <a:pos x="116" y="16"/>
                </a:cxn>
                <a:cxn ang="0">
                  <a:pos x="109" y="29"/>
                </a:cxn>
                <a:cxn ang="0">
                  <a:pos x="96" y="54"/>
                </a:cxn>
                <a:cxn ang="0">
                  <a:pos x="96" y="54"/>
                </a:cxn>
                <a:cxn ang="0">
                  <a:pos x="86" y="69"/>
                </a:cxn>
                <a:cxn ang="0">
                  <a:pos x="77" y="84"/>
                </a:cxn>
                <a:cxn ang="0">
                  <a:pos x="58" y="112"/>
                </a:cxn>
                <a:cxn ang="0">
                  <a:pos x="58" y="112"/>
                </a:cxn>
                <a:cxn ang="0">
                  <a:pos x="43" y="137"/>
                </a:cxn>
                <a:cxn ang="0">
                  <a:pos x="27" y="161"/>
                </a:cxn>
                <a:cxn ang="0">
                  <a:pos x="20" y="174"/>
                </a:cxn>
                <a:cxn ang="0">
                  <a:pos x="14" y="187"/>
                </a:cxn>
                <a:cxn ang="0">
                  <a:pos x="9" y="201"/>
                </a:cxn>
                <a:cxn ang="0">
                  <a:pos x="4" y="214"/>
                </a:cxn>
                <a:cxn ang="0">
                  <a:pos x="4" y="214"/>
                </a:cxn>
                <a:cxn ang="0">
                  <a:pos x="2" y="215"/>
                </a:cxn>
                <a:cxn ang="0">
                  <a:pos x="0" y="218"/>
                </a:cxn>
                <a:cxn ang="0">
                  <a:pos x="0" y="222"/>
                </a:cxn>
                <a:cxn ang="0">
                  <a:pos x="0" y="222"/>
                </a:cxn>
                <a:cxn ang="0">
                  <a:pos x="2" y="224"/>
                </a:cxn>
                <a:cxn ang="0">
                  <a:pos x="3" y="226"/>
                </a:cxn>
                <a:cxn ang="0">
                  <a:pos x="5" y="228"/>
                </a:cxn>
                <a:cxn ang="0">
                  <a:pos x="9" y="226"/>
                </a:cxn>
                <a:cxn ang="0">
                  <a:pos x="10" y="225"/>
                </a:cxn>
                <a:cxn ang="0">
                  <a:pos x="10" y="224"/>
                </a:cxn>
                <a:cxn ang="0">
                  <a:pos x="10" y="224"/>
                </a:cxn>
                <a:cxn ang="0">
                  <a:pos x="15" y="208"/>
                </a:cxn>
                <a:cxn ang="0">
                  <a:pos x="22" y="192"/>
                </a:cxn>
                <a:cxn ang="0">
                  <a:pos x="29" y="176"/>
                </a:cxn>
                <a:cxn ang="0">
                  <a:pos x="39" y="160"/>
                </a:cxn>
                <a:cxn ang="0">
                  <a:pos x="57" y="130"/>
                </a:cxn>
                <a:cxn ang="0">
                  <a:pos x="76" y="101"/>
                </a:cxn>
                <a:cxn ang="0">
                  <a:pos x="76" y="101"/>
                </a:cxn>
                <a:cxn ang="0">
                  <a:pos x="94" y="74"/>
                </a:cxn>
                <a:cxn ang="0">
                  <a:pos x="103" y="59"/>
                </a:cxn>
                <a:cxn ang="0">
                  <a:pos x="111" y="44"/>
                </a:cxn>
                <a:cxn ang="0">
                  <a:pos x="111" y="44"/>
                </a:cxn>
                <a:cxn ang="0">
                  <a:pos x="116" y="34"/>
                </a:cxn>
                <a:cxn ang="0">
                  <a:pos x="121" y="25"/>
                </a:cxn>
                <a:cxn ang="0">
                  <a:pos x="125" y="16"/>
                </a:cxn>
                <a:cxn ang="0">
                  <a:pos x="128" y="12"/>
                </a:cxn>
                <a:cxn ang="0">
                  <a:pos x="129" y="6"/>
                </a:cxn>
                <a:cxn ang="0">
                  <a:pos x="129" y="6"/>
                </a:cxn>
                <a:cxn ang="0">
                  <a:pos x="129" y="4"/>
                </a:cxn>
                <a:cxn ang="0">
                  <a:pos x="128" y="2"/>
                </a:cxn>
                <a:cxn ang="0">
                  <a:pos x="124" y="0"/>
                </a:cxn>
                <a:cxn ang="0">
                  <a:pos x="123" y="0"/>
                </a:cxn>
                <a:cxn ang="0">
                  <a:pos x="121" y="0"/>
                </a:cxn>
                <a:cxn ang="0">
                  <a:pos x="120" y="1"/>
                </a:cxn>
                <a:cxn ang="0">
                  <a:pos x="119" y="3"/>
                </a:cxn>
                <a:cxn ang="0">
                  <a:pos x="119" y="3"/>
                </a:cxn>
              </a:cxnLst>
              <a:rect l="0" t="0" r="r" b="b"/>
              <a:pathLst>
                <a:path w="129" h="228">
                  <a:moveTo>
                    <a:pt x="119" y="3"/>
                  </a:moveTo>
                  <a:lnTo>
                    <a:pt x="119" y="3"/>
                  </a:lnTo>
                  <a:lnTo>
                    <a:pt x="118" y="10"/>
                  </a:lnTo>
                  <a:lnTo>
                    <a:pt x="116" y="16"/>
                  </a:lnTo>
                  <a:lnTo>
                    <a:pt x="109" y="29"/>
                  </a:lnTo>
                  <a:lnTo>
                    <a:pt x="96" y="54"/>
                  </a:lnTo>
                  <a:lnTo>
                    <a:pt x="96" y="54"/>
                  </a:lnTo>
                  <a:lnTo>
                    <a:pt x="86" y="69"/>
                  </a:lnTo>
                  <a:lnTo>
                    <a:pt x="77" y="84"/>
                  </a:lnTo>
                  <a:lnTo>
                    <a:pt x="58" y="112"/>
                  </a:lnTo>
                  <a:lnTo>
                    <a:pt x="58" y="112"/>
                  </a:lnTo>
                  <a:lnTo>
                    <a:pt x="43" y="137"/>
                  </a:lnTo>
                  <a:lnTo>
                    <a:pt x="27" y="161"/>
                  </a:lnTo>
                  <a:lnTo>
                    <a:pt x="20" y="174"/>
                  </a:lnTo>
                  <a:lnTo>
                    <a:pt x="14" y="187"/>
                  </a:lnTo>
                  <a:lnTo>
                    <a:pt x="9" y="201"/>
                  </a:lnTo>
                  <a:lnTo>
                    <a:pt x="4" y="214"/>
                  </a:lnTo>
                  <a:lnTo>
                    <a:pt x="4" y="214"/>
                  </a:lnTo>
                  <a:lnTo>
                    <a:pt x="2" y="215"/>
                  </a:lnTo>
                  <a:lnTo>
                    <a:pt x="0" y="218"/>
                  </a:lnTo>
                  <a:lnTo>
                    <a:pt x="0" y="222"/>
                  </a:lnTo>
                  <a:lnTo>
                    <a:pt x="0" y="222"/>
                  </a:lnTo>
                  <a:lnTo>
                    <a:pt x="2" y="224"/>
                  </a:lnTo>
                  <a:lnTo>
                    <a:pt x="3" y="226"/>
                  </a:lnTo>
                  <a:lnTo>
                    <a:pt x="5" y="228"/>
                  </a:lnTo>
                  <a:lnTo>
                    <a:pt x="9" y="226"/>
                  </a:lnTo>
                  <a:lnTo>
                    <a:pt x="10" y="225"/>
                  </a:lnTo>
                  <a:lnTo>
                    <a:pt x="10" y="224"/>
                  </a:lnTo>
                  <a:lnTo>
                    <a:pt x="10" y="224"/>
                  </a:lnTo>
                  <a:lnTo>
                    <a:pt x="15" y="208"/>
                  </a:lnTo>
                  <a:lnTo>
                    <a:pt x="22" y="192"/>
                  </a:lnTo>
                  <a:lnTo>
                    <a:pt x="29" y="176"/>
                  </a:lnTo>
                  <a:lnTo>
                    <a:pt x="39" y="160"/>
                  </a:lnTo>
                  <a:lnTo>
                    <a:pt x="57" y="130"/>
                  </a:lnTo>
                  <a:lnTo>
                    <a:pt x="76" y="101"/>
                  </a:lnTo>
                  <a:lnTo>
                    <a:pt x="76" y="101"/>
                  </a:lnTo>
                  <a:lnTo>
                    <a:pt x="94" y="74"/>
                  </a:lnTo>
                  <a:lnTo>
                    <a:pt x="103" y="59"/>
                  </a:lnTo>
                  <a:lnTo>
                    <a:pt x="111" y="44"/>
                  </a:lnTo>
                  <a:lnTo>
                    <a:pt x="111" y="44"/>
                  </a:lnTo>
                  <a:lnTo>
                    <a:pt x="116" y="34"/>
                  </a:lnTo>
                  <a:lnTo>
                    <a:pt x="121" y="25"/>
                  </a:lnTo>
                  <a:lnTo>
                    <a:pt x="125" y="16"/>
                  </a:lnTo>
                  <a:lnTo>
                    <a:pt x="128" y="12"/>
                  </a:lnTo>
                  <a:lnTo>
                    <a:pt x="129" y="6"/>
                  </a:lnTo>
                  <a:lnTo>
                    <a:pt x="129" y="6"/>
                  </a:lnTo>
                  <a:lnTo>
                    <a:pt x="129" y="4"/>
                  </a:lnTo>
                  <a:lnTo>
                    <a:pt x="128" y="2"/>
                  </a:lnTo>
                  <a:lnTo>
                    <a:pt x="124" y="0"/>
                  </a:lnTo>
                  <a:lnTo>
                    <a:pt x="123" y="0"/>
                  </a:lnTo>
                  <a:lnTo>
                    <a:pt x="121" y="0"/>
                  </a:lnTo>
                  <a:lnTo>
                    <a:pt x="120" y="1"/>
                  </a:lnTo>
                  <a:lnTo>
                    <a:pt x="119" y="3"/>
                  </a:lnTo>
                  <a:lnTo>
                    <a:pt x="11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7" name="Freeform 900"/>
            <p:cNvSpPr/>
            <p:nvPr/>
          </p:nvSpPr>
          <p:spPr bwMode="auto">
            <a:xfrm>
              <a:off x="4746625" y="1685925"/>
              <a:ext cx="85725" cy="127000"/>
            </a:xfrm>
            <a:custGeom>
              <a:avLst/>
              <a:gdLst/>
              <a:ahLst/>
              <a:cxnLst>
                <a:cxn ang="0">
                  <a:pos x="153" y="2"/>
                </a:cxn>
                <a:cxn ang="0">
                  <a:pos x="153" y="2"/>
                </a:cxn>
                <a:cxn ang="0">
                  <a:pos x="130" y="34"/>
                </a:cxn>
                <a:cxn ang="0">
                  <a:pos x="119" y="49"/>
                </a:cxn>
                <a:cxn ang="0">
                  <a:pos x="109" y="67"/>
                </a:cxn>
                <a:cxn ang="0">
                  <a:pos x="109" y="67"/>
                </a:cxn>
                <a:cxn ang="0">
                  <a:pos x="89" y="101"/>
                </a:cxn>
                <a:cxn ang="0">
                  <a:pos x="69" y="135"/>
                </a:cxn>
                <a:cxn ang="0">
                  <a:pos x="69" y="135"/>
                </a:cxn>
                <a:cxn ang="0">
                  <a:pos x="57" y="151"/>
                </a:cxn>
                <a:cxn ang="0">
                  <a:pos x="45" y="167"/>
                </a:cxn>
                <a:cxn ang="0">
                  <a:pos x="33" y="183"/>
                </a:cxn>
                <a:cxn ang="0">
                  <a:pos x="20" y="199"/>
                </a:cxn>
                <a:cxn ang="0">
                  <a:pos x="20" y="199"/>
                </a:cxn>
                <a:cxn ang="0">
                  <a:pos x="13" y="208"/>
                </a:cxn>
                <a:cxn ang="0">
                  <a:pos x="6" y="217"/>
                </a:cxn>
                <a:cxn ang="0">
                  <a:pos x="4" y="222"/>
                </a:cxn>
                <a:cxn ang="0">
                  <a:pos x="2" y="227"/>
                </a:cxn>
                <a:cxn ang="0">
                  <a:pos x="0" y="232"/>
                </a:cxn>
                <a:cxn ang="0">
                  <a:pos x="2" y="237"/>
                </a:cxn>
                <a:cxn ang="0">
                  <a:pos x="2" y="237"/>
                </a:cxn>
                <a:cxn ang="0">
                  <a:pos x="2" y="239"/>
                </a:cxn>
                <a:cxn ang="0">
                  <a:pos x="4" y="240"/>
                </a:cxn>
                <a:cxn ang="0">
                  <a:pos x="5" y="241"/>
                </a:cxn>
                <a:cxn ang="0">
                  <a:pos x="7" y="241"/>
                </a:cxn>
                <a:cxn ang="0">
                  <a:pos x="9" y="240"/>
                </a:cxn>
                <a:cxn ang="0">
                  <a:pos x="10" y="239"/>
                </a:cxn>
                <a:cxn ang="0">
                  <a:pos x="11" y="237"/>
                </a:cxn>
                <a:cxn ang="0">
                  <a:pos x="10" y="235"/>
                </a:cxn>
                <a:cxn ang="0">
                  <a:pos x="10" y="235"/>
                </a:cxn>
                <a:cxn ang="0">
                  <a:pos x="10" y="232"/>
                </a:cxn>
                <a:cxn ang="0">
                  <a:pos x="11" y="229"/>
                </a:cxn>
                <a:cxn ang="0">
                  <a:pos x="14" y="222"/>
                </a:cxn>
                <a:cxn ang="0">
                  <a:pos x="19" y="214"/>
                </a:cxn>
                <a:cxn ang="0">
                  <a:pos x="25" y="205"/>
                </a:cxn>
                <a:cxn ang="0">
                  <a:pos x="38" y="190"/>
                </a:cxn>
                <a:cxn ang="0">
                  <a:pos x="47" y="179"/>
                </a:cxn>
                <a:cxn ang="0">
                  <a:pos x="47" y="179"/>
                </a:cxn>
                <a:cxn ang="0">
                  <a:pos x="67" y="152"/>
                </a:cxn>
                <a:cxn ang="0">
                  <a:pos x="77" y="139"/>
                </a:cxn>
                <a:cxn ang="0">
                  <a:pos x="85" y="125"/>
                </a:cxn>
                <a:cxn ang="0">
                  <a:pos x="85" y="125"/>
                </a:cxn>
                <a:cxn ang="0">
                  <a:pos x="104" y="95"/>
                </a:cxn>
                <a:cxn ang="0">
                  <a:pos x="120" y="64"/>
                </a:cxn>
                <a:cxn ang="0">
                  <a:pos x="120" y="64"/>
                </a:cxn>
                <a:cxn ang="0">
                  <a:pos x="130" y="49"/>
                </a:cxn>
                <a:cxn ang="0">
                  <a:pos x="140" y="35"/>
                </a:cxn>
                <a:cxn ang="0">
                  <a:pos x="162" y="7"/>
                </a:cxn>
                <a:cxn ang="0">
                  <a:pos x="162" y="7"/>
                </a:cxn>
                <a:cxn ang="0">
                  <a:pos x="163" y="5"/>
                </a:cxn>
                <a:cxn ang="0">
                  <a:pos x="163" y="3"/>
                </a:cxn>
                <a:cxn ang="0">
                  <a:pos x="162" y="2"/>
                </a:cxn>
                <a:cxn ang="0">
                  <a:pos x="161" y="1"/>
                </a:cxn>
                <a:cxn ang="0">
                  <a:pos x="156" y="0"/>
                </a:cxn>
                <a:cxn ang="0">
                  <a:pos x="154" y="1"/>
                </a:cxn>
                <a:cxn ang="0">
                  <a:pos x="153" y="2"/>
                </a:cxn>
                <a:cxn ang="0">
                  <a:pos x="153" y="2"/>
                </a:cxn>
              </a:cxnLst>
              <a:rect l="0" t="0" r="r" b="b"/>
              <a:pathLst>
                <a:path w="163" h="241">
                  <a:moveTo>
                    <a:pt x="153" y="2"/>
                  </a:moveTo>
                  <a:lnTo>
                    <a:pt x="153" y="2"/>
                  </a:lnTo>
                  <a:lnTo>
                    <a:pt x="130" y="34"/>
                  </a:lnTo>
                  <a:lnTo>
                    <a:pt x="119" y="49"/>
                  </a:lnTo>
                  <a:lnTo>
                    <a:pt x="109" y="67"/>
                  </a:lnTo>
                  <a:lnTo>
                    <a:pt x="109" y="67"/>
                  </a:lnTo>
                  <a:lnTo>
                    <a:pt x="89" y="101"/>
                  </a:lnTo>
                  <a:lnTo>
                    <a:pt x="69" y="135"/>
                  </a:lnTo>
                  <a:lnTo>
                    <a:pt x="69" y="135"/>
                  </a:lnTo>
                  <a:lnTo>
                    <a:pt x="57" y="151"/>
                  </a:lnTo>
                  <a:lnTo>
                    <a:pt x="45" y="167"/>
                  </a:lnTo>
                  <a:lnTo>
                    <a:pt x="33" y="183"/>
                  </a:lnTo>
                  <a:lnTo>
                    <a:pt x="20" y="199"/>
                  </a:lnTo>
                  <a:lnTo>
                    <a:pt x="20" y="199"/>
                  </a:lnTo>
                  <a:lnTo>
                    <a:pt x="13" y="208"/>
                  </a:lnTo>
                  <a:lnTo>
                    <a:pt x="6" y="217"/>
                  </a:lnTo>
                  <a:lnTo>
                    <a:pt x="4" y="222"/>
                  </a:lnTo>
                  <a:lnTo>
                    <a:pt x="2" y="227"/>
                  </a:lnTo>
                  <a:lnTo>
                    <a:pt x="0" y="232"/>
                  </a:lnTo>
                  <a:lnTo>
                    <a:pt x="2" y="237"/>
                  </a:lnTo>
                  <a:lnTo>
                    <a:pt x="2" y="237"/>
                  </a:lnTo>
                  <a:lnTo>
                    <a:pt x="2" y="239"/>
                  </a:lnTo>
                  <a:lnTo>
                    <a:pt x="4" y="240"/>
                  </a:lnTo>
                  <a:lnTo>
                    <a:pt x="5" y="241"/>
                  </a:lnTo>
                  <a:lnTo>
                    <a:pt x="7" y="241"/>
                  </a:lnTo>
                  <a:lnTo>
                    <a:pt x="9" y="240"/>
                  </a:lnTo>
                  <a:lnTo>
                    <a:pt x="10" y="239"/>
                  </a:lnTo>
                  <a:lnTo>
                    <a:pt x="11" y="237"/>
                  </a:lnTo>
                  <a:lnTo>
                    <a:pt x="10" y="235"/>
                  </a:lnTo>
                  <a:lnTo>
                    <a:pt x="10" y="235"/>
                  </a:lnTo>
                  <a:lnTo>
                    <a:pt x="10" y="232"/>
                  </a:lnTo>
                  <a:lnTo>
                    <a:pt x="11" y="229"/>
                  </a:lnTo>
                  <a:lnTo>
                    <a:pt x="14" y="222"/>
                  </a:lnTo>
                  <a:lnTo>
                    <a:pt x="19" y="214"/>
                  </a:lnTo>
                  <a:lnTo>
                    <a:pt x="25" y="205"/>
                  </a:lnTo>
                  <a:lnTo>
                    <a:pt x="38" y="190"/>
                  </a:lnTo>
                  <a:lnTo>
                    <a:pt x="47" y="179"/>
                  </a:lnTo>
                  <a:lnTo>
                    <a:pt x="47" y="179"/>
                  </a:lnTo>
                  <a:lnTo>
                    <a:pt x="67" y="152"/>
                  </a:lnTo>
                  <a:lnTo>
                    <a:pt x="77" y="139"/>
                  </a:lnTo>
                  <a:lnTo>
                    <a:pt x="85" y="125"/>
                  </a:lnTo>
                  <a:lnTo>
                    <a:pt x="85" y="125"/>
                  </a:lnTo>
                  <a:lnTo>
                    <a:pt x="104" y="95"/>
                  </a:lnTo>
                  <a:lnTo>
                    <a:pt x="120" y="64"/>
                  </a:lnTo>
                  <a:lnTo>
                    <a:pt x="120" y="64"/>
                  </a:lnTo>
                  <a:lnTo>
                    <a:pt x="130" y="49"/>
                  </a:lnTo>
                  <a:lnTo>
                    <a:pt x="140" y="35"/>
                  </a:lnTo>
                  <a:lnTo>
                    <a:pt x="162" y="7"/>
                  </a:lnTo>
                  <a:lnTo>
                    <a:pt x="162" y="7"/>
                  </a:lnTo>
                  <a:lnTo>
                    <a:pt x="163" y="5"/>
                  </a:lnTo>
                  <a:lnTo>
                    <a:pt x="163" y="3"/>
                  </a:lnTo>
                  <a:lnTo>
                    <a:pt x="162" y="2"/>
                  </a:lnTo>
                  <a:lnTo>
                    <a:pt x="161" y="1"/>
                  </a:lnTo>
                  <a:lnTo>
                    <a:pt x="156" y="0"/>
                  </a:lnTo>
                  <a:lnTo>
                    <a:pt x="154" y="1"/>
                  </a:lnTo>
                  <a:lnTo>
                    <a:pt x="153" y="2"/>
                  </a:lnTo>
                  <a:lnTo>
                    <a:pt x="153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8" name="Freeform 901"/>
            <p:cNvSpPr/>
            <p:nvPr/>
          </p:nvSpPr>
          <p:spPr bwMode="auto">
            <a:xfrm>
              <a:off x="4772025" y="1747838"/>
              <a:ext cx="61913" cy="90488"/>
            </a:xfrm>
            <a:custGeom>
              <a:avLst/>
              <a:gdLst/>
              <a:ahLst/>
              <a:cxnLst>
                <a:cxn ang="0">
                  <a:pos x="109" y="3"/>
                </a:cxn>
                <a:cxn ang="0">
                  <a:pos x="109" y="3"/>
                </a:cxn>
                <a:cxn ang="0">
                  <a:pos x="105" y="12"/>
                </a:cxn>
                <a:cxn ang="0">
                  <a:pos x="101" y="21"/>
                </a:cxn>
                <a:cxn ang="0">
                  <a:pos x="95" y="29"/>
                </a:cxn>
                <a:cxn ang="0">
                  <a:pos x="88" y="38"/>
                </a:cxn>
                <a:cxn ang="0">
                  <a:pos x="74" y="53"/>
                </a:cxn>
                <a:cxn ang="0">
                  <a:pos x="67" y="61"/>
                </a:cxn>
                <a:cxn ang="0">
                  <a:pos x="62" y="69"/>
                </a:cxn>
                <a:cxn ang="0">
                  <a:pos x="62" y="69"/>
                </a:cxn>
                <a:cxn ang="0">
                  <a:pos x="29" y="114"/>
                </a:cxn>
                <a:cxn ang="0">
                  <a:pos x="13" y="138"/>
                </a:cxn>
                <a:cxn ang="0">
                  <a:pos x="6" y="150"/>
                </a:cxn>
                <a:cxn ang="0">
                  <a:pos x="0" y="164"/>
                </a:cxn>
                <a:cxn ang="0">
                  <a:pos x="0" y="164"/>
                </a:cxn>
                <a:cxn ang="0">
                  <a:pos x="0" y="166"/>
                </a:cxn>
                <a:cxn ang="0">
                  <a:pos x="0" y="168"/>
                </a:cxn>
                <a:cxn ang="0">
                  <a:pos x="2" y="170"/>
                </a:cxn>
                <a:cxn ang="0">
                  <a:pos x="4" y="171"/>
                </a:cxn>
                <a:cxn ang="0">
                  <a:pos x="5" y="171"/>
                </a:cxn>
                <a:cxn ang="0">
                  <a:pos x="7" y="170"/>
                </a:cxn>
                <a:cxn ang="0">
                  <a:pos x="8" y="168"/>
                </a:cxn>
                <a:cxn ang="0">
                  <a:pos x="8" y="168"/>
                </a:cxn>
                <a:cxn ang="0">
                  <a:pos x="15" y="155"/>
                </a:cxn>
                <a:cxn ang="0">
                  <a:pos x="22" y="143"/>
                </a:cxn>
                <a:cxn ang="0">
                  <a:pos x="36" y="119"/>
                </a:cxn>
                <a:cxn ang="0">
                  <a:pos x="53" y="96"/>
                </a:cxn>
                <a:cxn ang="0">
                  <a:pos x="70" y="74"/>
                </a:cxn>
                <a:cxn ang="0">
                  <a:pos x="70" y="74"/>
                </a:cxn>
                <a:cxn ang="0">
                  <a:pos x="83" y="58"/>
                </a:cxn>
                <a:cxn ang="0">
                  <a:pos x="97" y="42"/>
                </a:cxn>
                <a:cxn ang="0">
                  <a:pos x="103" y="32"/>
                </a:cxn>
                <a:cxn ang="0">
                  <a:pos x="110" y="24"/>
                </a:cxn>
                <a:cxn ang="0">
                  <a:pos x="115" y="15"/>
                </a:cxn>
                <a:cxn ang="0">
                  <a:pos x="118" y="6"/>
                </a:cxn>
                <a:cxn ang="0">
                  <a:pos x="118" y="6"/>
                </a:cxn>
                <a:cxn ang="0">
                  <a:pos x="118" y="3"/>
                </a:cxn>
                <a:cxn ang="0">
                  <a:pos x="117" y="2"/>
                </a:cxn>
                <a:cxn ang="0">
                  <a:pos x="116" y="0"/>
                </a:cxn>
                <a:cxn ang="0">
                  <a:pos x="115" y="0"/>
                </a:cxn>
                <a:cxn ang="0">
                  <a:pos x="113" y="0"/>
                </a:cxn>
                <a:cxn ang="0">
                  <a:pos x="111" y="0"/>
                </a:cxn>
                <a:cxn ang="0">
                  <a:pos x="110" y="1"/>
                </a:cxn>
                <a:cxn ang="0">
                  <a:pos x="109" y="3"/>
                </a:cxn>
                <a:cxn ang="0">
                  <a:pos x="109" y="3"/>
                </a:cxn>
              </a:cxnLst>
              <a:rect l="0" t="0" r="r" b="b"/>
              <a:pathLst>
                <a:path w="118" h="171">
                  <a:moveTo>
                    <a:pt x="109" y="3"/>
                  </a:moveTo>
                  <a:lnTo>
                    <a:pt x="109" y="3"/>
                  </a:lnTo>
                  <a:lnTo>
                    <a:pt x="105" y="12"/>
                  </a:lnTo>
                  <a:lnTo>
                    <a:pt x="101" y="21"/>
                  </a:lnTo>
                  <a:lnTo>
                    <a:pt x="95" y="29"/>
                  </a:lnTo>
                  <a:lnTo>
                    <a:pt x="88" y="38"/>
                  </a:lnTo>
                  <a:lnTo>
                    <a:pt x="74" y="53"/>
                  </a:lnTo>
                  <a:lnTo>
                    <a:pt x="67" y="61"/>
                  </a:lnTo>
                  <a:lnTo>
                    <a:pt x="62" y="69"/>
                  </a:lnTo>
                  <a:lnTo>
                    <a:pt x="62" y="69"/>
                  </a:lnTo>
                  <a:lnTo>
                    <a:pt x="29" y="114"/>
                  </a:lnTo>
                  <a:lnTo>
                    <a:pt x="13" y="138"/>
                  </a:lnTo>
                  <a:lnTo>
                    <a:pt x="6" y="150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6"/>
                  </a:lnTo>
                  <a:lnTo>
                    <a:pt x="0" y="168"/>
                  </a:lnTo>
                  <a:lnTo>
                    <a:pt x="2" y="170"/>
                  </a:lnTo>
                  <a:lnTo>
                    <a:pt x="4" y="171"/>
                  </a:lnTo>
                  <a:lnTo>
                    <a:pt x="5" y="171"/>
                  </a:lnTo>
                  <a:lnTo>
                    <a:pt x="7" y="170"/>
                  </a:lnTo>
                  <a:lnTo>
                    <a:pt x="8" y="168"/>
                  </a:lnTo>
                  <a:lnTo>
                    <a:pt x="8" y="168"/>
                  </a:lnTo>
                  <a:lnTo>
                    <a:pt x="15" y="155"/>
                  </a:lnTo>
                  <a:lnTo>
                    <a:pt x="22" y="143"/>
                  </a:lnTo>
                  <a:lnTo>
                    <a:pt x="36" y="119"/>
                  </a:lnTo>
                  <a:lnTo>
                    <a:pt x="53" y="96"/>
                  </a:lnTo>
                  <a:lnTo>
                    <a:pt x="70" y="74"/>
                  </a:lnTo>
                  <a:lnTo>
                    <a:pt x="70" y="74"/>
                  </a:lnTo>
                  <a:lnTo>
                    <a:pt x="83" y="58"/>
                  </a:lnTo>
                  <a:lnTo>
                    <a:pt x="97" y="42"/>
                  </a:lnTo>
                  <a:lnTo>
                    <a:pt x="103" y="32"/>
                  </a:lnTo>
                  <a:lnTo>
                    <a:pt x="110" y="24"/>
                  </a:lnTo>
                  <a:lnTo>
                    <a:pt x="115" y="15"/>
                  </a:lnTo>
                  <a:lnTo>
                    <a:pt x="118" y="6"/>
                  </a:lnTo>
                  <a:lnTo>
                    <a:pt x="118" y="6"/>
                  </a:lnTo>
                  <a:lnTo>
                    <a:pt x="118" y="3"/>
                  </a:lnTo>
                  <a:lnTo>
                    <a:pt x="117" y="2"/>
                  </a:lnTo>
                  <a:lnTo>
                    <a:pt x="116" y="0"/>
                  </a:lnTo>
                  <a:lnTo>
                    <a:pt x="115" y="0"/>
                  </a:lnTo>
                  <a:lnTo>
                    <a:pt x="113" y="0"/>
                  </a:lnTo>
                  <a:lnTo>
                    <a:pt x="111" y="0"/>
                  </a:lnTo>
                  <a:lnTo>
                    <a:pt x="110" y="1"/>
                  </a:lnTo>
                  <a:lnTo>
                    <a:pt x="109" y="3"/>
                  </a:lnTo>
                  <a:lnTo>
                    <a:pt x="10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9" name="Freeform 902"/>
            <p:cNvSpPr>
              <a:spLocks noEditPoints="1"/>
            </p:cNvSpPr>
            <p:nvPr/>
          </p:nvSpPr>
          <p:spPr bwMode="auto">
            <a:xfrm>
              <a:off x="4194175" y="1665288"/>
              <a:ext cx="217488" cy="206375"/>
            </a:xfrm>
            <a:custGeom>
              <a:avLst/>
              <a:gdLst/>
              <a:ahLst/>
              <a:cxnLst>
                <a:cxn ang="0">
                  <a:pos x="213" y="391"/>
                </a:cxn>
                <a:cxn ang="0">
                  <a:pos x="160" y="381"/>
                </a:cxn>
                <a:cxn ang="0">
                  <a:pos x="109" y="359"/>
                </a:cxn>
                <a:cxn ang="0">
                  <a:pos x="63" y="328"/>
                </a:cxn>
                <a:cxn ang="0">
                  <a:pos x="27" y="289"/>
                </a:cxn>
                <a:cxn ang="0">
                  <a:pos x="5" y="241"/>
                </a:cxn>
                <a:cxn ang="0">
                  <a:pos x="1" y="216"/>
                </a:cxn>
                <a:cxn ang="0">
                  <a:pos x="0" y="182"/>
                </a:cxn>
                <a:cxn ang="0">
                  <a:pos x="6" y="151"/>
                </a:cxn>
                <a:cxn ang="0">
                  <a:pos x="29" y="103"/>
                </a:cxn>
                <a:cxn ang="0">
                  <a:pos x="46" y="80"/>
                </a:cxn>
                <a:cxn ang="0">
                  <a:pos x="75" y="52"/>
                </a:cxn>
                <a:cxn ang="0">
                  <a:pos x="109" y="30"/>
                </a:cxn>
                <a:cxn ang="0">
                  <a:pos x="146" y="14"/>
                </a:cxn>
                <a:cxn ang="0">
                  <a:pos x="186" y="3"/>
                </a:cxn>
                <a:cxn ang="0">
                  <a:pos x="227" y="0"/>
                </a:cxn>
                <a:cxn ang="0">
                  <a:pos x="234" y="0"/>
                </a:cxn>
                <a:cxn ang="0">
                  <a:pos x="246" y="5"/>
                </a:cxn>
                <a:cxn ang="0">
                  <a:pos x="267" y="6"/>
                </a:cxn>
                <a:cxn ang="0">
                  <a:pos x="312" y="18"/>
                </a:cxn>
                <a:cxn ang="0">
                  <a:pos x="348" y="41"/>
                </a:cxn>
                <a:cxn ang="0">
                  <a:pos x="376" y="72"/>
                </a:cxn>
                <a:cxn ang="0">
                  <a:pos x="396" y="108"/>
                </a:cxn>
                <a:cxn ang="0">
                  <a:pos x="407" y="146"/>
                </a:cxn>
                <a:cxn ang="0">
                  <a:pos x="411" y="179"/>
                </a:cxn>
                <a:cxn ang="0">
                  <a:pos x="408" y="230"/>
                </a:cxn>
                <a:cxn ang="0">
                  <a:pos x="395" y="278"/>
                </a:cxn>
                <a:cxn ang="0">
                  <a:pos x="369" y="324"/>
                </a:cxn>
                <a:cxn ang="0">
                  <a:pos x="331" y="360"/>
                </a:cxn>
                <a:cxn ang="0">
                  <a:pos x="299" y="378"/>
                </a:cxn>
                <a:cxn ang="0">
                  <a:pos x="249" y="390"/>
                </a:cxn>
                <a:cxn ang="0">
                  <a:pos x="203" y="45"/>
                </a:cxn>
                <a:cxn ang="0">
                  <a:pos x="178" y="51"/>
                </a:cxn>
                <a:cxn ang="0">
                  <a:pos x="141" y="65"/>
                </a:cxn>
                <a:cxn ang="0">
                  <a:pos x="106" y="87"/>
                </a:cxn>
                <a:cxn ang="0">
                  <a:pos x="75" y="113"/>
                </a:cxn>
                <a:cxn ang="0">
                  <a:pos x="52" y="144"/>
                </a:cxn>
                <a:cxn ang="0">
                  <a:pos x="42" y="167"/>
                </a:cxn>
                <a:cxn ang="0">
                  <a:pos x="37" y="203"/>
                </a:cxn>
                <a:cxn ang="0">
                  <a:pos x="47" y="239"/>
                </a:cxn>
                <a:cxn ang="0">
                  <a:pos x="60" y="263"/>
                </a:cxn>
                <a:cxn ang="0">
                  <a:pos x="75" y="278"/>
                </a:cxn>
                <a:cxn ang="0">
                  <a:pos x="125" y="316"/>
                </a:cxn>
                <a:cxn ang="0">
                  <a:pos x="188" y="344"/>
                </a:cxn>
                <a:cxn ang="0">
                  <a:pos x="222" y="350"/>
                </a:cxn>
                <a:cxn ang="0">
                  <a:pos x="245" y="350"/>
                </a:cxn>
                <a:cxn ang="0">
                  <a:pos x="278" y="342"/>
                </a:cxn>
                <a:cxn ang="0">
                  <a:pos x="306" y="327"/>
                </a:cxn>
                <a:cxn ang="0">
                  <a:pos x="324" y="310"/>
                </a:cxn>
                <a:cxn ang="0">
                  <a:pos x="346" y="278"/>
                </a:cxn>
                <a:cxn ang="0">
                  <a:pos x="362" y="241"/>
                </a:cxn>
                <a:cxn ang="0">
                  <a:pos x="370" y="203"/>
                </a:cxn>
                <a:cxn ang="0">
                  <a:pos x="369" y="164"/>
                </a:cxn>
                <a:cxn ang="0">
                  <a:pos x="359" y="126"/>
                </a:cxn>
                <a:cxn ang="0">
                  <a:pos x="350" y="108"/>
                </a:cxn>
                <a:cxn ang="0">
                  <a:pos x="334" y="85"/>
                </a:cxn>
                <a:cxn ang="0">
                  <a:pos x="313" y="68"/>
                </a:cxn>
                <a:cxn ang="0">
                  <a:pos x="289" y="55"/>
                </a:cxn>
                <a:cxn ang="0">
                  <a:pos x="262" y="48"/>
                </a:cxn>
                <a:cxn ang="0">
                  <a:pos x="241" y="47"/>
                </a:cxn>
                <a:cxn ang="0">
                  <a:pos x="218" y="49"/>
                </a:cxn>
                <a:cxn ang="0">
                  <a:pos x="210" y="47"/>
                </a:cxn>
              </a:cxnLst>
              <a:rect l="0" t="0" r="r" b="b"/>
              <a:pathLst>
                <a:path w="411" h="391">
                  <a:moveTo>
                    <a:pt x="231" y="391"/>
                  </a:moveTo>
                  <a:lnTo>
                    <a:pt x="231" y="391"/>
                  </a:lnTo>
                  <a:lnTo>
                    <a:pt x="213" y="391"/>
                  </a:lnTo>
                  <a:lnTo>
                    <a:pt x="195" y="389"/>
                  </a:lnTo>
                  <a:lnTo>
                    <a:pt x="178" y="385"/>
                  </a:lnTo>
                  <a:lnTo>
                    <a:pt x="160" y="381"/>
                  </a:lnTo>
                  <a:lnTo>
                    <a:pt x="143" y="374"/>
                  </a:lnTo>
                  <a:lnTo>
                    <a:pt x="125" y="367"/>
                  </a:lnTo>
                  <a:lnTo>
                    <a:pt x="109" y="359"/>
                  </a:lnTo>
                  <a:lnTo>
                    <a:pt x="92" y="350"/>
                  </a:lnTo>
                  <a:lnTo>
                    <a:pt x="78" y="339"/>
                  </a:lnTo>
                  <a:lnTo>
                    <a:pt x="63" y="328"/>
                  </a:lnTo>
                  <a:lnTo>
                    <a:pt x="50" y="315"/>
                  </a:lnTo>
                  <a:lnTo>
                    <a:pt x="37" y="303"/>
                  </a:lnTo>
                  <a:lnTo>
                    <a:pt x="27" y="289"/>
                  </a:lnTo>
                  <a:lnTo>
                    <a:pt x="18" y="273"/>
                  </a:lnTo>
                  <a:lnTo>
                    <a:pt x="11" y="258"/>
                  </a:lnTo>
                  <a:lnTo>
                    <a:pt x="5" y="241"/>
                  </a:lnTo>
                  <a:lnTo>
                    <a:pt x="5" y="241"/>
                  </a:lnTo>
                  <a:lnTo>
                    <a:pt x="3" y="229"/>
                  </a:lnTo>
                  <a:lnTo>
                    <a:pt x="1" y="216"/>
                  </a:lnTo>
                  <a:lnTo>
                    <a:pt x="0" y="204"/>
                  </a:lnTo>
                  <a:lnTo>
                    <a:pt x="0" y="193"/>
                  </a:lnTo>
                  <a:lnTo>
                    <a:pt x="0" y="182"/>
                  </a:lnTo>
                  <a:lnTo>
                    <a:pt x="1" y="171"/>
                  </a:lnTo>
                  <a:lnTo>
                    <a:pt x="3" y="160"/>
                  </a:lnTo>
                  <a:lnTo>
                    <a:pt x="6" y="151"/>
                  </a:lnTo>
                  <a:lnTo>
                    <a:pt x="13" y="133"/>
                  </a:lnTo>
                  <a:lnTo>
                    <a:pt x="20" y="117"/>
                  </a:lnTo>
                  <a:lnTo>
                    <a:pt x="29" y="103"/>
                  </a:lnTo>
                  <a:lnTo>
                    <a:pt x="37" y="89"/>
                  </a:lnTo>
                  <a:lnTo>
                    <a:pt x="37" y="89"/>
                  </a:lnTo>
                  <a:lnTo>
                    <a:pt x="46" y="80"/>
                  </a:lnTo>
                  <a:lnTo>
                    <a:pt x="55" y="70"/>
                  </a:lnTo>
                  <a:lnTo>
                    <a:pt x="64" y="61"/>
                  </a:lnTo>
                  <a:lnTo>
                    <a:pt x="75" y="52"/>
                  </a:lnTo>
                  <a:lnTo>
                    <a:pt x="86" y="45"/>
                  </a:lnTo>
                  <a:lnTo>
                    <a:pt x="97" y="38"/>
                  </a:lnTo>
                  <a:lnTo>
                    <a:pt x="109" y="30"/>
                  </a:lnTo>
                  <a:lnTo>
                    <a:pt x="121" y="24"/>
                  </a:lnTo>
                  <a:lnTo>
                    <a:pt x="134" y="19"/>
                  </a:lnTo>
                  <a:lnTo>
                    <a:pt x="146" y="14"/>
                  </a:lnTo>
                  <a:lnTo>
                    <a:pt x="159" y="10"/>
                  </a:lnTo>
                  <a:lnTo>
                    <a:pt x="173" y="7"/>
                  </a:lnTo>
                  <a:lnTo>
                    <a:pt x="186" y="3"/>
                  </a:lnTo>
                  <a:lnTo>
                    <a:pt x="200" y="1"/>
                  </a:lnTo>
                  <a:lnTo>
                    <a:pt x="213" y="0"/>
                  </a:lnTo>
                  <a:lnTo>
                    <a:pt x="227" y="0"/>
                  </a:lnTo>
                  <a:lnTo>
                    <a:pt x="227" y="0"/>
                  </a:lnTo>
                  <a:lnTo>
                    <a:pt x="234" y="0"/>
                  </a:lnTo>
                  <a:lnTo>
                    <a:pt x="234" y="0"/>
                  </a:lnTo>
                  <a:lnTo>
                    <a:pt x="239" y="1"/>
                  </a:lnTo>
                  <a:lnTo>
                    <a:pt x="243" y="3"/>
                  </a:lnTo>
                  <a:lnTo>
                    <a:pt x="246" y="5"/>
                  </a:lnTo>
                  <a:lnTo>
                    <a:pt x="249" y="5"/>
                  </a:lnTo>
                  <a:lnTo>
                    <a:pt x="249" y="5"/>
                  </a:lnTo>
                  <a:lnTo>
                    <a:pt x="267" y="6"/>
                  </a:lnTo>
                  <a:lnTo>
                    <a:pt x="283" y="9"/>
                  </a:lnTo>
                  <a:lnTo>
                    <a:pt x="299" y="13"/>
                  </a:lnTo>
                  <a:lnTo>
                    <a:pt x="312" y="18"/>
                  </a:lnTo>
                  <a:lnTo>
                    <a:pt x="326" y="24"/>
                  </a:lnTo>
                  <a:lnTo>
                    <a:pt x="338" y="32"/>
                  </a:lnTo>
                  <a:lnTo>
                    <a:pt x="348" y="41"/>
                  </a:lnTo>
                  <a:lnTo>
                    <a:pt x="359" y="50"/>
                  </a:lnTo>
                  <a:lnTo>
                    <a:pt x="368" y="60"/>
                  </a:lnTo>
                  <a:lnTo>
                    <a:pt x="376" y="72"/>
                  </a:lnTo>
                  <a:lnTo>
                    <a:pt x="383" y="83"/>
                  </a:lnTo>
                  <a:lnTo>
                    <a:pt x="390" y="95"/>
                  </a:lnTo>
                  <a:lnTo>
                    <a:pt x="396" y="108"/>
                  </a:lnTo>
                  <a:lnTo>
                    <a:pt x="400" y="120"/>
                  </a:lnTo>
                  <a:lnTo>
                    <a:pt x="404" y="134"/>
                  </a:lnTo>
                  <a:lnTo>
                    <a:pt x="407" y="146"/>
                  </a:lnTo>
                  <a:lnTo>
                    <a:pt x="407" y="146"/>
                  </a:lnTo>
                  <a:lnTo>
                    <a:pt x="409" y="163"/>
                  </a:lnTo>
                  <a:lnTo>
                    <a:pt x="411" y="179"/>
                  </a:lnTo>
                  <a:lnTo>
                    <a:pt x="411" y="196"/>
                  </a:lnTo>
                  <a:lnTo>
                    <a:pt x="410" y="212"/>
                  </a:lnTo>
                  <a:lnTo>
                    <a:pt x="408" y="230"/>
                  </a:lnTo>
                  <a:lnTo>
                    <a:pt x="405" y="246"/>
                  </a:lnTo>
                  <a:lnTo>
                    <a:pt x="400" y="263"/>
                  </a:lnTo>
                  <a:lnTo>
                    <a:pt x="395" y="278"/>
                  </a:lnTo>
                  <a:lnTo>
                    <a:pt x="388" y="295"/>
                  </a:lnTo>
                  <a:lnTo>
                    <a:pt x="378" y="309"/>
                  </a:lnTo>
                  <a:lnTo>
                    <a:pt x="369" y="324"/>
                  </a:lnTo>
                  <a:lnTo>
                    <a:pt x="358" y="337"/>
                  </a:lnTo>
                  <a:lnTo>
                    <a:pt x="345" y="348"/>
                  </a:lnTo>
                  <a:lnTo>
                    <a:pt x="331" y="360"/>
                  </a:lnTo>
                  <a:lnTo>
                    <a:pt x="315" y="370"/>
                  </a:lnTo>
                  <a:lnTo>
                    <a:pt x="299" y="378"/>
                  </a:lnTo>
                  <a:lnTo>
                    <a:pt x="299" y="378"/>
                  </a:lnTo>
                  <a:lnTo>
                    <a:pt x="283" y="384"/>
                  </a:lnTo>
                  <a:lnTo>
                    <a:pt x="267" y="388"/>
                  </a:lnTo>
                  <a:lnTo>
                    <a:pt x="249" y="390"/>
                  </a:lnTo>
                  <a:lnTo>
                    <a:pt x="231" y="391"/>
                  </a:lnTo>
                  <a:lnTo>
                    <a:pt x="231" y="391"/>
                  </a:lnTo>
                  <a:close/>
                  <a:moveTo>
                    <a:pt x="203" y="45"/>
                  </a:moveTo>
                  <a:lnTo>
                    <a:pt x="203" y="45"/>
                  </a:lnTo>
                  <a:lnTo>
                    <a:pt x="190" y="48"/>
                  </a:lnTo>
                  <a:lnTo>
                    <a:pt x="178" y="51"/>
                  </a:lnTo>
                  <a:lnTo>
                    <a:pt x="166" y="55"/>
                  </a:lnTo>
                  <a:lnTo>
                    <a:pt x="153" y="60"/>
                  </a:lnTo>
                  <a:lnTo>
                    <a:pt x="141" y="65"/>
                  </a:lnTo>
                  <a:lnTo>
                    <a:pt x="128" y="72"/>
                  </a:lnTo>
                  <a:lnTo>
                    <a:pt x="117" y="79"/>
                  </a:lnTo>
                  <a:lnTo>
                    <a:pt x="106" y="87"/>
                  </a:lnTo>
                  <a:lnTo>
                    <a:pt x="95" y="95"/>
                  </a:lnTo>
                  <a:lnTo>
                    <a:pt x="85" y="104"/>
                  </a:lnTo>
                  <a:lnTo>
                    <a:pt x="75" y="113"/>
                  </a:lnTo>
                  <a:lnTo>
                    <a:pt x="66" y="123"/>
                  </a:lnTo>
                  <a:lnTo>
                    <a:pt x="58" y="134"/>
                  </a:lnTo>
                  <a:lnTo>
                    <a:pt x="52" y="144"/>
                  </a:lnTo>
                  <a:lnTo>
                    <a:pt x="46" y="155"/>
                  </a:lnTo>
                  <a:lnTo>
                    <a:pt x="42" y="167"/>
                  </a:lnTo>
                  <a:lnTo>
                    <a:pt x="42" y="167"/>
                  </a:lnTo>
                  <a:lnTo>
                    <a:pt x="40" y="178"/>
                  </a:lnTo>
                  <a:lnTo>
                    <a:pt x="37" y="189"/>
                  </a:lnTo>
                  <a:lnTo>
                    <a:pt x="37" y="203"/>
                  </a:lnTo>
                  <a:lnTo>
                    <a:pt x="38" y="217"/>
                  </a:lnTo>
                  <a:lnTo>
                    <a:pt x="44" y="232"/>
                  </a:lnTo>
                  <a:lnTo>
                    <a:pt x="47" y="239"/>
                  </a:lnTo>
                  <a:lnTo>
                    <a:pt x="50" y="247"/>
                  </a:lnTo>
                  <a:lnTo>
                    <a:pt x="55" y="254"/>
                  </a:lnTo>
                  <a:lnTo>
                    <a:pt x="60" y="263"/>
                  </a:lnTo>
                  <a:lnTo>
                    <a:pt x="67" y="270"/>
                  </a:lnTo>
                  <a:lnTo>
                    <a:pt x="75" y="278"/>
                  </a:lnTo>
                  <a:lnTo>
                    <a:pt x="75" y="278"/>
                  </a:lnTo>
                  <a:lnTo>
                    <a:pt x="89" y="292"/>
                  </a:lnTo>
                  <a:lnTo>
                    <a:pt x="107" y="305"/>
                  </a:lnTo>
                  <a:lnTo>
                    <a:pt x="125" y="316"/>
                  </a:lnTo>
                  <a:lnTo>
                    <a:pt x="145" y="328"/>
                  </a:lnTo>
                  <a:lnTo>
                    <a:pt x="167" y="337"/>
                  </a:lnTo>
                  <a:lnTo>
                    <a:pt x="188" y="344"/>
                  </a:lnTo>
                  <a:lnTo>
                    <a:pt x="200" y="346"/>
                  </a:lnTo>
                  <a:lnTo>
                    <a:pt x="211" y="348"/>
                  </a:lnTo>
                  <a:lnTo>
                    <a:pt x="222" y="350"/>
                  </a:lnTo>
                  <a:lnTo>
                    <a:pt x="233" y="351"/>
                  </a:lnTo>
                  <a:lnTo>
                    <a:pt x="233" y="351"/>
                  </a:lnTo>
                  <a:lnTo>
                    <a:pt x="245" y="350"/>
                  </a:lnTo>
                  <a:lnTo>
                    <a:pt x="256" y="348"/>
                  </a:lnTo>
                  <a:lnTo>
                    <a:pt x="267" y="346"/>
                  </a:lnTo>
                  <a:lnTo>
                    <a:pt x="278" y="342"/>
                  </a:lnTo>
                  <a:lnTo>
                    <a:pt x="287" y="338"/>
                  </a:lnTo>
                  <a:lnTo>
                    <a:pt x="297" y="333"/>
                  </a:lnTo>
                  <a:lnTo>
                    <a:pt x="306" y="327"/>
                  </a:lnTo>
                  <a:lnTo>
                    <a:pt x="314" y="320"/>
                  </a:lnTo>
                  <a:lnTo>
                    <a:pt x="314" y="320"/>
                  </a:lnTo>
                  <a:lnTo>
                    <a:pt x="324" y="310"/>
                  </a:lnTo>
                  <a:lnTo>
                    <a:pt x="332" y="300"/>
                  </a:lnTo>
                  <a:lnTo>
                    <a:pt x="340" y="290"/>
                  </a:lnTo>
                  <a:lnTo>
                    <a:pt x="346" y="278"/>
                  </a:lnTo>
                  <a:lnTo>
                    <a:pt x="352" y="266"/>
                  </a:lnTo>
                  <a:lnTo>
                    <a:pt x="358" y="254"/>
                  </a:lnTo>
                  <a:lnTo>
                    <a:pt x="362" y="241"/>
                  </a:lnTo>
                  <a:lnTo>
                    <a:pt x="366" y="229"/>
                  </a:lnTo>
                  <a:lnTo>
                    <a:pt x="368" y="215"/>
                  </a:lnTo>
                  <a:lnTo>
                    <a:pt x="370" y="203"/>
                  </a:lnTo>
                  <a:lnTo>
                    <a:pt x="370" y="189"/>
                  </a:lnTo>
                  <a:lnTo>
                    <a:pt x="370" y="176"/>
                  </a:lnTo>
                  <a:lnTo>
                    <a:pt x="369" y="164"/>
                  </a:lnTo>
                  <a:lnTo>
                    <a:pt x="367" y="151"/>
                  </a:lnTo>
                  <a:lnTo>
                    <a:pt x="364" y="138"/>
                  </a:lnTo>
                  <a:lnTo>
                    <a:pt x="359" y="126"/>
                  </a:lnTo>
                  <a:lnTo>
                    <a:pt x="359" y="126"/>
                  </a:lnTo>
                  <a:lnTo>
                    <a:pt x="356" y="117"/>
                  </a:lnTo>
                  <a:lnTo>
                    <a:pt x="350" y="108"/>
                  </a:lnTo>
                  <a:lnTo>
                    <a:pt x="345" y="101"/>
                  </a:lnTo>
                  <a:lnTo>
                    <a:pt x="340" y="92"/>
                  </a:lnTo>
                  <a:lnTo>
                    <a:pt x="334" y="85"/>
                  </a:lnTo>
                  <a:lnTo>
                    <a:pt x="328" y="79"/>
                  </a:lnTo>
                  <a:lnTo>
                    <a:pt x="320" y="73"/>
                  </a:lnTo>
                  <a:lnTo>
                    <a:pt x="313" y="68"/>
                  </a:lnTo>
                  <a:lnTo>
                    <a:pt x="306" y="63"/>
                  </a:lnTo>
                  <a:lnTo>
                    <a:pt x="298" y="59"/>
                  </a:lnTo>
                  <a:lnTo>
                    <a:pt x="289" y="55"/>
                  </a:lnTo>
                  <a:lnTo>
                    <a:pt x="280" y="52"/>
                  </a:lnTo>
                  <a:lnTo>
                    <a:pt x="271" y="50"/>
                  </a:lnTo>
                  <a:lnTo>
                    <a:pt x="262" y="48"/>
                  </a:lnTo>
                  <a:lnTo>
                    <a:pt x="251" y="47"/>
                  </a:lnTo>
                  <a:lnTo>
                    <a:pt x="241" y="47"/>
                  </a:lnTo>
                  <a:lnTo>
                    <a:pt x="241" y="47"/>
                  </a:lnTo>
                  <a:lnTo>
                    <a:pt x="221" y="48"/>
                  </a:lnTo>
                  <a:lnTo>
                    <a:pt x="221" y="48"/>
                  </a:lnTo>
                  <a:lnTo>
                    <a:pt x="218" y="49"/>
                  </a:lnTo>
                  <a:lnTo>
                    <a:pt x="218" y="49"/>
                  </a:lnTo>
                  <a:lnTo>
                    <a:pt x="214" y="48"/>
                  </a:lnTo>
                  <a:lnTo>
                    <a:pt x="210" y="47"/>
                  </a:lnTo>
                  <a:lnTo>
                    <a:pt x="207" y="45"/>
                  </a:lnTo>
                  <a:lnTo>
                    <a:pt x="203" y="4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0" name="Freeform 903"/>
            <p:cNvSpPr>
              <a:spLocks noEditPoints="1"/>
            </p:cNvSpPr>
            <p:nvPr/>
          </p:nvSpPr>
          <p:spPr bwMode="auto">
            <a:xfrm>
              <a:off x="4197350" y="1404938"/>
              <a:ext cx="449263" cy="444500"/>
            </a:xfrm>
            <a:custGeom>
              <a:avLst/>
              <a:gdLst/>
              <a:ahLst/>
              <a:cxnLst>
                <a:cxn ang="0">
                  <a:pos x="735" y="833"/>
                </a:cxn>
                <a:cxn ang="0">
                  <a:pos x="616" y="832"/>
                </a:cxn>
                <a:cxn ang="0">
                  <a:pos x="603" y="831"/>
                </a:cxn>
                <a:cxn ang="0">
                  <a:pos x="588" y="829"/>
                </a:cxn>
                <a:cxn ang="0">
                  <a:pos x="575" y="811"/>
                </a:cxn>
                <a:cxn ang="0">
                  <a:pos x="562" y="767"/>
                </a:cxn>
                <a:cxn ang="0">
                  <a:pos x="559" y="714"/>
                </a:cxn>
                <a:cxn ang="0">
                  <a:pos x="551" y="661"/>
                </a:cxn>
                <a:cxn ang="0">
                  <a:pos x="522" y="582"/>
                </a:cxn>
                <a:cxn ang="0">
                  <a:pos x="482" y="510"/>
                </a:cxn>
                <a:cxn ang="0">
                  <a:pos x="432" y="444"/>
                </a:cxn>
                <a:cxn ang="0">
                  <a:pos x="375" y="389"/>
                </a:cxn>
                <a:cxn ang="0">
                  <a:pos x="339" y="363"/>
                </a:cxn>
                <a:cxn ang="0">
                  <a:pos x="270" y="330"/>
                </a:cxn>
                <a:cxn ang="0">
                  <a:pos x="134" y="299"/>
                </a:cxn>
                <a:cxn ang="0">
                  <a:pos x="93" y="296"/>
                </a:cxn>
                <a:cxn ang="0">
                  <a:pos x="50" y="287"/>
                </a:cxn>
                <a:cxn ang="0">
                  <a:pos x="35" y="271"/>
                </a:cxn>
                <a:cxn ang="0">
                  <a:pos x="27" y="263"/>
                </a:cxn>
                <a:cxn ang="0">
                  <a:pos x="14" y="223"/>
                </a:cxn>
                <a:cxn ang="0">
                  <a:pos x="0" y="99"/>
                </a:cxn>
                <a:cxn ang="0">
                  <a:pos x="11" y="14"/>
                </a:cxn>
                <a:cxn ang="0">
                  <a:pos x="19" y="3"/>
                </a:cxn>
                <a:cxn ang="0">
                  <a:pos x="34" y="1"/>
                </a:cxn>
                <a:cxn ang="0">
                  <a:pos x="50" y="11"/>
                </a:cxn>
                <a:cxn ang="0">
                  <a:pos x="151" y="17"/>
                </a:cxn>
                <a:cxn ang="0">
                  <a:pos x="325" y="50"/>
                </a:cxn>
                <a:cxn ang="0">
                  <a:pos x="471" y="111"/>
                </a:cxn>
                <a:cxn ang="0">
                  <a:pos x="593" y="201"/>
                </a:cxn>
                <a:cxn ang="0">
                  <a:pos x="667" y="284"/>
                </a:cxn>
                <a:cxn ang="0">
                  <a:pos x="739" y="398"/>
                </a:cxn>
                <a:cxn ang="0">
                  <a:pos x="792" y="526"/>
                </a:cxn>
                <a:cxn ang="0">
                  <a:pos x="825" y="672"/>
                </a:cxn>
                <a:cxn ang="0">
                  <a:pos x="837" y="799"/>
                </a:cxn>
                <a:cxn ang="0">
                  <a:pos x="847" y="815"/>
                </a:cxn>
                <a:cxn ang="0">
                  <a:pos x="843" y="833"/>
                </a:cxn>
                <a:cxn ang="0">
                  <a:pos x="831" y="838"/>
                </a:cxn>
                <a:cxn ang="0">
                  <a:pos x="45" y="65"/>
                </a:cxn>
                <a:cxn ang="0">
                  <a:pos x="46" y="157"/>
                </a:cxn>
                <a:cxn ang="0">
                  <a:pos x="61" y="237"/>
                </a:cxn>
                <a:cxn ang="0">
                  <a:pos x="76" y="249"/>
                </a:cxn>
                <a:cxn ang="0">
                  <a:pos x="92" y="257"/>
                </a:cxn>
                <a:cxn ang="0">
                  <a:pos x="174" y="267"/>
                </a:cxn>
                <a:cxn ang="0">
                  <a:pos x="232" y="274"/>
                </a:cxn>
                <a:cxn ang="0">
                  <a:pos x="298" y="295"/>
                </a:cxn>
                <a:cxn ang="0">
                  <a:pos x="376" y="335"/>
                </a:cxn>
                <a:cxn ang="0">
                  <a:pos x="406" y="360"/>
                </a:cxn>
                <a:cxn ang="0">
                  <a:pos x="498" y="465"/>
                </a:cxn>
                <a:cxn ang="0">
                  <a:pos x="565" y="574"/>
                </a:cxn>
                <a:cxn ang="0">
                  <a:pos x="578" y="611"/>
                </a:cxn>
                <a:cxn ang="0">
                  <a:pos x="588" y="680"/>
                </a:cxn>
                <a:cxn ang="0">
                  <a:pos x="601" y="759"/>
                </a:cxn>
                <a:cxn ang="0">
                  <a:pos x="625" y="791"/>
                </a:cxn>
                <a:cxn ang="0">
                  <a:pos x="781" y="793"/>
                </a:cxn>
                <a:cxn ang="0">
                  <a:pos x="791" y="740"/>
                </a:cxn>
                <a:cxn ang="0">
                  <a:pos x="768" y="594"/>
                </a:cxn>
                <a:cxn ang="0">
                  <a:pos x="728" y="467"/>
                </a:cxn>
                <a:cxn ang="0">
                  <a:pos x="671" y="358"/>
                </a:cxn>
                <a:cxn ang="0">
                  <a:pos x="616" y="287"/>
                </a:cxn>
                <a:cxn ang="0">
                  <a:pos x="506" y="187"/>
                </a:cxn>
                <a:cxn ang="0">
                  <a:pos x="379" y="115"/>
                </a:cxn>
                <a:cxn ang="0">
                  <a:pos x="231" y="71"/>
                </a:cxn>
                <a:cxn ang="0">
                  <a:pos x="58" y="53"/>
                </a:cxn>
              </a:cxnLst>
              <a:rect l="0" t="0" r="r" b="b"/>
              <a:pathLst>
                <a:path w="847" h="838">
                  <a:moveTo>
                    <a:pt x="829" y="838"/>
                  </a:moveTo>
                  <a:lnTo>
                    <a:pt x="829" y="838"/>
                  </a:lnTo>
                  <a:lnTo>
                    <a:pt x="782" y="835"/>
                  </a:lnTo>
                  <a:lnTo>
                    <a:pt x="735" y="833"/>
                  </a:lnTo>
                  <a:lnTo>
                    <a:pt x="686" y="833"/>
                  </a:lnTo>
                  <a:lnTo>
                    <a:pt x="635" y="832"/>
                  </a:lnTo>
                  <a:lnTo>
                    <a:pt x="616" y="832"/>
                  </a:lnTo>
                  <a:lnTo>
                    <a:pt x="616" y="832"/>
                  </a:lnTo>
                  <a:lnTo>
                    <a:pt x="609" y="831"/>
                  </a:lnTo>
                  <a:lnTo>
                    <a:pt x="606" y="830"/>
                  </a:lnTo>
                  <a:lnTo>
                    <a:pt x="603" y="831"/>
                  </a:lnTo>
                  <a:lnTo>
                    <a:pt x="603" y="831"/>
                  </a:lnTo>
                  <a:lnTo>
                    <a:pt x="599" y="831"/>
                  </a:lnTo>
                  <a:lnTo>
                    <a:pt x="599" y="831"/>
                  </a:lnTo>
                  <a:lnTo>
                    <a:pt x="593" y="831"/>
                  </a:lnTo>
                  <a:lnTo>
                    <a:pt x="588" y="829"/>
                  </a:lnTo>
                  <a:lnTo>
                    <a:pt x="584" y="826"/>
                  </a:lnTo>
                  <a:lnTo>
                    <a:pt x="581" y="822"/>
                  </a:lnTo>
                  <a:lnTo>
                    <a:pt x="581" y="822"/>
                  </a:lnTo>
                  <a:lnTo>
                    <a:pt x="575" y="811"/>
                  </a:lnTo>
                  <a:lnTo>
                    <a:pt x="571" y="800"/>
                  </a:lnTo>
                  <a:lnTo>
                    <a:pt x="567" y="789"/>
                  </a:lnTo>
                  <a:lnTo>
                    <a:pt x="564" y="779"/>
                  </a:lnTo>
                  <a:lnTo>
                    <a:pt x="562" y="767"/>
                  </a:lnTo>
                  <a:lnTo>
                    <a:pt x="561" y="756"/>
                  </a:lnTo>
                  <a:lnTo>
                    <a:pt x="560" y="732"/>
                  </a:lnTo>
                  <a:lnTo>
                    <a:pt x="560" y="732"/>
                  </a:lnTo>
                  <a:lnTo>
                    <a:pt x="559" y="714"/>
                  </a:lnTo>
                  <a:lnTo>
                    <a:pt x="558" y="697"/>
                  </a:lnTo>
                  <a:lnTo>
                    <a:pt x="555" y="679"/>
                  </a:lnTo>
                  <a:lnTo>
                    <a:pt x="551" y="661"/>
                  </a:lnTo>
                  <a:lnTo>
                    <a:pt x="551" y="661"/>
                  </a:lnTo>
                  <a:lnTo>
                    <a:pt x="545" y="641"/>
                  </a:lnTo>
                  <a:lnTo>
                    <a:pt x="538" y="622"/>
                  </a:lnTo>
                  <a:lnTo>
                    <a:pt x="530" y="602"/>
                  </a:lnTo>
                  <a:lnTo>
                    <a:pt x="522" y="582"/>
                  </a:lnTo>
                  <a:lnTo>
                    <a:pt x="513" y="564"/>
                  </a:lnTo>
                  <a:lnTo>
                    <a:pt x="504" y="545"/>
                  </a:lnTo>
                  <a:lnTo>
                    <a:pt x="493" y="528"/>
                  </a:lnTo>
                  <a:lnTo>
                    <a:pt x="482" y="510"/>
                  </a:lnTo>
                  <a:lnTo>
                    <a:pt x="470" y="492"/>
                  </a:lnTo>
                  <a:lnTo>
                    <a:pt x="458" y="476"/>
                  </a:lnTo>
                  <a:lnTo>
                    <a:pt x="446" y="459"/>
                  </a:lnTo>
                  <a:lnTo>
                    <a:pt x="432" y="444"/>
                  </a:lnTo>
                  <a:lnTo>
                    <a:pt x="419" y="429"/>
                  </a:lnTo>
                  <a:lnTo>
                    <a:pt x="404" y="415"/>
                  </a:lnTo>
                  <a:lnTo>
                    <a:pt x="390" y="403"/>
                  </a:lnTo>
                  <a:lnTo>
                    <a:pt x="375" y="389"/>
                  </a:lnTo>
                  <a:lnTo>
                    <a:pt x="375" y="389"/>
                  </a:lnTo>
                  <a:lnTo>
                    <a:pt x="364" y="380"/>
                  </a:lnTo>
                  <a:lnTo>
                    <a:pt x="352" y="372"/>
                  </a:lnTo>
                  <a:lnTo>
                    <a:pt x="339" y="363"/>
                  </a:lnTo>
                  <a:lnTo>
                    <a:pt x="326" y="356"/>
                  </a:lnTo>
                  <a:lnTo>
                    <a:pt x="313" y="349"/>
                  </a:lnTo>
                  <a:lnTo>
                    <a:pt x="299" y="342"/>
                  </a:lnTo>
                  <a:lnTo>
                    <a:pt x="270" y="330"/>
                  </a:lnTo>
                  <a:lnTo>
                    <a:pt x="239" y="320"/>
                  </a:lnTo>
                  <a:lnTo>
                    <a:pt x="206" y="312"/>
                  </a:lnTo>
                  <a:lnTo>
                    <a:pt x="171" y="304"/>
                  </a:lnTo>
                  <a:lnTo>
                    <a:pt x="134" y="299"/>
                  </a:lnTo>
                  <a:lnTo>
                    <a:pt x="134" y="299"/>
                  </a:lnTo>
                  <a:lnTo>
                    <a:pt x="112" y="297"/>
                  </a:lnTo>
                  <a:lnTo>
                    <a:pt x="112" y="297"/>
                  </a:lnTo>
                  <a:lnTo>
                    <a:pt x="93" y="296"/>
                  </a:lnTo>
                  <a:lnTo>
                    <a:pt x="75" y="294"/>
                  </a:lnTo>
                  <a:lnTo>
                    <a:pt x="66" y="292"/>
                  </a:lnTo>
                  <a:lnTo>
                    <a:pt x="57" y="290"/>
                  </a:lnTo>
                  <a:lnTo>
                    <a:pt x="50" y="287"/>
                  </a:lnTo>
                  <a:lnTo>
                    <a:pt x="43" y="283"/>
                  </a:lnTo>
                  <a:lnTo>
                    <a:pt x="43" y="283"/>
                  </a:lnTo>
                  <a:lnTo>
                    <a:pt x="38" y="278"/>
                  </a:lnTo>
                  <a:lnTo>
                    <a:pt x="35" y="271"/>
                  </a:lnTo>
                  <a:lnTo>
                    <a:pt x="33" y="268"/>
                  </a:lnTo>
                  <a:lnTo>
                    <a:pt x="29" y="266"/>
                  </a:lnTo>
                  <a:lnTo>
                    <a:pt x="29" y="266"/>
                  </a:lnTo>
                  <a:lnTo>
                    <a:pt x="27" y="263"/>
                  </a:lnTo>
                  <a:lnTo>
                    <a:pt x="25" y="261"/>
                  </a:lnTo>
                  <a:lnTo>
                    <a:pt x="22" y="255"/>
                  </a:lnTo>
                  <a:lnTo>
                    <a:pt x="22" y="255"/>
                  </a:lnTo>
                  <a:lnTo>
                    <a:pt x="14" y="223"/>
                  </a:lnTo>
                  <a:lnTo>
                    <a:pt x="8" y="191"/>
                  </a:lnTo>
                  <a:lnTo>
                    <a:pt x="4" y="160"/>
                  </a:lnTo>
                  <a:lnTo>
                    <a:pt x="2" y="129"/>
                  </a:lnTo>
                  <a:lnTo>
                    <a:pt x="0" y="99"/>
                  </a:lnTo>
                  <a:lnTo>
                    <a:pt x="3" y="70"/>
                  </a:lnTo>
                  <a:lnTo>
                    <a:pt x="6" y="4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3" y="10"/>
                  </a:lnTo>
                  <a:lnTo>
                    <a:pt x="14" y="7"/>
                  </a:lnTo>
                  <a:lnTo>
                    <a:pt x="16" y="5"/>
                  </a:lnTo>
                  <a:lnTo>
                    <a:pt x="19" y="3"/>
                  </a:lnTo>
                  <a:lnTo>
                    <a:pt x="23" y="1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34" y="1"/>
                  </a:lnTo>
                  <a:lnTo>
                    <a:pt x="39" y="2"/>
                  </a:lnTo>
                  <a:lnTo>
                    <a:pt x="43" y="5"/>
                  </a:lnTo>
                  <a:lnTo>
                    <a:pt x="47" y="8"/>
                  </a:lnTo>
                  <a:lnTo>
                    <a:pt x="50" y="11"/>
                  </a:lnTo>
                  <a:lnTo>
                    <a:pt x="55" y="11"/>
                  </a:lnTo>
                  <a:lnTo>
                    <a:pt x="55" y="11"/>
                  </a:lnTo>
                  <a:lnTo>
                    <a:pt x="105" y="13"/>
                  </a:lnTo>
                  <a:lnTo>
                    <a:pt x="151" y="17"/>
                  </a:lnTo>
                  <a:lnTo>
                    <a:pt x="198" y="23"/>
                  </a:lnTo>
                  <a:lnTo>
                    <a:pt x="241" y="31"/>
                  </a:lnTo>
                  <a:lnTo>
                    <a:pt x="284" y="40"/>
                  </a:lnTo>
                  <a:lnTo>
                    <a:pt x="325" y="50"/>
                  </a:lnTo>
                  <a:lnTo>
                    <a:pt x="364" y="63"/>
                  </a:lnTo>
                  <a:lnTo>
                    <a:pt x="401" y="77"/>
                  </a:lnTo>
                  <a:lnTo>
                    <a:pt x="437" y="94"/>
                  </a:lnTo>
                  <a:lnTo>
                    <a:pt x="471" y="111"/>
                  </a:lnTo>
                  <a:lnTo>
                    <a:pt x="504" y="131"/>
                  </a:lnTo>
                  <a:lnTo>
                    <a:pt x="536" y="153"/>
                  </a:lnTo>
                  <a:lnTo>
                    <a:pt x="564" y="175"/>
                  </a:lnTo>
                  <a:lnTo>
                    <a:pt x="593" y="201"/>
                  </a:lnTo>
                  <a:lnTo>
                    <a:pt x="620" y="228"/>
                  </a:lnTo>
                  <a:lnTo>
                    <a:pt x="645" y="256"/>
                  </a:lnTo>
                  <a:lnTo>
                    <a:pt x="645" y="256"/>
                  </a:lnTo>
                  <a:lnTo>
                    <a:pt x="667" y="284"/>
                  </a:lnTo>
                  <a:lnTo>
                    <a:pt x="686" y="312"/>
                  </a:lnTo>
                  <a:lnTo>
                    <a:pt x="706" y="340"/>
                  </a:lnTo>
                  <a:lnTo>
                    <a:pt x="724" y="368"/>
                  </a:lnTo>
                  <a:lnTo>
                    <a:pt x="739" y="398"/>
                  </a:lnTo>
                  <a:lnTo>
                    <a:pt x="755" y="429"/>
                  </a:lnTo>
                  <a:lnTo>
                    <a:pt x="768" y="460"/>
                  </a:lnTo>
                  <a:lnTo>
                    <a:pt x="780" y="493"/>
                  </a:lnTo>
                  <a:lnTo>
                    <a:pt x="792" y="526"/>
                  </a:lnTo>
                  <a:lnTo>
                    <a:pt x="801" y="562"/>
                  </a:lnTo>
                  <a:lnTo>
                    <a:pt x="810" y="597"/>
                  </a:lnTo>
                  <a:lnTo>
                    <a:pt x="818" y="634"/>
                  </a:lnTo>
                  <a:lnTo>
                    <a:pt x="825" y="672"/>
                  </a:lnTo>
                  <a:lnTo>
                    <a:pt x="830" y="711"/>
                  </a:lnTo>
                  <a:lnTo>
                    <a:pt x="834" y="752"/>
                  </a:lnTo>
                  <a:lnTo>
                    <a:pt x="837" y="794"/>
                  </a:lnTo>
                  <a:lnTo>
                    <a:pt x="837" y="799"/>
                  </a:lnTo>
                  <a:lnTo>
                    <a:pt x="840" y="802"/>
                  </a:lnTo>
                  <a:lnTo>
                    <a:pt x="840" y="802"/>
                  </a:lnTo>
                  <a:lnTo>
                    <a:pt x="844" y="808"/>
                  </a:lnTo>
                  <a:lnTo>
                    <a:pt x="847" y="815"/>
                  </a:lnTo>
                  <a:lnTo>
                    <a:pt x="847" y="822"/>
                  </a:lnTo>
                  <a:lnTo>
                    <a:pt x="846" y="829"/>
                  </a:lnTo>
                  <a:lnTo>
                    <a:pt x="846" y="829"/>
                  </a:lnTo>
                  <a:lnTo>
                    <a:pt x="843" y="833"/>
                  </a:lnTo>
                  <a:lnTo>
                    <a:pt x="840" y="836"/>
                  </a:lnTo>
                  <a:lnTo>
                    <a:pt x="836" y="837"/>
                  </a:lnTo>
                  <a:lnTo>
                    <a:pt x="831" y="838"/>
                  </a:lnTo>
                  <a:lnTo>
                    <a:pt x="831" y="838"/>
                  </a:lnTo>
                  <a:lnTo>
                    <a:pt x="829" y="838"/>
                  </a:lnTo>
                  <a:lnTo>
                    <a:pt x="829" y="838"/>
                  </a:lnTo>
                  <a:close/>
                  <a:moveTo>
                    <a:pt x="45" y="65"/>
                  </a:moveTo>
                  <a:lnTo>
                    <a:pt x="45" y="65"/>
                  </a:lnTo>
                  <a:lnTo>
                    <a:pt x="44" y="89"/>
                  </a:lnTo>
                  <a:lnTo>
                    <a:pt x="43" y="112"/>
                  </a:lnTo>
                  <a:lnTo>
                    <a:pt x="44" y="135"/>
                  </a:lnTo>
                  <a:lnTo>
                    <a:pt x="46" y="157"/>
                  </a:lnTo>
                  <a:lnTo>
                    <a:pt x="49" y="177"/>
                  </a:lnTo>
                  <a:lnTo>
                    <a:pt x="52" y="197"/>
                  </a:lnTo>
                  <a:lnTo>
                    <a:pt x="59" y="232"/>
                  </a:lnTo>
                  <a:lnTo>
                    <a:pt x="61" y="237"/>
                  </a:lnTo>
                  <a:lnTo>
                    <a:pt x="67" y="239"/>
                  </a:lnTo>
                  <a:lnTo>
                    <a:pt x="67" y="239"/>
                  </a:lnTo>
                  <a:lnTo>
                    <a:pt x="72" y="243"/>
                  </a:lnTo>
                  <a:lnTo>
                    <a:pt x="76" y="249"/>
                  </a:lnTo>
                  <a:lnTo>
                    <a:pt x="78" y="253"/>
                  </a:lnTo>
                  <a:lnTo>
                    <a:pt x="82" y="254"/>
                  </a:lnTo>
                  <a:lnTo>
                    <a:pt x="82" y="254"/>
                  </a:lnTo>
                  <a:lnTo>
                    <a:pt x="92" y="257"/>
                  </a:lnTo>
                  <a:lnTo>
                    <a:pt x="103" y="259"/>
                  </a:lnTo>
                  <a:lnTo>
                    <a:pt x="125" y="263"/>
                  </a:lnTo>
                  <a:lnTo>
                    <a:pt x="149" y="265"/>
                  </a:lnTo>
                  <a:lnTo>
                    <a:pt x="174" y="267"/>
                  </a:lnTo>
                  <a:lnTo>
                    <a:pt x="174" y="267"/>
                  </a:lnTo>
                  <a:lnTo>
                    <a:pt x="207" y="270"/>
                  </a:lnTo>
                  <a:lnTo>
                    <a:pt x="220" y="272"/>
                  </a:lnTo>
                  <a:lnTo>
                    <a:pt x="232" y="274"/>
                  </a:lnTo>
                  <a:lnTo>
                    <a:pt x="232" y="274"/>
                  </a:lnTo>
                  <a:lnTo>
                    <a:pt x="254" y="281"/>
                  </a:lnTo>
                  <a:lnTo>
                    <a:pt x="275" y="287"/>
                  </a:lnTo>
                  <a:lnTo>
                    <a:pt x="298" y="295"/>
                  </a:lnTo>
                  <a:lnTo>
                    <a:pt x="321" y="304"/>
                  </a:lnTo>
                  <a:lnTo>
                    <a:pt x="343" y="316"/>
                  </a:lnTo>
                  <a:lnTo>
                    <a:pt x="366" y="328"/>
                  </a:lnTo>
                  <a:lnTo>
                    <a:pt x="376" y="335"/>
                  </a:lnTo>
                  <a:lnTo>
                    <a:pt x="387" y="344"/>
                  </a:lnTo>
                  <a:lnTo>
                    <a:pt x="397" y="352"/>
                  </a:lnTo>
                  <a:lnTo>
                    <a:pt x="406" y="360"/>
                  </a:lnTo>
                  <a:lnTo>
                    <a:pt x="406" y="360"/>
                  </a:lnTo>
                  <a:lnTo>
                    <a:pt x="432" y="386"/>
                  </a:lnTo>
                  <a:lnTo>
                    <a:pt x="456" y="413"/>
                  </a:lnTo>
                  <a:lnTo>
                    <a:pt x="478" y="439"/>
                  </a:lnTo>
                  <a:lnTo>
                    <a:pt x="498" y="465"/>
                  </a:lnTo>
                  <a:lnTo>
                    <a:pt x="517" y="491"/>
                  </a:lnTo>
                  <a:lnTo>
                    <a:pt x="535" y="518"/>
                  </a:lnTo>
                  <a:lnTo>
                    <a:pt x="550" y="545"/>
                  </a:lnTo>
                  <a:lnTo>
                    <a:pt x="565" y="574"/>
                  </a:lnTo>
                  <a:lnTo>
                    <a:pt x="565" y="574"/>
                  </a:lnTo>
                  <a:lnTo>
                    <a:pt x="571" y="585"/>
                  </a:lnTo>
                  <a:lnTo>
                    <a:pt x="575" y="598"/>
                  </a:lnTo>
                  <a:lnTo>
                    <a:pt x="578" y="611"/>
                  </a:lnTo>
                  <a:lnTo>
                    <a:pt x="581" y="625"/>
                  </a:lnTo>
                  <a:lnTo>
                    <a:pt x="585" y="653"/>
                  </a:lnTo>
                  <a:lnTo>
                    <a:pt x="588" y="680"/>
                  </a:lnTo>
                  <a:lnTo>
                    <a:pt x="588" y="680"/>
                  </a:lnTo>
                  <a:lnTo>
                    <a:pt x="591" y="707"/>
                  </a:lnTo>
                  <a:lnTo>
                    <a:pt x="594" y="734"/>
                  </a:lnTo>
                  <a:lnTo>
                    <a:pt x="598" y="747"/>
                  </a:lnTo>
                  <a:lnTo>
                    <a:pt x="601" y="759"/>
                  </a:lnTo>
                  <a:lnTo>
                    <a:pt x="604" y="771"/>
                  </a:lnTo>
                  <a:lnTo>
                    <a:pt x="609" y="783"/>
                  </a:lnTo>
                  <a:lnTo>
                    <a:pt x="612" y="791"/>
                  </a:lnTo>
                  <a:lnTo>
                    <a:pt x="625" y="791"/>
                  </a:lnTo>
                  <a:lnTo>
                    <a:pt x="625" y="791"/>
                  </a:lnTo>
                  <a:lnTo>
                    <a:pt x="704" y="791"/>
                  </a:lnTo>
                  <a:lnTo>
                    <a:pt x="742" y="792"/>
                  </a:lnTo>
                  <a:lnTo>
                    <a:pt x="781" y="793"/>
                  </a:lnTo>
                  <a:lnTo>
                    <a:pt x="795" y="794"/>
                  </a:lnTo>
                  <a:lnTo>
                    <a:pt x="794" y="780"/>
                  </a:lnTo>
                  <a:lnTo>
                    <a:pt x="794" y="780"/>
                  </a:lnTo>
                  <a:lnTo>
                    <a:pt x="791" y="740"/>
                  </a:lnTo>
                  <a:lnTo>
                    <a:pt x="787" y="701"/>
                  </a:lnTo>
                  <a:lnTo>
                    <a:pt x="781" y="664"/>
                  </a:lnTo>
                  <a:lnTo>
                    <a:pt x="775" y="628"/>
                  </a:lnTo>
                  <a:lnTo>
                    <a:pt x="768" y="594"/>
                  </a:lnTo>
                  <a:lnTo>
                    <a:pt x="760" y="560"/>
                  </a:lnTo>
                  <a:lnTo>
                    <a:pt x="750" y="528"/>
                  </a:lnTo>
                  <a:lnTo>
                    <a:pt x="739" y="497"/>
                  </a:lnTo>
                  <a:lnTo>
                    <a:pt x="728" y="467"/>
                  </a:lnTo>
                  <a:lnTo>
                    <a:pt x="715" y="439"/>
                  </a:lnTo>
                  <a:lnTo>
                    <a:pt x="702" y="411"/>
                  </a:lnTo>
                  <a:lnTo>
                    <a:pt x="686" y="384"/>
                  </a:lnTo>
                  <a:lnTo>
                    <a:pt x="671" y="358"/>
                  </a:lnTo>
                  <a:lnTo>
                    <a:pt x="654" y="333"/>
                  </a:lnTo>
                  <a:lnTo>
                    <a:pt x="636" y="310"/>
                  </a:lnTo>
                  <a:lnTo>
                    <a:pt x="616" y="287"/>
                  </a:lnTo>
                  <a:lnTo>
                    <a:pt x="616" y="287"/>
                  </a:lnTo>
                  <a:lnTo>
                    <a:pt x="590" y="259"/>
                  </a:lnTo>
                  <a:lnTo>
                    <a:pt x="562" y="233"/>
                  </a:lnTo>
                  <a:lnTo>
                    <a:pt x="535" y="209"/>
                  </a:lnTo>
                  <a:lnTo>
                    <a:pt x="506" y="187"/>
                  </a:lnTo>
                  <a:lnTo>
                    <a:pt x="476" y="166"/>
                  </a:lnTo>
                  <a:lnTo>
                    <a:pt x="445" y="147"/>
                  </a:lnTo>
                  <a:lnTo>
                    <a:pt x="412" y="131"/>
                  </a:lnTo>
                  <a:lnTo>
                    <a:pt x="379" y="115"/>
                  </a:lnTo>
                  <a:lnTo>
                    <a:pt x="343" y="102"/>
                  </a:lnTo>
                  <a:lnTo>
                    <a:pt x="307" y="90"/>
                  </a:lnTo>
                  <a:lnTo>
                    <a:pt x="270" y="80"/>
                  </a:lnTo>
                  <a:lnTo>
                    <a:pt x="231" y="71"/>
                  </a:lnTo>
                  <a:lnTo>
                    <a:pt x="190" y="65"/>
                  </a:lnTo>
                  <a:lnTo>
                    <a:pt x="147" y="60"/>
                  </a:lnTo>
                  <a:lnTo>
                    <a:pt x="104" y="55"/>
                  </a:lnTo>
                  <a:lnTo>
                    <a:pt x="58" y="53"/>
                  </a:lnTo>
                  <a:lnTo>
                    <a:pt x="47" y="53"/>
                  </a:lnTo>
                  <a:lnTo>
                    <a:pt x="45" y="6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1" name="Freeform 904"/>
            <p:cNvSpPr>
              <a:spLocks noEditPoints="1"/>
            </p:cNvSpPr>
            <p:nvPr/>
          </p:nvSpPr>
          <p:spPr bwMode="auto">
            <a:xfrm>
              <a:off x="4214813" y="1193800"/>
              <a:ext cx="649288" cy="658813"/>
            </a:xfrm>
            <a:custGeom>
              <a:avLst/>
              <a:gdLst/>
              <a:ahLst/>
              <a:cxnLst>
                <a:cxn ang="0">
                  <a:pos x="980" y="1233"/>
                </a:cxn>
                <a:cxn ang="0">
                  <a:pos x="957" y="1244"/>
                </a:cxn>
                <a:cxn ang="0">
                  <a:pos x="943" y="1233"/>
                </a:cxn>
                <a:cxn ang="0">
                  <a:pos x="933" y="1152"/>
                </a:cxn>
                <a:cxn ang="0">
                  <a:pos x="929" y="1000"/>
                </a:cxn>
                <a:cxn ang="0">
                  <a:pos x="911" y="872"/>
                </a:cxn>
                <a:cxn ang="0">
                  <a:pos x="879" y="776"/>
                </a:cxn>
                <a:cxn ang="0">
                  <a:pos x="828" y="668"/>
                </a:cxn>
                <a:cxn ang="0">
                  <a:pos x="764" y="576"/>
                </a:cxn>
                <a:cxn ang="0">
                  <a:pos x="699" y="508"/>
                </a:cxn>
                <a:cxn ang="0">
                  <a:pos x="604" y="435"/>
                </a:cxn>
                <a:cxn ang="0">
                  <a:pos x="504" y="380"/>
                </a:cxn>
                <a:cxn ang="0">
                  <a:pos x="287" y="307"/>
                </a:cxn>
                <a:cxn ang="0">
                  <a:pos x="25" y="257"/>
                </a:cxn>
                <a:cxn ang="0">
                  <a:pos x="14" y="251"/>
                </a:cxn>
                <a:cxn ang="0">
                  <a:pos x="13" y="231"/>
                </a:cxn>
                <a:cxn ang="0">
                  <a:pos x="5" y="215"/>
                </a:cxn>
                <a:cxn ang="0">
                  <a:pos x="1" y="69"/>
                </a:cxn>
                <a:cxn ang="0">
                  <a:pos x="3" y="8"/>
                </a:cxn>
                <a:cxn ang="0">
                  <a:pos x="16" y="0"/>
                </a:cxn>
                <a:cxn ang="0">
                  <a:pos x="33" y="2"/>
                </a:cxn>
                <a:cxn ang="0">
                  <a:pos x="79" y="13"/>
                </a:cxn>
                <a:cxn ang="0">
                  <a:pos x="281" y="38"/>
                </a:cxn>
                <a:cxn ang="0">
                  <a:pos x="459" y="74"/>
                </a:cxn>
                <a:cxn ang="0">
                  <a:pos x="545" y="107"/>
                </a:cxn>
                <a:cxn ang="0">
                  <a:pos x="768" y="239"/>
                </a:cxn>
                <a:cxn ang="0">
                  <a:pos x="867" y="321"/>
                </a:cxn>
                <a:cxn ang="0">
                  <a:pos x="942" y="400"/>
                </a:cxn>
                <a:cxn ang="0">
                  <a:pos x="1027" y="510"/>
                </a:cxn>
                <a:cxn ang="0">
                  <a:pos x="1093" y="622"/>
                </a:cxn>
                <a:cxn ang="0">
                  <a:pos x="1131" y="712"/>
                </a:cxn>
                <a:cxn ang="0">
                  <a:pos x="1178" y="904"/>
                </a:cxn>
                <a:cxn ang="0">
                  <a:pos x="1215" y="1189"/>
                </a:cxn>
                <a:cxn ang="0">
                  <a:pos x="1227" y="1208"/>
                </a:cxn>
                <a:cxn ang="0">
                  <a:pos x="1219" y="1230"/>
                </a:cxn>
                <a:cxn ang="0">
                  <a:pos x="1208" y="1232"/>
                </a:cxn>
                <a:cxn ang="0">
                  <a:pos x="1106" y="1233"/>
                </a:cxn>
                <a:cxn ang="0">
                  <a:pos x="997" y="1244"/>
                </a:cxn>
                <a:cxn ang="0">
                  <a:pos x="45" y="117"/>
                </a:cxn>
                <a:cxn ang="0">
                  <a:pos x="66" y="221"/>
                </a:cxn>
                <a:cxn ang="0">
                  <a:pos x="362" y="283"/>
                </a:cxn>
                <a:cxn ang="0">
                  <a:pos x="548" y="352"/>
                </a:cxn>
                <a:cxn ang="0">
                  <a:pos x="654" y="414"/>
                </a:cxn>
                <a:cxn ang="0">
                  <a:pos x="750" y="498"/>
                </a:cxn>
                <a:cxn ang="0">
                  <a:pos x="839" y="609"/>
                </a:cxn>
                <a:cxn ang="0">
                  <a:pos x="931" y="792"/>
                </a:cxn>
                <a:cxn ang="0">
                  <a:pos x="958" y="912"/>
                </a:cxn>
                <a:cxn ang="0">
                  <a:pos x="968" y="1048"/>
                </a:cxn>
                <a:cxn ang="0">
                  <a:pos x="995" y="1203"/>
                </a:cxn>
                <a:cxn ang="0">
                  <a:pos x="1048" y="1197"/>
                </a:cxn>
                <a:cxn ang="0">
                  <a:pos x="1172" y="1175"/>
                </a:cxn>
                <a:cxn ang="0">
                  <a:pos x="1146" y="947"/>
                </a:cxn>
                <a:cxn ang="0">
                  <a:pos x="1106" y="764"/>
                </a:cxn>
                <a:cxn ang="0">
                  <a:pos x="1065" y="665"/>
                </a:cxn>
                <a:cxn ang="0">
                  <a:pos x="993" y="536"/>
                </a:cxn>
                <a:cxn ang="0">
                  <a:pos x="905" y="420"/>
                </a:cxn>
                <a:cxn ang="0">
                  <a:pos x="825" y="340"/>
                </a:cxn>
                <a:cxn ang="0">
                  <a:pos x="671" y="222"/>
                </a:cxn>
                <a:cxn ang="0">
                  <a:pos x="536" y="148"/>
                </a:cxn>
                <a:cxn ang="0">
                  <a:pos x="419" y="106"/>
                </a:cxn>
                <a:cxn ang="0">
                  <a:pos x="181" y="68"/>
                </a:cxn>
                <a:cxn ang="0">
                  <a:pos x="43" y="65"/>
                </a:cxn>
              </a:cxnLst>
              <a:rect l="0" t="0" r="r" b="b"/>
              <a:pathLst>
                <a:path w="1227" h="1244">
                  <a:moveTo>
                    <a:pt x="997" y="1244"/>
                  </a:moveTo>
                  <a:lnTo>
                    <a:pt x="997" y="1244"/>
                  </a:lnTo>
                  <a:lnTo>
                    <a:pt x="992" y="1243"/>
                  </a:lnTo>
                  <a:lnTo>
                    <a:pt x="987" y="1241"/>
                  </a:lnTo>
                  <a:lnTo>
                    <a:pt x="980" y="1233"/>
                  </a:lnTo>
                  <a:lnTo>
                    <a:pt x="971" y="1239"/>
                  </a:lnTo>
                  <a:lnTo>
                    <a:pt x="971" y="1239"/>
                  </a:lnTo>
                  <a:lnTo>
                    <a:pt x="965" y="1243"/>
                  </a:lnTo>
                  <a:lnTo>
                    <a:pt x="957" y="1244"/>
                  </a:lnTo>
                  <a:lnTo>
                    <a:pt x="957" y="1244"/>
                  </a:lnTo>
                  <a:lnTo>
                    <a:pt x="953" y="1243"/>
                  </a:lnTo>
                  <a:lnTo>
                    <a:pt x="948" y="1241"/>
                  </a:lnTo>
                  <a:lnTo>
                    <a:pt x="946" y="1239"/>
                  </a:lnTo>
                  <a:lnTo>
                    <a:pt x="945" y="1236"/>
                  </a:lnTo>
                  <a:lnTo>
                    <a:pt x="943" y="1233"/>
                  </a:lnTo>
                  <a:lnTo>
                    <a:pt x="942" y="1229"/>
                  </a:lnTo>
                  <a:lnTo>
                    <a:pt x="942" y="1229"/>
                  </a:lnTo>
                  <a:lnTo>
                    <a:pt x="939" y="1211"/>
                  </a:lnTo>
                  <a:lnTo>
                    <a:pt x="936" y="1191"/>
                  </a:lnTo>
                  <a:lnTo>
                    <a:pt x="933" y="1152"/>
                  </a:lnTo>
                  <a:lnTo>
                    <a:pt x="932" y="1113"/>
                  </a:lnTo>
                  <a:lnTo>
                    <a:pt x="931" y="1075"/>
                  </a:lnTo>
                  <a:lnTo>
                    <a:pt x="931" y="1075"/>
                  </a:lnTo>
                  <a:lnTo>
                    <a:pt x="930" y="1025"/>
                  </a:lnTo>
                  <a:lnTo>
                    <a:pt x="929" y="1000"/>
                  </a:lnTo>
                  <a:lnTo>
                    <a:pt x="927" y="974"/>
                  </a:lnTo>
                  <a:lnTo>
                    <a:pt x="925" y="948"/>
                  </a:lnTo>
                  <a:lnTo>
                    <a:pt x="921" y="923"/>
                  </a:lnTo>
                  <a:lnTo>
                    <a:pt x="917" y="898"/>
                  </a:lnTo>
                  <a:lnTo>
                    <a:pt x="911" y="872"/>
                  </a:lnTo>
                  <a:lnTo>
                    <a:pt x="911" y="872"/>
                  </a:lnTo>
                  <a:lnTo>
                    <a:pt x="903" y="847"/>
                  </a:lnTo>
                  <a:lnTo>
                    <a:pt x="896" y="822"/>
                  </a:lnTo>
                  <a:lnTo>
                    <a:pt x="888" y="798"/>
                  </a:lnTo>
                  <a:lnTo>
                    <a:pt x="879" y="776"/>
                  </a:lnTo>
                  <a:lnTo>
                    <a:pt x="870" y="753"/>
                  </a:lnTo>
                  <a:lnTo>
                    <a:pt x="860" y="730"/>
                  </a:lnTo>
                  <a:lnTo>
                    <a:pt x="850" y="710"/>
                  </a:lnTo>
                  <a:lnTo>
                    <a:pt x="839" y="688"/>
                  </a:lnTo>
                  <a:lnTo>
                    <a:pt x="828" y="668"/>
                  </a:lnTo>
                  <a:lnTo>
                    <a:pt x="817" y="649"/>
                  </a:lnTo>
                  <a:lnTo>
                    <a:pt x="804" y="629"/>
                  </a:lnTo>
                  <a:lnTo>
                    <a:pt x="791" y="610"/>
                  </a:lnTo>
                  <a:lnTo>
                    <a:pt x="777" y="593"/>
                  </a:lnTo>
                  <a:lnTo>
                    <a:pt x="764" y="576"/>
                  </a:lnTo>
                  <a:lnTo>
                    <a:pt x="749" y="559"/>
                  </a:lnTo>
                  <a:lnTo>
                    <a:pt x="735" y="543"/>
                  </a:lnTo>
                  <a:lnTo>
                    <a:pt x="735" y="543"/>
                  </a:lnTo>
                  <a:lnTo>
                    <a:pt x="717" y="526"/>
                  </a:lnTo>
                  <a:lnTo>
                    <a:pt x="699" y="508"/>
                  </a:lnTo>
                  <a:lnTo>
                    <a:pt x="680" y="493"/>
                  </a:lnTo>
                  <a:lnTo>
                    <a:pt x="662" y="477"/>
                  </a:lnTo>
                  <a:lnTo>
                    <a:pt x="643" y="462"/>
                  </a:lnTo>
                  <a:lnTo>
                    <a:pt x="623" y="448"/>
                  </a:lnTo>
                  <a:lnTo>
                    <a:pt x="604" y="435"/>
                  </a:lnTo>
                  <a:lnTo>
                    <a:pt x="584" y="422"/>
                  </a:lnTo>
                  <a:lnTo>
                    <a:pt x="565" y="411"/>
                  </a:lnTo>
                  <a:lnTo>
                    <a:pt x="544" y="400"/>
                  </a:lnTo>
                  <a:lnTo>
                    <a:pt x="523" y="389"/>
                  </a:lnTo>
                  <a:lnTo>
                    <a:pt x="504" y="380"/>
                  </a:lnTo>
                  <a:lnTo>
                    <a:pt x="461" y="361"/>
                  </a:lnTo>
                  <a:lnTo>
                    <a:pt x="419" y="346"/>
                  </a:lnTo>
                  <a:lnTo>
                    <a:pt x="375" y="332"/>
                  </a:lnTo>
                  <a:lnTo>
                    <a:pt x="331" y="318"/>
                  </a:lnTo>
                  <a:lnTo>
                    <a:pt x="287" y="307"/>
                  </a:lnTo>
                  <a:lnTo>
                    <a:pt x="241" y="296"/>
                  </a:lnTo>
                  <a:lnTo>
                    <a:pt x="195" y="287"/>
                  </a:lnTo>
                  <a:lnTo>
                    <a:pt x="149" y="279"/>
                  </a:lnTo>
                  <a:lnTo>
                    <a:pt x="55" y="262"/>
                  </a:lnTo>
                  <a:lnTo>
                    <a:pt x="25" y="257"/>
                  </a:lnTo>
                  <a:lnTo>
                    <a:pt x="25" y="257"/>
                  </a:lnTo>
                  <a:lnTo>
                    <a:pt x="18" y="254"/>
                  </a:lnTo>
                  <a:lnTo>
                    <a:pt x="16" y="253"/>
                  </a:lnTo>
                  <a:lnTo>
                    <a:pt x="14" y="251"/>
                  </a:lnTo>
                  <a:lnTo>
                    <a:pt x="14" y="251"/>
                  </a:lnTo>
                  <a:lnTo>
                    <a:pt x="12" y="248"/>
                  </a:lnTo>
                  <a:lnTo>
                    <a:pt x="11" y="245"/>
                  </a:lnTo>
                  <a:lnTo>
                    <a:pt x="11" y="241"/>
                  </a:lnTo>
                  <a:lnTo>
                    <a:pt x="12" y="236"/>
                  </a:lnTo>
                  <a:lnTo>
                    <a:pt x="13" y="231"/>
                  </a:lnTo>
                  <a:lnTo>
                    <a:pt x="9" y="227"/>
                  </a:lnTo>
                  <a:lnTo>
                    <a:pt x="9" y="227"/>
                  </a:lnTo>
                  <a:lnTo>
                    <a:pt x="6" y="221"/>
                  </a:lnTo>
                  <a:lnTo>
                    <a:pt x="5" y="215"/>
                  </a:lnTo>
                  <a:lnTo>
                    <a:pt x="5" y="215"/>
                  </a:lnTo>
                  <a:lnTo>
                    <a:pt x="4" y="165"/>
                  </a:lnTo>
                  <a:lnTo>
                    <a:pt x="3" y="117"/>
                  </a:lnTo>
                  <a:lnTo>
                    <a:pt x="3" y="116"/>
                  </a:lnTo>
                  <a:lnTo>
                    <a:pt x="3" y="116"/>
                  </a:lnTo>
                  <a:lnTo>
                    <a:pt x="1" y="69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15"/>
                  </a:lnTo>
                  <a:lnTo>
                    <a:pt x="1" y="11"/>
                  </a:lnTo>
                  <a:lnTo>
                    <a:pt x="3" y="8"/>
                  </a:lnTo>
                  <a:lnTo>
                    <a:pt x="5" y="5"/>
                  </a:lnTo>
                  <a:lnTo>
                    <a:pt x="5" y="5"/>
                  </a:lnTo>
                  <a:lnTo>
                    <a:pt x="8" y="3"/>
                  </a:lnTo>
                  <a:lnTo>
                    <a:pt x="12" y="1"/>
                  </a:lnTo>
                  <a:lnTo>
                    <a:pt x="16" y="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6" y="4"/>
                  </a:lnTo>
                  <a:lnTo>
                    <a:pt x="38" y="7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79" y="13"/>
                  </a:lnTo>
                  <a:lnTo>
                    <a:pt x="116" y="19"/>
                  </a:lnTo>
                  <a:lnTo>
                    <a:pt x="191" y="27"/>
                  </a:lnTo>
                  <a:lnTo>
                    <a:pt x="191" y="27"/>
                  </a:lnTo>
                  <a:lnTo>
                    <a:pt x="236" y="32"/>
                  </a:lnTo>
                  <a:lnTo>
                    <a:pt x="281" y="38"/>
                  </a:lnTo>
                  <a:lnTo>
                    <a:pt x="326" y="44"/>
                  </a:lnTo>
                  <a:lnTo>
                    <a:pt x="371" y="53"/>
                  </a:lnTo>
                  <a:lnTo>
                    <a:pt x="416" y="62"/>
                  </a:lnTo>
                  <a:lnTo>
                    <a:pt x="437" y="68"/>
                  </a:lnTo>
                  <a:lnTo>
                    <a:pt x="459" y="74"/>
                  </a:lnTo>
                  <a:lnTo>
                    <a:pt x="481" y="82"/>
                  </a:lnTo>
                  <a:lnTo>
                    <a:pt x="503" y="90"/>
                  </a:lnTo>
                  <a:lnTo>
                    <a:pt x="524" y="98"/>
                  </a:lnTo>
                  <a:lnTo>
                    <a:pt x="545" y="107"/>
                  </a:lnTo>
                  <a:lnTo>
                    <a:pt x="545" y="107"/>
                  </a:lnTo>
                  <a:lnTo>
                    <a:pt x="600" y="135"/>
                  </a:lnTo>
                  <a:lnTo>
                    <a:pt x="651" y="163"/>
                  </a:lnTo>
                  <a:lnTo>
                    <a:pt x="701" y="193"/>
                  </a:lnTo>
                  <a:lnTo>
                    <a:pt x="746" y="223"/>
                  </a:lnTo>
                  <a:lnTo>
                    <a:pt x="768" y="239"/>
                  </a:lnTo>
                  <a:lnTo>
                    <a:pt x="790" y="255"/>
                  </a:lnTo>
                  <a:lnTo>
                    <a:pt x="809" y="271"/>
                  </a:lnTo>
                  <a:lnTo>
                    <a:pt x="830" y="287"/>
                  </a:lnTo>
                  <a:lnTo>
                    <a:pt x="849" y="304"/>
                  </a:lnTo>
                  <a:lnTo>
                    <a:pt x="867" y="321"/>
                  </a:lnTo>
                  <a:lnTo>
                    <a:pt x="885" y="338"/>
                  </a:lnTo>
                  <a:lnTo>
                    <a:pt x="902" y="355"/>
                  </a:lnTo>
                  <a:lnTo>
                    <a:pt x="902" y="355"/>
                  </a:lnTo>
                  <a:lnTo>
                    <a:pt x="922" y="377"/>
                  </a:lnTo>
                  <a:lnTo>
                    <a:pt x="942" y="400"/>
                  </a:lnTo>
                  <a:lnTo>
                    <a:pt x="960" y="421"/>
                  </a:lnTo>
                  <a:lnTo>
                    <a:pt x="979" y="443"/>
                  </a:lnTo>
                  <a:lnTo>
                    <a:pt x="995" y="466"/>
                  </a:lnTo>
                  <a:lnTo>
                    <a:pt x="1012" y="487"/>
                  </a:lnTo>
                  <a:lnTo>
                    <a:pt x="1027" y="510"/>
                  </a:lnTo>
                  <a:lnTo>
                    <a:pt x="1042" y="532"/>
                  </a:lnTo>
                  <a:lnTo>
                    <a:pt x="1056" y="555"/>
                  </a:lnTo>
                  <a:lnTo>
                    <a:pt x="1070" y="577"/>
                  </a:lnTo>
                  <a:lnTo>
                    <a:pt x="1082" y="599"/>
                  </a:lnTo>
                  <a:lnTo>
                    <a:pt x="1093" y="622"/>
                  </a:lnTo>
                  <a:lnTo>
                    <a:pt x="1104" y="645"/>
                  </a:lnTo>
                  <a:lnTo>
                    <a:pt x="1114" y="666"/>
                  </a:lnTo>
                  <a:lnTo>
                    <a:pt x="1122" y="689"/>
                  </a:lnTo>
                  <a:lnTo>
                    <a:pt x="1131" y="712"/>
                  </a:lnTo>
                  <a:lnTo>
                    <a:pt x="1131" y="712"/>
                  </a:lnTo>
                  <a:lnTo>
                    <a:pt x="1139" y="735"/>
                  </a:lnTo>
                  <a:lnTo>
                    <a:pt x="1146" y="759"/>
                  </a:lnTo>
                  <a:lnTo>
                    <a:pt x="1158" y="807"/>
                  </a:lnTo>
                  <a:lnTo>
                    <a:pt x="1169" y="855"/>
                  </a:lnTo>
                  <a:lnTo>
                    <a:pt x="1178" y="904"/>
                  </a:lnTo>
                  <a:lnTo>
                    <a:pt x="1186" y="952"/>
                  </a:lnTo>
                  <a:lnTo>
                    <a:pt x="1193" y="1002"/>
                  </a:lnTo>
                  <a:lnTo>
                    <a:pt x="1205" y="1099"/>
                  </a:lnTo>
                  <a:lnTo>
                    <a:pt x="1205" y="1099"/>
                  </a:lnTo>
                  <a:lnTo>
                    <a:pt x="1215" y="1189"/>
                  </a:lnTo>
                  <a:lnTo>
                    <a:pt x="1216" y="1193"/>
                  </a:lnTo>
                  <a:lnTo>
                    <a:pt x="1219" y="1196"/>
                  </a:lnTo>
                  <a:lnTo>
                    <a:pt x="1219" y="1196"/>
                  </a:lnTo>
                  <a:lnTo>
                    <a:pt x="1224" y="1201"/>
                  </a:lnTo>
                  <a:lnTo>
                    <a:pt x="1227" y="1208"/>
                  </a:lnTo>
                  <a:lnTo>
                    <a:pt x="1227" y="1216"/>
                  </a:lnTo>
                  <a:lnTo>
                    <a:pt x="1226" y="1223"/>
                  </a:lnTo>
                  <a:lnTo>
                    <a:pt x="1226" y="1223"/>
                  </a:lnTo>
                  <a:lnTo>
                    <a:pt x="1222" y="1227"/>
                  </a:lnTo>
                  <a:lnTo>
                    <a:pt x="1219" y="1230"/>
                  </a:lnTo>
                  <a:lnTo>
                    <a:pt x="1215" y="1232"/>
                  </a:lnTo>
                  <a:lnTo>
                    <a:pt x="1210" y="1233"/>
                  </a:lnTo>
                  <a:lnTo>
                    <a:pt x="1210" y="1233"/>
                  </a:lnTo>
                  <a:lnTo>
                    <a:pt x="1208" y="1232"/>
                  </a:lnTo>
                  <a:lnTo>
                    <a:pt x="1208" y="1232"/>
                  </a:lnTo>
                  <a:lnTo>
                    <a:pt x="1188" y="1231"/>
                  </a:lnTo>
                  <a:lnTo>
                    <a:pt x="1167" y="1231"/>
                  </a:lnTo>
                  <a:lnTo>
                    <a:pt x="1167" y="1231"/>
                  </a:lnTo>
                  <a:lnTo>
                    <a:pt x="1137" y="1232"/>
                  </a:lnTo>
                  <a:lnTo>
                    <a:pt x="1106" y="1233"/>
                  </a:lnTo>
                  <a:lnTo>
                    <a:pt x="1046" y="1239"/>
                  </a:lnTo>
                  <a:lnTo>
                    <a:pt x="1046" y="1239"/>
                  </a:lnTo>
                  <a:lnTo>
                    <a:pt x="1000" y="1244"/>
                  </a:lnTo>
                  <a:lnTo>
                    <a:pt x="1000" y="1244"/>
                  </a:lnTo>
                  <a:lnTo>
                    <a:pt x="997" y="1244"/>
                  </a:lnTo>
                  <a:lnTo>
                    <a:pt x="997" y="1244"/>
                  </a:lnTo>
                  <a:close/>
                  <a:moveTo>
                    <a:pt x="43" y="65"/>
                  </a:moveTo>
                  <a:lnTo>
                    <a:pt x="43" y="65"/>
                  </a:lnTo>
                  <a:lnTo>
                    <a:pt x="45" y="117"/>
                  </a:lnTo>
                  <a:lnTo>
                    <a:pt x="45" y="117"/>
                  </a:lnTo>
                  <a:lnTo>
                    <a:pt x="46" y="162"/>
                  </a:lnTo>
                  <a:lnTo>
                    <a:pt x="47" y="208"/>
                  </a:lnTo>
                  <a:lnTo>
                    <a:pt x="47" y="218"/>
                  </a:lnTo>
                  <a:lnTo>
                    <a:pt x="66" y="221"/>
                  </a:lnTo>
                  <a:lnTo>
                    <a:pt x="66" y="221"/>
                  </a:lnTo>
                  <a:lnTo>
                    <a:pt x="166" y="240"/>
                  </a:lnTo>
                  <a:lnTo>
                    <a:pt x="215" y="249"/>
                  </a:lnTo>
                  <a:lnTo>
                    <a:pt x="265" y="259"/>
                  </a:lnTo>
                  <a:lnTo>
                    <a:pt x="314" y="271"/>
                  </a:lnTo>
                  <a:lnTo>
                    <a:pt x="362" y="283"/>
                  </a:lnTo>
                  <a:lnTo>
                    <a:pt x="411" y="297"/>
                  </a:lnTo>
                  <a:lnTo>
                    <a:pt x="457" y="313"/>
                  </a:lnTo>
                  <a:lnTo>
                    <a:pt x="504" y="332"/>
                  </a:lnTo>
                  <a:lnTo>
                    <a:pt x="526" y="341"/>
                  </a:lnTo>
                  <a:lnTo>
                    <a:pt x="548" y="352"/>
                  </a:lnTo>
                  <a:lnTo>
                    <a:pt x="571" y="363"/>
                  </a:lnTo>
                  <a:lnTo>
                    <a:pt x="592" y="375"/>
                  </a:lnTo>
                  <a:lnTo>
                    <a:pt x="613" y="387"/>
                  </a:lnTo>
                  <a:lnTo>
                    <a:pt x="634" y="401"/>
                  </a:lnTo>
                  <a:lnTo>
                    <a:pt x="654" y="414"/>
                  </a:lnTo>
                  <a:lnTo>
                    <a:pt x="675" y="430"/>
                  </a:lnTo>
                  <a:lnTo>
                    <a:pt x="695" y="445"/>
                  </a:lnTo>
                  <a:lnTo>
                    <a:pt x="713" y="462"/>
                  </a:lnTo>
                  <a:lnTo>
                    <a:pt x="732" y="479"/>
                  </a:lnTo>
                  <a:lnTo>
                    <a:pt x="750" y="498"/>
                  </a:lnTo>
                  <a:lnTo>
                    <a:pt x="768" y="516"/>
                  </a:lnTo>
                  <a:lnTo>
                    <a:pt x="786" y="537"/>
                  </a:lnTo>
                  <a:lnTo>
                    <a:pt x="786" y="537"/>
                  </a:lnTo>
                  <a:lnTo>
                    <a:pt x="813" y="573"/>
                  </a:lnTo>
                  <a:lnTo>
                    <a:pt x="839" y="609"/>
                  </a:lnTo>
                  <a:lnTo>
                    <a:pt x="862" y="646"/>
                  </a:lnTo>
                  <a:lnTo>
                    <a:pt x="884" y="683"/>
                  </a:lnTo>
                  <a:lnTo>
                    <a:pt x="902" y="719"/>
                  </a:lnTo>
                  <a:lnTo>
                    <a:pt x="918" y="756"/>
                  </a:lnTo>
                  <a:lnTo>
                    <a:pt x="931" y="792"/>
                  </a:lnTo>
                  <a:lnTo>
                    <a:pt x="943" y="829"/>
                  </a:lnTo>
                  <a:lnTo>
                    <a:pt x="943" y="829"/>
                  </a:lnTo>
                  <a:lnTo>
                    <a:pt x="949" y="856"/>
                  </a:lnTo>
                  <a:lnTo>
                    <a:pt x="954" y="884"/>
                  </a:lnTo>
                  <a:lnTo>
                    <a:pt x="958" y="912"/>
                  </a:lnTo>
                  <a:lnTo>
                    <a:pt x="961" y="939"/>
                  </a:lnTo>
                  <a:lnTo>
                    <a:pt x="964" y="967"/>
                  </a:lnTo>
                  <a:lnTo>
                    <a:pt x="965" y="994"/>
                  </a:lnTo>
                  <a:lnTo>
                    <a:pt x="968" y="1048"/>
                  </a:lnTo>
                  <a:lnTo>
                    <a:pt x="968" y="1048"/>
                  </a:lnTo>
                  <a:lnTo>
                    <a:pt x="971" y="1120"/>
                  </a:lnTo>
                  <a:lnTo>
                    <a:pt x="975" y="1157"/>
                  </a:lnTo>
                  <a:lnTo>
                    <a:pt x="979" y="1193"/>
                  </a:lnTo>
                  <a:lnTo>
                    <a:pt x="981" y="1208"/>
                  </a:lnTo>
                  <a:lnTo>
                    <a:pt x="995" y="1203"/>
                  </a:lnTo>
                  <a:lnTo>
                    <a:pt x="995" y="1203"/>
                  </a:lnTo>
                  <a:lnTo>
                    <a:pt x="1002" y="1201"/>
                  </a:lnTo>
                  <a:lnTo>
                    <a:pt x="1002" y="1201"/>
                  </a:lnTo>
                  <a:lnTo>
                    <a:pt x="1048" y="1197"/>
                  </a:lnTo>
                  <a:lnTo>
                    <a:pt x="1048" y="1197"/>
                  </a:lnTo>
                  <a:lnTo>
                    <a:pt x="1104" y="1192"/>
                  </a:lnTo>
                  <a:lnTo>
                    <a:pt x="1132" y="1190"/>
                  </a:lnTo>
                  <a:lnTo>
                    <a:pt x="1159" y="1189"/>
                  </a:lnTo>
                  <a:lnTo>
                    <a:pt x="1174" y="1189"/>
                  </a:lnTo>
                  <a:lnTo>
                    <a:pt x="1172" y="1175"/>
                  </a:lnTo>
                  <a:lnTo>
                    <a:pt x="1172" y="1175"/>
                  </a:lnTo>
                  <a:lnTo>
                    <a:pt x="1162" y="1087"/>
                  </a:lnTo>
                  <a:lnTo>
                    <a:pt x="1162" y="1087"/>
                  </a:lnTo>
                  <a:lnTo>
                    <a:pt x="1151" y="994"/>
                  </a:lnTo>
                  <a:lnTo>
                    <a:pt x="1146" y="947"/>
                  </a:lnTo>
                  <a:lnTo>
                    <a:pt x="1138" y="901"/>
                  </a:lnTo>
                  <a:lnTo>
                    <a:pt x="1130" y="855"/>
                  </a:lnTo>
                  <a:lnTo>
                    <a:pt x="1118" y="810"/>
                  </a:lnTo>
                  <a:lnTo>
                    <a:pt x="1112" y="787"/>
                  </a:lnTo>
                  <a:lnTo>
                    <a:pt x="1106" y="764"/>
                  </a:lnTo>
                  <a:lnTo>
                    <a:pt x="1097" y="743"/>
                  </a:lnTo>
                  <a:lnTo>
                    <a:pt x="1089" y="721"/>
                  </a:lnTo>
                  <a:lnTo>
                    <a:pt x="1089" y="721"/>
                  </a:lnTo>
                  <a:lnTo>
                    <a:pt x="1078" y="693"/>
                  </a:lnTo>
                  <a:lnTo>
                    <a:pt x="1065" y="665"/>
                  </a:lnTo>
                  <a:lnTo>
                    <a:pt x="1052" y="638"/>
                  </a:lnTo>
                  <a:lnTo>
                    <a:pt x="1039" y="612"/>
                  </a:lnTo>
                  <a:lnTo>
                    <a:pt x="1024" y="586"/>
                  </a:lnTo>
                  <a:lnTo>
                    <a:pt x="1010" y="561"/>
                  </a:lnTo>
                  <a:lnTo>
                    <a:pt x="993" y="536"/>
                  </a:lnTo>
                  <a:lnTo>
                    <a:pt x="978" y="511"/>
                  </a:lnTo>
                  <a:lnTo>
                    <a:pt x="960" y="487"/>
                  </a:lnTo>
                  <a:lnTo>
                    <a:pt x="943" y="465"/>
                  </a:lnTo>
                  <a:lnTo>
                    <a:pt x="924" y="442"/>
                  </a:lnTo>
                  <a:lnTo>
                    <a:pt x="905" y="420"/>
                  </a:lnTo>
                  <a:lnTo>
                    <a:pt x="886" y="399"/>
                  </a:lnTo>
                  <a:lnTo>
                    <a:pt x="866" y="378"/>
                  </a:lnTo>
                  <a:lnTo>
                    <a:pt x="845" y="358"/>
                  </a:lnTo>
                  <a:lnTo>
                    <a:pt x="825" y="340"/>
                  </a:lnTo>
                  <a:lnTo>
                    <a:pt x="825" y="340"/>
                  </a:lnTo>
                  <a:lnTo>
                    <a:pt x="786" y="307"/>
                  </a:lnTo>
                  <a:lnTo>
                    <a:pt x="743" y="273"/>
                  </a:lnTo>
                  <a:lnTo>
                    <a:pt x="719" y="256"/>
                  </a:lnTo>
                  <a:lnTo>
                    <a:pt x="696" y="239"/>
                  </a:lnTo>
                  <a:lnTo>
                    <a:pt x="671" y="222"/>
                  </a:lnTo>
                  <a:lnTo>
                    <a:pt x="645" y="206"/>
                  </a:lnTo>
                  <a:lnTo>
                    <a:pt x="619" y="190"/>
                  </a:lnTo>
                  <a:lnTo>
                    <a:pt x="591" y="176"/>
                  </a:lnTo>
                  <a:lnTo>
                    <a:pt x="565" y="161"/>
                  </a:lnTo>
                  <a:lnTo>
                    <a:pt x="536" y="148"/>
                  </a:lnTo>
                  <a:lnTo>
                    <a:pt x="507" y="135"/>
                  </a:lnTo>
                  <a:lnTo>
                    <a:pt x="478" y="124"/>
                  </a:lnTo>
                  <a:lnTo>
                    <a:pt x="449" y="115"/>
                  </a:lnTo>
                  <a:lnTo>
                    <a:pt x="419" y="106"/>
                  </a:lnTo>
                  <a:lnTo>
                    <a:pt x="419" y="106"/>
                  </a:lnTo>
                  <a:lnTo>
                    <a:pt x="389" y="100"/>
                  </a:lnTo>
                  <a:lnTo>
                    <a:pt x="359" y="94"/>
                  </a:lnTo>
                  <a:lnTo>
                    <a:pt x="299" y="84"/>
                  </a:lnTo>
                  <a:lnTo>
                    <a:pt x="240" y="75"/>
                  </a:lnTo>
                  <a:lnTo>
                    <a:pt x="181" y="68"/>
                  </a:lnTo>
                  <a:lnTo>
                    <a:pt x="181" y="68"/>
                  </a:lnTo>
                  <a:lnTo>
                    <a:pt x="119" y="61"/>
                  </a:lnTo>
                  <a:lnTo>
                    <a:pt x="56" y="53"/>
                  </a:lnTo>
                  <a:lnTo>
                    <a:pt x="42" y="50"/>
                  </a:lnTo>
                  <a:lnTo>
                    <a:pt x="43" y="6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sp>
        <p:nvSpPr>
          <p:cNvPr id="142" name="矩形 141"/>
          <p:cNvSpPr/>
          <p:nvPr/>
        </p:nvSpPr>
        <p:spPr>
          <a:xfrm>
            <a:off x="2846615" y="2364257"/>
            <a:ext cx="11079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400" b="1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关键字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44" name="矩形 143"/>
          <p:cNvSpPr/>
          <p:nvPr/>
        </p:nvSpPr>
        <p:spPr>
          <a:xfrm>
            <a:off x="2851780" y="3102022"/>
            <a:ext cx="11079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400" b="1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关键字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45" name="矩形 144"/>
          <p:cNvSpPr/>
          <p:nvPr/>
        </p:nvSpPr>
        <p:spPr>
          <a:xfrm>
            <a:off x="2861489" y="3869834"/>
            <a:ext cx="11079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400" b="1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关键字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46" name="矩形 145"/>
          <p:cNvSpPr/>
          <p:nvPr/>
        </p:nvSpPr>
        <p:spPr>
          <a:xfrm>
            <a:off x="2832524" y="4673080"/>
            <a:ext cx="11079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400" b="1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关键字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47" name="矩形 146"/>
          <p:cNvSpPr/>
          <p:nvPr/>
        </p:nvSpPr>
        <p:spPr>
          <a:xfrm>
            <a:off x="3876777" y="3082204"/>
            <a:ext cx="218757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4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</a:t>
            </a:r>
            <a:r>
              <a:rPr lang="en-US" altLang="zh-CN" sz="14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like. </a:t>
            </a:r>
            <a:endParaRPr lang="zh-CN" altLang="en-US" sz="14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48" name="矩形 147"/>
          <p:cNvSpPr/>
          <p:nvPr/>
        </p:nvSpPr>
        <p:spPr>
          <a:xfrm>
            <a:off x="3920978" y="3819906"/>
            <a:ext cx="218757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4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</a:t>
            </a:r>
            <a:r>
              <a:rPr lang="en-US" altLang="zh-CN" sz="14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like. </a:t>
            </a:r>
            <a:endParaRPr lang="zh-CN" altLang="en-US" sz="14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49" name="矩形 148"/>
          <p:cNvSpPr/>
          <p:nvPr/>
        </p:nvSpPr>
        <p:spPr>
          <a:xfrm>
            <a:off x="5211801" y="2067268"/>
            <a:ext cx="218757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4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</a:t>
            </a:r>
            <a:r>
              <a:rPr lang="en-US" altLang="zh-CN" sz="14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like. </a:t>
            </a:r>
            <a:endParaRPr lang="zh-CN" altLang="en-US" sz="14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50" name="矩形 149"/>
          <p:cNvSpPr/>
          <p:nvPr/>
        </p:nvSpPr>
        <p:spPr>
          <a:xfrm>
            <a:off x="5284953" y="5126504"/>
            <a:ext cx="218757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4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</a:t>
            </a:r>
            <a:r>
              <a:rPr lang="en-US" altLang="zh-CN" sz="14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like. </a:t>
            </a:r>
            <a:endParaRPr lang="zh-CN" altLang="en-US" sz="14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grpSp>
        <p:nvGrpSpPr>
          <p:cNvPr id="151" name="Group 4"/>
          <p:cNvGrpSpPr>
            <a:grpSpLocks noChangeAspect="1"/>
          </p:cNvGrpSpPr>
          <p:nvPr/>
        </p:nvGrpSpPr>
        <p:grpSpPr bwMode="auto">
          <a:xfrm>
            <a:off x="7669700" y="2402220"/>
            <a:ext cx="2257444" cy="2762219"/>
            <a:chOff x="4314" y="947"/>
            <a:chExt cx="2169" cy="2654"/>
          </a:xfrm>
          <a:solidFill>
            <a:srgbClr val="005790"/>
          </a:solidFill>
        </p:grpSpPr>
        <p:sp>
          <p:nvSpPr>
            <p:cNvPr id="152" name="Freeform 5"/>
            <p:cNvSpPr>
              <a:spLocks noEditPoints="1"/>
            </p:cNvSpPr>
            <p:nvPr/>
          </p:nvSpPr>
          <p:spPr bwMode="auto">
            <a:xfrm>
              <a:off x="4314" y="947"/>
              <a:ext cx="2169" cy="2654"/>
            </a:xfrm>
            <a:custGeom>
              <a:avLst/>
              <a:gdLst>
                <a:gd name="T0" fmla="*/ 542 w 650"/>
                <a:gd name="T1" fmla="*/ 259 h 796"/>
                <a:gd name="T2" fmla="*/ 401 w 650"/>
                <a:gd name="T3" fmla="*/ 360 h 796"/>
                <a:gd name="T4" fmla="*/ 514 w 650"/>
                <a:gd name="T5" fmla="*/ 114 h 796"/>
                <a:gd name="T6" fmla="*/ 374 w 650"/>
                <a:gd name="T7" fmla="*/ 74 h 796"/>
                <a:gd name="T8" fmla="*/ 125 w 650"/>
                <a:gd name="T9" fmla="*/ 89 h 796"/>
                <a:gd name="T10" fmla="*/ 237 w 650"/>
                <a:gd name="T11" fmla="*/ 294 h 796"/>
                <a:gd name="T12" fmla="*/ 150 w 650"/>
                <a:gd name="T13" fmla="*/ 278 h 796"/>
                <a:gd name="T14" fmla="*/ 49 w 650"/>
                <a:gd name="T15" fmla="*/ 259 h 796"/>
                <a:gd name="T16" fmla="*/ 12 w 650"/>
                <a:gd name="T17" fmla="*/ 483 h 796"/>
                <a:gd name="T18" fmla="*/ 194 w 650"/>
                <a:gd name="T19" fmla="*/ 654 h 796"/>
                <a:gd name="T20" fmla="*/ 310 w 650"/>
                <a:gd name="T21" fmla="*/ 688 h 796"/>
                <a:gd name="T22" fmla="*/ 532 w 650"/>
                <a:gd name="T23" fmla="*/ 624 h 796"/>
                <a:gd name="T24" fmla="*/ 534 w 650"/>
                <a:gd name="T25" fmla="*/ 523 h 796"/>
                <a:gd name="T26" fmla="*/ 156 w 650"/>
                <a:gd name="T27" fmla="*/ 313 h 796"/>
                <a:gd name="T28" fmla="*/ 99 w 650"/>
                <a:gd name="T29" fmla="*/ 272 h 796"/>
                <a:gd name="T30" fmla="*/ 40 w 650"/>
                <a:gd name="T31" fmla="*/ 269 h 796"/>
                <a:gd name="T32" fmla="*/ 32 w 650"/>
                <a:gd name="T33" fmla="*/ 287 h 796"/>
                <a:gd name="T34" fmla="*/ 85 w 650"/>
                <a:gd name="T35" fmla="*/ 279 h 796"/>
                <a:gd name="T36" fmla="*/ 146 w 650"/>
                <a:gd name="T37" fmla="*/ 330 h 796"/>
                <a:gd name="T38" fmla="*/ 147 w 650"/>
                <a:gd name="T39" fmla="*/ 469 h 796"/>
                <a:gd name="T40" fmla="*/ 146 w 650"/>
                <a:gd name="T41" fmla="*/ 480 h 796"/>
                <a:gd name="T42" fmla="*/ 159 w 650"/>
                <a:gd name="T43" fmla="*/ 468 h 796"/>
                <a:gd name="T44" fmla="*/ 164 w 650"/>
                <a:gd name="T45" fmla="*/ 474 h 796"/>
                <a:gd name="T46" fmla="*/ 165 w 650"/>
                <a:gd name="T47" fmla="*/ 353 h 796"/>
                <a:gd name="T48" fmla="*/ 440 w 650"/>
                <a:gd name="T49" fmla="*/ 277 h 796"/>
                <a:gd name="T50" fmla="*/ 443 w 650"/>
                <a:gd name="T51" fmla="*/ 208 h 796"/>
                <a:gd name="T52" fmla="*/ 425 w 650"/>
                <a:gd name="T53" fmla="*/ 101 h 796"/>
                <a:gd name="T54" fmla="*/ 429 w 650"/>
                <a:gd name="T55" fmla="*/ 75 h 796"/>
                <a:gd name="T56" fmla="*/ 455 w 650"/>
                <a:gd name="T57" fmla="*/ 141 h 796"/>
                <a:gd name="T58" fmla="*/ 467 w 650"/>
                <a:gd name="T59" fmla="*/ 107 h 796"/>
                <a:gd name="T60" fmla="*/ 482 w 650"/>
                <a:gd name="T61" fmla="*/ 25 h 796"/>
                <a:gd name="T62" fmla="*/ 429 w 650"/>
                <a:gd name="T63" fmla="*/ 64 h 796"/>
                <a:gd name="T64" fmla="*/ 383 w 650"/>
                <a:gd name="T65" fmla="*/ 52 h 796"/>
                <a:gd name="T66" fmla="*/ 432 w 650"/>
                <a:gd name="T67" fmla="*/ 211 h 796"/>
                <a:gd name="T68" fmla="*/ 394 w 650"/>
                <a:gd name="T69" fmla="*/ 210 h 796"/>
                <a:gd name="T70" fmla="*/ 329 w 650"/>
                <a:gd name="T71" fmla="*/ 77 h 796"/>
                <a:gd name="T72" fmla="*/ 349 w 650"/>
                <a:gd name="T73" fmla="*/ 210 h 796"/>
                <a:gd name="T74" fmla="*/ 302 w 650"/>
                <a:gd name="T75" fmla="*/ 77 h 796"/>
                <a:gd name="T76" fmla="*/ 292 w 650"/>
                <a:gd name="T77" fmla="*/ 210 h 796"/>
                <a:gd name="T78" fmla="*/ 283 w 650"/>
                <a:gd name="T79" fmla="*/ 82 h 796"/>
                <a:gd name="T80" fmla="*/ 220 w 650"/>
                <a:gd name="T81" fmla="*/ 88 h 796"/>
                <a:gd name="T82" fmla="*/ 247 w 650"/>
                <a:gd name="T83" fmla="*/ 100 h 796"/>
                <a:gd name="T84" fmla="*/ 187 w 650"/>
                <a:gd name="T85" fmla="*/ 52 h 796"/>
                <a:gd name="T86" fmla="*/ 141 w 650"/>
                <a:gd name="T87" fmla="*/ 80 h 796"/>
                <a:gd name="T88" fmla="*/ 132 w 650"/>
                <a:gd name="T89" fmla="*/ 93 h 796"/>
                <a:gd name="T90" fmla="*/ 198 w 650"/>
                <a:gd name="T91" fmla="*/ 186 h 796"/>
                <a:gd name="T92" fmla="*/ 199 w 650"/>
                <a:gd name="T93" fmla="*/ 171 h 796"/>
                <a:gd name="T94" fmla="*/ 199 w 650"/>
                <a:gd name="T95" fmla="*/ 167 h 796"/>
                <a:gd name="T96" fmla="*/ 196 w 650"/>
                <a:gd name="T97" fmla="*/ 133 h 796"/>
                <a:gd name="T98" fmla="*/ 226 w 650"/>
                <a:gd name="T99" fmla="*/ 282 h 796"/>
                <a:gd name="T100" fmla="*/ 362 w 650"/>
                <a:gd name="T101" fmla="*/ 216 h 796"/>
                <a:gd name="T102" fmla="*/ 418 w 650"/>
                <a:gd name="T103" fmla="*/ 215 h 796"/>
                <a:gd name="T104" fmla="*/ 302 w 650"/>
                <a:gd name="T105" fmla="*/ 783 h 796"/>
                <a:gd name="T106" fmla="*/ 199 w 650"/>
                <a:gd name="T107" fmla="*/ 651 h 796"/>
                <a:gd name="T108" fmla="*/ 590 w 650"/>
                <a:gd name="T109" fmla="*/ 511 h 796"/>
                <a:gd name="T110" fmla="*/ 581 w 650"/>
                <a:gd name="T111" fmla="*/ 276 h 796"/>
                <a:gd name="T112" fmla="*/ 566 w 650"/>
                <a:gd name="T113" fmla="*/ 208 h 796"/>
                <a:gd name="T114" fmla="*/ 592 w 650"/>
                <a:gd name="T115" fmla="*/ 259 h 796"/>
                <a:gd name="T116" fmla="*/ 548 w 650"/>
                <a:gd name="T117" fmla="*/ 257 h 796"/>
                <a:gd name="T118" fmla="*/ 560 w 650"/>
                <a:gd name="T119" fmla="*/ 389 h 796"/>
                <a:gd name="T120" fmla="*/ 539 w 650"/>
                <a:gd name="T121" fmla="*/ 526 h 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50" h="796">
                  <a:moveTo>
                    <a:pt x="628" y="515"/>
                  </a:moveTo>
                  <a:cubicBezTo>
                    <a:pt x="628" y="515"/>
                    <a:pt x="628" y="515"/>
                    <a:pt x="628" y="515"/>
                  </a:cubicBezTo>
                  <a:cubicBezTo>
                    <a:pt x="628" y="473"/>
                    <a:pt x="625" y="431"/>
                    <a:pt x="625" y="388"/>
                  </a:cubicBezTo>
                  <a:cubicBezTo>
                    <a:pt x="625" y="345"/>
                    <a:pt x="627" y="302"/>
                    <a:pt x="625" y="259"/>
                  </a:cubicBezTo>
                  <a:cubicBezTo>
                    <a:pt x="625" y="257"/>
                    <a:pt x="624" y="256"/>
                    <a:pt x="623" y="256"/>
                  </a:cubicBezTo>
                  <a:cubicBezTo>
                    <a:pt x="615" y="221"/>
                    <a:pt x="602" y="188"/>
                    <a:pt x="584" y="158"/>
                  </a:cubicBezTo>
                  <a:cubicBezTo>
                    <a:pt x="582" y="155"/>
                    <a:pt x="578" y="155"/>
                    <a:pt x="577" y="158"/>
                  </a:cubicBezTo>
                  <a:cubicBezTo>
                    <a:pt x="563" y="189"/>
                    <a:pt x="551" y="222"/>
                    <a:pt x="543" y="256"/>
                  </a:cubicBezTo>
                  <a:cubicBezTo>
                    <a:pt x="542" y="256"/>
                    <a:pt x="542" y="257"/>
                    <a:pt x="542" y="257"/>
                  </a:cubicBezTo>
                  <a:cubicBezTo>
                    <a:pt x="542" y="258"/>
                    <a:pt x="542" y="258"/>
                    <a:pt x="542" y="259"/>
                  </a:cubicBezTo>
                  <a:cubicBezTo>
                    <a:pt x="542" y="259"/>
                    <a:pt x="542" y="259"/>
                    <a:pt x="542" y="259"/>
                  </a:cubicBezTo>
                  <a:cubicBezTo>
                    <a:pt x="542" y="259"/>
                    <a:pt x="542" y="259"/>
                    <a:pt x="542" y="259"/>
                  </a:cubicBezTo>
                  <a:cubicBezTo>
                    <a:pt x="539" y="298"/>
                    <a:pt x="536" y="338"/>
                    <a:pt x="538" y="376"/>
                  </a:cubicBezTo>
                  <a:cubicBezTo>
                    <a:pt x="535" y="377"/>
                    <a:pt x="532" y="377"/>
                    <a:pt x="530" y="378"/>
                  </a:cubicBezTo>
                  <a:cubicBezTo>
                    <a:pt x="529" y="379"/>
                    <a:pt x="529" y="379"/>
                    <a:pt x="529" y="380"/>
                  </a:cubicBezTo>
                  <a:cubicBezTo>
                    <a:pt x="526" y="382"/>
                    <a:pt x="524" y="387"/>
                    <a:pt x="525" y="392"/>
                  </a:cubicBezTo>
                  <a:cubicBezTo>
                    <a:pt x="525" y="392"/>
                    <a:pt x="525" y="392"/>
                    <a:pt x="525" y="392"/>
                  </a:cubicBezTo>
                  <a:cubicBezTo>
                    <a:pt x="504" y="395"/>
                    <a:pt x="485" y="398"/>
                    <a:pt x="463" y="393"/>
                  </a:cubicBezTo>
                  <a:cubicBezTo>
                    <a:pt x="440" y="387"/>
                    <a:pt x="420" y="376"/>
                    <a:pt x="401" y="360"/>
                  </a:cubicBezTo>
                  <a:cubicBezTo>
                    <a:pt x="401" y="360"/>
                    <a:pt x="401" y="360"/>
                    <a:pt x="401" y="360"/>
                  </a:cubicBezTo>
                  <a:cubicBezTo>
                    <a:pt x="397" y="346"/>
                    <a:pt x="394" y="331"/>
                    <a:pt x="391" y="317"/>
                  </a:cubicBezTo>
                  <a:cubicBezTo>
                    <a:pt x="393" y="316"/>
                    <a:pt x="395" y="315"/>
                    <a:pt x="397" y="314"/>
                  </a:cubicBezTo>
                  <a:cubicBezTo>
                    <a:pt x="413" y="306"/>
                    <a:pt x="426" y="294"/>
                    <a:pt x="437" y="280"/>
                  </a:cubicBezTo>
                  <a:cubicBezTo>
                    <a:pt x="444" y="291"/>
                    <a:pt x="460" y="293"/>
                    <a:pt x="468" y="282"/>
                  </a:cubicBezTo>
                  <a:cubicBezTo>
                    <a:pt x="473" y="276"/>
                    <a:pt x="473" y="267"/>
                    <a:pt x="469" y="261"/>
                  </a:cubicBezTo>
                  <a:cubicBezTo>
                    <a:pt x="466" y="256"/>
                    <a:pt x="460" y="253"/>
                    <a:pt x="455" y="253"/>
                  </a:cubicBezTo>
                  <a:cubicBezTo>
                    <a:pt x="465" y="230"/>
                    <a:pt x="470" y="205"/>
                    <a:pt x="467" y="180"/>
                  </a:cubicBezTo>
                  <a:cubicBezTo>
                    <a:pt x="466" y="170"/>
                    <a:pt x="463" y="160"/>
                    <a:pt x="460" y="151"/>
                  </a:cubicBezTo>
                  <a:cubicBezTo>
                    <a:pt x="482" y="144"/>
                    <a:pt x="507" y="125"/>
                    <a:pt x="517" y="101"/>
                  </a:cubicBezTo>
                  <a:cubicBezTo>
                    <a:pt x="516" y="105"/>
                    <a:pt x="515" y="110"/>
                    <a:pt x="514" y="114"/>
                  </a:cubicBezTo>
                  <a:cubicBezTo>
                    <a:pt x="507" y="138"/>
                    <a:pt x="488" y="151"/>
                    <a:pt x="467" y="162"/>
                  </a:cubicBezTo>
                  <a:cubicBezTo>
                    <a:pt x="464" y="164"/>
                    <a:pt x="466" y="168"/>
                    <a:pt x="469" y="168"/>
                  </a:cubicBezTo>
                  <a:cubicBezTo>
                    <a:pt x="497" y="161"/>
                    <a:pt x="519" y="132"/>
                    <a:pt x="523" y="104"/>
                  </a:cubicBezTo>
                  <a:cubicBezTo>
                    <a:pt x="529" y="71"/>
                    <a:pt x="512" y="38"/>
                    <a:pt x="486" y="18"/>
                  </a:cubicBezTo>
                  <a:cubicBezTo>
                    <a:pt x="483" y="16"/>
                    <a:pt x="480" y="14"/>
                    <a:pt x="477" y="12"/>
                  </a:cubicBezTo>
                  <a:cubicBezTo>
                    <a:pt x="477" y="11"/>
                    <a:pt x="476" y="10"/>
                    <a:pt x="475" y="9"/>
                  </a:cubicBezTo>
                  <a:cubicBezTo>
                    <a:pt x="473" y="9"/>
                    <a:pt x="471" y="9"/>
                    <a:pt x="470" y="9"/>
                  </a:cubicBezTo>
                  <a:cubicBezTo>
                    <a:pt x="449" y="0"/>
                    <a:pt x="426" y="0"/>
                    <a:pt x="406" y="12"/>
                  </a:cubicBezTo>
                  <a:cubicBezTo>
                    <a:pt x="393" y="20"/>
                    <a:pt x="383" y="31"/>
                    <a:pt x="378" y="45"/>
                  </a:cubicBezTo>
                  <a:cubicBezTo>
                    <a:pt x="375" y="52"/>
                    <a:pt x="370" y="65"/>
                    <a:pt x="374" y="74"/>
                  </a:cubicBezTo>
                  <a:cubicBezTo>
                    <a:pt x="365" y="71"/>
                    <a:pt x="355" y="69"/>
                    <a:pt x="345" y="69"/>
                  </a:cubicBezTo>
                  <a:cubicBezTo>
                    <a:pt x="343" y="69"/>
                    <a:pt x="342" y="70"/>
                    <a:pt x="341" y="71"/>
                  </a:cubicBezTo>
                  <a:cubicBezTo>
                    <a:pt x="314" y="63"/>
                    <a:pt x="285" y="67"/>
                    <a:pt x="261" y="79"/>
                  </a:cubicBezTo>
                  <a:cubicBezTo>
                    <a:pt x="251" y="53"/>
                    <a:pt x="223" y="39"/>
                    <a:pt x="196" y="42"/>
                  </a:cubicBezTo>
                  <a:cubicBezTo>
                    <a:pt x="170" y="45"/>
                    <a:pt x="146" y="61"/>
                    <a:pt x="130" y="82"/>
                  </a:cubicBezTo>
                  <a:cubicBezTo>
                    <a:pt x="130" y="82"/>
                    <a:pt x="129" y="82"/>
                    <a:pt x="129" y="82"/>
                  </a:cubicBezTo>
                  <a:cubicBezTo>
                    <a:pt x="128" y="83"/>
                    <a:pt x="128" y="83"/>
                    <a:pt x="128" y="84"/>
                  </a:cubicBezTo>
                  <a:cubicBezTo>
                    <a:pt x="127" y="85"/>
                    <a:pt x="127" y="87"/>
                    <a:pt x="126" y="88"/>
                  </a:cubicBezTo>
                  <a:cubicBezTo>
                    <a:pt x="125" y="88"/>
                    <a:pt x="125" y="88"/>
                    <a:pt x="125" y="88"/>
                  </a:cubicBezTo>
                  <a:cubicBezTo>
                    <a:pt x="125" y="89"/>
                    <a:pt x="125" y="89"/>
                    <a:pt x="125" y="89"/>
                  </a:cubicBezTo>
                  <a:cubicBezTo>
                    <a:pt x="121" y="94"/>
                    <a:pt x="119" y="99"/>
                    <a:pt x="116" y="105"/>
                  </a:cubicBezTo>
                  <a:cubicBezTo>
                    <a:pt x="104" y="133"/>
                    <a:pt x="107" y="168"/>
                    <a:pt x="131" y="189"/>
                  </a:cubicBezTo>
                  <a:cubicBezTo>
                    <a:pt x="148" y="205"/>
                    <a:pt x="180" y="209"/>
                    <a:pt x="197" y="192"/>
                  </a:cubicBezTo>
                  <a:cubicBezTo>
                    <a:pt x="197" y="214"/>
                    <a:pt x="202" y="237"/>
                    <a:pt x="211" y="257"/>
                  </a:cubicBezTo>
                  <a:cubicBezTo>
                    <a:pt x="211" y="257"/>
                    <a:pt x="211" y="257"/>
                    <a:pt x="210" y="257"/>
                  </a:cubicBezTo>
                  <a:cubicBezTo>
                    <a:pt x="203" y="259"/>
                    <a:pt x="196" y="262"/>
                    <a:pt x="193" y="270"/>
                  </a:cubicBezTo>
                  <a:cubicBezTo>
                    <a:pt x="191" y="276"/>
                    <a:pt x="192" y="283"/>
                    <a:pt x="196" y="289"/>
                  </a:cubicBezTo>
                  <a:cubicBezTo>
                    <a:pt x="203" y="298"/>
                    <a:pt x="225" y="300"/>
                    <a:pt x="228" y="286"/>
                  </a:cubicBezTo>
                  <a:cubicBezTo>
                    <a:pt x="228" y="285"/>
                    <a:pt x="228" y="285"/>
                    <a:pt x="228" y="285"/>
                  </a:cubicBezTo>
                  <a:cubicBezTo>
                    <a:pt x="231" y="288"/>
                    <a:pt x="234" y="291"/>
                    <a:pt x="237" y="294"/>
                  </a:cubicBezTo>
                  <a:cubicBezTo>
                    <a:pt x="253" y="310"/>
                    <a:pt x="273" y="320"/>
                    <a:pt x="295" y="325"/>
                  </a:cubicBezTo>
                  <a:cubicBezTo>
                    <a:pt x="291" y="334"/>
                    <a:pt x="291" y="343"/>
                    <a:pt x="290" y="352"/>
                  </a:cubicBezTo>
                  <a:cubicBezTo>
                    <a:pt x="265" y="383"/>
                    <a:pt x="212" y="400"/>
                    <a:pt x="175" y="383"/>
                  </a:cubicBezTo>
                  <a:cubicBezTo>
                    <a:pt x="175" y="377"/>
                    <a:pt x="175" y="371"/>
                    <a:pt x="174" y="365"/>
                  </a:cubicBezTo>
                  <a:cubicBezTo>
                    <a:pt x="174" y="345"/>
                    <a:pt x="177" y="323"/>
                    <a:pt x="173" y="304"/>
                  </a:cubicBezTo>
                  <a:cubicBezTo>
                    <a:pt x="172" y="296"/>
                    <a:pt x="168" y="291"/>
                    <a:pt x="161" y="289"/>
                  </a:cubicBezTo>
                  <a:cubicBezTo>
                    <a:pt x="161" y="287"/>
                    <a:pt x="161" y="285"/>
                    <a:pt x="161" y="283"/>
                  </a:cubicBezTo>
                  <a:cubicBezTo>
                    <a:pt x="160" y="282"/>
                    <a:pt x="159" y="281"/>
                    <a:pt x="158" y="281"/>
                  </a:cubicBezTo>
                  <a:cubicBezTo>
                    <a:pt x="155" y="281"/>
                    <a:pt x="153" y="281"/>
                    <a:pt x="150" y="281"/>
                  </a:cubicBezTo>
                  <a:cubicBezTo>
                    <a:pt x="150" y="280"/>
                    <a:pt x="150" y="279"/>
                    <a:pt x="150" y="278"/>
                  </a:cubicBezTo>
                  <a:cubicBezTo>
                    <a:pt x="150" y="277"/>
                    <a:pt x="148" y="276"/>
                    <a:pt x="147" y="276"/>
                  </a:cubicBezTo>
                  <a:cubicBezTo>
                    <a:pt x="146" y="275"/>
                    <a:pt x="145" y="273"/>
                    <a:pt x="143" y="273"/>
                  </a:cubicBezTo>
                  <a:cubicBezTo>
                    <a:pt x="141" y="273"/>
                    <a:pt x="139" y="273"/>
                    <a:pt x="137" y="273"/>
                  </a:cubicBezTo>
                  <a:cubicBezTo>
                    <a:pt x="137" y="266"/>
                    <a:pt x="131" y="260"/>
                    <a:pt x="125" y="257"/>
                  </a:cubicBezTo>
                  <a:cubicBezTo>
                    <a:pt x="118" y="255"/>
                    <a:pt x="112" y="257"/>
                    <a:pt x="107" y="262"/>
                  </a:cubicBezTo>
                  <a:cubicBezTo>
                    <a:pt x="106" y="260"/>
                    <a:pt x="105" y="259"/>
                    <a:pt x="104" y="258"/>
                  </a:cubicBezTo>
                  <a:cubicBezTo>
                    <a:pt x="98" y="252"/>
                    <a:pt x="90" y="251"/>
                    <a:pt x="83" y="255"/>
                  </a:cubicBezTo>
                  <a:cubicBezTo>
                    <a:pt x="81" y="257"/>
                    <a:pt x="79" y="259"/>
                    <a:pt x="77" y="261"/>
                  </a:cubicBezTo>
                  <a:cubicBezTo>
                    <a:pt x="75" y="259"/>
                    <a:pt x="73" y="257"/>
                    <a:pt x="71" y="256"/>
                  </a:cubicBezTo>
                  <a:cubicBezTo>
                    <a:pt x="64" y="252"/>
                    <a:pt x="55" y="253"/>
                    <a:pt x="49" y="259"/>
                  </a:cubicBezTo>
                  <a:cubicBezTo>
                    <a:pt x="49" y="259"/>
                    <a:pt x="49" y="259"/>
                    <a:pt x="48" y="260"/>
                  </a:cubicBezTo>
                  <a:cubicBezTo>
                    <a:pt x="44" y="252"/>
                    <a:pt x="34" y="248"/>
                    <a:pt x="26" y="252"/>
                  </a:cubicBezTo>
                  <a:cubicBezTo>
                    <a:pt x="17" y="256"/>
                    <a:pt x="14" y="262"/>
                    <a:pt x="13" y="270"/>
                  </a:cubicBezTo>
                  <a:cubicBezTo>
                    <a:pt x="11" y="270"/>
                    <a:pt x="9" y="271"/>
                    <a:pt x="7" y="272"/>
                  </a:cubicBezTo>
                  <a:cubicBezTo>
                    <a:pt x="3" y="276"/>
                    <a:pt x="2" y="280"/>
                    <a:pt x="2" y="286"/>
                  </a:cubicBezTo>
                  <a:cubicBezTo>
                    <a:pt x="0" y="298"/>
                    <a:pt x="1" y="311"/>
                    <a:pt x="1" y="324"/>
                  </a:cubicBezTo>
                  <a:cubicBezTo>
                    <a:pt x="0" y="351"/>
                    <a:pt x="1" y="378"/>
                    <a:pt x="1" y="405"/>
                  </a:cubicBezTo>
                  <a:cubicBezTo>
                    <a:pt x="2" y="418"/>
                    <a:pt x="2" y="430"/>
                    <a:pt x="3" y="443"/>
                  </a:cubicBezTo>
                  <a:cubicBezTo>
                    <a:pt x="4" y="453"/>
                    <a:pt x="2" y="465"/>
                    <a:pt x="6" y="474"/>
                  </a:cubicBezTo>
                  <a:cubicBezTo>
                    <a:pt x="7" y="478"/>
                    <a:pt x="10" y="481"/>
                    <a:pt x="12" y="483"/>
                  </a:cubicBezTo>
                  <a:cubicBezTo>
                    <a:pt x="15" y="490"/>
                    <a:pt x="20" y="495"/>
                    <a:pt x="26" y="498"/>
                  </a:cubicBezTo>
                  <a:cubicBezTo>
                    <a:pt x="36" y="526"/>
                    <a:pt x="80" y="514"/>
                    <a:pt x="102" y="512"/>
                  </a:cubicBezTo>
                  <a:cubicBezTo>
                    <a:pt x="124" y="510"/>
                    <a:pt x="164" y="513"/>
                    <a:pt x="175" y="487"/>
                  </a:cubicBezTo>
                  <a:cubicBezTo>
                    <a:pt x="181" y="471"/>
                    <a:pt x="177" y="449"/>
                    <a:pt x="176" y="432"/>
                  </a:cubicBezTo>
                  <a:cubicBezTo>
                    <a:pt x="176" y="418"/>
                    <a:pt x="176" y="404"/>
                    <a:pt x="175" y="390"/>
                  </a:cubicBezTo>
                  <a:cubicBezTo>
                    <a:pt x="209" y="409"/>
                    <a:pt x="265" y="392"/>
                    <a:pt x="288" y="363"/>
                  </a:cubicBezTo>
                  <a:cubicBezTo>
                    <a:pt x="286" y="375"/>
                    <a:pt x="284" y="387"/>
                    <a:pt x="282" y="399"/>
                  </a:cubicBezTo>
                  <a:cubicBezTo>
                    <a:pt x="276" y="428"/>
                    <a:pt x="269" y="456"/>
                    <a:pt x="261" y="484"/>
                  </a:cubicBezTo>
                  <a:cubicBezTo>
                    <a:pt x="243" y="541"/>
                    <a:pt x="218" y="594"/>
                    <a:pt x="190" y="647"/>
                  </a:cubicBezTo>
                  <a:cubicBezTo>
                    <a:pt x="188" y="651"/>
                    <a:pt x="191" y="654"/>
                    <a:pt x="194" y="654"/>
                  </a:cubicBezTo>
                  <a:cubicBezTo>
                    <a:pt x="216" y="673"/>
                    <a:pt x="254" y="679"/>
                    <a:pt x="281" y="684"/>
                  </a:cubicBezTo>
                  <a:cubicBezTo>
                    <a:pt x="288" y="685"/>
                    <a:pt x="296" y="687"/>
                    <a:pt x="304" y="687"/>
                  </a:cubicBezTo>
                  <a:cubicBezTo>
                    <a:pt x="301" y="716"/>
                    <a:pt x="299" y="746"/>
                    <a:pt x="301" y="774"/>
                  </a:cubicBezTo>
                  <a:cubicBezTo>
                    <a:pt x="295" y="769"/>
                    <a:pt x="285" y="766"/>
                    <a:pt x="278" y="768"/>
                  </a:cubicBezTo>
                  <a:cubicBezTo>
                    <a:pt x="271" y="770"/>
                    <a:pt x="265" y="778"/>
                    <a:pt x="266" y="786"/>
                  </a:cubicBezTo>
                  <a:cubicBezTo>
                    <a:pt x="268" y="796"/>
                    <a:pt x="279" y="796"/>
                    <a:pt x="287" y="796"/>
                  </a:cubicBezTo>
                  <a:cubicBezTo>
                    <a:pt x="296" y="795"/>
                    <a:pt x="306" y="793"/>
                    <a:pt x="311" y="784"/>
                  </a:cubicBezTo>
                  <a:cubicBezTo>
                    <a:pt x="312" y="783"/>
                    <a:pt x="311" y="781"/>
                    <a:pt x="309" y="781"/>
                  </a:cubicBezTo>
                  <a:cubicBezTo>
                    <a:pt x="309" y="780"/>
                    <a:pt x="309" y="780"/>
                    <a:pt x="310" y="779"/>
                  </a:cubicBezTo>
                  <a:cubicBezTo>
                    <a:pt x="314" y="750"/>
                    <a:pt x="312" y="718"/>
                    <a:pt x="310" y="688"/>
                  </a:cubicBezTo>
                  <a:cubicBezTo>
                    <a:pt x="333" y="690"/>
                    <a:pt x="356" y="691"/>
                    <a:pt x="379" y="689"/>
                  </a:cubicBezTo>
                  <a:cubicBezTo>
                    <a:pt x="398" y="687"/>
                    <a:pt x="418" y="684"/>
                    <a:pt x="436" y="679"/>
                  </a:cubicBezTo>
                  <a:cubicBezTo>
                    <a:pt x="445" y="713"/>
                    <a:pt x="455" y="747"/>
                    <a:pt x="468" y="779"/>
                  </a:cubicBezTo>
                  <a:cubicBezTo>
                    <a:pt x="469" y="782"/>
                    <a:pt x="472" y="783"/>
                    <a:pt x="474" y="782"/>
                  </a:cubicBezTo>
                  <a:cubicBezTo>
                    <a:pt x="474" y="782"/>
                    <a:pt x="474" y="783"/>
                    <a:pt x="475" y="783"/>
                  </a:cubicBezTo>
                  <a:cubicBezTo>
                    <a:pt x="485" y="787"/>
                    <a:pt x="524" y="792"/>
                    <a:pt x="518" y="771"/>
                  </a:cubicBezTo>
                  <a:cubicBezTo>
                    <a:pt x="513" y="752"/>
                    <a:pt x="486" y="762"/>
                    <a:pt x="475" y="772"/>
                  </a:cubicBezTo>
                  <a:cubicBezTo>
                    <a:pt x="466" y="740"/>
                    <a:pt x="455" y="708"/>
                    <a:pt x="443" y="677"/>
                  </a:cubicBezTo>
                  <a:cubicBezTo>
                    <a:pt x="452" y="675"/>
                    <a:pt x="461" y="672"/>
                    <a:pt x="470" y="669"/>
                  </a:cubicBezTo>
                  <a:cubicBezTo>
                    <a:pt x="493" y="660"/>
                    <a:pt x="519" y="646"/>
                    <a:pt x="532" y="624"/>
                  </a:cubicBezTo>
                  <a:cubicBezTo>
                    <a:pt x="537" y="627"/>
                    <a:pt x="542" y="619"/>
                    <a:pt x="537" y="615"/>
                  </a:cubicBezTo>
                  <a:cubicBezTo>
                    <a:pt x="491" y="582"/>
                    <a:pt x="463" y="533"/>
                    <a:pt x="440" y="482"/>
                  </a:cubicBezTo>
                  <a:cubicBezTo>
                    <a:pt x="424" y="445"/>
                    <a:pt x="412" y="407"/>
                    <a:pt x="403" y="368"/>
                  </a:cubicBezTo>
                  <a:cubicBezTo>
                    <a:pt x="433" y="398"/>
                    <a:pt x="487" y="415"/>
                    <a:pt x="528" y="399"/>
                  </a:cubicBezTo>
                  <a:cubicBezTo>
                    <a:pt x="529" y="402"/>
                    <a:pt x="532" y="404"/>
                    <a:pt x="535" y="405"/>
                  </a:cubicBezTo>
                  <a:cubicBezTo>
                    <a:pt x="530" y="421"/>
                    <a:pt x="531" y="440"/>
                    <a:pt x="531" y="457"/>
                  </a:cubicBezTo>
                  <a:cubicBezTo>
                    <a:pt x="531" y="476"/>
                    <a:pt x="529" y="496"/>
                    <a:pt x="531" y="515"/>
                  </a:cubicBezTo>
                  <a:cubicBezTo>
                    <a:pt x="531" y="517"/>
                    <a:pt x="533" y="518"/>
                    <a:pt x="534" y="518"/>
                  </a:cubicBezTo>
                  <a:cubicBezTo>
                    <a:pt x="534" y="519"/>
                    <a:pt x="534" y="520"/>
                    <a:pt x="534" y="521"/>
                  </a:cubicBezTo>
                  <a:cubicBezTo>
                    <a:pt x="533" y="522"/>
                    <a:pt x="533" y="523"/>
                    <a:pt x="534" y="523"/>
                  </a:cubicBezTo>
                  <a:cubicBezTo>
                    <a:pt x="534" y="550"/>
                    <a:pt x="564" y="566"/>
                    <a:pt x="591" y="564"/>
                  </a:cubicBezTo>
                  <a:cubicBezTo>
                    <a:pt x="610" y="562"/>
                    <a:pt x="650" y="538"/>
                    <a:pt x="628" y="515"/>
                  </a:cubicBezTo>
                  <a:close/>
                  <a:moveTo>
                    <a:pt x="160" y="359"/>
                  </a:moveTo>
                  <a:cubicBezTo>
                    <a:pt x="163" y="364"/>
                    <a:pt x="161" y="369"/>
                    <a:pt x="159" y="374"/>
                  </a:cubicBezTo>
                  <a:cubicBezTo>
                    <a:pt x="158" y="374"/>
                    <a:pt x="158" y="374"/>
                    <a:pt x="158" y="375"/>
                  </a:cubicBezTo>
                  <a:cubicBezTo>
                    <a:pt x="147" y="382"/>
                    <a:pt x="131" y="367"/>
                    <a:pt x="143" y="356"/>
                  </a:cubicBezTo>
                  <a:cubicBezTo>
                    <a:pt x="149" y="352"/>
                    <a:pt x="156" y="352"/>
                    <a:pt x="160" y="359"/>
                  </a:cubicBezTo>
                  <a:close/>
                  <a:moveTo>
                    <a:pt x="155" y="289"/>
                  </a:moveTo>
                  <a:cubicBezTo>
                    <a:pt x="152" y="290"/>
                    <a:pt x="152" y="295"/>
                    <a:pt x="156" y="296"/>
                  </a:cubicBezTo>
                  <a:cubicBezTo>
                    <a:pt x="156" y="301"/>
                    <a:pt x="156" y="307"/>
                    <a:pt x="156" y="313"/>
                  </a:cubicBezTo>
                  <a:cubicBezTo>
                    <a:pt x="156" y="323"/>
                    <a:pt x="156" y="333"/>
                    <a:pt x="156" y="344"/>
                  </a:cubicBezTo>
                  <a:cubicBezTo>
                    <a:pt x="156" y="343"/>
                    <a:pt x="156" y="343"/>
                    <a:pt x="155" y="343"/>
                  </a:cubicBezTo>
                  <a:cubicBezTo>
                    <a:pt x="152" y="342"/>
                    <a:pt x="152" y="304"/>
                    <a:pt x="151" y="286"/>
                  </a:cubicBezTo>
                  <a:cubicBezTo>
                    <a:pt x="153" y="286"/>
                    <a:pt x="154" y="287"/>
                    <a:pt x="155" y="289"/>
                  </a:cubicBezTo>
                  <a:close/>
                  <a:moveTo>
                    <a:pt x="127" y="273"/>
                  </a:moveTo>
                  <a:cubicBezTo>
                    <a:pt x="122" y="273"/>
                    <a:pt x="117" y="272"/>
                    <a:pt x="112" y="272"/>
                  </a:cubicBezTo>
                  <a:cubicBezTo>
                    <a:pt x="115" y="265"/>
                    <a:pt x="126" y="265"/>
                    <a:pt x="127" y="273"/>
                  </a:cubicBezTo>
                  <a:close/>
                  <a:moveTo>
                    <a:pt x="86" y="266"/>
                  </a:moveTo>
                  <a:cubicBezTo>
                    <a:pt x="88" y="263"/>
                    <a:pt x="92" y="261"/>
                    <a:pt x="96" y="263"/>
                  </a:cubicBezTo>
                  <a:cubicBezTo>
                    <a:pt x="99" y="265"/>
                    <a:pt x="99" y="268"/>
                    <a:pt x="99" y="272"/>
                  </a:cubicBezTo>
                  <a:cubicBezTo>
                    <a:pt x="94" y="272"/>
                    <a:pt x="89" y="271"/>
                    <a:pt x="84" y="271"/>
                  </a:cubicBezTo>
                  <a:cubicBezTo>
                    <a:pt x="84" y="270"/>
                    <a:pt x="85" y="268"/>
                    <a:pt x="86" y="266"/>
                  </a:cubicBezTo>
                  <a:close/>
                  <a:moveTo>
                    <a:pt x="56" y="267"/>
                  </a:moveTo>
                  <a:cubicBezTo>
                    <a:pt x="59" y="264"/>
                    <a:pt x="64" y="263"/>
                    <a:pt x="68" y="265"/>
                  </a:cubicBezTo>
                  <a:cubicBezTo>
                    <a:pt x="70" y="267"/>
                    <a:pt x="70" y="269"/>
                    <a:pt x="71" y="271"/>
                  </a:cubicBezTo>
                  <a:cubicBezTo>
                    <a:pt x="69" y="271"/>
                    <a:pt x="66" y="271"/>
                    <a:pt x="64" y="271"/>
                  </a:cubicBezTo>
                  <a:cubicBezTo>
                    <a:pt x="61" y="270"/>
                    <a:pt x="57" y="270"/>
                    <a:pt x="54" y="270"/>
                  </a:cubicBezTo>
                  <a:cubicBezTo>
                    <a:pt x="54" y="269"/>
                    <a:pt x="55" y="268"/>
                    <a:pt x="56" y="267"/>
                  </a:cubicBezTo>
                  <a:close/>
                  <a:moveTo>
                    <a:pt x="26" y="263"/>
                  </a:moveTo>
                  <a:cubicBezTo>
                    <a:pt x="32" y="257"/>
                    <a:pt x="42" y="262"/>
                    <a:pt x="40" y="269"/>
                  </a:cubicBezTo>
                  <a:cubicBezTo>
                    <a:pt x="34" y="269"/>
                    <a:pt x="29" y="269"/>
                    <a:pt x="23" y="269"/>
                  </a:cubicBezTo>
                  <a:cubicBezTo>
                    <a:pt x="23" y="267"/>
                    <a:pt x="24" y="265"/>
                    <a:pt x="26" y="263"/>
                  </a:cubicBezTo>
                  <a:close/>
                  <a:moveTo>
                    <a:pt x="13" y="459"/>
                  </a:moveTo>
                  <a:cubicBezTo>
                    <a:pt x="9" y="440"/>
                    <a:pt x="11" y="418"/>
                    <a:pt x="10" y="398"/>
                  </a:cubicBezTo>
                  <a:cubicBezTo>
                    <a:pt x="9" y="379"/>
                    <a:pt x="9" y="360"/>
                    <a:pt x="9" y="340"/>
                  </a:cubicBezTo>
                  <a:cubicBezTo>
                    <a:pt x="9" y="331"/>
                    <a:pt x="9" y="321"/>
                    <a:pt x="9" y="311"/>
                  </a:cubicBezTo>
                  <a:cubicBezTo>
                    <a:pt x="9" y="306"/>
                    <a:pt x="10" y="301"/>
                    <a:pt x="10" y="295"/>
                  </a:cubicBezTo>
                  <a:cubicBezTo>
                    <a:pt x="10" y="289"/>
                    <a:pt x="11" y="284"/>
                    <a:pt x="16" y="281"/>
                  </a:cubicBezTo>
                  <a:cubicBezTo>
                    <a:pt x="18" y="286"/>
                    <a:pt x="22" y="290"/>
                    <a:pt x="27" y="293"/>
                  </a:cubicBezTo>
                  <a:cubicBezTo>
                    <a:pt x="31" y="295"/>
                    <a:pt x="35" y="290"/>
                    <a:pt x="32" y="287"/>
                  </a:cubicBezTo>
                  <a:cubicBezTo>
                    <a:pt x="29" y="284"/>
                    <a:pt x="26" y="281"/>
                    <a:pt x="24" y="277"/>
                  </a:cubicBezTo>
                  <a:cubicBezTo>
                    <a:pt x="28" y="276"/>
                    <a:pt x="34" y="276"/>
                    <a:pt x="40" y="277"/>
                  </a:cubicBezTo>
                  <a:cubicBezTo>
                    <a:pt x="41" y="278"/>
                    <a:pt x="42" y="279"/>
                    <a:pt x="43" y="279"/>
                  </a:cubicBezTo>
                  <a:cubicBezTo>
                    <a:pt x="46" y="288"/>
                    <a:pt x="54" y="295"/>
                    <a:pt x="65" y="294"/>
                  </a:cubicBezTo>
                  <a:cubicBezTo>
                    <a:pt x="68" y="294"/>
                    <a:pt x="69" y="290"/>
                    <a:pt x="65" y="289"/>
                  </a:cubicBezTo>
                  <a:cubicBezTo>
                    <a:pt x="60" y="287"/>
                    <a:pt x="56" y="283"/>
                    <a:pt x="54" y="278"/>
                  </a:cubicBezTo>
                  <a:cubicBezTo>
                    <a:pt x="61" y="278"/>
                    <a:pt x="68" y="278"/>
                    <a:pt x="75" y="279"/>
                  </a:cubicBezTo>
                  <a:cubicBezTo>
                    <a:pt x="78" y="286"/>
                    <a:pt x="84" y="293"/>
                    <a:pt x="92" y="295"/>
                  </a:cubicBezTo>
                  <a:cubicBezTo>
                    <a:pt x="96" y="296"/>
                    <a:pt x="97" y="291"/>
                    <a:pt x="95" y="289"/>
                  </a:cubicBezTo>
                  <a:cubicBezTo>
                    <a:pt x="91" y="287"/>
                    <a:pt x="87" y="283"/>
                    <a:pt x="85" y="279"/>
                  </a:cubicBezTo>
                  <a:cubicBezTo>
                    <a:pt x="91" y="279"/>
                    <a:pt x="96" y="279"/>
                    <a:pt x="101" y="279"/>
                  </a:cubicBezTo>
                  <a:cubicBezTo>
                    <a:pt x="102" y="282"/>
                    <a:pt x="103" y="284"/>
                    <a:pt x="104" y="286"/>
                  </a:cubicBezTo>
                  <a:cubicBezTo>
                    <a:pt x="108" y="294"/>
                    <a:pt x="116" y="296"/>
                    <a:pt x="124" y="296"/>
                  </a:cubicBezTo>
                  <a:cubicBezTo>
                    <a:pt x="126" y="296"/>
                    <a:pt x="127" y="292"/>
                    <a:pt x="125" y="292"/>
                  </a:cubicBezTo>
                  <a:cubicBezTo>
                    <a:pt x="119" y="290"/>
                    <a:pt x="113" y="285"/>
                    <a:pt x="111" y="280"/>
                  </a:cubicBezTo>
                  <a:cubicBezTo>
                    <a:pt x="122" y="280"/>
                    <a:pt x="133" y="280"/>
                    <a:pt x="143" y="281"/>
                  </a:cubicBezTo>
                  <a:cubicBezTo>
                    <a:pt x="144" y="281"/>
                    <a:pt x="144" y="281"/>
                    <a:pt x="144" y="281"/>
                  </a:cubicBezTo>
                  <a:cubicBezTo>
                    <a:pt x="144" y="281"/>
                    <a:pt x="144" y="281"/>
                    <a:pt x="144" y="281"/>
                  </a:cubicBezTo>
                  <a:cubicBezTo>
                    <a:pt x="143" y="282"/>
                    <a:pt x="143" y="284"/>
                    <a:pt x="144" y="285"/>
                  </a:cubicBezTo>
                  <a:cubicBezTo>
                    <a:pt x="143" y="300"/>
                    <a:pt x="145" y="316"/>
                    <a:pt x="146" y="330"/>
                  </a:cubicBezTo>
                  <a:cubicBezTo>
                    <a:pt x="147" y="334"/>
                    <a:pt x="146" y="343"/>
                    <a:pt x="151" y="346"/>
                  </a:cubicBezTo>
                  <a:cubicBezTo>
                    <a:pt x="146" y="346"/>
                    <a:pt x="142" y="348"/>
                    <a:pt x="139" y="351"/>
                  </a:cubicBezTo>
                  <a:cubicBezTo>
                    <a:pt x="131" y="357"/>
                    <a:pt x="129" y="370"/>
                    <a:pt x="137" y="377"/>
                  </a:cubicBezTo>
                  <a:cubicBezTo>
                    <a:pt x="140" y="380"/>
                    <a:pt x="143" y="381"/>
                    <a:pt x="146" y="382"/>
                  </a:cubicBezTo>
                  <a:cubicBezTo>
                    <a:pt x="146" y="383"/>
                    <a:pt x="145" y="384"/>
                    <a:pt x="145" y="385"/>
                  </a:cubicBezTo>
                  <a:cubicBezTo>
                    <a:pt x="143" y="390"/>
                    <a:pt x="144" y="399"/>
                    <a:pt x="144" y="404"/>
                  </a:cubicBezTo>
                  <a:cubicBezTo>
                    <a:pt x="145" y="413"/>
                    <a:pt x="145" y="421"/>
                    <a:pt x="145" y="430"/>
                  </a:cubicBezTo>
                  <a:cubicBezTo>
                    <a:pt x="146" y="442"/>
                    <a:pt x="145" y="456"/>
                    <a:pt x="148" y="468"/>
                  </a:cubicBezTo>
                  <a:cubicBezTo>
                    <a:pt x="148" y="468"/>
                    <a:pt x="148" y="469"/>
                    <a:pt x="148" y="469"/>
                  </a:cubicBezTo>
                  <a:cubicBezTo>
                    <a:pt x="148" y="469"/>
                    <a:pt x="147" y="469"/>
                    <a:pt x="147" y="469"/>
                  </a:cubicBezTo>
                  <a:cubicBezTo>
                    <a:pt x="139" y="473"/>
                    <a:pt x="136" y="478"/>
                    <a:pt x="125" y="479"/>
                  </a:cubicBezTo>
                  <a:cubicBezTo>
                    <a:pt x="107" y="481"/>
                    <a:pt x="88" y="479"/>
                    <a:pt x="70" y="479"/>
                  </a:cubicBezTo>
                  <a:cubicBezTo>
                    <a:pt x="59" y="478"/>
                    <a:pt x="49" y="478"/>
                    <a:pt x="38" y="477"/>
                  </a:cubicBezTo>
                  <a:cubicBezTo>
                    <a:pt x="34" y="477"/>
                    <a:pt x="29" y="478"/>
                    <a:pt x="25" y="477"/>
                  </a:cubicBezTo>
                  <a:cubicBezTo>
                    <a:pt x="15" y="474"/>
                    <a:pt x="14" y="467"/>
                    <a:pt x="13" y="459"/>
                  </a:cubicBezTo>
                  <a:close/>
                  <a:moveTo>
                    <a:pt x="20" y="485"/>
                  </a:moveTo>
                  <a:cubicBezTo>
                    <a:pt x="27" y="487"/>
                    <a:pt x="35" y="486"/>
                    <a:pt x="41" y="486"/>
                  </a:cubicBezTo>
                  <a:cubicBezTo>
                    <a:pt x="67" y="488"/>
                    <a:pt x="93" y="489"/>
                    <a:pt x="119" y="489"/>
                  </a:cubicBezTo>
                  <a:cubicBezTo>
                    <a:pt x="125" y="488"/>
                    <a:pt x="132" y="488"/>
                    <a:pt x="138" y="485"/>
                  </a:cubicBezTo>
                  <a:cubicBezTo>
                    <a:pt x="142" y="484"/>
                    <a:pt x="144" y="482"/>
                    <a:pt x="146" y="480"/>
                  </a:cubicBezTo>
                  <a:cubicBezTo>
                    <a:pt x="148" y="478"/>
                    <a:pt x="151" y="470"/>
                    <a:pt x="153" y="469"/>
                  </a:cubicBezTo>
                  <a:cubicBezTo>
                    <a:pt x="153" y="469"/>
                    <a:pt x="153" y="469"/>
                    <a:pt x="153" y="468"/>
                  </a:cubicBezTo>
                  <a:cubicBezTo>
                    <a:pt x="153" y="468"/>
                    <a:pt x="153" y="468"/>
                    <a:pt x="153" y="467"/>
                  </a:cubicBezTo>
                  <a:cubicBezTo>
                    <a:pt x="155" y="452"/>
                    <a:pt x="153" y="436"/>
                    <a:pt x="153" y="420"/>
                  </a:cubicBezTo>
                  <a:cubicBezTo>
                    <a:pt x="152" y="413"/>
                    <a:pt x="152" y="405"/>
                    <a:pt x="151" y="398"/>
                  </a:cubicBezTo>
                  <a:cubicBezTo>
                    <a:pt x="151" y="396"/>
                    <a:pt x="151" y="382"/>
                    <a:pt x="151" y="383"/>
                  </a:cubicBezTo>
                  <a:cubicBezTo>
                    <a:pt x="152" y="383"/>
                    <a:pt x="152" y="383"/>
                    <a:pt x="152" y="382"/>
                  </a:cubicBezTo>
                  <a:cubicBezTo>
                    <a:pt x="153" y="382"/>
                    <a:pt x="155" y="382"/>
                    <a:pt x="156" y="381"/>
                  </a:cubicBezTo>
                  <a:cubicBezTo>
                    <a:pt x="156" y="401"/>
                    <a:pt x="157" y="422"/>
                    <a:pt x="158" y="442"/>
                  </a:cubicBezTo>
                  <a:cubicBezTo>
                    <a:pt x="158" y="450"/>
                    <a:pt x="160" y="460"/>
                    <a:pt x="159" y="468"/>
                  </a:cubicBezTo>
                  <a:cubicBezTo>
                    <a:pt x="156" y="486"/>
                    <a:pt x="143" y="493"/>
                    <a:pt x="127" y="494"/>
                  </a:cubicBezTo>
                  <a:cubicBezTo>
                    <a:pt x="110" y="496"/>
                    <a:pt x="93" y="495"/>
                    <a:pt x="76" y="495"/>
                  </a:cubicBezTo>
                  <a:cubicBezTo>
                    <a:pt x="57" y="496"/>
                    <a:pt x="33" y="499"/>
                    <a:pt x="20" y="485"/>
                  </a:cubicBezTo>
                  <a:close/>
                  <a:moveTo>
                    <a:pt x="149" y="499"/>
                  </a:moveTo>
                  <a:cubicBezTo>
                    <a:pt x="138" y="503"/>
                    <a:pt x="126" y="503"/>
                    <a:pt x="114" y="504"/>
                  </a:cubicBezTo>
                  <a:cubicBezTo>
                    <a:pt x="95" y="506"/>
                    <a:pt x="50" y="518"/>
                    <a:pt x="34" y="500"/>
                  </a:cubicBezTo>
                  <a:cubicBezTo>
                    <a:pt x="36" y="501"/>
                    <a:pt x="39" y="501"/>
                    <a:pt x="41" y="501"/>
                  </a:cubicBezTo>
                  <a:cubicBezTo>
                    <a:pt x="57" y="502"/>
                    <a:pt x="72" y="500"/>
                    <a:pt x="88" y="500"/>
                  </a:cubicBezTo>
                  <a:cubicBezTo>
                    <a:pt x="102" y="500"/>
                    <a:pt x="116" y="500"/>
                    <a:pt x="129" y="499"/>
                  </a:cubicBezTo>
                  <a:cubicBezTo>
                    <a:pt x="146" y="497"/>
                    <a:pt x="160" y="491"/>
                    <a:pt x="164" y="474"/>
                  </a:cubicBezTo>
                  <a:cubicBezTo>
                    <a:pt x="166" y="460"/>
                    <a:pt x="164" y="445"/>
                    <a:pt x="163" y="432"/>
                  </a:cubicBezTo>
                  <a:cubicBezTo>
                    <a:pt x="162" y="415"/>
                    <a:pt x="162" y="397"/>
                    <a:pt x="160" y="380"/>
                  </a:cubicBezTo>
                  <a:cubicBezTo>
                    <a:pt x="160" y="380"/>
                    <a:pt x="160" y="379"/>
                    <a:pt x="160" y="379"/>
                  </a:cubicBezTo>
                  <a:cubicBezTo>
                    <a:pt x="160" y="379"/>
                    <a:pt x="161" y="379"/>
                    <a:pt x="161" y="379"/>
                  </a:cubicBezTo>
                  <a:cubicBezTo>
                    <a:pt x="163" y="382"/>
                    <a:pt x="166" y="384"/>
                    <a:pt x="169" y="386"/>
                  </a:cubicBezTo>
                  <a:cubicBezTo>
                    <a:pt x="169" y="411"/>
                    <a:pt x="169" y="436"/>
                    <a:pt x="170" y="461"/>
                  </a:cubicBezTo>
                  <a:cubicBezTo>
                    <a:pt x="170" y="478"/>
                    <a:pt x="168" y="494"/>
                    <a:pt x="149" y="499"/>
                  </a:cubicBezTo>
                  <a:close/>
                  <a:moveTo>
                    <a:pt x="169" y="379"/>
                  </a:moveTo>
                  <a:cubicBezTo>
                    <a:pt x="167" y="378"/>
                    <a:pt x="166" y="378"/>
                    <a:pt x="165" y="377"/>
                  </a:cubicBezTo>
                  <a:cubicBezTo>
                    <a:pt x="171" y="371"/>
                    <a:pt x="169" y="359"/>
                    <a:pt x="165" y="353"/>
                  </a:cubicBezTo>
                  <a:cubicBezTo>
                    <a:pt x="163" y="351"/>
                    <a:pt x="162" y="350"/>
                    <a:pt x="161" y="349"/>
                  </a:cubicBezTo>
                  <a:cubicBezTo>
                    <a:pt x="162" y="332"/>
                    <a:pt x="162" y="315"/>
                    <a:pt x="161" y="298"/>
                  </a:cubicBezTo>
                  <a:cubicBezTo>
                    <a:pt x="173" y="309"/>
                    <a:pt x="169" y="365"/>
                    <a:pt x="169" y="379"/>
                  </a:cubicBezTo>
                  <a:close/>
                  <a:moveTo>
                    <a:pt x="507" y="770"/>
                  </a:moveTo>
                  <a:cubicBezTo>
                    <a:pt x="516" y="777"/>
                    <a:pt x="502" y="780"/>
                    <a:pt x="497" y="780"/>
                  </a:cubicBezTo>
                  <a:cubicBezTo>
                    <a:pt x="490" y="781"/>
                    <a:pt x="484" y="780"/>
                    <a:pt x="477" y="779"/>
                  </a:cubicBezTo>
                  <a:cubicBezTo>
                    <a:pt x="485" y="774"/>
                    <a:pt x="499" y="764"/>
                    <a:pt x="507" y="770"/>
                  </a:cubicBezTo>
                  <a:close/>
                  <a:moveTo>
                    <a:pt x="463" y="265"/>
                  </a:moveTo>
                  <a:cubicBezTo>
                    <a:pt x="466" y="269"/>
                    <a:pt x="465" y="275"/>
                    <a:pt x="461" y="279"/>
                  </a:cubicBezTo>
                  <a:cubicBezTo>
                    <a:pt x="455" y="286"/>
                    <a:pt x="445" y="283"/>
                    <a:pt x="440" y="277"/>
                  </a:cubicBezTo>
                  <a:cubicBezTo>
                    <a:pt x="444" y="272"/>
                    <a:pt x="448" y="266"/>
                    <a:pt x="451" y="260"/>
                  </a:cubicBezTo>
                  <a:cubicBezTo>
                    <a:pt x="456" y="260"/>
                    <a:pt x="460" y="261"/>
                    <a:pt x="463" y="265"/>
                  </a:cubicBezTo>
                  <a:close/>
                  <a:moveTo>
                    <a:pt x="456" y="216"/>
                  </a:moveTo>
                  <a:cubicBezTo>
                    <a:pt x="456" y="216"/>
                    <a:pt x="456" y="216"/>
                    <a:pt x="456" y="216"/>
                  </a:cubicBezTo>
                  <a:cubicBezTo>
                    <a:pt x="449" y="214"/>
                    <a:pt x="443" y="212"/>
                    <a:pt x="436" y="211"/>
                  </a:cubicBezTo>
                  <a:cubicBezTo>
                    <a:pt x="431" y="171"/>
                    <a:pt x="417" y="110"/>
                    <a:pt x="380" y="86"/>
                  </a:cubicBezTo>
                  <a:cubicBezTo>
                    <a:pt x="392" y="90"/>
                    <a:pt x="404" y="97"/>
                    <a:pt x="414" y="105"/>
                  </a:cubicBezTo>
                  <a:cubicBezTo>
                    <a:pt x="414" y="107"/>
                    <a:pt x="416" y="108"/>
                    <a:pt x="417" y="108"/>
                  </a:cubicBezTo>
                  <a:cubicBezTo>
                    <a:pt x="420" y="110"/>
                    <a:pt x="423" y="112"/>
                    <a:pt x="425" y="115"/>
                  </a:cubicBezTo>
                  <a:cubicBezTo>
                    <a:pt x="441" y="144"/>
                    <a:pt x="448" y="174"/>
                    <a:pt x="443" y="208"/>
                  </a:cubicBezTo>
                  <a:cubicBezTo>
                    <a:pt x="442" y="210"/>
                    <a:pt x="446" y="212"/>
                    <a:pt x="446" y="209"/>
                  </a:cubicBezTo>
                  <a:cubicBezTo>
                    <a:pt x="452" y="187"/>
                    <a:pt x="451" y="163"/>
                    <a:pt x="444" y="141"/>
                  </a:cubicBezTo>
                  <a:cubicBezTo>
                    <a:pt x="448" y="147"/>
                    <a:pt x="451" y="154"/>
                    <a:pt x="453" y="161"/>
                  </a:cubicBezTo>
                  <a:cubicBezTo>
                    <a:pt x="458" y="179"/>
                    <a:pt x="459" y="198"/>
                    <a:pt x="456" y="216"/>
                  </a:cubicBezTo>
                  <a:close/>
                  <a:moveTo>
                    <a:pt x="434" y="101"/>
                  </a:moveTo>
                  <a:cubicBezTo>
                    <a:pt x="435" y="100"/>
                    <a:pt x="435" y="100"/>
                    <a:pt x="435" y="99"/>
                  </a:cubicBezTo>
                  <a:cubicBezTo>
                    <a:pt x="436" y="100"/>
                    <a:pt x="436" y="100"/>
                    <a:pt x="436" y="100"/>
                  </a:cubicBezTo>
                  <a:cubicBezTo>
                    <a:pt x="438" y="102"/>
                    <a:pt x="438" y="105"/>
                    <a:pt x="437" y="108"/>
                  </a:cubicBezTo>
                  <a:cubicBezTo>
                    <a:pt x="436" y="109"/>
                    <a:pt x="436" y="110"/>
                    <a:pt x="435" y="111"/>
                  </a:cubicBezTo>
                  <a:cubicBezTo>
                    <a:pt x="431" y="107"/>
                    <a:pt x="428" y="104"/>
                    <a:pt x="425" y="101"/>
                  </a:cubicBezTo>
                  <a:cubicBezTo>
                    <a:pt x="426" y="100"/>
                    <a:pt x="426" y="99"/>
                    <a:pt x="427" y="98"/>
                  </a:cubicBezTo>
                  <a:cubicBezTo>
                    <a:pt x="429" y="97"/>
                    <a:pt x="431" y="97"/>
                    <a:pt x="433" y="98"/>
                  </a:cubicBezTo>
                  <a:cubicBezTo>
                    <a:pt x="432" y="98"/>
                    <a:pt x="432" y="99"/>
                    <a:pt x="432" y="99"/>
                  </a:cubicBezTo>
                  <a:cubicBezTo>
                    <a:pt x="431" y="101"/>
                    <a:pt x="433" y="102"/>
                    <a:pt x="434" y="101"/>
                  </a:cubicBezTo>
                  <a:close/>
                  <a:moveTo>
                    <a:pt x="426" y="90"/>
                  </a:moveTo>
                  <a:cubicBezTo>
                    <a:pt x="424" y="92"/>
                    <a:pt x="422" y="95"/>
                    <a:pt x="420" y="97"/>
                  </a:cubicBezTo>
                  <a:cubicBezTo>
                    <a:pt x="414" y="92"/>
                    <a:pt x="407" y="88"/>
                    <a:pt x="401" y="84"/>
                  </a:cubicBezTo>
                  <a:cubicBezTo>
                    <a:pt x="403" y="79"/>
                    <a:pt x="405" y="74"/>
                    <a:pt x="410" y="71"/>
                  </a:cubicBezTo>
                  <a:cubicBezTo>
                    <a:pt x="416" y="66"/>
                    <a:pt x="426" y="65"/>
                    <a:pt x="429" y="74"/>
                  </a:cubicBezTo>
                  <a:cubicBezTo>
                    <a:pt x="429" y="74"/>
                    <a:pt x="429" y="75"/>
                    <a:pt x="429" y="75"/>
                  </a:cubicBezTo>
                  <a:cubicBezTo>
                    <a:pt x="428" y="80"/>
                    <a:pt x="426" y="85"/>
                    <a:pt x="426" y="90"/>
                  </a:cubicBezTo>
                  <a:close/>
                  <a:moveTo>
                    <a:pt x="439" y="116"/>
                  </a:moveTo>
                  <a:cubicBezTo>
                    <a:pt x="446" y="112"/>
                    <a:pt x="450" y="100"/>
                    <a:pt x="460" y="108"/>
                  </a:cubicBezTo>
                  <a:cubicBezTo>
                    <a:pt x="465" y="112"/>
                    <a:pt x="466" y="118"/>
                    <a:pt x="463" y="124"/>
                  </a:cubicBezTo>
                  <a:cubicBezTo>
                    <a:pt x="460" y="129"/>
                    <a:pt x="455" y="132"/>
                    <a:pt x="453" y="136"/>
                  </a:cubicBezTo>
                  <a:cubicBezTo>
                    <a:pt x="449" y="129"/>
                    <a:pt x="444" y="122"/>
                    <a:pt x="439" y="116"/>
                  </a:cubicBezTo>
                  <a:close/>
                  <a:moveTo>
                    <a:pt x="516" y="81"/>
                  </a:moveTo>
                  <a:cubicBezTo>
                    <a:pt x="510" y="96"/>
                    <a:pt x="506" y="109"/>
                    <a:pt x="495" y="122"/>
                  </a:cubicBezTo>
                  <a:cubicBezTo>
                    <a:pt x="486" y="134"/>
                    <a:pt x="473" y="143"/>
                    <a:pt x="459" y="148"/>
                  </a:cubicBezTo>
                  <a:cubicBezTo>
                    <a:pt x="457" y="146"/>
                    <a:pt x="456" y="143"/>
                    <a:pt x="455" y="141"/>
                  </a:cubicBezTo>
                  <a:cubicBezTo>
                    <a:pt x="456" y="140"/>
                    <a:pt x="457" y="140"/>
                    <a:pt x="457" y="139"/>
                  </a:cubicBezTo>
                  <a:cubicBezTo>
                    <a:pt x="460" y="138"/>
                    <a:pt x="462" y="137"/>
                    <a:pt x="464" y="135"/>
                  </a:cubicBezTo>
                  <a:cubicBezTo>
                    <a:pt x="490" y="114"/>
                    <a:pt x="515" y="87"/>
                    <a:pt x="505" y="51"/>
                  </a:cubicBezTo>
                  <a:cubicBezTo>
                    <a:pt x="511" y="60"/>
                    <a:pt x="514" y="70"/>
                    <a:pt x="516" y="81"/>
                  </a:cubicBezTo>
                  <a:close/>
                  <a:moveTo>
                    <a:pt x="496" y="38"/>
                  </a:moveTo>
                  <a:cubicBezTo>
                    <a:pt x="499" y="42"/>
                    <a:pt x="502" y="46"/>
                    <a:pt x="505" y="50"/>
                  </a:cubicBezTo>
                  <a:cubicBezTo>
                    <a:pt x="504" y="49"/>
                    <a:pt x="502" y="50"/>
                    <a:pt x="502" y="52"/>
                  </a:cubicBezTo>
                  <a:cubicBezTo>
                    <a:pt x="506" y="82"/>
                    <a:pt x="490" y="106"/>
                    <a:pt x="469" y="125"/>
                  </a:cubicBezTo>
                  <a:cubicBezTo>
                    <a:pt x="469" y="125"/>
                    <a:pt x="469" y="125"/>
                    <a:pt x="469" y="125"/>
                  </a:cubicBezTo>
                  <a:cubicBezTo>
                    <a:pt x="472" y="119"/>
                    <a:pt x="471" y="112"/>
                    <a:pt x="467" y="107"/>
                  </a:cubicBezTo>
                  <a:cubicBezTo>
                    <a:pt x="467" y="106"/>
                    <a:pt x="466" y="105"/>
                    <a:pt x="466" y="105"/>
                  </a:cubicBezTo>
                  <a:cubicBezTo>
                    <a:pt x="484" y="88"/>
                    <a:pt x="496" y="63"/>
                    <a:pt x="496" y="38"/>
                  </a:cubicBezTo>
                  <a:close/>
                  <a:moveTo>
                    <a:pt x="462" y="102"/>
                  </a:moveTo>
                  <a:cubicBezTo>
                    <a:pt x="459" y="100"/>
                    <a:pt x="456" y="99"/>
                    <a:pt x="452" y="100"/>
                  </a:cubicBezTo>
                  <a:cubicBezTo>
                    <a:pt x="447" y="101"/>
                    <a:pt x="445" y="105"/>
                    <a:pt x="442" y="108"/>
                  </a:cubicBezTo>
                  <a:cubicBezTo>
                    <a:pt x="443" y="104"/>
                    <a:pt x="442" y="100"/>
                    <a:pt x="440" y="97"/>
                  </a:cubicBezTo>
                  <a:cubicBezTo>
                    <a:pt x="439" y="97"/>
                    <a:pt x="439" y="96"/>
                    <a:pt x="438" y="96"/>
                  </a:cubicBezTo>
                  <a:cubicBezTo>
                    <a:pt x="456" y="76"/>
                    <a:pt x="474" y="56"/>
                    <a:pt x="492" y="36"/>
                  </a:cubicBezTo>
                  <a:cubicBezTo>
                    <a:pt x="489" y="61"/>
                    <a:pt x="480" y="83"/>
                    <a:pt x="462" y="102"/>
                  </a:cubicBezTo>
                  <a:close/>
                  <a:moveTo>
                    <a:pt x="482" y="25"/>
                  </a:moveTo>
                  <a:cubicBezTo>
                    <a:pt x="485" y="27"/>
                    <a:pt x="487" y="29"/>
                    <a:pt x="489" y="31"/>
                  </a:cubicBezTo>
                  <a:cubicBezTo>
                    <a:pt x="469" y="50"/>
                    <a:pt x="452" y="72"/>
                    <a:pt x="435" y="94"/>
                  </a:cubicBezTo>
                  <a:cubicBezTo>
                    <a:pt x="434" y="93"/>
                    <a:pt x="432" y="93"/>
                    <a:pt x="430" y="93"/>
                  </a:cubicBezTo>
                  <a:cubicBezTo>
                    <a:pt x="434" y="86"/>
                    <a:pt x="437" y="79"/>
                    <a:pt x="435" y="72"/>
                  </a:cubicBezTo>
                  <a:cubicBezTo>
                    <a:pt x="445" y="52"/>
                    <a:pt x="461" y="38"/>
                    <a:pt x="481" y="26"/>
                  </a:cubicBezTo>
                  <a:cubicBezTo>
                    <a:pt x="482" y="26"/>
                    <a:pt x="482" y="25"/>
                    <a:pt x="482" y="25"/>
                  </a:cubicBezTo>
                  <a:close/>
                  <a:moveTo>
                    <a:pt x="477" y="21"/>
                  </a:moveTo>
                  <a:cubicBezTo>
                    <a:pt x="477" y="22"/>
                    <a:pt x="478" y="22"/>
                    <a:pt x="478" y="22"/>
                  </a:cubicBezTo>
                  <a:cubicBezTo>
                    <a:pt x="458" y="30"/>
                    <a:pt x="441" y="47"/>
                    <a:pt x="432" y="68"/>
                  </a:cubicBezTo>
                  <a:cubicBezTo>
                    <a:pt x="431" y="66"/>
                    <a:pt x="430" y="65"/>
                    <a:pt x="429" y="64"/>
                  </a:cubicBezTo>
                  <a:cubicBezTo>
                    <a:pt x="426" y="62"/>
                    <a:pt x="422" y="61"/>
                    <a:pt x="419" y="61"/>
                  </a:cubicBezTo>
                  <a:cubicBezTo>
                    <a:pt x="432" y="40"/>
                    <a:pt x="453" y="26"/>
                    <a:pt x="477" y="21"/>
                  </a:cubicBezTo>
                  <a:close/>
                  <a:moveTo>
                    <a:pt x="470" y="17"/>
                  </a:moveTo>
                  <a:cubicBezTo>
                    <a:pt x="446" y="23"/>
                    <a:pt x="426" y="39"/>
                    <a:pt x="415" y="62"/>
                  </a:cubicBezTo>
                  <a:cubicBezTo>
                    <a:pt x="406" y="65"/>
                    <a:pt x="399" y="74"/>
                    <a:pt x="397" y="82"/>
                  </a:cubicBezTo>
                  <a:cubicBezTo>
                    <a:pt x="395" y="82"/>
                    <a:pt x="394" y="81"/>
                    <a:pt x="392" y="80"/>
                  </a:cubicBezTo>
                  <a:cubicBezTo>
                    <a:pt x="390" y="59"/>
                    <a:pt x="402" y="40"/>
                    <a:pt x="420" y="28"/>
                  </a:cubicBezTo>
                  <a:cubicBezTo>
                    <a:pt x="435" y="19"/>
                    <a:pt x="449" y="16"/>
                    <a:pt x="465" y="15"/>
                  </a:cubicBezTo>
                  <a:cubicBezTo>
                    <a:pt x="467" y="16"/>
                    <a:pt x="468" y="16"/>
                    <a:pt x="470" y="17"/>
                  </a:cubicBezTo>
                  <a:close/>
                  <a:moveTo>
                    <a:pt x="383" y="52"/>
                  </a:moveTo>
                  <a:cubicBezTo>
                    <a:pt x="386" y="44"/>
                    <a:pt x="390" y="37"/>
                    <a:pt x="395" y="31"/>
                  </a:cubicBezTo>
                  <a:cubicBezTo>
                    <a:pt x="403" y="21"/>
                    <a:pt x="415" y="14"/>
                    <a:pt x="427" y="11"/>
                  </a:cubicBezTo>
                  <a:cubicBezTo>
                    <a:pt x="434" y="10"/>
                    <a:pt x="440" y="10"/>
                    <a:pt x="447" y="10"/>
                  </a:cubicBezTo>
                  <a:cubicBezTo>
                    <a:pt x="413" y="18"/>
                    <a:pt x="378" y="46"/>
                    <a:pt x="388" y="78"/>
                  </a:cubicBezTo>
                  <a:cubicBezTo>
                    <a:pt x="386" y="78"/>
                    <a:pt x="385" y="77"/>
                    <a:pt x="383" y="77"/>
                  </a:cubicBezTo>
                  <a:cubicBezTo>
                    <a:pt x="384" y="75"/>
                    <a:pt x="383" y="73"/>
                    <a:pt x="381" y="73"/>
                  </a:cubicBezTo>
                  <a:cubicBezTo>
                    <a:pt x="378" y="74"/>
                    <a:pt x="382" y="55"/>
                    <a:pt x="383" y="52"/>
                  </a:cubicBezTo>
                  <a:close/>
                  <a:moveTo>
                    <a:pt x="368" y="82"/>
                  </a:moveTo>
                  <a:cubicBezTo>
                    <a:pt x="368" y="82"/>
                    <a:pt x="368" y="83"/>
                    <a:pt x="368" y="83"/>
                  </a:cubicBezTo>
                  <a:cubicBezTo>
                    <a:pt x="409" y="113"/>
                    <a:pt x="422" y="163"/>
                    <a:pt x="432" y="211"/>
                  </a:cubicBezTo>
                  <a:cubicBezTo>
                    <a:pt x="424" y="210"/>
                    <a:pt x="421" y="211"/>
                    <a:pt x="419" y="202"/>
                  </a:cubicBezTo>
                  <a:cubicBezTo>
                    <a:pt x="415" y="185"/>
                    <a:pt x="411" y="171"/>
                    <a:pt x="403" y="156"/>
                  </a:cubicBezTo>
                  <a:cubicBezTo>
                    <a:pt x="403" y="156"/>
                    <a:pt x="402" y="156"/>
                    <a:pt x="402" y="155"/>
                  </a:cubicBezTo>
                  <a:cubicBezTo>
                    <a:pt x="395" y="128"/>
                    <a:pt x="380" y="101"/>
                    <a:pt x="360" y="80"/>
                  </a:cubicBezTo>
                  <a:cubicBezTo>
                    <a:pt x="363" y="81"/>
                    <a:pt x="365" y="81"/>
                    <a:pt x="368" y="82"/>
                  </a:cubicBezTo>
                  <a:close/>
                  <a:moveTo>
                    <a:pt x="355" y="83"/>
                  </a:moveTo>
                  <a:cubicBezTo>
                    <a:pt x="355" y="83"/>
                    <a:pt x="355" y="83"/>
                    <a:pt x="355" y="83"/>
                  </a:cubicBezTo>
                  <a:cubicBezTo>
                    <a:pt x="375" y="107"/>
                    <a:pt x="389" y="133"/>
                    <a:pt x="400" y="163"/>
                  </a:cubicBezTo>
                  <a:cubicBezTo>
                    <a:pt x="402" y="175"/>
                    <a:pt x="403" y="190"/>
                    <a:pt x="400" y="201"/>
                  </a:cubicBezTo>
                  <a:cubicBezTo>
                    <a:pt x="399" y="204"/>
                    <a:pt x="397" y="208"/>
                    <a:pt x="394" y="210"/>
                  </a:cubicBezTo>
                  <a:cubicBezTo>
                    <a:pt x="399" y="164"/>
                    <a:pt x="383" y="116"/>
                    <a:pt x="352" y="82"/>
                  </a:cubicBezTo>
                  <a:cubicBezTo>
                    <a:pt x="353" y="82"/>
                    <a:pt x="354" y="82"/>
                    <a:pt x="355" y="83"/>
                  </a:cubicBezTo>
                  <a:close/>
                  <a:moveTo>
                    <a:pt x="345" y="80"/>
                  </a:moveTo>
                  <a:cubicBezTo>
                    <a:pt x="378" y="117"/>
                    <a:pt x="392" y="161"/>
                    <a:pt x="392" y="211"/>
                  </a:cubicBezTo>
                  <a:cubicBezTo>
                    <a:pt x="390" y="211"/>
                    <a:pt x="388" y="210"/>
                    <a:pt x="386" y="208"/>
                  </a:cubicBezTo>
                  <a:cubicBezTo>
                    <a:pt x="384" y="205"/>
                    <a:pt x="385" y="194"/>
                    <a:pt x="385" y="191"/>
                  </a:cubicBezTo>
                  <a:cubicBezTo>
                    <a:pt x="382" y="172"/>
                    <a:pt x="376" y="155"/>
                    <a:pt x="369" y="139"/>
                  </a:cubicBezTo>
                  <a:cubicBezTo>
                    <a:pt x="363" y="116"/>
                    <a:pt x="353" y="91"/>
                    <a:pt x="335" y="78"/>
                  </a:cubicBezTo>
                  <a:cubicBezTo>
                    <a:pt x="338" y="78"/>
                    <a:pt x="342" y="79"/>
                    <a:pt x="345" y="80"/>
                  </a:cubicBezTo>
                  <a:close/>
                  <a:moveTo>
                    <a:pt x="329" y="77"/>
                  </a:moveTo>
                  <a:cubicBezTo>
                    <a:pt x="329" y="77"/>
                    <a:pt x="329" y="77"/>
                    <a:pt x="329" y="78"/>
                  </a:cubicBezTo>
                  <a:cubicBezTo>
                    <a:pt x="335" y="89"/>
                    <a:pt x="345" y="99"/>
                    <a:pt x="352" y="111"/>
                  </a:cubicBezTo>
                  <a:cubicBezTo>
                    <a:pt x="357" y="120"/>
                    <a:pt x="361" y="129"/>
                    <a:pt x="364" y="139"/>
                  </a:cubicBezTo>
                  <a:cubicBezTo>
                    <a:pt x="369" y="157"/>
                    <a:pt x="370" y="176"/>
                    <a:pt x="365" y="194"/>
                  </a:cubicBezTo>
                  <a:cubicBezTo>
                    <a:pt x="363" y="204"/>
                    <a:pt x="361" y="208"/>
                    <a:pt x="352" y="210"/>
                  </a:cubicBezTo>
                  <a:cubicBezTo>
                    <a:pt x="357" y="163"/>
                    <a:pt x="344" y="117"/>
                    <a:pt x="319" y="76"/>
                  </a:cubicBezTo>
                  <a:cubicBezTo>
                    <a:pt x="322" y="76"/>
                    <a:pt x="325" y="77"/>
                    <a:pt x="329" y="77"/>
                  </a:cubicBezTo>
                  <a:close/>
                  <a:moveTo>
                    <a:pt x="314" y="76"/>
                  </a:moveTo>
                  <a:cubicBezTo>
                    <a:pt x="314" y="77"/>
                    <a:pt x="314" y="77"/>
                    <a:pt x="314" y="77"/>
                  </a:cubicBezTo>
                  <a:cubicBezTo>
                    <a:pt x="339" y="117"/>
                    <a:pt x="350" y="163"/>
                    <a:pt x="349" y="210"/>
                  </a:cubicBezTo>
                  <a:cubicBezTo>
                    <a:pt x="344" y="211"/>
                    <a:pt x="338" y="211"/>
                    <a:pt x="333" y="211"/>
                  </a:cubicBezTo>
                  <a:cubicBezTo>
                    <a:pt x="333" y="166"/>
                    <a:pt x="327" y="119"/>
                    <a:pt x="311" y="77"/>
                  </a:cubicBezTo>
                  <a:cubicBezTo>
                    <a:pt x="312" y="77"/>
                    <a:pt x="313" y="76"/>
                    <a:pt x="314" y="76"/>
                  </a:cubicBezTo>
                  <a:close/>
                  <a:moveTo>
                    <a:pt x="306" y="77"/>
                  </a:moveTo>
                  <a:cubicBezTo>
                    <a:pt x="317" y="121"/>
                    <a:pt x="327" y="164"/>
                    <a:pt x="330" y="210"/>
                  </a:cubicBezTo>
                  <a:cubicBezTo>
                    <a:pt x="326" y="210"/>
                    <a:pt x="323" y="210"/>
                    <a:pt x="319" y="210"/>
                  </a:cubicBezTo>
                  <a:cubicBezTo>
                    <a:pt x="318" y="210"/>
                    <a:pt x="316" y="210"/>
                    <a:pt x="314" y="210"/>
                  </a:cubicBezTo>
                  <a:cubicBezTo>
                    <a:pt x="308" y="166"/>
                    <a:pt x="307" y="122"/>
                    <a:pt x="306" y="77"/>
                  </a:cubicBezTo>
                  <a:cubicBezTo>
                    <a:pt x="306" y="77"/>
                    <a:pt x="306" y="77"/>
                    <a:pt x="306" y="77"/>
                  </a:cubicBezTo>
                  <a:close/>
                  <a:moveTo>
                    <a:pt x="302" y="77"/>
                  </a:moveTo>
                  <a:cubicBezTo>
                    <a:pt x="298" y="121"/>
                    <a:pt x="302" y="167"/>
                    <a:pt x="311" y="210"/>
                  </a:cubicBezTo>
                  <a:cubicBezTo>
                    <a:pt x="306" y="210"/>
                    <a:pt x="301" y="210"/>
                    <a:pt x="297" y="210"/>
                  </a:cubicBezTo>
                  <a:cubicBezTo>
                    <a:pt x="297" y="210"/>
                    <a:pt x="297" y="209"/>
                    <a:pt x="297" y="209"/>
                  </a:cubicBezTo>
                  <a:cubicBezTo>
                    <a:pt x="287" y="166"/>
                    <a:pt x="285" y="123"/>
                    <a:pt x="292" y="79"/>
                  </a:cubicBezTo>
                  <a:cubicBezTo>
                    <a:pt x="295" y="78"/>
                    <a:pt x="299" y="78"/>
                    <a:pt x="302" y="77"/>
                  </a:cubicBezTo>
                  <a:close/>
                  <a:moveTo>
                    <a:pt x="289" y="80"/>
                  </a:moveTo>
                  <a:cubicBezTo>
                    <a:pt x="289" y="80"/>
                    <a:pt x="289" y="80"/>
                    <a:pt x="289" y="80"/>
                  </a:cubicBezTo>
                  <a:cubicBezTo>
                    <a:pt x="279" y="123"/>
                    <a:pt x="280" y="168"/>
                    <a:pt x="294" y="210"/>
                  </a:cubicBezTo>
                  <a:cubicBezTo>
                    <a:pt x="294" y="210"/>
                    <a:pt x="294" y="210"/>
                    <a:pt x="294" y="210"/>
                  </a:cubicBezTo>
                  <a:cubicBezTo>
                    <a:pt x="293" y="210"/>
                    <a:pt x="292" y="210"/>
                    <a:pt x="292" y="210"/>
                  </a:cubicBezTo>
                  <a:cubicBezTo>
                    <a:pt x="288" y="210"/>
                    <a:pt x="284" y="211"/>
                    <a:pt x="281" y="210"/>
                  </a:cubicBezTo>
                  <a:cubicBezTo>
                    <a:pt x="281" y="210"/>
                    <a:pt x="281" y="210"/>
                    <a:pt x="281" y="209"/>
                  </a:cubicBezTo>
                  <a:cubicBezTo>
                    <a:pt x="267" y="165"/>
                    <a:pt x="269" y="123"/>
                    <a:pt x="289" y="80"/>
                  </a:cubicBezTo>
                  <a:cubicBezTo>
                    <a:pt x="289" y="80"/>
                    <a:pt x="289" y="80"/>
                    <a:pt x="289" y="80"/>
                  </a:cubicBezTo>
                  <a:close/>
                  <a:moveTo>
                    <a:pt x="279" y="210"/>
                  </a:moveTo>
                  <a:cubicBezTo>
                    <a:pt x="275" y="209"/>
                    <a:pt x="272" y="208"/>
                    <a:pt x="268" y="204"/>
                  </a:cubicBezTo>
                  <a:cubicBezTo>
                    <a:pt x="265" y="201"/>
                    <a:pt x="264" y="194"/>
                    <a:pt x="262" y="190"/>
                  </a:cubicBezTo>
                  <a:cubicBezTo>
                    <a:pt x="254" y="171"/>
                    <a:pt x="249" y="150"/>
                    <a:pt x="247" y="130"/>
                  </a:cubicBezTo>
                  <a:cubicBezTo>
                    <a:pt x="247" y="129"/>
                    <a:pt x="246" y="128"/>
                    <a:pt x="246" y="128"/>
                  </a:cubicBezTo>
                  <a:cubicBezTo>
                    <a:pt x="252" y="110"/>
                    <a:pt x="270" y="95"/>
                    <a:pt x="283" y="82"/>
                  </a:cubicBezTo>
                  <a:cubicBezTo>
                    <a:pt x="262" y="120"/>
                    <a:pt x="260" y="170"/>
                    <a:pt x="279" y="210"/>
                  </a:cubicBezTo>
                  <a:close/>
                  <a:moveTo>
                    <a:pt x="269" y="86"/>
                  </a:moveTo>
                  <a:cubicBezTo>
                    <a:pt x="263" y="93"/>
                    <a:pt x="257" y="100"/>
                    <a:pt x="252" y="107"/>
                  </a:cubicBezTo>
                  <a:cubicBezTo>
                    <a:pt x="245" y="117"/>
                    <a:pt x="239" y="127"/>
                    <a:pt x="241" y="139"/>
                  </a:cubicBezTo>
                  <a:cubicBezTo>
                    <a:pt x="237" y="166"/>
                    <a:pt x="242" y="193"/>
                    <a:pt x="254" y="217"/>
                  </a:cubicBezTo>
                  <a:cubicBezTo>
                    <a:pt x="250" y="219"/>
                    <a:pt x="245" y="222"/>
                    <a:pt x="240" y="224"/>
                  </a:cubicBezTo>
                  <a:cubicBezTo>
                    <a:pt x="224" y="179"/>
                    <a:pt x="229" y="131"/>
                    <a:pt x="257" y="93"/>
                  </a:cubicBezTo>
                  <a:cubicBezTo>
                    <a:pt x="261" y="90"/>
                    <a:pt x="265" y="88"/>
                    <a:pt x="269" y="86"/>
                  </a:cubicBezTo>
                  <a:close/>
                  <a:moveTo>
                    <a:pt x="211" y="89"/>
                  </a:moveTo>
                  <a:cubicBezTo>
                    <a:pt x="214" y="88"/>
                    <a:pt x="217" y="88"/>
                    <a:pt x="220" y="88"/>
                  </a:cubicBezTo>
                  <a:cubicBezTo>
                    <a:pt x="227" y="90"/>
                    <a:pt x="229" y="94"/>
                    <a:pt x="234" y="97"/>
                  </a:cubicBezTo>
                  <a:cubicBezTo>
                    <a:pt x="234" y="97"/>
                    <a:pt x="234" y="97"/>
                    <a:pt x="235" y="97"/>
                  </a:cubicBezTo>
                  <a:cubicBezTo>
                    <a:pt x="227" y="105"/>
                    <a:pt x="220" y="114"/>
                    <a:pt x="214" y="124"/>
                  </a:cubicBezTo>
                  <a:cubicBezTo>
                    <a:pt x="214" y="123"/>
                    <a:pt x="214" y="123"/>
                    <a:pt x="214" y="123"/>
                  </a:cubicBezTo>
                  <a:cubicBezTo>
                    <a:pt x="202" y="119"/>
                    <a:pt x="194" y="102"/>
                    <a:pt x="204" y="93"/>
                  </a:cubicBezTo>
                  <a:cubicBezTo>
                    <a:pt x="205" y="92"/>
                    <a:pt x="206" y="91"/>
                    <a:pt x="207" y="90"/>
                  </a:cubicBezTo>
                  <a:cubicBezTo>
                    <a:pt x="207" y="91"/>
                    <a:pt x="208" y="91"/>
                    <a:pt x="209" y="92"/>
                  </a:cubicBezTo>
                  <a:cubicBezTo>
                    <a:pt x="211" y="93"/>
                    <a:pt x="212" y="90"/>
                    <a:pt x="211" y="89"/>
                  </a:cubicBezTo>
                  <a:close/>
                  <a:moveTo>
                    <a:pt x="216" y="142"/>
                  </a:moveTo>
                  <a:cubicBezTo>
                    <a:pt x="223" y="124"/>
                    <a:pt x="234" y="110"/>
                    <a:pt x="247" y="100"/>
                  </a:cubicBezTo>
                  <a:cubicBezTo>
                    <a:pt x="223" y="136"/>
                    <a:pt x="218" y="186"/>
                    <a:pt x="237" y="225"/>
                  </a:cubicBezTo>
                  <a:cubicBezTo>
                    <a:pt x="233" y="227"/>
                    <a:pt x="229" y="229"/>
                    <a:pt x="225" y="231"/>
                  </a:cubicBezTo>
                  <a:cubicBezTo>
                    <a:pt x="225" y="231"/>
                    <a:pt x="225" y="231"/>
                    <a:pt x="225" y="231"/>
                  </a:cubicBezTo>
                  <a:cubicBezTo>
                    <a:pt x="214" y="201"/>
                    <a:pt x="212" y="175"/>
                    <a:pt x="216" y="143"/>
                  </a:cubicBezTo>
                  <a:cubicBezTo>
                    <a:pt x="216" y="142"/>
                    <a:pt x="216" y="142"/>
                    <a:pt x="216" y="142"/>
                  </a:cubicBezTo>
                  <a:close/>
                  <a:moveTo>
                    <a:pt x="187" y="52"/>
                  </a:moveTo>
                  <a:cubicBezTo>
                    <a:pt x="214" y="45"/>
                    <a:pt x="244" y="56"/>
                    <a:pt x="253" y="83"/>
                  </a:cubicBezTo>
                  <a:cubicBezTo>
                    <a:pt x="252" y="84"/>
                    <a:pt x="250" y="85"/>
                    <a:pt x="249" y="86"/>
                  </a:cubicBezTo>
                  <a:cubicBezTo>
                    <a:pt x="233" y="56"/>
                    <a:pt x="193" y="53"/>
                    <a:pt x="162" y="63"/>
                  </a:cubicBezTo>
                  <a:cubicBezTo>
                    <a:pt x="170" y="58"/>
                    <a:pt x="178" y="54"/>
                    <a:pt x="187" y="52"/>
                  </a:cubicBezTo>
                  <a:close/>
                  <a:moveTo>
                    <a:pt x="149" y="72"/>
                  </a:moveTo>
                  <a:cubicBezTo>
                    <a:pt x="166" y="66"/>
                    <a:pt x="183" y="62"/>
                    <a:pt x="202" y="64"/>
                  </a:cubicBezTo>
                  <a:cubicBezTo>
                    <a:pt x="220" y="67"/>
                    <a:pt x="232" y="77"/>
                    <a:pt x="244" y="90"/>
                  </a:cubicBezTo>
                  <a:cubicBezTo>
                    <a:pt x="242" y="92"/>
                    <a:pt x="239" y="94"/>
                    <a:pt x="237" y="96"/>
                  </a:cubicBezTo>
                  <a:cubicBezTo>
                    <a:pt x="237" y="96"/>
                    <a:pt x="237" y="95"/>
                    <a:pt x="237" y="95"/>
                  </a:cubicBezTo>
                  <a:cubicBezTo>
                    <a:pt x="237" y="88"/>
                    <a:pt x="226" y="83"/>
                    <a:pt x="220" y="82"/>
                  </a:cubicBezTo>
                  <a:cubicBezTo>
                    <a:pt x="216" y="82"/>
                    <a:pt x="211" y="82"/>
                    <a:pt x="206" y="84"/>
                  </a:cubicBezTo>
                  <a:cubicBezTo>
                    <a:pt x="190" y="71"/>
                    <a:pt x="168" y="68"/>
                    <a:pt x="147" y="74"/>
                  </a:cubicBezTo>
                  <a:cubicBezTo>
                    <a:pt x="148" y="73"/>
                    <a:pt x="149" y="73"/>
                    <a:pt x="149" y="72"/>
                  </a:cubicBezTo>
                  <a:close/>
                  <a:moveTo>
                    <a:pt x="141" y="80"/>
                  </a:moveTo>
                  <a:cubicBezTo>
                    <a:pt x="162" y="73"/>
                    <a:pt x="182" y="77"/>
                    <a:pt x="201" y="87"/>
                  </a:cubicBezTo>
                  <a:cubicBezTo>
                    <a:pt x="200" y="88"/>
                    <a:pt x="199" y="89"/>
                    <a:pt x="198" y="90"/>
                  </a:cubicBezTo>
                  <a:cubicBezTo>
                    <a:pt x="194" y="96"/>
                    <a:pt x="193" y="104"/>
                    <a:pt x="195" y="110"/>
                  </a:cubicBezTo>
                  <a:cubicBezTo>
                    <a:pt x="182" y="94"/>
                    <a:pt x="158" y="85"/>
                    <a:pt x="137" y="85"/>
                  </a:cubicBezTo>
                  <a:cubicBezTo>
                    <a:pt x="138" y="84"/>
                    <a:pt x="140" y="82"/>
                    <a:pt x="141" y="80"/>
                  </a:cubicBezTo>
                  <a:close/>
                  <a:moveTo>
                    <a:pt x="134" y="89"/>
                  </a:moveTo>
                  <a:cubicBezTo>
                    <a:pt x="148" y="89"/>
                    <a:pt x="160" y="93"/>
                    <a:pt x="172" y="100"/>
                  </a:cubicBezTo>
                  <a:cubicBezTo>
                    <a:pt x="183" y="106"/>
                    <a:pt x="189" y="115"/>
                    <a:pt x="197" y="124"/>
                  </a:cubicBezTo>
                  <a:cubicBezTo>
                    <a:pt x="194" y="126"/>
                    <a:pt x="192" y="129"/>
                    <a:pt x="191" y="132"/>
                  </a:cubicBezTo>
                  <a:cubicBezTo>
                    <a:pt x="165" y="126"/>
                    <a:pt x="147" y="114"/>
                    <a:pt x="132" y="93"/>
                  </a:cubicBezTo>
                  <a:cubicBezTo>
                    <a:pt x="133" y="91"/>
                    <a:pt x="133" y="90"/>
                    <a:pt x="134" y="89"/>
                  </a:cubicBezTo>
                  <a:close/>
                  <a:moveTo>
                    <a:pt x="127" y="99"/>
                  </a:moveTo>
                  <a:cubicBezTo>
                    <a:pt x="128" y="98"/>
                    <a:pt x="129" y="97"/>
                    <a:pt x="129" y="96"/>
                  </a:cubicBezTo>
                  <a:cubicBezTo>
                    <a:pt x="141" y="119"/>
                    <a:pt x="166" y="136"/>
                    <a:pt x="191" y="137"/>
                  </a:cubicBezTo>
                  <a:cubicBezTo>
                    <a:pt x="191" y="137"/>
                    <a:pt x="192" y="137"/>
                    <a:pt x="192" y="137"/>
                  </a:cubicBezTo>
                  <a:cubicBezTo>
                    <a:pt x="192" y="138"/>
                    <a:pt x="192" y="139"/>
                    <a:pt x="193" y="140"/>
                  </a:cubicBezTo>
                  <a:cubicBezTo>
                    <a:pt x="185" y="140"/>
                    <a:pt x="176" y="143"/>
                    <a:pt x="173" y="151"/>
                  </a:cubicBezTo>
                  <a:cubicBezTo>
                    <a:pt x="148" y="145"/>
                    <a:pt x="129" y="127"/>
                    <a:pt x="127" y="101"/>
                  </a:cubicBezTo>
                  <a:cubicBezTo>
                    <a:pt x="127" y="101"/>
                    <a:pt x="127" y="100"/>
                    <a:pt x="127" y="99"/>
                  </a:cubicBezTo>
                  <a:close/>
                  <a:moveTo>
                    <a:pt x="198" y="186"/>
                  </a:moveTo>
                  <a:cubicBezTo>
                    <a:pt x="173" y="199"/>
                    <a:pt x="145" y="199"/>
                    <a:pt x="127" y="173"/>
                  </a:cubicBezTo>
                  <a:cubicBezTo>
                    <a:pt x="120" y="163"/>
                    <a:pt x="117" y="150"/>
                    <a:pt x="117" y="138"/>
                  </a:cubicBezTo>
                  <a:cubicBezTo>
                    <a:pt x="124" y="166"/>
                    <a:pt x="163" y="185"/>
                    <a:pt x="192" y="181"/>
                  </a:cubicBezTo>
                  <a:cubicBezTo>
                    <a:pt x="194" y="180"/>
                    <a:pt x="194" y="177"/>
                    <a:pt x="192" y="176"/>
                  </a:cubicBezTo>
                  <a:cubicBezTo>
                    <a:pt x="173" y="173"/>
                    <a:pt x="154" y="173"/>
                    <a:pt x="137" y="159"/>
                  </a:cubicBezTo>
                  <a:cubicBezTo>
                    <a:pt x="124" y="147"/>
                    <a:pt x="117" y="128"/>
                    <a:pt x="122" y="111"/>
                  </a:cubicBezTo>
                  <a:cubicBezTo>
                    <a:pt x="123" y="109"/>
                    <a:pt x="123" y="108"/>
                    <a:pt x="124" y="107"/>
                  </a:cubicBezTo>
                  <a:cubicBezTo>
                    <a:pt x="126" y="132"/>
                    <a:pt x="146" y="154"/>
                    <a:pt x="173" y="156"/>
                  </a:cubicBezTo>
                  <a:cubicBezTo>
                    <a:pt x="173" y="161"/>
                    <a:pt x="176" y="166"/>
                    <a:pt x="181" y="169"/>
                  </a:cubicBezTo>
                  <a:cubicBezTo>
                    <a:pt x="186" y="173"/>
                    <a:pt x="193" y="173"/>
                    <a:pt x="199" y="171"/>
                  </a:cubicBezTo>
                  <a:cubicBezTo>
                    <a:pt x="198" y="176"/>
                    <a:pt x="198" y="181"/>
                    <a:pt x="198" y="186"/>
                  </a:cubicBezTo>
                  <a:close/>
                  <a:moveTo>
                    <a:pt x="199" y="167"/>
                  </a:moveTo>
                  <a:cubicBezTo>
                    <a:pt x="195" y="168"/>
                    <a:pt x="190" y="167"/>
                    <a:pt x="186" y="165"/>
                  </a:cubicBezTo>
                  <a:cubicBezTo>
                    <a:pt x="182" y="163"/>
                    <a:pt x="180" y="159"/>
                    <a:pt x="179" y="155"/>
                  </a:cubicBezTo>
                  <a:cubicBezTo>
                    <a:pt x="180" y="155"/>
                    <a:pt x="180" y="155"/>
                    <a:pt x="180" y="155"/>
                  </a:cubicBezTo>
                  <a:cubicBezTo>
                    <a:pt x="183" y="155"/>
                    <a:pt x="183" y="152"/>
                    <a:pt x="180" y="152"/>
                  </a:cubicBezTo>
                  <a:cubicBezTo>
                    <a:pt x="180" y="152"/>
                    <a:pt x="180" y="152"/>
                    <a:pt x="180" y="152"/>
                  </a:cubicBezTo>
                  <a:cubicBezTo>
                    <a:pt x="180" y="151"/>
                    <a:pt x="180" y="151"/>
                    <a:pt x="180" y="151"/>
                  </a:cubicBezTo>
                  <a:cubicBezTo>
                    <a:pt x="185" y="142"/>
                    <a:pt x="196" y="148"/>
                    <a:pt x="204" y="148"/>
                  </a:cubicBezTo>
                  <a:cubicBezTo>
                    <a:pt x="202" y="154"/>
                    <a:pt x="200" y="160"/>
                    <a:pt x="199" y="167"/>
                  </a:cubicBezTo>
                  <a:close/>
                  <a:moveTo>
                    <a:pt x="196" y="133"/>
                  </a:moveTo>
                  <a:cubicBezTo>
                    <a:pt x="197" y="130"/>
                    <a:pt x="199" y="129"/>
                    <a:pt x="201" y="128"/>
                  </a:cubicBezTo>
                  <a:cubicBezTo>
                    <a:pt x="201" y="129"/>
                    <a:pt x="201" y="129"/>
                    <a:pt x="201" y="129"/>
                  </a:cubicBezTo>
                  <a:cubicBezTo>
                    <a:pt x="202" y="130"/>
                    <a:pt x="204" y="129"/>
                    <a:pt x="204" y="128"/>
                  </a:cubicBezTo>
                  <a:cubicBezTo>
                    <a:pt x="205" y="128"/>
                    <a:pt x="207" y="128"/>
                    <a:pt x="208" y="128"/>
                  </a:cubicBezTo>
                  <a:cubicBezTo>
                    <a:pt x="210" y="129"/>
                    <a:pt x="211" y="127"/>
                    <a:pt x="210" y="125"/>
                  </a:cubicBezTo>
                  <a:cubicBezTo>
                    <a:pt x="211" y="126"/>
                    <a:pt x="212" y="126"/>
                    <a:pt x="213" y="126"/>
                  </a:cubicBezTo>
                  <a:cubicBezTo>
                    <a:pt x="212" y="127"/>
                    <a:pt x="212" y="128"/>
                    <a:pt x="211" y="129"/>
                  </a:cubicBezTo>
                  <a:cubicBezTo>
                    <a:pt x="209" y="133"/>
                    <a:pt x="207" y="137"/>
                    <a:pt x="206" y="142"/>
                  </a:cubicBezTo>
                  <a:cubicBezTo>
                    <a:pt x="201" y="143"/>
                    <a:pt x="195" y="138"/>
                    <a:pt x="196" y="133"/>
                  </a:cubicBezTo>
                  <a:close/>
                  <a:moveTo>
                    <a:pt x="208" y="183"/>
                  </a:moveTo>
                  <a:cubicBezTo>
                    <a:pt x="209" y="200"/>
                    <a:pt x="214" y="217"/>
                    <a:pt x="222" y="232"/>
                  </a:cubicBezTo>
                  <a:cubicBezTo>
                    <a:pt x="222" y="232"/>
                    <a:pt x="222" y="232"/>
                    <a:pt x="223" y="233"/>
                  </a:cubicBezTo>
                  <a:cubicBezTo>
                    <a:pt x="220" y="234"/>
                    <a:pt x="217" y="235"/>
                    <a:pt x="214" y="237"/>
                  </a:cubicBezTo>
                  <a:cubicBezTo>
                    <a:pt x="209" y="220"/>
                    <a:pt x="207" y="201"/>
                    <a:pt x="208" y="183"/>
                  </a:cubicBezTo>
                  <a:close/>
                  <a:moveTo>
                    <a:pt x="224" y="282"/>
                  </a:moveTo>
                  <a:cubicBezTo>
                    <a:pt x="217" y="286"/>
                    <a:pt x="208" y="292"/>
                    <a:pt x="202" y="284"/>
                  </a:cubicBezTo>
                  <a:cubicBezTo>
                    <a:pt x="195" y="274"/>
                    <a:pt x="204" y="265"/>
                    <a:pt x="212" y="260"/>
                  </a:cubicBezTo>
                  <a:cubicBezTo>
                    <a:pt x="212" y="260"/>
                    <a:pt x="212" y="260"/>
                    <a:pt x="212" y="260"/>
                  </a:cubicBezTo>
                  <a:cubicBezTo>
                    <a:pt x="216" y="268"/>
                    <a:pt x="221" y="275"/>
                    <a:pt x="226" y="282"/>
                  </a:cubicBezTo>
                  <a:cubicBezTo>
                    <a:pt x="225" y="282"/>
                    <a:pt x="224" y="282"/>
                    <a:pt x="224" y="282"/>
                  </a:cubicBezTo>
                  <a:close/>
                  <a:moveTo>
                    <a:pt x="268" y="304"/>
                  </a:moveTo>
                  <a:cubicBezTo>
                    <a:pt x="242" y="290"/>
                    <a:pt x="225" y="267"/>
                    <a:pt x="216" y="241"/>
                  </a:cubicBezTo>
                  <a:cubicBezTo>
                    <a:pt x="231" y="235"/>
                    <a:pt x="246" y="229"/>
                    <a:pt x="261" y="222"/>
                  </a:cubicBezTo>
                  <a:cubicBezTo>
                    <a:pt x="263" y="221"/>
                    <a:pt x="263" y="219"/>
                    <a:pt x="262" y="217"/>
                  </a:cubicBezTo>
                  <a:cubicBezTo>
                    <a:pt x="250" y="196"/>
                    <a:pt x="244" y="172"/>
                    <a:pt x="245" y="149"/>
                  </a:cubicBezTo>
                  <a:cubicBezTo>
                    <a:pt x="247" y="158"/>
                    <a:pt x="249" y="166"/>
                    <a:pt x="251" y="175"/>
                  </a:cubicBezTo>
                  <a:cubicBezTo>
                    <a:pt x="255" y="186"/>
                    <a:pt x="259" y="205"/>
                    <a:pt x="269" y="212"/>
                  </a:cubicBezTo>
                  <a:cubicBezTo>
                    <a:pt x="278" y="219"/>
                    <a:pt x="293" y="216"/>
                    <a:pt x="304" y="216"/>
                  </a:cubicBezTo>
                  <a:cubicBezTo>
                    <a:pt x="323" y="216"/>
                    <a:pt x="343" y="216"/>
                    <a:pt x="362" y="216"/>
                  </a:cubicBezTo>
                  <a:cubicBezTo>
                    <a:pt x="364" y="216"/>
                    <a:pt x="364" y="215"/>
                    <a:pt x="365" y="214"/>
                  </a:cubicBezTo>
                  <a:cubicBezTo>
                    <a:pt x="373" y="195"/>
                    <a:pt x="376" y="174"/>
                    <a:pt x="372" y="153"/>
                  </a:cubicBezTo>
                  <a:cubicBezTo>
                    <a:pt x="374" y="158"/>
                    <a:pt x="375" y="162"/>
                    <a:pt x="376" y="167"/>
                  </a:cubicBezTo>
                  <a:cubicBezTo>
                    <a:pt x="381" y="182"/>
                    <a:pt x="383" y="197"/>
                    <a:pt x="382" y="213"/>
                  </a:cubicBezTo>
                  <a:cubicBezTo>
                    <a:pt x="382" y="214"/>
                    <a:pt x="383" y="215"/>
                    <a:pt x="384" y="215"/>
                  </a:cubicBezTo>
                  <a:cubicBezTo>
                    <a:pt x="390" y="216"/>
                    <a:pt x="396" y="216"/>
                    <a:pt x="402" y="216"/>
                  </a:cubicBezTo>
                  <a:cubicBezTo>
                    <a:pt x="403" y="216"/>
                    <a:pt x="404" y="215"/>
                    <a:pt x="404" y="214"/>
                  </a:cubicBezTo>
                  <a:cubicBezTo>
                    <a:pt x="407" y="199"/>
                    <a:pt x="407" y="185"/>
                    <a:pt x="406" y="171"/>
                  </a:cubicBezTo>
                  <a:cubicBezTo>
                    <a:pt x="411" y="184"/>
                    <a:pt x="415" y="198"/>
                    <a:pt x="415" y="213"/>
                  </a:cubicBezTo>
                  <a:cubicBezTo>
                    <a:pt x="415" y="214"/>
                    <a:pt x="416" y="215"/>
                    <a:pt x="418" y="215"/>
                  </a:cubicBezTo>
                  <a:cubicBezTo>
                    <a:pt x="430" y="216"/>
                    <a:pt x="442" y="217"/>
                    <a:pt x="454" y="221"/>
                  </a:cubicBezTo>
                  <a:cubicBezTo>
                    <a:pt x="454" y="221"/>
                    <a:pt x="455" y="221"/>
                    <a:pt x="455" y="221"/>
                  </a:cubicBezTo>
                  <a:cubicBezTo>
                    <a:pt x="449" y="248"/>
                    <a:pt x="434" y="274"/>
                    <a:pt x="413" y="291"/>
                  </a:cubicBezTo>
                  <a:cubicBezTo>
                    <a:pt x="405" y="298"/>
                    <a:pt x="397" y="303"/>
                    <a:pt x="387" y="307"/>
                  </a:cubicBezTo>
                  <a:cubicBezTo>
                    <a:pt x="386" y="307"/>
                    <a:pt x="385" y="308"/>
                    <a:pt x="384" y="309"/>
                  </a:cubicBezTo>
                  <a:cubicBezTo>
                    <a:pt x="348" y="325"/>
                    <a:pt x="303" y="324"/>
                    <a:pt x="268" y="304"/>
                  </a:cubicBezTo>
                  <a:close/>
                  <a:moveTo>
                    <a:pt x="292" y="787"/>
                  </a:moveTo>
                  <a:cubicBezTo>
                    <a:pt x="288" y="788"/>
                    <a:pt x="279" y="789"/>
                    <a:pt x="276" y="786"/>
                  </a:cubicBezTo>
                  <a:cubicBezTo>
                    <a:pt x="271" y="780"/>
                    <a:pt x="280" y="776"/>
                    <a:pt x="285" y="776"/>
                  </a:cubicBezTo>
                  <a:cubicBezTo>
                    <a:pt x="291" y="776"/>
                    <a:pt x="296" y="781"/>
                    <a:pt x="302" y="783"/>
                  </a:cubicBezTo>
                  <a:cubicBezTo>
                    <a:pt x="303" y="783"/>
                    <a:pt x="304" y="783"/>
                    <a:pt x="305" y="782"/>
                  </a:cubicBezTo>
                  <a:cubicBezTo>
                    <a:pt x="305" y="782"/>
                    <a:pt x="306" y="782"/>
                    <a:pt x="306" y="782"/>
                  </a:cubicBezTo>
                  <a:cubicBezTo>
                    <a:pt x="302" y="786"/>
                    <a:pt x="297" y="787"/>
                    <a:pt x="292" y="787"/>
                  </a:cubicBezTo>
                  <a:close/>
                  <a:moveTo>
                    <a:pt x="433" y="490"/>
                  </a:moveTo>
                  <a:cubicBezTo>
                    <a:pt x="454" y="537"/>
                    <a:pt x="481" y="586"/>
                    <a:pt x="523" y="617"/>
                  </a:cubicBezTo>
                  <a:cubicBezTo>
                    <a:pt x="504" y="639"/>
                    <a:pt x="483" y="653"/>
                    <a:pt x="455" y="662"/>
                  </a:cubicBezTo>
                  <a:cubicBezTo>
                    <a:pt x="427" y="671"/>
                    <a:pt x="397" y="676"/>
                    <a:pt x="368" y="677"/>
                  </a:cubicBezTo>
                  <a:cubicBezTo>
                    <a:pt x="338" y="679"/>
                    <a:pt x="308" y="678"/>
                    <a:pt x="278" y="672"/>
                  </a:cubicBezTo>
                  <a:cubicBezTo>
                    <a:pt x="263" y="670"/>
                    <a:pt x="248" y="666"/>
                    <a:pt x="234" y="662"/>
                  </a:cubicBezTo>
                  <a:cubicBezTo>
                    <a:pt x="222" y="658"/>
                    <a:pt x="211" y="653"/>
                    <a:pt x="199" y="651"/>
                  </a:cubicBezTo>
                  <a:cubicBezTo>
                    <a:pt x="230" y="601"/>
                    <a:pt x="253" y="545"/>
                    <a:pt x="270" y="489"/>
                  </a:cubicBezTo>
                  <a:cubicBezTo>
                    <a:pt x="279" y="461"/>
                    <a:pt x="287" y="432"/>
                    <a:pt x="292" y="402"/>
                  </a:cubicBezTo>
                  <a:cubicBezTo>
                    <a:pt x="295" y="388"/>
                    <a:pt x="297" y="375"/>
                    <a:pt x="299" y="361"/>
                  </a:cubicBezTo>
                  <a:cubicBezTo>
                    <a:pt x="300" y="350"/>
                    <a:pt x="303" y="338"/>
                    <a:pt x="301" y="327"/>
                  </a:cubicBezTo>
                  <a:cubicBezTo>
                    <a:pt x="329" y="333"/>
                    <a:pt x="359" y="330"/>
                    <a:pt x="385" y="319"/>
                  </a:cubicBezTo>
                  <a:cubicBezTo>
                    <a:pt x="390" y="378"/>
                    <a:pt x="409" y="436"/>
                    <a:pt x="433" y="490"/>
                  </a:cubicBezTo>
                  <a:close/>
                  <a:moveTo>
                    <a:pt x="616" y="388"/>
                  </a:moveTo>
                  <a:cubicBezTo>
                    <a:pt x="616" y="430"/>
                    <a:pt x="616" y="472"/>
                    <a:pt x="619" y="514"/>
                  </a:cubicBezTo>
                  <a:cubicBezTo>
                    <a:pt x="610" y="513"/>
                    <a:pt x="600" y="513"/>
                    <a:pt x="590" y="512"/>
                  </a:cubicBezTo>
                  <a:cubicBezTo>
                    <a:pt x="590" y="512"/>
                    <a:pt x="590" y="511"/>
                    <a:pt x="590" y="511"/>
                  </a:cubicBezTo>
                  <a:cubicBezTo>
                    <a:pt x="592" y="431"/>
                    <a:pt x="596" y="351"/>
                    <a:pt x="595" y="271"/>
                  </a:cubicBezTo>
                  <a:cubicBezTo>
                    <a:pt x="595" y="270"/>
                    <a:pt x="596" y="270"/>
                    <a:pt x="596" y="269"/>
                  </a:cubicBezTo>
                  <a:cubicBezTo>
                    <a:pt x="596" y="269"/>
                    <a:pt x="597" y="269"/>
                    <a:pt x="597" y="269"/>
                  </a:cubicBezTo>
                  <a:cubicBezTo>
                    <a:pt x="599" y="271"/>
                    <a:pt x="601" y="272"/>
                    <a:pt x="604" y="273"/>
                  </a:cubicBezTo>
                  <a:cubicBezTo>
                    <a:pt x="608" y="274"/>
                    <a:pt x="613" y="273"/>
                    <a:pt x="616" y="271"/>
                  </a:cubicBezTo>
                  <a:cubicBezTo>
                    <a:pt x="614" y="310"/>
                    <a:pt x="616" y="350"/>
                    <a:pt x="616" y="388"/>
                  </a:cubicBezTo>
                  <a:close/>
                  <a:moveTo>
                    <a:pt x="583" y="512"/>
                  </a:moveTo>
                  <a:cubicBezTo>
                    <a:pt x="578" y="511"/>
                    <a:pt x="573" y="511"/>
                    <a:pt x="568" y="511"/>
                  </a:cubicBezTo>
                  <a:cubicBezTo>
                    <a:pt x="570" y="431"/>
                    <a:pt x="574" y="351"/>
                    <a:pt x="572" y="271"/>
                  </a:cubicBezTo>
                  <a:cubicBezTo>
                    <a:pt x="574" y="274"/>
                    <a:pt x="577" y="276"/>
                    <a:pt x="581" y="276"/>
                  </a:cubicBezTo>
                  <a:cubicBezTo>
                    <a:pt x="584" y="277"/>
                    <a:pt x="588" y="276"/>
                    <a:pt x="591" y="274"/>
                  </a:cubicBezTo>
                  <a:cubicBezTo>
                    <a:pt x="586" y="353"/>
                    <a:pt x="585" y="432"/>
                    <a:pt x="583" y="511"/>
                  </a:cubicBezTo>
                  <a:cubicBezTo>
                    <a:pt x="583" y="511"/>
                    <a:pt x="583" y="511"/>
                    <a:pt x="583" y="512"/>
                  </a:cubicBezTo>
                  <a:close/>
                  <a:moveTo>
                    <a:pt x="581" y="169"/>
                  </a:moveTo>
                  <a:cubicBezTo>
                    <a:pt x="585" y="177"/>
                    <a:pt x="589" y="184"/>
                    <a:pt x="592" y="192"/>
                  </a:cubicBezTo>
                  <a:cubicBezTo>
                    <a:pt x="591" y="192"/>
                    <a:pt x="589" y="192"/>
                    <a:pt x="588" y="195"/>
                  </a:cubicBezTo>
                  <a:cubicBezTo>
                    <a:pt x="587" y="199"/>
                    <a:pt x="585" y="204"/>
                    <a:pt x="580" y="205"/>
                  </a:cubicBezTo>
                  <a:cubicBezTo>
                    <a:pt x="576" y="206"/>
                    <a:pt x="572" y="204"/>
                    <a:pt x="569" y="202"/>
                  </a:cubicBezTo>
                  <a:cubicBezTo>
                    <a:pt x="573" y="191"/>
                    <a:pt x="577" y="180"/>
                    <a:pt x="581" y="169"/>
                  </a:cubicBezTo>
                  <a:close/>
                  <a:moveTo>
                    <a:pt x="566" y="208"/>
                  </a:moveTo>
                  <a:cubicBezTo>
                    <a:pt x="570" y="212"/>
                    <a:pt x="575" y="214"/>
                    <a:pt x="581" y="213"/>
                  </a:cubicBezTo>
                  <a:cubicBezTo>
                    <a:pt x="588" y="212"/>
                    <a:pt x="594" y="207"/>
                    <a:pt x="596" y="200"/>
                  </a:cubicBezTo>
                  <a:cubicBezTo>
                    <a:pt x="605" y="219"/>
                    <a:pt x="611" y="240"/>
                    <a:pt x="616" y="261"/>
                  </a:cubicBezTo>
                  <a:cubicBezTo>
                    <a:pt x="616" y="261"/>
                    <a:pt x="616" y="261"/>
                    <a:pt x="616" y="261"/>
                  </a:cubicBezTo>
                  <a:cubicBezTo>
                    <a:pt x="613" y="264"/>
                    <a:pt x="611" y="267"/>
                    <a:pt x="606" y="266"/>
                  </a:cubicBezTo>
                  <a:cubicBezTo>
                    <a:pt x="603" y="266"/>
                    <a:pt x="601" y="265"/>
                    <a:pt x="599" y="262"/>
                  </a:cubicBezTo>
                  <a:cubicBezTo>
                    <a:pt x="600" y="259"/>
                    <a:pt x="600" y="255"/>
                    <a:pt x="597" y="252"/>
                  </a:cubicBezTo>
                  <a:cubicBezTo>
                    <a:pt x="595" y="251"/>
                    <a:pt x="592" y="252"/>
                    <a:pt x="592" y="255"/>
                  </a:cubicBezTo>
                  <a:cubicBezTo>
                    <a:pt x="592" y="256"/>
                    <a:pt x="592" y="257"/>
                    <a:pt x="592" y="259"/>
                  </a:cubicBezTo>
                  <a:cubicBezTo>
                    <a:pt x="592" y="259"/>
                    <a:pt x="592" y="259"/>
                    <a:pt x="592" y="259"/>
                  </a:cubicBezTo>
                  <a:cubicBezTo>
                    <a:pt x="592" y="260"/>
                    <a:pt x="592" y="261"/>
                    <a:pt x="592" y="262"/>
                  </a:cubicBezTo>
                  <a:cubicBezTo>
                    <a:pt x="591" y="263"/>
                    <a:pt x="591" y="264"/>
                    <a:pt x="591" y="264"/>
                  </a:cubicBezTo>
                  <a:cubicBezTo>
                    <a:pt x="589" y="267"/>
                    <a:pt x="585" y="270"/>
                    <a:pt x="582" y="269"/>
                  </a:cubicBezTo>
                  <a:cubicBezTo>
                    <a:pt x="576" y="268"/>
                    <a:pt x="572" y="258"/>
                    <a:pt x="575" y="253"/>
                  </a:cubicBezTo>
                  <a:cubicBezTo>
                    <a:pt x="577" y="251"/>
                    <a:pt x="574" y="249"/>
                    <a:pt x="572" y="251"/>
                  </a:cubicBezTo>
                  <a:cubicBezTo>
                    <a:pt x="572" y="251"/>
                    <a:pt x="572" y="251"/>
                    <a:pt x="571" y="252"/>
                  </a:cubicBezTo>
                  <a:cubicBezTo>
                    <a:pt x="569" y="251"/>
                    <a:pt x="567" y="252"/>
                    <a:pt x="567" y="255"/>
                  </a:cubicBezTo>
                  <a:cubicBezTo>
                    <a:pt x="566" y="259"/>
                    <a:pt x="565" y="263"/>
                    <a:pt x="560" y="265"/>
                  </a:cubicBezTo>
                  <a:cubicBezTo>
                    <a:pt x="555" y="266"/>
                    <a:pt x="551" y="262"/>
                    <a:pt x="549" y="258"/>
                  </a:cubicBezTo>
                  <a:cubicBezTo>
                    <a:pt x="549" y="258"/>
                    <a:pt x="549" y="258"/>
                    <a:pt x="548" y="257"/>
                  </a:cubicBezTo>
                  <a:cubicBezTo>
                    <a:pt x="555" y="241"/>
                    <a:pt x="560" y="224"/>
                    <a:pt x="566" y="208"/>
                  </a:cubicBezTo>
                  <a:close/>
                  <a:moveTo>
                    <a:pt x="548" y="266"/>
                  </a:moveTo>
                  <a:cubicBezTo>
                    <a:pt x="551" y="270"/>
                    <a:pt x="556" y="273"/>
                    <a:pt x="562" y="271"/>
                  </a:cubicBezTo>
                  <a:cubicBezTo>
                    <a:pt x="564" y="271"/>
                    <a:pt x="566" y="270"/>
                    <a:pt x="567" y="269"/>
                  </a:cubicBezTo>
                  <a:cubicBezTo>
                    <a:pt x="562" y="349"/>
                    <a:pt x="563" y="430"/>
                    <a:pt x="561" y="510"/>
                  </a:cubicBezTo>
                  <a:cubicBezTo>
                    <a:pt x="553" y="510"/>
                    <a:pt x="545" y="509"/>
                    <a:pt x="538" y="509"/>
                  </a:cubicBezTo>
                  <a:cubicBezTo>
                    <a:pt x="539" y="491"/>
                    <a:pt x="539" y="474"/>
                    <a:pt x="539" y="457"/>
                  </a:cubicBezTo>
                  <a:cubicBezTo>
                    <a:pt x="540" y="440"/>
                    <a:pt x="541" y="422"/>
                    <a:pt x="538" y="407"/>
                  </a:cubicBezTo>
                  <a:cubicBezTo>
                    <a:pt x="540" y="407"/>
                    <a:pt x="542" y="408"/>
                    <a:pt x="544" y="408"/>
                  </a:cubicBezTo>
                  <a:cubicBezTo>
                    <a:pt x="554" y="408"/>
                    <a:pt x="564" y="399"/>
                    <a:pt x="560" y="389"/>
                  </a:cubicBezTo>
                  <a:cubicBezTo>
                    <a:pt x="558" y="381"/>
                    <a:pt x="551" y="377"/>
                    <a:pt x="543" y="376"/>
                  </a:cubicBezTo>
                  <a:cubicBezTo>
                    <a:pt x="547" y="340"/>
                    <a:pt x="548" y="303"/>
                    <a:pt x="548" y="266"/>
                  </a:cubicBezTo>
                  <a:close/>
                  <a:moveTo>
                    <a:pt x="533" y="394"/>
                  </a:moveTo>
                  <a:cubicBezTo>
                    <a:pt x="531" y="392"/>
                    <a:pt x="531" y="386"/>
                    <a:pt x="533" y="382"/>
                  </a:cubicBezTo>
                  <a:cubicBezTo>
                    <a:pt x="539" y="383"/>
                    <a:pt x="546" y="382"/>
                    <a:pt x="551" y="387"/>
                  </a:cubicBezTo>
                  <a:cubicBezTo>
                    <a:pt x="556" y="392"/>
                    <a:pt x="552" y="400"/>
                    <a:pt x="545" y="400"/>
                  </a:cubicBezTo>
                  <a:cubicBezTo>
                    <a:pt x="541" y="400"/>
                    <a:pt x="536" y="398"/>
                    <a:pt x="533" y="394"/>
                  </a:cubicBezTo>
                  <a:close/>
                  <a:moveTo>
                    <a:pt x="539" y="526"/>
                  </a:moveTo>
                  <a:cubicBezTo>
                    <a:pt x="564" y="536"/>
                    <a:pt x="596" y="536"/>
                    <a:pt x="623" y="532"/>
                  </a:cubicBezTo>
                  <a:cubicBezTo>
                    <a:pt x="614" y="566"/>
                    <a:pt x="549" y="561"/>
                    <a:pt x="539" y="526"/>
                  </a:cubicBezTo>
                  <a:close/>
                  <a:moveTo>
                    <a:pt x="624" y="526"/>
                  </a:moveTo>
                  <a:cubicBezTo>
                    <a:pt x="610" y="527"/>
                    <a:pt x="596" y="528"/>
                    <a:pt x="582" y="527"/>
                  </a:cubicBezTo>
                  <a:cubicBezTo>
                    <a:pt x="567" y="526"/>
                    <a:pt x="552" y="522"/>
                    <a:pt x="538" y="520"/>
                  </a:cubicBezTo>
                  <a:cubicBezTo>
                    <a:pt x="537" y="518"/>
                    <a:pt x="537" y="516"/>
                    <a:pt x="537" y="513"/>
                  </a:cubicBezTo>
                  <a:cubicBezTo>
                    <a:pt x="537" y="513"/>
                    <a:pt x="537" y="512"/>
                    <a:pt x="537" y="512"/>
                  </a:cubicBezTo>
                  <a:cubicBezTo>
                    <a:pt x="537" y="512"/>
                    <a:pt x="537" y="512"/>
                    <a:pt x="537" y="511"/>
                  </a:cubicBezTo>
                  <a:cubicBezTo>
                    <a:pt x="564" y="518"/>
                    <a:pt x="593" y="522"/>
                    <a:pt x="621" y="520"/>
                  </a:cubicBezTo>
                  <a:cubicBezTo>
                    <a:pt x="621" y="521"/>
                    <a:pt x="623" y="522"/>
                    <a:pt x="624" y="522"/>
                  </a:cubicBezTo>
                  <a:cubicBezTo>
                    <a:pt x="624" y="523"/>
                    <a:pt x="624" y="524"/>
                    <a:pt x="624" y="5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53" name="Freeform 6"/>
            <p:cNvSpPr/>
            <p:nvPr/>
          </p:nvSpPr>
          <p:spPr bwMode="auto">
            <a:xfrm>
              <a:off x="4408" y="1974"/>
              <a:ext cx="283" cy="67"/>
            </a:xfrm>
            <a:custGeom>
              <a:avLst/>
              <a:gdLst>
                <a:gd name="T0" fmla="*/ 83 w 85"/>
                <a:gd name="T1" fmla="*/ 5 h 20"/>
                <a:gd name="T2" fmla="*/ 66 w 85"/>
                <a:gd name="T3" fmla="*/ 4 h 20"/>
                <a:gd name="T4" fmla="*/ 50 w 85"/>
                <a:gd name="T5" fmla="*/ 7 h 20"/>
                <a:gd name="T6" fmla="*/ 38 w 85"/>
                <a:gd name="T7" fmla="*/ 3 h 20"/>
                <a:gd name="T8" fmla="*/ 26 w 85"/>
                <a:gd name="T9" fmla="*/ 8 h 20"/>
                <a:gd name="T10" fmla="*/ 8 w 85"/>
                <a:gd name="T11" fmla="*/ 1 h 20"/>
                <a:gd name="T12" fmla="*/ 6 w 85"/>
                <a:gd name="T13" fmla="*/ 2 h 20"/>
                <a:gd name="T14" fmla="*/ 0 w 85"/>
                <a:gd name="T15" fmla="*/ 14 h 20"/>
                <a:gd name="T16" fmla="*/ 3 w 85"/>
                <a:gd name="T17" fmla="*/ 16 h 20"/>
                <a:gd name="T18" fmla="*/ 21 w 85"/>
                <a:gd name="T19" fmla="*/ 19 h 20"/>
                <a:gd name="T20" fmla="*/ 43 w 85"/>
                <a:gd name="T21" fmla="*/ 14 h 20"/>
                <a:gd name="T22" fmla="*/ 46 w 85"/>
                <a:gd name="T23" fmla="*/ 15 h 20"/>
                <a:gd name="T24" fmla="*/ 83 w 85"/>
                <a:gd name="T25" fmla="*/ 9 h 20"/>
                <a:gd name="T26" fmla="*/ 83 w 85"/>
                <a:gd name="T27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5" h="20">
                  <a:moveTo>
                    <a:pt x="83" y="5"/>
                  </a:moveTo>
                  <a:cubicBezTo>
                    <a:pt x="77" y="4"/>
                    <a:pt x="72" y="4"/>
                    <a:pt x="66" y="4"/>
                  </a:cubicBezTo>
                  <a:cubicBezTo>
                    <a:pt x="61" y="5"/>
                    <a:pt x="54" y="8"/>
                    <a:pt x="50" y="7"/>
                  </a:cubicBezTo>
                  <a:cubicBezTo>
                    <a:pt x="45" y="7"/>
                    <a:pt x="43" y="4"/>
                    <a:pt x="38" y="3"/>
                  </a:cubicBezTo>
                  <a:cubicBezTo>
                    <a:pt x="32" y="3"/>
                    <a:pt x="31" y="6"/>
                    <a:pt x="26" y="8"/>
                  </a:cubicBezTo>
                  <a:cubicBezTo>
                    <a:pt x="17" y="13"/>
                    <a:pt x="17" y="4"/>
                    <a:pt x="8" y="1"/>
                  </a:cubicBezTo>
                  <a:cubicBezTo>
                    <a:pt x="7" y="1"/>
                    <a:pt x="6" y="1"/>
                    <a:pt x="6" y="2"/>
                  </a:cubicBezTo>
                  <a:cubicBezTo>
                    <a:pt x="3" y="6"/>
                    <a:pt x="1" y="10"/>
                    <a:pt x="0" y="14"/>
                  </a:cubicBezTo>
                  <a:cubicBezTo>
                    <a:pt x="0" y="16"/>
                    <a:pt x="2" y="17"/>
                    <a:pt x="3" y="16"/>
                  </a:cubicBezTo>
                  <a:cubicBezTo>
                    <a:pt x="10" y="0"/>
                    <a:pt x="13" y="17"/>
                    <a:pt x="21" y="19"/>
                  </a:cubicBezTo>
                  <a:cubicBezTo>
                    <a:pt x="27" y="20"/>
                    <a:pt x="38" y="6"/>
                    <a:pt x="43" y="14"/>
                  </a:cubicBezTo>
                  <a:cubicBezTo>
                    <a:pt x="43" y="15"/>
                    <a:pt x="45" y="16"/>
                    <a:pt x="46" y="15"/>
                  </a:cubicBezTo>
                  <a:cubicBezTo>
                    <a:pt x="58" y="11"/>
                    <a:pt x="70" y="11"/>
                    <a:pt x="83" y="9"/>
                  </a:cubicBezTo>
                  <a:cubicBezTo>
                    <a:pt x="85" y="9"/>
                    <a:pt x="85" y="6"/>
                    <a:pt x="8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54" name="Freeform 7"/>
            <p:cNvSpPr/>
            <p:nvPr/>
          </p:nvSpPr>
          <p:spPr bwMode="auto">
            <a:xfrm>
              <a:off x="4404" y="2068"/>
              <a:ext cx="334" cy="56"/>
            </a:xfrm>
            <a:custGeom>
              <a:avLst/>
              <a:gdLst>
                <a:gd name="T0" fmla="*/ 98 w 100"/>
                <a:gd name="T1" fmla="*/ 6 h 17"/>
                <a:gd name="T2" fmla="*/ 92 w 100"/>
                <a:gd name="T3" fmla="*/ 2 h 17"/>
                <a:gd name="T4" fmla="*/ 65 w 100"/>
                <a:gd name="T5" fmla="*/ 2 h 17"/>
                <a:gd name="T6" fmla="*/ 61 w 100"/>
                <a:gd name="T7" fmla="*/ 3 h 17"/>
                <a:gd name="T8" fmla="*/ 37 w 100"/>
                <a:gd name="T9" fmla="*/ 3 h 17"/>
                <a:gd name="T10" fmla="*/ 33 w 100"/>
                <a:gd name="T11" fmla="*/ 5 h 17"/>
                <a:gd name="T12" fmla="*/ 4 w 100"/>
                <a:gd name="T13" fmla="*/ 7 h 17"/>
                <a:gd name="T14" fmla="*/ 2 w 100"/>
                <a:gd name="T15" fmla="*/ 10 h 17"/>
                <a:gd name="T16" fmla="*/ 21 w 100"/>
                <a:gd name="T17" fmla="*/ 15 h 17"/>
                <a:gd name="T18" fmla="*/ 28 w 100"/>
                <a:gd name="T19" fmla="*/ 13 h 17"/>
                <a:gd name="T20" fmla="*/ 44 w 100"/>
                <a:gd name="T21" fmla="*/ 13 h 17"/>
                <a:gd name="T22" fmla="*/ 53 w 100"/>
                <a:gd name="T23" fmla="*/ 16 h 17"/>
                <a:gd name="T24" fmla="*/ 70 w 100"/>
                <a:gd name="T25" fmla="*/ 14 h 17"/>
                <a:gd name="T26" fmla="*/ 73 w 100"/>
                <a:gd name="T27" fmla="*/ 14 h 17"/>
                <a:gd name="T28" fmla="*/ 96 w 100"/>
                <a:gd name="T29" fmla="*/ 8 h 17"/>
                <a:gd name="T30" fmla="*/ 98 w 100"/>
                <a:gd name="T31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0" h="17">
                  <a:moveTo>
                    <a:pt x="98" y="6"/>
                  </a:moveTo>
                  <a:cubicBezTo>
                    <a:pt x="96" y="2"/>
                    <a:pt x="96" y="3"/>
                    <a:pt x="92" y="2"/>
                  </a:cubicBezTo>
                  <a:cubicBezTo>
                    <a:pt x="80" y="0"/>
                    <a:pt x="77" y="11"/>
                    <a:pt x="65" y="2"/>
                  </a:cubicBezTo>
                  <a:cubicBezTo>
                    <a:pt x="64" y="1"/>
                    <a:pt x="62" y="2"/>
                    <a:pt x="61" y="3"/>
                  </a:cubicBezTo>
                  <a:cubicBezTo>
                    <a:pt x="52" y="13"/>
                    <a:pt x="46" y="2"/>
                    <a:pt x="37" y="3"/>
                  </a:cubicBezTo>
                  <a:cubicBezTo>
                    <a:pt x="36" y="3"/>
                    <a:pt x="34" y="4"/>
                    <a:pt x="33" y="5"/>
                  </a:cubicBezTo>
                  <a:cubicBezTo>
                    <a:pt x="22" y="8"/>
                    <a:pt x="16" y="13"/>
                    <a:pt x="4" y="7"/>
                  </a:cubicBezTo>
                  <a:cubicBezTo>
                    <a:pt x="2" y="6"/>
                    <a:pt x="0" y="8"/>
                    <a:pt x="2" y="10"/>
                  </a:cubicBezTo>
                  <a:cubicBezTo>
                    <a:pt x="8" y="14"/>
                    <a:pt x="14" y="16"/>
                    <a:pt x="21" y="15"/>
                  </a:cubicBezTo>
                  <a:cubicBezTo>
                    <a:pt x="23" y="15"/>
                    <a:pt x="26" y="14"/>
                    <a:pt x="28" y="13"/>
                  </a:cubicBezTo>
                  <a:cubicBezTo>
                    <a:pt x="36" y="10"/>
                    <a:pt x="33" y="8"/>
                    <a:pt x="44" y="13"/>
                  </a:cubicBezTo>
                  <a:cubicBezTo>
                    <a:pt x="48" y="15"/>
                    <a:pt x="49" y="17"/>
                    <a:pt x="53" y="16"/>
                  </a:cubicBezTo>
                  <a:cubicBezTo>
                    <a:pt x="61" y="14"/>
                    <a:pt x="62" y="7"/>
                    <a:pt x="70" y="14"/>
                  </a:cubicBezTo>
                  <a:cubicBezTo>
                    <a:pt x="71" y="14"/>
                    <a:pt x="72" y="14"/>
                    <a:pt x="73" y="14"/>
                  </a:cubicBezTo>
                  <a:cubicBezTo>
                    <a:pt x="78" y="12"/>
                    <a:pt x="90" y="6"/>
                    <a:pt x="96" y="8"/>
                  </a:cubicBezTo>
                  <a:cubicBezTo>
                    <a:pt x="98" y="9"/>
                    <a:pt x="100" y="8"/>
                    <a:pt x="9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55" name="Freeform 8"/>
            <p:cNvSpPr/>
            <p:nvPr/>
          </p:nvSpPr>
          <p:spPr bwMode="auto">
            <a:xfrm>
              <a:off x="4398" y="2168"/>
              <a:ext cx="337" cy="86"/>
            </a:xfrm>
            <a:custGeom>
              <a:avLst/>
              <a:gdLst>
                <a:gd name="T0" fmla="*/ 99 w 101"/>
                <a:gd name="T1" fmla="*/ 9 h 26"/>
                <a:gd name="T2" fmla="*/ 74 w 101"/>
                <a:gd name="T3" fmla="*/ 7 h 26"/>
                <a:gd name="T4" fmla="*/ 57 w 101"/>
                <a:gd name="T5" fmla="*/ 4 h 26"/>
                <a:gd name="T6" fmla="*/ 25 w 101"/>
                <a:gd name="T7" fmla="*/ 17 h 26"/>
                <a:gd name="T8" fmla="*/ 2 w 101"/>
                <a:gd name="T9" fmla="*/ 17 h 26"/>
                <a:gd name="T10" fmla="*/ 3 w 101"/>
                <a:gd name="T11" fmla="*/ 20 h 26"/>
                <a:gd name="T12" fmla="*/ 23 w 101"/>
                <a:gd name="T13" fmla="*/ 24 h 26"/>
                <a:gd name="T14" fmla="*/ 28 w 101"/>
                <a:gd name="T15" fmla="*/ 24 h 26"/>
                <a:gd name="T16" fmla="*/ 54 w 101"/>
                <a:gd name="T17" fmla="*/ 15 h 26"/>
                <a:gd name="T18" fmla="*/ 71 w 101"/>
                <a:gd name="T19" fmla="*/ 13 h 26"/>
                <a:gd name="T20" fmla="*/ 76 w 101"/>
                <a:gd name="T21" fmla="*/ 13 h 26"/>
                <a:gd name="T22" fmla="*/ 97 w 101"/>
                <a:gd name="T23" fmla="*/ 13 h 26"/>
                <a:gd name="T24" fmla="*/ 99 w 101"/>
                <a:gd name="T25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1" h="26">
                  <a:moveTo>
                    <a:pt x="99" y="9"/>
                  </a:moveTo>
                  <a:cubicBezTo>
                    <a:pt x="91" y="3"/>
                    <a:pt x="82" y="1"/>
                    <a:pt x="74" y="7"/>
                  </a:cubicBezTo>
                  <a:cubicBezTo>
                    <a:pt x="70" y="1"/>
                    <a:pt x="64" y="2"/>
                    <a:pt x="57" y="4"/>
                  </a:cubicBezTo>
                  <a:cubicBezTo>
                    <a:pt x="44" y="8"/>
                    <a:pt x="32" y="6"/>
                    <a:pt x="25" y="17"/>
                  </a:cubicBezTo>
                  <a:cubicBezTo>
                    <a:pt x="18" y="11"/>
                    <a:pt x="9" y="10"/>
                    <a:pt x="2" y="17"/>
                  </a:cubicBezTo>
                  <a:cubicBezTo>
                    <a:pt x="0" y="19"/>
                    <a:pt x="2" y="20"/>
                    <a:pt x="3" y="20"/>
                  </a:cubicBezTo>
                  <a:cubicBezTo>
                    <a:pt x="10" y="21"/>
                    <a:pt x="17" y="22"/>
                    <a:pt x="23" y="24"/>
                  </a:cubicBezTo>
                  <a:cubicBezTo>
                    <a:pt x="24" y="25"/>
                    <a:pt x="27" y="26"/>
                    <a:pt x="28" y="24"/>
                  </a:cubicBezTo>
                  <a:cubicBezTo>
                    <a:pt x="34" y="12"/>
                    <a:pt x="44" y="15"/>
                    <a:pt x="54" y="15"/>
                  </a:cubicBezTo>
                  <a:cubicBezTo>
                    <a:pt x="59" y="14"/>
                    <a:pt x="64" y="0"/>
                    <a:pt x="71" y="13"/>
                  </a:cubicBezTo>
                  <a:cubicBezTo>
                    <a:pt x="72" y="14"/>
                    <a:pt x="74" y="15"/>
                    <a:pt x="76" y="13"/>
                  </a:cubicBezTo>
                  <a:cubicBezTo>
                    <a:pt x="82" y="7"/>
                    <a:pt x="91" y="11"/>
                    <a:pt x="97" y="13"/>
                  </a:cubicBezTo>
                  <a:cubicBezTo>
                    <a:pt x="100" y="13"/>
                    <a:pt x="101" y="10"/>
                    <a:pt x="9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56" name="Freeform 9"/>
            <p:cNvSpPr/>
            <p:nvPr/>
          </p:nvSpPr>
          <p:spPr bwMode="auto">
            <a:xfrm>
              <a:off x="4414" y="2288"/>
              <a:ext cx="341" cy="86"/>
            </a:xfrm>
            <a:custGeom>
              <a:avLst/>
              <a:gdLst>
                <a:gd name="T0" fmla="*/ 96 w 102"/>
                <a:gd name="T1" fmla="*/ 3 h 26"/>
                <a:gd name="T2" fmla="*/ 73 w 102"/>
                <a:gd name="T3" fmla="*/ 8 h 26"/>
                <a:gd name="T4" fmla="*/ 48 w 102"/>
                <a:gd name="T5" fmla="*/ 8 h 26"/>
                <a:gd name="T6" fmla="*/ 37 w 102"/>
                <a:gd name="T7" fmla="*/ 15 h 26"/>
                <a:gd name="T8" fmla="*/ 28 w 102"/>
                <a:gd name="T9" fmla="*/ 10 h 26"/>
                <a:gd name="T10" fmla="*/ 3 w 102"/>
                <a:gd name="T11" fmla="*/ 10 h 26"/>
                <a:gd name="T12" fmla="*/ 0 w 102"/>
                <a:gd name="T13" fmla="*/ 11 h 26"/>
                <a:gd name="T14" fmla="*/ 5 w 102"/>
                <a:gd name="T15" fmla="*/ 17 h 26"/>
                <a:gd name="T16" fmla="*/ 36 w 102"/>
                <a:gd name="T17" fmla="*/ 23 h 26"/>
                <a:gd name="T18" fmla="*/ 42 w 102"/>
                <a:gd name="T19" fmla="*/ 21 h 26"/>
                <a:gd name="T20" fmla="*/ 60 w 102"/>
                <a:gd name="T21" fmla="*/ 15 h 26"/>
                <a:gd name="T22" fmla="*/ 67 w 102"/>
                <a:gd name="T23" fmla="*/ 16 h 26"/>
                <a:gd name="T24" fmla="*/ 86 w 102"/>
                <a:gd name="T25" fmla="*/ 14 h 26"/>
                <a:gd name="T26" fmla="*/ 101 w 102"/>
                <a:gd name="T27" fmla="*/ 5 h 26"/>
                <a:gd name="T28" fmla="*/ 96 w 102"/>
                <a:gd name="T29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2" h="26">
                  <a:moveTo>
                    <a:pt x="96" y="3"/>
                  </a:moveTo>
                  <a:cubicBezTo>
                    <a:pt x="95" y="7"/>
                    <a:pt x="77" y="7"/>
                    <a:pt x="73" y="8"/>
                  </a:cubicBezTo>
                  <a:cubicBezTo>
                    <a:pt x="64" y="9"/>
                    <a:pt x="56" y="6"/>
                    <a:pt x="48" y="8"/>
                  </a:cubicBezTo>
                  <a:cubicBezTo>
                    <a:pt x="43" y="9"/>
                    <a:pt x="39" y="11"/>
                    <a:pt x="37" y="15"/>
                  </a:cubicBezTo>
                  <a:cubicBezTo>
                    <a:pt x="34" y="13"/>
                    <a:pt x="32" y="11"/>
                    <a:pt x="28" y="10"/>
                  </a:cubicBezTo>
                  <a:cubicBezTo>
                    <a:pt x="22" y="9"/>
                    <a:pt x="6" y="15"/>
                    <a:pt x="3" y="10"/>
                  </a:cubicBezTo>
                  <a:cubicBezTo>
                    <a:pt x="2" y="8"/>
                    <a:pt x="0" y="9"/>
                    <a:pt x="0" y="11"/>
                  </a:cubicBezTo>
                  <a:cubicBezTo>
                    <a:pt x="1" y="14"/>
                    <a:pt x="2" y="15"/>
                    <a:pt x="5" y="17"/>
                  </a:cubicBezTo>
                  <a:cubicBezTo>
                    <a:pt x="16" y="23"/>
                    <a:pt x="24" y="10"/>
                    <a:pt x="36" y="23"/>
                  </a:cubicBezTo>
                  <a:cubicBezTo>
                    <a:pt x="39" y="26"/>
                    <a:pt x="42" y="24"/>
                    <a:pt x="42" y="21"/>
                  </a:cubicBezTo>
                  <a:cubicBezTo>
                    <a:pt x="43" y="14"/>
                    <a:pt x="56" y="15"/>
                    <a:pt x="60" y="15"/>
                  </a:cubicBezTo>
                  <a:cubicBezTo>
                    <a:pt x="62" y="16"/>
                    <a:pt x="65" y="16"/>
                    <a:pt x="67" y="16"/>
                  </a:cubicBezTo>
                  <a:cubicBezTo>
                    <a:pt x="74" y="15"/>
                    <a:pt x="79" y="14"/>
                    <a:pt x="86" y="14"/>
                  </a:cubicBezTo>
                  <a:cubicBezTo>
                    <a:pt x="94" y="14"/>
                    <a:pt x="100" y="14"/>
                    <a:pt x="101" y="5"/>
                  </a:cubicBezTo>
                  <a:cubicBezTo>
                    <a:pt x="102" y="1"/>
                    <a:pt x="97" y="0"/>
                    <a:pt x="9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57" name="Freeform 10"/>
            <p:cNvSpPr/>
            <p:nvPr/>
          </p:nvSpPr>
          <p:spPr bwMode="auto">
            <a:xfrm>
              <a:off x="4411" y="2384"/>
              <a:ext cx="310" cy="84"/>
            </a:xfrm>
            <a:custGeom>
              <a:avLst/>
              <a:gdLst>
                <a:gd name="T0" fmla="*/ 87 w 93"/>
                <a:gd name="T1" fmla="*/ 3 h 25"/>
                <a:gd name="T2" fmla="*/ 63 w 93"/>
                <a:gd name="T3" fmla="*/ 11 h 25"/>
                <a:gd name="T4" fmla="*/ 41 w 93"/>
                <a:gd name="T5" fmla="*/ 10 h 25"/>
                <a:gd name="T6" fmla="*/ 29 w 93"/>
                <a:gd name="T7" fmla="*/ 16 h 25"/>
                <a:gd name="T8" fmla="*/ 2 w 93"/>
                <a:gd name="T9" fmla="*/ 9 h 25"/>
                <a:gd name="T10" fmla="*/ 4 w 93"/>
                <a:gd name="T11" fmla="*/ 12 h 25"/>
                <a:gd name="T12" fmla="*/ 26 w 93"/>
                <a:gd name="T13" fmla="*/ 23 h 25"/>
                <a:gd name="T14" fmla="*/ 31 w 93"/>
                <a:gd name="T15" fmla="*/ 23 h 25"/>
                <a:gd name="T16" fmla="*/ 56 w 93"/>
                <a:gd name="T17" fmla="*/ 20 h 25"/>
                <a:gd name="T18" fmla="*/ 89 w 93"/>
                <a:gd name="T19" fmla="*/ 9 h 25"/>
                <a:gd name="T20" fmla="*/ 87 w 93"/>
                <a:gd name="T21" fmla="*/ 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" h="25">
                  <a:moveTo>
                    <a:pt x="87" y="3"/>
                  </a:moveTo>
                  <a:cubicBezTo>
                    <a:pt x="79" y="6"/>
                    <a:pt x="71" y="9"/>
                    <a:pt x="63" y="11"/>
                  </a:cubicBezTo>
                  <a:cubicBezTo>
                    <a:pt x="55" y="13"/>
                    <a:pt x="49" y="10"/>
                    <a:pt x="41" y="10"/>
                  </a:cubicBezTo>
                  <a:cubicBezTo>
                    <a:pt x="36" y="10"/>
                    <a:pt x="32" y="12"/>
                    <a:pt x="29" y="16"/>
                  </a:cubicBezTo>
                  <a:cubicBezTo>
                    <a:pt x="22" y="7"/>
                    <a:pt x="12" y="0"/>
                    <a:pt x="2" y="9"/>
                  </a:cubicBezTo>
                  <a:cubicBezTo>
                    <a:pt x="0" y="10"/>
                    <a:pt x="2" y="13"/>
                    <a:pt x="4" y="12"/>
                  </a:cubicBezTo>
                  <a:cubicBezTo>
                    <a:pt x="15" y="5"/>
                    <a:pt x="22" y="16"/>
                    <a:pt x="26" y="23"/>
                  </a:cubicBezTo>
                  <a:cubicBezTo>
                    <a:pt x="27" y="25"/>
                    <a:pt x="30" y="25"/>
                    <a:pt x="31" y="23"/>
                  </a:cubicBezTo>
                  <a:cubicBezTo>
                    <a:pt x="36" y="15"/>
                    <a:pt x="49" y="21"/>
                    <a:pt x="56" y="20"/>
                  </a:cubicBezTo>
                  <a:cubicBezTo>
                    <a:pt x="67" y="19"/>
                    <a:pt x="79" y="13"/>
                    <a:pt x="89" y="9"/>
                  </a:cubicBezTo>
                  <a:cubicBezTo>
                    <a:pt x="93" y="8"/>
                    <a:pt x="91" y="2"/>
                    <a:pt x="8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58" name="Freeform 11"/>
            <p:cNvSpPr/>
            <p:nvPr/>
          </p:nvSpPr>
          <p:spPr bwMode="auto">
            <a:xfrm>
              <a:off x="5155" y="1751"/>
              <a:ext cx="134" cy="96"/>
            </a:xfrm>
            <a:custGeom>
              <a:avLst/>
              <a:gdLst>
                <a:gd name="T0" fmla="*/ 29 w 40"/>
                <a:gd name="T1" fmla="*/ 4 h 29"/>
                <a:gd name="T2" fmla="*/ 10 w 40"/>
                <a:gd name="T3" fmla="*/ 4 h 29"/>
                <a:gd name="T4" fmla="*/ 2 w 40"/>
                <a:gd name="T5" fmla="*/ 21 h 29"/>
                <a:gd name="T6" fmla="*/ 14 w 40"/>
                <a:gd name="T7" fmla="*/ 25 h 29"/>
                <a:gd name="T8" fmla="*/ 10 w 40"/>
                <a:gd name="T9" fmla="*/ 20 h 29"/>
                <a:gd name="T10" fmla="*/ 13 w 40"/>
                <a:gd name="T11" fmla="*/ 15 h 29"/>
                <a:gd name="T12" fmla="*/ 20 w 40"/>
                <a:gd name="T13" fmla="*/ 11 h 29"/>
                <a:gd name="T14" fmla="*/ 29 w 40"/>
                <a:gd name="T15" fmla="*/ 22 h 29"/>
                <a:gd name="T16" fmla="*/ 37 w 40"/>
                <a:gd name="T17" fmla="*/ 22 h 29"/>
                <a:gd name="T18" fmla="*/ 29 w 40"/>
                <a:gd name="T19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29">
                  <a:moveTo>
                    <a:pt x="29" y="4"/>
                  </a:moveTo>
                  <a:cubicBezTo>
                    <a:pt x="23" y="0"/>
                    <a:pt x="16" y="0"/>
                    <a:pt x="10" y="4"/>
                  </a:cubicBezTo>
                  <a:cubicBezTo>
                    <a:pt x="5" y="7"/>
                    <a:pt x="0" y="14"/>
                    <a:pt x="2" y="21"/>
                  </a:cubicBezTo>
                  <a:cubicBezTo>
                    <a:pt x="4" y="25"/>
                    <a:pt x="10" y="29"/>
                    <a:pt x="14" y="25"/>
                  </a:cubicBezTo>
                  <a:cubicBezTo>
                    <a:pt x="16" y="22"/>
                    <a:pt x="13" y="18"/>
                    <a:pt x="10" y="20"/>
                  </a:cubicBezTo>
                  <a:cubicBezTo>
                    <a:pt x="11" y="19"/>
                    <a:pt x="12" y="16"/>
                    <a:pt x="13" y="15"/>
                  </a:cubicBezTo>
                  <a:cubicBezTo>
                    <a:pt x="15" y="13"/>
                    <a:pt x="17" y="11"/>
                    <a:pt x="20" y="11"/>
                  </a:cubicBezTo>
                  <a:cubicBezTo>
                    <a:pt x="26" y="12"/>
                    <a:pt x="27" y="17"/>
                    <a:pt x="29" y="22"/>
                  </a:cubicBezTo>
                  <a:cubicBezTo>
                    <a:pt x="30" y="26"/>
                    <a:pt x="36" y="26"/>
                    <a:pt x="37" y="22"/>
                  </a:cubicBezTo>
                  <a:cubicBezTo>
                    <a:pt x="40" y="15"/>
                    <a:pt x="35" y="7"/>
                    <a:pt x="2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59" name="Freeform 12"/>
            <p:cNvSpPr/>
            <p:nvPr/>
          </p:nvSpPr>
          <p:spPr bwMode="auto">
            <a:xfrm>
              <a:off x="5572" y="1734"/>
              <a:ext cx="140" cy="87"/>
            </a:xfrm>
            <a:custGeom>
              <a:avLst/>
              <a:gdLst>
                <a:gd name="T0" fmla="*/ 18 w 42"/>
                <a:gd name="T1" fmla="*/ 0 h 26"/>
                <a:gd name="T2" fmla="*/ 3 w 42"/>
                <a:gd name="T3" fmla="*/ 22 h 26"/>
                <a:gd name="T4" fmla="*/ 10 w 42"/>
                <a:gd name="T5" fmla="*/ 21 h 26"/>
                <a:gd name="T6" fmla="*/ 19 w 42"/>
                <a:gd name="T7" fmla="*/ 10 h 26"/>
                <a:gd name="T8" fmla="*/ 29 w 42"/>
                <a:gd name="T9" fmla="*/ 22 h 26"/>
                <a:gd name="T10" fmla="*/ 34 w 42"/>
                <a:gd name="T11" fmla="*/ 22 h 26"/>
                <a:gd name="T12" fmla="*/ 18 w 42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6">
                  <a:moveTo>
                    <a:pt x="18" y="0"/>
                  </a:moveTo>
                  <a:cubicBezTo>
                    <a:pt x="7" y="1"/>
                    <a:pt x="0" y="12"/>
                    <a:pt x="3" y="22"/>
                  </a:cubicBezTo>
                  <a:cubicBezTo>
                    <a:pt x="4" y="26"/>
                    <a:pt x="10" y="25"/>
                    <a:pt x="10" y="21"/>
                  </a:cubicBezTo>
                  <a:cubicBezTo>
                    <a:pt x="9" y="16"/>
                    <a:pt x="13" y="10"/>
                    <a:pt x="19" y="10"/>
                  </a:cubicBezTo>
                  <a:cubicBezTo>
                    <a:pt x="26" y="11"/>
                    <a:pt x="25" y="18"/>
                    <a:pt x="29" y="22"/>
                  </a:cubicBezTo>
                  <a:cubicBezTo>
                    <a:pt x="30" y="23"/>
                    <a:pt x="33" y="23"/>
                    <a:pt x="34" y="22"/>
                  </a:cubicBezTo>
                  <a:cubicBezTo>
                    <a:pt x="42" y="12"/>
                    <a:pt x="27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60" name="Freeform 13"/>
            <p:cNvSpPr/>
            <p:nvPr/>
          </p:nvSpPr>
          <p:spPr bwMode="auto">
            <a:xfrm>
              <a:off x="5395" y="1807"/>
              <a:ext cx="97" cy="97"/>
            </a:xfrm>
            <a:custGeom>
              <a:avLst/>
              <a:gdLst>
                <a:gd name="T0" fmla="*/ 24 w 29"/>
                <a:gd name="T1" fmla="*/ 17 h 29"/>
                <a:gd name="T2" fmla="*/ 11 w 29"/>
                <a:gd name="T3" fmla="*/ 18 h 29"/>
                <a:gd name="T4" fmla="*/ 11 w 29"/>
                <a:gd name="T5" fmla="*/ 5 h 29"/>
                <a:gd name="T6" fmla="*/ 8 w 29"/>
                <a:gd name="T7" fmla="*/ 1 h 29"/>
                <a:gd name="T8" fmla="*/ 6 w 29"/>
                <a:gd name="T9" fmla="*/ 23 h 29"/>
                <a:gd name="T10" fmla="*/ 28 w 29"/>
                <a:gd name="T11" fmla="*/ 20 h 29"/>
                <a:gd name="T12" fmla="*/ 24 w 29"/>
                <a:gd name="T13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29">
                  <a:moveTo>
                    <a:pt x="24" y="17"/>
                  </a:moveTo>
                  <a:cubicBezTo>
                    <a:pt x="20" y="19"/>
                    <a:pt x="16" y="22"/>
                    <a:pt x="11" y="18"/>
                  </a:cubicBezTo>
                  <a:cubicBezTo>
                    <a:pt x="8" y="15"/>
                    <a:pt x="8" y="8"/>
                    <a:pt x="11" y="5"/>
                  </a:cubicBezTo>
                  <a:cubicBezTo>
                    <a:pt x="13" y="3"/>
                    <a:pt x="11" y="0"/>
                    <a:pt x="8" y="1"/>
                  </a:cubicBezTo>
                  <a:cubicBezTo>
                    <a:pt x="1" y="6"/>
                    <a:pt x="0" y="17"/>
                    <a:pt x="6" y="23"/>
                  </a:cubicBezTo>
                  <a:cubicBezTo>
                    <a:pt x="12" y="29"/>
                    <a:pt x="26" y="29"/>
                    <a:pt x="28" y="20"/>
                  </a:cubicBezTo>
                  <a:cubicBezTo>
                    <a:pt x="29" y="17"/>
                    <a:pt x="26" y="16"/>
                    <a:pt x="24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61" name="Freeform 14"/>
            <p:cNvSpPr/>
            <p:nvPr/>
          </p:nvSpPr>
          <p:spPr bwMode="auto">
            <a:xfrm>
              <a:off x="5339" y="1884"/>
              <a:ext cx="250" cy="117"/>
            </a:xfrm>
            <a:custGeom>
              <a:avLst/>
              <a:gdLst>
                <a:gd name="T0" fmla="*/ 66 w 75"/>
                <a:gd name="T1" fmla="*/ 4 h 35"/>
                <a:gd name="T2" fmla="*/ 6 w 75"/>
                <a:gd name="T3" fmla="*/ 11 h 35"/>
                <a:gd name="T4" fmla="*/ 3 w 75"/>
                <a:gd name="T5" fmla="*/ 16 h 35"/>
                <a:gd name="T6" fmla="*/ 72 w 75"/>
                <a:gd name="T7" fmla="*/ 9 h 35"/>
                <a:gd name="T8" fmla="*/ 66 w 75"/>
                <a:gd name="T9" fmla="*/ 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35">
                  <a:moveTo>
                    <a:pt x="66" y="4"/>
                  </a:moveTo>
                  <a:cubicBezTo>
                    <a:pt x="51" y="21"/>
                    <a:pt x="25" y="25"/>
                    <a:pt x="6" y="11"/>
                  </a:cubicBezTo>
                  <a:cubicBezTo>
                    <a:pt x="3" y="9"/>
                    <a:pt x="0" y="13"/>
                    <a:pt x="3" y="16"/>
                  </a:cubicBezTo>
                  <a:cubicBezTo>
                    <a:pt x="23" y="35"/>
                    <a:pt x="56" y="31"/>
                    <a:pt x="72" y="9"/>
                  </a:cubicBezTo>
                  <a:cubicBezTo>
                    <a:pt x="75" y="5"/>
                    <a:pt x="69" y="0"/>
                    <a:pt x="6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</p:grpSp>
      <p:grpSp>
        <p:nvGrpSpPr>
          <p:cNvPr id="162" name="组合 161"/>
          <p:cNvGrpSpPr/>
          <p:nvPr/>
        </p:nvGrpSpPr>
        <p:grpSpPr>
          <a:xfrm>
            <a:off x="491140" y="556239"/>
            <a:ext cx="3534827" cy="727718"/>
            <a:chOff x="491140" y="556239"/>
            <a:chExt cx="3534827" cy="727718"/>
          </a:xfrm>
        </p:grpSpPr>
        <p:grpSp>
          <p:nvGrpSpPr>
            <p:cNvPr id="163" name="组合 42"/>
            <p:cNvGrpSpPr/>
            <p:nvPr/>
          </p:nvGrpSpPr>
          <p:grpSpPr>
            <a:xfrm rot="5400000">
              <a:off x="510225" y="537154"/>
              <a:ext cx="695274" cy="733444"/>
              <a:chOff x="4197350" y="2182813"/>
              <a:chExt cx="608013" cy="641350"/>
            </a:xfrm>
            <a:solidFill>
              <a:srgbClr val="005790"/>
            </a:solidFill>
          </p:grpSpPr>
          <p:sp>
            <p:nvSpPr>
              <p:cNvPr id="166" name="Freeform 166"/>
              <p:cNvSpPr/>
              <p:nvPr/>
            </p:nvSpPr>
            <p:spPr bwMode="auto">
              <a:xfrm>
                <a:off x="4229100" y="2211388"/>
                <a:ext cx="39688" cy="157163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8" y="14"/>
                  </a:cxn>
                  <a:cxn ang="0">
                    <a:pos x="54" y="25"/>
                  </a:cxn>
                  <a:cxn ang="0">
                    <a:pos x="47" y="49"/>
                  </a:cxn>
                  <a:cxn ang="0">
                    <a:pos x="34" y="96"/>
                  </a:cxn>
                  <a:cxn ang="0">
                    <a:pos x="34" y="96"/>
                  </a:cxn>
                  <a:cxn ang="0">
                    <a:pos x="27" y="122"/>
                  </a:cxn>
                  <a:cxn ang="0">
                    <a:pos x="21" y="149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6" y="222"/>
                  </a:cxn>
                  <a:cxn ang="0">
                    <a:pos x="3" y="243"/>
                  </a:cxn>
                  <a:cxn ang="0">
                    <a:pos x="1" y="263"/>
                  </a:cxn>
                  <a:cxn ang="0">
                    <a:pos x="0" y="283"/>
                  </a:cxn>
                  <a:cxn ang="0">
                    <a:pos x="0" y="283"/>
                  </a:cxn>
                  <a:cxn ang="0">
                    <a:pos x="1" y="290"/>
                  </a:cxn>
                  <a:cxn ang="0">
                    <a:pos x="2" y="292"/>
                  </a:cxn>
                  <a:cxn ang="0">
                    <a:pos x="3" y="294"/>
                  </a:cxn>
                  <a:cxn ang="0">
                    <a:pos x="6" y="296"/>
                  </a:cxn>
                  <a:cxn ang="0">
                    <a:pos x="8" y="296"/>
                  </a:cxn>
                  <a:cxn ang="0">
                    <a:pos x="11" y="296"/>
                  </a:cxn>
                  <a:cxn ang="0">
                    <a:pos x="14" y="294"/>
                  </a:cxn>
                  <a:cxn ang="0">
                    <a:pos x="14" y="294"/>
                  </a:cxn>
                  <a:cxn ang="0">
                    <a:pos x="15" y="293"/>
                  </a:cxn>
                  <a:cxn ang="0">
                    <a:pos x="16" y="291"/>
                  </a:cxn>
                  <a:cxn ang="0">
                    <a:pos x="15" y="287"/>
                  </a:cxn>
                  <a:cxn ang="0">
                    <a:pos x="14" y="285"/>
                  </a:cxn>
                  <a:cxn ang="0">
                    <a:pos x="12" y="285"/>
                  </a:cxn>
                  <a:cxn ang="0">
                    <a:pos x="11" y="284"/>
                  </a:cxn>
                  <a:cxn ang="0">
                    <a:pos x="9" y="285"/>
                  </a:cxn>
                  <a:cxn ang="0">
                    <a:pos x="9" y="285"/>
                  </a:cxn>
                  <a:cxn ang="0">
                    <a:pos x="11" y="282"/>
                  </a:cxn>
                  <a:cxn ang="0">
                    <a:pos x="12" y="276"/>
                  </a:cxn>
                  <a:cxn ang="0">
                    <a:pos x="14" y="259"/>
                  </a:cxn>
                  <a:cxn ang="0">
                    <a:pos x="14" y="232"/>
                  </a:cxn>
                  <a:cxn ang="0">
                    <a:pos x="14" y="232"/>
                  </a:cxn>
                  <a:cxn ang="0">
                    <a:pos x="17" y="212"/>
                  </a:cxn>
                  <a:cxn ang="0">
                    <a:pos x="21" y="193"/>
                  </a:cxn>
                  <a:cxn ang="0">
                    <a:pos x="29" y="155"/>
                  </a:cxn>
                  <a:cxn ang="0">
                    <a:pos x="29" y="155"/>
                  </a:cxn>
                  <a:cxn ang="0">
                    <a:pos x="38" y="119"/>
                  </a:cxn>
                  <a:cxn ang="0">
                    <a:pos x="48" y="83"/>
                  </a:cxn>
                  <a:cxn ang="0">
                    <a:pos x="48" y="83"/>
                  </a:cxn>
                  <a:cxn ang="0">
                    <a:pos x="58" y="45"/>
                  </a:cxn>
                  <a:cxn ang="0">
                    <a:pos x="64" y="25"/>
                  </a:cxn>
                  <a:cxn ang="0">
                    <a:pos x="68" y="16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3" h="296">
                    <a:moveTo>
                      <a:pt x="63" y="2"/>
                    </a:moveTo>
                    <a:lnTo>
                      <a:pt x="63" y="2"/>
                    </a:lnTo>
                    <a:lnTo>
                      <a:pt x="58" y="14"/>
                    </a:lnTo>
                    <a:lnTo>
                      <a:pt x="54" y="25"/>
                    </a:lnTo>
                    <a:lnTo>
                      <a:pt x="47" y="49"/>
                    </a:lnTo>
                    <a:lnTo>
                      <a:pt x="34" y="96"/>
                    </a:lnTo>
                    <a:lnTo>
                      <a:pt x="34" y="96"/>
                    </a:lnTo>
                    <a:lnTo>
                      <a:pt x="27" y="122"/>
                    </a:lnTo>
                    <a:lnTo>
                      <a:pt x="21" y="149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6" y="222"/>
                    </a:lnTo>
                    <a:lnTo>
                      <a:pt x="3" y="243"/>
                    </a:lnTo>
                    <a:lnTo>
                      <a:pt x="1" y="263"/>
                    </a:lnTo>
                    <a:lnTo>
                      <a:pt x="0" y="283"/>
                    </a:lnTo>
                    <a:lnTo>
                      <a:pt x="0" y="283"/>
                    </a:lnTo>
                    <a:lnTo>
                      <a:pt x="1" y="290"/>
                    </a:lnTo>
                    <a:lnTo>
                      <a:pt x="2" y="292"/>
                    </a:lnTo>
                    <a:lnTo>
                      <a:pt x="3" y="294"/>
                    </a:lnTo>
                    <a:lnTo>
                      <a:pt x="6" y="296"/>
                    </a:lnTo>
                    <a:lnTo>
                      <a:pt x="8" y="296"/>
                    </a:lnTo>
                    <a:lnTo>
                      <a:pt x="11" y="296"/>
                    </a:lnTo>
                    <a:lnTo>
                      <a:pt x="14" y="294"/>
                    </a:lnTo>
                    <a:lnTo>
                      <a:pt x="14" y="294"/>
                    </a:lnTo>
                    <a:lnTo>
                      <a:pt x="15" y="293"/>
                    </a:lnTo>
                    <a:lnTo>
                      <a:pt x="16" y="291"/>
                    </a:lnTo>
                    <a:lnTo>
                      <a:pt x="15" y="287"/>
                    </a:lnTo>
                    <a:lnTo>
                      <a:pt x="14" y="285"/>
                    </a:lnTo>
                    <a:lnTo>
                      <a:pt x="12" y="285"/>
                    </a:lnTo>
                    <a:lnTo>
                      <a:pt x="11" y="284"/>
                    </a:lnTo>
                    <a:lnTo>
                      <a:pt x="9" y="285"/>
                    </a:lnTo>
                    <a:lnTo>
                      <a:pt x="9" y="285"/>
                    </a:lnTo>
                    <a:lnTo>
                      <a:pt x="11" y="282"/>
                    </a:lnTo>
                    <a:lnTo>
                      <a:pt x="12" y="276"/>
                    </a:lnTo>
                    <a:lnTo>
                      <a:pt x="14" y="259"/>
                    </a:lnTo>
                    <a:lnTo>
                      <a:pt x="14" y="232"/>
                    </a:lnTo>
                    <a:lnTo>
                      <a:pt x="14" y="232"/>
                    </a:lnTo>
                    <a:lnTo>
                      <a:pt x="17" y="212"/>
                    </a:lnTo>
                    <a:lnTo>
                      <a:pt x="21" y="193"/>
                    </a:lnTo>
                    <a:lnTo>
                      <a:pt x="29" y="155"/>
                    </a:lnTo>
                    <a:lnTo>
                      <a:pt x="29" y="155"/>
                    </a:lnTo>
                    <a:lnTo>
                      <a:pt x="38" y="119"/>
                    </a:lnTo>
                    <a:lnTo>
                      <a:pt x="48" y="83"/>
                    </a:lnTo>
                    <a:lnTo>
                      <a:pt x="48" y="83"/>
                    </a:lnTo>
                    <a:lnTo>
                      <a:pt x="58" y="45"/>
                    </a:lnTo>
                    <a:lnTo>
                      <a:pt x="64" y="25"/>
                    </a:lnTo>
                    <a:lnTo>
                      <a:pt x="68" y="16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7" name="Freeform 167"/>
              <p:cNvSpPr/>
              <p:nvPr/>
            </p:nvSpPr>
            <p:spPr bwMode="auto">
              <a:xfrm>
                <a:off x="4251325" y="2206625"/>
                <a:ext cx="39688" cy="17780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1" y="40"/>
                  </a:cxn>
                  <a:cxn ang="0">
                    <a:pos x="44" y="59"/>
                  </a:cxn>
                  <a:cxn ang="0">
                    <a:pos x="38" y="78"/>
                  </a:cxn>
                  <a:cxn ang="0">
                    <a:pos x="38" y="78"/>
                  </a:cxn>
                  <a:cxn ang="0">
                    <a:pos x="33" y="101"/>
                  </a:cxn>
                  <a:cxn ang="0">
                    <a:pos x="29" y="124"/>
                  </a:cxn>
                  <a:cxn ang="0">
                    <a:pos x="20" y="170"/>
                  </a:cxn>
                  <a:cxn ang="0">
                    <a:pos x="20" y="170"/>
                  </a:cxn>
                  <a:cxn ang="0">
                    <a:pos x="5" y="249"/>
                  </a:cxn>
                  <a:cxn ang="0">
                    <a:pos x="5" y="249"/>
                  </a:cxn>
                  <a:cxn ang="0">
                    <a:pos x="2" y="270"/>
                  </a:cxn>
                  <a:cxn ang="0">
                    <a:pos x="1" y="290"/>
                  </a:cxn>
                  <a:cxn ang="0">
                    <a:pos x="0" y="311"/>
                  </a:cxn>
                  <a:cxn ang="0">
                    <a:pos x="0" y="332"/>
                  </a:cxn>
                  <a:cxn ang="0">
                    <a:pos x="0" y="332"/>
                  </a:cxn>
                  <a:cxn ang="0">
                    <a:pos x="0" y="334"/>
                  </a:cxn>
                  <a:cxn ang="0">
                    <a:pos x="1" y="336"/>
                  </a:cxn>
                  <a:cxn ang="0">
                    <a:pos x="3" y="336"/>
                  </a:cxn>
                  <a:cxn ang="0">
                    <a:pos x="5" y="337"/>
                  </a:cxn>
                  <a:cxn ang="0">
                    <a:pos x="6" y="336"/>
                  </a:cxn>
                  <a:cxn ang="0">
                    <a:pos x="8" y="336"/>
                  </a:cxn>
                  <a:cxn ang="0">
                    <a:pos x="9" y="334"/>
                  </a:cxn>
                  <a:cxn ang="0">
                    <a:pos x="9" y="332"/>
                  </a:cxn>
                  <a:cxn ang="0">
                    <a:pos x="9" y="332"/>
                  </a:cxn>
                  <a:cxn ang="0">
                    <a:pos x="9" y="310"/>
                  </a:cxn>
                  <a:cxn ang="0">
                    <a:pos x="10" y="288"/>
                  </a:cxn>
                  <a:cxn ang="0">
                    <a:pos x="12" y="265"/>
                  </a:cxn>
                  <a:cxn ang="0">
                    <a:pos x="16" y="244"/>
                  </a:cxn>
                  <a:cxn ang="0">
                    <a:pos x="16" y="244"/>
                  </a:cxn>
                  <a:cxn ang="0">
                    <a:pos x="32" y="164"/>
                  </a:cxn>
                  <a:cxn ang="0">
                    <a:pos x="32" y="164"/>
                  </a:cxn>
                  <a:cxn ang="0">
                    <a:pos x="39" y="122"/>
                  </a:cxn>
                  <a:cxn ang="0">
                    <a:pos x="47" y="81"/>
                  </a:cxn>
                  <a:cxn ang="0">
                    <a:pos x="47" y="81"/>
                  </a:cxn>
                  <a:cxn ang="0">
                    <a:pos x="52" y="61"/>
                  </a:cxn>
                  <a:cxn ang="0">
                    <a:pos x="60" y="43"/>
                  </a:cxn>
                  <a:cxn ang="0">
                    <a:pos x="75" y="6"/>
                  </a:cxn>
                  <a:cxn ang="0">
                    <a:pos x="75" y="6"/>
                  </a:cxn>
                  <a:cxn ang="0">
                    <a:pos x="76" y="4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69" y="1"/>
                  </a:cxn>
                  <a:cxn ang="0">
                    <a:pos x="67" y="2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337">
                    <a:moveTo>
                      <a:pt x="66" y="3"/>
                    </a:moveTo>
                    <a:lnTo>
                      <a:pt x="66" y="3"/>
                    </a:lnTo>
                    <a:lnTo>
                      <a:pt x="51" y="40"/>
                    </a:lnTo>
                    <a:lnTo>
                      <a:pt x="44" y="59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101"/>
                    </a:lnTo>
                    <a:lnTo>
                      <a:pt x="29" y="124"/>
                    </a:lnTo>
                    <a:lnTo>
                      <a:pt x="20" y="170"/>
                    </a:lnTo>
                    <a:lnTo>
                      <a:pt x="20" y="170"/>
                    </a:lnTo>
                    <a:lnTo>
                      <a:pt x="5" y="249"/>
                    </a:lnTo>
                    <a:lnTo>
                      <a:pt x="5" y="249"/>
                    </a:lnTo>
                    <a:lnTo>
                      <a:pt x="2" y="270"/>
                    </a:lnTo>
                    <a:lnTo>
                      <a:pt x="1" y="290"/>
                    </a:lnTo>
                    <a:lnTo>
                      <a:pt x="0" y="311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0" y="334"/>
                    </a:lnTo>
                    <a:lnTo>
                      <a:pt x="1" y="336"/>
                    </a:lnTo>
                    <a:lnTo>
                      <a:pt x="3" y="336"/>
                    </a:lnTo>
                    <a:lnTo>
                      <a:pt x="5" y="337"/>
                    </a:lnTo>
                    <a:lnTo>
                      <a:pt x="6" y="336"/>
                    </a:lnTo>
                    <a:lnTo>
                      <a:pt x="8" y="336"/>
                    </a:lnTo>
                    <a:lnTo>
                      <a:pt x="9" y="334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9" y="310"/>
                    </a:lnTo>
                    <a:lnTo>
                      <a:pt x="10" y="288"/>
                    </a:lnTo>
                    <a:lnTo>
                      <a:pt x="12" y="265"/>
                    </a:lnTo>
                    <a:lnTo>
                      <a:pt x="16" y="244"/>
                    </a:lnTo>
                    <a:lnTo>
                      <a:pt x="16" y="244"/>
                    </a:lnTo>
                    <a:lnTo>
                      <a:pt x="32" y="164"/>
                    </a:lnTo>
                    <a:lnTo>
                      <a:pt x="32" y="164"/>
                    </a:lnTo>
                    <a:lnTo>
                      <a:pt x="39" y="122"/>
                    </a:lnTo>
                    <a:lnTo>
                      <a:pt x="47" y="81"/>
                    </a:lnTo>
                    <a:lnTo>
                      <a:pt x="47" y="81"/>
                    </a:lnTo>
                    <a:lnTo>
                      <a:pt x="52" y="61"/>
                    </a:lnTo>
                    <a:lnTo>
                      <a:pt x="60" y="43"/>
                    </a:lnTo>
                    <a:lnTo>
                      <a:pt x="75" y="6"/>
                    </a:lnTo>
                    <a:lnTo>
                      <a:pt x="75" y="6"/>
                    </a:lnTo>
                    <a:lnTo>
                      <a:pt x="76" y="4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69" y="1"/>
                    </a:lnTo>
                    <a:lnTo>
                      <a:pt x="67" y="2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8" name="Freeform 168"/>
              <p:cNvSpPr/>
              <p:nvPr/>
            </p:nvSpPr>
            <p:spPr bwMode="auto">
              <a:xfrm>
                <a:off x="4271963" y="2197100"/>
                <a:ext cx="55563" cy="195263"/>
              </a:xfrm>
              <a:custGeom>
                <a:avLst/>
                <a:gdLst/>
                <a:ahLst/>
                <a:cxnLst>
                  <a:cxn ang="0">
                    <a:pos x="98" y="2"/>
                  </a:cxn>
                  <a:cxn ang="0">
                    <a:pos x="98" y="2"/>
                  </a:cxn>
                  <a:cxn ang="0">
                    <a:pos x="84" y="26"/>
                  </a:cxn>
                  <a:cxn ang="0">
                    <a:pos x="71" y="51"/>
                  </a:cxn>
                  <a:cxn ang="0">
                    <a:pos x="61" y="77"/>
                  </a:cxn>
                  <a:cxn ang="0">
                    <a:pos x="51" y="103"/>
                  </a:cxn>
                  <a:cxn ang="0">
                    <a:pos x="42" y="128"/>
                  </a:cxn>
                  <a:cxn ang="0">
                    <a:pos x="34" y="155"/>
                  </a:cxn>
                  <a:cxn ang="0">
                    <a:pos x="27" y="182"/>
                  </a:cxn>
                  <a:cxn ang="0">
                    <a:pos x="21" y="209"/>
                  </a:cxn>
                  <a:cxn ang="0">
                    <a:pos x="21" y="209"/>
                  </a:cxn>
                  <a:cxn ang="0">
                    <a:pos x="14" y="234"/>
                  </a:cxn>
                  <a:cxn ang="0">
                    <a:pos x="9" y="259"/>
                  </a:cxn>
                  <a:cxn ang="0">
                    <a:pos x="6" y="283"/>
                  </a:cxn>
                  <a:cxn ang="0">
                    <a:pos x="3" y="308"/>
                  </a:cxn>
                  <a:cxn ang="0">
                    <a:pos x="3" y="308"/>
                  </a:cxn>
                  <a:cxn ang="0">
                    <a:pos x="1" y="323"/>
                  </a:cxn>
                  <a:cxn ang="0">
                    <a:pos x="0" y="340"/>
                  </a:cxn>
                  <a:cxn ang="0">
                    <a:pos x="0" y="349"/>
                  </a:cxn>
                  <a:cxn ang="0">
                    <a:pos x="1" y="356"/>
                  </a:cxn>
                  <a:cxn ang="0">
                    <a:pos x="4" y="363"/>
                  </a:cxn>
                  <a:cxn ang="0">
                    <a:pos x="6" y="366"/>
                  </a:cxn>
                  <a:cxn ang="0">
                    <a:pos x="8" y="368"/>
                  </a:cxn>
                  <a:cxn ang="0">
                    <a:pos x="8" y="368"/>
                  </a:cxn>
                  <a:cxn ang="0">
                    <a:pos x="11" y="370"/>
                  </a:cxn>
                  <a:cxn ang="0">
                    <a:pos x="13" y="369"/>
                  </a:cxn>
                  <a:cxn ang="0">
                    <a:pos x="15" y="368"/>
                  </a:cxn>
                  <a:cxn ang="0">
                    <a:pos x="16" y="365"/>
                  </a:cxn>
                  <a:cxn ang="0">
                    <a:pos x="16" y="361"/>
                  </a:cxn>
                  <a:cxn ang="0">
                    <a:pos x="16" y="361"/>
                  </a:cxn>
                  <a:cxn ang="0">
                    <a:pos x="16" y="359"/>
                  </a:cxn>
                  <a:cxn ang="0">
                    <a:pos x="15" y="357"/>
                  </a:cxn>
                  <a:cxn ang="0">
                    <a:pos x="13" y="356"/>
                  </a:cxn>
                  <a:cxn ang="0">
                    <a:pos x="11" y="356"/>
                  </a:cxn>
                  <a:cxn ang="0">
                    <a:pos x="11" y="356"/>
                  </a:cxn>
                  <a:cxn ang="0">
                    <a:pos x="10" y="349"/>
                  </a:cxn>
                  <a:cxn ang="0">
                    <a:pos x="10" y="339"/>
                  </a:cxn>
                  <a:cxn ang="0">
                    <a:pos x="11" y="324"/>
                  </a:cxn>
                  <a:cxn ang="0">
                    <a:pos x="11" y="324"/>
                  </a:cxn>
                  <a:cxn ang="0">
                    <a:pos x="12" y="304"/>
                  </a:cxn>
                  <a:cxn ang="0">
                    <a:pos x="14" y="283"/>
                  </a:cxn>
                  <a:cxn ang="0">
                    <a:pos x="14" y="283"/>
                  </a:cxn>
                  <a:cxn ang="0">
                    <a:pos x="19" y="259"/>
                  </a:cxn>
                  <a:cxn ang="0">
                    <a:pos x="24" y="235"/>
                  </a:cxn>
                  <a:cxn ang="0">
                    <a:pos x="35" y="185"/>
                  </a:cxn>
                  <a:cxn ang="0">
                    <a:pos x="35" y="185"/>
                  </a:cxn>
                  <a:cxn ang="0">
                    <a:pos x="47" y="143"/>
                  </a:cxn>
                  <a:cxn ang="0">
                    <a:pos x="61" y="102"/>
                  </a:cxn>
                  <a:cxn ang="0">
                    <a:pos x="61" y="102"/>
                  </a:cxn>
                  <a:cxn ang="0">
                    <a:pos x="70" y="77"/>
                  </a:cxn>
                  <a:cxn ang="0">
                    <a:pos x="80" y="53"/>
                  </a:cxn>
                  <a:cxn ang="0">
                    <a:pos x="93" y="30"/>
                  </a:cxn>
                  <a:cxn ang="0">
                    <a:pos x="106" y="8"/>
                  </a:cxn>
                  <a:cxn ang="0">
                    <a:pos x="106" y="8"/>
                  </a:cxn>
                  <a:cxn ang="0">
                    <a:pos x="106" y="6"/>
                  </a:cxn>
                  <a:cxn ang="0">
                    <a:pos x="106" y="3"/>
                  </a:cxn>
                  <a:cxn ang="0">
                    <a:pos x="105" y="2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0"/>
                  </a:cxn>
                  <a:cxn ang="0">
                    <a:pos x="99" y="0"/>
                  </a:cxn>
                  <a:cxn ang="0">
                    <a:pos x="98" y="2"/>
                  </a:cxn>
                  <a:cxn ang="0">
                    <a:pos x="98" y="2"/>
                  </a:cxn>
                </a:cxnLst>
                <a:rect l="0" t="0" r="r" b="b"/>
                <a:pathLst>
                  <a:path w="106" h="370">
                    <a:moveTo>
                      <a:pt x="98" y="2"/>
                    </a:moveTo>
                    <a:lnTo>
                      <a:pt x="98" y="2"/>
                    </a:lnTo>
                    <a:lnTo>
                      <a:pt x="84" y="26"/>
                    </a:lnTo>
                    <a:lnTo>
                      <a:pt x="71" y="51"/>
                    </a:lnTo>
                    <a:lnTo>
                      <a:pt x="61" y="77"/>
                    </a:lnTo>
                    <a:lnTo>
                      <a:pt x="51" y="103"/>
                    </a:lnTo>
                    <a:lnTo>
                      <a:pt x="42" y="128"/>
                    </a:lnTo>
                    <a:lnTo>
                      <a:pt x="34" y="155"/>
                    </a:lnTo>
                    <a:lnTo>
                      <a:pt x="27" y="182"/>
                    </a:lnTo>
                    <a:lnTo>
                      <a:pt x="21" y="209"/>
                    </a:lnTo>
                    <a:lnTo>
                      <a:pt x="21" y="209"/>
                    </a:lnTo>
                    <a:lnTo>
                      <a:pt x="14" y="234"/>
                    </a:lnTo>
                    <a:lnTo>
                      <a:pt x="9" y="259"/>
                    </a:lnTo>
                    <a:lnTo>
                      <a:pt x="6" y="283"/>
                    </a:lnTo>
                    <a:lnTo>
                      <a:pt x="3" y="308"/>
                    </a:lnTo>
                    <a:lnTo>
                      <a:pt x="3" y="308"/>
                    </a:lnTo>
                    <a:lnTo>
                      <a:pt x="1" y="323"/>
                    </a:lnTo>
                    <a:lnTo>
                      <a:pt x="0" y="340"/>
                    </a:lnTo>
                    <a:lnTo>
                      <a:pt x="0" y="349"/>
                    </a:lnTo>
                    <a:lnTo>
                      <a:pt x="1" y="356"/>
                    </a:lnTo>
                    <a:lnTo>
                      <a:pt x="4" y="363"/>
                    </a:lnTo>
                    <a:lnTo>
                      <a:pt x="6" y="366"/>
                    </a:lnTo>
                    <a:lnTo>
                      <a:pt x="8" y="368"/>
                    </a:lnTo>
                    <a:lnTo>
                      <a:pt x="8" y="368"/>
                    </a:lnTo>
                    <a:lnTo>
                      <a:pt x="11" y="370"/>
                    </a:lnTo>
                    <a:lnTo>
                      <a:pt x="13" y="369"/>
                    </a:lnTo>
                    <a:lnTo>
                      <a:pt x="15" y="368"/>
                    </a:lnTo>
                    <a:lnTo>
                      <a:pt x="16" y="365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6" y="359"/>
                    </a:lnTo>
                    <a:lnTo>
                      <a:pt x="15" y="357"/>
                    </a:lnTo>
                    <a:lnTo>
                      <a:pt x="13" y="356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0" y="349"/>
                    </a:lnTo>
                    <a:lnTo>
                      <a:pt x="10" y="339"/>
                    </a:lnTo>
                    <a:lnTo>
                      <a:pt x="11" y="324"/>
                    </a:lnTo>
                    <a:lnTo>
                      <a:pt x="11" y="324"/>
                    </a:lnTo>
                    <a:lnTo>
                      <a:pt x="12" y="304"/>
                    </a:lnTo>
                    <a:lnTo>
                      <a:pt x="14" y="283"/>
                    </a:lnTo>
                    <a:lnTo>
                      <a:pt x="14" y="283"/>
                    </a:lnTo>
                    <a:lnTo>
                      <a:pt x="19" y="259"/>
                    </a:lnTo>
                    <a:lnTo>
                      <a:pt x="24" y="235"/>
                    </a:lnTo>
                    <a:lnTo>
                      <a:pt x="35" y="185"/>
                    </a:lnTo>
                    <a:lnTo>
                      <a:pt x="35" y="185"/>
                    </a:lnTo>
                    <a:lnTo>
                      <a:pt x="47" y="143"/>
                    </a:lnTo>
                    <a:lnTo>
                      <a:pt x="61" y="102"/>
                    </a:lnTo>
                    <a:lnTo>
                      <a:pt x="61" y="102"/>
                    </a:lnTo>
                    <a:lnTo>
                      <a:pt x="70" y="77"/>
                    </a:lnTo>
                    <a:lnTo>
                      <a:pt x="80" y="53"/>
                    </a:lnTo>
                    <a:lnTo>
                      <a:pt x="93" y="30"/>
                    </a:lnTo>
                    <a:lnTo>
                      <a:pt x="106" y="8"/>
                    </a:lnTo>
                    <a:lnTo>
                      <a:pt x="106" y="8"/>
                    </a:lnTo>
                    <a:lnTo>
                      <a:pt x="106" y="6"/>
                    </a:lnTo>
                    <a:lnTo>
                      <a:pt x="106" y="3"/>
                    </a:lnTo>
                    <a:lnTo>
                      <a:pt x="105" y="2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0"/>
                    </a:lnTo>
                    <a:lnTo>
                      <a:pt x="99" y="0"/>
                    </a:lnTo>
                    <a:lnTo>
                      <a:pt x="98" y="2"/>
                    </a:lnTo>
                    <a:lnTo>
                      <a:pt x="9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9" name="Freeform 169"/>
              <p:cNvSpPr/>
              <p:nvPr/>
            </p:nvSpPr>
            <p:spPr bwMode="auto">
              <a:xfrm>
                <a:off x="4305300" y="2198688"/>
                <a:ext cx="39688" cy="146050"/>
              </a:xfrm>
              <a:custGeom>
                <a:avLst/>
                <a:gdLst/>
                <a:ahLst/>
                <a:cxnLst>
                  <a:cxn ang="0">
                    <a:pos x="68" y="2"/>
                  </a:cxn>
                  <a:cxn ang="0">
                    <a:pos x="68" y="2"/>
                  </a:cxn>
                  <a:cxn ang="0">
                    <a:pos x="62" y="10"/>
                  </a:cxn>
                  <a:cxn ang="0">
                    <a:pos x="57" y="20"/>
                  </a:cxn>
                  <a:cxn ang="0">
                    <a:pos x="54" y="31"/>
                  </a:cxn>
                  <a:cxn ang="0">
                    <a:pos x="53" y="41"/>
                  </a:cxn>
                  <a:cxn ang="0">
                    <a:pos x="53" y="41"/>
                  </a:cxn>
                  <a:cxn ang="0">
                    <a:pos x="51" y="51"/>
                  </a:cxn>
                  <a:cxn ang="0">
                    <a:pos x="49" y="60"/>
                  </a:cxn>
                  <a:cxn ang="0">
                    <a:pos x="42" y="80"/>
                  </a:cxn>
                  <a:cxn ang="0">
                    <a:pos x="37" y="101"/>
                  </a:cxn>
                  <a:cxn ang="0">
                    <a:pos x="32" y="120"/>
                  </a:cxn>
                  <a:cxn ang="0">
                    <a:pos x="32" y="120"/>
                  </a:cxn>
                  <a:cxn ang="0">
                    <a:pos x="14" y="191"/>
                  </a:cxn>
                  <a:cxn ang="0">
                    <a:pos x="7" y="227"/>
                  </a:cxn>
                  <a:cxn ang="0">
                    <a:pos x="3" y="244"/>
                  </a:cxn>
                  <a:cxn ang="0">
                    <a:pos x="1" y="263"/>
                  </a:cxn>
                  <a:cxn ang="0">
                    <a:pos x="1" y="263"/>
                  </a:cxn>
                  <a:cxn ang="0">
                    <a:pos x="0" y="265"/>
                  </a:cxn>
                  <a:cxn ang="0">
                    <a:pos x="0" y="270"/>
                  </a:cxn>
                  <a:cxn ang="0">
                    <a:pos x="0" y="270"/>
                  </a:cxn>
                  <a:cxn ang="0">
                    <a:pos x="0" y="272"/>
                  </a:cxn>
                  <a:cxn ang="0">
                    <a:pos x="1" y="273"/>
                  </a:cxn>
                  <a:cxn ang="0">
                    <a:pos x="3" y="274"/>
                  </a:cxn>
                  <a:cxn ang="0">
                    <a:pos x="4" y="274"/>
                  </a:cxn>
                  <a:cxn ang="0">
                    <a:pos x="7" y="273"/>
                  </a:cxn>
                  <a:cxn ang="0">
                    <a:pos x="8" y="272"/>
                  </a:cxn>
                  <a:cxn ang="0">
                    <a:pos x="9" y="270"/>
                  </a:cxn>
                  <a:cxn ang="0">
                    <a:pos x="9" y="270"/>
                  </a:cxn>
                  <a:cxn ang="0">
                    <a:pos x="11" y="254"/>
                  </a:cxn>
                  <a:cxn ang="0">
                    <a:pos x="14" y="237"/>
                  </a:cxn>
                  <a:cxn ang="0">
                    <a:pos x="22" y="204"/>
                  </a:cxn>
                  <a:cxn ang="0">
                    <a:pos x="37" y="139"/>
                  </a:cxn>
                  <a:cxn ang="0">
                    <a:pos x="37" y="139"/>
                  </a:cxn>
                  <a:cxn ang="0">
                    <a:pos x="45" y="106"/>
                  </a:cxn>
                  <a:cxn ang="0">
                    <a:pos x="54" y="73"/>
                  </a:cxn>
                  <a:cxn ang="0">
                    <a:pos x="54" y="73"/>
                  </a:cxn>
                  <a:cxn ang="0">
                    <a:pos x="58" y="56"/>
                  </a:cxn>
                  <a:cxn ang="0">
                    <a:pos x="61" y="39"/>
                  </a:cxn>
                  <a:cxn ang="0">
                    <a:pos x="64" y="31"/>
                  </a:cxn>
                  <a:cxn ang="0">
                    <a:pos x="66" y="22"/>
                  </a:cxn>
                  <a:cxn ang="0">
                    <a:pos x="70" y="14"/>
                  </a:cxn>
                  <a:cxn ang="0">
                    <a:pos x="74" y="8"/>
                  </a:cxn>
                  <a:cxn ang="0">
                    <a:pos x="74" y="8"/>
                  </a:cxn>
                  <a:cxn ang="0">
                    <a:pos x="75" y="6"/>
                  </a:cxn>
                  <a:cxn ang="0">
                    <a:pos x="75" y="5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8" y="2"/>
                  </a:cxn>
                  <a:cxn ang="0">
                    <a:pos x="68" y="2"/>
                  </a:cxn>
                </a:cxnLst>
                <a:rect l="0" t="0" r="r" b="b"/>
                <a:pathLst>
                  <a:path w="75" h="274">
                    <a:moveTo>
                      <a:pt x="68" y="2"/>
                    </a:moveTo>
                    <a:lnTo>
                      <a:pt x="68" y="2"/>
                    </a:lnTo>
                    <a:lnTo>
                      <a:pt x="62" y="10"/>
                    </a:lnTo>
                    <a:lnTo>
                      <a:pt x="57" y="20"/>
                    </a:lnTo>
                    <a:lnTo>
                      <a:pt x="54" y="31"/>
                    </a:lnTo>
                    <a:lnTo>
                      <a:pt x="53" y="41"/>
                    </a:lnTo>
                    <a:lnTo>
                      <a:pt x="53" y="41"/>
                    </a:lnTo>
                    <a:lnTo>
                      <a:pt x="51" y="51"/>
                    </a:lnTo>
                    <a:lnTo>
                      <a:pt x="49" y="60"/>
                    </a:lnTo>
                    <a:lnTo>
                      <a:pt x="42" y="80"/>
                    </a:lnTo>
                    <a:lnTo>
                      <a:pt x="37" y="101"/>
                    </a:lnTo>
                    <a:lnTo>
                      <a:pt x="32" y="120"/>
                    </a:lnTo>
                    <a:lnTo>
                      <a:pt x="32" y="120"/>
                    </a:lnTo>
                    <a:lnTo>
                      <a:pt x="14" y="191"/>
                    </a:lnTo>
                    <a:lnTo>
                      <a:pt x="7" y="227"/>
                    </a:lnTo>
                    <a:lnTo>
                      <a:pt x="3" y="244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0" y="265"/>
                    </a:lnTo>
                    <a:lnTo>
                      <a:pt x="0" y="270"/>
                    </a:lnTo>
                    <a:lnTo>
                      <a:pt x="0" y="270"/>
                    </a:lnTo>
                    <a:lnTo>
                      <a:pt x="0" y="272"/>
                    </a:lnTo>
                    <a:lnTo>
                      <a:pt x="1" y="273"/>
                    </a:lnTo>
                    <a:lnTo>
                      <a:pt x="3" y="274"/>
                    </a:lnTo>
                    <a:lnTo>
                      <a:pt x="4" y="274"/>
                    </a:lnTo>
                    <a:lnTo>
                      <a:pt x="7" y="273"/>
                    </a:lnTo>
                    <a:lnTo>
                      <a:pt x="8" y="272"/>
                    </a:lnTo>
                    <a:lnTo>
                      <a:pt x="9" y="270"/>
                    </a:lnTo>
                    <a:lnTo>
                      <a:pt x="9" y="270"/>
                    </a:lnTo>
                    <a:lnTo>
                      <a:pt x="11" y="254"/>
                    </a:lnTo>
                    <a:lnTo>
                      <a:pt x="14" y="237"/>
                    </a:lnTo>
                    <a:lnTo>
                      <a:pt x="22" y="204"/>
                    </a:lnTo>
                    <a:lnTo>
                      <a:pt x="37" y="139"/>
                    </a:lnTo>
                    <a:lnTo>
                      <a:pt x="37" y="139"/>
                    </a:lnTo>
                    <a:lnTo>
                      <a:pt x="45" y="106"/>
                    </a:lnTo>
                    <a:lnTo>
                      <a:pt x="54" y="73"/>
                    </a:lnTo>
                    <a:lnTo>
                      <a:pt x="54" y="73"/>
                    </a:lnTo>
                    <a:lnTo>
                      <a:pt x="58" y="56"/>
                    </a:lnTo>
                    <a:lnTo>
                      <a:pt x="61" y="39"/>
                    </a:lnTo>
                    <a:lnTo>
                      <a:pt x="64" y="31"/>
                    </a:lnTo>
                    <a:lnTo>
                      <a:pt x="66" y="22"/>
                    </a:lnTo>
                    <a:lnTo>
                      <a:pt x="70" y="14"/>
                    </a:lnTo>
                    <a:lnTo>
                      <a:pt x="74" y="8"/>
                    </a:lnTo>
                    <a:lnTo>
                      <a:pt x="74" y="8"/>
                    </a:lnTo>
                    <a:lnTo>
                      <a:pt x="75" y="6"/>
                    </a:lnTo>
                    <a:lnTo>
                      <a:pt x="75" y="5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8" y="2"/>
                    </a:lnTo>
                    <a:lnTo>
                      <a:pt x="6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0" name="Freeform 170"/>
              <p:cNvSpPr/>
              <p:nvPr/>
            </p:nvSpPr>
            <p:spPr bwMode="auto">
              <a:xfrm>
                <a:off x="4338638" y="2201863"/>
                <a:ext cx="31750" cy="112713"/>
              </a:xfrm>
              <a:custGeom>
                <a:avLst/>
                <a:gdLst/>
                <a:ahLst/>
                <a:cxnLst>
                  <a:cxn ang="0">
                    <a:pos x="52" y="4"/>
                  </a:cxn>
                  <a:cxn ang="0">
                    <a:pos x="52" y="4"/>
                  </a:cxn>
                  <a:cxn ang="0">
                    <a:pos x="51" y="10"/>
                  </a:cxn>
                  <a:cxn ang="0">
                    <a:pos x="48" y="16"/>
                  </a:cxn>
                  <a:cxn ang="0">
                    <a:pos x="43" y="29"/>
                  </a:cxn>
                  <a:cxn ang="0">
                    <a:pos x="38" y="41"/>
                  </a:cxn>
                  <a:cxn ang="0">
                    <a:pos x="36" y="47"/>
                  </a:cxn>
                  <a:cxn ang="0">
                    <a:pos x="34" y="54"/>
                  </a:cxn>
                  <a:cxn ang="0">
                    <a:pos x="34" y="54"/>
                  </a:cxn>
                  <a:cxn ang="0">
                    <a:pos x="25" y="103"/>
                  </a:cxn>
                  <a:cxn ang="0">
                    <a:pos x="25" y="103"/>
                  </a:cxn>
                  <a:cxn ang="0">
                    <a:pos x="23" y="116"/>
                  </a:cxn>
                  <a:cxn ang="0">
                    <a:pos x="19" y="129"/>
                  </a:cxn>
                  <a:cxn ang="0">
                    <a:pos x="10" y="156"/>
                  </a:cxn>
                  <a:cxn ang="0">
                    <a:pos x="3" y="181"/>
                  </a:cxn>
                  <a:cxn ang="0">
                    <a:pos x="1" y="195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0"/>
                  </a:cxn>
                  <a:cxn ang="0">
                    <a:pos x="1" y="211"/>
                  </a:cxn>
                  <a:cxn ang="0">
                    <a:pos x="2" y="212"/>
                  </a:cxn>
                  <a:cxn ang="0">
                    <a:pos x="4" y="212"/>
                  </a:cxn>
                  <a:cxn ang="0">
                    <a:pos x="6" y="212"/>
                  </a:cxn>
                  <a:cxn ang="0">
                    <a:pos x="7" y="211"/>
                  </a:cxn>
                  <a:cxn ang="0">
                    <a:pos x="8" y="210"/>
                  </a:cxn>
                  <a:cxn ang="0">
                    <a:pos x="9" y="208"/>
                  </a:cxn>
                  <a:cxn ang="0">
                    <a:pos x="9" y="208"/>
                  </a:cxn>
                  <a:cxn ang="0">
                    <a:pos x="10" y="200"/>
                  </a:cxn>
                  <a:cxn ang="0">
                    <a:pos x="11" y="192"/>
                  </a:cxn>
                  <a:cxn ang="0">
                    <a:pos x="15" y="176"/>
                  </a:cxn>
                  <a:cxn ang="0">
                    <a:pos x="26" y="144"/>
                  </a:cxn>
                  <a:cxn ang="0">
                    <a:pos x="26" y="144"/>
                  </a:cxn>
                  <a:cxn ang="0">
                    <a:pos x="29" y="131"/>
                  </a:cxn>
                  <a:cxn ang="0">
                    <a:pos x="32" y="117"/>
                  </a:cxn>
                  <a:cxn ang="0">
                    <a:pos x="37" y="91"/>
                  </a:cxn>
                  <a:cxn ang="0">
                    <a:pos x="37" y="91"/>
                  </a:cxn>
                  <a:cxn ang="0">
                    <a:pos x="41" y="67"/>
                  </a:cxn>
                  <a:cxn ang="0">
                    <a:pos x="46" y="42"/>
                  </a:cxn>
                  <a:cxn ang="0">
                    <a:pos x="46" y="42"/>
                  </a:cxn>
                  <a:cxn ang="0">
                    <a:pos x="50" y="33"/>
                  </a:cxn>
                  <a:cxn ang="0">
                    <a:pos x="55" y="23"/>
                  </a:cxn>
                  <a:cxn ang="0">
                    <a:pos x="59" y="14"/>
                  </a:cxn>
                  <a:cxn ang="0">
                    <a:pos x="60" y="9"/>
                  </a:cxn>
                  <a:cxn ang="0">
                    <a:pos x="61" y="4"/>
                  </a:cxn>
                  <a:cxn ang="0">
                    <a:pos x="61" y="4"/>
                  </a:cxn>
                  <a:cxn ang="0">
                    <a:pos x="61" y="3"/>
                  </a:cxn>
                  <a:cxn ang="0">
                    <a:pos x="60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4" y="1"/>
                  </a:cxn>
                  <a:cxn ang="0">
                    <a:pos x="53" y="3"/>
                  </a:cxn>
                  <a:cxn ang="0">
                    <a:pos x="52" y="4"/>
                  </a:cxn>
                  <a:cxn ang="0">
                    <a:pos x="52" y="4"/>
                  </a:cxn>
                </a:cxnLst>
                <a:rect l="0" t="0" r="r" b="b"/>
                <a:pathLst>
                  <a:path w="61" h="212">
                    <a:moveTo>
                      <a:pt x="52" y="4"/>
                    </a:moveTo>
                    <a:lnTo>
                      <a:pt x="52" y="4"/>
                    </a:lnTo>
                    <a:lnTo>
                      <a:pt x="51" y="10"/>
                    </a:lnTo>
                    <a:lnTo>
                      <a:pt x="48" y="16"/>
                    </a:lnTo>
                    <a:lnTo>
                      <a:pt x="43" y="29"/>
                    </a:lnTo>
                    <a:lnTo>
                      <a:pt x="38" y="41"/>
                    </a:lnTo>
                    <a:lnTo>
                      <a:pt x="36" y="47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25" y="103"/>
                    </a:lnTo>
                    <a:lnTo>
                      <a:pt x="25" y="103"/>
                    </a:lnTo>
                    <a:lnTo>
                      <a:pt x="23" y="116"/>
                    </a:lnTo>
                    <a:lnTo>
                      <a:pt x="19" y="129"/>
                    </a:lnTo>
                    <a:lnTo>
                      <a:pt x="10" y="156"/>
                    </a:lnTo>
                    <a:lnTo>
                      <a:pt x="3" y="181"/>
                    </a:lnTo>
                    <a:lnTo>
                      <a:pt x="1" y="195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210"/>
                    </a:lnTo>
                    <a:lnTo>
                      <a:pt x="1" y="211"/>
                    </a:lnTo>
                    <a:lnTo>
                      <a:pt x="2" y="212"/>
                    </a:lnTo>
                    <a:lnTo>
                      <a:pt x="4" y="212"/>
                    </a:lnTo>
                    <a:lnTo>
                      <a:pt x="6" y="212"/>
                    </a:lnTo>
                    <a:lnTo>
                      <a:pt x="7" y="211"/>
                    </a:lnTo>
                    <a:lnTo>
                      <a:pt x="8" y="210"/>
                    </a:lnTo>
                    <a:lnTo>
                      <a:pt x="9" y="208"/>
                    </a:lnTo>
                    <a:lnTo>
                      <a:pt x="9" y="208"/>
                    </a:lnTo>
                    <a:lnTo>
                      <a:pt x="10" y="200"/>
                    </a:lnTo>
                    <a:lnTo>
                      <a:pt x="11" y="192"/>
                    </a:lnTo>
                    <a:lnTo>
                      <a:pt x="15" y="176"/>
                    </a:lnTo>
                    <a:lnTo>
                      <a:pt x="26" y="144"/>
                    </a:lnTo>
                    <a:lnTo>
                      <a:pt x="26" y="144"/>
                    </a:lnTo>
                    <a:lnTo>
                      <a:pt x="29" y="131"/>
                    </a:lnTo>
                    <a:lnTo>
                      <a:pt x="32" y="117"/>
                    </a:lnTo>
                    <a:lnTo>
                      <a:pt x="37" y="91"/>
                    </a:lnTo>
                    <a:lnTo>
                      <a:pt x="37" y="91"/>
                    </a:lnTo>
                    <a:lnTo>
                      <a:pt x="41" y="67"/>
                    </a:lnTo>
                    <a:lnTo>
                      <a:pt x="46" y="42"/>
                    </a:lnTo>
                    <a:lnTo>
                      <a:pt x="46" y="42"/>
                    </a:lnTo>
                    <a:lnTo>
                      <a:pt x="50" y="33"/>
                    </a:lnTo>
                    <a:lnTo>
                      <a:pt x="55" y="23"/>
                    </a:lnTo>
                    <a:lnTo>
                      <a:pt x="59" y="14"/>
                    </a:lnTo>
                    <a:lnTo>
                      <a:pt x="60" y="9"/>
                    </a:lnTo>
                    <a:lnTo>
                      <a:pt x="61" y="4"/>
                    </a:lnTo>
                    <a:lnTo>
                      <a:pt x="61" y="4"/>
                    </a:lnTo>
                    <a:lnTo>
                      <a:pt x="61" y="3"/>
                    </a:lnTo>
                    <a:lnTo>
                      <a:pt x="60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4" y="1"/>
                    </a:lnTo>
                    <a:lnTo>
                      <a:pt x="53" y="3"/>
                    </a:lnTo>
                    <a:lnTo>
                      <a:pt x="52" y="4"/>
                    </a:lnTo>
                    <a:lnTo>
                      <a:pt x="52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1" name="Freeform 171"/>
              <p:cNvSpPr/>
              <p:nvPr/>
            </p:nvSpPr>
            <p:spPr bwMode="auto">
              <a:xfrm>
                <a:off x="4357688" y="2209800"/>
                <a:ext cx="36513" cy="9048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1" y="10"/>
                  </a:cxn>
                  <a:cxn ang="0">
                    <a:pos x="43" y="22"/>
                  </a:cxn>
                  <a:cxn ang="0">
                    <a:pos x="37" y="34"/>
                  </a:cxn>
                  <a:cxn ang="0">
                    <a:pos x="33" y="48"/>
                  </a:cxn>
                  <a:cxn ang="0">
                    <a:pos x="29" y="61"/>
                  </a:cxn>
                  <a:cxn ang="0">
                    <a:pos x="25" y="75"/>
                  </a:cxn>
                  <a:cxn ang="0">
                    <a:pos x="20" y="100"/>
                  </a:cxn>
                  <a:cxn ang="0">
                    <a:pos x="20" y="100"/>
                  </a:cxn>
                  <a:cxn ang="0">
                    <a:pos x="15" y="115"/>
                  </a:cxn>
                  <a:cxn ang="0">
                    <a:pos x="6" y="135"/>
                  </a:cxn>
                  <a:cxn ang="0">
                    <a:pos x="3" y="147"/>
                  </a:cxn>
                  <a:cxn ang="0">
                    <a:pos x="0" y="156"/>
                  </a:cxn>
                  <a:cxn ang="0">
                    <a:pos x="0" y="164"/>
                  </a:cxn>
                  <a:cxn ang="0">
                    <a:pos x="1" y="166"/>
                  </a:cxn>
                  <a:cxn ang="0">
                    <a:pos x="3" y="170"/>
                  </a:cxn>
                  <a:cxn ang="0">
                    <a:pos x="3" y="170"/>
                  </a:cxn>
                  <a:cxn ang="0">
                    <a:pos x="4" y="170"/>
                  </a:cxn>
                  <a:cxn ang="0">
                    <a:pos x="6" y="171"/>
                  </a:cxn>
                  <a:cxn ang="0">
                    <a:pos x="9" y="169"/>
                  </a:cxn>
                  <a:cxn ang="0">
                    <a:pos x="10" y="167"/>
                  </a:cxn>
                  <a:cxn ang="0">
                    <a:pos x="11" y="165"/>
                  </a:cxn>
                  <a:cxn ang="0">
                    <a:pos x="10" y="164"/>
                  </a:cxn>
                  <a:cxn ang="0">
                    <a:pos x="9" y="162"/>
                  </a:cxn>
                  <a:cxn ang="0">
                    <a:pos x="9" y="162"/>
                  </a:cxn>
                  <a:cxn ang="0">
                    <a:pos x="10" y="159"/>
                  </a:cxn>
                  <a:cxn ang="0">
                    <a:pos x="14" y="152"/>
                  </a:cxn>
                  <a:cxn ang="0">
                    <a:pos x="18" y="138"/>
                  </a:cxn>
                  <a:cxn ang="0">
                    <a:pos x="18" y="138"/>
                  </a:cxn>
                  <a:cxn ang="0">
                    <a:pos x="24" y="119"/>
                  </a:cxn>
                  <a:cxn ang="0">
                    <a:pos x="29" y="100"/>
                  </a:cxn>
                  <a:cxn ang="0">
                    <a:pos x="29" y="100"/>
                  </a:cxn>
                  <a:cxn ang="0">
                    <a:pos x="34" y="76"/>
                  </a:cxn>
                  <a:cxn ang="0">
                    <a:pos x="38" y="63"/>
                  </a:cxn>
                  <a:cxn ang="0">
                    <a:pos x="41" y="51"/>
                  </a:cxn>
                  <a:cxn ang="0">
                    <a:pos x="47" y="38"/>
                  </a:cxn>
                  <a:cxn ang="0">
                    <a:pos x="52" y="27"/>
                  </a:cxn>
                  <a:cxn ang="0">
                    <a:pos x="58" y="17"/>
                  </a:cxn>
                  <a:cxn ang="0">
                    <a:pos x="66" y="7"/>
                  </a:cxn>
                  <a:cxn ang="0">
                    <a:pos x="66" y="7"/>
                  </a:cxn>
                  <a:cxn ang="0">
                    <a:pos x="67" y="6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8" h="171">
                    <a:moveTo>
                      <a:pt x="60" y="1"/>
                    </a:moveTo>
                    <a:lnTo>
                      <a:pt x="60" y="1"/>
                    </a:lnTo>
                    <a:lnTo>
                      <a:pt x="51" y="10"/>
                    </a:lnTo>
                    <a:lnTo>
                      <a:pt x="43" y="22"/>
                    </a:lnTo>
                    <a:lnTo>
                      <a:pt x="37" y="34"/>
                    </a:lnTo>
                    <a:lnTo>
                      <a:pt x="33" y="48"/>
                    </a:lnTo>
                    <a:lnTo>
                      <a:pt x="29" y="61"/>
                    </a:lnTo>
                    <a:lnTo>
                      <a:pt x="25" y="75"/>
                    </a:lnTo>
                    <a:lnTo>
                      <a:pt x="20" y="100"/>
                    </a:lnTo>
                    <a:lnTo>
                      <a:pt x="20" y="100"/>
                    </a:lnTo>
                    <a:lnTo>
                      <a:pt x="15" y="115"/>
                    </a:lnTo>
                    <a:lnTo>
                      <a:pt x="6" y="135"/>
                    </a:lnTo>
                    <a:lnTo>
                      <a:pt x="3" y="147"/>
                    </a:lnTo>
                    <a:lnTo>
                      <a:pt x="0" y="156"/>
                    </a:lnTo>
                    <a:lnTo>
                      <a:pt x="0" y="164"/>
                    </a:lnTo>
                    <a:lnTo>
                      <a:pt x="1" y="166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4" y="170"/>
                    </a:lnTo>
                    <a:lnTo>
                      <a:pt x="6" y="171"/>
                    </a:lnTo>
                    <a:lnTo>
                      <a:pt x="9" y="169"/>
                    </a:lnTo>
                    <a:lnTo>
                      <a:pt x="10" y="167"/>
                    </a:lnTo>
                    <a:lnTo>
                      <a:pt x="11" y="165"/>
                    </a:lnTo>
                    <a:lnTo>
                      <a:pt x="10" y="164"/>
                    </a:lnTo>
                    <a:lnTo>
                      <a:pt x="9" y="162"/>
                    </a:lnTo>
                    <a:lnTo>
                      <a:pt x="9" y="162"/>
                    </a:lnTo>
                    <a:lnTo>
                      <a:pt x="10" y="159"/>
                    </a:lnTo>
                    <a:lnTo>
                      <a:pt x="14" y="152"/>
                    </a:lnTo>
                    <a:lnTo>
                      <a:pt x="18" y="138"/>
                    </a:lnTo>
                    <a:lnTo>
                      <a:pt x="18" y="138"/>
                    </a:lnTo>
                    <a:lnTo>
                      <a:pt x="24" y="119"/>
                    </a:lnTo>
                    <a:lnTo>
                      <a:pt x="29" y="100"/>
                    </a:lnTo>
                    <a:lnTo>
                      <a:pt x="29" y="100"/>
                    </a:lnTo>
                    <a:lnTo>
                      <a:pt x="34" y="76"/>
                    </a:lnTo>
                    <a:lnTo>
                      <a:pt x="38" y="63"/>
                    </a:lnTo>
                    <a:lnTo>
                      <a:pt x="41" y="51"/>
                    </a:lnTo>
                    <a:lnTo>
                      <a:pt x="47" y="38"/>
                    </a:lnTo>
                    <a:lnTo>
                      <a:pt x="52" y="27"/>
                    </a:lnTo>
                    <a:lnTo>
                      <a:pt x="58" y="1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7" y="6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2" name="Freeform 172"/>
              <p:cNvSpPr/>
              <p:nvPr/>
            </p:nvSpPr>
            <p:spPr bwMode="auto">
              <a:xfrm>
                <a:off x="4383088" y="2219325"/>
                <a:ext cx="33338" cy="6350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50" y="2"/>
                  </a:cxn>
                  <a:cxn ang="0">
                    <a:pos x="46" y="5"/>
                  </a:cxn>
                  <a:cxn ang="0">
                    <a:pos x="42" y="8"/>
                  </a:cxn>
                  <a:cxn ang="0">
                    <a:pos x="39" y="11"/>
                  </a:cxn>
                  <a:cxn ang="0">
                    <a:pos x="33" y="19"/>
                  </a:cxn>
                  <a:cxn ang="0">
                    <a:pos x="29" y="30"/>
                  </a:cxn>
                  <a:cxn ang="0">
                    <a:pos x="29" y="30"/>
                  </a:cxn>
                  <a:cxn ang="0">
                    <a:pos x="13" y="70"/>
                  </a:cxn>
                  <a:cxn ang="0">
                    <a:pos x="6" y="91"/>
                  </a:cxn>
                  <a:cxn ang="0">
                    <a:pos x="0" y="112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8"/>
                  </a:cxn>
                  <a:cxn ang="0">
                    <a:pos x="4" y="118"/>
                  </a:cxn>
                  <a:cxn ang="0">
                    <a:pos x="6" y="119"/>
                  </a:cxn>
                  <a:cxn ang="0">
                    <a:pos x="7" y="118"/>
                  </a:cxn>
                  <a:cxn ang="0">
                    <a:pos x="8" y="116"/>
                  </a:cxn>
                  <a:cxn ang="0">
                    <a:pos x="9" y="114"/>
                  </a:cxn>
                  <a:cxn ang="0">
                    <a:pos x="9" y="114"/>
                  </a:cxn>
                  <a:cxn ang="0">
                    <a:pos x="13" y="100"/>
                  </a:cxn>
                  <a:cxn ang="0">
                    <a:pos x="17" y="84"/>
                  </a:cxn>
                  <a:cxn ang="0">
                    <a:pos x="23" y="70"/>
                  </a:cxn>
                  <a:cxn ang="0">
                    <a:pos x="30" y="56"/>
                  </a:cxn>
                  <a:cxn ang="0">
                    <a:pos x="30" y="56"/>
                  </a:cxn>
                  <a:cxn ang="0">
                    <a:pos x="34" y="42"/>
                  </a:cxn>
                  <a:cxn ang="0">
                    <a:pos x="39" y="29"/>
                  </a:cxn>
                  <a:cxn ang="0">
                    <a:pos x="42" y="22"/>
                  </a:cxn>
                  <a:cxn ang="0">
                    <a:pos x="46" y="17"/>
                  </a:cxn>
                  <a:cxn ang="0">
                    <a:pos x="51" y="12"/>
                  </a:cxn>
                  <a:cxn ang="0">
                    <a:pos x="57" y="9"/>
                  </a:cxn>
                  <a:cxn ang="0">
                    <a:pos x="57" y="9"/>
                  </a:cxn>
                  <a:cxn ang="0">
                    <a:pos x="60" y="8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3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62" h="119">
                    <a:moveTo>
                      <a:pt x="55" y="0"/>
                    </a:moveTo>
                    <a:lnTo>
                      <a:pt x="55" y="0"/>
                    </a:lnTo>
                    <a:lnTo>
                      <a:pt x="50" y="2"/>
                    </a:lnTo>
                    <a:lnTo>
                      <a:pt x="46" y="5"/>
                    </a:lnTo>
                    <a:lnTo>
                      <a:pt x="42" y="8"/>
                    </a:lnTo>
                    <a:lnTo>
                      <a:pt x="39" y="11"/>
                    </a:lnTo>
                    <a:lnTo>
                      <a:pt x="33" y="19"/>
                    </a:lnTo>
                    <a:lnTo>
                      <a:pt x="29" y="30"/>
                    </a:lnTo>
                    <a:lnTo>
                      <a:pt x="29" y="30"/>
                    </a:lnTo>
                    <a:lnTo>
                      <a:pt x="13" y="70"/>
                    </a:lnTo>
                    <a:lnTo>
                      <a:pt x="6" y="91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19"/>
                    </a:lnTo>
                    <a:lnTo>
                      <a:pt x="7" y="118"/>
                    </a:lnTo>
                    <a:lnTo>
                      <a:pt x="8" y="116"/>
                    </a:lnTo>
                    <a:lnTo>
                      <a:pt x="9" y="114"/>
                    </a:lnTo>
                    <a:lnTo>
                      <a:pt x="9" y="114"/>
                    </a:lnTo>
                    <a:lnTo>
                      <a:pt x="13" y="100"/>
                    </a:lnTo>
                    <a:lnTo>
                      <a:pt x="17" y="84"/>
                    </a:lnTo>
                    <a:lnTo>
                      <a:pt x="23" y="70"/>
                    </a:lnTo>
                    <a:lnTo>
                      <a:pt x="30" y="56"/>
                    </a:lnTo>
                    <a:lnTo>
                      <a:pt x="30" y="56"/>
                    </a:lnTo>
                    <a:lnTo>
                      <a:pt x="34" y="42"/>
                    </a:lnTo>
                    <a:lnTo>
                      <a:pt x="39" y="29"/>
                    </a:lnTo>
                    <a:lnTo>
                      <a:pt x="42" y="22"/>
                    </a:lnTo>
                    <a:lnTo>
                      <a:pt x="46" y="17"/>
                    </a:lnTo>
                    <a:lnTo>
                      <a:pt x="51" y="12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60" y="8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3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3" name="Freeform 173"/>
              <p:cNvSpPr/>
              <p:nvPr/>
            </p:nvSpPr>
            <p:spPr bwMode="auto">
              <a:xfrm>
                <a:off x="4403725" y="2228850"/>
                <a:ext cx="17463" cy="52388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24" y="2"/>
                  </a:cxn>
                  <a:cxn ang="0">
                    <a:pos x="22" y="6"/>
                  </a:cxn>
                  <a:cxn ang="0">
                    <a:pos x="17" y="12"/>
                  </a:cxn>
                  <a:cxn ang="0">
                    <a:pos x="15" y="20"/>
                  </a:cxn>
                  <a:cxn ang="0">
                    <a:pos x="14" y="27"/>
                  </a:cxn>
                  <a:cxn ang="0">
                    <a:pos x="14" y="27"/>
                  </a:cxn>
                  <a:cxn ang="0">
                    <a:pos x="12" y="45"/>
                  </a:cxn>
                  <a:cxn ang="0">
                    <a:pos x="10" y="61"/>
                  </a:cxn>
                  <a:cxn ang="0">
                    <a:pos x="6" y="78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0" y="97"/>
                  </a:cxn>
                  <a:cxn ang="0">
                    <a:pos x="1" y="100"/>
                  </a:cxn>
                  <a:cxn ang="0">
                    <a:pos x="3" y="100"/>
                  </a:cxn>
                  <a:cxn ang="0">
                    <a:pos x="6" y="100"/>
                  </a:cxn>
                  <a:cxn ang="0">
                    <a:pos x="8" y="98"/>
                  </a:cxn>
                  <a:cxn ang="0">
                    <a:pos x="9" y="96"/>
                  </a:cxn>
                  <a:cxn ang="0">
                    <a:pos x="9" y="96"/>
                  </a:cxn>
                  <a:cxn ang="0">
                    <a:pos x="13" y="85"/>
                  </a:cxn>
                  <a:cxn ang="0">
                    <a:pos x="15" y="80"/>
                  </a:cxn>
                  <a:cxn ang="0">
                    <a:pos x="18" y="75"/>
                  </a:cxn>
                  <a:cxn ang="0">
                    <a:pos x="18" y="75"/>
                  </a:cxn>
                  <a:cxn ang="0">
                    <a:pos x="19" y="72"/>
                  </a:cxn>
                  <a:cxn ang="0">
                    <a:pos x="21" y="69"/>
                  </a:cxn>
                  <a:cxn ang="0">
                    <a:pos x="21" y="62"/>
                  </a:cxn>
                  <a:cxn ang="0">
                    <a:pos x="22" y="49"/>
                  </a:cxn>
                  <a:cxn ang="0">
                    <a:pos x="22" y="49"/>
                  </a:cxn>
                  <a:cxn ang="0">
                    <a:pos x="23" y="28"/>
                  </a:cxn>
                  <a:cxn ang="0">
                    <a:pos x="24" y="22"/>
                  </a:cxn>
                  <a:cxn ang="0">
                    <a:pos x="25" y="17"/>
                  </a:cxn>
                  <a:cxn ang="0">
                    <a:pos x="27" y="13"/>
                  </a:cxn>
                  <a:cxn ang="0">
                    <a:pos x="30" y="10"/>
                  </a:cxn>
                  <a:cxn ang="0">
                    <a:pos x="30" y="10"/>
                  </a:cxn>
                  <a:cxn ang="0">
                    <a:pos x="31" y="9"/>
                  </a:cxn>
                  <a:cxn ang="0">
                    <a:pos x="32" y="8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3" h="100">
                    <a:moveTo>
                      <a:pt x="27" y="1"/>
                    </a:moveTo>
                    <a:lnTo>
                      <a:pt x="27" y="1"/>
                    </a:lnTo>
                    <a:lnTo>
                      <a:pt x="24" y="2"/>
                    </a:lnTo>
                    <a:lnTo>
                      <a:pt x="22" y="6"/>
                    </a:lnTo>
                    <a:lnTo>
                      <a:pt x="17" y="12"/>
                    </a:lnTo>
                    <a:lnTo>
                      <a:pt x="15" y="20"/>
                    </a:lnTo>
                    <a:lnTo>
                      <a:pt x="14" y="27"/>
                    </a:lnTo>
                    <a:lnTo>
                      <a:pt x="14" y="27"/>
                    </a:lnTo>
                    <a:lnTo>
                      <a:pt x="12" y="45"/>
                    </a:lnTo>
                    <a:lnTo>
                      <a:pt x="10" y="61"/>
                    </a:lnTo>
                    <a:lnTo>
                      <a:pt x="6" y="7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0" y="97"/>
                    </a:lnTo>
                    <a:lnTo>
                      <a:pt x="1" y="100"/>
                    </a:lnTo>
                    <a:lnTo>
                      <a:pt x="3" y="100"/>
                    </a:lnTo>
                    <a:lnTo>
                      <a:pt x="6" y="100"/>
                    </a:lnTo>
                    <a:lnTo>
                      <a:pt x="8" y="98"/>
                    </a:lnTo>
                    <a:lnTo>
                      <a:pt x="9" y="96"/>
                    </a:lnTo>
                    <a:lnTo>
                      <a:pt x="9" y="96"/>
                    </a:lnTo>
                    <a:lnTo>
                      <a:pt x="13" y="85"/>
                    </a:lnTo>
                    <a:lnTo>
                      <a:pt x="15" y="80"/>
                    </a:lnTo>
                    <a:lnTo>
                      <a:pt x="18" y="75"/>
                    </a:lnTo>
                    <a:lnTo>
                      <a:pt x="18" y="75"/>
                    </a:lnTo>
                    <a:lnTo>
                      <a:pt x="19" y="72"/>
                    </a:lnTo>
                    <a:lnTo>
                      <a:pt x="21" y="69"/>
                    </a:lnTo>
                    <a:lnTo>
                      <a:pt x="21" y="62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3" y="28"/>
                    </a:lnTo>
                    <a:lnTo>
                      <a:pt x="24" y="22"/>
                    </a:lnTo>
                    <a:lnTo>
                      <a:pt x="25" y="17"/>
                    </a:lnTo>
                    <a:lnTo>
                      <a:pt x="27" y="13"/>
                    </a:lnTo>
                    <a:lnTo>
                      <a:pt x="30" y="10"/>
                    </a:lnTo>
                    <a:lnTo>
                      <a:pt x="30" y="10"/>
                    </a:lnTo>
                    <a:lnTo>
                      <a:pt x="31" y="9"/>
                    </a:lnTo>
                    <a:lnTo>
                      <a:pt x="32" y="8"/>
                    </a:lnTo>
                    <a:lnTo>
                      <a:pt x="33" y="3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4" name="Freeform 174"/>
              <p:cNvSpPr/>
              <p:nvPr/>
            </p:nvSpPr>
            <p:spPr bwMode="auto">
              <a:xfrm>
                <a:off x="4340225" y="2436813"/>
                <a:ext cx="4763" cy="428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2" y="79"/>
                  </a:cxn>
                  <a:cxn ang="0">
                    <a:pos x="3" y="80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9" y="78"/>
                  </a:cxn>
                  <a:cxn ang="0">
                    <a:pos x="9" y="76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2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80">
                    <a:moveTo>
                      <a:pt x="0" y="5"/>
                    </a:moveTo>
                    <a:lnTo>
                      <a:pt x="0" y="76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2" y="79"/>
                    </a:lnTo>
                    <a:lnTo>
                      <a:pt x="3" y="80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9" y="78"/>
                    </a:lnTo>
                    <a:lnTo>
                      <a:pt x="9" y="76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2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5" name="Freeform 175"/>
              <p:cNvSpPr/>
              <p:nvPr/>
            </p:nvSpPr>
            <p:spPr bwMode="auto">
              <a:xfrm>
                <a:off x="4370388" y="2460625"/>
                <a:ext cx="11113" cy="65088"/>
              </a:xfrm>
              <a:custGeom>
                <a:avLst/>
                <a:gdLst/>
                <a:ahLst/>
                <a:cxnLst>
                  <a:cxn ang="0">
                    <a:pos x="12" y="2"/>
                  </a:cxn>
                  <a:cxn ang="0">
                    <a:pos x="12" y="2"/>
                  </a:cxn>
                  <a:cxn ang="0">
                    <a:pos x="9" y="9"/>
                  </a:cxn>
                  <a:cxn ang="0">
                    <a:pos x="7" y="15"/>
                  </a:cxn>
                  <a:cxn ang="0">
                    <a:pos x="3" y="29"/>
                  </a:cxn>
                  <a:cxn ang="0">
                    <a:pos x="1" y="44"/>
                  </a:cxn>
                  <a:cxn ang="0">
                    <a:pos x="0" y="59"/>
                  </a:cxn>
                  <a:cxn ang="0">
                    <a:pos x="1" y="90"/>
                  </a:cxn>
                  <a:cxn ang="0">
                    <a:pos x="2" y="118"/>
                  </a:cxn>
                  <a:cxn ang="0">
                    <a:pos x="2" y="118"/>
                  </a:cxn>
                  <a:cxn ang="0">
                    <a:pos x="3" y="120"/>
                  </a:cxn>
                  <a:cxn ang="0">
                    <a:pos x="4" y="122"/>
                  </a:cxn>
                  <a:cxn ang="0">
                    <a:pos x="5" y="123"/>
                  </a:cxn>
                  <a:cxn ang="0">
                    <a:pos x="7" y="123"/>
                  </a:cxn>
                  <a:cxn ang="0">
                    <a:pos x="9" y="123"/>
                  </a:cxn>
                  <a:cxn ang="0">
                    <a:pos x="10" y="122"/>
                  </a:cxn>
                  <a:cxn ang="0">
                    <a:pos x="11" y="120"/>
                  </a:cxn>
                  <a:cxn ang="0">
                    <a:pos x="11" y="118"/>
                  </a:cxn>
                  <a:cxn ang="0">
                    <a:pos x="11" y="118"/>
                  </a:cxn>
                  <a:cxn ang="0">
                    <a:pos x="10" y="91"/>
                  </a:cxn>
                  <a:cxn ang="0">
                    <a:pos x="10" y="61"/>
                  </a:cxn>
                  <a:cxn ang="0">
                    <a:pos x="10" y="47"/>
                  </a:cxn>
                  <a:cxn ang="0">
                    <a:pos x="12" y="32"/>
                  </a:cxn>
                  <a:cxn ang="0">
                    <a:pos x="15" y="19"/>
                  </a:cxn>
                  <a:cxn ang="0">
                    <a:pos x="17" y="13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5"/>
                  </a:cxn>
                  <a:cxn ang="0">
                    <a:pos x="20" y="3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7" y="0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2"/>
                  </a:cxn>
                  <a:cxn ang="0">
                    <a:pos x="12" y="2"/>
                  </a:cxn>
                </a:cxnLst>
                <a:rect l="0" t="0" r="r" b="b"/>
                <a:pathLst>
                  <a:path w="22" h="123">
                    <a:moveTo>
                      <a:pt x="12" y="2"/>
                    </a:moveTo>
                    <a:lnTo>
                      <a:pt x="12" y="2"/>
                    </a:lnTo>
                    <a:lnTo>
                      <a:pt x="9" y="9"/>
                    </a:lnTo>
                    <a:lnTo>
                      <a:pt x="7" y="15"/>
                    </a:lnTo>
                    <a:lnTo>
                      <a:pt x="3" y="29"/>
                    </a:lnTo>
                    <a:lnTo>
                      <a:pt x="1" y="44"/>
                    </a:lnTo>
                    <a:lnTo>
                      <a:pt x="0" y="59"/>
                    </a:lnTo>
                    <a:lnTo>
                      <a:pt x="1" y="90"/>
                    </a:lnTo>
                    <a:lnTo>
                      <a:pt x="2" y="118"/>
                    </a:lnTo>
                    <a:lnTo>
                      <a:pt x="2" y="118"/>
                    </a:lnTo>
                    <a:lnTo>
                      <a:pt x="3" y="120"/>
                    </a:lnTo>
                    <a:lnTo>
                      <a:pt x="4" y="122"/>
                    </a:lnTo>
                    <a:lnTo>
                      <a:pt x="5" y="123"/>
                    </a:lnTo>
                    <a:lnTo>
                      <a:pt x="7" y="123"/>
                    </a:lnTo>
                    <a:lnTo>
                      <a:pt x="9" y="123"/>
                    </a:lnTo>
                    <a:lnTo>
                      <a:pt x="10" y="122"/>
                    </a:lnTo>
                    <a:lnTo>
                      <a:pt x="11" y="120"/>
                    </a:lnTo>
                    <a:lnTo>
                      <a:pt x="11" y="118"/>
                    </a:lnTo>
                    <a:lnTo>
                      <a:pt x="11" y="118"/>
                    </a:lnTo>
                    <a:lnTo>
                      <a:pt x="10" y="91"/>
                    </a:lnTo>
                    <a:lnTo>
                      <a:pt x="10" y="61"/>
                    </a:lnTo>
                    <a:lnTo>
                      <a:pt x="10" y="47"/>
                    </a:lnTo>
                    <a:lnTo>
                      <a:pt x="12" y="32"/>
                    </a:lnTo>
                    <a:lnTo>
                      <a:pt x="15" y="19"/>
                    </a:lnTo>
                    <a:lnTo>
                      <a:pt x="17" y="13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5"/>
                    </a:lnTo>
                    <a:lnTo>
                      <a:pt x="20" y="3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2"/>
                    </a:lnTo>
                    <a:lnTo>
                      <a:pt x="1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6" name="Freeform 176"/>
              <p:cNvSpPr/>
              <p:nvPr/>
            </p:nvSpPr>
            <p:spPr bwMode="auto">
              <a:xfrm>
                <a:off x="4395788" y="2492375"/>
                <a:ext cx="7938" cy="55563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29"/>
                  </a:cxn>
                  <a:cxn ang="0">
                    <a:pos x="2" y="53"/>
                  </a:cxn>
                  <a:cxn ang="0">
                    <a:pos x="1" y="77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1" y="102"/>
                  </a:cxn>
                  <a:cxn ang="0">
                    <a:pos x="2" y="104"/>
                  </a:cxn>
                  <a:cxn ang="0">
                    <a:pos x="4" y="105"/>
                  </a:cxn>
                  <a:cxn ang="0">
                    <a:pos x="6" y="105"/>
                  </a:cxn>
                  <a:cxn ang="0">
                    <a:pos x="7" y="105"/>
                  </a:cxn>
                  <a:cxn ang="0">
                    <a:pos x="9" y="104"/>
                  </a:cxn>
                  <a:cxn ang="0">
                    <a:pos x="10" y="102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1" y="77"/>
                  </a:cxn>
                  <a:cxn ang="0">
                    <a:pos x="13" y="53"/>
                  </a:cxn>
                  <a:cxn ang="0">
                    <a:pos x="14" y="29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2" y="1"/>
                  </a:cxn>
                  <a:cxn ang="0">
                    <a:pos x="10" y="0"/>
                  </a:cxn>
                  <a:cxn ang="0">
                    <a:pos x="9" y="1"/>
                  </a:cxn>
                  <a:cxn ang="0">
                    <a:pos x="7" y="2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05">
                    <a:moveTo>
                      <a:pt x="6" y="5"/>
                    </a:moveTo>
                    <a:lnTo>
                      <a:pt x="6" y="5"/>
                    </a:lnTo>
                    <a:lnTo>
                      <a:pt x="5" y="29"/>
                    </a:lnTo>
                    <a:lnTo>
                      <a:pt x="2" y="53"/>
                    </a:lnTo>
                    <a:lnTo>
                      <a:pt x="1" y="77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102"/>
                    </a:lnTo>
                    <a:lnTo>
                      <a:pt x="2" y="104"/>
                    </a:lnTo>
                    <a:lnTo>
                      <a:pt x="4" y="105"/>
                    </a:lnTo>
                    <a:lnTo>
                      <a:pt x="6" y="105"/>
                    </a:lnTo>
                    <a:lnTo>
                      <a:pt x="7" y="105"/>
                    </a:lnTo>
                    <a:lnTo>
                      <a:pt x="9" y="104"/>
                    </a:lnTo>
                    <a:lnTo>
                      <a:pt x="10" y="102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1" y="77"/>
                    </a:lnTo>
                    <a:lnTo>
                      <a:pt x="13" y="53"/>
                    </a:lnTo>
                    <a:lnTo>
                      <a:pt x="14" y="29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2" y="1"/>
                    </a:lnTo>
                    <a:lnTo>
                      <a:pt x="10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7" name="Freeform 177"/>
              <p:cNvSpPr/>
              <p:nvPr/>
            </p:nvSpPr>
            <p:spPr bwMode="auto">
              <a:xfrm>
                <a:off x="4424363" y="25209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6"/>
                  </a:cxn>
                  <a:cxn ang="0">
                    <a:pos x="3" y="136"/>
                  </a:cxn>
                  <a:cxn ang="0">
                    <a:pos x="4" y="137"/>
                  </a:cxn>
                  <a:cxn ang="0">
                    <a:pos x="6" y="136"/>
                  </a:cxn>
                  <a:cxn ang="0">
                    <a:pos x="7" y="136"/>
                  </a:cxn>
                  <a:cxn ang="0">
                    <a:pos x="8" y="134"/>
                  </a:cxn>
                  <a:cxn ang="0">
                    <a:pos x="9" y="132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8" y="2"/>
                  </a:cxn>
                  <a:cxn ang="0">
                    <a:pos x="7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9" h="137">
                    <a:moveTo>
                      <a:pt x="0" y="4"/>
                    </a:move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6"/>
                    </a:lnTo>
                    <a:lnTo>
                      <a:pt x="3" y="136"/>
                    </a:lnTo>
                    <a:lnTo>
                      <a:pt x="4" y="137"/>
                    </a:lnTo>
                    <a:lnTo>
                      <a:pt x="6" y="136"/>
                    </a:lnTo>
                    <a:lnTo>
                      <a:pt x="7" y="136"/>
                    </a:lnTo>
                    <a:lnTo>
                      <a:pt x="8" y="134"/>
                    </a:lnTo>
                    <a:lnTo>
                      <a:pt x="9" y="132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8" y="2"/>
                    </a:lnTo>
                    <a:lnTo>
                      <a:pt x="7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8" name="Freeform 178"/>
              <p:cNvSpPr/>
              <p:nvPr/>
            </p:nvSpPr>
            <p:spPr bwMode="auto">
              <a:xfrm>
                <a:off x="4451350" y="2547938"/>
                <a:ext cx="7938" cy="68263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3"/>
                  </a:cxn>
                  <a:cxn ang="0">
                    <a:pos x="1" y="47"/>
                  </a:cxn>
                  <a:cxn ang="0">
                    <a:pos x="0" y="62"/>
                  </a:cxn>
                  <a:cxn ang="0">
                    <a:pos x="0" y="124"/>
                  </a:cxn>
                  <a:cxn ang="0">
                    <a:pos x="0" y="124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3" y="128"/>
                  </a:cxn>
                  <a:cxn ang="0">
                    <a:pos x="5" y="128"/>
                  </a:cxn>
                  <a:cxn ang="0">
                    <a:pos x="6" y="128"/>
                  </a:cxn>
                  <a:cxn ang="0">
                    <a:pos x="8" y="127"/>
                  </a:cxn>
                  <a:cxn ang="0">
                    <a:pos x="9" y="126"/>
                  </a:cxn>
                  <a:cxn ang="0">
                    <a:pos x="9" y="124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0" y="52"/>
                  </a:cxn>
                  <a:cxn ang="0">
                    <a:pos x="11" y="37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5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28">
                    <a:moveTo>
                      <a:pt x="5" y="5"/>
                    </a:moveTo>
                    <a:lnTo>
                      <a:pt x="5" y="5"/>
                    </a:lnTo>
                    <a:lnTo>
                      <a:pt x="2" y="33"/>
                    </a:lnTo>
                    <a:lnTo>
                      <a:pt x="1" y="47"/>
                    </a:lnTo>
                    <a:lnTo>
                      <a:pt x="0" y="6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3" y="128"/>
                    </a:lnTo>
                    <a:lnTo>
                      <a:pt x="5" y="128"/>
                    </a:lnTo>
                    <a:lnTo>
                      <a:pt x="6" y="128"/>
                    </a:lnTo>
                    <a:lnTo>
                      <a:pt x="8" y="127"/>
                    </a:lnTo>
                    <a:lnTo>
                      <a:pt x="9" y="126"/>
                    </a:lnTo>
                    <a:lnTo>
                      <a:pt x="9" y="124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0" y="52"/>
                    </a:lnTo>
                    <a:lnTo>
                      <a:pt x="11" y="3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2"/>
                    </a:lnTo>
                    <a:lnTo>
                      <a:pt x="11" y="1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9" name="Freeform 179"/>
              <p:cNvSpPr/>
              <p:nvPr/>
            </p:nvSpPr>
            <p:spPr bwMode="auto">
              <a:xfrm>
                <a:off x="4478338" y="2578100"/>
                <a:ext cx="6350" cy="555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1" y="103"/>
                  </a:cxn>
                  <a:cxn ang="0">
                    <a:pos x="4" y="104"/>
                  </a:cxn>
                  <a:cxn ang="0">
                    <a:pos x="5" y="104"/>
                  </a:cxn>
                  <a:cxn ang="0">
                    <a:pos x="7" y="104"/>
                  </a:cxn>
                  <a:cxn ang="0">
                    <a:pos x="8" y="103"/>
                  </a:cxn>
                  <a:cxn ang="0">
                    <a:pos x="9" y="102"/>
                  </a:cxn>
                  <a:cxn ang="0">
                    <a:pos x="10" y="100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4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104">
                    <a:moveTo>
                      <a:pt x="0" y="5"/>
                    </a:moveTo>
                    <a:lnTo>
                      <a:pt x="0" y="100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1" y="103"/>
                    </a:lnTo>
                    <a:lnTo>
                      <a:pt x="4" y="104"/>
                    </a:lnTo>
                    <a:lnTo>
                      <a:pt x="5" y="104"/>
                    </a:lnTo>
                    <a:lnTo>
                      <a:pt x="7" y="104"/>
                    </a:lnTo>
                    <a:lnTo>
                      <a:pt x="8" y="103"/>
                    </a:lnTo>
                    <a:lnTo>
                      <a:pt x="9" y="102"/>
                    </a:lnTo>
                    <a:lnTo>
                      <a:pt x="10" y="100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4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0" name="Freeform 180"/>
              <p:cNvSpPr/>
              <p:nvPr/>
            </p:nvSpPr>
            <p:spPr bwMode="auto">
              <a:xfrm>
                <a:off x="4500563" y="2608263"/>
                <a:ext cx="7938" cy="49213"/>
              </a:xfrm>
              <a:custGeom>
                <a:avLst/>
                <a:gdLst/>
                <a:ahLst/>
                <a:cxnLst>
                  <a:cxn ang="0">
                    <a:pos x="15" y="88"/>
                  </a:cxn>
                  <a:cxn ang="0">
                    <a:pos x="15" y="88"/>
                  </a:cxn>
                  <a:cxn ang="0">
                    <a:pos x="12" y="79"/>
                  </a:cxn>
                  <a:cxn ang="0">
                    <a:pos x="10" y="68"/>
                  </a:cxn>
                  <a:cxn ang="0">
                    <a:pos x="9" y="57"/>
                  </a:cxn>
                  <a:cxn ang="0">
                    <a:pos x="9" y="47"/>
                  </a:cxn>
                  <a:cxn ang="0">
                    <a:pos x="9" y="25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7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1" y="4"/>
                  </a:cxn>
                  <a:cxn ang="0">
                    <a:pos x="1" y="4"/>
                  </a:cxn>
                  <a:cxn ang="0">
                    <a:pos x="0" y="26"/>
                  </a:cxn>
                  <a:cxn ang="0">
                    <a:pos x="0" y="48"/>
                  </a:cxn>
                  <a:cxn ang="0">
                    <a:pos x="0" y="59"/>
                  </a:cxn>
                  <a:cxn ang="0">
                    <a:pos x="1" y="69"/>
                  </a:cxn>
                  <a:cxn ang="0">
                    <a:pos x="3" y="81"/>
                  </a:cxn>
                  <a:cxn ang="0">
                    <a:pos x="6" y="91"/>
                  </a:cxn>
                  <a:cxn ang="0">
                    <a:pos x="6" y="91"/>
                  </a:cxn>
                  <a:cxn ang="0">
                    <a:pos x="7" y="93"/>
                  </a:cxn>
                  <a:cxn ang="0">
                    <a:pos x="8" y="94"/>
                  </a:cxn>
                  <a:cxn ang="0">
                    <a:pos x="10" y="94"/>
                  </a:cxn>
                  <a:cxn ang="0">
                    <a:pos x="12" y="94"/>
                  </a:cxn>
                  <a:cxn ang="0">
                    <a:pos x="13" y="93"/>
                  </a:cxn>
                  <a:cxn ang="0">
                    <a:pos x="14" y="92"/>
                  </a:cxn>
                  <a:cxn ang="0">
                    <a:pos x="15" y="90"/>
                  </a:cxn>
                  <a:cxn ang="0">
                    <a:pos x="15" y="88"/>
                  </a:cxn>
                  <a:cxn ang="0">
                    <a:pos x="15" y="88"/>
                  </a:cxn>
                </a:cxnLst>
                <a:rect l="0" t="0" r="r" b="b"/>
                <a:pathLst>
                  <a:path w="15" h="94">
                    <a:moveTo>
                      <a:pt x="15" y="88"/>
                    </a:moveTo>
                    <a:lnTo>
                      <a:pt x="15" y="88"/>
                    </a:lnTo>
                    <a:lnTo>
                      <a:pt x="12" y="79"/>
                    </a:lnTo>
                    <a:lnTo>
                      <a:pt x="10" y="68"/>
                    </a:lnTo>
                    <a:lnTo>
                      <a:pt x="9" y="57"/>
                    </a:lnTo>
                    <a:lnTo>
                      <a:pt x="9" y="47"/>
                    </a:lnTo>
                    <a:lnTo>
                      <a:pt x="9" y="25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7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1" y="4"/>
                    </a:lnTo>
                    <a:lnTo>
                      <a:pt x="0" y="26"/>
                    </a:lnTo>
                    <a:lnTo>
                      <a:pt x="0" y="48"/>
                    </a:lnTo>
                    <a:lnTo>
                      <a:pt x="0" y="59"/>
                    </a:lnTo>
                    <a:lnTo>
                      <a:pt x="1" y="69"/>
                    </a:lnTo>
                    <a:lnTo>
                      <a:pt x="3" y="8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7" y="93"/>
                    </a:lnTo>
                    <a:lnTo>
                      <a:pt x="8" y="94"/>
                    </a:lnTo>
                    <a:lnTo>
                      <a:pt x="10" y="94"/>
                    </a:lnTo>
                    <a:lnTo>
                      <a:pt x="12" y="94"/>
                    </a:lnTo>
                    <a:lnTo>
                      <a:pt x="13" y="93"/>
                    </a:lnTo>
                    <a:lnTo>
                      <a:pt x="14" y="92"/>
                    </a:lnTo>
                    <a:lnTo>
                      <a:pt x="15" y="90"/>
                    </a:lnTo>
                    <a:lnTo>
                      <a:pt x="15" y="88"/>
                    </a:lnTo>
                    <a:lnTo>
                      <a:pt x="15" y="8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1" name="Freeform 181"/>
              <p:cNvSpPr/>
              <p:nvPr/>
            </p:nvSpPr>
            <p:spPr bwMode="auto">
              <a:xfrm>
                <a:off x="4529138" y="2622550"/>
                <a:ext cx="7938" cy="63500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18"/>
                  </a:cxn>
                  <a:cxn ang="0">
                    <a:pos x="3" y="31"/>
                  </a:cxn>
                  <a:cxn ang="0">
                    <a:pos x="1" y="4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86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7"/>
                  </a:cxn>
                  <a:cxn ang="0">
                    <a:pos x="3" y="118"/>
                  </a:cxn>
                  <a:cxn ang="0">
                    <a:pos x="6" y="119"/>
                  </a:cxn>
                  <a:cxn ang="0">
                    <a:pos x="8" y="118"/>
                  </a:cxn>
                  <a:cxn ang="0">
                    <a:pos x="9" y="117"/>
                  </a:cxn>
                  <a:cxn ang="0">
                    <a:pos x="10" y="116"/>
                  </a:cxn>
                  <a:cxn ang="0">
                    <a:pos x="11" y="114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1" y="43"/>
                  </a:cxn>
                  <a:cxn ang="0">
                    <a:pos x="13" y="31"/>
                  </a:cxn>
                  <a:cxn ang="0">
                    <a:pos x="14" y="18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8" y="1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19">
                    <a:moveTo>
                      <a:pt x="6" y="5"/>
                    </a:moveTo>
                    <a:lnTo>
                      <a:pt x="6" y="5"/>
                    </a:lnTo>
                    <a:lnTo>
                      <a:pt x="5" y="18"/>
                    </a:lnTo>
                    <a:lnTo>
                      <a:pt x="3" y="31"/>
                    </a:lnTo>
                    <a:lnTo>
                      <a:pt x="1" y="4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86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7"/>
                    </a:lnTo>
                    <a:lnTo>
                      <a:pt x="3" y="118"/>
                    </a:lnTo>
                    <a:lnTo>
                      <a:pt x="6" y="119"/>
                    </a:lnTo>
                    <a:lnTo>
                      <a:pt x="8" y="118"/>
                    </a:lnTo>
                    <a:lnTo>
                      <a:pt x="9" y="117"/>
                    </a:lnTo>
                    <a:lnTo>
                      <a:pt x="10" y="116"/>
                    </a:lnTo>
                    <a:lnTo>
                      <a:pt x="11" y="114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1" y="43"/>
                    </a:lnTo>
                    <a:lnTo>
                      <a:pt x="13" y="31"/>
                    </a:lnTo>
                    <a:lnTo>
                      <a:pt x="14" y="18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2" name="Freeform 182"/>
              <p:cNvSpPr/>
              <p:nvPr/>
            </p:nvSpPr>
            <p:spPr bwMode="auto">
              <a:xfrm>
                <a:off x="4551363" y="2652713"/>
                <a:ext cx="4763" cy="55563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1" y="3"/>
                  </a:cxn>
                  <a:cxn ang="0">
                    <a:pos x="10" y="1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3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3"/>
                  </a:cxn>
                  <a:cxn ang="0">
                    <a:pos x="0" y="75"/>
                  </a:cxn>
                  <a:cxn ang="0">
                    <a:pos x="2" y="99"/>
                  </a:cxn>
                  <a:cxn ang="0">
                    <a:pos x="2" y="99"/>
                  </a:cxn>
                  <a:cxn ang="0">
                    <a:pos x="2" y="101"/>
                  </a:cxn>
                  <a:cxn ang="0">
                    <a:pos x="4" y="103"/>
                  </a:cxn>
                  <a:cxn ang="0">
                    <a:pos x="7" y="104"/>
                  </a:cxn>
                  <a:cxn ang="0">
                    <a:pos x="9" y="104"/>
                  </a:cxn>
                  <a:cxn ang="0">
                    <a:pos x="10" y="103"/>
                  </a:cxn>
                  <a:cxn ang="0">
                    <a:pos x="11" y="101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9" y="75"/>
                  </a:cxn>
                  <a:cxn ang="0">
                    <a:pos x="9" y="53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11" h="104">
                    <a:moveTo>
                      <a:pt x="11" y="5"/>
                    </a:moveTo>
                    <a:lnTo>
                      <a:pt x="11" y="5"/>
                    </a:lnTo>
                    <a:lnTo>
                      <a:pt x="11" y="3"/>
                    </a:lnTo>
                    <a:lnTo>
                      <a:pt x="10" y="1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3"/>
                    </a:lnTo>
                    <a:lnTo>
                      <a:pt x="0" y="75"/>
                    </a:lnTo>
                    <a:lnTo>
                      <a:pt x="2" y="99"/>
                    </a:lnTo>
                    <a:lnTo>
                      <a:pt x="2" y="99"/>
                    </a:lnTo>
                    <a:lnTo>
                      <a:pt x="2" y="101"/>
                    </a:lnTo>
                    <a:lnTo>
                      <a:pt x="4" y="103"/>
                    </a:lnTo>
                    <a:lnTo>
                      <a:pt x="7" y="104"/>
                    </a:lnTo>
                    <a:lnTo>
                      <a:pt x="9" y="104"/>
                    </a:lnTo>
                    <a:lnTo>
                      <a:pt x="10" y="103"/>
                    </a:lnTo>
                    <a:lnTo>
                      <a:pt x="11" y="101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9" y="75"/>
                    </a:lnTo>
                    <a:lnTo>
                      <a:pt x="9" y="53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3" name="Freeform 183"/>
              <p:cNvSpPr/>
              <p:nvPr/>
            </p:nvSpPr>
            <p:spPr bwMode="auto">
              <a:xfrm>
                <a:off x="4572000" y="2676525"/>
                <a:ext cx="6350" cy="58738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57"/>
                  </a:cxn>
                  <a:cxn ang="0">
                    <a:pos x="2" y="83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6" y="111"/>
                  </a:cxn>
                  <a:cxn ang="0">
                    <a:pos x="7" y="112"/>
                  </a:cxn>
                  <a:cxn ang="0">
                    <a:pos x="10" y="113"/>
                  </a:cxn>
                  <a:cxn ang="0">
                    <a:pos x="12" y="113"/>
                  </a:cxn>
                  <a:cxn ang="0">
                    <a:pos x="13" y="112"/>
                  </a:cxn>
                  <a:cxn ang="0">
                    <a:pos x="14" y="111"/>
                  </a:cxn>
                  <a:cxn ang="0">
                    <a:pos x="14" y="109"/>
                  </a:cxn>
                  <a:cxn ang="0">
                    <a:pos x="14" y="109"/>
                  </a:cxn>
                  <a:cxn ang="0">
                    <a:pos x="12" y="83"/>
                  </a:cxn>
                  <a:cxn ang="0">
                    <a:pos x="10" y="57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4" h="113">
                    <a:moveTo>
                      <a:pt x="10" y="4"/>
                    </a:moveTo>
                    <a:lnTo>
                      <a:pt x="10" y="4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57"/>
                    </a:lnTo>
                    <a:lnTo>
                      <a:pt x="2" y="83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6" y="111"/>
                    </a:lnTo>
                    <a:lnTo>
                      <a:pt x="7" y="112"/>
                    </a:lnTo>
                    <a:lnTo>
                      <a:pt x="10" y="113"/>
                    </a:lnTo>
                    <a:lnTo>
                      <a:pt x="12" y="113"/>
                    </a:lnTo>
                    <a:lnTo>
                      <a:pt x="13" y="112"/>
                    </a:lnTo>
                    <a:lnTo>
                      <a:pt x="14" y="111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2" y="83"/>
                    </a:lnTo>
                    <a:lnTo>
                      <a:pt x="10" y="57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4" name="Freeform 184"/>
              <p:cNvSpPr/>
              <p:nvPr/>
            </p:nvSpPr>
            <p:spPr bwMode="auto">
              <a:xfrm>
                <a:off x="4481513" y="2305050"/>
                <a:ext cx="12700" cy="61913"/>
              </a:xfrm>
              <a:custGeom>
                <a:avLst/>
                <a:gdLst/>
                <a:ahLst/>
                <a:cxnLst>
                  <a:cxn ang="0">
                    <a:pos x="21" y="109"/>
                  </a:cxn>
                  <a:cxn ang="0">
                    <a:pos x="21" y="109"/>
                  </a:cxn>
                  <a:cxn ang="0">
                    <a:pos x="16" y="105"/>
                  </a:cxn>
                  <a:cxn ang="0">
                    <a:pos x="13" y="101"/>
                  </a:cxn>
                  <a:cxn ang="0">
                    <a:pos x="11" y="95"/>
                  </a:cxn>
                  <a:cxn ang="0">
                    <a:pos x="9" y="89"/>
                  </a:cxn>
                  <a:cxn ang="0">
                    <a:pos x="9" y="76"/>
                  </a:cxn>
                  <a:cxn ang="0">
                    <a:pos x="9" y="64"/>
                  </a:cxn>
                  <a:cxn ang="0">
                    <a:pos x="9" y="64"/>
                  </a:cxn>
                  <a:cxn ang="0">
                    <a:pos x="10" y="3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77"/>
                  </a:cxn>
                  <a:cxn ang="0">
                    <a:pos x="0" y="77"/>
                  </a:cxn>
                  <a:cxn ang="0">
                    <a:pos x="0" y="89"/>
                  </a:cxn>
                  <a:cxn ang="0">
                    <a:pos x="1" y="95"/>
                  </a:cxn>
                  <a:cxn ang="0">
                    <a:pos x="3" y="100"/>
                  </a:cxn>
                  <a:cxn ang="0">
                    <a:pos x="5" y="105"/>
                  </a:cxn>
                  <a:cxn ang="0">
                    <a:pos x="8" y="110"/>
                  </a:cxn>
                  <a:cxn ang="0">
                    <a:pos x="12" y="115"/>
                  </a:cxn>
                  <a:cxn ang="0">
                    <a:pos x="16" y="118"/>
                  </a:cxn>
                  <a:cxn ang="0">
                    <a:pos x="16" y="118"/>
                  </a:cxn>
                  <a:cxn ang="0">
                    <a:pos x="18" y="119"/>
                  </a:cxn>
                  <a:cxn ang="0">
                    <a:pos x="20" y="119"/>
                  </a:cxn>
                  <a:cxn ang="0">
                    <a:pos x="21" y="118"/>
                  </a:cxn>
                  <a:cxn ang="0">
                    <a:pos x="22" y="117"/>
                  </a:cxn>
                  <a:cxn ang="0">
                    <a:pos x="23" y="115"/>
                  </a:cxn>
                  <a:cxn ang="0">
                    <a:pos x="23" y="112"/>
                  </a:cxn>
                  <a:cxn ang="0">
                    <a:pos x="22" y="111"/>
                  </a:cxn>
                  <a:cxn ang="0">
                    <a:pos x="21" y="109"/>
                  </a:cxn>
                  <a:cxn ang="0">
                    <a:pos x="21" y="109"/>
                  </a:cxn>
                </a:cxnLst>
                <a:rect l="0" t="0" r="r" b="b"/>
                <a:pathLst>
                  <a:path w="23" h="119">
                    <a:moveTo>
                      <a:pt x="21" y="109"/>
                    </a:moveTo>
                    <a:lnTo>
                      <a:pt x="21" y="109"/>
                    </a:lnTo>
                    <a:lnTo>
                      <a:pt x="16" y="105"/>
                    </a:lnTo>
                    <a:lnTo>
                      <a:pt x="13" y="101"/>
                    </a:lnTo>
                    <a:lnTo>
                      <a:pt x="11" y="95"/>
                    </a:lnTo>
                    <a:lnTo>
                      <a:pt x="9" y="89"/>
                    </a:lnTo>
                    <a:lnTo>
                      <a:pt x="9" y="76"/>
                    </a:lnTo>
                    <a:lnTo>
                      <a:pt x="9" y="64"/>
                    </a:lnTo>
                    <a:lnTo>
                      <a:pt x="9" y="64"/>
                    </a:lnTo>
                    <a:lnTo>
                      <a:pt x="10" y="3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9"/>
                    </a:lnTo>
                    <a:lnTo>
                      <a:pt x="1" y="95"/>
                    </a:lnTo>
                    <a:lnTo>
                      <a:pt x="3" y="100"/>
                    </a:lnTo>
                    <a:lnTo>
                      <a:pt x="5" y="105"/>
                    </a:lnTo>
                    <a:lnTo>
                      <a:pt x="8" y="110"/>
                    </a:lnTo>
                    <a:lnTo>
                      <a:pt x="12" y="115"/>
                    </a:lnTo>
                    <a:lnTo>
                      <a:pt x="16" y="118"/>
                    </a:lnTo>
                    <a:lnTo>
                      <a:pt x="16" y="118"/>
                    </a:lnTo>
                    <a:lnTo>
                      <a:pt x="18" y="119"/>
                    </a:lnTo>
                    <a:lnTo>
                      <a:pt x="20" y="119"/>
                    </a:lnTo>
                    <a:lnTo>
                      <a:pt x="21" y="118"/>
                    </a:lnTo>
                    <a:lnTo>
                      <a:pt x="22" y="117"/>
                    </a:lnTo>
                    <a:lnTo>
                      <a:pt x="23" y="115"/>
                    </a:lnTo>
                    <a:lnTo>
                      <a:pt x="23" y="112"/>
                    </a:lnTo>
                    <a:lnTo>
                      <a:pt x="22" y="111"/>
                    </a:lnTo>
                    <a:lnTo>
                      <a:pt x="21" y="109"/>
                    </a:lnTo>
                    <a:lnTo>
                      <a:pt x="21" y="10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5" name="Freeform 185"/>
              <p:cNvSpPr/>
              <p:nvPr/>
            </p:nvSpPr>
            <p:spPr bwMode="auto">
              <a:xfrm>
                <a:off x="4519613" y="2336800"/>
                <a:ext cx="9525" cy="55563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7" y="15"/>
                  </a:cxn>
                  <a:cxn ang="0">
                    <a:pos x="4" y="27"/>
                  </a:cxn>
                  <a:cxn ang="0">
                    <a:pos x="2" y="50"/>
                  </a:cxn>
                  <a:cxn ang="0">
                    <a:pos x="0" y="75"/>
                  </a:cxn>
                  <a:cxn ang="0">
                    <a:pos x="0" y="99"/>
                  </a:cxn>
                  <a:cxn ang="0">
                    <a:pos x="0" y="99"/>
                  </a:cxn>
                  <a:cxn ang="0">
                    <a:pos x="0" y="101"/>
                  </a:cxn>
                  <a:cxn ang="0">
                    <a:pos x="1" y="102"/>
                  </a:cxn>
                  <a:cxn ang="0">
                    <a:pos x="3" y="103"/>
                  </a:cxn>
                  <a:cxn ang="0">
                    <a:pos x="5" y="104"/>
                  </a:cxn>
                  <a:cxn ang="0">
                    <a:pos x="6" y="103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9" y="99"/>
                  </a:cxn>
                  <a:cxn ang="0">
                    <a:pos x="9" y="99"/>
                  </a:cxn>
                  <a:cxn ang="0">
                    <a:pos x="10" y="75"/>
                  </a:cxn>
                  <a:cxn ang="0">
                    <a:pos x="11" y="52"/>
                  </a:cxn>
                  <a:cxn ang="0">
                    <a:pos x="13" y="29"/>
                  </a:cxn>
                  <a:cxn ang="0">
                    <a:pos x="16" y="17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8" y="2"/>
                  </a:cxn>
                  <a:cxn ang="0">
                    <a:pos x="17" y="1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9" y="3"/>
                  </a:cxn>
                  <a:cxn ang="0">
                    <a:pos x="9" y="3"/>
                  </a:cxn>
                </a:cxnLst>
                <a:rect l="0" t="0" r="r" b="b"/>
                <a:pathLst>
                  <a:path w="18" h="104">
                    <a:moveTo>
                      <a:pt x="9" y="3"/>
                    </a:moveTo>
                    <a:lnTo>
                      <a:pt x="9" y="3"/>
                    </a:lnTo>
                    <a:lnTo>
                      <a:pt x="7" y="15"/>
                    </a:lnTo>
                    <a:lnTo>
                      <a:pt x="4" y="27"/>
                    </a:lnTo>
                    <a:lnTo>
                      <a:pt x="2" y="50"/>
                    </a:lnTo>
                    <a:lnTo>
                      <a:pt x="0" y="75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101"/>
                    </a:lnTo>
                    <a:lnTo>
                      <a:pt x="1" y="102"/>
                    </a:lnTo>
                    <a:lnTo>
                      <a:pt x="3" y="103"/>
                    </a:lnTo>
                    <a:lnTo>
                      <a:pt x="5" y="104"/>
                    </a:lnTo>
                    <a:lnTo>
                      <a:pt x="6" y="103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9" y="99"/>
                    </a:lnTo>
                    <a:lnTo>
                      <a:pt x="9" y="99"/>
                    </a:lnTo>
                    <a:lnTo>
                      <a:pt x="10" y="75"/>
                    </a:lnTo>
                    <a:lnTo>
                      <a:pt x="11" y="52"/>
                    </a:lnTo>
                    <a:lnTo>
                      <a:pt x="13" y="29"/>
                    </a:lnTo>
                    <a:lnTo>
                      <a:pt x="16" y="17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7" y="1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9" y="3"/>
                    </a:lnTo>
                    <a:lnTo>
                      <a:pt x="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6" name="Freeform 186"/>
              <p:cNvSpPr/>
              <p:nvPr/>
            </p:nvSpPr>
            <p:spPr bwMode="auto">
              <a:xfrm>
                <a:off x="4543425" y="2370138"/>
                <a:ext cx="7938" cy="71438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5" y="4"/>
                  </a:cxn>
                  <a:cxn ang="0">
                    <a:pos x="4" y="36"/>
                  </a:cxn>
                  <a:cxn ang="0">
                    <a:pos x="3" y="68"/>
                  </a:cxn>
                  <a:cxn ang="0">
                    <a:pos x="1" y="100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5"/>
                  </a:cxn>
                  <a:cxn ang="0">
                    <a:pos x="3" y="136"/>
                  </a:cxn>
                  <a:cxn ang="0">
                    <a:pos x="4" y="136"/>
                  </a:cxn>
                  <a:cxn ang="0">
                    <a:pos x="7" y="136"/>
                  </a:cxn>
                  <a:cxn ang="0">
                    <a:pos x="9" y="135"/>
                  </a:cxn>
                  <a:cxn ang="0">
                    <a:pos x="10" y="134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11" y="100"/>
                  </a:cxn>
                  <a:cxn ang="0">
                    <a:pos x="13" y="68"/>
                  </a:cxn>
                  <a:cxn ang="0">
                    <a:pos x="14" y="36"/>
                  </a:cxn>
                  <a:cxn ang="0">
                    <a:pos x="15" y="4"/>
                  </a:cxn>
                  <a:cxn ang="0">
                    <a:pos x="15" y="4"/>
                  </a:cxn>
                  <a:cxn ang="0">
                    <a:pos x="14" y="2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5" y="2"/>
                  </a:cxn>
                  <a:cxn ang="0">
                    <a:pos x="5" y="4"/>
                  </a:cxn>
                  <a:cxn ang="0">
                    <a:pos x="5" y="4"/>
                  </a:cxn>
                </a:cxnLst>
                <a:rect l="0" t="0" r="r" b="b"/>
                <a:pathLst>
                  <a:path w="15" h="136">
                    <a:moveTo>
                      <a:pt x="5" y="4"/>
                    </a:moveTo>
                    <a:lnTo>
                      <a:pt x="5" y="4"/>
                    </a:lnTo>
                    <a:lnTo>
                      <a:pt x="4" y="36"/>
                    </a:lnTo>
                    <a:lnTo>
                      <a:pt x="3" y="68"/>
                    </a:lnTo>
                    <a:lnTo>
                      <a:pt x="1" y="100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5"/>
                    </a:lnTo>
                    <a:lnTo>
                      <a:pt x="3" y="136"/>
                    </a:lnTo>
                    <a:lnTo>
                      <a:pt x="4" y="136"/>
                    </a:lnTo>
                    <a:lnTo>
                      <a:pt x="7" y="136"/>
                    </a:lnTo>
                    <a:lnTo>
                      <a:pt x="9" y="135"/>
                    </a:lnTo>
                    <a:lnTo>
                      <a:pt x="10" y="134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11" y="100"/>
                    </a:lnTo>
                    <a:lnTo>
                      <a:pt x="13" y="68"/>
                    </a:lnTo>
                    <a:lnTo>
                      <a:pt x="14" y="36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4" y="2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5" y="2"/>
                    </a:lnTo>
                    <a:lnTo>
                      <a:pt x="5" y="4"/>
                    </a:lnTo>
                    <a:lnTo>
                      <a:pt x="5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7" name="Freeform 187"/>
              <p:cNvSpPr/>
              <p:nvPr/>
            </p:nvSpPr>
            <p:spPr bwMode="auto">
              <a:xfrm>
                <a:off x="4573588" y="24066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28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1"/>
                  </a:cxn>
                  <a:cxn ang="0">
                    <a:pos x="3" y="132"/>
                  </a:cxn>
                  <a:cxn ang="0">
                    <a:pos x="5" y="133"/>
                  </a:cxn>
                  <a:cxn ang="0">
                    <a:pos x="6" y="132"/>
                  </a:cxn>
                  <a:cxn ang="0">
                    <a:pos x="8" y="131"/>
                  </a:cxn>
                  <a:cxn ang="0">
                    <a:pos x="9" y="130"/>
                  </a:cxn>
                  <a:cxn ang="0">
                    <a:pos x="9" y="12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33">
                    <a:moveTo>
                      <a:pt x="0" y="5"/>
                    </a:moveTo>
                    <a:lnTo>
                      <a:pt x="0" y="128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1"/>
                    </a:lnTo>
                    <a:lnTo>
                      <a:pt x="3" y="132"/>
                    </a:lnTo>
                    <a:lnTo>
                      <a:pt x="5" y="133"/>
                    </a:lnTo>
                    <a:lnTo>
                      <a:pt x="6" y="132"/>
                    </a:lnTo>
                    <a:lnTo>
                      <a:pt x="8" y="131"/>
                    </a:lnTo>
                    <a:lnTo>
                      <a:pt x="9" y="130"/>
                    </a:lnTo>
                    <a:lnTo>
                      <a:pt x="9" y="12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8" name="Freeform 188"/>
              <p:cNvSpPr/>
              <p:nvPr/>
            </p:nvSpPr>
            <p:spPr bwMode="auto">
              <a:xfrm>
                <a:off x="4602163" y="24320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1" y="121"/>
                  </a:cxn>
                  <a:cxn ang="0">
                    <a:pos x="2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7" y="121"/>
                  </a:cxn>
                  <a:cxn ang="0">
                    <a:pos x="8" y="120"/>
                  </a:cxn>
                  <a:cxn ang="0">
                    <a:pos x="9" y="11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8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1" y="121"/>
                    </a:lnTo>
                    <a:lnTo>
                      <a:pt x="2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7" y="121"/>
                    </a:lnTo>
                    <a:lnTo>
                      <a:pt x="8" y="120"/>
                    </a:lnTo>
                    <a:lnTo>
                      <a:pt x="9" y="11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9" name="Freeform 189"/>
              <p:cNvSpPr/>
              <p:nvPr/>
            </p:nvSpPr>
            <p:spPr bwMode="auto">
              <a:xfrm>
                <a:off x="4624388" y="24574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1"/>
                  </a:cxn>
                  <a:cxn ang="0">
                    <a:pos x="9" y="119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9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1"/>
                    </a:lnTo>
                    <a:lnTo>
                      <a:pt x="9" y="119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0" name="Freeform 190"/>
              <p:cNvSpPr/>
              <p:nvPr/>
            </p:nvSpPr>
            <p:spPr bwMode="auto">
              <a:xfrm>
                <a:off x="4651375" y="2482850"/>
                <a:ext cx="7938" cy="73025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0"/>
                  </a:cxn>
                  <a:cxn ang="0">
                    <a:pos x="1" y="42"/>
                  </a:cxn>
                  <a:cxn ang="0">
                    <a:pos x="0" y="55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1" y="134"/>
                  </a:cxn>
                  <a:cxn ang="0">
                    <a:pos x="2" y="136"/>
                  </a:cxn>
                  <a:cxn ang="0">
                    <a:pos x="3" y="137"/>
                  </a:cxn>
                  <a:cxn ang="0">
                    <a:pos x="5" y="137"/>
                  </a:cxn>
                  <a:cxn ang="0">
                    <a:pos x="7" y="137"/>
                  </a:cxn>
                  <a:cxn ang="0">
                    <a:pos x="8" y="136"/>
                  </a:cxn>
                  <a:cxn ang="0">
                    <a:pos x="9" y="134"/>
                  </a:cxn>
                  <a:cxn ang="0">
                    <a:pos x="10" y="132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0" y="47"/>
                  </a:cxn>
                  <a:cxn ang="0">
                    <a:pos x="11" y="33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37">
                    <a:moveTo>
                      <a:pt x="5" y="5"/>
                    </a:moveTo>
                    <a:lnTo>
                      <a:pt x="5" y="5"/>
                    </a:lnTo>
                    <a:lnTo>
                      <a:pt x="2" y="30"/>
                    </a:lnTo>
                    <a:lnTo>
                      <a:pt x="1" y="42"/>
                    </a:lnTo>
                    <a:lnTo>
                      <a:pt x="0" y="55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1" y="134"/>
                    </a:lnTo>
                    <a:lnTo>
                      <a:pt x="2" y="136"/>
                    </a:lnTo>
                    <a:lnTo>
                      <a:pt x="3" y="137"/>
                    </a:lnTo>
                    <a:lnTo>
                      <a:pt x="5" y="137"/>
                    </a:lnTo>
                    <a:lnTo>
                      <a:pt x="7" y="137"/>
                    </a:lnTo>
                    <a:lnTo>
                      <a:pt x="8" y="136"/>
                    </a:lnTo>
                    <a:lnTo>
                      <a:pt x="9" y="134"/>
                    </a:lnTo>
                    <a:lnTo>
                      <a:pt x="10" y="13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47"/>
                    </a:lnTo>
                    <a:lnTo>
                      <a:pt x="11" y="33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1" name="Freeform 191"/>
              <p:cNvSpPr/>
              <p:nvPr/>
            </p:nvSpPr>
            <p:spPr bwMode="auto">
              <a:xfrm>
                <a:off x="4684713" y="2500313"/>
                <a:ext cx="4763" cy="8731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61"/>
                  </a:cxn>
                  <a:cxn ang="0">
                    <a:pos x="0" y="161"/>
                  </a:cxn>
                  <a:cxn ang="0">
                    <a:pos x="0" y="163"/>
                  </a:cxn>
                  <a:cxn ang="0">
                    <a:pos x="1" y="164"/>
                  </a:cxn>
                  <a:cxn ang="0">
                    <a:pos x="3" y="165"/>
                  </a:cxn>
                  <a:cxn ang="0">
                    <a:pos x="5" y="166"/>
                  </a:cxn>
                  <a:cxn ang="0">
                    <a:pos x="6" y="165"/>
                  </a:cxn>
                  <a:cxn ang="0">
                    <a:pos x="8" y="164"/>
                  </a:cxn>
                  <a:cxn ang="0">
                    <a:pos x="9" y="163"/>
                  </a:cxn>
                  <a:cxn ang="0">
                    <a:pos x="9" y="161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66">
                    <a:moveTo>
                      <a:pt x="0" y="5"/>
                    </a:moveTo>
                    <a:lnTo>
                      <a:pt x="0" y="161"/>
                    </a:lnTo>
                    <a:lnTo>
                      <a:pt x="0" y="161"/>
                    </a:lnTo>
                    <a:lnTo>
                      <a:pt x="0" y="163"/>
                    </a:lnTo>
                    <a:lnTo>
                      <a:pt x="1" y="164"/>
                    </a:lnTo>
                    <a:lnTo>
                      <a:pt x="3" y="165"/>
                    </a:lnTo>
                    <a:lnTo>
                      <a:pt x="5" y="166"/>
                    </a:lnTo>
                    <a:lnTo>
                      <a:pt x="6" y="165"/>
                    </a:lnTo>
                    <a:lnTo>
                      <a:pt x="8" y="164"/>
                    </a:lnTo>
                    <a:lnTo>
                      <a:pt x="9" y="163"/>
                    </a:lnTo>
                    <a:lnTo>
                      <a:pt x="9" y="161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2" name="Freeform 192"/>
              <p:cNvSpPr/>
              <p:nvPr/>
            </p:nvSpPr>
            <p:spPr bwMode="auto">
              <a:xfrm>
                <a:off x="4702175" y="2540000"/>
                <a:ext cx="7938" cy="69850"/>
              </a:xfrm>
              <a:custGeom>
                <a:avLst/>
                <a:gdLst/>
                <a:ahLst/>
                <a:cxnLst>
                  <a:cxn ang="0">
                    <a:pos x="6" y="3"/>
                  </a:cxn>
                  <a:cxn ang="0">
                    <a:pos x="6" y="3"/>
                  </a:cxn>
                  <a:cxn ang="0">
                    <a:pos x="3" y="19"/>
                  </a:cxn>
                  <a:cxn ang="0">
                    <a:pos x="1" y="34"/>
                  </a:cxn>
                  <a:cxn ang="0">
                    <a:pos x="0" y="50"/>
                  </a:cxn>
                  <a:cxn ang="0">
                    <a:pos x="0" y="65"/>
                  </a:cxn>
                  <a:cxn ang="0">
                    <a:pos x="1" y="96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2" y="129"/>
                  </a:cxn>
                  <a:cxn ang="0">
                    <a:pos x="3" y="131"/>
                  </a:cxn>
                  <a:cxn ang="0">
                    <a:pos x="4" y="132"/>
                  </a:cxn>
                  <a:cxn ang="0">
                    <a:pos x="6" y="132"/>
                  </a:cxn>
                  <a:cxn ang="0">
                    <a:pos x="7" y="132"/>
                  </a:cxn>
                  <a:cxn ang="0">
                    <a:pos x="9" y="131"/>
                  </a:cxn>
                  <a:cxn ang="0">
                    <a:pos x="10" y="129"/>
                  </a:cxn>
                  <a:cxn ang="0">
                    <a:pos x="10" y="127"/>
                  </a:cxn>
                  <a:cxn ang="0">
                    <a:pos x="10" y="127"/>
                  </a:cxn>
                  <a:cxn ang="0">
                    <a:pos x="10" y="97"/>
                  </a:cxn>
                  <a:cxn ang="0">
                    <a:pos x="9" y="66"/>
                  </a:cxn>
                  <a:cxn ang="0">
                    <a:pos x="9" y="51"/>
                  </a:cxn>
                  <a:cxn ang="0">
                    <a:pos x="10" y="36"/>
                  </a:cxn>
                  <a:cxn ang="0">
                    <a:pos x="12" y="21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3" y="0"/>
                  </a:cxn>
                  <a:cxn ang="0">
                    <a:pos x="11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6" y="3"/>
                  </a:cxn>
                </a:cxnLst>
                <a:rect l="0" t="0" r="r" b="b"/>
                <a:pathLst>
                  <a:path w="15" h="132">
                    <a:moveTo>
                      <a:pt x="6" y="3"/>
                    </a:moveTo>
                    <a:lnTo>
                      <a:pt x="6" y="3"/>
                    </a:lnTo>
                    <a:lnTo>
                      <a:pt x="3" y="19"/>
                    </a:lnTo>
                    <a:lnTo>
                      <a:pt x="1" y="34"/>
                    </a:lnTo>
                    <a:lnTo>
                      <a:pt x="0" y="50"/>
                    </a:lnTo>
                    <a:lnTo>
                      <a:pt x="0" y="65"/>
                    </a:lnTo>
                    <a:lnTo>
                      <a:pt x="1" y="96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2" y="129"/>
                    </a:lnTo>
                    <a:lnTo>
                      <a:pt x="3" y="131"/>
                    </a:lnTo>
                    <a:lnTo>
                      <a:pt x="4" y="132"/>
                    </a:lnTo>
                    <a:lnTo>
                      <a:pt x="6" y="132"/>
                    </a:lnTo>
                    <a:lnTo>
                      <a:pt x="7" y="132"/>
                    </a:lnTo>
                    <a:lnTo>
                      <a:pt x="9" y="131"/>
                    </a:lnTo>
                    <a:lnTo>
                      <a:pt x="10" y="129"/>
                    </a:lnTo>
                    <a:lnTo>
                      <a:pt x="10" y="127"/>
                    </a:lnTo>
                    <a:lnTo>
                      <a:pt x="10" y="127"/>
                    </a:lnTo>
                    <a:lnTo>
                      <a:pt x="10" y="97"/>
                    </a:lnTo>
                    <a:lnTo>
                      <a:pt x="9" y="66"/>
                    </a:lnTo>
                    <a:lnTo>
                      <a:pt x="9" y="51"/>
                    </a:lnTo>
                    <a:lnTo>
                      <a:pt x="10" y="36"/>
                    </a:lnTo>
                    <a:lnTo>
                      <a:pt x="12" y="21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3" name="Freeform 193"/>
              <p:cNvSpPr/>
              <p:nvPr/>
            </p:nvSpPr>
            <p:spPr bwMode="auto">
              <a:xfrm>
                <a:off x="4727575" y="2568575"/>
                <a:ext cx="9525" cy="52388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3" y="48"/>
                  </a:cxn>
                  <a:cxn ang="0">
                    <a:pos x="1" y="7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1" y="98"/>
                  </a:cxn>
                  <a:cxn ang="0">
                    <a:pos x="3" y="99"/>
                  </a:cxn>
                  <a:cxn ang="0">
                    <a:pos x="6" y="99"/>
                  </a:cxn>
                  <a:cxn ang="0">
                    <a:pos x="7" y="99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0" y="95"/>
                  </a:cxn>
                  <a:cxn ang="0">
                    <a:pos x="10" y="95"/>
                  </a:cxn>
                  <a:cxn ang="0">
                    <a:pos x="11" y="72"/>
                  </a:cxn>
                  <a:cxn ang="0">
                    <a:pos x="13" y="50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4"/>
                  </a:cxn>
                  <a:cxn ang="0">
                    <a:pos x="18" y="2"/>
                  </a:cxn>
                  <a:cxn ang="0">
                    <a:pos x="15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1" y="2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19" h="99">
                    <a:moveTo>
                      <a:pt x="10" y="3"/>
                    </a:moveTo>
                    <a:lnTo>
                      <a:pt x="10" y="3"/>
                    </a:lnTo>
                    <a:lnTo>
                      <a:pt x="3" y="48"/>
                    </a:lnTo>
                    <a:lnTo>
                      <a:pt x="1" y="7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1" y="98"/>
                    </a:lnTo>
                    <a:lnTo>
                      <a:pt x="3" y="99"/>
                    </a:lnTo>
                    <a:lnTo>
                      <a:pt x="6" y="99"/>
                    </a:lnTo>
                    <a:lnTo>
                      <a:pt x="7" y="99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1" y="72"/>
                    </a:lnTo>
                    <a:lnTo>
                      <a:pt x="13" y="50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4"/>
                    </a:lnTo>
                    <a:lnTo>
                      <a:pt x="18" y="2"/>
                    </a:lnTo>
                    <a:lnTo>
                      <a:pt x="15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1" y="2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4" name="Freeform 194"/>
              <p:cNvSpPr/>
              <p:nvPr/>
            </p:nvSpPr>
            <p:spPr bwMode="auto">
              <a:xfrm>
                <a:off x="4748213" y="2590800"/>
                <a:ext cx="4763" cy="571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1" y="109"/>
                  </a:cxn>
                  <a:cxn ang="0">
                    <a:pos x="3" y="109"/>
                  </a:cxn>
                  <a:cxn ang="0">
                    <a:pos x="4" y="110"/>
                  </a:cxn>
                  <a:cxn ang="0">
                    <a:pos x="6" y="109"/>
                  </a:cxn>
                  <a:cxn ang="0">
                    <a:pos x="7" y="109"/>
                  </a:cxn>
                  <a:cxn ang="0">
                    <a:pos x="9" y="107"/>
                  </a:cxn>
                  <a:cxn ang="0">
                    <a:pos x="9" y="10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7" y="2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10">
                    <a:moveTo>
                      <a:pt x="0" y="5"/>
                    </a:move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1" y="109"/>
                    </a:lnTo>
                    <a:lnTo>
                      <a:pt x="3" y="109"/>
                    </a:lnTo>
                    <a:lnTo>
                      <a:pt x="4" y="110"/>
                    </a:lnTo>
                    <a:lnTo>
                      <a:pt x="6" y="109"/>
                    </a:lnTo>
                    <a:lnTo>
                      <a:pt x="7" y="109"/>
                    </a:lnTo>
                    <a:lnTo>
                      <a:pt x="9" y="107"/>
                    </a:lnTo>
                    <a:lnTo>
                      <a:pt x="9" y="10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7" y="2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5" name="Freeform 195"/>
              <p:cNvSpPr/>
              <p:nvPr/>
            </p:nvSpPr>
            <p:spPr bwMode="auto">
              <a:xfrm>
                <a:off x="4641850" y="2751138"/>
                <a:ext cx="7938" cy="26988"/>
              </a:xfrm>
              <a:custGeom>
                <a:avLst/>
                <a:gdLst/>
                <a:ahLst/>
                <a:cxnLst>
                  <a:cxn ang="0">
                    <a:pos x="15" y="46"/>
                  </a:cxn>
                  <a:cxn ang="0">
                    <a:pos x="15" y="46"/>
                  </a:cxn>
                  <a:cxn ang="0">
                    <a:pos x="12" y="36"/>
                  </a:cxn>
                  <a:cxn ang="0">
                    <a:pos x="11" y="26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7"/>
                  </a:cxn>
                  <a:cxn ang="0">
                    <a:pos x="2" y="38"/>
                  </a:cxn>
                  <a:cxn ang="0">
                    <a:pos x="5" y="48"/>
                  </a:cxn>
                  <a:cxn ang="0">
                    <a:pos x="5" y="48"/>
                  </a:cxn>
                  <a:cxn ang="0">
                    <a:pos x="6" y="50"/>
                  </a:cxn>
                  <a:cxn ang="0">
                    <a:pos x="7" y="51"/>
                  </a:cxn>
                  <a:cxn ang="0">
                    <a:pos x="10" y="51"/>
                  </a:cxn>
                  <a:cxn ang="0">
                    <a:pos x="11" y="51"/>
                  </a:cxn>
                  <a:cxn ang="0">
                    <a:pos x="13" y="51"/>
                  </a:cxn>
                  <a:cxn ang="0">
                    <a:pos x="14" y="49"/>
                  </a:cxn>
                  <a:cxn ang="0">
                    <a:pos x="15" y="48"/>
                  </a:cxn>
                  <a:cxn ang="0">
                    <a:pos x="15" y="46"/>
                  </a:cxn>
                  <a:cxn ang="0">
                    <a:pos x="15" y="46"/>
                  </a:cxn>
                </a:cxnLst>
                <a:rect l="0" t="0" r="r" b="b"/>
                <a:pathLst>
                  <a:path w="15" h="51">
                    <a:moveTo>
                      <a:pt x="15" y="46"/>
                    </a:moveTo>
                    <a:lnTo>
                      <a:pt x="15" y="46"/>
                    </a:lnTo>
                    <a:lnTo>
                      <a:pt x="12" y="36"/>
                    </a:lnTo>
                    <a:lnTo>
                      <a:pt x="11" y="26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7"/>
                    </a:lnTo>
                    <a:lnTo>
                      <a:pt x="2" y="3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6" y="50"/>
                    </a:lnTo>
                    <a:lnTo>
                      <a:pt x="7" y="51"/>
                    </a:lnTo>
                    <a:lnTo>
                      <a:pt x="10" y="51"/>
                    </a:lnTo>
                    <a:lnTo>
                      <a:pt x="11" y="51"/>
                    </a:lnTo>
                    <a:lnTo>
                      <a:pt x="13" y="51"/>
                    </a:lnTo>
                    <a:lnTo>
                      <a:pt x="14" y="49"/>
                    </a:lnTo>
                    <a:lnTo>
                      <a:pt x="15" y="48"/>
                    </a:lnTo>
                    <a:lnTo>
                      <a:pt x="15" y="46"/>
                    </a:lnTo>
                    <a:lnTo>
                      <a:pt x="15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6" name="Freeform 196"/>
              <p:cNvSpPr/>
              <p:nvPr/>
            </p:nvSpPr>
            <p:spPr bwMode="auto">
              <a:xfrm>
                <a:off x="4675188" y="2751138"/>
                <a:ext cx="12700" cy="34925"/>
              </a:xfrm>
              <a:custGeom>
                <a:avLst/>
                <a:gdLst/>
                <a:ahLst/>
                <a:cxnLst>
                  <a:cxn ang="0">
                    <a:pos x="18" y="39"/>
                  </a:cxn>
                  <a:cxn ang="0">
                    <a:pos x="18" y="39"/>
                  </a:cxn>
                  <a:cxn ang="0">
                    <a:pos x="14" y="31"/>
                  </a:cxn>
                  <a:cxn ang="0">
                    <a:pos x="12" y="23"/>
                  </a:cxn>
                  <a:cxn ang="0">
                    <a:pos x="9" y="1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17"/>
                  </a:cxn>
                  <a:cxn ang="0">
                    <a:pos x="1" y="24"/>
                  </a:cxn>
                  <a:cxn ang="0">
                    <a:pos x="3" y="30"/>
                  </a:cxn>
                  <a:cxn ang="0">
                    <a:pos x="3" y="30"/>
                  </a:cxn>
                  <a:cxn ang="0">
                    <a:pos x="6" y="38"/>
                  </a:cxn>
                  <a:cxn ang="0">
                    <a:pos x="9" y="45"/>
                  </a:cxn>
                  <a:cxn ang="0">
                    <a:pos x="13" y="54"/>
                  </a:cxn>
                  <a:cxn ang="0">
                    <a:pos x="14" y="62"/>
                  </a:cxn>
                  <a:cxn ang="0">
                    <a:pos x="14" y="62"/>
                  </a:cxn>
                  <a:cxn ang="0">
                    <a:pos x="15" y="64"/>
                  </a:cxn>
                  <a:cxn ang="0">
                    <a:pos x="16" y="65"/>
                  </a:cxn>
                  <a:cxn ang="0">
                    <a:pos x="18" y="66"/>
                  </a:cxn>
                  <a:cxn ang="0">
                    <a:pos x="19" y="66"/>
                  </a:cxn>
                  <a:cxn ang="0">
                    <a:pos x="21" y="66"/>
                  </a:cxn>
                  <a:cxn ang="0">
                    <a:pos x="22" y="65"/>
                  </a:cxn>
                  <a:cxn ang="0">
                    <a:pos x="23" y="64"/>
                  </a:cxn>
                  <a:cxn ang="0">
                    <a:pos x="24" y="62"/>
                  </a:cxn>
                  <a:cxn ang="0">
                    <a:pos x="24" y="62"/>
                  </a:cxn>
                  <a:cxn ang="0">
                    <a:pos x="23" y="56"/>
                  </a:cxn>
                  <a:cxn ang="0">
                    <a:pos x="22" y="49"/>
                  </a:cxn>
                  <a:cxn ang="0">
                    <a:pos x="18" y="39"/>
                  </a:cxn>
                  <a:cxn ang="0">
                    <a:pos x="18" y="39"/>
                  </a:cxn>
                </a:cxnLst>
                <a:rect l="0" t="0" r="r" b="b"/>
                <a:pathLst>
                  <a:path w="24" h="66">
                    <a:moveTo>
                      <a:pt x="18" y="39"/>
                    </a:moveTo>
                    <a:lnTo>
                      <a:pt x="18" y="39"/>
                    </a:lnTo>
                    <a:lnTo>
                      <a:pt x="14" y="31"/>
                    </a:lnTo>
                    <a:lnTo>
                      <a:pt x="12" y="23"/>
                    </a:lnTo>
                    <a:lnTo>
                      <a:pt x="9" y="1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17"/>
                    </a:lnTo>
                    <a:lnTo>
                      <a:pt x="1" y="24"/>
                    </a:lnTo>
                    <a:lnTo>
                      <a:pt x="3" y="30"/>
                    </a:lnTo>
                    <a:lnTo>
                      <a:pt x="3" y="30"/>
                    </a:lnTo>
                    <a:lnTo>
                      <a:pt x="6" y="38"/>
                    </a:lnTo>
                    <a:lnTo>
                      <a:pt x="9" y="45"/>
                    </a:lnTo>
                    <a:lnTo>
                      <a:pt x="13" y="5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5" y="64"/>
                    </a:lnTo>
                    <a:lnTo>
                      <a:pt x="16" y="65"/>
                    </a:lnTo>
                    <a:lnTo>
                      <a:pt x="18" y="66"/>
                    </a:lnTo>
                    <a:lnTo>
                      <a:pt x="19" y="66"/>
                    </a:lnTo>
                    <a:lnTo>
                      <a:pt x="21" y="66"/>
                    </a:lnTo>
                    <a:lnTo>
                      <a:pt x="22" y="65"/>
                    </a:lnTo>
                    <a:lnTo>
                      <a:pt x="23" y="64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3" y="56"/>
                    </a:lnTo>
                    <a:lnTo>
                      <a:pt x="22" y="49"/>
                    </a:lnTo>
                    <a:lnTo>
                      <a:pt x="18" y="39"/>
                    </a:lnTo>
                    <a:lnTo>
                      <a:pt x="18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7" name="Freeform 197"/>
              <p:cNvSpPr/>
              <p:nvPr/>
            </p:nvSpPr>
            <p:spPr bwMode="auto">
              <a:xfrm>
                <a:off x="4710113" y="2759075"/>
                <a:ext cx="9525" cy="44450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24"/>
                  </a:cxn>
                  <a:cxn ang="0">
                    <a:pos x="3" y="44"/>
                  </a:cxn>
                  <a:cxn ang="0">
                    <a:pos x="6" y="63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11" y="84"/>
                  </a:cxn>
                  <a:cxn ang="0">
                    <a:pos x="12" y="85"/>
                  </a:cxn>
                  <a:cxn ang="0">
                    <a:pos x="14" y="85"/>
                  </a:cxn>
                  <a:cxn ang="0">
                    <a:pos x="16" y="85"/>
                  </a:cxn>
                  <a:cxn ang="0">
                    <a:pos x="17" y="84"/>
                  </a:cxn>
                  <a:cxn ang="0">
                    <a:pos x="18" y="83"/>
                  </a:cxn>
                  <a:cxn ang="0">
                    <a:pos x="19" y="82"/>
                  </a:cxn>
                  <a:cxn ang="0">
                    <a:pos x="19" y="80"/>
                  </a:cxn>
                  <a:cxn ang="0">
                    <a:pos x="19" y="80"/>
                  </a:cxn>
                  <a:cxn ang="0">
                    <a:pos x="16" y="61"/>
                  </a:cxn>
                  <a:cxn ang="0">
                    <a:pos x="13" y="43"/>
                  </a:cxn>
                  <a:cxn ang="0">
                    <a:pos x="11" y="24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9" h="85">
                    <a:moveTo>
                      <a:pt x="10" y="4"/>
                    </a:move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24"/>
                    </a:lnTo>
                    <a:lnTo>
                      <a:pt x="3" y="44"/>
                    </a:lnTo>
                    <a:lnTo>
                      <a:pt x="6" y="63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1" y="84"/>
                    </a:lnTo>
                    <a:lnTo>
                      <a:pt x="12" y="85"/>
                    </a:lnTo>
                    <a:lnTo>
                      <a:pt x="14" y="85"/>
                    </a:lnTo>
                    <a:lnTo>
                      <a:pt x="16" y="85"/>
                    </a:lnTo>
                    <a:lnTo>
                      <a:pt x="17" y="84"/>
                    </a:lnTo>
                    <a:lnTo>
                      <a:pt x="18" y="83"/>
                    </a:lnTo>
                    <a:lnTo>
                      <a:pt x="19" y="82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6" y="61"/>
                    </a:lnTo>
                    <a:lnTo>
                      <a:pt x="13" y="43"/>
                    </a:lnTo>
                    <a:lnTo>
                      <a:pt x="11" y="24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8" name="Freeform 198"/>
              <p:cNvSpPr/>
              <p:nvPr/>
            </p:nvSpPr>
            <p:spPr bwMode="auto">
              <a:xfrm>
                <a:off x="4416425" y="2370138"/>
                <a:ext cx="15875" cy="106363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4" y="24"/>
                  </a:cxn>
                  <a:cxn ang="0">
                    <a:pos x="13" y="34"/>
                  </a:cxn>
                  <a:cxn ang="0">
                    <a:pos x="13" y="45"/>
                  </a:cxn>
                  <a:cxn ang="0">
                    <a:pos x="13" y="98"/>
                  </a:cxn>
                  <a:cxn ang="0">
                    <a:pos x="13" y="98"/>
                  </a:cxn>
                  <a:cxn ang="0">
                    <a:pos x="13" y="124"/>
                  </a:cxn>
                  <a:cxn ang="0">
                    <a:pos x="12" y="136"/>
                  </a:cxn>
                  <a:cxn ang="0">
                    <a:pos x="10" y="149"/>
                  </a:cxn>
                  <a:cxn ang="0">
                    <a:pos x="10" y="149"/>
                  </a:cxn>
                  <a:cxn ang="0">
                    <a:pos x="4" y="171"/>
                  </a:cxn>
                  <a:cxn ang="0">
                    <a:pos x="2" y="183"/>
                  </a:cxn>
                  <a:cxn ang="0">
                    <a:pos x="0" y="194"/>
                  </a:cxn>
                  <a:cxn ang="0">
                    <a:pos x="0" y="194"/>
                  </a:cxn>
                  <a:cxn ang="0">
                    <a:pos x="1" y="196"/>
                  </a:cxn>
                  <a:cxn ang="0">
                    <a:pos x="2" y="197"/>
                  </a:cxn>
                  <a:cxn ang="0">
                    <a:pos x="3" y="198"/>
                  </a:cxn>
                  <a:cxn ang="0">
                    <a:pos x="5" y="199"/>
                  </a:cxn>
                  <a:cxn ang="0">
                    <a:pos x="6" y="198"/>
                  </a:cxn>
                  <a:cxn ang="0">
                    <a:pos x="8" y="197"/>
                  </a:cxn>
                  <a:cxn ang="0">
                    <a:pos x="9" y="196"/>
                  </a:cxn>
                  <a:cxn ang="0">
                    <a:pos x="10" y="194"/>
                  </a:cxn>
                  <a:cxn ang="0">
                    <a:pos x="10" y="194"/>
                  </a:cxn>
                  <a:cxn ang="0">
                    <a:pos x="11" y="182"/>
                  </a:cxn>
                  <a:cxn ang="0">
                    <a:pos x="14" y="169"/>
                  </a:cxn>
                  <a:cxn ang="0">
                    <a:pos x="20" y="144"/>
                  </a:cxn>
                  <a:cxn ang="0">
                    <a:pos x="20" y="144"/>
                  </a:cxn>
                  <a:cxn ang="0">
                    <a:pos x="22" y="135"/>
                  </a:cxn>
                  <a:cxn ang="0">
                    <a:pos x="22" y="125"/>
                  </a:cxn>
                  <a:cxn ang="0">
                    <a:pos x="22" y="105"/>
                  </a:cxn>
                  <a:cxn ang="0">
                    <a:pos x="22" y="105"/>
                  </a:cxn>
                  <a:cxn ang="0">
                    <a:pos x="22" y="80"/>
                  </a:cxn>
                  <a:cxn ang="0">
                    <a:pos x="22" y="55"/>
                  </a:cxn>
                  <a:cxn ang="0">
                    <a:pos x="23" y="31"/>
                  </a:cxn>
                  <a:cxn ang="0">
                    <a:pos x="25" y="18"/>
                  </a:cxn>
                  <a:cxn ang="0">
                    <a:pos x="29" y="6"/>
                  </a:cxn>
                  <a:cxn ang="0">
                    <a:pos x="29" y="6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29" h="199">
                    <a:moveTo>
                      <a:pt x="19" y="3"/>
                    </a:moveTo>
                    <a:lnTo>
                      <a:pt x="19" y="3"/>
                    </a:lnTo>
                    <a:lnTo>
                      <a:pt x="14" y="24"/>
                    </a:lnTo>
                    <a:lnTo>
                      <a:pt x="13" y="34"/>
                    </a:lnTo>
                    <a:lnTo>
                      <a:pt x="13" y="45"/>
                    </a:lnTo>
                    <a:lnTo>
                      <a:pt x="13" y="98"/>
                    </a:lnTo>
                    <a:lnTo>
                      <a:pt x="13" y="98"/>
                    </a:lnTo>
                    <a:lnTo>
                      <a:pt x="13" y="124"/>
                    </a:lnTo>
                    <a:lnTo>
                      <a:pt x="12" y="136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4" y="171"/>
                    </a:lnTo>
                    <a:lnTo>
                      <a:pt x="2" y="183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1" y="196"/>
                    </a:lnTo>
                    <a:lnTo>
                      <a:pt x="2" y="197"/>
                    </a:lnTo>
                    <a:lnTo>
                      <a:pt x="3" y="198"/>
                    </a:lnTo>
                    <a:lnTo>
                      <a:pt x="5" y="199"/>
                    </a:lnTo>
                    <a:lnTo>
                      <a:pt x="6" y="198"/>
                    </a:lnTo>
                    <a:lnTo>
                      <a:pt x="8" y="197"/>
                    </a:lnTo>
                    <a:lnTo>
                      <a:pt x="9" y="196"/>
                    </a:lnTo>
                    <a:lnTo>
                      <a:pt x="10" y="194"/>
                    </a:lnTo>
                    <a:lnTo>
                      <a:pt x="10" y="194"/>
                    </a:lnTo>
                    <a:lnTo>
                      <a:pt x="11" y="182"/>
                    </a:lnTo>
                    <a:lnTo>
                      <a:pt x="14" y="169"/>
                    </a:lnTo>
                    <a:lnTo>
                      <a:pt x="20" y="144"/>
                    </a:lnTo>
                    <a:lnTo>
                      <a:pt x="20" y="144"/>
                    </a:lnTo>
                    <a:lnTo>
                      <a:pt x="22" y="135"/>
                    </a:lnTo>
                    <a:lnTo>
                      <a:pt x="22" y="12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80"/>
                    </a:lnTo>
                    <a:lnTo>
                      <a:pt x="22" y="55"/>
                    </a:lnTo>
                    <a:lnTo>
                      <a:pt x="23" y="31"/>
                    </a:lnTo>
                    <a:lnTo>
                      <a:pt x="25" y="1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9" name="Freeform 199"/>
              <p:cNvSpPr/>
              <p:nvPr/>
            </p:nvSpPr>
            <p:spPr bwMode="auto">
              <a:xfrm>
                <a:off x="4464050" y="2424113"/>
                <a:ext cx="19050" cy="88900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18" y="42"/>
                  </a:cxn>
                  <a:cxn ang="0">
                    <a:pos x="11" y="83"/>
                  </a:cxn>
                  <a:cxn ang="0">
                    <a:pos x="6" y="123"/>
                  </a:cxn>
                  <a:cxn ang="0">
                    <a:pos x="0" y="162"/>
                  </a:cxn>
                  <a:cxn ang="0">
                    <a:pos x="0" y="162"/>
                  </a:cxn>
                  <a:cxn ang="0">
                    <a:pos x="0" y="164"/>
                  </a:cxn>
                  <a:cxn ang="0">
                    <a:pos x="2" y="166"/>
                  </a:cxn>
                  <a:cxn ang="0">
                    <a:pos x="3" y="167"/>
                  </a:cxn>
                  <a:cxn ang="0">
                    <a:pos x="5" y="167"/>
                  </a:cxn>
                  <a:cxn ang="0">
                    <a:pos x="8" y="166"/>
                  </a:cxn>
                  <a:cxn ang="0">
                    <a:pos x="10" y="164"/>
                  </a:cxn>
                  <a:cxn ang="0">
                    <a:pos x="10" y="162"/>
                  </a:cxn>
                  <a:cxn ang="0">
                    <a:pos x="10" y="162"/>
                  </a:cxn>
                  <a:cxn ang="0">
                    <a:pos x="15" y="123"/>
                  </a:cxn>
                  <a:cxn ang="0">
                    <a:pos x="20" y="84"/>
                  </a:cxn>
                  <a:cxn ang="0">
                    <a:pos x="26" y="45"/>
                  </a:cxn>
                  <a:cxn ang="0">
                    <a:pos x="36" y="6"/>
                  </a:cxn>
                  <a:cxn ang="0">
                    <a:pos x="36" y="6"/>
                  </a:cxn>
                  <a:cxn ang="0">
                    <a:pos x="36" y="4"/>
                  </a:cxn>
                  <a:cxn ang="0">
                    <a:pos x="35" y="2"/>
                  </a:cxn>
                  <a:cxn ang="0">
                    <a:pos x="34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6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6" h="167">
                    <a:moveTo>
                      <a:pt x="26" y="3"/>
                    </a:moveTo>
                    <a:lnTo>
                      <a:pt x="26" y="3"/>
                    </a:lnTo>
                    <a:lnTo>
                      <a:pt x="18" y="42"/>
                    </a:lnTo>
                    <a:lnTo>
                      <a:pt x="11" y="83"/>
                    </a:lnTo>
                    <a:lnTo>
                      <a:pt x="6" y="123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0" y="164"/>
                    </a:lnTo>
                    <a:lnTo>
                      <a:pt x="2" y="166"/>
                    </a:lnTo>
                    <a:lnTo>
                      <a:pt x="3" y="167"/>
                    </a:lnTo>
                    <a:lnTo>
                      <a:pt x="5" y="167"/>
                    </a:lnTo>
                    <a:lnTo>
                      <a:pt x="8" y="166"/>
                    </a:lnTo>
                    <a:lnTo>
                      <a:pt x="10" y="164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5" y="123"/>
                    </a:lnTo>
                    <a:lnTo>
                      <a:pt x="20" y="84"/>
                    </a:lnTo>
                    <a:lnTo>
                      <a:pt x="26" y="45"/>
                    </a:lnTo>
                    <a:lnTo>
                      <a:pt x="36" y="6"/>
                    </a:lnTo>
                    <a:lnTo>
                      <a:pt x="36" y="6"/>
                    </a:lnTo>
                    <a:lnTo>
                      <a:pt x="36" y="4"/>
                    </a:lnTo>
                    <a:lnTo>
                      <a:pt x="35" y="2"/>
                    </a:lnTo>
                    <a:lnTo>
                      <a:pt x="34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6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0" name="Freeform 200"/>
              <p:cNvSpPr/>
              <p:nvPr/>
            </p:nvSpPr>
            <p:spPr bwMode="auto">
              <a:xfrm>
                <a:off x="4521200" y="2484438"/>
                <a:ext cx="17463" cy="9525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26"/>
                  </a:cxn>
                  <a:cxn ang="0">
                    <a:pos x="23" y="46"/>
                  </a:cxn>
                  <a:cxn ang="0">
                    <a:pos x="20" y="67"/>
                  </a:cxn>
                  <a:cxn ang="0">
                    <a:pos x="14" y="88"/>
                  </a:cxn>
                  <a:cxn ang="0">
                    <a:pos x="14" y="88"/>
                  </a:cxn>
                  <a:cxn ang="0">
                    <a:pos x="11" y="98"/>
                  </a:cxn>
                  <a:cxn ang="0">
                    <a:pos x="9" y="109"/>
                  </a:cxn>
                  <a:cxn ang="0">
                    <a:pos x="6" y="131"/>
                  </a:cxn>
                  <a:cxn ang="0">
                    <a:pos x="3" y="153"/>
                  </a:cxn>
                  <a:cxn ang="0">
                    <a:pos x="0" y="174"/>
                  </a:cxn>
                  <a:cxn ang="0">
                    <a:pos x="0" y="174"/>
                  </a:cxn>
                  <a:cxn ang="0">
                    <a:pos x="0" y="176"/>
                  </a:cxn>
                  <a:cxn ang="0">
                    <a:pos x="1" y="177"/>
                  </a:cxn>
                  <a:cxn ang="0">
                    <a:pos x="4" y="179"/>
                  </a:cxn>
                  <a:cxn ang="0">
                    <a:pos x="6" y="179"/>
                  </a:cxn>
                  <a:cxn ang="0">
                    <a:pos x="7" y="179"/>
                  </a:cxn>
                  <a:cxn ang="0">
                    <a:pos x="8" y="178"/>
                  </a:cxn>
                  <a:cxn ang="0">
                    <a:pos x="9" y="176"/>
                  </a:cxn>
                  <a:cxn ang="0">
                    <a:pos x="9" y="176"/>
                  </a:cxn>
                  <a:cxn ang="0">
                    <a:pos x="12" y="155"/>
                  </a:cxn>
                  <a:cxn ang="0">
                    <a:pos x="15" y="133"/>
                  </a:cxn>
                  <a:cxn ang="0">
                    <a:pos x="18" y="111"/>
                  </a:cxn>
                  <a:cxn ang="0">
                    <a:pos x="24" y="91"/>
                  </a:cxn>
                  <a:cxn ang="0">
                    <a:pos x="24" y="91"/>
                  </a:cxn>
                  <a:cxn ang="0">
                    <a:pos x="28" y="69"/>
                  </a:cxn>
                  <a:cxn ang="0">
                    <a:pos x="32" y="48"/>
                  </a:cxn>
                  <a:cxn ang="0">
                    <a:pos x="34" y="27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5" h="179">
                    <a:moveTo>
                      <a:pt x="26" y="5"/>
                    </a:moveTo>
                    <a:lnTo>
                      <a:pt x="26" y="5"/>
                    </a:lnTo>
                    <a:lnTo>
                      <a:pt x="25" y="26"/>
                    </a:lnTo>
                    <a:lnTo>
                      <a:pt x="23" y="46"/>
                    </a:lnTo>
                    <a:lnTo>
                      <a:pt x="20" y="67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1" y="98"/>
                    </a:lnTo>
                    <a:lnTo>
                      <a:pt x="9" y="109"/>
                    </a:lnTo>
                    <a:lnTo>
                      <a:pt x="6" y="131"/>
                    </a:lnTo>
                    <a:lnTo>
                      <a:pt x="3" y="153"/>
                    </a:lnTo>
                    <a:lnTo>
                      <a:pt x="0" y="174"/>
                    </a:lnTo>
                    <a:lnTo>
                      <a:pt x="0" y="174"/>
                    </a:lnTo>
                    <a:lnTo>
                      <a:pt x="0" y="176"/>
                    </a:lnTo>
                    <a:lnTo>
                      <a:pt x="1" y="177"/>
                    </a:lnTo>
                    <a:lnTo>
                      <a:pt x="4" y="179"/>
                    </a:lnTo>
                    <a:lnTo>
                      <a:pt x="6" y="179"/>
                    </a:lnTo>
                    <a:lnTo>
                      <a:pt x="7" y="179"/>
                    </a:lnTo>
                    <a:lnTo>
                      <a:pt x="8" y="178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12" y="155"/>
                    </a:lnTo>
                    <a:lnTo>
                      <a:pt x="15" y="133"/>
                    </a:lnTo>
                    <a:lnTo>
                      <a:pt x="18" y="111"/>
                    </a:lnTo>
                    <a:lnTo>
                      <a:pt x="24" y="91"/>
                    </a:lnTo>
                    <a:lnTo>
                      <a:pt x="24" y="91"/>
                    </a:lnTo>
                    <a:lnTo>
                      <a:pt x="28" y="69"/>
                    </a:lnTo>
                    <a:lnTo>
                      <a:pt x="32" y="48"/>
                    </a:lnTo>
                    <a:lnTo>
                      <a:pt x="34" y="27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1" name="Freeform 201"/>
              <p:cNvSpPr/>
              <p:nvPr/>
            </p:nvSpPr>
            <p:spPr bwMode="auto">
              <a:xfrm>
                <a:off x="4570413" y="2508250"/>
                <a:ext cx="12700" cy="41275"/>
              </a:xfrm>
              <a:custGeom>
                <a:avLst/>
                <a:gdLst/>
                <a:ahLst/>
                <a:cxnLst>
                  <a:cxn ang="0">
                    <a:pos x="12" y="3"/>
                  </a:cxn>
                  <a:cxn ang="0">
                    <a:pos x="12" y="3"/>
                  </a:cxn>
                  <a:cxn ang="0">
                    <a:pos x="8" y="21"/>
                  </a:cxn>
                  <a:cxn ang="0">
                    <a:pos x="6" y="38"/>
                  </a:cxn>
                  <a:cxn ang="0">
                    <a:pos x="3" y="56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5" y="79"/>
                  </a:cxn>
                  <a:cxn ang="0">
                    <a:pos x="7" y="79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2" y="58"/>
                  </a:cxn>
                  <a:cxn ang="0">
                    <a:pos x="14" y="40"/>
                  </a:cxn>
                  <a:cxn ang="0">
                    <a:pos x="17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19" y="0"/>
                  </a:cxn>
                  <a:cxn ang="0">
                    <a:pos x="16" y="0"/>
                  </a:cxn>
                  <a:cxn ang="0">
                    <a:pos x="15" y="0"/>
                  </a:cxn>
                  <a:cxn ang="0">
                    <a:pos x="13" y="1"/>
                  </a:cxn>
                  <a:cxn ang="0">
                    <a:pos x="12" y="3"/>
                  </a:cxn>
                  <a:cxn ang="0">
                    <a:pos x="12" y="3"/>
                  </a:cxn>
                </a:cxnLst>
                <a:rect l="0" t="0" r="r" b="b"/>
                <a:pathLst>
                  <a:path w="22" h="79">
                    <a:moveTo>
                      <a:pt x="12" y="3"/>
                    </a:moveTo>
                    <a:lnTo>
                      <a:pt x="12" y="3"/>
                    </a:lnTo>
                    <a:lnTo>
                      <a:pt x="8" y="21"/>
                    </a:lnTo>
                    <a:lnTo>
                      <a:pt x="6" y="38"/>
                    </a:lnTo>
                    <a:lnTo>
                      <a:pt x="3" y="56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5" y="79"/>
                    </a:lnTo>
                    <a:lnTo>
                      <a:pt x="7" y="79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2" y="58"/>
                    </a:lnTo>
                    <a:lnTo>
                      <a:pt x="14" y="40"/>
                    </a:lnTo>
                    <a:lnTo>
                      <a:pt x="17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6" y="0"/>
                    </a:lnTo>
                    <a:lnTo>
                      <a:pt x="15" y="0"/>
                    </a:lnTo>
                    <a:lnTo>
                      <a:pt x="13" y="1"/>
                    </a:lnTo>
                    <a:lnTo>
                      <a:pt x="12" y="3"/>
                    </a:lnTo>
                    <a:lnTo>
                      <a:pt x="12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2" name="Freeform 202"/>
              <p:cNvSpPr/>
              <p:nvPr/>
            </p:nvSpPr>
            <p:spPr bwMode="auto">
              <a:xfrm>
                <a:off x="4603750" y="2557463"/>
                <a:ext cx="15875" cy="46038"/>
              </a:xfrm>
              <a:custGeom>
                <a:avLst/>
                <a:gdLst/>
                <a:ahLst/>
                <a:cxnLst>
                  <a:cxn ang="0">
                    <a:pos x="20" y="3"/>
                  </a:cxn>
                  <a:cxn ang="0">
                    <a:pos x="20" y="3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1" y="83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5" y="85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28" y="5"/>
                  </a:cxn>
                  <a:cxn ang="0">
                    <a:pos x="28" y="5"/>
                  </a:cxn>
                  <a:cxn ang="0">
                    <a:pos x="29" y="3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2" y="0"/>
                  </a:cxn>
                  <a:cxn ang="0">
                    <a:pos x="20" y="1"/>
                  </a:cxn>
                  <a:cxn ang="0">
                    <a:pos x="20" y="3"/>
                  </a:cxn>
                  <a:cxn ang="0">
                    <a:pos x="20" y="3"/>
                  </a:cxn>
                </a:cxnLst>
                <a:rect l="0" t="0" r="r" b="b"/>
                <a:pathLst>
                  <a:path w="29" h="85">
                    <a:moveTo>
                      <a:pt x="20" y="3"/>
                    </a:moveTo>
                    <a:lnTo>
                      <a:pt x="20" y="3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1" y="83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5" y="85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9" y="3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0" y="1"/>
                    </a:lnTo>
                    <a:lnTo>
                      <a:pt x="20" y="3"/>
                    </a:lnTo>
                    <a:lnTo>
                      <a:pt x="2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3" name="Freeform 203"/>
              <p:cNvSpPr/>
              <p:nvPr/>
            </p:nvSpPr>
            <p:spPr bwMode="auto">
              <a:xfrm>
                <a:off x="4687888" y="2668588"/>
                <a:ext cx="15875" cy="61913"/>
              </a:xfrm>
              <a:custGeom>
                <a:avLst/>
                <a:gdLst/>
                <a:ahLst/>
                <a:cxnLst>
                  <a:cxn ang="0">
                    <a:pos x="19" y="4"/>
                  </a:cxn>
                  <a:cxn ang="0">
                    <a:pos x="19" y="4"/>
                  </a:cxn>
                  <a:cxn ang="0">
                    <a:pos x="19" y="12"/>
                  </a:cxn>
                  <a:cxn ang="0">
                    <a:pos x="17" y="19"/>
                  </a:cxn>
                  <a:cxn ang="0">
                    <a:pos x="12" y="35"/>
                  </a:cxn>
                  <a:cxn ang="0">
                    <a:pos x="8" y="50"/>
                  </a:cxn>
                  <a:cxn ang="0">
                    <a:pos x="7" y="58"/>
                  </a:cxn>
                  <a:cxn ang="0">
                    <a:pos x="6" y="65"/>
                  </a:cxn>
                  <a:cxn ang="0">
                    <a:pos x="6" y="65"/>
                  </a:cxn>
                  <a:cxn ang="0">
                    <a:pos x="6" y="76"/>
                  </a:cxn>
                  <a:cxn ang="0">
                    <a:pos x="5" y="89"/>
                  </a:cxn>
                  <a:cxn ang="0">
                    <a:pos x="4" y="99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3"/>
                  </a:cxn>
                  <a:cxn ang="0">
                    <a:pos x="1" y="116"/>
                  </a:cxn>
                  <a:cxn ang="0">
                    <a:pos x="3" y="116"/>
                  </a:cxn>
                  <a:cxn ang="0">
                    <a:pos x="6" y="116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9" y="112"/>
                  </a:cxn>
                  <a:cxn ang="0">
                    <a:pos x="12" y="102"/>
                  </a:cxn>
                  <a:cxn ang="0">
                    <a:pos x="14" y="92"/>
                  </a:cxn>
                  <a:cxn ang="0">
                    <a:pos x="15" y="80"/>
                  </a:cxn>
                  <a:cxn ang="0">
                    <a:pos x="15" y="70"/>
                  </a:cxn>
                  <a:cxn ang="0">
                    <a:pos x="15" y="70"/>
                  </a:cxn>
                  <a:cxn ang="0">
                    <a:pos x="17" y="62"/>
                  </a:cxn>
                  <a:cxn ang="0">
                    <a:pos x="18" y="54"/>
                  </a:cxn>
                  <a:cxn ang="0">
                    <a:pos x="22" y="37"/>
                  </a:cxn>
                  <a:cxn ang="0">
                    <a:pos x="26" y="20"/>
                  </a:cxn>
                  <a:cxn ang="0">
                    <a:pos x="28" y="12"/>
                  </a:cxn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19" y="4"/>
                  </a:cxn>
                  <a:cxn ang="0">
                    <a:pos x="19" y="4"/>
                  </a:cxn>
                </a:cxnLst>
                <a:rect l="0" t="0" r="r" b="b"/>
                <a:pathLst>
                  <a:path w="29" h="116">
                    <a:moveTo>
                      <a:pt x="19" y="4"/>
                    </a:moveTo>
                    <a:lnTo>
                      <a:pt x="19" y="4"/>
                    </a:lnTo>
                    <a:lnTo>
                      <a:pt x="19" y="12"/>
                    </a:lnTo>
                    <a:lnTo>
                      <a:pt x="17" y="19"/>
                    </a:lnTo>
                    <a:lnTo>
                      <a:pt x="12" y="35"/>
                    </a:lnTo>
                    <a:lnTo>
                      <a:pt x="8" y="50"/>
                    </a:lnTo>
                    <a:lnTo>
                      <a:pt x="7" y="58"/>
                    </a:lnTo>
                    <a:lnTo>
                      <a:pt x="6" y="65"/>
                    </a:lnTo>
                    <a:lnTo>
                      <a:pt x="6" y="65"/>
                    </a:lnTo>
                    <a:lnTo>
                      <a:pt x="6" y="76"/>
                    </a:lnTo>
                    <a:lnTo>
                      <a:pt x="5" y="89"/>
                    </a:lnTo>
                    <a:lnTo>
                      <a:pt x="4" y="99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3"/>
                    </a:lnTo>
                    <a:lnTo>
                      <a:pt x="1" y="116"/>
                    </a:lnTo>
                    <a:lnTo>
                      <a:pt x="3" y="116"/>
                    </a:lnTo>
                    <a:lnTo>
                      <a:pt x="6" y="116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9" y="112"/>
                    </a:lnTo>
                    <a:lnTo>
                      <a:pt x="12" y="102"/>
                    </a:lnTo>
                    <a:lnTo>
                      <a:pt x="14" y="92"/>
                    </a:lnTo>
                    <a:lnTo>
                      <a:pt x="15" y="80"/>
                    </a:lnTo>
                    <a:lnTo>
                      <a:pt x="15" y="70"/>
                    </a:lnTo>
                    <a:lnTo>
                      <a:pt x="15" y="70"/>
                    </a:lnTo>
                    <a:lnTo>
                      <a:pt x="17" y="62"/>
                    </a:lnTo>
                    <a:lnTo>
                      <a:pt x="18" y="54"/>
                    </a:lnTo>
                    <a:lnTo>
                      <a:pt x="22" y="37"/>
                    </a:lnTo>
                    <a:lnTo>
                      <a:pt x="26" y="20"/>
                    </a:lnTo>
                    <a:lnTo>
                      <a:pt x="28" y="12"/>
                    </a:lnTo>
                    <a:lnTo>
                      <a:pt x="29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19" y="4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4" name="Freeform 204"/>
              <p:cNvSpPr/>
              <p:nvPr/>
            </p:nvSpPr>
            <p:spPr bwMode="auto">
              <a:xfrm>
                <a:off x="4714875" y="2657475"/>
                <a:ext cx="11113" cy="6191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32"/>
                  </a:cxn>
                  <a:cxn ang="0">
                    <a:pos x="6" y="59"/>
                  </a:cxn>
                  <a:cxn ang="0">
                    <a:pos x="2" y="86"/>
                  </a:cxn>
                  <a:cxn ang="0">
                    <a:pos x="0" y="113"/>
                  </a:cxn>
                  <a:cxn ang="0">
                    <a:pos x="0" y="113"/>
                  </a:cxn>
                  <a:cxn ang="0">
                    <a:pos x="0" y="115"/>
                  </a:cxn>
                  <a:cxn ang="0">
                    <a:pos x="1" y="116"/>
                  </a:cxn>
                  <a:cxn ang="0">
                    <a:pos x="3" y="117"/>
                  </a:cxn>
                  <a:cxn ang="0">
                    <a:pos x="4" y="117"/>
                  </a:cxn>
                  <a:cxn ang="0">
                    <a:pos x="6" y="117"/>
                  </a:cxn>
                  <a:cxn ang="0">
                    <a:pos x="8" y="116"/>
                  </a:cxn>
                  <a:cxn ang="0">
                    <a:pos x="9" y="115"/>
                  </a:cxn>
                  <a:cxn ang="0">
                    <a:pos x="9" y="113"/>
                  </a:cxn>
                  <a:cxn ang="0">
                    <a:pos x="9" y="113"/>
                  </a:cxn>
                  <a:cxn ang="0">
                    <a:pos x="11" y="86"/>
                  </a:cxn>
                  <a:cxn ang="0">
                    <a:pos x="15" y="59"/>
                  </a:cxn>
                  <a:cxn ang="0">
                    <a:pos x="19" y="32"/>
                  </a:cxn>
                  <a:cxn ang="0">
                    <a:pos x="21" y="5"/>
                  </a:cxn>
                  <a:cxn ang="0">
                    <a:pos x="21" y="5"/>
                  </a:cxn>
                  <a:cxn ang="0">
                    <a:pos x="21" y="3"/>
                  </a:cxn>
                  <a:cxn ang="0">
                    <a:pos x="20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3" y="3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1" h="117">
                    <a:moveTo>
                      <a:pt x="12" y="5"/>
                    </a:moveTo>
                    <a:lnTo>
                      <a:pt x="12" y="5"/>
                    </a:lnTo>
                    <a:lnTo>
                      <a:pt x="10" y="32"/>
                    </a:lnTo>
                    <a:lnTo>
                      <a:pt x="6" y="59"/>
                    </a:lnTo>
                    <a:lnTo>
                      <a:pt x="2" y="86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15"/>
                    </a:lnTo>
                    <a:lnTo>
                      <a:pt x="1" y="116"/>
                    </a:lnTo>
                    <a:lnTo>
                      <a:pt x="3" y="117"/>
                    </a:lnTo>
                    <a:lnTo>
                      <a:pt x="4" y="117"/>
                    </a:lnTo>
                    <a:lnTo>
                      <a:pt x="6" y="117"/>
                    </a:lnTo>
                    <a:lnTo>
                      <a:pt x="8" y="116"/>
                    </a:lnTo>
                    <a:lnTo>
                      <a:pt x="9" y="115"/>
                    </a:lnTo>
                    <a:lnTo>
                      <a:pt x="9" y="113"/>
                    </a:lnTo>
                    <a:lnTo>
                      <a:pt x="9" y="113"/>
                    </a:lnTo>
                    <a:lnTo>
                      <a:pt x="11" y="86"/>
                    </a:lnTo>
                    <a:lnTo>
                      <a:pt x="15" y="59"/>
                    </a:lnTo>
                    <a:lnTo>
                      <a:pt x="19" y="32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3"/>
                    </a:lnTo>
                    <a:lnTo>
                      <a:pt x="20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3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5" name="Freeform 206"/>
              <p:cNvSpPr>
                <a:spLocks noEditPoints="1"/>
              </p:cNvSpPr>
              <p:nvPr/>
            </p:nvSpPr>
            <p:spPr bwMode="auto">
              <a:xfrm>
                <a:off x="4249738" y="2249488"/>
                <a:ext cx="555625" cy="574675"/>
              </a:xfrm>
              <a:custGeom>
                <a:avLst/>
                <a:gdLst/>
                <a:ahLst/>
                <a:cxnLst>
                  <a:cxn ang="0">
                    <a:pos x="817" y="1056"/>
                  </a:cxn>
                  <a:cxn ang="0">
                    <a:pos x="716" y="1035"/>
                  </a:cxn>
                  <a:cxn ang="0">
                    <a:pos x="659" y="1016"/>
                  </a:cxn>
                  <a:cxn ang="0">
                    <a:pos x="645" y="1010"/>
                  </a:cxn>
                  <a:cxn ang="0">
                    <a:pos x="623" y="986"/>
                  </a:cxn>
                  <a:cxn ang="0">
                    <a:pos x="608" y="970"/>
                  </a:cxn>
                  <a:cxn ang="0">
                    <a:pos x="577" y="929"/>
                  </a:cxn>
                  <a:cxn ang="0">
                    <a:pos x="513" y="864"/>
                  </a:cxn>
                  <a:cxn ang="0">
                    <a:pos x="403" y="767"/>
                  </a:cxn>
                  <a:cxn ang="0">
                    <a:pos x="307" y="683"/>
                  </a:cxn>
                  <a:cxn ang="0">
                    <a:pos x="222" y="574"/>
                  </a:cxn>
                  <a:cxn ang="0">
                    <a:pos x="139" y="472"/>
                  </a:cxn>
                  <a:cxn ang="0">
                    <a:pos x="97" y="439"/>
                  </a:cxn>
                  <a:cxn ang="0">
                    <a:pos x="31" y="360"/>
                  </a:cxn>
                  <a:cxn ang="0">
                    <a:pos x="27" y="300"/>
                  </a:cxn>
                  <a:cxn ang="0">
                    <a:pos x="84" y="371"/>
                  </a:cxn>
                  <a:cxn ang="0">
                    <a:pos x="141" y="426"/>
                  </a:cxn>
                  <a:cxn ang="0">
                    <a:pos x="208" y="491"/>
                  </a:cxn>
                  <a:cxn ang="0">
                    <a:pos x="305" y="624"/>
                  </a:cxn>
                  <a:cxn ang="0">
                    <a:pos x="398" y="714"/>
                  </a:cxn>
                  <a:cxn ang="0">
                    <a:pos x="481" y="790"/>
                  </a:cxn>
                  <a:cxn ang="0">
                    <a:pos x="571" y="872"/>
                  </a:cxn>
                  <a:cxn ang="0">
                    <a:pos x="646" y="943"/>
                  </a:cxn>
                  <a:cxn ang="0">
                    <a:pos x="724" y="871"/>
                  </a:cxn>
                  <a:cxn ang="0">
                    <a:pos x="843" y="787"/>
                  </a:cxn>
                  <a:cxn ang="0">
                    <a:pos x="981" y="693"/>
                  </a:cxn>
                  <a:cxn ang="0">
                    <a:pos x="917" y="620"/>
                  </a:cxn>
                  <a:cxn ang="0">
                    <a:pos x="751" y="446"/>
                  </a:cxn>
                  <a:cxn ang="0">
                    <a:pos x="583" y="291"/>
                  </a:cxn>
                  <a:cxn ang="0">
                    <a:pos x="501" y="195"/>
                  </a:cxn>
                  <a:cxn ang="0">
                    <a:pos x="431" y="116"/>
                  </a:cxn>
                  <a:cxn ang="0">
                    <a:pos x="378" y="54"/>
                  </a:cxn>
                  <a:cxn ang="0">
                    <a:pos x="377" y="0"/>
                  </a:cxn>
                  <a:cxn ang="0">
                    <a:pos x="496" y="134"/>
                  </a:cxn>
                  <a:cxn ang="0">
                    <a:pos x="631" y="290"/>
                  </a:cxn>
                  <a:cxn ang="0">
                    <a:pos x="729" y="380"/>
                  </a:cxn>
                  <a:cxn ang="0">
                    <a:pos x="900" y="546"/>
                  </a:cxn>
                  <a:cxn ang="0">
                    <a:pos x="980" y="641"/>
                  </a:cxn>
                  <a:cxn ang="0">
                    <a:pos x="1020" y="678"/>
                  </a:cxn>
                  <a:cxn ang="0">
                    <a:pos x="1032" y="689"/>
                  </a:cxn>
                  <a:cxn ang="0">
                    <a:pos x="1037" y="700"/>
                  </a:cxn>
                  <a:cxn ang="0">
                    <a:pos x="1051" y="800"/>
                  </a:cxn>
                  <a:cxn ang="0">
                    <a:pos x="1037" y="911"/>
                  </a:cxn>
                  <a:cxn ang="0">
                    <a:pos x="1029" y="991"/>
                  </a:cxn>
                  <a:cxn ang="0">
                    <a:pos x="1023" y="1039"/>
                  </a:cxn>
                  <a:cxn ang="0">
                    <a:pos x="1016" y="1079"/>
                  </a:cxn>
                  <a:cxn ang="0">
                    <a:pos x="1002" y="1088"/>
                  </a:cxn>
                  <a:cxn ang="0">
                    <a:pos x="996" y="1087"/>
                  </a:cxn>
                  <a:cxn ang="0">
                    <a:pos x="954" y="761"/>
                  </a:cxn>
                  <a:cxn ang="0">
                    <a:pos x="842" y="830"/>
                  </a:cxn>
                  <a:cxn ang="0">
                    <a:pos x="729" y="917"/>
                  </a:cxn>
                  <a:cxn ang="0">
                    <a:pos x="672" y="967"/>
                  </a:cxn>
                  <a:cxn ang="0">
                    <a:pos x="699" y="991"/>
                  </a:cxn>
                  <a:cxn ang="0">
                    <a:pos x="772" y="1010"/>
                  </a:cxn>
                  <a:cxn ang="0">
                    <a:pos x="941" y="1046"/>
                  </a:cxn>
                  <a:cxn ang="0">
                    <a:pos x="989" y="1039"/>
                  </a:cxn>
                  <a:cxn ang="0">
                    <a:pos x="990" y="1018"/>
                  </a:cxn>
                  <a:cxn ang="0">
                    <a:pos x="995" y="957"/>
                  </a:cxn>
                  <a:cxn ang="0">
                    <a:pos x="1010" y="856"/>
                  </a:cxn>
                  <a:cxn ang="0">
                    <a:pos x="1010" y="734"/>
                  </a:cxn>
                </a:cxnLst>
                <a:rect l="0" t="0" r="r" b="b"/>
                <a:pathLst>
                  <a:path w="1051" h="1088">
                    <a:moveTo>
                      <a:pt x="991" y="1088"/>
                    </a:moveTo>
                    <a:lnTo>
                      <a:pt x="991" y="1088"/>
                    </a:lnTo>
                    <a:lnTo>
                      <a:pt x="952" y="1084"/>
                    </a:lnTo>
                    <a:lnTo>
                      <a:pt x="911" y="1078"/>
                    </a:lnTo>
                    <a:lnTo>
                      <a:pt x="866" y="1069"/>
                    </a:lnTo>
                    <a:lnTo>
                      <a:pt x="817" y="1056"/>
                    </a:lnTo>
                    <a:lnTo>
                      <a:pt x="817" y="1056"/>
                    </a:lnTo>
                    <a:lnTo>
                      <a:pt x="773" y="1046"/>
                    </a:lnTo>
                    <a:lnTo>
                      <a:pt x="751" y="1041"/>
                    </a:lnTo>
                    <a:lnTo>
                      <a:pt x="728" y="1037"/>
                    </a:lnTo>
                    <a:lnTo>
                      <a:pt x="728" y="1037"/>
                    </a:lnTo>
                    <a:lnTo>
                      <a:pt x="716" y="1035"/>
                    </a:lnTo>
                    <a:lnTo>
                      <a:pt x="706" y="1031"/>
                    </a:lnTo>
                    <a:lnTo>
                      <a:pt x="686" y="1025"/>
                    </a:lnTo>
                    <a:lnTo>
                      <a:pt x="686" y="1025"/>
                    </a:lnTo>
                    <a:lnTo>
                      <a:pt x="673" y="1020"/>
                    </a:lnTo>
                    <a:lnTo>
                      <a:pt x="659" y="1016"/>
                    </a:lnTo>
                    <a:lnTo>
                      <a:pt x="659" y="1016"/>
                    </a:lnTo>
                    <a:lnTo>
                      <a:pt x="654" y="1015"/>
                    </a:lnTo>
                    <a:lnTo>
                      <a:pt x="651" y="1013"/>
                    </a:lnTo>
                    <a:lnTo>
                      <a:pt x="650" y="1012"/>
                    </a:lnTo>
                    <a:lnTo>
                      <a:pt x="649" y="1011"/>
                    </a:lnTo>
                    <a:lnTo>
                      <a:pt x="649" y="1011"/>
                    </a:lnTo>
                    <a:lnTo>
                      <a:pt x="645" y="1010"/>
                    </a:lnTo>
                    <a:lnTo>
                      <a:pt x="645" y="1010"/>
                    </a:lnTo>
                    <a:lnTo>
                      <a:pt x="640" y="1006"/>
                    </a:lnTo>
                    <a:lnTo>
                      <a:pt x="635" y="1001"/>
                    </a:lnTo>
                    <a:lnTo>
                      <a:pt x="628" y="991"/>
                    </a:lnTo>
                    <a:lnTo>
                      <a:pt x="623" y="986"/>
                    </a:lnTo>
                    <a:lnTo>
                      <a:pt x="623" y="986"/>
                    </a:lnTo>
                    <a:lnTo>
                      <a:pt x="620" y="983"/>
                    </a:lnTo>
                    <a:lnTo>
                      <a:pt x="619" y="982"/>
                    </a:lnTo>
                    <a:lnTo>
                      <a:pt x="619" y="982"/>
                    </a:lnTo>
                    <a:lnTo>
                      <a:pt x="614" y="979"/>
                    </a:lnTo>
                    <a:lnTo>
                      <a:pt x="611" y="976"/>
                    </a:lnTo>
                    <a:lnTo>
                      <a:pt x="608" y="970"/>
                    </a:lnTo>
                    <a:lnTo>
                      <a:pt x="608" y="965"/>
                    </a:lnTo>
                    <a:lnTo>
                      <a:pt x="608" y="963"/>
                    </a:lnTo>
                    <a:lnTo>
                      <a:pt x="606" y="961"/>
                    </a:lnTo>
                    <a:lnTo>
                      <a:pt x="606" y="961"/>
                    </a:lnTo>
                    <a:lnTo>
                      <a:pt x="591" y="946"/>
                    </a:lnTo>
                    <a:lnTo>
                      <a:pt x="577" y="929"/>
                    </a:lnTo>
                    <a:lnTo>
                      <a:pt x="577" y="929"/>
                    </a:lnTo>
                    <a:lnTo>
                      <a:pt x="561" y="912"/>
                    </a:lnTo>
                    <a:lnTo>
                      <a:pt x="546" y="895"/>
                    </a:lnTo>
                    <a:lnTo>
                      <a:pt x="529" y="879"/>
                    </a:lnTo>
                    <a:lnTo>
                      <a:pt x="513" y="864"/>
                    </a:lnTo>
                    <a:lnTo>
                      <a:pt x="513" y="864"/>
                    </a:lnTo>
                    <a:lnTo>
                      <a:pt x="490" y="846"/>
                    </a:lnTo>
                    <a:lnTo>
                      <a:pt x="469" y="827"/>
                    </a:lnTo>
                    <a:lnTo>
                      <a:pt x="428" y="789"/>
                    </a:lnTo>
                    <a:lnTo>
                      <a:pt x="428" y="789"/>
                    </a:lnTo>
                    <a:lnTo>
                      <a:pt x="416" y="777"/>
                    </a:lnTo>
                    <a:lnTo>
                      <a:pt x="403" y="767"/>
                    </a:lnTo>
                    <a:lnTo>
                      <a:pt x="378" y="745"/>
                    </a:lnTo>
                    <a:lnTo>
                      <a:pt x="378" y="745"/>
                    </a:lnTo>
                    <a:lnTo>
                      <a:pt x="356" y="729"/>
                    </a:lnTo>
                    <a:lnTo>
                      <a:pt x="336" y="711"/>
                    </a:lnTo>
                    <a:lnTo>
                      <a:pt x="317" y="693"/>
                    </a:lnTo>
                    <a:lnTo>
                      <a:pt x="307" y="683"/>
                    </a:lnTo>
                    <a:lnTo>
                      <a:pt x="299" y="673"/>
                    </a:lnTo>
                    <a:lnTo>
                      <a:pt x="299" y="673"/>
                    </a:lnTo>
                    <a:lnTo>
                      <a:pt x="271" y="638"/>
                    </a:lnTo>
                    <a:lnTo>
                      <a:pt x="271" y="638"/>
                    </a:lnTo>
                    <a:lnTo>
                      <a:pt x="238" y="596"/>
                    </a:lnTo>
                    <a:lnTo>
                      <a:pt x="222" y="574"/>
                    </a:lnTo>
                    <a:lnTo>
                      <a:pt x="207" y="552"/>
                    </a:lnTo>
                    <a:lnTo>
                      <a:pt x="207" y="552"/>
                    </a:lnTo>
                    <a:lnTo>
                      <a:pt x="194" y="534"/>
                    </a:lnTo>
                    <a:lnTo>
                      <a:pt x="178" y="514"/>
                    </a:lnTo>
                    <a:lnTo>
                      <a:pt x="160" y="493"/>
                    </a:lnTo>
                    <a:lnTo>
                      <a:pt x="139" y="472"/>
                    </a:lnTo>
                    <a:lnTo>
                      <a:pt x="139" y="472"/>
                    </a:lnTo>
                    <a:lnTo>
                      <a:pt x="128" y="461"/>
                    </a:lnTo>
                    <a:lnTo>
                      <a:pt x="115" y="453"/>
                    </a:lnTo>
                    <a:lnTo>
                      <a:pt x="115" y="453"/>
                    </a:lnTo>
                    <a:lnTo>
                      <a:pt x="103" y="444"/>
                    </a:lnTo>
                    <a:lnTo>
                      <a:pt x="97" y="439"/>
                    </a:lnTo>
                    <a:lnTo>
                      <a:pt x="92" y="433"/>
                    </a:lnTo>
                    <a:lnTo>
                      <a:pt x="92" y="433"/>
                    </a:lnTo>
                    <a:lnTo>
                      <a:pt x="74" y="414"/>
                    </a:lnTo>
                    <a:lnTo>
                      <a:pt x="57" y="393"/>
                    </a:lnTo>
                    <a:lnTo>
                      <a:pt x="57" y="393"/>
                    </a:lnTo>
                    <a:lnTo>
                      <a:pt x="31" y="360"/>
                    </a:lnTo>
                    <a:lnTo>
                      <a:pt x="16" y="345"/>
                    </a:lnTo>
                    <a:lnTo>
                      <a:pt x="2" y="329"/>
                    </a:lnTo>
                    <a:lnTo>
                      <a:pt x="2" y="329"/>
                    </a:lnTo>
                    <a:lnTo>
                      <a:pt x="0" y="327"/>
                    </a:lnTo>
                    <a:lnTo>
                      <a:pt x="0" y="327"/>
                    </a:lnTo>
                    <a:lnTo>
                      <a:pt x="27" y="300"/>
                    </a:lnTo>
                    <a:lnTo>
                      <a:pt x="27" y="300"/>
                    </a:lnTo>
                    <a:lnTo>
                      <a:pt x="45" y="322"/>
                    </a:lnTo>
                    <a:lnTo>
                      <a:pt x="45" y="322"/>
                    </a:lnTo>
                    <a:lnTo>
                      <a:pt x="68" y="351"/>
                    </a:lnTo>
                    <a:lnTo>
                      <a:pt x="68" y="351"/>
                    </a:lnTo>
                    <a:lnTo>
                      <a:pt x="84" y="371"/>
                    </a:lnTo>
                    <a:lnTo>
                      <a:pt x="102" y="392"/>
                    </a:lnTo>
                    <a:lnTo>
                      <a:pt x="111" y="401"/>
                    </a:lnTo>
                    <a:lnTo>
                      <a:pt x="120" y="411"/>
                    </a:lnTo>
                    <a:lnTo>
                      <a:pt x="131" y="419"/>
                    </a:lnTo>
                    <a:lnTo>
                      <a:pt x="141" y="426"/>
                    </a:lnTo>
                    <a:lnTo>
                      <a:pt x="141" y="426"/>
                    </a:lnTo>
                    <a:lnTo>
                      <a:pt x="151" y="434"/>
                    </a:lnTo>
                    <a:lnTo>
                      <a:pt x="163" y="444"/>
                    </a:lnTo>
                    <a:lnTo>
                      <a:pt x="174" y="454"/>
                    </a:lnTo>
                    <a:lnTo>
                      <a:pt x="186" y="465"/>
                    </a:lnTo>
                    <a:lnTo>
                      <a:pt x="197" y="478"/>
                    </a:lnTo>
                    <a:lnTo>
                      <a:pt x="208" y="491"/>
                    </a:lnTo>
                    <a:lnTo>
                      <a:pt x="219" y="506"/>
                    </a:lnTo>
                    <a:lnTo>
                      <a:pt x="229" y="521"/>
                    </a:lnTo>
                    <a:lnTo>
                      <a:pt x="229" y="521"/>
                    </a:lnTo>
                    <a:lnTo>
                      <a:pt x="261" y="567"/>
                    </a:lnTo>
                    <a:lnTo>
                      <a:pt x="291" y="607"/>
                    </a:lnTo>
                    <a:lnTo>
                      <a:pt x="305" y="624"/>
                    </a:lnTo>
                    <a:lnTo>
                      <a:pt x="319" y="640"/>
                    </a:lnTo>
                    <a:lnTo>
                      <a:pt x="332" y="654"/>
                    </a:lnTo>
                    <a:lnTo>
                      <a:pt x="346" y="668"/>
                    </a:lnTo>
                    <a:lnTo>
                      <a:pt x="346" y="668"/>
                    </a:lnTo>
                    <a:lnTo>
                      <a:pt x="371" y="692"/>
                    </a:lnTo>
                    <a:lnTo>
                      <a:pt x="398" y="714"/>
                    </a:lnTo>
                    <a:lnTo>
                      <a:pt x="398" y="714"/>
                    </a:lnTo>
                    <a:lnTo>
                      <a:pt x="429" y="741"/>
                    </a:lnTo>
                    <a:lnTo>
                      <a:pt x="445" y="755"/>
                    </a:lnTo>
                    <a:lnTo>
                      <a:pt x="459" y="769"/>
                    </a:lnTo>
                    <a:lnTo>
                      <a:pt x="459" y="769"/>
                    </a:lnTo>
                    <a:lnTo>
                      <a:pt x="481" y="790"/>
                    </a:lnTo>
                    <a:lnTo>
                      <a:pt x="504" y="809"/>
                    </a:lnTo>
                    <a:lnTo>
                      <a:pt x="504" y="809"/>
                    </a:lnTo>
                    <a:lnTo>
                      <a:pt x="526" y="828"/>
                    </a:lnTo>
                    <a:lnTo>
                      <a:pt x="548" y="849"/>
                    </a:lnTo>
                    <a:lnTo>
                      <a:pt x="548" y="849"/>
                    </a:lnTo>
                    <a:lnTo>
                      <a:pt x="571" y="872"/>
                    </a:lnTo>
                    <a:lnTo>
                      <a:pt x="594" y="896"/>
                    </a:lnTo>
                    <a:lnTo>
                      <a:pt x="594" y="896"/>
                    </a:lnTo>
                    <a:lnTo>
                      <a:pt x="615" y="920"/>
                    </a:lnTo>
                    <a:lnTo>
                      <a:pt x="638" y="943"/>
                    </a:lnTo>
                    <a:lnTo>
                      <a:pt x="643" y="948"/>
                    </a:lnTo>
                    <a:lnTo>
                      <a:pt x="646" y="943"/>
                    </a:lnTo>
                    <a:lnTo>
                      <a:pt x="646" y="943"/>
                    </a:lnTo>
                    <a:lnTo>
                      <a:pt x="658" y="929"/>
                    </a:lnTo>
                    <a:lnTo>
                      <a:pt x="669" y="917"/>
                    </a:lnTo>
                    <a:lnTo>
                      <a:pt x="682" y="904"/>
                    </a:lnTo>
                    <a:lnTo>
                      <a:pt x="696" y="893"/>
                    </a:lnTo>
                    <a:lnTo>
                      <a:pt x="724" y="871"/>
                    </a:lnTo>
                    <a:lnTo>
                      <a:pt x="753" y="851"/>
                    </a:lnTo>
                    <a:lnTo>
                      <a:pt x="753" y="851"/>
                    </a:lnTo>
                    <a:lnTo>
                      <a:pt x="784" y="829"/>
                    </a:lnTo>
                    <a:lnTo>
                      <a:pt x="784" y="829"/>
                    </a:lnTo>
                    <a:lnTo>
                      <a:pt x="812" y="807"/>
                    </a:lnTo>
                    <a:lnTo>
                      <a:pt x="843" y="787"/>
                    </a:lnTo>
                    <a:lnTo>
                      <a:pt x="906" y="748"/>
                    </a:lnTo>
                    <a:lnTo>
                      <a:pt x="906" y="748"/>
                    </a:lnTo>
                    <a:lnTo>
                      <a:pt x="944" y="725"/>
                    </a:lnTo>
                    <a:lnTo>
                      <a:pt x="980" y="702"/>
                    </a:lnTo>
                    <a:lnTo>
                      <a:pt x="986" y="698"/>
                    </a:lnTo>
                    <a:lnTo>
                      <a:pt x="981" y="693"/>
                    </a:lnTo>
                    <a:lnTo>
                      <a:pt x="981" y="693"/>
                    </a:lnTo>
                    <a:lnTo>
                      <a:pt x="964" y="676"/>
                    </a:lnTo>
                    <a:lnTo>
                      <a:pt x="949" y="660"/>
                    </a:lnTo>
                    <a:lnTo>
                      <a:pt x="920" y="624"/>
                    </a:lnTo>
                    <a:lnTo>
                      <a:pt x="917" y="620"/>
                    </a:lnTo>
                    <a:lnTo>
                      <a:pt x="917" y="620"/>
                    </a:lnTo>
                    <a:lnTo>
                      <a:pt x="882" y="579"/>
                    </a:lnTo>
                    <a:lnTo>
                      <a:pt x="850" y="543"/>
                    </a:lnTo>
                    <a:lnTo>
                      <a:pt x="819" y="510"/>
                    </a:lnTo>
                    <a:lnTo>
                      <a:pt x="789" y="480"/>
                    </a:lnTo>
                    <a:lnTo>
                      <a:pt x="789" y="480"/>
                    </a:lnTo>
                    <a:lnTo>
                      <a:pt x="751" y="446"/>
                    </a:lnTo>
                    <a:lnTo>
                      <a:pt x="712" y="412"/>
                    </a:lnTo>
                    <a:lnTo>
                      <a:pt x="712" y="412"/>
                    </a:lnTo>
                    <a:lnTo>
                      <a:pt x="668" y="372"/>
                    </a:lnTo>
                    <a:lnTo>
                      <a:pt x="624" y="332"/>
                    </a:lnTo>
                    <a:lnTo>
                      <a:pt x="604" y="313"/>
                    </a:lnTo>
                    <a:lnTo>
                      <a:pt x="583" y="291"/>
                    </a:lnTo>
                    <a:lnTo>
                      <a:pt x="564" y="269"/>
                    </a:lnTo>
                    <a:lnTo>
                      <a:pt x="544" y="246"/>
                    </a:lnTo>
                    <a:lnTo>
                      <a:pt x="544" y="246"/>
                    </a:lnTo>
                    <a:lnTo>
                      <a:pt x="522" y="221"/>
                    </a:lnTo>
                    <a:lnTo>
                      <a:pt x="501" y="195"/>
                    </a:lnTo>
                    <a:lnTo>
                      <a:pt x="501" y="195"/>
                    </a:lnTo>
                    <a:lnTo>
                      <a:pt x="475" y="165"/>
                    </a:lnTo>
                    <a:lnTo>
                      <a:pt x="450" y="135"/>
                    </a:lnTo>
                    <a:lnTo>
                      <a:pt x="450" y="135"/>
                    </a:lnTo>
                    <a:lnTo>
                      <a:pt x="441" y="125"/>
                    </a:lnTo>
                    <a:lnTo>
                      <a:pt x="431" y="116"/>
                    </a:lnTo>
                    <a:lnTo>
                      <a:pt x="431" y="116"/>
                    </a:lnTo>
                    <a:lnTo>
                      <a:pt x="422" y="107"/>
                    </a:lnTo>
                    <a:lnTo>
                      <a:pt x="413" y="98"/>
                    </a:lnTo>
                    <a:lnTo>
                      <a:pt x="413" y="98"/>
                    </a:lnTo>
                    <a:lnTo>
                      <a:pt x="400" y="81"/>
                    </a:lnTo>
                    <a:lnTo>
                      <a:pt x="389" y="67"/>
                    </a:lnTo>
                    <a:lnTo>
                      <a:pt x="378" y="54"/>
                    </a:lnTo>
                    <a:lnTo>
                      <a:pt x="366" y="44"/>
                    </a:lnTo>
                    <a:lnTo>
                      <a:pt x="366" y="44"/>
                    </a:lnTo>
                    <a:lnTo>
                      <a:pt x="355" y="33"/>
                    </a:lnTo>
                    <a:lnTo>
                      <a:pt x="346" y="21"/>
                    </a:lnTo>
                    <a:lnTo>
                      <a:pt x="346" y="21"/>
                    </a:lnTo>
                    <a:lnTo>
                      <a:pt x="377" y="0"/>
                    </a:lnTo>
                    <a:lnTo>
                      <a:pt x="377" y="0"/>
                    </a:lnTo>
                    <a:lnTo>
                      <a:pt x="382" y="6"/>
                    </a:lnTo>
                    <a:lnTo>
                      <a:pt x="382" y="6"/>
                    </a:lnTo>
                    <a:lnTo>
                      <a:pt x="433" y="64"/>
                    </a:lnTo>
                    <a:lnTo>
                      <a:pt x="433" y="64"/>
                    </a:lnTo>
                    <a:lnTo>
                      <a:pt x="496" y="134"/>
                    </a:lnTo>
                    <a:lnTo>
                      <a:pt x="527" y="170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85" y="239"/>
                    </a:lnTo>
                    <a:lnTo>
                      <a:pt x="614" y="273"/>
                    </a:lnTo>
                    <a:lnTo>
                      <a:pt x="631" y="290"/>
                    </a:lnTo>
                    <a:lnTo>
                      <a:pt x="647" y="307"/>
                    </a:lnTo>
                    <a:lnTo>
                      <a:pt x="665" y="324"/>
                    </a:lnTo>
                    <a:lnTo>
                      <a:pt x="683" y="341"/>
                    </a:lnTo>
                    <a:lnTo>
                      <a:pt x="683" y="341"/>
                    </a:lnTo>
                    <a:lnTo>
                      <a:pt x="729" y="380"/>
                    </a:lnTo>
                    <a:lnTo>
                      <a:pt x="729" y="380"/>
                    </a:lnTo>
                    <a:lnTo>
                      <a:pt x="765" y="411"/>
                    </a:lnTo>
                    <a:lnTo>
                      <a:pt x="801" y="444"/>
                    </a:lnTo>
                    <a:lnTo>
                      <a:pt x="801" y="444"/>
                    </a:lnTo>
                    <a:lnTo>
                      <a:pt x="836" y="477"/>
                    </a:lnTo>
                    <a:lnTo>
                      <a:pt x="869" y="511"/>
                    </a:lnTo>
                    <a:lnTo>
                      <a:pt x="900" y="546"/>
                    </a:lnTo>
                    <a:lnTo>
                      <a:pt x="930" y="581"/>
                    </a:lnTo>
                    <a:lnTo>
                      <a:pt x="930" y="581"/>
                    </a:lnTo>
                    <a:lnTo>
                      <a:pt x="946" y="600"/>
                    </a:lnTo>
                    <a:lnTo>
                      <a:pt x="946" y="600"/>
                    </a:lnTo>
                    <a:lnTo>
                      <a:pt x="962" y="620"/>
                    </a:lnTo>
                    <a:lnTo>
                      <a:pt x="980" y="641"/>
                    </a:lnTo>
                    <a:lnTo>
                      <a:pt x="998" y="661"/>
                    </a:lnTo>
                    <a:lnTo>
                      <a:pt x="1008" y="669"/>
                    </a:lnTo>
                    <a:lnTo>
                      <a:pt x="1018" y="677"/>
                    </a:lnTo>
                    <a:lnTo>
                      <a:pt x="1019" y="678"/>
                    </a:lnTo>
                    <a:lnTo>
                      <a:pt x="1020" y="678"/>
                    </a:lnTo>
                    <a:lnTo>
                      <a:pt x="1020" y="678"/>
                    </a:lnTo>
                    <a:lnTo>
                      <a:pt x="1025" y="680"/>
                    </a:lnTo>
                    <a:lnTo>
                      <a:pt x="1029" y="684"/>
                    </a:lnTo>
                    <a:lnTo>
                      <a:pt x="1029" y="685"/>
                    </a:lnTo>
                    <a:lnTo>
                      <a:pt x="1030" y="686"/>
                    </a:lnTo>
                    <a:lnTo>
                      <a:pt x="1030" y="686"/>
                    </a:lnTo>
                    <a:lnTo>
                      <a:pt x="1032" y="689"/>
                    </a:lnTo>
                    <a:lnTo>
                      <a:pt x="1035" y="692"/>
                    </a:lnTo>
                    <a:lnTo>
                      <a:pt x="1036" y="695"/>
                    </a:lnTo>
                    <a:lnTo>
                      <a:pt x="1037" y="698"/>
                    </a:lnTo>
                    <a:lnTo>
                      <a:pt x="1037" y="699"/>
                    </a:lnTo>
                    <a:lnTo>
                      <a:pt x="1037" y="700"/>
                    </a:lnTo>
                    <a:lnTo>
                      <a:pt x="1037" y="700"/>
                    </a:lnTo>
                    <a:lnTo>
                      <a:pt x="1041" y="711"/>
                    </a:lnTo>
                    <a:lnTo>
                      <a:pt x="1045" y="723"/>
                    </a:lnTo>
                    <a:lnTo>
                      <a:pt x="1047" y="735"/>
                    </a:lnTo>
                    <a:lnTo>
                      <a:pt x="1049" y="748"/>
                    </a:lnTo>
                    <a:lnTo>
                      <a:pt x="1051" y="774"/>
                    </a:lnTo>
                    <a:lnTo>
                      <a:pt x="1051" y="800"/>
                    </a:lnTo>
                    <a:lnTo>
                      <a:pt x="1050" y="826"/>
                    </a:lnTo>
                    <a:lnTo>
                      <a:pt x="1047" y="851"/>
                    </a:lnTo>
                    <a:lnTo>
                      <a:pt x="1044" y="872"/>
                    </a:lnTo>
                    <a:lnTo>
                      <a:pt x="1040" y="892"/>
                    </a:lnTo>
                    <a:lnTo>
                      <a:pt x="1040" y="892"/>
                    </a:lnTo>
                    <a:lnTo>
                      <a:pt x="1037" y="911"/>
                    </a:lnTo>
                    <a:lnTo>
                      <a:pt x="1035" y="929"/>
                    </a:lnTo>
                    <a:lnTo>
                      <a:pt x="1030" y="967"/>
                    </a:lnTo>
                    <a:lnTo>
                      <a:pt x="1030" y="973"/>
                    </a:lnTo>
                    <a:lnTo>
                      <a:pt x="1030" y="973"/>
                    </a:lnTo>
                    <a:lnTo>
                      <a:pt x="1029" y="991"/>
                    </a:lnTo>
                    <a:lnTo>
                      <a:pt x="1029" y="991"/>
                    </a:lnTo>
                    <a:lnTo>
                      <a:pt x="1029" y="1009"/>
                    </a:lnTo>
                    <a:lnTo>
                      <a:pt x="1028" y="1017"/>
                    </a:lnTo>
                    <a:lnTo>
                      <a:pt x="1026" y="1024"/>
                    </a:lnTo>
                    <a:lnTo>
                      <a:pt x="1026" y="1024"/>
                    </a:lnTo>
                    <a:lnTo>
                      <a:pt x="1024" y="1031"/>
                    </a:lnTo>
                    <a:lnTo>
                      <a:pt x="1023" y="1039"/>
                    </a:lnTo>
                    <a:lnTo>
                      <a:pt x="1023" y="1051"/>
                    </a:lnTo>
                    <a:lnTo>
                      <a:pt x="1023" y="1051"/>
                    </a:lnTo>
                    <a:lnTo>
                      <a:pt x="1023" y="1059"/>
                    </a:lnTo>
                    <a:lnTo>
                      <a:pt x="1021" y="1068"/>
                    </a:lnTo>
                    <a:lnTo>
                      <a:pt x="1019" y="1075"/>
                    </a:lnTo>
                    <a:lnTo>
                      <a:pt x="1016" y="1079"/>
                    </a:lnTo>
                    <a:lnTo>
                      <a:pt x="1013" y="1083"/>
                    </a:lnTo>
                    <a:lnTo>
                      <a:pt x="1013" y="1083"/>
                    </a:lnTo>
                    <a:lnTo>
                      <a:pt x="1010" y="1085"/>
                    </a:lnTo>
                    <a:lnTo>
                      <a:pt x="1008" y="1086"/>
                    </a:lnTo>
                    <a:lnTo>
                      <a:pt x="1005" y="1087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998" y="1087"/>
                    </a:lnTo>
                    <a:lnTo>
                      <a:pt x="997" y="1087"/>
                    </a:lnTo>
                    <a:lnTo>
                      <a:pt x="996" y="1087"/>
                    </a:lnTo>
                    <a:lnTo>
                      <a:pt x="996" y="1087"/>
                    </a:lnTo>
                    <a:lnTo>
                      <a:pt x="992" y="1088"/>
                    </a:lnTo>
                    <a:lnTo>
                      <a:pt x="991" y="1088"/>
                    </a:lnTo>
                    <a:close/>
                    <a:moveTo>
                      <a:pt x="1002" y="731"/>
                    </a:moveTo>
                    <a:lnTo>
                      <a:pt x="1002" y="731"/>
                    </a:lnTo>
                    <a:lnTo>
                      <a:pt x="954" y="761"/>
                    </a:lnTo>
                    <a:lnTo>
                      <a:pt x="954" y="761"/>
                    </a:lnTo>
                    <a:lnTo>
                      <a:pt x="918" y="784"/>
                    </a:lnTo>
                    <a:lnTo>
                      <a:pt x="918" y="784"/>
                    </a:lnTo>
                    <a:lnTo>
                      <a:pt x="885" y="803"/>
                    </a:lnTo>
                    <a:lnTo>
                      <a:pt x="885" y="803"/>
                    </a:lnTo>
                    <a:lnTo>
                      <a:pt x="856" y="821"/>
                    </a:lnTo>
                    <a:lnTo>
                      <a:pt x="842" y="830"/>
                    </a:lnTo>
                    <a:lnTo>
                      <a:pt x="829" y="839"/>
                    </a:lnTo>
                    <a:lnTo>
                      <a:pt x="819" y="847"/>
                    </a:lnTo>
                    <a:lnTo>
                      <a:pt x="819" y="847"/>
                    </a:lnTo>
                    <a:lnTo>
                      <a:pt x="773" y="881"/>
                    </a:lnTo>
                    <a:lnTo>
                      <a:pt x="729" y="917"/>
                    </a:lnTo>
                    <a:lnTo>
                      <a:pt x="729" y="917"/>
                    </a:lnTo>
                    <a:lnTo>
                      <a:pt x="717" y="925"/>
                    </a:lnTo>
                    <a:lnTo>
                      <a:pt x="717" y="925"/>
                    </a:lnTo>
                    <a:lnTo>
                      <a:pt x="704" y="936"/>
                    </a:lnTo>
                    <a:lnTo>
                      <a:pt x="691" y="948"/>
                    </a:lnTo>
                    <a:lnTo>
                      <a:pt x="678" y="960"/>
                    </a:lnTo>
                    <a:lnTo>
                      <a:pt x="672" y="967"/>
                    </a:lnTo>
                    <a:lnTo>
                      <a:pt x="668" y="974"/>
                    </a:lnTo>
                    <a:lnTo>
                      <a:pt x="664" y="980"/>
                    </a:lnTo>
                    <a:lnTo>
                      <a:pt x="671" y="982"/>
                    </a:lnTo>
                    <a:lnTo>
                      <a:pt x="671" y="982"/>
                    </a:lnTo>
                    <a:lnTo>
                      <a:pt x="699" y="991"/>
                    </a:lnTo>
                    <a:lnTo>
                      <a:pt x="699" y="991"/>
                    </a:lnTo>
                    <a:lnTo>
                      <a:pt x="718" y="996"/>
                    </a:lnTo>
                    <a:lnTo>
                      <a:pt x="738" y="1003"/>
                    </a:lnTo>
                    <a:lnTo>
                      <a:pt x="738" y="1003"/>
                    </a:lnTo>
                    <a:lnTo>
                      <a:pt x="756" y="1007"/>
                    </a:lnTo>
                    <a:lnTo>
                      <a:pt x="772" y="1010"/>
                    </a:lnTo>
                    <a:lnTo>
                      <a:pt x="772" y="1010"/>
                    </a:lnTo>
                    <a:lnTo>
                      <a:pt x="792" y="1014"/>
                    </a:lnTo>
                    <a:lnTo>
                      <a:pt x="811" y="1018"/>
                    </a:lnTo>
                    <a:lnTo>
                      <a:pt x="811" y="1018"/>
                    </a:lnTo>
                    <a:lnTo>
                      <a:pt x="854" y="1028"/>
                    </a:lnTo>
                    <a:lnTo>
                      <a:pt x="897" y="1039"/>
                    </a:lnTo>
                    <a:lnTo>
                      <a:pt x="941" y="1046"/>
                    </a:lnTo>
                    <a:lnTo>
                      <a:pt x="962" y="1049"/>
                    </a:lnTo>
                    <a:lnTo>
                      <a:pt x="984" y="1051"/>
                    </a:lnTo>
                    <a:lnTo>
                      <a:pt x="991" y="1052"/>
                    </a:lnTo>
                    <a:lnTo>
                      <a:pt x="990" y="1045"/>
                    </a:lnTo>
                    <a:lnTo>
                      <a:pt x="990" y="1045"/>
                    </a:lnTo>
                    <a:lnTo>
                      <a:pt x="989" y="1039"/>
                    </a:lnTo>
                    <a:lnTo>
                      <a:pt x="989" y="1039"/>
                    </a:lnTo>
                    <a:lnTo>
                      <a:pt x="987" y="1032"/>
                    </a:lnTo>
                    <a:lnTo>
                      <a:pt x="987" y="1029"/>
                    </a:lnTo>
                    <a:lnTo>
                      <a:pt x="987" y="1027"/>
                    </a:lnTo>
                    <a:lnTo>
                      <a:pt x="987" y="1027"/>
                    </a:lnTo>
                    <a:lnTo>
                      <a:pt x="990" y="1018"/>
                    </a:lnTo>
                    <a:lnTo>
                      <a:pt x="992" y="1008"/>
                    </a:lnTo>
                    <a:lnTo>
                      <a:pt x="993" y="988"/>
                    </a:lnTo>
                    <a:lnTo>
                      <a:pt x="993" y="988"/>
                    </a:lnTo>
                    <a:lnTo>
                      <a:pt x="994" y="974"/>
                    </a:lnTo>
                    <a:lnTo>
                      <a:pt x="994" y="974"/>
                    </a:lnTo>
                    <a:lnTo>
                      <a:pt x="995" y="957"/>
                    </a:lnTo>
                    <a:lnTo>
                      <a:pt x="995" y="957"/>
                    </a:lnTo>
                    <a:lnTo>
                      <a:pt x="998" y="925"/>
                    </a:lnTo>
                    <a:lnTo>
                      <a:pt x="1000" y="910"/>
                    </a:lnTo>
                    <a:lnTo>
                      <a:pt x="1004" y="893"/>
                    </a:lnTo>
                    <a:lnTo>
                      <a:pt x="1004" y="893"/>
                    </a:lnTo>
                    <a:lnTo>
                      <a:pt x="1010" y="856"/>
                    </a:lnTo>
                    <a:lnTo>
                      <a:pt x="1013" y="835"/>
                    </a:lnTo>
                    <a:lnTo>
                      <a:pt x="1015" y="813"/>
                    </a:lnTo>
                    <a:lnTo>
                      <a:pt x="1016" y="793"/>
                    </a:lnTo>
                    <a:lnTo>
                      <a:pt x="1015" y="772"/>
                    </a:lnTo>
                    <a:lnTo>
                      <a:pt x="1014" y="753"/>
                    </a:lnTo>
                    <a:lnTo>
                      <a:pt x="1010" y="734"/>
                    </a:lnTo>
                    <a:lnTo>
                      <a:pt x="1008" y="726"/>
                    </a:lnTo>
                    <a:lnTo>
                      <a:pt x="1002" y="7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6" name="Freeform 207"/>
              <p:cNvSpPr/>
              <p:nvPr/>
            </p:nvSpPr>
            <p:spPr bwMode="auto">
              <a:xfrm>
                <a:off x="4251325" y="2251075"/>
                <a:ext cx="195263" cy="161925"/>
              </a:xfrm>
              <a:custGeom>
                <a:avLst/>
                <a:gdLst/>
                <a:ahLst/>
                <a:cxnLst>
                  <a:cxn ang="0">
                    <a:pos x="15" y="307"/>
                  </a:cxn>
                  <a:cxn ang="0">
                    <a:pos x="9" y="306"/>
                  </a:cxn>
                  <a:cxn ang="0">
                    <a:pos x="2" y="298"/>
                  </a:cxn>
                  <a:cxn ang="0">
                    <a:pos x="0" y="293"/>
                  </a:cxn>
                  <a:cxn ang="0">
                    <a:pos x="2" y="281"/>
                  </a:cxn>
                  <a:cxn ang="0">
                    <a:pos x="6" y="275"/>
                  </a:cxn>
                  <a:cxn ang="0">
                    <a:pos x="12" y="272"/>
                  </a:cxn>
                  <a:cxn ang="0">
                    <a:pos x="18" y="269"/>
                  </a:cxn>
                  <a:cxn ang="0">
                    <a:pos x="30" y="259"/>
                  </a:cxn>
                  <a:cxn ang="0">
                    <a:pos x="48" y="238"/>
                  </a:cxn>
                  <a:cxn ang="0">
                    <a:pos x="59" y="222"/>
                  </a:cxn>
                  <a:cxn ang="0">
                    <a:pos x="75" y="201"/>
                  </a:cxn>
                  <a:cxn ang="0">
                    <a:pos x="94" y="180"/>
                  </a:cxn>
                  <a:cxn ang="0">
                    <a:pos x="136" y="143"/>
                  </a:cxn>
                  <a:cxn ang="0">
                    <a:pos x="160" y="124"/>
                  </a:cxn>
                  <a:cxn ang="0">
                    <a:pos x="174" y="112"/>
                  </a:cxn>
                  <a:cxn ang="0">
                    <a:pos x="224" y="83"/>
                  </a:cxn>
                  <a:cxn ang="0">
                    <a:pos x="241" y="73"/>
                  </a:cxn>
                  <a:cxn ang="0">
                    <a:pos x="259" y="63"/>
                  </a:cxn>
                  <a:cxn ang="0">
                    <a:pos x="305" y="32"/>
                  </a:cxn>
                  <a:cxn ang="0">
                    <a:pos x="345" y="3"/>
                  </a:cxn>
                  <a:cxn ang="0">
                    <a:pos x="354" y="0"/>
                  </a:cxn>
                  <a:cxn ang="0">
                    <a:pos x="359" y="1"/>
                  </a:cxn>
                  <a:cxn ang="0">
                    <a:pos x="366" y="8"/>
                  </a:cxn>
                  <a:cxn ang="0">
                    <a:pos x="368" y="12"/>
                  </a:cxn>
                  <a:cxn ang="0">
                    <a:pos x="369" y="22"/>
                  </a:cxn>
                  <a:cxn ang="0">
                    <a:pos x="367" y="29"/>
                  </a:cxn>
                  <a:cxn ang="0">
                    <a:pos x="362" y="35"/>
                  </a:cxn>
                  <a:cxn ang="0">
                    <a:pos x="339" y="51"/>
                  </a:cxn>
                  <a:cxn ang="0">
                    <a:pos x="270" y="96"/>
                  </a:cxn>
                  <a:cxn ang="0">
                    <a:pos x="240" y="115"/>
                  </a:cxn>
                  <a:cxn ang="0">
                    <a:pos x="180" y="157"/>
                  </a:cxn>
                  <a:cxn ang="0">
                    <a:pos x="151" y="179"/>
                  </a:cxn>
                  <a:cxn ang="0">
                    <a:pos x="109" y="218"/>
                  </a:cxn>
                  <a:cxn ang="0">
                    <a:pos x="78" y="252"/>
                  </a:cxn>
                  <a:cxn ang="0">
                    <a:pos x="69" y="264"/>
                  </a:cxn>
                  <a:cxn ang="0">
                    <a:pos x="47" y="290"/>
                  </a:cxn>
                  <a:cxn ang="0">
                    <a:pos x="35" y="300"/>
                  </a:cxn>
                  <a:cxn ang="0">
                    <a:pos x="21" y="306"/>
                  </a:cxn>
                  <a:cxn ang="0">
                    <a:pos x="15" y="307"/>
                  </a:cxn>
                </a:cxnLst>
                <a:rect l="0" t="0" r="r" b="b"/>
                <a:pathLst>
                  <a:path w="369" h="307">
                    <a:moveTo>
                      <a:pt x="15" y="307"/>
                    </a:moveTo>
                    <a:lnTo>
                      <a:pt x="15" y="307"/>
                    </a:lnTo>
                    <a:lnTo>
                      <a:pt x="12" y="307"/>
                    </a:lnTo>
                    <a:lnTo>
                      <a:pt x="9" y="306"/>
                    </a:lnTo>
                    <a:lnTo>
                      <a:pt x="5" y="303"/>
                    </a:lnTo>
                    <a:lnTo>
                      <a:pt x="2" y="298"/>
                    </a:lnTo>
                    <a:lnTo>
                      <a:pt x="0" y="293"/>
                    </a:lnTo>
                    <a:lnTo>
                      <a:pt x="0" y="293"/>
                    </a:lnTo>
                    <a:lnTo>
                      <a:pt x="0" y="287"/>
                    </a:lnTo>
                    <a:lnTo>
                      <a:pt x="2" y="281"/>
                    </a:lnTo>
                    <a:lnTo>
                      <a:pt x="4" y="277"/>
                    </a:lnTo>
                    <a:lnTo>
                      <a:pt x="6" y="275"/>
                    </a:lnTo>
                    <a:lnTo>
                      <a:pt x="9" y="273"/>
                    </a:lnTo>
                    <a:lnTo>
                      <a:pt x="12" y="272"/>
                    </a:lnTo>
                    <a:lnTo>
                      <a:pt x="12" y="272"/>
                    </a:lnTo>
                    <a:lnTo>
                      <a:pt x="18" y="269"/>
                    </a:lnTo>
                    <a:lnTo>
                      <a:pt x="24" y="265"/>
                    </a:lnTo>
                    <a:lnTo>
                      <a:pt x="30" y="259"/>
                    </a:lnTo>
                    <a:lnTo>
                      <a:pt x="36" y="253"/>
                    </a:lnTo>
                    <a:lnTo>
                      <a:pt x="48" y="238"/>
                    </a:lnTo>
                    <a:lnTo>
                      <a:pt x="59" y="222"/>
                    </a:lnTo>
                    <a:lnTo>
                      <a:pt x="59" y="222"/>
                    </a:lnTo>
                    <a:lnTo>
                      <a:pt x="68" y="210"/>
                    </a:lnTo>
                    <a:lnTo>
                      <a:pt x="75" y="201"/>
                    </a:lnTo>
                    <a:lnTo>
                      <a:pt x="75" y="201"/>
                    </a:lnTo>
                    <a:lnTo>
                      <a:pt x="94" y="180"/>
                    </a:lnTo>
                    <a:lnTo>
                      <a:pt x="114" y="162"/>
                    </a:lnTo>
                    <a:lnTo>
                      <a:pt x="136" y="143"/>
                    </a:lnTo>
                    <a:lnTo>
                      <a:pt x="157" y="126"/>
                    </a:lnTo>
                    <a:lnTo>
                      <a:pt x="160" y="124"/>
                    </a:lnTo>
                    <a:lnTo>
                      <a:pt x="160" y="124"/>
                    </a:lnTo>
                    <a:lnTo>
                      <a:pt x="174" y="112"/>
                    </a:lnTo>
                    <a:lnTo>
                      <a:pt x="190" y="102"/>
                    </a:lnTo>
                    <a:lnTo>
                      <a:pt x="224" y="83"/>
                    </a:lnTo>
                    <a:lnTo>
                      <a:pt x="224" y="83"/>
                    </a:lnTo>
                    <a:lnTo>
                      <a:pt x="241" y="73"/>
                    </a:lnTo>
                    <a:lnTo>
                      <a:pt x="259" y="63"/>
                    </a:lnTo>
                    <a:lnTo>
                      <a:pt x="259" y="63"/>
                    </a:lnTo>
                    <a:lnTo>
                      <a:pt x="283" y="47"/>
                    </a:lnTo>
                    <a:lnTo>
                      <a:pt x="305" y="32"/>
                    </a:lnTo>
                    <a:lnTo>
                      <a:pt x="345" y="3"/>
                    </a:lnTo>
                    <a:lnTo>
                      <a:pt x="345" y="3"/>
                    </a:lnTo>
                    <a:lnTo>
                      <a:pt x="350" y="1"/>
                    </a:lnTo>
                    <a:lnTo>
                      <a:pt x="354" y="0"/>
                    </a:lnTo>
                    <a:lnTo>
                      <a:pt x="354" y="0"/>
                    </a:lnTo>
                    <a:lnTo>
                      <a:pt x="359" y="1"/>
                    </a:lnTo>
                    <a:lnTo>
                      <a:pt x="363" y="4"/>
                    </a:lnTo>
                    <a:lnTo>
                      <a:pt x="366" y="8"/>
                    </a:lnTo>
                    <a:lnTo>
                      <a:pt x="368" y="12"/>
                    </a:lnTo>
                    <a:lnTo>
                      <a:pt x="368" y="12"/>
                    </a:lnTo>
                    <a:lnTo>
                      <a:pt x="369" y="16"/>
                    </a:lnTo>
                    <a:lnTo>
                      <a:pt x="369" y="22"/>
                    </a:lnTo>
                    <a:lnTo>
                      <a:pt x="369" y="25"/>
                    </a:lnTo>
                    <a:lnTo>
                      <a:pt x="367" y="29"/>
                    </a:lnTo>
                    <a:lnTo>
                      <a:pt x="365" y="32"/>
                    </a:lnTo>
                    <a:lnTo>
                      <a:pt x="362" y="35"/>
                    </a:lnTo>
                    <a:lnTo>
                      <a:pt x="362" y="35"/>
                    </a:lnTo>
                    <a:lnTo>
                      <a:pt x="339" y="51"/>
                    </a:lnTo>
                    <a:lnTo>
                      <a:pt x="317" y="67"/>
                    </a:lnTo>
                    <a:lnTo>
                      <a:pt x="270" y="96"/>
                    </a:lnTo>
                    <a:lnTo>
                      <a:pt x="270" y="96"/>
                    </a:lnTo>
                    <a:lnTo>
                      <a:pt x="240" y="115"/>
                    </a:lnTo>
                    <a:lnTo>
                      <a:pt x="210" y="135"/>
                    </a:lnTo>
                    <a:lnTo>
                      <a:pt x="180" y="157"/>
                    </a:lnTo>
                    <a:lnTo>
                      <a:pt x="151" y="179"/>
                    </a:lnTo>
                    <a:lnTo>
                      <a:pt x="151" y="179"/>
                    </a:lnTo>
                    <a:lnTo>
                      <a:pt x="131" y="198"/>
                    </a:lnTo>
                    <a:lnTo>
                      <a:pt x="109" y="218"/>
                    </a:lnTo>
                    <a:lnTo>
                      <a:pt x="88" y="239"/>
                    </a:lnTo>
                    <a:lnTo>
                      <a:pt x="78" y="252"/>
                    </a:lnTo>
                    <a:lnTo>
                      <a:pt x="69" y="264"/>
                    </a:lnTo>
                    <a:lnTo>
                      <a:pt x="69" y="264"/>
                    </a:lnTo>
                    <a:lnTo>
                      <a:pt x="59" y="277"/>
                    </a:lnTo>
                    <a:lnTo>
                      <a:pt x="47" y="290"/>
                    </a:lnTo>
                    <a:lnTo>
                      <a:pt x="42" y="295"/>
                    </a:lnTo>
                    <a:lnTo>
                      <a:pt x="35" y="300"/>
                    </a:lnTo>
                    <a:lnTo>
                      <a:pt x="29" y="304"/>
                    </a:lnTo>
                    <a:lnTo>
                      <a:pt x="21" y="306"/>
                    </a:lnTo>
                    <a:lnTo>
                      <a:pt x="21" y="306"/>
                    </a:lnTo>
                    <a:lnTo>
                      <a:pt x="15" y="307"/>
                    </a:lnTo>
                    <a:lnTo>
                      <a:pt x="15" y="30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7" name="Freeform 208"/>
              <p:cNvSpPr/>
              <p:nvPr/>
            </p:nvSpPr>
            <p:spPr bwMode="auto">
              <a:xfrm>
                <a:off x="4284663" y="2282825"/>
                <a:ext cx="195263" cy="171450"/>
              </a:xfrm>
              <a:custGeom>
                <a:avLst/>
                <a:gdLst/>
                <a:ahLst/>
                <a:cxnLst>
                  <a:cxn ang="0">
                    <a:pos x="15" y="323"/>
                  </a:cxn>
                  <a:cxn ang="0">
                    <a:pos x="6" y="319"/>
                  </a:cxn>
                  <a:cxn ang="0">
                    <a:pos x="1" y="309"/>
                  </a:cxn>
                  <a:cxn ang="0">
                    <a:pos x="0" y="306"/>
                  </a:cxn>
                  <a:cxn ang="0">
                    <a:pos x="0" y="297"/>
                  </a:cxn>
                  <a:cxn ang="0">
                    <a:pos x="4" y="290"/>
                  </a:cxn>
                  <a:cxn ang="0">
                    <a:pos x="7" y="287"/>
                  </a:cxn>
                  <a:cxn ang="0">
                    <a:pos x="15" y="277"/>
                  </a:cxn>
                  <a:cxn ang="0">
                    <a:pos x="20" y="266"/>
                  </a:cxn>
                  <a:cxn ang="0">
                    <a:pos x="29" y="253"/>
                  </a:cxn>
                  <a:cxn ang="0">
                    <a:pos x="48" y="230"/>
                  </a:cxn>
                  <a:cxn ang="0">
                    <a:pos x="68" y="211"/>
                  </a:cxn>
                  <a:cxn ang="0">
                    <a:pos x="94" y="190"/>
                  </a:cxn>
                  <a:cxn ang="0">
                    <a:pos x="126" y="162"/>
                  </a:cxn>
                  <a:cxn ang="0">
                    <a:pos x="159" y="135"/>
                  </a:cxn>
                  <a:cxn ang="0">
                    <a:pos x="187" y="111"/>
                  </a:cxn>
                  <a:cxn ang="0">
                    <a:pos x="236" y="73"/>
                  </a:cxn>
                  <a:cxn ang="0">
                    <a:pos x="254" y="61"/>
                  </a:cxn>
                  <a:cxn ang="0">
                    <a:pos x="311" y="23"/>
                  </a:cxn>
                  <a:cxn ang="0">
                    <a:pos x="344" y="3"/>
                  </a:cxn>
                  <a:cxn ang="0">
                    <a:pos x="348" y="1"/>
                  </a:cxn>
                  <a:cxn ang="0">
                    <a:pos x="352" y="0"/>
                  </a:cxn>
                  <a:cxn ang="0">
                    <a:pos x="358" y="2"/>
                  </a:cxn>
                  <a:cxn ang="0">
                    <a:pos x="366" y="9"/>
                  </a:cxn>
                  <a:cxn ang="0">
                    <a:pos x="368" y="14"/>
                  </a:cxn>
                  <a:cxn ang="0">
                    <a:pos x="369" y="22"/>
                  </a:cxn>
                  <a:cxn ang="0">
                    <a:pos x="366" y="29"/>
                  </a:cxn>
                  <a:cxn ang="0">
                    <a:pos x="361" y="35"/>
                  </a:cxn>
                  <a:cxn ang="0">
                    <a:pos x="325" y="57"/>
                  </a:cxn>
                  <a:cxn ang="0">
                    <a:pos x="271" y="92"/>
                  </a:cxn>
                  <a:cxn ang="0">
                    <a:pos x="250" y="107"/>
                  </a:cxn>
                  <a:cxn ang="0">
                    <a:pos x="190" y="157"/>
                  </a:cxn>
                  <a:cxn ang="0">
                    <a:pos x="164" y="179"/>
                  </a:cxn>
                  <a:cxn ang="0">
                    <a:pos x="134" y="203"/>
                  </a:cxn>
                  <a:cxn ang="0">
                    <a:pos x="102" y="229"/>
                  </a:cxn>
                  <a:cxn ang="0">
                    <a:pos x="72" y="258"/>
                  </a:cxn>
                  <a:cxn ang="0">
                    <a:pos x="66" y="264"/>
                  </a:cxn>
                  <a:cxn ang="0">
                    <a:pos x="51" y="286"/>
                  </a:cxn>
                  <a:cxn ang="0">
                    <a:pos x="46" y="295"/>
                  </a:cxn>
                  <a:cxn ang="0">
                    <a:pos x="33" y="312"/>
                  </a:cxn>
                  <a:cxn ang="0">
                    <a:pos x="24" y="319"/>
                  </a:cxn>
                  <a:cxn ang="0">
                    <a:pos x="15" y="323"/>
                  </a:cxn>
                </a:cxnLst>
                <a:rect l="0" t="0" r="r" b="b"/>
                <a:pathLst>
                  <a:path w="369" h="323">
                    <a:moveTo>
                      <a:pt x="15" y="323"/>
                    </a:moveTo>
                    <a:lnTo>
                      <a:pt x="15" y="323"/>
                    </a:lnTo>
                    <a:lnTo>
                      <a:pt x="10" y="322"/>
                    </a:lnTo>
                    <a:lnTo>
                      <a:pt x="6" y="319"/>
                    </a:lnTo>
                    <a:lnTo>
                      <a:pt x="3" y="315"/>
                    </a:lnTo>
                    <a:lnTo>
                      <a:pt x="1" y="309"/>
                    </a:lnTo>
                    <a:lnTo>
                      <a:pt x="1" y="309"/>
                    </a:lnTo>
                    <a:lnTo>
                      <a:pt x="0" y="306"/>
                    </a:lnTo>
                    <a:lnTo>
                      <a:pt x="0" y="300"/>
                    </a:lnTo>
                    <a:lnTo>
                      <a:pt x="0" y="297"/>
                    </a:lnTo>
                    <a:lnTo>
                      <a:pt x="2" y="294"/>
                    </a:lnTo>
                    <a:lnTo>
                      <a:pt x="4" y="290"/>
                    </a:lnTo>
                    <a:lnTo>
                      <a:pt x="7" y="287"/>
                    </a:lnTo>
                    <a:lnTo>
                      <a:pt x="7" y="287"/>
                    </a:lnTo>
                    <a:lnTo>
                      <a:pt x="11" y="283"/>
                    </a:lnTo>
                    <a:lnTo>
                      <a:pt x="15" y="277"/>
                    </a:lnTo>
                    <a:lnTo>
                      <a:pt x="20" y="266"/>
                    </a:lnTo>
                    <a:lnTo>
                      <a:pt x="20" y="266"/>
                    </a:lnTo>
                    <a:lnTo>
                      <a:pt x="24" y="259"/>
                    </a:lnTo>
                    <a:lnTo>
                      <a:pt x="29" y="253"/>
                    </a:lnTo>
                    <a:lnTo>
                      <a:pt x="29" y="253"/>
                    </a:lnTo>
                    <a:lnTo>
                      <a:pt x="48" y="230"/>
                    </a:lnTo>
                    <a:lnTo>
                      <a:pt x="59" y="221"/>
                    </a:lnTo>
                    <a:lnTo>
                      <a:pt x="68" y="211"/>
                    </a:lnTo>
                    <a:lnTo>
                      <a:pt x="68" y="211"/>
                    </a:lnTo>
                    <a:lnTo>
                      <a:pt x="94" y="190"/>
                    </a:lnTo>
                    <a:lnTo>
                      <a:pt x="94" y="190"/>
                    </a:lnTo>
                    <a:lnTo>
                      <a:pt x="126" y="162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220" y="85"/>
                    </a:lnTo>
                    <a:lnTo>
                      <a:pt x="236" y="73"/>
                    </a:lnTo>
                    <a:lnTo>
                      <a:pt x="254" y="61"/>
                    </a:lnTo>
                    <a:lnTo>
                      <a:pt x="254" y="61"/>
                    </a:lnTo>
                    <a:lnTo>
                      <a:pt x="282" y="41"/>
                    </a:lnTo>
                    <a:lnTo>
                      <a:pt x="311" y="23"/>
                    </a:lnTo>
                    <a:lnTo>
                      <a:pt x="311" y="23"/>
                    </a:lnTo>
                    <a:lnTo>
                      <a:pt x="344" y="3"/>
                    </a:lnTo>
                    <a:lnTo>
                      <a:pt x="344" y="3"/>
                    </a:lnTo>
                    <a:lnTo>
                      <a:pt x="348" y="1"/>
                    </a:lnTo>
                    <a:lnTo>
                      <a:pt x="352" y="0"/>
                    </a:lnTo>
                    <a:lnTo>
                      <a:pt x="352" y="0"/>
                    </a:lnTo>
                    <a:lnTo>
                      <a:pt x="355" y="1"/>
                    </a:lnTo>
                    <a:lnTo>
                      <a:pt x="358" y="2"/>
                    </a:lnTo>
                    <a:lnTo>
                      <a:pt x="363" y="5"/>
                    </a:lnTo>
                    <a:lnTo>
                      <a:pt x="366" y="9"/>
                    </a:lnTo>
                    <a:lnTo>
                      <a:pt x="368" y="14"/>
                    </a:lnTo>
                    <a:lnTo>
                      <a:pt x="368" y="14"/>
                    </a:lnTo>
                    <a:lnTo>
                      <a:pt x="369" y="17"/>
                    </a:lnTo>
                    <a:lnTo>
                      <a:pt x="369" y="22"/>
                    </a:lnTo>
                    <a:lnTo>
                      <a:pt x="368" y="25"/>
                    </a:lnTo>
                    <a:lnTo>
                      <a:pt x="366" y="29"/>
                    </a:lnTo>
                    <a:lnTo>
                      <a:pt x="364" y="32"/>
                    </a:lnTo>
                    <a:lnTo>
                      <a:pt x="361" y="35"/>
                    </a:lnTo>
                    <a:lnTo>
                      <a:pt x="361" y="35"/>
                    </a:lnTo>
                    <a:lnTo>
                      <a:pt x="325" y="57"/>
                    </a:lnTo>
                    <a:lnTo>
                      <a:pt x="325" y="57"/>
                    </a:lnTo>
                    <a:lnTo>
                      <a:pt x="271" y="92"/>
                    </a:lnTo>
                    <a:lnTo>
                      <a:pt x="271" y="92"/>
                    </a:lnTo>
                    <a:lnTo>
                      <a:pt x="250" y="107"/>
                    </a:lnTo>
                    <a:lnTo>
                      <a:pt x="229" y="123"/>
                    </a:lnTo>
                    <a:lnTo>
                      <a:pt x="190" y="157"/>
                    </a:lnTo>
                    <a:lnTo>
                      <a:pt x="190" y="157"/>
                    </a:lnTo>
                    <a:lnTo>
                      <a:pt x="164" y="179"/>
                    </a:lnTo>
                    <a:lnTo>
                      <a:pt x="164" y="179"/>
                    </a:lnTo>
                    <a:lnTo>
                      <a:pt x="134" y="203"/>
                    </a:lnTo>
                    <a:lnTo>
                      <a:pt x="134" y="203"/>
                    </a:lnTo>
                    <a:lnTo>
                      <a:pt x="102" y="229"/>
                    </a:lnTo>
                    <a:lnTo>
                      <a:pt x="86" y="242"/>
                    </a:lnTo>
                    <a:lnTo>
                      <a:pt x="72" y="258"/>
                    </a:lnTo>
                    <a:lnTo>
                      <a:pt x="72" y="258"/>
                    </a:lnTo>
                    <a:lnTo>
                      <a:pt x="66" y="264"/>
                    </a:lnTo>
                    <a:lnTo>
                      <a:pt x="61" y="271"/>
                    </a:lnTo>
                    <a:lnTo>
                      <a:pt x="51" y="286"/>
                    </a:lnTo>
                    <a:lnTo>
                      <a:pt x="51" y="286"/>
                    </a:lnTo>
                    <a:lnTo>
                      <a:pt x="46" y="295"/>
                    </a:lnTo>
                    <a:lnTo>
                      <a:pt x="40" y="303"/>
                    </a:lnTo>
                    <a:lnTo>
                      <a:pt x="33" y="312"/>
                    </a:lnTo>
                    <a:lnTo>
                      <a:pt x="24" y="319"/>
                    </a:lnTo>
                    <a:lnTo>
                      <a:pt x="24" y="319"/>
                    </a:lnTo>
                    <a:lnTo>
                      <a:pt x="19" y="322"/>
                    </a:lnTo>
                    <a:lnTo>
                      <a:pt x="15" y="323"/>
                    </a:lnTo>
                    <a:lnTo>
                      <a:pt x="15" y="3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8" name="Freeform 209"/>
              <p:cNvSpPr/>
              <p:nvPr/>
            </p:nvSpPr>
            <p:spPr bwMode="auto">
              <a:xfrm>
                <a:off x="4446588" y="2346325"/>
                <a:ext cx="285750" cy="307975"/>
              </a:xfrm>
              <a:custGeom>
                <a:avLst/>
                <a:gdLst/>
                <a:ahLst/>
                <a:cxnLst>
                  <a:cxn ang="0">
                    <a:pos x="524" y="583"/>
                  </a:cxn>
                  <a:cxn ang="0">
                    <a:pos x="515" y="580"/>
                  </a:cxn>
                  <a:cxn ang="0">
                    <a:pos x="501" y="571"/>
                  </a:cxn>
                  <a:cxn ang="0">
                    <a:pos x="476" y="549"/>
                  </a:cxn>
                  <a:cxn ang="0">
                    <a:pos x="437" y="513"/>
                  </a:cxn>
                  <a:cxn ang="0">
                    <a:pos x="414" y="488"/>
                  </a:cxn>
                  <a:cxn ang="0">
                    <a:pos x="388" y="460"/>
                  </a:cxn>
                  <a:cxn ang="0">
                    <a:pos x="339" y="409"/>
                  </a:cxn>
                  <a:cxn ang="0">
                    <a:pos x="300" y="361"/>
                  </a:cxn>
                  <a:cxn ang="0">
                    <a:pos x="288" y="344"/>
                  </a:cxn>
                  <a:cxn ang="0">
                    <a:pos x="246" y="293"/>
                  </a:cxn>
                  <a:cxn ang="0">
                    <a:pos x="202" y="245"/>
                  </a:cxn>
                  <a:cxn ang="0">
                    <a:pos x="167" y="208"/>
                  </a:cxn>
                  <a:cxn ang="0">
                    <a:pos x="134" y="170"/>
                  </a:cxn>
                  <a:cxn ang="0">
                    <a:pos x="121" y="153"/>
                  </a:cxn>
                  <a:cxn ang="0">
                    <a:pos x="95" y="121"/>
                  </a:cxn>
                  <a:cxn ang="0">
                    <a:pos x="54" y="76"/>
                  </a:cxn>
                  <a:cxn ang="0">
                    <a:pos x="24" y="48"/>
                  </a:cxn>
                  <a:cxn ang="0">
                    <a:pos x="8" y="36"/>
                  </a:cxn>
                  <a:cxn ang="0">
                    <a:pos x="3" y="29"/>
                  </a:cxn>
                  <a:cxn ang="0">
                    <a:pos x="0" y="22"/>
                  </a:cxn>
                  <a:cxn ang="0">
                    <a:pos x="1" y="13"/>
                  </a:cxn>
                  <a:cxn ang="0">
                    <a:pos x="4" y="8"/>
                  </a:cxn>
                  <a:cxn ang="0">
                    <a:pos x="12" y="1"/>
                  </a:cxn>
                  <a:cxn ang="0">
                    <a:pos x="16" y="0"/>
                  </a:cxn>
                  <a:cxn ang="0">
                    <a:pos x="25" y="3"/>
                  </a:cxn>
                  <a:cxn ang="0">
                    <a:pos x="41" y="15"/>
                  </a:cxn>
                  <a:cxn ang="0">
                    <a:pos x="70" y="41"/>
                  </a:cxn>
                  <a:cxn ang="0">
                    <a:pos x="110" y="84"/>
                  </a:cxn>
                  <a:cxn ang="0">
                    <a:pos x="136" y="115"/>
                  </a:cxn>
                  <a:cxn ang="0">
                    <a:pos x="206" y="198"/>
                  </a:cxn>
                  <a:cxn ang="0">
                    <a:pos x="290" y="291"/>
                  </a:cxn>
                  <a:cxn ang="0">
                    <a:pos x="303" y="306"/>
                  </a:cxn>
                  <a:cxn ang="0">
                    <a:pos x="341" y="353"/>
                  </a:cxn>
                  <a:cxn ang="0">
                    <a:pos x="371" y="390"/>
                  </a:cxn>
                  <a:cxn ang="0">
                    <a:pos x="403" y="425"/>
                  </a:cxn>
                  <a:cxn ang="0">
                    <a:pos x="433" y="457"/>
                  </a:cxn>
                  <a:cxn ang="0">
                    <a:pos x="457" y="482"/>
                  </a:cxn>
                  <a:cxn ang="0">
                    <a:pos x="493" y="518"/>
                  </a:cxn>
                  <a:cxn ang="0">
                    <a:pos x="519" y="540"/>
                  </a:cxn>
                  <a:cxn ang="0">
                    <a:pos x="532" y="549"/>
                  </a:cxn>
                  <a:cxn ang="0">
                    <a:pos x="539" y="554"/>
                  </a:cxn>
                  <a:cxn ang="0">
                    <a:pos x="541" y="560"/>
                  </a:cxn>
                  <a:cxn ang="0">
                    <a:pos x="541" y="570"/>
                  </a:cxn>
                  <a:cxn ang="0">
                    <a:pos x="539" y="575"/>
                  </a:cxn>
                  <a:cxn ang="0">
                    <a:pos x="530" y="582"/>
                  </a:cxn>
                  <a:cxn ang="0">
                    <a:pos x="524" y="583"/>
                  </a:cxn>
                </a:cxnLst>
                <a:rect l="0" t="0" r="r" b="b"/>
                <a:pathLst>
                  <a:path w="541" h="583">
                    <a:moveTo>
                      <a:pt x="524" y="583"/>
                    </a:moveTo>
                    <a:lnTo>
                      <a:pt x="524" y="583"/>
                    </a:lnTo>
                    <a:lnTo>
                      <a:pt x="520" y="582"/>
                    </a:lnTo>
                    <a:lnTo>
                      <a:pt x="515" y="580"/>
                    </a:lnTo>
                    <a:lnTo>
                      <a:pt x="515" y="580"/>
                    </a:lnTo>
                    <a:lnTo>
                      <a:pt x="501" y="571"/>
                    </a:lnTo>
                    <a:lnTo>
                      <a:pt x="488" y="560"/>
                    </a:lnTo>
                    <a:lnTo>
                      <a:pt x="476" y="549"/>
                    </a:lnTo>
                    <a:lnTo>
                      <a:pt x="462" y="538"/>
                    </a:lnTo>
                    <a:lnTo>
                      <a:pt x="437" y="513"/>
                    </a:lnTo>
                    <a:lnTo>
                      <a:pt x="414" y="488"/>
                    </a:lnTo>
                    <a:lnTo>
                      <a:pt x="414" y="488"/>
                    </a:lnTo>
                    <a:lnTo>
                      <a:pt x="388" y="460"/>
                    </a:lnTo>
                    <a:lnTo>
                      <a:pt x="388" y="460"/>
                    </a:lnTo>
                    <a:lnTo>
                      <a:pt x="365" y="437"/>
                    </a:lnTo>
                    <a:lnTo>
                      <a:pt x="339" y="409"/>
                    </a:lnTo>
                    <a:lnTo>
                      <a:pt x="313" y="377"/>
                    </a:lnTo>
                    <a:lnTo>
                      <a:pt x="300" y="361"/>
                    </a:lnTo>
                    <a:lnTo>
                      <a:pt x="288" y="344"/>
                    </a:lnTo>
                    <a:lnTo>
                      <a:pt x="288" y="344"/>
                    </a:lnTo>
                    <a:lnTo>
                      <a:pt x="268" y="319"/>
                    </a:lnTo>
                    <a:lnTo>
                      <a:pt x="246" y="293"/>
                    </a:lnTo>
                    <a:lnTo>
                      <a:pt x="224" y="269"/>
                    </a:lnTo>
                    <a:lnTo>
                      <a:pt x="202" y="245"/>
                    </a:lnTo>
                    <a:lnTo>
                      <a:pt x="202" y="245"/>
                    </a:lnTo>
                    <a:lnTo>
                      <a:pt x="167" y="208"/>
                    </a:lnTo>
                    <a:lnTo>
                      <a:pt x="150" y="189"/>
                    </a:lnTo>
                    <a:lnTo>
                      <a:pt x="134" y="170"/>
                    </a:lnTo>
                    <a:lnTo>
                      <a:pt x="134" y="170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95" y="121"/>
                    </a:lnTo>
                    <a:lnTo>
                      <a:pt x="69" y="90"/>
                    </a:lnTo>
                    <a:lnTo>
                      <a:pt x="54" y="76"/>
                    </a:lnTo>
                    <a:lnTo>
                      <a:pt x="40" y="61"/>
                    </a:lnTo>
                    <a:lnTo>
                      <a:pt x="24" y="48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5" y="32"/>
                    </a:lnTo>
                    <a:lnTo>
                      <a:pt x="3" y="29"/>
                    </a:lnTo>
                    <a:lnTo>
                      <a:pt x="0" y="25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1" y="13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5" y="3"/>
                    </a:lnTo>
                    <a:lnTo>
                      <a:pt x="25" y="3"/>
                    </a:lnTo>
                    <a:lnTo>
                      <a:pt x="41" y="15"/>
                    </a:lnTo>
                    <a:lnTo>
                      <a:pt x="55" y="28"/>
                    </a:lnTo>
                    <a:lnTo>
                      <a:pt x="70" y="41"/>
                    </a:lnTo>
                    <a:lnTo>
                      <a:pt x="83" y="55"/>
                    </a:lnTo>
                    <a:lnTo>
                      <a:pt x="110" y="84"/>
                    </a:lnTo>
                    <a:lnTo>
                      <a:pt x="136" y="115"/>
                    </a:lnTo>
                    <a:lnTo>
                      <a:pt x="136" y="115"/>
                    </a:lnTo>
                    <a:lnTo>
                      <a:pt x="170" y="156"/>
                    </a:lnTo>
                    <a:lnTo>
                      <a:pt x="206" y="198"/>
                    </a:lnTo>
                    <a:lnTo>
                      <a:pt x="246" y="242"/>
                    </a:lnTo>
                    <a:lnTo>
                      <a:pt x="290" y="291"/>
                    </a:lnTo>
                    <a:lnTo>
                      <a:pt x="290" y="291"/>
                    </a:lnTo>
                    <a:lnTo>
                      <a:pt x="303" y="306"/>
                    </a:lnTo>
                    <a:lnTo>
                      <a:pt x="317" y="322"/>
                    </a:lnTo>
                    <a:lnTo>
                      <a:pt x="341" y="353"/>
                    </a:lnTo>
                    <a:lnTo>
                      <a:pt x="341" y="353"/>
                    </a:lnTo>
                    <a:lnTo>
                      <a:pt x="371" y="390"/>
                    </a:lnTo>
                    <a:lnTo>
                      <a:pt x="387" y="407"/>
                    </a:lnTo>
                    <a:lnTo>
                      <a:pt x="403" y="425"/>
                    </a:lnTo>
                    <a:lnTo>
                      <a:pt x="403" y="425"/>
                    </a:lnTo>
                    <a:lnTo>
                      <a:pt x="433" y="457"/>
                    </a:lnTo>
                    <a:lnTo>
                      <a:pt x="433" y="457"/>
                    </a:lnTo>
                    <a:lnTo>
                      <a:pt x="457" y="482"/>
                    </a:lnTo>
                    <a:lnTo>
                      <a:pt x="481" y="507"/>
                    </a:lnTo>
                    <a:lnTo>
                      <a:pt x="493" y="518"/>
                    </a:lnTo>
                    <a:lnTo>
                      <a:pt x="507" y="529"/>
                    </a:lnTo>
                    <a:lnTo>
                      <a:pt x="519" y="540"/>
                    </a:lnTo>
                    <a:lnTo>
                      <a:pt x="532" y="549"/>
                    </a:lnTo>
                    <a:lnTo>
                      <a:pt x="532" y="549"/>
                    </a:lnTo>
                    <a:lnTo>
                      <a:pt x="537" y="552"/>
                    </a:lnTo>
                    <a:lnTo>
                      <a:pt x="539" y="554"/>
                    </a:lnTo>
                    <a:lnTo>
                      <a:pt x="540" y="557"/>
                    </a:lnTo>
                    <a:lnTo>
                      <a:pt x="541" y="560"/>
                    </a:lnTo>
                    <a:lnTo>
                      <a:pt x="541" y="565"/>
                    </a:lnTo>
                    <a:lnTo>
                      <a:pt x="541" y="570"/>
                    </a:lnTo>
                    <a:lnTo>
                      <a:pt x="541" y="570"/>
                    </a:lnTo>
                    <a:lnTo>
                      <a:pt x="539" y="575"/>
                    </a:lnTo>
                    <a:lnTo>
                      <a:pt x="534" y="579"/>
                    </a:lnTo>
                    <a:lnTo>
                      <a:pt x="530" y="582"/>
                    </a:lnTo>
                    <a:lnTo>
                      <a:pt x="527" y="583"/>
                    </a:lnTo>
                    <a:lnTo>
                      <a:pt x="524" y="583"/>
                    </a:lnTo>
                    <a:lnTo>
                      <a:pt x="524" y="5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9" name="Freeform 210"/>
              <p:cNvSpPr/>
              <p:nvPr/>
            </p:nvSpPr>
            <p:spPr bwMode="auto">
              <a:xfrm>
                <a:off x="4349750" y="2435225"/>
                <a:ext cx="273050" cy="288925"/>
              </a:xfrm>
              <a:custGeom>
                <a:avLst/>
                <a:gdLst/>
                <a:ahLst/>
                <a:cxnLst>
                  <a:cxn ang="0">
                    <a:pos x="493" y="546"/>
                  </a:cxn>
                  <a:cxn ang="0">
                    <a:pos x="481" y="537"/>
                  </a:cxn>
                  <a:cxn ang="0">
                    <a:pos x="475" y="524"/>
                  </a:cxn>
                  <a:cxn ang="0">
                    <a:pos x="457" y="505"/>
                  </a:cxn>
                  <a:cxn ang="0">
                    <a:pos x="444" y="490"/>
                  </a:cxn>
                  <a:cxn ang="0">
                    <a:pos x="436" y="479"/>
                  </a:cxn>
                  <a:cxn ang="0">
                    <a:pos x="411" y="452"/>
                  </a:cxn>
                  <a:cxn ang="0">
                    <a:pos x="402" y="443"/>
                  </a:cxn>
                  <a:cxn ang="0">
                    <a:pos x="387" y="420"/>
                  </a:cxn>
                  <a:cxn ang="0">
                    <a:pos x="376" y="410"/>
                  </a:cxn>
                  <a:cxn ang="0">
                    <a:pos x="345" y="378"/>
                  </a:cxn>
                  <a:cxn ang="0">
                    <a:pos x="321" y="352"/>
                  </a:cxn>
                  <a:cxn ang="0">
                    <a:pos x="280" y="313"/>
                  </a:cxn>
                  <a:cxn ang="0">
                    <a:pos x="252" y="285"/>
                  </a:cxn>
                  <a:cxn ang="0">
                    <a:pos x="151" y="183"/>
                  </a:cxn>
                  <a:cxn ang="0">
                    <a:pos x="106" y="136"/>
                  </a:cxn>
                  <a:cxn ang="0">
                    <a:pos x="64" y="92"/>
                  </a:cxn>
                  <a:cxn ang="0">
                    <a:pos x="33" y="58"/>
                  </a:cxn>
                  <a:cxn ang="0">
                    <a:pos x="13" y="39"/>
                  </a:cxn>
                  <a:cxn ang="0">
                    <a:pos x="3" y="26"/>
                  </a:cxn>
                  <a:cxn ang="0">
                    <a:pos x="0" y="14"/>
                  </a:cxn>
                  <a:cxn ang="0">
                    <a:pos x="5" y="6"/>
                  </a:cxn>
                  <a:cxn ang="0">
                    <a:pos x="19" y="0"/>
                  </a:cxn>
                  <a:cxn ang="0">
                    <a:pos x="26" y="2"/>
                  </a:cxn>
                  <a:cxn ang="0">
                    <a:pos x="34" y="8"/>
                  </a:cxn>
                  <a:cxn ang="0">
                    <a:pos x="72" y="47"/>
                  </a:cxn>
                  <a:cxn ang="0">
                    <a:pos x="94" y="67"/>
                  </a:cxn>
                  <a:cxn ang="0">
                    <a:pos x="151" y="133"/>
                  </a:cxn>
                  <a:cxn ang="0">
                    <a:pos x="191" y="176"/>
                  </a:cxn>
                  <a:cxn ang="0">
                    <a:pos x="275" y="260"/>
                  </a:cxn>
                  <a:cxn ang="0">
                    <a:pos x="311" y="293"/>
                  </a:cxn>
                  <a:cxn ang="0">
                    <a:pos x="364" y="343"/>
                  </a:cxn>
                  <a:cxn ang="0">
                    <a:pos x="407" y="387"/>
                  </a:cxn>
                  <a:cxn ang="0">
                    <a:pos x="423" y="411"/>
                  </a:cxn>
                  <a:cxn ang="0">
                    <a:pos x="440" y="429"/>
                  </a:cxn>
                  <a:cxn ang="0">
                    <a:pos x="452" y="440"/>
                  </a:cxn>
                  <a:cxn ang="0">
                    <a:pos x="460" y="452"/>
                  </a:cxn>
                  <a:cxn ang="0">
                    <a:pos x="481" y="478"/>
                  </a:cxn>
                  <a:cxn ang="0">
                    <a:pos x="496" y="493"/>
                  </a:cxn>
                  <a:cxn ang="0">
                    <a:pos x="508" y="510"/>
                  </a:cxn>
                  <a:cxn ang="0">
                    <a:pos x="512" y="513"/>
                  </a:cxn>
                  <a:cxn ang="0">
                    <a:pos x="515" y="524"/>
                  </a:cxn>
                  <a:cxn ang="0">
                    <a:pos x="515" y="533"/>
                  </a:cxn>
                  <a:cxn ang="0">
                    <a:pos x="510" y="542"/>
                  </a:cxn>
                  <a:cxn ang="0">
                    <a:pos x="499" y="546"/>
                  </a:cxn>
                </a:cxnLst>
                <a:rect l="0" t="0" r="r" b="b"/>
                <a:pathLst>
                  <a:path w="515" h="546">
                    <a:moveTo>
                      <a:pt x="499" y="546"/>
                    </a:moveTo>
                    <a:lnTo>
                      <a:pt x="499" y="546"/>
                    </a:lnTo>
                    <a:lnTo>
                      <a:pt x="493" y="546"/>
                    </a:lnTo>
                    <a:lnTo>
                      <a:pt x="488" y="543"/>
                    </a:lnTo>
                    <a:lnTo>
                      <a:pt x="483" y="540"/>
                    </a:lnTo>
                    <a:lnTo>
                      <a:pt x="481" y="537"/>
                    </a:lnTo>
                    <a:lnTo>
                      <a:pt x="480" y="534"/>
                    </a:lnTo>
                    <a:lnTo>
                      <a:pt x="480" y="534"/>
                    </a:lnTo>
                    <a:lnTo>
                      <a:pt x="475" y="524"/>
                    </a:lnTo>
                    <a:lnTo>
                      <a:pt x="470" y="517"/>
                    </a:lnTo>
                    <a:lnTo>
                      <a:pt x="463" y="511"/>
                    </a:lnTo>
                    <a:lnTo>
                      <a:pt x="457" y="505"/>
                    </a:lnTo>
                    <a:lnTo>
                      <a:pt x="457" y="505"/>
                    </a:lnTo>
                    <a:lnTo>
                      <a:pt x="450" y="498"/>
                    </a:lnTo>
                    <a:lnTo>
                      <a:pt x="444" y="490"/>
                    </a:lnTo>
                    <a:lnTo>
                      <a:pt x="444" y="490"/>
                    </a:lnTo>
                    <a:lnTo>
                      <a:pt x="436" y="479"/>
                    </a:lnTo>
                    <a:lnTo>
                      <a:pt x="436" y="479"/>
                    </a:lnTo>
                    <a:lnTo>
                      <a:pt x="425" y="466"/>
                    </a:lnTo>
                    <a:lnTo>
                      <a:pt x="419" y="458"/>
                    </a:lnTo>
                    <a:lnTo>
                      <a:pt x="411" y="452"/>
                    </a:lnTo>
                    <a:lnTo>
                      <a:pt x="411" y="452"/>
                    </a:lnTo>
                    <a:lnTo>
                      <a:pt x="407" y="448"/>
                    </a:lnTo>
                    <a:lnTo>
                      <a:pt x="402" y="443"/>
                    </a:lnTo>
                    <a:lnTo>
                      <a:pt x="395" y="433"/>
                    </a:lnTo>
                    <a:lnTo>
                      <a:pt x="395" y="433"/>
                    </a:lnTo>
                    <a:lnTo>
                      <a:pt x="387" y="420"/>
                    </a:lnTo>
                    <a:lnTo>
                      <a:pt x="382" y="415"/>
                    </a:lnTo>
                    <a:lnTo>
                      <a:pt x="376" y="410"/>
                    </a:lnTo>
                    <a:lnTo>
                      <a:pt x="376" y="410"/>
                    </a:lnTo>
                    <a:lnTo>
                      <a:pt x="367" y="404"/>
                    </a:lnTo>
                    <a:lnTo>
                      <a:pt x="360" y="395"/>
                    </a:lnTo>
                    <a:lnTo>
                      <a:pt x="345" y="378"/>
                    </a:lnTo>
                    <a:lnTo>
                      <a:pt x="345" y="378"/>
                    </a:lnTo>
                    <a:lnTo>
                      <a:pt x="333" y="364"/>
                    </a:lnTo>
                    <a:lnTo>
                      <a:pt x="321" y="352"/>
                    </a:lnTo>
                    <a:lnTo>
                      <a:pt x="321" y="352"/>
                    </a:lnTo>
                    <a:lnTo>
                      <a:pt x="299" y="332"/>
                    </a:lnTo>
                    <a:lnTo>
                      <a:pt x="280" y="313"/>
                    </a:lnTo>
                    <a:lnTo>
                      <a:pt x="280" y="313"/>
                    </a:lnTo>
                    <a:lnTo>
                      <a:pt x="252" y="285"/>
                    </a:lnTo>
                    <a:lnTo>
                      <a:pt x="252" y="285"/>
                    </a:lnTo>
                    <a:lnTo>
                      <a:pt x="225" y="260"/>
                    </a:lnTo>
                    <a:lnTo>
                      <a:pt x="200" y="234"/>
                    </a:lnTo>
                    <a:lnTo>
                      <a:pt x="151" y="183"/>
                    </a:lnTo>
                    <a:lnTo>
                      <a:pt x="151" y="183"/>
                    </a:lnTo>
                    <a:lnTo>
                      <a:pt x="106" y="136"/>
                    </a:lnTo>
                    <a:lnTo>
                      <a:pt x="106" y="136"/>
                    </a:lnTo>
                    <a:lnTo>
                      <a:pt x="87" y="116"/>
                    </a:lnTo>
                    <a:lnTo>
                      <a:pt x="87" y="116"/>
                    </a:lnTo>
                    <a:lnTo>
                      <a:pt x="64" y="92"/>
                    </a:lnTo>
                    <a:lnTo>
                      <a:pt x="40" y="66"/>
                    </a:lnTo>
                    <a:lnTo>
                      <a:pt x="40" y="66"/>
                    </a:lnTo>
                    <a:lnTo>
                      <a:pt x="33" y="58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13" y="39"/>
                    </a:lnTo>
                    <a:lnTo>
                      <a:pt x="8" y="33"/>
                    </a:lnTo>
                    <a:lnTo>
                      <a:pt x="3" y="26"/>
                    </a:lnTo>
                    <a:lnTo>
                      <a:pt x="3" y="26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5" y="6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1"/>
                    </a:lnTo>
                    <a:lnTo>
                      <a:pt x="26" y="2"/>
                    </a:lnTo>
                    <a:lnTo>
                      <a:pt x="31" y="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42" y="18"/>
                    </a:lnTo>
                    <a:lnTo>
                      <a:pt x="51" y="29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83" y="57"/>
                    </a:lnTo>
                    <a:lnTo>
                      <a:pt x="94" y="67"/>
                    </a:lnTo>
                    <a:lnTo>
                      <a:pt x="94" y="67"/>
                    </a:lnTo>
                    <a:lnTo>
                      <a:pt x="124" y="100"/>
                    </a:lnTo>
                    <a:lnTo>
                      <a:pt x="151" y="133"/>
                    </a:lnTo>
                    <a:lnTo>
                      <a:pt x="164" y="146"/>
                    </a:lnTo>
                    <a:lnTo>
                      <a:pt x="164" y="146"/>
                    </a:lnTo>
                    <a:lnTo>
                      <a:pt x="191" y="176"/>
                    </a:lnTo>
                    <a:lnTo>
                      <a:pt x="219" y="205"/>
                    </a:lnTo>
                    <a:lnTo>
                      <a:pt x="247" y="232"/>
                    </a:lnTo>
                    <a:lnTo>
                      <a:pt x="275" y="260"/>
                    </a:lnTo>
                    <a:lnTo>
                      <a:pt x="275" y="260"/>
                    </a:lnTo>
                    <a:lnTo>
                      <a:pt x="311" y="293"/>
                    </a:lnTo>
                    <a:lnTo>
                      <a:pt x="311" y="293"/>
                    </a:lnTo>
                    <a:lnTo>
                      <a:pt x="342" y="321"/>
                    </a:lnTo>
                    <a:lnTo>
                      <a:pt x="342" y="321"/>
                    </a:lnTo>
                    <a:lnTo>
                      <a:pt x="364" y="343"/>
                    </a:lnTo>
                    <a:lnTo>
                      <a:pt x="386" y="363"/>
                    </a:lnTo>
                    <a:lnTo>
                      <a:pt x="396" y="375"/>
                    </a:lnTo>
                    <a:lnTo>
                      <a:pt x="407" y="387"/>
                    </a:lnTo>
                    <a:lnTo>
                      <a:pt x="415" y="398"/>
                    </a:lnTo>
                    <a:lnTo>
                      <a:pt x="423" y="411"/>
                    </a:lnTo>
                    <a:lnTo>
                      <a:pt x="423" y="411"/>
                    </a:lnTo>
                    <a:lnTo>
                      <a:pt x="426" y="416"/>
                    </a:lnTo>
                    <a:lnTo>
                      <a:pt x="430" y="421"/>
                    </a:lnTo>
                    <a:lnTo>
                      <a:pt x="440" y="429"/>
                    </a:lnTo>
                    <a:lnTo>
                      <a:pt x="440" y="429"/>
                    </a:lnTo>
                    <a:lnTo>
                      <a:pt x="446" y="435"/>
                    </a:lnTo>
                    <a:lnTo>
                      <a:pt x="452" y="440"/>
                    </a:lnTo>
                    <a:lnTo>
                      <a:pt x="452" y="440"/>
                    </a:lnTo>
                    <a:lnTo>
                      <a:pt x="460" y="452"/>
                    </a:lnTo>
                    <a:lnTo>
                      <a:pt x="460" y="452"/>
                    </a:lnTo>
                    <a:lnTo>
                      <a:pt x="470" y="466"/>
                    </a:lnTo>
                    <a:lnTo>
                      <a:pt x="475" y="472"/>
                    </a:lnTo>
                    <a:lnTo>
                      <a:pt x="481" y="478"/>
                    </a:lnTo>
                    <a:lnTo>
                      <a:pt x="481" y="478"/>
                    </a:lnTo>
                    <a:lnTo>
                      <a:pt x="489" y="486"/>
                    </a:lnTo>
                    <a:lnTo>
                      <a:pt x="496" y="493"/>
                    </a:lnTo>
                    <a:lnTo>
                      <a:pt x="502" y="501"/>
                    </a:lnTo>
                    <a:lnTo>
                      <a:pt x="507" y="509"/>
                    </a:lnTo>
                    <a:lnTo>
                      <a:pt x="508" y="510"/>
                    </a:lnTo>
                    <a:lnTo>
                      <a:pt x="509" y="511"/>
                    </a:lnTo>
                    <a:lnTo>
                      <a:pt x="509" y="511"/>
                    </a:lnTo>
                    <a:lnTo>
                      <a:pt x="512" y="513"/>
                    </a:lnTo>
                    <a:lnTo>
                      <a:pt x="514" y="516"/>
                    </a:lnTo>
                    <a:lnTo>
                      <a:pt x="515" y="520"/>
                    </a:lnTo>
                    <a:lnTo>
                      <a:pt x="515" y="524"/>
                    </a:lnTo>
                    <a:lnTo>
                      <a:pt x="515" y="530"/>
                    </a:lnTo>
                    <a:lnTo>
                      <a:pt x="515" y="530"/>
                    </a:lnTo>
                    <a:lnTo>
                      <a:pt x="515" y="533"/>
                    </a:lnTo>
                    <a:lnTo>
                      <a:pt x="514" y="537"/>
                    </a:lnTo>
                    <a:lnTo>
                      <a:pt x="513" y="540"/>
                    </a:lnTo>
                    <a:lnTo>
                      <a:pt x="510" y="542"/>
                    </a:lnTo>
                    <a:lnTo>
                      <a:pt x="510" y="542"/>
                    </a:lnTo>
                    <a:lnTo>
                      <a:pt x="506" y="545"/>
                    </a:lnTo>
                    <a:lnTo>
                      <a:pt x="499" y="546"/>
                    </a:lnTo>
                    <a:lnTo>
                      <a:pt x="499" y="5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10" name="Freeform 211"/>
              <p:cNvSpPr/>
              <p:nvPr/>
            </p:nvSpPr>
            <p:spPr bwMode="auto">
              <a:xfrm>
                <a:off x="4708525" y="2740025"/>
                <a:ext cx="77788" cy="74613"/>
              </a:xfrm>
              <a:custGeom>
                <a:avLst/>
                <a:gdLst/>
                <a:ahLst/>
                <a:cxnLst>
                  <a:cxn ang="0">
                    <a:pos x="116" y="142"/>
                  </a:cxn>
                  <a:cxn ang="0">
                    <a:pos x="111" y="142"/>
                  </a:cxn>
                  <a:cxn ang="0">
                    <a:pos x="101" y="140"/>
                  </a:cxn>
                  <a:cxn ang="0">
                    <a:pos x="90" y="136"/>
                  </a:cxn>
                  <a:cxn ang="0">
                    <a:pos x="88" y="139"/>
                  </a:cxn>
                  <a:cxn ang="0">
                    <a:pos x="79" y="141"/>
                  </a:cxn>
                  <a:cxn ang="0">
                    <a:pos x="77" y="141"/>
                  </a:cxn>
                  <a:cxn ang="0">
                    <a:pos x="63" y="139"/>
                  </a:cxn>
                  <a:cxn ang="0">
                    <a:pos x="49" y="136"/>
                  </a:cxn>
                  <a:cxn ang="0">
                    <a:pos x="42" y="134"/>
                  </a:cxn>
                  <a:cxn ang="0">
                    <a:pos x="33" y="127"/>
                  </a:cxn>
                  <a:cxn ang="0">
                    <a:pos x="30" y="129"/>
                  </a:cxn>
                  <a:cxn ang="0">
                    <a:pos x="21" y="131"/>
                  </a:cxn>
                  <a:cxn ang="0">
                    <a:pos x="18" y="130"/>
                  </a:cxn>
                  <a:cxn ang="0">
                    <a:pos x="12" y="127"/>
                  </a:cxn>
                  <a:cxn ang="0">
                    <a:pos x="7" y="122"/>
                  </a:cxn>
                  <a:cxn ang="0">
                    <a:pos x="6" y="117"/>
                  </a:cxn>
                  <a:cxn ang="0">
                    <a:pos x="5" y="115"/>
                  </a:cxn>
                  <a:cxn ang="0">
                    <a:pos x="1" y="108"/>
                  </a:cxn>
                  <a:cxn ang="0">
                    <a:pos x="1" y="101"/>
                  </a:cxn>
                  <a:cxn ang="0">
                    <a:pos x="3" y="95"/>
                  </a:cxn>
                  <a:cxn ang="0">
                    <a:pos x="13" y="83"/>
                  </a:cxn>
                  <a:cxn ang="0">
                    <a:pos x="31" y="62"/>
                  </a:cxn>
                  <a:cxn ang="0">
                    <a:pos x="63" y="34"/>
                  </a:cxn>
                  <a:cxn ang="0">
                    <a:pos x="92" y="13"/>
                  </a:cxn>
                  <a:cxn ang="0">
                    <a:pos x="98" y="8"/>
                  </a:cxn>
                  <a:cxn ang="0">
                    <a:pos x="113" y="1"/>
                  </a:cxn>
                  <a:cxn ang="0">
                    <a:pos x="121" y="0"/>
                  </a:cxn>
                  <a:cxn ang="0">
                    <a:pos x="131" y="2"/>
                  </a:cxn>
                  <a:cxn ang="0">
                    <a:pos x="137" y="5"/>
                  </a:cxn>
                  <a:cxn ang="0">
                    <a:pos x="143" y="15"/>
                  </a:cxn>
                  <a:cxn ang="0">
                    <a:pos x="147" y="29"/>
                  </a:cxn>
                  <a:cxn ang="0">
                    <a:pos x="148" y="35"/>
                  </a:cxn>
                  <a:cxn ang="0">
                    <a:pos x="147" y="53"/>
                  </a:cxn>
                  <a:cxn ang="0">
                    <a:pos x="148" y="84"/>
                  </a:cxn>
                  <a:cxn ang="0">
                    <a:pos x="148" y="100"/>
                  </a:cxn>
                  <a:cxn ang="0">
                    <a:pos x="146" y="116"/>
                  </a:cxn>
                  <a:cxn ang="0">
                    <a:pos x="145" y="125"/>
                  </a:cxn>
                  <a:cxn ang="0">
                    <a:pos x="141" y="132"/>
                  </a:cxn>
                  <a:cxn ang="0">
                    <a:pos x="136" y="136"/>
                  </a:cxn>
                  <a:cxn ang="0">
                    <a:pos x="128" y="141"/>
                  </a:cxn>
                  <a:cxn ang="0">
                    <a:pos x="126" y="141"/>
                  </a:cxn>
                  <a:cxn ang="0">
                    <a:pos x="121" y="142"/>
                  </a:cxn>
                  <a:cxn ang="0">
                    <a:pos x="116" y="142"/>
                  </a:cxn>
                </a:cxnLst>
                <a:rect l="0" t="0" r="r" b="b"/>
                <a:pathLst>
                  <a:path w="148" h="142">
                    <a:moveTo>
                      <a:pt x="116" y="142"/>
                    </a:moveTo>
                    <a:lnTo>
                      <a:pt x="116" y="142"/>
                    </a:lnTo>
                    <a:lnTo>
                      <a:pt x="111" y="142"/>
                    </a:lnTo>
                    <a:lnTo>
                      <a:pt x="111" y="142"/>
                    </a:lnTo>
                    <a:lnTo>
                      <a:pt x="101" y="140"/>
                    </a:lnTo>
                    <a:lnTo>
                      <a:pt x="101" y="140"/>
                    </a:lnTo>
                    <a:lnTo>
                      <a:pt x="93" y="136"/>
                    </a:lnTo>
                    <a:lnTo>
                      <a:pt x="90" y="136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4" y="141"/>
                    </a:lnTo>
                    <a:lnTo>
                      <a:pt x="79" y="141"/>
                    </a:lnTo>
                    <a:lnTo>
                      <a:pt x="79" y="141"/>
                    </a:lnTo>
                    <a:lnTo>
                      <a:pt x="77" y="141"/>
                    </a:lnTo>
                    <a:lnTo>
                      <a:pt x="77" y="141"/>
                    </a:lnTo>
                    <a:lnTo>
                      <a:pt x="63" y="139"/>
                    </a:lnTo>
                    <a:lnTo>
                      <a:pt x="63" y="139"/>
                    </a:lnTo>
                    <a:lnTo>
                      <a:pt x="49" y="136"/>
                    </a:lnTo>
                    <a:lnTo>
                      <a:pt x="49" y="136"/>
                    </a:lnTo>
                    <a:lnTo>
                      <a:pt x="42" y="134"/>
                    </a:lnTo>
                    <a:lnTo>
                      <a:pt x="36" y="130"/>
                    </a:lnTo>
                    <a:lnTo>
                      <a:pt x="33" y="127"/>
                    </a:lnTo>
                    <a:lnTo>
                      <a:pt x="30" y="129"/>
                    </a:lnTo>
                    <a:lnTo>
                      <a:pt x="30" y="129"/>
                    </a:lnTo>
                    <a:lnTo>
                      <a:pt x="25" y="130"/>
                    </a:lnTo>
                    <a:lnTo>
                      <a:pt x="21" y="131"/>
                    </a:lnTo>
                    <a:lnTo>
                      <a:pt x="21" y="131"/>
                    </a:lnTo>
                    <a:lnTo>
                      <a:pt x="18" y="130"/>
                    </a:lnTo>
                    <a:lnTo>
                      <a:pt x="13" y="129"/>
                    </a:lnTo>
                    <a:lnTo>
                      <a:pt x="12" y="127"/>
                    </a:lnTo>
                    <a:lnTo>
                      <a:pt x="10" y="125"/>
                    </a:lnTo>
                    <a:lnTo>
                      <a:pt x="7" y="122"/>
                    </a:lnTo>
                    <a:lnTo>
                      <a:pt x="6" y="119"/>
                    </a:lnTo>
                    <a:lnTo>
                      <a:pt x="6" y="117"/>
                    </a:lnTo>
                    <a:lnTo>
                      <a:pt x="5" y="115"/>
                    </a:lnTo>
                    <a:lnTo>
                      <a:pt x="5" y="115"/>
                    </a:lnTo>
                    <a:lnTo>
                      <a:pt x="2" y="112"/>
                    </a:lnTo>
                    <a:lnTo>
                      <a:pt x="1" y="108"/>
                    </a:lnTo>
                    <a:lnTo>
                      <a:pt x="0" y="104"/>
                    </a:lnTo>
                    <a:lnTo>
                      <a:pt x="1" y="101"/>
                    </a:lnTo>
                    <a:lnTo>
                      <a:pt x="2" y="98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13" y="83"/>
                    </a:lnTo>
                    <a:lnTo>
                      <a:pt x="22" y="72"/>
                    </a:lnTo>
                    <a:lnTo>
                      <a:pt x="31" y="62"/>
                    </a:lnTo>
                    <a:lnTo>
                      <a:pt x="42" y="52"/>
                    </a:lnTo>
                    <a:lnTo>
                      <a:pt x="63" y="34"/>
                    </a:lnTo>
                    <a:lnTo>
                      <a:pt x="87" y="17"/>
                    </a:lnTo>
                    <a:lnTo>
                      <a:pt x="92" y="13"/>
                    </a:lnTo>
                    <a:lnTo>
                      <a:pt x="92" y="13"/>
                    </a:lnTo>
                    <a:lnTo>
                      <a:pt x="98" y="8"/>
                    </a:lnTo>
                    <a:lnTo>
                      <a:pt x="105" y="4"/>
                    </a:lnTo>
                    <a:lnTo>
                      <a:pt x="113" y="1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26" y="1"/>
                    </a:lnTo>
                    <a:lnTo>
                      <a:pt x="131" y="2"/>
                    </a:lnTo>
                    <a:lnTo>
                      <a:pt x="131" y="2"/>
                    </a:lnTo>
                    <a:lnTo>
                      <a:pt x="137" y="5"/>
                    </a:lnTo>
                    <a:lnTo>
                      <a:pt x="141" y="9"/>
                    </a:lnTo>
                    <a:lnTo>
                      <a:pt x="143" y="15"/>
                    </a:lnTo>
                    <a:lnTo>
                      <a:pt x="145" y="20"/>
                    </a:lnTo>
                    <a:lnTo>
                      <a:pt x="147" y="29"/>
                    </a:lnTo>
                    <a:lnTo>
                      <a:pt x="148" y="35"/>
                    </a:lnTo>
                    <a:lnTo>
                      <a:pt x="148" y="35"/>
                    </a:lnTo>
                    <a:lnTo>
                      <a:pt x="147" y="53"/>
                    </a:lnTo>
                    <a:lnTo>
                      <a:pt x="147" y="53"/>
                    </a:lnTo>
                    <a:lnTo>
                      <a:pt x="147" y="81"/>
                    </a:lnTo>
                    <a:lnTo>
                      <a:pt x="148" y="84"/>
                    </a:lnTo>
                    <a:lnTo>
                      <a:pt x="148" y="84"/>
                    </a:lnTo>
                    <a:lnTo>
                      <a:pt x="148" y="100"/>
                    </a:lnTo>
                    <a:lnTo>
                      <a:pt x="147" y="108"/>
                    </a:lnTo>
                    <a:lnTo>
                      <a:pt x="146" y="116"/>
                    </a:lnTo>
                    <a:lnTo>
                      <a:pt x="146" y="116"/>
                    </a:lnTo>
                    <a:lnTo>
                      <a:pt x="145" y="125"/>
                    </a:lnTo>
                    <a:lnTo>
                      <a:pt x="143" y="128"/>
                    </a:lnTo>
                    <a:lnTo>
                      <a:pt x="141" y="132"/>
                    </a:lnTo>
                    <a:lnTo>
                      <a:pt x="139" y="134"/>
                    </a:lnTo>
                    <a:lnTo>
                      <a:pt x="136" y="136"/>
                    </a:lnTo>
                    <a:lnTo>
                      <a:pt x="128" y="141"/>
                    </a:lnTo>
                    <a:lnTo>
                      <a:pt x="128" y="141"/>
                    </a:lnTo>
                    <a:lnTo>
                      <a:pt x="127" y="141"/>
                    </a:lnTo>
                    <a:lnTo>
                      <a:pt x="126" y="141"/>
                    </a:lnTo>
                    <a:lnTo>
                      <a:pt x="126" y="141"/>
                    </a:lnTo>
                    <a:lnTo>
                      <a:pt x="121" y="142"/>
                    </a:lnTo>
                    <a:lnTo>
                      <a:pt x="116" y="142"/>
                    </a:lnTo>
                    <a:lnTo>
                      <a:pt x="116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11" name="Freeform 212"/>
              <p:cNvSpPr/>
              <p:nvPr/>
            </p:nvSpPr>
            <p:spPr bwMode="auto">
              <a:xfrm>
                <a:off x="4197350" y="2182813"/>
                <a:ext cx="260350" cy="244475"/>
              </a:xfrm>
              <a:custGeom>
                <a:avLst/>
                <a:gdLst/>
                <a:ahLst/>
                <a:cxnLst>
                  <a:cxn ang="0">
                    <a:pos x="106" y="462"/>
                  </a:cxn>
                  <a:cxn ang="0">
                    <a:pos x="96" y="455"/>
                  </a:cxn>
                  <a:cxn ang="0">
                    <a:pos x="94" y="452"/>
                  </a:cxn>
                  <a:cxn ang="0">
                    <a:pos x="85" y="442"/>
                  </a:cxn>
                  <a:cxn ang="0">
                    <a:pos x="76" y="430"/>
                  </a:cxn>
                  <a:cxn ang="0">
                    <a:pos x="53" y="411"/>
                  </a:cxn>
                  <a:cxn ang="0">
                    <a:pos x="35" y="386"/>
                  </a:cxn>
                  <a:cxn ang="0">
                    <a:pos x="15" y="339"/>
                  </a:cxn>
                  <a:cxn ang="0">
                    <a:pos x="5" y="299"/>
                  </a:cxn>
                  <a:cxn ang="0">
                    <a:pos x="0" y="253"/>
                  </a:cxn>
                  <a:cxn ang="0">
                    <a:pos x="3" y="202"/>
                  </a:cxn>
                  <a:cxn ang="0">
                    <a:pos x="8" y="172"/>
                  </a:cxn>
                  <a:cxn ang="0">
                    <a:pos x="24" y="124"/>
                  </a:cxn>
                  <a:cxn ang="0">
                    <a:pos x="48" y="85"/>
                  </a:cxn>
                  <a:cxn ang="0">
                    <a:pos x="68" y="64"/>
                  </a:cxn>
                  <a:cxn ang="0">
                    <a:pos x="124" y="25"/>
                  </a:cxn>
                  <a:cxn ang="0">
                    <a:pos x="193" y="4"/>
                  </a:cxn>
                  <a:cxn ang="0">
                    <a:pos x="241" y="0"/>
                  </a:cxn>
                  <a:cxn ang="0">
                    <a:pos x="298" y="5"/>
                  </a:cxn>
                  <a:cxn ang="0">
                    <a:pos x="352" y="20"/>
                  </a:cxn>
                  <a:cxn ang="0">
                    <a:pos x="401" y="44"/>
                  </a:cxn>
                  <a:cxn ang="0">
                    <a:pos x="445" y="76"/>
                  </a:cxn>
                  <a:cxn ang="0">
                    <a:pos x="480" y="115"/>
                  </a:cxn>
                  <a:cxn ang="0">
                    <a:pos x="492" y="135"/>
                  </a:cxn>
                  <a:cxn ang="0">
                    <a:pos x="491" y="146"/>
                  </a:cxn>
                  <a:cxn ang="0">
                    <a:pos x="483" y="153"/>
                  </a:cxn>
                  <a:cxn ang="0">
                    <a:pos x="473" y="157"/>
                  </a:cxn>
                  <a:cxn ang="0">
                    <a:pos x="465" y="154"/>
                  </a:cxn>
                  <a:cxn ang="0">
                    <a:pos x="458" y="147"/>
                  </a:cxn>
                  <a:cxn ang="0">
                    <a:pos x="429" y="112"/>
                  </a:cxn>
                  <a:cxn ang="0">
                    <a:pos x="395" y="85"/>
                  </a:cxn>
                  <a:cxn ang="0">
                    <a:pos x="356" y="65"/>
                  </a:cxn>
                  <a:cxn ang="0">
                    <a:pos x="289" y="42"/>
                  </a:cxn>
                  <a:cxn ang="0">
                    <a:pos x="247" y="34"/>
                  </a:cxn>
                  <a:cxn ang="0">
                    <a:pos x="219" y="34"/>
                  </a:cxn>
                  <a:cxn ang="0">
                    <a:pos x="182" y="40"/>
                  </a:cxn>
                  <a:cxn ang="0">
                    <a:pos x="144" y="53"/>
                  </a:cxn>
                  <a:cxn ang="0">
                    <a:pos x="109" y="74"/>
                  </a:cxn>
                  <a:cxn ang="0">
                    <a:pos x="80" y="100"/>
                  </a:cxn>
                  <a:cxn ang="0">
                    <a:pos x="59" y="133"/>
                  </a:cxn>
                  <a:cxn ang="0">
                    <a:pos x="48" y="163"/>
                  </a:cxn>
                  <a:cxn ang="0">
                    <a:pos x="39" y="210"/>
                  </a:cxn>
                  <a:cxn ang="0">
                    <a:pos x="38" y="259"/>
                  </a:cxn>
                  <a:cxn ang="0">
                    <a:pos x="45" y="304"/>
                  </a:cxn>
                  <a:cxn ang="0">
                    <a:pos x="60" y="348"/>
                  </a:cxn>
                  <a:cxn ang="0">
                    <a:pos x="76" y="373"/>
                  </a:cxn>
                  <a:cxn ang="0">
                    <a:pos x="101" y="402"/>
                  </a:cxn>
                  <a:cxn ang="0">
                    <a:pos x="122" y="429"/>
                  </a:cxn>
                  <a:cxn ang="0">
                    <a:pos x="125" y="431"/>
                  </a:cxn>
                  <a:cxn ang="0">
                    <a:pos x="131" y="446"/>
                  </a:cxn>
                  <a:cxn ang="0">
                    <a:pos x="129" y="455"/>
                  </a:cxn>
                  <a:cxn ang="0">
                    <a:pos x="121" y="462"/>
                  </a:cxn>
                  <a:cxn ang="0">
                    <a:pos x="110" y="463"/>
                  </a:cxn>
                </a:cxnLst>
                <a:rect l="0" t="0" r="r" b="b"/>
                <a:pathLst>
                  <a:path w="492" h="463">
                    <a:moveTo>
                      <a:pt x="110" y="463"/>
                    </a:moveTo>
                    <a:lnTo>
                      <a:pt x="110" y="463"/>
                    </a:lnTo>
                    <a:lnTo>
                      <a:pt x="106" y="462"/>
                    </a:lnTo>
                    <a:lnTo>
                      <a:pt x="102" y="461"/>
                    </a:lnTo>
                    <a:lnTo>
                      <a:pt x="98" y="458"/>
                    </a:lnTo>
                    <a:lnTo>
                      <a:pt x="96" y="455"/>
                    </a:lnTo>
                    <a:lnTo>
                      <a:pt x="96" y="455"/>
                    </a:lnTo>
                    <a:lnTo>
                      <a:pt x="94" y="453"/>
                    </a:lnTo>
                    <a:lnTo>
                      <a:pt x="94" y="452"/>
                    </a:lnTo>
                    <a:lnTo>
                      <a:pt x="91" y="450"/>
                    </a:lnTo>
                    <a:lnTo>
                      <a:pt x="91" y="450"/>
                    </a:lnTo>
                    <a:lnTo>
                      <a:pt x="85" y="442"/>
                    </a:lnTo>
                    <a:lnTo>
                      <a:pt x="85" y="442"/>
                    </a:lnTo>
                    <a:lnTo>
                      <a:pt x="80" y="435"/>
                    </a:lnTo>
                    <a:lnTo>
                      <a:pt x="76" y="430"/>
                    </a:lnTo>
                    <a:lnTo>
                      <a:pt x="65" y="421"/>
                    </a:lnTo>
                    <a:lnTo>
                      <a:pt x="65" y="421"/>
                    </a:lnTo>
                    <a:lnTo>
                      <a:pt x="53" y="411"/>
                    </a:lnTo>
                    <a:lnTo>
                      <a:pt x="53" y="411"/>
                    </a:lnTo>
                    <a:lnTo>
                      <a:pt x="44" y="399"/>
                    </a:lnTo>
                    <a:lnTo>
                      <a:pt x="35" y="386"/>
                    </a:lnTo>
                    <a:lnTo>
                      <a:pt x="27" y="370"/>
                    </a:lnTo>
                    <a:lnTo>
                      <a:pt x="21" y="355"/>
                    </a:lnTo>
                    <a:lnTo>
                      <a:pt x="15" y="339"/>
                    </a:lnTo>
                    <a:lnTo>
                      <a:pt x="11" y="325"/>
                    </a:lnTo>
                    <a:lnTo>
                      <a:pt x="5" y="299"/>
                    </a:lnTo>
                    <a:lnTo>
                      <a:pt x="5" y="299"/>
                    </a:lnTo>
                    <a:lnTo>
                      <a:pt x="3" y="285"/>
                    </a:lnTo>
                    <a:lnTo>
                      <a:pt x="0" y="269"/>
                    </a:lnTo>
                    <a:lnTo>
                      <a:pt x="0" y="253"/>
                    </a:lnTo>
                    <a:lnTo>
                      <a:pt x="0" y="235"/>
                    </a:lnTo>
                    <a:lnTo>
                      <a:pt x="0" y="218"/>
                    </a:lnTo>
                    <a:lnTo>
                      <a:pt x="3" y="202"/>
                    </a:lnTo>
                    <a:lnTo>
                      <a:pt x="5" y="186"/>
                    </a:lnTo>
                    <a:lnTo>
                      <a:pt x="8" y="172"/>
                    </a:lnTo>
                    <a:lnTo>
                      <a:pt x="8" y="172"/>
                    </a:lnTo>
                    <a:lnTo>
                      <a:pt x="13" y="154"/>
                    </a:lnTo>
                    <a:lnTo>
                      <a:pt x="18" y="139"/>
                    </a:lnTo>
                    <a:lnTo>
                      <a:pt x="24" y="124"/>
                    </a:lnTo>
                    <a:lnTo>
                      <a:pt x="31" y="110"/>
                    </a:lnTo>
                    <a:lnTo>
                      <a:pt x="39" y="98"/>
                    </a:lnTo>
                    <a:lnTo>
                      <a:pt x="48" y="85"/>
                    </a:lnTo>
                    <a:lnTo>
                      <a:pt x="57" y="74"/>
                    </a:lnTo>
                    <a:lnTo>
                      <a:pt x="68" y="64"/>
                    </a:lnTo>
                    <a:lnTo>
                      <a:pt x="68" y="64"/>
                    </a:lnTo>
                    <a:lnTo>
                      <a:pt x="85" y="49"/>
                    </a:lnTo>
                    <a:lnTo>
                      <a:pt x="105" y="36"/>
                    </a:lnTo>
                    <a:lnTo>
                      <a:pt x="124" y="25"/>
                    </a:lnTo>
                    <a:lnTo>
                      <a:pt x="146" y="16"/>
                    </a:lnTo>
                    <a:lnTo>
                      <a:pt x="169" y="9"/>
                    </a:lnTo>
                    <a:lnTo>
                      <a:pt x="193" y="4"/>
                    </a:lnTo>
                    <a:lnTo>
                      <a:pt x="216" y="1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60" y="1"/>
                    </a:lnTo>
                    <a:lnTo>
                      <a:pt x="279" y="2"/>
                    </a:lnTo>
                    <a:lnTo>
                      <a:pt x="298" y="5"/>
                    </a:lnTo>
                    <a:lnTo>
                      <a:pt x="316" y="9"/>
                    </a:lnTo>
                    <a:lnTo>
                      <a:pt x="334" y="14"/>
                    </a:lnTo>
                    <a:lnTo>
                      <a:pt x="352" y="20"/>
                    </a:lnTo>
                    <a:lnTo>
                      <a:pt x="368" y="27"/>
                    </a:lnTo>
                    <a:lnTo>
                      <a:pt x="385" y="35"/>
                    </a:lnTo>
                    <a:lnTo>
                      <a:pt x="401" y="44"/>
                    </a:lnTo>
                    <a:lnTo>
                      <a:pt x="416" y="54"/>
                    </a:lnTo>
                    <a:lnTo>
                      <a:pt x="430" y="65"/>
                    </a:lnTo>
                    <a:lnTo>
                      <a:pt x="445" y="76"/>
                    </a:lnTo>
                    <a:lnTo>
                      <a:pt x="457" y="88"/>
                    </a:lnTo>
                    <a:lnTo>
                      <a:pt x="469" y="102"/>
                    </a:lnTo>
                    <a:lnTo>
                      <a:pt x="480" y="115"/>
                    </a:lnTo>
                    <a:lnTo>
                      <a:pt x="490" y="130"/>
                    </a:lnTo>
                    <a:lnTo>
                      <a:pt x="490" y="130"/>
                    </a:lnTo>
                    <a:lnTo>
                      <a:pt x="492" y="135"/>
                    </a:lnTo>
                    <a:lnTo>
                      <a:pt x="492" y="139"/>
                    </a:lnTo>
                    <a:lnTo>
                      <a:pt x="492" y="143"/>
                    </a:lnTo>
                    <a:lnTo>
                      <a:pt x="491" y="146"/>
                    </a:lnTo>
                    <a:lnTo>
                      <a:pt x="491" y="146"/>
                    </a:lnTo>
                    <a:lnTo>
                      <a:pt x="487" y="150"/>
                    </a:lnTo>
                    <a:lnTo>
                      <a:pt x="483" y="153"/>
                    </a:lnTo>
                    <a:lnTo>
                      <a:pt x="478" y="155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69" y="155"/>
                    </a:lnTo>
                    <a:lnTo>
                      <a:pt x="465" y="154"/>
                    </a:lnTo>
                    <a:lnTo>
                      <a:pt x="462" y="151"/>
                    </a:lnTo>
                    <a:lnTo>
                      <a:pt x="458" y="147"/>
                    </a:lnTo>
                    <a:lnTo>
                      <a:pt x="458" y="147"/>
                    </a:lnTo>
                    <a:lnTo>
                      <a:pt x="450" y="135"/>
                    </a:lnTo>
                    <a:lnTo>
                      <a:pt x="439" y="123"/>
                    </a:lnTo>
                    <a:lnTo>
                      <a:pt x="429" y="112"/>
                    </a:lnTo>
                    <a:lnTo>
                      <a:pt x="419" y="102"/>
                    </a:lnTo>
                    <a:lnTo>
                      <a:pt x="407" y="94"/>
                    </a:lnTo>
                    <a:lnTo>
                      <a:pt x="395" y="85"/>
                    </a:lnTo>
                    <a:lnTo>
                      <a:pt x="383" y="77"/>
                    </a:lnTo>
                    <a:lnTo>
                      <a:pt x="369" y="71"/>
                    </a:lnTo>
                    <a:lnTo>
                      <a:pt x="356" y="65"/>
                    </a:lnTo>
                    <a:lnTo>
                      <a:pt x="342" y="59"/>
                    </a:lnTo>
                    <a:lnTo>
                      <a:pt x="316" y="50"/>
                    </a:lnTo>
                    <a:lnTo>
                      <a:pt x="289" y="42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47" y="34"/>
                    </a:lnTo>
                    <a:lnTo>
                      <a:pt x="232" y="33"/>
                    </a:lnTo>
                    <a:lnTo>
                      <a:pt x="232" y="33"/>
                    </a:lnTo>
                    <a:lnTo>
                      <a:pt x="219" y="34"/>
                    </a:lnTo>
                    <a:lnTo>
                      <a:pt x="207" y="35"/>
                    </a:lnTo>
                    <a:lnTo>
                      <a:pt x="195" y="37"/>
                    </a:lnTo>
                    <a:lnTo>
                      <a:pt x="182" y="40"/>
                    </a:lnTo>
                    <a:lnTo>
                      <a:pt x="169" y="44"/>
                    </a:lnTo>
                    <a:lnTo>
                      <a:pt x="156" y="48"/>
                    </a:lnTo>
                    <a:lnTo>
                      <a:pt x="144" y="53"/>
                    </a:lnTo>
                    <a:lnTo>
                      <a:pt x="133" y="59"/>
                    </a:lnTo>
                    <a:lnTo>
                      <a:pt x="120" y="66"/>
                    </a:lnTo>
                    <a:lnTo>
                      <a:pt x="109" y="74"/>
                    </a:lnTo>
                    <a:lnTo>
                      <a:pt x="99" y="82"/>
                    </a:lnTo>
                    <a:lnTo>
                      <a:pt x="89" y="90"/>
                    </a:lnTo>
                    <a:lnTo>
                      <a:pt x="80" y="100"/>
                    </a:lnTo>
                    <a:lnTo>
                      <a:pt x="72" y="110"/>
                    </a:lnTo>
                    <a:lnTo>
                      <a:pt x="66" y="121"/>
                    </a:lnTo>
                    <a:lnTo>
                      <a:pt x="59" y="133"/>
                    </a:lnTo>
                    <a:lnTo>
                      <a:pt x="59" y="133"/>
                    </a:lnTo>
                    <a:lnTo>
                      <a:pt x="53" y="147"/>
                    </a:lnTo>
                    <a:lnTo>
                      <a:pt x="48" y="163"/>
                    </a:lnTo>
                    <a:lnTo>
                      <a:pt x="44" y="178"/>
                    </a:lnTo>
                    <a:lnTo>
                      <a:pt x="41" y="195"/>
                    </a:lnTo>
                    <a:lnTo>
                      <a:pt x="39" y="210"/>
                    </a:lnTo>
                    <a:lnTo>
                      <a:pt x="38" y="227"/>
                    </a:lnTo>
                    <a:lnTo>
                      <a:pt x="37" y="242"/>
                    </a:lnTo>
                    <a:lnTo>
                      <a:pt x="38" y="259"/>
                    </a:lnTo>
                    <a:lnTo>
                      <a:pt x="39" y="274"/>
                    </a:lnTo>
                    <a:lnTo>
                      <a:pt x="42" y="290"/>
                    </a:lnTo>
                    <a:lnTo>
                      <a:pt x="45" y="304"/>
                    </a:lnTo>
                    <a:lnTo>
                      <a:pt x="49" y="320"/>
                    </a:lnTo>
                    <a:lnTo>
                      <a:pt x="54" y="334"/>
                    </a:lnTo>
                    <a:lnTo>
                      <a:pt x="60" y="348"/>
                    </a:lnTo>
                    <a:lnTo>
                      <a:pt x="68" y="361"/>
                    </a:lnTo>
                    <a:lnTo>
                      <a:pt x="76" y="373"/>
                    </a:lnTo>
                    <a:lnTo>
                      <a:pt x="76" y="373"/>
                    </a:lnTo>
                    <a:lnTo>
                      <a:pt x="87" y="389"/>
                    </a:lnTo>
                    <a:lnTo>
                      <a:pt x="101" y="402"/>
                    </a:lnTo>
                    <a:lnTo>
                      <a:pt x="101" y="402"/>
                    </a:lnTo>
                    <a:lnTo>
                      <a:pt x="112" y="416"/>
                    </a:lnTo>
                    <a:lnTo>
                      <a:pt x="121" y="428"/>
                    </a:lnTo>
                    <a:lnTo>
                      <a:pt x="122" y="429"/>
                    </a:lnTo>
                    <a:lnTo>
                      <a:pt x="123" y="430"/>
                    </a:lnTo>
                    <a:lnTo>
                      <a:pt x="123" y="430"/>
                    </a:lnTo>
                    <a:lnTo>
                      <a:pt x="125" y="431"/>
                    </a:lnTo>
                    <a:lnTo>
                      <a:pt x="128" y="434"/>
                    </a:lnTo>
                    <a:lnTo>
                      <a:pt x="130" y="440"/>
                    </a:lnTo>
                    <a:lnTo>
                      <a:pt x="131" y="446"/>
                    </a:lnTo>
                    <a:lnTo>
                      <a:pt x="130" y="451"/>
                    </a:lnTo>
                    <a:lnTo>
                      <a:pt x="130" y="451"/>
                    </a:lnTo>
                    <a:lnTo>
                      <a:pt x="129" y="455"/>
                    </a:lnTo>
                    <a:lnTo>
                      <a:pt x="125" y="458"/>
                    </a:lnTo>
                    <a:lnTo>
                      <a:pt x="123" y="460"/>
                    </a:lnTo>
                    <a:lnTo>
                      <a:pt x="121" y="462"/>
                    </a:lnTo>
                    <a:lnTo>
                      <a:pt x="117" y="463"/>
                    </a:lnTo>
                    <a:lnTo>
                      <a:pt x="114" y="463"/>
                    </a:lnTo>
                    <a:lnTo>
                      <a:pt x="110" y="46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164" name="Freeform 59"/>
            <p:cNvSpPr>
              <a:spLocks noEditPoints="1"/>
            </p:cNvSpPr>
            <p:nvPr/>
          </p:nvSpPr>
          <p:spPr bwMode="auto">
            <a:xfrm rot="10800000" flipV="1">
              <a:off x="776864" y="1222998"/>
              <a:ext cx="3249103" cy="60959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11" y="11"/>
                </a:cxn>
                <a:cxn ang="0">
                  <a:pos x="19" y="12"/>
                </a:cxn>
                <a:cxn ang="0">
                  <a:pos x="37" y="12"/>
                </a:cxn>
                <a:cxn ang="0">
                  <a:pos x="71" y="11"/>
                </a:cxn>
                <a:cxn ang="0">
                  <a:pos x="71" y="11"/>
                </a:cxn>
                <a:cxn ang="0">
                  <a:pos x="93" y="9"/>
                </a:cxn>
                <a:cxn ang="0">
                  <a:pos x="115" y="11"/>
                </a:cxn>
                <a:cxn ang="0">
                  <a:pos x="139" y="11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59" y="8"/>
                </a:cxn>
                <a:cxn ang="0">
                  <a:pos x="157" y="5"/>
                </a:cxn>
                <a:cxn ang="0">
                  <a:pos x="157" y="5"/>
                </a:cxn>
                <a:cxn ang="0">
                  <a:pos x="136" y="5"/>
                </a:cxn>
                <a:cxn ang="0">
                  <a:pos x="115" y="5"/>
                </a:cxn>
                <a:cxn ang="0">
                  <a:pos x="73" y="5"/>
                </a:cxn>
                <a:cxn ang="0">
                  <a:pos x="73" y="5"/>
                </a:cxn>
                <a:cxn ang="0">
                  <a:pos x="53" y="6"/>
                </a:cxn>
                <a:cxn ang="0">
                  <a:pos x="34" y="8"/>
                </a:cxn>
                <a:cxn ang="0">
                  <a:pos x="34" y="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7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7" y="6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161" h="12">
                  <a:moveTo>
                    <a:pt x="0" y="1"/>
                  </a:moveTo>
                  <a:lnTo>
                    <a:pt x="0" y="1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11" y="11"/>
                  </a:lnTo>
                  <a:lnTo>
                    <a:pt x="19" y="12"/>
                  </a:lnTo>
                  <a:lnTo>
                    <a:pt x="37" y="12"/>
                  </a:lnTo>
                  <a:lnTo>
                    <a:pt x="71" y="11"/>
                  </a:lnTo>
                  <a:lnTo>
                    <a:pt x="71" y="11"/>
                  </a:lnTo>
                  <a:lnTo>
                    <a:pt x="93" y="9"/>
                  </a:lnTo>
                  <a:lnTo>
                    <a:pt x="115" y="11"/>
                  </a:lnTo>
                  <a:lnTo>
                    <a:pt x="139" y="11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59" y="8"/>
                  </a:lnTo>
                  <a:lnTo>
                    <a:pt x="157" y="5"/>
                  </a:lnTo>
                  <a:lnTo>
                    <a:pt x="157" y="5"/>
                  </a:lnTo>
                  <a:lnTo>
                    <a:pt x="136" y="5"/>
                  </a:lnTo>
                  <a:lnTo>
                    <a:pt x="115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53" y="6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5"/>
                  </a:lnTo>
                  <a:lnTo>
                    <a:pt x="7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7" y="6"/>
                  </a:move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rgbClr val="00579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165" name="TextBox 29"/>
            <p:cNvSpPr txBox="1"/>
            <p:nvPr/>
          </p:nvSpPr>
          <p:spPr>
            <a:xfrm>
              <a:off x="1239106" y="702374"/>
              <a:ext cx="262377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60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这里可以是标题</a:t>
              </a:r>
              <a:endParaRPr lang="zh-CN" altLang="en-US" sz="2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977809" y="1725720"/>
            <a:ext cx="4975988" cy="4095425"/>
            <a:chOff x="1032927" y="1739318"/>
            <a:chExt cx="4975988" cy="4095425"/>
          </a:xfrm>
        </p:grpSpPr>
        <p:sp>
          <p:nvSpPr>
            <p:cNvPr id="7212" name="Freeform 5"/>
            <p:cNvSpPr/>
            <p:nvPr/>
          </p:nvSpPr>
          <p:spPr bwMode="auto">
            <a:xfrm>
              <a:off x="3120780" y="1789467"/>
              <a:ext cx="2177815" cy="1851763"/>
            </a:xfrm>
            <a:custGeom>
              <a:avLst/>
              <a:gdLst>
                <a:gd name="T0" fmla="*/ 2147483646 w 1883"/>
                <a:gd name="T1" fmla="*/ 2147483646 h 1607"/>
                <a:gd name="T2" fmla="*/ 2147483646 w 1883"/>
                <a:gd name="T3" fmla="*/ 2147483646 h 1607"/>
                <a:gd name="T4" fmla="*/ 2147483646 w 1883"/>
                <a:gd name="T5" fmla="*/ 2147483646 h 1607"/>
                <a:gd name="T6" fmla="*/ 2147483646 w 1883"/>
                <a:gd name="T7" fmla="*/ 2147483646 h 1607"/>
                <a:gd name="T8" fmla="*/ 2147483646 w 1883"/>
                <a:gd name="T9" fmla="*/ 2147483646 h 1607"/>
                <a:gd name="T10" fmla="*/ 2147483646 w 1883"/>
                <a:gd name="T11" fmla="*/ 2147483646 h 1607"/>
                <a:gd name="T12" fmla="*/ 2147483646 w 1883"/>
                <a:gd name="T13" fmla="*/ 2147483646 h 1607"/>
                <a:gd name="T14" fmla="*/ 2147483646 w 1883"/>
                <a:gd name="T15" fmla="*/ 2147483646 h 1607"/>
                <a:gd name="T16" fmla="*/ 2147483646 w 1883"/>
                <a:gd name="T17" fmla="*/ 2147483646 h 1607"/>
                <a:gd name="T18" fmla="*/ 2147483646 w 1883"/>
                <a:gd name="T19" fmla="*/ 2147483646 h 1607"/>
                <a:gd name="T20" fmla="*/ 2147483646 w 1883"/>
                <a:gd name="T21" fmla="*/ 2147483646 h 1607"/>
                <a:gd name="T22" fmla="*/ 2147483646 w 1883"/>
                <a:gd name="T23" fmla="*/ 2147483646 h 1607"/>
                <a:gd name="T24" fmla="*/ 2147483646 w 1883"/>
                <a:gd name="T25" fmla="*/ 2147483646 h 1607"/>
                <a:gd name="T26" fmla="*/ 2147483646 w 1883"/>
                <a:gd name="T27" fmla="*/ 2147483646 h 1607"/>
                <a:gd name="T28" fmla="*/ 2147483646 w 1883"/>
                <a:gd name="T29" fmla="*/ 2147483646 h 1607"/>
                <a:gd name="T30" fmla="*/ 2147483646 w 1883"/>
                <a:gd name="T31" fmla="*/ 2147483646 h 1607"/>
                <a:gd name="T32" fmla="*/ 2147483646 w 1883"/>
                <a:gd name="T33" fmla="*/ 2147483646 h 1607"/>
                <a:gd name="T34" fmla="*/ 2147483646 w 1883"/>
                <a:gd name="T35" fmla="*/ 2147483646 h 1607"/>
                <a:gd name="T36" fmla="*/ 2147483646 w 1883"/>
                <a:gd name="T37" fmla="*/ 2147483646 h 1607"/>
                <a:gd name="T38" fmla="*/ 2147483646 w 1883"/>
                <a:gd name="T39" fmla="*/ 2147483646 h 1607"/>
                <a:gd name="T40" fmla="*/ 2147483646 w 1883"/>
                <a:gd name="T41" fmla="*/ 2147483646 h 1607"/>
                <a:gd name="T42" fmla="*/ 2147483646 w 1883"/>
                <a:gd name="T43" fmla="*/ 2147483646 h 1607"/>
                <a:gd name="T44" fmla="*/ 2147483646 w 1883"/>
                <a:gd name="T45" fmla="*/ 2147483646 h 1607"/>
                <a:gd name="T46" fmla="*/ 2147483646 w 1883"/>
                <a:gd name="T47" fmla="*/ 2147483646 h 1607"/>
                <a:gd name="T48" fmla="*/ 2147483646 w 1883"/>
                <a:gd name="T49" fmla="*/ 2147483646 h 1607"/>
                <a:gd name="T50" fmla="*/ 2147483646 w 1883"/>
                <a:gd name="T51" fmla="*/ 2147483646 h 1607"/>
                <a:gd name="T52" fmla="*/ 2147483646 w 1883"/>
                <a:gd name="T53" fmla="*/ 2147483646 h 1607"/>
                <a:gd name="T54" fmla="*/ 2147483646 w 1883"/>
                <a:gd name="T55" fmla="*/ 2147483646 h 1607"/>
                <a:gd name="T56" fmla="*/ 2147483646 w 1883"/>
                <a:gd name="T57" fmla="*/ 2147483646 h 1607"/>
                <a:gd name="T58" fmla="*/ 2147483646 w 1883"/>
                <a:gd name="T59" fmla="*/ 2147483646 h 1607"/>
                <a:gd name="T60" fmla="*/ 2147483646 w 1883"/>
                <a:gd name="T61" fmla="*/ 2147483646 h 1607"/>
                <a:gd name="T62" fmla="*/ 2147483646 w 1883"/>
                <a:gd name="T63" fmla="*/ 2147483646 h 1607"/>
                <a:gd name="T64" fmla="*/ 2147483646 w 1883"/>
                <a:gd name="T65" fmla="*/ 2147483646 h 1607"/>
                <a:gd name="T66" fmla="*/ 2147483646 w 1883"/>
                <a:gd name="T67" fmla="*/ 2147483646 h 1607"/>
                <a:gd name="T68" fmla="*/ 2147483646 w 1883"/>
                <a:gd name="T69" fmla="*/ 2147483646 h 1607"/>
                <a:gd name="T70" fmla="*/ 2147483646 w 1883"/>
                <a:gd name="T71" fmla="*/ 2147483646 h 1607"/>
                <a:gd name="T72" fmla="*/ 2147483646 w 1883"/>
                <a:gd name="T73" fmla="*/ 2147483646 h 1607"/>
                <a:gd name="T74" fmla="*/ 2147483646 w 1883"/>
                <a:gd name="T75" fmla="*/ 2147483646 h 1607"/>
                <a:gd name="T76" fmla="*/ 2147483646 w 1883"/>
                <a:gd name="T77" fmla="*/ 2147483646 h 1607"/>
                <a:gd name="T78" fmla="*/ 2147483646 w 1883"/>
                <a:gd name="T79" fmla="*/ 2147483646 h 1607"/>
                <a:gd name="T80" fmla="*/ 2147483646 w 1883"/>
                <a:gd name="T81" fmla="*/ 2147483646 h 1607"/>
                <a:gd name="T82" fmla="*/ 2147483646 w 1883"/>
                <a:gd name="T83" fmla="*/ 2147483646 h 1607"/>
                <a:gd name="T84" fmla="*/ 2147483646 w 1883"/>
                <a:gd name="T85" fmla="*/ 2147483646 h 1607"/>
                <a:gd name="T86" fmla="*/ 2147483646 w 1883"/>
                <a:gd name="T87" fmla="*/ 2147483646 h 1607"/>
                <a:gd name="T88" fmla="*/ 2147483646 w 1883"/>
                <a:gd name="T89" fmla="*/ 2147483646 h 1607"/>
                <a:gd name="T90" fmla="*/ 2147483646 w 1883"/>
                <a:gd name="T91" fmla="*/ 2147483646 h 1607"/>
                <a:gd name="T92" fmla="*/ 2147483646 w 1883"/>
                <a:gd name="T93" fmla="*/ 2147483646 h 1607"/>
                <a:gd name="T94" fmla="*/ 2147483646 w 1883"/>
                <a:gd name="T95" fmla="*/ 2147483646 h 1607"/>
                <a:gd name="T96" fmla="*/ 2147483646 w 1883"/>
                <a:gd name="T97" fmla="*/ 2147483646 h 1607"/>
                <a:gd name="T98" fmla="*/ 2147483646 w 1883"/>
                <a:gd name="T99" fmla="*/ 2147483646 h 1607"/>
                <a:gd name="T100" fmla="*/ 2147483646 w 1883"/>
                <a:gd name="T101" fmla="*/ 2147483646 h 1607"/>
                <a:gd name="T102" fmla="*/ 2147483646 w 1883"/>
                <a:gd name="T103" fmla="*/ 2147483646 h 1607"/>
                <a:gd name="T104" fmla="*/ 2147483646 w 1883"/>
                <a:gd name="T105" fmla="*/ 2147483646 h 1607"/>
                <a:gd name="T106" fmla="*/ 2147483646 w 1883"/>
                <a:gd name="T107" fmla="*/ 2147483646 h 1607"/>
                <a:gd name="T108" fmla="*/ 2147483646 w 1883"/>
                <a:gd name="T109" fmla="*/ 2147483646 h 1607"/>
                <a:gd name="T110" fmla="*/ 2147483646 w 1883"/>
                <a:gd name="T111" fmla="*/ 2147483646 h 1607"/>
                <a:gd name="T112" fmla="*/ 2147483646 w 1883"/>
                <a:gd name="T113" fmla="*/ 2147483646 h 1607"/>
                <a:gd name="T114" fmla="*/ 2147483646 w 1883"/>
                <a:gd name="T115" fmla="*/ 2147483646 h 1607"/>
                <a:gd name="T116" fmla="*/ 2147483646 w 1883"/>
                <a:gd name="T117" fmla="*/ 2147483646 h 1607"/>
                <a:gd name="T118" fmla="*/ 2147483646 w 1883"/>
                <a:gd name="T119" fmla="*/ 2147483646 h 1607"/>
                <a:gd name="T120" fmla="*/ 2147483646 w 1883"/>
                <a:gd name="T121" fmla="*/ 2147483646 h 1607"/>
                <a:gd name="T122" fmla="*/ 2147483646 w 1883"/>
                <a:gd name="T123" fmla="*/ 2147483646 h 1607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1883"/>
                <a:gd name="T187" fmla="*/ 0 h 1607"/>
                <a:gd name="T188" fmla="*/ 1883 w 1883"/>
                <a:gd name="T189" fmla="*/ 1607 h 1607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1883" h="1607">
                  <a:moveTo>
                    <a:pt x="1845" y="171"/>
                  </a:moveTo>
                  <a:cubicBezTo>
                    <a:pt x="1838" y="147"/>
                    <a:pt x="1838" y="147"/>
                    <a:pt x="1838" y="147"/>
                  </a:cubicBezTo>
                  <a:cubicBezTo>
                    <a:pt x="1819" y="115"/>
                    <a:pt x="1819" y="115"/>
                    <a:pt x="1819" y="115"/>
                  </a:cubicBezTo>
                  <a:cubicBezTo>
                    <a:pt x="1803" y="106"/>
                    <a:pt x="1803" y="106"/>
                    <a:pt x="1803" y="106"/>
                  </a:cubicBezTo>
                  <a:cubicBezTo>
                    <a:pt x="1787" y="115"/>
                    <a:pt x="1787" y="115"/>
                    <a:pt x="1787" y="115"/>
                  </a:cubicBezTo>
                  <a:cubicBezTo>
                    <a:pt x="1778" y="134"/>
                    <a:pt x="1778" y="134"/>
                    <a:pt x="1778" y="134"/>
                  </a:cubicBezTo>
                  <a:cubicBezTo>
                    <a:pt x="1777" y="136"/>
                    <a:pt x="1777" y="136"/>
                    <a:pt x="1777" y="136"/>
                  </a:cubicBezTo>
                  <a:cubicBezTo>
                    <a:pt x="1775" y="136"/>
                    <a:pt x="1775" y="136"/>
                    <a:pt x="1775" y="136"/>
                  </a:cubicBezTo>
                  <a:cubicBezTo>
                    <a:pt x="1774" y="136"/>
                    <a:pt x="1774" y="136"/>
                    <a:pt x="1774" y="136"/>
                  </a:cubicBezTo>
                  <a:cubicBezTo>
                    <a:pt x="1744" y="141"/>
                    <a:pt x="1744" y="141"/>
                    <a:pt x="1744" y="141"/>
                  </a:cubicBezTo>
                  <a:cubicBezTo>
                    <a:pt x="1741" y="143"/>
                    <a:pt x="1738" y="144"/>
                    <a:pt x="1736" y="147"/>
                  </a:cubicBezTo>
                  <a:cubicBezTo>
                    <a:pt x="1729" y="155"/>
                    <a:pt x="1729" y="155"/>
                    <a:pt x="1729" y="155"/>
                  </a:cubicBezTo>
                  <a:cubicBezTo>
                    <a:pt x="1714" y="167"/>
                    <a:pt x="1714" y="167"/>
                    <a:pt x="1714" y="167"/>
                  </a:cubicBezTo>
                  <a:cubicBezTo>
                    <a:pt x="1709" y="170"/>
                    <a:pt x="1709" y="170"/>
                    <a:pt x="1709" y="170"/>
                  </a:cubicBezTo>
                  <a:cubicBezTo>
                    <a:pt x="1696" y="172"/>
                    <a:pt x="1696" y="172"/>
                    <a:pt x="1696" y="172"/>
                  </a:cubicBezTo>
                  <a:cubicBezTo>
                    <a:pt x="1689" y="171"/>
                    <a:pt x="1680" y="165"/>
                    <a:pt x="1667" y="156"/>
                  </a:cubicBezTo>
                  <a:cubicBezTo>
                    <a:pt x="1666" y="155"/>
                    <a:pt x="1666" y="155"/>
                    <a:pt x="1666" y="155"/>
                  </a:cubicBezTo>
                  <a:cubicBezTo>
                    <a:pt x="1645" y="134"/>
                    <a:pt x="1634" y="119"/>
                    <a:pt x="1634" y="110"/>
                  </a:cubicBezTo>
                  <a:cubicBezTo>
                    <a:pt x="1634" y="83"/>
                    <a:pt x="1634" y="83"/>
                    <a:pt x="1634" y="83"/>
                  </a:cubicBezTo>
                  <a:cubicBezTo>
                    <a:pt x="1634" y="82"/>
                    <a:pt x="1634" y="82"/>
                    <a:pt x="1634" y="82"/>
                  </a:cubicBezTo>
                  <a:cubicBezTo>
                    <a:pt x="1634" y="81"/>
                    <a:pt x="1634" y="81"/>
                    <a:pt x="1634" y="81"/>
                  </a:cubicBezTo>
                  <a:cubicBezTo>
                    <a:pt x="1638" y="76"/>
                    <a:pt x="1638" y="76"/>
                    <a:pt x="1638" y="76"/>
                  </a:cubicBezTo>
                  <a:cubicBezTo>
                    <a:pt x="1607" y="65"/>
                    <a:pt x="1607" y="65"/>
                    <a:pt x="1607" y="65"/>
                  </a:cubicBezTo>
                  <a:cubicBezTo>
                    <a:pt x="1606" y="76"/>
                    <a:pt x="1606" y="76"/>
                    <a:pt x="1606" y="76"/>
                  </a:cubicBezTo>
                  <a:cubicBezTo>
                    <a:pt x="1606" y="79"/>
                    <a:pt x="1603" y="83"/>
                    <a:pt x="1597" y="86"/>
                  </a:cubicBezTo>
                  <a:cubicBezTo>
                    <a:pt x="1587" y="90"/>
                    <a:pt x="1587" y="90"/>
                    <a:pt x="1587" y="90"/>
                  </a:cubicBezTo>
                  <a:cubicBezTo>
                    <a:pt x="1583" y="89"/>
                    <a:pt x="1583" y="89"/>
                    <a:pt x="1583" y="89"/>
                  </a:cubicBezTo>
                  <a:cubicBezTo>
                    <a:pt x="1583" y="88"/>
                    <a:pt x="1583" y="88"/>
                    <a:pt x="1583" y="88"/>
                  </a:cubicBezTo>
                  <a:cubicBezTo>
                    <a:pt x="1567" y="85"/>
                    <a:pt x="1567" y="85"/>
                    <a:pt x="1567" y="85"/>
                  </a:cubicBezTo>
                  <a:cubicBezTo>
                    <a:pt x="1570" y="97"/>
                    <a:pt x="1570" y="97"/>
                    <a:pt x="1570" y="97"/>
                  </a:cubicBezTo>
                  <a:cubicBezTo>
                    <a:pt x="1543" y="79"/>
                    <a:pt x="1543" y="79"/>
                    <a:pt x="1543" y="79"/>
                  </a:cubicBezTo>
                  <a:cubicBezTo>
                    <a:pt x="1541" y="79"/>
                    <a:pt x="1541" y="79"/>
                    <a:pt x="1541" y="79"/>
                  </a:cubicBezTo>
                  <a:cubicBezTo>
                    <a:pt x="1540" y="78"/>
                    <a:pt x="1540" y="78"/>
                    <a:pt x="1540" y="78"/>
                  </a:cubicBezTo>
                  <a:cubicBezTo>
                    <a:pt x="1540" y="78"/>
                    <a:pt x="1540" y="78"/>
                    <a:pt x="1540" y="78"/>
                  </a:cubicBezTo>
                  <a:cubicBezTo>
                    <a:pt x="1536" y="66"/>
                    <a:pt x="1534" y="55"/>
                    <a:pt x="1534" y="42"/>
                  </a:cubicBezTo>
                  <a:cubicBezTo>
                    <a:pt x="1534" y="31"/>
                    <a:pt x="1535" y="25"/>
                    <a:pt x="1539" y="21"/>
                  </a:cubicBezTo>
                  <a:cubicBezTo>
                    <a:pt x="1546" y="9"/>
                    <a:pt x="1546" y="9"/>
                    <a:pt x="1546" y="9"/>
                  </a:cubicBezTo>
                  <a:cubicBezTo>
                    <a:pt x="1544" y="0"/>
                    <a:pt x="1544" y="0"/>
                    <a:pt x="1544" y="0"/>
                  </a:cubicBezTo>
                  <a:cubicBezTo>
                    <a:pt x="1516" y="4"/>
                    <a:pt x="1516" y="4"/>
                    <a:pt x="1516" y="4"/>
                  </a:cubicBezTo>
                  <a:cubicBezTo>
                    <a:pt x="1502" y="5"/>
                    <a:pt x="1493" y="13"/>
                    <a:pt x="1488" y="29"/>
                  </a:cubicBezTo>
                  <a:cubicBezTo>
                    <a:pt x="1488" y="30"/>
                    <a:pt x="1488" y="30"/>
                    <a:pt x="1488" y="30"/>
                  </a:cubicBezTo>
                  <a:cubicBezTo>
                    <a:pt x="1488" y="30"/>
                    <a:pt x="1488" y="30"/>
                    <a:pt x="1488" y="30"/>
                  </a:cubicBezTo>
                  <a:cubicBezTo>
                    <a:pt x="1472" y="55"/>
                    <a:pt x="1472" y="55"/>
                    <a:pt x="1472" y="55"/>
                  </a:cubicBezTo>
                  <a:cubicBezTo>
                    <a:pt x="1488" y="53"/>
                    <a:pt x="1488" y="53"/>
                    <a:pt x="1488" y="53"/>
                  </a:cubicBezTo>
                  <a:cubicBezTo>
                    <a:pt x="1489" y="53"/>
                    <a:pt x="1489" y="53"/>
                    <a:pt x="1489" y="53"/>
                  </a:cubicBezTo>
                  <a:cubicBezTo>
                    <a:pt x="1490" y="52"/>
                    <a:pt x="1490" y="52"/>
                    <a:pt x="1490" y="52"/>
                  </a:cubicBezTo>
                  <a:cubicBezTo>
                    <a:pt x="1491" y="55"/>
                    <a:pt x="1491" y="55"/>
                    <a:pt x="1491" y="55"/>
                  </a:cubicBezTo>
                  <a:cubicBezTo>
                    <a:pt x="1503" y="60"/>
                    <a:pt x="1503" y="60"/>
                    <a:pt x="1503" y="60"/>
                  </a:cubicBezTo>
                  <a:cubicBezTo>
                    <a:pt x="1506" y="60"/>
                    <a:pt x="1506" y="60"/>
                    <a:pt x="1506" y="60"/>
                  </a:cubicBezTo>
                  <a:cubicBezTo>
                    <a:pt x="1508" y="61"/>
                    <a:pt x="1508" y="61"/>
                    <a:pt x="1508" y="61"/>
                  </a:cubicBezTo>
                  <a:cubicBezTo>
                    <a:pt x="1508" y="64"/>
                    <a:pt x="1508" y="64"/>
                    <a:pt x="1508" y="64"/>
                  </a:cubicBezTo>
                  <a:cubicBezTo>
                    <a:pt x="1510" y="86"/>
                    <a:pt x="1510" y="86"/>
                    <a:pt x="1510" y="86"/>
                  </a:cubicBezTo>
                  <a:cubicBezTo>
                    <a:pt x="1516" y="107"/>
                    <a:pt x="1516" y="107"/>
                    <a:pt x="1516" y="107"/>
                  </a:cubicBezTo>
                  <a:cubicBezTo>
                    <a:pt x="1516" y="108"/>
                    <a:pt x="1516" y="108"/>
                    <a:pt x="1516" y="108"/>
                  </a:cubicBezTo>
                  <a:cubicBezTo>
                    <a:pt x="1516" y="109"/>
                    <a:pt x="1516" y="109"/>
                    <a:pt x="1516" y="109"/>
                  </a:cubicBezTo>
                  <a:cubicBezTo>
                    <a:pt x="1516" y="110"/>
                    <a:pt x="1516" y="110"/>
                    <a:pt x="1516" y="110"/>
                  </a:cubicBezTo>
                  <a:cubicBezTo>
                    <a:pt x="1481" y="179"/>
                    <a:pt x="1481" y="179"/>
                    <a:pt x="1481" y="179"/>
                  </a:cubicBezTo>
                  <a:cubicBezTo>
                    <a:pt x="1475" y="189"/>
                    <a:pt x="1472" y="214"/>
                    <a:pt x="1470" y="252"/>
                  </a:cubicBezTo>
                  <a:cubicBezTo>
                    <a:pt x="1470" y="255"/>
                    <a:pt x="1470" y="255"/>
                    <a:pt x="1470" y="255"/>
                  </a:cubicBezTo>
                  <a:cubicBezTo>
                    <a:pt x="1456" y="281"/>
                    <a:pt x="1456" y="281"/>
                    <a:pt x="1456" y="281"/>
                  </a:cubicBezTo>
                  <a:cubicBezTo>
                    <a:pt x="1465" y="292"/>
                    <a:pt x="1465" y="292"/>
                    <a:pt x="1465" y="292"/>
                  </a:cubicBezTo>
                  <a:cubicBezTo>
                    <a:pt x="1465" y="294"/>
                    <a:pt x="1465" y="294"/>
                    <a:pt x="1465" y="294"/>
                  </a:cubicBezTo>
                  <a:cubicBezTo>
                    <a:pt x="1467" y="310"/>
                    <a:pt x="1465" y="319"/>
                    <a:pt x="1461" y="322"/>
                  </a:cubicBezTo>
                  <a:cubicBezTo>
                    <a:pt x="1458" y="323"/>
                    <a:pt x="1458" y="323"/>
                    <a:pt x="1458" y="323"/>
                  </a:cubicBezTo>
                  <a:cubicBezTo>
                    <a:pt x="1451" y="327"/>
                    <a:pt x="1426" y="352"/>
                    <a:pt x="1387" y="400"/>
                  </a:cubicBezTo>
                  <a:cubicBezTo>
                    <a:pt x="1384" y="403"/>
                    <a:pt x="1384" y="403"/>
                    <a:pt x="1384" y="403"/>
                  </a:cubicBezTo>
                  <a:cubicBezTo>
                    <a:pt x="1382" y="402"/>
                    <a:pt x="1382" y="402"/>
                    <a:pt x="1382" y="402"/>
                  </a:cubicBezTo>
                  <a:cubicBezTo>
                    <a:pt x="1379" y="400"/>
                    <a:pt x="1379" y="400"/>
                    <a:pt x="1379" y="400"/>
                  </a:cubicBezTo>
                  <a:cubicBezTo>
                    <a:pt x="1365" y="390"/>
                    <a:pt x="1353" y="382"/>
                    <a:pt x="1345" y="373"/>
                  </a:cubicBezTo>
                  <a:cubicBezTo>
                    <a:pt x="1339" y="369"/>
                    <a:pt x="1323" y="366"/>
                    <a:pt x="1297" y="366"/>
                  </a:cubicBezTo>
                  <a:cubicBezTo>
                    <a:pt x="1296" y="414"/>
                    <a:pt x="1296" y="414"/>
                    <a:pt x="1296" y="414"/>
                  </a:cubicBezTo>
                  <a:cubicBezTo>
                    <a:pt x="1295" y="415"/>
                    <a:pt x="1295" y="415"/>
                    <a:pt x="1295" y="415"/>
                  </a:cubicBezTo>
                  <a:cubicBezTo>
                    <a:pt x="1276" y="507"/>
                    <a:pt x="1276" y="507"/>
                    <a:pt x="1276" y="507"/>
                  </a:cubicBezTo>
                  <a:cubicBezTo>
                    <a:pt x="1271" y="519"/>
                    <a:pt x="1270" y="540"/>
                    <a:pt x="1270" y="572"/>
                  </a:cubicBezTo>
                  <a:cubicBezTo>
                    <a:pt x="1278" y="581"/>
                    <a:pt x="1278" y="581"/>
                    <a:pt x="1278" y="581"/>
                  </a:cubicBezTo>
                  <a:cubicBezTo>
                    <a:pt x="1284" y="569"/>
                    <a:pt x="1284" y="569"/>
                    <a:pt x="1284" y="569"/>
                  </a:cubicBezTo>
                  <a:cubicBezTo>
                    <a:pt x="1285" y="569"/>
                    <a:pt x="1285" y="569"/>
                    <a:pt x="1285" y="569"/>
                  </a:cubicBezTo>
                  <a:cubicBezTo>
                    <a:pt x="1286" y="566"/>
                    <a:pt x="1286" y="566"/>
                    <a:pt x="1286" y="566"/>
                  </a:cubicBezTo>
                  <a:cubicBezTo>
                    <a:pt x="1310" y="554"/>
                    <a:pt x="1310" y="554"/>
                    <a:pt x="1310" y="554"/>
                  </a:cubicBezTo>
                  <a:cubicBezTo>
                    <a:pt x="1378" y="564"/>
                    <a:pt x="1378" y="564"/>
                    <a:pt x="1378" y="564"/>
                  </a:cubicBezTo>
                  <a:cubicBezTo>
                    <a:pt x="1385" y="556"/>
                    <a:pt x="1385" y="556"/>
                    <a:pt x="1385" y="556"/>
                  </a:cubicBezTo>
                  <a:cubicBezTo>
                    <a:pt x="1395" y="539"/>
                    <a:pt x="1395" y="539"/>
                    <a:pt x="1395" y="539"/>
                  </a:cubicBezTo>
                  <a:cubicBezTo>
                    <a:pt x="1397" y="538"/>
                    <a:pt x="1397" y="538"/>
                    <a:pt x="1397" y="538"/>
                  </a:cubicBezTo>
                  <a:cubicBezTo>
                    <a:pt x="1397" y="538"/>
                    <a:pt x="1397" y="538"/>
                    <a:pt x="1397" y="538"/>
                  </a:cubicBezTo>
                  <a:cubicBezTo>
                    <a:pt x="1398" y="537"/>
                    <a:pt x="1398" y="537"/>
                    <a:pt x="1398" y="537"/>
                  </a:cubicBezTo>
                  <a:cubicBezTo>
                    <a:pt x="1424" y="532"/>
                    <a:pt x="1424" y="532"/>
                    <a:pt x="1424" y="532"/>
                  </a:cubicBezTo>
                  <a:cubicBezTo>
                    <a:pt x="1459" y="529"/>
                    <a:pt x="1459" y="529"/>
                    <a:pt x="1459" y="529"/>
                  </a:cubicBezTo>
                  <a:cubicBezTo>
                    <a:pt x="1470" y="532"/>
                    <a:pt x="1482" y="545"/>
                    <a:pt x="1498" y="566"/>
                  </a:cubicBezTo>
                  <a:cubicBezTo>
                    <a:pt x="1540" y="588"/>
                    <a:pt x="1564" y="607"/>
                    <a:pt x="1569" y="623"/>
                  </a:cubicBezTo>
                  <a:cubicBezTo>
                    <a:pt x="1572" y="632"/>
                    <a:pt x="1572" y="638"/>
                    <a:pt x="1569" y="646"/>
                  </a:cubicBezTo>
                  <a:cubicBezTo>
                    <a:pt x="1566" y="653"/>
                    <a:pt x="1558" y="657"/>
                    <a:pt x="1548" y="658"/>
                  </a:cubicBezTo>
                  <a:cubicBezTo>
                    <a:pt x="1547" y="658"/>
                    <a:pt x="1547" y="658"/>
                    <a:pt x="1547" y="658"/>
                  </a:cubicBezTo>
                  <a:cubicBezTo>
                    <a:pt x="1495" y="656"/>
                    <a:pt x="1465" y="656"/>
                    <a:pt x="1455" y="659"/>
                  </a:cubicBezTo>
                  <a:cubicBezTo>
                    <a:pt x="1430" y="676"/>
                    <a:pt x="1430" y="676"/>
                    <a:pt x="1430" y="676"/>
                  </a:cubicBezTo>
                  <a:cubicBezTo>
                    <a:pt x="1398" y="699"/>
                    <a:pt x="1377" y="711"/>
                    <a:pt x="1365" y="711"/>
                  </a:cubicBezTo>
                  <a:cubicBezTo>
                    <a:pt x="1344" y="714"/>
                    <a:pt x="1344" y="714"/>
                    <a:pt x="1344" y="714"/>
                  </a:cubicBezTo>
                  <a:cubicBezTo>
                    <a:pt x="1331" y="767"/>
                    <a:pt x="1331" y="767"/>
                    <a:pt x="1331" y="767"/>
                  </a:cubicBezTo>
                  <a:cubicBezTo>
                    <a:pt x="1328" y="783"/>
                    <a:pt x="1323" y="793"/>
                    <a:pt x="1314" y="801"/>
                  </a:cubicBezTo>
                  <a:cubicBezTo>
                    <a:pt x="1305" y="809"/>
                    <a:pt x="1292" y="814"/>
                    <a:pt x="1276" y="818"/>
                  </a:cubicBezTo>
                  <a:cubicBezTo>
                    <a:pt x="1255" y="821"/>
                    <a:pt x="1239" y="828"/>
                    <a:pt x="1223" y="838"/>
                  </a:cubicBezTo>
                  <a:cubicBezTo>
                    <a:pt x="1205" y="876"/>
                    <a:pt x="1205" y="876"/>
                    <a:pt x="1205" y="876"/>
                  </a:cubicBezTo>
                  <a:cubicBezTo>
                    <a:pt x="1204" y="877"/>
                    <a:pt x="1204" y="877"/>
                    <a:pt x="1204" y="877"/>
                  </a:cubicBezTo>
                  <a:cubicBezTo>
                    <a:pt x="1203" y="877"/>
                    <a:pt x="1203" y="877"/>
                    <a:pt x="1203" y="877"/>
                  </a:cubicBezTo>
                  <a:cubicBezTo>
                    <a:pt x="1202" y="877"/>
                    <a:pt x="1202" y="877"/>
                    <a:pt x="1202" y="877"/>
                  </a:cubicBezTo>
                  <a:cubicBezTo>
                    <a:pt x="1153" y="897"/>
                    <a:pt x="1153" y="897"/>
                    <a:pt x="1153" y="897"/>
                  </a:cubicBezTo>
                  <a:cubicBezTo>
                    <a:pt x="1150" y="897"/>
                    <a:pt x="1150" y="897"/>
                    <a:pt x="1150" y="897"/>
                  </a:cubicBezTo>
                  <a:cubicBezTo>
                    <a:pt x="1126" y="891"/>
                    <a:pt x="1126" y="891"/>
                    <a:pt x="1126" y="891"/>
                  </a:cubicBezTo>
                  <a:cubicBezTo>
                    <a:pt x="1107" y="888"/>
                    <a:pt x="1092" y="883"/>
                    <a:pt x="1082" y="877"/>
                  </a:cubicBezTo>
                  <a:cubicBezTo>
                    <a:pt x="1070" y="870"/>
                    <a:pt x="1056" y="869"/>
                    <a:pt x="1041" y="874"/>
                  </a:cubicBezTo>
                  <a:cubicBezTo>
                    <a:pt x="1029" y="891"/>
                    <a:pt x="1022" y="914"/>
                    <a:pt x="1023" y="938"/>
                  </a:cubicBezTo>
                  <a:cubicBezTo>
                    <a:pt x="1024" y="951"/>
                    <a:pt x="1027" y="959"/>
                    <a:pt x="1031" y="961"/>
                  </a:cubicBezTo>
                  <a:cubicBezTo>
                    <a:pt x="1038" y="960"/>
                    <a:pt x="1038" y="960"/>
                    <a:pt x="1038" y="960"/>
                  </a:cubicBezTo>
                  <a:cubicBezTo>
                    <a:pt x="1046" y="955"/>
                    <a:pt x="1046" y="955"/>
                    <a:pt x="1046" y="955"/>
                  </a:cubicBezTo>
                  <a:cubicBezTo>
                    <a:pt x="1049" y="989"/>
                    <a:pt x="1049" y="989"/>
                    <a:pt x="1049" y="989"/>
                  </a:cubicBezTo>
                  <a:cubicBezTo>
                    <a:pt x="1049" y="1000"/>
                    <a:pt x="1044" y="1009"/>
                    <a:pt x="1036" y="1015"/>
                  </a:cubicBezTo>
                  <a:cubicBezTo>
                    <a:pt x="1031" y="1019"/>
                    <a:pt x="1021" y="1023"/>
                    <a:pt x="1007" y="1028"/>
                  </a:cubicBezTo>
                  <a:cubicBezTo>
                    <a:pt x="999" y="1030"/>
                    <a:pt x="999" y="1030"/>
                    <a:pt x="999" y="1030"/>
                  </a:cubicBezTo>
                  <a:cubicBezTo>
                    <a:pt x="988" y="1034"/>
                    <a:pt x="966" y="1062"/>
                    <a:pt x="934" y="1114"/>
                  </a:cubicBezTo>
                  <a:cubicBezTo>
                    <a:pt x="934" y="1115"/>
                    <a:pt x="934" y="1115"/>
                    <a:pt x="934" y="1115"/>
                  </a:cubicBezTo>
                  <a:cubicBezTo>
                    <a:pt x="933" y="1115"/>
                    <a:pt x="933" y="1115"/>
                    <a:pt x="933" y="1115"/>
                  </a:cubicBezTo>
                  <a:cubicBezTo>
                    <a:pt x="901" y="1134"/>
                    <a:pt x="901" y="1134"/>
                    <a:pt x="901" y="1134"/>
                  </a:cubicBezTo>
                  <a:cubicBezTo>
                    <a:pt x="906" y="1134"/>
                    <a:pt x="909" y="1136"/>
                    <a:pt x="908" y="1141"/>
                  </a:cubicBezTo>
                  <a:cubicBezTo>
                    <a:pt x="907" y="1145"/>
                    <a:pt x="904" y="1146"/>
                    <a:pt x="896" y="1147"/>
                  </a:cubicBezTo>
                  <a:cubicBezTo>
                    <a:pt x="806" y="1145"/>
                    <a:pt x="806" y="1145"/>
                    <a:pt x="806" y="1145"/>
                  </a:cubicBezTo>
                  <a:cubicBezTo>
                    <a:pt x="706" y="1142"/>
                    <a:pt x="627" y="1169"/>
                    <a:pt x="572" y="1226"/>
                  </a:cubicBezTo>
                  <a:cubicBezTo>
                    <a:pt x="570" y="1227"/>
                    <a:pt x="570" y="1227"/>
                    <a:pt x="570" y="1227"/>
                  </a:cubicBezTo>
                  <a:cubicBezTo>
                    <a:pt x="568" y="1228"/>
                    <a:pt x="568" y="1228"/>
                    <a:pt x="568" y="1228"/>
                  </a:cubicBezTo>
                  <a:cubicBezTo>
                    <a:pt x="567" y="1228"/>
                    <a:pt x="567" y="1228"/>
                    <a:pt x="567" y="1228"/>
                  </a:cubicBezTo>
                  <a:cubicBezTo>
                    <a:pt x="530" y="1232"/>
                    <a:pt x="530" y="1232"/>
                    <a:pt x="530" y="1232"/>
                  </a:cubicBezTo>
                  <a:cubicBezTo>
                    <a:pt x="528" y="1233"/>
                    <a:pt x="528" y="1233"/>
                    <a:pt x="528" y="1233"/>
                  </a:cubicBezTo>
                  <a:cubicBezTo>
                    <a:pt x="526" y="1233"/>
                    <a:pt x="526" y="1233"/>
                    <a:pt x="526" y="1233"/>
                  </a:cubicBezTo>
                  <a:cubicBezTo>
                    <a:pt x="516" y="1208"/>
                    <a:pt x="516" y="1208"/>
                    <a:pt x="516" y="1208"/>
                  </a:cubicBezTo>
                  <a:cubicBezTo>
                    <a:pt x="478" y="1218"/>
                    <a:pt x="478" y="1218"/>
                    <a:pt x="478" y="1218"/>
                  </a:cubicBezTo>
                  <a:cubicBezTo>
                    <a:pt x="458" y="1219"/>
                    <a:pt x="431" y="1213"/>
                    <a:pt x="402" y="1199"/>
                  </a:cubicBezTo>
                  <a:cubicBezTo>
                    <a:pt x="374" y="1187"/>
                    <a:pt x="350" y="1171"/>
                    <a:pt x="326" y="1152"/>
                  </a:cubicBezTo>
                  <a:cubicBezTo>
                    <a:pt x="310" y="1140"/>
                    <a:pt x="290" y="1131"/>
                    <a:pt x="267" y="1127"/>
                  </a:cubicBezTo>
                  <a:cubicBezTo>
                    <a:pt x="233" y="1124"/>
                    <a:pt x="233" y="1124"/>
                    <a:pt x="233" y="1124"/>
                  </a:cubicBezTo>
                  <a:cubicBezTo>
                    <a:pt x="195" y="1129"/>
                    <a:pt x="195" y="1129"/>
                    <a:pt x="195" y="1129"/>
                  </a:cubicBezTo>
                  <a:cubicBezTo>
                    <a:pt x="167" y="1133"/>
                    <a:pt x="140" y="1133"/>
                    <a:pt x="115" y="1131"/>
                  </a:cubicBezTo>
                  <a:cubicBezTo>
                    <a:pt x="84" y="1129"/>
                    <a:pt x="47" y="1121"/>
                    <a:pt x="3" y="1107"/>
                  </a:cubicBezTo>
                  <a:cubicBezTo>
                    <a:pt x="0" y="1113"/>
                    <a:pt x="0" y="1113"/>
                    <a:pt x="0" y="1113"/>
                  </a:cubicBezTo>
                  <a:cubicBezTo>
                    <a:pt x="1" y="1113"/>
                    <a:pt x="1" y="1113"/>
                    <a:pt x="1" y="1113"/>
                  </a:cubicBezTo>
                  <a:cubicBezTo>
                    <a:pt x="2" y="1113"/>
                    <a:pt x="2" y="1113"/>
                    <a:pt x="2" y="1113"/>
                  </a:cubicBezTo>
                  <a:cubicBezTo>
                    <a:pt x="3" y="1114"/>
                    <a:pt x="3" y="1114"/>
                    <a:pt x="3" y="1114"/>
                  </a:cubicBezTo>
                  <a:cubicBezTo>
                    <a:pt x="3" y="1115"/>
                    <a:pt x="3" y="1115"/>
                    <a:pt x="3" y="1115"/>
                  </a:cubicBezTo>
                  <a:cubicBezTo>
                    <a:pt x="4" y="1126"/>
                    <a:pt x="4" y="1126"/>
                    <a:pt x="4" y="1126"/>
                  </a:cubicBezTo>
                  <a:cubicBezTo>
                    <a:pt x="13" y="1146"/>
                    <a:pt x="13" y="1146"/>
                    <a:pt x="13" y="1146"/>
                  </a:cubicBezTo>
                  <a:cubicBezTo>
                    <a:pt x="35" y="1173"/>
                    <a:pt x="35" y="1173"/>
                    <a:pt x="35" y="1173"/>
                  </a:cubicBezTo>
                  <a:cubicBezTo>
                    <a:pt x="36" y="1176"/>
                    <a:pt x="36" y="1176"/>
                    <a:pt x="36" y="1176"/>
                  </a:cubicBezTo>
                  <a:cubicBezTo>
                    <a:pt x="32" y="1196"/>
                    <a:pt x="32" y="1196"/>
                    <a:pt x="32" y="1196"/>
                  </a:cubicBezTo>
                  <a:cubicBezTo>
                    <a:pt x="32" y="1198"/>
                    <a:pt x="32" y="1198"/>
                    <a:pt x="32" y="1198"/>
                  </a:cubicBezTo>
                  <a:cubicBezTo>
                    <a:pt x="31" y="1198"/>
                    <a:pt x="31" y="1198"/>
                    <a:pt x="31" y="1198"/>
                  </a:cubicBezTo>
                  <a:cubicBezTo>
                    <a:pt x="19" y="1214"/>
                    <a:pt x="19" y="1214"/>
                    <a:pt x="19" y="1214"/>
                  </a:cubicBezTo>
                  <a:cubicBezTo>
                    <a:pt x="32" y="1228"/>
                    <a:pt x="32" y="1228"/>
                    <a:pt x="32" y="1228"/>
                  </a:cubicBezTo>
                  <a:cubicBezTo>
                    <a:pt x="38" y="1233"/>
                    <a:pt x="41" y="1238"/>
                    <a:pt x="41" y="1242"/>
                  </a:cubicBezTo>
                  <a:cubicBezTo>
                    <a:pt x="44" y="1262"/>
                    <a:pt x="44" y="1262"/>
                    <a:pt x="44" y="1262"/>
                  </a:cubicBezTo>
                  <a:cubicBezTo>
                    <a:pt x="60" y="1278"/>
                    <a:pt x="60" y="1278"/>
                    <a:pt x="60" y="1278"/>
                  </a:cubicBezTo>
                  <a:cubicBezTo>
                    <a:pt x="60" y="1280"/>
                    <a:pt x="60" y="1280"/>
                    <a:pt x="60" y="1280"/>
                  </a:cubicBezTo>
                  <a:cubicBezTo>
                    <a:pt x="62" y="1294"/>
                    <a:pt x="62" y="1294"/>
                    <a:pt x="62" y="1294"/>
                  </a:cubicBezTo>
                  <a:cubicBezTo>
                    <a:pt x="62" y="1304"/>
                    <a:pt x="62" y="1304"/>
                    <a:pt x="62" y="1304"/>
                  </a:cubicBezTo>
                  <a:cubicBezTo>
                    <a:pt x="71" y="1312"/>
                    <a:pt x="71" y="1312"/>
                    <a:pt x="71" y="1312"/>
                  </a:cubicBezTo>
                  <a:cubicBezTo>
                    <a:pt x="78" y="1309"/>
                    <a:pt x="78" y="1309"/>
                    <a:pt x="78" y="1309"/>
                  </a:cubicBezTo>
                  <a:cubicBezTo>
                    <a:pt x="79" y="1306"/>
                    <a:pt x="79" y="1306"/>
                    <a:pt x="79" y="1306"/>
                  </a:cubicBezTo>
                  <a:cubicBezTo>
                    <a:pt x="82" y="1298"/>
                    <a:pt x="87" y="1294"/>
                    <a:pt x="95" y="1293"/>
                  </a:cubicBezTo>
                  <a:cubicBezTo>
                    <a:pt x="103" y="1289"/>
                    <a:pt x="103" y="1289"/>
                    <a:pt x="103" y="1289"/>
                  </a:cubicBezTo>
                  <a:cubicBezTo>
                    <a:pt x="159" y="1284"/>
                    <a:pt x="159" y="1284"/>
                    <a:pt x="159" y="1284"/>
                  </a:cubicBezTo>
                  <a:cubicBezTo>
                    <a:pt x="181" y="1276"/>
                    <a:pt x="181" y="1276"/>
                    <a:pt x="181" y="1276"/>
                  </a:cubicBezTo>
                  <a:cubicBezTo>
                    <a:pt x="183" y="1275"/>
                    <a:pt x="183" y="1275"/>
                    <a:pt x="183" y="1275"/>
                  </a:cubicBezTo>
                  <a:cubicBezTo>
                    <a:pt x="186" y="1272"/>
                    <a:pt x="186" y="1272"/>
                    <a:pt x="186" y="1272"/>
                  </a:cubicBezTo>
                  <a:cubicBezTo>
                    <a:pt x="198" y="1298"/>
                    <a:pt x="198" y="1298"/>
                    <a:pt x="198" y="1298"/>
                  </a:cubicBezTo>
                  <a:cubicBezTo>
                    <a:pt x="199" y="1298"/>
                    <a:pt x="199" y="1298"/>
                    <a:pt x="199" y="1298"/>
                  </a:cubicBezTo>
                  <a:cubicBezTo>
                    <a:pt x="199" y="1298"/>
                    <a:pt x="199" y="1298"/>
                    <a:pt x="199" y="1298"/>
                  </a:cubicBezTo>
                  <a:cubicBezTo>
                    <a:pt x="200" y="1304"/>
                    <a:pt x="199" y="1309"/>
                    <a:pt x="196" y="1315"/>
                  </a:cubicBezTo>
                  <a:cubicBezTo>
                    <a:pt x="165" y="1358"/>
                    <a:pt x="165" y="1358"/>
                    <a:pt x="165" y="1358"/>
                  </a:cubicBezTo>
                  <a:cubicBezTo>
                    <a:pt x="167" y="1365"/>
                    <a:pt x="167" y="1365"/>
                    <a:pt x="167" y="1365"/>
                  </a:cubicBezTo>
                  <a:cubicBezTo>
                    <a:pt x="181" y="1379"/>
                    <a:pt x="181" y="1379"/>
                    <a:pt x="181" y="1379"/>
                  </a:cubicBezTo>
                  <a:cubicBezTo>
                    <a:pt x="195" y="1388"/>
                    <a:pt x="195" y="1388"/>
                    <a:pt x="195" y="1388"/>
                  </a:cubicBezTo>
                  <a:cubicBezTo>
                    <a:pt x="196" y="1388"/>
                    <a:pt x="196" y="1388"/>
                    <a:pt x="196" y="1388"/>
                  </a:cubicBezTo>
                  <a:cubicBezTo>
                    <a:pt x="202" y="1396"/>
                    <a:pt x="207" y="1401"/>
                    <a:pt x="214" y="1403"/>
                  </a:cubicBezTo>
                  <a:cubicBezTo>
                    <a:pt x="221" y="1405"/>
                    <a:pt x="229" y="1412"/>
                    <a:pt x="235" y="1420"/>
                  </a:cubicBezTo>
                  <a:cubicBezTo>
                    <a:pt x="236" y="1423"/>
                    <a:pt x="236" y="1423"/>
                    <a:pt x="236" y="1423"/>
                  </a:cubicBezTo>
                  <a:cubicBezTo>
                    <a:pt x="246" y="1428"/>
                    <a:pt x="246" y="1428"/>
                    <a:pt x="246" y="1428"/>
                  </a:cubicBezTo>
                  <a:cubicBezTo>
                    <a:pt x="250" y="1429"/>
                    <a:pt x="250" y="1429"/>
                    <a:pt x="250" y="1429"/>
                  </a:cubicBezTo>
                  <a:cubicBezTo>
                    <a:pt x="251" y="1429"/>
                    <a:pt x="251" y="1429"/>
                    <a:pt x="251" y="1429"/>
                  </a:cubicBezTo>
                  <a:cubicBezTo>
                    <a:pt x="254" y="1440"/>
                    <a:pt x="254" y="1440"/>
                    <a:pt x="254" y="1440"/>
                  </a:cubicBezTo>
                  <a:cubicBezTo>
                    <a:pt x="254" y="1440"/>
                    <a:pt x="254" y="1440"/>
                    <a:pt x="254" y="1440"/>
                  </a:cubicBezTo>
                  <a:cubicBezTo>
                    <a:pt x="255" y="1452"/>
                    <a:pt x="255" y="1452"/>
                    <a:pt x="255" y="1452"/>
                  </a:cubicBezTo>
                  <a:cubicBezTo>
                    <a:pt x="259" y="1469"/>
                    <a:pt x="259" y="1469"/>
                    <a:pt x="259" y="1469"/>
                  </a:cubicBezTo>
                  <a:cubicBezTo>
                    <a:pt x="286" y="1473"/>
                    <a:pt x="286" y="1473"/>
                    <a:pt x="286" y="1473"/>
                  </a:cubicBezTo>
                  <a:cubicBezTo>
                    <a:pt x="288" y="1473"/>
                    <a:pt x="288" y="1473"/>
                    <a:pt x="288" y="1473"/>
                  </a:cubicBezTo>
                  <a:cubicBezTo>
                    <a:pt x="289" y="1474"/>
                    <a:pt x="289" y="1474"/>
                    <a:pt x="289" y="1474"/>
                  </a:cubicBezTo>
                  <a:cubicBezTo>
                    <a:pt x="289" y="1475"/>
                    <a:pt x="289" y="1475"/>
                    <a:pt x="289" y="1475"/>
                  </a:cubicBezTo>
                  <a:cubicBezTo>
                    <a:pt x="290" y="1477"/>
                    <a:pt x="290" y="1477"/>
                    <a:pt x="290" y="1477"/>
                  </a:cubicBezTo>
                  <a:cubicBezTo>
                    <a:pt x="297" y="1492"/>
                    <a:pt x="297" y="1492"/>
                    <a:pt x="297" y="1492"/>
                  </a:cubicBezTo>
                  <a:cubicBezTo>
                    <a:pt x="318" y="1499"/>
                    <a:pt x="318" y="1499"/>
                    <a:pt x="318" y="1499"/>
                  </a:cubicBezTo>
                  <a:cubicBezTo>
                    <a:pt x="333" y="1492"/>
                    <a:pt x="333" y="1492"/>
                    <a:pt x="333" y="1492"/>
                  </a:cubicBezTo>
                  <a:cubicBezTo>
                    <a:pt x="331" y="1484"/>
                    <a:pt x="331" y="1484"/>
                    <a:pt x="331" y="1484"/>
                  </a:cubicBezTo>
                  <a:cubicBezTo>
                    <a:pt x="317" y="1471"/>
                    <a:pt x="317" y="1471"/>
                    <a:pt x="317" y="1471"/>
                  </a:cubicBezTo>
                  <a:cubicBezTo>
                    <a:pt x="319" y="1469"/>
                    <a:pt x="319" y="1469"/>
                    <a:pt x="319" y="1469"/>
                  </a:cubicBezTo>
                  <a:cubicBezTo>
                    <a:pt x="319" y="1467"/>
                    <a:pt x="319" y="1467"/>
                    <a:pt x="319" y="1467"/>
                  </a:cubicBezTo>
                  <a:cubicBezTo>
                    <a:pt x="331" y="1445"/>
                    <a:pt x="331" y="1445"/>
                    <a:pt x="331" y="1445"/>
                  </a:cubicBezTo>
                  <a:cubicBezTo>
                    <a:pt x="356" y="1445"/>
                    <a:pt x="356" y="1445"/>
                    <a:pt x="356" y="1445"/>
                  </a:cubicBezTo>
                  <a:cubicBezTo>
                    <a:pt x="357" y="1446"/>
                    <a:pt x="357" y="1446"/>
                    <a:pt x="357" y="1446"/>
                  </a:cubicBezTo>
                  <a:cubicBezTo>
                    <a:pt x="393" y="1458"/>
                    <a:pt x="393" y="1458"/>
                    <a:pt x="393" y="1458"/>
                  </a:cubicBezTo>
                  <a:cubicBezTo>
                    <a:pt x="413" y="1455"/>
                    <a:pt x="413" y="1455"/>
                    <a:pt x="413" y="1455"/>
                  </a:cubicBezTo>
                  <a:cubicBezTo>
                    <a:pt x="429" y="1440"/>
                    <a:pt x="429" y="1440"/>
                    <a:pt x="429" y="1440"/>
                  </a:cubicBezTo>
                  <a:cubicBezTo>
                    <a:pt x="447" y="1418"/>
                    <a:pt x="459" y="1409"/>
                    <a:pt x="466" y="1414"/>
                  </a:cubicBezTo>
                  <a:cubicBezTo>
                    <a:pt x="474" y="1413"/>
                    <a:pt x="474" y="1413"/>
                    <a:pt x="474" y="1413"/>
                  </a:cubicBezTo>
                  <a:cubicBezTo>
                    <a:pt x="484" y="1413"/>
                    <a:pt x="489" y="1414"/>
                    <a:pt x="492" y="1415"/>
                  </a:cubicBezTo>
                  <a:cubicBezTo>
                    <a:pt x="493" y="1417"/>
                    <a:pt x="495" y="1419"/>
                    <a:pt x="495" y="1421"/>
                  </a:cubicBezTo>
                  <a:cubicBezTo>
                    <a:pt x="495" y="1426"/>
                    <a:pt x="499" y="1434"/>
                    <a:pt x="505" y="1446"/>
                  </a:cubicBezTo>
                  <a:cubicBezTo>
                    <a:pt x="505" y="1447"/>
                    <a:pt x="505" y="1447"/>
                    <a:pt x="505" y="1447"/>
                  </a:cubicBezTo>
                  <a:cubicBezTo>
                    <a:pt x="505" y="1448"/>
                    <a:pt x="505" y="1448"/>
                    <a:pt x="505" y="1448"/>
                  </a:cubicBezTo>
                  <a:cubicBezTo>
                    <a:pt x="508" y="1462"/>
                    <a:pt x="508" y="1462"/>
                    <a:pt x="508" y="1462"/>
                  </a:cubicBezTo>
                  <a:cubicBezTo>
                    <a:pt x="508" y="1466"/>
                    <a:pt x="508" y="1466"/>
                    <a:pt x="508" y="1466"/>
                  </a:cubicBezTo>
                  <a:cubicBezTo>
                    <a:pt x="504" y="1483"/>
                    <a:pt x="504" y="1483"/>
                    <a:pt x="504" y="1483"/>
                  </a:cubicBezTo>
                  <a:cubicBezTo>
                    <a:pt x="504" y="1483"/>
                    <a:pt x="504" y="1483"/>
                    <a:pt x="504" y="1483"/>
                  </a:cubicBezTo>
                  <a:cubicBezTo>
                    <a:pt x="504" y="1484"/>
                    <a:pt x="504" y="1484"/>
                    <a:pt x="504" y="1484"/>
                  </a:cubicBezTo>
                  <a:cubicBezTo>
                    <a:pt x="503" y="1485"/>
                    <a:pt x="503" y="1485"/>
                    <a:pt x="503" y="1485"/>
                  </a:cubicBezTo>
                  <a:cubicBezTo>
                    <a:pt x="485" y="1506"/>
                    <a:pt x="485" y="1506"/>
                    <a:pt x="485" y="1506"/>
                  </a:cubicBezTo>
                  <a:cubicBezTo>
                    <a:pt x="484" y="1507"/>
                    <a:pt x="484" y="1507"/>
                    <a:pt x="484" y="1507"/>
                  </a:cubicBezTo>
                  <a:cubicBezTo>
                    <a:pt x="484" y="1507"/>
                    <a:pt x="484" y="1507"/>
                    <a:pt x="484" y="1507"/>
                  </a:cubicBezTo>
                  <a:cubicBezTo>
                    <a:pt x="446" y="1524"/>
                    <a:pt x="446" y="1524"/>
                    <a:pt x="446" y="1524"/>
                  </a:cubicBezTo>
                  <a:cubicBezTo>
                    <a:pt x="441" y="1534"/>
                    <a:pt x="441" y="1534"/>
                    <a:pt x="441" y="1534"/>
                  </a:cubicBezTo>
                  <a:cubicBezTo>
                    <a:pt x="435" y="1565"/>
                    <a:pt x="435" y="1565"/>
                    <a:pt x="435" y="1565"/>
                  </a:cubicBezTo>
                  <a:cubicBezTo>
                    <a:pt x="439" y="1580"/>
                    <a:pt x="439" y="1580"/>
                    <a:pt x="439" y="1580"/>
                  </a:cubicBezTo>
                  <a:cubicBezTo>
                    <a:pt x="448" y="1595"/>
                    <a:pt x="448" y="1595"/>
                    <a:pt x="448" y="1595"/>
                  </a:cubicBezTo>
                  <a:cubicBezTo>
                    <a:pt x="452" y="1599"/>
                    <a:pt x="452" y="1599"/>
                    <a:pt x="452" y="1599"/>
                  </a:cubicBezTo>
                  <a:cubicBezTo>
                    <a:pt x="465" y="1607"/>
                    <a:pt x="465" y="1607"/>
                    <a:pt x="465" y="1607"/>
                  </a:cubicBezTo>
                  <a:cubicBezTo>
                    <a:pt x="509" y="1607"/>
                    <a:pt x="509" y="1607"/>
                    <a:pt x="509" y="1607"/>
                  </a:cubicBezTo>
                  <a:cubicBezTo>
                    <a:pt x="546" y="1602"/>
                    <a:pt x="546" y="1602"/>
                    <a:pt x="546" y="1602"/>
                  </a:cubicBezTo>
                  <a:cubicBezTo>
                    <a:pt x="552" y="1596"/>
                    <a:pt x="552" y="1596"/>
                    <a:pt x="552" y="1596"/>
                  </a:cubicBezTo>
                  <a:cubicBezTo>
                    <a:pt x="557" y="1590"/>
                    <a:pt x="562" y="1588"/>
                    <a:pt x="565" y="1588"/>
                  </a:cubicBezTo>
                  <a:cubicBezTo>
                    <a:pt x="591" y="1592"/>
                    <a:pt x="591" y="1592"/>
                    <a:pt x="591" y="1592"/>
                  </a:cubicBezTo>
                  <a:cubicBezTo>
                    <a:pt x="593" y="1588"/>
                    <a:pt x="593" y="1588"/>
                    <a:pt x="593" y="1588"/>
                  </a:cubicBezTo>
                  <a:cubicBezTo>
                    <a:pt x="591" y="1581"/>
                    <a:pt x="591" y="1574"/>
                    <a:pt x="595" y="1568"/>
                  </a:cubicBezTo>
                  <a:cubicBezTo>
                    <a:pt x="605" y="1550"/>
                    <a:pt x="605" y="1550"/>
                    <a:pt x="605" y="1550"/>
                  </a:cubicBezTo>
                  <a:cubicBezTo>
                    <a:pt x="605" y="1516"/>
                    <a:pt x="605" y="1516"/>
                    <a:pt x="605" y="1516"/>
                  </a:cubicBezTo>
                  <a:cubicBezTo>
                    <a:pt x="605" y="1515"/>
                    <a:pt x="605" y="1515"/>
                    <a:pt x="605" y="1515"/>
                  </a:cubicBezTo>
                  <a:cubicBezTo>
                    <a:pt x="624" y="1460"/>
                    <a:pt x="624" y="1460"/>
                    <a:pt x="624" y="1460"/>
                  </a:cubicBezTo>
                  <a:cubicBezTo>
                    <a:pt x="625" y="1459"/>
                    <a:pt x="625" y="1459"/>
                    <a:pt x="625" y="1459"/>
                  </a:cubicBezTo>
                  <a:cubicBezTo>
                    <a:pt x="625" y="1458"/>
                    <a:pt x="625" y="1458"/>
                    <a:pt x="625" y="1458"/>
                  </a:cubicBezTo>
                  <a:cubicBezTo>
                    <a:pt x="626" y="1458"/>
                    <a:pt x="626" y="1458"/>
                    <a:pt x="626" y="1458"/>
                  </a:cubicBezTo>
                  <a:cubicBezTo>
                    <a:pt x="626" y="1457"/>
                    <a:pt x="626" y="1457"/>
                    <a:pt x="626" y="1457"/>
                  </a:cubicBezTo>
                  <a:cubicBezTo>
                    <a:pt x="659" y="1431"/>
                    <a:pt x="659" y="1431"/>
                    <a:pt x="659" y="1431"/>
                  </a:cubicBezTo>
                  <a:cubicBezTo>
                    <a:pt x="661" y="1429"/>
                    <a:pt x="661" y="1429"/>
                    <a:pt x="661" y="1429"/>
                  </a:cubicBezTo>
                  <a:cubicBezTo>
                    <a:pt x="690" y="1441"/>
                    <a:pt x="690" y="1441"/>
                    <a:pt x="690" y="1441"/>
                  </a:cubicBezTo>
                  <a:cubicBezTo>
                    <a:pt x="690" y="1441"/>
                    <a:pt x="690" y="1441"/>
                    <a:pt x="690" y="1441"/>
                  </a:cubicBezTo>
                  <a:cubicBezTo>
                    <a:pt x="705" y="1452"/>
                    <a:pt x="712" y="1460"/>
                    <a:pt x="712" y="1466"/>
                  </a:cubicBezTo>
                  <a:cubicBezTo>
                    <a:pt x="710" y="1489"/>
                    <a:pt x="710" y="1489"/>
                    <a:pt x="710" y="1489"/>
                  </a:cubicBezTo>
                  <a:cubicBezTo>
                    <a:pt x="700" y="1504"/>
                    <a:pt x="700" y="1504"/>
                    <a:pt x="700" y="1504"/>
                  </a:cubicBezTo>
                  <a:cubicBezTo>
                    <a:pt x="693" y="1525"/>
                    <a:pt x="693" y="1525"/>
                    <a:pt x="693" y="1525"/>
                  </a:cubicBezTo>
                  <a:cubicBezTo>
                    <a:pt x="693" y="1548"/>
                    <a:pt x="693" y="1548"/>
                    <a:pt x="693" y="1548"/>
                  </a:cubicBezTo>
                  <a:cubicBezTo>
                    <a:pt x="700" y="1559"/>
                    <a:pt x="700" y="1559"/>
                    <a:pt x="700" y="1559"/>
                  </a:cubicBezTo>
                  <a:cubicBezTo>
                    <a:pt x="710" y="1557"/>
                    <a:pt x="710" y="1557"/>
                    <a:pt x="710" y="1557"/>
                  </a:cubicBezTo>
                  <a:cubicBezTo>
                    <a:pt x="712" y="1556"/>
                    <a:pt x="712" y="1556"/>
                    <a:pt x="712" y="1556"/>
                  </a:cubicBezTo>
                  <a:cubicBezTo>
                    <a:pt x="728" y="1557"/>
                    <a:pt x="728" y="1557"/>
                    <a:pt x="728" y="1557"/>
                  </a:cubicBezTo>
                  <a:cubicBezTo>
                    <a:pt x="736" y="1562"/>
                    <a:pt x="741" y="1569"/>
                    <a:pt x="746" y="1580"/>
                  </a:cubicBezTo>
                  <a:cubicBezTo>
                    <a:pt x="755" y="1583"/>
                    <a:pt x="755" y="1583"/>
                    <a:pt x="755" y="1583"/>
                  </a:cubicBezTo>
                  <a:cubicBezTo>
                    <a:pt x="756" y="1583"/>
                    <a:pt x="756" y="1583"/>
                    <a:pt x="756" y="1583"/>
                  </a:cubicBezTo>
                  <a:cubicBezTo>
                    <a:pt x="756" y="1583"/>
                    <a:pt x="756" y="1583"/>
                    <a:pt x="756" y="1583"/>
                  </a:cubicBezTo>
                  <a:cubicBezTo>
                    <a:pt x="757" y="1583"/>
                    <a:pt x="757" y="1583"/>
                    <a:pt x="757" y="1583"/>
                  </a:cubicBezTo>
                  <a:cubicBezTo>
                    <a:pt x="793" y="1600"/>
                    <a:pt x="793" y="1600"/>
                    <a:pt x="793" y="1600"/>
                  </a:cubicBezTo>
                  <a:cubicBezTo>
                    <a:pt x="809" y="1605"/>
                    <a:pt x="809" y="1605"/>
                    <a:pt x="809" y="1605"/>
                  </a:cubicBezTo>
                  <a:cubicBezTo>
                    <a:pt x="831" y="1602"/>
                    <a:pt x="831" y="1602"/>
                    <a:pt x="831" y="1602"/>
                  </a:cubicBezTo>
                  <a:cubicBezTo>
                    <a:pt x="841" y="1589"/>
                    <a:pt x="841" y="1589"/>
                    <a:pt x="841" y="1589"/>
                  </a:cubicBezTo>
                  <a:cubicBezTo>
                    <a:pt x="853" y="1537"/>
                    <a:pt x="853" y="1537"/>
                    <a:pt x="853" y="1537"/>
                  </a:cubicBezTo>
                  <a:cubicBezTo>
                    <a:pt x="854" y="1509"/>
                    <a:pt x="854" y="1509"/>
                    <a:pt x="854" y="1509"/>
                  </a:cubicBezTo>
                  <a:cubicBezTo>
                    <a:pt x="854" y="1507"/>
                    <a:pt x="854" y="1507"/>
                    <a:pt x="854" y="1507"/>
                  </a:cubicBezTo>
                  <a:cubicBezTo>
                    <a:pt x="857" y="1506"/>
                    <a:pt x="857" y="1506"/>
                    <a:pt x="857" y="1506"/>
                  </a:cubicBezTo>
                  <a:cubicBezTo>
                    <a:pt x="858" y="1505"/>
                    <a:pt x="858" y="1505"/>
                    <a:pt x="858" y="1505"/>
                  </a:cubicBezTo>
                  <a:cubicBezTo>
                    <a:pt x="878" y="1488"/>
                    <a:pt x="878" y="1488"/>
                    <a:pt x="878" y="1488"/>
                  </a:cubicBezTo>
                  <a:cubicBezTo>
                    <a:pt x="889" y="1473"/>
                    <a:pt x="889" y="1473"/>
                    <a:pt x="889" y="1473"/>
                  </a:cubicBezTo>
                  <a:cubicBezTo>
                    <a:pt x="890" y="1472"/>
                    <a:pt x="890" y="1472"/>
                    <a:pt x="890" y="1472"/>
                  </a:cubicBezTo>
                  <a:cubicBezTo>
                    <a:pt x="911" y="1462"/>
                    <a:pt x="911" y="1462"/>
                    <a:pt x="911" y="1462"/>
                  </a:cubicBezTo>
                  <a:cubicBezTo>
                    <a:pt x="924" y="1455"/>
                    <a:pt x="924" y="1455"/>
                    <a:pt x="924" y="1455"/>
                  </a:cubicBezTo>
                  <a:cubicBezTo>
                    <a:pt x="940" y="1449"/>
                    <a:pt x="940" y="1449"/>
                    <a:pt x="940" y="1449"/>
                  </a:cubicBezTo>
                  <a:cubicBezTo>
                    <a:pt x="931" y="1417"/>
                    <a:pt x="931" y="1417"/>
                    <a:pt x="931" y="1417"/>
                  </a:cubicBezTo>
                  <a:cubicBezTo>
                    <a:pt x="967" y="1421"/>
                    <a:pt x="967" y="1421"/>
                    <a:pt x="967" y="1421"/>
                  </a:cubicBezTo>
                  <a:cubicBezTo>
                    <a:pt x="967" y="1421"/>
                    <a:pt x="967" y="1421"/>
                    <a:pt x="967" y="1421"/>
                  </a:cubicBezTo>
                  <a:cubicBezTo>
                    <a:pt x="967" y="1422"/>
                    <a:pt x="967" y="1422"/>
                    <a:pt x="967" y="1422"/>
                  </a:cubicBezTo>
                  <a:cubicBezTo>
                    <a:pt x="967" y="1422"/>
                    <a:pt x="967" y="1422"/>
                    <a:pt x="967" y="1422"/>
                  </a:cubicBezTo>
                  <a:cubicBezTo>
                    <a:pt x="986" y="1430"/>
                    <a:pt x="986" y="1430"/>
                    <a:pt x="986" y="1430"/>
                  </a:cubicBezTo>
                  <a:cubicBezTo>
                    <a:pt x="986" y="1430"/>
                    <a:pt x="986" y="1430"/>
                    <a:pt x="986" y="1430"/>
                  </a:cubicBezTo>
                  <a:cubicBezTo>
                    <a:pt x="986" y="1429"/>
                    <a:pt x="986" y="1429"/>
                    <a:pt x="986" y="1429"/>
                  </a:cubicBezTo>
                  <a:cubicBezTo>
                    <a:pt x="992" y="1409"/>
                    <a:pt x="992" y="1409"/>
                    <a:pt x="992" y="1409"/>
                  </a:cubicBezTo>
                  <a:cubicBezTo>
                    <a:pt x="992" y="1405"/>
                    <a:pt x="992" y="1405"/>
                    <a:pt x="992" y="1405"/>
                  </a:cubicBezTo>
                  <a:cubicBezTo>
                    <a:pt x="995" y="1407"/>
                    <a:pt x="995" y="1407"/>
                    <a:pt x="995" y="1407"/>
                  </a:cubicBezTo>
                  <a:cubicBezTo>
                    <a:pt x="997" y="1407"/>
                    <a:pt x="997" y="1407"/>
                    <a:pt x="997" y="1407"/>
                  </a:cubicBezTo>
                  <a:cubicBezTo>
                    <a:pt x="1014" y="1411"/>
                    <a:pt x="1014" y="1411"/>
                    <a:pt x="1014" y="1411"/>
                  </a:cubicBezTo>
                  <a:cubicBezTo>
                    <a:pt x="1022" y="1411"/>
                    <a:pt x="1022" y="1411"/>
                    <a:pt x="1022" y="1411"/>
                  </a:cubicBezTo>
                  <a:cubicBezTo>
                    <a:pt x="1038" y="1393"/>
                    <a:pt x="1038" y="1393"/>
                    <a:pt x="1038" y="1393"/>
                  </a:cubicBezTo>
                  <a:cubicBezTo>
                    <a:pt x="1039" y="1393"/>
                    <a:pt x="1039" y="1393"/>
                    <a:pt x="1039" y="1393"/>
                  </a:cubicBezTo>
                  <a:cubicBezTo>
                    <a:pt x="1040" y="1392"/>
                    <a:pt x="1040" y="1392"/>
                    <a:pt x="1040" y="1392"/>
                  </a:cubicBezTo>
                  <a:cubicBezTo>
                    <a:pt x="1041" y="1392"/>
                    <a:pt x="1041" y="1392"/>
                    <a:pt x="1041" y="1392"/>
                  </a:cubicBezTo>
                  <a:cubicBezTo>
                    <a:pt x="1062" y="1388"/>
                    <a:pt x="1062" y="1388"/>
                    <a:pt x="1062" y="1388"/>
                  </a:cubicBezTo>
                  <a:cubicBezTo>
                    <a:pt x="1080" y="1371"/>
                    <a:pt x="1080" y="1371"/>
                    <a:pt x="1080" y="1371"/>
                  </a:cubicBezTo>
                  <a:cubicBezTo>
                    <a:pt x="1090" y="1357"/>
                    <a:pt x="1090" y="1357"/>
                    <a:pt x="1090" y="1357"/>
                  </a:cubicBezTo>
                  <a:cubicBezTo>
                    <a:pt x="1090" y="1340"/>
                    <a:pt x="1090" y="1340"/>
                    <a:pt x="1090" y="1340"/>
                  </a:cubicBezTo>
                  <a:cubicBezTo>
                    <a:pt x="1090" y="1334"/>
                    <a:pt x="1093" y="1329"/>
                    <a:pt x="1099" y="1326"/>
                  </a:cubicBezTo>
                  <a:cubicBezTo>
                    <a:pt x="1099" y="1326"/>
                    <a:pt x="1099" y="1326"/>
                    <a:pt x="1099" y="1326"/>
                  </a:cubicBezTo>
                  <a:cubicBezTo>
                    <a:pt x="1101" y="1326"/>
                    <a:pt x="1101" y="1326"/>
                    <a:pt x="1101" y="1326"/>
                  </a:cubicBezTo>
                  <a:cubicBezTo>
                    <a:pt x="1102" y="1326"/>
                    <a:pt x="1102" y="1326"/>
                    <a:pt x="1102" y="1326"/>
                  </a:cubicBezTo>
                  <a:cubicBezTo>
                    <a:pt x="1122" y="1328"/>
                    <a:pt x="1122" y="1328"/>
                    <a:pt x="1122" y="1328"/>
                  </a:cubicBezTo>
                  <a:cubicBezTo>
                    <a:pt x="1131" y="1323"/>
                    <a:pt x="1131" y="1323"/>
                    <a:pt x="1131" y="1323"/>
                  </a:cubicBezTo>
                  <a:cubicBezTo>
                    <a:pt x="1134" y="1308"/>
                    <a:pt x="1134" y="1308"/>
                    <a:pt x="1134" y="1308"/>
                  </a:cubicBezTo>
                  <a:cubicBezTo>
                    <a:pt x="1155" y="1302"/>
                    <a:pt x="1155" y="1302"/>
                    <a:pt x="1155" y="1302"/>
                  </a:cubicBezTo>
                  <a:cubicBezTo>
                    <a:pt x="1156" y="1302"/>
                    <a:pt x="1156" y="1302"/>
                    <a:pt x="1156" y="1302"/>
                  </a:cubicBezTo>
                  <a:cubicBezTo>
                    <a:pt x="1157" y="1302"/>
                    <a:pt x="1157" y="1302"/>
                    <a:pt x="1157" y="1302"/>
                  </a:cubicBezTo>
                  <a:cubicBezTo>
                    <a:pt x="1157" y="1302"/>
                    <a:pt x="1157" y="1302"/>
                    <a:pt x="1157" y="1302"/>
                  </a:cubicBezTo>
                  <a:cubicBezTo>
                    <a:pt x="1184" y="1305"/>
                    <a:pt x="1184" y="1305"/>
                    <a:pt x="1184" y="1305"/>
                  </a:cubicBezTo>
                  <a:cubicBezTo>
                    <a:pt x="1205" y="1300"/>
                    <a:pt x="1205" y="1300"/>
                    <a:pt x="1205" y="1300"/>
                  </a:cubicBezTo>
                  <a:cubicBezTo>
                    <a:pt x="1217" y="1287"/>
                    <a:pt x="1217" y="1287"/>
                    <a:pt x="1217" y="1287"/>
                  </a:cubicBezTo>
                  <a:cubicBezTo>
                    <a:pt x="1226" y="1270"/>
                    <a:pt x="1226" y="1270"/>
                    <a:pt x="1226" y="1270"/>
                  </a:cubicBezTo>
                  <a:cubicBezTo>
                    <a:pt x="1210" y="1253"/>
                    <a:pt x="1210" y="1253"/>
                    <a:pt x="1210" y="1253"/>
                  </a:cubicBezTo>
                  <a:cubicBezTo>
                    <a:pt x="1210" y="1252"/>
                    <a:pt x="1210" y="1252"/>
                    <a:pt x="1210" y="1252"/>
                  </a:cubicBezTo>
                  <a:cubicBezTo>
                    <a:pt x="1210" y="1252"/>
                    <a:pt x="1210" y="1252"/>
                    <a:pt x="1210" y="1252"/>
                  </a:cubicBezTo>
                  <a:cubicBezTo>
                    <a:pt x="1207" y="1240"/>
                    <a:pt x="1207" y="1240"/>
                    <a:pt x="1207" y="1240"/>
                  </a:cubicBezTo>
                  <a:cubicBezTo>
                    <a:pt x="1207" y="1240"/>
                    <a:pt x="1207" y="1240"/>
                    <a:pt x="1207" y="1240"/>
                  </a:cubicBezTo>
                  <a:cubicBezTo>
                    <a:pt x="1203" y="1221"/>
                    <a:pt x="1203" y="1221"/>
                    <a:pt x="1203" y="1221"/>
                  </a:cubicBezTo>
                  <a:cubicBezTo>
                    <a:pt x="1203" y="1220"/>
                    <a:pt x="1203" y="1220"/>
                    <a:pt x="1203" y="1220"/>
                  </a:cubicBezTo>
                  <a:cubicBezTo>
                    <a:pt x="1212" y="1203"/>
                    <a:pt x="1212" y="1203"/>
                    <a:pt x="1212" y="1203"/>
                  </a:cubicBezTo>
                  <a:cubicBezTo>
                    <a:pt x="1212" y="1198"/>
                    <a:pt x="1215" y="1190"/>
                    <a:pt x="1224" y="1182"/>
                  </a:cubicBezTo>
                  <a:cubicBezTo>
                    <a:pt x="1235" y="1159"/>
                    <a:pt x="1235" y="1159"/>
                    <a:pt x="1235" y="1159"/>
                  </a:cubicBezTo>
                  <a:cubicBezTo>
                    <a:pt x="1235" y="1157"/>
                    <a:pt x="1235" y="1157"/>
                    <a:pt x="1235" y="1157"/>
                  </a:cubicBezTo>
                  <a:cubicBezTo>
                    <a:pt x="1236" y="1157"/>
                    <a:pt x="1236" y="1157"/>
                    <a:pt x="1236" y="1157"/>
                  </a:cubicBezTo>
                  <a:cubicBezTo>
                    <a:pt x="1247" y="1141"/>
                    <a:pt x="1247" y="1141"/>
                    <a:pt x="1247" y="1141"/>
                  </a:cubicBezTo>
                  <a:cubicBezTo>
                    <a:pt x="1263" y="1109"/>
                    <a:pt x="1263" y="1109"/>
                    <a:pt x="1263" y="1109"/>
                  </a:cubicBezTo>
                  <a:cubicBezTo>
                    <a:pt x="1278" y="1130"/>
                    <a:pt x="1278" y="1130"/>
                    <a:pt x="1278" y="1130"/>
                  </a:cubicBezTo>
                  <a:cubicBezTo>
                    <a:pt x="1279" y="1131"/>
                    <a:pt x="1279" y="1131"/>
                    <a:pt x="1279" y="1131"/>
                  </a:cubicBezTo>
                  <a:cubicBezTo>
                    <a:pt x="1279" y="1132"/>
                    <a:pt x="1279" y="1132"/>
                    <a:pt x="1279" y="1132"/>
                  </a:cubicBezTo>
                  <a:cubicBezTo>
                    <a:pt x="1284" y="1153"/>
                    <a:pt x="1284" y="1153"/>
                    <a:pt x="1284" y="1153"/>
                  </a:cubicBezTo>
                  <a:cubicBezTo>
                    <a:pt x="1284" y="1154"/>
                    <a:pt x="1284" y="1154"/>
                    <a:pt x="1284" y="1154"/>
                  </a:cubicBezTo>
                  <a:cubicBezTo>
                    <a:pt x="1287" y="1175"/>
                    <a:pt x="1287" y="1175"/>
                    <a:pt x="1287" y="1175"/>
                  </a:cubicBezTo>
                  <a:cubicBezTo>
                    <a:pt x="1302" y="1182"/>
                    <a:pt x="1302" y="1182"/>
                    <a:pt x="1302" y="1182"/>
                  </a:cubicBezTo>
                  <a:cubicBezTo>
                    <a:pt x="1303" y="1182"/>
                    <a:pt x="1303" y="1182"/>
                    <a:pt x="1303" y="1182"/>
                  </a:cubicBezTo>
                  <a:cubicBezTo>
                    <a:pt x="1303" y="1182"/>
                    <a:pt x="1303" y="1182"/>
                    <a:pt x="1303" y="1182"/>
                  </a:cubicBezTo>
                  <a:cubicBezTo>
                    <a:pt x="1303" y="1182"/>
                    <a:pt x="1303" y="1182"/>
                    <a:pt x="1303" y="1182"/>
                  </a:cubicBezTo>
                  <a:cubicBezTo>
                    <a:pt x="1307" y="1184"/>
                    <a:pt x="1307" y="1184"/>
                    <a:pt x="1307" y="1184"/>
                  </a:cubicBezTo>
                  <a:cubicBezTo>
                    <a:pt x="1308" y="1183"/>
                    <a:pt x="1308" y="1183"/>
                    <a:pt x="1308" y="1183"/>
                  </a:cubicBezTo>
                  <a:cubicBezTo>
                    <a:pt x="1321" y="1161"/>
                    <a:pt x="1321" y="1161"/>
                    <a:pt x="1321" y="1161"/>
                  </a:cubicBezTo>
                  <a:cubicBezTo>
                    <a:pt x="1328" y="1140"/>
                    <a:pt x="1328" y="1140"/>
                    <a:pt x="1328" y="1140"/>
                  </a:cubicBezTo>
                  <a:cubicBezTo>
                    <a:pt x="1331" y="1141"/>
                    <a:pt x="1331" y="1141"/>
                    <a:pt x="1331" y="1141"/>
                  </a:cubicBezTo>
                  <a:cubicBezTo>
                    <a:pt x="1335" y="1142"/>
                    <a:pt x="1335" y="1142"/>
                    <a:pt x="1335" y="1142"/>
                  </a:cubicBezTo>
                  <a:cubicBezTo>
                    <a:pt x="1365" y="1152"/>
                    <a:pt x="1365" y="1152"/>
                    <a:pt x="1365" y="1152"/>
                  </a:cubicBezTo>
                  <a:cubicBezTo>
                    <a:pt x="1380" y="1141"/>
                    <a:pt x="1380" y="1141"/>
                    <a:pt x="1380" y="1141"/>
                  </a:cubicBezTo>
                  <a:cubicBezTo>
                    <a:pt x="1381" y="1140"/>
                    <a:pt x="1381" y="1140"/>
                    <a:pt x="1381" y="1140"/>
                  </a:cubicBezTo>
                  <a:cubicBezTo>
                    <a:pt x="1383" y="1140"/>
                    <a:pt x="1383" y="1140"/>
                    <a:pt x="1383" y="1140"/>
                  </a:cubicBezTo>
                  <a:cubicBezTo>
                    <a:pt x="1398" y="1138"/>
                    <a:pt x="1398" y="1138"/>
                    <a:pt x="1398" y="1138"/>
                  </a:cubicBezTo>
                  <a:cubicBezTo>
                    <a:pt x="1408" y="1121"/>
                    <a:pt x="1408" y="1121"/>
                    <a:pt x="1408" y="1121"/>
                  </a:cubicBezTo>
                  <a:cubicBezTo>
                    <a:pt x="1408" y="1098"/>
                    <a:pt x="1408" y="1098"/>
                    <a:pt x="1408" y="1098"/>
                  </a:cubicBezTo>
                  <a:cubicBezTo>
                    <a:pt x="1416" y="1065"/>
                    <a:pt x="1416" y="1065"/>
                    <a:pt x="1416" y="1065"/>
                  </a:cubicBezTo>
                  <a:cubicBezTo>
                    <a:pt x="1418" y="1066"/>
                    <a:pt x="1418" y="1066"/>
                    <a:pt x="1418" y="1066"/>
                  </a:cubicBezTo>
                  <a:cubicBezTo>
                    <a:pt x="1421" y="1066"/>
                    <a:pt x="1421" y="1066"/>
                    <a:pt x="1421" y="1066"/>
                  </a:cubicBezTo>
                  <a:cubicBezTo>
                    <a:pt x="1444" y="1071"/>
                    <a:pt x="1444" y="1071"/>
                    <a:pt x="1444" y="1071"/>
                  </a:cubicBezTo>
                  <a:cubicBezTo>
                    <a:pt x="1455" y="1052"/>
                    <a:pt x="1455" y="1052"/>
                    <a:pt x="1455" y="1052"/>
                  </a:cubicBezTo>
                  <a:cubicBezTo>
                    <a:pt x="1456" y="1052"/>
                    <a:pt x="1456" y="1052"/>
                    <a:pt x="1456" y="1052"/>
                  </a:cubicBezTo>
                  <a:cubicBezTo>
                    <a:pt x="1458" y="1052"/>
                    <a:pt x="1458" y="1052"/>
                    <a:pt x="1458" y="1052"/>
                  </a:cubicBezTo>
                  <a:cubicBezTo>
                    <a:pt x="1479" y="1050"/>
                    <a:pt x="1479" y="1050"/>
                    <a:pt x="1479" y="1050"/>
                  </a:cubicBezTo>
                  <a:cubicBezTo>
                    <a:pt x="1482" y="1050"/>
                    <a:pt x="1482" y="1050"/>
                    <a:pt x="1482" y="1050"/>
                  </a:cubicBezTo>
                  <a:cubicBezTo>
                    <a:pt x="1482" y="1051"/>
                    <a:pt x="1482" y="1051"/>
                    <a:pt x="1482" y="1051"/>
                  </a:cubicBezTo>
                  <a:cubicBezTo>
                    <a:pt x="1484" y="1052"/>
                    <a:pt x="1484" y="1052"/>
                    <a:pt x="1484" y="1052"/>
                  </a:cubicBezTo>
                  <a:cubicBezTo>
                    <a:pt x="1495" y="1067"/>
                    <a:pt x="1495" y="1067"/>
                    <a:pt x="1495" y="1067"/>
                  </a:cubicBezTo>
                  <a:cubicBezTo>
                    <a:pt x="1495" y="1068"/>
                    <a:pt x="1495" y="1068"/>
                    <a:pt x="1495" y="1068"/>
                  </a:cubicBezTo>
                  <a:cubicBezTo>
                    <a:pt x="1496" y="1069"/>
                    <a:pt x="1496" y="1069"/>
                    <a:pt x="1496" y="1069"/>
                  </a:cubicBezTo>
                  <a:cubicBezTo>
                    <a:pt x="1496" y="1071"/>
                    <a:pt x="1496" y="1071"/>
                    <a:pt x="1496" y="1071"/>
                  </a:cubicBezTo>
                  <a:cubicBezTo>
                    <a:pt x="1498" y="1092"/>
                    <a:pt x="1498" y="1092"/>
                    <a:pt x="1498" y="1092"/>
                  </a:cubicBezTo>
                  <a:cubicBezTo>
                    <a:pt x="1509" y="1102"/>
                    <a:pt x="1509" y="1102"/>
                    <a:pt x="1509" y="1102"/>
                  </a:cubicBezTo>
                  <a:cubicBezTo>
                    <a:pt x="1524" y="1088"/>
                    <a:pt x="1524" y="1088"/>
                    <a:pt x="1524" y="1088"/>
                  </a:cubicBezTo>
                  <a:cubicBezTo>
                    <a:pt x="1527" y="1092"/>
                    <a:pt x="1527" y="1092"/>
                    <a:pt x="1527" y="1092"/>
                  </a:cubicBezTo>
                  <a:cubicBezTo>
                    <a:pt x="1532" y="1097"/>
                    <a:pt x="1534" y="1103"/>
                    <a:pt x="1534" y="1109"/>
                  </a:cubicBezTo>
                  <a:cubicBezTo>
                    <a:pt x="1534" y="1128"/>
                    <a:pt x="1534" y="1128"/>
                    <a:pt x="1534" y="1128"/>
                  </a:cubicBezTo>
                  <a:cubicBezTo>
                    <a:pt x="1527" y="1147"/>
                    <a:pt x="1527" y="1147"/>
                    <a:pt x="1527" y="1147"/>
                  </a:cubicBezTo>
                  <a:cubicBezTo>
                    <a:pt x="1532" y="1155"/>
                    <a:pt x="1532" y="1155"/>
                    <a:pt x="1532" y="1155"/>
                  </a:cubicBezTo>
                  <a:cubicBezTo>
                    <a:pt x="1543" y="1167"/>
                    <a:pt x="1543" y="1167"/>
                    <a:pt x="1543" y="1167"/>
                  </a:cubicBezTo>
                  <a:cubicBezTo>
                    <a:pt x="1587" y="1173"/>
                    <a:pt x="1587" y="1173"/>
                    <a:pt x="1587" y="1173"/>
                  </a:cubicBezTo>
                  <a:cubicBezTo>
                    <a:pt x="1588" y="1174"/>
                    <a:pt x="1588" y="1174"/>
                    <a:pt x="1588" y="1174"/>
                  </a:cubicBezTo>
                  <a:cubicBezTo>
                    <a:pt x="1588" y="1174"/>
                    <a:pt x="1588" y="1174"/>
                    <a:pt x="1588" y="1174"/>
                  </a:cubicBezTo>
                  <a:cubicBezTo>
                    <a:pt x="1590" y="1175"/>
                    <a:pt x="1590" y="1175"/>
                    <a:pt x="1590" y="1175"/>
                  </a:cubicBezTo>
                  <a:cubicBezTo>
                    <a:pt x="1590" y="1175"/>
                    <a:pt x="1590" y="1175"/>
                    <a:pt x="1590" y="1175"/>
                  </a:cubicBezTo>
                  <a:cubicBezTo>
                    <a:pt x="1593" y="1179"/>
                    <a:pt x="1593" y="1179"/>
                    <a:pt x="1593" y="1179"/>
                  </a:cubicBezTo>
                  <a:cubicBezTo>
                    <a:pt x="1606" y="1161"/>
                    <a:pt x="1606" y="1161"/>
                    <a:pt x="1606" y="1161"/>
                  </a:cubicBezTo>
                  <a:cubicBezTo>
                    <a:pt x="1607" y="1161"/>
                    <a:pt x="1607" y="1161"/>
                    <a:pt x="1607" y="1161"/>
                  </a:cubicBezTo>
                  <a:cubicBezTo>
                    <a:pt x="1617" y="1150"/>
                    <a:pt x="1617" y="1150"/>
                    <a:pt x="1617" y="1150"/>
                  </a:cubicBezTo>
                  <a:cubicBezTo>
                    <a:pt x="1613" y="1134"/>
                    <a:pt x="1613" y="1134"/>
                    <a:pt x="1613" y="1134"/>
                  </a:cubicBezTo>
                  <a:cubicBezTo>
                    <a:pt x="1602" y="1067"/>
                    <a:pt x="1602" y="1067"/>
                    <a:pt x="1602" y="1067"/>
                  </a:cubicBezTo>
                  <a:cubicBezTo>
                    <a:pt x="1632" y="1081"/>
                    <a:pt x="1632" y="1081"/>
                    <a:pt x="1632" y="1081"/>
                  </a:cubicBezTo>
                  <a:cubicBezTo>
                    <a:pt x="1633" y="1081"/>
                    <a:pt x="1633" y="1081"/>
                    <a:pt x="1633" y="1081"/>
                  </a:cubicBezTo>
                  <a:cubicBezTo>
                    <a:pt x="1634" y="1081"/>
                    <a:pt x="1634" y="1081"/>
                    <a:pt x="1634" y="1081"/>
                  </a:cubicBezTo>
                  <a:cubicBezTo>
                    <a:pt x="1648" y="1098"/>
                    <a:pt x="1648" y="1098"/>
                    <a:pt x="1648" y="1098"/>
                  </a:cubicBezTo>
                  <a:cubicBezTo>
                    <a:pt x="1657" y="1107"/>
                    <a:pt x="1657" y="1107"/>
                    <a:pt x="1657" y="1107"/>
                  </a:cubicBezTo>
                  <a:cubicBezTo>
                    <a:pt x="1669" y="1098"/>
                    <a:pt x="1669" y="1098"/>
                    <a:pt x="1669" y="1098"/>
                  </a:cubicBezTo>
                  <a:cubicBezTo>
                    <a:pt x="1714" y="1050"/>
                    <a:pt x="1714" y="1050"/>
                    <a:pt x="1714" y="1050"/>
                  </a:cubicBezTo>
                  <a:cubicBezTo>
                    <a:pt x="1714" y="1050"/>
                    <a:pt x="1714" y="1050"/>
                    <a:pt x="1714" y="1050"/>
                  </a:cubicBezTo>
                  <a:cubicBezTo>
                    <a:pt x="1715" y="1050"/>
                    <a:pt x="1715" y="1050"/>
                    <a:pt x="1715" y="1050"/>
                  </a:cubicBezTo>
                  <a:cubicBezTo>
                    <a:pt x="1730" y="1038"/>
                    <a:pt x="1730" y="1038"/>
                    <a:pt x="1730" y="1038"/>
                  </a:cubicBezTo>
                  <a:cubicBezTo>
                    <a:pt x="1748" y="1013"/>
                    <a:pt x="1748" y="1013"/>
                    <a:pt x="1748" y="1013"/>
                  </a:cubicBezTo>
                  <a:cubicBezTo>
                    <a:pt x="1749" y="1011"/>
                    <a:pt x="1749" y="1011"/>
                    <a:pt x="1749" y="1011"/>
                  </a:cubicBezTo>
                  <a:cubicBezTo>
                    <a:pt x="1774" y="1017"/>
                    <a:pt x="1774" y="1017"/>
                    <a:pt x="1774" y="1017"/>
                  </a:cubicBezTo>
                  <a:cubicBezTo>
                    <a:pt x="1785" y="1017"/>
                    <a:pt x="1785" y="1017"/>
                    <a:pt x="1785" y="1017"/>
                  </a:cubicBezTo>
                  <a:cubicBezTo>
                    <a:pt x="1785" y="1008"/>
                    <a:pt x="1787" y="1001"/>
                    <a:pt x="1788" y="997"/>
                  </a:cubicBezTo>
                  <a:cubicBezTo>
                    <a:pt x="1806" y="976"/>
                    <a:pt x="1806" y="976"/>
                    <a:pt x="1806" y="976"/>
                  </a:cubicBezTo>
                  <a:cubicBezTo>
                    <a:pt x="1812" y="973"/>
                    <a:pt x="1812" y="973"/>
                    <a:pt x="1812" y="973"/>
                  </a:cubicBezTo>
                  <a:cubicBezTo>
                    <a:pt x="1833" y="980"/>
                    <a:pt x="1833" y="980"/>
                    <a:pt x="1833" y="980"/>
                  </a:cubicBezTo>
                  <a:cubicBezTo>
                    <a:pt x="1858" y="977"/>
                    <a:pt x="1858" y="977"/>
                    <a:pt x="1858" y="977"/>
                  </a:cubicBezTo>
                  <a:cubicBezTo>
                    <a:pt x="1875" y="959"/>
                    <a:pt x="1875" y="959"/>
                    <a:pt x="1875" y="959"/>
                  </a:cubicBezTo>
                  <a:cubicBezTo>
                    <a:pt x="1883" y="943"/>
                    <a:pt x="1883" y="943"/>
                    <a:pt x="1883" y="943"/>
                  </a:cubicBezTo>
                  <a:cubicBezTo>
                    <a:pt x="1878" y="935"/>
                    <a:pt x="1878" y="935"/>
                    <a:pt x="1878" y="935"/>
                  </a:cubicBezTo>
                  <a:cubicBezTo>
                    <a:pt x="1863" y="942"/>
                    <a:pt x="1863" y="942"/>
                    <a:pt x="1863" y="942"/>
                  </a:cubicBezTo>
                  <a:cubicBezTo>
                    <a:pt x="1862" y="941"/>
                    <a:pt x="1862" y="941"/>
                    <a:pt x="1862" y="941"/>
                  </a:cubicBezTo>
                  <a:cubicBezTo>
                    <a:pt x="1861" y="940"/>
                    <a:pt x="1861" y="940"/>
                    <a:pt x="1861" y="940"/>
                  </a:cubicBezTo>
                  <a:cubicBezTo>
                    <a:pt x="1842" y="923"/>
                    <a:pt x="1842" y="923"/>
                    <a:pt x="1842" y="923"/>
                  </a:cubicBezTo>
                  <a:cubicBezTo>
                    <a:pt x="1841" y="922"/>
                    <a:pt x="1841" y="922"/>
                    <a:pt x="1841" y="922"/>
                  </a:cubicBezTo>
                  <a:cubicBezTo>
                    <a:pt x="1849" y="894"/>
                    <a:pt x="1849" y="894"/>
                    <a:pt x="1849" y="894"/>
                  </a:cubicBezTo>
                  <a:cubicBezTo>
                    <a:pt x="1851" y="872"/>
                    <a:pt x="1851" y="872"/>
                    <a:pt x="1851" y="872"/>
                  </a:cubicBezTo>
                  <a:cubicBezTo>
                    <a:pt x="1845" y="855"/>
                    <a:pt x="1845" y="855"/>
                    <a:pt x="1845" y="855"/>
                  </a:cubicBezTo>
                  <a:cubicBezTo>
                    <a:pt x="1831" y="849"/>
                    <a:pt x="1831" y="849"/>
                    <a:pt x="1831" y="849"/>
                  </a:cubicBezTo>
                  <a:cubicBezTo>
                    <a:pt x="1831" y="848"/>
                    <a:pt x="1831" y="848"/>
                    <a:pt x="1831" y="848"/>
                  </a:cubicBezTo>
                  <a:cubicBezTo>
                    <a:pt x="1830" y="847"/>
                    <a:pt x="1830" y="847"/>
                    <a:pt x="1830" y="847"/>
                  </a:cubicBezTo>
                  <a:cubicBezTo>
                    <a:pt x="1829" y="846"/>
                    <a:pt x="1829" y="846"/>
                    <a:pt x="1829" y="846"/>
                  </a:cubicBezTo>
                  <a:cubicBezTo>
                    <a:pt x="1816" y="821"/>
                    <a:pt x="1816" y="821"/>
                    <a:pt x="1816" y="821"/>
                  </a:cubicBezTo>
                  <a:cubicBezTo>
                    <a:pt x="1814" y="818"/>
                    <a:pt x="1814" y="818"/>
                    <a:pt x="1814" y="818"/>
                  </a:cubicBezTo>
                  <a:cubicBezTo>
                    <a:pt x="1796" y="839"/>
                    <a:pt x="1796" y="839"/>
                    <a:pt x="1796" y="839"/>
                  </a:cubicBezTo>
                  <a:cubicBezTo>
                    <a:pt x="1778" y="850"/>
                    <a:pt x="1778" y="850"/>
                    <a:pt x="1778" y="850"/>
                  </a:cubicBezTo>
                  <a:cubicBezTo>
                    <a:pt x="1774" y="852"/>
                    <a:pt x="1774" y="852"/>
                    <a:pt x="1774" y="852"/>
                  </a:cubicBezTo>
                  <a:cubicBezTo>
                    <a:pt x="1773" y="851"/>
                    <a:pt x="1773" y="851"/>
                    <a:pt x="1773" y="851"/>
                  </a:cubicBezTo>
                  <a:cubicBezTo>
                    <a:pt x="1772" y="849"/>
                    <a:pt x="1772" y="849"/>
                    <a:pt x="1772" y="849"/>
                  </a:cubicBezTo>
                  <a:cubicBezTo>
                    <a:pt x="1753" y="831"/>
                    <a:pt x="1753" y="831"/>
                    <a:pt x="1753" y="831"/>
                  </a:cubicBezTo>
                  <a:cubicBezTo>
                    <a:pt x="1753" y="830"/>
                    <a:pt x="1753" y="830"/>
                    <a:pt x="1753" y="830"/>
                  </a:cubicBezTo>
                  <a:cubicBezTo>
                    <a:pt x="1739" y="801"/>
                    <a:pt x="1739" y="801"/>
                    <a:pt x="1739" y="801"/>
                  </a:cubicBezTo>
                  <a:cubicBezTo>
                    <a:pt x="1739" y="800"/>
                    <a:pt x="1739" y="800"/>
                    <a:pt x="1739" y="800"/>
                  </a:cubicBezTo>
                  <a:cubicBezTo>
                    <a:pt x="1733" y="779"/>
                    <a:pt x="1733" y="779"/>
                    <a:pt x="1733" y="779"/>
                  </a:cubicBezTo>
                  <a:cubicBezTo>
                    <a:pt x="1733" y="778"/>
                    <a:pt x="1733" y="778"/>
                    <a:pt x="1733" y="778"/>
                  </a:cubicBezTo>
                  <a:cubicBezTo>
                    <a:pt x="1733" y="778"/>
                    <a:pt x="1733" y="778"/>
                    <a:pt x="1733" y="778"/>
                  </a:cubicBezTo>
                  <a:cubicBezTo>
                    <a:pt x="1733" y="746"/>
                    <a:pt x="1733" y="746"/>
                    <a:pt x="1733" y="746"/>
                  </a:cubicBezTo>
                  <a:cubicBezTo>
                    <a:pt x="1730" y="727"/>
                    <a:pt x="1730" y="727"/>
                    <a:pt x="1730" y="727"/>
                  </a:cubicBezTo>
                  <a:cubicBezTo>
                    <a:pt x="1716" y="722"/>
                    <a:pt x="1716" y="722"/>
                    <a:pt x="1716" y="722"/>
                  </a:cubicBezTo>
                  <a:cubicBezTo>
                    <a:pt x="1715" y="722"/>
                    <a:pt x="1715" y="722"/>
                    <a:pt x="1715" y="722"/>
                  </a:cubicBezTo>
                  <a:cubicBezTo>
                    <a:pt x="1715" y="721"/>
                    <a:pt x="1715" y="721"/>
                    <a:pt x="1715" y="721"/>
                  </a:cubicBezTo>
                  <a:cubicBezTo>
                    <a:pt x="1681" y="694"/>
                    <a:pt x="1681" y="694"/>
                    <a:pt x="1681" y="694"/>
                  </a:cubicBezTo>
                  <a:cubicBezTo>
                    <a:pt x="1683" y="691"/>
                    <a:pt x="1683" y="691"/>
                    <a:pt x="1683" y="691"/>
                  </a:cubicBezTo>
                  <a:cubicBezTo>
                    <a:pt x="1699" y="674"/>
                    <a:pt x="1699" y="674"/>
                    <a:pt x="1699" y="674"/>
                  </a:cubicBezTo>
                  <a:cubicBezTo>
                    <a:pt x="1699" y="673"/>
                    <a:pt x="1699" y="673"/>
                    <a:pt x="1699" y="673"/>
                  </a:cubicBezTo>
                  <a:cubicBezTo>
                    <a:pt x="1699" y="672"/>
                    <a:pt x="1699" y="672"/>
                    <a:pt x="1699" y="672"/>
                  </a:cubicBezTo>
                  <a:cubicBezTo>
                    <a:pt x="1701" y="672"/>
                    <a:pt x="1701" y="672"/>
                    <a:pt x="1701" y="672"/>
                  </a:cubicBezTo>
                  <a:cubicBezTo>
                    <a:pt x="1701" y="672"/>
                    <a:pt x="1701" y="672"/>
                    <a:pt x="1701" y="672"/>
                  </a:cubicBezTo>
                  <a:cubicBezTo>
                    <a:pt x="1719" y="670"/>
                    <a:pt x="1719" y="670"/>
                    <a:pt x="1719" y="670"/>
                  </a:cubicBezTo>
                  <a:cubicBezTo>
                    <a:pt x="1720" y="670"/>
                    <a:pt x="1720" y="670"/>
                    <a:pt x="1720" y="670"/>
                  </a:cubicBezTo>
                  <a:cubicBezTo>
                    <a:pt x="1725" y="670"/>
                    <a:pt x="1730" y="673"/>
                    <a:pt x="1735" y="678"/>
                  </a:cubicBezTo>
                  <a:cubicBezTo>
                    <a:pt x="1749" y="690"/>
                    <a:pt x="1749" y="690"/>
                    <a:pt x="1749" y="690"/>
                  </a:cubicBezTo>
                  <a:cubicBezTo>
                    <a:pt x="1765" y="677"/>
                    <a:pt x="1765" y="677"/>
                    <a:pt x="1765" y="677"/>
                  </a:cubicBezTo>
                  <a:cubicBezTo>
                    <a:pt x="1777" y="661"/>
                    <a:pt x="1777" y="661"/>
                    <a:pt x="1777" y="661"/>
                  </a:cubicBezTo>
                  <a:cubicBezTo>
                    <a:pt x="1777" y="648"/>
                    <a:pt x="1777" y="648"/>
                    <a:pt x="1777" y="648"/>
                  </a:cubicBezTo>
                  <a:cubicBezTo>
                    <a:pt x="1773" y="614"/>
                    <a:pt x="1773" y="614"/>
                    <a:pt x="1773" y="614"/>
                  </a:cubicBezTo>
                  <a:cubicBezTo>
                    <a:pt x="1769" y="600"/>
                    <a:pt x="1769" y="600"/>
                    <a:pt x="1769" y="600"/>
                  </a:cubicBezTo>
                  <a:cubicBezTo>
                    <a:pt x="1746" y="596"/>
                    <a:pt x="1746" y="596"/>
                    <a:pt x="1746" y="596"/>
                  </a:cubicBezTo>
                  <a:cubicBezTo>
                    <a:pt x="1746" y="582"/>
                    <a:pt x="1746" y="582"/>
                    <a:pt x="1746" y="582"/>
                  </a:cubicBezTo>
                  <a:cubicBezTo>
                    <a:pt x="1725" y="556"/>
                    <a:pt x="1725" y="556"/>
                    <a:pt x="1725" y="556"/>
                  </a:cubicBezTo>
                  <a:cubicBezTo>
                    <a:pt x="1724" y="555"/>
                    <a:pt x="1724" y="555"/>
                    <a:pt x="1724" y="555"/>
                  </a:cubicBezTo>
                  <a:cubicBezTo>
                    <a:pt x="1714" y="536"/>
                    <a:pt x="1714" y="536"/>
                    <a:pt x="1714" y="536"/>
                  </a:cubicBezTo>
                  <a:cubicBezTo>
                    <a:pt x="1711" y="534"/>
                    <a:pt x="1711" y="534"/>
                    <a:pt x="1711" y="534"/>
                  </a:cubicBezTo>
                  <a:cubicBezTo>
                    <a:pt x="1711" y="532"/>
                    <a:pt x="1711" y="532"/>
                    <a:pt x="1711" y="532"/>
                  </a:cubicBezTo>
                  <a:cubicBezTo>
                    <a:pt x="1711" y="532"/>
                    <a:pt x="1711" y="532"/>
                    <a:pt x="1711" y="532"/>
                  </a:cubicBezTo>
                  <a:cubicBezTo>
                    <a:pt x="1735" y="501"/>
                    <a:pt x="1735" y="501"/>
                    <a:pt x="1735" y="501"/>
                  </a:cubicBezTo>
                  <a:cubicBezTo>
                    <a:pt x="1735" y="500"/>
                    <a:pt x="1735" y="500"/>
                    <a:pt x="1735" y="500"/>
                  </a:cubicBezTo>
                  <a:cubicBezTo>
                    <a:pt x="1736" y="499"/>
                    <a:pt x="1736" y="499"/>
                    <a:pt x="1736" y="499"/>
                  </a:cubicBezTo>
                  <a:cubicBezTo>
                    <a:pt x="1736" y="498"/>
                    <a:pt x="1736" y="498"/>
                    <a:pt x="1736" y="498"/>
                  </a:cubicBezTo>
                  <a:cubicBezTo>
                    <a:pt x="1738" y="498"/>
                    <a:pt x="1738" y="498"/>
                    <a:pt x="1738" y="498"/>
                  </a:cubicBezTo>
                  <a:cubicBezTo>
                    <a:pt x="1747" y="497"/>
                    <a:pt x="1747" y="497"/>
                    <a:pt x="1747" y="497"/>
                  </a:cubicBezTo>
                  <a:cubicBezTo>
                    <a:pt x="1759" y="487"/>
                    <a:pt x="1759" y="487"/>
                    <a:pt x="1759" y="487"/>
                  </a:cubicBezTo>
                  <a:cubicBezTo>
                    <a:pt x="1773" y="445"/>
                    <a:pt x="1773" y="445"/>
                    <a:pt x="1773" y="445"/>
                  </a:cubicBezTo>
                  <a:cubicBezTo>
                    <a:pt x="1774" y="445"/>
                    <a:pt x="1774" y="445"/>
                    <a:pt x="1774" y="445"/>
                  </a:cubicBezTo>
                  <a:cubicBezTo>
                    <a:pt x="1774" y="444"/>
                    <a:pt x="1774" y="444"/>
                    <a:pt x="1774" y="444"/>
                  </a:cubicBezTo>
                  <a:cubicBezTo>
                    <a:pt x="1791" y="425"/>
                    <a:pt x="1791" y="425"/>
                    <a:pt x="1791" y="425"/>
                  </a:cubicBezTo>
                  <a:cubicBezTo>
                    <a:pt x="1791" y="424"/>
                    <a:pt x="1791" y="424"/>
                    <a:pt x="1791" y="424"/>
                  </a:cubicBezTo>
                  <a:cubicBezTo>
                    <a:pt x="1792" y="424"/>
                    <a:pt x="1792" y="424"/>
                    <a:pt x="1792" y="424"/>
                  </a:cubicBezTo>
                  <a:cubicBezTo>
                    <a:pt x="1793" y="424"/>
                    <a:pt x="1793" y="424"/>
                    <a:pt x="1793" y="424"/>
                  </a:cubicBezTo>
                  <a:cubicBezTo>
                    <a:pt x="1812" y="419"/>
                    <a:pt x="1812" y="419"/>
                    <a:pt x="1812" y="419"/>
                  </a:cubicBezTo>
                  <a:cubicBezTo>
                    <a:pt x="1812" y="421"/>
                    <a:pt x="1812" y="421"/>
                    <a:pt x="1812" y="421"/>
                  </a:cubicBezTo>
                  <a:cubicBezTo>
                    <a:pt x="1824" y="431"/>
                    <a:pt x="1824" y="431"/>
                    <a:pt x="1824" y="431"/>
                  </a:cubicBezTo>
                  <a:cubicBezTo>
                    <a:pt x="1829" y="432"/>
                    <a:pt x="1829" y="432"/>
                    <a:pt x="1829" y="432"/>
                  </a:cubicBezTo>
                  <a:cubicBezTo>
                    <a:pt x="1836" y="400"/>
                    <a:pt x="1836" y="400"/>
                    <a:pt x="1836" y="400"/>
                  </a:cubicBezTo>
                  <a:cubicBezTo>
                    <a:pt x="1829" y="376"/>
                    <a:pt x="1829" y="376"/>
                    <a:pt x="1829" y="376"/>
                  </a:cubicBezTo>
                  <a:cubicBezTo>
                    <a:pt x="1827" y="375"/>
                    <a:pt x="1827" y="375"/>
                    <a:pt x="1827" y="375"/>
                  </a:cubicBezTo>
                  <a:cubicBezTo>
                    <a:pt x="1827" y="373"/>
                    <a:pt x="1827" y="373"/>
                    <a:pt x="1827" y="373"/>
                  </a:cubicBezTo>
                  <a:cubicBezTo>
                    <a:pt x="1831" y="347"/>
                    <a:pt x="1831" y="347"/>
                    <a:pt x="1831" y="347"/>
                  </a:cubicBezTo>
                  <a:cubicBezTo>
                    <a:pt x="1831" y="345"/>
                    <a:pt x="1831" y="345"/>
                    <a:pt x="1831" y="345"/>
                  </a:cubicBezTo>
                  <a:cubicBezTo>
                    <a:pt x="1843" y="331"/>
                    <a:pt x="1843" y="331"/>
                    <a:pt x="1843" y="331"/>
                  </a:cubicBezTo>
                  <a:cubicBezTo>
                    <a:pt x="1852" y="316"/>
                    <a:pt x="1852" y="316"/>
                    <a:pt x="1852" y="316"/>
                  </a:cubicBezTo>
                  <a:cubicBezTo>
                    <a:pt x="1853" y="304"/>
                    <a:pt x="1853" y="304"/>
                    <a:pt x="1853" y="304"/>
                  </a:cubicBezTo>
                  <a:cubicBezTo>
                    <a:pt x="1853" y="297"/>
                    <a:pt x="1850" y="287"/>
                    <a:pt x="1843" y="271"/>
                  </a:cubicBezTo>
                  <a:cubicBezTo>
                    <a:pt x="1843" y="271"/>
                    <a:pt x="1843" y="271"/>
                    <a:pt x="1843" y="271"/>
                  </a:cubicBezTo>
                  <a:cubicBezTo>
                    <a:pt x="1843" y="271"/>
                    <a:pt x="1843" y="271"/>
                    <a:pt x="1843" y="271"/>
                  </a:cubicBezTo>
                  <a:cubicBezTo>
                    <a:pt x="1843" y="246"/>
                    <a:pt x="1843" y="246"/>
                    <a:pt x="1843" y="246"/>
                  </a:cubicBezTo>
                  <a:cubicBezTo>
                    <a:pt x="1843" y="245"/>
                    <a:pt x="1843" y="245"/>
                    <a:pt x="1843" y="245"/>
                  </a:cubicBezTo>
                  <a:cubicBezTo>
                    <a:pt x="1849" y="222"/>
                    <a:pt x="1849" y="222"/>
                    <a:pt x="1849" y="222"/>
                  </a:cubicBezTo>
                  <a:cubicBezTo>
                    <a:pt x="1844" y="213"/>
                    <a:pt x="1841" y="205"/>
                    <a:pt x="1841" y="200"/>
                  </a:cubicBezTo>
                  <a:lnTo>
                    <a:pt x="1845" y="171"/>
                  </a:ln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13" name="Freeform 6"/>
            <p:cNvSpPr/>
            <p:nvPr/>
          </p:nvSpPr>
          <p:spPr bwMode="auto">
            <a:xfrm>
              <a:off x="2702835" y="3043167"/>
              <a:ext cx="1392527" cy="1171979"/>
            </a:xfrm>
            <a:custGeom>
              <a:avLst/>
              <a:gdLst>
                <a:gd name="T0" fmla="*/ 2147483646 w 1203"/>
                <a:gd name="T1" fmla="*/ 2147483646 h 1018"/>
                <a:gd name="T2" fmla="*/ 2147483646 w 1203"/>
                <a:gd name="T3" fmla="*/ 2147483646 h 1018"/>
                <a:gd name="T4" fmla="*/ 2147483646 w 1203"/>
                <a:gd name="T5" fmla="*/ 2147483646 h 1018"/>
                <a:gd name="T6" fmla="*/ 2147483646 w 1203"/>
                <a:gd name="T7" fmla="*/ 2147483646 h 1018"/>
                <a:gd name="T8" fmla="*/ 2147483646 w 1203"/>
                <a:gd name="T9" fmla="*/ 2147483646 h 1018"/>
                <a:gd name="T10" fmla="*/ 2147483646 w 1203"/>
                <a:gd name="T11" fmla="*/ 2147483646 h 1018"/>
                <a:gd name="T12" fmla="*/ 2147483646 w 1203"/>
                <a:gd name="T13" fmla="*/ 2147483646 h 1018"/>
                <a:gd name="T14" fmla="*/ 2147483646 w 1203"/>
                <a:gd name="T15" fmla="*/ 2147483646 h 1018"/>
                <a:gd name="T16" fmla="*/ 2147483646 w 1203"/>
                <a:gd name="T17" fmla="*/ 2147483646 h 1018"/>
                <a:gd name="T18" fmla="*/ 2147483646 w 1203"/>
                <a:gd name="T19" fmla="*/ 2147483646 h 1018"/>
                <a:gd name="T20" fmla="*/ 2147483646 w 1203"/>
                <a:gd name="T21" fmla="*/ 2147483646 h 1018"/>
                <a:gd name="T22" fmla="*/ 2147483646 w 1203"/>
                <a:gd name="T23" fmla="*/ 2147483646 h 1018"/>
                <a:gd name="T24" fmla="*/ 2147483646 w 1203"/>
                <a:gd name="T25" fmla="*/ 2147483646 h 1018"/>
                <a:gd name="T26" fmla="*/ 2147483646 w 1203"/>
                <a:gd name="T27" fmla="*/ 2147483646 h 1018"/>
                <a:gd name="T28" fmla="*/ 2147483646 w 1203"/>
                <a:gd name="T29" fmla="*/ 2147483646 h 1018"/>
                <a:gd name="T30" fmla="*/ 2147483646 w 1203"/>
                <a:gd name="T31" fmla="*/ 2147483646 h 1018"/>
                <a:gd name="T32" fmla="*/ 2147483646 w 1203"/>
                <a:gd name="T33" fmla="*/ 2147483646 h 1018"/>
                <a:gd name="T34" fmla="*/ 2147483646 w 1203"/>
                <a:gd name="T35" fmla="*/ 2147483646 h 1018"/>
                <a:gd name="T36" fmla="*/ 2147483646 w 1203"/>
                <a:gd name="T37" fmla="*/ 2147483646 h 1018"/>
                <a:gd name="T38" fmla="*/ 2147483646 w 1203"/>
                <a:gd name="T39" fmla="*/ 2147483646 h 1018"/>
                <a:gd name="T40" fmla="*/ 2147483646 w 1203"/>
                <a:gd name="T41" fmla="*/ 2147483646 h 1018"/>
                <a:gd name="T42" fmla="*/ 2147483646 w 1203"/>
                <a:gd name="T43" fmla="*/ 2147483646 h 1018"/>
                <a:gd name="T44" fmla="*/ 2147483646 w 1203"/>
                <a:gd name="T45" fmla="*/ 2147483646 h 1018"/>
                <a:gd name="T46" fmla="*/ 2147483646 w 1203"/>
                <a:gd name="T47" fmla="*/ 2147483646 h 1018"/>
                <a:gd name="T48" fmla="*/ 2147483646 w 1203"/>
                <a:gd name="T49" fmla="*/ 2147483646 h 1018"/>
                <a:gd name="T50" fmla="*/ 2147483646 w 1203"/>
                <a:gd name="T51" fmla="*/ 2147483646 h 1018"/>
                <a:gd name="T52" fmla="*/ 2147483646 w 1203"/>
                <a:gd name="T53" fmla="*/ 2147483646 h 1018"/>
                <a:gd name="T54" fmla="*/ 2147483646 w 1203"/>
                <a:gd name="T55" fmla="*/ 2147483646 h 1018"/>
                <a:gd name="T56" fmla="*/ 2147483646 w 1203"/>
                <a:gd name="T57" fmla="*/ 2147483646 h 1018"/>
                <a:gd name="T58" fmla="*/ 2147483646 w 1203"/>
                <a:gd name="T59" fmla="*/ 2147483646 h 1018"/>
                <a:gd name="T60" fmla="*/ 2147483646 w 1203"/>
                <a:gd name="T61" fmla="*/ 2147483646 h 1018"/>
                <a:gd name="T62" fmla="*/ 2147483646 w 1203"/>
                <a:gd name="T63" fmla="*/ 2147483646 h 1018"/>
                <a:gd name="T64" fmla="*/ 2147483646 w 1203"/>
                <a:gd name="T65" fmla="*/ 2147483646 h 1018"/>
                <a:gd name="T66" fmla="*/ 2147483646 w 1203"/>
                <a:gd name="T67" fmla="*/ 2147483646 h 1018"/>
                <a:gd name="T68" fmla="*/ 2147483646 w 1203"/>
                <a:gd name="T69" fmla="*/ 2147483646 h 1018"/>
                <a:gd name="T70" fmla="*/ 2147483646 w 1203"/>
                <a:gd name="T71" fmla="*/ 2147483646 h 1018"/>
                <a:gd name="T72" fmla="*/ 2147483646 w 1203"/>
                <a:gd name="T73" fmla="*/ 2147483646 h 1018"/>
                <a:gd name="T74" fmla="*/ 2147483646 w 1203"/>
                <a:gd name="T75" fmla="*/ 2147483646 h 1018"/>
                <a:gd name="T76" fmla="*/ 2147483646 w 1203"/>
                <a:gd name="T77" fmla="*/ 2147483646 h 1018"/>
                <a:gd name="T78" fmla="*/ 2147483646 w 1203"/>
                <a:gd name="T79" fmla="*/ 2147483646 h 1018"/>
                <a:gd name="T80" fmla="*/ 2147483646 w 1203"/>
                <a:gd name="T81" fmla="*/ 2147483646 h 1018"/>
                <a:gd name="T82" fmla="*/ 2147483646 w 1203"/>
                <a:gd name="T83" fmla="*/ 2147483646 h 1018"/>
                <a:gd name="T84" fmla="*/ 2147483646 w 1203"/>
                <a:gd name="T85" fmla="*/ 2147483646 h 1018"/>
                <a:gd name="T86" fmla="*/ 2147483646 w 1203"/>
                <a:gd name="T87" fmla="*/ 2147483646 h 1018"/>
                <a:gd name="T88" fmla="*/ 2147483646 w 1203"/>
                <a:gd name="T89" fmla="*/ 2147483646 h 1018"/>
                <a:gd name="T90" fmla="*/ 2147483646 w 1203"/>
                <a:gd name="T91" fmla="*/ 2147483646 h 1018"/>
                <a:gd name="T92" fmla="*/ 2147483646 w 1203"/>
                <a:gd name="T93" fmla="*/ 2147483646 h 1018"/>
                <a:gd name="T94" fmla="*/ 2147483646 w 1203"/>
                <a:gd name="T95" fmla="*/ 2147483646 h 1018"/>
                <a:gd name="T96" fmla="*/ 2147483646 w 1203"/>
                <a:gd name="T97" fmla="*/ 2147483646 h 1018"/>
                <a:gd name="T98" fmla="*/ 2147483646 w 1203"/>
                <a:gd name="T99" fmla="*/ 2147483646 h 1018"/>
                <a:gd name="T100" fmla="*/ 2147483646 w 1203"/>
                <a:gd name="T101" fmla="*/ 2147483646 h 1018"/>
                <a:gd name="T102" fmla="*/ 2147483646 w 1203"/>
                <a:gd name="T103" fmla="*/ 2147483646 h 1018"/>
                <a:gd name="T104" fmla="*/ 2147483646 w 1203"/>
                <a:gd name="T105" fmla="*/ 2147483646 h 1018"/>
                <a:gd name="T106" fmla="*/ 2147483646 w 1203"/>
                <a:gd name="T107" fmla="*/ 2147483646 h 1018"/>
                <a:gd name="T108" fmla="*/ 2147483646 w 1203"/>
                <a:gd name="T109" fmla="*/ 2147483646 h 1018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1203"/>
                <a:gd name="T166" fmla="*/ 0 h 1018"/>
                <a:gd name="T167" fmla="*/ 1203 w 1203"/>
                <a:gd name="T168" fmla="*/ 1018 h 1018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1203" h="1018">
                  <a:moveTo>
                    <a:pt x="715" y="368"/>
                  </a:moveTo>
                  <a:cubicBezTo>
                    <a:pt x="698" y="368"/>
                    <a:pt x="698" y="368"/>
                    <a:pt x="698" y="368"/>
                  </a:cubicBezTo>
                  <a:cubicBezTo>
                    <a:pt x="692" y="380"/>
                    <a:pt x="692" y="380"/>
                    <a:pt x="692" y="380"/>
                  </a:cubicBezTo>
                  <a:cubicBezTo>
                    <a:pt x="702" y="389"/>
                    <a:pt x="702" y="389"/>
                    <a:pt x="702" y="389"/>
                  </a:cubicBezTo>
                  <a:cubicBezTo>
                    <a:pt x="702" y="390"/>
                    <a:pt x="702" y="390"/>
                    <a:pt x="702" y="390"/>
                  </a:cubicBezTo>
                  <a:cubicBezTo>
                    <a:pt x="702" y="391"/>
                    <a:pt x="702" y="391"/>
                    <a:pt x="702" y="391"/>
                  </a:cubicBezTo>
                  <a:cubicBezTo>
                    <a:pt x="706" y="405"/>
                    <a:pt x="706" y="405"/>
                    <a:pt x="706" y="405"/>
                  </a:cubicBezTo>
                  <a:cubicBezTo>
                    <a:pt x="707" y="406"/>
                    <a:pt x="707" y="406"/>
                    <a:pt x="707" y="406"/>
                  </a:cubicBezTo>
                  <a:cubicBezTo>
                    <a:pt x="707" y="409"/>
                    <a:pt x="707" y="409"/>
                    <a:pt x="707" y="409"/>
                  </a:cubicBezTo>
                  <a:cubicBezTo>
                    <a:pt x="705" y="410"/>
                    <a:pt x="705" y="410"/>
                    <a:pt x="705" y="410"/>
                  </a:cubicBezTo>
                  <a:cubicBezTo>
                    <a:pt x="682" y="422"/>
                    <a:pt x="682" y="422"/>
                    <a:pt x="682" y="422"/>
                  </a:cubicBezTo>
                  <a:cubicBezTo>
                    <a:pt x="681" y="423"/>
                    <a:pt x="681" y="423"/>
                    <a:pt x="681" y="423"/>
                  </a:cubicBezTo>
                  <a:cubicBezTo>
                    <a:pt x="681" y="423"/>
                    <a:pt x="681" y="423"/>
                    <a:pt x="681" y="423"/>
                  </a:cubicBezTo>
                  <a:cubicBezTo>
                    <a:pt x="680" y="423"/>
                    <a:pt x="680" y="423"/>
                    <a:pt x="680" y="423"/>
                  </a:cubicBezTo>
                  <a:cubicBezTo>
                    <a:pt x="679" y="423"/>
                    <a:pt x="679" y="423"/>
                    <a:pt x="679" y="423"/>
                  </a:cubicBezTo>
                  <a:cubicBezTo>
                    <a:pt x="661" y="421"/>
                    <a:pt x="651" y="416"/>
                    <a:pt x="648" y="408"/>
                  </a:cubicBezTo>
                  <a:cubicBezTo>
                    <a:pt x="642" y="396"/>
                    <a:pt x="642" y="396"/>
                    <a:pt x="642" y="396"/>
                  </a:cubicBezTo>
                  <a:cubicBezTo>
                    <a:pt x="610" y="389"/>
                    <a:pt x="610" y="389"/>
                    <a:pt x="610" y="389"/>
                  </a:cubicBezTo>
                  <a:cubicBezTo>
                    <a:pt x="602" y="349"/>
                    <a:pt x="602" y="349"/>
                    <a:pt x="602" y="349"/>
                  </a:cubicBezTo>
                  <a:cubicBezTo>
                    <a:pt x="595" y="348"/>
                    <a:pt x="590" y="345"/>
                    <a:pt x="587" y="341"/>
                  </a:cubicBezTo>
                  <a:cubicBezTo>
                    <a:pt x="586" y="339"/>
                    <a:pt x="586" y="339"/>
                    <a:pt x="586" y="339"/>
                  </a:cubicBezTo>
                  <a:cubicBezTo>
                    <a:pt x="581" y="331"/>
                    <a:pt x="576" y="327"/>
                    <a:pt x="570" y="326"/>
                  </a:cubicBezTo>
                  <a:cubicBezTo>
                    <a:pt x="562" y="323"/>
                    <a:pt x="554" y="316"/>
                    <a:pt x="548" y="307"/>
                  </a:cubicBezTo>
                  <a:cubicBezTo>
                    <a:pt x="535" y="300"/>
                    <a:pt x="535" y="300"/>
                    <a:pt x="535" y="300"/>
                  </a:cubicBezTo>
                  <a:cubicBezTo>
                    <a:pt x="534" y="300"/>
                    <a:pt x="534" y="300"/>
                    <a:pt x="534" y="300"/>
                  </a:cubicBezTo>
                  <a:cubicBezTo>
                    <a:pt x="534" y="300"/>
                    <a:pt x="534" y="300"/>
                    <a:pt x="534" y="300"/>
                  </a:cubicBezTo>
                  <a:cubicBezTo>
                    <a:pt x="534" y="300"/>
                    <a:pt x="534" y="300"/>
                    <a:pt x="534" y="300"/>
                  </a:cubicBezTo>
                  <a:cubicBezTo>
                    <a:pt x="517" y="283"/>
                    <a:pt x="517" y="283"/>
                    <a:pt x="517" y="283"/>
                  </a:cubicBezTo>
                  <a:cubicBezTo>
                    <a:pt x="517" y="283"/>
                    <a:pt x="517" y="283"/>
                    <a:pt x="517" y="283"/>
                  </a:cubicBezTo>
                  <a:cubicBezTo>
                    <a:pt x="513" y="268"/>
                    <a:pt x="513" y="268"/>
                    <a:pt x="513" y="268"/>
                  </a:cubicBezTo>
                  <a:cubicBezTo>
                    <a:pt x="513" y="267"/>
                    <a:pt x="513" y="267"/>
                    <a:pt x="513" y="267"/>
                  </a:cubicBezTo>
                  <a:cubicBezTo>
                    <a:pt x="547" y="220"/>
                    <a:pt x="547" y="220"/>
                    <a:pt x="547" y="220"/>
                  </a:cubicBezTo>
                  <a:cubicBezTo>
                    <a:pt x="548" y="217"/>
                    <a:pt x="549" y="215"/>
                    <a:pt x="548" y="214"/>
                  </a:cubicBezTo>
                  <a:cubicBezTo>
                    <a:pt x="542" y="199"/>
                    <a:pt x="542" y="199"/>
                    <a:pt x="542" y="199"/>
                  </a:cubicBezTo>
                  <a:cubicBezTo>
                    <a:pt x="524" y="207"/>
                    <a:pt x="524" y="207"/>
                    <a:pt x="524" y="207"/>
                  </a:cubicBezTo>
                  <a:cubicBezTo>
                    <a:pt x="523" y="207"/>
                    <a:pt x="523" y="207"/>
                    <a:pt x="523" y="207"/>
                  </a:cubicBezTo>
                  <a:cubicBezTo>
                    <a:pt x="523" y="208"/>
                    <a:pt x="523" y="208"/>
                    <a:pt x="523" y="208"/>
                  </a:cubicBezTo>
                  <a:cubicBezTo>
                    <a:pt x="522" y="208"/>
                    <a:pt x="522" y="208"/>
                    <a:pt x="522" y="208"/>
                  </a:cubicBezTo>
                  <a:cubicBezTo>
                    <a:pt x="475" y="211"/>
                    <a:pt x="475" y="211"/>
                    <a:pt x="475" y="211"/>
                  </a:cubicBezTo>
                  <a:cubicBezTo>
                    <a:pt x="457" y="215"/>
                    <a:pt x="457" y="215"/>
                    <a:pt x="457" y="215"/>
                  </a:cubicBezTo>
                  <a:cubicBezTo>
                    <a:pt x="451" y="221"/>
                    <a:pt x="451" y="221"/>
                    <a:pt x="451" y="221"/>
                  </a:cubicBezTo>
                  <a:cubicBezTo>
                    <a:pt x="448" y="228"/>
                    <a:pt x="448" y="228"/>
                    <a:pt x="448" y="228"/>
                  </a:cubicBezTo>
                  <a:cubicBezTo>
                    <a:pt x="443" y="233"/>
                    <a:pt x="437" y="236"/>
                    <a:pt x="428" y="234"/>
                  </a:cubicBezTo>
                  <a:cubicBezTo>
                    <a:pt x="428" y="234"/>
                    <a:pt x="428" y="234"/>
                    <a:pt x="428" y="234"/>
                  </a:cubicBezTo>
                  <a:cubicBezTo>
                    <a:pt x="427" y="233"/>
                    <a:pt x="427" y="233"/>
                    <a:pt x="427" y="233"/>
                  </a:cubicBezTo>
                  <a:cubicBezTo>
                    <a:pt x="411" y="221"/>
                    <a:pt x="411" y="221"/>
                    <a:pt x="411" y="221"/>
                  </a:cubicBezTo>
                  <a:cubicBezTo>
                    <a:pt x="410" y="195"/>
                    <a:pt x="410" y="195"/>
                    <a:pt x="410" y="195"/>
                  </a:cubicBezTo>
                  <a:cubicBezTo>
                    <a:pt x="401" y="189"/>
                    <a:pt x="396" y="182"/>
                    <a:pt x="394" y="177"/>
                  </a:cubicBezTo>
                  <a:cubicBezTo>
                    <a:pt x="390" y="154"/>
                    <a:pt x="390" y="154"/>
                    <a:pt x="390" y="154"/>
                  </a:cubicBezTo>
                  <a:cubicBezTo>
                    <a:pt x="379" y="141"/>
                    <a:pt x="379" y="141"/>
                    <a:pt x="379" y="141"/>
                  </a:cubicBezTo>
                  <a:cubicBezTo>
                    <a:pt x="367" y="132"/>
                    <a:pt x="367" y="132"/>
                    <a:pt x="367" y="132"/>
                  </a:cubicBezTo>
                  <a:cubicBezTo>
                    <a:pt x="362" y="129"/>
                    <a:pt x="362" y="129"/>
                    <a:pt x="362" y="129"/>
                  </a:cubicBezTo>
                  <a:cubicBezTo>
                    <a:pt x="381" y="104"/>
                    <a:pt x="381" y="104"/>
                    <a:pt x="381" y="104"/>
                  </a:cubicBezTo>
                  <a:cubicBezTo>
                    <a:pt x="385" y="91"/>
                    <a:pt x="385" y="91"/>
                    <a:pt x="385" y="91"/>
                  </a:cubicBezTo>
                  <a:cubicBezTo>
                    <a:pt x="364" y="64"/>
                    <a:pt x="364" y="64"/>
                    <a:pt x="364" y="64"/>
                  </a:cubicBezTo>
                  <a:cubicBezTo>
                    <a:pt x="363" y="64"/>
                    <a:pt x="363" y="64"/>
                    <a:pt x="363" y="64"/>
                  </a:cubicBezTo>
                  <a:cubicBezTo>
                    <a:pt x="363" y="63"/>
                    <a:pt x="363" y="63"/>
                    <a:pt x="363" y="63"/>
                  </a:cubicBezTo>
                  <a:cubicBezTo>
                    <a:pt x="354" y="42"/>
                    <a:pt x="354" y="42"/>
                    <a:pt x="354" y="42"/>
                  </a:cubicBezTo>
                  <a:cubicBezTo>
                    <a:pt x="354" y="41"/>
                    <a:pt x="354" y="41"/>
                    <a:pt x="354" y="41"/>
                  </a:cubicBezTo>
                  <a:cubicBezTo>
                    <a:pt x="354" y="41"/>
                    <a:pt x="354" y="41"/>
                    <a:pt x="354" y="41"/>
                  </a:cubicBezTo>
                  <a:cubicBezTo>
                    <a:pt x="352" y="30"/>
                    <a:pt x="352" y="30"/>
                    <a:pt x="352" y="30"/>
                  </a:cubicBezTo>
                  <a:cubicBezTo>
                    <a:pt x="338" y="20"/>
                    <a:pt x="338" y="20"/>
                    <a:pt x="338" y="20"/>
                  </a:cubicBezTo>
                  <a:cubicBezTo>
                    <a:pt x="338" y="19"/>
                    <a:pt x="338" y="19"/>
                    <a:pt x="338" y="19"/>
                  </a:cubicBezTo>
                  <a:cubicBezTo>
                    <a:pt x="338" y="19"/>
                    <a:pt x="338" y="19"/>
                    <a:pt x="338" y="19"/>
                  </a:cubicBezTo>
                  <a:cubicBezTo>
                    <a:pt x="338" y="19"/>
                    <a:pt x="338" y="19"/>
                    <a:pt x="338" y="19"/>
                  </a:cubicBezTo>
                  <a:cubicBezTo>
                    <a:pt x="323" y="3"/>
                    <a:pt x="323" y="3"/>
                    <a:pt x="323" y="3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83" y="6"/>
                    <a:pt x="283" y="6"/>
                    <a:pt x="283" y="6"/>
                  </a:cubicBezTo>
                  <a:cubicBezTo>
                    <a:pt x="280" y="10"/>
                    <a:pt x="280" y="10"/>
                    <a:pt x="280" y="10"/>
                  </a:cubicBezTo>
                  <a:cubicBezTo>
                    <a:pt x="277" y="40"/>
                    <a:pt x="277" y="40"/>
                    <a:pt x="277" y="40"/>
                  </a:cubicBezTo>
                  <a:cubicBezTo>
                    <a:pt x="277" y="73"/>
                    <a:pt x="277" y="73"/>
                    <a:pt x="277" y="73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53" y="81"/>
                    <a:pt x="253" y="81"/>
                    <a:pt x="253" y="81"/>
                  </a:cubicBezTo>
                  <a:cubicBezTo>
                    <a:pt x="253" y="81"/>
                    <a:pt x="253" y="81"/>
                    <a:pt x="253" y="81"/>
                  </a:cubicBezTo>
                  <a:cubicBezTo>
                    <a:pt x="253" y="82"/>
                    <a:pt x="253" y="82"/>
                    <a:pt x="253" y="82"/>
                  </a:cubicBezTo>
                  <a:cubicBezTo>
                    <a:pt x="253" y="82"/>
                    <a:pt x="253" y="82"/>
                    <a:pt x="253" y="82"/>
                  </a:cubicBezTo>
                  <a:cubicBezTo>
                    <a:pt x="234" y="83"/>
                    <a:pt x="234" y="83"/>
                    <a:pt x="234" y="83"/>
                  </a:cubicBezTo>
                  <a:cubicBezTo>
                    <a:pt x="225" y="88"/>
                    <a:pt x="214" y="94"/>
                    <a:pt x="203" y="98"/>
                  </a:cubicBezTo>
                  <a:cubicBezTo>
                    <a:pt x="201" y="99"/>
                    <a:pt x="201" y="99"/>
                    <a:pt x="201" y="99"/>
                  </a:cubicBezTo>
                  <a:cubicBezTo>
                    <a:pt x="201" y="99"/>
                    <a:pt x="201" y="99"/>
                    <a:pt x="201" y="99"/>
                  </a:cubicBezTo>
                  <a:cubicBezTo>
                    <a:pt x="200" y="99"/>
                    <a:pt x="200" y="99"/>
                    <a:pt x="200" y="99"/>
                  </a:cubicBezTo>
                  <a:cubicBezTo>
                    <a:pt x="164" y="91"/>
                    <a:pt x="164" y="91"/>
                    <a:pt x="164" y="91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6" y="111"/>
                    <a:pt x="138" y="115"/>
                    <a:pt x="129" y="117"/>
                  </a:cubicBezTo>
                  <a:cubicBezTo>
                    <a:pt x="107" y="135"/>
                    <a:pt x="107" y="135"/>
                    <a:pt x="107" y="135"/>
                  </a:cubicBezTo>
                  <a:cubicBezTo>
                    <a:pt x="95" y="153"/>
                    <a:pt x="95" y="153"/>
                    <a:pt x="95" y="153"/>
                  </a:cubicBezTo>
                  <a:cubicBezTo>
                    <a:pt x="95" y="154"/>
                    <a:pt x="95" y="154"/>
                    <a:pt x="95" y="154"/>
                  </a:cubicBezTo>
                  <a:cubicBezTo>
                    <a:pt x="94" y="155"/>
                    <a:pt x="94" y="155"/>
                    <a:pt x="94" y="155"/>
                  </a:cubicBezTo>
                  <a:cubicBezTo>
                    <a:pt x="88" y="164"/>
                    <a:pt x="82" y="172"/>
                    <a:pt x="78" y="175"/>
                  </a:cubicBezTo>
                  <a:cubicBezTo>
                    <a:pt x="66" y="191"/>
                    <a:pt x="66" y="191"/>
                    <a:pt x="66" y="191"/>
                  </a:cubicBezTo>
                  <a:cubicBezTo>
                    <a:pt x="66" y="192"/>
                    <a:pt x="66" y="192"/>
                    <a:pt x="66" y="192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57" y="198"/>
                    <a:pt x="57" y="198"/>
                    <a:pt x="57" y="198"/>
                  </a:cubicBezTo>
                  <a:cubicBezTo>
                    <a:pt x="52" y="200"/>
                    <a:pt x="47" y="201"/>
                    <a:pt x="42" y="201"/>
                  </a:cubicBezTo>
                  <a:cubicBezTo>
                    <a:pt x="16" y="199"/>
                    <a:pt x="16" y="199"/>
                    <a:pt x="16" y="199"/>
                  </a:cubicBezTo>
                  <a:cubicBezTo>
                    <a:pt x="10" y="209"/>
                    <a:pt x="10" y="209"/>
                    <a:pt x="10" y="209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" y="243"/>
                    <a:pt x="4" y="243"/>
                    <a:pt x="4" y="243"/>
                  </a:cubicBezTo>
                  <a:cubicBezTo>
                    <a:pt x="2" y="284"/>
                    <a:pt x="2" y="284"/>
                    <a:pt x="2" y="284"/>
                  </a:cubicBezTo>
                  <a:cubicBezTo>
                    <a:pt x="10" y="296"/>
                    <a:pt x="10" y="296"/>
                    <a:pt x="10" y="296"/>
                  </a:cubicBezTo>
                  <a:cubicBezTo>
                    <a:pt x="10" y="297"/>
                    <a:pt x="10" y="297"/>
                    <a:pt x="10" y="297"/>
                  </a:cubicBezTo>
                  <a:cubicBezTo>
                    <a:pt x="13" y="307"/>
                    <a:pt x="13" y="307"/>
                    <a:pt x="13" y="307"/>
                  </a:cubicBezTo>
                  <a:cubicBezTo>
                    <a:pt x="28" y="307"/>
                    <a:pt x="28" y="307"/>
                    <a:pt x="28" y="307"/>
                  </a:cubicBezTo>
                  <a:cubicBezTo>
                    <a:pt x="53" y="312"/>
                    <a:pt x="53" y="312"/>
                    <a:pt x="53" y="312"/>
                  </a:cubicBezTo>
                  <a:cubicBezTo>
                    <a:pt x="86" y="314"/>
                    <a:pt x="86" y="314"/>
                    <a:pt x="86" y="314"/>
                  </a:cubicBezTo>
                  <a:cubicBezTo>
                    <a:pt x="100" y="312"/>
                    <a:pt x="100" y="312"/>
                    <a:pt x="100" y="312"/>
                  </a:cubicBezTo>
                  <a:cubicBezTo>
                    <a:pt x="103" y="312"/>
                    <a:pt x="103" y="312"/>
                    <a:pt x="103" y="312"/>
                  </a:cubicBezTo>
                  <a:cubicBezTo>
                    <a:pt x="104" y="312"/>
                    <a:pt x="104" y="312"/>
                    <a:pt x="104" y="312"/>
                  </a:cubicBezTo>
                  <a:cubicBezTo>
                    <a:pt x="132" y="323"/>
                    <a:pt x="132" y="323"/>
                    <a:pt x="132" y="323"/>
                  </a:cubicBezTo>
                  <a:cubicBezTo>
                    <a:pt x="132" y="323"/>
                    <a:pt x="132" y="323"/>
                    <a:pt x="132" y="323"/>
                  </a:cubicBezTo>
                  <a:cubicBezTo>
                    <a:pt x="133" y="323"/>
                    <a:pt x="133" y="323"/>
                    <a:pt x="133" y="323"/>
                  </a:cubicBezTo>
                  <a:cubicBezTo>
                    <a:pt x="148" y="334"/>
                    <a:pt x="148" y="334"/>
                    <a:pt x="148" y="334"/>
                  </a:cubicBezTo>
                  <a:cubicBezTo>
                    <a:pt x="180" y="346"/>
                    <a:pt x="180" y="346"/>
                    <a:pt x="180" y="346"/>
                  </a:cubicBezTo>
                  <a:cubicBezTo>
                    <a:pt x="181" y="346"/>
                    <a:pt x="181" y="346"/>
                    <a:pt x="181" y="346"/>
                  </a:cubicBezTo>
                  <a:cubicBezTo>
                    <a:pt x="202" y="359"/>
                    <a:pt x="202" y="359"/>
                    <a:pt x="202" y="359"/>
                  </a:cubicBezTo>
                  <a:cubicBezTo>
                    <a:pt x="253" y="406"/>
                    <a:pt x="253" y="406"/>
                    <a:pt x="253" y="406"/>
                  </a:cubicBezTo>
                  <a:cubicBezTo>
                    <a:pt x="277" y="417"/>
                    <a:pt x="277" y="417"/>
                    <a:pt x="277" y="417"/>
                  </a:cubicBezTo>
                  <a:cubicBezTo>
                    <a:pt x="286" y="412"/>
                    <a:pt x="286" y="412"/>
                    <a:pt x="286" y="412"/>
                  </a:cubicBezTo>
                  <a:cubicBezTo>
                    <a:pt x="296" y="395"/>
                    <a:pt x="296" y="395"/>
                    <a:pt x="296" y="395"/>
                  </a:cubicBezTo>
                  <a:cubicBezTo>
                    <a:pt x="290" y="366"/>
                    <a:pt x="290" y="366"/>
                    <a:pt x="290" y="366"/>
                  </a:cubicBezTo>
                  <a:cubicBezTo>
                    <a:pt x="290" y="358"/>
                    <a:pt x="297" y="352"/>
                    <a:pt x="309" y="347"/>
                  </a:cubicBezTo>
                  <a:cubicBezTo>
                    <a:pt x="311" y="346"/>
                    <a:pt x="311" y="346"/>
                    <a:pt x="311" y="346"/>
                  </a:cubicBezTo>
                  <a:cubicBezTo>
                    <a:pt x="376" y="384"/>
                    <a:pt x="376" y="384"/>
                    <a:pt x="376" y="384"/>
                  </a:cubicBezTo>
                  <a:cubicBezTo>
                    <a:pt x="383" y="382"/>
                    <a:pt x="383" y="382"/>
                    <a:pt x="383" y="382"/>
                  </a:cubicBezTo>
                  <a:cubicBezTo>
                    <a:pt x="398" y="373"/>
                    <a:pt x="398" y="373"/>
                    <a:pt x="398" y="373"/>
                  </a:cubicBezTo>
                  <a:cubicBezTo>
                    <a:pt x="400" y="373"/>
                    <a:pt x="400" y="373"/>
                    <a:pt x="400" y="373"/>
                  </a:cubicBezTo>
                  <a:cubicBezTo>
                    <a:pt x="409" y="374"/>
                    <a:pt x="409" y="374"/>
                    <a:pt x="409" y="374"/>
                  </a:cubicBezTo>
                  <a:cubicBezTo>
                    <a:pt x="421" y="364"/>
                    <a:pt x="421" y="364"/>
                    <a:pt x="421" y="364"/>
                  </a:cubicBezTo>
                  <a:cubicBezTo>
                    <a:pt x="423" y="363"/>
                    <a:pt x="423" y="363"/>
                    <a:pt x="423" y="363"/>
                  </a:cubicBezTo>
                  <a:cubicBezTo>
                    <a:pt x="427" y="365"/>
                    <a:pt x="427" y="365"/>
                    <a:pt x="427" y="365"/>
                  </a:cubicBezTo>
                  <a:cubicBezTo>
                    <a:pt x="465" y="391"/>
                    <a:pt x="465" y="391"/>
                    <a:pt x="465" y="391"/>
                  </a:cubicBezTo>
                  <a:cubicBezTo>
                    <a:pt x="466" y="392"/>
                    <a:pt x="466" y="392"/>
                    <a:pt x="466" y="392"/>
                  </a:cubicBezTo>
                  <a:cubicBezTo>
                    <a:pt x="490" y="412"/>
                    <a:pt x="490" y="412"/>
                    <a:pt x="490" y="412"/>
                  </a:cubicBezTo>
                  <a:cubicBezTo>
                    <a:pt x="496" y="417"/>
                    <a:pt x="505" y="424"/>
                    <a:pt x="512" y="435"/>
                  </a:cubicBezTo>
                  <a:cubicBezTo>
                    <a:pt x="524" y="447"/>
                    <a:pt x="524" y="447"/>
                    <a:pt x="524" y="447"/>
                  </a:cubicBezTo>
                  <a:cubicBezTo>
                    <a:pt x="533" y="446"/>
                    <a:pt x="533" y="446"/>
                    <a:pt x="533" y="446"/>
                  </a:cubicBezTo>
                  <a:cubicBezTo>
                    <a:pt x="544" y="426"/>
                    <a:pt x="544" y="426"/>
                    <a:pt x="544" y="426"/>
                  </a:cubicBezTo>
                  <a:cubicBezTo>
                    <a:pt x="566" y="442"/>
                    <a:pt x="566" y="442"/>
                    <a:pt x="566" y="442"/>
                  </a:cubicBezTo>
                  <a:cubicBezTo>
                    <a:pt x="567" y="442"/>
                    <a:pt x="567" y="442"/>
                    <a:pt x="567" y="442"/>
                  </a:cubicBezTo>
                  <a:cubicBezTo>
                    <a:pt x="568" y="442"/>
                    <a:pt x="568" y="442"/>
                    <a:pt x="568" y="442"/>
                  </a:cubicBezTo>
                  <a:cubicBezTo>
                    <a:pt x="568" y="442"/>
                    <a:pt x="568" y="442"/>
                    <a:pt x="568" y="442"/>
                  </a:cubicBezTo>
                  <a:cubicBezTo>
                    <a:pt x="586" y="464"/>
                    <a:pt x="586" y="464"/>
                    <a:pt x="586" y="464"/>
                  </a:cubicBezTo>
                  <a:cubicBezTo>
                    <a:pt x="633" y="500"/>
                    <a:pt x="633" y="500"/>
                    <a:pt x="633" y="500"/>
                  </a:cubicBezTo>
                  <a:cubicBezTo>
                    <a:pt x="633" y="500"/>
                    <a:pt x="633" y="500"/>
                    <a:pt x="633" y="500"/>
                  </a:cubicBezTo>
                  <a:cubicBezTo>
                    <a:pt x="647" y="516"/>
                    <a:pt x="647" y="516"/>
                    <a:pt x="647" y="516"/>
                  </a:cubicBezTo>
                  <a:cubicBezTo>
                    <a:pt x="688" y="504"/>
                    <a:pt x="688" y="504"/>
                    <a:pt x="688" y="504"/>
                  </a:cubicBezTo>
                  <a:cubicBezTo>
                    <a:pt x="690" y="535"/>
                    <a:pt x="690" y="535"/>
                    <a:pt x="690" y="535"/>
                  </a:cubicBezTo>
                  <a:cubicBezTo>
                    <a:pt x="708" y="553"/>
                    <a:pt x="708" y="553"/>
                    <a:pt x="708" y="553"/>
                  </a:cubicBezTo>
                  <a:cubicBezTo>
                    <a:pt x="708" y="553"/>
                    <a:pt x="708" y="553"/>
                    <a:pt x="708" y="553"/>
                  </a:cubicBezTo>
                  <a:cubicBezTo>
                    <a:pt x="708" y="554"/>
                    <a:pt x="708" y="554"/>
                    <a:pt x="708" y="554"/>
                  </a:cubicBezTo>
                  <a:cubicBezTo>
                    <a:pt x="723" y="576"/>
                    <a:pt x="723" y="576"/>
                    <a:pt x="723" y="576"/>
                  </a:cubicBezTo>
                  <a:cubicBezTo>
                    <a:pt x="723" y="577"/>
                    <a:pt x="723" y="577"/>
                    <a:pt x="723" y="577"/>
                  </a:cubicBezTo>
                  <a:cubicBezTo>
                    <a:pt x="723" y="578"/>
                    <a:pt x="723" y="578"/>
                    <a:pt x="723" y="578"/>
                  </a:cubicBezTo>
                  <a:cubicBezTo>
                    <a:pt x="723" y="579"/>
                    <a:pt x="723" y="579"/>
                    <a:pt x="723" y="579"/>
                  </a:cubicBezTo>
                  <a:cubicBezTo>
                    <a:pt x="739" y="652"/>
                    <a:pt x="739" y="652"/>
                    <a:pt x="739" y="652"/>
                  </a:cubicBezTo>
                  <a:cubicBezTo>
                    <a:pt x="755" y="682"/>
                    <a:pt x="755" y="682"/>
                    <a:pt x="755" y="682"/>
                  </a:cubicBezTo>
                  <a:cubicBezTo>
                    <a:pt x="734" y="735"/>
                    <a:pt x="734" y="735"/>
                    <a:pt x="734" y="735"/>
                  </a:cubicBezTo>
                  <a:cubicBezTo>
                    <a:pt x="734" y="739"/>
                    <a:pt x="734" y="739"/>
                    <a:pt x="734" y="739"/>
                  </a:cubicBezTo>
                  <a:cubicBezTo>
                    <a:pt x="716" y="743"/>
                    <a:pt x="716" y="743"/>
                    <a:pt x="716" y="743"/>
                  </a:cubicBezTo>
                  <a:cubicBezTo>
                    <a:pt x="716" y="759"/>
                    <a:pt x="716" y="759"/>
                    <a:pt x="716" y="759"/>
                  </a:cubicBezTo>
                  <a:cubicBezTo>
                    <a:pt x="715" y="760"/>
                    <a:pt x="715" y="760"/>
                    <a:pt x="715" y="760"/>
                  </a:cubicBezTo>
                  <a:cubicBezTo>
                    <a:pt x="697" y="789"/>
                    <a:pt x="697" y="789"/>
                    <a:pt x="697" y="789"/>
                  </a:cubicBezTo>
                  <a:cubicBezTo>
                    <a:pt x="695" y="789"/>
                    <a:pt x="695" y="789"/>
                    <a:pt x="695" y="789"/>
                  </a:cubicBezTo>
                  <a:cubicBezTo>
                    <a:pt x="669" y="791"/>
                    <a:pt x="669" y="791"/>
                    <a:pt x="669" y="791"/>
                  </a:cubicBezTo>
                  <a:cubicBezTo>
                    <a:pt x="644" y="812"/>
                    <a:pt x="644" y="812"/>
                    <a:pt x="644" y="812"/>
                  </a:cubicBezTo>
                  <a:cubicBezTo>
                    <a:pt x="647" y="816"/>
                    <a:pt x="651" y="818"/>
                    <a:pt x="659" y="821"/>
                  </a:cubicBezTo>
                  <a:cubicBezTo>
                    <a:pt x="669" y="824"/>
                    <a:pt x="670" y="833"/>
                    <a:pt x="665" y="847"/>
                  </a:cubicBezTo>
                  <a:cubicBezTo>
                    <a:pt x="665" y="848"/>
                    <a:pt x="665" y="848"/>
                    <a:pt x="665" y="848"/>
                  </a:cubicBezTo>
                  <a:cubicBezTo>
                    <a:pt x="647" y="866"/>
                    <a:pt x="647" y="866"/>
                    <a:pt x="647" y="866"/>
                  </a:cubicBezTo>
                  <a:cubicBezTo>
                    <a:pt x="646" y="866"/>
                    <a:pt x="646" y="866"/>
                    <a:pt x="646" y="866"/>
                  </a:cubicBezTo>
                  <a:cubicBezTo>
                    <a:pt x="645" y="868"/>
                    <a:pt x="645" y="868"/>
                    <a:pt x="645" y="868"/>
                  </a:cubicBezTo>
                  <a:cubicBezTo>
                    <a:pt x="644" y="868"/>
                    <a:pt x="644" y="868"/>
                    <a:pt x="644" y="868"/>
                  </a:cubicBezTo>
                  <a:cubicBezTo>
                    <a:pt x="643" y="868"/>
                    <a:pt x="643" y="868"/>
                    <a:pt x="643" y="868"/>
                  </a:cubicBezTo>
                  <a:cubicBezTo>
                    <a:pt x="592" y="861"/>
                    <a:pt x="592" y="861"/>
                    <a:pt x="592" y="861"/>
                  </a:cubicBezTo>
                  <a:cubicBezTo>
                    <a:pt x="591" y="879"/>
                    <a:pt x="591" y="879"/>
                    <a:pt x="591" y="879"/>
                  </a:cubicBezTo>
                  <a:cubicBezTo>
                    <a:pt x="596" y="917"/>
                    <a:pt x="596" y="917"/>
                    <a:pt x="596" y="917"/>
                  </a:cubicBezTo>
                  <a:cubicBezTo>
                    <a:pt x="639" y="935"/>
                    <a:pt x="639" y="935"/>
                    <a:pt x="639" y="935"/>
                  </a:cubicBezTo>
                  <a:cubicBezTo>
                    <a:pt x="639" y="937"/>
                    <a:pt x="639" y="937"/>
                    <a:pt x="639" y="937"/>
                  </a:cubicBezTo>
                  <a:cubicBezTo>
                    <a:pt x="639" y="937"/>
                    <a:pt x="639" y="937"/>
                    <a:pt x="639" y="937"/>
                  </a:cubicBezTo>
                  <a:cubicBezTo>
                    <a:pt x="654" y="932"/>
                    <a:pt x="654" y="932"/>
                    <a:pt x="654" y="932"/>
                  </a:cubicBezTo>
                  <a:cubicBezTo>
                    <a:pt x="656" y="931"/>
                    <a:pt x="656" y="931"/>
                    <a:pt x="656" y="931"/>
                  </a:cubicBezTo>
                  <a:cubicBezTo>
                    <a:pt x="658" y="930"/>
                    <a:pt x="658" y="930"/>
                    <a:pt x="658" y="930"/>
                  </a:cubicBezTo>
                  <a:cubicBezTo>
                    <a:pt x="659" y="932"/>
                    <a:pt x="659" y="932"/>
                    <a:pt x="659" y="932"/>
                  </a:cubicBezTo>
                  <a:cubicBezTo>
                    <a:pt x="660" y="932"/>
                    <a:pt x="660" y="932"/>
                    <a:pt x="660" y="932"/>
                  </a:cubicBezTo>
                  <a:cubicBezTo>
                    <a:pt x="671" y="938"/>
                    <a:pt x="671" y="938"/>
                    <a:pt x="671" y="938"/>
                  </a:cubicBezTo>
                  <a:cubicBezTo>
                    <a:pt x="689" y="938"/>
                    <a:pt x="689" y="938"/>
                    <a:pt x="689" y="938"/>
                  </a:cubicBezTo>
                  <a:cubicBezTo>
                    <a:pt x="696" y="937"/>
                    <a:pt x="696" y="937"/>
                    <a:pt x="696" y="937"/>
                  </a:cubicBezTo>
                  <a:cubicBezTo>
                    <a:pt x="689" y="917"/>
                    <a:pt x="689" y="917"/>
                    <a:pt x="689" y="917"/>
                  </a:cubicBezTo>
                  <a:cubicBezTo>
                    <a:pt x="689" y="917"/>
                    <a:pt x="689" y="917"/>
                    <a:pt x="689" y="917"/>
                  </a:cubicBezTo>
                  <a:cubicBezTo>
                    <a:pt x="689" y="917"/>
                    <a:pt x="689" y="917"/>
                    <a:pt x="689" y="917"/>
                  </a:cubicBezTo>
                  <a:cubicBezTo>
                    <a:pt x="685" y="896"/>
                    <a:pt x="685" y="896"/>
                    <a:pt x="685" y="896"/>
                  </a:cubicBezTo>
                  <a:cubicBezTo>
                    <a:pt x="685" y="895"/>
                    <a:pt x="685" y="895"/>
                    <a:pt x="685" y="895"/>
                  </a:cubicBezTo>
                  <a:cubicBezTo>
                    <a:pt x="685" y="893"/>
                    <a:pt x="685" y="893"/>
                    <a:pt x="685" y="893"/>
                  </a:cubicBezTo>
                  <a:cubicBezTo>
                    <a:pt x="686" y="892"/>
                    <a:pt x="686" y="892"/>
                    <a:pt x="686" y="892"/>
                  </a:cubicBezTo>
                  <a:cubicBezTo>
                    <a:pt x="686" y="891"/>
                    <a:pt x="686" y="891"/>
                    <a:pt x="686" y="891"/>
                  </a:cubicBezTo>
                  <a:cubicBezTo>
                    <a:pt x="692" y="883"/>
                    <a:pt x="692" y="883"/>
                    <a:pt x="692" y="883"/>
                  </a:cubicBezTo>
                  <a:cubicBezTo>
                    <a:pt x="695" y="881"/>
                    <a:pt x="695" y="881"/>
                    <a:pt x="695" y="881"/>
                  </a:cubicBezTo>
                  <a:cubicBezTo>
                    <a:pt x="695" y="881"/>
                    <a:pt x="695" y="881"/>
                    <a:pt x="695" y="881"/>
                  </a:cubicBezTo>
                  <a:cubicBezTo>
                    <a:pt x="696" y="880"/>
                    <a:pt x="696" y="880"/>
                    <a:pt x="696" y="880"/>
                  </a:cubicBezTo>
                  <a:cubicBezTo>
                    <a:pt x="707" y="864"/>
                    <a:pt x="707" y="864"/>
                    <a:pt x="707" y="864"/>
                  </a:cubicBezTo>
                  <a:cubicBezTo>
                    <a:pt x="708" y="863"/>
                    <a:pt x="708" y="863"/>
                    <a:pt x="708" y="863"/>
                  </a:cubicBezTo>
                  <a:cubicBezTo>
                    <a:pt x="727" y="848"/>
                    <a:pt x="727" y="848"/>
                    <a:pt x="727" y="848"/>
                  </a:cubicBezTo>
                  <a:cubicBezTo>
                    <a:pt x="728" y="848"/>
                    <a:pt x="728" y="848"/>
                    <a:pt x="728" y="848"/>
                  </a:cubicBezTo>
                  <a:cubicBezTo>
                    <a:pt x="728" y="847"/>
                    <a:pt x="728" y="847"/>
                    <a:pt x="728" y="847"/>
                  </a:cubicBezTo>
                  <a:cubicBezTo>
                    <a:pt x="729" y="847"/>
                    <a:pt x="729" y="847"/>
                    <a:pt x="729" y="847"/>
                  </a:cubicBezTo>
                  <a:cubicBezTo>
                    <a:pt x="729" y="847"/>
                    <a:pt x="729" y="847"/>
                    <a:pt x="729" y="847"/>
                  </a:cubicBezTo>
                  <a:cubicBezTo>
                    <a:pt x="753" y="844"/>
                    <a:pt x="753" y="844"/>
                    <a:pt x="753" y="844"/>
                  </a:cubicBezTo>
                  <a:cubicBezTo>
                    <a:pt x="753" y="850"/>
                    <a:pt x="753" y="850"/>
                    <a:pt x="753" y="850"/>
                  </a:cubicBezTo>
                  <a:cubicBezTo>
                    <a:pt x="753" y="858"/>
                    <a:pt x="754" y="863"/>
                    <a:pt x="755" y="866"/>
                  </a:cubicBezTo>
                  <a:cubicBezTo>
                    <a:pt x="759" y="876"/>
                    <a:pt x="759" y="876"/>
                    <a:pt x="759" y="876"/>
                  </a:cubicBezTo>
                  <a:cubicBezTo>
                    <a:pt x="765" y="889"/>
                    <a:pt x="765" y="889"/>
                    <a:pt x="765" y="889"/>
                  </a:cubicBezTo>
                  <a:cubicBezTo>
                    <a:pt x="786" y="901"/>
                    <a:pt x="786" y="901"/>
                    <a:pt x="786" y="901"/>
                  </a:cubicBezTo>
                  <a:cubicBezTo>
                    <a:pt x="844" y="906"/>
                    <a:pt x="844" y="906"/>
                    <a:pt x="844" y="906"/>
                  </a:cubicBezTo>
                  <a:cubicBezTo>
                    <a:pt x="847" y="906"/>
                    <a:pt x="847" y="906"/>
                    <a:pt x="847" y="906"/>
                  </a:cubicBezTo>
                  <a:cubicBezTo>
                    <a:pt x="850" y="906"/>
                    <a:pt x="850" y="906"/>
                    <a:pt x="850" y="906"/>
                  </a:cubicBezTo>
                  <a:cubicBezTo>
                    <a:pt x="850" y="910"/>
                    <a:pt x="850" y="910"/>
                    <a:pt x="850" y="910"/>
                  </a:cubicBezTo>
                  <a:cubicBezTo>
                    <a:pt x="850" y="912"/>
                    <a:pt x="850" y="912"/>
                    <a:pt x="850" y="912"/>
                  </a:cubicBezTo>
                  <a:cubicBezTo>
                    <a:pt x="848" y="931"/>
                    <a:pt x="848" y="931"/>
                    <a:pt x="848" y="931"/>
                  </a:cubicBezTo>
                  <a:cubicBezTo>
                    <a:pt x="865" y="949"/>
                    <a:pt x="865" y="949"/>
                    <a:pt x="865" y="949"/>
                  </a:cubicBezTo>
                  <a:cubicBezTo>
                    <a:pt x="877" y="954"/>
                    <a:pt x="877" y="954"/>
                    <a:pt x="877" y="954"/>
                  </a:cubicBezTo>
                  <a:cubicBezTo>
                    <a:pt x="879" y="955"/>
                    <a:pt x="879" y="955"/>
                    <a:pt x="879" y="955"/>
                  </a:cubicBezTo>
                  <a:cubicBezTo>
                    <a:pt x="879" y="956"/>
                    <a:pt x="879" y="956"/>
                    <a:pt x="879" y="956"/>
                  </a:cubicBezTo>
                  <a:cubicBezTo>
                    <a:pt x="880" y="958"/>
                    <a:pt x="880" y="958"/>
                    <a:pt x="880" y="958"/>
                  </a:cubicBezTo>
                  <a:cubicBezTo>
                    <a:pt x="880" y="965"/>
                    <a:pt x="880" y="965"/>
                    <a:pt x="880" y="965"/>
                  </a:cubicBezTo>
                  <a:cubicBezTo>
                    <a:pt x="880" y="976"/>
                    <a:pt x="880" y="976"/>
                    <a:pt x="880" y="976"/>
                  </a:cubicBezTo>
                  <a:cubicBezTo>
                    <a:pt x="875" y="997"/>
                    <a:pt x="875" y="997"/>
                    <a:pt x="875" y="997"/>
                  </a:cubicBezTo>
                  <a:cubicBezTo>
                    <a:pt x="882" y="1002"/>
                    <a:pt x="882" y="1002"/>
                    <a:pt x="882" y="1002"/>
                  </a:cubicBezTo>
                  <a:cubicBezTo>
                    <a:pt x="891" y="1001"/>
                    <a:pt x="898" y="1001"/>
                    <a:pt x="906" y="1007"/>
                  </a:cubicBezTo>
                  <a:cubicBezTo>
                    <a:pt x="930" y="1018"/>
                    <a:pt x="930" y="1018"/>
                    <a:pt x="930" y="1018"/>
                  </a:cubicBezTo>
                  <a:cubicBezTo>
                    <a:pt x="945" y="1007"/>
                    <a:pt x="945" y="1007"/>
                    <a:pt x="945" y="1007"/>
                  </a:cubicBezTo>
                  <a:cubicBezTo>
                    <a:pt x="961" y="990"/>
                    <a:pt x="961" y="990"/>
                    <a:pt x="961" y="990"/>
                  </a:cubicBezTo>
                  <a:cubicBezTo>
                    <a:pt x="962" y="982"/>
                    <a:pt x="962" y="982"/>
                    <a:pt x="962" y="982"/>
                  </a:cubicBezTo>
                  <a:cubicBezTo>
                    <a:pt x="963" y="980"/>
                    <a:pt x="963" y="980"/>
                    <a:pt x="963" y="980"/>
                  </a:cubicBezTo>
                  <a:cubicBezTo>
                    <a:pt x="965" y="979"/>
                    <a:pt x="965" y="979"/>
                    <a:pt x="965" y="979"/>
                  </a:cubicBezTo>
                  <a:cubicBezTo>
                    <a:pt x="967" y="977"/>
                    <a:pt x="967" y="977"/>
                    <a:pt x="967" y="977"/>
                  </a:cubicBezTo>
                  <a:cubicBezTo>
                    <a:pt x="967" y="975"/>
                    <a:pt x="967" y="975"/>
                    <a:pt x="967" y="975"/>
                  </a:cubicBezTo>
                  <a:cubicBezTo>
                    <a:pt x="962" y="953"/>
                    <a:pt x="962" y="953"/>
                    <a:pt x="962" y="953"/>
                  </a:cubicBezTo>
                  <a:cubicBezTo>
                    <a:pt x="961" y="941"/>
                    <a:pt x="961" y="941"/>
                    <a:pt x="961" y="941"/>
                  </a:cubicBezTo>
                  <a:cubicBezTo>
                    <a:pt x="960" y="940"/>
                    <a:pt x="960" y="940"/>
                    <a:pt x="960" y="940"/>
                  </a:cubicBezTo>
                  <a:cubicBezTo>
                    <a:pt x="960" y="939"/>
                    <a:pt x="960" y="939"/>
                    <a:pt x="960" y="939"/>
                  </a:cubicBezTo>
                  <a:cubicBezTo>
                    <a:pt x="961" y="938"/>
                    <a:pt x="961" y="938"/>
                    <a:pt x="961" y="938"/>
                  </a:cubicBezTo>
                  <a:cubicBezTo>
                    <a:pt x="961" y="937"/>
                    <a:pt x="961" y="937"/>
                    <a:pt x="961" y="937"/>
                  </a:cubicBezTo>
                  <a:cubicBezTo>
                    <a:pt x="969" y="923"/>
                    <a:pt x="969" y="923"/>
                    <a:pt x="969" y="923"/>
                  </a:cubicBezTo>
                  <a:cubicBezTo>
                    <a:pt x="970" y="922"/>
                    <a:pt x="970" y="922"/>
                    <a:pt x="970" y="922"/>
                  </a:cubicBezTo>
                  <a:cubicBezTo>
                    <a:pt x="970" y="922"/>
                    <a:pt x="970" y="922"/>
                    <a:pt x="970" y="922"/>
                  </a:cubicBezTo>
                  <a:cubicBezTo>
                    <a:pt x="987" y="911"/>
                    <a:pt x="987" y="911"/>
                    <a:pt x="987" y="911"/>
                  </a:cubicBezTo>
                  <a:cubicBezTo>
                    <a:pt x="988" y="911"/>
                    <a:pt x="988" y="911"/>
                    <a:pt x="988" y="911"/>
                  </a:cubicBezTo>
                  <a:cubicBezTo>
                    <a:pt x="1023" y="911"/>
                    <a:pt x="1023" y="911"/>
                    <a:pt x="1023" y="911"/>
                  </a:cubicBezTo>
                  <a:cubicBezTo>
                    <a:pt x="1028" y="908"/>
                    <a:pt x="1028" y="908"/>
                    <a:pt x="1028" y="908"/>
                  </a:cubicBezTo>
                  <a:cubicBezTo>
                    <a:pt x="1027" y="891"/>
                    <a:pt x="1027" y="891"/>
                    <a:pt x="1027" y="891"/>
                  </a:cubicBezTo>
                  <a:cubicBezTo>
                    <a:pt x="1022" y="875"/>
                    <a:pt x="1022" y="875"/>
                    <a:pt x="1022" y="875"/>
                  </a:cubicBezTo>
                  <a:cubicBezTo>
                    <a:pt x="1010" y="856"/>
                    <a:pt x="1010" y="856"/>
                    <a:pt x="1010" y="856"/>
                  </a:cubicBezTo>
                  <a:cubicBezTo>
                    <a:pt x="1009" y="855"/>
                    <a:pt x="1009" y="855"/>
                    <a:pt x="1009" y="855"/>
                  </a:cubicBezTo>
                  <a:cubicBezTo>
                    <a:pt x="1009" y="854"/>
                    <a:pt x="1009" y="854"/>
                    <a:pt x="1009" y="854"/>
                  </a:cubicBezTo>
                  <a:cubicBezTo>
                    <a:pt x="1009" y="827"/>
                    <a:pt x="1009" y="827"/>
                    <a:pt x="1009" y="827"/>
                  </a:cubicBezTo>
                  <a:cubicBezTo>
                    <a:pt x="1009" y="826"/>
                    <a:pt x="1009" y="826"/>
                    <a:pt x="1009" y="826"/>
                  </a:cubicBezTo>
                  <a:cubicBezTo>
                    <a:pt x="1009" y="826"/>
                    <a:pt x="1009" y="826"/>
                    <a:pt x="1009" y="826"/>
                  </a:cubicBezTo>
                  <a:cubicBezTo>
                    <a:pt x="1015" y="810"/>
                    <a:pt x="1015" y="810"/>
                    <a:pt x="1015" y="810"/>
                  </a:cubicBezTo>
                  <a:cubicBezTo>
                    <a:pt x="1015" y="810"/>
                    <a:pt x="1015" y="810"/>
                    <a:pt x="1015" y="810"/>
                  </a:cubicBezTo>
                  <a:cubicBezTo>
                    <a:pt x="1017" y="809"/>
                    <a:pt x="1017" y="809"/>
                    <a:pt x="1017" y="809"/>
                  </a:cubicBezTo>
                  <a:cubicBezTo>
                    <a:pt x="1017" y="809"/>
                    <a:pt x="1017" y="809"/>
                    <a:pt x="1017" y="809"/>
                  </a:cubicBezTo>
                  <a:cubicBezTo>
                    <a:pt x="1045" y="768"/>
                    <a:pt x="1045" y="768"/>
                    <a:pt x="1045" y="768"/>
                  </a:cubicBezTo>
                  <a:cubicBezTo>
                    <a:pt x="1046" y="767"/>
                    <a:pt x="1046" y="767"/>
                    <a:pt x="1046" y="767"/>
                  </a:cubicBezTo>
                  <a:cubicBezTo>
                    <a:pt x="1047" y="767"/>
                    <a:pt x="1047" y="767"/>
                    <a:pt x="1047" y="767"/>
                  </a:cubicBezTo>
                  <a:cubicBezTo>
                    <a:pt x="1049" y="766"/>
                    <a:pt x="1049" y="766"/>
                    <a:pt x="1049" y="766"/>
                  </a:cubicBezTo>
                  <a:cubicBezTo>
                    <a:pt x="1056" y="766"/>
                    <a:pt x="1056" y="766"/>
                    <a:pt x="1056" y="766"/>
                  </a:cubicBezTo>
                  <a:cubicBezTo>
                    <a:pt x="1066" y="767"/>
                    <a:pt x="1066" y="767"/>
                    <a:pt x="1066" y="767"/>
                  </a:cubicBezTo>
                  <a:cubicBezTo>
                    <a:pt x="1090" y="781"/>
                    <a:pt x="1090" y="781"/>
                    <a:pt x="1090" y="781"/>
                  </a:cubicBezTo>
                  <a:cubicBezTo>
                    <a:pt x="1106" y="785"/>
                    <a:pt x="1106" y="785"/>
                    <a:pt x="1106" y="785"/>
                  </a:cubicBezTo>
                  <a:cubicBezTo>
                    <a:pt x="1108" y="778"/>
                    <a:pt x="1108" y="778"/>
                    <a:pt x="1108" y="778"/>
                  </a:cubicBezTo>
                  <a:cubicBezTo>
                    <a:pt x="1105" y="776"/>
                    <a:pt x="1105" y="776"/>
                    <a:pt x="1105" y="776"/>
                  </a:cubicBezTo>
                  <a:cubicBezTo>
                    <a:pt x="1105" y="772"/>
                    <a:pt x="1105" y="772"/>
                    <a:pt x="1105" y="772"/>
                  </a:cubicBezTo>
                  <a:cubicBezTo>
                    <a:pt x="1105" y="766"/>
                    <a:pt x="1108" y="761"/>
                    <a:pt x="1115" y="755"/>
                  </a:cubicBezTo>
                  <a:cubicBezTo>
                    <a:pt x="1134" y="742"/>
                    <a:pt x="1134" y="742"/>
                    <a:pt x="1134" y="742"/>
                  </a:cubicBezTo>
                  <a:cubicBezTo>
                    <a:pt x="1135" y="741"/>
                    <a:pt x="1135" y="741"/>
                    <a:pt x="1135" y="741"/>
                  </a:cubicBezTo>
                  <a:cubicBezTo>
                    <a:pt x="1135" y="741"/>
                    <a:pt x="1135" y="741"/>
                    <a:pt x="1135" y="741"/>
                  </a:cubicBezTo>
                  <a:cubicBezTo>
                    <a:pt x="1135" y="740"/>
                    <a:pt x="1135" y="740"/>
                    <a:pt x="1135" y="740"/>
                  </a:cubicBezTo>
                  <a:cubicBezTo>
                    <a:pt x="1145" y="736"/>
                    <a:pt x="1152" y="734"/>
                    <a:pt x="1156" y="734"/>
                  </a:cubicBezTo>
                  <a:cubicBezTo>
                    <a:pt x="1173" y="732"/>
                    <a:pt x="1173" y="732"/>
                    <a:pt x="1173" y="732"/>
                  </a:cubicBezTo>
                  <a:cubicBezTo>
                    <a:pt x="1175" y="732"/>
                    <a:pt x="1175" y="732"/>
                    <a:pt x="1175" y="732"/>
                  </a:cubicBezTo>
                  <a:cubicBezTo>
                    <a:pt x="1175" y="732"/>
                    <a:pt x="1175" y="732"/>
                    <a:pt x="1175" y="732"/>
                  </a:cubicBezTo>
                  <a:cubicBezTo>
                    <a:pt x="1185" y="734"/>
                    <a:pt x="1185" y="734"/>
                    <a:pt x="1185" y="734"/>
                  </a:cubicBezTo>
                  <a:cubicBezTo>
                    <a:pt x="1193" y="708"/>
                    <a:pt x="1193" y="708"/>
                    <a:pt x="1193" y="708"/>
                  </a:cubicBezTo>
                  <a:cubicBezTo>
                    <a:pt x="1193" y="690"/>
                    <a:pt x="1193" y="690"/>
                    <a:pt x="1193" y="690"/>
                  </a:cubicBezTo>
                  <a:cubicBezTo>
                    <a:pt x="1193" y="678"/>
                    <a:pt x="1193" y="671"/>
                    <a:pt x="1196" y="669"/>
                  </a:cubicBezTo>
                  <a:cubicBezTo>
                    <a:pt x="1203" y="655"/>
                    <a:pt x="1203" y="655"/>
                    <a:pt x="1203" y="655"/>
                  </a:cubicBezTo>
                  <a:cubicBezTo>
                    <a:pt x="1194" y="643"/>
                    <a:pt x="1194" y="643"/>
                    <a:pt x="1194" y="643"/>
                  </a:cubicBezTo>
                  <a:cubicBezTo>
                    <a:pt x="1181" y="634"/>
                    <a:pt x="1181" y="634"/>
                    <a:pt x="1181" y="634"/>
                  </a:cubicBezTo>
                  <a:cubicBezTo>
                    <a:pt x="1155" y="627"/>
                    <a:pt x="1155" y="627"/>
                    <a:pt x="1155" y="627"/>
                  </a:cubicBezTo>
                  <a:cubicBezTo>
                    <a:pt x="1149" y="627"/>
                    <a:pt x="1140" y="621"/>
                    <a:pt x="1124" y="608"/>
                  </a:cubicBezTo>
                  <a:cubicBezTo>
                    <a:pt x="1108" y="600"/>
                    <a:pt x="1108" y="600"/>
                    <a:pt x="1108" y="600"/>
                  </a:cubicBezTo>
                  <a:cubicBezTo>
                    <a:pt x="1107" y="600"/>
                    <a:pt x="1107" y="600"/>
                    <a:pt x="1107" y="600"/>
                  </a:cubicBezTo>
                  <a:cubicBezTo>
                    <a:pt x="1106" y="599"/>
                    <a:pt x="1106" y="599"/>
                    <a:pt x="1106" y="599"/>
                  </a:cubicBezTo>
                  <a:cubicBezTo>
                    <a:pt x="1087" y="576"/>
                    <a:pt x="1087" y="576"/>
                    <a:pt x="1087" y="576"/>
                  </a:cubicBezTo>
                  <a:cubicBezTo>
                    <a:pt x="1069" y="576"/>
                    <a:pt x="1069" y="576"/>
                    <a:pt x="1069" y="576"/>
                  </a:cubicBezTo>
                  <a:cubicBezTo>
                    <a:pt x="1068" y="575"/>
                    <a:pt x="1068" y="575"/>
                    <a:pt x="1068" y="575"/>
                  </a:cubicBezTo>
                  <a:cubicBezTo>
                    <a:pt x="1067" y="575"/>
                    <a:pt x="1067" y="575"/>
                    <a:pt x="1067" y="575"/>
                  </a:cubicBezTo>
                  <a:cubicBezTo>
                    <a:pt x="1051" y="567"/>
                    <a:pt x="1051" y="567"/>
                    <a:pt x="1051" y="567"/>
                  </a:cubicBezTo>
                  <a:cubicBezTo>
                    <a:pt x="1042" y="579"/>
                    <a:pt x="1042" y="579"/>
                    <a:pt x="1042" y="579"/>
                  </a:cubicBezTo>
                  <a:cubicBezTo>
                    <a:pt x="1040" y="629"/>
                    <a:pt x="1040" y="629"/>
                    <a:pt x="1040" y="629"/>
                  </a:cubicBezTo>
                  <a:cubicBezTo>
                    <a:pt x="1043" y="648"/>
                    <a:pt x="1043" y="648"/>
                    <a:pt x="1043" y="648"/>
                  </a:cubicBezTo>
                  <a:cubicBezTo>
                    <a:pt x="1050" y="648"/>
                    <a:pt x="1050" y="648"/>
                    <a:pt x="1050" y="648"/>
                  </a:cubicBezTo>
                  <a:cubicBezTo>
                    <a:pt x="1051" y="649"/>
                    <a:pt x="1051" y="649"/>
                    <a:pt x="1051" y="649"/>
                  </a:cubicBezTo>
                  <a:cubicBezTo>
                    <a:pt x="1066" y="653"/>
                    <a:pt x="1066" y="653"/>
                    <a:pt x="1066" y="653"/>
                  </a:cubicBezTo>
                  <a:cubicBezTo>
                    <a:pt x="1066" y="654"/>
                    <a:pt x="1066" y="654"/>
                    <a:pt x="1066" y="654"/>
                  </a:cubicBezTo>
                  <a:cubicBezTo>
                    <a:pt x="1066" y="655"/>
                    <a:pt x="1066" y="655"/>
                    <a:pt x="1066" y="655"/>
                  </a:cubicBezTo>
                  <a:cubicBezTo>
                    <a:pt x="1073" y="673"/>
                    <a:pt x="1073" y="673"/>
                    <a:pt x="1073" y="673"/>
                  </a:cubicBezTo>
                  <a:cubicBezTo>
                    <a:pt x="1075" y="673"/>
                    <a:pt x="1075" y="673"/>
                    <a:pt x="1075" y="673"/>
                  </a:cubicBezTo>
                  <a:cubicBezTo>
                    <a:pt x="1075" y="674"/>
                    <a:pt x="1075" y="674"/>
                    <a:pt x="1075" y="674"/>
                  </a:cubicBezTo>
                  <a:cubicBezTo>
                    <a:pt x="1075" y="674"/>
                    <a:pt x="1075" y="674"/>
                    <a:pt x="1075" y="674"/>
                  </a:cubicBezTo>
                  <a:cubicBezTo>
                    <a:pt x="1075" y="675"/>
                    <a:pt x="1075" y="675"/>
                    <a:pt x="1075" y="675"/>
                  </a:cubicBezTo>
                  <a:cubicBezTo>
                    <a:pt x="1070" y="708"/>
                    <a:pt x="1070" y="708"/>
                    <a:pt x="1070" y="708"/>
                  </a:cubicBezTo>
                  <a:cubicBezTo>
                    <a:pt x="1070" y="710"/>
                    <a:pt x="1070" y="710"/>
                    <a:pt x="1070" y="710"/>
                  </a:cubicBezTo>
                  <a:cubicBezTo>
                    <a:pt x="1070" y="711"/>
                    <a:pt x="1070" y="711"/>
                    <a:pt x="1070" y="711"/>
                  </a:cubicBezTo>
                  <a:cubicBezTo>
                    <a:pt x="1069" y="712"/>
                    <a:pt x="1069" y="712"/>
                    <a:pt x="1069" y="712"/>
                  </a:cubicBezTo>
                  <a:cubicBezTo>
                    <a:pt x="1064" y="715"/>
                    <a:pt x="1060" y="717"/>
                    <a:pt x="1055" y="721"/>
                  </a:cubicBezTo>
                  <a:cubicBezTo>
                    <a:pt x="1052" y="722"/>
                    <a:pt x="1052" y="722"/>
                    <a:pt x="1052" y="722"/>
                  </a:cubicBezTo>
                  <a:cubicBezTo>
                    <a:pt x="1051" y="721"/>
                    <a:pt x="1051" y="721"/>
                    <a:pt x="1051" y="721"/>
                  </a:cubicBezTo>
                  <a:cubicBezTo>
                    <a:pt x="1050" y="721"/>
                    <a:pt x="1050" y="721"/>
                    <a:pt x="1050" y="721"/>
                  </a:cubicBezTo>
                  <a:cubicBezTo>
                    <a:pt x="1043" y="719"/>
                    <a:pt x="1043" y="719"/>
                    <a:pt x="1043" y="719"/>
                  </a:cubicBezTo>
                  <a:cubicBezTo>
                    <a:pt x="1026" y="725"/>
                    <a:pt x="1026" y="725"/>
                    <a:pt x="1026" y="725"/>
                  </a:cubicBezTo>
                  <a:cubicBezTo>
                    <a:pt x="1025" y="725"/>
                    <a:pt x="1025" y="725"/>
                    <a:pt x="1025" y="725"/>
                  </a:cubicBezTo>
                  <a:cubicBezTo>
                    <a:pt x="1026" y="728"/>
                    <a:pt x="1026" y="728"/>
                    <a:pt x="1026" y="728"/>
                  </a:cubicBezTo>
                  <a:cubicBezTo>
                    <a:pt x="1027" y="729"/>
                    <a:pt x="1027" y="729"/>
                    <a:pt x="1027" y="729"/>
                  </a:cubicBezTo>
                  <a:cubicBezTo>
                    <a:pt x="1030" y="758"/>
                    <a:pt x="1030" y="758"/>
                    <a:pt x="1030" y="758"/>
                  </a:cubicBezTo>
                  <a:cubicBezTo>
                    <a:pt x="1030" y="762"/>
                    <a:pt x="1028" y="764"/>
                    <a:pt x="1024" y="765"/>
                  </a:cubicBezTo>
                  <a:cubicBezTo>
                    <a:pt x="1011" y="765"/>
                    <a:pt x="1011" y="765"/>
                    <a:pt x="1011" y="765"/>
                  </a:cubicBezTo>
                  <a:cubicBezTo>
                    <a:pt x="1005" y="764"/>
                    <a:pt x="1002" y="762"/>
                    <a:pt x="999" y="759"/>
                  </a:cubicBezTo>
                  <a:cubicBezTo>
                    <a:pt x="986" y="749"/>
                    <a:pt x="986" y="749"/>
                    <a:pt x="986" y="749"/>
                  </a:cubicBezTo>
                  <a:cubicBezTo>
                    <a:pt x="985" y="748"/>
                    <a:pt x="985" y="748"/>
                    <a:pt x="985" y="748"/>
                  </a:cubicBezTo>
                  <a:cubicBezTo>
                    <a:pt x="984" y="748"/>
                    <a:pt x="984" y="748"/>
                    <a:pt x="984" y="748"/>
                  </a:cubicBezTo>
                  <a:cubicBezTo>
                    <a:pt x="984" y="747"/>
                    <a:pt x="984" y="747"/>
                    <a:pt x="984" y="747"/>
                  </a:cubicBezTo>
                  <a:cubicBezTo>
                    <a:pt x="976" y="729"/>
                    <a:pt x="976" y="729"/>
                    <a:pt x="976" y="729"/>
                  </a:cubicBezTo>
                  <a:cubicBezTo>
                    <a:pt x="974" y="727"/>
                    <a:pt x="969" y="724"/>
                    <a:pt x="958" y="721"/>
                  </a:cubicBezTo>
                  <a:cubicBezTo>
                    <a:pt x="957" y="721"/>
                    <a:pt x="957" y="721"/>
                    <a:pt x="957" y="721"/>
                  </a:cubicBezTo>
                  <a:cubicBezTo>
                    <a:pt x="956" y="721"/>
                    <a:pt x="956" y="721"/>
                    <a:pt x="956" y="721"/>
                  </a:cubicBezTo>
                  <a:cubicBezTo>
                    <a:pt x="942" y="710"/>
                    <a:pt x="942" y="710"/>
                    <a:pt x="942" y="710"/>
                  </a:cubicBezTo>
                  <a:cubicBezTo>
                    <a:pt x="939" y="710"/>
                    <a:pt x="939" y="710"/>
                    <a:pt x="939" y="710"/>
                  </a:cubicBezTo>
                  <a:cubicBezTo>
                    <a:pt x="939" y="708"/>
                    <a:pt x="939" y="708"/>
                    <a:pt x="939" y="708"/>
                  </a:cubicBezTo>
                  <a:cubicBezTo>
                    <a:pt x="939" y="708"/>
                    <a:pt x="939" y="708"/>
                    <a:pt x="939" y="708"/>
                  </a:cubicBezTo>
                  <a:cubicBezTo>
                    <a:pt x="935" y="690"/>
                    <a:pt x="935" y="690"/>
                    <a:pt x="935" y="690"/>
                  </a:cubicBezTo>
                  <a:cubicBezTo>
                    <a:pt x="937" y="676"/>
                    <a:pt x="937" y="676"/>
                    <a:pt x="937" y="676"/>
                  </a:cubicBezTo>
                  <a:cubicBezTo>
                    <a:pt x="938" y="676"/>
                    <a:pt x="938" y="676"/>
                    <a:pt x="938" y="676"/>
                  </a:cubicBezTo>
                  <a:cubicBezTo>
                    <a:pt x="938" y="675"/>
                    <a:pt x="938" y="675"/>
                    <a:pt x="938" y="675"/>
                  </a:cubicBezTo>
                  <a:cubicBezTo>
                    <a:pt x="938" y="675"/>
                    <a:pt x="938" y="675"/>
                    <a:pt x="938" y="675"/>
                  </a:cubicBezTo>
                  <a:cubicBezTo>
                    <a:pt x="945" y="668"/>
                    <a:pt x="945" y="668"/>
                    <a:pt x="945" y="668"/>
                  </a:cubicBezTo>
                  <a:cubicBezTo>
                    <a:pt x="945" y="663"/>
                    <a:pt x="945" y="663"/>
                    <a:pt x="945" y="663"/>
                  </a:cubicBezTo>
                  <a:cubicBezTo>
                    <a:pt x="938" y="644"/>
                    <a:pt x="938" y="644"/>
                    <a:pt x="938" y="644"/>
                  </a:cubicBezTo>
                  <a:cubicBezTo>
                    <a:pt x="924" y="630"/>
                    <a:pt x="924" y="630"/>
                    <a:pt x="924" y="630"/>
                  </a:cubicBezTo>
                  <a:cubicBezTo>
                    <a:pt x="924" y="628"/>
                    <a:pt x="924" y="628"/>
                    <a:pt x="924" y="628"/>
                  </a:cubicBezTo>
                  <a:cubicBezTo>
                    <a:pt x="919" y="584"/>
                    <a:pt x="919" y="584"/>
                    <a:pt x="919" y="584"/>
                  </a:cubicBezTo>
                  <a:cubicBezTo>
                    <a:pt x="909" y="574"/>
                    <a:pt x="909" y="574"/>
                    <a:pt x="909" y="574"/>
                  </a:cubicBezTo>
                  <a:cubicBezTo>
                    <a:pt x="908" y="574"/>
                    <a:pt x="908" y="574"/>
                    <a:pt x="908" y="574"/>
                  </a:cubicBezTo>
                  <a:cubicBezTo>
                    <a:pt x="907" y="573"/>
                    <a:pt x="907" y="573"/>
                    <a:pt x="907" y="573"/>
                  </a:cubicBezTo>
                  <a:cubicBezTo>
                    <a:pt x="907" y="573"/>
                    <a:pt x="907" y="573"/>
                    <a:pt x="907" y="573"/>
                  </a:cubicBezTo>
                  <a:cubicBezTo>
                    <a:pt x="898" y="553"/>
                    <a:pt x="898" y="553"/>
                    <a:pt x="898" y="553"/>
                  </a:cubicBezTo>
                  <a:cubicBezTo>
                    <a:pt x="860" y="549"/>
                    <a:pt x="860" y="549"/>
                    <a:pt x="860" y="549"/>
                  </a:cubicBezTo>
                  <a:cubicBezTo>
                    <a:pt x="851" y="545"/>
                    <a:pt x="844" y="539"/>
                    <a:pt x="840" y="531"/>
                  </a:cubicBezTo>
                  <a:cubicBezTo>
                    <a:pt x="823" y="531"/>
                    <a:pt x="823" y="531"/>
                    <a:pt x="823" y="531"/>
                  </a:cubicBezTo>
                  <a:cubicBezTo>
                    <a:pt x="817" y="529"/>
                    <a:pt x="811" y="524"/>
                    <a:pt x="803" y="517"/>
                  </a:cubicBezTo>
                  <a:cubicBezTo>
                    <a:pt x="801" y="515"/>
                    <a:pt x="801" y="515"/>
                    <a:pt x="801" y="515"/>
                  </a:cubicBezTo>
                  <a:cubicBezTo>
                    <a:pt x="797" y="511"/>
                    <a:pt x="793" y="504"/>
                    <a:pt x="789" y="496"/>
                  </a:cubicBezTo>
                  <a:cubicBezTo>
                    <a:pt x="789" y="496"/>
                    <a:pt x="789" y="496"/>
                    <a:pt x="789" y="496"/>
                  </a:cubicBezTo>
                  <a:cubicBezTo>
                    <a:pt x="787" y="495"/>
                    <a:pt x="787" y="495"/>
                    <a:pt x="787" y="495"/>
                  </a:cubicBezTo>
                  <a:cubicBezTo>
                    <a:pt x="784" y="478"/>
                    <a:pt x="784" y="478"/>
                    <a:pt x="784" y="478"/>
                  </a:cubicBezTo>
                  <a:cubicBezTo>
                    <a:pt x="784" y="478"/>
                    <a:pt x="784" y="478"/>
                    <a:pt x="784" y="478"/>
                  </a:cubicBezTo>
                  <a:cubicBezTo>
                    <a:pt x="784" y="477"/>
                    <a:pt x="784" y="477"/>
                    <a:pt x="784" y="477"/>
                  </a:cubicBezTo>
                  <a:cubicBezTo>
                    <a:pt x="784" y="476"/>
                    <a:pt x="784" y="476"/>
                    <a:pt x="784" y="476"/>
                  </a:cubicBezTo>
                  <a:cubicBezTo>
                    <a:pt x="784" y="476"/>
                    <a:pt x="784" y="476"/>
                    <a:pt x="784" y="476"/>
                  </a:cubicBezTo>
                  <a:cubicBezTo>
                    <a:pt x="791" y="443"/>
                    <a:pt x="791" y="443"/>
                    <a:pt x="791" y="443"/>
                  </a:cubicBezTo>
                  <a:cubicBezTo>
                    <a:pt x="791" y="442"/>
                    <a:pt x="791" y="442"/>
                    <a:pt x="791" y="442"/>
                  </a:cubicBezTo>
                  <a:cubicBezTo>
                    <a:pt x="797" y="428"/>
                    <a:pt x="797" y="428"/>
                    <a:pt x="797" y="428"/>
                  </a:cubicBezTo>
                  <a:cubicBezTo>
                    <a:pt x="797" y="427"/>
                    <a:pt x="797" y="427"/>
                    <a:pt x="797" y="427"/>
                  </a:cubicBezTo>
                  <a:cubicBezTo>
                    <a:pt x="797" y="426"/>
                    <a:pt x="797" y="426"/>
                    <a:pt x="797" y="426"/>
                  </a:cubicBezTo>
                  <a:cubicBezTo>
                    <a:pt x="798" y="426"/>
                    <a:pt x="798" y="426"/>
                    <a:pt x="798" y="426"/>
                  </a:cubicBezTo>
                  <a:cubicBezTo>
                    <a:pt x="838" y="409"/>
                    <a:pt x="838" y="409"/>
                    <a:pt x="838" y="409"/>
                  </a:cubicBezTo>
                  <a:cubicBezTo>
                    <a:pt x="854" y="390"/>
                    <a:pt x="854" y="390"/>
                    <a:pt x="854" y="390"/>
                  </a:cubicBezTo>
                  <a:cubicBezTo>
                    <a:pt x="857" y="374"/>
                    <a:pt x="857" y="374"/>
                    <a:pt x="857" y="374"/>
                  </a:cubicBezTo>
                  <a:cubicBezTo>
                    <a:pt x="855" y="363"/>
                    <a:pt x="855" y="363"/>
                    <a:pt x="855" y="363"/>
                  </a:cubicBezTo>
                  <a:cubicBezTo>
                    <a:pt x="849" y="349"/>
                    <a:pt x="844" y="341"/>
                    <a:pt x="844" y="335"/>
                  </a:cubicBezTo>
                  <a:cubicBezTo>
                    <a:pt x="836" y="336"/>
                    <a:pt x="836" y="336"/>
                    <a:pt x="836" y="336"/>
                  </a:cubicBezTo>
                  <a:cubicBezTo>
                    <a:pt x="821" y="335"/>
                    <a:pt x="821" y="335"/>
                    <a:pt x="821" y="335"/>
                  </a:cubicBezTo>
                  <a:cubicBezTo>
                    <a:pt x="818" y="336"/>
                    <a:pt x="810" y="346"/>
                    <a:pt x="798" y="360"/>
                  </a:cubicBezTo>
                  <a:cubicBezTo>
                    <a:pt x="780" y="377"/>
                    <a:pt x="780" y="377"/>
                    <a:pt x="780" y="377"/>
                  </a:cubicBezTo>
                  <a:cubicBezTo>
                    <a:pt x="779" y="377"/>
                    <a:pt x="779" y="377"/>
                    <a:pt x="779" y="377"/>
                  </a:cubicBezTo>
                  <a:cubicBezTo>
                    <a:pt x="778" y="378"/>
                    <a:pt x="778" y="378"/>
                    <a:pt x="778" y="378"/>
                  </a:cubicBezTo>
                  <a:cubicBezTo>
                    <a:pt x="764" y="381"/>
                    <a:pt x="755" y="383"/>
                    <a:pt x="749" y="381"/>
                  </a:cubicBezTo>
                  <a:lnTo>
                    <a:pt x="715" y="368"/>
                  </a:ln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14" name="Freeform 7"/>
            <p:cNvSpPr/>
            <p:nvPr/>
          </p:nvSpPr>
          <p:spPr bwMode="auto">
            <a:xfrm>
              <a:off x="3690536" y="3449925"/>
              <a:ext cx="281130" cy="462477"/>
            </a:xfrm>
            <a:custGeom>
              <a:avLst/>
              <a:gdLst>
                <a:gd name="T0" fmla="*/ 2147483646 w 242"/>
                <a:gd name="T1" fmla="*/ 2147483646 h 402"/>
                <a:gd name="T2" fmla="*/ 2147483646 w 242"/>
                <a:gd name="T3" fmla="*/ 2147483646 h 402"/>
                <a:gd name="T4" fmla="*/ 2147483646 w 242"/>
                <a:gd name="T5" fmla="*/ 2147483646 h 402"/>
                <a:gd name="T6" fmla="*/ 2147483646 w 242"/>
                <a:gd name="T7" fmla="*/ 2147483646 h 402"/>
                <a:gd name="T8" fmla="*/ 2147483646 w 242"/>
                <a:gd name="T9" fmla="*/ 2147483646 h 402"/>
                <a:gd name="T10" fmla="*/ 2147483646 w 242"/>
                <a:gd name="T11" fmla="*/ 2147483646 h 402"/>
                <a:gd name="T12" fmla="*/ 2147483646 w 242"/>
                <a:gd name="T13" fmla="*/ 2147483646 h 402"/>
                <a:gd name="T14" fmla="*/ 2147483646 w 242"/>
                <a:gd name="T15" fmla="*/ 2147483646 h 402"/>
                <a:gd name="T16" fmla="*/ 2147483646 w 242"/>
                <a:gd name="T17" fmla="*/ 2147483646 h 402"/>
                <a:gd name="T18" fmla="*/ 2147483646 w 242"/>
                <a:gd name="T19" fmla="*/ 2147483646 h 402"/>
                <a:gd name="T20" fmla="*/ 2147483646 w 242"/>
                <a:gd name="T21" fmla="*/ 2147483646 h 402"/>
                <a:gd name="T22" fmla="*/ 2147483646 w 242"/>
                <a:gd name="T23" fmla="*/ 2147483646 h 402"/>
                <a:gd name="T24" fmla="*/ 2147483646 w 242"/>
                <a:gd name="T25" fmla="*/ 2147483646 h 402"/>
                <a:gd name="T26" fmla="*/ 2147483646 w 242"/>
                <a:gd name="T27" fmla="*/ 2147483646 h 402"/>
                <a:gd name="T28" fmla="*/ 2147483646 w 242"/>
                <a:gd name="T29" fmla="*/ 2147483646 h 402"/>
                <a:gd name="T30" fmla="*/ 2147483646 w 242"/>
                <a:gd name="T31" fmla="*/ 2147483646 h 402"/>
                <a:gd name="T32" fmla="*/ 2147483646 w 242"/>
                <a:gd name="T33" fmla="*/ 2147483646 h 402"/>
                <a:gd name="T34" fmla="*/ 2147483646 w 242"/>
                <a:gd name="T35" fmla="*/ 2147483646 h 402"/>
                <a:gd name="T36" fmla="*/ 2147483646 w 242"/>
                <a:gd name="T37" fmla="*/ 2147483646 h 402"/>
                <a:gd name="T38" fmla="*/ 2147483646 w 242"/>
                <a:gd name="T39" fmla="*/ 2147483646 h 402"/>
                <a:gd name="T40" fmla="*/ 2147483646 w 242"/>
                <a:gd name="T41" fmla="*/ 2147483646 h 402"/>
                <a:gd name="T42" fmla="*/ 2147483646 w 242"/>
                <a:gd name="T43" fmla="*/ 2147483646 h 402"/>
                <a:gd name="T44" fmla="*/ 2147483646 w 242"/>
                <a:gd name="T45" fmla="*/ 2147483646 h 402"/>
                <a:gd name="T46" fmla="*/ 2147483646 w 242"/>
                <a:gd name="T47" fmla="*/ 2147483646 h 402"/>
                <a:gd name="T48" fmla="*/ 2147483646 w 242"/>
                <a:gd name="T49" fmla="*/ 2147483646 h 402"/>
                <a:gd name="T50" fmla="*/ 2147483646 w 242"/>
                <a:gd name="T51" fmla="*/ 2147483646 h 402"/>
                <a:gd name="T52" fmla="*/ 2147483646 w 242"/>
                <a:gd name="T53" fmla="*/ 2147483646 h 402"/>
                <a:gd name="T54" fmla="*/ 2147483646 w 242"/>
                <a:gd name="T55" fmla="*/ 2147483646 h 402"/>
                <a:gd name="T56" fmla="*/ 2147483646 w 242"/>
                <a:gd name="T57" fmla="*/ 2147483646 h 402"/>
                <a:gd name="T58" fmla="*/ 2147483646 w 242"/>
                <a:gd name="T59" fmla="*/ 2147483646 h 402"/>
                <a:gd name="T60" fmla="*/ 2147483646 w 242"/>
                <a:gd name="T61" fmla="*/ 2147483646 h 402"/>
                <a:gd name="T62" fmla="*/ 2147483646 w 242"/>
                <a:gd name="T63" fmla="*/ 2147483646 h 402"/>
                <a:gd name="T64" fmla="*/ 2147483646 w 242"/>
                <a:gd name="T65" fmla="*/ 2147483646 h 402"/>
                <a:gd name="T66" fmla="*/ 2147483646 w 242"/>
                <a:gd name="T67" fmla="*/ 2147483646 h 402"/>
                <a:gd name="T68" fmla="*/ 2147483646 w 242"/>
                <a:gd name="T69" fmla="*/ 2147483646 h 402"/>
                <a:gd name="T70" fmla="*/ 2147483646 w 242"/>
                <a:gd name="T71" fmla="*/ 2147483646 h 402"/>
                <a:gd name="T72" fmla="*/ 2147483646 w 242"/>
                <a:gd name="T73" fmla="*/ 2147483646 h 402"/>
                <a:gd name="T74" fmla="*/ 2147483646 w 242"/>
                <a:gd name="T75" fmla="*/ 2147483646 h 402"/>
                <a:gd name="T76" fmla="*/ 2147483646 w 242"/>
                <a:gd name="T77" fmla="*/ 2147483646 h 402"/>
                <a:gd name="T78" fmla="*/ 2147483646 w 242"/>
                <a:gd name="T79" fmla="*/ 2147483646 h 402"/>
                <a:gd name="T80" fmla="*/ 2147483646 w 242"/>
                <a:gd name="T81" fmla="*/ 0 h 402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242"/>
                <a:gd name="T124" fmla="*/ 0 h 402"/>
                <a:gd name="T125" fmla="*/ 242 w 242"/>
                <a:gd name="T126" fmla="*/ 402 h 402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242" h="402">
                  <a:moveTo>
                    <a:pt x="141" y="25"/>
                  </a:moveTo>
                  <a:cubicBezTo>
                    <a:pt x="122" y="77"/>
                    <a:pt x="122" y="77"/>
                    <a:pt x="122" y="77"/>
                  </a:cubicBezTo>
                  <a:cubicBezTo>
                    <a:pt x="122" y="112"/>
                    <a:pt x="122" y="112"/>
                    <a:pt x="122" y="112"/>
                  </a:cubicBezTo>
                  <a:cubicBezTo>
                    <a:pt x="122" y="113"/>
                    <a:pt x="122" y="113"/>
                    <a:pt x="122" y="113"/>
                  </a:cubicBezTo>
                  <a:cubicBezTo>
                    <a:pt x="112" y="131"/>
                    <a:pt x="112" y="131"/>
                    <a:pt x="112" y="131"/>
                  </a:cubicBezTo>
                  <a:cubicBezTo>
                    <a:pt x="110" y="144"/>
                    <a:pt x="110" y="144"/>
                    <a:pt x="110" y="144"/>
                  </a:cubicBezTo>
                  <a:cubicBezTo>
                    <a:pt x="112" y="151"/>
                    <a:pt x="109" y="158"/>
                    <a:pt x="101" y="162"/>
                  </a:cubicBezTo>
                  <a:cubicBezTo>
                    <a:pt x="99" y="163"/>
                    <a:pt x="99" y="163"/>
                    <a:pt x="99" y="163"/>
                  </a:cubicBezTo>
                  <a:cubicBezTo>
                    <a:pt x="98" y="163"/>
                    <a:pt x="98" y="163"/>
                    <a:pt x="98" y="163"/>
                  </a:cubicBezTo>
                  <a:cubicBezTo>
                    <a:pt x="97" y="162"/>
                    <a:pt x="97" y="162"/>
                    <a:pt x="97" y="162"/>
                  </a:cubicBezTo>
                  <a:cubicBezTo>
                    <a:pt x="71" y="159"/>
                    <a:pt x="71" y="159"/>
                    <a:pt x="71" y="159"/>
                  </a:cubicBezTo>
                  <a:cubicBezTo>
                    <a:pt x="57" y="171"/>
                    <a:pt x="57" y="171"/>
                    <a:pt x="57" y="171"/>
                  </a:cubicBezTo>
                  <a:cubicBezTo>
                    <a:pt x="17" y="178"/>
                    <a:pt x="17" y="178"/>
                    <a:pt x="17" y="178"/>
                  </a:cubicBezTo>
                  <a:cubicBezTo>
                    <a:pt x="17" y="178"/>
                    <a:pt x="17" y="178"/>
                    <a:pt x="17" y="178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11" y="185"/>
                    <a:pt x="11" y="185"/>
                    <a:pt x="11" y="185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51" y="189"/>
                    <a:pt x="51" y="189"/>
                    <a:pt x="51" y="189"/>
                  </a:cubicBezTo>
                  <a:cubicBezTo>
                    <a:pt x="53" y="189"/>
                    <a:pt x="53" y="189"/>
                    <a:pt x="53" y="189"/>
                  </a:cubicBezTo>
                  <a:cubicBezTo>
                    <a:pt x="54" y="190"/>
                    <a:pt x="54" y="190"/>
                    <a:pt x="54" y="190"/>
                  </a:cubicBezTo>
                  <a:cubicBezTo>
                    <a:pt x="54" y="191"/>
                    <a:pt x="54" y="191"/>
                    <a:pt x="54" y="191"/>
                  </a:cubicBezTo>
                  <a:cubicBezTo>
                    <a:pt x="63" y="215"/>
                    <a:pt x="63" y="215"/>
                    <a:pt x="63" y="215"/>
                  </a:cubicBezTo>
                  <a:cubicBezTo>
                    <a:pt x="74" y="222"/>
                    <a:pt x="74" y="222"/>
                    <a:pt x="74" y="222"/>
                  </a:cubicBezTo>
                  <a:cubicBezTo>
                    <a:pt x="77" y="226"/>
                    <a:pt x="79" y="233"/>
                    <a:pt x="79" y="244"/>
                  </a:cubicBezTo>
                  <a:cubicBezTo>
                    <a:pt x="80" y="273"/>
                    <a:pt x="80" y="273"/>
                    <a:pt x="80" y="273"/>
                  </a:cubicBezTo>
                  <a:cubicBezTo>
                    <a:pt x="93" y="284"/>
                    <a:pt x="93" y="284"/>
                    <a:pt x="93" y="284"/>
                  </a:cubicBezTo>
                  <a:cubicBezTo>
                    <a:pt x="94" y="284"/>
                    <a:pt x="94" y="284"/>
                    <a:pt x="94" y="284"/>
                  </a:cubicBezTo>
                  <a:cubicBezTo>
                    <a:pt x="94" y="285"/>
                    <a:pt x="94" y="285"/>
                    <a:pt x="94" y="285"/>
                  </a:cubicBezTo>
                  <a:cubicBezTo>
                    <a:pt x="95" y="285"/>
                    <a:pt x="95" y="285"/>
                    <a:pt x="95" y="285"/>
                  </a:cubicBezTo>
                  <a:cubicBezTo>
                    <a:pt x="101" y="306"/>
                    <a:pt x="101" y="306"/>
                    <a:pt x="101" y="306"/>
                  </a:cubicBezTo>
                  <a:cubicBezTo>
                    <a:pt x="101" y="318"/>
                    <a:pt x="101" y="318"/>
                    <a:pt x="101" y="318"/>
                  </a:cubicBezTo>
                  <a:cubicBezTo>
                    <a:pt x="94" y="329"/>
                    <a:pt x="94" y="329"/>
                    <a:pt x="94" y="329"/>
                  </a:cubicBezTo>
                  <a:cubicBezTo>
                    <a:pt x="92" y="338"/>
                    <a:pt x="92" y="338"/>
                    <a:pt x="92" y="338"/>
                  </a:cubicBezTo>
                  <a:cubicBezTo>
                    <a:pt x="95" y="349"/>
                    <a:pt x="95" y="349"/>
                    <a:pt x="95" y="349"/>
                  </a:cubicBezTo>
                  <a:cubicBezTo>
                    <a:pt x="108" y="357"/>
                    <a:pt x="108" y="357"/>
                    <a:pt x="108" y="357"/>
                  </a:cubicBezTo>
                  <a:cubicBezTo>
                    <a:pt x="121" y="362"/>
                    <a:pt x="129" y="366"/>
                    <a:pt x="132" y="371"/>
                  </a:cubicBezTo>
                  <a:cubicBezTo>
                    <a:pt x="139" y="387"/>
                    <a:pt x="139" y="387"/>
                    <a:pt x="139" y="387"/>
                  </a:cubicBezTo>
                  <a:cubicBezTo>
                    <a:pt x="148" y="391"/>
                    <a:pt x="152" y="395"/>
                    <a:pt x="154" y="399"/>
                  </a:cubicBezTo>
                  <a:cubicBezTo>
                    <a:pt x="164" y="402"/>
                    <a:pt x="164" y="402"/>
                    <a:pt x="164" y="402"/>
                  </a:cubicBezTo>
                  <a:cubicBezTo>
                    <a:pt x="165" y="402"/>
                    <a:pt x="165" y="402"/>
                    <a:pt x="165" y="402"/>
                  </a:cubicBezTo>
                  <a:cubicBezTo>
                    <a:pt x="160" y="379"/>
                    <a:pt x="160" y="379"/>
                    <a:pt x="160" y="379"/>
                  </a:cubicBezTo>
                  <a:cubicBezTo>
                    <a:pt x="159" y="374"/>
                    <a:pt x="159" y="369"/>
                    <a:pt x="161" y="367"/>
                  </a:cubicBezTo>
                  <a:cubicBezTo>
                    <a:pt x="164" y="363"/>
                    <a:pt x="166" y="361"/>
                    <a:pt x="170" y="360"/>
                  </a:cubicBezTo>
                  <a:cubicBezTo>
                    <a:pt x="186" y="355"/>
                    <a:pt x="186" y="355"/>
                    <a:pt x="186" y="355"/>
                  </a:cubicBezTo>
                  <a:cubicBezTo>
                    <a:pt x="186" y="355"/>
                    <a:pt x="186" y="355"/>
                    <a:pt x="186" y="355"/>
                  </a:cubicBezTo>
                  <a:cubicBezTo>
                    <a:pt x="187" y="354"/>
                    <a:pt x="187" y="354"/>
                    <a:pt x="187" y="354"/>
                  </a:cubicBezTo>
                  <a:cubicBezTo>
                    <a:pt x="188" y="354"/>
                    <a:pt x="188" y="354"/>
                    <a:pt x="188" y="354"/>
                  </a:cubicBezTo>
                  <a:cubicBezTo>
                    <a:pt x="189" y="355"/>
                    <a:pt x="189" y="355"/>
                    <a:pt x="189" y="355"/>
                  </a:cubicBezTo>
                  <a:cubicBezTo>
                    <a:pt x="196" y="357"/>
                    <a:pt x="196" y="357"/>
                    <a:pt x="196" y="357"/>
                  </a:cubicBezTo>
                  <a:cubicBezTo>
                    <a:pt x="206" y="352"/>
                    <a:pt x="206" y="352"/>
                    <a:pt x="206" y="352"/>
                  </a:cubicBezTo>
                  <a:cubicBezTo>
                    <a:pt x="206" y="350"/>
                    <a:pt x="206" y="350"/>
                    <a:pt x="206" y="350"/>
                  </a:cubicBezTo>
                  <a:cubicBezTo>
                    <a:pt x="209" y="323"/>
                    <a:pt x="209" y="323"/>
                    <a:pt x="209" y="323"/>
                  </a:cubicBezTo>
                  <a:cubicBezTo>
                    <a:pt x="203" y="311"/>
                    <a:pt x="203" y="311"/>
                    <a:pt x="203" y="311"/>
                  </a:cubicBezTo>
                  <a:cubicBezTo>
                    <a:pt x="194" y="306"/>
                    <a:pt x="194" y="306"/>
                    <a:pt x="194" y="306"/>
                  </a:cubicBezTo>
                  <a:cubicBezTo>
                    <a:pt x="184" y="305"/>
                    <a:pt x="184" y="305"/>
                    <a:pt x="184" y="305"/>
                  </a:cubicBezTo>
                  <a:cubicBezTo>
                    <a:pt x="182" y="305"/>
                    <a:pt x="182" y="305"/>
                    <a:pt x="182" y="305"/>
                  </a:cubicBezTo>
                  <a:cubicBezTo>
                    <a:pt x="179" y="304"/>
                    <a:pt x="179" y="304"/>
                    <a:pt x="179" y="304"/>
                  </a:cubicBezTo>
                  <a:cubicBezTo>
                    <a:pt x="175" y="277"/>
                    <a:pt x="175" y="277"/>
                    <a:pt x="175" y="277"/>
                  </a:cubicBezTo>
                  <a:cubicBezTo>
                    <a:pt x="176" y="223"/>
                    <a:pt x="176" y="223"/>
                    <a:pt x="176" y="223"/>
                  </a:cubicBezTo>
                  <a:cubicBezTo>
                    <a:pt x="178" y="221"/>
                    <a:pt x="178" y="221"/>
                    <a:pt x="178" y="221"/>
                  </a:cubicBezTo>
                  <a:cubicBezTo>
                    <a:pt x="194" y="199"/>
                    <a:pt x="194" y="199"/>
                    <a:pt x="194" y="199"/>
                  </a:cubicBezTo>
                  <a:cubicBezTo>
                    <a:pt x="217" y="211"/>
                    <a:pt x="217" y="211"/>
                    <a:pt x="217" y="211"/>
                  </a:cubicBezTo>
                  <a:cubicBezTo>
                    <a:pt x="231" y="211"/>
                    <a:pt x="231" y="211"/>
                    <a:pt x="231" y="211"/>
                  </a:cubicBezTo>
                  <a:cubicBezTo>
                    <a:pt x="242" y="143"/>
                    <a:pt x="242" y="143"/>
                    <a:pt x="242" y="143"/>
                  </a:cubicBezTo>
                  <a:cubicBezTo>
                    <a:pt x="238" y="135"/>
                    <a:pt x="235" y="130"/>
                    <a:pt x="229" y="127"/>
                  </a:cubicBezTo>
                  <a:cubicBezTo>
                    <a:pt x="223" y="126"/>
                    <a:pt x="223" y="126"/>
                    <a:pt x="223" y="126"/>
                  </a:cubicBezTo>
                  <a:cubicBezTo>
                    <a:pt x="223" y="127"/>
                    <a:pt x="223" y="127"/>
                    <a:pt x="223" y="127"/>
                  </a:cubicBezTo>
                  <a:cubicBezTo>
                    <a:pt x="219" y="127"/>
                    <a:pt x="219" y="127"/>
                    <a:pt x="219" y="127"/>
                  </a:cubicBezTo>
                  <a:cubicBezTo>
                    <a:pt x="203" y="130"/>
                    <a:pt x="203" y="130"/>
                    <a:pt x="203" y="130"/>
                  </a:cubicBezTo>
                  <a:cubicBezTo>
                    <a:pt x="202" y="128"/>
                    <a:pt x="202" y="128"/>
                    <a:pt x="202" y="128"/>
                  </a:cubicBezTo>
                  <a:cubicBezTo>
                    <a:pt x="201" y="127"/>
                    <a:pt x="201" y="127"/>
                    <a:pt x="201" y="127"/>
                  </a:cubicBezTo>
                  <a:cubicBezTo>
                    <a:pt x="189" y="112"/>
                    <a:pt x="189" y="112"/>
                    <a:pt x="189" y="112"/>
                  </a:cubicBezTo>
                  <a:cubicBezTo>
                    <a:pt x="189" y="111"/>
                    <a:pt x="189" y="111"/>
                    <a:pt x="189" y="111"/>
                  </a:cubicBezTo>
                  <a:cubicBezTo>
                    <a:pt x="188" y="110"/>
                    <a:pt x="188" y="110"/>
                    <a:pt x="188" y="110"/>
                  </a:cubicBezTo>
                  <a:cubicBezTo>
                    <a:pt x="188" y="84"/>
                    <a:pt x="188" y="84"/>
                    <a:pt x="188" y="84"/>
                  </a:cubicBezTo>
                  <a:cubicBezTo>
                    <a:pt x="192" y="69"/>
                    <a:pt x="192" y="69"/>
                    <a:pt x="192" y="69"/>
                  </a:cubicBezTo>
                  <a:cubicBezTo>
                    <a:pt x="196" y="63"/>
                    <a:pt x="196" y="63"/>
                    <a:pt x="196" y="63"/>
                  </a:cubicBezTo>
                  <a:cubicBezTo>
                    <a:pt x="196" y="58"/>
                    <a:pt x="197" y="54"/>
                    <a:pt x="202" y="49"/>
                  </a:cubicBezTo>
                  <a:cubicBezTo>
                    <a:pt x="206" y="44"/>
                    <a:pt x="206" y="44"/>
                    <a:pt x="206" y="44"/>
                  </a:cubicBezTo>
                  <a:cubicBezTo>
                    <a:pt x="207" y="26"/>
                    <a:pt x="207" y="26"/>
                    <a:pt x="207" y="26"/>
                  </a:cubicBezTo>
                  <a:cubicBezTo>
                    <a:pt x="191" y="11"/>
                    <a:pt x="191" y="11"/>
                    <a:pt x="191" y="11"/>
                  </a:cubicBezTo>
                  <a:cubicBezTo>
                    <a:pt x="170" y="0"/>
                    <a:pt x="170" y="0"/>
                    <a:pt x="170" y="0"/>
                  </a:cubicBezTo>
                  <a:lnTo>
                    <a:pt x="141" y="25"/>
                  </a:ln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15" name="Freeform 8"/>
            <p:cNvSpPr/>
            <p:nvPr/>
          </p:nvSpPr>
          <p:spPr bwMode="auto">
            <a:xfrm>
              <a:off x="1032927" y="2233369"/>
              <a:ext cx="1990395" cy="1498869"/>
            </a:xfrm>
            <a:custGeom>
              <a:avLst/>
              <a:gdLst>
                <a:gd name="T0" fmla="*/ 2147483646 w 1721"/>
                <a:gd name="T1" fmla="*/ 2147483646 h 1302"/>
                <a:gd name="T2" fmla="*/ 2147483646 w 1721"/>
                <a:gd name="T3" fmla="*/ 2147483646 h 1302"/>
                <a:gd name="T4" fmla="*/ 2147483646 w 1721"/>
                <a:gd name="T5" fmla="*/ 2147483646 h 1302"/>
                <a:gd name="T6" fmla="*/ 2147483646 w 1721"/>
                <a:gd name="T7" fmla="*/ 2147483646 h 1302"/>
                <a:gd name="T8" fmla="*/ 2147483646 w 1721"/>
                <a:gd name="T9" fmla="*/ 2147483646 h 1302"/>
                <a:gd name="T10" fmla="*/ 2147483646 w 1721"/>
                <a:gd name="T11" fmla="*/ 2147483646 h 1302"/>
                <a:gd name="T12" fmla="*/ 2147483646 w 1721"/>
                <a:gd name="T13" fmla="*/ 2147483646 h 1302"/>
                <a:gd name="T14" fmla="*/ 2147483646 w 1721"/>
                <a:gd name="T15" fmla="*/ 2147483646 h 1302"/>
                <a:gd name="T16" fmla="*/ 2147483646 w 1721"/>
                <a:gd name="T17" fmla="*/ 2147483646 h 1302"/>
                <a:gd name="T18" fmla="*/ 2147483646 w 1721"/>
                <a:gd name="T19" fmla="*/ 2147483646 h 1302"/>
                <a:gd name="T20" fmla="*/ 2147483646 w 1721"/>
                <a:gd name="T21" fmla="*/ 2147483646 h 1302"/>
                <a:gd name="T22" fmla="*/ 2147483646 w 1721"/>
                <a:gd name="T23" fmla="*/ 2147483646 h 1302"/>
                <a:gd name="T24" fmla="*/ 2147483646 w 1721"/>
                <a:gd name="T25" fmla="*/ 2147483646 h 1302"/>
                <a:gd name="T26" fmla="*/ 2147483646 w 1721"/>
                <a:gd name="T27" fmla="*/ 2147483646 h 1302"/>
                <a:gd name="T28" fmla="*/ 2147483646 w 1721"/>
                <a:gd name="T29" fmla="*/ 2147483646 h 1302"/>
                <a:gd name="T30" fmla="*/ 2147483646 w 1721"/>
                <a:gd name="T31" fmla="*/ 2147483646 h 1302"/>
                <a:gd name="T32" fmla="*/ 2147483646 w 1721"/>
                <a:gd name="T33" fmla="*/ 2147483646 h 1302"/>
                <a:gd name="T34" fmla="*/ 2147483646 w 1721"/>
                <a:gd name="T35" fmla="*/ 2147483646 h 1302"/>
                <a:gd name="T36" fmla="*/ 2147483646 w 1721"/>
                <a:gd name="T37" fmla="*/ 2147483646 h 1302"/>
                <a:gd name="T38" fmla="*/ 2147483646 w 1721"/>
                <a:gd name="T39" fmla="*/ 2147483646 h 1302"/>
                <a:gd name="T40" fmla="*/ 2147483646 w 1721"/>
                <a:gd name="T41" fmla="*/ 2147483646 h 1302"/>
                <a:gd name="T42" fmla="*/ 2147483646 w 1721"/>
                <a:gd name="T43" fmla="*/ 2147483646 h 1302"/>
                <a:gd name="T44" fmla="*/ 2147483646 w 1721"/>
                <a:gd name="T45" fmla="*/ 2147483646 h 1302"/>
                <a:gd name="T46" fmla="*/ 2147483646 w 1721"/>
                <a:gd name="T47" fmla="*/ 2147483646 h 1302"/>
                <a:gd name="T48" fmla="*/ 2147483646 w 1721"/>
                <a:gd name="T49" fmla="*/ 2147483646 h 1302"/>
                <a:gd name="T50" fmla="*/ 2147483646 w 1721"/>
                <a:gd name="T51" fmla="*/ 2147483646 h 1302"/>
                <a:gd name="T52" fmla="*/ 2147483646 w 1721"/>
                <a:gd name="T53" fmla="*/ 2147483646 h 1302"/>
                <a:gd name="T54" fmla="*/ 2147483646 w 1721"/>
                <a:gd name="T55" fmla="*/ 2147483646 h 1302"/>
                <a:gd name="T56" fmla="*/ 2147483646 w 1721"/>
                <a:gd name="T57" fmla="*/ 2147483646 h 1302"/>
                <a:gd name="T58" fmla="*/ 2147483646 w 1721"/>
                <a:gd name="T59" fmla="*/ 2147483646 h 1302"/>
                <a:gd name="T60" fmla="*/ 2147483646 w 1721"/>
                <a:gd name="T61" fmla="*/ 2147483646 h 1302"/>
                <a:gd name="T62" fmla="*/ 2147483646 w 1721"/>
                <a:gd name="T63" fmla="*/ 2147483646 h 1302"/>
                <a:gd name="T64" fmla="*/ 2147483646 w 1721"/>
                <a:gd name="T65" fmla="*/ 2147483646 h 1302"/>
                <a:gd name="T66" fmla="*/ 2147483646 w 1721"/>
                <a:gd name="T67" fmla="*/ 2147483646 h 1302"/>
                <a:gd name="T68" fmla="*/ 2147483646 w 1721"/>
                <a:gd name="T69" fmla="*/ 2147483646 h 1302"/>
                <a:gd name="T70" fmla="*/ 2147483646 w 1721"/>
                <a:gd name="T71" fmla="*/ 2147483646 h 1302"/>
                <a:gd name="T72" fmla="*/ 2147483646 w 1721"/>
                <a:gd name="T73" fmla="*/ 2147483646 h 1302"/>
                <a:gd name="T74" fmla="*/ 2147483646 w 1721"/>
                <a:gd name="T75" fmla="*/ 2147483646 h 1302"/>
                <a:gd name="T76" fmla="*/ 2147483646 w 1721"/>
                <a:gd name="T77" fmla="*/ 2147483646 h 1302"/>
                <a:gd name="T78" fmla="*/ 2147483646 w 1721"/>
                <a:gd name="T79" fmla="*/ 2147483646 h 1302"/>
                <a:gd name="T80" fmla="*/ 2147483646 w 1721"/>
                <a:gd name="T81" fmla="*/ 2147483646 h 1302"/>
                <a:gd name="T82" fmla="*/ 2147483646 w 1721"/>
                <a:gd name="T83" fmla="*/ 2147483646 h 1302"/>
                <a:gd name="T84" fmla="*/ 2147483646 w 1721"/>
                <a:gd name="T85" fmla="*/ 2147483646 h 1302"/>
                <a:gd name="T86" fmla="*/ 2147483646 w 1721"/>
                <a:gd name="T87" fmla="*/ 2147483646 h 1302"/>
                <a:gd name="T88" fmla="*/ 2147483646 w 1721"/>
                <a:gd name="T89" fmla="*/ 2147483646 h 1302"/>
                <a:gd name="T90" fmla="*/ 2147483646 w 1721"/>
                <a:gd name="T91" fmla="*/ 2147483646 h 1302"/>
                <a:gd name="T92" fmla="*/ 2147483646 w 1721"/>
                <a:gd name="T93" fmla="*/ 2147483646 h 1302"/>
                <a:gd name="T94" fmla="*/ 2147483646 w 1721"/>
                <a:gd name="T95" fmla="*/ 2147483646 h 1302"/>
                <a:gd name="T96" fmla="*/ 2147483646 w 1721"/>
                <a:gd name="T97" fmla="*/ 2147483646 h 1302"/>
                <a:gd name="T98" fmla="*/ 2147483646 w 1721"/>
                <a:gd name="T99" fmla="*/ 2147483646 h 1302"/>
                <a:gd name="T100" fmla="*/ 2147483646 w 1721"/>
                <a:gd name="T101" fmla="*/ 2147483646 h 1302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w 1721"/>
                <a:gd name="T154" fmla="*/ 0 h 1302"/>
                <a:gd name="T155" fmla="*/ 1721 w 1721"/>
                <a:gd name="T156" fmla="*/ 1302 h 1302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T153" t="T154" r="T155" b="T156"/>
              <a:pathLst>
                <a:path w="1721" h="1302">
                  <a:moveTo>
                    <a:pt x="1719" y="701"/>
                  </a:moveTo>
                  <a:cubicBezTo>
                    <a:pt x="1720" y="700"/>
                    <a:pt x="1720" y="700"/>
                    <a:pt x="1720" y="700"/>
                  </a:cubicBezTo>
                  <a:cubicBezTo>
                    <a:pt x="1721" y="700"/>
                    <a:pt x="1721" y="700"/>
                    <a:pt x="1721" y="700"/>
                  </a:cubicBezTo>
                  <a:cubicBezTo>
                    <a:pt x="1721" y="699"/>
                    <a:pt x="1721" y="699"/>
                    <a:pt x="1721" y="699"/>
                  </a:cubicBezTo>
                  <a:cubicBezTo>
                    <a:pt x="1687" y="603"/>
                    <a:pt x="1687" y="603"/>
                    <a:pt x="1687" y="603"/>
                  </a:cubicBezTo>
                  <a:cubicBezTo>
                    <a:pt x="1666" y="586"/>
                    <a:pt x="1666" y="586"/>
                    <a:pt x="1666" y="586"/>
                  </a:cubicBezTo>
                  <a:cubicBezTo>
                    <a:pt x="1666" y="584"/>
                    <a:pt x="1666" y="584"/>
                    <a:pt x="1666" y="584"/>
                  </a:cubicBezTo>
                  <a:cubicBezTo>
                    <a:pt x="1660" y="544"/>
                    <a:pt x="1660" y="544"/>
                    <a:pt x="1660" y="544"/>
                  </a:cubicBezTo>
                  <a:cubicBezTo>
                    <a:pt x="1616" y="538"/>
                    <a:pt x="1616" y="538"/>
                    <a:pt x="1616" y="538"/>
                  </a:cubicBezTo>
                  <a:cubicBezTo>
                    <a:pt x="1615" y="538"/>
                    <a:pt x="1615" y="538"/>
                    <a:pt x="1615" y="538"/>
                  </a:cubicBezTo>
                  <a:cubicBezTo>
                    <a:pt x="1613" y="538"/>
                    <a:pt x="1613" y="538"/>
                    <a:pt x="1613" y="538"/>
                  </a:cubicBezTo>
                  <a:cubicBezTo>
                    <a:pt x="1613" y="537"/>
                    <a:pt x="1613" y="537"/>
                    <a:pt x="1613" y="537"/>
                  </a:cubicBezTo>
                  <a:cubicBezTo>
                    <a:pt x="1612" y="535"/>
                    <a:pt x="1612" y="535"/>
                    <a:pt x="1612" y="535"/>
                  </a:cubicBezTo>
                  <a:cubicBezTo>
                    <a:pt x="1612" y="534"/>
                    <a:pt x="1612" y="534"/>
                    <a:pt x="1612" y="534"/>
                  </a:cubicBezTo>
                  <a:cubicBezTo>
                    <a:pt x="1607" y="519"/>
                    <a:pt x="1593" y="503"/>
                    <a:pt x="1572" y="486"/>
                  </a:cubicBezTo>
                  <a:cubicBezTo>
                    <a:pt x="1560" y="477"/>
                    <a:pt x="1549" y="471"/>
                    <a:pt x="1539" y="468"/>
                  </a:cubicBezTo>
                  <a:cubicBezTo>
                    <a:pt x="1532" y="464"/>
                    <a:pt x="1524" y="461"/>
                    <a:pt x="1519" y="457"/>
                  </a:cubicBezTo>
                  <a:cubicBezTo>
                    <a:pt x="1505" y="447"/>
                    <a:pt x="1458" y="440"/>
                    <a:pt x="1374" y="438"/>
                  </a:cubicBezTo>
                  <a:cubicBezTo>
                    <a:pt x="1371" y="438"/>
                    <a:pt x="1371" y="438"/>
                    <a:pt x="1371" y="438"/>
                  </a:cubicBezTo>
                  <a:cubicBezTo>
                    <a:pt x="1371" y="438"/>
                    <a:pt x="1371" y="438"/>
                    <a:pt x="1371" y="438"/>
                  </a:cubicBezTo>
                  <a:cubicBezTo>
                    <a:pt x="1362" y="423"/>
                    <a:pt x="1362" y="423"/>
                    <a:pt x="1362" y="423"/>
                  </a:cubicBezTo>
                  <a:cubicBezTo>
                    <a:pt x="1358" y="414"/>
                    <a:pt x="1354" y="405"/>
                    <a:pt x="1353" y="396"/>
                  </a:cubicBezTo>
                  <a:cubicBezTo>
                    <a:pt x="1353" y="384"/>
                    <a:pt x="1367" y="346"/>
                    <a:pt x="1397" y="284"/>
                  </a:cubicBezTo>
                  <a:cubicBezTo>
                    <a:pt x="1382" y="237"/>
                    <a:pt x="1382" y="237"/>
                    <a:pt x="1382" y="237"/>
                  </a:cubicBezTo>
                  <a:cubicBezTo>
                    <a:pt x="1382" y="237"/>
                    <a:pt x="1382" y="237"/>
                    <a:pt x="1382" y="237"/>
                  </a:cubicBezTo>
                  <a:cubicBezTo>
                    <a:pt x="1366" y="163"/>
                    <a:pt x="1366" y="163"/>
                    <a:pt x="1366" y="163"/>
                  </a:cubicBezTo>
                  <a:cubicBezTo>
                    <a:pt x="1364" y="153"/>
                    <a:pt x="1346" y="143"/>
                    <a:pt x="1314" y="134"/>
                  </a:cubicBezTo>
                  <a:cubicBezTo>
                    <a:pt x="1308" y="132"/>
                    <a:pt x="1302" y="130"/>
                    <a:pt x="1295" y="125"/>
                  </a:cubicBezTo>
                  <a:cubicBezTo>
                    <a:pt x="1284" y="120"/>
                    <a:pt x="1275" y="111"/>
                    <a:pt x="1271" y="99"/>
                  </a:cubicBezTo>
                  <a:cubicBezTo>
                    <a:pt x="1265" y="85"/>
                    <a:pt x="1254" y="74"/>
                    <a:pt x="1239" y="67"/>
                  </a:cubicBezTo>
                  <a:cubicBezTo>
                    <a:pt x="1238" y="66"/>
                    <a:pt x="1238" y="66"/>
                    <a:pt x="1238" y="66"/>
                  </a:cubicBezTo>
                  <a:cubicBezTo>
                    <a:pt x="1237" y="65"/>
                    <a:pt x="1237" y="65"/>
                    <a:pt x="1237" y="65"/>
                  </a:cubicBezTo>
                  <a:cubicBezTo>
                    <a:pt x="1225" y="0"/>
                    <a:pt x="1225" y="0"/>
                    <a:pt x="1225" y="0"/>
                  </a:cubicBezTo>
                  <a:cubicBezTo>
                    <a:pt x="1174" y="5"/>
                    <a:pt x="1174" y="5"/>
                    <a:pt x="1174" y="5"/>
                  </a:cubicBezTo>
                  <a:cubicBezTo>
                    <a:pt x="1169" y="19"/>
                    <a:pt x="1169" y="19"/>
                    <a:pt x="1169" y="19"/>
                  </a:cubicBezTo>
                  <a:cubicBezTo>
                    <a:pt x="1162" y="41"/>
                    <a:pt x="1156" y="52"/>
                    <a:pt x="1149" y="52"/>
                  </a:cubicBezTo>
                  <a:cubicBezTo>
                    <a:pt x="1116" y="62"/>
                    <a:pt x="1116" y="62"/>
                    <a:pt x="1116" y="62"/>
                  </a:cubicBezTo>
                  <a:cubicBezTo>
                    <a:pt x="1096" y="70"/>
                    <a:pt x="1083" y="78"/>
                    <a:pt x="1077" y="87"/>
                  </a:cubicBezTo>
                  <a:cubicBezTo>
                    <a:pt x="1074" y="92"/>
                    <a:pt x="1071" y="104"/>
                    <a:pt x="1068" y="121"/>
                  </a:cubicBezTo>
                  <a:cubicBezTo>
                    <a:pt x="1065" y="140"/>
                    <a:pt x="1062" y="154"/>
                    <a:pt x="1058" y="162"/>
                  </a:cubicBezTo>
                  <a:cubicBezTo>
                    <a:pt x="1052" y="176"/>
                    <a:pt x="1042" y="187"/>
                    <a:pt x="1027" y="192"/>
                  </a:cubicBezTo>
                  <a:cubicBezTo>
                    <a:pt x="1000" y="203"/>
                    <a:pt x="953" y="185"/>
                    <a:pt x="889" y="139"/>
                  </a:cubicBezTo>
                  <a:cubicBezTo>
                    <a:pt x="802" y="250"/>
                    <a:pt x="802" y="250"/>
                    <a:pt x="802" y="250"/>
                  </a:cubicBezTo>
                  <a:cubicBezTo>
                    <a:pt x="813" y="295"/>
                    <a:pt x="813" y="295"/>
                    <a:pt x="813" y="295"/>
                  </a:cubicBezTo>
                  <a:cubicBezTo>
                    <a:pt x="814" y="295"/>
                    <a:pt x="814" y="295"/>
                    <a:pt x="814" y="295"/>
                  </a:cubicBezTo>
                  <a:cubicBezTo>
                    <a:pt x="815" y="298"/>
                    <a:pt x="815" y="298"/>
                    <a:pt x="815" y="298"/>
                  </a:cubicBezTo>
                  <a:cubicBezTo>
                    <a:pt x="813" y="299"/>
                    <a:pt x="813" y="299"/>
                    <a:pt x="813" y="299"/>
                  </a:cubicBezTo>
                  <a:cubicBezTo>
                    <a:pt x="813" y="300"/>
                    <a:pt x="813" y="300"/>
                    <a:pt x="813" y="300"/>
                  </a:cubicBezTo>
                  <a:cubicBezTo>
                    <a:pt x="809" y="306"/>
                    <a:pt x="802" y="310"/>
                    <a:pt x="795" y="311"/>
                  </a:cubicBezTo>
                  <a:cubicBezTo>
                    <a:pt x="787" y="313"/>
                    <a:pt x="778" y="310"/>
                    <a:pt x="769" y="304"/>
                  </a:cubicBezTo>
                  <a:cubicBezTo>
                    <a:pt x="760" y="298"/>
                    <a:pt x="736" y="292"/>
                    <a:pt x="697" y="290"/>
                  </a:cubicBezTo>
                  <a:cubicBezTo>
                    <a:pt x="679" y="289"/>
                    <a:pt x="679" y="289"/>
                    <a:pt x="679" y="289"/>
                  </a:cubicBezTo>
                  <a:cubicBezTo>
                    <a:pt x="679" y="289"/>
                    <a:pt x="679" y="289"/>
                    <a:pt x="679" y="289"/>
                  </a:cubicBezTo>
                  <a:cubicBezTo>
                    <a:pt x="653" y="287"/>
                    <a:pt x="653" y="287"/>
                    <a:pt x="653" y="287"/>
                  </a:cubicBezTo>
                  <a:cubicBezTo>
                    <a:pt x="624" y="292"/>
                    <a:pt x="624" y="292"/>
                    <a:pt x="624" y="292"/>
                  </a:cubicBezTo>
                  <a:cubicBezTo>
                    <a:pt x="637" y="310"/>
                    <a:pt x="637" y="310"/>
                    <a:pt x="637" y="310"/>
                  </a:cubicBezTo>
                  <a:cubicBezTo>
                    <a:pt x="647" y="324"/>
                    <a:pt x="652" y="332"/>
                    <a:pt x="650" y="338"/>
                  </a:cubicBezTo>
                  <a:cubicBezTo>
                    <a:pt x="639" y="406"/>
                    <a:pt x="639" y="406"/>
                    <a:pt x="639" y="406"/>
                  </a:cubicBezTo>
                  <a:cubicBezTo>
                    <a:pt x="644" y="443"/>
                    <a:pt x="644" y="443"/>
                    <a:pt x="644" y="443"/>
                  </a:cubicBezTo>
                  <a:cubicBezTo>
                    <a:pt x="645" y="443"/>
                    <a:pt x="645" y="443"/>
                    <a:pt x="645" y="443"/>
                  </a:cubicBezTo>
                  <a:cubicBezTo>
                    <a:pt x="645" y="444"/>
                    <a:pt x="645" y="444"/>
                    <a:pt x="645" y="444"/>
                  </a:cubicBezTo>
                  <a:cubicBezTo>
                    <a:pt x="644" y="445"/>
                    <a:pt x="644" y="445"/>
                    <a:pt x="644" y="445"/>
                  </a:cubicBezTo>
                  <a:cubicBezTo>
                    <a:pt x="644" y="445"/>
                    <a:pt x="644" y="445"/>
                    <a:pt x="644" y="445"/>
                  </a:cubicBezTo>
                  <a:cubicBezTo>
                    <a:pt x="623" y="514"/>
                    <a:pt x="623" y="514"/>
                    <a:pt x="623" y="514"/>
                  </a:cubicBezTo>
                  <a:cubicBezTo>
                    <a:pt x="622" y="520"/>
                    <a:pt x="620" y="523"/>
                    <a:pt x="618" y="522"/>
                  </a:cubicBezTo>
                  <a:cubicBezTo>
                    <a:pt x="616" y="522"/>
                    <a:pt x="616" y="522"/>
                    <a:pt x="616" y="522"/>
                  </a:cubicBezTo>
                  <a:cubicBezTo>
                    <a:pt x="616" y="521"/>
                    <a:pt x="616" y="521"/>
                    <a:pt x="616" y="521"/>
                  </a:cubicBezTo>
                  <a:cubicBezTo>
                    <a:pt x="612" y="515"/>
                    <a:pt x="612" y="515"/>
                    <a:pt x="612" y="515"/>
                  </a:cubicBezTo>
                  <a:cubicBezTo>
                    <a:pt x="608" y="506"/>
                    <a:pt x="606" y="503"/>
                    <a:pt x="603" y="504"/>
                  </a:cubicBezTo>
                  <a:cubicBezTo>
                    <a:pt x="601" y="505"/>
                    <a:pt x="598" y="510"/>
                    <a:pt x="597" y="519"/>
                  </a:cubicBezTo>
                  <a:cubicBezTo>
                    <a:pt x="592" y="538"/>
                    <a:pt x="581" y="554"/>
                    <a:pt x="563" y="571"/>
                  </a:cubicBezTo>
                  <a:cubicBezTo>
                    <a:pt x="544" y="586"/>
                    <a:pt x="544" y="586"/>
                    <a:pt x="544" y="586"/>
                  </a:cubicBezTo>
                  <a:cubicBezTo>
                    <a:pt x="534" y="591"/>
                    <a:pt x="534" y="591"/>
                    <a:pt x="534" y="591"/>
                  </a:cubicBezTo>
                  <a:cubicBezTo>
                    <a:pt x="534" y="591"/>
                    <a:pt x="534" y="591"/>
                    <a:pt x="534" y="591"/>
                  </a:cubicBezTo>
                  <a:cubicBezTo>
                    <a:pt x="533" y="591"/>
                    <a:pt x="533" y="591"/>
                    <a:pt x="533" y="591"/>
                  </a:cubicBezTo>
                  <a:cubicBezTo>
                    <a:pt x="465" y="592"/>
                    <a:pt x="465" y="592"/>
                    <a:pt x="465" y="592"/>
                  </a:cubicBezTo>
                  <a:cubicBezTo>
                    <a:pt x="438" y="617"/>
                    <a:pt x="438" y="617"/>
                    <a:pt x="438" y="617"/>
                  </a:cubicBezTo>
                  <a:cubicBezTo>
                    <a:pt x="437" y="617"/>
                    <a:pt x="437" y="617"/>
                    <a:pt x="437" y="617"/>
                  </a:cubicBezTo>
                  <a:cubicBezTo>
                    <a:pt x="435" y="617"/>
                    <a:pt x="435" y="617"/>
                    <a:pt x="435" y="617"/>
                  </a:cubicBezTo>
                  <a:cubicBezTo>
                    <a:pt x="434" y="617"/>
                    <a:pt x="434" y="617"/>
                    <a:pt x="434" y="617"/>
                  </a:cubicBezTo>
                  <a:cubicBezTo>
                    <a:pt x="361" y="607"/>
                    <a:pt x="361" y="607"/>
                    <a:pt x="361" y="607"/>
                  </a:cubicBezTo>
                  <a:cubicBezTo>
                    <a:pt x="350" y="619"/>
                    <a:pt x="338" y="624"/>
                    <a:pt x="326" y="622"/>
                  </a:cubicBezTo>
                  <a:cubicBezTo>
                    <a:pt x="316" y="618"/>
                    <a:pt x="298" y="623"/>
                    <a:pt x="273" y="632"/>
                  </a:cubicBezTo>
                  <a:cubicBezTo>
                    <a:pt x="243" y="667"/>
                    <a:pt x="243" y="667"/>
                    <a:pt x="243" y="667"/>
                  </a:cubicBezTo>
                  <a:cubicBezTo>
                    <a:pt x="242" y="669"/>
                    <a:pt x="242" y="669"/>
                    <a:pt x="242" y="669"/>
                  </a:cubicBezTo>
                  <a:cubicBezTo>
                    <a:pt x="196" y="670"/>
                    <a:pt x="196" y="670"/>
                    <a:pt x="196" y="670"/>
                  </a:cubicBezTo>
                  <a:cubicBezTo>
                    <a:pt x="196" y="631"/>
                    <a:pt x="196" y="631"/>
                    <a:pt x="196" y="631"/>
                  </a:cubicBezTo>
                  <a:cubicBezTo>
                    <a:pt x="166" y="631"/>
                    <a:pt x="166" y="631"/>
                    <a:pt x="166" y="631"/>
                  </a:cubicBezTo>
                  <a:cubicBezTo>
                    <a:pt x="161" y="648"/>
                    <a:pt x="161" y="648"/>
                    <a:pt x="161" y="648"/>
                  </a:cubicBezTo>
                  <a:cubicBezTo>
                    <a:pt x="139" y="653"/>
                    <a:pt x="139" y="653"/>
                    <a:pt x="139" y="653"/>
                  </a:cubicBezTo>
                  <a:cubicBezTo>
                    <a:pt x="136" y="653"/>
                    <a:pt x="136" y="653"/>
                    <a:pt x="136" y="653"/>
                  </a:cubicBezTo>
                  <a:cubicBezTo>
                    <a:pt x="136" y="653"/>
                    <a:pt x="136" y="653"/>
                    <a:pt x="136" y="653"/>
                  </a:cubicBezTo>
                  <a:cubicBezTo>
                    <a:pt x="135" y="652"/>
                    <a:pt x="135" y="652"/>
                    <a:pt x="135" y="652"/>
                  </a:cubicBezTo>
                  <a:cubicBezTo>
                    <a:pt x="134" y="652"/>
                    <a:pt x="134" y="652"/>
                    <a:pt x="134" y="652"/>
                  </a:cubicBezTo>
                  <a:cubicBezTo>
                    <a:pt x="121" y="644"/>
                    <a:pt x="104" y="637"/>
                    <a:pt x="87" y="635"/>
                  </a:cubicBezTo>
                  <a:cubicBezTo>
                    <a:pt x="77" y="634"/>
                    <a:pt x="66" y="641"/>
                    <a:pt x="49" y="655"/>
                  </a:cubicBezTo>
                  <a:cubicBezTo>
                    <a:pt x="31" y="670"/>
                    <a:pt x="18" y="684"/>
                    <a:pt x="12" y="696"/>
                  </a:cubicBezTo>
                  <a:cubicBezTo>
                    <a:pt x="15" y="699"/>
                    <a:pt x="17" y="703"/>
                    <a:pt x="17" y="709"/>
                  </a:cubicBezTo>
                  <a:cubicBezTo>
                    <a:pt x="19" y="717"/>
                    <a:pt x="20" y="723"/>
                    <a:pt x="20" y="731"/>
                  </a:cubicBezTo>
                  <a:cubicBezTo>
                    <a:pt x="19" y="740"/>
                    <a:pt x="16" y="745"/>
                    <a:pt x="12" y="749"/>
                  </a:cubicBezTo>
                  <a:cubicBezTo>
                    <a:pt x="7" y="752"/>
                    <a:pt x="4" y="762"/>
                    <a:pt x="0" y="779"/>
                  </a:cubicBezTo>
                  <a:cubicBezTo>
                    <a:pt x="17" y="790"/>
                    <a:pt x="17" y="790"/>
                    <a:pt x="17" y="790"/>
                  </a:cubicBezTo>
                  <a:cubicBezTo>
                    <a:pt x="40" y="766"/>
                    <a:pt x="40" y="766"/>
                    <a:pt x="40" y="766"/>
                  </a:cubicBezTo>
                  <a:cubicBezTo>
                    <a:pt x="70" y="799"/>
                    <a:pt x="70" y="799"/>
                    <a:pt x="70" y="799"/>
                  </a:cubicBezTo>
                  <a:cubicBezTo>
                    <a:pt x="70" y="801"/>
                    <a:pt x="70" y="801"/>
                    <a:pt x="70" y="801"/>
                  </a:cubicBezTo>
                  <a:cubicBezTo>
                    <a:pt x="76" y="859"/>
                    <a:pt x="76" y="859"/>
                    <a:pt x="76" y="859"/>
                  </a:cubicBezTo>
                  <a:cubicBezTo>
                    <a:pt x="76" y="860"/>
                    <a:pt x="76" y="860"/>
                    <a:pt x="76" y="860"/>
                  </a:cubicBezTo>
                  <a:cubicBezTo>
                    <a:pt x="75" y="860"/>
                    <a:pt x="75" y="860"/>
                    <a:pt x="75" y="860"/>
                  </a:cubicBezTo>
                  <a:cubicBezTo>
                    <a:pt x="58" y="940"/>
                    <a:pt x="58" y="940"/>
                    <a:pt x="58" y="940"/>
                  </a:cubicBezTo>
                  <a:cubicBezTo>
                    <a:pt x="54" y="940"/>
                    <a:pt x="54" y="940"/>
                    <a:pt x="54" y="940"/>
                  </a:cubicBezTo>
                  <a:cubicBezTo>
                    <a:pt x="30" y="940"/>
                    <a:pt x="14" y="941"/>
                    <a:pt x="8" y="946"/>
                  </a:cubicBezTo>
                  <a:cubicBezTo>
                    <a:pt x="9" y="951"/>
                    <a:pt x="19" y="959"/>
                    <a:pt x="37" y="971"/>
                  </a:cubicBezTo>
                  <a:cubicBezTo>
                    <a:pt x="52" y="969"/>
                    <a:pt x="52" y="969"/>
                    <a:pt x="52" y="969"/>
                  </a:cubicBezTo>
                  <a:cubicBezTo>
                    <a:pt x="55" y="969"/>
                    <a:pt x="55" y="969"/>
                    <a:pt x="55" y="969"/>
                  </a:cubicBezTo>
                  <a:cubicBezTo>
                    <a:pt x="56" y="970"/>
                    <a:pt x="56" y="970"/>
                    <a:pt x="56" y="970"/>
                  </a:cubicBezTo>
                  <a:cubicBezTo>
                    <a:pt x="91" y="1004"/>
                    <a:pt x="91" y="1004"/>
                    <a:pt x="91" y="1004"/>
                  </a:cubicBezTo>
                  <a:cubicBezTo>
                    <a:pt x="105" y="1015"/>
                    <a:pt x="104" y="1035"/>
                    <a:pt x="86" y="1065"/>
                  </a:cubicBezTo>
                  <a:cubicBezTo>
                    <a:pt x="91" y="1098"/>
                    <a:pt x="91" y="1098"/>
                    <a:pt x="91" y="1098"/>
                  </a:cubicBezTo>
                  <a:cubicBezTo>
                    <a:pt x="105" y="1101"/>
                    <a:pt x="105" y="1101"/>
                    <a:pt x="105" y="1101"/>
                  </a:cubicBezTo>
                  <a:cubicBezTo>
                    <a:pt x="159" y="1101"/>
                    <a:pt x="159" y="1101"/>
                    <a:pt x="159" y="1101"/>
                  </a:cubicBezTo>
                  <a:cubicBezTo>
                    <a:pt x="131" y="1126"/>
                    <a:pt x="131" y="1126"/>
                    <a:pt x="131" y="1126"/>
                  </a:cubicBezTo>
                  <a:cubicBezTo>
                    <a:pt x="147" y="1134"/>
                    <a:pt x="147" y="1134"/>
                    <a:pt x="147" y="1134"/>
                  </a:cubicBezTo>
                  <a:cubicBezTo>
                    <a:pt x="147" y="1134"/>
                    <a:pt x="147" y="1134"/>
                    <a:pt x="147" y="1134"/>
                  </a:cubicBezTo>
                  <a:cubicBezTo>
                    <a:pt x="168" y="1146"/>
                    <a:pt x="168" y="1146"/>
                    <a:pt x="168" y="1146"/>
                  </a:cubicBezTo>
                  <a:cubicBezTo>
                    <a:pt x="225" y="1170"/>
                    <a:pt x="225" y="1170"/>
                    <a:pt x="225" y="1170"/>
                  </a:cubicBezTo>
                  <a:cubicBezTo>
                    <a:pt x="226" y="1171"/>
                    <a:pt x="226" y="1171"/>
                    <a:pt x="226" y="1171"/>
                  </a:cubicBezTo>
                  <a:cubicBezTo>
                    <a:pt x="228" y="1171"/>
                    <a:pt x="228" y="1171"/>
                    <a:pt x="228" y="1171"/>
                  </a:cubicBezTo>
                  <a:cubicBezTo>
                    <a:pt x="234" y="1258"/>
                    <a:pt x="234" y="1258"/>
                    <a:pt x="234" y="1258"/>
                  </a:cubicBezTo>
                  <a:cubicBezTo>
                    <a:pt x="235" y="1275"/>
                    <a:pt x="247" y="1287"/>
                    <a:pt x="273" y="1296"/>
                  </a:cubicBezTo>
                  <a:cubicBezTo>
                    <a:pt x="277" y="1294"/>
                    <a:pt x="277" y="1294"/>
                    <a:pt x="277" y="1294"/>
                  </a:cubicBezTo>
                  <a:cubicBezTo>
                    <a:pt x="278" y="1294"/>
                    <a:pt x="278" y="1294"/>
                    <a:pt x="278" y="1294"/>
                  </a:cubicBezTo>
                  <a:cubicBezTo>
                    <a:pt x="279" y="1294"/>
                    <a:pt x="279" y="1294"/>
                    <a:pt x="279" y="1294"/>
                  </a:cubicBezTo>
                  <a:cubicBezTo>
                    <a:pt x="338" y="1302"/>
                    <a:pt x="338" y="1302"/>
                    <a:pt x="338" y="1302"/>
                  </a:cubicBezTo>
                  <a:cubicBezTo>
                    <a:pt x="342" y="1302"/>
                    <a:pt x="342" y="1302"/>
                    <a:pt x="342" y="1302"/>
                  </a:cubicBezTo>
                  <a:cubicBezTo>
                    <a:pt x="342" y="1301"/>
                    <a:pt x="342" y="1301"/>
                    <a:pt x="342" y="1301"/>
                  </a:cubicBezTo>
                  <a:cubicBezTo>
                    <a:pt x="343" y="1299"/>
                    <a:pt x="343" y="1299"/>
                    <a:pt x="343" y="1299"/>
                  </a:cubicBezTo>
                  <a:cubicBezTo>
                    <a:pt x="350" y="1287"/>
                    <a:pt x="354" y="1279"/>
                    <a:pt x="354" y="1277"/>
                  </a:cubicBezTo>
                  <a:cubicBezTo>
                    <a:pt x="354" y="1275"/>
                    <a:pt x="354" y="1275"/>
                    <a:pt x="354" y="1275"/>
                  </a:cubicBezTo>
                  <a:cubicBezTo>
                    <a:pt x="353" y="1265"/>
                    <a:pt x="357" y="1257"/>
                    <a:pt x="366" y="1251"/>
                  </a:cubicBezTo>
                  <a:cubicBezTo>
                    <a:pt x="374" y="1244"/>
                    <a:pt x="379" y="1238"/>
                    <a:pt x="382" y="1230"/>
                  </a:cubicBezTo>
                  <a:cubicBezTo>
                    <a:pt x="383" y="1229"/>
                    <a:pt x="383" y="1229"/>
                    <a:pt x="383" y="1229"/>
                  </a:cubicBezTo>
                  <a:cubicBezTo>
                    <a:pt x="387" y="1221"/>
                    <a:pt x="397" y="1219"/>
                    <a:pt x="415" y="1224"/>
                  </a:cubicBezTo>
                  <a:cubicBezTo>
                    <a:pt x="416" y="1224"/>
                    <a:pt x="416" y="1224"/>
                    <a:pt x="416" y="1224"/>
                  </a:cubicBezTo>
                  <a:cubicBezTo>
                    <a:pt x="416" y="1224"/>
                    <a:pt x="416" y="1224"/>
                    <a:pt x="416" y="1224"/>
                  </a:cubicBezTo>
                  <a:cubicBezTo>
                    <a:pt x="436" y="1236"/>
                    <a:pt x="436" y="1236"/>
                    <a:pt x="436" y="1236"/>
                  </a:cubicBezTo>
                  <a:cubicBezTo>
                    <a:pt x="503" y="1248"/>
                    <a:pt x="503" y="1248"/>
                    <a:pt x="503" y="1248"/>
                  </a:cubicBezTo>
                  <a:cubicBezTo>
                    <a:pt x="544" y="1245"/>
                    <a:pt x="544" y="1245"/>
                    <a:pt x="544" y="1245"/>
                  </a:cubicBezTo>
                  <a:cubicBezTo>
                    <a:pt x="573" y="1233"/>
                    <a:pt x="573" y="1233"/>
                    <a:pt x="573" y="1233"/>
                  </a:cubicBezTo>
                  <a:cubicBezTo>
                    <a:pt x="579" y="1225"/>
                    <a:pt x="583" y="1222"/>
                    <a:pt x="586" y="1220"/>
                  </a:cubicBezTo>
                  <a:cubicBezTo>
                    <a:pt x="591" y="1219"/>
                    <a:pt x="599" y="1221"/>
                    <a:pt x="607" y="1228"/>
                  </a:cubicBezTo>
                  <a:cubicBezTo>
                    <a:pt x="611" y="1230"/>
                    <a:pt x="611" y="1230"/>
                    <a:pt x="611" y="1230"/>
                  </a:cubicBezTo>
                  <a:cubicBezTo>
                    <a:pt x="616" y="1234"/>
                    <a:pt x="619" y="1240"/>
                    <a:pt x="623" y="1252"/>
                  </a:cubicBezTo>
                  <a:cubicBezTo>
                    <a:pt x="644" y="1267"/>
                    <a:pt x="644" y="1267"/>
                    <a:pt x="644" y="1267"/>
                  </a:cubicBezTo>
                  <a:cubicBezTo>
                    <a:pt x="660" y="1267"/>
                    <a:pt x="660" y="1267"/>
                    <a:pt x="660" y="1267"/>
                  </a:cubicBezTo>
                  <a:cubicBezTo>
                    <a:pt x="661" y="1267"/>
                    <a:pt x="661" y="1267"/>
                    <a:pt x="661" y="1267"/>
                  </a:cubicBezTo>
                  <a:cubicBezTo>
                    <a:pt x="663" y="1267"/>
                    <a:pt x="663" y="1267"/>
                    <a:pt x="663" y="1267"/>
                  </a:cubicBezTo>
                  <a:cubicBezTo>
                    <a:pt x="664" y="1267"/>
                    <a:pt x="664" y="1267"/>
                    <a:pt x="664" y="1267"/>
                  </a:cubicBezTo>
                  <a:cubicBezTo>
                    <a:pt x="686" y="1277"/>
                    <a:pt x="686" y="1277"/>
                    <a:pt x="686" y="1277"/>
                  </a:cubicBezTo>
                  <a:cubicBezTo>
                    <a:pt x="728" y="1274"/>
                    <a:pt x="728" y="1274"/>
                    <a:pt x="728" y="1274"/>
                  </a:cubicBezTo>
                  <a:cubicBezTo>
                    <a:pt x="751" y="1266"/>
                    <a:pt x="751" y="1266"/>
                    <a:pt x="751" y="1266"/>
                  </a:cubicBezTo>
                  <a:cubicBezTo>
                    <a:pt x="811" y="1272"/>
                    <a:pt x="811" y="1272"/>
                    <a:pt x="811" y="1272"/>
                  </a:cubicBezTo>
                  <a:cubicBezTo>
                    <a:pt x="837" y="1264"/>
                    <a:pt x="837" y="1264"/>
                    <a:pt x="837" y="1264"/>
                  </a:cubicBezTo>
                  <a:cubicBezTo>
                    <a:pt x="868" y="1252"/>
                    <a:pt x="868" y="1252"/>
                    <a:pt x="868" y="1252"/>
                  </a:cubicBezTo>
                  <a:cubicBezTo>
                    <a:pt x="874" y="1247"/>
                    <a:pt x="882" y="1244"/>
                    <a:pt x="892" y="1241"/>
                  </a:cubicBezTo>
                  <a:cubicBezTo>
                    <a:pt x="950" y="1241"/>
                    <a:pt x="950" y="1241"/>
                    <a:pt x="950" y="1241"/>
                  </a:cubicBezTo>
                  <a:cubicBezTo>
                    <a:pt x="971" y="1234"/>
                    <a:pt x="971" y="1234"/>
                    <a:pt x="971" y="1234"/>
                  </a:cubicBezTo>
                  <a:cubicBezTo>
                    <a:pt x="980" y="1228"/>
                    <a:pt x="987" y="1225"/>
                    <a:pt x="993" y="1225"/>
                  </a:cubicBezTo>
                  <a:cubicBezTo>
                    <a:pt x="1027" y="1225"/>
                    <a:pt x="1027" y="1225"/>
                    <a:pt x="1027" y="1225"/>
                  </a:cubicBezTo>
                  <a:cubicBezTo>
                    <a:pt x="1043" y="1237"/>
                    <a:pt x="1043" y="1237"/>
                    <a:pt x="1043" y="1237"/>
                  </a:cubicBezTo>
                  <a:cubicBezTo>
                    <a:pt x="1088" y="1246"/>
                    <a:pt x="1088" y="1246"/>
                    <a:pt x="1088" y="1246"/>
                  </a:cubicBezTo>
                  <a:cubicBezTo>
                    <a:pt x="1095" y="1246"/>
                    <a:pt x="1101" y="1252"/>
                    <a:pt x="1112" y="1261"/>
                  </a:cubicBezTo>
                  <a:cubicBezTo>
                    <a:pt x="1131" y="1274"/>
                    <a:pt x="1131" y="1274"/>
                    <a:pt x="1131" y="1274"/>
                  </a:cubicBezTo>
                  <a:cubicBezTo>
                    <a:pt x="1133" y="1276"/>
                    <a:pt x="1133" y="1276"/>
                    <a:pt x="1133" y="1276"/>
                  </a:cubicBezTo>
                  <a:cubicBezTo>
                    <a:pt x="1176" y="1277"/>
                    <a:pt x="1176" y="1277"/>
                    <a:pt x="1176" y="1277"/>
                  </a:cubicBezTo>
                  <a:cubicBezTo>
                    <a:pt x="1176" y="1277"/>
                    <a:pt x="1176" y="1277"/>
                    <a:pt x="1176" y="1277"/>
                  </a:cubicBezTo>
                  <a:cubicBezTo>
                    <a:pt x="1177" y="1277"/>
                    <a:pt x="1177" y="1277"/>
                    <a:pt x="1177" y="1277"/>
                  </a:cubicBezTo>
                  <a:cubicBezTo>
                    <a:pt x="1197" y="1287"/>
                    <a:pt x="1197" y="1287"/>
                    <a:pt x="1197" y="1287"/>
                  </a:cubicBezTo>
                  <a:cubicBezTo>
                    <a:pt x="1224" y="1293"/>
                    <a:pt x="1224" y="1293"/>
                    <a:pt x="1224" y="1293"/>
                  </a:cubicBezTo>
                  <a:cubicBezTo>
                    <a:pt x="1225" y="1293"/>
                    <a:pt x="1225" y="1293"/>
                    <a:pt x="1225" y="1293"/>
                  </a:cubicBezTo>
                  <a:cubicBezTo>
                    <a:pt x="1247" y="1296"/>
                    <a:pt x="1247" y="1296"/>
                    <a:pt x="1247" y="1296"/>
                  </a:cubicBezTo>
                  <a:cubicBezTo>
                    <a:pt x="1253" y="1283"/>
                    <a:pt x="1253" y="1283"/>
                    <a:pt x="1253" y="1283"/>
                  </a:cubicBezTo>
                  <a:cubicBezTo>
                    <a:pt x="1244" y="1262"/>
                    <a:pt x="1244" y="1262"/>
                    <a:pt x="1244" y="1262"/>
                  </a:cubicBezTo>
                  <a:cubicBezTo>
                    <a:pt x="1239" y="1241"/>
                    <a:pt x="1239" y="1241"/>
                    <a:pt x="1239" y="1241"/>
                  </a:cubicBezTo>
                  <a:cubicBezTo>
                    <a:pt x="1239" y="1240"/>
                    <a:pt x="1239" y="1240"/>
                    <a:pt x="1239" y="1240"/>
                  </a:cubicBezTo>
                  <a:cubicBezTo>
                    <a:pt x="1238" y="1240"/>
                    <a:pt x="1238" y="1240"/>
                    <a:pt x="1238" y="1240"/>
                  </a:cubicBezTo>
                  <a:cubicBezTo>
                    <a:pt x="1242" y="1237"/>
                    <a:pt x="1242" y="1237"/>
                    <a:pt x="1242" y="1237"/>
                  </a:cubicBezTo>
                  <a:cubicBezTo>
                    <a:pt x="1256" y="1217"/>
                    <a:pt x="1256" y="1217"/>
                    <a:pt x="1256" y="1217"/>
                  </a:cubicBezTo>
                  <a:cubicBezTo>
                    <a:pt x="1256" y="1216"/>
                    <a:pt x="1256" y="1216"/>
                    <a:pt x="1256" y="1216"/>
                  </a:cubicBezTo>
                  <a:cubicBezTo>
                    <a:pt x="1256" y="1216"/>
                    <a:pt x="1256" y="1216"/>
                    <a:pt x="1256" y="1216"/>
                  </a:cubicBezTo>
                  <a:cubicBezTo>
                    <a:pt x="1257" y="1216"/>
                    <a:pt x="1257" y="1216"/>
                    <a:pt x="1257" y="1216"/>
                  </a:cubicBezTo>
                  <a:cubicBezTo>
                    <a:pt x="1257" y="1215"/>
                    <a:pt x="1257" y="1215"/>
                    <a:pt x="1257" y="1215"/>
                  </a:cubicBezTo>
                  <a:cubicBezTo>
                    <a:pt x="1272" y="1204"/>
                    <a:pt x="1272" y="1204"/>
                    <a:pt x="1272" y="1204"/>
                  </a:cubicBezTo>
                  <a:cubicBezTo>
                    <a:pt x="1272" y="1204"/>
                    <a:pt x="1272" y="1204"/>
                    <a:pt x="1272" y="1204"/>
                  </a:cubicBezTo>
                  <a:cubicBezTo>
                    <a:pt x="1269" y="1198"/>
                    <a:pt x="1269" y="1198"/>
                    <a:pt x="1269" y="1198"/>
                  </a:cubicBezTo>
                  <a:cubicBezTo>
                    <a:pt x="1263" y="1177"/>
                    <a:pt x="1263" y="1177"/>
                    <a:pt x="1263" y="1177"/>
                  </a:cubicBezTo>
                  <a:cubicBezTo>
                    <a:pt x="1263" y="1174"/>
                    <a:pt x="1259" y="1171"/>
                    <a:pt x="1253" y="1167"/>
                  </a:cubicBezTo>
                  <a:cubicBezTo>
                    <a:pt x="1253" y="1167"/>
                    <a:pt x="1253" y="1167"/>
                    <a:pt x="1253" y="1167"/>
                  </a:cubicBezTo>
                  <a:cubicBezTo>
                    <a:pt x="1237" y="1150"/>
                    <a:pt x="1237" y="1150"/>
                    <a:pt x="1237" y="1150"/>
                  </a:cubicBezTo>
                  <a:cubicBezTo>
                    <a:pt x="1217" y="1133"/>
                    <a:pt x="1217" y="1133"/>
                    <a:pt x="1217" y="1133"/>
                  </a:cubicBezTo>
                  <a:cubicBezTo>
                    <a:pt x="1216" y="1131"/>
                    <a:pt x="1216" y="1131"/>
                    <a:pt x="1216" y="1131"/>
                  </a:cubicBezTo>
                  <a:cubicBezTo>
                    <a:pt x="1214" y="1130"/>
                    <a:pt x="1214" y="1130"/>
                    <a:pt x="1214" y="1130"/>
                  </a:cubicBezTo>
                  <a:cubicBezTo>
                    <a:pt x="1215" y="1129"/>
                    <a:pt x="1215" y="1129"/>
                    <a:pt x="1215" y="1129"/>
                  </a:cubicBezTo>
                  <a:cubicBezTo>
                    <a:pt x="1215" y="1127"/>
                    <a:pt x="1215" y="1127"/>
                    <a:pt x="1215" y="1127"/>
                  </a:cubicBezTo>
                  <a:cubicBezTo>
                    <a:pt x="1218" y="1107"/>
                    <a:pt x="1218" y="1107"/>
                    <a:pt x="1218" y="1107"/>
                  </a:cubicBezTo>
                  <a:cubicBezTo>
                    <a:pt x="1218" y="1092"/>
                    <a:pt x="1218" y="1092"/>
                    <a:pt x="1218" y="1092"/>
                  </a:cubicBezTo>
                  <a:cubicBezTo>
                    <a:pt x="1209" y="1067"/>
                    <a:pt x="1209" y="1067"/>
                    <a:pt x="1209" y="1067"/>
                  </a:cubicBezTo>
                  <a:cubicBezTo>
                    <a:pt x="1233" y="1062"/>
                    <a:pt x="1233" y="1062"/>
                    <a:pt x="1233" y="1062"/>
                  </a:cubicBezTo>
                  <a:cubicBezTo>
                    <a:pt x="1245" y="1050"/>
                    <a:pt x="1245" y="1050"/>
                    <a:pt x="1245" y="1050"/>
                  </a:cubicBezTo>
                  <a:cubicBezTo>
                    <a:pt x="1274" y="1050"/>
                    <a:pt x="1274" y="1050"/>
                    <a:pt x="1274" y="1050"/>
                  </a:cubicBezTo>
                  <a:cubicBezTo>
                    <a:pt x="1304" y="1046"/>
                    <a:pt x="1304" y="1046"/>
                    <a:pt x="1304" y="1046"/>
                  </a:cubicBezTo>
                  <a:cubicBezTo>
                    <a:pt x="1305" y="1046"/>
                    <a:pt x="1305" y="1046"/>
                    <a:pt x="1305" y="1046"/>
                  </a:cubicBezTo>
                  <a:cubicBezTo>
                    <a:pt x="1325" y="1048"/>
                    <a:pt x="1325" y="1048"/>
                    <a:pt x="1325" y="1048"/>
                  </a:cubicBezTo>
                  <a:cubicBezTo>
                    <a:pt x="1348" y="1039"/>
                    <a:pt x="1348" y="1039"/>
                    <a:pt x="1348" y="1039"/>
                  </a:cubicBezTo>
                  <a:cubicBezTo>
                    <a:pt x="1374" y="1036"/>
                    <a:pt x="1374" y="1036"/>
                    <a:pt x="1374" y="1036"/>
                  </a:cubicBezTo>
                  <a:cubicBezTo>
                    <a:pt x="1391" y="1029"/>
                    <a:pt x="1391" y="1029"/>
                    <a:pt x="1391" y="1029"/>
                  </a:cubicBezTo>
                  <a:cubicBezTo>
                    <a:pt x="1392" y="1029"/>
                    <a:pt x="1392" y="1029"/>
                    <a:pt x="1392" y="1029"/>
                  </a:cubicBezTo>
                  <a:cubicBezTo>
                    <a:pt x="1438" y="1020"/>
                    <a:pt x="1438" y="1020"/>
                    <a:pt x="1438" y="1020"/>
                  </a:cubicBezTo>
                  <a:cubicBezTo>
                    <a:pt x="1445" y="1013"/>
                    <a:pt x="1445" y="1013"/>
                    <a:pt x="1445" y="1013"/>
                  </a:cubicBezTo>
                  <a:cubicBezTo>
                    <a:pt x="1443" y="1005"/>
                    <a:pt x="1443" y="1005"/>
                    <a:pt x="1443" y="1005"/>
                  </a:cubicBezTo>
                  <a:cubicBezTo>
                    <a:pt x="1435" y="990"/>
                    <a:pt x="1435" y="990"/>
                    <a:pt x="1435" y="990"/>
                  </a:cubicBezTo>
                  <a:cubicBezTo>
                    <a:pt x="1435" y="989"/>
                    <a:pt x="1435" y="989"/>
                    <a:pt x="1435" y="989"/>
                  </a:cubicBezTo>
                  <a:cubicBezTo>
                    <a:pt x="1434" y="988"/>
                    <a:pt x="1434" y="988"/>
                    <a:pt x="1434" y="988"/>
                  </a:cubicBezTo>
                  <a:cubicBezTo>
                    <a:pt x="1434" y="987"/>
                    <a:pt x="1434" y="987"/>
                    <a:pt x="1434" y="987"/>
                  </a:cubicBezTo>
                  <a:cubicBezTo>
                    <a:pt x="1436" y="971"/>
                    <a:pt x="1436" y="971"/>
                    <a:pt x="1436" y="971"/>
                  </a:cubicBezTo>
                  <a:cubicBezTo>
                    <a:pt x="1437" y="970"/>
                    <a:pt x="1437" y="970"/>
                    <a:pt x="1437" y="970"/>
                  </a:cubicBezTo>
                  <a:cubicBezTo>
                    <a:pt x="1437" y="948"/>
                    <a:pt x="1437" y="948"/>
                    <a:pt x="1437" y="948"/>
                  </a:cubicBezTo>
                  <a:cubicBezTo>
                    <a:pt x="1433" y="929"/>
                    <a:pt x="1433" y="929"/>
                    <a:pt x="1433" y="929"/>
                  </a:cubicBezTo>
                  <a:cubicBezTo>
                    <a:pt x="1433" y="929"/>
                    <a:pt x="1433" y="929"/>
                    <a:pt x="1433" y="929"/>
                  </a:cubicBezTo>
                  <a:cubicBezTo>
                    <a:pt x="1433" y="928"/>
                    <a:pt x="1433" y="928"/>
                    <a:pt x="1433" y="928"/>
                  </a:cubicBezTo>
                  <a:cubicBezTo>
                    <a:pt x="1443" y="906"/>
                    <a:pt x="1443" y="906"/>
                    <a:pt x="1443" y="906"/>
                  </a:cubicBezTo>
                  <a:cubicBezTo>
                    <a:pt x="1447" y="897"/>
                    <a:pt x="1453" y="892"/>
                    <a:pt x="1459" y="892"/>
                  </a:cubicBezTo>
                  <a:cubicBezTo>
                    <a:pt x="1486" y="894"/>
                    <a:pt x="1486" y="894"/>
                    <a:pt x="1486" y="894"/>
                  </a:cubicBezTo>
                  <a:cubicBezTo>
                    <a:pt x="1491" y="894"/>
                    <a:pt x="1496" y="892"/>
                    <a:pt x="1501" y="887"/>
                  </a:cubicBezTo>
                  <a:cubicBezTo>
                    <a:pt x="1542" y="832"/>
                    <a:pt x="1542" y="832"/>
                    <a:pt x="1542" y="832"/>
                  </a:cubicBezTo>
                  <a:cubicBezTo>
                    <a:pt x="1542" y="831"/>
                    <a:pt x="1542" y="831"/>
                    <a:pt x="1542" y="831"/>
                  </a:cubicBezTo>
                  <a:cubicBezTo>
                    <a:pt x="1543" y="829"/>
                    <a:pt x="1543" y="829"/>
                    <a:pt x="1543" y="829"/>
                  </a:cubicBezTo>
                  <a:cubicBezTo>
                    <a:pt x="1566" y="811"/>
                    <a:pt x="1566" y="811"/>
                    <a:pt x="1566" y="811"/>
                  </a:cubicBezTo>
                  <a:cubicBezTo>
                    <a:pt x="1568" y="809"/>
                    <a:pt x="1568" y="809"/>
                    <a:pt x="1568" y="809"/>
                  </a:cubicBezTo>
                  <a:cubicBezTo>
                    <a:pt x="1576" y="807"/>
                    <a:pt x="1581" y="804"/>
                    <a:pt x="1585" y="802"/>
                  </a:cubicBezTo>
                  <a:cubicBezTo>
                    <a:pt x="1590" y="797"/>
                    <a:pt x="1590" y="797"/>
                    <a:pt x="1590" y="797"/>
                  </a:cubicBezTo>
                  <a:cubicBezTo>
                    <a:pt x="1597" y="787"/>
                    <a:pt x="1604" y="783"/>
                    <a:pt x="1608" y="783"/>
                  </a:cubicBezTo>
                  <a:cubicBezTo>
                    <a:pt x="1644" y="790"/>
                    <a:pt x="1644" y="790"/>
                    <a:pt x="1644" y="790"/>
                  </a:cubicBezTo>
                  <a:cubicBezTo>
                    <a:pt x="1674" y="776"/>
                    <a:pt x="1674" y="776"/>
                    <a:pt x="1674" y="776"/>
                  </a:cubicBezTo>
                  <a:cubicBezTo>
                    <a:pt x="1674" y="776"/>
                    <a:pt x="1674" y="776"/>
                    <a:pt x="1674" y="776"/>
                  </a:cubicBezTo>
                  <a:cubicBezTo>
                    <a:pt x="1675" y="776"/>
                    <a:pt x="1675" y="776"/>
                    <a:pt x="1675" y="776"/>
                  </a:cubicBezTo>
                  <a:cubicBezTo>
                    <a:pt x="1675" y="776"/>
                    <a:pt x="1675" y="776"/>
                    <a:pt x="1675" y="776"/>
                  </a:cubicBezTo>
                  <a:cubicBezTo>
                    <a:pt x="1676" y="776"/>
                    <a:pt x="1676" y="776"/>
                    <a:pt x="1676" y="776"/>
                  </a:cubicBezTo>
                  <a:cubicBezTo>
                    <a:pt x="1694" y="774"/>
                    <a:pt x="1694" y="774"/>
                    <a:pt x="1694" y="774"/>
                  </a:cubicBezTo>
                  <a:cubicBezTo>
                    <a:pt x="1709" y="767"/>
                    <a:pt x="1709" y="767"/>
                    <a:pt x="1709" y="767"/>
                  </a:cubicBezTo>
                  <a:cubicBezTo>
                    <a:pt x="1709" y="743"/>
                    <a:pt x="1709" y="743"/>
                    <a:pt x="1709" y="743"/>
                  </a:cubicBezTo>
                  <a:cubicBezTo>
                    <a:pt x="1713" y="712"/>
                    <a:pt x="1713" y="712"/>
                    <a:pt x="1713" y="712"/>
                  </a:cubicBezTo>
                  <a:cubicBezTo>
                    <a:pt x="1713" y="711"/>
                    <a:pt x="1713" y="711"/>
                    <a:pt x="1713" y="711"/>
                  </a:cubicBezTo>
                  <a:cubicBezTo>
                    <a:pt x="1713" y="711"/>
                    <a:pt x="1713" y="711"/>
                    <a:pt x="1713" y="711"/>
                  </a:cubicBezTo>
                  <a:cubicBezTo>
                    <a:pt x="1713" y="710"/>
                    <a:pt x="1713" y="710"/>
                    <a:pt x="1713" y="710"/>
                  </a:cubicBezTo>
                  <a:cubicBezTo>
                    <a:pt x="1719" y="702"/>
                    <a:pt x="1719" y="702"/>
                    <a:pt x="1719" y="702"/>
                  </a:cubicBezTo>
                  <a:lnTo>
                    <a:pt x="1719" y="701"/>
                  </a:ln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16" name="Freeform 9"/>
            <p:cNvSpPr/>
            <p:nvPr/>
          </p:nvSpPr>
          <p:spPr bwMode="auto">
            <a:xfrm>
              <a:off x="2322373" y="3410920"/>
              <a:ext cx="1240718" cy="884092"/>
            </a:xfrm>
            <a:custGeom>
              <a:avLst/>
              <a:gdLst>
                <a:gd name="T0" fmla="*/ 2147483646 w 1071"/>
                <a:gd name="T1" fmla="*/ 2147483646 h 769"/>
                <a:gd name="T2" fmla="*/ 2147483646 w 1071"/>
                <a:gd name="T3" fmla="*/ 2147483646 h 769"/>
                <a:gd name="T4" fmla="*/ 2147483646 w 1071"/>
                <a:gd name="T5" fmla="*/ 2147483646 h 769"/>
                <a:gd name="T6" fmla="*/ 2147483646 w 1071"/>
                <a:gd name="T7" fmla="*/ 2147483646 h 769"/>
                <a:gd name="T8" fmla="*/ 2147483646 w 1071"/>
                <a:gd name="T9" fmla="*/ 2147483646 h 769"/>
                <a:gd name="T10" fmla="*/ 2147483646 w 1071"/>
                <a:gd name="T11" fmla="*/ 2147483646 h 769"/>
                <a:gd name="T12" fmla="*/ 2147483646 w 1071"/>
                <a:gd name="T13" fmla="*/ 2147483646 h 769"/>
                <a:gd name="T14" fmla="*/ 2147483646 w 1071"/>
                <a:gd name="T15" fmla="*/ 2147483646 h 769"/>
                <a:gd name="T16" fmla="*/ 2147483646 w 1071"/>
                <a:gd name="T17" fmla="*/ 2147483646 h 769"/>
                <a:gd name="T18" fmla="*/ 2147483646 w 1071"/>
                <a:gd name="T19" fmla="*/ 2147483646 h 769"/>
                <a:gd name="T20" fmla="*/ 2147483646 w 1071"/>
                <a:gd name="T21" fmla="*/ 2147483646 h 769"/>
                <a:gd name="T22" fmla="*/ 2147483646 w 1071"/>
                <a:gd name="T23" fmla="*/ 2147483646 h 769"/>
                <a:gd name="T24" fmla="*/ 2147483646 w 1071"/>
                <a:gd name="T25" fmla="*/ 2147483646 h 769"/>
                <a:gd name="T26" fmla="*/ 2147483646 w 1071"/>
                <a:gd name="T27" fmla="*/ 2147483646 h 769"/>
                <a:gd name="T28" fmla="*/ 2147483646 w 1071"/>
                <a:gd name="T29" fmla="*/ 2147483646 h 769"/>
                <a:gd name="T30" fmla="*/ 2147483646 w 1071"/>
                <a:gd name="T31" fmla="*/ 2147483646 h 769"/>
                <a:gd name="T32" fmla="*/ 2147483646 w 1071"/>
                <a:gd name="T33" fmla="*/ 2147483646 h 769"/>
                <a:gd name="T34" fmla="*/ 2147483646 w 1071"/>
                <a:gd name="T35" fmla="*/ 2147483646 h 769"/>
                <a:gd name="T36" fmla="*/ 2147483646 w 1071"/>
                <a:gd name="T37" fmla="*/ 2147483646 h 769"/>
                <a:gd name="T38" fmla="*/ 2147483646 w 1071"/>
                <a:gd name="T39" fmla="*/ 2147483646 h 769"/>
                <a:gd name="T40" fmla="*/ 2147483646 w 1071"/>
                <a:gd name="T41" fmla="*/ 2147483646 h 769"/>
                <a:gd name="T42" fmla="*/ 2147483646 w 1071"/>
                <a:gd name="T43" fmla="*/ 2147483646 h 769"/>
                <a:gd name="T44" fmla="*/ 2147483646 w 1071"/>
                <a:gd name="T45" fmla="*/ 2147483646 h 769"/>
                <a:gd name="T46" fmla="*/ 2147483646 w 1071"/>
                <a:gd name="T47" fmla="*/ 2147483646 h 769"/>
                <a:gd name="T48" fmla="*/ 2147483646 w 1071"/>
                <a:gd name="T49" fmla="*/ 2147483646 h 769"/>
                <a:gd name="T50" fmla="*/ 2147483646 w 1071"/>
                <a:gd name="T51" fmla="*/ 2147483646 h 769"/>
                <a:gd name="T52" fmla="*/ 2147483646 w 1071"/>
                <a:gd name="T53" fmla="*/ 2147483646 h 769"/>
                <a:gd name="T54" fmla="*/ 2147483646 w 1071"/>
                <a:gd name="T55" fmla="*/ 2147483646 h 769"/>
                <a:gd name="T56" fmla="*/ 2147483646 w 1071"/>
                <a:gd name="T57" fmla="*/ 2147483646 h 769"/>
                <a:gd name="T58" fmla="*/ 2147483646 w 1071"/>
                <a:gd name="T59" fmla="*/ 2147483646 h 769"/>
                <a:gd name="T60" fmla="*/ 2147483646 w 1071"/>
                <a:gd name="T61" fmla="*/ 2147483646 h 769"/>
                <a:gd name="T62" fmla="*/ 2147483646 w 1071"/>
                <a:gd name="T63" fmla="*/ 2147483646 h 769"/>
                <a:gd name="T64" fmla="*/ 2147483646 w 1071"/>
                <a:gd name="T65" fmla="*/ 2147483646 h 769"/>
                <a:gd name="T66" fmla="*/ 2147483646 w 1071"/>
                <a:gd name="T67" fmla="*/ 2147483646 h 769"/>
                <a:gd name="T68" fmla="*/ 2147483646 w 1071"/>
                <a:gd name="T69" fmla="*/ 2147483646 h 769"/>
                <a:gd name="T70" fmla="*/ 2147483646 w 1071"/>
                <a:gd name="T71" fmla="*/ 2147483646 h 769"/>
                <a:gd name="T72" fmla="*/ 2147483646 w 1071"/>
                <a:gd name="T73" fmla="*/ 2147483646 h 769"/>
                <a:gd name="T74" fmla="*/ 2147483646 w 1071"/>
                <a:gd name="T75" fmla="*/ 2147483646 h 769"/>
                <a:gd name="T76" fmla="*/ 2147483646 w 1071"/>
                <a:gd name="T77" fmla="*/ 2147483646 h 769"/>
                <a:gd name="T78" fmla="*/ 2147483646 w 1071"/>
                <a:gd name="T79" fmla="*/ 2147483646 h 769"/>
                <a:gd name="T80" fmla="*/ 2147483646 w 1071"/>
                <a:gd name="T81" fmla="*/ 2147483646 h 769"/>
                <a:gd name="T82" fmla="*/ 2147483646 w 1071"/>
                <a:gd name="T83" fmla="*/ 2147483646 h 769"/>
                <a:gd name="T84" fmla="*/ 2147483646 w 1071"/>
                <a:gd name="T85" fmla="*/ 2147483646 h 769"/>
                <a:gd name="T86" fmla="*/ 2147483646 w 1071"/>
                <a:gd name="T87" fmla="*/ 2147483646 h 769"/>
                <a:gd name="T88" fmla="*/ 2147483646 w 1071"/>
                <a:gd name="T89" fmla="*/ 2147483646 h 769"/>
                <a:gd name="T90" fmla="*/ 2147483646 w 1071"/>
                <a:gd name="T91" fmla="*/ 2147483646 h 769"/>
                <a:gd name="T92" fmla="*/ 2147483646 w 1071"/>
                <a:gd name="T93" fmla="*/ 2147483646 h 769"/>
                <a:gd name="T94" fmla="*/ 2147483646 w 1071"/>
                <a:gd name="T95" fmla="*/ 2147483646 h 769"/>
                <a:gd name="T96" fmla="*/ 2147483646 w 1071"/>
                <a:gd name="T97" fmla="*/ 2147483646 h 769"/>
                <a:gd name="T98" fmla="*/ 2147483646 w 1071"/>
                <a:gd name="T99" fmla="*/ 2147483646 h 769"/>
                <a:gd name="T100" fmla="*/ 2147483646 w 1071"/>
                <a:gd name="T101" fmla="*/ 2147483646 h 769"/>
                <a:gd name="T102" fmla="*/ 2147483646 w 1071"/>
                <a:gd name="T103" fmla="*/ 2147483646 h 769"/>
                <a:gd name="T104" fmla="*/ 2147483646 w 1071"/>
                <a:gd name="T105" fmla="*/ 2147483646 h 769"/>
                <a:gd name="T106" fmla="*/ 2147483646 w 1071"/>
                <a:gd name="T107" fmla="*/ 2147483646 h 769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1071"/>
                <a:gd name="T163" fmla="*/ 0 h 769"/>
                <a:gd name="T164" fmla="*/ 1071 w 1071"/>
                <a:gd name="T165" fmla="*/ 769 h 769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1071" h="769">
                  <a:moveTo>
                    <a:pt x="639" y="40"/>
                  </a:moveTo>
                  <a:cubicBezTo>
                    <a:pt x="630" y="47"/>
                    <a:pt x="630" y="47"/>
                    <a:pt x="630" y="47"/>
                  </a:cubicBezTo>
                  <a:cubicBezTo>
                    <a:pt x="630" y="51"/>
                    <a:pt x="632" y="61"/>
                    <a:pt x="635" y="74"/>
                  </a:cubicBezTo>
                  <a:cubicBezTo>
                    <a:pt x="635" y="76"/>
                    <a:pt x="635" y="76"/>
                    <a:pt x="635" y="76"/>
                  </a:cubicBezTo>
                  <a:cubicBezTo>
                    <a:pt x="636" y="77"/>
                    <a:pt x="636" y="77"/>
                    <a:pt x="636" y="77"/>
                  </a:cubicBezTo>
                  <a:cubicBezTo>
                    <a:pt x="635" y="77"/>
                    <a:pt x="635" y="77"/>
                    <a:pt x="635" y="77"/>
                  </a:cubicBezTo>
                  <a:cubicBezTo>
                    <a:pt x="624" y="103"/>
                    <a:pt x="624" y="103"/>
                    <a:pt x="624" y="103"/>
                  </a:cubicBezTo>
                  <a:cubicBezTo>
                    <a:pt x="608" y="109"/>
                    <a:pt x="608" y="109"/>
                    <a:pt x="608" y="109"/>
                  </a:cubicBezTo>
                  <a:cubicBezTo>
                    <a:pt x="605" y="110"/>
                    <a:pt x="605" y="110"/>
                    <a:pt x="605" y="110"/>
                  </a:cubicBezTo>
                  <a:cubicBezTo>
                    <a:pt x="604" y="110"/>
                    <a:pt x="604" y="110"/>
                    <a:pt x="604" y="110"/>
                  </a:cubicBezTo>
                  <a:cubicBezTo>
                    <a:pt x="576" y="98"/>
                    <a:pt x="576" y="98"/>
                    <a:pt x="576" y="98"/>
                  </a:cubicBezTo>
                  <a:cubicBezTo>
                    <a:pt x="575" y="98"/>
                    <a:pt x="575" y="98"/>
                    <a:pt x="575" y="98"/>
                  </a:cubicBezTo>
                  <a:cubicBezTo>
                    <a:pt x="575" y="97"/>
                    <a:pt x="575" y="97"/>
                    <a:pt x="575" y="97"/>
                  </a:cubicBezTo>
                  <a:cubicBezTo>
                    <a:pt x="523" y="49"/>
                    <a:pt x="523" y="49"/>
                    <a:pt x="523" y="49"/>
                  </a:cubicBezTo>
                  <a:cubicBezTo>
                    <a:pt x="503" y="38"/>
                    <a:pt x="503" y="38"/>
                    <a:pt x="503" y="38"/>
                  </a:cubicBezTo>
                  <a:cubicBezTo>
                    <a:pt x="472" y="26"/>
                    <a:pt x="472" y="26"/>
                    <a:pt x="472" y="26"/>
                  </a:cubicBezTo>
                  <a:cubicBezTo>
                    <a:pt x="472" y="25"/>
                    <a:pt x="472" y="25"/>
                    <a:pt x="472" y="25"/>
                  </a:cubicBezTo>
                  <a:cubicBezTo>
                    <a:pt x="472" y="25"/>
                    <a:pt x="472" y="25"/>
                    <a:pt x="472" y="25"/>
                  </a:cubicBezTo>
                  <a:cubicBezTo>
                    <a:pt x="471" y="25"/>
                    <a:pt x="471" y="25"/>
                    <a:pt x="471" y="25"/>
                  </a:cubicBezTo>
                  <a:cubicBezTo>
                    <a:pt x="471" y="25"/>
                    <a:pt x="471" y="25"/>
                    <a:pt x="471" y="25"/>
                  </a:cubicBezTo>
                  <a:cubicBezTo>
                    <a:pt x="456" y="14"/>
                    <a:pt x="456" y="14"/>
                    <a:pt x="456" y="14"/>
                  </a:cubicBezTo>
                  <a:cubicBezTo>
                    <a:pt x="429" y="6"/>
                    <a:pt x="429" y="6"/>
                    <a:pt x="429" y="6"/>
                  </a:cubicBezTo>
                  <a:cubicBezTo>
                    <a:pt x="415" y="7"/>
                    <a:pt x="415" y="7"/>
                    <a:pt x="415" y="7"/>
                  </a:cubicBezTo>
                  <a:cubicBezTo>
                    <a:pt x="414" y="7"/>
                    <a:pt x="414" y="7"/>
                    <a:pt x="414" y="7"/>
                  </a:cubicBezTo>
                  <a:cubicBezTo>
                    <a:pt x="380" y="5"/>
                    <a:pt x="380" y="5"/>
                    <a:pt x="380" y="5"/>
                  </a:cubicBezTo>
                  <a:cubicBezTo>
                    <a:pt x="379" y="5"/>
                    <a:pt x="379" y="5"/>
                    <a:pt x="379" y="5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328" y="8"/>
                    <a:pt x="328" y="8"/>
                    <a:pt x="328" y="8"/>
                  </a:cubicBezTo>
                  <a:cubicBezTo>
                    <a:pt x="322" y="11"/>
                    <a:pt x="313" y="12"/>
                    <a:pt x="303" y="14"/>
                  </a:cubicBezTo>
                  <a:cubicBezTo>
                    <a:pt x="281" y="19"/>
                    <a:pt x="281" y="19"/>
                    <a:pt x="281" y="19"/>
                  </a:cubicBezTo>
                  <a:cubicBezTo>
                    <a:pt x="262" y="25"/>
                    <a:pt x="262" y="25"/>
                    <a:pt x="262" y="25"/>
                  </a:cubicBezTo>
                  <a:cubicBezTo>
                    <a:pt x="261" y="26"/>
                    <a:pt x="261" y="26"/>
                    <a:pt x="261" y="26"/>
                  </a:cubicBezTo>
                  <a:cubicBezTo>
                    <a:pt x="261" y="27"/>
                    <a:pt x="261" y="27"/>
                    <a:pt x="261" y="27"/>
                  </a:cubicBezTo>
                  <a:cubicBezTo>
                    <a:pt x="261" y="26"/>
                    <a:pt x="261" y="26"/>
                    <a:pt x="261" y="26"/>
                  </a:cubicBezTo>
                  <a:cubicBezTo>
                    <a:pt x="237" y="28"/>
                    <a:pt x="237" y="28"/>
                    <a:pt x="237" y="28"/>
                  </a:cubicBezTo>
                  <a:cubicBezTo>
                    <a:pt x="213" y="38"/>
                    <a:pt x="213" y="38"/>
                    <a:pt x="213" y="38"/>
                  </a:cubicBezTo>
                  <a:cubicBezTo>
                    <a:pt x="213" y="38"/>
                    <a:pt x="213" y="38"/>
                    <a:pt x="213" y="38"/>
                  </a:cubicBezTo>
                  <a:cubicBezTo>
                    <a:pt x="210" y="38"/>
                    <a:pt x="210" y="38"/>
                    <a:pt x="210" y="38"/>
                  </a:cubicBezTo>
                  <a:cubicBezTo>
                    <a:pt x="190" y="35"/>
                    <a:pt x="190" y="35"/>
                    <a:pt x="190" y="35"/>
                  </a:cubicBezTo>
                  <a:cubicBezTo>
                    <a:pt x="159" y="40"/>
                    <a:pt x="159" y="40"/>
                    <a:pt x="159" y="40"/>
                  </a:cubicBezTo>
                  <a:cubicBezTo>
                    <a:pt x="134" y="40"/>
                    <a:pt x="134" y="40"/>
                    <a:pt x="134" y="4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10" y="53"/>
                    <a:pt x="110" y="53"/>
                    <a:pt x="110" y="53"/>
                  </a:cubicBezTo>
                  <a:cubicBezTo>
                    <a:pt x="115" y="66"/>
                    <a:pt x="115" y="66"/>
                    <a:pt x="115" y="66"/>
                  </a:cubicBezTo>
                  <a:cubicBezTo>
                    <a:pt x="115" y="86"/>
                    <a:pt x="115" y="86"/>
                    <a:pt x="115" y="86"/>
                  </a:cubicBezTo>
                  <a:cubicBezTo>
                    <a:pt x="112" y="104"/>
                    <a:pt x="112" y="104"/>
                    <a:pt x="112" y="104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46" y="136"/>
                    <a:pt x="146" y="136"/>
                    <a:pt x="146" y="136"/>
                  </a:cubicBezTo>
                  <a:cubicBezTo>
                    <a:pt x="155" y="143"/>
                    <a:pt x="159" y="148"/>
                    <a:pt x="159" y="155"/>
                  </a:cubicBezTo>
                  <a:cubicBezTo>
                    <a:pt x="164" y="171"/>
                    <a:pt x="164" y="171"/>
                    <a:pt x="164" y="171"/>
                  </a:cubicBezTo>
                  <a:cubicBezTo>
                    <a:pt x="172" y="186"/>
                    <a:pt x="172" y="186"/>
                    <a:pt x="172" y="186"/>
                  </a:cubicBezTo>
                  <a:cubicBezTo>
                    <a:pt x="171" y="186"/>
                    <a:pt x="171" y="187"/>
                    <a:pt x="170" y="187"/>
                  </a:cubicBezTo>
                  <a:cubicBezTo>
                    <a:pt x="150" y="202"/>
                    <a:pt x="150" y="202"/>
                    <a:pt x="150" y="202"/>
                  </a:cubicBezTo>
                  <a:cubicBezTo>
                    <a:pt x="136" y="220"/>
                    <a:pt x="136" y="220"/>
                    <a:pt x="136" y="220"/>
                  </a:cubicBezTo>
                  <a:cubicBezTo>
                    <a:pt x="139" y="236"/>
                    <a:pt x="139" y="236"/>
                    <a:pt x="139" y="236"/>
                  </a:cubicBezTo>
                  <a:cubicBezTo>
                    <a:pt x="149" y="258"/>
                    <a:pt x="149" y="258"/>
                    <a:pt x="149" y="258"/>
                  </a:cubicBezTo>
                  <a:cubicBezTo>
                    <a:pt x="150" y="260"/>
                    <a:pt x="150" y="260"/>
                    <a:pt x="150" y="260"/>
                  </a:cubicBezTo>
                  <a:cubicBezTo>
                    <a:pt x="150" y="260"/>
                    <a:pt x="150" y="260"/>
                    <a:pt x="150" y="260"/>
                  </a:cubicBezTo>
                  <a:cubicBezTo>
                    <a:pt x="150" y="261"/>
                    <a:pt x="150" y="261"/>
                    <a:pt x="150" y="261"/>
                  </a:cubicBezTo>
                  <a:cubicBezTo>
                    <a:pt x="148" y="270"/>
                    <a:pt x="148" y="270"/>
                    <a:pt x="148" y="270"/>
                  </a:cubicBezTo>
                  <a:cubicBezTo>
                    <a:pt x="146" y="275"/>
                    <a:pt x="143" y="279"/>
                    <a:pt x="140" y="281"/>
                  </a:cubicBezTo>
                  <a:cubicBezTo>
                    <a:pt x="134" y="287"/>
                    <a:pt x="123" y="287"/>
                    <a:pt x="106" y="281"/>
                  </a:cubicBezTo>
                  <a:cubicBezTo>
                    <a:pt x="80" y="276"/>
                    <a:pt x="80" y="276"/>
                    <a:pt x="80" y="276"/>
                  </a:cubicBezTo>
                  <a:cubicBezTo>
                    <a:pt x="79" y="276"/>
                    <a:pt x="79" y="276"/>
                    <a:pt x="79" y="276"/>
                  </a:cubicBezTo>
                  <a:cubicBezTo>
                    <a:pt x="79" y="276"/>
                    <a:pt x="79" y="276"/>
                    <a:pt x="79" y="276"/>
                  </a:cubicBezTo>
                  <a:cubicBezTo>
                    <a:pt x="78" y="276"/>
                    <a:pt x="78" y="276"/>
                    <a:pt x="78" y="276"/>
                  </a:cubicBezTo>
                  <a:cubicBezTo>
                    <a:pt x="59" y="267"/>
                    <a:pt x="59" y="267"/>
                    <a:pt x="59" y="267"/>
                  </a:cubicBezTo>
                  <a:cubicBezTo>
                    <a:pt x="28" y="265"/>
                    <a:pt x="28" y="265"/>
                    <a:pt x="28" y="265"/>
                  </a:cubicBezTo>
                  <a:cubicBezTo>
                    <a:pt x="29" y="267"/>
                    <a:pt x="29" y="267"/>
                    <a:pt x="29" y="267"/>
                  </a:cubicBezTo>
                  <a:cubicBezTo>
                    <a:pt x="26" y="319"/>
                    <a:pt x="26" y="319"/>
                    <a:pt x="26" y="319"/>
                  </a:cubicBezTo>
                  <a:cubicBezTo>
                    <a:pt x="25" y="327"/>
                    <a:pt x="20" y="330"/>
                    <a:pt x="13" y="331"/>
                  </a:cubicBezTo>
                  <a:cubicBezTo>
                    <a:pt x="9" y="332"/>
                    <a:pt x="7" y="336"/>
                    <a:pt x="8" y="345"/>
                  </a:cubicBezTo>
                  <a:cubicBezTo>
                    <a:pt x="8" y="346"/>
                    <a:pt x="8" y="346"/>
                    <a:pt x="8" y="346"/>
                  </a:cubicBezTo>
                  <a:cubicBezTo>
                    <a:pt x="7" y="346"/>
                    <a:pt x="7" y="346"/>
                    <a:pt x="7" y="346"/>
                  </a:cubicBezTo>
                  <a:cubicBezTo>
                    <a:pt x="5" y="359"/>
                    <a:pt x="5" y="359"/>
                    <a:pt x="5" y="359"/>
                  </a:cubicBezTo>
                  <a:cubicBezTo>
                    <a:pt x="13" y="366"/>
                    <a:pt x="18" y="371"/>
                    <a:pt x="20" y="375"/>
                  </a:cubicBezTo>
                  <a:cubicBezTo>
                    <a:pt x="25" y="401"/>
                    <a:pt x="25" y="401"/>
                    <a:pt x="25" y="401"/>
                  </a:cubicBezTo>
                  <a:cubicBezTo>
                    <a:pt x="25" y="410"/>
                    <a:pt x="25" y="410"/>
                    <a:pt x="25" y="410"/>
                  </a:cubicBezTo>
                  <a:cubicBezTo>
                    <a:pt x="24" y="415"/>
                    <a:pt x="23" y="420"/>
                    <a:pt x="21" y="424"/>
                  </a:cubicBezTo>
                  <a:cubicBezTo>
                    <a:pt x="14" y="445"/>
                    <a:pt x="14" y="445"/>
                    <a:pt x="14" y="445"/>
                  </a:cubicBezTo>
                  <a:cubicBezTo>
                    <a:pt x="0" y="471"/>
                    <a:pt x="0" y="471"/>
                    <a:pt x="0" y="471"/>
                  </a:cubicBezTo>
                  <a:cubicBezTo>
                    <a:pt x="0" y="477"/>
                    <a:pt x="0" y="477"/>
                    <a:pt x="0" y="477"/>
                  </a:cubicBezTo>
                  <a:cubicBezTo>
                    <a:pt x="2" y="489"/>
                    <a:pt x="2" y="489"/>
                    <a:pt x="2" y="489"/>
                  </a:cubicBezTo>
                  <a:cubicBezTo>
                    <a:pt x="16" y="507"/>
                    <a:pt x="16" y="507"/>
                    <a:pt x="16" y="507"/>
                  </a:cubicBezTo>
                  <a:cubicBezTo>
                    <a:pt x="20" y="512"/>
                    <a:pt x="22" y="516"/>
                    <a:pt x="23" y="519"/>
                  </a:cubicBezTo>
                  <a:cubicBezTo>
                    <a:pt x="36" y="537"/>
                    <a:pt x="36" y="537"/>
                    <a:pt x="36" y="537"/>
                  </a:cubicBezTo>
                  <a:cubicBezTo>
                    <a:pt x="55" y="558"/>
                    <a:pt x="55" y="558"/>
                    <a:pt x="55" y="558"/>
                  </a:cubicBezTo>
                  <a:cubicBezTo>
                    <a:pt x="62" y="565"/>
                    <a:pt x="67" y="568"/>
                    <a:pt x="70" y="568"/>
                  </a:cubicBezTo>
                  <a:cubicBezTo>
                    <a:pt x="90" y="556"/>
                    <a:pt x="90" y="556"/>
                    <a:pt x="90" y="556"/>
                  </a:cubicBezTo>
                  <a:cubicBezTo>
                    <a:pt x="94" y="553"/>
                    <a:pt x="97" y="550"/>
                    <a:pt x="102" y="550"/>
                  </a:cubicBezTo>
                  <a:cubicBezTo>
                    <a:pt x="106" y="550"/>
                    <a:pt x="113" y="554"/>
                    <a:pt x="122" y="560"/>
                  </a:cubicBezTo>
                  <a:cubicBezTo>
                    <a:pt x="122" y="560"/>
                    <a:pt x="122" y="560"/>
                    <a:pt x="122" y="560"/>
                  </a:cubicBezTo>
                  <a:cubicBezTo>
                    <a:pt x="123" y="560"/>
                    <a:pt x="123" y="560"/>
                    <a:pt x="123" y="560"/>
                  </a:cubicBezTo>
                  <a:cubicBezTo>
                    <a:pt x="123" y="561"/>
                    <a:pt x="123" y="561"/>
                    <a:pt x="123" y="561"/>
                  </a:cubicBezTo>
                  <a:cubicBezTo>
                    <a:pt x="134" y="574"/>
                    <a:pt x="134" y="574"/>
                    <a:pt x="134" y="574"/>
                  </a:cubicBezTo>
                  <a:cubicBezTo>
                    <a:pt x="139" y="586"/>
                    <a:pt x="139" y="586"/>
                    <a:pt x="139" y="586"/>
                  </a:cubicBezTo>
                  <a:cubicBezTo>
                    <a:pt x="143" y="592"/>
                    <a:pt x="143" y="592"/>
                    <a:pt x="143" y="592"/>
                  </a:cubicBezTo>
                  <a:cubicBezTo>
                    <a:pt x="147" y="594"/>
                    <a:pt x="147" y="594"/>
                    <a:pt x="147" y="594"/>
                  </a:cubicBezTo>
                  <a:cubicBezTo>
                    <a:pt x="160" y="603"/>
                    <a:pt x="160" y="603"/>
                    <a:pt x="160" y="603"/>
                  </a:cubicBezTo>
                  <a:cubicBezTo>
                    <a:pt x="168" y="604"/>
                    <a:pt x="168" y="604"/>
                    <a:pt x="168" y="604"/>
                  </a:cubicBezTo>
                  <a:cubicBezTo>
                    <a:pt x="172" y="605"/>
                    <a:pt x="176" y="609"/>
                    <a:pt x="179" y="613"/>
                  </a:cubicBezTo>
                  <a:cubicBezTo>
                    <a:pt x="181" y="616"/>
                    <a:pt x="193" y="620"/>
                    <a:pt x="213" y="625"/>
                  </a:cubicBezTo>
                  <a:cubicBezTo>
                    <a:pt x="214" y="625"/>
                    <a:pt x="214" y="625"/>
                    <a:pt x="214" y="625"/>
                  </a:cubicBezTo>
                  <a:cubicBezTo>
                    <a:pt x="246" y="637"/>
                    <a:pt x="246" y="637"/>
                    <a:pt x="246" y="637"/>
                  </a:cubicBezTo>
                  <a:cubicBezTo>
                    <a:pt x="247" y="637"/>
                    <a:pt x="247" y="637"/>
                    <a:pt x="247" y="637"/>
                  </a:cubicBezTo>
                  <a:cubicBezTo>
                    <a:pt x="248" y="637"/>
                    <a:pt x="248" y="637"/>
                    <a:pt x="248" y="637"/>
                  </a:cubicBezTo>
                  <a:cubicBezTo>
                    <a:pt x="270" y="648"/>
                    <a:pt x="270" y="648"/>
                    <a:pt x="270" y="648"/>
                  </a:cubicBezTo>
                  <a:cubicBezTo>
                    <a:pt x="308" y="657"/>
                    <a:pt x="308" y="657"/>
                    <a:pt x="308" y="657"/>
                  </a:cubicBezTo>
                  <a:cubicBezTo>
                    <a:pt x="309" y="658"/>
                    <a:pt x="309" y="658"/>
                    <a:pt x="309" y="658"/>
                  </a:cubicBezTo>
                  <a:cubicBezTo>
                    <a:pt x="359" y="660"/>
                    <a:pt x="359" y="660"/>
                    <a:pt x="359" y="660"/>
                  </a:cubicBezTo>
                  <a:cubicBezTo>
                    <a:pt x="381" y="652"/>
                    <a:pt x="381" y="652"/>
                    <a:pt x="381" y="652"/>
                  </a:cubicBezTo>
                  <a:cubicBezTo>
                    <a:pt x="401" y="652"/>
                    <a:pt x="401" y="652"/>
                    <a:pt x="401" y="652"/>
                  </a:cubicBezTo>
                  <a:cubicBezTo>
                    <a:pt x="401" y="653"/>
                    <a:pt x="401" y="653"/>
                    <a:pt x="401" y="653"/>
                  </a:cubicBezTo>
                  <a:cubicBezTo>
                    <a:pt x="402" y="654"/>
                    <a:pt x="402" y="654"/>
                    <a:pt x="402" y="654"/>
                  </a:cubicBezTo>
                  <a:cubicBezTo>
                    <a:pt x="419" y="675"/>
                    <a:pt x="419" y="675"/>
                    <a:pt x="419" y="675"/>
                  </a:cubicBezTo>
                  <a:cubicBezTo>
                    <a:pt x="419" y="675"/>
                    <a:pt x="419" y="675"/>
                    <a:pt x="419" y="675"/>
                  </a:cubicBezTo>
                  <a:cubicBezTo>
                    <a:pt x="419" y="676"/>
                    <a:pt x="419" y="676"/>
                    <a:pt x="419" y="676"/>
                  </a:cubicBezTo>
                  <a:cubicBezTo>
                    <a:pt x="429" y="693"/>
                    <a:pt x="429" y="693"/>
                    <a:pt x="429" y="693"/>
                  </a:cubicBezTo>
                  <a:cubicBezTo>
                    <a:pt x="438" y="702"/>
                    <a:pt x="438" y="702"/>
                    <a:pt x="438" y="702"/>
                  </a:cubicBezTo>
                  <a:cubicBezTo>
                    <a:pt x="449" y="708"/>
                    <a:pt x="449" y="708"/>
                    <a:pt x="449" y="708"/>
                  </a:cubicBezTo>
                  <a:cubicBezTo>
                    <a:pt x="451" y="709"/>
                    <a:pt x="451" y="709"/>
                    <a:pt x="451" y="709"/>
                  </a:cubicBezTo>
                  <a:cubicBezTo>
                    <a:pt x="451" y="709"/>
                    <a:pt x="451" y="709"/>
                    <a:pt x="451" y="709"/>
                  </a:cubicBezTo>
                  <a:cubicBezTo>
                    <a:pt x="452" y="710"/>
                    <a:pt x="452" y="710"/>
                    <a:pt x="452" y="710"/>
                  </a:cubicBezTo>
                  <a:cubicBezTo>
                    <a:pt x="461" y="731"/>
                    <a:pt x="461" y="731"/>
                    <a:pt x="461" y="731"/>
                  </a:cubicBezTo>
                  <a:cubicBezTo>
                    <a:pt x="461" y="732"/>
                    <a:pt x="461" y="732"/>
                    <a:pt x="461" y="732"/>
                  </a:cubicBezTo>
                  <a:cubicBezTo>
                    <a:pt x="462" y="732"/>
                    <a:pt x="462" y="732"/>
                    <a:pt x="462" y="732"/>
                  </a:cubicBezTo>
                  <a:cubicBezTo>
                    <a:pt x="462" y="733"/>
                    <a:pt x="462" y="733"/>
                    <a:pt x="462" y="733"/>
                  </a:cubicBezTo>
                  <a:cubicBezTo>
                    <a:pt x="467" y="756"/>
                    <a:pt x="467" y="756"/>
                    <a:pt x="467" y="756"/>
                  </a:cubicBezTo>
                  <a:cubicBezTo>
                    <a:pt x="482" y="762"/>
                    <a:pt x="482" y="762"/>
                    <a:pt x="482" y="762"/>
                  </a:cubicBezTo>
                  <a:cubicBezTo>
                    <a:pt x="483" y="762"/>
                    <a:pt x="483" y="762"/>
                    <a:pt x="483" y="762"/>
                  </a:cubicBezTo>
                  <a:cubicBezTo>
                    <a:pt x="484" y="762"/>
                    <a:pt x="484" y="762"/>
                    <a:pt x="484" y="762"/>
                  </a:cubicBezTo>
                  <a:cubicBezTo>
                    <a:pt x="484" y="762"/>
                    <a:pt x="484" y="762"/>
                    <a:pt x="484" y="762"/>
                  </a:cubicBezTo>
                  <a:cubicBezTo>
                    <a:pt x="496" y="769"/>
                    <a:pt x="496" y="769"/>
                    <a:pt x="496" y="769"/>
                  </a:cubicBezTo>
                  <a:cubicBezTo>
                    <a:pt x="512" y="766"/>
                    <a:pt x="512" y="766"/>
                    <a:pt x="512" y="766"/>
                  </a:cubicBezTo>
                  <a:cubicBezTo>
                    <a:pt x="516" y="750"/>
                    <a:pt x="516" y="750"/>
                    <a:pt x="516" y="750"/>
                  </a:cubicBezTo>
                  <a:cubicBezTo>
                    <a:pt x="516" y="749"/>
                    <a:pt x="516" y="749"/>
                    <a:pt x="516" y="749"/>
                  </a:cubicBezTo>
                  <a:cubicBezTo>
                    <a:pt x="517" y="748"/>
                    <a:pt x="517" y="748"/>
                    <a:pt x="517" y="748"/>
                  </a:cubicBezTo>
                  <a:cubicBezTo>
                    <a:pt x="535" y="730"/>
                    <a:pt x="535" y="730"/>
                    <a:pt x="535" y="730"/>
                  </a:cubicBezTo>
                  <a:cubicBezTo>
                    <a:pt x="555" y="735"/>
                    <a:pt x="555" y="735"/>
                    <a:pt x="555" y="735"/>
                  </a:cubicBezTo>
                  <a:cubicBezTo>
                    <a:pt x="555" y="737"/>
                    <a:pt x="555" y="737"/>
                    <a:pt x="555" y="737"/>
                  </a:cubicBezTo>
                  <a:cubicBezTo>
                    <a:pt x="565" y="758"/>
                    <a:pt x="565" y="758"/>
                    <a:pt x="565" y="758"/>
                  </a:cubicBezTo>
                  <a:cubicBezTo>
                    <a:pt x="585" y="751"/>
                    <a:pt x="585" y="751"/>
                    <a:pt x="585" y="751"/>
                  </a:cubicBezTo>
                  <a:cubicBezTo>
                    <a:pt x="587" y="731"/>
                    <a:pt x="587" y="731"/>
                    <a:pt x="587" y="731"/>
                  </a:cubicBezTo>
                  <a:cubicBezTo>
                    <a:pt x="587" y="730"/>
                    <a:pt x="587" y="730"/>
                    <a:pt x="587" y="730"/>
                  </a:cubicBezTo>
                  <a:cubicBezTo>
                    <a:pt x="587" y="729"/>
                    <a:pt x="587" y="729"/>
                    <a:pt x="587" y="729"/>
                  </a:cubicBezTo>
                  <a:cubicBezTo>
                    <a:pt x="588" y="728"/>
                    <a:pt x="588" y="728"/>
                    <a:pt x="588" y="728"/>
                  </a:cubicBezTo>
                  <a:cubicBezTo>
                    <a:pt x="601" y="720"/>
                    <a:pt x="601" y="720"/>
                    <a:pt x="601" y="720"/>
                  </a:cubicBezTo>
                  <a:cubicBezTo>
                    <a:pt x="598" y="691"/>
                    <a:pt x="598" y="691"/>
                    <a:pt x="598" y="691"/>
                  </a:cubicBezTo>
                  <a:cubicBezTo>
                    <a:pt x="598" y="689"/>
                    <a:pt x="598" y="689"/>
                    <a:pt x="598" y="689"/>
                  </a:cubicBezTo>
                  <a:cubicBezTo>
                    <a:pt x="598" y="688"/>
                    <a:pt x="598" y="688"/>
                    <a:pt x="598" y="688"/>
                  </a:cubicBezTo>
                  <a:cubicBezTo>
                    <a:pt x="598" y="688"/>
                    <a:pt x="598" y="688"/>
                    <a:pt x="598" y="688"/>
                  </a:cubicBezTo>
                  <a:cubicBezTo>
                    <a:pt x="614" y="655"/>
                    <a:pt x="614" y="655"/>
                    <a:pt x="614" y="655"/>
                  </a:cubicBezTo>
                  <a:cubicBezTo>
                    <a:pt x="630" y="649"/>
                    <a:pt x="630" y="649"/>
                    <a:pt x="630" y="649"/>
                  </a:cubicBezTo>
                  <a:cubicBezTo>
                    <a:pt x="624" y="619"/>
                    <a:pt x="624" y="619"/>
                    <a:pt x="624" y="619"/>
                  </a:cubicBezTo>
                  <a:cubicBezTo>
                    <a:pt x="639" y="619"/>
                    <a:pt x="639" y="619"/>
                    <a:pt x="639" y="619"/>
                  </a:cubicBezTo>
                  <a:cubicBezTo>
                    <a:pt x="638" y="605"/>
                    <a:pt x="638" y="605"/>
                    <a:pt x="638" y="605"/>
                  </a:cubicBezTo>
                  <a:cubicBezTo>
                    <a:pt x="630" y="577"/>
                    <a:pt x="630" y="577"/>
                    <a:pt x="630" y="577"/>
                  </a:cubicBezTo>
                  <a:cubicBezTo>
                    <a:pt x="630" y="577"/>
                    <a:pt x="630" y="577"/>
                    <a:pt x="630" y="577"/>
                  </a:cubicBezTo>
                  <a:cubicBezTo>
                    <a:pt x="630" y="575"/>
                    <a:pt x="630" y="575"/>
                    <a:pt x="630" y="575"/>
                  </a:cubicBezTo>
                  <a:cubicBezTo>
                    <a:pt x="632" y="555"/>
                    <a:pt x="632" y="555"/>
                    <a:pt x="632" y="555"/>
                  </a:cubicBezTo>
                  <a:cubicBezTo>
                    <a:pt x="632" y="552"/>
                    <a:pt x="632" y="552"/>
                    <a:pt x="632" y="552"/>
                  </a:cubicBezTo>
                  <a:cubicBezTo>
                    <a:pt x="634" y="550"/>
                    <a:pt x="634" y="550"/>
                    <a:pt x="634" y="550"/>
                  </a:cubicBezTo>
                  <a:cubicBezTo>
                    <a:pt x="645" y="537"/>
                    <a:pt x="645" y="537"/>
                    <a:pt x="645" y="537"/>
                  </a:cubicBezTo>
                  <a:cubicBezTo>
                    <a:pt x="647" y="535"/>
                    <a:pt x="647" y="535"/>
                    <a:pt x="647" y="535"/>
                  </a:cubicBezTo>
                  <a:cubicBezTo>
                    <a:pt x="650" y="535"/>
                    <a:pt x="650" y="535"/>
                    <a:pt x="650" y="535"/>
                  </a:cubicBezTo>
                  <a:cubicBezTo>
                    <a:pt x="678" y="540"/>
                    <a:pt x="678" y="540"/>
                    <a:pt x="678" y="540"/>
                  </a:cubicBezTo>
                  <a:cubicBezTo>
                    <a:pt x="680" y="540"/>
                    <a:pt x="680" y="540"/>
                    <a:pt x="680" y="540"/>
                  </a:cubicBezTo>
                  <a:cubicBezTo>
                    <a:pt x="703" y="546"/>
                    <a:pt x="703" y="546"/>
                    <a:pt x="703" y="546"/>
                  </a:cubicBezTo>
                  <a:cubicBezTo>
                    <a:pt x="723" y="540"/>
                    <a:pt x="723" y="540"/>
                    <a:pt x="723" y="540"/>
                  </a:cubicBezTo>
                  <a:cubicBezTo>
                    <a:pt x="734" y="563"/>
                    <a:pt x="734" y="563"/>
                    <a:pt x="734" y="563"/>
                  </a:cubicBezTo>
                  <a:cubicBezTo>
                    <a:pt x="735" y="564"/>
                    <a:pt x="735" y="564"/>
                    <a:pt x="735" y="564"/>
                  </a:cubicBezTo>
                  <a:cubicBezTo>
                    <a:pt x="735" y="581"/>
                    <a:pt x="735" y="581"/>
                    <a:pt x="735" y="581"/>
                  </a:cubicBezTo>
                  <a:cubicBezTo>
                    <a:pt x="739" y="597"/>
                    <a:pt x="739" y="597"/>
                    <a:pt x="739" y="597"/>
                  </a:cubicBezTo>
                  <a:cubicBezTo>
                    <a:pt x="741" y="603"/>
                    <a:pt x="745" y="607"/>
                    <a:pt x="749" y="609"/>
                  </a:cubicBezTo>
                  <a:cubicBezTo>
                    <a:pt x="751" y="609"/>
                    <a:pt x="751" y="609"/>
                    <a:pt x="751" y="609"/>
                  </a:cubicBezTo>
                  <a:cubicBezTo>
                    <a:pt x="761" y="611"/>
                    <a:pt x="766" y="615"/>
                    <a:pt x="767" y="621"/>
                  </a:cubicBezTo>
                  <a:cubicBezTo>
                    <a:pt x="768" y="626"/>
                    <a:pt x="772" y="634"/>
                    <a:pt x="780" y="642"/>
                  </a:cubicBezTo>
                  <a:cubicBezTo>
                    <a:pt x="789" y="656"/>
                    <a:pt x="789" y="656"/>
                    <a:pt x="789" y="656"/>
                  </a:cubicBezTo>
                  <a:cubicBezTo>
                    <a:pt x="789" y="656"/>
                    <a:pt x="789" y="656"/>
                    <a:pt x="789" y="656"/>
                  </a:cubicBezTo>
                  <a:cubicBezTo>
                    <a:pt x="789" y="657"/>
                    <a:pt x="789" y="657"/>
                    <a:pt x="789" y="657"/>
                  </a:cubicBezTo>
                  <a:cubicBezTo>
                    <a:pt x="796" y="669"/>
                    <a:pt x="796" y="669"/>
                    <a:pt x="796" y="669"/>
                  </a:cubicBezTo>
                  <a:cubicBezTo>
                    <a:pt x="805" y="668"/>
                    <a:pt x="805" y="668"/>
                    <a:pt x="805" y="668"/>
                  </a:cubicBezTo>
                  <a:cubicBezTo>
                    <a:pt x="823" y="652"/>
                    <a:pt x="823" y="652"/>
                    <a:pt x="823" y="652"/>
                  </a:cubicBezTo>
                  <a:cubicBezTo>
                    <a:pt x="835" y="676"/>
                    <a:pt x="835" y="676"/>
                    <a:pt x="835" y="676"/>
                  </a:cubicBezTo>
                  <a:cubicBezTo>
                    <a:pt x="858" y="683"/>
                    <a:pt x="858" y="683"/>
                    <a:pt x="858" y="683"/>
                  </a:cubicBezTo>
                  <a:cubicBezTo>
                    <a:pt x="859" y="683"/>
                    <a:pt x="859" y="683"/>
                    <a:pt x="859" y="683"/>
                  </a:cubicBezTo>
                  <a:cubicBezTo>
                    <a:pt x="860" y="684"/>
                    <a:pt x="860" y="684"/>
                    <a:pt x="860" y="684"/>
                  </a:cubicBezTo>
                  <a:cubicBezTo>
                    <a:pt x="872" y="706"/>
                    <a:pt x="872" y="706"/>
                    <a:pt x="872" y="706"/>
                  </a:cubicBezTo>
                  <a:cubicBezTo>
                    <a:pt x="877" y="709"/>
                    <a:pt x="877" y="709"/>
                    <a:pt x="877" y="709"/>
                  </a:cubicBezTo>
                  <a:cubicBezTo>
                    <a:pt x="878" y="689"/>
                    <a:pt x="878" y="689"/>
                    <a:pt x="878" y="689"/>
                  </a:cubicBezTo>
                  <a:cubicBezTo>
                    <a:pt x="878" y="688"/>
                    <a:pt x="878" y="688"/>
                    <a:pt x="878" y="688"/>
                  </a:cubicBezTo>
                  <a:cubicBezTo>
                    <a:pt x="878" y="684"/>
                    <a:pt x="878" y="684"/>
                    <a:pt x="878" y="684"/>
                  </a:cubicBezTo>
                  <a:cubicBezTo>
                    <a:pt x="924" y="683"/>
                    <a:pt x="924" y="683"/>
                    <a:pt x="924" y="683"/>
                  </a:cubicBezTo>
                  <a:cubicBezTo>
                    <a:pt x="925" y="679"/>
                    <a:pt x="925" y="679"/>
                    <a:pt x="925" y="679"/>
                  </a:cubicBezTo>
                  <a:cubicBezTo>
                    <a:pt x="927" y="677"/>
                    <a:pt x="927" y="673"/>
                    <a:pt x="924" y="670"/>
                  </a:cubicBezTo>
                  <a:cubicBezTo>
                    <a:pt x="921" y="663"/>
                    <a:pt x="920" y="658"/>
                    <a:pt x="919" y="651"/>
                  </a:cubicBezTo>
                  <a:cubicBezTo>
                    <a:pt x="918" y="642"/>
                    <a:pt x="919" y="636"/>
                    <a:pt x="921" y="634"/>
                  </a:cubicBezTo>
                  <a:cubicBezTo>
                    <a:pt x="924" y="630"/>
                    <a:pt x="927" y="630"/>
                    <a:pt x="932" y="631"/>
                  </a:cubicBezTo>
                  <a:cubicBezTo>
                    <a:pt x="951" y="637"/>
                    <a:pt x="951" y="637"/>
                    <a:pt x="951" y="637"/>
                  </a:cubicBezTo>
                  <a:cubicBezTo>
                    <a:pt x="953" y="623"/>
                    <a:pt x="953" y="623"/>
                    <a:pt x="953" y="623"/>
                  </a:cubicBezTo>
                  <a:cubicBezTo>
                    <a:pt x="918" y="607"/>
                    <a:pt x="918" y="607"/>
                    <a:pt x="918" y="607"/>
                  </a:cubicBezTo>
                  <a:cubicBezTo>
                    <a:pt x="916" y="607"/>
                    <a:pt x="916" y="607"/>
                    <a:pt x="916" y="607"/>
                  </a:cubicBezTo>
                  <a:cubicBezTo>
                    <a:pt x="915" y="605"/>
                    <a:pt x="915" y="605"/>
                    <a:pt x="915" y="605"/>
                  </a:cubicBezTo>
                  <a:cubicBezTo>
                    <a:pt x="915" y="604"/>
                    <a:pt x="915" y="604"/>
                    <a:pt x="915" y="604"/>
                  </a:cubicBezTo>
                  <a:cubicBezTo>
                    <a:pt x="915" y="603"/>
                    <a:pt x="915" y="603"/>
                    <a:pt x="915" y="603"/>
                  </a:cubicBezTo>
                  <a:cubicBezTo>
                    <a:pt x="910" y="561"/>
                    <a:pt x="910" y="561"/>
                    <a:pt x="910" y="561"/>
                  </a:cubicBezTo>
                  <a:cubicBezTo>
                    <a:pt x="911" y="535"/>
                    <a:pt x="911" y="535"/>
                    <a:pt x="911" y="535"/>
                  </a:cubicBezTo>
                  <a:cubicBezTo>
                    <a:pt x="911" y="531"/>
                    <a:pt x="911" y="531"/>
                    <a:pt x="911" y="531"/>
                  </a:cubicBezTo>
                  <a:cubicBezTo>
                    <a:pt x="911" y="529"/>
                    <a:pt x="911" y="529"/>
                    <a:pt x="911" y="529"/>
                  </a:cubicBezTo>
                  <a:cubicBezTo>
                    <a:pt x="969" y="537"/>
                    <a:pt x="969" y="537"/>
                    <a:pt x="969" y="537"/>
                  </a:cubicBezTo>
                  <a:cubicBezTo>
                    <a:pt x="983" y="523"/>
                    <a:pt x="983" y="523"/>
                    <a:pt x="983" y="523"/>
                  </a:cubicBezTo>
                  <a:cubicBezTo>
                    <a:pt x="987" y="518"/>
                    <a:pt x="986" y="514"/>
                    <a:pt x="983" y="512"/>
                  </a:cubicBezTo>
                  <a:cubicBezTo>
                    <a:pt x="969" y="507"/>
                    <a:pt x="961" y="501"/>
                    <a:pt x="961" y="495"/>
                  </a:cubicBezTo>
                  <a:cubicBezTo>
                    <a:pt x="961" y="491"/>
                    <a:pt x="962" y="487"/>
                    <a:pt x="968" y="485"/>
                  </a:cubicBezTo>
                  <a:cubicBezTo>
                    <a:pt x="992" y="461"/>
                    <a:pt x="992" y="461"/>
                    <a:pt x="992" y="461"/>
                  </a:cubicBezTo>
                  <a:cubicBezTo>
                    <a:pt x="1018" y="460"/>
                    <a:pt x="1018" y="460"/>
                    <a:pt x="1018" y="460"/>
                  </a:cubicBezTo>
                  <a:cubicBezTo>
                    <a:pt x="1032" y="436"/>
                    <a:pt x="1032" y="436"/>
                    <a:pt x="1032" y="436"/>
                  </a:cubicBezTo>
                  <a:cubicBezTo>
                    <a:pt x="1032" y="414"/>
                    <a:pt x="1032" y="414"/>
                    <a:pt x="1032" y="414"/>
                  </a:cubicBezTo>
                  <a:cubicBezTo>
                    <a:pt x="1052" y="410"/>
                    <a:pt x="1052" y="410"/>
                    <a:pt x="1052" y="410"/>
                  </a:cubicBezTo>
                  <a:cubicBezTo>
                    <a:pt x="1057" y="394"/>
                    <a:pt x="1061" y="386"/>
                    <a:pt x="1063" y="383"/>
                  </a:cubicBezTo>
                  <a:cubicBezTo>
                    <a:pt x="1071" y="365"/>
                    <a:pt x="1071" y="365"/>
                    <a:pt x="1071" y="365"/>
                  </a:cubicBezTo>
                  <a:cubicBezTo>
                    <a:pt x="1056" y="338"/>
                    <a:pt x="1056" y="338"/>
                    <a:pt x="1056" y="338"/>
                  </a:cubicBezTo>
                  <a:cubicBezTo>
                    <a:pt x="1056" y="337"/>
                    <a:pt x="1056" y="337"/>
                    <a:pt x="1056" y="337"/>
                  </a:cubicBezTo>
                  <a:cubicBezTo>
                    <a:pt x="1056" y="337"/>
                    <a:pt x="1056" y="337"/>
                    <a:pt x="1056" y="337"/>
                  </a:cubicBezTo>
                  <a:cubicBezTo>
                    <a:pt x="1056" y="336"/>
                    <a:pt x="1056" y="336"/>
                    <a:pt x="1056" y="336"/>
                  </a:cubicBezTo>
                  <a:cubicBezTo>
                    <a:pt x="1047" y="300"/>
                    <a:pt x="1047" y="300"/>
                    <a:pt x="1047" y="300"/>
                  </a:cubicBezTo>
                  <a:cubicBezTo>
                    <a:pt x="1047" y="299"/>
                    <a:pt x="1047" y="299"/>
                    <a:pt x="1047" y="299"/>
                  </a:cubicBezTo>
                  <a:cubicBezTo>
                    <a:pt x="1040" y="262"/>
                    <a:pt x="1040" y="262"/>
                    <a:pt x="1040" y="262"/>
                  </a:cubicBezTo>
                  <a:cubicBezTo>
                    <a:pt x="1028" y="241"/>
                    <a:pt x="1028" y="241"/>
                    <a:pt x="1028" y="241"/>
                  </a:cubicBezTo>
                  <a:cubicBezTo>
                    <a:pt x="1009" y="222"/>
                    <a:pt x="1009" y="222"/>
                    <a:pt x="1009" y="222"/>
                  </a:cubicBezTo>
                  <a:cubicBezTo>
                    <a:pt x="1009" y="221"/>
                    <a:pt x="1009" y="221"/>
                    <a:pt x="1009" y="221"/>
                  </a:cubicBezTo>
                  <a:cubicBezTo>
                    <a:pt x="1009" y="220"/>
                    <a:pt x="1009" y="220"/>
                    <a:pt x="1009" y="220"/>
                  </a:cubicBezTo>
                  <a:cubicBezTo>
                    <a:pt x="1008" y="219"/>
                    <a:pt x="1008" y="219"/>
                    <a:pt x="1008" y="219"/>
                  </a:cubicBezTo>
                  <a:cubicBezTo>
                    <a:pt x="1007" y="199"/>
                    <a:pt x="1007" y="199"/>
                    <a:pt x="1007" y="199"/>
                  </a:cubicBezTo>
                  <a:cubicBezTo>
                    <a:pt x="972" y="210"/>
                    <a:pt x="972" y="210"/>
                    <a:pt x="972" y="210"/>
                  </a:cubicBezTo>
                  <a:cubicBezTo>
                    <a:pt x="971" y="208"/>
                    <a:pt x="971" y="208"/>
                    <a:pt x="971" y="208"/>
                  </a:cubicBezTo>
                  <a:cubicBezTo>
                    <a:pt x="955" y="191"/>
                    <a:pt x="955" y="191"/>
                    <a:pt x="955" y="191"/>
                  </a:cubicBezTo>
                  <a:cubicBezTo>
                    <a:pt x="908" y="155"/>
                    <a:pt x="908" y="155"/>
                    <a:pt x="908" y="155"/>
                  </a:cubicBezTo>
                  <a:cubicBezTo>
                    <a:pt x="906" y="155"/>
                    <a:pt x="906" y="155"/>
                    <a:pt x="906" y="155"/>
                  </a:cubicBezTo>
                  <a:cubicBezTo>
                    <a:pt x="889" y="131"/>
                    <a:pt x="889" y="131"/>
                    <a:pt x="889" y="131"/>
                  </a:cubicBezTo>
                  <a:cubicBezTo>
                    <a:pt x="877" y="124"/>
                    <a:pt x="877" y="124"/>
                    <a:pt x="877" y="124"/>
                  </a:cubicBezTo>
                  <a:cubicBezTo>
                    <a:pt x="870" y="136"/>
                    <a:pt x="870" y="136"/>
                    <a:pt x="870" y="136"/>
                  </a:cubicBezTo>
                  <a:cubicBezTo>
                    <a:pt x="870" y="138"/>
                    <a:pt x="870" y="138"/>
                    <a:pt x="870" y="138"/>
                  </a:cubicBezTo>
                  <a:cubicBezTo>
                    <a:pt x="868" y="139"/>
                    <a:pt x="868" y="139"/>
                    <a:pt x="868" y="139"/>
                  </a:cubicBezTo>
                  <a:cubicBezTo>
                    <a:pt x="867" y="139"/>
                    <a:pt x="867" y="139"/>
                    <a:pt x="867" y="139"/>
                  </a:cubicBezTo>
                  <a:cubicBezTo>
                    <a:pt x="865" y="139"/>
                    <a:pt x="865" y="139"/>
                    <a:pt x="865" y="139"/>
                  </a:cubicBezTo>
                  <a:cubicBezTo>
                    <a:pt x="851" y="140"/>
                    <a:pt x="851" y="140"/>
                    <a:pt x="851" y="140"/>
                  </a:cubicBezTo>
                  <a:cubicBezTo>
                    <a:pt x="848" y="141"/>
                    <a:pt x="848" y="141"/>
                    <a:pt x="848" y="141"/>
                  </a:cubicBezTo>
                  <a:cubicBezTo>
                    <a:pt x="847" y="141"/>
                    <a:pt x="847" y="141"/>
                    <a:pt x="847" y="141"/>
                  </a:cubicBezTo>
                  <a:cubicBezTo>
                    <a:pt x="813" y="103"/>
                    <a:pt x="813" y="103"/>
                    <a:pt x="813" y="103"/>
                  </a:cubicBezTo>
                  <a:cubicBezTo>
                    <a:pt x="805" y="100"/>
                    <a:pt x="798" y="92"/>
                    <a:pt x="787" y="82"/>
                  </a:cubicBezTo>
                  <a:cubicBezTo>
                    <a:pt x="771" y="70"/>
                    <a:pt x="771" y="70"/>
                    <a:pt x="771" y="70"/>
                  </a:cubicBezTo>
                  <a:cubicBezTo>
                    <a:pt x="770" y="69"/>
                    <a:pt x="770" y="69"/>
                    <a:pt x="770" y="69"/>
                  </a:cubicBezTo>
                  <a:cubicBezTo>
                    <a:pt x="752" y="59"/>
                    <a:pt x="752" y="59"/>
                    <a:pt x="752" y="59"/>
                  </a:cubicBezTo>
                  <a:cubicBezTo>
                    <a:pt x="742" y="67"/>
                    <a:pt x="742" y="67"/>
                    <a:pt x="742" y="67"/>
                  </a:cubicBezTo>
                  <a:cubicBezTo>
                    <a:pt x="741" y="69"/>
                    <a:pt x="741" y="69"/>
                    <a:pt x="741" y="69"/>
                  </a:cubicBezTo>
                  <a:cubicBezTo>
                    <a:pt x="740" y="68"/>
                    <a:pt x="740" y="68"/>
                    <a:pt x="740" y="68"/>
                  </a:cubicBezTo>
                  <a:cubicBezTo>
                    <a:pt x="739" y="68"/>
                    <a:pt x="739" y="68"/>
                    <a:pt x="739" y="68"/>
                  </a:cubicBezTo>
                  <a:cubicBezTo>
                    <a:pt x="729" y="66"/>
                    <a:pt x="729" y="66"/>
                    <a:pt x="729" y="66"/>
                  </a:cubicBezTo>
                  <a:cubicBezTo>
                    <a:pt x="719" y="71"/>
                    <a:pt x="719" y="71"/>
                    <a:pt x="719" y="71"/>
                  </a:cubicBezTo>
                  <a:cubicBezTo>
                    <a:pt x="718" y="72"/>
                    <a:pt x="718" y="72"/>
                    <a:pt x="718" y="72"/>
                  </a:cubicBezTo>
                  <a:cubicBezTo>
                    <a:pt x="716" y="73"/>
                    <a:pt x="716" y="73"/>
                    <a:pt x="716" y="73"/>
                  </a:cubicBezTo>
                  <a:cubicBezTo>
                    <a:pt x="715" y="73"/>
                    <a:pt x="715" y="73"/>
                    <a:pt x="715" y="73"/>
                  </a:cubicBezTo>
                  <a:cubicBezTo>
                    <a:pt x="701" y="76"/>
                    <a:pt x="701" y="76"/>
                    <a:pt x="701" y="76"/>
                  </a:cubicBezTo>
                  <a:cubicBezTo>
                    <a:pt x="681" y="64"/>
                    <a:pt x="661" y="52"/>
                    <a:pt x="639" y="40"/>
                  </a:cubicBez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17" name="Freeform 10"/>
            <p:cNvSpPr/>
            <p:nvPr/>
          </p:nvSpPr>
          <p:spPr bwMode="auto">
            <a:xfrm>
              <a:off x="3034568" y="4031270"/>
              <a:ext cx="1073914" cy="936096"/>
            </a:xfrm>
            <a:custGeom>
              <a:avLst/>
              <a:gdLst>
                <a:gd name="T0" fmla="*/ 2147483646 w 928"/>
                <a:gd name="T1" fmla="*/ 2147483646 h 814"/>
                <a:gd name="T2" fmla="*/ 2147483646 w 928"/>
                <a:gd name="T3" fmla="*/ 2147483646 h 814"/>
                <a:gd name="T4" fmla="*/ 2147483646 w 928"/>
                <a:gd name="T5" fmla="*/ 2147483646 h 814"/>
                <a:gd name="T6" fmla="*/ 2147483646 w 928"/>
                <a:gd name="T7" fmla="*/ 2147483646 h 814"/>
                <a:gd name="T8" fmla="*/ 2147483646 w 928"/>
                <a:gd name="T9" fmla="*/ 2147483646 h 814"/>
                <a:gd name="T10" fmla="*/ 2147483646 w 928"/>
                <a:gd name="T11" fmla="*/ 2147483646 h 814"/>
                <a:gd name="T12" fmla="*/ 2147483646 w 928"/>
                <a:gd name="T13" fmla="*/ 2147483646 h 814"/>
                <a:gd name="T14" fmla="*/ 2147483646 w 928"/>
                <a:gd name="T15" fmla="*/ 2147483646 h 814"/>
                <a:gd name="T16" fmla="*/ 2147483646 w 928"/>
                <a:gd name="T17" fmla="*/ 2147483646 h 814"/>
                <a:gd name="T18" fmla="*/ 2147483646 w 928"/>
                <a:gd name="T19" fmla="*/ 2147483646 h 814"/>
                <a:gd name="T20" fmla="*/ 2147483646 w 928"/>
                <a:gd name="T21" fmla="*/ 2147483646 h 814"/>
                <a:gd name="T22" fmla="*/ 2147483646 w 928"/>
                <a:gd name="T23" fmla="*/ 2147483646 h 814"/>
                <a:gd name="T24" fmla="*/ 2147483646 w 928"/>
                <a:gd name="T25" fmla="*/ 2147483646 h 814"/>
                <a:gd name="T26" fmla="*/ 2147483646 w 928"/>
                <a:gd name="T27" fmla="*/ 2147483646 h 814"/>
                <a:gd name="T28" fmla="*/ 2147483646 w 928"/>
                <a:gd name="T29" fmla="*/ 2147483646 h 814"/>
                <a:gd name="T30" fmla="*/ 2147483646 w 928"/>
                <a:gd name="T31" fmla="*/ 2147483646 h 814"/>
                <a:gd name="T32" fmla="*/ 2147483646 w 928"/>
                <a:gd name="T33" fmla="*/ 2147483646 h 814"/>
                <a:gd name="T34" fmla="*/ 2147483646 w 928"/>
                <a:gd name="T35" fmla="*/ 2147483646 h 814"/>
                <a:gd name="T36" fmla="*/ 2147483646 w 928"/>
                <a:gd name="T37" fmla="*/ 2147483646 h 814"/>
                <a:gd name="T38" fmla="*/ 2147483646 w 928"/>
                <a:gd name="T39" fmla="*/ 2147483646 h 814"/>
                <a:gd name="T40" fmla="*/ 2147483646 w 928"/>
                <a:gd name="T41" fmla="*/ 2147483646 h 814"/>
                <a:gd name="T42" fmla="*/ 2147483646 w 928"/>
                <a:gd name="T43" fmla="*/ 2147483646 h 814"/>
                <a:gd name="T44" fmla="*/ 2147483646 w 928"/>
                <a:gd name="T45" fmla="*/ 2147483646 h 814"/>
                <a:gd name="T46" fmla="*/ 2147483646 w 928"/>
                <a:gd name="T47" fmla="*/ 2147483646 h 814"/>
                <a:gd name="T48" fmla="*/ 2147483646 w 928"/>
                <a:gd name="T49" fmla="*/ 2147483646 h 814"/>
                <a:gd name="T50" fmla="*/ 2147483646 w 928"/>
                <a:gd name="T51" fmla="*/ 2147483646 h 814"/>
                <a:gd name="T52" fmla="*/ 2147483646 w 928"/>
                <a:gd name="T53" fmla="*/ 2147483646 h 814"/>
                <a:gd name="T54" fmla="*/ 2147483646 w 928"/>
                <a:gd name="T55" fmla="*/ 2147483646 h 814"/>
                <a:gd name="T56" fmla="*/ 2147483646 w 928"/>
                <a:gd name="T57" fmla="*/ 2147483646 h 814"/>
                <a:gd name="T58" fmla="*/ 2147483646 w 928"/>
                <a:gd name="T59" fmla="*/ 2147483646 h 814"/>
                <a:gd name="T60" fmla="*/ 2147483646 w 928"/>
                <a:gd name="T61" fmla="*/ 2147483646 h 814"/>
                <a:gd name="T62" fmla="*/ 2147483646 w 928"/>
                <a:gd name="T63" fmla="*/ 2147483646 h 814"/>
                <a:gd name="T64" fmla="*/ 2147483646 w 928"/>
                <a:gd name="T65" fmla="*/ 2147483646 h 814"/>
                <a:gd name="T66" fmla="*/ 2147483646 w 928"/>
                <a:gd name="T67" fmla="*/ 2147483646 h 814"/>
                <a:gd name="T68" fmla="*/ 2147483646 w 928"/>
                <a:gd name="T69" fmla="*/ 2147483646 h 814"/>
                <a:gd name="T70" fmla="*/ 2147483646 w 928"/>
                <a:gd name="T71" fmla="*/ 2147483646 h 814"/>
                <a:gd name="T72" fmla="*/ 2147483646 w 928"/>
                <a:gd name="T73" fmla="*/ 2147483646 h 814"/>
                <a:gd name="T74" fmla="*/ 2147483646 w 928"/>
                <a:gd name="T75" fmla="*/ 2147483646 h 814"/>
                <a:gd name="T76" fmla="*/ 2147483646 w 928"/>
                <a:gd name="T77" fmla="*/ 2147483646 h 814"/>
                <a:gd name="T78" fmla="*/ 2147483646 w 928"/>
                <a:gd name="T79" fmla="*/ 2147483646 h 814"/>
                <a:gd name="T80" fmla="*/ 2147483646 w 928"/>
                <a:gd name="T81" fmla="*/ 2147483646 h 814"/>
                <a:gd name="T82" fmla="*/ 2147483646 w 928"/>
                <a:gd name="T83" fmla="*/ 2147483646 h 814"/>
                <a:gd name="T84" fmla="*/ 2147483646 w 928"/>
                <a:gd name="T85" fmla="*/ 2147483646 h 814"/>
                <a:gd name="T86" fmla="*/ 2147483646 w 928"/>
                <a:gd name="T87" fmla="*/ 2147483646 h 814"/>
                <a:gd name="T88" fmla="*/ 2147483646 w 928"/>
                <a:gd name="T89" fmla="*/ 2147483646 h 814"/>
                <a:gd name="T90" fmla="*/ 2147483646 w 928"/>
                <a:gd name="T91" fmla="*/ 2147483646 h 814"/>
                <a:gd name="T92" fmla="*/ 2147483646 w 928"/>
                <a:gd name="T93" fmla="*/ 2147483646 h 814"/>
                <a:gd name="T94" fmla="*/ 2147483646 w 928"/>
                <a:gd name="T95" fmla="*/ 2147483646 h 814"/>
                <a:gd name="T96" fmla="*/ 2147483646 w 928"/>
                <a:gd name="T97" fmla="*/ 2147483646 h 814"/>
                <a:gd name="T98" fmla="*/ 2147483646 w 928"/>
                <a:gd name="T99" fmla="*/ 2147483646 h 814"/>
                <a:gd name="T100" fmla="*/ 2147483646 w 928"/>
                <a:gd name="T101" fmla="*/ 2147483646 h 814"/>
                <a:gd name="T102" fmla="*/ 2147483646 w 928"/>
                <a:gd name="T103" fmla="*/ 2147483646 h 814"/>
                <a:gd name="T104" fmla="*/ 2147483646 w 928"/>
                <a:gd name="T105" fmla="*/ 2147483646 h 814"/>
                <a:gd name="T106" fmla="*/ 2147483646 w 928"/>
                <a:gd name="T107" fmla="*/ 2147483646 h 814"/>
                <a:gd name="T108" fmla="*/ 2147483646 w 928"/>
                <a:gd name="T109" fmla="*/ 2147483646 h 814"/>
                <a:gd name="T110" fmla="*/ 2147483646 w 928"/>
                <a:gd name="T111" fmla="*/ 2147483646 h 814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928"/>
                <a:gd name="T169" fmla="*/ 0 h 814"/>
                <a:gd name="T170" fmla="*/ 928 w 928"/>
                <a:gd name="T171" fmla="*/ 814 h 814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928" h="814">
                  <a:moveTo>
                    <a:pt x="87" y="20"/>
                  </a:moveTo>
                  <a:cubicBezTo>
                    <a:pt x="62" y="12"/>
                    <a:pt x="62" y="12"/>
                    <a:pt x="62" y="12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6" y="86"/>
                    <a:pt x="36" y="86"/>
                    <a:pt x="36" y="86"/>
                  </a:cubicBezTo>
                  <a:cubicBezTo>
                    <a:pt x="36" y="93"/>
                    <a:pt x="36" y="93"/>
                    <a:pt x="36" y="93"/>
                  </a:cubicBezTo>
                  <a:cubicBezTo>
                    <a:pt x="23" y="93"/>
                    <a:pt x="23" y="93"/>
                    <a:pt x="23" y="93"/>
                  </a:cubicBezTo>
                  <a:cubicBezTo>
                    <a:pt x="29" y="118"/>
                    <a:pt x="29" y="118"/>
                    <a:pt x="29" y="118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11" y="150"/>
                    <a:pt x="11" y="150"/>
                    <a:pt x="11" y="150"/>
                  </a:cubicBezTo>
                  <a:cubicBezTo>
                    <a:pt x="13" y="151"/>
                    <a:pt x="13" y="151"/>
                    <a:pt x="13" y="151"/>
                  </a:cubicBezTo>
                  <a:cubicBezTo>
                    <a:pt x="13" y="151"/>
                    <a:pt x="13" y="151"/>
                    <a:pt x="13" y="151"/>
                  </a:cubicBezTo>
                  <a:cubicBezTo>
                    <a:pt x="50" y="180"/>
                    <a:pt x="50" y="180"/>
                    <a:pt x="50" y="180"/>
                  </a:cubicBezTo>
                  <a:cubicBezTo>
                    <a:pt x="51" y="181"/>
                    <a:pt x="51" y="181"/>
                    <a:pt x="51" y="181"/>
                  </a:cubicBezTo>
                  <a:cubicBezTo>
                    <a:pt x="52" y="181"/>
                    <a:pt x="52" y="181"/>
                    <a:pt x="52" y="181"/>
                  </a:cubicBezTo>
                  <a:cubicBezTo>
                    <a:pt x="52" y="182"/>
                    <a:pt x="52" y="182"/>
                    <a:pt x="52" y="182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74" y="234"/>
                    <a:pt x="74" y="234"/>
                    <a:pt x="74" y="234"/>
                  </a:cubicBezTo>
                  <a:cubicBezTo>
                    <a:pt x="78" y="240"/>
                    <a:pt x="84" y="247"/>
                    <a:pt x="93" y="255"/>
                  </a:cubicBezTo>
                  <a:cubicBezTo>
                    <a:pt x="94" y="255"/>
                    <a:pt x="94" y="255"/>
                    <a:pt x="94" y="255"/>
                  </a:cubicBezTo>
                  <a:cubicBezTo>
                    <a:pt x="95" y="256"/>
                    <a:pt x="95" y="256"/>
                    <a:pt x="95" y="256"/>
                  </a:cubicBezTo>
                  <a:cubicBezTo>
                    <a:pt x="95" y="257"/>
                    <a:pt x="95" y="257"/>
                    <a:pt x="95" y="257"/>
                  </a:cubicBezTo>
                  <a:cubicBezTo>
                    <a:pt x="94" y="259"/>
                    <a:pt x="94" y="259"/>
                    <a:pt x="94" y="259"/>
                  </a:cubicBezTo>
                  <a:cubicBezTo>
                    <a:pt x="94" y="283"/>
                    <a:pt x="94" y="283"/>
                    <a:pt x="94" y="283"/>
                  </a:cubicBezTo>
                  <a:cubicBezTo>
                    <a:pt x="97" y="289"/>
                    <a:pt x="98" y="303"/>
                    <a:pt x="98" y="323"/>
                  </a:cubicBezTo>
                  <a:cubicBezTo>
                    <a:pt x="108" y="336"/>
                    <a:pt x="112" y="346"/>
                    <a:pt x="112" y="352"/>
                  </a:cubicBezTo>
                  <a:cubicBezTo>
                    <a:pt x="112" y="357"/>
                    <a:pt x="115" y="365"/>
                    <a:pt x="120" y="377"/>
                  </a:cubicBezTo>
                  <a:cubicBezTo>
                    <a:pt x="120" y="377"/>
                    <a:pt x="120" y="377"/>
                    <a:pt x="120" y="377"/>
                  </a:cubicBezTo>
                  <a:cubicBezTo>
                    <a:pt x="120" y="378"/>
                    <a:pt x="120" y="378"/>
                    <a:pt x="120" y="378"/>
                  </a:cubicBezTo>
                  <a:cubicBezTo>
                    <a:pt x="120" y="378"/>
                    <a:pt x="120" y="378"/>
                    <a:pt x="120" y="378"/>
                  </a:cubicBezTo>
                  <a:cubicBezTo>
                    <a:pt x="123" y="392"/>
                    <a:pt x="122" y="405"/>
                    <a:pt x="118" y="416"/>
                  </a:cubicBezTo>
                  <a:cubicBezTo>
                    <a:pt x="115" y="423"/>
                    <a:pt x="119" y="437"/>
                    <a:pt x="131" y="456"/>
                  </a:cubicBezTo>
                  <a:cubicBezTo>
                    <a:pt x="132" y="457"/>
                    <a:pt x="132" y="457"/>
                    <a:pt x="132" y="457"/>
                  </a:cubicBezTo>
                  <a:cubicBezTo>
                    <a:pt x="133" y="459"/>
                    <a:pt x="133" y="459"/>
                    <a:pt x="133" y="459"/>
                  </a:cubicBezTo>
                  <a:cubicBezTo>
                    <a:pt x="132" y="461"/>
                    <a:pt x="132" y="461"/>
                    <a:pt x="132" y="461"/>
                  </a:cubicBezTo>
                  <a:cubicBezTo>
                    <a:pt x="115" y="498"/>
                    <a:pt x="115" y="498"/>
                    <a:pt x="115" y="498"/>
                  </a:cubicBezTo>
                  <a:cubicBezTo>
                    <a:pt x="118" y="506"/>
                    <a:pt x="119" y="513"/>
                    <a:pt x="119" y="517"/>
                  </a:cubicBezTo>
                  <a:cubicBezTo>
                    <a:pt x="115" y="552"/>
                    <a:pt x="115" y="552"/>
                    <a:pt x="115" y="552"/>
                  </a:cubicBezTo>
                  <a:cubicBezTo>
                    <a:pt x="113" y="563"/>
                    <a:pt x="113" y="570"/>
                    <a:pt x="118" y="572"/>
                  </a:cubicBezTo>
                  <a:cubicBezTo>
                    <a:pt x="125" y="576"/>
                    <a:pt x="125" y="576"/>
                    <a:pt x="125" y="576"/>
                  </a:cubicBezTo>
                  <a:cubicBezTo>
                    <a:pt x="134" y="580"/>
                    <a:pt x="137" y="586"/>
                    <a:pt x="137" y="591"/>
                  </a:cubicBezTo>
                  <a:cubicBezTo>
                    <a:pt x="136" y="609"/>
                    <a:pt x="136" y="609"/>
                    <a:pt x="136" y="609"/>
                  </a:cubicBezTo>
                  <a:cubicBezTo>
                    <a:pt x="142" y="611"/>
                    <a:pt x="142" y="611"/>
                    <a:pt x="142" y="611"/>
                  </a:cubicBezTo>
                  <a:cubicBezTo>
                    <a:pt x="143" y="612"/>
                    <a:pt x="143" y="612"/>
                    <a:pt x="143" y="612"/>
                  </a:cubicBezTo>
                  <a:cubicBezTo>
                    <a:pt x="146" y="609"/>
                    <a:pt x="146" y="609"/>
                    <a:pt x="146" y="609"/>
                  </a:cubicBezTo>
                  <a:cubicBezTo>
                    <a:pt x="149" y="606"/>
                    <a:pt x="152" y="601"/>
                    <a:pt x="153" y="596"/>
                  </a:cubicBezTo>
                  <a:cubicBezTo>
                    <a:pt x="155" y="593"/>
                    <a:pt x="155" y="593"/>
                    <a:pt x="155" y="593"/>
                  </a:cubicBezTo>
                  <a:cubicBezTo>
                    <a:pt x="156" y="591"/>
                    <a:pt x="156" y="591"/>
                    <a:pt x="156" y="591"/>
                  </a:cubicBezTo>
                  <a:cubicBezTo>
                    <a:pt x="161" y="589"/>
                    <a:pt x="163" y="586"/>
                    <a:pt x="166" y="581"/>
                  </a:cubicBezTo>
                  <a:cubicBezTo>
                    <a:pt x="167" y="575"/>
                    <a:pt x="167" y="569"/>
                    <a:pt x="165" y="561"/>
                  </a:cubicBezTo>
                  <a:cubicBezTo>
                    <a:pt x="163" y="556"/>
                    <a:pt x="163" y="556"/>
                    <a:pt x="163" y="556"/>
                  </a:cubicBezTo>
                  <a:cubicBezTo>
                    <a:pt x="168" y="555"/>
                    <a:pt x="168" y="555"/>
                    <a:pt x="168" y="555"/>
                  </a:cubicBezTo>
                  <a:cubicBezTo>
                    <a:pt x="185" y="551"/>
                    <a:pt x="194" y="552"/>
                    <a:pt x="198" y="559"/>
                  </a:cubicBezTo>
                  <a:cubicBezTo>
                    <a:pt x="206" y="580"/>
                    <a:pt x="206" y="580"/>
                    <a:pt x="206" y="580"/>
                  </a:cubicBezTo>
                  <a:cubicBezTo>
                    <a:pt x="206" y="581"/>
                    <a:pt x="206" y="581"/>
                    <a:pt x="206" y="581"/>
                  </a:cubicBezTo>
                  <a:cubicBezTo>
                    <a:pt x="206" y="582"/>
                    <a:pt x="206" y="582"/>
                    <a:pt x="206" y="582"/>
                  </a:cubicBezTo>
                  <a:cubicBezTo>
                    <a:pt x="210" y="617"/>
                    <a:pt x="210" y="617"/>
                    <a:pt x="210" y="617"/>
                  </a:cubicBezTo>
                  <a:cubicBezTo>
                    <a:pt x="224" y="625"/>
                    <a:pt x="224" y="625"/>
                    <a:pt x="224" y="625"/>
                  </a:cubicBezTo>
                  <a:cubicBezTo>
                    <a:pt x="225" y="625"/>
                    <a:pt x="225" y="625"/>
                    <a:pt x="225" y="625"/>
                  </a:cubicBezTo>
                  <a:cubicBezTo>
                    <a:pt x="226" y="625"/>
                    <a:pt x="226" y="625"/>
                    <a:pt x="226" y="625"/>
                  </a:cubicBezTo>
                  <a:cubicBezTo>
                    <a:pt x="234" y="632"/>
                    <a:pt x="234" y="632"/>
                    <a:pt x="234" y="632"/>
                  </a:cubicBezTo>
                  <a:cubicBezTo>
                    <a:pt x="243" y="622"/>
                    <a:pt x="243" y="622"/>
                    <a:pt x="243" y="622"/>
                  </a:cubicBezTo>
                  <a:cubicBezTo>
                    <a:pt x="252" y="615"/>
                    <a:pt x="252" y="615"/>
                    <a:pt x="252" y="615"/>
                  </a:cubicBezTo>
                  <a:cubicBezTo>
                    <a:pt x="256" y="615"/>
                    <a:pt x="256" y="615"/>
                    <a:pt x="256" y="615"/>
                  </a:cubicBezTo>
                  <a:cubicBezTo>
                    <a:pt x="263" y="617"/>
                    <a:pt x="267" y="622"/>
                    <a:pt x="269" y="630"/>
                  </a:cubicBezTo>
                  <a:cubicBezTo>
                    <a:pt x="274" y="657"/>
                    <a:pt x="274" y="657"/>
                    <a:pt x="274" y="657"/>
                  </a:cubicBezTo>
                  <a:cubicBezTo>
                    <a:pt x="275" y="662"/>
                    <a:pt x="275" y="662"/>
                    <a:pt x="275" y="662"/>
                  </a:cubicBezTo>
                  <a:cubicBezTo>
                    <a:pt x="303" y="723"/>
                    <a:pt x="303" y="723"/>
                    <a:pt x="303" y="723"/>
                  </a:cubicBezTo>
                  <a:cubicBezTo>
                    <a:pt x="315" y="734"/>
                    <a:pt x="315" y="734"/>
                    <a:pt x="315" y="734"/>
                  </a:cubicBezTo>
                  <a:cubicBezTo>
                    <a:pt x="316" y="735"/>
                    <a:pt x="316" y="735"/>
                    <a:pt x="316" y="735"/>
                  </a:cubicBezTo>
                  <a:cubicBezTo>
                    <a:pt x="316" y="736"/>
                    <a:pt x="316" y="736"/>
                    <a:pt x="316" y="736"/>
                  </a:cubicBezTo>
                  <a:cubicBezTo>
                    <a:pt x="321" y="762"/>
                    <a:pt x="321" y="762"/>
                    <a:pt x="321" y="762"/>
                  </a:cubicBezTo>
                  <a:cubicBezTo>
                    <a:pt x="321" y="762"/>
                    <a:pt x="321" y="762"/>
                    <a:pt x="321" y="762"/>
                  </a:cubicBezTo>
                  <a:cubicBezTo>
                    <a:pt x="323" y="786"/>
                    <a:pt x="323" y="786"/>
                    <a:pt x="323" y="786"/>
                  </a:cubicBezTo>
                  <a:cubicBezTo>
                    <a:pt x="324" y="788"/>
                    <a:pt x="324" y="788"/>
                    <a:pt x="324" y="788"/>
                  </a:cubicBezTo>
                  <a:cubicBezTo>
                    <a:pt x="332" y="778"/>
                    <a:pt x="338" y="772"/>
                    <a:pt x="342" y="774"/>
                  </a:cubicBezTo>
                  <a:cubicBezTo>
                    <a:pt x="346" y="776"/>
                    <a:pt x="347" y="778"/>
                    <a:pt x="347" y="782"/>
                  </a:cubicBezTo>
                  <a:cubicBezTo>
                    <a:pt x="347" y="788"/>
                    <a:pt x="347" y="788"/>
                    <a:pt x="347" y="788"/>
                  </a:cubicBezTo>
                  <a:cubicBezTo>
                    <a:pt x="347" y="807"/>
                    <a:pt x="347" y="807"/>
                    <a:pt x="347" y="807"/>
                  </a:cubicBezTo>
                  <a:cubicBezTo>
                    <a:pt x="347" y="812"/>
                    <a:pt x="347" y="812"/>
                    <a:pt x="347" y="812"/>
                  </a:cubicBezTo>
                  <a:cubicBezTo>
                    <a:pt x="353" y="814"/>
                    <a:pt x="357" y="812"/>
                    <a:pt x="358" y="809"/>
                  </a:cubicBezTo>
                  <a:cubicBezTo>
                    <a:pt x="368" y="795"/>
                    <a:pt x="368" y="795"/>
                    <a:pt x="368" y="795"/>
                  </a:cubicBezTo>
                  <a:cubicBezTo>
                    <a:pt x="380" y="783"/>
                    <a:pt x="380" y="783"/>
                    <a:pt x="380" y="783"/>
                  </a:cubicBezTo>
                  <a:cubicBezTo>
                    <a:pt x="388" y="778"/>
                    <a:pt x="395" y="773"/>
                    <a:pt x="403" y="773"/>
                  </a:cubicBezTo>
                  <a:cubicBezTo>
                    <a:pt x="404" y="773"/>
                    <a:pt x="404" y="773"/>
                    <a:pt x="404" y="773"/>
                  </a:cubicBezTo>
                  <a:cubicBezTo>
                    <a:pt x="427" y="779"/>
                    <a:pt x="427" y="779"/>
                    <a:pt x="427" y="779"/>
                  </a:cubicBezTo>
                  <a:cubicBezTo>
                    <a:pt x="433" y="776"/>
                    <a:pt x="433" y="776"/>
                    <a:pt x="433" y="776"/>
                  </a:cubicBezTo>
                  <a:cubicBezTo>
                    <a:pt x="444" y="761"/>
                    <a:pt x="444" y="761"/>
                    <a:pt x="444" y="761"/>
                  </a:cubicBezTo>
                  <a:cubicBezTo>
                    <a:pt x="442" y="738"/>
                    <a:pt x="442" y="738"/>
                    <a:pt x="442" y="738"/>
                  </a:cubicBezTo>
                  <a:cubicBezTo>
                    <a:pt x="435" y="725"/>
                    <a:pt x="432" y="714"/>
                    <a:pt x="434" y="707"/>
                  </a:cubicBezTo>
                  <a:cubicBezTo>
                    <a:pt x="437" y="688"/>
                    <a:pt x="437" y="688"/>
                    <a:pt x="437" y="688"/>
                  </a:cubicBezTo>
                  <a:cubicBezTo>
                    <a:pt x="437" y="686"/>
                    <a:pt x="437" y="686"/>
                    <a:pt x="437" y="686"/>
                  </a:cubicBezTo>
                  <a:cubicBezTo>
                    <a:pt x="438" y="684"/>
                    <a:pt x="438" y="684"/>
                    <a:pt x="438" y="684"/>
                  </a:cubicBezTo>
                  <a:cubicBezTo>
                    <a:pt x="438" y="684"/>
                    <a:pt x="438" y="684"/>
                    <a:pt x="438" y="684"/>
                  </a:cubicBezTo>
                  <a:cubicBezTo>
                    <a:pt x="458" y="672"/>
                    <a:pt x="458" y="672"/>
                    <a:pt x="458" y="672"/>
                  </a:cubicBezTo>
                  <a:cubicBezTo>
                    <a:pt x="459" y="672"/>
                    <a:pt x="459" y="672"/>
                    <a:pt x="459" y="672"/>
                  </a:cubicBezTo>
                  <a:cubicBezTo>
                    <a:pt x="459" y="672"/>
                    <a:pt x="459" y="672"/>
                    <a:pt x="459" y="672"/>
                  </a:cubicBezTo>
                  <a:cubicBezTo>
                    <a:pt x="474" y="663"/>
                    <a:pt x="474" y="663"/>
                    <a:pt x="474" y="663"/>
                  </a:cubicBezTo>
                  <a:cubicBezTo>
                    <a:pt x="491" y="638"/>
                    <a:pt x="491" y="638"/>
                    <a:pt x="491" y="638"/>
                  </a:cubicBezTo>
                  <a:cubicBezTo>
                    <a:pt x="493" y="620"/>
                    <a:pt x="493" y="620"/>
                    <a:pt x="493" y="620"/>
                  </a:cubicBezTo>
                  <a:cubicBezTo>
                    <a:pt x="474" y="576"/>
                    <a:pt x="474" y="576"/>
                    <a:pt x="474" y="576"/>
                  </a:cubicBezTo>
                  <a:cubicBezTo>
                    <a:pt x="516" y="595"/>
                    <a:pt x="516" y="595"/>
                    <a:pt x="516" y="595"/>
                  </a:cubicBezTo>
                  <a:cubicBezTo>
                    <a:pt x="516" y="577"/>
                    <a:pt x="516" y="577"/>
                    <a:pt x="516" y="577"/>
                  </a:cubicBezTo>
                  <a:cubicBezTo>
                    <a:pt x="516" y="577"/>
                    <a:pt x="516" y="577"/>
                    <a:pt x="516" y="577"/>
                  </a:cubicBezTo>
                  <a:cubicBezTo>
                    <a:pt x="516" y="576"/>
                    <a:pt x="516" y="576"/>
                    <a:pt x="516" y="576"/>
                  </a:cubicBezTo>
                  <a:cubicBezTo>
                    <a:pt x="532" y="562"/>
                    <a:pt x="532" y="562"/>
                    <a:pt x="532" y="562"/>
                  </a:cubicBezTo>
                  <a:cubicBezTo>
                    <a:pt x="563" y="554"/>
                    <a:pt x="563" y="554"/>
                    <a:pt x="563" y="554"/>
                  </a:cubicBezTo>
                  <a:cubicBezTo>
                    <a:pt x="565" y="554"/>
                    <a:pt x="565" y="554"/>
                    <a:pt x="565" y="554"/>
                  </a:cubicBezTo>
                  <a:cubicBezTo>
                    <a:pt x="583" y="593"/>
                    <a:pt x="583" y="593"/>
                    <a:pt x="583" y="593"/>
                  </a:cubicBezTo>
                  <a:cubicBezTo>
                    <a:pt x="583" y="595"/>
                    <a:pt x="583" y="595"/>
                    <a:pt x="583" y="595"/>
                  </a:cubicBezTo>
                  <a:cubicBezTo>
                    <a:pt x="581" y="610"/>
                    <a:pt x="581" y="610"/>
                    <a:pt x="581" y="610"/>
                  </a:cubicBezTo>
                  <a:cubicBezTo>
                    <a:pt x="583" y="624"/>
                    <a:pt x="583" y="624"/>
                    <a:pt x="583" y="624"/>
                  </a:cubicBezTo>
                  <a:cubicBezTo>
                    <a:pt x="585" y="630"/>
                    <a:pt x="589" y="633"/>
                    <a:pt x="592" y="633"/>
                  </a:cubicBezTo>
                  <a:cubicBezTo>
                    <a:pt x="596" y="633"/>
                    <a:pt x="601" y="630"/>
                    <a:pt x="605" y="625"/>
                  </a:cubicBezTo>
                  <a:cubicBezTo>
                    <a:pt x="606" y="622"/>
                    <a:pt x="606" y="622"/>
                    <a:pt x="606" y="622"/>
                  </a:cubicBezTo>
                  <a:cubicBezTo>
                    <a:pt x="606" y="622"/>
                    <a:pt x="606" y="622"/>
                    <a:pt x="606" y="622"/>
                  </a:cubicBezTo>
                  <a:cubicBezTo>
                    <a:pt x="607" y="622"/>
                    <a:pt x="607" y="622"/>
                    <a:pt x="607" y="622"/>
                  </a:cubicBezTo>
                  <a:cubicBezTo>
                    <a:pt x="632" y="614"/>
                    <a:pt x="632" y="614"/>
                    <a:pt x="632" y="614"/>
                  </a:cubicBezTo>
                  <a:cubicBezTo>
                    <a:pt x="632" y="614"/>
                    <a:pt x="632" y="614"/>
                    <a:pt x="632" y="614"/>
                  </a:cubicBezTo>
                  <a:cubicBezTo>
                    <a:pt x="633" y="614"/>
                    <a:pt x="633" y="614"/>
                    <a:pt x="633" y="614"/>
                  </a:cubicBezTo>
                  <a:cubicBezTo>
                    <a:pt x="647" y="614"/>
                    <a:pt x="653" y="617"/>
                    <a:pt x="657" y="624"/>
                  </a:cubicBezTo>
                  <a:cubicBezTo>
                    <a:pt x="659" y="652"/>
                    <a:pt x="659" y="652"/>
                    <a:pt x="659" y="652"/>
                  </a:cubicBezTo>
                  <a:cubicBezTo>
                    <a:pt x="659" y="653"/>
                    <a:pt x="659" y="653"/>
                    <a:pt x="659" y="653"/>
                  </a:cubicBezTo>
                  <a:cubicBezTo>
                    <a:pt x="664" y="654"/>
                    <a:pt x="664" y="654"/>
                    <a:pt x="664" y="654"/>
                  </a:cubicBezTo>
                  <a:cubicBezTo>
                    <a:pt x="675" y="657"/>
                    <a:pt x="675" y="657"/>
                    <a:pt x="675" y="657"/>
                  </a:cubicBezTo>
                  <a:cubicBezTo>
                    <a:pt x="690" y="656"/>
                    <a:pt x="690" y="656"/>
                    <a:pt x="690" y="656"/>
                  </a:cubicBezTo>
                  <a:cubicBezTo>
                    <a:pt x="717" y="649"/>
                    <a:pt x="717" y="649"/>
                    <a:pt x="717" y="649"/>
                  </a:cubicBezTo>
                  <a:cubicBezTo>
                    <a:pt x="733" y="635"/>
                    <a:pt x="733" y="635"/>
                    <a:pt x="733" y="635"/>
                  </a:cubicBezTo>
                  <a:cubicBezTo>
                    <a:pt x="734" y="624"/>
                    <a:pt x="734" y="624"/>
                    <a:pt x="734" y="624"/>
                  </a:cubicBezTo>
                  <a:cubicBezTo>
                    <a:pt x="726" y="615"/>
                    <a:pt x="726" y="615"/>
                    <a:pt x="726" y="615"/>
                  </a:cubicBezTo>
                  <a:cubicBezTo>
                    <a:pt x="699" y="606"/>
                    <a:pt x="699" y="606"/>
                    <a:pt x="699" y="606"/>
                  </a:cubicBezTo>
                  <a:cubicBezTo>
                    <a:pt x="699" y="606"/>
                    <a:pt x="699" y="606"/>
                    <a:pt x="699" y="606"/>
                  </a:cubicBezTo>
                  <a:cubicBezTo>
                    <a:pt x="697" y="605"/>
                    <a:pt x="697" y="605"/>
                    <a:pt x="697" y="605"/>
                  </a:cubicBezTo>
                  <a:cubicBezTo>
                    <a:pt x="697" y="605"/>
                    <a:pt x="697" y="605"/>
                    <a:pt x="697" y="605"/>
                  </a:cubicBezTo>
                  <a:cubicBezTo>
                    <a:pt x="697" y="603"/>
                    <a:pt x="697" y="603"/>
                    <a:pt x="697" y="603"/>
                  </a:cubicBezTo>
                  <a:cubicBezTo>
                    <a:pt x="665" y="572"/>
                    <a:pt x="665" y="572"/>
                    <a:pt x="665" y="572"/>
                  </a:cubicBezTo>
                  <a:cubicBezTo>
                    <a:pt x="668" y="570"/>
                    <a:pt x="668" y="570"/>
                    <a:pt x="668" y="570"/>
                  </a:cubicBezTo>
                  <a:cubicBezTo>
                    <a:pt x="684" y="556"/>
                    <a:pt x="684" y="556"/>
                    <a:pt x="684" y="556"/>
                  </a:cubicBezTo>
                  <a:cubicBezTo>
                    <a:pt x="685" y="555"/>
                    <a:pt x="685" y="555"/>
                    <a:pt x="685" y="555"/>
                  </a:cubicBezTo>
                  <a:cubicBezTo>
                    <a:pt x="685" y="555"/>
                    <a:pt x="685" y="555"/>
                    <a:pt x="685" y="555"/>
                  </a:cubicBezTo>
                  <a:cubicBezTo>
                    <a:pt x="701" y="549"/>
                    <a:pt x="701" y="549"/>
                    <a:pt x="701" y="549"/>
                  </a:cubicBezTo>
                  <a:cubicBezTo>
                    <a:pt x="701" y="549"/>
                    <a:pt x="701" y="549"/>
                    <a:pt x="701" y="549"/>
                  </a:cubicBezTo>
                  <a:cubicBezTo>
                    <a:pt x="704" y="549"/>
                    <a:pt x="704" y="549"/>
                    <a:pt x="704" y="549"/>
                  </a:cubicBezTo>
                  <a:cubicBezTo>
                    <a:pt x="725" y="553"/>
                    <a:pt x="725" y="553"/>
                    <a:pt x="725" y="553"/>
                  </a:cubicBezTo>
                  <a:cubicBezTo>
                    <a:pt x="726" y="553"/>
                    <a:pt x="726" y="553"/>
                    <a:pt x="726" y="553"/>
                  </a:cubicBezTo>
                  <a:cubicBezTo>
                    <a:pt x="727" y="554"/>
                    <a:pt x="727" y="554"/>
                    <a:pt x="727" y="554"/>
                  </a:cubicBezTo>
                  <a:cubicBezTo>
                    <a:pt x="727" y="545"/>
                    <a:pt x="727" y="545"/>
                    <a:pt x="727" y="545"/>
                  </a:cubicBezTo>
                  <a:cubicBezTo>
                    <a:pt x="718" y="530"/>
                    <a:pt x="718" y="530"/>
                    <a:pt x="718" y="530"/>
                  </a:cubicBezTo>
                  <a:cubicBezTo>
                    <a:pt x="703" y="522"/>
                    <a:pt x="703" y="522"/>
                    <a:pt x="703" y="522"/>
                  </a:cubicBezTo>
                  <a:cubicBezTo>
                    <a:pt x="683" y="493"/>
                    <a:pt x="683" y="493"/>
                    <a:pt x="683" y="493"/>
                  </a:cubicBezTo>
                  <a:cubicBezTo>
                    <a:pt x="683" y="493"/>
                    <a:pt x="683" y="493"/>
                    <a:pt x="683" y="493"/>
                  </a:cubicBezTo>
                  <a:cubicBezTo>
                    <a:pt x="682" y="492"/>
                    <a:pt x="682" y="492"/>
                    <a:pt x="682" y="492"/>
                  </a:cubicBezTo>
                  <a:cubicBezTo>
                    <a:pt x="682" y="491"/>
                    <a:pt x="682" y="491"/>
                    <a:pt x="682" y="491"/>
                  </a:cubicBezTo>
                  <a:cubicBezTo>
                    <a:pt x="672" y="456"/>
                    <a:pt x="672" y="456"/>
                    <a:pt x="672" y="456"/>
                  </a:cubicBezTo>
                  <a:cubicBezTo>
                    <a:pt x="672" y="429"/>
                    <a:pt x="672" y="429"/>
                    <a:pt x="672" y="429"/>
                  </a:cubicBezTo>
                  <a:cubicBezTo>
                    <a:pt x="689" y="414"/>
                    <a:pt x="689" y="414"/>
                    <a:pt x="689" y="414"/>
                  </a:cubicBezTo>
                  <a:cubicBezTo>
                    <a:pt x="715" y="414"/>
                    <a:pt x="715" y="414"/>
                    <a:pt x="715" y="414"/>
                  </a:cubicBezTo>
                  <a:cubicBezTo>
                    <a:pt x="774" y="419"/>
                    <a:pt x="774" y="419"/>
                    <a:pt x="774" y="419"/>
                  </a:cubicBezTo>
                  <a:cubicBezTo>
                    <a:pt x="801" y="380"/>
                    <a:pt x="801" y="380"/>
                    <a:pt x="801" y="380"/>
                  </a:cubicBezTo>
                  <a:cubicBezTo>
                    <a:pt x="801" y="378"/>
                    <a:pt x="801" y="378"/>
                    <a:pt x="801" y="378"/>
                  </a:cubicBezTo>
                  <a:cubicBezTo>
                    <a:pt x="803" y="378"/>
                    <a:pt x="803" y="378"/>
                    <a:pt x="803" y="378"/>
                  </a:cubicBezTo>
                  <a:cubicBezTo>
                    <a:pt x="825" y="366"/>
                    <a:pt x="825" y="366"/>
                    <a:pt x="825" y="366"/>
                  </a:cubicBezTo>
                  <a:cubicBezTo>
                    <a:pt x="837" y="343"/>
                    <a:pt x="837" y="343"/>
                    <a:pt x="837" y="343"/>
                  </a:cubicBezTo>
                  <a:cubicBezTo>
                    <a:pt x="838" y="342"/>
                    <a:pt x="838" y="342"/>
                    <a:pt x="838" y="342"/>
                  </a:cubicBezTo>
                  <a:cubicBezTo>
                    <a:pt x="865" y="320"/>
                    <a:pt x="865" y="320"/>
                    <a:pt x="865" y="320"/>
                  </a:cubicBezTo>
                  <a:cubicBezTo>
                    <a:pt x="877" y="296"/>
                    <a:pt x="877" y="296"/>
                    <a:pt x="877" y="296"/>
                  </a:cubicBezTo>
                  <a:cubicBezTo>
                    <a:pt x="877" y="295"/>
                    <a:pt x="877" y="295"/>
                    <a:pt x="877" y="295"/>
                  </a:cubicBezTo>
                  <a:cubicBezTo>
                    <a:pt x="878" y="295"/>
                    <a:pt x="878" y="295"/>
                    <a:pt x="878" y="295"/>
                  </a:cubicBezTo>
                  <a:cubicBezTo>
                    <a:pt x="878" y="294"/>
                    <a:pt x="878" y="294"/>
                    <a:pt x="878" y="294"/>
                  </a:cubicBezTo>
                  <a:cubicBezTo>
                    <a:pt x="878" y="294"/>
                    <a:pt x="878" y="294"/>
                    <a:pt x="878" y="294"/>
                  </a:cubicBezTo>
                  <a:cubicBezTo>
                    <a:pt x="889" y="284"/>
                    <a:pt x="889" y="284"/>
                    <a:pt x="889" y="284"/>
                  </a:cubicBezTo>
                  <a:cubicBezTo>
                    <a:pt x="901" y="263"/>
                    <a:pt x="901" y="263"/>
                    <a:pt x="901" y="263"/>
                  </a:cubicBezTo>
                  <a:cubicBezTo>
                    <a:pt x="906" y="230"/>
                    <a:pt x="906" y="230"/>
                    <a:pt x="906" y="230"/>
                  </a:cubicBezTo>
                  <a:cubicBezTo>
                    <a:pt x="906" y="227"/>
                    <a:pt x="906" y="227"/>
                    <a:pt x="906" y="227"/>
                  </a:cubicBezTo>
                  <a:cubicBezTo>
                    <a:pt x="907" y="226"/>
                    <a:pt x="907" y="226"/>
                    <a:pt x="907" y="226"/>
                  </a:cubicBezTo>
                  <a:cubicBezTo>
                    <a:pt x="924" y="214"/>
                    <a:pt x="924" y="214"/>
                    <a:pt x="924" y="214"/>
                  </a:cubicBezTo>
                  <a:cubicBezTo>
                    <a:pt x="928" y="210"/>
                    <a:pt x="928" y="210"/>
                    <a:pt x="928" y="210"/>
                  </a:cubicBezTo>
                  <a:cubicBezTo>
                    <a:pt x="903" y="206"/>
                    <a:pt x="903" y="206"/>
                    <a:pt x="903" y="206"/>
                  </a:cubicBezTo>
                  <a:cubicBezTo>
                    <a:pt x="860" y="208"/>
                    <a:pt x="860" y="208"/>
                    <a:pt x="860" y="208"/>
                  </a:cubicBezTo>
                  <a:cubicBezTo>
                    <a:pt x="859" y="207"/>
                    <a:pt x="859" y="207"/>
                    <a:pt x="859" y="207"/>
                  </a:cubicBezTo>
                  <a:cubicBezTo>
                    <a:pt x="843" y="194"/>
                    <a:pt x="843" y="194"/>
                    <a:pt x="843" y="194"/>
                  </a:cubicBezTo>
                  <a:cubicBezTo>
                    <a:pt x="841" y="194"/>
                    <a:pt x="841" y="194"/>
                    <a:pt x="841" y="194"/>
                  </a:cubicBezTo>
                  <a:cubicBezTo>
                    <a:pt x="841" y="193"/>
                    <a:pt x="841" y="193"/>
                    <a:pt x="841" y="193"/>
                  </a:cubicBezTo>
                  <a:cubicBezTo>
                    <a:pt x="841" y="193"/>
                    <a:pt x="841" y="193"/>
                    <a:pt x="841" y="193"/>
                  </a:cubicBezTo>
                  <a:cubicBezTo>
                    <a:pt x="833" y="180"/>
                    <a:pt x="833" y="180"/>
                    <a:pt x="833" y="180"/>
                  </a:cubicBezTo>
                  <a:cubicBezTo>
                    <a:pt x="831" y="181"/>
                    <a:pt x="831" y="181"/>
                    <a:pt x="831" y="181"/>
                  </a:cubicBezTo>
                  <a:cubicBezTo>
                    <a:pt x="830" y="183"/>
                    <a:pt x="830" y="183"/>
                    <a:pt x="830" y="183"/>
                  </a:cubicBezTo>
                  <a:cubicBezTo>
                    <a:pt x="828" y="187"/>
                    <a:pt x="822" y="188"/>
                    <a:pt x="816" y="188"/>
                  </a:cubicBezTo>
                  <a:cubicBezTo>
                    <a:pt x="810" y="191"/>
                    <a:pt x="810" y="191"/>
                    <a:pt x="810" y="191"/>
                  </a:cubicBezTo>
                  <a:cubicBezTo>
                    <a:pt x="808" y="192"/>
                    <a:pt x="806" y="193"/>
                    <a:pt x="803" y="192"/>
                  </a:cubicBezTo>
                  <a:cubicBezTo>
                    <a:pt x="801" y="192"/>
                    <a:pt x="800" y="189"/>
                    <a:pt x="798" y="183"/>
                  </a:cubicBezTo>
                  <a:cubicBezTo>
                    <a:pt x="797" y="178"/>
                    <a:pt x="795" y="173"/>
                    <a:pt x="789" y="168"/>
                  </a:cubicBezTo>
                  <a:cubicBezTo>
                    <a:pt x="787" y="167"/>
                    <a:pt x="787" y="167"/>
                    <a:pt x="787" y="167"/>
                  </a:cubicBezTo>
                  <a:cubicBezTo>
                    <a:pt x="787" y="165"/>
                    <a:pt x="787" y="165"/>
                    <a:pt x="787" y="165"/>
                  </a:cubicBezTo>
                  <a:cubicBezTo>
                    <a:pt x="786" y="165"/>
                    <a:pt x="786" y="165"/>
                    <a:pt x="786" y="165"/>
                  </a:cubicBezTo>
                  <a:cubicBezTo>
                    <a:pt x="781" y="152"/>
                    <a:pt x="781" y="152"/>
                    <a:pt x="781" y="152"/>
                  </a:cubicBezTo>
                  <a:cubicBezTo>
                    <a:pt x="777" y="152"/>
                    <a:pt x="777" y="152"/>
                    <a:pt x="777" y="152"/>
                  </a:cubicBezTo>
                  <a:cubicBezTo>
                    <a:pt x="761" y="162"/>
                    <a:pt x="761" y="162"/>
                    <a:pt x="761" y="162"/>
                  </a:cubicBezTo>
                  <a:cubicBezTo>
                    <a:pt x="760" y="163"/>
                    <a:pt x="760" y="163"/>
                    <a:pt x="760" y="163"/>
                  </a:cubicBezTo>
                  <a:cubicBezTo>
                    <a:pt x="759" y="163"/>
                    <a:pt x="759" y="163"/>
                    <a:pt x="759" y="163"/>
                  </a:cubicBezTo>
                  <a:cubicBezTo>
                    <a:pt x="722" y="171"/>
                    <a:pt x="722" y="171"/>
                    <a:pt x="722" y="171"/>
                  </a:cubicBezTo>
                  <a:cubicBezTo>
                    <a:pt x="720" y="171"/>
                    <a:pt x="720" y="171"/>
                    <a:pt x="720" y="171"/>
                  </a:cubicBezTo>
                  <a:cubicBezTo>
                    <a:pt x="718" y="170"/>
                    <a:pt x="718" y="170"/>
                    <a:pt x="718" y="170"/>
                  </a:cubicBezTo>
                  <a:cubicBezTo>
                    <a:pt x="694" y="153"/>
                    <a:pt x="694" y="153"/>
                    <a:pt x="694" y="153"/>
                  </a:cubicBezTo>
                  <a:cubicBezTo>
                    <a:pt x="694" y="153"/>
                    <a:pt x="694" y="153"/>
                    <a:pt x="694" y="153"/>
                  </a:cubicBezTo>
                  <a:cubicBezTo>
                    <a:pt x="693" y="152"/>
                    <a:pt x="693" y="152"/>
                    <a:pt x="693" y="152"/>
                  </a:cubicBezTo>
                  <a:cubicBezTo>
                    <a:pt x="693" y="151"/>
                    <a:pt x="693" y="151"/>
                    <a:pt x="693" y="151"/>
                  </a:cubicBezTo>
                  <a:cubicBezTo>
                    <a:pt x="691" y="151"/>
                    <a:pt x="691" y="151"/>
                    <a:pt x="691" y="151"/>
                  </a:cubicBezTo>
                  <a:cubicBezTo>
                    <a:pt x="685" y="138"/>
                    <a:pt x="685" y="138"/>
                    <a:pt x="685" y="138"/>
                  </a:cubicBezTo>
                  <a:cubicBezTo>
                    <a:pt x="667" y="157"/>
                    <a:pt x="667" y="157"/>
                    <a:pt x="667" y="157"/>
                  </a:cubicBezTo>
                  <a:cubicBezTo>
                    <a:pt x="655" y="172"/>
                    <a:pt x="645" y="176"/>
                    <a:pt x="639" y="172"/>
                  </a:cubicBezTo>
                  <a:cubicBezTo>
                    <a:pt x="614" y="159"/>
                    <a:pt x="614" y="159"/>
                    <a:pt x="614" y="159"/>
                  </a:cubicBezTo>
                  <a:cubicBezTo>
                    <a:pt x="598" y="157"/>
                    <a:pt x="598" y="157"/>
                    <a:pt x="598" y="157"/>
                  </a:cubicBezTo>
                  <a:cubicBezTo>
                    <a:pt x="595" y="158"/>
                    <a:pt x="595" y="158"/>
                    <a:pt x="595" y="158"/>
                  </a:cubicBezTo>
                  <a:cubicBezTo>
                    <a:pt x="580" y="146"/>
                    <a:pt x="580" y="146"/>
                    <a:pt x="580" y="146"/>
                  </a:cubicBezTo>
                  <a:cubicBezTo>
                    <a:pt x="579" y="145"/>
                    <a:pt x="579" y="145"/>
                    <a:pt x="579" y="145"/>
                  </a:cubicBezTo>
                  <a:cubicBezTo>
                    <a:pt x="575" y="144"/>
                    <a:pt x="575" y="144"/>
                    <a:pt x="575" y="144"/>
                  </a:cubicBezTo>
                  <a:cubicBezTo>
                    <a:pt x="583" y="116"/>
                    <a:pt x="583" y="116"/>
                    <a:pt x="583" y="116"/>
                  </a:cubicBezTo>
                  <a:cubicBezTo>
                    <a:pt x="583" y="106"/>
                    <a:pt x="583" y="106"/>
                    <a:pt x="583" y="106"/>
                  </a:cubicBezTo>
                  <a:cubicBezTo>
                    <a:pt x="573" y="102"/>
                    <a:pt x="573" y="102"/>
                    <a:pt x="573" y="102"/>
                  </a:cubicBezTo>
                  <a:cubicBezTo>
                    <a:pt x="572" y="102"/>
                    <a:pt x="572" y="102"/>
                    <a:pt x="572" y="102"/>
                  </a:cubicBezTo>
                  <a:cubicBezTo>
                    <a:pt x="550" y="78"/>
                    <a:pt x="550" y="78"/>
                    <a:pt x="550" y="78"/>
                  </a:cubicBezTo>
                  <a:cubicBezTo>
                    <a:pt x="551" y="60"/>
                    <a:pt x="551" y="60"/>
                    <a:pt x="551" y="60"/>
                  </a:cubicBezTo>
                  <a:cubicBezTo>
                    <a:pt x="496" y="55"/>
                    <a:pt x="496" y="55"/>
                    <a:pt x="496" y="55"/>
                  </a:cubicBezTo>
                  <a:cubicBezTo>
                    <a:pt x="475" y="43"/>
                    <a:pt x="475" y="43"/>
                    <a:pt x="475" y="43"/>
                  </a:cubicBezTo>
                  <a:cubicBezTo>
                    <a:pt x="470" y="40"/>
                    <a:pt x="466" y="34"/>
                    <a:pt x="462" y="23"/>
                  </a:cubicBezTo>
                  <a:cubicBezTo>
                    <a:pt x="459" y="16"/>
                    <a:pt x="459" y="16"/>
                    <a:pt x="459" y="16"/>
                  </a:cubicBezTo>
                  <a:cubicBezTo>
                    <a:pt x="455" y="0"/>
                    <a:pt x="455" y="0"/>
                    <a:pt x="455" y="0"/>
                  </a:cubicBezTo>
                  <a:cubicBezTo>
                    <a:pt x="448" y="1"/>
                    <a:pt x="448" y="1"/>
                    <a:pt x="448" y="1"/>
                  </a:cubicBezTo>
                  <a:cubicBezTo>
                    <a:pt x="431" y="15"/>
                    <a:pt x="431" y="15"/>
                    <a:pt x="431" y="15"/>
                  </a:cubicBezTo>
                  <a:cubicBezTo>
                    <a:pt x="411" y="39"/>
                    <a:pt x="411" y="39"/>
                    <a:pt x="411" y="39"/>
                  </a:cubicBezTo>
                  <a:cubicBezTo>
                    <a:pt x="415" y="57"/>
                    <a:pt x="415" y="57"/>
                    <a:pt x="415" y="57"/>
                  </a:cubicBezTo>
                  <a:cubicBezTo>
                    <a:pt x="421" y="80"/>
                    <a:pt x="421" y="80"/>
                    <a:pt x="421" y="80"/>
                  </a:cubicBezTo>
                  <a:cubicBezTo>
                    <a:pt x="421" y="81"/>
                    <a:pt x="421" y="81"/>
                    <a:pt x="421" y="81"/>
                  </a:cubicBezTo>
                  <a:cubicBezTo>
                    <a:pt x="422" y="81"/>
                    <a:pt x="422" y="81"/>
                    <a:pt x="422" y="81"/>
                  </a:cubicBezTo>
                  <a:cubicBezTo>
                    <a:pt x="421" y="82"/>
                    <a:pt x="421" y="82"/>
                    <a:pt x="421" y="82"/>
                  </a:cubicBezTo>
                  <a:cubicBezTo>
                    <a:pt x="421" y="83"/>
                    <a:pt x="421" y="83"/>
                    <a:pt x="421" y="83"/>
                  </a:cubicBezTo>
                  <a:cubicBezTo>
                    <a:pt x="419" y="89"/>
                    <a:pt x="413" y="93"/>
                    <a:pt x="403" y="93"/>
                  </a:cubicBezTo>
                  <a:cubicBezTo>
                    <a:pt x="382" y="93"/>
                    <a:pt x="382" y="93"/>
                    <a:pt x="382" y="93"/>
                  </a:cubicBezTo>
                  <a:cubicBezTo>
                    <a:pt x="370" y="86"/>
                    <a:pt x="370" y="86"/>
                    <a:pt x="370" y="86"/>
                  </a:cubicBezTo>
                  <a:cubicBezTo>
                    <a:pt x="354" y="93"/>
                    <a:pt x="354" y="93"/>
                    <a:pt x="354" y="93"/>
                  </a:cubicBezTo>
                  <a:cubicBezTo>
                    <a:pt x="351" y="94"/>
                    <a:pt x="351" y="94"/>
                    <a:pt x="351" y="94"/>
                  </a:cubicBezTo>
                  <a:cubicBezTo>
                    <a:pt x="348" y="93"/>
                    <a:pt x="348" y="93"/>
                    <a:pt x="348" y="93"/>
                  </a:cubicBezTo>
                  <a:cubicBezTo>
                    <a:pt x="346" y="107"/>
                    <a:pt x="346" y="107"/>
                    <a:pt x="346" y="107"/>
                  </a:cubicBezTo>
                  <a:cubicBezTo>
                    <a:pt x="345" y="110"/>
                    <a:pt x="345" y="110"/>
                    <a:pt x="345" y="110"/>
                  </a:cubicBezTo>
                  <a:cubicBezTo>
                    <a:pt x="345" y="113"/>
                    <a:pt x="345" y="113"/>
                    <a:pt x="345" y="113"/>
                  </a:cubicBezTo>
                  <a:cubicBezTo>
                    <a:pt x="342" y="113"/>
                    <a:pt x="342" y="113"/>
                    <a:pt x="342" y="113"/>
                  </a:cubicBezTo>
                  <a:cubicBezTo>
                    <a:pt x="316" y="104"/>
                    <a:pt x="316" y="104"/>
                    <a:pt x="316" y="104"/>
                  </a:cubicBezTo>
                  <a:cubicBezTo>
                    <a:pt x="316" y="113"/>
                    <a:pt x="317" y="119"/>
                    <a:pt x="321" y="126"/>
                  </a:cubicBezTo>
                  <a:cubicBezTo>
                    <a:pt x="324" y="134"/>
                    <a:pt x="325" y="139"/>
                    <a:pt x="322" y="145"/>
                  </a:cubicBezTo>
                  <a:cubicBezTo>
                    <a:pt x="319" y="154"/>
                    <a:pt x="319" y="154"/>
                    <a:pt x="319" y="154"/>
                  </a:cubicBezTo>
                  <a:cubicBezTo>
                    <a:pt x="316" y="157"/>
                    <a:pt x="306" y="158"/>
                    <a:pt x="293" y="157"/>
                  </a:cubicBezTo>
                  <a:cubicBezTo>
                    <a:pt x="275" y="157"/>
                    <a:pt x="275" y="157"/>
                    <a:pt x="275" y="157"/>
                  </a:cubicBezTo>
                  <a:cubicBezTo>
                    <a:pt x="274" y="187"/>
                    <a:pt x="274" y="187"/>
                    <a:pt x="274" y="187"/>
                  </a:cubicBezTo>
                  <a:cubicBezTo>
                    <a:pt x="250" y="178"/>
                    <a:pt x="250" y="178"/>
                    <a:pt x="250" y="178"/>
                  </a:cubicBezTo>
                  <a:cubicBezTo>
                    <a:pt x="249" y="178"/>
                    <a:pt x="249" y="178"/>
                    <a:pt x="249" y="178"/>
                  </a:cubicBezTo>
                  <a:cubicBezTo>
                    <a:pt x="248" y="177"/>
                    <a:pt x="248" y="177"/>
                    <a:pt x="248" y="177"/>
                  </a:cubicBezTo>
                  <a:cubicBezTo>
                    <a:pt x="237" y="155"/>
                    <a:pt x="237" y="155"/>
                    <a:pt x="237" y="155"/>
                  </a:cubicBezTo>
                  <a:cubicBezTo>
                    <a:pt x="211" y="146"/>
                    <a:pt x="211" y="146"/>
                    <a:pt x="211" y="146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94" y="140"/>
                    <a:pt x="194" y="140"/>
                    <a:pt x="194" y="140"/>
                  </a:cubicBezTo>
                  <a:cubicBezTo>
                    <a:pt x="179" y="143"/>
                    <a:pt x="179" y="143"/>
                    <a:pt x="179" y="143"/>
                  </a:cubicBezTo>
                  <a:cubicBezTo>
                    <a:pt x="174" y="143"/>
                    <a:pt x="174" y="143"/>
                    <a:pt x="174" y="143"/>
                  </a:cubicBezTo>
                  <a:cubicBezTo>
                    <a:pt x="166" y="124"/>
                    <a:pt x="166" y="124"/>
                    <a:pt x="166" y="124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6" y="112"/>
                    <a:pt x="156" y="112"/>
                    <a:pt x="156" y="112"/>
                  </a:cubicBezTo>
                  <a:cubicBezTo>
                    <a:pt x="148" y="101"/>
                    <a:pt x="144" y="92"/>
                    <a:pt x="142" y="86"/>
                  </a:cubicBezTo>
                  <a:cubicBezTo>
                    <a:pt x="142" y="85"/>
                    <a:pt x="139" y="83"/>
                    <a:pt x="134" y="82"/>
                  </a:cubicBezTo>
                  <a:cubicBezTo>
                    <a:pt x="130" y="81"/>
                    <a:pt x="130" y="81"/>
                    <a:pt x="130" y="81"/>
                  </a:cubicBezTo>
                  <a:cubicBezTo>
                    <a:pt x="123" y="78"/>
                    <a:pt x="117" y="72"/>
                    <a:pt x="114" y="62"/>
                  </a:cubicBezTo>
                  <a:cubicBezTo>
                    <a:pt x="110" y="44"/>
                    <a:pt x="110" y="44"/>
                    <a:pt x="110" y="44"/>
                  </a:cubicBezTo>
                  <a:cubicBezTo>
                    <a:pt x="110" y="29"/>
                    <a:pt x="110" y="29"/>
                    <a:pt x="110" y="29"/>
                  </a:cubicBezTo>
                  <a:cubicBezTo>
                    <a:pt x="103" y="16"/>
                    <a:pt x="103" y="16"/>
                    <a:pt x="103" y="16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8" y="20"/>
                    <a:pt x="88" y="20"/>
                    <a:pt x="88" y="20"/>
                  </a:cubicBezTo>
                  <a:lnTo>
                    <a:pt x="87" y="20"/>
                  </a:ln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18" name="Freeform 11"/>
            <p:cNvSpPr/>
            <p:nvPr/>
          </p:nvSpPr>
          <p:spPr bwMode="auto">
            <a:xfrm>
              <a:off x="1252208" y="3652374"/>
              <a:ext cx="1921049" cy="1158978"/>
            </a:xfrm>
            <a:custGeom>
              <a:avLst/>
              <a:gdLst>
                <a:gd name="T0" fmla="*/ 2147483646 w 1661"/>
                <a:gd name="T1" fmla="*/ 2147483646 h 1007"/>
                <a:gd name="T2" fmla="*/ 2147483646 w 1661"/>
                <a:gd name="T3" fmla="*/ 2147483646 h 1007"/>
                <a:gd name="T4" fmla="*/ 2147483646 w 1661"/>
                <a:gd name="T5" fmla="*/ 2147483646 h 1007"/>
                <a:gd name="T6" fmla="*/ 2147483646 w 1661"/>
                <a:gd name="T7" fmla="*/ 2147483646 h 1007"/>
                <a:gd name="T8" fmla="*/ 2147483646 w 1661"/>
                <a:gd name="T9" fmla="*/ 2147483646 h 1007"/>
                <a:gd name="T10" fmla="*/ 2147483646 w 1661"/>
                <a:gd name="T11" fmla="*/ 2147483646 h 1007"/>
                <a:gd name="T12" fmla="*/ 2147483646 w 1661"/>
                <a:gd name="T13" fmla="*/ 2147483646 h 1007"/>
                <a:gd name="T14" fmla="*/ 2147483646 w 1661"/>
                <a:gd name="T15" fmla="*/ 2147483646 h 1007"/>
                <a:gd name="T16" fmla="*/ 2147483646 w 1661"/>
                <a:gd name="T17" fmla="*/ 2147483646 h 1007"/>
                <a:gd name="T18" fmla="*/ 2147483646 w 1661"/>
                <a:gd name="T19" fmla="*/ 2147483646 h 1007"/>
                <a:gd name="T20" fmla="*/ 2147483646 w 1661"/>
                <a:gd name="T21" fmla="*/ 2147483646 h 1007"/>
                <a:gd name="T22" fmla="*/ 2147483646 w 1661"/>
                <a:gd name="T23" fmla="*/ 2147483646 h 1007"/>
                <a:gd name="T24" fmla="*/ 2147483646 w 1661"/>
                <a:gd name="T25" fmla="*/ 2147483646 h 1007"/>
                <a:gd name="T26" fmla="*/ 2147483646 w 1661"/>
                <a:gd name="T27" fmla="*/ 2147483646 h 1007"/>
                <a:gd name="T28" fmla="*/ 2147483646 w 1661"/>
                <a:gd name="T29" fmla="*/ 2147483646 h 1007"/>
                <a:gd name="T30" fmla="*/ 2147483646 w 1661"/>
                <a:gd name="T31" fmla="*/ 2147483646 h 1007"/>
                <a:gd name="T32" fmla="*/ 2147483646 w 1661"/>
                <a:gd name="T33" fmla="*/ 2147483646 h 1007"/>
                <a:gd name="T34" fmla="*/ 2147483646 w 1661"/>
                <a:gd name="T35" fmla="*/ 2147483646 h 1007"/>
                <a:gd name="T36" fmla="*/ 2147483646 w 1661"/>
                <a:gd name="T37" fmla="*/ 2147483646 h 1007"/>
                <a:gd name="T38" fmla="*/ 2147483646 w 1661"/>
                <a:gd name="T39" fmla="*/ 2147483646 h 1007"/>
                <a:gd name="T40" fmla="*/ 2147483646 w 1661"/>
                <a:gd name="T41" fmla="*/ 2147483646 h 1007"/>
                <a:gd name="T42" fmla="*/ 2147483646 w 1661"/>
                <a:gd name="T43" fmla="*/ 2147483646 h 1007"/>
                <a:gd name="T44" fmla="*/ 2147483646 w 1661"/>
                <a:gd name="T45" fmla="*/ 2147483646 h 1007"/>
                <a:gd name="T46" fmla="*/ 2147483646 w 1661"/>
                <a:gd name="T47" fmla="*/ 2147483646 h 1007"/>
                <a:gd name="T48" fmla="*/ 2147483646 w 1661"/>
                <a:gd name="T49" fmla="*/ 2147483646 h 1007"/>
                <a:gd name="T50" fmla="*/ 2147483646 w 1661"/>
                <a:gd name="T51" fmla="*/ 2147483646 h 1007"/>
                <a:gd name="T52" fmla="*/ 2147483646 w 1661"/>
                <a:gd name="T53" fmla="*/ 2147483646 h 1007"/>
                <a:gd name="T54" fmla="*/ 2147483646 w 1661"/>
                <a:gd name="T55" fmla="*/ 2147483646 h 1007"/>
                <a:gd name="T56" fmla="*/ 2147483646 w 1661"/>
                <a:gd name="T57" fmla="*/ 2147483646 h 1007"/>
                <a:gd name="T58" fmla="*/ 2147483646 w 1661"/>
                <a:gd name="T59" fmla="*/ 2147483646 h 1007"/>
                <a:gd name="T60" fmla="*/ 2147483646 w 1661"/>
                <a:gd name="T61" fmla="*/ 2147483646 h 1007"/>
                <a:gd name="T62" fmla="*/ 2147483646 w 1661"/>
                <a:gd name="T63" fmla="*/ 2147483646 h 1007"/>
                <a:gd name="T64" fmla="*/ 2147483646 w 1661"/>
                <a:gd name="T65" fmla="*/ 2147483646 h 1007"/>
                <a:gd name="T66" fmla="*/ 2147483646 w 1661"/>
                <a:gd name="T67" fmla="*/ 2147483646 h 1007"/>
                <a:gd name="T68" fmla="*/ 2147483646 w 1661"/>
                <a:gd name="T69" fmla="*/ 2147483646 h 1007"/>
                <a:gd name="T70" fmla="*/ 2147483646 w 1661"/>
                <a:gd name="T71" fmla="*/ 2147483646 h 1007"/>
                <a:gd name="T72" fmla="*/ 2147483646 w 1661"/>
                <a:gd name="T73" fmla="*/ 2147483646 h 1007"/>
                <a:gd name="T74" fmla="*/ 2147483646 w 1661"/>
                <a:gd name="T75" fmla="*/ 2147483646 h 1007"/>
                <a:gd name="T76" fmla="*/ 2147483646 w 1661"/>
                <a:gd name="T77" fmla="*/ 2147483646 h 1007"/>
                <a:gd name="T78" fmla="*/ 2147483646 w 1661"/>
                <a:gd name="T79" fmla="*/ 2147483646 h 1007"/>
                <a:gd name="T80" fmla="*/ 2147483646 w 1661"/>
                <a:gd name="T81" fmla="*/ 2147483646 h 1007"/>
                <a:gd name="T82" fmla="*/ 2147483646 w 1661"/>
                <a:gd name="T83" fmla="*/ 2147483646 h 1007"/>
                <a:gd name="T84" fmla="*/ 2147483646 w 1661"/>
                <a:gd name="T85" fmla="*/ 2147483646 h 1007"/>
                <a:gd name="T86" fmla="*/ 2147483646 w 1661"/>
                <a:gd name="T87" fmla="*/ 2147483646 h 1007"/>
                <a:gd name="T88" fmla="*/ 2147483646 w 1661"/>
                <a:gd name="T89" fmla="*/ 2147483646 h 1007"/>
                <a:gd name="T90" fmla="*/ 2147483646 w 1661"/>
                <a:gd name="T91" fmla="*/ 2147483646 h 1007"/>
                <a:gd name="T92" fmla="*/ 2147483646 w 1661"/>
                <a:gd name="T93" fmla="*/ 2147483646 h 1007"/>
                <a:gd name="T94" fmla="*/ 2147483646 w 1661"/>
                <a:gd name="T95" fmla="*/ 2147483646 h 1007"/>
                <a:gd name="T96" fmla="*/ 2147483646 w 1661"/>
                <a:gd name="T97" fmla="*/ 0 h 1007"/>
                <a:gd name="T98" fmla="*/ 2147483646 w 1661"/>
                <a:gd name="T99" fmla="*/ 2147483646 h 1007"/>
                <a:gd name="T100" fmla="*/ 2147483646 w 1661"/>
                <a:gd name="T101" fmla="*/ 2147483646 h 1007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w 1661"/>
                <a:gd name="T154" fmla="*/ 0 h 1007"/>
                <a:gd name="T155" fmla="*/ 1661 w 1661"/>
                <a:gd name="T156" fmla="*/ 1007 h 1007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T153" t="T154" r="T155" b="T156"/>
              <a:pathLst>
                <a:path w="1661" h="1007">
                  <a:moveTo>
                    <a:pt x="205" y="3"/>
                  </a:moveTo>
                  <a:cubicBezTo>
                    <a:pt x="205" y="4"/>
                    <a:pt x="205" y="4"/>
                    <a:pt x="205" y="4"/>
                  </a:cubicBezTo>
                  <a:cubicBezTo>
                    <a:pt x="201" y="13"/>
                    <a:pt x="193" y="20"/>
                    <a:pt x="185" y="27"/>
                  </a:cubicBezTo>
                  <a:cubicBezTo>
                    <a:pt x="179" y="30"/>
                    <a:pt x="177" y="35"/>
                    <a:pt x="177" y="42"/>
                  </a:cubicBezTo>
                  <a:cubicBezTo>
                    <a:pt x="177" y="45"/>
                    <a:pt x="177" y="45"/>
                    <a:pt x="177" y="45"/>
                  </a:cubicBezTo>
                  <a:cubicBezTo>
                    <a:pt x="177" y="50"/>
                    <a:pt x="173" y="59"/>
                    <a:pt x="165" y="71"/>
                  </a:cubicBezTo>
                  <a:cubicBezTo>
                    <a:pt x="164" y="77"/>
                    <a:pt x="164" y="77"/>
                    <a:pt x="164" y="77"/>
                  </a:cubicBezTo>
                  <a:cubicBezTo>
                    <a:pt x="162" y="80"/>
                    <a:pt x="158" y="82"/>
                    <a:pt x="150" y="82"/>
                  </a:cubicBezTo>
                  <a:cubicBezTo>
                    <a:pt x="90" y="74"/>
                    <a:pt x="90" y="74"/>
                    <a:pt x="90" y="74"/>
                  </a:cubicBezTo>
                  <a:cubicBezTo>
                    <a:pt x="90" y="76"/>
                    <a:pt x="90" y="76"/>
                    <a:pt x="90" y="76"/>
                  </a:cubicBezTo>
                  <a:cubicBezTo>
                    <a:pt x="86" y="89"/>
                    <a:pt x="86" y="89"/>
                    <a:pt x="86" y="89"/>
                  </a:cubicBezTo>
                  <a:cubicBezTo>
                    <a:pt x="86" y="90"/>
                    <a:pt x="86" y="90"/>
                    <a:pt x="86" y="90"/>
                  </a:cubicBezTo>
                  <a:cubicBezTo>
                    <a:pt x="85" y="91"/>
                    <a:pt x="85" y="91"/>
                    <a:pt x="85" y="91"/>
                  </a:cubicBezTo>
                  <a:cubicBezTo>
                    <a:pt x="85" y="91"/>
                    <a:pt x="85" y="91"/>
                    <a:pt x="85" y="91"/>
                  </a:cubicBezTo>
                  <a:cubicBezTo>
                    <a:pt x="69" y="114"/>
                    <a:pt x="58" y="129"/>
                    <a:pt x="57" y="140"/>
                  </a:cubicBezTo>
                  <a:cubicBezTo>
                    <a:pt x="56" y="145"/>
                    <a:pt x="63" y="164"/>
                    <a:pt x="76" y="197"/>
                  </a:cubicBezTo>
                  <a:cubicBezTo>
                    <a:pt x="86" y="219"/>
                    <a:pt x="86" y="219"/>
                    <a:pt x="86" y="219"/>
                  </a:cubicBezTo>
                  <a:cubicBezTo>
                    <a:pt x="90" y="230"/>
                    <a:pt x="87" y="242"/>
                    <a:pt x="77" y="256"/>
                  </a:cubicBezTo>
                  <a:cubicBezTo>
                    <a:pt x="58" y="275"/>
                    <a:pt x="58" y="275"/>
                    <a:pt x="58" y="275"/>
                  </a:cubicBezTo>
                  <a:cubicBezTo>
                    <a:pt x="27" y="275"/>
                    <a:pt x="27" y="275"/>
                    <a:pt x="27" y="275"/>
                  </a:cubicBezTo>
                  <a:cubicBezTo>
                    <a:pt x="20" y="240"/>
                    <a:pt x="20" y="240"/>
                    <a:pt x="20" y="240"/>
                  </a:cubicBezTo>
                  <a:cubicBezTo>
                    <a:pt x="12" y="283"/>
                    <a:pt x="12" y="283"/>
                    <a:pt x="12" y="283"/>
                  </a:cubicBezTo>
                  <a:cubicBezTo>
                    <a:pt x="26" y="305"/>
                    <a:pt x="26" y="305"/>
                    <a:pt x="26" y="305"/>
                  </a:cubicBezTo>
                  <a:cubicBezTo>
                    <a:pt x="27" y="308"/>
                    <a:pt x="27" y="310"/>
                    <a:pt x="26" y="311"/>
                  </a:cubicBezTo>
                  <a:cubicBezTo>
                    <a:pt x="23" y="313"/>
                    <a:pt x="23" y="313"/>
                    <a:pt x="23" y="313"/>
                  </a:cubicBezTo>
                  <a:cubicBezTo>
                    <a:pt x="19" y="316"/>
                    <a:pt x="13" y="327"/>
                    <a:pt x="7" y="345"/>
                  </a:cubicBezTo>
                  <a:cubicBezTo>
                    <a:pt x="0" y="360"/>
                    <a:pt x="3" y="376"/>
                    <a:pt x="16" y="393"/>
                  </a:cubicBezTo>
                  <a:cubicBezTo>
                    <a:pt x="41" y="393"/>
                    <a:pt x="41" y="393"/>
                    <a:pt x="41" y="393"/>
                  </a:cubicBezTo>
                  <a:cubicBezTo>
                    <a:pt x="50" y="395"/>
                    <a:pt x="63" y="409"/>
                    <a:pt x="80" y="433"/>
                  </a:cubicBezTo>
                  <a:cubicBezTo>
                    <a:pt x="82" y="435"/>
                    <a:pt x="82" y="435"/>
                    <a:pt x="82" y="435"/>
                  </a:cubicBezTo>
                  <a:cubicBezTo>
                    <a:pt x="82" y="435"/>
                    <a:pt x="82" y="435"/>
                    <a:pt x="82" y="435"/>
                  </a:cubicBezTo>
                  <a:cubicBezTo>
                    <a:pt x="82" y="443"/>
                    <a:pt x="85" y="448"/>
                    <a:pt x="90" y="452"/>
                  </a:cubicBezTo>
                  <a:cubicBezTo>
                    <a:pt x="146" y="504"/>
                    <a:pt x="146" y="504"/>
                    <a:pt x="146" y="504"/>
                  </a:cubicBezTo>
                  <a:cubicBezTo>
                    <a:pt x="146" y="505"/>
                    <a:pt x="146" y="505"/>
                    <a:pt x="146" y="505"/>
                  </a:cubicBezTo>
                  <a:cubicBezTo>
                    <a:pt x="171" y="537"/>
                    <a:pt x="171" y="537"/>
                    <a:pt x="171" y="537"/>
                  </a:cubicBezTo>
                  <a:cubicBezTo>
                    <a:pt x="186" y="537"/>
                    <a:pt x="186" y="537"/>
                    <a:pt x="186" y="537"/>
                  </a:cubicBezTo>
                  <a:cubicBezTo>
                    <a:pt x="202" y="508"/>
                    <a:pt x="202" y="508"/>
                    <a:pt x="202" y="508"/>
                  </a:cubicBezTo>
                  <a:cubicBezTo>
                    <a:pt x="204" y="506"/>
                    <a:pt x="204" y="506"/>
                    <a:pt x="204" y="506"/>
                  </a:cubicBezTo>
                  <a:cubicBezTo>
                    <a:pt x="205" y="505"/>
                    <a:pt x="205" y="505"/>
                    <a:pt x="205" y="505"/>
                  </a:cubicBezTo>
                  <a:cubicBezTo>
                    <a:pt x="244" y="515"/>
                    <a:pt x="244" y="515"/>
                    <a:pt x="244" y="515"/>
                  </a:cubicBezTo>
                  <a:cubicBezTo>
                    <a:pt x="244" y="516"/>
                    <a:pt x="244" y="516"/>
                    <a:pt x="244" y="516"/>
                  </a:cubicBezTo>
                  <a:cubicBezTo>
                    <a:pt x="244" y="518"/>
                    <a:pt x="244" y="518"/>
                    <a:pt x="244" y="518"/>
                  </a:cubicBezTo>
                  <a:cubicBezTo>
                    <a:pt x="249" y="544"/>
                    <a:pt x="249" y="544"/>
                    <a:pt x="249" y="544"/>
                  </a:cubicBezTo>
                  <a:cubicBezTo>
                    <a:pt x="296" y="598"/>
                    <a:pt x="296" y="598"/>
                    <a:pt x="296" y="598"/>
                  </a:cubicBezTo>
                  <a:cubicBezTo>
                    <a:pt x="312" y="604"/>
                    <a:pt x="312" y="604"/>
                    <a:pt x="312" y="604"/>
                  </a:cubicBezTo>
                  <a:cubicBezTo>
                    <a:pt x="313" y="605"/>
                    <a:pt x="313" y="605"/>
                    <a:pt x="313" y="605"/>
                  </a:cubicBezTo>
                  <a:cubicBezTo>
                    <a:pt x="320" y="610"/>
                    <a:pt x="320" y="610"/>
                    <a:pt x="320" y="610"/>
                  </a:cubicBezTo>
                  <a:cubicBezTo>
                    <a:pt x="321" y="611"/>
                    <a:pt x="321" y="611"/>
                    <a:pt x="321" y="611"/>
                  </a:cubicBezTo>
                  <a:cubicBezTo>
                    <a:pt x="356" y="662"/>
                    <a:pt x="356" y="662"/>
                    <a:pt x="356" y="662"/>
                  </a:cubicBezTo>
                  <a:cubicBezTo>
                    <a:pt x="384" y="658"/>
                    <a:pt x="384" y="658"/>
                    <a:pt x="384" y="658"/>
                  </a:cubicBezTo>
                  <a:cubicBezTo>
                    <a:pt x="387" y="658"/>
                    <a:pt x="387" y="658"/>
                    <a:pt x="387" y="658"/>
                  </a:cubicBezTo>
                  <a:cubicBezTo>
                    <a:pt x="388" y="658"/>
                    <a:pt x="388" y="658"/>
                    <a:pt x="388" y="658"/>
                  </a:cubicBezTo>
                  <a:cubicBezTo>
                    <a:pt x="390" y="660"/>
                    <a:pt x="390" y="660"/>
                    <a:pt x="390" y="660"/>
                  </a:cubicBezTo>
                  <a:cubicBezTo>
                    <a:pt x="391" y="662"/>
                    <a:pt x="391" y="662"/>
                    <a:pt x="391" y="662"/>
                  </a:cubicBezTo>
                  <a:cubicBezTo>
                    <a:pt x="415" y="713"/>
                    <a:pt x="415" y="713"/>
                    <a:pt x="415" y="713"/>
                  </a:cubicBezTo>
                  <a:cubicBezTo>
                    <a:pt x="445" y="731"/>
                    <a:pt x="445" y="731"/>
                    <a:pt x="445" y="731"/>
                  </a:cubicBezTo>
                  <a:cubicBezTo>
                    <a:pt x="469" y="737"/>
                    <a:pt x="469" y="737"/>
                    <a:pt x="469" y="737"/>
                  </a:cubicBezTo>
                  <a:cubicBezTo>
                    <a:pt x="480" y="770"/>
                    <a:pt x="480" y="770"/>
                    <a:pt x="480" y="770"/>
                  </a:cubicBezTo>
                  <a:cubicBezTo>
                    <a:pt x="498" y="770"/>
                    <a:pt x="498" y="770"/>
                    <a:pt x="498" y="770"/>
                  </a:cubicBezTo>
                  <a:cubicBezTo>
                    <a:pt x="499" y="771"/>
                    <a:pt x="499" y="771"/>
                    <a:pt x="499" y="771"/>
                  </a:cubicBezTo>
                  <a:cubicBezTo>
                    <a:pt x="499" y="771"/>
                    <a:pt x="499" y="771"/>
                    <a:pt x="499" y="771"/>
                  </a:cubicBezTo>
                  <a:cubicBezTo>
                    <a:pt x="537" y="792"/>
                    <a:pt x="537" y="792"/>
                    <a:pt x="537" y="792"/>
                  </a:cubicBezTo>
                  <a:cubicBezTo>
                    <a:pt x="537" y="793"/>
                    <a:pt x="537" y="793"/>
                    <a:pt x="537" y="793"/>
                  </a:cubicBezTo>
                  <a:cubicBezTo>
                    <a:pt x="537" y="793"/>
                    <a:pt x="537" y="793"/>
                    <a:pt x="537" y="793"/>
                  </a:cubicBezTo>
                  <a:cubicBezTo>
                    <a:pt x="539" y="794"/>
                    <a:pt x="539" y="794"/>
                    <a:pt x="539" y="794"/>
                  </a:cubicBezTo>
                  <a:cubicBezTo>
                    <a:pt x="566" y="828"/>
                    <a:pt x="566" y="828"/>
                    <a:pt x="566" y="828"/>
                  </a:cubicBezTo>
                  <a:cubicBezTo>
                    <a:pt x="606" y="821"/>
                    <a:pt x="606" y="821"/>
                    <a:pt x="606" y="821"/>
                  </a:cubicBezTo>
                  <a:cubicBezTo>
                    <a:pt x="608" y="821"/>
                    <a:pt x="608" y="821"/>
                    <a:pt x="608" y="821"/>
                  </a:cubicBezTo>
                  <a:cubicBezTo>
                    <a:pt x="623" y="827"/>
                    <a:pt x="623" y="827"/>
                    <a:pt x="623" y="827"/>
                  </a:cubicBezTo>
                  <a:cubicBezTo>
                    <a:pt x="624" y="827"/>
                    <a:pt x="624" y="827"/>
                    <a:pt x="624" y="827"/>
                  </a:cubicBezTo>
                  <a:cubicBezTo>
                    <a:pt x="649" y="849"/>
                    <a:pt x="649" y="849"/>
                    <a:pt x="649" y="849"/>
                  </a:cubicBezTo>
                  <a:cubicBezTo>
                    <a:pt x="695" y="852"/>
                    <a:pt x="695" y="852"/>
                    <a:pt x="695" y="852"/>
                  </a:cubicBezTo>
                  <a:cubicBezTo>
                    <a:pt x="722" y="848"/>
                    <a:pt x="722" y="848"/>
                    <a:pt x="722" y="848"/>
                  </a:cubicBezTo>
                  <a:cubicBezTo>
                    <a:pt x="722" y="848"/>
                    <a:pt x="722" y="848"/>
                    <a:pt x="722" y="848"/>
                  </a:cubicBezTo>
                  <a:cubicBezTo>
                    <a:pt x="759" y="842"/>
                    <a:pt x="782" y="845"/>
                    <a:pt x="791" y="854"/>
                  </a:cubicBezTo>
                  <a:cubicBezTo>
                    <a:pt x="796" y="863"/>
                    <a:pt x="793" y="871"/>
                    <a:pt x="780" y="882"/>
                  </a:cubicBezTo>
                  <a:cubicBezTo>
                    <a:pt x="770" y="892"/>
                    <a:pt x="770" y="892"/>
                    <a:pt x="770" y="892"/>
                  </a:cubicBezTo>
                  <a:cubicBezTo>
                    <a:pt x="766" y="898"/>
                    <a:pt x="771" y="906"/>
                    <a:pt x="784" y="919"/>
                  </a:cubicBezTo>
                  <a:cubicBezTo>
                    <a:pt x="785" y="921"/>
                    <a:pt x="785" y="921"/>
                    <a:pt x="785" y="921"/>
                  </a:cubicBezTo>
                  <a:cubicBezTo>
                    <a:pt x="784" y="921"/>
                    <a:pt x="784" y="921"/>
                    <a:pt x="784" y="921"/>
                  </a:cubicBezTo>
                  <a:cubicBezTo>
                    <a:pt x="793" y="927"/>
                    <a:pt x="793" y="927"/>
                    <a:pt x="793" y="927"/>
                  </a:cubicBezTo>
                  <a:cubicBezTo>
                    <a:pt x="796" y="924"/>
                    <a:pt x="796" y="924"/>
                    <a:pt x="796" y="924"/>
                  </a:cubicBezTo>
                  <a:cubicBezTo>
                    <a:pt x="822" y="874"/>
                    <a:pt x="844" y="847"/>
                    <a:pt x="858" y="842"/>
                  </a:cubicBezTo>
                  <a:cubicBezTo>
                    <a:pt x="874" y="836"/>
                    <a:pt x="907" y="850"/>
                    <a:pt x="959" y="882"/>
                  </a:cubicBezTo>
                  <a:cubicBezTo>
                    <a:pt x="1022" y="893"/>
                    <a:pt x="1022" y="893"/>
                    <a:pt x="1022" y="893"/>
                  </a:cubicBezTo>
                  <a:cubicBezTo>
                    <a:pt x="1021" y="896"/>
                    <a:pt x="1021" y="896"/>
                    <a:pt x="1021" y="896"/>
                  </a:cubicBezTo>
                  <a:cubicBezTo>
                    <a:pt x="1021" y="898"/>
                    <a:pt x="1021" y="898"/>
                    <a:pt x="1021" y="898"/>
                  </a:cubicBezTo>
                  <a:cubicBezTo>
                    <a:pt x="1018" y="927"/>
                    <a:pt x="1018" y="927"/>
                    <a:pt x="1018" y="927"/>
                  </a:cubicBezTo>
                  <a:cubicBezTo>
                    <a:pt x="1049" y="931"/>
                    <a:pt x="1049" y="931"/>
                    <a:pt x="1049" y="931"/>
                  </a:cubicBezTo>
                  <a:cubicBezTo>
                    <a:pt x="1048" y="972"/>
                    <a:pt x="1048" y="972"/>
                    <a:pt x="1048" y="972"/>
                  </a:cubicBezTo>
                  <a:cubicBezTo>
                    <a:pt x="1058" y="990"/>
                    <a:pt x="1065" y="1000"/>
                    <a:pt x="1069" y="1003"/>
                  </a:cubicBezTo>
                  <a:cubicBezTo>
                    <a:pt x="1076" y="1007"/>
                    <a:pt x="1107" y="1007"/>
                    <a:pt x="1163" y="1003"/>
                  </a:cubicBezTo>
                  <a:cubicBezTo>
                    <a:pt x="1196" y="986"/>
                    <a:pt x="1196" y="986"/>
                    <a:pt x="1196" y="986"/>
                  </a:cubicBezTo>
                  <a:cubicBezTo>
                    <a:pt x="1228" y="942"/>
                    <a:pt x="1228" y="942"/>
                    <a:pt x="1228" y="942"/>
                  </a:cubicBezTo>
                  <a:cubicBezTo>
                    <a:pt x="1265" y="941"/>
                    <a:pt x="1265" y="941"/>
                    <a:pt x="1265" y="941"/>
                  </a:cubicBezTo>
                  <a:cubicBezTo>
                    <a:pt x="1283" y="936"/>
                    <a:pt x="1283" y="936"/>
                    <a:pt x="1283" y="936"/>
                  </a:cubicBezTo>
                  <a:cubicBezTo>
                    <a:pt x="1352" y="896"/>
                    <a:pt x="1352" y="896"/>
                    <a:pt x="1352" y="896"/>
                  </a:cubicBezTo>
                  <a:cubicBezTo>
                    <a:pt x="1353" y="896"/>
                    <a:pt x="1353" y="896"/>
                    <a:pt x="1353" y="896"/>
                  </a:cubicBezTo>
                  <a:cubicBezTo>
                    <a:pt x="1354" y="895"/>
                    <a:pt x="1354" y="895"/>
                    <a:pt x="1354" y="895"/>
                  </a:cubicBezTo>
                  <a:cubicBezTo>
                    <a:pt x="1354" y="895"/>
                    <a:pt x="1354" y="895"/>
                    <a:pt x="1354" y="895"/>
                  </a:cubicBezTo>
                  <a:cubicBezTo>
                    <a:pt x="1394" y="890"/>
                    <a:pt x="1418" y="889"/>
                    <a:pt x="1424" y="895"/>
                  </a:cubicBezTo>
                  <a:cubicBezTo>
                    <a:pt x="1469" y="933"/>
                    <a:pt x="1469" y="933"/>
                    <a:pt x="1469" y="933"/>
                  </a:cubicBezTo>
                  <a:cubicBezTo>
                    <a:pt x="1483" y="938"/>
                    <a:pt x="1483" y="938"/>
                    <a:pt x="1483" y="938"/>
                  </a:cubicBezTo>
                  <a:cubicBezTo>
                    <a:pt x="1485" y="940"/>
                    <a:pt x="1485" y="940"/>
                    <a:pt x="1485" y="940"/>
                  </a:cubicBezTo>
                  <a:cubicBezTo>
                    <a:pt x="1503" y="947"/>
                    <a:pt x="1503" y="947"/>
                    <a:pt x="1503" y="947"/>
                  </a:cubicBezTo>
                  <a:cubicBezTo>
                    <a:pt x="1504" y="948"/>
                    <a:pt x="1504" y="948"/>
                    <a:pt x="1504" y="948"/>
                  </a:cubicBezTo>
                  <a:cubicBezTo>
                    <a:pt x="1504" y="945"/>
                    <a:pt x="1504" y="945"/>
                    <a:pt x="1504" y="945"/>
                  </a:cubicBezTo>
                  <a:cubicBezTo>
                    <a:pt x="1504" y="944"/>
                    <a:pt x="1504" y="944"/>
                    <a:pt x="1504" y="944"/>
                  </a:cubicBezTo>
                  <a:cubicBezTo>
                    <a:pt x="1504" y="943"/>
                    <a:pt x="1504" y="943"/>
                    <a:pt x="1504" y="943"/>
                  </a:cubicBezTo>
                  <a:cubicBezTo>
                    <a:pt x="1504" y="942"/>
                    <a:pt x="1504" y="942"/>
                    <a:pt x="1504" y="942"/>
                  </a:cubicBezTo>
                  <a:cubicBezTo>
                    <a:pt x="1512" y="910"/>
                    <a:pt x="1512" y="910"/>
                    <a:pt x="1512" y="910"/>
                  </a:cubicBezTo>
                  <a:cubicBezTo>
                    <a:pt x="1508" y="901"/>
                    <a:pt x="1508" y="893"/>
                    <a:pt x="1512" y="887"/>
                  </a:cubicBezTo>
                  <a:cubicBezTo>
                    <a:pt x="1514" y="882"/>
                    <a:pt x="1519" y="879"/>
                    <a:pt x="1527" y="877"/>
                  </a:cubicBezTo>
                  <a:cubicBezTo>
                    <a:pt x="1543" y="873"/>
                    <a:pt x="1558" y="887"/>
                    <a:pt x="1573" y="917"/>
                  </a:cubicBezTo>
                  <a:cubicBezTo>
                    <a:pt x="1575" y="918"/>
                    <a:pt x="1575" y="918"/>
                    <a:pt x="1575" y="918"/>
                  </a:cubicBezTo>
                  <a:cubicBezTo>
                    <a:pt x="1576" y="918"/>
                    <a:pt x="1576" y="918"/>
                    <a:pt x="1576" y="918"/>
                  </a:cubicBezTo>
                  <a:cubicBezTo>
                    <a:pt x="1602" y="906"/>
                    <a:pt x="1602" y="906"/>
                    <a:pt x="1602" y="906"/>
                  </a:cubicBezTo>
                  <a:cubicBezTo>
                    <a:pt x="1608" y="905"/>
                    <a:pt x="1610" y="900"/>
                    <a:pt x="1610" y="895"/>
                  </a:cubicBezTo>
                  <a:cubicBezTo>
                    <a:pt x="1604" y="876"/>
                    <a:pt x="1604" y="876"/>
                    <a:pt x="1604" y="876"/>
                  </a:cubicBezTo>
                  <a:cubicBezTo>
                    <a:pt x="1604" y="874"/>
                    <a:pt x="1604" y="874"/>
                    <a:pt x="1604" y="874"/>
                  </a:cubicBezTo>
                  <a:cubicBezTo>
                    <a:pt x="1602" y="866"/>
                    <a:pt x="1604" y="859"/>
                    <a:pt x="1613" y="855"/>
                  </a:cubicBezTo>
                  <a:cubicBezTo>
                    <a:pt x="1622" y="848"/>
                    <a:pt x="1622" y="848"/>
                    <a:pt x="1622" y="848"/>
                  </a:cubicBezTo>
                  <a:cubicBezTo>
                    <a:pt x="1646" y="823"/>
                    <a:pt x="1646" y="823"/>
                    <a:pt x="1646" y="823"/>
                  </a:cubicBezTo>
                  <a:cubicBezTo>
                    <a:pt x="1661" y="788"/>
                    <a:pt x="1661" y="788"/>
                    <a:pt x="1661" y="788"/>
                  </a:cubicBezTo>
                  <a:cubicBezTo>
                    <a:pt x="1648" y="766"/>
                    <a:pt x="1644" y="750"/>
                    <a:pt x="1648" y="739"/>
                  </a:cubicBezTo>
                  <a:cubicBezTo>
                    <a:pt x="1651" y="710"/>
                    <a:pt x="1651" y="710"/>
                    <a:pt x="1651" y="710"/>
                  </a:cubicBezTo>
                  <a:cubicBezTo>
                    <a:pt x="1645" y="697"/>
                    <a:pt x="1641" y="689"/>
                    <a:pt x="1641" y="681"/>
                  </a:cubicBezTo>
                  <a:cubicBezTo>
                    <a:pt x="1641" y="678"/>
                    <a:pt x="1637" y="669"/>
                    <a:pt x="1629" y="656"/>
                  </a:cubicBezTo>
                  <a:cubicBezTo>
                    <a:pt x="1628" y="656"/>
                    <a:pt x="1628" y="656"/>
                    <a:pt x="1628" y="656"/>
                  </a:cubicBezTo>
                  <a:cubicBezTo>
                    <a:pt x="1628" y="653"/>
                    <a:pt x="1628" y="653"/>
                    <a:pt x="1628" y="653"/>
                  </a:cubicBezTo>
                  <a:cubicBezTo>
                    <a:pt x="1625" y="615"/>
                    <a:pt x="1625" y="615"/>
                    <a:pt x="1625" y="615"/>
                  </a:cubicBezTo>
                  <a:cubicBezTo>
                    <a:pt x="1623" y="609"/>
                    <a:pt x="1622" y="600"/>
                    <a:pt x="1625" y="590"/>
                  </a:cubicBezTo>
                  <a:cubicBezTo>
                    <a:pt x="1615" y="582"/>
                    <a:pt x="1609" y="575"/>
                    <a:pt x="1604" y="567"/>
                  </a:cubicBezTo>
                  <a:cubicBezTo>
                    <a:pt x="1589" y="546"/>
                    <a:pt x="1589" y="546"/>
                    <a:pt x="1589" y="546"/>
                  </a:cubicBezTo>
                  <a:cubicBezTo>
                    <a:pt x="1588" y="545"/>
                    <a:pt x="1588" y="545"/>
                    <a:pt x="1588" y="545"/>
                  </a:cubicBezTo>
                  <a:cubicBezTo>
                    <a:pt x="1588" y="543"/>
                    <a:pt x="1588" y="543"/>
                    <a:pt x="1588" y="543"/>
                  </a:cubicBezTo>
                  <a:cubicBezTo>
                    <a:pt x="1588" y="542"/>
                    <a:pt x="1588" y="542"/>
                    <a:pt x="1588" y="542"/>
                  </a:cubicBezTo>
                  <a:cubicBezTo>
                    <a:pt x="1582" y="516"/>
                    <a:pt x="1582" y="516"/>
                    <a:pt x="1582" y="516"/>
                  </a:cubicBezTo>
                  <a:cubicBezTo>
                    <a:pt x="1566" y="503"/>
                    <a:pt x="1566" y="503"/>
                    <a:pt x="1566" y="503"/>
                  </a:cubicBezTo>
                  <a:cubicBezTo>
                    <a:pt x="1566" y="504"/>
                    <a:pt x="1566" y="504"/>
                    <a:pt x="1566" y="504"/>
                  </a:cubicBezTo>
                  <a:cubicBezTo>
                    <a:pt x="1536" y="480"/>
                    <a:pt x="1536" y="480"/>
                    <a:pt x="1536" y="480"/>
                  </a:cubicBezTo>
                  <a:cubicBezTo>
                    <a:pt x="1536" y="482"/>
                    <a:pt x="1536" y="482"/>
                    <a:pt x="1536" y="482"/>
                  </a:cubicBezTo>
                  <a:cubicBezTo>
                    <a:pt x="1540" y="515"/>
                    <a:pt x="1540" y="515"/>
                    <a:pt x="1540" y="515"/>
                  </a:cubicBezTo>
                  <a:cubicBezTo>
                    <a:pt x="1540" y="516"/>
                    <a:pt x="1540" y="516"/>
                    <a:pt x="1540" y="516"/>
                  </a:cubicBezTo>
                  <a:cubicBezTo>
                    <a:pt x="1540" y="519"/>
                    <a:pt x="1540" y="519"/>
                    <a:pt x="1540" y="519"/>
                  </a:cubicBezTo>
                  <a:cubicBezTo>
                    <a:pt x="1524" y="526"/>
                    <a:pt x="1524" y="526"/>
                    <a:pt x="1524" y="526"/>
                  </a:cubicBezTo>
                  <a:cubicBezTo>
                    <a:pt x="1522" y="546"/>
                    <a:pt x="1522" y="546"/>
                    <a:pt x="1522" y="546"/>
                  </a:cubicBezTo>
                  <a:cubicBezTo>
                    <a:pt x="1522" y="549"/>
                    <a:pt x="1522" y="549"/>
                    <a:pt x="1522" y="549"/>
                  </a:cubicBezTo>
                  <a:cubicBezTo>
                    <a:pt x="1485" y="564"/>
                    <a:pt x="1485" y="564"/>
                    <a:pt x="1485" y="564"/>
                  </a:cubicBezTo>
                  <a:cubicBezTo>
                    <a:pt x="1473" y="535"/>
                    <a:pt x="1473" y="535"/>
                    <a:pt x="1473" y="535"/>
                  </a:cubicBezTo>
                  <a:cubicBezTo>
                    <a:pt x="1465" y="533"/>
                    <a:pt x="1465" y="533"/>
                    <a:pt x="1465" y="533"/>
                  </a:cubicBezTo>
                  <a:cubicBezTo>
                    <a:pt x="1454" y="544"/>
                    <a:pt x="1454" y="544"/>
                    <a:pt x="1454" y="544"/>
                  </a:cubicBezTo>
                  <a:cubicBezTo>
                    <a:pt x="1446" y="565"/>
                    <a:pt x="1446" y="565"/>
                    <a:pt x="1446" y="565"/>
                  </a:cubicBezTo>
                  <a:cubicBezTo>
                    <a:pt x="1420" y="573"/>
                    <a:pt x="1420" y="573"/>
                    <a:pt x="1420" y="573"/>
                  </a:cubicBezTo>
                  <a:cubicBezTo>
                    <a:pt x="1405" y="562"/>
                    <a:pt x="1405" y="562"/>
                    <a:pt x="1405" y="562"/>
                  </a:cubicBezTo>
                  <a:cubicBezTo>
                    <a:pt x="1384" y="556"/>
                    <a:pt x="1384" y="556"/>
                    <a:pt x="1384" y="556"/>
                  </a:cubicBezTo>
                  <a:cubicBezTo>
                    <a:pt x="1378" y="526"/>
                    <a:pt x="1378" y="526"/>
                    <a:pt x="1378" y="526"/>
                  </a:cubicBezTo>
                  <a:cubicBezTo>
                    <a:pt x="1369" y="508"/>
                    <a:pt x="1369" y="508"/>
                    <a:pt x="1369" y="508"/>
                  </a:cubicBezTo>
                  <a:cubicBezTo>
                    <a:pt x="1356" y="503"/>
                    <a:pt x="1356" y="503"/>
                    <a:pt x="1356" y="503"/>
                  </a:cubicBezTo>
                  <a:cubicBezTo>
                    <a:pt x="1355" y="501"/>
                    <a:pt x="1355" y="501"/>
                    <a:pt x="1355" y="501"/>
                  </a:cubicBezTo>
                  <a:cubicBezTo>
                    <a:pt x="1346" y="489"/>
                    <a:pt x="1346" y="489"/>
                    <a:pt x="1346" y="489"/>
                  </a:cubicBezTo>
                  <a:cubicBezTo>
                    <a:pt x="1346" y="489"/>
                    <a:pt x="1346" y="489"/>
                    <a:pt x="1346" y="489"/>
                  </a:cubicBezTo>
                  <a:cubicBezTo>
                    <a:pt x="1336" y="472"/>
                    <a:pt x="1336" y="472"/>
                    <a:pt x="1336" y="472"/>
                  </a:cubicBezTo>
                  <a:cubicBezTo>
                    <a:pt x="1322" y="453"/>
                    <a:pt x="1322" y="453"/>
                    <a:pt x="1322" y="453"/>
                  </a:cubicBezTo>
                  <a:cubicBezTo>
                    <a:pt x="1309" y="453"/>
                    <a:pt x="1309" y="453"/>
                    <a:pt x="1309" y="453"/>
                  </a:cubicBezTo>
                  <a:cubicBezTo>
                    <a:pt x="1288" y="461"/>
                    <a:pt x="1288" y="461"/>
                    <a:pt x="1288" y="461"/>
                  </a:cubicBezTo>
                  <a:cubicBezTo>
                    <a:pt x="1287" y="462"/>
                    <a:pt x="1287" y="462"/>
                    <a:pt x="1287" y="462"/>
                  </a:cubicBezTo>
                  <a:cubicBezTo>
                    <a:pt x="1233" y="459"/>
                    <a:pt x="1233" y="459"/>
                    <a:pt x="1233" y="459"/>
                  </a:cubicBezTo>
                  <a:cubicBezTo>
                    <a:pt x="1192" y="450"/>
                    <a:pt x="1192" y="450"/>
                    <a:pt x="1192" y="450"/>
                  </a:cubicBezTo>
                  <a:cubicBezTo>
                    <a:pt x="1189" y="448"/>
                    <a:pt x="1181" y="445"/>
                    <a:pt x="1170" y="438"/>
                  </a:cubicBezTo>
                  <a:cubicBezTo>
                    <a:pt x="1138" y="427"/>
                    <a:pt x="1138" y="427"/>
                    <a:pt x="1138" y="427"/>
                  </a:cubicBezTo>
                  <a:cubicBezTo>
                    <a:pt x="1114" y="421"/>
                    <a:pt x="1100" y="415"/>
                    <a:pt x="1097" y="409"/>
                  </a:cubicBezTo>
                  <a:cubicBezTo>
                    <a:pt x="1092" y="406"/>
                    <a:pt x="1092" y="406"/>
                    <a:pt x="1092" y="406"/>
                  </a:cubicBezTo>
                  <a:cubicBezTo>
                    <a:pt x="1084" y="404"/>
                    <a:pt x="1084" y="404"/>
                    <a:pt x="1084" y="404"/>
                  </a:cubicBezTo>
                  <a:cubicBezTo>
                    <a:pt x="1065" y="393"/>
                    <a:pt x="1065" y="393"/>
                    <a:pt x="1065" y="393"/>
                  </a:cubicBezTo>
                  <a:cubicBezTo>
                    <a:pt x="1063" y="392"/>
                    <a:pt x="1063" y="392"/>
                    <a:pt x="1063" y="392"/>
                  </a:cubicBezTo>
                  <a:cubicBezTo>
                    <a:pt x="1060" y="388"/>
                    <a:pt x="1057" y="385"/>
                    <a:pt x="1055" y="381"/>
                  </a:cubicBezTo>
                  <a:cubicBezTo>
                    <a:pt x="1050" y="371"/>
                    <a:pt x="1050" y="371"/>
                    <a:pt x="1050" y="371"/>
                  </a:cubicBezTo>
                  <a:cubicBezTo>
                    <a:pt x="1042" y="358"/>
                    <a:pt x="1042" y="358"/>
                    <a:pt x="1042" y="358"/>
                  </a:cubicBezTo>
                  <a:cubicBezTo>
                    <a:pt x="1028" y="352"/>
                    <a:pt x="1028" y="352"/>
                    <a:pt x="1028" y="352"/>
                  </a:cubicBezTo>
                  <a:cubicBezTo>
                    <a:pt x="1023" y="355"/>
                    <a:pt x="1023" y="355"/>
                    <a:pt x="1023" y="355"/>
                  </a:cubicBezTo>
                  <a:cubicBezTo>
                    <a:pt x="1018" y="359"/>
                    <a:pt x="1018" y="359"/>
                    <a:pt x="1018" y="359"/>
                  </a:cubicBezTo>
                  <a:cubicBezTo>
                    <a:pt x="1015" y="362"/>
                    <a:pt x="1015" y="362"/>
                    <a:pt x="1015" y="362"/>
                  </a:cubicBezTo>
                  <a:cubicBezTo>
                    <a:pt x="1009" y="366"/>
                    <a:pt x="1004" y="368"/>
                    <a:pt x="1000" y="369"/>
                  </a:cubicBezTo>
                  <a:cubicBezTo>
                    <a:pt x="991" y="371"/>
                    <a:pt x="983" y="367"/>
                    <a:pt x="973" y="356"/>
                  </a:cubicBezTo>
                  <a:cubicBezTo>
                    <a:pt x="953" y="335"/>
                    <a:pt x="953" y="335"/>
                    <a:pt x="953" y="335"/>
                  </a:cubicBezTo>
                  <a:cubicBezTo>
                    <a:pt x="946" y="326"/>
                    <a:pt x="941" y="318"/>
                    <a:pt x="939" y="313"/>
                  </a:cubicBezTo>
                  <a:cubicBezTo>
                    <a:pt x="933" y="305"/>
                    <a:pt x="933" y="305"/>
                    <a:pt x="933" y="305"/>
                  </a:cubicBezTo>
                  <a:cubicBezTo>
                    <a:pt x="926" y="297"/>
                    <a:pt x="921" y="290"/>
                    <a:pt x="917" y="283"/>
                  </a:cubicBezTo>
                  <a:cubicBezTo>
                    <a:pt x="914" y="274"/>
                    <a:pt x="913" y="266"/>
                    <a:pt x="916" y="257"/>
                  </a:cubicBezTo>
                  <a:cubicBezTo>
                    <a:pt x="916" y="256"/>
                    <a:pt x="916" y="256"/>
                    <a:pt x="916" y="256"/>
                  </a:cubicBezTo>
                  <a:cubicBezTo>
                    <a:pt x="916" y="256"/>
                    <a:pt x="916" y="256"/>
                    <a:pt x="916" y="256"/>
                  </a:cubicBezTo>
                  <a:cubicBezTo>
                    <a:pt x="930" y="233"/>
                    <a:pt x="930" y="233"/>
                    <a:pt x="930" y="233"/>
                  </a:cubicBezTo>
                  <a:cubicBezTo>
                    <a:pt x="937" y="209"/>
                    <a:pt x="937" y="209"/>
                    <a:pt x="937" y="209"/>
                  </a:cubicBezTo>
                  <a:cubicBezTo>
                    <a:pt x="941" y="193"/>
                    <a:pt x="941" y="193"/>
                    <a:pt x="941" y="193"/>
                  </a:cubicBezTo>
                  <a:cubicBezTo>
                    <a:pt x="935" y="168"/>
                    <a:pt x="935" y="168"/>
                    <a:pt x="935" y="168"/>
                  </a:cubicBezTo>
                  <a:cubicBezTo>
                    <a:pt x="920" y="155"/>
                    <a:pt x="920" y="155"/>
                    <a:pt x="920" y="155"/>
                  </a:cubicBezTo>
                  <a:cubicBezTo>
                    <a:pt x="923" y="135"/>
                    <a:pt x="923" y="135"/>
                    <a:pt x="923" y="135"/>
                  </a:cubicBezTo>
                  <a:cubicBezTo>
                    <a:pt x="923" y="120"/>
                    <a:pt x="928" y="112"/>
                    <a:pt x="939" y="110"/>
                  </a:cubicBezTo>
                  <a:cubicBezTo>
                    <a:pt x="942" y="109"/>
                    <a:pt x="944" y="107"/>
                    <a:pt x="943" y="103"/>
                  </a:cubicBezTo>
                  <a:cubicBezTo>
                    <a:pt x="943" y="102"/>
                    <a:pt x="943" y="102"/>
                    <a:pt x="943" y="102"/>
                  </a:cubicBezTo>
                  <a:cubicBezTo>
                    <a:pt x="944" y="81"/>
                    <a:pt x="944" y="81"/>
                    <a:pt x="944" y="81"/>
                  </a:cubicBezTo>
                  <a:cubicBezTo>
                    <a:pt x="944" y="80"/>
                    <a:pt x="944" y="80"/>
                    <a:pt x="944" y="80"/>
                  </a:cubicBezTo>
                  <a:cubicBezTo>
                    <a:pt x="944" y="80"/>
                    <a:pt x="944" y="80"/>
                    <a:pt x="944" y="80"/>
                  </a:cubicBezTo>
                  <a:cubicBezTo>
                    <a:pt x="944" y="55"/>
                    <a:pt x="944" y="55"/>
                    <a:pt x="944" y="55"/>
                  </a:cubicBezTo>
                  <a:cubicBezTo>
                    <a:pt x="942" y="55"/>
                    <a:pt x="942" y="55"/>
                    <a:pt x="942" y="55"/>
                  </a:cubicBezTo>
                  <a:cubicBezTo>
                    <a:pt x="941" y="54"/>
                    <a:pt x="941" y="54"/>
                    <a:pt x="941" y="54"/>
                  </a:cubicBezTo>
                  <a:cubicBezTo>
                    <a:pt x="941" y="54"/>
                    <a:pt x="941" y="54"/>
                    <a:pt x="941" y="54"/>
                  </a:cubicBezTo>
                  <a:cubicBezTo>
                    <a:pt x="941" y="54"/>
                    <a:pt x="941" y="54"/>
                    <a:pt x="941" y="54"/>
                  </a:cubicBezTo>
                  <a:cubicBezTo>
                    <a:pt x="936" y="52"/>
                    <a:pt x="936" y="52"/>
                    <a:pt x="936" y="52"/>
                  </a:cubicBezTo>
                  <a:cubicBezTo>
                    <a:pt x="936" y="51"/>
                    <a:pt x="936" y="51"/>
                    <a:pt x="936" y="51"/>
                  </a:cubicBezTo>
                  <a:cubicBezTo>
                    <a:pt x="935" y="51"/>
                    <a:pt x="935" y="51"/>
                    <a:pt x="935" y="51"/>
                  </a:cubicBezTo>
                  <a:cubicBezTo>
                    <a:pt x="916" y="39"/>
                    <a:pt x="916" y="39"/>
                    <a:pt x="916" y="39"/>
                  </a:cubicBezTo>
                  <a:cubicBezTo>
                    <a:pt x="916" y="39"/>
                    <a:pt x="916" y="39"/>
                    <a:pt x="916" y="39"/>
                  </a:cubicBezTo>
                  <a:cubicBezTo>
                    <a:pt x="915" y="39"/>
                    <a:pt x="915" y="39"/>
                    <a:pt x="915" y="39"/>
                  </a:cubicBezTo>
                  <a:cubicBezTo>
                    <a:pt x="901" y="26"/>
                    <a:pt x="901" y="26"/>
                    <a:pt x="901" y="26"/>
                  </a:cubicBezTo>
                  <a:cubicBezTo>
                    <a:pt x="851" y="16"/>
                    <a:pt x="851" y="16"/>
                    <a:pt x="851" y="16"/>
                  </a:cubicBezTo>
                  <a:cubicBezTo>
                    <a:pt x="851" y="16"/>
                    <a:pt x="851" y="16"/>
                    <a:pt x="851" y="16"/>
                  </a:cubicBezTo>
                  <a:cubicBezTo>
                    <a:pt x="835" y="5"/>
                    <a:pt x="835" y="5"/>
                    <a:pt x="835" y="5"/>
                  </a:cubicBezTo>
                  <a:cubicBezTo>
                    <a:pt x="806" y="5"/>
                    <a:pt x="806" y="5"/>
                    <a:pt x="806" y="5"/>
                  </a:cubicBezTo>
                  <a:cubicBezTo>
                    <a:pt x="801" y="5"/>
                    <a:pt x="796" y="8"/>
                    <a:pt x="789" y="12"/>
                  </a:cubicBezTo>
                  <a:cubicBezTo>
                    <a:pt x="788" y="12"/>
                    <a:pt x="788" y="12"/>
                    <a:pt x="788" y="12"/>
                  </a:cubicBezTo>
                  <a:cubicBezTo>
                    <a:pt x="764" y="21"/>
                    <a:pt x="764" y="21"/>
                    <a:pt x="764" y="21"/>
                  </a:cubicBezTo>
                  <a:cubicBezTo>
                    <a:pt x="706" y="21"/>
                    <a:pt x="706" y="21"/>
                    <a:pt x="706" y="21"/>
                  </a:cubicBezTo>
                  <a:cubicBezTo>
                    <a:pt x="698" y="23"/>
                    <a:pt x="690" y="25"/>
                    <a:pt x="686" y="29"/>
                  </a:cubicBezTo>
                  <a:cubicBezTo>
                    <a:pt x="680" y="34"/>
                    <a:pt x="668" y="39"/>
                    <a:pt x="653" y="44"/>
                  </a:cubicBezTo>
                  <a:cubicBezTo>
                    <a:pt x="625" y="50"/>
                    <a:pt x="625" y="50"/>
                    <a:pt x="625" y="50"/>
                  </a:cubicBezTo>
                  <a:cubicBezTo>
                    <a:pt x="625" y="51"/>
                    <a:pt x="625" y="51"/>
                    <a:pt x="625" y="51"/>
                  </a:cubicBezTo>
                  <a:cubicBezTo>
                    <a:pt x="623" y="51"/>
                    <a:pt x="623" y="51"/>
                    <a:pt x="623" y="51"/>
                  </a:cubicBezTo>
                  <a:cubicBezTo>
                    <a:pt x="584" y="47"/>
                    <a:pt x="584" y="47"/>
                    <a:pt x="584" y="47"/>
                  </a:cubicBezTo>
                  <a:cubicBezTo>
                    <a:pt x="581" y="46"/>
                    <a:pt x="581" y="46"/>
                    <a:pt x="581" y="46"/>
                  </a:cubicBezTo>
                  <a:cubicBezTo>
                    <a:pt x="582" y="47"/>
                    <a:pt x="582" y="47"/>
                    <a:pt x="582" y="47"/>
                  </a:cubicBezTo>
                  <a:cubicBezTo>
                    <a:pt x="581" y="46"/>
                    <a:pt x="581" y="46"/>
                    <a:pt x="581" y="46"/>
                  </a:cubicBezTo>
                  <a:cubicBezTo>
                    <a:pt x="567" y="45"/>
                    <a:pt x="567" y="45"/>
                    <a:pt x="567" y="45"/>
                  </a:cubicBezTo>
                  <a:cubicBezTo>
                    <a:pt x="544" y="52"/>
                    <a:pt x="544" y="52"/>
                    <a:pt x="544" y="52"/>
                  </a:cubicBezTo>
                  <a:cubicBezTo>
                    <a:pt x="497" y="57"/>
                    <a:pt x="497" y="57"/>
                    <a:pt x="497" y="57"/>
                  </a:cubicBezTo>
                  <a:cubicBezTo>
                    <a:pt x="496" y="57"/>
                    <a:pt x="496" y="57"/>
                    <a:pt x="496" y="57"/>
                  </a:cubicBezTo>
                  <a:cubicBezTo>
                    <a:pt x="495" y="55"/>
                    <a:pt x="495" y="55"/>
                    <a:pt x="495" y="55"/>
                  </a:cubicBezTo>
                  <a:cubicBezTo>
                    <a:pt x="472" y="47"/>
                    <a:pt x="472" y="47"/>
                    <a:pt x="472" y="47"/>
                  </a:cubicBezTo>
                  <a:cubicBezTo>
                    <a:pt x="453" y="47"/>
                    <a:pt x="453" y="47"/>
                    <a:pt x="453" y="47"/>
                  </a:cubicBezTo>
                  <a:cubicBezTo>
                    <a:pt x="445" y="45"/>
                    <a:pt x="435" y="39"/>
                    <a:pt x="425" y="26"/>
                  </a:cubicBezTo>
                  <a:cubicBezTo>
                    <a:pt x="423" y="24"/>
                    <a:pt x="423" y="24"/>
                    <a:pt x="423" y="24"/>
                  </a:cubicBezTo>
                  <a:cubicBezTo>
                    <a:pt x="421" y="14"/>
                    <a:pt x="418" y="10"/>
                    <a:pt x="417" y="8"/>
                  </a:cubicBezTo>
                  <a:cubicBezTo>
                    <a:pt x="412" y="5"/>
                    <a:pt x="412" y="5"/>
                    <a:pt x="412" y="5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394" y="8"/>
                    <a:pt x="394" y="8"/>
                    <a:pt x="394" y="8"/>
                  </a:cubicBezTo>
                  <a:cubicBezTo>
                    <a:pt x="393" y="10"/>
                    <a:pt x="393" y="10"/>
                    <a:pt x="393" y="10"/>
                  </a:cubicBezTo>
                  <a:cubicBezTo>
                    <a:pt x="359" y="24"/>
                    <a:pt x="359" y="24"/>
                    <a:pt x="359" y="24"/>
                  </a:cubicBezTo>
                  <a:cubicBezTo>
                    <a:pt x="358" y="24"/>
                    <a:pt x="358" y="24"/>
                    <a:pt x="358" y="24"/>
                  </a:cubicBezTo>
                  <a:cubicBezTo>
                    <a:pt x="356" y="24"/>
                    <a:pt x="356" y="24"/>
                    <a:pt x="356" y="24"/>
                  </a:cubicBezTo>
                  <a:cubicBezTo>
                    <a:pt x="315" y="28"/>
                    <a:pt x="315" y="28"/>
                    <a:pt x="315" y="28"/>
                  </a:cubicBezTo>
                  <a:cubicBezTo>
                    <a:pt x="308" y="28"/>
                    <a:pt x="297" y="25"/>
                    <a:pt x="281" y="21"/>
                  </a:cubicBezTo>
                  <a:cubicBezTo>
                    <a:pt x="245" y="14"/>
                    <a:pt x="245" y="14"/>
                    <a:pt x="245" y="14"/>
                  </a:cubicBezTo>
                  <a:cubicBezTo>
                    <a:pt x="244" y="14"/>
                    <a:pt x="244" y="14"/>
                    <a:pt x="244" y="14"/>
                  </a:cubicBezTo>
                  <a:cubicBezTo>
                    <a:pt x="244" y="14"/>
                    <a:pt x="244" y="14"/>
                    <a:pt x="244" y="14"/>
                  </a:cubicBezTo>
                  <a:cubicBezTo>
                    <a:pt x="223" y="3"/>
                    <a:pt x="223" y="3"/>
                    <a:pt x="223" y="3"/>
                  </a:cubicBezTo>
                  <a:lnTo>
                    <a:pt x="205" y="3"/>
                  </a:ln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19" name="Freeform 12"/>
            <p:cNvSpPr/>
            <p:nvPr/>
          </p:nvSpPr>
          <p:spPr bwMode="auto">
            <a:xfrm>
              <a:off x="3002707" y="4616332"/>
              <a:ext cx="865878" cy="902666"/>
            </a:xfrm>
            <a:custGeom>
              <a:avLst/>
              <a:gdLst>
                <a:gd name="T0" fmla="*/ 2147483646 w 749"/>
                <a:gd name="T1" fmla="*/ 2147483646 h 782"/>
                <a:gd name="T2" fmla="*/ 2147483646 w 749"/>
                <a:gd name="T3" fmla="*/ 2147483646 h 782"/>
                <a:gd name="T4" fmla="*/ 2147483646 w 749"/>
                <a:gd name="T5" fmla="*/ 2147483646 h 782"/>
                <a:gd name="T6" fmla="*/ 2147483646 w 749"/>
                <a:gd name="T7" fmla="*/ 2147483646 h 782"/>
                <a:gd name="T8" fmla="*/ 2147483646 w 749"/>
                <a:gd name="T9" fmla="*/ 2147483646 h 782"/>
                <a:gd name="T10" fmla="*/ 2147483646 w 749"/>
                <a:gd name="T11" fmla="*/ 2147483646 h 782"/>
                <a:gd name="T12" fmla="*/ 2147483646 w 749"/>
                <a:gd name="T13" fmla="*/ 2147483646 h 782"/>
                <a:gd name="T14" fmla="*/ 2147483646 w 749"/>
                <a:gd name="T15" fmla="*/ 2147483646 h 782"/>
                <a:gd name="T16" fmla="*/ 2147483646 w 749"/>
                <a:gd name="T17" fmla="*/ 2147483646 h 782"/>
                <a:gd name="T18" fmla="*/ 2147483646 w 749"/>
                <a:gd name="T19" fmla="*/ 2147483646 h 782"/>
                <a:gd name="T20" fmla="*/ 2147483646 w 749"/>
                <a:gd name="T21" fmla="*/ 2147483646 h 782"/>
                <a:gd name="T22" fmla="*/ 2147483646 w 749"/>
                <a:gd name="T23" fmla="*/ 2147483646 h 782"/>
                <a:gd name="T24" fmla="*/ 2147483646 w 749"/>
                <a:gd name="T25" fmla="*/ 2147483646 h 782"/>
                <a:gd name="T26" fmla="*/ 2147483646 w 749"/>
                <a:gd name="T27" fmla="*/ 2147483646 h 782"/>
                <a:gd name="T28" fmla="*/ 2147483646 w 749"/>
                <a:gd name="T29" fmla="*/ 2147483646 h 782"/>
                <a:gd name="T30" fmla="*/ 2147483646 w 749"/>
                <a:gd name="T31" fmla="*/ 2147483646 h 782"/>
                <a:gd name="T32" fmla="*/ 2147483646 w 749"/>
                <a:gd name="T33" fmla="*/ 2147483646 h 782"/>
                <a:gd name="T34" fmla="*/ 2147483646 w 749"/>
                <a:gd name="T35" fmla="*/ 2147483646 h 782"/>
                <a:gd name="T36" fmla="*/ 2147483646 w 749"/>
                <a:gd name="T37" fmla="*/ 2147483646 h 782"/>
                <a:gd name="T38" fmla="*/ 2147483646 w 749"/>
                <a:gd name="T39" fmla="*/ 2147483646 h 782"/>
                <a:gd name="T40" fmla="*/ 2147483646 w 749"/>
                <a:gd name="T41" fmla="*/ 2147483646 h 782"/>
                <a:gd name="T42" fmla="*/ 2147483646 w 749"/>
                <a:gd name="T43" fmla="*/ 2147483646 h 782"/>
                <a:gd name="T44" fmla="*/ 2147483646 w 749"/>
                <a:gd name="T45" fmla="*/ 2147483646 h 782"/>
                <a:gd name="T46" fmla="*/ 2147483646 w 749"/>
                <a:gd name="T47" fmla="*/ 2147483646 h 782"/>
                <a:gd name="T48" fmla="*/ 2147483646 w 749"/>
                <a:gd name="T49" fmla="*/ 2147483646 h 782"/>
                <a:gd name="T50" fmla="*/ 2147483646 w 749"/>
                <a:gd name="T51" fmla="*/ 2147483646 h 782"/>
                <a:gd name="T52" fmla="*/ 2147483646 w 749"/>
                <a:gd name="T53" fmla="*/ 2147483646 h 782"/>
                <a:gd name="T54" fmla="*/ 2147483646 w 749"/>
                <a:gd name="T55" fmla="*/ 2147483646 h 782"/>
                <a:gd name="T56" fmla="*/ 2147483646 w 749"/>
                <a:gd name="T57" fmla="*/ 2147483646 h 782"/>
                <a:gd name="T58" fmla="*/ 2147483646 w 749"/>
                <a:gd name="T59" fmla="*/ 2147483646 h 782"/>
                <a:gd name="T60" fmla="*/ 2147483646 w 749"/>
                <a:gd name="T61" fmla="*/ 2147483646 h 782"/>
                <a:gd name="T62" fmla="*/ 2147483646 w 749"/>
                <a:gd name="T63" fmla="*/ 2147483646 h 782"/>
                <a:gd name="T64" fmla="*/ 2147483646 w 749"/>
                <a:gd name="T65" fmla="*/ 2147483646 h 782"/>
                <a:gd name="T66" fmla="*/ 2147483646 w 749"/>
                <a:gd name="T67" fmla="*/ 2147483646 h 782"/>
                <a:gd name="T68" fmla="*/ 2147483646 w 749"/>
                <a:gd name="T69" fmla="*/ 2147483646 h 782"/>
                <a:gd name="T70" fmla="*/ 2147483646 w 749"/>
                <a:gd name="T71" fmla="*/ 2147483646 h 782"/>
                <a:gd name="T72" fmla="*/ 2147483646 w 749"/>
                <a:gd name="T73" fmla="*/ 2147483646 h 782"/>
                <a:gd name="T74" fmla="*/ 2147483646 w 749"/>
                <a:gd name="T75" fmla="*/ 2147483646 h 782"/>
                <a:gd name="T76" fmla="*/ 2147483646 w 749"/>
                <a:gd name="T77" fmla="*/ 2147483646 h 782"/>
                <a:gd name="T78" fmla="*/ 2147483646 w 749"/>
                <a:gd name="T79" fmla="*/ 2147483646 h 782"/>
                <a:gd name="T80" fmla="*/ 2147483646 w 749"/>
                <a:gd name="T81" fmla="*/ 2147483646 h 782"/>
                <a:gd name="T82" fmla="*/ 2147483646 w 749"/>
                <a:gd name="T83" fmla="*/ 2147483646 h 782"/>
                <a:gd name="T84" fmla="*/ 2147483646 w 749"/>
                <a:gd name="T85" fmla="*/ 2147483646 h 782"/>
                <a:gd name="T86" fmla="*/ 2147483646 w 749"/>
                <a:gd name="T87" fmla="*/ 2147483646 h 782"/>
                <a:gd name="T88" fmla="*/ 2147483646 w 749"/>
                <a:gd name="T89" fmla="*/ 2147483646 h 782"/>
                <a:gd name="T90" fmla="*/ 2147483646 w 749"/>
                <a:gd name="T91" fmla="*/ 2147483646 h 782"/>
                <a:gd name="T92" fmla="*/ 2147483646 w 749"/>
                <a:gd name="T93" fmla="*/ 2147483646 h 782"/>
                <a:gd name="T94" fmla="*/ 2147483646 w 749"/>
                <a:gd name="T95" fmla="*/ 2147483646 h 782"/>
                <a:gd name="T96" fmla="*/ 2147483646 w 749"/>
                <a:gd name="T97" fmla="*/ 2147483646 h 782"/>
                <a:gd name="T98" fmla="*/ 2147483646 w 749"/>
                <a:gd name="T99" fmla="*/ 2147483646 h 782"/>
                <a:gd name="T100" fmla="*/ 2147483646 w 749"/>
                <a:gd name="T101" fmla="*/ 2147483646 h 782"/>
                <a:gd name="T102" fmla="*/ 2147483646 w 749"/>
                <a:gd name="T103" fmla="*/ 2147483646 h 782"/>
                <a:gd name="T104" fmla="*/ 2147483646 w 749"/>
                <a:gd name="T105" fmla="*/ 2147483646 h 782"/>
                <a:gd name="T106" fmla="*/ 2147483646 w 749"/>
                <a:gd name="T107" fmla="*/ 2147483646 h 782"/>
                <a:gd name="T108" fmla="*/ 2147483646 w 749"/>
                <a:gd name="T109" fmla="*/ 2147483646 h 782"/>
                <a:gd name="T110" fmla="*/ 2147483646 w 749"/>
                <a:gd name="T111" fmla="*/ 2147483646 h 782"/>
                <a:gd name="T112" fmla="*/ 2147483646 w 749"/>
                <a:gd name="T113" fmla="*/ 2147483646 h 782"/>
                <a:gd name="T114" fmla="*/ 2147483646 w 749"/>
                <a:gd name="T115" fmla="*/ 2147483646 h 782"/>
                <a:gd name="T116" fmla="*/ 2147483646 w 749"/>
                <a:gd name="T117" fmla="*/ 2147483646 h 782"/>
                <a:gd name="T118" fmla="*/ 2147483646 w 749"/>
                <a:gd name="T119" fmla="*/ 2147483646 h 782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749"/>
                <a:gd name="T181" fmla="*/ 0 h 782"/>
                <a:gd name="T182" fmla="*/ 749 w 749"/>
                <a:gd name="T183" fmla="*/ 782 h 782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749" h="782">
                  <a:moveTo>
                    <a:pt x="4" y="479"/>
                  </a:moveTo>
                  <a:cubicBezTo>
                    <a:pt x="0" y="492"/>
                    <a:pt x="0" y="492"/>
                    <a:pt x="0" y="492"/>
                  </a:cubicBezTo>
                  <a:cubicBezTo>
                    <a:pt x="6" y="492"/>
                    <a:pt x="14" y="488"/>
                    <a:pt x="23" y="482"/>
                  </a:cubicBezTo>
                  <a:cubicBezTo>
                    <a:pt x="24" y="481"/>
                    <a:pt x="24" y="481"/>
                    <a:pt x="24" y="481"/>
                  </a:cubicBezTo>
                  <a:cubicBezTo>
                    <a:pt x="26" y="481"/>
                    <a:pt x="26" y="481"/>
                    <a:pt x="26" y="481"/>
                  </a:cubicBezTo>
                  <a:cubicBezTo>
                    <a:pt x="68" y="476"/>
                    <a:pt x="68" y="476"/>
                    <a:pt x="68" y="476"/>
                  </a:cubicBezTo>
                  <a:cubicBezTo>
                    <a:pt x="96" y="462"/>
                    <a:pt x="96" y="462"/>
                    <a:pt x="96" y="462"/>
                  </a:cubicBezTo>
                  <a:cubicBezTo>
                    <a:pt x="106" y="477"/>
                    <a:pt x="106" y="477"/>
                    <a:pt x="106" y="477"/>
                  </a:cubicBezTo>
                  <a:cubicBezTo>
                    <a:pt x="108" y="478"/>
                    <a:pt x="108" y="478"/>
                    <a:pt x="108" y="478"/>
                  </a:cubicBezTo>
                  <a:cubicBezTo>
                    <a:pt x="96" y="498"/>
                    <a:pt x="96" y="498"/>
                    <a:pt x="96" y="498"/>
                  </a:cubicBezTo>
                  <a:cubicBezTo>
                    <a:pt x="111" y="512"/>
                    <a:pt x="111" y="512"/>
                    <a:pt x="111" y="512"/>
                  </a:cubicBezTo>
                  <a:cubicBezTo>
                    <a:pt x="111" y="514"/>
                    <a:pt x="111" y="514"/>
                    <a:pt x="111" y="514"/>
                  </a:cubicBezTo>
                  <a:cubicBezTo>
                    <a:pt x="111" y="517"/>
                    <a:pt x="111" y="517"/>
                    <a:pt x="111" y="517"/>
                  </a:cubicBezTo>
                  <a:cubicBezTo>
                    <a:pt x="100" y="561"/>
                    <a:pt x="100" y="561"/>
                    <a:pt x="100" y="561"/>
                  </a:cubicBezTo>
                  <a:cubicBezTo>
                    <a:pt x="127" y="581"/>
                    <a:pt x="127" y="581"/>
                    <a:pt x="127" y="581"/>
                  </a:cubicBezTo>
                  <a:cubicBezTo>
                    <a:pt x="177" y="583"/>
                    <a:pt x="177" y="583"/>
                    <a:pt x="177" y="583"/>
                  </a:cubicBezTo>
                  <a:cubicBezTo>
                    <a:pt x="170" y="593"/>
                    <a:pt x="170" y="593"/>
                    <a:pt x="170" y="593"/>
                  </a:cubicBezTo>
                  <a:cubicBezTo>
                    <a:pt x="138" y="632"/>
                    <a:pt x="123" y="655"/>
                    <a:pt x="124" y="662"/>
                  </a:cubicBezTo>
                  <a:cubicBezTo>
                    <a:pt x="143" y="667"/>
                    <a:pt x="143" y="667"/>
                    <a:pt x="143" y="667"/>
                  </a:cubicBezTo>
                  <a:cubicBezTo>
                    <a:pt x="169" y="669"/>
                    <a:pt x="183" y="676"/>
                    <a:pt x="189" y="686"/>
                  </a:cubicBezTo>
                  <a:cubicBezTo>
                    <a:pt x="195" y="698"/>
                    <a:pt x="201" y="711"/>
                    <a:pt x="207" y="726"/>
                  </a:cubicBezTo>
                  <a:cubicBezTo>
                    <a:pt x="235" y="741"/>
                    <a:pt x="235" y="741"/>
                    <a:pt x="235" y="741"/>
                  </a:cubicBezTo>
                  <a:cubicBezTo>
                    <a:pt x="253" y="745"/>
                    <a:pt x="253" y="745"/>
                    <a:pt x="253" y="745"/>
                  </a:cubicBezTo>
                  <a:cubicBezTo>
                    <a:pt x="290" y="713"/>
                    <a:pt x="290" y="713"/>
                    <a:pt x="290" y="713"/>
                  </a:cubicBezTo>
                  <a:cubicBezTo>
                    <a:pt x="309" y="741"/>
                    <a:pt x="309" y="741"/>
                    <a:pt x="309" y="741"/>
                  </a:cubicBezTo>
                  <a:cubicBezTo>
                    <a:pt x="309" y="743"/>
                    <a:pt x="309" y="743"/>
                    <a:pt x="309" y="743"/>
                  </a:cubicBezTo>
                  <a:cubicBezTo>
                    <a:pt x="309" y="743"/>
                    <a:pt x="309" y="743"/>
                    <a:pt x="309" y="743"/>
                  </a:cubicBezTo>
                  <a:cubicBezTo>
                    <a:pt x="310" y="744"/>
                    <a:pt x="310" y="744"/>
                    <a:pt x="310" y="744"/>
                  </a:cubicBezTo>
                  <a:cubicBezTo>
                    <a:pt x="316" y="770"/>
                    <a:pt x="316" y="770"/>
                    <a:pt x="316" y="770"/>
                  </a:cubicBezTo>
                  <a:cubicBezTo>
                    <a:pt x="332" y="773"/>
                    <a:pt x="332" y="773"/>
                    <a:pt x="332" y="773"/>
                  </a:cubicBezTo>
                  <a:cubicBezTo>
                    <a:pt x="332" y="773"/>
                    <a:pt x="332" y="773"/>
                    <a:pt x="332" y="773"/>
                  </a:cubicBezTo>
                  <a:cubicBezTo>
                    <a:pt x="356" y="782"/>
                    <a:pt x="356" y="782"/>
                    <a:pt x="356" y="782"/>
                  </a:cubicBezTo>
                  <a:cubicBezTo>
                    <a:pt x="363" y="779"/>
                    <a:pt x="363" y="779"/>
                    <a:pt x="363" y="779"/>
                  </a:cubicBezTo>
                  <a:cubicBezTo>
                    <a:pt x="363" y="778"/>
                    <a:pt x="363" y="778"/>
                    <a:pt x="363" y="778"/>
                  </a:cubicBezTo>
                  <a:cubicBezTo>
                    <a:pt x="359" y="751"/>
                    <a:pt x="359" y="751"/>
                    <a:pt x="359" y="751"/>
                  </a:cubicBezTo>
                  <a:cubicBezTo>
                    <a:pt x="358" y="750"/>
                    <a:pt x="358" y="750"/>
                    <a:pt x="358" y="750"/>
                  </a:cubicBezTo>
                  <a:cubicBezTo>
                    <a:pt x="344" y="688"/>
                    <a:pt x="344" y="688"/>
                    <a:pt x="344" y="688"/>
                  </a:cubicBezTo>
                  <a:cubicBezTo>
                    <a:pt x="344" y="686"/>
                    <a:pt x="344" y="686"/>
                    <a:pt x="344" y="686"/>
                  </a:cubicBezTo>
                  <a:cubicBezTo>
                    <a:pt x="352" y="642"/>
                    <a:pt x="352" y="642"/>
                    <a:pt x="352" y="642"/>
                  </a:cubicBezTo>
                  <a:cubicBezTo>
                    <a:pt x="354" y="643"/>
                    <a:pt x="354" y="643"/>
                    <a:pt x="354" y="643"/>
                  </a:cubicBezTo>
                  <a:cubicBezTo>
                    <a:pt x="358" y="643"/>
                    <a:pt x="358" y="643"/>
                    <a:pt x="358" y="643"/>
                  </a:cubicBezTo>
                  <a:cubicBezTo>
                    <a:pt x="386" y="645"/>
                    <a:pt x="386" y="645"/>
                    <a:pt x="386" y="645"/>
                  </a:cubicBezTo>
                  <a:cubicBezTo>
                    <a:pt x="422" y="619"/>
                    <a:pt x="422" y="619"/>
                    <a:pt x="422" y="619"/>
                  </a:cubicBezTo>
                  <a:cubicBezTo>
                    <a:pt x="425" y="621"/>
                    <a:pt x="425" y="621"/>
                    <a:pt x="425" y="621"/>
                  </a:cubicBezTo>
                  <a:cubicBezTo>
                    <a:pt x="444" y="636"/>
                    <a:pt x="457" y="648"/>
                    <a:pt x="463" y="656"/>
                  </a:cubicBezTo>
                  <a:cubicBezTo>
                    <a:pt x="469" y="654"/>
                    <a:pt x="481" y="642"/>
                    <a:pt x="497" y="624"/>
                  </a:cubicBezTo>
                  <a:cubicBezTo>
                    <a:pt x="498" y="623"/>
                    <a:pt x="498" y="623"/>
                    <a:pt x="498" y="623"/>
                  </a:cubicBezTo>
                  <a:cubicBezTo>
                    <a:pt x="500" y="621"/>
                    <a:pt x="500" y="621"/>
                    <a:pt x="500" y="621"/>
                  </a:cubicBezTo>
                  <a:cubicBezTo>
                    <a:pt x="553" y="635"/>
                    <a:pt x="553" y="635"/>
                    <a:pt x="553" y="635"/>
                  </a:cubicBezTo>
                  <a:cubicBezTo>
                    <a:pt x="576" y="616"/>
                    <a:pt x="576" y="616"/>
                    <a:pt x="576" y="616"/>
                  </a:cubicBezTo>
                  <a:cubicBezTo>
                    <a:pt x="577" y="615"/>
                    <a:pt x="577" y="615"/>
                    <a:pt x="577" y="615"/>
                  </a:cubicBezTo>
                  <a:cubicBezTo>
                    <a:pt x="578" y="614"/>
                    <a:pt x="578" y="614"/>
                    <a:pt x="578" y="614"/>
                  </a:cubicBezTo>
                  <a:cubicBezTo>
                    <a:pt x="579" y="614"/>
                    <a:pt x="579" y="614"/>
                    <a:pt x="579" y="614"/>
                  </a:cubicBezTo>
                  <a:cubicBezTo>
                    <a:pt x="580" y="615"/>
                    <a:pt x="580" y="615"/>
                    <a:pt x="580" y="615"/>
                  </a:cubicBezTo>
                  <a:cubicBezTo>
                    <a:pt x="602" y="619"/>
                    <a:pt x="602" y="619"/>
                    <a:pt x="602" y="619"/>
                  </a:cubicBezTo>
                  <a:cubicBezTo>
                    <a:pt x="674" y="556"/>
                    <a:pt x="674" y="556"/>
                    <a:pt x="674" y="556"/>
                  </a:cubicBezTo>
                  <a:cubicBezTo>
                    <a:pt x="696" y="562"/>
                    <a:pt x="696" y="562"/>
                    <a:pt x="696" y="562"/>
                  </a:cubicBezTo>
                  <a:cubicBezTo>
                    <a:pt x="696" y="562"/>
                    <a:pt x="696" y="562"/>
                    <a:pt x="696" y="562"/>
                  </a:cubicBezTo>
                  <a:cubicBezTo>
                    <a:pt x="697" y="563"/>
                    <a:pt x="697" y="563"/>
                    <a:pt x="697" y="563"/>
                  </a:cubicBezTo>
                  <a:cubicBezTo>
                    <a:pt x="698" y="564"/>
                    <a:pt x="698" y="564"/>
                    <a:pt x="698" y="564"/>
                  </a:cubicBezTo>
                  <a:cubicBezTo>
                    <a:pt x="699" y="565"/>
                    <a:pt x="699" y="565"/>
                    <a:pt x="699" y="565"/>
                  </a:cubicBezTo>
                  <a:cubicBezTo>
                    <a:pt x="705" y="575"/>
                    <a:pt x="705" y="575"/>
                    <a:pt x="705" y="575"/>
                  </a:cubicBezTo>
                  <a:cubicBezTo>
                    <a:pt x="710" y="568"/>
                    <a:pt x="710" y="568"/>
                    <a:pt x="710" y="568"/>
                  </a:cubicBezTo>
                  <a:cubicBezTo>
                    <a:pt x="711" y="568"/>
                    <a:pt x="711" y="568"/>
                    <a:pt x="711" y="568"/>
                  </a:cubicBezTo>
                  <a:cubicBezTo>
                    <a:pt x="711" y="567"/>
                    <a:pt x="711" y="567"/>
                    <a:pt x="711" y="567"/>
                  </a:cubicBezTo>
                  <a:cubicBezTo>
                    <a:pt x="712" y="567"/>
                    <a:pt x="712" y="567"/>
                    <a:pt x="712" y="567"/>
                  </a:cubicBezTo>
                  <a:cubicBezTo>
                    <a:pt x="733" y="556"/>
                    <a:pt x="733" y="556"/>
                    <a:pt x="733" y="556"/>
                  </a:cubicBezTo>
                  <a:cubicBezTo>
                    <a:pt x="749" y="541"/>
                    <a:pt x="749" y="541"/>
                    <a:pt x="749" y="541"/>
                  </a:cubicBezTo>
                  <a:cubicBezTo>
                    <a:pt x="745" y="508"/>
                    <a:pt x="745" y="508"/>
                    <a:pt x="745" y="508"/>
                  </a:cubicBezTo>
                  <a:cubicBezTo>
                    <a:pt x="742" y="504"/>
                    <a:pt x="742" y="504"/>
                    <a:pt x="742" y="504"/>
                  </a:cubicBezTo>
                  <a:cubicBezTo>
                    <a:pt x="722" y="512"/>
                    <a:pt x="722" y="512"/>
                    <a:pt x="722" y="512"/>
                  </a:cubicBezTo>
                  <a:cubicBezTo>
                    <a:pt x="722" y="512"/>
                    <a:pt x="722" y="512"/>
                    <a:pt x="722" y="512"/>
                  </a:cubicBezTo>
                  <a:cubicBezTo>
                    <a:pt x="715" y="515"/>
                    <a:pt x="710" y="517"/>
                    <a:pt x="703" y="517"/>
                  </a:cubicBezTo>
                  <a:cubicBezTo>
                    <a:pt x="679" y="517"/>
                    <a:pt x="679" y="517"/>
                    <a:pt x="679" y="517"/>
                  </a:cubicBezTo>
                  <a:cubicBezTo>
                    <a:pt x="672" y="516"/>
                    <a:pt x="668" y="514"/>
                    <a:pt x="665" y="509"/>
                  </a:cubicBezTo>
                  <a:cubicBezTo>
                    <a:pt x="663" y="476"/>
                    <a:pt x="663" y="476"/>
                    <a:pt x="663" y="476"/>
                  </a:cubicBezTo>
                  <a:cubicBezTo>
                    <a:pt x="655" y="471"/>
                    <a:pt x="652" y="469"/>
                    <a:pt x="649" y="469"/>
                  </a:cubicBezTo>
                  <a:cubicBezTo>
                    <a:pt x="644" y="471"/>
                    <a:pt x="644" y="471"/>
                    <a:pt x="644" y="471"/>
                  </a:cubicBezTo>
                  <a:cubicBezTo>
                    <a:pt x="636" y="476"/>
                    <a:pt x="636" y="476"/>
                    <a:pt x="636" y="476"/>
                  </a:cubicBezTo>
                  <a:cubicBezTo>
                    <a:pt x="621" y="479"/>
                    <a:pt x="621" y="479"/>
                    <a:pt x="621" y="479"/>
                  </a:cubicBezTo>
                  <a:cubicBezTo>
                    <a:pt x="617" y="479"/>
                    <a:pt x="617" y="479"/>
                    <a:pt x="617" y="479"/>
                  </a:cubicBezTo>
                  <a:cubicBezTo>
                    <a:pt x="616" y="477"/>
                    <a:pt x="616" y="477"/>
                    <a:pt x="616" y="477"/>
                  </a:cubicBezTo>
                  <a:cubicBezTo>
                    <a:pt x="608" y="462"/>
                    <a:pt x="608" y="462"/>
                    <a:pt x="608" y="462"/>
                  </a:cubicBezTo>
                  <a:cubicBezTo>
                    <a:pt x="607" y="448"/>
                    <a:pt x="607" y="448"/>
                    <a:pt x="607" y="448"/>
                  </a:cubicBezTo>
                  <a:cubicBezTo>
                    <a:pt x="607" y="448"/>
                    <a:pt x="607" y="448"/>
                    <a:pt x="607" y="448"/>
                  </a:cubicBezTo>
                  <a:cubicBezTo>
                    <a:pt x="615" y="408"/>
                    <a:pt x="615" y="408"/>
                    <a:pt x="615" y="408"/>
                  </a:cubicBezTo>
                  <a:cubicBezTo>
                    <a:pt x="615" y="408"/>
                    <a:pt x="615" y="408"/>
                    <a:pt x="615" y="408"/>
                  </a:cubicBezTo>
                  <a:cubicBezTo>
                    <a:pt x="616" y="408"/>
                    <a:pt x="616" y="408"/>
                    <a:pt x="616" y="408"/>
                  </a:cubicBezTo>
                  <a:cubicBezTo>
                    <a:pt x="616" y="407"/>
                    <a:pt x="616" y="407"/>
                    <a:pt x="616" y="407"/>
                  </a:cubicBezTo>
                  <a:cubicBezTo>
                    <a:pt x="626" y="387"/>
                    <a:pt x="626" y="387"/>
                    <a:pt x="626" y="387"/>
                  </a:cubicBezTo>
                  <a:cubicBezTo>
                    <a:pt x="596" y="360"/>
                    <a:pt x="596" y="360"/>
                    <a:pt x="596" y="360"/>
                  </a:cubicBezTo>
                  <a:cubicBezTo>
                    <a:pt x="595" y="359"/>
                    <a:pt x="595" y="359"/>
                    <a:pt x="595" y="359"/>
                  </a:cubicBezTo>
                  <a:cubicBezTo>
                    <a:pt x="594" y="358"/>
                    <a:pt x="594" y="358"/>
                    <a:pt x="594" y="35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5" y="327"/>
                    <a:pt x="595" y="327"/>
                    <a:pt x="595" y="327"/>
                  </a:cubicBezTo>
                  <a:cubicBezTo>
                    <a:pt x="612" y="278"/>
                    <a:pt x="612" y="278"/>
                    <a:pt x="612" y="278"/>
                  </a:cubicBezTo>
                  <a:cubicBezTo>
                    <a:pt x="601" y="252"/>
                    <a:pt x="601" y="252"/>
                    <a:pt x="601" y="252"/>
                  </a:cubicBezTo>
                  <a:cubicBezTo>
                    <a:pt x="592" y="250"/>
                    <a:pt x="592" y="250"/>
                    <a:pt x="592" y="250"/>
                  </a:cubicBezTo>
                  <a:cubicBezTo>
                    <a:pt x="580" y="251"/>
                    <a:pt x="580" y="251"/>
                    <a:pt x="580" y="251"/>
                  </a:cubicBezTo>
                  <a:cubicBezTo>
                    <a:pt x="569" y="269"/>
                    <a:pt x="569" y="269"/>
                    <a:pt x="569" y="269"/>
                  </a:cubicBezTo>
                  <a:cubicBezTo>
                    <a:pt x="554" y="258"/>
                    <a:pt x="554" y="258"/>
                    <a:pt x="554" y="258"/>
                  </a:cubicBezTo>
                  <a:cubicBezTo>
                    <a:pt x="539" y="250"/>
                    <a:pt x="539" y="250"/>
                    <a:pt x="539" y="250"/>
                  </a:cubicBezTo>
                  <a:cubicBezTo>
                    <a:pt x="527" y="220"/>
                    <a:pt x="527" y="220"/>
                    <a:pt x="527" y="220"/>
                  </a:cubicBezTo>
                  <a:cubicBezTo>
                    <a:pt x="527" y="220"/>
                    <a:pt x="527" y="220"/>
                    <a:pt x="527" y="220"/>
                  </a:cubicBezTo>
                  <a:cubicBezTo>
                    <a:pt x="527" y="220"/>
                    <a:pt x="527" y="220"/>
                    <a:pt x="527" y="220"/>
                  </a:cubicBezTo>
                  <a:cubicBezTo>
                    <a:pt x="523" y="199"/>
                    <a:pt x="523" y="199"/>
                    <a:pt x="523" y="199"/>
                  </a:cubicBezTo>
                  <a:cubicBezTo>
                    <a:pt x="523" y="197"/>
                    <a:pt x="523" y="197"/>
                    <a:pt x="523" y="197"/>
                  </a:cubicBezTo>
                  <a:cubicBezTo>
                    <a:pt x="522" y="196"/>
                    <a:pt x="522" y="196"/>
                    <a:pt x="522" y="196"/>
                  </a:cubicBezTo>
                  <a:cubicBezTo>
                    <a:pt x="525" y="194"/>
                    <a:pt x="525" y="194"/>
                    <a:pt x="525" y="194"/>
                  </a:cubicBezTo>
                  <a:cubicBezTo>
                    <a:pt x="539" y="175"/>
                    <a:pt x="539" y="175"/>
                    <a:pt x="539" y="175"/>
                  </a:cubicBezTo>
                  <a:cubicBezTo>
                    <a:pt x="542" y="173"/>
                    <a:pt x="542" y="173"/>
                    <a:pt x="542" y="173"/>
                  </a:cubicBezTo>
                  <a:cubicBezTo>
                    <a:pt x="542" y="173"/>
                    <a:pt x="542" y="173"/>
                    <a:pt x="542" y="173"/>
                  </a:cubicBezTo>
                  <a:cubicBezTo>
                    <a:pt x="543" y="173"/>
                    <a:pt x="543" y="173"/>
                    <a:pt x="543" y="173"/>
                  </a:cubicBezTo>
                  <a:cubicBezTo>
                    <a:pt x="554" y="171"/>
                    <a:pt x="554" y="171"/>
                    <a:pt x="554" y="171"/>
                  </a:cubicBezTo>
                  <a:cubicBezTo>
                    <a:pt x="565" y="167"/>
                    <a:pt x="565" y="167"/>
                    <a:pt x="565" y="167"/>
                  </a:cubicBezTo>
                  <a:cubicBezTo>
                    <a:pt x="620" y="165"/>
                    <a:pt x="620" y="165"/>
                    <a:pt x="620" y="165"/>
                  </a:cubicBezTo>
                  <a:cubicBezTo>
                    <a:pt x="621" y="165"/>
                    <a:pt x="621" y="165"/>
                    <a:pt x="621" y="165"/>
                  </a:cubicBezTo>
                  <a:cubicBezTo>
                    <a:pt x="629" y="168"/>
                    <a:pt x="629" y="168"/>
                    <a:pt x="629" y="168"/>
                  </a:cubicBezTo>
                  <a:cubicBezTo>
                    <a:pt x="631" y="169"/>
                    <a:pt x="631" y="169"/>
                    <a:pt x="631" y="169"/>
                  </a:cubicBezTo>
                  <a:cubicBezTo>
                    <a:pt x="639" y="173"/>
                    <a:pt x="639" y="173"/>
                    <a:pt x="639" y="173"/>
                  </a:cubicBezTo>
                  <a:cubicBezTo>
                    <a:pt x="654" y="166"/>
                    <a:pt x="654" y="166"/>
                    <a:pt x="654" y="166"/>
                  </a:cubicBezTo>
                  <a:cubicBezTo>
                    <a:pt x="667" y="157"/>
                    <a:pt x="667" y="157"/>
                    <a:pt x="667" y="157"/>
                  </a:cubicBezTo>
                  <a:cubicBezTo>
                    <a:pt x="673" y="146"/>
                    <a:pt x="673" y="146"/>
                    <a:pt x="673" y="146"/>
                  </a:cubicBezTo>
                  <a:cubicBezTo>
                    <a:pt x="674" y="141"/>
                    <a:pt x="674" y="141"/>
                    <a:pt x="674" y="141"/>
                  </a:cubicBezTo>
                  <a:cubicBezTo>
                    <a:pt x="673" y="118"/>
                    <a:pt x="673" y="118"/>
                    <a:pt x="673" y="118"/>
                  </a:cubicBezTo>
                  <a:cubicBezTo>
                    <a:pt x="661" y="116"/>
                    <a:pt x="661" y="116"/>
                    <a:pt x="661" y="116"/>
                  </a:cubicBezTo>
                  <a:cubicBezTo>
                    <a:pt x="639" y="123"/>
                    <a:pt x="639" y="123"/>
                    <a:pt x="639" y="123"/>
                  </a:cubicBezTo>
                  <a:cubicBezTo>
                    <a:pt x="633" y="130"/>
                    <a:pt x="626" y="136"/>
                    <a:pt x="618" y="136"/>
                  </a:cubicBezTo>
                  <a:cubicBezTo>
                    <a:pt x="611" y="136"/>
                    <a:pt x="604" y="129"/>
                    <a:pt x="598" y="118"/>
                  </a:cubicBezTo>
                  <a:cubicBezTo>
                    <a:pt x="598" y="118"/>
                    <a:pt x="598" y="118"/>
                    <a:pt x="598" y="118"/>
                  </a:cubicBezTo>
                  <a:cubicBezTo>
                    <a:pt x="597" y="118"/>
                    <a:pt x="597" y="118"/>
                    <a:pt x="597" y="118"/>
                  </a:cubicBezTo>
                  <a:cubicBezTo>
                    <a:pt x="597" y="117"/>
                    <a:pt x="597" y="117"/>
                    <a:pt x="597" y="117"/>
                  </a:cubicBezTo>
                  <a:cubicBezTo>
                    <a:pt x="596" y="102"/>
                    <a:pt x="596" y="102"/>
                    <a:pt x="596" y="102"/>
                  </a:cubicBezTo>
                  <a:cubicBezTo>
                    <a:pt x="596" y="100"/>
                    <a:pt x="596" y="100"/>
                    <a:pt x="596" y="100"/>
                  </a:cubicBezTo>
                  <a:cubicBezTo>
                    <a:pt x="597" y="86"/>
                    <a:pt x="597" y="86"/>
                    <a:pt x="597" y="86"/>
                  </a:cubicBezTo>
                  <a:cubicBezTo>
                    <a:pt x="585" y="58"/>
                    <a:pt x="585" y="58"/>
                    <a:pt x="585" y="58"/>
                  </a:cubicBezTo>
                  <a:cubicBezTo>
                    <a:pt x="563" y="64"/>
                    <a:pt x="563" y="64"/>
                    <a:pt x="563" y="64"/>
                  </a:cubicBezTo>
                  <a:cubicBezTo>
                    <a:pt x="554" y="72"/>
                    <a:pt x="554" y="72"/>
                    <a:pt x="554" y="72"/>
                  </a:cubicBezTo>
                  <a:cubicBezTo>
                    <a:pt x="557" y="104"/>
                    <a:pt x="557" y="104"/>
                    <a:pt x="557" y="104"/>
                  </a:cubicBezTo>
                  <a:cubicBezTo>
                    <a:pt x="522" y="88"/>
                    <a:pt x="522" y="88"/>
                    <a:pt x="522" y="88"/>
                  </a:cubicBezTo>
                  <a:cubicBezTo>
                    <a:pt x="531" y="107"/>
                    <a:pt x="531" y="107"/>
                    <a:pt x="531" y="107"/>
                  </a:cubicBezTo>
                  <a:cubicBezTo>
                    <a:pt x="532" y="108"/>
                    <a:pt x="532" y="108"/>
                    <a:pt x="532" y="108"/>
                  </a:cubicBezTo>
                  <a:cubicBezTo>
                    <a:pt x="532" y="110"/>
                    <a:pt x="532" y="110"/>
                    <a:pt x="532" y="110"/>
                  </a:cubicBezTo>
                  <a:cubicBezTo>
                    <a:pt x="528" y="131"/>
                    <a:pt x="528" y="131"/>
                    <a:pt x="528" y="131"/>
                  </a:cubicBezTo>
                  <a:cubicBezTo>
                    <a:pt x="528" y="134"/>
                    <a:pt x="528" y="134"/>
                    <a:pt x="528" y="134"/>
                  </a:cubicBezTo>
                  <a:cubicBezTo>
                    <a:pt x="527" y="134"/>
                    <a:pt x="527" y="134"/>
                    <a:pt x="527" y="134"/>
                  </a:cubicBezTo>
                  <a:cubicBezTo>
                    <a:pt x="507" y="162"/>
                    <a:pt x="507" y="162"/>
                    <a:pt x="507" y="162"/>
                  </a:cubicBezTo>
                  <a:cubicBezTo>
                    <a:pt x="507" y="162"/>
                    <a:pt x="507" y="162"/>
                    <a:pt x="507" y="162"/>
                  </a:cubicBezTo>
                  <a:cubicBezTo>
                    <a:pt x="475" y="182"/>
                    <a:pt x="475" y="182"/>
                    <a:pt x="475" y="182"/>
                  </a:cubicBezTo>
                  <a:cubicBezTo>
                    <a:pt x="471" y="201"/>
                    <a:pt x="471" y="201"/>
                    <a:pt x="471" y="201"/>
                  </a:cubicBezTo>
                  <a:cubicBezTo>
                    <a:pt x="470" y="204"/>
                    <a:pt x="475" y="213"/>
                    <a:pt x="480" y="223"/>
                  </a:cubicBezTo>
                  <a:cubicBezTo>
                    <a:pt x="481" y="224"/>
                    <a:pt x="481" y="224"/>
                    <a:pt x="481" y="224"/>
                  </a:cubicBezTo>
                  <a:cubicBezTo>
                    <a:pt x="481" y="225"/>
                    <a:pt x="481" y="225"/>
                    <a:pt x="481" y="225"/>
                  </a:cubicBezTo>
                  <a:cubicBezTo>
                    <a:pt x="483" y="253"/>
                    <a:pt x="483" y="253"/>
                    <a:pt x="483" y="253"/>
                  </a:cubicBezTo>
                  <a:cubicBezTo>
                    <a:pt x="483" y="256"/>
                    <a:pt x="483" y="256"/>
                    <a:pt x="483" y="256"/>
                  </a:cubicBezTo>
                  <a:cubicBezTo>
                    <a:pt x="482" y="257"/>
                    <a:pt x="482" y="257"/>
                    <a:pt x="482" y="257"/>
                  </a:cubicBezTo>
                  <a:cubicBezTo>
                    <a:pt x="469" y="274"/>
                    <a:pt x="469" y="274"/>
                    <a:pt x="469" y="274"/>
                  </a:cubicBezTo>
                  <a:cubicBezTo>
                    <a:pt x="469" y="274"/>
                    <a:pt x="469" y="274"/>
                    <a:pt x="469" y="274"/>
                  </a:cubicBezTo>
                  <a:cubicBezTo>
                    <a:pt x="468" y="275"/>
                    <a:pt x="468" y="275"/>
                    <a:pt x="468" y="275"/>
                  </a:cubicBezTo>
                  <a:cubicBezTo>
                    <a:pt x="467" y="275"/>
                    <a:pt x="467" y="275"/>
                    <a:pt x="467" y="275"/>
                  </a:cubicBezTo>
                  <a:cubicBezTo>
                    <a:pt x="458" y="281"/>
                    <a:pt x="458" y="281"/>
                    <a:pt x="458" y="281"/>
                  </a:cubicBezTo>
                  <a:cubicBezTo>
                    <a:pt x="457" y="281"/>
                    <a:pt x="457" y="281"/>
                    <a:pt x="457" y="281"/>
                  </a:cubicBezTo>
                  <a:cubicBezTo>
                    <a:pt x="456" y="281"/>
                    <a:pt x="456" y="281"/>
                    <a:pt x="456" y="281"/>
                  </a:cubicBezTo>
                  <a:cubicBezTo>
                    <a:pt x="455" y="281"/>
                    <a:pt x="455" y="281"/>
                    <a:pt x="455" y="281"/>
                  </a:cubicBezTo>
                  <a:cubicBezTo>
                    <a:pt x="454" y="281"/>
                    <a:pt x="454" y="281"/>
                    <a:pt x="454" y="281"/>
                  </a:cubicBezTo>
                  <a:cubicBezTo>
                    <a:pt x="429" y="276"/>
                    <a:pt x="429" y="276"/>
                    <a:pt x="429" y="276"/>
                  </a:cubicBezTo>
                  <a:cubicBezTo>
                    <a:pt x="425" y="276"/>
                    <a:pt x="420" y="278"/>
                    <a:pt x="415" y="282"/>
                  </a:cubicBezTo>
                  <a:cubicBezTo>
                    <a:pt x="404" y="294"/>
                    <a:pt x="404" y="294"/>
                    <a:pt x="404" y="294"/>
                  </a:cubicBezTo>
                  <a:cubicBezTo>
                    <a:pt x="395" y="305"/>
                    <a:pt x="395" y="305"/>
                    <a:pt x="395" y="305"/>
                  </a:cubicBezTo>
                  <a:cubicBezTo>
                    <a:pt x="390" y="314"/>
                    <a:pt x="383" y="316"/>
                    <a:pt x="371" y="314"/>
                  </a:cubicBezTo>
                  <a:cubicBezTo>
                    <a:pt x="364" y="313"/>
                    <a:pt x="362" y="306"/>
                    <a:pt x="364" y="296"/>
                  </a:cubicBezTo>
                  <a:cubicBezTo>
                    <a:pt x="364" y="289"/>
                    <a:pt x="364" y="289"/>
                    <a:pt x="364" y="289"/>
                  </a:cubicBezTo>
                  <a:cubicBezTo>
                    <a:pt x="363" y="281"/>
                    <a:pt x="363" y="281"/>
                    <a:pt x="363" y="281"/>
                  </a:cubicBezTo>
                  <a:cubicBezTo>
                    <a:pt x="359" y="287"/>
                    <a:pt x="359" y="287"/>
                    <a:pt x="359" y="287"/>
                  </a:cubicBezTo>
                  <a:cubicBezTo>
                    <a:pt x="355" y="291"/>
                    <a:pt x="352" y="292"/>
                    <a:pt x="348" y="292"/>
                  </a:cubicBezTo>
                  <a:cubicBezTo>
                    <a:pt x="344" y="291"/>
                    <a:pt x="341" y="287"/>
                    <a:pt x="339" y="279"/>
                  </a:cubicBezTo>
                  <a:cubicBezTo>
                    <a:pt x="339" y="278"/>
                    <a:pt x="339" y="278"/>
                    <a:pt x="339" y="278"/>
                  </a:cubicBezTo>
                  <a:cubicBezTo>
                    <a:pt x="336" y="254"/>
                    <a:pt x="336" y="254"/>
                    <a:pt x="336" y="254"/>
                  </a:cubicBezTo>
                  <a:cubicBezTo>
                    <a:pt x="331" y="231"/>
                    <a:pt x="331" y="231"/>
                    <a:pt x="331" y="231"/>
                  </a:cubicBezTo>
                  <a:cubicBezTo>
                    <a:pt x="321" y="220"/>
                    <a:pt x="321" y="220"/>
                    <a:pt x="321" y="220"/>
                  </a:cubicBezTo>
                  <a:cubicBezTo>
                    <a:pt x="321" y="220"/>
                    <a:pt x="321" y="220"/>
                    <a:pt x="321" y="220"/>
                  </a:cubicBezTo>
                  <a:cubicBezTo>
                    <a:pt x="320" y="219"/>
                    <a:pt x="320" y="219"/>
                    <a:pt x="320" y="219"/>
                  </a:cubicBezTo>
                  <a:cubicBezTo>
                    <a:pt x="297" y="168"/>
                    <a:pt x="297" y="168"/>
                    <a:pt x="297" y="168"/>
                  </a:cubicBezTo>
                  <a:cubicBezTo>
                    <a:pt x="296" y="167"/>
                    <a:pt x="296" y="167"/>
                    <a:pt x="296" y="167"/>
                  </a:cubicBezTo>
                  <a:cubicBezTo>
                    <a:pt x="290" y="153"/>
                    <a:pt x="290" y="153"/>
                    <a:pt x="290" y="153"/>
                  </a:cubicBezTo>
                  <a:cubicBezTo>
                    <a:pt x="290" y="152"/>
                    <a:pt x="290" y="152"/>
                    <a:pt x="290" y="152"/>
                  </a:cubicBezTo>
                  <a:cubicBezTo>
                    <a:pt x="289" y="152"/>
                    <a:pt x="289" y="152"/>
                    <a:pt x="289" y="152"/>
                  </a:cubicBezTo>
                  <a:cubicBezTo>
                    <a:pt x="289" y="150"/>
                    <a:pt x="289" y="150"/>
                    <a:pt x="289" y="150"/>
                  </a:cubicBezTo>
                  <a:cubicBezTo>
                    <a:pt x="285" y="123"/>
                    <a:pt x="285" y="123"/>
                    <a:pt x="285" y="123"/>
                  </a:cubicBezTo>
                  <a:cubicBezTo>
                    <a:pt x="282" y="119"/>
                    <a:pt x="282" y="119"/>
                    <a:pt x="282" y="119"/>
                  </a:cubicBezTo>
                  <a:cubicBezTo>
                    <a:pt x="277" y="122"/>
                    <a:pt x="277" y="122"/>
                    <a:pt x="277" y="122"/>
                  </a:cubicBezTo>
                  <a:cubicBezTo>
                    <a:pt x="270" y="130"/>
                    <a:pt x="265" y="136"/>
                    <a:pt x="263" y="136"/>
                  </a:cubicBezTo>
                  <a:cubicBezTo>
                    <a:pt x="259" y="136"/>
                    <a:pt x="254" y="131"/>
                    <a:pt x="246" y="125"/>
                  </a:cubicBezTo>
                  <a:cubicBezTo>
                    <a:pt x="230" y="118"/>
                    <a:pt x="230" y="118"/>
                    <a:pt x="230" y="118"/>
                  </a:cubicBezTo>
                  <a:cubicBezTo>
                    <a:pt x="228" y="117"/>
                    <a:pt x="228" y="117"/>
                    <a:pt x="228" y="117"/>
                  </a:cubicBezTo>
                  <a:cubicBezTo>
                    <a:pt x="227" y="116"/>
                    <a:pt x="227" y="116"/>
                    <a:pt x="227" y="116"/>
                  </a:cubicBezTo>
                  <a:cubicBezTo>
                    <a:pt x="227" y="115"/>
                    <a:pt x="227" y="115"/>
                    <a:pt x="227" y="115"/>
                  </a:cubicBezTo>
                  <a:cubicBezTo>
                    <a:pt x="226" y="112"/>
                    <a:pt x="226" y="112"/>
                    <a:pt x="226" y="112"/>
                  </a:cubicBezTo>
                  <a:cubicBezTo>
                    <a:pt x="225" y="91"/>
                    <a:pt x="225" y="91"/>
                    <a:pt x="225" y="91"/>
                  </a:cubicBezTo>
                  <a:cubicBezTo>
                    <a:pt x="225" y="91"/>
                    <a:pt x="225" y="91"/>
                    <a:pt x="225" y="91"/>
                  </a:cubicBezTo>
                  <a:cubicBezTo>
                    <a:pt x="221" y="76"/>
                    <a:pt x="221" y="76"/>
                    <a:pt x="221" y="76"/>
                  </a:cubicBezTo>
                  <a:cubicBezTo>
                    <a:pt x="213" y="54"/>
                    <a:pt x="213" y="54"/>
                    <a:pt x="213" y="54"/>
                  </a:cubicBezTo>
                  <a:cubicBezTo>
                    <a:pt x="204" y="54"/>
                    <a:pt x="204" y="54"/>
                    <a:pt x="204" y="54"/>
                  </a:cubicBezTo>
                  <a:cubicBezTo>
                    <a:pt x="206" y="63"/>
                    <a:pt x="204" y="70"/>
                    <a:pt x="202" y="76"/>
                  </a:cubicBezTo>
                  <a:cubicBezTo>
                    <a:pt x="200" y="82"/>
                    <a:pt x="196" y="86"/>
                    <a:pt x="190" y="91"/>
                  </a:cubicBezTo>
                  <a:cubicBezTo>
                    <a:pt x="188" y="99"/>
                    <a:pt x="184" y="104"/>
                    <a:pt x="180" y="108"/>
                  </a:cubicBezTo>
                  <a:cubicBezTo>
                    <a:pt x="174" y="115"/>
                    <a:pt x="169" y="115"/>
                    <a:pt x="162" y="110"/>
                  </a:cubicBezTo>
                  <a:cubicBezTo>
                    <a:pt x="159" y="109"/>
                    <a:pt x="159" y="109"/>
                    <a:pt x="159" y="109"/>
                  </a:cubicBezTo>
                  <a:cubicBezTo>
                    <a:pt x="153" y="107"/>
                    <a:pt x="152" y="100"/>
                    <a:pt x="153" y="86"/>
                  </a:cubicBezTo>
                  <a:cubicBezTo>
                    <a:pt x="153" y="81"/>
                    <a:pt x="153" y="81"/>
                    <a:pt x="153" y="81"/>
                  </a:cubicBezTo>
                  <a:cubicBezTo>
                    <a:pt x="139" y="72"/>
                    <a:pt x="139" y="72"/>
                    <a:pt x="139" y="72"/>
                  </a:cubicBezTo>
                  <a:cubicBezTo>
                    <a:pt x="134" y="70"/>
                    <a:pt x="131" y="64"/>
                    <a:pt x="130" y="54"/>
                  </a:cubicBezTo>
                  <a:cubicBezTo>
                    <a:pt x="135" y="7"/>
                    <a:pt x="135" y="7"/>
                    <a:pt x="135" y="7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16" y="19"/>
                    <a:pt x="116" y="19"/>
                    <a:pt x="116" y="1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5" y="44"/>
                    <a:pt x="107" y="51"/>
                    <a:pt x="107" y="57"/>
                  </a:cubicBezTo>
                  <a:cubicBezTo>
                    <a:pt x="107" y="67"/>
                    <a:pt x="102" y="76"/>
                    <a:pt x="93" y="79"/>
                  </a:cubicBezTo>
                  <a:cubicBezTo>
                    <a:pt x="74" y="86"/>
                    <a:pt x="74" y="86"/>
                    <a:pt x="74" y="86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7" y="97"/>
                    <a:pt x="67" y="97"/>
                    <a:pt x="67" y="97"/>
                  </a:cubicBezTo>
                  <a:cubicBezTo>
                    <a:pt x="67" y="126"/>
                    <a:pt x="67" y="126"/>
                    <a:pt x="67" y="126"/>
                  </a:cubicBezTo>
                  <a:cubicBezTo>
                    <a:pt x="68" y="136"/>
                    <a:pt x="69" y="141"/>
                    <a:pt x="73" y="141"/>
                  </a:cubicBezTo>
                  <a:cubicBezTo>
                    <a:pt x="79" y="144"/>
                    <a:pt x="86" y="144"/>
                    <a:pt x="93" y="139"/>
                  </a:cubicBezTo>
                  <a:cubicBezTo>
                    <a:pt x="99" y="136"/>
                    <a:pt x="99" y="136"/>
                    <a:pt x="99" y="136"/>
                  </a:cubicBezTo>
                  <a:cubicBezTo>
                    <a:pt x="119" y="182"/>
                    <a:pt x="119" y="182"/>
                    <a:pt x="119" y="182"/>
                  </a:cubicBezTo>
                  <a:cubicBezTo>
                    <a:pt x="119" y="183"/>
                    <a:pt x="119" y="183"/>
                    <a:pt x="119" y="183"/>
                  </a:cubicBezTo>
                  <a:cubicBezTo>
                    <a:pt x="119" y="183"/>
                    <a:pt x="119" y="183"/>
                    <a:pt x="119" y="183"/>
                  </a:cubicBezTo>
                  <a:cubicBezTo>
                    <a:pt x="119" y="185"/>
                    <a:pt x="119" y="185"/>
                    <a:pt x="119" y="185"/>
                  </a:cubicBezTo>
                  <a:cubicBezTo>
                    <a:pt x="112" y="269"/>
                    <a:pt x="104" y="316"/>
                    <a:pt x="95" y="329"/>
                  </a:cubicBezTo>
                  <a:cubicBezTo>
                    <a:pt x="90" y="333"/>
                    <a:pt x="87" y="335"/>
                    <a:pt x="81" y="336"/>
                  </a:cubicBezTo>
                  <a:cubicBezTo>
                    <a:pt x="74" y="336"/>
                    <a:pt x="68" y="335"/>
                    <a:pt x="61" y="331"/>
                  </a:cubicBezTo>
                  <a:cubicBezTo>
                    <a:pt x="34" y="386"/>
                    <a:pt x="16" y="414"/>
                    <a:pt x="7" y="419"/>
                  </a:cubicBezTo>
                  <a:cubicBezTo>
                    <a:pt x="8" y="419"/>
                    <a:pt x="8" y="419"/>
                    <a:pt x="8" y="419"/>
                  </a:cubicBezTo>
                  <a:cubicBezTo>
                    <a:pt x="4" y="420"/>
                    <a:pt x="2" y="433"/>
                    <a:pt x="3" y="458"/>
                  </a:cubicBezTo>
                  <a:cubicBezTo>
                    <a:pt x="9" y="463"/>
                    <a:pt x="9" y="463"/>
                    <a:pt x="9" y="463"/>
                  </a:cubicBezTo>
                  <a:cubicBezTo>
                    <a:pt x="11" y="465"/>
                    <a:pt x="11" y="465"/>
                    <a:pt x="11" y="465"/>
                  </a:cubicBezTo>
                  <a:cubicBezTo>
                    <a:pt x="13" y="467"/>
                    <a:pt x="13" y="467"/>
                    <a:pt x="13" y="467"/>
                  </a:cubicBezTo>
                  <a:lnTo>
                    <a:pt x="4" y="479"/>
                  </a:ln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20" name="Freeform 13"/>
            <p:cNvSpPr/>
            <p:nvPr/>
          </p:nvSpPr>
          <p:spPr bwMode="auto">
            <a:xfrm>
              <a:off x="3623064" y="4603329"/>
              <a:ext cx="584749" cy="505195"/>
            </a:xfrm>
            <a:custGeom>
              <a:avLst/>
              <a:gdLst>
                <a:gd name="T0" fmla="*/ 2147483646 w 506"/>
                <a:gd name="T1" fmla="*/ 2147483646 h 438"/>
                <a:gd name="T2" fmla="*/ 2147483646 w 506"/>
                <a:gd name="T3" fmla="*/ 2147483646 h 438"/>
                <a:gd name="T4" fmla="*/ 2147483646 w 506"/>
                <a:gd name="T5" fmla="*/ 897794066 h 438"/>
                <a:gd name="T6" fmla="*/ 2147483646 w 506"/>
                <a:gd name="T7" fmla="*/ 2147483646 h 438"/>
                <a:gd name="T8" fmla="*/ 2147483646 w 506"/>
                <a:gd name="T9" fmla="*/ 2147483646 h 438"/>
                <a:gd name="T10" fmla="*/ 2147483646 w 506"/>
                <a:gd name="T11" fmla="*/ 2147483646 h 438"/>
                <a:gd name="T12" fmla="*/ 2147483646 w 506"/>
                <a:gd name="T13" fmla="*/ 2147483646 h 438"/>
                <a:gd name="T14" fmla="*/ 2147483646 w 506"/>
                <a:gd name="T15" fmla="*/ 2147483646 h 438"/>
                <a:gd name="T16" fmla="*/ 2147483646 w 506"/>
                <a:gd name="T17" fmla="*/ 2147483646 h 438"/>
                <a:gd name="T18" fmla="*/ 2147483646 w 506"/>
                <a:gd name="T19" fmla="*/ 2147483646 h 438"/>
                <a:gd name="T20" fmla="*/ 2147483646 w 506"/>
                <a:gd name="T21" fmla="*/ 2147483646 h 438"/>
                <a:gd name="T22" fmla="*/ 2147483646 w 506"/>
                <a:gd name="T23" fmla="*/ 2147483646 h 438"/>
                <a:gd name="T24" fmla="*/ 2147483646 w 506"/>
                <a:gd name="T25" fmla="*/ 2147483646 h 438"/>
                <a:gd name="T26" fmla="*/ 2147483646 w 506"/>
                <a:gd name="T27" fmla="*/ 2147483646 h 438"/>
                <a:gd name="T28" fmla="*/ 2147483646 w 506"/>
                <a:gd name="T29" fmla="*/ 2147483646 h 438"/>
                <a:gd name="T30" fmla="*/ 2147483646 w 506"/>
                <a:gd name="T31" fmla="*/ 2147483646 h 438"/>
                <a:gd name="T32" fmla="*/ 2147483646 w 506"/>
                <a:gd name="T33" fmla="*/ 2147483646 h 438"/>
                <a:gd name="T34" fmla="*/ 2147483646 w 506"/>
                <a:gd name="T35" fmla="*/ 2147483646 h 438"/>
                <a:gd name="T36" fmla="*/ 2147483646 w 506"/>
                <a:gd name="T37" fmla="*/ 2147483646 h 438"/>
                <a:gd name="T38" fmla="*/ 2147483646 w 506"/>
                <a:gd name="T39" fmla="*/ 2147483646 h 438"/>
                <a:gd name="T40" fmla="*/ 2147483646 w 506"/>
                <a:gd name="T41" fmla="*/ 2147483646 h 438"/>
                <a:gd name="T42" fmla="*/ 2147483646 w 506"/>
                <a:gd name="T43" fmla="*/ 2147483646 h 438"/>
                <a:gd name="T44" fmla="*/ 2147483646 w 506"/>
                <a:gd name="T45" fmla="*/ 2147483646 h 438"/>
                <a:gd name="T46" fmla="*/ 2147483646 w 506"/>
                <a:gd name="T47" fmla="*/ 2147483646 h 438"/>
                <a:gd name="T48" fmla="*/ 2147483646 w 506"/>
                <a:gd name="T49" fmla="*/ 2147483646 h 438"/>
                <a:gd name="T50" fmla="*/ 2147483646 w 506"/>
                <a:gd name="T51" fmla="*/ 2147483646 h 438"/>
                <a:gd name="T52" fmla="*/ 2147483646 w 506"/>
                <a:gd name="T53" fmla="*/ 2147483646 h 438"/>
                <a:gd name="T54" fmla="*/ 2147483646 w 506"/>
                <a:gd name="T55" fmla="*/ 2147483646 h 438"/>
                <a:gd name="T56" fmla="*/ 2147483646 w 506"/>
                <a:gd name="T57" fmla="*/ 2147483646 h 438"/>
                <a:gd name="T58" fmla="*/ 2147483646 w 506"/>
                <a:gd name="T59" fmla="*/ 2147483646 h 438"/>
                <a:gd name="T60" fmla="*/ 2147483646 w 506"/>
                <a:gd name="T61" fmla="*/ 2147483646 h 438"/>
                <a:gd name="T62" fmla="*/ 2147483646 w 506"/>
                <a:gd name="T63" fmla="*/ 2147483646 h 438"/>
                <a:gd name="T64" fmla="*/ 2147483646 w 506"/>
                <a:gd name="T65" fmla="*/ 2147483646 h 438"/>
                <a:gd name="T66" fmla="*/ 2147483646 w 506"/>
                <a:gd name="T67" fmla="*/ 2147483646 h 438"/>
                <a:gd name="T68" fmla="*/ 2147483646 w 506"/>
                <a:gd name="T69" fmla="*/ 2147483646 h 438"/>
                <a:gd name="T70" fmla="*/ 2147483646 w 506"/>
                <a:gd name="T71" fmla="*/ 2147483646 h 438"/>
                <a:gd name="T72" fmla="*/ 2147483646 w 506"/>
                <a:gd name="T73" fmla="*/ 2147483646 h 438"/>
                <a:gd name="T74" fmla="*/ 2147483646 w 506"/>
                <a:gd name="T75" fmla="*/ 2147483646 h 438"/>
                <a:gd name="T76" fmla="*/ 2147483646 w 506"/>
                <a:gd name="T77" fmla="*/ 2147483646 h 438"/>
                <a:gd name="T78" fmla="*/ 2147483646 w 506"/>
                <a:gd name="T79" fmla="*/ 2147483646 h 438"/>
                <a:gd name="T80" fmla="*/ 2147483646 w 506"/>
                <a:gd name="T81" fmla="*/ 2147483646 h 438"/>
                <a:gd name="T82" fmla="*/ 2147483646 w 506"/>
                <a:gd name="T83" fmla="*/ 2147483646 h 438"/>
                <a:gd name="T84" fmla="*/ 2147483646 w 506"/>
                <a:gd name="T85" fmla="*/ 2147483646 h 438"/>
                <a:gd name="T86" fmla="*/ 2147483646 w 506"/>
                <a:gd name="T87" fmla="*/ 2147483646 h 438"/>
                <a:gd name="T88" fmla="*/ 2147483646 w 506"/>
                <a:gd name="T89" fmla="*/ 2147483646 h 438"/>
                <a:gd name="T90" fmla="*/ 2147483646 w 506"/>
                <a:gd name="T91" fmla="*/ 2147483646 h 438"/>
                <a:gd name="T92" fmla="*/ 2147483646 w 506"/>
                <a:gd name="T93" fmla="*/ 2147483646 h 438"/>
                <a:gd name="T94" fmla="*/ 2147483646 w 506"/>
                <a:gd name="T95" fmla="*/ 2147483646 h 438"/>
                <a:gd name="T96" fmla="*/ 2147483646 w 506"/>
                <a:gd name="T97" fmla="*/ 2147483646 h 438"/>
                <a:gd name="T98" fmla="*/ 2147483646 w 506"/>
                <a:gd name="T99" fmla="*/ 2147483646 h 438"/>
                <a:gd name="T100" fmla="*/ 2147483646 w 506"/>
                <a:gd name="T101" fmla="*/ 2147483646 h 438"/>
                <a:gd name="T102" fmla="*/ 2147483646 w 506"/>
                <a:gd name="T103" fmla="*/ 2147483646 h 438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w 506"/>
                <a:gd name="T157" fmla="*/ 0 h 438"/>
                <a:gd name="T158" fmla="*/ 506 w 506"/>
                <a:gd name="T159" fmla="*/ 438 h 438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T156" t="T157" r="T158" b="T159"/>
              <a:pathLst>
                <a:path w="506" h="438">
                  <a:moveTo>
                    <a:pt x="398" y="8"/>
                  </a:moveTo>
                  <a:cubicBezTo>
                    <a:pt x="390" y="5"/>
                    <a:pt x="390" y="5"/>
                    <a:pt x="390" y="5"/>
                  </a:cubicBezTo>
                  <a:cubicBezTo>
                    <a:pt x="382" y="10"/>
                    <a:pt x="382" y="10"/>
                    <a:pt x="382" y="10"/>
                  </a:cubicBezTo>
                  <a:cubicBezTo>
                    <a:pt x="377" y="20"/>
                    <a:pt x="377" y="20"/>
                    <a:pt x="377" y="20"/>
                  </a:cubicBezTo>
                  <a:cubicBezTo>
                    <a:pt x="372" y="29"/>
                    <a:pt x="368" y="35"/>
                    <a:pt x="361" y="35"/>
                  </a:cubicBezTo>
                  <a:cubicBezTo>
                    <a:pt x="357" y="35"/>
                    <a:pt x="351" y="32"/>
                    <a:pt x="348" y="28"/>
                  </a:cubicBezTo>
                  <a:cubicBezTo>
                    <a:pt x="347" y="27"/>
                    <a:pt x="347" y="27"/>
                    <a:pt x="347" y="27"/>
                  </a:cubicBezTo>
                  <a:cubicBezTo>
                    <a:pt x="346" y="26"/>
                    <a:pt x="346" y="26"/>
                    <a:pt x="346" y="26"/>
                  </a:cubicBezTo>
                  <a:cubicBezTo>
                    <a:pt x="346" y="26"/>
                    <a:pt x="346" y="26"/>
                    <a:pt x="346" y="26"/>
                  </a:cubicBezTo>
                  <a:cubicBezTo>
                    <a:pt x="343" y="16"/>
                    <a:pt x="343" y="16"/>
                    <a:pt x="343" y="16"/>
                  </a:cubicBezTo>
                  <a:cubicBezTo>
                    <a:pt x="343" y="15"/>
                    <a:pt x="343" y="15"/>
                    <a:pt x="343" y="15"/>
                  </a:cubicBezTo>
                  <a:cubicBezTo>
                    <a:pt x="342" y="1"/>
                    <a:pt x="342" y="1"/>
                    <a:pt x="342" y="1"/>
                  </a:cubicBezTo>
                  <a:cubicBezTo>
                    <a:pt x="335" y="0"/>
                    <a:pt x="335" y="0"/>
                    <a:pt x="335" y="0"/>
                  </a:cubicBezTo>
                  <a:cubicBezTo>
                    <a:pt x="334" y="1"/>
                    <a:pt x="334" y="1"/>
                    <a:pt x="334" y="1"/>
                  </a:cubicBezTo>
                  <a:cubicBezTo>
                    <a:pt x="331" y="12"/>
                    <a:pt x="331" y="12"/>
                    <a:pt x="331" y="12"/>
                  </a:cubicBezTo>
                  <a:cubicBezTo>
                    <a:pt x="331" y="26"/>
                    <a:pt x="331" y="26"/>
                    <a:pt x="331" y="26"/>
                  </a:cubicBezTo>
                  <a:cubicBezTo>
                    <a:pt x="330" y="27"/>
                    <a:pt x="330" y="27"/>
                    <a:pt x="330" y="27"/>
                  </a:cubicBezTo>
                  <a:cubicBezTo>
                    <a:pt x="329" y="28"/>
                    <a:pt x="329" y="28"/>
                    <a:pt x="329" y="28"/>
                  </a:cubicBezTo>
                  <a:cubicBezTo>
                    <a:pt x="316" y="45"/>
                    <a:pt x="316" y="45"/>
                    <a:pt x="316" y="45"/>
                  </a:cubicBezTo>
                  <a:cubicBezTo>
                    <a:pt x="314" y="47"/>
                    <a:pt x="314" y="47"/>
                    <a:pt x="314" y="47"/>
                  </a:cubicBezTo>
                  <a:cubicBezTo>
                    <a:pt x="312" y="47"/>
                    <a:pt x="312" y="47"/>
                    <a:pt x="312" y="47"/>
                  </a:cubicBezTo>
                  <a:cubicBezTo>
                    <a:pt x="287" y="45"/>
                    <a:pt x="287" y="45"/>
                    <a:pt x="287" y="45"/>
                  </a:cubicBezTo>
                  <a:cubicBezTo>
                    <a:pt x="285" y="45"/>
                    <a:pt x="285" y="45"/>
                    <a:pt x="285" y="45"/>
                  </a:cubicBezTo>
                  <a:cubicBezTo>
                    <a:pt x="285" y="46"/>
                    <a:pt x="285" y="46"/>
                    <a:pt x="285" y="46"/>
                  </a:cubicBezTo>
                  <a:cubicBezTo>
                    <a:pt x="285" y="46"/>
                    <a:pt x="285" y="46"/>
                    <a:pt x="285" y="46"/>
                  </a:cubicBezTo>
                  <a:cubicBezTo>
                    <a:pt x="285" y="47"/>
                    <a:pt x="285" y="47"/>
                    <a:pt x="285" y="47"/>
                  </a:cubicBezTo>
                  <a:cubicBezTo>
                    <a:pt x="276" y="59"/>
                    <a:pt x="276" y="59"/>
                    <a:pt x="276" y="59"/>
                  </a:cubicBezTo>
                  <a:cubicBezTo>
                    <a:pt x="280" y="66"/>
                    <a:pt x="280" y="66"/>
                    <a:pt x="280" y="66"/>
                  </a:cubicBezTo>
                  <a:cubicBezTo>
                    <a:pt x="281" y="66"/>
                    <a:pt x="281" y="66"/>
                    <a:pt x="281" y="66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50" y="78"/>
                    <a:pt x="250" y="78"/>
                    <a:pt x="250" y="78"/>
                  </a:cubicBezTo>
                  <a:cubicBezTo>
                    <a:pt x="250" y="74"/>
                    <a:pt x="250" y="74"/>
                    <a:pt x="250" y="74"/>
                  </a:cubicBezTo>
                  <a:cubicBezTo>
                    <a:pt x="248" y="72"/>
                    <a:pt x="248" y="72"/>
                    <a:pt x="248" y="72"/>
                  </a:cubicBezTo>
                  <a:cubicBezTo>
                    <a:pt x="245" y="70"/>
                    <a:pt x="245" y="70"/>
                    <a:pt x="245" y="70"/>
                  </a:cubicBezTo>
                  <a:cubicBezTo>
                    <a:pt x="241" y="77"/>
                    <a:pt x="241" y="77"/>
                    <a:pt x="241" y="77"/>
                  </a:cubicBezTo>
                  <a:cubicBezTo>
                    <a:pt x="239" y="80"/>
                    <a:pt x="239" y="80"/>
                    <a:pt x="239" y="80"/>
                  </a:cubicBezTo>
                  <a:cubicBezTo>
                    <a:pt x="224" y="80"/>
                    <a:pt x="224" y="80"/>
                    <a:pt x="224" y="80"/>
                  </a:cubicBezTo>
                  <a:cubicBezTo>
                    <a:pt x="223" y="79"/>
                    <a:pt x="223" y="79"/>
                    <a:pt x="223" y="79"/>
                  </a:cubicBezTo>
                  <a:cubicBezTo>
                    <a:pt x="213" y="72"/>
                    <a:pt x="213" y="72"/>
                    <a:pt x="213" y="72"/>
                  </a:cubicBezTo>
                  <a:cubicBezTo>
                    <a:pt x="212" y="70"/>
                    <a:pt x="212" y="70"/>
                    <a:pt x="212" y="70"/>
                  </a:cubicBezTo>
                  <a:cubicBezTo>
                    <a:pt x="212" y="69"/>
                    <a:pt x="212" y="69"/>
                    <a:pt x="212" y="69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1" y="66"/>
                    <a:pt x="211" y="66"/>
                    <a:pt x="211" y="66"/>
                  </a:cubicBezTo>
                  <a:cubicBezTo>
                    <a:pt x="194" y="63"/>
                    <a:pt x="194" y="63"/>
                    <a:pt x="194" y="63"/>
                  </a:cubicBezTo>
                  <a:cubicBezTo>
                    <a:pt x="181" y="69"/>
                    <a:pt x="181" y="69"/>
                    <a:pt x="181" y="69"/>
                  </a:cubicBezTo>
                  <a:cubicBezTo>
                    <a:pt x="174" y="74"/>
                    <a:pt x="174" y="74"/>
                    <a:pt x="174" y="74"/>
                  </a:cubicBezTo>
                  <a:cubicBezTo>
                    <a:pt x="195" y="98"/>
                    <a:pt x="195" y="98"/>
                    <a:pt x="195" y="98"/>
                  </a:cubicBezTo>
                  <a:cubicBezTo>
                    <a:pt x="223" y="107"/>
                    <a:pt x="223" y="107"/>
                    <a:pt x="223" y="107"/>
                  </a:cubicBezTo>
                  <a:cubicBezTo>
                    <a:pt x="224" y="108"/>
                    <a:pt x="224" y="108"/>
                    <a:pt x="224" y="108"/>
                  </a:cubicBezTo>
                  <a:cubicBezTo>
                    <a:pt x="224" y="108"/>
                    <a:pt x="224" y="108"/>
                    <a:pt x="224" y="108"/>
                  </a:cubicBezTo>
                  <a:cubicBezTo>
                    <a:pt x="225" y="109"/>
                    <a:pt x="225" y="109"/>
                    <a:pt x="225" y="109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3" y="142"/>
                    <a:pt x="233" y="142"/>
                    <a:pt x="233" y="142"/>
                  </a:cubicBezTo>
                  <a:cubicBezTo>
                    <a:pt x="233" y="142"/>
                    <a:pt x="233" y="142"/>
                    <a:pt x="233" y="142"/>
                  </a:cubicBezTo>
                  <a:cubicBezTo>
                    <a:pt x="233" y="146"/>
                    <a:pt x="233" y="146"/>
                    <a:pt x="233" y="146"/>
                  </a:cubicBezTo>
                  <a:cubicBezTo>
                    <a:pt x="232" y="146"/>
                    <a:pt x="232" y="146"/>
                    <a:pt x="232" y="146"/>
                  </a:cubicBezTo>
                  <a:cubicBezTo>
                    <a:pt x="214" y="160"/>
                    <a:pt x="214" y="160"/>
                    <a:pt x="214" y="160"/>
                  </a:cubicBezTo>
                  <a:cubicBezTo>
                    <a:pt x="214" y="161"/>
                    <a:pt x="214" y="161"/>
                    <a:pt x="214" y="161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184" y="170"/>
                    <a:pt x="184" y="170"/>
                    <a:pt x="184" y="170"/>
                  </a:cubicBezTo>
                  <a:cubicBezTo>
                    <a:pt x="182" y="170"/>
                    <a:pt x="182" y="170"/>
                    <a:pt x="182" y="170"/>
                  </a:cubicBezTo>
                  <a:cubicBezTo>
                    <a:pt x="166" y="172"/>
                    <a:pt x="166" y="172"/>
                    <a:pt x="166" y="172"/>
                  </a:cubicBezTo>
                  <a:cubicBezTo>
                    <a:pt x="166" y="172"/>
                    <a:pt x="166" y="172"/>
                    <a:pt x="166" y="172"/>
                  </a:cubicBezTo>
                  <a:cubicBezTo>
                    <a:pt x="165" y="172"/>
                    <a:pt x="165" y="172"/>
                    <a:pt x="165" y="172"/>
                  </a:cubicBezTo>
                  <a:cubicBezTo>
                    <a:pt x="165" y="172"/>
                    <a:pt x="165" y="172"/>
                    <a:pt x="165" y="172"/>
                  </a:cubicBezTo>
                  <a:cubicBezTo>
                    <a:pt x="163" y="172"/>
                    <a:pt x="163" y="172"/>
                    <a:pt x="163" y="172"/>
                  </a:cubicBezTo>
                  <a:cubicBezTo>
                    <a:pt x="152" y="168"/>
                    <a:pt x="152" y="168"/>
                    <a:pt x="152" y="168"/>
                  </a:cubicBezTo>
                  <a:cubicBezTo>
                    <a:pt x="146" y="167"/>
                    <a:pt x="146" y="167"/>
                    <a:pt x="146" y="167"/>
                  </a:cubicBezTo>
                  <a:cubicBezTo>
                    <a:pt x="139" y="177"/>
                    <a:pt x="139" y="177"/>
                    <a:pt x="139" y="177"/>
                  </a:cubicBezTo>
                  <a:cubicBezTo>
                    <a:pt x="138" y="177"/>
                    <a:pt x="138" y="177"/>
                    <a:pt x="138" y="177"/>
                  </a:cubicBezTo>
                  <a:cubicBezTo>
                    <a:pt x="138" y="178"/>
                    <a:pt x="138" y="178"/>
                    <a:pt x="138" y="178"/>
                  </a:cubicBezTo>
                  <a:cubicBezTo>
                    <a:pt x="124" y="188"/>
                    <a:pt x="124" y="188"/>
                    <a:pt x="124" y="188"/>
                  </a:cubicBezTo>
                  <a:cubicBezTo>
                    <a:pt x="123" y="188"/>
                    <a:pt x="123" y="188"/>
                    <a:pt x="123" y="188"/>
                  </a:cubicBezTo>
                  <a:cubicBezTo>
                    <a:pt x="123" y="188"/>
                    <a:pt x="123" y="188"/>
                    <a:pt x="123" y="188"/>
                  </a:cubicBezTo>
                  <a:cubicBezTo>
                    <a:pt x="104" y="196"/>
                    <a:pt x="104" y="196"/>
                    <a:pt x="104" y="196"/>
                  </a:cubicBezTo>
                  <a:cubicBezTo>
                    <a:pt x="103" y="196"/>
                    <a:pt x="103" y="196"/>
                    <a:pt x="103" y="196"/>
                  </a:cubicBezTo>
                  <a:cubicBezTo>
                    <a:pt x="81" y="189"/>
                    <a:pt x="81" y="189"/>
                    <a:pt x="81" y="189"/>
                  </a:cubicBezTo>
                  <a:cubicBezTo>
                    <a:pt x="33" y="191"/>
                    <a:pt x="33" y="191"/>
                    <a:pt x="33" y="191"/>
                  </a:cubicBezTo>
                  <a:cubicBezTo>
                    <a:pt x="22" y="194"/>
                    <a:pt x="22" y="194"/>
                    <a:pt x="22" y="194"/>
                  </a:cubicBezTo>
                  <a:cubicBezTo>
                    <a:pt x="21" y="195"/>
                    <a:pt x="21" y="195"/>
                    <a:pt x="21" y="195"/>
                  </a:cubicBezTo>
                  <a:cubicBezTo>
                    <a:pt x="11" y="195"/>
                    <a:pt x="11" y="195"/>
                    <a:pt x="11" y="195"/>
                  </a:cubicBezTo>
                  <a:cubicBezTo>
                    <a:pt x="0" y="211"/>
                    <a:pt x="0" y="211"/>
                    <a:pt x="0" y="211"/>
                  </a:cubicBezTo>
                  <a:cubicBezTo>
                    <a:pt x="2" y="229"/>
                    <a:pt x="2" y="229"/>
                    <a:pt x="2" y="229"/>
                  </a:cubicBezTo>
                  <a:cubicBezTo>
                    <a:pt x="13" y="253"/>
                    <a:pt x="13" y="253"/>
                    <a:pt x="13" y="253"/>
                  </a:cubicBezTo>
                  <a:cubicBezTo>
                    <a:pt x="24" y="260"/>
                    <a:pt x="24" y="260"/>
                    <a:pt x="24" y="260"/>
                  </a:cubicBezTo>
                  <a:cubicBezTo>
                    <a:pt x="25" y="260"/>
                    <a:pt x="25" y="260"/>
                    <a:pt x="25" y="260"/>
                  </a:cubicBezTo>
                  <a:cubicBezTo>
                    <a:pt x="25" y="261"/>
                    <a:pt x="25" y="261"/>
                    <a:pt x="25" y="261"/>
                  </a:cubicBezTo>
                  <a:cubicBezTo>
                    <a:pt x="29" y="264"/>
                    <a:pt x="29" y="264"/>
                    <a:pt x="29" y="264"/>
                  </a:cubicBezTo>
                  <a:cubicBezTo>
                    <a:pt x="37" y="253"/>
                    <a:pt x="37" y="253"/>
                    <a:pt x="37" y="253"/>
                  </a:cubicBezTo>
                  <a:cubicBezTo>
                    <a:pt x="38" y="252"/>
                    <a:pt x="38" y="252"/>
                    <a:pt x="38" y="252"/>
                  </a:cubicBezTo>
                  <a:cubicBezTo>
                    <a:pt x="39" y="251"/>
                    <a:pt x="39" y="251"/>
                    <a:pt x="39" y="251"/>
                  </a:cubicBezTo>
                  <a:cubicBezTo>
                    <a:pt x="40" y="251"/>
                    <a:pt x="40" y="251"/>
                    <a:pt x="40" y="251"/>
                  </a:cubicBezTo>
                  <a:cubicBezTo>
                    <a:pt x="56" y="249"/>
                    <a:pt x="56" y="249"/>
                    <a:pt x="56" y="249"/>
                  </a:cubicBezTo>
                  <a:cubicBezTo>
                    <a:pt x="58" y="249"/>
                    <a:pt x="58" y="249"/>
                    <a:pt x="58" y="249"/>
                  </a:cubicBezTo>
                  <a:cubicBezTo>
                    <a:pt x="58" y="250"/>
                    <a:pt x="58" y="250"/>
                    <a:pt x="58" y="250"/>
                  </a:cubicBezTo>
                  <a:cubicBezTo>
                    <a:pt x="74" y="254"/>
                    <a:pt x="74" y="254"/>
                    <a:pt x="74" y="254"/>
                  </a:cubicBezTo>
                  <a:cubicBezTo>
                    <a:pt x="90" y="290"/>
                    <a:pt x="90" y="290"/>
                    <a:pt x="90" y="290"/>
                  </a:cubicBezTo>
                  <a:cubicBezTo>
                    <a:pt x="89" y="290"/>
                    <a:pt x="89" y="290"/>
                    <a:pt x="89" y="290"/>
                  </a:cubicBezTo>
                  <a:cubicBezTo>
                    <a:pt x="89" y="291"/>
                    <a:pt x="89" y="291"/>
                    <a:pt x="89" y="291"/>
                  </a:cubicBezTo>
                  <a:cubicBezTo>
                    <a:pt x="82" y="311"/>
                    <a:pt x="82" y="311"/>
                    <a:pt x="82" y="311"/>
                  </a:cubicBezTo>
                  <a:cubicBezTo>
                    <a:pt x="82" y="311"/>
                    <a:pt x="82" y="311"/>
                    <a:pt x="82" y="311"/>
                  </a:cubicBezTo>
                  <a:cubicBezTo>
                    <a:pt x="77" y="324"/>
                    <a:pt x="77" y="324"/>
                    <a:pt x="77" y="324"/>
                  </a:cubicBezTo>
                  <a:cubicBezTo>
                    <a:pt x="77" y="325"/>
                    <a:pt x="77" y="325"/>
                    <a:pt x="77" y="325"/>
                  </a:cubicBezTo>
                  <a:cubicBezTo>
                    <a:pt x="70" y="343"/>
                    <a:pt x="70" y="343"/>
                    <a:pt x="70" y="343"/>
                  </a:cubicBezTo>
                  <a:cubicBezTo>
                    <a:pt x="70" y="365"/>
                    <a:pt x="70" y="365"/>
                    <a:pt x="70" y="365"/>
                  </a:cubicBezTo>
                  <a:cubicBezTo>
                    <a:pt x="82" y="378"/>
                    <a:pt x="82" y="378"/>
                    <a:pt x="82" y="378"/>
                  </a:cubicBezTo>
                  <a:cubicBezTo>
                    <a:pt x="83" y="378"/>
                    <a:pt x="83" y="378"/>
                    <a:pt x="83" y="378"/>
                  </a:cubicBezTo>
                  <a:cubicBezTo>
                    <a:pt x="100" y="393"/>
                    <a:pt x="100" y="393"/>
                    <a:pt x="100" y="393"/>
                  </a:cubicBezTo>
                  <a:cubicBezTo>
                    <a:pt x="102" y="394"/>
                    <a:pt x="102" y="394"/>
                    <a:pt x="102" y="394"/>
                  </a:cubicBezTo>
                  <a:cubicBezTo>
                    <a:pt x="103" y="395"/>
                    <a:pt x="103" y="395"/>
                    <a:pt x="103" y="395"/>
                  </a:cubicBezTo>
                  <a:cubicBezTo>
                    <a:pt x="91" y="424"/>
                    <a:pt x="91" y="424"/>
                    <a:pt x="91" y="424"/>
                  </a:cubicBezTo>
                  <a:cubicBezTo>
                    <a:pt x="87" y="438"/>
                    <a:pt x="87" y="438"/>
                    <a:pt x="87" y="438"/>
                  </a:cubicBezTo>
                  <a:cubicBezTo>
                    <a:pt x="92" y="436"/>
                    <a:pt x="92" y="436"/>
                    <a:pt x="92" y="436"/>
                  </a:cubicBezTo>
                  <a:cubicBezTo>
                    <a:pt x="93" y="436"/>
                    <a:pt x="93" y="436"/>
                    <a:pt x="93" y="436"/>
                  </a:cubicBezTo>
                  <a:cubicBezTo>
                    <a:pt x="103" y="432"/>
                    <a:pt x="103" y="432"/>
                    <a:pt x="103" y="432"/>
                  </a:cubicBezTo>
                  <a:cubicBezTo>
                    <a:pt x="122" y="421"/>
                    <a:pt x="122" y="421"/>
                    <a:pt x="122" y="421"/>
                  </a:cubicBezTo>
                  <a:cubicBezTo>
                    <a:pt x="123" y="421"/>
                    <a:pt x="123" y="421"/>
                    <a:pt x="123" y="421"/>
                  </a:cubicBezTo>
                  <a:cubicBezTo>
                    <a:pt x="144" y="424"/>
                    <a:pt x="144" y="424"/>
                    <a:pt x="144" y="424"/>
                  </a:cubicBezTo>
                  <a:cubicBezTo>
                    <a:pt x="146" y="424"/>
                    <a:pt x="146" y="424"/>
                    <a:pt x="146" y="424"/>
                  </a:cubicBezTo>
                  <a:cubicBezTo>
                    <a:pt x="146" y="424"/>
                    <a:pt x="146" y="424"/>
                    <a:pt x="146" y="424"/>
                  </a:cubicBezTo>
                  <a:cubicBezTo>
                    <a:pt x="177" y="437"/>
                    <a:pt x="177" y="437"/>
                    <a:pt x="177" y="437"/>
                  </a:cubicBezTo>
                  <a:cubicBezTo>
                    <a:pt x="212" y="437"/>
                    <a:pt x="212" y="437"/>
                    <a:pt x="212" y="437"/>
                  </a:cubicBezTo>
                  <a:cubicBezTo>
                    <a:pt x="222" y="424"/>
                    <a:pt x="222" y="424"/>
                    <a:pt x="222" y="424"/>
                  </a:cubicBezTo>
                  <a:cubicBezTo>
                    <a:pt x="223" y="423"/>
                    <a:pt x="223" y="423"/>
                    <a:pt x="223" y="423"/>
                  </a:cubicBezTo>
                  <a:cubicBezTo>
                    <a:pt x="224" y="422"/>
                    <a:pt x="224" y="422"/>
                    <a:pt x="224" y="422"/>
                  </a:cubicBezTo>
                  <a:cubicBezTo>
                    <a:pt x="242" y="414"/>
                    <a:pt x="242" y="414"/>
                    <a:pt x="242" y="414"/>
                  </a:cubicBezTo>
                  <a:cubicBezTo>
                    <a:pt x="258" y="399"/>
                    <a:pt x="258" y="399"/>
                    <a:pt x="258" y="399"/>
                  </a:cubicBezTo>
                  <a:cubicBezTo>
                    <a:pt x="261" y="398"/>
                    <a:pt x="261" y="398"/>
                    <a:pt x="261" y="398"/>
                  </a:cubicBezTo>
                  <a:cubicBezTo>
                    <a:pt x="261" y="398"/>
                    <a:pt x="261" y="398"/>
                    <a:pt x="261" y="398"/>
                  </a:cubicBezTo>
                  <a:cubicBezTo>
                    <a:pt x="273" y="394"/>
                    <a:pt x="273" y="394"/>
                    <a:pt x="273" y="394"/>
                  </a:cubicBezTo>
                  <a:cubicBezTo>
                    <a:pt x="287" y="383"/>
                    <a:pt x="287" y="383"/>
                    <a:pt x="287" y="383"/>
                  </a:cubicBezTo>
                  <a:cubicBezTo>
                    <a:pt x="303" y="362"/>
                    <a:pt x="303" y="362"/>
                    <a:pt x="303" y="362"/>
                  </a:cubicBezTo>
                  <a:cubicBezTo>
                    <a:pt x="325" y="370"/>
                    <a:pt x="325" y="370"/>
                    <a:pt x="325" y="370"/>
                  </a:cubicBezTo>
                  <a:cubicBezTo>
                    <a:pt x="328" y="371"/>
                    <a:pt x="328" y="371"/>
                    <a:pt x="328" y="371"/>
                  </a:cubicBezTo>
                  <a:cubicBezTo>
                    <a:pt x="328" y="372"/>
                    <a:pt x="328" y="372"/>
                    <a:pt x="328" y="372"/>
                  </a:cubicBezTo>
                  <a:cubicBezTo>
                    <a:pt x="329" y="374"/>
                    <a:pt x="329" y="374"/>
                    <a:pt x="329" y="374"/>
                  </a:cubicBezTo>
                  <a:cubicBezTo>
                    <a:pt x="332" y="382"/>
                    <a:pt x="335" y="386"/>
                    <a:pt x="339" y="387"/>
                  </a:cubicBezTo>
                  <a:cubicBezTo>
                    <a:pt x="352" y="385"/>
                    <a:pt x="352" y="385"/>
                    <a:pt x="352" y="385"/>
                  </a:cubicBezTo>
                  <a:cubicBezTo>
                    <a:pt x="356" y="385"/>
                    <a:pt x="356" y="385"/>
                    <a:pt x="356" y="385"/>
                  </a:cubicBezTo>
                  <a:cubicBezTo>
                    <a:pt x="363" y="387"/>
                    <a:pt x="363" y="387"/>
                    <a:pt x="363" y="387"/>
                  </a:cubicBezTo>
                  <a:cubicBezTo>
                    <a:pt x="364" y="387"/>
                    <a:pt x="364" y="387"/>
                    <a:pt x="364" y="387"/>
                  </a:cubicBezTo>
                  <a:cubicBezTo>
                    <a:pt x="364" y="388"/>
                    <a:pt x="364" y="388"/>
                    <a:pt x="364" y="388"/>
                  </a:cubicBezTo>
                  <a:cubicBezTo>
                    <a:pt x="382" y="395"/>
                    <a:pt x="382" y="395"/>
                    <a:pt x="382" y="395"/>
                  </a:cubicBezTo>
                  <a:cubicBezTo>
                    <a:pt x="387" y="395"/>
                    <a:pt x="387" y="395"/>
                    <a:pt x="387" y="395"/>
                  </a:cubicBezTo>
                  <a:cubicBezTo>
                    <a:pt x="388" y="390"/>
                    <a:pt x="388" y="390"/>
                    <a:pt x="388" y="390"/>
                  </a:cubicBezTo>
                  <a:cubicBezTo>
                    <a:pt x="390" y="384"/>
                    <a:pt x="390" y="384"/>
                    <a:pt x="390" y="384"/>
                  </a:cubicBezTo>
                  <a:cubicBezTo>
                    <a:pt x="390" y="383"/>
                    <a:pt x="390" y="383"/>
                    <a:pt x="390" y="383"/>
                  </a:cubicBezTo>
                  <a:cubicBezTo>
                    <a:pt x="391" y="382"/>
                    <a:pt x="391" y="382"/>
                    <a:pt x="391" y="382"/>
                  </a:cubicBezTo>
                  <a:cubicBezTo>
                    <a:pt x="392" y="381"/>
                    <a:pt x="392" y="381"/>
                    <a:pt x="392" y="381"/>
                  </a:cubicBezTo>
                  <a:cubicBezTo>
                    <a:pt x="392" y="380"/>
                    <a:pt x="392" y="380"/>
                    <a:pt x="392" y="380"/>
                  </a:cubicBezTo>
                  <a:cubicBezTo>
                    <a:pt x="399" y="376"/>
                    <a:pt x="399" y="376"/>
                    <a:pt x="399" y="376"/>
                  </a:cubicBezTo>
                  <a:cubicBezTo>
                    <a:pt x="400" y="375"/>
                    <a:pt x="400" y="375"/>
                    <a:pt x="400" y="375"/>
                  </a:cubicBezTo>
                  <a:cubicBezTo>
                    <a:pt x="411" y="365"/>
                    <a:pt x="411" y="365"/>
                    <a:pt x="411" y="365"/>
                  </a:cubicBezTo>
                  <a:cubicBezTo>
                    <a:pt x="413" y="365"/>
                    <a:pt x="413" y="365"/>
                    <a:pt x="413" y="365"/>
                  </a:cubicBezTo>
                  <a:cubicBezTo>
                    <a:pt x="414" y="364"/>
                    <a:pt x="414" y="364"/>
                    <a:pt x="414" y="364"/>
                  </a:cubicBezTo>
                  <a:cubicBezTo>
                    <a:pt x="416" y="364"/>
                    <a:pt x="416" y="364"/>
                    <a:pt x="416" y="364"/>
                  </a:cubicBezTo>
                  <a:cubicBezTo>
                    <a:pt x="426" y="365"/>
                    <a:pt x="426" y="365"/>
                    <a:pt x="426" y="365"/>
                  </a:cubicBezTo>
                  <a:cubicBezTo>
                    <a:pt x="426" y="359"/>
                    <a:pt x="429" y="352"/>
                    <a:pt x="436" y="346"/>
                  </a:cubicBezTo>
                  <a:cubicBezTo>
                    <a:pt x="443" y="341"/>
                    <a:pt x="448" y="338"/>
                    <a:pt x="452" y="339"/>
                  </a:cubicBezTo>
                  <a:cubicBezTo>
                    <a:pt x="458" y="335"/>
                    <a:pt x="458" y="335"/>
                    <a:pt x="458" y="335"/>
                  </a:cubicBezTo>
                  <a:cubicBezTo>
                    <a:pt x="459" y="335"/>
                    <a:pt x="459" y="335"/>
                    <a:pt x="459" y="335"/>
                  </a:cubicBezTo>
                  <a:cubicBezTo>
                    <a:pt x="459" y="333"/>
                    <a:pt x="459" y="333"/>
                    <a:pt x="459" y="333"/>
                  </a:cubicBezTo>
                  <a:cubicBezTo>
                    <a:pt x="464" y="328"/>
                    <a:pt x="464" y="328"/>
                    <a:pt x="464" y="328"/>
                  </a:cubicBezTo>
                  <a:cubicBezTo>
                    <a:pt x="464" y="327"/>
                    <a:pt x="464" y="327"/>
                    <a:pt x="464" y="327"/>
                  </a:cubicBezTo>
                  <a:cubicBezTo>
                    <a:pt x="465" y="327"/>
                    <a:pt x="465" y="327"/>
                    <a:pt x="465" y="327"/>
                  </a:cubicBezTo>
                  <a:cubicBezTo>
                    <a:pt x="466" y="326"/>
                    <a:pt x="466" y="326"/>
                    <a:pt x="466" y="326"/>
                  </a:cubicBezTo>
                  <a:cubicBezTo>
                    <a:pt x="467" y="326"/>
                    <a:pt x="467" y="326"/>
                    <a:pt x="467" y="326"/>
                  </a:cubicBezTo>
                  <a:cubicBezTo>
                    <a:pt x="484" y="322"/>
                    <a:pt x="484" y="322"/>
                    <a:pt x="484" y="322"/>
                  </a:cubicBezTo>
                  <a:cubicBezTo>
                    <a:pt x="494" y="322"/>
                    <a:pt x="494" y="322"/>
                    <a:pt x="494" y="322"/>
                  </a:cubicBezTo>
                  <a:cubicBezTo>
                    <a:pt x="498" y="319"/>
                    <a:pt x="498" y="319"/>
                    <a:pt x="498" y="319"/>
                  </a:cubicBezTo>
                  <a:cubicBezTo>
                    <a:pt x="501" y="312"/>
                    <a:pt x="501" y="312"/>
                    <a:pt x="501" y="312"/>
                  </a:cubicBezTo>
                  <a:cubicBezTo>
                    <a:pt x="501" y="312"/>
                    <a:pt x="501" y="312"/>
                    <a:pt x="501" y="312"/>
                  </a:cubicBezTo>
                  <a:cubicBezTo>
                    <a:pt x="506" y="302"/>
                    <a:pt x="506" y="302"/>
                    <a:pt x="506" y="302"/>
                  </a:cubicBezTo>
                  <a:cubicBezTo>
                    <a:pt x="504" y="301"/>
                    <a:pt x="504" y="301"/>
                    <a:pt x="504" y="301"/>
                  </a:cubicBezTo>
                  <a:cubicBezTo>
                    <a:pt x="498" y="293"/>
                    <a:pt x="494" y="285"/>
                    <a:pt x="492" y="273"/>
                  </a:cubicBezTo>
                  <a:cubicBezTo>
                    <a:pt x="491" y="272"/>
                    <a:pt x="491" y="272"/>
                    <a:pt x="491" y="272"/>
                  </a:cubicBezTo>
                  <a:cubicBezTo>
                    <a:pt x="491" y="272"/>
                    <a:pt x="491" y="272"/>
                    <a:pt x="491" y="272"/>
                  </a:cubicBezTo>
                  <a:cubicBezTo>
                    <a:pt x="492" y="272"/>
                    <a:pt x="492" y="272"/>
                    <a:pt x="492" y="272"/>
                  </a:cubicBezTo>
                  <a:cubicBezTo>
                    <a:pt x="492" y="271"/>
                    <a:pt x="492" y="271"/>
                    <a:pt x="492" y="271"/>
                  </a:cubicBezTo>
                  <a:cubicBezTo>
                    <a:pt x="496" y="248"/>
                    <a:pt x="496" y="248"/>
                    <a:pt x="496" y="248"/>
                  </a:cubicBezTo>
                  <a:cubicBezTo>
                    <a:pt x="496" y="241"/>
                    <a:pt x="498" y="235"/>
                    <a:pt x="503" y="230"/>
                  </a:cubicBezTo>
                  <a:cubicBezTo>
                    <a:pt x="501" y="211"/>
                    <a:pt x="501" y="211"/>
                    <a:pt x="501" y="211"/>
                  </a:cubicBezTo>
                  <a:cubicBezTo>
                    <a:pt x="500" y="209"/>
                    <a:pt x="498" y="207"/>
                    <a:pt x="493" y="206"/>
                  </a:cubicBezTo>
                  <a:cubicBezTo>
                    <a:pt x="459" y="219"/>
                    <a:pt x="459" y="219"/>
                    <a:pt x="459" y="219"/>
                  </a:cubicBezTo>
                  <a:cubicBezTo>
                    <a:pt x="461" y="185"/>
                    <a:pt x="461" y="185"/>
                    <a:pt x="461" y="185"/>
                  </a:cubicBezTo>
                  <a:cubicBezTo>
                    <a:pt x="462" y="179"/>
                    <a:pt x="473" y="170"/>
                    <a:pt x="493" y="158"/>
                  </a:cubicBezTo>
                  <a:cubicBezTo>
                    <a:pt x="483" y="121"/>
                    <a:pt x="483" y="121"/>
                    <a:pt x="483" y="121"/>
                  </a:cubicBezTo>
                  <a:cubicBezTo>
                    <a:pt x="481" y="109"/>
                    <a:pt x="484" y="99"/>
                    <a:pt x="493" y="91"/>
                  </a:cubicBezTo>
                  <a:cubicBezTo>
                    <a:pt x="491" y="84"/>
                    <a:pt x="491" y="84"/>
                    <a:pt x="491" y="84"/>
                  </a:cubicBezTo>
                  <a:cubicBezTo>
                    <a:pt x="480" y="84"/>
                    <a:pt x="480" y="84"/>
                    <a:pt x="480" y="84"/>
                  </a:cubicBezTo>
                  <a:cubicBezTo>
                    <a:pt x="477" y="85"/>
                    <a:pt x="477" y="85"/>
                    <a:pt x="477" y="85"/>
                  </a:cubicBezTo>
                  <a:cubicBezTo>
                    <a:pt x="472" y="100"/>
                    <a:pt x="472" y="100"/>
                    <a:pt x="472" y="100"/>
                  </a:cubicBezTo>
                  <a:cubicBezTo>
                    <a:pt x="467" y="105"/>
                    <a:pt x="463" y="109"/>
                    <a:pt x="459" y="109"/>
                  </a:cubicBezTo>
                  <a:cubicBezTo>
                    <a:pt x="457" y="109"/>
                    <a:pt x="457" y="109"/>
                    <a:pt x="457" y="109"/>
                  </a:cubicBezTo>
                  <a:cubicBezTo>
                    <a:pt x="446" y="101"/>
                    <a:pt x="446" y="101"/>
                    <a:pt x="446" y="101"/>
                  </a:cubicBezTo>
                  <a:cubicBezTo>
                    <a:pt x="445" y="101"/>
                    <a:pt x="445" y="101"/>
                    <a:pt x="445" y="101"/>
                  </a:cubicBezTo>
                  <a:cubicBezTo>
                    <a:pt x="444" y="101"/>
                    <a:pt x="444" y="101"/>
                    <a:pt x="444" y="101"/>
                  </a:cubicBezTo>
                  <a:cubicBezTo>
                    <a:pt x="444" y="100"/>
                    <a:pt x="444" y="100"/>
                    <a:pt x="444" y="100"/>
                  </a:cubicBezTo>
                  <a:cubicBezTo>
                    <a:pt x="444" y="98"/>
                    <a:pt x="444" y="98"/>
                    <a:pt x="444" y="98"/>
                  </a:cubicBezTo>
                  <a:cubicBezTo>
                    <a:pt x="441" y="91"/>
                    <a:pt x="441" y="91"/>
                    <a:pt x="441" y="91"/>
                  </a:cubicBezTo>
                  <a:cubicBezTo>
                    <a:pt x="440" y="80"/>
                    <a:pt x="440" y="80"/>
                    <a:pt x="440" y="80"/>
                  </a:cubicBezTo>
                  <a:cubicBezTo>
                    <a:pt x="440" y="79"/>
                    <a:pt x="440" y="79"/>
                    <a:pt x="440" y="79"/>
                  </a:cubicBezTo>
                  <a:cubicBezTo>
                    <a:pt x="439" y="81"/>
                    <a:pt x="439" y="81"/>
                    <a:pt x="439" y="81"/>
                  </a:cubicBezTo>
                  <a:cubicBezTo>
                    <a:pt x="438" y="84"/>
                    <a:pt x="438" y="84"/>
                    <a:pt x="438" y="84"/>
                  </a:cubicBezTo>
                  <a:cubicBezTo>
                    <a:pt x="419" y="84"/>
                    <a:pt x="419" y="84"/>
                    <a:pt x="419" y="84"/>
                  </a:cubicBezTo>
                  <a:cubicBezTo>
                    <a:pt x="417" y="80"/>
                    <a:pt x="417" y="80"/>
                    <a:pt x="417" y="80"/>
                  </a:cubicBezTo>
                  <a:cubicBezTo>
                    <a:pt x="414" y="69"/>
                    <a:pt x="414" y="69"/>
                    <a:pt x="414" y="69"/>
                  </a:cubicBezTo>
                  <a:cubicBezTo>
                    <a:pt x="414" y="53"/>
                    <a:pt x="414" y="53"/>
                    <a:pt x="414" y="53"/>
                  </a:cubicBezTo>
                  <a:cubicBezTo>
                    <a:pt x="402" y="33"/>
                    <a:pt x="402" y="33"/>
                    <a:pt x="402" y="33"/>
                  </a:cubicBezTo>
                  <a:cubicBezTo>
                    <a:pt x="402" y="16"/>
                    <a:pt x="402" y="16"/>
                    <a:pt x="402" y="16"/>
                  </a:cubicBezTo>
                  <a:lnTo>
                    <a:pt x="398" y="8"/>
                  </a:ln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21" name="Freeform 14"/>
            <p:cNvSpPr/>
            <p:nvPr/>
          </p:nvSpPr>
          <p:spPr bwMode="auto">
            <a:xfrm>
              <a:off x="3718649" y="4913505"/>
              <a:ext cx="764672" cy="583203"/>
            </a:xfrm>
            <a:custGeom>
              <a:avLst/>
              <a:gdLst>
                <a:gd name="T0" fmla="*/ 2147483646 w 662"/>
                <a:gd name="T1" fmla="*/ 2147483646 h 506"/>
                <a:gd name="T2" fmla="*/ 2147483646 w 662"/>
                <a:gd name="T3" fmla="*/ 2147483646 h 506"/>
                <a:gd name="T4" fmla="*/ 2147483646 w 662"/>
                <a:gd name="T5" fmla="*/ 2147483646 h 506"/>
                <a:gd name="T6" fmla="*/ 2147483646 w 662"/>
                <a:gd name="T7" fmla="*/ 2147483646 h 506"/>
                <a:gd name="T8" fmla="*/ 2147483646 w 662"/>
                <a:gd name="T9" fmla="*/ 2147483646 h 506"/>
                <a:gd name="T10" fmla="*/ 2147483646 w 662"/>
                <a:gd name="T11" fmla="*/ 2147483646 h 506"/>
                <a:gd name="T12" fmla="*/ 2147483646 w 662"/>
                <a:gd name="T13" fmla="*/ 2147483646 h 506"/>
                <a:gd name="T14" fmla="*/ 2147483646 w 662"/>
                <a:gd name="T15" fmla="*/ 2147483646 h 506"/>
                <a:gd name="T16" fmla="*/ 2147483646 w 662"/>
                <a:gd name="T17" fmla="*/ 2147483646 h 506"/>
                <a:gd name="T18" fmla="*/ 2147483646 w 662"/>
                <a:gd name="T19" fmla="*/ 2147483646 h 506"/>
                <a:gd name="T20" fmla="*/ 2147483646 w 662"/>
                <a:gd name="T21" fmla="*/ 2147483646 h 506"/>
                <a:gd name="T22" fmla="*/ 2147483646 w 662"/>
                <a:gd name="T23" fmla="*/ 2147483646 h 506"/>
                <a:gd name="T24" fmla="*/ 2147483646 w 662"/>
                <a:gd name="T25" fmla="*/ 2147483646 h 506"/>
                <a:gd name="T26" fmla="*/ 2147483646 w 662"/>
                <a:gd name="T27" fmla="*/ 2147483646 h 506"/>
                <a:gd name="T28" fmla="*/ 2147483646 w 662"/>
                <a:gd name="T29" fmla="*/ 2147483646 h 506"/>
                <a:gd name="T30" fmla="*/ 2147483646 w 662"/>
                <a:gd name="T31" fmla="*/ 2147483646 h 506"/>
                <a:gd name="T32" fmla="*/ 2147483646 w 662"/>
                <a:gd name="T33" fmla="*/ 2147483646 h 506"/>
                <a:gd name="T34" fmla="*/ 2147483646 w 662"/>
                <a:gd name="T35" fmla="*/ 2147483646 h 506"/>
                <a:gd name="T36" fmla="*/ 1811222124 w 662"/>
                <a:gd name="T37" fmla="*/ 2147483646 h 506"/>
                <a:gd name="T38" fmla="*/ 2147483646 w 662"/>
                <a:gd name="T39" fmla="*/ 2147483646 h 506"/>
                <a:gd name="T40" fmla="*/ 2147483646 w 662"/>
                <a:gd name="T41" fmla="*/ 2147483646 h 506"/>
                <a:gd name="T42" fmla="*/ 2147483646 w 662"/>
                <a:gd name="T43" fmla="*/ 2147483646 h 506"/>
                <a:gd name="T44" fmla="*/ 2147483646 w 662"/>
                <a:gd name="T45" fmla="*/ 2147483646 h 506"/>
                <a:gd name="T46" fmla="*/ 2147483646 w 662"/>
                <a:gd name="T47" fmla="*/ 2147483646 h 506"/>
                <a:gd name="T48" fmla="*/ 2147483646 w 662"/>
                <a:gd name="T49" fmla="*/ 2147483646 h 506"/>
                <a:gd name="T50" fmla="*/ 2147483646 w 662"/>
                <a:gd name="T51" fmla="*/ 2147483646 h 506"/>
                <a:gd name="T52" fmla="*/ 2147483646 w 662"/>
                <a:gd name="T53" fmla="*/ 2147483646 h 506"/>
                <a:gd name="T54" fmla="*/ 2147483646 w 662"/>
                <a:gd name="T55" fmla="*/ 2147483646 h 506"/>
                <a:gd name="T56" fmla="*/ 2147483646 w 662"/>
                <a:gd name="T57" fmla="*/ 2147483646 h 506"/>
                <a:gd name="T58" fmla="*/ 2147483646 w 662"/>
                <a:gd name="T59" fmla="*/ 2147483646 h 506"/>
                <a:gd name="T60" fmla="*/ 2147483646 w 662"/>
                <a:gd name="T61" fmla="*/ 2147483646 h 506"/>
                <a:gd name="T62" fmla="*/ 2147483646 w 662"/>
                <a:gd name="T63" fmla="*/ 2147483646 h 506"/>
                <a:gd name="T64" fmla="*/ 2147483646 w 662"/>
                <a:gd name="T65" fmla="*/ 2147483646 h 506"/>
                <a:gd name="T66" fmla="*/ 2147483646 w 662"/>
                <a:gd name="T67" fmla="*/ 2147483646 h 506"/>
                <a:gd name="T68" fmla="*/ 2147483646 w 662"/>
                <a:gd name="T69" fmla="*/ 2147483646 h 506"/>
                <a:gd name="T70" fmla="*/ 2147483646 w 662"/>
                <a:gd name="T71" fmla="*/ 2147483646 h 506"/>
                <a:gd name="T72" fmla="*/ 2147483646 w 662"/>
                <a:gd name="T73" fmla="*/ 2147483646 h 506"/>
                <a:gd name="T74" fmla="*/ 2147483646 w 662"/>
                <a:gd name="T75" fmla="*/ 2147483646 h 506"/>
                <a:gd name="T76" fmla="*/ 2147483646 w 662"/>
                <a:gd name="T77" fmla="*/ 2147483646 h 506"/>
                <a:gd name="T78" fmla="*/ 2147483646 w 662"/>
                <a:gd name="T79" fmla="*/ 2147483646 h 506"/>
                <a:gd name="T80" fmla="*/ 2147483646 w 662"/>
                <a:gd name="T81" fmla="*/ 2147483646 h 506"/>
                <a:gd name="T82" fmla="*/ 2147483646 w 662"/>
                <a:gd name="T83" fmla="*/ 2147483646 h 506"/>
                <a:gd name="T84" fmla="*/ 2147483646 w 662"/>
                <a:gd name="T85" fmla="*/ 2147483646 h 506"/>
                <a:gd name="T86" fmla="*/ 2147483646 w 662"/>
                <a:gd name="T87" fmla="*/ 2147483646 h 506"/>
                <a:gd name="T88" fmla="*/ 2147483646 w 662"/>
                <a:gd name="T89" fmla="*/ 2147483646 h 506"/>
                <a:gd name="T90" fmla="*/ 2147483646 w 662"/>
                <a:gd name="T91" fmla="*/ 2147483646 h 506"/>
                <a:gd name="T92" fmla="*/ 2147483646 w 662"/>
                <a:gd name="T93" fmla="*/ 2147483646 h 506"/>
                <a:gd name="T94" fmla="*/ 2147483646 w 662"/>
                <a:gd name="T95" fmla="*/ 2147483646 h 506"/>
                <a:gd name="T96" fmla="*/ 2147483646 w 662"/>
                <a:gd name="T97" fmla="*/ 2147483646 h 506"/>
                <a:gd name="T98" fmla="*/ 2147483646 w 662"/>
                <a:gd name="T99" fmla="*/ 2147483646 h 506"/>
                <a:gd name="T100" fmla="*/ 2147483646 w 662"/>
                <a:gd name="T101" fmla="*/ 2147483646 h 506"/>
                <a:gd name="T102" fmla="*/ 2147483646 w 662"/>
                <a:gd name="T103" fmla="*/ 2147483646 h 506"/>
                <a:gd name="T104" fmla="*/ 2147483646 w 662"/>
                <a:gd name="T105" fmla="*/ 2147483646 h 506"/>
                <a:gd name="T106" fmla="*/ 2147483646 w 662"/>
                <a:gd name="T107" fmla="*/ 2147483646 h 506"/>
                <a:gd name="T108" fmla="*/ 2147483646 w 662"/>
                <a:gd name="T109" fmla="*/ 2147483646 h 506"/>
                <a:gd name="T110" fmla="*/ 2147483646 w 662"/>
                <a:gd name="T111" fmla="*/ 2147483646 h 506"/>
                <a:gd name="T112" fmla="*/ 2147483646 w 662"/>
                <a:gd name="T113" fmla="*/ 2147483646 h 506"/>
                <a:gd name="T114" fmla="*/ 2147483646 w 662"/>
                <a:gd name="T115" fmla="*/ 0 h 506"/>
                <a:gd name="T116" fmla="*/ 2147483646 w 662"/>
                <a:gd name="T117" fmla="*/ 2147483646 h 50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662"/>
                <a:gd name="T178" fmla="*/ 0 h 506"/>
                <a:gd name="T179" fmla="*/ 662 w 662"/>
                <a:gd name="T180" fmla="*/ 506 h 50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662" h="506">
                  <a:moveTo>
                    <a:pt x="530" y="13"/>
                  </a:moveTo>
                  <a:cubicBezTo>
                    <a:pt x="531" y="14"/>
                    <a:pt x="531" y="14"/>
                    <a:pt x="531" y="14"/>
                  </a:cubicBezTo>
                  <a:cubicBezTo>
                    <a:pt x="533" y="16"/>
                    <a:pt x="533" y="16"/>
                    <a:pt x="533" y="16"/>
                  </a:cubicBezTo>
                  <a:cubicBezTo>
                    <a:pt x="519" y="37"/>
                    <a:pt x="519" y="37"/>
                    <a:pt x="519" y="37"/>
                  </a:cubicBezTo>
                  <a:cubicBezTo>
                    <a:pt x="514" y="43"/>
                    <a:pt x="507" y="48"/>
                    <a:pt x="498" y="48"/>
                  </a:cubicBezTo>
                  <a:cubicBezTo>
                    <a:pt x="496" y="48"/>
                    <a:pt x="496" y="48"/>
                    <a:pt x="496" y="48"/>
                  </a:cubicBezTo>
                  <a:cubicBezTo>
                    <a:pt x="486" y="41"/>
                    <a:pt x="486" y="41"/>
                    <a:pt x="486" y="41"/>
                  </a:cubicBezTo>
                  <a:cubicBezTo>
                    <a:pt x="475" y="42"/>
                    <a:pt x="475" y="42"/>
                    <a:pt x="475" y="42"/>
                  </a:cubicBezTo>
                  <a:cubicBezTo>
                    <a:pt x="454" y="58"/>
                    <a:pt x="454" y="58"/>
                    <a:pt x="454" y="58"/>
                  </a:cubicBezTo>
                  <a:cubicBezTo>
                    <a:pt x="449" y="60"/>
                    <a:pt x="442" y="55"/>
                    <a:pt x="433" y="42"/>
                  </a:cubicBezTo>
                  <a:cubicBezTo>
                    <a:pt x="427" y="56"/>
                    <a:pt x="427" y="56"/>
                    <a:pt x="427" y="56"/>
                  </a:cubicBezTo>
                  <a:cubicBezTo>
                    <a:pt x="426" y="56"/>
                    <a:pt x="426" y="56"/>
                    <a:pt x="426" y="56"/>
                  </a:cubicBezTo>
                  <a:cubicBezTo>
                    <a:pt x="426" y="56"/>
                    <a:pt x="426" y="56"/>
                    <a:pt x="426" y="56"/>
                  </a:cubicBezTo>
                  <a:cubicBezTo>
                    <a:pt x="424" y="57"/>
                    <a:pt x="424" y="57"/>
                    <a:pt x="424" y="57"/>
                  </a:cubicBezTo>
                  <a:cubicBezTo>
                    <a:pt x="424" y="57"/>
                    <a:pt x="424" y="57"/>
                    <a:pt x="424" y="57"/>
                  </a:cubicBezTo>
                  <a:cubicBezTo>
                    <a:pt x="417" y="64"/>
                    <a:pt x="417" y="64"/>
                    <a:pt x="417" y="64"/>
                  </a:cubicBezTo>
                  <a:cubicBezTo>
                    <a:pt x="403" y="64"/>
                    <a:pt x="403" y="64"/>
                    <a:pt x="403" y="64"/>
                  </a:cubicBezTo>
                  <a:cubicBezTo>
                    <a:pt x="390" y="69"/>
                    <a:pt x="390" y="69"/>
                    <a:pt x="390" y="69"/>
                  </a:cubicBezTo>
                  <a:cubicBezTo>
                    <a:pt x="373" y="81"/>
                    <a:pt x="373" y="81"/>
                    <a:pt x="373" y="81"/>
                  </a:cubicBezTo>
                  <a:cubicBezTo>
                    <a:pt x="367" y="81"/>
                    <a:pt x="367" y="81"/>
                    <a:pt x="367" y="81"/>
                  </a:cubicBezTo>
                  <a:cubicBezTo>
                    <a:pt x="361" y="86"/>
                    <a:pt x="361" y="86"/>
                    <a:pt x="361" y="86"/>
                  </a:cubicBezTo>
                  <a:cubicBezTo>
                    <a:pt x="356" y="91"/>
                    <a:pt x="354" y="95"/>
                    <a:pt x="357" y="99"/>
                  </a:cubicBezTo>
                  <a:cubicBezTo>
                    <a:pt x="364" y="110"/>
                    <a:pt x="364" y="110"/>
                    <a:pt x="364" y="110"/>
                  </a:cubicBezTo>
                  <a:cubicBezTo>
                    <a:pt x="335" y="107"/>
                    <a:pt x="335" y="107"/>
                    <a:pt x="335" y="107"/>
                  </a:cubicBezTo>
                  <a:cubicBezTo>
                    <a:pt x="319" y="119"/>
                    <a:pt x="319" y="119"/>
                    <a:pt x="319" y="119"/>
                  </a:cubicBezTo>
                  <a:cubicBezTo>
                    <a:pt x="317" y="125"/>
                    <a:pt x="317" y="125"/>
                    <a:pt x="317" y="125"/>
                  </a:cubicBezTo>
                  <a:cubicBezTo>
                    <a:pt x="317" y="126"/>
                    <a:pt x="317" y="126"/>
                    <a:pt x="317" y="126"/>
                  </a:cubicBezTo>
                  <a:cubicBezTo>
                    <a:pt x="314" y="134"/>
                    <a:pt x="314" y="134"/>
                    <a:pt x="314" y="134"/>
                  </a:cubicBezTo>
                  <a:cubicBezTo>
                    <a:pt x="313" y="135"/>
                    <a:pt x="313" y="135"/>
                    <a:pt x="313" y="135"/>
                  </a:cubicBezTo>
                  <a:cubicBezTo>
                    <a:pt x="312" y="136"/>
                    <a:pt x="312" y="136"/>
                    <a:pt x="312" y="136"/>
                  </a:cubicBezTo>
                  <a:cubicBezTo>
                    <a:pt x="297" y="136"/>
                    <a:pt x="297" y="136"/>
                    <a:pt x="297" y="136"/>
                  </a:cubicBezTo>
                  <a:cubicBezTo>
                    <a:pt x="278" y="129"/>
                    <a:pt x="278" y="129"/>
                    <a:pt x="278" y="129"/>
                  </a:cubicBezTo>
                  <a:cubicBezTo>
                    <a:pt x="271" y="128"/>
                    <a:pt x="271" y="128"/>
                    <a:pt x="271" y="128"/>
                  </a:cubicBezTo>
                  <a:cubicBezTo>
                    <a:pt x="257" y="130"/>
                    <a:pt x="257" y="130"/>
                    <a:pt x="257" y="130"/>
                  </a:cubicBezTo>
                  <a:cubicBezTo>
                    <a:pt x="250" y="130"/>
                    <a:pt x="243" y="122"/>
                    <a:pt x="237" y="111"/>
                  </a:cubicBezTo>
                  <a:cubicBezTo>
                    <a:pt x="224" y="106"/>
                    <a:pt x="224" y="106"/>
                    <a:pt x="224" y="106"/>
                  </a:cubicBezTo>
                  <a:cubicBezTo>
                    <a:pt x="213" y="121"/>
                    <a:pt x="213" y="121"/>
                    <a:pt x="213" y="121"/>
                  </a:cubicBezTo>
                  <a:cubicBezTo>
                    <a:pt x="213" y="121"/>
                    <a:pt x="213" y="121"/>
                    <a:pt x="213" y="121"/>
                  </a:cubicBezTo>
                  <a:cubicBezTo>
                    <a:pt x="212" y="121"/>
                    <a:pt x="212" y="121"/>
                    <a:pt x="212" y="121"/>
                  </a:cubicBezTo>
                  <a:cubicBezTo>
                    <a:pt x="198" y="134"/>
                    <a:pt x="198" y="134"/>
                    <a:pt x="198" y="134"/>
                  </a:cubicBezTo>
                  <a:cubicBezTo>
                    <a:pt x="196" y="134"/>
                    <a:pt x="196" y="134"/>
                    <a:pt x="196" y="134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4" y="135"/>
                    <a:pt x="194" y="135"/>
                    <a:pt x="194" y="135"/>
                  </a:cubicBezTo>
                  <a:cubicBezTo>
                    <a:pt x="183" y="138"/>
                    <a:pt x="183" y="138"/>
                    <a:pt x="183" y="138"/>
                  </a:cubicBezTo>
                  <a:cubicBezTo>
                    <a:pt x="166" y="153"/>
                    <a:pt x="166" y="153"/>
                    <a:pt x="166" y="153"/>
                  </a:cubicBezTo>
                  <a:cubicBezTo>
                    <a:pt x="166" y="153"/>
                    <a:pt x="166" y="153"/>
                    <a:pt x="166" y="153"/>
                  </a:cubicBezTo>
                  <a:cubicBezTo>
                    <a:pt x="148" y="162"/>
                    <a:pt x="148" y="162"/>
                    <a:pt x="148" y="162"/>
                  </a:cubicBezTo>
                  <a:cubicBezTo>
                    <a:pt x="135" y="178"/>
                    <a:pt x="135" y="178"/>
                    <a:pt x="135" y="178"/>
                  </a:cubicBezTo>
                  <a:cubicBezTo>
                    <a:pt x="93" y="178"/>
                    <a:pt x="93" y="178"/>
                    <a:pt x="93" y="178"/>
                  </a:cubicBezTo>
                  <a:cubicBezTo>
                    <a:pt x="93" y="178"/>
                    <a:pt x="93" y="178"/>
                    <a:pt x="93" y="178"/>
                  </a:cubicBezTo>
                  <a:cubicBezTo>
                    <a:pt x="60" y="166"/>
                    <a:pt x="60" y="166"/>
                    <a:pt x="60" y="166"/>
                  </a:cubicBezTo>
                  <a:cubicBezTo>
                    <a:pt x="42" y="164"/>
                    <a:pt x="42" y="164"/>
                    <a:pt x="42" y="164"/>
                  </a:cubicBezTo>
                  <a:cubicBezTo>
                    <a:pt x="27" y="172"/>
                    <a:pt x="27" y="172"/>
                    <a:pt x="27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15" y="176"/>
                    <a:pt x="15" y="176"/>
                    <a:pt x="15" y="176"/>
                  </a:cubicBezTo>
                  <a:cubicBezTo>
                    <a:pt x="10" y="178"/>
                    <a:pt x="5" y="182"/>
                    <a:pt x="2" y="183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0" y="201"/>
                    <a:pt x="0" y="201"/>
                    <a:pt x="0" y="201"/>
                  </a:cubicBezTo>
                  <a:cubicBezTo>
                    <a:pt x="5" y="209"/>
                    <a:pt x="5" y="209"/>
                    <a:pt x="5" y="209"/>
                  </a:cubicBezTo>
                  <a:cubicBezTo>
                    <a:pt x="31" y="201"/>
                    <a:pt x="31" y="201"/>
                    <a:pt x="31" y="201"/>
                  </a:cubicBezTo>
                  <a:cubicBezTo>
                    <a:pt x="36" y="201"/>
                    <a:pt x="43" y="204"/>
                    <a:pt x="53" y="209"/>
                  </a:cubicBezTo>
                  <a:cubicBezTo>
                    <a:pt x="55" y="210"/>
                    <a:pt x="55" y="210"/>
                    <a:pt x="55" y="210"/>
                  </a:cubicBezTo>
                  <a:cubicBezTo>
                    <a:pt x="56" y="211"/>
                    <a:pt x="56" y="211"/>
                    <a:pt x="56" y="211"/>
                  </a:cubicBezTo>
                  <a:cubicBezTo>
                    <a:pt x="57" y="247"/>
                    <a:pt x="57" y="247"/>
                    <a:pt x="57" y="247"/>
                  </a:cubicBezTo>
                  <a:cubicBezTo>
                    <a:pt x="62" y="248"/>
                    <a:pt x="62" y="248"/>
                    <a:pt x="62" y="248"/>
                  </a:cubicBezTo>
                  <a:cubicBezTo>
                    <a:pt x="85" y="248"/>
                    <a:pt x="85" y="248"/>
                    <a:pt x="85" y="248"/>
                  </a:cubicBezTo>
                  <a:cubicBezTo>
                    <a:pt x="98" y="245"/>
                    <a:pt x="98" y="245"/>
                    <a:pt x="98" y="245"/>
                  </a:cubicBezTo>
                  <a:cubicBezTo>
                    <a:pt x="100" y="243"/>
                    <a:pt x="100" y="243"/>
                    <a:pt x="100" y="243"/>
                  </a:cubicBezTo>
                  <a:cubicBezTo>
                    <a:pt x="109" y="239"/>
                    <a:pt x="116" y="235"/>
                    <a:pt x="126" y="234"/>
                  </a:cubicBezTo>
                  <a:cubicBezTo>
                    <a:pt x="130" y="233"/>
                    <a:pt x="130" y="233"/>
                    <a:pt x="130" y="233"/>
                  </a:cubicBezTo>
                  <a:cubicBezTo>
                    <a:pt x="132" y="236"/>
                    <a:pt x="132" y="236"/>
                    <a:pt x="132" y="236"/>
                  </a:cubicBezTo>
                  <a:cubicBezTo>
                    <a:pt x="138" y="249"/>
                    <a:pt x="138" y="249"/>
                    <a:pt x="138" y="249"/>
                  </a:cubicBezTo>
                  <a:cubicBezTo>
                    <a:pt x="138" y="250"/>
                    <a:pt x="138" y="250"/>
                    <a:pt x="138" y="250"/>
                  </a:cubicBezTo>
                  <a:cubicBezTo>
                    <a:pt x="142" y="285"/>
                    <a:pt x="142" y="285"/>
                    <a:pt x="142" y="285"/>
                  </a:cubicBezTo>
                  <a:cubicBezTo>
                    <a:pt x="142" y="288"/>
                    <a:pt x="142" y="288"/>
                    <a:pt x="142" y="288"/>
                  </a:cubicBezTo>
                  <a:cubicBezTo>
                    <a:pt x="123" y="308"/>
                    <a:pt x="123" y="308"/>
                    <a:pt x="123" y="308"/>
                  </a:cubicBezTo>
                  <a:cubicBezTo>
                    <a:pt x="122" y="308"/>
                    <a:pt x="122" y="308"/>
                    <a:pt x="122" y="308"/>
                  </a:cubicBezTo>
                  <a:cubicBezTo>
                    <a:pt x="122" y="309"/>
                    <a:pt x="122" y="309"/>
                    <a:pt x="122" y="309"/>
                  </a:cubicBezTo>
                  <a:cubicBezTo>
                    <a:pt x="99" y="320"/>
                    <a:pt x="99" y="320"/>
                    <a:pt x="99" y="320"/>
                  </a:cubicBezTo>
                  <a:cubicBezTo>
                    <a:pt x="92" y="328"/>
                    <a:pt x="92" y="328"/>
                    <a:pt x="92" y="328"/>
                  </a:cubicBezTo>
                  <a:cubicBezTo>
                    <a:pt x="95" y="335"/>
                    <a:pt x="95" y="335"/>
                    <a:pt x="95" y="335"/>
                  </a:cubicBezTo>
                  <a:cubicBezTo>
                    <a:pt x="141" y="339"/>
                    <a:pt x="141" y="339"/>
                    <a:pt x="141" y="339"/>
                  </a:cubicBezTo>
                  <a:cubicBezTo>
                    <a:pt x="142" y="340"/>
                    <a:pt x="142" y="340"/>
                    <a:pt x="142" y="340"/>
                  </a:cubicBezTo>
                  <a:cubicBezTo>
                    <a:pt x="142" y="340"/>
                    <a:pt x="142" y="340"/>
                    <a:pt x="142" y="340"/>
                  </a:cubicBezTo>
                  <a:cubicBezTo>
                    <a:pt x="143" y="341"/>
                    <a:pt x="143" y="341"/>
                    <a:pt x="143" y="341"/>
                  </a:cubicBezTo>
                  <a:cubicBezTo>
                    <a:pt x="161" y="352"/>
                    <a:pt x="161" y="352"/>
                    <a:pt x="161" y="352"/>
                  </a:cubicBezTo>
                  <a:cubicBezTo>
                    <a:pt x="201" y="350"/>
                    <a:pt x="201" y="350"/>
                    <a:pt x="201" y="350"/>
                  </a:cubicBezTo>
                  <a:cubicBezTo>
                    <a:pt x="201" y="356"/>
                    <a:pt x="201" y="356"/>
                    <a:pt x="201" y="356"/>
                  </a:cubicBezTo>
                  <a:cubicBezTo>
                    <a:pt x="203" y="376"/>
                    <a:pt x="203" y="376"/>
                    <a:pt x="203" y="376"/>
                  </a:cubicBezTo>
                  <a:cubicBezTo>
                    <a:pt x="203" y="378"/>
                    <a:pt x="203" y="378"/>
                    <a:pt x="203" y="378"/>
                  </a:cubicBezTo>
                  <a:cubicBezTo>
                    <a:pt x="204" y="378"/>
                    <a:pt x="204" y="378"/>
                    <a:pt x="204" y="378"/>
                  </a:cubicBezTo>
                  <a:cubicBezTo>
                    <a:pt x="186" y="396"/>
                    <a:pt x="186" y="396"/>
                    <a:pt x="186" y="396"/>
                  </a:cubicBezTo>
                  <a:cubicBezTo>
                    <a:pt x="184" y="419"/>
                    <a:pt x="188" y="433"/>
                    <a:pt x="198" y="436"/>
                  </a:cubicBezTo>
                  <a:cubicBezTo>
                    <a:pt x="231" y="454"/>
                    <a:pt x="231" y="454"/>
                    <a:pt x="231" y="454"/>
                  </a:cubicBezTo>
                  <a:cubicBezTo>
                    <a:pt x="258" y="472"/>
                    <a:pt x="258" y="472"/>
                    <a:pt x="258" y="472"/>
                  </a:cubicBezTo>
                  <a:cubicBezTo>
                    <a:pt x="280" y="461"/>
                    <a:pt x="280" y="461"/>
                    <a:pt x="280" y="461"/>
                  </a:cubicBezTo>
                  <a:cubicBezTo>
                    <a:pt x="282" y="460"/>
                    <a:pt x="282" y="460"/>
                    <a:pt x="282" y="460"/>
                  </a:cubicBezTo>
                  <a:cubicBezTo>
                    <a:pt x="284" y="459"/>
                    <a:pt x="284" y="459"/>
                    <a:pt x="284" y="459"/>
                  </a:cubicBezTo>
                  <a:cubicBezTo>
                    <a:pt x="285" y="460"/>
                    <a:pt x="285" y="460"/>
                    <a:pt x="285" y="460"/>
                  </a:cubicBezTo>
                  <a:cubicBezTo>
                    <a:pt x="319" y="486"/>
                    <a:pt x="319" y="486"/>
                    <a:pt x="319" y="486"/>
                  </a:cubicBezTo>
                  <a:cubicBezTo>
                    <a:pt x="324" y="488"/>
                    <a:pt x="324" y="488"/>
                    <a:pt x="324" y="488"/>
                  </a:cubicBezTo>
                  <a:cubicBezTo>
                    <a:pt x="333" y="477"/>
                    <a:pt x="333" y="477"/>
                    <a:pt x="333" y="477"/>
                  </a:cubicBezTo>
                  <a:cubicBezTo>
                    <a:pt x="335" y="475"/>
                    <a:pt x="335" y="475"/>
                    <a:pt x="335" y="475"/>
                  </a:cubicBezTo>
                  <a:cubicBezTo>
                    <a:pt x="336" y="474"/>
                    <a:pt x="336" y="474"/>
                    <a:pt x="336" y="474"/>
                  </a:cubicBezTo>
                  <a:cubicBezTo>
                    <a:pt x="337" y="474"/>
                    <a:pt x="337" y="474"/>
                    <a:pt x="337" y="474"/>
                  </a:cubicBezTo>
                  <a:cubicBezTo>
                    <a:pt x="338" y="474"/>
                    <a:pt x="338" y="474"/>
                    <a:pt x="338" y="474"/>
                  </a:cubicBezTo>
                  <a:cubicBezTo>
                    <a:pt x="358" y="477"/>
                    <a:pt x="358" y="477"/>
                    <a:pt x="358" y="477"/>
                  </a:cubicBezTo>
                  <a:cubicBezTo>
                    <a:pt x="362" y="442"/>
                    <a:pt x="362" y="442"/>
                    <a:pt x="362" y="442"/>
                  </a:cubicBezTo>
                  <a:cubicBezTo>
                    <a:pt x="388" y="488"/>
                    <a:pt x="388" y="488"/>
                    <a:pt x="388" y="488"/>
                  </a:cubicBezTo>
                  <a:cubicBezTo>
                    <a:pt x="409" y="489"/>
                    <a:pt x="409" y="489"/>
                    <a:pt x="409" y="489"/>
                  </a:cubicBezTo>
                  <a:cubicBezTo>
                    <a:pt x="412" y="490"/>
                    <a:pt x="412" y="490"/>
                    <a:pt x="412" y="490"/>
                  </a:cubicBezTo>
                  <a:cubicBezTo>
                    <a:pt x="414" y="490"/>
                    <a:pt x="414" y="490"/>
                    <a:pt x="414" y="490"/>
                  </a:cubicBezTo>
                  <a:cubicBezTo>
                    <a:pt x="414" y="492"/>
                    <a:pt x="414" y="492"/>
                    <a:pt x="414" y="492"/>
                  </a:cubicBezTo>
                  <a:cubicBezTo>
                    <a:pt x="414" y="506"/>
                    <a:pt x="414" y="506"/>
                    <a:pt x="414" y="506"/>
                  </a:cubicBezTo>
                  <a:cubicBezTo>
                    <a:pt x="422" y="503"/>
                    <a:pt x="422" y="503"/>
                    <a:pt x="422" y="503"/>
                  </a:cubicBezTo>
                  <a:cubicBezTo>
                    <a:pt x="457" y="457"/>
                    <a:pt x="457" y="457"/>
                    <a:pt x="457" y="457"/>
                  </a:cubicBezTo>
                  <a:cubicBezTo>
                    <a:pt x="472" y="479"/>
                    <a:pt x="472" y="479"/>
                    <a:pt x="472" y="479"/>
                  </a:cubicBezTo>
                  <a:cubicBezTo>
                    <a:pt x="472" y="472"/>
                    <a:pt x="472" y="472"/>
                    <a:pt x="472" y="472"/>
                  </a:cubicBezTo>
                  <a:cubicBezTo>
                    <a:pt x="472" y="472"/>
                    <a:pt x="472" y="472"/>
                    <a:pt x="472" y="472"/>
                  </a:cubicBezTo>
                  <a:cubicBezTo>
                    <a:pt x="472" y="471"/>
                    <a:pt x="472" y="471"/>
                    <a:pt x="472" y="471"/>
                  </a:cubicBezTo>
                  <a:cubicBezTo>
                    <a:pt x="472" y="470"/>
                    <a:pt x="472" y="470"/>
                    <a:pt x="472" y="470"/>
                  </a:cubicBezTo>
                  <a:cubicBezTo>
                    <a:pt x="483" y="449"/>
                    <a:pt x="483" y="449"/>
                    <a:pt x="483" y="449"/>
                  </a:cubicBezTo>
                  <a:cubicBezTo>
                    <a:pt x="492" y="433"/>
                    <a:pt x="492" y="433"/>
                    <a:pt x="492" y="433"/>
                  </a:cubicBezTo>
                  <a:cubicBezTo>
                    <a:pt x="518" y="433"/>
                    <a:pt x="518" y="433"/>
                    <a:pt x="518" y="433"/>
                  </a:cubicBezTo>
                  <a:cubicBezTo>
                    <a:pt x="523" y="403"/>
                    <a:pt x="523" y="403"/>
                    <a:pt x="523" y="403"/>
                  </a:cubicBezTo>
                  <a:cubicBezTo>
                    <a:pt x="526" y="403"/>
                    <a:pt x="526" y="403"/>
                    <a:pt x="526" y="403"/>
                  </a:cubicBezTo>
                  <a:cubicBezTo>
                    <a:pt x="528" y="404"/>
                    <a:pt x="528" y="404"/>
                    <a:pt x="528" y="404"/>
                  </a:cubicBezTo>
                  <a:cubicBezTo>
                    <a:pt x="548" y="407"/>
                    <a:pt x="548" y="407"/>
                    <a:pt x="548" y="407"/>
                  </a:cubicBezTo>
                  <a:cubicBezTo>
                    <a:pt x="550" y="397"/>
                    <a:pt x="550" y="397"/>
                    <a:pt x="550" y="397"/>
                  </a:cubicBezTo>
                  <a:cubicBezTo>
                    <a:pt x="543" y="380"/>
                    <a:pt x="543" y="380"/>
                    <a:pt x="543" y="380"/>
                  </a:cubicBezTo>
                  <a:cubicBezTo>
                    <a:pt x="543" y="378"/>
                    <a:pt x="543" y="378"/>
                    <a:pt x="543" y="378"/>
                  </a:cubicBezTo>
                  <a:cubicBezTo>
                    <a:pt x="547" y="366"/>
                    <a:pt x="547" y="366"/>
                    <a:pt x="547" y="366"/>
                  </a:cubicBezTo>
                  <a:cubicBezTo>
                    <a:pt x="547" y="364"/>
                    <a:pt x="547" y="364"/>
                    <a:pt x="547" y="364"/>
                  </a:cubicBezTo>
                  <a:cubicBezTo>
                    <a:pt x="548" y="363"/>
                    <a:pt x="548" y="363"/>
                    <a:pt x="548" y="363"/>
                  </a:cubicBezTo>
                  <a:cubicBezTo>
                    <a:pt x="549" y="363"/>
                    <a:pt x="549" y="363"/>
                    <a:pt x="549" y="363"/>
                  </a:cubicBezTo>
                  <a:cubicBezTo>
                    <a:pt x="549" y="362"/>
                    <a:pt x="549" y="362"/>
                    <a:pt x="549" y="362"/>
                  </a:cubicBezTo>
                  <a:cubicBezTo>
                    <a:pt x="604" y="333"/>
                    <a:pt x="604" y="333"/>
                    <a:pt x="604" y="333"/>
                  </a:cubicBezTo>
                  <a:cubicBezTo>
                    <a:pt x="602" y="304"/>
                    <a:pt x="602" y="304"/>
                    <a:pt x="602" y="304"/>
                  </a:cubicBezTo>
                  <a:cubicBezTo>
                    <a:pt x="602" y="304"/>
                    <a:pt x="602" y="304"/>
                    <a:pt x="602" y="304"/>
                  </a:cubicBezTo>
                  <a:cubicBezTo>
                    <a:pt x="602" y="303"/>
                    <a:pt x="602" y="303"/>
                    <a:pt x="602" y="303"/>
                  </a:cubicBezTo>
                  <a:cubicBezTo>
                    <a:pt x="612" y="282"/>
                    <a:pt x="612" y="282"/>
                    <a:pt x="612" y="282"/>
                  </a:cubicBezTo>
                  <a:cubicBezTo>
                    <a:pt x="614" y="278"/>
                    <a:pt x="614" y="278"/>
                    <a:pt x="614" y="278"/>
                  </a:cubicBezTo>
                  <a:cubicBezTo>
                    <a:pt x="614" y="278"/>
                    <a:pt x="614" y="278"/>
                    <a:pt x="614" y="278"/>
                  </a:cubicBezTo>
                  <a:cubicBezTo>
                    <a:pt x="631" y="239"/>
                    <a:pt x="631" y="239"/>
                    <a:pt x="631" y="239"/>
                  </a:cubicBezTo>
                  <a:cubicBezTo>
                    <a:pt x="632" y="238"/>
                    <a:pt x="632" y="238"/>
                    <a:pt x="632" y="238"/>
                  </a:cubicBezTo>
                  <a:cubicBezTo>
                    <a:pt x="632" y="238"/>
                    <a:pt x="632" y="238"/>
                    <a:pt x="632" y="238"/>
                  </a:cubicBezTo>
                  <a:cubicBezTo>
                    <a:pt x="646" y="224"/>
                    <a:pt x="646" y="224"/>
                    <a:pt x="646" y="224"/>
                  </a:cubicBezTo>
                  <a:cubicBezTo>
                    <a:pt x="655" y="208"/>
                    <a:pt x="655" y="208"/>
                    <a:pt x="655" y="208"/>
                  </a:cubicBezTo>
                  <a:cubicBezTo>
                    <a:pt x="655" y="206"/>
                    <a:pt x="655" y="206"/>
                    <a:pt x="655" y="206"/>
                  </a:cubicBezTo>
                  <a:cubicBezTo>
                    <a:pt x="655" y="206"/>
                    <a:pt x="655" y="206"/>
                    <a:pt x="655" y="206"/>
                  </a:cubicBezTo>
                  <a:cubicBezTo>
                    <a:pt x="662" y="193"/>
                    <a:pt x="662" y="193"/>
                    <a:pt x="662" y="193"/>
                  </a:cubicBezTo>
                  <a:cubicBezTo>
                    <a:pt x="656" y="177"/>
                    <a:pt x="656" y="177"/>
                    <a:pt x="656" y="177"/>
                  </a:cubicBezTo>
                  <a:cubicBezTo>
                    <a:pt x="656" y="176"/>
                    <a:pt x="656" y="176"/>
                    <a:pt x="656" y="176"/>
                  </a:cubicBezTo>
                  <a:cubicBezTo>
                    <a:pt x="655" y="176"/>
                    <a:pt x="655" y="176"/>
                    <a:pt x="655" y="176"/>
                  </a:cubicBezTo>
                  <a:cubicBezTo>
                    <a:pt x="655" y="159"/>
                    <a:pt x="655" y="159"/>
                    <a:pt x="655" y="159"/>
                  </a:cubicBezTo>
                  <a:cubicBezTo>
                    <a:pt x="646" y="159"/>
                    <a:pt x="646" y="159"/>
                    <a:pt x="646" y="159"/>
                  </a:cubicBezTo>
                  <a:cubicBezTo>
                    <a:pt x="630" y="167"/>
                    <a:pt x="630" y="167"/>
                    <a:pt x="630" y="167"/>
                  </a:cubicBezTo>
                  <a:cubicBezTo>
                    <a:pt x="623" y="172"/>
                    <a:pt x="612" y="170"/>
                    <a:pt x="599" y="162"/>
                  </a:cubicBezTo>
                  <a:cubicBezTo>
                    <a:pt x="593" y="157"/>
                    <a:pt x="593" y="147"/>
                    <a:pt x="596" y="131"/>
                  </a:cubicBezTo>
                  <a:cubicBezTo>
                    <a:pt x="588" y="130"/>
                    <a:pt x="588" y="130"/>
                    <a:pt x="588" y="130"/>
                  </a:cubicBezTo>
                  <a:cubicBezTo>
                    <a:pt x="584" y="135"/>
                    <a:pt x="584" y="135"/>
                    <a:pt x="584" y="135"/>
                  </a:cubicBezTo>
                  <a:cubicBezTo>
                    <a:pt x="574" y="146"/>
                    <a:pt x="567" y="152"/>
                    <a:pt x="565" y="152"/>
                  </a:cubicBezTo>
                  <a:cubicBezTo>
                    <a:pt x="563" y="152"/>
                    <a:pt x="562" y="152"/>
                    <a:pt x="560" y="151"/>
                  </a:cubicBezTo>
                  <a:cubicBezTo>
                    <a:pt x="559" y="148"/>
                    <a:pt x="556" y="143"/>
                    <a:pt x="556" y="134"/>
                  </a:cubicBezTo>
                  <a:cubicBezTo>
                    <a:pt x="556" y="125"/>
                    <a:pt x="556" y="118"/>
                    <a:pt x="560" y="116"/>
                  </a:cubicBezTo>
                  <a:cubicBezTo>
                    <a:pt x="562" y="113"/>
                    <a:pt x="564" y="112"/>
                    <a:pt x="566" y="114"/>
                  </a:cubicBezTo>
                  <a:cubicBezTo>
                    <a:pt x="586" y="77"/>
                    <a:pt x="586" y="77"/>
                    <a:pt x="586" y="77"/>
                  </a:cubicBezTo>
                  <a:cubicBezTo>
                    <a:pt x="591" y="63"/>
                    <a:pt x="591" y="63"/>
                    <a:pt x="591" y="63"/>
                  </a:cubicBezTo>
                  <a:cubicBezTo>
                    <a:pt x="594" y="48"/>
                    <a:pt x="594" y="48"/>
                    <a:pt x="594" y="48"/>
                  </a:cubicBezTo>
                  <a:cubicBezTo>
                    <a:pt x="583" y="38"/>
                    <a:pt x="583" y="38"/>
                    <a:pt x="583" y="38"/>
                  </a:cubicBezTo>
                  <a:cubicBezTo>
                    <a:pt x="580" y="35"/>
                    <a:pt x="579" y="28"/>
                    <a:pt x="581" y="17"/>
                  </a:cubicBezTo>
                  <a:cubicBezTo>
                    <a:pt x="581" y="11"/>
                    <a:pt x="581" y="11"/>
                    <a:pt x="581" y="11"/>
                  </a:cubicBezTo>
                  <a:cubicBezTo>
                    <a:pt x="581" y="7"/>
                    <a:pt x="579" y="3"/>
                    <a:pt x="574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571" y="3"/>
                    <a:pt x="571" y="3"/>
                    <a:pt x="571" y="3"/>
                  </a:cubicBezTo>
                  <a:cubicBezTo>
                    <a:pt x="568" y="12"/>
                    <a:pt x="561" y="16"/>
                    <a:pt x="549" y="13"/>
                  </a:cubicBezTo>
                  <a:cubicBezTo>
                    <a:pt x="544" y="11"/>
                    <a:pt x="537" y="11"/>
                    <a:pt x="530" y="13"/>
                  </a:cubicBez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22" name="Freeform 15"/>
            <p:cNvSpPr/>
            <p:nvPr/>
          </p:nvSpPr>
          <p:spPr bwMode="auto">
            <a:xfrm>
              <a:off x="3825477" y="4274581"/>
              <a:ext cx="432940" cy="440187"/>
            </a:xfrm>
            <a:custGeom>
              <a:avLst/>
              <a:gdLst>
                <a:gd name="T0" fmla="*/ 2147483646 w 374"/>
                <a:gd name="T1" fmla="*/ 2147483646 h 381"/>
                <a:gd name="T2" fmla="*/ 2147483646 w 374"/>
                <a:gd name="T3" fmla="*/ 2147483646 h 381"/>
                <a:gd name="T4" fmla="*/ 2147483646 w 374"/>
                <a:gd name="T5" fmla="*/ 2147483646 h 381"/>
                <a:gd name="T6" fmla="*/ 2147483646 w 374"/>
                <a:gd name="T7" fmla="*/ 2147483646 h 381"/>
                <a:gd name="T8" fmla="*/ 2147483646 w 374"/>
                <a:gd name="T9" fmla="*/ 2147483646 h 381"/>
                <a:gd name="T10" fmla="*/ 2147483646 w 374"/>
                <a:gd name="T11" fmla="*/ 2147483646 h 381"/>
                <a:gd name="T12" fmla="*/ 2147483646 w 374"/>
                <a:gd name="T13" fmla="*/ 2147483646 h 381"/>
                <a:gd name="T14" fmla="*/ 2147483646 w 374"/>
                <a:gd name="T15" fmla="*/ 2147483646 h 381"/>
                <a:gd name="T16" fmla="*/ 2147483646 w 374"/>
                <a:gd name="T17" fmla="*/ 2147483646 h 381"/>
                <a:gd name="T18" fmla="*/ 2147483646 w 374"/>
                <a:gd name="T19" fmla="*/ 2147483646 h 381"/>
                <a:gd name="T20" fmla="*/ 2147483646 w 374"/>
                <a:gd name="T21" fmla="*/ 2147483646 h 381"/>
                <a:gd name="T22" fmla="*/ 2147483646 w 374"/>
                <a:gd name="T23" fmla="*/ 2147483646 h 381"/>
                <a:gd name="T24" fmla="*/ 2147483646 w 374"/>
                <a:gd name="T25" fmla="*/ 2147483646 h 381"/>
                <a:gd name="T26" fmla="*/ 2147483646 w 374"/>
                <a:gd name="T27" fmla="*/ 2147483646 h 381"/>
                <a:gd name="T28" fmla="*/ 0 w 374"/>
                <a:gd name="T29" fmla="*/ 2147483646 h 381"/>
                <a:gd name="T30" fmla="*/ 2147483646 w 374"/>
                <a:gd name="T31" fmla="*/ 2147483646 h 381"/>
                <a:gd name="T32" fmla="*/ 2147483646 w 374"/>
                <a:gd name="T33" fmla="*/ 2147483646 h 381"/>
                <a:gd name="T34" fmla="*/ 2147483646 w 374"/>
                <a:gd name="T35" fmla="*/ 2147483646 h 381"/>
                <a:gd name="T36" fmla="*/ 2147483646 w 374"/>
                <a:gd name="T37" fmla="*/ 2147483646 h 381"/>
                <a:gd name="T38" fmla="*/ 2147483646 w 374"/>
                <a:gd name="T39" fmla="*/ 2147483646 h 381"/>
                <a:gd name="T40" fmla="*/ 2147483646 w 374"/>
                <a:gd name="T41" fmla="*/ 2147483646 h 381"/>
                <a:gd name="T42" fmla="*/ 2147483646 w 374"/>
                <a:gd name="T43" fmla="*/ 2147483646 h 381"/>
                <a:gd name="T44" fmla="*/ 2147483646 w 374"/>
                <a:gd name="T45" fmla="*/ 2147483646 h 381"/>
                <a:gd name="T46" fmla="*/ 2147483646 w 374"/>
                <a:gd name="T47" fmla="*/ 2147483646 h 381"/>
                <a:gd name="T48" fmla="*/ 2147483646 w 374"/>
                <a:gd name="T49" fmla="*/ 2147483646 h 381"/>
                <a:gd name="T50" fmla="*/ 2147483646 w 374"/>
                <a:gd name="T51" fmla="*/ 2147483646 h 381"/>
                <a:gd name="T52" fmla="*/ 2147483646 w 374"/>
                <a:gd name="T53" fmla="*/ 2147483646 h 381"/>
                <a:gd name="T54" fmla="*/ 2147483646 w 374"/>
                <a:gd name="T55" fmla="*/ 2147483646 h 381"/>
                <a:gd name="T56" fmla="*/ 2147483646 w 374"/>
                <a:gd name="T57" fmla="*/ 2147483646 h 381"/>
                <a:gd name="T58" fmla="*/ 2147483646 w 374"/>
                <a:gd name="T59" fmla="*/ 2147483646 h 381"/>
                <a:gd name="T60" fmla="*/ 2147483646 w 374"/>
                <a:gd name="T61" fmla="*/ 2147483646 h 381"/>
                <a:gd name="T62" fmla="*/ 2147483646 w 374"/>
                <a:gd name="T63" fmla="*/ 2147483646 h 381"/>
                <a:gd name="T64" fmla="*/ 2147483646 w 374"/>
                <a:gd name="T65" fmla="*/ 2147483646 h 381"/>
                <a:gd name="T66" fmla="*/ 2147483646 w 374"/>
                <a:gd name="T67" fmla="*/ 2147483646 h 381"/>
                <a:gd name="T68" fmla="*/ 2147483646 w 374"/>
                <a:gd name="T69" fmla="*/ 2147483646 h 381"/>
                <a:gd name="T70" fmla="*/ 2147483646 w 374"/>
                <a:gd name="T71" fmla="*/ 2147483646 h 381"/>
                <a:gd name="T72" fmla="*/ 2147483646 w 374"/>
                <a:gd name="T73" fmla="*/ 2147483646 h 381"/>
                <a:gd name="T74" fmla="*/ 2147483646 w 374"/>
                <a:gd name="T75" fmla="*/ 2147483646 h 381"/>
                <a:gd name="T76" fmla="*/ 2147483646 w 374"/>
                <a:gd name="T77" fmla="*/ 2147483646 h 381"/>
                <a:gd name="T78" fmla="*/ 2147483646 w 374"/>
                <a:gd name="T79" fmla="*/ 2147483646 h 381"/>
                <a:gd name="T80" fmla="*/ 2147483646 w 374"/>
                <a:gd name="T81" fmla="*/ 2147483646 h 381"/>
                <a:gd name="T82" fmla="*/ 2147483646 w 374"/>
                <a:gd name="T83" fmla="*/ 2147483646 h 381"/>
                <a:gd name="T84" fmla="*/ 2147483646 w 374"/>
                <a:gd name="T85" fmla="*/ 2147483646 h 381"/>
                <a:gd name="T86" fmla="*/ 2147483646 w 374"/>
                <a:gd name="T87" fmla="*/ 2147483646 h 381"/>
                <a:gd name="T88" fmla="*/ 2147483646 w 374"/>
                <a:gd name="T89" fmla="*/ 2147483646 h 381"/>
                <a:gd name="T90" fmla="*/ 2147483646 w 374"/>
                <a:gd name="T91" fmla="*/ 2147483646 h 381"/>
                <a:gd name="T92" fmla="*/ 2147483646 w 374"/>
                <a:gd name="T93" fmla="*/ 2147483646 h 381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w 374"/>
                <a:gd name="T142" fmla="*/ 0 h 381"/>
                <a:gd name="T143" fmla="*/ 374 w 374"/>
                <a:gd name="T144" fmla="*/ 381 h 381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T141" t="T142" r="T143" b="T144"/>
              <a:pathLst>
                <a:path w="374" h="381">
                  <a:moveTo>
                    <a:pt x="374" y="77"/>
                  </a:moveTo>
                  <a:cubicBezTo>
                    <a:pt x="366" y="60"/>
                    <a:pt x="366" y="60"/>
                    <a:pt x="366" y="60"/>
                  </a:cubicBezTo>
                  <a:cubicBezTo>
                    <a:pt x="355" y="43"/>
                    <a:pt x="355" y="43"/>
                    <a:pt x="355" y="43"/>
                  </a:cubicBezTo>
                  <a:cubicBezTo>
                    <a:pt x="342" y="40"/>
                    <a:pt x="342" y="40"/>
                    <a:pt x="342" y="40"/>
                  </a:cubicBezTo>
                  <a:cubicBezTo>
                    <a:pt x="341" y="40"/>
                    <a:pt x="341" y="40"/>
                    <a:pt x="341" y="40"/>
                  </a:cubicBezTo>
                  <a:cubicBezTo>
                    <a:pt x="341" y="39"/>
                    <a:pt x="341" y="39"/>
                    <a:pt x="341" y="39"/>
                  </a:cubicBezTo>
                  <a:cubicBezTo>
                    <a:pt x="340" y="39"/>
                    <a:pt x="340" y="39"/>
                    <a:pt x="340" y="39"/>
                  </a:cubicBezTo>
                  <a:cubicBezTo>
                    <a:pt x="329" y="34"/>
                    <a:pt x="329" y="34"/>
                    <a:pt x="329" y="34"/>
                  </a:cubicBezTo>
                  <a:cubicBezTo>
                    <a:pt x="329" y="34"/>
                    <a:pt x="329" y="34"/>
                    <a:pt x="329" y="34"/>
                  </a:cubicBezTo>
                  <a:cubicBezTo>
                    <a:pt x="327" y="34"/>
                    <a:pt x="327" y="34"/>
                    <a:pt x="327" y="34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09" y="37"/>
                    <a:pt x="309" y="37"/>
                    <a:pt x="309" y="37"/>
                  </a:cubicBezTo>
                  <a:cubicBezTo>
                    <a:pt x="308" y="37"/>
                    <a:pt x="308" y="37"/>
                    <a:pt x="308" y="37"/>
                  </a:cubicBezTo>
                  <a:cubicBezTo>
                    <a:pt x="306" y="36"/>
                    <a:pt x="306" y="36"/>
                    <a:pt x="306" y="36"/>
                  </a:cubicBezTo>
                  <a:cubicBezTo>
                    <a:pt x="292" y="31"/>
                    <a:pt x="292" y="31"/>
                    <a:pt x="292" y="31"/>
                  </a:cubicBezTo>
                  <a:cubicBezTo>
                    <a:pt x="292" y="30"/>
                    <a:pt x="292" y="30"/>
                    <a:pt x="292" y="30"/>
                  </a:cubicBezTo>
                  <a:cubicBezTo>
                    <a:pt x="291" y="30"/>
                    <a:pt x="291" y="30"/>
                    <a:pt x="291" y="30"/>
                  </a:cubicBezTo>
                  <a:cubicBezTo>
                    <a:pt x="291" y="28"/>
                    <a:pt x="291" y="28"/>
                    <a:pt x="291" y="28"/>
                  </a:cubicBezTo>
                  <a:cubicBezTo>
                    <a:pt x="291" y="28"/>
                    <a:pt x="291" y="28"/>
                    <a:pt x="291" y="28"/>
                  </a:cubicBezTo>
                  <a:cubicBezTo>
                    <a:pt x="281" y="18"/>
                    <a:pt x="281" y="18"/>
                    <a:pt x="281" y="18"/>
                  </a:cubicBezTo>
                  <a:cubicBezTo>
                    <a:pt x="269" y="6"/>
                    <a:pt x="269" y="6"/>
                    <a:pt x="269" y="6"/>
                  </a:cubicBezTo>
                  <a:cubicBezTo>
                    <a:pt x="259" y="0"/>
                    <a:pt x="259" y="0"/>
                    <a:pt x="259" y="0"/>
                  </a:cubicBezTo>
                  <a:cubicBezTo>
                    <a:pt x="247" y="11"/>
                    <a:pt x="247" y="11"/>
                    <a:pt x="247" y="11"/>
                  </a:cubicBezTo>
                  <a:cubicBezTo>
                    <a:pt x="232" y="21"/>
                    <a:pt x="232" y="21"/>
                    <a:pt x="232" y="21"/>
                  </a:cubicBezTo>
                  <a:cubicBezTo>
                    <a:pt x="228" y="53"/>
                    <a:pt x="228" y="53"/>
                    <a:pt x="228" y="53"/>
                  </a:cubicBezTo>
                  <a:cubicBezTo>
                    <a:pt x="228" y="54"/>
                    <a:pt x="228" y="54"/>
                    <a:pt x="228" y="54"/>
                  </a:cubicBezTo>
                  <a:cubicBezTo>
                    <a:pt x="228" y="54"/>
                    <a:pt x="228" y="54"/>
                    <a:pt x="228" y="54"/>
                  </a:cubicBezTo>
                  <a:cubicBezTo>
                    <a:pt x="214" y="77"/>
                    <a:pt x="214" y="77"/>
                    <a:pt x="214" y="77"/>
                  </a:cubicBezTo>
                  <a:cubicBezTo>
                    <a:pt x="214" y="79"/>
                    <a:pt x="214" y="79"/>
                    <a:pt x="214" y="79"/>
                  </a:cubicBezTo>
                  <a:cubicBezTo>
                    <a:pt x="213" y="79"/>
                    <a:pt x="213" y="79"/>
                    <a:pt x="213" y="79"/>
                  </a:cubicBezTo>
                  <a:cubicBezTo>
                    <a:pt x="203" y="90"/>
                    <a:pt x="203" y="90"/>
                    <a:pt x="203" y="90"/>
                  </a:cubicBezTo>
                  <a:cubicBezTo>
                    <a:pt x="190" y="114"/>
                    <a:pt x="190" y="114"/>
                    <a:pt x="190" y="114"/>
                  </a:cubicBezTo>
                  <a:cubicBezTo>
                    <a:pt x="190" y="114"/>
                    <a:pt x="190" y="114"/>
                    <a:pt x="190" y="114"/>
                  </a:cubicBezTo>
                  <a:cubicBezTo>
                    <a:pt x="189" y="116"/>
                    <a:pt x="189" y="116"/>
                    <a:pt x="189" y="116"/>
                  </a:cubicBezTo>
                  <a:cubicBezTo>
                    <a:pt x="179" y="123"/>
                    <a:pt x="171" y="131"/>
                    <a:pt x="163" y="137"/>
                  </a:cubicBezTo>
                  <a:cubicBezTo>
                    <a:pt x="152" y="156"/>
                    <a:pt x="152" y="156"/>
                    <a:pt x="152" y="156"/>
                  </a:cubicBezTo>
                  <a:cubicBezTo>
                    <a:pt x="150" y="161"/>
                    <a:pt x="141" y="168"/>
                    <a:pt x="126" y="174"/>
                  </a:cubicBezTo>
                  <a:cubicBezTo>
                    <a:pt x="115" y="192"/>
                    <a:pt x="115" y="192"/>
                    <a:pt x="115" y="192"/>
                  </a:cubicBezTo>
                  <a:cubicBezTo>
                    <a:pt x="115" y="192"/>
                    <a:pt x="115" y="192"/>
                    <a:pt x="115" y="192"/>
                  </a:cubicBezTo>
                  <a:cubicBezTo>
                    <a:pt x="97" y="216"/>
                    <a:pt x="97" y="216"/>
                    <a:pt x="97" y="216"/>
                  </a:cubicBezTo>
                  <a:cubicBezTo>
                    <a:pt x="96" y="216"/>
                    <a:pt x="96" y="216"/>
                    <a:pt x="96" y="216"/>
                  </a:cubicBezTo>
                  <a:cubicBezTo>
                    <a:pt x="96" y="217"/>
                    <a:pt x="96" y="217"/>
                    <a:pt x="96" y="217"/>
                  </a:cubicBezTo>
                  <a:cubicBezTo>
                    <a:pt x="94" y="217"/>
                    <a:pt x="94" y="217"/>
                    <a:pt x="94" y="217"/>
                  </a:cubicBezTo>
                  <a:cubicBezTo>
                    <a:pt x="10" y="212"/>
                    <a:pt x="10" y="212"/>
                    <a:pt x="10" y="21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40"/>
                    <a:pt x="0" y="240"/>
                    <a:pt x="0" y="240"/>
                  </a:cubicBezTo>
                  <a:cubicBezTo>
                    <a:pt x="9" y="274"/>
                    <a:pt x="9" y="274"/>
                    <a:pt x="9" y="274"/>
                  </a:cubicBezTo>
                  <a:cubicBezTo>
                    <a:pt x="26" y="300"/>
                    <a:pt x="26" y="300"/>
                    <a:pt x="26" y="300"/>
                  </a:cubicBezTo>
                  <a:cubicBezTo>
                    <a:pt x="41" y="308"/>
                    <a:pt x="41" y="308"/>
                    <a:pt x="41" y="308"/>
                  </a:cubicBezTo>
                  <a:cubicBezTo>
                    <a:pt x="41" y="309"/>
                    <a:pt x="41" y="309"/>
                    <a:pt x="41" y="309"/>
                  </a:cubicBezTo>
                  <a:cubicBezTo>
                    <a:pt x="42" y="309"/>
                    <a:pt x="42" y="309"/>
                    <a:pt x="42" y="309"/>
                  </a:cubicBezTo>
                  <a:cubicBezTo>
                    <a:pt x="42" y="309"/>
                    <a:pt x="42" y="309"/>
                    <a:pt x="42" y="309"/>
                  </a:cubicBezTo>
                  <a:cubicBezTo>
                    <a:pt x="51" y="320"/>
                    <a:pt x="55" y="327"/>
                    <a:pt x="55" y="332"/>
                  </a:cubicBezTo>
                  <a:cubicBezTo>
                    <a:pt x="55" y="346"/>
                    <a:pt x="55" y="346"/>
                    <a:pt x="55" y="346"/>
                  </a:cubicBezTo>
                  <a:cubicBezTo>
                    <a:pt x="50" y="351"/>
                    <a:pt x="50" y="351"/>
                    <a:pt x="50" y="351"/>
                  </a:cubicBezTo>
                  <a:cubicBezTo>
                    <a:pt x="53" y="354"/>
                    <a:pt x="53" y="354"/>
                    <a:pt x="53" y="354"/>
                  </a:cubicBezTo>
                  <a:cubicBezTo>
                    <a:pt x="57" y="354"/>
                    <a:pt x="57" y="354"/>
                    <a:pt x="57" y="354"/>
                  </a:cubicBezTo>
                  <a:cubicBezTo>
                    <a:pt x="63" y="341"/>
                    <a:pt x="63" y="341"/>
                    <a:pt x="63" y="341"/>
                  </a:cubicBezTo>
                  <a:cubicBezTo>
                    <a:pt x="66" y="341"/>
                    <a:pt x="66" y="341"/>
                    <a:pt x="66" y="341"/>
                  </a:cubicBezTo>
                  <a:cubicBezTo>
                    <a:pt x="82" y="346"/>
                    <a:pt x="82" y="346"/>
                    <a:pt x="82" y="346"/>
                  </a:cubicBezTo>
                  <a:cubicBezTo>
                    <a:pt x="83" y="351"/>
                    <a:pt x="83" y="351"/>
                    <a:pt x="83" y="351"/>
                  </a:cubicBezTo>
                  <a:cubicBezTo>
                    <a:pt x="92" y="351"/>
                    <a:pt x="92" y="351"/>
                    <a:pt x="92" y="351"/>
                  </a:cubicBezTo>
                  <a:cubicBezTo>
                    <a:pt x="92" y="351"/>
                    <a:pt x="92" y="351"/>
                    <a:pt x="92" y="351"/>
                  </a:cubicBezTo>
                  <a:cubicBezTo>
                    <a:pt x="90" y="345"/>
                    <a:pt x="90" y="345"/>
                    <a:pt x="90" y="345"/>
                  </a:cubicBezTo>
                  <a:cubicBezTo>
                    <a:pt x="89" y="343"/>
                    <a:pt x="89" y="343"/>
                    <a:pt x="89" y="343"/>
                  </a:cubicBezTo>
                  <a:cubicBezTo>
                    <a:pt x="100" y="325"/>
                    <a:pt x="100" y="325"/>
                    <a:pt x="100" y="325"/>
                  </a:cubicBezTo>
                  <a:cubicBezTo>
                    <a:pt x="102" y="320"/>
                    <a:pt x="108" y="318"/>
                    <a:pt x="115" y="320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45" y="307"/>
                    <a:pt x="145" y="307"/>
                    <a:pt x="145" y="307"/>
                  </a:cubicBezTo>
                  <a:cubicBezTo>
                    <a:pt x="145" y="294"/>
                    <a:pt x="145" y="294"/>
                    <a:pt x="145" y="294"/>
                  </a:cubicBezTo>
                  <a:cubicBezTo>
                    <a:pt x="149" y="281"/>
                    <a:pt x="149" y="281"/>
                    <a:pt x="149" y="281"/>
                  </a:cubicBezTo>
                  <a:cubicBezTo>
                    <a:pt x="149" y="280"/>
                    <a:pt x="149" y="280"/>
                    <a:pt x="149" y="280"/>
                  </a:cubicBezTo>
                  <a:cubicBezTo>
                    <a:pt x="150" y="279"/>
                    <a:pt x="150" y="279"/>
                    <a:pt x="150" y="279"/>
                  </a:cubicBezTo>
                  <a:cubicBezTo>
                    <a:pt x="151" y="278"/>
                    <a:pt x="151" y="278"/>
                    <a:pt x="151" y="278"/>
                  </a:cubicBezTo>
                  <a:cubicBezTo>
                    <a:pt x="158" y="273"/>
                    <a:pt x="158" y="273"/>
                    <a:pt x="158" y="273"/>
                  </a:cubicBezTo>
                  <a:cubicBezTo>
                    <a:pt x="158" y="272"/>
                    <a:pt x="158" y="272"/>
                    <a:pt x="158" y="272"/>
                  </a:cubicBezTo>
                  <a:cubicBezTo>
                    <a:pt x="159" y="272"/>
                    <a:pt x="159" y="272"/>
                    <a:pt x="159" y="272"/>
                  </a:cubicBezTo>
                  <a:cubicBezTo>
                    <a:pt x="160" y="273"/>
                    <a:pt x="160" y="273"/>
                    <a:pt x="160" y="273"/>
                  </a:cubicBezTo>
                  <a:cubicBezTo>
                    <a:pt x="176" y="275"/>
                    <a:pt x="176" y="275"/>
                    <a:pt x="176" y="275"/>
                  </a:cubicBezTo>
                  <a:cubicBezTo>
                    <a:pt x="176" y="278"/>
                    <a:pt x="176" y="278"/>
                    <a:pt x="176" y="278"/>
                  </a:cubicBezTo>
                  <a:cubicBezTo>
                    <a:pt x="179" y="290"/>
                    <a:pt x="179" y="290"/>
                    <a:pt x="179" y="290"/>
                  </a:cubicBezTo>
                  <a:cubicBezTo>
                    <a:pt x="179" y="297"/>
                    <a:pt x="179" y="297"/>
                    <a:pt x="179" y="297"/>
                  </a:cubicBezTo>
                  <a:cubicBezTo>
                    <a:pt x="182" y="306"/>
                    <a:pt x="182" y="306"/>
                    <a:pt x="182" y="306"/>
                  </a:cubicBezTo>
                  <a:cubicBezTo>
                    <a:pt x="186" y="307"/>
                    <a:pt x="186" y="307"/>
                    <a:pt x="186" y="307"/>
                  </a:cubicBezTo>
                  <a:cubicBezTo>
                    <a:pt x="191" y="300"/>
                    <a:pt x="191" y="300"/>
                    <a:pt x="191" y="300"/>
                  </a:cubicBezTo>
                  <a:cubicBezTo>
                    <a:pt x="191" y="299"/>
                    <a:pt x="191" y="299"/>
                    <a:pt x="191" y="299"/>
                  </a:cubicBezTo>
                  <a:cubicBezTo>
                    <a:pt x="200" y="287"/>
                    <a:pt x="200" y="287"/>
                    <a:pt x="200" y="287"/>
                  </a:cubicBezTo>
                  <a:cubicBezTo>
                    <a:pt x="201" y="285"/>
                    <a:pt x="201" y="285"/>
                    <a:pt x="201" y="285"/>
                  </a:cubicBezTo>
                  <a:cubicBezTo>
                    <a:pt x="212" y="280"/>
                    <a:pt x="212" y="280"/>
                    <a:pt x="212" y="280"/>
                  </a:cubicBezTo>
                  <a:cubicBezTo>
                    <a:pt x="213" y="280"/>
                    <a:pt x="213" y="280"/>
                    <a:pt x="213" y="280"/>
                  </a:cubicBezTo>
                  <a:cubicBezTo>
                    <a:pt x="214" y="279"/>
                    <a:pt x="214" y="279"/>
                    <a:pt x="214" y="279"/>
                  </a:cubicBezTo>
                  <a:cubicBezTo>
                    <a:pt x="228" y="283"/>
                    <a:pt x="228" y="283"/>
                    <a:pt x="228" y="283"/>
                  </a:cubicBezTo>
                  <a:cubicBezTo>
                    <a:pt x="229" y="283"/>
                    <a:pt x="229" y="283"/>
                    <a:pt x="229" y="283"/>
                  </a:cubicBezTo>
                  <a:cubicBezTo>
                    <a:pt x="231" y="284"/>
                    <a:pt x="231" y="284"/>
                    <a:pt x="231" y="284"/>
                  </a:cubicBezTo>
                  <a:cubicBezTo>
                    <a:pt x="239" y="299"/>
                    <a:pt x="239" y="299"/>
                    <a:pt x="239" y="299"/>
                  </a:cubicBezTo>
                  <a:cubicBezTo>
                    <a:pt x="239" y="313"/>
                    <a:pt x="239" y="313"/>
                    <a:pt x="239" y="313"/>
                  </a:cubicBezTo>
                  <a:cubicBezTo>
                    <a:pt x="249" y="333"/>
                    <a:pt x="249" y="333"/>
                    <a:pt x="249" y="333"/>
                  </a:cubicBezTo>
                  <a:cubicBezTo>
                    <a:pt x="249" y="333"/>
                    <a:pt x="249" y="333"/>
                    <a:pt x="249" y="333"/>
                  </a:cubicBezTo>
                  <a:cubicBezTo>
                    <a:pt x="249" y="336"/>
                    <a:pt x="249" y="336"/>
                    <a:pt x="249" y="336"/>
                  </a:cubicBezTo>
                  <a:cubicBezTo>
                    <a:pt x="249" y="350"/>
                    <a:pt x="249" y="350"/>
                    <a:pt x="249" y="350"/>
                  </a:cubicBezTo>
                  <a:cubicBezTo>
                    <a:pt x="252" y="357"/>
                    <a:pt x="252" y="357"/>
                    <a:pt x="252" y="357"/>
                  </a:cubicBezTo>
                  <a:cubicBezTo>
                    <a:pt x="255" y="357"/>
                    <a:pt x="255" y="357"/>
                    <a:pt x="255" y="357"/>
                  </a:cubicBezTo>
                  <a:cubicBezTo>
                    <a:pt x="260" y="351"/>
                    <a:pt x="260" y="351"/>
                    <a:pt x="260" y="351"/>
                  </a:cubicBezTo>
                  <a:cubicBezTo>
                    <a:pt x="261" y="349"/>
                    <a:pt x="261" y="349"/>
                    <a:pt x="261" y="349"/>
                  </a:cubicBezTo>
                  <a:cubicBezTo>
                    <a:pt x="273" y="357"/>
                    <a:pt x="273" y="357"/>
                    <a:pt x="273" y="357"/>
                  </a:cubicBezTo>
                  <a:cubicBezTo>
                    <a:pt x="274" y="357"/>
                    <a:pt x="274" y="357"/>
                    <a:pt x="274" y="357"/>
                  </a:cubicBezTo>
                  <a:cubicBezTo>
                    <a:pt x="276" y="357"/>
                    <a:pt x="276" y="357"/>
                    <a:pt x="276" y="357"/>
                  </a:cubicBezTo>
                  <a:cubicBezTo>
                    <a:pt x="276" y="359"/>
                    <a:pt x="276" y="359"/>
                    <a:pt x="276" y="359"/>
                  </a:cubicBezTo>
                  <a:cubicBezTo>
                    <a:pt x="276" y="360"/>
                    <a:pt x="276" y="360"/>
                    <a:pt x="276" y="360"/>
                  </a:cubicBezTo>
                  <a:cubicBezTo>
                    <a:pt x="280" y="378"/>
                    <a:pt x="280" y="378"/>
                    <a:pt x="280" y="378"/>
                  </a:cubicBezTo>
                  <a:cubicBezTo>
                    <a:pt x="285" y="381"/>
                    <a:pt x="285" y="381"/>
                    <a:pt x="285" y="381"/>
                  </a:cubicBezTo>
                  <a:cubicBezTo>
                    <a:pt x="286" y="379"/>
                    <a:pt x="286" y="379"/>
                    <a:pt x="286" y="379"/>
                  </a:cubicBezTo>
                  <a:cubicBezTo>
                    <a:pt x="291" y="365"/>
                    <a:pt x="291" y="365"/>
                    <a:pt x="291" y="365"/>
                  </a:cubicBezTo>
                  <a:cubicBezTo>
                    <a:pt x="291" y="364"/>
                    <a:pt x="291" y="364"/>
                    <a:pt x="291" y="364"/>
                  </a:cubicBezTo>
                  <a:cubicBezTo>
                    <a:pt x="292" y="362"/>
                    <a:pt x="292" y="362"/>
                    <a:pt x="292" y="362"/>
                  </a:cubicBezTo>
                  <a:cubicBezTo>
                    <a:pt x="293" y="362"/>
                    <a:pt x="293" y="362"/>
                    <a:pt x="293" y="362"/>
                  </a:cubicBezTo>
                  <a:cubicBezTo>
                    <a:pt x="295" y="362"/>
                    <a:pt x="295" y="362"/>
                    <a:pt x="295" y="362"/>
                  </a:cubicBezTo>
                  <a:cubicBezTo>
                    <a:pt x="302" y="358"/>
                    <a:pt x="302" y="358"/>
                    <a:pt x="302" y="358"/>
                  </a:cubicBezTo>
                  <a:cubicBezTo>
                    <a:pt x="303" y="358"/>
                    <a:pt x="303" y="358"/>
                    <a:pt x="303" y="358"/>
                  </a:cubicBezTo>
                  <a:cubicBezTo>
                    <a:pt x="303" y="357"/>
                    <a:pt x="303" y="357"/>
                    <a:pt x="303" y="357"/>
                  </a:cubicBezTo>
                  <a:cubicBezTo>
                    <a:pt x="312" y="357"/>
                    <a:pt x="312" y="357"/>
                    <a:pt x="312" y="357"/>
                  </a:cubicBezTo>
                  <a:cubicBezTo>
                    <a:pt x="310" y="351"/>
                    <a:pt x="310" y="351"/>
                    <a:pt x="310" y="351"/>
                  </a:cubicBezTo>
                  <a:cubicBezTo>
                    <a:pt x="310" y="349"/>
                    <a:pt x="310" y="349"/>
                    <a:pt x="310" y="349"/>
                  </a:cubicBezTo>
                  <a:cubicBezTo>
                    <a:pt x="305" y="300"/>
                    <a:pt x="305" y="300"/>
                    <a:pt x="305" y="300"/>
                  </a:cubicBezTo>
                  <a:cubicBezTo>
                    <a:pt x="285" y="267"/>
                    <a:pt x="285" y="267"/>
                    <a:pt x="285" y="267"/>
                  </a:cubicBezTo>
                  <a:cubicBezTo>
                    <a:pt x="247" y="223"/>
                    <a:pt x="247" y="223"/>
                    <a:pt x="247" y="223"/>
                  </a:cubicBezTo>
                  <a:cubicBezTo>
                    <a:pt x="246" y="222"/>
                    <a:pt x="246" y="222"/>
                    <a:pt x="246" y="222"/>
                  </a:cubicBezTo>
                  <a:cubicBezTo>
                    <a:pt x="244" y="193"/>
                    <a:pt x="244" y="193"/>
                    <a:pt x="244" y="193"/>
                  </a:cubicBezTo>
                  <a:cubicBezTo>
                    <a:pt x="231" y="171"/>
                    <a:pt x="231" y="171"/>
                    <a:pt x="231" y="171"/>
                  </a:cubicBezTo>
                  <a:cubicBezTo>
                    <a:pt x="231" y="170"/>
                    <a:pt x="231" y="170"/>
                    <a:pt x="231" y="170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1" y="167"/>
                    <a:pt x="231" y="167"/>
                    <a:pt x="231" y="167"/>
                  </a:cubicBezTo>
                  <a:cubicBezTo>
                    <a:pt x="238" y="139"/>
                    <a:pt x="238" y="139"/>
                    <a:pt x="238" y="139"/>
                  </a:cubicBezTo>
                  <a:cubicBezTo>
                    <a:pt x="240" y="139"/>
                    <a:pt x="240" y="139"/>
                    <a:pt x="240" y="139"/>
                  </a:cubicBezTo>
                  <a:cubicBezTo>
                    <a:pt x="242" y="139"/>
                    <a:pt x="242" y="139"/>
                    <a:pt x="242" y="139"/>
                  </a:cubicBezTo>
                  <a:cubicBezTo>
                    <a:pt x="308" y="135"/>
                    <a:pt x="308" y="135"/>
                    <a:pt x="308" y="135"/>
                  </a:cubicBezTo>
                  <a:cubicBezTo>
                    <a:pt x="344" y="116"/>
                    <a:pt x="344" y="116"/>
                    <a:pt x="344" y="116"/>
                  </a:cubicBezTo>
                  <a:cubicBezTo>
                    <a:pt x="344" y="116"/>
                    <a:pt x="344" y="116"/>
                    <a:pt x="344" y="116"/>
                  </a:cubicBezTo>
                  <a:cubicBezTo>
                    <a:pt x="345" y="115"/>
                    <a:pt x="345" y="115"/>
                    <a:pt x="345" y="115"/>
                  </a:cubicBezTo>
                  <a:cubicBezTo>
                    <a:pt x="358" y="111"/>
                    <a:pt x="366" y="106"/>
                    <a:pt x="368" y="100"/>
                  </a:cubicBezTo>
                  <a:cubicBezTo>
                    <a:pt x="372" y="95"/>
                    <a:pt x="374" y="88"/>
                    <a:pt x="374" y="77"/>
                  </a:cubicBez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23" name="Freeform 16"/>
            <p:cNvSpPr/>
            <p:nvPr/>
          </p:nvSpPr>
          <p:spPr bwMode="auto">
            <a:xfrm>
              <a:off x="3825477" y="3423922"/>
              <a:ext cx="492913" cy="878518"/>
            </a:xfrm>
            <a:custGeom>
              <a:avLst/>
              <a:gdLst>
                <a:gd name="T0" fmla="*/ 2147483646 w 425"/>
                <a:gd name="T1" fmla="*/ 2147483646 h 763"/>
                <a:gd name="T2" fmla="*/ 2147483646 w 425"/>
                <a:gd name="T3" fmla="*/ 2147483646 h 763"/>
                <a:gd name="T4" fmla="*/ 2147483646 w 425"/>
                <a:gd name="T5" fmla="*/ 2147483646 h 763"/>
                <a:gd name="T6" fmla="*/ 2147483646 w 425"/>
                <a:gd name="T7" fmla="*/ 2147483646 h 763"/>
                <a:gd name="T8" fmla="*/ 2147483646 w 425"/>
                <a:gd name="T9" fmla="*/ 2147483646 h 763"/>
                <a:gd name="T10" fmla="*/ 2147483646 w 425"/>
                <a:gd name="T11" fmla="*/ 2147483646 h 763"/>
                <a:gd name="T12" fmla="*/ 2147483646 w 425"/>
                <a:gd name="T13" fmla="*/ 2147483646 h 763"/>
                <a:gd name="T14" fmla="*/ 2147483646 w 425"/>
                <a:gd name="T15" fmla="*/ 2147483646 h 763"/>
                <a:gd name="T16" fmla="*/ 2147483646 w 425"/>
                <a:gd name="T17" fmla="*/ 2147483646 h 763"/>
                <a:gd name="T18" fmla="*/ 2147483646 w 425"/>
                <a:gd name="T19" fmla="*/ 2147483646 h 763"/>
                <a:gd name="T20" fmla="*/ 2147483646 w 425"/>
                <a:gd name="T21" fmla="*/ 2147483646 h 763"/>
                <a:gd name="T22" fmla="*/ 2147483646 w 425"/>
                <a:gd name="T23" fmla="*/ 2147483646 h 763"/>
                <a:gd name="T24" fmla="*/ 2147483646 w 425"/>
                <a:gd name="T25" fmla="*/ 2147483646 h 763"/>
                <a:gd name="T26" fmla="*/ 2147483646 w 425"/>
                <a:gd name="T27" fmla="*/ 2147483646 h 763"/>
                <a:gd name="T28" fmla="*/ 2147483646 w 425"/>
                <a:gd name="T29" fmla="*/ 2147483646 h 763"/>
                <a:gd name="T30" fmla="*/ 2147483646 w 425"/>
                <a:gd name="T31" fmla="*/ 2147483646 h 763"/>
                <a:gd name="T32" fmla="*/ 2147483646 w 425"/>
                <a:gd name="T33" fmla="*/ 2147483646 h 763"/>
                <a:gd name="T34" fmla="*/ 2147483646 w 425"/>
                <a:gd name="T35" fmla="*/ 2147483646 h 763"/>
                <a:gd name="T36" fmla="*/ 2147483646 w 425"/>
                <a:gd name="T37" fmla="*/ 2147483646 h 763"/>
                <a:gd name="T38" fmla="*/ 2147483646 w 425"/>
                <a:gd name="T39" fmla="*/ 2147483646 h 763"/>
                <a:gd name="T40" fmla="*/ 2147483646 w 425"/>
                <a:gd name="T41" fmla="*/ 2147483646 h 763"/>
                <a:gd name="T42" fmla="*/ 2147483646 w 425"/>
                <a:gd name="T43" fmla="*/ 2147483646 h 763"/>
                <a:gd name="T44" fmla="*/ 2147483646 w 425"/>
                <a:gd name="T45" fmla="*/ 2147483646 h 763"/>
                <a:gd name="T46" fmla="*/ 2147483646 w 425"/>
                <a:gd name="T47" fmla="*/ 2147483646 h 763"/>
                <a:gd name="T48" fmla="*/ 2147483646 w 425"/>
                <a:gd name="T49" fmla="*/ 2147483646 h 763"/>
                <a:gd name="T50" fmla="*/ 2147483646 w 425"/>
                <a:gd name="T51" fmla="*/ 2147483646 h 763"/>
                <a:gd name="T52" fmla="*/ 2147483646 w 425"/>
                <a:gd name="T53" fmla="*/ 2147483646 h 763"/>
                <a:gd name="T54" fmla="*/ 2147483646 w 425"/>
                <a:gd name="T55" fmla="*/ 2147483646 h 763"/>
                <a:gd name="T56" fmla="*/ 2147483646 w 425"/>
                <a:gd name="T57" fmla="*/ 2147483646 h 763"/>
                <a:gd name="T58" fmla="*/ 2147483646 w 425"/>
                <a:gd name="T59" fmla="*/ 2147483646 h 763"/>
                <a:gd name="T60" fmla="*/ 2147483646 w 425"/>
                <a:gd name="T61" fmla="*/ 2147483646 h 763"/>
                <a:gd name="T62" fmla="*/ 2147483646 w 425"/>
                <a:gd name="T63" fmla="*/ 2147483646 h 763"/>
                <a:gd name="T64" fmla="*/ 2147483646 w 425"/>
                <a:gd name="T65" fmla="*/ 2147483646 h 763"/>
                <a:gd name="T66" fmla="*/ 2147483646 w 425"/>
                <a:gd name="T67" fmla="*/ 2147483646 h 763"/>
                <a:gd name="T68" fmla="*/ 2147483646 w 425"/>
                <a:gd name="T69" fmla="*/ 2147483646 h 763"/>
                <a:gd name="T70" fmla="*/ 2147483646 w 425"/>
                <a:gd name="T71" fmla="*/ 2147483646 h 763"/>
                <a:gd name="T72" fmla="*/ 2147483646 w 425"/>
                <a:gd name="T73" fmla="*/ 2147483646 h 763"/>
                <a:gd name="T74" fmla="*/ 2147483646 w 425"/>
                <a:gd name="T75" fmla="*/ 2147483646 h 763"/>
                <a:gd name="T76" fmla="*/ 2147483646 w 425"/>
                <a:gd name="T77" fmla="*/ 2147483646 h 763"/>
                <a:gd name="T78" fmla="*/ 2147483646 w 425"/>
                <a:gd name="T79" fmla="*/ 2147483646 h 763"/>
                <a:gd name="T80" fmla="*/ 2147483646 w 425"/>
                <a:gd name="T81" fmla="*/ 2147483646 h 763"/>
                <a:gd name="T82" fmla="*/ 2147483646 w 425"/>
                <a:gd name="T83" fmla="*/ 2147483646 h 763"/>
                <a:gd name="T84" fmla="*/ 2147483646 w 425"/>
                <a:gd name="T85" fmla="*/ 2147483646 h 763"/>
                <a:gd name="T86" fmla="*/ 2147483646 w 425"/>
                <a:gd name="T87" fmla="*/ 2147483646 h 763"/>
                <a:gd name="T88" fmla="*/ 2147483646 w 425"/>
                <a:gd name="T89" fmla="*/ 2147483646 h 763"/>
                <a:gd name="T90" fmla="*/ 2147483646 w 425"/>
                <a:gd name="T91" fmla="*/ 2147483646 h 763"/>
                <a:gd name="T92" fmla="*/ 2147483646 w 425"/>
                <a:gd name="T93" fmla="*/ 2147483646 h 763"/>
                <a:gd name="T94" fmla="*/ 2147483646 w 425"/>
                <a:gd name="T95" fmla="*/ 2147483646 h 763"/>
                <a:gd name="T96" fmla="*/ 2147483646 w 425"/>
                <a:gd name="T97" fmla="*/ 2147483646 h 763"/>
                <a:gd name="T98" fmla="*/ 2147483646 w 425"/>
                <a:gd name="T99" fmla="*/ 2147483646 h 763"/>
                <a:gd name="T100" fmla="*/ 2147483646 w 425"/>
                <a:gd name="T101" fmla="*/ 2147483646 h 763"/>
                <a:gd name="T102" fmla="*/ 2147483646 w 425"/>
                <a:gd name="T103" fmla="*/ 0 h 763"/>
                <a:gd name="T104" fmla="*/ 2147483646 w 425"/>
                <a:gd name="T105" fmla="*/ 2147483646 h 763"/>
                <a:gd name="T106" fmla="*/ 2147483646 w 425"/>
                <a:gd name="T107" fmla="*/ 2147483646 h 763"/>
                <a:gd name="T108" fmla="*/ 2147483646 w 425"/>
                <a:gd name="T109" fmla="*/ 2147483646 h 763"/>
                <a:gd name="T110" fmla="*/ 2147483646 w 425"/>
                <a:gd name="T111" fmla="*/ 2147483646 h 763"/>
                <a:gd name="T112" fmla="*/ 2147483646 w 425"/>
                <a:gd name="T113" fmla="*/ 2147483646 h 763"/>
                <a:gd name="T114" fmla="*/ 2147483646 w 425"/>
                <a:gd name="T115" fmla="*/ 2147483646 h 763"/>
                <a:gd name="T116" fmla="*/ 2147483646 w 425"/>
                <a:gd name="T117" fmla="*/ 2147483646 h 763"/>
                <a:gd name="T118" fmla="*/ 2147483646 w 425"/>
                <a:gd name="T119" fmla="*/ 2147483646 h 763"/>
                <a:gd name="T120" fmla="*/ 2147483646 w 425"/>
                <a:gd name="T121" fmla="*/ 2147483646 h 763"/>
                <a:gd name="T122" fmla="*/ 2147483646 w 425"/>
                <a:gd name="T123" fmla="*/ 2147483646 h 763"/>
                <a:gd name="T124" fmla="*/ 2147483646 w 425"/>
                <a:gd name="T125" fmla="*/ 2147483646 h 763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425"/>
                <a:gd name="T190" fmla="*/ 0 h 763"/>
                <a:gd name="T191" fmla="*/ 425 w 425"/>
                <a:gd name="T192" fmla="*/ 763 h 763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425" h="763">
                  <a:moveTo>
                    <a:pt x="142" y="174"/>
                  </a:moveTo>
                  <a:cubicBezTo>
                    <a:pt x="135" y="173"/>
                    <a:pt x="135" y="173"/>
                    <a:pt x="135" y="173"/>
                  </a:cubicBezTo>
                  <a:cubicBezTo>
                    <a:pt x="125" y="238"/>
                    <a:pt x="125" y="238"/>
                    <a:pt x="125" y="238"/>
                  </a:cubicBezTo>
                  <a:cubicBezTo>
                    <a:pt x="143" y="259"/>
                    <a:pt x="143" y="259"/>
                    <a:pt x="143" y="259"/>
                  </a:cubicBezTo>
                  <a:cubicBezTo>
                    <a:pt x="159" y="266"/>
                    <a:pt x="159" y="266"/>
                    <a:pt x="159" y="266"/>
                  </a:cubicBezTo>
                  <a:cubicBezTo>
                    <a:pt x="159" y="266"/>
                    <a:pt x="159" y="266"/>
                    <a:pt x="159" y="266"/>
                  </a:cubicBezTo>
                  <a:cubicBezTo>
                    <a:pt x="161" y="266"/>
                    <a:pt x="161" y="266"/>
                    <a:pt x="161" y="266"/>
                  </a:cubicBezTo>
                  <a:cubicBezTo>
                    <a:pt x="162" y="267"/>
                    <a:pt x="162" y="267"/>
                    <a:pt x="162" y="267"/>
                  </a:cubicBezTo>
                  <a:cubicBezTo>
                    <a:pt x="184" y="285"/>
                    <a:pt x="184" y="285"/>
                    <a:pt x="184" y="285"/>
                  </a:cubicBezTo>
                  <a:cubicBezTo>
                    <a:pt x="214" y="293"/>
                    <a:pt x="214" y="293"/>
                    <a:pt x="214" y="293"/>
                  </a:cubicBezTo>
                  <a:cubicBezTo>
                    <a:pt x="215" y="293"/>
                    <a:pt x="215" y="293"/>
                    <a:pt x="215" y="293"/>
                  </a:cubicBezTo>
                  <a:cubicBezTo>
                    <a:pt x="231" y="303"/>
                    <a:pt x="231" y="303"/>
                    <a:pt x="231" y="303"/>
                  </a:cubicBezTo>
                  <a:cubicBezTo>
                    <a:pt x="232" y="303"/>
                    <a:pt x="232" y="303"/>
                    <a:pt x="232" y="303"/>
                  </a:cubicBezTo>
                  <a:cubicBezTo>
                    <a:pt x="232" y="303"/>
                    <a:pt x="232" y="303"/>
                    <a:pt x="232" y="303"/>
                  </a:cubicBezTo>
                  <a:cubicBezTo>
                    <a:pt x="232" y="305"/>
                    <a:pt x="232" y="305"/>
                    <a:pt x="232" y="305"/>
                  </a:cubicBezTo>
                  <a:cubicBezTo>
                    <a:pt x="244" y="322"/>
                    <a:pt x="244" y="322"/>
                    <a:pt x="244" y="322"/>
                  </a:cubicBezTo>
                  <a:cubicBezTo>
                    <a:pt x="246" y="324"/>
                    <a:pt x="246" y="324"/>
                    <a:pt x="246" y="324"/>
                  </a:cubicBezTo>
                  <a:cubicBezTo>
                    <a:pt x="245" y="326"/>
                    <a:pt x="245" y="326"/>
                    <a:pt x="245" y="326"/>
                  </a:cubicBezTo>
                  <a:cubicBezTo>
                    <a:pt x="234" y="343"/>
                    <a:pt x="234" y="343"/>
                    <a:pt x="234" y="343"/>
                  </a:cubicBezTo>
                  <a:cubicBezTo>
                    <a:pt x="232" y="345"/>
                    <a:pt x="232" y="351"/>
                    <a:pt x="232" y="359"/>
                  </a:cubicBezTo>
                  <a:cubicBezTo>
                    <a:pt x="233" y="359"/>
                    <a:pt x="233" y="359"/>
                    <a:pt x="233" y="359"/>
                  </a:cubicBezTo>
                  <a:cubicBezTo>
                    <a:pt x="233" y="379"/>
                    <a:pt x="233" y="379"/>
                    <a:pt x="233" y="379"/>
                  </a:cubicBezTo>
                  <a:cubicBezTo>
                    <a:pt x="232" y="380"/>
                    <a:pt x="232" y="380"/>
                    <a:pt x="232" y="380"/>
                  </a:cubicBezTo>
                  <a:cubicBezTo>
                    <a:pt x="232" y="380"/>
                    <a:pt x="232" y="380"/>
                    <a:pt x="232" y="380"/>
                  </a:cubicBezTo>
                  <a:cubicBezTo>
                    <a:pt x="223" y="412"/>
                    <a:pt x="223" y="412"/>
                    <a:pt x="223" y="412"/>
                  </a:cubicBezTo>
                  <a:cubicBezTo>
                    <a:pt x="222" y="417"/>
                    <a:pt x="222" y="417"/>
                    <a:pt x="222" y="417"/>
                  </a:cubicBezTo>
                  <a:cubicBezTo>
                    <a:pt x="220" y="417"/>
                    <a:pt x="220" y="417"/>
                    <a:pt x="220" y="417"/>
                  </a:cubicBezTo>
                  <a:cubicBezTo>
                    <a:pt x="216" y="416"/>
                    <a:pt x="216" y="416"/>
                    <a:pt x="216" y="416"/>
                  </a:cubicBezTo>
                  <a:cubicBezTo>
                    <a:pt x="203" y="413"/>
                    <a:pt x="203" y="413"/>
                    <a:pt x="203" y="413"/>
                  </a:cubicBezTo>
                  <a:cubicBezTo>
                    <a:pt x="185" y="414"/>
                    <a:pt x="185" y="414"/>
                    <a:pt x="185" y="414"/>
                  </a:cubicBezTo>
                  <a:cubicBezTo>
                    <a:pt x="169" y="419"/>
                    <a:pt x="169" y="419"/>
                    <a:pt x="169" y="419"/>
                  </a:cubicBezTo>
                  <a:cubicBezTo>
                    <a:pt x="151" y="434"/>
                    <a:pt x="151" y="434"/>
                    <a:pt x="151" y="434"/>
                  </a:cubicBezTo>
                  <a:cubicBezTo>
                    <a:pt x="147" y="438"/>
                    <a:pt x="147" y="438"/>
                    <a:pt x="147" y="438"/>
                  </a:cubicBezTo>
                  <a:cubicBezTo>
                    <a:pt x="170" y="450"/>
                    <a:pt x="170" y="450"/>
                    <a:pt x="170" y="450"/>
                  </a:cubicBezTo>
                  <a:cubicBezTo>
                    <a:pt x="168" y="454"/>
                    <a:pt x="168" y="454"/>
                    <a:pt x="168" y="454"/>
                  </a:cubicBezTo>
                  <a:cubicBezTo>
                    <a:pt x="167" y="459"/>
                    <a:pt x="162" y="465"/>
                    <a:pt x="153" y="468"/>
                  </a:cubicBezTo>
                  <a:cubicBezTo>
                    <a:pt x="138" y="469"/>
                    <a:pt x="138" y="469"/>
                    <a:pt x="138" y="469"/>
                  </a:cubicBezTo>
                  <a:cubicBezTo>
                    <a:pt x="114" y="459"/>
                    <a:pt x="114" y="459"/>
                    <a:pt x="114" y="459"/>
                  </a:cubicBezTo>
                  <a:cubicBezTo>
                    <a:pt x="114" y="459"/>
                    <a:pt x="114" y="459"/>
                    <a:pt x="114" y="459"/>
                  </a:cubicBezTo>
                  <a:cubicBezTo>
                    <a:pt x="114" y="459"/>
                    <a:pt x="114" y="459"/>
                    <a:pt x="114" y="459"/>
                  </a:cubicBezTo>
                  <a:cubicBezTo>
                    <a:pt x="92" y="447"/>
                    <a:pt x="92" y="447"/>
                    <a:pt x="92" y="447"/>
                  </a:cubicBezTo>
                  <a:cubicBezTo>
                    <a:pt x="82" y="447"/>
                    <a:pt x="82" y="447"/>
                    <a:pt x="82" y="447"/>
                  </a:cubicBezTo>
                  <a:cubicBezTo>
                    <a:pt x="56" y="485"/>
                    <a:pt x="56" y="485"/>
                    <a:pt x="56" y="485"/>
                  </a:cubicBezTo>
                  <a:cubicBezTo>
                    <a:pt x="51" y="497"/>
                    <a:pt x="51" y="497"/>
                    <a:pt x="51" y="497"/>
                  </a:cubicBezTo>
                  <a:cubicBezTo>
                    <a:pt x="51" y="519"/>
                    <a:pt x="51" y="519"/>
                    <a:pt x="51" y="519"/>
                  </a:cubicBezTo>
                  <a:cubicBezTo>
                    <a:pt x="61" y="537"/>
                    <a:pt x="61" y="537"/>
                    <a:pt x="61" y="537"/>
                  </a:cubicBezTo>
                  <a:cubicBezTo>
                    <a:pt x="61" y="538"/>
                    <a:pt x="61" y="538"/>
                    <a:pt x="61" y="538"/>
                  </a:cubicBezTo>
                  <a:cubicBezTo>
                    <a:pt x="61" y="538"/>
                    <a:pt x="61" y="538"/>
                    <a:pt x="61" y="538"/>
                  </a:cubicBezTo>
                  <a:cubicBezTo>
                    <a:pt x="61" y="538"/>
                    <a:pt x="61" y="538"/>
                    <a:pt x="61" y="538"/>
                  </a:cubicBezTo>
                  <a:cubicBezTo>
                    <a:pt x="68" y="555"/>
                    <a:pt x="68" y="555"/>
                    <a:pt x="68" y="555"/>
                  </a:cubicBezTo>
                  <a:cubicBezTo>
                    <a:pt x="68" y="557"/>
                    <a:pt x="68" y="557"/>
                    <a:pt x="68" y="557"/>
                  </a:cubicBezTo>
                  <a:cubicBezTo>
                    <a:pt x="69" y="582"/>
                    <a:pt x="69" y="582"/>
                    <a:pt x="69" y="582"/>
                  </a:cubicBezTo>
                  <a:cubicBezTo>
                    <a:pt x="69" y="585"/>
                    <a:pt x="69" y="585"/>
                    <a:pt x="69" y="585"/>
                  </a:cubicBezTo>
                  <a:cubicBezTo>
                    <a:pt x="70" y="587"/>
                    <a:pt x="70" y="587"/>
                    <a:pt x="70" y="587"/>
                  </a:cubicBezTo>
                  <a:cubicBezTo>
                    <a:pt x="53" y="590"/>
                    <a:pt x="53" y="590"/>
                    <a:pt x="53" y="590"/>
                  </a:cubicBezTo>
                  <a:cubicBezTo>
                    <a:pt x="21" y="590"/>
                    <a:pt x="21" y="590"/>
                    <a:pt x="21" y="590"/>
                  </a:cubicBezTo>
                  <a:cubicBezTo>
                    <a:pt x="6" y="600"/>
                    <a:pt x="6" y="600"/>
                    <a:pt x="6" y="600"/>
                  </a:cubicBezTo>
                  <a:cubicBezTo>
                    <a:pt x="0" y="610"/>
                    <a:pt x="0" y="610"/>
                    <a:pt x="0" y="610"/>
                  </a:cubicBezTo>
                  <a:cubicBezTo>
                    <a:pt x="1" y="611"/>
                    <a:pt x="1" y="611"/>
                    <a:pt x="1" y="611"/>
                  </a:cubicBezTo>
                  <a:cubicBezTo>
                    <a:pt x="8" y="643"/>
                    <a:pt x="8" y="643"/>
                    <a:pt x="8" y="643"/>
                  </a:cubicBezTo>
                  <a:cubicBezTo>
                    <a:pt x="9" y="643"/>
                    <a:pt x="9" y="643"/>
                    <a:pt x="9" y="643"/>
                  </a:cubicBezTo>
                  <a:cubicBezTo>
                    <a:pt x="9" y="656"/>
                    <a:pt x="9" y="656"/>
                    <a:pt x="9" y="656"/>
                  </a:cubicBezTo>
                  <a:cubicBezTo>
                    <a:pt x="16" y="670"/>
                    <a:pt x="16" y="670"/>
                    <a:pt x="16" y="670"/>
                  </a:cubicBezTo>
                  <a:cubicBezTo>
                    <a:pt x="38" y="685"/>
                    <a:pt x="38" y="685"/>
                    <a:pt x="38" y="685"/>
                  </a:cubicBezTo>
                  <a:cubicBezTo>
                    <a:pt x="71" y="678"/>
                    <a:pt x="71" y="678"/>
                    <a:pt x="71" y="678"/>
                  </a:cubicBezTo>
                  <a:cubicBezTo>
                    <a:pt x="87" y="667"/>
                    <a:pt x="87" y="667"/>
                    <a:pt x="87" y="667"/>
                  </a:cubicBezTo>
                  <a:cubicBezTo>
                    <a:pt x="89" y="666"/>
                    <a:pt x="89" y="666"/>
                    <a:pt x="89" y="666"/>
                  </a:cubicBezTo>
                  <a:cubicBezTo>
                    <a:pt x="104" y="666"/>
                    <a:pt x="104" y="666"/>
                    <a:pt x="104" y="666"/>
                  </a:cubicBezTo>
                  <a:cubicBezTo>
                    <a:pt x="112" y="686"/>
                    <a:pt x="112" y="686"/>
                    <a:pt x="112" y="686"/>
                  </a:cubicBezTo>
                  <a:cubicBezTo>
                    <a:pt x="117" y="691"/>
                    <a:pt x="121" y="697"/>
                    <a:pt x="124" y="703"/>
                  </a:cubicBezTo>
                  <a:cubicBezTo>
                    <a:pt x="131" y="702"/>
                    <a:pt x="131" y="702"/>
                    <a:pt x="131" y="702"/>
                  </a:cubicBezTo>
                  <a:cubicBezTo>
                    <a:pt x="133" y="702"/>
                    <a:pt x="133" y="702"/>
                    <a:pt x="133" y="702"/>
                  </a:cubicBezTo>
                  <a:cubicBezTo>
                    <a:pt x="135" y="702"/>
                    <a:pt x="135" y="702"/>
                    <a:pt x="135" y="702"/>
                  </a:cubicBezTo>
                  <a:cubicBezTo>
                    <a:pt x="136" y="700"/>
                    <a:pt x="136" y="700"/>
                    <a:pt x="136" y="700"/>
                  </a:cubicBezTo>
                  <a:cubicBezTo>
                    <a:pt x="151" y="688"/>
                    <a:pt x="151" y="688"/>
                    <a:pt x="151" y="688"/>
                  </a:cubicBezTo>
                  <a:cubicBezTo>
                    <a:pt x="165" y="713"/>
                    <a:pt x="165" y="713"/>
                    <a:pt x="165" y="713"/>
                  </a:cubicBezTo>
                  <a:cubicBezTo>
                    <a:pt x="180" y="722"/>
                    <a:pt x="180" y="722"/>
                    <a:pt x="180" y="722"/>
                  </a:cubicBezTo>
                  <a:cubicBezTo>
                    <a:pt x="201" y="722"/>
                    <a:pt x="201" y="722"/>
                    <a:pt x="201" y="722"/>
                  </a:cubicBezTo>
                  <a:cubicBezTo>
                    <a:pt x="216" y="720"/>
                    <a:pt x="216" y="720"/>
                    <a:pt x="216" y="720"/>
                  </a:cubicBezTo>
                  <a:cubicBezTo>
                    <a:pt x="220" y="720"/>
                    <a:pt x="220" y="720"/>
                    <a:pt x="220" y="720"/>
                  </a:cubicBezTo>
                  <a:cubicBezTo>
                    <a:pt x="258" y="725"/>
                    <a:pt x="258" y="725"/>
                    <a:pt x="258" y="725"/>
                  </a:cubicBezTo>
                  <a:cubicBezTo>
                    <a:pt x="259" y="725"/>
                    <a:pt x="259" y="725"/>
                    <a:pt x="259" y="725"/>
                  </a:cubicBezTo>
                  <a:cubicBezTo>
                    <a:pt x="259" y="726"/>
                    <a:pt x="259" y="726"/>
                    <a:pt x="259" y="726"/>
                  </a:cubicBezTo>
                  <a:cubicBezTo>
                    <a:pt x="275" y="736"/>
                    <a:pt x="275" y="736"/>
                    <a:pt x="275" y="736"/>
                  </a:cubicBezTo>
                  <a:cubicBezTo>
                    <a:pt x="275" y="736"/>
                    <a:pt x="275" y="736"/>
                    <a:pt x="275" y="736"/>
                  </a:cubicBezTo>
                  <a:cubicBezTo>
                    <a:pt x="275" y="736"/>
                    <a:pt x="275" y="736"/>
                    <a:pt x="275" y="736"/>
                  </a:cubicBezTo>
                  <a:cubicBezTo>
                    <a:pt x="275" y="737"/>
                    <a:pt x="275" y="737"/>
                    <a:pt x="275" y="737"/>
                  </a:cubicBezTo>
                  <a:cubicBezTo>
                    <a:pt x="288" y="747"/>
                    <a:pt x="288" y="747"/>
                    <a:pt x="288" y="747"/>
                  </a:cubicBezTo>
                  <a:cubicBezTo>
                    <a:pt x="288" y="748"/>
                    <a:pt x="288" y="748"/>
                    <a:pt x="288" y="748"/>
                  </a:cubicBezTo>
                  <a:cubicBezTo>
                    <a:pt x="298" y="759"/>
                    <a:pt x="298" y="759"/>
                    <a:pt x="298" y="759"/>
                  </a:cubicBezTo>
                  <a:cubicBezTo>
                    <a:pt x="308" y="763"/>
                    <a:pt x="308" y="763"/>
                    <a:pt x="308" y="763"/>
                  </a:cubicBezTo>
                  <a:cubicBezTo>
                    <a:pt x="325" y="761"/>
                    <a:pt x="325" y="761"/>
                    <a:pt x="325" y="761"/>
                  </a:cubicBezTo>
                  <a:cubicBezTo>
                    <a:pt x="325" y="739"/>
                    <a:pt x="325" y="739"/>
                    <a:pt x="325" y="739"/>
                  </a:cubicBezTo>
                  <a:cubicBezTo>
                    <a:pt x="317" y="724"/>
                    <a:pt x="317" y="724"/>
                    <a:pt x="317" y="724"/>
                  </a:cubicBezTo>
                  <a:cubicBezTo>
                    <a:pt x="316" y="724"/>
                    <a:pt x="316" y="724"/>
                    <a:pt x="316" y="724"/>
                  </a:cubicBezTo>
                  <a:cubicBezTo>
                    <a:pt x="316" y="723"/>
                    <a:pt x="316" y="723"/>
                    <a:pt x="316" y="723"/>
                  </a:cubicBezTo>
                  <a:cubicBezTo>
                    <a:pt x="309" y="696"/>
                    <a:pt x="309" y="696"/>
                    <a:pt x="309" y="696"/>
                  </a:cubicBezTo>
                  <a:cubicBezTo>
                    <a:pt x="324" y="681"/>
                    <a:pt x="324" y="681"/>
                    <a:pt x="324" y="681"/>
                  </a:cubicBezTo>
                  <a:cubicBezTo>
                    <a:pt x="325" y="680"/>
                    <a:pt x="325" y="680"/>
                    <a:pt x="325" y="680"/>
                  </a:cubicBezTo>
                  <a:cubicBezTo>
                    <a:pt x="326" y="680"/>
                    <a:pt x="326" y="680"/>
                    <a:pt x="326" y="680"/>
                  </a:cubicBezTo>
                  <a:cubicBezTo>
                    <a:pt x="339" y="678"/>
                    <a:pt x="339" y="678"/>
                    <a:pt x="339" y="678"/>
                  </a:cubicBezTo>
                  <a:cubicBezTo>
                    <a:pt x="353" y="678"/>
                    <a:pt x="353" y="678"/>
                    <a:pt x="353" y="678"/>
                  </a:cubicBezTo>
                  <a:cubicBezTo>
                    <a:pt x="357" y="672"/>
                    <a:pt x="357" y="672"/>
                    <a:pt x="357" y="672"/>
                  </a:cubicBezTo>
                  <a:cubicBezTo>
                    <a:pt x="348" y="661"/>
                    <a:pt x="348" y="661"/>
                    <a:pt x="348" y="66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0" y="629"/>
                    <a:pt x="310" y="629"/>
                    <a:pt x="310" y="629"/>
                  </a:cubicBezTo>
                  <a:cubicBezTo>
                    <a:pt x="309" y="628"/>
                    <a:pt x="309" y="628"/>
                    <a:pt x="309" y="628"/>
                  </a:cubicBezTo>
                  <a:cubicBezTo>
                    <a:pt x="308" y="627"/>
                    <a:pt x="308" y="627"/>
                    <a:pt x="308" y="627"/>
                  </a:cubicBezTo>
                  <a:cubicBezTo>
                    <a:pt x="309" y="625"/>
                    <a:pt x="309" y="625"/>
                    <a:pt x="309" y="625"/>
                  </a:cubicBezTo>
                  <a:cubicBezTo>
                    <a:pt x="318" y="609"/>
                    <a:pt x="318" y="609"/>
                    <a:pt x="318" y="609"/>
                  </a:cubicBezTo>
                  <a:cubicBezTo>
                    <a:pt x="320" y="611"/>
                    <a:pt x="320" y="611"/>
                    <a:pt x="320" y="611"/>
                  </a:cubicBezTo>
                  <a:cubicBezTo>
                    <a:pt x="341" y="617"/>
                    <a:pt x="341" y="617"/>
                    <a:pt x="341" y="617"/>
                  </a:cubicBezTo>
                  <a:cubicBezTo>
                    <a:pt x="397" y="614"/>
                    <a:pt x="397" y="614"/>
                    <a:pt x="397" y="614"/>
                  </a:cubicBezTo>
                  <a:cubicBezTo>
                    <a:pt x="398" y="615"/>
                    <a:pt x="398" y="615"/>
                    <a:pt x="398" y="615"/>
                  </a:cubicBezTo>
                  <a:cubicBezTo>
                    <a:pt x="399" y="615"/>
                    <a:pt x="399" y="615"/>
                    <a:pt x="399" y="615"/>
                  </a:cubicBezTo>
                  <a:cubicBezTo>
                    <a:pt x="415" y="621"/>
                    <a:pt x="415" y="621"/>
                    <a:pt x="415" y="621"/>
                  </a:cubicBezTo>
                  <a:cubicBezTo>
                    <a:pt x="425" y="611"/>
                    <a:pt x="425" y="611"/>
                    <a:pt x="425" y="611"/>
                  </a:cubicBezTo>
                  <a:cubicBezTo>
                    <a:pt x="420" y="579"/>
                    <a:pt x="420" y="579"/>
                    <a:pt x="420" y="579"/>
                  </a:cubicBezTo>
                  <a:cubicBezTo>
                    <a:pt x="400" y="566"/>
                    <a:pt x="400" y="566"/>
                    <a:pt x="400" y="566"/>
                  </a:cubicBezTo>
                  <a:cubicBezTo>
                    <a:pt x="383" y="556"/>
                    <a:pt x="378" y="533"/>
                    <a:pt x="381" y="495"/>
                  </a:cubicBezTo>
                  <a:cubicBezTo>
                    <a:pt x="364" y="487"/>
                    <a:pt x="364" y="487"/>
                    <a:pt x="364" y="487"/>
                  </a:cubicBezTo>
                  <a:cubicBezTo>
                    <a:pt x="362" y="486"/>
                    <a:pt x="362" y="486"/>
                    <a:pt x="362" y="486"/>
                  </a:cubicBezTo>
                  <a:cubicBezTo>
                    <a:pt x="360" y="486"/>
                    <a:pt x="360" y="486"/>
                    <a:pt x="360" y="486"/>
                  </a:cubicBezTo>
                  <a:cubicBezTo>
                    <a:pt x="360" y="484"/>
                    <a:pt x="360" y="484"/>
                    <a:pt x="360" y="484"/>
                  </a:cubicBezTo>
                  <a:cubicBezTo>
                    <a:pt x="360" y="483"/>
                    <a:pt x="360" y="483"/>
                    <a:pt x="360" y="483"/>
                  </a:cubicBezTo>
                  <a:cubicBezTo>
                    <a:pt x="357" y="455"/>
                    <a:pt x="357" y="455"/>
                    <a:pt x="357" y="455"/>
                  </a:cubicBezTo>
                  <a:cubicBezTo>
                    <a:pt x="380" y="347"/>
                    <a:pt x="380" y="347"/>
                    <a:pt x="380" y="347"/>
                  </a:cubicBezTo>
                  <a:cubicBezTo>
                    <a:pt x="371" y="316"/>
                    <a:pt x="365" y="295"/>
                    <a:pt x="365" y="284"/>
                  </a:cubicBezTo>
                  <a:cubicBezTo>
                    <a:pt x="363" y="252"/>
                    <a:pt x="363" y="252"/>
                    <a:pt x="363" y="252"/>
                  </a:cubicBezTo>
                  <a:cubicBezTo>
                    <a:pt x="365" y="218"/>
                    <a:pt x="365" y="218"/>
                    <a:pt x="365" y="218"/>
                  </a:cubicBezTo>
                  <a:cubicBezTo>
                    <a:pt x="365" y="215"/>
                    <a:pt x="365" y="215"/>
                    <a:pt x="365" y="215"/>
                  </a:cubicBezTo>
                  <a:cubicBezTo>
                    <a:pt x="367" y="213"/>
                    <a:pt x="367" y="213"/>
                    <a:pt x="367" y="213"/>
                  </a:cubicBezTo>
                  <a:cubicBezTo>
                    <a:pt x="367" y="213"/>
                    <a:pt x="367" y="213"/>
                    <a:pt x="367" y="213"/>
                  </a:cubicBezTo>
                  <a:cubicBezTo>
                    <a:pt x="389" y="198"/>
                    <a:pt x="389" y="198"/>
                    <a:pt x="389" y="198"/>
                  </a:cubicBezTo>
                  <a:cubicBezTo>
                    <a:pt x="389" y="181"/>
                    <a:pt x="389" y="181"/>
                    <a:pt x="389" y="181"/>
                  </a:cubicBezTo>
                  <a:cubicBezTo>
                    <a:pt x="389" y="176"/>
                    <a:pt x="386" y="170"/>
                    <a:pt x="381" y="162"/>
                  </a:cubicBezTo>
                  <a:cubicBezTo>
                    <a:pt x="367" y="147"/>
                    <a:pt x="367" y="147"/>
                    <a:pt x="367" y="147"/>
                  </a:cubicBezTo>
                  <a:cubicBezTo>
                    <a:pt x="365" y="147"/>
                    <a:pt x="365" y="147"/>
                    <a:pt x="365" y="147"/>
                  </a:cubicBezTo>
                  <a:cubicBezTo>
                    <a:pt x="365" y="144"/>
                    <a:pt x="365" y="144"/>
                    <a:pt x="365" y="144"/>
                  </a:cubicBezTo>
                  <a:cubicBezTo>
                    <a:pt x="363" y="118"/>
                    <a:pt x="363" y="118"/>
                    <a:pt x="363" y="118"/>
                  </a:cubicBezTo>
                  <a:cubicBezTo>
                    <a:pt x="363" y="117"/>
                    <a:pt x="363" y="117"/>
                    <a:pt x="363" y="117"/>
                  </a:cubicBezTo>
                  <a:cubicBezTo>
                    <a:pt x="362" y="116"/>
                    <a:pt x="362" y="116"/>
                    <a:pt x="362" y="116"/>
                  </a:cubicBezTo>
                  <a:cubicBezTo>
                    <a:pt x="364" y="115"/>
                    <a:pt x="364" y="115"/>
                    <a:pt x="364" y="115"/>
                  </a:cubicBezTo>
                  <a:cubicBezTo>
                    <a:pt x="364" y="114"/>
                    <a:pt x="364" y="114"/>
                    <a:pt x="364" y="114"/>
                  </a:cubicBezTo>
                  <a:cubicBezTo>
                    <a:pt x="392" y="79"/>
                    <a:pt x="392" y="79"/>
                    <a:pt x="392" y="79"/>
                  </a:cubicBezTo>
                  <a:cubicBezTo>
                    <a:pt x="392" y="65"/>
                    <a:pt x="392" y="65"/>
                    <a:pt x="392" y="65"/>
                  </a:cubicBezTo>
                  <a:cubicBezTo>
                    <a:pt x="383" y="49"/>
                    <a:pt x="383" y="49"/>
                    <a:pt x="383" y="49"/>
                  </a:cubicBezTo>
                  <a:cubicBezTo>
                    <a:pt x="383" y="48"/>
                    <a:pt x="383" y="48"/>
                    <a:pt x="383" y="48"/>
                  </a:cubicBezTo>
                  <a:cubicBezTo>
                    <a:pt x="382" y="46"/>
                    <a:pt x="382" y="46"/>
                    <a:pt x="382" y="46"/>
                  </a:cubicBezTo>
                  <a:cubicBezTo>
                    <a:pt x="396" y="29"/>
                    <a:pt x="396" y="29"/>
                    <a:pt x="396" y="29"/>
                  </a:cubicBezTo>
                  <a:cubicBezTo>
                    <a:pt x="396" y="28"/>
                    <a:pt x="396" y="28"/>
                    <a:pt x="396" y="28"/>
                  </a:cubicBezTo>
                  <a:cubicBezTo>
                    <a:pt x="397" y="28"/>
                    <a:pt x="397" y="28"/>
                    <a:pt x="397" y="28"/>
                  </a:cubicBezTo>
                  <a:cubicBezTo>
                    <a:pt x="412" y="16"/>
                    <a:pt x="412" y="16"/>
                    <a:pt x="412" y="16"/>
                  </a:cubicBezTo>
                  <a:cubicBezTo>
                    <a:pt x="410" y="2"/>
                    <a:pt x="410" y="2"/>
                    <a:pt x="410" y="2"/>
                  </a:cubicBezTo>
                  <a:cubicBezTo>
                    <a:pt x="402" y="2"/>
                    <a:pt x="402" y="2"/>
                    <a:pt x="402" y="2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384" y="26"/>
                    <a:pt x="384" y="26"/>
                    <a:pt x="384" y="26"/>
                  </a:cubicBezTo>
                  <a:cubicBezTo>
                    <a:pt x="381" y="24"/>
                    <a:pt x="381" y="24"/>
                    <a:pt x="381" y="24"/>
                  </a:cubicBezTo>
                  <a:cubicBezTo>
                    <a:pt x="354" y="14"/>
                    <a:pt x="354" y="14"/>
                    <a:pt x="354" y="14"/>
                  </a:cubicBezTo>
                  <a:cubicBezTo>
                    <a:pt x="337" y="11"/>
                    <a:pt x="337" y="11"/>
                    <a:pt x="337" y="11"/>
                  </a:cubicBezTo>
                  <a:cubicBezTo>
                    <a:pt x="343" y="37"/>
                    <a:pt x="343" y="37"/>
                    <a:pt x="343" y="37"/>
                  </a:cubicBezTo>
                  <a:cubicBezTo>
                    <a:pt x="320" y="45"/>
                    <a:pt x="320" y="45"/>
                    <a:pt x="320" y="45"/>
                  </a:cubicBezTo>
                  <a:cubicBezTo>
                    <a:pt x="286" y="62"/>
                    <a:pt x="286" y="62"/>
                    <a:pt x="286" y="62"/>
                  </a:cubicBezTo>
                  <a:cubicBezTo>
                    <a:pt x="276" y="76"/>
                    <a:pt x="276" y="76"/>
                    <a:pt x="276" y="76"/>
                  </a:cubicBezTo>
                  <a:cubicBezTo>
                    <a:pt x="276" y="76"/>
                    <a:pt x="276" y="76"/>
                    <a:pt x="276" y="76"/>
                  </a:cubicBezTo>
                  <a:cubicBezTo>
                    <a:pt x="276" y="77"/>
                    <a:pt x="276" y="77"/>
                    <a:pt x="276" y="77"/>
                  </a:cubicBezTo>
                  <a:cubicBezTo>
                    <a:pt x="275" y="77"/>
                    <a:pt x="275" y="77"/>
                    <a:pt x="275" y="77"/>
                  </a:cubicBezTo>
                  <a:cubicBezTo>
                    <a:pt x="257" y="93"/>
                    <a:pt x="257" y="93"/>
                    <a:pt x="257" y="93"/>
                  </a:cubicBezTo>
                  <a:cubicBezTo>
                    <a:pt x="253" y="118"/>
                    <a:pt x="253" y="118"/>
                    <a:pt x="253" y="118"/>
                  </a:cubicBezTo>
                  <a:cubicBezTo>
                    <a:pt x="253" y="121"/>
                    <a:pt x="253" y="121"/>
                    <a:pt x="253" y="121"/>
                  </a:cubicBezTo>
                  <a:cubicBezTo>
                    <a:pt x="244" y="156"/>
                    <a:pt x="244" y="156"/>
                    <a:pt x="244" y="156"/>
                  </a:cubicBezTo>
                  <a:cubicBezTo>
                    <a:pt x="245" y="156"/>
                    <a:pt x="245" y="156"/>
                    <a:pt x="245" y="156"/>
                  </a:cubicBezTo>
                  <a:cubicBezTo>
                    <a:pt x="241" y="173"/>
                    <a:pt x="241" y="173"/>
                    <a:pt x="241" y="173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40" y="175"/>
                    <a:pt x="240" y="175"/>
                    <a:pt x="240" y="175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7" y="191"/>
                    <a:pt x="227" y="191"/>
                    <a:pt x="227" y="191"/>
                  </a:cubicBezTo>
                  <a:cubicBezTo>
                    <a:pt x="227" y="192"/>
                    <a:pt x="227" y="192"/>
                    <a:pt x="227" y="192"/>
                  </a:cubicBezTo>
                  <a:cubicBezTo>
                    <a:pt x="226" y="193"/>
                    <a:pt x="226" y="193"/>
                    <a:pt x="226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00" y="196"/>
                    <a:pt x="200" y="196"/>
                    <a:pt x="200" y="196"/>
                  </a:cubicBezTo>
                  <a:cubicBezTo>
                    <a:pt x="200" y="196"/>
                    <a:pt x="200" y="196"/>
                    <a:pt x="200" y="196"/>
                  </a:cubicBezTo>
                  <a:cubicBezTo>
                    <a:pt x="200" y="198"/>
                    <a:pt x="200" y="198"/>
                    <a:pt x="200" y="198"/>
                  </a:cubicBezTo>
                  <a:cubicBezTo>
                    <a:pt x="199" y="196"/>
                    <a:pt x="199" y="196"/>
                    <a:pt x="199" y="196"/>
                  </a:cubicBezTo>
                  <a:cubicBezTo>
                    <a:pt x="199" y="196"/>
                    <a:pt x="199" y="196"/>
                    <a:pt x="199" y="196"/>
                  </a:cubicBezTo>
                  <a:cubicBezTo>
                    <a:pt x="161" y="184"/>
                    <a:pt x="161" y="184"/>
                    <a:pt x="161" y="184"/>
                  </a:cubicBezTo>
                  <a:cubicBezTo>
                    <a:pt x="159" y="183"/>
                    <a:pt x="159" y="183"/>
                    <a:pt x="159" y="183"/>
                  </a:cubicBezTo>
                  <a:lnTo>
                    <a:pt x="142" y="174"/>
                  </a:ln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24" name="Freeform 17"/>
            <p:cNvSpPr/>
            <p:nvPr/>
          </p:nvSpPr>
          <p:spPr bwMode="auto">
            <a:xfrm>
              <a:off x="4252794" y="3264192"/>
              <a:ext cx="331733" cy="718788"/>
            </a:xfrm>
            <a:custGeom>
              <a:avLst/>
              <a:gdLst>
                <a:gd name="T0" fmla="*/ 2147483646 w 286"/>
                <a:gd name="T1" fmla="*/ 2147483646 h 625"/>
                <a:gd name="T2" fmla="*/ 2147483646 w 286"/>
                <a:gd name="T3" fmla="*/ 2147483646 h 625"/>
                <a:gd name="T4" fmla="*/ 2147483646 w 286"/>
                <a:gd name="T5" fmla="*/ 2147483646 h 625"/>
                <a:gd name="T6" fmla="*/ 2147483646 w 286"/>
                <a:gd name="T7" fmla="*/ 2147483646 h 625"/>
                <a:gd name="T8" fmla="*/ 2147483646 w 286"/>
                <a:gd name="T9" fmla="*/ 2147483646 h 625"/>
                <a:gd name="T10" fmla="*/ 2147483646 w 286"/>
                <a:gd name="T11" fmla="*/ 2147483646 h 625"/>
                <a:gd name="T12" fmla="*/ 2147483646 w 286"/>
                <a:gd name="T13" fmla="*/ 2147483646 h 625"/>
                <a:gd name="T14" fmla="*/ 2147483646 w 286"/>
                <a:gd name="T15" fmla="*/ 2147483646 h 625"/>
                <a:gd name="T16" fmla="*/ 2147483646 w 286"/>
                <a:gd name="T17" fmla="*/ 2147483646 h 625"/>
                <a:gd name="T18" fmla="*/ 2147483646 w 286"/>
                <a:gd name="T19" fmla="*/ 2147483646 h 625"/>
                <a:gd name="T20" fmla="*/ 2147483646 w 286"/>
                <a:gd name="T21" fmla="*/ 2147483646 h 625"/>
                <a:gd name="T22" fmla="*/ 2147483646 w 286"/>
                <a:gd name="T23" fmla="*/ 2147483646 h 625"/>
                <a:gd name="T24" fmla="*/ 2147483646 w 286"/>
                <a:gd name="T25" fmla="*/ 2147483646 h 625"/>
                <a:gd name="T26" fmla="*/ 2147483646 w 286"/>
                <a:gd name="T27" fmla="*/ 2147483646 h 625"/>
                <a:gd name="T28" fmla="*/ 2147483646 w 286"/>
                <a:gd name="T29" fmla="*/ 2147483646 h 625"/>
                <a:gd name="T30" fmla="*/ 2147483646 w 286"/>
                <a:gd name="T31" fmla="*/ 2147483646 h 625"/>
                <a:gd name="T32" fmla="*/ 2147483646 w 286"/>
                <a:gd name="T33" fmla="*/ 2147483646 h 625"/>
                <a:gd name="T34" fmla="*/ 2147483646 w 286"/>
                <a:gd name="T35" fmla="*/ 2147483646 h 625"/>
                <a:gd name="T36" fmla="*/ 2147483646 w 286"/>
                <a:gd name="T37" fmla="*/ 2147483646 h 625"/>
                <a:gd name="T38" fmla="*/ 2147483646 w 286"/>
                <a:gd name="T39" fmla="*/ 2147483646 h 625"/>
                <a:gd name="T40" fmla="*/ 2147483646 w 286"/>
                <a:gd name="T41" fmla="*/ 2147483646 h 625"/>
                <a:gd name="T42" fmla="*/ 2147483646 w 286"/>
                <a:gd name="T43" fmla="*/ 2147483646 h 625"/>
                <a:gd name="T44" fmla="*/ 2147483646 w 286"/>
                <a:gd name="T45" fmla="*/ 2147483646 h 625"/>
                <a:gd name="T46" fmla="*/ 2147483646 w 286"/>
                <a:gd name="T47" fmla="*/ 2147483646 h 625"/>
                <a:gd name="T48" fmla="*/ 2147483646 w 286"/>
                <a:gd name="T49" fmla="*/ 2147483646 h 625"/>
                <a:gd name="T50" fmla="*/ 2147483646 w 286"/>
                <a:gd name="T51" fmla="*/ 2147483646 h 625"/>
                <a:gd name="T52" fmla="*/ 2147483646 w 286"/>
                <a:gd name="T53" fmla="*/ 2147483646 h 625"/>
                <a:gd name="T54" fmla="*/ 2147483646 w 286"/>
                <a:gd name="T55" fmla="*/ 2147483646 h 625"/>
                <a:gd name="T56" fmla="*/ 2147483646 w 286"/>
                <a:gd name="T57" fmla="*/ 2147483646 h 625"/>
                <a:gd name="T58" fmla="*/ 2147483646 w 286"/>
                <a:gd name="T59" fmla="*/ 2147483646 h 625"/>
                <a:gd name="T60" fmla="*/ 2147483646 w 286"/>
                <a:gd name="T61" fmla="*/ 2147483646 h 625"/>
                <a:gd name="T62" fmla="*/ 2147483646 w 286"/>
                <a:gd name="T63" fmla="*/ 2147483646 h 625"/>
                <a:gd name="T64" fmla="*/ 2147483646 w 286"/>
                <a:gd name="T65" fmla="*/ 2147483646 h 625"/>
                <a:gd name="T66" fmla="*/ 2147483646 w 286"/>
                <a:gd name="T67" fmla="*/ 2147483646 h 625"/>
                <a:gd name="T68" fmla="*/ 2147483646 w 286"/>
                <a:gd name="T69" fmla="*/ 2147483646 h 625"/>
                <a:gd name="T70" fmla="*/ 2147483646 w 286"/>
                <a:gd name="T71" fmla="*/ 2147483646 h 625"/>
                <a:gd name="T72" fmla="*/ 2147483646 w 286"/>
                <a:gd name="T73" fmla="*/ 2147483646 h 625"/>
                <a:gd name="T74" fmla="*/ 2147483646 w 286"/>
                <a:gd name="T75" fmla="*/ 2147483646 h 625"/>
                <a:gd name="T76" fmla="*/ 2147483646 w 286"/>
                <a:gd name="T77" fmla="*/ 2147483646 h 625"/>
                <a:gd name="T78" fmla="*/ 2147483646 w 286"/>
                <a:gd name="T79" fmla="*/ 2147483646 h 625"/>
                <a:gd name="T80" fmla="*/ 2147483646 w 286"/>
                <a:gd name="T81" fmla="*/ 2147483646 h 625"/>
                <a:gd name="T82" fmla="*/ 2147483646 w 286"/>
                <a:gd name="T83" fmla="*/ 2147483646 h 625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86"/>
                <a:gd name="T127" fmla="*/ 0 h 625"/>
                <a:gd name="T128" fmla="*/ 286 w 286"/>
                <a:gd name="T129" fmla="*/ 625 h 625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86" h="625">
                  <a:moveTo>
                    <a:pt x="266" y="30"/>
                  </a:moveTo>
                  <a:cubicBezTo>
                    <a:pt x="271" y="25"/>
                    <a:pt x="271" y="25"/>
                    <a:pt x="271" y="25"/>
                  </a:cubicBezTo>
                  <a:cubicBezTo>
                    <a:pt x="263" y="8"/>
                    <a:pt x="263" y="8"/>
                    <a:pt x="263" y="8"/>
                  </a:cubicBezTo>
                  <a:cubicBezTo>
                    <a:pt x="256" y="0"/>
                    <a:pt x="256" y="0"/>
                    <a:pt x="256" y="0"/>
                  </a:cubicBezTo>
                  <a:cubicBezTo>
                    <a:pt x="247" y="14"/>
                    <a:pt x="247" y="14"/>
                    <a:pt x="247" y="14"/>
                  </a:cubicBez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ubicBezTo>
                    <a:pt x="234" y="30"/>
                    <a:pt x="234" y="30"/>
                    <a:pt x="234" y="30"/>
                  </a:cubicBezTo>
                  <a:cubicBezTo>
                    <a:pt x="234" y="30"/>
                    <a:pt x="234" y="30"/>
                    <a:pt x="234" y="30"/>
                  </a:cubicBezTo>
                  <a:cubicBezTo>
                    <a:pt x="233" y="31"/>
                    <a:pt x="233" y="31"/>
                    <a:pt x="233" y="31"/>
                  </a:cubicBezTo>
                  <a:cubicBezTo>
                    <a:pt x="231" y="31"/>
                    <a:pt x="231" y="31"/>
                    <a:pt x="231" y="31"/>
                  </a:cubicBezTo>
                  <a:cubicBezTo>
                    <a:pt x="205" y="39"/>
                    <a:pt x="205" y="39"/>
                    <a:pt x="205" y="39"/>
                  </a:cubicBezTo>
                  <a:cubicBezTo>
                    <a:pt x="203" y="39"/>
                    <a:pt x="203" y="39"/>
                    <a:pt x="203" y="39"/>
                  </a:cubicBezTo>
                  <a:cubicBezTo>
                    <a:pt x="179" y="35"/>
                    <a:pt x="179" y="35"/>
                    <a:pt x="179" y="35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62" y="50"/>
                    <a:pt x="162" y="50"/>
                    <a:pt x="162" y="50"/>
                  </a:cubicBezTo>
                  <a:cubicBezTo>
                    <a:pt x="162" y="50"/>
                    <a:pt x="162" y="50"/>
                    <a:pt x="162" y="50"/>
                  </a:cubicBezTo>
                  <a:cubicBezTo>
                    <a:pt x="161" y="53"/>
                    <a:pt x="161" y="53"/>
                    <a:pt x="161" y="53"/>
                  </a:cubicBezTo>
                  <a:cubicBezTo>
                    <a:pt x="149" y="60"/>
                    <a:pt x="149" y="60"/>
                    <a:pt x="149" y="60"/>
                  </a:cubicBezTo>
                  <a:cubicBezTo>
                    <a:pt x="147" y="61"/>
                    <a:pt x="147" y="61"/>
                    <a:pt x="147" y="61"/>
                  </a:cubicBezTo>
                  <a:cubicBezTo>
                    <a:pt x="145" y="61"/>
                    <a:pt x="145" y="61"/>
                    <a:pt x="145" y="61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3" y="82"/>
                    <a:pt x="123" y="82"/>
                    <a:pt x="123" y="82"/>
                  </a:cubicBezTo>
                  <a:cubicBezTo>
                    <a:pt x="122" y="83"/>
                    <a:pt x="122" y="83"/>
                    <a:pt x="122" y="83"/>
                  </a:cubicBezTo>
                  <a:cubicBezTo>
                    <a:pt x="110" y="98"/>
                    <a:pt x="110" y="98"/>
                    <a:pt x="110" y="98"/>
                  </a:cubicBezTo>
                  <a:cubicBezTo>
                    <a:pt x="110" y="98"/>
                    <a:pt x="110" y="98"/>
                    <a:pt x="110" y="98"/>
                  </a:cubicBezTo>
                  <a:cubicBezTo>
                    <a:pt x="110" y="99"/>
                    <a:pt x="110" y="99"/>
                    <a:pt x="110" y="99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89" y="119"/>
                    <a:pt x="89" y="119"/>
                    <a:pt x="89" y="119"/>
                  </a:cubicBezTo>
                  <a:cubicBezTo>
                    <a:pt x="88" y="119"/>
                    <a:pt x="88" y="119"/>
                    <a:pt x="88" y="119"/>
                  </a:cubicBezTo>
                  <a:cubicBezTo>
                    <a:pt x="87" y="120"/>
                    <a:pt x="87" y="120"/>
                    <a:pt x="87" y="120"/>
                  </a:cubicBezTo>
                  <a:cubicBezTo>
                    <a:pt x="66" y="124"/>
                    <a:pt x="66" y="124"/>
                    <a:pt x="66" y="124"/>
                  </a:cubicBezTo>
                  <a:cubicBezTo>
                    <a:pt x="52" y="139"/>
                    <a:pt x="52" y="139"/>
                    <a:pt x="52" y="139"/>
                  </a:cubicBezTo>
                  <a:cubicBezTo>
                    <a:pt x="55" y="157"/>
                    <a:pt x="55" y="157"/>
                    <a:pt x="55" y="157"/>
                  </a:cubicBezTo>
                  <a:cubicBezTo>
                    <a:pt x="55" y="161"/>
                    <a:pt x="55" y="161"/>
                    <a:pt x="55" y="161"/>
                  </a:cubicBezTo>
                  <a:cubicBezTo>
                    <a:pt x="52" y="162"/>
                    <a:pt x="52" y="162"/>
                    <a:pt x="52" y="162"/>
                  </a:cubicBezTo>
                  <a:cubicBezTo>
                    <a:pt x="36" y="177"/>
                    <a:pt x="36" y="177"/>
                    <a:pt x="36" y="177"/>
                  </a:cubicBezTo>
                  <a:cubicBezTo>
                    <a:pt x="28" y="188"/>
                    <a:pt x="28" y="188"/>
                    <a:pt x="28" y="188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4" y="202"/>
                    <a:pt x="34" y="202"/>
                    <a:pt x="34" y="202"/>
                  </a:cubicBezTo>
                  <a:cubicBezTo>
                    <a:pt x="34" y="204"/>
                    <a:pt x="34" y="204"/>
                    <a:pt x="34" y="204"/>
                  </a:cubicBezTo>
                  <a:cubicBezTo>
                    <a:pt x="34" y="224"/>
                    <a:pt x="34" y="224"/>
                    <a:pt x="34" y="224"/>
                  </a:cubicBezTo>
                  <a:cubicBezTo>
                    <a:pt x="34" y="224"/>
                    <a:pt x="34" y="224"/>
                    <a:pt x="34" y="224"/>
                  </a:cubicBezTo>
                  <a:cubicBezTo>
                    <a:pt x="34" y="225"/>
                    <a:pt x="34" y="225"/>
                    <a:pt x="34" y="225"/>
                  </a:cubicBezTo>
                  <a:cubicBezTo>
                    <a:pt x="23" y="242"/>
                    <a:pt x="23" y="242"/>
                    <a:pt x="23" y="242"/>
                  </a:cubicBezTo>
                  <a:cubicBezTo>
                    <a:pt x="23" y="243"/>
                    <a:pt x="23" y="243"/>
                    <a:pt x="23" y="243"/>
                  </a:cubicBezTo>
                  <a:cubicBezTo>
                    <a:pt x="7" y="261"/>
                    <a:pt x="7" y="261"/>
                    <a:pt x="7" y="261"/>
                  </a:cubicBezTo>
                  <a:cubicBezTo>
                    <a:pt x="9" y="282"/>
                    <a:pt x="9" y="282"/>
                    <a:pt x="9" y="282"/>
                  </a:cubicBezTo>
                  <a:cubicBezTo>
                    <a:pt x="23" y="294"/>
                    <a:pt x="23" y="294"/>
                    <a:pt x="23" y="294"/>
                  </a:cubicBezTo>
                  <a:cubicBezTo>
                    <a:pt x="23" y="295"/>
                    <a:pt x="23" y="295"/>
                    <a:pt x="23" y="295"/>
                  </a:cubicBezTo>
                  <a:cubicBezTo>
                    <a:pt x="23" y="295"/>
                    <a:pt x="23" y="295"/>
                    <a:pt x="23" y="295"/>
                  </a:cubicBezTo>
                  <a:cubicBezTo>
                    <a:pt x="29" y="306"/>
                    <a:pt x="32" y="314"/>
                    <a:pt x="32" y="322"/>
                  </a:cubicBezTo>
                  <a:cubicBezTo>
                    <a:pt x="32" y="345"/>
                    <a:pt x="32" y="345"/>
                    <a:pt x="32" y="345"/>
                  </a:cubicBezTo>
                  <a:cubicBezTo>
                    <a:pt x="31" y="345"/>
                    <a:pt x="31" y="345"/>
                    <a:pt x="31" y="345"/>
                  </a:cubicBezTo>
                  <a:cubicBezTo>
                    <a:pt x="30" y="346"/>
                    <a:pt x="30" y="346"/>
                    <a:pt x="30" y="346"/>
                  </a:cubicBezTo>
                  <a:cubicBezTo>
                    <a:pt x="9" y="362"/>
                    <a:pt x="9" y="362"/>
                    <a:pt x="9" y="362"/>
                  </a:cubicBezTo>
                  <a:cubicBezTo>
                    <a:pt x="7" y="393"/>
                    <a:pt x="7" y="393"/>
                    <a:pt x="7" y="393"/>
                  </a:cubicBezTo>
                  <a:cubicBezTo>
                    <a:pt x="9" y="425"/>
                    <a:pt x="9" y="425"/>
                    <a:pt x="9" y="425"/>
                  </a:cubicBezTo>
                  <a:cubicBezTo>
                    <a:pt x="9" y="436"/>
                    <a:pt x="13" y="456"/>
                    <a:pt x="24" y="485"/>
                  </a:cubicBezTo>
                  <a:cubicBezTo>
                    <a:pt x="24" y="486"/>
                    <a:pt x="24" y="486"/>
                    <a:pt x="24" y="486"/>
                  </a:cubicBezTo>
                  <a:cubicBezTo>
                    <a:pt x="24" y="488"/>
                    <a:pt x="24" y="488"/>
                    <a:pt x="24" y="488"/>
                  </a:cubicBezTo>
                  <a:cubicBezTo>
                    <a:pt x="0" y="596"/>
                    <a:pt x="0" y="596"/>
                    <a:pt x="0" y="596"/>
                  </a:cubicBezTo>
                  <a:cubicBezTo>
                    <a:pt x="3" y="617"/>
                    <a:pt x="3" y="617"/>
                    <a:pt x="3" y="617"/>
                  </a:cubicBezTo>
                  <a:cubicBezTo>
                    <a:pt x="18" y="625"/>
                    <a:pt x="18" y="625"/>
                    <a:pt x="18" y="625"/>
                  </a:cubicBezTo>
                  <a:cubicBezTo>
                    <a:pt x="44" y="599"/>
                    <a:pt x="44" y="599"/>
                    <a:pt x="44" y="599"/>
                  </a:cubicBezTo>
                  <a:cubicBezTo>
                    <a:pt x="44" y="599"/>
                    <a:pt x="44" y="599"/>
                    <a:pt x="44" y="599"/>
                  </a:cubicBezTo>
                  <a:cubicBezTo>
                    <a:pt x="45" y="599"/>
                    <a:pt x="45" y="599"/>
                    <a:pt x="45" y="599"/>
                  </a:cubicBezTo>
                  <a:cubicBezTo>
                    <a:pt x="126" y="568"/>
                    <a:pt x="126" y="568"/>
                    <a:pt x="126" y="568"/>
                  </a:cubicBezTo>
                  <a:cubicBezTo>
                    <a:pt x="147" y="549"/>
                    <a:pt x="147" y="549"/>
                    <a:pt x="147" y="549"/>
                  </a:cubicBezTo>
                  <a:cubicBezTo>
                    <a:pt x="149" y="547"/>
                    <a:pt x="149" y="547"/>
                    <a:pt x="149" y="547"/>
                  </a:cubicBezTo>
                  <a:cubicBezTo>
                    <a:pt x="150" y="548"/>
                    <a:pt x="150" y="548"/>
                    <a:pt x="150" y="548"/>
                  </a:cubicBezTo>
                  <a:cubicBezTo>
                    <a:pt x="152" y="548"/>
                    <a:pt x="152" y="548"/>
                    <a:pt x="152" y="548"/>
                  </a:cubicBezTo>
                  <a:cubicBezTo>
                    <a:pt x="199" y="552"/>
                    <a:pt x="199" y="552"/>
                    <a:pt x="199" y="552"/>
                  </a:cubicBezTo>
                  <a:cubicBezTo>
                    <a:pt x="205" y="552"/>
                    <a:pt x="219" y="547"/>
                    <a:pt x="239" y="538"/>
                  </a:cubicBezTo>
                  <a:cubicBezTo>
                    <a:pt x="239" y="516"/>
                    <a:pt x="239" y="516"/>
                    <a:pt x="239" y="516"/>
                  </a:cubicBezTo>
                  <a:cubicBezTo>
                    <a:pt x="240" y="515"/>
                    <a:pt x="240" y="515"/>
                    <a:pt x="240" y="515"/>
                  </a:cubicBezTo>
                  <a:cubicBezTo>
                    <a:pt x="241" y="515"/>
                    <a:pt x="241" y="515"/>
                    <a:pt x="241" y="515"/>
                  </a:cubicBezTo>
                  <a:cubicBezTo>
                    <a:pt x="254" y="503"/>
                    <a:pt x="254" y="503"/>
                    <a:pt x="254" y="503"/>
                  </a:cubicBezTo>
                  <a:cubicBezTo>
                    <a:pt x="251" y="490"/>
                    <a:pt x="251" y="490"/>
                    <a:pt x="251" y="490"/>
                  </a:cubicBezTo>
                  <a:cubicBezTo>
                    <a:pt x="251" y="488"/>
                    <a:pt x="251" y="488"/>
                    <a:pt x="251" y="488"/>
                  </a:cubicBezTo>
                  <a:cubicBezTo>
                    <a:pt x="251" y="487"/>
                    <a:pt x="251" y="487"/>
                    <a:pt x="251" y="487"/>
                  </a:cubicBezTo>
                  <a:cubicBezTo>
                    <a:pt x="251" y="485"/>
                    <a:pt x="251" y="485"/>
                    <a:pt x="251" y="485"/>
                  </a:cubicBezTo>
                  <a:cubicBezTo>
                    <a:pt x="252" y="484"/>
                    <a:pt x="252" y="484"/>
                    <a:pt x="252" y="484"/>
                  </a:cubicBezTo>
                  <a:cubicBezTo>
                    <a:pt x="256" y="480"/>
                    <a:pt x="256" y="476"/>
                    <a:pt x="253" y="473"/>
                  </a:cubicBezTo>
                  <a:cubicBezTo>
                    <a:pt x="250" y="466"/>
                    <a:pt x="251" y="458"/>
                    <a:pt x="256" y="448"/>
                  </a:cubicBezTo>
                  <a:cubicBezTo>
                    <a:pt x="261" y="441"/>
                    <a:pt x="261" y="441"/>
                    <a:pt x="261" y="441"/>
                  </a:cubicBezTo>
                  <a:cubicBezTo>
                    <a:pt x="261" y="441"/>
                    <a:pt x="261" y="441"/>
                    <a:pt x="261" y="441"/>
                  </a:cubicBezTo>
                  <a:cubicBezTo>
                    <a:pt x="260" y="426"/>
                    <a:pt x="260" y="426"/>
                    <a:pt x="260" y="426"/>
                  </a:cubicBezTo>
                  <a:cubicBezTo>
                    <a:pt x="244" y="407"/>
                    <a:pt x="244" y="407"/>
                    <a:pt x="244" y="407"/>
                  </a:cubicBezTo>
                  <a:cubicBezTo>
                    <a:pt x="237" y="402"/>
                    <a:pt x="236" y="395"/>
                    <a:pt x="240" y="387"/>
                  </a:cubicBezTo>
                  <a:cubicBezTo>
                    <a:pt x="242" y="381"/>
                    <a:pt x="245" y="374"/>
                    <a:pt x="251" y="369"/>
                  </a:cubicBezTo>
                  <a:cubicBezTo>
                    <a:pt x="255" y="351"/>
                    <a:pt x="255" y="351"/>
                    <a:pt x="255" y="351"/>
                  </a:cubicBezTo>
                  <a:cubicBezTo>
                    <a:pt x="255" y="351"/>
                    <a:pt x="255" y="351"/>
                    <a:pt x="255" y="351"/>
                  </a:cubicBezTo>
                  <a:cubicBezTo>
                    <a:pt x="255" y="351"/>
                    <a:pt x="255" y="351"/>
                    <a:pt x="255" y="351"/>
                  </a:cubicBezTo>
                  <a:cubicBezTo>
                    <a:pt x="266" y="326"/>
                    <a:pt x="266" y="326"/>
                    <a:pt x="266" y="326"/>
                  </a:cubicBezTo>
                  <a:cubicBezTo>
                    <a:pt x="270" y="314"/>
                    <a:pt x="270" y="314"/>
                    <a:pt x="270" y="314"/>
                  </a:cubicBezTo>
                  <a:cubicBezTo>
                    <a:pt x="286" y="283"/>
                    <a:pt x="286" y="283"/>
                    <a:pt x="286" y="283"/>
                  </a:cubicBezTo>
                  <a:cubicBezTo>
                    <a:pt x="275" y="263"/>
                    <a:pt x="275" y="263"/>
                    <a:pt x="275" y="263"/>
                  </a:cubicBezTo>
                  <a:cubicBezTo>
                    <a:pt x="242" y="243"/>
                    <a:pt x="242" y="243"/>
                    <a:pt x="242" y="243"/>
                  </a:cubicBezTo>
                  <a:cubicBezTo>
                    <a:pt x="240" y="243"/>
                    <a:pt x="240" y="243"/>
                    <a:pt x="240" y="243"/>
                  </a:cubicBezTo>
                  <a:cubicBezTo>
                    <a:pt x="240" y="240"/>
                    <a:pt x="240" y="240"/>
                    <a:pt x="240" y="240"/>
                  </a:cubicBezTo>
                  <a:cubicBezTo>
                    <a:pt x="240" y="240"/>
                    <a:pt x="240" y="240"/>
                    <a:pt x="240" y="240"/>
                  </a:cubicBezTo>
                  <a:cubicBezTo>
                    <a:pt x="234" y="224"/>
                    <a:pt x="234" y="224"/>
                    <a:pt x="234" y="224"/>
                  </a:cubicBezTo>
                  <a:cubicBezTo>
                    <a:pt x="234" y="223"/>
                    <a:pt x="234" y="223"/>
                    <a:pt x="234" y="223"/>
                  </a:cubicBezTo>
                  <a:cubicBezTo>
                    <a:pt x="234" y="220"/>
                    <a:pt x="234" y="220"/>
                    <a:pt x="234" y="220"/>
                  </a:cubicBezTo>
                  <a:cubicBezTo>
                    <a:pt x="237" y="192"/>
                    <a:pt x="237" y="192"/>
                    <a:pt x="237" y="192"/>
                  </a:cubicBezTo>
                  <a:cubicBezTo>
                    <a:pt x="237" y="192"/>
                    <a:pt x="237" y="192"/>
                    <a:pt x="237" y="192"/>
                  </a:cubicBezTo>
                  <a:cubicBezTo>
                    <a:pt x="237" y="191"/>
                    <a:pt x="237" y="191"/>
                    <a:pt x="237" y="191"/>
                  </a:cubicBezTo>
                  <a:cubicBezTo>
                    <a:pt x="244" y="170"/>
                    <a:pt x="244" y="170"/>
                    <a:pt x="244" y="170"/>
                  </a:cubicBezTo>
                  <a:cubicBezTo>
                    <a:pt x="243" y="162"/>
                    <a:pt x="244" y="157"/>
                    <a:pt x="247" y="153"/>
                  </a:cubicBezTo>
                  <a:cubicBezTo>
                    <a:pt x="250" y="151"/>
                    <a:pt x="253" y="149"/>
                    <a:pt x="256" y="149"/>
                  </a:cubicBezTo>
                  <a:cubicBezTo>
                    <a:pt x="276" y="145"/>
                    <a:pt x="276" y="145"/>
                    <a:pt x="276" y="145"/>
                  </a:cubicBezTo>
                  <a:cubicBezTo>
                    <a:pt x="281" y="134"/>
                    <a:pt x="281" y="134"/>
                    <a:pt x="281" y="134"/>
                  </a:cubicBezTo>
                  <a:cubicBezTo>
                    <a:pt x="286" y="99"/>
                    <a:pt x="286" y="99"/>
                    <a:pt x="286" y="99"/>
                  </a:cubicBezTo>
                  <a:cubicBezTo>
                    <a:pt x="282" y="86"/>
                    <a:pt x="282" y="86"/>
                    <a:pt x="282" y="86"/>
                  </a:cubicBezTo>
                  <a:cubicBezTo>
                    <a:pt x="264" y="82"/>
                    <a:pt x="264" y="82"/>
                    <a:pt x="264" y="82"/>
                  </a:cubicBezTo>
                  <a:cubicBezTo>
                    <a:pt x="263" y="82"/>
                    <a:pt x="263" y="82"/>
                    <a:pt x="263" y="82"/>
                  </a:cubicBezTo>
                  <a:cubicBezTo>
                    <a:pt x="263" y="82"/>
                    <a:pt x="263" y="82"/>
                    <a:pt x="263" y="82"/>
                  </a:cubicBezTo>
                  <a:cubicBezTo>
                    <a:pt x="242" y="72"/>
                    <a:pt x="242" y="72"/>
                    <a:pt x="242" y="72"/>
                  </a:cubicBezTo>
                  <a:cubicBezTo>
                    <a:pt x="241" y="71"/>
                    <a:pt x="241" y="71"/>
                    <a:pt x="241" y="71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39" y="42"/>
                    <a:pt x="239" y="42"/>
                    <a:pt x="239" y="42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37"/>
                    <a:pt x="239" y="37"/>
                    <a:pt x="239" y="37"/>
                  </a:cubicBezTo>
                  <a:lnTo>
                    <a:pt x="266" y="30"/>
                  </a:ln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25" name="Freeform 18"/>
            <p:cNvSpPr/>
            <p:nvPr/>
          </p:nvSpPr>
          <p:spPr bwMode="auto">
            <a:xfrm>
              <a:off x="4168456" y="4488174"/>
              <a:ext cx="528523" cy="609207"/>
            </a:xfrm>
            <a:custGeom>
              <a:avLst/>
              <a:gdLst>
                <a:gd name="T0" fmla="*/ 2147483646 w 457"/>
                <a:gd name="T1" fmla="*/ 2147483646 h 529"/>
                <a:gd name="T2" fmla="*/ 2147483646 w 457"/>
                <a:gd name="T3" fmla="*/ 2147483646 h 529"/>
                <a:gd name="T4" fmla="*/ 2147483646 w 457"/>
                <a:gd name="T5" fmla="*/ 2147483646 h 529"/>
                <a:gd name="T6" fmla="*/ 2147483646 w 457"/>
                <a:gd name="T7" fmla="*/ 2147483646 h 529"/>
                <a:gd name="T8" fmla="*/ 2147483646 w 457"/>
                <a:gd name="T9" fmla="*/ 2147483646 h 529"/>
                <a:gd name="T10" fmla="*/ 2147483646 w 457"/>
                <a:gd name="T11" fmla="*/ 2147483646 h 529"/>
                <a:gd name="T12" fmla="*/ 2147483646 w 457"/>
                <a:gd name="T13" fmla="*/ 2147483646 h 529"/>
                <a:gd name="T14" fmla="*/ 2147483646 w 457"/>
                <a:gd name="T15" fmla="*/ 2147483646 h 529"/>
                <a:gd name="T16" fmla="*/ 2147483646 w 457"/>
                <a:gd name="T17" fmla="*/ 2147483646 h 529"/>
                <a:gd name="T18" fmla="*/ 2147483646 w 457"/>
                <a:gd name="T19" fmla="*/ 2147483646 h 529"/>
                <a:gd name="T20" fmla="*/ 2147483646 w 457"/>
                <a:gd name="T21" fmla="*/ 2147483646 h 529"/>
                <a:gd name="T22" fmla="*/ 2147483646 w 457"/>
                <a:gd name="T23" fmla="*/ 2147483646 h 529"/>
                <a:gd name="T24" fmla="*/ 2147483646 w 457"/>
                <a:gd name="T25" fmla="*/ 2147483646 h 529"/>
                <a:gd name="T26" fmla="*/ 2147483646 w 457"/>
                <a:gd name="T27" fmla="*/ 895910898 h 529"/>
                <a:gd name="T28" fmla="*/ 2147483646 w 457"/>
                <a:gd name="T29" fmla="*/ 2147483646 h 529"/>
                <a:gd name="T30" fmla="*/ 2147483646 w 457"/>
                <a:gd name="T31" fmla="*/ 2147483646 h 529"/>
                <a:gd name="T32" fmla="*/ 2147483646 w 457"/>
                <a:gd name="T33" fmla="*/ 2147483646 h 529"/>
                <a:gd name="T34" fmla="*/ 2147483646 w 457"/>
                <a:gd name="T35" fmla="*/ 2147483646 h 529"/>
                <a:gd name="T36" fmla="*/ 2147483646 w 457"/>
                <a:gd name="T37" fmla="*/ 2147483646 h 529"/>
                <a:gd name="T38" fmla="*/ 1814727673 w 457"/>
                <a:gd name="T39" fmla="*/ 2147483646 h 529"/>
                <a:gd name="T40" fmla="*/ 2147483646 w 457"/>
                <a:gd name="T41" fmla="*/ 2147483646 h 529"/>
                <a:gd name="T42" fmla="*/ 2147483646 w 457"/>
                <a:gd name="T43" fmla="*/ 2147483646 h 529"/>
                <a:gd name="T44" fmla="*/ 2147483646 w 457"/>
                <a:gd name="T45" fmla="*/ 2147483646 h 529"/>
                <a:gd name="T46" fmla="*/ 2147483646 w 457"/>
                <a:gd name="T47" fmla="*/ 2147483646 h 529"/>
                <a:gd name="T48" fmla="*/ 2147483646 w 457"/>
                <a:gd name="T49" fmla="*/ 2147483646 h 529"/>
                <a:gd name="T50" fmla="*/ 2147483646 w 457"/>
                <a:gd name="T51" fmla="*/ 2147483646 h 529"/>
                <a:gd name="T52" fmla="*/ 2147483646 w 457"/>
                <a:gd name="T53" fmla="*/ 2147483646 h 529"/>
                <a:gd name="T54" fmla="*/ 2147483646 w 457"/>
                <a:gd name="T55" fmla="*/ 2147483646 h 529"/>
                <a:gd name="T56" fmla="*/ 2147483646 w 457"/>
                <a:gd name="T57" fmla="*/ 2147483646 h 529"/>
                <a:gd name="T58" fmla="*/ 2147483646 w 457"/>
                <a:gd name="T59" fmla="*/ 2147483646 h 529"/>
                <a:gd name="T60" fmla="*/ 2147483646 w 457"/>
                <a:gd name="T61" fmla="*/ 2147483646 h 529"/>
                <a:gd name="T62" fmla="*/ 2147483646 w 457"/>
                <a:gd name="T63" fmla="*/ 2147483646 h 529"/>
                <a:gd name="T64" fmla="*/ 2147483646 w 457"/>
                <a:gd name="T65" fmla="*/ 2147483646 h 529"/>
                <a:gd name="T66" fmla="*/ 2147483646 w 457"/>
                <a:gd name="T67" fmla="*/ 2147483646 h 529"/>
                <a:gd name="T68" fmla="*/ 2147483646 w 457"/>
                <a:gd name="T69" fmla="*/ 2147483646 h 529"/>
                <a:gd name="T70" fmla="*/ 2147483646 w 457"/>
                <a:gd name="T71" fmla="*/ 2147483646 h 529"/>
                <a:gd name="T72" fmla="*/ 2147483646 w 457"/>
                <a:gd name="T73" fmla="*/ 2147483646 h 529"/>
                <a:gd name="T74" fmla="*/ 2147483646 w 457"/>
                <a:gd name="T75" fmla="*/ 2147483646 h 529"/>
                <a:gd name="T76" fmla="*/ 2147483646 w 457"/>
                <a:gd name="T77" fmla="*/ 2147483646 h 529"/>
                <a:gd name="T78" fmla="*/ 2147483646 w 457"/>
                <a:gd name="T79" fmla="*/ 2147483646 h 529"/>
                <a:gd name="T80" fmla="*/ 2147483646 w 457"/>
                <a:gd name="T81" fmla="*/ 2147483646 h 529"/>
                <a:gd name="T82" fmla="*/ 2147483646 w 457"/>
                <a:gd name="T83" fmla="*/ 2147483646 h 529"/>
                <a:gd name="T84" fmla="*/ 2147483646 w 457"/>
                <a:gd name="T85" fmla="*/ 2147483646 h 529"/>
                <a:gd name="T86" fmla="*/ 2147483646 w 457"/>
                <a:gd name="T87" fmla="*/ 2147483646 h 529"/>
                <a:gd name="T88" fmla="*/ 2147483646 w 457"/>
                <a:gd name="T89" fmla="*/ 2147483646 h 529"/>
                <a:gd name="T90" fmla="*/ 2147483646 w 457"/>
                <a:gd name="T91" fmla="*/ 2147483646 h 529"/>
                <a:gd name="T92" fmla="*/ 2147483646 w 457"/>
                <a:gd name="T93" fmla="*/ 2147483646 h 529"/>
                <a:gd name="T94" fmla="*/ 2147483646 w 457"/>
                <a:gd name="T95" fmla="*/ 2147483646 h 529"/>
                <a:gd name="T96" fmla="*/ 2147483646 w 457"/>
                <a:gd name="T97" fmla="*/ 2147483646 h 529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457"/>
                <a:gd name="T148" fmla="*/ 0 h 529"/>
                <a:gd name="T149" fmla="*/ 457 w 457"/>
                <a:gd name="T150" fmla="*/ 529 h 529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457" h="529">
                  <a:moveTo>
                    <a:pt x="395" y="90"/>
                  </a:moveTo>
                  <a:cubicBezTo>
                    <a:pt x="396" y="89"/>
                    <a:pt x="396" y="89"/>
                    <a:pt x="396" y="89"/>
                  </a:cubicBezTo>
                  <a:cubicBezTo>
                    <a:pt x="394" y="89"/>
                    <a:pt x="394" y="89"/>
                    <a:pt x="394" y="89"/>
                  </a:cubicBezTo>
                  <a:cubicBezTo>
                    <a:pt x="394" y="87"/>
                    <a:pt x="394" y="87"/>
                    <a:pt x="394" y="87"/>
                  </a:cubicBezTo>
                  <a:cubicBezTo>
                    <a:pt x="386" y="71"/>
                    <a:pt x="386" y="71"/>
                    <a:pt x="386" y="71"/>
                  </a:cubicBezTo>
                  <a:cubicBezTo>
                    <a:pt x="385" y="70"/>
                    <a:pt x="385" y="70"/>
                    <a:pt x="385" y="70"/>
                  </a:cubicBezTo>
                  <a:cubicBezTo>
                    <a:pt x="385" y="68"/>
                    <a:pt x="385" y="68"/>
                    <a:pt x="385" y="68"/>
                  </a:cubicBezTo>
                  <a:cubicBezTo>
                    <a:pt x="387" y="43"/>
                    <a:pt x="387" y="43"/>
                    <a:pt x="387" y="43"/>
                  </a:cubicBezTo>
                  <a:cubicBezTo>
                    <a:pt x="387" y="40"/>
                    <a:pt x="384" y="37"/>
                    <a:pt x="377" y="32"/>
                  </a:cubicBezTo>
                  <a:cubicBezTo>
                    <a:pt x="371" y="32"/>
                    <a:pt x="371" y="32"/>
                    <a:pt x="371" y="32"/>
                  </a:cubicBezTo>
                  <a:cubicBezTo>
                    <a:pt x="361" y="45"/>
                    <a:pt x="361" y="45"/>
                    <a:pt x="361" y="45"/>
                  </a:cubicBezTo>
                  <a:cubicBezTo>
                    <a:pt x="359" y="45"/>
                    <a:pt x="359" y="45"/>
                    <a:pt x="359" y="45"/>
                  </a:cubicBezTo>
                  <a:cubicBezTo>
                    <a:pt x="359" y="45"/>
                    <a:pt x="359" y="45"/>
                    <a:pt x="359" y="45"/>
                  </a:cubicBezTo>
                  <a:cubicBezTo>
                    <a:pt x="333" y="58"/>
                    <a:pt x="333" y="58"/>
                    <a:pt x="333" y="58"/>
                  </a:cubicBezTo>
                  <a:cubicBezTo>
                    <a:pt x="329" y="40"/>
                    <a:pt x="329" y="40"/>
                    <a:pt x="329" y="40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31" y="29"/>
                    <a:pt x="331" y="29"/>
                    <a:pt x="331" y="29"/>
                  </a:cubicBezTo>
                  <a:cubicBezTo>
                    <a:pt x="329" y="19"/>
                    <a:pt x="329" y="19"/>
                    <a:pt x="329" y="19"/>
                  </a:cubicBezTo>
                  <a:cubicBezTo>
                    <a:pt x="326" y="18"/>
                    <a:pt x="326" y="18"/>
                    <a:pt x="326" y="18"/>
                  </a:cubicBezTo>
                  <a:cubicBezTo>
                    <a:pt x="321" y="26"/>
                    <a:pt x="321" y="26"/>
                    <a:pt x="321" y="26"/>
                  </a:cubicBezTo>
                  <a:cubicBezTo>
                    <a:pt x="320" y="26"/>
                    <a:pt x="320" y="26"/>
                    <a:pt x="320" y="26"/>
                  </a:cubicBezTo>
                  <a:cubicBezTo>
                    <a:pt x="320" y="27"/>
                    <a:pt x="320" y="27"/>
                    <a:pt x="320" y="27"/>
                  </a:cubicBezTo>
                  <a:cubicBezTo>
                    <a:pt x="288" y="56"/>
                    <a:pt x="288" y="56"/>
                    <a:pt x="288" y="56"/>
                  </a:cubicBezTo>
                  <a:cubicBezTo>
                    <a:pt x="287" y="58"/>
                    <a:pt x="287" y="58"/>
                    <a:pt x="287" y="58"/>
                  </a:cubicBezTo>
                  <a:cubicBezTo>
                    <a:pt x="286" y="58"/>
                    <a:pt x="286" y="58"/>
                    <a:pt x="286" y="58"/>
                  </a:cubicBezTo>
                  <a:cubicBezTo>
                    <a:pt x="283" y="58"/>
                    <a:pt x="283" y="58"/>
                    <a:pt x="283" y="58"/>
                  </a:cubicBezTo>
                  <a:cubicBezTo>
                    <a:pt x="281" y="58"/>
                    <a:pt x="281" y="58"/>
                    <a:pt x="281" y="58"/>
                  </a:cubicBezTo>
                  <a:cubicBezTo>
                    <a:pt x="272" y="53"/>
                    <a:pt x="272" y="53"/>
                    <a:pt x="272" y="53"/>
                  </a:cubicBezTo>
                  <a:cubicBezTo>
                    <a:pt x="271" y="52"/>
                    <a:pt x="271" y="52"/>
                    <a:pt x="271" y="52"/>
                  </a:cubicBezTo>
                  <a:cubicBezTo>
                    <a:pt x="260" y="43"/>
                    <a:pt x="260" y="43"/>
                    <a:pt x="260" y="43"/>
                  </a:cubicBezTo>
                  <a:cubicBezTo>
                    <a:pt x="243" y="37"/>
                    <a:pt x="243" y="37"/>
                    <a:pt x="243" y="37"/>
                  </a:cubicBezTo>
                  <a:cubicBezTo>
                    <a:pt x="243" y="37"/>
                    <a:pt x="243" y="37"/>
                    <a:pt x="243" y="37"/>
                  </a:cubicBezTo>
                  <a:cubicBezTo>
                    <a:pt x="242" y="36"/>
                    <a:pt x="242" y="36"/>
                    <a:pt x="242" y="36"/>
                  </a:cubicBezTo>
                  <a:cubicBezTo>
                    <a:pt x="232" y="28"/>
                    <a:pt x="232" y="28"/>
                    <a:pt x="232" y="28"/>
                  </a:cubicBezTo>
                  <a:cubicBezTo>
                    <a:pt x="197" y="21"/>
                    <a:pt x="197" y="21"/>
                    <a:pt x="197" y="21"/>
                  </a:cubicBezTo>
                  <a:cubicBezTo>
                    <a:pt x="197" y="21"/>
                    <a:pt x="197" y="21"/>
                    <a:pt x="197" y="21"/>
                  </a:cubicBezTo>
                  <a:cubicBezTo>
                    <a:pt x="196" y="21"/>
                    <a:pt x="196" y="21"/>
                    <a:pt x="196" y="21"/>
                  </a:cubicBezTo>
                  <a:cubicBezTo>
                    <a:pt x="173" y="9"/>
                    <a:pt x="173" y="9"/>
                    <a:pt x="173" y="9"/>
                  </a:cubicBezTo>
                  <a:cubicBezTo>
                    <a:pt x="173" y="10"/>
                    <a:pt x="173" y="10"/>
                    <a:pt x="173" y="10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23" y="1"/>
                    <a:pt x="123" y="1"/>
                    <a:pt x="123" y="1"/>
                  </a:cubicBezTo>
                  <a:cubicBezTo>
                    <a:pt x="130" y="40"/>
                    <a:pt x="130" y="40"/>
                    <a:pt x="130" y="40"/>
                  </a:cubicBezTo>
                  <a:cubicBezTo>
                    <a:pt x="127" y="40"/>
                    <a:pt x="127" y="40"/>
                    <a:pt x="127" y="40"/>
                  </a:cubicBezTo>
                  <a:cubicBezTo>
                    <a:pt x="104" y="42"/>
                    <a:pt x="104" y="42"/>
                    <a:pt x="104" y="42"/>
                  </a:cubicBezTo>
                  <a:cubicBezTo>
                    <a:pt x="91" y="42"/>
                    <a:pt x="91" y="42"/>
                    <a:pt x="91" y="42"/>
                  </a:cubicBezTo>
                  <a:cubicBezTo>
                    <a:pt x="90" y="42"/>
                    <a:pt x="90" y="42"/>
                    <a:pt x="90" y="42"/>
                  </a:cubicBezTo>
                  <a:cubicBezTo>
                    <a:pt x="90" y="42"/>
                    <a:pt x="90" y="42"/>
                    <a:pt x="90" y="42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21" y="114"/>
                    <a:pt x="21" y="114"/>
                    <a:pt x="21" y="114"/>
                  </a:cubicBezTo>
                  <a:cubicBezTo>
                    <a:pt x="26" y="163"/>
                    <a:pt x="26" y="163"/>
                    <a:pt x="26" y="163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4" y="195"/>
                    <a:pt x="34" y="196"/>
                    <a:pt x="33" y="197"/>
                  </a:cubicBezTo>
                  <a:cubicBezTo>
                    <a:pt x="30" y="198"/>
                    <a:pt x="30" y="198"/>
                    <a:pt x="30" y="198"/>
                  </a:cubicBezTo>
                  <a:cubicBezTo>
                    <a:pt x="25" y="201"/>
                    <a:pt x="23" y="209"/>
                    <a:pt x="24" y="219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1" y="265"/>
                    <a:pt x="31" y="265"/>
                    <a:pt x="31" y="265"/>
                  </a:cubicBezTo>
                  <a:cubicBezTo>
                    <a:pt x="12" y="275"/>
                    <a:pt x="3" y="284"/>
                    <a:pt x="2" y="288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18" y="295"/>
                    <a:pt x="18" y="295"/>
                    <a:pt x="18" y="295"/>
                  </a:cubicBezTo>
                  <a:cubicBezTo>
                    <a:pt x="19" y="294"/>
                    <a:pt x="19" y="294"/>
                    <a:pt x="19" y="294"/>
                  </a:cubicBezTo>
                  <a:cubicBezTo>
                    <a:pt x="20" y="294"/>
                    <a:pt x="20" y="294"/>
                    <a:pt x="20" y="294"/>
                  </a:cubicBezTo>
                  <a:cubicBezTo>
                    <a:pt x="32" y="294"/>
                    <a:pt x="40" y="298"/>
                    <a:pt x="41" y="309"/>
                  </a:cubicBezTo>
                  <a:cubicBezTo>
                    <a:pt x="44" y="332"/>
                    <a:pt x="44" y="332"/>
                    <a:pt x="44" y="332"/>
                  </a:cubicBezTo>
                  <a:cubicBezTo>
                    <a:pt x="43" y="335"/>
                    <a:pt x="43" y="335"/>
                    <a:pt x="43" y="335"/>
                  </a:cubicBezTo>
                  <a:cubicBezTo>
                    <a:pt x="41" y="337"/>
                    <a:pt x="41" y="337"/>
                    <a:pt x="41" y="337"/>
                  </a:cubicBezTo>
                  <a:cubicBezTo>
                    <a:pt x="38" y="341"/>
                    <a:pt x="35" y="344"/>
                    <a:pt x="35" y="348"/>
                  </a:cubicBezTo>
                  <a:cubicBezTo>
                    <a:pt x="32" y="372"/>
                    <a:pt x="32" y="372"/>
                    <a:pt x="32" y="372"/>
                  </a:cubicBezTo>
                  <a:cubicBezTo>
                    <a:pt x="33" y="381"/>
                    <a:pt x="37" y="387"/>
                    <a:pt x="41" y="390"/>
                  </a:cubicBezTo>
                  <a:cubicBezTo>
                    <a:pt x="63" y="417"/>
                    <a:pt x="63" y="417"/>
                    <a:pt x="63" y="417"/>
                  </a:cubicBezTo>
                  <a:cubicBezTo>
                    <a:pt x="83" y="401"/>
                    <a:pt x="83" y="401"/>
                    <a:pt x="83" y="401"/>
                  </a:cubicBezTo>
                  <a:cubicBezTo>
                    <a:pt x="99" y="399"/>
                    <a:pt x="99" y="399"/>
                    <a:pt x="99" y="399"/>
                  </a:cubicBezTo>
                  <a:cubicBezTo>
                    <a:pt x="100" y="399"/>
                    <a:pt x="100" y="399"/>
                    <a:pt x="100" y="399"/>
                  </a:cubicBezTo>
                  <a:cubicBezTo>
                    <a:pt x="101" y="401"/>
                    <a:pt x="101" y="401"/>
                    <a:pt x="101" y="401"/>
                  </a:cubicBezTo>
                  <a:cubicBezTo>
                    <a:pt x="111" y="404"/>
                    <a:pt x="111" y="404"/>
                    <a:pt x="111" y="404"/>
                  </a:cubicBezTo>
                  <a:cubicBezTo>
                    <a:pt x="115" y="404"/>
                    <a:pt x="118" y="403"/>
                    <a:pt x="121" y="400"/>
                  </a:cubicBezTo>
                  <a:cubicBezTo>
                    <a:pt x="130" y="386"/>
                    <a:pt x="130" y="386"/>
                    <a:pt x="130" y="386"/>
                  </a:cubicBezTo>
                  <a:cubicBezTo>
                    <a:pt x="128" y="378"/>
                    <a:pt x="128" y="378"/>
                    <a:pt x="128" y="378"/>
                  </a:cubicBezTo>
                  <a:cubicBezTo>
                    <a:pt x="130" y="374"/>
                    <a:pt x="134" y="372"/>
                    <a:pt x="138" y="370"/>
                  </a:cubicBezTo>
                  <a:cubicBezTo>
                    <a:pt x="163" y="370"/>
                    <a:pt x="163" y="370"/>
                    <a:pt x="163" y="370"/>
                  </a:cubicBezTo>
                  <a:cubicBezTo>
                    <a:pt x="167" y="372"/>
                    <a:pt x="171" y="371"/>
                    <a:pt x="171" y="369"/>
                  </a:cubicBezTo>
                  <a:cubicBezTo>
                    <a:pt x="174" y="362"/>
                    <a:pt x="177" y="359"/>
                    <a:pt x="180" y="356"/>
                  </a:cubicBezTo>
                  <a:cubicBezTo>
                    <a:pt x="183" y="356"/>
                    <a:pt x="188" y="357"/>
                    <a:pt x="192" y="361"/>
                  </a:cubicBezTo>
                  <a:cubicBezTo>
                    <a:pt x="199" y="367"/>
                    <a:pt x="204" y="372"/>
                    <a:pt x="204" y="380"/>
                  </a:cubicBezTo>
                  <a:cubicBezTo>
                    <a:pt x="202" y="399"/>
                    <a:pt x="202" y="399"/>
                    <a:pt x="202" y="399"/>
                  </a:cubicBezTo>
                  <a:cubicBezTo>
                    <a:pt x="206" y="402"/>
                    <a:pt x="206" y="402"/>
                    <a:pt x="206" y="402"/>
                  </a:cubicBezTo>
                  <a:cubicBezTo>
                    <a:pt x="213" y="407"/>
                    <a:pt x="217" y="412"/>
                    <a:pt x="217" y="417"/>
                  </a:cubicBezTo>
                  <a:cubicBezTo>
                    <a:pt x="213" y="436"/>
                    <a:pt x="213" y="436"/>
                    <a:pt x="213" y="436"/>
                  </a:cubicBezTo>
                  <a:cubicBezTo>
                    <a:pt x="210" y="446"/>
                    <a:pt x="206" y="453"/>
                    <a:pt x="202" y="456"/>
                  </a:cubicBezTo>
                  <a:cubicBezTo>
                    <a:pt x="202" y="455"/>
                    <a:pt x="202" y="455"/>
                    <a:pt x="202" y="455"/>
                  </a:cubicBezTo>
                  <a:cubicBezTo>
                    <a:pt x="186" y="488"/>
                    <a:pt x="186" y="488"/>
                    <a:pt x="186" y="488"/>
                  </a:cubicBezTo>
                  <a:cubicBezTo>
                    <a:pt x="192" y="490"/>
                    <a:pt x="192" y="490"/>
                    <a:pt x="192" y="490"/>
                  </a:cubicBezTo>
                  <a:cubicBezTo>
                    <a:pt x="217" y="491"/>
                    <a:pt x="217" y="491"/>
                    <a:pt x="217" y="491"/>
                  </a:cubicBezTo>
                  <a:cubicBezTo>
                    <a:pt x="222" y="494"/>
                    <a:pt x="222" y="494"/>
                    <a:pt x="222" y="494"/>
                  </a:cubicBezTo>
                  <a:cubicBezTo>
                    <a:pt x="220" y="498"/>
                    <a:pt x="220" y="498"/>
                    <a:pt x="220" y="498"/>
                  </a:cubicBezTo>
                  <a:cubicBezTo>
                    <a:pt x="217" y="508"/>
                    <a:pt x="216" y="516"/>
                    <a:pt x="217" y="521"/>
                  </a:cubicBezTo>
                  <a:cubicBezTo>
                    <a:pt x="225" y="526"/>
                    <a:pt x="231" y="529"/>
                    <a:pt x="234" y="526"/>
                  </a:cubicBezTo>
                  <a:cubicBezTo>
                    <a:pt x="249" y="520"/>
                    <a:pt x="249" y="520"/>
                    <a:pt x="249" y="520"/>
                  </a:cubicBezTo>
                  <a:cubicBezTo>
                    <a:pt x="256" y="517"/>
                    <a:pt x="256" y="517"/>
                    <a:pt x="256" y="517"/>
                  </a:cubicBezTo>
                  <a:cubicBezTo>
                    <a:pt x="270" y="517"/>
                    <a:pt x="270" y="517"/>
                    <a:pt x="270" y="517"/>
                  </a:cubicBezTo>
                  <a:cubicBezTo>
                    <a:pt x="283" y="502"/>
                    <a:pt x="283" y="502"/>
                    <a:pt x="283" y="502"/>
                  </a:cubicBezTo>
                  <a:cubicBezTo>
                    <a:pt x="283" y="484"/>
                    <a:pt x="283" y="484"/>
                    <a:pt x="283" y="484"/>
                  </a:cubicBezTo>
                  <a:cubicBezTo>
                    <a:pt x="282" y="478"/>
                    <a:pt x="283" y="474"/>
                    <a:pt x="286" y="470"/>
                  </a:cubicBezTo>
                  <a:cubicBezTo>
                    <a:pt x="290" y="467"/>
                    <a:pt x="298" y="467"/>
                    <a:pt x="311" y="475"/>
                  </a:cubicBezTo>
                  <a:cubicBezTo>
                    <a:pt x="336" y="490"/>
                    <a:pt x="336" y="490"/>
                    <a:pt x="336" y="490"/>
                  </a:cubicBezTo>
                  <a:cubicBezTo>
                    <a:pt x="345" y="497"/>
                    <a:pt x="351" y="499"/>
                    <a:pt x="355" y="499"/>
                  </a:cubicBezTo>
                  <a:cubicBezTo>
                    <a:pt x="355" y="498"/>
                    <a:pt x="355" y="498"/>
                    <a:pt x="355" y="498"/>
                  </a:cubicBezTo>
                  <a:cubicBezTo>
                    <a:pt x="357" y="494"/>
                    <a:pt x="355" y="485"/>
                    <a:pt x="350" y="475"/>
                  </a:cubicBezTo>
                  <a:cubicBezTo>
                    <a:pt x="336" y="453"/>
                    <a:pt x="336" y="453"/>
                    <a:pt x="336" y="453"/>
                  </a:cubicBezTo>
                  <a:cubicBezTo>
                    <a:pt x="336" y="451"/>
                    <a:pt x="336" y="451"/>
                    <a:pt x="336" y="451"/>
                  </a:cubicBezTo>
                  <a:cubicBezTo>
                    <a:pt x="337" y="451"/>
                    <a:pt x="337" y="451"/>
                    <a:pt x="337" y="451"/>
                  </a:cubicBezTo>
                  <a:cubicBezTo>
                    <a:pt x="338" y="449"/>
                    <a:pt x="338" y="449"/>
                    <a:pt x="338" y="449"/>
                  </a:cubicBezTo>
                  <a:cubicBezTo>
                    <a:pt x="352" y="430"/>
                    <a:pt x="367" y="424"/>
                    <a:pt x="384" y="430"/>
                  </a:cubicBezTo>
                  <a:cubicBezTo>
                    <a:pt x="423" y="448"/>
                    <a:pt x="423" y="448"/>
                    <a:pt x="423" y="448"/>
                  </a:cubicBezTo>
                  <a:cubicBezTo>
                    <a:pt x="439" y="438"/>
                    <a:pt x="439" y="438"/>
                    <a:pt x="439" y="438"/>
                  </a:cubicBezTo>
                  <a:cubicBezTo>
                    <a:pt x="440" y="438"/>
                    <a:pt x="440" y="438"/>
                    <a:pt x="440" y="438"/>
                  </a:cubicBezTo>
                  <a:cubicBezTo>
                    <a:pt x="440" y="437"/>
                    <a:pt x="440" y="437"/>
                    <a:pt x="440" y="437"/>
                  </a:cubicBezTo>
                  <a:cubicBezTo>
                    <a:pt x="440" y="436"/>
                    <a:pt x="440" y="436"/>
                    <a:pt x="440" y="436"/>
                  </a:cubicBezTo>
                  <a:cubicBezTo>
                    <a:pt x="438" y="433"/>
                    <a:pt x="438" y="433"/>
                    <a:pt x="438" y="433"/>
                  </a:cubicBezTo>
                  <a:cubicBezTo>
                    <a:pt x="439" y="432"/>
                    <a:pt x="439" y="432"/>
                    <a:pt x="439" y="432"/>
                  </a:cubicBezTo>
                  <a:cubicBezTo>
                    <a:pt x="440" y="430"/>
                    <a:pt x="440" y="430"/>
                    <a:pt x="440" y="430"/>
                  </a:cubicBezTo>
                  <a:cubicBezTo>
                    <a:pt x="452" y="409"/>
                    <a:pt x="457" y="393"/>
                    <a:pt x="452" y="385"/>
                  </a:cubicBezTo>
                  <a:cubicBezTo>
                    <a:pt x="449" y="378"/>
                    <a:pt x="444" y="374"/>
                    <a:pt x="440" y="374"/>
                  </a:cubicBezTo>
                  <a:cubicBezTo>
                    <a:pt x="437" y="374"/>
                    <a:pt x="437" y="374"/>
                    <a:pt x="437" y="374"/>
                  </a:cubicBezTo>
                  <a:cubicBezTo>
                    <a:pt x="434" y="364"/>
                    <a:pt x="434" y="364"/>
                    <a:pt x="434" y="364"/>
                  </a:cubicBezTo>
                  <a:cubicBezTo>
                    <a:pt x="437" y="364"/>
                    <a:pt x="437" y="364"/>
                    <a:pt x="437" y="364"/>
                  </a:cubicBezTo>
                  <a:cubicBezTo>
                    <a:pt x="444" y="361"/>
                    <a:pt x="448" y="357"/>
                    <a:pt x="449" y="353"/>
                  </a:cubicBezTo>
                  <a:cubicBezTo>
                    <a:pt x="446" y="348"/>
                    <a:pt x="446" y="348"/>
                    <a:pt x="446" y="348"/>
                  </a:cubicBezTo>
                  <a:cubicBezTo>
                    <a:pt x="429" y="332"/>
                    <a:pt x="429" y="332"/>
                    <a:pt x="429" y="332"/>
                  </a:cubicBezTo>
                  <a:cubicBezTo>
                    <a:pt x="429" y="332"/>
                    <a:pt x="429" y="332"/>
                    <a:pt x="429" y="332"/>
                  </a:cubicBezTo>
                  <a:cubicBezTo>
                    <a:pt x="429" y="331"/>
                    <a:pt x="429" y="331"/>
                    <a:pt x="429" y="331"/>
                  </a:cubicBezTo>
                  <a:cubicBezTo>
                    <a:pt x="421" y="308"/>
                    <a:pt x="421" y="308"/>
                    <a:pt x="421" y="308"/>
                  </a:cubicBezTo>
                  <a:cubicBezTo>
                    <a:pt x="418" y="290"/>
                    <a:pt x="415" y="274"/>
                    <a:pt x="418" y="259"/>
                  </a:cubicBezTo>
                  <a:cubicBezTo>
                    <a:pt x="418" y="249"/>
                    <a:pt x="418" y="249"/>
                    <a:pt x="418" y="249"/>
                  </a:cubicBezTo>
                  <a:cubicBezTo>
                    <a:pt x="407" y="258"/>
                    <a:pt x="407" y="258"/>
                    <a:pt x="407" y="258"/>
                  </a:cubicBezTo>
                  <a:cubicBezTo>
                    <a:pt x="397" y="269"/>
                    <a:pt x="397" y="269"/>
                    <a:pt x="397" y="269"/>
                  </a:cubicBezTo>
                  <a:cubicBezTo>
                    <a:pt x="394" y="224"/>
                    <a:pt x="394" y="224"/>
                    <a:pt x="394" y="224"/>
                  </a:cubicBezTo>
                  <a:cubicBezTo>
                    <a:pt x="394" y="224"/>
                    <a:pt x="394" y="224"/>
                    <a:pt x="394" y="224"/>
                  </a:cubicBezTo>
                  <a:cubicBezTo>
                    <a:pt x="394" y="222"/>
                    <a:pt x="394" y="222"/>
                    <a:pt x="394" y="222"/>
                  </a:cubicBezTo>
                  <a:cubicBezTo>
                    <a:pt x="395" y="222"/>
                    <a:pt x="395" y="222"/>
                    <a:pt x="395" y="222"/>
                  </a:cubicBezTo>
                  <a:cubicBezTo>
                    <a:pt x="419" y="189"/>
                    <a:pt x="434" y="169"/>
                    <a:pt x="440" y="163"/>
                  </a:cubicBezTo>
                  <a:cubicBezTo>
                    <a:pt x="429" y="132"/>
                    <a:pt x="429" y="132"/>
                    <a:pt x="429" y="132"/>
                  </a:cubicBezTo>
                  <a:cubicBezTo>
                    <a:pt x="426" y="116"/>
                    <a:pt x="424" y="106"/>
                    <a:pt x="424" y="102"/>
                  </a:cubicBezTo>
                  <a:cubicBezTo>
                    <a:pt x="405" y="94"/>
                    <a:pt x="405" y="94"/>
                    <a:pt x="405" y="94"/>
                  </a:cubicBezTo>
                  <a:lnTo>
                    <a:pt x="395" y="90"/>
                  </a:ln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26" name="Freeform 19"/>
            <p:cNvSpPr/>
            <p:nvPr/>
          </p:nvSpPr>
          <p:spPr bwMode="auto">
            <a:xfrm>
              <a:off x="4106607" y="4140852"/>
              <a:ext cx="745929" cy="462477"/>
            </a:xfrm>
            <a:custGeom>
              <a:avLst/>
              <a:gdLst>
                <a:gd name="T0" fmla="*/ 2147483646 w 645"/>
                <a:gd name="T1" fmla="*/ 2147483646 h 402"/>
                <a:gd name="T2" fmla="*/ 2147483646 w 645"/>
                <a:gd name="T3" fmla="*/ 2147483646 h 402"/>
                <a:gd name="T4" fmla="*/ 2147483646 w 645"/>
                <a:gd name="T5" fmla="*/ 2147483646 h 402"/>
                <a:gd name="T6" fmla="*/ 2147483646 w 645"/>
                <a:gd name="T7" fmla="*/ 2147483646 h 402"/>
                <a:gd name="T8" fmla="*/ 2147483646 w 645"/>
                <a:gd name="T9" fmla="*/ 2147483646 h 402"/>
                <a:gd name="T10" fmla="*/ 2147483646 w 645"/>
                <a:gd name="T11" fmla="*/ 2147483646 h 402"/>
                <a:gd name="T12" fmla="*/ 2147483646 w 645"/>
                <a:gd name="T13" fmla="*/ 2147483646 h 402"/>
                <a:gd name="T14" fmla="*/ 2147483646 w 645"/>
                <a:gd name="T15" fmla="*/ 2147483646 h 402"/>
                <a:gd name="T16" fmla="*/ 2147483646 w 645"/>
                <a:gd name="T17" fmla="*/ 2147483646 h 402"/>
                <a:gd name="T18" fmla="*/ 2147483646 w 645"/>
                <a:gd name="T19" fmla="*/ 2147483646 h 402"/>
                <a:gd name="T20" fmla="*/ 2147483646 w 645"/>
                <a:gd name="T21" fmla="*/ 2147483646 h 402"/>
                <a:gd name="T22" fmla="*/ 2147483646 w 645"/>
                <a:gd name="T23" fmla="*/ 2147483646 h 402"/>
                <a:gd name="T24" fmla="*/ 2147483646 w 645"/>
                <a:gd name="T25" fmla="*/ 2147483646 h 402"/>
                <a:gd name="T26" fmla="*/ 2147483646 w 645"/>
                <a:gd name="T27" fmla="*/ 2147483646 h 402"/>
                <a:gd name="T28" fmla="*/ 2147483646 w 645"/>
                <a:gd name="T29" fmla="*/ 2147483646 h 402"/>
                <a:gd name="T30" fmla="*/ 2147483646 w 645"/>
                <a:gd name="T31" fmla="*/ 2147483646 h 402"/>
                <a:gd name="T32" fmla="*/ 2147483646 w 645"/>
                <a:gd name="T33" fmla="*/ 2147483646 h 402"/>
                <a:gd name="T34" fmla="*/ 2147483646 w 645"/>
                <a:gd name="T35" fmla="*/ 2147483646 h 402"/>
                <a:gd name="T36" fmla="*/ 2147483646 w 645"/>
                <a:gd name="T37" fmla="*/ 2147483646 h 402"/>
                <a:gd name="T38" fmla="*/ 2147483646 w 645"/>
                <a:gd name="T39" fmla="*/ 2147483646 h 402"/>
                <a:gd name="T40" fmla="*/ 2147483646 w 645"/>
                <a:gd name="T41" fmla="*/ 2147483646 h 402"/>
                <a:gd name="T42" fmla="*/ 2147483646 w 645"/>
                <a:gd name="T43" fmla="*/ 2147483646 h 402"/>
                <a:gd name="T44" fmla="*/ 2147483646 w 645"/>
                <a:gd name="T45" fmla="*/ 2147483646 h 402"/>
                <a:gd name="T46" fmla="*/ 2147483646 w 645"/>
                <a:gd name="T47" fmla="*/ 2147483646 h 402"/>
                <a:gd name="T48" fmla="*/ 2147483646 w 645"/>
                <a:gd name="T49" fmla="*/ 2147483646 h 402"/>
                <a:gd name="T50" fmla="*/ 2147483646 w 645"/>
                <a:gd name="T51" fmla="*/ 2147483646 h 402"/>
                <a:gd name="T52" fmla="*/ 2147483646 w 645"/>
                <a:gd name="T53" fmla="*/ 2147483646 h 402"/>
                <a:gd name="T54" fmla="*/ 2147483646 w 645"/>
                <a:gd name="T55" fmla="*/ 2147483646 h 402"/>
                <a:gd name="T56" fmla="*/ 2147483646 w 645"/>
                <a:gd name="T57" fmla="*/ 2147483646 h 402"/>
                <a:gd name="T58" fmla="*/ 2147483646 w 645"/>
                <a:gd name="T59" fmla="*/ 2147483646 h 402"/>
                <a:gd name="T60" fmla="*/ 2147483646 w 645"/>
                <a:gd name="T61" fmla="*/ 2147483646 h 402"/>
                <a:gd name="T62" fmla="*/ 2147483646 w 645"/>
                <a:gd name="T63" fmla="*/ 2147483646 h 402"/>
                <a:gd name="T64" fmla="*/ 2147483646 w 645"/>
                <a:gd name="T65" fmla="*/ 2147483646 h 402"/>
                <a:gd name="T66" fmla="*/ 2147483646 w 645"/>
                <a:gd name="T67" fmla="*/ 2147483646 h 402"/>
                <a:gd name="T68" fmla="*/ 2147483646 w 645"/>
                <a:gd name="T69" fmla="*/ 2147483646 h 402"/>
                <a:gd name="T70" fmla="*/ 2147483646 w 645"/>
                <a:gd name="T71" fmla="*/ 2147483646 h 402"/>
                <a:gd name="T72" fmla="*/ 2147483646 w 645"/>
                <a:gd name="T73" fmla="*/ 2147483646 h 402"/>
                <a:gd name="T74" fmla="*/ 2147483646 w 645"/>
                <a:gd name="T75" fmla="*/ 2147483646 h 402"/>
                <a:gd name="T76" fmla="*/ 2147483646 w 645"/>
                <a:gd name="T77" fmla="*/ 2147483646 h 402"/>
                <a:gd name="T78" fmla="*/ 2147483646 w 645"/>
                <a:gd name="T79" fmla="*/ 2147483646 h 402"/>
                <a:gd name="T80" fmla="*/ 2147483646 w 645"/>
                <a:gd name="T81" fmla="*/ 2147483646 h 402"/>
                <a:gd name="T82" fmla="*/ 2147483646 w 645"/>
                <a:gd name="T83" fmla="*/ 2147483646 h 402"/>
                <a:gd name="T84" fmla="*/ 2147483646 w 645"/>
                <a:gd name="T85" fmla="*/ 2147483646 h 402"/>
                <a:gd name="T86" fmla="*/ 2147483646 w 645"/>
                <a:gd name="T87" fmla="*/ 2147483646 h 402"/>
                <a:gd name="T88" fmla="*/ 2147483646 w 645"/>
                <a:gd name="T89" fmla="*/ 2147483646 h 402"/>
                <a:gd name="T90" fmla="*/ 2147483646 w 645"/>
                <a:gd name="T91" fmla="*/ 0 h 402"/>
                <a:gd name="T92" fmla="*/ 2147483646 w 645"/>
                <a:gd name="T93" fmla="*/ 2147483646 h 402"/>
                <a:gd name="T94" fmla="*/ 2147483646 w 645"/>
                <a:gd name="T95" fmla="*/ 893168760 h 402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645"/>
                <a:gd name="T145" fmla="*/ 0 h 402"/>
                <a:gd name="T146" fmla="*/ 645 w 645"/>
                <a:gd name="T147" fmla="*/ 402 h 402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645" h="402">
                  <a:moveTo>
                    <a:pt x="81" y="1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113" y="30"/>
                    <a:pt x="113" y="30"/>
                    <a:pt x="113" y="30"/>
                  </a:cubicBezTo>
                  <a:cubicBezTo>
                    <a:pt x="113" y="30"/>
                    <a:pt x="113" y="30"/>
                    <a:pt x="113" y="30"/>
                  </a:cubicBezTo>
                  <a:cubicBezTo>
                    <a:pt x="113" y="31"/>
                    <a:pt x="113" y="31"/>
                    <a:pt x="113" y="31"/>
                  </a:cubicBezTo>
                  <a:cubicBezTo>
                    <a:pt x="114" y="31"/>
                    <a:pt x="114" y="31"/>
                    <a:pt x="114" y="31"/>
                  </a:cubicBezTo>
                  <a:cubicBezTo>
                    <a:pt x="131" y="50"/>
                    <a:pt x="131" y="50"/>
                    <a:pt x="131" y="50"/>
                  </a:cubicBezTo>
                  <a:cubicBezTo>
                    <a:pt x="129" y="53"/>
                    <a:pt x="129" y="53"/>
                    <a:pt x="129" y="53"/>
                  </a:cubicBezTo>
                  <a:cubicBezTo>
                    <a:pt x="118" y="65"/>
                    <a:pt x="118" y="65"/>
                    <a:pt x="118" y="65"/>
                  </a:cubicBezTo>
                  <a:cubicBezTo>
                    <a:pt x="117" y="66"/>
                    <a:pt x="117" y="66"/>
                    <a:pt x="117" y="66"/>
                  </a:cubicBezTo>
                  <a:cubicBezTo>
                    <a:pt x="116" y="68"/>
                    <a:pt x="116" y="68"/>
                    <a:pt x="116" y="68"/>
                  </a:cubicBezTo>
                  <a:cubicBezTo>
                    <a:pt x="98" y="68"/>
                    <a:pt x="98" y="68"/>
                    <a:pt x="98" y="68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83" y="86"/>
                    <a:pt x="83" y="86"/>
                    <a:pt x="83" y="86"/>
                  </a:cubicBezTo>
                  <a:cubicBezTo>
                    <a:pt x="83" y="87"/>
                    <a:pt x="83" y="87"/>
                    <a:pt x="83" y="87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94" y="112"/>
                    <a:pt x="94" y="112"/>
                    <a:pt x="94" y="112"/>
                  </a:cubicBezTo>
                  <a:cubicBezTo>
                    <a:pt x="94" y="113"/>
                    <a:pt x="94" y="113"/>
                    <a:pt x="94" y="113"/>
                  </a:cubicBezTo>
                  <a:cubicBezTo>
                    <a:pt x="94" y="142"/>
                    <a:pt x="94" y="142"/>
                    <a:pt x="94" y="142"/>
                  </a:cubicBezTo>
                  <a:cubicBezTo>
                    <a:pt x="102" y="145"/>
                    <a:pt x="102" y="145"/>
                    <a:pt x="102" y="145"/>
                  </a:cubicBezTo>
                  <a:cubicBezTo>
                    <a:pt x="117" y="150"/>
                    <a:pt x="117" y="150"/>
                    <a:pt x="117" y="150"/>
                  </a:cubicBezTo>
                  <a:cubicBezTo>
                    <a:pt x="118" y="150"/>
                    <a:pt x="118" y="150"/>
                    <a:pt x="118" y="150"/>
                  </a:cubicBezTo>
                  <a:cubicBezTo>
                    <a:pt x="118" y="150"/>
                    <a:pt x="118" y="150"/>
                    <a:pt x="118" y="150"/>
                  </a:cubicBezTo>
                  <a:cubicBezTo>
                    <a:pt x="119" y="151"/>
                    <a:pt x="119" y="151"/>
                    <a:pt x="119" y="151"/>
                  </a:cubicBezTo>
                  <a:cubicBezTo>
                    <a:pt x="120" y="152"/>
                    <a:pt x="120" y="152"/>
                    <a:pt x="120" y="152"/>
                  </a:cubicBezTo>
                  <a:cubicBezTo>
                    <a:pt x="134" y="171"/>
                    <a:pt x="134" y="171"/>
                    <a:pt x="134" y="171"/>
                  </a:cubicBezTo>
                  <a:cubicBezTo>
                    <a:pt x="134" y="172"/>
                    <a:pt x="134" y="172"/>
                    <a:pt x="134" y="172"/>
                  </a:cubicBezTo>
                  <a:cubicBezTo>
                    <a:pt x="134" y="172"/>
                    <a:pt x="134" y="172"/>
                    <a:pt x="134" y="172"/>
                  </a:cubicBezTo>
                  <a:cubicBezTo>
                    <a:pt x="141" y="191"/>
                    <a:pt x="141" y="191"/>
                    <a:pt x="141" y="191"/>
                  </a:cubicBezTo>
                  <a:cubicBezTo>
                    <a:pt x="141" y="192"/>
                    <a:pt x="141" y="192"/>
                    <a:pt x="141" y="192"/>
                  </a:cubicBezTo>
                  <a:cubicBezTo>
                    <a:pt x="141" y="192"/>
                    <a:pt x="141" y="192"/>
                    <a:pt x="141" y="192"/>
                  </a:cubicBezTo>
                  <a:cubicBezTo>
                    <a:pt x="141" y="205"/>
                    <a:pt x="141" y="205"/>
                    <a:pt x="141" y="205"/>
                  </a:cubicBezTo>
                  <a:cubicBezTo>
                    <a:pt x="140" y="212"/>
                    <a:pt x="138" y="218"/>
                    <a:pt x="136" y="223"/>
                  </a:cubicBezTo>
                  <a:cubicBezTo>
                    <a:pt x="131" y="230"/>
                    <a:pt x="121" y="236"/>
                    <a:pt x="106" y="243"/>
                  </a:cubicBezTo>
                  <a:cubicBezTo>
                    <a:pt x="71" y="264"/>
                    <a:pt x="71" y="264"/>
                    <a:pt x="71" y="264"/>
                  </a:cubicBezTo>
                  <a:cubicBezTo>
                    <a:pt x="69" y="264"/>
                    <a:pt x="69" y="264"/>
                    <a:pt x="69" y="264"/>
                  </a:cubicBezTo>
                  <a:cubicBezTo>
                    <a:pt x="4" y="268"/>
                    <a:pt x="4" y="268"/>
                    <a:pt x="4" y="268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11" y="305"/>
                    <a:pt x="11" y="305"/>
                    <a:pt x="11" y="305"/>
                  </a:cubicBezTo>
                  <a:cubicBezTo>
                    <a:pt x="11" y="306"/>
                    <a:pt x="11" y="306"/>
                    <a:pt x="11" y="306"/>
                  </a:cubicBezTo>
                  <a:cubicBezTo>
                    <a:pt x="11" y="307"/>
                    <a:pt x="11" y="307"/>
                    <a:pt x="11" y="307"/>
                  </a:cubicBezTo>
                  <a:cubicBezTo>
                    <a:pt x="15" y="334"/>
                    <a:pt x="15" y="334"/>
                    <a:pt x="15" y="334"/>
                  </a:cubicBezTo>
                  <a:cubicBezTo>
                    <a:pt x="50" y="377"/>
                    <a:pt x="50" y="377"/>
                    <a:pt x="50" y="377"/>
                  </a:cubicBezTo>
                  <a:cubicBezTo>
                    <a:pt x="52" y="377"/>
                    <a:pt x="52" y="377"/>
                    <a:pt x="52" y="377"/>
                  </a:cubicBezTo>
                  <a:cubicBezTo>
                    <a:pt x="52" y="377"/>
                    <a:pt x="52" y="377"/>
                    <a:pt x="52" y="377"/>
                  </a:cubicBezTo>
                  <a:cubicBezTo>
                    <a:pt x="52" y="378"/>
                    <a:pt x="52" y="378"/>
                    <a:pt x="52" y="378"/>
                  </a:cubicBezTo>
                  <a:cubicBezTo>
                    <a:pt x="66" y="402"/>
                    <a:pt x="66" y="402"/>
                    <a:pt x="66" y="402"/>
                  </a:cubicBezTo>
                  <a:cubicBezTo>
                    <a:pt x="67" y="399"/>
                    <a:pt x="67" y="399"/>
                    <a:pt x="67" y="399"/>
                  </a:cubicBezTo>
                  <a:cubicBezTo>
                    <a:pt x="67" y="398"/>
                    <a:pt x="67" y="398"/>
                    <a:pt x="67" y="398"/>
                  </a:cubicBezTo>
                  <a:cubicBezTo>
                    <a:pt x="79" y="365"/>
                    <a:pt x="79" y="365"/>
                    <a:pt x="79" y="365"/>
                  </a:cubicBezTo>
                  <a:cubicBezTo>
                    <a:pt x="79" y="365"/>
                    <a:pt x="79" y="365"/>
                    <a:pt x="79" y="365"/>
                  </a:cubicBezTo>
                  <a:cubicBezTo>
                    <a:pt x="80" y="364"/>
                    <a:pt x="80" y="364"/>
                    <a:pt x="80" y="364"/>
                  </a:cubicBezTo>
                  <a:cubicBezTo>
                    <a:pt x="80" y="364"/>
                    <a:pt x="80" y="364"/>
                    <a:pt x="80" y="364"/>
                  </a:cubicBezTo>
                  <a:cubicBezTo>
                    <a:pt x="101" y="336"/>
                    <a:pt x="101" y="336"/>
                    <a:pt x="101" y="336"/>
                  </a:cubicBezTo>
                  <a:cubicBezTo>
                    <a:pt x="102" y="335"/>
                    <a:pt x="102" y="335"/>
                    <a:pt x="102" y="335"/>
                  </a:cubicBezTo>
                  <a:cubicBezTo>
                    <a:pt x="129" y="323"/>
                    <a:pt x="129" y="323"/>
                    <a:pt x="129" y="323"/>
                  </a:cubicBezTo>
                  <a:cubicBezTo>
                    <a:pt x="131" y="323"/>
                    <a:pt x="131" y="323"/>
                    <a:pt x="131" y="323"/>
                  </a:cubicBezTo>
                  <a:cubicBezTo>
                    <a:pt x="148" y="333"/>
                    <a:pt x="148" y="333"/>
                    <a:pt x="148" y="333"/>
                  </a:cubicBezTo>
                  <a:cubicBezTo>
                    <a:pt x="170" y="331"/>
                    <a:pt x="170" y="331"/>
                    <a:pt x="170" y="331"/>
                  </a:cubicBezTo>
                  <a:cubicBezTo>
                    <a:pt x="162" y="294"/>
                    <a:pt x="162" y="294"/>
                    <a:pt x="162" y="294"/>
                  </a:cubicBezTo>
                  <a:cubicBezTo>
                    <a:pt x="167" y="293"/>
                    <a:pt x="167" y="293"/>
                    <a:pt x="167" y="293"/>
                  </a:cubicBezTo>
                  <a:cubicBezTo>
                    <a:pt x="187" y="291"/>
                    <a:pt x="187" y="291"/>
                    <a:pt x="187" y="291"/>
                  </a:cubicBezTo>
                  <a:cubicBezTo>
                    <a:pt x="208" y="292"/>
                    <a:pt x="208" y="292"/>
                    <a:pt x="208" y="292"/>
                  </a:cubicBezTo>
                  <a:cubicBezTo>
                    <a:pt x="210" y="292"/>
                    <a:pt x="210" y="292"/>
                    <a:pt x="210" y="292"/>
                  </a:cubicBezTo>
                  <a:cubicBezTo>
                    <a:pt x="210" y="293"/>
                    <a:pt x="210" y="293"/>
                    <a:pt x="210" y="293"/>
                  </a:cubicBezTo>
                  <a:cubicBezTo>
                    <a:pt x="252" y="312"/>
                    <a:pt x="252" y="312"/>
                    <a:pt x="252" y="312"/>
                  </a:cubicBezTo>
                  <a:cubicBezTo>
                    <a:pt x="288" y="320"/>
                    <a:pt x="288" y="320"/>
                    <a:pt x="288" y="320"/>
                  </a:cubicBezTo>
                  <a:cubicBezTo>
                    <a:pt x="289" y="320"/>
                    <a:pt x="289" y="320"/>
                    <a:pt x="289" y="320"/>
                  </a:cubicBezTo>
                  <a:cubicBezTo>
                    <a:pt x="289" y="320"/>
                    <a:pt x="289" y="320"/>
                    <a:pt x="289" y="320"/>
                  </a:cubicBezTo>
                  <a:cubicBezTo>
                    <a:pt x="290" y="320"/>
                    <a:pt x="290" y="320"/>
                    <a:pt x="290" y="320"/>
                  </a:cubicBezTo>
                  <a:cubicBezTo>
                    <a:pt x="302" y="328"/>
                    <a:pt x="302" y="328"/>
                    <a:pt x="302" y="328"/>
                  </a:cubicBezTo>
                  <a:cubicBezTo>
                    <a:pt x="319" y="334"/>
                    <a:pt x="319" y="334"/>
                    <a:pt x="319" y="334"/>
                  </a:cubicBezTo>
                  <a:cubicBezTo>
                    <a:pt x="319" y="335"/>
                    <a:pt x="319" y="335"/>
                    <a:pt x="319" y="335"/>
                  </a:cubicBezTo>
                  <a:cubicBezTo>
                    <a:pt x="319" y="335"/>
                    <a:pt x="319" y="335"/>
                    <a:pt x="319" y="335"/>
                  </a:cubicBezTo>
                  <a:cubicBezTo>
                    <a:pt x="319" y="335"/>
                    <a:pt x="319" y="335"/>
                    <a:pt x="319" y="335"/>
                  </a:cubicBezTo>
                  <a:cubicBezTo>
                    <a:pt x="319" y="335"/>
                    <a:pt x="319" y="335"/>
                    <a:pt x="319" y="335"/>
                  </a:cubicBezTo>
                  <a:cubicBezTo>
                    <a:pt x="329" y="345"/>
                    <a:pt x="329" y="345"/>
                    <a:pt x="329" y="345"/>
                  </a:cubicBezTo>
                  <a:cubicBezTo>
                    <a:pt x="335" y="347"/>
                    <a:pt x="335" y="347"/>
                    <a:pt x="335" y="347"/>
                  </a:cubicBezTo>
                  <a:cubicBezTo>
                    <a:pt x="347" y="336"/>
                    <a:pt x="347" y="336"/>
                    <a:pt x="347" y="336"/>
                  </a:cubicBezTo>
                  <a:cubicBezTo>
                    <a:pt x="347" y="335"/>
                    <a:pt x="347" y="335"/>
                    <a:pt x="347" y="335"/>
                  </a:cubicBezTo>
                  <a:cubicBezTo>
                    <a:pt x="365" y="322"/>
                    <a:pt x="365" y="322"/>
                    <a:pt x="365" y="322"/>
                  </a:cubicBezTo>
                  <a:cubicBezTo>
                    <a:pt x="374" y="304"/>
                    <a:pt x="374" y="304"/>
                    <a:pt x="374" y="304"/>
                  </a:cubicBezTo>
                  <a:cubicBezTo>
                    <a:pt x="391" y="313"/>
                    <a:pt x="391" y="313"/>
                    <a:pt x="391" y="313"/>
                  </a:cubicBezTo>
                  <a:cubicBezTo>
                    <a:pt x="391" y="314"/>
                    <a:pt x="391" y="314"/>
                    <a:pt x="391" y="314"/>
                  </a:cubicBezTo>
                  <a:cubicBezTo>
                    <a:pt x="391" y="315"/>
                    <a:pt x="391" y="315"/>
                    <a:pt x="391" y="315"/>
                  </a:cubicBezTo>
                  <a:cubicBezTo>
                    <a:pt x="396" y="329"/>
                    <a:pt x="396" y="329"/>
                    <a:pt x="396" y="329"/>
                  </a:cubicBezTo>
                  <a:cubicBezTo>
                    <a:pt x="396" y="332"/>
                    <a:pt x="396" y="332"/>
                    <a:pt x="396" y="332"/>
                  </a:cubicBezTo>
                  <a:cubicBezTo>
                    <a:pt x="393" y="341"/>
                    <a:pt x="393" y="341"/>
                    <a:pt x="393" y="341"/>
                  </a:cubicBezTo>
                  <a:cubicBezTo>
                    <a:pt x="395" y="343"/>
                    <a:pt x="395" y="343"/>
                    <a:pt x="395" y="343"/>
                  </a:cubicBezTo>
                  <a:cubicBezTo>
                    <a:pt x="405" y="338"/>
                    <a:pt x="405" y="338"/>
                    <a:pt x="405" y="338"/>
                  </a:cubicBezTo>
                  <a:cubicBezTo>
                    <a:pt x="420" y="323"/>
                    <a:pt x="420" y="323"/>
                    <a:pt x="420" y="323"/>
                  </a:cubicBezTo>
                  <a:cubicBezTo>
                    <a:pt x="434" y="323"/>
                    <a:pt x="434" y="323"/>
                    <a:pt x="434" y="323"/>
                  </a:cubicBezTo>
                  <a:cubicBezTo>
                    <a:pt x="434" y="324"/>
                    <a:pt x="434" y="324"/>
                    <a:pt x="434" y="324"/>
                  </a:cubicBezTo>
                  <a:cubicBezTo>
                    <a:pt x="435" y="324"/>
                    <a:pt x="435" y="324"/>
                    <a:pt x="435" y="324"/>
                  </a:cubicBezTo>
                  <a:cubicBezTo>
                    <a:pt x="444" y="330"/>
                    <a:pt x="444" y="330"/>
                    <a:pt x="444" y="330"/>
                  </a:cubicBezTo>
                  <a:cubicBezTo>
                    <a:pt x="450" y="336"/>
                    <a:pt x="453" y="342"/>
                    <a:pt x="450" y="347"/>
                  </a:cubicBezTo>
                  <a:cubicBezTo>
                    <a:pt x="449" y="370"/>
                    <a:pt x="449" y="370"/>
                    <a:pt x="449" y="370"/>
                  </a:cubicBezTo>
                  <a:cubicBezTo>
                    <a:pt x="456" y="382"/>
                    <a:pt x="456" y="382"/>
                    <a:pt x="456" y="382"/>
                  </a:cubicBezTo>
                  <a:cubicBezTo>
                    <a:pt x="458" y="383"/>
                    <a:pt x="458" y="383"/>
                    <a:pt x="458" y="383"/>
                  </a:cubicBezTo>
                  <a:cubicBezTo>
                    <a:pt x="483" y="355"/>
                    <a:pt x="500" y="342"/>
                    <a:pt x="511" y="342"/>
                  </a:cubicBezTo>
                  <a:cubicBezTo>
                    <a:pt x="539" y="342"/>
                    <a:pt x="539" y="342"/>
                    <a:pt x="539" y="342"/>
                  </a:cubicBezTo>
                  <a:cubicBezTo>
                    <a:pt x="545" y="328"/>
                    <a:pt x="545" y="328"/>
                    <a:pt x="545" y="328"/>
                  </a:cubicBezTo>
                  <a:cubicBezTo>
                    <a:pt x="568" y="318"/>
                    <a:pt x="568" y="318"/>
                    <a:pt x="568" y="318"/>
                  </a:cubicBezTo>
                  <a:cubicBezTo>
                    <a:pt x="569" y="318"/>
                    <a:pt x="569" y="318"/>
                    <a:pt x="569" y="318"/>
                  </a:cubicBezTo>
                  <a:cubicBezTo>
                    <a:pt x="596" y="315"/>
                    <a:pt x="596" y="315"/>
                    <a:pt x="596" y="315"/>
                  </a:cubicBezTo>
                  <a:cubicBezTo>
                    <a:pt x="625" y="301"/>
                    <a:pt x="625" y="301"/>
                    <a:pt x="625" y="301"/>
                  </a:cubicBezTo>
                  <a:cubicBezTo>
                    <a:pt x="625" y="300"/>
                    <a:pt x="625" y="300"/>
                    <a:pt x="625" y="300"/>
                  </a:cubicBezTo>
                  <a:cubicBezTo>
                    <a:pt x="643" y="300"/>
                    <a:pt x="643" y="300"/>
                    <a:pt x="643" y="300"/>
                  </a:cubicBezTo>
                  <a:cubicBezTo>
                    <a:pt x="639" y="291"/>
                    <a:pt x="639" y="291"/>
                    <a:pt x="639" y="291"/>
                  </a:cubicBezTo>
                  <a:cubicBezTo>
                    <a:pt x="640" y="289"/>
                    <a:pt x="640" y="289"/>
                    <a:pt x="640" y="289"/>
                  </a:cubicBezTo>
                  <a:cubicBezTo>
                    <a:pt x="645" y="285"/>
                    <a:pt x="645" y="285"/>
                    <a:pt x="645" y="285"/>
                  </a:cubicBezTo>
                  <a:cubicBezTo>
                    <a:pt x="606" y="201"/>
                    <a:pt x="606" y="201"/>
                    <a:pt x="606" y="201"/>
                  </a:cubicBezTo>
                  <a:cubicBezTo>
                    <a:pt x="606" y="199"/>
                    <a:pt x="606" y="199"/>
                    <a:pt x="606" y="199"/>
                  </a:cubicBezTo>
                  <a:cubicBezTo>
                    <a:pt x="605" y="198"/>
                    <a:pt x="605" y="198"/>
                    <a:pt x="605" y="198"/>
                  </a:cubicBezTo>
                  <a:cubicBezTo>
                    <a:pt x="621" y="175"/>
                    <a:pt x="621" y="175"/>
                    <a:pt x="621" y="175"/>
                  </a:cubicBezTo>
                  <a:cubicBezTo>
                    <a:pt x="616" y="170"/>
                    <a:pt x="616" y="170"/>
                    <a:pt x="616" y="170"/>
                  </a:cubicBezTo>
                  <a:cubicBezTo>
                    <a:pt x="588" y="164"/>
                    <a:pt x="588" y="164"/>
                    <a:pt x="588" y="164"/>
                  </a:cubicBezTo>
                  <a:cubicBezTo>
                    <a:pt x="585" y="164"/>
                    <a:pt x="585" y="164"/>
                    <a:pt x="585" y="164"/>
                  </a:cubicBezTo>
                  <a:cubicBezTo>
                    <a:pt x="585" y="164"/>
                    <a:pt x="585" y="164"/>
                    <a:pt x="585" y="164"/>
                  </a:cubicBezTo>
                  <a:cubicBezTo>
                    <a:pt x="585" y="162"/>
                    <a:pt x="585" y="162"/>
                    <a:pt x="585" y="162"/>
                  </a:cubicBezTo>
                  <a:cubicBezTo>
                    <a:pt x="567" y="143"/>
                    <a:pt x="567" y="143"/>
                    <a:pt x="567" y="143"/>
                  </a:cubicBezTo>
                  <a:cubicBezTo>
                    <a:pt x="568" y="139"/>
                    <a:pt x="568" y="139"/>
                    <a:pt x="568" y="139"/>
                  </a:cubicBezTo>
                  <a:cubicBezTo>
                    <a:pt x="567" y="140"/>
                    <a:pt x="567" y="140"/>
                    <a:pt x="567" y="140"/>
                  </a:cubicBezTo>
                  <a:cubicBezTo>
                    <a:pt x="566" y="141"/>
                    <a:pt x="566" y="141"/>
                    <a:pt x="566" y="141"/>
                  </a:cubicBezTo>
                  <a:cubicBezTo>
                    <a:pt x="550" y="131"/>
                    <a:pt x="550" y="131"/>
                    <a:pt x="550" y="131"/>
                  </a:cubicBezTo>
                  <a:cubicBezTo>
                    <a:pt x="542" y="140"/>
                    <a:pt x="535" y="147"/>
                    <a:pt x="526" y="149"/>
                  </a:cubicBezTo>
                  <a:cubicBezTo>
                    <a:pt x="519" y="152"/>
                    <a:pt x="507" y="143"/>
                    <a:pt x="492" y="124"/>
                  </a:cubicBezTo>
                  <a:cubicBezTo>
                    <a:pt x="483" y="114"/>
                    <a:pt x="483" y="114"/>
                    <a:pt x="483" y="114"/>
                  </a:cubicBezTo>
                  <a:cubicBezTo>
                    <a:pt x="482" y="112"/>
                    <a:pt x="475" y="114"/>
                    <a:pt x="463" y="118"/>
                  </a:cubicBezTo>
                  <a:cubicBezTo>
                    <a:pt x="445" y="124"/>
                    <a:pt x="434" y="125"/>
                    <a:pt x="428" y="122"/>
                  </a:cubicBezTo>
                  <a:cubicBezTo>
                    <a:pt x="423" y="117"/>
                    <a:pt x="421" y="106"/>
                    <a:pt x="423" y="93"/>
                  </a:cubicBezTo>
                  <a:cubicBezTo>
                    <a:pt x="424" y="81"/>
                    <a:pt x="423" y="75"/>
                    <a:pt x="421" y="72"/>
                  </a:cubicBezTo>
                  <a:cubicBezTo>
                    <a:pt x="284" y="64"/>
                    <a:pt x="284" y="64"/>
                    <a:pt x="284" y="64"/>
                  </a:cubicBezTo>
                  <a:cubicBezTo>
                    <a:pt x="271" y="59"/>
                    <a:pt x="260" y="54"/>
                    <a:pt x="255" y="48"/>
                  </a:cubicBezTo>
                  <a:cubicBezTo>
                    <a:pt x="234" y="43"/>
                    <a:pt x="234" y="43"/>
                    <a:pt x="234" y="43"/>
                  </a:cubicBezTo>
                  <a:cubicBezTo>
                    <a:pt x="226" y="40"/>
                    <a:pt x="210" y="26"/>
                    <a:pt x="189" y="0"/>
                  </a:cubicBezTo>
                  <a:cubicBezTo>
                    <a:pt x="175" y="11"/>
                    <a:pt x="175" y="11"/>
                    <a:pt x="175" y="11"/>
                  </a:cubicBezTo>
                  <a:cubicBezTo>
                    <a:pt x="154" y="5"/>
                    <a:pt x="154" y="5"/>
                    <a:pt x="154" y="5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lnTo>
                    <a:pt x="81" y="1"/>
                  </a:ln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27" name="Freeform 20"/>
            <p:cNvSpPr/>
            <p:nvPr/>
          </p:nvSpPr>
          <p:spPr bwMode="auto">
            <a:xfrm>
              <a:off x="4271536" y="4993371"/>
              <a:ext cx="774043" cy="612921"/>
            </a:xfrm>
            <a:custGeom>
              <a:avLst/>
              <a:gdLst>
                <a:gd name="T0" fmla="*/ 2147483646 w 669"/>
                <a:gd name="T1" fmla="*/ 2147483646 h 532"/>
                <a:gd name="T2" fmla="*/ 2147483646 w 669"/>
                <a:gd name="T3" fmla="*/ 2147483646 h 532"/>
                <a:gd name="T4" fmla="*/ 2147483646 w 669"/>
                <a:gd name="T5" fmla="*/ 2147483646 h 532"/>
                <a:gd name="T6" fmla="*/ 2147483646 w 669"/>
                <a:gd name="T7" fmla="*/ 2147483646 h 532"/>
                <a:gd name="T8" fmla="*/ 2147483646 w 669"/>
                <a:gd name="T9" fmla="*/ 2147483646 h 532"/>
                <a:gd name="T10" fmla="*/ 2147483646 w 669"/>
                <a:gd name="T11" fmla="*/ 2147483646 h 532"/>
                <a:gd name="T12" fmla="*/ 2147483646 w 669"/>
                <a:gd name="T13" fmla="*/ 2147483646 h 532"/>
                <a:gd name="T14" fmla="*/ 2147483646 w 669"/>
                <a:gd name="T15" fmla="*/ 2147483646 h 532"/>
                <a:gd name="T16" fmla="*/ 2147483646 w 669"/>
                <a:gd name="T17" fmla="*/ 2147483646 h 532"/>
                <a:gd name="T18" fmla="*/ 2147483646 w 669"/>
                <a:gd name="T19" fmla="*/ 2147483646 h 532"/>
                <a:gd name="T20" fmla="*/ 2147483646 w 669"/>
                <a:gd name="T21" fmla="*/ 2147483646 h 532"/>
                <a:gd name="T22" fmla="*/ 2147483646 w 669"/>
                <a:gd name="T23" fmla="*/ 2147483646 h 532"/>
                <a:gd name="T24" fmla="*/ 2147483646 w 669"/>
                <a:gd name="T25" fmla="*/ 2147483646 h 532"/>
                <a:gd name="T26" fmla="*/ 2147483646 w 669"/>
                <a:gd name="T27" fmla="*/ 2147483646 h 532"/>
                <a:gd name="T28" fmla="*/ 2147483646 w 669"/>
                <a:gd name="T29" fmla="*/ 2147483646 h 532"/>
                <a:gd name="T30" fmla="*/ 2147483646 w 669"/>
                <a:gd name="T31" fmla="*/ 2147483646 h 532"/>
                <a:gd name="T32" fmla="*/ 2147483646 w 669"/>
                <a:gd name="T33" fmla="*/ 2147483646 h 532"/>
                <a:gd name="T34" fmla="*/ 2147483646 w 669"/>
                <a:gd name="T35" fmla="*/ 2147483646 h 532"/>
                <a:gd name="T36" fmla="*/ 2147483646 w 669"/>
                <a:gd name="T37" fmla="*/ 2147483646 h 532"/>
                <a:gd name="T38" fmla="*/ 2147483646 w 669"/>
                <a:gd name="T39" fmla="*/ 2147483646 h 532"/>
                <a:gd name="T40" fmla="*/ 2147483646 w 669"/>
                <a:gd name="T41" fmla="*/ 2147483646 h 532"/>
                <a:gd name="T42" fmla="*/ 2147483646 w 669"/>
                <a:gd name="T43" fmla="*/ 2147483646 h 532"/>
                <a:gd name="T44" fmla="*/ 2147483646 w 669"/>
                <a:gd name="T45" fmla="*/ 2147483646 h 532"/>
                <a:gd name="T46" fmla="*/ 2147483646 w 669"/>
                <a:gd name="T47" fmla="*/ 2147483646 h 532"/>
                <a:gd name="T48" fmla="*/ 2147483646 w 669"/>
                <a:gd name="T49" fmla="*/ 2147483646 h 532"/>
                <a:gd name="T50" fmla="*/ 2147483646 w 669"/>
                <a:gd name="T51" fmla="*/ 2147483646 h 532"/>
                <a:gd name="T52" fmla="*/ 2147483646 w 669"/>
                <a:gd name="T53" fmla="*/ 2147483646 h 532"/>
                <a:gd name="T54" fmla="*/ 2147483646 w 669"/>
                <a:gd name="T55" fmla="*/ 2147483646 h 532"/>
                <a:gd name="T56" fmla="*/ 2147483646 w 669"/>
                <a:gd name="T57" fmla="*/ 2147483646 h 532"/>
                <a:gd name="T58" fmla="*/ 2147483646 w 669"/>
                <a:gd name="T59" fmla="*/ 2147483646 h 532"/>
                <a:gd name="T60" fmla="*/ 2147483646 w 669"/>
                <a:gd name="T61" fmla="*/ 2147483646 h 532"/>
                <a:gd name="T62" fmla="*/ 2147483646 w 669"/>
                <a:gd name="T63" fmla="*/ 2147483646 h 532"/>
                <a:gd name="T64" fmla="*/ 2147483646 w 669"/>
                <a:gd name="T65" fmla="*/ 2147483646 h 532"/>
                <a:gd name="T66" fmla="*/ 2147483646 w 669"/>
                <a:gd name="T67" fmla="*/ 2147483646 h 532"/>
                <a:gd name="T68" fmla="*/ 2147483646 w 669"/>
                <a:gd name="T69" fmla="*/ 2147483646 h 532"/>
                <a:gd name="T70" fmla="*/ 2147483646 w 669"/>
                <a:gd name="T71" fmla="*/ 2147483646 h 532"/>
                <a:gd name="T72" fmla="*/ 2147483646 w 669"/>
                <a:gd name="T73" fmla="*/ 2147483646 h 532"/>
                <a:gd name="T74" fmla="*/ 2147483646 w 669"/>
                <a:gd name="T75" fmla="*/ 2147483646 h 532"/>
                <a:gd name="T76" fmla="*/ 2147483646 w 669"/>
                <a:gd name="T77" fmla="*/ 2147483646 h 532"/>
                <a:gd name="T78" fmla="*/ 2147483646 w 669"/>
                <a:gd name="T79" fmla="*/ 2147483646 h 532"/>
                <a:gd name="T80" fmla="*/ 2147483646 w 669"/>
                <a:gd name="T81" fmla="*/ 2147483646 h 532"/>
                <a:gd name="T82" fmla="*/ 2147483646 w 669"/>
                <a:gd name="T83" fmla="*/ 2147483646 h 532"/>
                <a:gd name="T84" fmla="*/ 2147483646 w 669"/>
                <a:gd name="T85" fmla="*/ 2147483646 h 532"/>
                <a:gd name="T86" fmla="*/ 2147483646 w 669"/>
                <a:gd name="T87" fmla="*/ 2147483646 h 532"/>
                <a:gd name="T88" fmla="*/ 2147483646 w 669"/>
                <a:gd name="T89" fmla="*/ 2147483646 h 532"/>
                <a:gd name="T90" fmla="*/ 2147483646 w 669"/>
                <a:gd name="T91" fmla="*/ 2147483646 h 532"/>
                <a:gd name="T92" fmla="*/ 2147483646 w 669"/>
                <a:gd name="T93" fmla="*/ 2147483646 h 532"/>
                <a:gd name="T94" fmla="*/ 2147483646 w 669"/>
                <a:gd name="T95" fmla="*/ 2147483646 h 532"/>
                <a:gd name="T96" fmla="*/ 2147483646 w 669"/>
                <a:gd name="T97" fmla="*/ 2147483646 h 53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669"/>
                <a:gd name="T148" fmla="*/ 0 h 532"/>
                <a:gd name="T149" fmla="*/ 669 w 669"/>
                <a:gd name="T150" fmla="*/ 532 h 532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669" h="532">
                  <a:moveTo>
                    <a:pt x="628" y="182"/>
                  </a:moveTo>
                  <a:cubicBezTo>
                    <a:pt x="638" y="181"/>
                    <a:pt x="643" y="177"/>
                    <a:pt x="645" y="172"/>
                  </a:cubicBezTo>
                  <a:cubicBezTo>
                    <a:pt x="645" y="171"/>
                    <a:pt x="645" y="171"/>
                    <a:pt x="645" y="171"/>
                  </a:cubicBezTo>
                  <a:cubicBezTo>
                    <a:pt x="646" y="167"/>
                    <a:pt x="646" y="167"/>
                    <a:pt x="646" y="167"/>
                  </a:cubicBezTo>
                  <a:cubicBezTo>
                    <a:pt x="650" y="167"/>
                    <a:pt x="650" y="167"/>
                    <a:pt x="650" y="167"/>
                  </a:cubicBezTo>
                  <a:cubicBezTo>
                    <a:pt x="669" y="166"/>
                    <a:pt x="669" y="166"/>
                    <a:pt x="669" y="166"/>
                  </a:cubicBezTo>
                  <a:cubicBezTo>
                    <a:pt x="669" y="153"/>
                    <a:pt x="669" y="153"/>
                    <a:pt x="669" y="153"/>
                  </a:cubicBezTo>
                  <a:cubicBezTo>
                    <a:pt x="664" y="153"/>
                    <a:pt x="659" y="151"/>
                    <a:pt x="654" y="146"/>
                  </a:cubicBezTo>
                  <a:cubicBezTo>
                    <a:pt x="622" y="118"/>
                    <a:pt x="622" y="118"/>
                    <a:pt x="622" y="118"/>
                  </a:cubicBezTo>
                  <a:cubicBezTo>
                    <a:pt x="622" y="117"/>
                    <a:pt x="622" y="117"/>
                    <a:pt x="622" y="117"/>
                  </a:cubicBezTo>
                  <a:cubicBezTo>
                    <a:pt x="608" y="77"/>
                    <a:pt x="608" y="77"/>
                    <a:pt x="608" y="77"/>
                  </a:cubicBezTo>
                  <a:cubicBezTo>
                    <a:pt x="589" y="58"/>
                    <a:pt x="589" y="58"/>
                    <a:pt x="589" y="58"/>
                  </a:cubicBezTo>
                  <a:cubicBezTo>
                    <a:pt x="566" y="57"/>
                    <a:pt x="548" y="57"/>
                    <a:pt x="535" y="58"/>
                  </a:cubicBezTo>
                  <a:cubicBezTo>
                    <a:pt x="531" y="59"/>
                    <a:pt x="531" y="59"/>
                    <a:pt x="531" y="59"/>
                  </a:cubicBezTo>
                  <a:cubicBezTo>
                    <a:pt x="532" y="71"/>
                    <a:pt x="532" y="71"/>
                    <a:pt x="532" y="71"/>
                  </a:cubicBezTo>
                  <a:cubicBezTo>
                    <a:pt x="532" y="74"/>
                    <a:pt x="532" y="74"/>
                    <a:pt x="532" y="74"/>
                  </a:cubicBezTo>
                  <a:cubicBezTo>
                    <a:pt x="532" y="77"/>
                    <a:pt x="532" y="77"/>
                    <a:pt x="532" y="77"/>
                  </a:cubicBezTo>
                  <a:cubicBezTo>
                    <a:pt x="529" y="77"/>
                    <a:pt x="529" y="77"/>
                    <a:pt x="529" y="77"/>
                  </a:cubicBezTo>
                  <a:cubicBezTo>
                    <a:pt x="512" y="84"/>
                    <a:pt x="512" y="84"/>
                    <a:pt x="512" y="84"/>
                  </a:cubicBezTo>
                  <a:cubicBezTo>
                    <a:pt x="509" y="82"/>
                    <a:pt x="509" y="82"/>
                    <a:pt x="509" y="82"/>
                  </a:cubicBezTo>
                  <a:cubicBezTo>
                    <a:pt x="495" y="68"/>
                    <a:pt x="487" y="63"/>
                    <a:pt x="482" y="66"/>
                  </a:cubicBezTo>
                  <a:cubicBezTo>
                    <a:pt x="445" y="84"/>
                    <a:pt x="424" y="93"/>
                    <a:pt x="417" y="88"/>
                  </a:cubicBezTo>
                  <a:cubicBezTo>
                    <a:pt x="413" y="89"/>
                    <a:pt x="408" y="94"/>
                    <a:pt x="400" y="101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93" y="101"/>
                    <a:pt x="393" y="101"/>
                    <a:pt x="393" y="101"/>
                  </a:cubicBezTo>
                  <a:cubicBezTo>
                    <a:pt x="382" y="91"/>
                    <a:pt x="377" y="83"/>
                    <a:pt x="377" y="77"/>
                  </a:cubicBezTo>
                  <a:cubicBezTo>
                    <a:pt x="377" y="72"/>
                    <a:pt x="384" y="64"/>
                    <a:pt x="397" y="50"/>
                  </a:cubicBezTo>
                  <a:cubicBezTo>
                    <a:pt x="412" y="33"/>
                    <a:pt x="419" y="24"/>
                    <a:pt x="419" y="22"/>
                  </a:cubicBezTo>
                  <a:cubicBezTo>
                    <a:pt x="416" y="17"/>
                    <a:pt x="416" y="17"/>
                    <a:pt x="416" y="17"/>
                  </a:cubicBezTo>
                  <a:cubicBezTo>
                    <a:pt x="412" y="14"/>
                    <a:pt x="403" y="19"/>
                    <a:pt x="393" y="27"/>
                  </a:cubicBezTo>
                  <a:cubicBezTo>
                    <a:pt x="382" y="34"/>
                    <a:pt x="376" y="38"/>
                    <a:pt x="372" y="37"/>
                  </a:cubicBezTo>
                  <a:cubicBezTo>
                    <a:pt x="370" y="37"/>
                    <a:pt x="368" y="33"/>
                    <a:pt x="367" y="28"/>
                  </a:cubicBezTo>
                  <a:cubicBezTo>
                    <a:pt x="365" y="26"/>
                    <a:pt x="365" y="26"/>
                    <a:pt x="365" y="26"/>
                  </a:cubicBezTo>
                  <a:cubicBezTo>
                    <a:pt x="356" y="9"/>
                    <a:pt x="356" y="9"/>
                    <a:pt x="356" y="9"/>
                  </a:cubicBezTo>
                  <a:cubicBezTo>
                    <a:pt x="336" y="22"/>
                    <a:pt x="336" y="22"/>
                    <a:pt x="336" y="22"/>
                  </a:cubicBezTo>
                  <a:cubicBezTo>
                    <a:pt x="334" y="24"/>
                    <a:pt x="334" y="24"/>
                    <a:pt x="334" y="24"/>
                  </a:cubicBezTo>
                  <a:cubicBezTo>
                    <a:pt x="333" y="22"/>
                    <a:pt x="333" y="22"/>
                    <a:pt x="333" y="22"/>
                  </a:cubicBezTo>
                  <a:cubicBezTo>
                    <a:pt x="332" y="22"/>
                    <a:pt x="332" y="22"/>
                    <a:pt x="332" y="22"/>
                  </a:cubicBezTo>
                  <a:cubicBezTo>
                    <a:pt x="317" y="13"/>
                    <a:pt x="303" y="8"/>
                    <a:pt x="289" y="3"/>
                  </a:cubicBezTo>
                  <a:cubicBezTo>
                    <a:pt x="280" y="0"/>
                    <a:pt x="270" y="4"/>
                    <a:pt x="261" y="15"/>
                  </a:cubicBezTo>
                  <a:cubicBezTo>
                    <a:pt x="270" y="31"/>
                    <a:pt x="270" y="31"/>
                    <a:pt x="270" y="31"/>
                  </a:cubicBezTo>
                  <a:cubicBezTo>
                    <a:pt x="277" y="47"/>
                    <a:pt x="280" y="58"/>
                    <a:pt x="277" y="65"/>
                  </a:cubicBezTo>
                  <a:cubicBezTo>
                    <a:pt x="276" y="68"/>
                    <a:pt x="273" y="71"/>
                    <a:pt x="268" y="71"/>
                  </a:cubicBezTo>
                  <a:cubicBezTo>
                    <a:pt x="262" y="74"/>
                    <a:pt x="253" y="71"/>
                    <a:pt x="241" y="62"/>
                  </a:cubicBezTo>
                  <a:cubicBezTo>
                    <a:pt x="231" y="56"/>
                    <a:pt x="224" y="50"/>
                    <a:pt x="218" y="47"/>
                  </a:cubicBezTo>
                  <a:cubicBezTo>
                    <a:pt x="205" y="42"/>
                    <a:pt x="205" y="42"/>
                    <a:pt x="205" y="42"/>
                  </a:cubicBezTo>
                  <a:cubicBezTo>
                    <a:pt x="205" y="43"/>
                    <a:pt x="205" y="43"/>
                    <a:pt x="205" y="43"/>
                  </a:cubicBezTo>
                  <a:cubicBezTo>
                    <a:pt x="205" y="43"/>
                    <a:pt x="205" y="43"/>
                    <a:pt x="205" y="43"/>
                  </a:cubicBezTo>
                  <a:cubicBezTo>
                    <a:pt x="206" y="45"/>
                    <a:pt x="206" y="45"/>
                    <a:pt x="206" y="45"/>
                  </a:cubicBezTo>
                  <a:cubicBezTo>
                    <a:pt x="206" y="68"/>
                    <a:pt x="206" y="68"/>
                    <a:pt x="206" y="68"/>
                  </a:cubicBezTo>
                  <a:cubicBezTo>
                    <a:pt x="189" y="87"/>
                    <a:pt x="189" y="87"/>
                    <a:pt x="189" y="87"/>
                  </a:cubicBezTo>
                  <a:cubicBezTo>
                    <a:pt x="189" y="105"/>
                    <a:pt x="189" y="105"/>
                    <a:pt x="189" y="105"/>
                  </a:cubicBezTo>
                  <a:cubicBezTo>
                    <a:pt x="197" y="124"/>
                    <a:pt x="197" y="124"/>
                    <a:pt x="197" y="124"/>
                  </a:cubicBezTo>
                  <a:cubicBezTo>
                    <a:pt x="198" y="125"/>
                    <a:pt x="198" y="125"/>
                    <a:pt x="198" y="125"/>
                  </a:cubicBezTo>
                  <a:cubicBezTo>
                    <a:pt x="186" y="143"/>
                    <a:pt x="186" y="143"/>
                    <a:pt x="186" y="143"/>
                  </a:cubicBezTo>
                  <a:cubicBezTo>
                    <a:pt x="179" y="160"/>
                    <a:pt x="179" y="160"/>
                    <a:pt x="179" y="160"/>
                  </a:cubicBezTo>
                  <a:cubicBezTo>
                    <a:pt x="179" y="161"/>
                    <a:pt x="179" y="161"/>
                    <a:pt x="179" y="161"/>
                  </a:cubicBezTo>
                  <a:cubicBezTo>
                    <a:pt x="163" y="177"/>
                    <a:pt x="163" y="177"/>
                    <a:pt x="163" y="177"/>
                  </a:cubicBezTo>
                  <a:cubicBezTo>
                    <a:pt x="136" y="237"/>
                    <a:pt x="136" y="237"/>
                    <a:pt x="136" y="237"/>
                  </a:cubicBezTo>
                  <a:cubicBezTo>
                    <a:pt x="137" y="270"/>
                    <a:pt x="137" y="270"/>
                    <a:pt x="137" y="270"/>
                  </a:cubicBezTo>
                  <a:cubicBezTo>
                    <a:pt x="136" y="271"/>
                    <a:pt x="136" y="271"/>
                    <a:pt x="136" y="271"/>
                  </a:cubicBezTo>
                  <a:cubicBezTo>
                    <a:pt x="79" y="304"/>
                    <a:pt x="79" y="304"/>
                    <a:pt x="79" y="304"/>
                  </a:cubicBezTo>
                  <a:cubicBezTo>
                    <a:pt x="76" y="310"/>
                    <a:pt x="76" y="310"/>
                    <a:pt x="76" y="310"/>
                  </a:cubicBezTo>
                  <a:cubicBezTo>
                    <a:pt x="84" y="327"/>
                    <a:pt x="84" y="327"/>
                    <a:pt x="84" y="327"/>
                  </a:cubicBezTo>
                  <a:cubicBezTo>
                    <a:pt x="84" y="328"/>
                    <a:pt x="84" y="328"/>
                    <a:pt x="84" y="328"/>
                  </a:cubicBezTo>
                  <a:cubicBezTo>
                    <a:pt x="84" y="329"/>
                    <a:pt x="84" y="329"/>
                    <a:pt x="84" y="329"/>
                  </a:cubicBezTo>
                  <a:cubicBezTo>
                    <a:pt x="78" y="351"/>
                    <a:pt x="78" y="351"/>
                    <a:pt x="78" y="351"/>
                  </a:cubicBezTo>
                  <a:cubicBezTo>
                    <a:pt x="55" y="348"/>
                    <a:pt x="55" y="348"/>
                    <a:pt x="55" y="348"/>
                  </a:cubicBezTo>
                  <a:cubicBezTo>
                    <a:pt x="50" y="376"/>
                    <a:pt x="50" y="376"/>
                    <a:pt x="50" y="376"/>
                  </a:cubicBezTo>
                  <a:cubicBezTo>
                    <a:pt x="20" y="376"/>
                    <a:pt x="20" y="376"/>
                    <a:pt x="20" y="376"/>
                  </a:cubicBezTo>
                  <a:cubicBezTo>
                    <a:pt x="14" y="387"/>
                    <a:pt x="14" y="387"/>
                    <a:pt x="14" y="387"/>
                  </a:cubicBezTo>
                  <a:cubicBezTo>
                    <a:pt x="14" y="387"/>
                    <a:pt x="14" y="387"/>
                    <a:pt x="14" y="387"/>
                  </a:cubicBezTo>
                  <a:cubicBezTo>
                    <a:pt x="6" y="405"/>
                    <a:pt x="6" y="405"/>
                    <a:pt x="6" y="405"/>
                  </a:cubicBezTo>
                  <a:cubicBezTo>
                    <a:pt x="0" y="471"/>
                    <a:pt x="0" y="471"/>
                    <a:pt x="0" y="471"/>
                  </a:cubicBezTo>
                  <a:cubicBezTo>
                    <a:pt x="7" y="485"/>
                    <a:pt x="7" y="485"/>
                    <a:pt x="7" y="485"/>
                  </a:cubicBezTo>
                  <a:cubicBezTo>
                    <a:pt x="8" y="487"/>
                    <a:pt x="8" y="487"/>
                    <a:pt x="8" y="487"/>
                  </a:cubicBezTo>
                  <a:cubicBezTo>
                    <a:pt x="8" y="501"/>
                    <a:pt x="8" y="501"/>
                    <a:pt x="8" y="501"/>
                  </a:cubicBezTo>
                  <a:cubicBezTo>
                    <a:pt x="20" y="517"/>
                    <a:pt x="20" y="517"/>
                    <a:pt x="20" y="517"/>
                  </a:cubicBezTo>
                  <a:cubicBezTo>
                    <a:pt x="21" y="519"/>
                    <a:pt x="21" y="519"/>
                    <a:pt x="21" y="519"/>
                  </a:cubicBezTo>
                  <a:cubicBezTo>
                    <a:pt x="21" y="532"/>
                    <a:pt x="21" y="532"/>
                    <a:pt x="21" y="532"/>
                  </a:cubicBezTo>
                  <a:cubicBezTo>
                    <a:pt x="55" y="529"/>
                    <a:pt x="55" y="529"/>
                    <a:pt x="55" y="529"/>
                  </a:cubicBezTo>
                  <a:cubicBezTo>
                    <a:pt x="57" y="526"/>
                    <a:pt x="57" y="526"/>
                    <a:pt x="57" y="526"/>
                  </a:cubicBezTo>
                  <a:cubicBezTo>
                    <a:pt x="57" y="525"/>
                    <a:pt x="57" y="525"/>
                    <a:pt x="57" y="525"/>
                  </a:cubicBezTo>
                  <a:cubicBezTo>
                    <a:pt x="58" y="525"/>
                    <a:pt x="58" y="525"/>
                    <a:pt x="58" y="525"/>
                  </a:cubicBezTo>
                  <a:cubicBezTo>
                    <a:pt x="58" y="524"/>
                    <a:pt x="58" y="524"/>
                    <a:pt x="58" y="524"/>
                  </a:cubicBezTo>
                  <a:cubicBezTo>
                    <a:pt x="68" y="512"/>
                    <a:pt x="68" y="512"/>
                    <a:pt x="68" y="512"/>
                  </a:cubicBezTo>
                  <a:cubicBezTo>
                    <a:pt x="47" y="493"/>
                    <a:pt x="47" y="493"/>
                    <a:pt x="47" y="493"/>
                  </a:cubicBezTo>
                  <a:cubicBezTo>
                    <a:pt x="45" y="490"/>
                    <a:pt x="45" y="490"/>
                    <a:pt x="45" y="490"/>
                  </a:cubicBezTo>
                  <a:cubicBezTo>
                    <a:pt x="33" y="481"/>
                    <a:pt x="33" y="481"/>
                    <a:pt x="33" y="481"/>
                  </a:cubicBezTo>
                  <a:cubicBezTo>
                    <a:pt x="32" y="480"/>
                    <a:pt x="32" y="480"/>
                    <a:pt x="32" y="480"/>
                  </a:cubicBezTo>
                  <a:cubicBezTo>
                    <a:pt x="31" y="479"/>
                    <a:pt x="31" y="479"/>
                    <a:pt x="31" y="479"/>
                  </a:cubicBezTo>
                  <a:cubicBezTo>
                    <a:pt x="31" y="458"/>
                    <a:pt x="31" y="458"/>
                    <a:pt x="31" y="458"/>
                  </a:cubicBezTo>
                  <a:cubicBezTo>
                    <a:pt x="49" y="458"/>
                    <a:pt x="49" y="458"/>
                    <a:pt x="49" y="458"/>
                  </a:cubicBezTo>
                  <a:cubicBezTo>
                    <a:pt x="51" y="450"/>
                    <a:pt x="51" y="450"/>
                    <a:pt x="51" y="450"/>
                  </a:cubicBezTo>
                  <a:cubicBezTo>
                    <a:pt x="44" y="429"/>
                    <a:pt x="44" y="429"/>
                    <a:pt x="44" y="429"/>
                  </a:cubicBezTo>
                  <a:cubicBezTo>
                    <a:pt x="85" y="429"/>
                    <a:pt x="85" y="429"/>
                    <a:pt x="85" y="429"/>
                  </a:cubicBezTo>
                  <a:cubicBezTo>
                    <a:pt x="158" y="394"/>
                    <a:pt x="158" y="394"/>
                    <a:pt x="158" y="394"/>
                  </a:cubicBezTo>
                  <a:cubicBezTo>
                    <a:pt x="167" y="379"/>
                    <a:pt x="167" y="379"/>
                    <a:pt x="167" y="379"/>
                  </a:cubicBezTo>
                  <a:cubicBezTo>
                    <a:pt x="169" y="373"/>
                    <a:pt x="169" y="373"/>
                    <a:pt x="169" y="373"/>
                  </a:cubicBezTo>
                  <a:cubicBezTo>
                    <a:pt x="184" y="380"/>
                    <a:pt x="184" y="380"/>
                    <a:pt x="184" y="380"/>
                  </a:cubicBezTo>
                  <a:cubicBezTo>
                    <a:pt x="185" y="380"/>
                    <a:pt x="185" y="380"/>
                    <a:pt x="185" y="380"/>
                  </a:cubicBezTo>
                  <a:cubicBezTo>
                    <a:pt x="186" y="383"/>
                    <a:pt x="186" y="383"/>
                    <a:pt x="186" y="383"/>
                  </a:cubicBezTo>
                  <a:cubicBezTo>
                    <a:pt x="192" y="390"/>
                    <a:pt x="192" y="390"/>
                    <a:pt x="192" y="390"/>
                  </a:cubicBezTo>
                  <a:cubicBezTo>
                    <a:pt x="200" y="389"/>
                    <a:pt x="200" y="389"/>
                    <a:pt x="200" y="389"/>
                  </a:cubicBezTo>
                  <a:cubicBezTo>
                    <a:pt x="198" y="373"/>
                    <a:pt x="198" y="373"/>
                    <a:pt x="198" y="373"/>
                  </a:cubicBezTo>
                  <a:cubicBezTo>
                    <a:pt x="222" y="373"/>
                    <a:pt x="222" y="373"/>
                    <a:pt x="222" y="373"/>
                  </a:cubicBezTo>
                  <a:cubicBezTo>
                    <a:pt x="245" y="378"/>
                    <a:pt x="245" y="378"/>
                    <a:pt x="245" y="378"/>
                  </a:cubicBezTo>
                  <a:cubicBezTo>
                    <a:pt x="255" y="362"/>
                    <a:pt x="255" y="362"/>
                    <a:pt x="255" y="362"/>
                  </a:cubicBezTo>
                  <a:cubicBezTo>
                    <a:pt x="256" y="361"/>
                    <a:pt x="256" y="361"/>
                    <a:pt x="256" y="361"/>
                  </a:cubicBezTo>
                  <a:cubicBezTo>
                    <a:pt x="256" y="360"/>
                    <a:pt x="256" y="360"/>
                    <a:pt x="256" y="360"/>
                  </a:cubicBezTo>
                  <a:cubicBezTo>
                    <a:pt x="258" y="359"/>
                    <a:pt x="258" y="359"/>
                    <a:pt x="258" y="359"/>
                  </a:cubicBezTo>
                  <a:cubicBezTo>
                    <a:pt x="283" y="351"/>
                    <a:pt x="283" y="351"/>
                    <a:pt x="283" y="351"/>
                  </a:cubicBezTo>
                  <a:cubicBezTo>
                    <a:pt x="287" y="314"/>
                    <a:pt x="287" y="314"/>
                    <a:pt x="287" y="314"/>
                  </a:cubicBezTo>
                  <a:cubicBezTo>
                    <a:pt x="314" y="337"/>
                    <a:pt x="314" y="337"/>
                    <a:pt x="314" y="337"/>
                  </a:cubicBezTo>
                  <a:cubicBezTo>
                    <a:pt x="324" y="340"/>
                    <a:pt x="324" y="340"/>
                    <a:pt x="324" y="340"/>
                  </a:cubicBezTo>
                  <a:cubicBezTo>
                    <a:pt x="330" y="333"/>
                    <a:pt x="330" y="333"/>
                    <a:pt x="330" y="333"/>
                  </a:cubicBezTo>
                  <a:cubicBezTo>
                    <a:pt x="326" y="253"/>
                    <a:pt x="326" y="253"/>
                    <a:pt x="326" y="253"/>
                  </a:cubicBezTo>
                  <a:cubicBezTo>
                    <a:pt x="326" y="251"/>
                    <a:pt x="326" y="251"/>
                    <a:pt x="326" y="251"/>
                  </a:cubicBezTo>
                  <a:cubicBezTo>
                    <a:pt x="326" y="247"/>
                    <a:pt x="326" y="247"/>
                    <a:pt x="326" y="247"/>
                  </a:cubicBezTo>
                  <a:cubicBezTo>
                    <a:pt x="344" y="250"/>
                    <a:pt x="344" y="250"/>
                    <a:pt x="344" y="250"/>
                  </a:cubicBezTo>
                  <a:cubicBezTo>
                    <a:pt x="345" y="250"/>
                    <a:pt x="345" y="250"/>
                    <a:pt x="345" y="250"/>
                  </a:cubicBezTo>
                  <a:cubicBezTo>
                    <a:pt x="345" y="250"/>
                    <a:pt x="347" y="251"/>
                    <a:pt x="348" y="251"/>
                  </a:cubicBezTo>
                  <a:cubicBezTo>
                    <a:pt x="348" y="251"/>
                    <a:pt x="348" y="252"/>
                    <a:pt x="349" y="252"/>
                  </a:cubicBezTo>
                  <a:cubicBezTo>
                    <a:pt x="357" y="264"/>
                    <a:pt x="377" y="304"/>
                    <a:pt x="377" y="304"/>
                  </a:cubicBezTo>
                  <a:cubicBezTo>
                    <a:pt x="413" y="299"/>
                    <a:pt x="413" y="299"/>
                    <a:pt x="413" y="299"/>
                  </a:cubicBezTo>
                  <a:cubicBezTo>
                    <a:pt x="419" y="297"/>
                    <a:pt x="419" y="297"/>
                    <a:pt x="419" y="297"/>
                  </a:cubicBezTo>
                  <a:cubicBezTo>
                    <a:pt x="425" y="285"/>
                    <a:pt x="425" y="285"/>
                    <a:pt x="425" y="285"/>
                  </a:cubicBezTo>
                  <a:cubicBezTo>
                    <a:pt x="414" y="276"/>
                    <a:pt x="414" y="276"/>
                    <a:pt x="414" y="276"/>
                  </a:cubicBezTo>
                  <a:cubicBezTo>
                    <a:pt x="411" y="272"/>
                    <a:pt x="411" y="272"/>
                    <a:pt x="411" y="272"/>
                  </a:cubicBezTo>
                  <a:cubicBezTo>
                    <a:pt x="435" y="264"/>
                    <a:pt x="435" y="264"/>
                    <a:pt x="435" y="264"/>
                  </a:cubicBezTo>
                  <a:cubicBezTo>
                    <a:pt x="437" y="262"/>
                    <a:pt x="437" y="262"/>
                    <a:pt x="437" y="262"/>
                  </a:cubicBezTo>
                  <a:cubicBezTo>
                    <a:pt x="438" y="261"/>
                    <a:pt x="438" y="261"/>
                    <a:pt x="438" y="261"/>
                  </a:cubicBezTo>
                  <a:cubicBezTo>
                    <a:pt x="448" y="272"/>
                    <a:pt x="448" y="272"/>
                    <a:pt x="448" y="272"/>
                  </a:cubicBezTo>
                  <a:cubicBezTo>
                    <a:pt x="456" y="268"/>
                    <a:pt x="456" y="268"/>
                    <a:pt x="456" y="268"/>
                  </a:cubicBezTo>
                  <a:cubicBezTo>
                    <a:pt x="456" y="252"/>
                    <a:pt x="456" y="252"/>
                    <a:pt x="456" y="252"/>
                  </a:cubicBezTo>
                  <a:cubicBezTo>
                    <a:pt x="462" y="251"/>
                    <a:pt x="462" y="251"/>
                    <a:pt x="462" y="251"/>
                  </a:cubicBezTo>
                  <a:cubicBezTo>
                    <a:pt x="479" y="251"/>
                    <a:pt x="479" y="251"/>
                    <a:pt x="479" y="251"/>
                  </a:cubicBezTo>
                  <a:cubicBezTo>
                    <a:pt x="492" y="252"/>
                    <a:pt x="502" y="258"/>
                    <a:pt x="509" y="268"/>
                  </a:cubicBezTo>
                  <a:cubicBezTo>
                    <a:pt x="511" y="272"/>
                    <a:pt x="511" y="272"/>
                    <a:pt x="511" y="272"/>
                  </a:cubicBezTo>
                  <a:cubicBezTo>
                    <a:pt x="518" y="247"/>
                    <a:pt x="518" y="247"/>
                    <a:pt x="518" y="247"/>
                  </a:cubicBezTo>
                  <a:cubicBezTo>
                    <a:pt x="523" y="240"/>
                    <a:pt x="531" y="239"/>
                    <a:pt x="544" y="245"/>
                  </a:cubicBezTo>
                  <a:cubicBezTo>
                    <a:pt x="546" y="246"/>
                    <a:pt x="546" y="246"/>
                    <a:pt x="546" y="246"/>
                  </a:cubicBezTo>
                  <a:cubicBezTo>
                    <a:pt x="546" y="247"/>
                    <a:pt x="546" y="247"/>
                    <a:pt x="546" y="247"/>
                  </a:cubicBezTo>
                  <a:cubicBezTo>
                    <a:pt x="547" y="248"/>
                    <a:pt x="547" y="248"/>
                    <a:pt x="547" y="248"/>
                  </a:cubicBezTo>
                  <a:cubicBezTo>
                    <a:pt x="548" y="249"/>
                    <a:pt x="550" y="250"/>
                    <a:pt x="551" y="250"/>
                  </a:cubicBezTo>
                  <a:cubicBezTo>
                    <a:pt x="556" y="248"/>
                    <a:pt x="575" y="235"/>
                    <a:pt x="606" y="211"/>
                  </a:cubicBezTo>
                  <a:cubicBezTo>
                    <a:pt x="606" y="195"/>
                    <a:pt x="615" y="186"/>
                    <a:pt x="628" y="182"/>
                  </a:cubicBez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28" name="Freeform 21"/>
            <p:cNvSpPr/>
            <p:nvPr/>
          </p:nvSpPr>
          <p:spPr bwMode="auto">
            <a:xfrm>
              <a:off x="4637004" y="4465887"/>
              <a:ext cx="466675" cy="627779"/>
            </a:xfrm>
            <a:custGeom>
              <a:avLst/>
              <a:gdLst>
                <a:gd name="T0" fmla="*/ 2147483646 w 403"/>
                <a:gd name="T1" fmla="*/ 2147483646 h 545"/>
                <a:gd name="T2" fmla="*/ 2147483646 w 403"/>
                <a:gd name="T3" fmla="*/ 2147483646 h 545"/>
                <a:gd name="T4" fmla="*/ 2147483646 w 403"/>
                <a:gd name="T5" fmla="*/ 2147483646 h 545"/>
                <a:gd name="T6" fmla="*/ 2147483646 w 403"/>
                <a:gd name="T7" fmla="*/ 2147483646 h 545"/>
                <a:gd name="T8" fmla="*/ 2147483646 w 403"/>
                <a:gd name="T9" fmla="*/ 2147483646 h 545"/>
                <a:gd name="T10" fmla="*/ 2147483646 w 403"/>
                <a:gd name="T11" fmla="*/ 2147483646 h 545"/>
                <a:gd name="T12" fmla="*/ 2147483646 w 403"/>
                <a:gd name="T13" fmla="*/ 2147483646 h 545"/>
                <a:gd name="T14" fmla="*/ 2147483646 w 403"/>
                <a:gd name="T15" fmla="*/ 2147483646 h 545"/>
                <a:gd name="T16" fmla="*/ 2147483646 w 403"/>
                <a:gd name="T17" fmla="*/ 2147483646 h 545"/>
                <a:gd name="T18" fmla="*/ 2147483646 w 403"/>
                <a:gd name="T19" fmla="*/ 2147483646 h 545"/>
                <a:gd name="T20" fmla="*/ 2147483646 w 403"/>
                <a:gd name="T21" fmla="*/ 2147483646 h 545"/>
                <a:gd name="T22" fmla="*/ 2147483646 w 403"/>
                <a:gd name="T23" fmla="*/ 2147483646 h 545"/>
                <a:gd name="T24" fmla="*/ 2147483646 w 403"/>
                <a:gd name="T25" fmla="*/ 2147483646 h 545"/>
                <a:gd name="T26" fmla="*/ 2147483646 w 403"/>
                <a:gd name="T27" fmla="*/ 2147483646 h 545"/>
                <a:gd name="T28" fmla="*/ 0 w 403"/>
                <a:gd name="T29" fmla="*/ 2147483646 h 545"/>
                <a:gd name="T30" fmla="*/ 2147483646 w 403"/>
                <a:gd name="T31" fmla="*/ 2147483646 h 545"/>
                <a:gd name="T32" fmla="*/ 2147483646 w 403"/>
                <a:gd name="T33" fmla="*/ 2147483646 h 545"/>
                <a:gd name="T34" fmla="*/ 2147483646 w 403"/>
                <a:gd name="T35" fmla="*/ 2147483646 h 545"/>
                <a:gd name="T36" fmla="*/ 2147483646 w 403"/>
                <a:gd name="T37" fmla="*/ 2147483646 h 545"/>
                <a:gd name="T38" fmla="*/ 2147483646 w 403"/>
                <a:gd name="T39" fmla="*/ 2147483646 h 545"/>
                <a:gd name="T40" fmla="*/ 2147483646 w 403"/>
                <a:gd name="T41" fmla="*/ 2147483646 h 545"/>
                <a:gd name="T42" fmla="*/ 2147483646 w 403"/>
                <a:gd name="T43" fmla="*/ 2147483646 h 545"/>
                <a:gd name="T44" fmla="*/ 2147483646 w 403"/>
                <a:gd name="T45" fmla="*/ 2147483646 h 545"/>
                <a:gd name="T46" fmla="*/ 2147483646 w 403"/>
                <a:gd name="T47" fmla="*/ 2147483646 h 545"/>
                <a:gd name="T48" fmla="*/ 2147483646 w 403"/>
                <a:gd name="T49" fmla="*/ 2147483646 h 545"/>
                <a:gd name="T50" fmla="*/ 2147483646 w 403"/>
                <a:gd name="T51" fmla="*/ 2147483646 h 545"/>
                <a:gd name="T52" fmla="*/ 2147483646 w 403"/>
                <a:gd name="T53" fmla="*/ 2147483646 h 545"/>
                <a:gd name="T54" fmla="*/ 2147483646 w 403"/>
                <a:gd name="T55" fmla="*/ 2147483646 h 545"/>
                <a:gd name="T56" fmla="*/ 2147483646 w 403"/>
                <a:gd name="T57" fmla="*/ 2147483646 h 545"/>
                <a:gd name="T58" fmla="*/ 2147483646 w 403"/>
                <a:gd name="T59" fmla="*/ 2147483646 h 545"/>
                <a:gd name="T60" fmla="*/ 2147483646 w 403"/>
                <a:gd name="T61" fmla="*/ 2147483646 h 545"/>
                <a:gd name="T62" fmla="*/ 2147483646 w 403"/>
                <a:gd name="T63" fmla="*/ 2147483646 h 545"/>
                <a:gd name="T64" fmla="*/ 2147483646 w 403"/>
                <a:gd name="T65" fmla="*/ 2147483646 h 545"/>
                <a:gd name="T66" fmla="*/ 2147483646 w 403"/>
                <a:gd name="T67" fmla="*/ 2147483646 h 545"/>
                <a:gd name="T68" fmla="*/ 2147483646 w 403"/>
                <a:gd name="T69" fmla="*/ 2147483646 h 545"/>
                <a:gd name="T70" fmla="*/ 2147483646 w 403"/>
                <a:gd name="T71" fmla="*/ 2147483646 h 545"/>
                <a:gd name="T72" fmla="*/ 2147483646 w 403"/>
                <a:gd name="T73" fmla="*/ 2147483646 h 545"/>
                <a:gd name="T74" fmla="*/ 2147483646 w 403"/>
                <a:gd name="T75" fmla="*/ 2147483646 h 545"/>
                <a:gd name="T76" fmla="*/ 2147483646 w 403"/>
                <a:gd name="T77" fmla="*/ 2147483646 h 545"/>
                <a:gd name="T78" fmla="*/ 2147483646 w 403"/>
                <a:gd name="T79" fmla="*/ 2147483646 h 545"/>
                <a:gd name="T80" fmla="*/ 2147483646 w 403"/>
                <a:gd name="T81" fmla="*/ 2147483646 h 545"/>
                <a:gd name="T82" fmla="*/ 2147483646 w 403"/>
                <a:gd name="T83" fmla="*/ 2147483646 h 545"/>
                <a:gd name="T84" fmla="*/ 2147483646 w 403"/>
                <a:gd name="T85" fmla="*/ 2147483646 h 545"/>
                <a:gd name="T86" fmla="*/ 2147483646 w 403"/>
                <a:gd name="T87" fmla="*/ 2147483646 h 545"/>
                <a:gd name="T88" fmla="*/ 2147483646 w 403"/>
                <a:gd name="T89" fmla="*/ 2147483646 h 545"/>
                <a:gd name="T90" fmla="*/ 2147483646 w 403"/>
                <a:gd name="T91" fmla="*/ 2147483646 h 545"/>
                <a:gd name="T92" fmla="*/ 2147483646 w 403"/>
                <a:gd name="T93" fmla="*/ 2147483646 h 545"/>
                <a:gd name="T94" fmla="*/ 2147483646 w 403"/>
                <a:gd name="T95" fmla="*/ 2147483646 h 545"/>
                <a:gd name="T96" fmla="*/ 2147483646 w 403"/>
                <a:gd name="T97" fmla="*/ 2147483646 h 545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403"/>
                <a:gd name="T148" fmla="*/ 0 h 545"/>
                <a:gd name="T149" fmla="*/ 403 w 403"/>
                <a:gd name="T150" fmla="*/ 545 h 545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403" h="545">
                  <a:moveTo>
                    <a:pt x="316" y="21"/>
                  </a:moveTo>
                  <a:cubicBezTo>
                    <a:pt x="315" y="20"/>
                    <a:pt x="315" y="20"/>
                    <a:pt x="315" y="20"/>
                  </a:cubicBezTo>
                  <a:cubicBezTo>
                    <a:pt x="292" y="0"/>
                    <a:pt x="292" y="0"/>
                    <a:pt x="292" y="0"/>
                  </a:cubicBezTo>
                  <a:cubicBezTo>
                    <a:pt x="280" y="6"/>
                    <a:pt x="280" y="6"/>
                    <a:pt x="280" y="6"/>
                  </a:cubicBezTo>
                  <a:cubicBezTo>
                    <a:pt x="271" y="25"/>
                    <a:pt x="259" y="37"/>
                    <a:pt x="245" y="42"/>
                  </a:cubicBezTo>
                  <a:cubicBezTo>
                    <a:pt x="240" y="44"/>
                    <a:pt x="235" y="43"/>
                    <a:pt x="232" y="40"/>
                  </a:cubicBezTo>
                  <a:cubicBezTo>
                    <a:pt x="228" y="35"/>
                    <a:pt x="230" y="23"/>
                    <a:pt x="237" y="5"/>
                  </a:cubicBezTo>
                  <a:cubicBezTo>
                    <a:pt x="202" y="27"/>
                    <a:pt x="202" y="27"/>
                    <a:pt x="202" y="27"/>
                  </a:cubicBezTo>
                  <a:cubicBezTo>
                    <a:pt x="201" y="29"/>
                    <a:pt x="201" y="29"/>
                    <a:pt x="201" y="29"/>
                  </a:cubicBezTo>
                  <a:cubicBezTo>
                    <a:pt x="200" y="29"/>
                    <a:pt x="200" y="29"/>
                    <a:pt x="200" y="29"/>
                  </a:cubicBezTo>
                  <a:cubicBezTo>
                    <a:pt x="170" y="29"/>
                    <a:pt x="170" y="29"/>
                    <a:pt x="170" y="29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46" y="71"/>
                    <a:pt x="33" y="82"/>
                    <a:pt x="10" y="104"/>
                  </a:cubicBezTo>
                  <a:cubicBezTo>
                    <a:pt x="21" y="108"/>
                    <a:pt x="26" y="113"/>
                    <a:pt x="28" y="116"/>
                  </a:cubicBezTo>
                  <a:cubicBezTo>
                    <a:pt x="29" y="122"/>
                    <a:pt x="29" y="122"/>
                    <a:pt x="29" y="122"/>
                  </a:cubicBezTo>
                  <a:cubicBezTo>
                    <a:pt x="29" y="121"/>
                    <a:pt x="29" y="121"/>
                    <a:pt x="29" y="121"/>
                  </a:cubicBezTo>
                  <a:cubicBezTo>
                    <a:pt x="45" y="180"/>
                    <a:pt x="45" y="180"/>
                    <a:pt x="45" y="180"/>
                  </a:cubicBezTo>
                  <a:cubicBezTo>
                    <a:pt x="45" y="180"/>
                    <a:pt x="45" y="180"/>
                    <a:pt x="45" y="180"/>
                  </a:cubicBezTo>
                  <a:cubicBezTo>
                    <a:pt x="46" y="183"/>
                    <a:pt x="46" y="183"/>
                    <a:pt x="46" y="183"/>
                  </a:cubicBezTo>
                  <a:cubicBezTo>
                    <a:pt x="46" y="188"/>
                    <a:pt x="46" y="188"/>
                    <a:pt x="46" y="188"/>
                  </a:cubicBezTo>
                  <a:cubicBezTo>
                    <a:pt x="45" y="188"/>
                    <a:pt x="45" y="188"/>
                    <a:pt x="45" y="188"/>
                  </a:cubicBezTo>
                  <a:cubicBezTo>
                    <a:pt x="43" y="189"/>
                    <a:pt x="43" y="189"/>
                    <a:pt x="43" y="189"/>
                  </a:cubicBezTo>
                  <a:cubicBezTo>
                    <a:pt x="42" y="189"/>
                    <a:pt x="42" y="189"/>
                    <a:pt x="42" y="189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2" y="261"/>
                    <a:pt x="2" y="261"/>
                    <a:pt x="2" y="261"/>
                  </a:cubicBezTo>
                  <a:cubicBezTo>
                    <a:pt x="8" y="256"/>
                    <a:pt x="14" y="255"/>
                    <a:pt x="18" y="257"/>
                  </a:cubicBezTo>
                  <a:cubicBezTo>
                    <a:pt x="23" y="259"/>
                    <a:pt x="25" y="268"/>
                    <a:pt x="23" y="280"/>
                  </a:cubicBezTo>
                  <a:cubicBezTo>
                    <a:pt x="21" y="300"/>
                    <a:pt x="24" y="323"/>
                    <a:pt x="34" y="344"/>
                  </a:cubicBezTo>
                  <a:cubicBezTo>
                    <a:pt x="48" y="360"/>
                    <a:pt x="48" y="360"/>
                    <a:pt x="48" y="360"/>
                  </a:cubicBezTo>
                  <a:cubicBezTo>
                    <a:pt x="54" y="365"/>
                    <a:pt x="56" y="370"/>
                    <a:pt x="55" y="375"/>
                  </a:cubicBezTo>
                  <a:cubicBezTo>
                    <a:pt x="47" y="386"/>
                    <a:pt x="47" y="386"/>
                    <a:pt x="47" y="386"/>
                  </a:cubicBezTo>
                  <a:cubicBezTo>
                    <a:pt x="57" y="399"/>
                    <a:pt x="57" y="399"/>
                    <a:pt x="57" y="399"/>
                  </a:cubicBezTo>
                  <a:cubicBezTo>
                    <a:pt x="62" y="409"/>
                    <a:pt x="58" y="427"/>
                    <a:pt x="45" y="452"/>
                  </a:cubicBezTo>
                  <a:cubicBezTo>
                    <a:pt x="59" y="476"/>
                    <a:pt x="59" y="476"/>
                    <a:pt x="59" y="476"/>
                  </a:cubicBezTo>
                  <a:cubicBezTo>
                    <a:pt x="61" y="481"/>
                    <a:pt x="61" y="481"/>
                    <a:pt x="61" y="481"/>
                  </a:cubicBezTo>
                  <a:cubicBezTo>
                    <a:pt x="70" y="476"/>
                    <a:pt x="70" y="476"/>
                    <a:pt x="70" y="476"/>
                  </a:cubicBezTo>
                  <a:cubicBezTo>
                    <a:pt x="83" y="463"/>
                    <a:pt x="95" y="460"/>
                    <a:pt x="104" y="463"/>
                  </a:cubicBezTo>
                  <a:cubicBezTo>
                    <a:pt x="111" y="465"/>
                    <a:pt x="114" y="470"/>
                    <a:pt x="115" y="476"/>
                  </a:cubicBezTo>
                  <a:cubicBezTo>
                    <a:pt x="116" y="483"/>
                    <a:pt x="108" y="496"/>
                    <a:pt x="89" y="515"/>
                  </a:cubicBezTo>
                  <a:cubicBezTo>
                    <a:pt x="74" y="534"/>
                    <a:pt x="74" y="534"/>
                    <a:pt x="74" y="534"/>
                  </a:cubicBezTo>
                  <a:cubicBezTo>
                    <a:pt x="81" y="545"/>
                    <a:pt x="81" y="545"/>
                    <a:pt x="81" y="545"/>
                  </a:cubicBezTo>
                  <a:cubicBezTo>
                    <a:pt x="92" y="536"/>
                    <a:pt x="100" y="533"/>
                    <a:pt x="105" y="535"/>
                  </a:cubicBezTo>
                  <a:cubicBezTo>
                    <a:pt x="112" y="535"/>
                    <a:pt x="130" y="528"/>
                    <a:pt x="160" y="513"/>
                  </a:cubicBezTo>
                  <a:cubicBezTo>
                    <a:pt x="170" y="507"/>
                    <a:pt x="182" y="513"/>
                    <a:pt x="198" y="528"/>
                  </a:cubicBezTo>
                  <a:cubicBezTo>
                    <a:pt x="205" y="525"/>
                    <a:pt x="205" y="525"/>
                    <a:pt x="205" y="525"/>
                  </a:cubicBezTo>
                  <a:cubicBezTo>
                    <a:pt x="204" y="513"/>
                    <a:pt x="204" y="513"/>
                    <a:pt x="204" y="513"/>
                  </a:cubicBezTo>
                  <a:cubicBezTo>
                    <a:pt x="200" y="510"/>
                    <a:pt x="200" y="510"/>
                    <a:pt x="200" y="510"/>
                  </a:cubicBezTo>
                  <a:cubicBezTo>
                    <a:pt x="198" y="507"/>
                    <a:pt x="200" y="504"/>
                    <a:pt x="204" y="501"/>
                  </a:cubicBezTo>
                  <a:cubicBezTo>
                    <a:pt x="198" y="481"/>
                    <a:pt x="198" y="481"/>
                    <a:pt x="198" y="481"/>
                  </a:cubicBezTo>
                  <a:cubicBezTo>
                    <a:pt x="197" y="478"/>
                    <a:pt x="197" y="474"/>
                    <a:pt x="198" y="470"/>
                  </a:cubicBezTo>
                  <a:cubicBezTo>
                    <a:pt x="201" y="467"/>
                    <a:pt x="206" y="465"/>
                    <a:pt x="210" y="463"/>
                  </a:cubicBezTo>
                  <a:cubicBezTo>
                    <a:pt x="219" y="455"/>
                    <a:pt x="219" y="455"/>
                    <a:pt x="219" y="455"/>
                  </a:cubicBezTo>
                  <a:cubicBezTo>
                    <a:pt x="214" y="442"/>
                    <a:pt x="214" y="442"/>
                    <a:pt x="214" y="442"/>
                  </a:cubicBezTo>
                  <a:cubicBezTo>
                    <a:pt x="214" y="441"/>
                    <a:pt x="214" y="441"/>
                    <a:pt x="214" y="441"/>
                  </a:cubicBezTo>
                  <a:cubicBezTo>
                    <a:pt x="215" y="441"/>
                    <a:pt x="215" y="441"/>
                    <a:pt x="215" y="441"/>
                  </a:cubicBezTo>
                  <a:cubicBezTo>
                    <a:pt x="215" y="440"/>
                    <a:pt x="215" y="440"/>
                    <a:pt x="215" y="440"/>
                  </a:cubicBezTo>
                  <a:cubicBezTo>
                    <a:pt x="219" y="433"/>
                    <a:pt x="219" y="428"/>
                    <a:pt x="218" y="425"/>
                  </a:cubicBezTo>
                  <a:cubicBezTo>
                    <a:pt x="214" y="418"/>
                    <a:pt x="217" y="412"/>
                    <a:pt x="226" y="405"/>
                  </a:cubicBezTo>
                  <a:cubicBezTo>
                    <a:pt x="237" y="394"/>
                    <a:pt x="237" y="394"/>
                    <a:pt x="237" y="394"/>
                  </a:cubicBezTo>
                  <a:cubicBezTo>
                    <a:pt x="235" y="392"/>
                    <a:pt x="235" y="392"/>
                    <a:pt x="235" y="392"/>
                  </a:cubicBezTo>
                  <a:cubicBezTo>
                    <a:pt x="232" y="389"/>
                    <a:pt x="232" y="389"/>
                    <a:pt x="232" y="389"/>
                  </a:cubicBezTo>
                  <a:cubicBezTo>
                    <a:pt x="246" y="383"/>
                    <a:pt x="246" y="383"/>
                    <a:pt x="246" y="383"/>
                  </a:cubicBezTo>
                  <a:cubicBezTo>
                    <a:pt x="246" y="366"/>
                    <a:pt x="246" y="366"/>
                    <a:pt x="246" y="366"/>
                  </a:cubicBezTo>
                  <a:cubicBezTo>
                    <a:pt x="246" y="360"/>
                    <a:pt x="251" y="351"/>
                    <a:pt x="266" y="341"/>
                  </a:cubicBezTo>
                  <a:cubicBezTo>
                    <a:pt x="272" y="335"/>
                    <a:pt x="272" y="335"/>
                    <a:pt x="272" y="335"/>
                  </a:cubicBezTo>
                  <a:cubicBezTo>
                    <a:pt x="272" y="335"/>
                    <a:pt x="272" y="335"/>
                    <a:pt x="272" y="335"/>
                  </a:cubicBezTo>
                  <a:cubicBezTo>
                    <a:pt x="256" y="317"/>
                    <a:pt x="256" y="317"/>
                    <a:pt x="256" y="317"/>
                  </a:cubicBezTo>
                  <a:cubicBezTo>
                    <a:pt x="251" y="310"/>
                    <a:pt x="253" y="300"/>
                    <a:pt x="263" y="291"/>
                  </a:cubicBezTo>
                  <a:cubicBezTo>
                    <a:pt x="263" y="289"/>
                    <a:pt x="263" y="289"/>
                    <a:pt x="263" y="289"/>
                  </a:cubicBezTo>
                  <a:cubicBezTo>
                    <a:pt x="295" y="261"/>
                    <a:pt x="295" y="261"/>
                    <a:pt x="295" y="261"/>
                  </a:cubicBezTo>
                  <a:cubicBezTo>
                    <a:pt x="296" y="254"/>
                    <a:pt x="296" y="254"/>
                    <a:pt x="296" y="254"/>
                  </a:cubicBezTo>
                  <a:cubicBezTo>
                    <a:pt x="290" y="252"/>
                    <a:pt x="288" y="240"/>
                    <a:pt x="291" y="222"/>
                  </a:cubicBezTo>
                  <a:cubicBezTo>
                    <a:pt x="295" y="194"/>
                    <a:pt x="308" y="180"/>
                    <a:pt x="330" y="177"/>
                  </a:cubicBezTo>
                  <a:cubicBezTo>
                    <a:pt x="330" y="177"/>
                    <a:pt x="330" y="177"/>
                    <a:pt x="330" y="177"/>
                  </a:cubicBezTo>
                  <a:cubicBezTo>
                    <a:pt x="332" y="177"/>
                    <a:pt x="332" y="177"/>
                    <a:pt x="332" y="177"/>
                  </a:cubicBezTo>
                  <a:cubicBezTo>
                    <a:pt x="346" y="184"/>
                    <a:pt x="346" y="184"/>
                    <a:pt x="346" y="184"/>
                  </a:cubicBezTo>
                  <a:cubicBezTo>
                    <a:pt x="361" y="184"/>
                    <a:pt x="361" y="184"/>
                    <a:pt x="361" y="184"/>
                  </a:cubicBezTo>
                  <a:cubicBezTo>
                    <a:pt x="375" y="167"/>
                    <a:pt x="375" y="167"/>
                    <a:pt x="375" y="167"/>
                  </a:cubicBezTo>
                  <a:cubicBezTo>
                    <a:pt x="375" y="167"/>
                    <a:pt x="375" y="167"/>
                    <a:pt x="375" y="167"/>
                  </a:cubicBezTo>
                  <a:cubicBezTo>
                    <a:pt x="375" y="167"/>
                    <a:pt x="375" y="167"/>
                    <a:pt x="375" y="167"/>
                  </a:cubicBezTo>
                  <a:cubicBezTo>
                    <a:pt x="376" y="166"/>
                    <a:pt x="376" y="166"/>
                    <a:pt x="376" y="166"/>
                  </a:cubicBezTo>
                  <a:cubicBezTo>
                    <a:pt x="392" y="156"/>
                    <a:pt x="392" y="156"/>
                    <a:pt x="392" y="156"/>
                  </a:cubicBezTo>
                  <a:cubicBezTo>
                    <a:pt x="390" y="141"/>
                    <a:pt x="390" y="141"/>
                    <a:pt x="390" y="141"/>
                  </a:cubicBezTo>
                  <a:cubicBezTo>
                    <a:pt x="390" y="138"/>
                    <a:pt x="390" y="138"/>
                    <a:pt x="390" y="138"/>
                  </a:cubicBezTo>
                  <a:cubicBezTo>
                    <a:pt x="392" y="136"/>
                    <a:pt x="392" y="136"/>
                    <a:pt x="392" y="136"/>
                  </a:cubicBezTo>
                  <a:cubicBezTo>
                    <a:pt x="397" y="134"/>
                    <a:pt x="397" y="134"/>
                    <a:pt x="397" y="134"/>
                  </a:cubicBezTo>
                  <a:cubicBezTo>
                    <a:pt x="402" y="127"/>
                    <a:pt x="402" y="127"/>
                    <a:pt x="402" y="127"/>
                  </a:cubicBezTo>
                  <a:cubicBezTo>
                    <a:pt x="403" y="126"/>
                    <a:pt x="403" y="126"/>
                    <a:pt x="403" y="126"/>
                  </a:cubicBezTo>
                  <a:cubicBezTo>
                    <a:pt x="392" y="108"/>
                    <a:pt x="392" y="108"/>
                    <a:pt x="392" y="108"/>
                  </a:cubicBezTo>
                  <a:cubicBezTo>
                    <a:pt x="382" y="95"/>
                    <a:pt x="372" y="82"/>
                    <a:pt x="366" y="67"/>
                  </a:cubicBezTo>
                  <a:cubicBezTo>
                    <a:pt x="361" y="58"/>
                    <a:pt x="362" y="47"/>
                    <a:pt x="369" y="36"/>
                  </a:cubicBezTo>
                  <a:cubicBezTo>
                    <a:pt x="350" y="24"/>
                    <a:pt x="350" y="24"/>
                    <a:pt x="350" y="24"/>
                  </a:cubicBezTo>
                  <a:lnTo>
                    <a:pt x="316" y="21"/>
                  </a:ln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29" name="Freeform 22"/>
            <p:cNvSpPr/>
            <p:nvPr/>
          </p:nvSpPr>
          <p:spPr bwMode="auto">
            <a:xfrm>
              <a:off x="4878775" y="4631190"/>
              <a:ext cx="429191" cy="523769"/>
            </a:xfrm>
            <a:custGeom>
              <a:avLst/>
              <a:gdLst>
                <a:gd name="T0" fmla="*/ 2147483646 w 371"/>
                <a:gd name="T1" fmla="*/ 2147483646 h 456"/>
                <a:gd name="T2" fmla="*/ 2147483646 w 371"/>
                <a:gd name="T3" fmla="*/ 2147483646 h 456"/>
                <a:gd name="T4" fmla="*/ 2147483646 w 371"/>
                <a:gd name="T5" fmla="*/ 2147483646 h 456"/>
                <a:gd name="T6" fmla="*/ 2147483646 w 371"/>
                <a:gd name="T7" fmla="*/ 2147483646 h 456"/>
                <a:gd name="T8" fmla="*/ 2147483646 w 371"/>
                <a:gd name="T9" fmla="*/ 2147483646 h 456"/>
                <a:gd name="T10" fmla="*/ 2147483646 w 371"/>
                <a:gd name="T11" fmla="*/ 2147483646 h 456"/>
                <a:gd name="T12" fmla="*/ 2147483646 w 371"/>
                <a:gd name="T13" fmla="*/ 2147483646 h 456"/>
                <a:gd name="T14" fmla="*/ 2147483646 w 371"/>
                <a:gd name="T15" fmla="*/ 2147483646 h 456"/>
                <a:gd name="T16" fmla="*/ 2147483646 w 371"/>
                <a:gd name="T17" fmla="*/ 2147483646 h 456"/>
                <a:gd name="T18" fmla="*/ 2147483646 w 371"/>
                <a:gd name="T19" fmla="*/ 2147483646 h 456"/>
                <a:gd name="T20" fmla="*/ 2147483646 w 371"/>
                <a:gd name="T21" fmla="*/ 2147483646 h 456"/>
                <a:gd name="T22" fmla="*/ 2147483646 w 371"/>
                <a:gd name="T23" fmla="*/ 2147483646 h 456"/>
                <a:gd name="T24" fmla="*/ 2147483646 w 371"/>
                <a:gd name="T25" fmla="*/ 2147483646 h 456"/>
                <a:gd name="T26" fmla="*/ 2147483646 w 371"/>
                <a:gd name="T27" fmla="*/ 2147483646 h 456"/>
                <a:gd name="T28" fmla="*/ 2147483646 w 371"/>
                <a:gd name="T29" fmla="*/ 2147483646 h 456"/>
                <a:gd name="T30" fmla="*/ 2147483646 w 371"/>
                <a:gd name="T31" fmla="*/ 2147483646 h 456"/>
                <a:gd name="T32" fmla="*/ 0 w 371"/>
                <a:gd name="T33" fmla="*/ 2147483646 h 456"/>
                <a:gd name="T34" fmla="*/ 2147483646 w 371"/>
                <a:gd name="T35" fmla="*/ 2147483646 h 456"/>
                <a:gd name="T36" fmla="*/ 2147483646 w 371"/>
                <a:gd name="T37" fmla="*/ 2147483646 h 456"/>
                <a:gd name="T38" fmla="*/ 2147483646 w 371"/>
                <a:gd name="T39" fmla="*/ 2147483646 h 456"/>
                <a:gd name="T40" fmla="*/ 2147483646 w 371"/>
                <a:gd name="T41" fmla="*/ 2147483646 h 456"/>
                <a:gd name="T42" fmla="*/ 2147483646 w 371"/>
                <a:gd name="T43" fmla="*/ 2147483646 h 456"/>
                <a:gd name="T44" fmla="*/ 2147483646 w 371"/>
                <a:gd name="T45" fmla="*/ 2147483646 h 456"/>
                <a:gd name="T46" fmla="*/ 2147483646 w 371"/>
                <a:gd name="T47" fmla="*/ 2147483646 h 456"/>
                <a:gd name="T48" fmla="*/ 2147483646 w 371"/>
                <a:gd name="T49" fmla="*/ 2147483646 h 456"/>
                <a:gd name="T50" fmla="*/ 2147483646 w 371"/>
                <a:gd name="T51" fmla="*/ 2147483646 h 456"/>
                <a:gd name="T52" fmla="*/ 2147483646 w 371"/>
                <a:gd name="T53" fmla="*/ 2147483646 h 456"/>
                <a:gd name="T54" fmla="*/ 2147483646 w 371"/>
                <a:gd name="T55" fmla="*/ 2147483646 h 456"/>
                <a:gd name="T56" fmla="*/ 2147483646 w 371"/>
                <a:gd name="T57" fmla="*/ 2147483646 h 456"/>
                <a:gd name="T58" fmla="*/ 2147483646 w 371"/>
                <a:gd name="T59" fmla="*/ 2147483646 h 456"/>
                <a:gd name="T60" fmla="*/ 2147483646 w 371"/>
                <a:gd name="T61" fmla="*/ 2147483646 h 456"/>
                <a:gd name="T62" fmla="*/ 2147483646 w 371"/>
                <a:gd name="T63" fmla="*/ 2147483646 h 456"/>
                <a:gd name="T64" fmla="*/ 2147483646 w 371"/>
                <a:gd name="T65" fmla="*/ 2147483646 h 456"/>
                <a:gd name="T66" fmla="*/ 2147483646 w 371"/>
                <a:gd name="T67" fmla="*/ 2147483646 h 456"/>
                <a:gd name="T68" fmla="*/ 2147483646 w 371"/>
                <a:gd name="T69" fmla="*/ 2147483646 h 456"/>
                <a:gd name="T70" fmla="*/ 2147483646 w 371"/>
                <a:gd name="T71" fmla="*/ 2147483646 h 456"/>
                <a:gd name="T72" fmla="*/ 2147483646 w 371"/>
                <a:gd name="T73" fmla="*/ 2147483646 h 456"/>
                <a:gd name="T74" fmla="*/ 2147483646 w 371"/>
                <a:gd name="T75" fmla="*/ 2147483646 h 456"/>
                <a:gd name="T76" fmla="*/ 2147483646 w 371"/>
                <a:gd name="T77" fmla="*/ 2147483646 h 456"/>
                <a:gd name="T78" fmla="*/ 2147483646 w 371"/>
                <a:gd name="T79" fmla="*/ 2147483646 h 456"/>
                <a:gd name="T80" fmla="*/ 2147483646 w 371"/>
                <a:gd name="T81" fmla="*/ 2147483646 h 456"/>
                <a:gd name="T82" fmla="*/ 2147483646 w 371"/>
                <a:gd name="T83" fmla="*/ 2147483646 h 456"/>
                <a:gd name="T84" fmla="*/ 2147483646 w 371"/>
                <a:gd name="T85" fmla="*/ 2147483646 h 456"/>
                <a:gd name="T86" fmla="*/ 2147483646 w 371"/>
                <a:gd name="T87" fmla="*/ 2147483646 h 456"/>
                <a:gd name="T88" fmla="*/ 2147483646 w 371"/>
                <a:gd name="T89" fmla="*/ 2147483646 h 456"/>
                <a:gd name="T90" fmla="*/ 2147483646 w 371"/>
                <a:gd name="T91" fmla="*/ 2147483646 h 456"/>
                <a:gd name="T92" fmla="*/ 2147483646 w 371"/>
                <a:gd name="T93" fmla="*/ 2147483646 h 456"/>
                <a:gd name="T94" fmla="*/ 2147483646 w 371"/>
                <a:gd name="T95" fmla="*/ 2147483646 h 456"/>
                <a:gd name="T96" fmla="*/ 2147483646 w 371"/>
                <a:gd name="T97" fmla="*/ 2147483646 h 456"/>
                <a:gd name="T98" fmla="*/ 2147483646 w 371"/>
                <a:gd name="T99" fmla="*/ 2147483646 h 456"/>
                <a:gd name="T100" fmla="*/ 2147483646 w 371"/>
                <a:gd name="T101" fmla="*/ 2147483646 h 456"/>
                <a:gd name="T102" fmla="*/ 2147483646 w 371"/>
                <a:gd name="T103" fmla="*/ 889434824 h 456"/>
                <a:gd name="T104" fmla="*/ 2147483646 w 371"/>
                <a:gd name="T105" fmla="*/ 2147483646 h 45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371"/>
                <a:gd name="T160" fmla="*/ 0 h 456"/>
                <a:gd name="T161" fmla="*/ 371 w 371"/>
                <a:gd name="T162" fmla="*/ 456 h 45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371" h="456">
                  <a:moveTo>
                    <a:pt x="194" y="20"/>
                  </a:moveTo>
                  <a:cubicBezTo>
                    <a:pt x="192" y="21"/>
                    <a:pt x="192" y="21"/>
                    <a:pt x="192" y="21"/>
                  </a:cubicBezTo>
                  <a:cubicBezTo>
                    <a:pt x="174" y="34"/>
                    <a:pt x="174" y="34"/>
                    <a:pt x="174" y="34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7" y="54"/>
                    <a:pt x="157" y="54"/>
                    <a:pt x="157" y="54"/>
                  </a:cubicBezTo>
                  <a:cubicBezTo>
                    <a:pt x="134" y="54"/>
                    <a:pt x="134" y="54"/>
                    <a:pt x="134" y="54"/>
                  </a:cubicBezTo>
                  <a:cubicBezTo>
                    <a:pt x="134" y="54"/>
                    <a:pt x="134" y="54"/>
                    <a:pt x="134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05" y="51"/>
                    <a:pt x="97" y="61"/>
                    <a:pt x="94" y="81"/>
                  </a:cubicBezTo>
                  <a:cubicBezTo>
                    <a:pt x="93" y="99"/>
                    <a:pt x="93" y="99"/>
                    <a:pt x="93" y="99"/>
                  </a:cubicBezTo>
                  <a:cubicBezTo>
                    <a:pt x="105" y="88"/>
                    <a:pt x="105" y="88"/>
                    <a:pt x="105" y="88"/>
                  </a:cubicBezTo>
                  <a:cubicBezTo>
                    <a:pt x="97" y="123"/>
                    <a:pt x="97" y="123"/>
                    <a:pt x="97" y="123"/>
                  </a:cubicBezTo>
                  <a:cubicBezTo>
                    <a:pt x="97" y="124"/>
                    <a:pt x="97" y="124"/>
                    <a:pt x="97" y="124"/>
                  </a:cubicBezTo>
                  <a:cubicBezTo>
                    <a:pt x="97" y="125"/>
                    <a:pt x="97" y="125"/>
                    <a:pt x="97" y="125"/>
                  </a:cubicBezTo>
                  <a:cubicBezTo>
                    <a:pt x="62" y="155"/>
                    <a:pt x="62" y="155"/>
                    <a:pt x="62" y="155"/>
                  </a:cubicBezTo>
                  <a:cubicBezTo>
                    <a:pt x="57" y="162"/>
                    <a:pt x="55" y="167"/>
                    <a:pt x="57" y="170"/>
                  </a:cubicBezTo>
                  <a:cubicBezTo>
                    <a:pt x="63" y="177"/>
                    <a:pt x="63" y="177"/>
                    <a:pt x="63" y="177"/>
                  </a:cubicBezTo>
                  <a:cubicBezTo>
                    <a:pt x="71" y="184"/>
                    <a:pt x="75" y="189"/>
                    <a:pt x="74" y="193"/>
                  </a:cubicBezTo>
                  <a:cubicBezTo>
                    <a:pt x="74" y="196"/>
                    <a:pt x="73" y="200"/>
                    <a:pt x="71" y="202"/>
                  </a:cubicBezTo>
                  <a:cubicBezTo>
                    <a:pt x="48" y="221"/>
                    <a:pt x="48" y="221"/>
                    <a:pt x="48" y="221"/>
                  </a:cubicBezTo>
                  <a:cubicBezTo>
                    <a:pt x="49" y="226"/>
                    <a:pt x="49" y="234"/>
                    <a:pt x="48" y="244"/>
                  </a:cubicBezTo>
                  <a:cubicBezTo>
                    <a:pt x="48" y="247"/>
                    <a:pt x="48" y="247"/>
                    <a:pt x="48" y="247"/>
                  </a:cubicBezTo>
                  <a:cubicBezTo>
                    <a:pt x="47" y="248"/>
                    <a:pt x="47" y="248"/>
                    <a:pt x="47" y="248"/>
                  </a:cubicBezTo>
                  <a:cubicBezTo>
                    <a:pt x="39" y="251"/>
                    <a:pt x="39" y="251"/>
                    <a:pt x="39" y="251"/>
                  </a:cubicBezTo>
                  <a:cubicBezTo>
                    <a:pt x="39" y="257"/>
                    <a:pt x="37" y="260"/>
                    <a:pt x="31" y="265"/>
                  </a:cubicBezTo>
                  <a:cubicBezTo>
                    <a:pt x="20" y="277"/>
                    <a:pt x="20" y="277"/>
                    <a:pt x="20" y="277"/>
                  </a:cubicBezTo>
                  <a:cubicBezTo>
                    <a:pt x="20" y="278"/>
                    <a:pt x="20" y="278"/>
                    <a:pt x="20" y="278"/>
                  </a:cubicBezTo>
                  <a:cubicBezTo>
                    <a:pt x="22" y="283"/>
                    <a:pt x="22" y="289"/>
                    <a:pt x="18" y="299"/>
                  </a:cubicBezTo>
                  <a:cubicBezTo>
                    <a:pt x="23" y="309"/>
                    <a:pt x="23" y="317"/>
                    <a:pt x="18" y="320"/>
                  </a:cubicBezTo>
                  <a:cubicBezTo>
                    <a:pt x="7" y="330"/>
                    <a:pt x="7" y="330"/>
                    <a:pt x="7" y="330"/>
                  </a:cubicBezTo>
                  <a:cubicBezTo>
                    <a:pt x="5" y="332"/>
                    <a:pt x="5" y="332"/>
                    <a:pt x="5" y="332"/>
                  </a:cubicBezTo>
                  <a:cubicBezTo>
                    <a:pt x="0" y="334"/>
                    <a:pt x="0" y="334"/>
                    <a:pt x="0" y="334"/>
                  </a:cubicBezTo>
                  <a:cubicBezTo>
                    <a:pt x="0" y="336"/>
                    <a:pt x="0" y="336"/>
                    <a:pt x="0" y="336"/>
                  </a:cubicBezTo>
                  <a:cubicBezTo>
                    <a:pt x="7" y="361"/>
                    <a:pt x="7" y="361"/>
                    <a:pt x="7" y="361"/>
                  </a:cubicBezTo>
                  <a:cubicBezTo>
                    <a:pt x="9" y="361"/>
                    <a:pt x="9" y="361"/>
                    <a:pt x="9" y="361"/>
                  </a:cubicBezTo>
                  <a:cubicBezTo>
                    <a:pt x="27" y="359"/>
                    <a:pt x="46" y="359"/>
                    <a:pt x="67" y="361"/>
                  </a:cubicBezTo>
                  <a:cubicBezTo>
                    <a:pt x="69" y="361"/>
                    <a:pt x="69" y="361"/>
                    <a:pt x="69" y="361"/>
                  </a:cubicBezTo>
                  <a:cubicBezTo>
                    <a:pt x="69" y="362"/>
                    <a:pt x="69" y="362"/>
                    <a:pt x="69" y="362"/>
                  </a:cubicBezTo>
                  <a:cubicBezTo>
                    <a:pt x="93" y="385"/>
                    <a:pt x="93" y="385"/>
                    <a:pt x="93" y="385"/>
                  </a:cubicBezTo>
                  <a:cubicBezTo>
                    <a:pt x="93" y="386"/>
                    <a:pt x="93" y="386"/>
                    <a:pt x="93" y="386"/>
                  </a:cubicBezTo>
                  <a:cubicBezTo>
                    <a:pt x="94" y="386"/>
                    <a:pt x="94" y="386"/>
                    <a:pt x="94" y="386"/>
                  </a:cubicBezTo>
                  <a:cubicBezTo>
                    <a:pt x="107" y="425"/>
                    <a:pt x="107" y="425"/>
                    <a:pt x="107" y="425"/>
                  </a:cubicBezTo>
                  <a:cubicBezTo>
                    <a:pt x="136" y="452"/>
                    <a:pt x="136" y="452"/>
                    <a:pt x="136" y="452"/>
                  </a:cubicBezTo>
                  <a:cubicBezTo>
                    <a:pt x="148" y="456"/>
                    <a:pt x="148" y="456"/>
                    <a:pt x="148" y="456"/>
                  </a:cubicBezTo>
                  <a:cubicBezTo>
                    <a:pt x="149" y="423"/>
                    <a:pt x="149" y="423"/>
                    <a:pt x="149" y="423"/>
                  </a:cubicBezTo>
                  <a:cubicBezTo>
                    <a:pt x="175" y="450"/>
                    <a:pt x="175" y="450"/>
                    <a:pt x="175" y="450"/>
                  </a:cubicBezTo>
                  <a:cubicBezTo>
                    <a:pt x="179" y="446"/>
                    <a:pt x="179" y="446"/>
                    <a:pt x="179" y="446"/>
                  </a:cubicBezTo>
                  <a:cubicBezTo>
                    <a:pt x="198" y="406"/>
                    <a:pt x="198" y="406"/>
                    <a:pt x="198" y="406"/>
                  </a:cubicBezTo>
                  <a:cubicBezTo>
                    <a:pt x="201" y="384"/>
                    <a:pt x="201" y="384"/>
                    <a:pt x="201" y="384"/>
                  </a:cubicBezTo>
                  <a:cubicBezTo>
                    <a:pt x="205" y="385"/>
                    <a:pt x="205" y="385"/>
                    <a:pt x="205" y="385"/>
                  </a:cubicBezTo>
                  <a:cubicBezTo>
                    <a:pt x="207" y="385"/>
                    <a:pt x="207" y="385"/>
                    <a:pt x="207" y="385"/>
                  </a:cubicBezTo>
                  <a:cubicBezTo>
                    <a:pt x="227" y="386"/>
                    <a:pt x="227" y="386"/>
                    <a:pt x="227" y="386"/>
                  </a:cubicBezTo>
                  <a:cubicBezTo>
                    <a:pt x="226" y="371"/>
                    <a:pt x="226" y="371"/>
                    <a:pt x="226" y="371"/>
                  </a:cubicBezTo>
                  <a:cubicBezTo>
                    <a:pt x="226" y="367"/>
                    <a:pt x="226" y="367"/>
                    <a:pt x="226" y="367"/>
                  </a:cubicBezTo>
                  <a:cubicBezTo>
                    <a:pt x="226" y="365"/>
                    <a:pt x="226" y="365"/>
                    <a:pt x="226" y="365"/>
                  </a:cubicBezTo>
                  <a:cubicBezTo>
                    <a:pt x="229" y="365"/>
                    <a:pt x="229" y="365"/>
                    <a:pt x="229" y="365"/>
                  </a:cubicBezTo>
                  <a:cubicBezTo>
                    <a:pt x="255" y="366"/>
                    <a:pt x="255" y="366"/>
                    <a:pt x="255" y="366"/>
                  </a:cubicBezTo>
                  <a:cubicBezTo>
                    <a:pt x="269" y="353"/>
                    <a:pt x="275" y="341"/>
                    <a:pt x="275" y="332"/>
                  </a:cubicBezTo>
                  <a:cubicBezTo>
                    <a:pt x="271" y="294"/>
                    <a:pt x="271" y="294"/>
                    <a:pt x="271" y="294"/>
                  </a:cubicBezTo>
                  <a:cubicBezTo>
                    <a:pt x="294" y="301"/>
                    <a:pt x="294" y="301"/>
                    <a:pt x="294" y="301"/>
                  </a:cubicBezTo>
                  <a:cubicBezTo>
                    <a:pt x="301" y="290"/>
                    <a:pt x="301" y="290"/>
                    <a:pt x="301" y="290"/>
                  </a:cubicBezTo>
                  <a:cubicBezTo>
                    <a:pt x="290" y="280"/>
                    <a:pt x="290" y="280"/>
                    <a:pt x="290" y="280"/>
                  </a:cubicBezTo>
                  <a:cubicBezTo>
                    <a:pt x="287" y="276"/>
                    <a:pt x="287" y="276"/>
                    <a:pt x="287" y="276"/>
                  </a:cubicBezTo>
                  <a:cubicBezTo>
                    <a:pt x="308" y="255"/>
                    <a:pt x="308" y="255"/>
                    <a:pt x="308" y="255"/>
                  </a:cubicBezTo>
                  <a:cubicBezTo>
                    <a:pt x="309" y="257"/>
                    <a:pt x="309" y="257"/>
                    <a:pt x="309" y="257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24" y="264"/>
                    <a:pt x="324" y="264"/>
                    <a:pt x="324" y="264"/>
                  </a:cubicBezTo>
                  <a:cubicBezTo>
                    <a:pt x="324" y="261"/>
                    <a:pt x="324" y="261"/>
                    <a:pt x="324" y="261"/>
                  </a:cubicBezTo>
                  <a:cubicBezTo>
                    <a:pt x="315" y="242"/>
                    <a:pt x="315" y="242"/>
                    <a:pt x="315" y="242"/>
                  </a:cubicBezTo>
                  <a:cubicBezTo>
                    <a:pt x="319" y="239"/>
                    <a:pt x="319" y="239"/>
                    <a:pt x="319" y="239"/>
                  </a:cubicBezTo>
                  <a:cubicBezTo>
                    <a:pt x="324" y="236"/>
                    <a:pt x="324" y="236"/>
                    <a:pt x="324" y="236"/>
                  </a:cubicBezTo>
                  <a:cubicBezTo>
                    <a:pt x="322" y="228"/>
                    <a:pt x="322" y="228"/>
                    <a:pt x="322" y="228"/>
                  </a:cubicBezTo>
                  <a:cubicBezTo>
                    <a:pt x="311" y="208"/>
                    <a:pt x="311" y="208"/>
                    <a:pt x="311" y="208"/>
                  </a:cubicBezTo>
                  <a:cubicBezTo>
                    <a:pt x="313" y="207"/>
                    <a:pt x="313" y="207"/>
                    <a:pt x="313" y="207"/>
                  </a:cubicBezTo>
                  <a:cubicBezTo>
                    <a:pt x="315" y="205"/>
                    <a:pt x="315" y="205"/>
                    <a:pt x="315" y="205"/>
                  </a:cubicBezTo>
                  <a:cubicBezTo>
                    <a:pt x="344" y="189"/>
                    <a:pt x="344" y="189"/>
                    <a:pt x="344" y="189"/>
                  </a:cubicBezTo>
                  <a:cubicBezTo>
                    <a:pt x="345" y="177"/>
                    <a:pt x="345" y="177"/>
                    <a:pt x="345" y="177"/>
                  </a:cubicBezTo>
                  <a:cubicBezTo>
                    <a:pt x="321" y="165"/>
                    <a:pt x="308" y="154"/>
                    <a:pt x="310" y="149"/>
                  </a:cubicBezTo>
                  <a:cubicBezTo>
                    <a:pt x="311" y="145"/>
                    <a:pt x="313" y="144"/>
                    <a:pt x="319" y="144"/>
                  </a:cubicBezTo>
                  <a:cubicBezTo>
                    <a:pt x="350" y="149"/>
                    <a:pt x="350" y="149"/>
                    <a:pt x="350" y="149"/>
                  </a:cubicBezTo>
                  <a:cubicBezTo>
                    <a:pt x="351" y="130"/>
                    <a:pt x="351" y="130"/>
                    <a:pt x="351" y="130"/>
                  </a:cubicBezTo>
                  <a:cubicBezTo>
                    <a:pt x="351" y="128"/>
                    <a:pt x="351" y="128"/>
                    <a:pt x="351" y="128"/>
                  </a:cubicBezTo>
                  <a:cubicBezTo>
                    <a:pt x="367" y="112"/>
                    <a:pt x="367" y="112"/>
                    <a:pt x="367" y="112"/>
                  </a:cubicBezTo>
                  <a:cubicBezTo>
                    <a:pt x="371" y="100"/>
                    <a:pt x="371" y="100"/>
                    <a:pt x="371" y="100"/>
                  </a:cubicBezTo>
                  <a:cubicBezTo>
                    <a:pt x="365" y="98"/>
                    <a:pt x="361" y="94"/>
                    <a:pt x="357" y="90"/>
                  </a:cubicBezTo>
                  <a:cubicBezTo>
                    <a:pt x="356" y="88"/>
                    <a:pt x="356" y="88"/>
                    <a:pt x="356" y="88"/>
                  </a:cubicBezTo>
                  <a:cubicBezTo>
                    <a:pt x="356" y="86"/>
                    <a:pt x="356" y="86"/>
                    <a:pt x="356" y="86"/>
                  </a:cubicBezTo>
                  <a:cubicBezTo>
                    <a:pt x="357" y="80"/>
                    <a:pt x="357" y="80"/>
                    <a:pt x="357" y="80"/>
                  </a:cubicBezTo>
                  <a:cubicBezTo>
                    <a:pt x="356" y="78"/>
                    <a:pt x="356" y="78"/>
                    <a:pt x="356" y="78"/>
                  </a:cubicBezTo>
                  <a:cubicBezTo>
                    <a:pt x="353" y="77"/>
                    <a:pt x="353" y="77"/>
                    <a:pt x="353" y="77"/>
                  </a:cubicBezTo>
                  <a:cubicBezTo>
                    <a:pt x="352" y="78"/>
                    <a:pt x="352" y="78"/>
                    <a:pt x="352" y="78"/>
                  </a:cubicBezTo>
                  <a:cubicBezTo>
                    <a:pt x="350" y="82"/>
                    <a:pt x="345" y="86"/>
                    <a:pt x="338" y="86"/>
                  </a:cubicBezTo>
                  <a:cubicBezTo>
                    <a:pt x="326" y="86"/>
                    <a:pt x="316" y="80"/>
                    <a:pt x="309" y="73"/>
                  </a:cubicBezTo>
                  <a:cubicBezTo>
                    <a:pt x="309" y="72"/>
                    <a:pt x="309" y="72"/>
                    <a:pt x="309" y="72"/>
                  </a:cubicBezTo>
                  <a:cubicBezTo>
                    <a:pt x="308" y="72"/>
                    <a:pt x="308" y="72"/>
                    <a:pt x="308" y="72"/>
                  </a:cubicBezTo>
                  <a:cubicBezTo>
                    <a:pt x="300" y="57"/>
                    <a:pt x="300" y="57"/>
                    <a:pt x="300" y="57"/>
                  </a:cubicBezTo>
                  <a:cubicBezTo>
                    <a:pt x="297" y="59"/>
                    <a:pt x="297" y="59"/>
                    <a:pt x="297" y="59"/>
                  </a:cubicBezTo>
                  <a:cubicBezTo>
                    <a:pt x="296" y="66"/>
                    <a:pt x="292" y="72"/>
                    <a:pt x="285" y="77"/>
                  </a:cubicBezTo>
                  <a:cubicBezTo>
                    <a:pt x="271" y="84"/>
                    <a:pt x="258" y="86"/>
                    <a:pt x="246" y="80"/>
                  </a:cubicBezTo>
                  <a:cubicBezTo>
                    <a:pt x="237" y="77"/>
                    <a:pt x="232" y="71"/>
                    <a:pt x="229" y="61"/>
                  </a:cubicBezTo>
                  <a:cubicBezTo>
                    <a:pt x="226" y="40"/>
                    <a:pt x="226" y="40"/>
                    <a:pt x="226" y="40"/>
                  </a:cubicBezTo>
                  <a:cubicBezTo>
                    <a:pt x="223" y="20"/>
                    <a:pt x="218" y="9"/>
                    <a:pt x="212" y="5"/>
                  </a:cubicBezTo>
                  <a:cubicBezTo>
                    <a:pt x="206" y="1"/>
                    <a:pt x="199" y="0"/>
                    <a:pt x="194" y="1"/>
                  </a:cubicBezTo>
                  <a:cubicBezTo>
                    <a:pt x="195" y="19"/>
                    <a:pt x="195" y="19"/>
                    <a:pt x="195" y="19"/>
                  </a:cubicBezTo>
                  <a:lnTo>
                    <a:pt x="194" y="20"/>
                  </a:ln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30" name="Freeform 23"/>
            <p:cNvSpPr/>
            <p:nvPr/>
          </p:nvSpPr>
          <p:spPr bwMode="auto">
            <a:xfrm>
              <a:off x="5066194" y="4298725"/>
              <a:ext cx="372965" cy="429044"/>
            </a:xfrm>
            <a:custGeom>
              <a:avLst/>
              <a:gdLst>
                <a:gd name="T0" fmla="*/ 2147483646 w 322"/>
                <a:gd name="T1" fmla="*/ 2147483646 h 372"/>
                <a:gd name="T2" fmla="*/ 2147483646 w 322"/>
                <a:gd name="T3" fmla="*/ 2147483646 h 372"/>
                <a:gd name="T4" fmla="*/ 2147483646 w 322"/>
                <a:gd name="T5" fmla="*/ 2147483646 h 372"/>
                <a:gd name="T6" fmla="*/ 2147483646 w 322"/>
                <a:gd name="T7" fmla="*/ 2147483646 h 372"/>
                <a:gd name="T8" fmla="*/ 2147483646 w 322"/>
                <a:gd name="T9" fmla="*/ 2147483646 h 372"/>
                <a:gd name="T10" fmla="*/ 2147483646 w 322"/>
                <a:gd name="T11" fmla="*/ 2147483646 h 372"/>
                <a:gd name="T12" fmla="*/ 2147483646 w 322"/>
                <a:gd name="T13" fmla="*/ 2147483646 h 372"/>
                <a:gd name="T14" fmla="*/ 2147483646 w 322"/>
                <a:gd name="T15" fmla="*/ 2147483646 h 372"/>
                <a:gd name="T16" fmla="*/ 2147483646 w 322"/>
                <a:gd name="T17" fmla="*/ 2147483646 h 372"/>
                <a:gd name="T18" fmla="*/ 2147483646 w 322"/>
                <a:gd name="T19" fmla="*/ 2147483646 h 372"/>
                <a:gd name="T20" fmla="*/ 2147483646 w 322"/>
                <a:gd name="T21" fmla="*/ 2147483646 h 372"/>
                <a:gd name="T22" fmla="*/ 2147483646 w 322"/>
                <a:gd name="T23" fmla="*/ 2147483646 h 372"/>
                <a:gd name="T24" fmla="*/ 2147483646 w 322"/>
                <a:gd name="T25" fmla="*/ 2147483646 h 372"/>
                <a:gd name="T26" fmla="*/ 2147483646 w 322"/>
                <a:gd name="T27" fmla="*/ 2147483646 h 372"/>
                <a:gd name="T28" fmla="*/ 2147483646 w 322"/>
                <a:gd name="T29" fmla="*/ 2147483646 h 372"/>
                <a:gd name="T30" fmla="*/ 2147483646 w 322"/>
                <a:gd name="T31" fmla="*/ 2147483646 h 372"/>
                <a:gd name="T32" fmla="*/ 2147483646 w 322"/>
                <a:gd name="T33" fmla="*/ 2147483646 h 372"/>
                <a:gd name="T34" fmla="*/ 2147483646 w 322"/>
                <a:gd name="T35" fmla="*/ 2147483646 h 372"/>
                <a:gd name="T36" fmla="*/ 2147483646 w 322"/>
                <a:gd name="T37" fmla="*/ 2147483646 h 372"/>
                <a:gd name="T38" fmla="*/ 2147483646 w 322"/>
                <a:gd name="T39" fmla="*/ 2147483646 h 372"/>
                <a:gd name="T40" fmla="*/ 2147483646 w 322"/>
                <a:gd name="T41" fmla="*/ 2147483646 h 372"/>
                <a:gd name="T42" fmla="*/ 2147483646 w 322"/>
                <a:gd name="T43" fmla="*/ 2147483646 h 372"/>
                <a:gd name="T44" fmla="*/ 2147483646 w 322"/>
                <a:gd name="T45" fmla="*/ 2147483646 h 372"/>
                <a:gd name="T46" fmla="*/ 2147483646 w 322"/>
                <a:gd name="T47" fmla="*/ 2147483646 h 372"/>
                <a:gd name="T48" fmla="*/ 2147483646 w 322"/>
                <a:gd name="T49" fmla="*/ 2147483646 h 372"/>
                <a:gd name="T50" fmla="*/ 2147483646 w 322"/>
                <a:gd name="T51" fmla="*/ 2147483646 h 372"/>
                <a:gd name="T52" fmla="*/ 2147483646 w 322"/>
                <a:gd name="T53" fmla="*/ 2147483646 h 372"/>
                <a:gd name="T54" fmla="*/ 2147483646 w 322"/>
                <a:gd name="T55" fmla="*/ 2147483646 h 372"/>
                <a:gd name="T56" fmla="*/ 2147483646 w 322"/>
                <a:gd name="T57" fmla="*/ 2147483646 h 372"/>
                <a:gd name="T58" fmla="*/ 2147483646 w 322"/>
                <a:gd name="T59" fmla="*/ 2147483646 h 372"/>
                <a:gd name="T60" fmla="*/ 2147483646 w 322"/>
                <a:gd name="T61" fmla="*/ 2147483646 h 372"/>
                <a:gd name="T62" fmla="*/ 2147483646 w 322"/>
                <a:gd name="T63" fmla="*/ 2147483646 h 372"/>
                <a:gd name="T64" fmla="*/ 2147483646 w 322"/>
                <a:gd name="T65" fmla="*/ 2147483646 h 372"/>
                <a:gd name="T66" fmla="*/ 2147483646 w 322"/>
                <a:gd name="T67" fmla="*/ 2147483646 h 372"/>
                <a:gd name="T68" fmla="*/ 2147483646 w 322"/>
                <a:gd name="T69" fmla="*/ 2147483646 h 372"/>
                <a:gd name="T70" fmla="*/ 2147483646 w 322"/>
                <a:gd name="T71" fmla="*/ 2147483646 h 372"/>
                <a:gd name="T72" fmla="*/ 2147483646 w 322"/>
                <a:gd name="T73" fmla="*/ 2147483646 h 372"/>
                <a:gd name="T74" fmla="*/ 2147483646 w 322"/>
                <a:gd name="T75" fmla="*/ 2147483646 h 372"/>
                <a:gd name="T76" fmla="*/ 2147483646 w 322"/>
                <a:gd name="T77" fmla="*/ 2147483646 h 372"/>
                <a:gd name="T78" fmla="*/ 2147483646 w 322"/>
                <a:gd name="T79" fmla="*/ 2147483646 h 372"/>
                <a:gd name="T80" fmla="*/ 2147483646 w 322"/>
                <a:gd name="T81" fmla="*/ 2147483646 h 372"/>
                <a:gd name="T82" fmla="*/ 2147483646 w 322"/>
                <a:gd name="T83" fmla="*/ 2147483646 h 372"/>
                <a:gd name="T84" fmla="*/ 2147483646 w 322"/>
                <a:gd name="T85" fmla="*/ 2147483646 h 372"/>
                <a:gd name="T86" fmla="*/ 2147483646 w 322"/>
                <a:gd name="T87" fmla="*/ 2147483646 h 372"/>
                <a:gd name="T88" fmla="*/ 2147483646 w 322"/>
                <a:gd name="T89" fmla="*/ 2147483646 h 372"/>
                <a:gd name="T90" fmla="*/ 2147483646 w 322"/>
                <a:gd name="T91" fmla="*/ 2147483646 h 372"/>
                <a:gd name="T92" fmla="*/ 2147483646 w 322"/>
                <a:gd name="T93" fmla="*/ 0 h 372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w 322"/>
                <a:gd name="T142" fmla="*/ 0 h 372"/>
                <a:gd name="T143" fmla="*/ 322 w 322"/>
                <a:gd name="T144" fmla="*/ 372 h 372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T141" t="T142" r="T143" b="T144"/>
              <a:pathLst>
                <a:path w="322" h="372">
                  <a:moveTo>
                    <a:pt x="198" y="5"/>
                  </a:moveTo>
                  <a:cubicBezTo>
                    <a:pt x="186" y="11"/>
                    <a:pt x="177" y="15"/>
                    <a:pt x="169" y="16"/>
                  </a:cubicBezTo>
                  <a:cubicBezTo>
                    <a:pt x="163" y="16"/>
                    <a:pt x="152" y="14"/>
                    <a:pt x="138" y="9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06" y="9"/>
                    <a:pt x="98" y="19"/>
                    <a:pt x="86" y="37"/>
                  </a:cubicBezTo>
                  <a:cubicBezTo>
                    <a:pt x="102" y="71"/>
                    <a:pt x="102" y="71"/>
                    <a:pt x="102" y="71"/>
                  </a:cubicBezTo>
                  <a:cubicBezTo>
                    <a:pt x="75" y="86"/>
                    <a:pt x="75" y="86"/>
                    <a:pt x="75" y="86"/>
                  </a:cubicBezTo>
                  <a:cubicBezTo>
                    <a:pt x="74" y="86"/>
                    <a:pt x="74" y="86"/>
                    <a:pt x="74" y="86"/>
                  </a:cubicBezTo>
                  <a:cubicBezTo>
                    <a:pt x="53" y="79"/>
                    <a:pt x="53" y="79"/>
                    <a:pt x="53" y="79"/>
                  </a:cubicBezTo>
                  <a:cubicBezTo>
                    <a:pt x="62" y="95"/>
                    <a:pt x="64" y="105"/>
                    <a:pt x="61" y="109"/>
                  </a:cubicBezTo>
                  <a:cubicBezTo>
                    <a:pt x="58" y="117"/>
                    <a:pt x="58" y="117"/>
                    <a:pt x="58" y="117"/>
                  </a:cubicBezTo>
                  <a:cubicBezTo>
                    <a:pt x="53" y="130"/>
                    <a:pt x="49" y="137"/>
                    <a:pt x="45" y="141"/>
                  </a:cubicBezTo>
                  <a:cubicBezTo>
                    <a:pt x="8" y="174"/>
                    <a:pt x="8" y="174"/>
                    <a:pt x="8" y="174"/>
                  </a:cubicBezTo>
                  <a:cubicBezTo>
                    <a:pt x="17" y="180"/>
                    <a:pt x="17" y="180"/>
                    <a:pt x="17" y="180"/>
                  </a:cubicBezTo>
                  <a:cubicBezTo>
                    <a:pt x="11" y="185"/>
                    <a:pt x="11" y="185"/>
                    <a:pt x="11" y="185"/>
                  </a:cubicBezTo>
                  <a:cubicBezTo>
                    <a:pt x="3" y="192"/>
                    <a:pt x="0" y="201"/>
                    <a:pt x="5" y="207"/>
                  </a:cubicBezTo>
                  <a:cubicBezTo>
                    <a:pt x="30" y="246"/>
                    <a:pt x="30" y="246"/>
                    <a:pt x="30" y="246"/>
                  </a:cubicBezTo>
                  <a:cubicBezTo>
                    <a:pt x="31" y="246"/>
                    <a:pt x="31" y="246"/>
                    <a:pt x="31" y="246"/>
                  </a:cubicBezTo>
                  <a:cubicBezTo>
                    <a:pt x="31" y="247"/>
                    <a:pt x="31" y="247"/>
                    <a:pt x="31" y="247"/>
                  </a:cubicBezTo>
                  <a:cubicBezTo>
                    <a:pt x="43" y="268"/>
                    <a:pt x="43" y="268"/>
                    <a:pt x="43" y="268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44" y="270"/>
                    <a:pt x="44" y="270"/>
                    <a:pt x="44" y="270"/>
                  </a:cubicBezTo>
                  <a:cubicBezTo>
                    <a:pt x="43" y="272"/>
                    <a:pt x="43" y="272"/>
                    <a:pt x="43" y="272"/>
                  </a:cubicBezTo>
                  <a:cubicBezTo>
                    <a:pt x="43" y="274"/>
                    <a:pt x="43" y="274"/>
                    <a:pt x="43" y="274"/>
                  </a:cubicBezTo>
                  <a:cubicBezTo>
                    <a:pt x="43" y="276"/>
                    <a:pt x="43" y="276"/>
                    <a:pt x="43" y="276"/>
                  </a:cubicBezTo>
                  <a:cubicBezTo>
                    <a:pt x="41" y="278"/>
                    <a:pt x="41" y="278"/>
                    <a:pt x="41" y="278"/>
                  </a:cubicBezTo>
                  <a:cubicBezTo>
                    <a:pt x="46" y="278"/>
                    <a:pt x="50" y="280"/>
                    <a:pt x="55" y="283"/>
                  </a:cubicBezTo>
                  <a:cubicBezTo>
                    <a:pt x="64" y="288"/>
                    <a:pt x="70" y="303"/>
                    <a:pt x="73" y="325"/>
                  </a:cubicBezTo>
                  <a:cubicBezTo>
                    <a:pt x="77" y="346"/>
                    <a:pt x="77" y="346"/>
                    <a:pt x="77" y="346"/>
                  </a:cubicBezTo>
                  <a:cubicBezTo>
                    <a:pt x="80" y="352"/>
                    <a:pt x="82" y="355"/>
                    <a:pt x="87" y="357"/>
                  </a:cubicBezTo>
                  <a:cubicBezTo>
                    <a:pt x="95" y="361"/>
                    <a:pt x="106" y="360"/>
                    <a:pt x="115" y="354"/>
                  </a:cubicBezTo>
                  <a:cubicBezTo>
                    <a:pt x="121" y="350"/>
                    <a:pt x="124" y="347"/>
                    <a:pt x="123" y="344"/>
                  </a:cubicBezTo>
                  <a:cubicBezTo>
                    <a:pt x="122" y="343"/>
                    <a:pt x="122" y="343"/>
                    <a:pt x="122" y="343"/>
                  </a:cubicBezTo>
                  <a:cubicBezTo>
                    <a:pt x="122" y="341"/>
                    <a:pt x="122" y="341"/>
                    <a:pt x="122" y="341"/>
                  </a:cubicBezTo>
                  <a:cubicBezTo>
                    <a:pt x="140" y="328"/>
                    <a:pt x="140" y="328"/>
                    <a:pt x="140" y="328"/>
                  </a:cubicBezTo>
                  <a:cubicBezTo>
                    <a:pt x="142" y="330"/>
                    <a:pt x="142" y="330"/>
                    <a:pt x="142" y="330"/>
                  </a:cubicBezTo>
                  <a:cubicBezTo>
                    <a:pt x="156" y="354"/>
                    <a:pt x="156" y="354"/>
                    <a:pt x="156" y="354"/>
                  </a:cubicBezTo>
                  <a:cubicBezTo>
                    <a:pt x="161" y="358"/>
                    <a:pt x="166" y="360"/>
                    <a:pt x="175" y="360"/>
                  </a:cubicBezTo>
                  <a:cubicBezTo>
                    <a:pt x="180" y="359"/>
                    <a:pt x="180" y="359"/>
                    <a:pt x="180" y="359"/>
                  </a:cubicBezTo>
                  <a:cubicBezTo>
                    <a:pt x="180" y="359"/>
                    <a:pt x="180" y="359"/>
                    <a:pt x="180" y="359"/>
                  </a:cubicBezTo>
                  <a:cubicBezTo>
                    <a:pt x="176" y="346"/>
                    <a:pt x="176" y="346"/>
                    <a:pt x="176" y="346"/>
                  </a:cubicBezTo>
                  <a:cubicBezTo>
                    <a:pt x="196" y="355"/>
                    <a:pt x="196" y="355"/>
                    <a:pt x="196" y="355"/>
                  </a:cubicBezTo>
                  <a:cubicBezTo>
                    <a:pt x="201" y="355"/>
                    <a:pt x="201" y="355"/>
                    <a:pt x="201" y="355"/>
                  </a:cubicBezTo>
                  <a:cubicBezTo>
                    <a:pt x="202" y="355"/>
                    <a:pt x="202" y="355"/>
                    <a:pt x="202" y="355"/>
                  </a:cubicBezTo>
                  <a:cubicBezTo>
                    <a:pt x="203" y="357"/>
                    <a:pt x="203" y="357"/>
                    <a:pt x="203" y="357"/>
                  </a:cubicBezTo>
                  <a:cubicBezTo>
                    <a:pt x="222" y="372"/>
                    <a:pt x="222" y="372"/>
                    <a:pt x="222" y="372"/>
                  </a:cubicBezTo>
                  <a:cubicBezTo>
                    <a:pt x="227" y="363"/>
                    <a:pt x="227" y="363"/>
                    <a:pt x="227" y="363"/>
                  </a:cubicBezTo>
                  <a:cubicBezTo>
                    <a:pt x="226" y="327"/>
                    <a:pt x="226" y="327"/>
                    <a:pt x="226" y="327"/>
                  </a:cubicBezTo>
                  <a:cubicBezTo>
                    <a:pt x="227" y="326"/>
                    <a:pt x="227" y="326"/>
                    <a:pt x="227" y="326"/>
                  </a:cubicBezTo>
                  <a:cubicBezTo>
                    <a:pt x="227" y="326"/>
                    <a:pt x="227" y="326"/>
                    <a:pt x="227" y="326"/>
                  </a:cubicBezTo>
                  <a:cubicBezTo>
                    <a:pt x="240" y="310"/>
                    <a:pt x="240" y="310"/>
                    <a:pt x="240" y="310"/>
                  </a:cubicBezTo>
                  <a:cubicBezTo>
                    <a:pt x="241" y="308"/>
                    <a:pt x="240" y="304"/>
                    <a:pt x="235" y="299"/>
                  </a:cubicBezTo>
                  <a:cubicBezTo>
                    <a:pt x="232" y="296"/>
                    <a:pt x="232" y="296"/>
                    <a:pt x="232" y="296"/>
                  </a:cubicBezTo>
                  <a:cubicBezTo>
                    <a:pt x="234" y="293"/>
                    <a:pt x="234" y="293"/>
                    <a:pt x="234" y="293"/>
                  </a:cubicBezTo>
                  <a:cubicBezTo>
                    <a:pt x="235" y="291"/>
                    <a:pt x="235" y="291"/>
                    <a:pt x="235" y="291"/>
                  </a:cubicBezTo>
                  <a:cubicBezTo>
                    <a:pt x="238" y="290"/>
                    <a:pt x="238" y="290"/>
                    <a:pt x="238" y="290"/>
                  </a:cubicBezTo>
                  <a:cubicBezTo>
                    <a:pt x="264" y="247"/>
                    <a:pt x="264" y="247"/>
                    <a:pt x="264" y="247"/>
                  </a:cubicBezTo>
                  <a:cubicBezTo>
                    <a:pt x="266" y="248"/>
                    <a:pt x="266" y="248"/>
                    <a:pt x="266" y="248"/>
                  </a:cubicBezTo>
                  <a:cubicBezTo>
                    <a:pt x="272" y="249"/>
                    <a:pt x="272" y="249"/>
                    <a:pt x="272" y="249"/>
                  </a:cubicBezTo>
                  <a:cubicBezTo>
                    <a:pt x="274" y="250"/>
                    <a:pt x="274" y="250"/>
                    <a:pt x="274" y="250"/>
                  </a:cubicBezTo>
                  <a:cubicBezTo>
                    <a:pt x="274" y="252"/>
                    <a:pt x="274" y="252"/>
                    <a:pt x="274" y="252"/>
                  </a:cubicBezTo>
                  <a:cubicBezTo>
                    <a:pt x="272" y="269"/>
                    <a:pt x="272" y="269"/>
                    <a:pt x="272" y="269"/>
                  </a:cubicBezTo>
                  <a:cubicBezTo>
                    <a:pt x="274" y="269"/>
                    <a:pt x="274" y="269"/>
                    <a:pt x="274" y="269"/>
                  </a:cubicBezTo>
                  <a:cubicBezTo>
                    <a:pt x="303" y="243"/>
                    <a:pt x="303" y="243"/>
                    <a:pt x="303" y="243"/>
                  </a:cubicBezTo>
                  <a:cubicBezTo>
                    <a:pt x="301" y="229"/>
                    <a:pt x="301" y="229"/>
                    <a:pt x="301" y="229"/>
                  </a:cubicBezTo>
                  <a:cubicBezTo>
                    <a:pt x="296" y="229"/>
                    <a:pt x="296" y="229"/>
                    <a:pt x="296" y="229"/>
                  </a:cubicBezTo>
                  <a:cubicBezTo>
                    <a:pt x="285" y="230"/>
                    <a:pt x="285" y="230"/>
                    <a:pt x="285" y="230"/>
                  </a:cubicBezTo>
                  <a:cubicBezTo>
                    <a:pt x="303" y="182"/>
                    <a:pt x="303" y="182"/>
                    <a:pt x="303" y="182"/>
                  </a:cubicBezTo>
                  <a:cubicBezTo>
                    <a:pt x="287" y="180"/>
                    <a:pt x="287" y="180"/>
                    <a:pt x="287" y="180"/>
                  </a:cubicBezTo>
                  <a:cubicBezTo>
                    <a:pt x="287" y="180"/>
                    <a:pt x="287" y="180"/>
                    <a:pt x="287" y="180"/>
                  </a:cubicBezTo>
                  <a:cubicBezTo>
                    <a:pt x="285" y="180"/>
                    <a:pt x="285" y="180"/>
                    <a:pt x="285" y="180"/>
                  </a:cubicBezTo>
                  <a:cubicBezTo>
                    <a:pt x="285" y="177"/>
                    <a:pt x="285" y="177"/>
                    <a:pt x="285" y="177"/>
                  </a:cubicBezTo>
                  <a:cubicBezTo>
                    <a:pt x="280" y="171"/>
                    <a:pt x="280" y="171"/>
                    <a:pt x="280" y="171"/>
                  </a:cubicBezTo>
                  <a:cubicBezTo>
                    <a:pt x="277" y="165"/>
                    <a:pt x="277" y="159"/>
                    <a:pt x="281" y="154"/>
                  </a:cubicBezTo>
                  <a:cubicBezTo>
                    <a:pt x="306" y="153"/>
                    <a:pt x="306" y="153"/>
                    <a:pt x="306" y="153"/>
                  </a:cubicBezTo>
                  <a:cubicBezTo>
                    <a:pt x="322" y="153"/>
                    <a:pt x="322" y="153"/>
                    <a:pt x="322" y="153"/>
                  </a:cubicBezTo>
                  <a:cubicBezTo>
                    <a:pt x="322" y="148"/>
                    <a:pt x="319" y="138"/>
                    <a:pt x="310" y="123"/>
                  </a:cubicBezTo>
                  <a:cubicBezTo>
                    <a:pt x="287" y="115"/>
                    <a:pt x="287" y="115"/>
                    <a:pt x="287" y="115"/>
                  </a:cubicBezTo>
                  <a:cubicBezTo>
                    <a:pt x="311" y="93"/>
                    <a:pt x="311" y="93"/>
                    <a:pt x="311" y="93"/>
                  </a:cubicBezTo>
                  <a:cubicBezTo>
                    <a:pt x="311" y="88"/>
                    <a:pt x="311" y="88"/>
                    <a:pt x="311" y="88"/>
                  </a:cubicBezTo>
                  <a:cubicBezTo>
                    <a:pt x="299" y="90"/>
                    <a:pt x="299" y="90"/>
                    <a:pt x="299" y="90"/>
                  </a:cubicBezTo>
                  <a:cubicBezTo>
                    <a:pt x="295" y="90"/>
                    <a:pt x="295" y="90"/>
                    <a:pt x="295" y="90"/>
                  </a:cubicBezTo>
                  <a:cubicBezTo>
                    <a:pt x="295" y="89"/>
                    <a:pt x="295" y="89"/>
                    <a:pt x="295" y="89"/>
                  </a:cubicBezTo>
                  <a:cubicBezTo>
                    <a:pt x="294" y="88"/>
                    <a:pt x="294" y="88"/>
                    <a:pt x="294" y="88"/>
                  </a:cubicBezTo>
                  <a:cubicBezTo>
                    <a:pt x="293" y="86"/>
                    <a:pt x="293" y="86"/>
                    <a:pt x="293" y="86"/>
                  </a:cubicBezTo>
                  <a:cubicBezTo>
                    <a:pt x="290" y="75"/>
                    <a:pt x="283" y="67"/>
                    <a:pt x="274" y="63"/>
                  </a:cubicBezTo>
                  <a:cubicBezTo>
                    <a:pt x="232" y="64"/>
                    <a:pt x="232" y="64"/>
                    <a:pt x="232" y="64"/>
                  </a:cubicBezTo>
                  <a:cubicBezTo>
                    <a:pt x="214" y="86"/>
                    <a:pt x="214" y="86"/>
                    <a:pt x="214" y="86"/>
                  </a:cubicBezTo>
                  <a:cubicBezTo>
                    <a:pt x="214" y="87"/>
                    <a:pt x="214" y="87"/>
                    <a:pt x="214" y="87"/>
                  </a:cubicBezTo>
                  <a:cubicBezTo>
                    <a:pt x="208" y="86"/>
                    <a:pt x="208" y="86"/>
                    <a:pt x="208" y="86"/>
                  </a:cubicBezTo>
                  <a:cubicBezTo>
                    <a:pt x="142" y="64"/>
                    <a:pt x="142" y="64"/>
                    <a:pt x="142" y="64"/>
                  </a:cubicBezTo>
                  <a:cubicBezTo>
                    <a:pt x="206" y="48"/>
                    <a:pt x="206" y="48"/>
                    <a:pt x="206" y="48"/>
                  </a:cubicBezTo>
                  <a:cubicBezTo>
                    <a:pt x="210" y="48"/>
                    <a:pt x="221" y="37"/>
                    <a:pt x="239" y="16"/>
                  </a:cubicBezTo>
                  <a:cubicBezTo>
                    <a:pt x="217" y="0"/>
                    <a:pt x="217" y="0"/>
                    <a:pt x="217" y="0"/>
                  </a:cubicBezTo>
                  <a:lnTo>
                    <a:pt x="198" y="5"/>
                  </a:ln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31" name="Freeform 24"/>
            <p:cNvSpPr/>
            <p:nvPr/>
          </p:nvSpPr>
          <p:spPr bwMode="auto">
            <a:xfrm>
              <a:off x="4710097" y="3932833"/>
              <a:ext cx="468549" cy="568344"/>
            </a:xfrm>
            <a:custGeom>
              <a:avLst/>
              <a:gdLst>
                <a:gd name="T0" fmla="*/ 2147483646 w 403"/>
                <a:gd name="T1" fmla="*/ 2147483646 h 494"/>
                <a:gd name="T2" fmla="*/ 2147483646 w 403"/>
                <a:gd name="T3" fmla="*/ 2147483646 h 494"/>
                <a:gd name="T4" fmla="*/ 2147483646 w 403"/>
                <a:gd name="T5" fmla="*/ 2147483646 h 494"/>
                <a:gd name="T6" fmla="*/ 2147483646 w 403"/>
                <a:gd name="T7" fmla="*/ 0 h 494"/>
                <a:gd name="T8" fmla="*/ 2147483646 w 403"/>
                <a:gd name="T9" fmla="*/ 2147483646 h 494"/>
                <a:gd name="T10" fmla="*/ 2147483646 w 403"/>
                <a:gd name="T11" fmla="*/ 2147483646 h 494"/>
                <a:gd name="T12" fmla="*/ 2147483646 w 403"/>
                <a:gd name="T13" fmla="*/ 2147483646 h 494"/>
                <a:gd name="T14" fmla="*/ 2147483646 w 403"/>
                <a:gd name="T15" fmla="*/ 2147483646 h 494"/>
                <a:gd name="T16" fmla="*/ 2147483646 w 403"/>
                <a:gd name="T17" fmla="*/ 2147483646 h 494"/>
                <a:gd name="T18" fmla="*/ 2147483646 w 403"/>
                <a:gd name="T19" fmla="*/ 2147483646 h 494"/>
                <a:gd name="T20" fmla="*/ 2147483646 w 403"/>
                <a:gd name="T21" fmla="*/ 2147483646 h 494"/>
                <a:gd name="T22" fmla="*/ 2147483646 w 403"/>
                <a:gd name="T23" fmla="*/ 2147483646 h 494"/>
                <a:gd name="T24" fmla="*/ 2147483646 w 403"/>
                <a:gd name="T25" fmla="*/ 2147483646 h 494"/>
                <a:gd name="T26" fmla="*/ 2147483646 w 403"/>
                <a:gd name="T27" fmla="*/ 2147483646 h 494"/>
                <a:gd name="T28" fmla="*/ 2147483646 w 403"/>
                <a:gd name="T29" fmla="*/ 2147483646 h 494"/>
                <a:gd name="T30" fmla="*/ 2147483646 w 403"/>
                <a:gd name="T31" fmla="*/ 2147483646 h 494"/>
                <a:gd name="T32" fmla="*/ 2147483646 w 403"/>
                <a:gd name="T33" fmla="*/ 2147483646 h 494"/>
                <a:gd name="T34" fmla="*/ 2147483646 w 403"/>
                <a:gd name="T35" fmla="*/ 2147483646 h 494"/>
                <a:gd name="T36" fmla="*/ 2147483646 w 403"/>
                <a:gd name="T37" fmla="*/ 2147483646 h 494"/>
                <a:gd name="T38" fmla="*/ 2147483646 w 403"/>
                <a:gd name="T39" fmla="*/ 2147483646 h 494"/>
                <a:gd name="T40" fmla="*/ 2147483646 w 403"/>
                <a:gd name="T41" fmla="*/ 2147483646 h 494"/>
                <a:gd name="T42" fmla="*/ 2147483646 w 403"/>
                <a:gd name="T43" fmla="*/ 2147483646 h 494"/>
                <a:gd name="T44" fmla="*/ 2147483646 w 403"/>
                <a:gd name="T45" fmla="*/ 2147483646 h 494"/>
                <a:gd name="T46" fmla="*/ 2147483646 w 403"/>
                <a:gd name="T47" fmla="*/ 2147483646 h 494"/>
                <a:gd name="T48" fmla="*/ 2147483646 w 403"/>
                <a:gd name="T49" fmla="*/ 2147483646 h 494"/>
                <a:gd name="T50" fmla="*/ 2147483646 w 403"/>
                <a:gd name="T51" fmla="*/ 2147483646 h 494"/>
                <a:gd name="T52" fmla="*/ 2147483646 w 403"/>
                <a:gd name="T53" fmla="*/ 2147483646 h 494"/>
                <a:gd name="T54" fmla="*/ 2147483646 w 403"/>
                <a:gd name="T55" fmla="*/ 2147483646 h 494"/>
                <a:gd name="T56" fmla="*/ 2147483646 w 403"/>
                <a:gd name="T57" fmla="*/ 2147483646 h 494"/>
                <a:gd name="T58" fmla="*/ 2147483646 w 403"/>
                <a:gd name="T59" fmla="*/ 2147483646 h 494"/>
                <a:gd name="T60" fmla="*/ 2147483646 w 403"/>
                <a:gd name="T61" fmla="*/ 2147483646 h 494"/>
                <a:gd name="T62" fmla="*/ 2147483646 w 403"/>
                <a:gd name="T63" fmla="*/ 2147483646 h 494"/>
                <a:gd name="T64" fmla="*/ 2147483646 w 403"/>
                <a:gd name="T65" fmla="*/ 2147483646 h 494"/>
                <a:gd name="T66" fmla="*/ 2147483646 w 403"/>
                <a:gd name="T67" fmla="*/ 2147483646 h 494"/>
                <a:gd name="T68" fmla="*/ 2147483646 w 403"/>
                <a:gd name="T69" fmla="*/ 2147483646 h 494"/>
                <a:gd name="T70" fmla="*/ 2147483646 w 403"/>
                <a:gd name="T71" fmla="*/ 2147483646 h 494"/>
                <a:gd name="T72" fmla="*/ 2147483646 w 403"/>
                <a:gd name="T73" fmla="*/ 2147483646 h 494"/>
                <a:gd name="T74" fmla="*/ 2147483646 w 403"/>
                <a:gd name="T75" fmla="*/ 2147483646 h 494"/>
                <a:gd name="T76" fmla="*/ 2147483646 w 403"/>
                <a:gd name="T77" fmla="*/ 2147483646 h 494"/>
                <a:gd name="T78" fmla="*/ 2147483646 w 403"/>
                <a:gd name="T79" fmla="*/ 2147483646 h 494"/>
                <a:gd name="T80" fmla="*/ 2147483646 w 403"/>
                <a:gd name="T81" fmla="*/ 2147483646 h 494"/>
                <a:gd name="T82" fmla="*/ 2147483646 w 403"/>
                <a:gd name="T83" fmla="*/ 2147483646 h 494"/>
                <a:gd name="T84" fmla="*/ 2147483646 w 403"/>
                <a:gd name="T85" fmla="*/ 2147483646 h 494"/>
                <a:gd name="T86" fmla="*/ 2147483646 w 403"/>
                <a:gd name="T87" fmla="*/ 2147483646 h 494"/>
                <a:gd name="T88" fmla="*/ 2147483646 w 403"/>
                <a:gd name="T89" fmla="*/ 2147483646 h 494"/>
                <a:gd name="T90" fmla="*/ 2147483646 w 403"/>
                <a:gd name="T91" fmla="*/ 2147483646 h 494"/>
                <a:gd name="T92" fmla="*/ 2147483646 w 403"/>
                <a:gd name="T93" fmla="*/ 2147483646 h 494"/>
                <a:gd name="T94" fmla="*/ 2147483646 w 403"/>
                <a:gd name="T95" fmla="*/ 2147483646 h 494"/>
                <a:gd name="T96" fmla="*/ 2147483646 w 403"/>
                <a:gd name="T97" fmla="*/ 2147483646 h 494"/>
                <a:gd name="T98" fmla="*/ 2147483646 w 403"/>
                <a:gd name="T99" fmla="*/ 2147483646 h 494"/>
                <a:gd name="T100" fmla="*/ 2147483646 w 403"/>
                <a:gd name="T101" fmla="*/ 2147483646 h 494"/>
                <a:gd name="T102" fmla="*/ 2147483646 w 403"/>
                <a:gd name="T103" fmla="*/ 2147483646 h 494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w 403"/>
                <a:gd name="T157" fmla="*/ 0 h 494"/>
                <a:gd name="T158" fmla="*/ 403 w 403"/>
                <a:gd name="T159" fmla="*/ 494 h 494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T156" t="T157" r="T158" b="T159"/>
              <a:pathLst>
                <a:path w="403" h="494">
                  <a:moveTo>
                    <a:pt x="255" y="140"/>
                  </a:moveTo>
                  <a:cubicBezTo>
                    <a:pt x="254" y="140"/>
                    <a:pt x="254" y="140"/>
                    <a:pt x="254" y="140"/>
                  </a:cubicBezTo>
                  <a:cubicBezTo>
                    <a:pt x="254" y="139"/>
                    <a:pt x="254" y="139"/>
                    <a:pt x="254" y="139"/>
                  </a:cubicBezTo>
                  <a:cubicBezTo>
                    <a:pt x="242" y="99"/>
                    <a:pt x="231" y="76"/>
                    <a:pt x="224" y="73"/>
                  </a:cubicBezTo>
                  <a:cubicBezTo>
                    <a:pt x="187" y="61"/>
                    <a:pt x="187" y="61"/>
                    <a:pt x="187" y="61"/>
                  </a:cubicBezTo>
                  <a:cubicBezTo>
                    <a:pt x="166" y="54"/>
                    <a:pt x="151" y="50"/>
                    <a:pt x="145" y="46"/>
                  </a:cubicBezTo>
                  <a:cubicBezTo>
                    <a:pt x="134" y="39"/>
                    <a:pt x="121" y="25"/>
                    <a:pt x="105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102" y="10"/>
                    <a:pt x="110" y="25"/>
                    <a:pt x="128" y="46"/>
                  </a:cubicBezTo>
                  <a:cubicBezTo>
                    <a:pt x="129" y="47"/>
                    <a:pt x="129" y="47"/>
                    <a:pt x="129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13" y="80"/>
                    <a:pt x="113" y="80"/>
                    <a:pt x="113" y="80"/>
                  </a:cubicBezTo>
                  <a:cubicBezTo>
                    <a:pt x="107" y="91"/>
                    <a:pt x="101" y="96"/>
                    <a:pt x="94" y="94"/>
                  </a:cubicBezTo>
                  <a:cubicBezTo>
                    <a:pt x="90" y="92"/>
                    <a:pt x="82" y="83"/>
                    <a:pt x="68" y="65"/>
                  </a:cubicBezTo>
                  <a:cubicBezTo>
                    <a:pt x="50" y="60"/>
                    <a:pt x="50" y="60"/>
                    <a:pt x="50" y="60"/>
                  </a:cubicBezTo>
                  <a:cubicBezTo>
                    <a:pt x="50" y="65"/>
                    <a:pt x="53" y="75"/>
                    <a:pt x="60" y="92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60" y="94"/>
                    <a:pt x="60" y="94"/>
                    <a:pt x="60" y="94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0" y="96"/>
                    <a:pt x="60" y="96"/>
                    <a:pt x="60" y="96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2" y="119"/>
                    <a:pt x="32" y="119"/>
                    <a:pt x="32" y="119"/>
                  </a:cubicBezTo>
                  <a:cubicBezTo>
                    <a:pt x="29" y="122"/>
                    <a:pt x="29" y="127"/>
                    <a:pt x="30" y="133"/>
                  </a:cubicBezTo>
                  <a:cubicBezTo>
                    <a:pt x="32" y="149"/>
                    <a:pt x="31" y="159"/>
                    <a:pt x="28" y="163"/>
                  </a:cubicBezTo>
                  <a:cubicBezTo>
                    <a:pt x="26" y="165"/>
                    <a:pt x="25" y="165"/>
                    <a:pt x="22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1" y="165"/>
                    <a:pt x="4" y="169"/>
                    <a:pt x="10" y="172"/>
                  </a:cubicBezTo>
                  <a:cubicBezTo>
                    <a:pt x="20" y="182"/>
                    <a:pt x="29" y="196"/>
                    <a:pt x="37" y="211"/>
                  </a:cubicBezTo>
                  <a:cubicBezTo>
                    <a:pt x="38" y="215"/>
                    <a:pt x="38" y="215"/>
                    <a:pt x="38" y="215"/>
                  </a:cubicBezTo>
                  <a:cubicBezTo>
                    <a:pt x="38" y="215"/>
                    <a:pt x="38" y="215"/>
                    <a:pt x="38" y="215"/>
                  </a:cubicBezTo>
                  <a:cubicBezTo>
                    <a:pt x="48" y="213"/>
                    <a:pt x="48" y="213"/>
                    <a:pt x="48" y="213"/>
                  </a:cubicBezTo>
                  <a:cubicBezTo>
                    <a:pt x="59" y="210"/>
                    <a:pt x="70" y="213"/>
                    <a:pt x="80" y="220"/>
                  </a:cubicBezTo>
                  <a:cubicBezTo>
                    <a:pt x="92" y="234"/>
                    <a:pt x="92" y="234"/>
                    <a:pt x="92" y="234"/>
                  </a:cubicBezTo>
                  <a:cubicBezTo>
                    <a:pt x="93" y="235"/>
                    <a:pt x="93" y="235"/>
                    <a:pt x="93" y="235"/>
                  </a:cubicBezTo>
                  <a:cubicBezTo>
                    <a:pt x="93" y="236"/>
                    <a:pt x="93" y="236"/>
                    <a:pt x="93" y="236"/>
                  </a:cubicBezTo>
                  <a:cubicBezTo>
                    <a:pt x="92" y="236"/>
                    <a:pt x="92" y="236"/>
                    <a:pt x="92" y="236"/>
                  </a:cubicBezTo>
                  <a:cubicBezTo>
                    <a:pt x="91" y="263"/>
                    <a:pt x="91" y="263"/>
                    <a:pt x="91" y="263"/>
                  </a:cubicBezTo>
                  <a:cubicBezTo>
                    <a:pt x="94" y="267"/>
                    <a:pt x="96" y="273"/>
                    <a:pt x="94" y="277"/>
                  </a:cubicBezTo>
                  <a:cubicBezTo>
                    <a:pt x="92" y="282"/>
                    <a:pt x="88" y="285"/>
                    <a:pt x="80" y="286"/>
                  </a:cubicBezTo>
                  <a:cubicBezTo>
                    <a:pt x="72" y="286"/>
                    <a:pt x="68" y="292"/>
                    <a:pt x="66" y="302"/>
                  </a:cubicBezTo>
                  <a:cubicBezTo>
                    <a:pt x="66" y="302"/>
                    <a:pt x="66" y="302"/>
                    <a:pt x="66" y="302"/>
                  </a:cubicBezTo>
                  <a:cubicBezTo>
                    <a:pt x="66" y="302"/>
                    <a:pt x="66" y="302"/>
                    <a:pt x="66" y="302"/>
                  </a:cubicBezTo>
                  <a:cubicBezTo>
                    <a:pt x="66" y="303"/>
                    <a:pt x="66" y="303"/>
                    <a:pt x="66" y="303"/>
                  </a:cubicBezTo>
                  <a:cubicBezTo>
                    <a:pt x="57" y="321"/>
                    <a:pt x="57" y="321"/>
                    <a:pt x="57" y="321"/>
                  </a:cubicBezTo>
                  <a:cubicBezTo>
                    <a:pt x="70" y="334"/>
                    <a:pt x="70" y="334"/>
                    <a:pt x="70" y="334"/>
                  </a:cubicBezTo>
                  <a:cubicBezTo>
                    <a:pt x="97" y="339"/>
                    <a:pt x="97" y="339"/>
                    <a:pt x="97" y="339"/>
                  </a:cubicBezTo>
                  <a:cubicBezTo>
                    <a:pt x="99" y="339"/>
                    <a:pt x="99" y="339"/>
                    <a:pt x="99" y="339"/>
                  </a:cubicBezTo>
                  <a:cubicBezTo>
                    <a:pt x="99" y="339"/>
                    <a:pt x="99" y="339"/>
                    <a:pt x="99" y="339"/>
                  </a:cubicBezTo>
                  <a:cubicBezTo>
                    <a:pt x="113" y="354"/>
                    <a:pt x="113" y="354"/>
                    <a:pt x="113" y="354"/>
                  </a:cubicBezTo>
                  <a:cubicBezTo>
                    <a:pt x="96" y="379"/>
                    <a:pt x="96" y="379"/>
                    <a:pt x="96" y="379"/>
                  </a:cubicBezTo>
                  <a:cubicBezTo>
                    <a:pt x="135" y="464"/>
                    <a:pt x="135" y="464"/>
                    <a:pt x="135" y="464"/>
                  </a:cubicBezTo>
                  <a:cubicBezTo>
                    <a:pt x="136" y="466"/>
                    <a:pt x="136" y="466"/>
                    <a:pt x="136" y="466"/>
                  </a:cubicBezTo>
                  <a:cubicBezTo>
                    <a:pt x="130" y="473"/>
                    <a:pt x="130" y="473"/>
                    <a:pt x="130" y="473"/>
                  </a:cubicBezTo>
                  <a:cubicBezTo>
                    <a:pt x="132" y="480"/>
                    <a:pt x="132" y="480"/>
                    <a:pt x="132" y="480"/>
                  </a:cubicBezTo>
                  <a:cubicBezTo>
                    <a:pt x="133" y="480"/>
                    <a:pt x="133" y="480"/>
                    <a:pt x="133" y="480"/>
                  </a:cubicBezTo>
                  <a:cubicBezTo>
                    <a:pt x="205" y="434"/>
                    <a:pt x="205" y="434"/>
                    <a:pt x="205" y="434"/>
                  </a:cubicBezTo>
                  <a:cubicBezTo>
                    <a:pt x="193" y="455"/>
                    <a:pt x="193" y="455"/>
                    <a:pt x="193" y="455"/>
                  </a:cubicBezTo>
                  <a:cubicBezTo>
                    <a:pt x="184" y="471"/>
                    <a:pt x="179" y="485"/>
                    <a:pt x="176" y="494"/>
                  </a:cubicBezTo>
                  <a:cubicBezTo>
                    <a:pt x="189" y="489"/>
                    <a:pt x="200" y="480"/>
                    <a:pt x="206" y="463"/>
                  </a:cubicBezTo>
                  <a:cubicBezTo>
                    <a:pt x="207" y="461"/>
                    <a:pt x="207" y="461"/>
                    <a:pt x="207" y="461"/>
                  </a:cubicBezTo>
                  <a:cubicBezTo>
                    <a:pt x="208" y="461"/>
                    <a:pt x="208" y="461"/>
                    <a:pt x="208" y="461"/>
                  </a:cubicBezTo>
                  <a:cubicBezTo>
                    <a:pt x="228" y="450"/>
                    <a:pt x="228" y="450"/>
                    <a:pt x="228" y="450"/>
                  </a:cubicBezTo>
                  <a:cubicBezTo>
                    <a:pt x="229" y="448"/>
                    <a:pt x="229" y="448"/>
                    <a:pt x="229" y="448"/>
                  </a:cubicBezTo>
                  <a:cubicBezTo>
                    <a:pt x="258" y="473"/>
                    <a:pt x="258" y="473"/>
                    <a:pt x="258" y="473"/>
                  </a:cubicBezTo>
                  <a:cubicBezTo>
                    <a:pt x="289" y="474"/>
                    <a:pt x="289" y="474"/>
                    <a:pt x="289" y="474"/>
                  </a:cubicBezTo>
                  <a:cubicBezTo>
                    <a:pt x="290" y="475"/>
                    <a:pt x="290" y="475"/>
                    <a:pt x="290" y="475"/>
                  </a:cubicBezTo>
                  <a:cubicBezTo>
                    <a:pt x="305" y="485"/>
                    <a:pt x="305" y="485"/>
                    <a:pt x="305" y="485"/>
                  </a:cubicBezTo>
                  <a:cubicBezTo>
                    <a:pt x="344" y="451"/>
                    <a:pt x="344" y="451"/>
                    <a:pt x="344" y="451"/>
                  </a:cubicBezTo>
                  <a:cubicBezTo>
                    <a:pt x="347" y="448"/>
                    <a:pt x="351" y="442"/>
                    <a:pt x="355" y="431"/>
                  </a:cubicBezTo>
                  <a:cubicBezTo>
                    <a:pt x="359" y="423"/>
                    <a:pt x="359" y="423"/>
                    <a:pt x="359" y="423"/>
                  </a:cubicBezTo>
                  <a:cubicBezTo>
                    <a:pt x="360" y="418"/>
                    <a:pt x="355" y="408"/>
                    <a:pt x="344" y="390"/>
                  </a:cubicBezTo>
                  <a:cubicBezTo>
                    <a:pt x="335" y="376"/>
                    <a:pt x="335" y="376"/>
                    <a:pt x="335" y="376"/>
                  </a:cubicBezTo>
                  <a:cubicBezTo>
                    <a:pt x="381" y="392"/>
                    <a:pt x="381" y="392"/>
                    <a:pt x="381" y="392"/>
                  </a:cubicBezTo>
                  <a:cubicBezTo>
                    <a:pt x="395" y="385"/>
                    <a:pt x="395" y="385"/>
                    <a:pt x="395" y="385"/>
                  </a:cubicBezTo>
                  <a:cubicBezTo>
                    <a:pt x="381" y="355"/>
                    <a:pt x="381" y="355"/>
                    <a:pt x="381" y="355"/>
                  </a:cubicBezTo>
                  <a:cubicBezTo>
                    <a:pt x="380" y="354"/>
                    <a:pt x="380" y="354"/>
                    <a:pt x="380" y="354"/>
                  </a:cubicBezTo>
                  <a:cubicBezTo>
                    <a:pt x="403" y="323"/>
                    <a:pt x="403" y="323"/>
                    <a:pt x="403" y="323"/>
                  </a:cubicBezTo>
                  <a:cubicBezTo>
                    <a:pt x="394" y="309"/>
                    <a:pt x="394" y="309"/>
                    <a:pt x="394" y="309"/>
                  </a:cubicBezTo>
                  <a:cubicBezTo>
                    <a:pt x="384" y="298"/>
                    <a:pt x="378" y="293"/>
                    <a:pt x="374" y="293"/>
                  </a:cubicBezTo>
                  <a:cubicBezTo>
                    <a:pt x="372" y="294"/>
                    <a:pt x="372" y="294"/>
                    <a:pt x="372" y="294"/>
                  </a:cubicBezTo>
                  <a:cubicBezTo>
                    <a:pt x="360" y="305"/>
                    <a:pt x="360" y="305"/>
                    <a:pt x="360" y="305"/>
                  </a:cubicBezTo>
                  <a:cubicBezTo>
                    <a:pt x="358" y="304"/>
                    <a:pt x="358" y="304"/>
                    <a:pt x="358" y="304"/>
                  </a:cubicBezTo>
                  <a:cubicBezTo>
                    <a:pt x="356" y="304"/>
                    <a:pt x="356" y="304"/>
                    <a:pt x="356" y="304"/>
                  </a:cubicBezTo>
                  <a:cubicBezTo>
                    <a:pt x="337" y="298"/>
                    <a:pt x="337" y="298"/>
                    <a:pt x="337" y="298"/>
                  </a:cubicBezTo>
                  <a:cubicBezTo>
                    <a:pt x="332" y="281"/>
                    <a:pt x="332" y="281"/>
                    <a:pt x="332" y="281"/>
                  </a:cubicBezTo>
                  <a:cubicBezTo>
                    <a:pt x="324" y="280"/>
                    <a:pt x="317" y="276"/>
                    <a:pt x="311" y="268"/>
                  </a:cubicBezTo>
                  <a:cubicBezTo>
                    <a:pt x="299" y="261"/>
                    <a:pt x="299" y="261"/>
                    <a:pt x="299" y="261"/>
                  </a:cubicBezTo>
                  <a:cubicBezTo>
                    <a:pt x="289" y="257"/>
                    <a:pt x="284" y="252"/>
                    <a:pt x="284" y="246"/>
                  </a:cubicBezTo>
                  <a:cubicBezTo>
                    <a:pt x="282" y="240"/>
                    <a:pt x="284" y="233"/>
                    <a:pt x="290" y="223"/>
                  </a:cubicBezTo>
                  <a:cubicBezTo>
                    <a:pt x="302" y="206"/>
                    <a:pt x="308" y="192"/>
                    <a:pt x="308" y="182"/>
                  </a:cubicBezTo>
                  <a:cubicBezTo>
                    <a:pt x="308" y="168"/>
                    <a:pt x="308" y="168"/>
                    <a:pt x="308" y="168"/>
                  </a:cubicBezTo>
                  <a:cubicBezTo>
                    <a:pt x="316" y="169"/>
                    <a:pt x="316" y="169"/>
                    <a:pt x="316" y="169"/>
                  </a:cubicBezTo>
                  <a:cubicBezTo>
                    <a:pt x="340" y="170"/>
                    <a:pt x="340" y="170"/>
                    <a:pt x="340" y="170"/>
                  </a:cubicBezTo>
                  <a:cubicBezTo>
                    <a:pt x="342" y="168"/>
                    <a:pt x="345" y="158"/>
                    <a:pt x="350" y="139"/>
                  </a:cubicBezTo>
                  <a:cubicBezTo>
                    <a:pt x="342" y="138"/>
                    <a:pt x="342" y="138"/>
                    <a:pt x="342" y="138"/>
                  </a:cubicBezTo>
                  <a:cubicBezTo>
                    <a:pt x="325" y="149"/>
                    <a:pt x="313" y="157"/>
                    <a:pt x="303" y="160"/>
                  </a:cubicBezTo>
                  <a:cubicBezTo>
                    <a:pt x="292" y="163"/>
                    <a:pt x="277" y="157"/>
                    <a:pt x="256" y="142"/>
                  </a:cubicBezTo>
                  <a:cubicBezTo>
                    <a:pt x="256" y="141"/>
                    <a:pt x="256" y="141"/>
                    <a:pt x="256" y="141"/>
                  </a:cubicBezTo>
                  <a:lnTo>
                    <a:pt x="255" y="140"/>
                  </a:ln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32" name="Freeform 25"/>
            <p:cNvSpPr/>
            <p:nvPr/>
          </p:nvSpPr>
          <p:spPr bwMode="auto">
            <a:xfrm>
              <a:off x="4800058" y="3277192"/>
              <a:ext cx="123697" cy="176447"/>
            </a:xfrm>
            <a:custGeom>
              <a:avLst/>
              <a:gdLst>
                <a:gd name="T0" fmla="*/ 2147483646 w 107"/>
                <a:gd name="T1" fmla="*/ 2147483646 h 154"/>
                <a:gd name="T2" fmla="*/ 2147483646 w 107"/>
                <a:gd name="T3" fmla="*/ 0 h 154"/>
                <a:gd name="T4" fmla="*/ 2147483646 w 107"/>
                <a:gd name="T5" fmla="*/ 2147483646 h 154"/>
                <a:gd name="T6" fmla="*/ 2147483646 w 107"/>
                <a:gd name="T7" fmla="*/ 2147483646 h 154"/>
                <a:gd name="T8" fmla="*/ 2147483646 w 107"/>
                <a:gd name="T9" fmla="*/ 2147483646 h 154"/>
                <a:gd name="T10" fmla="*/ 2147483646 w 107"/>
                <a:gd name="T11" fmla="*/ 2147483646 h 154"/>
                <a:gd name="T12" fmla="*/ 2147483646 w 107"/>
                <a:gd name="T13" fmla="*/ 2147483646 h 154"/>
                <a:gd name="T14" fmla="*/ 2147483646 w 107"/>
                <a:gd name="T15" fmla="*/ 2147483646 h 154"/>
                <a:gd name="T16" fmla="*/ 2147483646 w 107"/>
                <a:gd name="T17" fmla="*/ 2147483646 h 154"/>
                <a:gd name="T18" fmla="*/ 2147483646 w 107"/>
                <a:gd name="T19" fmla="*/ 2147483646 h 154"/>
                <a:gd name="T20" fmla="*/ 2147483646 w 107"/>
                <a:gd name="T21" fmla="*/ 2147483646 h 154"/>
                <a:gd name="T22" fmla="*/ 1802171503 w 107"/>
                <a:gd name="T23" fmla="*/ 2147483646 h 154"/>
                <a:gd name="T24" fmla="*/ 900623042 w 107"/>
                <a:gd name="T25" fmla="*/ 2147483646 h 154"/>
                <a:gd name="T26" fmla="*/ 2147483646 w 107"/>
                <a:gd name="T27" fmla="*/ 2147483646 h 154"/>
                <a:gd name="T28" fmla="*/ 2147483646 w 107"/>
                <a:gd name="T29" fmla="*/ 2147483646 h 154"/>
                <a:gd name="T30" fmla="*/ 2147483646 w 107"/>
                <a:gd name="T31" fmla="*/ 2147483646 h 154"/>
                <a:gd name="T32" fmla="*/ 2147483646 w 107"/>
                <a:gd name="T33" fmla="*/ 2147483646 h 154"/>
                <a:gd name="T34" fmla="*/ 2147483646 w 107"/>
                <a:gd name="T35" fmla="*/ 2147483646 h 154"/>
                <a:gd name="T36" fmla="*/ 2147483646 w 107"/>
                <a:gd name="T37" fmla="*/ 2147483646 h 154"/>
                <a:gd name="T38" fmla="*/ 2147483646 w 107"/>
                <a:gd name="T39" fmla="*/ 2147483646 h 154"/>
                <a:gd name="T40" fmla="*/ 2147483646 w 107"/>
                <a:gd name="T41" fmla="*/ 2147483646 h 154"/>
                <a:gd name="T42" fmla="*/ 2147483646 w 107"/>
                <a:gd name="T43" fmla="*/ 2147483646 h 154"/>
                <a:gd name="T44" fmla="*/ 2147483646 w 107"/>
                <a:gd name="T45" fmla="*/ 2147483646 h 154"/>
                <a:gd name="T46" fmla="*/ 2147483646 w 107"/>
                <a:gd name="T47" fmla="*/ 2147483646 h 154"/>
                <a:gd name="T48" fmla="*/ 2147483646 w 107"/>
                <a:gd name="T49" fmla="*/ 2147483646 h 154"/>
                <a:gd name="T50" fmla="*/ 2147483646 w 107"/>
                <a:gd name="T51" fmla="*/ 2147483646 h 154"/>
                <a:gd name="T52" fmla="*/ 2147483646 w 107"/>
                <a:gd name="T53" fmla="*/ 2147483646 h 154"/>
                <a:gd name="T54" fmla="*/ 2147483646 w 107"/>
                <a:gd name="T55" fmla="*/ 2147483646 h 154"/>
                <a:gd name="T56" fmla="*/ 2147483646 w 107"/>
                <a:gd name="T57" fmla="*/ 2147483646 h 154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107"/>
                <a:gd name="T88" fmla="*/ 0 h 154"/>
                <a:gd name="T89" fmla="*/ 107 w 107"/>
                <a:gd name="T90" fmla="*/ 154 h 154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107" h="154">
                  <a:moveTo>
                    <a:pt x="63" y="3"/>
                  </a:moveTo>
                  <a:cubicBezTo>
                    <a:pt x="59" y="0"/>
                    <a:pt x="59" y="0"/>
                    <a:pt x="59" y="0"/>
                  </a:cubicBezTo>
                  <a:cubicBezTo>
                    <a:pt x="54" y="0"/>
                    <a:pt x="49" y="6"/>
                    <a:pt x="44" y="17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4" y="43"/>
                    <a:pt x="14" y="43"/>
                    <a:pt x="14" y="43"/>
                  </a:cubicBezTo>
                  <a:cubicBezTo>
                    <a:pt x="15" y="54"/>
                    <a:pt x="12" y="63"/>
                    <a:pt x="7" y="66"/>
                  </a:cubicBezTo>
                  <a:cubicBezTo>
                    <a:pt x="2" y="79"/>
                    <a:pt x="2" y="79"/>
                    <a:pt x="2" y="79"/>
                  </a:cubicBezTo>
                  <a:cubicBezTo>
                    <a:pt x="1" y="82"/>
                    <a:pt x="0" y="90"/>
                    <a:pt x="1" y="102"/>
                  </a:cubicBezTo>
                  <a:cubicBezTo>
                    <a:pt x="8" y="133"/>
                    <a:pt x="8" y="133"/>
                    <a:pt x="8" y="133"/>
                  </a:cubicBezTo>
                  <a:cubicBezTo>
                    <a:pt x="10" y="138"/>
                    <a:pt x="15" y="143"/>
                    <a:pt x="26" y="147"/>
                  </a:cubicBezTo>
                  <a:cubicBezTo>
                    <a:pt x="50" y="154"/>
                    <a:pt x="50" y="154"/>
                    <a:pt x="50" y="154"/>
                  </a:cubicBezTo>
                  <a:cubicBezTo>
                    <a:pt x="56" y="154"/>
                    <a:pt x="65" y="150"/>
                    <a:pt x="74" y="144"/>
                  </a:cubicBezTo>
                  <a:cubicBezTo>
                    <a:pt x="68" y="132"/>
                    <a:pt x="68" y="132"/>
                    <a:pt x="68" y="132"/>
                  </a:cubicBezTo>
                  <a:cubicBezTo>
                    <a:pt x="68" y="130"/>
                    <a:pt x="68" y="130"/>
                    <a:pt x="68" y="130"/>
                  </a:cubicBezTo>
                  <a:cubicBezTo>
                    <a:pt x="68" y="129"/>
                    <a:pt x="68" y="129"/>
                    <a:pt x="68" y="129"/>
                  </a:cubicBezTo>
                  <a:cubicBezTo>
                    <a:pt x="70" y="120"/>
                    <a:pt x="70" y="120"/>
                    <a:pt x="70" y="120"/>
                  </a:cubicBezTo>
                  <a:cubicBezTo>
                    <a:pt x="70" y="119"/>
                    <a:pt x="70" y="119"/>
                    <a:pt x="70" y="119"/>
                  </a:cubicBezTo>
                  <a:cubicBezTo>
                    <a:pt x="82" y="98"/>
                    <a:pt x="82" y="98"/>
                    <a:pt x="82" y="98"/>
                  </a:cubicBezTo>
                  <a:cubicBezTo>
                    <a:pt x="102" y="98"/>
                    <a:pt x="102" y="98"/>
                    <a:pt x="102" y="98"/>
                  </a:cubicBezTo>
                  <a:cubicBezTo>
                    <a:pt x="107" y="97"/>
                    <a:pt x="107" y="97"/>
                    <a:pt x="107" y="97"/>
                  </a:cubicBezTo>
                  <a:cubicBezTo>
                    <a:pt x="105" y="90"/>
                    <a:pt x="98" y="79"/>
                    <a:pt x="87" y="64"/>
                  </a:cubicBezTo>
                  <a:cubicBezTo>
                    <a:pt x="79" y="53"/>
                    <a:pt x="79" y="53"/>
                    <a:pt x="79" y="53"/>
                  </a:cubicBezTo>
                  <a:cubicBezTo>
                    <a:pt x="75" y="45"/>
                    <a:pt x="71" y="35"/>
                    <a:pt x="70" y="23"/>
                  </a:cubicBezTo>
                  <a:cubicBezTo>
                    <a:pt x="68" y="13"/>
                    <a:pt x="65" y="7"/>
                    <a:pt x="63" y="3"/>
                  </a:cubicBez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33" name="Freeform 26"/>
            <p:cNvSpPr/>
            <p:nvPr/>
          </p:nvSpPr>
          <p:spPr bwMode="auto">
            <a:xfrm>
              <a:off x="4680110" y="3197327"/>
              <a:ext cx="163055" cy="174589"/>
            </a:xfrm>
            <a:custGeom>
              <a:avLst/>
              <a:gdLst>
                <a:gd name="T0" fmla="*/ 2147483646 w 141"/>
                <a:gd name="T1" fmla="*/ 2147483646 h 152"/>
                <a:gd name="T2" fmla="*/ 2147483646 w 141"/>
                <a:gd name="T3" fmla="*/ 2147483646 h 152"/>
                <a:gd name="T4" fmla="*/ 2147483646 w 141"/>
                <a:gd name="T5" fmla="*/ 2147483646 h 152"/>
                <a:gd name="T6" fmla="*/ 2147483646 w 141"/>
                <a:gd name="T7" fmla="*/ 2147483646 h 152"/>
                <a:gd name="T8" fmla="*/ 2147483646 w 141"/>
                <a:gd name="T9" fmla="*/ 2147483646 h 152"/>
                <a:gd name="T10" fmla="*/ 2147483646 w 141"/>
                <a:gd name="T11" fmla="*/ 2147483646 h 152"/>
                <a:gd name="T12" fmla="*/ 2147483646 w 141"/>
                <a:gd name="T13" fmla="*/ 2147483646 h 152"/>
                <a:gd name="T14" fmla="*/ 2147483646 w 141"/>
                <a:gd name="T15" fmla="*/ 2147483646 h 152"/>
                <a:gd name="T16" fmla="*/ 2147483646 w 141"/>
                <a:gd name="T17" fmla="*/ 2147483646 h 152"/>
                <a:gd name="T18" fmla="*/ 2147483646 w 141"/>
                <a:gd name="T19" fmla="*/ 2147483646 h 152"/>
                <a:gd name="T20" fmla="*/ 2147483646 w 141"/>
                <a:gd name="T21" fmla="*/ 2147483646 h 152"/>
                <a:gd name="T22" fmla="*/ 2147483646 w 141"/>
                <a:gd name="T23" fmla="*/ 2147483646 h 152"/>
                <a:gd name="T24" fmla="*/ 2147483646 w 141"/>
                <a:gd name="T25" fmla="*/ 2147483646 h 152"/>
                <a:gd name="T26" fmla="*/ 0 w 141"/>
                <a:gd name="T27" fmla="*/ 2147483646 h 152"/>
                <a:gd name="T28" fmla="*/ 2147483646 w 141"/>
                <a:gd name="T29" fmla="*/ 2147483646 h 152"/>
                <a:gd name="T30" fmla="*/ 2147483646 w 141"/>
                <a:gd name="T31" fmla="*/ 2147483646 h 152"/>
                <a:gd name="T32" fmla="*/ 2147483646 w 141"/>
                <a:gd name="T33" fmla="*/ 2147483646 h 152"/>
                <a:gd name="T34" fmla="*/ 2147483646 w 141"/>
                <a:gd name="T35" fmla="*/ 2147483646 h 152"/>
                <a:gd name="T36" fmla="*/ 2147483646 w 141"/>
                <a:gd name="T37" fmla="*/ 2147483646 h 152"/>
                <a:gd name="T38" fmla="*/ 2147483646 w 141"/>
                <a:gd name="T39" fmla="*/ 2147483646 h 152"/>
                <a:gd name="T40" fmla="*/ 2147483646 w 141"/>
                <a:gd name="T41" fmla="*/ 2147483646 h 152"/>
                <a:gd name="T42" fmla="*/ 2147483646 w 141"/>
                <a:gd name="T43" fmla="*/ 2147483646 h 152"/>
                <a:gd name="T44" fmla="*/ 2147483646 w 141"/>
                <a:gd name="T45" fmla="*/ 2147483646 h 152"/>
                <a:gd name="T46" fmla="*/ 2147483646 w 141"/>
                <a:gd name="T47" fmla="*/ 2147483646 h 152"/>
                <a:gd name="T48" fmla="*/ 2147483646 w 141"/>
                <a:gd name="T49" fmla="*/ 2147483646 h 152"/>
                <a:gd name="T50" fmla="*/ 2147483646 w 141"/>
                <a:gd name="T51" fmla="*/ 2147483646 h 152"/>
                <a:gd name="T52" fmla="*/ 2147483646 w 141"/>
                <a:gd name="T53" fmla="*/ 2147483646 h 152"/>
                <a:gd name="T54" fmla="*/ 2147483646 w 141"/>
                <a:gd name="T55" fmla="*/ 2147483646 h 152"/>
                <a:gd name="T56" fmla="*/ 2147483646 w 141"/>
                <a:gd name="T57" fmla="*/ 2147483646 h 152"/>
                <a:gd name="T58" fmla="*/ 2147483646 w 141"/>
                <a:gd name="T59" fmla="*/ 2147483646 h 152"/>
                <a:gd name="T60" fmla="*/ 2147483646 w 141"/>
                <a:gd name="T61" fmla="*/ 2147483646 h 152"/>
                <a:gd name="T62" fmla="*/ 2147483646 w 141"/>
                <a:gd name="T63" fmla="*/ 2147483646 h 152"/>
                <a:gd name="T64" fmla="*/ 2147483646 w 141"/>
                <a:gd name="T65" fmla="*/ 2147483646 h 152"/>
                <a:gd name="T66" fmla="*/ 2147483646 w 141"/>
                <a:gd name="T67" fmla="*/ 2147483646 h 152"/>
                <a:gd name="T68" fmla="*/ 2147483646 w 141"/>
                <a:gd name="T69" fmla="*/ 2147483646 h 152"/>
                <a:gd name="T70" fmla="*/ 2147483646 w 141"/>
                <a:gd name="T71" fmla="*/ 2147483646 h 152"/>
                <a:gd name="T72" fmla="*/ 2147483646 w 141"/>
                <a:gd name="T73" fmla="*/ 1787908903 h 152"/>
                <a:gd name="T74" fmla="*/ 2147483646 w 141"/>
                <a:gd name="T75" fmla="*/ 2147483646 h 152"/>
                <a:gd name="T76" fmla="*/ 2147483646 w 141"/>
                <a:gd name="T77" fmla="*/ 2147483646 h 152"/>
                <a:gd name="T78" fmla="*/ 2147483646 w 141"/>
                <a:gd name="T79" fmla="*/ 2147483646 h 152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141"/>
                <a:gd name="T121" fmla="*/ 0 h 152"/>
                <a:gd name="T122" fmla="*/ 141 w 141"/>
                <a:gd name="T123" fmla="*/ 152 h 152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141" h="152">
                  <a:moveTo>
                    <a:pt x="71" y="31"/>
                  </a:moveTo>
                  <a:cubicBezTo>
                    <a:pt x="68" y="35"/>
                    <a:pt x="68" y="35"/>
                    <a:pt x="68" y="35"/>
                  </a:cubicBezTo>
                  <a:cubicBezTo>
                    <a:pt x="65" y="34"/>
                    <a:pt x="65" y="34"/>
                    <a:pt x="65" y="34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1" y="60"/>
                    <a:pt x="24" y="66"/>
                    <a:pt x="31" y="75"/>
                  </a:cubicBezTo>
                  <a:cubicBezTo>
                    <a:pt x="34" y="77"/>
                    <a:pt x="34" y="77"/>
                    <a:pt x="34" y="77"/>
                  </a:cubicBezTo>
                  <a:cubicBezTo>
                    <a:pt x="31" y="80"/>
                    <a:pt x="31" y="80"/>
                    <a:pt x="31" y="80"/>
                  </a:cubicBezTo>
                  <a:cubicBezTo>
                    <a:pt x="25" y="91"/>
                    <a:pt x="16" y="101"/>
                    <a:pt x="5" y="109"/>
                  </a:cubicBezTo>
                  <a:cubicBezTo>
                    <a:pt x="1" y="112"/>
                    <a:pt x="0" y="115"/>
                    <a:pt x="0" y="118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19" y="132"/>
                    <a:pt x="19" y="132"/>
                    <a:pt x="19" y="132"/>
                  </a:cubicBezTo>
                  <a:cubicBezTo>
                    <a:pt x="28" y="133"/>
                    <a:pt x="28" y="133"/>
                    <a:pt x="28" y="133"/>
                  </a:cubicBezTo>
                  <a:cubicBezTo>
                    <a:pt x="41" y="133"/>
                    <a:pt x="49" y="134"/>
                    <a:pt x="53" y="139"/>
                  </a:cubicBezTo>
                  <a:cubicBezTo>
                    <a:pt x="63" y="147"/>
                    <a:pt x="63" y="147"/>
                    <a:pt x="63" y="147"/>
                  </a:cubicBezTo>
                  <a:cubicBezTo>
                    <a:pt x="71" y="150"/>
                    <a:pt x="77" y="152"/>
                    <a:pt x="82" y="152"/>
                  </a:cubicBezTo>
                  <a:cubicBezTo>
                    <a:pt x="86" y="152"/>
                    <a:pt x="92" y="149"/>
                    <a:pt x="96" y="140"/>
                  </a:cubicBezTo>
                  <a:cubicBezTo>
                    <a:pt x="104" y="131"/>
                    <a:pt x="104" y="131"/>
                    <a:pt x="104" y="131"/>
                  </a:cubicBezTo>
                  <a:cubicBezTo>
                    <a:pt x="111" y="111"/>
                    <a:pt x="111" y="111"/>
                    <a:pt x="111" y="111"/>
                  </a:cubicBezTo>
                  <a:cubicBezTo>
                    <a:pt x="105" y="87"/>
                    <a:pt x="105" y="87"/>
                    <a:pt x="105" y="87"/>
                  </a:cubicBezTo>
                  <a:cubicBezTo>
                    <a:pt x="114" y="90"/>
                    <a:pt x="114" y="90"/>
                    <a:pt x="114" y="90"/>
                  </a:cubicBezTo>
                  <a:cubicBezTo>
                    <a:pt x="128" y="91"/>
                    <a:pt x="128" y="91"/>
                    <a:pt x="128" y="91"/>
                  </a:cubicBezTo>
                  <a:cubicBezTo>
                    <a:pt x="134" y="86"/>
                    <a:pt x="134" y="86"/>
                    <a:pt x="134" y="86"/>
                  </a:cubicBezTo>
                  <a:cubicBezTo>
                    <a:pt x="136" y="81"/>
                    <a:pt x="136" y="81"/>
                    <a:pt x="136" y="81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9" y="40"/>
                    <a:pt x="129" y="40"/>
                    <a:pt x="129" y="40"/>
                  </a:cubicBezTo>
                  <a:cubicBezTo>
                    <a:pt x="132" y="34"/>
                    <a:pt x="136" y="31"/>
                    <a:pt x="140" y="30"/>
                  </a:cubicBezTo>
                  <a:cubicBezTo>
                    <a:pt x="141" y="30"/>
                    <a:pt x="141" y="30"/>
                    <a:pt x="141" y="30"/>
                  </a:cubicBezTo>
                  <a:cubicBezTo>
                    <a:pt x="139" y="23"/>
                    <a:pt x="139" y="23"/>
                    <a:pt x="139" y="23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81" y="1"/>
                    <a:pt x="72" y="0"/>
                    <a:pt x="63" y="2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8" y="8"/>
                    <a:pt x="60" y="13"/>
                    <a:pt x="66" y="15"/>
                  </a:cubicBezTo>
                  <a:cubicBezTo>
                    <a:pt x="72" y="19"/>
                    <a:pt x="74" y="24"/>
                    <a:pt x="71" y="31"/>
                  </a:cubicBez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34" name="Freeform 27"/>
            <p:cNvSpPr/>
            <p:nvPr/>
          </p:nvSpPr>
          <p:spPr bwMode="auto">
            <a:xfrm>
              <a:off x="4953743" y="2853719"/>
              <a:ext cx="573504" cy="544199"/>
            </a:xfrm>
            <a:custGeom>
              <a:avLst/>
              <a:gdLst>
                <a:gd name="T0" fmla="*/ 2147483646 w 496"/>
                <a:gd name="T1" fmla="*/ 2147483646 h 473"/>
                <a:gd name="T2" fmla="*/ 2147483646 w 496"/>
                <a:gd name="T3" fmla="*/ 2147483646 h 473"/>
                <a:gd name="T4" fmla="*/ 2147483646 w 496"/>
                <a:gd name="T5" fmla="*/ 2147483646 h 473"/>
                <a:gd name="T6" fmla="*/ 2147483646 w 496"/>
                <a:gd name="T7" fmla="*/ 2147483646 h 473"/>
                <a:gd name="T8" fmla="*/ 2147483646 w 496"/>
                <a:gd name="T9" fmla="*/ 2147483646 h 473"/>
                <a:gd name="T10" fmla="*/ 2147483646 w 496"/>
                <a:gd name="T11" fmla="*/ 2147483646 h 473"/>
                <a:gd name="T12" fmla="*/ 2147483646 w 496"/>
                <a:gd name="T13" fmla="*/ 2147483646 h 473"/>
                <a:gd name="T14" fmla="*/ 2147483646 w 496"/>
                <a:gd name="T15" fmla="*/ 2147483646 h 473"/>
                <a:gd name="T16" fmla="*/ 2147483646 w 496"/>
                <a:gd name="T17" fmla="*/ 2147483646 h 473"/>
                <a:gd name="T18" fmla="*/ 2147483646 w 496"/>
                <a:gd name="T19" fmla="*/ 2147483646 h 473"/>
                <a:gd name="T20" fmla="*/ 0 w 496"/>
                <a:gd name="T21" fmla="*/ 2147483646 h 473"/>
                <a:gd name="T22" fmla="*/ 2147483646 w 496"/>
                <a:gd name="T23" fmla="*/ 2147483646 h 473"/>
                <a:gd name="T24" fmla="*/ 2147483646 w 496"/>
                <a:gd name="T25" fmla="*/ 2147483646 h 473"/>
                <a:gd name="T26" fmla="*/ 2147483646 w 496"/>
                <a:gd name="T27" fmla="*/ 2147483646 h 473"/>
                <a:gd name="T28" fmla="*/ 2147483646 w 496"/>
                <a:gd name="T29" fmla="*/ 2147483646 h 473"/>
                <a:gd name="T30" fmla="*/ 2147483646 w 496"/>
                <a:gd name="T31" fmla="*/ 2147483646 h 473"/>
                <a:gd name="T32" fmla="*/ 2147483646 w 496"/>
                <a:gd name="T33" fmla="*/ 2147483646 h 473"/>
                <a:gd name="T34" fmla="*/ 2147483646 w 496"/>
                <a:gd name="T35" fmla="*/ 2147483646 h 473"/>
                <a:gd name="T36" fmla="*/ 2147483646 w 496"/>
                <a:gd name="T37" fmla="*/ 2147483646 h 473"/>
                <a:gd name="T38" fmla="*/ 2147483646 w 496"/>
                <a:gd name="T39" fmla="*/ 2147483646 h 473"/>
                <a:gd name="T40" fmla="*/ 2147483646 w 496"/>
                <a:gd name="T41" fmla="*/ 2147483646 h 473"/>
                <a:gd name="T42" fmla="*/ 2147483646 w 496"/>
                <a:gd name="T43" fmla="*/ 2147483646 h 473"/>
                <a:gd name="T44" fmla="*/ 2147483646 w 496"/>
                <a:gd name="T45" fmla="*/ 2147483646 h 473"/>
                <a:gd name="T46" fmla="*/ 2147483646 w 496"/>
                <a:gd name="T47" fmla="*/ 2147483646 h 473"/>
                <a:gd name="T48" fmla="*/ 2147483646 w 496"/>
                <a:gd name="T49" fmla="*/ 2147483646 h 473"/>
                <a:gd name="T50" fmla="*/ 2147483646 w 496"/>
                <a:gd name="T51" fmla="*/ 2147483646 h 473"/>
                <a:gd name="T52" fmla="*/ 2147483646 w 496"/>
                <a:gd name="T53" fmla="*/ 2147483646 h 473"/>
                <a:gd name="T54" fmla="*/ 2147483646 w 496"/>
                <a:gd name="T55" fmla="*/ 2147483646 h 473"/>
                <a:gd name="T56" fmla="*/ 2147483646 w 496"/>
                <a:gd name="T57" fmla="*/ 2147483646 h 473"/>
                <a:gd name="T58" fmla="*/ 2147483646 w 496"/>
                <a:gd name="T59" fmla="*/ 2147483646 h 473"/>
                <a:gd name="T60" fmla="*/ 2147483646 w 496"/>
                <a:gd name="T61" fmla="*/ 2147483646 h 473"/>
                <a:gd name="T62" fmla="*/ 2147483646 w 496"/>
                <a:gd name="T63" fmla="*/ 2147483646 h 473"/>
                <a:gd name="T64" fmla="*/ 2147483646 w 496"/>
                <a:gd name="T65" fmla="*/ 2147483646 h 473"/>
                <a:gd name="T66" fmla="*/ 2147483646 w 496"/>
                <a:gd name="T67" fmla="*/ 2147483646 h 473"/>
                <a:gd name="T68" fmla="*/ 2147483646 w 496"/>
                <a:gd name="T69" fmla="*/ 2147483646 h 473"/>
                <a:gd name="T70" fmla="*/ 2147483646 w 496"/>
                <a:gd name="T71" fmla="*/ 2147483646 h 473"/>
                <a:gd name="T72" fmla="*/ 2147483646 w 496"/>
                <a:gd name="T73" fmla="*/ 2147483646 h 473"/>
                <a:gd name="T74" fmla="*/ 2147483646 w 496"/>
                <a:gd name="T75" fmla="*/ 2147483646 h 473"/>
                <a:gd name="T76" fmla="*/ 2147483646 w 496"/>
                <a:gd name="T77" fmla="*/ 2147483646 h 473"/>
                <a:gd name="T78" fmla="*/ 2147483646 w 496"/>
                <a:gd name="T79" fmla="*/ 2147483646 h 473"/>
                <a:gd name="T80" fmla="*/ 2147483646 w 496"/>
                <a:gd name="T81" fmla="*/ 2147483646 h 473"/>
                <a:gd name="T82" fmla="*/ 2147483646 w 496"/>
                <a:gd name="T83" fmla="*/ 2147483646 h 473"/>
                <a:gd name="T84" fmla="*/ 2147483646 w 496"/>
                <a:gd name="T85" fmla="*/ 2147483646 h 473"/>
                <a:gd name="T86" fmla="*/ 2147483646 w 496"/>
                <a:gd name="T87" fmla="*/ 2147483646 h 473"/>
                <a:gd name="T88" fmla="*/ 2147483646 w 496"/>
                <a:gd name="T89" fmla="*/ 2147483646 h 473"/>
                <a:gd name="T90" fmla="*/ 2147483646 w 496"/>
                <a:gd name="T91" fmla="*/ 2147483646 h 473"/>
                <a:gd name="T92" fmla="*/ 2147483646 w 496"/>
                <a:gd name="T93" fmla="*/ 2147483646 h 473"/>
                <a:gd name="T94" fmla="*/ 2147483646 w 496"/>
                <a:gd name="T95" fmla="*/ 2147483646 h 473"/>
                <a:gd name="T96" fmla="*/ 2147483646 w 496"/>
                <a:gd name="T97" fmla="*/ 2147483646 h 473"/>
                <a:gd name="T98" fmla="*/ 2147483646 w 496"/>
                <a:gd name="T99" fmla="*/ 2147483646 h 473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496"/>
                <a:gd name="T151" fmla="*/ 0 h 473"/>
                <a:gd name="T152" fmla="*/ 496 w 496"/>
                <a:gd name="T153" fmla="*/ 473 h 473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496" h="473">
                  <a:moveTo>
                    <a:pt x="227" y="62"/>
                  </a:moveTo>
                  <a:cubicBezTo>
                    <a:pt x="215" y="79"/>
                    <a:pt x="215" y="79"/>
                    <a:pt x="215" y="79"/>
                  </a:cubicBezTo>
                  <a:cubicBezTo>
                    <a:pt x="212" y="82"/>
                    <a:pt x="211" y="89"/>
                    <a:pt x="213" y="99"/>
                  </a:cubicBezTo>
                  <a:cubicBezTo>
                    <a:pt x="213" y="106"/>
                    <a:pt x="213" y="106"/>
                    <a:pt x="213" y="106"/>
                  </a:cubicBezTo>
                  <a:cubicBezTo>
                    <a:pt x="188" y="106"/>
                    <a:pt x="188" y="106"/>
                    <a:pt x="188" y="106"/>
                  </a:cubicBezTo>
                  <a:cubicBezTo>
                    <a:pt x="187" y="106"/>
                    <a:pt x="187" y="106"/>
                    <a:pt x="187" y="106"/>
                  </a:cubicBezTo>
                  <a:cubicBezTo>
                    <a:pt x="187" y="106"/>
                    <a:pt x="187" y="106"/>
                    <a:pt x="187" y="106"/>
                  </a:cubicBezTo>
                  <a:cubicBezTo>
                    <a:pt x="169" y="100"/>
                    <a:pt x="169" y="100"/>
                    <a:pt x="169" y="100"/>
                  </a:cubicBezTo>
                  <a:cubicBezTo>
                    <a:pt x="155" y="122"/>
                    <a:pt x="155" y="122"/>
                    <a:pt x="155" y="122"/>
                  </a:cubicBezTo>
                  <a:cubicBezTo>
                    <a:pt x="153" y="124"/>
                    <a:pt x="153" y="124"/>
                    <a:pt x="153" y="124"/>
                  </a:cubicBezTo>
                  <a:cubicBezTo>
                    <a:pt x="136" y="134"/>
                    <a:pt x="136" y="134"/>
                    <a:pt x="136" y="134"/>
                  </a:cubicBezTo>
                  <a:cubicBezTo>
                    <a:pt x="122" y="150"/>
                    <a:pt x="122" y="150"/>
                    <a:pt x="122" y="150"/>
                  </a:cubicBezTo>
                  <a:cubicBezTo>
                    <a:pt x="122" y="150"/>
                    <a:pt x="122" y="150"/>
                    <a:pt x="122" y="150"/>
                  </a:cubicBezTo>
                  <a:cubicBezTo>
                    <a:pt x="120" y="153"/>
                    <a:pt x="120" y="153"/>
                    <a:pt x="120" y="153"/>
                  </a:cubicBezTo>
                  <a:cubicBezTo>
                    <a:pt x="120" y="153"/>
                    <a:pt x="120" y="153"/>
                    <a:pt x="120" y="153"/>
                  </a:cubicBezTo>
                  <a:cubicBezTo>
                    <a:pt x="93" y="184"/>
                    <a:pt x="93" y="184"/>
                    <a:pt x="93" y="184"/>
                  </a:cubicBezTo>
                  <a:cubicBezTo>
                    <a:pt x="93" y="185"/>
                    <a:pt x="93" y="185"/>
                    <a:pt x="93" y="185"/>
                  </a:cubicBezTo>
                  <a:cubicBezTo>
                    <a:pt x="92" y="185"/>
                    <a:pt x="92" y="185"/>
                    <a:pt x="92" y="185"/>
                  </a:cubicBezTo>
                  <a:cubicBezTo>
                    <a:pt x="72" y="195"/>
                    <a:pt x="72" y="195"/>
                    <a:pt x="72" y="195"/>
                  </a:cubicBezTo>
                  <a:cubicBezTo>
                    <a:pt x="56" y="185"/>
                    <a:pt x="56" y="185"/>
                    <a:pt x="56" y="185"/>
                  </a:cubicBezTo>
                  <a:cubicBezTo>
                    <a:pt x="56" y="184"/>
                    <a:pt x="56" y="184"/>
                    <a:pt x="56" y="184"/>
                  </a:cubicBezTo>
                  <a:cubicBezTo>
                    <a:pt x="56" y="184"/>
                    <a:pt x="56" y="184"/>
                    <a:pt x="56" y="184"/>
                  </a:cubicBezTo>
                  <a:cubicBezTo>
                    <a:pt x="56" y="184"/>
                    <a:pt x="56" y="184"/>
                    <a:pt x="56" y="184"/>
                  </a:cubicBezTo>
                  <a:cubicBezTo>
                    <a:pt x="41" y="168"/>
                    <a:pt x="41" y="168"/>
                    <a:pt x="41" y="168"/>
                  </a:cubicBezTo>
                  <a:cubicBezTo>
                    <a:pt x="32" y="163"/>
                    <a:pt x="32" y="163"/>
                    <a:pt x="32" y="163"/>
                  </a:cubicBezTo>
                  <a:cubicBezTo>
                    <a:pt x="39" y="206"/>
                    <a:pt x="39" y="206"/>
                    <a:pt x="39" y="206"/>
                  </a:cubicBezTo>
                  <a:cubicBezTo>
                    <a:pt x="46" y="229"/>
                    <a:pt x="46" y="229"/>
                    <a:pt x="46" y="229"/>
                  </a:cubicBezTo>
                  <a:cubicBezTo>
                    <a:pt x="30" y="244"/>
                    <a:pt x="30" y="244"/>
                    <a:pt x="30" y="244"/>
                  </a:cubicBezTo>
                  <a:cubicBezTo>
                    <a:pt x="8" y="277"/>
                    <a:pt x="8" y="277"/>
                    <a:pt x="8" y="277"/>
                  </a:cubicBezTo>
                  <a:cubicBezTo>
                    <a:pt x="8" y="290"/>
                    <a:pt x="8" y="290"/>
                    <a:pt x="8" y="290"/>
                  </a:cubicBezTo>
                  <a:cubicBezTo>
                    <a:pt x="7" y="291"/>
                    <a:pt x="7" y="291"/>
                    <a:pt x="7" y="291"/>
                  </a:cubicBezTo>
                  <a:cubicBezTo>
                    <a:pt x="6" y="291"/>
                    <a:pt x="6" y="291"/>
                    <a:pt x="6" y="291"/>
                  </a:cubicBezTo>
                  <a:cubicBezTo>
                    <a:pt x="0" y="300"/>
                    <a:pt x="0" y="300"/>
                    <a:pt x="0" y="300"/>
                  </a:cubicBezTo>
                  <a:cubicBezTo>
                    <a:pt x="4" y="307"/>
                    <a:pt x="4" y="307"/>
                    <a:pt x="4" y="307"/>
                  </a:cubicBezTo>
                  <a:cubicBezTo>
                    <a:pt x="13" y="307"/>
                    <a:pt x="13" y="307"/>
                    <a:pt x="13" y="307"/>
                  </a:cubicBezTo>
                  <a:cubicBezTo>
                    <a:pt x="44" y="316"/>
                    <a:pt x="44" y="316"/>
                    <a:pt x="44" y="316"/>
                  </a:cubicBezTo>
                  <a:cubicBezTo>
                    <a:pt x="45" y="316"/>
                    <a:pt x="45" y="316"/>
                    <a:pt x="45" y="316"/>
                  </a:cubicBezTo>
                  <a:cubicBezTo>
                    <a:pt x="46" y="316"/>
                    <a:pt x="46" y="316"/>
                    <a:pt x="46" y="316"/>
                  </a:cubicBezTo>
                  <a:cubicBezTo>
                    <a:pt x="46" y="317"/>
                    <a:pt x="46" y="317"/>
                    <a:pt x="46" y="317"/>
                  </a:cubicBezTo>
                  <a:cubicBezTo>
                    <a:pt x="47" y="317"/>
                    <a:pt x="47" y="317"/>
                    <a:pt x="47" y="317"/>
                  </a:cubicBezTo>
                  <a:cubicBezTo>
                    <a:pt x="53" y="323"/>
                    <a:pt x="53" y="323"/>
                    <a:pt x="53" y="323"/>
                  </a:cubicBezTo>
                  <a:cubicBezTo>
                    <a:pt x="61" y="327"/>
                    <a:pt x="61" y="327"/>
                    <a:pt x="61" y="327"/>
                  </a:cubicBezTo>
                  <a:cubicBezTo>
                    <a:pt x="61" y="327"/>
                    <a:pt x="61" y="327"/>
                    <a:pt x="61" y="327"/>
                  </a:cubicBezTo>
                  <a:cubicBezTo>
                    <a:pt x="64" y="327"/>
                    <a:pt x="64" y="327"/>
                    <a:pt x="64" y="327"/>
                  </a:cubicBezTo>
                  <a:cubicBezTo>
                    <a:pt x="64" y="328"/>
                    <a:pt x="64" y="328"/>
                    <a:pt x="64" y="328"/>
                  </a:cubicBezTo>
                  <a:cubicBezTo>
                    <a:pt x="67" y="333"/>
                    <a:pt x="69" y="337"/>
                    <a:pt x="69" y="341"/>
                  </a:cubicBezTo>
                  <a:cubicBezTo>
                    <a:pt x="72" y="351"/>
                    <a:pt x="72" y="351"/>
                    <a:pt x="72" y="351"/>
                  </a:cubicBezTo>
                  <a:cubicBezTo>
                    <a:pt x="105" y="360"/>
                    <a:pt x="105" y="360"/>
                    <a:pt x="105" y="360"/>
                  </a:cubicBezTo>
                  <a:cubicBezTo>
                    <a:pt x="114" y="358"/>
                    <a:pt x="114" y="358"/>
                    <a:pt x="114" y="358"/>
                  </a:cubicBezTo>
                  <a:cubicBezTo>
                    <a:pt x="124" y="345"/>
                    <a:pt x="124" y="345"/>
                    <a:pt x="124" y="345"/>
                  </a:cubicBezTo>
                  <a:cubicBezTo>
                    <a:pt x="149" y="297"/>
                    <a:pt x="149" y="297"/>
                    <a:pt x="149" y="297"/>
                  </a:cubicBezTo>
                  <a:cubicBezTo>
                    <a:pt x="150" y="297"/>
                    <a:pt x="150" y="297"/>
                    <a:pt x="150" y="297"/>
                  </a:cubicBezTo>
                  <a:cubicBezTo>
                    <a:pt x="150" y="296"/>
                    <a:pt x="150" y="296"/>
                    <a:pt x="150" y="296"/>
                  </a:cubicBezTo>
                  <a:cubicBezTo>
                    <a:pt x="162" y="280"/>
                    <a:pt x="162" y="280"/>
                    <a:pt x="162" y="280"/>
                  </a:cubicBezTo>
                  <a:cubicBezTo>
                    <a:pt x="163" y="279"/>
                    <a:pt x="163" y="279"/>
                    <a:pt x="163" y="279"/>
                  </a:cubicBezTo>
                  <a:cubicBezTo>
                    <a:pt x="183" y="269"/>
                    <a:pt x="183" y="269"/>
                    <a:pt x="183" y="269"/>
                  </a:cubicBezTo>
                  <a:cubicBezTo>
                    <a:pt x="197" y="268"/>
                    <a:pt x="197" y="268"/>
                    <a:pt x="197" y="268"/>
                  </a:cubicBezTo>
                  <a:cubicBezTo>
                    <a:pt x="202" y="260"/>
                    <a:pt x="206" y="256"/>
                    <a:pt x="211" y="256"/>
                  </a:cubicBezTo>
                  <a:cubicBezTo>
                    <a:pt x="215" y="256"/>
                    <a:pt x="220" y="258"/>
                    <a:pt x="228" y="262"/>
                  </a:cubicBezTo>
                  <a:cubicBezTo>
                    <a:pt x="230" y="263"/>
                    <a:pt x="230" y="263"/>
                    <a:pt x="230" y="263"/>
                  </a:cubicBezTo>
                  <a:cubicBezTo>
                    <a:pt x="230" y="264"/>
                    <a:pt x="230" y="264"/>
                    <a:pt x="230" y="264"/>
                  </a:cubicBezTo>
                  <a:cubicBezTo>
                    <a:pt x="248" y="291"/>
                    <a:pt x="248" y="291"/>
                    <a:pt x="248" y="291"/>
                  </a:cubicBezTo>
                  <a:cubicBezTo>
                    <a:pt x="248" y="293"/>
                    <a:pt x="248" y="293"/>
                    <a:pt x="248" y="293"/>
                  </a:cubicBezTo>
                  <a:cubicBezTo>
                    <a:pt x="249" y="293"/>
                    <a:pt x="249" y="293"/>
                    <a:pt x="249" y="293"/>
                  </a:cubicBezTo>
                  <a:cubicBezTo>
                    <a:pt x="249" y="295"/>
                    <a:pt x="249" y="295"/>
                    <a:pt x="249" y="295"/>
                  </a:cubicBezTo>
                  <a:cubicBezTo>
                    <a:pt x="251" y="315"/>
                    <a:pt x="251" y="315"/>
                    <a:pt x="251" y="315"/>
                  </a:cubicBezTo>
                  <a:cubicBezTo>
                    <a:pt x="250" y="337"/>
                    <a:pt x="250" y="337"/>
                    <a:pt x="250" y="337"/>
                  </a:cubicBezTo>
                  <a:cubicBezTo>
                    <a:pt x="250" y="337"/>
                    <a:pt x="250" y="337"/>
                    <a:pt x="250" y="337"/>
                  </a:cubicBezTo>
                  <a:cubicBezTo>
                    <a:pt x="245" y="356"/>
                    <a:pt x="245" y="356"/>
                    <a:pt x="245" y="356"/>
                  </a:cubicBezTo>
                  <a:cubicBezTo>
                    <a:pt x="245" y="356"/>
                    <a:pt x="245" y="356"/>
                    <a:pt x="245" y="356"/>
                  </a:cubicBezTo>
                  <a:cubicBezTo>
                    <a:pt x="245" y="358"/>
                    <a:pt x="245" y="358"/>
                    <a:pt x="245" y="358"/>
                  </a:cubicBezTo>
                  <a:cubicBezTo>
                    <a:pt x="244" y="358"/>
                    <a:pt x="244" y="358"/>
                    <a:pt x="244" y="358"/>
                  </a:cubicBezTo>
                  <a:cubicBezTo>
                    <a:pt x="230" y="375"/>
                    <a:pt x="230" y="375"/>
                    <a:pt x="230" y="375"/>
                  </a:cubicBezTo>
                  <a:cubicBezTo>
                    <a:pt x="224" y="389"/>
                    <a:pt x="224" y="389"/>
                    <a:pt x="224" y="389"/>
                  </a:cubicBezTo>
                  <a:cubicBezTo>
                    <a:pt x="225" y="412"/>
                    <a:pt x="225" y="412"/>
                    <a:pt x="225" y="412"/>
                  </a:cubicBezTo>
                  <a:cubicBezTo>
                    <a:pt x="227" y="412"/>
                    <a:pt x="227" y="412"/>
                    <a:pt x="227" y="412"/>
                  </a:cubicBezTo>
                  <a:cubicBezTo>
                    <a:pt x="235" y="409"/>
                    <a:pt x="235" y="409"/>
                    <a:pt x="235" y="409"/>
                  </a:cubicBezTo>
                  <a:cubicBezTo>
                    <a:pt x="243" y="401"/>
                    <a:pt x="243" y="401"/>
                    <a:pt x="243" y="401"/>
                  </a:cubicBezTo>
                  <a:cubicBezTo>
                    <a:pt x="245" y="399"/>
                    <a:pt x="245" y="399"/>
                    <a:pt x="245" y="399"/>
                  </a:cubicBezTo>
                  <a:cubicBezTo>
                    <a:pt x="246" y="397"/>
                    <a:pt x="246" y="397"/>
                    <a:pt x="246" y="397"/>
                  </a:cubicBezTo>
                  <a:cubicBezTo>
                    <a:pt x="257" y="406"/>
                    <a:pt x="257" y="406"/>
                    <a:pt x="257" y="406"/>
                  </a:cubicBezTo>
                  <a:cubicBezTo>
                    <a:pt x="257" y="408"/>
                    <a:pt x="257" y="408"/>
                    <a:pt x="257" y="408"/>
                  </a:cubicBezTo>
                  <a:cubicBezTo>
                    <a:pt x="257" y="424"/>
                    <a:pt x="257" y="424"/>
                    <a:pt x="257" y="424"/>
                  </a:cubicBezTo>
                  <a:cubicBezTo>
                    <a:pt x="256" y="424"/>
                    <a:pt x="256" y="424"/>
                    <a:pt x="256" y="424"/>
                  </a:cubicBezTo>
                  <a:cubicBezTo>
                    <a:pt x="246" y="429"/>
                    <a:pt x="246" y="429"/>
                    <a:pt x="246" y="429"/>
                  </a:cubicBezTo>
                  <a:cubicBezTo>
                    <a:pt x="243" y="433"/>
                    <a:pt x="243" y="433"/>
                    <a:pt x="243" y="433"/>
                  </a:cubicBezTo>
                  <a:cubicBezTo>
                    <a:pt x="243" y="442"/>
                    <a:pt x="243" y="442"/>
                    <a:pt x="243" y="442"/>
                  </a:cubicBezTo>
                  <a:cubicBezTo>
                    <a:pt x="242" y="443"/>
                    <a:pt x="242" y="443"/>
                    <a:pt x="242" y="443"/>
                  </a:cubicBezTo>
                  <a:cubicBezTo>
                    <a:pt x="242" y="443"/>
                    <a:pt x="242" y="443"/>
                    <a:pt x="242" y="443"/>
                  </a:cubicBezTo>
                  <a:cubicBezTo>
                    <a:pt x="236" y="455"/>
                    <a:pt x="236" y="455"/>
                    <a:pt x="236" y="455"/>
                  </a:cubicBezTo>
                  <a:cubicBezTo>
                    <a:pt x="235" y="455"/>
                    <a:pt x="235" y="455"/>
                    <a:pt x="235" y="455"/>
                  </a:cubicBezTo>
                  <a:cubicBezTo>
                    <a:pt x="232" y="456"/>
                    <a:pt x="232" y="456"/>
                    <a:pt x="232" y="456"/>
                  </a:cubicBezTo>
                  <a:cubicBezTo>
                    <a:pt x="224" y="457"/>
                    <a:pt x="224" y="457"/>
                    <a:pt x="224" y="457"/>
                  </a:cubicBezTo>
                  <a:cubicBezTo>
                    <a:pt x="216" y="459"/>
                    <a:pt x="216" y="459"/>
                    <a:pt x="216" y="459"/>
                  </a:cubicBezTo>
                  <a:cubicBezTo>
                    <a:pt x="209" y="471"/>
                    <a:pt x="209" y="471"/>
                    <a:pt x="209" y="471"/>
                  </a:cubicBezTo>
                  <a:cubicBezTo>
                    <a:pt x="210" y="473"/>
                    <a:pt x="210" y="473"/>
                    <a:pt x="210" y="473"/>
                  </a:cubicBezTo>
                  <a:cubicBezTo>
                    <a:pt x="245" y="469"/>
                    <a:pt x="245" y="469"/>
                    <a:pt x="245" y="469"/>
                  </a:cubicBezTo>
                  <a:cubicBezTo>
                    <a:pt x="251" y="463"/>
                    <a:pt x="251" y="463"/>
                    <a:pt x="251" y="463"/>
                  </a:cubicBezTo>
                  <a:cubicBezTo>
                    <a:pt x="263" y="433"/>
                    <a:pt x="263" y="433"/>
                    <a:pt x="263" y="433"/>
                  </a:cubicBezTo>
                  <a:cubicBezTo>
                    <a:pt x="263" y="433"/>
                    <a:pt x="263" y="433"/>
                    <a:pt x="263" y="433"/>
                  </a:cubicBezTo>
                  <a:cubicBezTo>
                    <a:pt x="341" y="353"/>
                    <a:pt x="341" y="353"/>
                    <a:pt x="341" y="353"/>
                  </a:cubicBezTo>
                  <a:cubicBezTo>
                    <a:pt x="343" y="353"/>
                    <a:pt x="343" y="353"/>
                    <a:pt x="343" y="353"/>
                  </a:cubicBezTo>
                  <a:cubicBezTo>
                    <a:pt x="360" y="344"/>
                    <a:pt x="360" y="344"/>
                    <a:pt x="360" y="344"/>
                  </a:cubicBezTo>
                  <a:cubicBezTo>
                    <a:pt x="361" y="343"/>
                    <a:pt x="361" y="343"/>
                    <a:pt x="361" y="343"/>
                  </a:cubicBezTo>
                  <a:cubicBezTo>
                    <a:pt x="361" y="344"/>
                    <a:pt x="361" y="344"/>
                    <a:pt x="361" y="344"/>
                  </a:cubicBezTo>
                  <a:cubicBezTo>
                    <a:pt x="375" y="344"/>
                    <a:pt x="375" y="344"/>
                    <a:pt x="375" y="344"/>
                  </a:cubicBezTo>
                  <a:cubicBezTo>
                    <a:pt x="389" y="341"/>
                    <a:pt x="389" y="341"/>
                    <a:pt x="389" y="341"/>
                  </a:cubicBezTo>
                  <a:cubicBezTo>
                    <a:pt x="403" y="335"/>
                    <a:pt x="403" y="335"/>
                    <a:pt x="403" y="335"/>
                  </a:cubicBezTo>
                  <a:cubicBezTo>
                    <a:pt x="414" y="323"/>
                    <a:pt x="414" y="323"/>
                    <a:pt x="414" y="323"/>
                  </a:cubicBezTo>
                  <a:cubicBezTo>
                    <a:pt x="431" y="277"/>
                    <a:pt x="431" y="277"/>
                    <a:pt x="431" y="277"/>
                  </a:cubicBezTo>
                  <a:cubicBezTo>
                    <a:pt x="431" y="277"/>
                    <a:pt x="431" y="277"/>
                    <a:pt x="431" y="277"/>
                  </a:cubicBezTo>
                  <a:cubicBezTo>
                    <a:pt x="431" y="276"/>
                    <a:pt x="431" y="276"/>
                    <a:pt x="431" y="276"/>
                  </a:cubicBezTo>
                  <a:cubicBezTo>
                    <a:pt x="496" y="207"/>
                    <a:pt x="496" y="207"/>
                    <a:pt x="496" y="207"/>
                  </a:cubicBezTo>
                  <a:cubicBezTo>
                    <a:pt x="496" y="206"/>
                    <a:pt x="496" y="206"/>
                    <a:pt x="496" y="206"/>
                  </a:cubicBezTo>
                  <a:cubicBezTo>
                    <a:pt x="492" y="169"/>
                    <a:pt x="492" y="169"/>
                    <a:pt x="492" y="169"/>
                  </a:cubicBezTo>
                  <a:cubicBezTo>
                    <a:pt x="489" y="168"/>
                    <a:pt x="485" y="166"/>
                    <a:pt x="483" y="163"/>
                  </a:cubicBezTo>
                  <a:cubicBezTo>
                    <a:pt x="480" y="161"/>
                    <a:pt x="480" y="161"/>
                    <a:pt x="480" y="161"/>
                  </a:cubicBezTo>
                  <a:cubicBezTo>
                    <a:pt x="480" y="162"/>
                    <a:pt x="480" y="162"/>
                    <a:pt x="480" y="162"/>
                  </a:cubicBezTo>
                  <a:cubicBezTo>
                    <a:pt x="470" y="163"/>
                    <a:pt x="470" y="163"/>
                    <a:pt x="470" y="163"/>
                  </a:cubicBezTo>
                  <a:cubicBezTo>
                    <a:pt x="465" y="161"/>
                    <a:pt x="461" y="158"/>
                    <a:pt x="457" y="153"/>
                  </a:cubicBezTo>
                  <a:cubicBezTo>
                    <a:pt x="454" y="147"/>
                    <a:pt x="454" y="147"/>
                    <a:pt x="454" y="147"/>
                  </a:cubicBezTo>
                  <a:cubicBezTo>
                    <a:pt x="454" y="146"/>
                    <a:pt x="454" y="146"/>
                    <a:pt x="454" y="146"/>
                  </a:cubicBezTo>
                  <a:cubicBezTo>
                    <a:pt x="453" y="145"/>
                    <a:pt x="453" y="145"/>
                    <a:pt x="453" y="145"/>
                  </a:cubicBezTo>
                  <a:cubicBezTo>
                    <a:pt x="453" y="88"/>
                    <a:pt x="453" y="88"/>
                    <a:pt x="453" y="88"/>
                  </a:cubicBezTo>
                  <a:cubicBezTo>
                    <a:pt x="447" y="86"/>
                    <a:pt x="440" y="81"/>
                    <a:pt x="433" y="74"/>
                  </a:cubicBezTo>
                  <a:cubicBezTo>
                    <a:pt x="419" y="59"/>
                    <a:pt x="419" y="59"/>
                    <a:pt x="419" y="59"/>
                  </a:cubicBezTo>
                  <a:cubicBezTo>
                    <a:pt x="407" y="41"/>
                    <a:pt x="407" y="41"/>
                    <a:pt x="407" y="41"/>
                  </a:cubicBezTo>
                  <a:cubicBezTo>
                    <a:pt x="404" y="37"/>
                    <a:pt x="404" y="31"/>
                    <a:pt x="406" y="21"/>
                  </a:cubicBezTo>
                  <a:cubicBezTo>
                    <a:pt x="407" y="16"/>
                    <a:pt x="407" y="16"/>
                    <a:pt x="407" y="16"/>
                  </a:cubicBezTo>
                  <a:cubicBezTo>
                    <a:pt x="399" y="6"/>
                    <a:pt x="399" y="6"/>
                    <a:pt x="399" y="6"/>
                  </a:cubicBezTo>
                  <a:cubicBezTo>
                    <a:pt x="398" y="15"/>
                    <a:pt x="398" y="15"/>
                    <a:pt x="398" y="15"/>
                  </a:cubicBezTo>
                  <a:cubicBezTo>
                    <a:pt x="389" y="33"/>
                    <a:pt x="389" y="33"/>
                    <a:pt x="389" y="33"/>
                  </a:cubicBezTo>
                  <a:cubicBezTo>
                    <a:pt x="385" y="33"/>
                    <a:pt x="385" y="33"/>
                    <a:pt x="385" y="33"/>
                  </a:cubicBezTo>
                  <a:cubicBezTo>
                    <a:pt x="378" y="33"/>
                    <a:pt x="370" y="32"/>
                    <a:pt x="363" y="29"/>
                  </a:cubicBezTo>
                  <a:cubicBezTo>
                    <a:pt x="357" y="27"/>
                    <a:pt x="354" y="21"/>
                    <a:pt x="354" y="15"/>
                  </a:cubicBezTo>
                  <a:cubicBezTo>
                    <a:pt x="354" y="11"/>
                    <a:pt x="354" y="11"/>
                    <a:pt x="354" y="11"/>
                  </a:cubicBezTo>
                  <a:cubicBezTo>
                    <a:pt x="349" y="11"/>
                    <a:pt x="349" y="11"/>
                    <a:pt x="349" y="11"/>
                  </a:cubicBezTo>
                  <a:cubicBezTo>
                    <a:pt x="329" y="16"/>
                    <a:pt x="329" y="16"/>
                    <a:pt x="329" y="16"/>
                  </a:cubicBezTo>
                  <a:cubicBezTo>
                    <a:pt x="314" y="1"/>
                    <a:pt x="314" y="1"/>
                    <a:pt x="314" y="1"/>
                  </a:cubicBezTo>
                  <a:cubicBezTo>
                    <a:pt x="308" y="0"/>
                    <a:pt x="308" y="0"/>
                    <a:pt x="308" y="0"/>
                  </a:cubicBezTo>
                  <a:cubicBezTo>
                    <a:pt x="303" y="5"/>
                    <a:pt x="303" y="5"/>
                    <a:pt x="303" y="5"/>
                  </a:cubicBezTo>
                  <a:cubicBezTo>
                    <a:pt x="309" y="16"/>
                    <a:pt x="309" y="16"/>
                    <a:pt x="309" y="16"/>
                  </a:cubicBezTo>
                  <a:cubicBezTo>
                    <a:pt x="312" y="19"/>
                    <a:pt x="312" y="19"/>
                    <a:pt x="312" y="19"/>
                  </a:cubicBezTo>
                  <a:cubicBezTo>
                    <a:pt x="301" y="41"/>
                    <a:pt x="301" y="41"/>
                    <a:pt x="301" y="41"/>
                  </a:cubicBezTo>
                  <a:cubicBezTo>
                    <a:pt x="300" y="41"/>
                    <a:pt x="300" y="41"/>
                    <a:pt x="300" y="41"/>
                  </a:cubicBezTo>
                  <a:cubicBezTo>
                    <a:pt x="300" y="42"/>
                    <a:pt x="300" y="42"/>
                    <a:pt x="300" y="42"/>
                  </a:cubicBezTo>
                  <a:cubicBezTo>
                    <a:pt x="299" y="42"/>
                    <a:pt x="299" y="42"/>
                    <a:pt x="299" y="42"/>
                  </a:cubicBezTo>
                  <a:cubicBezTo>
                    <a:pt x="280" y="63"/>
                    <a:pt x="280" y="63"/>
                    <a:pt x="280" y="63"/>
                  </a:cubicBezTo>
                  <a:cubicBezTo>
                    <a:pt x="279" y="65"/>
                    <a:pt x="279" y="65"/>
                    <a:pt x="279" y="65"/>
                  </a:cubicBezTo>
                  <a:cubicBezTo>
                    <a:pt x="277" y="65"/>
                    <a:pt x="277" y="65"/>
                    <a:pt x="277" y="65"/>
                  </a:cubicBezTo>
                  <a:cubicBezTo>
                    <a:pt x="247" y="68"/>
                    <a:pt x="247" y="68"/>
                    <a:pt x="247" y="68"/>
                  </a:cubicBezTo>
                  <a:lnTo>
                    <a:pt x="227" y="62"/>
                  </a:ln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35" name="Freeform 28"/>
            <p:cNvSpPr/>
            <p:nvPr/>
          </p:nvSpPr>
          <p:spPr bwMode="auto">
            <a:xfrm>
              <a:off x="5084936" y="2526828"/>
              <a:ext cx="817149" cy="555344"/>
            </a:xfrm>
            <a:custGeom>
              <a:avLst/>
              <a:gdLst>
                <a:gd name="T0" fmla="*/ 2147483646 w 707"/>
                <a:gd name="T1" fmla="*/ 2147483646 h 481"/>
                <a:gd name="T2" fmla="*/ 2147483646 w 707"/>
                <a:gd name="T3" fmla="*/ 2147483646 h 481"/>
                <a:gd name="T4" fmla="*/ 2147483646 w 707"/>
                <a:gd name="T5" fmla="*/ 2147483646 h 481"/>
                <a:gd name="T6" fmla="*/ 2147483646 w 707"/>
                <a:gd name="T7" fmla="*/ 2147483646 h 481"/>
                <a:gd name="T8" fmla="*/ 2147483646 w 707"/>
                <a:gd name="T9" fmla="*/ 2147483646 h 481"/>
                <a:gd name="T10" fmla="*/ 2147483646 w 707"/>
                <a:gd name="T11" fmla="*/ 2147483646 h 481"/>
                <a:gd name="T12" fmla="*/ 0 w 707"/>
                <a:gd name="T13" fmla="*/ 2147483646 h 481"/>
                <a:gd name="T14" fmla="*/ 2147483646 w 707"/>
                <a:gd name="T15" fmla="*/ 2147483646 h 481"/>
                <a:gd name="T16" fmla="*/ 2147483646 w 707"/>
                <a:gd name="T17" fmla="*/ 2147483646 h 481"/>
                <a:gd name="T18" fmla="*/ 2147483646 w 707"/>
                <a:gd name="T19" fmla="*/ 2147483646 h 481"/>
                <a:gd name="T20" fmla="*/ 2147483646 w 707"/>
                <a:gd name="T21" fmla="*/ 2147483646 h 481"/>
                <a:gd name="T22" fmla="*/ 2147483646 w 707"/>
                <a:gd name="T23" fmla="*/ 2147483646 h 481"/>
                <a:gd name="T24" fmla="*/ 2147483646 w 707"/>
                <a:gd name="T25" fmla="*/ 2147483646 h 481"/>
                <a:gd name="T26" fmla="*/ 2147483646 w 707"/>
                <a:gd name="T27" fmla="*/ 2147483646 h 481"/>
                <a:gd name="T28" fmla="*/ 2147483646 w 707"/>
                <a:gd name="T29" fmla="*/ 2147483646 h 481"/>
                <a:gd name="T30" fmla="*/ 2147483646 w 707"/>
                <a:gd name="T31" fmla="*/ 2147483646 h 481"/>
                <a:gd name="T32" fmla="*/ 2147483646 w 707"/>
                <a:gd name="T33" fmla="*/ 2147483646 h 481"/>
                <a:gd name="T34" fmla="*/ 2147483646 w 707"/>
                <a:gd name="T35" fmla="*/ 2147483646 h 481"/>
                <a:gd name="T36" fmla="*/ 2147483646 w 707"/>
                <a:gd name="T37" fmla="*/ 2147483646 h 481"/>
                <a:gd name="T38" fmla="*/ 2147483646 w 707"/>
                <a:gd name="T39" fmla="*/ 2147483646 h 481"/>
                <a:gd name="T40" fmla="*/ 2147483646 w 707"/>
                <a:gd name="T41" fmla="*/ 2147483646 h 481"/>
                <a:gd name="T42" fmla="*/ 2147483646 w 707"/>
                <a:gd name="T43" fmla="*/ 2147483646 h 481"/>
                <a:gd name="T44" fmla="*/ 2147483646 w 707"/>
                <a:gd name="T45" fmla="*/ 2147483646 h 481"/>
                <a:gd name="T46" fmla="*/ 2147483646 w 707"/>
                <a:gd name="T47" fmla="*/ 2147483646 h 481"/>
                <a:gd name="T48" fmla="*/ 2147483646 w 707"/>
                <a:gd name="T49" fmla="*/ 2147483646 h 481"/>
                <a:gd name="T50" fmla="*/ 2147483646 w 707"/>
                <a:gd name="T51" fmla="*/ 2147483646 h 481"/>
                <a:gd name="T52" fmla="*/ 2147483646 w 707"/>
                <a:gd name="T53" fmla="*/ 2147483646 h 481"/>
                <a:gd name="T54" fmla="*/ 2147483646 w 707"/>
                <a:gd name="T55" fmla="*/ 2147483646 h 481"/>
                <a:gd name="T56" fmla="*/ 2147483646 w 707"/>
                <a:gd name="T57" fmla="*/ 2147483646 h 481"/>
                <a:gd name="T58" fmla="*/ 2147483646 w 707"/>
                <a:gd name="T59" fmla="*/ 2147483646 h 481"/>
                <a:gd name="T60" fmla="*/ 2147483646 w 707"/>
                <a:gd name="T61" fmla="*/ 2147483646 h 481"/>
                <a:gd name="T62" fmla="*/ 2147483646 w 707"/>
                <a:gd name="T63" fmla="*/ 2147483646 h 481"/>
                <a:gd name="T64" fmla="*/ 2147483646 w 707"/>
                <a:gd name="T65" fmla="*/ 2147483646 h 481"/>
                <a:gd name="T66" fmla="*/ 2147483646 w 707"/>
                <a:gd name="T67" fmla="*/ 2147483646 h 481"/>
                <a:gd name="T68" fmla="*/ 2147483646 w 707"/>
                <a:gd name="T69" fmla="*/ 2147483646 h 481"/>
                <a:gd name="T70" fmla="*/ 2147483646 w 707"/>
                <a:gd name="T71" fmla="*/ 2147483646 h 481"/>
                <a:gd name="T72" fmla="*/ 2147483646 w 707"/>
                <a:gd name="T73" fmla="*/ 2147483646 h 481"/>
                <a:gd name="T74" fmla="*/ 2147483646 w 707"/>
                <a:gd name="T75" fmla="*/ 2147483646 h 481"/>
                <a:gd name="T76" fmla="*/ 2147483646 w 707"/>
                <a:gd name="T77" fmla="*/ 2147483646 h 481"/>
                <a:gd name="T78" fmla="*/ 2147483646 w 707"/>
                <a:gd name="T79" fmla="*/ 2147483646 h 481"/>
                <a:gd name="T80" fmla="*/ 2147483646 w 707"/>
                <a:gd name="T81" fmla="*/ 2147483646 h 481"/>
                <a:gd name="T82" fmla="*/ 2147483646 w 707"/>
                <a:gd name="T83" fmla="*/ 2147483646 h 481"/>
                <a:gd name="T84" fmla="*/ 2147483646 w 707"/>
                <a:gd name="T85" fmla="*/ 2147483646 h 481"/>
                <a:gd name="T86" fmla="*/ 2147483646 w 707"/>
                <a:gd name="T87" fmla="*/ 2147483646 h 481"/>
                <a:gd name="T88" fmla="*/ 2147483646 w 707"/>
                <a:gd name="T89" fmla="*/ 2147483646 h 481"/>
                <a:gd name="T90" fmla="*/ 2147483646 w 707"/>
                <a:gd name="T91" fmla="*/ 2147483646 h 481"/>
                <a:gd name="T92" fmla="*/ 2147483646 w 707"/>
                <a:gd name="T93" fmla="*/ 2147483646 h 481"/>
                <a:gd name="T94" fmla="*/ 2147483646 w 707"/>
                <a:gd name="T95" fmla="*/ 2147483646 h 481"/>
                <a:gd name="T96" fmla="*/ 2147483646 w 707"/>
                <a:gd name="T97" fmla="*/ 2147483646 h 481"/>
                <a:gd name="T98" fmla="*/ 2147483646 w 707"/>
                <a:gd name="T99" fmla="*/ 2147483646 h 481"/>
                <a:gd name="T100" fmla="*/ 2147483646 w 707"/>
                <a:gd name="T101" fmla="*/ 2147483646 h 481"/>
                <a:gd name="T102" fmla="*/ 2147483646 w 707"/>
                <a:gd name="T103" fmla="*/ 2147483646 h 481"/>
                <a:gd name="T104" fmla="*/ 2147483646 w 707"/>
                <a:gd name="T105" fmla="*/ 2147483646 h 481"/>
                <a:gd name="T106" fmla="*/ 2147483646 w 707"/>
                <a:gd name="T107" fmla="*/ 2147483646 h 481"/>
                <a:gd name="T108" fmla="*/ 2147483646 w 707"/>
                <a:gd name="T109" fmla="*/ 2147483646 h 481"/>
                <a:gd name="T110" fmla="*/ 2147483646 w 707"/>
                <a:gd name="T111" fmla="*/ 2147483646 h 481"/>
                <a:gd name="T112" fmla="*/ 2147483646 w 707"/>
                <a:gd name="T113" fmla="*/ 2147483646 h 481"/>
                <a:gd name="T114" fmla="*/ 2147483646 w 707"/>
                <a:gd name="T115" fmla="*/ 2147483646 h 481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707"/>
                <a:gd name="T175" fmla="*/ 0 h 481"/>
                <a:gd name="T176" fmla="*/ 707 w 707"/>
                <a:gd name="T177" fmla="*/ 481 h 481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707" h="481">
                  <a:moveTo>
                    <a:pt x="137" y="22"/>
                  </a:moveTo>
                  <a:cubicBezTo>
                    <a:pt x="133" y="0"/>
                    <a:pt x="133" y="0"/>
                    <a:pt x="133" y="0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96" y="16"/>
                    <a:pt x="96" y="16"/>
                    <a:pt x="96" y="16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0" y="26"/>
                    <a:pt x="90" y="26"/>
                    <a:pt x="90" y="26"/>
                  </a:cubicBezTo>
                  <a:cubicBezTo>
                    <a:pt x="77" y="45"/>
                    <a:pt x="77" y="45"/>
                    <a:pt x="77" y="45"/>
                  </a:cubicBezTo>
                  <a:cubicBezTo>
                    <a:pt x="76" y="45"/>
                    <a:pt x="76" y="45"/>
                    <a:pt x="76" y="45"/>
                  </a:cubicBezTo>
                  <a:cubicBezTo>
                    <a:pt x="76" y="46"/>
                    <a:pt x="76" y="46"/>
                    <a:pt x="76" y="46"/>
                  </a:cubicBezTo>
                  <a:cubicBezTo>
                    <a:pt x="75" y="46"/>
                    <a:pt x="75" y="46"/>
                    <a:pt x="75" y="46"/>
                  </a:cubicBezTo>
                  <a:cubicBezTo>
                    <a:pt x="56" y="62"/>
                    <a:pt x="56" y="62"/>
                    <a:pt x="56" y="62"/>
                  </a:cubicBezTo>
                  <a:cubicBezTo>
                    <a:pt x="54" y="62"/>
                    <a:pt x="54" y="62"/>
                    <a:pt x="54" y="62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51" y="62"/>
                    <a:pt x="51" y="62"/>
                    <a:pt x="51" y="62"/>
                  </a:cubicBezTo>
                  <a:cubicBezTo>
                    <a:pt x="38" y="56"/>
                    <a:pt x="30" y="50"/>
                    <a:pt x="28" y="45"/>
                  </a:cubicBezTo>
                  <a:cubicBezTo>
                    <a:pt x="26" y="43"/>
                    <a:pt x="24" y="43"/>
                    <a:pt x="22" y="41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2" y="71"/>
                    <a:pt x="22" y="71"/>
                    <a:pt x="22" y="71"/>
                  </a:cubicBezTo>
                  <a:cubicBezTo>
                    <a:pt x="40" y="78"/>
                    <a:pt x="40" y="78"/>
                    <a:pt x="40" y="78"/>
                  </a:cubicBezTo>
                  <a:cubicBezTo>
                    <a:pt x="41" y="79"/>
                    <a:pt x="41" y="79"/>
                    <a:pt x="41" y="79"/>
                  </a:cubicBezTo>
                  <a:cubicBezTo>
                    <a:pt x="42" y="79"/>
                    <a:pt x="42" y="79"/>
                    <a:pt x="42" y="79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3" y="83"/>
                    <a:pt x="43" y="83"/>
                    <a:pt x="43" y="83"/>
                  </a:cubicBezTo>
                  <a:cubicBezTo>
                    <a:pt x="47" y="104"/>
                    <a:pt x="47" y="104"/>
                    <a:pt x="47" y="104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8" y="136"/>
                    <a:pt x="48" y="136"/>
                    <a:pt x="48" y="136"/>
                  </a:cubicBezTo>
                  <a:cubicBezTo>
                    <a:pt x="52" y="155"/>
                    <a:pt x="52" y="155"/>
                    <a:pt x="52" y="155"/>
                  </a:cubicBezTo>
                  <a:cubicBezTo>
                    <a:pt x="65" y="185"/>
                    <a:pt x="65" y="185"/>
                    <a:pt x="65" y="185"/>
                  </a:cubicBezTo>
                  <a:cubicBezTo>
                    <a:pt x="79" y="199"/>
                    <a:pt x="79" y="199"/>
                    <a:pt x="79" y="199"/>
                  </a:cubicBezTo>
                  <a:cubicBezTo>
                    <a:pt x="91" y="190"/>
                    <a:pt x="91" y="190"/>
                    <a:pt x="91" y="190"/>
                  </a:cubicBezTo>
                  <a:cubicBezTo>
                    <a:pt x="99" y="180"/>
                    <a:pt x="99" y="180"/>
                    <a:pt x="99" y="180"/>
                  </a:cubicBezTo>
                  <a:cubicBezTo>
                    <a:pt x="99" y="179"/>
                    <a:pt x="99" y="179"/>
                    <a:pt x="99" y="179"/>
                  </a:cubicBezTo>
                  <a:cubicBezTo>
                    <a:pt x="100" y="179"/>
                    <a:pt x="100" y="179"/>
                    <a:pt x="100" y="179"/>
                  </a:cubicBezTo>
                  <a:cubicBezTo>
                    <a:pt x="115" y="161"/>
                    <a:pt x="115" y="161"/>
                    <a:pt x="115" y="161"/>
                  </a:cubicBezTo>
                  <a:cubicBezTo>
                    <a:pt x="128" y="172"/>
                    <a:pt x="128" y="172"/>
                    <a:pt x="128" y="172"/>
                  </a:cubicBezTo>
                  <a:cubicBezTo>
                    <a:pt x="128" y="173"/>
                    <a:pt x="128" y="173"/>
                    <a:pt x="128" y="173"/>
                  </a:cubicBezTo>
                  <a:cubicBezTo>
                    <a:pt x="128" y="173"/>
                    <a:pt x="128" y="173"/>
                    <a:pt x="128" y="173"/>
                  </a:cubicBezTo>
                  <a:cubicBezTo>
                    <a:pt x="128" y="173"/>
                    <a:pt x="128" y="173"/>
                    <a:pt x="128" y="173"/>
                  </a:cubicBezTo>
                  <a:cubicBezTo>
                    <a:pt x="128" y="174"/>
                    <a:pt x="128" y="174"/>
                    <a:pt x="128" y="174"/>
                  </a:cubicBezTo>
                  <a:cubicBezTo>
                    <a:pt x="141" y="199"/>
                    <a:pt x="141" y="199"/>
                    <a:pt x="141" y="199"/>
                  </a:cubicBezTo>
                  <a:cubicBezTo>
                    <a:pt x="156" y="205"/>
                    <a:pt x="156" y="205"/>
                    <a:pt x="156" y="205"/>
                  </a:cubicBezTo>
                  <a:cubicBezTo>
                    <a:pt x="165" y="230"/>
                    <a:pt x="165" y="230"/>
                    <a:pt x="165" y="230"/>
                  </a:cubicBezTo>
                  <a:cubicBezTo>
                    <a:pt x="165" y="231"/>
                    <a:pt x="165" y="231"/>
                    <a:pt x="165" y="231"/>
                  </a:cubicBezTo>
                  <a:cubicBezTo>
                    <a:pt x="165" y="232"/>
                    <a:pt x="165" y="232"/>
                    <a:pt x="165" y="232"/>
                  </a:cubicBezTo>
                  <a:cubicBezTo>
                    <a:pt x="164" y="256"/>
                    <a:pt x="164" y="256"/>
                    <a:pt x="164" y="256"/>
                  </a:cubicBezTo>
                  <a:cubicBezTo>
                    <a:pt x="164" y="257"/>
                    <a:pt x="164" y="257"/>
                    <a:pt x="164" y="257"/>
                  </a:cubicBezTo>
                  <a:cubicBezTo>
                    <a:pt x="163" y="257"/>
                    <a:pt x="163" y="257"/>
                    <a:pt x="163" y="257"/>
                  </a:cubicBezTo>
                  <a:cubicBezTo>
                    <a:pt x="156" y="278"/>
                    <a:pt x="156" y="278"/>
                    <a:pt x="156" y="278"/>
                  </a:cubicBezTo>
                  <a:cubicBezTo>
                    <a:pt x="168" y="288"/>
                    <a:pt x="168" y="288"/>
                    <a:pt x="168" y="288"/>
                  </a:cubicBezTo>
                  <a:cubicBezTo>
                    <a:pt x="181" y="282"/>
                    <a:pt x="181" y="282"/>
                    <a:pt x="181" y="282"/>
                  </a:cubicBezTo>
                  <a:cubicBezTo>
                    <a:pt x="193" y="269"/>
                    <a:pt x="193" y="269"/>
                    <a:pt x="193" y="269"/>
                  </a:cubicBezTo>
                  <a:cubicBezTo>
                    <a:pt x="196" y="272"/>
                    <a:pt x="196" y="272"/>
                    <a:pt x="196" y="272"/>
                  </a:cubicBezTo>
                  <a:cubicBezTo>
                    <a:pt x="207" y="275"/>
                    <a:pt x="207" y="275"/>
                    <a:pt x="207" y="275"/>
                  </a:cubicBezTo>
                  <a:cubicBezTo>
                    <a:pt x="207" y="275"/>
                    <a:pt x="207" y="275"/>
                    <a:pt x="207" y="275"/>
                  </a:cubicBezTo>
                  <a:cubicBezTo>
                    <a:pt x="207" y="275"/>
                    <a:pt x="207" y="275"/>
                    <a:pt x="207" y="275"/>
                  </a:cubicBezTo>
                  <a:cubicBezTo>
                    <a:pt x="220" y="286"/>
                    <a:pt x="220" y="286"/>
                    <a:pt x="220" y="286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44" y="280"/>
                    <a:pt x="249" y="283"/>
                    <a:pt x="252" y="291"/>
                  </a:cubicBezTo>
                  <a:cubicBezTo>
                    <a:pt x="252" y="300"/>
                    <a:pt x="252" y="300"/>
                    <a:pt x="252" y="300"/>
                  </a:cubicBezTo>
                  <a:cubicBezTo>
                    <a:pt x="255" y="301"/>
                    <a:pt x="255" y="301"/>
                    <a:pt x="255" y="301"/>
                  </a:cubicBezTo>
                  <a:cubicBezTo>
                    <a:pt x="269" y="305"/>
                    <a:pt x="269" y="305"/>
                    <a:pt x="269" y="305"/>
                  </a:cubicBezTo>
                  <a:cubicBezTo>
                    <a:pt x="276" y="292"/>
                    <a:pt x="276" y="292"/>
                    <a:pt x="276" y="292"/>
                  </a:cubicBezTo>
                  <a:cubicBezTo>
                    <a:pt x="276" y="286"/>
                    <a:pt x="276" y="286"/>
                    <a:pt x="276" y="286"/>
                  </a:cubicBezTo>
                  <a:cubicBezTo>
                    <a:pt x="276" y="282"/>
                    <a:pt x="277" y="278"/>
                    <a:pt x="280" y="277"/>
                  </a:cubicBezTo>
                  <a:cubicBezTo>
                    <a:pt x="288" y="278"/>
                    <a:pt x="288" y="278"/>
                    <a:pt x="288" y="278"/>
                  </a:cubicBezTo>
                  <a:cubicBezTo>
                    <a:pt x="300" y="283"/>
                    <a:pt x="305" y="291"/>
                    <a:pt x="305" y="299"/>
                  </a:cubicBezTo>
                  <a:cubicBezTo>
                    <a:pt x="304" y="306"/>
                    <a:pt x="304" y="306"/>
                    <a:pt x="304" y="306"/>
                  </a:cubicBezTo>
                  <a:cubicBezTo>
                    <a:pt x="304" y="319"/>
                    <a:pt x="304" y="319"/>
                    <a:pt x="304" y="319"/>
                  </a:cubicBezTo>
                  <a:cubicBezTo>
                    <a:pt x="316" y="336"/>
                    <a:pt x="316" y="336"/>
                    <a:pt x="316" y="336"/>
                  </a:cubicBezTo>
                  <a:cubicBezTo>
                    <a:pt x="329" y="351"/>
                    <a:pt x="329" y="351"/>
                    <a:pt x="329" y="351"/>
                  </a:cubicBezTo>
                  <a:cubicBezTo>
                    <a:pt x="334" y="356"/>
                    <a:pt x="339" y="358"/>
                    <a:pt x="344" y="360"/>
                  </a:cubicBezTo>
                  <a:cubicBezTo>
                    <a:pt x="346" y="360"/>
                    <a:pt x="346" y="360"/>
                    <a:pt x="346" y="360"/>
                  </a:cubicBezTo>
                  <a:cubicBezTo>
                    <a:pt x="350" y="362"/>
                    <a:pt x="352" y="368"/>
                    <a:pt x="352" y="379"/>
                  </a:cubicBezTo>
                  <a:cubicBezTo>
                    <a:pt x="352" y="427"/>
                    <a:pt x="352" y="427"/>
                    <a:pt x="352" y="427"/>
                  </a:cubicBezTo>
                  <a:cubicBezTo>
                    <a:pt x="354" y="431"/>
                    <a:pt x="357" y="434"/>
                    <a:pt x="360" y="435"/>
                  </a:cubicBezTo>
                  <a:cubicBezTo>
                    <a:pt x="362" y="435"/>
                    <a:pt x="362" y="435"/>
                    <a:pt x="362" y="435"/>
                  </a:cubicBezTo>
                  <a:cubicBezTo>
                    <a:pt x="369" y="432"/>
                    <a:pt x="373" y="433"/>
                    <a:pt x="378" y="438"/>
                  </a:cubicBezTo>
                  <a:cubicBezTo>
                    <a:pt x="381" y="440"/>
                    <a:pt x="381" y="440"/>
                    <a:pt x="381" y="440"/>
                  </a:cubicBezTo>
                  <a:cubicBezTo>
                    <a:pt x="386" y="441"/>
                    <a:pt x="391" y="446"/>
                    <a:pt x="392" y="454"/>
                  </a:cubicBezTo>
                  <a:cubicBezTo>
                    <a:pt x="394" y="481"/>
                    <a:pt x="394" y="481"/>
                    <a:pt x="394" y="481"/>
                  </a:cubicBezTo>
                  <a:cubicBezTo>
                    <a:pt x="418" y="431"/>
                    <a:pt x="418" y="431"/>
                    <a:pt x="418" y="431"/>
                  </a:cubicBezTo>
                  <a:cubicBezTo>
                    <a:pt x="426" y="405"/>
                    <a:pt x="434" y="389"/>
                    <a:pt x="446" y="387"/>
                  </a:cubicBezTo>
                  <a:cubicBezTo>
                    <a:pt x="455" y="383"/>
                    <a:pt x="470" y="389"/>
                    <a:pt x="489" y="399"/>
                  </a:cubicBezTo>
                  <a:cubicBezTo>
                    <a:pt x="557" y="405"/>
                    <a:pt x="557" y="405"/>
                    <a:pt x="557" y="405"/>
                  </a:cubicBezTo>
                  <a:cubicBezTo>
                    <a:pt x="560" y="390"/>
                    <a:pt x="560" y="390"/>
                    <a:pt x="560" y="390"/>
                  </a:cubicBezTo>
                  <a:cubicBezTo>
                    <a:pt x="528" y="359"/>
                    <a:pt x="528" y="359"/>
                    <a:pt x="528" y="359"/>
                  </a:cubicBezTo>
                  <a:cubicBezTo>
                    <a:pt x="513" y="351"/>
                    <a:pt x="507" y="344"/>
                    <a:pt x="509" y="340"/>
                  </a:cubicBezTo>
                  <a:cubicBezTo>
                    <a:pt x="533" y="341"/>
                    <a:pt x="533" y="341"/>
                    <a:pt x="533" y="341"/>
                  </a:cubicBezTo>
                  <a:cubicBezTo>
                    <a:pt x="555" y="349"/>
                    <a:pt x="576" y="336"/>
                    <a:pt x="596" y="300"/>
                  </a:cubicBezTo>
                  <a:cubicBezTo>
                    <a:pt x="596" y="300"/>
                    <a:pt x="596" y="300"/>
                    <a:pt x="596" y="300"/>
                  </a:cubicBezTo>
                  <a:cubicBezTo>
                    <a:pt x="598" y="300"/>
                    <a:pt x="598" y="300"/>
                    <a:pt x="598" y="300"/>
                  </a:cubicBezTo>
                  <a:cubicBezTo>
                    <a:pt x="621" y="278"/>
                    <a:pt x="621" y="278"/>
                    <a:pt x="621" y="278"/>
                  </a:cubicBezTo>
                  <a:cubicBezTo>
                    <a:pt x="624" y="229"/>
                    <a:pt x="624" y="229"/>
                    <a:pt x="624" y="229"/>
                  </a:cubicBezTo>
                  <a:cubicBezTo>
                    <a:pt x="624" y="224"/>
                    <a:pt x="624" y="224"/>
                    <a:pt x="624" y="224"/>
                  </a:cubicBezTo>
                  <a:cubicBezTo>
                    <a:pt x="627" y="224"/>
                    <a:pt x="627" y="224"/>
                    <a:pt x="627" y="224"/>
                  </a:cubicBezTo>
                  <a:cubicBezTo>
                    <a:pt x="629" y="224"/>
                    <a:pt x="629" y="224"/>
                    <a:pt x="629" y="224"/>
                  </a:cubicBezTo>
                  <a:cubicBezTo>
                    <a:pt x="647" y="220"/>
                    <a:pt x="647" y="220"/>
                    <a:pt x="647" y="220"/>
                  </a:cubicBezTo>
                  <a:cubicBezTo>
                    <a:pt x="650" y="220"/>
                    <a:pt x="650" y="220"/>
                    <a:pt x="650" y="220"/>
                  </a:cubicBezTo>
                  <a:cubicBezTo>
                    <a:pt x="652" y="221"/>
                    <a:pt x="652" y="221"/>
                    <a:pt x="652" y="221"/>
                  </a:cubicBezTo>
                  <a:cubicBezTo>
                    <a:pt x="652" y="222"/>
                    <a:pt x="652" y="222"/>
                    <a:pt x="652" y="222"/>
                  </a:cubicBezTo>
                  <a:cubicBezTo>
                    <a:pt x="689" y="261"/>
                    <a:pt x="689" y="261"/>
                    <a:pt x="689" y="261"/>
                  </a:cubicBezTo>
                  <a:cubicBezTo>
                    <a:pt x="700" y="257"/>
                    <a:pt x="700" y="257"/>
                    <a:pt x="700" y="257"/>
                  </a:cubicBezTo>
                  <a:cubicBezTo>
                    <a:pt x="702" y="250"/>
                    <a:pt x="702" y="250"/>
                    <a:pt x="702" y="250"/>
                  </a:cubicBezTo>
                  <a:cubicBezTo>
                    <a:pt x="682" y="231"/>
                    <a:pt x="682" y="231"/>
                    <a:pt x="682" y="231"/>
                  </a:cubicBezTo>
                  <a:cubicBezTo>
                    <a:pt x="679" y="229"/>
                    <a:pt x="679" y="229"/>
                    <a:pt x="679" y="229"/>
                  </a:cubicBezTo>
                  <a:cubicBezTo>
                    <a:pt x="677" y="226"/>
                    <a:pt x="677" y="226"/>
                    <a:pt x="677" y="226"/>
                  </a:cubicBezTo>
                  <a:cubicBezTo>
                    <a:pt x="707" y="208"/>
                    <a:pt x="707" y="208"/>
                    <a:pt x="707" y="208"/>
                  </a:cubicBezTo>
                  <a:cubicBezTo>
                    <a:pt x="705" y="164"/>
                    <a:pt x="705" y="164"/>
                    <a:pt x="705" y="164"/>
                  </a:cubicBezTo>
                  <a:cubicBezTo>
                    <a:pt x="693" y="166"/>
                    <a:pt x="693" y="166"/>
                    <a:pt x="693" y="166"/>
                  </a:cubicBezTo>
                  <a:cubicBezTo>
                    <a:pt x="693" y="166"/>
                    <a:pt x="693" y="166"/>
                    <a:pt x="693" y="166"/>
                  </a:cubicBezTo>
                  <a:cubicBezTo>
                    <a:pt x="691" y="166"/>
                    <a:pt x="691" y="166"/>
                    <a:pt x="691" y="166"/>
                  </a:cubicBezTo>
                  <a:cubicBezTo>
                    <a:pt x="675" y="158"/>
                    <a:pt x="675" y="158"/>
                    <a:pt x="675" y="158"/>
                  </a:cubicBezTo>
                  <a:cubicBezTo>
                    <a:pt x="668" y="157"/>
                    <a:pt x="660" y="152"/>
                    <a:pt x="647" y="145"/>
                  </a:cubicBezTo>
                  <a:cubicBezTo>
                    <a:pt x="641" y="142"/>
                    <a:pt x="637" y="139"/>
                    <a:pt x="637" y="134"/>
                  </a:cubicBezTo>
                  <a:cubicBezTo>
                    <a:pt x="637" y="135"/>
                    <a:pt x="637" y="135"/>
                    <a:pt x="637" y="135"/>
                  </a:cubicBezTo>
                  <a:cubicBezTo>
                    <a:pt x="637" y="140"/>
                    <a:pt x="636" y="142"/>
                    <a:pt x="633" y="143"/>
                  </a:cubicBezTo>
                  <a:cubicBezTo>
                    <a:pt x="630" y="145"/>
                    <a:pt x="626" y="146"/>
                    <a:pt x="619" y="146"/>
                  </a:cubicBezTo>
                  <a:cubicBezTo>
                    <a:pt x="618" y="146"/>
                    <a:pt x="618" y="146"/>
                    <a:pt x="618" y="146"/>
                  </a:cubicBezTo>
                  <a:cubicBezTo>
                    <a:pt x="617" y="145"/>
                    <a:pt x="617" y="145"/>
                    <a:pt x="617" y="145"/>
                  </a:cubicBezTo>
                  <a:cubicBezTo>
                    <a:pt x="615" y="145"/>
                    <a:pt x="615" y="145"/>
                    <a:pt x="615" y="145"/>
                  </a:cubicBezTo>
                  <a:cubicBezTo>
                    <a:pt x="601" y="134"/>
                    <a:pt x="601" y="134"/>
                    <a:pt x="601" y="134"/>
                  </a:cubicBezTo>
                  <a:cubicBezTo>
                    <a:pt x="588" y="145"/>
                    <a:pt x="588" y="145"/>
                    <a:pt x="588" y="145"/>
                  </a:cubicBezTo>
                  <a:cubicBezTo>
                    <a:pt x="582" y="150"/>
                    <a:pt x="577" y="154"/>
                    <a:pt x="577" y="159"/>
                  </a:cubicBezTo>
                  <a:cubicBezTo>
                    <a:pt x="584" y="172"/>
                    <a:pt x="584" y="172"/>
                    <a:pt x="584" y="172"/>
                  </a:cubicBezTo>
                  <a:cubicBezTo>
                    <a:pt x="587" y="177"/>
                    <a:pt x="587" y="179"/>
                    <a:pt x="586" y="182"/>
                  </a:cubicBezTo>
                  <a:cubicBezTo>
                    <a:pt x="584" y="185"/>
                    <a:pt x="579" y="188"/>
                    <a:pt x="571" y="189"/>
                  </a:cubicBezTo>
                  <a:cubicBezTo>
                    <a:pt x="565" y="192"/>
                    <a:pt x="565" y="192"/>
                    <a:pt x="565" y="192"/>
                  </a:cubicBezTo>
                  <a:cubicBezTo>
                    <a:pt x="557" y="194"/>
                    <a:pt x="551" y="193"/>
                    <a:pt x="547" y="188"/>
                  </a:cubicBezTo>
                  <a:cubicBezTo>
                    <a:pt x="545" y="185"/>
                    <a:pt x="545" y="185"/>
                    <a:pt x="545" y="185"/>
                  </a:cubicBezTo>
                  <a:cubicBezTo>
                    <a:pt x="517" y="157"/>
                    <a:pt x="517" y="157"/>
                    <a:pt x="517" y="157"/>
                  </a:cubicBezTo>
                  <a:cubicBezTo>
                    <a:pt x="505" y="152"/>
                    <a:pt x="497" y="147"/>
                    <a:pt x="494" y="141"/>
                  </a:cubicBezTo>
                  <a:cubicBezTo>
                    <a:pt x="492" y="138"/>
                    <a:pt x="491" y="134"/>
                    <a:pt x="492" y="132"/>
                  </a:cubicBezTo>
                  <a:cubicBezTo>
                    <a:pt x="491" y="123"/>
                    <a:pt x="489" y="116"/>
                    <a:pt x="487" y="113"/>
                  </a:cubicBezTo>
                  <a:cubicBezTo>
                    <a:pt x="481" y="116"/>
                    <a:pt x="481" y="116"/>
                    <a:pt x="481" y="116"/>
                  </a:cubicBezTo>
                  <a:cubicBezTo>
                    <a:pt x="480" y="118"/>
                    <a:pt x="480" y="118"/>
                    <a:pt x="480" y="118"/>
                  </a:cubicBezTo>
                  <a:cubicBezTo>
                    <a:pt x="480" y="122"/>
                    <a:pt x="481" y="125"/>
                    <a:pt x="485" y="129"/>
                  </a:cubicBezTo>
                  <a:cubicBezTo>
                    <a:pt x="486" y="131"/>
                    <a:pt x="486" y="131"/>
                    <a:pt x="486" y="131"/>
                  </a:cubicBezTo>
                  <a:cubicBezTo>
                    <a:pt x="487" y="132"/>
                    <a:pt x="487" y="132"/>
                    <a:pt x="487" y="132"/>
                  </a:cubicBezTo>
                  <a:cubicBezTo>
                    <a:pt x="486" y="134"/>
                    <a:pt x="486" y="134"/>
                    <a:pt x="486" y="134"/>
                  </a:cubicBezTo>
                  <a:cubicBezTo>
                    <a:pt x="471" y="159"/>
                    <a:pt x="471" y="159"/>
                    <a:pt x="471" y="159"/>
                  </a:cubicBezTo>
                  <a:cubicBezTo>
                    <a:pt x="447" y="153"/>
                    <a:pt x="447" y="153"/>
                    <a:pt x="447" y="153"/>
                  </a:cubicBezTo>
                  <a:cubicBezTo>
                    <a:pt x="441" y="150"/>
                    <a:pt x="441" y="150"/>
                    <a:pt x="441" y="150"/>
                  </a:cubicBezTo>
                  <a:cubicBezTo>
                    <a:pt x="441" y="150"/>
                    <a:pt x="441" y="150"/>
                    <a:pt x="441" y="150"/>
                  </a:cubicBezTo>
                  <a:cubicBezTo>
                    <a:pt x="441" y="147"/>
                    <a:pt x="441" y="147"/>
                    <a:pt x="441" y="147"/>
                  </a:cubicBezTo>
                  <a:cubicBezTo>
                    <a:pt x="443" y="143"/>
                    <a:pt x="443" y="138"/>
                    <a:pt x="441" y="132"/>
                  </a:cubicBezTo>
                  <a:cubicBezTo>
                    <a:pt x="438" y="124"/>
                    <a:pt x="438" y="124"/>
                    <a:pt x="438" y="124"/>
                  </a:cubicBezTo>
                  <a:cubicBezTo>
                    <a:pt x="418" y="109"/>
                    <a:pt x="418" y="109"/>
                    <a:pt x="418" y="109"/>
                  </a:cubicBezTo>
                  <a:cubicBezTo>
                    <a:pt x="417" y="108"/>
                    <a:pt x="417" y="108"/>
                    <a:pt x="417" y="108"/>
                  </a:cubicBezTo>
                  <a:cubicBezTo>
                    <a:pt x="415" y="111"/>
                    <a:pt x="413" y="111"/>
                    <a:pt x="411" y="112"/>
                  </a:cubicBezTo>
                  <a:cubicBezTo>
                    <a:pt x="392" y="110"/>
                    <a:pt x="392" y="110"/>
                    <a:pt x="392" y="110"/>
                  </a:cubicBezTo>
                  <a:cubicBezTo>
                    <a:pt x="385" y="109"/>
                    <a:pt x="381" y="108"/>
                    <a:pt x="379" y="104"/>
                  </a:cubicBezTo>
                  <a:cubicBezTo>
                    <a:pt x="378" y="102"/>
                    <a:pt x="378" y="97"/>
                    <a:pt x="380" y="92"/>
                  </a:cubicBezTo>
                  <a:cubicBezTo>
                    <a:pt x="381" y="89"/>
                    <a:pt x="381" y="89"/>
                    <a:pt x="381" y="89"/>
                  </a:cubicBezTo>
                  <a:cubicBezTo>
                    <a:pt x="373" y="74"/>
                    <a:pt x="373" y="74"/>
                    <a:pt x="373" y="74"/>
                  </a:cubicBezTo>
                  <a:cubicBezTo>
                    <a:pt x="336" y="76"/>
                    <a:pt x="336" y="76"/>
                    <a:pt x="336" y="76"/>
                  </a:cubicBezTo>
                  <a:cubicBezTo>
                    <a:pt x="337" y="82"/>
                    <a:pt x="336" y="85"/>
                    <a:pt x="334" y="89"/>
                  </a:cubicBezTo>
                  <a:cubicBezTo>
                    <a:pt x="333" y="92"/>
                    <a:pt x="328" y="93"/>
                    <a:pt x="325" y="93"/>
                  </a:cubicBezTo>
                  <a:cubicBezTo>
                    <a:pt x="320" y="95"/>
                    <a:pt x="314" y="93"/>
                    <a:pt x="308" y="88"/>
                  </a:cubicBezTo>
                  <a:cubicBezTo>
                    <a:pt x="308" y="87"/>
                    <a:pt x="308" y="87"/>
                    <a:pt x="308" y="87"/>
                  </a:cubicBezTo>
                  <a:cubicBezTo>
                    <a:pt x="307" y="87"/>
                    <a:pt x="307" y="87"/>
                    <a:pt x="307" y="87"/>
                  </a:cubicBezTo>
                  <a:cubicBezTo>
                    <a:pt x="299" y="77"/>
                    <a:pt x="296" y="70"/>
                    <a:pt x="296" y="64"/>
                  </a:cubicBezTo>
                  <a:cubicBezTo>
                    <a:pt x="288" y="53"/>
                    <a:pt x="288" y="53"/>
                    <a:pt x="288" y="53"/>
                  </a:cubicBezTo>
                  <a:cubicBezTo>
                    <a:pt x="278" y="60"/>
                    <a:pt x="278" y="60"/>
                    <a:pt x="278" y="60"/>
                  </a:cubicBezTo>
                  <a:cubicBezTo>
                    <a:pt x="268" y="66"/>
                    <a:pt x="262" y="66"/>
                    <a:pt x="259" y="62"/>
                  </a:cubicBezTo>
                  <a:cubicBezTo>
                    <a:pt x="255" y="60"/>
                    <a:pt x="255" y="60"/>
                    <a:pt x="255" y="60"/>
                  </a:cubicBezTo>
                  <a:cubicBezTo>
                    <a:pt x="244" y="62"/>
                    <a:pt x="244" y="62"/>
                    <a:pt x="244" y="62"/>
                  </a:cubicBezTo>
                  <a:cubicBezTo>
                    <a:pt x="216" y="71"/>
                    <a:pt x="216" y="71"/>
                    <a:pt x="216" y="71"/>
                  </a:cubicBezTo>
                  <a:cubicBezTo>
                    <a:pt x="209" y="75"/>
                    <a:pt x="204" y="76"/>
                    <a:pt x="200" y="76"/>
                  </a:cubicBezTo>
                  <a:cubicBezTo>
                    <a:pt x="196" y="76"/>
                    <a:pt x="196" y="76"/>
                    <a:pt x="196" y="76"/>
                  </a:cubicBezTo>
                  <a:cubicBezTo>
                    <a:pt x="186" y="76"/>
                    <a:pt x="180" y="73"/>
                    <a:pt x="175" y="69"/>
                  </a:cubicBezTo>
                  <a:cubicBezTo>
                    <a:pt x="159" y="55"/>
                    <a:pt x="159" y="55"/>
                    <a:pt x="159" y="55"/>
                  </a:cubicBezTo>
                  <a:lnTo>
                    <a:pt x="137" y="22"/>
                  </a:ln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36" name="Freeform 30"/>
            <p:cNvSpPr/>
            <p:nvPr/>
          </p:nvSpPr>
          <p:spPr bwMode="auto">
            <a:xfrm>
              <a:off x="4691355" y="3522360"/>
              <a:ext cx="663465" cy="414186"/>
            </a:xfrm>
            <a:custGeom>
              <a:avLst/>
              <a:gdLst>
                <a:gd name="T0" fmla="*/ 2147483646 w 573"/>
                <a:gd name="T1" fmla="*/ 2147483646 h 361"/>
                <a:gd name="T2" fmla="*/ 2147483646 w 573"/>
                <a:gd name="T3" fmla="*/ 2147483646 h 361"/>
                <a:gd name="T4" fmla="*/ 2147483646 w 573"/>
                <a:gd name="T5" fmla="*/ 2147483646 h 361"/>
                <a:gd name="T6" fmla="*/ 2147483646 w 573"/>
                <a:gd name="T7" fmla="*/ 2147483646 h 361"/>
                <a:gd name="T8" fmla="*/ 2147483646 w 573"/>
                <a:gd name="T9" fmla="*/ 2147483646 h 361"/>
                <a:gd name="T10" fmla="*/ 2147483646 w 573"/>
                <a:gd name="T11" fmla="*/ 1776698668 h 361"/>
                <a:gd name="T12" fmla="*/ 2147483646 w 573"/>
                <a:gd name="T13" fmla="*/ 2147483646 h 361"/>
                <a:gd name="T14" fmla="*/ 2147483646 w 573"/>
                <a:gd name="T15" fmla="*/ 2147483646 h 361"/>
                <a:gd name="T16" fmla="*/ 2147483646 w 573"/>
                <a:gd name="T17" fmla="*/ 2147483646 h 361"/>
                <a:gd name="T18" fmla="*/ 2147483646 w 573"/>
                <a:gd name="T19" fmla="*/ 2147483646 h 361"/>
                <a:gd name="T20" fmla="*/ 2147483646 w 573"/>
                <a:gd name="T21" fmla="*/ 2147483646 h 361"/>
                <a:gd name="T22" fmla="*/ 2147483646 w 573"/>
                <a:gd name="T23" fmla="*/ 2147483646 h 361"/>
                <a:gd name="T24" fmla="*/ 2147483646 w 573"/>
                <a:gd name="T25" fmla="*/ 2147483646 h 361"/>
                <a:gd name="T26" fmla="*/ 2147483646 w 573"/>
                <a:gd name="T27" fmla="*/ 2147483646 h 361"/>
                <a:gd name="T28" fmla="*/ 0 w 573"/>
                <a:gd name="T29" fmla="*/ 2147483646 h 361"/>
                <a:gd name="T30" fmla="*/ 2147483646 w 573"/>
                <a:gd name="T31" fmla="*/ 2147483646 h 361"/>
                <a:gd name="T32" fmla="*/ 2147483646 w 573"/>
                <a:gd name="T33" fmla="*/ 2147483646 h 361"/>
                <a:gd name="T34" fmla="*/ 2147483646 w 573"/>
                <a:gd name="T35" fmla="*/ 2147483646 h 361"/>
                <a:gd name="T36" fmla="*/ 2147483646 w 573"/>
                <a:gd name="T37" fmla="*/ 2147483646 h 361"/>
                <a:gd name="T38" fmla="*/ 2147483646 w 573"/>
                <a:gd name="T39" fmla="*/ 2147483646 h 361"/>
                <a:gd name="T40" fmla="*/ 2147483646 w 573"/>
                <a:gd name="T41" fmla="*/ 2147483646 h 361"/>
                <a:gd name="T42" fmla="*/ 2147483646 w 573"/>
                <a:gd name="T43" fmla="*/ 2147483646 h 361"/>
                <a:gd name="T44" fmla="*/ 2147483646 w 573"/>
                <a:gd name="T45" fmla="*/ 2147483646 h 361"/>
                <a:gd name="T46" fmla="*/ 2147483646 w 573"/>
                <a:gd name="T47" fmla="*/ 2147483646 h 361"/>
                <a:gd name="T48" fmla="*/ 2147483646 w 573"/>
                <a:gd name="T49" fmla="*/ 2147483646 h 361"/>
                <a:gd name="T50" fmla="*/ 2147483646 w 573"/>
                <a:gd name="T51" fmla="*/ 2147483646 h 361"/>
                <a:gd name="T52" fmla="*/ 2147483646 w 573"/>
                <a:gd name="T53" fmla="*/ 2147483646 h 361"/>
                <a:gd name="T54" fmla="*/ 2147483646 w 573"/>
                <a:gd name="T55" fmla="*/ 2147483646 h 361"/>
                <a:gd name="T56" fmla="*/ 2147483646 w 573"/>
                <a:gd name="T57" fmla="*/ 2147483646 h 361"/>
                <a:gd name="T58" fmla="*/ 2147483646 w 573"/>
                <a:gd name="T59" fmla="*/ 2147483646 h 361"/>
                <a:gd name="T60" fmla="*/ 2147483646 w 573"/>
                <a:gd name="T61" fmla="*/ 2147483646 h 361"/>
                <a:gd name="T62" fmla="*/ 2147483646 w 573"/>
                <a:gd name="T63" fmla="*/ 2147483646 h 361"/>
                <a:gd name="T64" fmla="*/ 2147483646 w 573"/>
                <a:gd name="T65" fmla="*/ 2147483646 h 361"/>
                <a:gd name="T66" fmla="*/ 2147483646 w 573"/>
                <a:gd name="T67" fmla="*/ 2147483646 h 361"/>
                <a:gd name="T68" fmla="*/ 2147483646 w 573"/>
                <a:gd name="T69" fmla="*/ 2147483646 h 361"/>
                <a:gd name="T70" fmla="*/ 2147483646 w 573"/>
                <a:gd name="T71" fmla="*/ 2147483646 h 361"/>
                <a:gd name="T72" fmla="*/ 2147483646 w 573"/>
                <a:gd name="T73" fmla="*/ 2147483646 h 361"/>
                <a:gd name="T74" fmla="*/ 2147483646 w 573"/>
                <a:gd name="T75" fmla="*/ 2147483646 h 361"/>
                <a:gd name="T76" fmla="*/ 2147483646 w 573"/>
                <a:gd name="T77" fmla="*/ 2147483646 h 361"/>
                <a:gd name="T78" fmla="*/ 2147483646 w 573"/>
                <a:gd name="T79" fmla="*/ 2147483646 h 361"/>
                <a:gd name="T80" fmla="*/ 2147483646 w 573"/>
                <a:gd name="T81" fmla="*/ 2147483646 h 361"/>
                <a:gd name="T82" fmla="*/ 2147483646 w 573"/>
                <a:gd name="T83" fmla="*/ 2147483646 h 361"/>
                <a:gd name="T84" fmla="*/ 2147483646 w 573"/>
                <a:gd name="T85" fmla="*/ 2147483646 h 361"/>
                <a:gd name="T86" fmla="*/ 2147483646 w 573"/>
                <a:gd name="T87" fmla="*/ 2147483646 h 361"/>
                <a:gd name="T88" fmla="*/ 2147483646 w 573"/>
                <a:gd name="T89" fmla="*/ 2147483646 h 361"/>
                <a:gd name="T90" fmla="*/ 2147483646 w 573"/>
                <a:gd name="T91" fmla="*/ 2147483646 h 361"/>
                <a:gd name="T92" fmla="*/ 2147483646 w 573"/>
                <a:gd name="T93" fmla="*/ 2147483646 h 361"/>
                <a:gd name="T94" fmla="*/ 2147483646 w 573"/>
                <a:gd name="T95" fmla="*/ 2147483646 h 361"/>
                <a:gd name="T96" fmla="*/ 2147483646 w 573"/>
                <a:gd name="T97" fmla="*/ 2147483646 h 361"/>
                <a:gd name="T98" fmla="*/ 2147483646 w 573"/>
                <a:gd name="T99" fmla="*/ 2147483646 h 361"/>
                <a:gd name="T100" fmla="*/ 2147483646 w 573"/>
                <a:gd name="T101" fmla="*/ 2147483646 h 361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w 573"/>
                <a:gd name="T154" fmla="*/ 0 h 361"/>
                <a:gd name="T155" fmla="*/ 573 w 573"/>
                <a:gd name="T156" fmla="*/ 361 h 361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T153" t="T154" r="T155" b="T156"/>
              <a:pathLst>
                <a:path w="573" h="361">
                  <a:moveTo>
                    <a:pt x="525" y="11"/>
                  </a:moveTo>
                  <a:cubicBezTo>
                    <a:pt x="523" y="12"/>
                    <a:pt x="523" y="12"/>
                    <a:pt x="523" y="12"/>
                  </a:cubicBezTo>
                  <a:cubicBezTo>
                    <a:pt x="523" y="18"/>
                    <a:pt x="520" y="21"/>
                    <a:pt x="514" y="21"/>
                  </a:cubicBezTo>
                  <a:cubicBezTo>
                    <a:pt x="473" y="16"/>
                    <a:pt x="473" y="16"/>
                    <a:pt x="473" y="16"/>
                  </a:cubicBezTo>
                  <a:cubicBezTo>
                    <a:pt x="445" y="11"/>
                    <a:pt x="427" y="0"/>
                    <a:pt x="416" y="2"/>
                  </a:cubicBezTo>
                  <a:cubicBezTo>
                    <a:pt x="396" y="4"/>
                    <a:pt x="358" y="57"/>
                    <a:pt x="358" y="57"/>
                  </a:cubicBezTo>
                  <a:cubicBezTo>
                    <a:pt x="360" y="80"/>
                    <a:pt x="360" y="80"/>
                    <a:pt x="360" y="80"/>
                  </a:cubicBezTo>
                  <a:cubicBezTo>
                    <a:pt x="360" y="82"/>
                    <a:pt x="360" y="82"/>
                    <a:pt x="360" y="82"/>
                  </a:cubicBezTo>
                  <a:cubicBezTo>
                    <a:pt x="355" y="83"/>
                    <a:pt x="355" y="83"/>
                    <a:pt x="355" y="83"/>
                  </a:cubicBezTo>
                  <a:cubicBezTo>
                    <a:pt x="310" y="89"/>
                    <a:pt x="285" y="85"/>
                    <a:pt x="282" y="70"/>
                  </a:cubicBezTo>
                  <a:cubicBezTo>
                    <a:pt x="277" y="5"/>
                    <a:pt x="277" y="5"/>
                    <a:pt x="277" y="5"/>
                  </a:cubicBezTo>
                  <a:cubicBezTo>
                    <a:pt x="224" y="2"/>
                    <a:pt x="224" y="2"/>
                    <a:pt x="224" y="2"/>
                  </a:cubicBezTo>
                  <a:cubicBezTo>
                    <a:pt x="202" y="48"/>
                    <a:pt x="202" y="48"/>
                    <a:pt x="202" y="48"/>
                  </a:cubicBezTo>
                  <a:cubicBezTo>
                    <a:pt x="200" y="28"/>
                    <a:pt x="200" y="28"/>
                    <a:pt x="200" y="28"/>
                  </a:cubicBezTo>
                  <a:cubicBezTo>
                    <a:pt x="199" y="12"/>
                    <a:pt x="196" y="3"/>
                    <a:pt x="192" y="1"/>
                  </a:cubicBezTo>
                  <a:cubicBezTo>
                    <a:pt x="169" y="12"/>
                    <a:pt x="169" y="12"/>
                    <a:pt x="169" y="12"/>
                  </a:cubicBezTo>
                  <a:cubicBezTo>
                    <a:pt x="159" y="26"/>
                    <a:pt x="159" y="26"/>
                    <a:pt x="159" y="26"/>
                  </a:cubicBezTo>
                  <a:cubicBezTo>
                    <a:pt x="158" y="27"/>
                    <a:pt x="158" y="27"/>
                    <a:pt x="158" y="27"/>
                  </a:cubicBezTo>
                  <a:cubicBezTo>
                    <a:pt x="157" y="27"/>
                    <a:pt x="157" y="27"/>
                    <a:pt x="157" y="27"/>
                  </a:cubicBezTo>
                  <a:cubicBezTo>
                    <a:pt x="135" y="34"/>
                    <a:pt x="135" y="34"/>
                    <a:pt x="135" y="34"/>
                  </a:cubicBezTo>
                  <a:cubicBezTo>
                    <a:pt x="112" y="53"/>
                    <a:pt x="92" y="73"/>
                    <a:pt x="74" y="95"/>
                  </a:cubicBezTo>
                  <a:cubicBezTo>
                    <a:pt x="18" y="171"/>
                    <a:pt x="18" y="171"/>
                    <a:pt x="18" y="171"/>
                  </a:cubicBezTo>
                  <a:cubicBezTo>
                    <a:pt x="30" y="197"/>
                    <a:pt x="30" y="197"/>
                    <a:pt x="30" y="197"/>
                  </a:cubicBezTo>
                  <a:cubicBezTo>
                    <a:pt x="30" y="201"/>
                    <a:pt x="30" y="201"/>
                    <a:pt x="30" y="201"/>
                  </a:cubicBezTo>
                  <a:cubicBezTo>
                    <a:pt x="30" y="201"/>
                    <a:pt x="30" y="201"/>
                    <a:pt x="30" y="201"/>
                  </a:cubicBezTo>
                  <a:cubicBezTo>
                    <a:pt x="29" y="202"/>
                    <a:pt x="29" y="202"/>
                    <a:pt x="29" y="202"/>
                  </a:cubicBezTo>
                  <a:cubicBezTo>
                    <a:pt x="25" y="209"/>
                    <a:pt x="27" y="218"/>
                    <a:pt x="33" y="229"/>
                  </a:cubicBezTo>
                  <a:cubicBezTo>
                    <a:pt x="40" y="242"/>
                    <a:pt x="46" y="257"/>
                    <a:pt x="46" y="274"/>
                  </a:cubicBezTo>
                  <a:cubicBezTo>
                    <a:pt x="46" y="277"/>
                    <a:pt x="46" y="277"/>
                    <a:pt x="46" y="277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21" y="324"/>
                    <a:pt x="21" y="324"/>
                    <a:pt x="21" y="324"/>
                  </a:cubicBezTo>
                  <a:cubicBezTo>
                    <a:pt x="24" y="325"/>
                    <a:pt x="25" y="327"/>
                    <a:pt x="25" y="328"/>
                  </a:cubicBezTo>
                  <a:cubicBezTo>
                    <a:pt x="25" y="330"/>
                    <a:pt x="25" y="330"/>
                    <a:pt x="25" y="330"/>
                  </a:cubicBezTo>
                  <a:cubicBezTo>
                    <a:pt x="24" y="335"/>
                    <a:pt x="32" y="343"/>
                    <a:pt x="48" y="350"/>
                  </a:cubicBezTo>
                  <a:cubicBezTo>
                    <a:pt x="87" y="361"/>
                    <a:pt x="87" y="361"/>
                    <a:pt x="87" y="361"/>
                  </a:cubicBezTo>
                  <a:cubicBezTo>
                    <a:pt x="99" y="353"/>
                    <a:pt x="99" y="353"/>
                    <a:pt x="99" y="353"/>
                  </a:cubicBezTo>
                  <a:cubicBezTo>
                    <a:pt x="111" y="335"/>
                    <a:pt x="111" y="335"/>
                    <a:pt x="111" y="335"/>
                  </a:cubicBezTo>
                  <a:cubicBezTo>
                    <a:pt x="122" y="305"/>
                    <a:pt x="122" y="305"/>
                    <a:pt x="122" y="305"/>
                  </a:cubicBezTo>
                  <a:cubicBezTo>
                    <a:pt x="152" y="316"/>
                    <a:pt x="152" y="316"/>
                    <a:pt x="152" y="316"/>
                  </a:cubicBezTo>
                  <a:cubicBezTo>
                    <a:pt x="157" y="319"/>
                    <a:pt x="157" y="319"/>
                    <a:pt x="157" y="319"/>
                  </a:cubicBezTo>
                  <a:cubicBezTo>
                    <a:pt x="157" y="321"/>
                    <a:pt x="157" y="321"/>
                    <a:pt x="157" y="321"/>
                  </a:cubicBezTo>
                  <a:cubicBezTo>
                    <a:pt x="157" y="321"/>
                    <a:pt x="157" y="321"/>
                    <a:pt x="157" y="321"/>
                  </a:cubicBezTo>
                  <a:cubicBezTo>
                    <a:pt x="157" y="323"/>
                    <a:pt x="157" y="323"/>
                    <a:pt x="157" y="323"/>
                  </a:cubicBezTo>
                  <a:cubicBezTo>
                    <a:pt x="151" y="335"/>
                    <a:pt x="154" y="344"/>
                    <a:pt x="164" y="349"/>
                  </a:cubicBezTo>
                  <a:cubicBezTo>
                    <a:pt x="198" y="350"/>
                    <a:pt x="198" y="350"/>
                    <a:pt x="198" y="350"/>
                  </a:cubicBezTo>
                  <a:cubicBezTo>
                    <a:pt x="209" y="348"/>
                    <a:pt x="219" y="344"/>
                    <a:pt x="225" y="338"/>
                  </a:cubicBezTo>
                  <a:cubicBezTo>
                    <a:pt x="229" y="333"/>
                    <a:pt x="236" y="332"/>
                    <a:pt x="245" y="333"/>
                  </a:cubicBezTo>
                  <a:cubicBezTo>
                    <a:pt x="257" y="335"/>
                    <a:pt x="267" y="339"/>
                    <a:pt x="275" y="349"/>
                  </a:cubicBezTo>
                  <a:cubicBezTo>
                    <a:pt x="282" y="331"/>
                    <a:pt x="282" y="331"/>
                    <a:pt x="282" y="331"/>
                  </a:cubicBezTo>
                  <a:cubicBezTo>
                    <a:pt x="284" y="328"/>
                    <a:pt x="284" y="328"/>
                    <a:pt x="284" y="328"/>
                  </a:cubicBezTo>
                  <a:cubicBezTo>
                    <a:pt x="285" y="328"/>
                    <a:pt x="285" y="328"/>
                    <a:pt x="285" y="328"/>
                  </a:cubicBezTo>
                  <a:cubicBezTo>
                    <a:pt x="291" y="325"/>
                    <a:pt x="294" y="319"/>
                    <a:pt x="298" y="312"/>
                  </a:cubicBezTo>
                  <a:cubicBezTo>
                    <a:pt x="301" y="305"/>
                    <a:pt x="306" y="297"/>
                    <a:pt x="315" y="292"/>
                  </a:cubicBezTo>
                  <a:cubicBezTo>
                    <a:pt x="330" y="283"/>
                    <a:pt x="330" y="283"/>
                    <a:pt x="330" y="283"/>
                  </a:cubicBezTo>
                  <a:cubicBezTo>
                    <a:pt x="331" y="282"/>
                    <a:pt x="331" y="282"/>
                    <a:pt x="331" y="282"/>
                  </a:cubicBezTo>
                  <a:cubicBezTo>
                    <a:pt x="332" y="283"/>
                    <a:pt x="332" y="283"/>
                    <a:pt x="332" y="283"/>
                  </a:cubicBezTo>
                  <a:cubicBezTo>
                    <a:pt x="333" y="283"/>
                    <a:pt x="333" y="283"/>
                    <a:pt x="333" y="283"/>
                  </a:cubicBezTo>
                  <a:cubicBezTo>
                    <a:pt x="341" y="286"/>
                    <a:pt x="341" y="286"/>
                    <a:pt x="341" y="286"/>
                  </a:cubicBezTo>
                  <a:cubicBezTo>
                    <a:pt x="341" y="286"/>
                    <a:pt x="341" y="286"/>
                    <a:pt x="341" y="286"/>
                  </a:cubicBezTo>
                  <a:cubicBezTo>
                    <a:pt x="343" y="287"/>
                    <a:pt x="343" y="287"/>
                    <a:pt x="343" y="287"/>
                  </a:cubicBezTo>
                  <a:cubicBezTo>
                    <a:pt x="355" y="234"/>
                    <a:pt x="355" y="234"/>
                    <a:pt x="355" y="234"/>
                  </a:cubicBezTo>
                  <a:cubicBezTo>
                    <a:pt x="355" y="233"/>
                    <a:pt x="355" y="233"/>
                    <a:pt x="355" y="233"/>
                  </a:cubicBezTo>
                  <a:cubicBezTo>
                    <a:pt x="372" y="230"/>
                    <a:pt x="372" y="230"/>
                    <a:pt x="372" y="230"/>
                  </a:cubicBezTo>
                  <a:cubicBezTo>
                    <a:pt x="389" y="218"/>
                    <a:pt x="397" y="209"/>
                    <a:pt x="396" y="200"/>
                  </a:cubicBezTo>
                  <a:cubicBezTo>
                    <a:pt x="393" y="184"/>
                    <a:pt x="393" y="184"/>
                    <a:pt x="393" y="184"/>
                  </a:cubicBezTo>
                  <a:cubicBezTo>
                    <a:pt x="389" y="174"/>
                    <a:pt x="389" y="166"/>
                    <a:pt x="391" y="163"/>
                  </a:cubicBezTo>
                  <a:cubicBezTo>
                    <a:pt x="394" y="160"/>
                    <a:pt x="396" y="159"/>
                    <a:pt x="399" y="159"/>
                  </a:cubicBezTo>
                  <a:cubicBezTo>
                    <a:pt x="407" y="159"/>
                    <a:pt x="415" y="161"/>
                    <a:pt x="424" y="165"/>
                  </a:cubicBezTo>
                  <a:cubicBezTo>
                    <a:pt x="426" y="148"/>
                    <a:pt x="426" y="148"/>
                    <a:pt x="426" y="148"/>
                  </a:cubicBezTo>
                  <a:cubicBezTo>
                    <a:pt x="426" y="146"/>
                    <a:pt x="426" y="146"/>
                    <a:pt x="426" y="146"/>
                  </a:cubicBezTo>
                  <a:cubicBezTo>
                    <a:pt x="427" y="145"/>
                    <a:pt x="427" y="145"/>
                    <a:pt x="427" y="145"/>
                  </a:cubicBezTo>
                  <a:cubicBezTo>
                    <a:pt x="445" y="137"/>
                    <a:pt x="445" y="137"/>
                    <a:pt x="445" y="137"/>
                  </a:cubicBezTo>
                  <a:cubicBezTo>
                    <a:pt x="447" y="127"/>
                    <a:pt x="447" y="127"/>
                    <a:pt x="447" y="127"/>
                  </a:cubicBezTo>
                  <a:cubicBezTo>
                    <a:pt x="436" y="127"/>
                    <a:pt x="436" y="127"/>
                    <a:pt x="436" y="127"/>
                  </a:cubicBezTo>
                  <a:cubicBezTo>
                    <a:pt x="434" y="126"/>
                    <a:pt x="434" y="126"/>
                    <a:pt x="434" y="126"/>
                  </a:cubicBezTo>
                  <a:cubicBezTo>
                    <a:pt x="435" y="121"/>
                    <a:pt x="435" y="121"/>
                    <a:pt x="435" y="121"/>
                  </a:cubicBezTo>
                  <a:cubicBezTo>
                    <a:pt x="435" y="118"/>
                    <a:pt x="435" y="118"/>
                    <a:pt x="435" y="118"/>
                  </a:cubicBezTo>
                  <a:cubicBezTo>
                    <a:pt x="436" y="116"/>
                    <a:pt x="436" y="116"/>
                    <a:pt x="436" y="116"/>
                  </a:cubicBezTo>
                  <a:cubicBezTo>
                    <a:pt x="439" y="116"/>
                    <a:pt x="439" y="116"/>
                    <a:pt x="439" y="116"/>
                  </a:cubicBezTo>
                  <a:cubicBezTo>
                    <a:pt x="442" y="116"/>
                    <a:pt x="442" y="116"/>
                    <a:pt x="442" y="116"/>
                  </a:cubicBezTo>
                  <a:cubicBezTo>
                    <a:pt x="449" y="116"/>
                    <a:pt x="457" y="111"/>
                    <a:pt x="467" y="103"/>
                  </a:cubicBezTo>
                  <a:cubicBezTo>
                    <a:pt x="533" y="56"/>
                    <a:pt x="533" y="56"/>
                    <a:pt x="533" y="56"/>
                  </a:cubicBezTo>
                  <a:cubicBezTo>
                    <a:pt x="535" y="56"/>
                    <a:pt x="535" y="56"/>
                    <a:pt x="535" y="56"/>
                  </a:cubicBezTo>
                  <a:cubicBezTo>
                    <a:pt x="557" y="65"/>
                    <a:pt x="557" y="65"/>
                    <a:pt x="557" y="65"/>
                  </a:cubicBezTo>
                  <a:cubicBezTo>
                    <a:pt x="565" y="64"/>
                    <a:pt x="565" y="64"/>
                    <a:pt x="565" y="64"/>
                  </a:cubicBezTo>
                  <a:cubicBezTo>
                    <a:pt x="560" y="42"/>
                    <a:pt x="560" y="42"/>
                    <a:pt x="560" y="42"/>
                  </a:cubicBezTo>
                  <a:cubicBezTo>
                    <a:pt x="560" y="40"/>
                    <a:pt x="560" y="40"/>
                    <a:pt x="560" y="40"/>
                  </a:cubicBezTo>
                  <a:cubicBezTo>
                    <a:pt x="561" y="39"/>
                    <a:pt x="561" y="39"/>
                    <a:pt x="561" y="39"/>
                  </a:cubicBezTo>
                  <a:cubicBezTo>
                    <a:pt x="562" y="38"/>
                    <a:pt x="562" y="38"/>
                    <a:pt x="562" y="38"/>
                  </a:cubicBezTo>
                  <a:cubicBezTo>
                    <a:pt x="573" y="19"/>
                    <a:pt x="573" y="19"/>
                    <a:pt x="573" y="19"/>
                  </a:cubicBezTo>
                  <a:cubicBezTo>
                    <a:pt x="570" y="16"/>
                    <a:pt x="570" y="16"/>
                    <a:pt x="570" y="16"/>
                  </a:cubicBezTo>
                  <a:cubicBezTo>
                    <a:pt x="563" y="19"/>
                    <a:pt x="563" y="19"/>
                    <a:pt x="563" y="19"/>
                  </a:cubicBezTo>
                  <a:cubicBezTo>
                    <a:pt x="563" y="20"/>
                    <a:pt x="563" y="20"/>
                    <a:pt x="563" y="20"/>
                  </a:cubicBezTo>
                  <a:cubicBezTo>
                    <a:pt x="562" y="20"/>
                    <a:pt x="562" y="20"/>
                    <a:pt x="562" y="20"/>
                  </a:cubicBezTo>
                  <a:cubicBezTo>
                    <a:pt x="541" y="23"/>
                    <a:pt x="541" y="23"/>
                    <a:pt x="541" y="23"/>
                  </a:cubicBezTo>
                  <a:cubicBezTo>
                    <a:pt x="535" y="23"/>
                    <a:pt x="535" y="23"/>
                    <a:pt x="535" y="23"/>
                  </a:cubicBezTo>
                  <a:cubicBezTo>
                    <a:pt x="534" y="23"/>
                    <a:pt x="534" y="23"/>
                    <a:pt x="534" y="23"/>
                  </a:cubicBezTo>
                  <a:cubicBezTo>
                    <a:pt x="534" y="22"/>
                    <a:pt x="534" y="22"/>
                    <a:pt x="534" y="22"/>
                  </a:cubicBezTo>
                  <a:cubicBezTo>
                    <a:pt x="533" y="19"/>
                    <a:pt x="533" y="19"/>
                    <a:pt x="533" y="19"/>
                  </a:cubicBezTo>
                  <a:cubicBezTo>
                    <a:pt x="529" y="11"/>
                    <a:pt x="529" y="11"/>
                    <a:pt x="529" y="11"/>
                  </a:cubicBezTo>
                  <a:lnTo>
                    <a:pt x="525" y="11"/>
                  </a:lnTo>
                  <a:close/>
                </a:path>
              </a:pathLst>
            </a:custGeom>
            <a:solidFill>
              <a:srgbClr val="005790"/>
            </a:solidFill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37" name="Freeform 31"/>
            <p:cNvSpPr/>
            <p:nvPr/>
          </p:nvSpPr>
          <p:spPr bwMode="auto">
            <a:xfrm>
              <a:off x="5313589" y="4207718"/>
              <a:ext cx="101206" cy="91009"/>
            </a:xfrm>
            <a:custGeom>
              <a:avLst/>
              <a:gdLst>
                <a:gd name="T0" fmla="*/ 2147483646 w 88"/>
                <a:gd name="T1" fmla="*/ 2147483646 h 80"/>
                <a:gd name="T2" fmla="*/ 2147483646 w 88"/>
                <a:gd name="T3" fmla="*/ 2147483646 h 80"/>
                <a:gd name="T4" fmla="*/ 2147483646 w 88"/>
                <a:gd name="T5" fmla="*/ 2147483646 h 80"/>
                <a:gd name="T6" fmla="*/ 2147483646 w 88"/>
                <a:gd name="T7" fmla="*/ 2147483646 h 80"/>
                <a:gd name="T8" fmla="*/ 2147483646 w 88"/>
                <a:gd name="T9" fmla="*/ 2147483646 h 80"/>
                <a:gd name="T10" fmla="*/ 2147483646 w 88"/>
                <a:gd name="T11" fmla="*/ 2147483646 h 80"/>
                <a:gd name="T12" fmla="*/ 2147483646 w 88"/>
                <a:gd name="T13" fmla="*/ 873360744 h 80"/>
                <a:gd name="T14" fmla="*/ 2147483646 w 88"/>
                <a:gd name="T15" fmla="*/ 2147483646 h 80"/>
                <a:gd name="T16" fmla="*/ 2147483646 w 88"/>
                <a:gd name="T17" fmla="*/ 2147483646 h 80"/>
                <a:gd name="T18" fmla="*/ 2147483646 w 88"/>
                <a:gd name="T19" fmla="*/ 2147483646 h 80"/>
                <a:gd name="T20" fmla="*/ 0 w 88"/>
                <a:gd name="T21" fmla="*/ 2147483646 h 80"/>
                <a:gd name="T22" fmla="*/ 2147483646 w 88"/>
                <a:gd name="T23" fmla="*/ 2147483646 h 80"/>
                <a:gd name="T24" fmla="*/ 2147483646 w 88"/>
                <a:gd name="T25" fmla="*/ 2147483646 h 80"/>
                <a:gd name="T26" fmla="*/ 2147483646 w 88"/>
                <a:gd name="T27" fmla="*/ 2147483646 h 80"/>
                <a:gd name="T28" fmla="*/ 2147483646 w 88"/>
                <a:gd name="T29" fmla="*/ 2147483646 h 80"/>
                <a:gd name="T30" fmla="*/ 2147483646 w 88"/>
                <a:gd name="T31" fmla="*/ 2147483646 h 80"/>
                <a:gd name="T32" fmla="*/ 2147483646 w 88"/>
                <a:gd name="T33" fmla="*/ 2147483646 h 80"/>
                <a:gd name="T34" fmla="*/ 2147483646 w 88"/>
                <a:gd name="T35" fmla="*/ 2147483646 h 80"/>
                <a:gd name="T36" fmla="*/ 2147483646 w 88"/>
                <a:gd name="T37" fmla="*/ 2147483646 h 80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88"/>
                <a:gd name="T58" fmla="*/ 0 h 80"/>
                <a:gd name="T59" fmla="*/ 88 w 88"/>
                <a:gd name="T60" fmla="*/ 80 h 80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88" h="80">
                  <a:moveTo>
                    <a:pt x="81" y="43"/>
                  </a:moveTo>
                  <a:cubicBezTo>
                    <a:pt x="88" y="35"/>
                    <a:pt x="88" y="35"/>
                    <a:pt x="88" y="35"/>
                  </a:cubicBezTo>
                  <a:cubicBezTo>
                    <a:pt x="88" y="35"/>
                    <a:pt x="88" y="35"/>
                    <a:pt x="88" y="35"/>
                  </a:cubicBezTo>
                  <a:cubicBezTo>
                    <a:pt x="88" y="35"/>
                    <a:pt x="88" y="35"/>
                    <a:pt x="88" y="35"/>
                  </a:cubicBezTo>
                  <a:cubicBezTo>
                    <a:pt x="88" y="34"/>
                    <a:pt x="88" y="34"/>
                    <a:pt x="88" y="34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48" y="3"/>
                    <a:pt x="36" y="0"/>
                    <a:pt x="28" y="1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4" y="35"/>
                    <a:pt x="11" y="43"/>
                    <a:pt x="4" y="49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27" y="80"/>
                    <a:pt x="27" y="80"/>
                    <a:pt x="27" y="80"/>
                  </a:cubicBezTo>
                  <a:cubicBezTo>
                    <a:pt x="34" y="75"/>
                    <a:pt x="40" y="73"/>
                    <a:pt x="45" y="74"/>
                  </a:cubicBezTo>
                  <a:cubicBezTo>
                    <a:pt x="67" y="78"/>
                    <a:pt x="67" y="78"/>
                    <a:pt x="67" y="78"/>
                  </a:cubicBezTo>
                  <a:cubicBezTo>
                    <a:pt x="68" y="71"/>
                    <a:pt x="68" y="71"/>
                    <a:pt x="68" y="71"/>
                  </a:cubicBezTo>
                  <a:cubicBezTo>
                    <a:pt x="69" y="56"/>
                    <a:pt x="74" y="47"/>
                    <a:pt x="81" y="43"/>
                  </a:cubicBez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38" name="Freeform 32"/>
            <p:cNvSpPr/>
            <p:nvPr/>
          </p:nvSpPr>
          <p:spPr bwMode="auto">
            <a:xfrm>
              <a:off x="4826297" y="3860395"/>
              <a:ext cx="577252" cy="443903"/>
            </a:xfrm>
            <a:custGeom>
              <a:avLst/>
              <a:gdLst>
                <a:gd name="T0" fmla="*/ 2147483646 w 498"/>
                <a:gd name="T1" fmla="*/ 2147483646 h 385"/>
                <a:gd name="T2" fmla="*/ 2147483646 w 498"/>
                <a:gd name="T3" fmla="*/ 2147483646 h 385"/>
                <a:gd name="T4" fmla="*/ 2147483646 w 498"/>
                <a:gd name="T5" fmla="*/ 2147483646 h 385"/>
                <a:gd name="T6" fmla="*/ 2147483646 w 498"/>
                <a:gd name="T7" fmla="*/ 0 h 385"/>
                <a:gd name="T8" fmla="*/ 2147483646 w 498"/>
                <a:gd name="T9" fmla="*/ 2147483646 h 385"/>
                <a:gd name="T10" fmla="*/ 2147483646 w 498"/>
                <a:gd name="T11" fmla="*/ 2147483646 h 385"/>
                <a:gd name="T12" fmla="*/ 2147483646 w 498"/>
                <a:gd name="T13" fmla="*/ 2147483646 h 385"/>
                <a:gd name="T14" fmla="*/ 2147483646 w 498"/>
                <a:gd name="T15" fmla="*/ 2147483646 h 385"/>
                <a:gd name="T16" fmla="*/ 2147483646 w 498"/>
                <a:gd name="T17" fmla="*/ 2147483646 h 385"/>
                <a:gd name="T18" fmla="*/ 2147483646 w 498"/>
                <a:gd name="T19" fmla="*/ 2147483646 h 385"/>
                <a:gd name="T20" fmla="*/ 2147483646 w 498"/>
                <a:gd name="T21" fmla="*/ 2147483646 h 385"/>
                <a:gd name="T22" fmla="*/ 0 w 498"/>
                <a:gd name="T23" fmla="*/ 2147483646 h 385"/>
                <a:gd name="T24" fmla="*/ 2147483646 w 498"/>
                <a:gd name="T25" fmla="*/ 2147483646 h 385"/>
                <a:gd name="T26" fmla="*/ 2147483646 w 498"/>
                <a:gd name="T27" fmla="*/ 2147483646 h 385"/>
                <a:gd name="T28" fmla="*/ 2147483646 w 498"/>
                <a:gd name="T29" fmla="*/ 2147483646 h 385"/>
                <a:gd name="T30" fmla="*/ 2147483646 w 498"/>
                <a:gd name="T31" fmla="*/ 2147483646 h 385"/>
                <a:gd name="T32" fmla="*/ 2147483646 w 498"/>
                <a:gd name="T33" fmla="*/ 2147483646 h 385"/>
                <a:gd name="T34" fmla="*/ 2147483646 w 498"/>
                <a:gd name="T35" fmla="*/ 2147483646 h 385"/>
                <a:gd name="T36" fmla="*/ 2147483646 w 498"/>
                <a:gd name="T37" fmla="*/ 2147483646 h 385"/>
                <a:gd name="T38" fmla="*/ 2147483646 w 498"/>
                <a:gd name="T39" fmla="*/ 2147483646 h 385"/>
                <a:gd name="T40" fmla="*/ 2147483646 w 498"/>
                <a:gd name="T41" fmla="*/ 2147483646 h 385"/>
                <a:gd name="T42" fmla="*/ 2147483646 w 498"/>
                <a:gd name="T43" fmla="*/ 2147483646 h 385"/>
                <a:gd name="T44" fmla="*/ 2147483646 w 498"/>
                <a:gd name="T45" fmla="*/ 2147483646 h 385"/>
                <a:gd name="T46" fmla="*/ 2147483646 w 498"/>
                <a:gd name="T47" fmla="*/ 2147483646 h 385"/>
                <a:gd name="T48" fmla="*/ 2147483646 w 498"/>
                <a:gd name="T49" fmla="*/ 2147483646 h 385"/>
                <a:gd name="T50" fmla="*/ 2147483646 w 498"/>
                <a:gd name="T51" fmla="*/ 2147483646 h 385"/>
                <a:gd name="T52" fmla="*/ 2147483646 w 498"/>
                <a:gd name="T53" fmla="*/ 2147483646 h 385"/>
                <a:gd name="T54" fmla="*/ 2147483646 w 498"/>
                <a:gd name="T55" fmla="*/ 2147483646 h 385"/>
                <a:gd name="T56" fmla="*/ 2147483646 w 498"/>
                <a:gd name="T57" fmla="*/ 2147483646 h 385"/>
                <a:gd name="T58" fmla="*/ 2147483646 w 498"/>
                <a:gd name="T59" fmla="*/ 2147483646 h 385"/>
                <a:gd name="T60" fmla="*/ 2147483646 w 498"/>
                <a:gd name="T61" fmla="*/ 2147483646 h 385"/>
                <a:gd name="T62" fmla="*/ 2147483646 w 498"/>
                <a:gd name="T63" fmla="*/ 2147483646 h 385"/>
                <a:gd name="T64" fmla="*/ 2147483646 w 498"/>
                <a:gd name="T65" fmla="*/ 2147483646 h 385"/>
                <a:gd name="T66" fmla="*/ 2147483646 w 498"/>
                <a:gd name="T67" fmla="*/ 2147483646 h 385"/>
                <a:gd name="T68" fmla="*/ 2147483646 w 498"/>
                <a:gd name="T69" fmla="*/ 2147483646 h 385"/>
                <a:gd name="T70" fmla="*/ 2147483646 w 498"/>
                <a:gd name="T71" fmla="*/ 2147483646 h 385"/>
                <a:gd name="T72" fmla="*/ 2147483646 w 498"/>
                <a:gd name="T73" fmla="*/ 2147483646 h 385"/>
                <a:gd name="T74" fmla="*/ 2147483646 w 498"/>
                <a:gd name="T75" fmla="*/ 2147483646 h 385"/>
                <a:gd name="T76" fmla="*/ 2147483646 w 498"/>
                <a:gd name="T77" fmla="*/ 2147483646 h 385"/>
                <a:gd name="T78" fmla="*/ 2147483646 w 498"/>
                <a:gd name="T79" fmla="*/ 2147483646 h 385"/>
                <a:gd name="T80" fmla="*/ 2147483646 w 498"/>
                <a:gd name="T81" fmla="*/ 2147483646 h 385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498"/>
                <a:gd name="T124" fmla="*/ 0 h 385"/>
                <a:gd name="T125" fmla="*/ 498 w 498"/>
                <a:gd name="T126" fmla="*/ 385 h 385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498" h="385">
                  <a:moveTo>
                    <a:pt x="348" y="112"/>
                  </a:moveTo>
                  <a:cubicBezTo>
                    <a:pt x="336" y="102"/>
                    <a:pt x="327" y="86"/>
                    <a:pt x="317" y="59"/>
                  </a:cubicBezTo>
                  <a:cubicBezTo>
                    <a:pt x="287" y="59"/>
                    <a:pt x="269" y="54"/>
                    <a:pt x="260" y="43"/>
                  </a:cubicBezTo>
                  <a:cubicBezTo>
                    <a:pt x="254" y="34"/>
                    <a:pt x="241" y="28"/>
                    <a:pt x="223" y="22"/>
                  </a:cubicBezTo>
                  <a:cubicBezTo>
                    <a:pt x="218" y="21"/>
                    <a:pt x="218" y="21"/>
                    <a:pt x="218" y="21"/>
                  </a:cubicBezTo>
                  <a:cubicBezTo>
                    <a:pt x="223" y="3"/>
                    <a:pt x="223" y="3"/>
                    <a:pt x="223" y="3"/>
                  </a:cubicBezTo>
                  <a:cubicBezTo>
                    <a:pt x="220" y="1"/>
                    <a:pt x="220" y="1"/>
                    <a:pt x="220" y="1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202" y="6"/>
                    <a:pt x="194" y="13"/>
                    <a:pt x="191" y="21"/>
                  </a:cubicBezTo>
                  <a:cubicBezTo>
                    <a:pt x="186" y="30"/>
                    <a:pt x="181" y="37"/>
                    <a:pt x="175" y="42"/>
                  </a:cubicBezTo>
                  <a:cubicBezTo>
                    <a:pt x="169" y="59"/>
                    <a:pt x="164" y="68"/>
                    <a:pt x="159" y="68"/>
                  </a:cubicBezTo>
                  <a:cubicBezTo>
                    <a:pt x="156" y="69"/>
                    <a:pt x="154" y="67"/>
                    <a:pt x="151" y="63"/>
                  </a:cubicBezTo>
                  <a:cubicBezTo>
                    <a:pt x="143" y="56"/>
                    <a:pt x="143" y="56"/>
                    <a:pt x="143" y="56"/>
                  </a:cubicBezTo>
                  <a:cubicBezTo>
                    <a:pt x="137" y="53"/>
                    <a:pt x="130" y="50"/>
                    <a:pt x="125" y="50"/>
                  </a:cubicBezTo>
                  <a:cubicBezTo>
                    <a:pt x="115" y="52"/>
                    <a:pt x="115" y="52"/>
                    <a:pt x="115" y="52"/>
                  </a:cubicBezTo>
                  <a:cubicBezTo>
                    <a:pt x="107" y="59"/>
                    <a:pt x="97" y="64"/>
                    <a:pt x="81" y="67"/>
                  </a:cubicBezTo>
                  <a:cubicBezTo>
                    <a:pt x="41" y="64"/>
                    <a:pt x="41" y="64"/>
                    <a:pt x="41" y="64"/>
                  </a:cubicBezTo>
                  <a:cubicBezTo>
                    <a:pt x="28" y="58"/>
                    <a:pt x="23" y="45"/>
                    <a:pt x="26" y="30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30" y="80"/>
                    <a:pt x="44" y="96"/>
                    <a:pt x="51" y="100"/>
                  </a:cubicBezTo>
                  <a:cubicBezTo>
                    <a:pt x="55" y="102"/>
                    <a:pt x="68" y="107"/>
                    <a:pt x="90" y="113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40" y="132"/>
                    <a:pt x="151" y="155"/>
                    <a:pt x="164" y="196"/>
                  </a:cubicBezTo>
                  <a:cubicBezTo>
                    <a:pt x="181" y="208"/>
                    <a:pt x="192" y="213"/>
                    <a:pt x="199" y="212"/>
                  </a:cubicBezTo>
                  <a:cubicBezTo>
                    <a:pt x="206" y="209"/>
                    <a:pt x="219" y="202"/>
                    <a:pt x="237" y="190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9" y="188"/>
                    <a:pt x="239" y="188"/>
                    <a:pt x="239" y="188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60" y="193"/>
                    <a:pt x="260" y="193"/>
                    <a:pt x="260" y="193"/>
                  </a:cubicBezTo>
                  <a:cubicBezTo>
                    <a:pt x="262" y="193"/>
                    <a:pt x="262" y="193"/>
                    <a:pt x="262" y="193"/>
                  </a:cubicBezTo>
                  <a:cubicBezTo>
                    <a:pt x="262" y="196"/>
                    <a:pt x="262" y="196"/>
                    <a:pt x="262" y="196"/>
                  </a:cubicBezTo>
                  <a:cubicBezTo>
                    <a:pt x="261" y="200"/>
                    <a:pt x="261" y="200"/>
                    <a:pt x="261" y="200"/>
                  </a:cubicBezTo>
                  <a:cubicBezTo>
                    <a:pt x="255" y="225"/>
                    <a:pt x="250" y="240"/>
                    <a:pt x="245" y="244"/>
                  </a:cubicBezTo>
                  <a:cubicBezTo>
                    <a:pt x="220" y="245"/>
                    <a:pt x="220" y="245"/>
                    <a:pt x="220" y="245"/>
                  </a:cubicBezTo>
                  <a:cubicBezTo>
                    <a:pt x="220" y="246"/>
                    <a:pt x="220" y="246"/>
                    <a:pt x="220" y="246"/>
                  </a:cubicBezTo>
                  <a:cubicBezTo>
                    <a:pt x="220" y="257"/>
                    <a:pt x="213" y="272"/>
                    <a:pt x="199" y="292"/>
                  </a:cubicBezTo>
                  <a:cubicBezTo>
                    <a:pt x="195" y="299"/>
                    <a:pt x="194" y="304"/>
                    <a:pt x="194" y="307"/>
                  </a:cubicBezTo>
                  <a:cubicBezTo>
                    <a:pt x="218" y="324"/>
                    <a:pt x="218" y="324"/>
                    <a:pt x="218" y="324"/>
                  </a:cubicBezTo>
                  <a:cubicBezTo>
                    <a:pt x="224" y="331"/>
                    <a:pt x="229" y="334"/>
                    <a:pt x="234" y="334"/>
                  </a:cubicBezTo>
                  <a:cubicBezTo>
                    <a:pt x="239" y="334"/>
                    <a:pt x="239" y="334"/>
                    <a:pt x="239" y="334"/>
                  </a:cubicBezTo>
                  <a:cubicBezTo>
                    <a:pt x="244" y="352"/>
                    <a:pt x="244" y="352"/>
                    <a:pt x="244" y="352"/>
                  </a:cubicBezTo>
                  <a:cubicBezTo>
                    <a:pt x="256" y="356"/>
                    <a:pt x="256" y="356"/>
                    <a:pt x="256" y="356"/>
                  </a:cubicBezTo>
                  <a:cubicBezTo>
                    <a:pt x="262" y="349"/>
                    <a:pt x="262" y="349"/>
                    <a:pt x="262" y="349"/>
                  </a:cubicBezTo>
                  <a:cubicBezTo>
                    <a:pt x="265" y="346"/>
                    <a:pt x="270" y="344"/>
                    <a:pt x="273" y="345"/>
                  </a:cubicBezTo>
                  <a:cubicBezTo>
                    <a:pt x="283" y="345"/>
                    <a:pt x="292" y="352"/>
                    <a:pt x="302" y="365"/>
                  </a:cubicBezTo>
                  <a:cubicBezTo>
                    <a:pt x="302" y="365"/>
                    <a:pt x="302" y="365"/>
                    <a:pt x="302" y="365"/>
                  </a:cubicBezTo>
                  <a:cubicBezTo>
                    <a:pt x="312" y="378"/>
                    <a:pt x="312" y="378"/>
                    <a:pt x="312" y="378"/>
                  </a:cubicBezTo>
                  <a:cubicBezTo>
                    <a:pt x="313" y="377"/>
                    <a:pt x="313" y="377"/>
                    <a:pt x="313" y="377"/>
                  </a:cubicBezTo>
                  <a:cubicBezTo>
                    <a:pt x="319" y="373"/>
                    <a:pt x="331" y="374"/>
                    <a:pt x="348" y="379"/>
                  </a:cubicBezTo>
                  <a:cubicBezTo>
                    <a:pt x="375" y="385"/>
                    <a:pt x="375" y="385"/>
                    <a:pt x="375" y="385"/>
                  </a:cubicBezTo>
                  <a:cubicBezTo>
                    <a:pt x="401" y="377"/>
                    <a:pt x="401" y="377"/>
                    <a:pt x="401" y="377"/>
                  </a:cubicBezTo>
                  <a:cubicBezTo>
                    <a:pt x="411" y="372"/>
                    <a:pt x="411" y="372"/>
                    <a:pt x="411" y="372"/>
                  </a:cubicBezTo>
                  <a:cubicBezTo>
                    <a:pt x="418" y="366"/>
                    <a:pt x="418" y="366"/>
                    <a:pt x="418" y="366"/>
                  </a:cubicBezTo>
                  <a:cubicBezTo>
                    <a:pt x="412" y="359"/>
                    <a:pt x="412" y="359"/>
                    <a:pt x="412" y="359"/>
                  </a:cubicBezTo>
                  <a:cubicBezTo>
                    <a:pt x="410" y="355"/>
                    <a:pt x="412" y="349"/>
                    <a:pt x="417" y="344"/>
                  </a:cubicBezTo>
                  <a:cubicBezTo>
                    <a:pt x="424" y="339"/>
                    <a:pt x="428" y="334"/>
                    <a:pt x="428" y="327"/>
                  </a:cubicBezTo>
                  <a:cubicBezTo>
                    <a:pt x="428" y="315"/>
                    <a:pt x="428" y="315"/>
                    <a:pt x="428" y="315"/>
                  </a:cubicBezTo>
                  <a:cubicBezTo>
                    <a:pt x="426" y="308"/>
                    <a:pt x="427" y="304"/>
                    <a:pt x="429" y="302"/>
                  </a:cubicBezTo>
                  <a:cubicBezTo>
                    <a:pt x="431" y="298"/>
                    <a:pt x="439" y="296"/>
                    <a:pt x="447" y="293"/>
                  </a:cubicBezTo>
                  <a:cubicBezTo>
                    <a:pt x="461" y="291"/>
                    <a:pt x="478" y="298"/>
                    <a:pt x="498" y="315"/>
                  </a:cubicBezTo>
                  <a:cubicBezTo>
                    <a:pt x="490" y="293"/>
                    <a:pt x="490" y="293"/>
                    <a:pt x="490" y="293"/>
                  </a:cubicBezTo>
                  <a:cubicBezTo>
                    <a:pt x="479" y="278"/>
                    <a:pt x="479" y="278"/>
                    <a:pt x="479" y="278"/>
                  </a:cubicBezTo>
                  <a:cubicBezTo>
                    <a:pt x="477" y="259"/>
                    <a:pt x="477" y="259"/>
                    <a:pt x="477" y="259"/>
                  </a:cubicBezTo>
                  <a:cubicBezTo>
                    <a:pt x="459" y="255"/>
                    <a:pt x="459" y="255"/>
                    <a:pt x="459" y="255"/>
                  </a:cubicBezTo>
                  <a:cubicBezTo>
                    <a:pt x="458" y="255"/>
                    <a:pt x="458" y="255"/>
                    <a:pt x="458" y="255"/>
                  </a:cubicBezTo>
                  <a:cubicBezTo>
                    <a:pt x="458" y="254"/>
                    <a:pt x="458" y="254"/>
                    <a:pt x="458" y="254"/>
                  </a:cubicBezTo>
                  <a:cubicBezTo>
                    <a:pt x="458" y="254"/>
                    <a:pt x="458" y="254"/>
                    <a:pt x="458" y="254"/>
                  </a:cubicBezTo>
                  <a:cubicBezTo>
                    <a:pt x="458" y="254"/>
                    <a:pt x="458" y="254"/>
                    <a:pt x="458" y="254"/>
                  </a:cubicBezTo>
                  <a:cubicBezTo>
                    <a:pt x="410" y="227"/>
                    <a:pt x="410" y="227"/>
                    <a:pt x="410" y="227"/>
                  </a:cubicBezTo>
                  <a:cubicBezTo>
                    <a:pt x="387" y="223"/>
                    <a:pt x="387" y="223"/>
                    <a:pt x="387" y="223"/>
                  </a:cubicBezTo>
                  <a:cubicBezTo>
                    <a:pt x="387" y="218"/>
                    <a:pt x="387" y="218"/>
                    <a:pt x="387" y="218"/>
                  </a:cubicBezTo>
                  <a:cubicBezTo>
                    <a:pt x="386" y="193"/>
                    <a:pt x="386" y="193"/>
                    <a:pt x="386" y="193"/>
                  </a:cubicBezTo>
                  <a:cubicBezTo>
                    <a:pt x="370" y="149"/>
                    <a:pt x="357" y="121"/>
                    <a:pt x="348" y="112"/>
                  </a:cubicBez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39" name="Freeform 33"/>
            <p:cNvSpPr/>
            <p:nvPr/>
          </p:nvSpPr>
          <p:spPr bwMode="auto">
            <a:xfrm>
              <a:off x="4524553" y="3011595"/>
              <a:ext cx="536019" cy="763365"/>
            </a:xfrm>
            <a:custGeom>
              <a:avLst/>
              <a:gdLst>
                <a:gd name="T0" fmla="*/ 2147483646 w 463"/>
                <a:gd name="T1" fmla="*/ 2147483646 h 662"/>
                <a:gd name="T2" fmla="*/ 2147483646 w 463"/>
                <a:gd name="T3" fmla="*/ 2147483646 h 662"/>
                <a:gd name="T4" fmla="*/ 2147483646 w 463"/>
                <a:gd name="T5" fmla="*/ 2147483646 h 662"/>
                <a:gd name="T6" fmla="*/ 2147483646 w 463"/>
                <a:gd name="T7" fmla="*/ 2147483646 h 662"/>
                <a:gd name="T8" fmla="*/ 2147483646 w 463"/>
                <a:gd name="T9" fmla="*/ 2147483646 h 662"/>
                <a:gd name="T10" fmla="*/ 2147483646 w 463"/>
                <a:gd name="T11" fmla="*/ 2147483646 h 662"/>
                <a:gd name="T12" fmla="*/ 2147483646 w 463"/>
                <a:gd name="T13" fmla="*/ 2147483646 h 662"/>
                <a:gd name="T14" fmla="*/ 2147483646 w 463"/>
                <a:gd name="T15" fmla="*/ 2147483646 h 662"/>
                <a:gd name="T16" fmla="*/ 2147483646 w 463"/>
                <a:gd name="T17" fmla="*/ 0 h 662"/>
                <a:gd name="T18" fmla="*/ 2147483646 w 463"/>
                <a:gd name="T19" fmla="*/ 2147483646 h 662"/>
                <a:gd name="T20" fmla="*/ 2147483646 w 463"/>
                <a:gd name="T21" fmla="*/ 2147483646 h 662"/>
                <a:gd name="T22" fmla="*/ 2147483646 w 463"/>
                <a:gd name="T23" fmla="*/ 2147483646 h 662"/>
                <a:gd name="T24" fmla="*/ 2147483646 w 463"/>
                <a:gd name="T25" fmla="*/ 2147483646 h 662"/>
                <a:gd name="T26" fmla="*/ 2147483646 w 463"/>
                <a:gd name="T27" fmla="*/ 2147483646 h 662"/>
                <a:gd name="T28" fmla="*/ 2147483646 w 463"/>
                <a:gd name="T29" fmla="*/ 2147483646 h 662"/>
                <a:gd name="T30" fmla="*/ 2147483646 w 463"/>
                <a:gd name="T31" fmla="*/ 2147483646 h 662"/>
                <a:gd name="T32" fmla="*/ 2147483646 w 463"/>
                <a:gd name="T33" fmla="*/ 2147483646 h 662"/>
                <a:gd name="T34" fmla="*/ 2147483646 w 463"/>
                <a:gd name="T35" fmla="*/ 2147483646 h 662"/>
                <a:gd name="T36" fmla="*/ 2147483646 w 463"/>
                <a:gd name="T37" fmla="*/ 2147483646 h 662"/>
                <a:gd name="T38" fmla="*/ 2147483646 w 463"/>
                <a:gd name="T39" fmla="*/ 2147483646 h 662"/>
                <a:gd name="T40" fmla="*/ 2147483646 w 463"/>
                <a:gd name="T41" fmla="*/ 2147483646 h 662"/>
                <a:gd name="T42" fmla="*/ 2147483646 w 463"/>
                <a:gd name="T43" fmla="*/ 2147483646 h 662"/>
                <a:gd name="T44" fmla="*/ 2147483646 w 463"/>
                <a:gd name="T45" fmla="*/ 2147483646 h 662"/>
                <a:gd name="T46" fmla="*/ 2147483646 w 463"/>
                <a:gd name="T47" fmla="*/ 2147483646 h 662"/>
                <a:gd name="T48" fmla="*/ 2147483646 w 463"/>
                <a:gd name="T49" fmla="*/ 2147483646 h 662"/>
                <a:gd name="T50" fmla="*/ 2147483646 w 463"/>
                <a:gd name="T51" fmla="*/ 2147483646 h 662"/>
                <a:gd name="T52" fmla="*/ 2147483646 w 463"/>
                <a:gd name="T53" fmla="*/ 2147483646 h 662"/>
                <a:gd name="T54" fmla="*/ 2147483646 w 463"/>
                <a:gd name="T55" fmla="*/ 2147483646 h 662"/>
                <a:gd name="T56" fmla="*/ 2147483646 w 463"/>
                <a:gd name="T57" fmla="*/ 2147483646 h 662"/>
                <a:gd name="T58" fmla="*/ 2147483646 w 463"/>
                <a:gd name="T59" fmla="*/ 2147483646 h 662"/>
                <a:gd name="T60" fmla="*/ 2147483646 w 463"/>
                <a:gd name="T61" fmla="*/ 2147483646 h 662"/>
                <a:gd name="T62" fmla="*/ 2147483646 w 463"/>
                <a:gd name="T63" fmla="*/ 2147483646 h 662"/>
                <a:gd name="T64" fmla="*/ 2147483646 w 463"/>
                <a:gd name="T65" fmla="*/ 2147483646 h 662"/>
                <a:gd name="T66" fmla="*/ 2147483646 w 463"/>
                <a:gd name="T67" fmla="*/ 2147483646 h 662"/>
                <a:gd name="T68" fmla="*/ 2147483646 w 463"/>
                <a:gd name="T69" fmla="*/ 2147483646 h 662"/>
                <a:gd name="T70" fmla="*/ 2147483646 w 463"/>
                <a:gd name="T71" fmla="*/ 2147483646 h 662"/>
                <a:gd name="T72" fmla="*/ 2147483646 w 463"/>
                <a:gd name="T73" fmla="*/ 2147483646 h 662"/>
                <a:gd name="T74" fmla="*/ 2147483646 w 463"/>
                <a:gd name="T75" fmla="*/ 2147483646 h 662"/>
                <a:gd name="T76" fmla="*/ 2147483646 w 463"/>
                <a:gd name="T77" fmla="*/ 2147483646 h 662"/>
                <a:gd name="T78" fmla="*/ 2147483646 w 463"/>
                <a:gd name="T79" fmla="*/ 2147483646 h 662"/>
                <a:gd name="T80" fmla="*/ 2147483646 w 463"/>
                <a:gd name="T81" fmla="*/ 2147483646 h 662"/>
                <a:gd name="T82" fmla="*/ 2147483646 w 463"/>
                <a:gd name="T83" fmla="*/ 2147483646 h 662"/>
                <a:gd name="T84" fmla="*/ 2147483646 w 463"/>
                <a:gd name="T85" fmla="*/ 2147483646 h 662"/>
                <a:gd name="T86" fmla="*/ 2147483646 w 463"/>
                <a:gd name="T87" fmla="*/ 2147483646 h 662"/>
                <a:gd name="T88" fmla="*/ 2147483646 w 463"/>
                <a:gd name="T89" fmla="*/ 2147483646 h 662"/>
                <a:gd name="T90" fmla="*/ 2147483646 w 463"/>
                <a:gd name="T91" fmla="*/ 2147483646 h 662"/>
                <a:gd name="T92" fmla="*/ 2147483646 w 463"/>
                <a:gd name="T93" fmla="*/ 2147483646 h 662"/>
                <a:gd name="T94" fmla="*/ 2147483646 w 463"/>
                <a:gd name="T95" fmla="*/ 2147483646 h 662"/>
                <a:gd name="T96" fmla="*/ 2147483646 w 463"/>
                <a:gd name="T97" fmla="*/ 2147483646 h 662"/>
                <a:gd name="T98" fmla="*/ 2147483646 w 463"/>
                <a:gd name="T99" fmla="*/ 2147483646 h 662"/>
                <a:gd name="T100" fmla="*/ 2147483646 w 463"/>
                <a:gd name="T101" fmla="*/ 2147483646 h 662"/>
                <a:gd name="T102" fmla="*/ 2147483646 w 463"/>
                <a:gd name="T103" fmla="*/ 2147483646 h 662"/>
                <a:gd name="T104" fmla="*/ 2147483646 w 463"/>
                <a:gd name="T105" fmla="*/ 2147483646 h 66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463"/>
                <a:gd name="T160" fmla="*/ 0 h 662"/>
                <a:gd name="T161" fmla="*/ 463 w 463"/>
                <a:gd name="T162" fmla="*/ 662 h 662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463" h="662">
                  <a:moveTo>
                    <a:pt x="426" y="200"/>
                  </a:moveTo>
                  <a:cubicBezTo>
                    <a:pt x="418" y="196"/>
                    <a:pt x="418" y="196"/>
                    <a:pt x="418" y="196"/>
                  </a:cubicBezTo>
                  <a:cubicBezTo>
                    <a:pt x="418" y="196"/>
                    <a:pt x="418" y="196"/>
                    <a:pt x="418" y="196"/>
                  </a:cubicBezTo>
                  <a:cubicBezTo>
                    <a:pt x="417" y="196"/>
                    <a:pt x="417" y="196"/>
                    <a:pt x="417" y="196"/>
                  </a:cubicBezTo>
                  <a:cubicBezTo>
                    <a:pt x="410" y="189"/>
                    <a:pt x="410" y="189"/>
                    <a:pt x="410" y="189"/>
                  </a:cubicBezTo>
                  <a:cubicBezTo>
                    <a:pt x="381" y="181"/>
                    <a:pt x="381" y="181"/>
                    <a:pt x="381" y="181"/>
                  </a:cubicBezTo>
                  <a:cubicBezTo>
                    <a:pt x="373" y="181"/>
                    <a:pt x="373" y="181"/>
                    <a:pt x="373" y="181"/>
                  </a:cubicBezTo>
                  <a:cubicBezTo>
                    <a:pt x="368" y="183"/>
                    <a:pt x="368" y="183"/>
                    <a:pt x="368" y="183"/>
                  </a:cubicBezTo>
                  <a:cubicBezTo>
                    <a:pt x="357" y="161"/>
                    <a:pt x="357" y="161"/>
                    <a:pt x="357" y="161"/>
                  </a:cubicBezTo>
                  <a:cubicBezTo>
                    <a:pt x="358" y="160"/>
                    <a:pt x="358" y="160"/>
                    <a:pt x="358" y="160"/>
                  </a:cubicBezTo>
                  <a:cubicBezTo>
                    <a:pt x="366" y="149"/>
                    <a:pt x="366" y="149"/>
                    <a:pt x="366" y="149"/>
                  </a:cubicBezTo>
                  <a:cubicBezTo>
                    <a:pt x="366" y="137"/>
                    <a:pt x="366" y="137"/>
                    <a:pt x="366" y="137"/>
                  </a:cubicBezTo>
                  <a:cubicBezTo>
                    <a:pt x="367" y="134"/>
                    <a:pt x="367" y="134"/>
                    <a:pt x="367" y="134"/>
                  </a:cubicBezTo>
                  <a:cubicBezTo>
                    <a:pt x="372" y="126"/>
                    <a:pt x="372" y="126"/>
                    <a:pt x="372" y="126"/>
                  </a:cubicBezTo>
                  <a:cubicBezTo>
                    <a:pt x="368" y="124"/>
                    <a:pt x="368" y="124"/>
                    <a:pt x="368" y="124"/>
                  </a:cubicBezTo>
                  <a:cubicBezTo>
                    <a:pt x="352" y="121"/>
                    <a:pt x="352" y="121"/>
                    <a:pt x="352" y="121"/>
                  </a:cubicBezTo>
                  <a:cubicBezTo>
                    <a:pt x="352" y="121"/>
                    <a:pt x="352" y="121"/>
                    <a:pt x="352" y="121"/>
                  </a:cubicBezTo>
                  <a:cubicBezTo>
                    <a:pt x="325" y="116"/>
                    <a:pt x="325" y="116"/>
                    <a:pt x="325" y="116"/>
                  </a:cubicBezTo>
                  <a:cubicBezTo>
                    <a:pt x="323" y="116"/>
                    <a:pt x="323" y="116"/>
                    <a:pt x="323" y="116"/>
                  </a:cubicBezTo>
                  <a:cubicBezTo>
                    <a:pt x="307" y="101"/>
                    <a:pt x="307" y="101"/>
                    <a:pt x="307" y="101"/>
                  </a:cubicBezTo>
                  <a:cubicBezTo>
                    <a:pt x="307" y="100"/>
                    <a:pt x="307" y="100"/>
                    <a:pt x="307" y="100"/>
                  </a:cubicBezTo>
                  <a:cubicBezTo>
                    <a:pt x="302" y="89"/>
                    <a:pt x="302" y="89"/>
                    <a:pt x="302" y="89"/>
                  </a:cubicBezTo>
                  <a:cubicBezTo>
                    <a:pt x="301" y="86"/>
                    <a:pt x="301" y="86"/>
                    <a:pt x="301" y="86"/>
                  </a:cubicBezTo>
                  <a:cubicBezTo>
                    <a:pt x="309" y="64"/>
                    <a:pt x="309" y="64"/>
                    <a:pt x="309" y="64"/>
                  </a:cubicBezTo>
                  <a:cubicBezTo>
                    <a:pt x="309" y="48"/>
                    <a:pt x="309" y="48"/>
                    <a:pt x="309" y="48"/>
                  </a:cubicBezTo>
                  <a:cubicBezTo>
                    <a:pt x="308" y="44"/>
                    <a:pt x="308" y="44"/>
                    <a:pt x="308" y="44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298" y="53"/>
                    <a:pt x="298" y="53"/>
                    <a:pt x="298" y="53"/>
                  </a:cubicBezTo>
                  <a:cubicBezTo>
                    <a:pt x="296" y="56"/>
                    <a:pt x="296" y="56"/>
                    <a:pt x="296" y="56"/>
                  </a:cubicBezTo>
                  <a:cubicBezTo>
                    <a:pt x="294" y="53"/>
                    <a:pt x="294" y="53"/>
                    <a:pt x="294" y="53"/>
                  </a:cubicBezTo>
                  <a:cubicBezTo>
                    <a:pt x="291" y="52"/>
                    <a:pt x="291" y="52"/>
                    <a:pt x="291" y="52"/>
                  </a:cubicBezTo>
                  <a:cubicBezTo>
                    <a:pt x="275" y="39"/>
                    <a:pt x="275" y="39"/>
                    <a:pt x="275" y="39"/>
                  </a:cubicBezTo>
                  <a:cubicBezTo>
                    <a:pt x="273" y="37"/>
                    <a:pt x="273" y="37"/>
                    <a:pt x="273" y="37"/>
                  </a:cubicBezTo>
                  <a:cubicBezTo>
                    <a:pt x="273" y="35"/>
                    <a:pt x="273" y="35"/>
                    <a:pt x="273" y="35"/>
                  </a:cubicBezTo>
                  <a:cubicBezTo>
                    <a:pt x="270" y="12"/>
                    <a:pt x="270" y="12"/>
                    <a:pt x="270" y="12"/>
                  </a:cubicBezTo>
                  <a:cubicBezTo>
                    <a:pt x="263" y="0"/>
                    <a:pt x="263" y="0"/>
                    <a:pt x="263" y="0"/>
                  </a:cubicBezTo>
                  <a:cubicBezTo>
                    <a:pt x="247" y="1"/>
                    <a:pt x="247" y="1"/>
                    <a:pt x="247" y="1"/>
                  </a:cubicBezTo>
                  <a:cubicBezTo>
                    <a:pt x="237" y="18"/>
                    <a:pt x="237" y="18"/>
                    <a:pt x="237" y="18"/>
                  </a:cubicBezTo>
                  <a:cubicBezTo>
                    <a:pt x="236" y="20"/>
                    <a:pt x="236" y="20"/>
                    <a:pt x="236" y="20"/>
                  </a:cubicBezTo>
                  <a:cubicBezTo>
                    <a:pt x="235" y="22"/>
                    <a:pt x="235" y="22"/>
                    <a:pt x="235" y="22"/>
                  </a:cubicBezTo>
                  <a:cubicBezTo>
                    <a:pt x="210" y="16"/>
                    <a:pt x="210" y="16"/>
                    <a:pt x="210" y="16"/>
                  </a:cubicBezTo>
                  <a:cubicBezTo>
                    <a:pt x="206" y="39"/>
                    <a:pt x="206" y="39"/>
                    <a:pt x="206" y="39"/>
                  </a:cubicBezTo>
                  <a:cubicBezTo>
                    <a:pt x="206" y="63"/>
                    <a:pt x="206" y="63"/>
                    <a:pt x="206" y="63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191" y="85"/>
                    <a:pt x="191" y="85"/>
                    <a:pt x="191" y="85"/>
                  </a:cubicBezTo>
                  <a:cubicBezTo>
                    <a:pt x="191" y="87"/>
                    <a:pt x="191" y="87"/>
                    <a:pt x="191" y="87"/>
                  </a:cubicBezTo>
                  <a:cubicBezTo>
                    <a:pt x="189" y="88"/>
                    <a:pt x="189" y="88"/>
                    <a:pt x="189" y="88"/>
                  </a:cubicBezTo>
                  <a:cubicBezTo>
                    <a:pt x="188" y="88"/>
                    <a:pt x="188" y="88"/>
                    <a:pt x="188" y="88"/>
                  </a:cubicBezTo>
                  <a:cubicBezTo>
                    <a:pt x="172" y="89"/>
                    <a:pt x="172" y="89"/>
                    <a:pt x="172" y="89"/>
                  </a:cubicBezTo>
                  <a:cubicBezTo>
                    <a:pt x="156" y="102"/>
                    <a:pt x="156" y="102"/>
                    <a:pt x="156" y="102"/>
                  </a:cubicBezTo>
                  <a:cubicBezTo>
                    <a:pt x="154" y="104"/>
                    <a:pt x="154" y="104"/>
                    <a:pt x="154" y="104"/>
                  </a:cubicBezTo>
                  <a:cubicBezTo>
                    <a:pt x="154" y="104"/>
                    <a:pt x="154" y="104"/>
                    <a:pt x="154" y="104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21" y="93"/>
                    <a:pt x="121" y="93"/>
                    <a:pt x="121" y="93"/>
                  </a:cubicBezTo>
                  <a:cubicBezTo>
                    <a:pt x="117" y="104"/>
                    <a:pt x="117" y="104"/>
                    <a:pt x="117" y="104"/>
                  </a:cubicBezTo>
                  <a:cubicBezTo>
                    <a:pt x="117" y="105"/>
                    <a:pt x="117" y="105"/>
                    <a:pt x="117" y="105"/>
                  </a:cubicBezTo>
                  <a:cubicBezTo>
                    <a:pt x="104" y="126"/>
                    <a:pt x="104" y="126"/>
                    <a:pt x="104" y="126"/>
                  </a:cubicBezTo>
                  <a:cubicBezTo>
                    <a:pt x="102" y="130"/>
                    <a:pt x="99" y="132"/>
                    <a:pt x="96" y="133"/>
                  </a:cubicBezTo>
                  <a:cubicBezTo>
                    <a:pt x="83" y="131"/>
                    <a:pt x="83" y="131"/>
                    <a:pt x="83" y="131"/>
                  </a:cubicBezTo>
                  <a:cubicBezTo>
                    <a:pt x="66" y="124"/>
                    <a:pt x="66" y="124"/>
                    <a:pt x="66" y="124"/>
                  </a:cubicBezTo>
                  <a:cubicBezTo>
                    <a:pt x="63" y="122"/>
                    <a:pt x="63" y="122"/>
                    <a:pt x="63" y="122"/>
                  </a:cubicBezTo>
                  <a:cubicBezTo>
                    <a:pt x="62" y="121"/>
                    <a:pt x="62" y="121"/>
                    <a:pt x="62" y="121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54" y="75"/>
                    <a:pt x="54" y="75"/>
                    <a:pt x="54" y="75"/>
                  </a:cubicBezTo>
                  <a:cubicBezTo>
                    <a:pt x="50" y="70"/>
                    <a:pt x="50" y="70"/>
                    <a:pt x="50" y="70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30" y="102"/>
                    <a:pt x="30" y="102"/>
                    <a:pt x="30" y="102"/>
                  </a:cubicBezTo>
                  <a:cubicBezTo>
                    <a:pt x="20" y="126"/>
                    <a:pt x="20" y="126"/>
                    <a:pt x="20" y="126"/>
                  </a:cubicBezTo>
                  <a:cubicBezTo>
                    <a:pt x="20" y="127"/>
                    <a:pt x="20" y="127"/>
                    <a:pt x="20" y="127"/>
                  </a:cubicBezTo>
                  <a:cubicBezTo>
                    <a:pt x="20" y="127"/>
                    <a:pt x="20" y="127"/>
                    <a:pt x="20" y="127"/>
                  </a:cubicBezTo>
                  <a:cubicBezTo>
                    <a:pt x="20" y="128"/>
                    <a:pt x="20" y="128"/>
                    <a:pt x="20" y="128"/>
                  </a:cubicBezTo>
                  <a:cubicBezTo>
                    <a:pt x="19" y="128"/>
                    <a:pt x="19" y="128"/>
                    <a:pt x="19" y="128"/>
                  </a:cubicBezTo>
                  <a:cubicBezTo>
                    <a:pt x="9" y="142"/>
                    <a:pt x="9" y="142"/>
                    <a:pt x="9" y="142"/>
                  </a:cubicBezTo>
                  <a:cubicBezTo>
                    <a:pt x="9" y="146"/>
                    <a:pt x="6" y="152"/>
                    <a:pt x="0" y="162"/>
                  </a:cubicBezTo>
                  <a:cubicBezTo>
                    <a:pt x="6" y="186"/>
                    <a:pt x="6" y="186"/>
                    <a:pt x="6" y="186"/>
                  </a:cubicBezTo>
                  <a:cubicBezTo>
                    <a:pt x="38" y="221"/>
                    <a:pt x="38" y="221"/>
                    <a:pt x="38" y="221"/>
                  </a:cubicBezTo>
                  <a:cubicBezTo>
                    <a:pt x="38" y="221"/>
                    <a:pt x="38" y="221"/>
                    <a:pt x="38" y="221"/>
                  </a:cubicBezTo>
                  <a:cubicBezTo>
                    <a:pt x="48" y="243"/>
                    <a:pt x="48" y="243"/>
                    <a:pt x="48" y="243"/>
                  </a:cubicBezTo>
                  <a:cubicBezTo>
                    <a:pt x="48" y="245"/>
                    <a:pt x="48" y="245"/>
                    <a:pt x="48" y="245"/>
                  </a:cubicBezTo>
                  <a:cubicBezTo>
                    <a:pt x="47" y="247"/>
                    <a:pt x="47" y="247"/>
                    <a:pt x="47" y="247"/>
                  </a:cubicBezTo>
                  <a:cubicBezTo>
                    <a:pt x="46" y="247"/>
                    <a:pt x="46" y="247"/>
                    <a:pt x="46" y="247"/>
                  </a:cubicBezTo>
                  <a:cubicBezTo>
                    <a:pt x="38" y="258"/>
                    <a:pt x="38" y="258"/>
                    <a:pt x="38" y="258"/>
                  </a:cubicBezTo>
                  <a:cubicBezTo>
                    <a:pt x="36" y="260"/>
                    <a:pt x="36" y="260"/>
                    <a:pt x="36" y="260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7" y="281"/>
                    <a:pt x="17" y="281"/>
                    <a:pt x="17" y="281"/>
                  </a:cubicBezTo>
                  <a:cubicBezTo>
                    <a:pt x="33" y="290"/>
                    <a:pt x="33" y="290"/>
                    <a:pt x="33" y="290"/>
                  </a:cubicBezTo>
                  <a:cubicBezTo>
                    <a:pt x="56" y="295"/>
                    <a:pt x="56" y="295"/>
                    <a:pt x="56" y="295"/>
                  </a:cubicBezTo>
                  <a:cubicBezTo>
                    <a:pt x="62" y="316"/>
                    <a:pt x="62" y="316"/>
                    <a:pt x="62" y="316"/>
                  </a:cubicBezTo>
                  <a:cubicBezTo>
                    <a:pt x="62" y="316"/>
                    <a:pt x="62" y="316"/>
                    <a:pt x="62" y="316"/>
                  </a:cubicBezTo>
                  <a:cubicBezTo>
                    <a:pt x="62" y="316"/>
                    <a:pt x="62" y="316"/>
                    <a:pt x="62" y="316"/>
                  </a:cubicBezTo>
                  <a:cubicBezTo>
                    <a:pt x="62" y="317"/>
                    <a:pt x="62" y="317"/>
                    <a:pt x="62" y="317"/>
                  </a:cubicBezTo>
                  <a:cubicBezTo>
                    <a:pt x="62" y="318"/>
                    <a:pt x="62" y="318"/>
                    <a:pt x="62" y="318"/>
                  </a:cubicBezTo>
                  <a:cubicBezTo>
                    <a:pt x="57" y="354"/>
                    <a:pt x="57" y="354"/>
                    <a:pt x="57" y="354"/>
                  </a:cubicBezTo>
                  <a:cubicBezTo>
                    <a:pt x="57" y="354"/>
                    <a:pt x="57" y="354"/>
                    <a:pt x="57" y="354"/>
                  </a:cubicBezTo>
                  <a:cubicBezTo>
                    <a:pt x="57" y="355"/>
                    <a:pt x="57" y="355"/>
                    <a:pt x="57" y="355"/>
                  </a:cubicBezTo>
                  <a:cubicBezTo>
                    <a:pt x="48" y="371"/>
                    <a:pt x="48" y="371"/>
                    <a:pt x="48" y="371"/>
                  </a:cubicBezTo>
                  <a:cubicBezTo>
                    <a:pt x="48" y="374"/>
                    <a:pt x="48" y="374"/>
                    <a:pt x="48" y="374"/>
                  </a:cubicBezTo>
                  <a:cubicBezTo>
                    <a:pt x="46" y="374"/>
                    <a:pt x="46" y="374"/>
                    <a:pt x="46" y="374"/>
                  </a:cubicBezTo>
                  <a:cubicBezTo>
                    <a:pt x="20" y="378"/>
                    <a:pt x="20" y="378"/>
                    <a:pt x="20" y="378"/>
                  </a:cubicBezTo>
                  <a:cubicBezTo>
                    <a:pt x="20" y="389"/>
                    <a:pt x="20" y="389"/>
                    <a:pt x="20" y="389"/>
                  </a:cubicBezTo>
                  <a:cubicBezTo>
                    <a:pt x="12" y="412"/>
                    <a:pt x="12" y="412"/>
                    <a:pt x="12" y="412"/>
                  </a:cubicBezTo>
                  <a:cubicBezTo>
                    <a:pt x="9" y="438"/>
                    <a:pt x="9" y="438"/>
                    <a:pt x="9" y="438"/>
                  </a:cubicBezTo>
                  <a:cubicBezTo>
                    <a:pt x="15" y="453"/>
                    <a:pt x="15" y="453"/>
                    <a:pt x="15" y="453"/>
                  </a:cubicBezTo>
                  <a:cubicBezTo>
                    <a:pt x="47" y="473"/>
                    <a:pt x="47" y="473"/>
                    <a:pt x="47" y="473"/>
                  </a:cubicBezTo>
                  <a:cubicBezTo>
                    <a:pt x="48" y="474"/>
                    <a:pt x="48" y="474"/>
                    <a:pt x="48" y="474"/>
                  </a:cubicBezTo>
                  <a:cubicBezTo>
                    <a:pt x="62" y="498"/>
                    <a:pt x="62" y="498"/>
                    <a:pt x="62" y="498"/>
                  </a:cubicBezTo>
                  <a:cubicBezTo>
                    <a:pt x="62" y="499"/>
                    <a:pt x="62" y="499"/>
                    <a:pt x="62" y="499"/>
                  </a:cubicBezTo>
                  <a:cubicBezTo>
                    <a:pt x="63" y="500"/>
                    <a:pt x="63" y="500"/>
                    <a:pt x="63" y="500"/>
                  </a:cubicBezTo>
                  <a:cubicBezTo>
                    <a:pt x="62" y="501"/>
                    <a:pt x="62" y="501"/>
                    <a:pt x="62" y="501"/>
                  </a:cubicBezTo>
                  <a:cubicBezTo>
                    <a:pt x="45" y="538"/>
                    <a:pt x="45" y="538"/>
                    <a:pt x="45" y="538"/>
                  </a:cubicBezTo>
                  <a:cubicBezTo>
                    <a:pt x="41" y="548"/>
                    <a:pt x="41" y="548"/>
                    <a:pt x="41" y="548"/>
                  </a:cubicBezTo>
                  <a:cubicBezTo>
                    <a:pt x="41" y="548"/>
                    <a:pt x="41" y="548"/>
                    <a:pt x="41" y="548"/>
                  </a:cubicBezTo>
                  <a:cubicBezTo>
                    <a:pt x="30" y="572"/>
                    <a:pt x="30" y="572"/>
                    <a:pt x="30" y="572"/>
                  </a:cubicBezTo>
                  <a:cubicBezTo>
                    <a:pt x="26" y="591"/>
                    <a:pt x="26" y="591"/>
                    <a:pt x="26" y="591"/>
                  </a:cubicBezTo>
                  <a:cubicBezTo>
                    <a:pt x="25" y="594"/>
                    <a:pt x="25" y="594"/>
                    <a:pt x="25" y="594"/>
                  </a:cubicBezTo>
                  <a:cubicBezTo>
                    <a:pt x="25" y="595"/>
                    <a:pt x="25" y="595"/>
                    <a:pt x="25" y="595"/>
                  </a:cubicBezTo>
                  <a:cubicBezTo>
                    <a:pt x="20" y="599"/>
                    <a:pt x="17" y="603"/>
                    <a:pt x="15" y="609"/>
                  </a:cubicBezTo>
                  <a:cubicBezTo>
                    <a:pt x="14" y="611"/>
                    <a:pt x="14" y="614"/>
                    <a:pt x="16" y="616"/>
                  </a:cubicBezTo>
                  <a:cubicBezTo>
                    <a:pt x="17" y="617"/>
                    <a:pt x="17" y="617"/>
                    <a:pt x="17" y="617"/>
                  </a:cubicBezTo>
                  <a:cubicBezTo>
                    <a:pt x="27" y="628"/>
                    <a:pt x="27" y="628"/>
                    <a:pt x="27" y="628"/>
                  </a:cubicBezTo>
                  <a:cubicBezTo>
                    <a:pt x="27" y="628"/>
                    <a:pt x="27" y="628"/>
                    <a:pt x="27" y="628"/>
                  </a:cubicBezTo>
                  <a:cubicBezTo>
                    <a:pt x="27" y="628"/>
                    <a:pt x="27" y="628"/>
                    <a:pt x="27" y="628"/>
                  </a:cubicBezTo>
                  <a:cubicBezTo>
                    <a:pt x="33" y="637"/>
                    <a:pt x="33" y="637"/>
                    <a:pt x="33" y="637"/>
                  </a:cubicBezTo>
                  <a:cubicBezTo>
                    <a:pt x="35" y="636"/>
                    <a:pt x="35" y="636"/>
                    <a:pt x="35" y="636"/>
                  </a:cubicBezTo>
                  <a:cubicBezTo>
                    <a:pt x="35" y="636"/>
                    <a:pt x="35" y="636"/>
                    <a:pt x="35" y="636"/>
                  </a:cubicBezTo>
                  <a:cubicBezTo>
                    <a:pt x="36" y="639"/>
                    <a:pt x="36" y="639"/>
                    <a:pt x="36" y="639"/>
                  </a:cubicBezTo>
                  <a:cubicBezTo>
                    <a:pt x="36" y="640"/>
                    <a:pt x="36" y="640"/>
                    <a:pt x="36" y="640"/>
                  </a:cubicBezTo>
                  <a:cubicBezTo>
                    <a:pt x="36" y="643"/>
                    <a:pt x="36" y="643"/>
                    <a:pt x="36" y="643"/>
                  </a:cubicBezTo>
                  <a:cubicBezTo>
                    <a:pt x="36" y="643"/>
                    <a:pt x="36" y="643"/>
                    <a:pt x="36" y="643"/>
                  </a:cubicBezTo>
                  <a:cubicBezTo>
                    <a:pt x="36" y="644"/>
                    <a:pt x="36" y="644"/>
                    <a:pt x="36" y="644"/>
                  </a:cubicBezTo>
                  <a:cubicBezTo>
                    <a:pt x="36" y="644"/>
                    <a:pt x="36" y="644"/>
                    <a:pt x="36" y="644"/>
                  </a:cubicBezTo>
                  <a:cubicBezTo>
                    <a:pt x="36" y="644"/>
                    <a:pt x="36" y="644"/>
                    <a:pt x="36" y="644"/>
                  </a:cubicBezTo>
                  <a:cubicBezTo>
                    <a:pt x="38" y="651"/>
                    <a:pt x="38" y="651"/>
                    <a:pt x="38" y="651"/>
                  </a:cubicBezTo>
                  <a:cubicBezTo>
                    <a:pt x="47" y="654"/>
                    <a:pt x="47" y="654"/>
                    <a:pt x="47" y="654"/>
                  </a:cubicBezTo>
                  <a:cubicBezTo>
                    <a:pt x="85" y="662"/>
                    <a:pt x="85" y="662"/>
                    <a:pt x="85" y="662"/>
                  </a:cubicBezTo>
                  <a:cubicBezTo>
                    <a:pt x="98" y="662"/>
                    <a:pt x="110" y="659"/>
                    <a:pt x="122" y="654"/>
                  </a:cubicBezTo>
                  <a:cubicBezTo>
                    <a:pt x="135" y="648"/>
                    <a:pt x="147" y="647"/>
                    <a:pt x="159" y="649"/>
                  </a:cubicBezTo>
                  <a:cubicBezTo>
                    <a:pt x="161" y="642"/>
                    <a:pt x="161" y="642"/>
                    <a:pt x="161" y="642"/>
                  </a:cubicBezTo>
                  <a:cubicBezTo>
                    <a:pt x="149" y="614"/>
                    <a:pt x="149" y="614"/>
                    <a:pt x="149" y="614"/>
                  </a:cubicBezTo>
                  <a:cubicBezTo>
                    <a:pt x="148" y="611"/>
                    <a:pt x="148" y="611"/>
                    <a:pt x="148" y="611"/>
                  </a:cubicBezTo>
                  <a:cubicBezTo>
                    <a:pt x="149" y="611"/>
                    <a:pt x="149" y="611"/>
                    <a:pt x="149" y="611"/>
                  </a:cubicBezTo>
                  <a:cubicBezTo>
                    <a:pt x="209" y="528"/>
                    <a:pt x="209" y="528"/>
                    <a:pt x="209" y="528"/>
                  </a:cubicBezTo>
                  <a:cubicBezTo>
                    <a:pt x="273" y="466"/>
                    <a:pt x="273" y="466"/>
                    <a:pt x="273" y="466"/>
                  </a:cubicBezTo>
                  <a:cubicBezTo>
                    <a:pt x="274" y="466"/>
                    <a:pt x="274" y="466"/>
                    <a:pt x="274" y="466"/>
                  </a:cubicBezTo>
                  <a:cubicBezTo>
                    <a:pt x="294" y="458"/>
                    <a:pt x="294" y="458"/>
                    <a:pt x="294" y="458"/>
                  </a:cubicBezTo>
                  <a:cubicBezTo>
                    <a:pt x="305" y="447"/>
                    <a:pt x="305" y="447"/>
                    <a:pt x="305" y="447"/>
                  </a:cubicBezTo>
                  <a:cubicBezTo>
                    <a:pt x="305" y="446"/>
                    <a:pt x="305" y="446"/>
                    <a:pt x="305" y="446"/>
                  </a:cubicBezTo>
                  <a:cubicBezTo>
                    <a:pt x="313" y="439"/>
                    <a:pt x="321" y="435"/>
                    <a:pt x="329" y="432"/>
                  </a:cubicBezTo>
                  <a:cubicBezTo>
                    <a:pt x="323" y="427"/>
                    <a:pt x="323" y="427"/>
                    <a:pt x="323" y="427"/>
                  </a:cubicBezTo>
                  <a:cubicBezTo>
                    <a:pt x="309" y="413"/>
                    <a:pt x="309" y="413"/>
                    <a:pt x="309" y="413"/>
                  </a:cubicBezTo>
                  <a:cubicBezTo>
                    <a:pt x="309" y="412"/>
                    <a:pt x="309" y="412"/>
                    <a:pt x="309" y="412"/>
                  </a:cubicBezTo>
                  <a:cubicBezTo>
                    <a:pt x="308" y="412"/>
                    <a:pt x="308" y="412"/>
                    <a:pt x="308" y="412"/>
                  </a:cubicBezTo>
                  <a:cubicBezTo>
                    <a:pt x="297" y="399"/>
                    <a:pt x="297" y="399"/>
                    <a:pt x="297" y="399"/>
                  </a:cubicBezTo>
                  <a:cubicBezTo>
                    <a:pt x="296" y="397"/>
                    <a:pt x="296" y="397"/>
                    <a:pt x="296" y="397"/>
                  </a:cubicBezTo>
                  <a:cubicBezTo>
                    <a:pt x="296" y="395"/>
                    <a:pt x="296" y="395"/>
                    <a:pt x="296" y="395"/>
                  </a:cubicBezTo>
                  <a:cubicBezTo>
                    <a:pt x="302" y="389"/>
                    <a:pt x="302" y="389"/>
                    <a:pt x="302" y="389"/>
                  </a:cubicBezTo>
                  <a:cubicBezTo>
                    <a:pt x="288" y="392"/>
                    <a:pt x="288" y="392"/>
                    <a:pt x="288" y="392"/>
                  </a:cubicBezTo>
                  <a:cubicBezTo>
                    <a:pt x="258" y="385"/>
                    <a:pt x="258" y="385"/>
                    <a:pt x="258" y="385"/>
                  </a:cubicBezTo>
                  <a:cubicBezTo>
                    <a:pt x="247" y="379"/>
                    <a:pt x="239" y="373"/>
                    <a:pt x="237" y="366"/>
                  </a:cubicBezTo>
                  <a:cubicBezTo>
                    <a:pt x="231" y="347"/>
                    <a:pt x="229" y="330"/>
                    <a:pt x="230" y="315"/>
                  </a:cubicBezTo>
                  <a:cubicBezTo>
                    <a:pt x="226" y="320"/>
                    <a:pt x="220" y="321"/>
                    <a:pt x="215" y="321"/>
                  </a:cubicBezTo>
                  <a:cubicBezTo>
                    <a:pt x="193" y="316"/>
                    <a:pt x="193" y="316"/>
                    <a:pt x="193" y="316"/>
                  </a:cubicBezTo>
                  <a:cubicBezTo>
                    <a:pt x="178" y="305"/>
                    <a:pt x="178" y="305"/>
                    <a:pt x="178" y="305"/>
                  </a:cubicBezTo>
                  <a:cubicBezTo>
                    <a:pt x="160" y="301"/>
                    <a:pt x="160" y="301"/>
                    <a:pt x="160" y="301"/>
                  </a:cubicBezTo>
                  <a:cubicBezTo>
                    <a:pt x="152" y="301"/>
                    <a:pt x="152" y="301"/>
                    <a:pt x="152" y="301"/>
                  </a:cubicBezTo>
                  <a:cubicBezTo>
                    <a:pt x="147" y="301"/>
                    <a:pt x="140" y="299"/>
                    <a:pt x="136" y="295"/>
                  </a:cubicBezTo>
                  <a:cubicBezTo>
                    <a:pt x="130" y="291"/>
                    <a:pt x="126" y="286"/>
                    <a:pt x="125" y="282"/>
                  </a:cubicBezTo>
                  <a:cubicBezTo>
                    <a:pt x="123" y="274"/>
                    <a:pt x="125" y="268"/>
                    <a:pt x="133" y="263"/>
                  </a:cubicBezTo>
                  <a:cubicBezTo>
                    <a:pt x="140" y="258"/>
                    <a:pt x="149" y="249"/>
                    <a:pt x="156" y="239"/>
                  </a:cubicBezTo>
                  <a:cubicBezTo>
                    <a:pt x="149" y="229"/>
                    <a:pt x="145" y="220"/>
                    <a:pt x="149" y="210"/>
                  </a:cubicBezTo>
                  <a:cubicBezTo>
                    <a:pt x="150" y="209"/>
                    <a:pt x="150" y="209"/>
                    <a:pt x="150" y="209"/>
                  </a:cubicBezTo>
                  <a:cubicBezTo>
                    <a:pt x="151" y="204"/>
                    <a:pt x="159" y="200"/>
                    <a:pt x="175" y="195"/>
                  </a:cubicBezTo>
                  <a:cubicBezTo>
                    <a:pt x="176" y="189"/>
                    <a:pt x="178" y="186"/>
                    <a:pt x="180" y="185"/>
                  </a:cubicBezTo>
                  <a:cubicBezTo>
                    <a:pt x="196" y="186"/>
                    <a:pt x="196" y="186"/>
                    <a:pt x="196" y="186"/>
                  </a:cubicBezTo>
                  <a:cubicBezTo>
                    <a:pt x="194" y="184"/>
                    <a:pt x="194" y="184"/>
                    <a:pt x="194" y="184"/>
                  </a:cubicBezTo>
                  <a:cubicBezTo>
                    <a:pt x="183" y="178"/>
                    <a:pt x="180" y="170"/>
                    <a:pt x="186" y="162"/>
                  </a:cubicBezTo>
                  <a:cubicBezTo>
                    <a:pt x="194" y="156"/>
                    <a:pt x="194" y="156"/>
                    <a:pt x="194" y="156"/>
                  </a:cubicBezTo>
                  <a:cubicBezTo>
                    <a:pt x="204" y="152"/>
                    <a:pt x="215" y="153"/>
                    <a:pt x="227" y="160"/>
                  </a:cubicBezTo>
                  <a:cubicBezTo>
                    <a:pt x="251" y="177"/>
                    <a:pt x="251" y="177"/>
                    <a:pt x="251" y="177"/>
                  </a:cubicBezTo>
                  <a:cubicBezTo>
                    <a:pt x="273" y="177"/>
                    <a:pt x="273" y="177"/>
                    <a:pt x="273" y="177"/>
                  </a:cubicBezTo>
                  <a:cubicBezTo>
                    <a:pt x="281" y="183"/>
                    <a:pt x="281" y="183"/>
                    <a:pt x="281" y="183"/>
                  </a:cubicBezTo>
                  <a:cubicBezTo>
                    <a:pt x="283" y="191"/>
                    <a:pt x="283" y="191"/>
                    <a:pt x="283" y="191"/>
                  </a:cubicBezTo>
                  <a:cubicBezTo>
                    <a:pt x="283" y="197"/>
                    <a:pt x="279" y="200"/>
                    <a:pt x="275" y="200"/>
                  </a:cubicBezTo>
                  <a:cubicBezTo>
                    <a:pt x="270" y="200"/>
                    <a:pt x="268" y="205"/>
                    <a:pt x="267" y="211"/>
                  </a:cubicBezTo>
                  <a:cubicBezTo>
                    <a:pt x="277" y="237"/>
                    <a:pt x="277" y="237"/>
                    <a:pt x="277" y="237"/>
                  </a:cubicBezTo>
                  <a:cubicBezTo>
                    <a:pt x="284" y="227"/>
                    <a:pt x="290" y="222"/>
                    <a:pt x="296" y="221"/>
                  </a:cubicBezTo>
                  <a:cubicBezTo>
                    <a:pt x="300" y="221"/>
                    <a:pt x="304" y="223"/>
                    <a:pt x="307" y="227"/>
                  </a:cubicBezTo>
                  <a:cubicBezTo>
                    <a:pt x="310" y="233"/>
                    <a:pt x="313" y="242"/>
                    <a:pt x="315" y="252"/>
                  </a:cubicBezTo>
                  <a:cubicBezTo>
                    <a:pt x="316" y="263"/>
                    <a:pt x="320" y="273"/>
                    <a:pt x="323" y="278"/>
                  </a:cubicBezTo>
                  <a:cubicBezTo>
                    <a:pt x="331" y="290"/>
                    <a:pt x="331" y="290"/>
                    <a:pt x="331" y="290"/>
                  </a:cubicBezTo>
                  <a:cubicBezTo>
                    <a:pt x="344" y="305"/>
                    <a:pt x="351" y="317"/>
                    <a:pt x="353" y="327"/>
                  </a:cubicBezTo>
                  <a:cubicBezTo>
                    <a:pt x="395" y="321"/>
                    <a:pt x="395" y="321"/>
                    <a:pt x="395" y="321"/>
                  </a:cubicBezTo>
                  <a:cubicBezTo>
                    <a:pt x="412" y="312"/>
                    <a:pt x="412" y="312"/>
                    <a:pt x="412" y="312"/>
                  </a:cubicBezTo>
                  <a:cubicBezTo>
                    <a:pt x="429" y="291"/>
                    <a:pt x="429" y="291"/>
                    <a:pt x="429" y="291"/>
                  </a:cubicBezTo>
                  <a:cubicBezTo>
                    <a:pt x="437" y="271"/>
                    <a:pt x="437" y="271"/>
                    <a:pt x="437" y="271"/>
                  </a:cubicBezTo>
                  <a:cubicBezTo>
                    <a:pt x="437" y="270"/>
                    <a:pt x="437" y="270"/>
                    <a:pt x="437" y="270"/>
                  </a:cubicBezTo>
                  <a:cubicBezTo>
                    <a:pt x="437" y="268"/>
                    <a:pt x="437" y="268"/>
                    <a:pt x="437" y="268"/>
                  </a:cubicBezTo>
                  <a:cubicBezTo>
                    <a:pt x="442" y="247"/>
                    <a:pt x="442" y="247"/>
                    <a:pt x="442" y="247"/>
                  </a:cubicBezTo>
                  <a:cubicBezTo>
                    <a:pt x="442" y="246"/>
                    <a:pt x="442" y="246"/>
                    <a:pt x="442" y="246"/>
                  </a:cubicBezTo>
                  <a:cubicBezTo>
                    <a:pt x="443" y="244"/>
                    <a:pt x="443" y="244"/>
                    <a:pt x="443" y="244"/>
                  </a:cubicBezTo>
                  <a:cubicBezTo>
                    <a:pt x="444" y="244"/>
                    <a:pt x="444" y="244"/>
                    <a:pt x="444" y="244"/>
                  </a:cubicBezTo>
                  <a:cubicBezTo>
                    <a:pt x="460" y="234"/>
                    <a:pt x="460" y="234"/>
                    <a:pt x="460" y="234"/>
                  </a:cubicBezTo>
                  <a:cubicBezTo>
                    <a:pt x="463" y="232"/>
                    <a:pt x="463" y="232"/>
                    <a:pt x="463" y="232"/>
                  </a:cubicBezTo>
                  <a:cubicBezTo>
                    <a:pt x="462" y="230"/>
                    <a:pt x="462" y="230"/>
                    <a:pt x="462" y="230"/>
                  </a:cubicBezTo>
                  <a:cubicBezTo>
                    <a:pt x="436" y="222"/>
                    <a:pt x="436" y="222"/>
                    <a:pt x="436" y="222"/>
                  </a:cubicBezTo>
                  <a:cubicBezTo>
                    <a:pt x="434" y="222"/>
                    <a:pt x="434" y="222"/>
                    <a:pt x="434" y="222"/>
                  </a:cubicBezTo>
                  <a:cubicBezTo>
                    <a:pt x="434" y="221"/>
                    <a:pt x="434" y="221"/>
                    <a:pt x="434" y="221"/>
                  </a:cubicBezTo>
                  <a:cubicBezTo>
                    <a:pt x="428" y="205"/>
                    <a:pt x="428" y="205"/>
                    <a:pt x="428" y="205"/>
                  </a:cubicBezTo>
                  <a:lnTo>
                    <a:pt x="426" y="200"/>
                  </a:ln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40" name="Freeform 34"/>
            <p:cNvSpPr/>
            <p:nvPr/>
          </p:nvSpPr>
          <p:spPr bwMode="auto">
            <a:xfrm>
              <a:off x="4277159" y="3745240"/>
              <a:ext cx="569755" cy="555344"/>
            </a:xfrm>
            <a:custGeom>
              <a:avLst/>
              <a:gdLst>
                <a:gd name="T0" fmla="*/ 2147483646 w 491"/>
                <a:gd name="T1" fmla="*/ 2147483646 h 483"/>
                <a:gd name="T2" fmla="*/ 2147483646 w 491"/>
                <a:gd name="T3" fmla="*/ 2147483646 h 483"/>
                <a:gd name="T4" fmla="*/ 2147483646 w 491"/>
                <a:gd name="T5" fmla="*/ 2147483646 h 483"/>
                <a:gd name="T6" fmla="*/ 2147483646 w 491"/>
                <a:gd name="T7" fmla="*/ 2147483646 h 483"/>
                <a:gd name="T8" fmla="*/ 2147483646 w 491"/>
                <a:gd name="T9" fmla="*/ 2147483646 h 483"/>
                <a:gd name="T10" fmla="*/ 2147483646 w 491"/>
                <a:gd name="T11" fmla="*/ 2147483646 h 483"/>
                <a:gd name="T12" fmla="*/ 2147483646 w 491"/>
                <a:gd name="T13" fmla="*/ 2147483646 h 483"/>
                <a:gd name="T14" fmla="*/ 2147483646 w 491"/>
                <a:gd name="T15" fmla="*/ 2147483646 h 483"/>
                <a:gd name="T16" fmla="*/ 2147483646 w 491"/>
                <a:gd name="T17" fmla="*/ 2147483646 h 483"/>
                <a:gd name="T18" fmla="*/ 2147483646 w 491"/>
                <a:gd name="T19" fmla="*/ 2147483646 h 483"/>
                <a:gd name="T20" fmla="*/ 2147483646 w 491"/>
                <a:gd name="T21" fmla="*/ 2147483646 h 483"/>
                <a:gd name="T22" fmla="*/ 2147483646 w 491"/>
                <a:gd name="T23" fmla="*/ 2147483646 h 483"/>
                <a:gd name="T24" fmla="*/ 2147483646 w 491"/>
                <a:gd name="T25" fmla="*/ 2147483646 h 483"/>
                <a:gd name="T26" fmla="*/ 2147483646 w 491"/>
                <a:gd name="T27" fmla="*/ 2147483646 h 483"/>
                <a:gd name="T28" fmla="*/ 2147483646 w 491"/>
                <a:gd name="T29" fmla="*/ 2147483646 h 483"/>
                <a:gd name="T30" fmla="*/ 2147483646 w 491"/>
                <a:gd name="T31" fmla="*/ 2147483646 h 483"/>
                <a:gd name="T32" fmla="*/ 2147483646 w 491"/>
                <a:gd name="T33" fmla="*/ 2147483646 h 483"/>
                <a:gd name="T34" fmla="*/ 2147483646 w 491"/>
                <a:gd name="T35" fmla="*/ 2147483646 h 483"/>
                <a:gd name="T36" fmla="*/ 2147483646 w 491"/>
                <a:gd name="T37" fmla="*/ 2147483646 h 483"/>
                <a:gd name="T38" fmla="*/ 2147483646 w 491"/>
                <a:gd name="T39" fmla="*/ 2147483646 h 483"/>
                <a:gd name="T40" fmla="*/ 2147483646 w 491"/>
                <a:gd name="T41" fmla="*/ 2147483646 h 483"/>
                <a:gd name="T42" fmla="*/ 2147483646 w 491"/>
                <a:gd name="T43" fmla="*/ 2147483646 h 483"/>
                <a:gd name="T44" fmla="*/ 2147483646 w 491"/>
                <a:gd name="T45" fmla="*/ 2147483646 h 483"/>
                <a:gd name="T46" fmla="*/ 2147483646 w 491"/>
                <a:gd name="T47" fmla="*/ 2147483646 h 483"/>
                <a:gd name="T48" fmla="*/ 2147483646 w 491"/>
                <a:gd name="T49" fmla="*/ 2147483646 h 483"/>
                <a:gd name="T50" fmla="*/ 2147483646 w 491"/>
                <a:gd name="T51" fmla="*/ 2147483646 h 483"/>
                <a:gd name="T52" fmla="*/ 2147483646 w 491"/>
                <a:gd name="T53" fmla="*/ 2147483646 h 483"/>
                <a:gd name="T54" fmla="*/ 2147483646 w 491"/>
                <a:gd name="T55" fmla="*/ 2147483646 h 483"/>
                <a:gd name="T56" fmla="*/ 2147483646 w 491"/>
                <a:gd name="T57" fmla="*/ 2147483646 h 483"/>
                <a:gd name="T58" fmla="*/ 2147483646 w 491"/>
                <a:gd name="T59" fmla="*/ 2147483646 h 483"/>
                <a:gd name="T60" fmla="*/ 2147483646 w 491"/>
                <a:gd name="T61" fmla="*/ 2147483646 h 483"/>
                <a:gd name="T62" fmla="*/ 2147483646 w 491"/>
                <a:gd name="T63" fmla="*/ 2147483646 h 483"/>
                <a:gd name="T64" fmla="*/ 2147483646 w 491"/>
                <a:gd name="T65" fmla="*/ 2147483646 h 483"/>
                <a:gd name="T66" fmla="*/ 2147483646 w 491"/>
                <a:gd name="T67" fmla="*/ 2147483646 h 483"/>
                <a:gd name="T68" fmla="*/ 2147483646 w 491"/>
                <a:gd name="T69" fmla="*/ 2147483646 h 483"/>
                <a:gd name="T70" fmla="*/ 2147483646 w 491"/>
                <a:gd name="T71" fmla="*/ 2147483646 h 483"/>
                <a:gd name="T72" fmla="*/ 2147483646 w 491"/>
                <a:gd name="T73" fmla="*/ 2147483646 h 483"/>
                <a:gd name="T74" fmla="*/ 2147483646 w 491"/>
                <a:gd name="T75" fmla="*/ 2147483646 h 483"/>
                <a:gd name="T76" fmla="*/ 2147483646 w 491"/>
                <a:gd name="T77" fmla="*/ 0 h 483"/>
                <a:gd name="T78" fmla="*/ 2147483646 w 491"/>
                <a:gd name="T79" fmla="*/ 2147483646 h 483"/>
                <a:gd name="T80" fmla="*/ 2147483646 w 491"/>
                <a:gd name="T81" fmla="*/ 2147483646 h 483"/>
                <a:gd name="T82" fmla="*/ 2147483646 w 491"/>
                <a:gd name="T83" fmla="*/ 2147483646 h 483"/>
                <a:gd name="T84" fmla="*/ 2147483646 w 491"/>
                <a:gd name="T85" fmla="*/ 2147483646 h 483"/>
                <a:gd name="T86" fmla="*/ 2147483646 w 491"/>
                <a:gd name="T87" fmla="*/ 2147483646 h 483"/>
                <a:gd name="T88" fmla="*/ 2147483646 w 491"/>
                <a:gd name="T89" fmla="*/ 2147483646 h 483"/>
                <a:gd name="T90" fmla="*/ 2147483646 w 491"/>
                <a:gd name="T91" fmla="*/ 2147483646 h 483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491"/>
                <a:gd name="T139" fmla="*/ 0 h 483"/>
                <a:gd name="T140" fmla="*/ 491 w 491"/>
                <a:gd name="T141" fmla="*/ 483 h 483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491" h="483">
                  <a:moveTo>
                    <a:pt x="109" y="159"/>
                  </a:moveTo>
                  <a:cubicBezTo>
                    <a:pt x="108" y="159"/>
                    <a:pt x="108" y="159"/>
                    <a:pt x="108" y="159"/>
                  </a:cubicBezTo>
                  <a:cubicBezTo>
                    <a:pt x="28" y="192"/>
                    <a:pt x="28" y="192"/>
                    <a:pt x="28" y="192"/>
                  </a:cubicBezTo>
                  <a:cubicBezTo>
                    <a:pt x="4" y="215"/>
                    <a:pt x="4" y="215"/>
                    <a:pt x="4" y="215"/>
                  </a:cubicBezTo>
                  <a:cubicBezTo>
                    <a:pt x="0" y="251"/>
                    <a:pt x="4" y="272"/>
                    <a:pt x="16" y="278"/>
                  </a:cubicBezTo>
                  <a:cubicBezTo>
                    <a:pt x="40" y="293"/>
                    <a:pt x="40" y="293"/>
                    <a:pt x="40" y="293"/>
                  </a:cubicBezTo>
                  <a:cubicBezTo>
                    <a:pt x="41" y="293"/>
                    <a:pt x="41" y="293"/>
                    <a:pt x="41" y="293"/>
                  </a:cubicBezTo>
                  <a:cubicBezTo>
                    <a:pt x="41" y="294"/>
                    <a:pt x="41" y="294"/>
                    <a:pt x="41" y="294"/>
                  </a:cubicBezTo>
                  <a:cubicBezTo>
                    <a:pt x="47" y="333"/>
                    <a:pt x="47" y="333"/>
                    <a:pt x="47" y="333"/>
                  </a:cubicBezTo>
                  <a:cubicBezTo>
                    <a:pt x="67" y="360"/>
                    <a:pt x="81" y="373"/>
                    <a:pt x="88" y="377"/>
                  </a:cubicBezTo>
                  <a:cubicBezTo>
                    <a:pt x="111" y="382"/>
                    <a:pt x="111" y="382"/>
                    <a:pt x="111" y="382"/>
                  </a:cubicBezTo>
                  <a:cubicBezTo>
                    <a:pt x="115" y="383"/>
                    <a:pt x="115" y="383"/>
                    <a:pt x="115" y="383"/>
                  </a:cubicBezTo>
                  <a:cubicBezTo>
                    <a:pt x="115" y="384"/>
                    <a:pt x="115" y="384"/>
                    <a:pt x="115" y="384"/>
                  </a:cubicBezTo>
                  <a:cubicBezTo>
                    <a:pt x="118" y="388"/>
                    <a:pt x="125" y="392"/>
                    <a:pt x="139" y="397"/>
                  </a:cubicBezTo>
                  <a:cubicBezTo>
                    <a:pt x="202" y="400"/>
                    <a:pt x="202" y="400"/>
                    <a:pt x="202" y="400"/>
                  </a:cubicBezTo>
                  <a:cubicBezTo>
                    <a:pt x="249" y="400"/>
                    <a:pt x="275" y="403"/>
                    <a:pt x="280" y="408"/>
                  </a:cubicBezTo>
                  <a:cubicBezTo>
                    <a:pt x="286" y="412"/>
                    <a:pt x="287" y="423"/>
                    <a:pt x="286" y="439"/>
                  </a:cubicBezTo>
                  <a:cubicBezTo>
                    <a:pt x="285" y="449"/>
                    <a:pt x="286" y="456"/>
                    <a:pt x="287" y="457"/>
                  </a:cubicBezTo>
                  <a:cubicBezTo>
                    <a:pt x="310" y="451"/>
                    <a:pt x="310" y="451"/>
                    <a:pt x="310" y="451"/>
                  </a:cubicBezTo>
                  <a:cubicBezTo>
                    <a:pt x="328" y="445"/>
                    <a:pt x="338" y="445"/>
                    <a:pt x="344" y="450"/>
                  </a:cubicBezTo>
                  <a:cubicBezTo>
                    <a:pt x="352" y="461"/>
                    <a:pt x="352" y="461"/>
                    <a:pt x="352" y="461"/>
                  </a:cubicBezTo>
                  <a:cubicBezTo>
                    <a:pt x="365" y="477"/>
                    <a:pt x="373" y="483"/>
                    <a:pt x="375" y="482"/>
                  </a:cubicBezTo>
                  <a:cubicBezTo>
                    <a:pt x="382" y="480"/>
                    <a:pt x="389" y="474"/>
                    <a:pt x="396" y="463"/>
                  </a:cubicBezTo>
                  <a:cubicBezTo>
                    <a:pt x="399" y="460"/>
                    <a:pt x="399" y="460"/>
                    <a:pt x="399" y="460"/>
                  </a:cubicBezTo>
                  <a:cubicBezTo>
                    <a:pt x="418" y="472"/>
                    <a:pt x="418" y="472"/>
                    <a:pt x="418" y="472"/>
                  </a:cubicBezTo>
                  <a:cubicBezTo>
                    <a:pt x="429" y="462"/>
                    <a:pt x="429" y="462"/>
                    <a:pt x="429" y="462"/>
                  </a:cubicBezTo>
                  <a:cubicBezTo>
                    <a:pt x="432" y="447"/>
                    <a:pt x="440" y="440"/>
                    <a:pt x="452" y="439"/>
                  </a:cubicBezTo>
                  <a:cubicBezTo>
                    <a:pt x="458" y="437"/>
                    <a:pt x="458" y="437"/>
                    <a:pt x="458" y="437"/>
                  </a:cubicBezTo>
                  <a:cubicBezTo>
                    <a:pt x="456" y="432"/>
                    <a:pt x="456" y="432"/>
                    <a:pt x="456" y="432"/>
                  </a:cubicBezTo>
                  <a:cubicBezTo>
                    <a:pt x="453" y="430"/>
                    <a:pt x="453" y="430"/>
                    <a:pt x="453" y="430"/>
                  </a:cubicBezTo>
                  <a:cubicBezTo>
                    <a:pt x="454" y="429"/>
                    <a:pt x="454" y="429"/>
                    <a:pt x="454" y="429"/>
                  </a:cubicBezTo>
                  <a:cubicBezTo>
                    <a:pt x="456" y="403"/>
                    <a:pt x="456" y="403"/>
                    <a:pt x="456" y="403"/>
                  </a:cubicBezTo>
                  <a:cubicBezTo>
                    <a:pt x="447" y="390"/>
                    <a:pt x="437" y="386"/>
                    <a:pt x="425" y="388"/>
                  </a:cubicBezTo>
                  <a:cubicBezTo>
                    <a:pt x="413" y="391"/>
                    <a:pt x="405" y="391"/>
                    <a:pt x="402" y="387"/>
                  </a:cubicBezTo>
                  <a:cubicBezTo>
                    <a:pt x="400" y="384"/>
                    <a:pt x="400" y="382"/>
                    <a:pt x="400" y="378"/>
                  </a:cubicBezTo>
                  <a:cubicBezTo>
                    <a:pt x="392" y="365"/>
                    <a:pt x="385" y="354"/>
                    <a:pt x="375" y="345"/>
                  </a:cubicBezTo>
                  <a:cubicBezTo>
                    <a:pt x="363" y="334"/>
                    <a:pt x="359" y="325"/>
                    <a:pt x="363" y="315"/>
                  </a:cubicBezTo>
                  <a:cubicBezTo>
                    <a:pt x="365" y="312"/>
                    <a:pt x="365" y="312"/>
                    <a:pt x="365" y="312"/>
                  </a:cubicBezTo>
                  <a:cubicBezTo>
                    <a:pt x="394" y="317"/>
                    <a:pt x="394" y="317"/>
                    <a:pt x="394" y="317"/>
                  </a:cubicBezTo>
                  <a:cubicBezTo>
                    <a:pt x="392" y="299"/>
                    <a:pt x="392" y="299"/>
                    <a:pt x="392" y="299"/>
                  </a:cubicBezTo>
                  <a:cubicBezTo>
                    <a:pt x="391" y="289"/>
                    <a:pt x="392" y="282"/>
                    <a:pt x="397" y="276"/>
                  </a:cubicBezTo>
                  <a:cubicBezTo>
                    <a:pt x="400" y="272"/>
                    <a:pt x="405" y="270"/>
                    <a:pt x="410" y="269"/>
                  </a:cubicBezTo>
                  <a:cubicBezTo>
                    <a:pt x="423" y="265"/>
                    <a:pt x="423" y="265"/>
                    <a:pt x="423" y="265"/>
                  </a:cubicBezTo>
                  <a:cubicBezTo>
                    <a:pt x="423" y="259"/>
                    <a:pt x="423" y="259"/>
                    <a:pt x="423" y="259"/>
                  </a:cubicBezTo>
                  <a:cubicBezTo>
                    <a:pt x="413" y="239"/>
                    <a:pt x="410" y="225"/>
                    <a:pt x="414" y="218"/>
                  </a:cubicBezTo>
                  <a:cubicBezTo>
                    <a:pt x="421" y="213"/>
                    <a:pt x="421" y="213"/>
                    <a:pt x="421" y="213"/>
                  </a:cubicBezTo>
                  <a:cubicBezTo>
                    <a:pt x="424" y="212"/>
                    <a:pt x="434" y="214"/>
                    <a:pt x="449" y="219"/>
                  </a:cubicBezTo>
                  <a:cubicBezTo>
                    <a:pt x="449" y="219"/>
                    <a:pt x="449" y="219"/>
                    <a:pt x="449" y="219"/>
                  </a:cubicBezTo>
                  <a:cubicBezTo>
                    <a:pt x="450" y="220"/>
                    <a:pt x="450" y="220"/>
                    <a:pt x="450" y="220"/>
                  </a:cubicBezTo>
                  <a:cubicBezTo>
                    <a:pt x="450" y="222"/>
                    <a:pt x="450" y="222"/>
                    <a:pt x="450" y="222"/>
                  </a:cubicBezTo>
                  <a:cubicBezTo>
                    <a:pt x="462" y="236"/>
                    <a:pt x="468" y="245"/>
                    <a:pt x="471" y="247"/>
                  </a:cubicBezTo>
                  <a:cubicBezTo>
                    <a:pt x="491" y="214"/>
                    <a:pt x="491" y="214"/>
                    <a:pt x="491" y="214"/>
                  </a:cubicBezTo>
                  <a:cubicBezTo>
                    <a:pt x="473" y="192"/>
                    <a:pt x="464" y="176"/>
                    <a:pt x="461" y="170"/>
                  </a:cubicBezTo>
                  <a:cubicBezTo>
                    <a:pt x="445" y="180"/>
                    <a:pt x="445" y="180"/>
                    <a:pt x="445" y="180"/>
                  </a:cubicBezTo>
                  <a:cubicBezTo>
                    <a:pt x="443" y="178"/>
                    <a:pt x="443" y="178"/>
                    <a:pt x="443" y="178"/>
                  </a:cubicBezTo>
                  <a:cubicBezTo>
                    <a:pt x="401" y="168"/>
                    <a:pt x="401" y="168"/>
                    <a:pt x="401" y="168"/>
                  </a:cubicBezTo>
                  <a:cubicBezTo>
                    <a:pt x="400" y="168"/>
                    <a:pt x="400" y="168"/>
                    <a:pt x="400" y="168"/>
                  </a:cubicBezTo>
                  <a:cubicBezTo>
                    <a:pt x="400" y="167"/>
                    <a:pt x="400" y="167"/>
                    <a:pt x="400" y="167"/>
                  </a:cubicBezTo>
                  <a:cubicBezTo>
                    <a:pt x="382" y="158"/>
                    <a:pt x="371" y="149"/>
                    <a:pt x="370" y="139"/>
                  </a:cubicBezTo>
                  <a:cubicBezTo>
                    <a:pt x="345" y="127"/>
                    <a:pt x="345" y="127"/>
                    <a:pt x="345" y="127"/>
                  </a:cubicBezTo>
                  <a:cubicBezTo>
                    <a:pt x="345" y="103"/>
                    <a:pt x="345" y="103"/>
                    <a:pt x="345" y="103"/>
                  </a:cubicBezTo>
                  <a:cubicBezTo>
                    <a:pt x="391" y="76"/>
                    <a:pt x="391" y="76"/>
                    <a:pt x="391" y="76"/>
                  </a:cubicBezTo>
                  <a:cubicBezTo>
                    <a:pt x="389" y="63"/>
                    <a:pt x="386" y="50"/>
                    <a:pt x="381" y="40"/>
                  </a:cubicBezTo>
                  <a:cubicBezTo>
                    <a:pt x="373" y="25"/>
                    <a:pt x="373" y="25"/>
                    <a:pt x="373" y="25"/>
                  </a:cubicBezTo>
                  <a:cubicBezTo>
                    <a:pt x="342" y="28"/>
                    <a:pt x="342" y="28"/>
                    <a:pt x="342" y="28"/>
                  </a:cubicBezTo>
                  <a:cubicBezTo>
                    <a:pt x="327" y="35"/>
                    <a:pt x="313" y="38"/>
                    <a:pt x="299" y="38"/>
                  </a:cubicBezTo>
                  <a:cubicBezTo>
                    <a:pt x="267" y="30"/>
                    <a:pt x="267" y="30"/>
                    <a:pt x="267" y="30"/>
                  </a:cubicBezTo>
                  <a:cubicBezTo>
                    <a:pt x="267" y="19"/>
                    <a:pt x="267" y="19"/>
                    <a:pt x="267" y="19"/>
                  </a:cubicBezTo>
                  <a:cubicBezTo>
                    <a:pt x="261" y="18"/>
                    <a:pt x="261" y="18"/>
                    <a:pt x="261" y="18"/>
                  </a:cubicBezTo>
                  <a:cubicBezTo>
                    <a:pt x="252" y="15"/>
                    <a:pt x="252" y="15"/>
                    <a:pt x="252" y="15"/>
                  </a:cubicBezTo>
                  <a:cubicBezTo>
                    <a:pt x="250" y="8"/>
                    <a:pt x="250" y="8"/>
                    <a:pt x="250" y="8"/>
                  </a:cubicBezTo>
                  <a:cubicBezTo>
                    <a:pt x="250" y="8"/>
                    <a:pt x="250" y="8"/>
                    <a:pt x="250" y="8"/>
                  </a:cubicBezTo>
                  <a:cubicBezTo>
                    <a:pt x="250" y="7"/>
                    <a:pt x="250" y="7"/>
                    <a:pt x="250" y="7"/>
                  </a:cubicBezTo>
                  <a:cubicBezTo>
                    <a:pt x="250" y="7"/>
                    <a:pt x="250" y="7"/>
                    <a:pt x="250" y="7"/>
                  </a:cubicBezTo>
                  <a:cubicBezTo>
                    <a:pt x="250" y="7"/>
                    <a:pt x="250" y="7"/>
                    <a:pt x="250" y="7"/>
                  </a:cubicBezTo>
                  <a:cubicBezTo>
                    <a:pt x="249" y="4"/>
                    <a:pt x="249" y="4"/>
                    <a:pt x="249" y="4"/>
                  </a:cubicBezTo>
                  <a:cubicBezTo>
                    <a:pt x="249" y="3"/>
                    <a:pt x="249" y="3"/>
                    <a:pt x="249" y="3"/>
                  </a:cubicBezTo>
                  <a:cubicBezTo>
                    <a:pt x="249" y="0"/>
                    <a:pt x="249" y="0"/>
                    <a:pt x="249" y="0"/>
                  </a:cubicBezTo>
                  <a:cubicBezTo>
                    <a:pt x="247" y="1"/>
                    <a:pt x="247" y="1"/>
                    <a:pt x="247" y="1"/>
                  </a:cubicBezTo>
                  <a:cubicBezTo>
                    <a:pt x="244" y="28"/>
                    <a:pt x="244" y="28"/>
                    <a:pt x="244" y="28"/>
                  </a:cubicBezTo>
                  <a:cubicBezTo>
                    <a:pt x="243" y="38"/>
                    <a:pt x="243" y="38"/>
                    <a:pt x="243" y="38"/>
                  </a:cubicBezTo>
                  <a:cubicBezTo>
                    <a:pt x="241" y="43"/>
                    <a:pt x="239" y="46"/>
                    <a:pt x="241" y="48"/>
                  </a:cubicBezTo>
                  <a:cubicBezTo>
                    <a:pt x="247" y="56"/>
                    <a:pt x="245" y="64"/>
                    <a:pt x="240" y="72"/>
                  </a:cubicBezTo>
                  <a:cubicBezTo>
                    <a:pt x="244" y="89"/>
                    <a:pt x="244" y="89"/>
                    <a:pt x="244" y="89"/>
                  </a:cubicBezTo>
                  <a:cubicBezTo>
                    <a:pt x="243" y="91"/>
                    <a:pt x="243" y="91"/>
                    <a:pt x="243" y="91"/>
                  </a:cubicBezTo>
                  <a:cubicBezTo>
                    <a:pt x="241" y="92"/>
                    <a:pt x="241" y="92"/>
                    <a:pt x="241" y="92"/>
                  </a:cubicBezTo>
                  <a:cubicBezTo>
                    <a:pt x="229" y="103"/>
                    <a:pt x="229" y="103"/>
                    <a:pt x="229" y="103"/>
                  </a:cubicBezTo>
                  <a:cubicBezTo>
                    <a:pt x="229" y="127"/>
                    <a:pt x="229" y="127"/>
                    <a:pt x="229" y="127"/>
                  </a:cubicBezTo>
                  <a:cubicBezTo>
                    <a:pt x="225" y="129"/>
                    <a:pt x="225" y="129"/>
                    <a:pt x="225" y="129"/>
                  </a:cubicBezTo>
                  <a:cubicBezTo>
                    <a:pt x="202" y="139"/>
                    <a:pt x="186" y="144"/>
                    <a:pt x="177" y="144"/>
                  </a:cubicBezTo>
                  <a:cubicBezTo>
                    <a:pt x="130" y="141"/>
                    <a:pt x="130" y="141"/>
                    <a:pt x="130" y="141"/>
                  </a:cubicBezTo>
                  <a:cubicBezTo>
                    <a:pt x="110" y="159"/>
                    <a:pt x="110" y="159"/>
                    <a:pt x="110" y="159"/>
                  </a:cubicBezTo>
                  <a:lnTo>
                    <a:pt x="109" y="159"/>
                  </a:ln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41" name="Freeform 35"/>
            <p:cNvSpPr/>
            <p:nvPr/>
          </p:nvSpPr>
          <p:spPr bwMode="auto">
            <a:xfrm>
              <a:off x="5341701" y="4933935"/>
              <a:ext cx="163054" cy="388184"/>
            </a:xfrm>
            <a:custGeom>
              <a:avLst/>
              <a:gdLst>
                <a:gd name="T0" fmla="*/ 2147483646 w 139"/>
                <a:gd name="T1" fmla="*/ 0 h 338"/>
                <a:gd name="T2" fmla="*/ 2147483646 w 139"/>
                <a:gd name="T3" fmla="*/ 2147483646 h 338"/>
                <a:gd name="T4" fmla="*/ 0 w 139"/>
                <a:gd name="T5" fmla="*/ 2147483646 h 338"/>
                <a:gd name="T6" fmla="*/ 2147483646 w 139"/>
                <a:gd name="T7" fmla="*/ 2147483646 h 338"/>
                <a:gd name="T8" fmla="*/ 2147483646 w 139"/>
                <a:gd name="T9" fmla="*/ 2147483646 h 338"/>
                <a:gd name="T10" fmla="*/ 2147483646 w 139"/>
                <a:gd name="T11" fmla="*/ 2147483646 h 338"/>
                <a:gd name="T12" fmla="*/ 1881324819 w 139"/>
                <a:gd name="T13" fmla="*/ 2147483646 h 338"/>
                <a:gd name="T14" fmla="*/ 2147483646 w 139"/>
                <a:gd name="T15" fmla="*/ 2147483646 h 338"/>
                <a:gd name="T16" fmla="*/ 2147483646 w 139"/>
                <a:gd name="T17" fmla="*/ 2147483646 h 338"/>
                <a:gd name="T18" fmla="*/ 2147483646 w 139"/>
                <a:gd name="T19" fmla="*/ 2147483646 h 338"/>
                <a:gd name="T20" fmla="*/ 2147483646 w 139"/>
                <a:gd name="T21" fmla="*/ 2147483646 h 338"/>
                <a:gd name="T22" fmla="*/ 2147483646 w 139"/>
                <a:gd name="T23" fmla="*/ 2147483646 h 338"/>
                <a:gd name="T24" fmla="*/ 2147483646 w 139"/>
                <a:gd name="T25" fmla="*/ 2147483646 h 338"/>
                <a:gd name="T26" fmla="*/ 2147483646 w 139"/>
                <a:gd name="T27" fmla="*/ 2147483646 h 338"/>
                <a:gd name="T28" fmla="*/ 2147483646 w 139"/>
                <a:gd name="T29" fmla="*/ 2147483646 h 338"/>
                <a:gd name="T30" fmla="*/ 2147483646 w 139"/>
                <a:gd name="T31" fmla="*/ 2147483646 h 338"/>
                <a:gd name="T32" fmla="*/ 2147483646 w 139"/>
                <a:gd name="T33" fmla="*/ 2147483646 h 338"/>
                <a:gd name="T34" fmla="*/ 2147483646 w 139"/>
                <a:gd name="T35" fmla="*/ 2147483646 h 338"/>
                <a:gd name="T36" fmla="*/ 2147483646 w 139"/>
                <a:gd name="T37" fmla="*/ 2147483646 h 338"/>
                <a:gd name="T38" fmla="*/ 2147483646 w 139"/>
                <a:gd name="T39" fmla="*/ 2147483646 h 338"/>
                <a:gd name="T40" fmla="*/ 2147483646 w 139"/>
                <a:gd name="T41" fmla="*/ 2147483646 h 338"/>
                <a:gd name="T42" fmla="*/ 2147483646 w 139"/>
                <a:gd name="T43" fmla="*/ 2147483646 h 338"/>
                <a:gd name="T44" fmla="*/ 2147483646 w 139"/>
                <a:gd name="T45" fmla="*/ 2147483646 h 338"/>
                <a:gd name="T46" fmla="*/ 2147483646 w 139"/>
                <a:gd name="T47" fmla="*/ 2147483646 h 338"/>
                <a:gd name="T48" fmla="*/ 2147483646 w 139"/>
                <a:gd name="T49" fmla="*/ 2147483646 h 338"/>
                <a:gd name="T50" fmla="*/ 2147483646 w 139"/>
                <a:gd name="T51" fmla="*/ 2147483646 h 338"/>
                <a:gd name="T52" fmla="*/ 2147483646 w 139"/>
                <a:gd name="T53" fmla="*/ 2147483646 h 338"/>
                <a:gd name="T54" fmla="*/ 2147483646 w 139"/>
                <a:gd name="T55" fmla="*/ 2147483646 h 338"/>
                <a:gd name="T56" fmla="*/ 2147483646 w 139"/>
                <a:gd name="T57" fmla="*/ 2147483646 h 338"/>
                <a:gd name="T58" fmla="*/ 2147483646 w 139"/>
                <a:gd name="T59" fmla="*/ 2147483646 h 338"/>
                <a:gd name="T60" fmla="*/ 2147483646 w 139"/>
                <a:gd name="T61" fmla="*/ 0 h 338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139"/>
                <a:gd name="T94" fmla="*/ 0 h 338"/>
                <a:gd name="T95" fmla="*/ 139 w 139"/>
                <a:gd name="T96" fmla="*/ 338 h 338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139" h="338">
                  <a:moveTo>
                    <a:pt x="105" y="0"/>
                  </a:moveTo>
                  <a:cubicBezTo>
                    <a:pt x="72" y="24"/>
                    <a:pt x="47" y="55"/>
                    <a:pt x="32" y="92"/>
                  </a:cubicBezTo>
                  <a:cubicBezTo>
                    <a:pt x="18" y="123"/>
                    <a:pt x="7" y="139"/>
                    <a:pt x="0" y="143"/>
                  </a:cubicBezTo>
                  <a:cubicBezTo>
                    <a:pt x="7" y="202"/>
                    <a:pt x="7" y="202"/>
                    <a:pt x="7" y="202"/>
                  </a:cubicBezTo>
                  <a:cubicBezTo>
                    <a:pt x="7" y="203"/>
                    <a:pt x="7" y="203"/>
                    <a:pt x="7" y="203"/>
                  </a:cubicBezTo>
                  <a:cubicBezTo>
                    <a:pt x="7" y="203"/>
                    <a:pt x="7" y="203"/>
                    <a:pt x="7" y="203"/>
                  </a:cubicBezTo>
                  <a:cubicBezTo>
                    <a:pt x="2" y="243"/>
                    <a:pt x="2" y="243"/>
                    <a:pt x="2" y="243"/>
                  </a:cubicBezTo>
                  <a:cubicBezTo>
                    <a:pt x="0" y="255"/>
                    <a:pt x="2" y="264"/>
                    <a:pt x="5" y="266"/>
                  </a:cubicBezTo>
                  <a:cubicBezTo>
                    <a:pt x="48" y="294"/>
                    <a:pt x="48" y="294"/>
                    <a:pt x="48" y="294"/>
                  </a:cubicBezTo>
                  <a:cubicBezTo>
                    <a:pt x="48" y="294"/>
                    <a:pt x="48" y="294"/>
                    <a:pt x="48" y="294"/>
                  </a:cubicBezTo>
                  <a:cubicBezTo>
                    <a:pt x="49" y="294"/>
                    <a:pt x="49" y="294"/>
                    <a:pt x="49" y="294"/>
                  </a:cubicBezTo>
                  <a:cubicBezTo>
                    <a:pt x="51" y="298"/>
                    <a:pt x="51" y="298"/>
                    <a:pt x="51" y="298"/>
                  </a:cubicBezTo>
                  <a:cubicBezTo>
                    <a:pt x="51" y="298"/>
                    <a:pt x="51" y="298"/>
                    <a:pt x="51" y="298"/>
                  </a:cubicBezTo>
                  <a:cubicBezTo>
                    <a:pt x="53" y="307"/>
                    <a:pt x="59" y="316"/>
                    <a:pt x="67" y="326"/>
                  </a:cubicBezTo>
                  <a:cubicBezTo>
                    <a:pt x="72" y="332"/>
                    <a:pt x="77" y="336"/>
                    <a:pt x="81" y="338"/>
                  </a:cubicBezTo>
                  <a:cubicBezTo>
                    <a:pt x="87" y="268"/>
                    <a:pt x="87" y="268"/>
                    <a:pt x="87" y="268"/>
                  </a:cubicBezTo>
                  <a:cubicBezTo>
                    <a:pt x="87" y="266"/>
                    <a:pt x="87" y="266"/>
                    <a:pt x="87" y="266"/>
                  </a:cubicBezTo>
                  <a:cubicBezTo>
                    <a:pt x="118" y="192"/>
                    <a:pt x="118" y="192"/>
                    <a:pt x="118" y="192"/>
                  </a:cubicBezTo>
                  <a:cubicBezTo>
                    <a:pt x="129" y="104"/>
                    <a:pt x="129" y="104"/>
                    <a:pt x="129" y="104"/>
                  </a:cubicBezTo>
                  <a:cubicBezTo>
                    <a:pt x="129" y="103"/>
                    <a:pt x="129" y="103"/>
                    <a:pt x="129" y="103"/>
                  </a:cubicBezTo>
                  <a:cubicBezTo>
                    <a:pt x="130" y="102"/>
                    <a:pt x="130" y="102"/>
                    <a:pt x="130" y="102"/>
                  </a:cubicBezTo>
                  <a:cubicBezTo>
                    <a:pt x="139" y="79"/>
                    <a:pt x="139" y="79"/>
                    <a:pt x="139" y="79"/>
                  </a:cubicBezTo>
                  <a:cubicBezTo>
                    <a:pt x="132" y="59"/>
                    <a:pt x="132" y="59"/>
                    <a:pt x="132" y="59"/>
                  </a:cubicBezTo>
                  <a:cubicBezTo>
                    <a:pt x="132" y="58"/>
                    <a:pt x="132" y="58"/>
                    <a:pt x="132" y="58"/>
                  </a:cubicBezTo>
                  <a:cubicBezTo>
                    <a:pt x="131" y="58"/>
                    <a:pt x="131" y="58"/>
                    <a:pt x="131" y="58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31" y="28"/>
                    <a:pt x="131" y="28"/>
                    <a:pt x="131" y="28"/>
                  </a:cubicBezTo>
                  <a:cubicBezTo>
                    <a:pt x="136" y="22"/>
                    <a:pt x="136" y="22"/>
                    <a:pt x="136" y="22"/>
                  </a:cubicBezTo>
                  <a:cubicBezTo>
                    <a:pt x="139" y="15"/>
                    <a:pt x="139" y="15"/>
                    <a:pt x="139" y="15"/>
                  </a:cubicBezTo>
                  <a:lnTo>
                    <a:pt x="105" y="0"/>
                  </a:lnTo>
                  <a:close/>
                </a:path>
              </a:pathLst>
            </a:custGeom>
            <a:solidFill>
              <a:srgbClr val="005790"/>
            </a:solidFill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42" name="Freeform 36"/>
            <p:cNvSpPr/>
            <p:nvPr/>
          </p:nvSpPr>
          <p:spPr bwMode="auto">
            <a:xfrm>
              <a:off x="4149714" y="5623007"/>
              <a:ext cx="249267" cy="211736"/>
            </a:xfrm>
            <a:custGeom>
              <a:avLst/>
              <a:gdLst>
                <a:gd name="T0" fmla="*/ 2147483646 w 216"/>
                <a:gd name="T1" fmla="*/ 2147483646 h 184"/>
                <a:gd name="T2" fmla="*/ 2147483646 w 216"/>
                <a:gd name="T3" fmla="*/ 2147483646 h 184"/>
                <a:gd name="T4" fmla="*/ 2147483646 w 216"/>
                <a:gd name="T5" fmla="*/ 2147483646 h 184"/>
                <a:gd name="T6" fmla="*/ 2147483646 w 216"/>
                <a:gd name="T7" fmla="*/ 2147483646 h 184"/>
                <a:gd name="T8" fmla="*/ 2147483646 w 216"/>
                <a:gd name="T9" fmla="*/ 2147483646 h 184"/>
                <a:gd name="T10" fmla="*/ 2147483646 w 216"/>
                <a:gd name="T11" fmla="*/ 2147483646 h 184"/>
                <a:gd name="T12" fmla="*/ 2147483646 w 216"/>
                <a:gd name="T13" fmla="*/ 2147483646 h 184"/>
                <a:gd name="T14" fmla="*/ 2147483646 w 216"/>
                <a:gd name="T15" fmla="*/ 2147483646 h 184"/>
                <a:gd name="T16" fmla="*/ 2147483646 w 216"/>
                <a:gd name="T17" fmla="*/ 2147483646 h 184"/>
                <a:gd name="T18" fmla="*/ 2147483646 w 216"/>
                <a:gd name="T19" fmla="*/ 2147483646 h 184"/>
                <a:gd name="T20" fmla="*/ 2147483646 w 216"/>
                <a:gd name="T21" fmla="*/ 2147483646 h 184"/>
                <a:gd name="T22" fmla="*/ 2147483646 w 216"/>
                <a:gd name="T23" fmla="*/ 2147483646 h 184"/>
                <a:gd name="T24" fmla="*/ 2147483646 w 216"/>
                <a:gd name="T25" fmla="*/ 2147483646 h 184"/>
                <a:gd name="T26" fmla="*/ 2147483646 w 216"/>
                <a:gd name="T27" fmla="*/ 2147483646 h 184"/>
                <a:gd name="T28" fmla="*/ 2147483646 w 216"/>
                <a:gd name="T29" fmla="*/ 2147483646 h 184"/>
                <a:gd name="T30" fmla="*/ 2147483646 w 216"/>
                <a:gd name="T31" fmla="*/ 2147483646 h 184"/>
                <a:gd name="T32" fmla="*/ 2147483646 w 216"/>
                <a:gd name="T33" fmla="*/ 2147483646 h 184"/>
                <a:gd name="T34" fmla="*/ 2147483646 w 216"/>
                <a:gd name="T35" fmla="*/ 2147483646 h 184"/>
                <a:gd name="T36" fmla="*/ 2147483646 w 216"/>
                <a:gd name="T37" fmla="*/ 2147483646 h 184"/>
                <a:gd name="T38" fmla="*/ 2147483646 w 216"/>
                <a:gd name="T39" fmla="*/ 2147483646 h 184"/>
                <a:gd name="T40" fmla="*/ 2147483646 w 216"/>
                <a:gd name="T41" fmla="*/ 2147483646 h 184"/>
                <a:gd name="T42" fmla="*/ 2147483646 w 216"/>
                <a:gd name="T43" fmla="*/ 2147483646 h 184"/>
                <a:gd name="T44" fmla="*/ 2147483646 w 216"/>
                <a:gd name="T45" fmla="*/ 2147483646 h 184"/>
                <a:gd name="T46" fmla="*/ 2147483646 w 216"/>
                <a:gd name="T47" fmla="*/ 2147483646 h 184"/>
                <a:gd name="T48" fmla="*/ 2147483646 w 216"/>
                <a:gd name="T49" fmla="*/ 2147483646 h 184"/>
                <a:gd name="T50" fmla="*/ 2147483646 w 216"/>
                <a:gd name="T51" fmla="*/ 2147483646 h 184"/>
                <a:gd name="T52" fmla="*/ 2147483646 w 216"/>
                <a:gd name="T53" fmla="*/ 2147483646 h 184"/>
                <a:gd name="T54" fmla="*/ 2147483646 w 216"/>
                <a:gd name="T55" fmla="*/ 0 h 184"/>
                <a:gd name="T56" fmla="*/ 2147483646 w 216"/>
                <a:gd name="T57" fmla="*/ 2147483646 h 184"/>
                <a:gd name="T58" fmla="*/ 2147483646 w 216"/>
                <a:gd name="T59" fmla="*/ 2147483646 h 184"/>
                <a:gd name="T60" fmla="*/ 2147483646 w 216"/>
                <a:gd name="T61" fmla="*/ 2147483646 h 184"/>
                <a:gd name="T62" fmla="*/ 2147483646 w 216"/>
                <a:gd name="T63" fmla="*/ 2147483646 h 184"/>
                <a:gd name="T64" fmla="*/ 2147483646 w 216"/>
                <a:gd name="T65" fmla="*/ 2147483646 h 184"/>
                <a:gd name="T66" fmla="*/ 2147483646 w 216"/>
                <a:gd name="T67" fmla="*/ 2147483646 h 18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216"/>
                <a:gd name="T103" fmla="*/ 0 h 184"/>
                <a:gd name="T104" fmla="*/ 216 w 216"/>
                <a:gd name="T105" fmla="*/ 184 h 184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216" h="184">
                  <a:moveTo>
                    <a:pt x="98" y="18"/>
                  </a:moveTo>
                  <a:cubicBezTo>
                    <a:pt x="95" y="24"/>
                    <a:pt x="95" y="24"/>
                    <a:pt x="95" y="24"/>
                  </a:cubicBezTo>
                  <a:cubicBezTo>
                    <a:pt x="95" y="25"/>
                    <a:pt x="95" y="25"/>
                    <a:pt x="95" y="25"/>
                  </a:cubicBezTo>
                  <a:cubicBezTo>
                    <a:pt x="94" y="27"/>
                    <a:pt x="94" y="27"/>
                    <a:pt x="94" y="2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66" y="58"/>
                    <a:pt x="66" y="58"/>
                    <a:pt x="66" y="58"/>
                  </a:cubicBezTo>
                  <a:cubicBezTo>
                    <a:pt x="65" y="58"/>
                    <a:pt x="63" y="60"/>
                    <a:pt x="62" y="60"/>
                  </a:cubicBezTo>
                  <a:cubicBezTo>
                    <a:pt x="42" y="70"/>
                    <a:pt x="42" y="70"/>
                    <a:pt x="42" y="70"/>
                  </a:cubicBezTo>
                  <a:cubicBezTo>
                    <a:pt x="10" y="94"/>
                    <a:pt x="10" y="94"/>
                    <a:pt x="10" y="94"/>
                  </a:cubicBezTo>
                  <a:cubicBezTo>
                    <a:pt x="0" y="107"/>
                    <a:pt x="2" y="130"/>
                    <a:pt x="18" y="165"/>
                  </a:cubicBezTo>
                  <a:cubicBezTo>
                    <a:pt x="49" y="168"/>
                    <a:pt x="49" y="168"/>
                    <a:pt x="49" y="168"/>
                  </a:cubicBezTo>
                  <a:cubicBezTo>
                    <a:pt x="50" y="168"/>
                    <a:pt x="50" y="168"/>
                    <a:pt x="50" y="168"/>
                  </a:cubicBezTo>
                  <a:cubicBezTo>
                    <a:pt x="50" y="169"/>
                    <a:pt x="50" y="169"/>
                    <a:pt x="50" y="169"/>
                  </a:cubicBezTo>
                  <a:cubicBezTo>
                    <a:pt x="82" y="184"/>
                    <a:pt x="82" y="184"/>
                    <a:pt x="82" y="184"/>
                  </a:cubicBezTo>
                  <a:cubicBezTo>
                    <a:pt x="116" y="179"/>
                    <a:pt x="116" y="179"/>
                    <a:pt x="116" y="179"/>
                  </a:cubicBezTo>
                  <a:cubicBezTo>
                    <a:pt x="130" y="176"/>
                    <a:pt x="145" y="163"/>
                    <a:pt x="165" y="139"/>
                  </a:cubicBezTo>
                  <a:cubicBezTo>
                    <a:pt x="166" y="139"/>
                    <a:pt x="166" y="139"/>
                    <a:pt x="166" y="139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83" y="132"/>
                    <a:pt x="183" y="132"/>
                    <a:pt x="183" y="132"/>
                  </a:cubicBezTo>
                  <a:cubicBezTo>
                    <a:pt x="179" y="88"/>
                    <a:pt x="179" y="88"/>
                    <a:pt x="179" y="88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98" y="58"/>
                    <a:pt x="198" y="58"/>
                    <a:pt x="198" y="58"/>
                  </a:cubicBezTo>
                  <a:cubicBezTo>
                    <a:pt x="198" y="57"/>
                    <a:pt x="198" y="57"/>
                    <a:pt x="198" y="57"/>
                  </a:cubicBezTo>
                  <a:cubicBezTo>
                    <a:pt x="199" y="57"/>
                    <a:pt x="199" y="57"/>
                    <a:pt x="199" y="57"/>
                  </a:cubicBezTo>
                  <a:cubicBezTo>
                    <a:pt x="214" y="46"/>
                    <a:pt x="214" y="46"/>
                    <a:pt x="214" y="46"/>
                  </a:cubicBezTo>
                  <a:cubicBezTo>
                    <a:pt x="216" y="33"/>
                    <a:pt x="215" y="22"/>
                    <a:pt x="210" y="12"/>
                  </a:cubicBezTo>
                  <a:cubicBezTo>
                    <a:pt x="205" y="4"/>
                    <a:pt x="200" y="0"/>
                    <a:pt x="195" y="0"/>
                  </a:cubicBezTo>
                  <a:cubicBezTo>
                    <a:pt x="197" y="16"/>
                    <a:pt x="197" y="16"/>
                    <a:pt x="197" y="16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56" y="18"/>
                    <a:pt x="156" y="18"/>
                    <a:pt x="156" y="18"/>
                  </a:cubicBezTo>
                  <a:cubicBezTo>
                    <a:pt x="155" y="18"/>
                    <a:pt x="155" y="18"/>
                    <a:pt x="155" y="18"/>
                  </a:cubicBezTo>
                  <a:cubicBezTo>
                    <a:pt x="155" y="18"/>
                    <a:pt x="155" y="18"/>
                    <a:pt x="155" y="18"/>
                  </a:cubicBezTo>
                  <a:lnTo>
                    <a:pt x="98" y="18"/>
                  </a:lnTo>
                  <a:close/>
                </a:path>
              </a:pathLst>
            </a:custGeom>
            <a:noFill/>
            <a:ln w="19050">
              <a:solidFill>
                <a:srgbClr val="005790"/>
              </a:solidFill>
              <a:miter lim="800000"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243" name="Freeform 29"/>
            <p:cNvSpPr/>
            <p:nvPr/>
          </p:nvSpPr>
          <p:spPr bwMode="auto">
            <a:xfrm>
              <a:off x="4908762" y="1739318"/>
              <a:ext cx="1100153" cy="997391"/>
            </a:xfrm>
            <a:custGeom>
              <a:avLst/>
              <a:gdLst>
                <a:gd name="T0" fmla="*/ 882527 w 950"/>
                <a:gd name="T1" fmla="*/ 372426 h 866"/>
                <a:gd name="T2" fmla="*/ 865483 w 950"/>
                <a:gd name="T3" fmla="*/ 291103 h 866"/>
                <a:gd name="T4" fmla="*/ 784995 w 950"/>
                <a:gd name="T5" fmla="*/ 372426 h 866"/>
                <a:gd name="T6" fmla="*/ 771738 w 950"/>
                <a:gd name="T7" fmla="*/ 395530 h 866"/>
                <a:gd name="T8" fmla="*/ 669471 w 950"/>
                <a:gd name="T9" fmla="*/ 413088 h 866"/>
                <a:gd name="T10" fmla="*/ 646745 w 950"/>
                <a:gd name="T11" fmla="*/ 372426 h 866"/>
                <a:gd name="T12" fmla="*/ 620231 w 950"/>
                <a:gd name="T13" fmla="*/ 346551 h 866"/>
                <a:gd name="T14" fmla="*/ 588983 w 950"/>
                <a:gd name="T15" fmla="*/ 320675 h 866"/>
                <a:gd name="T16" fmla="*/ 419485 w 950"/>
                <a:gd name="T17" fmla="*/ 289254 h 866"/>
                <a:gd name="T18" fmla="*/ 321952 w 950"/>
                <a:gd name="T19" fmla="*/ 138620 h 866"/>
                <a:gd name="T20" fmla="*/ 135409 w 950"/>
                <a:gd name="T21" fmla="*/ 19407 h 866"/>
                <a:gd name="T22" fmla="*/ 10416 w 950"/>
                <a:gd name="T23" fmla="*/ 34193 h 866"/>
                <a:gd name="T24" fmla="*/ 11363 w 950"/>
                <a:gd name="T25" fmla="*/ 49903 h 866"/>
                <a:gd name="T26" fmla="*/ 1894 w 950"/>
                <a:gd name="T27" fmla="*/ 68386 h 866"/>
                <a:gd name="T28" fmla="*/ 12310 w 950"/>
                <a:gd name="T29" fmla="*/ 110896 h 866"/>
                <a:gd name="T30" fmla="*/ 52080 w 950"/>
                <a:gd name="T31" fmla="*/ 91489 h 866"/>
                <a:gd name="T32" fmla="*/ 93745 w 950"/>
                <a:gd name="T33" fmla="*/ 120138 h 866"/>
                <a:gd name="T34" fmla="*/ 150560 w 950"/>
                <a:gd name="T35" fmla="*/ 187599 h 866"/>
                <a:gd name="T36" fmla="*/ 184649 w 950"/>
                <a:gd name="T37" fmla="*/ 159875 h 866"/>
                <a:gd name="T38" fmla="*/ 244305 w 950"/>
                <a:gd name="T39" fmla="*/ 126607 h 866"/>
                <a:gd name="T40" fmla="*/ 286916 w 950"/>
                <a:gd name="T41" fmla="*/ 172813 h 866"/>
                <a:gd name="T42" fmla="*/ 299226 w 950"/>
                <a:gd name="T43" fmla="*/ 243972 h 866"/>
                <a:gd name="T44" fmla="*/ 302067 w 950"/>
                <a:gd name="T45" fmla="*/ 320675 h 866"/>
                <a:gd name="T46" fmla="*/ 289757 w 950"/>
                <a:gd name="T47" fmla="*/ 351171 h 866"/>
                <a:gd name="T48" fmla="*/ 280288 w 950"/>
                <a:gd name="T49" fmla="*/ 364109 h 866"/>
                <a:gd name="T50" fmla="*/ 285969 w 950"/>
                <a:gd name="T51" fmla="*/ 409392 h 866"/>
                <a:gd name="T52" fmla="*/ 273659 w 950"/>
                <a:gd name="T53" fmla="*/ 449130 h 866"/>
                <a:gd name="T54" fmla="*/ 237676 w 950"/>
                <a:gd name="T55" fmla="*/ 442661 h 866"/>
                <a:gd name="T56" fmla="*/ 210216 w 950"/>
                <a:gd name="T57" fmla="*/ 498109 h 866"/>
                <a:gd name="T58" fmla="*/ 170445 w 950"/>
                <a:gd name="T59" fmla="*/ 533226 h 866"/>
                <a:gd name="T60" fmla="*/ 199800 w 950"/>
                <a:gd name="T61" fmla="*/ 574812 h 866"/>
                <a:gd name="T62" fmla="*/ 226313 w 950"/>
                <a:gd name="T63" fmla="*/ 606233 h 866"/>
                <a:gd name="T64" fmla="*/ 273659 w 950"/>
                <a:gd name="T65" fmla="*/ 617322 h 866"/>
                <a:gd name="T66" fmla="*/ 295438 w 950"/>
                <a:gd name="T67" fmla="*/ 662605 h 866"/>
                <a:gd name="T68" fmla="*/ 334262 w 950"/>
                <a:gd name="T69" fmla="*/ 692177 h 866"/>
                <a:gd name="T70" fmla="*/ 385396 w 950"/>
                <a:gd name="T71" fmla="*/ 677391 h 866"/>
                <a:gd name="T72" fmla="*/ 418538 w 950"/>
                <a:gd name="T73" fmla="*/ 669074 h 866"/>
                <a:gd name="T74" fmla="*/ 443158 w 950"/>
                <a:gd name="T75" fmla="*/ 705115 h 866"/>
                <a:gd name="T76" fmla="*/ 449786 w 950"/>
                <a:gd name="T77" fmla="*/ 705115 h 866"/>
                <a:gd name="T78" fmla="*/ 499973 w 950"/>
                <a:gd name="T79" fmla="*/ 689405 h 866"/>
                <a:gd name="T80" fmla="*/ 515123 w 950"/>
                <a:gd name="T81" fmla="*/ 711584 h 866"/>
                <a:gd name="T82" fmla="*/ 527433 w 950"/>
                <a:gd name="T83" fmla="*/ 725446 h 866"/>
                <a:gd name="T84" fmla="*/ 572885 w 950"/>
                <a:gd name="T85" fmla="*/ 751322 h 866"/>
                <a:gd name="T86" fmla="*/ 588036 w 950"/>
                <a:gd name="T87" fmla="*/ 739308 h 866"/>
                <a:gd name="T88" fmla="*/ 608868 w 950"/>
                <a:gd name="T89" fmla="*/ 725446 h 866"/>
                <a:gd name="T90" fmla="*/ 638223 w 950"/>
                <a:gd name="T91" fmla="*/ 767032 h 866"/>
                <a:gd name="T92" fmla="*/ 671365 w 950"/>
                <a:gd name="T93" fmla="*/ 800301 h 866"/>
                <a:gd name="T94" fmla="*/ 695038 w 950"/>
                <a:gd name="T95" fmla="*/ 756867 h 866"/>
                <a:gd name="T96" fmla="*/ 739543 w 950"/>
                <a:gd name="T97" fmla="*/ 734687 h 866"/>
                <a:gd name="T98" fmla="*/ 765110 w 950"/>
                <a:gd name="T99" fmla="*/ 743005 h 866"/>
                <a:gd name="T100" fmla="*/ 786889 w 950"/>
                <a:gd name="T101" fmla="*/ 767032 h 866"/>
                <a:gd name="T102" fmla="*/ 794464 w 950"/>
                <a:gd name="T103" fmla="*/ 701419 h 866"/>
                <a:gd name="T104" fmla="*/ 811509 w 950"/>
                <a:gd name="T105" fmla="*/ 593295 h 866"/>
                <a:gd name="T106" fmla="*/ 839916 w 950"/>
                <a:gd name="T107" fmla="*/ 597915 h 86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950" h="866">
                  <a:moveTo>
                    <a:pt x="946" y="508"/>
                  </a:moveTo>
                  <a:cubicBezTo>
                    <a:pt x="930" y="405"/>
                    <a:pt x="930" y="405"/>
                    <a:pt x="930" y="405"/>
                  </a:cubicBezTo>
                  <a:cubicBezTo>
                    <a:pt x="931" y="403"/>
                    <a:pt x="931" y="403"/>
                    <a:pt x="931" y="403"/>
                  </a:cubicBezTo>
                  <a:cubicBezTo>
                    <a:pt x="932" y="403"/>
                    <a:pt x="932" y="403"/>
                    <a:pt x="932" y="403"/>
                  </a:cubicBezTo>
                  <a:cubicBezTo>
                    <a:pt x="940" y="391"/>
                    <a:pt x="944" y="381"/>
                    <a:pt x="942" y="374"/>
                  </a:cubicBezTo>
                  <a:cubicBezTo>
                    <a:pt x="937" y="368"/>
                    <a:pt x="937" y="368"/>
                    <a:pt x="937" y="368"/>
                  </a:cubicBezTo>
                  <a:cubicBezTo>
                    <a:pt x="926" y="360"/>
                    <a:pt x="921" y="343"/>
                    <a:pt x="924" y="315"/>
                  </a:cubicBezTo>
                  <a:cubicBezTo>
                    <a:pt x="914" y="315"/>
                    <a:pt x="914" y="315"/>
                    <a:pt x="914" y="315"/>
                  </a:cubicBezTo>
                  <a:cubicBezTo>
                    <a:pt x="907" y="314"/>
                    <a:pt x="898" y="317"/>
                    <a:pt x="890" y="322"/>
                  </a:cubicBezTo>
                  <a:cubicBezTo>
                    <a:pt x="881" y="329"/>
                    <a:pt x="876" y="336"/>
                    <a:pt x="875" y="341"/>
                  </a:cubicBezTo>
                  <a:cubicBezTo>
                    <a:pt x="871" y="354"/>
                    <a:pt x="857" y="362"/>
                    <a:pt x="834" y="370"/>
                  </a:cubicBezTo>
                  <a:cubicBezTo>
                    <a:pt x="829" y="403"/>
                    <a:pt x="829" y="403"/>
                    <a:pt x="829" y="403"/>
                  </a:cubicBezTo>
                  <a:cubicBezTo>
                    <a:pt x="829" y="404"/>
                    <a:pt x="829" y="404"/>
                    <a:pt x="829" y="404"/>
                  </a:cubicBezTo>
                  <a:cubicBezTo>
                    <a:pt x="828" y="405"/>
                    <a:pt x="828" y="405"/>
                    <a:pt x="828" y="405"/>
                  </a:cubicBezTo>
                  <a:cubicBezTo>
                    <a:pt x="816" y="426"/>
                    <a:pt x="816" y="426"/>
                    <a:pt x="816" y="426"/>
                  </a:cubicBezTo>
                  <a:cubicBezTo>
                    <a:pt x="815" y="428"/>
                    <a:pt x="815" y="428"/>
                    <a:pt x="815" y="428"/>
                  </a:cubicBezTo>
                  <a:cubicBezTo>
                    <a:pt x="814" y="428"/>
                    <a:pt x="814" y="428"/>
                    <a:pt x="814" y="428"/>
                  </a:cubicBezTo>
                  <a:cubicBezTo>
                    <a:pt x="813" y="428"/>
                    <a:pt x="813" y="428"/>
                    <a:pt x="813" y="428"/>
                  </a:cubicBezTo>
                  <a:cubicBezTo>
                    <a:pt x="708" y="447"/>
                    <a:pt x="708" y="447"/>
                    <a:pt x="708" y="447"/>
                  </a:cubicBezTo>
                  <a:cubicBezTo>
                    <a:pt x="707" y="447"/>
                    <a:pt x="707" y="447"/>
                    <a:pt x="707" y="447"/>
                  </a:cubicBezTo>
                  <a:cubicBezTo>
                    <a:pt x="704" y="447"/>
                    <a:pt x="704" y="447"/>
                    <a:pt x="704" y="447"/>
                  </a:cubicBezTo>
                  <a:cubicBezTo>
                    <a:pt x="704" y="445"/>
                    <a:pt x="704" y="445"/>
                    <a:pt x="704" y="445"/>
                  </a:cubicBezTo>
                  <a:cubicBezTo>
                    <a:pt x="674" y="412"/>
                    <a:pt x="674" y="412"/>
                    <a:pt x="674" y="412"/>
                  </a:cubicBezTo>
                  <a:cubicBezTo>
                    <a:pt x="683" y="403"/>
                    <a:pt x="683" y="403"/>
                    <a:pt x="683" y="403"/>
                  </a:cubicBezTo>
                  <a:cubicBezTo>
                    <a:pt x="671" y="387"/>
                    <a:pt x="671" y="387"/>
                    <a:pt x="671" y="387"/>
                  </a:cubicBezTo>
                  <a:cubicBezTo>
                    <a:pt x="657" y="376"/>
                    <a:pt x="657" y="376"/>
                    <a:pt x="657" y="376"/>
                  </a:cubicBezTo>
                  <a:cubicBezTo>
                    <a:pt x="656" y="375"/>
                    <a:pt x="656" y="375"/>
                    <a:pt x="656" y="375"/>
                  </a:cubicBezTo>
                  <a:cubicBezTo>
                    <a:pt x="655" y="375"/>
                    <a:pt x="655" y="375"/>
                    <a:pt x="655" y="375"/>
                  </a:cubicBezTo>
                  <a:cubicBezTo>
                    <a:pt x="655" y="374"/>
                    <a:pt x="655" y="374"/>
                    <a:pt x="655" y="374"/>
                  </a:cubicBezTo>
                  <a:cubicBezTo>
                    <a:pt x="655" y="373"/>
                    <a:pt x="655" y="373"/>
                    <a:pt x="655" y="373"/>
                  </a:cubicBezTo>
                  <a:cubicBezTo>
                    <a:pt x="649" y="344"/>
                    <a:pt x="649" y="344"/>
                    <a:pt x="649" y="344"/>
                  </a:cubicBezTo>
                  <a:cubicBezTo>
                    <a:pt x="622" y="347"/>
                    <a:pt x="622" y="347"/>
                    <a:pt x="622" y="347"/>
                  </a:cubicBezTo>
                  <a:cubicBezTo>
                    <a:pt x="620" y="344"/>
                    <a:pt x="620" y="344"/>
                    <a:pt x="620" y="344"/>
                  </a:cubicBezTo>
                  <a:cubicBezTo>
                    <a:pt x="597" y="331"/>
                    <a:pt x="597" y="331"/>
                    <a:pt x="597" y="331"/>
                  </a:cubicBezTo>
                  <a:cubicBezTo>
                    <a:pt x="513" y="316"/>
                    <a:pt x="513" y="316"/>
                    <a:pt x="513" y="316"/>
                  </a:cubicBezTo>
                  <a:cubicBezTo>
                    <a:pt x="443" y="313"/>
                    <a:pt x="443" y="313"/>
                    <a:pt x="443" y="313"/>
                  </a:cubicBezTo>
                  <a:cubicBezTo>
                    <a:pt x="441" y="315"/>
                    <a:pt x="441" y="315"/>
                    <a:pt x="441" y="315"/>
                  </a:cubicBezTo>
                  <a:cubicBezTo>
                    <a:pt x="438" y="315"/>
                    <a:pt x="436" y="314"/>
                    <a:pt x="435" y="312"/>
                  </a:cubicBezTo>
                  <a:cubicBezTo>
                    <a:pt x="395" y="221"/>
                    <a:pt x="395" y="221"/>
                    <a:pt x="395" y="221"/>
                  </a:cubicBezTo>
                  <a:cubicBezTo>
                    <a:pt x="391" y="214"/>
                    <a:pt x="374" y="190"/>
                    <a:pt x="340" y="150"/>
                  </a:cubicBezTo>
                  <a:cubicBezTo>
                    <a:pt x="308" y="111"/>
                    <a:pt x="290" y="90"/>
                    <a:pt x="285" y="86"/>
                  </a:cubicBezTo>
                  <a:cubicBezTo>
                    <a:pt x="226" y="28"/>
                    <a:pt x="226" y="28"/>
                    <a:pt x="226" y="28"/>
                  </a:cubicBezTo>
                  <a:cubicBezTo>
                    <a:pt x="217" y="23"/>
                    <a:pt x="217" y="23"/>
                    <a:pt x="217" y="23"/>
                  </a:cubicBezTo>
                  <a:cubicBezTo>
                    <a:pt x="143" y="21"/>
                    <a:pt x="143" y="21"/>
                    <a:pt x="143" y="21"/>
                  </a:cubicBezTo>
                  <a:cubicBezTo>
                    <a:pt x="142" y="21"/>
                    <a:pt x="142" y="21"/>
                    <a:pt x="142" y="21"/>
                  </a:cubicBezTo>
                  <a:cubicBezTo>
                    <a:pt x="140" y="19"/>
                    <a:pt x="140" y="19"/>
                    <a:pt x="140" y="19"/>
                  </a:cubicBezTo>
                  <a:cubicBezTo>
                    <a:pt x="132" y="14"/>
                    <a:pt x="122" y="9"/>
                    <a:pt x="106" y="6"/>
                  </a:cubicBezTo>
                  <a:cubicBezTo>
                    <a:pt x="92" y="0"/>
                    <a:pt x="60" y="11"/>
                    <a:pt x="11" y="37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95"/>
                    <a:pt x="2" y="106"/>
                    <a:pt x="5" y="114"/>
                  </a:cubicBezTo>
                  <a:cubicBezTo>
                    <a:pt x="13" y="120"/>
                    <a:pt x="13" y="120"/>
                    <a:pt x="13" y="120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42" y="122"/>
                    <a:pt x="42" y="122"/>
                    <a:pt x="42" y="122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08"/>
                    <a:pt x="51" y="101"/>
                    <a:pt x="55" y="99"/>
                  </a:cubicBezTo>
                  <a:cubicBezTo>
                    <a:pt x="66" y="99"/>
                    <a:pt x="66" y="99"/>
                    <a:pt x="66" y="99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11" y="110"/>
                    <a:pt x="111" y="110"/>
                    <a:pt x="111" y="110"/>
                  </a:cubicBezTo>
                  <a:cubicBezTo>
                    <a:pt x="99" y="130"/>
                    <a:pt x="99" y="130"/>
                    <a:pt x="99" y="130"/>
                  </a:cubicBezTo>
                  <a:cubicBezTo>
                    <a:pt x="99" y="154"/>
                    <a:pt x="99" y="154"/>
                    <a:pt x="99" y="154"/>
                  </a:cubicBezTo>
                  <a:cubicBezTo>
                    <a:pt x="99" y="160"/>
                    <a:pt x="109" y="172"/>
                    <a:pt x="128" y="190"/>
                  </a:cubicBezTo>
                  <a:cubicBezTo>
                    <a:pt x="140" y="199"/>
                    <a:pt x="147" y="203"/>
                    <a:pt x="153" y="204"/>
                  </a:cubicBezTo>
                  <a:cubicBezTo>
                    <a:pt x="159" y="203"/>
                    <a:pt x="159" y="203"/>
                    <a:pt x="159" y="203"/>
                  </a:cubicBezTo>
                  <a:cubicBezTo>
                    <a:pt x="164" y="201"/>
                    <a:pt x="164" y="201"/>
                    <a:pt x="164" y="201"/>
                  </a:cubicBezTo>
                  <a:cubicBezTo>
                    <a:pt x="182" y="183"/>
                    <a:pt x="182" y="183"/>
                    <a:pt x="182" y="183"/>
                  </a:cubicBezTo>
                  <a:cubicBezTo>
                    <a:pt x="195" y="175"/>
                    <a:pt x="195" y="175"/>
                    <a:pt x="195" y="175"/>
                  </a:cubicBezTo>
                  <a:cubicBezTo>
                    <a:pt x="195" y="173"/>
                    <a:pt x="195" y="173"/>
                    <a:pt x="195" y="173"/>
                  </a:cubicBezTo>
                  <a:cubicBezTo>
                    <a:pt x="195" y="173"/>
                    <a:pt x="195" y="173"/>
                    <a:pt x="195" y="173"/>
                  </a:cubicBezTo>
                  <a:cubicBezTo>
                    <a:pt x="224" y="169"/>
                    <a:pt x="224" y="169"/>
                    <a:pt x="224" y="169"/>
                  </a:cubicBezTo>
                  <a:cubicBezTo>
                    <a:pt x="232" y="151"/>
                    <a:pt x="232" y="151"/>
                    <a:pt x="232" y="151"/>
                  </a:cubicBezTo>
                  <a:cubicBezTo>
                    <a:pt x="258" y="137"/>
                    <a:pt x="258" y="137"/>
                    <a:pt x="258" y="137"/>
                  </a:cubicBezTo>
                  <a:cubicBezTo>
                    <a:pt x="280" y="149"/>
                    <a:pt x="280" y="149"/>
                    <a:pt x="280" y="149"/>
                  </a:cubicBezTo>
                  <a:cubicBezTo>
                    <a:pt x="280" y="150"/>
                    <a:pt x="280" y="150"/>
                    <a:pt x="280" y="150"/>
                  </a:cubicBezTo>
                  <a:cubicBezTo>
                    <a:pt x="282" y="151"/>
                    <a:pt x="282" y="151"/>
                    <a:pt x="282" y="151"/>
                  </a:cubicBezTo>
                  <a:cubicBezTo>
                    <a:pt x="303" y="187"/>
                    <a:pt x="303" y="187"/>
                    <a:pt x="303" y="187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5"/>
                    <a:pt x="312" y="215"/>
                    <a:pt x="312" y="215"/>
                  </a:cubicBezTo>
                  <a:cubicBezTo>
                    <a:pt x="307" y="244"/>
                    <a:pt x="307" y="244"/>
                    <a:pt x="307" y="244"/>
                  </a:cubicBezTo>
                  <a:cubicBezTo>
                    <a:pt x="316" y="264"/>
                    <a:pt x="316" y="264"/>
                    <a:pt x="316" y="264"/>
                  </a:cubicBezTo>
                  <a:cubicBezTo>
                    <a:pt x="316" y="267"/>
                    <a:pt x="316" y="267"/>
                    <a:pt x="316" y="267"/>
                  </a:cubicBezTo>
                  <a:cubicBezTo>
                    <a:pt x="309" y="291"/>
                    <a:pt x="309" y="291"/>
                    <a:pt x="309" y="291"/>
                  </a:cubicBezTo>
                  <a:cubicBezTo>
                    <a:pt x="309" y="312"/>
                    <a:pt x="309" y="312"/>
                    <a:pt x="309" y="312"/>
                  </a:cubicBezTo>
                  <a:cubicBezTo>
                    <a:pt x="316" y="331"/>
                    <a:pt x="319" y="343"/>
                    <a:pt x="319" y="347"/>
                  </a:cubicBezTo>
                  <a:cubicBezTo>
                    <a:pt x="317" y="365"/>
                    <a:pt x="317" y="365"/>
                    <a:pt x="317" y="365"/>
                  </a:cubicBezTo>
                  <a:cubicBezTo>
                    <a:pt x="317" y="365"/>
                    <a:pt x="317" y="365"/>
                    <a:pt x="317" y="365"/>
                  </a:cubicBezTo>
                  <a:cubicBezTo>
                    <a:pt x="317" y="366"/>
                    <a:pt x="317" y="366"/>
                    <a:pt x="317" y="366"/>
                  </a:cubicBezTo>
                  <a:cubicBezTo>
                    <a:pt x="306" y="380"/>
                    <a:pt x="306" y="380"/>
                    <a:pt x="306" y="380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296" y="394"/>
                    <a:pt x="296" y="394"/>
                    <a:pt x="296" y="394"/>
                  </a:cubicBezTo>
                  <a:cubicBezTo>
                    <a:pt x="295" y="417"/>
                    <a:pt x="295" y="417"/>
                    <a:pt x="295" y="417"/>
                  </a:cubicBezTo>
                  <a:cubicBezTo>
                    <a:pt x="301" y="442"/>
                    <a:pt x="301" y="442"/>
                    <a:pt x="301" y="442"/>
                  </a:cubicBezTo>
                  <a:cubicBezTo>
                    <a:pt x="301" y="442"/>
                    <a:pt x="301" y="442"/>
                    <a:pt x="301" y="442"/>
                  </a:cubicBezTo>
                  <a:cubicBezTo>
                    <a:pt x="302" y="443"/>
                    <a:pt x="302" y="443"/>
                    <a:pt x="302" y="443"/>
                  </a:cubicBezTo>
                  <a:cubicBezTo>
                    <a:pt x="301" y="444"/>
                    <a:pt x="301" y="444"/>
                    <a:pt x="301" y="444"/>
                  </a:cubicBezTo>
                  <a:cubicBezTo>
                    <a:pt x="301" y="444"/>
                    <a:pt x="301" y="444"/>
                    <a:pt x="301" y="444"/>
                  </a:cubicBezTo>
                  <a:cubicBezTo>
                    <a:pt x="295" y="481"/>
                    <a:pt x="295" y="481"/>
                    <a:pt x="295" y="481"/>
                  </a:cubicBezTo>
                  <a:cubicBezTo>
                    <a:pt x="289" y="486"/>
                    <a:pt x="289" y="486"/>
                    <a:pt x="289" y="486"/>
                  </a:cubicBezTo>
                  <a:cubicBezTo>
                    <a:pt x="285" y="489"/>
                    <a:pt x="280" y="489"/>
                    <a:pt x="274" y="486"/>
                  </a:cubicBezTo>
                  <a:cubicBezTo>
                    <a:pt x="271" y="486"/>
                    <a:pt x="271" y="486"/>
                    <a:pt x="271" y="486"/>
                  </a:cubicBezTo>
                  <a:cubicBezTo>
                    <a:pt x="262" y="475"/>
                    <a:pt x="262" y="475"/>
                    <a:pt x="262" y="475"/>
                  </a:cubicBezTo>
                  <a:cubicBezTo>
                    <a:pt x="251" y="479"/>
                    <a:pt x="251" y="479"/>
                    <a:pt x="251" y="479"/>
                  </a:cubicBezTo>
                  <a:cubicBezTo>
                    <a:pt x="238" y="493"/>
                    <a:pt x="238" y="493"/>
                    <a:pt x="238" y="493"/>
                  </a:cubicBezTo>
                  <a:cubicBezTo>
                    <a:pt x="223" y="537"/>
                    <a:pt x="223" y="537"/>
                    <a:pt x="223" y="537"/>
                  </a:cubicBezTo>
                  <a:cubicBezTo>
                    <a:pt x="223" y="538"/>
                    <a:pt x="223" y="538"/>
                    <a:pt x="223" y="538"/>
                  </a:cubicBezTo>
                  <a:cubicBezTo>
                    <a:pt x="222" y="539"/>
                    <a:pt x="222" y="539"/>
                    <a:pt x="222" y="539"/>
                  </a:cubicBezTo>
                  <a:cubicBezTo>
                    <a:pt x="207" y="551"/>
                    <a:pt x="207" y="551"/>
                    <a:pt x="207" y="551"/>
                  </a:cubicBezTo>
                  <a:cubicBezTo>
                    <a:pt x="205" y="551"/>
                    <a:pt x="205" y="551"/>
                    <a:pt x="205" y="551"/>
                  </a:cubicBezTo>
                  <a:cubicBezTo>
                    <a:pt x="197" y="552"/>
                    <a:pt x="197" y="552"/>
                    <a:pt x="197" y="552"/>
                  </a:cubicBezTo>
                  <a:cubicBezTo>
                    <a:pt x="180" y="577"/>
                    <a:pt x="180" y="577"/>
                    <a:pt x="180" y="577"/>
                  </a:cubicBezTo>
                  <a:cubicBezTo>
                    <a:pt x="188" y="592"/>
                    <a:pt x="188" y="592"/>
                    <a:pt x="188" y="592"/>
                  </a:cubicBezTo>
                  <a:cubicBezTo>
                    <a:pt x="190" y="595"/>
                    <a:pt x="190" y="595"/>
                    <a:pt x="190" y="595"/>
                  </a:cubicBezTo>
                  <a:cubicBezTo>
                    <a:pt x="211" y="621"/>
                    <a:pt x="211" y="621"/>
                    <a:pt x="211" y="621"/>
                  </a:cubicBezTo>
                  <a:cubicBezTo>
                    <a:pt x="211" y="622"/>
                    <a:pt x="211" y="622"/>
                    <a:pt x="211" y="622"/>
                  </a:cubicBezTo>
                  <a:cubicBezTo>
                    <a:pt x="211" y="630"/>
                    <a:pt x="211" y="630"/>
                    <a:pt x="211" y="630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9" y="655"/>
                    <a:pt x="239" y="655"/>
                    <a:pt x="239" y="655"/>
                  </a:cubicBezTo>
                  <a:cubicBezTo>
                    <a:pt x="239" y="656"/>
                    <a:pt x="239" y="656"/>
                    <a:pt x="239" y="656"/>
                  </a:cubicBezTo>
                  <a:cubicBezTo>
                    <a:pt x="242" y="681"/>
                    <a:pt x="242" y="681"/>
                    <a:pt x="242" y="681"/>
                  </a:cubicBezTo>
                  <a:cubicBezTo>
                    <a:pt x="248" y="686"/>
                    <a:pt x="248" y="686"/>
                    <a:pt x="248" y="686"/>
                  </a:cubicBezTo>
                  <a:cubicBezTo>
                    <a:pt x="269" y="680"/>
                    <a:pt x="269" y="680"/>
                    <a:pt x="269" y="680"/>
                  </a:cubicBezTo>
                  <a:cubicBezTo>
                    <a:pt x="289" y="668"/>
                    <a:pt x="289" y="668"/>
                    <a:pt x="289" y="668"/>
                  </a:cubicBezTo>
                  <a:cubicBezTo>
                    <a:pt x="293" y="666"/>
                    <a:pt x="293" y="666"/>
                    <a:pt x="293" y="666"/>
                  </a:cubicBezTo>
                  <a:cubicBezTo>
                    <a:pt x="300" y="702"/>
                    <a:pt x="300" y="702"/>
                    <a:pt x="300" y="702"/>
                  </a:cubicBezTo>
                  <a:cubicBezTo>
                    <a:pt x="309" y="716"/>
                    <a:pt x="309" y="716"/>
                    <a:pt x="309" y="716"/>
                  </a:cubicBezTo>
                  <a:cubicBezTo>
                    <a:pt x="312" y="717"/>
                    <a:pt x="312" y="717"/>
                    <a:pt x="312" y="717"/>
                  </a:cubicBezTo>
                  <a:cubicBezTo>
                    <a:pt x="319" y="732"/>
                    <a:pt x="319" y="732"/>
                    <a:pt x="319" y="732"/>
                  </a:cubicBezTo>
                  <a:cubicBezTo>
                    <a:pt x="335" y="744"/>
                    <a:pt x="335" y="744"/>
                    <a:pt x="335" y="744"/>
                  </a:cubicBezTo>
                  <a:cubicBezTo>
                    <a:pt x="337" y="748"/>
                    <a:pt x="342" y="748"/>
                    <a:pt x="347" y="748"/>
                  </a:cubicBezTo>
                  <a:cubicBezTo>
                    <a:pt x="353" y="749"/>
                    <a:pt x="353" y="749"/>
                    <a:pt x="353" y="749"/>
                  </a:cubicBezTo>
                  <a:cubicBezTo>
                    <a:pt x="362" y="744"/>
                    <a:pt x="362" y="744"/>
                    <a:pt x="362" y="744"/>
                  </a:cubicBezTo>
                  <a:cubicBezTo>
                    <a:pt x="370" y="741"/>
                    <a:pt x="377" y="738"/>
                    <a:pt x="385" y="737"/>
                  </a:cubicBezTo>
                  <a:cubicBezTo>
                    <a:pt x="392" y="734"/>
                    <a:pt x="392" y="734"/>
                    <a:pt x="392" y="734"/>
                  </a:cubicBezTo>
                  <a:cubicBezTo>
                    <a:pt x="407" y="733"/>
                    <a:pt x="407" y="733"/>
                    <a:pt x="407" y="733"/>
                  </a:cubicBezTo>
                  <a:cubicBezTo>
                    <a:pt x="412" y="733"/>
                    <a:pt x="414" y="734"/>
                    <a:pt x="417" y="737"/>
                  </a:cubicBezTo>
                  <a:cubicBezTo>
                    <a:pt x="438" y="723"/>
                    <a:pt x="438" y="723"/>
                    <a:pt x="438" y="723"/>
                  </a:cubicBezTo>
                  <a:cubicBezTo>
                    <a:pt x="440" y="723"/>
                    <a:pt x="440" y="723"/>
                    <a:pt x="440" y="723"/>
                  </a:cubicBezTo>
                  <a:cubicBezTo>
                    <a:pt x="442" y="724"/>
                    <a:pt x="442" y="724"/>
                    <a:pt x="442" y="724"/>
                  </a:cubicBezTo>
                  <a:cubicBezTo>
                    <a:pt x="443" y="723"/>
                    <a:pt x="443" y="723"/>
                    <a:pt x="443" y="723"/>
                  </a:cubicBezTo>
                  <a:cubicBezTo>
                    <a:pt x="446" y="725"/>
                    <a:pt x="446" y="725"/>
                    <a:pt x="446" y="725"/>
                  </a:cubicBezTo>
                  <a:cubicBezTo>
                    <a:pt x="454" y="735"/>
                    <a:pt x="458" y="743"/>
                    <a:pt x="458" y="748"/>
                  </a:cubicBezTo>
                  <a:cubicBezTo>
                    <a:pt x="468" y="763"/>
                    <a:pt x="468" y="763"/>
                    <a:pt x="468" y="763"/>
                  </a:cubicBezTo>
                  <a:cubicBezTo>
                    <a:pt x="475" y="766"/>
                    <a:pt x="475" y="766"/>
                    <a:pt x="475" y="766"/>
                  </a:cubicBezTo>
                  <a:cubicBezTo>
                    <a:pt x="476" y="766"/>
                    <a:pt x="476" y="766"/>
                    <a:pt x="476" y="766"/>
                  </a:cubicBezTo>
                  <a:cubicBezTo>
                    <a:pt x="477" y="766"/>
                    <a:pt x="477" y="766"/>
                    <a:pt x="477" y="766"/>
                  </a:cubicBezTo>
                  <a:cubicBezTo>
                    <a:pt x="475" y="763"/>
                    <a:pt x="475" y="763"/>
                    <a:pt x="475" y="763"/>
                  </a:cubicBezTo>
                  <a:cubicBezTo>
                    <a:pt x="474" y="758"/>
                    <a:pt x="474" y="755"/>
                    <a:pt x="475" y="753"/>
                  </a:cubicBezTo>
                  <a:cubicBezTo>
                    <a:pt x="477" y="750"/>
                    <a:pt x="481" y="748"/>
                    <a:pt x="488" y="748"/>
                  </a:cubicBezTo>
                  <a:cubicBezTo>
                    <a:pt x="527" y="747"/>
                    <a:pt x="527" y="747"/>
                    <a:pt x="527" y="747"/>
                  </a:cubicBezTo>
                  <a:cubicBezTo>
                    <a:pt x="528" y="746"/>
                    <a:pt x="528" y="746"/>
                    <a:pt x="528" y="746"/>
                  </a:cubicBezTo>
                  <a:cubicBezTo>
                    <a:pt x="530" y="746"/>
                    <a:pt x="530" y="746"/>
                    <a:pt x="530" y="746"/>
                  </a:cubicBezTo>
                  <a:cubicBezTo>
                    <a:pt x="530" y="748"/>
                    <a:pt x="530" y="748"/>
                    <a:pt x="530" y="748"/>
                  </a:cubicBezTo>
                  <a:cubicBezTo>
                    <a:pt x="532" y="748"/>
                    <a:pt x="532" y="748"/>
                    <a:pt x="532" y="748"/>
                  </a:cubicBezTo>
                  <a:cubicBezTo>
                    <a:pt x="544" y="770"/>
                    <a:pt x="544" y="770"/>
                    <a:pt x="544" y="770"/>
                  </a:cubicBezTo>
                  <a:cubicBezTo>
                    <a:pt x="543" y="781"/>
                    <a:pt x="543" y="781"/>
                    <a:pt x="543" y="781"/>
                  </a:cubicBezTo>
                  <a:cubicBezTo>
                    <a:pt x="542" y="781"/>
                    <a:pt x="542" y="781"/>
                    <a:pt x="542" y="781"/>
                  </a:cubicBezTo>
                  <a:cubicBezTo>
                    <a:pt x="556" y="785"/>
                    <a:pt x="556" y="785"/>
                    <a:pt x="556" y="785"/>
                  </a:cubicBezTo>
                  <a:cubicBezTo>
                    <a:pt x="557" y="785"/>
                    <a:pt x="557" y="785"/>
                    <a:pt x="557" y="785"/>
                  </a:cubicBezTo>
                  <a:cubicBezTo>
                    <a:pt x="556" y="781"/>
                    <a:pt x="556" y="779"/>
                    <a:pt x="559" y="777"/>
                  </a:cubicBezTo>
                  <a:cubicBezTo>
                    <a:pt x="564" y="776"/>
                    <a:pt x="564" y="776"/>
                    <a:pt x="564" y="776"/>
                  </a:cubicBezTo>
                  <a:cubicBezTo>
                    <a:pt x="599" y="800"/>
                    <a:pt x="599" y="800"/>
                    <a:pt x="599" y="800"/>
                  </a:cubicBezTo>
                  <a:cubicBezTo>
                    <a:pt x="602" y="804"/>
                    <a:pt x="604" y="808"/>
                    <a:pt x="605" y="813"/>
                  </a:cubicBezTo>
                  <a:cubicBezTo>
                    <a:pt x="606" y="828"/>
                    <a:pt x="606" y="828"/>
                    <a:pt x="606" y="828"/>
                  </a:cubicBezTo>
                  <a:cubicBezTo>
                    <a:pt x="618" y="830"/>
                    <a:pt x="618" y="830"/>
                    <a:pt x="618" y="830"/>
                  </a:cubicBezTo>
                  <a:cubicBezTo>
                    <a:pt x="625" y="817"/>
                    <a:pt x="625" y="817"/>
                    <a:pt x="625" y="817"/>
                  </a:cubicBezTo>
                  <a:cubicBezTo>
                    <a:pt x="622" y="811"/>
                    <a:pt x="620" y="805"/>
                    <a:pt x="621" y="800"/>
                  </a:cubicBezTo>
                  <a:cubicBezTo>
                    <a:pt x="622" y="796"/>
                    <a:pt x="623" y="793"/>
                    <a:pt x="627" y="791"/>
                  </a:cubicBezTo>
                  <a:cubicBezTo>
                    <a:pt x="630" y="788"/>
                    <a:pt x="630" y="788"/>
                    <a:pt x="630" y="788"/>
                  </a:cubicBezTo>
                  <a:cubicBezTo>
                    <a:pt x="630" y="786"/>
                    <a:pt x="631" y="785"/>
                    <a:pt x="633" y="784"/>
                  </a:cubicBezTo>
                  <a:cubicBezTo>
                    <a:pt x="643" y="785"/>
                    <a:pt x="643" y="785"/>
                    <a:pt x="643" y="785"/>
                  </a:cubicBezTo>
                  <a:cubicBezTo>
                    <a:pt x="648" y="788"/>
                    <a:pt x="652" y="798"/>
                    <a:pt x="655" y="816"/>
                  </a:cubicBezTo>
                  <a:cubicBezTo>
                    <a:pt x="655" y="818"/>
                    <a:pt x="655" y="818"/>
                    <a:pt x="655" y="818"/>
                  </a:cubicBezTo>
                  <a:cubicBezTo>
                    <a:pt x="657" y="819"/>
                    <a:pt x="657" y="819"/>
                    <a:pt x="657" y="819"/>
                  </a:cubicBezTo>
                  <a:cubicBezTo>
                    <a:pt x="658" y="824"/>
                    <a:pt x="664" y="827"/>
                    <a:pt x="674" y="830"/>
                  </a:cubicBezTo>
                  <a:cubicBezTo>
                    <a:pt x="675" y="830"/>
                    <a:pt x="675" y="830"/>
                    <a:pt x="675" y="830"/>
                  </a:cubicBezTo>
                  <a:cubicBezTo>
                    <a:pt x="676" y="831"/>
                    <a:pt x="676" y="831"/>
                    <a:pt x="676" y="831"/>
                  </a:cubicBezTo>
                  <a:cubicBezTo>
                    <a:pt x="709" y="866"/>
                    <a:pt x="709" y="866"/>
                    <a:pt x="709" y="866"/>
                  </a:cubicBezTo>
                  <a:cubicBezTo>
                    <a:pt x="709" y="866"/>
                    <a:pt x="709" y="866"/>
                    <a:pt x="709" y="866"/>
                  </a:cubicBezTo>
                  <a:cubicBezTo>
                    <a:pt x="725" y="861"/>
                    <a:pt x="725" y="861"/>
                    <a:pt x="725" y="861"/>
                  </a:cubicBezTo>
                  <a:cubicBezTo>
                    <a:pt x="723" y="855"/>
                    <a:pt x="723" y="855"/>
                    <a:pt x="723" y="855"/>
                  </a:cubicBezTo>
                  <a:cubicBezTo>
                    <a:pt x="719" y="850"/>
                    <a:pt x="718" y="845"/>
                    <a:pt x="718" y="842"/>
                  </a:cubicBezTo>
                  <a:cubicBezTo>
                    <a:pt x="718" y="834"/>
                    <a:pt x="723" y="827"/>
                    <a:pt x="734" y="819"/>
                  </a:cubicBezTo>
                  <a:cubicBezTo>
                    <a:pt x="752" y="804"/>
                    <a:pt x="752" y="804"/>
                    <a:pt x="752" y="804"/>
                  </a:cubicBezTo>
                  <a:cubicBezTo>
                    <a:pt x="773" y="818"/>
                    <a:pt x="773" y="818"/>
                    <a:pt x="773" y="818"/>
                  </a:cubicBezTo>
                  <a:cubicBezTo>
                    <a:pt x="777" y="818"/>
                    <a:pt x="777" y="818"/>
                    <a:pt x="777" y="818"/>
                  </a:cubicBezTo>
                  <a:cubicBezTo>
                    <a:pt x="781" y="795"/>
                    <a:pt x="781" y="795"/>
                    <a:pt x="781" y="795"/>
                  </a:cubicBezTo>
                  <a:cubicBezTo>
                    <a:pt x="781" y="791"/>
                    <a:pt x="781" y="791"/>
                    <a:pt x="781" y="791"/>
                  </a:cubicBezTo>
                  <a:cubicBezTo>
                    <a:pt x="785" y="790"/>
                    <a:pt x="785" y="790"/>
                    <a:pt x="785" y="790"/>
                  </a:cubicBezTo>
                  <a:cubicBezTo>
                    <a:pt x="802" y="792"/>
                    <a:pt x="802" y="792"/>
                    <a:pt x="802" y="792"/>
                  </a:cubicBezTo>
                  <a:cubicBezTo>
                    <a:pt x="806" y="795"/>
                    <a:pt x="808" y="798"/>
                    <a:pt x="808" y="804"/>
                  </a:cubicBezTo>
                  <a:cubicBezTo>
                    <a:pt x="808" y="808"/>
                    <a:pt x="804" y="813"/>
                    <a:pt x="801" y="817"/>
                  </a:cubicBezTo>
                  <a:cubicBezTo>
                    <a:pt x="804" y="819"/>
                    <a:pt x="804" y="819"/>
                    <a:pt x="804" y="819"/>
                  </a:cubicBezTo>
                  <a:cubicBezTo>
                    <a:pt x="815" y="825"/>
                    <a:pt x="823" y="829"/>
                    <a:pt x="830" y="830"/>
                  </a:cubicBezTo>
                  <a:cubicBezTo>
                    <a:pt x="831" y="830"/>
                    <a:pt x="831" y="830"/>
                    <a:pt x="831" y="830"/>
                  </a:cubicBezTo>
                  <a:cubicBezTo>
                    <a:pt x="831" y="830"/>
                    <a:pt x="831" y="830"/>
                    <a:pt x="831" y="830"/>
                  </a:cubicBezTo>
                  <a:cubicBezTo>
                    <a:pt x="845" y="837"/>
                    <a:pt x="845" y="837"/>
                    <a:pt x="845" y="837"/>
                  </a:cubicBezTo>
                  <a:cubicBezTo>
                    <a:pt x="855" y="836"/>
                    <a:pt x="855" y="836"/>
                    <a:pt x="855" y="836"/>
                  </a:cubicBezTo>
                  <a:cubicBezTo>
                    <a:pt x="839" y="759"/>
                    <a:pt x="839" y="759"/>
                    <a:pt x="839" y="759"/>
                  </a:cubicBezTo>
                  <a:cubicBezTo>
                    <a:pt x="829" y="753"/>
                    <a:pt x="819" y="740"/>
                    <a:pt x="810" y="725"/>
                  </a:cubicBezTo>
                  <a:cubicBezTo>
                    <a:pt x="802" y="713"/>
                    <a:pt x="807" y="695"/>
                    <a:pt x="823" y="674"/>
                  </a:cubicBezTo>
                  <a:cubicBezTo>
                    <a:pt x="833" y="663"/>
                    <a:pt x="845" y="653"/>
                    <a:pt x="857" y="642"/>
                  </a:cubicBezTo>
                  <a:cubicBezTo>
                    <a:pt x="857" y="642"/>
                    <a:pt x="857" y="642"/>
                    <a:pt x="857" y="642"/>
                  </a:cubicBezTo>
                  <a:cubicBezTo>
                    <a:pt x="858" y="640"/>
                    <a:pt x="858" y="640"/>
                    <a:pt x="858" y="640"/>
                  </a:cubicBezTo>
                  <a:cubicBezTo>
                    <a:pt x="873" y="640"/>
                    <a:pt x="873" y="640"/>
                    <a:pt x="873" y="640"/>
                  </a:cubicBezTo>
                  <a:cubicBezTo>
                    <a:pt x="874" y="642"/>
                    <a:pt x="874" y="642"/>
                    <a:pt x="874" y="642"/>
                  </a:cubicBezTo>
                  <a:cubicBezTo>
                    <a:pt x="887" y="647"/>
                    <a:pt x="887" y="647"/>
                    <a:pt x="887" y="647"/>
                  </a:cubicBezTo>
                  <a:cubicBezTo>
                    <a:pt x="913" y="647"/>
                    <a:pt x="913" y="647"/>
                    <a:pt x="913" y="647"/>
                  </a:cubicBezTo>
                  <a:cubicBezTo>
                    <a:pt x="924" y="642"/>
                    <a:pt x="933" y="626"/>
                    <a:pt x="944" y="601"/>
                  </a:cubicBezTo>
                  <a:cubicBezTo>
                    <a:pt x="950" y="586"/>
                    <a:pt x="950" y="556"/>
                    <a:pt x="946" y="508"/>
                  </a:cubicBezTo>
                  <a:close/>
                </a:path>
              </a:pathLst>
            </a:custGeom>
            <a:solidFill>
              <a:srgbClr val="005790"/>
            </a:solidFill>
            <a:ln w="19050">
              <a:solidFill>
                <a:srgbClr val="005790"/>
              </a:solidFill>
              <a:round/>
            </a:ln>
          </p:spPr>
          <p:txBody>
            <a:bodyPr/>
            <a:lstStyle/>
            <a:p>
              <a:endParaRPr lang="zh-CN" altLang="en-US" sz="32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  <p:grpSp>
        <p:nvGrpSpPr>
          <p:cNvPr id="128" name="组合 43"/>
          <p:cNvGrpSpPr/>
          <p:nvPr/>
        </p:nvGrpSpPr>
        <p:grpSpPr bwMode="auto">
          <a:xfrm>
            <a:off x="7465313" y="1979068"/>
            <a:ext cx="3429024" cy="1118370"/>
            <a:chOff x="344487" y="1270212"/>
            <a:chExt cx="2339214" cy="837848"/>
          </a:xfrm>
        </p:grpSpPr>
        <p:sp>
          <p:nvSpPr>
            <p:cNvPr id="129" name="TextBox 19"/>
            <p:cNvSpPr>
              <a:spLocks noChangeArrowheads="1"/>
            </p:cNvSpPr>
            <p:nvPr/>
          </p:nvSpPr>
          <p:spPr bwMode="auto">
            <a:xfrm>
              <a:off x="344487" y="1547085"/>
              <a:ext cx="2339214" cy="5609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r>
                <a:rPr lang="en-US" altLang="zh-CN" sz="2135" dirty="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A designer can use default text to simulate what text would look like. </a:t>
              </a:r>
              <a:endParaRPr lang="en-US" altLang="zh-CN" sz="2135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30" name="矩形 42"/>
            <p:cNvSpPr>
              <a:spLocks noChangeArrowheads="1"/>
            </p:cNvSpPr>
            <p:nvPr/>
          </p:nvSpPr>
          <p:spPr bwMode="auto">
            <a:xfrm>
              <a:off x="344487" y="1270212"/>
              <a:ext cx="1295693" cy="43809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3200" b="1" dirty="0">
                  <a:solidFill>
                    <a:srgbClr val="C0000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TAIWAN</a:t>
              </a:r>
              <a:endParaRPr lang="zh-CN" altLang="en-US" sz="3200" b="1" dirty="0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  <p:grpSp>
        <p:nvGrpSpPr>
          <p:cNvPr id="131" name="组合 43"/>
          <p:cNvGrpSpPr/>
          <p:nvPr/>
        </p:nvGrpSpPr>
        <p:grpSpPr bwMode="auto">
          <a:xfrm>
            <a:off x="7465313" y="3190365"/>
            <a:ext cx="3429024" cy="1118370"/>
            <a:chOff x="344487" y="1270212"/>
            <a:chExt cx="2339214" cy="837848"/>
          </a:xfrm>
        </p:grpSpPr>
        <p:sp>
          <p:nvSpPr>
            <p:cNvPr id="132" name="TextBox 19"/>
            <p:cNvSpPr>
              <a:spLocks noChangeArrowheads="1"/>
            </p:cNvSpPr>
            <p:nvPr/>
          </p:nvSpPr>
          <p:spPr bwMode="auto">
            <a:xfrm>
              <a:off x="344487" y="1547085"/>
              <a:ext cx="2339214" cy="5609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r>
                <a:rPr lang="en-US" altLang="zh-CN" sz="2135" dirty="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A designer can use default text to simulate what text would look like. </a:t>
              </a:r>
              <a:endParaRPr lang="en-US" altLang="zh-CN" sz="2135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33" name="矩形 42"/>
            <p:cNvSpPr>
              <a:spLocks noChangeArrowheads="1"/>
            </p:cNvSpPr>
            <p:nvPr/>
          </p:nvSpPr>
          <p:spPr bwMode="auto">
            <a:xfrm>
              <a:off x="344487" y="1270212"/>
              <a:ext cx="1402134" cy="438096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rgbClr val="C0000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HEILONGJIANG</a:t>
              </a:r>
              <a:endParaRPr lang="zh-CN" altLang="en-US" sz="3200" b="1" dirty="0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  <p:grpSp>
        <p:nvGrpSpPr>
          <p:cNvPr id="134" name="组合 43"/>
          <p:cNvGrpSpPr/>
          <p:nvPr/>
        </p:nvGrpSpPr>
        <p:grpSpPr bwMode="auto">
          <a:xfrm>
            <a:off x="7465313" y="4445577"/>
            <a:ext cx="3429024" cy="1118370"/>
            <a:chOff x="344487" y="1270212"/>
            <a:chExt cx="2339214" cy="837848"/>
          </a:xfrm>
        </p:grpSpPr>
        <p:sp>
          <p:nvSpPr>
            <p:cNvPr id="135" name="TextBox 19"/>
            <p:cNvSpPr>
              <a:spLocks noChangeArrowheads="1"/>
            </p:cNvSpPr>
            <p:nvPr/>
          </p:nvSpPr>
          <p:spPr bwMode="auto">
            <a:xfrm>
              <a:off x="344487" y="1547085"/>
              <a:ext cx="2339214" cy="5609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r>
                <a:rPr lang="en-US" altLang="zh-CN" sz="2135" dirty="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A designer can use default text to simulate what text would look like. </a:t>
              </a:r>
              <a:endParaRPr lang="en-US" altLang="zh-CN" sz="2135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36" name="矩形 42"/>
            <p:cNvSpPr>
              <a:spLocks noChangeArrowheads="1"/>
            </p:cNvSpPr>
            <p:nvPr/>
          </p:nvSpPr>
          <p:spPr bwMode="auto">
            <a:xfrm>
              <a:off x="344487" y="1270212"/>
              <a:ext cx="1402134" cy="43809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3200" b="1" dirty="0">
                  <a:solidFill>
                    <a:srgbClr val="C0000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SHANDONG</a:t>
              </a:r>
              <a:endParaRPr lang="zh-CN" altLang="en-US" sz="3200" b="1" dirty="0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  <p:sp>
        <p:nvSpPr>
          <p:cNvPr id="137" name="Freeform 35"/>
          <p:cNvSpPr/>
          <p:nvPr/>
        </p:nvSpPr>
        <p:spPr bwMode="auto">
          <a:xfrm>
            <a:off x="6645329" y="2118777"/>
            <a:ext cx="591146" cy="890134"/>
          </a:xfrm>
          <a:custGeom>
            <a:avLst/>
            <a:gdLst>
              <a:gd name="T0" fmla="*/ 2147483646 w 139"/>
              <a:gd name="T1" fmla="*/ 0 h 338"/>
              <a:gd name="T2" fmla="*/ 2147483646 w 139"/>
              <a:gd name="T3" fmla="*/ 2147483646 h 338"/>
              <a:gd name="T4" fmla="*/ 0 w 139"/>
              <a:gd name="T5" fmla="*/ 2147483646 h 338"/>
              <a:gd name="T6" fmla="*/ 2147483646 w 139"/>
              <a:gd name="T7" fmla="*/ 2147483646 h 338"/>
              <a:gd name="T8" fmla="*/ 2147483646 w 139"/>
              <a:gd name="T9" fmla="*/ 2147483646 h 338"/>
              <a:gd name="T10" fmla="*/ 2147483646 w 139"/>
              <a:gd name="T11" fmla="*/ 2147483646 h 338"/>
              <a:gd name="T12" fmla="*/ 1881324819 w 139"/>
              <a:gd name="T13" fmla="*/ 2147483646 h 338"/>
              <a:gd name="T14" fmla="*/ 2147483646 w 139"/>
              <a:gd name="T15" fmla="*/ 2147483646 h 338"/>
              <a:gd name="T16" fmla="*/ 2147483646 w 139"/>
              <a:gd name="T17" fmla="*/ 2147483646 h 338"/>
              <a:gd name="T18" fmla="*/ 2147483646 w 139"/>
              <a:gd name="T19" fmla="*/ 2147483646 h 338"/>
              <a:gd name="T20" fmla="*/ 2147483646 w 139"/>
              <a:gd name="T21" fmla="*/ 2147483646 h 338"/>
              <a:gd name="T22" fmla="*/ 2147483646 w 139"/>
              <a:gd name="T23" fmla="*/ 2147483646 h 338"/>
              <a:gd name="T24" fmla="*/ 2147483646 w 139"/>
              <a:gd name="T25" fmla="*/ 2147483646 h 338"/>
              <a:gd name="T26" fmla="*/ 2147483646 w 139"/>
              <a:gd name="T27" fmla="*/ 2147483646 h 338"/>
              <a:gd name="T28" fmla="*/ 2147483646 w 139"/>
              <a:gd name="T29" fmla="*/ 2147483646 h 338"/>
              <a:gd name="T30" fmla="*/ 2147483646 w 139"/>
              <a:gd name="T31" fmla="*/ 2147483646 h 338"/>
              <a:gd name="T32" fmla="*/ 2147483646 w 139"/>
              <a:gd name="T33" fmla="*/ 2147483646 h 338"/>
              <a:gd name="T34" fmla="*/ 2147483646 w 139"/>
              <a:gd name="T35" fmla="*/ 2147483646 h 338"/>
              <a:gd name="T36" fmla="*/ 2147483646 w 139"/>
              <a:gd name="T37" fmla="*/ 2147483646 h 338"/>
              <a:gd name="T38" fmla="*/ 2147483646 w 139"/>
              <a:gd name="T39" fmla="*/ 2147483646 h 338"/>
              <a:gd name="T40" fmla="*/ 2147483646 w 139"/>
              <a:gd name="T41" fmla="*/ 2147483646 h 338"/>
              <a:gd name="T42" fmla="*/ 2147483646 w 139"/>
              <a:gd name="T43" fmla="*/ 2147483646 h 338"/>
              <a:gd name="T44" fmla="*/ 2147483646 w 139"/>
              <a:gd name="T45" fmla="*/ 2147483646 h 338"/>
              <a:gd name="T46" fmla="*/ 2147483646 w 139"/>
              <a:gd name="T47" fmla="*/ 2147483646 h 338"/>
              <a:gd name="T48" fmla="*/ 2147483646 w 139"/>
              <a:gd name="T49" fmla="*/ 2147483646 h 338"/>
              <a:gd name="T50" fmla="*/ 2147483646 w 139"/>
              <a:gd name="T51" fmla="*/ 2147483646 h 338"/>
              <a:gd name="T52" fmla="*/ 2147483646 w 139"/>
              <a:gd name="T53" fmla="*/ 2147483646 h 338"/>
              <a:gd name="T54" fmla="*/ 2147483646 w 139"/>
              <a:gd name="T55" fmla="*/ 2147483646 h 338"/>
              <a:gd name="T56" fmla="*/ 2147483646 w 139"/>
              <a:gd name="T57" fmla="*/ 2147483646 h 338"/>
              <a:gd name="T58" fmla="*/ 2147483646 w 139"/>
              <a:gd name="T59" fmla="*/ 2147483646 h 338"/>
              <a:gd name="T60" fmla="*/ 2147483646 w 139"/>
              <a:gd name="T61" fmla="*/ 0 h 338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w 139"/>
              <a:gd name="T94" fmla="*/ 0 h 338"/>
              <a:gd name="T95" fmla="*/ 139 w 139"/>
              <a:gd name="T96" fmla="*/ 338 h 338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T93" t="T94" r="T95" b="T96"/>
            <a:pathLst>
              <a:path w="139" h="338">
                <a:moveTo>
                  <a:pt x="105" y="0"/>
                </a:moveTo>
                <a:cubicBezTo>
                  <a:pt x="72" y="24"/>
                  <a:pt x="47" y="55"/>
                  <a:pt x="32" y="92"/>
                </a:cubicBezTo>
                <a:cubicBezTo>
                  <a:pt x="18" y="123"/>
                  <a:pt x="7" y="139"/>
                  <a:pt x="0" y="143"/>
                </a:cubicBezTo>
                <a:cubicBezTo>
                  <a:pt x="7" y="202"/>
                  <a:pt x="7" y="202"/>
                  <a:pt x="7" y="202"/>
                </a:cubicBezTo>
                <a:cubicBezTo>
                  <a:pt x="7" y="203"/>
                  <a:pt x="7" y="203"/>
                  <a:pt x="7" y="203"/>
                </a:cubicBezTo>
                <a:cubicBezTo>
                  <a:pt x="7" y="203"/>
                  <a:pt x="7" y="203"/>
                  <a:pt x="7" y="203"/>
                </a:cubicBezTo>
                <a:cubicBezTo>
                  <a:pt x="2" y="243"/>
                  <a:pt x="2" y="243"/>
                  <a:pt x="2" y="243"/>
                </a:cubicBezTo>
                <a:cubicBezTo>
                  <a:pt x="0" y="255"/>
                  <a:pt x="2" y="264"/>
                  <a:pt x="5" y="266"/>
                </a:cubicBezTo>
                <a:cubicBezTo>
                  <a:pt x="48" y="294"/>
                  <a:pt x="48" y="294"/>
                  <a:pt x="48" y="294"/>
                </a:cubicBezTo>
                <a:cubicBezTo>
                  <a:pt x="48" y="294"/>
                  <a:pt x="48" y="294"/>
                  <a:pt x="48" y="294"/>
                </a:cubicBezTo>
                <a:cubicBezTo>
                  <a:pt x="49" y="294"/>
                  <a:pt x="49" y="294"/>
                  <a:pt x="49" y="294"/>
                </a:cubicBezTo>
                <a:cubicBezTo>
                  <a:pt x="51" y="298"/>
                  <a:pt x="51" y="298"/>
                  <a:pt x="51" y="298"/>
                </a:cubicBezTo>
                <a:cubicBezTo>
                  <a:pt x="51" y="298"/>
                  <a:pt x="51" y="298"/>
                  <a:pt x="51" y="298"/>
                </a:cubicBezTo>
                <a:cubicBezTo>
                  <a:pt x="53" y="307"/>
                  <a:pt x="59" y="316"/>
                  <a:pt x="67" y="326"/>
                </a:cubicBezTo>
                <a:cubicBezTo>
                  <a:pt x="72" y="332"/>
                  <a:pt x="77" y="336"/>
                  <a:pt x="81" y="338"/>
                </a:cubicBezTo>
                <a:cubicBezTo>
                  <a:pt x="87" y="268"/>
                  <a:pt x="87" y="268"/>
                  <a:pt x="87" y="268"/>
                </a:cubicBezTo>
                <a:cubicBezTo>
                  <a:pt x="87" y="266"/>
                  <a:pt x="87" y="266"/>
                  <a:pt x="87" y="266"/>
                </a:cubicBezTo>
                <a:cubicBezTo>
                  <a:pt x="118" y="192"/>
                  <a:pt x="118" y="192"/>
                  <a:pt x="118" y="192"/>
                </a:cubicBezTo>
                <a:cubicBezTo>
                  <a:pt x="129" y="104"/>
                  <a:pt x="129" y="104"/>
                  <a:pt x="129" y="104"/>
                </a:cubicBezTo>
                <a:cubicBezTo>
                  <a:pt x="129" y="103"/>
                  <a:pt x="129" y="103"/>
                  <a:pt x="129" y="103"/>
                </a:cubicBezTo>
                <a:cubicBezTo>
                  <a:pt x="130" y="102"/>
                  <a:pt x="130" y="102"/>
                  <a:pt x="130" y="102"/>
                </a:cubicBezTo>
                <a:cubicBezTo>
                  <a:pt x="139" y="79"/>
                  <a:pt x="139" y="79"/>
                  <a:pt x="139" y="79"/>
                </a:cubicBezTo>
                <a:cubicBezTo>
                  <a:pt x="132" y="59"/>
                  <a:pt x="132" y="59"/>
                  <a:pt x="132" y="59"/>
                </a:cubicBezTo>
                <a:cubicBezTo>
                  <a:pt x="132" y="58"/>
                  <a:pt x="132" y="58"/>
                  <a:pt x="132" y="58"/>
                </a:cubicBezTo>
                <a:cubicBezTo>
                  <a:pt x="131" y="58"/>
                  <a:pt x="131" y="58"/>
                  <a:pt x="131" y="58"/>
                </a:cubicBezTo>
                <a:cubicBezTo>
                  <a:pt x="129" y="31"/>
                  <a:pt x="129" y="31"/>
                  <a:pt x="129" y="31"/>
                </a:cubicBezTo>
                <a:cubicBezTo>
                  <a:pt x="130" y="30"/>
                  <a:pt x="130" y="30"/>
                  <a:pt x="130" y="30"/>
                </a:cubicBezTo>
                <a:cubicBezTo>
                  <a:pt x="131" y="28"/>
                  <a:pt x="131" y="28"/>
                  <a:pt x="131" y="28"/>
                </a:cubicBezTo>
                <a:cubicBezTo>
                  <a:pt x="136" y="22"/>
                  <a:pt x="136" y="22"/>
                  <a:pt x="136" y="22"/>
                </a:cubicBezTo>
                <a:cubicBezTo>
                  <a:pt x="139" y="15"/>
                  <a:pt x="139" y="15"/>
                  <a:pt x="139" y="15"/>
                </a:cubicBezTo>
                <a:lnTo>
                  <a:pt x="105" y="0"/>
                </a:lnTo>
                <a:close/>
              </a:path>
            </a:pathLst>
          </a:custGeom>
          <a:noFill/>
          <a:ln w="19050">
            <a:solidFill>
              <a:srgbClr val="005790"/>
            </a:solidFill>
            <a:miter lim="800000"/>
          </a:ln>
        </p:spPr>
        <p:txBody>
          <a:bodyPr/>
          <a:lstStyle/>
          <a:p>
            <a:endParaRPr lang="zh-CN" altLang="en-US" sz="32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38" name="Freeform 29"/>
          <p:cNvSpPr/>
          <p:nvPr/>
        </p:nvSpPr>
        <p:spPr bwMode="auto">
          <a:xfrm>
            <a:off x="6358623" y="3319153"/>
            <a:ext cx="946469" cy="911975"/>
          </a:xfrm>
          <a:custGeom>
            <a:avLst/>
            <a:gdLst>
              <a:gd name="T0" fmla="*/ 882527 w 950"/>
              <a:gd name="T1" fmla="*/ 372426 h 866"/>
              <a:gd name="T2" fmla="*/ 865483 w 950"/>
              <a:gd name="T3" fmla="*/ 291103 h 866"/>
              <a:gd name="T4" fmla="*/ 784995 w 950"/>
              <a:gd name="T5" fmla="*/ 372426 h 866"/>
              <a:gd name="T6" fmla="*/ 771738 w 950"/>
              <a:gd name="T7" fmla="*/ 395530 h 866"/>
              <a:gd name="T8" fmla="*/ 669471 w 950"/>
              <a:gd name="T9" fmla="*/ 413088 h 866"/>
              <a:gd name="T10" fmla="*/ 646745 w 950"/>
              <a:gd name="T11" fmla="*/ 372426 h 866"/>
              <a:gd name="T12" fmla="*/ 620231 w 950"/>
              <a:gd name="T13" fmla="*/ 346551 h 866"/>
              <a:gd name="T14" fmla="*/ 588983 w 950"/>
              <a:gd name="T15" fmla="*/ 320675 h 866"/>
              <a:gd name="T16" fmla="*/ 419485 w 950"/>
              <a:gd name="T17" fmla="*/ 289254 h 866"/>
              <a:gd name="T18" fmla="*/ 321952 w 950"/>
              <a:gd name="T19" fmla="*/ 138620 h 866"/>
              <a:gd name="T20" fmla="*/ 135409 w 950"/>
              <a:gd name="T21" fmla="*/ 19407 h 866"/>
              <a:gd name="T22" fmla="*/ 10416 w 950"/>
              <a:gd name="T23" fmla="*/ 34193 h 866"/>
              <a:gd name="T24" fmla="*/ 11363 w 950"/>
              <a:gd name="T25" fmla="*/ 49903 h 866"/>
              <a:gd name="T26" fmla="*/ 1894 w 950"/>
              <a:gd name="T27" fmla="*/ 68386 h 866"/>
              <a:gd name="T28" fmla="*/ 12310 w 950"/>
              <a:gd name="T29" fmla="*/ 110896 h 866"/>
              <a:gd name="T30" fmla="*/ 52080 w 950"/>
              <a:gd name="T31" fmla="*/ 91489 h 866"/>
              <a:gd name="T32" fmla="*/ 93745 w 950"/>
              <a:gd name="T33" fmla="*/ 120138 h 866"/>
              <a:gd name="T34" fmla="*/ 150560 w 950"/>
              <a:gd name="T35" fmla="*/ 187599 h 866"/>
              <a:gd name="T36" fmla="*/ 184649 w 950"/>
              <a:gd name="T37" fmla="*/ 159875 h 866"/>
              <a:gd name="T38" fmla="*/ 244305 w 950"/>
              <a:gd name="T39" fmla="*/ 126607 h 866"/>
              <a:gd name="T40" fmla="*/ 286916 w 950"/>
              <a:gd name="T41" fmla="*/ 172813 h 866"/>
              <a:gd name="T42" fmla="*/ 299226 w 950"/>
              <a:gd name="T43" fmla="*/ 243972 h 866"/>
              <a:gd name="T44" fmla="*/ 302067 w 950"/>
              <a:gd name="T45" fmla="*/ 320675 h 866"/>
              <a:gd name="T46" fmla="*/ 289757 w 950"/>
              <a:gd name="T47" fmla="*/ 351171 h 866"/>
              <a:gd name="T48" fmla="*/ 280288 w 950"/>
              <a:gd name="T49" fmla="*/ 364109 h 866"/>
              <a:gd name="T50" fmla="*/ 285969 w 950"/>
              <a:gd name="T51" fmla="*/ 409392 h 866"/>
              <a:gd name="T52" fmla="*/ 273659 w 950"/>
              <a:gd name="T53" fmla="*/ 449130 h 866"/>
              <a:gd name="T54" fmla="*/ 237676 w 950"/>
              <a:gd name="T55" fmla="*/ 442661 h 866"/>
              <a:gd name="T56" fmla="*/ 210216 w 950"/>
              <a:gd name="T57" fmla="*/ 498109 h 866"/>
              <a:gd name="T58" fmla="*/ 170445 w 950"/>
              <a:gd name="T59" fmla="*/ 533226 h 866"/>
              <a:gd name="T60" fmla="*/ 199800 w 950"/>
              <a:gd name="T61" fmla="*/ 574812 h 866"/>
              <a:gd name="T62" fmla="*/ 226313 w 950"/>
              <a:gd name="T63" fmla="*/ 606233 h 866"/>
              <a:gd name="T64" fmla="*/ 273659 w 950"/>
              <a:gd name="T65" fmla="*/ 617322 h 866"/>
              <a:gd name="T66" fmla="*/ 295438 w 950"/>
              <a:gd name="T67" fmla="*/ 662605 h 866"/>
              <a:gd name="T68" fmla="*/ 334262 w 950"/>
              <a:gd name="T69" fmla="*/ 692177 h 866"/>
              <a:gd name="T70" fmla="*/ 385396 w 950"/>
              <a:gd name="T71" fmla="*/ 677391 h 866"/>
              <a:gd name="T72" fmla="*/ 418538 w 950"/>
              <a:gd name="T73" fmla="*/ 669074 h 866"/>
              <a:gd name="T74" fmla="*/ 443158 w 950"/>
              <a:gd name="T75" fmla="*/ 705115 h 866"/>
              <a:gd name="T76" fmla="*/ 449786 w 950"/>
              <a:gd name="T77" fmla="*/ 705115 h 866"/>
              <a:gd name="T78" fmla="*/ 499973 w 950"/>
              <a:gd name="T79" fmla="*/ 689405 h 866"/>
              <a:gd name="T80" fmla="*/ 515123 w 950"/>
              <a:gd name="T81" fmla="*/ 711584 h 866"/>
              <a:gd name="T82" fmla="*/ 527433 w 950"/>
              <a:gd name="T83" fmla="*/ 725446 h 866"/>
              <a:gd name="T84" fmla="*/ 572885 w 950"/>
              <a:gd name="T85" fmla="*/ 751322 h 866"/>
              <a:gd name="T86" fmla="*/ 588036 w 950"/>
              <a:gd name="T87" fmla="*/ 739308 h 866"/>
              <a:gd name="T88" fmla="*/ 608868 w 950"/>
              <a:gd name="T89" fmla="*/ 725446 h 866"/>
              <a:gd name="T90" fmla="*/ 638223 w 950"/>
              <a:gd name="T91" fmla="*/ 767032 h 866"/>
              <a:gd name="T92" fmla="*/ 671365 w 950"/>
              <a:gd name="T93" fmla="*/ 800301 h 866"/>
              <a:gd name="T94" fmla="*/ 695038 w 950"/>
              <a:gd name="T95" fmla="*/ 756867 h 866"/>
              <a:gd name="T96" fmla="*/ 739543 w 950"/>
              <a:gd name="T97" fmla="*/ 734687 h 866"/>
              <a:gd name="T98" fmla="*/ 765110 w 950"/>
              <a:gd name="T99" fmla="*/ 743005 h 866"/>
              <a:gd name="T100" fmla="*/ 786889 w 950"/>
              <a:gd name="T101" fmla="*/ 767032 h 866"/>
              <a:gd name="T102" fmla="*/ 794464 w 950"/>
              <a:gd name="T103" fmla="*/ 701419 h 866"/>
              <a:gd name="T104" fmla="*/ 811509 w 950"/>
              <a:gd name="T105" fmla="*/ 593295 h 866"/>
              <a:gd name="T106" fmla="*/ 839916 w 950"/>
              <a:gd name="T107" fmla="*/ 597915 h 86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950" h="866">
                <a:moveTo>
                  <a:pt x="946" y="508"/>
                </a:moveTo>
                <a:cubicBezTo>
                  <a:pt x="930" y="405"/>
                  <a:pt x="930" y="405"/>
                  <a:pt x="930" y="405"/>
                </a:cubicBezTo>
                <a:cubicBezTo>
                  <a:pt x="931" y="403"/>
                  <a:pt x="931" y="403"/>
                  <a:pt x="931" y="403"/>
                </a:cubicBezTo>
                <a:cubicBezTo>
                  <a:pt x="932" y="403"/>
                  <a:pt x="932" y="403"/>
                  <a:pt x="932" y="403"/>
                </a:cubicBezTo>
                <a:cubicBezTo>
                  <a:pt x="940" y="391"/>
                  <a:pt x="944" y="381"/>
                  <a:pt x="942" y="374"/>
                </a:cubicBezTo>
                <a:cubicBezTo>
                  <a:pt x="937" y="368"/>
                  <a:pt x="937" y="368"/>
                  <a:pt x="937" y="368"/>
                </a:cubicBezTo>
                <a:cubicBezTo>
                  <a:pt x="926" y="360"/>
                  <a:pt x="921" y="343"/>
                  <a:pt x="924" y="315"/>
                </a:cubicBezTo>
                <a:cubicBezTo>
                  <a:pt x="914" y="315"/>
                  <a:pt x="914" y="315"/>
                  <a:pt x="914" y="315"/>
                </a:cubicBezTo>
                <a:cubicBezTo>
                  <a:pt x="907" y="314"/>
                  <a:pt x="898" y="317"/>
                  <a:pt x="890" y="322"/>
                </a:cubicBezTo>
                <a:cubicBezTo>
                  <a:pt x="881" y="329"/>
                  <a:pt x="876" y="336"/>
                  <a:pt x="875" y="341"/>
                </a:cubicBezTo>
                <a:cubicBezTo>
                  <a:pt x="871" y="354"/>
                  <a:pt x="857" y="362"/>
                  <a:pt x="834" y="370"/>
                </a:cubicBezTo>
                <a:cubicBezTo>
                  <a:pt x="829" y="403"/>
                  <a:pt x="829" y="403"/>
                  <a:pt x="829" y="403"/>
                </a:cubicBezTo>
                <a:cubicBezTo>
                  <a:pt x="829" y="404"/>
                  <a:pt x="829" y="404"/>
                  <a:pt x="829" y="404"/>
                </a:cubicBezTo>
                <a:cubicBezTo>
                  <a:pt x="828" y="405"/>
                  <a:pt x="828" y="405"/>
                  <a:pt x="828" y="405"/>
                </a:cubicBezTo>
                <a:cubicBezTo>
                  <a:pt x="816" y="426"/>
                  <a:pt x="816" y="426"/>
                  <a:pt x="816" y="426"/>
                </a:cubicBezTo>
                <a:cubicBezTo>
                  <a:pt x="815" y="428"/>
                  <a:pt x="815" y="428"/>
                  <a:pt x="815" y="428"/>
                </a:cubicBezTo>
                <a:cubicBezTo>
                  <a:pt x="814" y="428"/>
                  <a:pt x="814" y="428"/>
                  <a:pt x="814" y="428"/>
                </a:cubicBezTo>
                <a:cubicBezTo>
                  <a:pt x="813" y="428"/>
                  <a:pt x="813" y="428"/>
                  <a:pt x="813" y="428"/>
                </a:cubicBezTo>
                <a:cubicBezTo>
                  <a:pt x="708" y="447"/>
                  <a:pt x="708" y="447"/>
                  <a:pt x="708" y="447"/>
                </a:cubicBezTo>
                <a:cubicBezTo>
                  <a:pt x="707" y="447"/>
                  <a:pt x="707" y="447"/>
                  <a:pt x="707" y="447"/>
                </a:cubicBezTo>
                <a:cubicBezTo>
                  <a:pt x="704" y="447"/>
                  <a:pt x="704" y="447"/>
                  <a:pt x="704" y="447"/>
                </a:cubicBezTo>
                <a:cubicBezTo>
                  <a:pt x="704" y="445"/>
                  <a:pt x="704" y="445"/>
                  <a:pt x="704" y="445"/>
                </a:cubicBezTo>
                <a:cubicBezTo>
                  <a:pt x="674" y="412"/>
                  <a:pt x="674" y="412"/>
                  <a:pt x="674" y="412"/>
                </a:cubicBezTo>
                <a:cubicBezTo>
                  <a:pt x="683" y="403"/>
                  <a:pt x="683" y="403"/>
                  <a:pt x="683" y="403"/>
                </a:cubicBezTo>
                <a:cubicBezTo>
                  <a:pt x="671" y="387"/>
                  <a:pt x="671" y="387"/>
                  <a:pt x="671" y="387"/>
                </a:cubicBezTo>
                <a:cubicBezTo>
                  <a:pt x="657" y="376"/>
                  <a:pt x="657" y="376"/>
                  <a:pt x="657" y="376"/>
                </a:cubicBezTo>
                <a:cubicBezTo>
                  <a:pt x="656" y="375"/>
                  <a:pt x="656" y="375"/>
                  <a:pt x="656" y="375"/>
                </a:cubicBezTo>
                <a:cubicBezTo>
                  <a:pt x="655" y="375"/>
                  <a:pt x="655" y="375"/>
                  <a:pt x="655" y="375"/>
                </a:cubicBezTo>
                <a:cubicBezTo>
                  <a:pt x="655" y="374"/>
                  <a:pt x="655" y="374"/>
                  <a:pt x="655" y="374"/>
                </a:cubicBezTo>
                <a:cubicBezTo>
                  <a:pt x="655" y="373"/>
                  <a:pt x="655" y="373"/>
                  <a:pt x="655" y="373"/>
                </a:cubicBezTo>
                <a:cubicBezTo>
                  <a:pt x="649" y="344"/>
                  <a:pt x="649" y="344"/>
                  <a:pt x="649" y="344"/>
                </a:cubicBezTo>
                <a:cubicBezTo>
                  <a:pt x="622" y="347"/>
                  <a:pt x="622" y="347"/>
                  <a:pt x="622" y="347"/>
                </a:cubicBezTo>
                <a:cubicBezTo>
                  <a:pt x="620" y="344"/>
                  <a:pt x="620" y="344"/>
                  <a:pt x="620" y="344"/>
                </a:cubicBezTo>
                <a:cubicBezTo>
                  <a:pt x="597" y="331"/>
                  <a:pt x="597" y="331"/>
                  <a:pt x="597" y="331"/>
                </a:cubicBezTo>
                <a:cubicBezTo>
                  <a:pt x="513" y="316"/>
                  <a:pt x="513" y="316"/>
                  <a:pt x="513" y="316"/>
                </a:cubicBezTo>
                <a:cubicBezTo>
                  <a:pt x="443" y="313"/>
                  <a:pt x="443" y="313"/>
                  <a:pt x="443" y="313"/>
                </a:cubicBezTo>
                <a:cubicBezTo>
                  <a:pt x="441" y="315"/>
                  <a:pt x="441" y="315"/>
                  <a:pt x="441" y="315"/>
                </a:cubicBezTo>
                <a:cubicBezTo>
                  <a:pt x="438" y="315"/>
                  <a:pt x="436" y="314"/>
                  <a:pt x="435" y="312"/>
                </a:cubicBezTo>
                <a:cubicBezTo>
                  <a:pt x="395" y="221"/>
                  <a:pt x="395" y="221"/>
                  <a:pt x="395" y="221"/>
                </a:cubicBezTo>
                <a:cubicBezTo>
                  <a:pt x="391" y="214"/>
                  <a:pt x="374" y="190"/>
                  <a:pt x="340" y="150"/>
                </a:cubicBezTo>
                <a:cubicBezTo>
                  <a:pt x="308" y="111"/>
                  <a:pt x="290" y="90"/>
                  <a:pt x="285" y="86"/>
                </a:cubicBezTo>
                <a:cubicBezTo>
                  <a:pt x="226" y="28"/>
                  <a:pt x="226" y="28"/>
                  <a:pt x="226" y="28"/>
                </a:cubicBezTo>
                <a:cubicBezTo>
                  <a:pt x="217" y="23"/>
                  <a:pt x="217" y="23"/>
                  <a:pt x="217" y="23"/>
                </a:cubicBezTo>
                <a:cubicBezTo>
                  <a:pt x="143" y="21"/>
                  <a:pt x="143" y="21"/>
                  <a:pt x="143" y="21"/>
                </a:cubicBezTo>
                <a:cubicBezTo>
                  <a:pt x="142" y="21"/>
                  <a:pt x="142" y="21"/>
                  <a:pt x="142" y="21"/>
                </a:cubicBezTo>
                <a:cubicBezTo>
                  <a:pt x="140" y="19"/>
                  <a:pt x="140" y="19"/>
                  <a:pt x="140" y="19"/>
                </a:cubicBezTo>
                <a:cubicBezTo>
                  <a:pt x="132" y="14"/>
                  <a:pt x="122" y="9"/>
                  <a:pt x="106" y="6"/>
                </a:cubicBezTo>
                <a:cubicBezTo>
                  <a:pt x="92" y="0"/>
                  <a:pt x="60" y="11"/>
                  <a:pt x="11" y="37"/>
                </a:cubicBezTo>
                <a:cubicBezTo>
                  <a:pt x="9" y="38"/>
                  <a:pt x="9" y="38"/>
                  <a:pt x="9" y="38"/>
                </a:cubicBezTo>
                <a:cubicBezTo>
                  <a:pt x="11" y="53"/>
                  <a:pt x="11" y="53"/>
                  <a:pt x="11" y="53"/>
                </a:cubicBezTo>
                <a:cubicBezTo>
                  <a:pt x="12" y="53"/>
                  <a:pt x="12" y="53"/>
                  <a:pt x="12" y="53"/>
                </a:cubicBezTo>
                <a:cubicBezTo>
                  <a:pt x="12" y="54"/>
                  <a:pt x="12" y="54"/>
                  <a:pt x="12" y="54"/>
                </a:cubicBezTo>
                <a:cubicBezTo>
                  <a:pt x="11" y="54"/>
                  <a:pt x="11" y="54"/>
                  <a:pt x="11" y="54"/>
                </a:cubicBezTo>
                <a:cubicBezTo>
                  <a:pt x="11" y="56"/>
                  <a:pt x="11" y="56"/>
                  <a:pt x="11" y="56"/>
                </a:cubicBezTo>
                <a:cubicBezTo>
                  <a:pt x="2" y="73"/>
                  <a:pt x="2" y="73"/>
                  <a:pt x="2" y="73"/>
                </a:cubicBezTo>
                <a:cubicBezTo>
                  <a:pt x="2" y="74"/>
                  <a:pt x="2" y="74"/>
                  <a:pt x="2" y="74"/>
                </a:cubicBezTo>
                <a:cubicBezTo>
                  <a:pt x="1" y="74"/>
                  <a:pt x="1" y="74"/>
                  <a:pt x="1" y="74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95"/>
                  <a:pt x="2" y="106"/>
                  <a:pt x="5" y="114"/>
                </a:cubicBezTo>
                <a:cubicBezTo>
                  <a:pt x="13" y="120"/>
                  <a:pt x="13" y="120"/>
                  <a:pt x="13" y="120"/>
                </a:cubicBezTo>
                <a:cubicBezTo>
                  <a:pt x="29" y="119"/>
                  <a:pt x="29" y="119"/>
                  <a:pt x="29" y="119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8" y="118"/>
                  <a:pt x="48" y="118"/>
                  <a:pt x="48" y="118"/>
                </a:cubicBezTo>
                <a:cubicBezTo>
                  <a:pt x="48" y="108"/>
                  <a:pt x="51" y="101"/>
                  <a:pt x="55" y="99"/>
                </a:cubicBezTo>
                <a:cubicBezTo>
                  <a:pt x="66" y="99"/>
                  <a:pt x="66" y="99"/>
                  <a:pt x="66" y="99"/>
                </a:cubicBezTo>
                <a:cubicBezTo>
                  <a:pt x="103" y="109"/>
                  <a:pt x="103" y="109"/>
                  <a:pt x="103" y="109"/>
                </a:cubicBezTo>
                <a:cubicBezTo>
                  <a:pt x="111" y="110"/>
                  <a:pt x="111" y="110"/>
                  <a:pt x="111" y="110"/>
                </a:cubicBezTo>
                <a:cubicBezTo>
                  <a:pt x="99" y="130"/>
                  <a:pt x="99" y="130"/>
                  <a:pt x="99" y="130"/>
                </a:cubicBezTo>
                <a:cubicBezTo>
                  <a:pt x="99" y="154"/>
                  <a:pt x="99" y="154"/>
                  <a:pt x="99" y="154"/>
                </a:cubicBezTo>
                <a:cubicBezTo>
                  <a:pt x="99" y="160"/>
                  <a:pt x="109" y="172"/>
                  <a:pt x="128" y="190"/>
                </a:cubicBezTo>
                <a:cubicBezTo>
                  <a:pt x="140" y="199"/>
                  <a:pt x="147" y="203"/>
                  <a:pt x="153" y="204"/>
                </a:cubicBezTo>
                <a:cubicBezTo>
                  <a:pt x="159" y="203"/>
                  <a:pt x="159" y="203"/>
                  <a:pt x="159" y="203"/>
                </a:cubicBezTo>
                <a:cubicBezTo>
                  <a:pt x="164" y="201"/>
                  <a:pt x="164" y="201"/>
                  <a:pt x="164" y="201"/>
                </a:cubicBezTo>
                <a:cubicBezTo>
                  <a:pt x="182" y="183"/>
                  <a:pt x="182" y="183"/>
                  <a:pt x="182" y="183"/>
                </a:cubicBezTo>
                <a:cubicBezTo>
                  <a:pt x="195" y="175"/>
                  <a:pt x="195" y="175"/>
                  <a:pt x="195" y="175"/>
                </a:cubicBezTo>
                <a:cubicBezTo>
                  <a:pt x="195" y="173"/>
                  <a:pt x="195" y="173"/>
                  <a:pt x="195" y="173"/>
                </a:cubicBezTo>
                <a:cubicBezTo>
                  <a:pt x="195" y="173"/>
                  <a:pt x="195" y="173"/>
                  <a:pt x="195" y="173"/>
                </a:cubicBezTo>
                <a:cubicBezTo>
                  <a:pt x="224" y="169"/>
                  <a:pt x="224" y="169"/>
                  <a:pt x="224" y="169"/>
                </a:cubicBezTo>
                <a:cubicBezTo>
                  <a:pt x="232" y="151"/>
                  <a:pt x="232" y="151"/>
                  <a:pt x="232" y="151"/>
                </a:cubicBezTo>
                <a:cubicBezTo>
                  <a:pt x="258" y="137"/>
                  <a:pt x="258" y="137"/>
                  <a:pt x="258" y="137"/>
                </a:cubicBezTo>
                <a:cubicBezTo>
                  <a:pt x="280" y="149"/>
                  <a:pt x="280" y="149"/>
                  <a:pt x="280" y="149"/>
                </a:cubicBezTo>
                <a:cubicBezTo>
                  <a:pt x="280" y="150"/>
                  <a:pt x="280" y="150"/>
                  <a:pt x="280" y="150"/>
                </a:cubicBezTo>
                <a:cubicBezTo>
                  <a:pt x="282" y="151"/>
                  <a:pt x="282" y="151"/>
                  <a:pt x="282" y="151"/>
                </a:cubicBezTo>
                <a:cubicBezTo>
                  <a:pt x="303" y="187"/>
                  <a:pt x="303" y="187"/>
                  <a:pt x="303" y="187"/>
                </a:cubicBezTo>
                <a:cubicBezTo>
                  <a:pt x="312" y="211"/>
                  <a:pt x="312" y="211"/>
                  <a:pt x="312" y="211"/>
                </a:cubicBezTo>
                <a:cubicBezTo>
                  <a:pt x="312" y="215"/>
                  <a:pt x="312" y="215"/>
                  <a:pt x="312" y="215"/>
                </a:cubicBezTo>
                <a:cubicBezTo>
                  <a:pt x="307" y="244"/>
                  <a:pt x="307" y="244"/>
                  <a:pt x="307" y="244"/>
                </a:cubicBezTo>
                <a:cubicBezTo>
                  <a:pt x="316" y="264"/>
                  <a:pt x="316" y="264"/>
                  <a:pt x="316" y="264"/>
                </a:cubicBezTo>
                <a:cubicBezTo>
                  <a:pt x="316" y="267"/>
                  <a:pt x="316" y="267"/>
                  <a:pt x="316" y="267"/>
                </a:cubicBezTo>
                <a:cubicBezTo>
                  <a:pt x="309" y="291"/>
                  <a:pt x="309" y="291"/>
                  <a:pt x="309" y="291"/>
                </a:cubicBezTo>
                <a:cubicBezTo>
                  <a:pt x="309" y="312"/>
                  <a:pt x="309" y="312"/>
                  <a:pt x="309" y="312"/>
                </a:cubicBezTo>
                <a:cubicBezTo>
                  <a:pt x="316" y="331"/>
                  <a:pt x="319" y="343"/>
                  <a:pt x="319" y="347"/>
                </a:cubicBezTo>
                <a:cubicBezTo>
                  <a:pt x="317" y="365"/>
                  <a:pt x="317" y="365"/>
                  <a:pt x="317" y="365"/>
                </a:cubicBezTo>
                <a:cubicBezTo>
                  <a:pt x="317" y="365"/>
                  <a:pt x="317" y="365"/>
                  <a:pt x="317" y="365"/>
                </a:cubicBezTo>
                <a:cubicBezTo>
                  <a:pt x="317" y="366"/>
                  <a:pt x="317" y="366"/>
                  <a:pt x="317" y="366"/>
                </a:cubicBezTo>
                <a:cubicBezTo>
                  <a:pt x="306" y="380"/>
                  <a:pt x="306" y="380"/>
                  <a:pt x="306" y="380"/>
                </a:cubicBezTo>
                <a:cubicBezTo>
                  <a:pt x="306" y="381"/>
                  <a:pt x="306" y="381"/>
                  <a:pt x="306" y="381"/>
                </a:cubicBezTo>
                <a:cubicBezTo>
                  <a:pt x="306" y="381"/>
                  <a:pt x="306" y="381"/>
                  <a:pt x="306" y="381"/>
                </a:cubicBezTo>
                <a:cubicBezTo>
                  <a:pt x="306" y="381"/>
                  <a:pt x="306" y="381"/>
                  <a:pt x="306" y="381"/>
                </a:cubicBezTo>
                <a:cubicBezTo>
                  <a:pt x="296" y="394"/>
                  <a:pt x="296" y="394"/>
                  <a:pt x="296" y="394"/>
                </a:cubicBezTo>
                <a:cubicBezTo>
                  <a:pt x="295" y="417"/>
                  <a:pt x="295" y="417"/>
                  <a:pt x="295" y="417"/>
                </a:cubicBezTo>
                <a:cubicBezTo>
                  <a:pt x="301" y="442"/>
                  <a:pt x="301" y="442"/>
                  <a:pt x="301" y="442"/>
                </a:cubicBezTo>
                <a:cubicBezTo>
                  <a:pt x="301" y="442"/>
                  <a:pt x="301" y="442"/>
                  <a:pt x="301" y="442"/>
                </a:cubicBezTo>
                <a:cubicBezTo>
                  <a:pt x="302" y="443"/>
                  <a:pt x="302" y="443"/>
                  <a:pt x="302" y="443"/>
                </a:cubicBezTo>
                <a:cubicBezTo>
                  <a:pt x="301" y="444"/>
                  <a:pt x="301" y="444"/>
                  <a:pt x="301" y="444"/>
                </a:cubicBezTo>
                <a:cubicBezTo>
                  <a:pt x="301" y="444"/>
                  <a:pt x="301" y="444"/>
                  <a:pt x="301" y="444"/>
                </a:cubicBezTo>
                <a:cubicBezTo>
                  <a:pt x="295" y="481"/>
                  <a:pt x="295" y="481"/>
                  <a:pt x="295" y="481"/>
                </a:cubicBezTo>
                <a:cubicBezTo>
                  <a:pt x="289" y="486"/>
                  <a:pt x="289" y="486"/>
                  <a:pt x="289" y="486"/>
                </a:cubicBezTo>
                <a:cubicBezTo>
                  <a:pt x="285" y="489"/>
                  <a:pt x="280" y="489"/>
                  <a:pt x="274" y="486"/>
                </a:cubicBezTo>
                <a:cubicBezTo>
                  <a:pt x="271" y="486"/>
                  <a:pt x="271" y="486"/>
                  <a:pt x="271" y="486"/>
                </a:cubicBezTo>
                <a:cubicBezTo>
                  <a:pt x="262" y="475"/>
                  <a:pt x="262" y="475"/>
                  <a:pt x="262" y="475"/>
                </a:cubicBezTo>
                <a:cubicBezTo>
                  <a:pt x="251" y="479"/>
                  <a:pt x="251" y="479"/>
                  <a:pt x="251" y="479"/>
                </a:cubicBezTo>
                <a:cubicBezTo>
                  <a:pt x="238" y="493"/>
                  <a:pt x="238" y="493"/>
                  <a:pt x="238" y="493"/>
                </a:cubicBezTo>
                <a:cubicBezTo>
                  <a:pt x="223" y="537"/>
                  <a:pt x="223" y="537"/>
                  <a:pt x="223" y="537"/>
                </a:cubicBezTo>
                <a:cubicBezTo>
                  <a:pt x="223" y="538"/>
                  <a:pt x="223" y="538"/>
                  <a:pt x="223" y="538"/>
                </a:cubicBezTo>
                <a:cubicBezTo>
                  <a:pt x="222" y="539"/>
                  <a:pt x="222" y="539"/>
                  <a:pt x="222" y="539"/>
                </a:cubicBezTo>
                <a:cubicBezTo>
                  <a:pt x="207" y="551"/>
                  <a:pt x="207" y="551"/>
                  <a:pt x="207" y="551"/>
                </a:cubicBezTo>
                <a:cubicBezTo>
                  <a:pt x="205" y="551"/>
                  <a:pt x="205" y="551"/>
                  <a:pt x="205" y="551"/>
                </a:cubicBezTo>
                <a:cubicBezTo>
                  <a:pt x="197" y="552"/>
                  <a:pt x="197" y="552"/>
                  <a:pt x="197" y="552"/>
                </a:cubicBezTo>
                <a:cubicBezTo>
                  <a:pt x="180" y="577"/>
                  <a:pt x="180" y="577"/>
                  <a:pt x="180" y="577"/>
                </a:cubicBezTo>
                <a:cubicBezTo>
                  <a:pt x="188" y="592"/>
                  <a:pt x="188" y="592"/>
                  <a:pt x="188" y="592"/>
                </a:cubicBezTo>
                <a:cubicBezTo>
                  <a:pt x="190" y="595"/>
                  <a:pt x="190" y="595"/>
                  <a:pt x="190" y="595"/>
                </a:cubicBezTo>
                <a:cubicBezTo>
                  <a:pt x="211" y="621"/>
                  <a:pt x="211" y="621"/>
                  <a:pt x="211" y="621"/>
                </a:cubicBezTo>
                <a:cubicBezTo>
                  <a:pt x="211" y="622"/>
                  <a:pt x="211" y="622"/>
                  <a:pt x="211" y="622"/>
                </a:cubicBezTo>
                <a:cubicBezTo>
                  <a:pt x="211" y="630"/>
                  <a:pt x="211" y="630"/>
                  <a:pt x="211" y="630"/>
                </a:cubicBezTo>
                <a:cubicBezTo>
                  <a:pt x="235" y="634"/>
                  <a:pt x="235" y="634"/>
                  <a:pt x="235" y="634"/>
                </a:cubicBezTo>
                <a:cubicBezTo>
                  <a:pt x="239" y="655"/>
                  <a:pt x="239" y="655"/>
                  <a:pt x="239" y="655"/>
                </a:cubicBezTo>
                <a:cubicBezTo>
                  <a:pt x="239" y="656"/>
                  <a:pt x="239" y="656"/>
                  <a:pt x="239" y="656"/>
                </a:cubicBezTo>
                <a:cubicBezTo>
                  <a:pt x="242" y="681"/>
                  <a:pt x="242" y="681"/>
                  <a:pt x="242" y="681"/>
                </a:cubicBezTo>
                <a:cubicBezTo>
                  <a:pt x="248" y="686"/>
                  <a:pt x="248" y="686"/>
                  <a:pt x="248" y="686"/>
                </a:cubicBezTo>
                <a:cubicBezTo>
                  <a:pt x="269" y="680"/>
                  <a:pt x="269" y="680"/>
                  <a:pt x="269" y="680"/>
                </a:cubicBezTo>
                <a:cubicBezTo>
                  <a:pt x="289" y="668"/>
                  <a:pt x="289" y="668"/>
                  <a:pt x="289" y="668"/>
                </a:cubicBezTo>
                <a:cubicBezTo>
                  <a:pt x="293" y="666"/>
                  <a:pt x="293" y="666"/>
                  <a:pt x="293" y="666"/>
                </a:cubicBezTo>
                <a:cubicBezTo>
                  <a:pt x="300" y="702"/>
                  <a:pt x="300" y="702"/>
                  <a:pt x="300" y="702"/>
                </a:cubicBezTo>
                <a:cubicBezTo>
                  <a:pt x="309" y="716"/>
                  <a:pt x="309" y="716"/>
                  <a:pt x="309" y="716"/>
                </a:cubicBezTo>
                <a:cubicBezTo>
                  <a:pt x="312" y="717"/>
                  <a:pt x="312" y="717"/>
                  <a:pt x="312" y="717"/>
                </a:cubicBezTo>
                <a:cubicBezTo>
                  <a:pt x="319" y="732"/>
                  <a:pt x="319" y="732"/>
                  <a:pt x="319" y="732"/>
                </a:cubicBezTo>
                <a:cubicBezTo>
                  <a:pt x="335" y="744"/>
                  <a:pt x="335" y="744"/>
                  <a:pt x="335" y="744"/>
                </a:cubicBezTo>
                <a:cubicBezTo>
                  <a:pt x="337" y="748"/>
                  <a:pt x="342" y="748"/>
                  <a:pt x="347" y="748"/>
                </a:cubicBezTo>
                <a:cubicBezTo>
                  <a:pt x="353" y="749"/>
                  <a:pt x="353" y="749"/>
                  <a:pt x="353" y="749"/>
                </a:cubicBezTo>
                <a:cubicBezTo>
                  <a:pt x="362" y="744"/>
                  <a:pt x="362" y="744"/>
                  <a:pt x="362" y="744"/>
                </a:cubicBezTo>
                <a:cubicBezTo>
                  <a:pt x="370" y="741"/>
                  <a:pt x="377" y="738"/>
                  <a:pt x="385" y="737"/>
                </a:cubicBezTo>
                <a:cubicBezTo>
                  <a:pt x="392" y="734"/>
                  <a:pt x="392" y="734"/>
                  <a:pt x="392" y="734"/>
                </a:cubicBezTo>
                <a:cubicBezTo>
                  <a:pt x="407" y="733"/>
                  <a:pt x="407" y="733"/>
                  <a:pt x="407" y="733"/>
                </a:cubicBezTo>
                <a:cubicBezTo>
                  <a:pt x="412" y="733"/>
                  <a:pt x="414" y="734"/>
                  <a:pt x="417" y="737"/>
                </a:cubicBezTo>
                <a:cubicBezTo>
                  <a:pt x="438" y="723"/>
                  <a:pt x="438" y="723"/>
                  <a:pt x="438" y="723"/>
                </a:cubicBezTo>
                <a:cubicBezTo>
                  <a:pt x="440" y="723"/>
                  <a:pt x="440" y="723"/>
                  <a:pt x="440" y="723"/>
                </a:cubicBezTo>
                <a:cubicBezTo>
                  <a:pt x="442" y="724"/>
                  <a:pt x="442" y="724"/>
                  <a:pt x="442" y="724"/>
                </a:cubicBezTo>
                <a:cubicBezTo>
                  <a:pt x="443" y="723"/>
                  <a:pt x="443" y="723"/>
                  <a:pt x="443" y="723"/>
                </a:cubicBezTo>
                <a:cubicBezTo>
                  <a:pt x="446" y="725"/>
                  <a:pt x="446" y="725"/>
                  <a:pt x="446" y="725"/>
                </a:cubicBezTo>
                <a:cubicBezTo>
                  <a:pt x="454" y="735"/>
                  <a:pt x="458" y="743"/>
                  <a:pt x="458" y="748"/>
                </a:cubicBezTo>
                <a:cubicBezTo>
                  <a:pt x="468" y="763"/>
                  <a:pt x="468" y="763"/>
                  <a:pt x="468" y="763"/>
                </a:cubicBezTo>
                <a:cubicBezTo>
                  <a:pt x="475" y="766"/>
                  <a:pt x="475" y="766"/>
                  <a:pt x="475" y="766"/>
                </a:cubicBezTo>
                <a:cubicBezTo>
                  <a:pt x="476" y="766"/>
                  <a:pt x="476" y="766"/>
                  <a:pt x="476" y="766"/>
                </a:cubicBezTo>
                <a:cubicBezTo>
                  <a:pt x="477" y="766"/>
                  <a:pt x="477" y="766"/>
                  <a:pt x="477" y="766"/>
                </a:cubicBezTo>
                <a:cubicBezTo>
                  <a:pt x="475" y="763"/>
                  <a:pt x="475" y="763"/>
                  <a:pt x="475" y="763"/>
                </a:cubicBezTo>
                <a:cubicBezTo>
                  <a:pt x="474" y="758"/>
                  <a:pt x="474" y="755"/>
                  <a:pt x="475" y="753"/>
                </a:cubicBezTo>
                <a:cubicBezTo>
                  <a:pt x="477" y="750"/>
                  <a:pt x="481" y="748"/>
                  <a:pt x="488" y="748"/>
                </a:cubicBezTo>
                <a:cubicBezTo>
                  <a:pt x="527" y="747"/>
                  <a:pt x="527" y="747"/>
                  <a:pt x="527" y="747"/>
                </a:cubicBezTo>
                <a:cubicBezTo>
                  <a:pt x="528" y="746"/>
                  <a:pt x="528" y="746"/>
                  <a:pt x="528" y="746"/>
                </a:cubicBezTo>
                <a:cubicBezTo>
                  <a:pt x="530" y="746"/>
                  <a:pt x="530" y="746"/>
                  <a:pt x="530" y="746"/>
                </a:cubicBezTo>
                <a:cubicBezTo>
                  <a:pt x="530" y="748"/>
                  <a:pt x="530" y="748"/>
                  <a:pt x="530" y="748"/>
                </a:cubicBezTo>
                <a:cubicBezTo>
                  <a:pt x="532" y="748"/>
                  <a:pt x="532" y="748"/>
                  <a:pt x="532" y="748"/>
                </a:cubicBezTo>
                <a:cubicBezTo>
                  <a:pt x="544" y="770"/>
                  <a:pt x="544" y="770"/>
                  <a:pt x="544" y="770"/>
                </a:cubicBezTo>
                <a:cubicBezTo>
                  <a:pt x="543" y="781"/>
                  <a:pt x="543" y="781"/>
                  <a:pt x="543" y="781"/>
                </a:cubicBezTo>
                <a:cubicBezTo>
                  <a:pt x="542" y="781"/>
                  <a:pt x="542" y="781"/>
                  <a:pt x="542" y="781"/>
                </a:cubicBezTo>
                <a:cubicBezTo>
                  <a:pt x="556" y="785"/>
                  <a:pt x="556" y="785"/>
                  <a:pt x="556" y="785"/>
                </a:cubicBezTo>
                <a:cubicBezTo>
                  <a:pt x="557" y="785"/>
                  <a:pt x="557" y="785"/>
                  <a:pt x="557" y="785"/>
                </a:cubicBezTo>
                <a:cubicBezTo>
                  <a:pt x="556" y="781"/>
                  <a:pt x="556" y="779"/>
                  <a:pt x="559" y="777"/>
                </a:cubicBezTo>
                <a:cubicBezTo>
                  <a:pt x="564" y="776"/>
                  <a:pt x="564" y="776"/>
                  <a:pt x="564" y="776"/>
                </a:cubicBezTo>
                <a:cubicBezTo>
                  <a:pt x="599" y="800"/>
                  <a:pt x="599" y="800"/>
                  <a:pt x="599" y="800"/>
                </a:cubicBezTo>
                <a:cubicBezTo>
                  <a:pt x="602" y="804"/>
                  <a:pt x="604" y="808"/>
                  <a:pt x="605" y="813"/>
                </a:cubicBezTo>
                <a:cubicBezTo>
                  <a:pt x="606" y="828"/>
                  <a:pt x="606" y="828"/>
                  <a:pt x="606" y="828"/>
                </a:cubicBezTo>
                <a:cubicBezTo>
                  <a:pt x="618" y="830"/>
                  <a:pt x="618" y="830"/>
                  <a:pt x="618" y="830"/>
                </a:cubicBezTo>
                <a:cubicBezTo>
                  <a:pt x="625" y="817"/>
                  <a:pt x="625" y="817"/>
                  <a:pt x="625" y="817"/>
                </a:cubicBezTo>
                <a:cubicBezTo>
                  <a:pt x="622" y="811"/>
                  <a:pt x="620" y="805"/>
                  <a:pt x="621" y="800"/>
                </a:cubicBezTo>
                <a:cubicBezTo>
                  <a:pt x="622" y="796"/>
                  <a:pt x="623" y="793"/>
                  <a:pt x="627" y="791"/>
                </a:cubicBezTo>
                <a:cubicBezTo>
                  <a:pt x="630" y="788"/>
                  <a:pt x="630" y="788"/>
                  <a:pt x="630" y="788"/>
                </a:cubicBezTo>
                <a:cubicBezTo>
                  <a:pt x="630" y="786"/>
                  <a:pt x="631" y="785"/>
                  <a:pt x="633" y="784"/>
                </a:cubicBezTo>
                <a:cubicBezTo>
                  <a:pt x="643" y="785"/>
                  <a:pt x="643" y="785"/>
                  <a:pt x="643" y="785"/>
                </a:cubicBezTo>
                <a:cubicBezTo>
                  <a:pt x="648" y="788"/>
                  <a:pt x="652" y="798"/>
                  <a:pt x="655" y="816"/>
                </a:cubicBezTo>
                <a:cubicBezTo>
                  <a:pt x="655" y="818"/>
                  <a:pt x="655" y="818"/>
                  <a:pt x="655" y="818"/>
                </a:cubicBezTo>
                <a:cubicBezTo>
                  <a:pt x="657" y="819"/>
                  <a:pt x="657" y="819"/>
                  <a:pt x="657" y="819"/>
                </a:cubicBezTo>
                <a:cubicBezTo>
                  <a:pt x="658" y="824"/>
                  <a:pt x="664" y="827"/>
                  <a:pt x="674" y="830"/>
                </a:cubicBezTo>
                <a:cubicBezTo>
                  <a:pt x="675" y="830"/>
                  <a:pt x="675" y="830"/>
                  <a:pt x="675" y="830"/>
                </a:cubicBezTo>
                <a:cubicBezTo>
                  <a:pt x="676" y="831"/>
                  <a:pt x="676" y="831"/>
                  <a:pt x="676" y="831"/>
                </a:cubicBezTo>
                <a:cubicBezTo>
                  <a:pt x="709" y="866"/>
                  <a:pt x="709" y="866"/>
                  <a:pt x="709" y="866"/>
                </a:cubicBezTo>
                <a:cubicBezTo>
                  <a:pt x="709" y="866"/>
                  <a:pt x="709" y="866"/>
                  <a:pt x="709" y="866"/>
                </a:cubicBezTo>
                <a:cubicBezTo>
                  <a:pt x="725" y="861"/>
                  <a:pt x="725" y="861"/>
                  <a:pt x="725" y="861"/>
                </a:cubicBezTo>
                <a:cubicBezTo>
                  <a:pt x="723" y="855"/>
                  <a:pt x="723" y="855"/>
                  <a:pt x="723" y="855"/>
                </a:cubicBezTo>
                <a:cubicBezTo>
                  <a:pt x="719" y="850"/>
                  <a:pt x="718" y="845"/>
                  <a:pt x="718" y="842"/>
                </a:cubicBezTo>
                <a:cubicBezTo>
                  <a:pt x="718" y="834"/>
                  <a:pt x="723" y="827"/>
                  <a:pt x="734" y="819"/>
                </a:cubicBezTo>
                <a:cubicBezTo>
                  <a:pt x="752" y="804"/>
                  <a:pt x="752" y="804"/>
                  <a:pt x="752" y="804"/>
                </a:cubicBezTo>
                <a:cubicBezTo>
                  <a:pt x="773" y="818"/>
                  <a:pt x="773" y="818"/>
                  <a:pt x="773" y="818"/>
                </a:cubicBezTo>
                <a:cubicBezTo>
                  <a:pt x="777" y="818"/>
                  <a:pt x="777" y="818"/>
                  <a:pt x="777" y="818"/>
                </a:cubicBezTo>
                <a:cubicBezTo>
                  <a:pt x="781" y="795"/>
                  <a:pt x="781" y="795"/>
                  <a:pt x="781" y="795"/>
                </a:cubicBezTo>
                <a:cubicBezTo>
                  <a:pt x="781" y="791"/>
                  <a:pt x="781" y="791"/>
                  <a:pt x="781" y="791"/>
                </a:cubicBezTo>
                <a:cubicBezTo>
                  <a:pt x="785" y="790"/>
                  <a:pt x="785" y="790"/>
                  <a:pt x="785" y="790"/>
                </a:cubicBezTo>
                <a:cubicBezTo>
                  <a:pt x="802" y="792"/>
                  <a:pt x="802" y="792"/>
                  <a:pt x="802" y="792"/>
                </a:cubicBezTo>
                <a:cubicBezTo>
                  <a:pt x="806" y="795"/>
                  <a:pt x="808" y="798"/>
                  <a:pt x="808" y="804"/>
                </a:cubicBezTo>
                <a:cubicBezTo>
                  <a:pt x="808" y="808"/>
                  <a:pt x="804" y="813"/>
                  <a:pt x="801" y="817"/>
                </a:cubicBezTo>
                <a:cubicBezTo>
                  <a:pt x="804" y="819"/>
                  <a:pt x="804" y="819"/>
                  <a:pt x="804" y="819"/>
                </a:cubicBezTo>
                <a:cubicBezTo>
                  <a:pt x="815" y="825"/>
                  <a:pt x="823" y="829"/>
                  <a:pt x="830" y="830"/>
                </a:cubicBezTo>
                <a:cubicBezTo>
                  <a:pt x="831" y="830"/>
                  <a:pt x="831" y="830"/>
                  <a:pt x="831" y="830"/>
                </a:cubicBezTo>
                <a:cubicBezTo>
                  <a:pt x="831" y="830"/>
                  <a:pt x="831" y="830"/>
                  <a:pt x="831" y="830"/>
                </a:cubicBezTo>
                <a:cubicBezTo>
                  <a:pt x="845" y="837"/>
                  <a:pt x="845" y="837"/>
                  <a:pt x="845" y="837"/>
                </a:cubicBezTo>
                <a:cubicBezTo>
                  <a:pt x="855" y="836"/>
                  <a:pt x="855" y="836"/>
                  <a:pt x="855" y="836"/>
                </a:cubicBezTo>
                <a:cubicBezTo>
                  <a:pt x="839" y="759"/>
                  <a:pt x="839" y="759"/>
                  <a:pt x="839" y="759"/>
                </a:cubicBezTo>
                <a:cubicBezTo>
                  <a:pt x="829" y="753"/>
                  <a:pt x="819" y="740"/>
                  <a:pt x="810" y="725"/>
                </a:cubicBezTo>
                <a:cubicBezTo>
                  <a:pt x="802" y="713"/>
                  <a:pt x="807" y="695"/>
                  <a:pt x="823" y="674"/>
                </a:cubicBezTo>
                <a:cubicBezTo>
                  <a:pt x="833" y="663"/>
                  <a:pt x="845" y="653"/>
                  <a:pt x="857" y="642"/>
                </a:cubicBezTo>
                <a:cubicBezTo>
                  <a:pt x="857" y="642"/>
                  <a:pt x="857" y="642"/>
                  <a:pt x="857" y="642"/>
                </a:cubicBezTo>
                <a:cubicBezTo>
                  <a:pt x="858" y="640"/>
                  <a:pt x="858" y="640"/>
                  <a:pt x="858" y="640"/>
                </a:cubicBezTo>
                <a:cubicBezTo>
                  <a:pt x="873" y="640"/>
                  <a:pt x="873" y="640"/>
                  <a:pt x="873" y="640"/>
                </a:cubicBezTo>
                <a:cubicBezTo>
                  <a:pt x="874" y="642"/>
                  <a:pt x="874" y="642"/>
                  <a:pt x="874" y="642"/>
                </a:cubicBezTo>
                <a:cubicBezTo>
                  <a:pt x="887" y="647"/>
                  <a:pt x="887" y="647"/>
                  <a:pt x="887" y="647"/>
                </a:cubicBezTo>
                <a:cubicBezTo>
                  <a:pt x="913" y="647"/>
                  <a:pt x="913" y="647"/>
                  <a:pt x="913" y="647"/>
                </a:cubicBezTo>
                <a:cubicBezTo>
                  <a:pt x="924" y="642"/>
                  <a:pt x="933" y="626"/>
                  <a:pt x="944" y="601"/>
                </a:cubicBezTo>
                <a:cubicBezTo>
                  <a:pt x="950" y="586"/>
                  <a:pt x="950" y="556"/>
                  <a:pt x="946" y="508"/>
                </a:cubicBezTo>
                <a:close/>
              </a:path>
            </a:pathLst>
          </a:custGeom>
          <a:noFill/>
          <a:ln w="19050">
            <a:solidFill>
              <a:srgbClr val="005790"/>
            </a:solidFill>
            <a:round/>
          </a:ln>
        </p:spPr>
        <p:txBody>
          <a:bodyPr/>
          <a:lstStyle/>
          <a:p>
            <a:endParaRPr lang="zh-CN" altLang="en-US" sz="32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39" name="Freeform 30"/>
          <p:cNvSpPr/>
          <p:nvPr/>
        </p:nvSpPr>
        <p:spPr bwMode="auto">
          <a:xfrm>
            <a:off x="6473809" y="4795379"/>
            <a:ext cx="913692" cy="634386"/>
          </a:xfrm>
          <a:custGeom>
            <a:avLst/>
            <a:gdLst>
              <a:gd name="T0" fmla="*/ 2147483646 w 573"/>
              <a:gd name="T1" fmla="*/ 2147483646 h 361"/>
              <a:gd name="T2" fmla="*/ 2147483646 w 573"/>
              <a:gd name="T3" fmla="*/ 2147483646 h 361"/>
              <a:gd name="T4" fmla="*/ 2147483646 w 573"/>
              <a:gd name="T5" fmla="*/ 2147483646 h 361"/>
              <a:gd name="T6" fmla="*/ 2147483646 w 573"/>
              <a:gd name="T7" fmla="*/ 2147483646 h 361"/>
              <a:gd name="T8" fmla="*/ 2147483646 w 573"/>
              <a:gd name="T9" fmla="*/ 2147483646 h 361"/>
              <a:gd name="T10" fmla="*/ 2147483646 w 573"/>
              <a:gd name="T11" fmla="*/ 1776698668 h 361"/>
              <a:gd name="T12" fmla="*/ 2147483646 w 573"/>
              <a:gd name="T13" fmla="*/ 2147483646 h 361"/>
              <a:gd name="T14" fmla="*/ 2147483646 w 573"/>
              <a:gd name="T15" fmla="*/ 2147483646 h 361"/>
              <a:gd name="T16" fmla="*/ 2147483646 w 573"/>
              <a:gd name="T17" fmla="*/ 2147483646 h 361"/>
              <a:gd name="T18" fmla="*/ 2147483646 w 573"/>
              <a:gd name="T19" fmla="*/ 2147483646 h 361"/>
              <a:gd name="T20" fmla="*/ 2147483646 w 573"/>
              <a:gd name="T21" fmla="*/ 2147483646 h 361"/>
              <a:gd name="T22" fmla="*/ 2147483646 w 573"/>
              <a:gd name="T23" fmla="*/ 2147483646 h 361"/>
              <a:gd name="T24" fmla="*/ 2147483646 w 573"/>
              <a:gd name="T25" fmla="*/ 2147483646 h 361"/>
              <a:gd name="T26" fmla="*/ 2147483646 w 573"/>
              <a:gd name="T27" fmla="*/ 2147483646 h 361"/>
              <a:gd name="T28" fmla="*/ 0 w 573"/>
              <a:gd name="T29" fmla="*/ 2147483646 h 361"/>
              <a:gd name="T30" fmla="*/ 2147483646 w 573"/>
              <a:gd name="T31" fmla="*/ 2147483646 h 361"/>
              <a:gd name="T32" fmla="*/ 2147483646 w 573"/>
              <a:gd name="T33" fmla="*/ 2147483646 h 361"/>
              <a:gd name="T34" fmla="*/ 2147483646 w 573"/>
              <a:gd name="T35" fmla="*/ 2147483646 h 361"/>
              <a:gd name="T36" fmla="*/ 2147483646 w 573"/>
              <a:gd name="T37" fmla="*/ 2147483646 h 361"/>
              <a:gd name="T38" fmla="*/ 2147483646 w 573"/>
              <a:gd name="T39" fmla="*/ 2147483646 h 361"/>
              <a:gd name="T40" fmla="*/ 2147483646 w 573"/>
              <a:gd name="T41" fmla="*/ 2147483646 h 361"/>
              <a:gd name="T42" fmla="*/ 2147483646 w 573"/>
              <a:gd name="T43" fmla="*/ 2147483646 h 361"/>
              <a:gd name="T44" fmla="*/ 2147483646 w 573"/>
              <a:gd name="T45" fmla="*/ 2147483646 h 361"/>
              <a:gd name="T46" fmla="*/ 2147483646 w 573"/>
              <a:gd name="T47" fmla="*/ 2147483646 h 361"/>
              <a:gd name="T48" fmla="*/ 2147483646 w 573"/>
              <a:gd name="T49" fmla="*/ 2147483646 h 361"/>
              <a:gd name="T50" fmla="*/ 2147483646 w 573"/>
              <a:gd name="T51" fmla="*/ 2147483646 h 361"/>
              <a:gd name="T52" fmla="*/ 2147483646 w 573"/>
              <a:gd name="T53" fmla="*/ 2147483646 h 361"/>
              <a:gd name="T54" fmla="*/ 2147483646 w 573"/>
              <a:gd name="T55" fmla="*/ 2147483646 h 361"/>
              <a:gd name="T56" fmla="*/ 2147483646 w 573"/>
              <a:gd name="T57" fmla="*/ 2147483646 h 361"/>
              <a:gd name="T58" fmla="*/ 2147483646 w 573"/>
              <a:gd name="T59" fmla="*/ 2147483646 h 361"/>
              <a:gd name="T60" fmla="*/ 2147483646 w 573"/>
              <a:gd name="T61" fmla="*/ 2147483646 h 361"/>
              <a:gd name="T62" fmla="*/ 2147483646 w 573"/>
              <a:gd name="T63" fmla="*/ 2147483646 h 361"/>
              <a:gd name="T64" fmla="*/ 2147483646 w 573"/>
              <a:gd name="T65" fmla="*/ 2147483646 h 361"/>
              <a:gd name="T66" fmla="*/ 2147483646 w 573"/>
              <a:gd name="T67" fmla="*/ 2147483646 h 361"/>
              <a:gd name="T68" fmla="*/ 2147483646 w 573"/>
              <a:gd name="T69" fmla="*/ 2147483646 h 361"/>
              <a:gd name="T70" fmla="*/ 2147483646 w 573"/>
              <a:gd name="T71" fmla="*/ 2147483646 h 361"/>
              <a:gd name="T72" fmla="*/ 2147483646 w 573"/>
              <a:gd name="T73" fmla="*/ 2147483646 h 361"/>
              <a:gd name="T74" fmla="*/ 2147483646 w 573"/>
              <a:gd name="T75" fmla="*/ 2147483646 h 361"/>
              <a:gd name="T76" fmla="*/ 2147483646 w 573"/>
              <a:gd name="T77" fmla="*/ 2147483646 h 361"/>
              <a:gd name="T78" fmla="*/ 2147483646 w 573"/>
              <a:gd name="T79" fmla="*/ 2147483646 h 361"/>
              <a:gd name="T80" fmla="*/ 2147483646 w 573"/>
              <a:gd name="T81" fmla="*/ 2147483646 h 361"/>
              <a:gd name="T82" fmla="*/ 2147483646 w 573"/>
              <a:gd name="T83" fmla="*/ 2147483646 h 361"/>
              <a:gd name="T84" fmla="*/ 2147483646 w 573"/>
              <a:gd name="T85" fmla="*/ 2147483646 h 361"/>
              <a:gd name="T86" fmla="*/ 2147483646 w 573"/>
              <a:gd name="T87" fmla="*/ 2147483646 h 361"/>
              <a:gd name="T88" fmla="*/ 2147483646 w 573"/>
              <a:gd name="T89" fmla="*/ 2147483646 h 361"/>
              <a:gd name="T90" fmla="*/ 2147483646 w 573"/>
              <a:gd name="T91" fmla="*/ 2147483646 h 361"/>
              <a:gd name="T92" fmla="*/ 2147483646 w 573"/>
              <a:gd name="T93" fmla="*/ 2147483646 h 361"/>
              <a:gd name="T94" fmla="*/ 2147483646 w 573"/>
              <a:gd name="T95" fmla="*/ 2147483646 h 361"/>
              <a:gd name="T96" fmla="*/ 2147483646 w 573"/>
              <a:gd name="T97" fmla="*/ 2147483646 h 361"/>
              <a:gd name="T98" fmla="*/ 2147483646 w 573"/>
              <a:gd name="T99" fmla="*/ 2147483646 h 361"/>
              <a:gd name="T100" fmla="*/ 2147483646 w 573"/>
              <a:gd name="T101" fmla="*/ 2147483646 h 361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w 573"/>
              <a:gd name="T154" fmla="*/ 0 h 361"/>
              <a:gd name="T155" fmla="*/ 573 w 573"/>
              <a:gd name="T156" fmla="*/ 361 h 361"/>
            </a:gdLst>
            <a:ahLst/>
            <a:cxnLst>
              <a:cxn ang="T102">
                <a:pos x="T0" y="T1"/>
              </a:cxn>
              <a:cxn ang="T103">
                <a:pos x="T2" y="T3"/>
              </a:cxn>
              <a:cxn ang="T104">
                <a:pos x="T4" y="T5"/>
              </a:cxn>
              <a:cxn ang="T105">
                <a:pos x="T6" y="T7"/>
              </a:cxn>
              <a:cxn ang="T106">
                <a:pos x="T8" y="T9"/>
              </a:cxn>
              <a:cxn ang="T107">
                <a:pos x="T10" y="T11"/>
              </a:cxn>
              <a:cxn ang="T108">
                <a:pos x="T12" y="T13"/>
              </a:cxn>
              <a:cxn ang="T109">
                <a:pos x="T14" y="T15"/>
              </a:cxn>
              <a:cxn ang="T110">
                <a:pos x="T16" y="T17"/>
              </a:cxn>
              <a:cxn ang="T111">
                <a:pos x="T18" y="T19"/>
              </a:cxn>
              <a:cxn ang="T112">
                <a:pos x="T20" y="T21"/>
              </a:cxn>
              <a:cxn ang="T113">
                <a:pos x="T22" y="T23"/>
              </a:cxn>
              <a:cxn ang="T114">
                <a:pos x="T24" y="T25"/>
              </a:cxn>
              <a:cxn ang="T115">
                <a:pos x="T26" y="T27"/>
              </a:cxn>
              <a:cxn ang="T116">
                <a:pos x="T28" y="T29"/>
              </a:cxn>
              <a:cxn ang="T117">
                <a:pos x="T30" y="T31"/>
              </a:cxn>
              <a:cxn ang="T118">
                <a:pos x="T32" y="T33"/>
              </a:cxn>
              <a:cxn ang="T119">
                <a:pos x="T34" y="T35"/>
              </a:cxn>
              <a:cxn ang="T120">
                <a:pos x="T36" y="T37"/>
              </a:cxn>
              <a:cxn ang="T121">
                <a:pos x="T38" y="T39"/>
              </a:cxn>
              <a:cxn ang="T122">
                <a:pos x="T40" y="T41"/>
              </a:cxn>
              <a:cxn ang="T123">
                <a:pos x="T42" y="T43"/>
              </a:cxn>
              <a:cxn ang="T124">
                <a:pos x="T44" y="T45"/>
              </a:cxn>
              <a:cxn ang="T125">
                <a:pos x="T46" y="T47"/>
              </a:cxn>
              <a:cxn ang="T126">
                <a:pos x="T48" y="T49"/>
              </a:cxn>
              <a:cxn ang="T127">
                <a:pos x="T50" y="T51"/>
              </a:cxn>
              <a:cxn ang="T128">
                <a:pos x="T52" y="T53"/>
              </a:cxn>
              <a:cxn ang="T129">
                <a:pos x="T54" y="T55"/>
              </a:cxn>
              <a:cxn ang="T130">
                <a:pos x="T56" y="T57"/>
              </a:cxn>
              <a:cxn ang="T131">
                <a:pos x="T58" y="T59"/>
              </a:cxn>
              <a:cxn ang="T132">
                <a:pos x="T60" y="T61"/>
              </a:cxn>
              <a:cxn ang="T133">
                <a:pos x="T62" y="T63"/>
              </a:cxn>
              <a:cxn ang="T134">
                <a:pos x="T64" y="T65"/>
              </a:cxn>
              <a:cxn ang="T135">
                <a:pos x="T66" y="T67"/>
              </a:cxn>
              <a:cxn ang="T136">
                <a:pos x="T68" y="T69"/>
              </a:cxn>
              <a:cxn ang="T137">
                <a:pos x="T70" y="T71"/>
              </a:cxn>
              <a:cxn ang="T138">
                <a:pos x="T72" y="T73"/>
              </a:cxn>
              <a:cxn ang="T139">
                <a:pos x="T74" y="T75"/>
              </a:cxn>
              <a:cxn ang="T140">
                <a:pos x="T76" y="T77"/>
              </a:cxn>
              <a:cxn ang="T141">
                <a:pos x="T78" y="T79"/>
              </a:cxn>
              <a:cxn ang="T142">
                <a:pos x="T80" y="T81"/>
              </a:cxn>
              <a:cxn ang="T143">
                <a:pos x="T82" y="T83"/>
              </a:cxn>
              <a:cxn ang="T144">
                <a:pos x="T84" y="T85"/>
              </a:cxn>
              <a:cxn ang="T145">
                <a:pos x="T86" y="T87"/>
              </a:cxn>
              <a:cxn ang="T146">
                <a:pos x="T88" y="T89"/>
              </a:cxn>
              <a:cxn ang="T147">
                <a:pos x="T90" y="T91"/>
              </a:cxn>
              <a:cxn ang="T148">
                <a:pos x="T92" y="T93"/>
              </a:cxn>
              <a:cxn ang="T149">
                <a:pos x="T94" y="T95"/>
              </a:cxn>
              <a:cxn ang="T150">
                <a:pos x="T96" y="T97"/>
              </a:cxn>
              <a:cxn ang="T151">
                <a:pos x="T98" y="T99"/>
              </a:cxn>
              <a:cxn ang="T152">
                <a:pos x="T100" y="T101"/>
              </a:cxn>
            </a:cxnLst>
            <a:rect l="T153" t="T154" r="T155" b="T156"/>
            <a:pathLst>
              <a:path w="573" h="361">
                <a:moveTo>
                  <a:pt x="525" y="11"/>
                </a:moveTo>
                <a:cubicBezTo>
                  <a:pt x="523" y="12"/>
                  <a:pt x="523" y="12"/>
                  <a:pt x="523" y="12"/>
                </a:cubicBezTo>
                <a:cubicBezTo>
                  <a:pt x="523" y="18"/>
                  <a:pt x="520" y="21"/>
                  <a:pt x="514" y="21"/>
                </a:cubicBezTo>
                <a:cubicBezTo>
                  <a:pt x="473" y="16"/>
                  <a:pt x="473" y="16"/>
                  <a:pt x="473" y="16"/>
                </a:cubicBezTo>
                <a:cubicBezTo>
                  <a:pt x="445" y="11"/>
                  <a:pt x="427" y="0"/>
                  <a:pt x="416" y="2"/>
                </a:cubicBezTo>
                <a:cubicBezTo>
                  <a:pt x="396" y="4"/>
                  <a:pt x="358" y="57"/>
                  <a:pt x="358" y="57"/>
                </a:cubicBezTo>
                <a:cubicBezTo>
                  <a:pt x="360" y="80"/>
                  <a:pt x="360" y="80"/>
                  <a:pt x="360" y="80"/>
                </a:cubicBezTo>
                <a:cubicBezTo>
                  <a:pt x="360" y="82"/>
                  <a:pt x="360" y="82"/>
                  <a:pt x="360" y="82"/>
                </a:cubicBezTo>
                <a:cubicBezTo>
                  <a:pt x="355" y="83"/>
                  <a:pt x="355" y="83"/>
                  <a:pt x="355" y="83"/>
                </a:cubicBezTo>
                <a:cubicBezTo>
                  <a:pt x="310" y="89"/>
                  <a:pt x="285" y="85"/>
                  <a:pt x="282" y="70"/>
                </a:cubicBezTo>
                <a:cubicBezTo>
                  <a:pt x="277" y="5"/>
                  <a:pt x="277" y="5"/>
                  <a:pt x="277" y="5"/>
                </a:cubicBezTo>
                <a:cubicBezTo>
                  <a:pt x="224" y="2"/>
                  <a:pt x="224" y="2"/>
                  <a:pt x="224" y="2"/>
                </a:cubicBezTo>
                <a:cubicBezTo>
                  <a:pt x="202" y="48"/>
                  <a:pt x="202" y="48"/>
                  <a:pt x="202" y="48"/>
                </a:cubicBezTo>
                <a:cubicBezTo>
                  <a:pt x="200" y="28"/>
                  <a:pt x="200" y="28"/>
                  <a:pt x="200" y="28"/>
                </a:cubicBezTo>
                <a:cubicBezTo>
                  <a:pt x="199" y="12"/>
                  <a:pt x="196" y="3"/>
                  <a:pt x="192" y="1"/>
                </a:cubicBezTo>
                <a:cubicBezTo>
                  <a:pt x="169" y="12"/>
                  <a:pt x="169" y="12"/>
                  <a:pt x="169" y="12"/>
                </a:cubicBezTo>
                <a:cubicBezTo>
                  <a:pt x="159" y="26"/>
                  <a:pt x="159" y="26"/>
                  <a:pt x="159" y="26"/>
                </a:cubicBezTo>
                <a:cubicBezTo>
                  <a:pt x="158" y="27"/>
                  <a:pt x="158" y="27"/>
                  <a:pt x="158" y="27"/>
                </a:cubicBezTo>
                <a:cubicBezTo>
                  <a:pt x="157" y="27"/>
                  <a:pt x="157" y="27"/>
                  <a:pt x="157" y="27"/>
                </a:cubicBezTo>
                <a:cubicBezTo>
                  <a:pt x="135" y="34"/>
                  <a:pt x="135" y="34"/>
                  <a:pt x="135" y="34"/>
                </a:cubicBezTo>
                <a:cubicBezTo>
                  <a:pt x="112" y="53"/>
                  <a:pt x="92" y="73"/>
                  <a:pt x="74" y="95"/>
                </a:cubicBezTo>
                <a:cubicBezTo>
                  <a:pt x="18" y="171"/>
                  <a:pt x="18" y="171"/>
                  <a:pt x="18" y="171"/>
                </a:cubicBezTo>
                <a:cubicBezTo>
                  <a:pt x="30" y="197"/>
                  <a:pt x="30" y="197"/>
                  <a:pt x="30" y="197"/>
                </a:cubicBezTo>
                <a:cubicBezTo>
                  <a:pt x="30" y="201"/>
                  <a:pt x="30" y="201"/>
                  <a:pt x="30" y="201"/>
                </a:cubicBezTo>
                <a:cubicBezTo>
                  <a:pt x="30" y="201"/>
                  <a:pt x="30" y="201"/>
                  <a:pt x="30" y="201"/>
                </a:cubicBezTo>
                <a:cubicBezTo>
                  <a:pt x="29" y="202"/>
                  <a:pt x="29" y="202"/>
                  <a:pt x="29" y="202"/>
                </a:cubicBezTo>
                <a:cubicBezTo>
                  <a:pt x="25" y="209"/>
                  <a:pt x="27" y="218"/>
                  <a:pt x="33" y="229"/>
                </a:cubicBezTo>
                <a:cubicBezTo>
                  <a:pt x="40" y="242"/>
                  <a:pt x="46" y="257"/>
                  <a:pt x="46" y="274"/>
                </a:cubicBezTo>
                <a:cubicBezTo>
                  <a:pt x="46" y="277"/>
                  <a:pt x="46" y="277"/>
                  <a:pt x="46" y="277"/>
                </a:cubicBezTo>
                <a:cubicBezTo>
                  <a:pt x="0" y="304"/>
                  <a:pt x="0" y="304"/>
                  <a:pt x="0" y="304"/>
                </a:cubicBezTo>
                <a:cubicBezTo>
                  <a:pt x="0" y="314"/>
                  <a:pt x="0" y="314"/>
                  <a:pt x="0" y="314"/>
                </a:cubicBezTo>
                <a:cubicBezTo>
                  <a:pt x="21" y="324"/>
                  <a:pt x="21" y="324"/>
                  <a:pt x="21" y="324"/>
                </a:cubicBezTo>
                <a:cubicBezTo>
                  <a:pt x="24" y="325"/>
                  <a:pt x="25" y="327"/>
                  <a:pt x="25" y="328"/>
                </a:cubicBezTo>
                <a:cubicBezTo>
                  <a:pt x="25" y="330"/>
                  <a:pt x="25" y="330"/>
                  <a:pt x="25" y="330"/>
                </a:cubicBezTo>
                <a:cubicBezTo>
                  <a:pt x="24" y="335"/>
                  <a:pt x="32" y="343"/>
                  <a:pt x="48" y="350"/>
                </a:cubicBezTo>
                <a:cubicBezTo>
                  <a:pt x="87" y="361"/>
                  <a:pt x="87" y="361"/>
                  <a:pt x="87" y="361"/>
                </a:cubicBezTo>
                <a:cubicBezTo>
                  <a:pt x="99" y="353"/>
                  <a:pt x="99" y="353"/>
                  <a:pt x="99" y="353"/>
                </a:cubicBezTo>
                <a:cubicBezTo>
                  <a:pt x="111" y="335"/>
                  <a:pt x="111" y="335"/>
                  <a:pt x="111" y="335"/>
                </a:cubicBezTo>
                <a:cubicBezTo>
                  <a:pt x="122" y="305"/>
                  <a:pt x="122" y="305"/>
                  <a:pt x="122" y="305"/>
                </a:cubicBezTo>
                <a:cubicBezTo>
                  <a:pt x="152" y="316"/>
                  <a:pt x="152" y="316"/>
                  <a:pt x="152" y="316"/>
                </a:cubicBezTo>
                <a:cubicBezTo>
                  <a:pt x="157" y="319"/>
                  <a:pt x="157" y="319"/>
                  <a:pt x="157" y="319"/>
                </a:cubicBezTo>
                <a:cubicBezTo>
                  <a:pt x="157" y="321"/>
                  <a:pt x="157" y="321"/>
                  <a:pt x="157" y="321"/>
                </a:cubicBezTo>
                <a:cubicBezTo>
                  <a:pt x="157" y="321"/>
                  <a:pt x="157" y="321"/>
                  <a:pt x="157" y="321"/>
                </a:cubicBezTo>
                <a:cubicBezTo>
                  <a:pt x="157" y="323"/>
                  <a:pt x="157" y="323"/>
                  <a:pt x="157" y="323"/>
                </a:cubicBezTo>
                <a:cubicBezTo>
                  <a:pt x="151" y="335"/>
                  <a:pt x="154" y="344"/>
                  <a:pt x="164" y="349"/>
                </a:cubicBezTo>
                <a:cubicBezTo>
                  <a:pt x="198" y="350"/>
                  <a:pt x="198" y="350"/>
                  <a:pt x="198" y="350"/>
                </a:cubicBezTo>
                <a:cubicBezTo>
                  <a:pt x="209" y="348"/>
                  <a:pt x="219" y="344"/>
                  <a:pt x="225" y="338"/>
                </a:cubicBezTo>
                <a:cubicBezTo>
                  <a:pt x="229" y="333"/>
                  <a:pt x="236" y="332"/>
                  <a:pt x="245" y="333"/>
                </a:cubicBezTo>
                <a:cubicBezTo>
                  <a:pt x="257" y="335"/>
                  <a:pt x="267" y="339"/>
                  <a:pt x="275" y="349"/>
                </a:cubicBezTo>
                <a:cubicBezTo>
                  <a:pt x="282" y="331"/>
                  <a:pt x="282" y="331"/>
                  <a:pt x="282" y="331"/>
                </a:cubicBezTo>
                <a:cubicBezTo>
                  <a:pt x="284" y="328"/>
                  <a:pt x="284" y="328"/>
                  <a:pt x="284" y="328"/>
                </a:cubicBezTo>
                <a:cubicBezTo>
                  <a:pt x="285" y="328"/>
                  <a:pt x="285" y="328"/>
                  <a:pt x="285" y="328"/>
                </a:cubicBezTo>
                <a:cubicBezTo>
                  <a:pt x="291" y="325"/>
                  <a:pt x="294" y="319"/>
                  <a:pt x="298" y="312"/>
                </a:cubicBezTo>
                <a:cubicBezTo>
                  <a:pt x="301" y="305"/>
                  <a:pt x="306" y="297"/>
                  <a:pt x="315" y="292"/>
                </a:cubicBezTo>
                <a:cubicBezTo>
                  <a:pt x="330" y="283"/>
                  <a:pt x="330" y="283"/>
                  <a:pt x="330" y="283"/>
                </a:cubicBezTo>
                <a:cubicBezTo>
                  <a:pt x="331" y="282"/>
                  <a:pt x="331" y="282"/>
                  <a:pt x="331" y="282"/>
                </a:cubicBezTo>
                <a:cubicBezTo>
                  <a:pt x="332" y="283"/>
                  <a:pt x="332" y="283"/>
                  <a:pt x="332" y="283"/>
                </a:cubicBezTo>
                <a:cubicBezTo>
                  <a:pt x="333" y="283"/>
                  <a:pt x="333" y="283"/>
                  <a:pt x="333" y="283"/>
                </a:cubicBezTo>
                <a:cubicBezTo>
                  <a:pt x="341" y="286"/>
                  <a:pt x="341" y="286"/>
                  <a:pt x="341" y="286"/>
                </a:cubicBezTo>
                <a:cubicBezTo>
                  <a:pt x="341" y="286"/>
                  <a:pt x="341" y="286"/>
                  <a:pt x="341" y="286"/>
                </a:cubicBezTo>
                <a:cubicBezTo>
                  <a:pt x="343" y="287"/>
                  <a:pt x="343" y="287"/>
                  <a:pt x="343" y="287"/>
                </a:cubicBezTo>
                <a:cubicBezTo>
                  <a:pt x="355" y="234"/>
                  <a:pt x="355" y="234"/>
                  <a:pt x="355" y="234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72" y="230"/>
                  <a:pt x="372" y="230"/>
                  <a:pt x="372" y="230"/>
                </a:cubicBezTo>
                <a:cubicBezTo>
                  <a:pt x="389" y="218"/>
                  <a:pt x="397" y="209"/>
                  <a:pt x="396" y="200"/>
                </a:cubicBezTo>
                <a:cubicBezTo>
                  <a:pt x="393" y="184"/>
                  <a:pt x="393" y="184"/>
                  <a:pt x="393" y="184"/>
                </a:cubicBezTo>
                <a:cubicBezTo>
                  <a:pt x="389" y="174"/>
                  <a:pt x="389" y="166"/>
                  <a:pt x="391" y="163"/>
                </a:cubicBezTo>
                <a:cubicBezTo>
                  <a:pt x="394" y="160"/>
                  <a:pt x="396" y="159"/>
                  <a:pt x="399" y="159"/>
                </a:cubicBezTo>
                <a:cubicBezTo>
                  <a:pt x="407" y="159"/>
                  <a:pt x="415" y="161"/>
                  <a:pt x="424" y="165"/>
                </a:cubicBezTo>
                <a:cubicBezTo>
                  <a:pt x="426" y="148"/>
                  <a:pt x="426" y="148"/>
                  <a:pt x="426" y="148"/>
                </a:cubicBezTo>
                <a:cubicBezTo>
                  <a:pt x="426" y="146"/>
                  <a:pt x="426" y="146"/>
                  <a:pt x="426" y="146"/>
                </a:cubicBezTo>
                <a:cubicBezTo>
                  <a:pt x="427" y="145"/>
                  <a:pt x="427" y="145"/>
                  <a:pt x="427" y="145"/>
                </a:cubicBezTo>
                <a:cubicBezTo>
                  <a:pt x="445" y="137"/>
                  <a:pt x="445" y="137"/>
                  <a:pt x="445" y="137"/>
                </a:cubicBezTo>
                <a:cubicBezTo>
                  <a:pt x="447" y="127"/>
                  <a:pt x="447" y="127"/>
                  <a:pt x="447" y="127"/>
                </a:cubicBezTo>
                <a:cubicBezTo>
                  <a:pt x="436" y="127"/>
                  <a:pt x="436" y="127"/>
                  <a:pt x="436" y="127"/>
                </a:cubicBezTo>
                <a:cubicBezTo>
                  <a:pt x="434" y="126"/>
                  <a:pt x="434" y="126"/>
                  <a:pt x="434" y="126"/>
                </a:cubicBezTo>
                <a:cubicBezTo>
                  <a:pt x="435" y="121"/>
                  <a:pt x="435" y="121"/>
                  <a:pt x="435" y="121"/>
                </a:cubicBezTo>
                <a:cubicBezTo>
                  <a:pt x="435" y="118"/>
                  <a:pt x="435" y="118"/>
                  <a:pt x="435" y="118"/>
                </a:cubicBezTo>
                <a:cubicBezTo>
                  <a:pt x="436" y="116"/>
                  <a:pt x="436" y="116"/>
                  <a:pt x="436" y="116"/>
                </a:cubicBezTo>
                <a:cubicBezTo>
                  <a:pt x="439" y="116"/>
                  <a:pt x="439" y="116"/>
                  <a:pt x="439" y="116"/>
                </a:cubicBezTo>
                <a:cubicBezTo>
                  <a:pt x="442" y="116"/>
                  <a:pt x="442" y="116"/>
                  <a:pt x="442" y="116"/>
                </a:cubicBezTo>
                <a:cubicBezTo>
                  <a:pt x="449" y="116"/>
                  <a:pt x="457" y="111"/>
                  <a:pt x="467" y="103"/>
                </a:cubicBezTo>
                <a:cubicBezTo>
                  <a:pt x="533" y="56"/>
                  <a:pt x="533" y="56"/>
                  <a:pt x="533" y="56"/>
                </a:cubicBezTo>
                <a:cubicBezTo>
                  <a:pt x="535" y="56"/>
                  <a:pt x="535" y="56"/>
                  <a:pt x="535" y="56"/>
                </a:cubicBezTo>
                <a:cubicBezTo>
                  <a:pt x="557" y="65"/>
                  <a:pt x="557" y="65"/>
                  <a:pt x="557" y="65"/>
                </a:cubicBezTo>
                <a:cubicBezTo>
                  <a:pt x="565" y="64"/>
                  <a:pt x="565" y="64"/>
                  <a:pt x="565" y="64"/>
                </a:cubicBezTo>
                <a:cubicBezTo>
                  <a:pt x="560" y="42"/>
                  <a:pt x="560" y="42"/>
                  <a:pt x="560" y="42"/>
                </a:cubicBezTo>
                <a:cubicBezTo>
                  <a:pt x="560" y="40"/>
                  <a:pt x="560" y="40"/>
                  <a:pt x="560" y="40"/>
                </a:cubicBezTo>
                <a:cubicBezTo>
                  <a:pt x="561" y="39"/>
                  <a:pt x="561" y="39"/>
                  <a:pt x="561" y="39"/>
                </a:cubicBezTo>
                <a:cubicBezTo>
                  <a:pt x="562" y="38"/>
                  <a:pt x="562" y="38"/>
                  <a:pt x="562" y="38"/>
                </a:cubicBezTo>
                <a:cubicBezTo>
                  <a:pt x="573" y="19"/>
                  <a:pt x="573" y="19"/>
                  <a:pt x="573" y="19"/>
                </a:cubicBezTo>
                <a:cubicBezTo>
                  <a:pt x="570" y="16"/>
                  <a:pt x="570" y="16"/>
                  <a:pt x="570" y="16"/>
                </a:cubicBezTo>
                <a:cubicBezTo>
                  <a:pt x="563" y="19"/>
                  <a:pt x="563" y="19"/>
                  <a:pt x="563" y="19"/>
                </a:cubicBezTo>
                <a:cubicBezTo>
                  <a:pt x="563" y="20"/>
                  <a:pt x="563" y="20"/>
                  <a:pt x="563" y="20"/>
                </a:cubicBezTo>
                <a:cubicBezTo>
                  <a:pt x="562" y="20"/>
                  <a:pt x="562" y="20"/>
                  <a:pt x="562" y="20"/>
                </a:cubicBezTo>
                <a:cubicBezTo>
                  <a:pt x="541" y="23"/>
                  <a:pt x="541" y="23"/>
                  <a:pt x="541" y="23"/>
                </a:cubicBezTo>
                <a:cubicBezTo>
                  <a:pt x="535" y="23"/>
                  <a:pt x="535" y="23"/>
                  <a:pt x="535" y="23"/>
                </a:cubicBezTo>
                <a:cubicBezTo>
                  <a:pt x="534" y="23"/>
                  <a:pt x="534" y="23"/>
                  <a:pt x="534" y="23"/>
                </a:cubicBezTo>
                <a:cubicBezTo>
                  <a:pt x="534" y="22"/>
                  <a:pt x="534" y="22"/>
                  <a:pt x="534" y="22"/>
                </a:cubicBezTo>
                <a:cubicBezTo>
                  <a:pt x="533" y="19"/>
                  <a:pt x="533" y="19"/>
                  <a:pt x="533" y="19"/>
                </a:cubicBezTo>
                <a:cubicBezTo>
                  <a:pt x="529" y="11"/>
                  <a:pt x="529" y="11"/>
                  <a:pt x="529" y="11"/>
                </a:cubicBezTo>
                <a:lnTo>
                  <a:pt x="525" y="11"/>
                </a:lnTo>
                <a:close/>
              </a:path>
            </a:pathLst>
          </a:custGeom>
          <a:noFill/>
          <a:ln w="19050">
            <a:solidFill>
              <a:srgbClr val="005790"/>
            </a:solidFill>
            <a:miter lim="800000"/>
          </a:ln>
        </p:spPr>
        <p:txBody>
          <a:bodyPr/>
          <a:lstStyle/>
          <a:p>
            <a:endParaRPr lang="zh-CN" altLang="en-US" sz="32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491140" y="556239"/>
            <a:ext cx="3534827" cy="727718"/>
            <a:chOff x="491140" y="556239"/>
            <a:chExt cx="3534827" cy="727718"/>
          </a:xfrm>
        </p:grpSpPr>
        <p:grpSp>
          <p:nvGrpSpPr>
            <p:cNvPr id="48" name="组合 42"/>
            <p:cNvGrpSpPr/>
            <p:nvPr/>
          </p:nvGrpSpPr>
          <p:grpSpPr>
            <a:xfrm rot="5400000">
              <a:off x="510225" y="537154"/>
              <a:ext cx="695274" cy="733444"/>
              <a:chOff x="4197350" y="2182813"/>
              <a:chExt cx="608013" cy="641350"/>
            </a:xfrm>
            <a:solidFill>
              <a:srgbClr val="005790"/>
            </a:solidFill>
          </p:grpSpPr>
          <p:sp>
            <p:nvSpPr>
              <p:cNvPr id="51" name="Freeform 166"/>
              <p:cNvSpPr/>
              <p:nvPr/>
            </p:nvSpPr>
            <p:spPr bwMode="auto">
              <a:xfrm>
                <a:off x="4229100" y="2211388"/>
                <a:ext cx="39688" cy="157163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8" y="14"/>
                  </a:cxn>
                  <a:cxn ang="0">
                    <a:pos x="54" y="25"/>
                  </a:cxn>
                  <a:cxn ang="0">
                    <a:pos x="47" y="49"/>
                  </a:cxn>
                  <a:cxn ang="0">
                    <a:pos x="34" y="96"/>
                  </a:cxn>
                  <a:cxn ang="0">
                    <a:pos x="34" y="96"/>
                  </a:cxn>
                  <a:cxn ang="0">
                    <a:pos x="27" y="122"/>
                  </a:cxn>
                  <a:cxn ang="0">
                    <a:pos x="21" y="149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6" y="222"/>
                  </a:cxn>
                  <a:cxn ang="0">
                    <a:pos x="3" y="243"/>
                  </a:cxn>
                  <a:cxn ang="0">
                    <a:pos x="1" y="263"/>
                  </a:cxn>
                  <a:cxn ang="0">
                    <a:pos x="0" y="283"/>
                  </a:cxn>
                  <a:cxn ang="0">
                    <a:pos x="0" y="283"/>
                  </a:cxn>
                  <a:cxn ang="0">
                    <a:pos x="1" y="290"/>
                  </a:cxn>
                  <a:cxn ang="0">
                    <a:pos x="2" y="292"/>
                  </a:cxn>
                  <a:cxn ang="0">
                    <a:pos x="3" y="294"/>
                  </a:cxn>
                  <a:cxn ang="0">
                    <a:pos x="6" y="296"/>
                  </a:cxn>
                  <a:cxn ang="0">
                    <a:pos x="8" y="296"/>
                  </a:cxn>
                  <a:cxn ang="0">
                    <a:pos x="11" y="296"/>
                  </a:cxn>
                  <a:cxn ang="0">
                    <a:pos x="14" y="294"/>
                  </a:cxn>
                  <a:cxn ang="0">
                    <a:pos x="14" y="294"/>
                  </a:cxn>
                  <a:cxn ang="0">
                    <a:pos x="15" y="293"/>
                  </a:cxn>
                  <a:cxn ang="0">
                    <a:pos x="16" y="291"/>
                  </a:cxn>
                  <a:cxn ang="0">
                    <a:pos x="15" y="287"/>
                  </a:cxn>
                  <a:cxn ang="0">
                    <a:pos x="14" y="285"/>
                  </a:cxn>
                  <a:cxn ang="0">
                    <a:pos x="12" y="285"/>
                  </a:cxn>
                  <a:cxn ang="0">
                    <a:pos x="11" y="284"/>
                  </a:cxn>
                  <a:cxn ang="0">
                    <a:pos x="9" y="285"/>
                  </a:cxn>
                  <a:cxn ang="0">
                    <a:pos x="9" y="285"/>
                  </a:cxn>
                  <a:cxn ang="0">
                    <a:pos x="11" y="282"/>
                  </a:cxn>
                  <a:cxn ang="0">
                    <a:pos x="12" y="276"/>
                  </a:cxn>
                  <a:cxn ang="0">
                    <a:pos x="14" y="259"/>
                  </a:cxn>
                  <a:cxn ang="0">
                    <a:pos x="14" y="232"/>
                  </a:cxn>
                  <a:cxn ang="0">
                    <a:pos x="14" y="232"/>
                  </a:cxn>
                  <a:cxn ang="0">
                    <a:pos x="17" y="212"/>
                  </a:cxn>
                  <a:cxn ang="0">
                    <a:pos x="21" y="193"/>
                  </a:cxn>
                  <a:cxn ang="0">
                    <a:pos x="29" y="155"/>
                  </a:cxn>
                  <a:cxn ang="0">
                    <a:pos x="29" y="155"/>
                  </a:cxn>
                  <a:cxn ang="0">
                    <a:pos x="38" y="119"/>
                  </a:cxn>
                  <a:cxn ang="0">
                    <a:pos x="48" y="83"/>
                  </a:cxn>
                  <a:cxn ang="0">
                    <a:pos x="48" y="83"/>
                  </a:cxn>
                  <a:cxn ang="0">
                    <a:pos x="58" y="45"/>
                  </a:cxn>
                  <a:cxn ang="0">
                    <a:pos x="64" y="25"/>
                  </a:cxn>
                  <a:cxn ang="0">
                    <a:pos x="68" y="16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3" h="296">
                    <a:moveTo>
                      <a:pt x="63" y="2"/>
                    </a:moveTo>
                    <a:lnTo>
                      <a:pt x="63" y="2"/>
                    </a:lnTo>
                    <a:lnTo>
                      <a:pt x="58" y="14"/>
                    </a:lnTo>
                    <a:lnTo>
                      <a:pt x="54" y="25"/>
                    </a:lnTo>
                    <a:lnTo>
                      <a:pt x="47" y="49"/>
                    </a:lnTo>
                    <a:lnTo>
                      <a:pt x="34" y="96"/>
                    </a:lnTo>
                    <a:lnTo>
                      <a:pt x="34" y="96"/>
                    </a:lnTo>
                    <a:lnTo>
                      <a:pt x="27" y="122"/>
                    </a:lnTo>
                    <a:lnTo>
                      <a:pt x="21" y="149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6" y="222"/>
                    </a:lnTo>
                    <a:lnTo>
                      <a:pt x="3" y="243"/>
                    </a:lnTo>
                    <a:lnTo>
                      <a:pt x="1" y="263"/>
                    </a:lnTo>
                    <a:lnTo>
                      <a:pt x="0" y="283"/>
                    </a:lnTo>
                    <a:lnTo>
                      <a:pt x="0" y="283"/>
                    </a:lnTo>
                    <a:lnTo>
                      <a:pt x="1" y="290"/>
                    </a:lnTo>
                    <a:lnTo>
                      <a:pt x="2" y="292"/>
                    </a:lnTo>
                    <a:lnTo>
                      <a:pt x="3" y="294"/>
                    </a:lnTo>
                    <a:lnTo>
                      <a:pt x="6" y="296"/>
                    </a:lnTo>
                    <a:lnTo>
                      <a:pt x="8" y="296"/>
                    </a:lnTo>
                    <a:lnTo>
                      <a:pt x="11" y="296"/>
                    </a:lnTo>
                    <a:lnTo>
                      <a:pt x="14" y="294"/>
                    </a:lnTo>
                    <a:lnTo>
                      <a:pt x="14" y="294"/>
                    </a:lnTo>
                    <a:lnTo>
                      <a:pt x="15" y="293"/>
                    </a:lnTo>
                    <a:lnTo>
                      <a:pt x="16" y="291"/>
                    </a:lnTo>
                    <a:lnTo>
                      <a:pt x="15" y="287"/>
                    </a:lnTo>
                    <a:lnTo>
                      <a:pt x="14" y="285"/>
                    </a:lnTo>
                    <a:lnTo>
                      <a:pt x="12" y="285"/>
                    </a:lnTo>
                    <a:lnTo>
                      <a:pt x="11" y="284"/>
                    </a:lnTo>
                    <a:lnTo>
                      <a:pt x="9" y="285"/>
                    </a:lnTo>
                    <a:lnTo>
                      <a:pt x="9" y="285"/>
                    </a:lnTo>
                    <a:lnTo>
                      <a:pt x="11" y="282"/>
                    </a:lnTo>
                    <a:lnTo>
                      <a:pt x="12" y="276"/>
                    </a:lnTo>
                    <a:lnTo>
                      <a:pt x="14" y="259"/>
                    </a:lnTo>
                    <a:lnTo>
                      <a:pt x="14" y="232"/>
                    </a:lnTo>
                    <a:lnTo>
                      <a:pt x="14" y="232"/>
                    </a:lnTo>
                    <a:lnTo>
                      <a:pt x="17" y="212"/>
                    </a:lnTo>
                    <a:lnTo>
                      <a:pt x="21" y="193"/>
                    </a:lnTo>
                    <a:lnTo>
                      <a:pt x="29" y="155"/>
                    </a:lnTo>
                    <a:lnTo>
                      <a:pt x="29" y="155"/>
                    </a:lnTo>
                    <a:lnTo>
                      <a:pt x="38" y="119"/>
                    </a:lnTo>
                    <a:lnTo>
                      <a:pt x="48" y="83"/>
                    </a:lnTo>
                    <a:lnTo>
                      <a:pt x="48" y="83"/>
                    </a:lnTo>
                    <a:lnTo>
                      <a:pt x="58" y="45"/>
                    </a:lnTo>
                    <a:lnTo>
                      <a:pt x="64" y="25"/>
                    </a:lnTo>
                    <a:lnTo>
                      <a:pt x="68" y="16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2" name="Freeform 167"/>
              <p:cNvSpPr/>
              <p:nvPr/>
            </p:nvSpPr>
            <p:spPr bwMode="auto">
              <a:xfrm>
                <a:off x="4251325" y="2206625"/>
                <a:ext cx="39688" cy="17780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1" y="40"/>
                  </a:cxn>
                  <a:cxn ang="0">
                    <a:pos x="44" y="59"/>
                  </a:cxn>
                  <a:cxn ang="0">
                    <a:pos x="38" y="78"/>
                  </a:cxn>
                  <a:cxn ang="0">
                    <a:pos x="38" y="78"/>
                  </a:cxn>
                  <a:cxn ang="0">
                    <a:pos x="33" y="101"/>
                  </a:cxn>
                  <a:cxn ang="0">
                    <a:pos x="29" y="124"/>
                  </a:cxn>
                  <a:cxn ang="0">
                    <a:pos x="20" y="170"/>
                  </a:cxn>
                  <a:cxn ang="0">
                    <a:pos x="20" y="170"/>
                  </a:cxn>
                  <a:cxn ang="0">
                    <a:pos x="5" y="249"/>
                  </a:cxn>
                  <a:cxn ang="0">
                    <a:pos x="5" y="249"/>
                  </a:cxn>
                  <a:cxn ang="0">
                    <a:pos x="2" y="270"/>
                  </a:cxn>
                  <a:cxn ang="0">
                    <a:pos x="1" y="290"/>
                  </a:cxn>
                  <a:cxn ang="0">
                    <a:pos x="0" y="311"/>
                  </a:cxn>
                  <a:cxn ang="0">
                    <a:pos x="0" y="332"/>
                  </a:cxn>
                  <a:cxn ang="0">
                    <a:pos x="0" y="332"/>
                  </a:cxn>
                  <a:cxn ang="0">
                    <a:pos x="0" y="334"/>
                  </a:cxn>
                  <a:cxn ang="0">
                    <a:pos x="1" y="336"/>
                  </a:cxn>
                  <a:cxn ang="0">
                    <a:pos x="3" y="336"/>
                  </a:cxn>
                  <a:cxn ang="0">
                    <a:pos x="5" y="337"/>
                  </a:cxn>
                  <a:cxn ang="0">
                    <a:pos x="6" y="336"/>
                  </a:cxn>
                  <a:cxn ang="0">
                    <a:pos x="8" y="336"/>
                  </a:cxn>
                  <a:cxn ang="0">
                    <a:pos x="9" y="334"/>
                  </a:cxn>
                  <a:cxn ang="0">
                    <a:pos x="9" y="332"/>
                  </a:cxn>
                  <a:cxn ang="0">
                    <a:pos x="9" y="332"/>
                  </a:cxn>
                  <a:cxn ang="0">
                    <a:pos x="9" y="310"/>
                  </a:cxn>
                  <a:cxn ang="0">
                    <a:pos x="10" y="288"/>
                  </a:cxn>
                  <a:cxn ang="0">
                    <a:pos x="12" y="265"/>
                  </a:cxn>
                  <a:cxn ang="0">
                    <a:pos x="16" y="244"/>
                  </a:cxn>
                  <a:cxn ang="0">
                    <a:pos x="16" y="244"/>
                  </a:cxn>
                  <a:cxn ang="0">
                    <a:pos x="32" y="164"/>
                  </a:cxn>
                  <a:cxn ang="0">
                    <a:pos x="32" y="164"/>
                  </a:cxn>
                  <a:cxn ang="0">
                    <a:pos x="39" y="122"/>
                  </a:cxn>
                  <a:cxn ang="0">
                    <a:pos x="47" y="81"/>
                  </a:cxn>
                  <a:cxn ang="0">
                    <a:pos x="47" y="81"/>
                  </a:cxn>
                  <a:cxn ang="0">
                    <a:pos x="52" y="61"/>
                  </a:cxn>
                  <a:cxn ang="0">
                    <a:pos x="60" y="43"/>
                  </a:cxn>
                  <a:cxn ang="0">
                    <a:pos x="75" y="6"/>
                  </a:cxn>
                  <a:cxn ang="0">
                    <a:pos x="75" y="6"/>
                  </a:cxn>
                  <a:cxn ang="0">
                    <a:pos x="76" y="4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69" y="1"/>
                  </a:cxn>
                  <a:cxn ang="0">
                    <a:pos x="67" y="2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337">
                    <a:moveTo>
                      <a:pt x="66" y="3"/>
                    </a:moveTo>
                    <a:lnTo>
                      <a:pt x="66" y="3"/>
                    </a:lnTo>
                    <a:lnTo>
                      <a:pt x="51" y="40"/>
                    </a:lnTo>
                    <a:lnTo>
                      <a:pt x="44" y="59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101"/>
                    </a:lnTo>
                    <a:lnTo>
                      <a:pt x="29" y="124"/>
                    </a:lnTo>
                    <a:lnTo>
                      <a:pt x="20" y="170"/>
                    </a:lnTo>
                    <a:lnTo>
                      <a:pt x="20" y="170"/>
                    </a:lnTo>
                    <a:lnTo>
                      <a:pt x="5" y="249"/>
                    </a:lnTo>
                    <a:lnTo>
                      <a:pt x="5" y="249"/>
                    </a:lnTo>
                    <a:lnTo>
                      <a:pt x="2" y="270"/>
                    </a:lnTo>
                    <a:lnTo>
                      <a:pt x="1" y="290"/>
                    </a:lnTo>
                    <a:lnTo>
                      <a:pt x="0" y="311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0" y="334"/>
                    </a:lnTo>
                    <a:lnTo>
                      <a:pt x="1" y="336"/>
                    </a:lnTo>
                    <a:lnTo>
                      <a:pt x="3" y="336"/>
                    </a:lnTo>
                    <a:lnTo>
                      <a:pt x="5" y="337"/>
                    </a:lnTo>
                    <a:lnTo>
                      <a:pt x="6" y="336"/>
                    </a:lnTo>
                    <a:lnTo>
                      <a:pt x="8" y="336"/>
                    </a:lnTo>
                    <a:lnTo>
                      <a:pt x="9" y="334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9" y="310"/>
                    </a:lnTo>
                    <a:lnTo>
                      <a:pt x="10" y="288"/>
                    </a:lnTo>
                    <a:lnTo>
                      <a:pt x="12" y="265"/>
                    </a:lnTo>
                    <a:lnTo>
                      <a:pt x="16" y="244"/>
                    </a:lnTo>
                    <a:lnTo>
                      <a:pt x="16" y="244"/>
                    </a:lnTo>
                    <a:lnTo>
                      <a:pt x="32" y="164"/>
                    </a:lnTo>
                    <a:lnTo>
                      <a:pt x="32" y="164"/>
                    </a:lnTo>
                    <a:lnTo>
                      <a:pt x="39" y="122"/>
                    </a:lnTo>
                    <a:lnTo>
                      <a:pt x="47" y="81"/>
                    </a:lnTo>
                    <a:lnTo>
                      <a:pt x="47" y="81"/>
                    </a:lnTo>
                    <a:lnTo>
                      <a:pt x="52" y="61"/>
                    </a:lnTo>
                    <a:lnTo>
                      <a:pt x="60" y="43"/>
                    </a:lnTo>
                    <a:lnTo>
                      <a:pt x="75" y="6"/>
                    </a:lnTo>
                    <a:lnTo>
                      <a:pt x="75" y="6"/>
                    </a:lnTo>
                    <a:lnTo>
                      <a:pt x="76" y="4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69" y="1"/>
                    </a:lnTo>
                    <a:lnTo>
                      <a:pt x="67" y="2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3" name="Freeform 168"/>
              <p:cNvSpPr/>
              <p:nvPr/>
            </p:nvSpPr>
            <p:spPr bwMode="auto">
              <a:xfrm>
                <a:off x="4271963" y="2197100"/>
                <a:ext cx="55563" cy="195263"/>
              </a:xfrm>
              <a:custGeom>
                <a:avLst/>
                <a:gdLst/>
                <a:ahLst/>
                <a:cxnLst>
                  <a:cxn ang="0">
                    <a:pos x="98" y="2"/>
                  </a:cxn>
                  <a:cxn ang="0">
                    <a:pos x="98" y="2"/>
                  </a:cxn>
                  <a:cxn ang="0">
                    <a:pos x="84" y="26"/>
                  </a:cxn>
                  <a:cxn ang="0">
                    <a:pos x="71" y="51"/>
                  </a:cxn>
                  <a:cxn ang="0">
                    <a:pos x="61" y="77"/>
                  </a:cxn>
                  <a:cxn ang="0">
                    <a:pos x="51" y="103"/>
                  </a:cxn>
                  <a:cxn ang="0">
                    <a:pos x="42" y="128"/>
                  </a:cxn>
                  <a:cxn ang="0">
                    <a:pos x="34" y="155"/>
                  </a:cxn>
                  <a:cxn ang="0">
                    <a:pos x="27" y="182"/>
                  </a:cxn>
                  <a:cxn ang="0">
                    <a:pos x="21" y="209"/>
                  </a:cxn>
                  <a:cxn ang="0">
                    <a:pos x="21" y="209"/>
                  </a:cxn>
                  <a:cxn ang="0">
                    <a:pos x="14" y="234"/>
                  </a:cxn>
                  <a:cxn ang="0">
                    <a:pos x="9" y="259"/>
                  </a:cxn>
                  <a:cxn ang="0">
                    <a:pos x="6" y="283"/>
                  </a:cxn>
                  <a:cxn ang="0">
                    <a:pos x="3" y="308"/>
                  </a:cxn>
                  <a:cxn ang="0">
                    <a:pos x="3" y="308"/>
                  </a:cxn>
                  <a:cxn ang="0">
                    <a:pos x="1" y="323"/>
                  </a:cxn>
                  <a:cxn ang="0">
                    <a:pos x="0" y="340"/>
                  </a:cxn>
                  <a:cxn ang="0">
                    <a:pos x="0" y="349"/>
                  </a:cxn>
                  <a:cxn ang="0">
                    <a:pos x="1" y="356"/>
                  </a:cxn>
                  <a:cxn ang="0">
                    <a:pos x="4" y="363"/>
                  </a:cxn>
                  <a:cxn ang="0">
                    <a:pos x="6" y="366"/>
                  </a:cxn>
                  <a:cxn ang="0">
                    <a:pos x="8" y="368"/>
                  </a:cxn>
                  <a:cxn ang="0">
                    <a:pos x="8" y="368"/>
                  </a:cxn>
                  <a:cxn ang="0">
                    <a:pos x="11" y="370"/>
                  </a:cxn>
                  <a:cxn ang="0">
                    <a:pos x="13" y="369"/>
                  </a:cxn>
                  <a:cxn ang="0">
                    <a:pos x="15" y="368"/>
                  </a:cxn>
                  <a:cxn ang="0">
                    <a:pos x="16" y="365"/>
                  </a:cxn>
                  <a:cxn ang="0">
                    <a:pos x="16" y="361"/>
                  </a:cxn>
                  <a:cxn ang="0">
                    <a:pos x="16" y="361"/>
                  </a:cxn>
                  <a:cxn ang="0">
                    <a:pos x="16" y="359"/>
                  </a:cxn>
                  <a:cxn ang="0">
                    <a:pos x="15" y="357"/>
                  </a:cxn>
                  <a:cxn ang="0">
                    <a:pos x="13" y="356"/>
                  </a:cxn>
                  <a:cxn ang="0">
                    <a:pos x="11" y="356"/>
                  </a:cxn>
                  <a:cxn ang="0">
                    <a:pos x="11" y="356"/>
                  </a:cxn>
                  <a:cxn ang="0">
                    <a:pos x="10" y="349"/>
                  </a:cxn>
                  <a:cxn ang="0">
                    <a:pos x="10" y="339"/>
                  </a:cxn>
                  <a:cxn ang="0">
                    <a:pos x="11" y="324"/>
                  </a:cxn>
                  <a:cxn ang="0">
                    <a:pos x="11" y="324"/>
                  </a:cxn>
                  <a:cxn ang="0">
                    <a:pos x="12" y="304"/>
                  </a:cxn>
                  <a:cxn ang="0">
                    <a:pos x="14" y="283"/>
                  </a:cxn>
                  <a:cxn ang="0">
                    <a:pos x="14" y="283"/>
                  </a:cxn>
                  <a:cxn ang="0">
                    <a:pos x="19" y="259"/>
                  </a:cxn>
                  <a:cxn ang="0">
                    <a:pos x="24" y="235"/>
                  </a:cxn>
                  <a:cxn ang="0">
                    <a:pos x="35" y="185"/>
                  </a:cxn>
                  <a:cxn ang="0">
                    <a:pos x="35" y="185"/>
                  </a:cxn>
                  <a:cxn ang="0">
                    <a:pos x="47" y="143"/>
                  </a:cxn>
                  <a:cxn ang="0">
                    <a:pos x="61" y="102"/>
                  </a:cxn>
                  <a:cxn ang="0">
                    <a:pos x="61" y="102"/>
                  </a:cxn>
                  <a:cxn ang="0">
                    <a:pos x="70" y="77"/>
                  </a:cxn>
                  <a:cxn ang="0">
                    <a:pos x="80" y="53"/>
                  </a:cxn>
                  <a:cxn ang="0">
                    <a:pos x="93" y="30"/>
                  </a:cxn>
                  <a:cxn ang="0">
                    <a:pos x="106" y="8"/>
                  </a:cxn>
                  <a:cxn ang="0">
                    <a:pos x="106" y="8"/>
                  </a:cxn>
                  <a:cxn ang="0">
                    <a:pos x="106" y="6"/>
                  </a:cxn>
                  <a:cxn ang="0">
                    <a:pos x="106" y="3"/>
                  </a:cxn>
                  <a:cxn ang="0">
                    <a:pos x="105" y="2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0"/>
                  </a:cxn>
                  <a:cxn ang="0">
                    <a:pos x="99" y="0"/>
                  </a:cxn>
                  <a:cxn ang="0">
                    <a:pos x="98" y="2"/>
                  </a:cxn>
                  <a:cxn ang="0">
                    <a:pos x="98" y="2"/>
                  </a:cxn>
                </a:cxnLst>
                <a:rect l="0" t="0" r="r" b="b"/>
                <a:pathLst>
                  <a:path w="106" h="370">
                    <a:moveTo>
                      <a:pt x="98" y="2"/>
                    </a:moveTo>
                    <a:lnTo>
                      <a:pt x="98" y="2"/>
                    </a:lnTo>
                    <a:lnTo>
                      <a:pt x="84" y="26"/>
                    </a:lnTo>
                    <a:lnTo>
                      <a:pt x="71" y="51"/>
                    </a:lnTo>
                    <a:lnTo>
                      <a:pt x="61" y="77"/>
                    </a:lnTo>
                    <a:lnTo>
                      <a:pt x="51" y="103"/>
                    </a:lnTo>
                    <a:lnTo>
                      <a:pt x="42" y="128"/>
                    </a:lnTo>
                    <a:lnTo>
                      <a:pt x="34" y="155"/>
                    </a:lnTo>
                    <a:lnTo>
                      <a:pt x="27" y="182"/>
                    </a:lnTo>
                    <a:lnTo>
                      <a:pt x="21" y="209"/>
                    </a:lnTo>
                    <a:lnTo>
                      <a:pt x="21" y="209"/>
                    </a:lnTo>
                    <a:lnTo>
                      <a:pt x="14" y="234"/>
                    </a:lnTo>
                    <a:lnTo>
                      <a:pt x="9" y="259"/>
                    </a:lnTo>
                    <a:lnTo>
                      <a:pt x="6" y="283"/>
                    </a:lnTo>
                    <a:lnTo>
                      <a:pt x="3" y="308"/>
                    </a:lnTo>
                    <a:lnTo>
                      <a:pt x="3" y="308"/>
                    </a:lnTo>
                    <a:lnTo>
                      <a:pt x="1" y="323"/>
                    </a:lnTo>
                    <a:lnTo>
                      <a:pt x="0" y="340"/>
                    </a:lnTo>
                    <a:lnTo>
                      <a:pt x="0" y="349"/>
                    </a:lnTo>
                    <a:lnTo>
                      <a:pt x="1" y="356"/>
                    </a:lnTo>
                    <a:lnTo>
                      <a:pt x="4" y="363"/>
                    </a:lnTo>
                    <a:lnTo>
                      <a:pt x="6" y="366"/>
                    </a:lnTo>
                    <a:lnTo>
                      <a:pt x="8" y="368"/>
                    </a:lnTo>
                    <a:lnTo>
                      <a:pt x="8" y="368"/>
                    </a:lnTo>
                    <a:lnTo>
                      <a:pt x="11" y="370"/>
                    </a:lnTo>
                    <a:lnTo>
                      <a:pt x="13" y="369"/>
                    </a:lnTo>
                    <a:lnTo>
                      <a:pt x="15" y="368"/>
                    </a:lnTo>
                    <a:lnTo>
                      <a:pt x="16" y="365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6" y="359"/>
                    </a:lnTo>
                    <a:lnTo>
                      <a:pt x="15" y="357"/>
                    </a:lnTo>
                    <a:lnTo>
                      <a:pt x="13" y="356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0" y="349"/>
                    </a:lnTo>
                    <a:lnTo>
                      <a:pt x="10" y="339"/>
                    </a:lnTo>
                    <a:lnTo>
                      <a:pt x="11" y="324"/>
                    </a:lnTo>
                    <a:lnTo>
                      <a:pt x="11" y="324"/>
                    </a:lnTo>
                    <a:lnTo>
                      <a:pt x="12" y="304"/>
                    </a:lnTo>
                    <a:lnTo>
                      <a:pt x="14" y="283"/>
                    </a:lnTo>
                    <a:lnTo>
                      <a:pt x="14" y="283"/>
                    </a:lnTo>
                    <a:lnTo>
                      <a:pt x="19" y="259"/>
                    </a:lnTo>
                    <a:lnTo>
                      <a:pt x="24" y="235"/>
                    </a:lnTo>
                    <a:lnTo>
                      <a:pt x="35" y="185"/>
                    </a:lnTo>
                    <a:lnTo>
                      <a:pt x="35" y="185"/>
                    </a:lnTo>
                    <a:lnTo>
                      <a:pt x="47" y="143"/>
                    </a:lnTo>
                    <a:lnTo>
                      <a:pt x="61" y="102"/>
                    </a:lnTo>
                    <a:lnTo>
                      <a:pt x="61" y="102"/>
                    </a:lnTo>
                    <a:lnTo>
                      <a:pt x="70" y="77"/>
                    </a:lnTo>
                    <a:lnTo>
                      <a:pt x="80" y="53"/>
                    </a:lnTo>
                    <a:lnTo>
                      <a:pt x="93" y="30"/>
                    </a:lnTo>
                    <a:lnTo>
                      <a:pt x="106" y="8"/>
                    </a:lnTo>
                    <a:lnTo>
                      <a:pt x="106" y="8"/>
                    </a:lnTo>
                    <a:lnTo>
                      <a:pt x="106" y="6"/>
                    </a:lnTo>
                    <a:lnTo>
                      <a:pt x="106" y="3"/>
                    </a:lnTo>
                    <a:lnTo>
                      <a:pt x="105" y="2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0"/>
                    </a:lnTo>
                    <a:lnTo>
                      <a:pt x="99" y="0"/>
                    </a:lnTo>
                    <a:lnTo>
                      <a:pt x="98" y="2"/>
                    </a:lnTo>
                    <a:lnTo>
                      <a:pt x="9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4" name="Freeform 169"/>
              <p:cNvSpPr/>
              <p:nvPr/>
            </p:nvSpPr>
            <p:spPr bwMode="auto">
              <a:xfrm>
                <a:off x="4305300" y="2198688"/>
                <a:ext cx="39688" cy="146050"/>
              </a:xfrm>
              <a:custGeom>
                <a:avLst/>
                <a:gdLst/>
                <a:ahLst/>
                <a:cxnLst>
                  <a:cxn ang="0">
                    <a:pos x="68" y="2"/>
                  </a:cxn>
                  <a:cxn ang="0">
                    <a:pos x="68" y="2"/>
                  </a:cxn>
                  <a:cxn ang="0">
                    <a:pos x="62" y="10"/>
                  </a:cxn>
                  <a:cxn ang="0">
                    <a:pos x="57" y="20"/>
                  </a:cxn>
                  <a:cxn ang="0">
                    <a:pos x="54" y="31"/>
                  </a:cxn>
                  <a:cxn ang="0">
                    <a:pos x="53" y="41"/>
                  </a:cxn>
                  <a:cxn ang="0">
                    <a:pos x="53" y="41"/>
                  </a:cxn>
                  <a:cxn ang="0">
                    <a:pos x="51" y="51"/>
                  </a:cxn>
                  <a:cxn ang="0">
                    <a:pos x="49" y="60"/>
                  </a:cxn>
                  <a:cxn ang="0">
                    <a:pos x="42" y="80"/>
                  </a:cxn>
                  <a:cxn ang="0">
                    <a:pos x="37" y="101"/>
                  </a:cxn>
                  <a:cxn ang="0">
                    <a:pos x="32" y="120"/>
                  </a:cxn>
                  <a:cxn ang="0">
                    <a:pos x="32" y="120"/>
                  </a:cxn>
                  <a:cxn ang="0">
                    <a:pos x="14" y="191"/>
                  </a:cxn>
                  <a:cxn ang="0">
                    <a:pos x="7" y="227"/>
                  </a:cxn>
                  <a:cxn ang="0">
                    <a:pos x="3" y="244"/>
                  </a:cxn>
                  <a:cxn ang="0">
                    <a:pos x="1" y="263"/>
                  </a:cxn>
                  <a:cxn ang="0">
                    <a:pos x="1" y="263"/>
                  </a:cxn>
                  <a:cxn ang="0">
                    <a:pos x="0" y="265"/>
                  </a:cxn>
                  <a:cxn ang="0">
                    <a:pos x="0" y="270"/>
                  </a:cxn>
                  <a:cxn ang="0">
                    <a:pos x="0" y="270"/>
                  </a:cxn>
                  <a:cxn ang="0">
                    <a:pos x="0" y="272"/>
                  </a:cxn>
                  <a:cxn ang="0">
                    <a:pos x="1" y="273"/>
                  </a:cxn>
                  <a:cxn ang="0">
                    <a:pos x="3" y="274"/>
                  </a:cxn>
                  <a:cxn ang="0">
                    <a:pos x="4" y="274"/>
                  </a:cxn>
                  <a:cxn ang="0">
                    <a:pos x="7" y="273"/>
                  </a:cxn>
                  <a:cxn ang="0">
                    <a:pos x="8" y="272"/>
                  </a:cxn>
                  <a:cxn ang="0">
                    <a:pos x="9" y="270"/>
                  </a:cxn>
                  <a:cxn ang="0">
                    <a:pos x="9" y="270"/>
                  </a:cxn>
                  <a:cxn ang="0">
                    <a:pos x="11" y="254"/>
                  </a:cxn>
                  <a:cxn ang="0">
                    <a:pos x="14" y="237"/>
                  </a:cxn>
                  <a:cxn ang="0">
                    <a:pos x="22" y="204"/>
                  </a:cxn>
                  <a:cxn ang="0">
                    <a:pos x="37" y="139"/>
                  </a:cxn>
                  <a:cxn ang="0">
                    <a:pos x="37" y="139"/>
                  </a:cxn>
                  <a:cxn ang="0">
                    <a:pos x="45" y="106"/>
                  </a:cxn>
                  <a:cxn ang="0">
                    <a:pos x="54" y="73"/>
                  </a:cxn>
                  <a:cxn ang="0">
                    <a:pos x="54" y="73"/>
                  </a:cxn>
                  <a:cxn ang="0">
                    <a:pos x="58" y="56"/>
                  </a:cxn>
                  <a:cxn ang="0">
                    <a:pos x="61" y="39"/>
                  </a:cxn>
                  <a:cxn ang="0">
                    <a:pos x="64" y="31"/>
                  </a:cxn>
                  <a:cxn ang="0">
                    <a:pos x="66" y="22"/>
                  </a:cxn>
                  <a:cxn ang="0">
                    <a:pos x="70" y="14"/>
                  </a:cxn>
                  <a:cxn ang="0">
                    <a:pos x="74" y="8"/>
                  </a:cxn>
                  <a:cxn ang="0">
                    <a:pos x="74" y="8"/>
                  </a:cxn>
                  <a:cxn ang="0">
                    <a:pos x="75" y="6"/>
                  </a:cxn>
                  <a:cxn ang="0">
                    <a:pos x="75" y="5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8" y="2"/>
                  </a:cxn>
                  <a:cxn ang="0">
                    <a:pos x="68" y="2"/>
                  </a:cxn>
                </a:cxnLst>
                <a:rect l="0" t="0" r="r" b="b"/>
                <a:pathLst>
                  <a:path w="75" h="274">
                    <a:moveTo>
                      <a:pt x="68" y="2"/>
                    </a:moveTo>
                    <a:lnTo>
                      <a:pt x="68" y="2"/>
                    </a:lnTo>
                    <a:lnTo>
                      <a:pt x="62" y="10"/>
                    </a:lnTo>
                    <a:lnTo>
                      <a:pt x="57" y="20"/>
                    </a:lnTo>
                    <a:lnTo>
                      <a:pt x="54" y="31"/>
                    </a:lnTo>
                    <a:lnTo>
                      <a:pt x="53" y="41"/>
                    </a:lnTo>
                    <a:lnTo>
                      <a:pt x="53" y="41"/>
                    </a:lnTo>
                    <a:lnTo>
                      <a:pt x="51" y="51"/>
                    </a:lnTo>
                    <a:lnTo>
                      <a:pt x="49" y="60"/>
                    </a:lnTo>
                    <a:lnTo>
                      <a:pt x="42" y="80"/>
                    </a:lnTo>
                    <a:lnTo>
                      <a:pt x="37" y="101"/>
                    </a:lnTo>
                    <a:lnTo>
                      <a:pt x="32" y="120"/>
                    </a:lnTo>
                    <a:lnTo>
                      <a:pt x="32" y="120"/>
                    </a:lnTo>
                    <a:lnTo>
                      <a:pt x="14" y="191"/>
                    </a:lnTo>
                    <a:lnTo>
                      <a:pt x="7" y="227"/>
                    </a:lnTo>
                    <a:lnTo>
                      <a:pt x="3" y="244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0" y="265"/>
                    </a:lnTo>
                    <a:lnTo>
                      <a:pt x="0" y="270"/>
                    </a:lnTo>
                    <a:lnTo>
                      <a:pt x="0" y="270"/>
                    </a:lnTo>
                    <a:lnTo>
                      <a:pt x="0" y="272"/>
                    </a:lnTo>
                    <a:lnTo>
                      <a:pt x="1" y="273"/>
                    </a:lnTo>
                    <a:lnTo>
                      <a:pt x="3" y="274"/>
                    </a:lnTo>
                    <a:lnTo>
                      <a:pt x="4" y="274"/>
                    </a:lnTo>
                    <a:lnTo>
                      <a:pt x="7" y="273"/>
                    </a:lnTo>
                    <a:lnTo>
                      <a:pt x="8" y="272"/>
                    </a:lnTo>
                    <a:lnTo>
                      <a:pt x="9" y="270"/>
                    </a:lnTo>
                    <a:lnTo>
                      <a:pt x="9" y="270"/>
                    </a:lnTo>
                    <a:lnTo>
                      <a:pt x="11" y="254"/>
                    </a:lnTo>
                    <a:lnTo>
                      <a:pt x="14" y="237"/>
                    </a:lnTo>
                    <a:lnTo>
                      <a:pt x="22" y="204"/>
                    </a:lnTo>
                    <a:lnTo>
                      <a:pt x="37" y="139"/>
                    </a:lnTo>
                    <a:lnTo>
                      <a:pt x="37" y="139"/>
                    </a:lnTo>
                    <a:lnTo>
                      <a:pt x="45" y="106"/>
                    </a:lnTo>
                    <a:lnTo>
                      <a:pt x="54" y="73"/>
                    </a:lnTo>
                    <a:lnTo>
                      <a:pt x="54" y="73"/>
                    </a:lnTo>
                    <a:lnTo>
                      <a:pt x="58" y="56"/>
                    </a:lnTo>
                    <a:lnTo>
                      <a:pt x="61" y="39"/>
                    </a:lnTo>
                    <a:lnTo>
                      <a:pt x="64" y="31"/>
                    </a:lnTo>
                    <a:lnTo>
                      <a:pt x="66" y="22"/>
                    </a:lnTo>
                    <a:lnTo>
                      <a:pt x="70" y="14"/>
                    </a:lnTo>
                    <a:lnTo>
                      <a:pt x="74" y="8"/>
                    </a:lnTo>
                    <a:lnTo>
                      <a:pt x="74" y="8"/>
                    </a:lnTo>
                    <a:lnTo>
                      <a:pt x="75" y="6"/>
                    </a:lnTo>
                    <a:lnTo>
                      <a:pt x="75" y="5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8" y="2"/>
                    </a:lnTo>
                    <a:lnTo>
                      <a:pt x="6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5" name="Freeform 170"/>
              <p:cNvSpPr/>
              <p:nvPr/>
            </p:nvSpPr>
            <p:spPr bwMode="auto">
              <a:xfrm>
                <a:off x="4338638" y="2201863"/>
                <a:ext cx="31750" cy="112713"/>
              </a:xfrm>
              <a:custGeom>
                <a:avLst/>
                <a:gdLst/>
                <a:ahLst/>
                <a:cxnLst>
                  <a:cxn ang="0">
                    <a:pos x="52" y="4"/>
                  </a:cxn>
                  <a:cxn ang="0">
                    <a:pos x="52" y="4"/>
                  </a:cxn>
                  <a:cxn ang="0">
                    <a:pos x="51" y="10"/>
                  </a:cxn>
                  <a:cxn ang="0">
                    <a:pos x="48" y="16"/>
                  </a:cxn>
                  <a:cxn ang="0">
                    <a:pos x="43" y="29"/>
                  </a:cxn>
                  <a:cxn ang="0">
                    <a:pos x="38" y="41"/>
                  </a:cxn>
                  <a:cxn ang="0">
                    <a:pos x="36" y="47"/>
                  </a:cxn>
                  <a:cxn ang="0">
                    <a:pos x="34" y="54"/>
                  </a:cxn>
                  <a:cxn ang="0">
                    <a:pos x="34" y="54"/>
                  </a:cxn>
                  <a:cxn ang="0">
                    <a:pos x="25" y="103"/>
                  </a:cxn>
                  <a:cxn ang="0">
                    <a:pos x="25" y="103"/>
                  </a:cxn>
                  <a:cxn ang="0">
                    <a:pos x="23" y="116"/>
                  </a:cxn>
                  <a:cxn ang="0">
                    <a:pos x="19" y="129"/>
                  </a:cxn>
                  <a:cxn ang="0">
                    <a:pos x="10" y="156"/>
                  </a:cxn>
                  <a:cxn ang="0">
                    <a:pos x="3" y="181"/>
                  </a:cxn>
                  <a:cxn ang="0">
                    <a:pos x="1" y="195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0"/>
                  </a:cxn>
                  <a:cxn ang="0">
                    <a:pos x="1" y="211"/>
                  </a:cxn>
                  <a:cxn ang="0">
                    <a:pos x="2" y="212"/>
                  </a:cxn>
                  <a:cxn ang="0">
                    <a:pos x="4" y="212"/>
                  </a:cxn>
                  <a:cxn ang="0">
                    <a:pos x="6" y="212"/>
                  </a:cxn>
                  <a:cxn ang="0">
                    <a:pos x="7" y="211"/>
                  </a:cxn>
                  <a:cxn ang="0">
                    <a:pos x="8" y="210"/>
                  </a:cxn>
                  <a:cxn ang="0">
                    <a:pos x="9" y="208"/>
                  </a:cxn>
                  <a:cxn ang="0">
                    <a:pos x="9" y="208"/>
                  </a:cxn>
                  <a:cxn ang="0">
                    <a:pos x="10" y="200"/>
                  </a:cxn>
                  <a:cxn ang="0">
                    <a:pos x="11" y="192"/>
                  </a:cxn>
                  <a:cxn ang="0">
                    <a:pos x="15" y="176"/>
                  </a:cxn>
                  <a:cxn ang="0">
                    <a:pos x="26" y="144"/>
                  </a:cxn>
                  <a:cxn ang="0">
                    <a:pos x="26" y="144"/>
                  </a:cxn>
                  <a:cxn ang="0">
                    <a:pos x="29" y="131"/>
                  </a:cxn>
                  <a:cxn ang="0">
                    <a:pos x="32" y="117"/>
                  </a:cxn>
                  <a:cxn ang="0">
                    <a:pos x="37" y="91"/>
                  </a:cxn>
                  <a:cxn ang="0">
                    <a:pos x="37" y="91"/>
                  </a:cxn>
                  <a:cxn ang="0">
                    <a:pos x="41" y="67"/>
                  </a:cxn>
                  <a:cxn ang="0">
                    <a:pos x="46" y="42"/>
                  </a:cxn>
                  <a:cxn ang="0">
                    <a:pos x="46" y="42"/>
                  </a:cxn>
                  <a:cxn ang="0">
                    <a:pos x="50" y="33"/>
                  </a:cxn>
                  <a:cxn ang="0">
                    <a:pos x="55" y="23"/>
                  </a:cxn>
                  <a:cxn ang="0">
                    <a:pos x="59" y="14"/>
                  </a:cxn>
                  <a:cxn ang="0">
                    <a:pos x="60" y="9"/>
                  </a:cxn>
                  <a:cxn ang="0">
                    <a:pos x="61" y="4"/>
                  </a:cxn>
                  <a:cxn ang="0">
                    <a:pos x="61" y="4"/>
                  </a:cxn>
                  <a:cxn ang="0">
                    <a:pos x="61" y="3"/>
                  </a:cxn>
                  <a:cxn ang="0">
                    <a:pos x="60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4" y="1"/>
                  </a:cxn>
                  <a:cxn ang="0">
                    <a:pos x="53" y="3"/>
                  </a:cxn>
                  <a:cxn ang="0">
                    <a:pos x="52" y="4"/>
                  </a:cxn>
                  <a:cxn ang="0">
                    <a:pos x="52" y="4"/>
                  </a:cxn>
                </a:cxnLst>
                <a:rect l="0" t="0" r="r" b="b"/>
                <a:pathLst>
                  <a:path w="61" h="212">
                    <a:moveTo>
                      <a:pt x="52" y="4"/>
                    </a:moveTo>
                    <a:lnTo>
                      <a:pt x="52" y="4"/>
                    </a:lnTo>
                    <a:lnTo>
                      <a:pt x="51" y="10"/>
                    </a:lnTo>
                    <a:lnTo>
                      <a:pt x="48" y="16"/>
                    </a:lnTo>
                    <a:lnTo>
                      <a:pt x="43" y="29"/>
                    </a:lnTo>
                    <a:lnTo>
                      <a:pt x="38" y="41"/>
                    </a:lnTo>
                    <a:lnTo>
                      <a:pt x="36" y="47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25" y="103"/>
                    </a:lnTo>
                    <a:lnTo>
                      <a:pt x="25" y="103"/>
                    </a:lnTo>
                    <a:lnTo>
                      <a:pt x="23" y="116"/>
                    </a:lnTo>
                    <a:lnTo>
                      <a:pt x="19" y="129"/>
                    </a:lnTo>
                    <a:lnTo>
                      <a:pt x="10" y="156"/>
                    </a:lnTo>
                    <a:lnTo>
                      <a:pt x="3" y="181"/>
                    </a:lnTo>
                    <a:lnTo>
                      <a:pt x="1" y="195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210"/>
                    </a:lnTo>
                    <a:lnTo>
                      <a:pt x="1" y="211"/>
                    </a:lnTo>
                    <a:lnTo>
                      <a:pt x="2" y="212"/>
                    </a:lnTo>
                    <a:lnTo>
                      <a:pt x="4" y="212"/>
                    </a:lnTo>
                    <a:lnTo>
                      <a:pt x="6" y="212"/>
                    </a:lnTo>
                    <a:lnTo>
                      <a:pt x="7" y="211"/>
                    </a:lnTo>
                    <a:lnTo>
                      <a:pt x="8" y="210"/>
                    </a:lnTo>
                    <a:lnTo>
                      <a:pt x="9" y="208"/>
                    </a:lnTo>
                    <a:lnTo>
                      <a:pt x="9" y="208"/>
                    </a:lnTo>
                    <a:lnTo>
                      <a:pt x="10" y="200"/>
                    </a:lnTo>
                    <a:lnTo>
                      <a:pt x="11" y="192"/>
                    </a:lnTo>
                    <a:lnTo>
                      <a:pt x="15" y="176"/>
                    </a:lnTo>
                    <a:lnTo>
                      <a:pt x="26" y="144"/>
                    </a:lnTo>
                    <a:lnTo>
                      <a:pt x="26" y="144"/>
                    </a:lnTo>
                    <a:lnTo>
                      <a:pt x="29" y="131"/>
                    </a:lnTo>
                    <a:lnTo>
                      <a:pt x="32" y="117"/>
                    </a:lnTo>
                    <a:lnTo>
                      <a:pt x="37" y="91"/>
                    </a:lnTo>
                    <a:lnTo>
                      <a:pt x="37" y="91"/>
                    </a:lnTo>
                    <a:lnTo>
                      <a:pt x="41" y="67"/>
                    </a:lnTo>
                    <a:lnTo>
                      <a:pt x="46" y="42"/>
                    </a:lnTo>
                    <a:lnTo>
                      <a:pt x="46" y="42"/>
                    </a:lnTo>
                    <a:lnTo>
                      <a:pt x="50" y="33"/>
                    </a:lnTo>
                    <a:lnTo>
                      <a:pt x="55" y="23"/>
                    </a:lnTo>
                    <a:lnTo>
                      <a:pt x="59" y="14"/>
                    </a:lnTo>
                    <a:lnTo>
                      <a:pt x="60" y="9"/>
                    </a:lnTo>
                    <a:lnTo>
                      <a:pt x="61" y="4"/>
                    </a:lnTo>
                    <a:lnTo>
                      <a:pt x="61" y="4"/>
                    </a:lnTo>
                    <a:lnTo>
                      <a:pt x="61" y="3"/>
                    </a:lnTo>
                    <a:lnTo>
                      <a:pt x="60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4" y="1"/>
                    </a:lnTo>
                    <a:lnTo>
                      <a:pt x="53" y="3"/>
                    </a:lnTo>
                    <a:lnTo>
                      <a:pt x="52" y="4"/>
                    </a:lnTo>
                    <a:lnTo>
                      <a:pt x="52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6" name="Freeform 171"/>
              <p:cNvSpPr/>
              <p:nvPr/>
            </p:nvSpPr>
            <p:spPr bwMode="auto">
              <a:xfrm>
                <a:off x="4357688" y="2209800"/>
                <a:ext cx="36513" cy="9048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1" y="10"/>
                  </a:cxn>
                  <a:cxn ang="0">
                    <a:pos x="43" y="22"/>
                  </a:cxn>
                  <a:cxn ang="0">
                    <a:pos x="37" y="34"/>
                  </a:cxn>
                  <a:cxn ang="0">
                    <a:pos x="33" y="48"/>
                  </a:cxn>
                  <a:cxn ang="0">
                    <a:pos x="29" y="61"/>
                  </a:cxn>
                  <a:cxn ang="0">
                    <a:pos x="25" y="75"/>
                  </a:cxn>
                  <a:cxn ang="0">
                    <a:pos x="20" y="100"/>
                  </a:cxn>
                  <a:cxn ang="0">
                    <a:pos x="20" y="100"/>
                  </a:cxn>
                  <a:cxn ang="0">
                    <a:pos x="15" y="115"/>
                  </a:cxn>
                  <a:cxn ang="0">
                    <a:pos x="6" y="135"/>
                  </a:cxn>
                  <a:cxn ang="0">
                    <a:pos x="3" y="147"/>
                  </a:cxn>
                  <a:cxn ang="0">
                    <a:pos x="0" y="156"/>
                  </a:cxn>
                  <a:cxn ang="0">
                    <a:pos x="0" y="164"/>
                  </a:cxn>
                  <a:cxn ang="0">
                    <a:pos x="1" y="166"/>
                  </a:cxn>
                  <a:cxn ang="0">
                    <a:pos x="3" y="170"/>
                  </a:cxn>
                  <a:cxn ang="0">
                    <a:pos x="3" y="170"/>
                  </a:cxn>
                  <a:cxn ang="0">
                    <a:pos x="4" y="170"/>
                  </a:cxn>
                  <a:cxn ang="0">
                    <a:pos x="6" y="171"/>
                  </a:cxn>
                  <a:cxn ang="0">
                    <a:pos x="9" y="169"/>
                  </a:cxn>
                  <a:cxn ang="0">
                    <a:pos x="10" y="167"/>
                  </a:cxn>
                  <a:cxn ang="0">
                    <a:pos x="11" y="165"/>
                  </a:cxn>
                  <a:cxn ang="0">
                    <a:pos x="10" y="164"/>
                  </a:cxn>
                  <a:cxn ang="0">
                    <a:pos x="9" y="162"/>
                  </a:cxn>
                  <a:cxn ang="0">
                    <a:pos x="9" y="162"/>
                  </a:cxn>
                  <a:cxn ang="0">
                    <a:pos x="10" y="159"/>
                  </a:cxn>
                  <a:cxn ang="0">
                    <a:pos x="14" y="152"/>
                  </a:cxn>
                  <a:cxn ang="0">
                    <a:pos x="18" y="138"/>
                  </a:cxn>
                  <a:cxn ang="0">
                    <a:pos x="18" y="138"/>
                  </a:cxn>
                  <a:cxn ang="0">
                    <a:pos x="24" y="119"/>
                  </a:cxn>
                  <a:cxn ang="0">
                    <a:pos x="29" y="100"/>
                  </a:cxn>
                  <a:cxn ang="0">
                    <a:pos x="29" y="100"/>
                  </a:cxn>
                  <a:cxn ang="0">
                    <a:pos x="34" y="76"/>
                  </a:cxn>
                  <a:cxn ang="0">
                    <a:pos x="38" y="63"/>
                  </a:cxn>
                  <a:cxn ang="0">
                    <a:pos x="41" y="51"/>
                  </a:cxn>
                  <a:cxn ang="0">
                    <a:pos x="47" y="38"/>
                  </a:cxn>
                  <a:cxn ang="0">
                    <a:pos x="52" y="27"/>
                  </a:cxn>
                  <a:cxn ang="0">
                    <a:pos x="58" y="17"/>
                  </a:cxn>
                  <a:cxn ang="0">
                    <a:pos x="66" y="7"/>
                  </a:cxn>
                  <a:cxn ang="0">
                    <a:pos x="66" y="7"/>
                  </a:cxn>
                  <a:cxn ang="0">
                    <a:pos x="67" y="6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8" h="171">
                    <a:moveTo>
                      <a:pt x="60" y="1"/>
                    </a:moveTo>
                    <a:lnTo>
                      <a:pt x="60" y="1"/>
                    </a:lnTo>
                    <a:lnTo>
                      <a:pt x="51" y="10"/>
                    </a:lnTo>
                    <a:lnTo>
                      <a:pt x="43" y="22"/>
                    </a:lnTo>
                    <a:lnTo>
                      <a:pt x="37" y="34"/>
                    </a:lnTo>
                    <a:lnTo>
                      <a:pt x="33" y="48"/>
                    </a:lnTo>
                    <a:lnTo>
                      <a:pt x="29" y="61"/>
                    </a:lnTo>
                    <a:lnTo>
                      <a:pt x="25" y="75"/>
                    </a:lnTo>
                    <a:lnTo>
                      <a:pt x="20" y="100"/>
                    </a:lnTo>
                    <a:lnTo>
                      <a:pt x="20" y="100"/>
                    </a:lnTo>
                    <a:lnTo>
                      <a:pt x="15" y="115"/>
                    </a:lnTo>
                    <a:lnTo>
                      <a:pt x="6" y="135"/>
                    </a:lnTo>
                    <a:lnTo>
                      <a:pt x="3" y="147"/>
                    </a:lnTo>
                    <a:lnTo>
                      <a:pt x="0" y="156"/>
                    </a:lnTo>
                    <a:lnTo>
                      <a:pt x="0" y="164"/>
                    </a:lnTo>
                    <a:lnTo>
                      <a:pt x="1" y="166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4" y="170"/>
                    </a:lnTo>
                    <a:lnTo>
                      <a:pt x="6" y="171"/>
                    </a:lnTo>
                    <a:lnTo>
                      <a:pt x="9" y="169"/>
                    </a:lnTo>
                    <a:lnTo>
                      <a:pt x="10" y="167"/>
                    </a:lnTo>
                    <a:lnTo>
                      <a:pt x="11" y="165"/>
                    </a:lnTo>
                    <a:lnTo>
                      <a:pt x="10" y="164"/>
                    </a:lnTo>
                    <a:lnTo>
                      <a:pt x="9" y="162"/>
                    </a:lnTo>
                    <a:lnTo>
                      <a:pt x="9" y="162"/>
                    </a:lnTo>
                    <a:lnTo>
                      <a:pt x="10" y="159"/>
                    </a:lnTo>
                    <a:lnTo>
                      <a:pt x="14" y="152"/>
                    </a:lnTo>
                    <a:lnTo>
                      <a:pt x="18" y="138"/>
                    </a:lnTo>
                    <a:lnTo>
                      <a:pt x="18" y="138"/>
                    </a:lnTo>
                    <a:lnTo>
                      <a:pt x="24" y="119"/>
                    </a:lnTo>
                    <a:lnTo>
                      <a:pt x="29" y="100"/>
                    </a:lnTo>
                    <a:lnTo>
                      <a:pt x="29" y="100"/>
                    </a:lnTo>
                    <a:lnTo>
                      <a:pt x="34" y="76"/>
                    </a:lnTo>
                    <a:lnTo>
                      <a:pt x="38" y="63"/>
                    </a:lnTo>
                    <a:lnTo>
                      <a:pt x="41" y="51"/>
                    </a:lnTo>
                    <a:lnTo>
                      <a:pt x="47" y="38"/>
                    </a:lnTo>
                    <a:lnTo>
                      <a:pt x="52" y="27"/>
                    </a:lnTo>
                    <a:lnTo>
                      <a:pt x="58" y="1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7" y="6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7" name="Freeform 172"/>
              <p:cNvSpPr/>
              <p:nvPr/>
            </p:nvSpPr>
            <p:spPr bwMode="auto">
              <a:xfrm>
                <a:off x="4383088" y="2219325"/>
                <a:ext cx="33338" cy="6350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50" y="2"/>
                  </a:cxn>
                  <a:cxn ang="0">
                    <a:pos x="46" y="5"/>
                  </a:cxn>
                  <a:cxn ang="0">
                    <a:pos x="42" y="8"/>
                  </a:cxn>
                  <a:cxn ang="0">
                    <a:pos x="39" y="11"/>
                  </a:cxn>
                  <a:cxn ang="0">
                    <a:pos x="33" y="19"/>
                  </a:cxn>
                  <a:cxn ang="0">
                    <a:pos x="29" y="30"/>
                  </a:cxn>
                  <a:cxn ang="0">
                    <a:pos x="29" y="30"/>
                  </a:cxn>
                  <a:cxn ang="0">
                    <a:pos x="13" y="70"/>
                  </a:cxn>
                  <a:cxn ang="0">
                    <a:pos x="6" y="91"/>
                  </a:cxn>
                  <a:cxn ang="0">
                    <a:pos x="0" y="112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8"/>
                  </a:cxn>
                  <a:cxn ang="0">
                    <a:pos x="4" y="118"/>
                  </a:cxn>
                  <a:cxn ang="0">
                    <a:pos x="6" y="119"/>
                  </a:cxn>
                  <a:cxn ang="0">
                    <a:pos x="7" y="118"/>
                  </a:cxn>
                  <a:cxn ang="0">
                    <a:pos x="8" y="116"/>
                  </a:cxn>
                  <a:cxn ang="0">
                    <a:pos x="9" y="114"/>
                  </a:cxn>
                  <a:cxn ang="0">
                    <a:pos x="9" y="114"/>
                  </a:cxn>
                  <a:cxn ang="0">
                    <a:pos x="13" y="100"/>
                  </a:cxn>
                  <a:cxn ang="0">
                    <a:pos x="17" y="84"/>
                  </a:cxn>
                  <a:cxn ang="0">
                    <a:pos x="23" y="70"/>
                  </a:cxn>
                  <a:cxn ang="0">
                    <a:pos x="30" y="56"/>
                  </a:cxn>
                  <a:cxn ang="0">
                    <a:pos x="30" y="56"/>
                  </a:cxn>
                  <a:cxn ang="0">
                    <a:pos x="34" y="42"/>
                  </a:cxn>
                  <a:cxn ang="0">
                    <a:pos x="39" y="29"/>
                  </a:cxn>
                  <a:cxn ang="0">
                    <a:pos x="42" y="22"/>
                  </a:cxn>
                  <a:cxn ang="0">
                    <a:pos x="46" y="17"/>
                  </a:cxn>
                  <a:cxn ang="0">
                    <a:pos x="51" y="12"/>
                  </a:cxn>
                  <a:cxn ang="0">
                    <a:pos x="57" y="9"/>
                  </a:cxn>
                  <a:cxn ang="0">
                    <a:pos x="57" y="9"/>
                  </a:cxn>
                  <a:cxn ang="0">
                    <a:pos x="60" y="8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3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62" h="119">
                    <a:moveTo>
                      <a:pt x="55" y="0"/>
                    </a:moveTo>
                    <a:lnTo>
                      <a:pt x="55" y="0"/>
                    </a:lnTo>
                    <a:lnTo>
                      <a:pt x="50" y="2"/>
                    </a:lnTo>
                    <a:lnTo>
                      <a:pt x="46" y="5"/>
                    </a:lnTo>
                    <a:lnTo>
                      <a:pt x="42" y="8"/>
                    </a:lnTo>
                    <a:lnTo>
                      <a:pt x="39" y="11"/>
                    </a:lnTo>
                    <a:lnTo>
                      <a:pt x="33" y="19"/>
                    </a:lnTo>
                    <a:lnTo>
                      <a:pt x="29" y="30"/>
                    </a:lnTo>
                    <a:lnTo>
                      <a:pt x="29" y="30"/>
                    </a:lnTo>
                    <a:lnTo>
                      <a:pt x="13" y="70"/>
                    </a:lnTo>
                    <a:lnTo>
                      <a:pt x="6" y="91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19"/>
                    </a:lnTo>
                    <a:lnTo>
                      <a:pt x="7" y="118"/>
                    </a:lnTo>
                    <a:lnTo>
                      <a:pt x="8" y="116"/>
                    </a:lnTo>
                    <a:lnTo>
                      <a:pt x="9" y="114"/>
                    </a:lnTo>
                    <a:lnTo>
                      <a:pt x="9" y="114"/>
                    </a:lnTo>
                    <a:lnTo>
                      <a:pt x="13" y="100"/>
                    </a:lnTo>
                    <a:lnTo>
                      <a:pt x="17" y="84"/>
                    </a:lnTo>
                    <a:lnTo>
                      <a:pt x="23" y="70"/>
                    </a:lnTo>
                    <a:lnTo>
                      <a:pt x="30" y="56"/>
                    </a:lnTo>
                    <a:lnTo>
                      <a:pt x="30" y="56"/>
                    </a:lnTo>
                    <a:lnTo>
                      <a:pt x="34" y="42"/>
                    </a:lnTo>
                    <a:lnTo>
                      <a:pt x="39" y="29"/>
                    </a:lnTo>
                    <a:lnTo>
                      <a:pt x="42" y="22"/>
                    </a:lnTo>
                    <a:lnTo>
                      <a:pt x="46" y="17"/>
                    </a:lnTo>
                    <a:lnTo>
                      <a:pt x="51" y="12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60" y="8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3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8" name="Freeform 173"/>
              <p:cNvSpPr/>
              <p:nvPr/>
            </p:nvSpPr>
            <p:spPr bwMode="auto">
              <a:xfrm>
                <a:off x="4403725" y="2228850"/>
                <a:ext cx="17463" cy="52388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24" y="2"/>
                  </a:cxn>
                  <a:cxn ang="0">
                    <a:pos x="22" y="6"/>
                  </a:cxn>
                  <a:cxn ang="0">
                    <a:pos x="17" y="12"/>
                  </a:cxn>
                  <a:cxn ang="0">
                    <a:pos x="15" y="20"/>
                  </a:cxn>
                  <a:cxn ang="0">
                    <a:pos x="14" y="27"/>
                  </a:cxn>
                  <a:cxn ang="0">
                    <a:pos x="14" y="27"/>
                  </a:cxn>
                  <a:cxn ang="0">
                    <a:pos x="12" y="45"/>
                  </a:cxn>
                  <a:cxn ang="0">
                    <a:pos x="10" y="61"/>
                  </a:cxn>
                  <a:cxn ang="0">
                    <a:pos x="6" y="78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0" y="97"/>
                  </a:cxn>
                  <a:cxn ang="0">
                    <a:pos x="1" y="100"/>
                  </a:cxn>
                  <a:cxn ang="0">
                    <a:pos x="3" y="100"/>
                  </a:cxn>
                  <a:cxn ang="0">
                    <a:pos x="6" y="100"/>
                  </a:cxn>
                  <a:cxn ang="0">
                    <a:pos x="8" y="98"/>
                  </a:cxn>
                  <a:cxn ang="0">
                    <a:pos x="9" y="96"/>
                  </a:cxn>
                  <a:cxn ang="0">
                    <a:pos x="9" y="96"/>
                  </a:cxn>
                  <a:cxn ang="0">
                    <a:pos x="13" y="85"/>
                  </a:cxn>
                  <a:cxn ang="0">
                    <a:pos x="15" y="80"/>
                  </a:cxn>
                  <a:cxn ang="0">
                    <a:pos x="18" y="75"/>
                  </a:cxn>
                  <a:cxn ang="0">
                    <a:pos x="18" y="75"/>
                  </a:cxn>
                  <a:cxn ang="0">
                    <a:pos x="19" y="72"/>
                  </a:cxn>
                  <a:cxn ang="0">
                    <a:pos x="21" y="69"/>
                  </a:cxn>
                  <a:cxn ang="0">
                    <a:pos x="21" y="62"/>
                  </a:cxn>
                  <a:cxn ang="0">
                    <a:pos x="22" y="49"/>
                  </a:cxn>
                  <a:cxn ang="0">
                    <a:pos x="22" y="49"/>
                  </a:cxn>
                  <a:cxn ang="0">
                    <a:pos x="23" y="28"/>
                  </a:cxn>
                  <a:cxn ang="0">
                    <a:pos x="24" y="22"/>
                  </a:cxn>
                  <a:cxn ang="0">
                    <a:pos x="25" y="17"/>
                  </a:cxn>
                  <a:cxn ang="0">
                    <a:pos x="27" y="13"/>
                  </a:cxn>
                  <a:cxn ang="0">
                    <a:pos x="30" y="10"/>
                  </a:cxn>
                  <a:cxn ang="0">
                    <a:pos x="30" y="10"/>
                  </a:cxn>
                  <a:cxn ang="0">
                    <a:pos x="31" y="9"/>
                  </a:cxn>
                  <a:cxn ang="0">
                    <a:pos x="32" y="8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3" h="100">
                    <a:moveTo>
                      <a:pt x="27" y="1"/>
                    </a:moveTo>
                    <a:lnTo>
                      <a:pt x="27" y="1"/>
                    </a:lnTo>
                    <a:lnTo>
                      <a:pt x="24" y="2"/>
                    </a:lnTo>
                    <a:lnTo>
                      <a:pt x="22" y="6"/>
                    </a:lnTo>
                    <a:lnTo>
                      <a:pt x="17" y="12"/>
                    </a:lnTo>
                    <a:lnTo>
                      <a:pt x="15" y="20"/>
                    </a:lnTo>
                    <a:lnTo>
                      <a:pt x="14" y="27"/>
                    </a:lnTo>
                    <a:lnTo>
                      <a:pt x="14" y="27"/>
                    </a:lnTo>
                    <a:lnTo>
                      <a:pt x="12" y="45"/>
                    </a:lnTo>
                    <a:lnTo>
                      <a:pt x="10" y="61"/>
                    </a:lnTo>
                    <a:lnTo>
                      <a:pt x="6" y="7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0" y="97"/>
                    </a:lnTo>
                    <a:lnTo>
                      <a:pt x="1" y="100"/>
                    </a:lnTo>
                    <a:lnTo>
                      <a:pt x="3" y="100"/>
                    </a:lnTo>
                    <a:lnTo>
                      <a:pt x="6" y="100"/>
                    </a:lnTo>
                    <a:lnTo>
                      <a:pt x="8" y="98"/>
                    </a:lnTo>
                    <a:lnTo>
                      <a:pt x="9" y="96"/>
                    </a:lnTo>
                    <a:lnTo>
                      <a:pt x="9" y="96"/>
                    </a:lnTo>
                    <a:lnTo>
                      <a:pt x="13" y="85"/>
                    </a:lnTo>
                    <a:lnTo>
                      <a:pt x="15" y="80"/>
                    </a:lnTo>
                    <a:lnTo>
                      <a:pt x="18" y="75"/>
                    </a:lnTo>
                    <a:lnTo>
                      <a:pt x="18" y="75"/>
                    </a:lnTo>
                    <a:lnTo>
                      <a:pt x="19" y="72"/>
                    </a:lnTo>
                    <a:lnTo>
                      <a:pt x="21" y="69"/>
                    </a:lnTo>
                    <a:lnTo>
                      <a:pt x="21" y="62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3" y="28"/>
                    </a:lnTo>
                    <a:lnTo>
                      <a:pt x="24" y="22"/>
                    </a:lnTo>
                    <a:lnTo>
                      <a:pt x="25" y="17"/>
                    </a:lnTo>
                    <a:lnTo>
                      <a:pt x="27" y="13"/>
                    </a:lnTo>
                    <a:lnTo>
                      <a:pt x="30" y="10"/>
                    </a:lnTo>
                    <a:lnTo>
                      <a:pt x="30" y="10"/>
                    </a:lnTo>
                    <a:lnTo>
                      <a:pt x="31" y="9"/>
                    </a:lnTo>
                    <a:lnTo>
                      <a:pt x="32" y="8"/>
                    </a:lnTo>
                    <a:lnTo>
                      <a:pt x="33" y="3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9" name="Freeform 174"/>
              <p:cNvSpPr/>
              <p:nvPr/>
            </p:nvSpPr>
            <p:spPr bwMode="auto">
              <a:xfrm>
                <a:off x="4340225" y="2436813"/>
                <a:ext cx="4763" cy="428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2" y="79"/>
                  </a:cxn>
                  <a:cxn ang="0">
                    <a:pos x="3" y="80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9" y="78"/>
                  </a:cxn>
                  <a:cxn ang="0">
                    <a:pos x="9" y="76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2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80">
                    <a:moveTo>
                      <a:pt x="0" y="5"/>
                    </a:moveTo>
                    <a:lnTo>
                      <a:pt x="0" y="76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2" y="79"/>
                    </a:lnTo>
                    <a:lnTo>
                      <a:pt x="3" y="80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9" y="78"/>
                    </a:lnTo>
                    <a:lnTo>
                      <a:pt x="9" y="76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2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0" name="Freeform 175"/>
              <p:cNvSpPr/>
              <p:nvPr/>
            </p:nvSpPr>
            <p:spPr bwMode="auto">
              <a:xfrm>
                <a:off x="4370388" y="2460625"/>
                <a:ext cx="11113" cy="65088"/>
              </a:xfrm>
              <a:custGeom>
                <a:avLst/>
                <a:gdLst/>
                <a:ahLst/>
                <a:cxnLst>
                  <a:cxn ang="0">
                    <a:pos x="12" y="2"/>
                  </a:cxn>
                  <a:cxn ang="0">
                    <a:pos x="12" y="2"/>
                  </a:cxn>
                  <a:cxn ang="0">
                    <a:pos x="9" y="9"/>
                  </a:cxn>
                  <a:cxn ang="0">
                    <a:pos x="7" y="15"/>
                  </a:cxn>
                  <a:cxn ang="0">
                    <a:pos x="3" y="29"/>
                  </a:cxn>
                  <a:cxn ang="0">
                    <a:pos x="1" y="44"/>
                  </a:cxn>
                  <a:cxn ang="0">
                    <a:pos x="0" y="59"/>
                  </a:cxn>
                  <a:cxn ang="0">
                    <a:pos x="1" y="90"/>
                  </a:cxn>
                  <a:cxn ang="0">
                    <a:pos x="2" y="118"/>
                  </a:cxn>
                  <a:cxn ang="0">
                    <a:pos x="2" y="118"/>
                  </a:cxn>
                  <a:cxn ang="0">
                    <a:pos x="3" y="120"/>
                  </a:cxn>
                  <a:cxn ang="0">
                    <a:pos x="4" y="122"/>
                  </a:cxn>
                  <a:cxn ang="0">
                    <a:pos x="5" y="123"/>
                  </a:cxn>
                  <a:cxn ang="0">
                    <a:pos x="7" y="123"/>
                  </a:cxn>
                  <a:cxn ang="0">
                    <a:pos x="9" y="123"/>
                  </a:cxn>
                  <a:cxn ang="0">
                    <a:pos x="10" y="122"/>
                  </a:cxn>
                  <a:cxn ang="0">
                    <a:pos x="11" y="120"/>
                  </a:cxn>
                  <a:cxn ang="0">
                    <a:pos x="11" y="118"/>
                  </a:cxn>
                  <a:cxn ang="0">
                    <a:pos x="11" y="118"/>
                  </a:cxn>
                  <a:cxn ang="0">
                    <a:pos x="10" y="91"/>
                  </a:cxn>
                  <a:cxn ang="0">
                    <a:pos x="10" y="61"/>
                  </a:cxn>
                  <a:cxn ang="0">
                    <a:pos x="10" y="47"/>
                  </a:cxn>
                  <a:cxn ang="0">
                    <a:pos x="12" y="32"/>
                  </a:cxn>
                  <a:cxn ang="0">
                    <a:pos x="15" y="19"/>
                  </a:cxn>
                  <a:cxn ang="0">
                    <a:pos x="17" y="13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5"/>
                  </a:cxn>
                  <a:cxn ang="0">
                    <a:pos x="20" y="3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7" y="0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2"/>
                  </a:cxn>
                  <a:cxn ang="0">
                    <a:pos x="12" y="2"/>
                  </a:cxn>
                </a:cxnLst>
                <a:rect l="0" t="0" r="r" b="b"/>
                <a:pathLst>
                  <a:path w="22" h="123">
                    <a:moveTo>
                      <a:pt x="12" y="2"/>
                    </a:moveTo>
                    <a:lnTo>
                      <a:pt x="12" y="2"/>
                    </a:lnTo>
                    <a:lnTo>
                      <a:pt x="9" y="9"/>
                    </a:lnTo>
                    <a:lnTo>
                      <a:pt x="7" y="15"/>
                    </a:lnTo>
                    <a:lnTo>
                      <a:pt x="3" y="29"/>
                    </a:lnTo>
                    <a:lnTo>
                      <a:pt x="1" y="44"/>
                    </a:lnTo>
                    <a:lnTo>
                      <a:pt x="0" y="59"/>
                    </a:lnTo>
                    <a:lnTo>
                      <a:pt x="1" y="90"/>
                    </a:lnTo>
                    <a:lnTo>
                      <a:pt x="2" y="118"/>
                    </a:lnTo>
                    <a:lnTo>
                      <a:pt x="2" y="118"/>
                    </a:lnTo>
                    <a:lnTo>
                      <a:pt x="3" y="120"/>
                    </a:lnTo>
                    <a:lnTo>
                      <a:pt x="4" y="122"/>
                    </a:lnTo>
                    <a:lnTo>
                      <a:pt x="5" y="123"/>
                    </a:lnTo>
                    <a:lnTo>
                      <a:pt x="7" y="123"/>
                    </a:lnTo>
                    <a:lnTo>
                      <a:pt x="9" y="123"/>
                    </a:lnTo>
                    <a:lnTo>
                      <a:pt x="10" y="122"/>
                    </a:lnTo>
                    <a:lnTo>
                      <a:pt x="11" y="120"/>
                    </a:lnTo>
                    <a:lnTo>
                      <a:pt x="11" y="118"/>
                    </a:lnTo>
                    <a:lnTo>
                      <a:pt x="11" y="118"/>
                    </a:lnTo>
                    <a:lnTo>
                      <a:pt x="10" y="91"/>
                    </a:lnTo>
                    <a:lnTo>
                      <a:pt x="10" y="61"/>
                    </a:lnTo>
                    <a:lnTo>
                      <a:pt x="10" y="47"/>
                    </a:lnTo>
                    <a:lnTo>
                      <a:pt x="12" y="32"/>
                    </a:lnTo>
                    <a:lnTo>
                      <a:pt x="15" y="19"/>
                    </a:lnTo>
                    <a:lnTo>
                      <a:pt x="17" y="13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5"/>
                    </a:lnTo>
                    <a:lnTo>
                      <a:pt x="20" y="3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2"/>
                    </a:lnTo>
                    <a:lnTo>
                      <a:pt x="1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1" name="Freeform 176"/>
              <p:cNvSpPr/>
              <p:nvPr/>
            </p:nvSpPr>
            <p:spPr bwMode="auto">
              <a:xfrm>
                <a:off x="4395788" y="2492375"/>
                <a:ext cx="7938" cy="55563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29"/>
                  </a:cxn>
                  <a:cxn ang="0">
                    <a:pos x="2" y="53"/>
                  </a:cxn>
                  <a:cxn ang="0">
                    <a:pos x="1" y="77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1" y="102"/>
                  </a:cxn>
                  <a:cxn ang="0">
                    <a:pos x="2" y="104"/>
                  </a:cxn>
                  <a:cxn ang="0">
                    <a:pos x="4" y="105"/>
                  </a:cxn>
                  <a:cxn ang="0">
                    <a:pos x="6" y="105"/>
                  </a:cxn>
                  <a:cxn ang="0">
                    <a:pos x="7" y="105"/>
                  </a:cxn>
                  <a:cxn ang="0">
                    <a:pos x="9" y="104"/>
                  </a:cxn>
                  <a:cxn ang="0">
                    <a:pos x="10" y="102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1" y="77"/>
                  </a:cxn>
                  <a:cxn ang="0">
                    <a:pos x="13" y="53"/>
                  </a:cxn>
                  <a:cxn ang="0">
                    <a:pos x="14" y="29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2" y="1"/>
                  </a:cxn>
                  <a:cxn ang="0">
                    <a:pos x="10" y="0"/>
                  </a:cxn>
                  <a:cxn ang="0">
                    <a:pos x="9" y="1"/>
                  </a:cxn>
                  <a:cxn ang="0">
                    <a:pos x="7" y="2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05">
                    <a:moveTo>
                      <a:pt x="6" y="5"/>
                    </a:moveTo>
                    <a:lnTo>
                      <a:pt x="6" y="5"/>
                    </a:lnTo>
                    <a:lnTo>
                      <a:pt x="5" y="29"/>
                    </a:lnTo>
                    <a:lnTo>
                      <a:pt x="2" y="53"/>
                    </a:lnTo>
                    <a:lnTo>
                      <a:pt x="1" y="77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102"/>
                    </a:lnTo>
                    <a:lnTo>
                      <a:pt x="2" y="104"/>
                    </a:lnTo>
                    <a:lnTo>
                      <a:pt x="4" y="105"/>
                    </a:lnTo>
                    <a:lnTo>
                      <a:pt x="6" y="105"/>
                    </a:lnTo>
                    <a:lnTo>
                      <a:pt x="7" y="105"/>
                    </a:lnTo>
                    <a:lnTo>
                      <a:pt x="9" y="104"/>
                    </a:lnTo>
                    <a:lnTo>
                      <a:pt x="10" y="102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1" y="77"/>
                    </a:lnTo>
                    <a:lnTo>
                      <a:pt x="13" y="53"/>
                    </a:lnTo>
                    <a:lnTo>
                      <a:pt x="14" y="29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2" y="1"/>
                    </a:lnTo>
                    <a:lnTo>
                      <a:pt x="10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2" name="Freeform 177"/>
              <p:cNvSpPr/>
              <p:nvPr/>
            </p:nvSpPr>
            <p:spPr bwMode="auto">
              <a:xfrm>
                <a:off x="4424363" y="25209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6"/>
                  </a:cxn>
                  <a:cxn ang="0">
                    <a:pos x="3" y="136"/>
                  </a:cxn>
                  <a:cxn ang="0">
                    <a:pos x="4" y="137"/>
                  </a:cxn>
                  <a:cxn ang="0">
                    <a:pos x="6" y="136"/>
                  </a:cxn>
                  <a:cxn ang="0">
                    <a:pos x="7" y="136"/>
                  </a:cxn>
                  <a:cxn ang="0">
                    <a:pos x="8" y="134"/>
                  </a:cxn>
                  <a:cxn ang="0">
                    <a:pos x="9" y="132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8" y="2"/>
                  </a:cxn>
                  <a:cxn ang="0">
                    <a:pos x="7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9" h="137">
                    <a:moveTo>
                      <a:pt x="0" y="4"/>
                    </a:move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6"/>
                    </a:lnTo>
                    <a:lnTo>
                      <a:pt x="3" y="136"/>
                    </a:lnTo>
                    <a:lnTo>
                      <a:pt x="4" y="137"/>
                    </a:lnTo>
                    <a:lnTo>
                      <a:pt x="6" y="136"/>
                    </a:lnTo>
                    <a:lnTo>
                      <a:pt x="7" y="136"/>
                    </a:lnTo>
                    <a:lnTo>
                      <a:pt x="8" y="134"/>
                    </a:lnTo>
                    <a:lnTo>
                      <a:pt x="9" y="132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8" y="2"/>
                    </a:lnTo>
                    <a:lnTo>
                      <a:pt x="7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3" name="Freeform 178"/>
              <p:cNvSpPr/>
              <p:nvPr/>
            </p:nvSpPr>
            <p:spPr bwMode="auto">
              <a:xfrm>
                <a:off x="4451350" y="2547938"/>
                <a:ext cx="7938" cy="68263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3"/>
                  </a:cxn>
                  <a:cxn ang="0">
                    <a:pos x="1" y="47"/>
                  </a:cxn>
                  <a:cxn ang="0">
                    <a:pos x="0" y="62"/>
                  </a:cxn>
                  <a:cxn ang="0">
                    <a:pos x="0" y="124"/>
                  </a:cxn>
                  <a:cxn ang="0">
                    <a:pos x="0" y="124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3" y="128"/>
                  </a:cxn>
                  <a:cxn ang="0">
                    <a:pos x="5" y="128"/>
                  </a:cxn>
                  <a:cxn ang="0">
                    <a:pos x="6" y="128"/>
                  </a:cxn>
                  <a:cxn ang="0">
                    <a:pos x="8" y="127"/>
                  </a:cxn>
                  <a:cxn ang="0">
                    <a:pos x="9" y="126"/>
                  </a:cxn>
                  <a:cxn ang="0">
                    <a:pos x="9" y="124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0" y="52"/>
                  </a:cxn>
                  <a:cxn ang="0">
                    <a:pos x="11" y="37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5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28">
                    <a:moveTo>
                      <a:pt x="5" y="5"/>
                    </a:moveTo>
                    <a:lnTo>
                      <a:pt x="5" y="5"/>
                    </a:lnTo>
                    <a:lnTo>
                      <a:pt x="2" y="33"/>
                    </a:lnTo>
                    <a:lnTo>
                      <a:pt x="1" y="47"/>
                    </a:lnTo>
                    <a:lnTo>
                      <a:pt x="0" y="6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3" y="128"/>
                    </a:lnTo>
                    <a:lnTo>
                      <a:pt x="5" y="128"/>
                    </a:lnTo>
                    <a:lnTo>
                      <a:pt x="6" y="128"/>
                    </a:lnTo>
                    <a:lnTo>
                      <a:pt x="8" y="127"/>
                    </a:lnTo>
                    <a:lnTo>
                      <a:pt x="9" y="126"/>
                    </a:lnTo>
                    <a:lnTo>
                      <a:pt x="9" y="124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0" y="52"/>
                    </a:lnTo>
                    <a:lnTo>
                      <a:pt x="11" y="3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2"/>
                    </a:lnTo>
                    <a:lnTo>
                      <a:pt x="11" y="1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4" name="Freeform 179"/>
              <p:cNvSpPr/>
              <p:nvPr/>
            </p:nvSpPr>
            <p:spPr bwMode="auto">
              <a:xfrm>
                <a:off x="4478338" y="2578100"/>
                <a:ext cx="6350" cy="555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1" y="103"/>
                  </a:cxn>
                  <a:cxn ang="0">
                    <a:pos x="4" y="104"/>
                  </a:cxn>
                  <a:cxn ang="0">
                    <a:pos x="5" y="104"/>
                  </a:cxn>
                  <a:cxn ang="0">
                    <a:pos x="7" y="104"/>
                  </a:cxn>
                  <a:cxn ang="0">
                    <a:pos x="8" y="103"/>
                  </a:cxn>
                  <a:cxn ang="0">
                    <a:pos x="9" y="102"/>
                  </a:cxn>
                  <a:cxn ang="0">
                    <a:pos x="10" y="100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4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104">
                    <a:moveTo>
                      <a:pt x="0" y="5"/>
                    </a:moveTo>
                    <a:lnTo>
                      <a:pt x="0" y="100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1" y="103"/>
                    </a:lnTo>
                    <a:lnTo>
                      <a:pt x="4" y="104"/>
                    </a:lnTo>
                    <a:lnTo>
                      <a:pt x="5" y="104"/>
                    </a:lnTo>
                    <a:lnTo>
                      <a:pt x="7" y="104"/>
                    </a:lnTo>
                    <a:lnTo>
                      <a:pt x="8" y="103"/>
                    </a:lnTo>
                    <a:lnTo>
                      <a:pt x="9" y="102"/>
                    </a:lnTo>
                    <a:lnTo>
                      <a:pt x="10" y="100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4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5" name="Freeform 180"/>
              <p:cNvSpPr/>
              <p:nvPr/>
            </p:nvSpPr>
            <p:spPr bwMode="auto">
              <a:xfrm>
                <a:off x="4500563" y="2608263"/>
                <a:ext cx="7938" cy="49213"/>
              </a:xfrm>
              <a:custGeom>
                <a:avLst/>
                <a:gdLst/>
                <a:ahLst/>
                <a:cxnLst>
                  <a:cxn ang="0">
                    <a:pos x="15" y="88"/>
                  </a:cxn>
                  <a:cxn ang="0">
                    <a:pos x="15" y="88"/>
                  </a:cxn>
                  <a:cxn ang="0">
                    <a:pos x="12" y="79"/>
                  </a:cxn>
                  <a:cxn ang="0">
                    <a:pos x="10" y="68"/>
                  </a:cxn>
                  <a:cxn ang="0">
                    <a:pos x="9" y="57"/>
                  </a:cxn>
                  <a:cxn ang="0">
                    <a:pos x="9" y="47"/>
                  </a:cxn>
                  <a:cxn ang="0">
                    <a:pos x="9" y="25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7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1" y="4"/>
                  </a:cxn>
                  <a:cxn ang="0">
                    <a:pos x="1" y="4"/>
                  </a:cxn>
                  <a:cxn ang="0">
                    <a:pos x="0" y="26"/>
                  </a:cxn>
                  <a:cxn ang="0">
                    <a:pos x="0" y="48"/>
                  </a:cxn>
                  <a:cxn ang="0">
                    <a:pos x="0" y="59"/>
                  </a:cxn>
                  <a:cxn ang="0">
                    <a:pos x="1" y="69"/>
                  </a:cxn>
                  <a:cxn ang="0">
                    <a:pos x="3" y="81"/>
                  </a:cxn>
                  <a:cxn ang="0">
                    <a:pos x="6" y="91"/>
                  </a:cxn>
                  <a:cxn ang="0">
                    <a:pos x="6" y="91"/>
                  </a:cxn>
                  <a:cxn ang="0">
                    <a:pos x="7" y="93"/>
                  </a:cxn>
                  <a:cxn ang="0">
                    <a:pos x="8" y="94"/>
                  </a:cxn>
                  <a:cxn ang="0">
                    <a:pos x="10" y="94"/>
                  </a:cxn>
                  <a:cxn ang="0">
                    <a:pos x="12" y="94"/>
                  </a:cxn>
                  <a:cxn ang="0">
                    <a:pos x="13" y="93"/>
                  </a:cxn>
                  <a:cxn ang="0">
                    <a:pos x="14" y="92"/>
                  </a:cxn>
                  <a:cxn ang="0">
                    <a:pos x="15" y="90"/>
                  </a:cxn>
                  <a:cxn ang="0">
                    <a:pos x="15" y="88"/>
                  </a:cxn>
                  <a:cxn ang="0">
                    <a:pos x="15" y="88"/>
                  </a:cxn>
                </a:cxnLst>
                <a:rect l="0" t="0" r="r" b="b"/>
                <a:pathLst>
                  <a:path w="15" h="94">
                    <a:moveTo>
                      <a:pt x="15" y="88"/>
                    </a:moveTo>
                    <a:lnTo>
                      <a:pt x="15" y="88"/>
                    </a:lnTo>
                    <a:lnTo>
                      <a:pt x="12" y="79"/>
                    </a:lnTo>
                    <a:lnTo>
                      <a:pt x="10" y="68"/>
                    </a:lnTo>
                    <a:lnTo>
                      <a:pt x="9" y="57"/>
                    </a:lnTo>
                    <a:lnTo>
                      <a:pt x="9" y="47"/>
                    </a:lnTo>
                    <a:lnTo>
                      <a:pt x="9" y="25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7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1" y="4"/>
                    </a:lnTo>
                    <a:lnTo>
                      <a:pt x="0" y="26"/>
                    </a:lnTo>
                    <a:lnTo>
                      <a:pt x="0" y="48"/>
                    </a:lnTo>
                    <a:lnTo>
                      <a:pt x="0" y="59"/>
                    </a:lnTo>
                    <a:lnTo>
                      <a:pt x="1" y="69"/>
                    </a:lnTo>
                    <a:lnTo>
                      <a:pt x="3" y="8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7" y="93"/>
                    </a:lnTo>
                    <a:lnTo>
                      <a:pt x="8" y="94"/>
                    </a:lnTo>
                    <a:lnTo>
                      <a:pt x="10" y="94"/>
                    </a:lnTo>
                    <a:lnTo>
                      <a:pt x="12" y="94"/>
                    </a:lnTo>
                    <a:lnTo>
                      <a:pt x="13" y="93"/>
                    </a:lnTo>
                    <a:lnTo>
                      <a:pt x="14" y="92"/>
                    </a:lnTo>
                    <a:lnTo>
                      <a:pt x="15" y="90"/>
                    </a:lnTo>
                    <a:lnTo>
                      <a:pt x="15" y="88"/>
                    </a:lnTo>
                    <a:lnTo>
                      <a:pt x="15" y="8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6" name="Freeform 181"/>
              <p:cNvSpPr/>
              <p:nvPr/>
            </p:nvSpPr>
            <p:spPr bwMode="auto">
              <a:xfrm>
                <a:off x="4529138" y="2622550"/>
                <a:ext cx="7938" cy="63500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18"/>
                  </a:cxn>
                  <a:cxn ang="0">
                    <a:pos x="3" y="31"/>
                  </a:cxn>
                  <a:cxn ang="0">
                    <a:pos x="1" y="4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86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7"/>
                  </a:cxn>
                  <a:cxn ang="0">
                    <a:pos x="3" y="118"/>
                  </a:cxn>
                  <a:cxn ang="0">
                    <a:pos x="6" y="119"/>
                  </a:cxn>
                  <a:cxn ang="0">
                    <a:pos x="8" y="118"/>
                  </a:cxn>
                  <a:cxn ang="0">
                    <a:pos x="9" y="117"/>
                  </a:cxn>
                  <a:cxn ang="0">
                    <a:pos x="10" y="116"/>
                  </a:cxn>
                  <a:cxn ang="0">
                    <a:pos x="11" y="114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1" y="43"/>
                  </a:cxn>
                  <a:cxn ang="0">
                    <a:pos x="13" y="31"/>
                  </a:cxn>
                  <a:cxn ang="0">
                    <a:pos x="14" y="18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8" y="1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19">
                    <a:moveTo>
                      <a:pt x="6" y="5"/>
                    </a:moveTo>
                    <a:lnTo>
                      <a:pt x="6" y="5"/>
                    </a:lnTo>
                    <a:lnTo>
                      <a:pt x="5" y="18"/>
                    </a:lnTo>
                    <a:lnTo>
                      <a:pt x="3" y="31"/>
                    </a:lnTo>
                    <a:lnTo>
                      <a:pt x="1" y="4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86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7"/>
                    </a:lnTo>
                    <a:lnTo>
                      <a:pt x="3" y="118"/>
                    </a:lnTo>
                    <a:lnTo>
                      <a:pt x="6" y="119"/>
                    </a:lnTo>
                    <a:lnTo>
                      <a:pt x="8" y="118"/>
                    </a:lnTo>
                    <a:lnTo>
                      <a:pt x="9" y="117"/>
                    </a:lnTo>
                    <a:lnTo>
                      <a:pt x="10" y="116"/>
                    </a:lnTo>
                    <a:lnTo>
                      <a:pt x="11" y="114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1" y="43"/>
                    </a:lnTo>
                    <a:lnTo>
                      <a:pt x="13" y="31"/>
                    </a:lnTo>
                    <a:lnTo>
                      <a:pt x="14" y="18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7" name="Freeform 182"/>
              <p:cNvSpPr/>
              <p:nvPr/>
            </p:nvSpPr>
            <p:spPr bwMode="auto">
              <a:xfrm>
                <a:off x="4551363" y="2652713"/>
                <a:ext cx="4763" cy="55563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1" y="3"/>
                  </a:cxn>
                  <a:cxn ang="0">
                    <a:pos x="10" y="1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3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3"/>
                  </a:cxn>
                  <a:cxn ang="0">
                    <a:pos x="0" y="75"/>
                  </a:cxn>
                  <a:cxn ang="0">
                    <a:pos x="2" y="99"/>
                  </a:cxn>
                  <a:cxn ang="0">
                    <a:pos x="2" y="99"/>
                  </a:cxn>
                  <a:cxn ang="0">
                    <a:pos x="2" y="101"/>
                  </a:cxn>
                  <a:cxn ang="0">
                    <a:pos x="4" y="103"/>
                  </a:cxn>
                  <a:cxn ang="0">
                    <a:pos x="7" y="104"/>
                  </a:cxn>
                  <a:cxn ang="0">
                    <a:pos x="9" y="104"/>
                  </a:cxn>
                  <a:cxn ang="0">
                    <a:pos x="10" y="103"/>
                  </a:cxn>
                  <a:cxn ang="0">
                    <a:pos x="11" y="101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9" y="75"/>
                  </a:cxn>
                  <a:cxn ang="0">
                    <a:pos x="9" y="53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11" h="104">
                    <a:moveTo>
                      <a:pt x="11" y="5"/>
                    </a:moveTo>
                    <a:lnTo>
                      <a:pt x="11" y="5"/>
                    </a:lnTo>
                    <a:lnTo>
                      <a:pt x="11" y="3"/>
                    </a:lnTo>
                    <a:lnTo>
                      <a:pt x="10" y="1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3"/>
                    </a:lnTo>
                    <a:lnTo>
                      <a:pt x="0" y="75"/>
                    </a:lnTo>
                    <a:lnTo>
                      <a:pt x="2" y="99"/>
                    </a:lnTo>
                    <a:lnTo>
                      <a:pt x="2" y="99"/>
                    </a:lnTo>
                    <a:lnTo>
                      <a:pt x="2" y="101"/>
                    </a:lnTo>
                    <a:lnTo>
                      <a:pt x="4" y="103"/>
                    </a:lnTo>
                    <a:lnTo>
                      <a:pt x="7" y="104"/>
                    </a:lnTo>
                    <a:lnTo>
                      <a:pt x="9" y="104"/>
                    </a:lnTo>
                    <a:lnTo>
                      <a:pt x="10" y="103"/>
                    </a:lnTo>
                    <a:lnTo>
                      <a:pt x="11" y="101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9" y="75"/>
                    </a:lnTo>
                    <a:lnTo>
                      <a:pt x="9" y="53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8" name="Freeform 183"/>
              <p:cNvSpPr/>
              <p:nvPr/>
            </p:nvSpPr>
            <p:spPr bwMode="auto">
              <a:xfrm>
                <a:off x="4572000" y="2676525"/>
                <a:ext cx="6350" cy="58738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57"/>
                  </a:cxn>
                  <a:cxn ang="0">
                    <a:pos x="2" y="83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6" y="111"/>
                  </a:cxn>
                  <a:cxn ang="0">
                    <a:pos x="7" y="112"/>
                  </a:cxn>
                  <a:cxn ang="0">
                    <a:pos x="10" y="113"/>
                  </a:cxn>
                  <a:cxn ang="0">
                    <a:pos x="12" y="113"/>
                  </a:cxn>
                  <a:cxn ang="0">
                    <a:pos x="13" y="112"/>
                  </a:cxn>
                  <a:cxn ang="0">
                    <a:pos x="14" y="111"/>
                  </a:cxn>
                  <a:cxn ang="0">
                    <a:pos x="14" y="109"/>
                  </a:cxn>
                  <a:cxn ang="0">
                    <a:pos x="14" y="109"/>
                  </a:cxn>
                  <a:cxn ang="0">
                    <a:pos x="12" y="83"/>
                  </a:cxn>
                  <a:cxn ang="0">
                    <a:pos x="10" y="57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4" h="113">
                    <a:moveTo>
                      <a:pt x="10" y="4"/>
                    </a:moveTo>
                    <a:lnTo>
                      <a:pt x="10" y="4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57"/>
                    </a:lnTo>
                    <a:lnTo>
                      <a:pt x="2" y="83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6" y="111"/>
                    </a:lnTo>
                    <a:lnTo>
                      <a:pt x="7" y="112"/>
                    </a:lnTo>
                    <a:lnTo>
                      <a:pt x="10" y="113"/>
                    </a:lnTo>
                    <a:lnTo>
                      <a:pt x="12" y="113"/>
                    </a:lnTo>
                    <a:lnTo>
                      <a:pt x="13" y="112"/>
                    </a:lnTo>
                    <a:lnTo>
                      <a:pt x="14" y="111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2" y="83"/>
                    </a:lnTo>
                    <a:lnTo>
                      <a:pt x="10" y="57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9" name="Freeform 184"/>
              <p:cNvSpPr/>
              <p:nvPr/>
            </p:nvSpPr>
            <p:spPr bwMode="auto">
              <a:xfrm>
                <a:off x="4481513" y="2305050"/>
                <a:ext cx="12700" cy="61913"/>
              </a:xfrm>
              <a:custGeom>
                <a:avLst/>
                <a:gdLst/>
                <a:ahLst/>
                <a:cxnLst>
                  <a:cxn ang="0">
                    <a:pos x="21" y="109"/>
                  </a:cxn>
                  <a:cxn ang="0">
                    <a:pos x="21" y="109"/>
                  </a:cxn>
                  <a:cxn ang="0">
                    <a:pos x="16" y="105"/>
                  </a:cxn>
                  <a:cxn ang="0">
                    <a:pos x="13" y="101"/>
                  </a:cxn>
                  <a:cxn ang="0">
                    <a:pos x="11" y="95"/>
                  </a:cxn>
                  <a:cxn ang="0">
                    <a:pos x="9" y="89"/>
                  </a:cxn>
                  <a:cxn ang="0">
                    <a:pos x="9" y="76"/>
                  </a:cxn>
                  <a:cxn ang="0">
                    <a:pos x="9" y="64"/>
                  </a:cxn>
                  <a:cxn ang="0">
                    <a:pos x="9" y="64"/>
                  </a:cxn>
                  <a:cxn ang="0">
                    <a:pos x="10" y="3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77"/>
                  </a:cxn>
                  <a:cxn ang="0">
                    <a:pos x="0" y="77"/>
                  </a:cxn>
                  <a:cxn ang="0">
                    <a:pos x="0" y="89"/>
                  </a:cxn>
                  <a:cxn ang="0">
                    <a:pos x="1" y="95"/>
                  </a:cxn>
                  <a:cxn ang="0">
                    <a:pos x="3" y="100"/>
                  </a:cxn>
                  <a:cxn ang="0">
                    <a:pos x="5" y="105"/>
                  </a:cxn>
                  <a:cxn ang="0">
                    <a:pos x="8" y="110"/>
                  </a:cxn>
                  <a:cxn ang="0">
                    <a:pos x="12" y="115"/>
                  </a:cxn>
                  <a:cxn ang="0">
                    <a:pos x="16" y="118"/>
                  </a:cxn>
                  <a:cxn ang="0">
                    <a:pos x="16" y="118"/>
                  </a:cxn>
                  <a:cxn ang="0">
                    <a:pos x="18" y="119"/>
                  </a:cxn>
                  <a:cxn ang="0">
                    <a:pos x="20" y="119"/>
                  </a:cxn>
                  <a:cxn ang="0">
                    <a:pos x="21" y="118"/>
                  </a:cxn>
                  <a:cxn ang="0">
                    <a:pos x="22" y="117"/>
                  </a:cxn>
                  <a:cxn ang="0">
                    <a:pos x="23" y="115"/>
                  </a:cxn>
                  <a:cxn ang="0">
                    <a:pos x="23" y="112"/>
                  </a:cxn>
                  <a:cxn ang="0">
                    <a:pos x="22" y="111"/>
                  </a:cxn>
                  <a:cxn ang="0">
                    <a:pos x="21" y="109"/>
                  </a:cxn>
                  <a:cxn ang="0">
                    <a:pos x="21" y="109"/>
                  </a:cxn>
                </a:cxnLst>
                <a:rect l="0" t="0" r="r" b="b"/>
                <a:pathLst>
                  <a:path w="23" h="119">
                    <a:moveTo>
                      <a:pt x="21" y="109"/>
                    </a:moveTo>
                    <a:lnTo>
                      <a:pt x="21" y="109"/>
                    </a:lnTo>
                    <a:lnTo>
                      <a:pt x="16" y="105"/>
                    </a:lnTo>
                    <a:lnTo>
                      <a:pt x="13" y="101"/>
                    </a:lnTo>
                    <a:lnTo>
                      <a:pt x="11" y="95"/>
                    </a:lnTo>
                    <a:lnTo>
                      <a:pt x="9" y="89"/>
                    </a:lnTo>
                    <a:lnTo>
                      <a:pt x="9" y="76"/>
                    </a:lnTo>
                    <a:lnTo>
                      <a:pt x="9" y="64"/>
                    </a:lnTo>
                    <a:lnTo>
                      <a:pt x="9" y="64"/>
                    </a:lnTo>
                    <a:lnTo>
                      <a:pt x="10" y="3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9"/>
                    </a:lnTo>
                    <a:lnTo>
                      <a:pt x="1" y="95"/>
                    </a:lnTo>
                    <a:lnTo>
                      <a:pt x="3" y="100"/>
                    </a:lnTo>
                    <a:lnTo>
                      <a:pt x="5" y="105"/>
                    </a:lnTo>
                    <a:lnTo>
                      <a:pt x="8" y="110"/>
                    </a:lnTo>
                    <a:lnTo>
                      <a:pt x="12" y="115"/>
                    </a:lnTo>
                    <a:lnTo>
                      <a:pt x="16" y="118"/>
                    </a:lnTo>
                    <a:lnTo>
                      <a:pt x="16" y="118"/>
                    </a:lnTo>
                    <a:lnTo>
                      <a:pt x="18" y="119"/>
                    </a:lnTo>
                    <a:lnTo>
                      <a:pt x="20" y="119"/>
                    </a:lnTo>
                    <a:lnTo>
                      <a:pt x="21" y="118"/>
                    </a:lnTo>
                    <a:lnTo>
                      <a:pt x="22" y="117"/>
                    </a:lnTo>
                    <a:lnTo>
                      <a:pt x="23" y="115"/>
                    </a:lnTo>
                    <a:lnTo>
                      <a:pt x="23" y="112"/>
                    </a:lnTo>
                    <a:lnTo>
                      <a:pt x="22" y="111"/>
                    </a:lnTo>
                    <a:lnTo>
                      <a:pt x="21" y="109"/>
                    </a:lnTo>
                    <a:lnTo>
                      <a:pt x="21" y="10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0" name="Freeform 185"/>
              <p:cNvSpPr/>
              <p:nvPr/>
            </p:nvSpPr>
            <p:spPr bwMode="auto">
              <a:xfrm>
                <a:off x="4519613" y="2336800"/>
                <a:ext cx="9525" cy="55563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7" y="15"/>
                  </a:cxn>
                  <a:cxn ang="0">
                    <a:pos x="4" y="27"/>
                  </a:cxn>
                  <a:cxn ang="0">
                    <a:pos x="2" y="50"/>
                  </a:cxn>
                  <a:cxn ang="0">
                    <a:pos x="0" y="75"/>
                  </a:cxn>
                  <a:cxn ang="0">
                    <a:pos x="0" y="99"/>
                  </a:cxn>
                  <a:cxn ang="0">
                    <a:pos x="0" y="99"/>
                  </a:cxn>
                  <a:cxn ang="0">
                    <a:pos x="0" y="101"/>
                  </a:cxn>
                  <a:cxn ang="0">
                    <a:pos x="1" y="102"/>
                  </a:cxn>
                  <a:cxn ang="0">
                    <a:pos x="3" y="103"/>
                  </a:cxn>
                  <a:cxn ang="0">
                    <a:pos x="5" y="104"/>
                  </a:cxn>
                  <a:cxn ang="0">
                    <a:pos x="6" y="103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9" y="99"/>
                  </a:cxn>
                  <a:cxn ang="0">
                    <a:pos x="9" y="99"/>
                  </a:cxn>
                  <a:cxn ang="0">
                    <a:pos x="10" y="75"/>
                  </a:cxn>
                  <a:cxn ang="0">
                    <a:pos x="11" y="52"/>
                  </a:cxn>
                  <a:cxn ang="0">
                    <a:pos x="13" y="29"/>
                  </a:cxn>
                  <a:cxn ang="0">
                    <a:pos x="16" y="17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8" y="2"/>
                  </a:cxn>
                  <a:cxn ang="0">
                    <a:pos x="17" y="1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9" y="3"/>
                  </a:cxn>
                  <a:cxn ang="0">
                    <a:pos x="9" y="3"/>
                  </a:cxn>
                </a:cxnLst>
                <a:rect l="0" t="0" r="r" b="b"/>
                <a:pathLst>
                  <a:path w="18" h="104">
                    <a:moveTo>
                      <a:pt x="9" y="3"/>
                    </a:moveTo>
                    <a:lnTo>
                      <a:pt x="9" y="3"/>
                    </a:lnTo>
                    <a:lnTo>
                      <a:pt x="7" y="15"/>
                    </a:lnTo>
                    <a:lnTo>
                      <a:pt x="4" y="27"/>
                    </a:lnTo>
                    <a:lnTo>
                      <a:pt x="2" y="50"/>
                    </a:lnTo>
                    <a:lnTo>
                      <a:pt x="0" y="75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101"/>
                    </a:lnTo>
                    <a:lnTo>
                      <a:pt x="1" y="102"/>
                    </a:lnTo>
                    <a:lnTo>
                      <a:pt x="3" y="103"/>
                    </a:lnTo>
                    <a:lnTo>
                      <a:pt x="5" y="104"/>
                    </a:lnTo>
                    <a:lnTo>
                      <a:pt x="6" y="103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9" y="99"/>
                    </a:lnTo>
                    <a:lnTo>
                      <a:pt x="9" y="99"/>
                    </a:lnTo>
                    <a:lnTo>
                      <a:pt x="10" y="75"/>
                    </a:lnTo>
                    <a:lnTo>
                      <a:pt x="11" y="52"/>
                    </a:lnTo>
                    <a:lnTo>
                      <a:pt x="13" y="29"/>
                    </a:lnTo>
                    <a:lnTo>
                      <a:pt x="16" y="17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7" y="1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9" y="3"/>
                    </a:lnTo>
                    <a:lnTo>
                      <a:pt x="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1" name="Freeform 186"/>
              <p:cNvSpPr/>
              <p:nvPr/>
            </p:nvSpPr>
            <p:spPr bwMode="auto">
              <a:xfrm>
                <a:off x="4543425" y="2370138"/>
                <a:ext cx="7938" cy="71438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5" y="4"/>
                  </a:cxn>
                  <a:cxn ang="0">
                    <a:pos x="4" y="36"/>
                  </a:cxn>
                  <a:cxn ang="0">
                    <a:pos x="3" y="68"/>
                  </a:cxn>
                  <a:cxn ang="0">
                    <a:pos x="1" y="100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5"/>
                  </a:cxn>
                  <a:cxn ang="0">
                    <a:pos x="3" y="136"/>
                  </a:cxn>
                  <a:cxn ang="0">
                    <a:pos x="4" y="136"/>
                  </a:cxn>
                  <a:cxn ang="0">
                    <a:pos x="7" y="136"/>
                  </a:cxn>
                  <a:cxn ang="0">
                    <a:pos x="9" y="135"/>
                  </a:cxn>
                  <a:cxn ang="0">
                    <a:pos x="10" y="134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11" y="100"/>
                  </a:cxn>
                  <a:cxn ang="0">
                    <a:pos x="13" y="68"/>
                  </a:cxn>
                  <a:cxn ang="0">
                    <a:pos x="14" y="36"/>
                  </a:cxn>
                  <a:cxn ang="0">
                    <a:pos x="15" y="4"/>
                  </a:cxn>
                  <a:cxn ang="0">
                    <a:pos x="15" y="4"/>
                  </a:cxn>
                  <a:cxn ang="0">
                    <a:pos x="14" y="2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5" y="2"/>
                  </a:cxn>
                  <a:cxn ang="0">
                    <a:pos x="5" y="4"/>
                  </a:cxn>
                  <a:cxn ang="0">
                    <a:pos x="5" y="4"/>
                  </a:cxn>
                </a:cxnLst>
                <a:rect l="0" t="0" r="r" b="b"/>
                <a:pathLst>
                  <a:path w="15" h="136">
                    <a:moveTo>
                      <a:pt x="5" y="4"/>
                    </a:moveTo>
                    <a:lnTo>
                      <a:pt x="5" y="4"/>
                    </a:lnTo>
                    <a:lnTo>
                      <a:pt x="4" y="36"/>
                    </a:lnTo>
                    <a:lnTo>
                      <a:pt x="3" y="68"/>
                    </a:lnTo>
                    <a:lnTo>
                      <a:pt x="1" y="100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5"/>
                    </a:lnTo>
                    <a:lnTo>
                      <a:pt x="3" y="136"/>
                    </a:lnTo>
                    <a:lnTo>
                      <a:pt x="4" y="136"/>
                    </a:lnTo>
                    <a:lnTo>
                      <a:pt x="7" y="136"/>
                    </a:lnTo>
                    <a:lnTo>
                      <a:pt x="9" y="135"/>
                    </a:lnTo>
                    <a:lnTo>
                      <a:pt x="10" y="134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11" y="100"/>
                    </a:lnTo>
                    <a:lnTo>
                      <a:pt x="13" y="68"/>
                    </a:lnTo>
                    <a:lnTo>
                      <a:pt x="14" y="36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4" y="2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5" y="2"/>
                    </a:lnTo>
                    <a:lnTo>
                      <a:pt x="5" y="4"/>
                    </a:lnTo>
                    <a:lnTo>
                      <a:pt x="5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2" name="Freeform 187"/>
              <p:cNvSpPr/>
              <p:nvPr/>
            </p:nvSpPr>
            <p:spPr bwMode="auto">
              <a:xfrm>
                <a:off x="4573588" y="24066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28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1"/>
                  </a:cxn>
                  <a:cxn ang="0">
                    <a:pos x="3" y="132"/>
                  </a:cxn>
                  <a:cxn ang="0">
                    <a:pos x="5" y="133"/>
                  </a:cxn>
                  <a:cxn ang="0">
                    <a:pos x="6" y="132"/>
                  </a:cxn>
                  <a:cxn ang="0">
                    <a:pos x="8" y="131"/>
                  </a:cxn>
                  <a:cxn ang="0">
                    <a:pos x="9" y="130"/>
                  </a:cxn>
                  <a:cxn ang="0">
                    <a:pos x="9" y="12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33">
                    <a:moveTo>
                      <a:pt x="0" y="5"/>
                    </a:moveTo>
                    <a:lnTo>
                      <a:pt x="0" y="128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1"/>
                    </a:lnTo>
                    <a:lnTo>
                      <a:pt x="3" y="132"/>
                    </a:lnTo>
                    <a:lnTo>
                      <a:pt x="5" y="133"/>
                    </a:lnTo>
                    <a:lnTo>
                      <a:pt x="6" y="132"/>
                    </a:lnTo>
                    <a:lnTo>
                      <a:pt x="8" y="131"/>
                    </a:lnTo>
                    <a:lnTo>
                      <a:pt x="9" y="130"/>
                    </a:lnTo>
                    <a:lnTo>
                      <a:pt x="9" y="12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3" name="Freeform 188"/>
              <p:cNvSpPr/>
              <p:nvPr/>
            </p:nvSpPr>
            <p:spPr bwMode="auto">
              <a:xfrm>
                <a:off x="4602163" y="24320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1" y="121"/>
                  </a:cxn>
                  <a:cxn ang="0">
                    <a:pos x="2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7" y="121"/>
                  </a:cxn>
                  <a:cxn ang="0">
                    <a:pos x="8" y="120"/>
                  </a:cxn>
                  <a:cxn ang="0">
                    <a:pos x="9" y="11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8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1" y="121"/>
                    </a:lnTo>
                    <a:lnTo>
                      <a:pt x="2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7" y="121"/>
                    </a:lnTo>
                    <a:lnTo>
                      <a:pt x="8" y="120"/>
                    </a:lnTo>
                    <a:lnTo>
                      <a:pt x="9" y="11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4" name="Freeform 189"/>
              <p:cNvSpPr/>
              <p:nvPr/>
            </p:nvSpPr>
            <p:spPr bwMode="auto">
              <a:xfrm>
                <a:off x="4624388" y="24574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1"/>
                  </a:cxn>
                  <a:cxn ang="0">
                    <a:pos x="9" y="119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9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1"/>
                    </a:lnTo>
                    <a:lnTo>
                      <a:pt x="9" y="119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5" name="Freeform 190"/>
              <p:cNvSpPr/>
              <p:nvPr/>
            </p:nvSpPr>
            <p:spPr bwMode="auto">
              <a:xfrm>
                <a:off x="4651375" y="2482850"/>
                <a:ext cx="7938" cy="73025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0"/>
                  </a:cxn>
                  <a:cxn ang="0">
                    <a:pos x="1" y="42"/>
                  </a:cxn>
                  <a:cxn ang="0">
                    <a:pos x="0" y="55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1" y="134"/>
                  </a:cxn>
                  <a:cxn ang="0">
                    <a:pos x="2" y="136"/>
                  </a:cxn>
                  <a:cxn ang="0">
                    <a:pos x="3" y="137"/>
                  </a:cxn>
                  <a:cxn ang="0">
                    <a:pos x="5" y="137"/>
                  </a:cxn>
                  <a:cxn ang="0">
                    <a:pos x="7" y="137"/>
                  </a:cxn>
                  <a:cxn ang="0">
                    <a:pos x="8" y="136"/>
                  </a:cxn>
                  <a:cxn ang="0">
                    <a:pos x="9" y="134"/>
                  </a:cxn>
                  <a:cxn ang="0">
                    <a:pos x="10" y="132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0" y="47"/>
                  </a:cxn>
                  <a:cxn ang="0">
                    <a:pos x="11" y="33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37">
                    <a:moveTo>
                      <a:pt x="5" y="5"/>
                    </a:moveTo>
                    <a:lnTo>
                      <a:pt x="5" y="5"/>
                    </a:lnTo>
                    <a:lnTo>
                      <a:pt x="2" y="30"/>
                    </a:lnTo>
                    <a:lnTo>
                      <a:pt x="1" y="42"/>
                    </a:lnTo>
                    <a:lnTo>
                      <a:pt x="0" y="55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1" y="134"/>
                    </a:lnTo>
                    <a:lnTo>
                      <a:pt x="2" y="136"/>
                    </a:lnTo>
                    <a:lnTo>
                      <a:pt x="3" y="137"/>
                    </a:lnTo>
                    <a:lnTo>
                      <a:pt x="5" y="137"/>
                    </a:lnTo>
                    <a:lnTo>
                      <a:pt x="7" y="137"/>
                    </a:lnTo>
                    <a:lnTo>
                      <a:pt x="8" y="136"/>
                    </a:lnTo>
                    <a:lnTo>
                      <a:pt x="9" y="134"/>
                    </a:lnTo>
                    <a:lnTo>
                      <a:pt x="10" y="13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47"/>
                    </a:lnTo>
                    <a:lnTo>
                      <a:pt x="11" y="33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6" name="Freeform 191"/>
              <p:cNvSpPr/>
              <p:nvPr/>
            </p:nvSpPr>
            <p:spPr bwMode="auto">
              <a:xfrm>
                <a:off x="4684713" y="2500313"/>
                <a:ext cx="4763" cy="8731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61"/>
                  </a:cxn>
                  <a:cxn ang="0">
                    <a:pos x="0" y="161"/>
                  </a:cxn>
                  <a:cxn ang="0">
                    <a:pos x="0" y="163"/>
                  </a:cxn>
                  <a:cxn ang="0">
                    <a:pos x="1" y="164"/>
                  </a:cxn>
                  <a:cxn ang="0">
                    <a:pos x="3" y="165"/>
                  </a:cxn>
                  <a:cxn ang="0">
                    <a:pos x="5" y="166"/>
                  </a:cxn>
                  <a:cxn ang="0">
                    <a:pos x="6" y="165"/>
                  </a:cxn>
                  <a:cxn ang="0">
                    <a:pos x="8" y="164"/>
                  </a:cxn>
                  <a:cxn ang="0">
                    <a:pos x="9" y="163"/>
                  </a:cxn>
                  <a:cxn ang="0">
                    <a:pos x="9" y="161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66">
                    <a:moveTo>
                      <a:pt x="0" y="5"/>
                    </a:moveTo>
                    <a:lnTo>
                      <a:pt x="0" y="161"/>
                    </a:lnTo>
                    <a:lnTo>
                      <a:pt x="0" y="161"/>
                    </a:lnTo>
                    <a:lnTo>
                      <a:pt x="0" y="163"/>
                    </a:lnTo>
                    <a:lnTo>
                      <a:pt x="1" y="164"/>
                    </a:lnTo>
                    <a:lnTo>
                      <a:pt x="3" y="165"/>
                    </a:lnTo>
                    <a:lnTo>
                      <a:pt x="5" y="166"/>
                    </a:lnTo>
                    <a:lnTo>
                      <a:pt x="6" y="165"/>
                    </a:lnTo>
                    <a:lnTo>
                      <a:pt x="8" y="164"/>
                    </a:lnTo>
                    <a:lnTo>
                      <a:pt x="9" y="163"/>
                    </a:lnTo>
                    <a:lnTo>
                      <a:pt x="9" y="161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7" name="Freeform 192"/>
              <p:cNvSpPr/>
              <p:nvPr/>
            </p:nvSpPr>
            <p:spPr bwMode="auto">
              <a:xfrm>
                <a:off x="4702175" y="2540000"/>
                <a:ext cx="7938" cy="69850"/>
              </a:xfrm>
              <a:custGeom>
                <a:avLst/>
                <a:gdLst/>
                <a:ahLst/>
                <a:cxnLst>
                  <a:cxn ang="0">
                    <a:pos x="6" y="3"/>
                  </a:cxn>
                  <a:cxn ang="0">
                    <a:pos x="6" y="3"/>
                  </a:cxn>
                  <a:cxn ang="0">
                    <a:pos x="3" y="19"/>
                  </a:cxn>
                  <a:cxn ang="0">
                    <a:pos x="1" y="34"/>
                  </a:cxn>
                  <a:cxn ang="0">
                    <a:pos x="0" y="50"/>
                  </a:cxn>
                  <a:cxn ang="0">
                    <a:pos x="0" y="65"/>
                  </a:cxn>
                  <a:cxn ang="0">
                    <a:pos x="1" y="96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2" y="129"/>
                  </a:cxn>
                  <a:cxn ang="0">
                    <a:pos x="3" y="131"/>
                  </a:cxn>
                  <a:cxn ang="0">
                    <a:pos x="4" y="132"/>
                  </a:cxn>
                  <a:cxn ang="0">
                    <a:pos x="6" y="132"/>
                  </a:cxn>
                  <a:cxn ang="0">
                    <a:pos x="7" y="132"/>
                  </a:cxn>
                  <a:cxn ang="0">
                    <a:pos x="9" y="131"/>
                  </a:cxn>
                  <a:cxn ang="0">
                    <a:pos x="10" y="129"/>
                  </a:cxn>
                  <a:cxn ang="0">
                    <a:pos x="10" y="127"/>
                  </a:cxn>
                  <a:cxn ang="0">
                    <a:pos x="10" y="127"/>
                  </a:cxn>
                  <a:cxn ang="0">
                    <a:pos x="10" y="97"/>
                  </a:cxn>
                  <a:cxn ang="0">
                    <a:pos x="9" y="66"/>
                  </a:cxn>
                  <a:cxn ang="0">
                    <a:pos x="9" y="51"/>
                  </a:cxn>
                  <a:cxn ang="0">
                    <a:pos x="10" y="36"/>
                  </a:cxn>
                  <a:cxn ang="0">
                    <a:pos x="12" y="21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3" y="0"/>
                  </a:cxn>
                  <a:cxn ang="0">
                    <a:pos x="11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6" y="3"/>
                  </a:cxn>
                </a:cxnLst>
                <a:rect l="0" t="0" r="r" b="b"/>
                <a:pathLst>
                  <a:path w="15" h="132">
                    <a:moveTo>
                      <a:pt x="6" y="3"/>
                    </a:moveTo>
                    <a:lnTo>
                      <a:pt x="6" y="3"/>
                    </a:lnTo>
                    <a:lnTo>
                      <a:pt x="3" y="19"/>
                    </a:lnTo>
                    <a:lnTo>
                      <a:pt x="1" y="34"/>
                    </a:lnTo>
                    <a:lnTo>
                      <a:pt x="0" y="50"/>
                    </a:lnTo>
                    <a:lnTo>
                      <a:pt x="0" y="65"/>
                    </a:lnTo>
                    <a:lnTo>
                      <a:pt x="1" y="96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2" y="129"/>
                    </a:lnTo>
                    <a:lnTo>
                      <a:pt x="3" y="131"/>
                    </a:lnTo>
                    <a:lnTo>
                      <a:pt x="4" y="132"/>
                    </a:lnTo>
                    <a:lnTo>
                      <a:pt x="6" y="132"/>
                    </a:lnTo>
                    <a:lnTo>
                      <a:pt x="7" y="132"/>
                    </a:lnTo>
                    <a:lnTo>
                      <a:pt x="9" y="131"/>
                    </a:lnTo>
                    <a:lnTo>
                      <a:pt x="10" y="129"/>
                    </a:lnTo>
                    <a:lnTo>
                      <a:pt x="10" y="127"/>
                    </a:lnTo>
                    <a:lnTo>
                      <a:pt x="10" y="127"/>
                    </a:lnTo>
                    <a:lnTo>
                      <a:pt x="10" y="97"/>
                    </a:lnTo>
                    <a:lnTo>
                      <a:pt x="9" y="66"/>
                    </a:lnTo>
                    <a:lnTo>
                      <a:pt x="9" y="51"/>
                    </a:lnTo>
                    <a:lnTo>
                      <a:pt x="10" y="36"/>
                    </a:lnTo>
                    <a:lnTo>
                      <a:pt x="12" y="21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8" name="Freeform 193"/>
              <p:cNvSpPr/>
              <p:nvPr/>
            </p:nvSpPr>
            <p:spPr bwMode="auto">
              <a:xfrm>
                <a:off x="4727575" y="2568575"/>
                <a:ext cx="9525" cy="52388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3" y="48"/>
                  </a:cxn>
                  <a:cxn ang="0">
                    <a:pos x="1" y="7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1" y="98"/>
                  </a:cxn>
                  <a:cxn ang="0">
                    <a:pos x="3" y="99"/>
                  </a:cxn>
                  <a:cxn ang="0">
                    <a:pos x="6" y="99"/>
                  </a:cxn>
                  <a:cxn ang="0">
                    <a:pos x="7" y="99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0" y="95"/>
                  </a:cxn>
                  <a:cxn ang="0">
                    <a:pos x="10" y="95"/>
                  </a:cxn>
                  <a:cxn ang="0">
                    <a:pos x="11" y="72"/>
                  </a:cxn>
                  <a:cxn ang="0">
                    <a:pos x="13" y="50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4"/>
                  </a:cxn>
                  <a:cxn ang="0">
                    <a:pos x="18" y="2"/>
                  </a:cxn>
                  <a:cxn ang="0">
                    <a:pos x="15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1" y="2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19" h="99">
                    <a:moveTo>
                      <a:pt x="10" y="3"/>
                    </a:moveTo>
                    <a:lnTo>
                      <a:pt x="10" y="3"/>
                    </a:lnTo>
                    <a:lnTo>
                      <a:pt x="3" y="48"/>
                    </a:lnTo>
                    <a:lnTo>
                      <a:pt x="1" y="7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1" y="98"/>
                    </a:lnTo>
                    <a:lnTo>
                      <a:pt x="3" y="99"/>
                    </a:lnTo>
                    <a:lnTo>
                      <a:pt x="6" y="99"/>
                    </a:lnTo>
                    <a:lnTo>
                      <a:pt x="7" y="99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1" y="72"/>
                    </a:lnTo>
                    <a:lnTo>
                      <a:pt x="13" y="50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4"/>
                    </a:lnTo>
                    <a:lnTo>
                      <a:pt x="18" y="2"/>
                    </a:lnTo>
                    <a:lnTo>
                      <a:pt x="15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1" y="2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9" name="Freeform 194"/>
              <p:cNvSpPr/>
              <p:nvPr/>
            </p:nvSpPr>
            <p:spPr bwMode="auto">
              <a:xfrm>
                <a:off x="4748213" y="2590800"/>
                <a:ext cx="4763" cy="571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1" y="109"/>
                  </a:cxn>
                  <a:cxn ang="0">
                    <a:pos x="3" y="109"/>
                  </a:cxn>
                  <a:cxn ang="0">
                    <a:pos x="4" y="110"/>
                  </a:cxn>
                  <a:cxn ang="0">
                    <a:pos x="6" y="109"/>
                  </a:cxn>
                  <a:cxn ang="0">
                    <a:pos x="7" y="109"/>
                  </a:cxn>
                  <a:cxn ang="0">
                    <a:pos x="9" y="107"/>
                  </a:cxn>
                  <a:cxn ang="0">
                    <a:pos x="9" y="10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7" y="2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10">
                    <a:moveTo>
                      <a:pt x="0" y="5"/>
                    </a:move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1" y="109"/>
                    </a:lnTo>
                    <a:lnTo>
                      <a:pt x="3" y="109"/>
                    </a:lnTo>
                    <a:lnTo>
                      <a:pt x="4" y="110"/>
                    </a:lnTo>
                    <a:lnTo>
                      <a:pt x="6" y="109"/>
                    </a:lnTo>
                    <a:lnTo>
                      <a:pt x="7" y="109"/>
                    </a:lnTo>
                    <a:lnTo>
                      <a:pt x="9" y="107"/>
                    </a:lnTo>
                    <a:lnTo>
                      <a:pt x="9" y="10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7" y="2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0" name="Freeform 195"/>
              <p:cNvSpPr/>
              <p:nvPr/>
            </p:nvSpPr>
            <p:spPr bwMode="auto">
              <a:xfrm>
                <a:off x="4641850" y="2751138"/>
                <a:ext cx="7938" cy="26988"/>
              </a:xfrm>
              <a:custGeom>
                <a:avLst/>
                <a:gdLst/>
                <a:ahLst/>
                <a:cxnLst>
                  <a:cxn ang="0">
                    <a:pos x="15" y="46"/>
                  </a:cxn>
                  <a:cxn ang="0">
                    <a:pos x="15" y="46"/>
                  </a:cxn>
                  <a:cxn ang="0">
                    <a:pos x="12" y="36"/>
                  </a:cxn>
                  <a:cxn ang="0">
                    <a:pos x="11" y="26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7"/>
                  </a:cxn>
                  <a:cxn ang="0">
                    <a:pos x="2" y="38"/>
                  </a:cxn>
                  <a:cxn ang="0">
                    <a:pos x="5" y="48"/>
                  </a:cxn>
                  <a:cxn ang="0">
                    <a:pos x="5" y="48"/>
                  </a:cxn>
                  <a:cxn ang="0">
                    <a:pos x="6" y="50"/>
                  </a:cxn>
                  <a:cxn ang="0">
                    <a:pos x="7" y="51"/>
                  </a:cxn>
                  <a:cxn ang="0">
                    <a:pos x="10" y="51"/>
                  </a:cxn>
                  <a:cxn ang="0">
                    <a:pos x="11" y="51"/>
                  </a:cxn>
                  <a:cxn ang="0">
                    <a:pos x="13" y="51"/>
                  </a:cxn>
                  <a:cxn ang="0">
                    <a:pos x="14" y="49"/>
                  </a:cxn>
                  <a:cxn ang="0">
                    <a:pos x="15" y="48"/>
                  </a:cxn>
                  <a:cxn ang="0">
                    <a:pos x="15" y="46"/>
                  </a:cxn>
                  <a:cxn ang="0">
                    <a:pos x="15" y="46"/>
                  </a:cxn>
                </a:cxnLst>
                <a:rect l="0" t="0" r="r" b="b"/>
                <a:pathLst>
                  <a:path w="15" h="51">
                    <a:moveTo>
                      <a:pt x="15" y="46"/>
                    </a:moveTo>
                    <a:lnTo>
                      <a:pt x="15" y="46"/>
                    </a:lnTo>
                    <a:lnTo>
                      <a:pt x="12" y="36"/>
                    </a:lnTo>
                    <a:lnTo>
                      <a:pt x="11" y="26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7"/>
                    </a:lnTo>
                    <a:lnTo>
                      <a:pt x="2" y="3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6" y="50"/>
                    </a:lnTo>
                    <a:lnTo>
                      <a:pt x="7" y="51"/>
                    </a:lnTo>
                    <a:lnTo>
                      <a:pt x="10" y="51"/>
                    </a:lnTo>
                    <a:lnTo>
                      <a:pt x="11" y="51"/>
                    </a:lnTo>
                    <a:lnTo>
                      <a:pt x="13" y="51"/>
                    </a:lnTo>
                    <a:lnTo>
                      <a:pt x="14" y="49"/>
                    </a:lnTo>
                    <a:lnTo>
                      <a:pt x="15" y="48"/>
                    </a:lnTo>
                    <a:lnTo>
                      <a:pt x="15" y="46"/>
                    </a:lnTo>
                    <a:lnTo>
                      <a:pt x="15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1" name="Freeform 196"/>
              <p:cNvSpPr/>
              <p:nvPr/>
            </p:nvSpPr>
            <p:spPr bwMode="auto">
              <a:xfrm>
                <a:off x="4675188" y="2751138"/>
                <a:ext cx="12700" cy="34925"/>
              </a:xfrm>
              <a:custGeom>
                <a:avLst/>
                <a:gdLst/>
                <a:ahLst/>
                <a:cxnLst>
                  <a:cxn ang="0">
                    <a:pos x="18" y="39"/>
                  </a:cxn>
                  <a:cxn ang="0">
                    <a:pos x="18" y="39"/>
                  </a:cxn>
                  <a:cxn ang="0">
                    <a:pos x="14" y="31"/>
                  </a:cxn>
                  <a:cxn ang="0">
                    <a:pos x="12" y="23"/>
                  </a:cxn>
                  <a:cxn ang="0">
                    <a:pos x="9" y="1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17"/>
                  </a:cxn>
                  <a:cxn ang="0">
                    <a:pos x="1" y="24"/>
                  </a:cxn>
                  <a:cxn ang="0">
                    <a:pos x="3" y="30"/>
                  </a:cxn>
                  <a:cxn ang="0">
                    <a:pos x="3" y="30"/>
                  </a:cxn>
                  <a:cxn ang="0">
                    <a:pos x="6" y="38"/>
                  </a:cxn>
                  <a:cxn ang="0">
                    <a:pos x="9" y="45"/>
                  </a:cxn>
                  <a:cxn ang="0">
                    <a:pos x="13" y="54"/>
                  </a:cxn>
                  <a:cxn ang="0">
                    <a:pos x="14" y="62"/>
                  </a:cxn>
                  <a:cxn ang="0">
                    <a:pos x="14" y="62"/>
                  </a:cxn>
                  <a:cxn ang="0">
                    <a:pos x="15" y="64"/>
                  </a:cxn>
                  <a:cxn ang="0">
                    <a:pos x="16" y="65"/>
                  </a:cxn>
                  <a:cxn ang="0">
                    <a:pos x="18" y="66"/>
                  </a:cxn>
                  <a:cxn ang="0">
                    <a:pos x="19" y="66"/>
                  </a:cxn>
                  <a:cxn ang="0">
                    <a:pos x="21" y="66"/>
                  </a:cxn>
                  <a:cxn ang="0">
                    <a:pos x="22" y="65"/>
                  </a:cxn>
                  <a:cxn ang="0">
                    <a:pos x="23" y="64"/>
                  </a:cxn>
                  <a:cxn ang="0">
                    <a:pos x="24" y="62"/>
                  </a:cxn>
                  <a:cxn ang="0">
                    <a:pos x="24" y="62"/>
                  </a:cxn>
                  <a:cxn ang="0">
                    <a:pos x="23" y="56"/>
                  </a:cxn>
                  <a:cxn ang="0">
                    <a:pos x="22" y="49"/>
                  </a:cxn>
                  <a:cxn ang="0">
                    <a:pos x="18" y="39"/>
                  </a:cxn>
                  <a:cxn ang="0">
                    <a:pos x="18" y="39"/>
                  </a:cxn>
                </a:cxnLst>
                <a:rect l="0" t="0" r="r" b="b"/>
                <a:pathLst>
                  <a:path w="24" h="66">
                    <a:moveTo>
                      <a:pt x="18" y="39"/>
                    </a:moveTo>
                    <a:lnTo>
                      <a:pt x="18" y="39"/>
                    </a:lnTo>
                    <a:lnTo>
                      <a:pt x="14" y="31"/>
                    </a:lnTo>
                    <a:lnTo>
                      <a:pt x="12" y="23"/>
                    </a:lnTo>
                    <a:lnTo>
                      <a:pt x="9" y="1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17"/>
                    </a:lnTo>
                    <a:lnTo>
                      <a:pt x="1" y="24"/>
                    </a:lnTo>
                    <a:lnTo>
                      <a:pt x="3" y="30"/>
                    </a:lnTo>
                    <a:lnTo>
                      <a:pt x="3" y="30"/>
                    </a:lnTo>
                    <a:lnTo>
                      <a:pt x="6" y="38"/>
                    </a:lnTo>
                    <a:lnTo>
                      <a:pt x="9" y="45"/>
                    </a:lnTo>
                    <a:lnTo>
                      <a:pt x="13" y="5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5" y="64"/>
                    </a:lnTo>
                    <a:lnTo>
                      <a:pt x="16" y="65"/>
                    </a:lnTo>
                    <a:lnTo>
                      <a:pt x="18" y="66"/>
                    </a:lnTo>
                    <a:lnTo>
                      <a:pt x="19" y="66"/>
                    </a:lnTo>
                    <a:lnTo>
                      <a:pt x="21" y="66"/>
                    </a:lnTo>
                    <a:lnTo>
                      <a:pt x="22" y="65"/>
                    </a:lnTo>
                    <a:lnTo>
                      <a:pt x="23" y="64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3" y="56"/>
                    </a:lnTo>
                    <a:lnTo>
                      <a:pt x="22" y="49"/>
                    </a:lnTo>
                    <a:lnTo>
                      <a:pt x="18" y="39"/>
                    </a:lnTo>
                    <a:lnTo>
                      <a:pt x="18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2" name="Freeform 197"/>
              <p:cNvSpPr/>
              <p:nvPr/>
            </p:nvSpPr>
            <p:spPr bwMode="auto">
              <a:xfrm>
                <a:off x="4710113" y="2759075"/>
                <a:ext cx="9525" cy="44450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24"/>
                  </a:cxn>
                  <a:cxn ang="0">
                    <a:pos x="3" y="44"/>
                  </a:cxn>
                  <a:cxn ang="0">
                    <a:pos x="6" y="63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11" y="84"/>
                  </a:cxn>
                  <a:cxn ang="0">
                    <a:pos x="12" y="85"/>
                  </a:cxn>
                  <a:cxn ang="0">
                    <a:pos x="14" y="85"/>
                  </a:cxn>
                  <a:cxn ang="0">
                    <a:pos x="16" y="85"/>
                  </a:cxn>
                  <a:cxn ang="0">
                    <a:pos x="17" y="84"/>
                  </a:cxn>
                  <a:cxn ang="0">
                    <a:pos x="18" y="83"/>
                  </a:cxn>
                  <a:cxn ang="0">
                    <a:pos x="19" y="82"/>
                  </a:cxn>
                  <a:cxn ang="0">
                    <a:pos x="19" y="80"/>
                  </a:cxn>
                  <a:cxn ang="0">
                    <a:pos x="19" y="80"/>
                  </a:cxn>
                  <a:cxn ang="0">
                    <a:pos x="16" y="61"/>
                  </a:cxn>
                  <a:cxn ang="0">
                    <a:pos x="13" y="43"/>
                  </a:cxn>
                  <a:cxn ang="0">
                    <a:pos x="11" y="24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9" h="85">
                    <a:moveTo>
                      <a:pt x="10" y="4"/>
                    </a:move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24"/>
                    </a:lnTo>
                    <a:lnTo>
                      <a:pt x="3" y="44"/>
                    </a:lnTo>
                    <a:lnTo>
                      <a:pt x="6" y="63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1" y="84"/>
                    </a:lnTo>
                    <a:lnTo>
                      <a:pt x="12" y="85"/>
                    </a:lnTo>
                    <a:lnTo>
                      <a:pt x="14" y="85"/>
                    </a:lnTo>
                    <a:lnTo>
                      <a:pt x="16" y="85"/>
                    </a:lnTo>
                    <a:lnTo>
                      <a:pt x="17" y="84"/>
                    </a:lnTo>
                    <a:lnTo>
                      <a:pt x="18" y="83"/>
                    </a:lnTo>
                    <a:lnTo>
                      <a:pt x="19" y="82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6" y="61"/>
                    </a:lnTo>
                    <a:lnTo>
                      <a:pt x="13" y="43"/>
                    </a:lnTo>
                    <a:lnTo>
                      <a:pt x="11" y="24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3" name="Freeform 198"/>
              <p:cNvSpPr/>
              <p:nvPr/>
            </p:nvSpPr>
            <p:spPr bwMode="auto">
              <a:xfrm>
                <a:off x="4416425" y="2370138"/>
                <a:ext cx="15875" cy="106363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4" y="24"/>
                  </a:cxn>
                  <a:cxn ang="0">
                    <a:pos x="13" y="34"/>
                  </a:cxn>
                  <a:cxn ang="0">
                    <a:pos x="13" y="45"/>
                  </a:cxn>
                  <a:cxn ang="0">
                    <a:pos x="13" y="98"/>
                  </a:cxn>
                  <a:cxn ang="0">
                    <a:pos x="13" y="98"/>
                  </a:cxn>
                  <a:cxn ang="0">
                    <a:pos x="13" y="124"/>
                  </a:cxn>
                  <a:cxn ang="0">
                    <a:pos x="12" y="136"/>
                  </a:cxn>
                  <a:cxn ang="0">
                    <a:pos x="10" y="149"/>
                  </a:cxn>
                  <a:cxn ang="0">
                    <a:pos x="10" y="149"/>
                  </a:cxn>
                  <a:cxn ang="0">
                    <a:pos x="4" y="171"/>
                  </a:cxn>
                  <a:cxn ang="0">
                    <a:pos x="2" y="183"/>
                  </a:cxn>
                  <a:cxn ang="0">
                    <a:pos x="0" y="194"/>
                  </a:cxn>
                  <a:cxn ang="0">
                    <a:pos x="0" y="194"/>
                  </a:cxn>
                  <a:cxn ang="0">
                    <a:pos x="1" y="196"/>
                  </a:cxn>
                  <a:cxn ang="0">
                    <a:pos x="2" y="197"/>
                  </a:cxn>
                  <a:cxn ang="0">
                    <a:pos x="3" y="198"/>
                  </a:cxn>
                  <a:cxn ang="0">
                    <a:pos x="5" y="199"/>
                  </a:cxn>
                  <a:cxn ang="0">
                    <a:pos x="6" y="198"/>
                  </a:cxn>
                  <a:cxn ang="0">
                    <a:pos x="8" y="197"/>
                  </a:cxn>
                  <a:cxn ang="0">
                    <a:pos x="9" y="196"/>
                  </a:cxn>
                  <a:cxn ang="0">
                    <a:pos x="10" y="194"/>
                  </a:cxn>
                  <a:cxn ang="0">
                    <a:pos x="10" y="194"/>
                  </a:cxn>
                  <a:cxn ang="0">
                    <a:pos x="11" y="182"/>
                  </a:cxn>
                  <a:cxn ang="0">
                    <a:pos x="14" y="169"/>
                  </a:cxn>
                  <a:cxn ang="0">
                    <a:pos x="20" y="144"/>
                  </a:cxn>
                  <a:cxn ang="0">
                    <a:pos x="20" y="144"/>
                  </a:cxn>
                  <a:cxn ang="0">
                    <a:pos x="22" y="135"/>
                  </a:cxn>
                  <a:cxn ang="0">
                    <a:pos x="22" y="125"/>
                  </a:cxn>
                  <a:cxn ang="0">
                    <a:pos x="22" y="105"/>
                  </a:cxn>
                  <a:cxn ang="0">
                    <a:pos x="22" y="105"/>
                  </a:cxn>
                  <a:cxn ang="0">
                    <a:pos x="22" y="80"/>
                  </a:cxn>
                  <a:cxn ang="0">
                    <a:pos x="22" y="55"/>
                  </a:cxn>
                  <a:cxn ang="0">
                    <a:pos x="23" y="31"/>
                  </a:cxn>
                  <a:cxn ang="0">
                    <a:pos x="25" y="18"/>
                  </a:cxn>
                  <a:cxn ang="0">
                    <a:pos x="29" y="6"/>
                  </a:cxn>
                  <a:cxn ang="0">
                    <a:pos x="29" y="6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29" h="199">
                    <a:moveTo>
                      <a:pt x="19" y="3"/>
                    </a:moveTo>
                    <a:lnTo>
                      <a:pt x="19" y="3"/>
                    </a:lnTo>
                    <a:lnTo>
                      <a:pt x="14" y="24"/>
                    </a:lnTo>
                    <a:lnTo>
                      <a:pt x="13" y="34"/>
                    </a:lnTo>
                    <a:lnTo>
                      <a:pt x="13" y="45"/>
                    </a:lnTo>
                    <a:lnTo>
                      <a:pt x="13" y="98"/>
                    </a:lnTo>
                    <a:lnTo>
                      <a:pt x="13" y="98"/>
                    </a:lnTo>
                    <a:lnTo>
                      <a:pt x="13" y="124"/>
                    </a:lnTo>
                    <a:lnTo>
                      <a:pt x="12" y="136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4" y="171"/>
                    </a:lnTo>
                    <a:lnTo>
                      <a:pt x="2" y="183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1" y="196"/>
                    </a:lnTo>
                    <a:lnTo>
                      <a:pt x="2" y="197"/>
                    </a:lnTo>
                    <a:lnTo>
                      <a:pt x="3" y="198"/>
                    </a:lnTo>
                    <a:lnTo>
                      <a:pt x="5" y="199"/>
                    </a:lnTo>
                    <a:lnTo>
                      <a:pt x="6" y="198"/>
                    </a:lnTo>
                    <a:lnTo>
                      <a:pt x="8" y="197"/>
                    </a:lnTo>
                    <a:lnTo>
                      <a:pt x="9" y="196"/>
                    </a:lnTo>
                    <a:lnTo>
                      <a:pt x="10" y="194"/>
                    </a:lnTo>
                    <a:lnTo>
                      <a:pt x="10" y="194"/>
                    </a:lnTo>
                    <a:lnTo>
                      <a:pt x="11" y="182"/>
                    </a:lnTo>
                    <a:lnTo>
                      <a:pt x="14" y="169"/>
                    </a:lnTo>
                    <a:lnTo>
                      <a:pt x="20" y="144"/>
                    </a:lnTo>
                    <a:lnTo>
                      <a:pt x="20" y="144"/>
                    </a:lnTo>
                    <a:lnTo>
                      <a:pt x="22" y="135"/>
                    </a:lnTo>
                    <a:lnTo>
                      <a:pt x="22" y="12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80"/>
                    </a:lnTo>
                    <a:lnTo>
                      <a:pt x="22" y="55"/>
                    </a:lnTo>
                    <a:lnTo>
                      <a:pt x="23" y="31"/>
                    </a:lnTo>
                    <a:lnTo>
                      <a:pt x="25" y="1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4" name="Freeform 199"/>
              <p:cNvSpPr/>
              <p:nvPr/>
            </p:nvSpPr>
            <p:spPr bwMode="auto">
              <a:xfrm>
                <a:off x="4464050" y="2424113"/>
                <a:ext cx="19050" cy="88900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18" y="42"/>
                  </a:cxn>
                  <a:cxn ang="0">
                    <a:pos x="11" y="83"/>
                  </a:cxn>
                  <a:cxn ang="0">
                    <a:pos x="6" y="123"/>
                  </a:cxn>
                  <a:cxn ang="0">
                    <a:pos x="0" y="162"/>
                  </a:cxn>
                  <a:cxn ang="0">
                    <a:pos x="0" y="162"/>
                  </a:cxn>
                  <a:cxn ang="0">
                    <a:pos x="0" y="164"/>
                  </a:cxn>
                  <a:cxn ang="0">
                    <a:pos x="2" y="166"/>
                  </a:cxn>
                  <a:cxn ang="0">
                    <a:pos x="3" y="167"/>
                  </a:cxn>
                  <a:cxn ang="0">
                    <a:pos x="5" y="167"/>
                  </a:cxn>
                  <a:cxn ang="0">
                    <a:pos x="8" y="166"/>
                  </a:cxn>
                  <a:cxn ang="0">
                    <a:pos x="10" y="164"/>
                  </a:cxn>
                  <a:cxn ang="0">
                    <a:pos x="10" y="162"/>
                  </a:cxn>
                  <a:cxn ang="0">
                    <a:pos x="10" y="162"/>
                  </a:cxn>
                  <a:cxn ang="0">
                    <a:pos x="15" y="123"/>
                  </a:cxn>
                  <a:cxn ang="0">
                    <a:pos x="20" y="84"/>
                  </a:cxn>
                  <a:cxn ang="0">
                    <a:pos x="26" y="45"/>
                  </a:cxn>
                  <a:cxn ang="0">
                    <a:pos x="36" y="6"/>
                  </a:cxn>
                  <a:cxn ang="0">
                    <a:pos x="36" y="6"/>
                  </a:cxn>
                  <a:cxn ang="0">
                    <a:pos x="36" y="4"/>
                  </a:cxn>
                  <a:cxn ang="0">
                    <a:pos x="35" y="2"/>
                  </a:cxn>
                  <a:cxn ang="0">
                    <a:pos x="34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6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6" h="167">
                    <a:moveTo>
                      <a:pt x="26" y="3"/>
                    </a:moveTo>
                    <a:lnTo>
                      <a:pt x="26" y="3"/>
                    </a:lnTo>
                    <a:lnTo>
                      <a:pt x="18" y="42"/>
                    </a:lnTo>
                    <a:lnTo>
                      <a:pt x="11" y="83"/>
                    </a:lnTo>
                    <a:lnTo>
                      <a:pt x="6" y="123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0" y="164"/>
                    </a:lnTo>
                    <a:lnTo>
                      <a:pt x="2" y="166"/>
                    </a:lnTo>
                    <a:lnTo>
                      <a:pt x="3" y="167"/>
                    </a:lnTo>
                    <a:lnTo>
                      <a:pt x="5" y="167"/>
                    </a:lnTo>
                    <a:lnTo>
                      <a:pt x="8" y="166"/>
                    </a:lnTo>
                    <a:lnTo>
                      <a:pt x="10" y="164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5" y="123"/>
                    </a:lnTo>
                    <a:lnTo>
                      <a:pt x="20" y="84"/>
                    </a:lnTo>
                    <a:lnTo>
                      <a:pt x="26" y="45"/>
                    </a:lnTo>
                    <a:lnTo>
                      <a:pt x="36" y="6"/>
                    </a:lnTo>
                    <a:lnTo>
                      <a:pt x="36" y="6"/>
                    </a:lnTo>
                    <a:lnTo>
                      <a:pt x="36" y="4"/>
                    </a:lnTo>
                    <a:lnTo>
                      <a:pt x="35" y="2"/>
                    </a:lnTo>
                    <a:lnTo>
                      <a:pt x="34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6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5" name="Freeform 200"/>
              <p:cNvSpPr/>
              <p:nvPr/>
            </p:nvSpPr>
            <p:spPr bwMode="auto">
              <a:xfrm>
                <a:off x="4521200" y="2484438"/>
                <a:ext cx="17463" cy="9525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26"/>
                  </a:cxn>
                  <a:cxn ang="0">
                    <a:pos x="23" y="46"/>
                  </a:cxn>
                  <a:cxn ang="0">
                    <a:pos x="20" y="67"/>
                  </a:cxn>
                  <a:cxn ang="0">
                    <a:pos x="14" y="88"/>
                  </a:cxn>
                  <a:cxn ang="0">
                    <a:pos x="14" y="88"/>
                  </a:cxn>
                  <a:cxn ang="0">
                    <a:pos x="11" y="98"/>
                  </a:cxn>
                  <a:cxn ang="0">
                    <a:pos x="9" y="109"/>
                  </a:cxn>
                  <a:cxn ang="0">
                    <a:pos x="6" y="131"/>
                  </a:cxn>
                  <a:cxn ang="0">
                    <a:pos x="3" y="153"/>
                  </a:cxn>
                  <a:cxn ang="0">
                    <a:pos x="0" y="174"/>
                  </a:cxn>
                  <a:cxn ang="0">
                    <a:pos x="0" y="174"/>
                  </a:cxn>
                  <a:cxn ang="0">
                    <a:pos x="0" y="176"/>
                  </a:cxn>
                  <a:cxn ang="0">
                    <a:pos x="1" y="177"/>
                  </a:cxn>
                  <a:cxn ang="0">
                    <a:pos x="4" y="179"/>
                  </a:cxn>
                  <a:cxn ang="0">
                    <a:pos x="6" y="179"/>
                  </a:cxn>
                  <a:cxn ang="0">
                    <a:pos x="7" y="179"/>
                  </a:cxn>
                  <a:cxn ang="0">
                    <a:pos x="8" y="178"/>
                  </a:cxn>
                  <a:cxn ang="0">
                    <a:pos x="9" y="176"/>
                  </a:cxn>
                  <a:cxn ang="0">
                    <a:pos x="9" y="176"/>
                  </a:cxn>
                  <a:cxn ang="0">
                    <a:pos x="12" y="155"/>
                  </a:cxn>
                  <a:cxn ang="0">
                    <a:pos x="15" y="133"/>
                  </a:cxn>
                  <a:cxn ang="0">
                    <a:pos x="18" y="111"/>
                  </a:cxn>
                  <a:cxn ang="0">
                    <a:pos x="24" y="91"/>
                  </a:cxn>
                  <a:cxn ang="0">
                    <a:pos x="24" y="91"/>
                  </a:cxn>
                  <a:cxn ang="0">
                    <a:pos x="28" y="69"/>
                  </a:cxn>
                  <a:cxn ang="0">
                    <a:pos x="32" y="48"/>
                  </a:cxn>
                  <a:cxn ang="0">
                    <a:pos x="34" y="27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5" h="179">
                    <a:moveTo>
                      <a:pt x="26" y="5"/>
                    </a:moveTo>
                    <a:lnTo>
                      <a:pt x="26" y="5"/>
                    </a:lnTo>
                    <a:lnTo>
                      <a:pt x="25" y="26"/>
                    </a:lnTo>
                    <a:lnTo>
                      <a:pt x="23" y="46"/>
                    </a:lnTo>
                    <a:lnTo>
                      <a:pt x="20" y="67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1" y="98"/>
                    </a:lnTo>
                    <a:lnTo>
                      <a:pt x="9" y="109"/>
                    </a:lnTo>
                    <a:lnTo>
                      <a:pt x="6" y="131"/>
                    </a:lnTo>
                    <a:lnTo>
                      <a:pt x="3" y="153"/>
                    </a:lnTo>
                    <a:lnTo>
                      <a:pt x="0" y="174"/>
                    </a:lnTo>
                    <a:lnTo>
                      <a:pt x="0" y="174"/>
                    </a:lnTo>
                    <a:lnTo>
                      <a:pt x="0" y="176"/>
                    </a:lnTo>
                    <a:lnTo>
                      <a:pt x="1" y="177"/>
                    </a:lnTo>
                    <a:lnTo>
                      <a:pt x="4" y="179"/>
                    </a:lnTo>
                    <a:lnTo>
                      <a:pt x="6" y="179"/>
                    </a:lnTo>
                    <a:lnTo>
                      <a:pt x="7" y="179"/>
                    </a:lnTo>
                    <a:lnTo>
                      <a:pt x="8" y="178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12" y="155"/>
                    </a:lnTo>
                    <a:lnTo>
                      <a:pt x="15" y="133"/>
                    </a:lnTo>
                    <a:lnTo>
                      <a:pt x="18" y="111"/>
                    </a:lnTo>
                    <a:lnTo>
                      <a:pt x="24" y="91"/>
                    </a:lnTo>
                    <a:lnTo>
                      <a:pt x="24" y="91"/>
                    </a:lnTo>
                    <a:lnTo>
                      <a:pt x="28" y="69"/>
                    </a:lnTo>
                    <a:lnTo>
                      <a:pt x="32" y="48"/>
                    </a:lnTo>
                    <a:lnTo>
                      <a:pt x="34" y="27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6" name="Freeform 201"/>
              <p:cNvSpPr/>
              <p:nvPr/>
            </p:nvSpPr>
            <p:spPr bwMode="auto">
              <a:xfrm>
                <a:off x="4570413" y="2508250"/>
                <a:ext cx="12700" cy="41275"/>
              </a:xfrm>
              <a:custGeom>
                <a:avLst/>
                <a:gdLst/>
                <a:ahLst/>
                <a:cxnLst>
                  <a:cxn ang="0">
                    <a:pos x="12" y="3"/>
                  </a:cxn>
                  <a:cxn ang="0">
                    <a:pos x="12" y="3"/>
                  </a:cxn>
                  <a:cxn ang="0">
                    <a:pos x="8" y="21"/>
                  </a:cxn>
                  <a:cxn ang="0">
                    <a:pos x="6" y="38"/>
                  </a:cxn>
                  <a:cxn ang="0">
                    <a:pos x="3" y="56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5" y="79"/>
                  </a:cxn>
                  <a:cxn ang="0">
                    <a:pos x="7" y="79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2" y="58"/>
                  </a:cxn>
                  <a:cxn ang="0">
                    <a:pos x="14" y="40"/>
                  </a:cxn>
                  <a:cxn ang="0">
                    <a:pos x="17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19" y="0"/>
                  </a:cxn>
                  <a:cxn ang="0">
                    <a:pos x="16" y="0"/>
                  </a:cxn>
                  <a:cxn ang="0">
                    <a:pos x="15" y="0"/>
                  </a:cxn>
                  <a:cxn ang="0">
                    <a:pos x="13" y="1"/>
                  </a:cxn>
                  <a:cxn ang="0">
                    <a:pos x="12" y="3"/>
                  </a:cxn>
                  <a:cxn ang="0">
                    <a:pos x="12" y="3"/>
                  </a:cxn>
                </a:cxnLst>
                <a:rect l="0" t="0" r="r" b="b"/>
                <a:pathLst>
                  <a:path w="22" h="79">
                    <a:moveTo>
                      <a:pt x="12" y="3"/>
                    </a:moveTo>
                    <a:lnTo>
                      <a:pt x="12" y="3"/>
                    </a:lnTo>
                    <a:lnTo>
                      <a:pt x="8" y="21"/>
                    </a:lnTo>
                    <a:lnTo>
                      <a:pt x="6" y="38"/>
                    </a:lnTo>
                    <a:lnTo>
                      <a:pt x="3" y="56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5" y="79"/>
                    </a:lnTo>
                    <a:lnTo>
                      <a:pt x="7" y="79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2" y="58"/>
                    </a:lnTo>
                    <a:lnTo>
                      <a:pt x="14" y="40"/>
                    </a:lnTo>
                    <a:lnTo>
                      <a:pt x="17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6" y="0"/>
                    </a:lnTo>
                    <a:lnTo>
                      <a:pt x="15" y="0"/>
                    </a:lnTo>
                    <a:lnTo>
                      <a:pt x="13" y="1"/>
                    </a:lnTo>
                    <a:lnTo>
                      <a:pt x="12" y="3"/>
                    </a:lnTo>
                    <a:lnTo>
                      <a:pt x="12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7" name="Freeform 202"/>
              <p:cNvSpPr/>
              <p:nvPr/>
            </p:nvSpPr>
            <p:spPr bwMode="auto">
              <a:xfrm>
                <a:off x="4603750" y="2557463"/>
                <a:ext cx="15875" cy="46038"/>
              </a:xfrm>
              <a:custGeom>
                <a:avLst/>
                <a:gdLst/>
                <a:ahLst/>
                <a:cxnLst>
                  <a:cxn ang="0">
                    <a:pos x="20" y="3"/>
                  </a:cxn>
                  <a:cxn ang="0">
                    <a:pos x="20" y="3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1" y="83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5" y="85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28" y="5"/>
                  </a:cxn>
                  <a:cxn ang="0">
                    <a:pos x="28" y="5"/>
                  </a:cxn>
                  <a:cxn ang="0">
                    <a:pos x="29" y="3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2" y="0"/>
                  </a:cxn>
                  <a:cxn ang="0">
                    <a:pos x="20" y="1"/>
                  </a:cxn>
                  <a:cxn ang="0">
                    <a:pos x="20" y="3"/>
                  </a:cxn>
                  <a:cxn ang="0">
                    <a:pos x="20" y="3"/>
                  </a:cxn>
                </a:cxnLst>
                <a:rect l="0" t="0" r="r" b="b"/>
                <a:pathLst>
                  <a:path w="29" h="85">
                    <a:moveTo>
                      <a:pt x="20" y="3"/>
                    </a:moveTo>
                    <a:lnTo>
                      <a:pt x="20" y="3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1" y="83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5" y="85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9" y="3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0" y="1"/>
                    </a:lnTo>
                    <a:lnTo>
                      <a:pt x="20" y="3"/>
                    </a:lnTo>
                    <a:lnTo>
                      <a:pt x="2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8" name="Freeform 203"/>
              <p:cNvSpPr/>
              <p:nvPr/>
            </p:nvSpPr>
            <p:spPr bwMode="auto">
              <a:xfrm>
                <a:off x="4687888" y="2668588"/>
                <a:ext cx="15875" cy="61913"/>
              </a:xfrm>
              <a:custGeom>
                <a:avLst/>
                <a:gdLst/>
                <a:ahLst/>
                <a:cxnLst>
                  <a:cxn ang="0">
                    <a:pos x="19" y="4"/>
                  </a:cxn>
                  <a:cxn ang="0">
                    <a:pos x="19" y="4"/>
                  </a:cxn>
                  <a:cxn ang="0">
                    <a:pos x="19" y="12"/>
                  </a:cxn>
                  <a:cxn ang="0">
                    <a:pos x="17" y="19"/>
                  </a:cxn>
                  <a:cxn ang="0">
                    <a:pos x="12" y="35"/>
                  </a:cxn>
                  <a:cxn ang="0">
                    <a:pos x="8" y="50"/>
                  </a:cxn>
                  <a:cxn ang="0">
                    <a:pos x="7" y="58"/>
                  </a:cxn>
                  <a:cxn ang="0">
                    <a:pos x="6" y="65"/>
                  </a:cxn>
                  <a:cxn ang="0">
                    <a:pos x="6" y="65"/>
                  </a:cxn>
                  <a:cxn ang="0">
                    <a:pos x="6" y="76"/>
                  </a:cxn>
                  <a:cxn ang="0">
                    <a:pos x="5" y="89"/>
                  </a:cxn>
                  <a:cxn ang="0">
                    <a:pos x="4" y="99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3"/>
                  </a:cxn>
                  <a:cxn ang="0">
                    <a:pos x="1" y="116"/>
                  </a:cxn>
                  <a:cxn ang="0">
                    <a:pos x="3" y="116"/>
                  </a:cxn>
                  <a:cxn ang="0">
                    <a:pos x="6" y="116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9" y="112"/>
                  </a:cxn>
                  <a:cxn ang="0">
                    <a:pos x="12" y="102"/>
                  </a:cxn>
                  <a:cxn ang="0">
                    <a:pos x="14" y="92"/>
                  </a:cxn>
                  <a:cxn ang="0">
                    <a:pos x="15" y="80"/>
                  </a:cxn>
                  <a:cxn ang="0">
                    <a:pos x="15" y="70"/>
                  </a:cxn>
                  <a:cxn ang="0">
                    <a:pos x="15" y="70"/>
                  </a:cxn>
                  <a:cxn ang="0">
                    <a:pos x="17" y="62"/>
                  </a:cxn>
                  <a:cxn ang="0">
                    <a:pos x="18" y="54"/>
                  </a:cxn>
                  <a:cxn ang="0">
                    <a:pos x="22" y="37"/>
                  </a:cxn>
                  <a:cxn ang="0">
                    <a:pos x="26" y="20"/>
                  </a:cxn>
                  <a:cxn ang="0">
                    <a:pos x="28" y="12"/>
                  </a:cxn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19" y="4"/>
                  </a:cxn>
                  <a:cxn ang="0">
                    <a:pos x="19" y="4"/>
                  </a:cxn>
                </a:cxnLst>
                <a:rect l="0" t="0" r="r" b="b"/>
                <a:pathLst>
                  <a:path w="29" h="116">
                    <a:moveTo>
                      <a:pt x="19" y="4"/>
                    </a:moveTo>
                    <a:lnTo>
                      <a:pt x="19" y="4"/>
                    </a:lnTo>
                    <a:lnTo>
                      <a:pt x="19" y="12"/>
                    </a:lnTo>
                    <a:lnTo>
                      <a:pt x="17" y="19"/>
                    </a:lnTo>
                    <a:lnTo>
                      <a:pt x="12" y="35"/>
                    </a:lnTo>
                    <a:lnTo>
                      <a:pt x="8" y="50"/>
                    </a:lnTo>
                    <a:lnTo>
                      <a:pt x="7" y="58"/>
                    </a:lnTo>
                    <a:lnTo>
                      <a:pt x="6" y="65"/>
                    </a:lnTo>
                    <a:lnTo>
                      <a:pt x="6" y="65"/>
                    </a:lnTo>
                    <a:lnTo>
                      <a:pt x="6" y="76"/>
                    </a:lnTo>
                    <a:lnTo>
                      <a:pt x="5" y="89"/>
                    </a:lnTo>
                    <a:lnTo>
                      <a:pt x="4" y="99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3"/>
                    </a:lnTo>
                    <a:lnTo>
                      <a:pt x="1" y="116"/>
                    </a:lnTo>
                    <a:lnTo>
                      <a:pt x="3" y="116"/>
                    </a:lnTo>
                    <a:lnTo>
                      <a:pt x="6" y="116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9" y="112"/>
                    </a:lnTo>
                    <a:lnTo>
                      <a:pt x="12" y="102"/>
                    </a:lnTo>
                    <a:lnTo>
                      <a:pt x="14" y="92"/>
                    </a:lnTo>
                    <a:lnTo>
                      <a:pt x="15" y="80"/>
                    </a:lnTo>
                    <a:lnTo>
                      <a:pt x="15" y="70"/>
                    </a:lnTo>
                    <a:lnTo>
                      <a:pt x="15" y="70"/>
                    </a:lnTo>
                    <a:lnTo>
                      <a:pt x="17" y="62"/>
                    </a:lnTo>
                    <a:lnTo>
                      <a:pt x="18" y="54"/>
                    </a:lnTo>
                    <a:lnTo>
                      <a:pt x="22" y="37"/>
                    </a:lnTo>
                    <a:lnTo>
                      <a:pt x="26" y="20"/>
                    </a:lnTo>
                    <a:lnTo>
                      <a:pt x="28" y="12"/>
                    </a:lnTo>
                    <a:lnTo>
                      <a:pt x="29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19" y="4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9" name="Freeform 204"/>
              <p:cNvSpPr/>
              <p:nvPr/>
            </p:nvSpPr>
            <p:spPr bwMode="auto">
              <a:xfrm>
                <a:off x="4714875" y="2657475"/>
                <a:ext cx="11113" cy="6191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32"/>
                  </a:cxn>
                  <a:cxn ang="0">
                    <a:pos x="6" y="59"/>
                  </a:cxn>
                  <a:cxn ang="0">
                    <a:pos x="2" y="86"/>
                  </a:cxn>
                  <a:cxn ang="0">
                    <a:pos x="0" y="113"/>
                  </a:cxn>
                  <a:cxn ang="0">
                    <a:pos x="0" y="113"/>
                  </a:cxn>
                  <a:cxn ang="0">
                    <a:pos x="0" y="115"/>
                  </a:cxn>
                  <a:cxn ang="0">
                    <a:pos x="1" y="116"/>
                  </a:cxn>
                  <a:cxn ang="0">
                    <a:pos x="3" y="117"/>
                  </a:cxn>
                  <a:cxn ang="0">
                    <a:pos x="4" y="117"/>
                  </a:cxn>
                  <a:cxn ang="0">
                    <a:pos x="6" y="117"/>
                  </a:cxn>
                  <a:cxn ang="0">
                    <a:pos x="8" y="116"/>
                  </a:cxn>
                  <a:cxn ang="0">
                    <a:pos x="9" y="115"/>
                  </a:cxn>
                  <a:cxn ang="0">
                    <a:pos x="9" y="113"/>
                  </a:cxn>
                  <a:cxn ang="0">
                    <a:pos x="9" y="113"/>
                  </a:cxn>
                  <a:cxn ang="0">
                    <a:pos x="11" y="86"/>
                  </a:cxn>
                  <a:cxn ang="0">
                    <a:pos x="15" y="59"/>
                  </a:cxn>
                  <a:cxn ang="0">
                    <a:pos x="19" y="32"/>
                  </a:cxn>
                  <a:cxn ang="0">
                    <a:pos x="21" y="5"/>
                  </a:cxn>
                  <a:cxn ang="0">
                    <a:pos x="21" y="5"/>
                  </a:cxn>
                  <a:cxn ang="0">
                    <a:pos x="21" y="3"/>
                  </a:cxn>
                  <a:cxn ang="0">
                    <a:pos x="20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3" y="3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1" h="117">
                    <a:moveTo>
                      <a:pt x="12" y="5"/>
                    </a:moveTo>
                    <a:lnTo>
                      <a:pt x="12" y="5"/>
                    </a:lnTo>
                    <a:lnTo>
                      <a:pt x="10" y="32"/>
                    </a:lnTo>
                    <a:lnTo>
                      <a:pt x="6" y="59"/>
                    </a:lnTo>
                    <a:lnTo>
                      <a:pt x="2" y="86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15"/>
                    </a:lnTo>
                    <a:lnTo>
                      <a:pt x="1" y="116"/>
                    </a:lnTo>
                    <a:lnTo>
                      <a:pt x="3" y="117"/>
                    </a:lnTo>
                    <a:lnTo>
                      <a:pt x="4" y="117"/>
                    </a:lnTo>
                    <a:lnTo>
                      <a:pt x="6" y="117"/>
                    </a:lnTo>
                    <a:lnTo>
                      <a:pt x="8" y="116"/>
                    </a:lnTo>
                    <a:lnTo>
                      <a:pt x="9" y="115"/>
                    </a:lnTo>
                    <a:lnTo>
                      <a:pt x="9" y="113"/>
                    </a:lnTo>
                    <a:lnTo>
                      <a:pt x="9" y="113"/>
                    </a:lnTo>
                    <a:lnTo>
                      <a:pt x="11" y="86"/>
                    </a:lnTo>
                    <a:lnTo>
                      <a:pt x="15" y="59"/>
                    </a:lnTo>
                    <a:lnTo>
                      <a:pt x="19" y="32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3"/>
                    </a:lnTo>
                    <a:lnTo>
                      <a:pt x="20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3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0" name="Freeform 206"/>
              <p:cNvSpPr>
                <a:spLocks noEditPoints="1"/>
              </p:cNvSpPr>
              <p:nvPr/>
            </p:nvSpPr>
            <p:spPr bwMode="auto">
              <a:xfrm>
                <a:off x="4249738" y="2249488"/>
                <a:ext cx="555625" cy="574675"/>
              </a:xfrm>
              <a:custGeom>
                <a:avLst/>
                <a:gdLst/>
                <a:ahLst/>
                <a:cxnLst>
                  <a:cxn ang="0">
                    <a:pos x="817" y="1056"/>
                  </a:cxn>
                  <a:cxn ang="0">
                    <a:pos x="716" y="1035"/>
                  </a:cxn>
                  <a:cxn ang="0">
                    <a:pos x="659" y="1016"/>
                  </a:cxn>
                  <a:cxn ang="0">
                    <a:pos x="645" y="1010"/>
                  </a:cxn>
                  <a:cxn ang="0">
                    <a:pos x="623" y="986"/>
                  </a:cxn>
                  <a:cxn ang="0">
                    <a:pos x="608" y="970"/>
                  </a:cxn>
                  <a:cxn ang="0">
                    <a:pos x="577" y="929"/>
                  </a:cxn>
                  <a:cxn ang="0">
                    <a:pos x="513" y="864"/>
                  </a:cxn>
                  <a:cxn ang="0">
                    <a:pos x="403" y="767"/>
                  </a:cxn>
                  <a:cxn ang="0">
                    <a:pos x="307" y="683"/>
                  </a:cxn>
                  <a:cxn ang="0">
                    <a:pos x="222" y="574"/>
                  </a:cxn>
                  <a:cxn ang="0">
                    <a:pos x="139" y="472"/>
                  </a:cxn>
                  <a:cxn ang="0">
                    <a:pos x="97" y="439"/>
                  </a:cxn>
                  <a:cxn ang="0">
                    <a:pos x="31" y="360"/>
                  </a:cxn>
                  <a:cxn ang="0">
                    <a:pos x="27" y="300"/>
                  </a:cxn>
                  <a:cxn ang="0">
                    <a:pos x="84" y="371"/>
                  </a:cxn>
                  <a:cxn ang="0">
                    <a:pos x="141" y="426"/>
                  </a:cxn>
                  <a:cxn ang="0">
                    <a:pos x="208" y="491"/>
                  </a:cxn>
                  <a:cxn ang="0">
                    <a:pos x="305" y="624"/>
                  </a:cxn>
                  <a:cxn ang="0">
                    <a:pos x="398" y="714"/>
                  </a:cxn>
                  <a:cxn ang="0">
                    <a:pos x="481" y="790"/>
                  </a:cxn>
                  <a:cxn ang="0">
                    <a:pos x="571" y="872"/>
                  </a:cxn>
                  <a:cxn ang="0">
                    <a:pos x="646" y="943"/>
                  </a:cxn>
                  <a:cxn ang="0">
                    <a:pos x="724" y="871"/>
                  </a:cxn>
                  <a:cxn ang="0">
                    <a:pos x="843" y="787"/>
                  </a:cxn>
                  <a:cxn ang="0">
                    <a:pos x="981" y="693"/>
                  </a:cxn>
                  <a:cxn ang="0">
                    <a:pos x="917" y="620"/>
                  </a:cxn>
                  <a:cxn ang="0">
                    <a:pos x="751" y="446"/>
                  </a:cxn>
                  <a:cxn ang="0">
                    <a:pos x="583" y="291"/>
                  </a:cxn>
                  <a:cxn ang="0">
                    <a:pos x="501" y="195"/>
                  </a:cxn>
                  <a:cxn ang="0">
                    <a:pos x="431" y="116"/>
                  </a:cxn>
                  <a:cxn ang="0">
                    <a:pos x="378" y="54"/>
                  </a:cxn>
                  <a:cxn ang="0">
                    <a:pos x="377" y="0"/>
                  </a:cxn>
                  <a:cxn ang="0">
                    <a:pos x="496" y="134"/>
                  </a:cxn>
                  <a:cxn ang="0">
                    <a:pos x="631" y="290"/>
                  </a:cxn>
                  <a:cxn ang="0">
                    <a:pos x="729" y="380"/>
                  </a:cxn>
                  <a:cxn ang="0">
                    <a:pos x="900" y="546"/>
                  </a:cxn>
                  <a:cxn ang="0">
                    <a:pos x="980" y="641"/>
                  </a:cxn>
                  <a:cxn ang="0">
                    <a:pos x="1020" y="678"/>
                  </a:cxn>
                  <a:cxn ang="0">
                    <a:pos x="1032" y="689"/>
                  </a:cxn>
                  <a:cxn ang="0">
                    <a:pos x="1037" y="700"/>
                  </a:cxn>
                  <a:cxn ang="0">
                    <a:pos x="1051" y="800"/>
                  </a:cxn>
                  <a:cxn ang="0">
                    <a:pos x="1037" y="911"/>
                  </a:cxn>
                  <a:cxn ang="0">
                    <a:pos x="1029" y="991"/>
                  </a:cxn>
                  <a:cxn ang="0">
                    <a:pos x="1023" y="1039"/>
                  </a:cxn>
                  <a:cxn ang="0">
                    <a:pos x="1016" y="1079"/>
                  </a:cxn>
                  <a:cxn ang="0">
                    <a:pos x="1002" y="1088"/>
                  </a:cxn>
                  <a:cxn ang="0">
                    <a:pos x="996" y="1087"/>
                  </a:cxn>
                  <a:cxn ang="0">
                    <a:pos x="954" y="761"/>
                  </a:cxn>
                  <a:cxn ang="0">
                    <a:pos x="842" y="830"/>
                  </a:cxn>
                  <a:cxn ang="0">
                    <a:pos x="729" y="917"/>
                  </a:cxn>
                  <a:cxn ang="0">
                    <a:pos x="672" y="967"/>
                  </a:cxn>
                  <a:cxn ang="0">
                    <a:pos x="699" y="991"/>
                  </a:cxn>
                  <a:cxn ang="0">
                    <a:pos x="772" y="1010"/>
                  </a:cxn>
                  <a:cxn ang="0">
                    <a:pos x="941" y="1046"/>
                  </a:cxn>
                  <a:cxn ang="0">
                    <a:pos x="989" y="1039"/>
                  </a:cxn>
                  <a:cxn ang="0">
                    <a:pos x="990" y="1018"/>
                  </a:cxn>
                  <a:cxn ang="0">
                    <a:pos x="995" y="957"/>
                  </a:cxn>
                  <a:cxn ang="0">
                    <a:pos x="1010" y="856"/>
                  </a:cxn>
                  <a:cxn ang="0">
                    <a:pos x="1010" y="734"/>
                  </a:cxn>
                </a:cxnLst>
                <a:rect l="0" t="0" r="r" b="b"/>
                <a:pathLst>
                  <a:path w="1051" h="1088">
                    <a:moveTo>
                      <a:pt x="991" y="1088"/>
                    </a:moveTo>
                    <a:lnTo>
                      <a:pt x="991" y="1088"/>
                    </a:lnTo>
                    <a:lnTo>
                      <a:pt x="952" y="1084"/>
                    </a:lnTo>
                    <a:lnTo>
                      <a:pt x="911" y="1078"/>
                    </a:lnTo>
                    <a:lnTo>
                      <a:pt x="866" y="1069"/>
                    </a:lnTo>
                    <a:lnTo>
                      <a:pt x="817" y="1056"/>
                    </a:lnTo>
                    <a:lnTo>
                      <a:pt x="817" y="1056"/>
                    </a:lnTo>
                    <a:lnTo>
                      <a:pt x="773" y="1046"/>
                    </a:lnTo>
                    <a:lnTo>
                      <a:pt x="751" y="1041"/>
                    </a:lnTo>
                    <a:lnTo>
                      <a:pt x="728" y="1037"/>
                    </a:lnTo>
                    <a:lnTo>
                      <a:pt x="728" y="1037"/>
                    </a:lnTo>
                    <a:lnTo>
                      <a:pt x="716" y="1035"/>
                    </a:lnTo>
                    <a:lnTo>
                      <a:pt x="706" y="1031"/>
                    </a:lnTo>
                    <a:lnTo>
                      <a:pt x="686" y="1025"/>
                    </a:lnTo>
                    <a:lnTo>
                      <a:pt x="686" y="1025"/>
                    </a:lnTo>
                    <a:lnTo>
                      <a:pt x="673" y="1020"/>
                    </a:lnTo>
                    <a:lnTo>
                      <a:pt x="659" y="1016"/>
                    </a:lnTo>
                    <a:lnTo>
                      <a:pt x="659" y="1016"/>
                    </a:lnTo>
                    <a:lnTo>
                      <a:pt x="654" y="1015"/>
                    </a:lnTo>
                    <a:lnTo>
                      <a:pt x="651" y="1013"/>
                    </a:lnTo>
                    <a:lnTo>
                      <a:pt x="650" y="1012"/>
                    </a:lnTo>
                    <a:lnTo>
                      <a:pt x="649" y="1011"/>
                    </a:lnTo>
                    <a:lnTo>
                      <a:pt x="649" y="1011"/>
                    </a:lnTo>
                    <a:lnTo>
                      <a:pt x="645" y="1010"/>
                    </a:lnTo>
                    <a:lnTo>
                      <a:pt x="645" y="1010"/>
                    </a:lnTo>
                    <a:lnTo>
                      <a:pt x="640" y="1006"/>
                    </a:lnTo>
                    <a:lnTo>
                      <a:pt x="635" y="1001"/>
                    </a:lnTo>
                    <a:lnTo>
                      <a:pt x="628" y="991"/>
                    </a:lnTo>
                    <a:lnTo>
                      <a:pt x="623" y="986"/>
                    </a:lnTo>
                    <a:lnTo>
                      <a:pt x="623" y="986"/>
                    </a:lnTo>
                    <a:lnTo>
                      <a:pt x="620" y="983"/>
                    </a:lnTo>
                    <a:lnTo>
                      <a:pt x="619" y="982"/>
                    </a:lnTo>
                    <a:lnTo>
                      <a:pt x="619" y="982"/>
                    </a:lnTo>
                    <a:lnTo>
                      <a:pt x="614" y="979"/>
                    </a:lnTo>
                    <a:lnTo>
                      <a:pt x="611" y="976"/>
                    </a:lnTo>
                    <a:lnTo>
                      <a:pt x="608" y="970"/>
                    </a:lnTo>
                    <a:lnTo>
                      <a:pt x="608" y="965"/>
                    </a:lnTo>
                    <a:lnTo>
                      <a:pt x="608" y="963"/>
                    </a:lnTo>
                    <a:lnTo>
                      <a:pt x="606" y="961"/>
                    </a:lnTo>
                    <a:lnTo>
                      <a:pt x="606" y="961"/>
                    </a:lnTo>
                    <a:lnTo>
                      <a:pt x="591" y="946"/>
                    </a:lnTo>
                    <a:lnTo>
                      <a:pt x="577" y="929"/>
                    </a:lnTo>
                    <a:lnTo>
                      <a:pt x="577" y="929"/>
                    </a:lnTo>
                    <a:lnTo>
                      <a:pt x="561" y="912"/>
                    </a:lnTo>
                    <a:lnTo>
                      <a:pt x="546" y="895"/>
                    </a:lnTo>
                    <a:lnTo>
                      <a:pt x="529" y="879"/>
                    </a:lnTo>
                    <a:lnTo>
                      <a:pt x="513" y="864"/>
                    </a:lnTo>
                    <a:lnTo>
                      <a:pt x="513" y="864"/>
                    </a:lnTo>
                    <a:lnTo>
                      <a:pt x="490" y="846"/>
                    </a:lnTo>
                    <a:lnTo>
                      <a:pt x="469" y="827"/>
                    </a:lnTo>
                    <a:lnTo>
                      <a:pt x="428" y="789"/>
                    </a:lnTo>
                    <a:lnTo>
                      <a:pt x="428" y="789"/>
                    </a:lnTo>
                    <a:lnTo>
                      <a:pt x="416" y="777"/>
                    </a:lnTo>
                    <a:lnTo>
                      <a:pt x="403" y="767"/>
                    </a:lnTo>
                    <a:lnTo>
                      <a:pt x="378" y="745"/>
                    </a:lnTo>
                    <a:lnTo>
                      <a:pt x="378" y="745"/>
                    </a:lnTo>
                    <a:lnTo>
                      <a:pt x="356" y="729"/>
                    </a:lnTo>
                    <a:lnTo>
                      <a:pt x="336" y="711"/>
                    </a:lnTo>
                    <a:lnTo>
                      <a:pt x="317" y="693"/>
                    </a:lnTo>
                    <a:lnTo>
                      <a:pt x="307" y="683"/>
                    </a:lnTo>
                    <a:lnTo>
                      <a:pt x="299" y="673"/>
                    </a:lnTo>
                    <a:lnTo>
                      <a:pt x="299" y="673"/>
                    </a:lnTo>
                    <a:lnTo>
                      <a:pt x="271" y="638"/>
                    </a:lnTo>
                    <a:lnTo>
                      <a:pt x="271" y="638"/>
                    </a:lnTo>
                    <a:lnTo>
                      <a:pt x="238" y="596"/>
                    </a:lnTo>
                    <a:lnTo>
                      <a:pt x="222" y="574"/>
                    </a:lnTo>
                    <a:lnTo>
                      <a:pt x="207" y="552"/>
                    </a:lnTo>
                    <a:lnTo>
                      <a:pt x="207" y="552"/>
                    </a:lnTo>
                    <a:lnTo>
                      <a:pt x="194" y="534"/>
                    </a:lnTo>
                    <a:lnTo>
                      <a:pt x="178" y="514"/>
                    </a:lnTo>
                    <a:lnTo>
                      <a:pt x="160" y="493"/>
                    </a:lnTo>
                    <a:lnTo>
                      <a:pt x="139" y="472"/>
                    </a:lnTo>
                    <a:lnTo>
                      <a:pt x="139" y="472"/>
                    </a:lnTo>
                    <a:lnTo>
                      <a:pt x="128" y="461"/>
                    </a:lnTo>
                    <a:lnTo>
                      <a:pt x="115" y="453"/>
                    </a:lnTo>
                    <a:lnTo>
                      <a:pt x="115" y="453"/>
                    </a:lnTo>
                    <a:lnTo>
                      <a:pt x="103" y="444"/>
                    </a:lnTo>
                    <a:lnTo>
                      <a:pt x="97" y="439"/>
                    </a:lnTo>
                    <a:lnTo>
                      <a:pt x="92" y="433"/>
                    </a:lnTo>
                    <a:lnTo>
                      <a:pt x="92" y="433"/>
                    </a:lnTo>
                    <a:lnTo>
                      <a:pt x="74" y="414"/>
                    </a:lnTo>
                    <a:lnTo>
                      <a:pt x="57" y="393"/>
                    </a:lnTo>
                    <a:lnTo>
                      <a:pt x="57" y="393"/>
                    </a:lnTo>
                    <a:lnTo>
                      <a:pt x="31" y="360"/>
                    </a:lnTo>
                    <a:lnTo>
                      <a:pt x="16" y="345"/>
                    </a:lnTo>
                    <a:lnTo>
                      <a:pt x="2" y="329"/>
                    </a:lnTo>
                    <a:lnTo>
                      <a:pt x="2" y="329"/>
                    </a:lnTo>
                    <a:lnTo>
                      <a:pt x="0" y="327"/>
                    </a:lnTo>
                    <a:lnTo>
                      <a:pt x="0" y="327"/>
                    </a:lnTo>
                    <a:lnTo>
                      <a:pt x="27" y="300"/>
                    </a:lnTo>
                    <a:lnTo>
                      <a:pt x="27" y="300"/>
                    </a:lnTo>
                    <a:lnTo>
                      <a:pt x="45" y="322"/>
                    </a:lnTo>
                    <a:lnTo>
                      <a:pt x="45" y="322"/>
                    </a:lnTo>
                    <a:lnTo>
                      <a:pt x="68" y="351"/>
                    </a:lnTo>
                    <a:lnTo>
                      <a:pt x="68" y="351"/>
                    </a:lnTo>
                    <a:lnTo>
                      <a:pt x="84" y="371"/>
                    </a:lnTo>
                    <a:lnTo>
                      <a:pt x="102" y="392"/>
                    </a:lnTo>
                    <a:lnTo>
                      <a:pt x="111" y="401"/>
                    </a:lnTo>
                    <a:lnTo>
                      <a:pt x="120" y="411"/>
                    </a:lnTo>
                    <a:lnTo>
                      <a:pt x="131" y="419"/>
                    </a:lnTo>
                    <a:lnTo>
                      <a:pt x="141" y="426"/>
                    </a:lnTo>
                    <a:lnTo>
                      <a:pt x="141" y="426"/>
                    </a:lnTo>
                    <a:lnTo>
                      <a:pt x="151" y="434"/>
                    </a:lnTo>
                    <a:lnTo>
                      <a:pt x="163" y="444"/>
                    </a:lnTo>
                    <a:lnTo>
                      <a:pt x="174" y="454"/>
                    </a:lnTo>
                    <a:lnTo>
                      <a:pt x="186" y="465"/>
                    </a:lnTo>
                    <a:lnTo>
                      <a:pt x="197" y="478"/>
                    </a:lnTo>
                    <a:lnTo>
                      <a:pt x="208" y="491"/>
                    </a:lnTo>
                    <a:lnTo>
                      <a:pt x="219" y="506"/>
                    </a:lnTo>
                    <a:lnTo>
                      <a:pt x="229" y="521"/>
                    </a:lnTo>
                    <a:lnTo>
                      <a:pt x="229" y="521"/>
                    </a:lnTo>
                    <a:lnTo>
                      <a:pt x="261" y="567"/>
                    </a:lnTo>
                    <a:lnTo>
                      <a:pt x="291" y="607"/>
                    </a:lnTo>
                    <a:lnTo>
                      <a:pt x="305" y="624"/>
                    </a:lnTo>
                    <a:lnTo>
                      <a:pt x="319" y="640"/>
                    </a:lnTo>
                    <a:lnTo>
                      <a:pt x="332" y="654"/>
                    </a:lnTo>
                    <a:lnTo>
                      <a:pt x="346" y="668"/>
                    </a:lnTo>
                    <a:lnTo>
                      <a:pt x="346" y="668"/>
                    </a:lnTo>
                    <a:lnTo>
                      <a:pt x="371" y="692"/>
                    </a:lnTo>
                    <a:lnTo>
                      <a:pt x="398" y="714"/>
                    </a:lnTo>
                    <a:lnTo>
                      <a:pt x="398" y="714"/>
                    </a:lnTo>
                    <a:lnTo>
                      <a:pt x="429" y="741"/>
                    </a:lnTo>
                    <a:lnTo>
                      <a:pt x="445" y="755"/>
                    </a:lnTo>
                    <a:lnTo>
                      <a:pt x="459" y="769"/>
                    </a:lnTo>
                    <a:lnTo>
                      <a:pt x="459" y="769"/>
                    </a:lnTo>
                    <a:lnTo>
                      <a:pt x="481" y="790"/>
                    </a:lnTo>
                    <a:lnTo>
                      <a:pt x="504" y="809"/>
                    </a:lnTo>
                    <a:lnTo>
                      <a:pt x="504" y="809"/>
                    </a:lnTo>
                    <a:lnTo>
                      <a:pt x="526" y="828"/>
                    </a:lnTo>
                    <a:lnTo>
                      <a:pt x="548" y="849"/>
                    </a:lnTo>
                    <a:lnTo>
                      <a:pt x="548" y="849"/>
                    </a:lnTo>
                    <a:lnTo>
                      <a:pt x="571" y="872"/>
                    </a:lnTo>
                    <a:lnTo>
                      <a:pt x="594" y="896"/>
                    </a:lnTo>
                    <a:lnTo>
                      <a:pt x="594" y="896"/>
                    </a:lnTo>
                    <a:lnTo>
                      <a:pt x="615" y="920"/>
                    </a:lnTo>
                    <a:lnTo>
                      <a:pt x="638" y="943"/>
                    </a:lnTo>
                    <a:lnTo>
                      <a:pt x="643" y="948"/>
                    </a:lnTo>
                    <a:lnTo>
                      <a:pt x="646" y="943"/>
                    </a:lnTo>
                    <a:lnTo>
                      <a:pt x="646" y="943"/>
                    </a:lnTo>
                    <a:lnTo>
                      <a:pt x="658" y="929"/>
                    </a:lnTo>
                    <a:lnTo>
                      <a:pt x="669" y="917"/>
                    </a:lnTo>
                    <a:lnTo>
                      <a:pt x="682" y="904"/>
                    </a:lnTo>
                    <a:lnTo>
                      <a:pt x="696" y="893"/>
                    </a:lnTo>
                    <a:lnTo>
                      <a:pt x="724" y="871"/>
                    </a:lnTo>
                    <a:lnTo>
                      <a:pt x="753" y="851"/>
                    </a:lnTo>
                    <a:lnTo>
                      <a:pt x="753" y="851"/>
                    </a:lnTo>
                    <a:lnTo>
                      <a:pt x="784" y="829"/>
                    </a:lnTo>
                    <a:lnTo>
                      <a:pt x="784" y="829"/>
                    </a:lnTo>
                    <a:lnTo>
                      <a:pt x="812" y="807"/>
                    </a:lnTo>
                    <a:lnTo>
                      <a:pt x="843" y="787"/>
                    </a:lnTo>
                    <a:lnTo>
                      <a:pt x="906" y="748"/>
                    </a:lnTo>
                    <a:lnTo>
                      <a:pt x="906" y="748"/>
                    </a:lnTo>
                    <a:lnTo>
                      <a:pt x="944" y="725"/>
                    </a:lnTo>
                    <a:lnTo>
                      <a:pt x="980" y="702"/>
                    </a:lnTo>
                    <a:lnTo>
                      <a:pt x="986" y="698"/>
                    </a:lnTo>
                    <a:lnTo>
                      <a:pt x="981" y="693"/>
                    </a:lnTo>
                    <a:lnTo>
                      <a:pt x="981" y="693"/>
                    </a:lnTo>
                    <a:lnTo>
                      <a:pt x="964" y="676"/>
                    </a:lnTo>
                    <a:lnTo>
                      <a:pt x="949" y="660"/>
                    </a:lnTo>
                    <a:lnTo>
                      <a:pt x="920" y="624"/>
                    </a:lnTo>
                    <a:lnTo>
                      <a:pt x="917" y="620"/>
                    </a:lnTo>
                    <a:lnTo>
                      <a:pt x="917" y="620"/>
                    </a:lnTo>
                    <a:lnTo>
                      <a:pt x="882" y="579"/>
                    </a:lnTo>
                    <a:lnTo>
                      <a:pt x="850" y="543"/>
                    </a:lnTo>
                    <a:lnTo>
                      <a:pt x="819" y="510"/>
                    </a:lnTo>
                    <a:lnTo>
                      <a:pt x="789" y="480"/>
                    </a:lnTo>
                    <a:lnTo>
                      <a:pt x="789" y="480"/>
                    </a:lnTo>
                    <a:lnTo>
                      <a:pt x="751" y="446"/>
                    </a:lnTo>
                    <a:lnTo>
                      <a:pt x="712" y="412"/>
                    </a:lnTo>
                    <a:lnTo>
                      <a:pt x="712" y="412"/>
                    </a:lnTo>
                    <a:lnTo>
                      <a:pt x="668" y="372"/>
                    </a:lnTo>
                    <a:lnTo>
                      <a:pt x="624" y="332"/>
                    </a:lnTo>
                    <a:lnTo>
                      <a:pt x="604" y="313"/>
                    </a:lnTo>
                    <a:lnTo>
                      <a:pt x="583" y="291"/>
                    </a:lnTo>
                    <a:lnTo>
                      <a:pt x="564" y="269"/>
                    </a:lnTo>
                    <a:lnTo>
                      <a:pt x="544" y="246"/>
                    </a:lnTo>
                    <a:lnTo>
                      <a:pt x="544" y="246"/>
                    </a:lnTo>
                    <a:lnTo>
                      <a:pt x="522" y="221"/>
                    </a:lnTo>
                    <a:lnTo>
                      <a:pt x="501" y="195"/>
                    </a:lnTo>
                    <a:lnTo>
                      <a:pt x="501" y="195"/>
                    </a:lnTo>
                    <a:lnTo>
                      <a:pt x="475" y="165"/>
                    </a:lnTo>
                    <a:lnTo>
                      <a:pt x="450" y="135"/>
                    </a:lnTo>
                    <a:lnTo>
                      <a:pt x="450" y="135"/>
                    </a:lnTo>
                    <a:lnTo>
                      <a:pt x="441" y="125"/>
                    </a:lnTo>
                    <a:lnTo>
                      <a:pt x="431" y="116"/>
                    </a:lnTo>
                    <a:lnTo>
                      <a:pt x="431" y="116"/>
                    </a:lnTo>
                    <a:lnTo>
                      <a:pt x="422" y="107"/>
                    </a:lnTo>
                    <a:lnTo>
                      <a:pt x="413" y="98"/>
                    </a:lnTo>
                    <a:lnTo>
                      <a:pt x="413" y="98"/>
                    </a:lnTo>
                    <a:lnTo>
                      <a:pt x="400" y="81"/>
                    </a:lnTo>
                    <a:lnTo>
                      <a:pt x="389" y="67"/>
                    </a:lnTo>
                    <a:lnTo>
                      <a:pt x="378" y="54"/>
                    </a:lnTo>
                    <a:lnTo>
                      <a:pt x="366" y="44"/>
                    </a:lnTo>
                    <a:lnTo>
                      <a:pt x="366" y="44"/>
                    </a:lnTo>
                    <a:lnTo>
                      <a:pt x="355" y="33"/>
                    </a:lnTo>
                    <a:lnTo>
                      <a:pt x="346" y="21"/>
                    </a:lnTo>
                    <a:lnTo>
                      <a:pt x="346" y="21"/>
                    </a:lnTo>
                    <a:lnTo>
                      <a:pt x="377" y="0"/>
                    </a:lnTo>
                    <a:lnTo>
                      <a:pt x="377" y="0"/>
                    </a:lnTo>
                    <a:lnTo>
                      <a:pt x="382" y="6"/>
                    </a:lnTo>
                    <a:lnTo>
                      <a:pt x="382" y="6"/>
                    </a:lnTo>
                    <a:lnTo>
                      <a:pt x="433" y="64"/>
                    </a:lnTo>
                    <a:lnTo>
                      <a:pt x="433" y="64"/>
                    </a:lnTo>
                    <a:lnTo>
                      <a:pt x="496" y="134"/>
                    </a:lnTo>
                    <a:lnTo>
                      <a:pt x="527" y="170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85" y="239"/>
                    </a:lnTo>
                    <a:lnTo>
                      <a:pt x="614" y="273"/>
                    </a:lnTo>
                    <a:lnTo>
                      <a:pt x="631" y="290"/>
                    </a:lnTo>
                    <a:lnTo>
                      <a:pt x="647" y="307"/>
                    </a:lnTo>
                    <a:lnTo>
                      <a:pt x="665" y="324"/>
                    </a:lnTo>
                    <a:lnTo>
                      <a:pt x="683" y="341"/>
                    </a:lnTo>
                    <a:lnTo>
                      <a:pt x="683" y="341"/>
                    </a:lnTo>
                    <a:lnTo>
                      <a:pt x="729" y="380"/>
                    </a:lnTo>
                    <a:lnTo>
                      <a:pt x="729" y="380"/>
                    </a:lnTo>
                    <a:lnTo>
                      <a:pt x="765" y="411"/>
                    </a:lnTo>
                    <a:lnTo>
                      <a:pt x="801" y="444"/>
                    </a:lnTo>
                    <a:lnTo>
                      <a:pt x="801" y="444"/>
                    </a:lnTo>
                    <a:lnTo>
                      <a:pt x="836" y="477"/>
                    </a:lnTo>
                    <a:lnTo>
                      <a:pt x="869" y="511"/>
                    </a:lnTo>
                    <a:lnTo>
                      <a:pt x="900" y="546"/>
                    </a:lnTo>
                    <a:lnTo>
                      <a:pt x="930" y="581"/>
                    </a:lnTo>
                    <a:lnTo>
                      <a:pt x="930" y="581"/>
                    </a:lnTo>
                    <a:lnTo>
                      <a:pt x="946" y="600"/>
                    </a:lnTo>
                    <a:lnTo>
                      <a:pt x="946" y="600"/>
                    </a:lnTo>
                    <a:lnTo>
                      <a:pt x="962" y="620"/>
                    </a:lnTo>
                    <a:lnTo>
                      <a:pt x="980" y="641"/>
                    </a:lnTo>
                    <a:lnTo>
                      <a:pt x="998" y="661"/>
                    </a:lnTo>
                    <a:lnTo>
                      <a:pt x="1008" y="669"/>
                    </a:lnTo>
                    <a:lnTo>
                      <a:pt x="1018" y="677"/>
                    </a:lnTo>
                    <a:lnTo>
                      <a:pt x="1019" y="678"/>
                    </a:lnTo>
                    <a:lnTo>
                      <a:pt x="1020" y="678"/>
                    </a:lnTo>
                    <a:lnTo>
                      <a:pt x="1020" y="678"/>
                    </a:lnTo>
                    <a:lnTo>
                      <a:pt x="1025" y="680"/>
                    </a:lnTo>
                    <a:lnTo>
                      <a:pt x="1029" y="684"/>
                    </a:lnTo>
                    <a:lnTo>
                      <a:pt x="1029" y="685"/>
                    </a:lnTo>
                    <a:lnTo>
                      <a:pt x="1030" y="686"/>
                    </a:lnTo>
                    <a:lnTo>
                      <a:pt x="1030" y="686"/>
                    </a:lnTo>
                    <a:lnTo>
                      <a:pt x="1032" y="689"/>
                    </a:lnTo>
                    <a:lnTo>
                      <a:pt x="1035" y="692"/>
                    </a:lnTo>
                    <a:lnTo>
                      <a:pt x="1036" y="695"/>
                    </a:lnTo>
                    <a:lnTo>
                      <a:pt x="1037" y="698"/>
                    </a:lnTo>
                    <a:lnTo>
                      <a:pt x="1037" y="699"/>
                    </a:lnTo>
                    <a:lnTo>
                      <a:pt x="1037" y="700"/>
                    </a:lnTo>
                    <a:lnTo>
                      <a:pt x="1037" y="700"/>
                    </a:lnTo>
                    <a:lnTo>
                      <a:pt x="1041" y="711"/>
                    </a:lnTo>
                    <a:lnTo>
                      <a:pt x="1045" y="723"/>
                    </a:lnTo>
                    <a:lnTo>
                      <a:pt x="1047" y="735"/>
                    </a:lnTo>
                    <a:lnTo>
                      <a:pt x="1049" y="748"/>
                    </a:lnTo>
                    <a:lnTo>
                      <a:pt x="1051" y="774"/>
                    </a:lnTo>
                    <a:lnTo>
                      <a:pt x="1051" y="800"/>
                    </a:lnTo>
                    <a:lnTo>
                      <a:pt x="1050" y="826"/>
                    </a:lnTo>
                    <a:lnTo>
                      <a:pt x="1047" y="851"/>
                    </a:lnTo>
                    <a:lnTo>
                      <a:pt x="1044" y="872"/>
                    </a:lnTo>
                    <a:lnTo>
                      <a:pt x="1040" y="892"/>
                    </a:lnTo>
                    <a:lnTo>
                      <a:pt x="1040" y="892"/>
                    </a:lnTo>
                    <a:lnTo>
                      <a:pt x="1037" y="911"/>
                    </a:lnTo>
                    <a:lnTo>
                      <a:pt x="1035" y="929"/>
                    </a:lnTo>
                    <a:lnTo>
                      <a:pt x="1030" y="967"/>
                    </a:lnTo>
                    <a:lnTo>
                      <a:pt x="1030" y="973"/>
                    </a:lnTo>
                    <a:lnTo>
                      <a:pt x="1030" y="973"/>
                    </a:lnTo>
                    <a:lnTo>
                      <a:pt x="1029" y="991"/>
                    </a:lnTo>
                    <a:lnTo>
                      <a:pt x="1029" y="991"/>
                    </a:lnTo>
                    <a:lnTo>
                      <a:pt x="1029" y="1009"/>
                    </a:lnTo>
                    <a:lnTo>
                      <a:pt x="1028" y="1017"/>
                    </a:lnTo>
                    <a:lnTo>
                      <a:pt x="1026" y="1024"/>
                    </a:lnTo>
                    <a:lnTo>
                      <a:pt x="1026" y="1024"/>
                    </a:lnTo>
                    <a:lnTo>
                      <a:pt x="1024" y="1031"/>
                    </a:lnTo>
                    <a:lnTo>
                      <a:pt x="1023" y="1039"/>
                    </a:lnTo>
                    <a:lnTo>
                      <a:pt x="1023" y="1051"/>
                    </a:lnTo>
                    <a:lnTo>
                      <a:pt x="1023" y="1051"/>
                    </a:lnTo>
                    <a:lnTo>
                      <a:pt x="1023" y="1059"/>
                    </a:lnTo>
                    <a:lnTo>
                      <a:pt x="1021" y="1068"/>
                    </a:lnTo>
                    <a:lnTo>
                      <a:pt x="1019" y="1075"/>
                    </a:lnTo>
                    <a:lnTo>
                      <a:pt x="1016" y="1079"/>
                    </a:lnTo>
                    <a:lnTo>
                      <a:pt x="1013" y="1083"/>
                    </a:lnTo>
                    <a:lnTo>
                      <a:pt x="1013" y="1083"/>
                    </a:lnTo>
                    <a:lnTo>
                      <a:pt x="1010" y="1085"/>
                    </a:lnTo>
                    <a:lnTo>
                      <a:pt x="1008" y="1086"/>
                    </a:lnTo>
                    <a:lnTo>
                      <a:pt x="1005" y="1087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998" y="1087"/>
                    </a:lnTo>
                    <a:lnTo>
                      <a:pt x="997" y="1087"/>
                    </a:lnTo>
                    <a:lnTo>
                      <a:pt x="996" y="1087"/>
                    </a:lnTo>
                    <a:lnTo>
                      <a:pt x="996" y="1087"/>
                    </a:lnTo>
                    <a:lnTo>
                      <a:pt x="992" y="1088"/>
                    </a:lnTo>
                    <a:lnTo>
                      <a:pt x="991" y="1088"/>
                    </a:lnTo>
                    <a:close/>
                    <a:moveTo>
                      <a:pt x="1002" y="731"/>
                    </a:moveTo>
                    <a:lnTo>
                      <a:pt x="1002" y="731"/>
                    </a:lnTo>
                    <a:lnTo>
                      <a:pt x="954" y="761"/>
                    </a:lnTo>
                    <a:lnTo>
                      <a:pt x="954" y="761"/>
                    </a:lnTo>
                    <a:lnTo>
                      <a:pt x="918" y="784"/>
                    </a:lnTo>
                    <a:lnTo>
                      <a:pt x="918" y="784"/>
                    </a:lnTo>
                    <a:lnTo>
                      <a:pt x="885" y="803"/>
                    </a:lnTo>
                    <a:lnTo>
                      <a:pt x="885" y="803"/>
                    </a:lnTo>
                    <a:lnTo>
                      <a:pt x="856" y="821"/>
                    </a:lnTo>
                    <a:lnTo>
                      <a:pt x="842" y="830"/>
                    </a:lnTo>
                    <a:lnTo>
                      <a:pt x="829" y="839"/>
                    </a:lnTo>
                    <a:lnTo>
                      <a:pt x="819" y="847"/>
                    </a:lnTo>
                    <a:lnTo>
                      <a:pt x="819" y="847"/>
                    </a:lnTo>
                    <a:lnTo>
                      <a:pt x="773" y="881"/>
                    </a:lnTo>
                    <a:lnTo>
                      <a:pt x="729" y="917"/>
                    </a:lnTo>
                    <a:lnTo>
                      <a:pt x="729" y="917"/>
                    </a:lnTo>
                    <a:lnTo>
                      <a:pt x="717" y="925"/>
                    </a:lnTo>
                    <a:lnTo>
                      <a:pt x="717" y="925"/>
                    </a:lnTo>
                    <a:lnTo>
                      <a:pt x="704" y="936"/>
                    </a:lnTo>
                    <a:lnTo>
                      <a:pt x="691" y="948"/>
                    </a:lnTo>
                    <a:lnTo>
                      <a:pt x="678" y="960"/>
                    </a:lnTo>
                    <a:lnTo>
                      <a:pt x="672" y="967"/>
                    </a:lnTo>
                    <a:lnTo>
                      <a:pt x="668" y="974"/>
                    </a:lnTo>
                    <a:lnTo>
                      <a:pt x="664" y="980"/>
                    </a:lnTo>
                    <a:lnTo>
                      <a:pt x="671" y="982"/>
                    </a:lnTo>
                    <a:lnTo>
                      <a:pt x="671" y="982"/>
                    </a:lnTo>
                    <a:lnTo>
                      <a:pt x="699" y="991"/>
                    </a:lnTo>
                    <a:lnTo>
                      <a:pt x="699" y="991"/>
                    </a:lnTo>
                    <a:lnTo>
                      <a:pt x="718" y="996"/>
                    </a:lnTo>
                    <a:lnTo>
                      <a:pt x="738" y="1003"/>
                    </a:lnTo>
                    <a:lnTo>
                      <a:pt x="738" y="1003"/>
                    </a:lnTo>
                    <a:lnTo>
                      <a:pt x="756" y="1007"/>
                    </a:lnTo>
                    <a:lnTo>
                      <a:pt x="772" y="1010"/>
                    </a:lnTo>
                    <a:lnTo>
                      <a:pt x="772" y="1010"/>
                    </a:lnTo>
                    <a:lnTo>
                      <a:pt x="792" y="1014"/>
                    </a:lnTo>
                    <a:lnTo>
                      <a:pt x="811" y="1018"/>
                    </a:lnTo>
                    <a:lnTo>
                      <a:pt x="811" y="1018"/>
                    </a:lnTo>
                    <a:lnTo>
                      <a:pt x="854" y="1028"/>
                    </a:lnTo>
                    <a:lnTo>
                      <a:pt x="897" y="1039"/>
                    </a:lnTo>
                    <a:lnTo>
                      <a:pt x="941" y="1046"/>
                    </a:lnTo>
                    <a:lnTo>
                      <a:pt x="962" y="1049"/>
                    </a:lnTo>
                    <a:lnTo>
                      <a:pt x="984" y="1051"/>
                    </a:lnTo>
                    <a:lnTo>
                      <a:pt x="991" y="1052"/>
                    </a:lnTo>
                    <a:lnTo>
                      <a:pt x="990" y="1045"/>
                    </a:lnTo>
                    <a:lnTo>
                      <a:pt x="990" y="1045"/>
                    </a:lnTo>
                    <a:lnTo>
                      <a:pt x="989" y="1039"/>
                    </a:lnTo>
                    <a:lnTo>
                      <a:pt x="989" y="1039"/>
                    </a:lnTo>
                    <a:lnTo>
                      <a:pt x="987" y="1032"/>
                    </a:lnTo>
                    <a:lnTo>
                      <a:pt x="987" y="1029"/>
                    </a:lnTo>
                    <a:lnTo>
                      <a:pt x="987" y="1027"/>
                    </a:lnTo>
                    <a:lnTo>
                      <a:pt x="987" y="1027"/>
                    </a:lnTo>
                    <a:lnTo>
                      <a:pt x="990" y="1018"/>
                    </a:lnTo>
                    <a:lnTo>
                      <a:pt x="992" y="1008"/>
                    </a:lnTo>
                    <a:lnTo>
                      <a:pt x="993" y="988"/>
                    </a:lnTo>
                    <a:lnTo>
                      <a:pt x="993" y="988"/>
                    </a:lnTo>
                    <a:lnTo>
                      <a:pt x="994" y="974"/>
                    </a:lnTo>
                    <a:lnTo>
                      <a:pt x="994" y="974"/>
                    </a:lnTo>
                    <a:lnTo>
                      <a:pt x="995" y="957"/>
                    </a:lnTo>
                    <a:lnTo>
                      <a:pt x="995" y="957"/>
                    </a:lnTo>
                    <a:lnTo>
                      <a:pt x="998" y="925"/>
                    </a:lnTo>
                    <a:lnTo>
                      <a:pt x="1000" y="910"/>
                    </a:lnTo>
                    <a:lnTo>
                      <a:pt x="1004" y="893"/>
                    </a:lnTo>
                    <a:lnTo>
                      <a:pt x="1004" y="893"/>
                    </a:lnTo>
                    <a:lnTo>
                      <a:pt x="1010" y="856"/>
                    </a:lnTo>
                    <a:lnTo>
                      <a:pt x="1013" y="835"/>
                    </a:lnTo>
                    <a:lnTo>
                      <a:pt x="1015" y="813"/>
                    </a:lnTo>
                    <a:lnTo>
                      <a:pt x="1016" y="793"/>
                    </a:lnTo>
                    <a:lnTo>
                      <a:pt x="1015" y="772"/>
                    </a:lnTo>
                    <a:lnTo>
                      <a:pt x="1014" y="753"/>
                    </a:lnTo>
                    <a:lnTo>
                      <a:pt x="1010" y="734"/>
                    </a:lnTo>
                    <a:lnTo>
                      <a:pt x="1008" y="726"/>
                    </a:lnTo>
                    <a:lnTo>
                      <a:pt x="1002" y="7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1" name="Freeform 207"/>
              <p:cNvSpPr/>
              <p:nvPr/>
            </p:nvSpPr>
            <p:spPr bwMode="auto">
              <a:xfrm>
                <a:off x="4251325" y="2251075"/>
                <a:ext cx="195263" cy="161925"/>
              </a:xfrm>
              <a:custGeom>
                <a:avLst/>
                <a:gdLst/>
                <a:ahLst/>
                <a:cxnLst>
                  <a:cxn ang="0">
                    <a:pos x="15" y="307"/>
                  </a:cxn>
                  <a:cxn ang="0">
                    <a:pos x="9" y="306"/>
                  </a:cxn>
                  <a:cxn ang="0">
                    <a:pos x="2" y="298"/>
                  </a:cxn>
                  <a:cxn ang="0">
                    <a:pos x="0" y="293"/>
                  </a:cxn>
                  <a:cxn ang="0">
                    <a:pos x="2" y="281"/>
                  </a:cxn>
                  <a:cxn ang="0">
                    <a:pos x="6" y="275"/>
                  </a:cxn>
                  <a:cxn ang="0">
                    <a:pos x="12" y="272"/>
                  </a:cxn>
                  <a:cxn ang="0">
                    <a:pos x="18" y="269"/>
                  </a:cxn>
                  <a:cxn ang="0">
                    <a:pos x="30" y="259"/>
                  </a:cxn>
                  <a:cxn ang="0">
                    <a:pos x="48" y="238"/>
                  </a:cxn>
                  <a:cxn ang="0">
                    <a:pos x="59" y="222"/>
                  </a:cxn>
                  <a:cxn ang="0">
                    <a:pos x="75" y="201"/>
                  </a:cxn>
                  <a:cxn ang="0">
                    <a:pos x="94" y="180"/>
                  </a:cxn>
                  <a:cxn ang="0">
                    <a:pos x="136" y="143"/>
                  </a:cxn>
                  <a:cxn ang="0">
                    <a:pos x="160" y="124"/>
                  </a:cxn>
                  <a:cxn ang="0">
                    <a:pos x="174" y="112"/>
                  </a:cxn>
                  <a:cxn ang="0">
                    <a:pos x="224" y="83"/>
                  </a:cxn>
                  <a:cxn ang="0">
                    <a:pos x="241" y="73"/>
                  </a:cxn>
                  <a:cxn ang="0">
                    <a:pos x="259" y="63"/>
                  </a:cxn>
                  <a:cxn ang="0">
                    <a:pos x="305" y="32"/>
                  </a:cxn>
                  <a:cxn ang="0">
                    <a:pos x="345" y="3"/>
                  </a:cxn>
                  <a:cxn ang="0">
                    <a:pos x="354" y="0"/>
                  </a:cxn>
                  <a:cxn ang="0">
                    <a:pos x="359" y="1"/>
                  </a:cxn>
                  <a:cxn ang="0">
                    <a:pos x="366" y="8"/>
                  </a:cxn>
                  <a:cxn ang="0">
                    <a:pos x="368" y="12"/>
                  </a:cxn>
                  <a:cxn ang="0">
                    <a:pos x="369" y="22"/>
                  </a:cxn>
                  <a:cxn ang="0">
                    <a:pos x="367" y="29"/>
                  </a:cxn>
                  <a:cxn ang="0">
                    <a:pos x="362" y="35"/>
                  </a:cxn>
                  <a:cxn ang="0">
                    <a:pos x="339" y="51"/>
                  </a:cxn>
                  <a:cxn ang="0">
                    <a:pos x="270" y="96"/>
                  </a:cxn>
                  <a:cxn ang="0">
                    <a:pos x="240" y="115"/>
                  </a:cxn>
                  <a:cxn ang="0">
                    <a:pos x="180" y="157"/>
                  </a:cxn>
                  <a:cxn ang="0">
                    <a:pos x="151" y="179"/>
                  </a:cxn>
                  <a:cxn ang="0">
                    <a:pos x="109" y="218"/>
                  </a:cxn>
                  <a:cxn ang="0">
                    <a:pos x="78" y="252"/>
                  </a:cxn>
                  <a:cxn ang="0">
                    <a:pos x="69" y="264"/>
                  </a:cxn>
                  <a:cxn ang="0">
                    <a:pos x="47" y="290"/>
                  </a:cxn>
                  <a:cxn ang="0">
                    <a:pos x="35" y="300"/>
                  </a:cxn>
                  <a:cxn ang="0">
                    <a:pos x="21" y="306"/>
                  </a:cxn>
                  <a:cxn ang="0">
                    <a:pos x="15" y="307"/>
                  </a:cxn>
                </a:cxnLst>
                <a:rect l="0" t="0" r="r" b="b"/>
                <a:pathLst>
                  <a:path w="369" h="307">
                    <a:moveTo>
                      <a:pt x="15" y="307"/>
                    </a:moveTo>
                    <a:lnTo>
                      <a:pt x="15" y="307"/>
                    </a:lnTo>
                    <a:lnTo>
                      <a:pt x="12" y="307"/>
                    </a:lnTo>
                    <a:lnTo>
                      <a:pt x="9" y="306"/>
                    </a:lnTo>
                    <a:lnTo>
                      <a:pt x="5" y="303"/>
                    </a:lnTo>
                    <a:lnTo>
                      <a:pt x="2" y="298"/>
                    </a:lnTo>
                    <a:lnTo>
                      <a:pt x="0" y="293"/>
                    </a:lnTo>
                    <a:lnTo>
                      <a:pt x="0" y="293"/>
                    </a:lnTo>
                    <a:lnTo>
                      <a:pt x="0" y="287"/>
                    </a:lnTo>
                    <a:lnTo>
                      <a:pt x="2" y="281"/>
                    </a:lnTo>
                    <a:lnTo>
                      <a:pt x="4" y="277"/>
                    </a:lnTo>
                    <a:lnTo>
                      <a:pt x="6" y="275"/>
                    </a:lnTo>
                    <a:lnTo>
                      <a:pt x="9" y="273"/>
                    </a:lnTo>
                    <a:lnTo>
                      <a:pt x="12" y="272"/>
                    </a:lnTo>
                    <a:lnTo>
                      <a:pt x="12" y="272"/>
                    </a:lnTo>
                    <a:lnTo>
                      <a:pt x="18" y="269"/>
                    </a:lnTo>
                    <a:lnTo>
                      <a:pt x="24" y="265"/>
                    </a:lnTo>
                    <a:lnTo>
                      <a:pt x="30" y="259"/>
                    </a:lnTo>
                    <a:lnTo>
                      <a:pt x="36" y="253"/>
                    </a:lnTo>
                    <a:lnTo>
                      <a:pt x="48" y="238"/>
                    </a:lnTo>
                    <a:lnTo>
                      <a:pt x="59" y="222"/>
                    </a:lnTo>
                    <a:lnTo>
                      <a:pt x="59" y="222"/>
                    </a:lnTo>
                    <a:lnTo>
                      <a:pt x="68" y="210"/>
                    </a:lnTo>
                    <a:lnTo>
                      <a:pt x="75" y="201"/>
                    </a:lnTo>
                    <a:lnTo>
                      <a:pt x="75" y="201"/>
                    </a:lnTo>
                    <a:lnTo>
                      <a:pt x="94" y="180"/>
                    </a:lnTo>
                    <a:lnTo>
                      <a:pt x="114" y="162"/>
                    </a:lnTo>
                    <a:lnTo>
                      <a:pt x="136" y="143"/>
                    </a:lnTo>
                    <a:lnTo>
                      <a:pt x="157" y="126"/>
                    </a:lnTo>
                    <a:lnTo>
                      <a:pt x="160" y="124"/>
                    </a:lnTo>
                    <a:lnTo>
                      <a:pt x="160" y="124"/>
                    </a:lnTo>
                    <a:lnTo>
                      <a:pt x="174" y="112"/>
                    </a:lnTo>
                    <a:lnTo>
                      <a:pt x="190" y="102"/>
                    </a:lnTo>
                    <a:lnTo>
                      <a:pt x="224" y="83"/>
                    </a:lnTo>
                    <a:lnTo>
                      <a:pt x="224" y="83"/>
                    </a:lnTo>
                    <a:lnTo>
                      <a:pt x="241" y="73"/>
                    </a:lnTo>
                    <a:lnTo>
                      <a:pt x="259" y="63"/>
                    </a:lnTo>
                    <a:lnTo>
                      <a:pt x="259" y="63"/>
                    </a:lnTo>
                    <a:lnTo>
                      <a:pt x="283" y="47"/>
                    </a:lnTo>
                    <a:lnTo>
                      <a:pt x="305" y="32"/>
                    </a:lnTo>
                    <a:lnTo>
                      <a:pt x="345" y="3"/>
                    </a:lnTo>
                    <a:lnTo>
                      <a:pt x="345" y="3"/>
                    </a:lnTo>
                    <a:lnTo>
                      <a:pt x="350" y="1"/>
                    </a:lnTo>
                    <a:lnTo>
                      <a:pt x="354" y="0"/>
                    </a:lnTo>
                    <a:lnTo>
                      <a:pt x="354" y="0"/>
                    </a:lnTo>
                    <a:lnTo>
                      <a:pt x="359" y="1"/>
                    </a:lnTo>
                    <a:lnTo>
                      <a:pt x="363" y="4"/>
                    </a:lnTo>
                    <a:lnTo>
                      <a:pt x="366" y="8"/>
                    </a:lnTo>
                    <a:lnTo>
                      <a:pt x="368" y="12"/>
                    </a:lnTo>
                    <a:lnTo>
                      <a:pt x="368" y="12"/>
                    </a:lnTo>
                    <a:lnTo>
                      <a:pt x="369" y="16"/>
                    </a:lnTo>
                    <a:lnTo>
                      <a:pt x="369" y="22"/>
                    </a:lnTo>
                    <a:lnTo>
                      <a:pt x="369" y="25"/>
                    </a:lnTo>
                    <a:lnTo>
                      <a:pt x="367" y="29"/>
                    </a:lnTo>
                    <a:lnTo>
                      <a:pt x="365" y="32"/>
                    </a:lnTo>
                    <a:lnTo>
                      <a:pt x="362" y="35"/>
                    </a:lnTo>
                    <a:lnTo>
                      <a:pt x="362" y="35"/>
                    </a:lnTo>
                    <a:lnTo>
                      <a:pt x="339" y="51"/>
                    </a:lnTo>
                    <a:lnTo>
                      <a:pt x="317" y="67"/>
                    </a:lnTo>
                    <a:lnTo>
                      <a:pt x="270" y="96"/>
                    </a:lnTo>
                    <a:lnTo>
                      <a:pt x="270" y="96"/>
                    </a:lnTo>
                    <a:lnTo>
                      <a:pt x="240" y="115"/>
                    </a:lnTo>
                    <a:lnTo>
                      <a:pt x="210" y="135"/>
                    </a:lnTo>
                    <a:lnTo>
                      <a:pt x="180" y="157"/>
                    </a:lnTo>
                    <a:lnTo>
                      <a:pt x="151" y="179"/>
                    </a:lnTo>
                    <a:lnTo>
                      <a:pt x="151" y="179"/>
                    </a:lnTo>
                    <a:lnTo>
                      <a:pt x="131" y="198"/>
                    </a:lnTo>
                    <a:lnTo>
                      <a:pt x="109" y="218"/>
                    </a:lnTo>
                    <a:lnTo>
                      <a:pt x="88" y="239"/>
                    </a:lnTo>
                    <a:lnTo>
                      <a:pt x="78" y="252"/>
                    </a:lnTo>
                    <a:lnTo>
                      <a:pt x="69" y="264"/>
                    </a:lnTo>
                    <a:lnTo>
                      <a:pt x="69" y="264"/>
                    </a:lnTo>
                    <a:lnTo>
                      <a:pt x="59" y="277"/>
                    </a:lnTo>
                    <a:lnTo>
                      <a:pt x="47" y="290"/>
                    </a:lnTo>
                    <a:lnTo>
                      <a:pt x="42" y="295"/>
                    </a:lnTo>
                    <a:lnTo>
                      <a:pt x="35" y="300"/>
                    </a:lnTo>
                    <a:lnTo>
                      <a:pt x="29" y="304"/>
                    </a:lnTo>
                    <a:lnTo>
                      <a:pt x="21" y="306"/>
                    </a:lnTo>
                    <a:lnTo>
                      <a:pt x="21" y="306"/>
                    </a:lnTo>
                    <a:lnTo>
                      <a:pt x="15" y="307"/>
                    </a:lnTo>
                    <a:lnTo>
                      <a:pt x="15" y="30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2" name="Freeform 208"/>
              <p:cNvSpPr/>
              <p:nvPr/>
            </p:nvSpPr>
            <p:spPr bwMode="auto">
              <a:xfrm>
                <a:off x="4284663" y="2282825"/>
                <a:ext cx="195263" cy="171450"/>
              </a:xfrm>
              <a:custGeom>
                <a:avLst/>
                <a:gdLst/>
                <a:ahLst/>
                <a:cxnLst>
                  <a:cxn ang="0">
                    <a:pos x="15" y="323"/>
                  </a:cxn>
                  <a:cxn ang="0">
                    <a:pos x="6" y="319"/>
                  </a:cxn>
                  <a:cxn ang="0">
                    <a:pos x="1" y="309"/>
                  </a:cxn>
                  <a:cxn ang="0">
                    <a:pos x="0" y="306"/>
                  </a:cxn>
                  <a:cxn ang="0">
                    <a:pos x="0" y="297"/>
                  </a:cxn>
                  <a:cxn ang="0">
                    <a:pos x="4" y="290"/>
                  </a:cxn>
                  <a:cxn ang="0">
                    <a:pos x="7" y="287"/>
                  </a:cxn>
                  <a:cxn ang="0">
                    <a:pos x="15" y="277"/>
                  </a:cxn>
                  <a:cxn ang="0">
                    <a:pos x="20" y="266"/>
                  </a:cxn>
                  <a:cxn ang="0">
                    <a:pos x="29" y="253"/>
                  </a:cxn>
                  <a:cxn ang="0">
                    <a:pos x="48" y="230"/>
                  </a:cxn>
                  <a:cxn ang="0">
                    <a:pos x="68" y="211"/>
                  </a:cxn>
                  <a:cxn ang="0">
                    <a:pos x="94" y="190"/>
                  </a:cxn>
                  <a:cxn ang="0">
                    <a:pos x="126" y="162"/>
                  </a:cxn>
                  <a:cxn ang="0">
                    <a:pos x="159" y="135"/>
                  </a:cxn>
                  <a:cxn ang="0">
                    <a:pos x="187" y="111"/>
                  </a:cxn>
                  <a:cxn ang="0">
                    <a:pos x="236" y="73"/>
                  </a:cxn>
                  <a:cxn ang="0">
                    <a:pos x="254" y="61"/>
                  </a:cxn>
                  <a:cxn ang="0">
                    <a:pos x="311" y="23"/>
                  </a:cxn>
                  <a:cxn ang="0">
                    <a:pos x="344" y="3"/>
                  </a:cxn>
                  <a:cxn ang="0">
                    <a:pos x="348" y="1"/>
                  </a:cxn>
                  <a:cxn ang="0">
                    <a:pos x="352" y="0"/>
                  </a:cxn>
                  <a:cxn ang="0">
                    <a:pos x="358" y="2"/>
                  </a:cxn>
                  <a:cxn ang="0">
                    <a:pos x="366" y="9"/>
                  </a:cxn>
                  <a:cxn ang="0">
                    <a:pos x="368" y="14"/>
                  </a:cxn>
                  <a:cxn ang="0">
                    <a:pos x="369" y="22"/>
                  </a:cxn>
                  <a:cxn ang="0">
                    <a:pos x="366" y="29"/>
                  </a:cxn>
                  <a:cxn ang="0">
                    <a:pos x="361" y="35"/>
                  </a:cxn>
                  <a:cxn ang="0">
                    <a:pos x="325" y="57"/>
                  </a:cxn>
                  <a:cxn ang="0">
                    <a:pos x="271" y="92"/>
                  </a:cxn>
                  <a:cxn ang="0">
                    <a:pos x="250" y="107"/>
                  </a:cxn>
                  <a:cxn ang="0">
                    <a:pos x="190" y="157"/>
                  </a:cxn>
                  <a:cxn ang="0">
                    <a:pos x="164" y="179"/>
                  </a:cxn>
                  <a:cxn ang="0">
                    <a:pos x="134" y="203"/>
                  </a:cxn>
                  <a:cxn ang="0">
                    <a:pos x="102" y="229"/>
                  </a:cxn>
                  <a:cxn ang="0">
                    <a:pos x="72" y="258"/>
                  </a:cxn>
                  <a:cxn ang="0">
                    <a:pos x="66" y="264"/>
                  </a:cxn>
                  <a:cxn ang="0">
                    <a:pos x="51" y="286"/>
                  </a:cxn>
                  <a:cxn ang="0">
                    <a:pos x="46" y="295"/>
                  </a:cxn>
                  <a:cxn ang="0">
                    <a:pos x="33" y="312"/>
                  </a:cxn>
                  <a:cxn ang="0">
                    <a:pos x="24" y="319"/>
                  </a:cxn>
                  <a:cxn ang="0">
                    <a:pos x="15" y="323"/>
                  </a:cxn>
                </a:cxnLst>
                <a:rect l="0" t="0" r="r" b="b"/>
                <a:pathLst>
                  <a:path w="369" h="323">
                    <a:moveTo>
                      <a:pt x="15" y="323"/>
                    </a:moveTo>
                    <a:lnTo>
                      <a:pt x="15" y="323"/>
                    </a:lnTo>
                    <a:lnTo>
                      <a:pt x="10" y="322"/>
                    </a:lnTo>
                    <a:lnTo>
                      <a:pt x="6" y="319"/>
                    </a:lnTo>
                    <a:lnTo>
                      <a:pt x="3" y="315"/>
                    </a:lnTo>
                    <a:lnTo>
                      <a:pt x="1" y="309"/>
                    </a:lnTo>
                    <a:lnTo>
                      <a:pt x="1" y="309"/>
                    </a:lnTo>
                    <a:lnTo>
                      <a:pt x="0" y="306"/>
                    </a:lnTo>
                    <a:lnTo>
                      <a:pt x="0" y="300"/>
                    </a:lnTo>
                    <a:lnTo>
                      <a:pt x="0" y="297"/>
                    </a:lnTo>
                    <a:lnTo>
                      <a:pt x="2" y="294"/>
                    </a:lnTo>
                    <a:lnTo>
                      <a:pt x="4" y="290"/>
                    </a:lnTo>
                    <a:lnTo>
                      <a:pt x="7" y="287"/>
                    </a:lnTo>
                    <a:lnTo>
                      <a:pt x="7" y="287"/>
                    </a:lnTo>
                    <a:lnTo>
                      <a:pt x="11" y="283"/>
                    </a:lnTo>
                    <a:lnTo>
                      <a:pt x="15" y="277"/>
                    </a:lnTo>
                    <a:lnTo>
                      <a:pt x="20" y="266"/>
                    </a:lnTo>
                    <a:lnTo>
                      <a:pt x="20" y="266"/>
                    </a:lnTo>
                    <a:lnTo>
                      <a:pt x="24" y="259"/>
                    </a:lnTo>
                    <a:lnTo>
                      <a:pt x="29" y="253"/>
                    </a:lnTo>
                    <a:lnTo>
                      <a:pt x="29" y="253"/>
                    </a:lnTo>
                    <a:lnTo>
                      <a:pt x="48" y="230"/>
                    </a:lnTo>
                    <a:lnTo>
                      <a:pt x="59" y="221"/>
                    </a:lnTo>
                    <a:lnTo>
                      <a:pt x="68" y="211"/>
                    </a:lnTo>
                    <a:lnTo>
                      <a:pt x="68" y="211"/>
                    </a:lnTo>
                    <a:lnTo>
                      <a:pt x="94" y="190"/>
                    </a:lnTo>
                    <a:lnTo>
                      <a:pt x="94" y="190"/>
                    </a:lnTo>
                    <a:lnTo>
                      <a:pt x="126" y="162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220" y="85"/>
                    </a:lnTo>
                    <a:lnTo>
                      <a:pt x="236" y="73"/>
                    </a:lnTo>
                    <a:lnTo>
                      <a:pt x="254" y="61"/>
                    </a:lnTo>
                    <a:lnTo>
                      <a:pt x="254" y="61"/>
                    </a:lnTo>
                    <a:lnTo>
                      <a:pt x="282" y="41"/>
                    </a:lnTo>
                    <a:lnTo>
                      <a:pt x="311" y="23"/>
                    </a:lnTo>
                    <a:lnTo>
                      <a:pt x="311" y="23"/>
                    </a:lnTo>
                    <a:lnTo>
                      <a:pt x="344" y="3"/>
                    </a:lnTo>
                    <a:lnTo>
                      <a:pt x="344" y="3"/>
                    </a:lnTo>
                    <a:lnTo>
                      <a:pt x="348" y="1"/>
                    </a:lnTo>
                    <a:lnTo>
                      <a:pt x="352" y="0"/>
                    </a:lnTo>
                    <a:lnTo>
                      <a:pt x="352" y="0"/>
                    </a:lnTo>
                    <a:lnTo>
                      <a:pt x="355" y="1"/>
                    </a:lnTo>
                    <a:lnTo>
                      <a:pt x="358" y="2"/>
                    </a:lnTo>
                    <a:lnTo>
                      <a:pt x="363" y="5"/>
                    </a:lnTo>
                    <a:lnTo>
                      <a:pt x="366" y="9"/>
                    </a:lnTo>
                    <a:lnTo>
                      <a:pt x="368" y="14"/>
                    </a:lnTo>
                    <a:lnTo>
                      <a:pt x="368" y="14"/>
                    </a:lnTo>
                    <a:lnTo>
                      <a:pt x="369" y="17"/>
                    </a:lnTo>
                    <a:lnTo>
                      <a:pt x="369" y="22"/>
                    </a:lnTo>
                    <a:lnTo>
                      <a:pt x="368" y="25"/>
                    </a:lnTo>
                    <a:lnTo>
                      <a:pt x="366" y="29"/>
                    </a:lnTo>
                    <a:lnTo>
                      <a:pt x="364" y="32"/>
                    </a:lnTo>
                    <a:lnTo>
                      <a:pt x="361" y="35"/>
                    </a:lnTo>
                    <a:lnTo>
                      <a:pt x="361" y="35"/>
                    </a:lnTo>
                    <a:lnTo>
                      <a:pt x="325" y="57"/>
                    </a:lnTo>
                    <a:lnTo>
                      <a:pt x="325" y="57"/>
                    </a:lnTo>
                    <a:lnTo>
                      <a:pt x="271" y="92"/>
                    </a:lnTo>
                    <a:lnTo>
                      <a:pt x="271" y="92"/>
                    </a:lnTo>
                    <a:lnTo>
                      <a:pt x="250" y="107"/>
                    </a:lnTo>
                    <a:lnTo>
                      <a:pt x="229" y="123"/>
                    </a:lnTo>
                    <a:lnTo>
                      <a:pt x="190" y="157"/>
                    </a:lnTo>
                    <a:lnTo>
                      <a:pt x="190" y="157"/>
                    </a:lnTo>
                    <a:lnTo>
                      <a:pt x="164" y="179"/>
                    </a:lnTo>
                    <a:lnTo>
                      <a:pt x="164" y="179"/>
                    </a:lnTo>
                    <a:lnTo>
                      <a:pt x="134" y="203"/>
                    </a:lnTo>
                    <a:lnTo>
                      <a:pt x="134" y="203"/>
                    </a:lnTo>
                    <a:lnTo>
                      <a:pt x="102" y="229"/>
                    </a:lnTo>
                    <a:lnTo>
                      <a:pt x="86" y="242"/>
                    </a:lnTo>
                    <a:lnTo>
                      <a:pt x="72" y="258"/>
                    </a:lnTo>
                    <a:lnTo>
                      <a:pt x="72" y="258"/>
                    </a:lnTo>
                    <a:lnTo>
                      <a:pt x="66" y="264"/>
                    </a:lnTo>
                    <a:lnTo>
                      <a:pt x="61" y="271"/>
                    </a:lnTo>
                    <a:lnTo>
                      <a:pt x="51" y="286"/>
                    </a:lnTo>
                    <a:lnTo>
                      <a:pt x="51" y="286"/>
                    </a:lnTo>
                    <a:lnTo>
                      <a:pt x="46" y="295"/>
                    </a:lnTo>
                    <a:lnTo>
                      <a:pt x="40" y="303"/>
                    </a:lnTo>
                    <a:lnTo>
                      <a:pt x="33" y="312"/>
                    </a:lnTo>
                    <a:lnTo>
                      <a:pt x="24" y="319"/>
                    </a:lnTo>
                    <a:lnTo>
                      <a:pt x="24" y="319"/>
                    </a:lnTo>
                    <a:lnTo>
                      <a:pt x="19" y="322"/>
                    </a:lnTo>
                    <a:lnTo>
                      <a:pt x="15" y="323"/>
                    </a:lnTo>
                    <a:lnTo>
                      <a:pt x="15" y="3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3" name="Freeform 209"/>
              <p:cNvSpPr/>
              <p:nvPr/>
            </p:nvSpPr>
            <p:spPr bwMode="auto">
              <a:xfrm>
                <a:off x="4446588" y="2346325"/>
                <a:ext cx="285750" cy="307975"/>
              </a:xfrm>
              <a:custGeom>
                <a:avLst/>
                <a:gdLst/>
                <a:ahLst/>
                <a:cxnLst>
                  <a:cxn ang="0">
                    <a:pos x="524" y="583"/>
                  </a:cxn>
                  <a:cxn ang="0">
                    <a:pos x="515" y="580"/>
                  </a:cxn>
                  <a:cxn ang="0">
                    <a:pos x="501" y="571"/>
                  </a:cxn>
                  <a:cxn ang="0">
                    <a:pos x="476" y="549"/>
                  </a:cxn>
                  <a:cxn ang="0">
                    <a:pos x="437" y="513"/>
                  </a:cxn>
                  <a:cxn ang="0">
                    <a:pos x="414" y="488"/>
                  </a:cxn>
                  <a:cxn ang="0">
                    <a:pos x="388" y="460"/>
                  </a:cxn>
                  <a:cxn ang="0">
                    <a:pos x="339" y="409"/>
                  </a:cxn>
                  <a:cxn ang="0">
                    <a:pos x="300" y="361"/>
                  </a:cxn>
                  <a:cxn ang="0">
                    <a:pos x="288" y="344"/>
                  </a:cxn>
                  <a:cxn ang="0">
                    <a:pos x="246" y="293"/>
                  </a:cxn>
                  <a:cxn ang="0">
                    <a:pos x="202" y="245"/>
                  </a:cxn>
                  <a:cxn ang="0">
                    <a:pos x="167" y="208"/>
                  </a:cxn>
                  <a:cxn ang="0">
                    <a:pos x="134" y="170"/>
                  </a:cxn>
                  <a:cxn ang="0">
                    <a:pos x="121" y="153"/>
                  </a:cxn>
                  <a:cxn ang="0">
                    <a:pos x="95" y="121"/>
                  </a:cxn>
                  <a:cxn ang="0">
                    <a:pos x="54" y="76"/>
                  </a:cxn>
                  <a:cxn ang="0">
                    <a:pos x="24" y="48"/>
                  </a:cxn>
                  <a:cxn ang="0">
                    <a:pos x="8" y="36"/>
                  </a:cxn>
                  <a:cxn ang="0">
                    <a:pos x="3" y="29"/>
                  </a:cxn>
                  <a:cxn ang="0">
                    <a:pos x="0" y="22"/>
                  </a:cxn>
                  <a:cxn ang="0">
                    <a:pos x="1" y="13"/>
                  </a:cxn>
                  <a:cxn ang="0">
                    <a:pos x="4" y="8"/>
                  </a:cxn>
                  <a:cxn ang="0">
                    <a:pos x="12" y="1"/>
                  </a:cxn>
                  <a:cxn ang="0">
                    <a:pos x="16" y="0"/>
                  </a:cxn>
                  <a:cxn ang="0">
                    <a:pos x="25" y="3"/>
                  </a:cxn>
                  <a:cxn ang="0">
                    <a:pos x="41" y="15"/>
                  </a:cxn>
                  <a:cxn ang="0">
                    <a:pos x="70" y="41"/>
                  </a:cxn>
                  <a:cxn ang="0">
                    <a:pos x="110" y="84"/>
                  </a:cxn>
                  <a:cxn ang="0">
                    <a:pos x="136" y="115"/>
                  </a:cxn>
                  <a:cxn ang="0">
                    <a:pos x="206" y="198"/>
                  </a:cxn>
                  <a:cxn ang="0">
                    <a:pos x="290" y="291"/>
                  </a:cxn>
                  <a:cxn ang="0">
                    <a:pos x="303" y="306"/>
                  </a:cxn>
                  <a:cxn ang="0">
                    <a:pos x="341" y="353"/>
                  </a:cxn>
                  <a:cxn ang="0">
                    <a:pos x="371" y="390"/>
                  </a:cxn>
                  <a:cxn ang="0">
                    <a:pos x="403" y="425"/>
                  </a:cxn>
                  <a:cxn ang="0">
                    <a:pos x="433" y="457"/>
                  </a:cxn>
                  <a:cxn ang="0">
                    <a:pos x="457" y="482"/>
                  </a:cxn>
                  <a:cxn ang="0">
                    <a:pos x="493" y="518"/>
                  </a:cxn>
                  <a:cxn ang="0">
                    <a:pos x="519" y="540"/>
                  </a:cxn>
                  <a:cxn ang="0">
                    <a:pos x="532" y="549"/>
                  </a:cxn>
                  <a:cxn ang="0">
                    <a:pos x="539" y="554"/>
                  </a:cxn>
                  <a:cxn ang="0">
                    <a:pos x="541" y="560"/>
                  </a:cxn>
                  <a:cxn ang="0">
                    <a:pos x="541" y="570"/>
                  </a:cxn>
                  <a:cxn ang="0">
                    <a:pos x="539" y="575"/>
                  </a:cxn>
                  <a:cxn ang="0">
                    <a:pos x="530" y="582"/>
                  </a:cxn>
                  <a:cxn ang="0">
                    <a:pos x="524" y="583"/>
                  </a:cxn>
                </a:cxnLst>
                <a:rect l="0" t="0" r="r" b="b"/>
                <a:pathLst>
                  <a:path w="541" h="583">
                    <a:moveTo>
                      <a:pt x="524" y="583"/>
                    </a:moveTo>
                    <a:lnTo>
                      <a:pt x="524" y="583"/>
                    </a:lnTo>
                    <a:lnTo>
                      <a:pt x="520" y="582"/>
                    </a:lnTo>
                    <a:lnTo>
                      <a:pt x="515" y="580"/>
                    </a:lnTo>
                    <a:lnTo>
                      <a:pt x="515" y="580"/>
                    </a:lnTo>
                    <a:lnTo>
                      <a:pt x="501" y="571"/>
                    </a:lnTo>
                    <a:lnTo>
                      <a:pt x="488" y="560"/>
                    </a:lnTo>
                    <a:lnTo>
                      <a:pt x="476" y="549"/>
                    </a:lnTo>
                    <a:lnTo>
                      <a:pt x="462" y="538"/>
                    </a:lnTo>
                    <a:lnTo>
                      <a:pt x="437" y="513"/>
                    </a:lnTo>
                    <a:lnTo>
                      <a:pt x="414" y="488"/>
                    </a:lnTo>
                    <a:lnTo>
                      <a:pt x="414" y="488"/>
                    </a:lnTo>
                    <a:lnTo>
                      <a:pt x="388" y="460"/>
                    </a:lnTo>
                    <a:lnTo>
                      <a:pt x="388" y="460"/>
                    </a:lnTo>
                    <a:lnTo>
                      <a:pt x="365" y="437"/>
                    </a:lnTo>
                    <a:lnTo>
                      <a:pt x="339" y="409"/>
                    </a:lnTo>
                    <a:lnTo>
                      <a:pt x="313" y="377"/>
                    </a:lnTo>
                    <a:lnTo>
                      <a:pt x="300" y="361"/>
                    </a:lnTo>
                    <a:lnTo>
                      <a:pt x="288" y="344"/>
                    </a:lnTo>
                    <a:lnTo>
                      <a:pt x="288" y="344"/>
                    </a:lnTo>
                    <a:lnTo>
                      <a:pt x="268" y="319"/>
                    </a:lnTo>
                    <a:lnTo>
                      <a:pt x="246" y="293"/>
                    </a:lnTo>
                    <a:lnTo>
                      <a:pt x="224" y="269"/>
                    </a:lnTo>
                    <a:lnTo>
                      <a:pt x="202" y="245"/>
                    </a:lnTo>
                    <a:lnTo>
                      <a:pt x="202" y="245"/>
                    </a:lnTo>
                    <a:lnTo>
                      <a:pt x="167" y="208"/>
                    </a:lnTo>
                    <a:lnTo>
                      <a:pt x="150" y="189"/>
                    </a:lnTo>
                    <a:lnTo>
                      <a:pt x="134" y="170"/>
                    </a:lnTo>
                    <a:lnTo>
                      <a:pt x="134" y="170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95" y="121"/>
                    </a:lnTo>
                    <a:lnTo>
                      <a:pt x="69" y="90"/>
                    </a:lnTo>
                    <a:lnTo>
                      <a:pt x="54" y="76"/>
                    </a:lnTo>
                    <a:lnTo>
                      <a:pt x="40" y="61"/>
                    </a:lnTo>
                    <a:lnTo>
                      <a:pt x="24" y="48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5" y="32"/>
                    </a:lnTo>
                    <a:lnTo>
                      <a:pt x="3" y="29"/>
                    </a:lnTo>
                    <a:lnTo>
                      <a:pt x="0" y="25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1" y="13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5" y="3"/>
                    </a:lnTo>
                    <a:lnTo>
                      <a:pt x="25" y="3"/>
                    </a:lnTo>
                    <a:lnTo>
                      <a:pt x="41" y="15"/>
                    </a:lnTo>
                    <a:lnTo>
                      <a:pt x="55" y="28"/>
                    </a:lnTo>
                    <a:lnTo>
                      <a:pt x="70" y="41"/>
                    </a:lnTo>
                    <a:lnTo>
                      <a:pt x="83" y="55"/>
                    </a:lnTo>
                    <a:lnTo>
                      <a:pt x="110" y="84"/>
                    </a:lnTo>
                    <a:lnTo>
                      <a:pt x="136" y="115"/>
                    </a:lnTo>
                    <a:lnTo>
                      <a:pt x="136" y="115"/>
                    </a:lnTo>
                    <a:lnTo>
                      <a:pt x="170" y="156"/>
                    </a:lnTo>
                    <a:lnTo>
                      <a:pt x="206" y="198"/>
                    </a:lnTo>
                    <a:lnTo>
                      <a:pt x="246" y="242"/>
                    </a:lnTo>
                    <a:lnTo>
                      <a:pt x="290" y="291"/>
                    </a:lnTo>
                    <a:lnTo>
                      <a:pt x="290" y="291"/>
                    </a:lnTo>
                    <a:lnTo>
                      <a:pt x="303" y="306"/>
                    </a:lnTo>
                    <a:lnTo>
                      <a:pt x="317" y="322"/>
                    </a:lnTo>
                    <a:lnTo>
                      <a:pt x="341" y="353"/>
                    </a:lnTo>
                    <a:lnTo>
                      <a:pt x="341" y="353"/>
                    </a:lnTo>
                    <a:lnTo>
                      <a:pt x="371" y="390"/>
                    </a:lnTo>
                    <a:lnTo>
                      <a:pt x="387" y="407"/>
                    </a:lnTo>
                    <a:lnTo>
                      <a:pt x="403" y="425"/>
                    </a:lnTo>
                    <a:lnTo>
                      <a:pt x="403" y="425"/>
                    </a:lnTo>
                    <a:lnTo>
                      <a:pt x="433" y="457"/>
                    </a:lnTo>
                    <a:lnTo>
                      <a:pt x="433" y="457"/>
                    </a:lnTo>
                    <a:lnTo>
                      <a:pt x="457" y="482"/>
                    </a:lnTo>
                    <a:lnTo>
                      <a:pt x="481" y="507"/>
                    </a:lnTo>
                    <a:lnTo>
                      <a:pt x="493" y="518"/>
                    </a:lnTo>
                    <a:lnTo>
                      <a:pt x="507" y="529"/>
                    </a:lnTo>
                    <a:lnTo>
                      <a:pt x="519" y="540"/>
                    </a:lnTo>
                    <a:lnTo>
                      <a:pt x="532" y="549"/>
                    </a:lnTo>
                    <a:lnTo>
                      <a:pt x="532" y="549"/>
                    </a:lnTo>
                    <a:lnTo>
                      <a:pt x="537" y="552"/>
                    </a:lnTo>
                    <a:lnTo>
                      <a:pt x="539" y="554"/>
                    </a:lnTo>
                    <a:lnTo>
                      <a:pt x="540" y="557"/>
                    </a:lnTo>
                    <a:lnTo>
                      <a:pt x="541" y="560"/>
                    </a:lnTo>
                    <a:lnTo>
                      <a:pt x="541" y="565"/>
                    </a:lnTo>
                    <a:lnTo>
                      <a:pt x="541" y="570"/>
                    </a:lnTo>
                    <a:lnTo>
                      <a:pt x="541" y="570"/>
                    </a:lnTo>
                    <a:lnTo>
                      <a:pt x="539" y="575"/>
                    </a:lnTo>
                    <a:lnTo>
                      <a:pt x="534" y="579"/>
                    </a:lnTo>
                    <a:lnTo>
                      <a:pt x="530" y="582"/>
                    </a:lnTo>
                    <a:lnTo>
                      <a:pt x="527" y="583"/>
                    </a:lnTo>
                    <a:lnTo>
                      <a:pt x="524" y="583"/>
                    </a:lnTo>
                    <a:lnTo>
                      <a:pt x="524" y="5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4" name="Freeform 210"/>
              <p:cNvSpPr/>
              <p:nvPr/>
            </p:nvSpPr>
            <p:spPr bwMode="auto">
              <a:xfrm>
                <a:off x="4349750" y="2435225"/>
                <a:ext cx="273050" cy="288925"/>
              </a:xfrm>
              <a:custGeom>
                <a:avLst/>
                <a:gdLst/>
                <a:ahLst/>
                <a:cxnLst>
                  <a:cxn ang="0">
                    <a:pos x="493" y="546"/>
                  </a:cxn>
                  <a:cxn ang="0">
                    <a:pos x="481" y="537"/>
                  </a:cxn>
                  <a:cxn ang="0">
                    <a:pos x="475" y="524"/>
                  </a:cxn>
                  <a:cxn ang="0">
                    <a:pos x="457" y="505"/>
                  </a:cxn>
                  <a:cxn ang="0">
                    <a:pos x="444" y="490"/>
                  </a:cxn>
                  <a:cxn ang="0">
                    <a:pos x="436" y="479"/>
                  </a:cxn>
                  <a:cxn ang="0">
                    <a:pos x="411" y="452"/>
                  </a:cxn>
                  <a:cxn ang="0">
                    <a:pos x="402" y="443"/>
                  </a:cxn>
                  <a:cxn ang="0">
                    <a:pos x="387" y="420"/>
                  </a:cxn>
                  <a:cxn ang="0">
                    <a:pos x="376" y="410"/>
                  </a:cxn>
                  <a:cxn ang="0">
                    <a:pos x="345" y="378"/>
                  </a:cxn>
                  <a:cxn ang="0">
                    <a:pos x="321" y="352"/>
                  </a:cxn>
                  <a:cxn ang="0">
                    <a:pos x="280" y="313"/>
                  </a:cxn>
                  <a:cxn ang="0">
                    <a:pos x="252" y="285"/>
                  </a:cxn>
                  <a:cxn ang="0">
                    <a:pos x="151" y="183"/>
                  </a:cxn>
                  <a:cxn ang="0">
                    <a:pos x="106" y="136"/>
                  </a:cxn>
                  <a:cxn ang="0">
                    <a:pos x="64" y="92"/>
                  </a:cxn>
                  <a:cxn ang="0">
                    <a:pos x="33" y="58"/>
                  </a:cxn>
                  <a:cxn ang="0">
                    <a:pos x="13" y="39"/>
                  </a:cxn>
                  <a:cxn ang="0">
                    <a:pos x="3" y="26"/>
                  </a:cxn>
                  <a:cxn ang="0">
                    <a:pos x="0" y="14"/>
                  </a:cxn>
                  <a:cxn ang="0">
                    <a:pos x="5" y="6"/>
                  </a:cxn>
                  <a:cxn ang="0">
                    <a:pos x="19" y="0"/>
                  </a:cxn>
                  <a:cxn ang="0">
                    <a:pos x="26" y="2"/>
                  </a:cxn>
                  <a:cxn ang="0">
                    <a:pos x="34" y="8"/>
                  </a:cxn>
                  <a:cxn ang="0">
                    <a:pos x="72" y="47"/>
                  </a:cxn>
                  <a:cxn ang="0">
                    <a:pos x="94" y="67"/>
                  </a:cxn>
                  <a:cxn ang="0">
                    <a:pos x="151" y="133"/>
                  </a:cxn>
                  <a:cxn ang="0">
                    <a:pos x="191" y="176"/>
                  </a:cxn>
                  <a:cxn ang="0">
                    <a:pos x="275" y="260"/>
                  </a:cxn>
                  <a:cxn ang="0">
                    <a:pos x="311" y="293"/>
                  </a:cxn>
                  <a:cxn ang="0">
                    <a:pos x="364" y="343"/>
                  </a:cxn>
                  <a:cxn ang="0">
                    <a:pos x="407" y="387"/>
                  </a:cxn>
                  <a:cxn ang="0">
                    <a:pos x="423" y="411"/>
                  </a:cxn>
                  <a:cxn ang="0">
                    <a:pos x="440" y="429"/>
                  </a:cxn>
                  <a:cxn ang="0">
                    <a:pos x="452" y="440"/>
                  </a:cxn>
                  <a:cxn ang="0">
                    <a:pos x="460" y="452"/>
                  </a:cxn>
                  <a:cxn ang="0">
                    <a:pos x="481" y="478"/>
                  </a:cxn>
                  <a:cxn ang="0">
                    <a:pos x="496" y="493"/>
                  </a:cxn>
                  <a:cxn ang="0">
                    <a:pos x="508" y="510"/>
                  </a:cxn>
                  <a:cxn ang="0">
                    <a:pos x="512" y="513"/>
                  </a:cxn>
                  <a:cxn ang="0">
                    <a:pos x="515" y="524"/>
                  </a:cxn>
                  <a:cxn ang="0">
                    <a:pos x="515" y="533"/>
                  </a:cxn>
                  <a:cxn ang="0">
                    <a:pos x="510" y="542"/>
                  </a:cxn>
                  <a:cxn ang="0">
                    <a:pos x="499" y="546"/>
                  </a:cxn>
                </a:cxnLst>
                <a:rect l="0" t="0" r="r" b="b"/>
                <a:pathLst>
                  <a:path w="515" h="546">
                    <a:moveTo>
                      <a:pt x="499" y="546"/>
                    </a:moveTo>
                    <a:lnTo>
                      <a:pt x="499" y="546"/>
                    </a:lnTo>
                    <a:lnTo>
                      <a:pt x="493" y="546"/>
                    </a:lnTo>
                    <a:lnTo>
                      <a:pt x="488" y="543"/>
                    </a:lnTo>
                    <a:lnTo>
                      <a:pt x="483" y="540"/>
                    </a:lnTo>
                    <a:lnTo>
                      <a:pt x="481" y="537"/>
                    </a:lnTo>
                    <a:lnTo>
                      <a:pt x="480" y="534"/>
                    </a:lnTo>
                    <a:lnTo>
                      <a:pt x="480" y="534"/>
                    </a:lnTo>
                    <a:lnTo>
                      <a:pt x="475" y="524"/>
                    </a:lnTo>
                    <a:lnTo>
                      <a:pt x="470" y="517"/>
                    </a:lnTo>
                    <a:lnTo>
                      <a:pt x="463" y="511"/>
                    </a:lnTo>
                    <a:lnTo>
                      <a:pt x="457" y="505"/>
                    </a:lnTo>
                    <a:lnTo>
                      <a:pt x="457" y="505"/>
                    </a:lnTo>
                    <a:lnTo>
                      <a:pt x="450" y="498"/>
                    </a:lnTo>
                    <a:lnTo>
                      <a:pt x="444" y="490"/>
                    </a:lnTo>
                    <a:lnTo>
                      <a:pt x="444" y="490"/>
                    </a:lnTo>
                    <a:lnTo>
                      <a:pt x="436" y="479"/>
                    </a:lnTo>
                    <a:lnTo>
                      <a:pt x="436" y="479"/>
                    </a:lnTo>
                    <a:lnTo>
                      <a:pt x="425" y="466"/>
                    </a:lnTo>
                    <a:lnTo>
                      <a:pt x="419" y="458"/>
                    </a:lnTo>
                    <a:lnTo>
                      <a:pt x="411" y="452"/>
                    </a:lnTo>
                    <a:lnTo>
                      <a:pt x="411" y="452"/>
                    </a:lnTo>
                    <a:lnTo>
                      <a:pt x="407" y="448"/>
                    </a:lnTo>
                    <a:lnTo>
                      <a:pt x="402" y="443"/>
                    </a:lnTo>
                    <a:lnTo>
                      <a:pt x="395" y="433"/>
                    </a:lnTo>
                    <a:lnTo>
                      <a:pt x="395" y="433"/>
                    </a:lnTo>
                    <a:lnTo>
                      <a:pt x="387" y="420"/>
                    </a:lnTo>
                    <a:lnTo>
                      <a:pt x="382" y="415"/>
                    </a:lnTo>
                    <a:lnTo>
                      <a:pt x="376" y="410"/>
                    </a:lnTo>
                    <a:lnTo>
                      <a:pt x="376" y="410"/>
                    </a:lnTo>
                    <a:lnTo>
                      <a:pt x="367" y="404"/>
                    </a:lnTo>
                    <a:lnTo>
                      <a:pt x="360" y="395"/>
                    </a:lnTo>
                    <a:lnTo>
                      <a:pt x="345" y="378"/>
                    </a:lnTo>
                    <a:lnTo>
                      <a:pt x="345" y="378"/>
                    </a:lnTo>
                    <a:lnTo>
                      <a:pt x="333" y="364"/>
                    </a:lnTo>
                    <a:lnTo>
                      <a:pt x="321" y="352"/>
                    </a:lnTo>
                    <a:lnTo>
                      <a:pt x="321" y="352"/>
                    </a:lnTo>
                    <a:lnTo>
                      <a:pt x="299" y="332"/>
                    </a:lnTo>
                    <a:lnTo>
                      <a:pt x="280" y="313"/>
                    </a:lnTo>
                    <a:lnTo>
                      <a:pt x="280" y="313"/>
                    </a:lnTo>
                    <a:lnTo>
                      <a:pt x="252" y="285"/>
                    </a:lnTo>
                    <a:lnTo>
                      <a:pt x="252" y="285"/>
                    </a:lnTo>
                    <a:lnTo>
                      <a:pt x="225" y="260"/>
                    </a:lnTo>
                    <a:lnTo>
                      <a:pt x="200" y="234"/>
                    </a:lnTo>
                    <a:lnTo>
                      <a:pt x="151" y="183"/>
                    </a:lnTo>
                    <a:lnTo>
                      <a:pt x="151" y="183"/>
                    </a:lnTo>
                    <a:lnTo>
                      <a:pt x="106" y="136"/>
                    </a:lnTo>
                    <a:lnTo>
                      <a:pt x="106" y="136"/>
                    </a:lnTo>
                    <a:lnTo>
                      <a:pt x="87" y="116"/>
                    </a:lnTo>
                    <a:lnTo>
                      <a:pt x="87" y="116"/>
                    </a:lnTo>
                    <a:lnTo>
                      <a:pt x="64" y="92"/>
                    </a:lnTo>
                    <a:lnTo>
                      <a:pt x="40" y="66"/>
                    </a:lnTo>
                    <a:lnTo>
                      <a:pt x="40" y="66"/>
                    </a:lnTo>
                    <a:lnTo>
                      <a:pt x="33" y="58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13" y="39"/>
                    </a:lnTo>
                    <a:lnTo>
                      <a:pt x="8" y="33"/>
                    </a:lnTo>
                    <a:lnTo>
                      <a:pt x="3" y="26"/>
                    </a:lnTo>
                    <a:lnTo>
                      <a:pt x="3" y="26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5" y="6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1"/>
                    </a:lnTo>
                    <a:lnTo>
                      <a:pt x="26" y="2"/>
                    </a:lnTo>
                    <a:lnTo>
                      <a:pt x="31" y="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42" y="18"/>
                    </a:lnTo>
                    <a:lnTo>
                      <a:pt x="51" y="29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83" y="57"/>
                    </a:lnTo>
                    <a:lnTo>
                      <a:pt x="94" y="67"/>
                    </a:lnTo>
                    <a:lnTo>
                      <a:pt x="94" y="67"/>
                    </a:lnTo>
                    <a:lnTo>
                      <a:pt x="124" y="100"/>
                    </a:lnTo>
                    <a:lnTo>
                      <a:pt x="151" y="133"/>
                    </a:lnTo>
                    <a:lnTo>
                      <a:pt x="164" y="146"/>
                    </a:lnTo>
                    <a:lnTo>
                      <a:pt x="164" y="146"/>
                    </a:lnTo>
                    <a:lnTo>
                      <a:pt x="191" y="176"/>
                    </a:lnTo>
                    <a:lnTo>
                      <a:pt x="219" y="205"/>
                    </a:lnTo>
                    <a:lnTo>
                      <a:pt x="247" y="232"/>
                    </a:lnTo>
                    <a:lnTo>
                      <a:pt x="275" y="260"/>
                    </a:lnTo>
                    <a:lnTo>
                      <a:pt x="275" y="260"/>
                    </a:lnTo>
                    <a:lnTo>
                      <a:pt x="311" y="293"/>
                    </a:lnTo>
                    <a:lnTo>
                      <a:pt x="311" y="293"/>
                    </a:lnTo>
                    <a:lnTo>
                      <a:pt x="342" y="321"/>
                    </a:lnTo>
                    <a:lnTo>
                      <a:pt x="342" y="321"/>
                    </a:lnTo>
                    <a:lnTo>
                      <a:pt x="364" y="343"/>
                    </a:lnTo>
                    <a:lnTo>
                      <a:pt x="386" y="363"/>
                    </a:lnTo>
                    <a:lnTo>
                      <a:pt x="396" y="375"/>
                    </a:lnTo>
                    <a:lnTo>
                      <a:pt x="407" y="387"/>
                    </a:lnTo>
                    <a:lnTo>
                      <a:pt x="415" y="398"/>
                    </a:lnTo>
                    <a:lnTo>
                      <a:pt x="423" y="411"/>
                    </a:lnTo>
                    <a:lnTo>
                      <a:pt x="423" y="411"/>
                    </a:lnTo>
                    <a:lnTo>
                      <a:pt x="426" y="416"/>
                    </a:lnTo>
                    <a:lnTo>
                      <a:pt x="430" y="421"/>
                    </a:lnTo>
                    <a:lnTo>
                      <a:pt x="440" y="429"/>
                    </a:lnTo>
                    <a:lnTo>
                      <a:pt x="440" y="429"/>
                    </a:lnTo>
                    <a:lnTo>
                      <a:pt x="446" y="435"/>
                    </a:lnTo>
                    <a:lnTo>
                      <a:pt x="452" y="440"/>
                    </a:lnTo>
                    <a:lnTo>
                      <a:pt x="452" y="440"/>
                    </a:lnTo>
                    <a:lnTo>
                      <a:pt x="460" y="452"/>
                    </a:lnTo>
                    <a:lnTo>
                      <a:pt x="460" y="452"/>
                    </a:lnTo>
                    <a:lnTo>
                      <a:pt x="470" y="466"/>
                    </a:lnTo>
                    <a:lnTo>
                      <a:pt x="475" y="472"/>
                    </a:lnTo>
                    <a:lnTo>
                      <a:pt x="481" y="478"/>
                    </a:lnTo>
                    <a:lnTo>
                      <a:pt x="481" y="478"/>
                    </a:lnTo>
                    <a:lnTo>
                      <a:pt x="489" y="486"/>
                    </a:lnTo>
                    <a:lnTo>
                      <a:pt x="496" y="493"/>
                    </a:lnTo>
                    <a:lnTo>
                      <a:pt x="502" y="501"/>
                    </a:lnTo>
                    <a:lnTo>
                      <a:pt x="507" y="509"/>
                    </a:lnTo>
                    <a:lnTo>
                      <a:pt x="508" y="510"/>
                    </a:lnTo>
                    <a:lnTo>
                      <a:pt x="509" y="511"/>
                    </a:lnTo>
                    <a:lnTo>
                      <a:pt x="509" y="511"/>
                    </a:lnTo>
                    <a:lnTo>
                      <a:pt x="512" y="513"/>
                    </a:lnTo>
                    <a:lnTo>
                      <a:pt x="514" y="516"/>
                    </a:lnTo>
                    <a:lnTo>
                      <a:pt x="515" y="520"/>
                    </a:lnTo>
                    <a:lnTo>
                      <a:pt x="515" y="524"/>
                    </a:lnTo>
                    <a:lnTo>
                      <a:pt x="515" y="530"/>
                    </a:lnTo>
                    <a:lnTo>
                      <a:pt x="515" y="530"/>
                    </a:lnTo>
                    <a:lnTo>
                      <a:pt x="515" y="533"/>
                    </a:lnTo>
                    <a:lnTo>
                      <a:pt x="514" y="537"/>
                    </a:lnTo>
                    <a:lnTo>
                      <a:pt x="513" y="540"/>
                    </a:lnTo>
                    <a:lnTo>
                      <a:pt x="510" y="542"/>
                    </a:lnTo>
                    <a:lnTo>
                      <a:pt x="510" y="542"/>
                    </a:lnTo>
                    <a:lnTo>
                      <a:pt x="506" y="545"/>
                    </a:lnTo>
                    <a:lnTo>
                      <a:pt x="499" y="546"/>
                    </a:lnTo>
                    <a:lnTo>
                      <a:pt x="499" y="5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5" name="Freeform 211"/>
              <p:cNvSpPr/>
              <p:nvPr/>
            </p:nvSpPr>
            <p:spPr bwMode="auto">
              <a:xfrm>
                <a:off x="4708525" y="2740025"/>
                <a:ext cx="77788" cy="74613"/>
              </a:xfrm>
              <a:custGeom>
                <a:avLst/>
                <a:gdLst/>
                <a:ahLst/>
                <a:cxnLst>
                  <a:cxn ang="0">
                    <a:pos x="116" y="142"/>
                  </a:cxn>
                  <a:cxn ang="0">
                    <a:pos x="111" y="142"/>
                  </a:cxn>
                  <a:cxn ang="0">
                    <a:pos x="101" y="140"/>
                  </a:cxn>
                  <a:cxn ang="0">
                    <a:pos x="90" y="136"/>
                  </a:cxn>
                  <a:cxn ang="0">
                    <a:pos x="88" y="139"/>
                  </a:cxn>
                  <a:cxn ang="0">
                    <a:pos x="79" y="141"/>
                  </a:cxn>
                  <a:cxn ang="0">
                    <a:pos x="77" y="141"/>
                  </a:cxn>
                  <a:cxn ang="0">
                    <a:pos x="63" y="139"/>
                  </a:cxn>
                  <a:cxn ang="0">
                    <a:pos x="49" y="136"/>
                  </a:cxn>
                  <a:cxn ang="0">
                    <a:pos x="42" y="134"/>
                  </a:cxn>
                  <a:cxn ang="0">
                    <a:pos x="33" y="127"/>
                  </a:cxn>
                  <a:cxn ang="0">
                    <a:pos x="30" y="129"/>
                  </a:cxn>
                  <a:cxn ang="0">
                    <a:pos x="21" y="131"/>
                  </a:cxn>
                  <a:cxn ang="0">
                    <a:pos x="18" y="130"/>
                  </a:cxn>
                  <a:cxn ang="0">
                    <a:pos x="12" y="127"/>
                  </a:cxn>
                  <a:cxn ang="0">
                    <a:pos x="7" y="122"/>
                  </a:cxn>
                  <a:cxn ang="0">
                    <a:pos x="6" y="117"/>
                  </a:cxn>
                  <a:cxn ang="0">
                    <a:pos x="5" y="115"/>
                  </a:cxn>
                  <a:cxn ang="0">
                    <a:pos x="1" y="108"/>
                  </a:cxn>
                  <a:cxn ang="0">
                    <a:pos x="1" y="101"/>
                  </a:cxn>
                  <a:cxn ang="0">
                    <a:pos x="3" y="95"/>
                  </a:cxn>
                  <a:cxn ang="0">
                    <a:pos x="13" y="83"/>
                  </a:cxn>
                  <a:cxn ang="0">
                    <a:pos x="31" y="62"/>
                  </a:cxn>
                  <a:cxn ang="0">
                    <a:pos x="63" y="34"/>
                  </a:cxn>
                  <a:cxn ang="0">
                    <a:pos x="92" y="13"/>
                  </a:cxn>
                  <a:cxn ang="0">
                    <a:pos x="98" y="8"/>
                  </a:cxn>
                  <a:cxn ang="0">
                    <a:pos x="113" y="1"/>
                  </a:cxn>
                  <a:cxn ang="0">
                    <a:pos x="121" y="0"/>
                  </a:cxn>
                  <a:cxn ang="0">
                    <a:pos x="131" y="2"/>
                  </a:cxn>
                  <a:cxn ang="0">
                    <a:pos x="137" y="5"/>
                  </a:cxn>
                  <a:cxn ang="0">
                    <a:pos x="143" y="15"/>
                  </a:cxn>
                  <a:cxn ang="0">
                    <a:pos x="147" y="29"/>
                  </a:cxn>
                  <a:cxn ang="0">
                    <a:pos x="148" y="35"/>
                  </a:cxn>
                  <a:cxn ang="0">
                    <a:pos x="147" y="53"/>
                  </a:cxn>
                  <a:cxn ang="0">
                    <a:pos x="148" y="84"/>
                  </a:cxn>
                  <a:cxn ang="0">
                    <a:pos x="148" y="100"/>
                  </a:cxn>
                  <a:cxn ang="0">
                    <a:pos x="146" y="116"/>
                  </a:cxn>
                  <a:cxn ang="0">
                    <a:pos x="145" y="125"/>
                  </a:cxn>
                  <a:cxn ang="0">
                    <a:pos x="141" y="132"/>
                  </a:cxn>
                  <a:cxn ang="0">
                    <a:pos x="136" y="136"/>
                  </a:cxn>
                  <a:cxn ang="0">
                    <a:pos x="128" y="141"/>
                  </a:cxn>
                  <a:cxn ang="0">
                    <a:pos x="126" y="141"/>
                  </a:cxn>
                  <a:cxn ang="0">
                    <a:pos x="121" y="142"/>
                  </a:cxn>
                  <a:cxn ang="0">
                    <a:pos x="116" y="142"/>
                  </a:cxn>
                </a:cxnLst>
                <a:rect l="0" t="0" r="r" b="b"/>
                <a:pathLst>
                  <a:path w="148" h="142">
                    <a:moveTo>
                      <a:pt x="116" y="142"/>
                    </a:moveTo>
                    <a:lnTo>
                      <a:pt x="116" y="142"/>
                    </a:lnTo>
                    <a:lnTo>
                      <a:pt x="111" y="142"/>
                    </a:lnTo>
                    <a:lnTo>
                      <a:pt x="111" y="142"/>
                    </a:lnTo>
                    <a:lnTo>
                      <a:pt x="101" y="140"/>
                    </a:lnTo>
                    <a:lnTo>
                      <a:pt x="101" y="140"/>
                    </a:lnTo>
                    <a:lnTo>
                      <a:pt x="93" y="136"/>
                    </a:lnTo>
                    <a:lnTo>
                      <a:pt x="90" y="136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4" y="141"/>
                    </a:lnTo>
                    <a:lnTo>
                      <a:pt x="79" y="141"/>
                    </a:lnTo>
                    <a:lnTo>
                      <a:pt x="79" y="141"/>
                    </a:lnTo>
                    <a:lnTo>
                      <a:pt x="77" y="141"/>
                    </a:lnTo>
                    <a:lnTo>
                      <a:pt x="77" y="141"/>
                    </a:lnTo>
                    <a:lnTo>
                      <a:pt x="63" y="139"/>
                    </a:lnTo>
                    <a:lnTo>
                      <a:pt x="63" y="139"/>
                    </a:lnTo>
                    <a:lnTo>
                      <a:pt x="49" y="136"/>
                    </a:lnTo>
                    <a:lnTo>
                      <a:pt x="49" y="136"/>
                    </a:lnTo>
                    <a:lnTo>
                      <a:pt x="42" y="134"/>
                    </a:lnTo>
                    <a:lnTo>
                      <a:pt x="36" y="130"/>
                    </a:lnTo>
                    <a:lnTo>
                      <a:pt x="33" y="127"/>
                    </a:lnTo>
                    <a:lnTo>
                      <a:pt x="30" y="129"/>
                    </a:lnTo>
                    <a:lnTo>
                      <a:pt x="30" y="129"/>
                    </a:lnTo>
                    <a:lnTo>
                      <a:pt x="25" y="130"/>
                    </a:lnTo>
                    <a:lnTo>
                      <a:pt x="21" y="131"/>
                    </a:lnTo>
                    <a:lnTo>
                      <a:pt x="21" y="131"/>
                    </a:lnTo>
                    <a:lnTo>
                      <a:pt x="18" y="130"/>
                    </a:lnTo>
                    <a:lnTo>
                      <a:pt x="13" y="129"/>
                    </a:lnTo>
                    <a:lnTo>
                      <a:pt x="12" y="127"/>
                    </a:lnTo>
                    <a:lnTo>
                      <a:pt x="10" y="125"/>
                    </a:lnTo>
                    <a:lnTo>
                      <a:pt x="7" y="122"/>
                    </a:lnTo>
                    <a:lnTo>
                      <a:pt x="6" y="119"/>
                    </a:lnTo>
                    <a:lnTo>
                      <a:pt x="6" y="117"/>
                    </a:lnTo>
                    <a:lnTo>
                      <a:pt x="5" y="115"/>
                    </a:lnTo>
                    <a:lnTo>
                      <a:pt x="5" y="115"/>
                    </a:lnTo>
                    <a:lnTo>
                      <a:pt x="2" y="112"/>
                    </a:lnTo>
                    <a:lnTo>
                      <a:pt x="1" y="108"/>
                    </a:lnTo>
                    <a:lnTo>
                      <a:pt x="0" y="104"/>
                    </a:lnTo>
                    <a:lnTo>
                      <a:pt x="1" y="101"/>
                    </a:lnTo>
                    <a:lnTo>
                      <a:pt x="2" y="98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13" y="83"/>
                    </a:lnTo>
                    <a:lnTo>
                      <a:pt x="22" y="72"/>
                    </a:lnTo>
                    <a:lnTo>
                      <a:pt x="31" y="62"/>
                    </a:lnTo>
                    <a:lnTo>
                      <a:pt x="42" y="52"/>
                    </a:lnTo>
                    <a:lnTo>
                      <a:pt x="63" y="34"/>
                    </a:lnTo>
                    <a:lnTo>
                      <a:pt x="87" y="17"/>
                    </a:lnTo>
                    <a:lnTo>
                      <a:pt x="92" y="13"/>
                    </a:lnTo>
                    <a:lnTo>
                      <a:pt x="92" y="13"/>
                    </a:lnTo>
                    <a:lnTo>
                      <a:pt x="98" y="8"/>
                    </a:lnTo>
                    <a:lnTo>
                      <a:pt x="105" y="4"/>
                    </a:lnTo>
                    <a:lnTo>
                      <a:pt x="113" y="1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26" y="1"/>
                    </a:lnTo>
                    <a:lnTo>
                      <a:pt x="131" y="2"/>
                    </a:lnTo>
                    <a:lnTo>
                      <a:pt x="131" y="2"/>
                    </a:lnTo>
                    <a:lnTo>
                      <a:pt x="137" y="5"/>
                    </a:lnTo>
                    <a:lnTo>
                      <a:pt x="141" y="9"/>
                    </a:lnTo>
                    <a:lnTo>
                      <a:pt x="143" y="15"/>
                    </a:lnTo>
                    <a:lnTo>
                      <a:pt x="145" y="20"/>
                    </a:lnTo>
                    <a:lnTo>
                      <a:pt x="147" y="29"/>
                    </a:lnTo>
                    <a:lnTo>
                      <a:pt x="148" y="35"/>
                    </a:lnTo>
                    <a:lnTo>
                      <a:pt x="148" y="35"/>
                    </a:lnTo>
                    <a:lnTo>
                      <a:pt x="147" y="53"/>
                    </a:lnTo>
                    <a:lnTo>
                      <a:pt x="147" y="53"/>
                    </a:lnTo>
                    <a:lnTo>
                      <a:pt x="147" y="81"/>
                    </a:lnTo>
                    <a:lnTo>
                      <a:pt x="148" y="84"/>
                    </a:lnTo>
                    <a:lnTo>
                      <a:pt x="148" y="84"/>
                    </a:lnTo>
                    <a:lnTo>
                      <a:pt x="148" y="100"/>
                    </a:lnTo>
                    <a:lnTo>
                      <a:pt x="147" y="108"/>
                    </a:lnTo>
                    <a:lnTo>
                      <a:pt x="146" y="116"/>
                    </a:lnTo>
                    <a:lnTo>
                      <a:pt x="146" y="116"/>
                    </a:lnTo>
                    <a:lnTo>
                      <a:pt x="145" y="125"/>
                    </a:lnTo>
                    <a:lnTo>
                      <a:pt x="143" y="128"/>
                    </a:lnTo>
                    <a:lnTo>
                      <a:pt x="141" y="132"/>
                    </a:lnTo>
                    <a:lnTo>
                      <a:pt x="139" y="134"/>
                    </a:lnTo>
                    <a:lnTo>
                      <a:pt x="136" y="136"/>
                    </a:lnTo>
                    <a:lnTo>
                      <a:pt x="128" y="141"/>
                    </a:lnTo>
                    <a:lnTo>
                      <a:pt x="128" y="141"/>
                    </a:lnTo>
                    <a:lnTo>
                      <a:pt x="127" y="141"/>
                    </a:lnTo>
                    <a:lnTo>
                      <a:pt x="126" y="141"/>
                    </a:lnTo>
                    <a:lnTo>
                      <a:pt x="126" y="141"/>
                    </a:lnTo>
                    <a:lnTo>
                      <a:pt x="121" y="142"/>
                    </a:lnTo>
                    <a:lnTo>
                      <a:pt x="116" y="142"/>
                    </a:lnTo>
                    <a:lnTo>
                      <a:pt x="116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6" name="Freeform 212"/>
              <p:cNvSpPr/>
              <p:nvPr/>
            </p:nvSpPr>
            <p:spPr bwMode="auto">
              <a:xfrm>
                <a:off x="4197350" y="2182813"/>
                <a:ext cx="260350" cy="244475"/>
              </a:xfrm>
              <a:custGeom>
                <a:avLst/>
                <a:gdLst/>
                <a:ahLst/>
                <a:cxnLst>
                  <a:cxn ang="0">
                    <a:pos x="106" y="462"/>
                  </a:cxn>
                  <a:cxn ang="0">
                    <a:pos x="96" y="455"/>
                  </a:cxn>
                  <a:cxn ang="0">
                    <a:pos x="94" y="452"/>
                  </a:cxn>
                  <a:cxn ang="0">
                    <a:pos x="85" y="442"/>
                  </a:cxn>
                  <a:cxn ang="0">
                    <a:pos x="76" y="430"/>
                  </a:cxn>
                  <a:cxn ang="0">
                    <a:pos x="53" y="411"/>
                  </a:cxn>
                  <a:cxn ang="0">
                    <a:pos x="35" y="386"/>
                  </a:cxn>
                  <a:cxn ang="0">
                    <a:pos x="15" y="339"/>
                  </a:cxn>
                  <a:cxn ang="0">
                    <a:pos x="5" y="299"/>
                  </a:cxn>
                  <a:cxn ang="0">
                    <a:pos x="0" y="253"/>
                  </a:cxn>
                  <a:cxn ang="0">
                    <a:pos x="3" y="202"/>
                  </a:cxn>
                  <a:cxn ang="0">
                    <a:pos x="8" y="172"/>
                  </a:cxn>
                  <a:cxn ang="0">
                    <a:pos x="24" y="124"/>
                  </a:cxn>
                  <a:cxn ang="0">
                    <a:pos x="48" y="85"/>
                  </a:cxn>
                  <a:cxn ang="0">
                    <a:pos x="68" y="64"/>
                  </a:cxn>
                  <a:cxn ang="0">
                    <a:pos x="124" y="25"/>
                  </a:cxn>
                  <a:cxn ang="0">
                    <a:pos x="193" y="4"/>
                  </a:cxn>
                  <a:cxn ang="0">
                    <a:pos x="241" y="0"/>
                  </a:cxn>
                  <a:cxn ang="0">
                    <a:pos x="298" y="5"/>
                  </a:cxn>
                  <a:cxn ang="0">
                    <a:pos x="352" y="20"/>
                  </a:cxn>
                  <a:cxn ang="0">
                    <a:pos x="401" y="44"/>
                  </a:cxn>
                  <a:cxn ang="0">
                    <a:pos x="445" y="76"/>
                  </a:cxn>
                  <a:cxn ang="0">
                    <a:pos x="480" y="115"/>
                  </a:cxn>
                  <a:cxn ang="0">
                    <a:pos x="492" y="135"/>
                  </a:cxn>
                  <a:cxn ang="0">
                    <a:pos x="491" y="146"/>
                  </a:cxn>
                  <a:cxn ang="0">
                    <a:pos x="483" y="153"/>
                  </a:cxn>
                  <a:cxn ang="0">
                    <a:pos x="473" y="157"/>
                  </a:cxn>
                  <a:cxn ang="0">
                    <a:pos x="465" y="154"/>
                  </a:cxn>
                  <a:cxn ang="0">
                    <a:pos x="458" y="147"/>
                  </a:cxn>
                  <a:cxn ang="0">
                    <a:pos x="429" y="112"/>
                  </a:cxn>
                  <a:cxn ang="0">
                    <a:pos x="395" y="85"/>
                  </a:cxn>
                  <a:cxn ang="0">
                    <a:pos x="356" y="65"/>
                  </a:cxn>
                  <a:cxn ang="0">
                    <a:pos x="289" y="42"/>
                  </a:cxn>
                  <a:cxn ang="0">
                    <a:pos x="247" y="34"/>
                  </a:cxn>
                  <a:cxn ang="0">
                    <a:pos x="219" y="34"/>
                  </a:cxn>
                  <a:cxn ang="0">
                    <a:pos x="182" y="40"/>
                  </a:cxn>
                  <a:cxn ang="0">
                    <a:pos x="144" y="53"/>
                  </a:cxn>
                  <a:cxn ang="0">
                    <a:pos x="109" y="74"/>
                  </a:cxn>
                  <a:cxn ang="0">
                    <a:pos x="80" y="100"/>
                  </a:cxn>
                  <a:cxn ang="0">
                    <a:pos x="59" y="133"/>
                  </a:cxn>
                  <a:cxn ang="0">
                    <a:pos x="48" y="163"/>
                  </a:cxn>
                  <a:cxn ang="0">
                    <a:pos x="39" y="210"/>
                  </a:cxn>
                  <a:cxn ang="0">
                    <a:pos x="38" y="259"/>
                  </a:cxn>
                  <a:cxn ang="0">
                    <a:pos x="45" y="304"/>
                  </a:cxn>
                  <a:cxn ang="0">
                    <a:pos x="60" y="348"/>
                  </a:cxn>
                  <a:cxn ang="0">
                    <a:pos x="76" y="373"/>
                  </a:cxn>
                  <a:cxn ang="0">
                    <a:pos x="101" y="402"/>
                  </a:cxn>
                  <a:cxn ang="0">
                    <a:pos x="122" y="429"/>
                  </a:cxn>
                  <a:cxn ang="0">
                    <a:pos x="125" y="431"/>
                  </a:cxn>
                  <a:cxn ang="0">
                    <a:pos x="131" y="446"/>
                  </a:cxn>
                  <a:cxn ang="0">
                    <a:pos x="129" y="455"/>
                  </a:cxn>
                  <a:cxn ang="0">
                    <a:pos x="121" y="462"/>
                  </a:cxn>
                  <a:cxn ang="0">
                    <a:pos x="110" y="463"/>
                  </a:cxn>
                </a:cxnLst>
                <a:rect l="0" t="0" r="r" b="b"/>
                <a:pathLst>
                  <a:path w="492" h="463">
                    <a:moveTo>
                      <a:pt x="110" y="463"/>
                    </a:moveTo>
                    <a:lnTo>
                      <a:pt x="110" y="463"/>
                    </a:lnTo>
                    <a:lnTo>
                      <a:pt x="106" y="462"/>
                    </a:lnTo>
                    <a:lnTo>
                      <a:pt x="102" y="461"/>
                    </a:lnTo>
                    <a:lnTo>
                      <a:pt x="98" y="458"/>
                    </a:lnTo>
                    <a:lnTo>
                      <a:pt x="96" y="455"/>
                    </a:lnTo>
                    <a:lnTo>
                      <a:pt x="96" y="455"/>
                    </a:lnTo>
                    <a:lnTo>
                      <a:pt x="94" y="453"/>
                    </a:lnTo>
                    <a:lnTo>
                      <a:pt x="94" y="452"/>
                    </a:lnTo>
                    <a:lnTo>
                      <a:pt x="91" y="450"/>
                    </a:lnTo>
                    <a:lnTo>
                      <a:pt x="91" y="450"/>
                    </a:lnTo>
                    <a:lnTo>
                      <a:pt x="85" y="442"/>
                    </a:lnTo>
                    <a:lnTo>
                      <a:pt x="85" y="442"/>
                    </a:lnTo>
                    <a:lnTo>
                      <a:pt x="80" y="435"/>
                    </a:lnTo>
                    <a:lnTo>
                      <a:pt x="76" y="430"/>
                    </a:lnTo>
                    <a:lnTo>
                      <a:pt x="65" y="421"/>
                    </a:lnTo>
                    <a:lnTo>
                      <a:pt x="65" y="421"/>
                    </a:lnTo>
                    <a:lnTo>
                      <a:pt x="53" y="411"/>
                    </a:lnTo>
                    <a:lnTo>
                      <a:pt x="53" y="411"/>
                    </a:lnTo>
                    <a:lnTo>
                      <a:pt x="44" y="399"/>
                    </a:lnTo>
                    <a:lnTo>
                      <a:pt x="35" y="386"/>
                    </a:lnTo>
                    <a:lnTo>
                      <a:pt x="27" y="370"/>
                    </a:lnTo>
                    <a:lnTo>
                      <a:pt x="21" y="355"/>
                    </a:lnTo>
                    <a:lnTo>
                      <a:pt x="15" y="339"/>
                    </a:lnTo>
                    <a:lnTo>
                      <a:pt x="11" y="325"/>
                    </a:lnTo>
                    <a:lnTo>
                      <a:pt x="5" y="299"/>
                    </a:lnTo>
                    <a:lnTo>
                      <a:pt x="5" y="299"/>
                    </a:lnTo>
                    <a:lnTo>
                      <a:pt x="3" y="285"/>
                    </a:lnTo>
                    <a:lnTo>
                      <a:pt x="0" y="269"/>
                    </a:lnTo>
                    <a:lnTo>
                      <a:pt x="0" y="253"/>
                    </a:lnTo>
                    <a:lnTo>
                      <a:pt x="0" y="235"/>
                    </a:lnTo>
                    <a:lnTo>
                      <a:pt x="0" y="218"/>
                    </a:lnTo>
                    <a:lnTo>
                      <a:pt x="3" y="202"/>
                    </a:lnTo>
                    <a:lnTo>
                      <a:pt x="5" y="186"/>
                    </a:lnTo>
                    <a:lnTo>
                      <a:pt x="8" y="172"/>
                    </a:lnTo>
                    <a:lnTo>
                      <a:pt x="8" y="172"/>
                    </a:lnTo>
                    <a:lnTo>
                      <a:pt x="13" y="154"/>
                    </a:lnTo>
                    <a:lnTo>
                      <a:pt x="18" y="139"/>
                    </a:lnTo>
                    <a:lnTo>
                      <a:pt x="24" y="124"/>
                    </a:lnTo>
                    <a:lnTo>
                      <a:pt x="31" y="110"/>
                    </a:lnTo>
                    <a:lnTo>
                      <a:pt x="39" y="98"/>
                    </a:lnTo>
                    <a:lnTo>
                      <a:pt x="48" y="85"/>
                    </a:lnTo>
                    <a:lnTo>
                      <a:pt x="57" y="74"/>
                    </a:lnTo>
                    <a:lnTo>
                      <a:pt x="68" y="64"/>
                    </a:lnTo>
                    <a:lnTo>
                      <a:pt x="68" y="64"/>
                    </a:lnTo>
                    <a:lnTo>
                      <a:pt x="85" y="49"/>
                    </a:lnTo>
                    <a:lnTo>
                      <a:pt x="105" y="36"/>
                    </a:lnTo>
                    <a:lnTo>
                      <a:pt x="124" y="25"/>
                    </a:lnTo>
                    <a:lnTo>
                      <a:pt x="146" y="16"/>
                    </a:lnTo>
                    <a:lnTo>
                      <a:pt x="169" y="9"/>
                    </a:lnTo>
                    <a:lnTo>
                      <a:pt x="193" y="4"/>
                    </a:lnTo>
                    <a:lnTo>
                      <a:pt x="216" y="1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60" y="1"/>
                    </a:lnTo>
                    <a:lnTo>
                      <a:pt x="279" y="2"/>
                    </a:lnTo>
                    <a:lnTo>
                      <a:pt x="298" y="5"/>
                    </a:lnTo>
                    <a:lnTo>
                      <a:pt x="316" y="9"/>
                    </a:lnTo>
                    <a:lnTo>
                      <a:pt x="334" y="14"/>
                    </a:lnTo>
                    <a:lnTo>
                      <a:pt x="352" y="20"/>
                    </a:lnTo>
                    <a:lnTo>
                      <a:pt x="368" y="27"/>
                    </a:lnTo>
                    <a:lnTo>
                      <a:pt x="385" y="35"/>
                    </a:lnTo>
                    <a:lnTo>
                      <a:pt x="401" y="44"/>
                    </a:lnTo>
                    <a:lnTo>
                      <a:pt x="416" y="54"/>
                    </a:lnTo>
                    <a:lnTo>
                      <a:pt x="430" y="65"/>
                    </a:lnTo>
                    <a:lnTo>
                      <a:pt x="445" y="76"/>
                    </a:lnTo>
                    <a:lnTo>
                      <a:pt x="457" y="88"/>
                    </a:lnTo>
                    <a:lnTo>
                      <a:pt x="469" y="102"/>
                    </a:lnTo>
                    <a:lnTo>
                      <a:pt x="480" y="115"/>
                    </a:lnTo>
                    <a:lnTo>
                      <a:pt x="490" y="130"/>
                    </a:lnTo>
                    <a:lnTo>
                      <a:pt x="490" y="130"/>
                    </a:lnTo>
                    <a:lnTo>
                      <a:pt x="492" y="135"/>
                    </a:lnTo>
                    <a:lnTo>
                      <a:pt x="492" y="139"/>
                    </a:lnTo>
                    <a:lnTo>
                      <a:pt x="492" y="143"/>
                    </a:lnTo>
                    <a:lnTo>
                      <a:pt x="491" y="146"/>
                    </a:lnTo>
                    <a:lnTo>
                      <a:pt x="491" y="146"/>
                    </a:lnTo>
                    <a:lnTo>
                      <a:pt x="487" y="150"/>
                    </a:lnTo>
                    <a:lnTo>
                      <a:pt x="483" y="153"/>
                    </a:lnTo>
                    <a:lnTo>
                      <a:pt x="478" y="155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69" y="155"/>
                    </a:lnTo>
                    <a:lnTo>
                      <a:pt x="465" y="154"/>
                    </a:lnTo>
                    <a:lnTo>
                      <a:pt x="462" y="151"/>
                    </a:lnTo>
                    <a:lnTo>
                      <a:pt x="458" y="147"/>
                    </a:lnTo>
                    <a:lnTo>
                      <a:pt x="458" y="147"/>
                    </a:lnTo>
                    <a:lnTo>
                      <a:pt x="450" y="135"/>
                    </a:lnTo>
                    <a:lnTo>
                      <a:pt x="439" y="123"/>
                    </a:lnTo>
                    <a:lnTo>
                      <a:pt x="429" y="112"/>
                    </a:lnTo>
                    <a:lnTo>
                      <a:pt x="419" y="102"/>
                    </a:lnTo>
                    <a:lnTo>
                      <a:pt x="407" y="94"/>
                    </a:lnTo>
                    <a:lnTo>
                      <a:pt x="395" y="85"/>
                    </a:lnTo>
                    <a:lnTo>
                      <a:pt x="383" y="77"/>
                    </a:lnTo>
                    <a:lnTo>
                      <a:pt x="369" y="71"/>
                    </a:lnTo>
                    <a:lnTo>
                      <a:pt x="356" y="65"/>
                    </a:lnTo>
                    <a:lnTo>
                      <a:pt x="342" y="59"/>
                    </a:lnTo>
                    <a:lnTo>
                      <a:pt x="316" y="50"/>
                    </a:lnTo>
                    <a:lnTo>
                      <a:pt x="289" y="42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47" y="34"/>
                    </a:lnTo>
                    <a:lnTo>
                      <a:pt x="232" y="33"/>
                    </a:lnTo>
                    <a:lnTo>
                      <a:pt x="232" y="33"/>
                    </a:lnTo>
                    <a:lnTo>
                      <a:pt x="219" y="34"/>
                    </a:lnTo>
                    <a:lnTo>
                      <a:pt x="207" y="35"/>
                    </a:lnTo>
                    <a:lnTo>
                      <a:pt x="195" y="37"/>
                    </a:lnTo>
                    <a:lnTo>
                      <a:pt x="182" y="40"/>
                    </a:lnTo>
                    <a:lnTo>
                      <a:pt x="169" y="44"/>
                    </a:lnTo>
                    <a:lnTo>
                      <a:pt x="156" y="48"/>
                    </a:lnTo>
                    <a:lnTo>
                      <a:pt x="144" y="53"/>
                    </a:lnTo>
                    <a:lnTo>
                      <a:pt x="133" y="59"/>
                    </a:lnTo>
                    <a:lnTo>
                      <a:pt x="120" y="66"/>
                    </a:lnTo>
                    <a:lnTo>
                      <a:pt x="109" y="74"/>
                    </a:lnTo>
                    <a:lnTo>
                      <a:pt x="99" y="82"/>
                    </a:lnTo>
                    <a:lnTo>
                      <a:pt x="89" y="90"/>
                    </a:lnTo>
                    <a:lnTo>
                      <a:pt x="80" y="100"/>
                    </a:lnTo>
                    <a:lnTo>
                      <a:pt x="72" y="110"/>
                    </a:lnTo>
                    <a:lnTo>
                      <a:pt x="66" y="121"/>
                    </a:lnTo>
                    <a:lnTo>
                      <a:pt x="59" y="133"/>
                    </a:lnTo>
                    <a:lnTo>
                      <a:pt x="59" y="133"/>
                    </a:lnTo>
                    <a:lnTo>
                      <a:pt x="53" y="147"/>
                    </a:lnTo>
                    <a:lnTo>
                      <a:pt x="48" y="163"/>
                    </a:lnTo>
                    <a:lnTo>
                      <a:pt x="44" y="178"/>
                    </a:lnTo>
                    <a:lnTo>
                      <a:pt x="41" y="195"/>
                    </a:lnTo>
                    <a:lnTo>
                      <a:pt x="39" y="210"/>
                    </a:lnTo>
                    <a:lnTo>
                      <a:pt x="38" y="227"/>
                    </a:lnTo>
                    <a:lnTo>
                      <a:pt x="37" y="242"/>
                    </a:lnTo>
                    <a:lnTo>
                      <a:pt x="38" y="259"/>
                    </a:lnTo>
                    <a:lnTo>
                      <a:pt x="39" y="274"/>
                    </a:lnTo>
                    <a:lnTo>
                      <a:pt x="42" y="290"/>
                    </a:lnTo>
                    <a:lnTo>
                      <a:pt x="45" y="304"/>
                    </a:lnTo>
                    <a:lnTo>
                      <a:pt x="49" y="320"/>
                    </a:lnTo>
                    <a:lnTo>
                      <a:pt x="54" y="334"/>
                    </a:lnTo>
                    <a:lnTo>
                      <a:pt x="60" y="348"/>
                    </a:lnTo>
                    <a:lnTo>
                      <a:pt x="68" y="361"/>
                    </a:lnTo>
                    <a:lnTo>
                      <a:pt x="76" y="373"/>
                    </a:lnTo>
                    <a:lnTo>
                      <a:pt x="76" y="373"/>
                    </a:lnTo>
                    <a:lnTo>
                      <a:pt x="87" y="389"/>
                    </a:lnTo>
                    <a:lnTo>
                      <a:pt x="101" y="402"/>
                    </a:lnTo>
                    <a:lnTo>
                      <a:pt x="101" y="402"/>
                    </a:lnTo>
                    <a:lnTo>
                      <a:pt x="112" y="416"/>
                    </a:lnTo>
                    <a:lnTo>
                      <a:pt x="121" y="428"/>
                    </a:lnTo>
                    <a:lnTo>
                      <a:pt x="122" y="429"/>
                    </a:lnTo>
                    <a:lnTo>
                      <a:pt x="123" y="430"/>
                    </a:lnTo>
                    <a:lnTo>
                      <a:pt x="123" y="430"/>
                    </a:lnTo>
                    <a:lnTo>
                      <a:pt x="125" y="431"/>
                    </a:lnTo>
                    <a:lnTo>
                      <a:pt x="128" y="434"/>
                    </a:lnTo>
                    <a:lnTo>
                      <a:pt x="130" y="440"/>
                    </a:lnTo>
                    <a:lnTo>
                      <a:pt x="131" y="446"/>
                    </a:lnTo>
                    <a:lnTo>
                      <a:pt x="130" y="451"/>
                    </a:lnTo>
                    <a:lnTo>
                      <a:pt x="130" y="451"/>
                    </a:lnTo>
                    <a:lnTo>
                      <a:pt x="129" y="455"/>
                    </a:lnTo>
                    <a:lnTo>
                      <a:pt x="125" y="458"/>
                    </a:lnTo>
                    <a:lnTo>
                      <a:pt x="123" y="460"/>
                    </a:lnTo>
                    <a:lnTo>
                      <a:pt x="121" y="462"/>
                    </a:lnTo>
                    <a:lnTo>
                      <a:pt x="117" y="463"/>
                    </a:lnTo>
                    <a:lnTo>
                      <a:pt x="114" y="463"/>
                    </a:lnTo>
                    <a:lnTo>
                      <a:pt x="110" y="46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49" name="Freeform 59"/>
            <p:cNvSpPr>
              <a:spLocks noEditPoints="1"/>
            </p:cNvSpPr>
            <p:nvPr/>
          </p:nvSpPr>
          <p:spPr bwMode="auto">
            <a:xfrm rot="10800000" flipV="1">
              <a:off x="776864" y="1222998"/>
              <a:ext cx="3249103" cy="60959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11" y="11"/>
                </a:cxn>
                <a:cxn ang="0">
                  <a:pos x="19" y="12"/>
                </a:cxn>
                <a:cxn ang="0">
                  <a:pos x="37" y="12"/>
                </a:cxn>
                <a:cxn ang="0">
                  <a:pos x="71" y="11"/>
                </a:cxn>
                <a:cxn ang="0">
                  <a:pos x="71" y="11"/>
                </a:cxn>
                <a:cxn ang="0">
                  <a:pos x="93" y="9"/>
                </a:cxn>
                <a:cxn ang="0">
                  <a:pos x="115" y="11"/>
                </a:cxn>
                <a:cxn ang="0">
                  <a:pos x="139" y="11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59" y="8"/>
                </a:cxn>
                <a:cxn ang="0">
                  <a:pos x="157" y="5"/>
                </a:cxn>
                <a:cxn ang="0">
                  <a:pos x="157" y="5"/>
                </a:cxn>
                <a:cxn ang="0">
                  <a:pos x="136" y="5"/>
                </a:cxn>
                <a:cxn ang="0">
                  <a:pos x="115" y="5"/>
                </a:cxn>
                <a:cxn ang="0">
                  <a:pos x="73" y="5"/>
                </a:cxn>
                <a:cxn ang="0">
                  <a:pos x="73" y="5"/>
                </a:cxn>
                <a:cxn ang="0">
                  <a:pos x="53" y="6"/>
                </a:cxn>
                <a:cxn ang="0">
                  <a:pos x="34" y="8"/>
                </a:cxn>
                <a:cxn ang="0">
                  <a:pos x="34" y="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7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7" y="6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161" h="12">
                  <a:moveTo>
                    <a:pt x="0" y="1"/>
                  </a:moveTo>
                  <a:lnTo>
                    <a:pt x="0" y="1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11" y="11"/>
                  </a:lnTo>
                  <a:lnTo>
                    <a:pt x="19" y="12"/>
                  </a:lnTo>
                  <a:lnTo>
                    <a:pt x="37" y="12"/>
                  </a:lnTo>
                  <a:lnTo>
                    <a:pt x="71" y="11"/>
                  </a:lnTo>
                  <a:lnTo>
                    <a:pt x="71" y="11"/>
                  </a:lnTo>
                  <a:lnTo>
                    <a:pt x="93" y="9"/>
                  </a:lnTo>
                  <a:lnTo>
                    <a:pt x="115" y="11"/>
                  </a:lnTo>
                  <a:lnTo>
                    <a:pt x="139" y="11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59" y="8"/>
                  </a:lnTo>
                  <a:lnTo>
                    <a:pt x="157" y="5"/>
                  </a:lnTo>
                  <a:lnTo>
                    <a:pt x="157" y="5"/>
                  </a:lnTo>
                  <a:lnTo>
                    <a:pt x="136" y="5"/>
                  </a:lnTo>
                  <a:lnTo>
                    <a:pt x="115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53" y="6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5"/>
                  </a:lnTo>
                  <a:lnTo>
                    <a:pt x="7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7" y="6"/>
                  </a:move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rgbClr val="00579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0" name="TextBox 29"/>
            <p:cNvSpPr txBox="1"/>
            <p:nvPr/>
          </p:nvSpPr>
          <p:spPr>
            <a:xfrm>
              <a:off x="1239106" y="702374"/>
              <a:ext cx="262377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60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这里可以是标题</a:t>
              </a:r>
              <a:endParaRPr lang="zh-CN" altLang="en-US" sz="2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4889046" y="1462947"/>
            <a:ext cx="2469906" cy="2702266"/>
            <a:chOff x="1370574" y="1902721"/>
            <a:chExt cx="2184002" cy="2389465"/>
          </a:xfrm>
        </p:grpSpPr>
        <p:sp>
          <p:nvSpPr>
            <p:cNvPr id="2" name="任意多边形 1"/>
            <p:cNvSpPr/>
            <p:nvPr/>
          </p:nvSpPr>
          <p:spPr>
            <a:xfrm rot="19144893">
              <a:off x="1370574" y="1902721"/>
              <a:ext cx="2184002" cy="2389465"/>
            </a:xfrm>
            <a:custGeom>
              <a:avLst/>
              <a:gdLst>
                <a:gd name="connsiteX0" fmla="*/ 1621800 w 2167466"/>
                <a:gd name="connsiteY0" fmla="*/ 548964 h 2167466"/>
                <a:gd name="connsiteX1" fmla="*/ 1941574 w 2167466"/>
                <a:gd name="connsiteY1" fmla="*/ 452590 h 2167466"/>
                <a:gd name="connsiteX2" fmla="*/ 2059240 w 2167466"/>
                <a:gd name="connsiteY2" fmla="*/ 656392 h 2167466"/>
                <a:gd name="connsiteX3" fmla="*/ 1815890 w 2167466"/>
                <a:gd name="connsiteY3" fmla="*/ 885138 h 2167466"/>
                <a:gd name="connsiteX4" fmla="*/ 1815890 w 2167466"/>
                <a:gd name="connsiteY4" fmla="*/ 1282328 h 2167466"/>
                <a:gd name="connsiteX5" fmla="*/ 2059240 w 2167466"/>
                <a:gd name="connsiteY5" fmla="*/ 1511074 h 2167466"/>
                <a:gd name="connsiteX6" fmla="*/ 1941574 w 2167466"/>
                <a:gd name="connsiteY6" fmla="*/ 1714876 h 2167466"/>
                <a:gd name="connsiteX7" fmla="*/ 1621800 w 2167466"/>
                <a:gd name="connsiteY7" fmla="*/ 1618502 h 2167466"/>
                <a:gd name="connsiteX8" fmla="*/ 1277823 w 2167466"/>
                <a:gd name="connsiteY8" fmla="*/ 1817097 h 2167466"/>
                <a:gd name="connsiteX9" fmla="*/ 1201398 w 2167466"/>
                <a:gd name="connsiteY9" fmla="*/ 2142217 h 2167466"/>
                <a:gd name="connsiteX10" fmla="*/ 966068 w 2167466"/>
                <a:gd name="connsiteY10" fmla="*/ 2142217 h 2167466"/>
                <a:gd name="connsiteX11" fmla="*/ 889643 w 2167466"/>
                <a:gd name="connsiteY11" fmla="*/ 1817097 h 2167466"/>
                <a:gd name="connsiteX12" fmla="*/ 545666 w 2167466"/>
                <a:gd name="connsiteY12" fmla="*/ 1618502 h 2167466"/>
                <a:gd name="connsiteX13" fmla="*/ 225892 w 2167466"/>
                <a:gd name="connsiteY13" fmla="*/ 1714876 h 2167466"/>
                <a:gd name="connsiteX14" fmla="*/ 108226 w 2167466"/>
                <a:gd name="connsiteY14" fmla="*/ 1511074 h 2167466"/>
                <a:gd name="connsiteX15" fmla="*/ 351576 w 2167466"/>
                <a:gd name="connsiteY15" fmla="*/ 1282328 h 2167466"/>
                <a:gd name="connsiteX16" fmla="*/ 351576 w 2167466"/>
                <a:gd name="connsiteY16" fmla="*/ 885138 h 2167466"/>
                <a:gd name="connsiteX17" fmla="*/ 108226 w 2167466"/>
                <a:gd name="connsiteY17" fmla="*/ 656392 h 2167466"/>
                <a:gd name="connsiteX18" fmla="*/ 225892 w 2167466"/>
                <a:gd name="connsiteY18" fmla="*/ 452590 h 2167466"/>
                <a:gd name="connsiteX19" fmla="*/ 545666 w 2167466"/>
                <a:gd name="connsiteY19" fmla="*/ 548964 h 2167466"/>
                <a:gd name="connsiteX20" fmla="*/ 889643 w 2167466"/>
                <a:gd name="connsiteY20" fmla="*/ 350369 h 2167466"/>
                <a:gd name="connsiteX21" fmla="*/ 966068 w 2167466"/>
                <a:gd name="connsiteY21" fmla="*/ 25249 h 2167466"/>
                <a:gd name="connsiteX22" fmla="*/ 1201398 w 2167466"/>
                <a:gd name="connsiteY22" fmla="*/ 25249 h 2167466"/>
                <a:gd name="connsiteX23" fmla="*/ 1277823 w 2167466"/>
                <a:gd name="connsiteY23" fmla="*/ 350369 h 2167466"/>
                <a:gd name="connsiteX24" fmla="*/ 1621800 w 2167466"/>
                <a:gd name="connsiteY24" fmla="*/ 548964 h 2167466"/>
                <a:gd name="connsiteX0-1" fmla="*/ 1517526 w 1954966"/>
                <a:gd name="connsiteY0-2" fmla="*/ 523716 h 2116969"/>
                <a:gd name="connsiteX1-3" fmla="*/ 1837300 w 1954966"/>
                <a:gd name="connsiteY1-4" fmla="*/ 427342 h 2116969"/>
                <a:gd name="connsiteX2-5" fmla="*/ 1954966 w 1954966"/>
                <a:gd name="connsiteY2-6" fmla="*/ 631144 h 2116969"/>
                <a:gd name="connsiteX3-7" fmla="*/ 1711616 w 1954966"/>
                <a:gd name="connsiteY3-8" fmla="*/ 859890 h 2116969"/>
                <a:gd name="connsiteX4-9" fmla="*/ 1711616 w 1954966"/>
                <a:gd name="connsiteY4-10" fmla="*/ 1257080 h 2116969"/>
                <a:gd name="connsiteX5-11" fmla="*/ 1954966 w 1954966"/>
                <a:gd name="connsiteY5-12" fmla="*/ 1485826 h 2116969"/>
                <a:gd name="connsiteX6-13" fmla="*/ 1837300 w 1954966"/>
                <a:gd name="connsiteY6-14" fmla="*/ 1689628 h 2116969"/>
                <a:gd name="connsiteX7-15" fmla="*/ 1517526 w 1954966"/>
                <a:gd name="connsiteY7-16" fmla="*/ 1593254 h 2116969"/>
                <a:gd name="connsiteX8-17" fmla="*/ 1173549 w 1954966"/>
                <a:gd name="connsiteY8-18" fmla="*/ 1791849 h 2116969"/>
                <a:gd name="connsiteX9-19" fmla="*/ 1097124 w 1954966"/>
                <a:gd name="connsiteY9-20" fmla="*/ 2116969 h 2116969"/>
                <a:gd name="connsiteX10-21" fmla="*/ 861794 w 1954966"/>
                <a:gd name="connsiteY10-22" fmla="*/ 2116969 h 2116969"/>
                <a:gd name="connsiteX11-23" fmla="*/ 785369 w 1954966"/>
                <a:gd name="connsiteY11-24" fmla="*/ 1791849 h 2116969"/>
                <a:gd name="connsiteX12-25" fmla="*/ 441392 w 1954966"/>
                <a:gd name="connsiteY12-26" fmla="*/ 1593254 h 2116969"/>
                <a:gd name="connsiteX13-27" fmla="*/ 121618 w 1954966"/>
                <a:gd name="connsiteY13-28" fmla="*/ 1689628 h 2116969"/>
                <a:gd name="connsiteX14-29" fmla="*/ 3952 w 1954966"/>
                <a:gd name="connsiteY14-30" fmla="*/ 1485826 h 2116969"/>
                <a:gd name="connsiteX15-31" fmla="*/ 247302 w 1954966"/>
                <a:gd name="connsiteY15-32" fmla="*/ 1257080 h 2116969"/>
                <a:gd name="connsiteX16-33" fmla="*/ 247302 w 1954966"/>
                <a:gd name="connsiteY16-34" fmla="*/ 859890 h 2116969"/>
                <a:gd name="connsiteX17-35" fmla="*/ 3952 w 1954966"/>
                <a:gd name="connsiteY17-36" fmla="*/ 631144 h 2116969"/>
                <a:gd name="connsiteX18-37" fmla="*/ 121618 w 1954966"/>
                <a:gd name="connsiteY18-38" fmla="*/ 427342 h 2116969"/>
                <a:gd name="connsiteX19-39" fmla="*/ 441392 w 1954966"/>
                <a:gd name="connsiteY19-40" fmla="*/ 523716 h 2116969"/>
                <a:gd name="connsiteX20-41" fmla="*/ 785369 w 1954966"/>
                <a:gd name="connsiteY20-42" fmla="*/ 325121 h 2116969"/>
                <a:gd name="connsiteX21-43" fmla="*/ 861794 w 1954966"/>
                <a:gd name="connsiteY21-44" fmla="*/ 1 h 2116969"/>
                <a:gd name="connsiteX22-45" fmla="*/ 1097124 w 1954966"/>
                <a:gd name="connsiteY22-46" fmla="*/ 1 h 2116969"/>
                <a:gd name="connsiteX23-47" fmla="*/ 1173549 w 1954966"/>
                <a:gd name="connsiteY23-48" fmla="*/ 325121 h 2116969"/>
                <a:gd name="connsiteX24-49" fmla="*/ 1517526 w 1954966"/>
                <a:gd name="connsiteY24-50" fmla="*/ 523716 h 2116969"/>
                <a:gd name="connsiteX0-51" fmla="*/ 1539857 w 1977297"/>
                <a:gd name="connsiteY0-52" fmla="*/ 523714 h 2116967"/>
                <a:gd name="connsiteX1-53" fmla="*/ 1859631 w 1977297"/>
                <a:gd name="connsiteY1-54" fmla="*/ 427340 h 2116967"/>
                <a:gd name="connsiteX2-55" fmla="*/ 1977297 w 1977297"/>
                <a:gd name="connsiteY2-56" fmla="*/ 631142 h 2116967"/>
                <a:gd name="connsiteX3-57" fmla="*/ 1733947 w 1977297"/>
                <a:gd name="connsiteY3-58" fmla="*/ 859888 h 2116967"/>
                <a:gd name="connsiteX4-59" fmla="*/ 1733947 w 1977297"/>
                <a:gd name="connsiteY4-60" fmla="*/ 1257078 h 2116967"/>
                <a:gd name="connsiteX5-61" fmla="*/ 1977297 w 1977297"/>
                <a:gd name="connsiteY5-62" fmla="*/ 1485824 h 2116967"/>
                <a:gd name="connsiteX6-63" fmla="*/ 1859631 w 1977297"/>
                <a:gd name="connsiteY6-64" fmla="*/ 1689626 h 2116967"/>
                <a:gd name="connsiteX7-65" fmla="*/ 1539857 w 1977297"/>
                <a:gd name="connsiteY7-66" fmla="*/ 1593252 h 2116967"/>
                <a:gd name="connsiteX8-67" fmla="*/ 1195880 w 1977297"/>
                <a:gd name="connsiteY8-68" fmla="*/ 1791847 h 2116967"/>
                <a:gd name="connsiteX9-69" fmla="*/ 1119455 w 1977297"/>
                <a:gd name="connsiteY9-70" fmla="*/ 2116967 h 2116967"/>
                <a:gd name="connsiteX10-71" fmla="*/ 884125 w 1977297"/>
                <a:gd name="connsiteY10-72" fmla="*/ 2116967 h 2116967"/>
                <a:gd name="connsiteX11-73" fmla="*/ 807700 w 1977297"/>
                <a:gd name="connsiteY11-74" fmla="*/ 1791847 h 2116967"/>
                <a:gd name="connsiteX12-75" fmla="*/ 463723 w 1977297"/>
                <a:gd name="connsiteY12-76" fmla="*/ 1593252 h 2116967"/>
                <a:gd name="connsiteX13-77" fmla="*/ 143949 w 1977297"/>
                <a:gd name="connsiteY13-78" fmla="*/ 1689626 h 2116967"/>
                <a:gd name="connsiteX14-79" fmla="*/ 26283 w 1977297"/>
                <a:gd name="connsiteY14-80" fmla="*/ 1485824 h 2116967"/>
                <a:gd name="connsiteX15-81" fmla="*/ 269633 w 1977297"/>
                <a:gd name="connsiteY15-82" fmla="*/ 1257078 h 2116967"/>
                <a:gd name="connsiteX16-83" fmla="*/ 269633 w 1977297"/>
                <a:gd name="connsiteY16-84" fmla="*/ 859888 h 2116967"/>
                <a:gd name="connsiteX17-85" fmla="*/ 26283 w 1977297"/>
                <a:gd name="connsiteY17-86" fmla="*/ 631142 h 2116967"/>
                <a:gd name="connsiteX18-87" fmla="*/ 143949 w 1977297"/>
                <a:gd name="connsiteY18-88" fmla="*/ 427340 h 2116967"/>
                <a:gd name="connsiteX19-89" fmla="*/ 463723 w 1977297"/>
                <a:gd name="connsiteY19-90" fmla="*/ 523714 h 2116967"/>
                <a:gd name="connsiteX20-91" fmla="*/ 807700 w 1977297"/>
                <a:gd name="connsiteY20-92" fmla="*/ 325119 h 2116967"/>
                <a:gd name="connsiteX21-93" fmla="*/ 884125 w 1977297"/>
                <a:gd name="connsiteY21-94" fmla="*/ -1 h 2116967"/>
                <a:gd name="connsiteX22-95" fmla="*/ 1119455 w 1977297"/>
                <a:gd name="connsiteY22-96" fmla="*/ -1 h 2116967"/>
                <a:gd name="connsiteX23-97" fmla="*/ 1195880 w 1977297"/>
                <a:gd name="connsiteY23-98" fmla="*/ 325119 h 2116967"/>
                <a:gd name="connsiteX24-99" fmla="*/ 1539857 w 1977297"/>
                <a:gd name="connsiteY24-100" fmla="*/ 523714 h 2116967"/>
                <a:gd name="connsiteX0-101" fmla="*/ 1539859 w 1977299"/>
                <a:gd name="connsiteY0-102" fmla="*/ 523716 h 2116969"/>
                <a:gd name="connsiteX1-103" fmla="*/ 1859633 w 1977299"/>
                <a:gd name="connsiteY1-104" fmla="*/ 427342 h 2116969"/>
                <a:gd name="connsiteX2-105" fmla="*/ 1977299 w 1977299"/>
                <a:gd name="connsiteY2-106" fmla="*/ 631144 h 2116969"/>
                <a:gd name="connsiteX3-107" fmla="*/ 1733949 w 1977299"/>
                <a:gd name="connsiteY3-108" fmla="*/ 859890 h 2116969"/>
                <a:gd name="connsiteX4-109" fmla="*/ 1733949 w 1977299"/>
                <a:gd name="connsiteY4-110" fmla="*/ 1257080 h 2116969"/>
                <a:gd name="connsiteX5-111" fmla="*/ 1977299 w 1977299"/>
                <a:gd name="connsiteY5-112" fmla="*/ 1485826 h 2116969"/>
                <a:gd name="connsiteX6-113" fmla="*/ 1859633 w 1977299"/>
                <a:gd name="connsiteY6-114" fmla="*/ 1689628 h 2116969"/>
                <a:gd name="connsiteX7-115" fmla="*/ 1539859 w 1977299"/>
                <a:gd name="connsiteY7-116" fmla="*/ 1593254 h 2116969"/>
                <a:gd name="connsiteX8-117" fmla="*/ 1195882 w 1977299"/>
                <a:gd name="connsiteY8-118" fmla="*/ 1791849 h 2116969"/>
                <a:gd name="connsiteX9-119" fmla="*/ 1119457 w 1977299"/>
                <a:gd name="connsiteY9-120" fmla="*/ 2116969 h 2116969"/>
                <a:gd name="connsiteX10-121" fmla="*/ 884127 w 1977299"/>
                <a:gd name="connsiteY10-122" fmla="*/ 2116969 h 2116969"/>
                <a:gd name="connsiteX11-123" fmla="*/ 807702 w 1977299"/>
                <a:gd name="connsiteY11-124" fmla="*/ 1791849 h 2116969"/>
                <a:gd name="connsiteX12-125" fmla="*/ 463725 w 1977299"/>
                <a:gd name="connsiteY12-126" fmla="*/ 1593254 h 2116969"/>
                <a:gd name="connsiteX13-127" fmla="*/ 143951 w 1977299"/>
                <a:gd name="connsiteY13-128" fmla="*/ 1689628 h 2116969"/>
                <a:gd name="connsiteX14-129" fmla="*/ 26285 w 1977299"/>
                <a:gd name="connsiteY14-130" fmla="*/ 1485826 h 2116969"/>
                <a:gd name="connsiteX15-131" fmla="*/ 269635 w 1977299"/>
                <a:gd name="connsiteY15-132" fmla="*/ 1257080 h 2116969"/>
                <a:gd name="connsiteX16-133" fmla="*/ 269635 w 1977299"/>
                <a:gd name="connsiteY16-134" fmla="*/ 859890 h 2116969"/>
                <a:gd name="connsiteX17-135" fmla="*/ 26285 w 1977299"/>
                <a:gd name="connsiteY17-136" fmla="*/ 631144 h 2116969"/>
                <a:gd name="connsiteX18-137" fmla="*/ 143951 w 1977299"/>
                <a:gd name="connsiteY18-138" fmla="*/ 427342 h 2116969"/>
                <a:gd name="connsiteX19-139" fmla="*/ 463725 w 1977299"/>
                <a:gd name="connsiteY19-140" fmla="*/ 523716 h 2116969"/>
                <a:gd name="connsiteX20-141" fmla="*/ 807702 w 1977299"/>
                <a:gd name="connsiteY20-142" fmla="*/ 325121 h 2116969"/>
                <a:gd name="connsiteX21-143" fmla="*/ 884127 w 1977299"/>
                <a:gd name="connsiteY21-144" fmla="*/ 1 h 2116969"/>
                <a:gd name="connsiteX22-145" fmla="*/ 1119457 w 1977299"/>
                <a:gd name="connsiteY22-146" fmla="*/ 1 h 2116969"/>
                <a:gd name="connsiteX23-147" fmla="*/ 1195882 w 1977299"/>
                <a:gd name="connsiteY23-148" fmla="*/ 325121 h 2116969"/>
                <a:gd name="connsiteX24-149" fmla="*/ 1539859 w 1977299"/>
                <a:gd name="connsiteY24-150" fmla="*/ 523716 h 2116969"/>
                <a:gd name="connsiteX0-151" fmla="*/ 1539859 w 1977299"/>
                <a:gd name="connsiteY0-152" fmla="*/ 523714 h 2116967"/>
                <a:gd name="connsiteX1-153" fmla="*/ 1859633 w 1977299"/>
                <a:gd name="connsiteY1-154" fmla="*/ 427340 h 2116967"/>
                <a:gd name="connsiteX2-155" fmla="*/ 1977299 w 1977299"/>
                <a:gd name="connsiteY2-156" fmla="*/ 631142 h 2116967"/>
                <a:gd name="connsiteX3-157" fmla="*/ 1733949 w 1977299"/>
                <a:gd name="connsiteY3-158" fmla="*/ 859888 h 2116967"/>
                <a:gd name="connsiteX4-159" fmla="*/ 1733949 w 1977299"/>
                <a:gd name="connsiteY4-160" fmla="*/ 1257078 h 2116967"/>
                <a:gd name="connsiteX5-161" fmla="*/ 1977299 w 1977299"/>
                <a:gd name="connsiteY5-162" fmla="*/ 1485824 h 2116967"/>
                <a:gd name="connsiteX6-163" fmla="*/ 1859633 w 1977299"/>
                <a:gd name="connsiteY6-164" fmla="*/ 1689626 h 2116967"/>
                <a:gd name="connsiteX7-165" fmla="*/ 1539859 w 1977299"/>
                <a:gd name="connsiteY7-166" fmla="*/ 1593252 h 2116967"/>
                <a:gd name="connsiteX8-167" fmla="*/ 1195882 w 1977299"/>
                <a:gd name="connsiteY8-168" fmla="*/ 1791847 h 2116967"/>
                <a:gd name="connsiteX9-169" fmla="*/ 1119457 w 1977299"/>
                <a:gd name="connsiteY9-170" fmla="*/ 2116967 h 2116967"/>
                <a:gd name="connsiteX10-171" fmla="*/ 884127 w 1977299"/>
                <a:gd name="connsiteY10-172" fmla="*/ 2116967 h 2116967"/>
                <a:gd name="connsiteX11-173" fmla="*/ 807702 w 1977299"/>
                <a:gd name="connsiteY11-174" fmla="*/ 1791847 h 2116967"/>
                <a:gd name="connsiteX12-175" fmla="*/ 463725 w 1977299"/>
                <a:gd name="connsiteY12-176" fmla="*/ 1593252 h 2116967"/>
                <a:gd name="connsiteX13-177" fmla="*/ 143951 w 1977299"/>
                <a:gd name="connsiteY13-178" fmla="*/ 1689626 h 2116967"/>
                <a:gd name="connsiteX14-179" fmla="*/ 26285 w 1977299"/>
                <a:gd name="connsiteY14-180" fmla="*/ 1485824 h 2116967"/>
                <a:gd name="connsiteX15-181" fmla="*/ 269635 w 1977299"/>
                <a:gd name="connsiteY15-182" fmla="*/ 1257078 h 2116967"/>
                <a:gd name="connsiteX16-183" fmla="*/ 269635 w 1977299"/>
                <a:gd name="connsiteY16-184" fmla="*/ 859888 h 2116967"/>
                <a:gd name="connsiteX17-185" fmla="*/ 26285 w 1977299"/>
                <a:gd name="connsiteY17-186" fmla="*/ 631142 h 2116967"/>
                <a:gd name="connsiteX18-187" fmla="*/ 143951 w 1977299"/>
                <a:gd name="connsiteY18-188" fmla="*/ 427340 h 2116967"/>
                <a:gd name="connsiteX19-189" fmla="*/ 463725 w 1977299"/>
                <a:gd name="connsiteY19-190" fmla="*/ 523714 h 2116967"/>
                <a:gd name="connsiteX20-191" fmla="*/ 807702 w 1977299"/>
                <a:gd name="connsiteY20-192" fmla="*/ 325119 h 2116967"/>
                <a:gd name="connsiteX21-193" fmla="*/ 884127 w 1977299"/>
                <a:gd name="connsiteY21-194" fmla="*/ -1 h 2116967"/>
                <a:gd name="connsiteX22-195" fmla="*/ 1119457 w 1977299"/>
                <a:gd name="connsiteY22-196" fmla="*/ -1 h 2116967"/>
                <a:gd name="connsiteX23-197" fmla="*/ 1195882 w 1977299"/>
                <a:gd name="connsiteY23-198" fmla="*/ 325119 h 2116967"/>
                <a:gd name="connsiteX24-199" fmla="*/ 1539859 w 1977299"/>
                <a:gd name="connsiteY24-200" fmla="*/ 523714 h 2116967"/>
                <a:gd name="connsiteX0-201" fmla="*/ 1539859 w 1977299"/>
                <a:gd name="connsiteY0-202" fmla="*/ 523716 h 2157608"/>
                <a:gd name="connsiteX1-203" fmla="*/ 1859633 w 1977299"/>
                <a:gd name="connsiteY1-204" fmla="*/ 427342 h 2157608"/>
                <a:gd name="connsiteX2-205" fmla="*/ 1977299 w 1977299"/>
                <a:gd name="connsiteY2-206" fmla="*/ 631144 h 2157608"/>
                <a:gd name="connsiteX3-207" fmla="*/ 1733949 w 1977299"/>
                <a:gd name="connsiteY3-208" fmla="*/ 859890 h 2157608"/>
                <a:gd name="connsiteX4-209" fmla="*/ 1733949 w 1977299"/>
                <a:gd name="connsiteY4-210" fmla="*/ 1257080 h 2157608"/>
                <a:gd name="connsiteX5-211" fmla="*/ 1977299 w 1977299"/>
                <a:gd name="connsiteY5-212" fmla="*/ 1485826 h 2157608"/>
                <a:gd name="connsiteX6-213" fmla="*/ 1859633 w 1977299"/>
                <a:gd name="connsiteY6-214" fmla="*/ 1689628 h 2157608"/>
                <a:gd name="connsiteX7-215" fmla="*/ 1539859 w 1977299"/>
                <a:gd name="connsiteY7-216" fmla="*/ 1593254 h 2157608"/>
                <a:gd name="connsiteX8-217" fmla="*/ 1195882 w 1977299"/>
                <a:gd name="connsiteY8-218" fmla="*/ 1791849 h 2157608"/>
                <a:gd name="connsiteX9-219" fmla="*/ 1119457 w 1977299"/>
                <a:gd name="connsiteY9-220" fmla="*/ 2116969 h 2157608"/>
                <a:gd name="connsiteX10-221" fmla="*/ 884127 w 1977299"/>
                <a:gd name="connsiteY10-222" fmla="*/ 2116969 h 2157608"/>
                <a:gd name="connsiteX11-223" fmla="*/ 807702 w 1977299"/>
                <a:gd name="connsiteY11-224" fmla="*/ 1791849 h 2157608"/>
                <a:gd name="connsiteX12-225" fmla="*/ 463725 w 1977299"/>
                <a:gd name="connsiteY12-226" fmla="*/ 1593254 h 2157608"/>
                <a:gd name="connsiteX13-227" fmla="*/ 143951 w 1977299"/>
                <a:gd name="connsiteY13-228" fmla="*/ 1689628 h 2157608"/>
                <a:gd name="connsiteX14-229" fmla="*/ 26285 w 1977299"/>
                <a:gd name="connsiteY14-230" fmla="*/ 1485826 h 2157608"/>
                <a:gd name="connsiteX15-231" fmla="*/ 269635 w 1977299"/>
                <a:gd name="connsiteY15-232" fmla="*/ 1257080 h 2157608"/>
                <a:gd name="connsiteX16-233" fmla="*/ 269635 w 1977299"/>
                <a:gd name="connsiteY16-234" fmla="*/ 859890 h 2157608"/>
                <a:gd name="connsiteX17-235" fmla="*/ 26285 w 1977299"/>
                <a:gd name="connsiteY17-236" fmla="*/ 631144 h 2157608"/>
                <a:gd name="connsiteX18-237" fmla="*/ 143951 w 1977299"/>
                <a:gd name="connsiteY18-238" fmla="*/ 427342 h 2157608"/>
                <a:gd name="connsiteX19-239" fmla="*/ 463725 w 1977299"/>
                <a:gd name="connsiteY19-240" fmla="*/ 523716 h 2157608"/>
                <a:gd name="connsiteX20-241" fmla="*/ 807702 w 1977299"/>
                <a:gd name="connsiteY20-242" fmla="*/ 325121 h 2157608"/>
                <a:gd name="connsiteX21-243" fmla="*/ 884127 w 1977299"/>
                <a:gd name="connsiteY21-244" fmla="*/ 1 h 2157608"/>
                <a:gd name="connsiteX22-245" fmla="*/ 1119457 w 1977299"/>
                <a:gd name="connsiteY22-246" fmla="*/ 1 h 2157608"/>
                <a:gd name="connsiteX23-247" fmla="*/ 1195882 w 1977299"/>
                <a:gd name="connsiteY23-248" fmla="*/ 325121 h 2157608"/>
                <a:gd name="connsiteX24-249" fmla="*/ 1539859 w 1977299"/>
                <a:gd name="connsiteY24-250" fmla="*/ 523716 h 2157608"/>
                <a:gd name="connsiteX0-251" fmla="*/ 1539859 w 1977299"/>
                <a:gd name="connsiteY0-252" fmla="*/ 523714 h 2179536"/>
                <a:gd name="connsiteX1-253" fmla="*/ 1859633 w 1977299"/>
                <a:gd name="connsiteY1-254" fmla="*/ 427340 h 2179536"/>
                <a:gd name="connsiteX2-255" fmla="*/ 1977299 w 1977299"/>
                <a:gd name="connsiteY2-256" fmla="*/ 631142 h 2179536"/>
                <a:gd name="connsiteX3-257" fmla="*/ 1733949 w 1977299"/>
                <a:gd name="connsiteY3-258" fmla="*/ 859888 h 2179536"/>
                <a:gd name="connsiteX4-259" fmla="*/ 1733949 w 1977299"/>
                <a:gd name="connsiteY4-260" fmla="*/ 1257078 h 2179536"/>
                <a:gd name="connsiteX5-261" fmla="*/ 1977299 w 1977299"/>
                <a:gd name="connsiteY5-262" fmla="*/ 1485824 h 2179536"/>
                <a:gd name="connsiteX6-263" fmla="*/ 1859633 w 1977299"/>
                <a:gd name="connsiteY6-264" fmla="*/ 1689626 h 2179536"/>
                <a:gd name="connsiteX7-265" fmla="*/ 1539859 w 1977299"/>
                <a:gd name="connsiteY7-266" fmla="*/ 1593252 h 2179536"/>
                <a:gd name="connsiteX8-267" fmla="*/ 1195882 w 1977299"/>
                <a:gd name="connsiteY8-268" fmla="*/ 1791847 h 2179536"/>
                <a:gd name="connsiteX9-269" fmla="*/ 1119457 w 1977299"/>
                <a:gd name="connsiteY9-270" fmla="*/ 2116967 h 2179536"/>
                <a:gd name="connsiteX10-271" fmla="*/ 884127 w 1977299"/>
                <a:gd name="connsiteY10-272" fmla="*/ 2116967 h 2179536"/>
                <a:gd name="connsiteX11-273" fmla="*/ 807702 w 1977299"/>
                <a:gd name="connsiteY11-274" fmla="*/ 1791847 h 2179536"/>
                <a:gd name="connsiteX12-275" fmla="*/ 463725 w 1977299"/>
                <a:gd name="connsiteY12-276" fmla="*/ 1593252 h 2179536"/>
                <a:gd name="connsiteX13-277" fmla="*/ 143951 w 1977299"/>
                <a:gd name="connsiteY13-278" fmla="*/ 1689626 h 2179536"/>
                <a:gd name="connsiteX14-279" fmla="*/ 26285 w 1977299"/>
                <a:gd name="connsiteY14-280" fmla="*/ 1485824 h 2179536"/>
                <a:gd name="connsiteX15-281" fmla="*/ 269635 w 1977299"/>
                <a:gd name="connsiteY15-282" fmla="*/ 1257078 h 2179536"/>
                <a:gd name="connsiteX16-283" fmla="*/ 269635 w 1977299"/>
                <a:gd name="connsiteY16-284" fmla="*/ 859888 h 2179536"/>
                <a:gd name="connsiteX17-285" fmla="*/ 26285 w 1977299"/>
                <a:gd name="connsiteY17-286" fmla="*/ 631142 h 2179536"/>
                <a:gd name="connsiteX18-287" fmla="*/ 143951 w 1977299"/>
                <a:gd name="connsiteY18-288" fmla="*/ 427340 h 2179536"/>
                <a:gd name="connsiteX19-289" fmla="*/ 463725 w 1977299"/>
                <a:gd name="connsiteY19-290" fmla="*/ 523714 h 2179536"/>
                <a:gd name="connsiteX20-291" fmla="*/ 807702 w 1977299"/>
                <a:gd name="connsiteY20-292" fmla="*/ 325119 h 2179536"/>
                <a:gd name="connsiteX21-293" fmla="*/ 884127 w 1977299"/>
                <a:gd name="connsiteY21-294" fmla="*/ -1 h 2179536"/>
                <a:gd name="connsiteX22-295" fmla="*/ 1119457 w 1977299"/>
                <a:gd name="connsiteY22-296" fmla="*/ -1 h 2179536"/>
                <a:gd name="connsiteX23-297" fmla="*/ 1195882 w 1977299"/>
                <a:gd name="connsiteY23-298" fmla="*/ 325119 h 2179536"/>
                <a:gd name="connsiteX24-299" fmla="*/ 1539859 w 1977299"/>
                <a:gd name="connsiteY24-300" fmla="*/ 523714 h 2179536"/>
                <a:gd name="connsiteX0-301" fmla="*/ 1539859 w 1981249"/>
                <a:gd name="connsiteY0-302" fmla="*/ 523716 h 2179538"/>
                <a:gd name="connsiteX1-303" fmla="*/ 1859633 w 1981249"/>
                <a:gd name="connsiteY1-304" fmla="*/ 427342 h 2179538"/>
                <a:gd name="connsiteX2-305" fmla="*/ 1977299 w 1981249"/>
                <a:gd name="connsiteY2-306" fmla="*/ 631144 h 2179538"/>
                <a:gd name="connsiteX3-307" fmla="*/ 1733949 w 1981249"/>
                <a:gd name="connsiteY3-308" fmla="*/ 859890 h 2179538"/>
                <a:gd name="connsiteX4-309" fmla="*/ 1733949 w 1981249"/>
                <a:gd name="connsiteY4-310" fmla="*/ 1257080 h 2179538"/>
                <a:gd name="connsiteX5-311" fmla="*/ 1977299 w 1981249"/>
                <a:gd name="connsiteY5-312" fmla="*/ 1485826 h 2179538"/>
                <a:gd name="connsiteX6-313" fmla="*/ 1859633 w 1981249"/>
                <a:gd name="connsiteY6-314" fmla="*/ 1689628 h 2179538"/>
                <a:gd name="connsiteX7-315" fmla="*/ 1539859 w 1981249"/>
                <a:gd name="connsiteY7-316" fmla="*/ 1593254 h 2179538"/>
                <a:gd name="connsiteX8-317" fmla="*/ 1195882 w 1981249"/>
                <a:gd name="connsiteY8-318" fmla="*/ 1791849 h 2179538"/>
                <a:gd name="connsiteX9-319" fmla="*/ 1119457 w 1981249"/>
                <a:gd name="connsiteY9-320" fmla="*/ 2116969 h 2179538"/>
                <a:gd name="connsiteX10-321" fmla="*/ 884127 w 1981249"/>
                <a:gd name="connsiteY10-322" fmla="*/ 2116969 h 2179538"/>
                <a:gd name="connsiteX11-323" fmla="*/ 807702 w 1981249"/>
                <a:gd name="connsiteY11-324" fmla="*/ 1791849 h 2179538"/>
                <a:gd name="connsiteX12-325" fmla="*/ 463725 w 1981249"/>
                <a:gd name="connsiteY12-326" fmla="*/ 1593254 h 2179538"/>
                <a:gd name="connsiteX13-327" fmla="*/ 143951 w 1981249"/>
                <a:gd name="connsiteY13-328" fmla="*/ 1689628 h 2179538"/>
                <a:gd name="connsiteX14-329" fmla="*/ 26285 w 1981249"/>
                <a:gd name="connsiteY14-330" fmla="*/ 1485826 h 2179538"/>
                <a:gd name="connsiteX15-331" fmla="*/ 269635 w 1981249"/>
                <a:gd name="connsiteY15-332" fmla="*/ 1257080 h 2179538"/>
                <a:gd name="connsiteX16-333" fmla="*/ 269635 w 1981249"/>
                <a:gd name="connsiteY16-334" fmla="*/ 859890 h 2179538"/>
                <a:gd name="connsiteX17-335" fmla="*/ 26285 w 1981249"/>
                <a:gd name="connsiteY17-336" fmla="*/ 631144 h 2179538"/>
                <a:gd name="connsiteX18-337" fmla="*/ 143951 w 1981249"/>
                <a:gd name="connsiteY18-338" fmla="*/ 427342 h 2179538"/>
                <a:gd name="connsiteX19-339" fmla="*/ 463725 w 1981249"/>
                <a:gd name="connsiteY19-340" fmla="*/ 523716 h 2179538"/>
                <a:gd name="connsiteX20-341" fmla="*/ 807702 w 1981249"/>
                <a:gd name="connsiteY20-342" fmla="*/ 325121 h 2179538"/>
                <a:gd name="connsiteX21-343" fmla="*/ 884127 w 1981249"/>
                <a:gd name="connsiteY21-344" fmla="*/ 1 h 2179538"/>
                <a:gd name="connsiteX22-345" fmla="*/ 1119457 w 1981249"/>
                <a:gd name="connsiteY22-346" fmla="*/ 1 h 2179538"/>
                <a:gd name="connsiteX23-347" fmla="*/ 1195882 w 1981249"/>
                <a:gd name="connsiteY23-348" fmla="*/ 325121 h 2179538"/>
                <a:gd name="connsiteX24-349" fmla="*/ 1539859 w 1981249"/>
                <a:gd name="connsiteY24-350" fmla="*/ 523716 h 2179538"/>
                <a:gd name="connsiteX0-351" fmla="*/ 1539859 w 2003583"/>
                <a:gd name="connsiteY0-352" fmla="*/ 523714 h 2179536"/>
                <a:gd name="connsiteX1-353" fmla="*/ 1859633 w 2003583"/>
                <a:gd name="connsiteY1-354" fmla="*/ 427340 h 2179536"/>
                <a:gd name="connsiteX2-355" fmla="*/ 1977299 w 2003583"/>
                <a:gd name="connsiteY2-356" fmla="*/ 631142 h 2179536"/>
                <a:gd name="connsiteX3-357" fmla="*/ 1733949 w 2003583"/>
                <a:gd name="connsiteY3-358" fmla="*/ 859888 h 2179536"/>
                <a:gd name="connsiteX4-359" fmla="*/ 1733949 w 2003583"/>
                <a:gd name="connsiteY4-360" fmla="*/ 1257078 h 2179536"/>
                <a:gd name="connsiteX5-361" fmla="*/ 1977299 w 2003583"/>
                <a:gd name="connsiteY5-362" fmla="*/ 1485824 h 2179536"/>
                <a:gd name="connsiteX6-363" fmla="*/ 1859633 w 2003583"/>
                <a:gd name="connsiteY6-364" fmla="*/ 1689626 h 2179536"/>
                <a:gd name="connsiteX7-365" fmla="*/ 1539859 w 2003583"/>
                <a:gd name="connsiteY7-366" fmla="*/ 1593252 h 2179536"/>
                <a:gd name="connsiteX8-367" fmla="*/ 1195882 w 2003583"/>
                <a:gd name="connsiteY8-368" fmla="*/ 1791847 h 2179536"/>
                <a:gd name="connsiteX9-369" fmla="*/ 1119457 w 2003583"/>
                <a:gd name="connsiteY9-370" fmla="*/ 2116967 h 2179536"/>
                <a:gd name="connsiteX10-371" fmla="*/ 884127 w 2003583"/>
                <a:gd name="connsiteY10-372" fmla="*/ 2116967 h 2179536"/>
                <a:gd name="connsiteX11-373" fmla="*/ 807702 w 2003583"/>
                <a:gd name="connsiteY11-374" fmla="*/ 1791847 h 2179536"/>
                <a:gd name="connsiteX12-375" fmla="*/ 463725 w 2003583"/>
                <a:gd name="connsiteY12-376" fmla="*/ 1593252 h 2179536"/>
                <a:gd name="connsiteX13-377" fmla="*/ 143951 w 2003583"/>
                <a:gd name="connsiteY13-378" fmla="*/ 1689626 h 2179536"/>
                <a:gd name="connsiteX14-379" fmla="*/ 26285 w 2003583"/>
                <a:gd name="connsiteY14-380" fmla="*/ 1485824 h 2179536"/>
                <a:gd name="connsiteX15-381" fmla="*/ 269635 w 2003583"/>
                <a:gd name="connsiteY15-382" fmla="*/ 1257078 h 2179536"/>
                <a:gd name="connsiteX16-383" fmla="*/ 269635 w 2003583"/>
                <a:gd name="connsiteY16-384" fmla="*/ 859888 h 2179536"/>
                <a:gd name="connsiteX17-385" fmla="*/ 26285 w 2003583"/>
                <a:gd name="connsiteY17-386" fmla="*/ 631142 h 2179536"/>
                <a:gd name="connsiteX18-387" fmla="*/ 143951 w 2003583"/>
                <a:gd name="connsiteY18-388" fmla="*/ 427340 h 2179536"/>
                <a:gd name="connsiteX19-389" fmla="*/ 463725 w 2003583"/>
                <a:gd name="connsiteY19-390" fmla="*/ 523714 h 2179536"/>
                <a:gd name="connsiteX20-391" fmla="*/ 807702 w 2003583"/>
                <a:gd name="connsiteY20-392" fmla="*/ 325119 h 2179536"/>
                <a:gd name="connsiteX21-393" fmla="*/ 884127 w 2003583"/>
                <a:gd name="connsiteY21-394" fmla="*/ -1 h 2179536"/>
                <a:gd name="connsiteX22-395" fmla="*/ 1119457 w 2003583"/>
                <a:gd name="connsiteY22-396" fmla="*/ -1 h 2179536"/>
                <a:gd name="connsiteX23-397" fmla="*/ 1195882 w 2003583"/>
                <a:gd name="connsiteY23-398" fmla="*/ 325119 h 2179536"/>
                <a:gd name="connsiteX24-399" fmla="*/ 1539859 w 2003583"/>
                <a:gd name="connsiteY24-400" fmla="*/ 523714 h 2179536"/>
                <a:gd name="connsiteX0-401" fmla="*/ 1539859 w 2003583"/>
                <a:gd name="connsiteY0-402" fmla="*/ 523716 h 2179538"/>
                <a:gd name="connsiteX1-403" fmla="*/ 1859633 w 2003583"/>
                <a:gd name="connsiteY1-404" fmla="*/ 427342 h 2179538"/>
                <a:gd name="connsiteX2-405" fmla="*/ 1977299 w 2003583"/>
                <a:gd name="connsiteY2-406" fmla="*/ 631144 h 2179538"/>
                <a:gd name="connsiteX3-407" fmla="*/ 1733949 w 2003583"/>
                <a:gd name="connsiteY3-408" fmla="*/ 859890 h 2179538"/>
                <a:gd name="connsiteX4-409" fmla="*/ 1733949 w 2003583"/>
                <a:gd name="connsiteY4-410" fmla="*/ 1257080 h 2179538"/>
                <a:gd name="connsiteX5-411" fmla="*/ 1977299 w 2003583"/>
                <a:gd name="connsiteY5-412" fmla="*/ 1485826 h 2179538"/>
                <a:gd name="connsiteX6-413" fmla="*/ 1859633 w 2003583"/>
                <a:gd name="connsiteY6-414" fmla="*/ 1689628 h 2179538"/>
                <a:gd name="connsiteX7-415" fmla="*/ 1539859 w 2003583"/>
                <a:gd name="connsiteY7-416" fmla="*/ 1593254 h 2179538"/>
                <a:gd name="connsiteX8-417" fmla="*/ 1195882 w 2003583"/>
                <a:gd name="connsiteY8-418" fmla="*/ 1791849 h 2179538"/>
                <a:gd name="connsiteX9-419" fmla="*/ 1119457 w 2003583"/>
                <a:gd name="connsiteY9-420" fmla="*/ 2116969 h 2179538"/>
                <a:gd name="connsiteX10-421" fmla="*/ 884127 w 2003583"/>
                <a:gd name="connsiteY10-422" fmla="*/ 2116969 h 2179538"/>
                <a:gd name="connsiteX11-423" fmla="*/ 807702 w 2003583"/>
                <a:gd name="connsiteY11-424" fmla="*/ 1791849 h 2179538"/>
                <a:gd name="connsiteX12-425" fmla="*/ 463725 w 2003583"/>
                <a:gd name="connsiteY12-426" fmla="*/ 1593254 h 2179538"/>
                <a:gd name="connsiteX13-427" fmla="*/ 143951 w 2003583"/>
                <a:gd name="connsiteY13-428" fmla="*/ 1689628 h 2179538"/>
                <a:gd name="connsiteX14-429" fmla="*/ 26285 w 2003583"/>
                <a:gd name="connsiteY14-430" fmla="*/ 1485826 h 2179538"/>
                <a:gd name="connsiteX15-431" fmla="*/ 269635 w 2003583"/>
                <a:gd name="connsiteY15-432" fmla="*/ 1257080 h 2179538"/>
                <a:gd name="connsiteX16-433" fmla="*/ 269635 w 2003583"/>
                <a:gd name="connsiteY16-434" fmla="*/ 859890 h 2179538"/>
                <a:gd name="connsiteX17-435" fmla="*/ 26285 w 2003583"/>
                <a:gd name="connsiteY17-436" fmla="*/ 631144 h 2179538"/>
                <a:gd name="connsiteX18-437" fmla="*/ 143951 w 2003583"/>
                <a:gd name="connsiteY18-438" fmla="*/ 427342 h 2179538"/>
                <a:gd name="connsiteX19-439" fmla="*/ 463725 w 2003583"/>
                <a:gd name="connsiteY19-440" fmla="*/ 523716 h 2179538"/>
                <a:gd name="connsiteX20-441" fmla="*/ 807702 w 2003583"/>
                <a:gd name="connsiteY20-442" fmla="*/ 325121 h 2179538"/>
                <a:gd name="connsiteX21-443" fmla="*/ 884127 w 2003583"/>
                <a:gd name="connsiteY21-444" fmla="*/ 1 h 2179538"/>
                <a:gd name="connsiteX22-445" fmla="*/ 1119457 w 2003583"/>
                <a:gd name="connsiteY22-446" fmla="*/ 1 h 2179538"/>
                <a:gd name="connsiteX23-447" fmla="*/ 1195882 w 2003583"/>
                <a:gd name="connsiteY23-448" fmla="*/ 325121 h 2179538"/>
                <a:gd name="connsiteX24-449" fmla="*/ 1539859 w 2003583"/>
                <a:gd name="connsiteY24-450" fmla="*/ 523716 h 2179538"/>
                <a:gd name="connsiteX0-451" fmla="*/ 1539859 w 2003583"/>
                <a:gd name="connsiteY0-452" fmla="*/ 523714 h 2179536"/>
                <a:gd name="connsiteX1-453" fmla="*/ 1859633 w 2003583"/>
                <a:gd name="connsiteY1-454" fmla="*/ 427340 h 2179536"/>
                <a:gd name="connsiteX2-455" fmla="*/ 1977299 w 2003583"/>
                <a:gd name="connsiteY2-456" fmla="*/ 631142 h 2179536"/>
                <a:gd name="connsiteX3-457" fmla="*/ 1733949 w 2003583"/>
                <a:gd name="connsiteY3-458" fmla="*/ 859888 h 2179536"/>
                <a:gd name="connsiteX4-459" fmla="*/ 1733949 w 2003583"/>
                <a:gd name="connsiteY4-460" fmla="*/ 1257078 h 2179536"/>
                <a:gd name="connsiteX5-461" fmla="*/ 1977299 w 2003583"/>
                <a:gd name="connsiteY5-462" fmla="*/ 1485824 h 2179536"/>
                <a:gd name="connsiteX6-463" fmla="*/ 1859633 w 2003583"/>
                <a:gd name="connsiteY6-464" fmla="*/ 1689626 h 2179536"/>
                <a:gd name="connsiteX7-465" fmla="*/ 1539859 w 2003583"/>
                <a:gd name="connsiteY7-466" fmla="*/ 1593252 h 2179536"/>
                <a:gd name="connsiteX8-467" fmla="*/ 1195882 w 2003583"/>
                <a:gd name="connsiteY8-468" fmla="*/ 1791847 h 2179536"/>
                <a:gd name="connsiteX9-469" fmla="*/ 1119457 w 2003583"/>
                <a:gd name="connsiteY9-470" fmla="*/ 2116967 h 2179536"/>
                <a:gd name="connsiteX10-471" fmla="*/ 884127 w 2003583"/>
                <a:gd name="connsiteY10-472" fmla="*/ 2116967 h 2179536"/>
                <a:gd name="connsiteX11-473" fmla="*/ 807702 w 2003583"/>
                <a:gd name="connsiteY11-474" fmla="*/ 1791847 h 2179536"/>
                <a:gd name="connsiteX12-475" fmla="*/ 463725 w 2003583"/>
                <a:gd name="connsiteY12-476" fmla="*/ 1593252 h 2179536"/>
                <a:gd name="connsiteX13-477" fmla="*/ 143951 w 2003583"/>
                <a:gd name="connsiteY13-478" fmla="*/ 1689626 h 2179536"/>
                <a:gd name="connsiteX14-479" fmla="*/ 26285 w 2003583"/>
                <a:gd name="connsiteY14-480" fmla="*/ 1485824 h 2179536"/>
                <a:gd name="connsiteX15-481" fmla="*/ 269635 w 2003583"/>
                <a:gd name="connsiteY15-482" fmla="*/ 1257078 h 2179536"/>
                <a:gd name="connsiteX16-483" fmla="*/ 269635 w 2003583"/>
                <a:gd name="connsiteY16-484" fmla="*/ 859888 h 2179536"/>
                <a:gd name="connsiteX17-485" fmla="*/ 26285 w 2003583"/>
                <a:gd name="connsiteY17-486" fmla="*/ 631142 h 2179536"/>
                <a:gd name="connsiteX18-487" fmla="*/ 143951 w 2003583"/>
                <a:gd name="connsiteY18-488" fmla="*/ 427340 h 2179536"/>
                <a:gd name="connsiteX19-489" fmla="*/ 463725 w 2003583"/>
                <a:gd name="connsiteY19-490" fmla="*/ 523714 h 2179536"/>
                <a:gd name="connsiteX20-491" fmla="*/ 807702 w 2003583"/>
                <a:gd name="connsiteY20-492" fmla="*/ 325119 h 2179536"/>
                <a:gd name="connsiteX21-493" fmla="*/ 884127 w 2003583"/>
                <a:gd name="connsiteY21-494" fmla="*/ -1 h 2179536"/>
                <a:gd name="connsiteX22-495" fmla="*/ 1119457 w 2003583"/>
                <a:gd name="connsiteY22-496" fmla="*/ -1 h 2179536"/>
                <a:gd name="connsiteX23-497" fmla="*/ 1195882 w 2003583"/>
                <a:gd name="connsiteY23-498" fmla="*/ 325119 h 2179536"/>
                <a:gd name="connsiteX24-499" fmla="*/ 1539859 w 2003583"/>
                <a:gd name="connsiteY24-500" fmla="*/ 523714 h 2179536"/>
                <a:gd name="connsiteX0-501" fmla="*/ 1539859 w 2003583"/>
                <a:gd name="connsiteY0-502" fmla="*/ 564355 h 2220177"/>
                <a:gd name="connsiteX1-503" fmla="*/ 1859633 w 2003583"/>
                <a:gd name="connsiteY1-504" fmla="*/ 467981 h 2220177"/>
                <a:gd name="connsiteX2-505" fmla="*/ 1977299 w 2003583"/>
                <a:gd name="connsiteY2-506" fmla="*/ 671783 h 2220177"/>
                <a:gd name="connsiteX3-507" fmla="*/ 1733949 w 2003583"/>
                <a:gd name="connsiteY3-508" fmla="*/ 900529 h 2220177"/>
                <a:gd name="connsiteX4-509" fmla="*/ 1733949 w 2003583"/>
                <a:gd name="connsiteY4-510" fmla="*/ 1297719 h 2220177"/>
                <a:gd name="connsiteX5-511" fmla="*/ 1977299 w 2003583"/>
                <a:gd name="connsiteY5-512" fmla="*/ 1526465 h 2220177"/>
                <a:gd name="connsiteX6-513" fmla="*/ 1859633 w 2003583"/>
                <a:gd name="connsiteY6-514" fmla="*/ 1730267 h 2220177"/>
                <a:gd name="connsiteX7-515" fmla="*/ 1539859 w 2003583"/>
                <a:gd name="connsiteY7-516" fmla="*/ 1633893 h 2220177"/>
                <a:gd name="connsiteX8-517" fmla="*/ 1195882 w 2003583"/>
                <a:gd name="connsiteY8-518" fmla="*/ 1832488 h 2220177"/>
                <a:gd name="connsiteX9-519" fmla="*/ 1119457 w 2003583"/>
                <a:gd name="connsiteY9-520" fmla="*/ 2157608 h 2220177"/>
                <a:gd name="connsiteX10-521" fmla="*/ 884127 w 2003583"/>
                <a:gd name="connsiteY10-522" fmla="*/ 2157608 h 2220177"/>
                <a:gd name="connsiteX11-523" fmla="*/ 807702 w 2003583"/>
                <a:gd name="connsiteY11-524" fmla="*/ 1832488 h 2220177"/>
                <a:gd name="connsiteX12-525" fmla="*/ 463725 w 2003583"/>
                <a:gd name="connsiteY12-526" fmla="*/ 1633893 h 2220177"/>
                <a:gd name="connsiteX13-527" fmla="*/ 143951 w 2003583"/>
                <a:gd name="connsiteY13-528" fmla="*/ 1730267 h 2220177"/>
                <a:gd name="connsiteX14-529" fmla="*/ 26285 w 2003583"/>
                <a:gd name="connsiteY14-530" fmla="*/ 1526465 h 2220177"/>
                <a:gd name="connsiteX15-531" fmla="*/ 269635 w 2003583"/>
                <a:gd name="connsiteY15-532" fmla="*/ 1297719 h 2220177"/>
                <a:gd name="connsiteX16-533" fmla="*/ 269635 w 2003583"/>
                <a:gd name="connsiteY16-534" fmla="*/ 900529 h 2220177"/>
                <a:gd name="connsiteX17-535" fmla="*/ 26285 w 2003583"/>
                <a:gd name="connsiteY17-536" fmla="*/ 671783 h 2220177"/>
                <a:gd name="connsiteX18-537" fmla="*/ 143951 w 2003583"/>
                <a:gd name="connsiteY18-538" fmla="*/ 467981 h 2220177"/>
                <a:gd name="connsiteX19-539" fmla="*/ 463725 w 2003583"/>
                <a:gd name="connsiteY19-540" fmla="*/ 564355 h 2220177"/>
                <a:gd name="connsiteX20-541" fmla="*/ 807702 w 2003583"/>
                <a:gd name="connsiteY20-542" fmla="*/ 365760 h 2220177"/>
                <a:gd name="connsiteX21-543" fmla="*/ 884127 w 2003583"/>
                <a:gd name="connsiteY21-544" fmla="*/ 40640 h 2220177"/>
                <a:gd name="connsiteX22-545" fmla="*/ 1119457 w 2003583"/>
                <a:gd name="connsiteY22-546" fmla="*/ 40640 h 2220177"/>
                <a:gd name="connsiteX23-547" fmla="*/ 1195882 w 2003583"/>
                <a:gd name="connsiteY23-548" fmla="*/ 365760 h 2220177"/>
                <a:gd name="connsiteX24-549" fmla="*/ 1539859 w 2003583"/>
                <a:gd name="connsiteY24-550" fmla="*/ 564355 h 2220177"/>
                <a:gd name="connsiteX0-551" fmla="*/ 1539859 w 2003583"/>
                <a:gd name="connsiteY0-552" fmla="*/ 586285 h 2242107"/>
                <a:gd name="connsiteX1-553" fmla="*/ 1859633 w 2003583"/>
                <a:gd name="connsiteY1-554" fmla="*/ 489911 h 2242107"/>
                <a:gd name="connsiteX2-555" fmla="*/ 1977299 w 2003583"/>
                <a:gd name="connsiteY2-556" fmla="*/ 693713 h 2242107"/>
                <a:gd name="connsiteX3-557" fmla="*/ 1733949 w 2003583"/>
                <a:gd name="connsiteY3-558" fmla="*/ 922459 h 2242107"/>
                <a:gd name="connsiteX4-559" fmla="*/ 1733949 w 2003583"/>
                <a:gd name="connsiteY4-560" fmla="*/ 1319649 h 2242107"/>
                <a:gd name="connsiteX5-561" fmla="*/ 1977299 w 2003583"/>
                <a:gd name="connsiteY5-562" fmla="*/ 1548395 h 2242107"/>
                <a:gd name="connsiteX6-563" fmla="*/ 1859633 w 2003583"/>
                <a:gd name="connsiteY6-564" fmla="*/ 1752197 h 2242107"/>
                <a:gd name="connsiteX7-565" fmla="*/ 1539859 w 2003583"/>
                <a:gd name="connsiteY7-566" fmla="*/ 1655823 h 2242107"/>
                <a:gd name="connsiteX8-567" fmla="*/ 1195882 w 2003583"/>
                <a:gd name="connsiteY8-568" fmla="*/ 1854418 h 2242107"/>
                <a:gd name="connsiteX9-569" fmla="*/ 1119457 w 2003583"/>
                <a:gd name="connsiteY9-570" fmla="*/ 2179538 h 2242107"/>
                <a:gd name="connsiteX10-571" fmla="*/ 884127 w 2003583"/>
                <a:gd name="connsiteY10-572" fmla="*/ 2179538 h 2242107"/>
                <a:gd name="connsiteX11-573" fmla="*/ 807702 w 2003583"/>
                <a:gd name="connsiteY11-574" fmla="*/ 1854418 h 2242107"/>
                <a:gd name="connsiteX12-575" fmla="*/ 463725 w 2003583"/>
                <a:gd name="connsiteY12-576" fmla="*/ 1655823 h 2242107"/>
                <a:gd name="connsiteX13-577" fmla="*/ 143951 w 2003583"/>
                <a:gd name="connsiteY13-578" fmla="*/ 1752197 h 2242107"/>
                <a:gd name="connsiteX14-579" fmla="*/ 26285 w 2003583"/>
                <a:gd name="connsiteY14-580" fmla="*/ 1548395 h 2242107"/>
                <a:gd name="connsiteX15-581" fmla="*/ 269635 w 2003583"/>
                <a:gd name="connsiteY15-582" fmla="*/ 1319649 h 2242107"/>
                <a:gd name="connsiteX16-583" fmla="*/ 269635 w 2003583"/>
                <a:gd name="connsiteY16-584" fmla="*/ 922459 h 2242107"/>
                <a:gd name="connsiteX17-585" fmla="*/ 26285 w 2003583"/>
                <a:gd name="connsiteY17-586" fmla="*/ 693713 h 2242107"/>
                <a:gd name="connsiteX18-587" fmla="*/ 143951 w 2003583"/>
                <a:gd name="connsiteY18-588" fmla="*/ 489911 h 2242107"/>
                <a:gd name="connsiteX19-589" fmla="*/ 463725 w 2003583"/>
                <a:gd name="connsiteY19-590" fmla="*/ 586285 h 2242107"/>
                <a:gd name="connsiteX20-591" fmla="*/ 807702 w 2003583"/>
                <a:gd name="connsiteY20-592" fmla="*/ 387690 h 2242107"/>
                <a:gd name="connsiteX21-593" fmla="*/ 884127 w 2003583"/>
                <a:gd name="connsiteY21-594" fmla="*/ 62570 h 2242107"/>
                <a:gd name="connsiteX22-595" fmla="*/ 1119457 w 2003583"/>
                <a:gd name="connsiteY22-596" fmla="*/ 62570 h 2242107"/>
                <a:gd name="connsiteX23-597" fmla="*/ 1195882 w 2003583"/>
                <a:gd name="connsiteY23-598" fmla="*/ 387690 h 2242107"/>
                <a:gd name="connsiteX24-599" fmla="*/ 1539859 w 2003583"/>
                <a:gd name="connsiteY24-600" fmla="*/ 586285 h 2242107"/>
                <a:gd name="connsiteX0-601" fmla="*/ 1539859 w 2003583"/>
                <a:gd name="connsiteY0-602" fmla="*/ 586285 h 2242107"/>
                <a:gd name="connsiteX1-603" fmla="*/ 1859633 w 2003583"/>
                <a:gd name="connsiteY1-604" fmla="*/ 489911 h 2242107"/>
                <a:gd name="connsiteX2-605" fmla="*/ 1977299 w 2003583"/>
                <a:gd name="connsiteY2-606" fmla="*/ 693713 h 2242107"/>
                <a:gd name="connsiteX3-607" fmla="*/ 1733949 w 2003583"/>
                <a:gd name="connsiteY3-608" fmla="*/ 922459 h 2242107"/>
                <a:gd name="connsiteX4-609" fmla="*/ 1733949 w 2003583"/>
                <a:gd name="connsiteY4-610" fmla="*/ 1319649 h 2242107"/>
                <a:gd name="connsiteX5-611" fmla="*/ 1977299 w 2003583"/>
                <a:gd name="connsiteY5-612" fmla="*/ 1548395 h 2242107"/>
                <a:gd name="connsiteX6-613" fmla="*/ 1859633 w 2003583"/>
                <a:gd name="connsiteY6-614" fmla="*/ 1752197 h 2242107"/>
                <a:gd name="connsiteX7-615" fmla="*/ 1539859 w 2003583"/>
                <a:gd name="connsiteY7-616" fmla="*/ 1655823 h 2242107"/>
                <a:gd name="connsiteX8-617" fmla="*/ 1195882 w 2003583"/>
                <a:gd name="connsiteY8-618" fmla="*/ 1854418 h 2242107"/>
                <a:gd name="connsiteX9-619" fmla="*/ 1119457 w 2003583"/>
                <a:gd name="connsiteY9-620" fmla="*/ 2179538 h 2242107"/>
                <a:gd name="connsiteX10-621" fmla="*/ 884127 w 2003583"/>
                <a:gd name="connsiteY10-622" fmla="*/ 2179538 h 2242107"/>
                <a:gd name="connsiteX11-623" fmla="*/ 807702 w 2003583"/>
                <a:gd name="connsiteY11-624" fmla="*/ 1854418 h 2242107"/>
                <a:gd name="connsiteX12-625" fmla="*/ 463725 w 2003583"/>
                <a:gd name="connsiteY12-626" fmla="*/ 1655823 h 2242107"/>
                <a:gd name="connsiteX13-627" fmla="*/ 143951 w 2003583"/>
                <a:gd name="connsiteY13-628" fmla="*/ 1752197 h 2242107"/>
                <a:gd name="connsiteX14-629" fmla="*/ 26285 w 2003583"/>
                <a:gd name="connsiteY14-630" fmla="*/ 1548395 h 2242107"/>
                <a:gd name="connsiteX15-631" fmla="*/ 269635 w 2003583"/>
                <a:gd name="connsiteY15-632" fmla="*/ 1319649 h 2242107"/>
                <a:gd name="connsiteX16-633" fmla="*/ 269635 w 2003583"/>
                <a:gd name="connsiteY16-634" fmla="*/ 922459 h 2242107"/>
                <a:gd name="connsiteX17-635" fmla="*/ 26285 w 2003583"/>
                <a:gd name="connsiteY17-636" fmla="*/ 693713 h 2242107"/>
                <a:gd name="connsiteX18-637" fmla="*/ 143951 w 2003583"/>
                <a:gd name="connsiteY18-638" fmla="*/ 489911 h 2242107"/>
                <a:gd name="connsiteX19-639" fmla="*/ 463725 w 2003583"/>
                <a:gd name="connsiteY19-640" fmla="*/ 586285 h 2242107"/>
                <a:gd name="connsiteX20-641" fmla="*/ 807702 w 2003583"/>
                <a:gd name="connsiteY20-642" fmla="*/ 387690 h 2242107"/>
                <a:gd name="connsiteX21-643" fmla="*/ 884127 w 2003583"/>
                <a:gd name="connsiteY21-644" fmla="*/ 62570 h 2242107"/>
                <a:gd name="connsiteX22-645" fmla="*/ 1119457 w 2003583"/>
                <a:gd name="connsiteY22-646" fmla="*/ 62570 h 2242107"/>
                <a:gd name="connsiteX23-647" fmla="*/ 1195882 w 2003583"/>
                <a:gd name="connsiteY23-648" fmla="*/ 387690 h 2242107"/>
                <a:gd name="connsiteX24-649" fmla="*/ 1539859 w 2003583"/>
                <a:gd name="connsiteY24-650" fmla="*/ 586285 h 2242107"/>
                <a:gd name="connsiteX0-651" fmla="*/ 1539859 w 2003583"/>
                <a:gd name="connsiteY0-652" fmla="*/ 586285 h 2242107"/>
                <a:gd name="connsiteX1-653" fmla="*/ 1859633 w 2003583"/>
                <a:gd name="connsiteY1-654" fmla="*/ 489911 h 2242107"/>
                <a:gd name="connsiteX2-655" fmla="*/ 1977299 w 2003583"/>
                <a:gd name="connsiteY2-656" fmla="*/ 693713 h 2242107"/>
                <a:gd name="connsiteX3-657" fmla="*/ 1733949 w 2003583"/>
                <a:gd name="connsiteY3-658" fmla="*/ 922459 h 2242107"/>
                <a:gd name="connsiteX4-659" fmla="*/ 1733949 w 2003583"/>
                <a:gd name="connsiteY4-660" fmla="*/ 1319649 h 2242107"/>
                <a:gd name="connsiteX5-661" fmla="*/ 1977299 w 2003583"/>
                <a:gd name="connsiteY5-662" fmla="*/ 1548395 h 2242107"/>
                <a:gd name="connsiteX6-663" fmla="*/ 1859633 w 2003583"/>
                <a:gd name="connsiteY6-664" fmla="*/ 1752197 h 2242107"/>
                <a:gd name="connsiteX7-665" fmla="*/ 1539859 w 2003583"/>
                <a:gd name="connsiteY7-666" fmla="*/ 1655823 h 2242107"/>
                <a:gd name="connsiteX8-667" fmla="*/ 1195882 w 2003583"/>
                <a:gd name="connsiteY8-668" fmla="*/ 1854418 h 2242107"/>
                <a:gd name="connsiteX9-669" fmla="*/ 1119457 w 2003583"/>
                <a:gd name="connsiteY9-670" fmla="*/ 2179538 h 2242107"/>
                <a:gd name="connsiteX10-671" fmla="*/ 884127 w 2003583"/>
                <a:gd name="connsiteY10-672" fmla="*/ 2179538 h 2242107"/>
                <a:gd name="connsiteX11-673" fmla="*/ 807702 w 2003583"/>
                <a:gd name="connsiteY11-674" fmla="*/ 1854418 h 2242107"/>
                <a:gd name="connsiteX12-675" fmla="*/ 463725 w 2003583"/>
                <a:gd name="connsiteY12-676" fmla="*/ 1655823 h 2242107"/>
                <a:gd name="connsiteX13-677" fmla="*/ 143951 w 2003583"/>
                <a:gd name="connsiteY13-678" fmla="*/ 1752197 h 2242107"/>
                <a:gd name="connsiteX14-679" fmla="*/ 26285 w 2003583"/>
                <a:gd name="connsiteY14-680" fmla="*/ 1548395 h 2242107"/>
                <a:gd name="connsiteX15-681" fmla="*/ 269635 w 2003583"/>
                <a:gd name="connsiteY15-682" fmla="*/ 1319649 h 2242107"/>
                <a:gd name="connsiteX16-683" fmla="*/ 269635 w 2003583"/>
                <a:gd name="connsiteY16-684" fmla="*/ 922459 h 2242107"/>
                <a:gd name="connsiteX17-685" fmla="*/ 26285 w 2003583"/>
                <a:gd name="connsiteY17-686" fmla="*/ 693713 h 2242107"/>
                <a:gd name="connsiteX18-687" fmla="*/ 143951 w 2003583"/>
                <a:gd name="connsiteY18-688" fmla="*/ 489911 h 2242107"/>
                <a:gd name="connsiteX19-689" fmla="*/ 463725 w 2003583"/>
                <a:gd name="connsiteY19-690" fmla="*/ 586285 h 2242107"/>
                <a:gd name="connsiteX20-691" fmla="*/ 807702 w 2003583"/>
                <a:gd name="connsiteY20-692" fmla="*/ 387690 h 2242107"/>
                <a:gd name="connsiteX21-693" fmla="*/ 884127 w 2003583"/>
                <a:gd name="connsiteY21-694" fmla="*/ 62570 h 2242107"/>
                <a:gd name="connsiteX22-695" fmla="*/ 1119457 w 2003583"/>
                <a:gd name="connsiteY22-696" fmla="*/ 62570 h 2242107"/>
                <a:gd name="connsiteX23-697" fmla="*/ 1195882 w 2003583"/>
                <a:gd name="connsiteY23-698" fmla="*/ 387690 h 2242107"/>
                <a:gd name="connsiteX24-699" fmla="*/ 1539859 w 2003583"/>
                <a:gd name="connsiteY24-700" fmla="*/ 586285 h 2242107"/>
                <a:gd name="connsiteX0-701" fmla="*/ 1539859 w 2003583"/>
                <a:gd name="connsiteY0-702" fmla="*/ 586285 h 2242107"/>
                <a:gd name="connsiteX1-703" fmla="*/ 1859633 w 2003583"/>
                <a:gd name="connsiteY1-704" fmla="*/ 489911 h 2242107"/>
                <a:gd name="connsiteX2-705" fmla="*/ 1977299 w 2003583"/>
                <a:gd name="connsiteY2-706" fmla="*/ 693713 h 2242107"/>
                <a:gd name="connsiteX3-707" fmla="*/ 1733949 w 2003583"/>
                <a:gd name="connsiteY3-708" fmla="*/ 922459 h 2242107"/>
                <a:gd name="connsiteX4-709" fmla="*/ 1733949 w 2003583"/>
                <a:gd name="connsiteY4-710" fmla="*/ 1319649 h 2242107"/>
                <a:gd name="connsiteX5-711" fmla="*/ 1977299 w 2003583"/>
                <a:gd name="connsiteY5-712" fmla="*/ 1548395 h 2242107"/>
                <a:gd name="connsiteX6-713" fmla="*/ 1859633 w 2003583"/>
                <a:gd name="connsiteY6-714" fmla="*/ 1752197 h 2242107"/>
                <a:gd name="connsiteX7-715" fmla="*/ 1539859 w 2003583"/>
                <a:gd name="connsiteY7-716" fmla="*/ 1655823 h 2242107"/>
                <a:gd name="connsiteX8-717" fmla="*/ 1195882 w 2003583"/>
                <a:gd name="connsiteY8-718" fmla="*/ 1854418 h 2242107"/>
                <a:gd name="connsiteX9-719" fmla="*/ 1119457 w 2003583"/>
                <a:gd name="connsiteY9-720" fmla="*/ 2179538 h 2242107"/>
                <a:gd name="connsiteX10-721" fmla="*/ 884127 w 2003583"/>
                <a:gd name="connsiteY10-722" fmla="*/ 2179538 h 2242107"/>
                <a:gd name="connsiteX11-723" fmla="*/ 807702 w 2003583"/>
                <a:gd name="connsiteY11-724" fmla="*/ 1854418 h 2242107"/>
                <a:gd name="connsiteX12-725" fmla="*/ 463725 w 2003583"/>
                <a:gd name="connsiteY12-726" fmla="*/ 1655823 h 2242107"/>
                <a:gd name="connsiteX13-727" fmla="*/ 143951 w 2003583"/>
                <a:gd name="connsiteY13-728" fmla="*/ 1752197 h 2242107"/>
                <a:gd name="connsiteX14-729" fmla="*/ 26285 w 2003583"/>
                <a:gd name="connsiteY14-730" fmla="*/ 1548395 h 2242107"/>
                <a:gd name="connsiteX15-731" fmla="*/ 269635 w 2003583"/>
                <a:gd name="connsiteY15-732" fmla="*/ 1319649 h 2242107"/>
                <a:gd name="connsiteX16-733" fmla="*/ 269635 w 2003583"/>
                <a:gd name="connsiteY16-734" fmla="*/ 922459 h 2242107"/>
                <a:gd name="connsiteX17-735" fmla="*/ 26285 w 2003583"/>
                <a:gd name="connsiteY17-736" fmla="*/ 693713 h 2242107"/>
                <a:gd name="connsiteX18-737" fmla="*/ 143951 w 2003583"/>
                <a:gd name="connsiteY18-738" fmla="*/ 489911 h 2242107"/>
                <a:gd name="connsiteX19-739" fmla="*/ 463725 w 2003583"/>
                <a:gd name="connsiteY19-740" fmla="*/ 586285 h 2242107"/>
                <a:gd name="connsiteX20-741" fmla="*/ 807702 w 2003583"/>
                <a:gd name="connsiteY20-742" fmla="*/ 387690 h 2242107"/>
                <a:gd name="connsiteX21-743" fmla="*/ 884127 w 2003583"/>
                <a:gd name="connsiteY21-744" fmla="*/ 62570 h 2242107"/>
                <a:gd name="connsiteX22-745" fmla="*/ 1119457 w 2003583"/>
                <a:gd name="connsiteY22-746" fmla="*/ 62570 h 2242107"/>
                <a:gd name="connsiteX23-747" fmla="*/ 1195882 w 2003583"/>
                <a:gd name="connsiteY23-748" fmla="*/ 387690 h 2242107"/>
                <a:gd name="connsiteX24-749" fmla="*/ 1539859 w 2003583"/>
                <a:gd name="connsiteY24-750" fmla="*/ 586285 h 2242107"/>
                <a:gd name="connsiteX0-751" fmla="*/ 1539859 w 2003583"/>
                <a:gd name="connsiteY0-752" fmla="*/ 586285 h 2242107"/>
                <a:gd name="connsiteX1-753" fmla="*/ 1859633 w 2003583"/>
                <a:gd name="connsiteY1-754" fmla="*/ 489911 h 2242107"/>
                <a:gd name="connsiteX2-755" fmla="*/ 1977299 w 2003583"/>
                <a:gd name="connsiteY2-756" fmla="*/ 693713 h 2242107"/>
                <a:gd name="connsiteX3-757" fmla="*/ 1733949 w 2003583"/>
                <a:gd name="connsiteY3-758" fmla="*/ 922459 h 2242107"/>
                <a:gd name="connsiteX4-759" fmla="*/ 1733949 w 2003583"/>
                <a:gd name="connsiteY4-760" fmla="*/ 1319649 h 2242107"/>
                <a:gd name="connsiteX5-761" fmla="*/ 1977299 w 2003583"/>
                <a:gd name="connsiteY5-762" fmla="*/ 1548395 h 2242107"/>
                <a:gd name="connsiteX6-763" fmla="*/ 1859633 w 2003583"/>
                <a:gd name="connsiteY6-764" fmla="*/ 1752197 h 2242107"/>
                <a:gd name="connsiteX7-765" fmla="*/ 1539859 w 2003583"/>
                <a:gd name="connsiteY7-766" fmla="*/ 1655823 h 2242107"/>
                <a:gd name="connsiteX8-767" fmla="*/ 1195882 w 2003583"/>
                <a:gd name="connsiteY8-768" fmla="*/ 1854418 h 2242107"/>
                <a:gd name="connsiteX9-769" fmla="*/ 1119457 w 2003583"/>
                <a:gd name="connsiteY9-770" fmla="*/ 2179538 h 2242107"/>
                <a:gd name="connsiteX10-771" fmla="*/ 884127 w 2003583"/>
                <a:gd name="connsiteY10-772" fmla="*/ 2179538 h 2242107"/>
                <a:gd name="connsiteX11-773" fmla="*/ 807702 w 2003583"/>
                <a:gd name="connsiteY11-774" fmla="*/ 1854418 h 2242107"/>
                <a:gd name="connsiteX12-775" fmla="*/ 463725 w 2003583"/>
                <a:gd name="connsiteY12-776" fmla="*/ 1655823 h 2242107"/>
                <a:gd name="connsiteX13-777" fmla="*/ 143951 w 2003583"/>
                <a:gd name="connsiteY13-778" fmla="*/ 1752197 h 2242107"/>
                <a:gd name="connsiteX14-779" fmla="*/ 26285 w 2003583"/>
                <a:gd name="connsiteY14-780" fmla="*/ 1548395 h 2242107"/>
                <a:gd name="connsiteX15-781" fmla="*/ 269635 w 2003583"/>
                <a:gd name="connsiteY15-782" fmla="*/ 1319649 h 2242107"/>
                <a:gd name="connsiteX16-783" fmla="*/ 269635 w 2003583"/>
                <a:gd name="connsiteY16-784" fmla="*/ 922459 h 2242107"/>
                <a:gd name="connsiteX17-785" fmla="*/ 26285 w 2003583"/>
                <a:gd name="connsiteY17-786" fmla="*/ 693713 h 2242107"/>
                <a:gd name="connsiteX18-787" fmla="*/ 143951 w 2003583"/>
                <a:gd name="connsiteY18-788" fmla="*/ 489911 h 2242107"/>
                <a:gd name="connsiteX19-789" fmla="*/ 463725 w 2003583"/>
                <a:gd name="connsiteY19-790" fmla="*/ 586285 h 2242107"/>
                <a:gd name="connsiteX20-791" fmla="*/ 807702 w 2003583"/>
                <a:gd name="connsiteY20-792" fmla="*/ 387690 h 2242107"/>
                <a:gd name="connsiteX21-793" fmla="*/ 884127 w 2003583"/>
                <a:gd name="connsiteY21-794" fmla="*/ 62570 h 2242107"/>
                <a:gd name="connsiteX22-795" fmla="*/ 1119457 w 2003583"/>
                <a:gd name="connsiteY22-796" fmla="*/ 62570 h 2242107"/>
                <a:gd name="connsiteX23-797" fmla="*/ 1195882 w 2003583"/>
                <a:gd name="connsiteY23-798" fmla="*/ 387690 h 2242107"/>
                <a:gd name="connsiteX24-799" fmla="*/ 1539859 w 2003583"/>
                <a:gd name="connsiteY24-800" fmla="*/ 586285 h 2242107"/>
                <a:gd name="connsiteX0-801" fmla="*/ 1539859 w 2003583"/>
                <a:gd name="connsiteY0-802" fmla="*/ 586285 h 2242107"/>
                <a:gd name="connsiteX1-803" fmla="*/ 1859633 w 2003583"/>
                <a:gd name="connsiteY1-804" fmla="*/ 489911 h 2242107"/>
                <a:gd name="connsiteX2-805" fmla="*/ 1977299 w 2003583"/>
                <a:gd name="connsiteY2-806" fmla="*/ 693713 h 2242107"/>
                <a:gd name="connsiteX3-807" fmla="*/ 1733949 w 2003583"/>
                <a:gd name="connsiteY3-808" fmla="*/ 922459 h 2242107"/>
                <a:gd name="connsiteX4-809" fmla="*/ 1733949 w 2003583"/>
                <a:gd name="connsiteY4-810" fmla="*/ 1319649 h 2242107"/>
                <a:gd name="connsiteX5-811" fmla="*/ 1977299 w 2003583"/>
                <a:gd name="connsiteY5-812" fmla="*/ 1548395 h 2242107"/>
                <a:gd name="connsiteX6-813" fmla="*/ 1859633 w 2003583"/>
                <a:gd name="connsiteY6-814" fmla="*/ 1752197 h 2242107"/>
                <a:gd name="connsiteX7-815" fmla="*/ 1539859 w 2003583"/>
                <a:gd name="connsiteY7-816" fmla="*/ 1655823 h 2242107"/>
                <a:gd name="connsiteX8-817" fmla="*/ 1195882 w 2003583"/>
                <a:gd name="connsiteY8-818" fmla="*/ 1854418 h 2242107"/>
                <a:gd name="connsiteX9-819" fmla="*/ 1119457 w 2003583"/>
                <a:gd name="connsiteY9-820" fmla="*/ 2179538 h 2242107"/>
                <a:gd name="connsiteX10-821" fmla="*/ 884127 w 2003583"/>
                <a:gd name="connsiteY10-822" fmla="*/ 2179538 h 2242107"/>
                <a:gd name="connsiteX11-823" fmla="*/ 807702 w 2003583"/>
                <a:gd name="connsiteY11-824" fmla="*/ 1854418 h 2242107"/>
                <a:gd name="connsiteX12-825" fmla="*/ 463725 w 2003583"/>
                <a:gd name="connsiteY12-826" fmla="*/ 1655823 h 2242107"/>
                <a:gd name="connsiteX13-827" fmla="*/ 143951 w 2003583"/>
                <a:gd name="connsiteY13-828" fmla="*/ 1752197 h 2242107"/>
                <a:gd name="connsiteX14-829" fmla="*/ 26285 w 2003583"/>
                <a:gd name="connsiteY14-830" fmla="*/ 1548395 h 2242107"/>
                <a:gd name="connsiteX15-831" fmla="*/ 269635 w 2003583"/>
                <a:gd name="connsiteY15-832" fmla="*/ 1319649 h 2242107"/>
                <a:gd name="connsiteX16-833" fmla="*/ 269635 w 2003583"/>
                <a:gd name="connsiteY16-834" fmla="*/ 922459 h 2242107"/>
                <a:gd name="connsiteX17-835" fmla="*/ 26285 w 2003583"/>
                <a:gd name="connsiteY17-836" fmla="*/ 693713 h 2242107"/>
                <a:gd name="connsiteX18-837" fmla="*/ 143951 w 2003583"/>
                <a:gd name="connsiteY18-838" fmla="*/ 489911 h 2242107"/>
                <a:gd name="connsiteX19-839" fmla="*/ 463725 w 2003583"/>
                <a:gd name="connsiteY19-840" fmla="*/ 586285 h 2242107"/>
                <a:gd name="connsiteX20-841" fmla="*/ 807702 w 2003583"/>
                <a:gd name="connsiteY20-842" fmla="*/ 387690 h 2242107"/>
                <a:gd name="connsiteX21-843" fmla="*/ 884127 w 2003583"/>
                <a:gd name="connsiteY21-844" fmla="*/ 62570 h 2242107"/>
                <a:gd name="connsiteX22-845" fmla="*/ 1119457 w 2003583"/>
                <a:gd name="connsiteY22-846" fmla="*/ 62570 h 2242107"/>
                <a:gd name="connsiteX23-847" fmla="*/ 1195882 w 2003583"/>
                <a:gd name="connsiteY23-848" fmla="*/ 387690 h 2242107"/>
                <a:gd name="connsiteX24-849" fmla="*/ 1539859 w 2003583"/>
                <a:gd name="connsiteY24-850" fmla="*/ 586285 h 2242107"/>
                <a:gd name="connsiteX0-851" fmla="*/ 1539859 w 2003583"/>
                <a:gd name="connsiteY0-852" fmla="*/ 586285 h 2242107"/>
                <a:gd name="connsiteX1-853" fmla="*/ 1859633 w 2003583"/>
                <a:gd name="connsiteY1-854" fmla="*/ 489911 h 2242107"/>
                <a:gd name="connsiteX2-855" fmla="*/ 1977299 w 2003583"/>
                <a:gd name="connsiteY2-856" fmla="*/ 693713 h 2242107"/>
                <a:gd name="connsiteX3-857" fmla="*/ 1733949 w 2003583"/>
                <a:gd name="connsiteY3-858" fmla="*/ 922459 h 2242107"/>
                <a:gd name="connsiteX4-859" fmla="*/ 1733949 w 2003583"/>
                <a:gd name="connsiteY4-860" fmla="*/ 1319649 h 2242107"/>
                <a:gd name="connsiteX5-861" fmla="*/ 1977299 w 2003583"/>
                <a:gd name="connsiteY5-862" fmla="*/ 1548395 h 2242107"/>
                <a:gd name="connsiteX6-863" fmla="*/ 1859633 w 2003583"/>
                <a:gd name="connsiteY6-864" fmla="*/ 1752197 h 2242107"/>
                <a:gd name="connsiteX7-865" fmla="*/ 1539859 w 2003583"/>
                <a:gd name="connsiteY7-866" fmla="*/ 1655823 h 2242107"/>
                <a:gd name="connsiteX8-867" fmla="*/ 1195882 w 2003583"/>
                <a:gd name="connsiteY8-868" fmla="*/ 1854418 h 2242107"/>
                <a:gd name="connsiteX9-869" fmla="*/ 1119457 w 2003583"/>
                <a:gd name="connsiteY9-870" fmla="*/ 2179538 h 2242107"/>
                <a:gd name="connsiteX10-871" fmla="*/ 884127 w 2003583"/>
                <a:gd name="connsiteY10-872" fmla="*/ 2179538 h 2242107"/>
                <a:gd name="connsiteX11-873" fmla="*/ 807702 w 2003583"/>
                <a:gd name="connsiteY11-874" fmla="*/ 1854418 h 2242107"/>
                <a:gd name="connsiteX12-875" fmla="*/ 463725 w 2003583"/>
                <a:gd name="connsiteY12-876" fmla="*/ 1655823 h 2242107"/>
                <a:gd name="connsiteX13-877" fmla="*/ 143951 w 2003583"/>
                <a:gd name="connsiteY13-878" fmla="*/ 1752197 h 2242107"/>
                <a:gd name="connsiteX14-879" fmla="*/ 26285 w 2003583"/>
                <a:gd name="connsiteY14-880" fmla="*/ 1548395 h 2242107"/>
                <a:gd name="connsiteX15-881" fmla="*/ 269635 w 2003583"/>
                <a:gd name="connsiteY15-882" fmla="*/ 1319649 h 2242107"/>
                <a:gd name="connsiteX16-883" fmla="*/ 269635 w 2003583"/>
                <a:gd name="connsiteY16-884" fmla="*/ 922459 h 2242107"/>
                <a:gd name="connsiteX17-885" fmla="*/ 26285 w 2003583"/>
                <a:gd name="connsiteY17-886" fmla="*/ 693713 h 2242107"/>
                <a:gd name="connsiteX18-887" fmla="*/ 143951 w 2003583"/>
                <a:gd name="connsiteY18-888" fmla="*/ 489911 h 2242107"/>
                <a:gd name="connsiteX19-889" fmla="*/ 463725 w 2003583"/>
                <a:gd name="connsiteY19-890" fmla="*/ 586285 h 2242107"/>
                <a:gd name="connsiteX20-891" fmla="*/ 807702 w 2003583"/>
                <a:gd name="connsiteY20-892" fmla="*/ 387690 h 2242107"/>
                <a:gd name="connsiteX21-893" fmla="*/ 884127 w 2003583"/>
                <a:gd name="connsiteY21-894" fmla="*/ 62570 h 2242107"/>
                <a:gd name="connsiteX22-895" fmla="*/ 1119457 w 2003583"/>
                <a:gd name="connsiteY22-896" fmla="*/ 62570 h 2242107"/>
                <a:gd name="connsiteX23-897" fmla="*/ 1195882 w 2003583"/>
                <a:gd name="connsiteY23-898" fmla="*/ 387690 h 2242107"/>
                <a:gd name="connsiteX24-899" fmla="*/ 1539859 w 2003583"/>
                <a:gd name="connsiteY24-900" fmla="*/ 586285 h 2242107"/>
                <a:gd name="connsiteX0-901" fmla="*/ 1539859 w 2003583"/>
                <a:gd name="connsiteY0-902" fmla="*/ 586285 h 2242107"/>
                <a:gd name="connsiteX1-903" fmla="*/ 1859633 w 2003583"/>
                <a:gd name="connsiteY1-904" fmla="*/ 489911 h 2242107"/>
                <a:gd name="connsiteX2-905" fmla="*/ 1977299 w 2003583"/>
                <a:gd name="connsiteY2-906" fmla="*/ 693713 h 2242107"/>
                <a:gd name="connsiteX3-907" fmla="*/ 1733949 w 2003583"/>
                <a:gd name="connsiteY3-908" fmla="*/ 922459 h 2242107"/>
                <a:gd name="connsiteX4-909" fmla="*/ 1733949 w 2003583"/>
                <a:gd name="connsiteY4-910" fmla="*/ 1319649 h 2242107"/>
                <a:gd name="connsiteX5-911" fmla="*/ 1977299 w 2003583"/>
                <a:gd name="connsiteY5-912" fmla="*/ 1548395 h 2242107"/>
                <a:gd name="connsiteX6-913" fmla="*/ 1859633 w 2003583"/>
                <a:gd name="connsiteY6-914" fmla="*/ 1752197 h 2242107"/>
                <a:gd name="connsiteX7-915" fmla="*/ 1539859 w 2003583"/>
                <a:gd name="connsiteY7-916" fmla="*/ 1655823 h 2242107"/>
                <a:gd name="connsiteX8-917" fmla="*/ 1195882 w 2003583"/>
                <a:gd name="connsiteY8-918" fmla="*/ 1854418 h 2242107"/>
                <a:gd name="connsiteX9-919" fmla="*/ 1119457 w 2003583"/>
                <a:gd name="connsiteY9-920" fmla="*/ 2179538 h 2242107"/>
                <a:gd name="connsiteX10-921" fmla="*/ 884127 w 2003583"/>
                <a:gd name="connsiteY10-922" fmla="*/ 2179538 h 2242107"/>
                <a:gd name="connsiteX11-923" fmla="*/ 807702 w 2003583"/>
                <a:gd name="connsiteY11-924" fmla="*/ 1854418 h 2242107"/>
                <a:gd name="connsiteX12-925" fmla="*/ 463725 w 2003583"/>
                <a:gd name="connsiteY12-926" fmla="*/ 1655823 h 2242107"/>
                <a:gd name="connsiteX13-927" fmla="*/ 143951 w 2003583"/>
                <a:gd name="connsiteY13-928" fmla="*/ 1752197 h 2242107"/>
                <a:gd name="connsiteX14-929" fmla="*/ 26285 w 2003583"/>
                <a:gd name="connsiteY14-930" fmla="*/ 1548395 h 2242107"/>
                <a:gd name="connsiteX15-931" fmla="*/ 269635 w 2003583"/>
                <a:gd name="connsiteY15-932" fmla="*/ 1319649 h 2242107"/>
                <a:gd name="connsiteX16-933" fmla="*/ 269635 w 2003583"/>
                <a:gd name="connsiteY16-934" fmla="*/ 922459 h 2242107"/>
                <a:gd name="connsiteX17-935" fmla="*/ 26285 w 2003583"/>
                <a:gd name="connsiteY17-936" fmla="*/ 693713 h 2242107"/>
                <a:gd name="connsiteX18-937" fmla="*/ 143951 w 2003583"/>
                <a:gd name="connsiteY18-938" fmla="*/ 489911 h 2242107"/>
                <a:gd name="connsiteX19-939" fmla="*/ 463725 w 2003583"/>
                <a:gd name="connsiteY19-940" fmla="*/ 586285 h 2242107"/>
                <a:gd name="connsiteX20-941" fmla="*/ 807702 w 2003583"/>
                <a:gd name="connsiteY20-942" fmla="*/ 387690 h 2242107"/>
                <a:gd name="connsiteX21-943" fmla="*/ 884127 w 2003583"/>
                <a:gd name="connsiteY21-944" fmla="*/ 62570 h 2242107"/>
                <a:gd name="connsiteX22-945" fmla="*/ 1119457 w 2003583"/>
                <a:gd name="connsiteY22-946" fmla="*/ 62570 h 2242107"/>
                <a:gd name="connsiteX23-947" fmla="*/ 1195882 w 2003583"/>
                <a:gd name="connsiteY23-948" fmla="*/ 387690 h 2242107"/>
                <a:gd name="connsiteX24-949" fmla="*/ 1539859 w 2003583"/>
                <a:gd name="connsiteY24-950" fmla="*/ 586285 h 2242107"/>
                <a:gd name="connsiteX0-951" fmla="*/ 1539859 w 2003583"/>
                <a:gd name="connsiteY0-952" fmla="*/ 586285 h 2242107"/>
                <a:gd name="connsiteX1-953" fmla="*/ 1859633 w 2003583"/>
                <a:gd name="connsiteY1-954" fmla="*/ 489911 h 2242107"/>
                <a:gd name="connsiteX2-955" fmla="*/ 1977299 w 2003583"/>
                <a:gd name="connsiteY2-956" fmla="*/ 693713 h 2242107"/>
                <a:gd name="connsiteX3-957" fmla="*/ 1733949 w 2003583"/>
                <a:gd name="connsiteY3-958" fmla="*/ 922459 h 2242107"/>
                <a:gd name="connsiteX4-959" fmla="*/ 1733949 w 2003583"/>
                <a:gd name="connsiteY4-960" fmla="*/ 1319649 h 2242107"/>
                <a:gd name="connsiteX5-961" fmla="*/ 1977299 w 2003583"/>
                <a:gd name="connsiteY5-962" fmla="*/ 1548395 h 2242107"/>
                <a:gd name="connsiteX6-963" fmla="*/ 1859633 w 2003583"/>
                <a:gd name="connsiteY6-964" fmla="*/ 1752197 h 2242107"/>
                <a:gd name="connsiteX7-965" fmla="*/ 1539859 w 2003583"/>
                <a:gd name="connsiteY7-966" fmla="*/ 1655823 h 2242107"/>
                <a:gd name="connsiteX8-967" fmla="*/ 1195882 w 2003583"/>
                <a:gd name="connsiteY8-968" fmla="*/ 1854418 h 2242107"/>
                <a:gd name="connsiteX9-969" fmla="*/ 1119457 w 2003583"/>
                <a:gd name="connsiteY9-970" fmla="*/ 2179538 h 2242107"/>
                <a:gd name="connsiteX10-971" fmla="*/ 884127 w 2003583"/>
                <a:gd name="connsiteY10-972" fmla="*/ 2179538 h 2242107"/>
                <a:gd name="connsiteX11-973" fmla="*/ 807702 w 2003583"/>
                <a:gd name="connsiteY11-974" fmla="*/ 1854418 h 2242107"/>
                <a:gd name="connsiteX12-975" fmla="*/ 463725 w 2003583"/>
                <a:gd name="connsiteY12-976" fmla="*/ 1655823 h 2242107"/>
                <a:gd name="connsiteX13-977" fmla="*/ 143951 w 2003583"/>
                <a:gd name="connsiteY13-978" fmla="*/ 1752197 h 2242107"/>
                <a:gd name="connsiteX14-979" fmla="*/ 26285 w 2003583"/>
                <a:gd name="connsiteY14-980" fmla="*/ 1548395 h 2242107"/>
                <a:gd name="connsiteX15-981" fmla="*/ 269635 w 2003583"/>
                <a:gd name="connsiteY15-982" fmla="*/ 1319649 h 2242107"/>
                <a:gd name="connsiteX16-983" fmla="*/ 269635 w 2003583"/>
                <a:gd name="connsiteY16-984" fmla="*/ 922459 h 2242107"/>
                <a:gd name="connsiteX17-985" fmla="*/ 26285 w 2003583"/>
                <a:gd name="connsiteY17-986" fmla="*/ 693713 h 2242107"/>
                <a:gd name="connsiteX18-987" fmla="*/ 143951 w 2003583"/>
                <a:gd name="connsiteY18-988" fmla="*/ 489911 h 2242107"/>
                <a:gd name="connsiteX19-989" fmla="*/ 463725 w 2003583"/>
                <a:gd name="connsiteY19-990" fmla="*/ 586285 h 2242107"/>
                <a:gd name="connsiteX20-991" fmla="*/ 807702 w 2003583"/>
                <a:gd name="connsiteY20-992" fmla="*/ 387690 h 2242107"/>
                <a:gd name="connsiteX21-993" fmla="*/ 884127 w 2003583"/>
                <a:gd name="connsiteY21-994" fmla="*/ 62570 h 2242107"/>
                <a:gd name="connsiteX22-995" fmla="*/ 1119457 w 2003583"/>
                <a:gd name="connsiteY22-996" fmla="*/ 62570 h 2242107"/>
                <a:gd name="connsiteX23-997" fmla="*/ 1195882 w 2003583"/>
                <a:gd name="connsiteY23-998" fmla="*/ 387690 h 2242107"/>
                <a:gd name="connsiteX24-999" fmla="*/ 1539859 w 2003583"/>
                <a:gd name="connsiteY24-1000" fmla="*/ 586285 h 2242107"/>
                <a:gd name="connsiteX0-1001" fmla="*/ 1539859 w 2003583"/>
                <a:gd name="connsiteY0-1002" fmla="*/ 586285 h 2242107"/>
                <a:gd name="connsiteX1-1003" fmla="*/ 1859633 w 2003583"/>
                <a:gd name="connsiteY1-1004" fmla="*/ 489911 h 2242107"/>
                <a:gd name="connsiteX2-1005" fmla="*/ 1977299 w 2003583"/>
                <a:gd name="connsiteY2-1006" fmla="*/ 693713 h 2242107"/>
                <a:gd name="connsiteX3-1007" fmla="*/ 1733949 w 2003583"/>
                <a:gd name="connsiteY3-1008" fmla="*/ 922459 h 2242107"/>
                <a:gd name="connsiteX4-1009" fmla="*/ 1733949 w 2003583"/>
                <a:gd name="connsiteY4-1010" fmla="*/ 1319649 h 2242107"/>
                <a:gd name="connsiteX5-1011" fmla="*/ 1977299 w 2003583"/>
                <a:gd name="connsiteY5-1012" fmla="*/ 1548395 h 2242107"/>
                <a:gd name="connsiteX6-1013" fmla="*/ 1859633 w 2003583"/>
                <a:gd name="connsiteY6-1014" fmla="*/ 1752197 h 2242107"/>
                <a:gd name="connsiteX7-1015" fmla="*/ 1539859 w 2003583"/>
                <a:gd name="connsiteY7-1016" fmla="*/ 1655823 h 2242107"/>
                <a:gd name="connsiteX8-1017" fmla="*/ 1195882 w 2003583"/>
                <a:gd name="connsiteY8-1018" fmla="*/ 1854418 h 2242107"/>
                <a:gd name="connsiteX9-1019" fmla="*/ 1119457 w 2003583"/>
                <a:gd name="connsiteY9-1020" fmla="*/ 2179538 h 2242107"/>
                <a:gd name="connsiteX10-1021" fmla="*/ 884127 w 2003583"/>
                <a:gd name="connsiteY10-1022" fmla="*/ 2179538 h 2242107"/>
                <a:gd name="connsiteX11-1023" fmla="*/ 807702 w 2003583"/>
                <a:gd name="connsiteY11-1024" fmla="*/ 1854418 h 2242107"/>
                <a:gd name="connsiteX12-1025" fmla="*/ 463725 w 2003583"/>
                <a:gd name="connsiteY12-1026" fmla="*/ 1655823 h 2242107"/>
                <a:gd name="connsiteX13-1027" fmla="*/ 143951 w 2003583"/>
                <a:gd name="connsiteY13-1028" fmla="*/ 1752197 h 2242107"/>
                <a:gd name="connsiteX14-1029" fmla="*/ 26285 w 2003583"/>
                <a:gd name="connsiteY14-1030" fmla="*/ 1548395 h 2242107"/>
                <a:gd name="connsiteX15-1031" fmla="*/ 269635 w 2003583"/>
                <a:gd name="connsiteY15-1032" fmla="*/ 1319649 h 2242107"/>
                <a:gd name="connsiteX16-1033" fmla="*/ 269635 w 2003583"/>
                <a:gd name="connsiteY16-1034" fmla="*/ 922459 h 2242107"/>
                <a:gd name="connsiteX17-1035" fmla="*/ 26285 w 2003583"/>
                <a:gd name="connsiteY17-1036" fmla="*/ 693713 h 2242107"/>
                <a:gd name="connsiteX18-1037" fmla="*/ 143951 w 2003583"/>
                <a:gd name="connsiteY18-1038" fmla="*/ 489911 h 2242107"/>
                <a:gd name="connsiteX19-1039" fmla="*/ 463725 w 2003583"/>
                <a:gd name="connsiteY19-1040" fmla="*/ 586285 h 2242107"/>
                <a:gd name="connsiteX20-1041" fmla="*/ 807702 w 2003583"/>
                <a:gd name="connsiteY20-1042" fmla="*/ 387690 h 2242107"/>
                <a:gd name="connsiteX21-1043" fmla="*/ 884127 w 2003583"/>
                <a:gd name="connsiteY21-1044" fmla="*/ 62570 h 2242107"/>
                <a:gd name="connsiteX22-1045" fmla="*/ 1119457 w 2003583"/>
                <a:gd name="connsiteY22-1046" fmla="*/ 62570 h 2242107"/>
                <a:gd name="connsiteX23-1047" fmla="*/ 1195882 w 2003583"/>
                <a:gd name="connsiteY23-1048" fmla="*/ 387690 h 2242107"/>
                <a:gd name="connsiteX24-1049" fmla="*/ 1539859 w 2003583"/>
                <a:gd name="connsiteY24-1050" fmla="*/ 586285 h 2242107"/>
                <a:gd name="connsiteX0-1051" fmla="*/ 1539859 w 2003583"/>
                <a:gd name="connsiteY0-1052" fmla="*/ 586285 h 2242107"/>
                <a:gd name="connsiteX1-1053" fmla="*/ 1815989 w 2003583"/>
                <a:gd name="connsiteY1-1054" fmla="*/ 481182 h 2242107"/>
                <a:gd name="connsiteX2-1055" fmla="*/ 1977299 w 2003583"/>
                <a:gd name="connsiteY2-1056" fmla="*/ 693713 h 2242107"/>
                <a:gd name="connsiteX3-1057" fmla="*/ 1733949 w 2003583"/>
                <a:gd name="connsiteY3-1058" fmla="*/ 922459 h 2242107"/>
                <a:gd name="connsiteX4-1059" fmla="*/ 1733949 w 2003583"/>
                <a:gd name="connsiteY4-1060" fmla="*/ 1319649 h 2242107"/>
                <a:gd name="connsiteX5-1061" fmla="*/ 1977299 w 2003583"/>
                <a:gd name="connsiteY5-1062" fmla="*/ 1548395 h 2242107"/>
                <a:gd name="connsiteX6-1063" fmla="*/ 1859633 w 2003583"/>
                <a:gd name="connsiteY6-1064" fmla="*/ 1752197 h 2242107"/>
                <a:gd name="connsiteX7-1065" fmla="*/ 1539859 w 2003583"/>
                <a:gd name="connsiteY7-1066" fmla="*/ 1655823 h 2242107"/>
                <a:gd name="connsiteX8-1067" fmla="*/ 1195882 w 2003583"/>
                <a:gd name="connsiteY8-1068" fmla="*/ 1854418 h 2242107"/>
                <a:gd name="connsiteX9-1069" fmla="*/ 1119457 w 2003583"/>
                <a:gd name="connsiteY9-1070" fmla="*/ 2179538 h 2242107"/>
                <a:gd name="connsiteX10-1071" fmla="*/ 884127 w 2003583"/>
                <a:gd name="connsiteY10-1072" fmla="*/ 2179538 h 2242107"/>
                <a:gd name="connsiteX11-1073" fmla="*/ 807702 w 2003583"/>
                <a:gd name="connsiteY11-1074" fmla="*/ 1854418 h 2242107"/>
                <a:gd name="connsiteX12-1075" fmla="*/ 463725 w 2003583"/>
                <a:gd name="connsiteY12-1076" fmla="*/ 1655823 h 2242107"/>
                <a:gd name="connsiteX13-1077" fmla="*/ 143951 w 2003583"/>
                <a:gd name="connsiteY13-1078" fmla="*/ 1752197 h 2242107"/>
                <a:gd name="connsiteX14-1079" fmla="*/ 26285 w 2003583"/>
                <a:gd name="connsiteY14-1080" fmla="*/ 1548395 h 2242107"/>
                <a:gd name="connsiteX15-1081" fmla="*/ 269635 w 2003583"/>
                <a:gd name="connsiteY15-1082" fmla="*/ 1319649 h 2242107"/>
                <a:gd name="connsiteX16-1083" fmla="*/ 269635 w 2003583"/>
                <a:gd name="connsiteY16-1084" fmla="*/ 922459 h 2242107"/>
                <a:gd name="connsiteX17-1085" fmla="*/ 26285 w 2003583"/>
                <a:gd name="connsiteY17-1086" fmla="*/ 693713 h 2242107"/>
                <a:gd name="connsiteX18-1087" fmla="*/ 143951 w 2003583"/>
                <a:gd name="connsiteY18-1088" fmla="*/ 489911 h 2242107"/>
                <a:gd name="connsiteX19-1089" fmla="*/ 463725 w 2003583"/>
                <a:gd name="connsiteY19-1090" fmla="*/ 586285 h 2242107"/>
                <a:gd name="connsiteX20-1091" fmla="*/ 807702 w 2003583"/>
                <a:gd name="connsiteY20-1092" fmla="*/ 387690 h 2242107"/>
                <a:gd name="connsiteX21-1093" fmla="*/ 884127 w 2003583"/>
                <a:gd name="connsiteY21-1094" fmla="*/ 62570 h 2242107"/>
                <a:gd name="connsiteX22-1095" fmla="*/ 1119457 w 2003583"/>
                <a:gd name="connsiteY22-1096" fmla="*/ 62570 h 2242107"/>
                <a:gd name="connsiteX23-1097" fmla="*/ 1195882 w 2003583"/>
                <a:gd name="connsiteY23-1098" fmla="*/ 387690 h 2242107"/>
                <a:gd name="connsiteX24-1099" fmla="*/ 1539859 w 2003583"/>
                <a:gd name="connsiteY24-1100" fmla="*/ 586285 h 2242107"/>
                <a:gd name="connsiteX0-1101" fmla="*/ 1539859 w 2003583"/>
                <a:gd name="connsiteY0-1102" fmla="*/ 586285 h 2225306"/>
                <a:gd name="connsiteX1-1103" fmla="*/ 1815989 w 2003583"/>
                <a:gd name="connsiteY1-1104" fmla="*/ 481182 h 2225306"/>
                <a:gd name="connsiteX2-1105" fmla="*/ 1977299 w 2003583"/>
                <a:gd name="connsiteY2-1106" fmla="*/ 693713 h 2225306"/>
                <a:gd name="connsiteX3-1107" fmla="*/ 1733949 w 2003583"/>
                <a:gd name="connsiteY3-1108" fmla="*/ 922459 h 2225306"/>
                <a:gd name="connsiteX4-1109" fmla="*/ 1733949 w 2003583"/>
                <a:gd name="connsiteY4-1110" fmla="*/ 1319649 h 2225306"/>
                <a:gd name="connsiteX5-1111" fmla="*/ 1977299 w 2003583"/>
                <a:gd name="connsiteY5-1112" fmla="*/ 1548395 h 2225306"/>
                <a:gd name="connsiteX6-1113" fmla="*/ 1859633 w 2003583"/>
                <a:gd name="connsiteY6-1114" fmla="*/ 1752197 h 2225306"/>
                <a:gd name="connsiteX7-1115" fmla="*/ 1539859 w 2003583"/>
                <a:gd name="connsiteY7-1116" fmla="*/ 1655823 h 2225306"/>
                <a:gd name="connsiteX8-1117" fmla="*/ 1195882 w 2003583"/>
                <a:gd name="connsiteY8-1118" fmla="*/ 1854418 h 2225306"/>
                <a:gd name="connsiteX9-1119" fmla="*/ 1119457 w 2003583"/>
                <a:gd name="connsiteY9-1120" fmla="*/ 2179538 h 2225306"/>
                <a:gd name="connsiteX10-1121" fmla="*/ 849212 w 2003583"/>
                <a:gd name="connsiteY10-1122" fmla="*/ 2188266 h 2225306"/>
                <a:gd name="connsiteX11-1123" fmla="*/ 807702 w 2003583"/>
                <a:gd name="connsiteY11-1124" fmla="*/ 1854418 h 2225306"/>
                <a:gd name="connsiteX12-1125" fmla="*/ 463725 w 2003583"/>
                <a:gd name="connsiteY12-1126" fmla="*/ 1655823 h 2225306"/>
                <a:gd name="connsiteX13-1127" fmla="*/ 143951 w 2003583"/>
                <a:gd name="connsiteY13-1128" fmla="*/ 1752197 h 2225306"/>
                <a:gd name="connsiteX14-1129" fmla="*/ 26285 w 2003583"/>
                <a:gd name="connsiteY14-1130" fmla="*/ 1548395 h 2225306"/>
                <a:gd name="connsiteX15-1131" fmla="*/ 269635 w 2003583"/>
                <a:gd name="connsiteY15-1132" fmla="*/ 1319649 h 2225306"/>
                <a:gd name="connsiteX16-1133" fmla="*/ 269635 w 2003583"/>
                <a:gd name="connsiteY16-1134" fmla="*/ 922459 h 2225306"/>
                <a:gd name="connsiteX17-1135" fmla="*/ 26285 w 2003583"/>
                <a:gd name="connsiteY17-1136" fmla="*/ 693713 h 2225306"/>
                <a:gd name="connsiteX18-1137" fmla="*/ 143951 w 2003583"/>
                <a:gd name="connsiteY18-1138" fmla="*/ 489911 h 2225306"/>
                <a:gd name="connsiteX19-1139" fmla="*/ 463725 w 2003583"/>
                <a:gd name="connsiteY19-1140" fmla="*/ 586285 h 2225306"/>
                <a:gd name="connsiteX20-1141" fmla="*/ 807702 w 2003583"/>
                <a:gd name="connsiteY20-1142" fmla="*/ 387690 h 2225306"/>
                <a:gd name="connsiteX21-1143" fmla="*/ 884127 w 2003583"/>
                <a:gd name="connsiteY21-1144" fmla="*/ 62570 h 2225306"/>
                <a:gd name="connsiteX22-1145" fmla="*/ 1119457 w 2003583"/>
                <a:gd name="connsiteY22-1146" fmla="*/ 62570 h 2225306"/>
                <a:gd name="connsiteX23-1147" fmla="*/ 1195882 w 2003583"/>
                <a:gd name="connsiteY23-1148" fmla="*/ 387690 h 2225306"/>
                <a:gd name="connsiteX24-1149" fmla="*/ 1539859 w 2003583"/>
                <a:gd name="connsiteY24-1150" fmla="*/ 586285 h 2225306"/>
                <a:gd name="connsiteX0-1151" fmla="*/ 1551437 w 2015161"/>
                <a:gd name="connsiteY0-1152" fmla="*/ 586285 h 2225304"/>
                <a:gd name="connsiteX1-1153" fmla="*/ 1827567 w 2015161"/>
                <a:gd name="connsiteY1-1154" fmla="*/ 481182 h 2225304"/>
                <a:gd name="connsiteX2-1155" fmla="*/ 1988877 w 2015161"/>
                <a:gd name="connsiteY2-1156" fmla="*/ 693713 h 2225304"/>
                <a:gd name="connsiteX3-1157" fmla="*/ 1745527 w 2015161"/>
                <a:gd name="connsiteY3-1158" fmla="*/ 922459 h 2225304"/>
                <a:gd name="connsiteX4-1159" fmla="*/ 1745527 w 2015161"/>
                <a:gd name="connsiteY4-1160" fmla="*/ 1319649 h 2225304"/>
                <a:gd name="connsiteX5-1161" fmla="*/ 1988877 w 2015161"/>
                <a:gd name="connsiteY5-1162" fmla="*/ 1548395 h 2225304"/>
                <a:gd name="connsiteX6-1163" fmla="*/ 1871211 w 2015161"/>
                <a:gd name="connsiteY6-1164" fmla="*/ 1752197 h 2225304"/>
                <a:gd name="connsiteX7-1165" fmla="*/ 1551437 w 2015161"/>
                <a:gd name="connsiteY7-1166" fmla="*/ 1655823 h 2225304"/>
                <a:gd name="connsiteX8-1167" fmla="*/ 1207460 w 2015161"/>
                <a:gd name="connsiteY8-1168" fmla="*/ 1854418 h 2225304"/>
                <a:gd name="connsiteX9-1169" fmla="*/ 1131035 w 2015161"/>
                <a:gd name="connsiteY9-1170" fmla="*/ 2179538 h 2225304"/>
                <a:gd name="connsiteX10-1171" fmla="*/ 860790 w 2015161"/>
                <a:gd name="connsiteY10-1172" fmla="*/ 2188266 h 2225304"/>
                <a:gd name="connsiteX11-1173" fmla="*/ 819280 w 2015161"/>
                <a:gd name="connsiteY11-1174" fmla="*/ 1854418 h 2225304"/>
                <a:gd name="connsiteX12-1175" fmla="*/ 475303 w 2015161"/>
                <a:gd name="connsiteY12-1176" fmla="*/ 1655823 h 2225304"/>
                <a:gd name="connsiteX13-1177" fmla="*/ 155529 w 2015161"/>
                <a:gd name="connsiteY13-1178" fmla="*/ 1752197 h 2225304"/>
                <a:gd name="connsiteX14-1179" fmla="*/ 2948 w 2015161"/>
                <a:gd name="connsiteY14-1180" fmla="*/ 1522210 h 2225304"/>
                <a:gd name="connsiteX15-1181" fmla="*/ 281213 w 2015161"/>
                <a:gd name="connsiteY15-1182" fmla="*/ 1319649 h 2225304"/>
                <a:gd name="connsiteX16-1183" fmla="*/ 281213 w 2015161"/>
                <a:gd name="connsiteY16-1184" fmla="*/ 922459 h 2225304"/>
                <a:gd name="connsiteX17-1185" fmla="*/ 37863 w 2015161"/>
                <a:gd name="connsiteY17-1186" fmla="*/ 693713 h 2225304"/>
                <a:gd name="connsiteX18-1187" fmla="*/ 155529 w 2015161"/>
                <a:gd name="connsiteY18-1188" fmla="*/ 489911 h 2225304"/>
                <a:gd name="connsiteX19-1189" fmla="*/ 475303 w 2015161"/>
                <a:gd name="connsiteY19-1190" fmla="*/ 586285 h 2225304"/>
                <a:gd name="connsiteX20-1191" fmla="*/ 819280 w 2015161"/>
                <a:gd name="connsiteY20-1192" fmla="*/ 387690 h 2225304"/>
                <a:gd name="connsiteX21-1193" fmla="*/ 895705 w 2015161"/>
                <a:gd name="connsiteY21-1194" fmla="*/ 62570 h 2225304"/>
                <a:gd name="connsiteX22-1195" fmla="*/ 1131035 w 2015161"/>
                <a:gd name="connsiteY22-1196" fmla="*/ 62570 h 2225304"/>
                <a:gd name="connsiteX23-1197" fmla="*/ 1207460 w 2015161"/>
                <a:gd name="connsiteY23-1198" fmla="*/ 387690 h 2225304"/>
                <a:gd name="connsiteX24-1199" fmla="*/ 1551437 w 2015161"/>
                <a:gd name="connsiteY24-1200" fmla="*/ 586285 h 2225304"/>
                <a:gd name="connsiteX0-1201" fmla="*/ 1551439 w 2015163"/>
                <a:gd name="connsiteY0-1202" fmla="*/ 586285 h 2225306"/>
                <a:gd name="connsiteX1-1203" fmla="*/ 1827569 w 2015163"/>
                <a:gd name="connsiteY1-1204" fmla="*/ 481182 h 2225306"/>
                <a:gd name="connsiteX2-1205" fmla="*/ 1988879 w 2015163"/>
                <a:gd name="connsiteY2-1206" fmla="*/ 693713 h 2225306"/>
                <a:gd name="connsiteX3-1207" fmla="*/ 1745529 w 2015163"/>
                <a:gd name="connsiteY3-1208" fmla="*/ 922459 h 2225306"/>
                <a:gd name="connsiteX4-1209" fmla="*/ 1745529 w 2015163"/>
                <a:gd name="connsiteY4-1210" fmla="*/ 1319649 h 2225306"/>
                <a:gd name="connsiteX5-1211" fmla="*/ 1988879 w 2015163"/>
                <a:gd name="connsiteY5-1212" fmla="*/ 1548395 h 2225306"/>
                <a:gd name="connsiteX6-1213" fmla="*/ 1871213 w 2015163"/>
                <a:gd name="connsiteY6-1214" fmla="*/ 1752197 h 2225306"/>
                <a:gd name="connsiteX7-1215" fmla="*/ 1551439 w 2015163"/>
                <a:gd name="connsiteY7-1216" fmla="*/ 1655823 h 2225306"/>
                <a:gd name="connsiteX8-1217" fmla="*/ 1207462 w 2015163"/>
                <a:gd name="connsiteY8-1218" fmla="*/ 1854418 h 2225306"/>
                <a:gd name="connsiteX9-1219" fmla="*/ 1131037 w 2015163"/>
                <a:gd name="connsiteY9-1220" fmla="*/ 2179538 h 2225306"/>
                <a:gd name="connsiteX10-1221" fmla="*/ 860792 w 2015163"/>
                <a:gd name="connsiteY10-1222" fmla="*/ 2188266 h 2225306"/>
                <a:gd name="connsiteX11-1223" fmla="*/ 819282 w 2015163"/>
                <a:gd name="connsiteY11-1224" fmla="*/ 1854418 h 2225306"/>
                <a:gd name="connsiteX12-1225" fmla="*/ 475305 w 2015163"/>
                <a:gd name="connsiteY12-1226" fmla="*/ 1655823 h 2225306"/>
                <a:gd name="connsiteX13-1227" fmla="*/ 155531 w 2015163"/>
                <a:gd name="connsiteY13-1228" fmla="*/ 1752197 h 2225306"/>
                <a:gd name="connsiteX14-1229" fmla="*/ 2950 w 2015163"/>
                <a:gd name="connsiteY14-1230" fmla="*/ 1522210 h 2225306"/>
                <a:gd name="connsiteX15-1231" fmla="*/ 281215 w 2015163"/>
                <a:gd name="connsiteY15-1232" fmla="*/ 1319649 h 2225306"/>
                <a:gd name="connsiteX16-1233" fmla="*/ 281215 w 2015163"/>
                <a:gd name="connsiteY16-1234" fmla="*/ 922459 h 2225306"/>
                <a:gd name="connsiteX17-1235" fmla="*/ 37865 w 2015163"/>
                <a:gd name="connsiteY17-1236" fmla="*/ 693713 h 2225306"/>
                <a:gd name="connsiteX18-1237" fmla="*/ 155531 w 2015163"/>
                <a:gd name="connsiteY18-1238" fmla="*/ 463725 h 2225306"/>
                <a:gd name="connsiteX19-1239" fmla="*/ 475305 w 2015163"/>
                <a:gd name="connsiteY19-1240" fmla="*/ 586285 h 2225306"/>
                <a:gd name="connsiteX20-1241" fmla="*/ 819282 w 2015163"/>
                <a:gd name="connsiteY20-1242" fmla="*/ 387690 h 2225306"/>
                <a:gd name="connsiteX21-1243" fmla="*/ 895707 w 2015163"/>
                <a:gd name="connsiteY21-1244" fmla="*/ 62570 h 2225306"/>
                <a:gd name="connsiteX22-1245" fmla="*/ 1131037 w 2015163"/>
                <a:gd name="connsiteY22-1246" fmla="*/ 62570 h 2225306"/>
                <a:gd name="connsiteX23-1247" fmla="*/ 1207462 w 2015163"/>
                <a:gd name="connsiteY23-1248" fmla="*/ 387690 h 2225306"/>
                <a:gd name="connsiteX24-1249" fmla="*/ 1551439 w 2015163"/>
                <a:gd name="connsiteY24-1250" fmla="*/ 586285 h 2225306"/>
                <a:gd name="connsiteX0-1251" fmla="*/ 1551439 w 2015163"/>
                <a:gd name="connsiteY0-1252" fmla="*/ 575030 h 2214049"/>
                <a:gd name="connsiteX1-1253" fmla="*/ 1827569 w 2015163"/>
                <a:gd name="connsiteY1-1254" fmla="*/ 469927 h 2214049"/>
                <a:gd name="connsiteX2-1255" fmla="*/ 1988879 w 2015163"/>
                <a:gd name="connsiteY2-1256" fmla="*/ 682458 h 2214049"/>
                <a:gd name="connsiteX3-1257" fmla="*/ 1745529 w 2015163"/>
                <a:gd name="connsiteY3-1258" fmla="*/ 911204 h 2214049"/>
                <a:gd name="connsiteX4-1259" fmla="*/ 1745529 w 2015163"/>
                <a:gd name="connsiteY4-1260" fmla="*/ 1308394 h 2214049"/>
                <a:gd name="connsiteX5-1261" fmla="*/ 1988879 w 2015163"/>
                <a:gd name="connsiteY5-1262" fmla="*/ 1537140 h 2214049"/>
                <a:gd name="connsiteX6-1263" fmla="*/ 1871213 w 2015163"/>
                <a:gd name="connsiteY6-1264" fmla="*/ 1740942 h 2214049"/>
                <a:gd name="connsiteX7-1265" fmla="*/ 1551439 w 2015163"/>
                <a:gd name="connsiteY7-1266" fmla="*/ 1644568 h 2214049"/>
                <a:gd name="connsiteX8-1267" fmla="*/ 1207462 w 2015163"/>
                <a:gd name="connsiteY8-1268" fmla="*/ 1843163 h 2214049"/>
                <a:gd name="connsiteX9-1269" fmla="*/ 1131037 w 2015163"/>
                <a:gd name="connsiteY9-1270" fmla="*/ 2168283 h 2214049"/>
                <a:gd name="connsiteX10-1271" fmla="*/ 860792 w 2015163"/>
                <a:gd name="connsiteY10-1272" fmla="*/ 2177011 h 2214049"/>
                <a:gd name="connsiteX11-1273" fmla="*/ 819282 w 2015163"/>
                <a:gd name="connsiteY11-1274" fmla="*/ 1843163 h 2214049"/>
                <a:gd name="connsiteX12-1275" fmla="*/ 475305 w 2015163"/>
                <a:gd name="connsiteY12-1276" fmla="*/ 1644568 h 2214049"/>
                <a:gd name="connsiteX13-1277" fmla="*/ 155531 w 2015163"/>
                <a:gd name="connsiteY13-1278" fmla="*/ 1740942 h 2214049"/>
                <a:gd name="connsiteX14-1279" fmla="*/ 2950 w 2015163"/>
                <a:gd name="connsiteY14-1280" fmla="*/ 1510955 h 2214049"/>
                <a:gd name="connsiteX15-1281" fmla="*/ 281215 w 2015163"/>
                <a:gd name="connsiteY15-1282" fmla="*/ 1308394 h 2214049"/>
                <a:gd name="connsiteX16-1283" fmla="*/ 281215 w 2015163"/>
                <a:gd name="connsiteY16-1284" fmla="*/ 911204 h 2214049"/>
                <a:gd name="connsiteX17-1285" fmla="*/ 37865 w 2015163"/>
                <a:gd name="connsiteY17-1286" fmla="*/ 682458 h 2214049"/>
                <a:gd name="connsiteX18-1287" fmla="*/ 155531 w 2015163"/>
                <a:gd name="connsiteY18-1288" fmla="*/ 452470 h 2214049"/>
                <a:gd name="connsiteX19-1289" fmla="*/ 475305 w 2015163"/>
                <a:gd name="connsiteY19-1290" fmla="*/ 575030 h 2214049"/>
                <a:gd name="connsiteX20-1291" fmla="*/ 819282 w 2015163"/>
                <a:gd name="connsiteY20-1292" fmla="*/ 376435 h 2214049"/>
                <a:gd name="connsiteX21-1293" fmla="*/ 895707 w 2015163"/>
                <a:gd name="connsiteY21-1294" fmla="*/ 51315 h 2214049"/>
                <a:gd name="connsiteX22-1295" fmla="*/ 1165952 w 2015163"/>
                <a:gd name="connsiteY22-1296" fmla="*/ 33857 h 2214049"/>
                <a:gd name="connsiteX23-1297" fmla="*/ 1207462 w 2015163"/>
                <a:gd name="connsiteY23-1298" fmla="*/ 376435 h 2214049"/>
                <a:gd name="connsiteX24-1299" fmla="*/ 1551439 w 2015163"/>
                <a:gd name="connsiteY24-1300" fmla="*/ 575030 h 2214049"/>
                <a:gd name="connsiteX0-1301" fmla="*/ 1551439 w 2015163"/>
                <a:gd name="connsiteY0-1302" fmla="*/ 575028 h 2214049"/>
                <a:gd name="connsiteX1-1303" fmla="*/ 1810111 w 2015163"/>
                <a:gd name="connsiteY1-1304" fmla="*/ 443740 h 2214049"/>
                <a:gd name="connsiteX2-1305" fmla="*/ 1988879 w 2015163"/>
                <a:gd name="connsiteY2-1306" fmla="*/ 682456 h 2214049"/>
                <a:gd name="connsiteX3-1307" fmla="*/ 1745529 w 2015163"/>
                <a:gd name="connsiteY3-1308" fmla="*/ 911202 h 2214049"/>
                <a:gd name="connsiteX4-1309" fmla="*/ 1745529 w 2015163"/>
                <a:gd name="connsiteY4-1310" fmla="*/ 1308392 h 2214049"/>
                <a:gd name="connsiteX5-1311" fmla="*/ 1988879 w 2015163"/>
                <a:gd name="connsiteY5-1312" fmla="*/ 1537138 h 2214049"/>
                <a:gd name="connsiteX6-1313" fmla="*/ 1871213 w 2015163"/>
                <a:gd name="connsiteY6-1314" fmla="*/ 1740940 h 2214049"/>
                <a:gd name="connsiteX7-1315" fmla="*/ 1551439 w 2015163"/>
                <a:gd name="connsiteY7-1316" fmla="*/ 1644566 h 2214049"/>
                <a:gd name="connsiteX8-1317" fmla="*/ 1207462 w 2015163"/>
                <a:gd name="connsiteY8-1318" fmla="*/ 1843161 h 2214049"/>
                <a:gd name="connsiteX9-1319" fmla="*/ 1131037 w 2015163"/>
                <a:gd name="connsiteY9-1320" fmla="*/ 2168281 h 2214049"/>
                <a:gd name="connsiteX10-1321" fmla="*/ 860792 w 2015163"/>
                <a:gd name="connsiteY10-1322" fmla="*/ 2177009 h 2214049"/>
                <a:gd name="connsiteX11-1323" fmla="*/ 819282 w 2015163"/>
                <a:gd name="connsiteY11-1324" fmla="*/ 1843161 h 2214049"/>
                <a:gd name="connsiteX12-1325" fmla="*/ 475305 w 2015163"/>
                <a:gd name="connsiteY12-1326" fmla="*/ 1644566 h 2214049"/>
                <a:gd name="connsiteX13-1327" fmla="*/ 155531 w 2015163"/>
                <a:gd name="connsiteY13-1328" fmla="*/ 1740940 h 2214049"/>
                <a:gd name="connsiteX14-1329" fmla="*/ 2950 w 2015163"/>
                <a:gd name="connsiteY14-1330" fmla="*/ 1510953 h 2214049"/>
                <a:gd name="connsiteX15-1331" fmla="*/ 281215 w 2015163"/>
                <a:gd name="connsiteY15-1332" fmla="*/ 1308392 h 2214049"/>
                <a:gd name="connsiteX16-1333" fmla="*/ 281215 w 2015163"/>
                <a:gd name="connsiteY16-1334" fmla="*/ 911202 h 2214049"/>
                <a:gd name="connsiteX17-1335" fmla="*/ 37865 w 2015163"/>
                <a:gd name="connsiteY17-1336" fmla="*/ 682456 h 2214049"/>
                <a:gd name="connsiteX18-1337" fmla="*/ 155531 w 2015163"/>
                <a:gd name="connsiteY18-1338" fmla="*/ 452468 h 2214049"/>
                <a:gd name="connsiteX19-1339" fmla="*/ 475305 w 2015163"/>
                <a:gd name="connsiteY19-1340" fmla="*/ 575028 h 2214049"/>
                <a:gd name="connsiteX20-1341" fmla="*/ 819282 w 2015163"/>
                <a:gd name="connsiteY20-1342" fmla="*/ 376433 h 2214049"/>
                <a:gd name="connsiteX21-1343" fmla="*/ 895707 w 2015163"/>
                <a:gd name="connsiteY21-1344" fmla="*/ 51313 h 2214049"/>
                <a:gd name="connsiteX22-1345" fmla="*/ 1165952 w 2015163"/>
                <a:gd name="connsiteY22-1346" fmla="*/ 33855 h 2214049"/>
                <a:gd name="connsiteX23-1347" fmla="*/ 1207462 w 2015163"/>
                <a:gd name="connsiteY23-1348" fmla="*/ 376433 h 2214049"/>
                <a:gd name="connsiteX24-1349" fmla="*/ 1551439 w 2015163"/>
                <a:gd name="connsiteY24-1350" fmla="*/ 575028 h 2214049"/>
                <a:gd name="connsiteX0-1351" fmla="*/ 1551439 w 1990924"/>
                <a:gd name="connsiteY0-1352" fmla="*/ 575028 h 2214047"/>
                <a:gd name="connsiteX1-1353" fmla="*/ 1810111 w 1990924"/>
                <a:gd name="connsiteY1-1354" fmla="*/ 443740 h 2214047"/>
                <a:gd name="connsiteX2-1355" fmla="*/ 1988879 w 1990924"/>
                <a:gd name="connsiteY2-1356" fmla="*/ 682456 h 2214047"/>
                <a:gd name="connsiteX3-1357" fmla="*/ 1745529 w 1990924"/>
                <a:gd name="connsiteY3-1358" fmla="*/ 911202 h 2214047"/>
                <a:gd name="connsiteX4-1359" fmla="*/ 1745529 w 1990924"/>
                <a:gd name="connsiteY4-1360" fmla="*/ 1308392 h 2214047"/>
                <a:gd name="connsiteX5-1361" fmla="*/ 1988879 w 1990924"/>
                <a:gd name="connsiteY5-1362" fmla="*/ 1537138 h 2214047"/>
                <a:gd name="connsiteX6-1363" fmla="*/ 1845026 w 1990924"/>
                <a:gd name="connsiteY6-1364" fmla="*/ 1775854 h 2214047"/>
                <a:gd name="connsiteX7-1365" fmla="*/ 1551439 w 1990924"/>
                <a:gd name="connsiteY7-1366" fmla="*/ 1644566 h 2214047"/>
                <a:gd name="connsiteX8-1367" fmla="*/ 1207462 w 1990924"/>
                <a:gd name="connsiteY8-1368" fmla="*/ 1843161 h 2214047"/>
                <a:gd name="connsiteX9-1369" fmla="*/ 1131037 w 1990924"/>
                <a:gd name="connsiteY9-1370" fmla="*/ 2168281 h 2214047"/>
                <a:gd name="connsiteX10-1371" fmla="*/ 860792 w 1990924"/>
                <a:gd name="connsiteY10-1372" fmla="*/ 2177009 h 2214047"/>
                <a:gd name="connsiteX11-1373" fmla="*/ 819282 w 1990924"/>
                <a:gd name="connsiteY11-1374" fmla="*/ 1843161 h 2214047"/>
                <a:gd name="connsiteX12-1375" fmla="*/ 475305 w 1990924"/>
                <a:gd name="connsiteY12-1376" fmla="*/ 1644566 h 2214047"/>
                <a:gd name="connsiteX13-1377" fmla="*/ 155531 w 1990924"/>
                <a:gd name="connsiteY13-1378" fmla="*/ 1740940 h 2214047"/>
                <a:gd name="connsiteX14-1379" fmla="*/ 2950 w 1990924"/>
                <a:gd name="connsiteY14-1380" fmla="*/ 1510953 h 2214047"/>
                <a:gd name="connsiteX15-1381" fmla="*/ 281215 w 1990924"/>
                <a:gd name="connsiteY15-1382" fmla="*/ 1308392 h 2214047"/>
                <a:gd name="connsiteX16-1383" fmla="*/ 281215 w 1990924"/>
                <a:gd name="connsiteY16-1384" fmla="*/ 911202 h 2214047"/>
                <a:gd name="connsiteX17-1385" fmla="*/ 37865 w 1990924"/>
                <a:gd name="connsiteY17-1386" fmla="*/ 682456 h 2214047"/>
                <a:gd name="connsiteX18-1387" fmla="*/ 155531 w 1990924"/>
                <a:gd name="connsiteY18-1388" fmla="*/ 452468 h 2214047"/>
                <a:gd name="connsiteX19-1389" fmla="*/ 475305 w 1990924"/>
                <a:gd name="connsiteY19-1390" fmla="*/ 575028 h 2214047"/>
                <a:gd name="connsiteX20-1391" fmla="*/ 819282 w 1990924"/>
                <a:gd name="connsiteY20-1392" fmla="*/ 376433 h 2214047"/>
                <a:gd name="connsiteX21-1393" fmla="*/ 895707 w 1990924"/>
                <a:gd name="connsiteY21-1394" fmla="*/ 51313 h 2214047"/>
                <a:gd name="connsiteX22-1395" fmla="*/ 1165952 w 1990924"/>
                <a:gd name="connsiteY22-1396" fmla="*/ 33855 h 2214047"/>
                <a:gd name="connsiteX23-1397" fmla="*/ 1207462 w 1990924"/>
                <a:gd name="connsiteY23-1398" fmla="*/ 376433 h 2214047"/>
                <a:gd name="connsiteX24-1399" fmla="*/ 1551439 w 1990924"/>
                <a:gd name="connsiteY24-1400" fmla="*/ 575028 h 221404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</a:cxnLst>
              <a:rect l="l" t="t" r="r" b="b"/>
              <a:pathLst>
                <a:path w="1990924" h="2214047">
                  <a:moveTo>
                    <a:pt x="1551439" y="575028"/>
                  </a:moveTo>
                  <a:lnTo>
                    <a:pt x="1810111" y="443740"/>
                  </a:lnTo>
                  <a:cubicBezTo>
                    <a:pt x="1916702" y="411615"/>
                    <a:pt x="1999643" y="604546"/>
                    <a:pt x="1988879" y="682456"/>
                  </a:cubicBezTo>
                  <a:cubicBezTo>
                    <a:pt x="1978115" y="760366"/>
                    <a:pt x="1855917" y="833066"/>
                    <a:pt x="1745529" y="911202"/>
                  </a:cubicBezTo>
                  <a:cubicBezTo>
                    <a:pt x="1780804" y="1041249"/>
                    <a:pt x="1780804" y="1178345"/>
                    <a:pt x="1745529" y="1308392"/>
                  </a:cubicBezTo>
                  <a:cubicBezTo>
                    <a:pt x="1826646" y="1384641"/>
                    <a:pt x="1972296" y="1459228"/>
                    <a:pt x="1988879" y="1537138"/>
                  </a:cubicBezTo>
                  <a:cubicBezTo>
                    <a:pt x="2005462" y="1615048"/>
                    <a:pt x="1917933" y="1757949"/>
                    <a:pt x="1845026" y="1775854"/>
                  </a:cubicBezTo>
                  <a:cubicBezTo>
                    <a:pt x="1772119" y="1793759"/>
                    <a:pt x="1679522" y="1697359"/>
                    <a:pt x="1551439" y="1644566"/>
                  </a:cubicBezTo>
                  <a:cubicBezTo>
                    <a:pt x="1456452" y="1740139"/>
                    <a:pt x="1337724" y="1808687"/>
                    <a:pt x="1207462" y="1843161"/>
                  </a:cubicBezTo>
                  <a:cubicBezTo>
                    <a:pt x="1181987" y="1951534"/>
                    <a:pt x="1188815" y="2112640"/>
                    <a:pt x="1131037" y="2168281"/>
                  </a:cubicBezTo>
                  <a:cubicBezTo>
                    <a:pt x="1073259" y="2223922"/>
                    <a:pt x="912751" y="2231196"/>
                    <a:pt x="860792" y="2177009"/>
                  </a:cubicBezTo>
                  <a:cubicBezTo>
                    <a:pt x="808833" y="2122822"/>
                    <a:pt x="810792" y="1947903"/>
                    <a:pt x="819282" y="1843161"/>
                  </a:cubicBezTo>
                  <a:cubicBezTo>
                    <a:pt x="689020" y="1808686"/>
                    <a:pt x="570292" y="1740138"/>
                    <a:pt x="475305" y="1644566"/>
                  </a:cubicBezTo>
                  <a:cubicBezTo>
                    <a:pt x="368714" y="1676691"/>
                    <a:pt x="234257" y="1763209"/>
                    <a:pt x="155531" y="1740940"/>
                  </a:cubicBezTo>
                  <a:cubicBezTo>
                    <a:pt x="76805" y="1718671"/>
                    <a:pt x="-17997" y="1583044"/>
                    <a:pt x="2950" y="1510953"/>
                  </a:cubicBezTo>
                  <a:cubicBezTo>
                    <a:pt x="23897" y="1438862"/>
                    <a:pt x="223198" y="1360342"/>
                    <a:pt x="281215" y="1308392"/>
                  </a:cubicBezTo>
                  <a:cubicBezTo>
                    <a:pt x="245940" y="1178345"/>
                    <a:pt x="245940" y="1041249"/>
                    <a:pt x="281215" y="911202"/>
                  </a:cubicBezTo>
                  <a:cubicBezTo>
                    <a:pt x="200098" y="834953"/>
                    <a:pt x="58812" y="758912"/>
                    <a:pt x="37865" y="682456"/>
                  </a:cubicBezTo>
                  <a:cubicBezTo>
                    <a:pt x="16918" y="606000"/>
                    <a:pt x="82624" y="470373"/>
                    <a:pt x="155531" y="452468"/>
                  </a:cubicBezTo>
                  <a:cubicBezTo>
                    <a:pt x="228438" y="434563"/>
                    <a:pt x="364680" y="530965"/>
                    <a:pt x="475305" y="575028"/>
                  </a:cubicBezTo>
                  <a:cubicBezTo>
                    <a:pt x="570292" y="479455"/>
                    <a:pt x="689020" y="410907"/>
                    <a:pt x="819282" y="376433"/>
                  </a:cubicBezTo>
                  <a:cubicBezTo>
                    <a:pt x="844757" y="268060"/>
                    <a:pt x="837929" y="108409"/>
                    <a:pt x="895707" y="51313"/>
                  </a:cubicBezTo>
                  <a:cubicBezTo>
                    <a:pt x="953485" y="-5783"/>
                    <a:pt x="1113993" y="-20332"/>
                    <a:pt x="1165952" y="33855"/>
                  </a:cubicBezTo>
                  <a:cubicBezTo>
                    <a:pt x="1217911" y="88042"/>
                    <a:pt x="1198495" y="254233"/>
                    <a:pt x="1207462" y="376433"/>
                  </a:cubicBezTo>
                  <a:cubicBezTo>
                    <a:pt x="1337724" y="410908"/>
                    <a:pt x="1456452" y="479456"/>
                    <a:pt x="1551439" y="575028"/>
                  </a:cubicBezTo>
                  <a:close/>
                </a:path>
              </a:pathLst>
            </a:custGeom>
            <a:noFill/>
            <a:ln w="38100">
              <a:solidFill>
                <a:srgbClr val="005790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3766" tIns="587064" rIns="583766" bIns="587064" numCol="1" spcCol="1270" anchor="ctr" anchorCtr="0">
              <a:noAutofit/>
            </a:bodyPr>
            <a:lstStyle/>
            <a:p>
              <a:pPr lvl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3000" kern="1200">
                <a:solidFill>
                  <a:srgbClr val="005790"/>
                </a:solidFill>
              </a:endParaRPr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2232992" y="2459052"/>
              <a:ext cx="550667" cy="562725"/>
              <a:chOff x="5268913" y="4124325"/>
              <a:chExt cx="652463" cy="666751"/>
            </a:xfrm>
            <a:solidFill>
              <a:schemeClr val="tx1"/>
            </a:solidFill>
          </p:grpSpPr>
          <p:sp>
            <p:nvSpPr>
              <p:cNvPr id="4" name="Freeform 719"/>
              <p:cNvSpPr/>
              <p:nvPr/>
            </p:nvSpPr>
            <p:spPr bwMode="auto">
              <a:xfrm>
                <a:off x="5356226" y="4351338"/>
                <a:ext cx="9525" cy="57150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3" y="0"/>
                  </a:cxn>
                  <a:cxn ang="0">
                    <a:pos x="2" y="0"/>
                  </a:cxn>
                  <a:cxn ang="0">
                    <a:pos x="0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4" y="15"/>
                  </a:cxn>
                  <a:cxn ang="0">
                    <a:pos x="7" y="25"/>
                  </a:cxn>
                  <a:cxn ang="0">
                    <a:pos x="9" y="35"/>
                  </a:cxn>
                  <a:cxn ang="0">
                    <a:pos x="11" y="46"/>
                  </a:cxn>
                  <a:cxn ang="0">
                    <a:pos x="11" y="46"/>
                  </a:cxn>
                  <a:cxn ang="0">
                    <a:pos x="11" y="53"/>
                  </a:cxn>
                  <a:cxn ang="0">
                    <a:pos x="9" y="60"/>
                  </a:cxn>
                  <a:cxn ang="0">
                    <a:pos x="6" y="75"/>
                  </a:cxn>
                  <a:cxn ang="0">
                    <a:pos x="2" y="89"/>
                  </a:cxn>
                  <a:cxn ang="0">
                    <a:pos x="1" y="96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6"/>
                  </a:cxn>
                  <a:cxn ang="0">
                    <a:pos x="1" y="108"/>
                  </a:cxn>
                  <a:cxn ang="0">
                    <a:pos x="3" y="108"/>
                  </a:cxn>
                  <a:cxn ang="0">
                    <a:pos x="5" y="109"/>
                  </a:cxn>
                  <a:cxn ang="0">
                    <a:pos x="6" y="108"/>
                  </a:cxn>
                  <a:cxn ang="0">
                    <a:pos x="8" y="108"/>
                  </a:cxn>
                  <a:cxn ang="0">
                    <a:pos x="9" y="106"/>
                  </a:cxn>
                  <a:cxn ang="0">
                    <a:pos x="9" y="104"/>
                  </a:cxn>
                  <a:cxn ang="0">
                    <a:pos x="9" y="104"/>
                  </a:cxn>
                  <a:cxn ang="0">
                    <a:pos x="12" y="89"/>
                  </a:cxn>
                  <a:cxn ang="0">
                    <a:pos x="15" y="75"/>
                  </a:cxn>
                  <a:cxn ang="0">
                    <a:pos x="18" y="60"/>
                  </a:cxn>
                  <a:cxn ang="0">
                    <a:pos x="20" y="46"/>
                  </a:cxn>
                  <a:cxn ang="0">
                    <a:pos x="20" y="46"/>
                  </a:cxn>
                  <a:cxn ang="0">
                    <a:pos x="20" y="41"/>
                  </a:cxn>
                  <a:cxn ang="0">
                    <a:pos x="20" y="35"/>
                  </a:cxn>
                  <a:cxn ang="0">
                    <a:pos x="18" y="24"/>
                  </a:cxn>
                  <a:cxn ang="0">
                    <a:pos x="14" y="13"/>
                  </a:cxn>
                  <a:cxn ang="0">
                    <a:pos x="9" y="3"/>
                  </a:cxn>
                  <a:cxn ang="0">
                    <a:pos x="9" y="3"/>
                  </a:cxn>
                </a:cxnLst>
                <a:rect l="0" t="0" r="r" b="b"/>
                <a:pathLst>
                  <a:path w="20" h="109">
                    <a:moveTo>
                      <a:pt x="9" y="3"/>
                    </a:moveTo>
                    <a:lnTo>
                      <a:pt x="9" y="3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3" y="0"/>
                    </a:lnTo>
                    <a:lnTo>
                      <a:pt x="2" y="0"/>
                    </a:lnTo>
                    <a:lnTo>
                      <a:pt x="0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4" y="15"/>
                    </a:lnTo>
                    <a:lnTo>
                      <a:pt x="7" y="25"/>
                    </a:lnTo>
                    <a:lnTo>
                      <a:pt x="9" y="35"/>
                    </a:lnTo>
                    <a:lnTo>
                      <a:pt x="11" y="46"/>
                    </a:lnTo>
                    <a:lnTo>
                      <a:pt x="11" y="46"/>
                    </a:lnTo>
                    <a:lnTo>
                      <a:pt x="11" y="53"/>
                    </a:lnTo>
                    <a:lnTo>
                      <a:pt x="9" y="60"/>
                    </a:lnTo>
                    <a:lnTo>
                      <a:pt x="6" y="75"/>
                    </a:lnTo>
                    <a:lnTo>
                      <a:pt x="2" y="89"/>
                    </a:lnTo>
                    <a:lnTo>
                      <a:pt x="1" y="96"/>
                    </a:lnTo>
                    <a:lnTo>
                      <a:pt x="0" y="104"/>
                    </a:lnTo>
                    <a:lnTo>
                      <a:pt x="0" y="104"/>
                    </a:lnTo>
                    <a:lnTo>
                      <a:pt x="0" y="106"/>
                    </a:lnTo>
                    <a:lnTo>
                      <a:pt x="1" y="108"/>
                    </a:lnTo>
                    <a:lnTo>
                      <a:pt x="3" y="108"/>
                    </a:lnTo>
                    <a:lnTo>
                      <a:pt x="5" y="109"/>
                    </a:lnTo>
                    <a:lnTo>
                      <a:pt x="6" y="108"/>
                    </a:lnTo>
                    <a:lnTo>
                      <a:pt x="8" y="108"/>
                    </a:lnTo>
                    <a:lnTo>
                      <a:pt x="9" y="106"/>
                    </a:lnTo>
                    <a:lnTo>
                      <a:pt x="9" y="104"/>
                    </a:lnTo>
                    <a:lnTo>
                      <a:pt x="9" y="104"/>
                    </a:lnTo>
                    <a:lnTo>
                      <a:pt x="12" y="89"/>
                    </a:lnTo>
                    <a:lnTo>
                      <a:pt x="15" y="75"/>
                    </a:lnTo>
                    <a:lnTo>
                      <a:pt x="18" y="60"/>
                    </a:lnTo>
                    <a:lnTo>
                      <a:pt x="20" y="46"/>
                    </a:lnTo>
                    <a:lnTo>
                      <a:pt x="20" y="46"/>
                    </a:lnTo>
                    <a:lnTo>
                      <a:pt x="20" y="41"/>
                    </a:lnTo>
                    <a:lnTo>
                      <a:pt x="20" y="35"/>
                    </a:lnTo>
                    <a:lnTo>
                      <a:pt x="18" y="24"/>
                    </a:lnTo>
                    <a:lnTo>
                      <a:pt x="14" y="13"/>
                    </a:lnTo>
                    <a:lnTo>
                      <a:pt x="9" y="3"/>
                    </a:lnTo>
                    <a:lnTo>
                      <a:pt x="9" y="3"/>
                    </a:lnTo>
                    <a:close/>
                  </a:path>
                </a:pathLst>
              </a:custGeom>
              <a:grpFill/>
              <a:ln w="9525">
                <a:solidFill>
                  <a:srgbClr val="005790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srgbClr val="005790"/>
                  </a:solidFill>
                </a:endParaRPr>
              </a:p>
            </p:txBody>
          </p:sp>
          <p:sp>
            <p:nvSpPr>
              <p:cNvPr id="5" name="Freeform 720"/>
              <p:cNvSpPr/>
              <p:nvPr/>
            </p:nvSpPr>
            <p:spPr bwMode="auto">
              <a:xfrm>
                <a:off x="5392738" y="4365625"/>
                <a:ext cx="12700" cy="80963"/>
              </a:xfrm>
              <a:custGeom>
                <a:avLst/>
                <a:gdLst/>
                <a:ahLst/>
                <a:cxnLst>
                  <a:cxn ang="0">
                    <a:pos x="25" y="4"/>
                  </a:cxn>
                  <a:cxn ang="0">
                    <a:pos x="25" y="4"/>
                  </a:cxn>
                  <a:cxn ang="0">
                    <a:pos x="25" y="2"/>
                  </a:cxn>
                  <a:cxn ang="0">
                    <a:pos x="24" y="1"/>
                  </a:cxn>
                  <a:cxn ang="0">
                    <a:pos x="22" y="0"/>
                  </a:cxn>
                  <a:cxn ang="0">
                    <a:pos x="21" y="0"/>
                  </a:cxn>
                  <a:cxn ang="0">
                    <a:pos x="19" y="0"/>
                  </a:cxn>
                  <a:cxn ang="0">
                    <a:pos x="17" y="1"/>
                  </a:cxn>
                  <a:cxn ang="0">
                    <a:pos x="16" y="2"/>
                  </a:cxn>
                  <a:cxn ang="0">
                    <a:pos x="16" y="4"/>
                  </a:cxn>
                  <a:cxn ang="0">
                    <a:pos x="16" y="4"/>
                  </a:cxn>
                  <a:cxn ang="0">
                    <a:pos x="14" y="24"/>
                  </a:cxn>
                  <a:cxn ang="0">
                    <a:pos x="11" y="43"/>
                  </a:cxn>
                  <a:cxn ang="0">
                    <a:pos x="4" y="80"/>
                  </a:cxn>
                  <a:cxn ang="0">
                    <a:pos x="4" y="80"/>
                  </a:cxn>
                  <a:cxn ang="0">
                    <a:pos x="1" y="96"/>
                  </a:cxn>
                  <a:cxn ang="0">
                    <a:pos x="0" y="114"/>
                  </a:cxn>
                  <a:cxn ang="0">
                    <a:pos x="1" y="147"/>
                  </a:cxn>
                  <a:cxn ang="0">
                    <a:pos x="1" y="147"/>
                  </a:cxn>
                  <a:cxn ang="0">
                    <a:pos x="1" y="149"/>
                  </a:cxn>
                  <a:cxn ang="0">
                    <a:pos x="2" y="150"/>
                  </a:cxn>
                  <a:cxn ang="0">
                    <a:pos x="5" y="151"/>
                  </a:cxn>
                  <a:cxn ang="0">
                    <a:pos x="7" y="151"/>
                  </a:cxn>
                  <a:cxn ang="0">
                    <a:pos x="8" y="151"/>
                  </a:cxn>
                  <a:cxn ang="0">
                    <a:pos x="10" y="150"/>
                  </a:cxn>
                  <a:cxn ang="0">
                    <a:pos x="11" y="149"/>
                  </a:cxn>
                  <a:cxn ang="0">
                    <a:pos x="11" y="147"/>
                  </a:cxn>
                  <a:cxn ang="0">
                    <a:pos x="11" y="147"/>
                  </a:cxn>
                  <a:cxn ang="0">
                    <a:pos x="11" y="126"/>
                  </a:cxn>
                  <a:cxn ang="0">
                    <a:pos x="11" y="107"/>
                  </a:cxn>
                  <a:cxn ang="0">
                    <a:pos x="13" y="86"/>
                  </a:cxn>
                  <a:cxn ang="0">
                    <a:pos x="16" y="65"/>
                  </a:cxn>
                  <a:cxn ang="0">
                    <a:pos x="16" y="65"/>
                  </a:cxn>
                  <a:cxn ang="0">
                    <a:pos x="22" y="35"/>
                  </a:cxn>
                  <a:cxn ang="0">
                    <a:pos x="24" y="20"/>
                  </a:cxn>
                  <a:cxn ang="0">
                    <a:pos x="25" y="4"/>
                  </a:cxn>
                  <a:cxn ang="0">
                    <a:pos x="25" y="4"/>
                  </a:cxn>
                </a:cxnLst>
                <a:rect l="0" t="0" r="r" b="b"/>
                <a:pathLst>
                  <a:path w="25" h="151">
                    <a:moveTo>
                      <a:pt x="25" y="4"/>
                    </a:moveTo>
                    <a:lnTo>
                      <a:pt x="25" y="4"/>
                    </a:lnTo>
                    <a:lnTo>
                      <a:pt x="25" y="2"/>
                    </a:lnTo>
                    <a:lnTo>
                      <a:pt x="24" y="1"/>
                    </a:lnTo>
                    <a:lnTo>
                      <a:pt x="22" y="0"/>
                    </a:lnTo>
                    <a:lnTo>
                      <a:pt x="21" y="0"/>
                    </a:lnTo>
                    <a:lnTo>
                      <a:pt x="19" y="0"/>
                    </a:lnTo>
                    <a:lnTo>
                      <a:pt x="17" y="1"/>
                    </a:lnTo>
                    <a:lnTo>
                      <a:pt x="16" y="2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14" y="24"/>
                    </a:lnTo>
                    <a:lnTo>
                      <a:pt x="11" y="43"/>
                    </a:lnTo>
                    <a:lnTo>
                      <a:pt x="4" y="80"/>
                    </a:lnTo>
                    <a:lnTo>
                      <a:pt x="4" y="80"/>
                    </a:lnTo>
                    <a:lnTo>
                      <a:pt x="1" y="96"/>
                    </a:lnTo>
                    <a:lnTo>
                      <a:pt x="0" y="114"/>
                    </a:lnTo>
                    <a:lnTo>
                      <a:pt x="1" y="147"/>
                    </a:lnTo>
                    <a:lnTo>
                      <a:pt x="1" y="147"/>
                    </a:lnTo>
                    <a:lnTo>
                      <a:pt x="1" y="149"/>
                    </a:lnTo>
                    <a:lnTo>
                      <a:pt x="2" y="150"/>
                    </a:lnTo>
                    <a:lnTo>
                      <a:pt x="5" y="151"/>
                    </a:lnTo>
                    <a:lnTo>
                      <a:pt x="7" y="151"/>
                    </a:lnTo>
                    <a:lnTo>
                      <a:pt x="8" y="151"/>
                    </a:lnTo>
                    <a:lnTo>
                      <a:pt x="10" y="150"/>
                    </a:lnTo>
                    <a:lnTo>
                      <a:pt x="11" y="149"/>
                    </a:lnTo>
                    <a:lnTo>
                      <a:pt x="11" y="147"/>
                    </a:lnTo>
                    <a:lnTo>
                      <a:pt x="11" y="147"/>
                    </a:lnTo>
                    <a:lnTo>
                      <a:pt x="11" y="126"/>
                    </a:lnTo>
                    <a:lnTo>
                      <a:pt x="11" y="107"/>
                    </a:lnTo>
                    <a:lnTo>
                      <a:pt x="13" y="86"/>
                    </a:lnTo>
                    <a:lnTo>
                      <a:pt x="16" y="65"/>
                    </a:lnTo>
                    <a:lnTo>
                      <a:pt x="16" y="65"/>
                    </a:lnTo>
                    <a:lnTo>
                      <a:pt x="22" y="35"/>
                    </a:lnTo>
                    <a:lnTo>
                      <a:pt x="24" y="20"/>
                    </a:lnTo>
                    <a:lnTo>
                      <a:pt x="25" y="4"/>
                    </a:lnTo>
                    <a:lnTo>
                      <a:pt x="25" y="4"/>
                    </a:lnTo>
                    <a:close/>
                  </a:path>
                </a:pathLst>
              </a:custGeom>
              <a:grpFill/>
              <a:ln w="9525">
                <a:solidFill>
                  <a:srgbClr val="005790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srgbClr val="005790"/>
                  </a:solidFill>
                </a:endParaRPr>
              </a:p>
            </p:txBody>
          </p:sp>
          <p:sp>
            <p:nvSpPr>
              <p:cNvPr id="6" name="Freeform 721"/>
              <p:cNvSpPr/>
              <p:nvPr/>
            </p:nvSpPr>
            <p:spPr bwMode="auto">
              <a:xfrm>
                <a:off x="5421313" y="4389438"/>
                <a:ext cx="19050" cy="84138"/>
              </a:xfrm>
              <a:custGeom>
                <a:avLst/>
                <a:gdLst/>
                <a:ahLst/>
                <a:cxnLst>
                  <a:cxn ang="0">
                    <a:pos x="29" y="2"/>
                  </a:cxn>
                  <a:cxn ang="0">
                    <a:pos x="29" y="2"/>
                  </a:cxn>
                  <a:cxn ang="0">
                    <a:pos x="22" y="16"/>
                  </a:cxn>
                  <a:cxn ang="0">
                    <a:pos x="18" y="30"/>
                  </a:cxn>
                  <a:cxn ang="0">
                    <a:pos x="15" y="46"/>
                  </a:cxn>
                  <a:cxn ang="0">
                    <a:pos x="13" y="61"/>
                  </a:cxn>
                  <a:cxn ang="0">
                    <a:pos x="13" y="61"/>
                  </a:cxn>
                  <a:cxn ang="0">
                    <a:pos x="8" y="85"/>
                  </a:cxn>
                  <a:cxn ang="0">
                    <a:pos x="4" y="109"/>
                  </a:cxn>
                  <a:cxn ang="0">
                    <a:pos x="1" y="133"/>
                  </a:cxn>
                  <a:cxn ang="0">
                    <a:pos x="0" y="157"/>
                  </a:cxn>
                  <a:cxn ang="0">
                    <a:pos x="0" y="157"/>
                  </a:cxn>
                  <a:cxn ang="0">
                    <a:pos x="0" y="158"/>
                  </a:cxn>
                  <a:cxn ang="0">
                    <a:pos x="1" y="160"/>
                  </a:cxn>
                  <a:cxn ang="0">
                    <a:pos x="2" y="161"/>
                  </a:cxn>
                  <a:cxn ang="0">
                    <a:pos x="4" y="161"/>
                  </a:cxn>
                  <a:cxn ang="0">
                    <a:pos x="6" y="161"/>
                  </a:cxn>
                  <a:cxn ang="0">
                    <a:pos x="7" y="160"/>
                  </a:cxn>
                  <a:cxn ang="0">
                    <a:pos x="8" y="158"/>
                  </a:cxn>
                  <a:cxn ang="0">
                    <a:pos x="9" y="157"/>
                  </a:cxn>
                  <a:cxn ang="0">
                    <a:pos x="9" y="157"/>
                  </a:cxn>
                  <a:cxn ang="0">
                    <a:pos x="10" y="137"/>
                  </a:cxn>
                  <a:cxn ang="0">
                    <a:pos x="14" y="117"/>
                  </a:cxn>
                  <a:cxn ang="0">
                    <a:pos x="20" y="78"/>
                  </a:cxn>
                  <a:cxn ang="0">
                    <a:pos x="20" y="78"/>
                  </a:cxn>
                  <a:cxn ang="0">
                    <a:pos x="22" y="59"/>
                  </a:cxn>
                  <a:cxn ang="0">
                    <a:pos x="25" y="42"/>
                  </a:cxn>
                  <a:cxn ang="0">
                    <a:pos x="30" y="24"/>
                  </a:cxn>
                  <a:cxn ang="0">
                    <a:pos x="33" y="15"/>
                  </a:cxn>
                  <a:cxn ang="0">
                    <a:pos x="37" y="7"/>
                  </a:cxn>
                  <a:cxn ang="0">
                    <a:pos x="37" y="7"/>
                  </a:cxn>
                  <a:cxn ang="0">
                    <a:pos x="37" y="5"/>
                  </a:cxn>
                  <a:cxn ang="0">
                    <a:pos x="37" y="3"/>
                  </a:cxn>
                  <a:cxn ang="0">
                    <a:pos x="36" y="2"/>
                  </a:cxn>
                  <a:cxn ang="0">
                    <a:pos x="35" y="1"/>
                  </a:cxn>
                  <a:cxn ang="0">
                    <a:pos x="33" y="0"/>
                  </a:cxn>
                  <a:cxn ang="0">
                    <a:pos x="31" y="0"/>
                  </a:cxn>
                  <a:cxn ang="0">
                    <a:pos x="30" y="1"/>
                  </a:cxn>
                  <a:cxn ang="0">
                    <a:pos x="29" y="2"/>
                  </a:cxn>
                  <a:cxn ang="0">
                    <a:pos x="29" y="2"/>
                  </a:cxn>
                </a:cxnLst>
                <a:rect l="0" t="0" r="r" b="b"/>
                <a:pathLst>
                  <a:path w="37" h="161">
                    <a:moveTo>
                      <a:pt x="29" y="2"/>
                    </a:moveTo>
                    <a:lnTo>
                      <a:pt x="29" y="2"/>
                    </a:lnTo>
                    <a:lnTo>
                      <a:pt x="22" y="16"/>
                    </a:lnTo>
                    <a:lnTo>
                      <a:pt x="18" y="30"/>
                    </a:lnTo>
                    <a:lnTo>
                      <a:pt x="15" y="46"/>
                    </a:lnTo>
                    <a:lnTo>
                      <a:pt x="13" y="61"/>
                    </a:lnTo>
                    <a:lnTo>
                      <a:pt x="13" y="61"/>
                    </a:lnTo>
                    <a:lnTo>
                      <a:pt x="8" y="85"/>
                    </a:lnTo>
                    <a:lnTo>
                      <a:pt x="4" y="109"/>
                    </a:lnTo>
                    <a:lnTo>
                      <a:pt x="1" y="133"/>
                    </a:lnTo>
                    <a:lnTo>
                      <a:pt x="0" y="157"/>
                    </a:lnTo>
                    <a:lnTo>
                      <a:pt x="0" y="157"/>
                    </a:lnTo>
                    <a:lnTo>
                      <a:pt x="0" y="158"/>
                    </a:lnTo>
                    <a:lnTo>
                      <a:pt x="1" y="160"/>
                    </a:lnTo>
                    <a:lnTo>
                      <a:pt x="2" y="161"/>
                    </a:lnTo>
                    <a:lnTo>
                      <a:pt x="4" y="161"/>
                    </a:lnTo>
                    <a:lnTo>
                      <a:pt x="6" y="161"/>
                    </a:lnTo>
                    <a:lnTo>
                      <a:pt x="7" y="160"/>
                    </a:lnTo>
                    <a:lnTo>
                      <a:pt x="8" y="158"/>
                    </a:lnTo>
                    <a:lnTo>
                      <a:pt x="9" y="157"/>
                    </a:lnTo>
                    <a:lnTo>
                      <a:pt x="9" y="157"/>
                    </a:lnTo>
                    <a:lnTo>
                      <a:pt x="10" y="137"/>
                    </a:lnTo>
                    <a:lnTo>
                      <a:pt x="14" y="117"/>
                    </a:lnTo>
                    <a:lnTo>
                      <a:pt x="20" y="78"/>
                    </a:lnTo>
                    <a:lnTo>
                      <a:pt x="20" y="78"/>
                    </a:lnTo>
                    <a:lnTo>
                      <a:pt x="22" y="59"/>
                    </a:lnTo>
                    <a:lnTo>
                      <a:pt x="25" y="42"/>
                    </a:lnTo>
                    <a:lnTo>
                      <a:pt x="30" y="24"/>
                    </a:lnTo>
                    <a:lnTo>
                      <a:pt x="33" y="15"/>
                    </a:lnTo>
                    <a:lnTo>
                      <a:pt x="37" y="7"/>
                    </a:lnTo>
                    <a:lnTo>
                      <a:pt x="37" y="7"/>
                    </a:lnTo>
                    <a:lnTo>
                      <a:pt x="37" y="5"/>
                    </a:lnTo>
                    <a:lnTo>
                      <a:pt x="37" y="3"/>
                    </a:lnTo>
                    <a:lnTo>
                      <a:pt x="36" y="2"/>
                    </a:lnTo>
                    <a:lnTo>
                      <a:pt x="35" y="1"/>
                    </a:lnTo>
                    <a:lnTo>
                      <a:pt x="33" y="0"/>
                    </a:lnTo>
                    <a:lnTo>
                      <a:pt x="31" y="0"/>
                    </a:lnTo>
                    <a:lnTo>
                      <a:pt x="30" y="1"/>
                    </a:lnTo>
                    <a:lnTo>
                      <a:pt x="29" y="2"/>
                    </a:lnTo>
                    <a:lnTo>
                      <a:pt x="29" y="2"/>
                    </a:lnTo>
                    <a:close/>
                  </a:path>
                </a:pathLst>
              </a:custGeom>
              <a:grpFill/>
              <a:ln w="9525">
                <a:solidFill>
                  <a:srgbClr val="005790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srgbClr val="005790"/>
                  </a:solidFill>
                </a:endParaRPr>
              </a:p>
            </p:txBody>
          </p:sp>
          <p:sp>
            <p:nvSpPr>
              <p:cNvPr id="7" name="Freeform 722"/>
              <p:cNvSpPr/>
              <p:nvPr/>
            </p:nvSpPr>
            <p:spPr bwMode="auto">
              <a:xfrm>
                <a:off x="5461001" y="4381500"/>
                <a:ext cx="22225" cy="125413"/>
              </a:xfrm>
              <a:custGeom>
                <a:avLst/>
                <a:gdLst/>
                <a:ahLst/>
                <a:cxnLst>
                  <a:cxn ang="0">
                    <a:pos x="33" y="5"/>
                  </a:cxn>
                  <a:cxn ang="0">
                    <a:pos x="33" y="5"/>
                  </a:cxn>
                  <a:cxn ang="0">
                    <a:pos x="31" y="16"/>
                  </a:cxn>
                  <a:cxn ang="0">
                    <a:pos x="28" y="21"/>
                  </a:cxn>
                  <a:cxn ang="0">
                    <a:pos x="25" y="25"/>
                  </a:cxn>
                  <a:cxn ang="0">
                    <a:pos x="23" y="32"/>
                  </a:cxn>
                  <a:cxn ang="0">
                    <a:pos x="23" y="32"/>
                  </a:cxn>
                  <a:cxn ang="0">
                    <a:pos x="17" y="67"/>
                  </a:cxn>
                  <a:cxn ang="0">
                    <a:pos x="17" y="67"/>
                  </a:cxn>
                  <a:cxn ang="0">
                    <a:pos x="13" y="96"/>
                  </a:cxn>
                  <a:cxn ang="0">
                    <a:pos x="10" y="124"/>
                  </a:cxn>
                  <a:cxn ang="0">
                    <a:pos x="10" y="124"/>
                  </a:cxn>
                  <a:cxn ang="0">
                    <a:pos x="6" y="152"/>
                  </a:cxn>
                  <a:cxn ang="0">
                    <a:pos x="3" y="179"/>
                  </a:cxn>
                  <a:cxn ang="0">
                    <a:pos x="1" y="206"/>
                  </a:cxn>
                  <a:cxn ang="0">
                    <a:pos x="0" y="232"/>
                  </a:cxn>
                  <a:cxn ang="0">
                    <a:pos x="0" y="232"/>
                  </a:cxn>
                  <a:cxn ang="0">
                    <a:pos x="0" y="235"/>
                  </a:cxn>
                  <a:cxn ang="0">
                    <a:pos x="1" y="237"/>
                  </a:cxn>
                  <a:cxn ang="0">
                    <a:pos x="3" y="237"/>
                  </a:cxn>
                  <a:cxn ang="0">
                    <a:pos x="5" y="238"/>
                  </a:cxn>
                  <a:cxn ang="0">
                    <a:pos x="6" y="237"/>
                  </a:cxn>
                  <a:cxn ang="0">
                    <a:pos x="8" y="237"/>
                  </a:cxn>
                  <a:cxn ang="0">
                    <a:pos x="9" y="235"/>
                  </a:cxn>
                  <a:cxn ang="0">
                    <a:pos x="9" y="232"/>
                  </a:cxn>
                  <a:cxn ang="0">
                    <a:pos x="9" y="232"/>
                  </a:cxn>
                  <a:cxn ang="0">
                    <a:pos x="10" y="201"/>
                  </a:cxn>
                  <a:cxn ang="0">
                    <a:pos x="13" y="170"/>
                  </a:cxn>
                  <a:cxn ang="0">
                    <a:pos x="17" y="141"/>
                  </a:cxn>
                  <a:cxn ang="0">
                    <a:pos x="21" y="110"/>
                  </a:cxn>
                  <a:cxn ang="0">
                    <a:pos x="21" y="110"/>
                  </a:cxn>
                  <a:cxn ang="0">
                    <a:pos x="25" y="81"/>
                  </a:cxn>
                  <a:cxn ang="0">
                    <a:pos x="26" y="67"/>
                  </a:cxn>
                  <a:cxn ang="0">
                    <a:pos x="30" y="53"/>
                  </a:cxn>
                  <a:cxn ang="0">
                    <a:pos x="30" y="53"/>
                  </a:cxn>
                  <a:cxn ang="0">
                    <a:pos x="33" y="40"/>
                  </a:cxn>
                  <a:cxn ang="0">
                    <a:pos x="36" y="29"/>
                  </a:cxn>
                  <a:cxn ang="0">
                    <a:pos x="40" y="18"/>
                  </a:cxn>
                  <a:cxn ang="0">
                    <a:pos x="42" y="5"/>
                  </a:cxn>
                  <a:cxn ang="0">
                    <a:pos x="42" y="5"/>
                  </a:cxn>
                  <a:cxn ang="0">
                    <a:pos x="42" y="3"/>
                  </a:cxn>
                  <a:cxn ang="0">
                    <a:pos x="41" y="2"/>
                  </a:cxn>
                  <a:cxn ang="0">
                    <a:pos x="40" y="1"/>
                  </a:cxn>
                  <a:cxn ang="0">
                    <a:pos x="38" y="0"/>
                  </a:cxn>
                  <a:cxn ang="0">
                    <a:pos x="35" y="2"/>
                  </a:cxn>
                  <a:cxn ang="0">
                    <a:pos x="34" y="3"/>
                  </a:cxn>
                  <a:cxn ang="0">
                    <a:pos x="33" y="5"/>
                  </a:cxn>
                  <a:cxn ang="0">
                    <a:pos x="33" y="5"/>
                  </a:cxn>
                </a:cxnLst>
                <a:rect l="0" t="0" r="r" b="b"/>
                <a:pathLst>
                  <a:path w="42" h="238">
                    <a:moveTo>
                      <a:pt x="33" y="5"/>
                    </a:moveTo>
                    <a:lnTo>
                      <a:pt x="33" y="5"/>
                    </a:lnTo>
                    <a:lnTo>
                      <a:pt x="31" y="16"/>
                    </a:lnTo>
                    <a:lnTo>
                      <a:pt x="28" y="21"/>
                    </a:lnTo>
                    <a:lnTo>
                      <a:pt x="25" y="25"/>
                    </a:lnTo>
                    <a:lnTo>
                      <a:pt x="23" y="32"/>
                    </a:lnTo>
                    <a:lnTo>
                      <a:pt x="23" y="32"/>
                    </a:lnTo>
                    <a:lnTo>
                      <a:pt x="17" y="67"/>
                    </a:lnTo>
                    <a:lnTo>
                      <a:pt x="17" y="67"/>
                    </a:lnTo>
                    <a:lnTo>
                      <a:pt x="13" y="96"/>
                    </a:lnTo>
                    <a:lnTo>
                      <a:pt x="10" y="124"/>
                    </a:lnTo>
                    <a:lnTo>
                      <a:pt x="10" y="124"/>
                    </a:lnTo>
                    <a:lnTo>
                      <a:pt x="6" y="152"/>
                    </a:lnTo>
                    <a:lnTo>
                      <a:pt x="3" y="179"/>
                    </a:lnTo>
                    <a:lnTo>
                      <a:pt x="1" y="206"/>
                    </a:lnTo>
                    <a:lnTo>
                      <a:pt x="0" y="232"/>
                    </a:lnTo>
                    <a:lnTo>
                      <a:pt x="0" y="232"/>
                    </a:lnTo>
                    <a:lnTo>
                      <a:pt x="0" y="235"/>
                    </a:lnTo>
                    <a:lnTo>
                      <a:pt x="1" y="237"/>
                    </a:lnTo>
                    <a:lnTo>
                      <a:pt x="3" y="237"/>
                    </a:lnTo>
                    <a:lnTo>
                      <a:pt x="5" y="238"/>
                    </a:lnTo>
                    <a:lnTo>
                      <a:pt x="6" y="237"/>
                    </a:lnTo>
                    <a:lnTo>
                      <a:pt x="8" y="237"/>
                    </a:lnTo>
                    <a:lnTo>
                      <a:pt x="9" y="235"/>
                    </a:lnTo>
                    <a:lnTo>
                      <a:pt x="9" y="232"/>
                    </a:lnTo>
                    <a:lnTo>
                      <a:pt x="9" y="232"/>
                    </a:lnTo>
                    <a:lnTo>
                      <a:pt x="10" y="201"/>
                    </a:lnTo>
                    <a:lnTo>
                      <a:pt x="13" y="170"/>
                    </a:lnTo>
                    <a:lnTo>
                      <a:pt x="17" y="141"/>
                    </a:lnTo>
                    <a:lnTo>
                      <a:pt x="21" y="110"/>
                    </a:lnTo>
                    <a:lnTo>
                      <a:pt x="21" y="110"/>
                    </a:lnTo>
                    <a:lnTo>
                      <a:pt x="25" y="81"/>
                    </a:lnTo>
                    <a:lnTo>
                      <a:pt x="26" y="67"/>
                    </a:lnTo>
                    <a:lnTo>
                      <a:pt x="30" y="53"/>
                    </a:lnTo>
                    <a:lnTo>
                      <a:pt x="30" y="53"/>
                    </a:lnTo>
                    <a:lnTo>
                      <a:pt x="33" y="40"/>
                    </a:lnTo>
                    <a:lnTo>
                      <a:pt x="36" y="29"/>
                    </a:lnTo>
                    <a:lnTo>
                      <a:pt x="40" y="18"/>
                    </a:lnTo>
                    <a:lnTo>
                      <a:pt x="42" y="5"/>
                    </a:lnTo>
                    <a:lnTo>
                      <a:pt x="42" y="5"/>
                    </a:lnTo>
                    <a:lnTo>
                      <a:pt x="42" y="3"/>
                    </a:lnTo>
                    <a:lnTo>
                      <a:pt x="41" y="2"/>
                    </a:lnTo>
                    <a:lnTo>
                      <a:pt x="40" y="1"/>
                    </a:lnTo>
                    <a:lnTo>
                      <a:pt x="38" y="0"/>
                    </a:lnTo>
                    <a:lnTo>
                      <a:pt x="35" y="2"/>
                    </a:lnTo>
                    <a:lnTo>
                      <a:pt x="34" y="3"/>
                    </a:lnTo>
                    <a:lnTo>
                      <a:pt x="33" y="5"/>
                    </a:lnTo>
                    <a:lnTo>
                      <a:pt x="33" y="5"/>
                    </a:lnTo>
                    <a:close/>
                  </a:path>
                </a:pathLst>
              </a:custGeom>
              <a:grpFill/>
              <a:ln w="9525">
                <a:solidFill>
                  <a:srgbClr val="005790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srgbClr val="005790"/>
                  </a:solidFill>
                </a:endParaRPr>
              </a:p>
            </p:txBody>
          </p:sp>
          <p:sp>
            <p:nvSpPr>
              <p:cNvPr id="8" name="Freeform 723"/>
              <p:cNvSpPr/>
              <p:nvPr/>
            </p:nvSpPr>
            <p:spPr bwMode="auto">
              <a:xfrm>
                <a:off x="5483226" y="4329113"/>
                <a:ext cx="38100" cy="220663"/>
              </a:xfrm>
              <a:custGeom>
                <a:avLst/>
                <a:gdLst/>
                <a:ahLst/>
                <a:cxnLst>
                  <a:cxn ang="0">
                    <a:pos x="65" y="1"/>
                  </a:cxn>
                  <a:cxn ang="0">
                    <a:pos x="56" y="18"/>
                  </a:cxn>
                  <a:cxn ang="0">
                    <a:pos x="50" y="38"/>
                  </a:cxn>
                  <a:cxn ang="0">
                    <a:pos x="46" y="78"/>
                  </a:cxn>
                  <a:cxn ang="0">
                    <a:pos x="25" y="213"/>
                  </a:cxn>
                  <a:cxn ang="0">
                    <a:pos x="18" y="243"/>
                  </a:cxn>
                  <a:cxn ang="0">
                    <a:pos x="8" y="300"/>
                  </a:cxn>
                  <a:cxn ang="0">
                    <a:pos x="4" y="330"/>
                  </a:cxn>
                  <a:cxn ang="0">
                    <a:pos x="1" y="363"/>
                  </a:cxn>
                  <a:cxn ang="0">
                    <a:pos x="1" y="386"/>
                  </a:cxn>
                  <a:cxn ang="0">
                    <a:pos x="7" y="407"/>
                  </a:cxn>
                  <a:cxn ang="0">
                    <a:pos x="13" y="415"/>
                  </a:cxn>
                  <a:cxn ang="0">
                    <a:pos x="14" y="417"/>
                  </a:cxn>
                  <a:cxn ang="0">
                    <a:pos x="18" y="417"/>
                  </a:cxn>
                  <a:cxn ang="0">
                    <a:pos x="20" y="413"/>
                  </a:cxn>
                  <a:cxn ang="0">
                    <a:pos x="19" y="409"/>
                  </a:cxn>
                  <a:cxn ang="0">
                    <a:pos x="15" y="403"/>
                  </a:cxn>
                  <a:cxn ang="0">
                    <a:pos x="11" y="390"/>
                  </a:cxn>
                  <a:cxn ang="0">
                    <a:pos x="11" y="370"/>
                  </a:cxn>
                  <a:cxn ang="0">
                    <a:pos x="12" y="356"/>
                  </a:cxn>
                  <a:cxn ang="0">
                    <a:pos x="13" y="327"/>
                  </a:cxn>
                  <a:cxn ang="0">
                    <a:pos x="17" y="298"/>
                  </a:cxn>
                  <a:cxn ang="0">
                    <a:pos x="27" y="248"/>
                  </a:cxn>
                  <a:cxn ang="0">
                    <a:pos x="36" y="197"/>
                  </a:cxn>
                  <a:cxn ang="0">
                    <a:pos x="55" y="90"/>
                  </a:cxn>
                  <a:cxn ang="0">
                    <a:pos x="57" y="69"/>
                  </a:cxn>
                  <a:cxn ang="0">
                    <a:pos x="60" y="36"/>
                  </a:cxn>
                  <a:cxn ang="0">
                    <a:pos x="67" y="16"/>
                  </a:cxn>
                  <a:cxn ang="0">
                    <a:pos x="72" y="8"/>
                  </a:cxn>
                  <a:cxn ang="0">
                    <a:pos x="73" y="4"/>
                  </a:cxn>
                  <a:cxn ang="0">
                    <a:pos x="70" y="0"/>
                  </a:cxn>
                  <a:cxn ang="0">
                    <a:pos x="67" y="0"/>
                  </a:cxn>
                  <a:cxn ang="0">
                    <a:pos x="65" y="1"/>
                  </a:cxn>
                </a:cxnLst>
                <a:rect l="0" t="0" r="r" b="b"/>
                <a:pathLst>
                  <a:path w="73" h="417">
                    <a:moveTo>
                      <a:pt x="65" y="1"/>
                    </a:moveTo>
                    <a:lnTo>
                      <a:pt x="65" y="1"/>
                    </a:lnTo>
                    <a:lnTo>
                      <a:pt x="60" y="9"/>
                    </a:lnTo>
                    <a:lnTo>
                      <a:pt x="56" y="18"/>
                    </a:lnTo>
                    <a:lnTo>
                      <a:pt x="53" y="28"/>
                    </a:lnTo>
                    <a:lnTo>
                      <a:pt x="50" y="38"/>
                    </a:lnTo>
                    <a:lnTo>
                      <a:pt x="49" y="58"/>
                    </a:lnTo>
                    <a:lnTo>
                      <a:pt x="46" y="78"/>
                    </a:lnTo>
                    <a:lnTo>
                      <a:pt x="46" y="78"/>
                    </a:lnTo>
                    <a:lnTo>
                      <a:pt x="25" y="213"/>
                    </a:lnTo>
                    <a:lnTo>
                      <a:pt x="25" y="213"/>
                    </a:lnTo>
                    <a:lnTo>
                      <a:pt x="18" y="243"/>
                    </a:lnTo>
                    <a:lnTo>
                      <a:pt x="13" y="272"/>
                    </a:lnTo>
                    <a:lnTo>
                      <a:pt x="8" y="300"/>
                    </a:lnTo>
                    <a:lnTo>
                      <a:pt x="4" y="330"/>
                    </a:lnTo>
                    <a:lnTo>
                      <a:pt x="4" y="330"/>
                    </a:lnTo>
                    <a:lnTo>
                      <a:pt x="2" y="352"/>
                    </a:lnTo>
                    <a:lnTo>
                      <a:pt x="1" y="363"/>
                    </a:lnTo>
                    <a:lnTo>
                      <a:pt x="0" y="375"/>
                    </a:lnTo>
                    <a:lnTo>
                      <a:pt x="1" y="386"/>
                    </a:lnTo>
                    <a:lnTo>
                      <a:pt x="3" y="397"/>
                    </a:lnTo>
                    <a:lnTo>
                      <a:pt x="7" y="407"/>
                    </a:lnTo>
                    <a:lnTo>
                      <a:pt x="10" y="411"/>
                    </a:lnTo>
                    <a:lnTo>
                      <a:pt x="13" y="415"/>
                    </a:lnTo>
                    <a:lnTo>
                      <a:pt x="13" y="415"/>
                    </a:lnTo>
                    <a:lnTo>
                      <a:pt x="14" y="417"/>
                    </a:lnTo>
                    <a:lnTo>
                      <a:pt x="16" y="417"/>
                    </a:lnTo>
                    <a:lnTo>
                      <a:pt x="18" y="417"/>
                    </a:lnTo>
                    <a:lnTo>
                      <a:pt x="19" y="416"/>
                    </a:lnTo>
                    <a:lnTo>
                      <a:pt x="20" y="413"/>
                    </a:lnTo>
                    <a:lnTo>
                      <a:pt x="20" y="411"/>
                    </a:lnTo>
                    <a:lnTo>
                      <a:pt x="19" y="409"/>
                    </a:lnTo>
                    <a:lnTo>
                      <a:pt x="19" y="409"/>
                    </a:lnTo>
                    <a:lnTo>
                      <a:pt x="15" y="403"/>
                    </a:lnTo>
                    <a:lnTo>
                      <a:pt x="13" y="397"/>
                    </a:lnTo>
                    <a:lnTo>
                      <a:pt x="11" y="390"/>
                    </a:lnTo>
                    <a:lnTo>
                      <a:pt x="11" y="383"/>
                    </a:lnTo>
                    <a:lnTo>
                      <a:pt x="11" y="370"/>
                    </a:lnTo>
                    <a:lnTo>
                      <a:pt x="12" y="356"/>
                    </a:lnTo>
                    <a:lnTo>
                      <a:pt x="12" y="356"/>
                    </a:lnTo>
                    <a:lnTo>
                      <a:pt x="12" y="342"/>
                    </a:lnTo>
                    <a:lnTo>
                      <a:pt x="13" y="327"/>
                    </a:lnTo>
                    <a:lnTo>
                      <a:pt x="17" y="298"/>
                    </a:lnTo>
                    <a:lnTo>
                      <a:pt x="17" y="298"/>
                    </a:lnTo>
                    <a:lnTo>
                      <a:pt x="22" y="273"/>
                    </a:lnTo>
                    <a:lnTo>
                      <a:pt x="27" y="248"/>
                    </a:lnTo>
                    <a:lnTo>
                      <a:pt x="32" y="223"/>
                    </a:lnTo>
                    <a:lnTo>
                      <a:pt x="36" y="197"/>
                    </a:lnTo>
                    <a:lnTo>
                      <a:pt x="36" y="197"/>
                    </a:lnTo>
                    <a:lnTo>
                      <a:pt x="55" y="90"/>
                    </a:lnTo>
                    <a:lnTo>
                      <a:pt x="55" y="90"/>
                    </a:lnTo>
                    <a:lnTo>
                      <a:pt x="57" y="69"/>
                    </a:lnTo>
                    <a:lnTo>
                      <a:pt x="59" y="47"/>
                    </a:lnTo>
                    <a:lnTo>
                      <a:pt x="60" y="36"/>
                    </a:lnTo>
                    <a:lnTo>
                      <a:pt x="63" y="26"/>
                    </a:lnTo>
                    <a:lnTo>
                      <a:pt x="67" y="16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3" y="6"/>
                    </a:lnTo>
                    <a:lnTo>
                      <a:pt x="73" y="4"/>
                    </a:lnTo>
                    <a:lnTo>
                      <a:pt x="71" y="1"/>
                    </a:lnTo>
                    <a:lnTo>
                      <a:pt x="70" y="0"/>
                    </a:lnTo>
                    <a:lnTo>
                      <a:pt x="68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5" y="1"/>
                    </a:lnTo>
                    <a:close/>
                  </a:path>
                </a:pathLst>
              </a:custGeom>
              <a:grpFill/>
              <a:ln w="9525">
                <a:solidFill>
                  <a:srgbClr val="005790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srgbClr val="005790"/>
                  </a:solidFill>
                </a:endParaRPr>
              </a:p>
            </p:txBody>
          </p:sp>
          <p:sp>
            <p:nvSpPr>
              <p:cNvPr id="9" name="Freeform 724"/>
              <p:cNvSpPr/>
              <p:nvPr/>
            </p:nvSpPr>
            <p:spPr bwMode="auto">
              <a:xfrm>
                <a:off x="5516563" y="4291013"/>
                <a:ext cx="46038" cy="268288"/>
              </a:xfrm>
              <a:custGeom>
                <a:avLst/>
                <a:gdLst/>
                <a:ahLst/>
                <a:cxnLst>
                  <a:cxn ang="0">
                    <a:pos x="75" y="3"/>
                  </a:cxn>
                  <a:cxn ang="0">
                    <a:pos x="61" y="44"/>
                  </a:cxn>
                  <a:cxn ang="0">
                    <a:pos x="58" y="58"/>
                  </a:cxn>
                  <a:cxn ang="0">
                    <a:pos x="56" y="84"/>
                  </a:cxn>
                  <a:cxn ang="0">
                    <a:pos x="56" y="111"/>
                  </a:cxn>
                  <a:cxn ang="0">
                    <a:pos x="52" y="180"/>
                  </a:cxn>
                  <a:cxn ang="0">
                    <a:pos x="41" y="249"/>
                  </a:cxn>
                  <a:cxn ang="0">
                    <a:pos x="33" y="280"/>
                  </a:cxn>
                  <a:cxn ang="0">
                    <a:pos x="17" y="343"/>
                  </a:cxn>
                  <a:cxn ang="0">
                    <a:pos x="4" y="408"/>
                  </a:cxn>
                  <a:cxn ang="0">
                    <a:pos x="1" y="440"/>
                  </a:cxn>
                  <a:cxn ang="0">
                    <a:pos x="0" y="472"/>
                  </a:cxn>
                  <a:cxn ang="0">
                    <a:pos x="4" y="504"/>
                  </a:cxn>
                  <a:cxn ang="0">
                    <a:pos x="4" y="506"/>
                  </a:cxn>
                  <a:cxn ang="0">
                    <a:pos x="7" y="507"/>
                  </a:cxn>
                  <a:cxn ang="0">
                    <a:pos x="12" y="505"/>
                  </a:cxn>
                  <a:cxn ang="0">
                    <a:pos x="13" y="501"/>
                  </a:cxn>
                  <a:cxn ang="0">
                    <a:pos x="10" y="485"/>
                  </a:cxn>
                  <a:cxn ang="0">
                    <a:pos x="9" y="453"/>
                  </a:cxn>
                  <a:cxn ang="0">
                    <a:pos x="11" y="420"/>
                  </a:cxn>
                  <a:cxn ang="0">
                    <a:pos x="20" y="371"/>
                  </a:cxn>
                  <a:cxn ang="0">
                    <a:pos x="36" y="306"/>
                  </a:cxn>
                  <a:cxn ang="0">
                    <a:pos x="52" y="243"/>
                  </a:cxn>
                  <a:cxn ang="0">
                    <a:pos x="57" y="214"/>
                  </a:cxn>
                  <a:cxn ang="0">
                    <a:pos x="63" y="157"/>
                  </a:cxn>
                  <a:cxn ang="0">
                    <a:pos x="65" y="128"/>
                  </a:cxn>
                  <a:cxn ang="0">
                    <a:pos x="66" y="67"/>
                  </a:cxn>
                  <a:cxn ang="0">
                    <a:pos x="67" y="60"/>
                  </a:cxn>
                  <a:cxn ang="0">
                    <a:pos x="73" y="36"/>
                  </a:cxn>
                  <a:cxn ang="0">
                    <a:pos x="84" y="6"/>
                  </a:cxn>
                  <a:cxn ang="0">
                    <a:pos x="85" y="4"/>
                  </a:cxn>
                  <a:cxn ang="0">
                    <a:pos x="83" y="1"/>
                  </a:cxn>
                  <a:cxn ang="0">
                    <a:pos x="77" y="1"/>
                  </a:cxn>
                  <a:cxn ang="0">
                    <a:pos x="75" y="3"/>
                  </a:cxn>
                </a:cxnLst>
                <a:rect l="0" t="0" r="r" b="b"/>
                <a:pathLst>
                  <a:path w="85" h="507">
                    <a:moveTo>
                      <a:pt x="75" y="3"/>
                    </a:moveTo>
                    <a:lnTo>
                      <a:pt x="75" y="3"/>
                    </a:lnTo>
                    <a:lnTo>
                      <a:pt x="65" y="31"/>
                    </a:lnTo>
                    <a:lnTo>
                      <a:pt x="61" y="44"/>
                    </a:lnTo>
                    <a:lnTo>
                      <a:pt x="58" y="58"/>
                    </a:lnTo>
                    <a:lnTo>
                      <a:pt x="58" y="58"/>
                    </a:lnTo>
                    <a:lnTo>
                      <a:pt x="56" y="72"/>
                    </a:lnTo>
                    <a:lnTo>
                      <a:pt x="56" y="84"/>
                    </a:lnTo>
                    <a:lnTo>
                      <a:pt x="56" y="111"/>
                    </a:lnTo>
                    <a:lnTo>
                      <a:pt x="56" y="111"/>
                    </a:lnTo>
                    <a:lnTo>
                      <a:pt x="55" y="145"/>
                    </a:lnTo>
                    <a:lnTo>
                      <a:pt x="52" y="180"/>
                    </a:lnTo>
                    <a:lnTo>
                      <a:pt x="47" y="214"/>
                    </a:lnTo>
                    <a:lnTo>
                      <a:pt x="41" y="249"/>
                    </a:lnTo>
                    <a:lnTo>
                      <a:pt x="41" y="249"/>
                    </a:lnTo>
                    <a:lnTo>
                      <a:pt x="33" y="280"/>
                    </a:lnTo>
                    <a:lnTo>
                      <a:pt x="25" y="312"/>
                    </a:lnTo>
                    <a:lnTo>
                      <a:pt x="17" y="343"/>
                    </a:lnTo>
                    <a:lnTo>
                      <a:pt x="10" y="375"/>
                    </a:lnTo>
                    <a:lnTo>
                      <a:pt x="4" y="408"/>
                    </a:lnTo>
                    <a:lnTo>
                      <a:pt x="2" y="423"/>
                    </a:lnTo>
                    <a:lnTo>
                      <a:pt x="1" y="440"/>
                    </a:lnTo>
                    <a:lnTo>
                      <a:pt x="0" y="455"/>
                    </a:lnTo>
                    <a:lnTo>
                      <a:pt x="0" y="472"/>
                    </a:lnTo>
                    <a:lnTo>
                      <a:pt x="1" y="487"/>
                    </a:lnTo>
                    <a:lnTo>
                      <a:pt x="4" y="504"/>
                    </a:lnTo>
                    <a:lnTo>
                      <a:pt x="4" y="504"/>
                    </a:lnTo>
                    <a:lnTo>
                      <a:pt x="4" y="506"/>
                    </a:lnTo>
                    <a:lnTo>
                      <a:pt x="6" y="507"/>
                    </a:lnTo>
                    <a:lnTo>
                      <a:pt x="7" y="507"/>
                    </a:lnTo>
                    <a:lnTo>
                      <a:pt x="9" y="507"/>
                    </a:lnTo>
                    <a:lnTo>
                      <a:pt x="12" y="505"/>
                    </a:lnTo>
                    <a:lnTo>
                      <a:pt x="12" y="503"/>
                    </a:lnTo>
                    <a:lnTo>
                      <a:pt x="13" y="501"/>
                    </a:lnTo>
                    <a:lnTo>
                      <a:pt x="13" y="501"/>
                    </a:lnTo>
                    <a:lnTo>
                      <a:pt x="10" y="485"/>
                    </a:lnTo>
                    <a:lnTo>
                      <a:pt x="9" y="469"/>
                    </a:lnTo>
                    <a:lnTo>
                      <a:pt x="9" y="453"/>
                    </a:lnTo>
                    <a:lnTo>
                      <a:pt x="10" y="437"/>
                    </a:lnTo>
                    <a:lnTo>
                      <a:pt x="11" y="420"/>
                    </a:lnTo>
                    <a:lnTo>
                      <a:pt x="13" y="403"/>
                    </a:lnTo>
                    <a:lnTo>
                      <a:pt x="20" y="371"/>
                    </a:lnTo>
                    <a:lnTo>
                      <a:pt x="28" y="338"/>
                    </a:lnTo>
                    <a:lnTo>
                      <a:pt x="36" y="306"/>
                    </a:lnTo>
                    <a:lnTo>
                      <a:pt x="44" y="274"/>
                    </a:lnTo>
                    <a:lnTo>
                      <a:pt x="52" y="243"/>
                    </a:lnTo>
                    <a:lnTo>
                      <a:pt x="52" y="243"/>
                    </a:lnTo>
                    <a:lnTo>
                      <a:pt x="57" y="214"/>
                    </a:lnTo>
                    <a:lnTo>
                      <a:pt x="61" y="186"/>
                    </a:lnTo>
                    <a:lnTo>
                      <a:pt x="63" y="157"/>
                    </a:lnTo>
                    <a:lnTo>
                      <a:pt x="65" y="128"/>
                    </a:lnTo>
                    <a:lnTo>
                      <a:pt x="65" y="128"/>
                    </a:lnTo>
                    <a:lnTo>
                      <a:pt x="65" y="98"/>
                    </a:lnTo>
                    <a:lnTo>
                      <a:pt x="66" y="67"/>
                    </a:lnTo>
                    <a:lnTo>
                      <a:pt x="66" y="67"/>
                    </a:lnTo>
                    <a:lnTo>
                      <a:pt x="67" y="60"/>
                    </a:lnTo>
                    <a:lnTo>
                      <a:pt x="68" y="51"/>
                    </a:lnTo>
                    <a:lnTo>
                      <a:pt x="73" y="36"/>
                    </a:lnTo>
                    <a:lnTo>
                      <a:pt x="78" y="20"/>
                    </a:lnTo>
                    <a:lnTo>
                      <a:pt x="84" y="6"/>
                    </a:lnTo>
                    <a:lnTo>
                      <a:pt x="84" y="6"/>
                    </a:lnTo>
                    <a:lnTo>
                      <a:pt x="85" y="4"/>
                    </a:lnTo>
                    <a:lnTo>
                      <a:pt x="84" y="2"/>
                    </a:lnTo>
                    <a:lnTo>
                      <a:pt x="83" y="1"/>
                    </a:lnTo>
                    <a:lnTo>
                      <a:pt x="82" y="0"/>
                    </a:lnTo>
                    <a:lnTo>
                      <a:pt x="77" y="1"/>
                    </a:lnTo>
                    <a:lnTo>
                      <a:pt x="76" y="2"/>
                    </a:lnTo>
                    <a:lnTo>
                      <a:pt x="75" y="3"/>
                    </a:lnTo>
                    <a:lnTo>
                      <a:pt x="75" y="3"/>
                    </a:lnTo>
                    <a:close/>
                  </a:path>
                </a:pathLst>
              </a:custGeom>
              <a:grpFill/>
              <a:ln w="9525">
                <a:solidFill>
                  <a:srgbClr val="005790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srgbClr val="005790"/>
                  </a:solidFill>
                </a:endParaRPr>
              </a:p>
            </p:txBody>
          </p:sp>
          <p:sp>
            <p:nvSpPr>
              <p:cNvPr id="10" name="Freeform 725"/>
              <p:cNvSpPr/>
              <p:nvPr/>
            </p:nvSpPr>
            <p:spPr bwMode="auto">
              <a:xfrm>
                <a:off x="5546726" y="4252913"/>
                <a:ext cx="60325" cy="376238"/>
              </a:xfrm>
              <a:custGeom>
                <a:avLst/>
                <a:gdLst/>
                <a:ahLst/>
                <a:cxnLst>
                  <a:cxn ang="0">
                    <a:pos x="104" y="5"/>
                  </a:cxn>
                  <a:cxn ang="0">
                    <a:pos x="104" y="5"/>
                  </a:cxn>
                  <a:cxn ang="0">
                    <a:pos x="103" y="28"/>
                  </a:cxn>
                  <a:cxn ang="0">
                    <a:pos x="101" y="51"/>
                  </a:cxn>
                  <a:cxn ang="0">
                    <a:pos x="98" y="74"/>
                  </a:cxn>
                  <a:cxn ang="0">
                    <a:pos x="95" y="95"/>
                  </a:cxn>
                  <a:cxn ang="0">
                    <a:pos x="86" y="141"/>
                  </a:cxn>
                  <a:cxn ang="0">
                    <a:pos x="78" y="185"/>
                  </a:cxn>
                  <a:cxn ang="0">
                    <a:pos x="78" y="185"/>
                  </a:cxn>
                  <a:cxn ang="0">
                    <a:pos x="64" y="275"/>
                  </a:cxn>
                  <a:cxn ang="0">
                    <a:pos x="48" y="364"/>
                  </a:cxn>
                  <a:cxn ang="0">
                    <a:pos x="48" y="364"/>
                  </a:cxn>
                  <a:cxn ang="0">
                    <a:pos x="39" y="407"/>
                  </a:cxn>
                  <a:cxn ang="0">
                    <a:pos x="29" y="451"/>
                  </a:cxn>
                  <a:cxn ang="0">
                    <a:pos x="19" y="495"/>
                  </a:cxn>
                  <a:cxn ang="0">
                    <a:pos x="11" y="538"/>
                  </a:cxn>
                  <a:cxn ang="0">
                    <a:pos x="11" y="538"/>
                  </a:cxn>
                  <a:cxn ang="0">
                    <a:pos x="4" y="580"/>
                  </a:cxn>
                  <a:cxn ang="0">
                    <a:pos x="1" y="600"/>
                  </a:cxn>
                  <a:cxn ang="0">
                    <a:pos x="0" y="621"/>
                  </a:cxn>
                  <a:cxn ang="0">
                    <a:pos x="0" y="707"/>
                  </a:cxn>
                  <a:cxn ang="0">
                    <a:pos x="0" y="707"/>
                  </a:cxn>
                  <a:cxn ang="0">
                    <a:pos x="0" y="709"/>
                  </a:cxn>
                  <a:cxn ang="0">
                    <a:pos x="1" y="710"/>
                  </a:cxn>
                  <a:cxn ang="0">
                    <a:pos x="3" y="711"/>
                  </a:cxn>
                  <a:cxn ang="0">
                    <a:pos x="5" y="712"/>
                  </a:cxn>
                  <a:cxn ang="0">
                    <a:pos x="6" y="711"/>
                  </a:cxn>
                  <a:cxn ang="0">
                    <a:pos x="8" y="710"/>
                  </a:cxn>
                  <a:cxn ang="0">
                    <a:pos x="9" y="709"/>
                  </a:cxn>
                  <a:cxn ang="0">
                    <a:pos x="9" y="707"/>
                  </a:cxn>
                  <a:cxn ang="0">
                    <a:pos x="9" y="621"/>
                  </a:cxn>
                  <a:cxn ang="0">
                    <a:pos x="9" y="621"/>
                  </a:cxn>
                  <a:cxn ang="0">
                    <a:pos x="10" y="609"/>
                  </a:cxn>
                  <a:cxn ang="0">
                    <a:pos x="11" y="596"/>
                  </a:cxn>
                  <a:cxn ang="0">
                    <a:pos x="14" y="572"/>
                  </a:cxn>
                  <a:cxn ang="0">
                    <a:pos x="22" y="523"/>
                  </a:cxn>
                  <a:cxn ang="0">
                    <a:pos x="22" y="523"/>
                  </a:cxn>
                  <a:cxn ang="0">
                    <a:pos x="32" y="480"/>
                  </a:cxn>
                  <a:cxn ang="0">
                    <a:pos x="41" y="436"/>
                  </a:cxn>
                  <a:cxn ang="0">
                    <a:pos x="51" y="392"/>
                  </a:cxn>
                  <a:cxn ang="0">
                    <a:pos x="61" y="348"/>
                  </a:cxn>
                  <a:cxn ang="0">
                    <a:pos x="61" y="348"/>
                  </a:cxn>
                  <a:cxn ang="0">
                    <a:pos x="76" y="260"/>
                  </a:cxn>
                  <a:cxn ang="0">
                    <a:pos x="91" y="171"/>
                  </a:cxn>
                  <a:cxn ang="0">
                    <a:pos x="91" y="171"/>
                  </a:cxn>
                  <a:cxn ang="0">
                    <a:pos x="98" y="129"/>
                  </a:cxn>
                  <a:cxn ang="0">
                    <a:pos x="105" y="88"/>
                  </a:cxn>
                  <a:cxn ang="0">
                    <a:pos x="108" y="67"/>
                  </a:cxn>
                  <a:cxn ang="0">
                    <a:pos x="111" y="47"/>
                  </a:cxn>
                  <a:cxn ang="0">
                    <a:pos x="112" y="26"/>
                  </a:cxn>
                  <a:cxn ang="0">
                    <a:pos x="113" y="5"/>
                  </a:cxn>
                  <a:cxn ang="0">
                    <a:pos x="113" y="5"/>
                  </a:cxn>
                  <a:cxn ang="0">
                    <a:pos x="113" y="3"/>
                  </a:cxn>
                  <a:cxn ang="0">
                    <a:pos x="112" y="1"/>
                  </a:cxn>
                  <a:cxn ang="0">
                    <a:pos x="110" y="1"/>
                  </a:cxn>
                  <a:cxn ang="0">
                    <a:pos x="109" y="0"/>
                  </a:cxn>
                  <a:cxn ang="0">
                    <a:pos x="107" y="1"/>
                  </a:cxn>
                  <a:cxn ang="0">
                    <a:pos x="105" y="1"/>
                  </a:cxn>
                  <a:cxn ang="0">
                    <a:pos x="104" y="3"/>
                  </a:cxn>
                  <a:cxn ang="0">
                    <a:pos x="104" y="5"/>
                  </a:cxn>
                  <a:cxn ang="0">
                    <a:pos x="104" y="5"/>
                  </a:cxn>
                </a:cxnLst>
                <a:rect l="0" t="0" r="r" b="b"/>
                <a:pathLst>
                  <a:path w="113" h="712">
                    <a:moveTo>
                      <a:pt x="104" y="5"/>
                    </a:moveTo>
                    <a:lnTo>
                      <a:pt x="104" y="5"/>
                    </a:lnTo>
                    <a:lnTo>
                      <a:pt x="103" y="28"/>
                    </a:lnTo>
                    <a:lnTo>
                      <a:pt x="101" y="51"/>
                    </a:lnTo>
                    <a:lnTo>
                      <a:pt x="98" y="74"/>
                    </a:lnTo>
                    <a:lnTo>
                      <a:pt x="95" y="95"/>
                    </a:lnTo>
                    <a:lnTo>
                      <a:pt x="86" y="141"/>
                    </a:lnTo>
                    <a:lnTo>
                      <a:pt x="78" y="185"/>
                    </a:lnTo>
                    <a:lnTo>
                      <a:pt x="78" y="185"/>
                    </a:lnTo>
                    <a:lnTo>
                      <a:pt x="64" y="275"/>
                    </a:lnTo>
                    <a:lnTo>
                      <a:pt x="48" y="364"/>
                    </a:lnTo>
                    <a:lnTo>
                      <a:pt x="48" y="364"/>
                    </a:lnTo>
                    <a:lnTo>
                      <a:pt x="39" y="407"/>
                    </a:lnTo>
                    <a:lnTo>
                      <a:pt x="29" y="451"/>
                    </a:lnTo>
                    <a:lnTo>
                      <a:pt x="19" y="495"/>
                    </a:lnTo>
                    <a:lnTo>
                      <a:pt x="11" y="538"/>
                    </a:lnTo>
                    <a:lnTo>
                      <a:pt x="11" y="538"/>
                    </a:lnTo>
                    <a:lnTo>
                      <a:pt x="4" y="580"/>
                    </a:lnTo>
                    <a:lnTo>
                      <a:pt x="1" y="600"/>
                    </a:lnTo>
                    <a:lnTo>
                      <a:pt x="0" y="621"/>
                    </a:lnTo>
                    <a:lnTo>
                      <a:pt x="0" y="707"/>
                    </a:lnTo>
                    <a:lnTo>
                      <a:pt x="0" y="707"/>
                    </a:lnTo>
                    <a:lnTo>
                      <a:pt x="0" y="709"/>
                    </a:lnTo>
                    <a:lnTo>
                      <a:pt x="1" y="710"/>
                    </a:lnTo>
                    <a:lnTo>
                      <a:pt x="3" y="711"/>
                    </a:lnTo>
                    <a:lnTo>
                      <a:pt x="5" y="712"/>
                    </a:lnTo>
                    <a:lnTo>
                      <a:pt x="6" y="711"/>
                    </a:lnTo>
                    <a:lnTo>
                      <a:pt x="8" y="710"/>
                    </a:lnTo>
                    <a:lnTo>
                      <a:pt x="9" y="709"/>
                    </a:lnTo>
                    <a:lnTo>
                      <a:pt x="9" y="707"/>
                    </a:lnTo>
                    <a:lnTo>
                      <a:pt x="9" y="621"/>
                    </a:lnTo>
                    <a:lnTo>
                      <a:pt x="9" y="621"/>
                    </a:lnTo>
                    <a:lnTo>
                      <a:pt x="10" y="609"/>
                    </a:lnTo>
                    <a:lnTo>
                      <a:pt x="11" y="596"/>
                    </a:lnTo>
                    <a:lnTo>
                      <a:pt x="14" y="572"/>
                    </a:lnTo>
                    <a:lnTo>
                      <a:pt x="22" y="523"/>
                    </a:lnTo>
                    <a:lnTo>
                      <a:pt x="22" y="523"/>
                    </a:lnTo>
                    <a:lnTo>
                      <a:pt x="32" y="480"/>
                    </a:lnTo>
                    <a:lnTo>
                      <a:pt x="41" y="436"/>
                    </a:lnTo>
                    <a:lnTo>
                      <a:pt x="51" y="392"/>
                    </a:lnTo>
                    <a:lnTo>
                      <a:pt x="61" y="348"/>
                    </a:lnTo>
                    <a:lnTo>
                      <a:pt x="61" y="348"/>
                    </a:lnTo>
                    <a:lnTo>
                      <a:pt x="76" y="260"/>
                    </a:lnTo>
                    <a:lnTo>
                      <a:pt x="91" y="171"/>
                    </a:lnTo>
                    <a:lnTo>
                      <a:pt x="91" y="171"/>
                    </a:lnTo>
                    <a:lnTo>
                      <a:pt x="98" y="129"/>
                    </a:lnTo>
                    <a:lnTo>
                      <a:pt x="105" y="88"/>
                    </a:lnTo>
                    <a:lnTo>
                      <a:pt x="108" y="67"/>
                    </a:lnTo>
                    <a:lnTo>
                      <a:pt x="111" y="47"/>
                    </a:lnTo>
                    <a:lnTo>
                      <a:pt x="112" y="26"/>
                    </a:lnTo>
                    <a:lnTo>
                      <a:pt x="113" y="5"/>
                    </a:lnTo>
                    <a:lnTo>
                      <a:pt x="113" y="5"/>
                    </a:lnTo>
                    <a:lnTo>
                      <a:pt x="113" y="3"/>
                    </a:lnTo>
                    <a:lnTo>
                      <a:pt x="112" y="1"/>
                    </a:lnTo>
                    <a:lnTo>
                      <a:pt x="110" y="1"/>
                    </a:lnTo>
                    <a:lnTo>
                      <a:pt x="109" y="0"/>
                    </a:lnTo>
                    <a:lnTo>
                      <a:pt x="107" y="1"/>
                    </a:lnTo>
                    <a:lnTo>
                      <a:pt x="105" y="1"/>
                    </a:lnTo>
                    <a:lnTo>
                      <a:pt x="104" y="3"/>
                    </a:lnTo>
                    <a:lnTo>
                      <a:pt x="104" y="5"/>
                    </a:lnTo>
                    <a:lnTo>
                      <a:pt x="104" y="5"/>
                    </a:lnTo>
                    <a:close/>
                  </a:path>
                </a:pathLst>
              </a:custGeom>
              <a:grpFill/>
              <a:ln w="9525">
                <a:solidFill>
                  <a:srgbClr val="005790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srgbClr val="005790"/>
                  </a:solidFill>
                </a:endParaRPr>
              </a:p>
            </p:txBody>
          </p:sp>
          <p:sp>
            <p:nvSpPr>
              <p:cNvPr id="11" name="Freeform 726"/>
              <p:cNvSpPr/>
              <p:nvPr/>
            </p:nvSpPr>
            <p:spPr bwMode="auto">
              <a:xfrm>
                <a:off x="5576888" y="4230688"/>
                <a:ext cx="61913" cy="415925"/>
              </a:xfrm>
              <a:custGeom>
                <a:avLst/>
                <a:gdLst/>
                <a:ahLst/>
                <a:cxnLst>
                  <a:cxn ang="0">
                    <a:pos x="119" y="4"/>
                  </a:cxn>
                  <a:cxn ang="0">
                    <a:pos x="118" y="1"/>
                  </a:cxn>
                  <a:cxn ang="0">
                    <a:pos x="115" y="0"/>
                  </a:cxn>
                  <a:cxn ang="0">
                    <a:pos x="110" y="3"/>
                  </a:cxn>
                  <a:cxn ang="0">
                    <a:pos x="110" y="4"/>
                  </a:cxn>
                  <a:cxn ang="0">
                    <a:pos x="105" y="22"/>
                  </a:cxn>
                  <a:cxn ang="0">
                    <a:pos x="101" y="35"/>
                  </a:cxn>
                  <a:cxn ang="0">
                    <a:pos x="100" y="39"/>
                  </a:cxn>
                  <a:cxn ang="0">
                    <a:pos x="99" y="66"/>
                  </a:cxn>
                  <a:cxn ang="0">
                    <a:pos x="94" y="92"/>
                  </a:cxn>
                  <a:cxn ang="0">
                    <a:pos x="86" y="145"/>
                  </a:cxn>
                  <a:cxn ang="0">
                    <a:pos x="78" y="184"/>
                  </a:cxn>
                  <a:cxn ang="0">
                    <a:pos x="74" y="196"/>
                  </a:cxn>
                  <a:cxn ang="0">
                    <a:pos x="63" y="239"/>
                  </a:cxn>
                  <a:cxn ang="0">
                    <a:pos x="57" y="281"/>
                  </a:cxn>
                  <a:cxn ang="0">
                    <a:pos x="50" y="334"/>
                  </a:cxn>
                  <a:cxn ang="0">
                    <a:pos x="44" y="386"/>
                  </a:cxn>
                  <a:cxn ang="0">
                    <a:pos x="39" y="437"/>
                  </a:cxn>
                  <a:cxn ang="0">
                    <a:pos x="15" y="588"/>
                  </a:cxn>
                  <a:cxn ang="0">
                    <a:pos x="8" y="635"/>
                  </a:cxn>
                  <a:cxn ang="0">
                    <a:pos x="4" y="682"/>
                  </a:cxn>
                  <a:cxn ang="0">
                    <a:pos x="5" y="704"/>
                  </a:cxn>
                  <a:cxn ang="0">
                    <a:pos x="7" y="750"/>
                  </a:cxn>
                  <a:cxn ang="0">
                    <a:pos x="6" y="773"/>
                  </a:cxn>
                  <a:cxn ang="0">
                    <a:pos x="3" y="774"/>
                  </a:cxn>
                  <a:cxn ang="0">
                    <a:pos x="0" y="778"/>
                  </a:cxn>
                  <a:cxn ang="0">
                    <a:pos x="0" y="782"/>
                  </a:cxn>
                  <a:cxn ang="0">
                    <a:pos x="2" y="785"/>
                  </a:cxn>
                  <a:cxn ang="0">
                    <a:pos x="6" y="787"/>
                  </a:cxn>
                  <a:cxn ang="0">
                    <a:pos x="10" y="787"/>
                  </a:cxn>
                  <a:cxn ang="0">
                    <a:pos x="13" y="785"/>
                  </a:cxn>
                  <a:cxn ang="0">
                    <a:pos x="15" y="782"/>
                  </a:cxn>
                  <a:cxn ang="0">
                    <a:pos x="16" y="736"/>
                  </a:cxn>
                  <a:cxn ang="0">
                    <a:pos x="14" y="691"/>
                  </a:cxn>
                  <a:cxn ang="0">
                    <a:pos x="14" y="663"/>
                  </a:cxn>
                  <a:cxn ang="0">
                    <a:pos x="21" y="609"/>
                  </a:cxn>
                  <a:cxn ang="0">
                    <a:pos x="25" y="583"/>
                  </a:cxn>
                  <a:cxn ang="0">
                    <a:pos x="48" y="436"/>
                  </a:cxn>
                  <a:cxn ang="0">
                    <a:pos x="53" y="386"/>
                  </a:cxn>
                  <a:cxn ang="0">
                    <a:pos x="56" y="360"/>
                  </a:cxn>
                  <a:cxn ang="0">
                    <a:pos x="68" y="283"/>
                  </a:cxn>
                  <a:cxn ang="0">
                    <a:pos x="87" y="182"/>
                  </a:cxn>
                  <a:cxn ang="0">
                    <a:pos x="93" y="156"/>
                  </a:cxn>
                  <a:cxn ang="0">
                    <a:pos x="108" y="76"/>
                  </a:cxn>
                  <a:cxn ang="0">
                    <a:pos x="109" y="67"/>
                  </a:cxn>
                  <a:cxn ang="0">
                    <a:pos x="110" y="39"/>
                  </a:cxn>
                  <a:cxn ang="0">
                    <a:pos x="110" y="35"/>
                  </a:cxn>
                  <a:cxn ang="0">
                    <a:pos x="114" y="22"/>
                  </a:cxn>
                  <a:cxn ang="0">
                    <a:pos x="119" y="4"/>
                  </a:cxn>
                </a:cxnLst>
                <a:rect l="0" t="0" r="r" b="b"/>
                <a:pathLst>
                  <a:path w="119" h="787">
                    <a:moveTo>
                      <a:pt x="119" y="4"/>
                    </a:moveTo>
                    <a:lnTo>
                      <a:pt x="119" y="4"/>
                    </a:lnTo>
                    <a:lnTo>
                      <a:pt x="119" y="3"/>
                    </a:lnTo>
                    <a:lnTo>
                      <a:pt x="118" y="1"/>
                    </a:lnTo>
                    <a:lnTo>
                      <a:pt x="116" y="0"/>
                    </a:lnTo>
                    <a:lnTo>
                      <a:pt x="115" y="0"/>
                    </a:lnTo>
                    <a:lnTo>
                      <a:pt x="111" y="1"/>
                    </a:lnTo>
                    <a:lnTo>
                      <a:pt x="110" y="3"/>
                    </a:lnTo>
                    <a:lnTo>
                      <a:pt x="110" y="4"/>
                    </a:lnTo>
                    <a:lnTo>
                      <a:pt x="110" y="4"/>
                    </a:lnTo>
                    <a:lnTo>
                      <a:pt x="108" y="13"/>
                    </a:lnTo>
                    <a:lnTo>
                      <a:pt x="105" y="22"/>
                    </a:lnTo>
                    <a:lnTo>
                      <a:pt x="102" y="30"/>
                    </a:lnTo>
                    <a:lnTo>
                      <a:pt x="101" y="35"/>
                    </a:lnTo>
                    <a:lnTo>
                      <a:pt x="100" y="39"/>
                    </a:lnTo>
                    <a:lnTo>
                      <a:pt x="100" y="39"/>
                    </a:lnTo>
                    <a:lnTo>
                      <a:pt x="100" y="53"/>
                    </a:lnTo>
                    <a:lnTo>
                      <a:pt x="99" y="66"/>
                    </a:lnTo>
                    <a:lnTo>
                      <a:pt x="94" y="92"/>
                    </a:lnTo>
                    <a:lnTo>
                      <a:pt x="94" y="92"/>
                    </a:lnTo>
                    <a:lnTo>
                      <a:pt x="90" y="118"/>
                    </a:lnTo>
                    <a:lnTo>
                      <a:pt x="86" y="145"/>
                    </a:lnTo>
                    <a:lnTo>
                      <a:pt x="81" y="170"/>
                    </a:lnTo>
                    <a:lnTo>
                      <a:pt x="78" y="184"/>
                    </a:lnTo>
                    <a:lnTo>
                      <a:pt x="74" y="196"/>
                    </a:lnTo>
                    <a:lnTo>
                      <a:pt x="74" y="196"/>
                    </a:lnTo>
                    <a:lnTo>
                      <a:pt x="69" y="217"/>
                    </a:lnTo>
                    <a:lnTo>
                      <a:pt x="63" y="239"/>
                    </a:lnTo>
                    <a:lnTo>
                      <a:pt x="60" y="259"/>
                    </a:lnTo>
                    <a:lnTo>
                      <a:pt x="57" y="281"/>
                    </a:lnTo>
                    <a:lnTo>
                      <a:pt x="57" y="281"/>
                    </a:lnTo>
                    <a:lnTo>
                      <a:pt x="50" y="334"/>
                    </a:lnTo>
                    <a:lnTo>
                      <a:pt x="47" y="359"/>
                    </a:lnTo>
                    <a:lnTo>
                      <a:pt x="44" y="386"/>
                    </a:lnTo>
                    <a:lnTo>
                      <a:pt x="44" y="386"/>
                    </a:lnTo>
                    <a:lnTo>
                      <a:pt x="39" y="437"/>
                    </a:lnTo>
                    <a:lnTo>
                      <a:pt x="30" y="488"/>
                    </a:lnTo>
                    <a:lnTo>
                      <a:pt x="15" y="588"/>
                    </a:lnTo>
                    <a:lnTo>
                      <a:pt x="15" y="588"/>
                    </a:lnTo>
                    <a:lnTo>
                      <a:pt x="8" y="635"/>
                    </a:lnTo>
                    <a:lnTo>
                      <a:pt x="5" y="658"/>
                    </a:lnTo>
                    <a:lnTo>
                      <a:pt x="4" y="682"/>
                    </a:lnTo>
                    <a:lnTo>
                      <a:pt x="4" y="682"/>
                    </a:lnTo>
                    <a:lnTo>
                      <a:pt x="5" y="704"/>
                    </a:lnTo>
                    <a:lnTo>
                      <a:pt x="6" y="727"/>
                    </a:lnTo>
                    <a:lnTo>
                      <a:pt x="7" y="750"/>
                    </a:lnTo>
                    <a:lnTo>
                      <a:pt x="6" y="773"/>
                    </a:lnTo>
                    <a:lnTo>
                      <a:pt x="6" y="773"/>
                    </a:lnTo>
                    <a:lnTo>
                      <a:pt x="4" y="773"/>
                    </a:lnTo>
                    <a:lnTo>
                      <a:pt x="3" y="774"/>
                    </a:lnTo>
                    <a:lnTo>
                      <a:pt x="2" y="776"/>
                    </a:lnTo>
                    <a:lnTo>
                      <a:pt x="0" y="778"/>
                    </a:lnTo>
                    <a:lnTo>
                      <a:pt x="0" y="782"/>
                    </a:lnTo>
                    <a:lnTo>
                      <a:pt x="0" y="782"/>
                    </a:lnTo>
                    <a:lnTo>
                      <a:pt x="0" y="784"/>
                    </a:lnTo>
                    <a:lnTo>
                      <a:pt x="2" y="785"/>
                    </a:lnTo>
                    <a:lnTo>
                      <a:pt x="4" y="786"/>
                    </a:lnTo>
                    <a:lnTo>
                      <a:pt x="6" y="787"/>
                    </a:lnTo>
                    <a:lnTo>
                      <a:pt x="10" y="787"/>
                    </a:lnTo>
                    <a:lnTo>
                      <a:pt x="10" y="787"/>
                    </a:lnTo>
                    <a:lnTo>
                      <a:pt x="12" y="786"/>
                    </a:lnTo>
                    <a:lnTo>
                      <a:pt x="13" y="785"/>
                    </a:lnTo>
                    <a:lnTo>
                      <a:pt x="15" y="782"/>
                    </a:lnTo>
                    <a:lnTo>
                      <a:pt x="15" y="782"/>
                    </a:lnTo>
                    <a:lnTo>
                      <a:pt x="16" y="759"/>
                    </a:lnTo>
                    <a:lnTo>
                      <a:pt x="16" y="736"/>
                    </a:lnTo>
                    <a:lnTo>
                      <a:pt x="14" y="691"/>
                    </a:lnTo>
                    <a:lnTo>
                      <a:pt x="14" y="691"/>
                    </a:lnTo>
                    <a:lnTo>
                      <a:pt x="14" y="677"/>
                    </a:lnTo>
                    <a:lnTo>
                      <a:pt x="14" y="663"/>
                    </a:lnTo>
                    <a:lnTo>
                      <a:pt x="17" y="636"/>
                    </a:lnTo>
                    <a:lnTo>
                      <a:pt x="21" y="609"/>
                    </a:lnTo>
                    <a:lnTo>
                      <a:pt x="25" y="583"/>
                    </a:lnTo>
                    <a:lnTo>
                      <a:pt x="25" y="583"/>
                    </a:lnTo>
                    <a:lnTo>
                      <a:pt x="41" y="484"/>
                    </a:lnTo>
                    <a:lnTo>
                      <a:pt x="48" y="436"/>
                    </a:lnTo>
                    <a:lnTo>
                      <a:pt x="51" y="411"/>
                    </a:lnTo>
                    <a:lnTo>
                      <a:pt x="53" y="386"/>
                    </a:lnTo>
                    <a:lnTo>
                      <a:pt x="53" y="386"/>
                    </a:lnTo>
                    <a:lnTo>
                      <a:pt x="56" y="360"/>
                    </a:lnTo>
                    <a:lnTo>
                      <a:pt x="59" y="335"/>
                    </a:lnTo>
                    <a:lnTo>
                      <a:pt x="68" y="283"/>
                    </a:lnTo>
                    <a:lnTo>
                      <a:pt x="77" y="232"/>
                    </a:lnTo>
                    <a:lnTo>
                      <a:pt x="87" y="182"/>
                    </a:lnTo>
                    <a:lnTo>
                      <a:pt x="87" y="182"/>
                    </a:lnTo>
                    <a:lnTo>
                      <a:pt x="93" y="156"/>
                    </a:lnTo>
                    <a:lnTo>
                      <a:pt x="98" y="129"/>
                    </a:lnTo>
                    <a:lnTo>
                      <a:pt x="108" y="76"/>
                    </a:lnTo>
                    <a:lnTo>
                      <a:pt x="108" y="76"/>
                    </a:lnTo>
                    <a:lnTo>
                      <a:pt x="109" y="67"/>
                    </a:lnTo>
                    <a:lnTo>
                      <a:pt x="110" y="58"/>
                    </a:lnTo>
                    <a:lnTo>
                      <a:pt x="110" y="39"/>
                    </a:lnTo>
                    <a:lnTo>
                      <a:pt x="110" y="39"/>
                    </a:lnTo>
                    <a:lnTo>
                      <a:pt x="110" y="35"/>
                    </a:lnTo>
                    <a:lnTo>
                      <a:pt x="111" y="31"/>
                    </a:lnTo>
                    <a:lnTo>
                      <a:pt x="114" y="22"/>
                    </a:lnTo>
                    <a:lnTo>
                      <a:pt x="117" y="13"/>
                    </a:lnTo>
                    <a:lnTo>
                      <a:pt x="119" y="4"/>
                    </a:lnTo>
                    <a:lnTo>
                      <a:pt x="119" y="4"/>
                    </a:lnTo>
                    <a:close/>
                  </a:path>
                </a:pathLst>
              </a:custGeom>
              <a:grpFill/>
              <a:ln w="9525">
                <a:solidFill>
                  <a:srgbClr val="005790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srgbClr val="005790"/>
                  </a:solidFill>
                </a:endParaRPr>
              </a:p>
            </p:txBody>
          </p:sp>
          <p:sp>
            <p:nvSpPr>
              <p:cNvPr id="12" name="Freeform 727"/>
              <p:cNvSpPr/>
              <p:nvPr/>
            </p:nvSpPr>
            <p:spPr bwMode="auto">
              <a:xfrm>
                <a:off x="5589588" y="4140200"/>
                <a:ext cx="90488" cy="552450"/>
              </a:xfrm>
              <a:custGeom>
                <a:avLst/>
                <a:gdLst/>
                <a:ahLst/>
                <a:cxnLst>
                  <a:cxn ang="0">
                    <a:pos x="161" y="4"/>
                  </a:cxn>
                  <a:cxn ang="0">
                    <a:pos x="159" y="73"/>
                  </a:cxn>
                  <a:cxn ang="0">
                    <a:pos x="153" y="141"/>
                  </a:cxn>
                  <a:cxn ang="0">
                    <a:pos x="142" y="208"/>
                  </a:cxn>
                  <a:cxn ang="0">
                    <a:pos x="125" y="276"/>
                  </a:cxn>
                  <a:cxn ang="0">
                    <a:pos x="109" y="340"/>
                  </a:cxn>
                  <a:cxn ang="0">
                    <a:pos x="87" y="436"/>
                  </a:cxn>
                  <a:cxn ang="0">
                    <a:pos x="77" y="503"/>
                  </a:cxn>
                  <a:cxn ang="0">
                    <a:pos x="73" y="536"/>
                  </a:cxn>
                  <a:cxn ang="0">
                    <a:pos x="63" y="599"/>
                  </a:cxn>
                  <a:cxn ang="0">
                    <a:pos x="47" y="695"/>
                  </a:cxn>
                  <a:cxn ang="0">
                    <a:pos x="39" y="759"/>
                  </a:cxn>
                  <a:cxn ang="0">
                    <a:pos x="38" y="791"/>
                  </a:cxn>
                  <a:cxn ang="0">
                    <a:pos x="33" y="856"/>
                  </a:cxn>
                  <a:cxn ang="0">
                    <a:pos x="22" y="920"/>
                  </a:cxn>
                  <a:cxn ang="0">
                    <a:pos x="10" y="973"/>
                  </a:cxn>
                  <a:cxn ang="0">
                    <a:pos x="1" y="1025"/>
                  </a:cxn>
                  <a:cxn ang="0">
                    <a:pos x="0" y="1028"/>
                  </a:cxn>
                  <a:cxn ang="0">
                    <a:pos x="0" y="1038"/>
                  </a:cxn>
                  <a:cxn ang="0">
                    <a:pos x="1" y="1041"/>
                  </a:cxn>
                  <a:cxn ang="0">
                    <a:pos x="5" y="1042"/>
                  </a:cxn>
                  <a:cxn ang="0">
                    <a:pos x="9" y="1041"/>
                  </a:cxn>
                  <a:cxn ang="0">
                    <a:pos x="10" y="1038"/>
                  </a:cxn>
                  <a:cxn ang="0">
                    <a:pos x="11" y="1021"/>
                  </a:cxn>
                  <a:cxn ang="0">
                    <a:pos x="16" y="988"/>
                  </a:cxn>
                  <a:cxn ang="0">
                    <a:pos x="27" y="938"/>
                  </a:cxn>
                  <a:cxn ang="0">
                    <a:pos x="34" y="905"/>
                  </a:cxn>
                  <a:cxn ang="0">
                    <a:pos x="44" y="849"/>
                  </a:cxn>
                  <a:cxn ang="0">
                    <a:pos x="48" y="791"/>
                  </a:cxn>
                  <a:cxn ang="0">
                    <a:pos x="49" y="759"/>
                  </a:cxn>
                  <a:cxn ang="0">
                    <a:pos x="57" y="695"/>
                  </a:cxn>
                  <a:cxn ang="0">
                    <a:pos x="74" y="600"/>
                  </a:cxn>
                  <a:cxn ang="0">
                    <a:pos x="82" y="536"/>
                  </a:cxn>
                  <a:cxn ang="0">
                    <a:pos x="86" y="501"/>
                  </a:cxn>
                  <a:cxn ang="0">
                    <a:pos x="97" y="431"/>
                  </a:cxn>
                  <a:cxn ang="0">
                    <a:pos x="113" y="362"/>
                  </a:cxn>
                  <a:cxn ang="0">
                    <a:pos x="140" y="261"/>
                  </a:cxn>
                  <a:cxn ang="0">
                    <a:pos x="148" y="229"/>
                  </a:cxn>
                  <a:cxn ang="0">
                    <a:pos x="160" y="166"/>
                  </a:cxn>
                  <a:cxn ang="0">
                    <a:pos x="168" y="101"/>
                  </a:cxn>
                  <a:cxn ang="0">
                    <a:pos x="171" y="37"/>
                  </a:cxn>
                  <a:cxn ang="0">
                    <a:pos x="171" y="4"/>
                  </a:cxn>
                  <a:cxn ang="0">
                    <a:pos x="170" y="1"/>
                  </a:cxn>
                  <a:cxn ang="0">
                    <a:pos x="167" y="0"/>
                  </a:cxn>
                  <a:cxn ang="0">
                    <a:pos x="163" y="1"/>
                  </a:cxn>
                  <a:cxn ang="0">
                    <a:pos x="161" y="4"/>
                  </a:cxn>
                </a:cxnLst>
                <a:rect l="0" t="0" r="r" b="b"/>
                <a:pathLst>
                  <a:path w="171" h="1042">
                    <a:moveTo>
                      <a:pt x="161" y="4"/>
                    </a:moveTo>
                    <a:lnTo>
                      <a:pt x="161" y="4"/>
                    </a:lnTo>
                    <a:lnTo>
                      <a:pt x="161" y="39"/>
                    </a:lnTo>
                    <a:lnTo>
                      <a:pt x="159" y="73"/>
                    </a:lnTo>
                    <a:lnTo>
                      <a:pt x="156" y="107"/>
                    </a:lnTo>
                    <a:lnTo>
                      <a:pt x="153" y="141"/>
                    </a:lnTo>
                    <a:lnTo>
                      <a:pt x="148" y="175"/>
                    </a:lnTo>
                    <a:lnTo>
                      <a:pt x="142" y="208"/>
                    </a:lnTo>
                    <a:lnTo>
                      <a:pt x="135" y="242"/>
                    </a:lnTo>
                    <a:lnTo>
                      <a:pt x="125" y="276"/>
                    </a:lnTo>
                    <a:lnTo>
                      <a:pt x="125" y="276"/>
                    </a:lnTo>
                    <a:lnTo>
                      <a:pt x="109" y="340"/>
                    </a:lnTo>
                    <a:lnTo>
                      <a:pt x="94" y="404"/>
                    </a:lnTo>
                    <a:lnTo>
                      <a:pt x="87" y="436"/>
                    </a:lnTo>
                    <a:lnTo>
                      <a:pt x="82" y="470"/>
                    </a:lnTo>
                    <a:lnTo>
                      <a:pt x="77" y="503"/>
                    </a:lnTo>
                    <a:lnTo>
                      <a:pt x="73" y="536"/>
                    </a:lnTo>
                    <a:lnTo>
                      <a:pt x="73" y="536"/>
                    </a:lnTo>
                    <a:lnTo>
                      <a:pt x="68" y="568"/>
                    </a:lnTo>
                    <a:lnTo>
                      <a:pt x="63" y="599"/>
                    </a:lnTo>
                    <a:lnTo>
                      <a:pt x="52" y="663"/>
                    </a:lnTo>
                    <a:lnTo>
                      <a:pt x="47" y="695"/>
                    </a:lnTo>
                    <a:lnTo>
                      <a:pt x="43" y="727"/>
                    </a:lnTo>
                    <a:lnTo>
                      <a:pt x="39" y="759"/>
                    </a:lnTo>
                    <a:lnTo>
                      <a:pt x="38" y="791"/>
                    </a:lnTo>
                    <a:lnTo>
                      <a:pt x="38" y="791"/>
                    </a:lnTo>
                    <a:lnTo>
                      <a:pt x="36" y="824"/>
                    </a:lnTo>
                    <a:lnTo>
                      <a:pt x="33" y="856"/>
                    </a:lnTo>
                    <a:lnTo>
                      <a:pt x="28" y="888"/>
                    </a:lnTo>
                    <a:lnTo>
                      <a:pt x="22" y="920"/>
                    </a:lnTo>
                    <a:lnTo>
                      <a:pt x="22" y="920"/>
                    </a:lnTo>
                    <a:lnTo>
                      <a:pt x="10" y="973"/>
                    </a:lnTo>
                    <a:lnTo>
                      <a:pt x="4" y="999"/>
                    </a:lnTo>
                    <a:lnTo>
                      <a:pt x="1" y="1025"/>
                    </a:lnTo>
                    <a:lnTo>
                      <a:pt x="1" y="1025"/>
                    </a:lnTo>
                    <a:lnTo>
                      <a:pt x="0" y="1028"/>
                    </a:lnTo>
                    <a:lnTo>
                      <a:pt x="0" y="1038"/>
                    </a:lnTo>
                    <a:lnTo>
                      <a:pt x="0" y="1038"/>
                    </a:lnTo>
                    <a:lnTo>
                      <a:pt x="0" y="1040"/>
                    </a:lnTo>
                    <a:lnTo>
                      <a:pt x="1" y="1041"/>
                    </a:lnTo>
                    <a:lnTo>
                      <a:pt x="3" y="1042"/>
                    </a:lnTo>
                    <a:lnTo>
                      <a:pt x="5" y="1042"/>
                    </a:lnTo>
                    <a:lnTo>
                      <a:pt x="6" y="1042"/>
                    </a:lnTo>
                    <a:lnTo>
                      <a:pt x="9" y="1041"/>
                    </a:lnTo>
                    <a:lnTo>
                      <a:pt x="10" y="1040"/>
                    </a:lnTo>
                    <a:lnTo>
                      <a:pt x="10" y="1038"/>
                    </a:lnTo>
                    <a:lnTo>
                      <a:pt x="10" y="1038"/>
                    </a:lnTo>
                    <a:lnTo>
                      <a:pt x="11" y="1021"/>
                    </a:lnTo>
                    <a:lnTo>
                      <a:pt x="13" y="1005"/>
                    </a:lnTo>
                    <a:lnTo>
                      <a:pt x="16" y="988"/>
                    </a:lnTo>
                    <a:lnTo>
                      <a:pt x="19" y="972"/>
                    </a:lnTo>
                    <a:lnTo>
                      <a:pt x="27" y="938"/>
                    </a:lnTo>
                    <a:lnTo>
                      <a:pt x="34" y="905"/>
                    </a:lnTo>
                    <a:lnTo>
                      <a:pt x="34" y="905"/>
                    </a:lnTo>
                    <a:lnTo>
                      <a:pt x="39" y="878"/>
                    </a:lnTo>
                    <a:lnTo>
                      <a:pt x="44" y="849"/>
                    </a:lnTo>
                    <a:lnTo>
                      <a:pt x="47" y="820"/>
                    </a:lnTo>
                    <a:lnTo>
                      <a:pt x="48" y="791"/>
                    </a:lnTo>
                    <a:lnTo>
                      <a:pt x="48" y="791"/>
                    </a:lnTo>
                    <a:lnTo>
                      <a:pt x="49" y="759"/>
                    </a:lnTo>
                    <a:lnTo>
                      <a:pt x="52" y="727"/>
                    </a:lnTo>
                    <a:lnTo>
                      <a:pt x="57" y="695"/>
                    </a:lnTo>
                    <a:lnTo>
                      <a:pt x="62" y="663"/>
                    </a:lnTo>
                    <a:lnTo>
                      <a:pt x="74" y="600"/>
                    </a:lnTo>
                    <a:lnTo>
                      <a:pt x="78" y="568"/>
                    </a:lnTo>
                    <a:lnTo>
                      <a:pt x="82" y="536"/>
                    </a:lnTo>
                    <a:lnTo>
                      <a:pt x="82" y="536"/>
                    </a:lnTo>
                    <a:lnTo>
                      <a:pt x="86" y="501"/>
                    </a:lnTo>
                    <a:lnTo>
                      <a:pt x="91" y="465"/>
                    </a:lnTo>
                    <a:lnTo>
                      <a:pt x="97" y="431"/>
                    </a:lnTo>
                    <a:lnTo>
                      <a:pt x="105" y="396"/>
                    </a:lnTo>
                    <a:lnTo>
                      <a:pt x="113" y="362"/>
                    </a:lnTo>
                    <a:lnTo>
                      <a:pt x="121" y="328"/>
                    </a:lnTo>
                    <a:lnTo>
                      <a:pt x="140" y="261"/>
                    </a:lnTo>
                    <a:lnTo>
                      <a:pt x="140" y="261"/>
                    </a:lnTo>
                    <a:lnTo>
                      <a:pt x="148" y="229"/>
                    </a:lnTo>
                    <a:lnTo>
                      <a:pt x="154" y="197"/>
                    </a:lnTo>
                    <a:lnTo>
                      <a:pt x="160" y="166"/>
                    </a:lnTo>
                    <a:lnTo>
                      <a:pt x="164" y="134"/>
                    </a:lnTo>
                    <a:lnTo>
                      <a:pt x="168" y="101"/>
                    </a:lnTo>
                    <a:lnTo>
                      <a:pt x="170" y="69"/>
                    </a:lnTo>
                    <a:lnTo>
                      <a:pt x="171" y="37"/>
                    </a:lnTo>
                    <a:lnTo>
                      <a:pt x="171" y="4"/>
                    </a:lnTo>
                    <a:lnTo>
                      <a:pt x="171" y="4"/>
                    </a:lnTo>
                    <a:lnTo>
                      <a:pt x="171" y="2"/>
                    </a:lnTo>
                    <a:lnTo>
                      <a:pt x="170" y="1"/>
                    </a:lnTo>
                    <a:lnTo>
                      <a:pt x="168" y="0"/>
                    </a:lnTo>
                    <a:lnTo>
                      <a:pt x="167" y="0"/>
                    </a:lnTo>
                    <a:lnTo>
                      <a:pt x="164" y="0"/>
                    </a:lnTo>
                    <a:lnTo>
                      <a:pt x="163" y="1"/>
                    </a:lnTo>
                    <a:lnTo>
                      <a:pt x="161" y="2"/>
                    </a:lnTo>
                    <a:lnTo>
                      <a:pt x="161" y="4"/>
                    </a:lnTo>
                    <a:lnTo>
                      <a:pt x="161" y="4"/>
                    </a:lnTo>
                    <a:close/>
                  </a:path>
                </a:pathLst>
              </a:custGeom>
              <a:grpFill/>
              <a:ln w="9525">
                <a:solidFill>
                  <a:srgbClr val="005790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srgbClr val="005790"/>
                  </a:solidFill>
                </a:endParaRPr>
              </a:p>
            </p:txBody>
          </p:sp>
          <p:sp>
            <p:nvSpPr>
              <p:cNvPr id="13" name="Freeform 728"/>
              <p:cNvSpPr/>
              <p:nvPr/>
            </p:nvSpPr>
            <p:spPr bwMode="auto">
              <a:xfrm>
                <a:off x="5608638" y="4162425"/>
                <a:ext cx="123825" cy="544513"/>
              </a:xfrm>
              <a:custGeom>
                <a:avLst/>
                <a:gdLst/>
                <a:ahLst/>
                <a:cxnLst>
                  <a:cxn ang="0">
                    <a:pos x="226" y="1"/>
                  </a:cxn>
                  <a:cxn ang="0">
                    <a:pos x="209" y="14"/>
                  </a:cxn>
                  <a:cxn ang="0">
                    <a:pos x="198" y="30"/>
                  </a:cxn>
                  <a:cxn ang="0">
                    <a:pos x="192" y="48"/>
                  </a:cxn>
                  <a:cxn ang="0">
                    <a:pos x="187" y="69"/>
                  </a:cxn>
                  <a:cxn ang="0">
                    <a:pos x="177" y="145"/>
                  </a:cxn>
                  <a:cxn ang="0">
                    <a:pos x="164" y="219"/>
                  </a:cxn>
                  <a:cxn ang="0">
                    <a:pos x="156" y="254"/>
                  </a:cxn>
                  <a:cxn ang="0">
                    <a:pos x="142" y="357"/>
                  </a:cxn>
                  <a:cxn ang="0">
                    <a:pos x="136" y="392"/>
                  </a:cxn>
                  <a:cxn ang="0">
                    <a:pos x="116" y="498"/>
                  </a:cxn>
                  <a:cxn ang="0">
                    <a:pos x="109" y="533"/>
                  </a:cxn>
                  <a:cxn ang="0">
                    <a:pos x="81" y="637"/>
                  </a:cxn>
                  <a:cxn ang="0">
                    <a:pos x="62" y="707"/>
                  </a:cxn>
                  <a:cxn ang="0">
                    <a:pos x="49" y="779"/>
                  </a:cxn>
                  <a:cxn ang="0">
                    <a:pos x="45" y="813"/>
                  </a:cxn>
                  <a:cxn ang="0">
                    <a:pos x="43" y="847"/>
                  </a:cxn>
                  <a:cxn ang="0">
                    <a:pos x="38" y="878"/>
                  </a:cxn>
                  <a:cxn ang="0">
                    <a:pos x="34" y="910"/>
                  </a:cxn>
                  <a:cxn ang="0">
                    <a:pos x="31" y="924"/>
                  </a:cxn>
                  <a:cxn ang="0">
                    <a:pos x="24" y="951"/>
                  </a:cxn>
                  <a:cxn ang="0">
                    <a:pos x="20" y="965"/>
                  </a:cxn>
                  <a:cxn ang="0">
                    <a:pos x="12" y="999"/>
                  </a:cxn>
                  <a:cxn ang="0">
                    <a:pos x="8" y="1010"/>
                  </a:cxn>
                  <a:cxn ang="0">
                    <a:pos x="3" y="1010"/>
                  </a:cxn>
                  <a:cxn ang="0">
                    <a:pos x="0" y="1014"/>
                  </a:cxn>
                  <a:cxn ang="0">
                    <a:pos x="0" y="1024"/>
                  </a:cxn>
                  <a:cxn ang="0">
                    <a:pos x="4" y="1029"/>
                  </a:cxn>
                  <a:cxn ang="0">
                    <a:pos x="9" y="1027"/>
                  </a:cxn>
                  <a:cxn ang="0">
                    <a:pos x="12" y="1021"/>
                  </a:cxn>
                  <a:cxn ang="0">
                    <a:pos x="18" y="1007"/>
                  </a:cxn>
                  <a:cxn ang="0">
                    <a:pos x="24" y="987"/>
                  </a:cxn>
                  <a:cxn ang="0">
                    <a:pos x="31" y="964"/>
                  </a:cxn>
                  <a:cxn ang="0">
                    <a:pos x="38" y="940"/>
                  </a:cxn>
                  <a:cxn ang="0">
                    <a:pos x="42" y="912"/>
                  </a:cxn>
                  <a:cxn ang="0">
                    <a:pos x="45" y="884"/>
                  </a:cxn>
                  <a:cxn ang="0">
                    <a:pos x="48" y="869"/>
                  </a:cxn>
                  <a:cxn ang="0">
                    <a:pos x="54" y="822"/>
                  </a:cxn>
                  <a:cxn ang="0">
                    <a:pos x="57" y="786"/>
                  </a:cxn>
                  <a:cxn ang="0">
                    <a:pos x="70" y="715"/>
                  </a:cxn>
                  <a:cxn ang="0">
                    <a:pos x="79" y="680"/>
                  </a:cxn>
                  <a:cxn ang="0">
                    <a:pos x="100" y="607"/>
                  </a:cxn>
                  <a:cxn ang="0">
                    <a:pos x="118" y="534"/>
                  </a:cxn>
                  <a:cxn ang="0">
                    <a:pos x="133" y="467"/>
                  </a:cxn>
                  <a:cxn ang="0">
                    <a:pos x="144" y="399"/>
                  </a:cxn>
                  <a:cxn ang="0">
                    <a:pos x="164" y="263"/>
                  </a:cxn>
                  <a:cxn ang="0">
                    <a:pos x="176" y="194"/>
                  </a:cxn>
                  <a:cxn ang="0">
                    <a:pos x="188" y="126"/>
                  </a:cxn>
                  <a:cxn ang="0">
                    <a:pos x="193" y="94"/>
                  </a:cxn>
                  <a:cxn ang="0">
                    <a:pos x="198" y="61"/>
                  </a:cxn>
                  <a:cxn ang="0">
                    <a:pos x="205" y="38"/>
                  </a:cxn>
                  <a:cxn ang="0">
                    <a:pos x="213" y="25"/>
                  </a:cxn>
                  <a:cxn ang="0">
                    <a:pos x="224" y="13"/>
                  </a:cxn>
                  <a:cxn ang="0">
                    <a:pos x="230" y="9"/>
                  </a:cxn>
                  <a:cxn ang="0">
                    <a:pos x="232" y="5"/>
                  </a:cxn>
                  <a:cxn ang="0">
                    <a:pos x="232" y="2"/>
                  </a:cxn>
                  <a:cxn ang="0">
                    <a:pos x="229" y="0"/>
                  </a:cxn>
                  <a:cxn ang="0">
                    <a:pos x="226" y="1"/>
                  </a:cxn>
                </a:cxnLst>
                <a:rect l="0" t="0" r="r" b="b"/>
                <a:pathLst>
                  <a:path w="232" h="1029">
                    <a:moveTo>
                      <a:pt x="226" y="1"/>
                    </a:moveTo>
                    <a:lnTo>
                      <a:pt x="226" y="1"/>
                    </a:lnTo>
                    <a:lnTo>
                      <a:pt x="216" y="7"/>
                    </a:lnTo>
                    <a:lnTo>
                      <a:pt x="209" y="14"/>
                    </a:lnTo>
                    <a:lnTo>
                      <a:pt x="203" y="22"/>
                    </a:lnTo>
                    <a:lnTo>
                      <a:pt x="198" y="30"/>
                    </a:lnTo>
                    <a:lnTo>
                      <a:pt x="195" y="39"/>
                    </a:lnTo>
                    <a:lnTo>
                      <a:pt x="192" y="48"/>
                    </a:lnTo>
                    <a:lnTo>
                      <a:pt x="189" y="59"/>
                    </a:lnTo>
                    <a:lnTo>
                      <a:pt x="187" y="69"/>
                    </a:lnTo>
                    <a:lnTo>
                      <a:pt x="187" y="69"/>
                    </a:lnTo>
                    <a:lnTo>
                      <a:pt x="177" y="145"/>
                    </a:lnTo>
                    <a:lnTo>
                      <a:pt x="171" y="182"/>
                    </a:lnTo>
                    <a:lnTo>
                      <a:pt x="164" y="219"/>
                    </a:lnTo>
                    <a:lnTo>
                      <a:pt x="164" y="219"/>
                    </a:lnTo>
                    <a:lnTo>
                      <a:pt x="156" y="254"/>
                    </a:lnTo>
                    <a:lnTo>
                      <a:pt x="151" y="288"/>
                    </a:lnTo>
                    <a:lnTo>
                      <a:pt x="142" y="357"/>
                    </a:lnTo>
                    <a:lnTo>
                      <a:pt x="142" y="357"/>
                    </a:lnTo>
                    <a:lnTo>
                      <a:pt x="136" y="392"/>
                    </a:lnTo>
                    <a:lnTo>
                      <a:pt x="130" y="428"/>
                    </a:lnTo>
                    <a:lnTo>
                      <a:pt x="116" y="498"/>
                    </a:lnTo>
                    <a:lnTo>
                      <a:pt x="116" y="498"/>
                    </a:lnTo>
                    <a:lnTo>
                      <a:pt x="109" y="533"/>
                    </a:lnTo>
                    <a:lnTo>
                      <a:pt x="100" y="568"/>
                    </a:lnTo>
                    <a:lnTo>
                      <a:pt x="81" y="637"/>
                    </a:lnTo>
                    <a:lnTo>
                      <a:pt x="71" y="672"/>
                    </a:lnTo>
                    <a:lnTo>
                      <a:pt x="62" y="707"/>
                    </a:lnTo>
                    <a:lnTo>
                      <a:pt x="54" y="743"/>
                    </a:lnTo>
                    <a:lnTo>
                      <a:pt x="49" y="779"/>
                    </a:lnTo>
                    <a:lnTo>
                      <a:pt x="49" y="779"/>
                    </a:lnTo>
                    <a:lnTo>
                      <a:pt x="45" y="813"/>
                    </a:lnTo>
                    <a:lnTo>
                      <a:pt x="43" y="847"/>
                    </a:lnTo>
                    <a:lnTo>
                      <a:pt x="43" y="847"/>
                    </a:lnTo>
                    <a:lnTo>
                      <a:pt x="41" y="862"/>
                    </a:lnTo>
                    <a:lnTo>
                      <a:pt x="38" y="878"/>
                    </a:lnTo>
                    <a:lnTo>
                      <a:pt x="35" y="894"/>
                    </a:lnTo>
                    <a:lnTo>
                      <a:pt x="34" y="910"/>
                    </a:lnTo>
                    <a:lnTo>
                      <a:pt x="34" y="910"/>
                    </a:lnTo>
                    <a:lnTo>
                      <a:pt x="31" y="924"/>
                    </a:lnTo>
                    <a:lnTo>
                      <a:pt x="28" y="938"/>
                    </a:lnTo>
                    <a:lnTo>
                      <a:pt x="24" y="951"/>
                    </a:lnTo>
                    <a:lnTo>
                      <a:pt x="20" y="965"/>
                    </a:lnTo>
                    <a:lnTo>
                      <a:pt x="20" y="965"/>
                    </a:lnTo>
                    <a:lnTo>
                      <a:pt x="15" y="987"/>
                    </a:lnTo>
                    <a:lnTo>
                      <a:pt x="12" y="999"/>
                    </a:lnTo>
                    <a:lnTo>
                      <a:pt x="8" y="1010"/>
                    </a:lnTo>
                    <a:lnTo>
                      <a:pt x="8" y="1010"/>
                    </a:lnTo>
                    <a:lnTo>
                      <a:pt x="5" y="1010"/>
                    </a:lnTo>
                    <a:lnTo>
                      <a:pt x="3" y="1010"/>
                    </a:lnTo>
                    <a:lnTo>
                      <a:pt x="0" y="1012"/>
                    </a:lnTo>
                    <a:lnTo>
                      <a:pt x="0" y="1014"/>
                    </a:lnTo>
                    <a:lnTo>
                      <a:pt x="0" y="1024"/>
                    </a:lnTo>
                    <a:lnTo>
                      <a:pt x="0" y="1024"/>
                    </a:lnTo>
                    <a:lnTo>
                      <a:pt x="1" y="1027"/>
                    </a:lnTo>
                    <a:lnTo>
                      <a:pt x="4" y="1029"/>
                    </a:lnTo>
                    <a:lnTo>
                      <a:pt x="7" y="1028"/>
                    </a:lnTo>
                    <a:lnTo>
                      <a:pt x="9" y="1027"/>
                    </a:lnTo>
                    <a:lnTo>
                      <a:pt x="9" y="1027"/>
                    </a:lnTo>
                    <a:lnTo>
                      <a:pt x="12" y="1021"/>
                    </a:lnTo>
                    <a:lnTo>
                      <a:pt x="14" y="1017"/>
                    </a:lnTo>
                    <a:lnTo>
                      <a:pt x="18" y="1007"/>
                    </a:lnTo>
                    <a:lnTo>
                      <a:pt x="20" y="998"/>
                    </a:lnTo>
                    <a:lnTo>
                      <a:pt x="24" y="987"/>
                    </a:lnTo>
                    <a:lnTo>
                      <a:pt x="24" y="987"/>
                    </a:lnTo>
                    <a:lnTo>
                      <a:pt x="31" y="964"/>
                    </a:lnTo>
                    <a:lnTo>
                      <a:pt x="38" y="940"/>
                    </a:lnTo>
                    <a:lnTo>
                      <a:pt x="38" y="940"/>
                    </a:lnTo>
                    <a:lnTo>
                      <a:pt x="41" y="926"/>
                    </a:lnTo>
                    <a:lnTo>
                      <a:pt x="42" y="912"/>
                    </a:lnTo>
                    <a:lnTo>
                      <a:pt x="43" y="899"/>
                    </a:lnTo>
                    <a:lnTo>
                      <a:pt x="45" y="884"/>
                    </a:lnTo>
                    <a:lnTo>
                      <a:pt x="45" y="884"/>
                    </a:lnTo>
                    <a:lnTo>
                      <a:pt x="48" y="869"/>
                    </a:lnTo>
                    <a:lnTo>
                      <a:pt x="51" y="853"/>
                    </a:lnTo>
                    <a:lnTo>
                      <a:pt x="54" y="822"/>
                    </a:lnTo>
                    <a:lnTo>
                      <a:pt x="54" y="822"/>
                    </a:lnTo>
                    <a:lnTo>
                      <a:pt x="57" y="786"/>
                    </a:lnTo>
                    <a:lnTo>
                      <a:pt x="62" y="750"/>
                    </a:lnTo>
                    <a:lnTo>
                      <a:pt x="70" y="715"/>
                    </a:lnTo>
                    <a:lnTo>
                      <a:pt x="74" y="697"/>
                    </a:lnTo>
                    <a:lnTo>
                      <a:pt x="79" y="680"/>
                    </a:lnTo>
                    <a:lnTo>
                      <a:pt x="79" y="680"/>
                    </a:lnTo>
                    <a:lnTo>
                      <a:pt x="100" y="607"/>
                    </a:lnTo>
                    <a:lnTo>
                      <a:pt x="118" y="534"/>
                    </a:lnTo>
                    <a:lnTo>
                      <a:pt x="118" y="534"/>
                    </a:lnTo>
                    <a:lnTo>
                      <a:pt x="125" y="501"/>
                    </a:lnTo>
                    <a:lnTo>
                      <a:pt x="133" y="467"/>
                    </a:lnTo>
                    <a:lnTo>
                      <a:pt x="139" y="433"/>
                    </a:lnTo>
                    <a:lnTo>
                      <a:pt x="144" y="399"/>
                    </a:lnTo>
                    <a:lnTo>
                      <a:pt x="164" y="263"/>
                    </a:lnTo>
                    <a:lnTo>
                      <a:pt x="164" y="263"/>
                    </a:lnTo>
                    <a:lnTo>
                      <a:pt x="169" y="228"/>
                    </a:lnTo>
                    <a:lnTo>
                      <a:pt x="176" y="194"/>
                    </a:lnTo>
                    <a:lnTo>
                      <a:pt x="182" y="160"/>
                    </a:lnTo>
                    <a:lnTo>
                      <a:pt x="188" y="126"/>
                    </a:lnTo>
                    <a:lnTo>
                      <a:pt x="188" y="126"/>
                    </a:lnTo>
                    <a:lnTo>
                      <a:pt x="193" y="94"/>
                    </a:lnTo>
                    <a:lnTo>
                      <a:pt x="195" y="77"/>
                    </a:lnTo>
                    <a:lnTo>
                      <a:pt x="198" y="61"/>
                    </a:lnTo>
                    <a:lnTo>
                      <a:pt x="202" y="45"/>
                    </a:lnTo>
                    <a:lnTo>
                      <a:pt x="205" y="38"/>
                    </a:lnTo>
                    <a:lnTo>
                      <a:pt x="208" y="32"/>
                    </a:lnTo>
                    <a:lnTo>
                      <a:pt x="213" y="25"/>
                    </a:lnTo>
                    <a:lnTo>
                      <a:pt x="217" y="18"/>
                    </a:lnTo>
                    <a:lnTo>
                      <a:pt x="224" y="13"/>
                    </a:lnTo>
                    <a:lnTo>
                      <a:pt x="230" y="9"/>
                    </a:lnTo>
                    <a:lnTo>
                      <a:pt x="230" y="9"/>
                    </a:lnTo>
                    <a:lnTo>
                      <a:pt x="232" y="7"/>
                    </a:lnTo>
                    <a:lnTo>
                      <a:pt x="232" y="5"/>
                    </a:lnTo>
                    <a:lnTo>
                      <a:pt x="232" y="4"/>
                    </a:lnTo>
                    <a:lnTo>
                      <a:pt x="232" y="2"/>
                    </a:lnTo>
                    <a:lnTo>
                      <a:pt x="231" y="1"/>
                    </a:lnTo>
                    <a:lnTo>
                      <a:pt x="229" y="0"/>
                    </a:lnTo>
                    <a:lnTo>
                      <a:pt x="228" y="0"/>
                    </a:lnTo>
                    <a:lnTo>
                      <a:pt x="226" y="1"/>
                    </a:lnTo>
                    <a:lnTo>
                      <a:pt x="226" y="1"/>
                    </a:lnTo>
                    <a:close/>
                  </a:path>
                </a:pathLst>
              </a:custGeom>
              <a:grpFill/>
              <a:ln w="9525">
                <a:solidFill>
                  <a:srgbClr val="005790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srgbClr val="005790"/>
                  </a:solidFill>
                </a:endParaRPr>
              </a:p>
            </p:txBody>
          </p:sp>
          <p:sp>
            <p:nvSpPr>
              <p:cNvPr id="14" name="Freeform 729"/>
              <p:cNvSpPr/>
              <p:nvPr/>
            </p:nvSpPr>
            <p:spPr bwMode="auto">
              <a:xfrm>
                <a:off x="5638801" y="4605338"/>
                <a:ext cx="34925" cy="111125"/>
              </a:xfrm>
              <a:custGeom>
                <a:avLst/>
                <a:gdLst/>
                <a:ahLst/>
                <a:cxnLst>
                  <a:cxn ang="0">
                    <a:pos x="58" y="1"/>
                  </a:cxn>
                  <a:cxn ang="0">
                    <a:pos x="58" y="1"/>
                  </a:cxn>
                  <a:cxn ang="0">
                    <a:pos x="52" y="10"/>
                  </a:cxn>
                  <a:cxn ang="0">
                    <a:pos x="48" y="20"/>
                  </a:cxn>
                  <a:cxn ang="0">
                    <a:pos x="44" y="31"/>
                  </a:cxn>
                  <a:cxn ang="0">
                    <a:pos x="41" y="42"/>
                  </a:cxn>
                  <a:cxn ang="0">
                    <a:pos x="36" y="66"/>
                  </a:cxn>
                  <a:cxn ang="0">
                    <a:pos x="32" y="87"/>
                  </a:cxn>
                  <a:cxn ang="0">
                    <a:pos x="32" y="87"/>
                  </a:cxn>
                  <a:cxn ang="0">
                    <a:pos x="24" y="117"/>
                  </a:cxn>
                  <a:cxn ang="0">
                    <a:pos x="15" y="147"/>
                  </a:cxn>
                  <a:cxn ang="0">
                    <a:pos x="6" y="176"/>
                  </a:cxn>
                  <a:cxn ang="0">
                    <a:pos x="3" y="192"/>
                  </a:cxn>
                  <a:cxn ang="0">
                    <a:pos x="0" y="207"/>
                  </a:cxn>
                  <a:cxn ang="0">
                    <a:pos x="0" y="207"/>
                  </a:cxn>
                  <a:cxn ang="0">
                    <a:pos x="0" y="209"/>
                  </a:cxn>
                  <a:cxn ang="0">
                    <a:pos x="1" y="210"/>
                  </a:cxn>
                  <a:cxn ang="0">
                    <a:pos x="4" y="212"/>
                  </a:cxn>
                  <a:cxn ang="0">
                    <a:pos x="5" y="212"/>
                  </a:cxn>
                  <a:cxn ang="0">
                    <a:pos x="8" y="212"/>
                  </a:cxn>
                  <a:cxn ang="0">
                    <a:pos x="9" y="211"/>
                  </a:cxn>
                  <a:cxn ang="0">
                    <a:pos x="10" y="209"/>
                  </a:cxn>
                  <a:cxn ang="0">
                    <a:pos x="10" y="209"/>
                  </a:cxn>
                  <a:cxn ang="0">
                    <a:pos x="14" y="184"/>
                  </a:cxn>
                  <a:cxn ang="0">
                    <a:pos x="21" y="161"/>
                  </a:cxn>
                  <a:cxn ang="0">
                    <a:pos x="35" y="112"/>
                  </a:cxn>
                  <a:cxn ang="0">
                    <a:pos x="35" y="112"/>
                  </a:cxn>
                  <a:cxn ang="0">
                    <a:pos x="42" y="89"/>
                  </a:cxn>
                  <a:cxn ang="0">
                    <a:pos x="47" y="66"/>
                  </a:cxn>
                  <a:cxn ang="0">
                    <a:pos x="47" y="66"/>
                  </a:cxn>
                  <a:cxn ang="0">
                    <a:pos x="50" y="51"/>
                  </a:cxn>
                  <a:cxn ang="0">
                    <a:pos x="53" y="36"/>
                  </a:cxn>
                  <a:cxn ang="0">
                    <a:pos x="55" y="27"/>
                  </a:cxn>
                  <a:cxn ang="0">
                    <a:pos x="58" y="20"/>
                  </a:cxn>
                  <a:cxn ang="0">
                    <a:pos x="61" y="13"/>
                  </a:cxn>
                  <a:cxn ang="0">
                    <a:pos x="65" y="8"/>
                  </a:cxn>
                  <a:cxn ang="0">
                    <a:pos x="65" y="8"/>
                  </a:cxn>
                  <a:cxn ang="0">
                    <a:pos x="66" y="6"/>
                  </a:cxn>
                  <a:cxn ang="0">
                    <a:pos x="66" y="4"/>
                  </a:cxn>
                  <a:cxn ang="0">
                    <a:pos x="64" y="1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0"/>
                  </a:cxn>
                  <a:cxn ang="0">
                    <a:pos x="58" y="1"/>
                  </a:cxn>
                  <a:cxn ang="0">
                    <a:pos x="58" y="1"/>
                  </a:cxn>
                </a:cxnLst>
                <a:rect l="0" t="0" r="r" b="b"/>
                <a:pathLst>
                  <a:path w="66" h="212">
                    <a:moveTo>
                      <a:pt x="58" y="1"/>
                    </a:moveTo>
                    <a:lnTo>
                      <a:pt x="58" y="1"/>
                    </a:lnTo>
                    <a:lnTo>
                      <a:pt x="52" y="10"/>
                    </a:lnTo>
                    <a:lnTo>
                      <a:pt x="48" y="20"/>
                    </a:lnTo>
                    <a:lnTo>
                      <a:pt x="44" y="31"/>
                    </a:lnTo>
                    <a:lnTo>
                      <a:pt x="41" y="42"/>
                    </a:lnTo>
                    <a:lnTo>
                      <a:pt x="36" y="66"/>
                    </a:lnTo>
                    <a:lnTo>
                      <a:pt x="32" y="87"/>
                    </a:lnTo>
                    <a:lnTo>
                      <a:pt x="32" y="87"/>
                    </a:lnTo>
                    <a:lnTo>
                      <a:pt x="24" y="117"/>
                    </a:lnTo>
                    <a:lnTo>
                      <a:pt x="15" y="147"/>
                    </a:lnTo>
                    <a:lnTo>
                      <a:pt x="6" y="176"/>
                    </a:lnTo>
                    <a:lnTo>
                      <a:pt x="3" y="192"/>
                    </a:lnTo>
                    <a:lnTo>
                      <a:pt x="0" y="207"/>
                    </a:lnTo>
                    <a:lnTo>
                      <a:pt x="0" y="207"/>
                    </a:lnTo>
                    <a:lnTo>
                      <a:pt x="0" y="209"/>
                    </a:lnTo>
                    <a:lnTo>
                      <a:pt x="1" y="210"/>
                    </a:lnTo>
                    <a:lnTo>
                      <a:pt x="4" y="212"/>
                    </a:lnTo>
                    <a:lnTo>
                      <a:pt x="5" y="212"/>
                    </a:lnTo>
                    <a:lnTo>
                      <a:pt x="8" y="212"/>
                    </a:lnTo>
                    <a:lnTo>
                      <a:pt x="9" y="211"/>
                    </a:lnTo>
                    <a:lnTo>
                      <a:pt x="10" y="209"/>
                    </a:lnTo>
                    <a:lnTo>
                      <a:pt x="10" y="209"/>
                    </a:lnTo>
                    <a:lnTo>
                      <a:pt x="14" y="184"/>
                    </a:lnTo>
                    <a:lnTo>
                      <a:pt x="21" y="161"/>
                    </a:lnTo>
                    <a:lnTo>
                      <a:pt x="35" y="112"/>
                    </a:lnTo>
                    <a:lnTo>
                      <a:pt x="35" y="112"/>
                    </a:lnTo>
                    <a:lnTo>
                      <a:pt x="42" y="89"/>
                    </a:lnTo>
                    <a:lnTo>
                      <a:pt x="47" y="66"/>
                    </a:lnTo>
                    <a:lnTo>
                      <a:pt x="47" y="66"/>
                    </a:lnTo>
                    <a:lnTo>
                      <a:pt x="50" y="51"/>
                    </a:lnTo>
                    <a:lnTo>
                      <a:pt x="53" y="36"/>
                    </a:lnTo>
                    <a:lnTo>
                      <a:pt x="55" y="27"/>
                    </a:lnTo>
                    <a:lnTo>
                      <a:pt x="58" y="20"/>
                    </a:lnTo>
                    <a:lnTo>
                      <a:pt x="61" y="13"/>
                    </a:lnTo>
                    <a:lnTo>
                      <a:pt x="65" y="8"/>
                    </a:lnTo>
                    <a:lnTo>
                      <a:pt x="65" y="8"/>
                    </a:lnTo>
                    <a:lnTo>
                      <a:pt x="66" y="6"/>
                    </a:lnTo>
                    <a:lnTo>
                      <a:pt x="66" y="4"/>
                    </a:lnTo>
                    <a:lnTo>
                      <a:pt x="64" y="1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0"/>
                    </a:lnTo>
                    <a:lnTo>
                      <a:pt x="58" y="1"/>
                    </a:lnTo>
                    <a:lnTo>
                      <a:pt x="58" y="1"/>
                    </a:lnTo>
                    <a:close/>
                  </a:path>
                </a:pathLst>
              </a:custGeom>
              <a:grpFill/>
              <a:ln w="9525">
                <a:solidFill>
                  <a:srgbClr val="005790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srgbClr val="005790"/>
                  </a:solidFill>
                </a:endParaRPr>
              </a:p>
            </p:txBody>
          </p:sp>
          <p:sp>
            <p:nvSpPr>
              <p:cNvPr id="15" name="Freeform 730"/>
              <p:cNvSpPr/>
              <p:nvPr/>
            </p:nvSpPr>
            <p:spPr bwMode="auto">
              <a:xfrm>
                <a:off x="5664201" y="4646613"/>
                <a:ext cx="25400" cy="76200"/>
              </a:xfrm>
              <a:custGeom>
                <a:avLst/>
                <a:gdLst/>
                <a:ahLst/>
                <a:cxnLst>
                  <a:cxn ang="0">
                    <a:pos x="37" y="4"/>
                  </a:cxn>
                  <a:cxn ang="0">
                    <a:pos x="37" y="4"/>
                  </a:cxn>
                  <a:cxn ang="0">
                    <a:pos x="36" y="12"/>
                  </a:cxn>
                  <a:cxn ang="0">
                    <a:pos x="35" y="21"/>
                  </a:cxn>
                  <a:cxn ang="0">
                    <a:pos x="30" y="35"/>
                  </a:cxn>
                  <a:cxn ang="0">
                    <a:pos x="25" y="51"/>
                  </a:cxn>
                  <a:cxn ang="0">
                    <a:pos x="20" y="66"/>
                  </a:cxn>
                  <a:cxn ang="0">
                    <a:pos x="20" y="66"/>
                  </a:cxn>
                  <a:cxn ang="0">
                    <a:pos x="15" y="84"/>
                  </a:cxn>
                  <a:cxn ang="0">
                    <a:pos x="9" y="101"/>
                  </a:cxn>
                  <a:cxn ang="0">
                    <a:pos x="4" y="119"/>
                  </a:cxn>
                  <a:cxn ang="0">
                    <a:pos x="0" y="136"/>
                  </a:cxn>
                  <a:cxn ang="0">
                    <a:pos x="0" y="136"/>
                  </a:cxn>
                  <a:cxn ang="0">
                    <a:pos x="0" y="139"/>
                  </a:cxn>
                  <a:cxn ang="0">
                    <a:pos x="1" y="140"/>
                  </a:cxn>
                  <a:cxn ang="0">
                    <a:pos x="2" y="142"/>
                  </a:cxn>
                  <a:cxn ang="0">
                    <a:pos x="3" y="142"/>
                  </a:cxn>
                  <a:cxn ang="0">
                    <a:pos x="5" y="142"/>
                  </a:cxn>
                  <a:cxn ang="0">
                    <a:pos x="7" y="142"/>
                  </a:cxn>
                  <a:cxn ang="0">
                    <a:pos x="8" y="141"/>
                  </a:cxn>
                  <a:cxn ang="0">
                    <a:pos x="9" y="139"/>
                  </a:cxn>
                  <a:cxn ang="0">
                    <a:pos x="9" y="139"/>
                  </a:cxn>
                  <a:cxn ang="0">
                    <a:pos x="13" y="121"/>
                  </a:cxn>
                  <a:cxn ang="0">
                    <a:pos x="18" y="103"/>
                  </a:cxn>
                  <a:cxn ang="0">
                    <a:pos x="29" y="69"/>
                  </a:cxn>
                  <a:cxn ang="0">
                    <a:pos x="29" y="69"/>
                  </a:cxn>
                  <a:cxn ang="0">
                    <a:pos x="34" y="53"/>
                  </a:cxn>
                  <a:cxn ang="0">
                    <a:pos x="40" y="37"/>
                  </a:cxn>
                  <a:cxn ang="0">
                    <a:pos x="44" y="21"/>
                  </a:cxn>
                  <a:cxn ang="0">
                    <a:pos x="46" y="12"/>
                  </a:cxn>
                  <a:cxn ang="0">
                    <a:pos x="47" y="4"/>
                  </a:cxn>
                  <a:cxn ang="0">
                    <a:pos x="47" y="4"/>
                  </a:cxn>
                  <a:cxn ang="0">
                    <a:pos x="46" y="2"/>
                  </a:cxn>
                  <a:cxn ang="0">
                    <a:pos x="45" y="1"/>
                  </a:cxn>
                  <a:cxn ang="0">
                    <a:pos x="44" y="0"/>
                  </a:cxn>
                  <a:cxn ang="0">
                    <a:pos x="42" y="0"/>
                  </a:cxn>
                  <a:cxn ang="0">
                    <a:pos x="39" y="1"/>
                  </a:cxn>
                  <a:cxn ang="0">
                    <a:pos x="38" y="2"/>
                  </a:cxn>
                  <a:cxn ang="0">
                    <a:pos x="37" y="4"/>
                  </a:cxn>
                  <a:cxn ang="0">
                    <a:pos x="37" y="4"/>
                  </a:cxn>
                </a:cxnLst>
                <a:rect l="0" t="0" r="r" b="b"/>
                <a:pathLst>
                  <a:path w="47" h="142">
                    <a:moveTo>
                      <a:pt x="37" y="4"/>
                    </a:moveTo>
                    <a:lnTo>
                      <a:pt x="37" y="4"/>
                    </a:lnTo>
                    <a:lnTo>
                      <a:pt x="36" y="12"/>
                    </a:lnTo>
                    <a:lnTo>
                      <a:pt x="35" y="21"/>
                    </a:lnTo>
                    <a:lnTo>
                      <a:pt x="30" y="35"/>
                    </a:lnTo>
                    <a:lnTo>
                      <a:pt x="25" y="51"/>
                    </a:lnTo>
                    <a:lnTo>
                      <a:pt x="20" y="66"/>
                    </a:lnTo>
                    <a:lnTo>
                      <a:pt x="20" y="66"/>
                    </a:lnTo>
                    <a:lnTo>
                      <a:pt x="15" y="84"/>
                    </a:lnTo>
                    <a:lnTo>
                      <a:pt x="9" y="101"/>
                    </a:lnTo>
                    <a:lnTo>
                      <a:pt x="4" y="119"/>
                    </a:lnTo>
                    <a:lnTo>
                      <a:pt x="0" y="136"/>
                    </a:lnTo>
                    <a:lnTo>
                      <a:pt x="0" y="136"/>
                    </a:lnTo>
                    <a:lnTo>
                      <a:pt x="0" y="139"/>
                    </a:lnTo>
                    <a:lnTo>
                      <a:pt x="1" y="140"/>
                    </a:lnTo>
                    <a:lnTo>
                      <a:pt x="2" y="142"/>
                    </a:lnTo>
                    <a:lnTo>
                      <a:pt x="3" y="142"/>
                    </a:lnTo>
                    <a:lnTo>
                      <a:pt x="5" y="142"/>
                    </a:lnTo>
                    <a:lnTo>
                      <a:pt x="7" y="142"/>
                    </a:lnTo>
                    <a:lnTo>
                      <a:pt x="8" y="141"/>
                    </a:lnTo>
                    <a:lnTo>
                      <a:pt x="9" y="139"/>
                    </a:lnTo>
                    <a:lnTo>
                      <a:pt x="9" y="139"/>
                    </a:lnTo>
                    <a:lnTo>
                      <a:pt x="13" y="121"/>
                    </a:lnTo>
                    <a:lnTo>
                      <a:pt x="18" y="103"/>
                    </a:lnTo>
                    <a:lnTo>
                      <a:pt x="29" y="69"/>
                    </a:lnTo>
                    <a:lnTo>
                      <a:pt x="29" y="69"/>
                    </a:lnTo>
                    <a:lnTo>
                      <a:pt x="34" y="53"/>
                    </a:lnTo>
                    <a:lnTo>
                      <a:pt x="40" y="37"/>
                    </a:lnTo>
                    <a:lnTo>
                      <a:pt x="44" y="21"/>
                    </a:lnTo>
                    <a:lnTo>
                      <a:pt x="46" y="12"/>
                    </a:lnTo>
                    <a:lnTo>
                      <a:pt x="47" y="4"/>
                    </a:lnTo>
                    <a:lnTo>
                      <a:pt x="47" y="4"/>
                    </a:lnTo>
                    <a:lnTo>
                      <a:pt x="46" y="2"/>
                    </a:lnTo>
                    <a:lnTo>
                      <a:pt x="45" y="1"/>
                    </a:lnTo>
                    <a:lnTo>
                      <a:pt x="44" y="0"/>
                    </a:lnTo>
                    <a:lnTo>
                      <a:pt x="42" y="0"/>
                    </a:lnTo>
                    <a:lnTo>
                      <a:pt x="39" y="1"/>
                    </a:lnTo>
                    <a:lnTo>
                      <a:pt x="38" y="2"/>
                    </a:lnTo>
                    <a:lnTo>
                      <a:pt x="37" y="4"/>
                    </a:lnTo>
                    <a:lnTo>
                      <a:pt x="37" y="4"/>
                    </a:lnTo>
                    <a:close/>
                  </a:path>
                </a:pathLst>
              </a:custGeom>
              <a:grpFill/>
              <a:ln w="9525">
                <a:solidFill>
                  <a:srgbClr val="005790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srgbClr val="005790"/>
                  </a:solidFill>
                </a:endParaRPr>
              </a:p>
            </p:txBody>
          </p:sp>
          <p:sp>
            <p:nvSpPr>
              <p:cNvPr id="16" name="Freeform 731"/>
              <p:cNvSpPr/>
              <p:nvPr/>
            </p:nvSpPr>
            <p:spPr bwMode="auto">
              <a:xfrm>
                <a:off x="5680076" y="4684713"/>
                <a:ext cx="19050" cy="61913"/>
              </a:xfrm>
              <a:custGeom>
                <a:avLst/>
                <a:gdLst/>
                <a:ahLst/>
                <a:cxnLst>
                  <a:cxn ang="0">
                    <a:pos x="30" y="2"/>
                  </a:cxn>
                  <a:cxn ang="0">
                    <a:pos x="30" y="2"/>
                  </a:cxn>
                  <a:cxn ang="0">
                    <a:pos x="26" y="9"/>
                  </a:cxn>
                  <a:cxn ang="0">
                    <a:pos x="22" y="15"/>
                  </a:cxn>
                  <a:cxn ang="0">
                    <a:pos x="17" y="28"/>
                  </a:cxn>
                  <a:cxn ang="0">
                    <a:pos x="13" y="42"/>
                  </a:cxn>
                  <a:cxn ang="0">
                    <a:pos x="11" y="56"/>
                  </a:cxn>
                  <a:cxn ang="0">
                    <a:pos x="7" y="86"/>
                  </a:cxn>
                  <a:cxn ang="0">
                    <a:pos x="4" y="99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0" y="116"/>
                  </a:cxn>
                  <a:cxn ang="0">
                    <a:pos x="1" y="117"/>
                  </a:cxn>
                  <a:cxn ang="0">
                    <a:pos x="2" y="118"/>
                  </a:cxn>
                  <a:cxn ang="0">
                    <a:pos x="3" y="119"/>
                  </a:cxn>
                  <a:cxn ang="0">
                    <a:pos x="7" y="119"/>
                  </a:cxn>
                  <a:cxn ang="0">
                    <a:pos x="8" y="118"/>
                  </a:cxn>
                  <a:cxn ang="0">
                    <a:pos x="9" y="116"/>
                  </a:cxn>
                  <a:cxn ang="0">
                    <a:pos x="9" y="116"/>
                  </a:cxn>
                  <a:cxn ang="0">
                    <a:pos x="13" y="104"/>
                  </a:cxn>
                  <a:cxn ang="0">
                    <a:pos x="15" y="89"/>
                  </a:cxn>
                  <a:cxn ang="0">
                    <a:pos x="19" y="61"/>
                  </a:cxn>
                  <a:cxn ang="0">
                    <a:pos x="21" y="47"/>
                  </a:cxn>
                  <a:cxn ang="0">
                    <a:pos x="24" y="33"/>
                  </a:cxn>
                  <a:cxn ang="0">
                    <a:pos x="30" y="21"/>
                  </a:cxn>
                  <a:cxn ang="0">
                    <a:pos x="33" y="15"/>
                  </a:cxn>
                  <a:cxn ang="0">
                    <a:pos x="37" y="10"/>
                  </a:cxn>
                  <a:cxn ang="0">
                    <a:pos x="37" y="10"/>
                  </a:cxn>
                  <a:cxn ang="0">
                    <a:pos x="38" y="8"/>
                  </a:cxn>
                  <a:cxn ang="0">
                    <a:pos x="38" y="5"/>
                  </a:cxn>
                  <a:cxn ang="0">
                    <a:pos x="36" y="2"/>
                  </a:cxn>
                  <a:cxn ang="0">
                    <a:pos x="35" y="1"/>
                  </a:cxn>
                  <a:cxn ang="0">
                    <a:pos x="33" y="0"/>
                  </a:cxn>
                  <a:cxn ang="0">
                    <a:pos x="32" y="1"/>
                  </a:cxn>
                  <a:cxn ang="0">
                    <a:pos x="30" y="2"/>
                  </a:cxn>
                  <a:cxn ang="0">
                    <a:pos x="30" y="2"/>
                  </a:cxn>
                </a:cxnLst>
                <a:rect l="0" t="0" r="r" b="b"/>
                <a:pathLst>
                  <a:path w="38" h="119">
                    <a:moveTo>
                      <a:pt x="30" y="2"/>
                    </a:moveTo>
                    <a:lnTo>
                      <a:pt x="30" y="2"/>
                    </a:lnTo>
                    <a:lnTo>
                      <a:pt x="26" y="9"/>
                    </a:lnTo>
                    <a:lnTo>
                      <a:pt x="22" y="15"/>
                    </a:lnTo>
                    <a:lnTo>
                      <a:pt x="17" y="28"/>
                    </a:lnTo>
                    <a:lnTo>
                      <a:pt x="13" y="42"/>
                    </a:lnTo>
                    <a:lnTo>
                      <a:pt x="11" y="56"/>
                    </a:lnTo>
                    <a:lnTo>
                      <a:pt x="7" y="86"/>
                    </a:lnTo>
                    <a:lnTo>
                      <a:pt x="4" y="99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0" y="116"/>
                    </a:lnTo>
                    <a:lnTo>
                      <a:pt x="1" y="117"/>
                    </a:lnTo>
                    <a:lnTo>
                      <a:pt x="2" y="118"/>
                    </a:lnTo>
                    <a:lnTo>
                      <a:pt x="3" y="119"/>
                    </a:lnTo>
                    <a:lnTo>
                      <a:pt x="7" y="119"/>
                    </a:lnTo>
                    <a:lnTo>
                      <a:pt x="8" y="118"/>
                    </a:lnTo>
                    <a:lnTo>
                      <a:pt x="9" y="116"/>
                    </a:lnTo>
                    <a:lnTo>
                      <a:pt x="9" y="116"/>
                    </a:lnTo>
                    <a:lnTo>
                      <a:pt x="13" y="104"/>
                    </a:lnTo>
                    <a:lnTo>
                      <a:pt x="15" y="89"/>
                    </a:lnTo>
                    <a:lnTo>
                      <a:pt x="19" y="61"/>
                    </a:lnTo>
                    <a:lnTo>
                      <a:pt x="21" y="47"/>
                    </a:lnTo>
                    <a:lnTo>
                      <a:pt x="24" y="33"/>
                    </a:lnTo>
                    <a:lnTo>
                      <a:pt x="30" y="21"/>
                    </a:lnTo>
                    <a:lnTo>
                      <a:pt x="33" y="15"/>
                    </a:lnTo>
                    <a:lnTo>
                      <a:pt x="37" y="10"/>
                    </a:lnTo>
                    <a:lnTo>
                      <a:pt x="37" y="10"/>
                    </a:lnTo>
                    <a:lnTo>
                      <a:pt x="38" y="8"/>
                    </a:lnTo>
                    <a:lnTo>
                      <a:pt x="38" y="5"/>
                    </a:lnTo>
                    <a:lnTo>
                      <a:pt x="36" y="2"/>
                    </a:lnTo>
                    <a:lnTo>
                      <a:pt x="35" y="1"/>
                    </a:lnTo>
                    <a:lnTo>
                      <a:pt x="33" y="0"/>
                    </a:lnTo>
                    <a:lnTo>
                      <a:pt x="32" y="1"/>
                    </a:lnTo>
                    <a:lnTo>
                      <a:pt x="30" y="2"/>
                    </a:lnTo>
                    <a:lnTo>
                      <a:pt x="30" y="2"/>
                    </a:lnTo>
                    <a:close/>
                  </a:path>
                </a:pathLst>
              </a:custGeom>
              <a:grpFill/>
              <a:ln w="9525">
                <a:solidFill>
                  <a:srgbClr val="005790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srgbClr val="005790"/>
                  </a:solidFill>
                </a:endParaRPr>
              </a:p>
            </p:txBody>
          </p:sp>
          <p:sp>
            <p:nvSpPr>
              <p:cNvPr id="17" name="Freeform 732"/>
              <p:cNvSpPr/>
              <p:nvPr/>
            </p:nvSpPr>
            <p:spPr bwMode="auto">
              <a:xfrm>
                <a:off x="5694363" y="4205288"/>
                <a:ext cx="63500" cy="346075"/>
              </a:xfrm>
              <a:custGeom>
                <a:avLst/>
                <a:gdLst/>
                <a:ahLst/>
                <a:cxnLst>
                  <a:cxn ang="0">
                    <a:pos x="111" y="4"/>
                  </a:cxn>
                  <a:cxn ang="0">
                    <a:pos x="100" y="44"/>
                  </a:cxn>
                  <a:cxn ang="0">
                    <a:pos x="91" y="83"/>
                  </a:cxn>
                  <a:cxn ang="0">
                    <a:pos x="81" y="165"/>
                  </a:cxn>
                  <a:cxn ang="0">
                    <a:pos x="78" y="186"/>
                  </a:cxn>
                  <a:cxn ang="0">
                    <a:pos x="69" y="230"/>
                  </a:cxn>
                  <a:cxn ang="0">
                    <a:pos x="64" y="250"/>
                  </a:cxn>
                  <a:cxn ang="0">
                    <a:pos x="58" y="272"/>
                  </a:cxn>
                  <a:cxn ang="0">
                    <a:pos x="51" y="319"/>
                  </a:cxn>
                  <a:cxn ang="0">
                    <a:pos x="47" y="341"/>
                  </a:cxn>
                  <a:cxn ang="0">
                    <a:pos x="32" y="412"/>
                  </a:cxn>
                  <a:cxn ang="0">
                    <a:pos x="20" y="482"/>
                  </a:cxn>
                  <a:cxn ang="0">
                    <a:pos x="17" y="506"/>
                  </a:cxn>
                  <a:cxn ang="0">
                    <a:pos x="7" y="550"/>
                  </a:cxn>
                  <a:cxn ang="0">
                    <a:pos x="2" y="573"/>
                  </a:cxn>
                  <a:cxn ang="0">
                    <a:pos x="0" y="591"/>
                  </a:cxn>
                  <a:cxn ang="0">
                    <a:pos x="1" y="631"/>
                  </a:cxn>
                  <a:cxn ang="0">
                    <a:pos x="2" y="650"/>
                  </a:cxn>
                  <a:cxn ang="0">
                    <a:pos x="3" y="653"/>
                  </a:cxn>
                  <a:cxn ang="0">
                    <a:pos x="6" y="654"/>
                  </a:cxn>
                  <a:cxn ang="0">
                    <a:pos x="10" y="653"/>
                  </a:cxn>
                  <a:cxn ang="0">
                    <a:pos x="11" y="650"/>
                  </a:cxn>
                  <a:cxn ang="0">
                    <a:pos x="10" y="608"/>
                  </a:cxn>
                  <a:cxn ang="0">
                    <a:pos x="11" y="577"/>
                  </a:cxn>
                  <a:cxn ang="0">
                    <a:pos x="12" y="567"/>
                  </a:cxn>
                  <a:cxn ang="0">
                    <a:pos x="22" y="528"/>
                  </a:cxn>
                  <a:cxn ang="0">
                    <a:pos x="28" y="498"/>
                  </a:cxn>
                  <a:cxn ang="0">
                    <a:pos x="29" y="489"/>
                  </a:cxn>
                  <a:cxn ang="0">
                    <a:pos x="35" y="454"/>
                  </a:cxn>
                  <a:cxn ang="0">
                    <a:pos x="41" y="420"/>
                  </a:cxn>
                  <a:cxn ang="0">
                    <a:pos x="51" y="362"/>
                  </a:cxn>
                  <a:cxn ang="0">
                    <a:pos x="56" y="343"/>
                  </a:cxn>
                  <a:cxn ang="0">
                    <a:pos x="65" y="303"/>
                  </a:cxn>
                  <a:cxn ang="0">
                    <a:pos x="71" y="262"/>
                  </a:cxn>
                  <a:cxn ang="0">
                    <a:pos x="80" y="219"/>
                  </a:cxn>
                  <a:cxn ang="0">
                    <a:pos x="88" y="176"/>
                  </a:cxn>
                  <a:cxn ang="0">
                    <a:pos x="95" y="134"/>
                  </a:cxn>
                  <a:cxn ang="0">
                    <a:pos x="104" y="70"/>
                  </a:cxn>
                  <a:cxn ang="0">
                    <a:pos x="113" y="27"/>
                  </a:cxn>
                  <a:cxn ang="0">
                    <a:pos x="119" y="7"/>
                  </a:cxn>
                  <a:cxn ang="0">
                    <a:pos x="119" y="3"/>
                  </a:cxn>
                  <a:cxn ang="0">
                    <a:pos x="116" y="0"/>
                  </a:cxn>
                  <a:cxn ang="0">
                    <a:pos x="113" y="2"/>
                  </a:cxn>
                  <a:cxn ang="0">
                    <a:pos x="111" y="4"/>
                  </a:cxn>
                </a:cxnLst>
                <a:rect l="0" t="0" r="r" b="b"/>
                <a:pathLst>
                  <a:path w="120" h="654">
                    <a:moveTo>
                      <a:pt x="111" y="4"/>
                    </a:moveTo>
                    <a:lnTo>
                      <a:pt x="111" y="4"/>
                    </a:lnTo>
                    <a:lnTo>
                      <a:pt x="104" y="24"/>
                    </a:lnTo>
                    <a:lnTo>
                      <a:pt x="100" y="44"/>
                    </a:lnTo>
                    <a:lnTo>
                      <a:pt x="96" y="63"/>
                    </a:lnTo>
                    <a:lnTo>
                      <a:pt x="91" y="83"/>
                    </a:lnTo>
                    <a:lnTo>
                      <a:pt x="86" y="123"/>
                    </a:lnTo>
                    <a:lnTo>
                      <a:pt x="81" y="165"/>
                    </a:lnTo>
                    <a:lnTo>
                      <a:pt x="81" y="165"/>
                    </a:lnTo>
                    <a:lnTo>
                      <a:pt x="78" y="186"/>
                    </a:lnTo>
                    <a:lnTo>
                      <a:pt x="74" y="208"/>
                    </a:lnTo>
                    <a:lnTo>
                      <a:pt x="69" y="230"/>
                    </a:lnTo>
                    <a:lnTo>
                      <a:pt x="64" y="250"/>
                    </a:lnTo>
                    <a:lnTo>
                      <a:pt x="64" y="250"/>
                    </a:lnTo>
                    <a:lnTo>
                      <a:pt x="60" y="262"/>
                    </a:lnTo>
                    <a:lnTo>
                      <a:pt x="58" y="272"/>
                    </a:lnTo>
                    <a:lnTo>
                      <a:pt x="54" y="296"/>
                    </a:lnTo>
                    <a:lnTo>
                      <a:pt x="51" y="319"/>
                    </a:lnTo>
                    <a:lnTo>
                      <a:pt x="47" y="341"/>
                    </a:lnTo>
                    <a:lnTo>
                      <a:pt x="47" y="341"/>
                    </a:lnTo>
                    <a:lnTo>
                      <a:pt x="39" y="375"/>
                    </a:lnTo>
                    <a:lnTo>
                      <a:pt x="32" y="412"/>
                    </a:lnTo>
                    <a:lnTo>
                      <a:pt x="25" y="447"/>
                    </a:lnTo>
                    <a:lnTo>
                      <a:pt x="20" y="482"/>
                    </a:lnTo>
                    <a:lnTo>
                      <a:pt x="20" y="482"/>
                    </a:lnTo>
                    <a:lnTo>
                      <a:pt x="17" y="506"/>
                    </a:lnTo>
                    <a:lnTo>
                      <a:pt x="12" y="527"/>
                    </a:lnTo>
                    <a:lnTo>
                      <a:pt x="7" y="550"/>
                    </a:lnTo>
                    <a:lnTo>
                      <a:pt x="2" y="573"/>
                    </a:lnTo>
                    <a:lnTo>
                      <a:pt x="2" y="573"/>
                    </a:lnTo>
                    <a:lnTo>
                      <a:pt x="1" y="582"/>
                    </a:lnTo>
                    <a:lnTo>
                      <a:pt x="0" y="591"/>
                    </a:lnTo>
                    <a:lnTo>
                      <a:pt x="0" y="611"/>
                    </a:lnTo>
                    <a:lnTo>
                      <a:pt x="1" y="631"/>
                    </a:lnTo>
                    <a:lnTo>
                      <a:pt x="2" y="650"/>
                    </a:lnTo>
                    <a:lnTo>
                      <a:pt x="2" y="650"/>
                    </a:lnTo>
                    <a:lnTo>
                      <a:pt x="2" y="652"/>
                    </a:lnTo>
                    <a:lnTo>
                      <a:pt x="3" y="653"/>
                    </a:lnTo>
                    <a:lnTo>
                      <a:pt x="5" y="654"/>
                    </a:lnTo>
                    <a:lnTo>
                      <a:pt x="6" y="654"/>
                    </a:lnTo>
                    <a:lnTo>
                      <a:pt x="8" y="654"/>
                    </a:lnTo>
                    <a:lnTo>
                      <a:pt x="10" y="653"/>
                    </a:lnTo>
                    <a:lnTo>
                      <a:pt x="11" y="652"/>
                    </a:lnTo>
                    <a:lnTo>
                      <a:pt x="11" y="650"/>
                    </a:lnTo>
                    <a:lnTo>
                      <a:pt x="11" y="650"/>
                    </a:lnTo>
                    <a:lnTo>
                      <a:pt x="10" y="608"/>
                    </a:lnTo>
                    <a:lnTo>
                      <a:pt x="10" y="587"/>
                    </a:lnTo>
                    <a:lnTo>
                      <a:pt x="11" y="577"/>
                    </a:lnTo>
                    <a:lnTo>
                      <a:pt x="12" y="567"/>
                    </a:lnTo>
                    <a:lnTo>
                      <a:pt x="12" y="567"/>
                    </a:lnTo>
                    <a:lnTo>
                      <a:pt x="17" y="548"/>
                    </a:lnTo>
                    <a:lnTo>
                      <a:pt x="22" y="528"/>
                    </a:lnTo>
                    <a:lnTo>
                      <a:pt x="27" y="509"/>
                    </a:lnTo>
                    <a:lnTo>
                      <a:pt x="28" y="498"/>
                    </a:lnTo>
                    <a:lnTo>
                      <a:pt x="29" y="489"/>
                    </a:lnTo>
                    <a:lnTo>
                      <a:pt x="29" y="489"/>
                    </a:lnTo>
                    <a:lnTo>
                      <a:pt x="32" y="471"/>
                    </a:lnTo>
                    <a:lnTo>
                      <a:pt x="35" y="454"/>
                    </a:lnTo>
                    <a:lnTo>
                      <a:pt x="41" y="420"/>
                    </a:lnTo>
                    <a:lnTo>
                      <a:pt x="41" y="420"/>
                    </a:lnTo>
                    <a:lnTo>
                      <a:pt x="47" y="382"/>
                    </a:lnTo>
                    <a:lnTo>
                      <a:pt x="51" y="362"/>
                    </a:lnTo>
                    <a:lnTo>
                      <a:pt x="56" y="343"/>
                    </a:lnTo>
                    <a:lnTo>
                      <a:pt x="56" y="343"/>
                    </a:lnTo>
                    <a:lnTo>
                      <a:pt x="60" y="324"/>
                    </a:lnTo>
                    <a:lnTo>
                      <a:pt x="65" y="303"/>
                    </a:lnTo>
                    <a:lnTo>
                      <a:pt x="71" y="262"/>
                    </a:lnTo>
                    <a:lnTo>
                      <a:pt x="71" y="262"/>
                    </a:lnTo>
                    <a:lnTo>
                      <a:pt x="75" y="240"/>
                    </a:lnTo>
                    <a:lnTo>
                      <a:pt x="80" y="219"/>
                    </a:lnTo>
                    <a:lnTo>
                      <a:pt x="84" y="198"/>
                    </a:lnTo>
                    <a:lnTo>
                      <a:pt x="88" y="176"/>
                    </a:lnTo>
                    <a:lnTo>
                      <a:pt x="88" y="176"/>
                    </a:lnTo>
                    <a:lnTo>
                      <a:pt x="95" y="134"/>
                    </a:lnTo>
                    <a:lnTo>
                      <a:pt x="100" y="90"/>
                    </a:lnTo>
                    <a:lnTo>
                      <a:pt x="104" y="70"/>
                    </a:lnTo>
                    <a:lnTo>
                      <a:pt x="108" y="48"/>
                    </a:lnTo>
                    <a:lnTo>
                      <a:pt x="113" y="27"/>
                    </a:lnTo>
                    <a:lnTo>
                      <a:pt x="119" y="7"/>
                    </a:lnTo>
                    <a:lnTo>
                      <a:pt x="119" y="7"/>
                    </a:lnTo>
                    <a:lnTo>
                      <a:pt x="120" y="5"/>
                    </a:lnTo>
                    <a:lnTo>
                      <a:pt x="119" y="3"/>
                    </a:lnTo>
                    <a:lnTo>
                      <a:pt x="118" y="2"/>
                    </a:lnTo>
                    <a:lnTo>
                      <a:pt x="116" y="0"/>
                    </a:lnTo>
                    <a:lnTo>
                      <a:pt x="115" y="0"/>
                    </a:lnTo>
                    <a:lnTo>
                      <a:pt x="113" y="2"/>
                    </a:lnTo>
                    <a:lnTo>
                      <a:pt x="112" y="3"/>
                    </a:lnTo>
                    <a:lnTo>
                      <a:pt x="111" y="4"/>
                    </a:lnTo>
                    <a:lnTo>
                      <a:pt x="111" y="4"/>
                    </a:lnTo>
                    <a:close/>
                  </a:path>
                </a:pathLst>
              </a:custGeom>
              <a:grpFill/>
              <a:ln w="9525">
                <a:solidFill>
                  <a:srgbClr val="005790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srgbClr val="005790"/>
                  </a:solidFill>
                </a:endParaRPr>
              </a:p>
            </p:txBody>
          </p:sp>
          <p:sp>
            <p:nvSpPr>
              <p:cNvPr id="18" name="Freeform 733"/>
              <p:cNvSpPr/>
              <p:nvPr/>
            </p:nvSpPr>
            <p:spPr bwMode="auto">
              <a:xfrm>
                <a:off x="5746751" y="4235450"/>
                <a:ext cx="46038" cy="260350"/>
              </a:xfrm>
              <a:custGeom>
                <a:avLst/>
                <a:gdLst/>
                <a:ahLst/>
                <a:cxnLst>
                  <a:cxn ang="0">
                    <a:pos x="76" y="2"/>
                  </a:cxn>
                  <a:cxn ang="0">
                    <a:pos x="70" y="31"/>
                  </a:cxn>
                  <a:cxn ang="0">
                    <a:pos x="69" y="60"/>
                  </a:cxn>
                  <a:cxn ang="0">
                    <a:pos x="70" y="106"/>
                  </a:cxn>
                  <a:cxn ang="0">
                    <a:pos x="70" y="120"/>
                  </a:cxn>
                  <a:cxn ang="0">
                    <a:pos x="65" y="152"/>
                  </a:cxn>
                  <a:cxn ang="0">
                    <a:pos x="50" y="215"/>
                  </a:cxn>
                  <a:cxn ang="0">
                    <a:pos x="44" y="248"/>
                  </a:cxn>
                  <a:cxn ang="0">
                    <a:pos x="40" y="279"/>
                  </a:cxn>
                  <a:cxn ang="0">
                    <a:pos x="30" y="342"/>
                  </a:cxn>
                  <a:cxn ang="0">
                    <a:pos x="21" y="373"/>
                  </a:cxn>
                  <a:cxn ang="0">
                    <a:pos x="7" y="430"/>
                  </a:cxn>
                  <a:cxn ang="0">
                    <a:pos x="1" y="473"/>
                  </a:cxn>
                  <a:cxn ang="0">
                    <a:pos x="0" y="488"/>
                  </a:cxn>
                  <a:cxn ang="0">
                    <a:pos x="2" y="491"/>
                  </a:cxn>
                  <a:cxn ang="0">
                    <a:pos x="5" y="492"/>
                  </a:cxn>
                  <a:cxn ang="0">
                    <a:pos x="8" y="491"/>
                  </a:cxn>
                  <a:cxn ang="0">
                    <a:pos x="9" y="488"/>
                  </a:cxn>
                  <a:cxn ang="0">
                    <a:pos x="10" y="472"/>
                  </a:cxn>
                  <a:cxn ang="0">
                    <a:pos x="17" y="428"/>
                  </a:cxn>
                  <a:cxn ang="0">
                    <a:pos x="33" y="369"/>
                  </a:cxn>
                  <a:cxn ang="0">
                    <a:pos x="40" y="341"/>
                  </a:cxn>
                  <a:cxn ang="0">
                    <a:pos x="49" y="284"/>
                  </a:cxn>
                  <a:cxn ang="0">
                    <a:pos x="53" y="256"/>
                  </a:cxn>
                  <a:cxn ang="0">
                    <a:pos x="58" y="224"/>
                  </a:cxn>
                  <a:cxn ang="0">
                    <a:pos x="72" y="161"/>
                  </a:cxn>
                  <a:cxn ang="0">
                    <a:pos x="78" y="129"/>
                  </a:cxn>
                  <a:cxn ang="0">
                    <a:pos x="80" y="103"/>
                  </a:cxn>
                  <a:cxn ang="0">
                    <a:pos x="80" y="76"/>
                  </a:cxn>
                  <a:cxn ang="0">
                    <a:pos x="81" y="22"/>
                  </a:cxn>
                  <a:cxn ang="0">
                    <a:pos x="85" y="5"/>
                  </a:cxn>
                  <a:cxn ang="0">
                    <a:pos x="85" y="3"/>
                  </a:cxn>
                  <a:cxn ang="0">
                    <a:pos x="83" y="0"/>
                  </a:cxn>
                  <a:cxn ang="0">
                    <a:pos x="78" y="0"/>
                  </a:cxn>
                  <a:cxn ang="0">
                    <a:pos x="76" y="2"/>
                  </a:cxn>
                </a:cxnLst>
                <a:rect l="0" t="0" r="r" b="b"/>
                <a:pathLst>
                  <a:path w="85" h="492">
                    <a:moveTo>
                      <a:pt x="76" y="2"/>
                    </a:moveTo>
                    <a:lnTo>
                      <a:pt x="76" y="2"/>
                    </a:lnTo>
                    <a:lnTo>
                      <a:pt x="72" y="17"/>
                    </a:lnTo>
                    <a:lnTo>
                      <a:pt x="70" y="31"/>
                    </a:lnTo>
                    <a:lnTo>
                      <a:pt x="69" y="46"/>
                    </a:lnTo>
                    <a:lnTo>
                      <a:pt x="69" y="60"/>
                    </a:lnTo>
                    <a:lnTo>
                      <a:pt x="70" y="91"/>
                    </a:lnTo>
                    <a:lnTo>
                      <a:pt x="70" y="106"/>
                    </a:lnTo>
                    <a:lnTo>
                      <a:pt x="70" y="120"/>
                    </a:lnTo>
                    <a:lnTo>
                      <a:pt x="70" y="120"/>
                    </a:lnTo>
                    <a:lnTo>
                      <a:pt x="68" y="136"/>
                    </a:lnTo>
                    <a:lnTo>
                      <a:pt x="65" y="152"/>
                    </a:lnTo>
                    <a:lnTo>
                      <a:pt x="58" y="184"/>
                    </a:lnTo>
                    <a:lnTo>
                      <a:pt x="50" y="215"/>
                    </a:lnTo>
                    <a:lnTo>
                      <a:pt x="47" y="232"/>
                    </a:lnTo>
                    <a:lnTo>
                      <a:pt x="44" y="248"/>
                    </a:lnTo>
                    <a:lnTo>
                      <a:pt x="44" y="248"/>
                    </a:lnTo>
                    <a:lnTo>
                      <a:pt x="40" y="279"/>
                    </a:lnTo>
                    <a:lnTo>
                      <a:pt x="36" y="311"/>
                    </a:lnTo>
                    <a:lnTo>
                      <a:pt x="30" y="342"/>
                    </a:lnTo>
                    <a:lnTo>
                      <a:pt x="21" y="373"/>
                    </a:lnTo>
                    <a:lnTo>
                      <a:pt x="21" y="373"/>
                    </a:lnTo>
                    <a:lnTo>
                      <a:pt x="14" y="401"/>
                    </a:lnTo>
                    <a:lnTo>
                      <a:pt x="7" y="430"/>
                    </a:lnTo>
                    <a:lnTo>
                      <a:pt x="3" y="459"/>
                    </a:lnTo>
                    <a:lnTo>
                      <a:pt x="1" y="473"/>
                    </a:lnTo>
                    <a:lnTo>
                      <a:pt x="0" y="488"/>
                    </a:lnTo>
                    <a:lnTo>
                      <a:pt x="0" y="488"/>
                    </a:lnTo>
                    <a:lnTo>
                      <a:pt x="1" y="490"/>
                    </a:lnTo>
                    <a:lnTo>
                      <a:pt x="2" y="491"/>
                    </a:lnTo>
                    <a:lnTo>
                      <a:pt x="3" y="492"/>
                    </a:lnTo>
                    <a:lnTo>
                      <a:pt x="5" y="492"/>
                    </a:lnTo>
                    <a:lnTo>
                      <a:pt x="6" y="492"/>
                    </a:lnTo>
                    <a:lnTo>
                      <a:pt x="8" y="491"/>
                    </a:lnTo>
                    <a:lnTo>
                      <a:pt x="9" y="490"/>
                    </a:lnTo>
                    <a:lnTo>
                      <a:pt x="9" y="488"/>
                    </a:lnTo>
                    <a:lnTo>
                      <a:pt x="9" y="488"/>
                    </a:lnTo>
                    <a:lnTo>
                      <a:pt x="10" y="472"/>
                    </a:lnTo>
                    <a:lnTo>
                      <a:pt x="12" y="458"/>
                    </a:lnTo>
                    <a:lnTo>
                      <a:pt x="17" y="428"/>
                    </a:lnTo>
                    <a:lnTo>
                      <a:pt x="25" y="398"/>
                    </a:lnTo>
                    <a:lnTo>
                      <a:pt x="33" y="369"/>
                    </a:lnTo>
                    <a:lnTo>
                      <a:pt x="33" y="369"/>
                    </a:lnTo>
                    <a:lnTo>
                      <a:pt x="40" y="341"/>
                    </a:lnTo>
                    <a:lnTo>
                      <a:pt x="45" y="313"/>
                    </a:lnTo>
                    <a:lnTo>
                      <a:pt x="49" y="284"/>
                    </a:lnTo>
                    <a:lnTo>
                      <a:pt x="53" y="256"/>
                    </a:lnTo>
                    <a:lnTo>
                      <a:pt x="53" y="256"/>
                    </a:lnTo>
                    <a:lnTo>
                      <a:pt x="55" y="240"/>
                    </a:lnTo>
                    <a:lnTo>
                      <a:pt x="58" y="224"/>
                    </a:lnTo>
                    <a:lnTo>
                      <a:pt x="65" y="192"/>
                    </a:lnTo>
                    <a:lnTo>
                      <a:pt x="72" y="161"/>
                    </a:lnTo>
                    <a:lnTo>
                      <a:pt x="78" y="129"/>
                    </a:lnTo>
                    <a:lnTo>
                      <a:pt x="78" y="129"/>
                    </a:lnTo>
                    <a:lnTo>
                      <a:pt x="79" y="116"/>
                    </a:lnTo>
                    <a:lnTo>
                      <a:pt x="80" y="103"/>
                    </a:lnTo>
                    <a:lnTo>
                      <a:pt x="80" y="76"/>
                    </a:lnTo>
                    <a:lnTo>
                      <a:pt x="80" y="76"/>
                    </a:lnTo>
                    <a:lnTo>
                      <a:pt x="80" y="40"/>
                    </a:lnTo>
                    <a:lnTo>
                      <a:pt x="81" y="22"/>
                    </a:lnTo>
                    <a:lnTo>
                      <a:pt x="82" y="14"/>
                    </a:lnTo>
                    <a:lnTo>
                      <a:pt x="85" y="5"/>
                    </a:lnTo>
                    <a:lnTo>
                      <a:pt x="85" y="5"/>
                    </a:lnTo>
                    <a:lnTo>
                      <a:pt x="85" y="3"/>
                    </a:lnTo>
                    <a:lnTo>
                      <a:pt x="84" y="1"/>
                    </a:lnTo>
                    <a:lnTo>
                      <a:pt x="83" y="0"/>
                    </a:lnTo>
                    <a:lnTo>
                      <a:pt x="82" y="0"/>
                    </a:lnTo>
                    <a:lnTo>
                      <a:pt x="78" y="0"/>
                    </a:lnTo>
                    <a:lnTo>
                      <a:pt x="77" y="1"/>
                    </a:lnTo>
                    <a:lnTo>
                      <a:pt x="76" y="2"/>
                    </a:lnTo>
                    <a:lnTo>
                      <a:pt x="76" y="2"/>
                    </a:lnTo>
                    <a:close/>
                  </a:path>
                </a:pathLst>
              </a:custGeom>
              <a:grpFill/>
              <a:ln w="9525">
                <a:solidFill>
                  <a:srgbClr val="005790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srgbClr val="005790"/>
                  </a:solidFill>
                </a:endParaRPr>
              </a:p>
            </p:txBody>
          </p:sp>
          <p:sp>
            <p:nvSpPr>
              <p:cNvPr id="19" name="Freeform 734"/>
              <p:cNvSpPr/>
              <p:nvPr/>
            </p:nvSpPr>
            <p:spPr bwMode="auto">
              <a:xfrm>
                <a:off x="5780088" y="4264025"/>
                <a:ext cx="34925" cy="196850"/>
              </a:xfrm>
              <a:custGeom>
                <a:avLst/>
                <a:gdLst/>
                <a:ahLst/>
                <a:cxnLst>
                  <a:cxn ang="0">
                    <a:pos x="57" y="4"/>
                  </a:cxn>
                  <a:cxn ang="0">
                    <a:pos x="57" y="4"/>
                  </a:cxn>
                  <a:cxn ang="0">
                    <a:pos x="56" y="51"/>
                  </a:cxn>
                  <a:cxn ang="0">
                    <a:pos x="52" y="96"/>
                  </a:cxn>
                  <a:cxn ang="0">
                    <a:pos x="47" y="141"/>
                  </a:cxn>
                  <a:cxn ang="0">
                    <a:pos x="41" y="187"/>
                  </a:cxn>
                  <a:cxn ang="0">
                    <a:pos x="41" y="187"/>
                  </a:cxn>
                  <a:cxn ang="0">
                    <a:pos x="37" y="210"/>
                  </a:cxn>
                  <a:cxn ang="0">
                    <a:pos x="32" y="232"/>
                  </a:cxn>
                  <a:cxn ang="0">
                    <a:pos x="20" y="278"/>
                  </a:cxn>
                  <a:cxn ang="0">
                    <a:pos x="9" y="322"/>
                  </a:cxn>
                  <a:cxn ang="0">
                    <a:pos x="4" y="345"/>
                  </a:cxn>
                  <a:cxn ang="0">
                    <a:pos x="0" y="368"/>
                  </a:cxn>
                  <a:cxn ang="0">
                    <a:pos x="0" y="368"/>
                  </a:cxn>
                  <a:cxn ang="0">
                    <a:pos x="0" y="370"/>
                  </a:cxn>
                  <a:cxn ang="0">
                    <a:pos x="1" y="372"/>
                  </a:cxn>
                  <a:cxn ang="0">
                    <a:pos x="4" y="374"/>
                  </a:cxn>
                  <a:cxn ang="0">
                    <a:pos x="5" y="374"/>
                  </a:cxn>
                  <a:cxn ang="0">
                    <a:pos x="7" y="374"/>
                  </a:cxn>
                  <a:cxn ang="0">
                    <a:pos x="8" y="373"/>
                  </a:cxn>
                  <a:cxn ang="0">
                    <a:pos x="9" y="371"/>
                  </a:cxn>
                  <a:cxn ang="0">
                    <a:pos x="9" y="371"/>
                  </a:cxn>
                  <a:cxn ang="0">
                    <a:pos x="13" y="348"/>
                  </a:cxn>
                  <a:cxn ang="0">
                    <a:pos x="18" y="325"/>
                  </a:cxn>
                  <a:cxn ang="0">
                    <a:pos x="30" y="280"/>
                  </a:cxn>
                  <a:cxn ang="0">
                    <a:pos x="41" y="235"/>
                  </a:cxn>
                  <a:cxn ang="0">
                    <a:pos x="46" y="213"/>
                  </a:cxn>
                  <a:cxn ang="0">
                    <a:pos x="50" y="190"/>
                  </a:cxn>
                  <a:cxn ang="0">
                    <a:pos x="50" y="190"/>
                  </a:cxn>
                  <a:cxn ang="0">
                    <a:pos x="58" y="144"/>
                  </a:cxn>
                  <a:cxn ang="0">
                    <a:pos x="62" y="97"/>
                  </a:cxn>
                  <a:cxn ang="0">
                    <a:pos x="65" y="51"/>
                  </a:cxn>
                  <a:cxn ang="0">
                    <a:pos x="66" y="4"/>
                  </a:cxn>
                  <a:cxn ang="0">
                    <a:pos x="66" y="4"/>
                  </a:cxn>
                  <a:cxn ang="0">
                    <a:pos x="66" y="2"/>
                  </a:cxn>
                  <a:cxn ang="0">
                    <a:pos x="65" y="1"/>
                  </a:cxn>
                  <a:cxn ang="0">
                    <a:pos x="63" y="0"/>
                  </a:cxn>
                  <a:cxn ang="0">
                    <a:pos x="62" y="0"/>
                  </a:cxn>
                  <a:cxn ang="0">
                    <a:pos x="60" y="0"/>
                  </a:cxn>
                  <a:cxn ang="0">
                    <a:pos x="58" y="1"/>
                  </a:cxn>
                  <a:cxn ang="0">
                    <a:pos x="57" y="2"/>
                  </a:cxn>
                  <a:cxn ang="0">
                    <a:pos x="57" y="4"/>
                  </a:cxn>
                  <a:cxn ang="0">
                    <a:pos x="57" y="4"/>
                  </a:cxn>
                </a:cxnLst>
                <a:rect l="0" t="0" r="r" b="b"/>
                <a:pathLst>
                  <a:path w="66" h="374">
                    <a:moveTo>
                      <a:pt x="57" y="4"/>
                    </a:moveTo>
                    <a:lnTo>
                      <a:pt x="57" y="4"/>
                    </a:lnTo>
                    <a:lnTo>
                      <a:pt x="56" y="51"/>
                    </a:lnTo>
                    <a:lnTo>
                      <a:pt x="52" y="96"/>
                    </a:lnTo>
                    <a:lnTo>
                      <a:pt x="47" y="141"/>
                    </a:lnTo>
                    <a:lnTo>
                      <a:pt x="41" y="187"/>
                    </a:lnTo>
                    <a:lnTo>
                      <a:pt x="41" y="187"/>
                    </a:lnTo>
                    <a:lnTo>
                      <a:pt x="37" y="210"/>
                    </a:lnTo>
                    <a:lnTo>
                      <a:pt x="32" y="232"/>
                    </a:lnTo>
                    <a:lnTo>
                      <a:pt x="20" y="278"/>
                    </a:lnTo>
                    <a:lnTo>
                      <a:pt x="9" y="322"/>
                    </a:lnTo>
                    <a:lnTo>
                      <a:pt x="4" y="345"/>
                    </a:lnTo>
                    <a:lnTo>
                      <a:pt x="0" y="368"/>
                    </a:lnTo>
                    <a:lnTo>
                      <a:pt x="0" y="368"/>
                    </a:lnTo>
                    <a:lnTo>
                      <a:pt x="0" y="370"/>
                    </a:lnTo>
                    <a:lnTo>
                      <a:pt x="1" y="372"/>
                    </a:lnTo>
                    <a:lnTo>
                      <a:pt x="4" y="374"/>
                    </a:lnTo>
                    <a:lnTo>
                      <a:pt x="5" y="374"/>
                    </a:lnTo>
                    <a:lnTo>
                      <a:pt x="7" y="374"/>
                    </a:lnTo>
                    <a:lnTo>
                      <a:pt x="8" y="373"/>
                    </a:lnTo>
                    <a:lnTo>
                      <a:pt x="9" y="371"/>
                    </a:lnTo>
                    <a:lnTo>
                      <a:pt x="9" y="371"/>
                    </a:lnTo>
                    <a:lnTo>
                      <a:pt x="13" y="348"/>
                    </a:lnTo>
                    <a:lnTo>
                      <a:pt x="18" y="325"/>
                    </a:lnTo>
                    <a:lnTo>
                      <a:pt x="30" y="280"/>
                    </a:lnTo>
                    <a:lnTo>
                      <a:pt x="41" y="235"/>
                    </a:lnTo>
                    <a:lnTo>
                      <a:pt x="46" y="213"/>
                    </a:lnTo>
                    <a:lnTo>
                      <a:pt x="50" y="190"/>
                    </a:lnTo>
                    <a:lnTo>
                      <a:pt x="50" y="190"/>
                    </a:lnTo>
                    <a:lnTo>
                      <a:pt x="58" y="144"/>
                    </a:lnTo>
                    <a:lnTo>
                      <a:pt x="62" y="97"/>
                    </a:lnTo>
                    <a:lnTo>
                      <a:pt x="65" y="51"/>
                    </a:lnTo>
                    <a:lnTo>
                      <a:pt x="66" y="4"/>
                    </a:lnTo>
                    <a:lnTo>
                      <a:pt x="66" y="4"/>
                    </a:lnTo>
                    <a:lnTo>
                      <a:pt x="66" y="2"/>
                    </a:lnTo>
                    <a:lnTo>
                      <a:pt x="65" y="1"/>
                    </a:lnTo>
                    <a:lnTo>
                      <a:pt x="63" y="0"/>
                    </a:lnTo>
                    <a:lnTo>
                      <a:pt x="62" y="0"/>
                    </a:lnTo>
                    <a:lnTo>
                      <a:pt x="60" y="0"/>
                    </a:lnTo>
                    <a:lnTo>
                      <a:pt x="58" y="1"/>
                    </a:lnTo>
                    <a:lnTo>
                      <a:pt x="57" y="2"/>
                    </a:lnTo>
                    <a:lnTo>
                      <a:pt x="57" y="4"/>
                    </a:lnTo>
                    <a:lnTo>
                      <a:pt x="57" y="4"/>
                    </a:lnTo>
                    <a:close/>
                  </a:path>
                </a:pathLst>
              </a:custGeom>
              <a:grpFill/>
              <a:ln w="9525">
                <a:solidFill>
                  <a:srgbClr val="005790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srgbClr val="005790"/>
                  </a:solidFill>
                </a:endParaRPr>
              </a:p>
            </p:txBody>
          </p:sp>
          <p:sp>
            <p:nvSpPr>
              <p:cNvPr id="20" name="Freeform 735"/>
              <p:cNvSpPr/>
              <p:nvPr/>
            </p:nvSpPr>
            <p:spPr bwMode="auto">
              <a:xfrm>
                <a:off x="5805488" y="4286250"/>
                <a:ext cx="42863" cy="160338"/>
              </a:xfrm>
              <a:custGeom>
                <a:avLst/>
                <a:gdLst/>
                <a:ahLst/>
                <a:cxnLst>
                  <a:cxn ang="0">
                    <a:pos x="72" y="4"/>
                  </a:cxn>
                  <a:cxn ang="0">
                    <a:pos x="72" y="4"/>
                  </a:cxn>
                  <a:cxn ang="0">
                    <a:pos x="70" y="24"/>
                  </a:cxn>
                  <a:cxn ang="0">
                    <a:pos x="68" y="44"/>
                  </a:cxn>
                  <a:cxn ang="0">
                    <a:pos x="65" y="63"/>
                  </a:cxn>
                  <a:cxn ang="0">
                    <a:pos x="61" y="82"/>
                  </a:cxn>
                  <a:cxn ang="0">
                    <a:pos x="54" y="120"/>
                  </a:cxn>
                  <a:cxn ang="0">
                    <a:pos x="47" y="158"/>
                  </a:cxn>
                  <a:cxn ang="0">
                    <a:pos x="47" y="158"/>
                  </a:cxn>
                  <a:cxn ang="0">
                    <a:pos x="43" y="177"/>
                  </a:cxn>
                  <a:cxn ang="0">
                    <a:pos x="36" y="195"/>
                  </a:cxn>
                  <a:cxn ang="0">
                    <a:pos x="24" y="230"/>
                  </a:cxn>
                  <a:cxn ang="0">
                    <a:pos x="24" y="230"/>
                  </a:cxn>
                  <a:cxn ang="0">
                    <a:pos x="20" y="246"/>
                  </a:cxn>
                  <a:cxn ang="0">
                    <a:pos x="16" y="264"/>
                  </a:cxn>
                  <a:cxn ang="0">
                    <a:pos x="14" y="272"/>
                  </a:cxn>
                  <a:cxn ang="0">
                    <a:pos x="11" y="280"/>
                  </a:cxn>
                  <a:cxn ang="0">
                    <a:pos x="6" y="289"/>
                  </a:cxn>
                  <a:cxn ang="0">
                    <a:pos x="1" y="296"/>
                  </a:cxn>
                  <a:cxn ang="0">
                    <a:pos x="1" y="296"/>
                  </a:cxn>
                  <a:cxn ang="0">
                    <a:pos x="0" y="298"/>
                  </a:cxn>
                  <a:cxn ang="0">
                    <a:pos x="0" y="299"/>
                  </a:cxn>
                  <a:cxn ang="0">
                    <a:pos x="2" y="302"/>
                  </a:cxn>
                  <a:cxn ang="0">
                    <a:pos x="3" y="303"/>
                  </a:cxn>
                  <a:cxn ang="0">
                    <a:pos x="4" y="304"/>
                  </a:cxn>
                  <a:cxn ang="0">
                    <a:pos x="6" y="303"/>
                  </a:cxn>
                  <a:cxn ang="0">
                    <a:pos x="9" y="302"/>
                  </a:cxn>
                  <a:cxn ang="0">
                    <a:pos x="9" y="302"/>
                  </a:cxn>
                  <a:cxn ang="0">
                    <a:pos x="13" y="297"/>
                  </a:cxn>
                  <a:cxn ang="0">
                    <a:pos x="16" y="291"/>
                  </a:cxn>
                  <a:cxn ang="0">
                    <a:pos x="21" y="279"/>
                  </a:cxn>
                  <a:cxn ang="0">
                    <a:pos x="24" y="267"/>
                  </a:cxn>
                  <a:cxn ang="0">
                    <a:pos x="27" y="253"/>
                  </a:cxn>
                  <a:cxn ang="0">
                    <a:pos x="27" y="253"/>
                  </a:cxn>
                  <a:cxn ang="0">
                    <a:pos x="32" y="232"/>
                  </a:cxn>
                  <a:cxn ang="0">
                    <a:pos x="39" y="211"/>
                  </a:cxn>
                  <a:cxn ang="0">
                    <a:pos x="48" y="190"/>
                  </a:cxn>
                  <a:cxn ang="0">
                    <a:pos x="54" y="170"/>
                  </a:cxn>
                  <a:cxn ang="0">
                    <a:pos x="54" y="170"/>
                  </a:cxn>
                  <a:cxn ang="0">
                    <a:pos x="63" y="129"/>
                  </a:cxn>
                  <a:cxn ang="0">
                    <a:pos x="72" y="88"/>
                  </a:cxn>
                  <a:cxn ang="0">
                    <a:pos x="76" y="67"/>
                  </a:cxn>
                  <a:cxn ang="0">
                    <a:pos x="78" y="47"/>
                  </a:cxn>
                  <a:cxn ang="0">
                    <a:pos x="80" y="25"/>
                  </a:cxn>
                  <a:cxn ang="0">
                    <a:pos x="81" y="4"/>
                  </a:cxn>
                  <a:cxn ang="0">
                    <a:pos x="81" y="4"/>
                  </a:cxn>
                  <a:cxn ang="0">
                    <a:pos x="80" y="3"/>
                  </a:cxn>
                  <a:cxn ang="0">
                    <a:pos x="79" y="1"/>
                  </a:cxn>
                  <a:cxn ang="0">
                    <a:pos x="78" y="0"/>
                  </a:cxn>
                  <a:cxn ang="0">
                    <a:pos x="76" y="0"/>
                  </a:cxn>
                  <a:cxn ang="0">
                    <a:pos x="75" y="0"/>
                  </a:cxn>
                  <a:cxn ang="0">
                    <a:pos x="73" y="1"/>
                  </a:cxn>
                  <a:cxn ang="0">
                    <a:pos x="72" y="3"/>
                  </a:cxn>
                  <a:cxn ang="0">
                    <a:pos x="72" y="4"/>
                  </a:cxn>
                  <a:cxn ang="0">
                    <a:pos x="72" y="4"/>
                  </a:cxn>
                </a:cxnLst>
                <a:rect l="0" t="0" r="r" b="b"/>
                <a:pathLst>
                  <a:path w="81" h="304">
                    <a:moveTo>
                      <a:pt x="72" y="4"/>
                    </a:moveTo>
                    <a:lnTo>
                      <a:pt x="72" y="4"/>
                    </a:lnTo>
                    <a:lnTo>
                      <a:pt x="70" y="24"/>
                    </a:lnTo>
                    <a:lnTo>
                      <a:pt x="68" y="44"/>
                    </a:lnTo>
                    <a:lnTo>
                      <a:pt x="65" y="63"/>
                    </a:lnTo>
                    <a:lnTo>
                      <a:pt x="61" y="82"/>
                    </a:lnTo>
                    <a:lnTo>
                      <a:pt x="54" y="120"/>
                    </a:lnTo>
                    <a:lnTo>
                      <a:pt x="47" y="158"/>
                    </a:lnTo>
                    <a:lnTo>
                      <a:pt x="47" y="158"/>
                    </a:lnTo>
                    <a:lnTo>
                      <a:pt x="43" y="177"/>
                    </a:lnTo>
                    <a:lnTo>
                      <a:pt x="36" y="195"/>
                    </a:lnTo>
                    <a:lnTo>
                      <a:pt x="24" y="230"/>
                    </a:lnTo>
                    <a:lnTo>
                      <a:pt x="24" y="230"/>
                    </a:lnTo>
                    <a:lnTo>
                      <a:pt x="20" y="246"/>
                    </a:lnTo>
                    <a:lnTo>
                      <a:pt x="16" y="264"/>
                    </a:lnTo>
                    <a:lnTo>
                      <a:pt x="14" y="272"/>
                    </a:lnTo>
                    <a:lnTo>
                      <a:pt x="11" y="280"/>
                    </a:lnTo>
                    <a:lnTo>
                      <a:pt x="6" y="289"/>
                    </a:lnTo>
                    <a:lnTo>
                      <a:pt x="1" y="296"/>
                    </a:lnTo>
                    <a:lnTo>
                      <a:pt x="1" y="296"/>
                    </a:lnTo>
                    <a:lnTo>
                      <a:pt x="0" y="298"/>
                    </a:lnTo>
                    <a:lnTo>
                      <a:pt x="0" y="299"/>
                    </a:lnTo>
                    <a:lnTo>
                      <a:pt x="2" y="302"/>
                    </a:lnTo>
                    <a:lnTo>
                      <a:pt x="3" y="303"/>
                    </a:lnTo>
                    <a:lnTo>
                      <a:pt x="4" y="304"/>
                    </a:lnTo>
                    <a:lnTo>
                      <a:pt x="6" y="303"/>
                    </a:lnTo>
                    <a:lnTo>
                      <a:pt x="9" y="302"/>
                    </a:lnTo>
                    <a:lnTo>
                      <a:pt x="9" y="302"/>
                    </a:lnTo>
                    <a:lnTo>
                      <a:pt x="13" y="297"/>
                    </a:lnTo>
                    <a:lnTo>
                      <a:pt x="16" y="291"/>
                    </a:lnTo>
                    <a:lnTo>
                      <a:pt x="21" y="279"/>
                    </a:lnTo>
                    <a:lnTo>
                      <a:pt x="24" y="267"/>
                    </a:lnTo>
                    <a:lnTo>
                      <a:pt x="27" y="253"/>
                    </a:lnTo>
                    <a:lnTo>
                      <a:pt x="27" y="253"/>
                    </a:lnTo>
                    <a:lnTo>
                      <a:pt x="32" y="232"/>
                    </a:lnTo>
                    <a:lnTo>
                      <a:pt x="39" y="211"/>
                    </a:lnTo>
                    <a:lnTo>
                      <a:pt x="48" y="190"/>
                    </a:lnTo>
                    <a:lnTo>
                      <a:pt x="54" y="170"/>
                    </a:lnTo>
                    <a:lnTo>
                      <a:pt x="54" y="170"/>
                    </a:lnTo>
                    <a:lnTo>
                      <a:pt x="63" y="129"/>
                    </a:lnTo>
                    <a:lnTo>
                      <a:pt x="72" y="88"/>
                    </a:lnTo>
                    <a:lnTo>
                      <a:pt x="76" y="67"/>
                    </a:lnTo>
                    <a:lnTo>
                      <a:pt x="78" y="47"/>
                    </a:lnTo>
                    <a:lnTo>
                      <a:pt x="80" y="25"/>
                    </a:lnTo>
                    <a:lnTo>
                      <a:pt x="81" y="4"/>
                    </a:lnTo>
                    <a:lnTo>
                      <a:pt x="81" y="4"/>
                    </a:lnTo>
                    <a:lnTo>
                      <a:pt x="80" y="3"/>
                    </a:lnTo>
                    <a:lnTo>
                      <a:pt x="79" y="1"/>
                    </a:lnTo>
                    <a:lnTo>
                      <a:pt x="78" y="0"/>
                    </a:lnTo>
                    <a:lnTo>
                      <a:pt x="76" y="0"/>
                    </a:lnTo>
                    <a:lnTo>
                      <a:pt x="75" y="0"/>
                    </a:lnTo>
                    <a:lnTo>
                      <a:pt x="73" y="1"/>
                    </a:lnTo>
                    <a:lnTo>
                      <a:pt x="72" y="3"/>
                    </a:lnTo>
                    <a:lnTo>
                      <a:pt x="72" y="4"/>
                    </a:lnTo>
                    <a:lnTo>
                      <a:pt x="72" y="4"/>
                    </a:lnTo>
                    <a:close/>
                  </a:path>
                </a:pathLst>
              </a:custGeom>
              <a:grpFill/>
              <a:ln w="9525">
                <a:solidFill>
                  <a:srgbClr val="005790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srgbClr val="005790"/>
                  </a:solidFill>
                </a:endParaRPr>
              </a:p>
            </p:txBody>
          </p:sp>
          <p:sp>
            <p:nvSpPr>
              <p:cNvPr id="21" name="Freeform 736"/>
              <p:cNvSpPr/>
              <p:nvPr/>
            </p:nvSpPr>
            <p:spPr bwMode="auto">
              <a:xfrm>
                <a:off x="5845176" y="4311650"/>
                <a:ext cx="38100" cy="122238"/>
              </a:xfrm>
              <a:custGeom>
                <a:avLst/>
                <a:gdLst/>
                <a:ahLst/>
                <a:cxnLst>
                  <a:cxn ang="0">
                    <a:pos x="62" y="4"/>
                  </a:cxn>
                  <a:cxn ang="0">
                    <a:pos x="62" y="4"/>
                  </a:cxn>
                  <a:cxn ang="0">
                    <a:pos x="59" y="36"/>
                  </a:cxn>
                  <a:cxn ang="0">
                    <a:pos x="55" y="69"/>
                  </a:cxn>
                  <a:cxn ang="0">
                    <a:pos x="53" y="86"/>
                  </a:cxn>
                  <a:cxn ang="0">
                    <a:pos x="50" y="101"/>
                  </a:cxn>
                  <a:cxn ang="0">
                    <a:pos x="47" y="117"/>
                  </a:cxn>
                  <a:cxn ang="0">
                    <a:pos x="42" y="132"/>
                  </a:cxn>
                  <a:cxn ang="0">
                    <a:pos x="42" y="132"/>
                  </a:cxn>
                  <a:cxn ang="0">
                    <a:pos x="36" y="145"/>
                  </a:cxn>
                  <a:cxn ang="0">
                    <a:pos x="30" y="159"/>
                  </a:cxn>
                  <a:cxn ang="0">
                    <a:pos x="17" y="185"/>
                  </a:cxn>
                  <a:cxn ang="0">
                    <a:pos x="17" y="185"/>
                  </a:cxn>
                  <a:cxn ang="0">
                    <a:pos x="16" y="189"/>
                  </a:cxn>
                  <a:cxn ang="0">
                    <a:pos x="15" y="194"/>
                  </a:cxn>
                  <a:cxn ang="0">
                    <a:pos x="13" y="206"/>
                  </a:cxn>
                  <a:cxn ang="0">
                    <a:pos x="12" y="212"/>
                  </a:cxn>
                  <a:cxn ang="0">
                    <a:pos x="10" y="217"/>
                  </a:cxn>
                  <a:cxn ang="0">
                    <a:pos x="7" y="221"/>
                  </a:cxn>
                  <a:cxn ang="0">
                    <a:pos x="4" y="223"/>
                  </a:cxn>
                  <a:cxn ang="0">
                    <a:pos x="4" y="223"/>
                  </a:cxn>
                  <a:cxn ang="0">
                    <a:pos x="2" y="224"/>
                  </a:cxn>
                  <a:cxn ang="0">
                    <a:pos x="1" y="225"/>
                  </a:cxn>
                  <a:cxn ang="0">
                    <a:pos x="0" y="227"/>
                  </a:cxn>
                  <a:cxn ang="0">
                    <a:pos x="1" y="228"/>
                  </a:cxn>
                  <a:cxn ang="0">
                    <a:pos x="1" y="230"/>
                  </a:cxn>
                  <a:cxn ang="0">
                    <a:pos x="2" y="231"/>
                  </a:cxn>
                  <a:cxn ang="0">
                    <a:pos x="4" y="232"/>
                  </a:cxn>
                  <a:cxn ang="0">
                    <a:pos x="6" y="232"/>
                  </a:cxn>
                  <a:cxn ang="0">
                    <a:pos x="6" y="232"/>
                  </a:cxn>
                  <a:cxn ang="0">
                    <a:pos x="9" y="230"/>
                  </a:cxn>
                  <a:cxn ang="0">
                    <a:pos x="12" y="229"/>
                  </a:cxn>
                  <a:cxn ang="0">
                    <a:pos x="15" y="225"/>
                  </a:cxn>
                  <a:cxn ang="0">
                    <a:pos x="18" y="219"/>
                  </a:cxn>
                  <a:cxn ang="0">
                    <a:pos x="20" y="213"/>
                  </a:cxn>
                  <a:cxn ang="0">
                    <a:pos x="20" y="213"/>
                  </a:cxn>
                  <a:cxn ang="0">
                    <a:pos x="22" y="205"/>
                  </a:cxn>
                  <a:cxn ang="0">
                    <a:pos x="24" y="198"/>
                  </a:cxn>
                  <a:cxn ang="0">
                    <a:pos x="25" y="191"/>
                  </a:cxn>
                  <a:cxn ang="0">
                    <a:pos x="29" y="184"/>
                  </a:cxn>
                  <a:cxn ang="0">
                    <a:pos x="29" y="184"/>
                  </a:cxn>
                  <a:cxn ang="0">
                    <a:pos x="44" y="150"/>
                  </a:cxn>
                  <a:cxn ang="0">
                    <a:pos x="44" y="150"/>
                  </a:cxn>
                  <a:cxn ang="0">
                    <a:pos x="51" y="133"/>
                  </a:cxn>
                  <a:cxn ang="0">
                    <a:pos x="56" y="116"/>
                  </a:cxn>
                  <a:cxn ang="0">
                    <a:pos x="61" y="97"/>
                  </a:cxn>
                  <a:cxn ang="0">
                    <a:pos x="63" y="78"/>
                  </a:cxn>
                  <a:cxn ang="0">
                    <a:pos x="67" y="41"/>
                  </a:cxn>
                  <a:cxn ang="0">
                    <a:pos x="71" y="4"/>
                  </a:cxn>
                  <a:cxn ang="0">
                    <a:pos x="71" y="4"/>
                  </a:cxn>
                  <a:cxn ang="0">
                    <a:pos x="71" y="2"/>
                  </a:cxn>
                  <a:cxn ang="0">
                    <a:pos x="70" y="1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4" y="1"/>
                  </a:cxn>
                  <a:cxn ang="0">
                    <a:pos x="63" y="2"/>
                  </a:cxn>
                  <a:cxn ang="0">
                    <a:pos x="62" y="4"/>
                  </a:cxn>
                  <a:cxn ang="0">
                    <a:pos x="62" y="4"/>
                  </a:cxn>
                </a:cxnLst>
                <a:rect l="0" t="0" r="r" b="b"/>
                <a:pathLst>
                  <a:path w="71" h="232">
                    <a:moveTo>
                      <a:pt x="62" y="4"/>
                    </a:moveTo>
                    <a:lnTo>
                      <a:pt x="62" y="4"/>
                    </a:lnTo>
                    <a:lnTo>
                      <a:pt x="59" y="36"/>
                    </a:lnTo>
                    <a:lnTo>
                      <a:pt x="55" y="69"/>
                    </a:lnTo>
                    <a:lnTo>
                      <a:pt x="53" y="86"/>
                    </a:lnTo>
                    <a:lnTo>
                      <a:pt x="50" y="101"/>
                    </a:lnTo>
                    <a:lnTo>
                      <a:pt x="47" y="117"/>
                    </a:lnTo>
                    <a:lnTo>
                      <a:pt x="42" y="132"/>
                    </a:lnTo>
                    <a:lnTo>
                      <a:pt x="42" y="132"/>
                    </a:lnTo>
                    <a:lnTo>
                      <a:pt x="36" y="145"/>
                    </a:lnTo>
                    <a:lnTo>
                      <a:pt x="30" y="159"/>
                    </a:lnTo>
                    <a:lnTo>
                      <a:pt x="17" y="185"/>
                    </a:lnTo>
                    <a:lnTo>
                      <a:pt x="17" y="185"/>
                    </a:lnTo>
                    <a:lnTo>
                      <a:pt x="16" y="189"/>
                    </a:lnTo>
                    <a:lnTo>
                      <a:pt x="15" y="194"/>
                    </a:lnTo>
                    <a:lnTo>
                      <a:pt x="13" y="206"/>
                    </a:lnTo>
                    <a:lnTo>
                      <a:pt x="12" y="212"/>
                    </a:lnTo>
                    <a:lnTo>
                      <a:pt x="10" y="217"/>
                    </a:lnTo>
                    <a:lnTo>
                      <a:pt x="7" y="221"/>
                    </a:lnTo>
                    <a:lnTo>
                      <a:pt x="4" y="223"/>
                    </a:lnTo>
                    <a:lnTo>
                      <a:pt x="4" y="223"/>
                    </a:lnTo>
                    <a:lnTo>
                      <a:pt x="2" y="224"/>
                    </a:lnTo>
                    <a:lnTo>
                      <a:pt x="1" y="225"/>
                    </a:lnTo>
                    <a:lnTo>
                      <a:pt x="0" y="227"/>
                    </a:lnTo>
                    <a:lnTo>
                      <a:pt x="1" y="228"/>
                    </a:lnTo>
                    <a:lnTo>
                      <a:pt x="1" y="230"/>
                    </a:lnTo>
                    <a:lnTo>
                      <a:pt x="2" y="231"/>
                    </a:lnTo>
                    <a:lnTo>
                      <a:pt x="4" y="232"/>
                    </a:lnTo>
                    <a:lnTo>
                      <a:pt x="6" y="232"/>
                    </a:lnTo>
                    <a:lnTo>
                      <a:pt x="6" y="232"/>
                    </a:lnTo>
                    <a:lnTo>
                      <a:pt x="9" y="230"/>
                    </a:lnTo>
                    <a:lnTo>
                      <a:pt x="12" y="229"/>
                    </a:lnTo>
                    <a:lnTo>
                      <a:pt x="15" y="225"/>
                    </a:lnTo>
                    <a:lnTo>
                      <a:pt x="18" y="219"/>
                    </a:lnTo>
                    <a:lnTo>
                      <a:pt x="20" y="213"/>
                    </a:lnTo>
                    <a:lnTo>
                      <a:pt x="20" y="213"/>
                    </a:lnTo>
                    <a:lnTo>
                      <a:pt x="22" y="205"/>
                    </a:lnTo>
                    <a:lnTo>
                      <a:pt x="24" y="198"/>
                    </a:lnTo>
                    <a:lnTo>
                      <a:pt x="25" y="191"/>
                    </a:lnTo>
                    <a:lnTo>
                      <a:pt x="29" y="184"/>
                    </a:lnTo>
                    <a:lnTo>
                      <a:pt x="29" y="184"/>
                    </a:lnTo>
                    <a:lnTo>
                      <a:pt x="44" y="150"/>
                    </a:lnTo>
                    <a:lnTo>
                      <a:pt x="44" y="150"/>
                    </a:lnTo>
                    <a:lnTo>
                      <a:pt x="51" y="133"/>
                    </a:lnTo>
                    <a:lnTo>
                      <a:pt x="56" y="116"/>
                    </a:lnTo>
                    <a:lnTo>
                      <a:pt x="61" y="97"/>
                    </a:lnTo>
                    <a:lnTo>
                      <a:pt x="63" y="78"/>
                    </a:lnTo>
                    <a:lnTo>
                      <a:pt x="67" y="41"/>
                    </a:lnTo>
                    <a:lnTo>
                      <a:pt x="71" y="4"/>
                    </a:lnTo>
                    <a:lnTo>
                      <a:pt x="71" y="4"/>
                    </a:lnTo>
                    <a:lnTo>
                      <a:pt x="71" y="2"/>
                    </a:lnTo>
                    <a:lnTo>
                      <a:pt x="70" y="1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4" y="1"/>
                    </a:lnTo>
                    <a:lnTo>
                      <a:pt x="63" y="2"/>
                    </a:lnTo>
                    <a:lnTo>
                      <a:pt x="62" y="4"/>
                    </a:lnTo>
                    <a:lnTo>
                      <a:pt x="62" y="4"/>
                    </a:lnTo>
                    <a:close/>
                  </a:path>
                </a:pathLst>
              </a:custGeom>
              <a:grpFill/>
              <a:ln w="9525">
                <a:solidFill>
                  <a:srgbClr val="005790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srgbClr val="005790"/>
                  </a:solidFill>
                </a:endParaRPr>
              </a:p>
            </p:txBody>
          </p:sp>
          <p:sp>
            <p:nvSpPr>
              <p:cNvPr id="22" name="Freeform 737"/>
              <p:cNvSpPr>
                <a:spLocks noEditPoints="1"/>
              </p:cNvSpPr>
              <p:nvPr/>
            </p:nvSpPr>
            <p:spPr bwMode="auto">
              <a:xfrm>
                <a:off x="5284788" y="4124325"/>
                <a:ext cx="636588" cy="654050"/>
              </a:xfrm>
              <a:custGeom>
                <a:avLst/>
                <a:gdLst/>
                <a:ahLst/>
                <a:cxnLst>
                  <a:cxn ang="0">
                    <a:pos x="758" y="1226"/>
                  </a:cxn>
                  <a:cxn ang="0">
                    <a:pos x="680" y="1170"/>
                  </a:cxn>
                  <a:cxn ang="0">
                    <a:pos x="470" y="963"/>
                  </a:cxn>
                  <a:cxn ang="0">
                    <a:pos x="211" y="691"/>
                  </a:cxn>
                  <a:cxn ang="0">
                    <a:pos x="48" y="528"/>
                  </a:cxn>
                  <a:cxn ang="0">
                    <a:pos x="0" y="453"/>
                  </a:cxn>
                  <a:cxn ang="0">
                    <a:pos x="29" y="394"/>
                  </a:cxn>
                  <a:cxn ang="0">
                    <a:pos x="72" y="374"/>
                  </a:cxn>
                  <a:cxn ang="0">
                    <a:pos x="164" y="413"/>
                  </a:cxn>
                  <a:cxn ang="0">
                    <a:pos x="255" y="461"/>
                  </a:cxn>
                  <a:cxn ang="0">
                    <a:pos x="308" y="497"/>
                  </a:cxn>
                  <a:cxn ang="0">
                    <a:pos x="631" y="168"/>
                  </a:cxn>
                  <a:cxn ang="0">
                    <a:pos x="619" y="78"/>
                  </a:cxn>
                  <a:cxn ang="0">
                    <a:pos x="679" y="7"/>
                  </a:cxn>
                  <a:cxn ang="0">
                    <a:pos x="745" y="4"/>
                  </a:cxn>
                  <a:cxn ang="0">
                    <a:pos x="863" y="85"/>
                  </a:cxn>
                  <a:cxn ang="0">
                    <a:pos x="1020" y="246"/>
                  </a:cxn>
                  <a:cxn ang="0">
                    <a:pos x="1174" y="417"/>
                  </a:cxn>
                  <a:cxn ang="0">
                    <a:pos x="1203" y="504"/>
                  </a:cxn>
                  <a:cxn ang="0">
                    <a:pos x="1174" y="569"/>
                  </a:cxn>
                  <a:cxn ang="0">
                    <a:pos x="1108" y="602"/>
                  </a:cxn>
                  <a:cxn ang="0">
                    <a:pos x="1042" y="592"/>
                  </a:cxn>
                  <a:cxn ang="0">
                    <a:pos x="836" y="812"/>
                  </a:cxn>
                  <a:cxn ang="0">
                    <a:pos x="742" y="946"/>
                  </a:cxn>
                  <a:cxn ang="0">
                    <a:pos x="805" y="1026"/>
                  </a:cxn>
                  <a:cxn ang="0">
                    <a:pos x="848" y="1140"/>
                  </a:cxn>
                  <a:cxn ang="0">
                    <a:pos x="846" y="1212"/>
                  </a:cxn>
                  <a:cxn ang="0">
                    <a:pos x="807" y="1236"/>
                  </a:cxn>
                  <a:cxn ang="0">
                    <a:pos x="55" y="431"/>
                  </a:cxn>
                  <a:cxn ang="0">
                    <a:pos x="48" y="453"/>
                  </a:cxn>
                  <a:cxn ang="0">
                    <a:pos x="200" y="613"/>
                  </a:cxn>
                  <a:cxn ang="0">
                    <a:pos x="478" y="907"/>
                  </a:cxn>
                  <a:cxn ang="0">
                    <a:pos x="666" y="1093"/>
                  </a:cxn>
                  <a:cxn ang="0">
                    <a:pos x="780" y="1186"/>
                  </a:cxn>
                  <a:cxn ang="0">
                    <a:pos x="805" y="1181"/>
                  </a:cxn>
                  <a:cxn ang="0">
                    <a:pos x="795" y="1129"/>
                  </a:cxn>
                  <a:cxn ang="0">
                    <a:pos x="725" y="996"/>
                  </a:cxn>
                  <a:cxn ang="0">
                    <a:pos x="690" y="931"/>
                  </a:cxn>
                  <a:cxn ang="0">
                    <a:pos x="687" y="904"/>
                  </a:cxn>
                  <a:cxn ang="0">
                    <a:pos x="816" y="768"/>
                  </a:cxn>
                  <a:cxn ang="0">
                    <a:pos x="1010" y="557"/>
                  </a:cxn>
                  <a:cxn ang="0">
                    <a:pos x="1025" y="536"/>
                  </a:cxn>
                  <a:cxn ang="0">
                    <a:pos x="1050" y="540"/>
                  </a:cxn>
                  <a:cxn ang="0">
                    <a:pos x="1110" y="559"/>
                  </a:cxn>
                  <a:cxn ang="0">
                    <a:pos x="1143" y="535"/>
                  </a:cxn>
                  <a:cxn ang="0">
                    <a:pos x="1158" y="486"/>
                  </a:cxn>
                  <a:cxn ang="0">
                    <a:pos x="1111" y="411"/>
                  </a:cxn>
                  <a:cxn ang="0">
                    <a:pos x="996" y="286"/>
                  </a:cxn>
                  <a:cxn ang="0">
                    <a:pos x="822" y="108"/>
                  </a:cxn>
                  <a:cxn ang="0">
                    <a:pos x="747" y="50"/>
                  </a:cxn>
                  <a:cxn ang="0">
                    <a:pos x="688" y="57"/>
                  </a:cxn>
                  <a:cxn ang="0">
                    <a:pos x="658" y="111"/>
                  </a:cxn>
                  <a:cxn ang="0">
                    <a:pos x="679" y="159"/>
                  </a:cxn>
                  <a:cxn ang="0">
                    <a:pos x="674" y="184"/>
                  </a:cxn>
                  <a:cxn ang="0">
                    <a:pos x="425" y="444"/>
                  </a:cxn>
                  <a:cxn ang="0">
                    <a:pos x="324" y="533"/>
                  </a:cxn>
                  <a:cxn ang="0">
                    <a:pos x="301" y="542"/>
                  </a:cxn>
                  <a:cxn ang="0">
                    <a:pos x="235" y="502"/>
                  </a:cxn>
                  <a:cxn ang="0">
                    <a:pos x="170" y="470"/>
                  </a:cxn>
                  <a:cxn ang="0">
                    <a:pos x="116" y="434"/>
                  </a:cxn>
                </a:cxnLst>
                <a:rect l="0" t="0" r="r" b="b"/>
                <a:pathLst>
                  <a:path w="1204" h="1236">
                    <a:moveTo>
                      <a:pt x="799" y="1236"/>
                    </a:moveTo>
                    <a:lnTo>
                      <a:pt x="799" y="1236"/>
                    </a:lnTo>
                    <a:lnTo>
                      <a:pt x="792" y="1236"/>
                    </a:lnTo>
                    <a:lnTo>
                      <a:pt x="784" y="1235"/>
                    </a:lnTo>
                    <a:lnTo>
                      <a:pt x="777" y="1233"/>
                    </a:lnTo>
                    <a:lnTo>
                      <a:pt x="769" y="1231"/>
                    </a:lnTo>
                    <a:lnTo>
                      <a:pt x="769" y="1231"/>
                    </a:lnTo>
                    <a:lnTo>
                      <a:pt x="758" y="1226"/>
                    </a:lnTo>
                    <a:lnTo>
                      <a:pt x="747" y="1220"/>
                    </a:lnTo>
                    <a:lnTo>
                      <a:pt x="735" y="1214"/>
                    </a:lnTo>
                    <a:lnTo>
                      <a:pt x="724" y="1207"/>
                    </a:lnTo>
                    <a:lnTo>
                      <a:pt x="713" y="1199"/>
                    </a:lnTo>
                    <a:lnTo>
                      <a:pt x="701" y="1191"/>
                    </a:lnTo>
                    <a:lnTo>
                      <a:pt x="691" y="1180"/>
                    </a:lnTo>
                    <a:lnTo>
                      <a:pt x="680" y="1170"/>
                    </a:lnTo>
                    <a:lnTo>
                      <a:pt x="680" y="1170"/>
                    </a:lnTo>
                    <a:lnTo>
                      <a:pt x="656" y="1147"/>
                    </a:lnTo>
                    <a:lnTo>
                      <a:pt x="631" y="1124"/>
                    </a:lnTo>
                    <a:lnTo>
                      <a:pt x="631" y="1124"/>
                    </a:lnTo>
                    <a:lnTo>
                      <a:pt x="606" y="1103"/>
                    </a:lnTo>
                    <a:lnTo>
                      <a:pt x="582" y="1080"/>
                    </a:lnTo>
                    <a:lnTo>
                      <a:pt x="582" y="1080"/>
                    </a:lnTo>
                    <a:lnTo>
                      <a:pt x="526" y="1022"/>
                    </a:lnTo>
                    <a:lnTo>
                      <a:pt x="470" y="963"/>
                    </a:lnTo>
                    <a:lnTo>
                      <a:pt x="470" y="963"/>
                    </a:lnTo>
                    <a:lnTo>
                      <a:pt x="422" y="915"/>
                    </a:lnTo>
                    <a:lnTo>
                      <a:pt x="375" y="865"/>
                    </a:lnTo>
                    <a:lnTo>
                      <a:pt x="375" y="865"/>
                    </a:lnTo>
                    <a:lnTo>
                      <a:pt x="321" y="809"/>
                    </a:lnTo>
                    <a:lnTo>
                      <a:pt x="268" y="752"/>
                    </a:lnTo>
                    <a:lnTo>
                      <a:pt x="268" y="752"/>
                    </a:lnTo>
                    <a:lnTo>
                      <a:pt x="211" y="691"/>
                    </a:lnTo>
                    <a:lnTo>
                      <a:pt x="182" y="660"/>
                    </a:lnTo>
                    <a:lnTo>
                      <a:pt x="152" y="629"/>
                    </a:lnTo>
                    <a:lnTo>
                      <a:pt x="152" y="629"/>
                    </a:lnTo>
                    <a:lnTo>
                      <a:pt x="108" y="587"/>
                    </a:lnTo>
                    <a:lnTo>
                      <a:pt x="108" y="587"/>
                    </a:lnTo>
                    <a:lnTo>
                      <a:pt x="77" y="558"/>
                    </a:lnTo>
                    <a:lnTo>
                      <a:pt x="48" y="528"/>
                    </a:lnTo>
                    <a:lnTo>
                      <a:pt x="48" y="528"/>
                    </a:lnTo>
                    <a:lnTo>
                      <a:pt x="33" y="511"/>
                    </a:lnTo>
                    <a:lnTo>
                      <a:pt x="26" y="503"/>
                    </a:lnTo>
                    <a:lnTo>
                      <a:pt x="18" y="493"/>
                    </a:lnTo>
                    <a:lnTo>
                      <a:pt x="12" y="483"/>
                    </a:lnTo>
                    <a:lnTo>
                      <a:pt x="7" y="474"/>
                    </a:lnTo>
                    <a:lnTo>
                      <a:pt x="3" y="463"/>
                    </a:lnTo>
                    <a:lnTo>
                      <a:pt x="0" y="453"/>
                    </a:lnTo>
                    <a:lnTo>
                      <a:pt x="0" y="453"/>
                    </a:lnTo>
                    <a:lnTo>
                      <a:pt x="0" y="448"/>
                    </a:lnTo>
                    <a:lnTo>
                      <a:pt x="0" y="443"/>
                    </a:lnTo>
                    <a:lnTo>
                      <a:pt x="1" y="437"/>
                    </a:lnTo>
                    <a:lnTo>
                      <a:pt x="2" y="432"/>
                    </a:lnTo>
                    <a:lnTo>
                      <a:pt x="6" y="422"/>
                    </a:lnTo>
                    <a:lnTo>
                      <a:pt x="13" y="412"/>
                    </a:lnTo>
                    <a:lnTo>
                      <a:pt x="21" y="402"/>
                    </a:lnTo>
                    <a:lnTo>
                      <a:pt x="29" y="394"/>
                    </a:lnTo>
                    <a:lnTo>
                      <a:pt x="38" y="387"/>
                    </a:lnTo>
                    <a:lnTo>
                      <a:pt x="47" y="382"/>
                    </a:lnTo>
                    <a:lnTo>
                      <a:pt x="47" y="382"/>
                    </a:lnTo>
                    <a:lnTo>
                      <a:pt x="53" y="379"/>
                    </a:lnTo>
                    <a:lnTo>
                      <a:pt x="59" y="377"/>
                    </a:lnTo>
                    <a:lnTo>
                      <a:pt x="65" y="376"/>
                    </a:lnTo>
                    <a:lnTo>
                      <a:pt x="72" y="374"/>
                    </a:lnTo>
                    <a:lnTo>
                      <a:pt x="72" y="374"/>
                    </a:lnTo>
                    <a:lnTo>
                      <a:pt x="83" y="376"/>
                    </a:lnTo>
                    <a:lnTo>
                      <a:pt x="95" y="378"/>
                    </a:lnTo>
                    <a:lnTo>
                      <a:pt x="106" y="382"/>
                    </a:lnTo>
                    <a:lnTo>
                      <a:pt x="120" y="387"/>
                    </a:lnTo>
                    <a:lnTo>
                      <a:pt x="120" y="387"/>
                    </a:lnTo>
                    <a:lnTo>
                      <a:pt x="131" y="392"/>
                    </a:lnTo>
                    <a:lnTo>
                      <a:pt x="142" y="399"/>
                    </a:lnTo>
                    <a:lnTo>
                      <a:pt x="164" y="413"/>
                    </a:lnTo>
                    <a:lnTo>
                      <a:pt x="164" y="413"/>
                    </a:lnTo>
                    <a:lnTo>
                      <a:pt x="191" y="429"/>
                    </a:lnTo>
                    <a:lnTo>
                      <a:pt x="205" y="436"/>
                    </a:lnTo>
                    <a:lnTo>
                      <a:pt x="219" y="443"/>
                    </a:lnTo>
                    <a:lnTo>
                      <a:pt x="219" y="443"/>
                    </a:lnTo>
                    <a:lnTo>
                      <a:pt x="228" y="447"/>
                    </a:lnTo>
                    <a:lnTo>
                      <a:pt x="237" y="451"/>
                    </a:lnTo>
                    <a:lnTo>
                      <a:pt x="255" y="461"/>
                    </a:lnTo>
                    <a:lnTo>
                      <a:pt x="255" y="461"/>
                    </a:lnTo>
                    <a:lnTo>
                      <a:pt x="275" y="472"/>
                    </a:lnTo>
                    <a:lnTo>
                      <a:pt x="275" y="472"/>
                    </a:lnTo>
                    <a:lnTo>
                      <a:pt x="283" y="478"/>
                    </a:lnTo>
                    <a:lnTo>
                      <a:pt x="292" y="485"/>
                    </a:lnTo>
                    <a:lnTo>
                      <a:pt x="292" y="485"/>
                    </a:lnTo>
                    <a:lnTo>
                      <a:pt x="305" y="494"/>
                    </a:lnTo>
                    <a:lnTo>
                      <a:pt x="308" y="497"/>
                    </a:lnTo>
                    <a:lnTo>
                      <a:pt x="312" y="494"/>
                    </a:lnTo>
                    <a:lnTo>
                      <a:pt x="312" y="494"/>
                    </a:lnTo>
                    <a:lnTo>
                      <a:pt x="393" y="412"/>
                    </a:lnTo>
                    <a:lnTo>
                      <a:pt x="474" y="328"/>
                    </a:lnTo>
                    <a:lnTo>
                      <a:pt x="474" y="328"/>
                    </a:lnTo>
                    <a:lnTo>
                      <a:pt x="550" y="249"/>
                    </a:lnTo>
                    <a:lnTo>
                      <a:pt x="628" y="171"/>
                    </a:lnTo>
                    <a:lnTo>
                      <a:pt x="631" y="168"/>
                    </a:lnTo>
                    <a:lnTo>
                      <a:pt x="629" y="164"/>
                    </a:lnTo>
                    <a:lnTo>
                      <a:pt x="629" y="164"/>
                    </a:lnTo>
                    <a:lnTo>
                      <a:pt x="623" y="151"/>
                    </a:lnTo>
                    <a:lnTo>
                      <a:pt x="618" y="137"/>
                    </a:lnTo>
                    <a:lnTo>
                      <a:pt x="615" y="122"/>
                    </a:lnTo>
                    <a:lnTo>
                      <a:pt x="614" y="108"/>
                    </a:lnTo>
                    <a:lnTo>
                      <a:pt x="615" y="92"/>
                    </a:lnTo>
                    <a:lnTo>
                      <a:pt x="619" y="78"/>
                    </a:lnTo>
                    <a:lnTo>
                      <a:pt x="624" y="64"/>
                    </a:lnTo>
                    <a:lnTo>
                      <a:pt x="630" y="50"/>
                    </a:lnTo>
                    <a:lnTo>
                      <a:pt x="630" y="50"/>
                    </a:lnTo>
                    <a:lnTo>
                      <a:pt x="638" y="39"/>
                    </a:lnTo>
                    <a:lnTo>
                      <a:pt x="646" y="28"/>
                    </a:lnTo>
                    <a:lnTo>
                      <a:pt x="656" y="20"/>
                    </a:lnTo>
                    <a:lnTo>
                      <a:pt x="667" y="13"/>
                    </a:lnTo>
                    <a:lnTo>
                      <a:pt x="679" y="7"/>
                    </a:lnTo>
                    <a:lnTo>
                      <a:pt x="690" y="3"/>
                    </a:lnTo>
                    <a:lnTo>
                      <a:pt x="703" y="1"/>
                    </a:lnTo>
                    <a:lnTo>
                      <a:pt x="716" y="0"/>
                    </a:lnTo>
                    <a:lnTo>
                      <a:pt x="716" y="0"/>
                    </a:lnTo>
                    <a:lnTo>
                      <a:pt x="725" y="1"/>
                    </a:lnTo>
                    <a:lnTo>
                      <a:pt x="734" y="2"/>
                    </a:lnTo>
                    <a:lnTo>
                      <a:pt x="734" y="2"/>
                    </a:lnTo>
                    <a:lnTo>
                      <a:pt x="745" y="4"/>
                    </a:lnTo>
                    <a:lnTo>
                      <a:pt x="754" y="6"/>
                    </a:lnTo>
                    <a:lnTo>
                      <a:pt x="763" y="9"/>
                    </a:lnTo>
                    <a:lnTo>
                      <a:pt x="773" y="13"/>
                    </a:lnTo>
                    <a:lnTo>
                      <a:pt x="789" y="21"/>
                    </a:lnTo>
                    <a:lnTo>
                      <a:pt x="806" y="33"/>
                    </a:lnTo>
                    <a:lnTo>
                      <a:pt x="820" y="44"/>
                    </a:lnTo>
                    <a:lnTo>
                      <a:pt x="834" y="57"/>
                    </a:lnTo>
                    <a:lnTo>
                      <a:pt x="863" y="85"/>
                    </a:lnTo>
                    <a:lnTo>
                      <a:pt x="865" y="87"/>
                    </a:lnTo>
                    <a:lnTo>
                      <a:pt x="865" y="87"/>
                    </a:lnTo>
                    <a:lnTo>
                      <a:pt x="903" y="125"/>
                    </a:lnTo>
                    <a:lnTo>
                      <a:pt x="939" y="163"/>
                    </a:lnTo>
                    <a:lnTo>
                      <a:pt x="939" y="163"/>
                    </a:lnTo>
                    <a:lnTo>
                      <a:pt x="976" y="201"/>
                    </a:lnTo>
                    <a:lnTo>
                      <a:pt x="1013" y="239"/>
                    </a:lnTo>
                    <a:lnTo>
                      <a:pt x="1020" y="246"/>
                    </a:lnTo>
                    <a:lnTo>
                      <a:pt x="1020" y="246"/>
                    </a:lnTo>
                    <a:lnTo>
                      <a:pt x="1053" y="279"/>
                    </a:lnTo>
                    <a:lnTo>
                      <a:pt x="1085" y="313"/>
                    </a:lnTo>
                    <a:lnTo>
                      <a:pt x="1117" y="348"/>
                    </a:lnTo>
                    <a:lnTo>
                      <a:pt x="1147" y="383"/>
                    </a:lnTo>
                    <a:lnTo>
                      <a:pt x="1155" y="391"/>
                    </a:lnTo>
                    <a:lnTo>
                      <a:pt x="1155" y="391"/>
                    </a:lnTo>
                    <a:lnTo>
                      <a:pt x="1174" y="417"/>
                    </a:lnTo>
                    <a:lnTo>
                      <a:pt x="1184" y="429"/>
                    </a:lnTo>
                    <a:lnTo>
                      <a:pt x="1192" y="443"/>
                    </a:lnTo>
                    <a:lnTo>
                      <a:pt x="1198" y="457"/>
                    </a:lnTo>
                    <a:lnTo>
                      <a:pt x="1202" y="472"/>
                    </a:lnTo>
                    <a:lnTo>
                      <a:pt x="1203" y="479"/>
                    </a:lnTo>
                    <a:lnTo>
                      <a:pt x="1204" y="487"/>
                    </a:lnTo>
                    <a:lnTo>
                      <a:pt x="1203" y="495"/>
                    </a:lnTo>
                    <a:lnTo>
                      <a:pt x="1203" y="504"/>
                    </a:lnTo>
                    <a:lnTo>
                      <a:pt x="1203" y="504"/>
                    </a:lnTo>
                    <a:lnTo>
                      <a:pt x="1201" y="514"/>
                    </a:lnTo>
                    <a:lnTo>
                      <a:pt x="1198" y="524"/>
                    </a:lnTo>
                    <a:lnTo>
                      <a:pt x="1195" y="535"/>
                    </a:lnTo>
                    <a:lnTo>
                      <a:pt x="1191" y="544"/>
                    </a:lnTo>
                    <a:lnTo>
                      <a:pt x="1186" y="552"/>
                    </a:lnTo>
                    <a:lnTo>
                      <a:pt x="1181" y="560"/>
                    </a:lnTo>
                    <a:lnTo>
                      <a:pt x="1174" y="569"/>
                    </a:lnTo>
                    <a:lnTo>
                      <a:pt x="1167" y="575"/>
                    </a:lnTo>
                    <a:lnTo>
                      <a:pt x="1160" y="581"/>
                    </a:lnTo>
                    <a:lnTo>
                      <a:pt x="1153" y="586"/>
                    </a:lnTo>
                    <a:lnTo>
                      <a:pt x="1144" y="591"/>
                    </a:lnTo>
                    <a:lnTo>
                      <a:pt x="1136" y="596"/>
                    </a:lnTo>
                    <a:lnTo>
                      <a:pt x="1127" y="599"/>
                    </a:lnTo>
                    <a:lnTo>
                      <a:pt x="1117" y="601"/>
                    </a:lnTo>
                    <a:lnTo>
                      <a:pt x="1108" y="602"/>
                    </a:lnTo>
                    <a:lnTo>
                      <a:pt x="1098" y="603"/>
                    </a:lnTo>
                    <a:lnTo>
                      <a:pt x="1098" y="603"/>
                    </a:lnTo>
                    <a:lnTo>
                      <a:pt x="1085" y="602"/>
                    </a:lnTo>
                    <a:lnTo>
                      <a:pt x="1073" y="600"/>
                    </a:lnTo>
                    <a:lnTo>
                      <a:pt x="1061" y="596"/>
                    </a:lnTo>
                    <a:lnTo>
                      <a:pt x="1048" y="591"/>
                    </a:lnTo>
                    <a:lnTo>
                      <a:pt x="1045" y="589"/>
                    </a:lnTo>
                    <a:lnTo>
                      <a:pt x="1042" y="592"/>
                    </a:lnTo>
                    <a:lnTo>
                      <a:pt x="1042" y="592"/>
                    </a:lnTo>
                    <a:lnTo>
                      <a:pt x="993" y="644"/>
                    </a:lnTo>
                    <a:lnTo>
                      <a:pt x="944" y="697"/>
                    </a:lnTo>
                    <a:lnTo>
                      <a:pt x="944" y="697"/>
                    </a:lnTo>
                    <a:lnTo>
                      <a:pt x="890" y="755"/>
                    </a:lnTo>
                    <a:lnTo>
                      <a:pt x="863" y="784"/>
                    </a:lnTo>
                    <a:lnTo>
                      <a:pt x="836" y="812"/>
                    </a:lnTo>
                    <a:lnTo>
                      <a:pt x="836" y="812"/>
                    </a:lnTo>
                    <a:lnTo>
                      <a:pt x="806" y="842"/>
                    </a:lnTo>
                    <a:lnTo>
                      <a:pt x="778" y="873"/>
                    </a:lnTo>
                    <a:lnTo>
                      <a:pt x="778" y="873"/>
                    </a:lnTo>
                    <a:lnTo>
                      <a:pt x="731" y="923"/>
                    </a:lnTo>
                    <a:lnTo>
                      <a:pt x="728" y="926"/>
                    </a:lnTo>
                    <a:lnTo>
                      <a:pt x="730" y="930"/>
                    </a:lnTo>
                    <a:lnTo>
                      <a:pt x="730" y="930"/>
                    </a:lnTo>
                    <a:lnTo>
                      <a:pt x="742" y="946"/>
                    </a:lnTo>
                    <a:lnTo>
                      <a:pt x="742" y="946"/>
                    </a:lnTo>
                    <a:lnTo>
                      <a:pt x="754" y="962"/>
                    </a:lnTo>
                    <a:lnTo>
                      <a:pt x="767" y="979"/>
                    </a:lnTo>
                    <a:lnTo>
                      <a:pt x="771" y="983"/>
                    </a:lnTo>
                    <a:lnTo>
                      <a:pt x="771" y="983"/>
                    </a:lnTo>
                    <a:lnTo>
                      <a:pt x="790" y="1004"/>
                    </a:lnTo>
                    <a:lnTo>
                      <a:pt x="798" y="1015"/>
                    </a:lnTo>
                    <a:lnTo>
                      <a:pt x="805" y="1026"/>
                    </a:lnTo>
                    <a:lnTo>
                      <a:pt x="805" y="1026"/>
                    </a:lnTo>
                    <a:lnTo>
                      <a:pt x="811" y="1041"/>
                    </a:lnTo>
                    <a:lnTo>
                      <a:pt x="817" y="1056"/>
                    </a:lnTo>
                    <a:lnTo>
                      <a:pt x="828" y="1087"/>
                    </a:lnTo>
                    <a:lnTo>
                      <a:pt x="828" y="1087"/>
                    </a:lnTo>
                    <a:lnTo>
                      <a:pt x="838" y="1114"/>
                    </a:lnTo>
                    <a:lnTo>
                      <a:pt x="848" y="1140"/>
                    </a:lnTo>
                    <a:lnTo>
                      <a:pt x="848" y="1140"/>
                    </a:lnTo>
                    <a:lnTo>
                      <a:pt x="851" y="1150"/>
                    </a:lnTo>
                    <a:lnTo>
                      <a:pt x="854" y="1160"/>
                    </a:lnTo>
                    <a:lnTo>
                      <a:pt x="855" y="1169"/>
                    </a:lnTo>
                    <a:lnTo>
                      <a:pt x="856" y="1178"/>
                    </a:lnTo>
                    <a:lnTo>
                      <a:pt x="855" y="1187"/>
                    </a:lnTo>
                    <a:lnTo>
                      <a:pt x="853" y="1197"/>
                    </a:lnTo>
                    <a:lnTo>
                      <a:pt x="850" y="1204"/>
                    </a:lnTo>
                    <a:lnTo>
                      <a:pt x="846" y="1212"/>
                    </a:lnTo>
                    <a:lnTo>
                      <a:pt x="846" y="1212"/>
                    </a:lnTo>
                    <a:lnTo>
                      <a:pt x="842" y="1217"/>
                    </a:lnTo>
                    <a:lnTo>
                      <a:pt x="837" y="1223"/>
                    </a:lnTo>
                    <a:lnTo>
                      <a:pt x="831" y="1227"/>
                    </a:lnTo>
                    <a:lnTo>
                      <a:pt x="826" y="1230"/>
                    </a:lnTo>
                    <a:lnTo>
                      <a:pt x="820" y="1233"/>
                    </a:lnTo>
                    <a:lnTo>
                      <a:pt x="813" y="1235"/>
                    </a:lnTo>
                    <a:lnTo>
                      <a:pt x="807" y="1236"/>
                    </a:lnTo>
                    <a:lnTo>
                      <a:pt x="799" y="1236"/>
                    </a:lnTo>
                    <a:lnTo>
                      <a:pt x="799" y="1236"/>
                    </a:lnTo>
                    <a:close/>
                    <a:moveTo>
                      <a:pt x="86" y="424"/>
                    </a:moveTo>
                    <a:lnTo>
                      <a:pt x="86" y="424"/>
                    </a:lnTo>
                    <a:lnTo>
                      <a:pt x="76" y="424"/>
                    </a:lnTo>
                    <a:lnTo>
                      <a:pt x="65" y="427"/>
                    </a:lnTo>
                    <a:lnTo>
                      <a:pt x="60" y="429"/>
                    </a:lnTo>
                    <a:lnTo>
                      <a:pt x="55" y="431"/>
                    </a:lnTo>
                    <a:lnTo>
                      <a:pt x="50" y="434"/>
                    </a:lnTo>
                    <a:lnTo>
                      <a:pt x="47" y="439"/>
                    </a:lnTo>
                    <a:lnTo>
                      <a:pt x="47" y="439"/>
                    </a:lnTo>
                    <a:lnTo>
                      <a:pt x="46" y="442"/>
                    </a:lnTo>
                    <a:lnTo>
                      <a:pt x="45" y="446"/>
                    </a:lnTo>
                    <a:lnTo>
                      <a:pt x="46" y="449"/>
                    </a:lnTo>
                    <a:lnTo>
                      <a:pt x="48" y="453"/>
                    </a:lnTo>
                    <a:lnTo>
                      <a:pt x="48" y="453"/>
                    </a:lnTo>
                    <a:lnTo>
                      <a:pt x="60" y="471"/>
                    </a:lnTo>
                    <a:lnTo>
                      <a:pt x="73" y="487"/>
                    </a:lnTo>
                    <a:lnTo>
                      <a:pt x="88" y="503"/>
                    </a:lnTo>
                    <a:lnTo>
                      <a:pt x="104" y="519"/>
                    </a:lnTo>
                    <a:lnTo>
                      <a:pt x="104" y="519"/>
                    </a:lnTo>
                    <a:lnTo>
                      <a:pt x="129" y="542"/>
                    </a:lnTo>
                    <a:lnTo>
                      <a:pt x="153" y="566"/>
                    </a:lnTo>
                    <a:lnTo>
                      <a:pt x="200" y="613"/>
                    </a:lnTo>
                    <a:lnTo>
                      <a:pt x="247" y="662"/>
                    </a:lnTo>
                    <a:lnTo>
                      <a:pt x="291" y="710"/>
                    </a:lnTo>
                    <a:lnTo>
                      <a:pt x="291" y="710"/>
                    </a:lnTo>
                    <a:lnTo>
                      <a:pt x="349" y="772"/>
                    </a:lnTo>
                    <a:lnTo>
                      <a:pt x="407" y="833"/>
                    </a:lnTo>
                    <a:lnTo>
                      <a:pt x="407" y="833"/>
                    </a:lnTo>
                    <a:lnTo>
                      <a:pt x="443" y="870"/>
                    </a:lnTo>
                    <a:lnTo>
                      <a:pt x="478" y="907"/>
                    </a:lnTo>
                    <a:lnTo>
                      <a:pt x="478" y="907"/>
                    </a:lnTo>
                    <a:lnTo>
                      <a:pt x="518" y="950"/>
                    </a:lnTo>
                    <a:lnTo>
                      <a:pt x="560" y="992"/>
                    </a:lnTo>
                    <a:lnTo>
                      <a:pt x="560" y="992"/>
                    </a:lnTo>
                    <a:lnTo>
                      <a:pt x="595" y="1027"/>
                    </a:lnTo>
                    <a:lnTo>
                      <a:pt x="631" y="1060"/>
                    </a:lnTo>
                    <a:lnTo>
                      <a:pt x="631" y="1060"/>
                    </a:lnTo>
                    <a:lnTo>
                      <a:pt x="666" y="1093"/>
                    </a:lnTo>
                    <a:lnTo>
                      <a:pt x="701" y="1128"/>
                    </a:lnTo>
                    <a:lnTo>
                      <a:pt x="701" y="1128"/>
                    </a:lnTo>
                    <a:lnTo>
                      <a:pt x="717" y="1143"/>
                    </a:lnTo>
                    <a:lnTo>
                      <a:pt x="736" y="1161"/>
                    </a:lnTo>
                    <a:lnTo>
                      <a:pt x="748" y="1169"/>
                    </a:lnTo>
                    <a:lnTo>
                      <a:pt x="758" y="1176"/>
                    </a:lnTo>
                    <a:lnTo>
                      <a:pt x="769" y="1182"/>
                    </a:lnTo>
                    <a:lnTo>
                      <a:pt x="780" y="1186"/>
                    </a:lnTo>
                    <a:lnTo>
                      <a:pt x="780" y="1186"/>
                    </a:lnTo>
                    <a:lnTo>
                      <a:pt x="786" y="1187"/>
                    </a:lnTo>
                    <a:lnTo>
                      <a:pt x="791" y="1188"/>
                    </a:lnTo>
                    <a:lnTo>
                      <a:pt x="791" y="1188"/>
                    </a:lnTo>
                    <a:lnTo>
                      <a:pt x="796" y="1187"/>
                    </a:lnTo>
                    <a:lnTo>
                      <a:pt x="800" y="1186"/>
                    </a:lnTo>
                    <a:lnTo>
                      <a:pt x="802" y="1183"/>
                    </a:lnTo>
                    <a:lnTo>
                      <a:pt x="805" y="1181"/>
                    </a:lnTo>
                    <a:lnTo>
                      <a:pt x="805" y="1181"/>
                    </a:lnTo>
                    <a:lnTo>
                      <a:pt x="807" y="1177"/>
                    </a:lnTo>
                    <a:lnTo>
                      <a:pt x="808" y="1172"/>
                    </a:lnTo>
                    <a:lnTo>
                      <a:pt x="808" y="1166"/>
                    </a:lnTo>
                    <a:lnTo>
                      <a:pt x="807" y="1160"/>
                    </a:lnTo>
                    <a:lnTo>
                      <a:pt x="801" y="1145"/>
                    </a:lnTo>
                    <a:lnTo>
                      <a:pt x="795" y="1129"/>
                    </a:lnTo>
                    <a:lnTo>
                      <a:pt x="795" y="1129"/>
                    </a:lnTo>
                    <a:lnTo>
                      <a:pt x="791" y="1118"/>
                    </a:lnTo>
                    <a:lnTo>
                      <a:pt x="791" y="1118"/>
                    </a:lnTo>
                    <a:lnTo>
                      <a:pt x="783" y="1097"/>
                    </a:lnTo>
                    <a:lnTo>
                      <a:pt x="774" y="1076"/>
                    </a:lnTo>
                    <a:lnTo>
                      <a:pt x="763" y="1055"/>
                    </a:lnTo>
                    <a:lnTo>
                      <a:pt x="752" y="1036"/>
                    </a:lnTo>
                    <a:lnTo>
                      <a:pt x="738" y="1016"/>
                    </a:lnTo>
                    <a:lnTo>
                      <a:pt x="725" y="996"/>
                    </a:lnTo>
                    <a:lnTo>
                      <a:pt x="709" y="977"/>
                    </a:lnTo>
                    <a:lnTo>
                      <a:pt x="694" y="956"/>
                    </a:lnTo>
                    <a:lnTo>
                      <a:pt x="694" y="956"/>
                    </a:lnTo>
                    <a:lnTo>
                      <a:pt x="691" y="951"/>
                    </a:lnTo>
                    <a:lnTo>
                      <a:pt x="689" y="946"/>
                    </a:lnTo>
                    <a:lnTo>
                      <a:pt x="688" y="940"/>
                    </a:lnTo>
                    <a:lnTo>
                      <a:pt x="689" y="934"/>
                    </a:lnTo>
                    <a:lnTo>
                      <a:pt x="690" y="931"/>
                    </a:lnTo>
                    <a:lnTo>
                      <a:pt x="688" y="929"/>
                    </a:lnTo>
                    <a:lnTo>
                      <a:pt x="688" y="929"/>
                    </a:lnTo>
                    <a:lnTo>
                      <a:pt x="685" y="923"/>
                    </a:lnTo>
                    <a:lnTo>
                      <a:pt x="684" y="919"/>
                    </a:lnTo>
                    <a:lnTo>
                      <a:pt x="684" y="916"/>
                    </a:lnTo>
                    <a:lnTo>
                      <a:pt x="684" y="912"/>
                    </a:lnTo>
                    <a:lnTo>
                      <a:pt x="685" y="907"/>
                    </a:lnTo>
                    <a:lnTo>
                      <a:pt x="687" y="904"/>
                    </a:lnTo>
                    <a:lnTo>
                      <a:pt x="690" y="900"/>
                    </a:lnTo>
                    <a:lnTo>
                      <a:pt x="690" y="900"/>
                    </a:lnTo>
                    <a:lnTo>
                      <a:pt x="721" y="867"/>
                    </a:lnTo>
                    <a:lnTo>
                      <a:pt x="752" y="835"/>
                    </a:lnTo>
                    <a:lnTo>
                      <a:pt x="752" y="835"/>
                    </a:lnTo>
                    <a:lnTo>
                      <a:pt x="783" y="801"/>
                    </a:lnTo>
                    <a:lnTo>
                      <a:pt x="816" y="768"/>
                    </a:lnTo>
                    <a:lnTo>
                      <a:pt x="816" y="768"/>
                    </a:lnTo>
                    <a:lnTo>
                      <a:pt x="842" y="741"/>
                    </a:lnTo>
                    <a:lnTo>
                      <a:pt x="868" y="713"/>
                    </a:lnTo>
                    <a:lnTo>
                      <a:pt x="918" y="659"/>
                    </a:lnTo>
                    <a:lnTo>
                      <a:pt x="918" y="659"/>
                    </a:lnTo>
                    <a:lnTo>
                      <a:pt x="963" y="610"/>
                    </a:lnTo>
                    <a:lnTo>
                      <a:pt x="1008" y="562"/>
                    </a:lnTo>
                    <a:lnTo>
                      <a:pt x="1010" y="560"/>
                    </a:lnTo>
                    <a:lnTo>
                      <a:pt x="1010" y="557"/>
                    </a:lnTo>
                    <a:lnTo>
                      <a:pt x="1010" y="557"/>
                    </a:lnTo>
                    <a:lnTo>
                      <a:pt x="1010" y="554"/>
                    </a:lnTo>
                    <a:lnTo>
                      <a:pt x="1011" y="550"/>
                    </a:lnTo>
                    <a:lnTo>
                      <a:pt x="1013" y="546"/>
                    </a:lnTo>
                    <a:lnTo>
                      <a:pt x="1016" y="543"/>
                    </a:lnTo>
                    <a:lnTo>
                      <a:pt x="1016" y="543"/>
                    </a:lnTo>
                    <a:lnTo>
                      <a:pt x="1020" y="539"/>
                    </a:lnTo>
                    <a:lnTo>
                      <a:pt x="1025" y="536"/>
                    </a:lnTo>
                    <a:lnTo>
                      <a:pt x="1030" y="535"/>
                    </a:lnTo>
                    <a:lnTo>
                      <a:pt x="1035" y="534"/>
                    </a:lnTo>
                    <a:lnTo>
                      <a:pt x="1035" y="534"/>
                    </a:lnTo>
                    <a:lnTo>
                      <a:pt x="1039" y="535"/>
                    </a:lnTo>
                    <a:lnTo>
                      <a:pt x="1043" y="536"/>
                    </a:lnTo>
                    <a:lnTo>
                      <a:pt x="1046" y="537"/>
                    </a:lnTo>
                    <a:lnTo>
                      <a:pt x="1050" y="540"/>
                    </a:lnTo>
                    <a:lnTo>
                      <a:pt x="1050" y="540"/>
                    </a:lnTo>
                    <a:lnTo>
                      <a:pt x="1061" y="547"/>
                    </a:lnTo>
                    <a:lnTo>
                      <a:pt x="1074" y="554"/>
                    </a:lnTo>
                    <a:lnTo>
                      <a:pt x="1081" y="556"/>
                    </a:lnTo>
                    <a:lnTo>
                      <a:pt x="1089" y="558"/>
                    </a:lnTo>
                    <a:lnTo>
                      <a:pt x="1096" y="559"/>
                    </a:lnTo>
                    <a:lnTo>
                      <a:pt x="1103" y="560"/>
                    </a:lnTo>
                    <a:lnTo>
                      <a:pt x="1103" y="560"/>
                    </a:lnTo>
                    <a:lnTo>
                      <a:pt x="1110" y="559"/>
                    </a:lnTo>
                    <a:lnTo>
                      <a:pt x="1117" y="558"/>
                    </a:lnTo>
                    <a:lnTo>
                      <a:pt x="1117" y="558"/>
                    </a:lnTo>
                    <a:lnTo>
                      <a:pt x="1123" y="555"/>
                    </a:lnTo>
                    <a:lnTo>
                      <a:pt x="1128" y="551"/>
                    </a:lnTo>
                    <a:lnTo>
                      <a:pt x="1136" y="542"/>
                    </a:lnTo>
                    <a:lnTo>
                      <a:pt x="1136" y="542"/>
                    </a:lnTo>
                    <a:lnTo>
                      <a:pt x="1143" y="535"/>
                    </a:lnTo>
                    <a:lnTo>
                      <a:pt x="1143" y="535"/>
                    </a:lnTo>
                    <a:lnTo>
                      <a:pt x="1150" y="529"/>
                    </a:lnTo>
                    <a:lnTo>
                      <a:pt x="1154" y="523"/>
                    </a:lnTo>
                    <a:lnTo>
                      <a:pt x="1157" y="517"/>
                    </a:lnTo>
                    <a:lnTo>
                      <a:pt x="1159" y="511"/>
                    </a:lnTo>
                    <a:lnTo>
                      <a:pt x="1160" y="505"/>
                    </a:lnTo>
                    <a:lnTo>
                      <a:pt x="1160" y="498"/>
                    </a:lnTo>
                    <a:lnTo>
                      <a:pt x="1160" y="492"/>
                    </a:lnTo>
                    <a:lnTo>
                      <a:pt x="1158" y="486"/>
                    </a:lnTo>
                    <a:lnTo>
                      <a:pt x="1154" y="474"/>
                    </a:lnTo>
                    <a:lnTo>
                      <a:pt x="1147" y="462"/>
                    </a:lnTo>
                    <a:lnTo>
                      <a:pt x="1141" y="451"/>
                    </a:lnTo>
                    <a:lnTo>
                      <a:pt x="1134" y="441"/>
                    </a:lnTo>
                    <a:lnTo>
                      <a:pt x="1130" y="434"/>
                    </a:lnTo>
                    <a:lnTo>
                      <a:pt x="1130" y="434"/>
                    </a:lnTo>
                    <a:lnTo>
                      <a:pt x="1122" y="422"/>
                    </a:lnTo>
                    <a:lnTo>
                      <a:pt x="1111" y="411"/>
                    </a:lnTo>
                    <a:lnTo>
                      <a:pt x="1091" y="389"/>
                    </a:lnTo>
                    <a:lnTo>
                      <a:pt x="1091" y="389"/>
                    </a:lnTo>
                    <a:lnTo>
                      <a:pt x="1076" y="373"/>
                    </a:lnTo>
                    <a:lnTo>
                      <a:pt x="1063" y="357"/>
                    </a:lnTo>
                    <a:lnTo>
                      <a:pt x="1063" y="357"/>
                    </a:lnTo>
                    <a:lnTo>
                      <a:pt x="1046" y="338"/>
                    </a:lnTo>
                    <a:lnTo>
                      <a:pt x="1030" y="321"/>
                    </a:lnTo>
                    <a:lnTo>
                      <a:pt x="996" y="286"/>
                    </a:lnTo>
                    <a:lnTo>
                      <a:pt x="996" y="286"/>
                    </a:lnTo>
                    <a:lnTo>
                      <a:pt x="981" y="271"/>
                    </a:lnTo>
                    <a:lnTo>
                      <a:pt x="981" y="271"/>
                    </a:lnTo>
                    <a:lnTo>
                      <a:pt x="941" y="230"/>
                    </a:lnTo>
                    <a:lnTo>
                      <a:pt x="902" y="190"/>
                    </a:lnTo>
                    <a:lnTo>
                      <a:pt x="902" y="190"/>
                    </a:lnTo>
                    <a:lnTo>
                      <a:pt x="862" y="148"/>
                    </a:lnTo>
                    <a:lnTo>
                      <a:pt x="822" y="108"/>
                    </a:lnTo>
                    <a:lnTo>
                      <a:pt x="816" y="102"/>
                    </a:lnTo>
                    <a:lnTo>
                      <a:pt x="816" y="102"/>
                    </a:lnTo>
                    <a:lnTo>
                      <a:pt x="799" y="85"/>
                    </a:lnTo>
                    <a:lnTo>
                      <a:pt x="789" y="76"/>
                    </a:lnTo>
                    <a:lnTo>
                      <a:pt x="780" y="69"/>
                    </a:lnTo>
                    <a:lnTo>
                      <a:pt x="769" y="62"/>
                    </a:lnTo>
                    <a:lnTo>
                      <a:pt x="758" y="55"/>
                    </a:lnTo>
                    <a:lnTo>
                      <a:pt x="747" y="50"/>
                    </a:lnTo>
                    <a:lnTo>
                      <a:pt x="734" y="47"/>
                    </a:lnTo>
                    <a:lnTo>
                      <a:pt x="734" y="47"/>
                    </a:lnTo>
                    <a:lnTo>
                      <a:pt x="724" y="46"/>
                    </a:lnTo>
                    <a:lnTo>
                      <a:pt x="724" y="46"/>
                    </a:lnTo>
                    <a:lnTo>
                      <a:pt x="714" y="47"/>
                    </a:lnTo>
                    <a:lnTo>
                      <a:pt x="704" y="49"/>
                    </a:lnTo>
                    <a:lnTo>
                      <a:pt x="696" y="52"/>
                    </a:lnTo>
                    <a:lnTo>
                      <a:pt x="688" y="57"/>
                    </a:lnTo>
                    <a:lnTo>
                      <a:pt x="680" y="63"/>
                    </a:lnTo>
                    <a:lnTo>
                      <a:pt x="673" y="70"/>
                    </a:lnTo>
                    <a:lnTo>
                      <a:pt x="667" y="77"/>
                    </a:lnTo>
                    <a:lnTo>
                      <a:pt x="663" y="85"/>
                    </a:lnTo>
                    <a:lnTo>
                      <a:pt x="663" y="85"/>
                    </a:lnTo>
                    <a:lnTo>
                      <a:pt x="660" y="94"/>
                    </a:lnTo>
                    <a:lnTo>
                      <a:pt x="658" y="102"/>
                    </a:lnTo>
                    <a:lnTo>
                      <a:pt x="658" y="111"/>
                    </a:lnTo>
                    <a:lnTo>
                      <a:pt x="659" y="119"/>
                    </a:lnTo>
                    <a:lnTo>
                      <a:pt x="661" y="128"/>
                    </a:lnTo>
                    <a:lnTo>
                      <a:pt x="664" y="135"/>
                    </a:lnTo>
                    <a:lnTo>
                      <a:pt x="668" y="143"/>
                    </a:lnTo>
                    <a:lnTo>
                      <a:pt x="673" y="150"/>
                    </a:lnTo>
                    <a:lnTo>
                      <a:pt x="673" y="150"/>
                    </a:lnTo>
                    <a:lnTo>
                      <a:pt x="677" y="154"/>
                    </a:lnTo>
                    <a:lnTo>
                      <a:pt x="679" y="159"/>
                    </a:lnTo>
                    <a:lnTo>
                      <a:pt x="680" y="164"/>
                    </a:lnTo>
                    <a:lnTo>
                      <a:pt x="680" y="167"/>
                    </a:lnTo>
                    <a:lnTo>
                      <a:pt x="679" y="174"/>
                    </a:lnTo>
                    <a:lnTo>
                      <a:pt x="675" y="178"/>
                    </a:lnTo>
                    <a:lnTo>
                      <a:pt x="675" y="179"/>
                    </a:lnTo>
                    <a:lnTo>
                      <a:pt x="675" y="181"/>
                    </a:lnTo>
                    <a:lnTo>
                      <a:pt x="675" y="181"/>
                    </a:lnTo>
                    <a:lnTo>
                      <a:pt x="674" y="184"/>
                    </a:lnTo>
                    <a:lnTo>
                      <a:pt x="673" y="189"/>
                    </a:lnTo>
                    <a:lnTo>
                      <a:pt x="671" y="192"/>
                    </a:lnTo>
                    <a:lnTo>
                      <a:pt x="668" y="195"/>
                    </a:lnTo>
                    <a:lnTo>
                      <a:pt x="668" y="195"/>
                    </a:lnTo>
                    <a:lnTo>
                      <a:pt x="587" y="277"/>
                    </a:lnTo>
                    <a:lnTo>
                      <a:pt x="506" y="361"/>
                    </a:lnTo>
                    <a:lnTo>
                      <a:pt x="506" y="361"/>
                    </a:lnTo>
                    <a:lnTo>
                      <a:pt x="425" y="444"/>
                    </a:lnTo>
                    <a:lnTo>
                      <a:pt x="343" y="526"/>
                    </a:lnTo>
                    <a:lnTo>
                      <a:pt x="343" y="526"/>
                    </a:lnTo>
                    <a:lnTo>
                      <a:pt x="340" y="529"/>
                    </a:lnTo>
                    <a:lnTo>
                      <a:pt x="337" y="531"/>
                    </a:lnTo>
                    <a:lnTo>
                      <a:pt x="332" y="533"/>
                    </a:lnTo>
                    <a:lnTo>
                      <a:pt x="328" y="534"/>
                    </a:lnTo>
                    <a:lnTo>
                      <a:pt x="328" y="534"/>
                    </a:lnTo>
                    <a:lnTo>
                      <a:pt x="324" y="533"/>
                    </a:lnTo>
                    <a:lnTo>
                      <a:pt x="321" y="533"/>
                    </a:lnTo>
                    <a:lnTo>
                      <a:pt x="319" y="535"/>
                    </a:lnTo>
                    <a:lnTo>
                      <a:pt x="319" y="535"/>
                    </a:lnTo>
                    <a:lnTo>
                      <a:pt x="315" y="538"/>
                    </a:lnTo>
                    <a:lnTo>
                      <a:pt x="311" y="540"/>
                    </a:lnTo>
                    <a:lnTo>
                      <a:pt x="306" y="542"/>
                    </a:lnTo>
                    <a:lnTo>
                      <a:pt x="301" y="542"/>
                    </a:lnTo>
                    <a:lnTo>
                      <a:pt x="301" y="542"/>
                    </a:lnTo>
                    <a:lnTo>
                      <a:pt x="296" y="542"/>
                    </a:lnTo>
                    <a:lnTo>
                      <a:pt x="292" y="540"/>
                    </a:lnTo>
                    <a:lnTo>
                      <a:pt x="292" y="540"/>
                    </a:lnTo>
                    <a:lnTo>
                      <a:pt x="282" y="536"/>
                    </a:lnTo>
                    <a:lnTo>
                      <a:pt x="273" y="529"/>
                    </a:lnTo>
                    <a:lnTo>
                      <a:pt x="253" y="515"/>
                    </a:lnTo>
                    <a:lnTo>
                      <a:pt x="253" y="515"/>
                    </a:lnTo>
                    <a:lnTo>
                      <a:pt x="235" y="502"/>
                    </a:lnTo>
                    <a:lnTo>
                      <a:pt x="225" y="495"/>
                    </a:lnTo>
                    <a:lnTo>
                      <a:pt x="215" y="490"/>
                    </a:lnTo>
                    <a:lnTo>
                      <a:pt x="215" y="490"/>
                    </a:lnTo>
                    <a:lnTo>
                      <a:pt x="199" y="484"/>
                    </a:lnTo>
                    <a:lnTo>
                      <a:pt x="199" y="484"/>
                    </a:lnTo>
                    <a:lnTo>
                      <a:pt x="185" y="478"/>
                    </a:lnTo>
                    <a:lnTo>
                      <a:pt x="178" y="474"/>
                    </a:lnTo>
                    <a:lnTo>
                      <a:pt x="170" y="470"/>
                    </a:lnTo>
                    <a:lnTo>
                      <a:pt x="170" y="470"/>
                    </a:lnTo>
                    <a:lnTo>
                      <a:pt x="161" y="462"/>
                    </a:lnTo>
                    <a:lnTo>
                      <a:pt x="161" y="462"/>
                    </a:lnTo>
                    <a:lnTo>
                      <a:pt x="148" y="451"/>
                    </a:lnTo>
                    <a:lnTo>
                      <a:pt x="139" y="446"/>
                    </a:lnTo>
                    <a:lnTo>
                      <a:pt x="132" y="442"/>
                    </a:lnTo>
                    <a:lnTo>
                      <a:pt x="132" y="442"/>
                    </a:lnTo>
                    <a:lnTo>
                      <a:pt x="116" y="434"/>
                    </a:lnTo>
                    <a:lnTo>
                      <a:pt x="116" y="434"/>
                    </a:lnTo>
                    <a:lnTo>
                      <a:pt x="104" y="429"/>
                    </a:lnTo>
                    <a:lnTo>
                      <a:pt x="92" y="424"/>
                    </a:lnTo>
                    <a:lnTo>
                      <a:pt x="92" y="424"/>
                    </a:lnTo>
                    <a:lnTo>
                      <a:pt x="86" y="424"/>
                    </a:lnTo>
                    <a:lnTo>
                      <a:pt x="86" y="424"/>
                    </a:lnTo>
                    <a:close/>
                  </a:path>
                </a:pathLst>
              </a:custGeom>
              <a:grpFill/>
              <a:ln w="9525">
                <a:solidFill>
                  <a:srgbClr val="005790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srgbClr val="005790"/>
                  </a:solidFill>
                </a:endParaRPr>
              </a:p>
            </p:txBody>
          </p:sp>
          <p:sp>
            <p:nvSpPr>
              <p:cNvPr id="23" name="Freeform 738"/>
              <p:cNvSpPr/>
              <p:nvPr/>
            </p:nvSpPr>
            <p:spPr bwMode="auto">
              <a:xfrm>
                <a:off x="5268913" y="4529138"/>
                <a:ext cx="252413" cy="261938"/>
              </a:xfrm>
              <a:custGeom>
                <a:avLst/>
                <a:gdLst/>
                <a:ahLst/>
                <a:cxnLst>
                  <a:cxn ang="0">
                    <a:pos x="74" y="493"/>
                  </a:cxn>
                  <a:cxn ang="0">
                    <a:pos x="47" y="485"/>
                  </a:cxn>
                  <a:cxn ang="0">
                    <a:pos x="23" y="469"/>
                  </a:cxn>
                  <a:cxn ang="0">
                    <a:pos x="11" y="456"/>
                  </a:cxn>
                  <a:cxn ang="0">
                    <a:pos x="8" y="448"/>
                  </a:cxn>
                  <a:cxn ang="0">
                    <a:pos x="2" y="430"/>
                  </a:cxn>
                  <a:cxn ang="0">
                    <a:pos x="0" y="399"/>
                  </a:cxn>
                  <a:cxn ang="0">
                    <a:pos x="9" y="366"/>
                  </a:cxn>
                  <a:cxn ang="0">
                    <a:pos x="27" y="331"/>
                  </a:cxn>
                  <a:cxn ang="0">
                    <a:pos x="56" y="292"/>
                  </a:cxn>
                  <a:cxn ang="0">
                    <a:pos x="79" y="267"/>
                  </a:cxn>
                  <a:cxn ang="0">
                    <a:pos x="105" y="233"/>
                  </a:cxn>
                  <a:cxn ang="0">
                    <a:pos x="125" y="208"/>
                  </a:cxn>
                  <a:cxn ang="0">
                    <a:pos x="164" y="167"/>
                  </a:cxn>
                  <a:cxn ang="0">
                    <a:pos x="325" y="7"/>
                  </a:cxn>
                  <a:cxn ang="0">
                    <a:pos x="333" y="2"/>
                  </a:cxn>
                  <a:cxn ang="0">
                    <a:pos x="341" y="0"/>
                  </a:cxn>
                  <a:cxn ang="0">
                    <a:pos x="358" y="9"/>
                  </a:cxn>
                  <a:cxn ang="0">
                    <a:pos x="364" y="21"/>
                  </a:cxn>
                  <a:cxn ang="0">
                    <a:pos x="362" y="32"/>
                  </a:cxn>
                  <a:cxn ang="0">
                    <a:pos x="357" y="39"/>
                  </a:cxn>
                  <a:cxn ang="0">
                    <a:pos x="293" y="101"/>
                  </a:cxn>
                  <a:cxn ang="0">
                    <a:pos x="193" y="199"/>
                  </a:cxn>
                  <a:cxn ang="0">
                    <a:pos x="140" y="263"/>
                  </a:cxn>
                  <a:cxn ang="0">
                    <a:pos x="113" y="300"/>
                  </a:cxn>
                  <a:cxn ang="0">
                    <a:pos x="76" y="339"/>
                  </a:cxn>
                  <a:cxn ang="0">
                    <a:pos x="57" y="367"/>
                  </a:cxn>
                  <a:cxn ang="0">
                    <a:pos x="45" y="405"/>
                  </a:cxn>
                  <a:cxn ang="0">
                    <a:pos x="47" y="426"/>
                  </a:cxn>
                  <a:cxn ang="0">
                    <a:pos x="50" y="429"/>
                  </a:cxn>
                  <a:cxn ang="0">
                    <a:pos x="55" y="436"/>
                  </a:cxn>
                  <a:cxn ang="0">
                    <a:pos x="71" y="445"/>
                  </a:cxn>
                  <a:cxn ang="0">
                    <a:pos x="89" y="448"/>
                  </a:cxn>
                  <a:cxn ang="0">
                    <a:pos x="116" y="442"/>
                  </a:cxn>
                  <a:cxn ang="0">
                    <a:pos x="144" y="426"/>
                  </a:cxn>
                  <a:cxn ang="0">
                    <a:pos x="196" y="377"/>
                  </a:cxn>
                  <a:cxn ang="0">
                    <a:pos x="242" y="324"/>
                  </a:cxn>
                  <a:cxn ang="0">
                    <a:pos x="294" y="271"/>
                  </a:cxn>
                  <a:cxn ang="0">
                    <a:pos x="371" y="194"/>
                  </a:cxn>
                  <a:cxn ang="0">
                    <a:pos x="442" y="114"/>
                  </a:cxn>
                  <a:cxn ang="0">
                    <a:pos x="448" y="107"/>
                  </a:cxn>
                  <a:cxn ang="0">
                    <a:pos x="456" y="106"/>
                  </a:cxn>
                  <a:cxn ang="0">
                    <a:pos x="472" y="115"/>
                  </a:cxn>
                  <a:cxn ang="0">
                    <a:pos x="478" y="125"/>
                  </a:cxn>
                  <a:cxn ang="0">
                    <a:pos x="478" y="138"/>
                  </a:cxn>
                  <a:cxn ang="0">
                    <a:pos x="473" y="147"/>
                  </a:cxn>
                  <a:cxn ang="0">
                    <a:pos x="408" y="220"/>
                  </a:cxn>
                  <a:cxn ang="0">
                    <a:pos x="340" y="289"/>
                  </a:cxn>
                  <a:cxn ang="0">
                    <a:pos x="223" y="410"/>
                  </a:cxn>
                  <a:cxn ang="0">
                    <a:pos x="189" y="445"/>
                  </a:cxn>
                  <a:cxn ang="0">
                    <a:pos x="135" y="480"/>
                  </a:cxn>
                  <a:cxn ang="0">
                    <a:pos x="100" y="492"/>
                  </a:cxn>
                  <a:cxn ang="0">
                    <a:pos x="84" y="493"/>
                  </a:cxn>
                </a:cxnLst>
                <a:rect l="0" t="0" r="r" b="b"/>
                <a:pathLst>
                  <a:path w="479" h="493">
                    <a:moveTo>
                      <a:pt x="84" y="493"/>
                    </a:moveTo>
                    <a:lnTo>
                      <a:pt x="84" y="493"/>
                    </a:lnTo>
                    <a:lnTo>
                      <a:pt x="74" y="493"/>
                    </a:lnTo>
                    <a:lnTo>
                      <a:pt x="65" y="491"/>
                    </a:lnTo>
                    <a:lnTo>
                      <a:pt x="56" y="489"/>
                    </a:lnTo>
                    <a:lnTo>
                      <a:pt x="47" y="485"/>
                    </a:lnTo>
                    <a:lnTo>
                      <a:pt x="39" y="480"/>
                    </a:lnTo>
                    <a:lnTo>
                      <a:pt x="31" y="475"/>
                    </a:lnTo>
                    <a:lnTo>
                      <a:pt x="23" y="469"/>
                    </a:lnTo>
                    <a:lnTo>
                      <a:pt x="14" y="462"/>
                    </a:lnTo>
                    <a:lnTo>
                      <a:pt x="14" y="462"/>
                    </a:lnTo>
                    <a:lnTo>
                      <a:pt x="11" y="456"/>
                    </a:lnTo>
                    <a:lnTo>
                      <a:pt x="8" y="449"/>
                    </a:lnTo>
                    <a:lnTo>
                      <a:pt x="8" y="449"/>
                    </a:lnTo>
                    <a:lnTo>
                      <a:pt x="8" y="448"/>
                    </a:lnTo>
                    <a:lnTo>
                      <a:pt x="8" y="448"/>
                    </a:lnTo>
                    <a:lnTo>
                      <a:pt x="4" y="439"/>
                    </a:lnTo>
                    <a:lnTo>
                      <a:pt x="2" y="430"/>
                    </a:lnTo>
                    <a:lnTo>
                      <a:pt x="0" y="419"/>
                    </a:lnTo>
                    <a:lnTo>
                      <a:pt x="0" y="409"/>
                    </a:lnTo>
                    <a:lnTo>
                      <a:pt x="0" y="399"/>
                    </a:lnTo>
                    <a:lnTo>
                      <a:pt x="2" y="388"/>
                    </a:lnTo>
                    <a:lnTo>
                      <a:pt x="5" y="377"/>
                    </a:lnTo>
                    <a:lnTo>
                      <a:pt x="9" y="366"/>
                    </a:lnTo>
                    <a:lnTo>
                      <a:pt x="13" y="354"/>
                    </a:lnTo>
                    <a:lnTo>
                      <a:pt x="20" y="342"/>
                    </a:lnTo>
                    <a:lnTo>
                      <a:pt x="27" y="331"/>
                    </a:lnTo>
                    <a:lnTo>
                      <a:pt x="35" y="318"/>
                    </a:lnTo>
                    <a:lnTo>
                      <a:pt x="44" y="306"/>
                    </a:lnTo>
                    <a:lnTo>
                      <a:pt x="56" y="292"/>
                    </a:lnTo>
                    <a:lnTo>
                      <a:pt x="67" y="280"/>
                    </a:lnTo>
                    <a:lnTo>
                      <a:pt x="79" y="267"/>
                    </a:lnTo>
                    <a:lnTo>
                      <a:pt x="79" y="267"/>
                    </a:lnTo>
                    <a:lnTo>
                      <a:pt x="87" y="258"/>
                    </a:lnTo>
                    <a:lnTo>
                      <a:pt x="94" y="250"/>
                    </a:lnTo>
                    <a:lnTo>
                      <a:pt x="105" y="233"/>
                    </a:lnTo>
                    <a:lnTo>
                      <a:pt x="105" y="233"/>
                    </a:lnTo>
                    <a:lnTo>
                      <a:pt x="115" y="220"/>
                    </a:lnTo>
                    <a:lnTo>
                      <a:pt x="125" y="208"/>
                    </a:lnTo>
                    <a:lnTo>
                      <a:pt x="125" y="208"/>
                    </a:lnTo>
                    <a:lnTo>
                      <a:pt x="144" y="187"/>
                    </a:lnTo>
                    <a:lnTo>
                      <a:pt x="164" y="167"/>
                    </a:lnTo>
                    <a:lnTo>
                      <a:pt x="164" y="167"/>
                    </a:lnTo>
                    <a:lnTo>
                      <a:pt x="185" y="148"/>
                    </a:lnTo>
                    <a:lnTo>
                      <a:pt x="325" y="7"/>
                    </a:lnTo>
                    <a:lnTo>
                      <a:pt x="325" y="7"/>
                    </a:lnTo>
                    <a:lnTo>
                      <a:pt x="328" y="4"/>
                    </a:lnTo>
                    <a:lnTo>
                      <a:pt x="333" y="2"/>
                    </a:lnTo>
                    <a:lnTo>
                      <a:pt x="337" y="1"/>
                    </a:lnTo>
                    <a:lnTo>
                      <a:pt x="341" y="0"/>
                    </a:lnTo>
                    <a:lnTo>
                      <a:pt x="341" y="0"/>
                    </a:lnTo>
                    <a:lnTo>
                      <a:pt x="347" y="1"/>
                    </a:lnTo>
                    <a:lnTo>
                      <a:pt x="353" y="4"/>
                    </a:lnTo>
                    <a:lnTo>
                      <a:pt x="358" y="9"/>
                    </a:lnTo>
                    <a:lnTo>
                      <a:pt x="362" y="15"/>
                    </a:lnTo>
                    <a:lnTo>
                      <a:pt x="362" y="15"/>
                    </a:lnTo>
                    <a:lnTo>
                      <a:pt x="364" y="21"/>
                    </a:lnTo>
                    <a:lnTo>
                      <a:pt x="365" y="26"/>
                    </a:lnTo>
                    <a:lnTo>
                      <a:pt x="364" y="29"/>
                    </a:lnTo>
                    <a:lnTo>
                      <a:pt x="362" y="32"/>
                    </a:lnTo>
                    <a:lnTo>
                      <a:pt x="360" y="36"/>
                    </a:lnTo>
                    <a:lnTo>
                      <a:pt x="357" y="39"/>
                    </a:lnTo>
                    <a:lnTo>
                      <a:pt x="357" y="39"/>
                    </a:lnTo>
                    <a:lnTo>
                      <a:pt x="325" y="70"/>
                    </a:lnTo>
                    <a:lnTo>
                      <a:pt x="293" y="101"/>
                    </a:lnTo>
                    <a:lnTo>
                      <a:pt x="293" y="101"/>
                    </a:lnTo>
                    <a:lnTo>
                      <a:pt x="252" y="139"/>
                    </a:lnTo>
                    <a:lnTo>
                      <a:pt x="212" y="179"/>
                    </a:lnTo>
                    <a:lnTo>
                      <a:pt x="193" y="199"/>
                    </a:lnTo>
                    <a:lnTo>
                      <a:pt x="174" y="220"/>
                    </a:lnTo>
                    <a:lnTo>
                      <a:pt x="157" y="242"/>
                    </a:lnTo>
                    <a:lnTo>
                      <a:pt x="140" y="263"/>
                    </a:lnTo>
                    <a:lnTo>
                      <a:pt x="140" y="263"/>
                    </a:lnTo>
                    <a:lnTo>
                      <a:pt x="127" y="281"/>
                    </a:lnTo>
                    <a:lnTo>
                      <a:pt x="113" y="300"/>
                    </a:lnTo>
                    <a:lnTo>
                      <a:pt x="95" y="319"/>
                    </a:lnTo>
                    <a:lnTo>
                      <a:pt x="76" y="339"/>
                    </a:lnTo>
                    <a:lnTo>
                      <a:pt x="76" y="339"/>
                    </a:lnTo>
                    <a:lnTo>
                      <a:pt x="70" y="346"/>
                    </a:lnTo>
                    <a:lnTo>
                      <a:pt x="63" y="355"/>
                    </a:lnTo>
                    <a:lnTo>
                      <a:pt x="57" y="367"/>
                    </a:lnTo>
                    <a:lnTo>
                      <a:pt x="52" y="379"/>
                    </a:lnTo>
                    <a:lnTo>
                      <a:pt x="47" y="391"/>
                    </a:lnTo>
                    <a:lnTo>
                      <a:pt x="45" y="405"/>
                    </a:lnTo>
                    <a:lnTo>
                      <a:pt x="45" y="416"/>
                    </a:lnTo>
                    <a:lnTo>
                      <a:pt x="46" y="421"/>
                    </a:lnTo>
                    <a:lnTo>
                      <a:pt x="47" y="426"/>
                    </a:lnTo>
                    <a:lnTo>
                      <a:pt x="47" y="427"/>
                    </a:lnTo>
                    <a:lnTo>
                      <a:pt x="50" y="429"/>
                    </a:lnTo>
                    <a:lnTo>
                      <a:pt x="50" y="429"/>
                    </a:lnTo>
                    <a:lnTo>
                      <a:pt x="54" y="435"/>
                    </a:lnTo>
                    <a:lnTo>
                      <a:pt x="54" y="436"/>
                    </a:lnTo>
                    <a:lnTo>
                      <a:pt x="55" y="436"/>
                    </a:lnTo>
                    <a:lnTo>
                      <a:pt x="55" y="436"/>
                    </a:lnTo>
                    <a:lnTo>
                      <a:pt x="63" y="441"/>
                    </a:lnTo>
                    <a:lnTo>
                      <a:pt x="71" y="445"/>
                    </a:lnTo>
                    <a:lnTo>
                      <a:pt x="79" y="447"/>
                    </a:lnTo>
                    <a:lnTo>
                      <a:pt x="89" y="448"/>
                    </a:lnTo>
                    <a:lnTo>
                      <a:pt x="89" y="448"/>
                    </a:lnTo>
                    <a:lnTo>
                      <a:pt x="98" y="447"/>
                    </a:lnTo>
                    <a:lnTo>
                      <a:pt x="106" y="445"/>
                    </a:lnTo>
                    <a:lnTo>
                      <a:pt x="116" y="442"/>
                    </a:lnTo>
                    <a:lnTo>
                      <a:pt x="125" y="437"/>
                    </a:lnTo>
                    <a:lnTo>
                      <a:pt x="134" y="432"/>
                    </a:lnTo>
                    <a:lnTo>
                      <a:pt x="144" y="426"/>
                    </a:lnTo>
                    <a:lnTo>
                      <a:pt x="162" y="411"/>
                    </a:lnTo>
                    <a:lnTo>
                      <a:pt x="180" y="395"/>
                    </a:lnTo>
                    <a:lnTo>
                      <a:pt x="196" y="377"/>
                    </a:lnTo>
                    <a:lnTo>
                      <a:pt x="227" y="341"/>
                    </a:lnTo>
                    <a:lnTo>
                      <a:pt x="227" y="341"/>
                    </a:lnTo>
                    <a:lnTo>
                      <a:pt x="242" y="324"/>
                    </a:lnTo>
                    <a:lnTo>
                      <a:pt x="253" y="311"/>
                    </a:lnTo>
                    <a:lnTo>
                      <a:pt x="253" y="311"/>
                    </a:lnTo>
                    <a:lnTo>
                      <a:pt x="294" y="271"/>
                    </a:lnTo>
                    <a:lnTo>
                      <a:pt x="294" y="271"/>
                    </a:lnTo>
                    <a:lnTo>
                      <a:pt x="333" y="233"/>
                    </a:lnTo>
                    <a:lnTo>
                      <a:pt x="371" y="194"/>
                    </a:lnTo>
                    <a:lnTo>
                      <a:pt x="407" y="155"/>
                    </a:lnTo>
                    <a:lnTo>
                      <a:pt x="424" y="134"/>
                    </a:lnTo>
                    <a:lnTo>
                      <a:pt x="442" y="114"/>
                    </a:lnTo>
                    <a:lnTo>
                      <a:pt x="442" y="114"/>
                    </a:lnTo>
                    <a:lnTo>
                      <a:pt x="445" y="111"/>
                    </a:lnTo>
                    <a:lnTo>
                      <a:pt x="448" y="107"/>
                    </a:lnTo>
                    <a:lnTo>
                      <a:pt x="452" y="106"/>
                    </a:lnTo>
                    <a:lnTo>
                      <a:pt x="456" y="106"/>
                    </a:lnTo>
                    <a:lnTo>
                      <a:pt x="456" y="106"/>
                    </a:lnTo>
                    <a:lnTo>
                      <a:pt x="462" y="107"/>
                    </a:lnTo>
                    <a:lnTo>
                      <a:pt x="468" y="111"/>
                    </a:lnTo>
                    <a:lnTo>
                      <a:pt x="472" y="115"/>
                    </a:lnTo>
                    <a:lnTo>
                      <a:pt x="476" y="121"/>
                    </a:lnTo>
                    <a:lnTo>
                      <a:pt x="476" y="121"/>
                    </a:lnTo>
                    <a:lnTo>
                      <a:pt x="478" y="125"/>
                    </a:lnTo>
                    <a:lnTo>
                      <a:pt x="479" y="131"/>
                    </a:lnTo>
                    <a:lnTo>
                      <a:pt x="478" y="135"/>
                    </a:lnTo>
                    <a:lnTo>
                      <a:pt x="478" y="138"/>
                    </a:lnTo>
                    <a:lnTo>
                      <a:pt x="476" y="143"/>
                    </a:lnTo>
                    <a:lnTo>
                      <a:pt x="473" y="147"/>
                    </a:lnTo>
                    <a:lnTo>
                      <a:pt x="473" y="147"/>
                    </a:lnTo>
                    <a:lnTo>
                      <a:pt x="458" y="165"/>
                    </a:lnTo>
                    <a:lnTo>
                      <a:pt x="442" y="184"/>
                    </a:lnTo>
                    <a:lnTo>
                      <a:pt x="408" y="220"/>
                    </a:lnTo>
                    <a:lnTo>
                      <a:pt x="374" y="255"/>
                    </a:lnTo>
                    <a:lnTo>
                      <a:pt x="340" y="289"/>
                    </a:lnTo>
                    <a:lnTo>
                      <a:pt x="340" y="289"/>
                    </a:lnTo>
                    <a:lnTo>
                      <a:pt x="280" y="348"/>
                    </a:lnTo>
                    <a:lnTo>
                      <a:pt x="251" y="379"/>
                    </a:lnTo>
                    <a:lnTo>
                      <a:pt x="223" y="410"/>
                    </a:lnTo>
                    <a:lnTo>
                      <a:pt x="223" y="410"/>
                    </a:lnTo>
                    <a:lnTo>
                      <a:pt x="207" y="429"/>
                    </a:lnTo>
                    <a:lnTo>
                      <a:pt x="189" y="445"/>
                    </a:lnTo>
                    <a:lnTo>
                      <a:pt x="171" y="460"/>
                    </a:lnTo>
                    <a:lnTo>
                      <a:pt x="153" y="471"/>
                    </a:lnTo>
                    <a:lnTo>
                      <a:pt x="135" y="480"/>
                    </a:lnTo>
                    <a:lnTo>
                      <a:pt x="118" y="488"/>
                    </a:lnTo>
                    <a:lnTo>
                      <a:pt x="109" y="490"/>
                    </a:lnTo>
                    <a:lnTo>
                      <a:pt x="100" y="492"/>
                    </a:lnTo>
                    <a:lnTo>
                      <a:pt x="92" y="493"/>
                    </a:lnTo>
                    <a:lnTo>
                      <a:pt x="84" y="493"/>
                    </a:lnTo>
                    <a:lnTo>
                      <a:pt x="84" y="493"/>
                    </a:lnTo>
                    <a:close/>
                  </a:path>
                </a:pathLst>
              </a:custGeom>
              <a:grpFill/>
              <a:ln w="9525">
                <a:solidFill>
                  <a:srgbClr val="005790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srgbClr val="005790"/>
                  </a:solidFill>
                </a:endParaRPr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2116557" y="3210461"/>
              <a:ext cx="916181" cy="4626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80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标题</a:t>
              </a:r>
              <a:endParaRPr lang="zh-CN" altLang="en-US" sz="28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1840696" y="3150047"/>
              <a:ext cx="1325880" cy="0"/>
            </a:xfrm>
            <a:prstGeom prst="line">
              <a:avLst/>
            </a:prstGeom>
            <a:ln w="25400">
              <a:solidFill>
                <a:srgbClr val="00579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矩形 27"/>
          <p:cNvSpPr/>
          <p:nvPr/>
        </p:nvSpPr>
        <p:spPr>
          <a:xfrm>
            <a:off x="5058947" y="4643929"/>
            <a:ext cx="2391446" cy="1212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14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</a:t>
            </a:r>
            <a:r>
              <a:rPr lang="en-US" altLang="zh-CN" sz="14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like. A designer can use default text to simulate what text would look like.</a:t>
            </a:r>
            <a:endParaRPr lang="zh-CN" altLang="en-US" sz="14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033580" y="4248270"/>
            <a:ext cx="24063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【</a:t>
            </a:r>
            <a:r>
              <a:rPr lang="zh-CN" altLang="en-US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我是一个标题</a:t>
            </a:r>
            <a:r>
              <a:rPr lang="en-US" altLang="zh-CN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】</a:t>
            </a:r>
            <a:endParaRPr lang="en-US" altLang="zh-CN" b="1" dirty="0">
              <a:solidFill>
                <a:srgbClr val="C0000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32" name="任意多边形 31"/>
          <p:cNvSpPr/>
          <p:nvPr/>
        </p:nvSpPr>
        <p:spPr>
          <a:xfrm rot="19144893">
            <a:off x="8582676" y="2005559"/>
            <a:ext cx="1996176" cy="2183969"/>
          </a:xfrm>
          <a:custGeom>
            <a:avLst/>
            <a:gdLst>
              <a:gd name="connsiteX0" fmla="*/ 1621800 w 2167466"/>
              <a:gd name="connsiteY0" fmla="*/ 548964 h 2167466"/>
              <a:gd name="connsiteX1" fmla="*/ 1941574 w 2167466"/>
              <a:gd name="connsiteY1" fmla="*/ 452590 h 2167466"/>
              <a:gd name="connsiteX2" fmla="*/ 2059240 w 2167466"/>
              <a:gd name="connsiteY2" fmla="*/ 656392 h 2167466"/>
              <a:gd name="connsiteX3" fmla="*/ 1815890 w 2167466"/>
              <a:gd name="connsiteY3" fmla="*/ 885138 h 2167466"/>
              <a:gd name="connsiteX4" fmla="*/ 1815890 w 2167466"/>
              <a:gd name="connsiteY4" fmla="*/ 1282328 h 2167466"/>
              <a:gd name="connsiteX5" fmla="*/ 2059240 w 2167466"/>
              <a:gd name="connsiteY5" fmla="*/ 1511074 h 2167466"/>
              <a:gd name="connsiteX6" fmla="*/ 1941574 w 2167466"/>
              <a:gd name="connsiteY6" fmla="*/ 1714876 h 2167466"/>
              <a:gd name="connsiteX7" fmla="*/ 1621800 w 2167466"/>
              <a:gd name="connsiteY7" fmla="*/ 1618502 h 2167466"/>
              <a:gd name="connsiteX8" fmla="*/ 1277823 w 2167466"/>
              <a:gd name="connsiteY8" fmla="*/ 1817097 h 2167466"/>
              <a:gd name="connsiteX9" fmla="*/ 1201398 w 2167466"/>
              <a:gd name="connsiteY9" fmla="*/ 2142217 h 2167466"/>
              <a:gd name="connsiteX10" fmla="*/ 966068 w 2167466"/>
              <a:gd name="connsiteY10" fmla="*/ 2142217 h 2167466"/>
              <a:gd name="connsiteX11" fmla="*/ 889643 w 2167466"/>
              <a:gd name="connsiteY11" fmla="*/ 1817097 h 2167466"/>
              <a:gd name="connsiteX12" fmla="*/ 545666 w 2167466"/>
              <a:gd name="connsiteY12" fmla="*/ 1618502 h 2167466"/>
              <a:gd name="connsiteX13" fmla="*/ 225892 w 2167466"/>
              <a:gd name="connsiteY13" fmla="*/ 1714876 h 2167466"/>
              <a:gd name="connsiteX14" fmla="*/ 108226 w 2167466"/>
              <a:gd name="connsiteY14" fmla="*/ 1511074 h 2167466"/>
              <a:gd name="connsiteX15" fmla="*/ 351576 w 2167466"/>
              <a:gd name="connsiteY15" fmla="*/ 1282328 h 2167466"/>
              <a:gd name="connsiteX16" fmla="*/ 351576 w 2167466"/>
              <a:gd name="connsiteY16" fmla="*/ 885138 h 2167466"/>
              <a:gd name="connsiteX17" fmla="*/ 108226 w 2167466"/>
              <a:gd name="connsiteY17" fmla="*/ 656392 h 2167466"/>
              <a:gd name="connsiteX18" fmla="*/ 225892 w 2167466"/>
              <a:gd name="connsiteY18" fmla="*/ 452590 h 2167466"/>
              <a:gd name="connsiteX19" fmla="*/ 545666 w 2167466"/>
              <a:gd name="connsiteY19" fmla="*/ 548964 h 2167466"/>
              <a:gd name="connsiteX20" fmla="*/ 889643 w 2167466"/>
              <a:gd name="connsiteY20" fmla="*/ 350369 h 2167466"/>
              <a:gd name="connsiteX21" fmla="*/ 966068 w 2167466"/>
              <a:gd name="connsiteY21" fmla="*/ 25249 h 2167466"/>
              <a:gd name="connsiteX22" fmla="*/ 1201398 w 2167466"/>
              <a:gd name="connsiteY22" fmla="*/ 25249 h 2167466"/>
              <a:gd name="connsiteX23" fmla="*/ 1277823 w 2167466"/>
              <a:gd name="connsiteY23" fmla="*/ 350369 h 2167466"/>
              <a:gd name="connsiteX24" fmla="*/ 1621800 w 2167466"/>
              <a:gd name="connsiteY24" fmla="*/ 548964 h 2167466"/>
              <a:gd name="connsiteX0-1" fmla="*/ 1517526 w 1954966"/>
              <a:gd name="connsiteY0-2" fmla="*/ 523716 h 2116969"/>
              <a:gd name="connsiteX1-3" fmla="*/ 1837300 w 1954966"/>
              <a:gd name="connsiteY1-4" fmla="*/ 427342 h 2116969"/>
              <a:gd name="connsiteX2-5" fmla="*/ 1954966 w 1954966"/>
              <a:gd name="connsiteY2-6" fmla="*/ 631144 h 2116969"/>
              <a:gd name="connsiteX3-7" fmla="*/ 1711616 w 1954966"/>
              <a:gd name="connsiteY3-8" fmla="*/ 859890 h 2116969"/>
              <a:gd name="connsiteX4-9" fmla="*/ 1711616 w 1954966"/>
              <a:gd name="connsiteY4-10" fmla="*/ 1257080 h 2116969"/>
              <a:gd name="connsiteX5-11" fmla="*/ 1954966 w 1954966"/>
              <a:gd name="connsiteY5-12" fmla="*/ 1485826 h 2116969"/>
              <a:gd name="connsiteX6-13" fmla="*/ 1837300 w 1954966"/>
              <a:gd name="connsiteY6-14" fmla="*/ 1689628 h 2116969"/>
              <a:gd name="connsiteX7-15" fmla="*/ 1517526 w 1954966"/>
              <a:gd name="connsiteY7-16" fmla="*/ 1593254 h 2116969"/>
              <a:gd name="connsiteX8-17" fmla="*/ 1173549 w 1954966"/>
              <a:gd name="connsiteY8-18" fmla="*/ 1791849 h 2116969"/>
              <a:gd name="connsiteX9-19" fmla="*/ 1097124 w 1954966"/>
              <a:gd name="connsiteY9-20" fmla="*/ 2116969 h 2116969"/>
              <a:gd name="connsiteX10-21" fmla="*/ 861794 w 1954966"/>
              <a:gd name="connsiteY10-22" fmla="*/ 2116969 h 2116969"/>
              <a:gd name="connsiteX11-23" fmla="*/ 785369 w 1954966"/>
              <a:gd name="connsiteY11-24" fmla="*/ 1791849 h 2116969"/>
              <a:gd name="connsiteX12-25" fmla="*/ 441392 w 1954966"/>
              <a:gd name="connsiteY12-26" fmla="*/ 1593254 h 2116969"/>
              <a:gd name="connsiteX13-27" fmla="*/ 121618 w 1954966"/>
              <a:gd name="connsiteY13-28" fmla="*/ 1689628 h 2116969"/>
              <a:gd name="connsiteX14-29" fmla="*/ 3952 w 1954966"/>
              <a:gd name="connsiteY14-30" fmla="*/ 1485826 h 2116969"/>
              <a:gd name="connsiteX15-31" fmla="*/ 247302 w 1954966"/>
              <a:gd name="connsiteY15-32" fmla="*/ 1257080 h 2116969"/>
              <a:gd name="connsiteX16-33" fmla="*/ 247302 w 1954966"/>
              <a:gd name="connsiteY16-34" fmla="*/ 859890 h 2116969"/>
              <a:gd name="connsiteX17-35" fmla="*/ 3952 w 1954966"/>
              <a:gd name="connsiteY17-36" fmla="*/ 631144 h 2116969"/>
              <a:gd name="connsiteX18-37" fmla="*/ 121618 w 1954966"/>
              <a:gd name="connsiteY18-38" fmla="*/ 427342 h 2116969"/>
              <a:gd name="connsiteX19-39" fmla="*/ 441392 w 1954966"/>
              <a:gd name="connsiteY19-40" fmla="*/ 523716 h 2116969"/>
              <a:gd name="connsiteX20-41" fmla="*/ 785369 w 1954966"/>
              <a:gd name="connsiteY20-42" fmla="*/ 325121 h 2116969"/>
              <a:gd name="connsiteX21-43" fmla="*/ 861794 w 1954966"/>
              <a:gd name="connsiteY21-44" fmla="*/ 1 h 2116969"/>
              <a:gd name="connsiteX22-45" fmla="*/ 1097124 w 1954966"/>
              <a:gd name="connsiteY22-46" fmla="*/ 1 h 2116969"/>
              <a:gd name="connsiteX23-47" fmla="*/ 1173549 w 1954966"/>
              <a:gd name="connsiteY23-48" fmla="*/ 325121 h 2116969"/>
              <a:gd name="connsiteX24-49" fmla="*/ 1517526 w 1954966"/>
              <a:gd name="connsiteY24-50" fmla="*/ 523716 h 2116969"/>
              <a:gd name="connsiteX0-51" fmla="*/ 1539857 w 1977297"/>
              <a:gd name="connsiteY0-52" fmla="*/ 523714 h 2116967"/>
              <a:gd name="connsiteX1-53" fmla="*/ 1859631 w 1977297"/>
              <a:gd name="connsiteY1-54" fmla="*/ 427340 h 2116967"/>
              <a:gd name="connsiteX2-55" fmla="*/ 1977297 w 1977297"/>
              <a:gd name="connsiteY2-56" fmla="*/ 631142 h 2116967"/>
              <a:gd name="connsiteX3-57" fmla="*/ 1733947 w 1977297"/>
              <a:gd name="connsiteY3-58" fmla="*/ 859888 h 2116967"/>
              <a:gd name="connsiteX4-59" fmla="*/ 1733947 w 1977297"/>
              <a:gd name="connsiteY4-60" fmla="*/ 1257078 h 2116967"/>
              <a:gd name="connsiteX5-61" fmla="*/ 1977297 w 1977297"/>
              <a:gd name="connsiteY5-62" fmla="*/ 1485824 h 2116967"/>
              <a:gd name="connsiteX6-63" fmla="*/ 1859631 w 1977297"/>
              <a:gd name="connsiteY6-64" fmla="*/ 1689626 h 2116967"/>
              <a:gd name="connsiteX7-65" fmla="*/ 1539857 w 1977297"/>
              <a:gd name="connsiteY7-66" fmla="*/ 1593252 h 2116967"/>
              <a:gd name="connsiteX8-67" fmla="*/ 1195880 w 1977297"/>
              <a:gd name="connsiteY8-68" fmla="*/ 1791847 h 2116967"/>
              <a:gd name="connsiteX9-69" fmla="*/ 1119455 w 1977297"/>
              <a:gd name="connsiteY9-70" fmla="*/ 2116967 h 2116967"/>
              <a:gd name="connsiteX10-71" fmla="*/ 884125 w 1977297"/>
              <a:gd name="connsiteY10-72" fmla="*/ 2116967 h 2116967"/>
              <a:gd name="connsiteX11-73" fmla="*/ 807700 w 1977297"/>
              <a:gd name="connsiteY11-74" fmla="*/ 1791847 h 2116967"/>
              <a:gd name="connsiteX12-75" fmla="*/ 463723 w 1977297"/>
              <a:gd name="connsiteY12-76" fmla="*/ 1593252 h 2116967"/>
              <a:gd name="connsiteX13-77" fmla="*/ 143949 w 1977297"/>
              <a:gd name="connsiteY13-78" fmla="*/ 1689626 h 2116967"/>
              <a:gd name="connsiteX14-79" fmla="*/ 26283 w 1977297"/>
              <a:gd name="connsiteY14-80" fmla="*/ 1485824 h 2116967"/>
              <a:gd name="connsiteX15-81" fmla="*/ 269633 w 1977297"/>
              <a:gd name="connsiteY15-82" fmla="*/ 1257078 h 2116967"/>
              <a:gd name="connsiteX16-83" fmla="*/ 269633 w 1977297"/>
              <a:gd name="connsiteY16-84" fmla="*/ 859888 h 2116967"/>
              <a:gd name="connsiteX17-85" fmla="*/ 26283 w 1977297"/>
              <a:gd name="connsiteY17-86" fmla="*/ 631142 h 2116967"/>
              <a:gd name="connsiteX18-87" fmla="*/ 143949 w 1977297"/>
              <a:gd name="connsiteY18-88" fmla="*/ 427340 h 2116967"/>
              <a:gd name="connsiteX19-89" fmla="*/ 463723 w 1977297"/>
              <a:gd name="connsiteY19-90" fmla="*/ 523714 h 2116967"/>
              <a:gd name="connsiteX20-91" fmla="*/ 807700 w 1977297"/>
              <a:gd name="connsiteY20-92" fmla="*/ 325119 h 2116967"/>
              <a:gd name="connsiteX21-93" fmla="*/ 884125 w 1977297"/>
              <a:gd name="connsiteY21-94" fmla="*/ -1 h 2116967"/>
              <a:gd name="connsiteX22-95" fmla="*/ 1119455 w 1977297"/>
              <a:gd name="connsiteY22-96" fmla="*/ -1 h 2116967"/>
              <a:gd name="connsiteX23-97" fmla="*/ 1195880 w 1977297"/>
              <a:gd name="connsiteY23-98" fmla="*/ 325119 h 2116967"/>
              <a:gd name="connsiteX24-99" fmla="*/ 1539857 w 1977297"/>
              <a:gd name="connsiteY24-100" fmla="*/ 523714 h 2116967"/>
              <a:gd name="connsiteX0-101" fmla="*/ 1539859 w 1977299"/>
              <a:gd name="connsiteY0-102" fmla="*/ 523716 h 2116969"/>
              <a:gd name="connsiteX1-103" fmla="*/ 1859633 w 1977299"/>
              <a:gd name="connsiteY1-104" fmla="*/ 427342 h 2116969"/>
              <a:gd name="connsiteX2-105" fmla="*/ 1977299 w 1977299"/>
              <a:gd name="connsiteY2-106" fmla="*/ 631144 h 2116969"/>
              <a:gd name="connsiteX3-107" fmla="*/ 1733949 w 1977299"/>
              <a:gd name="connsiteY3-108" fmla="*/ 859890 h 2116969"/>
              <a:gd name="connsiteX4-109" fmla="*/ 1733949 w 1977299"/>
              <a:gd name="connsiteY4-110" fmla="*/ 1257080 h 2116969"/>
              <a:gd name="connsiteX5-111" fmla="*/ 1977299 w 1977299"/>
              <a:gd name="connsiteY5-112" fmla="*/ 1485826 h 2116969"/>
              <a:gd name="connsiteX6-113" fmla="*/ 1859633 w 1977299"/>
              <a:gd name="connsiteY6-114" fmla="*/ 1689628 h 2116969"/>
              <a:gd name="connsiteX7-115" fmla="*/ 1539859 w 1977299"/>
              <a:gd name="connsiteY7-116" fmla="*/ 1593254 h 2116969"/>
              <a:gd name="connsiteX8-117" fmla="*/ 1195882 w 1977299"/>
              <a:gd name="connsiteY8-118" fmla="*/ 1791849 h 2116969"/>
              <a:gd name="connsiteX9-119" fmla="*/ 1119457 w 1977299"/>
              <a:gd name="connsiteY9-120" fmla="*/ 2116969 h 2116969"/>
              <a:gd name="connsiteX10-121" fmla="*/ 884127 w 1977299"/>
              <a:gd name="connsiteY10-122" fmla="*/ 2116969 h 2116969"/>
              <a:gd name="connsiteX11-123" fmla="*/ 807702 w 1977299"/>
              <a:gd name="connsiteY11-124" fmla="*/ 1791849 h 2116969"/>
              <a:gd name="connsiteX12-125" fmla="*/ 463725 w 1977299"/>
              <a:gd name="connsiteY12-126" fmla="*/ 1593254 h 2116969"/>
              <a:gd name="connsiteX13-127" fmla="*/ 143951 w 1977299"/>
              <a:gd name="connsiteY13-128" fmla="*/ 1689628 h 2116969"/>
              <a:gd name="connsiteX14-129" fmla="*/ 26285 w 1977299"/>
              <a:gd name="connsiteY14-130" fmla="*/ 1485826 h 2116969"/>
              <a:gd name="connsiteX15-131" fmla="*/ 269635 w 1977299"/>
              <a:gd name="connsiteY15-132" fmla="*/ 1257080 h 2116969"/>
              <a:gd name="connsiteX16-133" fmla="*/ 269635 w 1977299"/>
              <a:gd name="connsiteY16-134" fmla="*/ 859890 h 2116969"/>
              <a:gd name="connsiteX17-135" fmla="*/ 26285 w 1977299"/>
              <a:gd name="connsiteY17-136" fmla="*/ 631144 h 2116969"/>
              <a:gd name="connsiteX18-137" fmla="*/ 143951 w 1977299"/>
              <a:gd name="connsiteY18-138" fmla="*/ 427342 h 2116969"/>
              <a:gd name="connsiteX19-139" fmla="*/ 463725 w 1977299"/>
              <a:gd name="connsiteY19-140" fmla="*/ 523716 h 2116969"/>
              <a:gd name="connsiteX20-141" fmla="*/ 807702 w 1977299"/>
              <a:gd name="connsiteY20-142" fmla="*/ 325121 h 2116969"/>
              <a:gd name="connsiteX21-143" fmla="*/ 884127 w 1977299"/>
              <a:gd name="connsiteY21-144" fmla="*/ 1 h 2116969"/>
              <a:gd name="connsiteX22-145" fmla="*/ 1119457 w 1977299"/>
              <a:gd name="connsiteY22-146" fmla="*/ 1 h 2116969"/>
              <a:gd name="connsiteX23-147" fmla="*/ 1195882 w 1977299"/>
              <a:gd name="connsiteY23-148" fmla="*/ 325121 h 2116969"/>
              <a:gd name="connsiteX24-149" fmla="*/ 1539859 w 1977299"/>
              <a:gd name="connsiteY24-150" fmla="*/ 523716 h 2116969"/>
              <a:gd name="connsiteX0-151" fmla="*/ 1539859 w 1977299"/>
              <a:gd name="connsiteY0-152" fmla="*/ 523714 h 2116967"/>
              <a:gd name="connsiteX1-153" fmla="*/ 1859633 w 1977299"/>
              <a:gd name="connsiteY1-154" fmla="*/ 427340 h 2116967"/>
              <a:gd name="connsiteX2-155" fmla="*/ 1977299 w 1977299"/>
              <a:gd name="connsiteY2-156" fmla="*/ 631142 h 2116967"/>
              <a:gd name="connsiteX3-157" fmla="*/ 1733949 w 1977299"/>
              <a:gd name="connsiteY3-158" fmla="*/ 859888 h 2116967"/>
              <a:gd name="connsiteX4-159" fmla="*/ 1733949 w 1977299"/>
              <a:gd name="connsiteY4-160" fmla="*/ 1257078 h 2116967"/>
              <a:gd name="connsiteX5-161" fmla="*/ 1977299 w 1977299"/>
              <a:gd name="connsiteY5-162" fmla="*/ 1485824 h 2116967"/>
              <a:gd name="connsiteX6-163" fmla="*/ 1859633 w 1977299"/>
              <a:gd name="connsiteY6-164" fmla="*/ 1689626 h 2116967"/>
              <a:gd name="connsiteX7-165" fmla="*/ 1539859 w 1977299"/>
              <a:gd name="connsiteY7-166" fmla="*/ 1593252 h 2116967"/>
              <a:gd name="connsiteX8-167" fmla="*/ 1195882 w 1977299"/>
              <a:gd name="connsiteY8-168" fmla="*/ 1791847 h 2116967"/>
              <a:gd name="connsiteX9-169" fmla="*/ 1119457 w 1977299"/>
              <a:gd name="connsiteY9-170" fmla="*/ 2116967 h 2116967"/>
              <a:gd name="connsiteX10-171" fmla="*/ 884127 w 1977299"/>
              <a:gd name="connsiteY10-172" fmla="*/ 2116967 h 2116967"/>
              <a:gd name="connsiteX11-173" fmla="*/ 807702 w 1977299"/>
              <a:gd name="connsiteY11-174" fmla="*/ 1791847 h 2116967"/>
              <a:gd name="connsiteX12-175" fmla="*/ 463725 w 1977299"/>
              <a:gd name="connsiteY12-176" fmla="*/ 1593252 h 2116967"/>
              <a:gd name="connsiteX13-177" fmla="*/ 143951 w 1977299"/>
              <a:gd name="connsiteY13-178" fmla="*/ 1689626 h 2116967"/>
              <a:gd name="connsiteX14-179" fmla="*/ 26285 w 1977299"/>
              <a:gd name="connsiteY14-180" fmla="*/ 1485824 h 2116967"/>
              <a:gd name="connsiteX15-181" fmla="*/ 269635 w 1977299"/>
              <a:gd name="connsiteY15-182" fmla="*/ 1257078 h 2116967"/>
              <a:gd name="connsiteX16-183" fmla="*/ 269635 w 1977299"/>
              <a:gd name="connsiteY16-184" fmla="*/ 859888 h 2116967"/>
              <a:gd name="connsiteX17-185" fmla="*/ 26285 w 1977299"/>
              <a:gd name="connsiteY17-186" fmla="*/ 631142 h 2116967"/>
              <a:gd name="connsiteX18-187" fmla="*/ 143951 w 1977299"/>
              <a:gd name="connsiteY18-188" fmla="*/ 427340 h 2116967"/>
              <a:gd name="connsiteX19-189" fmla="*/ 463725 w 1977299"/>
              <a:gd name="connsiteY19-190" fmla="*/ 523714 h 2116967"/>
              <a:gd name="connsiteX20-191" fmla="*/ 807702 w 1977299"/>
              <a:gd name="connsiteY20-192" fmla="*/ 325119 h 2116967"/>
              <a:gd name="connsiteX21-193" fmla="*/ 884127 w 1977299"/>
              <a:gd name="connsiteY21-194" fmla="*/ -1 h 2116967"/>
              <a:gd name="connsiteX22-195" fmla="*/ 1119457 w 1977299"/>
              <a:gd name="connsiteY22-196" fmla="*/ -1 h 2116967"/>
              <a:gd name="connsiteX23-197" fmla="*/ 1195882 w 1977299"/>
              <a:gd name="connsiteY23-198" fmla="*/ 325119 h 2116967"/>
              <a:gd name="connsiteX24-199" fmla="*/ 1539859 w 1977299"/>
              <a:gd name="connsiteY24-200" fmla="*/ 523714 h 2116967"/>
              <a:gd name="connsiteX0-201" fmla="*/ 1539859 w 1977299"/>
              <a:gd name="connsiteY0-202" fmla="*/ 523716 h 2157608"/>
              <a:gd name="connsiteX1-203" fmla="*/ 1859633 w 1977299"/>
              <a:gd name="connsiteY1-204" fmla="*/ 427342 h 2157608"/>
              <a:gd name="connsiteX2-205" fmla="*/ 1977299 w 1977299"/>
              <a:gd name="connsiteY2-206" fmla="*/ 631144 h 2157608"/>
              <a:gd name="connsiteX3-207" fmla="*/ 1733949 w 1977299"/>
              <a:gd name="connsiteY3-208" fmla="*/ 859890 h 2157608"/>
              <a:gd name="connsiteX4-209" fmla="*/ 1733949 w 1977299"/>
              <a:gd name="connsiteY4-210" fmla="*/ 1257080 h 2157608"/>
              <a:gd name="connsiteX5-211" fmla="*/ 1977299 w 1977299"/>
              <a:gd name="connsiteY5-212" fmla="*/ 1485826 h 2157608"/>
              <a:gd name="connsiteX6-213" fmla="*/ 1859633 w 1977299"/>
              <a:gd name="connsiteY6-214" fmla="*/ 1689628 h 2157608"/>
              <a:gd name="connsiteX7-215" fmla="*/ 1539859 w 1977299"/>
              <a:gd name="connsiteY7-216" fmla="*/ 1593254 h 2157608"/>
              <a:gd name="connsiteX8-217" fmla="*/ 1195882 w 1977299"/>
              <a:gd name="connsiteY8-218" fmla="*/ 1791849 h 2157608"/>
              <a:gd name="connsiteX9-219" fmla="*/ 1119457 w 1977299"/>
              <a:gd name="connsiteY9-220" fmla="*/ 2116969 h 2157608"/>
              <a:gd name="connsiteX10-221" fmla="*/ 884127 w 1977299"/>
              <a:gd name="connsiteY10-222" fmla="*/ 2116969 h 2157608"/>
              <a:gd name="connsiteX11-223" fmla="*/ 807702 w 1977299"/>
              <a:gd name="connsiteY11-224" fmla="*/ 1791849 h 2157608"/>
              <a:gd name="connsiteX12-225" fmla="*/ 463725 w 1977299"/>
              <a:gd name="connsiteY12-226" fmla="*/ 1593254 h 2157608"/>
              <a:gd name="connsiteX13-227" fmla="*/ 143951 w 1977299"/>
              <a:gd name="connsiteY13-228" fmla="*/ 1689628 h 2157608"/>
              <a:gd name="connsiteX14-229" fmla="*/ 26285 w 1977299"/>
              <a:gd name="connsiteY14-230" fmla="*/ 1485826 h 2157608"/>
              <a:gd name="connsiteX15-231" fmla="*/ 269635 w 1977299"/>
              <a:gd name="connsiteY15-232" fmla="*/ 1257080 h 2157608"/>
              <a:gd name="connsiteX16-233" fmla="*/ 269635 w 1977299"/>
              <a:gd name="connsiteY16-234" fmla="*/ 859890 h 2157608"/>
              <a:gd name="connsiteX17-235" fmla="*/ 26285 w 1977299"/>
              <a:gd name="connsiteY17-236" fmla="*/ 631144 h 2157608"/>
              <a:gd name="connsiteX18-237" fmla="*/ 143951 w 1977299"/>
              <a:gd name="connsiteY18-238" fmla="*/ 427342 h 2157608"/>
              <a:gd name="connsiteX19-239" fmla="*/ 463725 w 1977299"/>
              <a:gd name="connsiteY19-240" fmla="*/ 523716 h 2157608"/>
              <a:gd name="connsiteX20-241" fmla="*/ 807702 w 1977299"/>
              <a:gd name="connsiteY20-242" fmla="*/ 325121 h 2157608"/>
              <a:gd name="connsiteX21-243" fmla="*/ 884127 w 1977299"/>
              <a:gd name="connsiteY21-244" fmla="*/ 1 h 2157608"/>
              <a:gd name="connsiteX22-245" fmla="*/ 1119457 w 1977299"/>
              <a:gd name="connsiteY22-246" fmla="*/ 1 h 2157608"/>
              <a:gd name="connsiteX23-247" fmla="*/ 1195882 w 1977299"/>
              <a:gd name="connsiteY23-248" fmla="*/ 325121 h 2157608"/>
              <a:gd name="connsiteX24-249" fmla="*/ 1539859 w 1977299"/>
              <a:gd name="connsiteY24-250" fmla="*/ 523716 h 2157608"/>
              <a:gd name="connsiteX0-251" fmla="*/ 1539859 w 1977299"/>
              <a:gd name="connsiteY0-252" fmla="*/ 523714 h 2179536"/>
              <a:gd name="connsiteX1-253" fmla="*/ 1859633 w 1977299"/>
              <a:gd name="connsiteY1-254" fmla="*/ 427340 h 2179536"/>
              <a:gd name="connsiteX2-255" fmla="*/ 1977299 w 1977299"/>
              <a:gd name="connsiteY2-256" fmla="*/ 631142 h 2179536"/>
              <a:gd name="connsiteX3-257" fmla="*/ 1733949 w 1977299"/>
              <a:gd name="connsiteY3-258" fmla="*/ 859888 h 2179536"/>
              <a:gd name="connsiteX4-259" fmla="*/ 1733949 w 1977299"/>
              <a:gd name="connsiteY4-260" fmla="*/ 1257078 h 2179536"/>
              <a:gd name="connsiteX5-261" fmla="*/ 1977299 w 1977299"/>
              <a:gd name="connsiteY5-262" fmla="*/ 1485824 h 2179536"/>
              <a:gd name="connsiteX6-263" fmla="*/ 1859633 w 1977299"/>
              <a:gd name="connsiteY6-264" fmla="*/ 1689626 h 2179536"/>
              <a:gd name="connsiteX7-265" fmla="*/ 1539859 w 1977299"/>
              <a:gd name="connsiteY7-266" fmla="*/ 1593252 h 2179536"/>
              <a:gd name="connsiteX8-267" fmla="*/ 1195882 w 1977299"/>
              <a:gd name="connsiteY8-268" fmla="*/ 1791847 h 2179536"/>
              <a:gd name="connsiteX9-269" fmla="*/ 1119457 w 1977299"/>
              <a:gd name="connsiteY9-270" fmla="*/ 2116967 h 2179536"/>
              <a:gd name="connsiteX10-271" fmla="*/ 884127 w 1977299"/>
              <a:gd name="connsiteY10-272" fmla="*/ 2116967 h 2179536"/>
              <a:gd name="connsiteX11-273" fmla="*/ 807702 w 1977299"/>
              <a:gd name="connsiteY11-274" fmla="*/ 1791847 h 2179536"/>
              <a:gd name="connsiteX12-275" fmla="*/ 463725 w 1977299"/>
              <a:gd name="connsiteY12-276" fmla="*/ 1593252 h 2179536"/>
              <a:gd name="connsiteX13-277" fmla="*/ 143951 w 1977299"/>
              <a:gd name="connsiteY13-278" fmla="*/ 1689626 h 2179536"/>
              <a:gd name="connsiteX14-279" fmla="*/ 26285 w 1977299"/>
              <a:gd name="connsiteY14-280" fmla="*/ 1485824 h 2179536"/>
              <a:gd name="connsiteX15-281" fmla="*/ 269635 w 1977299"/>
              <a:gd name="connsiteY15-282" fmla="*/ 1257078 h 2179536"/>
              <a:gd name="connsiteX16-283" fmla="*/ 269635 w 1977299"/>
              <a:gd name="connsiteY16-284" fmla="*/ 859888 h 2179536"/>
              <a:gd name="connsiteX17-285" fmla="*/ 26285 w 1977299"/>
              <a:gd name="connsiteY17-286" fmla="*/ 631142 h 2179536"/>
              <a:gd name="connsiteX18-287" fmla="*/ 143951 w 1977299"/>
              <a:gd name="connsiteY18-288" fmla="*/ 427340 h 2179536"/>
              <a:gd name="connsiteX19-289" fmla="*/ 463725 w 1977299"/>
              <a:gd name="connsiteY19-290" fmla="*/ 523714 h 2179536"/>
              <a:gd name="connsiteX20-291" fmla="*/ 807702 w 1977299"/>
              <a:gd name="connsiteY20-292" fmla="*/ 325119 h 2179536"/>
              <a:gd name="connsiteX21-293" fmla="*/ 884127 w 1977299"/>
              <a:gd name="connsiteY21-294" fmla="*/ -1 h 2179536"/>
              <a:gd name="connsiteX22-295" fmla="*/ 1119457 w 1977299"/>
              <a:gd name="connsiteY22-296" fmla="*/ -1 h 2179536"/>
              <a:gd name="connsiteX23-297" fmla="*/ 1195882 w 1977299"/>
              <a:gd name="connsiteY23-298" fmla="*/ 325119 h 2179536"/>
              <a:gd name="connsiteX24-299" fmla="*/ 1539859 w 1977299"/>
              <a:gd name="connsiteY24-300" fmla="*/ 523714 h 2179536"/>
              <a:gd name="connsiteX0-301" fmla="*/ 1539859 w 1981249"/>
              <a:gd name="connsiteY0-302" fmla="*/ 523716 h 2179538"/>
              <a:gd name="connsiteX1-303" fmla="*/ 1859633 w 1981249"/>
              <a:gd name="connsiteY1-304" fmla="*/ 427342 h 2179538"/>
              <a:gd name="connsiteX2-305" fmla="*/ 1977299 w 1981249"/>
              <a:gd name="connsiteY2-306" fmla="*/ 631144 h 2179538"/>
              <a:gd name="connsiteX3-307" fmla="*/ 1733949 w 1981249"/>
              <a:gd name="connsiteY3-308" fmla="*/ 859890 h 2179538"/>
              <a:gd name="connsiteX4-309" fmla="*/ 1733949 w 1981249"/>
              <a:gd name="connsiteY4-310" fmla="*/ 1257080 h 2179538"/>
              <a:gd name="connsiteX5-311" fmla="*/ 1977299 w 1981249"/>
              <a:gd name="connsiteY5-312" fmla="*/ 1485826 h 2179538"/>
              <a:gd name="connsiteX6-313" fmla="*/ 1859633 w 1981249"/>
              <a:gd name="connsiteY6-314" fmla="*/ 1689628 h 2179538"/>
              <a:gd name="connsiteX7-315" fmla="*/ 1539859 w 1981249"/>
              <a:gd name="connsiteY7-316" fmla="*/ 1593254 h 2179538"/>
              <a:gd name="connsiteX8-317" fmla="*/ 1195882 w 1981249"/>
              <a:gd name="connsiteY8-318" fmla="*/ 1791849 h 2179538"/>
              <a:gd name="connsiteX9-319" fmla="*/ 1119457 w 1981249"/>
              <a:gd name="connsiteY9-320" fmla="*/ 2116969 h 2179538"/>
              <a:gd name="connsiteX10-321" fmla="*/ 884127 w 1981249"/>
              <a:gd name="connsiteY10-322" fmla="*/ 2116969 h 2179538"/>
              <a:gd name="connsiteX11-323" fmla="*/ 807702 w 1981249"/>
              <a:gd name="connsiteY11-324" fmla="*/ 1791849 h 2179538"/>
              <a:gd name="connsiteX12-325" fmla="*/ 463725 w 1981249"/>
              <a:gd name="connsiteY12-326" fmla="*/ 1593254 h 2179538"/>
              <a:gd name="connsiteX13-327" fmla="*/ 143951 w 1981249"/>
              <a:gd name="connsiteY13-328" fmla="*/ 1689628 h 2179538"/>
              <a:gd name="connsiteX14-329" fmla="*/ 26285 w 1981249"/>
              <a:gd name="connsiteY14-330" fmla="*/ 1485826 h 2179538"/>
              <a:gd name="connsiteX15-331" fmla="*/ 269635 w 1981249"/>
              <a:gd name="connsiteY15-332" fmla="*/ 1257080 h 2179538"/>
              <a:gd name="connsiteX16-333" fmla="*/ 269635 w 1981249"/>
              <a:gd name="connsiteY16-334" fmla="*/ 859890 h 2179538"/>
              <a:gd name="connsiteX17-335" fmla="*/ 26285 w 1981249"/>
              <a:gd name="connsiteY17-336" fmla="*/ 631144 h 2179538"/>
              <a:gd name="connsiteX18-337" fmla="*/ 143951 w 1981249"/>
              <a:gd name="connsiteY18-338" fmla="*/ 427342 h 2179538"/>
              <a:gd name="connsiteX19-339" fmla="*/ 463725 w 1981249"/>
              <a:gd name="connsiteY19-340" fmla="*/ 523716 h 2179538"/>
              <a:gd name="connsiteX20-341" fmla="*/ 807702 w 1981249"/>
              <a:gd name="connsiteY20-342" fmla="*/ 325121 h 2179538"/>
              <a:gd name="connsiteX21-343" fmla="*/ 884127 w 1981249"/>
              <a:gd name="connsiteY21-344" fmla="*/ 1 h 2179538"/>
              <a:gd name="connsiteX22-345" fmla="*/ 1119457 w 1981249"/>
              <a:gd name="connsiteY22-346" fmla="*/ 1 h 2179538"/>
              <a:gd name="connsiteX23-347" fmla="*/ 1195882 w 1981249"/>
              <a:gd name="connsiteY23-348" fmla="*/ 325121 h 2179538"/>
              <a:gd name="connsiteX24-349" fmla="*/ 1539859 w 1981249"/>
              <a:gd name="connsiteY24-350" fmla="*/ 523716 h 2179538"/>
              <a:gd name="connsiteX0-351" fmla="*/ 1539859 w 2003583"/>
              <a:gd name="connsiteY0-352" fmla="*/ 523714 h 2179536"/>
              <a:gd name="connsiteX1-353" fmla="*/ 1859633 w 2003583"/>
              <a:gd name="connsiteY1-354" fmla="*/ 427340 h 2179536"/>
              <a:gd name="connsiteX2-355" fmla="*/ 1977299 w 2003583"/>
              <a:gd name="connsiteY2-356" fmla="*/ 631142 h 2179536"/>
              <a:gd name="connsiteX3-357" fmla="*/ 1733949 w 2003583"/>
              <a:gd name="connsiteY3-358" fmla="*/ 859888 h 2179536"/>
              <a:gd name="connsiteX4-359" fmla="*/ 1733949 w 2003583"/>
              <a:gd name="connsiteY4-360" fmla="*/ 1257078 h 2179536"/>
              <a:gd name="connsiteX5-361" fmla="*/ 1977299 w 2003583"/>
              <a:gd name="connsiteY5-362" fmla="*/ 1485824 h 2179536"/>
              <a:gd name="connsiteX6-363" fmla="*/ 1859633 w 2003583"/>
              <a:gd name="connsiteY6-364" fmla="*/ 1689626 h 2179536"/>
              <a:gd name="connsiteX7-365" fmla="*/ 1539859 w 2003583"/>
              <a:gd name="connsiteY7-366" fmla="*/ 1593252 h 2179536"/>
              <a:gd name="connsiteX8-367" fmla="*/ 1195882 w 2003583"/>
              <a:gd name="connsiteY8-368" fmla="*/ 1791847 h 2179536"/>
              <a:gd name="connsiteX9-369" fmla="*/ 1119457 w 2003583"/>
              <a:gd name="connsiteY9-370" fmla="*/ 2116967 h 2179536"/>
              <a:gd name="connsiteX10-371" fmla="*/ 884127 w 2003583"/>
              <a:gd name="connsiteY10-372" fmla="*/ 2116967 h 2179536"/>
              <a:gd name="connsiteX11-373" fmla="*/ 807702 w 2003583"/>
              <a:gd name="connsiteY11-374" fmla="*/ 1791847 h 2179536"/>
              <a:gd name="connsiteX12-375" fmla="*/ 463725 w 2003583"/>
              <a:gd name="connsiteY12-376" fmla="*/ 1593252 h 2179536"/>
              <a:gd name="connsiteX13-377" fmla="*/ 143951 w 2003583"/>
              <a:gd name="connsiteY13-378" fmla="*/ 1689626 h 2179536"/>
              <a:gd name="connsiteX14-379" fmla="*/ 26285 w 2003583"/>
              <a:gd name="connsiteY14-380" fmla="*/ 1485824 h 2179536"/>
              <a:gd name="connsiteX15-381" fmla="*/ 269635 w 2003583"/>
              <a:gd name="connsiteY15-382" fmla="*/ 1257078 h 2179536"/>
              <a:gd name="connsiteX16-383" fmla="*/ 269635 w 2003583"/>
              <a:gd name="connsiteY16-384" fmla="*/ 859888 h 2179536"/>
              <a:gd name="connsiteX17-385" fmla="*/ 26285 w 2003583"/>
              <a:gd name="connsiteY17-386" fmla="*/ 631142 h 2179536"/>
              <a:gd name="connsiteX18-387" fmla="*/ 143951 w 2003583"/>
              <a:gd name="connsiteY18-388" fmla="*/ 427340 h 2179536"/>
              <a:gd name="connsiteX19-389" fmla="*/ 463725 w 2003583"/>
              <a:gd name="connsiteY19-390" fmla="*/ 523714 h 2179536"/>
              <a:gd name="connsiteX20-391" fmla="*/ 807702 w 2003583"/>
              <a:gd name="connsiteY20-392" fmla="*/ 325119 h 2179536"/>
              <a:gd name="connsiteX21-393" fmla="*/ 884127 w 2003583"/>
              <a:gd name="connsiteY21-394" fmla="*/ -1 h 2179536"/>
              <a:gd name="connsiteX22-395" fmla="*/ 1119457 w 2003583"/>
              <a:gd name="connsiteY22-396" fmla="*/ -1 h 2179536"/>
              <a:gd name="connsiteX23-397" fmla="*/ 1195882 w 2003583"/>
              <a:gd name="connsiteY23-398" fmla="*/ 325119 h 2179536"/>
              <a:gd name="connsiteX24-399" fmla="*/ 1539859 w 2003583"/>
              <a:gd name="connsiteY24-400" fmla="*/ 523714 h 2179536"/>
              <a:gd name="connsiteX0-401" fmla="*/ 1539859 w 2003583"/>
              <a:gd name="connsiteY0-402" fmla="*/ 523716 h 2179538"/>
              <a:gd name="connsiteX1-403" fmla="*/ 1859633 w 2003583"/>
              <a:gd name="connsiteY1-404" fmla="*/ 427342 h 2179538"/>
              <a:gd name="connsiteX2-405" fmla="*/ 1977299 w 2003583"/>
              <a:gd name="connsiteY2-406" fmla="*/ 631144 h 2179538"/>
              <a:gd name="connsiteX3-407" fmla="*/ 1733949 w 2003583"/>
              <a:gd name="connsiteY3-408" fmla="*/ 859890 h 2179538"/>
              <a:gd name="connsiteX4-409" fmla="*/ 1733949 w 2003583"/>
              <a:gd name="connsiteY4-410" fmla="*/ 1257080 h 2179538"/>
              <a:gd name="connsiteX5-411" fmla="*/ 1977299 w 2003583"/>
              <a:gd name="connsiteY5-412" fmla="*/ 1485826 h 2179538"/>
              <a:gd name="connsiteX6-413" fmla="*/ 1859633 w 2003583"/>
              <a:gd name="connsiteY6-414" fmla="*/ 1689628 h 2179538"/>
              <a:gd name="connsiteX7-415" fmla="*/ 1539859 w 2003583"/>
              <a:gd name="connsiteY7-416" fmla="*/ 1593254 h 2179538"/>
              <a:gd name="connsiteX8-417" fmla="*/ 1195882 w 2003583"/>
              <a:gd name="connsiteY8-418" fmla="*/ 1791849 h 2179538"/>
              <a:gd name="connsiteX9-419" fmla="*/ 1119457 w 2003583"/>
              <a:gd name="connsiteY9-420" fmla="*/ 2116969 h 2179538"/>
              <a:gd name="connsiteX10-421" fmla="*/ 884127 w 2003583"/>
              <a:gd name="connsiteY10-422" fmla="*/ 2116969 h 2179538"/>
              <a:gd name="connsiteX11-423" fmla="*/ 807702 w 2003583"/>
              <a:gd name="connsiteY11-424" fmla="*/ 1791849 h 2179538"/>
              <a:gd name="connsiteX12-425" fmla="*/ 463725 w 2003583"/>
              <a:gd name="connsiteY12-426" fmla="*/ 1593254 h 2179538"/>
              <a:gd name="connsiteX13-427" fmla="*/ 143951 w 2003583"/>
              <a:gd name="connsiteY13-428" fmla="*/ 1689628 h 2179538"/>
              <a:gd name="connsiteX14-429" fmla="*/ 26285 w 2003583"/>
              <a:gd name="connsiteY14-430" fmla="*/ 1485826 h 2179538"/>
              <a:gd name="connsiteX15-431" fmla="*/ 269635 w 2003583"/>
              <a:gd name="connsiteY15-432" fmla="*/ 1257080 h 2179538"/>
              <a:gd name="connsiteX16-433" fmla="*/ 269635 w 2003583"/>
              <a:gd name="connsiteY16-434" fmla="*/ 859890 h 2179538"/>
              <a:gd name="connsiteX17-435" fmla="*/ 26285 w 2003583"/>
              <a:gd name="connsiteY17-436" fmla="*/ 631144 h 2179538"/>
              <a:gd name="connsiteX18-437" fmla="*/ 143951 w 2003583"/>
              <a:gd name="connsiteY18-438" fmla="*/ 427342 h 2179538"/>
              <a:gd name="connsiteX19-439" fmla="*/ 463725 w 2003583"/>
              <a:gd name="connsiteY19-440" fmla="*/ 523716 h 2179538"/>
              <a:gd name="connsiteX20-441" fmla="*/ 807702 w 2003583"/>
              <a:gd name="connsiteY20-442" fmla="*/ 325121 h 2179538"/>
              <a:gd name="connsiteX21-443" fmla="*/ 884127 w 2003583"/>
              <a:gd name="connsiteY21-444" fmla="*/ 1 h 2179538"/>
              <a:gd name="connsiteX22-445" fmla="*/ 1119457 w 2003583"/>
              <a:gd name="connsiteY22-446" fmla="*/ 1 h 2179538"/>
              <a:gd name="connsiteX23-447" fmla="*/ 1195882 w 2003583"/>
              <a:gd name="connsiteY23-448" fmla="*/ 325121 h 2179538"/>
              <a:gd name="connsiteX24-449" fmla="*/ 1539859 w 2003583"/>
              <a:gd name="connsiteY24-450" fmla="*/ 523716 h 2179538"/>
              <a:gd name="connsiteX0-451" fmla="*/ 1539859 w 2003583"/>
              <a:gd name="connsiteY0-452" fmla="*/ 523714 h 2179536"/>
              <a:gd name="connsiteX1-453" fmla="*/ 1859633 w 2003583"/>
              <a:gd name="connsiteY1-454" fmla="*/ 427340 h 2179536"/>
              <a:gd name="connsiteX2-455" fmla="*/ 1977299 w 2003583"/>
              <a:gd name="connsiteY2-456" fmla="*/ 631142 h 2179536"/>
              <a:gd name="connsiteX3-457" fmla="*/ 1733949 w 2003583"/>
              <a:gd name="connsiteY3-458" fmla="*/ 859888 h 2179536"/>
              <a:gd name="connsiteX4-459" fmla="*/ 1733949 w 2003583"/>
              <a:gd name="connsiteY4-460" fmla="*/ 1257078 h 2179536"/>
              <a:gd name="connsiteX5-461" fmla="*/ 1977299 w 2003583"/>
              <a:gd name="connsiteY5-462" fmla="*/ 1485824 h 2179536"/>
              <a:gd name="connsiteX6-463" fmla="*/ 1859633 w 2003583"/>
              <a:gd name="connsiteY6-464" fmla="*/ 1689626 h 2179536"/>
              <a:gd name="connsiteX7-465" fmla="*/ 1539859 w 2003583"/>
              <a:gd name="connsiteY7-466" fmla="*/ 1593252 h 2179536"/>
              <a:gd name="connsiteX8-467" fmla="*/ 1195882 w 2003583"/>
              <a:gd name="connsiteY8-468" fmla="*/ 1791847 h 2179536"/>
              <a:gd name="connsiteX9-469" fmla="*/ 1119457 w 2003583"/>
              <a:gd name="connsiteY9-470" fmla="*/ 2116967 h 2179536"/>
              <a:gd name="connsiteX10-471" fmla="*/ 884127 w 2003583"/>
              <a:gd name="connsiteY10-472" fmla="*/ 2116967 h 2179536"/>
              <a:gd name="connsiteX11-473" fmla="*/ 807702 w 2003583"/>
              <a:gd name="connsiteY11-474" fmla="*/ 1791847 h 2179536"/>
              <a:gd name="connsiteX12-475" fmla="*/ 463725 w 2003583"/>
              <a:gd name="connsiteY12-476" fmla="*/ 1593252 h 2179536"/>
              <a:gd name="connsiteX13-477" fmla="*/ 143951 w 2003583"/>
              <a:gd name="connsiteY13-478" fmla="*/ 1689626 h 2179536"/>
              <a:gd name="connsiteX14-479" fmla="*/ 26285 w 2003583"/>
              <a:gd name="connsiteY14-480" fmla="*/ 1485824 h 2179536"/>
              <a:gd name="connsiteX15-481" fmla="*/ 269635 w 2003583"/>
              <a:gd name="connsiteY15-482" fmla="*/ 1257078 h 2179536"/>
              <a:gd name="connsiteX16-483" fmla="*/ 269635 w 2003583"/>
              <a:gd name="connsiteY16-484" fmla="*/ 859888 h 2179536"/>
              <a:gd name="connsiteX17-485" fmla="*/ 26285 w 2003583"/>
              <a:gd name="connsiteY17-486" fmla="*/ 631142 h 2179536"/>
              <a:gd name="connsiteX18-487" fmla="*/ 143951 w 2003583"/>
              <a:gd name="connsiteY18-488" fmla="*/ 427340 h 2179536"/>
              <a:gd name="connsiteX19-489" fmla="*/ 463725 w 2003583"/>
              <a:gd name="connsiteY19-490" fmla="*/ 523714 h 2179536"/>
              <a:gd name="connsiteX20-491" fmla="*/ 807702 w 2003583"/>
              <a:gd name="connsiteY20-492" fmla="*/ 325119 h 2179536"/>
              <a:gd name="connsiteX21-493" fmla="*/ 884127 w 2003583"/>
              <a:gd name="connsiteY21-494" fmla="*/ -1 h 2179536"/>
              <a:gd name="connsiteX22-495" fmla="*/ 1119457 w 2003583"/>
              <a:gd name="connsiteY22-496" fmla="*/ -1 h 2179536"/>
              <a:gd name="connsiteX23-497" fmla="*/ 1195882 w 2003583"/>
              <a:gd name="connsiteY23-498" fmla="*/ 325119 h 2179536"/>
              <a:gd name="connsiteX24-499" fmla="*/ 1539859 w 2003583"/>
              <a:gd name="connsiteY24-500" fmla="*/ 523714 h 2179536"/>
              <a:gd name="connsiteX0-501" fmla="*/ 1539859 w 2003583"/>
              <a:gd name="connsiteY0-502" fmla="*/ 564355 h 2220177"/>
              <a:gd name="connsiteX1-503" fmla="*/ 1859633 w 2003583"/>
              <a:gd name="connsiteY1-504" fmla="*/ 467981 h 2220177"/>
              <a:gd name="connsiteX2-505" fmla="*/ 1977299 w 2003583"/>
              <a:gd name="connsiteY2-506" fmla="*/ 671783 h 2220177"/>
              <a:gd name="connsiteX3-507" fmla="*/ 1733949 w 2003583"/>
              <a:gd name="connsiteY3-508" fmla="*/ 900529 h 2220177"/>
              <a:gd name="connsiteX4-509" fmla="*/ 1733949 w 2003583"/>
              <a:gd name="connsiteY4-510" fmla="*/ 1297719 h 2220177"/>
              <a:gd name="connsiteX5-511" fmla="*/ 1977299 w 2003583"/>
              <a:gd name="connsiteY5-512" fmla="*/ 1526465 h 2220177"/>
              <a:gd name="connsiteX6-513" fmla="*/ 1859633 w 2003583"/>
              <a:gd name="connsiteY6-514" fmla="*/ 1730267 h 2220177"/>
              <a:gd name="connsiteX7-515" fmla="*/ 1539859 w 2003583"/>
              <a:gd name="connsiteY7-516" fmla="*/ 1633893 h 2220177"/>
              <a:gd name="connsiteX8-517" fmla="*/ 1195882 w 2003583"/>
              <a:gd name="connsiteY8-518" fmla="*/ 1832488 h 2220177"/>
              <a:gd name="connsiteX9-519" fmla="*/ 1119457 w 2003583"/>
              <a:gd name="connsiteY9-520" fmla="*/ 2157608 h 2220177"/>
              <a:gd name="connsiteX10-521" fmla="*/ 884127 w 2003583"/>
              <a:gd name="connsiteY10-522" fmla="*/ 2157608 h 2220177"/>
              <a:gd name="connsiteX11-523" fmla="*/ 807702 w 2003583"/>
              <a:gd name="connsiteY11-524" fmla="*/ 1832488 h 2220177"/>
              <a:gd name="connsiteX12-525" fmla="*/ 463725 w 2003583"/>
              <a:gd name="connsiteY12-526" fmla="*/ 1633893 h 2220177"/>
              <a:gd name="connsiteX13-527" fmla="*/ 143951 w 2003583"/>
              <a:gd name="connsiteY13-528" fmla="*/ 1730267 h 2220177"/>
              <a:gd name="connsiteX14-529" fmla="*/ 26285 w 2003583"/>
              <a:gd name="connsiteY14-530" fmla="*/ 1526465 h 2220177"/>
              <a:gd name="connsiteX15-531" fmla="*/ 269635 w 2003583"/>
              <a:gd name="connsiteY15-532" fmla="*/ 1297719 h 2220177"/>
              <a:gd name="connsiteX16-533" fmla="*/ 269635 w 2003583"/>
              <a:gd name="connsiteY16-534" fmla="*/ 900529 h 2220177"/>
              <a:gd name="connsiteX17-535" fmla="*/ 26285 w 2003583"/>
              <a:gd name="connsiteY17-536" fmla="*/ 671783 h 2220177"/>
              <a:gd name="connsiteX18-537" fmla="*/ 143951 w 2003583"/>
              <a:gd name="connsiteY18-538" fmla="*/ 467981 h 2220177"/>
              <a:gd name="connsiteX19-539" fmla="*/ 463725 w 2003583"/>
              <a:gd name="connsiteY19-540" fmla="*/ 564355 h 2220177"/>
              <a:gd name="connsiteX20-541" fmla="*/ 807702 w 2003583"/>
              <a:gd name="connsiteY20-542" fmla="*/ 365760 h 2220177"/>
              <a:gd name="connsiteX21-543" fmla="*/ 884127 w 2003583"/>
              <a:gd name="connsiteY21-544" fmla="*/ 40640 h 2220177"/>
              <a:gd name="connsiteX22-545" fmla="*/ 1119457 w 2003583"/>
              <a:gd name="connsiteY22-546" fmla="*/ 40640 h 2220177"/>
              <a:gd name="connsiteX23-547" fmla="*/ 1195882 w 2003583"/>
              <a:gd name="connsiteY23-548" fmla="*/ 365760 h 2220177"/>
              <a:gd name="connsiteX24-549" fmla="*/ 1539859 w 2003583"/>
              <a:gd name="connsiteY24-550" fmla="*/ 564355 h 2220177"/>
              <a:gd name="connsiteX0-551" fmla="*/ 1539859 w 2003583"/>
              <a:gd name="connsiteY0-552" fmla="*/ 586285 h 2242107"/>
              <a:gd name="connsiteX1-553" fmla="*/ 1859633 w 2003583"/>
              <a:gd name="connsiteY1-554" fmla="*/ 489911 h 2242107"/>
              <a:gd name="connsiteX2-555" fmla="*/ 1977299 w 2003583"/>
              <a:gd name="connsiteY2-556" fmla="*/ 693713 h 2242107"/>
              <a:gd name="connsiteX3-557" fmla="*/ 1733949 w 2003583"/>
              <a:gd name="connsiteY3-558" fmla="*/ 922459 h 2242107"/>
              <a:gd name="connsiteX4-559" fmla="*/ 1733949 w 2003583"/>
              <a:gd name="connsiteY4-560" fmla="*/ 1319649 h 2242107"/>
              <a:gd name="connsiteX5-561" fmla="*/ 1977299 w 2003583"/>
              <a:gd name="connsiteY5-562" fmla="*/ 1548395 h 2242107"/>
              <a:gd name="connsiteX6-563" fmla="*/ 1859633 w 2003583"/>
              <a:gd name="connsiteY6-564" fmla="*/ 1752197 h 2242107"/>
              <a:gd name="connsiteX7-565" fmla="*/ 1539859 w 2003583"/>
              <a:gd name="connsiteY7-566" fmla="*/ 1655823 h 2242107"/>
              <a:gd name="connsiteX8-567" fmla="*/ 1195882 w 2003583"/>
              <a:gd name="connsiteY8-568" fmla="*/ 1854418 h 2242107"/>
              <a:gd name="connsiteX9-569" fmla="*/ 1119457 w 2003583"/>
              <a:gd name="connsiteY9-570" fmla="*/ 2179538 h 2242107"/>
              <a:gd name="connsiteX10-571" fmla="*/ 884127 w 2003583"/>
              <a:gd name="connsiteY10-572" fmla="*/ 2179538 h 2242107"/>
              <a:gd name="connsiteX11-573" fmla="*/ 807702 w 2003583"/>
              <a:gd name="connsiteY11-574" fmla="*/ 1854418 h 2242107"/>
              <a:gd name="connsiteX12-575" fmla="*/ 463725 w 2003583"/>
              <a:gd name="connsiteY12-576" fmla="*/ 1655823 h 2242107"/>
              <a:gd name="connsiteX13-577" fmla="*/ 143951 w 2003583"/>
              <a:gd name="connsiteY13-578" fmla="*/ 1752197 h 2242107"/>
              <a:gd name="connsiteX14-579" fmla="*/ 26285 w 2003583"/>
              <a:gd name="connsiteY14-580" fmla="*/ 1548395 h 2242107"/>
              <a:gd name="connsiteX15-581" fmla="*/ 269635 w 2003583"/>
              <a:gd name="connsiteY15-582" fmla="*/ 1319649 h 2242107"/>
              <a:gd name="connsiteX16-583" fmla="*/ 269635 w 2003583"/>
              <a:gd name="connsiteY16-584" fmla="*/ 922459 h 2242107"/>
              <a:gd name="connsiteX17-585" fmla="*/ 26285 w 2003583"/>
              <a:gd name="connsiteY17-586" fmla="*/ 693713 h 2242107"/>
              <a:gd name="connsiteX18-587" fmla="*/ 143951 w 2003583"/>
              <a:gd name="connsiteY18-588" fmla="*/ 489911 h 2242107"/>
              <a:gd name="connsiteX19-589" fmla="*/ 463725 w 2003583"/>
              <a:gd name="connsiteY19-590" fmla="*/ 586285 h 2242107"/>
              <a:gd name="connsiteX20-591" fmla="*/ 807702 w 2003583"/>
              <a:gd name="connsiteY20-592" fmla="*/ 387690 h 2242107"/>
              <a:gd name="connsiteX21-593" fmla="*/ 884127 w 2003583"/>
              <a:gd name="connsiteY21-594" fmla="*/ 62570 h 2242107"/>
              <a:gd name="connsiteX22-595" fmla="*/ 1119457 w 2003583"/>
              <a:gd name="connsiteY22-596" fmla="*/ 62570 h 2242107"/>
              <a:gd name="connsiteX23-597" fmla="*/ 1195882 w 2003583"/>
              <a:gd name="connsiteY23-598" fmla="*/ 387690 h 2242107"/>
              <a:gd name="connsiteX24-599" fmla="*/ 1539859 w 2003583"/>
              <a:gd name="connsiteY24-600" fmla="*/ 586285 h 2242107"/>
              <a:gd name="connsiteX0-601" fmla="*/ 1539859 w 2003583"/>
              <a:gd name="connsiteY0-602" fmla="*/ 586285 h 2242107"/>
              <a:gd name="connsiteX1-603" fmla="*/ 1859633 w 2003583"/>
              <a:gd name="connsiteY1-604" fmla="*/ 489911 h 2242107"/>
              <a:gd name="connsiteX2-605" fmla="*/ 1977299 w 2003583"/>
              <a:gd name="connsiteY2-606" fmla="*/ 693713 h 2242107"/>
              <a:gd name="connsiteX3-607" fmla="*/ 1733949 w 2003583"/>
              <a:gd name="connsiteY3-608" fmla="*/ 922459 h 2242107"/>
              <a:gd name="connsiteX4-609" fmla="*/ 1733949 w 2003583"/>
              <a:gd name="connsiteY4-610" fmla="*/ 1319649 h 2242107"/>
              <a:gd name="connsiteX5-611" fmla="*/ 1977299 w 2003583"/>
              <a:gd name="connsiteY5-612" fmla="*/ 1548395 h 2242107"/>
              <a:gd name="connsiteX6-613" fmla="*/ 1859633 w 2003583"/>
              <a:gd name="connsiteY6-614" fmla="*/ 1752197 h 2242107"/>
              <a:gd name="connsiteX7-615" fmla="*/ 1539859 w 2003583"/>
              <a:gd name="connsiteY7-616" fmla="*/ 1655823 h 2242107"/>
              <a:gd name="connsiteX8-617" fmla="*/ 1195882 w 2003583"/>
              <a:gd name="connsiteY8-618" fmla="*/ 1854418 h 2242107"/>
              <a:gd name="connsiteX9-619" fmla="*/ 1119457 w 2003583"/>
              <a:gd name="connsiteY9-620" fmla="*/ 2179538 h 2242107"/>
              <a:gd name="connsiteX10-621" fmla="*/ 884127 w 2003583"/>
              <a:gd name="connsiteY10-622" fmla="*/ 2179538 h 2242107"/>
              <a:gd name="connsiteX11-623" fmla="*/ 807702 w 2003583"/>
              <a:gd name="connsiteY11-624" fmla="*/ 1854418 h 2242107"/>
              <a:gd name="connsiteX12-625" fmla="*/ 463725 w 2003583"/>
              <a:gd name="connsiteY12-626" fmla="*/ 1655823 h 2242107"/>
              <a:gd name="connsiteX13-627" fmla="*/ 143951 w 2003583"/>
              <a:gd name="connsiteY13-628" fmla="*/ 1752197 h 2242107"/>
              <a:gd name="connsiteX14-629" fmla="*/ 26285 w 2003583"/>
              <a:gd name="connsiteY14-630" fmla="*/ 1548395 h 2242107"/>
              <a:gd name="connsiteX15-631" fmla="*/ 269635 w 2003583"/>
              <a:gd name="connsiteY15-632" fmla="*/ 1319649 h 2242107"/>
              <a:gd name="connsiteX16-633" fmla="*/ 269635 w 2003583"/>
              <a:gd name="connsiteY16-634" fmla="*/ 922459 h 2242107"/>
              <a:gd name="connsiteX17-635" fmla="*/ 26285 w 2003583"/>
              <a:gd name="connsiteY17-636" fmla="*/ 693713 h 2242107"/>
              <a:gd name="connsiteX18-637" fmla="*/ 143951 w 2003583"/>
              <a:gd name="connsiteY18-638" fmla="*/ 489911 h 2242107"/>
              <a:gd name="connsiteX19-639" fmla="*/ 463725 w 2003583"/>
              <a:gd name="connsiteY19-640" fmla="*/ 586285 h 2242107"/>
              <a:gd name="connsiteX20-641" fmla="*/ 807702 w 2003583"/>
              <a:gd name="connsiteY20-642" fmla="*/ 387690 h 2242107"/>
              <a:gd name="connsiteX21-643" fmla="*/ 884127 w 2003583"/>
              <a:gd name="connsiteY21-644" fmla="*/ 62570 h 2242107"/>
              <a:gd name="connsiteX22-645" fmla="*/ 1119457 w 2003583"/>
              <a:gd name="connsiteY22-646" fmla="*/ 62570 h 2242107"/>
              <a:gd name="connsiteX23-647" fmla="*/ 1195882 w 2003583"/>
              <a:gd name="connsiteY23-648" fmla="*/ 387690 h 2242107"/>
              <a:gd name="connsiteX24-649" fmla="*/ 1539859 w 2003583"/>
              <a:gd name="connsiteY24-650" fmla="*/ 586285 h 2242107"/>
              <a:gd name="connsiteX0-651" fmla="*/ 1539859 w 2003583"/>
              <a:gd name="connsiteY0-652" fmla="*/ 586285 h 2242107"/>
              <a:gd name="connsiteX1-653" fmla="*/ 1859633 w 2003583"/>
              <a:gd name="connsiteY1-654" fmla="*/ 489911 h 2242107"/>
              <a:gd name="connsiteX2-655" fmla="*/ 1977299 w 2003583"/>
              <a:gd name="connsiteY2-656" fmla="*/ 693713 h 2242107"/>
              <a:gd name="connsiteX3-657" fmla="*/ 1733949 w 2003583"/>
              <a:gd name="connsiteY3-658" fmla="*/ 922459 h 2242107"/>
              <a:gd name="connsiteX4-659" fmla="*/ 1733949 w 2003583"/>
              <a:gd name="connsiteY4-660" fmla="*/ 1319649 h 2242107"/>
              <a:gd name="connsiteX5-661" fmla="*/ 1977299 w 2003583"/>
              <a:gd name="connsiteY5-662" fmla="*/ 1548395 h 2242107"/>
              <a:gd name="connsiteX6-663" fmla="*/ 1859633 w 2003583"/>
              <a:gd name="connsiteY6-664" fmla="*/ 1752197 h 2242107"/>
              <a:gd name="connsiteX7-665" fmla="*/ 1539859 w 2003583"/>
              <a:gd name="connsiteY7-666" fmla="*/ 1655823 h 2242107"/>
              <a:gd name="connsiteX8-667" fmla="*/ 1195882 w 2003583"/>
              <a:gd name="connsiteY8-668" fmla="*/ 1854418 h 2242107"/>
              <a:gd name="connsiteX9-669" fmla="*/ 1119457 w 2003583"/>
              <a:gd name="connsiteY9-670" fmla="*/ 2179538 h 2242107"/>
              <a:gd name="connsiteX10-671" fmla="*/ 884127 w 2003583"/>
              <a:gd name="connsiteY10-672" fmla="*/ 2179538 h 2242107"/>
              <a:gd name="connsiteX11-673" fmla="*/ 807702 w 2003583"/>
              <a:gd name="connsiteY11-674" fmla="*/ 1854418 h 2242107"/>
              <a:gd name="connsiteX12-675" fmla="*/ 463725 w 2003583"/>
              <a:gd name="connsiteY12-676" fmla="*/ 1655823 h 2242107"/>
              <a:gd name="connsiteX13-677" fmla="*/ 143951 w 2003583"/>
              <a:gd name="connsiteY13-678" fmla="*/ 1752197 h 2242107"/>
              <a:gd name="connsiteX14-679" fmla="*/ 26285 w 2003583"/>
              <a:gd name="connsiteY14-680" fmla="*/ 1548395 h 2242107"/>
              <a:gd name="connsiteX15-681" fmla="*/ 269635 w 2003583"/>
              <a:gd name="connsiteY15-682" fmla="*/ 1319649 h 2242107"/>
              <a:gd name="connsiteX16-683" fmla="*/ 269635 w 2003583"/>
              <a:gd name="connsiteY16-684" fmla="*/ 922459 h 2242107"/>
              <a:gd name="connsiteX17-685" fmla="*/ 26285 w 2003583"/>
              <a:gd name="connsiteY17-686" fmla="*/ 693713 h 2242107"/>
              <a:gd name="connsiteX18-687" fmla="*/ 143951 w 2003583"/>
              <a:gd name="connsiteY18-688" fmla="*/ 489911 h 2242107"/>
              <a:gd name="connsiteX19-689" fmla="*/ 463725 w 2003583"/>
              <a:gd name="connsiteY19-690" fmla="*/ 586285 h 2242107"/>
              <a:gd name="connsiteX20-691" fmla="*/ 807702 w 2003583"/>
              <a:gd name="connsiteY20-692" fmla="*/ 387690 h 2242107"/>
              <a:gd name="connsiteX21-693" fmla="*/ 884127 w 2003583"/>
              <a:gd name="connsiteY21-694" fmla="*/ 62570 h 2242107"/>
              <a:gd name="connsiteX22-695" fmla="*/ 1119457 w 2003583"/>
              <a:gd name="connsiteY22-696" fmla="*/ 62570 h 2242107"/>
              <a:gd name="connsiteX23-697" fmla="*/ 1195882 w 2003583"/>
              <a:gd name="connsiteY23-698" fmla="*/ 387690 h 2242107"/>
              <a:gd name="connsiteX24-699" fmla="*/ 1539859 w 2003583"/>
              <a:gd name="connsiteY24-700" fmla="*/ 586285 h 2242107"/>
              <a:gd name="connsiteX0-701" fmla="*/ 1539859 w 2003583"/>
              <a:gd name="connsiteY0-702" fmla="*/ 586285 h 2242107"/>
              <a:gd name="connsiteX1-703" fmla="*/ 1859633 w 2003583"/>
              <a:gd name="connsiteY1-704" fmla="*/ 489911 h 2242107"/>
              <a:gd name="connsiteX2-705" fmla="*/ 1977299 w 2003583"/>
              <a:gd name="connsiteY2-706" fmla="*/ 693713 h 2242107"/>
              <a:gd name="connsiteX3-707" fmla="*/ 1733949 w 2003583"/>
              <a:gd name="connsiteY3-708" fmla="*/ 922459 h 2242107"/>
              <a:gd name="connsiteX4-709" fmla="*/ 1733949 w 2003583"/>
              <a:gd name="connsiteY4-710" fmla="*/ 1319649 h 2242107"/>
              <a:gd name="connsiteX5-711" fmla="*/ 1977299 w 2003583"/>
              <a:gd name="connsiteY5-712" fmla="*/ 1548395 h 2242107"/>
              <a:gd name="connsiteX6-713" fmla="*/ 1859633 w 2003583"/>
              <a:gd name="connsiteY6-714" fmla="*/ 1752197 h 2242107"/>
              <a:gd name="connsiteX7-715" fmla="*/ 1539859 w 2003583"/>
              <a:gd name="connsiteY7-716" fmla="*/ 1655823 h 2242107"/>
              <a:gd name="connsiteX8-717" fmla="*/ 1195882 w 2003583"/>
              <a:gd name="connsiteY8-718" fmla="*/ 1854418 h 2242107"/>
              <a:gd name="connsiteX9-719" fmla="*/ 1119457 w 2003583"/>
              <a:gd name="connsiteY9-720" fmla="*/ 2179538 h 2242107"/>
              <a:gd name="connsiteX10-721" fmla="*/ 884127 w 2003583"/>
              <a:gd name="connsiteY10-722" fmla="*/ 2179538 h 2242107"/>
              <a:gd name="connsiteX11-723" fmla="*/ 807702 w 2003583"/>
              <a:gd name="connsiteY11-724" fmla="*/ 1854418 h 2242107"/>
              <a:gd name="connsiteX12-725" fmla="*/ 463725 w 2003583"/>
              <a:gd name="connsiteY12-726" fmla="*/ 1655823 h 2242107"/>
              <a:gd name="connsiteX13-727" fmla="*/ 143951 w 2003583"/>
              <a:gd name="connsiteY13-728" fmla="*/ 1752197 h 2242107"/>
              <a:gd name="connsiteX14-729" fmla="*/ 26285 w 2003583"/>
              <a:gd name="connsiteY14-730" fmla="*/ 1548395 h 2242107"/>
              <a:gd name="connsiteX15-731" fmla="*/ 269635 w 2003583"/>
              <a:gd name="connsiteY15-732" fmla="*/ 1319649 h 2242107"/>
              <a:gd name="connsiteX16-733" fmla="*/ 269635 w 2003583"/>
              <a:gd name="connsiteY16-734" fmla="*/ 922459 h 2242107"/>
              <a:gd name="connsiteX17-735" fmla="*/ 26285 w 2003583"/>
              <a:gd name="connsiteY17-736" fmla="*/ 693713 h 2242107"/>
              <a:gd name="connsiteX18-737" fmla="*/ 143951 w 2003583"/>
              <a:gd name="connsiteY18-738" fmla="*/ 489911 h 2242107"/>
              <a:gd name="connsiteX19-739" fmla="*/ 463725 w 2003583"/>
              <a:gd name="connsiteY19-740" fmla="*/ 586285 h 2242107"/>
              <a:gd name="connsiteX20-741" fmla="*/ 807702 w 2003583"/>
              <a:gd name="connsiteY20-742" fmla="*/ 387690 h 2242107"/>
              <a:gd name="connsiteX21-743" fmla="*/ 884127 w 2003583"/>
              <a:gd name="connsiteY21-744" fmla="*/ 62570 h 2242107"/>
              <a:gd name="connsiteX22-745" fmla="*/ 1119457 w 2003583"/>
              <a:gd name="connsiteY22-746" fmla="*/ 62570 h 2242107"/>
              <a:gd name="connsiteX23-747" fmla="*/ 1195882 w 2003583"/>
              <a:gd name="connsiteY23-748" fmla="*/ 387690 h 2242107"/>
              <a:gd name="connsiteX24-749" fmla="*/ 1539859 w 2003583"/>
              <a:gd name="connsiteY24-750" fmla="*/ 586285 h 2242107"/>
              <a:gd name="connsiteX0-751" fmla="*/ 1539859 w 2003583"/>
              <a:gd name="connsiteY0-752" fmla="*/ 586285 h 2242107"/>
              <a:gd name="connsiteX1-753" fmla="*/ 1859633 w 2003583"/>
              <a:gd name="connsiteY1-754" fmla="*/ 489911 h 2242107"/>
              <a:gd name="connsiteX2-755" fmla="*/ 1977299 w 2003583"/>
              <a:gd name="connsiteY2-756" fmla="*/ 693713 h 2242107"/>
              <a:gd name="connsiteX3-757" fmla="*/ 1733949 w 2003583"/>
              <a:gd name="connsiteY3-758" fmla="*/ 922459 h 2242107"/>
              <a:gd name="connsiteX4-759" fmla="*/ 1733949 w 2003583"/>
              <a:gd name="connsiteY4-760" fmla="*/ 1319649 h 2242107"/>
              <a:gd name="connsiteX5-761" fmla="*/ 1977299 w 2003583"/>
              <a:gd name="connsiteY5-762" fmla="*/ 1548395 h 2242107"/>
              <a:gd name="connsiteX6-763" fmla="*/ 1859633 w 2003583"/>
              <a:gd name="connsiteY6-764" fmla="*/ 1752197 h 2242107"/>
              <a:gd name="connsiteX7-765" fmla="*/ 1539859 w 2003583"/>
              <a:gd name="connsiteY7-766" fmla="*/ 1655823 h 2242107"/>
              <a:gd name="connsiteX8-767" fmla="*/ 1195882 w 2003583"/>
              <a:gd name="connsiteY8-768" fmla="*/ 1854418 h 2242107"/>
              <a:gd name="connsiteX9-769" fmla="*/ 1119457 w 2003583"/>
              <a:gd name="connsiteY9-770" fmla="*/ 2179538 h 2242107"/>
              <a:gd name="connsiteX10-771" fmla="*/ 884127 w 2003583"/>
              <a:gd name="connsiteY10-772" fmla="*/ 2179538 h 2242107"/>
              <a:gd name="connsiteX11-773" fmla="*/ 807702 w 2003583"/>
              <a:gd name="connsiteY11-774" fmla="*/ 1854418 h 2242107"/>
              <a:gd name="connsiteX12-775" fmla="*/ 463725 w 2003583"/>
              <a:gd name="connsiteY12-776" fmla="*/ 1655823 h 2242107"/>
              <a:gd name="connsiteX13-777" fmla="*/ 143951 w 2003583"/>
              <a:gd name="connsiteY13-778" fmla="*/ 1752197 h 2242107"/>
              <a:gd name="connsiteX14-779" fmla="*/ 26285 w 2003583"/>
              <a:gd name="connsiteY14-780" fmla="*/ 1548395 h 2242107"/>
              <a:gd name="connsiteX15-781" fmla="*/ 269635 w 2003583"/>
              <a:gd name="connsiteY15-782" fmla="*/ 1319649 h 2242107"/>
              <a:gd name="connsiteX16-783" fmla="*/ 269635 w 2003583"/>
              <a:gd name="connsiteY16-784" fmla="*/ 922459 h 2242107"/>
              <a:gd name="connsiteX17-785" fmla="*/ 26285 w 2003583"/>
              <a:gd name="connsiteY17-786" fmla="*/ 693713 h 2242107"/>
              <a:gd name="connsiteX18-787" fmla="*/ 143951 w 2003583"/>
              <a:gd name="connsiteY18-788" fmla="*/ 489911 h 2242107"/>
              <a:gd name="connsiteX19-789" fmla="*/ 463725 w 2003583"/>
              <a:gd name="connsiteY19-790" fmla="*/ 586285 h 2242107"/>
              <a:gd name="connsiteX20-791" fmla="*/ 807702 w 2003583"/>
              <a:gd name="connsiteY20-792" fmla="*/ 387690 h 2242107"/>
              <a:gd name="connsiteX21-793" fmla="*/ 884127 w 2003583"/>
              <a:gd name="connsiteY21-794" fmla="*/ 62570 h 2242107"/>
              <a:gd name="connsiteX22-795" fmla="*/ 1119457 w 2003583"/>
              <a:gd name="connsiteY22-796" fmla="*/ 62570 h 2242107"/>
              <a:gd name="connsiteX23-797" fmla="*/ 1195882 w 2003583"/>
              <a:gd name="connsiteY23-798" fmla="*/ 387690 h 2242107"/>
              <a:gd name="connsiteX24-799" fmla="*/ 1539859 w 2003583"/>
              <a:gd name="connsiteY24-800" fmla="*/ 586285 h 2242107"/>
              <a:gd name="connsiteX0-801" fmla="*/ 1539859 w 2003583"/>
              <a:gd name="connsiteY0-802" fmla="*/ 586285 h 2242107"/>
              <a:gd name="connsiteX1-803" fmla="*/ 1859633 w 2003583"/>
              <a:gd name="connsiteY1-804" fmla="*/ 489911 h 2242107"/>
              <a:gd name="connsiteX2-805" fmla="*/ 1977299 w 2003583"/>
              <a:gd name="connsiteY2-806" fmla="*/ 693713 h 2242107"/>
              <a:gd name="connsiteX3-807" fmla="*/ 1733949 w 2003583"/>
              <a:gd name="connsiteY3-808" fmla="*/ 922459 h 2242107"/>
              <a:gd name="connsiteX4-809" fmla="*/ 1733949 w 2003583"/>
              <a:gd name="connsiteY4-810" fmla="*/ 1319649 h 2242107"/>
              <a:gd name="connsiteX5-811" fmla="*/ 1977299 w 2003583"/>
              <a:gd name="connsiteY5-812" fmla="*/ 1548395 h 2242107"/>
              <a:gd name="connsiteX6-813" fmla="*/ 1859633 w 2003583"/>
              <a:gd name="connsiteY6-814" fmla="*/ 1752197 h 2242107"/>
              <a:gd name="connsiteX7-815" fmla="*/ 1539859 w 2003583"/>
              <a:gd name="connsiteY7-816" fmla="*/ 1655823 h 2242107"/>
              <a:gd name="connsiteX8-817" fmla="*/ 1195882 w 2003583"/>
              <a:gd name="connsiteY8-818" fmla="*/ 1854418 h 2242107"/>
              <a:gd name="connsiteX9-819" fmla="*/ 1119457 w 2003583"/>
              <a:gd name="connsiteY9-820" fmla="*/ 2179538 h 2242107"/>
              <a:gd name="connsiteX10-821" fmla="*/ 884127 w 2003583"/>
              <a:gd name="connsiteY10-822" fmla="*/ 2179538 h 2242107"/>
              <a:gd name="connsiteX11-823" fmla="*/ 807702 w 2003583"/>
              <a:gd name="connsiteY11-824" fmla="*/ 1854418 h 2242107"/>
              <a:gd name="connsiteX12-825" fmla="*/ 463725 w 2003583"/>
              <a:gd name="connsiteY12-826" fmla="*/ 1655823 h 2242107"/>
              <a:gd name="connsiteX13-827" fmla="*/ 143951 w 2003583"/>
              <a:gd name="connsiteY13-828" fmla="*/ 1752197 h 2242107"/>
              <a:gd name="connsiteX14-829" fmla="*/ 26285 w 2003583"/>
              <a:gd name="connsiteY14-830" fmla="*/ 1548395 h 2242107"/>
              <a:gd name="connsiteX15-831" fmla="*/ 269635 w 2003583"/>
              <a:gd name="connsiteY15-832" fmla="*/ 1319649 h 2242107"/>
              <a:gd name="connsiteX16-833" fmla="*/ 269635 w 2003583"/>
              <a:gd name="connsiteY16-834" fmla="*/ 922459 h 2242107"/>
              <a:gd name="connsiteX17-835" fmla="*/ 26285 w 2003583"/>
              <a:gd name="connsiteY17-836" fmla="*/ 693713 h 2242107"/>
              <a:gd name="connsiteX18-837" fmla="*/ 143951 w 2003583"/>
              <a:gd name="connsiteY18-838" fmla="*/ 489911 h 2242107"/>
              <a:gd name="connsiteX19-839" fmla="*/ 463725 w 2003583"/>
              <a:gd name="connsiteY19-840" fmla="*/ 586285 h 2242107"/>
              <a:gd name="connsiteX20-841" fmla="*/ 807702 w 2003583"/>
              <a:gd name="connsiteY20-842" fmla="*/ 387690 h 2242107"/>
              <a:gd name="connsiteX21-843" fmla="*/ 884127 w 2003583"/>
              <a:gd name="connsiteY21-844" fmla="*/ 62570 h 2242107"/>
              <a:gd name="connsiteX22-845" fmla="*/ 1119457 w 2003583"/>
              <a:gd name="connsiteY22-846" fmla="*/ 62570 h 2242107"/>
              <a:gd name="connsiteX23-847" fmla="*/ 1195882 w 2003583"/>
              <a:gd name="connsiteY23-848" fmla="*/ 387690 h 2242107"/>
              <a:gd name="connsiteX24-849" fmla="*/ 1539859 w 2003583"/>
              <a:gd name="connsiteY24-850" fmla="*/ 586285 h 2242107"/>
              <a:gd name="connsiteX0-851" fmla="*/ 1539859 w 2003583"/>
              <a:gd name="connsiteY0-852" fmla="*/ 586285 h 2242107"/>
              <a:gd name="connsiteX1-853" fmla="*/ 1859633 w 2003583"/>
              <a:gd name="connsiteY1-854" fmla="*/ 489911 h 2242107"/>
              <a:gd name="connsiteX2-855" fmla="*/ 1977299 w 2003583"/>
              <a:gd name="connsiteY2-856" fmla="*/ 693713 h 2242107"/>
              <a:gd name="connsiteX3-857" fmla="*/ 1733949 w 2003583"/>
              <a:gd name="connsiteY3-858" fmla="*/ 922459 h 2242107"/>
              <a:gd name="connsiteX4-859" fmla="*/ 1733949 w 2003583"/>
              <a:gd name="connsiteY4-860" fmla="*/ 1319649 h 2242107"/>
              <a:gd name="connsiteX5-861" fmla="*/ 1977299 w 2003583"/>
              <a:gd name="connsiteY5-862" fmla="*/ 1548395 h 2242107"/>
              <a:gd name="connsiteX6-863" fmla="*/ 1859633 w 2003583"/>
              <a:gd name="connsiteY6-864" fmla="*/ 1752197 h 2242107"/>
              <a:gd name="connsiteX7-865" fmla="*/ 1539859 w 2003583"/>
              <a:gd name="connsiteY7-866" fmla="*/ 1655823 h 2242107"/>
              <a:gd name="connsiteX8-867" fmla="*/ 1195882 w 2003583"/>
              <a:gd name="connsiteY8-868" fmla="*/ 1854418 h 2242107"/>
              <a:gd name="connsiteX9-869" fmla="*/ 1119457 w 2003583"/>
              <a:gd name="connsiteY9-870" fmla="*/ 2179538 h 2242107"/>
              <a:gd name="connsiteX10-871" fmla="*/ 884127 w 2003583"/>
              <a:gd name="connsiteY10-872" fmla="*/ 2179538 h 2242107"/>
              <a:gd name="connsiteX11-873" fmla="*/ 807702 w 2003583"/>
              <a:gd name="connsiteY11-874" fmla="*/ 1854418 h 2242107"/>
              <a:gd name="connsiteX12-875" fmla="*/ 463725 w 2003583"/>
              <a:gd name="connsiteY12-876" fmla="*/ 1655823 h 2242107"/>
              <a:gd name="connsiteX13-877" fmla="*/ 143951 w 2003583"/>
              <a:gd name="connsiteY13-878" fmla="*/ 1752197 h 2242107"/>
              <a:gd name="connsiteX14-879" fmla="*/ 26285 w 2003583"/>
              <a:gd name="connsiteY14-880" fmla="*/ 1548395 h 2242107"/>
              <a:gd name="connsiteX15-881" fmla="*/ 269635 w 2003583"/>
              <a:gd name="connsiteY15-882" fmla="*/ 1319649 h 2242107"/>
              <a:gd name="connsiteX16-883" fmla="*/ 269635 w 2003583"/>
              <a:gd name="connsiteY16-884" fmla="*/ 922459 h 2242107"/>
              <a:gd name="connsiteX17-885" fmla="*/ 26285 w 2003583"/>
              <a:gd name="connsiteY17-886" fmla="*/ 693713 h 2242107"/>
              <a:gd name="connsiteX18-887" fmla="*/ 143951 w 2003583"/>
              <a:gd name="connsiteY18-888" fmla="*/ 489911 h 2242107"/>
              <a:gd name="connsiteX19-889" fmla="*/ 463725 w 2003583"/>
              <a:gd name="connsiteY19-890" fmla="*/ 586285 h 2242107"/>
              <a:gd name="connsiteX20-891" fmla="*/ 807702 w 2003583"/>
              <a:gd name="connsiteY20-892" fmla="*/ 387690 h 2242107"/>
              <a:gd name="connsiteX21-893" fmla="*/ 884127 w 2003583"/>
              <a:gd name="connsiteY21-894" fmla="*/ 62570 h 2242107"/>
              <a:gd name="connsiteX22-895" fmla="*/ 1119457 w 2003583"/>
              <a:gd name="connsiteY22-896" fmla="*/ 62570 h 2242107"/>
              <a:gd name="connsiteX23-897" fmla="*/ 1195882 w 2003583"/>
              <a:gd name="connsiteY23-898" fmla="*/ 387690 h 2242107"/>
              <a:gd name="connsiteX24-899" fmla="*/ 1539859 w 2003583"/>
              <a:gd name="connsiteY24-900" fmla="*/ 586285 h 2242107"/>
              <a:gd name="connsiteX0-901" fmla="*/ 1539859 w 2003583"/>
              <a:gd name="connsiteY0-902" fmla="*/ 586285 h 2242107"/>
              <a:gd name="connsiteX1-903" fmla="*/ 1859633 w 2003583"/>
              <a:gd name="connsiteY1-904" fmla="*/ 489911 h 2242107"/>
              <a:gd name="connsiteX2-905" fmla="*/ 1977299 w 2003583"/>
              <a:gd name="connsiteY2-906" fmla="*/ 693713 h 2242107"/>
              <a:gd name="connsiteX3-907" fmla="*/ 1733949 w 2003583"/>
              <a:gd name="connsiteY3-908" fmla="*/ 922459 h 2242107"/>
              <a:gd name="connsiteX4-909" fmla="*/ 1733949 w 2003583"/>
              <a:gd name="connsiteY4-910" fmla="*/ 1319649 h 2242107"/>
              <a:gd name="connsiteX5-911" fmla="*/ 1977299 w 2003583"/>
              <a:gd name="connsiteY5-912" fmla="*/ 1548395 h 2242107"/>
              <a:gd name="connsiteX6-913" fmla="*/ 1859633 w 2003583"/>
              <a:gd name="connsiteY6-914" fmla="*/ 1752197 h 2242107"/>
              <a:gd name="connsiteX7-915" fmla="*/ 1539859 w 2003583"/>
              <a:gd name="connsiteY7-916" fmla="*/ 1655823 h 2242107"/>
              <a:gd name="connsiteX8-917" fmla="*/ 1195882 w 2003583"/>
              <a:gd name="connsiteY8-918" fmla="*/ 1854418 h 2242107"/>
              <a:gd name="connsiteX9-919" fmla="*/ 1119457 w 2003583"/>
              <a:gd name="connsiteY9-920" fmla="*/ 2179538 h 2242107"/>
              <a:gd name="connsiteX10-921" fmla="*/ 884127 w 2003583"/>
              <a:gd name="connsiteY10-922" fmla="*/ 2179538 h 2242107"/>
              <a:gd name="connsiteX11-923" fmla="*/ 807702 w 2003583"/>
              <a:gd name="connsiteY11-924" fmla="*/ 1854418 h 2242107"/>
              <a:gd name="connsiteX12-925" fmla="*/ 463725 w 2003583"/>
              <a:gd name="connsiteY12-926" fmla="*/ 1655823 h 2242107"/>
              <a:gd name="connsiteX13-927" fmla="*/ 143951 w 2003583"/>
              <a:gd name="connsiteY13-928" fmla="*/ 1752197 h 2242107"/>
              <a:gd name="connsiteX14-929" fmla="*/ 26285 w 2003583"/>
              <a:gd name="connsiteY14-930" fmla="*/ 1548395 h 2242107"/>
              <a:gd name="connsiteX15-931" fmla="*/ 269635 w 2003583"/>
              <a:gd name="connsiteY15-932" fmla="*/ 1319649 h 2242107"/>
              <a:gd name="connsiteX16-933" fmla="*/ 269635 w 2003583"/>
              <a:gd name="connsiteY16-934" fmla="*/ 922459 h 2242107"/>
              <a:gd name="connsiteX17-935" fmla="*/ 26285 w 2003583"/>
              <a:gd name="connsiteY17-936" fmla="*/ 693713 h 2242107"/>
              <a:gd name="connsiteX18-937" fmla="*/ 143951 w 2003583"/>
              <a:gd name="connsiteY18-938" fmla="*/ 489911 h 2242107"/>
              <a:gd name="connsiteX19-939" fmla="*/ 463725 w 2003583"/>
              <a:gd name="connsiteY19-940" fmla="*/ 586285 h 2242107"/>
              <a:gd name="connsiteX20-941" fmla="*/ 807702 w 2003583"/>
              <a:gd name="connsiteY20-942" fmla="*/ 387690 h 2242107"/>
              <a:gd name="connsiteX21-943" fmla="*/ 884127 w 2003583"/>
              <a:gd name="connsiteY21-944" fmla="*/ 62570 h 2242107"/>
              <a:gd name="connsiteX22-945" fmla="*/ 1119457 w 2003583"/>
              <a:gd name="connsiteY22-946" fmla="*/ 62570 h 2242107"/>
              <a:gd name="connsiteX23-947" fmla="*/ 1195882 w 2003583"/>
              <a:gd name="connsiteY23-948" fmla="*/ 387690 h 2242107"/>
              <a:gd name="connsiteX24-949" fmla="*/ 1539859 w 2003583"/>
              <a:gd name="connsiteY24-950" fmla="*/ 586285 h 2242107"/>
              <a:gd name="connsiteX0-951" fmla="*/ 1539859 w 2003583"/>
              <a:gd name="connsiteY0-952" fmla="*/ 586285 h 2242107"/>
              <a:gd name="connsiteX1-953" fmla="*/ 1859633 w 2003583"/>
              <a:gd name="connsiteY1-954" fmla="*/ 489911 h 2242107"/>
              <a:gd name="connsiteX2-955" fmla="*/ 1977299 w 2003583"/>
              <a:gd name="connsiteY2-956" fmla="*/ 693713 h 2242107"/>
              <a:gd name="connsiteX3-957" fmla="*/ 1733949 w 2003583"/>
              <a:gd name="connsiteY3-958" fmla="*/ 922459 h 2242107"/>
              <a:gd name="connsiteX4-959" fmla="*/ 1733949 w 2003583"/>
              <a:gd name="connsiteY4-960" fmla="*/ 1319649 h 2242107"/>
              <a:gd name="connsiteX5-961" fmla="*/ 1977299 w 2003583"/>
              <a:gd name="connsiteY5-962" fmla="*/ 1548395 h 2242107"/>
              <a:gd name="connsiteX6-963" fmla="*/ 1859633 w 2003583"/>
              <a:gd name="connsiteY6-964" fmla="*/ 1752197 h 2242107"/>
              <a:gd name="connsiteX7-965" fmla="*/ 1539859 w 2003583"/>
              <a:gd name="connsiteY7-966" fmla="*/ 1655823 h 2242107"/>
              <a:gd name="connsiteX8-967" fmla="*/ 1195882 w 2003583"/>
              <a:gd name="connsiteY8-968" fmla="*/ 1854418 h 2242107"/>
              <a:gd name="connsiteX9-969" fmla="*/ 1119457 w 2003583"/>
              <a:gd name="connsiteY9-970" fmla="*/ 2179538 h 2242107"/>
              <a:gd name="connsiteX10-971" fmla="*/ 884127 w 2003583"/>
              <a:gd name="connsiteY10-972" fmla="*/ 2179538 h 2242107"/>
              <a:gd name="connsiteX11-973" fmla="*/ 807702 w 2003583"/>
              <a:gd name="connsiteY11-974" fmla="*/ 1854418 h 2242107"/>
              <a:gd name="connsiteX12-975" fmla="*/ 463725 w 2003583"/>
              <a:gd name="connsiteY12-976" fmla="*/ 1655823 h 2242107"/>
              <a:gd name="connsiteX13-977" fmla="*/ 143951 w 2003583"/>
              <a:gd name="connsiteY13-978" fmla="*/ 1752197 h 2242107"/>
              <a:gd name="connsiteX14-979" fmla="*/ 26285 w 2003583"/>
              <a:gd name="connsiteY14-980" fmla="*/ 1548395 h 2242107"/>
              <a:gd name="connsiteX15-981" fmla="*/ 269635 w 2003583"/>
              <a:gd name="connsiteY15-982" fmla="*/ 1319649 h 2242107"/>
              <a:gd name="connsiteX16-983" fmla="*/ 269635 w 2003583"/>
              <a:gd name="connsiteY16-984" fmla="*/ 922459 h 2242107"/>
              <a:gd name="connsiteX17-985" fmla="*/ 26285 w 2003583"/>
              <a:gd name="connsiteY17-986" fmla="*/ 693713 h 2242107"/>
              <a:gd name="connsiteX18-987" fmla="*/ 143951 w 2003583"/>
              <a:gd name="connsiteY18-988" fmla="*/ 489911 h 2242107"/>
              <a:gd name="connsiteX19-989" fmla="*/ 463725 w 2003583"/>
              <a:gd name="connsiteY19-990" fmla="*/ 586285 h 2242107"/>
              <a:gd name="connsiteX20-991" fmla="*/ 807702 w 2003583"/>
              <a:gd name="connsiteY20-992" fmla="*/ 387690 h 2242107"/>
              <a:gd name="connsiteX21-993" fmla="*/ 884127 w 2003583"/>
              <a:gd name="connsiteY21-994" fmla="*/ 62570 h 2242107"/>
              <a:gd name="connsiteX22-995" fmla="*/ 1119457 w 2003583"/>
              <a:gd name="connsiteY22-996" fmla="*/ 62570 h 2242107"/>
              <a:gd name="connsiteX23-997" fmla="*/ 1195882 w 2003583"/>
              <a:gd name="connsiteY23-998" fmla="*/ 387690 h 2242107"/>
              <a:gd name="connsiteX24-999" fmla="*/ 1539859 w 2003583"/>
              <a:gd name="connsiteY24-1000" fmla="*/ 586285 h 2242107"/>
              <a:gd name="connsiteX0-1001" fmla="*/ 1539859 w 2003583"/>
              <a:gd name="connsiteY0-1002" fmla="*/ 586285 h 2242107"/>
              <a:gd name="connsiteX1-1003" fmla="*/ 1859633 w 2003583"/>
              <a:gd name="connsiteY1-1004" fmla="*/ 489911 h 2242107"/>
              <a:gd name="connsiteX2-1005" fmla="*/ 1977299 w 2003583"/>
              <a:gd name="connsiteY2-1006" fmla="*/ 693713 h 2242107"/>
              <a:gd name="connsiteX3-1007" fmla="*/ 1733949 w 2003583"/>
              <a:gd name="connsiteY3-1008" fmla="*/ 922459 h 2242107"/>
              <a:gd name="connsiteX4-1009" fmla="*/ 1733949 w 2003583"/>
              <a:gd name="connsiteY4-1010" fmla="*/ 1319649 h 2242107"/>
              <a:gd name="connsiteX5-1011" fmla="*/ 1977299 w 2003583"/>
              <a:gd name="connsiteY5-1012" fmla="*/ 1548395 h 2242107"/>
              <a:gd name="connsiteX6-1013" fmla="*/ 1859633 w 2003583"/>
              <a:gd name="connsiteY6-1014" fmla="*/ 1752197 h 2242107"/>
              <a:gd name="connsiteX7-1015" fmla="*/ 1539859 w 2003583"/>
              <a:gd name="connsiteY7-1016" fmla="*/ 1655823 h 2242107"/>
              <a:gd name="connsiteX8-1017" fmla="*/ 1195882 w 2003583"/>
              <a:gd name="connsiteY8-1018" fmla="*/ 1854418 h 2242107"/>
              <a:gd name="connsiteX9-1019" fmla="*/ 1119457 w 2003583"/>
              <a:gd name="connsiteY9-1020" fmla="*/ 2179538 h 2242107"/>
              <a:gd name="connsiteX10-1021" fmla="*/ 884127 w 2003583"/>
              <a:gd name="connsiteY10-1022" fmla="*/ 2179538 h 2242107"/>
              <a:gd name="connsiteX11-1023" fmla="*/ 807702 w 2003583"/>
              <a:gd name="connsiteY11-1024" fmla="*/ 1854418 h 2242107"/>
              <a:gd name="connsiteX12-1025" fmla="*/ 463725 w 2003583"/>
              <a:gd name="connsiteY12-1026" fmla="*/ 1655823 h 2242107"/>
              <a:gd name="connsiteX13-1027" fmla="*/ 143951 w 2003583"/>
              <a:gd name="connsiteY13-1028" fmla="*/ 1752197 h 2242107"/>
              <a:gd name="connsiteX14-1029" fmla="*/ 26285 w 2003583"/>
              <a:gd name="connsiteY14-1030" fmla="*/ 1548395 h 2242107"/>
              <a:gd name="connsiteX15-1031" fmla="*/ 269635 w 2003583"/>
              <a:gd name="connsiteY15-1032" fmla="*/ 1319649 h 2242107"/>
              <a:gd name="connsiteX16-1033" fmla="*/ 269635 w 2003583"/>
              <a:gd name="connsiteY16-1034" fmla="*/ 922459 h 2242107"/>
              <a:gd name="connsiteX17-1035" fmla="*/ 26285 w 2003583"/>
              <a:gd name="connsiteY17-1036" fmla="*/ 693713 h 2242107"/>
              <a:gd name="connsiteX18-1037" fmla="*/ 143951 w 2003583"/>
              <a:gd name="connsiteY18-1038" fmla="*/ 489911 h 2242107"/>
              <a:gd name="connsiteX19-1039" fmla="*/ 463725 w 2003583"/>
              <a:gd name="connsiteY19-1040" fmla="*/ 586285 h 2242107"/>
              <a:gd name="connsiteX20-1041" fmla="*/ 807702 w 2003583"/>
              <a:gd name="connsiteY20-1042" fmla="*/ 387690 h 2242107"/>
              <a:gd name="connsiteX21-1043" fmla="*/ 884127 w 2003583"/>
              <a:gd name="connsiteY21-1044" fmla="*/ 62570 h 2242107"/>
              <a:gd name="connsiteX22-1045" fmla="*/ 1119457 w 2003583"/>
              <a:gd name="connsiteY22-1046" fmla="*/ 62570 h 2242107"/>
              <a:gd name="connsiteX23-1047" fmla="*/ 1195882 w 2003583"/>
              <a:gd name="connsiteY23-1048" fmla="*/ 387690 h 2242107"/>
              <a:gd name="connsiteX24-1049" fmla="*/ 1539859 w 2003583"/>
              <a:gd name="connsiteY24-1050" fmla="*/ 586285 h 2242107"/>
              <a:gd name="connsiteX0-1051" fmla="*/ 1539859 w 2003583"/>
              <a:gd name="connsiteY0-1052" fmla="*/ 586285 h 2242107"/>
              <a:gd name="connsiteX1-1053" fmla="*/ 1815989 w 2003583"/>
              <a:gd name="connsiteY1-1054" fmla="*/ 481182 h 2242107"/>
              <a:gd name="connsiteX2-1055" fmla="*/ 1977299 w 2003583"/>
              <a:gd name="connsiteY2-1056" fmla="*/ 693713 h 2242107"/>
              <a:gd name="connsiteX3-1057" fmla="*/ 1733949 w 2003583"/>
              <a:gd name="connsiteY3-1058" fmla="*/ 922459 h 2242107"/>
              <a:gd name="connsiteX4-1059" fmla="*/ 1733949 w 2003583"/>
              <a:gd name="connsiteY4-1060" fmla="*/ 1319649 h 2242107"/>
              <a:gd name="connsiteX5-1061" fmla="*/ 1977299 w 2003583"/>
              <a:gd name="connsiteY5-1062" fmla="*/ 1548395 h 2242107"/>
              <a:gd name="connsiteX6-1063" fmla="*/ 1859633 w 2003583"/>
              <a:gd name="connsiteY6-1064" fmla="*/ 1752197 h 2242107"/>
              <a:gd name="connsiteX7-1065" fmla="*/ 1539859 w 2003583"/>
              <a:gd name="connsiteY7-1066" fmla="*/ 1655823 h 2242107"/>
              <a:gd name="connsiteX8-1067" fmla="*/ 1195882 w 2003583"/>
              <a:gd name="connsiteY8-1068" fmla="*/ 1854418 h 2242107"/>
              <a:gd name="connsiteX9-1069" fmla="*/ 1119457 w 2003583"/>
              <a:gd name="connsiteY9-1070" fmla="*/ 2179538 h 2242107"/>
              <a:gd name="connsiteX10-1071" fmla="*/ 884127 w 2003583"/>
              <a:gd name="connsiteY10-1072" fmla="*/ 2179538 h 2242107"/>
              <a:gd name="connsiteX11-1073" fmla="*/ 807702 w 2003583"/>
              <a:gd name="connsiteY11-1074" fmla="*/ 1854418 h 2242107"/>
              <a:gd name="connsiteX12-1075" fmla="*/ 463725 w 2003583"/>
              <a:gd name="connsiteY12-1076" fmla="*/ 1655823 h 2242107"/>
              <a:gd name="connsiteX13-1077" fmla="*/ 143951 w 2003583"/>
              <a:gd name="connsiteY13-1078" fmla="*/ 1752197 h 2242107"/>
              <a:gd name="connsiteX14-1079" fmla="*/ 26285 w 2003583"/>
              <a:gd name="connsiteY14-1080" fmla="*/ 1548395 h 2242107"/>
              <a:gd name="connsiteX15-1081" fmla="*/ 269635 w 2003583"/>
              <a:gd name="connsiteY15-1082" fmla="*/ 1319649 h 2242107"/>
              <a:gd name="connsiteX16-1083" fmla="*/ 269635 w 2003583"/>
              <a:gd name="connsiteY16-1084" fmla="*/ 922459 h 2242107"/>
              <a:gd name="connsiteX17-1085" fmla="*/ 26285 w 2003583"/>
              <a:gd name="connsiteY17-1086" fmla="*/ 693713 h 2242107"/>
              <a:gd name="connsiteX18-1087" fmla="*/ 143951 w 2003583"/>
              <a:gd name="connsiteY18-1088" fmla="*/ 489911 h 2242107"/>
              <a:gd name="connsiteX19-1089" fmla="*/ 463725 w 2003583"/>
              <a:gd name="connsiteY19-1090" fmla="*/ 586285 h 2242107"/>
              <a:gd name="connsiteX20-1091" fmla="*/ 807702 w 2003583"/>
              <a:gd name="connsiteY20-1092" fmla="*/ 387690 h 2242107"/>
              <a:gd name="connsiteX21-1093" fmla="*/ 884127 w 2003583"/>
              <a:gd name="connsiteY21-1094" fmla="*/ 62570 h 2242107"/>
              <a:gd name="connsiteX22-1095" fmla="*/ 1119457 w 2003583"/>
              <a:gd name="connsiteY22-1096" fmla="*/ 62570 h 2242107"/>
              <a:gd name="connsiteX23-1097" fmla="*/ 1195882 w 2003583"/>
              <a:gd name="connsiteY23-1098" fmla="*/ 387690 h 2242107"/>
              <a:gd name="connsiteX24-1099" fmla="*/ 1539859 w 2003583"/>
              <a:gd name="connsiteY24-1100" fmla="*/ 586285 h 2242107"/>
              <a:gd name="connsiteX0-1101" fmla="*/ 1539859 w 2003583"/>
              <a:gd name="connsiteY0-1102" fmla="*/ 586285 h 2225306"/>
              <a:gd name="connsiteX1-1103" fmla="*/ 1815989 w 2003583"/>
              <a:gd name="connsiteY1-1104" fmla="*/ 481182 h 2225306"/>
              <a:gd name="connsiteX2-1105" fmla="*/ 1977299 w 2003583"/>
              <a:gd name="connsiteY2-1106" fmla="*/ 693713 h 2225306"/>
              <a:gd name="connsiteX3-1107" fmla="*/ 1733949 w 2003583"/>
              <a:gd name="connsiteY3-1108" fmla="*/ 922459 h 2225306"/>
              <a:gd name="connsiteX4-1109" fmla="*/ 1733949 w 2003583"/>
              <a:gd name="connsiteY4-1110" fmla="*/ 1319649 h 2225306"/>
              <a:gd name="connsiteX5-1111" fmla="*/ 1977299 w 2003583"/>
              <a:gd name="connsiteY5-1112" fmla="*/ 1548395 h 2225306"/>
              <a:gd name="connsiteX6-1113" fmla="*/ 1859633 w 2003583"/>
              <a:gd name="connsiteY6-1114" fmla="*/ 1752197 h 2225306"/>
              <a:gd name="connsiteX7-1115" fmla="*/ 1539859 w 2003583"/>
              <a:gd name="connsiteY7-1116" fmla="*/ 1655823 h 2225306"/>
              <a:gd name="connsiteX8-1117" fmla="*/ 1195882 w 2003583"/>
              <a:gd name="connsiteY8-1118" fmla="*/ 1854418 h 2225306"/>
              <a:gd name="connsiteX9-1119" fmla="*/ 1119457 w 2003583"/>
              <a:gd name="connsiteY9-1120" fmla="*/ 2179538 h 2225306"/>
              <a:gd name="connsiteX10-1121" fmla="*/ 849212 w 2003583"/>
              <a:gd name="connsiteY10-1122" fmla="*/ 2188266 h 2225306"/>
              <a:gd name="connsiteX11-1123" fmla="*/ 807702 w 2003583"/>
              <a:gd name="connsiteY11-1124" fmla="*/ 1854418 h 2225306"/>
              <a:gd name="connsiteX12-1125" fmla="*/ 463725 w 2003583"/>
              <a:gd name="connsiteY12-1126" fmla="*/ 1655823 h 2225306"/>
              <a:gd name="connsiteX13-1127" fmla="*/ 143951 w 2003583"/>
              <a:gd name="connsiteY13-1128" fmla="*/ 1752197 h 2225306"/>
              <a:gd name="connsiteX14-1129" fmla="*/ 26285 w 2003583"/>
              <a:gd name="connsiteY14-1130" fmla="*/ 1548395 h 2225306"/>
              <a:gd name="connsiteX15-1131" fmla="*/ 269635 w 2003583"/>
              <a:gd name="connsiteY15-1132" fmla="*/ 1319649 h 2225306"/>
              <a:gd name="connsiteX16-1133" fmla="*/ 269635 w 2003583"/>
              <a:gd name="connsiteY16-1134" fmla="*/ 922459 h 2225306"/>
              <a:gd name="connsiteX17-1135" fmla="*/ 26285 w 2003583"/>
              <a:gd name="connsiteY17-1136" fmla="*/ 693713 h 2225306"/>
              <a:gd name="connsiteX18-1137" fmla="*/ 143951 w 2003583"/>
              <a:gd name="connsiteY18-1138" fmla="*/ 489911 h 2225306"/>
              <a:gd name="connsiteX19-1139" fmla="*/ 463725 w 2003583"/>
              <a:gd name="connsiteY19-1140" fmla="*/ 586285 h 2225306"/>
              <a:gd name="connsiteX20-1141" fmla="*/ 807702 w 2003583"/>
              <a:gd name="connsiteY20-1142" fmla="*/ 387690 h 2225306"/>
              <a:gd name="connsiteX21-1143" fmla="*/ 884127 w 2003583"/>
              <a:gd name="connsiteY21-1144" fmla="*/ 62570 h 2225306"/>
              <a:gd name="connsiteX22-1145" fmla="*/ 1119457 w 2003583"/>
              <a:gd name="connsiteY22-1146" fmla="*/ 62570 h 2225306"/>
              <a:gd name="connsiteX23-1147" fmla="*/ 1195882 w 2003583"/>
              <a:gd name="connsiteY23-1148" fmla="*/ 387690 h 2225306"/>
              <a:gd name="connsiteX24-1149" fmla="*/ 1539859 w 2003583"/>
              <a:gd name="connsiteY24-1150" fmla="*/ 586285 h 2225306"/>
              <a:gd name="connsiteX0-1151" fmla="*/ 1551437 w 2015161"/>
              <a:gd name="connsiteY0-1152" fmla="*/ 586285 h 2225304"/>
              <a:gd name="connsiteX1-1153" fmla="*/ 1827567 w 2015161"/>
              <a:gd name="connsiteY1-1154" fmla="*/ 481182 h 2225304"/>
              <a:gd name="connsiteX2-1155" fmla="*/ 1988877 w 2015161"/>
              <a:gd name="connsiteY2-1156" fmla="*/ 693713 h 2225304"/>
              <a:gd name="connsiteX3-1157" fmla="*/ 1745527 w 2015161"/>
              <a:gd name="connsiteY3-1158" fmla="*/ 922459 h 2225304"/>
              <a:gd name="connsiteX4-1159" fmla="*/ 1745527 w 2015161"/>
              <a:gd name="connsiteY4-1160" fmla="*/ 1319649 h 2225304"/>
              <a:gd name="connsiteX5-1161" fmla="*/ 1988877 w 2015161"/>
              <a:gd name="connsiteY5-1162" fmla="*/ 1548395 h 2225304"/>
              <a:gd name="connsiteX6-1163" fmla="*/ 1871211 w 2015161"/>
              <a:gd name="connsiteY6-1164" fmla="*/ 1752197 h 2225304"/>
              <a:gd name="connsiteX7-1165" fmla="*/ 1551437 w 2015161"/>
              <a:gd name="connsiteY7-1166" fmla="*/ 1655823 h 2225304"/>
              <a:gd name="connsiteX8-1167" fmla="*/ 1207460 w 2015161"/>
              <a:gd name="connsiteY8-1168" fmla="*/ 1854418 h 2225304"/>
              <a:gd name="connsiteX9-1169" fmla="*/ 1131035 w 2015161"/>
              <a:gd name="connsiteY9-1170" fmla="*/ 2179538 h 2225304"/>
              <a:gd name="connsiteX10-1171" fmla="*/ 860790 w 2015161"/>
              <a:gd name="connsiteY10-1172" fmla="*/ 2188266 h 2225304"/>
              <a:gd name="connsiteX11-1173" fmla="*/ 819280 w 2015161"/>
              <a:gd name="connsiteY11-1174" fmla="*/ 1854418 h 2225304"/>
              <a:gd name="connsiteX12-1175" fmla="*/ 475303 w 2015161"/>
              <a:gd name="connsiteY12-1176" fmla="*/ 1655823 h 2225304"/>
              <a:gd name="connsiteX13-1177" fmla="*/ 155529 w 2015161"/>
              <a:gd name="connsiteY13-1178" fmla="*/ 1752197 h 2225304"/>
              <a:gd name="connsiteX14-1179" fmla="*/ 2948 w 2015161"/>
              <a:gd name="connsiteY14-1180" fmla="*/ 1522210 h 2225304"/>
              <a:gd name="connsiteX15-1181" fmla="*/ 281213 w 2015161"/>
              <a:gd name="connsiteY15-1182" fmla="*/ 1319649 h 2225304"/>
              <a:gd name="connsiteX16-1183" fmla="*/ 281213 w 2015161"/>
              <a:gd name="connsiteY16-1184" fmla="*/ 922459 h 2225304"/>
              <a:gd name="connsiteX17-1185" fmla="*/ 37863 w 2015161"/>
              <a:gd name="connsiteY17-1186" fmla="*/ 693713 h 2225304"/>
              <a:gd name="connsiteX18-1187" fmla="*/ 155529 w 2015161"/>
              <a:gd name="connsiteY18-1188" fmla="*/ 489911 h 2225304"/>
              <a:gd name="connsiteX19-1189" fmla="*/ 475303 w 2015161"/>
              <a:gd name="connsiteY19-1190" fmla="*/ 586285 h 2225304"/>
              <a:gd name="connsiteX20-1191" fmla="*/ 819280 w 2015161"/>
              <a:gd name="connsiteY20-1192" fmla="*/ 387690 h 2225304"/>
              <a:gd name="connsiteX21-1193" fmla="*/ 895705 w 2015161"/>
              <a:gd name="connsiteY21-1194" fmla="*/ 62570 h 2225304"/>
              <a:gd name="connsiteX22-1195" fmla="*/ 1131035 w 2015161"/>
              <a:gd name="connsiteY22-1196" fmla="*/ 62570 h 2225304"/>
              <a:gd name="connsiteX23-1197" fmla="*/ 1207460 w 2015161"/>
              <a:gd name="connsiteY23-1198" fmla="*/ 387690 h 2225304"/>
              <a:gd name="connsiteX24-1199" fmla="*/ 1551437 w 2015161"/>
              <a:gd name="connsiteY24-1200" fmla="*/ 586285 h 2225304"/>
              <a:gd name="connsiteX0-1201" fmla="*/ 1551439 w 2015163"/>
              <a:gd name="connsiteY0-1202" fmla="*/ 586285 h 2225306"/>
              <a:gd name="connsiteX1-1203" fmla="*/ 1827569 w 2015163"/>
              <a:gd name="connsiteY1-1204" fmla="*/ 481182 h 2225306"/>
              <a:gd name="connsiteX2-1205" fmla="*/ 1988879 w 2015163"/>
              <a:gd name="connsiteY2-1206" fmla="*/ 693713 h 2225306"/>
              <a:gd name="connsiteX3-1207" fmla="*/ 1745529 w 2015163"/>
              <a:gd name="connsiteY3-1208" fmla="*/ 922459 h 2225306"/>
              <a:gd name="connsiteX4-1209" fmla="*/ 1745529 w 2015163"/>
              <a:gd name="connsiteY4-1210" fmla="*/ 1319649 h 2225306"/>
              <a:gd name="connsiteX5-1211" fmla="*/ 1988879 w 2015163"/>
              <a:gd name="connsiteY5-1212" fmla="*/ 1548395 h 2225306"/>
              <a:gd name="connsiteX6-1213" fmla="*/ 1871213 w 2015163"/>
              <a:gd name="connsiteY6-1214" fmla="*/ 1752197 h 2225306"/>
              <a:gd name="connsiteX7-1215" fmla="*/ 1551439 w 2015163"/>
              <a:gd name="connsiteY7-1216" fmla="*/ 1655823 h 2225306"/>
              <a:gd name="connsiteX8-1217" fmla="*/ 1207462 w 2015163"/>
              <a:gd name="connsiteY8-1218" fmla="*/ 1854418 h 2225306"/>
              <a:gd name="connsiteX9-1219" fmla="*/ 1131037 w 2015163"/>
              <a:gd name="connsiteY9-1220" fmla="*/ 2179538 h 2225306"/>
              <a:gd name="connsiteX10-1221" fmla="*/ 860792 w 2015163"/>
              <a:gd name="connsiteY10-1222" fmla="*/ 2188266 h 2225306"/>
              <a:gd name="connsiteX11-1223" fmla="*/ 819282 w 2015163"/>
              <a:gd name="connsiteY11-1224" fmla="*/ 1854418 h 2225306"/>
              <a:gd name="connsiteX12-1225" fmla="*/ 475305 w 2015163"/>
              <a:gd name="connsiteY12-1226" fmla="*/ 1655823 h 2225306"/>
              <a:gd name="connsiteX13-1227" fmla="*/ 155531 w 2015163"/>
              <a:gd name="connsiteY13-1228" fmla="*/ 1752197 h 2225306"/>
              <a:gd name="connsiteX14-1229" fmla="*/ 2950 w 2015163"/>
              <a:gd name="connsiteY14-1230" fmla="*/ 1522210 h 2225306"/>
              <a:gd name="connsiteX15-1231" fmla="*/ 281215 w 2015163"/>
              <a:gd name="connsiteY15-1232" fmla="*/ 1319649 h 2225306"/>
              <a:gd name="connsiteX16-1233" fmla="*/ 281215 w 2015163"/>
              <a:gd name="connsiteY16-1234" fmla="*/ 922459 h 2225306"/>
              <a:gd name="connsiteX17-1235" fmla="*/ 37865 w 2015163"/>
              <a:gd name="connsiteY17-1236" fmla="*/ 693713 h 2225306"/>
              <a:gd name="connsiteX18-1237" fmla="*/ 155531 w 2015163"/>
              <a:gd name="connsiteY18-1238" fmla="*/ 463725 h 2225306"/>
              <a:gd name="connsiteX19-1239" fmla="*/ 475305 w 2015163"/>
              <a:gd name="connsiteY19-1240" fmla="*/ 586285 h 2225306"/>
              <a:gd name="connsiteX20-1241" fmla="*/ 819282 w 2015163"/>
              <a:gd name="connsiteY20-1242" fmla="*/ 387690 h 2225306"/>
              <a:gd name="connsiteX21-1243" fmla="*/ 895707 w 2015163"/>
              <a:gd name="connsiteY21-1244" fmla="*/ 62570 h 2225306"/>
              <a:gd name="connsiteX22-1245" fmla="*/ 1131037 w 2015163"/>
              <a:gd name="connsiteY22-1246" fmla="*/ 62570 h 2225306"/>
              <a:gd name="connsiteX23-1247" fmla="*/ 1207462 w 2015163"/>
              <a:gd name="connsiteY23-1248" fmla="*/ 387690 h 2225306"/>
              <a:gd name="connsiteX24-1249" fmla="*/ 1551439 w 2015163"/>
              <a:gd name="connsiteY24-1250" fmla="*/ 586285 h 2225306"/>
              <a:gd name="connsiteX0-1251" fmla="*/ 1551439 w 2015163"/>
              <a:gd name="connsiteY0-1252" fmla="*/ 575030 h 2214049"/>
              <a:gd name="connsiteX1-1253" fmla="*/ 1827569 w 2015163"/>
              <a:gd name="connsiteY1-1254" fmla="*/ 469927 h 2214049"/>
              <a:gd name="connsiteX2-1255" fmla="*/ 1988879 w 2015163"/>
              <a:gd name="connsiteY2-1256" fmla="*/ 682458 h 2214049"/>
              <a:gd name="connsiteX3-1257" fmla="*/ 1745529 w 2015163"/>
              <a:gd name="connsiteY3-1258" fmla="*/ 911204 h 2214049"/>
              <a:gd name="connsiteX4-1259" fmla="*/ 1745529 w 2015163"/>
              <a:gd name="connsiteY4-1260" fmla="*/ 1308394 h 2214049"/>
              <a:gd name="connsiteX5-1261" fmla="*/ 1988879 w 2015163"/>
              <a:gd name="connsiteY5-1262" fmla="*/ 1537140 h 2214049"/>
              <a:gd name="connsiteX6-1263" fmla="*/ 1871213 w 2015163"/>
              <a:gd name="connsiteY6-1264" fmla="*/ 1740942 h 2214049"/>
              <a:gd name="connsiteX7-1265" fmla="*/ 1551439 w 2015163"/>
              <a:gd name="connsiteY7-1266" fmla="*/ 1644568 h 2214049"/>
              <a:gd name="connsiteX8-1267" fmla="*/ 1207462 w 2015163"/>
              <a:gd name="connsiteY8-1268" fmla="*/ 1843163 h 2214049"/>
              <a:gd name="connsiteX9-1269" fmla="*/ 1131037 w 2015163"/>
              <a:gd name="connsiteY9-1270" fmla="*/ 2168283 h 2214049"/>
              <a:gd name="connsiteX10-1271" fmla="*/ 860792 w 2015163"/>
              <a:gd name="connsiteY10-1272" fmla="*/ 2177011 h 2214049"/>
              <a:gd name="connsiteX11-1273" fmla="*/ 819282 w 2015163"/>
              <a:gd name="connsiteY11-1274" fmla="*/ 1843163 h 2214049"/>
              <a:gd name="connsiteX12-1275" fmla="*/ 475305 w 2015163"/>
              <a:gd name="connsiteY12-1276" fmla="*/ 1644568 h 2214049"/>
              <a:gd name="connsiteX13-1277" fmla="*/ 155531 w 2015163"/>
              <a:gd name="connsiteY13-1278" fmla="*/ 1740942 h 2214049"/>
              <a:gd name="connsiteX14-1279" fmla="*/ 2950 w 2015163"/>
              <a:gd name="connsiteY14-1280" fmla="*/ 1510955 h 2214049"/>
              <a:gd name="connsiteX15-1281" fmla="*/ 281215 w 2015163"/>
              <a:gd name="connsiteY15-1282" fmla="*/ 1308394 h 2214049"/>
              <a:gd name="connsiteX16-1283" fmla="*/ 281215 w 2015163"/>
              <a:gd name="connsiteY16-1284" fmla="*/ 911204 h 2214049"/>
              <a:gd name="connsiteX17-1285" fmla="*/ 37865 w 2015163"/>
              <a:gd name="connsiteY17-1286" fmla="*/ 682458 h 2214049"/>
              <a:gd name="connsiteX18-1287" fmla="*/ 155531 w 2015163"/>
              <a:gd name="connsiteY18-1288" fmla="*/ 452470 h 2214049"/>
              <a:gd name="connsiteX19-1289" fmla="*/ 475305 w 2015163"/>
              <a:gd name="connsiteY19-1290" fmla="*/ 575030 h 2214049"/>
              <a:gd name="connsiteX20-1291" fmla="*/ 819282 w 2015163"/>
              <a:gd name="connsiteY20-1292" fmla="*/ 376435 h 2214049"/>
              <a:gd name="connsiteX21-1293" fmla="*/ 895707 w 2015163"/>
              <a:gd name="connsiteY21-1294" fmla="*/ 51315 h 2214049"/>
              <a:gd name="connsiteX22-1295" fmla="*/ 1165952 w 2015163"/>
              <a:gd name="connsiteY22-1296" fmla="*/ 33857 h 2214049"/>
              <a:gd name="connsiteX23-1297" fmla="*/ 1207462 w 2015163"/>
              <a:gd name="connsiteY23-1298" fmla="*/ 376435 h 2214049"/>
              <a:gd name="connsiteX24-1299" fmla="*/ 1551439 w 2015163"/>
              <a:gd name="connsiteY24-1300" fmla="*/ 575030 h 2214049"/>
              <a:gd name="connsiteX0-1301" fmla="*/ 1551439 w 2015163"/>
              <a:gd name="connsiteY0-1302" fmla="*/ 575028 h 2214049"/>
              <a:gd name="connsiteX1-1303" fmla="*/ 1810111 w 2015163"/>
              <a:gd name="connsiteY1-1304" fmla="*/ 443740 h 2214049"/>
              <a:gd name="connsiteX2-1305" fmla="*/ 1988879 w 2015163"/>
              <a:gd name="connsiteY2-1306" fmla="*/ 682456 h 2214049"/>
              <a:gd name="connsiteX3-1307" fmla="*/ 1745529 w 2015163"/>
              <a:gd name="connsiteY3-1308" fmla="*/ 911202 h 2214049"/>
              <a:gd name="connsiteX4-1309" fmla="*/ 1745529 w 2015163"/>
              <a:gd name="connsiteY4-1310" fmla="*/ 1308392 h 2214049"/>
              <a:gd name="connsiteX5-1311" fmla="*/ 1988879 w 2015163"/>
              <a:gd name="connsiteY5-1312" fmla="*/ 1537138 h 2214049"/>
              <a:gd name="connsiteX6-1313" fmla="*/ 1871213 w 2015163"/>
              <a:gd name="connsiteY6-1314" fmla="*/ 1740940 h 2214049"/>
              <a:gd name="connsiteX7-1315" fmla="*/ 1551439 w 2015163"/>
              <a:gd name="connsiteY7-1316" fmla="*/ 1644566 h 2214049"/>
              <a:gd name="connsiteX8-1317" fmla="*/ 1207462 w 2015163"/>
              <a:gd name="connsiteY8-1318" fmla="*/ 1843161 h 2214049"/>
              <a:gd name="connsiteX9-1319" fmla="*/ 1131037 w 2015163"/>
              <a:gd name="connsiteY9-1320" fmla="*/ 2168281 h 2214049"/>
              <a:gd name="connsiteX10-1321" fmla="*/ 860792 w 2015163"/>
              <a:gd name="connsiteY10-1322" fmla="*/ 2177009 h 2214049"/>
              <a:gd name="connsiteX11-1323" fmla="*/ 819282 w 2015163"/>
              <a:gd name="connsiteY11-1324" fmla="*/ 1843161 h 2214049"/>
              <a:gd name="connsiteX12-1325" fmla="*/ 475305 w 2015163"/>
              <a:gd name="connsiteY12-1326" fmla="*/ 1644566 h 2214049"/>
              <a:gd name="connsiteX13-1327" fmla="*/ 155531 w 2015163"/>
              <a:gd name="connsiteY13-1328" fmla="*/ 1740940 h 2214049"/>
              <a:gd name="connsiteX14-1329" fmla="*/ 2950 w 2015163"/>
              <a:gd name="connsiteY14-1330" fmla="*/ 1510953 h 2214049"/>
              <a:gd name="connsiteX15-1331" fmla="*/ 281215 w 2015163"/>
              <a:gd name="connsiteY15-1332" fmla="*/ 1308392 h 2214049"/>
              <a:gd name="connsiteX16-1333" fmla="*/ 281215 w 2015163"/>
              <a:gd name="connsiteY16-1334" fmla="*/ 911202 h 2214049"/>
              <a:gd name="connsiteX17-1335" fmla="*/ 37865 w 2015163"/>
              <a:gd name="connsiteY17-1336" fmla="*/ 682456 h 2214049"/>
              <a:gd name="connsiteX18-1337" fmla="*/ 155531 w 2015163"/>
              <a:gd name="connsiteY18-1338" fmla="*/ 452468 h 2214049"/>
              <a:gd name="connsiteX19-1339" fmla="*/ 475305 w 2015163"/>
              <a:gd name="connsiteY19-1340" fmla="*/ 575028 h 2214049"/>
              <a:gd name="connsiteX20-1341" fmla="*/ 819282 w 2015163"/>
              <a:gd name="connsiteY20-1342" fmla="*/ 376433 h 2214049"/>
              <a:gd name="connsiteX21-1343" fmla="*/ 895707 w 2015163"/>
              <a:gd name="connsiteY21-1344" fmla="*/ 51313 h 2214049"/>
              <a:gd name="connsiteX22-1345" fmla="*/ 1165952 w 2015163"/>
              <a:gd name="connsiteY22-1346" fmla="*/ 33855 h 2214049"/>
              <a:gd name="connsiteX23-1347" fmla="*/ 1207462 w 2015163"/>
              <a:gd name="connsiteY23-1348" fmla="*/ 376433 h 2214049"/>
              <a:gd name="connsiteX24-1349" fmla="*/ 1551439 w 2015163"/>
              <a:gd name="connsiteY24-1350" fmla="*/ 575028 h 2214049"/>
              <a:gd name="connsiteX0-1351" fmla="*/ 1551439 w 1990924"/>
              <a:gd name="connsiteY0-1352" fmla="*/ 575028 h 2214047"/>
              <a:gd name="connsiteX1-1353" fmla="*/ 1810111 w 1990924"/>
              <a:gd name="connsiteY1-1354" fmla="*/ 443740 h 2214047"/>
              <a:gd name="connsiteX2-1355" fmla="*/ 1988879 w 1990924"/>
              <a:gd name="connsiteY2-1356" fmla="*/ 682456 h 2214047"/>
              <a:gd name="connsiteX3-1357" fmla="*/ 1745529 w 1990924"/>
              <a:gd name="connsiteY3-1358" fmla="*/ 911202 h 2214047"/>
              <a:gd name="connsiteX4-1359" fmla="*/ 1745529 w 1990924"/>
              <a:gd name="connsiteY4-1360" fmla="*/ 1308392 h 2214047"/>
              <a:gd name="connsiteX5-1361" fmla="*/ 1988879 w 1990924"/>
              <a:gd name="connsiteY5-1362" fmla="*/ 1537138 h 2214047"/>
              <a:gd name="connsiteX6-1363" fmla="*/ 1845026 w 1990924"/>
              <a:gd name="connsiteY6-1364" fmla="*/ 1775854 h 2214047"/>
              <a:gd name="connsiteX7-1365" fmla="*/ 1551439 w 1990924"/>
              <a:gd name="connsiteY7-1366" fmla="*/ 1644566 h 2214047"/>
              <a:gd name="connsiteX8-1367" fmla="*/ 1207462 w 1990924"/>
              <a:gd name="connsiteY8-1368" fmla="*/ 1843161 h 2214047"/>
              <a:gd name="connsiteX9-1369" fmla="*/ 1131037 w 1990924"/>
              <a:gd name="connsiteY9-1370" fmla="*/ 2168281 h 2214047"/>
              <a:gd name="connsiteX10-1371" fmla="*/ 860792 w 1990924"/>
              <a:gd name="connsiteY10-1372" fmla="*/ 2177009 h 2214047"/>
              <a:gd name="connsiteX11-1373" fmla="*/ 819282 w 1990924"/>
              <a:gd name="connsiteY11-1374" fmla="*/ 1843161 h 2214047"/>
              <a:gd name="connsiteX12-1375" fmla="*/ 475305 w 1990924"/>
              <a:gd name="connsiteY12-1376" fmla="*/ 1644566 h 2214047"/>
              <a:gd name="connsiteX13-1377" fmla="*/ 155531 w 1990924"/>
              <a:gd name="connsiteY13-1378" fmla="*/ 1740940 h 2214047"/>
              <a:gd name="connsiteX14-1379" fmla="*/ 2950 w 1990924"/>
              <a:gd name="connsiteY14-1380" fmla="*/ 1510953 h 2214047"/>
              <a:gd name="connsiteX15-1381" fmla="*/ 281215 w 1990924"/>
              <a:gd name="connsiteY15-1382" fmla="*/ 1308392 h 2214047"/>
              <a:gd name="connsiteX16-1383" fmla="*/ 281215 w 1990924"/>
              <a:gd name="connsiteY16-1384" fmla="*/ 911202 h 2214047"/>
              <a:gd name="connsiteX17-1385" fmla="*/ 37865 w 1990924"/>
              <a:gd name="connsiteY17-1386" fmla="*/ 682456 h 2214047"/>
              <a:gd name="connsiteX18-1387" fmla="*/ 155531 w 1990924"/>
              <a:gd name="connsiteY18-1388" fmla="*/ 452468 h 2214047"/>
              <a:gd name="connsiteX19-1389" fmla="*/ 475305 w 1990924"/>
              <a:gd name="connsiteY19-1390" fmla="*/ 575028 h 2214047"/>
              <a:gd name="connsiteX20-1391" fmla="*/ 819282 w 1990924"/>
              <a:gd name="connsiteY20-1392" fmla="*/ 376433 h 2214047"/>
              <a:gd name="connsiteX21-1393" fmla="*/ 895707 w 1990924"/>
              <a:gd name="connsiteY21-1394" fmla="*/ 51313 h 2214047"/>
              <a:gd name="connsiteX22-1395" fmla="*/ 1165952 w 1990924"/>
              <a:gd name="connsiteY22-1396" fmla="*/ 33855 h 2214047"/>
              <a:gd name="connsiteX23-1397" fmla="*/ 1207462 w 1990924"/>
              <a:gd name="connsiteY23-1398" fmla="*/ 376433 h 2214047"/>
              <a:gd name="connsiteX24-1399" fmla="*/ 1551439 w 1990924"/>
              <a:gd name="connsiteY24-1400" fmla="*/ 575028 h 221404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</a:cxnLst>
            <a:rect l="l" t="t" r="r" b="b"/>
            <a:pathLst>
              <a:path w="1990924" h="2214047">
                <a:moveTo>
                  <a:pt x="1551439" y="575028"/>
                </a:moveTo>
                <a:lnTo>
                  <a:pt x="1810111" y="443740"/>
                </a:lnTo>
                <a:cubicBezTo>
                  <a:pt x="1916702" y="411615"/>
                  <a:pt x="1999643" y="604546"/>
                  <a:pt x="1988879" y="682456"/>
                </a:cubicBezTo>
                <a:cubicBezTo>
                  <a:pt x="1978115" y="760366"/>
                  <a:pt x="1855917" y="833066"/>
                  <a:pt x="1745529" y="911202"/>
                </a:cubicBezTo>
                <a:cubicBezTo>
                  <a:pt x="1780804" y="1041249"/>
                  <a:pt x="1780804" y="1178345"/>
                  <a:pt x="1745529" y="1308392"/>
                </a:cubicBezTo>
                <a:cubicBezTo>
                  <a:pt x="1826646" y="1384641"/>
                  <a:pt x="1972296" y="1459228"/>
                  <a:pt x="1988879" y="1537138"/>
                </a:cubicBezTo>
                <a:cubicBezTo>
                  <a:pt x="2005462" y="1615048"/>
                  <a:pt x="1917933" y="1757949"/>
                  <a:pt x="1845026" y="1775854"/>
                </a:cubicBezTo>
                <a:cubicBezTo>
                  <a:pt x="1772119" y="1793759"/>
                  <a:pt x="1679522" y="1697359"/>
                  <a:pt x="1551439" y="1644566"/>
                </a:cubicBezTo>
                <a:cubicBezTo>
                  <a:pt x="1456452" y="1740139"/>
                  <a:pt x="1337724" y="1808687"/>
                  <a:pt x="1207462" y="1843161"/>
                </a:cubicBezTo>
                <a:cubicBezTo>
                  <a:pt x="1181987" y="1951534"/>
                  <a:pt x="1188815" y="2112640"/>
                  <a:pt x="1131037" y="2168281"/>
                </a:cubicBezTo>
                <a:cubicBezTo>
                  <a:pt x="1073259" y="2223922"/>
                  <a:pt x="912751" y="2231196"/>
                  <a:pt x="860792" y="2177009"/>
                </a:cubicBezTo>
                <a:cubicBezTo>
                  <a:pt x="808833" y="2122822"/>
                  <a:pt x="810792" y="1947903"/>
                  <a:pt x="819282" y="1843161"/>
                </a:cubicBezTo>
                <a:cubicBezTo>
                  <a:pt x="689020" y="1808686"/>
                  <a:pt x="570292" y="1740138"/>
                  <a:pt x="475305" y="1644566"/>
                </a:cubicBezTo>
                <a:cubicBezTo>
                  <a:pt x="368714" y="1676691"/>
                  <a:pt x="234257" y="1763209"/>
                  <a:pt x="155531" y="1740940"/>
                </a:cubicBezTo>
                <a:cubicBezTo>
                  <a:pt x="76805" y="1718671"/>
                  <a:pt x="-17997" y="1583044"/>
                  <a:pt x="2950" y="1510953"/>
                </a:cubicBezTo>
                <a:cubicBezTo>
                  <a:pt x="23897" y="1438862"/>
                  <a:pt x="223198" y="1360342"/>
                  <a:pt x="281215" y="1308392"/>
                </a:cubicBezTo>
                <a:cubicBezTo>
                  <a:pt x="245940" y="1178345"/>
                  <a:pt x="245940" y="1041249"/>
                  <a:pt x="281215" y="911202"/>
                </a:cubicBezTo>
                <a:cubicBezTo>
                  <a:pt x="200098" y="834953"/>
                  <a:pt x="58812" y="758912"/>
                  <a:pt x="37865" y="682456"/>
                </a:cubicBezTo>
                <a:cubicBezTo>
                  <a:pt x="16918" y="606000"/>
                  <a:pt x="82624" y="470373"/>
                  <a:pt x="155531" y="452468"/>
                </a:cubicBezTo>
                <a:cubicBezTo>
                  <a:pt x="228438" y="434563"/>
                  <a:pt x="364680" y="530965"/>
                  <a:pt x="475305" y="575028"/>
                </a:cubicBezTo>
                <a:cubicBezTo>
                  <a:pt x="570292" y="479455"/>
                  <a:pt x="689020" y="410907"/>
                  <a:pt x="819282" y="376433"/>
                </a:cubicBezTo>
                <a:cubicBezTo>
                  <a:pt x="844757" y="268060"/>
                  <a:pt x="837929" y="108409"/>
                  <a:pt x="895707" y="51313"/>
                </a:cubicBezTo>
                <a:cubicBezTo>
                  <a:pt x="953485" y="-5783"/>
                  <a:pt x="1113993" y="-20332"/>
                  <a:pt x="1165952" y="33855"/>
                </a:cubicBezTo>
                <a:cubicBezTo>
                  <a:pt x="1217911" y="88042"/>
                  <a:pt x="1198495" y="254233"/>
                  <a:pt x="1207462" y="376433"/>
                </a:cubicBezTo>
                <a:cubicBezTo>
                  <a:pt x="1337724" y="410908"/>
                  <a:pt x="1456452" y="479456"/>
                  <a:pt x="1551439" y="575028"/>
                </a:cubicBezTo>
                <a:close/>
              </a:path>
            </a:pathLst>
          </a:custGeom>
          <a:noFill/>
          <a:ln w="38100">
            <a:solidFill>
              <a:srgbClr val="005790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83766" tIns="587064" rIns="583766" bIns="587064" numCol="1" spcCol="1270" anchor="ctr" anchorCtr="0">
            <a:noAutofit/>
          </a:bodyPr>
          <a:lstStyle/>
          <a:p>
            <a:pPr lvl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3000" kern="1200">
              <a:solidFill>
                <a:srgbClr val="005790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9234501" y="3203491"/>
            <a:ext cx="837389" cy="478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标题</a:t>
            </a:r>
            <a:endParaRPr lang="zh-CN" altLang="en-US" sz="24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9012367" y="3145614"/>
            <a:ext cx="1211853" cy="0"/>
          </a:xfrm>
          <a:prstGeom prst="line">
            <a:avLst/>
          </a:prstGeom>
          <a:ln w="25400">
            <a:solidFill>
              <a:srgbClr val="00579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/>
          <p:cNvSpPr/>
          <p:nvPr/>
        </p:nvSpPr>
        <p:spPr>
          <a:xfrm>
            <a:off x="8692947" y="4783850"/>
            <a:ext cx="206704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4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 </a:t>
            </a:r>
            <a:endParaRPr lang="en-US" altLang="zh-CN" sz="14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8521810" y="4332003"/>
            <a:ext cx="24063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【</a:t>
            </a:r>
            <a:r>
              <a:rPr lang="zh-CN" altLang="en-US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我是一个标题</a:t>
            </a:r>
            <a:r>
              <a:rPr lang="en-US" altLang="zh-CN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】</a:t>
            </a:r>
            <a:endParaRPr lang="en-US" altLang="zh-CN" b="1" dirty="0">
              <a:solidFill>
                <a:srgbClr val="C0000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59" name="任意多边形 58"/>
          <p:cNvSpPr/>
          <p:nvPr/>
        </p:nvSpPr>
        <p:spPr>
          <a:xfrm rot="19144893">
            <a:off x="1711991" y="2005559"/>
            <a:ext cx="1996176" cy="2183969"/>
          </a:xfrm>
          <a:custGeom>
            <a:avLst/>
            <a:gdLst>
              <a:gd name="connsiteX0" fmla="*/ 1621800 w 2167466"/>
              <a:gd name="connsiteY0" fmla="*/ 548964 h 2167466"/>
              <a:gd name="connsiteX1" fmla="*/ 1941574 w 2167466"/>
              <a:gd name="connsiteY1" fmla="*/ 452590 h 2167466"/>
              <a:gd name="connsiteX2" fmla="*/ 2059240 w 2167466"/>
              <a:gd name="connsiteY2" fmla="*/ 656392 h 2167466"/>
              <a:gd name="connsiteX3" fmla="*/ 1815890 w 2167466"/>
              <a:gd name="connsiteY3" fmla="*/ 885138 h 2167466"/>
              <a:gd name="connsiteX4" fmla="*/ 1815890 w 2167466"/>
              <a:gd name="connsiteY4" fmla="*/ 1282328 h 2167466"/>
              <a:gd name="connsiteX5" fmla="*/ 2059240 w 2167466"/>
              <a:gd name="connsiteY5" fmla="*/ 1511074 h 2167466"/>
              <a:gd name="connsiteX6" fmla="*/ 1941574 w 2167466"/>
              <a:gd name="connsiteY6" fmla="*/ 1714876 h 2167466"/>
              <a:gd name="connsiteX7" fmla="*/ 1621800 w 2167466"/>
              <a:gd name="connsiteY7" fmla="*/ 1618502 h 2167466"/>
              <a:gd name="connsiteX8" fmla="*/ 1277823 w 2167466"/>
              <a:gd name="connsiteY8" fmla="*/ 1817097 h 2167466"/>
              <a:gd name="connsiteX9" fmla="*/ 1201398 w 2167466"/>
              <a:gd name="connsiteY9" fmla="*/ 2142217 h 2167466"/>
              <a:gd name="connsiteX10" fmla="*/ 966068 w 2167466"/>
              <a:gd name="connsiteY10" fmla="*/ 2142217 h 2167466"/>
              <a:gd name="connsiteX11" fmla="*/ 889643 w 2167466"/>
              <a:gd name="connsiteY11" fmla="*/ 1817097 h 2167466"/>
              <a:gd name="connsiteX12" fmla="*/ 545666 w 2167466"/>
              <a:gd name="connsiteY12" fmla="*/ 1618502 h 2167466"/>
              <a:gd name="connsiteX13" fmla="*/ 225892 w 2167466"/>
              <a:gd name="connsiteY13" fmla="*/ 1714876 h 2167466"/>
              <a:gd name="connsiteX14" fmla="*/ 108226 w 2167466"/>
              <a:gd name="connsiteY14" fmla="*/ 1511074 h 2167466"/>
              <a:gd name="connsiteX15" fmla="*/ 351576 w 2167466"/>
              <a:gd name="connsiteY15" fmla="*/ 1282328 h 2167466"/>
              <a:gd name="connsiteX16" fmla="*/ 351576 w 2167466"/>
              <a:gd name="connsiteY16" fmla="*/ 885138 h 2167466"/>
              <a:gd name="connsiteX17" fmla="*/ 108226 w 2167466"/>
              <a:gd name="connsiteY17" fmla="*/ 656392 h 2167466"/>
              <a:gd name="connsiteX18" fmla="*/ 225892 w 2167466"/>
              <a:gd name="connsiteY18" fmla="*/ 452590 h 2167466"/>
              <a:gd name="connsiteX19" fmla="*/ 545666 w 2167466"/>
              <a:gd name="connsiteY19" fmla="*/ 548964 h 2167466"/>
              <a:gd name="connsiteX20" fmla="*/ 889643 w 2167466"/>
              <a:gd name="connsiteY20" fmla="*/ 350369 h 2167466"/>
              <a:gd name="connsiteX21" fmla="*/ 966068 w 2167466"/>
              <a:gd name="connsiteY21" fmla="*/ 25249 h 2167466"/>
              <a:gd name="connsiteX22" fmla="*/ 1201398 w 2167466"/>
              <a:gd name="connsiteY22" fmla="*/ 25249 h 2167466"/>
              <a:gd name="connsiteX23" fmla="*/ 1277823 w 2167466"/>
              <a:gd name="connsiteY23" fmla="*/ 350369 h 2167466"/>
              <a:gd name="connsiteX24" fmla="*/ 1621800 w 2167466"/>
              <a:gd name="connsiteY24" fmla="*/ 548964 h 2167466"/>
              <a:gd name="connsiteX0-1" fmla="*/ 1517526 w 1954966"/>
              <a:gd name="connsiteY0-2" fmla="*/ 523716 h 2116969"/>
              <a:gd name="connsiteX1-3" fmla="*/ 1837300 w 1954966"/>
              <a:gd name="connsiteY1-4" fmla="*/ 427342 h 2116969"/>
              <a:gd name="connsiteX2-5" fmla="*/ 1954966 w 1954966"/>
              <a:gd name="connsiteY2-6" fmla="*/ 631144 h 2116969"/>
              <a:gd name="connsiteX3-7" fmla="*/ 1711616 w 1954966"/>
              <a:gd name="connsiteY3-8" fmla="*/ 859890 h 2116969"/>
              <a:gd name="connsiteX4-9" fmla="*/ 1711616 w 1954966"/>
              <a:gd name="connsiteY4-10" fmla="*/ 1257080 h 2116969"/>
              <a:gd name="connsiteX5-11" fmla="*/ 1954966 w 1954966"/>
              <a:gd name="connsiteY5-12" fmla="*/ 1485826 h 2116969"/>
              <a:gd name="connsiteX6-13" fmla="*/ 1837300 w 1954966"/>
              <a:gd name="connsiteY6-14" fmla="*/ 1689628 h 2116969"/>
              <a:gd name="connsiteX7-15" fmla="*/ 1517526 w 1954966"/>
              <a:gd name="connsiteY7-16" fmla="*/ 1593254 h 2116969"/>
              <a:gd name="connsiteX8-17" fmla="*/ 1173549 w 1954966"/>
              <a:gd name="connsiteY8-18" fmla="*/ 1791849 h 2116969"/>
              <a:gd name="connsiteX9-19" fmla="*/ 1097124 w 1954966"/>
              <a:gd name="connsiteY9-20" fmla="*/ 2116969 h 2116969"/>
              <a:gd name="connsiteX10-21" fmla="*/ 861794 w 1954966"/>
              <a:gd name="connsiteY10-22" fmla="*/ 2116969 h 2116969"/>
              <a:gd name="connsiteX11-23" fmla="*/ 785369 w 1954966"/>
              <a:gd name="connsiteY11-24" fmla="*/ 1791849 h 2116969"/>
              <a:gd name="connsiteX12-25" fmla="*/ 441392 w 1954966"/>
              <a:gd name="connsiteY12-26" fmla="*/ 1593254 h 2116969"/>
              <a:gd name="connsiteX13-27" fmla="*/ 121618 w 1954966"/>
              <a:gd name="connsiteY13-28" fmla="*/ 1689628 h 2116969"/>
              <a:gd name="connsiteX14-29" fmla="*/ 3952 w 1954966"/>
              <a:gd name="connsiteY14-30" fmla="*/ 1485826 h 2116969"/>
              <a:gd name="connsiteX15-31" fmla="*/ 247302 w 1954966"/>
              <a:gd name="connsiteY15-32" fmla="*/ 1257080 h 2116969"/>
              <a:gd name="connsiteX16-33" fmla="*/ 247302 w 1954966"/>
              <a:gd name="connsiteY16-34" fmla="*/ 859890 h 2116969"/>
              <a:gd name="connsiteX17-35" fmla="*/ 3952 w 1954966"/>
              <a:gd name="connsiteY17-36" fmla="*/ 631144 h 2116969"/>
              <a:gd name="connsiteX18-37" fmla="*/ 121618 w 1954966"/>
              <a:gd name="connsiteY18-38" fmla="*/ 427342 h 2116969"/>
              <a:gd name="connsiteX19-39" fmla="*/ 441392 w 1954966"/>
              <a:gd name="connsiteY19-40" fmla="*/ 523716 h 2116969"/>
              <a:gd name="connsiteX20-41" fmla="*/ 785369 w 1954966"/>
              <a:gd name="connsiteY20-42" fmla="*/ 325121 h 2116969"/>
              <a:gd name="connsiteX21-43" fmla="*/ 861794 w 1954966"/>
              <a:gd name="connsiteY21-44" fmla="*/ 1 h 2116969"/>
              <a:gd name="connsiteX22-45" fmla="*/ 1097124 w 1954966"/>
              <a:gd name="connsiteY22-46" fmla="*/ 1 h 2116969"/>
              <a:gd name="connsiteX23-47" fmla="*/ 1173549 w 1954966"/>
              <a:gd name="connsiteY23-48" fmla="*/ 325121 h 2116969"/>
              <a:gd name="connsiteX24-49" fmla="*/ 1517526 w 1954966"/>
              <a:gd name="connsiteY24-50" fmla="*/ 523716 h 2116969"/>
              <a:gd name="connsiteX0-51" fmla="*/ 1539857 w 1977297"/>
              <a:gd name="connsiteY0-52" fmla="*/ 523714 h 2116967"/>
              <a:gd name="connsiteX1-53" fmla="*/ 1859631 w 1977297"/>
              <a:gd name="connsiteY1-54" fmla="*/ 427340 h 2116967"/>
              <a:gd name="connsiteX2-55" fmla="*/ 1977297 w 1977297"/>
              <a:gd name="connsiteY2-56" fmla="*/ 631142 h 2116967"/>
              <a:gd name="connsiteX3-57" fmla="*/ 1733947 w 1977297"/>
              <a:gd name="connsiteY3-58" fmla="*/ 859888 h 2116967"/>
              <a:gd name="connsiteX4-59" fmla="*/ 1733947 w 1977297"/>
              <a:gd name="connsiteY4-60" fmla="*/ 1257078 h 2116967"/>
              <a:gd name="connsiteX5-61" fmla="*/ 1977297 w 1977297"/>
              <a:gd name="connsiteY5-62" fmla="*/ 1485824 h 2116967"/>
              <a:gd name="connsiteX6-63" fmla="*/ 1859631 w 1977297"/>
              <a:gd name="connsiteY6-64" fmla="*/ 1689626 h 2116967"/>
              <a:gd name="connsiteX7-65" fmla="*/ 1539857 w 1977297"/>
              <a:gd name="connsiteY7-66" fmla="*/ 1593252 h 2116967"/>
              <a:gd name="connsiteX8-67" fmla="*/ 1195880 w 1977297"/>
              <a:gd name="connsiteY8-68" fmla="*/ 1791847 h 2116967"/>
              <a:gd name="connsiteX9-69" fmla="*/ 1119455 w 1977297"/>
              <a:gd name="connsiteY9-70" fmla="*/ 2116967 h 2116967"/>
              <a:gd name="connsiteX10-71" fmla="*/ 884125 w 1977297"/>
              <a:gd name="connsiteY10-72" fmla="*/ 2116967 h 2116967"/>
              <a:gd name="connsiteX11-73" fmla="*/ 807700 w 1977297"/>
              <a:gd name="connsiteY11-74" fmla="*/ 1791847 h 2116967"/>
              <a:gd name="connsiteX12-75" fmla="*/ 463723 w 1977297"/>
              <a:gd name="connsiteY12-76" fmla="*/ 1593252 h 2116967"/>
              <a:gd name="connsiteX13-77" fmla="*/ 143949 w 1977297"/>
              <a:gd name="connsiteY13-78" fmla="*/ 1689626 h 2116967"/>
              <a:gd name="connsiteX14-79" fmla="*/ 26283 w 1977297"/>
              <a:gd name="connsiteY14-80" fmla="*/ 1485824 h 2116967"/>
              <a:gd name="connsiteX15-81" fmla="*/ 269633 w 1977297"/>
              <a:gd name="connsiteY15-82" fmla="*/ 1257078 h 2116967"/>
              <a:gd name="connsiteX16-83" fmla="*/ 269633 w 1977297"/>
              <a:gd name="connsiteY16-84" fmla="*/ 859888 h 2116967"/>
              <a:gd name="connsiteX17-85" fmla="*/ 26283 w 1977297"/>
              <a:gd name="connsiteY17-86" fmla="*/ 631142 h 2116967"/>
              <a:gd name="connsiteX18-87" fmla="*/ 143949 w 1977297"/>
              <a:gd name="connsiteY18-88" fmla="*/ 427340 h 2116967"/>
              <a:gd name="connsiteX19-89" fmla="*/ 463723 w 1977297"/>
              <a:gd name="connsiteY19-90" fmla="*/ 523714 h 2116967"/>
              <a:gd name="connsiteX20-91" fmla="*/ 807700 w 1977297"/>
              <a:gd name="connsiteY20-92" fmla="*/ 325119 h 2116967"/>
              <a:gd name="connsiteX21-93" fmla="*/ 884125 w 1977297"/>
              <a:gd name="connsiteY21-94" fmla="*/ -1 h 2116967"/>
              <a:gd name="connsiteX22-95" fmla="*/ 1119455 w 1977297"/>
              <a:gd name="connsiteY22-96" fmla="*/ -1 h 2116967"/>
              <a:gd name="connsiteX23-97" fmla="*/ 1195880 w 1977297"/>
              <a:gd name="connsiteY23-98" fmla="*/ 325119 h 2116967"/>
              <a:gd name="connsiteX24-99" fmla="*/ 1539857 w 1977297"/>
              <a:gd name="connsiteY24-100" fmla="*/ 523714 h 2116967"/>
              <a:gd name="connsiteX0-101" fmla="*/ 1539859 w 1977299"/>
              <a:gd name="connsiteY0-102" fmla="*/ 523716 h 2116969"/>
              <a:gd name="connsiteX1-103" fmla="*/ 1859633 w 1977299"/>
              <a:gd name="connsiteY1-104" fmla="*/ 427342 h 2116969"/>
              <a:gd name="connsiteX2-105" fmla="*/ 1977299 w 1977299"/>
              <a:gd name="connsiteY2-106" fmla="*/ 631144 h 2116969"/>
              <a:gd name="connsiteX3-107" fmla="*/ 1733949 w 1977299"/>
              <a:gd name="connsiteY3-108" fmla="*/ 859890 h 2116969"/>
              <a:gd name="connsiteX4-109" fmla="*/ 1733949 w 1977299"/>
              <a:gd name="connsiteY4-110" fmla="*/ 1257080 h 2116969"/>
              <a:gd name="connsiteX5-111" fmla="*/ 1977299 w 1977299"/>
              <a:gd name="connsiteY5-112" fmla="*/ 1485826 h 2116969"/>
              <a:gd name="connsiteX6-113" fmla="*/ 1859633 w 1977299"/>
              <a:gd name="connsiteY6-114" fmla="*/ 1689628 h 2116969"/>
              <a:gd name="connsiteX7-115" fmla="*/ 1539859 w 1977299"/>
              <a:gd name="connsiteY7-116" fmla="*/ 1593254 h 2116969"/>
              <a:gd name="connsiteX8-117" fmla="*/ 1195882 w 1977299"/>
              <a:gd name="connsiteY8-118" fmla="*/ 1791849 h 2116969"/>
              <a:gd name="connsiteX9-119" fmla="*/ 1119457 w 1977299"/>
              <a:gd name="connsiteY9-120" fmla="*/ 2116969 h 2116969"/>
              <a:gd name="connsiteX10-121" fmla="*/ 884127 w 1977299"/>
              <a:gd name="connsiteY10-122" fmla="*/ 2116969 h 2116969"/>
              <a:gd name="connsiteX11-123" fmla="*/ 807702 w 1977299"/>
              <a:gd name="connsiteY11-124" fmla="*/ 1791849 h 2116969"/>
              <a:gd name="connsiteX12-125" fmla="*/ 463725 w 1977299"/>
              <a:gd name="connsiteY12-126" fmla="*/ 1593254 h 2116969"/>
              <a:gd name="connsiteX13-127" fmla="*/ 143951 w 1977299"/>
              <a:gd name="connsiteY13-128" fmla="*/ 1689628 h 2116969"/>
              <a:gd name="connsiteX14-129" fmla="*/ 26285 w 1977299"/>
              <a:gd name="connsiteY14-130" fmla="*/ 1485826 h 2116969"/>
              <a:gd name="connsiteX15-131" fmla="*/ 269635 w 1977299"/>
              <a:gd name="connsiteY15-132" fmla="*/ 1257080 h 2116969"/>
              <a:gd name="connsiteX16-133" fmla="*/ 269635 w 1977299"/>
              <a:gd name="connsiteY16-134" fmla="*/ 859890 h 2116969"/>
              <a:gd name="connsiteX17-135" fmla="*/ 26285 w 1977299"/>
              <a:gd name="connsiteY17-136" fmla="*/ 631144 h 2116969"/>
              <a:gd name="connsiteX18-137" fmla="*/ 143951 w 1977299"/>
              <a:gd name="connsiteY18-138" fmla="*/ 427342 h 2116969"/>
              <a:gd name="connsiteX19-139" fmla="*/ 463725 w 1977299"/>
              <a:gd name="connsiteY19-140" fmla="*/ 523716 h 2116969"/>
              <a:gd name="connsiteX20-141" fmla="*/ 807702 w 1977299"/>
              <a:gd name="connsiteY20-142" fmla="*/ 325121 h 2116969"/>
              <a:gd name="connsiteX21-143" fmla="*/ 884127 w 1977299"/>
              <a:gd name="connsiteY21-144" fmla="*/ 1 h 2116969"/>
              <a:gd name="connsiteX22-145" fmla="*/ 1119457 w 1977299"/>
              <a:gd name="connsiteY22-146" fmla="*/ 1 h 2116969"/>
              <a:gd name="connsiteX23-147" fmla="*/ 1195882 w 1977299"/>
              <a:gd name="connsiteY23-148" fmla="*/ 325121 h 2116969"/>
              <a:gd name="connsiteX24-149" fmla="*/ 1539859 w 1977299"/>
              <a:gd name="connsiteY24-150" fmla="*/ 523716 h 2116969"/>
              <a:gd name="connsiteX0-151" fmla="*/ 1539859 w 1977299"/>
              <a:gd name="connsiteY0-152" fmla="*/ 523714 h 2116967"/>
              <a:gd name="connsiteX1-153" fmla="*/ 1859633 w 1977299"/>
              <a:gd name="connsiteY1-154" fmla="*/ 427340 h 2116967"/>
              <a:gd name="connsiteX2-155" fmla="*/ 1977299 w 1977299"/>
              <a:gd name="connsiteY2-156" fmla="*/ 631142 h 2116967"/>
              <a:gd name="connsiteX3-157" fmla="*/ 1733949 w 1977299"/>
              <a:gd name="connsiteY3-158" fmla="*/ 859888 h 2116967"/>
              <a:gd name="connsiteX4-159" fmla="*/ 1733949 w 1977299"/>
              <a:gd name="connsiteY4-160" fmla="*/ 1257078 h 2116967"/>
              <a:gd name="connsiteX5-161" fmla="*/ 1977299 w 1977299"/>
              <a:gd name="connsiteY5-162" fmla="*/ 1485824 h 2116967"/>
              <a:gd name="connsiteX6-163" fmla="*/ 1859633 w 1977299"/>
              <a:gd name="connsiteY6-164" fmla="*/ 1689626 h 2116967"/>
              <a:gd name="connsiteX7-165" fmla="*/ 1539859 w 1977299"/>
              <a:gd name="connsiteY7-166" fmla="*/ 1593252 h 2116967"/>
              <a:gd name="connsiteX8-167" fmla="*/ 1195882 w 1977299"/>
              <a:gd name="connsiteY8-168" fmla="*/ 1791847 h 2116967"/>
              <a:gd name="connsiteX9-169" fmla="*/ 1119457 w 1977299"/>
              <a:gd name="connsiteY9-170" fmla="*/ 2116967 h 2116967"/>
              <a:gd name="connsiteX10-171" fmla="*/ 884127 w 1977299"/>
              <a:gd name="connsiteY10-172" fmla="*/ 2116967 h 2116967"/>
              <a:gd name="connsiteX11-173" fmla="*/ 807702 w 1977299"/>
              <a:gd name="connsiteY11-174" fmla="*/ 1791847 h 2116967"/>
              <a:gd name="connsiteX12-175" fmla="*/ 463725 w 1977299"/>
              <a:gd name="connsiteY12-176" fmla="*/ 1593252 h 2116967"/>
              <a:gd name="connsiteX13-177" fmla="*/ 143951 w 1977299"/>
              <a:gd name="connsiteY13-178" fmla="*/ 1689626 h 2116967"/>
              <a:gd name="connsiteX14-179" fmla="*/ 26285 w 1977299"/>
              <a:gd name="connsiteY14-180" fmla="*/ 1485824 h 2116967"/>
              <a:gd name="connsiteX15-181" fmla="*/ 269635 w 1977299"/>
              <a:gd name="connsiteY15-182" fmla="*/ 1257078 h 2116967"/>
              <a:gd name="connsiteX16-183" fmla="*/ 269635 w 1977299"/>
              <a:gd name="connsiteY16-184" fmla="*/ 859888 h 2116967"/>
              <a:gd name="connsiteX17-185" fmla="*/ 26285 w 1977299"/>
              <a:gd name="connsiteY17-186" fmla="*/ 631142 h 2116967"/>
              <a:gd name="connsiteX18-187" fmla="*/ 143951 w 1977299"/>
              <a:gd name="connsiteY18-188" fmla="*/ 427340 h 2116967"/>
              <a:gd name="connsiteX19-189" fmla="*/ 463725 w 1977299"/>
              <a:gd name="connsiteY19-190" fmla="*/ 523714 h 2116967"/>
              <a:gd name="connsiteX20-191" fmla="*/ 807702 w 1977299"/>
              <a:gd name="connsiteY20-192" fmla="*/ 325119 h 2116967"/>
              <a:gd name="connsiteX21-193" fmla="*/ 884127 w 1977299"/>
              <a:gd name="connsiteY21-194" fmla="*/ -1 h 2116967"/>
              <a:gd name="connsiteX22-195" fmla="*/ 1119457 w 1977299"/>
              <a:gd name="connsiteY22-196" fmla="*/ -1 h 2116967"/>
              <a:gd name="connsiteX23-197" fmla="*/ 1195882 w 1977299"/>
              <a:gd name="connsiteY23-198" fmla="*/ 325119 h 2116967"/>
              <a:gd name="connsiteX24-199" fmla="*/ 1539859 w 1977299"/>
              <a:gd name="connsiteY24-200" fmla="*/ 523714 h 2116967"/>
              <a:gd name="connsiteX0-201" fmla="*/ 1539859 w 1977299"/>
              <a:gd name="connsiteY0-202" fmla="*/ 523716 h 2157608"/>
              <a:gd name="connsiteX1-203" fmla="*/ 1859633 w 1977299"/>
              <a:gd name="connsiteY1-204" fmla="*/ 427342 h 2157608"/>
              <a:gd name="connsiteX2-205" fmla="*/ 1977299 w 1977299"/>
              <a:gd name="connsiteY2-206" fmla="*/ 631144 h 2157608"/>
              <a:gd name="connsiteX3-207" fmla="*/ 1733949 w 1977299"/>
              <a:gd name="connsiteY3-208" fmla="*/ 859890 h 2157608"/>
              <a:gd name="connsiteX4-209" fmla="*/ 1733949 w 1977299"/>
              <a:gd name="connsiteY4-210" fmla="*/ 1257080 h 2157608"/>
              <a:gd name="connsiteX5-211" fmla="*/ 1977299 w 1977299"/>
              <a:gd name="connsiteY5-212" fmla="*/ 1485826 h 2157608"/>
              <a:gd name="connsiteX6-213" fmla="*/ 1859633 w 1977299"/>
              <a:gd name="connsiteY6-214" fmla="*/ 1689628 h 2157608"/>
              <a:gd name="connsiteX7-215" fmla="*/ 1539859 w 1977299"/>
              <a:gd name="connsiteY7-216" fmla="*/ 1593254 h 2157608"/>
              <a:gd name="connsiteX8-217" fmla="*/ 1195882 w 1977299"/>
              <a:gd name="connsiteY8-218" fmla="*/ 1791849 h 2157608"/>
              <a:gd name="connsiteX9-219" fmla="*/ 1119457 w 1977299"/>
              <a:gd name="connsiteY9-220" fmla="*/ 2116969 h 2157608"/>
              <a:gd name="connsiteX10-221" fmla="*/ 884127 w 1977299"/>
              <a:gd name="connsiteY10-222" fmla="*/ 2116969 h 2157608"/>
              <a:gd name="connsiteX11-223" fmla="*/ 807702 w 1977299"/>
              <a:gd name="connsiteY11-224" fmla="*/ 1791849 h 2157608"/>
              <a:gd name="connsiteX12-225" fmla="*/ 463725 w 1977299"/>
              <a:gd name="connsiteY12-226" fmla="*/ 1593254 h 2157608"/>
              <a:gd name="connsiteX13-227" fmla="*/ 143951 w 1977299"/>
              <a:gd name="connsiteY13-228" fmla="*/ 1689628 h 2157608"/>
              <a:gd name="connsiteX14-229" fmla="*/ 26285 w 1977299"/>
              <a:gd name="connsiteY14-230" fmla="*/ 1485826 h 2157608"/>
              <a:gd name="connsiteX15-231" fmla="*/ 269635 w 1977299"/>
              <a:gd name="connsiteY15-232" fmla="*/ 1257080 h 2157608"/>
              <a:gd name="connsiteX16-233" fmla="*/ 269635 w 1977299"/>
              <a:gd name="connsiteY16-234" fmla="*/ 859890 h 2157608"/>
              <a:gd name="connsiteX17-235" fmla="*/ 26285 w 1977299"/>
              <a:gd name="connsiteY17-236" fmla="*/ 631144 h 2157608"/>
              <a:gd name="connsiteX18-237" fmla="*/ 143951 w 1977299"/>
              <a:gd name="connsiteY18-238" fmla="*/ 427342 h 2157608"/>
              <a:gd name="connsiteX19-239" fmla="*/ 463725 w 1977299"/>
              <a:gd name="connsiteY19-240" fmla="*/ 523716 h 2157608"/>
              <a:gd name="connsiteX20-241" fmla="*/ 807702 w 1977299"/>
              <a:gd name="connsiteY20-242" fmla="*/ 325121 h 2157608"/>
              <a:gd name="connsiteX21-243" fmla="*/ 884127 w 1977299"/>
              <a:gd name="connsiteY21-244" fmla="*/ 1 h 2157608"/>
              <a:gd name="connsiteX22-245" fmla="*/ 1119457 w 1977299"/>
              <a:gd name="connsiteY22-246" fmla="*/ 1 h 2157608"/>
              <a:gd name="connsiteX23-247" fmla="*/ 1195882 w 1977299"/>
              <a:gd name="connsiteY23-248" fmla="*/ 325121 h 2157608"/>
              <a:gd name="connsiteX24-249" fmla="*/ 1539859 w 1977299"/>
              <a:gd name="connsiteY24-250" fmla="*/ 523716 h 2157608"/>
              <a:gd name="connsiteX0-251" fmla="*/ 1539859 w 1977299"/>
              <a:gd name="connsiteY0-252" fmla="*/ 523714 h 2179536"/>
              <a:gd name="connsiteX1-253" fmla="*/ 1859633 w 1977299"/>
              <a:gd name="connsiteY1-254" fmla="*/ 427340 h 2179536"/>
              <a:gd name="connsiteX2-255" fmla="*/ 1977299 w 1977299"/>
              <a:gd name="connsiteY2-256" fmla="*/ 631142 h 2179536"/>
              <a:gd name="connsiteX3-257" fmla="*/ 1733949 w 1977299"/>
              <a:gd name="connsiteY3-258" fmla="*/ 859888 h 2179536"/>
              <a:gd name="connsiteX4-259" fmla="*/ 1733949 w 1977299"/>
              <a:gd name="connsiteY4-260" fmla="*/ 1257078 h 2179536"/>
              <a:gd name="connsiteX5-261" fmla="*/ 1977299 w 1977299"/>
              <a:gd name="connsiteY5-262" fmla="*/ 1485824 h 2179536"/>
              <a:gd name="connsiteX6-263" fmla="*/ 1859633 w 1977299"/>
              <a:gd name="connsiteY6-264" fmla="*/ 1689626 h 2179536"/>
              <a:gd name="connsiteX7-265" fmla="*/ 1539859 w 1977299"/>
              <a:gd name="connsiteY7-266" fmla="*/ 1593252 h 2179536"/>
              <a:gd name="connsiteX8-267" fmla="*/ 1195882 w 1977299"/>
              <a:gd name="connsiteY8-268" fmla="*/ 1791847 h 2179536"/>
              <a:gd name="connsiteX9-269" fmla="*/ 1119457 w 1977299"/>
              <a:gd name="connsiteY9-270" fmla="*/ 2116967 h 2179536"/>
              <a:gd name="connsiteX10-271" fmla="*/ 884127 w 1977299"/>
              <a:gd name="connsiteY10-272" fmla="*/ 2116967 h 2179536"/>
              <a:gd name="connsiteX11-273" fmla="*/ 807702 w 1977299"/>
              <a:gd name="connsiteY11-274" fmla="*/ 1791847 h 2179536"/>
              <a:gd name="connsiteX12-275" fmla="*/ 463725 w 1977299"/>
              <a:gd name="connsiteY12-276" fmla="*/ 1593252 h 2179536"/>
              <a:gd name="connsiteX13-277" fmla="*/ 143951 w 1977299"/>
              <a:gd name="connsiteY13-278" fmla="*/ 1689626 h 2179536"/>
              <a:gd name="connsiteX14-279" fmla="*/ 26285 w 1977299"/>
              <a:gd name="connsiteY14-280" fmla="*/ 1485824 h 2179536"/>
              <a:gd name="connsiteX15-281" fmla="*/ 269635 w 1977299"/>
              <a:gd name="connsiteY15-282" fmla="*/ 1257078 h 2179536"/>
              <a:gd name="connsiteX16-283" fmla="*/ 269635 w 1977299"/>
              <a:gd name="connsiteY16-284" fmla="*/ 859888 h 2179536"/>
              <a:gd name="connsiteX17-285" fmla="*/ 26285 w 1977299"/>
              <a:gd name="connsiteY17-286" fmla="*/ 631142 h 2179536"/>
              <a:gd name="connsiteX18-287" fmla="*/ 143951 w 1977299"/>
              <a:gd name="connsiteY18-288" fmla="*/ 427340 h 2179536"/>
              <a:gd name="connsiteX19-289" fmla="*/ 463725 w 1977299"/>
              <a:gd name="connsiteY19-290" fmla="*/ 523714 h 2179536"/>
              <a:gd name="connsiteX20-291" fmla="*/ 807702 w 1977299"/>
              <a:gd name="connsiteY20-292" fmla="*/ 325119 h 2179536"/>
              <a:gd name="connsiteX21-293" fmla="*/ 884127 w 1977299"/>
              <a:gd name="connsiteY21-294" fmla="*/ -1 h 2179536"/>
              <a:gd name="connsiteX22-295" fmla="*/ 1119457 w 1977299"/>
              <a:gd name="connsiteY22-296" fmla="*/ -1 h 2179536"/>
              <a:gd name="connsiteX23-297" fmla="*/ 1195882 w 1977299"/>
              <a:gd name="connsiteY23-298" fmla="*/ 325119 h 2179536"/>
              <a:gd name="connsiteX24-299" fmla="*/ 1539859 w 1977299"/>
              <a:gd name="connsiteY24-300" fmla="*/ 523714 h 2179536"/>
              <a:gd name="connsiteX0-301" fmla="*/ 1539859 w 1981249"/>
              <a:gd name="connsiteY0-302" fmla="*/ 523716 h 2179538"/>
              <a:gd name="connsiteX1-303" fmla="*/ 1859633 w 1981249"/>
              <a:gd name="connsiteY1-304" fmla="*/ 427342 h 2179538"/>
              <a:gd name="connsiteX2-305" fmla="*/ 1977299 w 1981249"/>
              <a:gd name="connsiteY2-306" fmla="*/ 631144 h 2179538"/>
              <a:gd name="connsiteX3-307" fmla="*/ 1733949 w 1981249"/>
              <a:gd name="connsiteY3-308" fmla="*/ 859890 h 2179538"/>
              <a:gd name="connsiteX4-309" fmla="*/ 1733949 w 1981249"/>
              <a:gd name="connsiteY4-310" fmla="*/ 1257080 h 2179538"/>
              <a:gd name="connsiteX5-311" fmla="*/ 1977299 w 1981249"/>
              <a:gd name="connsiteY5-312" fmla="*/ 1485826 h 2179538"/>
              <a:gd name="connsiteX6-313" fmla="*/ 1859633 w 1981249"/>
              <a:gd name="connsiteY6-314" fmla="*/ 1689628 h 2179538"/>
              <a:gd name="connsiteX7-315" fmla="*/ 1539859 w 1981249"/>
              <a:gd name="connsiteY7-316" fmla="*/ 1593254 h 2179538"/>
              <a:gd name="connsiteX8-317" fmla="*/ 1195882 w 1981249"/>
              <a:gd name="connsiteY8-318" fmla="*/ 1791849 h 2179538"/>
              <a:gd name="connsiteX9-319" fmla="*/ 1119457 w 1981249"/>
              <a:gd name="connsiteY9-320" fmla="*/ 2116969 h 2179538"/>
              <a:gd name="connsiteX10-321" fmla="*/ 884127 w 1981249"/>
              <a:gd name="connsiteY10-322" fmla="*/ 2116969 h 2179538"/>
              <a:gd name="connsiteX11-323" fmla="*/ 807702 w 1981249"/>
              <a:gd name="connsiteY11-324" fmla="*/ 1791849 h 2179538"/>
              <a:gd name="connsiteX12-325" fmla="*/ 463725 w 1981249"/>
              <a:gd name="connsiteY12-326" fmla="*/ 1593254 h 2179538"/>
              <a:gd name="connsiteX13-327" fmla="*/ 143951 w 1981249"/>
              <a:gd name="connsiteY13-328" fmla="*/ 1689628 h 2179538"/>
              <a:gd name="connsiteX14-329" fmla="*/ 26285 w 1981249"/>
              <a:gd name="connsiteY14-330" fmla="*/ 1485826 h 2179538"/>
              <a:gd name="connsiteX15-331" fmla="*/ 269635 w 1981249"/>
              <a:gd name="connsiteY15-332" fmla="*/ 1257080 h 2179538"/>
              <a:gd name="connsiteX16-333" fmla="*/ 269635 w 1981249"/>
              <a:gd name="connsiteY16-334" fmla="*/ 859890 h 2179538"/>
              <a:gd name="connsiteX17-335" fmla="*/ 26285 w 1981249"/>
              <a:gd name="connsiteY17-336" fmla="*/ 631144 h 2179538"/>
              <a:gd name="connsiteX18-337" fmla="*/ 143951 w 1981249"/>
              <a:gd name="connsiteY18-338" fmla="*/ 427342 h 2179538"/>
              <a:gd name="connsiteX19-339" fmla="*/ 463725 w 1981249"/>
              <a:gd name="connsiteY19-340" fmla="*/ 523716 h 2179538"/>
              <a:gd name="connsiteX20-341" fmla="*/ 807702 w 1981249"/>
              <a:gd name="connsiteY20-342" fmla="*/ 325121 h 2179538"/>
              <a:gd name="connsiteX21-343" fmla="*/ 884127 w 1981249"/>
              <a:gd name="connsiteY21-344" fmla="*/ 1 h 2179538"/>
              <a:gd name="connsiteX22-345" fmla="*/ 1119457 w 1981249"/>
              <a:gd name="connsiteY22-346" fmla="*/ 1 h 2179538"/>
              <a:gd name="connsiteX23-347" fmla="*/ 1195882 w 1981249"/>
              <a:gd name="connsiteY23-348" fmla="*/ 325121 h 2179538"/>
              <a:gd name="connsiteX24-349" fmla="*/ 1539859 w 1981249"/>
              <a:gd name="connsiteY24-350" fmla="*/ 523716 h 2179538"/>
              <a:gd name="connsiteX0-351" fmla="*/ 1539859 w 2003583"/>
              <a:gd name="connsiteY0-352" fmla="*/ 523714 h 2179536"/>
              <a:gd name="connsiteX1-353" fmla="*/ 1859633 w 2003583"/>
              <a:gd name="connsiteY1-354" fmla="*/ 427340 h 2179536"/>
              <a:gd name="connsiteX2-355" fmla="*/ 1977299 w 2003583"/>
              <a:gd name="connsiteY2-356" fmla="*/ 631142 h 2179536"/>
              <a:gd name="connsiteX3-357" fmla="*/ 1733949 w 2003583"/>
              <a:gd name="connsiteY3-358" fmla="*/ 859888 h 2179536"/>
              <a:gd name="connsiteX4-359" fmla="*/ 1733949 w 2003583"/>
              <a:gd name="connsiteY4-360" fmla="*/ 1257078 h 2179536"/>
              <a:gd name="connsiteX5-361" fmla="*/ 1977299 w 2003583"/>
              <a:gd name="connsiteY5-362" fmla="*/ 1485824 h 2179536"/>
              <a:gd name="connsiteX6-363" fmla="*/ 1859633 w 2003583"/>
              <a:gd name="connsiteY6-364" fmla="*/ 1689626 h 2179536"/>
              <a:gd name="connsiteX7-365" fmla="*/ 1539859 w 2003583"/>
              <a:gd name="connsiteY7-366" fmla="*/ 1593252 h 2179536"/>
              <a:gd name="connsiteX8-367" fmla="*/ 1195882 w 2003583"/>
              <a:gd name="connsiteY8-368" fmla="*/ 1791847 h 2179536"/>
              <a:gd name="connsiteX9-369" fmla="*/ 1119457 w 2003583"/>
              <a:gd name="connsiteY9-370" fmla="*/ 2116967 h 2179536"/>
              <a:gd name="connsiteX10-371" fmla="*/ 884127 w 2003583"/>
              <a:gd name="connsiteY10-372" fmla="*/ 2116967 h 2179536"/>
              <a:gd name="connsiteX11-373" fmla="*/ 807702 w 2003583"/>
              <a:gd name="connsiteY11-374" fmla="*/ 1791847 h 2179536"/>
              <a:gd name="connsiteX12-375" fmla="*/ 463725 w 2003583"/>
              <a:gd name="connsiteY12-376" fmla="*/ 1593252 h 2179536"/>
              <a:gd name="connsiteX13-377" fmla="*/ 143951 w 2003583"/>
              <a:gd name="connsiteY13-378" fmla="*/ 1689626 h 2179536"/>
              <a:gd name="connsiteX14-379" fmla="*/ 26285 w 2003583"/>
              <a:gd name="connsiteY14-380" fmla="*/ 1485824 h 2179536"/>
              <a:gd name="connsiteX15-381" fmla="*/ 269635 w 2003583"/>
              <a:gd name="connsiteY15-382" fmla="*/ 1257078 h 2179536"/>
              <a:gd name="connsiteX16-383" fmla="*/ 269635 w 2003583"/>
              <a:gd name="connsiteY16-384" fmla="*/ 859888 h 2179536"/>
              <a:gd name="connsiteX17-385" fmla="*/ 26285 w 2003583"/>
              <a:gd name="connsiteY17-386" fmla="*/ 631142 h 2179536"/>
              <a:gd name="connsiteX18-387" fmla="*/ 143951 w 2003583"/>
              <a:gd name="connsiteY18-388" fmla="*/ 427340 h 2179536"/>
              <a:gd name="connsiteX19-389" fmla="*/ 463725 w 2003583"/>
              <a:gd name="connsiteY19-390" fmla="*/ 523714 h 2179536"/>
              <a:gd name="connsiteX20-391" fmla="*/ 807702 w 2003583"/>
              <a:gd name="connsiteY20-392" fmla="*/ 325119 h 2179536"/>
              <a:gd name="connsiteX21-393" fmla="*/ 884127 w 2003583"/>
              <a:gd name="connsiteY21-394" fmla="*/ -1 h 2179536"/>
              <a:gd name="connsiteX22-395" fmla="*/ 1119457 w 2003583"/>
              <a:gd name="connsiteY22-396" fmla="*/ -1 h 2179536"/>
              <a:gd name="connsiteX23-397" fmla="*/ 1195882 w 2003583"/>
              <a:gd name="connsiteY23-398" fmla="*/ 325119 h 2179536"/>
              <a:gd name="connsiteX24-399" fmla="*/ 1539859 w 2003583"/>
              <a:gd name="connsiteY24-400" fmla="*/ 523714 h 2179536"/>
              <a:gd name="connsiteX0-401" fmla="*/ 1539859 w 2003583"/>
              <a:gd name="connsiteY0-402" fmla="*/ 523716 h 2179538"/>
              <a:gd name="connsiteX1-403" fmla="*/ 1859633 w 2003583"/>
              <a:gd name="connsiteY1-404" fmla="*/ 427342 h 2179538"/>
              <a:gd name="connsiteX2-405" fmla="*/ 1977299 w 2003583"/>
              <a:gd name="connsiteY2-406" fmla="*/ 631144 h 2179538"/>
              <a:gd name="connsiteX3-407" fmla="*/ 1733949 w 2003583"/>
              <a:gd name="connsiteY3-408" fmla="*/ 859890 h 2179538"/>
              <a:gd name="connsiteX4-409" fmla="*/ 1733949 w 2003583"/>
              <a:gd name="connsiteY4-410" fmla="*/ 1257080 h 2179538"/>
              <a:gd name="connsiteX5-411" fmla="*/ 1977299 w 2003583"/>
              <a:gd name="connsiteY5-412" fmla="*/ 1485826 h 2179538"/>
              <a:gd name="connsiteX6-413" fmla="*/ 1859633 w 2003583"/>
              <a:gd name="connsiteY6-414" fmla="*/ 1689628 h 2179538"/>
              <a:gd name="connsiteX7-415" fmla="*/ 1539859 w 2003583"/>
              <a:gd name="connsiteY7-416" fmla="*/ 1593254 h 2179538"/>
              <a:gd name="connsiteX8-417" fmla="*/ 1195882 w 2003583"/>
              <a:gd name="connsiteY8-418" fmla="*/ 1791849 h 2179538"/>
              <a:gd name="connsiteX9-419" fmla="*/ 1119457 w 2003583"/>
              <a:gd name="connsiteY9-420" fmla="*/ 2116969 h 2179538"/>
              <a:gd name="connsiteX10-421" fmla="*/ 884127 w 2003583"/>
              <a:gd name="connsiteY10-422" fmla="*/ 2116969 h 2179538"/>
              <a:gd name="connsiteX11-423" fmla="*/ 807702 w 2003583"/>
              <a:gd name="connsiteY11-424" fmla="*/ 1791849 h 2179538"/>
              <a:gd name="connsiteX12-425" fmla="*/ 463725 w 2003583"/>
              <a:gd name="connsiteY12-426" fmla="*/ 1593254 h 2179538"/>
              <a:gd name="connsiteX13-427" fmla="*/ 143951 w 2003583"/>
              <a:gd name="connsiteY13-428" fmla="*/ 1689628 h 2179538"/>
              <a:gd name="connsiteX14-429" fmla="*/ 26285 w 2003583"/>
              <a:gd name="connsiteY14-430" fmla="*/ 1485826 h 2179538"/>
              <a:gd name="connsiteX15-431" fmla="*/ 269635 w 2003583"/>
              <a:gd name="connsiteY15-432" fmla="*/ 1257080 h 2179538"/>
              <a:gd name="connsiteX16-433" fmla="*/ 269635 w 2003583"/>
              <a:gd name="connsiteY16-434" fmla="*/ 859890 h 2179538"/>
              <a:gd name="connsiteX17-435" fmla="*/ 26285 w 2003583"/>
              <a:gd name="connsiteY17-436" fmla="*/ 631144 h 2179538"/>
              <a:gd name="connsiteX18-437" fmla="*/ 143951 w 2003583"/>
              <a:gd name="connsiteY18-438" fmla="*/ 427342 h 2179538"/>
              <a:gd name="connsiteX19-439" fmla="*/ 463725 w 2003583"/>
              <a:gd name="connsiteY19-440" fmla="*/ 523716 h 2179538"/>
              <a:gd name="connsiteX20-441" fmla="*/ 807702 w 2003583"/>
              <a:gd name="connsiteY20-442" fmla="*/ 325121 h 2179538"/>
              <a:gd name="connsiteX21-443" fmla="*/ 884127 w 2003583"/>
              <a:gd name="connsiteY21-444" fmla="*/ 1 h 2179538"/>
              <a:gd name="connsiteX22-445" fmla="*/ 1119457 w 2003583"/>
              <a:gd name="connsiteY22-446" fmla="*/ 1 h 2179538"/>
              <a:gd name="connsiteX23-447" fmla="*/ 1195882 w 2003583"/>
              <a:gd name="connsiteY23-448" fmla="*/ 325121 h 2179538"/>
              <a:gd name="connsiteX24-449" fmla="*/ 1539859 w 2003583"/>
              <a:gd name="connsiteY24-450" fmla="*/ 523716 h 2179538"/>
              <a:gd name="connsiteX0-451" fmla="*/ 1539859 w 2003583"/>
              <a:gd name="connsiteY0-452" fmla="*/ 523714 h 2179536"/>
              <a:gd name="connsiteX1-453" fmla="*/ 1859633 w 2003583"/>
              <a:gd name="connsiteY1-454" fmla="*/ 427340 h 2179536"/>
              <a:gd name="connsiteX2-455" fmla="*/ 1977299 w 2003583"/>
              <a:gd name="connsiteY2-456" fmla="*/ 631142 h 2179536"/>
              <a:gd name="connsiteX3-457" fmla="*/ 1733949 w 2003583"/>
              <a:gd name="connsiteY3-458" fmla="*/ 859888 h 2179536"/>
              <a:gd name="connsiteX4-459" fmla="*/ 1733949 w 2003583"/>
              <a:gd name="connsiteY4-460" fmla="*/ 1257078 h 2179536"/>
              <a:gd name="connsiteX5-461" fmla="*/ 1977299 w 2003583"/>
              <a:gd name="connsiteY5-462" fmla="*/ 1485824 h 2179536"/>
              <a:gd name="connsiteX6-463" fmla="*/ 1859633 w 2003583"/>
              <a:gd name="connsiteY6-464" fmla="*/ 1689626 h 2179536"/>
              <a:gd name="connsiteX7-465" fmla="*/ 1539859 w 2003583"/>
              <a:gd name="connsiteY7-466" fmla="*/ 1593252 h 2179536"/>
              <a:gd name="connsiteX8-467" fmla="*/ 1195882 w 2003583"/>
              <a:gd name="connsiteY8-468" fmla="*/ 1791847 h 2179536"/>
              <a:gd name="connsiteX9-469" fmla="*/ 1119457 w 2003583"/>
              <a:gd name="connsiteY9-470" fmla="*/ 2116967 h 2179536"/>
              <a:gd name="connsiteX10-471" fmla="*/ 884127 w 2003583"/>
              <a:gd name="connsiteY10-472" fmla="*/ 2116967 h 2179536"/>
              <a:gd name="connsiteX11-473" fmla="*/ 807702 w 2003583"/>
              <a:gd name="connsiteY11-474" fmla="*/ 1791847 h 2179536"/>
              <a:gd name="connsiteX12-475" fmla="*/ 463725 w 2003583"/>
              <a:gd name="connsiteY12-476" fmla="*/ 1593252 h 2179536"/>
              <a:gd name="connsiteX13-477" fmla="*/ 143951 w 2003583"/>
              <a:gd name="connsiteY13-478" fmla="*/ 1689626 h 2179536"/>
              <a:gd name="connsiteX14-479" fmla="*/ 26285 w 2003583"/>
              <a:gd name="connsiteY14-480" fmla="*/ 1485824 h 2179536"/>
              <a:gd name="connsiteX15-481" fmla="*/ 269635 w 2003583"/>
              <a:gd name="connsiteY15-482" fmla="*/ 1257078 h 2179536"/>
              <a:gd name="connsiteX16-483" fmla="*/ 269635 w 2003583"/>
              <a:gd name="connsiteY16-484" fmla="*/ 859888 h 2179536"/>
              <a:gd name="connsiteX17-485" fmla="*/ 26285 w 2003583"/>
              <a:gd name="connsiteY17-486" fmla="*/ 631142 h 2179536"/>
              <a:gd name="connsiteX18-487" fmla="*/ 143951 w 2003583"/>
              <a:gd name="connsiteY18-488" fmla="*/ 427340 h 2179536"/>
              <a:gd name="connsiteX19-489" fmla="*/ 463725 w 2003583"/>
              <a:gd name="connsiteY19-490" fmla="*/ 523714 h 2179536"/>
              <a:gd name="connsiteX20-491" fmla="*/ 807702 w 2003583"/>
              <a:gd name="connsiteY20-492" fmla="*/ 325119 h 2179536"/>
              <a:gd name="connsiteX21-493" fmla="*/ 884127 w 2003583"/>
              <a:gd name="connsiteY21-494" fmla="*/ -1 h 2179536"/>
              <a:gd name="connsiteX22-495" fmla="*/ 1119457 w 2003583"/>
              <a:gd name="connsiteY22-496" fmla="*/ -1 h 2179536"/>
              <a:gd name="connsiteX23-497" fmla="*/ 1195882 w 2003583"/>
              <a:gd name="connsiteY23-498" fmla="*/ 325119 h 2179536"/>
              <a:gd name="connsiteX24-499" fmla="*/ 1539859 w 2003583"/>
              <a:gd name="connsiteY24-500" fmla="*/ 523714 h 2179536"/>
              <a:gd name="connsiteX0-501" fmla="*/ 1539859 w 2003583"/>
              <a:gd name="connsiteY0-502" fmla="*/ 564355 h 2220177"/>
              <a:gd name="connsiteX1-503" fmla="*/ 1859633 w 2003583"/>
              <a:gd name="connsiteY1-504" fmla="*/ 467981 h 2220177"/>
              <a:gd name="connsiteX2-505" fmla="*/ 1977299 w 2003583"/>
              <a:gd name="connsiteY2-506" fmla="*/ 671783 h 2220177"/>
              <a:gd name="connsiteX3-507" fmla="*/ 1733949 w 2003583"/>
              <a:gd name="connsiteY3-508" fmla="*/ 900529 h 2220177"/>
              <a:gd name="connsiteX4-509" fmla="*/ 1733949 w 2003583"/>
              <a:gd name="connsiteY4-510" fmla="*/ 1297719 h 2220177"/>
              <a:gd name="connsiteX5-511" fmla="*/ 1977299 w 2003583"/>
              <a:gd name="connsiteY5-512" fmla="*/ 1526465 h 2220177"/>
              <a:gd name="connsiteX6-513" fmla="*/ 1859633 w 2003583"/>
              <a:gd name="connsiteY6-514" fmla="*/ 1730267 h 2220177"/>
              <a:gd name="connsiteX7-515" fmla="*/ 1539859 w 2003583"/>
              <a:gd name="connsiteY7-516" fmla="*/ 1633893 h 2220177"/>
              <a:gd name="connsiteX8-517" fmla="*/ 1195882 w 2003583"/>
              <a:gd name="connsiteY8-518" fmla="*/ 1832488 h 2220177"/>
              <a:gd name="connsiteX9-519" fmla="*/ 1119457 w 2003583"/>
              <a:gd name="connsiteY9-520" fmla="*/ 2157608 h 2220177"/>
              <a:gd name="connsiteX10-521" fmla="*/ 884127 w 2003583"/>
              <a:gd name="connsiteY10-522" fmla="*/ 2157608 h 2220177"/>
              <a:gd name="connsiteX11-523" fmla="*/ 807702 w 2003583"/>
              <a:gd name="connsiteY11-524" fmla="*/ 1832488 h 2220177"/>
              <a:gd name="connsiteX12-525" fmla="*/ 463725 w 2003583"/>
              <a:gd name="connsiteY12-526" fmla="*/ 1633893 h 2220177"/>
              <a:gd name="connsiteX13-527" fmla="*/ 143951 w 2003583"/>
              <a:gd name="connsiteY13-528" fmla="*/ 1730267 h 2220177"/>
              <a:gd name="connsiteX14-529" fmla="*/ 26285 w 2003583"/>
              <a:gd name="connsiteY14-530" fmla="*/ 1526465 h 2220177"/>
              <a:gd name="connsiteX15-531" fmla="*/ 269635 w 2003583"/>
              <a:gd name="connsiteY15-532" fmla="*/ 1297719 h 2220177"/>
              <a:gd name="connsiteX16-533" fmla="*/ 269635 w 2003583"/>
              <a:gd name="connsiteY16-534" fmla="*/ 900529 h 2220177"/>
              <a:gd name="connsiteX17-535" fmla="*/ 26285 w 2003583"/>
              <a:gd name="connsiteY17-536" fmla="*/ 671783 h 2220177"/>
              <a:gd name="connsiteX18-537" fmla="*/ 143951 w 2003583"/>
              <a:gd name="connsiteY18-538" fmla="*/ 467981 h 2220177"/>
              <a:gd name="connsiteX19-539" fmla="*/ 463725 w 2003583"/>
              <a:gd name="connsiteY19-540" fmla="*/ 564355 h 2220177"/>
              <a:gd name="connsiteX20-541" fmla="*/ 807702 w 2003583"/>
              <a:gd name="connsiteY20-542" fmla="*/ 365760 h 2220177"/>
              <a:gd name="connsiteX21-543" fmla="*/ 884127 w 2003583"/>
              <a:gd name="connsiteY21-544" fmla="*/ 40640 h 2220177"/>
              <a:gd name="connsiteX22-545" fmla="*/ 1119457 w 2003583"/>
              <a:gd name="connsiteY22-546" fmla="*/ 40640 h 2220177"/>
              <a:gd name="connsiteX23-547" fmla="*/ 1195882 w 2003583"/>
              <a:gd name="connsiteY23-548" fmla="*/ 365760 h 2220177"/>
              <a:gd name="connsiteX24-549" fmla="*/ 1539859 w 2003583"/>
              <a:gd name="connsiteY24-550" fmla="*/ 564355 h 2220177"/>
              <a:gd name="connsiteX0-551" fmla="*/ 1539859 w 2003583"/>
              <a:gd name="connsiteY0-552" fmla="*/ 586285 h 2242107"/>
              <a:gd name="connsiteX1-553" fmla="*/ 1859633 w 2003583"/>
              <a:gd name="connsiteY1-554" fmla="*/ 489911 h 2242107"/>
              <a:gd name="connsiteX2-555" fmla="*/ 1977299 w 2003583"/>
              <a:gd name="connsiteY2-556" fmla="*/ 693713 h 2242107"/>
              <a:gd name="connsiteX3-557" fmla="*/ 1733949 w 2003583"/>
              <a:gd name="connsiteY3-558" fmla="*/ 922459 h 2242107"/>
              <a:gd name="connsiteX4-559" fmla="*/ 1733949 w 2003583"/>
              <a:gd name="connsiteY4-560" fmla="*/ 1319649 h 2242107"/>
              <a:gd name="connsiteX5-561" fmla="*/ 1977299 w 2003583"/>
              <a:gd name="connsiteY5-562" fmla="*/ 1548395 h 2242107"/>
              <a:gd name="connsiteX6-563" fmla="*/ 1859633 w 2003583"/>
              <a:gd name="connsiteY6-564" fmla="*/ 1752197 h 2242107"/>
              <a:gd name="connsiteX7-565" fmla="*/ 1539859 w 2003583"/>
              <a:gd name="connsiteY7-566" fmla="*/ 1655823 h 2242107"/>
              <a:gd name="connsiteX8-567" fmla="*/ 1195882 w 2003583"/>
              <a:gd name="connsiteY8-568" fmla="*/ 1854418 h 2242107"/>
              <a:gd name="connsiteX9-569" fmla="*/ 1119457 w 2003583"/>
              <a:gd name="connsiteY9-570" fmla="*/ 2179538 h 2242107"/>
              <a:gd name="connsiteX10-571" fmla="*/ 884127 w 2003583"/>
              <a:gd name="connsiteY10-572" fmla="*/ 2179538 h 2242107"/>
              <a:gd name="connsiteX11-573" fmla="*/ 807702 w 2003583"/>
              <a:gd name="connsiteY11-574" fmla="*/ 1854418 h 2242107"/>
              <a:gd name="connsiteX12-575" fmla="*/ 463725 w 2003583"/>
              <a:gd name="connsiteY12-576" fmla="*/ 1655823 h 2242107"/>
              <a:gd name="connsiteX13-577" fmla="*/ 143951 w 2003583"/>
              <a:gd name="connsiteY13-578" fmla="*/ 1752197 h 2242107"/>
              <a:gd name="connsiteX14-579" fmla="*/ 26285 w 2003583"/>
              <a:gd name="connsiteY14-580" fmla="*/ 1548395 h 2242107"/>
              <a:gd name="connsiteX15-581" fmla="*/ 269635 w 2003583"/>
              <a:gd name="connsiteY15-582" fmla="*/ 1319649 h 2242107"/>
              <a:gd name="connsiteX16-583" fmla="*/ 269635 w 2003583"/>
              <a:gd name="connsiteY16-584" fmla="*/ 922459 h 2242107"/>
              <a:gd name="connsiteX17-585" fmla="*/ 26285 w 2003583"/>
              <a:gd name="connsiteY17-586" fmla="*/ 693713 h 2242107"/>
              <a:gd name="connsiteX18-587" fmla="*/ 143951 w 2003583"/>
              <a:gd name="connsiteY18-588" fmla="*/ 489911 h 2242107"/>
              <a:gd name="connsiteX19-589" fmla="*/ 463725 w 2003583"/>
              <a:gd name="connsiteY19-590" fmla="*/ 586285 h 2242107"/>
              <a:gd name="connsiteX20-591" fmla="*/ 807702 w 2003583"/>
              <a:gd name="connsiteY20-592" fmla="*/ 387690 h 2242107"/>
              <a:gd name="connsiteX21-593" fmla="*/ 884127 w 2003583"/>
              <a:gd name="connsiteY21-594" fmla="*/ 62570 h 2242107"/>
              <a:gd name="connsiteX22-595" fmla="*/ 1119457 w 2003583"/>
              <a:gd name="connsiteY22-596" fmla="*/ 62570 h 2242107"/>
              <a:gd name="connsiteX23-597" fmla="*/ 1195882 w 2003583"/>
              <a:gd name="connsiteY23-598" fmla="*/ 387690 h 2242107"/>
              <a:gd name="connsiteX24-599" fmla="*/ 1539859 w 2003583"/>
              <a:gd name="connsiteY24-600" fmla="*/ 586285 h 2242107"/>
              <a:gd name="connsiteX0-601" fmla="*/ 1539859 w 2003583"/>
              <a:gd name="connsiteY0-602" fmla="*/ 586285 h 2242107"/>
              <a:gd name="connsiteX1-603" fmla="*/ 1859633 w 2003583"/>
              <a:gd name="connsiteY1-604" fmla="*/ 489911 h 2242107"/>
              <a:gd name="connsiteX2-605" fmla="*/ 1977299 w 2003583"/>
              <a:gd name="connsiteY2-606" fmla="*/ 693713 h 2242107"/>
              <a:gd name="connsiteX3-607" fmla="*/ 1733949 w 2003583"/>
              <a:gd name="connsiteY3-608" fmla="*/ 922459 h 2242107"/>
              <a:gd name="connsiteX4-609" fmla="*/ 1733949 w 2003583"/>
              <a:gd name="connsiteY4-610" fmla="*/ 1319649 h 2242107"/>
              <a:gd name="connsiteX5-611" fmla="*/ 1977299 w 2003583"/>
              <a:gd name="connsiteY5-612" fmla="*/ 1548395 h 2242107"/>
              <a:gd name="connsiteX6-613" fmla="*/ 1859633 w 2003583"/>
              <a:gd name="connsiteY6-614" fmla="*/ 1752197 h 2242107"/>
              <a:gd name="connsiteX7-615" fmla="*/ 1539859 w 2003583"/>
              <a:gd name="connsiteY7-616" fmla="*/ 1655823 h 2242107"/>
              <a:gd name="connsiteX8-617" fmla="*/ 1195882 w 2003583"/>
              <a:gd name="connsiteY8-618" fmla="*/ 1854418 h 2242107"/>
              <a:gd name="connsiteX9-619" fmla="*/ 1119457 w 2003583"/>
              <a:gd name="connsiteY9-620" fmla="*/ 2179538 h 2242107"/>
              <a:gd name="connsiteX10-621" fmla="*/ 884127 w 2003583"/>
              <a:gd name="connsiteY10-622" fmla="*/ 2179538 h 2242107"/>
              <a:gd name="connsiteX11-623" fmla="*/ 807702 w 2003583"/>
              <a:gd name="connsiteY11-624" fmla="*/ 1854418 h 2242107"/>
              <a:gd name="connsiteX12-625" fmla="*/ 463725 w 2003583"/>
              <a:gd name="connsiteY12-626" fmla="*/ 1655823 h 2242107"/>
              <a:gd name="connsiteX13-627" fmla="*/ 143951 w 2003583"/>
              <a:gd name="connsiteY13-628" fmla="*/ 1752197 h 2242107"/>
              <a:gd name="connsiteX14-629" fmla="*/ 26285 w 2003583"/>
              <a:gd name="connsiteY14-630" fmla="*/ 1548395 h 2242107"/>
              <a:gd name="connsiteX15-631" fmla="*/ 269635 w 2003583"/>
              <a:gd name="connsiteY15-632" fmla="*/ 1319649 h 2242107"/>
              <a:gd name="connsiteX16-633" fmla="*/ 269635 w 2003583"/>
              <a:gd name="connsiteY16-634" fmla="*/ 922459 h 2242107"/>
              <a:gd name="connsiteX17-635" fmla="*/ 26285 w 2003583"/>
              <a:gd name="connsiteY17-636" fmla="*/ 693713 h 2242107"/>
              <a:gd name="connsiteX18-637" fmla="*/ 143951 w 2003583"/>
              <a:gd name="connsiteY18-638" fmla="*/ 489911 h 2242107"/>
              <a:gd name="connsiteX19-639" fmla="*/ 463725 w 2003583"/>
              <a:gd name="connsiteY19-640" fmla="*/ 586285 h 2242107"/>
              <a:gd name="connsiteX20-641" fmla="*/ 807702 w 2003583"/>
              <a:gd name="connsiteY20-642" fmla="*/ 387690 h 2242107"/>
              <a:gd name="connsiteX21-643" fmla="*/ 884127 w 2003583"/>
              <a:gd name="connsiteY21-644" fmla="*/ 62570 h 2242107"/>
              <a:gd name="connsiteX22-645" fmla="*/ 1119457 w 2003583"/>
              <a:gd name="connsiteY22-646" fmla="*/ 62570 h 2242107"/>
              <a:gd name="connsiteX23-647" fmla="*/ 1195882 w 2003583"/>
              <a:gd name="connsiteY23-648" fmla="*/ 387690 h 2242107"/>
              <a:gd name="connsiteX24-649" fmla="*/ 1539859 w 2003583"/>
              <a:gd name="connsiteY24-650" fmla="*/ 586285 h 2242107"/>
              <a:gd name="connsiteX0-651" fmla="*/ 1539859 w 2003583"/>
              <a:gd name="connsiteY0-652" fmla="*/ 586285 h 2242107"/>
              <a:gd name="connsiteX1-653" fmla="*/ 1859633 w 2003583"/>
              <a:gd name="connsiteY1-654" fmla="*/ 489911 h 2242107"/>
              <a:gd name="connsiteX2-655" fmla="*/ 1977299 w 2003583"/>
              <a:gd name="connsiteY2-656" fmla="*/ 693713 h 2242107"/>
              <a:gd name="connsiteX3-657" fmla="*/ 1733949 w 2003583"/>
              <a:gd name="connsiteY3-658" fmla="*/ 922459 h 2242107"/>
              <a:gd name="connsiteX4-659" fmla="*/ 1733949 w 2003583"/>
              <a:gd name="connsiteY4-660" fmla="*/ 1319649 h 2242107"/>
              <a:gd name="connsiteX5-661" fmla="*/ 1977299 w 2003583"/>
              <a:gd name="connsiteY5-662" fmla="*/ 1548395 h 2242107"/>
              <a:gd name="connsiteX6-663" fmla="*/ 1859633 w 2003583"/>
              <a:gd name="connsiteY6-664" fmla="*/ 1752197 h 2242107"/>
              <a:gd name="connsiteX7-665" fmla="*/ 1539859 w 2003583"/>
              <a:gd name="connsiteY7-666" fmla="*/ 1655823 h 2242107"/>
              <a:gd name="connsiteX8-667" fmla="*/ 1195882 w 2003583"/>
              <a:gd name="connsiteY8-668" fmla="*/ 1854418 h 2242107"/>
              <a:gd name="connsiteX9-669" fmla="*/ 1119457 w 2003583"/>
              <a:gd name="connsiteY9-670" fmla="*/ 2179538 h 2242107"/>
              <a:gd name="connsiteX10-671" fmla="*/ 884127 w 2003583"/>
              <a:gd name="connsiteY10-672" fmla="*/ 2179538 h 2242107"/>
              <a:gd name="connsiteX11-673" fmla="*/ 807702 w 2003583"/>
              <a:gd name="connsiteY11-674" fmla="*/ 1854418 h 2242107"/>
              <a:gd name="connsiteX12-675" fmla="*/ 463725 w 2003583"/>
              <a:gd name="connsiteY12-676" fmla="*/ 1655823 h 2242107"/>
              <a:gd name="connsiteX13-677" fmla="*/ 143951 w 2003583"/>
              <a:gd name="connsiteY13-678" fmla="*/ 1752197 h 2242107"/>
              <a:gd name="connsiteX14-679" fmla="*/ 26285 w 2003583"/>
              <a:gd name="connsiteY14-680" fmla="*/ 1548395 h 2242107"/>
              <a:gd name="connsiteX15-681" fmla="*/ 269635 w 2003583"/>
              <a:gd name="connsiteY15-682" fmla="*/ 1319649 h 2242107"/>
              <a:gd name="connsiteX16-683" fmla="*/ 269635 w 2003583"/>
              <a:gd name="connsiteY16-684" fmla="*/ 922459 h 2242107"/>
              <a:gd name="connsiteX17-685" fmla="*/ 26285 w 2003583"/>
              <a:gd name="connsiteY17-686" fmla="*/ 693713 h 2242107"/>
              <a:gd name="connsiteX18-687" fmla="*/ 143951 w 2003583"/>
              <a:gd name="connsiteY18-688" fmla="*/ 489911 h 2242107"/>
              <a:gd name="connsiteX19-689" fmla="*/ 463725 w 2003583"/>
              <a:gd name="connsiteY19-690" fmla="*/ 586285 h 2242107"/>
              <a:gd name="connsiteX20-691" fmla="*/ 807702 w 2003583"/>
              <a:gd name="connsiteY20-692" fmla="*/ 387690 h 2242107"/>
              <a:gd name="connsiteX21-693" fmla="*/ 884127 w 2003583"/>
              <a:gd name="connsiteY21-694" fmla="*/ 62570 h 2242107"/>
              <a:gd name="connsiteX22-695" fmla="*/ 1119457 w 2003583"/>
              <a:gd name="connsiteY22-696" fmla="*/ 62570 h 2242107"/>
              <a:gd name="connsiteX23-697" fmla="*/ 1195882 w 2003583"/>
              <a:gd name="connsiteY23-698" fmla="*/ 387690 h 2242107"/>
              <a:gd name="connsiteX24-699" fmla="*/ 1539859 w 2003583"/>
              <a:gd name="connsiteY24-700" fmla="*/ 586285 h 2242107"/>
              <a:gd name="connsiteX0-701" fmla="*/ 1539859 w 2003583"/>
              <a:gd name="connsiteY0-702" fmla="*/ 586285 h 2242107"/>
              <a:gd name="connsiteX1-703" fmla="*/ 1859633 w 2003583"/>
              <a:gd name="connsiteY1-704" fmla="*/ 489911 h 2242107"/>
              <a:gd name="connsiteX2-705" fmla="*/ 1977299 w 2003583"/>
              <a:gd name="connsiteY2-706" fmla="*/ 693713 h 2242107"/>
              <a:gd name="connsiteX3-707" fmla="*/ 1733949 w 2003583"/>
              <a:gd name="connsiteY3-708" fmla="*/ 922459 h 2242107"/>
              <a:gd name="connsiteX4-709" fmla="*/ 1733949 w 2003583"/>
              <a:gd name="connsiteY4-710" fmla="*/ 1319649 h 2242107"/>
              <a:gd name="connsiteX5-711" fmla="*/ 1977299 w 2003583"/>
              <a:gd name="connsiteY5-712" fmla="*/ 1548395 h 2242107"/>
              <a:gd name="connsiteX6-713" fmla="*/ 1859633 w 2003583"/>
              <a:gd name="connsiteY6-714" fmla="*/ 1752197 h 2242107"/>
              <a:gd name="connsiteX7-715" fmla="*/ 1539859 w 2003583"/>
              <a:gd name="connsiteY7-716" fmla="*/ 1655823 h 2242107"/>
              <a:gd name="connsiteX8-717" fmla="*/ 1195882 w 2003583"/>
              <a:gd name="connsiteY8-718" fmla="*/ 1854418 h 2242107"/>
              <a:gd name="connsiteX9-719" fmla="*/ 1119457 w 2003583"/>
              <a:gd name="connsiteY9-720" fmla="*/ 2179538 h 2242107"/>
              <a:gd name="connsiteX10-721" fmla="*/ 884127 w 2003583"/>
              <a:gd name="connsiteY10-722" fmla="*/ 2179538 h 2242107"/>
              <a:gd name="connsiteX11-723" fmla="*/ 807702 w 2003583"/>
              <a:gd name="connsiteY11-724" fmla="*/ 1854418 h 2242107"/>
              <a:gd name="connsiteX12-725" fmla="*/ 463725 w 2003583"/>
              <a:gd name="connsiteY12-726" fmla="*/ 1655823 h 2242107"/>
              <a:gd name="connsiteX13-727" fmla="*/ 143951 w 2003583"/>
              <a:gd name="connsiteY13-728" fmla="*/ 1752197 h 2242107"/>
              <a:gd name="connsiteX14-729" fmla="*/ 26285 w 2003583"/>
              <a:gd name="connsiteY14-730" fmla="*/ 1548395 h 2242107"/>
              <a:gd name="connsiteX15-731" fmla="*/ 269635 w 2003583"/>
              <a:gd name="connsiteY15-732" fmla="*/ 1319649 h 2242107"/>
              <a:gd name="connsiteX16-733" fmla="*/ 269635 w 2003583"/>
              <a:gd name="connsiteY16-734" fmla="*/ 922459 h 2242107"/>
              <a:gd name="connsiteX17-735" fmla="*/ 26285 w 2003583"/>
              <a:gd name="connsiteY17-736" fmla="*/ 693713 h 2242107"/>
              <a:gd name="connsiteX18-737" fmla="*/ 143951 w 2003583"/>
              <a:gd name="connsiteY18-738" fmla="*/ 489911 h 2242107"/>
              <a:gd name="connsiteX19-739" fmla="*/ 463725 w 2003583"/>
              <a:gd name="connsiteY19-740" fmla="*/ 586285 h 2242107"/>
              <a:gd name="connsiteX20-741" fmla="*/ 807702 w 2003583"/>
              <a:gd name="connsiteY20-742" fmla="*/ 387690 h 2242107"/>
              <a:gd name="connsiteX21-743" fmla="*/ 884127 w 2003583"/>
              <a:gd name="connsiteY21-744" fmla="*/ 62570 h 2242107"/>
              <a:gd name="connsiteX22-745" fmla="*/ 1119457 w 2003583"/>
              <a:gd name="connsiteY22-746" fmla="*/ 62570 h 2242107"/>
              <a:gd name="connsiteX23-747" fmla="*/ 1195882 w 2003583"/>
              <a:gd name="connsiteY23-748" fmla="*/ 387690 h 2242107"/>
              <a:gd name="connsiteX24-749" fmla="*/ 1539859 w 2003583"/>
              <a:gd name="connsiteY24-750" fmla="*/ 586285 h 2242107"/>
              <a:gd name="connsiteX0-751" fmla="*/ 1539859 w 2003583"/>
              <a:gd name="connsiteY0-752" fmla="*/ 586285 h 2242107"/>
              <a:gd name="connsiteX1-753" fmla="*/ 1859633 w 2003583"/>
              <a:gd name="connsiteY1-754" fmla="*/ 489911 h 2242107"/>
              <a:gd name="connsiteX2-755" fmla="*/ 1977299 w 2003583"/>
              <a:gd name="connsiteY2-756" fmla="*/ 693713 h 2242107"/>
              <a:gd name="connsiteX3-757" fmla="*/ 1733949 w 2003583"/>
              <a:gd name="connsiteY3-758" fmla="*/ 922459 h 2242107"/>
              <a:gd name="connsiteX4-759" fmla="*/ 1733949 w 2003583"/>
              <a:gd name="connsiteY4-760" fmla="*/ 1319649 h 2242107"/>
              <a:gd name="connsiteX5-761" fmla="*/ 1977299 w 2003583"/>
              <a:gd name="connsiteY5-762" fmla="*/ 1548395 h 2242107"/>
              <a:gd name="connsiteX6-763" fmla="*/ 1859633 w 2003583"/>
              <a:gd name="connsiteY6-764" fmla="*/ 1752197 h 2242107"/>
              <a:gd name="connsiteX7-765" fmla="*/ 1539859 w 2003583"/>
              <a:gd name="connsiteY7-766" fmla="*/ 1655823 h 2242107"/>
              <a:gd name="connsiteX8-767" fmla="*/ 1195882 w 2003583"/>
              <a:gd name="connsiteY8-768" fmla="*/ 1854418 h 2242107"/>
              <a:gd name="connsiteX9-769" fmla="*/ 1119457 w 2003583"/>
              <a:gd name="connsiteY9-770" fmla="*/ 2179538 h 2242107"/>
              <a:gd name="connsiteX10-771" fmla="*/ 884127 w 2003583"/>
              <a:gd name="connsiteY10-772" fmla="*/ 2179538 h 2242107"/>
              <a:gd name="connsiteX11-773" fmla="*/ 807702 w 2003583"/>
              <a:gd name="connsiteY11-774" fmla="*/ 1854418 h 2242107"/>
              <a:gd name="connsiteX12-775" fmla="*/ 463725 w 2003583"/>
              <a:gd name="connsiteY12-776" fmla="*/ 1655823 h 2242107"/>
              <a:gd name="connsiteX13-777" fmla="*/ 143951 w 2003583"/>
              <a:gd name="connsiteY13-778" fmla="*/ 1752197 h 2242107"/>
              <a:gd name="connsiteX14-779" fmla="*/ 26285 w 2003583"/>
              <a:gd name="connsiteY14-780" fmla="*/ 1548395 h 2242107"/>
              <a:gd name="connsiteX15-781" fmla="*/ 269635 w 2003583"/>
              <a:gd name="connsiteY15-782" fmla="*/ 1319649 h 2242107"/>
              <a:gd name="connsiteX16-783" fmla="*/ 269635 w 2003583"/>
              <a:gd name="connsiteY16-784" fmla="*/ 922459 h 2242107"/>
              <a:gd name="connsiteX17-785" fmla="*/ 26285 w 2003583"/>
              <a:gd name="connsiteY17-786" fmla="*/ 693713 h 2242107"/>
              <a:gd name="connsiteX18-787" fmla="*/ 143951 w 2003583"/>
              <a:gd name="connsiteY18-788" fmla="*/ 489911 h 2242107"/>
              <a:gd name="connsiteX19-789" fmla="*/ 463725 w 2003583"/>
              <a:gd name="connsiteY19-790" fmla="*/ 586285 h 2242107"/>
              <a:gd name="connsiteX20-791" fmla="*/ 807702 w 2003583"/>
              <a:gd name="connsiteY20-792" fmla="*/ 387690 h 2242107"/>
              <a:gd name="connsiteX21-793" fmla="*/ 884127 w 2003583"/>
              <a:gd name="connsiteY21-794" fmla="*/ 62570 h 2242107"/>
              <a:gd name="connsiteX22-795" fmla="*/ 1119457 w 2003583"/>
              <a:gd name="connsiteY22-796" fmla="*/ 62570 h 2242107"/>
              <a:gd name="connsiteX23-797" fmla="*/ 1195882 w 2003583"/>
              <a:gd name="connsiteY23-798" fmla="*/ 387690 h 2242107"/>
              <a:gd name="connsiteX24-799" fmla="*/ 1539859 w 2003583"/>
              <a:gd name="connsiteY24-800" fmla="*/ 586285 h 2242107"/>
              <a:gd name="connsiteX0-801" fmla="*/ 1539859 w 2003583"/>
              <a:gd name="connsiteY0-802" fmla="*/ 586285 h 2242107"/>
              <a:gd name="connsiteX1-803" fmla="*/ 1859633 w 2003583"/>
              <a:gd name="connsiteY1-804" fmla="*/ 489911 h 2242107"/>
              <a:gd name="connsiteX2-805" fmla="*/ 1977299 w 2003583"/>
              <a:gd name="connsiteY2-806" fmla="*/ 693713 h 2242107"/>
              <a:gd name="connsiteX3-807" fmla="*/ 1733949 w 2003583"/>
              <a:gd name="connsiteY3-808" fmla="*/ 922459 h 2242107"/>
              <a:gd name="connsiteX4-809" fmla="*/ 1733949 w 2003583"/>
              <a:gd name="connsiteY4-810" fmla="*/ 1319649 h 2242107"/>
              <a:gd name="connsiteX5-811" fmla="*/ 1977299 w 2003583"/>
              <a:gd name="connsiteY5-812" fmla="*/ 1548395 h 2242107"/>
              <a:gd name="connsiteX6-813" fmla="*/ 1859633 w 2003583"/>
              <a:gd name="connsiteY6-814" fmla="*/ 1752197 h 2242107"/>
              <a:gd name="connsiteX7-815" fmla="*/ 1539859 w 2003583"/>
              <a:gd name="connsiteY7-816" fmla="*/ 1655823 h 2242107"/>
              <a:gd name="connsiteX8-817" fmla="*/ 1195882 w 2003583"/>
              <a:gd name="connsiteY8-818" fmla="*/ 1854418 h 2242107"/>
              <a:gd name="connsiteX9-819" fmla="*/ 1119457 w 2003583"/>
              <a:gd name="connsiteY9-820" fmla="*/ 2179538 h 2242107"/>
              <a:gd name="connsiteX10-821" fmla="*/ 884127 w 2003583"/>
              <a:gd name="connsiteY10-822" fmla="*/ 2179538 h 2242107"/>
              <a:gd name="connsiteX11-823" fmla="*/ 807702 w 2003583"/>
              <a:gd name="connsiteY11-824" fmla="*/ 1854418 h 2242107"/>
              <a:gd name="connsiteX12-825" fmla="*/ 463725 w 2003583"/>
              <a:gd name="connsiteY12-826" fmla="*/ 1655823 h 2242107"/>
              <a:gd name="connsiteX13-827" fmla="*/ 143951 w 2003583"/>
              <a:gd name="connsiteY13-828" fmla="*/ 1752197 h 2242107"/>
              <a:gd name="connsiteX14-829" fmla="*/ 26285 w 2003583"/>
              <a:gd name="connsiteY14-830" fmla="*/ 1548395 h 2242107"/>
              <a:gd name="connsiteX15-831" fmla="*/ 269635 w 2003583"/>
              <a:gd name="connsiteY15-832" fmla="*/ 1319649 h 2242107"/>
              <a:gd name="connsiteX16-833" fmla="*/ 269635 w 2003583"/>
              <a:gd name="connsiteY16-834" fmla="*/ 922459 h 2242107"/>
              <a:gd name="connsiteX17-835" fmla="*/ 26285 w 2003583"/>
              <a:gd name="connsiteY17-836" fmla="*/ 693713 h 2242107"/>
              <a:gd name="connsiteX18-837" fmla="*/ 143951 w 2003583"/>
              <a:gd name="connsiteY18-838" fmla="*/ 489911 h 2242107"/>
              <a:gd name="connsiteX19-839" fmla="*/ 463725 w 2003583"/>
              <a:gd name="connsiteY19-840" fmla="*/ 586285 h 2242107"/>
              <a:gd name="connsiteX20-841" fmla="*/ 807702 w 2003583"/>
              <a:gd name="connsiteY20-842" fmla="*/ 387690 h 2242107"/>
              <a:gd name="connsiteX21-843" fmla="*/ 884127 w 2003583"/>
              <a:gd name="connsiteY21-844" fmla="*/ 62570 h 2242107"/>
              <a:gd name="connsiteX22-845" fmla="*/ 1119457 w 2003583"/>
              <a:gd name="connsiteY22-846" fmla="*/ 62570 h 2242107"/>
              <a:gd name="connsiteX23-847" fmla="*/ 1195882 w 2003583"/>
              <a:gd name="connsiteY23-848" fmla="*/ 387690 h 2242107"/>
              <a:gd name="connsiteX24-849" fmla="*/ 1539859 w 2003583"/>
              <a:gd name="connsiteY24-850" fmla="*/ 586285 h 2242107"/>
              <a:gd name="connsiteX0-851" fmla="*/ 1539859 w 2003583"/>
              <a:gd name="connsiteY0-852" fmla="*/ 586285 h 2242107"/>
              <a:gd name="connsiteX1-853" fmla="*/ 1859633 w 2003583"/>
              <a:gd name="connsiteY1-854" fmla="*/ 489911 h 2242107"/>
              <a:gd name="connsiteX2-855" fmla="*/ 1977299 w 2003583"/>
              <a:gd name="connsiteY2-856" fmla="*/ 693713 h 2242107"/>
              <a:gd name="connsiteX3-857" fmla="*/ 1733949 w 2003583"/>
              <a:gd name="connsiteY3-858" fmla="*/ 922459 h 2242107"/>
              <a:gd name="connsiteX4-859" fmla="*/ 1733949 w 2003583"/>
              <a:gd name="connsiteY4-860" fmla="*/ 1319649 h 2242107"/>
              <a:gd name="connsiteX5-861" fmla="*/ 1977299 w 2003583"/>
              <a:gd name="connsiteY5-862" fmla="*/ 1548395 h 2242107"/>
              <a:gd name="connsiteX6-863" fmla="*/ 1859633 w 2003583"/>
              <a:gd name="connsiteY6-864" fmla="*/ 1752197 h 2242107"/>
              <a:gd name="connsiteX7-865" fmla="*/ 1539859 w 2003583"/>
              <a:gd name="connsiteY7-866" fmla="*/ 1655823 h 2242107"/>
              <a:gd name="connsiteX8-867" fmla="*/ 1195882 w 2003583"/>
              <a:gd name="connsiteY8-868" fmla="*/ 1854418 h 2242107"/>
              <a:gd name="connsiteX9-869" fmla="*/ 1119457 w 2003583"/>
              <a:gd name="connsiteY9-870" fmla="*/ 2179538 h 2242107"/>
              <a:gd name="connsiteX10-871" fmla="*/ 884127 w 2003583"/>
              <a:gd name="connsiteY10-872" fmla="*/ 2179538 h 2242107"/>
              <a:gd name="connsiteX11-873" fmla="*/ 807702 w 2003583"/>
              <a:gd name="connsiteY11-874" fmla="*/ 1854418 h 2242107"/>
              <a:gd name="connsiteX12-875" fmla="*/ 463725 w 2003583"/>
              <a:gd name="connsiteY12-876" fmla="*/ 1655823 h 2242107"/>
              <a:gd name="connsiteX13-877" fmla="*/ 143951 w 2003583"/>
              <a:gd name="connsiteY13-878" fmla="*/ 1752197 h 2242107"/>
              <a:gd name="connsiteX14-879" fmla="*/ 26285 w 2003583"/>
              <a:gd name="connsiteY14-880" fmla="*/ 1548395 h 2242107"/>
              <a:gd name="connsiteX15-881" fmla="*/ 269635 w 2003583"/>
              <a:gd name="connsiteY15-882" fmla="*/ 1319649 h 2242107"/>
              <a:gd name="connsiteX16-883" fmla="*/ 269635 w 2003583"/>
              <a:gd name="connsiteY16-884" fmla="*/ 922459 h 2242107"/>
              <a:gd name="connsiteX17-885" fmla="*/ 26285 w 2003583"/>
              <a:gd name="connsiteY17-886" fmla="*/ 693713 h 2242107"/>
              <a:gd name="connsiteX18-887" fmla="*/ 143951 w 2003583"/>
              <a:gd name="connsiteY18-888" fmla="*/ 489911 h 2242107"/>
              <a:gd name="connsiteX19-889" fmla="*/ 463725 w 2003583"/>
              <a:gd name="connsiteY19-890" fmla="*/ 586285 h 2242107"/>
              <a:gd name="connsiteX20-891" fmla="*/ 807702 w 2003583"/>
              <a:gd name="connsiteY20-892" fmla="*/ 387690 h 2242107"/>
              <a:gd name="connsiteX21-893" fmla="*/ 884127 w 2003583"/>
              <a:gd name="connsiteY21-894" fmla="*/ 62570 h 2242107"/>
              <a:gd name="connsiteX22-895" fmla="*/ 1119457 w 2003583"/>
              <a:gd name="connsiteY22-896" fmla="*/ 62570 h 2242107"/>
              <a:gd name="connsiteX23-897" fmla="*/ 1195882 w 2003583"/>
              <a:gd name="connsiteY23-898" fmla="*/ 387690 h 2242107"/>
              <a:gd name="connsiteX24-899" fmla="*/ 1539859 w 2003583"/>
              <a:gd name="connsiteY24-900" fmla="*/ 586285 h 2242107"/>
              <a:gd name="connsiteX0-901" fmla="*/ 1539859 w 2003583"/>
              <a:gd name="connsiteY0-902" fmla="*/ 586285 h 2242107"/>
              <a:gd name="connsiteX1-903" fmla="*/ 1859633 w 2003583"/>
              <a:gd name="connsiteY1-904" fmla="*/ 489911 h 2242107"/>
              <a:gd name="connsiteX2-905" fmla="*/ 1977299 w 2003583"/>
              <a:gd name="connsiteY2-906" fmla="*/ 693713 h 2242107"/>
              <a:gd name="connsiteX3-907" fmla="*/ 1733949 w 2003583"/>
              <a:gd name="connsiteY3-908" fmla="*/ 922459 h 2242107"/>
              <a:gd name="connsiteX4-909" fmla="*/ 1733949 w 2003583"/>
              <a:gd name="connsiteY4-910" fmla="*/ 1319649 h 2242107"/>
              <a:gd name="connsiteX5-911" fmla="*/ 1977299 w 2003583"/>
              <a:gd name="connsiteY5-912" fmla="*/ 1548395 h 2242107"/>
              <a:gd name="connsiteX6-913" fmla="*/ 1859633 w 2003583"/>
              <a:gd name="connsiteY6-914" fmla="*/ 1752197 h 2242107"/>
              <a:gd name="connsiteX7-915" fmla="*/ 1539859 w 2003583"/>
              <a:gd name="connsiteY7-916" fmla="*/ 1655823 h 2242107"/>
              <a:gd name="connsiteX8-917" fmla="*/ 1195882 w 2003583"/>
              <a:gd name="connsiteY8-918" fmla="*/ 1854418 h 2242107"/>
              <a:gd name="connsiteX9-919" fmla="*/ 1119457 w 2003583"/>
              <a:gd name="connsiteY9-920" fmla="*/ 2179538 h 2242107"/>
              <a:gd name="connsiteX10-921" fmla="*/ 884127 w 2003583"/>
              <a:gd name="connsiteY10-922" fmla="*/ 2179538 h 2242107"/>
              <a:gd name="connsiteX11-923" fmla="*/ 807702 w 2003583"/>
              <a:gd name="connsiteY11-924" fmla="*/ 1854418 h 2242107"/>
              <a:gd name="connsiteX12-925" fmla="*/ 463725 w 2003583"/>
              <a:gd name="connsiteY12-926" fmla="*/ 1655823 h 2242107"/>
              <a:gd name="connsiteX13-927" fmla="*/ 143951 w 2003583"/>
              <a:gd name="connsiteY13-928" fmla="*/ 1752197 h 2242107"/>
              <a:gd name="connsiteX14-929" fmla="*/ 26285 w 2003583"/>
              <a:gd name="connsiteY14-930" fmla="*/ 1548395 h 2242107"/>
              <a:gd name="connsiteX15-931" fmla="*/ 269635 w 2003583"/>
              <a:gd name="connsiteY15-932" fmla="*/ 1319649 h 2242107"/>
              <a:gd name="connsiteX16-933" fmla="*/ 269635 w 2003583"/>
              <a:gd name="connsiteY16-934" fmla="*/ 922459 h 2242107"/>
              <a:gd name="connsiteX17-935" fmla="*/ 26285 w 2003583"/>
              <a:gd name="connsiteY17-936" fmla="*/ 693713 h 2242107"/>
              <a:gd name="connsiteX18-937" fmla="*/ 143951 w 2003583"/>
              <a:gd name="connsiteY18-938" fmla="*/ 489911 h 2242107"/>
              <a:gd name="connsiteX19-939" fmla="*/ 463725 w 2003583"/>
              <a:gd name="connsiteY19-940" fmla="*/ 586285 h 2242107"/>
              <a:gd name="connsiteX20-941" fmla="*/ 807702 w 2003583"/>
              <a:gd name="connsiteY20-942" fmla="*/ 387690 h 2242107"/>
              <a:gd name="connsiteX21-943" fmla="*/ 884127 w 2003583"/>
              <a:gd name="connsiteY21-944" fmla="*/ 62570 h 2242107"/>
              <a:gd name="connsiteX22-945" fmla="*/ 1119457 w 2003583"/>
              <a:gd name="connsiteY22-946" fmla="*/ 62570 h 2242107"/>
              <a:gd name="connsiteX23-947" fmla="*/ 1195882 w 2003583"/>
              <a:gd name="connsiteY23-948" fmla="*/ 387690 h 2242107"/>
              <a:gd name="connsiteX24-949" fmla="*/ 1539859 w 2003583"/>
              <a:gd name="connsiteY24-950" fmla="*/ 586285 h 2242107"/>
              <a:gd name="connsiteX0-951" fmla="*/ 1539859 w 2003583"/>
              <a:gd name="connsiteY0-952" fmla="*/ 586285 h 2242107"/>
              <a:gd name="connsiteX1-953" fmla="*/ 1859633 w 2003583"/>
              <a:gd name="connsiteY1-954" fmla="*/ 489911 h 2242107"/>
              <a:gd name="connsiteX2-955" fmla="*/ 1977299 w 2003583"/>
              <a:gd name="connsiteY2-956" fmla="*/ 693713 h 2242107"/>
              <a:gd name="connsiteX3-957" fmla="*/ 1733949 w 2003583"/>
              <a:gd name="connsiteY3-958" fmla="*/ 922459 h 2242107"/>
              <a:gd name="connsiteX4-959" fmla="*/ 1733949 w 2003583"/>
              <a:gd name="connsiteY4-960" fmla="*/ 1319649 h 2242107"/>
              <a:gd name="connsiteX5-961" fmla="*/ 1977299 w 2003583"/>
              <a:gd name="connsiteY5-962" fmla="*/ 1548395 h 2242107"/>
              <a:gd name="connsiteX6-963" fmla="*/ 1859633 w 2003583"/>
              <a:gd name="connsiteY6-964" fmla="*/ 1752197 h 2242107"/>
              <a:gd name="connsiteX7-965" fmla="*/ 1539859 w 2003583"/>
              <a:gd name="connsiteY7-966" fmla="*/ 1655823 h 2242107"/>
              <a:gd name="connsiteX8-967" fmla="*/ 1195882 w 2003583"/>
              <a:gd name="connsiteY8-968" fmla="*/ 1854418 h 2242107"/>
              <a:gd name="connsiteX9-969" fmla="*/ 1119457 w 2003583"/>
              <a:gd name="connsiteY9-970" fmla="*/ 2179538 h 2242107"/>
              <a:gd name="connsiteX10-971" fmla="*/ 884127 w 2003583"/>
              <a:gd name="connsiteY10-972" fmla="*/ 2179538 h 2242107"/>
              <a:gd name="connsiteX11-973" fmla="*/ 807702 w 2003583"/>
              <a:gd name="connsiteY11-974" fmla="*/ 1854418 h 2242107"/>
              <a:gd name="connsiteX12-975" fmla="*/ 463725 w 2003583"/>
              <a:gd name="connsiteY12-976" fmla="*/ 1655823 h 2242107"/>
              <a:gd name="connsiteX13-977" fmla="*/ 143951 w 2003583"/>
              <a:gd name="connsiteY13-978" fmla="*/ 1752197 h 2242107"/>
              <a:gd name="connsiteX14-979" fmla="*/ 26285 w 2003583"/>
              <a:gd name="connsiteY14-980" fmla="*/ 1548395 h 2242107"/>
              <a:gd name="connsiteX15-981" fmla="*/ 269635 w 2003583"/>
              <a:gd name="connsiteY15-982" fmla="*/ 1319649 h 2242107"/>
              <a:gd name="connsiteX16-983" fmla="*/ 269635 w 2003583"/>
              <a:gd name="connsiteY16-984" fmla="*/ 922459 h 2242107"/>
              <a:gd name="connsiteX17-985" fmla="*/ 26285 w 2003583"/>
              <a:gd name="connsiteY17-986" fmla="*/ 693713 h 2242107"/>
              <a:gd name="connsiteX18-987" fmla="*/ 143951 w 2003583"/>
              <a:gd name="connsiteY18-988" fmla="*/ 489911 h 2242107"/>
              <a:gd name="connsiteX19-989" fmla="*/ 463725 w 2003583"/>
              <a:gd name="connsiteY19-990" fmla="*/ 586285 h 2242107"/>
              <a:gd name="connsiteX20-991" fmla="*/ 807702 w 2003583"/>
              <a:gd name="connsiteY20-992" fmla="*/ 387690 h 2242107"/>
              <a:gd name="connsiteX21-993" fmla="*/ 884127 w 2003583"/>
              <a:gd name="connsiteY21-994" fmla="*/ 62570 h 2242107"/>
              <a:gd name="connsiteX22-995" fmla="*/ 1119457 w 2003583"/>
              <a:gd name="connsiteY22-996" fmla="*/ 62570 h 2242107"/>
              <a:gd name="connsiteX23-997" fmla="*/ 1195882 w 2003583"/>
              <a:gd name="connsiteY23-998" fmla="*/ 387690 h 2242107"/>
              <a:gd name="connsiteX24-999" fmla="*/ 1539859 w 2003583"/>
              <a:gd name="connsiteY24-1000" fmla="*/ 586285 h 2242107"/>
              <a:gd name="connsiteX0-1001" fmla="*/ 1539859 w 2003583"/>
              <a:gd name="connsiteY0-1002" fmla="*/ 586285 h 2242107"/>
              <a:gd name="connsiteX1-1003" fmla="*/ 1859633 w 2003583"/>
              <a:gd name="connsiteY1-1004" fmla="*/ 489911 h 2242107"/>
              <a:gd name="connsiteX2-1005" fmla="*/ 1977299 w 2003583"/>
              <a:gd name="connsiteY2-1006" fmla="*/ 693713 h 2242107"/>
              <a:gd name="connsiteX3-1007" fmla="*/ 1733949 w 2003583"/>
              <a:gd name="connsiteY3-1008" fmla="*/ 922459 h 2242107"/>
              <a:gd name="connsiteX4-1009" fmla="*/ 1733949 w 2003583"/>
              <a:gd name="connsiteY4-1010" fmla="*/ 1319649 h 2242107"/>
              <a:gd name="connsiteX5-1011" fmla="*/ 1977299 w 2003583"/>
              <a:gd name="connsiteY5-1012" fmla="*/ 1548395 h 2242107"/>
              <a:gd name="connsiteX6-1013" fmla="*/ 1859633 w 2003583"/>
              <a:gd name="connsiteY6-1014" fmla="*/ 1752197 h 2242107"/>
              <a:gd name="connsiteX7-1015" fmla="*/ 1539859 w 2003583"/>
              <a:gd name="connsiteY7-1016" fmla="*/ 1655823 h 2242107"/>
              <a:gd name="connsiteX8-1017" fmla="*/ 1195882 w 2003583"/>
              <a:gd name="connsiteY8-1018" fmla="*/ 1854418 h 2242107"/>
              <a:gd name="connsiteX9-1019" fmla="*/ 1119457 w 2003583"/>
              <a:gd name="connsiteY9-1020" fmla="*/ 2179538 h 2242107"/>
              <a:gd name="connsiteX10-1021" fmla="*/ 884127 w 2003583"/>
              <a:gd name="connsiteY10-1022" fmla="*/ 2179538 h 2242107"/>
              <a:gd name="connsiteX11-1023" fmla="*/ 807702 w 2003583"/>
              <a:gd name="connsiteY11-1024" fmla="*/ 1854418 h 2242107"/>
              <a:gd name="connsiteX12-1025" fmla="*/ 463725 w 2003583"/>
              <a:gd name="connsiteY12-1026" fmla="*/ 1655823 h 2242107"/>
              <a:gd name="connsiteX13-1027" fmla="*/ 143951 w 2003583"/>
              <a:gd name="connsiteY13-1028" fmla="*/ 1752197 h 2242107"/>
              <a:gd name="connsiteX14-1029" fmla="*/ 26285 w 2003583"/>
              <a:gd name="connsiteY14-1030" fmla="*/ 1548395 h 2242107"/>
              <a:gd name="connsiteX15-1031" fmla="*/ 269635 w 2003583"/>
              <a:gd name="connsiteY15-1032" fmla="*/ 1319649 h 2242107"/>
              <a:gd name="connsiteX16-1033" fmla="*/ 269635 w 2003583"/>
              <a:gd name="connsiteY16-1034" fmla="*/ 922459 h 2242107"/>
              <a:gd name="connsiteX17-1035" fmla="*/ 26285 w 2003583"/>
              <a:gd name="connsiteY17-1036" fmla="*/ 693713 h 2242107"/>
              <a:gd name="connsiteX18-1037" fmla="*/ 143951 w 2003583"/>
              <a:gd name="connsiteY18-1038" fmla="*/ 489911 h 2242107"/>
              <a:gd name="connsiteX19-1039" fmla="*/ 463725 w 2003583"/>
              <a:gd name="connsiteY19-1040" fmla="*/ 586285 h 2242107"/>
              <a:gd name="connsiteX20-1041" fmla="*/ 807702 w 2003583"/>
              <a:gd name="connsiteY20-1042" fmla="*/ 387690 h 2242107"/>
              <a:gd name="connsiteX21-1043" fmla="*/ 884127 w 2003583"/>
              <a:gd name="connsiteY21-1044" fmla="*/ 62570 h 2242107"/>
              <a:gd name="connsiteX22-1045" fmla="*/ 1119457 w 2003583"/>
              <a:gd name="connsiteY22-1046" fmla="*/ 62570 h 2242107"/>
              <a:gd name="connsiteX23-1047" fmla="*/ 1195882 w 2003583"/>
              <a:gd name="connsiteY23-1048" fmla="*/ 387690 h 2242107"/>
              <a:gd name="connsiteX24-1049" fmla="*/ 1539859 w 2003583"/>
              <a:gd name="connsiteY24-1050" fmla="*/ 586285 h 2242107"/>
              <a:gd name="connsiteX0-1051" fmla="*/ 1539859 w 2003583"/>
              <a:gd name="connsiteY0-1052" fmla="*/ 586285 h 2242107"/>
              <a:gd name="connsiteX1-1053" fmla="*/ 1815989 w 2003583"/>
              <a:gd name="connsiteY1-1054" fmla="*/ 481182 h 2242107"/>
              <a:gd name="connsiteX2-1055" fmla="*/ 1977299 w 2003583"/>
              <a:gd name="connsiteY2-1056" fmla="*/ 693713 h 2242107"/>
              <a:gd name="connsiteX3-1057" fmla="*/ 1733949 w 2003583"/>
              <a:gd name="connsiteY3-1058" fmla="*/ 922459 h 2242107"/>
              <a:gd name="connsiteX4-1059" fmla="*/ 1733949 w 2003583"/>
              <a:gd name="connsiteY4-1060" fmla="*/ 1319649 h 2242107"/>
              <a:gd name="connsiteX5-1061" fmla="*/ 1977299 w 2003583"/>
              <a:gd name="connsiteY5-1062" fmla="*/ 1548395 h 2242107"/>
              <a:gd name="connsiteX6-1063" fmla="*/ 1859633 w 2003583"/>
              <a:gd name="connsiteY6-1064" fmla="*/ 1752197 h 2242107"/>
              <a:gd name="connsiteX7-1065" fmla="*/ 1539859 w 2003583"/>
              <a:gd name="connsiteY7-1066" fmla="*/ 1655823 h 2242107"/>
              <a:gd name="connsiteX8-1067" fmla="*/ 1195882 w 2003583"/>
              <a:gd name="connsiteY8-1068" fmla="*/ 1854418 h 2242107"/>
              <a:gd name="connsiteX9-1069" fmla="*/ 1119457 w 2003583"/>
              <a:gd name="connsiteY9-1070" fmla="*/ 2179538 h 2242107"/>
              <a:gd name="connsiteX10-1071" fmla="*/ 884127 w 2003583"/>
              <a:gd name="connsiteY10-1072" fmla="*/ 2179538 h 2242107"/>
              <a:gd name="connsiteX11-1073" fmla="*/ 807702 w 2003583"/>
              <a:gd name="connsiteY11-1074" fmla="*/ 1854418 h 2242107"/>
              <a:gd name="connsiteX12-1075" fmla="*/ 463725 w 2003583"/>
              <a:gd name="connsiteY12-1076" fmla="*/ 1655823 h 2242107"/>
              <a:gd name="connsiteX13-1077" fmla="*/ 143951 w 2003583"/>
              <a:gd name="connsiteY13-1078" fmla="*/ 1752197 h 2242107"/>
              <a:gd name="connsiteX14-1079" fmla="*/ 26285 w 2003583"/>
              <a:gd name="connsiteY14-1080" fmla="*/ 1548395 h 2242107"/>
              <a:gd name="connsiteX15-1081" fmla="*/ 269635 w 2003583"/>
              <a:gd name="connsiteY15-1082" fmla="*/ 1319649 h 2242107"/>
              <a:gd name="connsiteX16-1083" fmla="*/ 269635 w 2003583"/>
              <a:gd name="connsiteY16-1084" fmla="*/ 922459 h 2242107"/>
              <a:gd name="connsiteX17-1085" fmla="*/ 26285 w 2003583"/>
              <a:gd name="connsiteY17-1086" fmla="*/ 693713 h 2242107"/>
              <a:gd name="connsiteX18-1087" fmla="*/ 143951 w 2003583"/>
              <a:gd name="connsiteY18-1088" fmla="*/ 489911 h 2242107"/>
              <a:gd name="connsiteX19-1089" fmla="*/ 463725 w 2003583"/>
              <a:gd name="connsiteY19-1090" fmla="*/ 586285 h 2242107"/>
              <a:gd name="connsiteX20-1091" fmla="*/ 807702 w 2003583"/>
              <a:gd name="connsiteY20-1092" fmla="*/ 387690 h 2242107"/>
              <a:gd name="connsiteX21-1093" fmla="*/ 884127 w 2003583"/>
              <a:gd name="connsiteY21-1094" fmla="*/ 62570 h 2242107"/>
              <a:gd name="connsiteX22-1095" fmla="*/ 1119457 w 2003583"/>
              <a:gd name="connsiteY22-1096" fmla="*/ 62570 h 2242107"/>
              <a:gd name="connsiteX23-1097" fmla="*/ 1195882 w 2003583"/>
              <a:gd name="connsiteY23-1098" fmla="*/ 387690 h 2242107"/>
              <a:gd name="connsiteX24-1099" fmla="*/ 1539859 w 2003583"/>
              <a:gd name="connsiteY24-1100" fmla="*/ 586285 h 2242107"/>
              <a:gd name="connsiteX0-1101" fmla="*/ 1539859 w 2003583"/>
              <a:gd name="connsiteY0-1102" fmla="*/ 586285 h 2225306"/>
              <a:gd name="connsiteX1-1103" fmla="*/ 1815989 w 2003583"/>
              <a:gd name="connsiteY1-1104" fmla="*/ 481182 h 2225306"/>
              <a:gd name="connsiteX2-1105" fmla="*/ 1977299 w 2003583"/>
              <a:gd name="connsiteY2-1106" fmla="*/ 693713 h 2225306"/>
              <a:gd name="connsiteX3-1107" fmla="*/ 1733949 w 2003583"/>
              <a:gd name="connsiteY3-1108" fmla="*/ 922459 h 2225306"/>
              <a:gd name="connsiteX4-1109" fmla="*/ 1733949 w 2003583"/>
              <a:gd name="connsiteY4-1110" fmla="*/ 1319649 h 2225306"/>
              <a:gd name="connsiteX5-1111" fmla="*/ 1977299 w 2003583"/>
              <a:gd name="connsiteY5-1112" fmla="*/ 1548395 h 2225306"/>
              <a:gd name="connsiteX6-1113" fmla="*/ 1859633 w 2003583"/>
              <a:gd name="connsiteY6-1114" fmla="*/ 1752197 h 2225306"/>
              <a:gd name="connsiteX7-1115" fmla="*/ 1539859 w 2003583"/>
              <a:gd name="connsiteY7-1116" fmla="*/ 1655823 h 2225306"/>
              <a:gd name="connsiteX8-1117" fmla="*/ 1195882 w 2003583"/>
              <a:gd name="connsiteY8-1118" fmla="*/ 1854418 h 2225306"/>
              <a:gd name="connsiteX9-1119" fmla="*/ 1119457 w 2003583"/>
              <a:gd name="connsiteY9-1120" fmla="*/ 2179538 h 2225306"/>
              <a:gd name="connsiteX10-1121" fmla="*/ 849212 w 2003583"/>
              <a:gd name="connsiteY10-1122" fmla="*/ 2188266 h 2225306"/>
              <a:gd name="connsiteX11-1123" fmla="*/ 807702 w 2003583"/>
              <a:gd name="connsiteY11-1124" fmla="*/ 1854418 h 2225306"/>
              <a:gd name="connsiteX12-1125" fmla="*/ 463725 w 2003583"/>
              <a:gd name="connsiteY12-1126" fmla="*/ 1655823 h 2225306"/>
              <a:gd name="connsiteX13-1127" fmla="*/ 143951 w 2003583"/>
              <a:gd name="connsiteY13-1128" fmla="*/ 1752197 h 2225306"/>
              <a:gd name="connsiteX14-1129" fmla="*/ 26285 w 2003583"/>
              <a:gd name="connsiteY14-1130" fmla="*/ 1548395 h 2225306"/>
              <a:gd name="connsiteX15-1131" fmla="*/ 269635 w 2003583"/>
              <a:gd name="connsiteY15-1132" fmla="*/ 1319649 h 2225306"/>
              <a:gd name="connsiteX16-1133" fmla="*/ 269635 w 2003583"/>
              <a:gd name="connsiteY16-1134" fmla="*/ 922459 h 2225306"/>
              <a:gd name="connsiteX17-1135" fmla="*/ 26285 w 2003583"/>
              <a:gd name="connsiteY17-1136" fmla="*/ 693713 h 2225306"/>
              <a:gd name="connsiteX18-1137" fmla="*/ 143951 w 2003583"/>
              <a:gd name="connsiteY18-1138" fmla="*/ 489911 h 2225306"/>
              <a:gd name="connsiteX19-1139" fmla="*/ 463725 w 2003583"/>
              <a:gd name="connsiteY19-1140" fmla="*/ 586285 h 2225306"/>
              <a:gd name="connsiteX20-1141" fmla="*/ 807702 w 2003583"/>
              <a:gd name="connsiteY20-1142" fmla="*/ 387690 h 2225306"/>
              <a:gd name="connsiteX21-1143" fmla="*/ 884127 w 2003583"/>
              <a:gd name="connsiteY21-1144" fmla="*/ 62570 h 2225306"/>
              <a:gd name="connsiteX22-1145" fmla="*/ 1119457 w 2003583"/>
              <a:gd name="connsiteY22-1146" fmla="*/ 62570 h 2225306"/>
              <a:gd name="connsiteX23-1147" fmla="*/ 1195882 w 2003583"/>
              <a:gd name="connsiteY23-1148" fmla="*/ 387690 h 2225306"/>
              <a:gd name="connsiteX24-1149" fmla="*/ 1539859 w 2003583"/>
              <a:gd name="connsiteY24-1150" fmla="*/ 586285 h 2225306"/>
              <a:gd name="connsiteX0-1151" fmla="*/ 1551437 w 2015161"/>
              <a:gd name="connsiteY0-1152" fmla="*/ 586285 h 2225304"/>
              <a:gd name="connsiteX1-1153" fmla="*/ 1827567 w 2015161"/>
              <a:gd name="connsiteY1-1154" fmla="*/ 481182 h 2225304"/>
              <a:gd name="connsiteX2-1155" fmla="*/ 1988877 w 2015161"/>
              <a:gd name="connsiteY2-1156" fmla="*/ 693713 h 2225304"/>
              <a:gd name="connsiteX3-1157" fmla="*/ 1745527 w 2015161"/>
              <a:gd name="connsiteY3-1158" fmla="*/ 922459 h 2225304"/>
              <a:gd name="connsiteX4-1159" fmla="*/ 1745527 w 2015161"/>
              <a:gd name="connsiteY4-1160" fmla="*/ 1319649 h 2225304"/>
              <a:gd name="connsiteX5-1161" fmla="*/ 1988877 w 2015161"/>
              <a:gd name="connsiteY5-1162" fmla="*/ 1548395 h 2225304"/>
              <a:gd name="connsiteX6-1163" fmla="*/ 1871211 w 2015161"/>
              <a:gd name="connsiteY6-1164" fmla="*/ 1752197 h 2225304"/>
              <a:gd name="connsiteX7-1165" fmla="*/ 1551437 w 2015161"/>
              <a:gd name="connsiteY7-1166" fmla="*/ 1655823 h 2225304"/>
              <a:gd name="connsiteX8-1167" fmla="*/ 1207460 w 2015161"/>
              <a:gd name="connsiteY8-1168" fmla="*/ 1854418 h 2225304"/>
              <a:gd name="connsiteX9-1169" fmla="*/ 1131035 w 2015161"/>
              <a:gd name="connsiteY9-1170" fmla="*/ 2179538 h 2225304"/>
              <a:gd name="connsiteX10-1171" fmla="*/ 860790 w 2015161"/>
              <a:gd name="connsiteY10-1172" fmla="*/ 2188266 h 2225304"/>
              <a:gd name="connsiteX11-1173" fmla="*/ 819280 w 2015161"/>
              <a:gd name="connsiteY11-1174" fmla="*/ 1854418 h 2225304"/>
              <a:gd name="connsiteX12-1175" fmla="*/ 475303 w 2015161"/>
              <a:gd name="connsiteY12-1176" fmla="*/ 1655823 h 2225304"/>
              <a:gd name="connsiteX13-1177" fmla="*/ 155529 w 2015161"/>
              <a:gd name="connsiteY13-1178" fmla="*/ 1752197 h 2225304"/>
              <a:gd name="connsiteX14-1179" fmla="*/ 2948 w 2015161"/>
              <a:gd name="connsiteY14-1180" fmla="*/ 1522210 h 2225304"/>
              <a:gd name="connsiteX15-1181" fmla="*/ 281213 w 2015161"/>
              <a:gd name="connsiteY15-1182" fmla="*/ 1319649 h 2225304"/>
              <a:gd name="connsiteX16-1183" fmla="*/ 281213 w 2015161"/>
              <a:gd name="connsiteY16-1184" fmla="*/ 922459 h 2225304"/>
              <a:gd name="connsiteX17-1185" fmla="*/ 37863 w 2015161"/>
              <a:gd name="connsiteY17-1186" fmla="*/ 693713 h 2225304"/>
              <a:gd name="connsiteX18-1187" fmla="*/ 155529 w 2015161"/>
              <a:gd name="connsiteY18-1188" fmla="*/ 489911 h 2225304"/>
              <a:gd name="connsiteX19-1189" fmla="*/ 475303 w 2015161"/>
              <a:gd name="connsiteY19-1190" fmla="*/ 586285 h 2225304"/>
              <a:gd name="connsiteX20-1191" fmla="*/ 819280 w 2015161"/>
              <a:gd name="connsiteY20-1192" fmla="*/ 387690 h 2225304"/>
              <a:gd name="connsiteX21-1193" fmla="*/ 895705 w 2015161"/>
              <a:gd name="connsiteY21-1194" fmla="*/ 62570 h 2225304"/>
              <a:gd name="connsiteX22-1195" fmla="*/ 1131035 w 2015161"/>
              <a:gd name="connsiteY22-1196" fmla="*/ 62570 h 2225304"/>
              <a:gd name="connsiteX23-1197" fmla="*/ 1207460 w 2015161"/>
              <a:gd name="connsiteY23-1198" fmla="*/ 387690 h 2225304"/>
              <a:gd name="connsiteX24-1199" fmla="*/ 1551437 w 2015161"/>
              <a:gd name="connsiteY24-1200" fmla="*/ 586285 h 2225304"/>
              <a:gd name="connsiteX0-1201" fmla="*/ 1551439 w 2015163"/>
              <a:gd name="connsiteY0-1202" fmla="*/ 586285 h 2225306"/>
              <a:gd name="connsiteX1-1203" fmla="*/ 1827569 w 2015163"/>
              <a:gd name="connsiteY1-1204" fmla="*/ 481182 h 2225306"/>
              <a:gd name="connsiteX2-1205" fmla="*/ 1988879 w 2015163"/>
              <a:gd name="connsiteY2-1206" fmla="*/ 693713 h 2225306"/>
              <a:gd name="connsiteX3-1207" fmla="*/ 1745529 w 2015163"/>
              <a:gd name="connsiteY3-1208" fmla="*/ 922459 h 2225306"/>
              <a:gd name="connsiteX4-1209" fmla="*/ 1745529 w 2015163"/>
              <a:gd name="connsiteY4-1210" fmla="*/ 1319649 h 2225306"/>
              <a:gd name="connsiteX5-1211" fmla="*/ 1988879 w 2015163"/>
              <a:gd name="connsiteY5-1212" fmla="*/ 1548395 h 2225306"/>
              <a:gd name="connsiteX6-1213" fmla="*/ 1871213 w 2015163"/>
              <a:gd name="connsiteY6-1214" fmla="*/ 1752197 h 2225306"/>
              <a:gd name="connsiteX7-1215" fmla="*/ 1551439 w 2015163"/>
              <a:gd name="connsiteY7-1216" fmla="*/ 1655823 h 2225306"/>
              <a:gd name="connsiteX8-1217" fmla="*/ 1207462 w 2015163"/>
              <a:gd name="connsiteY8-1218" fmla="*/ 1854418 h 2225306"/>
              <a:gd name="connsiteX9-1219" fmla="*/ 1131037 w 2015163"/>
              <a:gd name="connsiteY9-1220" fmla="*/ 2179538 h 2225306"/>
              <a:gd name="connsiteX10-1221" fmla="*/ 860792 w 2015163"/>
              <a:gd name="connsiteY10-1222" fmla="*/ 2188266 h 2225306"/>
              <a:gd name="connsiteX11-1223" fmla="*/ 819282 w 2015163"/>
              <a:gd name="connsiteY11-1224" fmla="*/ 1854418 h 2225306"/>
              <a:gd name="connsiteX12-1225" fmla="*/ 475305 w 2015163"/>
              <a:gd name="connsiteY12-1226" fmla="*/ 1655823 h 2225306"/>
              <a:gd name="connsiteX13-1227" fmla="*/ 155531 w 2015163"/>
              <a:gd name="connsiteY13-1228" fmla="*/ 1752197 h 2225306"/>
              <a:gd name="connsiteX14-1229" fmla="*/ 2950 w 2015163"/>
              <a:gd name="connsiteY14-1230" fmla="*/ 1522210 h 2225306"/>
              <a:gd name="connsiteX15-1231" fmla="*/ 281215 w 2015163"/>
              <a:gd name="connsiteY15-1232" fmla="*/ 1319649 h 2225306"/>
              <a:gd name="connsiteX16-1233" fmla="*/ 281215 w 2015163"/>
              <a:gd name="connsiteY16-1234" fmla="*/ 922459 h 2225306"/>
              <a:gd name="connsiteX17-1235" fmla="*/ 37865 w 2015163"/>
              <a:gd name="connsiteY17-1236" fmla="*/ 693713 h 2225306"/>
              <a:gd name="connsiteX18-1237" fmla="*/ 155531 w 2015163"/>
              <a:gd name="connsiteY18-1238" fmla="*/ 463725 h 2225306"/>
              <a:gd name="connsiteX19-1239" fmla="*/ 475305 w 2015163"/>
              <a:gd name="connsiteY19-1240" fmla="*/ 586285 h 2225306"/>
              <a:gd name="connsiteX20-1241" fmla="*/ 819282 w 2015163"/>
              <a:gd name="connsiteY20-1242" fmla="*/ 387690 h 2225306"/>
              <a:gd name="connsiteX21-1243" fmla="*/ 895707 w 2015163"/>
              <a:gd name="connsiteY21-1244" fmla="*/ 62570 h 2225306"/>
              <a:gd name="connsiteX22-1245" fmla="*/ 1131037 w 2015163"/>
              <a:gd name="connsiteY22-1246" fmla="*/ 62570 h 2225306"/>
              <a:gd name="connsiteX23-1247" fmla="*/ 1207462 w 2015163"/>
              <a:gd name="connsiteY23-1248" fmla="*/ 387690 h 2225306"/>
              <a:gd name="connsiteX24-1249" fmla="*/ 1551439 w 2015163"/>
              <a:gd name="connsiteY24-1250" fmla="*/ 586285 h 2225306"/>
              <a:gd name="connsiteX0-1251" fmla="*/ 1551439 w 2015163"/>
              <a:gd name="connsiteY0-1252" fmla="*/ 575030 h 2214049"/>
              <a:gd name="connsiteX1-1253" fmla="*/ 1827569 w 2015163"/>
              <a:gd name="connsiteY1-1254" fmla="*/ 469927 h 2214049"/>
              <a:gd name="connsiteX2-1255" fmla="*/ 1988879 w 2015163"/>
              <a:gd name="connsiteY2-1256" fmla="*/ 682458 h 2214049"/>
              <a:gd name="connsiteX3-1257" fmla="*/ 1745529 w 2015163"/>
              <a:gd name="connsiteY3-1258" fmla="*/ 911204 h 2214049"/>
              <a:gd name="connsiteX4-1259" fmla="*/ 1745529 w 2015163"/>
              <a:gd name="connsiteY4-1260" fmla="*/ 1308394 h 2214049"/>
              <a:gd name="connsiteX5-1261" fmla="*/ 1988879 w 2015163"/>
              <a:gd name="connsiteY5-1262" fmla="*/ 1537140 h 2214049"/>
              <a:gd name="connsiteX6-1263" fmla="*/ 1871213 w 2015163"/>
              <a:gd name="connsiteY6-1264" fmla="*/ 1740942 h 2214049"/>
              <a:gd name="connsiteX7-1265" fmla="*/ 1551439 w 2015163"/>
              <a:gd name="connsiteY7-1266" fmla="*/ 1644568 h 2214049"/>
              <a:gd name="connsiteX8-1267" fmla="*/ 1207462 w 2015163"/>
              <a:gd name="connsiteY8-1268" fmla="*/ 1843163 h 2214049"/>
              <a:gd name="connsiteX9-1269" fmla="*/ 1131037 w 2015163"/>
              <a:gd name="connsiteY9-1270" fmla="*/ 2168283 h 2214049"/>
              <a:gd name="connsiteX10-1271" fmla="*/ 860792 w 2015163"/>
              <a:gd name="connsiteY10-1272" fmla="*/ 2177011 h 2214049"/>
              <a:gd name="connsiteX11-1273" fmla="*/ 819282 w 2015163"/>
              <a:gd name="connsiteY11-1274" fmla="*/ 1843163 h 2214049"/>
              <a:gd name="connsiteX12-1275" fmla="*/ 475305 w 2015163"/>
              <a:gd name="connsiteY12-1276" fmla="*/ 1644568 h 2214049"/>
              <a:gd name="connsiteX13-1277" fmla="*/ 155531 w 2015163"/>
              <a:gd name="connsiteY13-1278" fmla="*/ 1740942 h 2214049"/>
              <a:gd name="connsiteX14-1279" fmla="*/ 2950 w 2015163"/>
              <a:gd name="connsiteY14-1280" fmla="*/ 1510955 h 2214049"/>
              <a:gd name="connsiteX15-1281" fmla="*/ 281215 w 2015163"/>
              <a:gd name="connsiteY15-1282" fmla="*/ 1308394 h 2214049"/>
              <a:gd name="connsiteX16-1283" fmla="*/ 281215 w 2015163"/>
              <a:gd name="connsiteY16-1284" fmla="*/ 911204 h 2214049"/>
              <a:gd name="connsiteX17-1285" fmla="*/ 37865 w 2015163"/>
              <a:gd name="connsiteY17-1286" fmla="*/ 682458 h 2214049"/>
              <a:gd name="connsiteX18-1287" fmla="*/ 155531 w 2015163"/>
              <a:gd name="connsiteY18-1288" fmla="*/ 452470 h 2214049"/>
              <a:gd name="connsiteX19-1289" fmla="*/ 475305 w 2015163"/>
              <a:gd name="connsiteY19-1290" fmla="*/ 575030 h 2214049"/>
              <a:gd name="connsiteX20-1291" fmla="*/ 819282 w 2015163"/>
              <a:gd name="connsiteY20-1292" fmla="*/ 376435 h 2214049"/>
              <a:gd name="connsiteX21-1293" fmla="*/ 895707 w 2015163"/>
              <a:gd name="connsiteY21-1294" fmla="*/ 51315 h 2214049"/>
              <a:gd name="connsiteX22-1295" fmla="*/ 1165952 w 2015163"/>
              <a:gd name="connsiteY22-1296" fmla="*/ 33857 h 2214049"/>
              <a:gd name="connsiteX23-1297" fmla="*/ 1207462 w 2015163"/>
              <a:gd name="connsiteY23-1298" fmla="*/ 376435 h 2214049"/>
              <a:gd name="connsiteX24-1299" fmla="*/ 1551439 w 2015163"/>
              <a:gd name="connsiteY24-1300" fmla="*/ 575030 h 2214049"/>
              <a:gd name="connsiteX0-1301" fmla="*/ 1551439 w 2015163"/>
              <a:gd name="connsiteY0-1302" fmla="*/ 575028 h 2214049"/>
              <a:gd name="connsiteX1-1303" fmla="*/ 1810111 w 2015163"/>
              <a:gd name="connsiteY1-1304" fmla="*/ 443740 h 2214049"/>
              <a:gd name="connsiteX2-1305" fmla="*/ 1988879 w 2015163"/>
              <a:gd name="connsiteY2-1306" fmla="*/ 682456 h 2214049"/>
              <a:gd name="connsiteX3-1307" fmla="*/ 1745529 w 2015163"/>
              <a:gd name="connsiteY3-1308" fmla="*/ 911202 h 2214049"/>
              <a:gd name="connsiteX4-1309" fmla="*/ 1745529 w 2015163"/>
              <a:gd name="connsiteY4-1310" fmla="*/ 1308392 h 2214049"/>
              <a:gd name="connsiteX5-1311" fmla="*/ 1988879 w 2015163"/>
              <a:gd name="connsiteY5-1312" fmla="*/ 1537138 h 2214049"/>
              <a:gd name="connsiteX6-1313" fmla="*/ 1871213 w 2015163"/>
              <a:gd name="connsiteY6-1314" fmla="*/ 1740940 h 2214049"/>
              <a:gd name="connsiteX7-1315" fmla="*/ 1551439 w 2015163"/>
              <a:gd name="connsiteY7-1316" fmla="*/ 1644566 h 2214049"/>
              <a:gd name="connsiteX8-1317" fmla="*/ 1207462 w 2015163"/>
              <a:gd name="connsiteY8-1318" fmla="*/ 1843161 h 2214049"/>
              <a:gd name="connsiteX9-1319" fmla="*/ 1131037 w 2015163"/>
              <a:gd name="connsiteY9-1320" fmla="*/ 2168281 h 2214049"/>
              <a:gd name="connsiteX10-1321" fmla="*/ 860792 w 2015163"/>
              <a:gd name="connsiteY10-1322" fmla="*/ 2177009 h 2214049"/>
              <a:gd name="connsiteX11-1323" fmla="*/ 819282 w 2015163"/>
              <a:gd name="connsiteY11-1324" fmla="*/ 1843161 h 2214049"/>
              <a:gd name="connsiteX12-1325" fmla="*/ 475305 w 2015163"/>
              <a:gd name="connsiteY12-1326" fmla="*/ 1644566 h 2214049"/>
              <a:gd name="connsiteX13-1327" fmla="*/ 155531 w 2015163"/>
              <a:gd name="connsiteY13-1328" fmla="*/ 1740940 h 2214049"/>
              <a:gd name="connsiteX14-1329" fmla="*/ 2950 w 2015163"/>
              <a:gd name="connsiteY14-1330" fmla="*/ 1510953 h 2214049"/>
              <a:gd name="connsiteX15-1331" fmla="*/ 281215 w 2015163"/>
              <a:gd name="connsiteY15-1332" fmla="*/ 1308392 h 2214049"/>
              <a:gd name="connsiteX16-1333" fmla="*/ 281215 w 2015163"/>
              <a:gd name="connsiteY16-1334" fmla="*/ 911202 h 2214049"/>
              <a:gd name="connsiteX17-1335" fmla="*/ 37865 w 2015163"/>
              <a:gd name="connsiteY17-1336" fmla="*/ 682456 h 2214049"/>
              <a:gd name="connsiteX18-1337" fmla="*/ 155531 w 2015163"/>
              <a:gd name="connsiteY18-1338" fmla="*/ 452468 h 2214049"/>
              <a:gd name="connsiteX19-1339" fmla="*/ 475305 w 2015163"/>
              <a:gd name="connsiteY19-1340" fmla="*/ 575028 h 2214049"/>
              <a:gd name="connsiteX20-1341" fmla="*/ 819282 w 2015163"/>
              <a:gd name="connsiteY20-1342" fmla="*/ 376433 h 2214049"/>
              <a:gd name="connsiteX21-1343" fmla="*/ 895707 w 2015163"/>
              <a:gd name="connsiteY21-1344" fmla="*/ 51313 h 2214049"/>
              <a:gd name="connsiteX22-1345" fmla="*/ 1165952 w 2015163"/>
              <a:gd name="connsiteY22-1346" fmla="*/ 33855 h 2214049"/>
              <a:gd name="connsiteX23-1347" fmla="*/ 1207462 w 2015163"/>
              <a:gd name="connsiteY23-1348" fmla="*/ 376433 h 2214049"/>
              <a:gd name="connsiteX24-1349" fmla="*/ 1551439 w 2015163"/>
              <a:gd name="connsiteY24-1350" fmla="*/ 575028 h 2214049"/>
              <a:gd name="connsiteX0-1351" fmla="*/ 1551439 w 1990924"/>
              <a:gd name="connsiteY0-1352" fmla="*/ 575028 h 2214047"/>
              <a:gd name="connsiteX1-1353" fmla="*/ 1810111 w 1990924"/>
              <a:gd name="connsiteY1-1354" fmla="*/ 443740 h 2214047"/>
              <a:gd name="connsiteX2-1355" fmla="*/ 1988879 w 1990924"/>
              <a:gd name="connsiteY2-1356" fmla="*/ 682456 h 2214047"/>
              <a:gd name="connsiteX3-1357" fmla="*/ 1745529 w 1990924"/>
              <a:gd name="connsiteY3-1358" fmla="*/ 911202 h 2214047"/>
              <a:gd name="connsiteX4-1359" fmla="*/ 1745529 w 1990924"/>
              <a:gd name="connsiteY4-1360" fmla="*/ 1308392 h 2214047"/>
              <a:gd name="connsiteX5-1361" fmla="*/ 1988879 w 1990924"/>
              <a:gd name="connsiteY5-1362" fmla="*/ 1537138 h 2214047"/>
              <a:gd name="connsiteX6-1363" fmla="*/ 1845026 w 1990924"/>
              <a:gd name="connsiteY6-1364" fmla="*/ 1775854 h 2214047"/>
              <a:gd name="connsiteX7-1365" fmla="*/ 1551439 w 1990924"/>
              <a:gd name="connsiteY7-1366" fmla="*/ 1644566 h 2214047"/>
              <a:gd name="connsiteX8-1367" fmla="*/ 1207462 w 1990924"/>
              <a:gd name="connsiteY8-1368" fmla="*/ 1843161 h 2214047"/>
              <a:gd name="connsiteX9-1369" fmla="*/ 1131037 w 1990924"/>
              <a:gd name="connsiteY9-1370" fmla="*/ 2168281 h 2214047"/>
              <a:gd name="connsiteX10-1371" fmla="*/ 860792 w 1990924"/>
              <a:gd name="connsiteY10-1372" fmla="*/ 2177009 h 2214047"/>
              <a:gd name="connsiteX11-1373" fmla="*/ 819282 w 1990924"/>
              <a:gd name="connsiteY11-1374" fmla="*/ 1843161 h 2214047"/>
              <a:gd name="connsiteX12-1375" fmla="*/ 475305 w 1990924"/>
              <a:gd name="connsiteY12-1376" fmla="*/ 1644566 h 2214047"/>
              <a:gd name="connsiteX13-1377" fmla="*/ 155531 w 1990924"/>
              <a:gd name="connsiteY13-1378" fmla="*/ 1740940 h 2214047"/>
              <a:gd name="connsiteX14-1379" fmla="*/ 2950 w 1990924"/>
              <a:gd name="connsiteY14-1380" fmla="*/ 1510953 h 2214047"/>
              <a:gd name="connsiteX15-1381" fmla="*/ 281215 w 1990924"/>
              <a:gd name="connsiteY15-1382" fmla="*/ 1308392 h 2214047"/>
              <a:gd name="connsiteX16-1383" fmla="*/ 281215 w 1990924"/>
              <a:gd name="connsiteY16-1384" fmla="*/ 911202 h 2214047"/>
              <a:gd name="connsiteX17-1385" fmla="*/ 37865 w 1990924"/>
              <a:gd name="connsiteY17-1386" fmla="*/ 682456 h 2214047"/>
              <a:gd name="connsiteX18-1387" fmla="*/ 155531 w 1990924"/>
              <a:gd name="connsiteY18-1388" fmla="*/ 452468 h 2214047"/>
              <a:gd name="connsiteX19-1389" fmla="*/ 475305 w 1990924"/>
              <a:gd name="connsiteY19-1390" fmla="*/ 575028 h 2214047"/>
              <a:gd name="connsiteX20-1391" fmla="*/ 819282 w 1990924"/>
              <a:gd name="connsiteY20-1392" fmla="*/ 376433 h 2214047"/>
              <a:gd name="connsiteX21-1393" fmla="*/ 895707 w 1990924"/>
              <a:gd name="connsiteY21-1394" fmla="*/ 51313 h 2214047"/>
              <a:gd name="connsiteX22-1395" fmla="*/ 1165952 w 1990924"/>
              <a:gd name="connsiteY22-1396" fmla="*/ 33855 h 2214047"/>
              <a:gd name="connsiteX23-1397" fmla="*/ 1207462 w 1990924"/>
              <a:gd name="connsiteY23-1398" fmla="*/ 376433 h 2214047"/>
              <a:gd name="connsiteX24-1399" fmla="*/ 1551439 w 1990924"/>
              <a:gd name="connsiteY24-1400" fmla="*/ 575028 h 221404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</a:cxnLst>
            <a:rect l="l" t="t" r="r" b="b"/>
            <a:pathLst>
              <a:path w="1990924" h="2214047">
                <a:moveTo>
                  <a:pt x="1551439" y="575028"/>
                </a:moveTo>
                <a:lnTo>
                  <a:pt x="1810111" y="443740"/>
                </a:lnTo>
                <a:cubicBezTo>
                  <a:pt x="1916702" y="411615"/>
                  <a:pt x="1999643" y="604546"/>
                  <a:pt x="1988879" y="682456"/>
                </a:cubicBezTo>
                <a:cubicBezTo>
                  <a:pt x="1978115" y="760366"/>
                  <a:pt x="1855917" y="833066"/>
                  <a:pt x="1745529" y="911202"/>
                </a:cubicBezTo>
                <a:cubicBezTo>
                  <a:pt x="1780804" y="1041249"/>
                  <a:pt x="1780804" y="1178345"/>
                  <a:pt x="1745529" y="1308392"/>
                </a:cubicBezTo>
                <a:cubicBezTo>
                  <a:pt x="1826646" y="1384641"/>
                  <a:pt x="1972296" y="1459228"/>
                  <a:pt x="1988879" y="1537138"/>
                </a:cubicBezTo>
                <a:cubicBezTo>
                  <a:pt x="2005462" y="1615048"/>
                  <a:pt x="1917933" y="1757949"/>
                  <a:pt x="1845026" y="1775854"/>
                </a:cubicBezTo>
                <a:cubicBezTo>
                  <a:pt x="1772119" y="1793759"/>
                  <a:pt x="1679522" y="1697359"/>
                  <a:pt x="1551439" y="1644566"/>
                </a:cubicBezTo>
                <a:cubicBezTo>
                  <a:pt x="1456452" y="1740139"/>
                  <a:pt x="1337724" y="1808687"/>
                  <a:pt x="1207462" y="1843161"/>
                </a:cubicBezTo>
                <a:cubicBezTo>
                  <a:pt x="1181987" y="1951534"/>
                  <a:pt x="1188815" y="2112640"/>
                  <a:pt x="1131037" y="2168281"/>
                </a:cubicBezTo>
                <a:cubicBezTo>
                  <a:pt x="1073259" y="2223922"/>
                  <a:pt x="912751" y="2231196"/>
                  <a:pt x="860792" y="2177009"/>
                </a:cubicBezTo>
                <a:cubicBezTo>
                  <a:pt x="808833" y="2122822"/>
                  <a:pt x="810792" y="1947903"/>
                  <a:pt x="819282" y="1843161"/>
                </a:cubicBezTo>
                <a:cubicBezTo>
                  <a:pt x="689020" y="1808686"/>
                  <a:pt x="570292" y="1740138"/>
                  <a:pt x="475305" y="1644566"/>
                </a:cubicBezTo>
                <a:cubicBezTo>
                  <a:pt x="368714" y="1676691"/>
                  <a:pt x="234257" y="1763209"/>
                  <a:pt x="155531" y="1740940"/>
                </a:cubicBezTo>
                <a:cubicBezTo>
                  <a:pt x="76805" y="1718671"/>
                  <a:pt x="-17997" y="1583044"/>
                  <a:pt x="2950" y="1510953"/>
                </a:cubicBezTo>
                <a:cubicBezTo>
                  <a:pt x="23897" y="1438862"/>
                  <a:pt x="223198" y="1360342"/>
                  <a:pt x="281215" y="1308392"/>
                </a:cubicBezTo>
                <a:cubicBezTo>
                  <a:pt x="245940" y="1178345"/>
                  <a:pt x="245940" y="1041249"/>
                  <a:pt x="281215" y="911202"/>
                </a:cubicBezTo>
                <a:cubicBezTo>
                  <a:pt x="200098" y="834953"/>
                  <a:pt x="58812" y="758912"/>
                  <a:pt x="37865" y="682456"/>
                </a:cubicBezTo>
                <a:cubicBezTo>
                  <a:pt x="16918" y="606000"/>
                  <a:pt x="82624" y="470373"/>
                  <a:pt x="155531" y="452468"/>
                </a:cubicBezTo>
                <a:cubicBezTo>
                  <a:pt x="228438" y="434563"/>
                  <a:pt x="364680" y="530965"/>
                  <a:pt x="475305" y="575028"/>
                </a:cubicBezTo>
                <a:cubicBezTo>
                  <a:pt x="570292" y="479455"/>
                  <a:pt x="689020" y="410907"/>
                  <a:pt x="819282" y="376433"/>
                </a:cubicBezTo>
                <a:cubicBezTo>
                  <a:pt x="844757" y="268060"/>
                  <a:pt x="837929" y="108409"/>
                  <a:pt x="895707" y="51313"/>
                </a:cubicBezTo>
                <a:cubicBezTo>
                  <a:pt x="953485" y="-5783"/>
                  <a:pt x="1113993" y="-20332"/>
                  <a:pt x="1165952" y="33855"/>
                </a:cubicBezTo>
                <a:cubicBezTo>
                  <a:pt x="1217911" y="88042"/>
                  <a:pt x="1198495" y="254233"/>
                  <a:pt x="1207462" y="376433"/>
                </a:cubicBezTo>
                <a:cubicBezTo>
                  <a:pt x="1337724" y="410908"/>
                  <a:pt x="1456452" y="479456"/>
                  <a:pt x="1551439" y="575028"/>
                </a:cubicBezTo>
                <a:close/>
              </a:path>
            </a:pathLst>
          </a:custGeom>
          <a:noFill/>
          <a:ln w="38100">
            <a:solidFill>
              <a:srgbClr val="005790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83766" tIns="587064" rIns="583766" bIns="587064" numCol="1" spcCol="1270" anchor="ctr" anchorCtr="0">
            <a:noAutofit/>
          </a:bodyPr>
          <a:lstStyle/>
          <a:p>
            <a:pPr lvl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3000" kern="1200">
              <a:solidFill>
                <a:srgbClr val="005790"/>
              </a:solidFill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2363816" y="3203491"/>
            <a:ext cx="837389" cy="478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标题</a:t>
            </a:r>
            <a:endParaRPr lang="zh-CN" altLang="en-US" sz="24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cxnSp>
        <p:nvCxnSpPr>
          <p:cNvPr id="62" name="直接连接符 61"/>
          <p:cNvCxnSpPr/>
          <p:nvPr/>
        </p:nvCxnSpPr>
        <p:spPr>
          <a:xfrm>
            <a:off x="2141682" y="3145614"/>
            <a:ext cx="1211853" cy="0"/>
          </a:xfrm>
          <a:prstGeom prst="line">
            <a:avLst/>
          </a:prstGeom>
          <a:ln w="25400">
            <a:solidFill>
              <a:srgbClr val="00579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矩形 82"/>
          <p:cNvSpPr/>
          <p:nvPr/>
        </p:nvSpPr>
        <p:spPr>
          <a:xfrm>
            <a:off x="1822262" y="4783850"/>
            <a:ext cx="206704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4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 </a:t>
            </a:r>
            <a:endParaRPr lang="en-US" altLang="zh-CN" sz="14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1651125" y="4332003"/>
            <a:ext cx="24063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【</a:t>
            </a:r>
            <a:r>
              <a:rPr lang="zh-CN" altLang="en-US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我是一个标题</a:t>
            </a:r>
            <a:r>
              <a:rPr lang="en-US" altLang="zh-CN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】</a:t>
            </a:r>
            <a:endParaRPr lang="en-US" altLang="zh-CN" b="1" dirty="0">
              <a:solidFill>
                <a:srgbClr val="C0000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9403565" y="2603922"/>
            <a:ext cx="354397" cy="373829"/>
            <a:chOff x="4197350" y="2182813"/>
            <a:chExt cx="608013" cy="641350"/>
          </a:xfrm>
          <a:solidFill>
            <a:srgbClr val="005790"/>
          </a:solidFill>
        </p:grpSpPr>
        <p:sp>
          <p:nvSpPr>
            <p:cNvPr id="86" name="Freeform 166"/>
            <p:cNvSpPr/>
            <p:nvPr/>
          </p:nvSpPr>
          <p:spPr bwMode="auto">
            <a:xfrm>
              <a:off x="4229100" y="2211388"/>
              <a:ext cx="39688" cy="157163"/>
            </a:xfrm>
            <a:custGeom>
              <a:avLst/>
              <a:gdLst/>
              <a:ahLst/>
              <a:cxnLst>
                <a:cxn ang="0">
                  <a:pos x="63" y="2"/>
                </a:cxn>
                <a:cxn ang="0">
                  <a:pos x="63" y="2"/>
                </a:cxn>
                <a:cxn ang="0">
                  <a:pos x="58" y="14"/>
                </a:cxn>
                <a:cxn ang="0">
                  <a:pos x="54" y="25"/>
                </a:cxn>
                <a:cxn ang="0">
                  <a:pos x="47" y="49"/>
                </a:cxn>
                <a:cxn ang="0">
                  <a:pos x="34" y="96"/>
                </a:cxn>
                <a:cxn ang="0">
                  <a:pos x="34" y="96"/>
                </a:cxn>
                <a:cxn ang="0">
                  <a:pos x="27" y="122"/>
                </a:cxn>
                <a:cxn ang="0">
                  <a:pos x="21" y="149"/>
                </a:cxn>
                <a:cxn ang="0">
                  <a:pos x="10" y="203"/>
                </a:cxn>
                <a:cxn ang="0">
                  <a:pos x="10" y="203"/>
                </a:cxn>
                <a:cxn ang="0">
                  <a:pos x="6" y="222"/>
                </a:cxn>
                <a:cxn ang="0">
                  <a:pos x="3" y="243"/>
                </a:cxn>
                <a:cxn ang="0">
                  <a:pos x="1" y="263"/>
                </a:cxn>
                <a:cxn ang="0">
                  <a:pos x="0" y="283"/>
                </a:cxn>
                <a:cxn ang="0">
                  <a:pos x="0" y="283"/>
                </a:cxn>
                <a:cxn ang="0">
                  <a:pos x="1" y="290"/>
                </a:cxn>
                <a:cxn ang="0">
                  <a:pos x="2" y="292"/>
                </a:cxn>
                <a:cxn ang="0">
                  <a:pos x="3" y="294"/>
                </a:cxn>
                <a:cxn ang="0">
                  <a:pos x="6" y="296"/>
                </a:cxn>
                <a:cxn ang="0">
                  <a:pos x="8" y="296"/>
                </a:cxn>
                <a:cxn ang="0">
                  <a:pos x="11" y="296"/>
                </a:cxn>
                <a:cxn ang="0">
                  <a:pos x="14" y="294"/>
                </a:cxn>
                <a:cxn ang="0">
                  <a:pos x="14" y="294"/>
                </a:cxn>
                <a:cxn ang="0">
                  <a:pos x="15" y="293"/>
                </a:cxn>
                <a:cxn ang="0">
                  <a:pos x="16" y="291"/>
                </a:cxn>
                <a:cxn ang="0">
                  <a:pos x="15" y="287"/>
                </a:cxn>
                <a:cxn ang="0">
                  <a:pos x="14" y="285"/>
                </a:cxn>
                <a:cxn ang="0">
                  <a:pos x="12" y="285"/>
                </a:cxn>
                <a:cxn ang="0">
                  <a:pos x="11" y="284"/>
                </a:cxn>
                <a:cxn ang="0">
                  <a:pos x="9" y="285"/>
                </a:cxn>
                <a:cxn ang="0">
                  <a:pos x="9" y="285"/>
                </a:cxn>
                <a:cxn ang="0">
                  <a:pos x="11" y="282"/>
                </a:cxn>
                <a:cxn ang="0">
                  <a:pos x="12" y="276"/>
                </a:cxn>
                <a:cxn ang="0">
                  <a:pos x="14" y="259"/>
                </a:cxn>
                <a:cxn ang="0">
                  <a:pos x="14" y="232"/>
                </a:cxn>
                <a:cxn ang="0">
                  <a:pos x="14" y="232"/>
                </a:cxn>
                <a:cxn ang="0">
                  <a:pos x="17" y="212"/>
                </a:cxn>
                <a:cxn ang="0">
                  <a:pos x="21" y="193"/>
                </a:cxn>
                <a:cxn ang="0">
                  <a:pos x="29" y="155"/>
                </a:cxn>
                <a:cxn ang="0">
                  <a:pos x="29" y="155"/>
                </a:cxn>
                <a:cxn ang="0">
                  <a:pos x="38" y="119"/>
                </a:cxn>
                <a:cxn ang="0">
                  <a:pos x="48" y="83"/>
                </a:cxn>
                <a:cxn ang="0">
                  <a:pos x="48" y="83"/>
                </a:cxn>
                <a:cxn ang="0">
                  <a:pos x="58" y="45"/>
                </a:cxn>
                <a:cxn ang="0">
                  <a:pos x="64" y="25"/>
                </a:cxn>
                <a:cxn ang="0">
                  <a:pos x="68" y="16"/>
                </a:cxn>
                <a:cxn ang="0">
                  <a:pos x="72" y="8"/>
                </a:cxn>
                <a:cxn ang="0">
                  <a:pos x="72" y="8"/>
                </a:cxn>
                <a:cxn ang="0">
                  <a:pos x="73" y="5"/>
                </a:cxn>
                <a:cxn ang="0">
                  <a:pos x="73" y="3"/>
                </a:cxn>
                <a:cxn ang="0">
                  <a:pos x="72" y="2"/>
                </a:cxn>
                <a:cxn ang="0">
                  <a:pos x="71" y="1"/>
                </a:cxn>
                <a:cxn ang="0">
                  <a:pos x="69" y="0"/>
                </a:cxn>
                <a:cxn ang="0">
                  <a:pos x="67" y="0"/>
                </a:cxn>
                <a:cxn ang="0">
                  <a:pos x="65" y="1"/>
                </a:cxn>
                <a:cxn ang="0">
                  <a:pos x="63" y="2"/>
                </a:cxn>
                <a:cxn ang="0">
                  <a:pos x="63" y="2"/>
                </a:cxn>
              </a:cxnLst>
              <a:rect l="0" t="0" r="r" b="b"/>
              <a:pathLst>
                <a:path w="73" h="296">
                  <a:moveTo>
                    <a:pt x="63" y="2"/>
                  </a:moveTo>
                  <a:lnTo>
                    <a:pt x="63" y="2"/>
                  </a:lnTo>
                  <a:lnTo>
                    <a:pt x="58" y="14"/>
                  </a:lnTo>
                  <a:lnTo>
                    <a:pt x="54" y="25"/>
                  </a:lnTo>
                  <a:lnTo>
                    <a:pt x="47" y="49"/>
                  </a:lnTo>
                  <a:lnTo>
                    <a:pt x="34" y="96"/>
                  </a:lnTo>
                  <a:lnTo>
                    <a:pt x="34" y="96"/>
                  </a:lnTo>
                  <a:lnTo>
                    <a:pt x="27" y="122"/>
                  </a:lnTo>
                  <a:lnTo>
                    <a:pt x="21" y="149"/>
                  </a:lnTo>
                  <a:lnTo>
                    <a:pt x="10" y="203"/>
                  </a:lnTo>
                  <a:lnTo>
                    <a:pt x="10" y="203"/>
                  </a:lnTo>
                  <a:lnTo>
                    <a:pt x="6" y="222"/>
                  </a:lnTo>
                  <a:lnTo>
                    <a:pt x="3" y="243"/>
                  </a:lnTo>
                  <a:lnTo>
                    <a:pt x="1" y="263"/>
                  </a:lnTo>
                  <a:lnTo>
                    <a:pt x="0" y="283"/>
                  </a:lnTo>
                  <a:lnTo>
                    <a:pt x="0" y="283"/>
                  </a:lnTo>
                  <a:lnTo>
                    <a:pt x="1" y="290"/>
                  </a:lnTo>
                  <a:lnTo>
                    <a:pt x="2" y="292"/>
                  </a:lnTo>
                  <a:lnTo>
                    <a:pt x="3" y="294"/>
                  </a:lnTo>
                  <a:lnTo>
                    <a:pt x="6" y="296"/>
                  </a:lnTo>
                  <a:lnTo>
                    <a:pt x="8" y="296"/>
                  </a:lnTo>
                  <a:lnTo>
                    <a:pt x="11" y="296"/>
                  </a:lnTo>
                  <a:lnTo>
                    <a:pt x="14" y="294"/>
                  </a:lnTo>
                  <a:lnTo>
                    <a:pt x="14" y="294"/>
                  </a:lnTo>
                  <a:lnTo>
                    <a:pt x="15" y="293"/>
                  </a:lnTo>
                  <a:lnTo>
                    <a:pt x="16" y="291"/>
                  </a:lnTo>
                  <a:lnTo>
                    <a:pt x="15" y="287"/>
                  </a:lnTo>
                  <a:lnTo>
                    <a:pt x="14" y="285"/>
                  </a:lnTo>
                  <a:lnTo>
                    <a:pt x="12" y="285"/>
                  </a:lnTo>
                  <a:lnTo>
                    <a:pt x="11" y="284"/>
                  </a:lnTo>
                  <a:lnTo>
                    <a:pt x="9" y="285"/>
                  </a:lnTo>
                  <a:lnTo>
                    <a:pt x="9" y="285"/>
                  </a:lnTo>
                  <a:lnTo>
                    <a:pt x="11" y="282"/>
                  </a:lnTo>
                  <a:lnTo>
                    <a:pt x="12" y="276"/>
                  </a:lnTo>
                  <a:lnTo>
                    <a:pt x="14" y="259"/>
                  </a:lnTo>
                  <a:lnTo>
                    <a:pt x="14" y="232"/>
                  </a:lnTo>
                  <a:lnTo>
                    <a:pt x="14" y="232"/>
                  </a:lnTo>
                  <a:lnTo>
                    <a:pt x="17" y="212"/>
                  </a:lnTo>
                  <a:lnTo>
                    <a:pt x="21" y="193"/>
                  </a:lnTo>
                  <a:lnTo>
                    <a:pt x="29" y="155"/>
                  </a:lnTo>
                  <a:lnTo>
                    <a:pt x="29" y="155"/>
                  </a:lnTo>
                  <a:lnTo>
                    <a:pt x="38" y="119"/>
                  </a:lnTo>
                  <a:lnTo>
                    <a:pt x="48" y="83"/>
                  </a:lnTo>
                  <a:lnTo>
                    <a:pt x="48" y="83"/>
                  </a:lnTo>
                  <a:lnTo>
                    <a:pt x="58" y="45"/>
                  </a:lnTo>
                  <a:lnTo>
                    <a:pt x="64" y="25"/>
                  </a:lnTo>
                  <a:lnTo>
                    <a:pt x="68" y="16"/>
                  </a:lnTo>
                  <a:lnTo>
                    <a:pt x="72" y="8"/>
                  </a:lnTo>
                  <a:lnTo>
                    <a:pt x="72" y="8"/>
                  </a:lnTo>
                  <a:lnTo>
                    <a:pt x="73" y="5"/>
                  </a:lnTo>
                  <a:lnTo>
                    <a:pt x="73" y="3"/>
                  </a:lnTo>
                  <a:lnTo>
                    <a:pt x="72" y="2"/>
                  </a:lnTo>
                  <a:lnTo>
                    <a:pt x="71" y="1"/>
                  </a:lnTo>
                  <a:lnTo>
                    <a:pt x="69" y="0"/>
                  </a:lnTo>
                  <a:lnTo>
                    <a:pt x="67" y="0"/>
                  </a:lnTo>
                  <a:lnTo>
                    <a:pt x="65" y="1"/>
                  </a:lnTo>
                  <a:lnTo>
                    <a:pt x="63" y="2"/>
                  </a:lnTo>
                  <a:lnTo>
                    <a:pt x="63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7" name="Freeform 167"/>
            <p:cNvSpPr/>
            <p:nvPr/>
          </p:nvSpPr>
          <p:spPr bwMode="auto">
            <a:xfrm>
              <a:off x="4251325" y="2206625"/>
              <a:ext cx="39688" cy="177800"/>
            </a:xfrm>
            <a:custGeom>
              <a:avLst/>
              <a:gdLst/>
              <a:ahLst/>
              <a:cxnLst>
                <a:cxn ang="0">
                  <a:pos x="66" y="3"/>
                </a:cxn>
                <a:cxn ang="0">
                  <a:pos x="66" y="3"/>
                </a:cxn>
                <a:cxn ang="0">
                  <a:pos x="51" y="40"/>
                </a:cxn>
                <a:cxn ang="0">
                  <a:pos x="44" y="59"/>
                </a:cxn>
                <a:cxn ang="0">
                  <a:pos x="38" y="78"/>
                </a:cxn>
                <a:cxn ang="0">
                  <a:pos x="38" y="78"/>
                </a:cxn>
                <a:cxn ang="0">
                  <a:pos x="33" y="101"/>
                </a:cxn>
                <a:cxn ang="0">
                  <a:pos x="29" y="124"/>
                </a:cxn>
                <a:cxn ang="0">
                  <a:pos x="20" y="170"/>
                </a:cxn>
                <a:cxn ang="0">
                  <a:pos x="20" y="170"/>
                </a:cxn>
                <a:cxn ang="0">
                  <a:pos x="5" y="249"/>
                </a:cxn>
                <a:cxn ang="0">
                  <a:pos x="5" y="249"/>
                </a:cxn>
                <a:cxn ang="0">
                  <a:pos x="2" y="270"/>
                </a:cxn>
                <a:cxn ang="0">
                  <a:pos x="1" y="290"/>
                </a:cxn>
                <a:cxn ang="0">
                  <a:pos x="0" y="311"/>
                </a:cxn>
                <a:cxn ang="0">
                  <a:pos x="0" y="332"/>
                </a:cxn>
                <a:cxn ang="0">
                  <a:pos x="0" y="332"/>
                </a:cxn>
                <a:cxn ang="0">
                  <a:pos x="0" y="334"/>
                </a:cxn>
                <a:cxn ang="0">
                  <a:pos x="1" y="336"/>
                </a:cxn>
                <a:cxn ang="0">
                  <a:pos x="3" y="336"/>
                </a:cxn>
                <a:cxn ang="0">
                  <a:pos x="5" y="337"/>
                </a:cxn>
                <a:cxn ang="0">
                  <a:pos x="6" y="336"/>
                </a:cxn>
                <a:cxn ang="0">
                  <a:pos x="8" y="336"/>
                </a:cxn>
                <a:cxn ang="0">
                  <a:pos x="9" y="334"/>
                </a:cxn>
                <a:cxn ang="0">
                  <a:pos x="9" y="332"/>
                </a:cxn>
                <a:cxn ang="0">
                  <a:pos x="9" y="332"/>
                </a:cxn>
                <a:cxn ang="0">
                  <a:pos x="9" y="310"/>
                </a:cxn>
                <a:cxn ang="0">
                  <a:pos x="10" y="288"/>
                </a:cxn>
                <a:cxn ang="0">
                  <a:pos x="12" y="265"/>
                </a:cxn>
                <a:cxn ang="0">
                  <a:pos x="16" y="244"/>
                </a:cxn>
                <a:cxn ang="0">
                  <a:pos x="16" y="244"/>
                </a:cxn>
                <a:cxn ang="0">
                  <a:pos x="32" y="164"/>
                </a:cxn>
                <a:cxn ang="0">
                  <a:pos x="32" y="164"/>
                </a:cxn>
                <a:cxn ang="0">
                  <a:pos x="39" y="122"/>
                </a:cxn>
                <a:cxn ang="0">
                  <a:pos x="47" y="81"/>
                </a:cxn>
                <a:cxn ang="0">
                  <a:pos x="47" y="81"/>
                </a:cxn>
                <a:cxn ang="0">
                  <a:pos x="52" y="61"/>
                </a:cxn>
                <a:cxn ang="0">
                  <a:pos x="60" y="43"/>
                </a:cxn>
                <a:cxn ang="0">
                  <a:pos x="75" y="6"/>
                </a:cxn>
                <a:cxn ang="0">
                  <a:pos x="75" y="6"/>
                </a:cxn>
                <a:cxn ang="0">
                  <a:pos x="76" y="4"/>
                </a:cxn>
                <a:cxn ang="0">
                  <a:pos x="75" y="2"/>
                </a:cxn>
                <a:cxn ang="0">
                  <a:pos x="74" y="1"/>
                </a:cxn>
                <a:cxn ang="0">
                  <a:pos x="72" y="0"/>
                </a:cxn>
                <a:cxn ang="0">
                  <a:pos x="69" y="1"/>
                </a:cxn>
                <a:cxn ang="0">
                  <a:pos x="67" y="2"/>
                </a:cxn>
                <a:cxn ang="0">
                  <a:pos x="66" y="3"/>
                </a:cxn>
                <a:cxn ang="0">
                  <a:pos x="66" y="3"/>
                </a:cxn>
              </a:cxnLst>
              <a:rect l="0" t="0" r="r" b="b"/>
              <a:pathLst>
                <a:path w="76" h="337">
                  <a:moveTo>
                    <a:pt x="66" y="3"/>
                  </a:moveTo>
                  <a:lnTo>
                    <a:pt x="66" y="3"/>
                  </a:lnTo>
                  <a:lnTo>
                    <a:pt x="51" y="40"/>
                  </a:lnTo>
                  <a:lnTo>
                    <a:pt x="44" y="59"/>
                  </a:lnTo>
                  <a:lnTo>
                    <a:pt x="38" y="78"/>
                  </a:lnTo>
                  <a:lnTo>
                    <a:pt x="38" y="78"/>
                  </a:lnTo>
                  <a:lnTo>
                    <a:pt x="33" y="101"/>
                  </a:lnTo>
                  <a:lnTo>
                    <a:pt x="29" y="124"/>
                  </a:lnTo>
                  <a:lnTo>
                    <a:pt x="20" y="170"/>
                  </a:lnTo>
                  <a:lnTo>
                    <a:pt x="20" y="170"/>
                  </a:lnTo>
                  <a:lnTo>
                    <a:pt x="5" y="249"/>
                  </a:lnTo>
                  <a:lnTo>
                    <a:pt x="5" y="249"/>
                  </a:lnTo>
                  <a:lnTo>
                    <a:pt x="2" y="270"/>
                  </a:lnTo>
                  <a:lnTo>
                    <a:pt x="1" y="290"/>
                  </a:lnTo>
                  <a:lnTo>
                    <a:pt x="0" y="311"/>
                  </a:lnTo>
                  <a:lnTo>
                    <a:pt x="0" y="332"/>
                  </a:lnTo>
                  <a:lnTo>
                    <a:pt x="0" y="332"/>
                  </a:lnTo>
                  <a:lnTo>
                    <a:pt x="0" y="334"/>
                  </a:lnTo>
                  <a:lnTo>
                    <a:pt x="1" y="336"/>
                  </a:lnTo>
                  <a:lnTo>
                    <a:pt x="3" y="336"/>
                  </a:lnTo>
                  <a:lnTo>
                    <a:pt x="5" y="337"/>
                  </a:lnTo>
                  <a:lnTo>
                    <a:pt x="6" y="336"/>
                  </a:lnTo>
                  <a:lnTo>
                    <a:pt x="8" y="336"/>
                  </a:lnTo>
                  <a:lnTo>
                    <a:pt x="9" y="334"/>
                  </a:lnTo>
                  <a:lnTo>
                    <a:pt x="9" y="332"/>
                  </a:lnTo>
                  <a:lnTo>
                    <a:pt x="9" y="332"/>
                  </a:lnTo>
                  <a:lnTo>
                    <a:pt x="9" y="310"/>
                  </a:lnTo>
                  <a:lnTo>
                    <a:pt x="10" y="288"/>
                  </a:lnTo>
                  <a:lnTo>
                    <a:pt x="12" y="265"/>
                  </a:lnTo>
                  <a:lnTo>
                    <a:pt x="16" y="244"/>
                  </a:lnTo>
                  <a:lnTo>
                    <a:pt x="16" y="244"/>
                  </a:lnTo>
                  <a:lnTo>
                    <a:pt x="32" y="164"/>
                  </a:lnTo>
                  <a:lnTo>
                    <a:pt x="32" y="164"/>
                  </a:lnTo>
                  <a:lnTo>
                    <a:pt x="39" y="122"/>
                  </a:lnTo>
                  <a:lnTo>
                    <a:pt x="47" y="81"/>
                  </a:lnTo>
                  <a:lnTo>
                    <a:pt x="47" y="81"/>
                  </a:lnTo>
                  <a:lnTo>
                    <a:pt x="52" y="61"/>
                  </a:lnTo>
                  <a:lnTo>
                    <a:pt x="60" y="43"/>
                  </a:lnTo>
                  <a:lnTo>
                    <a:pt x="75" y="6"/>
                  </a:lnTo>
                  <a:lnTo>
                    <a:pt x="75" y="6"/>
                  </a:lnTo>
                  <a:lnTo>
                    <a:pt x="76" y="4"/>
                  </a:lnTo>
                  <a:lnTo>
                    <a:pt x="75" y="2"/>
                  </a:lnTo>
                  <a:lnTo>
                    <a:pt x="74" y="1"/>
                  </a:lnTo>
                  <a:lnTo>
                    <a:pt x="72" y="0"/>
                  </a:lnTo>
                  <a:lnTo>
                    <a:pt x="69" y="1"/>
                  </a:lnTo>
                  <a:lnTo>
                    <a:pt x="67" y="2"/>
                  </a:lnTo>
                  <a:lnTo>
                    <a:pt x="66" y="3"/>
                  </a:lnTo>
                  <a:lnTo>
                    <a:pt x="6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8" name="Freeform 168"/>
            <p:cNvSpPr/>
            <p:nvPr/>
          </p:nvSpPr>
          <p:spPr bwMode="auto">
            <a:xfrm>
              <a:off x="4271963" y="2197100"/>
              <a:ext cx="55563" cy="195263"/>
            </a:xfrm>
            <a:custGeom>
              <a:avLst/>
              <a:gdLst/>
              <a:ahLst/>
              <a:cxnLst>
                <a:cxn ang="0">
                  <a:pos x="98" y="2"/>
                </a:cxn>
                <a:cxn ang="0">
                  <a:pos x="98" y="2"/>
                </a:cxn>
                <a:cxn ang="0">
                  <a:pos x="84" y="26"/>
                </a:cxn>
                <a:cxn ang="0">
                  <a:pos x="71" y="51"/>
                </a:cxn>
                <a:cxn ang="0">
                  <a:pos x="61" y="77"/>
                </a:cxn>
                <a:cxn ang="0">
                  <a:pos x="51" y="103"/>
                </a:cxn>
                <a:cxn ang="0">
                  <a:pos x="42" y="128"/>
                </a:cxn>
                <a:cxn ang="0">
                  <a:pos x="34" y="155"/>
                </a:cxn>
                <a:cxn ang="0">
                  <a:pos x="27" y="182"/>
                </a:cxn>
                <a:cxn ang="0">
                  <a:pos x="21" y="209"/>
                </a:cxn>
                <a:cxn ang="0">
                  <a:pos x="21" y="209"/>
                </a:cxn>
                <a:cxn ang="0">
                  <a:pos x="14" y="234"/>
                </a:cxn>
                <a:cxn ang="0">
                  <a:pos x="9" y="259"/>
                </a:cxn>
                <a:cxn ang="0">
                  <a:pos x="6" y="283"/>
                </a:cxn>
                <a:cxn ang="0">
                  <a:pos x="3" y="308"/>
                </a:cxn>
                <a:cxn ang="0">
                  <a:pos x="3" y="308"/>
                </a:cxn>
                <a:cxn ang="0">
                  <a:pos x="1" y="323"/>
                </a:cxn>
                <a:cxn ang="0">
                  <a:pos x="0" y="340"/>
                </a:cxn>
                <a:cxn ang="0">
                  <a:pos x="0" y="349"/>
                </a:cxn>
                <a:cxn ang="0">
                  <a:pos x="1" y="356"/>
                </a:cxn>
                <a:cxn ang="0">
                  <a:pos x="4" y="363"/>
                </a:cxn>
                <a:cxn ang="0">
                  <a:pos x="6" y="366"/>
                </a:cxn>
                <a:cxn ang="0">
                  <a:pos x="8" y="368"/>
                </a:cxn>
                <a:cxn ang="0">
                  <a:pos x="8" y="368"/>
                </a:cxn>
                <a:cxn ang="0">
                  <a:pos x="11" y="370"/>
                </a:cxn>
                <a:cxn ang="0">
                  <a:pos x="13" y="369"/>
                </a:cxn>
                <a:cxn ang="0">
                  <a:pos x="15" y="368"/>
                </a:cxn>
                <a:cxn ang="0">
                  <a:pos x="16" y="365"/>
                </a:cxn>
                <a:cxn ang="0">
                  <a:pos x="16" y="361"/>
                </a:cxn>
                <a:cxn ang="0">
                  <a:pos x="16" y="361"/>
                </a:cxn>
                <a:cxn ang="0">
                  <a:pos x="16" y="359"/>
                </a:cxn>
                <a:cxn ang="0">
                  <a:pos x="15" y="357"/>
                </a:cxn>
                <a:cxn ang="0">
                  <a:pos x="13" y="356"/>
                </a:cxn>
                <a:cxn ang="0">
                  <a:pos x="11" y="356"/>
                </a:cxn>
                <a:cxn ang="0">
                  <a:pos x="11" y="356"/>
                </a:cxn>
                <a:cxn ang="0">
                  <a:pos x="10" y="349"/>
                </a:cxn>
                <a:cxn ang="0">
                  <a:pos x="10" y="339"/>
                </a:cxn>
                <a:cxn ang="0">
                  <a:pos x="11" y="324"/>
                </a:cxn>
                <a:cxn ang="0">
                  <a:pos x="11" y="324"/>
                </a:cxn>
                <a:cxn ang="0">
                  <a:pos x="12" y="304"/>
                </a:cxn>
                <a:cxn ang="0">
                  <a:pos x="14" y="283"/>
                </a:cxn>
                <a:cxn ang="0">
                  <a:pos x="14" y="283"/>
                </a:cxn>
                <a:cxn ang="0">
                  <a:pos x="19" y="259"/>
                </a:cxn>
                <a:cxn ang="0">
                  <a:pos x="24" y="235"/>
                </a:cxn>
                <a:cxn ang="0">
                  <a:pos x="35" y="185"/>
                </a:cxn>
                <a:cxn ang="0">
                  <a:pos x="35" y="185"/>
                </a:cxn>
                <a:cxn ang="0">
                  <a:pos x="47" y="143"/>
                </a:cxn>
                <a:cxn ang="0">
                  <a:pos x="61" y="102"/>
                </a:cxn>
                <a:cxn ang="0">
                  <a:pos x="61" y="102"/>
                </a:cxn>
                <a:cxn ang="0">
                  <a:pos x="70" y="77"/>
                </a:cxn>
                <a:cxn ang="0">
                  <a:pos x="80" y="53"/>
                </a:cxn>
                <a:cxn ang="0">
                  <a:pos x="93" y="30"/>
                </a:cxn>
                <a:cxn ang="0">
                  <a:pos x="106" y="8"/>
                </a:cxn>
                <a:cxn ang="0">
                  <a:pos x="106" y="8"/>
                </a:cxn>
                <a:cxn ang="0">
                  <a:pos x="106" y="6"/>
                </a:cxn>
                <a:cxn ang="0">
                  <a:pos x="106" y="3"/>
                </a:cxn>
                <a:cxn ang="0">
                  <a:pos x="105" y="2"/>
                </a:cxn>
                <a:cxn ang="0">
                  <a:pos x="104" y="0"/>
                </a:cxn>
                <a:cxn ang="0">
                  <a:pos x="102" y="0"/>
                </a:cxn>
                <a:cxn ang="0">
                  <a:pos x="101" y="0"/>
                </a:cxn>
                <a:cxn ang="0">
                  <a:pos x="99" y="0"/>
                </a:cxn>
                <a:cxn ang="0">
                  <a:pos x="98" y="2"/>
                </a:cxn>
                <a:cxn ang="0">
                  <a:pos x="98" y="2"/>
                </a:cxn>
              </a:cxnLst>
              <a:rect l="0" t="0" r="r" b="b"/>
              <a:pathLst>
                <a:path w="106" h="370">
                  <a:moveTo>
                    <a:pt x="98" y="2"/>
                  </a:moveTo>
                  <a:lnTo>
                    <a:pt x="98" y="2"/>
                  </a:lnTo>
                  <a:lnTo>
                    <a:pt x="84" y="26"/>
                  </a:lnTo>
                  <a:lnTo>
                    <a:pt x="71" y="51"/>
                  </a:lnTo>
                  <a:lnTo>
                    <a:pt x="61" y="77"/>
                  </a:lnTo>
                  <a:lnTo>
                    <a:pt x="51" y="103"/>
                  </a:lnTo>
                  <a:lnTo>
                    <a:pt x="42" y="128"/>
                  </a:lnTo>
                  <a:lnTo>
                    <a:pt x="34" y="155"/>
                  </a:lnTo>
                  <a:lnTo>
                    <a:pt x="27" y="182"/>
                  </a:lnTo>
                  <a:lnTo>
                    <a:pt x="21" y="209"/>
                  </a:lnTo>
                  <a:lnTo>
                    <a:pt x="21" y="209"/>
                  </a:lnTo>
                  <a:lnTo>
                    <a:pt x="14" y="234"/>
                  </a:lnTo>
                  <a:lnTo>
                    <a:pt x="9" y="259"/>
                  </a:lnTo>
                  <a:lnTo>
                    <a:pt x="6" y="283"/>
                  </a:lnTo>
                  <a:lnTo>
                    <a:pt x="3" y="308"/>
                  </a:lnTo>
                  <a:lnTo>
                    <a:pt x="3" y="308"/>
                  </a:lnTo>
                  <a:lnTo>
                    <a:pt x="1" y="323"/>
                  </a:lnTo>
                  <a:lnTo>
                    <a:pt x="0" y="340"/>
                  </a:lnTo>
                  <a:lnTo>
                    <a:pt x="0" y="349"/>
                  </a:lnTo>
                  <a:lnTo>
                    <a:pt x="1" y="356"/>
                  </a:lnTo>
                  <a:lnTo>
                    <a:pt x="4" y="363"/>
                  </a:lnTo>
                  <a:lnTo>
                    <a:pt x="6" y="366"/>
                  </a:lnTo>
                  <a:lnTo>
                    <a:pt x="8" y="368"/>
                  </a:lnTo>
                  <a:lnTo>
                    <a:pt x="8" y="368"/>
                  </a:lnTo>
                  <a:lnTo>
                    <a:pt x="11" y="370"/>
                  </a:lnTo>
                  <a:lnTo>
                    <a:pt x="13" y="369"/>
                  </a:lnTo>
                  <a:lnTo>
                    <a:pt x="15" y="368"/>
                  </a:lnTo>
                  <a:lnTo>
                    <a:pt x="16" y="365"/>
                  </a:lnTo>
                  <a:lnTo>
                    <a:pt x="16" y="361"/>
                  </a:lnTo>
                  <a:lnTo>
                    <a:pt x="16" y="361"/>
                  </a:lnTo>
                  <a:lnTo>
                    <a:pt x="16" y="359"/>
                  </a:lnTo>
                  <a:lnTo>
                    <a:pt x="15" y="357"/>
                  </a:lnTo>
                  <a:lnTo>
                    <a:pt x="13" y="356"/>
                  </a:lnTo>
                  <a:lnTo>
                    <a:pt x="11" y="356"/>
                  </a:lnTo>
                  <a:lnTo>
                    <a:pt x="11" y="356"/>
                  </a:lnTo>
                  <a:lnTo>
                    <a:pt x="10" y="349"/>
                  </a:lnTo>
                  <a:lnTo>
                    <a:pt x="10" y="339"/>
                  </a:lnTo>
                  <a:lnTo>
                    <a:pt x="11" y="324"/>
                  </a:lnTo>
                  <a:lnTo>
                    <a:pt x="11" y="324"/>
                  </a:lnTo>
                  <a:lnTo>
                    <a:pt x="12" y="304"/>
                  </a:lnTo>
                  <a:lnTo>
                    <a:pt x="14" y="283"/>
                  </a:lnTo>
                  <a:lnTo>
                    <a:pt x="14" y="283"/>
                  </a:lnTo>
                  <a:lnTo>
                    <a:pt x="19" y="259"/>
                  </a:lnTo>
                  <a:lnTo>
                    <a:pt x="24" y="235"/>
                  </a:lnTo>
                  <a:lnTo>
                    <a:pt x="35" y="185"/>
                  </a:lnTo>
                  <a:lnTo>
                    <a:pt x="35" y="185"/>
                  </a:lnTo>
                  <a:lnTo>
                    <a:pt x="47" y="143"/>
                  </a:lnTo>
                  <a:lnTo>
                    <a:pt x="61" y="102"/>
                  </a:lnTo>
                  <a:lnTo>
                    <a:pt x="61" y="102"/>
                  </a:lnTo>
                  <a:lnTo>
                    <a:pt x="70" y="77"/>
                  </a:lnTo>
                  <a:lnTo>
                    <a:pt x="80" y="53"/>
                  </a:lnTo>
                  <a:lnTo>
                    <a:pt x="93" y="30"/>
                  </a:lnTo>
                  <a:lnTo>
                    <a:pt x="106" y="8"/>
                  </a:lnTo>
                  <a:lnTo>
                    <a:pt x="106" y="8"/>
                  </a:lnTo>
                  <a:lnTo>
                    <a:pt x="106" y="6"/>
                  </a:lnTo>
                  <a:lnTo>
                    <a:pt x="106" y="3"/>
                  </a:lnTo>
                  <a:lnTo>
                    <a:pt x="105" y="2"/>
                  </a:lnTo>
                  <a:lnTo>
                    <a:pt x="104" y="0"/>
                  </a:lnTo>
                  <a:lnTo>
                    <a:pt x="102" y="0"/>
                  </a:lnTo>
                  <a:lnTo>
                    <a:pt x="101" y="0"/>
                  </a:lnTo>
                  <a:lnTo>
                    <a:pt x="99" y="0"/>
                  </a:lnTo>
                  <a:lnTo>
                    <a:pt x="98" y="2"/>
                  </a:lnTo>
                  <a:lnTo>
                    <a:pt x="9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9" name="Freeform 169"/>
            <p:cNvSpPr/>
            <p:nvPr/>
          </p:nvSpPr>
          <p:spPr bwMode="auto">
            <a:xfrm>
              <a:off x="4305300" y="2198688"/>
              <a:ext cx="39688" cy="146050"/>
            </a:xfrm>
            <a:custGeom>
              <a:avLst/>
              <a:gdLst/>
              <a:ahLst/>
              <a:cxnLst>
                <a:cxn ang="0">
                  <a:pos x="68" y="2"/>
                </a:cxn>
                <a:cxn ang="0">
                  <a:pos x="68" y="2"/>
                </a:cxn>
                <a:cxn ang="0">
                  <a:pos x="62" y="10"/>
                </a:cxn>
                <a:cxn ang="0">
                  <a:pos x="57" y="20"/>
                </a:cxn>
                <a:cxn ang="0">
                  <a:pos x="54" y="31"/>
                </a:cxn>
                <a:cxn ang="0">
                  <a:pos x="53" y="41"/>
                </a:cxn>
                <a:cxn ang="0">
                  <a:pos x="53" y="41"/>
                </a:cxn>
                <a:cxn ang="0">
                  <a:pos x="51" y="51"/>
                </a:cxn>
                <a:cxn ang="0">
                  <a:pos x="49" y="60"/>
                </a:cxn>
                <a:cxn ang="0">
                  <a:pos x="42" y="80"/>
                </a:cxn>
                <a:cxn ang="0">
                  <a:pos x="37" y="101"/>
                </a:cxn>
                <a:cxn ang="0">
                  <a:pos x="32" y="120"/>
                </a:cxn>
                <a:cxn ang="0">
                  <a:pos x="32" y="120"/>
                </a:cxn>
                <a:cxn ang="0">
                  <a:pos x="14" y="191"/>
                </a:cxn>
                <a:cxn ang="0">
                  <a:pos x="7" y="227"/>
                </a:cxn>
                <a:cxn ang="0">
                  <a:pos x="3" y="244"/>
                </a:cxn>
                <a:cxn ang="0">
                  <a:pos x="1" y="263"/>
                </a:cxn>
                <a:cxn ang="0">
                  <a:pos x="1" y="263"/>
                </a:cxn>
                <a:cxn ang="0">
                  <a:pos x="0" y="265"/>
                </a:cxn>
                <a:cxn ang="0">
                  <a:pos x="0" y="270"/>
                </a:cxn>
                <a:cxn ang="0">
                  <a:pos x="0" y="270"/>
                </a:cxn>
                <a:cxn ang="0">
                  <a:pos x="0" y="272"/>
                </a:cxn>
                <a:cxn ang="0">
                  <a:pos x="1" y="273"/>
                </a:cxn>
                <a:cxn ang="0">
                  <a:pos x="3" y="274"/>
                </a:cxn>
                <a:cxn ang="0">
                  <a:pos x="4" y="274"/>
                </a:cxn>
                <a:cxn ang="0">
                  <a:pos x="7" y="273"/>
                </a:cxn>
                <a:cxn ang="0">
                  <a:pos x="8" y="272"/>
                </a:cxn>
                <a:cxn ang="0">
                  <a:pos x="9" y="270"/>
                </a:cxn>
                <a:cxn ang="0">
                  <a:pos x="9" y="270"/>
                </a:cxn>
                <a:cxn ang="0">
                  <a:pos x="11" y="254"/>
                </a:cxn>
                <a:cxn ang="0">
                  <a:pos x="14" y="237"/>
                </a:cxn>
                <a:cxn ang="0">
                  <a:pos x="22" y="204"/>
                </a:cxn>
                <a:cxn ang="0">
                  <a:pos x="37" y="139"/>
                </a:cxn>
                <a:cxn ang="0">
                  <a:pos x="37" y="139"/>
                </a:cxn>
                <a:cxn ang="0">
                  <a:pos x="45" y="106"/>
                </a:cxn>
                <a:cxn ang="0">
                  <a:pos x="54" y="73"/>
                </a:cxn>
                <a:cxn ang="0">
                  <a:pos x="54" y="73"/>
                </a:cxn>
                <a:cxn ang="0">
                  <a:pos x="58" y="56"/>
                </a:cxn>
                <a:cxn ang="0">
                  <a:pos x="61" y="39"/>
                </a:cxn>
                <a:cxn ang="0">
                  <a:pos x="64" y="31"/>
                </a:cxn>
                <a:cxn ang="0">
                  <a:pos x="66" y="22"/>
                </a:cxn>
                <a:cxn ang="0">
                  <a:pos x="70" y="14"/>
                </a:cxn>
                <a:cxn ang="0">
                  <a:pos x="74" y="8"/>
                </a:cxn>
                <a:cxn ang="0">
                  <a:pos x="74" y="8"/>
                </a:cxn>
                <a:cxn ang="0">
                  <a:pos x="75" y="6"/>
                </a:cxn>
                <a:cxn ang="0">
                  <a:pos x="75" y="5"/>
                </a:cxn>
                <a:cxn ang="0">
                  <a:pos x="74" y="1"/>
                </a:cxn>
                <a:cxn ang="0">
                  <a:pos x="72" y="0"/>
                </a:cxn>
                <a:cxn ang="0">
                  <a:pos x="71" y="0"/>
                </a:cxn>
                <a:cxn ang="0">
                  <a:pos x="69" y="0"/>
                </a:cxn>
                <a:cxn ang="0">
                  <a:pos x="68" y="2"/>
                </a:cxn>
                <a:cxn ang="0">
                  <a:pos x="68" y="2"/>
                </a:cxn>
              </a:cxnLst>
              <a:rect l="0" t="0" r="r" b="b"/>
              <a:pathLst>
                <a:path w="75" h="274">
                  <a:moveTo>
                    <a:pt x="68" y="2"/>
                  </a:moveTo>
                  <a:lnTo>
                    <a:pt x="68" y="2"/>
                  </a:lnTo>
                  <a:lnTo>
                    <a:pt x="62" y="10"/>
                  </a:lnTo>
                  <a:lnTo>
                    <a:pt x="57" y="20"/>
                  </a:lnTo>
                  <a:lnTo>
                    <a:pt x="54" y="31"/>
                  </a:lnTo>
                  <a:lnTo>
                    <a:pt x="53" y="41"/>
                  </a:lnTo>
                  <a:lnTo>
                    <a:pt x="53" y="41"/>
                  </a:lnTo>
                  <a:lnTo>
                    <a:pt x="51" y="51"/>
                  </a:lnTo>
                  <a:lnTo>
                    <a:pt x="49" y="60"/>
                  </a:lnTo>
                  <a:lnTo>
                    <a:pt x="42" y="80"/>
                  </a:lnTo>
                  <a:lnTo>
                    <a:pt x="37" y="101"/>
                  </a:lnTo>
                  <a:lnTo>
                    <a:pt x="32" y="120"/>
                  </a:lnTo>
                  <a:lnTo>
                    <a:pt x="32" y="120"/>
                  </a:lnTo>
                  <a:lnTo>
                    <a:pt x="14" y="191"/>
                  </a:lnTo>
                  <a:lnTo>
                    <a:pt x="7" y="227"/>
                  </a:lnTo>
                  <a:lnTo>
                    <a:pt x="3" y="244"/>
                  </a:lnTo>
                  <a:lnTo>
                    <a:pt x="1" y="263"/>
                  </a:lnTo>
                  <a:lnTo>
                    <a:pt x="1" y="263"/>
                  </a:lnTo>
                  <a:lnTo>
                    <a:pt x="0" y="265"/>
                  </a:lnTo>
                  <a:lnTo>
                    <a:pt x="0" y="270"/>
                  </a:lnTo>
                  <a:lnTo>
                    <a:pt x="0" y="270"/>
                  </a:lnTo>
                  <a:lnTo>
                    <a:pt x="0" y="272"/>
                  </a:lnTo>
                  <a:lnTo>
                    <a:pt x="1" y="273"/>
                  </a:lnTo>
                  <a:lnTo>
                    <a:pt x="3" y="274"/>
                  </a:lnTo>
                  <a:lnTo>
                    <a:pt x="4" y="274"/>
                  </a:lnTo>
                  <a:lnTo>
                    <a:pt x="7" y="273"/>
                  </a:lnTo>
                  <a:lnTo>
                    <a:pt x="8" y="272"/>
                  </a:lnTo>
                  <a:lnTo>
                    <a:pt x="9" y="270"/>
                  </a:lnTo>
                  <a:lnTo>
                    <a:pt x="9" y="270"/>
                  </a:lnTo>
                  <a:lnTo>
                    <a:pt x="11" y="254"/>
                  </a:lnTo>
                  <a:lnTo>
                    <a:pt x="14" y="237"/>
                  </a:lnTo>
                  <a:lnTo>
                    <a:pt x="22" y="204"/>
                  </a:lnTo>
                  <a:lnTo>
                    <a:pt x="37" y="139"/>
                  </a:lnTo>
                  <a:lnTo>
                    <a:pt x="37" y="139"/>
                  </a:lnTo>
                  <a:lnTo>
                    <a:pt x="45" y="106"/>
                  </a:lnTo>
                  <a:lnTo>
                    <a:pt x="54" y="73"/>
                  </a:lnTo>
                  <a:lnTo>
                    <a:pt x="54" y="73"/>
                  </a:lnTo>
                  <a:lnTo>
                    <a:pt x="58" y="56"/>
                  </a:lnTo>
                  <a:lnTo>
                    <a:pt x="61" y="39"/>
                  </a:lnTo>
                  <a:lnTo>
                    <a:pt x="64" y="31"/>
                  </a:lnTo>
                  <a:lnTo>
                    <a:pt x="66" y="22"/>
                  </a:lnTo>
                  <a:lnTo>
                    <a:pt x="70" y="14"/>
                  </a:lnTo>
                  <a:lnTo>
                    <a:pt x="74" y="8"/>
                  </a:lnTo>
                  <a:lnTo>
                    <a:pt x="74" y="8"/>
                  </a:lnTo>
                  <a:lnTo>
                    <a:pt x="75" y="6"/>
                  </a:lnTo>
                  <a:lnTo>
                    <a:pt x="75" y="5"/>
                  </a:lnTo>
                  <a:lnTo>
                    <a:pt x="74" y="1"/>
                  </a:lnTo>
                  <a:lnTo>
                    <a:pt x="72" y="0"/>
                  </a:lnTo>
                  <a:lnTo>
                    <a:pt x="71" y="0"/>
                  </a:lnTo>
                  <a:lnTo>
                    <a:pt x="69" y="0"/>
                  </a:lnTo>
                  <a:lnTo>
                    <a:pt x="68" y="2"/>
                  </a:lnTo>
                  <a:lnTo>
                    <a:pt x="6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0" name="Freeform 170"/>
            <p:cNvSpPr/>
            <p:nvPr/>
          </p:nvSpPr>
          <p:spPr bwMode="auto">
            <a:xfrm>
              <a:off x="4338638" y="2201863"/>
              <a:ext cx="31750" cy="112713"/>
            </a:xfrm>
            <a:custGeom>
              <a:avLst/>
              <a:gdLst/>
              <a:ahLst/>
              <a:cxnLst>
                <a:cxn ang="0">
                  <a:pos x="52" y="4"/>
                </a:cxn>
                <a:cxn ang="0">
                  <a:pos x="52" y="4"/>
                </a:cxn>
                <a:cxn ang="0">
                  <a:pos x="51" y="10"/>
                </a:cxn>
                <a:cxn ang="0">
                  <a:pos x="48" y="16"/>
                </a:cxn>
                <a:cxn ang="0">
                  <a:pos x="43" y="29"/>
                </a:cxn>
                <a:cxn ang="0">
                  <a:pos x="38" y="41"/>
                </a:cxn>
                <a:cxn ang="0">
                  <a:pos x="36" y="47"/>
                </a:cxn>
                <a:cxn ang="0">
                  <a:pos x="34" y="54"/>
                </a:cxn>
                <a:cxn ang="0">
                  <a:pos x="34" y="54"/>
                </a:cxn>
                <a:cxn ang="0">
                  <a:pos x="25" y="103"/>
                </a:cxn>
                <a:cxn ang="0">
                  <a:pos x="25" y="103"/>
                </a:cxn>
                <a:cxn ang="0">
                  <a:pos x="23" y="116"/>
                </a:cxn>
                <a:cxn ang="0">
                  <a:pos x="19" y="129"/>
                </a:cxn>
                <a:cxn ang="0">
                  <a:pos x="10" y="156"/>
                </a:cxn>
                <a:cxn ang="0">
                  <a:pos x="3" y="181"/>
                </a:cxn>
                <a:cxn ang="0">
                  <a:pos x="1" y="195"/>
                </a:cxn>
                <a:cxn ang="0">
                  <a:pos x="0" y="208"/>
                </a:cxn>
                <a:cxn ang="0">
                  <a:pos x="0" y="208"/>
                </a:cxn>
                <a:cxn ang="0">
                  <a:pos x="0" y="210"/>
                </a:cxn>
                <a:cxn ang="0">
                  <a:pos x="1" y="211"/>
                </a:cxn>
                <a:cxn ang="0">
                  <a:pos x="2" y="212"/>
                </a:cxn>
                <a:cxn ang="0">
                  <a:pos x="4" y="212"/>
                </a:cxn>
                <a:cxn ang="0">
                  <a:pos x="6" y="212"/>
                </a:cxn>
                <a:cxn ang="0">
                  <a:pos x="7" y="211"/>
                </a:cxn>
                <a:cxn ang="0">
                  <a:pos x="8" y="210"/>
                </a:cxn>
                <a:cxn ang="0">
                  <a:pos x="9" y="208"/>
                </a:cxn>
                <a:cxn ang="0">
                  <a:pos x="9" y="208"/>
                </a:cxn>
                <a:cxn ang="0">
                  <a:pos x="10" y="200"/>
                </a:cxn>
                <a:cxn ang="0">
                  <a:pos x="11" y="192"/>
                </a:cxn>
                <a:cxn ang="0">
                  <a:pos x="15" y="176"/>
                </a:cxn>
                <a:cxn ang="0">
                  <a:pos x="26" y="144"/>
                </a:cxn>
                <a:cxn ang="0">
                  <a:pos x="26" y="144"/>
                </a:cxn>
                <a:cxn ang="0">
                  <a:pos x="29" y="131"/>
                </a:cxn>
                <a:cxn ang="0">
                  <a:pos x="32" y="117"/>
                </a:cxn>
                <a:cxn ang="0">
                  <a:pos x="37" y="91"/>
                </a:cxn>
                <a:cxn ang="0">
                  <a:pos x="37" y="91"/>
                </a:cxn>
                <a:cxn ang="0">
                  <a:pos x="41" y="67"/>
                </a:cxn>
                <a:cxn ang="0">
                  <a:pos x="46" y="42"/>
                </a:cxn>
                <a:cxn ang="0">
                  <a:pos x="46" y="42"/>
                </a:cxn>
                <a:cxn ang="0">
                  <a:pos x="50" y="33"/>
                </a:cxn>
                <a:cxn ang="0">
                  <a:pos x="55" y="23"/>
                </a:cxn>
                <a:cxn ang="0">
                  <a:pos x="59" y="14"/>
                </a:cxn>
                <a:cxn ang="0">
                  <a:pos x="60" y="9"/>
                </a:cxn>
                <a:cxn ang="0">
                  <a:pos x="61" y="4"/>
                </a:cxn>
                <a:cxn ang="0">
                  <a:pos x="61" y="4"/>
                </a:cxn>
                <a:cxn ang="0">
                  <a:pos x="61" y="3"/>
                </a:cxn>
                <a:cxn ang="0">
                  <a:pos x="60" y="1"/>
                </a:cxn>
                <a:cxn ang="0">
                  <a:pos x="59" y="0"/>
                </a:cxn>
                <a:cxn ang="0">
                  <a:pos x="57" y="0"/>
                </a:cxn>
                <a:cxn ang="0">
                  <a:pos x="54" y="1"/>
                </a:cxn>
                <a:cxn ang="0">
                  <a:pos x="53" y="3"/>
                </a:cxn>
                <a:cxn ang="0">
                  <a:pos x="52" y="4"/>
                </a:cxn>
                <a:cxn ang="0">
                  <a:pos x="52" y="4"/>
                </a:cxn>
              </a:cxnLst>
              <a:rect l="0" t="0" r="r" b="b"/>
              <a:pathLst>
                <a:path w="61" h="212">
                  <a:moveTo>
                    <a:pt x="52" y="4"/>
                  </a:moveTo>
                  <a:lnTo>
                    <a:pt x="52" y="4"/>
                  </a:lnTo>
                  <a:lnTo>
                    <a:pt x="51" y="10"/>
                  </a:lnTo>
                  <a:lnTo>
                    <a:pt x="48" y="16"/>
                  </a:lnTo>
                  <a:lnTo>
                    <a:pt x="43" y="29"/>
                  </a:lnTo>
                  <a:lnTo>
                    <a:pt x="38" y="41"/>
                  </a:lnTo>
                  <a:lnTo>
                    <a:pt x="36" y="47"/>
                  </a:lnTo>
                  <a:lnTo>
                    <a:pt x="34" y="54"/>
                  </a:lnTo>
                  <a:lnTo>
                    <a:pt x="34" y="54"/>
                  </a:lnTo>
                  <a:lnTo>
                    <a:pt x="25" y="103"/>
                  </a:lnTo>
                  <a:lnTo>
                    <a:pt x="25" y="103"/>
                  </a:lnTo>
                  <a:lnTo>
                    <a:pt x="23" y="116"/>
                  </a:lnTo>
                  <a:lnTo>
                    <a:pt x="19" y="129"/>
                  </a:lnTo>
                  <a:lnTo>
                    <a:pt x="10" y="156"/>
                  </a:lnTo>
                  <a:lnTo>
                    <a:pt x="3" y="181"/>
                  </a:lnTo>
                  <a:lnTo>
                    <a:pt x="1" y="195"/>
                  </a:lnTo>
                  <a:lnTo>
                    <a:pt x="0" y="208"/>
                  </a:lnTo>
                  <a:lnTo>
                    <a:pt x="0" y="208"/>
                  </a:lnTo>
                  <a:lnTo>
                    <a:pt x="0" y="210"/>
                  </a:lnTo>
                  <a:lnTo>
                    <a:pt x="1" y="211"/>
                  </a:lnTo>
                  <a:lnTo>
                    <a:pt x="2" y="212"/>
                  </a:lnTo>
                  <a:lnTo>
                    <a:pt x="4" y="212"/>
                  </a:lnTo>
                  <a:lnTo>
                    <a:pt x="6" y="212"/>
                  </a:lnTo>
                  <a:lnTo>
                    <a:pt x="7" y="211"/>
                  </a:lnTo>
                  <a:lnTo>
                    <a:pt x="8" y="210"/>
                  </a:lnTo>
                  <a:lnTo>
                    <a:pt x="9" y="208"/>
                  </a:lnTo>
                  <a:lnTo>
                    <a:pt x="9" y="208"/>
                  </a:lnTo>
                  <a:lnTo>
                    <a:pt x="10" y="200"/>
                  </a:lnTo>
                  <a:lnTo>
                    <a:pt x="11" y="192"/>
                  </a:lnTo>
                  <a:lnTo>
                    <a:pt x="15" y="176"/>
                  </a:lnTo>
                  <a:lnTo>
                    <a:pt x="26" y="144"/>
                  </a:lnTo>
                  <a:lnTo>
                    <a:pt x="26" y="144"/>
                  </a:lnTo>
                  <a:lnTo>
                    <a:pt x="29" y="131"/>
                  </a:lnTo>
                  <a:lnTo>
                    <a:pt x="32" y="117"/>
                  </a:lnTo>
                  <a:lnTo>
                    <a:pt x="37" y="91"/>
                  </a:lnTo>
                  <a:lnTo>
                    <a:pt x="37" y="91"/>
                  </a:lnTo>
                  <a:lnTo>
                    <a:pt x="41" y="67"/>
                  </a:lnTo>
                  <a:lnTo>
                    <a:pt x="46" y="42"/>
                  </a:lnTo>
                  <a:lnTo>
                    <a:pt x="46" y="42"/>
                  </a:lnTo>
                  <a:lnTo>
                    <a:pt x="50" y="33"/>
                  </a:lnTo>
                  <a:lnTo>
                    <a:pt x="55" y="23"/>
                  </a:lnTo>
                  <a:lnTo>
                    <a:pt x="59" y="14"/>
                  </a:lnTo>
                  <a:lnTo>
                    <a:pt x="60" y="9"/>
                  </a:lnTo>
                  <a:lnTo>
                    <a:pt x="61" y="4"/>
                  </a:lnTo>
                  <a:lnTo>
                    <a:pt x="61" y="4"/>
                  </a:lnTo>
                  <a:lnTo>
                    <a:pt x="61" y="3"/>
                  </a:lnTo>
                  <a:lnTo>
                    <a:pt x="60" y="1"/>
                  </a:lnTo>
                  <a:lnTo>
                    <a:pt x="59" y="0"/>
                  </a:lnTo>
                  <a:lnTo>
                    <a:pt x="57" y="0"/>
                  </a:lnTo>
                  <a:lnTo>
                    <a:pt x="54" y="1"/>
                  </a:lnTo>
                  <a:lnTo>
                    <a:pt x="53" y="3"/>
                  </a:lnTo>
                  <a:lnTo>
                    <a:pt x="52" y="4"/>
                  </a:lnTo>
                  <a:lnTo>
                    <a:pt x="52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1" name="Freeform 171"/>
            <p:cNvSpPr/>
            <p:nvPr/>
          </p:nvSpPr>
          <p:spPr bwMode="auto">
            <a:xfrm>
              <a:off x="4357688" y="2209800"/>
              <a:ext cx="36513" cy="90488"/>
            </a:xfrm>
            <a:custGeom>
              <a:avLst/>
              <a:gdLst/>
              <a:ahLst/>
              <a:cxnLst>
                <a:cxn ang="0">
                  <a:pos x="60" y="1"/>
                </a:cxn>
                <a:cxn ang="0">
                  <a:pos x="60" y="1"/>
                </a:cxn>
                <a:cxn ang="0">
                  <a:pos x="51" y="10"/>
                </a:cxn>
                <a:cxn ang="0">
                  <a:pos x="43" y="22"/>
                </a:cxn>
                <a:cxn ang="0">
                  <a:pos x="37" y="34"/>
                </a:cxn>
                <a:cxn ang="0">
                  <a:pos x="33" y="48"/>
                </a:cxn>
                <a:cxn ang="0">
                  <a:pos x="29" y="61"/>
                </a:cxn>
                <a:cxn ang="0">
                  <a:pos x="25" y="75"/>
                </a:cxn>
                <a:cxn ang="0">
                  <a:pos x="20" y="100"/>
                </a:cxn>
                <a:cxn ang="0">
                  <a:pos x="20" y="100"/>
                </a:cxn>
                <a:cxn ang="0">
                  <a:pos x="15" y="115"/>
                </a:cxn>
                <a:cxn ang="0">
                  <a:pos x="6" y="135"/>
                </a:cxn>
                <a:cxn ang="0">
                  <a:pos x="3" y="147"/>
                </a:cxn>
                <a:cxn ang="0">
                  <a:pos x="0" y="156"/>
                </a:cxn>
                <a:cxn ang="0">
                  <a:pos x="0" y="164"/>
                </a:cxn>
                <a:cxn ang="0">
                  <a:pos x="1" y="166"/>
                </a:cxn>
                <a:cxn ang="0">
                  <a:pos x="3" y="170"/>
                </a:cxn>
                <a:cxn ang="0">
                  <a:pos x="3" y="170"/>
                </a:cxn>
                <a:cxn ang="0">
                  <a:pos x="4" y="170"/>
                </a:cxn>
                <a:cxn ang="0">
                  <a:pos x="6" y="171"/>
                </a:cxn>
                <a:cxn ang="0">
                  <a:pos x="9" y="169"/>
                </a:cxn>
                <a:cxn ang="0">
                  <a:pos x="10" y="167"/>
                </a:cxn>
                <a:cxn ang="0">
                  <a:pos x="11" y="165"/>
                </a:cxn>
                <a:cxn ang="0">
                  <a:pos x="10" y="164"/>
                </a:cxn>
                <a:cxn ang="0">
                  <a:pos x="9" y="162"/>
                </a:cxn>
                <a:cxn ang="0">
                  <a:pos x="9" y="162"/>
                </a:cxn>
                <a:cxn ang="0">
                  <a:pos x="10" y="159"/>
                </a:cxn>
                <a:cxn ang="0">
                  <a:pos x="14" y="152"/>
                </a:cxn>
                <a:cxn ang="0">
                  <a:pos x="18" y="138"/>
                </a:cxn>
                <a:cxn ang="0">
                  <a:pos x="18" y="138"/>
                </a:cxn>
                <a:cxn ang="0">
                  <a:pos x="24" y="119"/>
                </a:cxn>
                <a:cxn ang="0">
                  <a:pos x="29" y="100"/>
                </a:cxn>
                <a:cxn ang="0">
                  <a:pos x="29" y="100"/>
                </a:cxn>
                <a:cxn ang="0">
                  <a:pos x="34" y="76"/>
                </a:cxn>
                <a:cxn ang="0">
                  <a:pos x="38" y="63"/>
                </a:cxn>
                <a:cxn ang="0">
                  <a:pos x="41" y="51"/>
                </a:cxn>
                <a:cxn ang="0">
                  <a:pos x="47" y="38"/>
                </a:cxn>
                <a:cxn ang="0">
                  <a:pos x="52" y="27"/>
                </a:cxn>
                <a:cxn ang="0">
                  <a:pos x="58" y="17"/>
                </a:cxn>
                <a:cxn ang="0">
                  <a:pos x="66" y="7"/>
                </a:cxn>
                <a:cxn ang="0">
                  <a:pos x="66" y="7"/>
                </a:cxn>
                <a:cxn ang="0">
                  <a:pos x="67" y="6"/>
                </a:cxn>
                <a:cxn ang="0">
                  <a:pos x="68" y="4"/>
                </a:cxn>
                <a:cxn ang="0">
                  <a:pos x="67" y="3"/>
                </a:cxn>
                <a:cxn ang="0">
                  <a:pos x="66" y="1"/>
                </a:cxn>
                <a:cxn ang="0">
                  <a:pos x="65" y="0"/>
                </a:cxn>
                <a:cxn ang="0">
                  <a:pos x="63" y="0"/>
                </a:cxn>
                <a:cxn ang="0">
                  <a:pos x="61" y="0"/>
                </a:cxn>
                <a:cxn ang="0">
                  <a:pos x="60" y="1"/>
                </a:cxn>
                <a:cxn ang="0">
                  <a:pos x="60" y="1"/>
                </a:cxn>
              </a:cxnLst>
              <a:rect l="0" t="0" r="r" b="b"/>
              <a:pathLst>
                <a:path w="68" h="171">
                  <a:moveTo>
                    <a:pt x="60" y="1"/>
                  </a:moveTo>
                  <a:lnTo>
                    <a:pt x="60" y="1"/>
                  </a:lnTo>
                  <a:lnTo>
                    <a:pt x="51" y="10"/>
                  </a:lnTo>
                  <a:lnTo>
                    <a:pt x="43" y="22"/>
                  </a:lnTo>
                  <a:lnTo>
                    <a:pt x="37" y="34"/>
                  </a:lnTo>
                  <a:lnTo>
                    <a:pt x="33" y="48"/>
                  </a:lnTo>
                  <a:lnTo>
                    <a:pt x="29" y="61"/>
                  </a:lnTo>
                  <a:lnTo>
                    <a:pt x="25" y="75"/>
                  </a:lnTo>
                  <a:lnTo>
                    <a:pt x="20" y="100"/>
                  </a:lnTo>
                  <a:lnTo>
                    <a:pt x="20" y="100"/>
                  </a:lnTo>
                  <a:lnTo>
                    <a:pt x="15" y="115"/>
                  </a:lnTo>
                  <a:lnTo>
                    <a:pt x="6" y="135"/>
                  </a:lnTo>
                  <a:lnTo>
                    <a:pt x="3" y="147"/>
                  </a:lnTo>
                  <a:lnTo>
                    <a:pt x="0" y="156"/>
                  </a:lnTo>
                  <a:lnTo>
                    <a:pt x="0" y="164"/>
                  </a:lnTo>
                  <a:lnTo>
                    <a:pt x="1" y="166"/>
                  </a:lnTo>
                  <a:lnTo>
                    <a:pt x="3" y="170"/>
                  </a:lnTo>
                  <a:lnTo>
                    <a:pt x="3" y="170"/>
                  </a:lnTo>
                  <a:lnTo>
                    <a:pt x="4" y="170"/>
                  </a:lnTo>
                  <a:lnTo>
                    <a:pt x="6" y="171"/>
                  </a:lnTo>
                  <a:lnTo>
                    <a:pt x="9" y="169"/>
                  </a:lnTo>
                  <a:lnTo>
                    <a:pt x="10" y="167"/>
                  </a:lnTo>
                  <a:lnTo>
                    <a:pt x="11" y="165"/>
                  </a:lnTo>
                  <a:lnTo>
                    <a:pt x="10" y="164"/>
                  </a:lnTo>
                  <a:lnTo>
                    <a:pt x="9" y="162"/>
                  </a:lnTo>
                  <a:lnTo>
                    <a:pt x="9" y="162"/>
                  </a:lnTo>
                  <a:lnTo>
                    <a:pt x="10" y="159"/>
                  </a:lnTo>
                  <a:lnTo>
                    <a:pt x="14" y="152"/>
                  </a:lnTo>
                  <a:lnTo>
                    <a:pt x="18" y="138"/>
                  </a:lnTo>
                  <a:lnTo>
                    <a:pt x="18" y="138"/>
                  </a:lnTo>
                  <a:lnTo>
                    <a:pt x="24" y="119"/>
                  </a:lnTo>
                  <a:lnTo>
                    <a:pt x="29" y="100"/>
                  </a:lnTo>
                  <a:lnTo>
                    <a:pt x="29" y="100"/>
                  </a:lnTo>
                  <a:lnTo>
                    <a:pt x="34" y="76"/>
                  </a:lnTo>
                  <a:lnTo>
                    <a:pt x="38" y="63"/>
                  </a:lnTo>
                  <a:lnTo>
                    <a:pt x="41" y="51"/>
                  </a:lnTo>
                  <a:lnTo>
                    <a:pt x="47" y="38"/>
                  </a:lnTo>
                  <a:lnTo>
                    <a:pt x="52" y="27"/>
                  </a:lnTo>
                  <a:lnTo>
                    <a:pt x="58" y="17"/>
                  </a:lnTo>
                  <a:lnTo>
                    <a:pt x="66" y="7"/>
                  </a:lnTo>
                  <a:lnTo>
                    <a:pt x="66" y="7"/>
                  </a:lnTo>
                  <a:lnTo>
                    <a:pt x="67" y="6"/>
                  </a:lnTo>
                  <a:lnTo>
                    <a:pt x="68" y="4"/>
                  </a:lnTo>
                  <a:lnTo>
                    <a:pt x="67" y="3"/>
                  </a:lnTo>
                  <a:lnTo>
                    <a:pt x="66" y="1"/>
                  </a:lnTo>
                  <a:lnTo>
                    <a:pt x="65" y="0"/>
                  </a:lnTo>
                  <a:lnTo>
                    <a:pt x="63" y="0"/>
                  </a:lnTo>
                  <a:lnTo>
                    <a:pt x="61" y="0"/>
                  </a:lnTo>
                  <a:lnTo>
                    <a:pt x="60" y="1"/>
                  </a:lnTo>
                  <a:lnTo>
                    <a:pt x="60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2" name="Freeform 172"/>
            <p:cNvSpPr/>
            <p:nvPr/>
          </p:nvSpPr>
          <p:spPr bwMode="auto">
            <a:xfrm>
              <a:off x="4383088" y="2219325"/>
              <a:ext cx="33338" cy="63500"/>
            </a:xfrm>
            <a:custGeom>
              <a:avLst/>
              <a:gdLst/>
              <a:ahLst/>
              <a:cxnLst>
                <a:cxn ang="0">
                  <a:pos x="55" y="0"/>
                </a:cxn>
                <a:cxn ang="0">
                  <a:pos x="55" y="0"/>
                </a:cxn>
                <a:cxn ang="0">
                  <a:pos x="50" y="2"/>
                </a:cxn>
                <a:cxn ang="0">
                  <a:pos x="46" y="5"/>
                </a:cxn>
                <a:cxn ang="0">
                  <a:pos x="42" y="8"/>
                </a:cxn>
                <a:cxn ang="0">
                  <a:pos x="39" y="11"/>
                </a:cxn>
                <a:cxn ang="0">
                  <a:pos x="33" y="19"/>
                </a:cxn>
                <a:cxn ang="0">
                  <a:pos x="29" y="30"/>
                </a:cxn>
                <a:cxn ang="0">
                  <a:pos x="29" y="30"/>
                </a:cxn>
                <a:cxn ang="0">
                  <a:pos x="13" y="70"/>
                </a:cxn>
                <a:cxn ang="0">
                  <a:pos x="6" y="91"/>
                </a:cxn>
                <a:cxn ang="0">
                  <a:pos x="0" y="112"/>
                </a:cxn>
                <a:cxn ang="0">
                  <a:pos x="0" y="112"/>
                </a:cxn>
                <a:cxn ang="0">
                  <a:pos x="0" y="114"/>
                </a:cxn>
                <a:cxn ang="0">
                  <a:pos x="1" y="116"/>
                </a:cxn>
                <a:cxn ang="0">
                  <a:pos x="2" y="118"/>
                </a:cxn>
                <a:cxn ang="0">
                  <a:pos x="4" y="118"/>
                </a:cxn>
                <a:cxn ang="0">
                  <a:pos x="6" y="119"/>
                </a:cxn>
                <a:cxn ang="0">
                  <a:pos x="7" y="118"/>
                </a:cxn>
                <a:cxn ang="0">
                  <a:pos x="8" y="116"/>
                </a:cxn>
                <a:cxn ang="0">
                  <a:pos x="9" y="114"/>
                </a:cxn>
                <a:cxn ang="0">
                  <a:pos x="9" y="114"/>
                </a:cxn>
                <a:cxn ang="0">
                  <a:pos x="13" y="100"/>
                </a:cxn>
                <a:cxn ang="0">
                  <a:pos x="17" y="84"/>
                </a:cxn>
                <a:cxn ang="0">
                  <a:pos x="23" y="70"/>
                </a:cxn>
                <a:cxn ang="0">
                  <a:pos x="30" y="56"/>
                </a:cxn>
                <a:cxn ang="0">
                  <a:pos x="30" y="56"/>
                </a:cxn>
                <a:cxn ang="0">
                  <a:pos x="34" y="42"/>
                </a:cxn>
                <a:cxn ang="0">
                  <a:pos x="39" y="29"/>
                </a:cxn>
                <a:cxn ang="0">
                  <a:pos x="42" y="22"/>
                </a:cxn>
                <a:cxn ang="0">
                  <a:pos x="46" y="17"/>
                </a:cxn>
                <a:cxn ang="0">
                  <a:pos x="51" y="12"/>
                </a:cxn>
                <a:cxn ang="0">
                  <a:pos x="57" y="9"/>
                </a:cxn>
                <a:cxn ang="0">
                  <a:pos x="57" y="9"/>
                </a:cxn>
                <a:cxn ang="0">
                  <a:pos x="60" y="8"/>
                </a:cxn>
                <a:cxn ang="0">
                  <a:pos x="61" y="7"/>
                </a:cxn>
                <a:cxn ang="0">
                  <a:pos x="62" y="5"/>
                </a:cxn>
                <a:cxn ang="0">
                  <a:pos x="61" y="3"/>
                </a:cxn>
                <a:cxn ang="0">
                  <a:pos x="61" y="2"/>
                </a:cxn>
                <a:cxn ang="0">
                  <a:pos x="60" y="0"/>
                </a:cxn>
                <a:cxn ang="0">
                  <a:pos x="57" y="0"/>
                </a:cxn>
                <a:cxn ang="0">
                  <a:pos x="55" y="0"/>
                </a:cxn>
                <a:cxn ang="0">
                  <a:pos x="55" y="0"/>
                </a:cxn>
              </a:cxnLst>
              <a:rect l="0" t="0" r="r" b="b"/>
              <a:pathLst>
                <a:path w="62" h="119">
                  <a:moveTo>
                    <a:pt x="55" y="0"/>
                  </a:moveTo>
                  <a:lnTo>
                    <a:pt x="55" y="0"/>
                  </a:lnTo>
                  <a:lnTo>
                    <a:pt x="50" y="2"/>
                  </a:lnTo>
                  <a:lnTo>
                    <a:pt x="46" y="5"/>
                  </a:lnTo>
                  <a:lnTo>
                    <a:pt x="42" y="8"/>
                  </a:lnTo>
                  <a:lnTo>
                    <a:pt x="39" y="11"/>
                  </a:lnTo>
                  <a:lnTo>
                    <a:pt x="33" y="19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13" y="70"/>
                  </a:lnTo>
                  <a:lnTo>
                    <a:pt x="6" y="91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14"/>
                  </a:lnTo>
                  <a:lnTo>
                    <a:pt x="1" y="116"/>
                  </a:lnTo>
                  <a:lnTo>
                    <a:pt x="2" y="118"/>
                  </a:lnTo>
                  <a:lnTo>
                    <a:pt x="4" y="118"/>
                  </a:lnTo>
                  <a:lnTo>
                    <a:pt x="6" y="119"/>
                  </a:lnTo>
                  <a:lnTo>
                    <a:pt x="7" y="118"/>
                  </a:lnTo>
                  <a:lnTo>
                    <a:pt x="8" y="116"/>
                  </a:lnTo>
                  <a:lnTo>
                    <a:pt x="9" y="114"/>
                  </a:lnTo>
                  <a:lnTo>
                    <a:pt x="9" y="114"/>
                  </a:lnTo>
                  <a:lnTo>
                    <a:pt x="13" y="100"/>
                  </a:lnTo>
                  <a:lnTo>
                    <a:pt x="17" y="84"/>
                  </a:lnTo>
                  <a:lnTo>
                    <a:pt x="23" y="70"/>
                  </a:lnTo>
                  <a:lnTo>
                    <a:pt x="30" y="56"/>
                  </a:lnTo>
                  <a:lnTo>
                    <a:pt x="30" y="56"/>
                  </a:lnTo>
                  <a:lnTo>
                    <a:pt x="34" y="42"/>
                  </a:lnTo>
                  <a:lnTo>
                    <a:pt x="39" y="29"/>
                  </a:lnTo>
                  <a:lnTo>
                    <a:pt x="42" y="22"/>
                  </a:lnTo>
                  <a:lnTo>
                    <a:pt x="46" y="17"/>
                  </a:lnTo>
                  <a:lnTo>
                    <a:pt x="51" y="12"/>
                  </a:lnTo>
                  <a:lnTo>
                    <a:pt x="57" y="9"/>
                  </a:lnTo>
                  <a:lnTo>
                    <a:pt x="57" y="9"/>
                  </a:lnTo>
                  <a:lnTo>
                    <a:pt x="60" y="8"/>
                  </a:lnTo>
                  <a:lnTo>
                    <a:pt x="61" y="7"/>
                  </a:lnTo>
                  <a:lnTo>
                    <a:pt x="62" y="5"/>
                  </a:lnTo>
                  <a:lnTo>
                    <a:pt x="61" y="3"/>
                  </a:lnTo>
                  <a:lnTo>
                    <a:pt x="61" y="2"/>
                  </a:lnTo>
                  <a:lnTo>
                    <a:pt x="60" y="0"/>
                  </a:lnTo>
                  <a:lnTo>
                    <a:pt x="57" y="0"/>
                  </a:lnTo>
                  <a:lnTo>
                    <a:pt x="55" y="0"/>
                  </a:lnTo>
                  <a:lnTo>
                    <a:pt x="55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3" name="Freeform 173"/>
            <p:cNvSpPr/>
            <p:nvPr/>
          </p:nvSpPr>
          <p:spPr bwMode="auto">
            <a:xfrm>
              <a:off x="4403725" y="2228850"/>
              <a:ext cx="17463" cy="52388"/>
            </a:xfrm>
            <a:custGeom>
              <a:avLst/>
              <a:gdLst/>
              <a:ahLst/>
              <a:cxnLst>
                <a:cxn ang="0">
                  <a:pos x="27" y="1"/>
                </a:cxn>
                <a:cxn ang="0">
                  <a:pos x="27" y="1"/>
                </a:cxn>
                <a:cxn ang="0">
                  <a:pos x="24" y="2"/>
                </a:cxn>
                <a:cxn ang="0">
                  <a:pos x="22" y="6"/>
                </a:cxn>
                <a:cxn ang="0">
                  <a:pos x="17" y="12"/>
                </a:cxn>
                <a:cxn ang="0">
                  <a:pos x="15" y="20"/>
                </a:cxn>
                <a:cxn ang="0">
                  <a:pos x="14" y="27"/>
                </a:cxn>
                <a:cxn ang="0">
                  <a:pos x="14" y="27"/>
                </a:cxn>
                <a:cxn ang="0">
                  <a:pos x="12" y="45"/>
                </a:cxn>
                <a:cxn ang="0">
                  <a:pos x="10" y="61"/>
                </a:cxn>
                <a:cxn ang="0">
                  <a:pos x="6" y="78"/>
                </a:cxn>
                <a:cxn ang="0">
                  <a:pos x="0" y="94"/>
                </a:cxn>
                <a:cxn ang="0">
                  <a:pos x="0" y="94"/>
                </a:cxn>
                <a:cxn ang="0">
                  <a:pos x="0" y="96"/>
                </a:cxn>
                <a:cxn ang="0">
                  <a:pos x="0" y="97"/>
                </a:cxn>
                <a:cxn ang="0">
                  <a:pos x="1" y="100"/>
                </a:cxn>
                <a:cxn ang="0">
                  <a:pos x="3" y="100"/>
                </a:cxn>
                <a:cxn ang="0">
                  <a:pos x="6" y="100"/>
                </a:cxn>
                <a:cxn ang="0">
                  <a:pos x="8" y="98"/>
                </a:cxn>
                <a:cxn ang="0">
                  <a:pos x="9" y="96"/>
                </a:cxn>
                <a:cxn ang="0">
                  <a:pos x="9" y="96"/>
                </a:cxn>
                <a:cxn ang="0">
                  <a:pos x="13" y="85"/>
                </a:cxn>
                <a:cxn ang="0">
                  <a:pos x="15" y="80"/>
                </a:cxn>
                <a:cxn ang="0">
                  <a:pos x="18" y="75"/>
                </a:cxn>
                <a:cxn ang="0">
                  <a:pos x="18" y="75"/>
                </a:cxn>
                <a:cxn ang="0">
                  <a:pos x="19" y="72"/>
                </a:cxn>
                <a:cxn ang="0">
                  <a:pos x="21" y="69"/>
                </a:cxn>
                <a:cxn ang="0">
                  <a:pos x="21" y="62"/>
                </a:cxn>
                <a:cxn ang="0">
                  <a:pos x="22" y="49"/>
                </a:cxn>
                <a:cxn ang="0">
                  <a:pos x="22" y="49"/>
                </a:cxn>
                <a:cxn ang="0">
                  <a:pos x="23" y="28"/>
                </a:cxn>
                <a:cxn ang="0">
                  <a:pos x="24" y="22"/>
                </a:cxn>
                <a:cxn ang="0">
                  <a:pos x="25" y="17"/>
                </a:cxn>
                <a:cxn ang="0">
                  <a:pos x="27" y="13"/>
                </a:cxn>
                <a:cxn ang="0">
                  <a:pos x="30" y="10"/>
                </a:cxn>
                <a:cxn ang="0">
                  <a:pos x="30" y="10"/>
                </a:cxn>
                <a:cxn ang="0">
                  <a:pos x="31" y="9"/>
                </a:cxn>
                <a:cxn ang="0">
                  <a:pos x="32" y="8"/>
                </a:cxn>
                <a:cxn ang="0">
                  <a:pos x="33" y="3"/>
                </a:cxn>
                <a:cxn ang="0">
                  <a:pos x="32" y="2"/>
                </a:cxn>
                <a:cxn ang="0">
                  <a:pos x="31" y="1"/>
                </a:cxn>
                <a:cxn ang="0">
                  <a:pos x="29" y="0"/>
                </a:cxn>
                <a:cxn ang="0">
                  <a:pos x="27" y="1"/>
                </a:cxn>
                <a:cxn ang="0">
                  <a:pos x="27" y="1"/>
                </a:cxn>
              </a:cxnLst>
              <a:rect l="0" t="0" r="r" b="b"/>
              <a:pathLst>
                <a:path w="33" h="100">
                  <a:moveTo>
                    <a:pt x="27" y="1"/>
                  </a:moveTo>
                  <a:lnTo>
                    <a:pt x="27" y="1"/>
                  </a:lnTo>
                  <a:lnTo>
                    <a:pt x="24" y="2"/>
                  </a:lnTo>
                  <a:lnTo>
                    <a:pt x="22" y="6"/>
                  </a:lnTo>
                  <a:lnTo>
                    <a:pt x="17" y="12"/>
                  </a:lnTo>
                  <a:lnTo>
                    <a:pt x="15" y="20"/>
                  </a:lnTo>
                  <a:lnTo>
                    <a:pt x="14" y="27"/>
                  </a:lnTo>
                  <a:lnTo>
                    <a:pt x="14" y="27"/>
                  </a:lnTo>
                  <a:lnTo>
                    <a:pt x="12" y="45"/>
                  </a:lnTo>
                  <a:lnTo>
                    <a:pt x="10" y="61"/>
                  </a:lnTo>
                  <a:lnTo>
                    <a:pt x="6" y="78"/>
                  </a:lnTo>
                  <a:lnTo>
                    <a:pt x="0" y="94"/>
                  </a:lnTo>
                  <a:lnTo>
                    <a:pt x="0" y="94"/>
                  </a:lnTo>
                  <a:lnTo>
                    <a:pt x="0" y="96"/>
                  </a:lnTo>
                  <a:lnTo>
                    <a:pt x="0" y="97"/>
                  </a:lnTo>
                  <a:lnTo>
                    <a:pt x="1" y="100"/>
                  </a:lnTo>
                  <a:lnTo>
                    <a:pt x="3" y="100"/>
                  </a:lnTo>
                  <a:lnTo>
                    <a:pt x="6" y="100"/>
                  </a:lnTo>
                  <a:lnTo>
                    <a:pt x="8" y="98"/>
                  </a:lnTo>
                  <a:lnTo>
                    <a:pt x="9" y="96"/>
                  </a:lnTo>
                  <a:lnTo>
                    <a:pt x="9" y="96"/>
                  </a:lnTo>
                  <a:lnTo>
                    <a:pt x="13" y="85"/>
                  </a:lnTo>
                  <a:lnTo>
                    <a:pt x="15" y="80"/>
                  </a:lnTo>
                  <a:lnTo>
                    <a:pt x="18" y="75"/>
                  </a:lnTo>
                  <a:lnTo>
                    <a:pt x="18" y="75"/>
                  </a:lnTo>
                  <a:lnTo>
                    <a:pt x="19" y="72"/>
                  </a:lnTo>
                  <a:lnTo>
                    <a:pt x="21" y="69"/>
                  </a:lnTo>
                  <a:lnTo>
                    <a:pt x="21" y="62"/>
                  </a:lnTo>
                  <a:lnTo>
                    <a:pt x="22" y="49"/>
                  </a:lnTo>
                  <a:lnTo>
                    <a:pt x="22" y="49"/>
                  </a:lnTo>
                  <a:lnTo>
                    <a:pt x="23" y="28"/>
                  </a:lnTo>
                  <a:lnTo>
                    <a:pt x="24" y="22"/>
                  </a:lnTo>
                  <a:lnTo>
                    <a:pt x="25" y="17"/>
                  </a:lnTo>
                  <a:lnTo>
                    <a:pt x="27" y="13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31" y="9"/>
                  </a:lnTo>
                  <a:lnTo>
                    <a:pt x="32" y="8"/>
                  </a:lnTo>
                  <a:lnTo>
                    <a:pt x="33" y="3"/>
                  </a:lnTo>
                  <a:lnTo>
                    <a:pt x="32" y="2"/>
                  </a:lnTo>
                  <a:lnTo>
                    <a:pt x="31" y="1"/>
                  </a:lnTo>
                  <a:lnTo>
                    <a:pt x="29" y="0"/>
                  </a:lnTo>
                  <a:lnTo>
                    <a:pt x="27" y="1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4" name="Freeform 174"/>
            <p:cNvSpPr/>
            <p:nvPr/>
          </p:nvSpPr>
          <p:spPr bwMode="auto">
            <a:xfrm>
              <a:off x="4340225" y="2436813"/>
              <a:ext cx="4763" cy="4286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76"/>
                </a:cxn>
                <a:cxn ang="0">
                  <a:pos x="0" y="76"/>
                </a:cxn>
                <a:cxn ang="0">
                  <a:pos x="1" y="78"/>
                </a:cxn>
                <a:cxn ang="0">
                  <a:pos x="2" y="79"/>
                </a:cxn>
                <a:cxn ang="0">
                  <a:pos x="3" y="80"/>
                </a:cxn>
                <a:cxn ang="0">
                  <a:pos x="5" y="80"/>
                </a:cxn>
                <a:cxn ang="0">
                  <a:pos x="6" y="80"/>
                </a:cxn>
                <a:cxn ang="0">
                  <a:pos x="8" y="79"/>
                </a:cxn>
                <a:cxn ang="0">
                  <a:pos x="9" y="78"/>
                </a:cxn>
                <a:cxn ang="0">
                  <a:pos x="9" y="76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2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2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80">
                  <a:moveTo>
                    <a:pt x="0" y="5"/>
                  </a:moveTo>
                  <a:lnTo>
                    <a:pt x="0" y="76"/>
                  </a:lnTo>
                  <a:lnTo>
                    <a:pt x="0" y="76"/>
                  </a:lnTo>
                  <a:lnTo>
                    <a:pt x="1" y="78"/>
                  </a:lnTo>
                  <a:lnTo>
                    <a:pt x="2" y="79"/>
                  </a:lnTo>
                  <a:lnTo>
                    <a:pt x="3" y="80"/>
                  </a:lnTo>
                  <a:lnTo>
                    <a:pt x="5" y="80"/>
                  </a:lnTo>
                  <a:lnTo>
                    <a:pt x="6" y="80"/>
                  </a:lnTo>
                  <a:lnTo>
                    <a:pt x="8" y="79"/>
                  </a:lnTo>
                  <a:lnTo>
                    <a:pt x="9" y="78"/>
                  </a:lnTo>
                  <a:lnTo>
                    <a:pt x="9" y="76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2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2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5" name="Freeform 175"/>
            <p:cNvSpPr/>
            <p:nvPr/>
          </p:nvSpPr>
          <p:spPr bwMode="auto">
            <a:xfrm>
              <a:off x="4370388" y="2460625"/>
              <a:ext cx="11113" cy="65088"/>
            </a:xfrm>
            <a:custGeom>
              <a:avLst/>
              <a:gdLst/>
              <a:ahLst/>
              <a:cxnLst>
                <a:cxn ang="0">
                  <a:pos x="12" y="2"/>
                </a:cxn>
                <a:cxn ang="0">
                  <a:pos x="12" y="2"/>
                </a:cxn>
                <a:cxn ang="0">
                  <a:pos x="9" y="9"/>
                </a:cxn>
                <a:cxn ang="0">
                  <a:pos x="7" y="15"/>
                </a:cxn>
                <a:cxn ang="0">
                  <a:pos x="3" y="29"/>
                </a:cxn>
                <a:cxn ang="0">
                  <a:pos x="1" y="44"/>
                </a:cxn>
                <a:cxn ang="0">
                  <a:pos x="0" y="59"/>
                </a:cxn>
                <a:cxn ang="0">
                  <a:pos x="1" y="90"/>
                </a:cxn>
                <a:cxn ang="0">
                  <a:pos x="2" y="118"/>
                </a:cxn>
                <a:cxn ang="0">
                  <a:pos x="2" y="118"/>
                </a:cxn>
                <a:cxn ang="0">
                  <a:pos x="3" y="120"/>
                </a:cxn>
                <a:cxn ang="0">
                  <a:pos x="4" y="122"/>
                </a:cxn>
                <a:cxn ang="0">
                  <a:pos x="5" y="123"/>
                </a:cxn>
                <a:cxn ang="0">
                  <a:pos x="7" y="123"/>
                </a:cxn>
                <a:cxn ang="0">
                  <a:pos x="9" y="123"/>
                </a:cxn>
                <a:cxn ang="0">
                  <a:pos x="10" y="122"/>
                </a:cxn>
                <a:cxn ang="0">
                  <a:pos x="11" y="120"/>
                </a:cxn>
                <a:cxn ang="0">
                  <a:pos x="11" y="118"/>
                </a:cxn>
                <a:cxn ang="0">
                  <a:pos x="11" y="118"/>
                </a:cxn>
                <a:cxn ang="0">
                  <a:pos x="10" y="91"/>
                </a:cxn>
                <a:cxn ang="0">
                  <a:pos x="10" y="61"/>
                </a:cxn>
                <a:cxn ang="0">
                  <a:pos x="10" y="47"/>
                </a:cxn>
                <a:cxn ang="0">
                  <a:pos x="12" y="32"/>
                </a:cxn>
                <a:cxn ang="0">
                  <a:pos x="15" y="19"/>
                </a:cxn>
                <a:cxn ang="0">
                  <a:pos x="17" y="13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22" y="5"/>
                </a:cxn>
                <a:cxn ang="0">
                  <a:pos x="20" y="3"/>
                </a:cxn>
                <a:cxn ang="0">
                  <a:pos x="19" y="1"/>
                </a:cxn>
                <a:cxn ang="0">
                  <a:pos x="18" y="0"/>
                </a:cxn>
                <a:cxn ang="0">
                  <a:pos x="17" y="0"/>
                </a:cxn>
                <a:cxn ang="0">
                  <a:pos x="15" y="0"/>
                </a:cxn>
                <a:cxn ang="0">
                  <a:pos x="13" y="0"/>
                </a:cxn>
                <a:cxn ang="0">
                  <a:pos x="12" y="2"/>
                </a:cxn>
                <a:cxn ang="0">
                  <a:pos x="12" y="2"/>
                </a:cxn>
              </a:cxnLst>
              <a:rect l="0" t="0" r="r" b="b"/>
              <a:pathLst>
                <a:path w="22" h="123">
                  <a:moveTo>
                    <a:pt x="12" y="2"/>
                  </a:moveTo>
                  <a:lnTo>
                    <a:pt x="12" y="2"/>
                  </a:lnTo>
                  <a:lnTo>
                    <a:pt x="9" y="9"/>
                  </a:lnTo>
                  <a:lnTo>
                    <a:pt x="7" y="15"/>
                  </a:lnTo>
                  <a:lnTo>
                    <a:pt x="3" y="29"/>
                  </a:lnTo>
                  <a:lnTo>
                    <a:pt x="1" y="44"/>
                  </a:lnTo>
                  <a:lnTo>
                    <a:pt x="0" y="59"/>
                  </a:lnTo>
                  <a:lnTo>
                    <a:pt x="1" y="90"/>
                  </a:lnTo>
                  <a:lnTo>
                    <a:pt x="2" y="118"/>
                  </a:lnTo>
                  <a:lnTo>
                    <a:pt x="2" y="118"/>
                  </a:lnTo>
                  <a:lnTo>
                    <a:pt x="3" y="120"/>
                  </a:lnTo>
                  <a:lnTo>
                    <a:pt x="4" y="122"/>
                  </a:lnTo>
                  <a:lnTo>
                    <a:pt x="5" y="123"/>
                  </a:lnTo>
                  <a:lnTo>
                    <a:pt x="7" y="123"/>
                  </a:lnTo>
                  <a:lnTo>
                    <a:pt x="9" y="123"/>
                  </a:lnTo>
                  <a:lnTo>
                    <a:pt x="10" y="122"/>
                  </a:lnTo>
                  <a:lnTo>
                    <a:pt x="11" y="120"/>
                  </a:lnTo>
                  <a:lnTo>
                    <a:pt x="11" y="118"/>
                  </a:lnTo>
                  <a:lnTo>
                    <a:pt x="11" y="118"/>
                  </a:lnTo>
                  <a:lnTo>
                    <a:pt x="10" y="91"/>
                  </a:lnTo>
                  <a:lnTo>
                    <a:pt x="10" y="61"/>
                  </a:lnTo>
                  <a:lnTo>
                    <a:pt x="10" y="47"/>
                  </a:lnTo>
                  <a:lnTo>
                    <a:pt x="12" y="32"/>
                  </a:lnTo>
                  <a:lnTo>
                    <a:pt x="15" y="19"/>
                  </a:lnTo>
                  <a:lnTo>
                    <a:pt x="17" y="13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22" y="5"/>
                  </a:lnTo>
                  <a:lnTo>
                    <a:pt x="20" y="3"/>
                  </a:lnTo>
                  <a:lnTo>
                    <a:pt x="19" y="1"/>
                  </a:lnTo>
                  <a:lnTo>
                    <a:pt x="18" y="0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2" y="2"/>
                  </a:lnTo>
                  <a:lnTo>
                    <a:pt x="1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6" name="Freeform 176"/>
            <p:cNvSpPr/>
            <p:nvPr/>
          </p:nvSpPr>
          <p:spPr bwMode="auto">
            <a:xfrm>
              <a:off x="4395788" y="2492375"/>
              <a:ext cx="7938" cy="55563"/>
            </a:xfrm>
            <a:custGeom>
              <a:avLst/>
              <a:gdLst/>
              <a:ahLst/>
              <a:cxnLst>
                <a:cxn ang="0">
                  <a:pos x="6" y="5"/>
                </a:cxn>
                <a:cxn ang="0">
                  <a:pos x="6" y="5"/>
                </a:cxn>
                <a:cxn ang="0">
                  <a:pos x="5" y="29"/>
                </a:cxn>
                <a:cxn ang="0">
                  <a:pos x="2" y="53"/>
                </a:cxn>
                <a:cxn ang="0">
                  <a:pos x="1" y="77"/>
                </a:cxn>
                <a:cxn ang="0">
                  <a:pos x="0" y="100"/>
                </a:cxn>
                <a:cxn ang="0">
                  <a:pos x="0" y="100"/>
                </a:cxn>
                <a:cxn ang="0">
                  <a:pos x="1" y="102"/>
                </a:cxn>
                <a:cxn ang="0">
                  <a:pos x="2" y="104"/>
                </a:cxn>
                <a:cxn ang="0">
                  <a:pos x="4" y="105"/>
                </a:cxn>
                <a:cxn ang="0">
                  <a:pos x="6" y="105"/>
                </a:cxn>
                <a:cxn ang="0">
                  <a:pos x="7" y="105"/>
                </a:cxn>
                <a:cxn ang="0">
                  <a:pos x="9" y="104"/>
                </a:cxn>
                <a:cxn ang="0">
                  <a:pos x="10" y="102"/>
                </a:cxn>
                <a:cxn ang="0">
                  <a:pos x="10" y="100"/>
                </a:cxn>
                <a:cxn ang="0">
                  <a:pos x="10" y="100"/>
                </a:cxn>
                <a:cxn ang="0">
                  <a:pos x="11" y="77"/>
                </a:cxn>
                <a:cxn ang="0">
                  <a:pos x="13" y="53"/>
                </a:cxn>
                <a:cxn ang="0">
                  <a:pos x="14" y="29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4" y="2"/>
                </a:cxn>
                <a:cxn ang="0">
                  <a:pos x="12" y="1"/>
                </a:cxn>
                <a:cxn ang="0">
                  <a:pos x="10" y="0"/>
                </a:cxn>
                <a:cxn ang="0">
                  <a:pos x="9" y="1"/>
                </a:cxn>
                <a:cxn ang="0">
                  <a:pos x="7" y="2"/>
                </a:cxn>
                <a:cxn ang="0">
                  <a:pos x="6" y="3"/>
                </a:cxn>
                <a:cxn ang="0">
                  <a:pos x="6" y="5"/>
                </a:cxn>
                <a:cxn ang="0">
                  <a:pos x="6" y="5"/>
                </a:cxn>
              </a:cxnLst>
              <a:rect l="0" t="0" r="r" b="b"/>
              <a:pathLst>
                <a:path w="15" h="105">
                  <a:moveTo>
                    <a:pt x="6" y="5"/>
                  </a:moveTo>
                  <a:lnTo>
                    <a:pt x="6" y="5"/>
                  </a:lnTo>
                  <a:lnTo>
                    <a:pt x="5" y="29"/>
                  </a:lnTo>
                  <a:lnTo>
                    <a:pt x="2" y="53"/>
                  </a:lnTo>
                  <a:lnTo>
                    <a:pt x="1" y="77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1" y="102"/>
                  </a:lnTo>
                  <a:lnTo>
                    <a:pt x="2" y="104"/>
                  </a:lnTo>
                  <a:lnTo>
                    <a:pt x="4" y="105"/>
                  </a:lnTo>
                  <a:lnTo>
                    <a:pt x="6" y="105"/>
                  </a:lnTo>
                  <a:lnTo>
                    <a:pt x="7" y="105"/>
                  </a:lnTo>
                  <a:lnTo>
                    <a:pt x="9" y="104"/>
                  </a:lnTo>
                  <a:lnTo>
                    <a:pt x="10" y="102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1" y="77"/>
                  </a:lnTo>
                  <a:lnTo>
                    <a:pt x="13" y="53"/>
                  </a:lnTo>
                  <a:lnTo>
                    <a:pt x="14" y="29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4" y="2"/>
                  </a:lnTo>
                  <a:lnTo>
                    <a:pt x="12" y="1"/>
                  </a:lnTo>
                  <a:lnTo>
                    <a:pt x="10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6" y="3"/>
                  </a:lnTo>
                  <a:lnTo>
                    <a:pt x="6" y="5"/>
                  </a:lnTo>
                  <a:lnTo>
                    <a:pt x="6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7" name="Freeform 177"/>
            <p:cNvSpPr/>
            <p:nvPr/>
          </p:nvSpPr>
          <p:spPr bwMode="auto">
            <a:xfrm>
              <a:off x="4424363" y="2520950"/>
              <a:ext cx="4763" cy="71438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132"/>
                </a:cxn>
                <a:cxn ang="0">
                  <a:pos x="0" y="132"/>
                </a:cxn>
                <a:cxn ang="0">
                  <a:pos x="0" y="134"/>
                </a:cxn>
                <a:cxn ang="0">
                  <a:pos x="1" y="136"/>
                </a:cxn>
                <a:cxn ang="0">
                  <a:pos x="3" y="136"/>
                </a:cxn>
                <a:cxn ang="0">
                  <a:pos x="4" y="137"/>
                </a:cxn>
                <a:cxn ang="0">
                  <a:pos x="6" y="136"/>
                </a:cxn>
                <a:cxn ang="0">
                  <a:pos x="7" y="136"/>
                </a:cxn>
                <a:cxn ang="0">
                  <a:pos x="8" y="134"/>
                </a:cxn>
                <a:cxn ang="0">
                  <a:pos x="9" y="132"/>
                </a:cxn>
                <a:cxn ang="0">
                  <a:pos x="9" y="4"/>
                </a:cxn>
                <a:cxn ang="0">
                  <a:pos x="9" y="4"/>
                </a:cxn>
                <a:cxn ang="0">
                  <a:pos x="8" y="2"/>
                </a:cxn>
                <a:cxn ang="0">
                  <a:pos x="7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9" h="137">
                  <a:moveTo>
                    <a:pt x="0" y="4"/>
                  </a:moveTo>
                  <a:lnTo>
                    <a:pt x="0" y="132"/>
                  </a:lnTo>
                  <a:lnTo>
                    <a:pt x="0" y="132"/>
                  </a:lnTo>
                  <a:lnTo>
                    <a:pt x="0" y="134"/>
                  </a:lnTo>
                  <a:lnTo>
                    <a:pt x="1" y="136"/>
                  </a:lnTo>
                  <a:lnTo>
                    <a:pt x="3" y="136"/>
                  </a:lnTo>
                  <a:lnTo>
                    <a:pt x="4" y="137"/>
                  </a:lnTo>
                  <a:lnTo>
                    <a:pt x="6" y="136"/>
                  </a:lnTo>
                  <a:lnTo>
                    <a:pt x="7" y="136"/>
                  </a:lnTo>
                  <a:lnTo>
                    <a:pt x="8" y="134"/>
                  </a:lnTo>
                  <a:lnTo>
                    <a:pt x="9" y="132"/>
                  </a:lnTo>
                  <a:lnTo>
                    <a:pt x="9" y="4"/>
                  </a:lnTo>
                  <a:lnTo>
                    <a:pt x="9" y="4"/>
                  </a:lnTo>
                  <a:lnTo>
                    <a:pt x="8" y="2"/>
                  </a:lnTo>
                  <a:lnTo>
                    <a:pt x="7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8" name="Freeform 178"/>
            <p:cNvSpPr/>
            <p:nvPr/>
          </p:nvSpPr>
          <p:spPr bwMode="auto">
            <a:xfrm>
              <a:off x="4451350" y="2547938"/>
              <a:ext cx="7938" cy="68263"/>
            </a:xfrm>
            <a:custGeom>
              <a:avLst/>
              <a:gdLst/>
              <a:ahLst/>
              <a:cxnLst>
                <a:cxn ang="0">
                  <a:pos x="5" y="5"/>
                </a:cxn>
                <a:cxn ang="0">
                  <a:pos x="5" y="5"/>
                </a:cxn>
                <a:cxn ang="0">
                  <a:pos x="2" y="33"/>
                </a:cxn>
                <a:cxn ang="0">
                  <a:pos x="1" y="47"/>
                </a:cxn>
                <a:cxn ang="0">
                  <a:pos x="0" y="62"/>
                </a:cxn>
                <a:cxn ang="0">
                  <a:pos x="0" y="124"/>
                </a:cxn>
                <a:cxn ang="0">
                  <a:pos x="0" y="124"/>
                </a:cxn>
                <a:cxn ang="0">
                  <a:pos x="1" y="126"/>
                </a:cxn>
                <a:cxn ang="0">
                  <a:pos x="2" y="127"/>
                </a:cxn>
                <a:cxn ang="0">
                  <a:pos x="3" y="128"/>
                </a:cxn>
                <a:cxn ang="0">
                  <a:pos x="5" y="128"/>
                </a:cxn>
                <a:cxn ang="0">
                  <a:pos x="6" y="128"/>
                </a:cxn>
                <a:cxn ang="0">
                  <a:pos x="8" y="127"/>
                </a:cxn>
                <a:cxn ang="0">
                  <a:pos x="9" y="126"/>
                </a:cxn>
                <a:cxn ang="0">
                  <a:pos x="9" y="124"/>
                </a:cxn>
                <a:cxn ang="0">
                  <a:pos x="9" y="69"/>
                </a:cxn>
                <a:cxn ang="0">
                  <a:pos x="9" y="69"/>
                </a:cxn>
                <a:cxn ang="0">
                  <a:pos x="10" y="52"/>
                </a:cxn>
                <a:cxn ang="0">
                  <a:pos x="11" y="37"/>
                </a:cxn>
                <a:cxn ang="0">
                  <a:pos x="14" y="5"/>
                </a:cxn>
                <a:cxn ang="0">
                  <a:pos x="14" y="5"/>
                </a:cxn>
                <a:cxn ang="0">
                  <a:pos x="14" y="3"/>
                </a:cxn>
                <a:cxn ang="0">
                  <a:pos x="13" y="2"/>
                </a:cxn>
                <a:cxn ang="0">
                  <a:pos x="11" y="1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5" y="3"/>
                </a:cxn>
                <a:cxn ang="0">
                  <a:pos x="5" y="5"/>
                </a:cxn>
                <a:cxn ang="0">
                  <a:pos x="5" y="5"/>
                </a:cxn>
              </a:cxnLst>
              <a:rect l="0" t="0" r="r" b="b"/>
              <a:pathLst>
                <a:path w="14" h="128">
                  <a:moveTo>
                    <a:pt x="5" y="5"/>
                  </a:moveTo>
                  <a:lnTo>
                    <a:pt x="5" y="5"/>
                  </a:lnTo>
                  <a:lnTo>
                    <a:pt x="2" y="33"/>
                  </a:lnTo>
                  <a:lnTo>
                    <a:pt x="1" y="47"/>
                  </a:lnTo>
                  <a:lnTo>
                    <a:pt x="0" y="62"/>
                  </a:lnTo>
                  <a:lnTo>
                    <a:pt x="0" y="124"/>
                  </a:lnTo>
                  <a:lnTo>
                    <a:pt x="0" y="124"/>
                  </a:lnTo>
                  <a:lnTo>
                    <a:pt x="1" y="126"/>
                  </a:lnTo>
                  <a:lnTo>
                    <a:pt x="2" y="127"/>
                  </a:lnTo>
                  <a:lnTo>
                    <a:pt x="3" y="128"/>
                  </a:lnTo>
                  <a:lnTo>
                    <a:pt x="5" y="128"/>
                  </a:lnTo>
                  <a:lnTo>
                    <a:pt x="6" y="128"/>
                  </a:lnTo>
                  <a:lnTo>
                    <a:pt x="8" y="127"/>
                  </a:lnTo>
                  <a:lnTo>
                    <a:pt x="9" y="126"/>
                  </a:lnTo>
                  <a:lnTo>
                    <a:pt x="9" y="124"/>
                  </a:lnTo>
                  <a:lnTo>
                    <a:pt x="9" y="69"/>
                  </a:lnTo>
                  <a:lnTo>
                    <a:pt x="9" y="69"/>
                  </a:lnTo>
                  <a:lnTo>
                    <a:pt x="10" y="52"/>
                  </a:lnTo>
                  <a:lnTo>
                    <a:pt x="11" y="37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3"/>
                  </a:lnTo>
                  <a:lnTo>
                    <a:pt x="13" y="2"/>
                  </a:lnTo>
                  <a:lnTo>
                    <a:pt x="11" y="1"/>
                  </a:lnTo>
                  <a:lnTo>
                    <a:pt x="10" y="0"/>
                  </a:lnTo>
                  <a:lnTo>
                    <a:pt x="6" y="2"/>
                  </a:lnTo>
                  <a:lnTo>
                    <a:pt x="5" y="3"/>
                  </a:lnTo>
                  <a:lnTo>
                    <a:pt x="5" y="5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9" name="Freeform 179"/>
            <p:cNvSpPr/>
            <p:nvPr/>
          </p:nvSpPr>
          <p:spPr bwMode="auto">
            <a:xfrm>
              <a:off x="4478338" y="2578100"/>
              <a:ext cx="6350" cy="5556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00"/>
                </a:cxn>
                <a:cxn ang="0">
                  <a:pos x="0" y="100"/>
                </a:cxn>
                <a:cxn ang="0">
                  <a:pos x="0" y="102"/>
                </a:cxn>
                <a:cxn ang="0">
                  <a:pos x="1" y="103"/>
                </a:cxn>
                <a:cxn ang="0">
                  <a:pos x="4" y="104"/>
                </a:cxn>
                <a:cxn ang="0">
                  <a:pos x="5" y="104"/>
                </a:cxn>
                <a:cxn ang="0">
                  <a:pos x="7" y="104"/>
                </a:cxn>
                <a:cxn ang="0">
                  <a:pos x="8" y="103"/>
                </a:cxn>
                <a:cxn ang="0">
                  <a:pos x="9" y="102"/>
                </a:cxn>
                <a:cxn ang="0">
                  <a:pos x="10" y="100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4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10" h="104">
                  <a:moveTo>
                    <a:pt x="0" y="5"/>
                  </a:moveTo>
                  <a:lnTo>
                    <a:pt x="0" y="100"/>
                  </a:lnTo>
                  <a:lnTo>
                    <a:pt x="0" y="100"/>
                  </a:lnTo>
                  <a:lnTo>
                    <a:pt x="0" y="102"/>
                  </a:lnTo>
                  <a:lnTo>
                    <a:pt x="1" y="103"/>
                  </a:lnTo>
                  <a:lnTo>
                    <a:pt x="4" y="104"/>
                  </a:lnTo>
                  <a:lnTo>
                    <a:pt x="5" y="104"/>
                  </a:lnTo>
                  <a:lnTo>
                    <a:pt x="7" y="104"/>
                  </a:lnTo>
                  <a:lnTo>
                    <a:pt x="8" y="103"/>
                  </a:lnTo>
                  <a:lnTo>
                    <a:pt x="9" y="102"/>
                  </a:lnTo>
                  <a:lnTo>
                    <a:pt x="10" y="100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9" y="2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4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0" name="Freeform 180"/>
            <p:cNvSpPr/>
            <p:nvPr/>
          </p:nvSpPr>
          <p:spPr bwMode="auto">
            <a:xfrm>
              <a:off x="4500563" y="2608263"/>
              <a:ext cx="7938" cy="49213"/>
            </a:xfrm>
            <a:custGeom>
              <a:avLst/>
              <a:gdLst/>
              <a:ahLst/>
              <a:cxnLst>
                <a:cxn ang="0">
                  <a:pos x="15" y="88"/>
                </a:cxn>
                <a:cxn ang="0">
                  <a:pos x="15" y="88"/>
                </a:cxn>
                <a:cxn ang="0">
                  <a:pos x="12" y="79"/>
                </a:cxn>
                <a:cxn ang="0">
                  <a:pos x="10" y="68"/>
                </a:cxn>
                <a:cxn ang="0">
                  <a:pos x="9" y="57"/>
                </a:cxn>
                <a:cxn ang="0">
                  <a:pos x="9" y="47"/>
                </a:cxn>
                <a:cxn ang="0">
                  <a:pos x="9" y="25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9" y="1"/>
                </a:cxn>
                <a:cxn ang="0">
                  <a:pos x="7" y="0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0" y="26"/>
                </a:cxn>
                <a:cxn ang="0">
                  <a:pos x="0" y="48"/>
                </a:cxn>
                <a:cxn ang="0">
                  <a:pos x="0" y="59"/>
                </a:cxn>
                <a:cxn ang="0">
                  <a:pos x="1" y="69"/>
                </a:cxn>
                <a:cxn ang="0">
                  <a:pos x="3" y="81"/>
                </a:cxn>
                <a:cxn ang="0">
                  <a:pos x="6" y="91"/>
                </a:cxn>
                <a:cxn ang="0">
                  <a:pos x="6" y="91"/>
                </a:cxn>
                <a:cxn ang="0">
                  <a:pos x="7" y="93"/>
                </a:cxn>
                <a:cxn ang="0">
                  <a:pos x="8" y="94"/>
                </a:cxn>
                <a:cxn ang="0">
                  <a:pos x="10" y="94"/>
                </a:cxn>
                <a:cxn ang="0">
                  <a:pos x="12" y="94"/>
                </a:cxn>
                <a:cxn ang="0">
                  <a:pos x="13" y="93"/>
                </a:cxn>
                <a:cxn ang="0">
                  <a:pos x="14" y="92"/>
                </a:cxn>
                <a:cxn ang="0">
                  <a:pos x="15" y="90"/>
                </a:cxn>
                <a:cxn ang="0">
                  <a:pos x="15" y="88"/>
                </a:cxn>
                <a:cxn ang="0">
                  <a:pos x="15" y="88"/>
                </a:cxn>
              </a:cxnLst>
              <a:rect l="0" t="0" r="r" b="b"/>
              <a:pathLst>
                <a:path w="15" h="94">
                  <a:moveTo>
                    <a:pt x="15" y="88"/>
                  </a:moveTo>
                  <a:lnTo>
                    <a:pt x="15" y="88"/>
                  </a:lnTo>
                  <a:lnTo>
                    <a:pt x="12" y="79"/>
                  </a:lnTo>
                  <a:lnTo>
                    <a:pt x="10" y="68"/>
                  </a:lnTo>
                  <a:lnTo>
                    <a:pt x="9" y="57"/>
                  </a:lnTo>
                  <a:lnTo>
                    <a:pt x="9" y="47"/>
                  </a:lnTo>
                  <a:lnTo>
                    <a:pt x="9" y="25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9" y="1"/>
                  </a:lnTo>
                  <a:lnTo>
                    <a:pt x="7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1" y="4"/>
                  </a:lnTo>
                  <a:lnTo>
                    <a:pt x="1" y="4"/>
                  </a:lnTo>
                  <a:lnTo>
                    <a:pt x="0" y="26"/>
                  </a:lnTo>
                  <a:lnTo>
                    <a:pt x="0" y="48"/>
                  </a:lnTo>
                  <a:lnTo>
                    <a:pt x="0" y="59"/>
                  </a:lnTo>
                  <a:lnTo>
                    <a:pt x="1" y="69"/>
                  </a:lnTo>
                  <a:lnTo>
                    <a:pt x="3" y="81"/>
                  </a:lnTo>
                  <a:lnTo>
                    <a:pt x="6" y="91"/>
                  </a:lnTo>
                  <a:lnTo>
                    <a:pt x="6" y="91"/>
                  </a:lnTo>
                  <a:lnTo>
                    <a:pt x="7" y="93"/>
                  </a:lnTo>
                  <a:lnTo>
                    <a:pt x="8" y="94"/>
                  </a:lnTo>
                  <a:lnTo>
                    <a:pt x="10" y="94"/>
                  </a:lnTo>
                  <a:lnTo>
                    <a:pt x="12" y="94"/>
                  </a:lnTo>
                  <a:lnTo>
                    <a:pt x="13" y="93"/>
                  </a:lnTo>
                  <a:lnTo>
                    <a:pt x="14" y="92"/>
                  </a:lnTo>
                  <a:lnTo>
                    <a:pt x="15" y="90"/>
                  </a:lnTo>
                  <a:lnTo>
                    <a:pt x="15" y="88"/>
                  </a:lnTo>
                  <a:lnTo>
                    <a:pt x="15" y="8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1" name="Freeform 181"/>
            <p:cNvSpPr/>
            <p:nvPr/>
          </p:nvSpPr>
          <p:spPr bwMode="auto">
            <a:xfrm>
              <a:off x="4529138" y="2622550"/>
              <a:ext cx="7938" cy="63500"/>
            </a:xfrm>
            <a:custGeom>
              <a:avLst/>
              <a:gdLst/>
              <a:ahLst/>
              <a:cxnLst>
                <a:cxn ang="0">
                  <a:pos x="6" y="5"/>
                </a:cxn>
                <a:cxn ang="0">
                  <a:pos x="6" y="5"/>
                </a:cxn>
                <a:cxn ang="0">
                  <a:pos x="5" y="18"/>
                </a:cxn>
                <a:cxn ang="0">
                  <a:pos x="3" y="31"/>
                </a:cxn>
                <a:cxn ang="0">
                  <a:pos x="1" y="43"/>
                </a:cxn>
                <a:cxn ang="0">
                  <a:pos x="0" y="57"/>
                </a:cxn>
                <a:cxn ang="0">
                  <a:pos x="0" y="57"/>
                </a:cxn>
                <a:cxn ang="0">
                  <a:pos x="0" y="86"/>
                </a:cxn>
                <a:cxn ang="0">
                  <a:pos x="0" y="114"/>
                </a:cxn>
                <a:cxn ang="0">
                  <a:pos x="0" y="114"/>
                </a:cxn>
                <a:cxn ang="0">
                  <a:pos x="1" y="116"/>
                </a:cxn>
                <a:cxn ang="0">
                  <a:pos x="2" y="117"/>
                </a:cxn>
                <a:cxn ang="0">
                  <a:pos x="3" y="118"/>
                </a:cxn>
                <a:cxn ang="0">
                  <a:pos x="6" y="119"/>
                </a:cxn>
                <a:cxn ang="0">
                  <a:pos x="8" y="118"/>
                </a:cxn>
                <a:cxn ang="0">
                  <a:pos x="9" y="117"/>
                </a:cxn>
                <a:cxn ang="0">
                  <a:pos x="10" y="116"/>
                </a:cxn>
                <a:cxn ang="0">
                  <a:pos x="11" y="114"/>
                </a:cxn>
                <a:cxn ang="0">
                  <a:pos x="11" y="57"/>
                </a:cxn>
                <a:cxn ang="0">
                  <a:pos x="11" y="57"/>
                </a:cxn>
                <a:cxn ang="0">
                  <a:pos x="11" y="43"/>
                </a:cxn>
                <a:cxn ang="0">
                  <a:pos x="13" y="31"/>
                </a:cxn>
                <a:cxn ang="0">
                  <a:pos x="14" y="18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4" y="1"/>
                </a:cxn>
                <a:cxn ang="0">
                  <a:pos x="12" y="0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8" y="1"/>
                </a:cxn>
                <a:cxn ang="0">
                  <a:pos x="6" y="3"/>
                </a:cxn>
                <a:cxn ang="0">
                  <a:pos x="6" y="5"/>
                </a:cxn>
                <a:cxn ang="0">
                  <a:pos x="6" y="5"/>
                </a:cxn>
              </a:cxnLst>
              <a:rect l="0" t="0" r="r" b="b"/>
              <a:pathLst>
                <a:path w="15" h="119">
                  <a:moveTo>
                    <a:pt x="6" y="5"/>
                  </a:moveTo>
                  <a:lnTo>
                    <a:pt x="6" y="5"/>
                  </a:lnTo>
                  <a:lnTo>
                    <a:pt x="5" y="18"/>
                  </a:lnTo>
                  <a:lnTo>
                    <a:pt x="3" y="31"/>
                  </a:lnTo>
                  <a:lnTo>
                    <a:pt x="1" y="43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86"/>
                  </a:lnTo>
                  <a:lnTo>
                    <a:pt x="0" y="114"/>
                  </a:lnTo>
                  <a:lnTo>
                    <a:pt x="0" y="114"/>
                  </a:lnTo>
                  <a:lnTo>
                    <a:pt x="1" y="116"/>
                  </a:lnTo>
                  <a:lnTo>
                    <a:pt x="2" y="117"/>
                  </a:lnTo>
                  <a:lnTo>
                    <a:pt x="3" y="118"/>
                  </a:lnTo>
                  <a:lnTo>
                    <a:pt x="6" y="119"/>
                  </a:lnTo>
                  <a:lnTo>
                    <a:pt x="8" y="118"/>
                  </a:lnTo>
                  <a:lnTo>
                    <a:pt x="9" y="117"/>
                  </a:lnTo>
                  <a:lnTo>
                    <a:pt x="10" y="116"/>
                  </a:lnTo>
                  <a:lnTo>
                    <a:pt x="11" y="114"/>
                  </a:lnTo>
                  <a:lnTo>
                    <a:pt x="11" y="57"/>
                  </a:lnTo>
                  <a:lnTo>
                    <a:pt x="11" y="57"/>
                  </a:lnTo>
                  <a:lnTo>
                    <a:pt x="11" y="43"/>
                  </a:lnTo>
                  <a:lnTo>
                    <a:pt x="13" y="31"/>
                  </a:lnTo>
                  <a:lnTo>
                    <a:pt x="14" y="18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4" y="1"/>
                  </a:lnTo>
                  <a:lnTo>
                    <a:pt x="12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8" y="1"/>
                  </a:lnTo>
                  <a:lnTo>
                    <a:pt x="6" y="3"/>
                  </a:lnTo>
                  <a:lnTo>
                    <a:pt x="6" y="5"/>
                  </a:lnTo>
                  <a:lnTo>
                    <a:pt x="6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2" name="Freeform 182"/>
            <p:cNvSpPr/>
            <p:nvPr/>
          </p:nvSpPr>
          <p:spPr bwMode="auto">
            <a:xfrm>
              <a:off x="4551363" y="2652713"/>
              <a:ext cx="4763" cy="55563"/>
            </a:xfrm>
            <a:custGeom>
              <a:avLst/>
              <a:gdLst/>
              <a:ahLst/>
              <a:cxnLst>
                <a:cxn ang="0">
                  <a:pos x="11" y="5"/>
                </a:cxn>
                <a:cxn ang="0">
                  <a:pos x="11" y="5"/>
                </a:cxn>
                <a:cxn ang="0">
                  <a:pos x="11" y="3"/>
                </a:cxn>
                <a:cxn ang="0">
                  <a:pos x="10" y="1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3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0" y="53"/>
                </a:cxn>
                <a:cxn ang="0">
                  <a:pos x="0" y="75"/>
                </a:cxn>
                <a:cxn ang="0">
                  <a:pos x="2" y="99"/>
                </a:cxn>
                <a:cxn ang="0">
                  <a:pos x="2" y="99"/>
                </a:cxn>
                <a:cxn ang="0">
                  <a:pos x="2" y="101"/>
                </a:cxn>
                <a:cxn ang="0">
                  <a:pos x="4" y="103"/>
                </a:cxn>
                <a:cxn ang="0">
                  <a:pos x="7" y="104"/>
                </a:cxn>
                <a:cxn ang="0">
                  <a:pos x="9" y="104"/>
                </a:cxn>
                <a:cxn ang="0">
                  <a:pos x="10" y="103"/>
                </a:cxn>
                <a:cxn ang="0">
                  <a:pos x="11" y="101"/>
                </a:cxn>
                <a:cxn ang="0">
                  <a:pos x="11" y="99"/>
                </a:cxn>
                <a:cxn ang="0">
                  <a:pos x="11" y="99"/>
                </a:cxn>
                <a:cxn ang="0">
                  <a:pos x="9" y="75"/>
                </a:cxn>
                <a:cxn ang="0">
                  <a:pos x="9" y="53"/>
                </a:cxn>
                <a:cxn ang="0">
                  <a:pos x="11" y="5"/>
                </a:cxn>
                <a:cxn ang="0">
                  <a:pos x="11" y="5"/>
                </a:cxn>
              </a:cxnLst>
              <a:rect l="0" t="0" r="r" b="b"/>
              <a:pathLst>
                <a:path w="11" h="104">
                  <a:moveTo>
                    <a:pt x="11" y="5"/>
                  </a:moveTo>
                  <a:lnTo>
                    <a:pt x="11" y="5"/>
                  </a:lnTo>
                  <a:lnTo>
                    <a:pt x="11" y="3"/>
                  </a:lnTo>
                  <a:lnTo>
                    <a:pt x="10" y="1"/>
                  </a:lnTo>
                  <a:lnTo>
                    <a:pt x="8" y="0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53"/>
                  </a:lnTo>
                  <a:lnTo>
                    <a:pt x="0" y="75"/>
                  </a:lnTo>
                  <a:lnTo>
                    <a:pt x="2" y="99"/>
                  </a:lnTo>
                  <a:lnTo>
                    <a:pt x="2" y="99"/>
                  </a:lnTo>
                  <a:lnTo>
                    <a:pt x="2" y="101"/>
                  </a:lnTo>
                  <a:lnTo>
                    <a:pt x="4" y="103"/>
                  </a:lnTo>
                  <a:lnTo>
                    <a:pt x="7" y="104"/>
                  </a:lnTo>
                  <a:lnTo>
                    <a:pt x="9" y="104"/>
                  </a:lnTo>
                  <a:lnTo>
                    <a:pt x="10" y="103"/>
                  </a:lnTo>
                  <a:lnTo>
                    <a:pt x="11" y="101"/>
                  </a:lnTo>
                  <a:lnTo>
                    <a:pt x="11" y="99"/>
                  </a:lnTo>
                  <a:lnTo>
                    <a:pt x="11" y="99"/>
                  </a:lnTo>
                  <a:lnTo>
                    <a:pt x="9" y="75"/>
                  </a:lnTo>
                  <a:lnTo>
                    <a:pt x="9" y="53"/>
                  </a:lnTo>
                  <a:lnTo>
                    <a:pt x="11" y="5"/>
                  </a:lnTo>
                  <a:lnTo>
                    <a:pt x="11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3" name="Freeform 183"/>
            <p:cNvSpPr/>
            <p:nvPr/>
          </p:nvSpPr>
          <p:spPr bwMode="auto">
            <a:xfrm>
              <a:off x="4572000" y="2676525"/>
              <a:ext cx="6350" cy="58738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0" y="4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" y="57"/>
                </a:cxn>
                <a:cxn ang="0">
                  <a:pos x="2" y="83"/>
                </a:cxn>
                <a:cxn ang="0">
                  <a:pos x="5" y="109"/>
                </a:cxn>
                <a:cxn ang="0">
                  <a:pos x="5" y="109"/>
                </a:cxn>
                <a:cxn ang="0">
                  <a:pos x="6" y="111"/>
                </a:cxn>
                <a:cxn ang="0">
                  <a:pos x="7" y="112"/>
                </a:cxn>
                <a:cxn ang="0">
                  <a:pos x="10" y="113"/>
                </a:cxn>
                <a:cxn ang="0">
                  <a:pos x="12" y="113"/>
                </a:cxn>
                <a:cxn ang="0">
                  <a:pos x="13" y="112"/>
                </a:cxn>
                <a:cxn ang="0">
                  <a:pos x="14" y="111"/>
                </a:cxn>
                <a:cxn ang="0">
                  <a:pos x="14" y="109"/>
                </a:cxn>
                <a:cxn ang="0">
                  <a:pos x="14" y="109"/>
                </a:cxn>
                <a:cxn ang="0">
                  <a:pos x="12" y="83"/>
                </a:cxn>
                <a:cxn ang="0">
                  <a:pos x="10" y="57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4" h="113">
                  <a:moveTo>
                    <a:pt x="10" y="4"/>
                  </a:moveTo>
                  <a:lnTo>
                    <a:pt x="10" y="4"/>
                  </a:lnTo>
                  <a:lnTo>
                    <a:pt x="9" y="2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57"/>
                  </a:lnTo>
                  <a:lnTo>
                    <a:pt x="2" y="83"/>
                  </a:lnTo>
                  <a:lnTo>
                    <a:pt x="5" y="109"/>
                  </a:lnTo>
                  <a:lnTo>
                    <a:pt x="5" y="109"/>
                  </a:lnTo>
                  <a:lnTo>
                    <a:pt x="6" y="111"/>
                  </a:lnTo>
                  <a:lnTo>
                    <a:pt x="7" y="112"/>
                  </a:lnTo>
                  <a:lnTo>
                    <a:pt x="10" y="113"/>
                  </a:lnTo>
                  <a:lnTo>
                    <a:pt x="12" y="113"/>
                  </a:lnTo>
                  <a:lnTo>
                    <a:pt x="13" y="112"/>
                  </a:lnTo>
                  <a:lnTo>
                    <a:pt x="14" y="111"/>
                  </a:lnTo>
                  <a:lnTo>
                    <a:pt x="14" y="109"/>
                  </a:lnTo>
                  <a:lnTo>
                    <a:pt x="14" y="109"/>
                  </a:lnTo>
                  <a:lnTo>
                    <a:pt x="12" y="83"/>
                  </a:lnTo>
                  <a:lnTo>
                    <a:pt x="10" y="57"/>
                  </a:lnTo>
                  <a:lnTo>
                    <a:pt x="10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4" name="Freeform 184"/>
            <p:cNvSpPr/>
            <p:nvPr/>
          </p:nvSpPr>
          <p:spPr bwMode="auto">
            <a:xfrm>
              <a:off x="4481513" y="2305050"/>
              <a:ext cx="12700" cy="61913"/>
            </a:xfrm>
            <a:custGeom>
              <a:avLst/>
              <a:gdLst/>
              <a:ahLst/>
              <a:cxnLst>
                <a:cxn ang="0">
                  <a:pos x="21" y="109"/>
                </a:cxn>
                <a:cxn ang="0">
                  <a:pos x="21" y="109"/>
                </a:cxn>
                <a:cxn ang="0">
                  <a:pos x="16" y="105"/>
                </a:cxn>
                <a:cxn ang="0">
                  <a:pos x="13" y="101"/>
                </a:cxn>
                <a:cxn ang="0">
                  <a:pos x="11" y="95"/>
                </a:cxn>
                <a:cxn ang="0">
                  <a:pos x="9" y="89"/>
                </a:cxn>
                <a:cxn ang="0">
                  <a:pos x="9" y="76"/>
                </a:cxn>
                <a:cxn ang="0">
                  <a:pos x="9" y="64"/>
                </a:cxn>
                <a:cxn ang="0">
                  <a:pos x="9" y="64"/>
                </a:cxn>
                <a:cxn ang="0">
                  <a:pos x="10" y="34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77"/>
                </a:cxn>
                <a:cxn ang="0">
                  <a:pos x="0" y="77"/>
                </a:cxn>
                <a:cxn ang="0">
                  <a:pos x="0" y="89"/>
                </a:cxn>
                <a:cxn ang="0">
                  <a:pos x="1" y="95"/>
                </a:cxn>
                <a:cxn ang="0">
                  <a:pos x="3" y="100"/>
                </a:cxn>
                <a:cxn ang="0">
                  <a:pos x="5" y="105"/>
                </a:cxn>
                <a:cxn ang="0">
                  <a:pos x="8" y="110"/>
                </a:cxn>
                <a:cxn ang="0">
                  <a:pos x="12" y="115"/>
                </a:cxn>
                <a:cxn ang="0">
                  <a:pos x="16" y="118"/>
                </a:cxn>
                <a:cxn ang="0">
                  <a:pos x="16" y="118"/>
                </a:cxn>
                <a:cxn ang="0">
                  <a:pos x="18" y="119"/>
                </a:cxn>
                <a:cxn ang="0">
                  <a:pos x="20" y="119"/>
                </a:cxn>
                <a:cxn ang="0">
                  <a:pos x="21" y="118"/>
                </a:cxn>
                <a:cxn ang="0">
                  <a:pos x="22" y="117"/>
                </a:cxn>
                <a:cxn ang="0">
                  <a:pos x="23" y="115"/>
                </a:cxn>
                <a:cxn ang="0">
                  <a:pos x="23" y="112"/>
                </a:cxn>
                <a:cxn ang="0">
                  <a:pos x="22" y="111"/>
                </a:cxn>
                <a:cxn ang="0">
                  <a:pos x="21" y="109"/>
                </a:cxn>
                <a:cxn ang="0">
                  <a:pos x="21" y="109"/>
                </a:cxn>
              </a:cxnLst>
              <a:rect l="0" t="0" r="r" b="b"/>
              <a:pathLst>
                <a:path w="23" h="119">
                  <a:moveTo>
                    <a:pt x="21" y="109"/>
                  </a:moveTo>
                  <a:lnTo>
                    <a:pt x="21" y="109"/>
                  </a:lnTo>
                  <a:lnTo>
                    <a:pt x="16" y="105"/>
                  </a:lnTo>
                  <a:lnTo>
                    <a:pt x="13" y="101"/>
                  </a:lnTo>
                  <a:lnTo>
                    <a:pt x="11" y="95"/>
                  </a:lnTo>
                  <a:lnTo>
                    <a:pt x="9" y="89"/>
                  </a:lnTo>
                  <a:lnTo>
                    <a:pt x="9" y="76"/>
                  </a:lnTo>
                  <a:lnTo>
                    <a:pt x="9" y="64"/>
                  </a:lnTo>
                  <a:lnTo>
                    <a:pt x="9" y="64"/>
                  </a:lnTo>
                  <a:lnTo>
                    <a:pt x="10" y="34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89"/>
                  </a:lnTo>
                  <a:lnTo>
                    <a:pt x="1" y="95"/>
                  </a:lnTo>
                  <a:lnTo>
                    <a:pt x="3" y="100"/>
                  </a:lnTo>
                  <a:lnTo>
                    <a:pt x="5" y="105"/>
                  </a:lnTo>
                  <a:lnTo>
                    <a:pt x="8" y="110"/>
                  </a:lnTo>
                  <a:lnTo>
                    <a:pt x="12" y="115"/>
                  </a:lnTo>
                  <a:lnTo>
                    <a:pt x="16" y="118"/>
                  </a:lnTo>
                  <a:lnTo>
                    <a:pt x="16" y="118"/>
                  </a:lnTo>
                  <a:lnTo>
                    <a:pt x="18" y="119"/>
                  </a:lnTo>
                  <a:lnTo>
                    <a:pt x="20" y="119"/>
                  </a:lnTo>
                  <a:lnTo>
                    <a:pt x="21" y="118"/>
                  </a:lnTo>
                  <a:lnTo>
                    <a:pt x="22" y="117"/>
                  </a:lnTo>
                  <a:lnTo>
                    <a:pt x="23" y="115"/>
                  </a:lnTo>
                  <a:lnTo>
                    <a:pt x="23" y="112"/>
                  </a:lnTo>
                  <a:lnTo>
                    <a:pt x="22" y="111"/>
                  </a:lnTo>
                  <a:lnTo>
                    <a:pt x="21" y="109"/>
                  </a:lnTo>
                  <a:lnTo>
                    <a:pt x="21" y="10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5" name="Freeform 185"/>
            <p:cNvSpPr/>
            <p:nvPr/>
          </p:nvSpPr>
          <p:spPr bwMode="auto">
            <a:xfrm>
              <a:off x="4519613" y="2336800"/>
              <a:ext cx="9525" cy="55563"/>
            </a:xfrm>
            <a:custGeom>
              <a:avLst/>
              <a:gdLst/>
              <a:ahLst/>
              <a:cxnLst>
                <a:cxn ang="0">
                  <a:pos x="9" y="3"/>
                </a:cxn>
                <a:cxn ang="0">
                  <a:pos x="9" y="3"/>
                </a:cxn>
                <a:cxn ang="0">
                  <a:pos x="7" y="15"/>
                </a:cxn>
                <a:cxn ang="0">
                  <a:pos x="4" y="27"/>
                </a:cxn>
                <a:cxn ang="0">
                  <a:pos x="2" y="50"/>
                </a:cxn>
                <a:cxn ang="0">
                  <a:pos x="0" y="75"/>
                </a:cxn>
                <a:cxn ang="0">
                  <a:pos x="0" y="99"/>
                </a:cxn>
                <a:cxn ang="0">
                  <a:pos x="0" y="99"/>
                </a:cxn>
                <a:cxn ang="0">
                  <a:pos x="0" y="101"/>
                </a:cxn>
                <a:cxn ang="0">
                  <a:pos x="1" y="102"/>
                </a:cxn>
                <a:cxn ang="0">
                  <a:pos x="3" y="103"/>
                </a:cxn>
                <a:cxn ang="0">
                  <a:pos x="5" y="104"/>
                </a:cxn>
                <a:cxn ang="0">
                  <a:pos x="6" y="103"/>
                </a:cxn>
                <a:cxn ang="0">
                  <a:pos x="8" y="102"/>
                </a:cxn>
                <a:cxn ang="0">
                  <a:pos x="9" y="101"/>
                </a:cxn>
                <a:cxn ang="0">
                  <a:pos x="9" y="99"/>
                </a:cxn>
                <a:cxn ang="0">
                  <a:pos x="9" y="99"/>
                </a:cxn>
                <a:cxn ang="0">
                  <a:pos x="10" y="75"/>
                </a:cxn>
                <a:cxn ang="0">
                  <a:pos x="11" y="52"/>
                </a:cxn>
                <a:cxn ang="0">
                  <a:pos x="13" y="29"/>
                </a:cxn>
                <a:cxn ang="0">
                  <a:pos x="16" y="17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8" y="4"/>
                </a:cxn>
                <a:cxn ang="0">
                  <a:pos x="18" y="2"/>
                </a:cxn>
                <a:cxn ang="0">
                  <a:pos x="17" y="1"/>
                </a:cxn>
                <a:cxn ang="0">
                  <a:pos x="15" y="0"/>
                </a:cxn>
                <a:cxn ang="0">
                  <a:pos x="13" y="0"/>
                </a:cxn>
                <a:cxn ang="0">
                  <a:pos x="12" y="0"/>
                </a:cxn>
                <a:cxn ang="0">
                  <a:pos x="10" y="1"/>
                </a:cxn>
                <a:cxn ang="0">
                  <a:pos x="9" y="3"/>
                </a:cxn>
                <a:cxn ang="0">
                  <a:pos x="9" y="3"/>
                </a:cxn>
              </a:cxnLst>
              <a:rect l="0" t="0" r="r" b="b"/>
              <a:pathLst>
                <a:path w="18" h="104">
                  <a:moveTo>
                    <a:pt x="9" y="3"/>
                  </a:moveTo>
                  <a:lnTo>
                    <a:pt x="9" y="3"/>
                  </a:lnTo>
                  <a:lnTo>
                    <a:pt x="7" y="15"/>
                  </a:lnTo>
                  <a:lnTo>
                    <a:pt x="4" y="27"/>
                  </a:lnTo>
                  <a:lnTo>
                    <a:pt x="2" y="50"/>
                  </a:lnTo>
                  <a:lnTo>
                    <a:pt x="0" y="75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0" y="101"/>
                  </a:lnTo>
                  <a:lnTo>
                    <a:pt x="1" y="102"/>
                  </a:lnTo>
                  <a:lnTo>
                    <a:pt x="3" y="103"/>
                  </a:lnTo>
                  <a:lnTo>
                    <a:pt x="5" y="104"/>
                  </a:lnTo>
                  <a:lnTo>
                    <a:pt x="6" y="103"/>
                  </a:lnTo>
                  <a:lnTo>
                    <a:pt x="8" y="102"/>
                  </a:lnTo>
                  <a:lnTo>
                    <a:pt x="9" y="101"/>
                  </a:lnTo>
                  <a:lnTo>
                    <a:pt x="9" y="99"/>
                  </a:lnTo>
                  <a:lnTo>
                    <a:pt x="9" y="99"/>
                  </a:lnTo>
                  <a:lnTo>
                    <a:pt x="10" y="75"/>
                  </a:lnTo>
                  <a:lnTo>
                    <a:pt x="11" y="52"/>
                  </a:lnTo>
                  <a:lnTo>
                    <a:pt x="13" y="29"/>
                  </a:lnTo>
                  <a:lnTo>
                    <a:pt x="16" y="17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8" y="4"/>
                  </a:lnTo>
                  <a:lnTo>
                    <a:pt x="18" y="2"/>
                  </a:lnTo>
                  <a:lnTo>
                    <a:pt x="17" y="1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9" y="3"/>
                  </a:lnTo>
                  <a:lnTo>
                    <a:pt x="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6" name="Freeform 186"/>
            <p:cNvSpPr/>
            <p:nvPr/>
          </p:nvSpPr>
          <p:spPr bwMode="auto">
            <a:xfrm>
              <a:off x="4543425" y="2370138"/>
              <a:ext cx="7938" cy="71438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5" y="4"/>
                </a:cxn>
                <a:cxn ang="0">
                  <a:pos x="4" y="36"/>
                </a:cxn>
                <a:cxn ang="0">
                  <a:pos x="3" y="68"/>
                </a:cxn>
                <a:cxn ang="0">
                  <a:pos x="1" y="100"/>
                </a:cxn>
                <a:cxn ang="0">
                  <a:pos x="0" y="132"/>
                </a:cxn>
                <a:cxn ang="0">
                  <a:pos x="0" y="132"/>
                </a:cxn>
                <a:cxn ang="0">
                  <a:pos x="0" y="134"/>
                </a:cxn>
                <a:cxn ang="0">
                  <a:pos x="1" y="135"/>
                </a:cxn>
                <a:cxn ang="0">
                  <a:pos x="3" y="136"/>
                </a:cxn>
                <a:cxn ang="0">
                  <a:pos x="4" y="136"/>
                </a:cxn>
                <a:cxn ang="0">
                  <a:pos x="7" y="136"/>
                </a:cxn>
                <a:cxn ang="0">
                  <a:pos x="9" y="135"/>
                </a:cxn>
                <a:cxn ang="0">
                  <a:pos x="10" y="134"/>
                </a:cxn>
                <a:cxn ang="0">
                  <a:pos x="10" y="132"/>
                </a:cxn>
                <a:cxn ang="0">
                  <a:pos x="10" y="132"/>
                </a:cxn>
                <a:cxn ang="0">
                  <a:pos x="11" y="100"/>
                </a:cxn>
                <a:cxn ang="0">
                  <a:pos x="13" y="68"/>
                </a:cxn>
                <a:cxn ang="0">
                  <a:pos x="14" y="36"/>
                </a:cxn>
                <a:cxn ang="0">
                  <a:pos x="15" y="4"/>
                </a:cxn>
                <a:cxn ang="0">
                  <a:pos x="15" y="4"/>
                </a:cxn>
                <a:cxn ang="0">
                  <a:pos x="14" y="2"/>
                </a:cxn>
                <a:cxn ang="0">
                  <a:pos x="13" y="1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7" y="1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5" y="4"/>
                </a:cxn>
              </a:cxnLst>
              <a:rect l="0" t="0" r="r" b="b"/>
              <a:pathLst>
                <a:path w="15" h="136">
                  <a:moveTo>
                    <a:pt x="5" y="4"/>
                  </a:moveTo>
                  <a:lnTo>
                    <a:pt x="5" y="4"/>
                  </a:lnTo>
                  <a:lnTo>
                    <a:pt x="4" y="36"/>
                  </a:lnTo>
                  <a:lnTo>
                    <a:pt x="3" y="68"/>
                  </a:lnTo>
                  <a:lnTo>
                    <a:pt x="1" y="100"/>
                  </a:lnTo>
                  <a:lnTo>
                    <a:pt x="0" y="132"/>
                  </a:lnTo>
                  <a:lnTo>
                    <a:pt x="0" y="132"/>
                  </a:lnTo>
                  <a:lnTo>
                    <a:pt x="0" y="134"/>
                  </a:lnTo>
                  <a:lnTo>
                    <a:pt x="1" y="135"/>
                  </a:lnTo>
                  <a:lnTo>
                    <a:pt x="3" y="136"/>
                  </a:lnTo>
                  <a:lnTo>
                    <a:pt x="4" y="136"/>
                  </a:lnTo>
                  <a:lnTo>
                    <a:pt x="7" y="136"/>
                  </a:lnTo>
                  <a:lnTo>
                    <a:pt x="9" y="135"/>
                  </a:lnTo>
                  <a:lnTo>
                    <a:pt x="10" y="134"/>
                  </a:lnTo>
                  <a:lnTo>
                    <a:pt x="10" y="132"/>
                  </a:lnTo>
                  <a:lnTo>
                    <a:pt x="10" y="132"/>
                  </a:lnTo>
                  <a:lnTo>
                    <a:pt x="11" y="100"/>
                  </a:lnTo>
                  <a:lnTo>
                    <a:pt x="13" y="68"/>
                  </a:lnTo>
                  <a:lnTo>
                    <a:pt x="14" y="36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4" y="2"/>
                  </a:lnTo>
                  <a:lnTo>
                    <a:pt x="13" y="1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7" y="1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7" name="Freeform 187"/>
            <p:cNvSpPr/>
            <p:nvPr/>
          </p:nvSpPr>
          <p:spPr bwMode="auto">
            <a:xfrm>
              <a:off x="4573588" y="2406650"/>
              <a:ext cx="4763" cy="714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28"/>
                </a:cxn>
                <a:cxn ang="0">
                  <a:pos x="0" y="128"/>
                </a:cxn>
                <a:cxn ang="0">
                  <a:pos x="0" y="130"/>
                </a:cxn>
                <a:cxn ang="0">
                  <a:pos x="1" y="131"/>
                </a:cxn>
                <a:cxn ang="0">
                  <a:pos x="3" y="132"/>
                </a:cxn>
                <a:cxn ang="0">
                  <a:pos x="5" y="133"/>
                </a:cxn>
                <a:cxn ang="0">
                  <a:pos x="6" y="132"/>
                </a:cxn>
                <a:cxn ang="0">
                  <a:pos x="8" y="131"/>
                </a:cxn>
                <a:cxn ang="0">
                  <a:pos x="9" y="130"/>
                </a:cxn>
                <a:cxn ang="0">
                  <a:pos x="9" y="128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33">
                  <a:moveTo>
                    <a:pt x="0" y="5"/>
                  </a:moveTo>
                  <a:lnTo>
                    <a:pt x="0" y="128"/>
                  </a:lnTo>
                  <a:lnTo>
                    <a:pt x="0" y="128"/>
                  </a:lnTo>
                  <a:lnTo>
                    <a:pt x="0" y="130"/>
                  </a:lnTo>
                  <a:lnTo>
                    <a:pt x="1" y="131"/>
                  </a:lnTo>
                  <a:lnTo>
                    <a:pt x="3" y="132"/>
                  </a:lnTo>
                  <a:lnTo>
                    <a:pt x="5" y="133"/>
                  </a:lnTo>
                  <a:lnTo>
                    <a:pt x="6" y="132"/>
                  </a:lnTo>
                  <a:lnTo>
                    <a:pt x="8" y="131"/>
                  </a:lnTo>
                  <a:lnTo>
                    <a:pt x="9" y="130"/>
                  </a:lnTo>
                  <a:lnTo>
                    <a:pt x="9" y="128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8" name="Freeform 188"/>
            <p:cNvSpPr/>
            <p:nvPr/>
          </p:nvSpPr>
          <p:spPr bwMode="auto">
            <a:xfrm>
              <a:off x="4602163" y="2432050"/>
              <a:ext cx="4763" cy="6508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18"/>
                </a:cxn>
                <a:cxn ang="0">
                  <a:pos x="0" y="118"/>
                </a:cxn>
                <a:cxn ang="0">
                  <a:pos x="0" y="120"/>
                </a:cxn>
                <a:cxn ang="0">
                  <a:pos x="1" y="121"/>
                </a:cxn>
                <a:cxn ang="0">
                  <a:pos x="2" y="123"/>
                </a:cxn>
                <a:cxn ang="0">
                  <a:pos x="4" y="123"/>
                </a:cxn>
                <a:cxn ang="0">
                  <a:pos x="6" y="123"/>
                </a:cxn>
                <a:cxn ang="0">
                  <a:pos x="7" y="121"/>
                </a:cxn>
                <a:cxn ang="0">
                  <a:pos x="8" y="120"/>
                </a:cxn>
                <a:cxn ang="0">
                  <a:pos x="9" y="118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8" y="3"/>
                </a:cxn>
                <a:cxn ang="0">
                  <a:pos x="7" y="1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2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23">
                  <a:moveTo>
                    <a:pt x="0" y="5"/>
                  </a:moveTo>
                  <a:lnTo>
                    <a:pt x="0" y="118"/>
                  </a:lnTo>
                  <a:lnTo>
                    <a:pt x="0" y="118"/>
                  </a:lnTo>
                  <a:lnTo>
                    <a:pt x="0" y="120"/>
                  </a:lnTo>
                  <a:lnTo>
                    <a:pt x="1" y="121"/>
                  </a:lnTo>
                  <a:lnTo>
                    <a:pt x="2" y="123"/>
                  </a:lnTo>
                  <a:lnTo>
                    <a:pt x="4" y="123"/>
                  </a:lnTo>
                  <a:lnTo>
                    <a:pt x="6" y="123"/>
                  </a:lnTo>
                  <a:lnTo>
                    <a:pt x="7" y="121"/>
                  </a:lnTo>
                  <a:lnTo>
                    <a:pt x="8" y="120"/>
                  </a:lnTo>
                  <a:lnTo>
                    <a:pt x="9" y="118"/>
                  </a:lnTo>
                  <a:lnTo>
                    <a:pt x="9" y="5"/>
                  </a:lnTo>
                  <a:lnTo>
                    <a:pt x="9" y="5"/>
                  </a:lnTo>
                  <a:lnTo>
                    <a:pt x="8" y="3"/>
                  </a:lnTo>
                  <a:lnTo>
                    <a:pt x="7" y="1"/>
                  </a:lnTo>
                  <a:lnTo>
                    <a:pt x="6" y="1"/>
                  </a:lnTo>
                  <a:lnTo>
                    <a:pt x="4" y="0"/>
                  </a:lnTo>
                  <a:lnTo>
                    <a:pt x="2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9" name="Freeform 189"/>
            <p:cNvSpPr/>
            <p:nvPr/>
          </p:nvSpPr>
          <p:spPr bwMode="auto">
            <a:xfrm>
              <a:off x="4624388" y="2457450"/>
              <a:ext cx="4763" cy="6508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19"/>
                </a:cxn>
                <a:cxn ang="0">
                  <a:pos x="0" y="119"/>
                </a:cxn>
                <a:cxn ang="0">
                  <a:pos x="0" y="121"/>
                </a:cxn>
                <a:cxn ang="0">
                  <a:pos x="1" y="122"/>
                </a:cxn>
                <a:cxn ang="0">
                  <a:pos x="3" y="123"/>
                </a:cxn>
                <a:cxn ang="0">
                  <a:pos x="4" y="123"/>
                </a:cxn>
                <a:cxn ang="0">
                  <a:pos x="6" y="123"/>
                </a:cxn>
                <a:cxn ang="0">
                  <a:pos x="8" y="122"/>
                </a:cxn>
                <a:cxn ang="0">
                  <a:pos x="9" y="121"/>
                </a:cxn>
                <a:cxn ang="0">
                  <a:pos x="9" y="119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23">
                  <a:moveTo>
                    <a:pt x="0" y="5"/>
                  </a:moveTo>
                  <a:lnTo>
                    <a:pt x="0" y="119"/>
                  </a:lnTo>
                  <a:lnTo>
                    <a:pt x="0" y="119"/>
                  </a:lnTo>
                  <a:lnTo>
                    <a:pt x="0" y="121"/>
                  </a:lnTo>
                  <a:lnTo>
                    <a:pt x="1" y="122"/>
                  </a:lnTo>
                  <a:lnTo>
                    <a:pt x="3" y="123"/>
                  </a:lnTo>
                  <a:lnTo>
                    <a:pt x="4" y="123"/>
                  </a:lnTo>
                  <a:lnTo>
                    <a:pt x="6" y="123"/>
                  </a:lnTo>
                  <a:lnTo>
                    <a:pt x="8" y="122"/>
                  </a:lnTo>
                  <a:lnTo>
                    <a:pt x="9" y="121"/>
                  </a:lnTo>
                  <a:lnTo>
                    <a:pt x="9" y="119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0" name="Freeform 190"/>
            <p:cNvSpPr/>
            <p:nvPr/>
          </p:nvSpPr>
          <p:spPr bwMode="auto">
            <a:xfrm>
              <a:off x="4651375" y="2482850"/>
              <a:ext cx="7938" cy="73025"/>
            </a:xfrm>
            <a:custGeom>
              <a:avLst/>
              <a:gdLst/>
              <a:ahLst/>
              <a:cxnLst>
                <a:cxn ang="0">
                  <a:pos x="5" y="5"/>
                </a:cxn>
                <a:cxn ang="0">
                  <a:pos x="5" y="5"/>
                </a:cxn>
                <a:cxn ang="0">
                  <a:pos x="2" y="30"/>
                </a:cxn>
                <a:cxn ang="0">
                  <a:pos x="1" y="42"/>
                </a:cxn>
                <a:cxn ang="0">
                  <a:pos x="0" y="55"/>
                </a:cxn>
                <a:cxn ang="0">
                  <a:pos x="0" y="132"/>
                </a:cxn>
                <a:cxn ang="0">
                  <a:pos x="0" y="132"/>
                </a:cxn>
                <a:cxn ang="0">
                  <a:pos x="1" y="134"/>
                </a:cxn>
                <a:cxn ang="0">
                  <a:pos x="2" y="136"/>
                </a:cxn>
                <a:cxn ang="0">
                  <a:pos x="3" y="137"/>
                </a:cxn>
                <a:cxn ang="0">
                  <a:pos x="5" y="137"/>
                </a:cxn>
                <a:cxn ang="0">
                  <a:pos x="7" y="137"/>
                </a:cxn>
                <a:cxn ang="0">
                  <a:pos x="8" y="136"/>
                </a:cxn>
                <a:cxn ang="0">
                  <a:pos x="9" y="134"/>
                </a:cxn>
                <a:cxn ang="0">
                  <a:pos x="10" y="132"/>
                </a:cxn>
                <a:cxn ang="0">
                  <a:pos x="10" y="62"/>
                </a:cxn>
                <a:cxn ang="0">
                  <a:pos x="10" y="62"/>
                </a:cxn>
                <a:cxn ang="0">
                  <a:pos x="10" y="47"/>
                </a:cxn>
                <a:cxn ang="0">
                  <a:pos x="11" y="33"/>
                </a:cxn>
                <a:cxn ang="0">
                  <a:pos x="14" y="5"/>
                </a:cxn>
                <a:cxn ang="0">
                  <a:pos x="14" y="5"/>
                </a:cxn>
                <a:cxn ang="0">
                  <a:pos x="14" y="3"/>
                </a:cxn>
                <a:cxn ang="0">
                  <a:pos x="13" y="1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7" y="1"/>
                </a:cxn>
                <a:cxn ang="0">
                  <a:pos x="6" y="3"/>
                </a:cxn>
                <a:cxn ang="0">
                  <a:pos x="5" y="5"/>
                </a:cxn>
                <a:cxn ang="0">
                  <a:pos x="5" y="5"/>
                </a:cxn>
              </a:cxnLst>
              <a:rect l="0" t="0" r="r" b="b"/>
              <a:pathLst>
                <a:path w="14" h="137">
                  <a:moveTo>
                    <a:pt x="5" y="5"/>
                  </a:moveTo>
                  <a:lnTo>
                    <a:pt x="5" y="5"/>
                  </a:lnTo>
                  <a:lnTo>
                    <a:pt x="2" y="30"/>
                  </a:lnTo>
                  <a:lnTo>
                    <a:pt x="1" y="42"/>
                  </a:lnTo>
                  <a:lnTo>
                    <a:pt x="0" y="55"/>
                  </a:lnTo>
                  <a:lnTo>
                    <a:pt x="0" y="132"/>
                  </a:lnTo>
                  <a:lnTo>
                    <a:pt x="0" y="132"/>
                  </a:lnTo>
                  <a:lnTo>
                    <a:pt x="1" y="134"/>
                  </a:lnTo>
                  <a:lnTo>
                    <a:pt x="2" y="136"/>
                  </a:lnTo>
                  <a:lnTo>
                    <a:pt x="3" y="137"/>
                  </a:lnTo>
                  <a:lnTo>
                    <a:pt x="5" y="137"/>
                  </a:lnTo>
                  <a:lnTo>
                    <a:pt x="7" y="137"/>
                  </a:lnTo>
                  <a:lnTo>
                    <a:pt x="8" y="136"/>
                  </a:lnTo>
                  <a:lnTo>
                    <a:pt x="9" y="134"/>
                  </a:lnTo>
                  <a:lnTo>
                    <a:pt x="10" y="132"/>
                  </a:lnTo>
                  <a:lnTo>
                    <a:pt x="10" y="62"/>
                  </a:lnTo>
                  <a:lnTo>
                    <a:pt x="10" y="62"/>
                  </a:lnTo>
                  <a:lnTo>
                    <a:pt x="10" y="47"/>
                  </a:lnTo>
                  <a:lnTo>
                    <a:pt x="11" y="33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3"/>
                  </a:lnTo>
                  <a:lnTo>
                    <a:pt x="13" y="1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7" y="1"/>
                  </a:lnTo>
                  <a:lnTo>
                    <a:pt x="6" y="3"/>
                  </a:lnTo>
                  <a:lnTo>
                    <a:pt x="5" y="5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1" name="Freeform 191"/>
            <p:cNvSpPr/>
            <p:nvPr/>
          </p:nvSpPr>
          <p:spPr bwMode="auto">
            <a:xfrm>
              <a:off x="4684713" y="2500313"/>
              <a:ext cx="4763" cy="8731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61"/>
                </a:cxn>
                <a:cxn ang="0">
                  <a:pos x="0" y="161"/>
                </a:cxn>
                <a:cxn ang="0">
                  <a:pos x="0" y="163"/>
                </a:cxn>
                <a:cxn ang="0">
                  <a:pos x="1" y="164"/>
                </a:cxn>
                <a:cxn ang="0">
                  <a:pos x="3" y="165"/>
                </a:cxn>
                <a:cxn ang="0">
                  <a:pos x="5" y="166"/>
                </a:cxn>
                <a:cxn ang="0">
                  <a:pos x="6" y="165"/>
                </a:cxn>
                <a:cxn ang="0">
                  <a:pos x="8" y="164"/>
                </a:cxn>
                <a:cxn ang="0">
                  <a:pos x="9" y="163"/>
                </a:cxn>
                <a:cxn ang="0">
                  <a:pos x="9" y="161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66">
                  <a:moveTo>
                    <a:pt x="0" y="5"/>
                  </a:moveTo>
                  <a:lnTo>
                    <a:pt x="0" y="161"/>
                  </a:lnTo>
                  <a:lnTo>
                    <a:pt x="0" y="161"/>
                  </a:lnTo>
                  <a:lnTo>
                    <a:pt x="0" y="163"/>
                  </a:lnTo>
                  <a:lnTo>
                    <a:pt x="1" y="164"/>
                  </a:lnTo>
                  <a:lnTo>
                    <a:pt x="3" y="165"/>
                  </a:lnTo>
                  <a:lnTo>
                    <a:pt x="5" y="166"/>
                  </a:lnTo>
                  <a:lnTo>
                    <a:pt x="6" y="165"/>
                  </a:lnTo>
                  <a:lnTo>
                    <a:pt x="8" y="164"/>
                  </a:lnTo>
                  <a:lnTo>
                    <a:pt x="9" y="163"/>
                  </a:lnTo>
                  <a:lnTo>
                    <a:pt x="9" y="161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2" name="Freeform 192"/>
            <p:cNvSpPr/>
            <p:nvPr/>
          </p:nvSpPr>
          <p:spPr bwMode="auto">
            <a:xfrm>
              <a:off x="4702175" y="2540000"/>
              <a:ext cx="7938" cy="69850"/>
            </a:xfrm>
            <a:custGeom>
              <a:avLst/>
              <a:gdLst/>
              <a:ahLst/>
              <a:cxnLst>
                <a:cxn ang="0">
                  <a:pos x="6" y="3"/>
                </a:cxn>
                <a:cxn ang="0">
                  <a:pos x="6" y="3"/>
                </a:cxn>
                <a:cxn ang="0">
                  <a:pos x="3" y="19"/>
                </a:cxn>
                <a:cxn ang="0">
                  <a:pos x="1" y="34"/>
                </a:cxn>
                <a:cxn ang="0">
                  <a:pos x="0" y="50"/>
                </a:cxn>
                <a:cxn ang="0">
                  <a:pos x="0" y="65"/>
                </a:cxn>
                <a:cxn ang="0">
                  <a:pos x="1" y="96"/>
                </a:cxn>
                <a:cxn ang="0">
                  <a:pos x="1" y="127"/>
                </a:cxn>
                <a:cxn ang="0">
                  <a:pos x="1" y="127"/>
                </a:cxn>
                <a:cxn ang="0">
                  <a:pos x="2" y="129"/>
                </a:cxn>
                <a:cxn ang="0">
                  <a:pos x="3" y="131"/>
                </a:cxn>
                <a:cxn ang="0">
                  <a:pos x="4" y="132"/>
                </a:cxn>
                <a:cxn ang="0">
                  <a:pos x="6" y="132"/>
                </a:cxn>
                <a:cxn ang="0">
                  <a:pos x="7" y="132"/>
                </a:cxn>
                <a:cxn ang="0">
                  <a:pos x="9" y="131"/>
                </a:cxn>
                <a:cxn ang="0">
                  <a:pos x="10" y="129"/>
                </a:cxn>
                <a:cxn ang="0">
                  <a:pos x="10" y="127"/>
                </a:cxn>
                <a:cxn ang="0">
                  <a:pos x="10" y="127"/>
                </a:cxn>
                <a:cxn ang="0">
                  <a:pos x="10" y="97"/>
                </a:cxn>
                <a:cxn ang="0">
                  <a:pos x="9" y="66"/>
                </a:cxn>
                <a:cxn ang="0">
                  <a:pos x="9" y="51"/>
                </a:cxn>
                <a:cxn ang="0">
                  <a:pos x="10" y="36"/>
                </a:cxn>
                <a:cxn ang="0">
                  <a:pos x="12" y="21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4" y="2"/>
                </a:cxn>
                <a:cxn ang="0">
                  <a:pos x="13" y="0"/>
                </a:cxn>
                <a:cxn ang="0">
                  <a:pos x="11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7" y="1"/>
                </a:cxn>
                <a:cxn ang="0">
                  <a:pos x="6" y="3"/>
                </a:cxn>
                <a:cxn ang="0">
                  <a:pos x="6" y="3"/>
                </a:cxn>
              </a:cxnLst>
              <a:rect l="0" t="0" r="r" b="b"/>
              <a:pathLst>
                <a:path w="15" h="132">
                  <a:moveTo>
                    <a:pt x="6" y="3"/>
                  </a:moveTo>
                  <a:lnTo>
                    <a:pt x="6" y="3"/>
                  </a:lnTo>
                  <a:lnTo>
                    <a:pt x="3" y="19"/>
                  </a:lnTo>
                  <a:lnTo>
                    <a:pt x="1" y="34"/>
                  </a:lnTo>
                  <a:lnTo>
                    <a:pt x="0" y="50"/>
                  </a:lnTo>
                  <a:lnTo>
                    <a:pt x="0" y="65"/>
                  </a:lnTo>
                  <a:lnTo>
                    <a:pt x="1" y="96"/>
                  </a:lnTo>
                  <a:lnTo>
                    <a:pt x="1" y="127"/>
                  </a:lnTo>
                  <a:lnTo>
                    <a:pt x="1" y="127"/>
                  </a:lnTo>
                  <a:lnTo>
                    <a:pt x="2" y="129"/>
                  </a:lnTo>
                  <a:lnTo>
                    <a:pt x="3" y="131"/>
                  </a:lnTo>
                  <a:lnTo>
                    <a:pt x="4" y="132"/>
                  </a:lnTo>
                  <a:lnTo>
                    <a:pt x="6" y="132"/>
                  </a:lnTo>
                  <a:lnTo>
                    <a:pt x="7" y="132"/>
                  </a:lnTo>
                  <a:lnTo>
                    <a:pt x="9" y="131"/>
                  </a:lnTo>
                  <a:lnTo>
                    <a:pt x="10" y="129"/>
                  </a:lnTo>
                  <a:lnTo>
                    <a:pt x="10" y="127"/>
                  </a:lnTo>
                  <a:lnTo>
                    <a:pt x="10" y="127"/>
                  </a:lnTo>
                  <a:lnTo>
                    <a:pt x="10" y="97"/>
                  </a:lnTo>
                  <a:lnTo>
                    <a:pt x="9" y="66"/>
                  </a:lnTo>
                  <a:lnTo>
                    <a:pt x="9" y="51"/>
                  </a:lnTo>
                  <a:lnTo>
                    <a:pt x="10" y="36"/>
                  </a:lnTo>
                  <a:lnTo>
                    <a:pt x="12" y="21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4" y="2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7" y="1"/>
                  </a:lnTo>
                  <a:lnTo>
                    <a:pt x="6" y="3"/>
                  </a:lnTo>
                  <a:lnTo>
                    <a:pt x="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3" name="Freeform 193"/>
            <p:cNvSpPr/>
            <p:nvPr/>
          </p:nvSpPr>
          <p:spPr bwMode="auto">
            <a:xfrm>
              <a:off x="4727575" y="2568575"/>
              <a:ext cx="9525" cy="52388"/>
            </a:xfrm>
            <a:custGeom>
              <a:avLst/>
              <a:gdLst/>
              <a:ahLst/>
              <a:cxnLst>
                <a:cxn ang="0">
                  <a:pos x="10" y="3"/>
                </a:cxn>
                <a:cxn ang="0">
                  <a:pos x="10" y="3"/>
                </a:cxn>
                <a:cxn ang="0">
                  <a:pos x="3" y="48"/>
                </a:cxn>
                <a:cxn ang="0">
                  <a:pos x="1" y="72"/>
                </a:cxn>
                <a:cxn ang="0">
                  <a:pos x="0" y="95"/>
                </a:cxn>
                <a:cxn ang="0">
                  <a:pos x="0" y="95"/>
                </a:cxn>
                <a:cxn ang="0">
                  <a:pos x="0" y="97"/>
                </a:cxn>
                <a:cxn ang="0">
                  <a:pos x="1" y="98"/>
                </a:cxn>
                <a:cxn ang="0">
                  <a:pos x="3" y="99"/>
                </a:cxn>
                <a:cxn ang="0">
                  <a:pos x="6" y="99"/>
                </a:cxn>
                <a:cxn ang="0">
                  <a:pos x="7" y="99"/>
                </a:cxn>
                <a:cxn ang="0">
                  <a:pos x="9" y="98"/>
                </a:cxn>
                <a:cxn ang="0">
                  <a:pos x="10" y="97"/>
                </a:cxn>
                <a:cxn ang="0">
                  <a:pos x="10" y="95"/>
                </a:cxn>
                <a:cxn ang="0">
                  <a:pos x="10" y="95"/>
                </a:cxn>
                <a:cxn ang="0">
                  <a:pos x="11" y="72"/>
                </a:cxn>
                <a:cxn ang="0">
                  <a:pos x="13" y="50"/>
                </a:cxn>
                <a:cxn ang="0">
                  <a:pos x="19" y="6"/>
                </a:cxn>
                <a:cxn ang="0">
                  <a:pos x="19" y="6"/>
                </a:cxn>
                <a:cxn ang="0">
                  <a:pos x="19" y="4"/>
                </a:cxn>
                <a:cxn ang="0">
                  <a:pos x="18" y="2"/>
                </a:cxn>
                <a:cxn ang="0">
                  <a:pos x="15" y="0"/>
                </a:cxn>
                <a:cxn ang="0">
                  <a:pos x="14" y="0"/>
                </a:cxn>
                <a:cxn ang="0">
                  <a:pos x="12" y="0"/>
                </a:cxn>
                <a:cxn ang="0">
                  <a:pos x="11" y="2"/>
                </a:cxn>
                <a:cxn ang="0">
                  <a:pos x="10" y="3"/>
                </a:cxn>
                <a:cxn ang="0">
                  <a:pos x="10" y="3"/>
                </a:cxn>
              </a:cxnLst>
              <a:rect l="0" t="0" r="r" b="b"/>
              <a:pathLst>
                <a:path w="19" h="99">
                  <a:moveTo>
                    <a:pt x="10" y="3"/>
                  </a:moveTo>
                  <a:lnTo>
                    <a:pt x="10" y="3"/>
                  </a:lnTo>
                  <a:lnTo>
                    <a:pt x="3" y="48"/>
                  </a:lnTo>
                  <a:lnTo>
                    <a:pt x="1" y="7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7"/>
                  </a:lnTo>
                  <a:lnTo>
                    <a:pt x="1" y="98"/>
                  </a:lnTo>
                  <a:lnTo>
                    <a:pt x="3" y="99"/>
                  </a:lnTo>
                  <a:lnTo>
                    <a:pt x="6" y="99"/>
                  </a:lnTo>
                  <a:lnTo>
                    <a:pt x="7" y="99"/>
                  </a:lnTo>
                  <a:lnTo>
                    <a:pt x="9" y="98"/>
                  </a:lnTo>
                  <a:lnTo>
                    <a:pt x="10" y="97"/>
                  </a:lnTo>
                  <a:lnTo>
                    <a:pt x="10" y="95"/>
                  </a:lnTo>
                  <a:lnTo>
                    <a:pt x="10" y="95"/>
                  </a:lnTo>
                  <a:lnTo>
                    <a:pt x="11" y="72"/>
                  </a:lnTo>
                  <a:lnTo>
                    <a:pt x="13" y="50"/>
                  </a:lnTo>
                  <a:lnTo>
                    <a:pt x="19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8" y="2"/>
                  </a:lnTo>
                  <a:lnTo>
                    <a:pt x="15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1" y="2"/>
                  </a:lnTo>
                  <a:lnTo>
                    <a:pt x="10" y="3"/>
                  </a:lnTo>
                  <a:lnTo>
                    <a:pt x="1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4" name="Freeform 194"/>
            <p:cNvSpPr/>
            <p:nvPr/>
          </p:nvSpPr>
          <p:spPr bwMode="auto">
            <a:xfrm>
              <a:off x="4748213" y="2590800"/>
              <a:ext cx="4763" cy="57150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04"/>
                </a:cxn>
                <a:cxn ang="0">
                  <a:pos x="0" y="104"/>
                </a:cxn>
                <a:cxn ang="0">
                  <a:pos x="0" y="107"/>
                </a:cxn>
                <a:cxn ang="0">
                  <a:pos x="1" y="109"/>
                </a:cxn>
                <a:cxn ang="0">
                  <a:pos x="3" y="109"/>
                </a:cxn>
                <a:cxn ang="0">
                  <a:pos x="4" y="110"/>
                </a:cxn>
                <a:cxn ang="0">
                  <a:pos x="6" y="109"/>
                </a:cxn>
                <a:cxn ang="0">
                  <a:pos x="7" y="109"/>
                </a:cxn>
                <a:cxn ang="0">
                  <a:pos x="9" y="107"/>
                </a:cxn>
                <a:cxn ang="0">
                  <a:pos x="9" y="104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7" y="2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3" y="1"/>
                </a:cxn>
                <a:cxn ang="0">
                  <a:pos x="1" y="2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10">
                  <a:moveTo>
                    <a:pt x="0" y="5"/>
                  </a:moveTo>
                  <a:lnTo>
                    <a:pt x="0" y="104"/>
                  </a:lnTo>
                  <a:lnTo>
                    <a:pt x="0" y="104"/>
                  </a:lnTo>
                  <a:lnTo>
                    <a:pt x="0" y="107"/>
                  </a:lnTo>
                  <a:lnTo>
                    <a:pt x="1" y="109"/>
                  </a:lnTo>
                  <a:lnTo>
                    <a:pt x="3" y="109"/>
                  </a:lnTo>
                  <a:lnTo>
                    <a:pt x="4" y="110"/>
                  </a:lnTo>
                  <a:lnTo>
                    <a:pt x="6" y="109"/>
                  </a:lnTo>
                  <a:lnTo>
                    <a:pt x="7" y="109"/>
                  </a:lnTo>
                  <a:lnTo>
                    <a:pt x="9" y="107"/>
                  </a:lnTo>
                  <a:lnTo>
                    <a:pt x="9" y="104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7" y="2"/>
                  </a:lnTo>
                  <a:lnTo>
                    <a:pt x="6" y="1"/>
                  </a:lnTo>
                  <a:lnTo>
                    <a:pt x="4" y="0"/>
                  </a:lnTo>
                  <a:lnTo>
                    <a:pt x="3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5" name="Freeform 195"/>
            <p:cNvSpPr/>
            <p:nvPr/>
          </p:nvSpPr>
          <p:spPr bwMode="auto">
            <a:xfrm>
              <a:off x="4641850" y="2751138"/>
              <a:ext cx="7938" cy="26988"/>
            </a:xfrm>
            <a:custGeom>
              <a:avLst/>
              <a:gdLst/>
              <a:ahLst/>
              <a:cxnLst>
                <a:cxn ang="0">
                  <a:pos x="15" y="46"/>
                </a:cxn>
                <a:cxn ang="0">
                  <a:pos x="15" y="46"/>
                </a:cxn>
                <a:cxn ang="0">
                  <a:pos x="12" y="36"/>
                </a:cxn>
                <a:cxn ang="0">
                  <a:pos x="11" y="26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10" y="3"/>
                </a:cxn>
                <a:cxn ang="0">
                  <a:pos x="8" y="1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1" y="27"/>
                </a:cxn>
                <a:cxn ang="0">
                  <a:pos x="2" y="38"/>
                </a:cxn>
                <a:cxn ang="0">
                  <a:pos x="5" y="48"/>
                </a:cxn>
                <a:cxn ang="0">
                  <a:pos x="5" y="48"/>
                </a:cxn>
                <a:cxn ang="0">
                  <a:pos x="6" y="50"/>
                </a:cxn>
                <a:cxn ang="0">
                  <a:pos x="7" y="51"/>
                </a:cxn>
                <a:cxn ang="0">
                  <a:pos x="10" y="51"/>
                </a:cxn>
                <a:cxn ang="0">
                  <a:pos x="11" y="51"/>
                </a:cxn>
                <a:cxn ang="0">
                  <a:pos x="13" y="51"/>
                </a:cxn>
                <a:cxn ang="0">
                  <a:pos x="14" y="49"/>
                </a:cxn>
                <a:cxn ang="0">
                  <a:pos x="15" y="48"/>
                </a:cxn>
                <a:cxn ang="0">
                  <a:pos x="15" y="46"/>
                </a:cxn>
                <a:cxn ang="0">
                  <a:pos x="15" y="46"/>
                </a:cxn>
              </a:cxnLst>
              <a:rect l="0" t="0" r="r" b="b"/>
              <a:pathLst>
                <a:path w="15" h="51">
                  <a:moveTo>
                    <a:pt x="15" y="46"/>
                  </a:moveTo>
                  <a:lnTo>
                    <a:pt x="15" y="46"/>
                  </a:lnTo>
                  <a:lnTo>
                    <a:pt x="12" y="36"/>
                  </a:lnTo>
                  <a:lnTo>
                    <a:pt x="11" y="26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3"/>
                  </a:lnTo>
                  <a:lnTo>
                    <a:pt x="8" y="1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27"/>
                  </a:lnTo>
                  <a:lnTo>
                    <a:pt x="2" y="38"/>
                  </a:lnTo>
                  <a:lnTo>
                    <a:pt x="5" y="48"/>
                  </a:lnTo>
                  <a:lnTo>
                    <a:pt x="5" y="48"/>
                  </a:lnTo>
                  <a:lnTo>
                    <a:pt x="6" y="50"/>
                  </a:lnTo>
                  <a:lnTo>
                    <a:pt x="7" y="51"/>
                  </a:lnTo>
                  <a:lnTo>
                    <a:pt x="10" y="51"/>
                  </a:lnTo>
                  <a:lnTo>
                    <a:pt x="11" y="51"/>
                  </a:lnTo>
                  <a:lnTo>
                    <a:pt x="13" y="51"/>
                  </a:lnTo>
                  <a:lnTo>
                    <a:pt x="14" y="49"/>
                  </a:lnTo>
                  <a:lnTo>
                    <a:pt x="15" y="48"/>
                  </a:lnTo>
                  <a:lnTo>
                    <a:pt x="15" y="46"/>
                  </a:lnTo>
                  <a:lnTo>
                    <a:pt x="15" y="4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6" name="Freeform 196"/>
            <p:cNvSpPr/>
            <p:nvPr/>
          </p:nvSpPr>
          <p:spPr bwMode="auto">
            <a:xfrm>
              <a:off x="4675188" y="2751138"/>
              <a:ext cx="12700" cy="34925"/>
            </a:xfrm>
            <a:custGeom>
              <a:avLst/>
              <a:gdLst/>
              <a:ahLst/>
              <a:cxnLst>
                <a:cxn ang="0">
                  <a:pos x="18" y="39"/>
                </a:cxn>
                <a:cxn ang="0">
                  <a:pos x="18" y="39"/>
                </a:cxn>
                <a:cxn ang="0">
                  <a:pos x="14" y="31"/>
                </a:cxn>
                <a:cxn ang="0">
                  <a:pos x="12" y="23"/>
                </a:cxn>
                <a:cxn ang="0">
                  <a:pos x="9" y="13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8" y="3"/>
                </a:cxn>
                <a:cxn ang="0">
                  <a:pos x="7" y="1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17"/>
                </a:cxn>
                <a:cxn ang="0">
                  <a:pos x="1" y="24"/>
                </a:cxn>
                <a:cxn ang="0">
                  <a:pos x="3" y="30"/>
                </a:cxn>
                <a:cxn ang="0">
                  <a:pos x="3" y="30"/>
                </a:cxn>
                <a:cxn ang="0">
                  <a:pos x="6" y="38"/>
                </a:cxn>
                <a:cxn ang="0">
                  <a:pos x="9" y="45"/>
                </a:cxn>
                <a:cxn ang="0">
                  <a:pos x="13" y="54"/>
                </a:cxn>
                <a:cxn ang="0">
                  <a:pos x="14" y="62"/>
                </a:cxn>
                <a:cxn ang="0">
                  <a:pos x="14" y="62"/>
                </a:cxn>
                <a:cxn ang="0">
                  <a:pos x="15" y="64"/>
                </a:cxn>
                <a:cxn ang="0">
                  <a:pos x="16" y="65"/>
                </a:cxn>
                <a:cxn ang="0">
                  <a:pos x="18" y="66"/>
                </a:cxn>
                <a:cxn ang="0">
                  <a:pos x="19" y="66"/>
                </a:cxn>
                <a:cxn ang="0">
                  <a:pos x="21" y="66"/>
                </a:cxn>
                <a:cxn ang="0">
                  <a:pos x="22" y="65"/>
                </a:cxn>
                <a:cxn ang="0">
                  <a:pos x="23" y="64"/>
                </a:cxn>
                <a:cxn ang="0">
                  <a:pos x="24" y="62"/>
                </a:cxn>
                <a:cxn ang="0">
                  <a:pos x="24" y="62"/>
                </a:cxn>
                <a:cxn ang="0">
                  <a:pos x="23" y="56"/>
                </a:cxn>
                <a:cxn ang="0">
                  <a:pos x="22" y="49"/>
                </a:cxn>
                <a:cxn ang="0">
                  <a:pos x="18" y="39"/>
                </a:cxn>
                <a:cxn ang="0">
                  <a:pos x="18" y="39"/>
                </a:cxn>
              </a:cxnLst>
              <a:rect l="0" t="0" r="r" b="b"/>
              <a:pathLst>
                <a:path w="24" h="66">
                  <a:moveTo>
                    <a:pt x="18" y="39"/>
                  </a:moveTo>
                  <a:lnTo>
                    <a:pt x="18" y="39"/>
                  </a:lnTo>
                  <a:lnTo>
                    <a:pt x="14" y="31"/>
                  </a:lnTo>
                  <a:lnTo>
                    <a:pt x="12" y="23"/>
                  </a:lnTo>
                  <a:lnTo>
                    <a:pt x="9" y="13"/>
                  </a:lnTo>
                  <a:lnTo>
                    <a:pt x="9" y="5"/>
                  </a:lnTo>
                  <a:lnTo>
                    <a:pt x="9" y="5"/>
                  </a:lnTo>
                  <a:lnTo>
                    <a:pt x="8" y="3"/>
                  </a:lnTo>
                  <a:lnTo>
                    <a:pt x="7" y="1"/>
                  </a:lnTo>
                  <a:lnTo>
                    <a:pt x="6" y="1"/>
                  </a:lnTo>
                  <a:lnTo>
                    <a:pt x="4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17"/>
                  </a:lnTo>
                  <a:lnTo>
                    <a:pt x="1" y="24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6" y="38"/>
                  </a:lnTo>
                  <a:lnTo>
                    <a:pt x="9" y="45"/>
                  </a:lnTo>
                  <a:lnTo>
                    <a:pt x="13" y="54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15" y="64"/>
                  </a:lnTo>
                  <a:lnTo>
                    <a:pt x="16" y="65"/>
                  </a:lnTo>
                  <a:lnTo>
                    <a:pt x="18" y="66"/>
                  </a:lnTo>
                  <a:lnTo>
                    <a:pt x="19" y="66"/>
                  </a:lnTo>
                  <a:lnTo>
                    <a:pt x="21" y="66"/>
                  </a:lnTo>
                  <a:lnTo>
                    <a:pt x="22" y="65"/>
                  </a:lnTo>
                  <a:lnTo>
                    <a:pt x="23" y="64"/>
                  </a:lnTo>
                  <a:lnTo>
                    <a:pt x="24" y="62"/>
                  </a:lnTo>
                  <a:lnTo>
                    <a:pt x="24" y="62"/>
                  </a:lnTo>
                  <a:lnTo>
                    <a:pt x="23" y="56"/>
                  </a:lnTo>
                  <a:lnTo>
                    <a:pt x="22" y="49"/>
                  </a:lnTo>
                  <a:lnTo>
                    <a:pt x="18" y="39"/>
                  </a:lnTo>
                  <a:lnTo>
                    <a:pt x="18" y="3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7" name="Freeform 197"/>
            <p:cNvSpPr/>
            <p:nvPr/>
          </p:nvSpPr>
          <p:spPr bwMode="auto">
            <a:xfrm>
              <a:off x="4710113" y="2759075"/>
              <a:ext cx="9525" cy="44450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9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" y="24"/>
                </a:cxn>
                <a:cxn ang="0">
                  <a:pos x="3" y="44"/>
                </a:cxn>
                <a:cxn ang="0">
                  <a:pos x="6" y="63"/>
                </a:cxn>
                <a:cxn ang="0">
                  <a:pos x="10" y="82"/>
                </a:cxn>
                <a:cxn ang="0">
                  <a:pos x="10" y="82"/>
                </a:cxn>
                <a:cxn ang="0">
                  <a:pos x="11" y="84"/>
                </a:cxn>
                <a:cxn ang="0">
                  <a:pos x="12" y="85"/>
                </a:cxn>
                <a:cxn ang="0">
                  <a:pos x="14" y="85"/>
                </a:cxn>
                <a:cxn ang="0">
                  <a:pos x="16" y="85"/>
                </a:cxn>
                <a:cxn ang="0">
                  <a:pos x="17" y="84"/>
                </a:cxn>
                <a:cxn ang="0">
                  <a:pos x="18" y="83"/>
                </a:cxn>
                <a:cxn ang="0">
                  <a:pos x="19" y="82"/>
                </a:cxn>
                <a:cxn ang="0">
                  <a:pos x="19" y="80"/>
                </a:cxn>
                <a:cxn ang="0">
                  <a:pos x="19" y="80"/>
                </a:cxn>
                <a:cxn ang="0">
                  <a:pos x="16" y="61"/>
                </a:cxn>
                <a:cxn ang="0">
                  <a:pos x="13" y="43"/>
                </a:cxn>
                <a:cxn ang="0">
                  <a:pos x="11" y="24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9" h="85">
                  <a:moveTo>
                    <a:pt x="10" y="4"/>
                  </a:moveTo>
                  <a:lnTo>
                    <a:pt x="10" y="4"/>
                  </a:lnTo>
                  <a:lnTo>
                    <a:pt x="10" y="2"/>
                  </a:lnTo>
                  <a:lnTo>
                    <a:pt x="9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24"/>
                  </a:lnTo>
                  <a:lnTo>
                    <a:pt x="3" y="44"/>
                  </a:lnTo>
                  <a:lnTo>
                    <a:pt x="6" y="63"/>
                  </a:lnTo>
                  <a:lnTo>
                    <a:pt x="10" y="82"/>
                  </a:lnTo>
                  <a:lnTo>
                    <a:pt x="10" y="82"/>
                  </a:lnTo>
                  <a:lnTo>
                    <a:pt x="11" y="84"/>
                  </a:lnTo>
                  <a:lnTo>
                    <a:pt x="12" y="85"/>
                  </a:lnTo>
                  <a:lnTo>
                    <a:pt x="14" y="85"/>
                  </a:lnTo>
                  <a:lnTo>
                    <a:pt x="16" y="85"/>
                  </a:lnTo>
                  <a:lnTo>
                    <a:pt x="17" y="84"/>
                  </a:lnTo>
                  <a:lnTo>
                    <a:pt x="18" y="83"/>
                  </a:lnTo>
                  <a:lnTo>
                    <a:pt x="19" y="82"/>
                  </a:lnTo>
                  <a:lnTo>
                    <a:pt x="19" y="80"/>
                  </a:lnTo>
                  <a:lnTo>
                    <a:pt x="19" y="80"/>
                  </a:lnTo>
                  <a:lnTo>
                    <a:pt x="16" y="61"/>
                  </a:lnTo>
                  <a:lnTo>
                    <a:pt x="13" y="43"/>
                  </a:lnTo>
                  <a:lnTo>
                    <a:pt x="11" y="24"/>
                  </a:lnTo>
                  <a:lnTo>
                    <a:pt x="10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8" name="Freeform 198"/>
            <p:cNvSpPr/>
            <p:nvPr/>
          </p:nvSpPr>
          <p:spPr bwMode="auto">
            <a:xfrm>
              <a:off x="4416425" y="2370138"/>
              <a:ext cx="15875" cy="106363"/>
            </a:xfrm>
            <a:custGeom>
              <a:avLst/>
              <a:gdLst/>
              <a:ahLst/>
              <a:cxnLst>
                <a:cxn ang="0">
                  <a:pos x="19" y="3"/>
                </a:cxn>
                <a:cxn ang="0">
                  <a:pos x="19" y="3"/>
                </a:cxn>
                <a:cxn ang="0">
                  <a:pos x="14" y="24"/>
                </a:cxn>
                <a:cxn ang="0">
                  <a:pos x="13" y="34"/>
                </a:cxn>
                <a:cxn ang="0">
                  <a:pos x="13" y="45"/>
                </a:cxn>
                <a:cxn ang="0">
                  <a:pos x="13" y="98"/>
                </a:cxn>
                <a:cxn ang="0">
                  <a:pos x="13" y="98"/>
                </a:cxn>
                <a:cxn ang="0">
                  <a:pos x="13" y="124"/>
                </a:cxn>
                <a:cxn ang="0">
                  <a:pos x="12" y="136"/>
                </a:cxn>
                <a:cxn ang="0">
                  <a:pos x="10" y="149"/>
                </a:cxn>
                <a:cxn ang="0">
                  <a:pos x="10" y="149"/>
                </a:cxn>
                <a:cxn ang="0">
                  <a:pos x="4" y="171"/>
                </a:cxn>
                <a:cxn ang="0">
                  <a:pos x="2" y="183"/>
                </a:cxn>
                <a:cxn ang="0">
                  <a:pos x="0" y="194"/>
                </a:cxn>
                <a:cxn ang="0">
                  <a:pos x="0" y="194"/>
                </a:cxn>
                <a:cxn ang="0">
                  <a:pos x="1" y="196"/>
                </a:cxn>
                <a:cxn ang="0">
                  <a:pos x="2" y="197"/>
                </a:cxn>
                <a:cxn ang="0">
                  <a:pos x="3" y="198"/>
                </a:cxn>
                <a:cxn ang="0">
                  <a:pos x="5" y="199"/>
                </a:cxn>
                <a:cxn ang="0">
                  <a:pos x="6" y="198"/>
                </a:cxn>
                <a:cxn ang="0">
                  <a:pos x="8" y="197"/>
                </a:cxn>
                <a:cxn ang="0">
                  <a:pos x="9" y="196"/>
                </a:cxn>
                <a:cxn ang="0">
                  <a:pos x="10" y="194"/>
                </a:cxn>
                <a:cxn ang="0">
                  <a:pos x="10" y="194"/>
                </a:cxn>
                <a:cxn ang="0">
                  <a:pos x="11" y="182"/>
                </a:cxn>
                <a:cxn ang="0">
                  <a:pos x="14" y="169"/>
                </a:cxn>
                <a:cxn ang="0">
                  <a:pos x="20" y="144"/>
                </a:cxn>
                <a:cxn ang="0">
                  <a:pos x="20" y="144"/>
                </a:cxn>
                <a:cxn ang="0">
                  <a:pos x="22" y="135"/>
                </a:cxn>
                <a:cxn ang="0">
                  <a:pos x="22" y="125"/>
                </a:cxn>
                <a:cxn ang="0">
                  <a:pos x="22" y="105"/>
                </a:cxn>
                <a:cxn ang="0">
                  <a:pos x="22" y="105"/>
                </a:cxn>
                <a:cxn ang="0">
                  <a:pos x="22" y="80"/>
                </a:cxn>
                <a:cxn ang="0">
                  <a:pos x="22" y="55"/>
                </a:cxn>
                <a:cxn ang="0">
                  <a:pos x="23" y="31"/>
                </a:cxn>
                <a:cxn ang="0">
                  <a:pos x="25" y="18"/>
                </a:cxn>
                <a:cxn ang="0">
                  <a:pos x="29" y="6"/>
                </a:cxn>
                <a:cxn ang="0">
                  <a:pos x="29" y="6"/>
                </a:cxn>
                <a:cxn ang="0">
                  <a:pos x="29" y="4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4" y="0"/>
                </a:cxn>
                <a:cxn ang="0">
                  <a:pos x="23" y="0"/>
                </a:cxn>
                <a:cxn ang="0">
                  <a:pos x="21" y="0"/>
                </a:cxn>
                <a:cxn ang="0">
                  <a:pos x="20" y="2"/>
                </a:cxn>
                <a:cxn ang="0">
                  <a:pos x="19" y="3"/>
                </a:cxn>
                <a:cxn ang="0">
                  <a:pos x="19" y="3"/>
                </a:cxn>
              </a:cxnLst>
              <a:rect l="0" t="0" r="r" b="b"/>
              <a:pathLst>
                <a:path w="29" h="199">
                  <a:moveTo>
                    <a:pt x="19" y="3"/>
                  </a:moveTo>
                  <a:lnTo>
                    <a:pt x="19" y="3"/>
                  </a:lnTo>
                  <a:lnTo>
                    <a:pt x="14" y="24"/>
                  </a:lnTo>
                  <a:lnTo>
                    <a:pt x="13" y="34"/>
                  </a:lnTo>
                  <a:lnTo>
                    <a:pt x="13" y="45"/>
                  </a:lnTo>
                  <a:lnTo>
                    <a:pt x="13" y="98"/>
                  </a:lnTo>
                  <a:lnTo>
                    <a:pt x="13" y="98"/>
                  </a:lnTo>
                  <a:lnTo>
                    <a:pt x="13" y="124"/>
                  </a:lnTo>
                  <a:lnTo>
                    <a:pt x="12" y="136"/>
                  </a:lnTo>
                  <a:lnTo>
                    <a:pt x="10" y="149"/>
                  </a:lnTo>
                  <a:lnTo>
                    <a:pt x="10" y="149"/>
                  </a:lnTo>
                  <a:lnTo>
                    <a:pt x="4" y="171"/>
                  </a:lnTo>
                  <a:lnTo>
                    <a:pt x="2" y="183"/>
                  </a:lnTo>
                  <a:lnTo>
                    <a:pt x="0" y="194"/>
                  </a:lnTo>
                  <a:lnTo>
                    <a:pt x="0" y="194"/>
                  </a:lnTo>
                  <a:lnTo>
                    <a:pt x="1" y="196"/>
                  </a:lnTo>
                  <a:lnTo>
                    <a:pt x="2" y="197"/>
                  </a:lnTo>
                  <a:lnTo>
                    <a:pt x="3" y="198"/>
                  </a:lnTo>
                  <a:lnTo>
                    <a:pt x="5" y="199"/>
                  </a:lnTo>
                  <a:lnTo>
                    <a:pt x="6" y="198"/>
                  </a:lnTo>
                  <a:lnTo>
                    <a:pt x="8" y="197"/>
                  </a:lnTo>
                  <a:lnTo>
                    <a:pt x="9" y="196"/>
                  </a:lnTo>
                  <a:lnTo>
                    <a:pt x="10" y="194"/>
                  </a:lnTo>
                  <a:lnTo>
                    <a:pt x="10" y="194"/>
                  </a:lnTo>
                  <a:lnTo>
                    <a:pt x="11" y="182"/>
                  </a:lnTo>
                  <a:lnTo>
                    <a:pt x="14" y="169"/>
                  </a:lnTo>
                  <a:lnTo>
                    <a:pt x="20" y="144"/>
                  </a:lnTo>
                  <a:lnTo>
                    <a:pt x="20" y="144"/>
                  </a:lnTo>
                  <a:lnTo>
                    <a:pt x="22" y="135"/>
                  </a:lnTo>
                  <a:lnTo>
                    <a:pt x="22" y="125"/>
                  </a:lnTo>
                  <a:lnTo>
                    <a:pt x="22" y="105"/>
                  </a:lnTo>
                  <a:lnTo>
                    <a:pt x="22" y="105"/>
                  </a:lnTo>
                  <a:lnTo>
                    <a:pt x="22" y="80"/>
                  </a:lnTo>
                  <a:lnTo>
                    <a:pt x="22" y="55"/>
                  </a:lnTo>
                  <a:lnTo>
                    <a:pt x="23" y="31"/>
                  </a:lnTo>
                  <a:lnTo>
                    <a:pt x="25" y="18"/>
                  </a:lnTo>
                  <a:lnTo>
                    <a:pt x="29" y="6"/>
                  </a:lnTo>
                  <a:lnTo>
                    <a:pt x="29" y="6"/>
                  </a:lnTo>
                  <a:lnTo>
                    <a:pt x="29" y="4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4" y="0"/>
                  </a:lnTo>
                  <a:lnTo>
                    <a:pt x="23" y="0"/>
                  </a:lnTo>
                  <a:lnTo>
                    <a:pt x="21" y="0"/>
                  </a:lnTo>
                  <a:lnTo>
                    <a:pt x="20" y="2"/>
                  </a:lnTo>
                  <a:lnTo>
                    <a:pt x="19" y="3"/>
                  </a:lnTo>
                  <a:lnTo>
                    <a:pt x="1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9" name="Freeform 199"/>
            <p:cNvSpPr/>
            <p:nvPr/>
          </p:nvSpPr>
          <p:spPr bwMode="auto">
            <a:xfrm>
              <a:off x="4464050" y="2424113"/>
              <a:ext cx="19050" cy="88900"/>
            </a:xfrm>
            <a:custGeom>
              <a:avLst/>
              <a:gdLst/>
              <a:ahLst/>
              <a:cxnLst>
                <a:cxn ang="0">
                  <a:pos x="26" y="3"/>
                </a:cxn>
                <a:cxn ang="0">
                  <a:pos x="26" y="3"/>
                </a:cxn>
                <a:cxn ang="0">
                  <a:pos x="18" y="42"/>
                </a:cxn>
                <a:cxn ang="0">
                  <a:pos x="11" y="83"/>
                </a:cxn>
                <a:cxn ang="0">
                  <a:pos x="6" y="123"/>
                </a:cxn>
                <a:cxn ang="0">
                  <a:pos x="0" y="162"/>
                </a:cxn>
                <a:cxn ang="0">
                  <a:pos x="0" y="162"/>
                </a:cxn>
                <a:cxn ang="0">
                  <a:pos x="0" y="164"/>
                </a:cxn>
                <a:cxn ang="0">
                  <a:pos x="2" y="166"/>
                </a:cxn>
                <a:cxn ang="0">
                  <a:pos x="3" y="167"/>
                </a:cxn>
                <a:cxn ang="0">
                  <a:pos x="5" y="167"/>
                </a:cxn>
                <a:cxn ang="0">
                  <a:pos x="8" y="166"/>
                </a:cxn>
                <a:cxn ang="0">
                  <a:pos x="10" y="164"/>
                </a:cxn>
                <a:cxn ang="0">
                  <a:pos x="10" y="162"/>
                </a:cxn>
                <a:cxn ang="0">
                  <a:pos x="10" y="162"/>
                </a:cxn>
                <a:cxn ang="0">
                  <a:pos x="15" y="123"/>
                </a:cxn>
                <a:cxn ang="0">
                  <a:pos x="20" y="84"/>
                </a:cxn>
                <a:cxn ang="0">
                  <a:pos x="26" y="45"/>
                </a:cxn>
                <a:cxn ang="0">
                  <a:pos x="36" y="6"/>
                </a:cxn>
                <a:cxn ang="0">
                  <a:pos x="36" y="6"/>
                </a:cxn>
                <a:cxn ang="0">
                  <a:pos x="36" y="4"/>
                </a:cxn>
                <a:cxn ang="0">
                  <a:pos x="35" y="2"/>
                </a:cxn>
                <a:cxn ang="0">
                  <a:pos x="34" y="1"/>
                </a:cxn>
                <a:cxn ang="0">
                  <a:pos x="31" y="0"/>
                </a:cxn>
                <a:cxn ang="0">
                  <a:pos x="29" y="0"/>
                </a:cxn>
                <a:cxn ang="0">
                  <a:pos x="28" y="0"/>
                </a:cxn>
                <a:cxn ang="0">
                  <a:pos x="26" y="1"/>
                </a:cxn>
                <a:cxn ang="0">
                  <a:pos x="26" y="3"/>
                </a:cxn>
                <a:cxn ang="0">
                  <a:pos x="26" y="3"/>
                </a:cxn>
              </a:cxnLst>
              <a:rect l="0" t="0" r="r" b="b"/>
              <a:pathLst>
                <a:path w="36" h="167">
                  <a:moveTo>
                    <a:pt x="26" y="3"/>
                  </a:moveTo>
                  <a:lnTo>
                    <a:pt x="26" y="3"/>
                  </a:lnTo>
                  <a:lnTo>
                    <a:pt x="18" y="42"/>
                  </a:lnTo>
                  <a:lnTo>
                    <a:pt x="11" y="83"/>
                  </a:lnTo>
                  <a:lnTo>
                    <a:pt x="6" y="123"/>
                  </a:lnTo>
                  <a:lnTo>
                    <a:pt x="0" y="162"/>
                  </a:lnTo>
                  <a:lnTo>
                    <a:pt x="0" y="162"/>
                  </a:lnTo>
                  <a:lnTo>
                    <a:pt x="0" y="164"/>
                  </a:lnTo>
                  <a:lnTo>
                    <a:pt x="2" y="166"/>
                  </a:lnTo>
                  <a:lnTo>
                    <a:pt x="3" y="167"/>
                  </a:lnTo>
                  <a:lnTo>
                    <a:pt x="5" y="167"/>
                  </a:lnTo>
                  <a:lnTo>
                    <a:pt x="8" y="166"/>
                  </a:lnTo>
                  <a:lnTo>
                    <a:pt x="10" y="164"/>
                  </a:lnTo>
                  <a:lnTo>
                    <a:pt x="10" y="162"/>
                  </a:lnTo>
                  <a:lnTo>
                    <a:pt x="10" y="162"/>
                  </a:lnTo>
                  <a:lnTo>
                    <a:pt x="15" y="123"/>
                  </a:lnTo>
                  <a:lnTo>
                    <a:pt x="20" y="84"/>
                  </a:lnTo>
                  <a:lnTo>
                    <a:pt x="26" y="45"/>
                  </a:lnTo>
                  <a:lnTo>
                    <a:pt x="36" y="6"/>
                  </a:lnTo>
                  <a:lnTo>
                    <a:pt x="36" y="6"/>
                  </a:lnTo>
                  <a:lnTo>
                    <a:pt x="36" y="4"/>
                  </a:lnTo>
                  <a:lnTo>
                    <a:pt x="35" y="2"/>
                  </a:lnTo>
                  <a:lnTo>
                    <a:pt x="34" y="1"/>
                  </a:lnTo>
                  <a:lnTo>
                    <a:pt x="31" y="0"/>
                  </a:lnTo>
                  <a:lnTo>
                    <a:pt x="29" y="0"/>
                  </a:lnTo>
                  <a:lnTo>
                    <a:pt x="28" y="0"/>
                  </a:lnTo>
                  <a:lnTo>
                    <a:pt x="26" y="1"/>
                  </a:lnTo>
                  <a:lnTo>
                    <a:pt x="26" y="3"/>
                  </a:lnTo>
                  <a:lnTo>
                    <a:pt x="2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0" name="Freeform 200"/>
            <p:cNvSpPr/>
            <p:nvPr/>
          </p:nvSpPr>
          <p:spPr bwMode="auto">
            <a:xfrm>
              <a:off x="4521200" y="2484438"/>
              <a:ext cx="17463" cy="95250"/>
            </a:xfrm>
            <a:custGeom>
              <a:avLst/>
              <a:gdLst/>
              <a:ahLst/>
              <a:cxnLst>
                <a:cxn ang="0">
                  <a:pos x="26" y="5"/>
                </a:cxn>
                <a:cxn ang="0">
                  <a:pos x="26" y="5"/>
                </a:cxn>
                <a:cxn ang="0">
                  <a:pos x="25" y="26"/>
                </a:cxn>
                <a:cxn ang="0">
                  <a:pos x="23" y="46"/>
                </a:cxn>
                <a:cxn ang="0">
                  <a:pos x="20" y="67"/>
                </a:cxn>
                <a:cxn ang="0">
                  <a:pos x="14" y="88"/>
                </a:cxn>
                <a:cxn ang="0">
                  <a:pos x="14" y="88"/>
                </a:cxn>
                <a:cxn ang="0">
                  <a:pos x="11" y="98"/>
                </a:cxn>
                <a:cxn ang="0">
                  <a:pos x="9" y="109"/>
                </a:cxn>
                <a:cxn ang="0">
                  <a:pos x="6" y="131"/>
                </a:cxn>
                <a:cxn ang="0">
                  <a:pos x="3" y="153"/>
                </a:cxn>
                <a:cxn ang="0">
                  <a:pos x="0" y="174"/>
                </a:cxn>
                <a:cxn ang="0">
                  <a:pos x="0" y="174"/>
                </a:cxn>
                <a:cxn ang="0">
                  <a:pos x="0" y="176"/>
                </a:cxn>
                <a:cxn ang="0">
                  <a:pos x="1" y="177"/>
                </a:cxn>
                <a:cxn ang="0">
                  <a:pos x="4" y="179"/>
                </a:cxn>
                <a:cxn ang="0">
                  <a:pos x="6" y="179"/>
                </a:cxn>
                <a:cxn ang="0">
                  <a:pos x="7" y="179"/>
                </a:cxn>
                <a:cxn ang="0">
                  <a:pos x="8" y="178"/>
                </a:cxn>
                <a:cxn ang="0">
                  <a:pos x="9" y="176"/>
                </a:cxn>
                <a:cxn ang="0">
                  <a:pos x="9" y="176"/>
                </a:cxn>
                <a:cxn ang="0">
                  <a:pos x="12" y="155"/>
                </a:cxn>
                <a:cxn ang="0">
                  <a:pos x="15" y="133"/>
                </a:cxn>
                <a:cxn ang="0">
                  <a:pos x="18" y="111"/>
                </a:cxn>
                <a:cxn ang="0">
                  <a:pos x="24" y="91"/>
                </a:cxn>
                <a:cxn ang="0">
                  <a:pos x="24" y="91"/>
                </a:cxn>
                <a:cxn ang="0">
                  <a:pos x="28" y="69"/>
                </a:cxn>
                <a:cxn ang="0">
                  <a:pos x="32" y="48"/>
                </a:cxn>
                <a:cxn ang="0">
                  <a:pos x="34" y="27"/>
                </a:cxn>
                <a:cxn ang="0">
                  <a:pos x="35" y="5"/>
                </a:cxn>
                <a:cxn ang="0">
                  <a:pos x="35" y="5"/>
                </a:cxn>
                <a:cxn ang="0">
                  <a:pos x="34" y="3"/>
                </a:cxn>
                <a:cxn ang="0">
                  <a:pos x="33" y="1"/>
                </a:cxn>
                <a:cxn ang="0">
                  <a:pos x="32" y="0"/>
                </a:cxn>
                <a:cxn ang="0">
                  <a:pos x="30" y="0"/>
                </a:cxn>
                <a:cxn ang="0">
                  <a:pos x="28" y="0"/>
                </a:cxn>
                <a:cxn ang="0">
                  <a:pos x="27" y="1"/>
                </a:cxn>
                <a:cxn ang="0">
                  <a:pos x="26" y="3"/>
                </a:cxn>
                <a:cxn ang="0">
                  <a:pos x="26" y="5"/>
                </a:cxn>
                <a:cxn ang="0">
                  <a:pos x="26" y="5"/>
                </a:cxn>
              </a:cxnLst>
              <a:rect l="0" t="0" r="r" b="b"/>
              <a:pathLst>
                <a:path w="35" h="179">
                  <a:moveTo>
                    <a:pt x="26" y="5"/>
                  </a:moveTo>
                  <a:lnTo>
                    <a:pt x="26" y="5"/>
                  </a:lnTo>
                  <a:lnTo>
                    <a:pt x="25" y="26"/>
                  </a:lnTo>
                  <a:lnTo>
                    <a:pt x="23" y="46"/>
                  </a:lnTo>
                  <a:lnTo>
                    <a:pt x="20" y="67"/>
                  </a:lnTo>
                  <a:lnTo>
                    <a:pt x="14" y="88"/>
                  </a:lnTo>
                  <a:lnTo>
                    <a:pt x="14" y="88"/>
                  </a:lnTo>
                  <a:lnTo>
                    <a:pt x="11" y="98"/>
                  </a:lnTo>
                  <a:lnTo>
                    <a:pt x="9" y="109"/>
                  </a:lnTo>
                  <a:lnTo>
                    <a:pt x="6" y="131"/>
                  </a:lnTo>
                  <a:lnTo>
                    <a:pt x="3" y="153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0" y="176"/>
                  </a:lnTo>
                  <a:lnTo>
                    <a:pt x="1" y="177"/>
                  </a:lnTo>
                  <a:lnTo>
                    <a:pt x="4" y="179"/>
                  </a:lnTo>
                  <a:lnTo>
                    <a:pt x="6" y="179"/>
                  </a:lnTo>
                  <a:lnTo>
                    <a:pt x="7" y="179"/>
                  </a:lnTo>
                  <a:lnTo>
                    <a:pt x="8" y="178"/>
                  </a:lnTo>
                  <a:lnTo>
                    <a:pt x="9" y="176"/>
                  </a:lnTo>
                  <a:lnTo>
                    <a:pt x="9" y="176"/>
                  </a:lnTo>
                  <a:lnTo>
                    <a:pt x="12" y="155"/>
                  </a:lnTo>
                  <a:lnTo>
                    <a:pt x="15" y="133"/>
                  </a:lnTo>
                  <a:lnTo>
                    <a:pt x="18" y="11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8" y="69"/>
                  </a:lnTo>
                  <a:lnTo>
                    <a:pt x="32" y="48"/>
                  </a:lnTo>
                  <a:lnTo>
                    <a:pt x="34" y="27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4" y="3"/>
                  </a:lnTo>
                  <a:lnTo>
                    <a:pt x="33" y="1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7" y="1"/>
                  </a:lnTo>
                  <a:lnTo>
                    <a:pt x="26" y="3"/>
                  </a:lnTo>
                  <a:lnTo>
                    <a:pt x="26" y="5"/>
                  </a:lnTo>
                  <a:lnTo>
                    <a:pt x="26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1" name="Freeform 201"/>
            <p:cNvSpPr/>
            <p:nvPr/>
          </p:nvSpPr>
          <p:spPr bwMode="auto">
            <a:xfrm>
              <a:off x="4570413" y="2508250"/>
              <a:ext cx="12700" cy="41275"/>
            </a:xfrm>
            <a:custGeom>
              <a:avLst/>
              <a:gdLst/>
              <a:ahLst/>
              <a:cxnLst>
                <a:cxn ang="0">
                  <a:pos x="12" y="3"/>
                </a:cxn>
                <a:cxn ang="0">
                  <a:pos x="12" y="3"/>
                </a:cxn>
                <a:cxn ang="0">
                  <a:pos x="8" y="21"/>
                </a:cxn>
                <a:cxn ang="0">
                  <a:pos x="6" y="38"/>
                </a:cxn>
                <a:cxn ang="0">
                  <a:pos x="3" y="56"/>
                </a:cxn>
                <a:cxn ang="0">
                  <a:pos x="0" y="73"/>
                </a:cxn>
                <a:cxn ang="0">
                  <a:pos x="0" y="73"/>
                </a:cxn>
                <a:cxn ang="0">
                  <a:pos x="0" y="76"/>
                </a:cxn>
                <a:cxn ang="0">
                  <a:pos x="1" y="77"/>
                </a:cxn>
                <a:cxn ang="0">
                  <a:pos x="2" y="78"/>
                </a:cxn>
                <a:cxn ang="0">
                  <a:pos x="3" y="79"/>
                </a:cxn>
                <a:cxn ang="0">
                  <a:pos x="5" y="79"/>
                </a:cxn>
                <a:cxn ang="0">
                  <a:pos x="7" y="79"/>
                </a:cxn>
                <a:cxn ang="0">
                  <a:pos x="8" y="78"/>
                </a:cxn>
                <a:cxn ang="0">
                  <a:pos x="9" y="76"/>
                </a:cxn>
                <a:cxn ang="0">
                  <a:pos x="9" y="76"/>
                </a:cxn>
                <a:cxn ang="0">
                  <a:pos x="12" y="58"/>
                </a:cxn>
                <a:cxn ang="0">
                  <a:pos x="14" y="40"/>
                </a:cxn>
                <a:cxn ang="0">
                  <a:pos x="17" y="23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22" y="4"/>
                </a:cxn>
                <a:cxn ang="0">
                  <a:pos x="22" y="2"/>
                </a:cxn>
                <a:cxn ang="0">
                  <a:pos x="21" y="1"/>
                </a:cxn>
                <a:cxn ang="0">
                  <a:pos x="19" y="0"/>
                </a:cxn>
                <a:cxn ang="0">
                  <a:pos x="16" y="0"/>
                </a:cxn>
                <a:cxn ang="0">
                  <a:pos x="15" y="0"/>
                </a:cxn>
                <a:cxn ang="0">
                  <a:pos x="13" y="1"/>
                </a:cxn>
                <a:cxn ang="0">
                  <a:pos x="12" y="3"/>
                </a:cxn>
                <a:cxn ang="0">
                  <a:pos x="12" y="3"/>
                </a:cxn>
              </a:cxnLst>
              <a:rect l="0" t="0" r="r" b="b"/>
              <a:pathLst>
                <a:path w="22" h="79">
                  <a:moveTo>
                    <a:pt x="12" y="3"/>
                  </a:moveTo>
                  <a:lnTo>
                    <a:pt x="12" y="3"/>
                  </a:lnTo>
                  <a:lnTo>
                    <a:pt x="8" y="21"/>
                  </a:lnTo>
                  <a:lnTo>
                    <a:pt x="6" y="38"/>
                  </a:lnTo>
                  <a:lnTo>
                    <a:pt x="3" y="56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0" y="76"/>
                  </a:lnTo>
                  <a:lnTo>
                    <a:pt x="1" y="77"/>
                  </a:lnTo>
                  <a:lnTo>
                    <a:pt x="2" y="78"/>
                  </a:lnTo>
                  <a:lnTo>
                    <a:pt x="3" y="79"/>
                  </a:lnTo>
                  <a:lnTo>
                    <a:pt x="5" y="79"/>
                  </a:lnTo>
                  <a:lnTo>
                    <a:pt x="7" y="79"/>
                  </a:lnTo>
                  <a:lnTo>
                    <a:pt x="8" y="78"/>
                  </a:lnTo>
                  <a:lnTo>
                    <a:pt x="9" y="76"/>
                  </a:lnTo>
                  <a:lnTo>
                    <a:pt x="9" y="76"/>
                  </a:lnTo>
                  <a:lnTo>
                    <a:pt x="12" y="58"/>
                  </a:lnTo>
                  <a:lnTo>
                    <a:pt x="14" y="40"/>
                  </a:lnTo>
                  <a:lnTo>
                    <a:pt x="17" y="23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2" y="2"/>
                  </a:lnTo>
                  <a:lnTo>
                    <a:pt x="21" y="1"/>
                  </a:lnTo>
                  <a:lnTo>
                    <a:pt x="19" y="0"/>
                  </a:lnTo>
                  <a:lnTo>
                    <a:pt x="16" y="0"/>
                  </a:lnTo>
                  <a:lnTo>
                    <a:pt x="15" y="0"/>
                  </a:lnTo>
                  <a:lnTo>
                    <a:pt x="13" y="1"/>
                  </a:lnTo>
                  <a:lnTo>
                    <a:pt x="12" y="3"/>
                  </a:lnTo>
                  <a:lnTo>
                    <a:pt x="1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2" name="Freeform 202"/>
            <p:cNvSpPr/>
            <p:nvPr/>
          </p:nvSpPr>
          <p:spPr bwMode="auto">
            <a:xfrm>
              <a:off x="4603750" y="2557463"/>
              <a:ext cx="15875" cy="46038"/>
            </a:xfrm>
            <a:custGeom>
              <a:avLst/>
              <a:gdLst/>
              <a:ahLst/>
              <a:cxnLst>
                <a:cxn ang="0">
                  <a:pos x="20" y="3"/>
                </a:cxn>
                <a:cxn ang="0">
                  <a:pos x="20" y="3"/>
                </a:cxn>
                <a:cxn ang="0">
                  <a:pos x="0" y="79"/>
                </a:cxn>
                <a:cxn ang="0">
                  <a:pos x="0" y="79"/>
                </a:cxn>
                <a:cxn ang="0">
                  <a:pos x="0" y="81"/>
                </a:cxn>
                <a:cxn ang="0">
                  <a:pos x="1" y="83"/>
                </a:cxn>
                <a:cxn ang="0">
                  <a:pos x="2" y="84"/>
                </a:cxn>
                <a:cxn ang="0">
                  <a:pos x="4" y="85"/>
                </a:cxn>
                <a:cxn ang="0">
                  <a:pos x="5" y="85"/>
                </a:cxn>
                <a:cxn ang="0">
                  <a:pos x="7" y="85"/>
                </a:cxn>
                <a:cxn ang="0">
                  <a:pos x="8" y="84"/>
                </a:cxn>
                <a:cxn ang="0">
                  <a:pos x="9" y="82"/>
                </a:cxn>
                <a:cxn ang="0">
                  <a:pos x="9" y="82"/>
                </a:cxn>
                <a:cxn ang="0">
                  <a:pos x="28" y="5"/>
                </a:cxn>
                <a:cxn ang="0">
                  <a:pos x="28" y="5"/>
                </a:cxn>
                <a:cxn ang="0">
                  <a:pos x="29" y="3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5" y="0"/>
                </a:cxn>
                <a:cxn ang="0">
                  <a:pos x="23" y="0"/>
                </a:cxn>
                <a:cxn ang="0">
                  <a:pos x="22" y="0"/>
                </a:cxn>
                <a:cxn ang="0">
                  <a:pos x="20" y="1"/>
                </a:cxn>
                <a:cxn ang="0">
                  <a:pos x="20" y="3"/>
                </a:cxn>
                <a:cxn ang="0">
                  <a:pos x="20" y="3"/>
                </a:cxn>
              </a:cxnLst>
              <a:rect l="0" t="0" r="r" b="b"/>
              <a:pathLst>
                <a:path w="29" h="85">
                  <a:moveTo>
                    <a:pt x="20" y="3"/>
                  </a:moveTo>
                  <a:lnTo>
                    <a:pt x="20" y="3"/>
                  </a:lnTo>
                  <a:lnTo>
                    <a:pt x="0" y="79"/>
                  </a:lnTo>
                  <a:lnTo>
                    <a:pt x="0" y="79"/>
                  </a:lnTo>
                  <a:lnTo>
                    <a:pt x="0" y="81"/>
                  </a:lnTo>
                  <a:lnTo>
                    <a:pt x="1" y="83"/>
                  </a:lnTo>
                  <a:lnTo>
                    <a:pt x="2" y="84"/>
                  </a:lnTo>
                  <a:lnTo>
                    <a:pt x="4" y="85"/>
                  </a:lnTo>
                  <a:lnTo>
                    <a:pt x="5" y="85"/>
                  </a:lnTo>
                  <a:lnTo>
                    <a:pt x="7" y="85"/>
                  </a:lnTo>
                  <a:lnTo>
                    <a:pt x="8" y="84"/>
                  </a:lnTo>
                  <a:lnTo>
                    <a:pt x="9" y="82"/>
                  </a:lnTo>
                  <a:lnTo>
                    <a:pt x="9" y="82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9" y="3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5" y="0"/>
                  </a:lnTo>
                  <a:lnTo>
                    <a:pt x="23" y="0"/>
                  </a:lnTo>
                  <a:lnTo>
                    <a:pt x="22" y="0"/>
                  </a:lnTo>
                  <a:lnTo>
                    <a:pt x="20" y="1"/>
                  </a:lnTo>
                  <a:lnTo>
                    <a:pt x="20" y="3"/>
                  </a:lnTo>
                  <a:lnTo>
                    <a:pt x="2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3" name="Freeform 203"/>
            <p:cNvSpPr/>
            <p:nvPr/>
          </p:nvSpPr>
          <p:spPr bwMode="auto">
            <a:xfrm>
              <a:off x="4687888" y="2668588"/>
              <a:ext cx="15875" cy="61913"/>
            </a:xfrm>
            <a:custGeom>
              <a:avLst/>
              <a:gdLst/>
              <a:ahLst/>
              <a:cxnLst>
                <a:cxn ang="0">
                  <a:pos x="19" y="4"/>
                </a:cxn>
                <a:cxn ang="0">
                  <a:pos x="19" y="4"/>
                </a:cxn>
                <a:cxn ang="0">
                  <a:pos x="19" y="12"/>
                </a:cxn>
                <a:cxn ang="0">
                  <a:pos x="17" y="19"/>
                </a:cxn>
                <a:cxn ang="0">
                  <a:pos x="12" y="35"/>
                </a:cxn>
                <a:cxn ang="0">
                  <a:pos x="8" y="50"/>
                </a:cxn>
                <a:cxn ang="0">
                  <a:pos x="7" y="58"/>
                </a:cxn>
                <a:cxn ang="0">
                  <a:pos x="6" y="65"/>
                </a:cxn>
                <a:cxn ang="0">
                  <a:pos x="6" y="65"/>
                </a:cxn>
                <a:cxn ang="0">
                  <a:pos x="6" y="76"/>
                </a:cxn>
                <a:cxn ang="0">
                  <a:pos x="5" y="89"/>
                </a:cxn>
                <a:cxn ang="0">
                  <a:pos x="4" y="99"/>
                </a:cxn>
                <a:cxn ang="0">
                  <a:pos x="0" y="110"/>
                </a:cxn>
                <a:cxn ang="0">
                  <a:pos x="0" y="110"/>
                </a:cxn>
                <a:cxn ang="0">
                  <a:pos x="0" y="112"/>
                </a:cxn>
                <a:cxn ang="0">
                  <a:pos x="0" y="113"/>
                </a:cxn>
                <a:cxn ang="0">
                  <a:pos x="1" y="116"/>
                </a:cxn>
                <a:cxn ang="0">
                  <a:pos x="3" y="116"/>
                </a:cxn>
                <a:cxn ang="0">
                  <a:pos x="6" y="116"/>
                </a:cxn>
                <a:cxn ang="0">
                  <a:pos x="8" y="114"/>
                </a:cxn>
                <a:cxn ang="0">
                  <a:pos x="9" y="112"/>
                </a:cxn>
                <a:cxn ang="0">
                  <a:pos x="9" y="112"/>
                </a:cxn>
                <a:cxn ang="0">
                  <a:pos x="12" y="102"/>
                </a:cxn>
                <a:cxn ang="0">
                  <a:pos x="14" y="92"/>
                </a:cxn>
                <a:cxn ang="0">
                  <a:pos x="15" y="80"/>
                </a:cxn>
                <a:cxn ang="0">
                  <a:pos x="15" y="70"/>
                </a:cxn>
                <a:cxn ang="0">
                  <a:pos x="15" y="70"/>
                </a:cxn>
                <a:cxn ang="0">
                  <a:pos x="17" y="62"/>
                </a:cxn>
                <a:cxn ang="0">
                  <a:pos x="18" y="54"/>
                </a:cxn>
                <a:cxn ang="0">
                  <a:pos x="22" y="37"/>
                </a:cxn>
                <a:cxn ang="0">
                  <a:pos x="26" y="20"/>
                </a:cxn>
                <a:cxn ang="0">
                  <a:pos x="28" y="12"/>
                </a:cxn>
                <a:cxn ang="0">
                  <a:pos x="29" y="4"/>
                </a:cxn>
                <a:cxn ang="0">
                  <a:pos x="29" y="4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2" y="0"/>
                </a:cxn>
                <a:cxn ang="0">
                  <a:pos x="21" y="1"/>
                </a:cxn>
                <a:cxn ang="0">
                  <a:pos x="20" y="2"/>
                </a:cxn>
                <a:cxn ang="0">
                  <a:pos x="19" y="4"/>
                </a:cxn>
                <a:cxn ang="0">
                  <a:pos x="19" y="4"/>
                </a:cxn>
              </a:cxnLst>
              <a:rect l="0" t="0" r="r" b="b"/>
              <a:pathLst>
                <a:path w="29" h="116">
                  <a:moveTo>
                    <a:pt x="19" y="4"/>
                  </a:moveTo>
                  <a:lnTo>
                    <a:pt x="19" y="4"/>
                  </a:lnTo>
                  <a:lnTo>
                    <a:pt x="19" y="12"/>
                  </a:lnTo>
                  <a:lnTo>
                    <a:pt x="17" y="19"/>
                  </a:lnTo>
                  <a:lnTo>
                    <a:pt x="12" y="35"/>
                  </a:lnTo>
                  <a:lnTo>
                    <a:pt x="8" y="50"/>
                  </a:lnTo>
                  <a:lnTo>
                    <a:pt x="7" y="58"/>
                  </a:lnTo>
                  <a:lnTo>
                    <a:pt x="6" y="65"/>
                  </a:lnTo>
                  <a:lnTo>
                    <a:pt x="6" y="65"/>
                  </a:lnTo>
                  <a:lnTo>
                    <a:pt x="6" y="76"/>
                  </a:lnTo>
                  <a:lnTo>
                    <a:pt x="5" y="89"/>
                  </a:lnTo>
                  <a:lnTo>
                    <a:pt x="4" y="99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0" y="112"/>
                  </a:lnTo>
                  <a:lnTo>
                    <a:pt x="0" y="113"/>
                  </a:lnTo>
                  <a:lnTo>
                    <a:pt x="1" y="116"/>
                  </a:lnTo>
                  <a:lnTo>
                    <a:pt x="3" y="116"/>
                  </a:lnTo>
                  <a:lnTo>
                    <a:pt x="6" y="116"/>
                  </a:lnTo>
                  <a:lnTo>
                    <a:pt x="8" y="114"/>
                  </a:lnTo>
                  <a:lnTo>
                    <a:pt x="9" y="112"/>
                  </a:lnTo>
                  <a:lnTo>
                    <a:pt x="9" y="112"/>
                  </a:lnTo>
                  <a:lnTo>
                    <a:pt x="12" y="102"/>
                  </a:lnTo>
                  <a:lnTo>
                    <a:pt x="14" y="92"/>
                  </a:lnTo>
                  <a:lnTo>
                    <a:pt x="15" y="8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7" y="62"/>
                  </a:lnTo>
                  <a:lnTo>
                    <a:pt x="18" y="54"/>
                  </a:lnTo>
                  <a:lnTo>
                    <a:pt x="22" y="37"/>
                  </a:lnTo>
                  <a:lnTo>
                    <a:pt x="26" y="20"/>
                  </a:lnTo>
                  <a:lnTo>
                    <a:pt x="28" y="12"/>
                  </a:lnTo>
                  <a:lnTo>
                    <a:pt x="29" y="4"/>
                  </a:lnTo>
                  <a:lnTo>
                    <a:pt x="29" y="4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2" y="0"/>
                  </a:lnTo>
                  <a:lnTo>
                    <a:pt x="21" y="1"/>
                  </a:lnTo>
                  <a:lnTo>
                    <a:pt x="20" y="2"/>
                  </a:lnTo>
                  <a:lnTo>
                    <a:pt x="19" y="4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4" name="Freeform 204"/>
            <p:cNvSpPr/>
            <p:nvPr/>
          </p:nvSpPr>
          <p:spPr bwMode="auto">
            <a:xfrm>
              <a:off x="4714875" y="2657475"/>
              <a:ext cx="11113" cy="61913"/>
            </a:xfrm>
            <a:custGeom>
              <a:avLst/>
              <a:gdLst/>
              <a:ahLst/>
              <a:cxnLst>
                <a:cxn ang="0">
                  <a:pos x="12" y="5"/>
                </a:cxn>
                <a:cxn ang="0">
                  <a:pos x="12" y="5"/>
                </a:cxn>
                <a:cxn ang="0">
                  <a:pos x="10" y="32"/>
                </a:cxn>
                <a:cxn ang="0">
                  <a:pos x="6" y="59"/>
                </a:cxn>
                <a:cxn ang="0">
                  <a:pos x="2" y="86"/>
                </a:cxn>
                <a:cxn ang="0">
                  <a:pos x="0" y="113"/>
                </a:cxn>
                <a:cxn ang="0">
                  <a:pos x="0" y="113"/>
                </a:cxn>
                <a:cxn ang="0">
                  <a:pos x="0" y="115"/>
                </a:cxn>
                <a:cxn ang="0">
                  <a:pos x="1" y="116"/>
                </a:cxn>
                <a:cxn ang="0">
                  <a:pos x="3" y="117"/>
                </a:cxn>
                <a:cxn ang="0">
                  <a:pos x="4" y="117"/>
                </a:cxn>
                <a:cxn ang="0">
                  <a:pos x="6" y="117"/>
                </a:cxn>
                <a:cxn ang="0">
                  <a:pos x="8" y="116"/>
                </a:cxn>
                <a:cxn ang="0">
                  <a:pos x="9" y="115"/>
                </a:cxn>
                <a:cxn ang="0">
                  <a:pos x="9" y="113"/>
                </a:cxn>
                <a:cxn ang="0">
                  <a:pos x="9" y="113"/>
                </a:cxn>
                <a:cxn ang="0">
                  <a:pos x="11" y="86"/>
                </a:cxn>
                <a:cxn ang="0">
                  <a:pos x="15" y="59"/>
                </a:cxn>
                <a:cxn ang="0">
                  <a:pos x="19" y="32"/>
                </a:cxn>
                <a:cxn ang="0">
                  <a:pos x="21" y="5"/>
                </a:cxn>
                <a:cxn ang="0">
                  <a:pos x="21" y="5"/>
                </a:cxn>
                <a:cxn ang="0">
                  <a:pos x="21" y="3"/>
                </a:cxn>
                <a:cxn ang="0">
                  <a:pos x="20" y="2"/>
                </a:cxn>
                <a:cxn ang="0">
                  <a:pos x="19" y="1"/>
                </a:cxn>
                <a:cxn ang="0">
                  <a:pos x="17" y="0"/>
                </a:cxn>
                <a:cxn ang="0">
                  <a:pos x="15" y="1"/>
                </a:cxn>
                <a:cxn ang="0">
                  <a:pos x="14" y="2"/>
                </a:cxn>
                <a:cxn ang="0">
                  <a:pos x="13" y="3"/>
                </a:cxn>
                <a:cxn ang="0">
                  <a:pos x="12" y="5"/>
                </a:cxn>
                <a:cxn ang="0">
                  <a:pos x="12" y="5"/>
                </a:cxn>
              </a:cxnLst>
              <a:rect l="0" t="0" r="r" b="b"/>
              <a:pathLst>
                <a:path w="21" h="117">
                  <a:moveTo>
                    <a:pt x="12" y="5"/>
                  </a:moveTo>
                  <a:lnTo>
                    <a:pt x="12" y="5"/>
                  </a:lnTo>
                  <a:lnTo>
                    <a:pt x="10" y="32"/>
                  </a:lnTo>
                  <a:lnTo>
                    <a:pt x="6" y="59"/>
                  </a:lnTo>
                  <a:lnTo>
                    <a:pt x="2" y="86"/>
                  </a:lnTo>
                  <a:lnTo>
                    <a:pt x="0" y="113"/>
                  </a:lnTo>
                  <a:lnTo>
                    <a:pt x="0" y="113"/>
                  </a:lnTo>
                  <a:lnTo>
                    <a:pt x="0" y="115"/>
                  </a:lnTo>
                  <a:lnTo>
                    <a:pt x="1" y="116"/>
                  </a:lnTo>
                  <a:lnTo>
                    <a:pt x="3" y="117"/>
                  </a:lnTo>
                  <a:lnTo>
                    <a:pt x="4" y="117"/>
                  </a:lnTo>
                  <a:lnTo>
                    <a:pt x="6" y="117"/>
                  </a:lnTo>
                  <a:lnTo>
                    <a:pt x="8" y="116"/>
                  </a:lnTo>
                  <a:lnTo>
                    <a:pt x="9" y="115"/>
                  </a:lnTo>
                  <a:lnTo>
                    <a:pt x="9" y="113"/>
                  </a:lnTo>
                  <a:lnTo>
                    <a:pt x="9" y="113"/>
                  </a:lnTo>
                  <a:lnTo>
                    <a:pt x="11" y="86"/>
                  </a:lnTo>
                  <a:lnTo>
                    <a:pt x="15" y="59"/>
                  </a:lnTo>
                  <a:lnTo>
                    <a:pt x="19" y="32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1" y="3"/>
                  </a:lnTo>
                  <a:lnTo>
                    <a:pt x="20" y="2"/>
                  </a:lnTo>
                  <a:lnTo>
                    <a:pt x="19" y="1"/>
                  </a:lnTo>
                  <a:lnTo>
                    <a:pt x="17" y="0"/>
                  </a:lnTo>
                  <a:lnTo>
                    <a:pt x="15" y="1"/>
                  </a:lnTo>
                  <a:lnTo>
                    <a:pt x="14" y="2"/>
                  </a:lnTo>
                  <a:lnTo>
                    <a:pt x="13" y="3"/>
                  </a:lnTo>
                  <a:lnTo>
                    <a:pt x="12" y="5"/>
                  </a:lnTo>
                  <a:lnTo>
                    <a:pt x="1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5" name="Freeform 206"/>
            <p:cNvSpPr>
              <a:spLocks noEditPoints="1"/>
            </p:cNvSpPr>
            <p:nvPr/>
          </p:nvSpPr>
          <p:spPr bwMode="auto">
            <a:xfrm>
              <a:off x="4249738" y="2249488"/>
              <a:ext cx="555625" cy="574675"/>
            </a:xfrm>
            <a:custGeom>
              <a:avLst/>
              <a:gdLst/>
              <a:ahLst/>
              <a:cxnLst>
                <a:cxn ang="0">
                  <a:pos x="817" y="1056"/>
                </a:cxn>
                <a:cxn ang="0">
                  <a:pos x="716" y="1035"/>
                </a:cxn>
                <a:cxn ang="0">
                  <a:pos x="659" y="1016"/>
                </a:cxn>
                <a:cxn ang="0">
                  <a:pos x="645" y="1010"/>
                </a:cxn>
                <a:cxn ang="0">
                  <a:pos x="623" y="986"/>
                </a:cxn>
                <a:cxn ang="0">
                  <a:pos x="608" y="970"/>
                </a:cxn>
                <a:cxn ang="0">
                  <a:pos x="577" y="929"/>
                </a:cxn>
                <a:cxn ang="0">
                  <a:pos x="513" y="864"/>
                </a:cxn>
                <a:cxn ang="0">
                  <a:pos x="403" y="767"/>
                </a:cxn>
                <a:cxn ang="0">
                  <a:pos x="307" y="683"/>
                </a:cxn>
                <a:cxn ang="0">
                  <a:pos x="222" y="574"/>
                </a:cxn>
                <a:cxn ang="0">
                  <a:pos x="139" y="472"/>
                </a:cxn>
                <a:cxn ang="0">
                  <a:pos x="97" y="439"/>
                </a:cxn>
                <a:cxn ang="0">
                  <a:pos x="31" y="360"/>
                </a:cxn>
                <a:cxn ang="0">
                  <a:pos x="27" y="300"/>
                </a:cxn>
                <a:cxn ang="0">
                  <a:pos x="84" y="371"/>
                </a:cxn>
                <a:cxn ang="0">
                  <a:pos x="141" y="426"/>
                </a:cxn>
                <a:cxn ang="0">
                  <a:pos x="208" y="491"/>
                </a:cxn>
                <a:cxn ang="0">
                  <a:pos x="305" y="624"/>
                </a:cxn>
                <a:cxn ang="0">
                  <a:pos x="398" y="714"/>
                </a:cxn>
                <a:cxn ang="0">
                  <a:pos x="481" y="790"/>
                </a:cxn>
                <a:cxn ang="0">
                  <a:pos x="571" y="872"/>
                </a:cxn>
                <a:cxn ang="0">
                  <a:pos x="646" y="943"/>
                </a:cxn>
                <a:cxn ang="0">
                  <a:pos x="724" y="871"/>
                </a:cxn>
                <a:cxn ang="0">
                  <a:pos x="843" y="787"/>
                </a:cxn>
                <a:cxn ang="0">
                  <a:pos x="981" y="693"/>
                </a:cxn>
                <a:cxn ang="0">
                  <a:pos x="917" y="620"/>
                </a:cxn>
                <a:cxn ang="0">
                  <a:pos x="751" y="446"/>
                </a:cxn>
                <a:cxn ang="0">
                  <a:pos x="583" y="291"/>
                </a:cxn>
                <a:cxn ang="0">
                  <a:pos x="501" y="195"/>
                </a:cxn>
                <a:cxn ang="0">
                  <a:pos x="431" y="116"/>
                </a:cxn>
                <a:cxn ang="0">
                  <a:pos x="378" y="54"/>
                </a:cxn>
                <a:cxn ang="0">
                  <a:pos x="377" y="0"/>
                </a:cxn>
                <a:cxn ang="0">
                  <a:pos x="496" y="134"/>
                </a:cxn>
                <a:cxn ang="0">
                  <a:pos x="631" y="290"/>
                </a:cxn>
                <a:cxn ang="0">
                  <a:pos x="729" y="380"/>
                </a:cxn>
                <a:cxn ang="0">
                  <a:pos x="900" y="546"/>
                </a:cxn>
                <a:cxn ang="0">
                  <a:pos x="980" y="641"/>
                </a:cxn>
                <a:cxn ang="0">
                  <a:pos x="1020" y="678"/>
                </a:cxn>
                <a:cxn ang="0">
                  <a:pos x="1032" y="689"/>
                </a:cxn>
                <a:cxn ang="0">
                  <a:pos x="1037" y="700"/>
                </a:cxn>
                <a:cxn ang="0">
                  <a:pos x="1051" y="800"/>
                </a:cxn>
                <a:cxn ang="0">
                  <a:pos x="1037" y="911"/>
                </a:cxn>
                <a:cxn ang="0">
                  <a:pos x="1029" y="991"/>
                </a:cxn>
                <a:cxn ang="0">
                  <a:pos x="1023" y="1039"/>
                </a:cxn>
                <a:cxn ang="0">
                  <a:pos x="1016" y="1079"/>
                </a:cxn>
                <a:cxn ang="0">
                  <a:pos x="1002" y="1088"/>
                </a:cxn>
                <a:cxn ang="0">
                  <a:pos x="996" y="1087"/>
                </a:cxn>
                <a:cxn ang="0">
                  <a:pos x="954" y="761"/>
                </a:cxn>
                <a:cxn ang="0">
                  <a:pos x="842" y="830"/>
                </a:cxn>
                <a:cxn ang="0">
                  <a:pos x="729" y="917"/>
                </a:cxn>
                <a:cxn ang="0">
                  <a:pos x="672" y="967"/>
                </a:cxn>
                <a:cxn ang="0">
                  <a:pos x="699" y="991"/>
                </a:cxn>
                <a:cxn ang="0">
                  <a:pos x="772" y="1010"/>
                </a:cxn>
                <a:cxn ang="0">
                  <a:pos x="941" y="1046"/>
                </a:cxn>
                <a:cxn ang="0">
                  <a:pos x="989" y="1039"/>
                </a:cxn>
                <a:cxn ang="0">
                  <a:pos x="990" y="1018"/>
                </a:cxn>
                <a:cxn ang="0">
                  <a:pos x="995" y="957"/>
                </a:cxn>
                <a:cxn ang="0">
                  <a:pos x="1010" y="856"/>
                </a:cxn>
                <a:cxn ang="0">
                  <a:pos x="1010" y="734"/>
                </a:cxn>
              </a:cxnLst>
              <a:rect l="0" t="0" r="r" b="b"/>
              <a:pathLst>
                <a:path w="1051" h="1088">
                  <a:moveTo>
                    <a:pt x="991" y="1088"/>
                  </a:moveTo>
                  <a:lnTo>
                    <a:pt x="991" y="1088"/>
                  </a:lnTo>
                  <a:lnTo>
                    <a:pt x="952" y="1084"/>
                  </a:lnTo>
                  <a:lnTo>
                    <a:pt x="911" y="1078"/>
                  </a:lnTo>
                  <a:lnTo>
                    <a:pt x="866" y="1069"/>
                  </a:lnTo>
                  <a:lnTo>
                    <a:pt x="817" y="1056"/>
                  </a:lnTo>
                  <a:lnTo>
                    <a:pt x="817" y="1056"/>
                  </a:lnTo>
                  <a:lnTo>
                    <a:pt x="773" y="1046"/>
                  </a:lnTo>
                  <a:lnTo>
                    <a:pt x="751" y="1041"/>
                  </a:lnTo>
                  <a:lnTo>
                    <a:pt x="728" y="1037"/>
                  </a:lnTo>
                  <a:lnTo>
                    <a:pt x="728" y="1037"/>
                  </a:lnTo>
                  <a:lnTo>
                    <a:pt x="716" y="1035"/>
                  </a:lnTo>
                  <a:lnTo>
                    <a:pt x="706" y="1031"/>
                  </a:lnTo>
                  <a:lnTo>
                    <a:pt x="686" y="1025"/>
                  </a:lnTo>
                  <a:lnTo>
                    <a:pt x="686" y="1025"/>
                  </a:lnTo>
                  <a:lnTo>
                    <a:pt x="673" y="1020"/>
                  </a:lnTo>
                  <a:lnTo>
                    <a:pt x="659" y="1016"/>
                  </a:lnTo>
                  <a:lnTo>
                    <a:pt x="659" y="1016"/>
                  </a:lnTo>
                  <a:lnTo>
                    <a:pt x="654" y="1015"/>
                  </a:lnTo>
                  <a:lnTo>
                    <a:pt x="651" y="1013"/>
                  </a:lnTo>
                  <a:lnTo>
                    <a:pt x="650" y="1012"/>
                  </a:lnTo>
                  <a:lnTo>
                    <a:pt x="649" y="1011"/>
                  </a:lnTo>
                  <a:lnTo>
                    <a:pt x="649" y="1011"/>
                  </a:lnTo>
                  <a:lnTo>
                    <a:pt x="645" y="1010"/>
                  </a:lnTo>
                  <a:lnTo>
                    <a:pt x="645" y="1010"/>
                  </a:lnTo>
                  <a:lnTo>
                    <a:pt x="640" y="1006"/>
                  </a:lnTo>
                  <a:lnTo>
                    <a:pt x="635" y="1001"/>
                  </a:lnTo>
                  <a:lnTo>
                    <a:pt x="628" y="991"/>
                  </a:lnTo>
                  <a:lnTo>
                    <a:pt x="623" y="986"/>
                  </a:lnTo>
                  <a:lnTo>
                    <a:pt x="623" y="986"/>
                  </a:lnTo>
                  <a:lnTo>
                    <a:pt x="620" y="983"/>
                  </a:lnTo>
                  <a:lnTo>
                    <a:pt x="619" y="982"/>
                  </a:lnTo>
                  <a:lnTo>
                    <a:pt x="619" y="982"/>
                  </a:lnTo>
                  <a:lnTo>
                    <a:pt x="614" y="979"/>
                  </a:lnTo>
                  <a:lnTo>
                    <a:pt x="611" y="976"/>
                  </a:lnTo>
                  <a:lnTo>
                    <a:pt x="608" y="970"/>
                  </a:lnTo>
                  <a:lnTo>
                    <a:pt x="608" y="965"/>
                  </a:lnTo>
                  <a:lnTo>
                    <a:pt x="608" y="963"/>
                  </a:lnTo>
                  <a:lnTo>
                    <a:pt x="606" y="961"/>
                  </a:lnTo>
                  <a:lnTo>
                    <a:pt x="606" y="961"/>
                  </a:lnTo>
                  <a:lnTo>
                    <a:pt x="591" y="946"/>
                  </a:lnTo>
                  <a:lnTo>
                    <a:pt x="577" y="929"/>
                  </a:lnTo>
                  <a:lnTo>
                    <a:pt x="577" y="929"/>
                  </a:lnTo>
                  <a:lnTo>
                    <a:pt x="561" y="912"/>
                  </a:lnTo>
                  <a:lnTo>
                    <a:pt x="546" y="895"/>
                  </a:lnTo>
                  <a:lnTo>
                    <a:pt x="529" y="879"/>
                  </a:lnTo>
                  <a:lnTo>
                    <a:pt x="513" y="864"/>
                  </a:lnTo>
                  <a:lnTo>
                    <a:pt x="513" y="864"/>
                  </a:lnTo>
                  <a:lnTo>
                    <a:pt x="490" y="846"/>
                  </a:lnTo>
                  <a:lnTo>
                    <a:pt x="469" y="827"/>
                  </a:lnTo>
                  <a:lnTo>
                    <a:pt x="428" y="789"/>
                  </a:lnTo>
                  <a:lnTo>
                    <a:pt x="428" y="789"/>
                  </a:lnTo>
                  <a:lnTo>
                    <a:pt x="416" y="777"/>
                  </a:lnTo>
                  <a:lnTo>
                    <a:pt x="403" y="767"/>
                  </a:lnTo>
                  <a:lnTo>
                    <a:pt x="378" y="745"/>
                  </a:lnTo>
                  <a:lnTo>
                    <a:pt x="378" y="745"/>
                  </a:lnTo>
                  <a:lnTo>
                    <a:pt x="356" y="729"/>
                  </a:lnTo>
                  <a:lnTo>
                    <a:pt x="336" y="711"/>
                  </a:lnTo>
                  <a:lnTo>
                    <a:pt x="317" y="693"/>
                  </a:lnTo>
                  <a:lnTo>
                    <a:pt x="307" y="683"/>
                  </a:lnTo>
                  <a:lnTo>
                    <a:pt x="299" y="673"/>
                  </a:lnTo>
                  <a:lnTo>
                    <a:pt x="299" y="673"/>
                  </a:lnTo>
                  <a:lnTo>
                    <a:pt x="271" y="638"/>
                  </a:lnTo>
                  <a:lnTo>
                    <a:pt x="271" y="638"/>
                  </a:lnTo>
                  <a:lnTo>
                    <a:pt x="238" y="596"/>
                  </a:lnTo>
                  <a:lnTo>
                    <a:pt x="222" y="574"/>
                  </a:lnTo>
                  <a:lnTo>
                    <a:pt x="207" y="552"/>
                  </a:lnTo>
                  <a:lnTo>
                    <a:pt x="207" y="552"/>
                  </a:lnTo>
                  <a:lnTo>
                    <a:pt x="194" y="534"/>
                  </a:lnTo>
                  <a:lnTo>
                    <a:pt x="178" y="514"/>
                  </a:lnTo>
                  <a:lnTo>
                    <a:pt x="160" y="493"/>
                  </a:lnTo>
                  <a:lnTo>
                    <a:pt x="139" y="472"/>
                  </a:lnTo>
                  <a:lnTo>
                    <a:pt x="139" y="472"/>
                  </a:lnTo>
                  <a:lnTo>
                    <a:pt x="128" y="461"/>
                  </a:lnTo>
                  <a:lnTo>
                    <a:pt x="115" y="453"/>
                  </a:lnTo>
                  <a:lnTo>
                    <a:pt x="115" y="453"/>
                  </a:lnTo>
                  <a:lnTo>
                    <a:pt x="103" y="444"/>
                  </a:lnTo>
                  <a:lnTo>
                    <a:pt x="97" y="439"/>
                  </a:lnTo>
                  <a:lnTo>
                    <a:pt x="92" y="433"/>
                  </a:lnTo>
                  <a:lnTo>
                    <a:pt x="92" y="433"/>
                  </a:lnTo>
                  <a:lnTo>
                    <a:pt x="74" y="414"/>
                  </a:lnTo>
                  <a:lnTo>
                    <a:pt x="57" y="393"/>
                  </a:lnTo>
                  <a:lnTo>
                    <a:pt x="57" y="393"/>
                  </a:lnTo>
                  <a:lnTo>
                    <a:pt x="31" y="360"/>
                  </a:lnTo>
                  <a:lnTo>
                    <a:pt x="16" y="345"/>
                  </a:lnTo>
                  <a:lnTo>
                    <a:pt x="2" y="329"/>
                  </a:lnTo>
                  <a:lnTo>
                    <a:pt x="2" y="329"/>
                  </a:lnTo>
                  <a:lnTo>
                    <a:pt x="0" y="327"/>
                  </a:lnTo>
                  <a:lnTo>
                    <a:pt x="0" y="327"/>
                  </a:lnTo>
                  <a:lnTo>
                    <a:pt x="27" y="300"/>
                  </a:lnTo>
                  <a:lnTo>
                    <a:pt x="27" y="300"/>
                  </a:lnTo>
                  <a:lnTo>
                    <a:pt x="45" y="322"/>
                  </a:lnTo>
                  <a:lnTo>
                    <a:pt x="45" y="322"/>
                  </a:lnTo>
                  <a:lnTo>
                    <a:pt x="68" y="351"/>
                  </a:lnTo>
                  <a:lnTo>
                    <a:pt x="68" y="351"/>
                  </a:lnTo>
                  <a:lnTo>
                    <a:pt x="84" y="371"/>
                  </a:lnTo>
                  <a:lnTo>
                    <a:pt x="102" y="392"/>
                  </a:lnTo>
                  <a:lnTo>
                    <a:pt x="111" y="401"/>
                  </a:lnTo>
                  <a:lnTo>
                    <a:pt x="120" y="411"/>
                  </a:lnTo>
                  <a:lnTo>
                    <a:pt x="131" y="419"/>
                  </a:lnTo>
                  <a:lnTo>
                    <a:pt x="141" y="426"/>
                  </a:lnTo>
                  <a:lnTo>
                    <a:pt x="141" y="426"/>
                  </a:lnTo>
                  <a:lnTo>
                    <a:pt x="151" y="434"/>
                  </a:lnTo>
                  <a:lnTo>
                    <a:pt x="163" y="444"/>
                  </a:lnTo>
                  <a:lnTo>
                    <a:pt x="174" y="454"/>
                  </a:lnTo>
                  <a:lnTo>
                    <a:pt x="186" y="465"/>
                  </a:lnTo>
                  <a:lnTo>
                    <a:pt x="197" y="478"/>
                  </a:lnTo>
                  <a:lnTo>
                    <a:pt x="208" y="491"/>
                  </a:lnTo>
                  <a:lnTo>
                    <a:pt x="219" y="506"/>
                  </a:lnTo>
                  <a:lnTo>
                    <a:pt x="229" y="521"/>
                  </a:lnTo>
                  <a:lnTo>
                    <a:pt x="229" y="521"/>
                  </a:lnTo>
                  <a:lnTo>
                    <a:pt x="261" y="567"/>
                  </a:lnTo>
                  <a:lnTo>
                    <a:pt x="291" y="607"/>
                  </a:lnTo>
                  <a:lnTo>
                    <a:pt x="305" y="624"/>
                  </a:lnTo>
                  <a:lnTo>
                    <a:pt x="319" y="640"/>
                  </a:lnTo>
                  <a:lnTo>
                    <a:pt x="332" y="654"/>
                  </a:lnTo>
                  <a:lnTo>
                    <a:pt x="346" y="668"/>
                  </a:lnTo>
                  <a:lnTo>
                    <a:pt x="346" y="668"/>
                  </a:lnTo>
                  <a:lnTo>
                    <a:pt x="371" y="692"/>
                  </a:lnTo>
                  <a:lnTo>
                    <a:pt x="398" y="714"/>
                  </a:lnTo>
                  <a:lnTo>
                    <a:pt x="398" y="714"/>
                  </a:lnTo>
                  <a:lnTo>
                    <a:pt x="429" y="741"/>
                  </a:lnTo>
                  <a:lnTo>
                    <a:pt x="445" y="755"/>
                  </a:lnTo>
                  <a:lnTo>
                    <a:pt x="459" y="769"/>
                  </a:lnTo>
                  <a:lnTo>
                    <a:pt x="459" y="769"/>
                  </a:lnTo>
                  <a:lnTo>
                    <a:pt x="481" y="790"/>
                  </a:lnTo>
                  <a:lnTo>
                    <a:pt x="504" y="809"/>
                  </a:lnTo>
                  <a:lnTo>
                    <a:pt x="504" y="809"/>
                  </a:lnTo>
                  <a:lnTo>
                    <a:pt x="526" y="828"/>
                  </a:lnTo>
                  <a:lnTo>
                    <a:pt x="548" y="849"/>
                  </a:lnTo>
                  <a:lnTo>
                    <a:pt x="548" y="849"/>
                  </a:lnTo>
                  <a:lnTo>
                    <a:pt x="571" y="872"/>
                  </a:lnTo>
                  <a:lnTo>
                    <a:pt x="594" y="896"/>
                  </a:lnTo>
                  <a:lnTo>
                    <a:pt x="594" y="896"/>
                  </a:lnTo>
                  <a:lnTo>
                    <a:pt x="615" y="920"/>
                  </a:lnTo>
                  <a:lnTo>
                    <a:pt x="638" y="943"/>
                  </a:lnTo>
                  <a:lnTo>
                    <a:pt x="643" y="948"/>
                  </a:lnTo>
                  <a:lnTo>
                    <a:pt x="646" y="943"/>
                  </a:lnTo>
                  <a:lnTo>
                    <a:pt x="646" y="943"/>
                  </a:lnTo>
                  <a:lnTo>
                    <a:pt x="658" y="929"/>
                  </a:lnTo>
                  <a:lnTo>
                    <a:pt x="669" y="917"/>
                  </a:lnTo>
                  <a:lnTo>
                    <a:pt x="682" y="904"/>
                  </a:lnTo>
                  <a:lnTo>
                    <a:pt x="696" y="893"/>
                  </a:lnTo>
                  <a:lnTo>
                    <a:pt x="724" y="871"/>
                  </a:lnTo>
                  <a:lnTo>
                    <a:pt x="753" y="851"/>
                  </a:lnTo>
                  <a:lnTo>
                    <a:pt x="753" y="851"/>
                  </a:lnTo>
                  <a:lnTo>
                    <a:pt x="784" y="829"/>
                  </a:lnTo>
                  <a:lnTo>
                    <a:pt x="784" y="829"/>
                  </a:lnTo>
                  <a:lnTo>
                    <a:pt x="812" y="807"/>
                  </a:lnTo>
                  <a:lnTo>
                    <a:pt x="843" y="787"/>
                  </a:lnTo>
                  <a:lnTo>
                    <a:pt x="906" y="748"/>
                  </a:lnTo>
                  <a:lnTo>
                    <a:pt x="906" y="748"/>
                  </a:lnTo>
                  <a:lnTo>
                    <a:pt x="944" y="725"/>
                  </a:lnTo>
                  <a:lnTo>
                    <a:pt x="980" y="702"/>
                  </a:lnTo>
                  <a:lnTo>
                    <a:pt x="986" y="698"/>
                  </a:lnTo>
                  <a:lnTo>
                    <a:pt x="981" y="693"/>
                  </a:lnTo>
                  <a:lnTo>
                    <a:pt x="981" y="693"/>
                  </a:lnTo>
                  <a:lnTo>
                    <a:pt x="964" y="676"/>
                  </a:lnTo>
                  <a:lnTo>
                    <a:pt x="949" y="660"/>
                  </a:lnTo>
                  <a:lnTo>
                    <a:pt x="920" y="624"/>
                  </a:lnTo>
                  <a:lnTo>
                    <a:pt x="917" y="620"/>
                  </a:lnTo>
                  <a:lnTo>
                    <a:pt x="917" y="620"/>
                  </a:lnTo>
                  <a:lnTo>
                    <a:pt x="882" y="579"/>
                  </a:lnTo>
                  <a:lnTo>
                    <a:pt x="850" y="543"/>
                  </a:lnTo>
                  <a:lnTo>
                    <a:pt x="819" y="510"/>
                  </a:lnTo>
                  <a:lnTo>
                    <a:pt x="789" y="480"/>
                  </a:lnTo>
                  <a:lnTo>
                    <a:pt x="789" y="480"/>
                  </a:lnTo>
                  <a:lnTo>
                    <a:pt x="751" y="446"/>
                  </a:lnTo>
                  <a:lnTo>
                    <a:pt x="712" y="412"/>
                  </a:lnTo>
                  <a:lnTo>
                    <a:pt x="712" y="412"/>
                  </a:lnTo>
                  <a:lnTo>
                    <a:pt x="668" y="372"/>
                  </a:lnTo>
                  <a:lnTo>
                    <a:pt x="624" y="332"/>
                  </a:lnTo>
                  <a:lnTo>
                    <a:pt x="604" y="313"/>
                  </a:lnTo>
                  <a:lnTo>
                    <a:pt x="583" y="291"/>
                  </a:lnTo>
                  <a:lnTo>
                    <a:pt x="564" y="269"/>
                  </a:lnTo>
                  <a:lnTo>
                    <a:pt x="544" y="246"/>
                  </a:lnTo>
                  <a:lnTo>
                    <a:pt x="544" y="246"/>
                  </a:lnTo>
                  <a:lnTo>
                    <a:pt x="522" y="221"/>
                  </a:lnTo>
                  <a:lnTo>
                    <a:pt x="501" y="195"/>
                  </a:lnTo>
                  <a:lnTo>
                    <a:pt x="501" y="195"/>
                  </a:lnTo>
                  <a:lnTo>
                    <a:pt x="475" y="165"/>
                  </a:lnTo>
                  <a:lnTo>
                    <a:pt x="450" y="135"/>
                  </a:lnTo>
                  <a:lnTo>
                    <a:pt x="450" y="135"/>
                  </a:lnTo>
                  <a:lnTo>
                    <a:pt x="441" y="125"/>
                  </a:lnTo>
                  <a:lnTo>
                    <a:pt x="431" y="116"/>
                  </a:lnTo>
                  <a:lnTo>
                    <a:pt x="431" y="116"/>
                  </a:lnTo>
                  <a:lnTo>
                    <a:pt x="422" y="107"/>
                  </a:lnTo>
                  <a:lnTo>
                    <a:pt x="413" y="98"/>
                  </a:lnTo>
                  <a:lnTo>
                    <a:pt x="413" y="98"/>
                  </a:lnTo>
                  <a:lnTo>
                    <a:pt x="400" y="81"/>
                  </a:lnTo>
                  <a:lnTo>
                    <a:pt x="389" y="67"/>
                  </a:lnTo>
                  <a:lnTo>
                    <a:pt x="378" y="54"/>
                  </a:lnTo>
                  <a:lnTo>
                    <a:pt x="366" y="44"/>
                  </a:lnTo>
                  <a:lnTo>
                    <a:pt x="366" y="44"/>
                  </a:lnTo>
                  <a:lnTo>
                    <a:pt x="355" y="33"/>
                  </a:lnTo>
                  <a:lnTo>
                    <a:pt x="346" y="21"/>
                  </a:lnTo>
                  <a:lnTo>
                    <a:pt x="346" y="21"/>
                  </a:lnTo>
                  <a:lnTo>
                    <a:pt x="377" y="0"/>
                  </a:lnTo>
                  <a:lnTo>
                    <a:pt x="377" y="0"/>
                  </a:lnTo>
                  <a:lnTo>
                    <a:pt x="382" y="6"/>
                  </a:lnTo>
                  <a:lnTo>
                    <a:pt x="382" y="6"/>
                  </a:lnTo>
                  <a:lnTo>
                    <a:pt x="433" y="64"/>
                  </a:lnTo>
                  <a:lnTo>
                    <a:pt x="433" y="64"/>
                  </a:lnTo>
                  <a:lnTo>
                    <a:pt x="496" y="134"/>
                  </a:lnTo>
                  <a:lnTo>
                    <a:pt x="527" y="170"/>
                  </a:lnTo>
                  <a:lnTo>
                    <a:pt x="558" y="207"/>
                  </a:lnTo>
                  <a:lnTo>
                    <a:pt x="558" y="207"/>
                  </a:lnTo>
                  <a:lnTo>
                    <a:pt x="585" y="239"/>
                  </a:lnTo>
                  <a:lnTo>
                    <a:pt x="614" y="273"/>
                  </a:lnTo>
                  <a:lnTo>
                    <a:pt x="631" y="290"/>
                  </a:lnTo>
                  <a:lnTo>
                    <a:pt x="647" y="307"/>
                  </a:lnTo>
                  <a:lnTo>
                    <a:pt x="665" y="324"/>
                  </a:lnTo>
                  <a:lnTo>
                    <a:pt x="683" y="341"/>
                  </a:lnTo>
                  <a:lnTo>
                    <a:pt x="683" y="341"/>
                  </a:lnTo>
                  <a:lnTo>
                    <a:pt x="729" y="380"/>
                  </a:lnTo>
                  <a:lnTo>
                    <a:pt x="729" y="380"/>
                  </a:lnTo>
                  <a:lnTo>
                    <a:pt x="765" y="411"/>
                  </a:lnTo>
                  <a:lnTo>
                    <a:pt x="801" y="444"/>
                  </a:lnTo>
                  <a:lnTo>
                    <a:pt x="801" y="444"/>
                  </a:lnTo>
                  <a:lnTo>
                    <a:pt x="836" y="477"/>
                  </a:lnTo>
                  <a:lnTo>
                    <a:pt x="869" y="511"/>
                  </a:lnTo>
                  <a:lnTo>
                    <a:pt x="900" y="546"/>
                  </a:lnTo>
                  <a:lnTo>
                    <a:pt x="930" y="581"/>
                  </a:lnTo>
                  <a:lnTo>
                    <a:pt x="930" y="581"/>
                  </a:lnTo>
                  <a:lnTo>
                    <a:pt x="946" y="600"/>
                  </a:lnTo>
                  <a:lnTo>
                    <a:pt x="946" y="600"/>
                  </a:lnTo>
                  <a:lnTo>
                    <a:pt x="962" y="620"/>
                  </a:lnTo>
                  <a:lnTo>
                    <a:pt x="980" y="641"/>
                  </a:lnTo>
                  <a:lnTo>
                    <a:pt x="998" y="661"/>
                  </a:lnTo>
                  <a:lnTo>
                    <a:pt x="1008" y="669"/>
                  </a:lnTo>
                  <a:lnTo>
                    <a:pt x="1018" y="677"/>
                  </a:lnTo>
                  <a:lnTo>
                    <a:pt x="1019" y="678"/>
                  </a:lnTo>
                  <a:lnTo>
                    <a:pt x="1020" y="678"/>
                  </a:lnTo>
                  <a:lnTo>
                    <a:pt x="1020" y="678"/>
                  </a:lnTo>
                  <a:lnTo>
                    <a:pt x="1025" y="680"/>
                  </a:lnTo>
                  <a:lnTo>
                    <a:pt x="1029" y="684"/>
                  </a:lnTo>
                  <a:lnTo>
                    <a:pt x="1029" y="685"/>
                  </a:lnTo>
                  <a:lnTo>
                    <a:pt x="1030" y="686"/>
                  </a:lnTo>
                  <a:lnTo>
                    <a:pt x="1030" y="686"/>
                  </a:lnTo>
                  <a:lnTo>
                    <a:pt x="1032" y="689"/>
                  </a:lnTo>
                  <a:lnTo>
                    <a:pt x="1035" y="692"/>
                  </a:lnTo>
                  <a:lnTo>
                    <a:pt x="1036" y="695"/>
                  </a:lnTo>
                  <a:lnTo>
                    <a:pt x="1037" y="698"/>
                  </a:lnTo>
                  <a:lnTo>
                    <a:pt x="1037" y="699"/>
                  </a:lnTo>
                  <a:lnTo>
                    <a:pt x="1037" y="700"/>
                  </a:lnTo>
                  <a:lnTo>
                    <a:pt x="1037" y="700"/>
                  </a:lnTo>
                  <a:lnTo>
                    <a:pt x="1041" y="711"/>
                  </a:lnTo>
                  <a:lnTo>
                    <a:pt x="1045" y="723"/>
                  </a:lnTo>
                  <a:lnTo>
                    <a:pt x="1047" y="735"/>
                  </a:lnTo>
                  <a:lnTo>
                    <a:pt x="1049" y="748"/>
                  </a:lnTo>
                  <a:lnTo>
                    <a:pt x="1051" y="774"/>
                  </a:lnTo>
                  <a:lnTo>
                    <a:pt x="1051" y="800"/>
                  </a:lnTo>
                  <a:lnTo>
                    <a:pt x="1050" y="826"/>
                  </a:lnTo>
                  <a:lnTo>
                    <a:pt x="1047" y="851"/>
                  </a:lnTo>
                  <a:lnTo>
                    <a:pt x="1044" y="872"/>
                  </a:lnTo>
                  <a:lnTo>
                    <a:pt x="1040" y="892"/>
                  </a:lnTo>
                  <a:lnTo>
                    <a:pt x="1040" y="892"/>
                  </a:lnTo>
                  <a:lnTo>
                    <a:pt x="1037" y="911"/>
                  </a:lnTo>
                  <a:lnTo>
                    <a:pt x="1035" y="929"/>
                  </a:lnTo>
                  <a:lnTo>
                    <a:pt x="1030" y="967"/>
                  </a:lnTo>
                  <a:lnTo>
                    <a:pt x="1030" y="973"/>
                  </a:lnTo>
                  <a:lnTo>
                    <a:pt x="1030" y="973"/>
                  </a:lnTo>
                  <a:lnTo>
                    <a:pt x="1029" y="991"/>
                  </a:lnTo>
                  <a:lnTo>
                    <a:pt x="1029" y="991"/>
                  </a:lnTo>
                  <a:lnTo>
                    <a:pt x="1029" y="1009"/>
                  </a:lnTo>
                  <a:lnTo>
                    <a:pt x="1028" y="1017"/>
                  </a:lnTo>
                  <a:lnTo>
                    <a:pt x="1026" y="1024"/>
                  </a:lnTo>
                  <a:lnTo>
                    <a:pt x="1026" y="1024"/>
                  </a:lnTo>
                  <a:lnTo>
                    <a:pt x="1024" y="1031"/>
                  </a:lnTo>
                  <a:lnTo>
                    <a:pt x="1023" y="1039"/>
                  </a:lnTo>
                  <a:lnTo>
                    <a:pt x="1023" y="1051"/>
                  </a:lnTo>
                  <a:lnTo>
                    <a:pt x="1023" y="1051"/>
                  </a:lnTo>
                  <a:lnTo>
                    <a:pt x="1023" y="1059"/>
                  </a:lnTo>
                  <a:lnTo>
                    <a:pt x="1021" y="1068"/>
                  </a:lnTo>
                  <a:lnTo>
                    <a:pt x="1019" y="1075"/>
                  </a:lnTo>
                  <a:lnTo>
                    <a:pt x="1016" y="1079"/>
                  </a:lnTo>
                  <a:lnTo>
                    <a:pt x="1013" y="1083"/>
                  </a:lnTo>
                  <a:lnTo>
                    <a:pt x="1013" y="1083"/>
                  </a:lnTo>
                  <a:lnTo>
                    <a:pt x="1010" y="1085"/>
                  </a:lnTo>
                  <a:lnTo>
                    <a:pt x="1008" y="1086"/>
                  </a:lnTo>
                  <a:lnTo>
                    <a:pt x="1005" y="1087"/>
                  </a:lnTo>
                  <a:lnTo>
                    <a:pt x="1002" y="1088"/>
                  </a:lnTo>
                  <a:lnTo>
                    <a:pt x="1002" y="1088"/>
                  </a:lnTo>
                  <a:lnTo>
                    <a:pt x="1002" y="1088"/>
                  </a:lnTo>
                  <a:lnTo>
                    <a:pt x="998" y="1087"/>
                  </a:lnTo>
                  <a:lnTo>
                    <a:pt x="997" y="1087"/>
                  </a:lnTo>
                  <a:lnTo>
                    <a:pt x="996" y="1087"/>
                  </a:lnTo>
                  <a:lnTo>
                    <a:pt x="996" y="1087"/>
                  </a:lnTo>
                  <a:lnTo>
                    <a:pt x="992" y="1088"/>
                  </a:lnTo>
                  <a:lnTo>
                    <a:pt x="991" y="1088"/>
                  </a:lnTo>
                  <a:close/>
                  <a:moveTo>
                    <a:pt x="1002" y="731"/>
                  </a:moveTo>
                  <a:lnTo>
                    <a:pt x="1002" y="731"/>
                  </a:lnTo>
                  <a:lnTo>
                    <a:pt x="954" y="761"/>
                  </a:lnTo>
                  <a:lnTo>
                    <a:pt x="954" y="761"/>
                  </a:lnTo>
                  <a:lnTo>
                    <a:pt x="918" y="784"/>
                  </a:lnTo>
                  <a:lnTo>
                    <a:pt x="918" y="784"/>
                  </a:lnTo>
                  <a:lnTo>
                    <a:pt x="885" y="803"/>
                  </a:lnTo>
                  <a:lnTo>
                    <a:pt x="885" y="803"/>
                  </a:lnTo>
                  <a:lnTo>
                    <a:pt x="856" y="821"/>
                  </a:lnTo>
                  <a:lnTo>
                    <a:pt x="842" y="830"/>
                  </a:lnTo>
                  <a:lnTo>
                    <a:pt x="829" y="839"/>
                  </a:lnTo>
                  <a:lnTo>
                    <a:pt x="819" y="847"/>
                  </a:lnTo>
                  <a:lnTo>
                    <a:pt x="819" y="847"/>
                  </a:lnTo>
                  <a:lnTo>
                    <a:pt x="773" y="881"/>
                  </a:lnTo>
                  <a:lnTo>
                    <a:pt x="729" y="917"/>
                  </a:lnTo>
                  <a:lnTo>
                    <a:pt x="729" y="917"/>
                  </a:lnTo>
                  <a:lnTo>
                    <a:pt x="717" y="925"/>
                  </a:lnTo>
                  <a:lnTo>
                    <a:pt x="717" y="925"/>
                  </a:lnTo>
                  <a:lnTo>
                    <a:pt x="704" y="936"/>
                  </a:lnTo>
                  <a:lnTo>
                    <a:pt x="691" y="948"/>
                  </a:lnTo>
                  <a:lnTo>
                    <a:pt x="678" y="960"/>
                  </a:lnTo>
                  <a:lnTo>
                    <a:pt x="672" y="967"/>
                  </a:lnTo>
                  <a:lnTo>
                    <a:pt x="668" y="974"/>
                  </a:lnTo>
                  <a:lnTo>
                    <a:pt x="664" y="980"/>
                  </a:lnTo>
                  <a:lnTo>
                    <a:pt x="671" y="982"/>
                  </a:lnTo>
                  <a:lnTo>
                    <a:pt x="671" y="982"/>
                  </a:lnTo>
                  <a:lnTo>
                    <a:pt x="699" y="991"/>
                  </a:lnTo>
                  <a:lnTo>
                    <a:pt x="699" y="991"/>
                  </a:lnTo>
                  <a:lnTo>
                    <a:pt x="718" y="996"/>
                  </a:lnTo>
                  <a:lnTo>
                    <a:pt x="738" y="1003"/>
                  </a:lnTo>
                  <a:lnTo>
                    <a:pt x="738" y="1003"/>
                  </a:lnTo>
                  <a:lnTo>
                    <a:pt x="756" y="1007"/>
                  </a:lnTo>
                  <a:lnTo>
                    <a:pt x="772" y="1010"/>
                  </a:lnTo>
                  <a:lnTo>
                    <a:pt x="772" y="1010"/>
                  </a:lnTo>
                  <a:lnTo>
                    <a:pt x="792" y="1014"/>
                  </a:lnTo>
                  <a:lnTo>
                    <a:pt x="811" y="1018"/>
                  </a:lnTo>
                  <a:lnTo>
                    <a:pt x="811" y="1018"/>
                  </a:lnTo>
                  <a:lnTo>
                    <a:pt x="854" y="1028"/>
                  </a:lnTo>
                  <a:lnTo>
                    <a:pt x="897" y="1039"/>
                  </a:lnTo>
                  <a:lnTo>
                    <a:pt x="941" y="1046"/>
                  </a:lnTo>
                  <a:lnTo>
                    <a:pt x="962" y="1049"/>
                  </a:lnTo>
                  <a:lnTo>
                    <a:pt x="984" y="1051"/>
                  </a:lnTo>
                  <a:lnTo>
                    <a:pt x="991" y="1052"/>
                  </a:lnTo>
                  <a:lnTo>
                    <a:pt x="990" y="1045"/>
                  </a:lnTo>
                  <a:lnTo>
                    <a:pt x="990" y="1045"/>
                  </a:lnTo>
                  <a:lnTo>
                    <a:pt x="989" y="1039"/>
                  </a:lnTo>
                  <a:lnTo>
                    <a:pt x="989" y="1039"/>
                  </a:lnTo>
                  <a:lnTo>
                    <a:pt x="987" y="1032"/>
                  </a:lnTo>
                  <a:lnTo>
                    <a:pt x="987" y="1029"/>
                  </a:lnTo>
                  <a:lnTo>
                    <a:pt x="987" y="1027"/>
                  </a:lnTo>
                  <a:lnTo>
                    <a:pt x="987" y="1027"/>
                  </a:lnTo>
                  <a:lnTo>
                    <a:pt x="990" y="1018"/>
                  </a:lnTo>
                  <a:lnTo>
                    <a:pt x="992" y="1008"/>
                  </a:lnTo>
                  <a:lnTo>
                    <a:pt x="993" y="988"/>
                  </a:lnTo>
                  <a:lnTo>
                    <a:pt x="993" y="988"/>
                  </a:lnTo>
                  <a:lnTo>
                    <a:pt x="994" y="974"/>
                  </a:lnTo>
                  <a:lnTo>
                    <a:pt x="994" y="974"/>
                  </a:lnTo>
                  <a:lnTo>
                    <a:pt x="995" y="957"/>
                  </a:lnTo>
                  <a:lnTo>
                    <a:pt x="995" y="957"/>
                  </a:lnTo>
                  <a:lnTo>
                    <a:pt x="998" y="925"/>
                  </a:lnTo>
                  <a:lnTo>
                    <a:pt x="1000" y="910"/>
                  </a:lnTo>
                  <a:lnTo>
                    <a:pt x="1004" y="893"/>
                  </a:lnTo>
                  <a:lnTo>
                    <a:pt x="1004" y="893"/>
                  </a:lnTo>
                  <a:lnTo>
                    <a:pt x="1010" y="856"/>
                  </a:lnTo>
                  <a:lnTo>
                    <a:pt x="1013" y="835"/>
                  </a:lnTo>
                  <a:lnTo>
                    <a:pt x="1015" y="813"/>
                  </a:lnTo>
                  <a:lnTo>
                    <a:pt x="1016" y="793"/>
                  </a:lnTo>
                  <a:lnTo>
                    <a:pt x="1015" y="772"/>
                  </a:lnTo>
                  <a:lnTo>
                    <a:pt x="1014" y="753"/>
                  </a:lnTo>
                  <a:lnTo>
                    <a:pt x="1010" y="734"/>
                  </a:lnTo>
                  <a:lnTo>
                    <a:pt x="1008" y="726"/>
                  </a:lnTo>
                  <a:lnTo>
                    <a:pt x="1002" y="73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6" name="Freeform 207"/>
            <p:cNvSpPr/>
            <p:nvPr/>
          </p:nvSpPr>
          <p:spPr bwMode="auto">
            <a:xfrm>
              <a:off x="4251325" y="2251075"/>
              <a:ext cx="195263" cy="161925"/>
            </a:xfrm>
            <a:custGeom>
              <a:avLst/>
              <a:gdLst/>
              <a:ahLst/>
              <a:cxnLst>
                <a:cxn ang="0">
                  <a:pos x="15" y="307"/>
                </a:cxn>
                <a:cxn ang="0">
                  <a:pos x="9" y="306"/>
                </a:cxn>
                <a:cxn ang="0">
                  <a:pos x="2" y="298"/>
                </a:cxn>
                <a:cxn ang="0">
                  <a:pos x="0" y="293"/>
                </a:cxn>
                <a:cxn ang="0">
                  <a:pos x="2" y="281"/>
                </a:cxn>
                <a:cxn ang="0">
                  <a:pos x="6" y="275"/>
                </a:cxn>
                <a:cxn ang="0">
                  <a:pos x="12" y="272"/>
                </a:cxn>
                <a:cxn ang="0">
                  <a:pos x="18" y="269"/>
                </a:cxn>
                <a:cxn ang="0">
                  <a:pos x="30" y="259"/>
                </a:cxn>
                <a:cxn ang="0">
                  <a:pos x="48" y="238"/>
                </a:cxn>
                <a:cxn ang="0">
                  <a:pos x="59" y="222"/>
                </a:cxn>
                <a:cxn ang="0">
                  <a:pos x="75" y="201"/>
                </a:cxn>
                <a:cxn ang="0">
                  <a:pos x="94" y="180"/>
                </a:cxn>
                <a:cxn ang="0">
                  <a:pos x="136" y="143"/>
                </a:cxn>
                <a:cxn ang="0">
                  <a:pos x="160" y="124"/>
                </a:cxn>
                <a:cxn ang="0">
                  <a:pos x="174" y="112"/>
                </a:cxn>
                <a:cxn ang="0">
                  <a:pos x="224" y="83"/>
                </a:cxn>
                <a:cxn ang="0">
                  <a:pos x="241" y="73"/>
                </a:cxn>
                <a:cxn ang="0">
                  <a:pos x="259" y="63"/>
                </a:cxn>
                <a:cxn ang="0">
                  <a:pos x="305" y="32"/>
                </a:cxn>
                <a:cxn ang="0">
                  <a:pos x="345" y="3"/>
                </a:cxn>
                <a:cxn ang="0">
                  <a:pos x="354" y="0"/>
                </a:cxn>
                <a:cxn ang="0">
                  <a:pos x="359" y="1"/>
                </a:cxn>
                <a:cxn ang="0">
                  <a:pos x="366" y="8"/>
                </a:cxn>
                <a:cxn ang="0">
                  <a:pos x="368" y="12"/>
                </a:cxn>
                <a:cxn ang="0">
                  <a:pos x="369" y="22"/>
                </a:cxn>
                <a:cxn ang="0">
                  <a:pos x="367" y="29"/>
                </a:cxn>
                <a:cxn ang="0">
                  <a:pos x="362" y="35"/>
                </a:cxn>
                <a:cxn ang="0">
                  <a:pos x="339" y="51"/>
                </a:cxn>
                <a:cxn ang="0">
                  <a:pos x="270" y="96"/>
                </a:cxn>
                <a:cxn ang="0">
                  <a:pos x="240" y="115"/>
                </a:cxn>
                <a:cxn ang="0">
                  <a:pos x="180" y="157"/>
                </a:cxn>
                <a:cxn ang="0">
                  <a:pos x="151" y="179"/>
                </a:cxn>
                <a:cxn ang="0">
                  <a:pos x="109" y="218"/>
                </a:cxn>
                <a:cxn ang="0">
                  <a:pos x="78" y="252"/>
                </a:cxn>
                <a:cxn ang="0">
                  <a:pos x="69" y="264"/>
                </a:cxn>
                <a:cxn ang="0">
                  <a:pos x="47" y="290"/>
                </a:cxn>
                <a:cxn ang="0">
                  <a:pos x="35" y="300"/>
                </a:cxn>
                <a:cxn ang="0">
                  <a:pos x="21" y="306"/>
                </a:cxn>
                <a:cxn ang="0">
                  <a:pos x="15" y="307"/>
                </a:cxn>
              </a:cxnLst>
              <a:rect l="0" t="0" r="r" b="b"/>
              <a:pathLst>
                <a:path w="369" h="307">
                  <a:moveTo>
                    <a:pt x="15" y="307"/>
                  </a:moveTo>
                  <a:lnTo>
                    <a:pt x="15" y="307"/>
                  </a:lnTo>
                  <a:lnTo>
                    <a:pt x="12" y="307"/>
                  </a:lnTo>
                  <a:lnTo>
                    <a:pt x="9" y="306"/>
                  </a:lnTo>
                  <a:lnTo>
                    <a:pt x="5" y="303"/>
                  </a:lnTo>
                  <a:lnTo>
                    <a:pt x="2" y="298"/>
                  </a:lnTo>
                  <a:lnTo>
                    <a:pt x="0" y="293"/>
                  </a:lnTo>
                  <a:lnTo>
                    <a:pt x="0" y="293"/>
                  </a:lnTo>
                  <a:lnTo>
                    <a:pt x="0" y="287"/>
                  </a:lnTo>
                  <a:lnTo>
                    <a:pt x="2" y="281"/>
                  </a:lnTo>
                  <a:lnTo>
                    <a:pt x="4" y="277"/>
                  </a:lnTo>
                  <a:lnTo>
                    <a:pt x="6" y="275"/>
                  </a:lnTo>
                  <a:lnTo>
                    <a:pt x="9" y="273"/>
                  </a:lnTo>
                  <a:lnTo>
                    <a:pt x="12" y="272"/>
                  </a:lnTo>
                  <a:lnTo>
                    <a:pt x="12" y="272"/>
                  </a:lnTo>
                  <a:lnTo>
                    <a:pt x="18" y="269"/>
                  </a:lnTo>
                  <a:lnTo>
                    <a:pt x="24" y="265"/>
                  </a:lnTo>
                  <a:lnTo>
                    <a:pt x="30" y="259"/>
                  </a:lnTo>
                  <a:lnTo>
                    <a:pt x="36" y="253"/>
                  </a:lnTo>
                  <a:lnTo>
                    <a:pt x="48" y="238"/>
                  </a:lnTo>
                  <a:lnTo>
                    <a:pt x="59" y="222"/>
                  </a:lnTo>
                  <a:lnTo>
                    <a:pt x="59" y="222"/>
                  </a:lnTo>
                  <a:lnTo>
                    <a:pt x="68" y="210"/>
                  </a:lnTo>
                  <a:lnTo>
                    <a:pt x="75" y="201"/>
                  </a:lnTo>
                  <a:lnTo>
                    <a:pt x="75" y="201"/>
                  </a:lnTo>
                  <a:lnTo>
                    <a:pt x="94" y="180"/>
                  </a:lnTo>
                  <a:lnTo>
                    <a:pt x="114" y="162"/>
                  </a:lnTo>
                  <a:lnTo>
                    <a:pt x="136" y="143"/>
                  </a:lnTo>
                  <a:lnTo>
                    <a:pt x="157" y="126"/>
                  </a:lnTo>
                  <a:lnTo>
                    <a:pt x="160" y="124"/>
                  </a:lnTo>
                  <a:lnTo>
                    <a:pt x="160" y="124"/>
                  </a:lnTo>
                  <a:lnTo>
                    <a:pt x="174" y="112"/>
                  </a:lnTo>
                  <a:lnTo>
                    <a:pt x="190" y="102"/>
                  </a:lnTo>
                  <a:lnTo>
                    <a:pt x="224" y="83"/>
                  </a:lnTo>
                  <a:lnTo>
                    <a:pt x="224" y="83"/>
                  </a:lnTo>
                  <a:lnTo>
                    <a:pt x="241" y="73"/>
                  </a:lnTo>
                  <a:lnTo>
                    <a:pt x="259" y="63"/>
                  </a:lnTo>
                  <a:lnTo>
                    <a:pt x="259" y="63"/>
                  </a:lnTo>
                  <a:lnTo>
                    <a:pt x="283" y="47"/>
                  </a:lnTo>
                  <a:lnTo>
                    <a:pt x="305" y="32"/>
                  </a:lnTo>
                  <a:lnTo>
                    <a:pt x="345" y="3"/>
                  </a:lnTo>
                  <a:lnTo>
                    <a:pt x="345" y="3"/>
                  </a:lnTo>
                  <a:lnTo>
                    <a:pt x="350" y="1"/>
                  </a:lnTo>
                  <a:lnTo>
                    <a:pt x="354" y="0"/>
                  </a:lnTo>
                  <a:lnTo>
                    <a:pt x="354" y="0"/>
                  </a:lnTo>
                  <a:lnTo>
                    <a:pt x="359" y="1"/>
                  </a:lnTo>
                  <a:lnTo>
                    <a:pt x="363" y="4"/>
                  </a:lnTo>
                  <a:lnTo>
                    <a:pt x="366" y="8"/>
                  </a:lnTo>
                  <a:lnTo>
                    <a:pt x="368" y="12"/>
                  </a:lnTo>
                  <a:lnTo>
                    <a:pt x="368" y="12"/>
                  </a:lnTo>
                  <a:lnTo>
                    <a:pt x="369" y="16"/>
                  </a:lnTo>
                  <a:lnTo>
                    <a:pt x="369" y="22"/>
                  </a:lnTo>
                  <a:lnTo>
                    <a:pt x="369" y="25"/>
                  </a:lnTo>
                  <a:lnTo>
                    <a:pt x="367" y="29"/>
                  </a:lnTo>
                  <a:lnTo>
                    <a:pt x="365" y="32"/>
                  </a:lnTo>
                  <a:lnTo>
                    <a:pt x="362" y="35"/>
                  </a:lnTo>
                  <a:lnTo>
                    <a:pt x="362" y="35"/>
                  </a:lnTo>
                  <a:lnTo>
                    <a:pt x="339" y="51"/>
                  </a:lnTo>
                  <a:lnTo>
                    <a:pt x="317" y="67"/>
                  </a:lnTo>
                  <a:lnTo>
                    <a:pt x="270" y="96"/>
                  </a:lnTo>
                  <a:lnTo>
                    <a:pt x="270" y="96"/>
                  </a:lnTo>
                  <a:lnTo>
                    <a:pt x="240" y="115"/>
                  </a:lnTo>
                  <a:lnTo>
                    <a:pt x="210" y="135"/>
                  </a:lnTo>
                  <a:lnTo>
                    <a:pt x="180" y="157"/>
                  </a:lnTo>
                  <a:lnTo>
                    <a:pt x="151" y="179"/>
                  </a:lnTo>
                  <a:lnTo>
                    <a:pt x="151" y="179"/>
                  </a:lnTo>
                  <a:lnTo>
                    <a:pt x="131" y="198"/>
                  </a:lnTo>
                  <a:lnTo>
                    <a:pt x="109" y="218"/>
                  </a:lnTo>
                  <a:lnTo>
                    <a:pt x="88" y="239"/>
                  </a:lnTo>
                  <a:lnTo>
                    <a:pt x="78" y="252"/>
                  </a:lnTo>
                  <a:lnTo>
                    <a:pt x="69" y="264"/>
                  </a:lnTo>
                  <a:lnTo>
                    <a:pt x="69" y="264"/>
                  </a:lnTo>
                  <a:lnTo>
                    <a:pt x="59" y="277"/>
                  </a:lnTo>
                  <a:lnTo>
                    <a:pt x="47" y="290"/>
                  </a:lnTo>
                  <a:lnTo>
                    <a:pt x="42" y="295"/>
                  </a:lnTo>
                  <a:lnTo>
                    <a:pt x="35" y="300"/>
                  </a:lnTo>
                  <a:lnTo>
                    <a:pt x="29" y="304"/>
                  </a:lnTo>
                  <a:lnTo>
                    <a:pt x="21" y="306"/>
                  </a:lnTo>
                  <a:lnTo>
                    <a:pt x="21" y="306"/>
                  </a:lnTo>
                  <a:lnTo>
                    <a:pt x="15" y="307"/>
                  </a:lnTo>
                  <a:lnTo>
                    <a:pt x="15" y="30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7" name="Freeform 208"/>
            <p:cNvSpPr/>
            <p:nvPr/>
          </p:nvSpPr>
          <p:spPr bwMode="auto">
            <a:xfrm>
              <a:off x="4284663" y="2282825"/>
              <a:ext cx="195263" cy="171450"/>
            </a:xfrm>
            <a:custGeom>
              <a:avLst/>
              <a:gdLst/>
              <a:ahLst/>
              <a:cxnLst>
                <a:cxn ang="0">
                  <a:pos x="15" y="323"/>
                </a:cxn>
                <a:cxn ang="0">
                  <a:pos x="6" y="319"/>
                </a:cxn>
                <a:cxn ang="0">
                  <a:pos x="1" y="309"/>
                </a:cxn>
                <a:cxn ang="0">
                  <a:pos x="0" y="306"/>
                </a:cxn>
                <a:cxn ang="0">
                  <a:pos x="0" y="297"/>
                </a:cxn>
                <a:cxn ang="0">
                  <a:pos x="4" y="290"/>
                </a:cxn>
                <a:cxn ang="0">
                  <a:pos x="7" y="287"/>
                </a:cxn>
                <a:cxn ang="0">
                  <a:pos x="15" y="277"/>
                </a:cxn>
                <a:cxn ang="0">
                  <a:pos x="20" y="266"/>
                </a:cxn>
                <a:cxn ang="0">
                  <a:pos x="29" y="253"/>
                </a:cxn>
                <a:cxn ang="0">
                  <a:pos x="48" y="230"/>
                </a:cxn>
                <a:cxn ang="0">
                  <a:pos x="68" y="211"/>
                </a:cxn>
                <a:cxn ang="0">
                  <a:pos x="94" y="190"/>
                </a:cxn>
                <a:cxn ang="0">
                  <a:pos x="126" y="162"/>
                </a:cxn>
                <a:cxn ang="0">
                  <a:pos x="159" y="135"/>
                </a:cxn>
                <a:cxn ang="0">
                  <a:pos x="187" y="111"/>
                </a:cxn>
                <a:cxn ang="0">
                  <a:pos x="236" y="73"/>
                </a:cxn>
                <a:cxn ang="0">
                  <a:pos x="254" y="61"/>
                </a:cxn>
                <a:cxn ang="0">
                  <a:pos x="311" y="23"/>
                </a:cxn>
                <a:cxn ang="0">
                  <a:pos x="344" y="3"/>
                </a:cxn>
                <a:cxn ang="0">
                  <a:pos x="348" y="1"/>
                </a:cxn>
                <a:cxn ang="0">
                  <a:pos x="352" y="0"/>
                </a:cxn>
                <a:cxn ang="0">
                  <a:pos x="358" y="2"/>
                </a:cxn>
                <a:cxn ang="0">
                  <a:pos x="366" y="9"/>
                </a:cxn>
                <a:cxn ang="0">
                  <a:pos x="368" y="14"/>
                </a:cxn>
                <a:cxn ang="0">
                  <a:pos x="369" y="22"/>
                </a:cxn>
                <a:cxn ang="0">
                  <a:pos x="366" y="29"/>
                </a:cxn>
                <a:cxn ang="0">
                  <a:pos x="361" y="35"/>
                </a:cxn>
                <a:cxn ang="0">
                  <a:pos x="325" y="57"/>
                </a:cxn>
                <a:cxn ang="0">
                  <a:pos x="271" y="92"/>
                </a:cxn>
                <a:cxn ang="0">
                  <a:pos x="250" y="107"/>
                </a:cxn>
                <a:cxn ang="0">
                  <a:pos x="190" y="157"/>
                </a:cxn>
                <a:cxn ang="0">
                  <a:pos x="164" y="179"/>
                </a:cxn>
                <a:cxn ang="0">
                  <a:pos x="134" y="203"/>
                </a:cxn>
                <a:cxn ang="0">
                  <a:pos x="102" y="229"/>
                </a:cxn>
                <a:cxn ang="0">
                  <a:pos x="72" y="258"/>
                </a:cxn>
                <a:cxn ang="0">
                  <a:pos x="66" y="264"/>
                </a:cxn>
                <a:cxn ang="0">
                  <a:pos x="51" y="286"/>
                </a:cxn>
                <a:cxn ang="0">
                  <a:pos x="46" y="295"/>
                </a:cxn>
                <a:cxn ang="0">
                  <a:pos x="33" y="312"/>
                </a:cxn>
                <a:cxn ang="0">
                  <a:pos x="24" y="319"/>
                </a:cxn>
                <a:cxn ang="0">
                  <a:pos x="15" y="323"/>
                </a:cxn>
              </a:cxnLst>
              <a:rect l="0" t="0" r="r" b="b"/>
              <a:pathLst>
                <a:path w="369" h="323">
                  <a:moveTo>
                    <a:pt x="15" y="323"/>
                  </a:moveTo>
                  <a:lnTo>
                    <a:pt x="15" y="323"/>
                  </a:lnTo>
                  <a:lnTo>
                    <a:pt x="10" y="322"/>
                  </a:lnTo>
                  <a:lnTo>
                    <a:pt x="6" y="319"/>
                  </a:lnTo>
                  <a:lnTo>
                    <a:pt x="3" y="315"/>
                  </a:lnTo>
                  <a:lnTo>
                    <a:pt x="1" y="309"/>
                  </a:lnTo>
                  <a:lnTo>
                    <a:pt x="1" y="309"/>
                  </a:lnTo>
                  <a:lnTo>
                    <a:pt x="0" y="306"/>
                  </a:lnTo>
                  <a:lnTo>
                    <a:pt x="0" y="300"/>
                  </a:lnTo>
                  <a:lnTo>
                    <a:pt x="0" y="297"/>
                  </a:lnTo>
                  <a:lnTo>
                    <a:pt x="2" y="294"/>
                  </a:lnTo>
                  <a:lnTo>
                    <a:pt x="4" y="290"/>
                  </a:lnTo>
                  <a:lnTo>
                    <a:pt x="7" y="287"/>
                  </a:lnTo>
                  <a:lnTo>
                    <a:pt x="7" y="287"/>
                  </a:lnTo>
                  <a:lnTo>
                    <a:pt x="11" y="283"/>
                  </a:lnTo>
                  <a:lnTo>
                    <a:pt x="15" y="277"/>
                  </a:lnTo>
                  <a:lnTo>
                    <a:pt x="20" y="266"/>
                  </a:lnTo>
                  <a:lnTo>
                    <a:pt x="20" y="266"/>
                  </a:lnTo>
                  <a:lnTo>
                    <a:pt x="24" y="259"/>
                  </a:lnTo>
                  <a:lnTo>
                    <a:pt x="29" y="253"/>
                  </a:lnTo>
                  <a:lnTo>
                    <a:pt x="29" y="253"/>
                  </a:lnTo>
                  <a:lnTo>
                    <a:pt x="48" y="230"/>
                  </a:lnTo>
                  <a:lnTo>
                    <a:pt x="59" y="221"/>
                  </a:lnTo>
                  <a:lnTo>
                    <a:pt x="68" y="211"/>
                  </a:lnTo>
                  <a:lnTo>
                    <a:pt x="68" y="211"/>
                  </a:lnTo>
                  <a:lnTo>
                    <a:pt x="94" y="190"/>
                  </a:lnTo>
                  <a:lnTo>
                    <a:pt x="94" y="190"/>
                  </a:lnTo>
                  <a:lnTo>
                    <a:pt x="126" y="162"/>
                  </a:lnTo>
                  <a:lnTo>
                    <a:pt x="159" y="135"/>
                  </a:lnTo>
                  <a:lnTo>
                    <a:pt x="159" y="135"/>
                  </a:lnTo>
                  <a:lnTo>
                    <a:pt x="187" y="111"/>
                  </a:lnTo>
                  <a:lnTo>
                    <a:pt x="187" y="111"/>
                  </a:lnTo>
                  <a:lnTo>
                    <a:pt x="220" y="85"/>
                  </a:lnTo>
                  <a:lnTo>
                    <a:pt x="236" y="73"/>
                  </a:lnTo>
                  <a:lnTo>
                    <a:pt x="254" y="61"/>
                  </a:lnTo>
                  <a:lnTo>
                    <a:pt x="254" y="61"/>
                  </a:lnTo>
                  <a:lnTo>
                    <a:pt x="282" y="41"/>
                  </a:lnTo>
                  <a:lnTo>
                    <a:pt x="311" y="23"/>
                  </a:lnTo>
                  <a:lnTo>
                    <a:pt x="311" y="23"/>
                  </a:lnTo>
                  <a:lnTo>
                    <a:pt x="344" y="3"/>
                  </a:lnTo>
                  <a:lnTo>
                    <a:pt x="344" y="3"/>
                  </a:lnTo>
                  <a:lnTo>
                    <a:pt x="348" y="1"/>
                  </a:lnTo>
                  <a:lnTo>
                    <a:pt x="352" y="0"/>
                  </a:lnTo>
                  <a:lnTo>
                    <a:pt x="352" y="0"/>
                  </a:lnTo>
                  <a:lnTo>
                    <a:pt x="355" y="1"/>
                  </a:lnTo>
                  <a:lnTo>
                    <a:pt x="358" y="2"/>
                  </a:lnTo>
                  <a:lnTo>
                    <a:pt x="363" y="5"/>
                  </a:lnTo>
                  <a:lnTo>
                    <a:pt x="366" y="9"/>
                  </a:lnTo>
                  <a:lnTo>
                    <a:pt x="368" y="14"/>
                  </a:lnTo>
                  <a:lnTo>
                    <a:pt x="368" y="14"/>
                  </a:lnTo>
                  <a:lnTo>
                    <a:pt x="369" y="17"/>
                  </a:lnTo>
                  <a:lnTo>
                    <a:pt x="369" y="22"/>
                  </a:lnTo>
                  <a:lnTo>
                    <a:pt x="368" y="25"/>
                  </a:lnTo>
                  <a:lnTo>
                    <a:pt x="366" y="29"/>
                  </a:lnTo>
                  <a:lnTo>
                    <a:pt x="364" y="32"/>
                  </a:lnTo>
                  <a:lnTo>
                    <a:pt x="361" y="35"/>
                  </a:lnTo>
                  <a:lnTo>
                    <a:pt x="361" y="35"/>
                  </a:lnTo>
                  <a:lnTo>
                    <a:pt x="325" y="57"/>
                  </a:lnTo>
                  <a:lnTo>
                    <a:pt x="325" y="57"/>
                  </a:lnTo>
                  <a:lnTo>
                    <a:pt x="271" y="92"/>
                  </a:lnTo>
                  <a:lnTo>
                    <a:pt x="271" y="92"/>
                  </a:lnTo>
                  <a:lnTo>
                    <a:pt x="250" y="107"/>
                  </a:lnTo>
                  <a:lnTo>
                    <a:pt x="229" y="123"/>
                  </a:lnTo>
                  <a:lnTo>
                    <a:pt x="190" y="157"/>
                  </a:lnTo>
                  <a:lnTo>
                    <a:pt x="190" y="157"/>
                  </a:lnTo>
                  <a:lnTo>
                    <a:pt x="164" y="179"/>
                  </a:lnTo>
                  <a:lnTo>
                    <a:pt x="164" y="179"/>
                  </a:lnTo>
                  <a:lnTo>
                    <a:pt x="134" y="203"/>
                  </a:lnTo>
                  <a:lnTo>
                    <a:pt x="134" y="203"/>
                  </a:lnTo>
                  <a:lnTo>
                    <a:pt x="102" y="229"/>
                  </a:lnTo>
                  <a:lnTo>
                    <a:pt x="86" y="242"/>
                  </a:lnTo>
                  <a:lnTo>
                    <a:pt x="72" y="258"/>
                  </a:lnTo>
                  <a:lnTo>
                    <a:pt x="72" y="258"/>
                  </a:lnTo>
                  <a:lnTo>
                    <a:pt x="66" y="264"/>
                  </a:lnTo>
                  <a:lnTo>
                    <a:pt x="61" y="271"/>
                  </a:lnTo>
                  <a:lnTo>
                    <a:pt x="51" y="286"/>
                  </a:lnTo>
                  <a:lnTo>
                    <a:pt x="51" y="286"/>
                  </a:lnTo>
                  <a:lnTo>
                    <a:pt x="46" y="295"/>
                  </a:lnTo>
                  <a:lnTo>
                    <a:pt x="40" y="303"/>
                  </a:lnTo>
                  <a:lnTo>
                    <a:pt x="33" y="312"/>
                  </a:lnTo>
                  <a:lnTo>
                    <a:pt x="24" y="319"/>
                  </a:lnTo>
                  <a:lnTo>
                    <a:pt x="24" y="319"/>
                  </a:lnTo>
                  <a:lnTo>
                    <a:pt x="19" y="322"/>
                  </a:lnTo>
                  <a:lnTo>
                    <a:pt x="15" y="323"/>
                  </a:lnTo>
                  <a:lnTo>
                    <a:pt x="15" y="32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8" name="Freeform 209"/>
            <p:cNvSpPr/>
            <p:nvPr/>
          </p:nvSpPr>
          <p:spPr bwMode="auto">
            <a:xfrm>
              <a:off x="4446588" y="2346325"/>
              <a:ext cx="285750" cy="307975"/>
            </a:xfrm>
            <a:custGeom>
              <a:avLst/>
              <a:gdLst/>
              <a:ahLst/>
              <a:cxnLst>
                <a:cxn ang="0">
                  <a:pos x="524" y="583"/>
                </a:cxn>
                <a:cxn ang="0">
                  <a:pos x="515" y="580"/>
                </a:cxn>
                <a:cxn ang="0">
                  <a:pos x="501" y="571"/>
                </a:cxn>
                <a:cxn ang="0">
                  <a:pos x="476" y="549"/>
                </a:cxn>
                <a:cxn ang="0">
                  <a:pos x="437" y="513"/>
                </a:cxn>
                <a:cxn ang="0">
                  <a:pos x="414" y="488"/>
                </a:cxn>
                <a:cxn ang="0">
                  <a:pos x="388" y="460"/>
                </a:cxn>
                <a:cxn ang="0">
                  <a:pos x="339" y="409"/>
                </a:cxn>
                <a:cxn ang="0">
                  <a:pos x="300" y="361"/>
                </a:cxn>
                <a:cxn ang="0">
                  <a:pos x="288" y="344"/>
                </a:cxn>
                <a:cxn ang="0">
                  <a:pos x="246" y="293"/>
                </a:cxn>
                <a:cxn ang="0">
                  <a:pos x="202" y="245"/>
                </a:cxn>
                <a:cxn ang="0">
                  <a:pos x="167" y="208"/>
                </a:cxn>
                <a:cxn ang="0">
                  <a:pos x="134" y="170"/>
                </a:cxn>
                <a:cxn ang="0">
                  <a:pos x="121" y="153"/>
                </a:cxn>
                <a:cxn ang="0">
                  <a:pos x="95" y="121"/>
                </a:cxn>
                <a:cxn ang="0">
                  <a:pos x="54" y="76"/>
                </a:cxn>
                <a:cxn ang="0">
                  <a:pos x="24" y="48"/>
                </a:cxn>
                <a:cxn ang="0">
                  <a:pos x="8" y="36"/>
                </a:cxn>
                <a:cxn ang="0">
                  <a:pos x="3" y="29"/>
                </a:cxn>
                <a:cxn ang="0">
                  <a:pos x="0" y="22"/>
                </a:cxn>
                <a:cxn ang="0">
                  <a:pos x="1" y="13"/>
                </a:cxn>
                <a:cxn ang="0">
                  <a:pos x="4" y="8"/>
                </a:cxn>
                <a:cxn ang="0">
                  <a:pos x="12" y="1"/>
                </a:cxn>
                <a:cxn ang="0">
                  <a:pos x="16" y="0"/>
                </a:cxn>
                <a:cxn ang="0">
                  <a:pos x="25" y="3"/>
                </a:cxn>
                <a:cxn ang="0">
                  <a:pos x="41" y="15"/>
                </a:cxn>
                <a:cxn ang="0">
                  <a:pos x="70" y="41"/>
                </a:cxn>
                <a:cxn ang="0">
                  <a:pos x="110" y="84"/>
                </a:cxn>
                <a:cxn ang="0">
                  <a:pos x="136" y="115"/>
                </a:cxn>
                <a:cxn ang="0">
                  <a:pos x="206" y="198"/>
                </a:cxn>
                <a:cxn ang="0">
                  <a:pos x="290" y="291"/>
                </a:cxn>
                <a:cxn ang="0">
                  <a:pos x="303" y="306"/>
                </a:cxn>
                <a:cxn ang="0">
                  <a:pos x="341" y="353"/>
                </a:cxn>
                <a:cxn ang="0">
                  <a:pos x="371" y="390"/>
                </a:cxn>
                <a:cxn ang="0">
                  <a:pos x="403" y="425"/>
                </a:cxn>
                <a:cxn ang="0">
                  <a:pos x="433" y="457"/>
                </a:cxn>
                <a:cxn ang="0">
                  <a:pos x="457" y="482"/>
                </a:cxn>
                <a:cxn ang="0">
                  <a:pos x="493" y="518"/>
                </a:cxn>
                <a:cxn ang="0">
                  <a:pos x="519" y="540"/>
                </a:cxn>
                <a:cxn ang="0">
                  <a:pos x="532" y="549"/>
                </a:cxn>
                <a:cxn ang="0">
                  <a:pos x="539" y="554"/>
                </a:cxn>
                <a:cxn ang="0">
                  <a:pos x="541" y="560"/>
                </a:cxn>
                <a:cxn ang="0">
                  <a:pos x="541" y="570"/>
                </a:cxn>
                <a:cxn ang="0">
                  <a:pos x="539" y="575"/>
                </a:cxn>
                <a:cxn ang="0">
                  <a:pos x="530" y="582"/>
                </a:cxn>
                <a:cxn ang="0">
                  <a:pos x="524" y="583"/>
                </a:cxn>
              </a:cxnLst>
              <a:rect l="0" t="0" r="r" b="b"/>
              <a:pathLst>
                <a:path w="541" h="583">
                  <a:moveTo>
                    <a:pt x="524" y="583"/>
                  </a:moveTo>
                  <a:lnTo>
                    <a:pt x="524" y="583"/>
                  </a:lnTo>
                  <a:lnTo>
                    <a:pt x="520" y="582"/>
                  </a:lnTo>
                  <a:lnTo>
                    <a:pt x="515" y="580"/>
                  </a:lnTo>
                  <a:lnTo>
                    <a:pt x="515" y="580"/>
                  </a:lnTo>
                  <a:lnTo>
                    <a:pt x="501" y="571"/>
                  </a:lnTo>
                  <a:lnTo>
                    <a:pt x="488" y="560"/>
                  </a:lnTo>
                  <a:lnTo>
                    <a:pt x="476" y="549"/>
                  </a:lnTo>
                  <a:lnTo>
                    <a:pt x="462" y="538"/>
                  </a:lnTo>
                  <a:lnTo>
                    <a:pt x="437" y="513"/>
                  </a:lnTo>
                  <a:lnTo>
                    <a:pt x="414" y="488"/>
                  </a:lnTo>
                  <a:lnTo>
                    <a:pt x="414" y="488"/>
                  </a:lnTo>
                  <a:lnTo>
                    <a:pt x="388" y="460"/>
                  </a:lnTo>
                  <a:lnTo>
                    <a:pt x="388" y="460"/>
                  </a:lnTo>
                  <a:lnTo>
                    <a:pt x="365" y="437"/>
                  </a:lnTo>
                  <a:lnTo>
                    <a:pt x="339" y="409"/>
                  </a:lnTo>
                  <a:lnTo>
                    <a:pt x="313" y="377"/>
                  </a:lnTo>
                  <a:lnTo>
                    <a:pt x="300" y="361"/>
                  </a:lnTo>
                  <a:lnTo>
                    <a:pt x="288" y="344"/>
                  </a:lnTo>
                  <a:lnTo>
                    <a:pt x="288" y="344"/>
                  </a:lnTo>
                  <a:lnTo>
                    <a:pt x="268" y="319"/>
                  </a:lnTo>
                  <a:lnTo>
                    <a:pt x="246" y="293"/>
                  </a:lnTo>
                  <a:lnTo>
                    <a:pt x="224" y="269"/>
                  </a:lnTo>
                  <a:lnTo>
                    <a:pt x="202" y="245"/>
                  </a:lnTo>
                  <a:lnTo>
                    <a:pt x="202" y="245"/>
                  </a:lnTo>
                  <a:lnTo>
                    <a:pt x="167" y="208"/>
                  </a:lnTo>
                  <a:lnTo>
                    <a:pt x="150" y="189"/>
                  </a:lnTo>
                  <a:lnTo>
                    <a:pt x="134" y="170"/>
                  </a:lnTo>
                  <a:lnTo>
                    <a:pt x="134" y="170"/>
                  </a:lnTo>
                  <a:lnTo>
                    <a:pt x="121" y="153"/>
                  </a:lnTo>
                  <a:lnTo>
                    <a:pt x="121" y="153"/>
                  </a:lnTo>
                  <a:lnTo>
                    <a:pt x="95" y="121"/>
                  </a:lnTo>
                  <a:lnTo>
                    <a:pt x="69" y="90"/>
                  </a:lnTo>
                  <a:lnTo>
                    <a:pt x="54" y="76"/>
                  </a:lnTo>
                  <a:lnTo>
                    <a:pt x="40" y="61"/>
                  </a:lnTo>
                  <a:lnTo>
                    <a:pt x="24" y="48"/>
                  </a:lnTo>
                  <a:lnTo>
                    <a:pt x="8" y="36"/>
                  </a:lnTo>
                  <a:lnTo>
                    <a:pt x="8" y="36"/>
                  </a:lnTo>
                  <a:lnTo>
                    <a:pt x="5" y="32"/>
                  </a:lnTo>
                  <a:lnTo>
                    <a:pt x="3" y="29"/>
                  </a:lnTo>
                  <a:lnTo>
                    <a:pt x="0" y="25"/>
                  </a:lnTo>
                  <a:lnTo>
                    <a:pt x="0" y="22"/>
                  </a:lnTo>
                  <a:lnTo>
                    <a:pt x="0" y="17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4" y="8"/>
                  </a:lnTo>
                  <a:lnTo>
                    <a:pt x="7" y="3"/>
                  </a:lnTo>
                  <a:lnTo>
                    <a:pt x="12" y="1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21" y="0"/>
                  </a:lnTo>
                  <a:lnTo>
                    <a:pt x="25" y="3"/>
                  </a:lnTo>
                  <a:lnTo>
                    <a:pt x="25" y="3"/>
                  </a:lnTo>
                  <a:lnTo>
                    <a:pt x="41" y="15"/>
                  </a:lnTo>
                  <a:lnTo>
                    <a:pt x="55" y="28"/>
                  </a:lnTo>
                  <a:lnTo>
                    <a:pt x="70" y="41"/>
                  </a:lnTo>
                  <a:lnTo>
                    <a:pt x="83" y="55"/>
                  </a:lnTo>
                  <a:lnTo>
                    <a:pt x="110" y="84"/>
                  </a:lnTo>
                  <a:lnTo>
                    <a:pt x="136" y="115"/>
                  </a:lnTo>
                  <a:lnTo>
                    <a:pt x="136" y="115"/>
                  </a:lnTo>
                  <a:lnTo>
                    <a:pt x="170" y="156"/>
                  </a:lnTo>
                  <a:lnTo>
                    <a:pt x="206" y="198"/>
                  </a:lnTo>
                  <a:lnTo>
                    <a:pt x="246" y="242"/>
                  </a:lnTo>
                  <a:lnTo>
                    <a:pt x="290" y="291"/>
                  </a:lnTo>
                  <a:lnTo>
                    <a:pt x="290" y="291"/>
                  </a:lnTo>
                  <a:lnTo>
                    <a:pt x="303" y="306"/>
                  </a:lnTo>
                  <a:lnTo>
                    <a:pt x="317" y="322"/>
                  </a:lnTo>
                  <a:lnTo>
                    <a:pt x="341" y="353"/>
                  </a:lnTo>
                  <a:lnTo>
                    <a:pt x="341" y="353"/>
                  </a:lnTo>
                  <a:lnTo>
                    <a:pt x="371" y="390"/>
                  </a:lnTo>
                  <a:lnTo>
                    <a:pt x="387" y="407"/>
                  </a:lnTo>
                  <a:lnTo>
                    <a:pt x="403" y="425"/>
                  </a:lnTo>
                  <a:lnTo>
                    <a:pt x="403" y="425"/>
                  </a:lnTo>
                  <a:lnTo>
                    <a:pt x="433" y="457"/>
                  </a:lnTo>
                  <a:lnTo>
                    <a:pt x="433" y="457"/>
                  </a:lnTo>
                  <a:lnTo>
                    <a:pt x="457" y="482"/>
                  </a:lnTo>
                  <a:lnTo>
                    <a:pt x="481" y="507"/>
                  </a:lnTo>
                  <a:lnTo>
                    <a:pt x="493" y="518"/>
                  </a:lnTo>
                  <a:lnTo>
                    <a:pt x="507" y="529"/>
                  </a:lnTo>
                  <a:lnTo>
                    <a:pt x="519" y="540"/>
                  </a:lnTo>
                  <a:lnTo>
                    <a:pt x="532" y="549"/>
                  </a:lnTo>
                  <a:lnTo>
                    <a:pt x="532" y="549"/>
                  </a:lnTo>
                  <a:lnTo>
                    <a:pt x="537" y="552"/>
                  </a:lnTo>
                  <a:lnTo>
                    <a:pt x="539" y="554"/>
                  </a:lnTo>
                  <a:lnTo>
                    <a:pt x="540" y="557"/>
                  </a:lnTo>
                  <a:lnTo>
                    <a:pt x="541" y="560"/>
                  </a:lnTo>
                  <a:lnTo>
                    <a:pt x="541" y="565"/>
                  </a:lnTo>
                  <a:lnTo>
                    <a:pt x="541" y="570"/>
                  </a:lnTo>
                  <a:lnTo>
                    <a:pt x="541" y="570"/>
                  </a:lnTo>
                  <a:lnTo>
                    <a:pt x="539" y="575"/>
                  </a:lnTo>
                  <a:lnTo>
                    <a:pt x="534" y="579"/>
                  </a:lnTo>
                  <a:lnTo>
                    <a:pt x="530" y="582"/>
                  </a:lnTo>
                  <a:lnTo>
                    <a:pt x="527" y="583"/>
                  </a:lnTo>
                  <a:lnTo>
                    <a:pt x="524" y="583"/>
                  </a:lnTo>
                  <a:lnTo>
                    <a:pt x="524" y="58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9" name="Freeform 210"/>
            <p:cNvSpPr/>
            <p:nvPr/>
          </p:nvSpPr>
          <p:spPr bwMode="auto">
            <a:xfrm>
              <a:off x="4349750" y="2435225"/>
              <a:ext cx="273050" cy="288925"/>
            </a:xfrm>
            <a:custGeom>
              <a:avLst/>
              <a:gdLst/>
              <a:ahLst/>
              <a:cxnLst>
                <a:cxn ang="0">
                  <a:pos x="493" y="546"/>
                </a:cxn>
                <a:cxn ang="0">
                  <a:pos x="481" y="537"/>
                </a:cxn>
                <a:cxn ang="0">
                  <a:pos x="475" y="524"/>
                </a:cxn>
                <a:cxn ang="0">
                  <a:pos x="457" y="505"/>
                </a:cxn>
                <a:cxn ang="0">
                  <a:pos x="444" y="490"/>
                </a:cxn>
                <a:cxn ang="0">
                  <a:pos x="436" y="479"/>
                </a:cxn>
                <a:cxn ang="0">
                  <a:pos x="411" y="452"/>
                </a:cxn>
                <a:cxn ang="0">
                  <a:pos x="402" y="443"/>
                </a:cxn>
                <a:cxn ang="0">
                  <a:pos x="387" y="420"/>
                </a:cxn>
                <a:cxn ang="0">
                  <a:pos x="376" y="410"/>
                </a:cxn>
                <a:cxn ang="0">
                  <a:pos x="345" y="378"/>
                </a:cxn>
                <a:cxn ang="0">
                  <a:pos x="321" y="352"/>
                </a:cxn>
                <a:cxn ang="0">
                  <a:pos x="280" y="313"/>
                </a:cxn>
                <a:cxn ang="0">
                  <a:pos x="252" y="285"/>
                </a:cxn>
                <a:cxn ang="0">
                  <a:pos x="151" y="183"/>
                </a:cxn>
                <a:cxn ang="0">
                  <a:pos x="106" y="136"/>
                </a:cxn>
                <a:cxn ang="0">
                  <a:pos x="64" y="92"/>
                </a:cxn>
                <a:cxn ang="0">
                  <a:pos x="33" y="58"/>
                </a:cxn>
                <a:cxn ang="0">
                  <a:pos x="13" y="39"/>
                </a:cxn>
                <a:cxn ang="0">
                  <a:pos x="3" y="26"/>
                </a:cxn>
                <a:cxn ang="0">
                  <a:pos x="0" y="14"/>
                </a:cxn>
                <a:cxn ang="0">
                  <a:pos x="5" y="6"/>
                </a:cxn>
                <a:cxn ang="0">
                  <a:pos x="19" y="0"/>
                </a:cxn>
                <a:cxn ang="0">
                  <a:pos x="26" y="2"/>
                </a:cxn>
                <a:cxn ang="0">
                  <a:pos x="34" y="8"/>
                </a:cxn>
                <a:cxn ang="0">
                  <a:pos x="72" y="47"/>
                </a:cxn>
                <a:cxn ang="0">
                  <a:pos x="94" y="67"/>
                </a:cxn>
                <a:cxn ang="0">
                  <a:pos x="151" y="133"/>
                </a:cxn>
                <a:cxn ang="0">
                  <a:pos x="191" y="176"/>
                </a:cxn>
                <a:cxn ang="0">
                  <a:pos x="275" y="260"/>
                </a:cxn>
                <a:cxn ang="0">
                  <a:pos x="311" y="293"/>
                </a:cxn>
                <a:cxn ang="0">
                  <a:pos x="364" y="343"/>
                </a:cxn>
                <a:cxn ang="0">
                  <a:pos x="407" y="387"/>
                </a:cxn>
                <a:cxn ang="0">
                  <a:pos x="423" y="411"/>
                </a:cxn>
                <a:cxn ang="0">
                  <a:pos x="440" y="429"/>
                </a:cxn>
                <a:cxn ang="0">
                  <a:pos x="452" y="440"/>
                </a:cxn>
                <a:cxn ang="0">
                  <a:pos x="460" y="452"/>
                </a:cxn>
                <a:cxn ang="0">
                  <a:pos x="481" y="478"/>
                </a:cxn>
                <a:cxn ang="0">
                  <a:pos x="496" y="493"/>
                </a:cxn>
                <a:cxn ang="0">
                  <a:pos x="508" y="510"/>
                </a:cxn>
                <a:cxn ang="0">
                  <a:pos x="512" y="513"/>
                </a:cxn>
                <a:cxn ang="0">
                  <a:pos x="515" y="524"/>
                </a:cxn>
                <a:cxn ang="0">
                  <a:pos x="515" y="533"/>
                </a:cxn>
                <a:cxn ang="0">
                  <a:pos x="510" y="542"/>
                </a:cxn>
                <a:cxn ang="0">
                  <a:pos x="499" y="546"/>
                </a:cxn>
              </a:cxnLst>
              <a:rect l="0" t="0" r="r" b="b"/>
              <a:pathLst>
                <a:path w="515" h="546">
                  <a:moveTo>
                    <a:pt x="499" y="546"/>
                  </a:moveTo>
                  <a:lnTo>
                    <a:pt x="499" y="546"/>
                  </a:lnTo>
                  <a:lnTo>
                    <a:pt x="493" y="546"/>
                  </a:lnTo>
                  <a:lnTo>
                    <a:pt x="488" y="543"/>
                  </a:lnTo>
                  <a:lnTo>
                    <a:pt x="483" y="540"/>
                  </a:lnTo>
                  <a:lnTo>
                    <a:pt x="481" y="537"/>
                  </a:lnTo>
                  <a:lnTo>
                    <a:pt x="480" y="534"/>
                  </a:lnTo>
                  <a:lnTo>
                    <a:pt x="480" y="534"/>
                  </a:lnTo>
                  <a:lnTo>
                    <a:pt x="475" y="524"/>
                  </a:lnTo>
                  <a:lnTo>
                    <a:pt x="470" y="517"/>
                  </a:lnTo>
                  <a:lnTo>
                    <a:pt x="463" y="511"/>
                  </a:lnTo>
                  <a:lnTo>
                    <a:pt x="457" y="505"/>
                  </a:lnTo>
                  <a:lnTo>
                    <a:pt x="457" y="505"/>
                  </a:lnTo>
                  <a:lnTo>
                    <a:pt x="450" y="498"/>
                  </a:lnTo>
                  <a:lnTo>
                    <a:pt x="444" y="490"/>
                  </a:lnTo>
                  <a:lnTo>
                    <a:pt x="444" y="490"/>
                  </a:lnTo>
                  <a:lnTo>
                    <a:pt x="436" y="479"/>
                  </a:lnTo>
                  <a:lnTo>
                    <a:pt x="436" y="479"/>
                  </a:lnTo>
                  <a:lnTo>
                    <a:pt x="425" y="466"/>
                  </a:lnTo>
                  <a:lnTo>
                    <a:pt x="419" y="458"/>
                  </a:lnTo>
                  <a:lnTo>
                    <a:pt x="411" y="452"/>
                  </a:lnTo>
                  <a:lnTo>
                    <a:pt x="411" y="452"/>
                  </a:lnTo>
                  <a:lnTo>
                    <a:pt x="407" y="448"/>
                  </a:lnTo>
                  <a:lnTo>
                    <a:pt x="402" y="443"/>
                  </a:lnTo>
                  <a:lnTo>
                    <a:pt x="395" y="433"/>
                  </a:lnTo>
                  <a:lnTo>
                    <a:pt x="395" y="433"/>
                  </a:lnTo>
                  <a:lnTo>
                    <a:pt x="387" y="420"/>
                  </a:lnTo>
                  <a:lnTo>
                    <a:pt x="382" y="415"/>
                  </a:lnTo>
                  <a:lnTo>
                    <a:pt x="376" y="410"/>
                  </a:lnTo>
                  <a:lnTo>
                    <a:pt x="376" y="410"/>
                  </a:lnTo>
                  <a:lnTo>
                    <a:pt x="367" y="404"/>
                  </a:lnTo>
                  <a:lnTo>
                    <a:pt x="360" y="395"/>
                  </a:lnTo>
                  <a:lnTo>
                    <a:pt x="345" y="378"/>
                  </a:lnTo>
                  <a:lnTo>
                    <a:pt x="345" y="378"/>
                  </a:lnTo>
                  <a:lnTo>
                    <a:pt x="333" y="364"/>
                  </a:lnTo>
                  <a:lnTo>
                    <a:pt x="321" y="352"/>
                  </a:lnTo>
                  <a:lnTo>
                    <a:pt x="321" y="352"/>
                  </a:lnTo>
                  <a:lnTo>
                    <a:pt x="299" y="332"/>
                  </a:lnTo>
                  <a:lnTo>
                    <a:pt x="280" y="313"/>
                  </a:lnTo>
                  <a:lnTo>
                    <a:pt x="280" y="313"/>
                  </a:lnTo>
                  <a:lnTo>
                    <a:pt x="252" y="285"/>
                  </a:lnTo>
                  <a:lnTo>
                    <a:pt x="252" y="285"/>
                  </a:lnTo>
                  <a:lnTo>
                    <a:pt x="225" y="260"/>
                  </a:lnTo>
                  <a:lnTo>
                    <a:pt x="200" y="234"/>
                  </a:lnTo>
                  <a:lnTo>
                    <a:pt x="151" y="183"/>
                  </a:lnTo>
                  <a:lnTo>
                    <a:pt x="151" y="183"/>
                  </a:lnTo>
                  <a:lnTo>
                    <a:pt x="106" y="136"/>
                  </a:lnTo>
                  <a:lnTo>
                    <a:pt x="106" y="136"/>
                  </a:lnTo>
                  <a:lnTo>
                    <a:pt x="87" y="116"/>
                  </a:lnTo>
                  <a:lnTo>
                    <a:pt x="87" y="116"/>
                  </a:lnTo>
                  <a:lnTo>
                    <a:pt x="64" y="92"/>
                  </a:lnTo>
                  <a:lnTo>
                    <a:pt x="40" y="66"/>
                  </a:lnTo>
                  <a:lnTo>
                    <a:pt x="40" y="66"/>
                  </a:lnTo>
                  <a:lnTo>
                    <a:pt x="33" y="58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13" y="39"/>
                  </a:lnTo>
                  <a:lnTo>
                    <a:pt x="8" y="33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1" y="22"/>
                  </a:lnTo>
                  <a:lnTo>
                    <a:pt x="0" y="18"/>
                  </a:lnTo>
                  <a:lnTo>
                    <a:pt x="0" y="14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5" y="6"/>
                  </a:lnTo>
                  <a:lnTo>
                    <a:pt x="9" y="3"/>
                  </a:lnTo>
                  <a:lnTo>
                    <a:pt x="14" y="1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22" y="1"/>
                  </a:lnTo>
                  <a:lnTo>
                    <a:pt x="26" y="2"/>
                  </a:lnTo>
                  <a:lnTo>
                    <a:pt x="31" y="4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42" y="18"/>
                  </a:lnTo>
                  <a:lnTo>
                    <a:pt x="51" y="29"/>
                  </a:lnTo>
                  <a:lnTo>
                    <a:pt x="72" y="47"/>
                  </a:lnTo>
                  <a:lnTo>
                    <a:pt x="72" y="47"/>
                  </a:lnTo>
                  <a:lnTo>
                    <a:pt x="83" y="57"/>
                  </a:lnTo>
                  <a:lnTo>
                    <a:pt x="94" y="67"/>
                  </a:lnTo>
                  <a:lnTo>
                    <a:pt x="94" y="67"/>
                  </a:lnTo>
                  <a:lnTo>
                    <a:pt x="124" y="100"/>
                  </a:lnTo>
                  <a:lnTo>
                    <a:pt x="151" y="133"/>
                  </a:lnTo>
                  <a:lnTo>
                    <a:pt x="164" y="146"/>
                  </a:lnTo>
                  <a:lnTo>
                    <a:pt x="164" y="146"/>
                  </a:lnTo>
                  <a:lnTo>
                    <a:pt x="191" y="176"/>
                  </a:lnTo>
                  <a:lnTo>
                    <a:pt x="219" y="205"/>
                  </a:lnTo>
                  <a:lnTo>
                    <a:pt x="247" y="232"/>
                  </a:lnTo>
                  <a:lnTo>
                    <a:pt x="275" y="260"/>
                  </a:lnTo>
                  <a:lnTo>
                    <a:pt x="275" y="260"/>
                  </a:lnTo>
                  <a:lnTo>
                    <a:pt x="311" y="293"/>
                  </a:lnTo>
                  <a:lnTo>
                    <a:pt x="311" y="293"/>
                  </a:lnTo>
                  <a:lnTo>
                    <a:pt x="342" y="321"/>
                  </a:lnTo>
                  <a:lnTo>
                    <a:pt x="342" y="321"/>
                  </a:lnTo>
                  <a:lnTo>
                    <a:pt x="364" y="343"/>
                  </a:lnTo>
                  <a:lnTo>
                    <a:pt x="386" y="363"/>
                  </a:lnTo>
                  <a:lnTo>
                    <a:pt x="396" y="375"/>
                  </a:lnTo>
                  <a:lnTo>
                    <a:pt x="407" y="387"/>
                  </a:lnTo>
                  <a:lnTo>
                    <a:pt x="415" y="398"/>
                  </a:lnTo>
                  <a:lnTo>
                    <a:pt x="423" y="411"/>
                  </a:lnTo>
                  <a:lnTo>
                    <a:pt x="423" y="411"/>
                  </a:lnTo>
                  <a:lnTo>
                    <a:pt x="426" y="416"/>
                  </a:lnTo>
                  <a:lnTo>
                    <a:pt x="430" y="421"/>
                  </a:lnTo>
                  <a:lnTo>
                    <a:pt x="440" y="429"/>
                  </a:lnTo>
                  <a:lnTo>
                    <a:pt x="440" y="429"/>
                  </a:lnTo>
                  <a:lnTo>
                    <a:pt x="446" y="435"/>
                  </a:lnTo>
                  <a:lnTo>
                    <a:pt x="452" y="440"/>
                  </a:lnTo>
                  <a:lnTo>
                    <a:pt x="452" y="440"/>
                  </a:lnTo>
                  <a:lnTo>
                    <a:pt x="460" y="452"/>
                  </a:lnTo>
                  <a:lnTo>
                    <a:pt x="460" y="452"/>
                  </a:lnTo>
                  <a:lnTo>
                    <a:pt x="470" y="466"/>
                  </a:lnTo>
                  <a:lnTo>
                    <a:pt x="475" y="472"/>
                  </a:lnTo>
                  <a:lnTo>
                    <a:pt x="481" y="478"/>
                  </a:lnTo>
                  <a:lnTo>
                    <a:pt x="481" y="478"/>
                  </a:lnTo>
                  <a:lnTo>
                    <a:pt x="489" y="486"/>
                  </a:lnTo>
                  <a:lnTo>
                    <a:pt x="496" y="493"/>
                  </a:lnTo>
                  <a:lnTo>
                    <a:pt x="502" y="501"/>
                  </a:lnTo>
                  <a:lnTo>
                    <a:pt x="507" y="509"/>
                  </a:lnTo>
                  <a:lnTo>
                    <a:pt x="508" y="510"/>
                  </a:lnTo>
                  <a:lnTo>
                    <a:pt x="509" y="511"/>
                  </a:lnTo>
                  <a:lnTo>
                    <a:pt x="509" y="511"/>
                  </a:lnTo>
                  <a:lnTo>
                    <a:pt x="512" y="513"/>
                  </a:lnTo>
                  <a:lnTo>
                    <a:pt x="514" y="516"/>
                  </a:lnTo>
                  <a:lnTo>
                    <a:pt x="515" y="520"/>
                  </a:lnTo>
                  <a:lnTo>
                    <a:pt x="515" y="524"/>
                  </a:lnTo>
                  <a:lnTo>
                    <a:pt x="515" y="530"/>
                  </a:lnTo>
                  <a:lnTo>
                    <a:pt x="515" y="530"/>
                  </a:lnTo>
                  <a:lnTo>
                    <a:pt x="515" y="533"/>
                  </a:lnTo>
                  <a:lnTo>
                    <a:pt x="514" y="537"/>
                  </a:lnTo>
                  <a:lnTo>
                    <a:pt x="513" y="540"/>
                  </a:lnTo>
                  <a:lnTo>
                    <a:pt x="510" y="542"/>
                  </a:lnTo>
                  <a:lnTo>
                    <a:pt x="510" y="542"/>
                  </a:lnTo>
                  <a:lnTo>
                    <a:pt x="506" y="545"/>
                  </a:lnTo>
                  <a:lnTo>
                    <a:pt x="499" y="546"/>
                  </a:lnTo>
                  <a:lnTo>
                    <a:pt x="499" y="54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0" name="Freeform 211"/>
            <p:cNvSpPr/>
            <p:nvPr/>
          </p:nvSpPr>
          <p:spPr bwMode="auto">
            <a:xfrm>
              <a:off x="4708525" y="2740025"/>
              <a:ext cx="77788" cy="74613"/>
            </a:xfrm>
            <a:custGeom>
              <a:avLst/>
              <a:gdLst/>
              <a:ahLst/>
              <a:cxnLst>
                <a:cxn ang="0">
                  <a:pos x="116" y="142"/>
                </a:cxn>
                <a:cxn ang="0">
                  <a:pos x="111" y="142"/>
                </a:cxn>
                <a:cxn ang="0">
                  <a:pos x="101" y="140"/>
                </a:cxn>
                <a:cxn ang="0">
                  <a:pos x="90" y="136"/>
                </a:cxn>
                <a:cxn ang="0">
                  <a:pos x="88" y="139"/>
                </a:cxn>
                <a:cxn ang="0">
                  <a:pos x="79" y="141"/>
                </a:cxn>
                <a:cxn ang="0">
                  <a:pos x="77" y="141"/>
                </a:cxn>
                <a:cxn ang="0">
                  <a:pos x="63" y="139"/>
                </a:cxn>
                <a:cxn ang="0">
                  <a:pos x="49" y="136"/>
                </a:cxn>
                <a:cxn ang="0">
                  <a:pos x="42" y="134"/>
                </a:cxn>
                <a:cxn ang="0">
                  <a:pos x="33" y="127"/>
                </a:cxn>
                <a:cxn ang="0">
                  <a:pos x="30" y="129"/>
                </a:cxn>
                <a:cxn ang="0">
                  <a:pos x="21" y="131"/>
                </a:cxn>
                <a:cxn ang="0">
                  <a:pos x="18" y="130"/>
                </a:cxn>
                <a:cxn ang="0">
                  <a:pos x="12" y="127"/>
                </a:cxn>
                <a:cxn ang="0">
                  <a:pos x="7" y="122"/>
                </a:cxn>
                <a:cxn ang="0">
                  <a:pos x="6" y="117"/>
                </a:cxn>
                <a:cxn ang="0">
                  <a:pos x="5" y="115"/>
                </a:cxn>
                <a:cxn ang="0">
                  <a:pos x="1" y="108"/>
                </a:cxn>
                <a:cxn ang="0">
                  <a:pos x="1" y="101"/>
                </a:cxn>
                <a:cxn ang="0">
                  <a:pos x="3" y="95"/>
                </a:cxn>
                <a:cxn ang="0">
                  <a:pos x="13" y="83"/>
                </a:cxn>
                <a:cxn ang="0">
                  <a:pos x="31" y="62"/>
                </a:cxn>
                <a:cxn ang="0">
                  <a:pos x="63" y="34"/>
                </a:cxn>
                <a:cxn ang="0">
                  <a:pos x="92" y="13"/>
                </a:cxn>
                <a:cxn ang="0">
                  <a:pos x="98" y="8"/>
                </a:cxn>
                <a:cxn ang="0">
                  <a:pos x="113" y="1"/>
                </a:cxn>
                <a:cxn ang="0">
                  <a:pos x="121" y="0"/>
                </a:cxn>
                <a:cxn ang="0">
                  <a:pos x="131" y="2"/>
                </a:cxn>
                <a:cxn ang="0">
                  <a:pos x="137" y="5"/>
                </a:cxn>
                <a:cxn ang="0">
                  <a:pos x="143" y="15"/>
                </a:cxn>
                <a:cxn ang="0">
                  <a:pos x="147" y="29"/>
                </a:cxn>
                <a:cxn ang="0">
                  <a:pos x="148" y="35"/>
                </a:cxn>
                <a:cxn ang="0">
                  <a:pos x="147" y="53"/>
                </a:cxn>
                <a:cxn ang="0">
                  <a:pos x="148" y="84"/>
                </a:cxn>
                <a:cxn ang="0">
                  <a:pos x="148" y="100"/>
                </a:cxn>
                <a:cxn ang="0">
                  <a:pos x="146" y="116"/>
                </a:cxn>
                <a:cxn ang="0">
                  <a:pos x="145" y="125"/>
                </a:cxn>
                <a:cxn ang="0">
                  <a:pos x="141" y="132"/>
                </a:cxn>
                <a:cxn ang="0">
                  <a:pos x="136" y="136"/>
                </a:cxn>
                <a:cxn ang="0">
                  <a:pos x="128" y="141"/>
                </a:cxn>
                <a:cxn ang="0">
                  <a:pos x="126" y="141"/>
                </a:cxn>
                <a:cxn ang="0">
                  <a:pos x="121" y="142"/>
                </a:cxn>
                <a:cxn ang="0">
                  <a:pos x="116" y="142"/>
                </a:cxn>
              </a:cxnLst>
              <a:rect l="0" t="0" r="r" b="b"/>
              <a:pathLst>
                <a:path w="148" h="142">
                  <a:moveTo>
                    <a:pt x="116" y="142"/>
                  </a:moveTo>
                  <a:lnTo>
                    <a:pt x="116" y="142"/>
                  </a:lnTo>
                  <a:lnTo>
                    <a:pt x="111" y="142"/>
                  </a:lnTo>
                  <a:lnTo>
                    <a:pt x="111" y="142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93" y="136"/>
                  </a:lnTo>
                  <a:lnTo>
                    <a:pt x="90" y="136"/>
                  </a:lnTo>
                  <a:lnTo>
                    <a:pt x="88" y="139"/>
                  </a:lnTo>
                  <a:lnTo>
                    <a:pt x="88" y="139"/>
                  </a:lnTo>
                  <a:lnTo>
                    <a:pt x="84" y="141"/>
                  </a:lnTo>
                  <a:lnTo>
                    <a:pt x="79" y="141"/>
                  </a:lnTo>
                  <a:lnTo>
                    <a:pt x="79" y="141"/>
                  </a:lnTo>
                  <a:lnTo>
                    <a:pt x="77" y="141"/>
                  </a:lnTo>
                  <a:lnTo>
                    <a:pt x="77" y="141"/>
                  </a:lnTo>
                  <a:lnTo>
                    <a:pt x="63" y="139"/>
                  </a:lnTo>
                  <a:lnTo>
                    <a:pt x="63" y="139"/>
                  </a:lnTo>
                  <a:lnTo>
                    <a:pt x="49" y="136"/>
                  </a:lnTo>
                  <a:lnTo>
                    <a:pt x="49" y="136"/>
                  </a:lnTo>
                  <a:lnTo>
                    <a:pt x="42" y="134"/>
                  </a:lnTo>
                  <a:lnTo>
                    <a:pt x="36" y="130"/>
                  </a:lnTo>
                  <a:lnTo>
                    <a:pt x="33" y="127"/>
                  </a:lnTo>
                  <a:lnTo>
                    <a:pt x="30" y="129"/>
                  </a:lnTo>
                  <a:lnTo>
                    <a:pt x="30" y="129"/>
                  </a:lnTo>
                  <a:lnTo>
                    <a:pt x="25" y="130"/>
                  </a:lnTo>
                  <a:lnTo>
                    <a:pt x="21" y="131"/>
                  </a:lnTo>
                  <a:lnTo>
                    <a:pt x="21" y="131"/>
                  </a:lnTo>
                  <a:lnTo>
                    <a:pt x="18" y="130"/>
                  </a:lnTo>
                  <a:lnTo>
                    <a:pt x="13" y="129"/>
                  </a:lnTo>
                  <a:lnTo>
                    <a:pt x="12" y="127"/>
                  </a:lnTo>
                  <a:lnTo>
                    <a:pt x="10" y="125"/>
                  </a:lnTo>
                  <a:lnTo>
                    <a:pt x="7" y="122"/>
                  </a:lnTo>
                  <a:lnTo>
                    <a:pt x="6" y="119"/>
                  </a:lnTo>
                  <a:lnTo>
                    <a:pt x="6" y="117"/>
                  </a:lnTo>
                  <a:lnTo>
                    <a:pt x="5" y="115"/>
                  </a:lnTo>
                  <a:lnTo>
                    <a:pt x="5" y="115"/>
                  </a:lnTo>
                  <a:lnTo>
                    <a:pt x="2" y="112"/>
                  </a:lnTo>
                  <a:lnTo>
                    <a:pt x="1" y="108"/>
                  </a:lnTo>
                  <a:lnTo>
                    <a:pt x="0" y="104"/>
                  </a:lnTo>
                  <a:lnTo>
                    <a:pt x="1" y="101"/>
                  </a:lnTo>
                  <a:lnTo>
                    <a:pt x="2" y="98"/>
                  </a:lnTo>
                  <a:lnTo>
                    <a:pt x="3" y="95"/>
                  </a:lnTo>
                  <a:lnTo>
                    <a:pt x="3" y="95"/>
                  </a:lnTo>
                  <a:lnTo>
                    <a:pt x="13" y="83"/>
                  </a:lnTo>
                  <a:lnTo>
                    <a:pt x="22" y="72"/>
                  </a:lnTo>
                  <a:lnTo>
                    <a:pt x="31" y="62"/>
                  </a:lnTo>
                  <a:lnTo>
                    <a:pt x="42" y="52"/>
                  </a:lnTo>
                  <a:lnTo>
                    <a:pt x="63" y="34"/>
                  </a:lnTo>
                  <a:lnTo>
                    <a:pt x="87" y="17"/>
                  </a:lnTo>
                  <a:lnTo>
                    <a:pt x="92" y="13"/>
                  </a:lnTo>
                  <a:lnTo>
                    <a:pt x="92" y="13"/>
                  </a:lnTo>
                  <a:lnTo>
                    <a:pt x="98" y="8"/>
                  </a:lnTo>
                  <a:lnTo>
                    <a:pt x="105" y="4"/>
                  </a:lnTo>
                  <a:lnTo>
                    <a:pt x="113" y="1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6" y="1"/>
                  </a:lnTo>
                  <a:lnTo>
                    <a:pt x="131" y="2"/>
                  </a:lnTo>
                  <a:lnTo>
                    <a:pt x="131" y="2"/>
                  </a:lnTo>
                  <a:lnTo>
                    <a:pt x="137" y="5"/>
                  </a:lnTo>
                  <a:lnTo>
                    <a:pt x="141" y="9"/>
                  </a:lnTo>
                  <a:lnTo>
                    <a:pt x="143" y="15"/>
                  </a:lnTo>
                  <a:lnTo>
                    <a:pt x="145" y="20"/>
                  </a:lnTo>
                  <a:lnTo>
                    <a:pt x="147" y="29"/>
                  </a:lnTo>
                  <a:lnTo>
                    <a:pt x="148" y="35"/>
                  </a:lnTo>
                  <a:lnTo>
                    <a:pt x="148" y="35"/>
                  </a:lnTo>
                  <a:lnTo>
                    <a:pt x="147" y="53"/>
                  </a:lnTo>
                  <a:lnTo>
                    <a:pt x="147" y="53"/>
                  </a:lnTo>
                  <a:lnTo>
                    <a:pt x="147" y="81"/>
                  </a:lnTo>
                  <a:lnTo>
                    <a:pt x="148" y="84"/>
                  </a:lnTo>
                  <a:lnTo>
                    <a:pt x="148" y="84"/>
                  </a:lnTo>
                  <a:lnTo>
                    <a:pt x="148" y="100"/>
                  </a:lnTo>
                  <a:lnTo>
                    <a:pt x="147" y="108"/>
                  </a:lnTo>
                  <a:lnTo>
                    <a:pt x="146" y="116"/>
                  </a:lnTo>
                  <a:lnTo>
                    <a:pt x="146" y="116"/>
                  </a:lnTo>
                  <a:lnTo>
                    <a:pt x="145" y="125"/>
                  </a:lnTo>
                  <a:lnTo>
                    <a:pt x="143" y="128"/>
                  </a:lnTo>
                  <a:lnTo>
                    <a:pt x="141" y="132"/>
                  </a:lnTo>
                  <a:lnTo>
                    <a:pt x="139" y="134"/>
                  </a:lnTo>
                  <a:lnTo>
                    <a:pt x="136" y="136"/>
                  </a:lnTo>
                  <a:lnTo>
                    <a:pt x="128" y="141"/>
                  </a:lnTo>
                  <a:lnTo>
                    <a:pt x="128" y="141"/>
                  </a:lnTo>
                  <a:lnTo>
                    <a:pt x="127" y="141"/>
                  </a:lnTo>
                  <a:lnTo>
                    <a:pt x="126" y="141"/>
                  </a:lnTo>
                  <a:lnTo>
                    <a:pt x="126" y="141"/>
                  </a:lnTo>
                  <a:lnTo>
                    <a:pt x="121" y="142"/>
                  </a:lnTo>
                  <a:lnTo>
                    <a:pt x="116" y="142"/>
                  </a:lnTo>
                  <a:lnTo>
                    <a:pt x="116" y="14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1" name="Freeform 212"/>
            <p:cNvSpPr/>
            <p:nvPr/>
          </p:nvSpPr>
          <p:spPr bwMode="auto">
            <a:xfrm>
              <a:off x="4197350" y="2182813"/>
              <a:ext cx="260350" cy="244475"/>
            </a:xfrm>
            <a:custGeom>
              <a:avLst/>
              <a:gdLst/>
              <a:ahLst/>
              <a:cxnLst>
                <a:cxn ang="0">
                  <a:pos x="106" y="462"/>
                </a:cxn>
                <a:cxn ang="0">
                  <a:pos x="96" y="455"/>
                </a:cxn>
                <a:cxn ang="0">
                  <a:pos x="94" y="452"/>
                </a:cxn>
                <a:cxn ang="0">
                  <a:pos x="85" y="442"/>
                </a:cxn>
                <a:cxn ang="0">
                  <a:pos x="76" y="430"/>
                </a:cxn>
                <a:cxn ang="0">
                  <a:pos x="53" y="411"/>
                </a:cxn>
                <a:cxn ang="0">
                  <a:pos x="35" y="386"/>
                </a:cxn>
                <a:cxn ang="0">
                  <a:pos x="15" y="339"/>
                </a:cxn>
                <a:cxn ang="0">
                  <a:pos x="5" y="299"/>
                </a:cxn>
                <a:cxn ang="0">
                  <a:pos x="0" y="253"/>
                </a:cxn>
                <a:cxn ang="0">
                  <a:pos x="3" y="202"/>
                </a:cxn>
                <a:cxn ang="0">
                  <a:pos x="8" y="172"/>
                </a:cxn>
                <a:cxn ang="0">
                  <a:pos x="24" y="124"/>
                </a:cxn>
                <a:cxn ang="0">
                  <a:pos x="48" y="85"/>
                </a:cxn>
                <a:cxn ang="0">
                  <a:pos x="68" y="64"/>
                </a:cxn>
                <a:cxn ang="0">
                  <a:pos x="124" y="25"/>
                </a:cxn>
                <a:cxn ang="0">
                  <a:pos x="193" y="4"/>
                </a:cxn>
                <a:cxn ang="0">
                  <a:pos x="241" y="0"/>
                </a:cxn>
                <a:cxn ang="0">
                  <a:pos x="298" y="5"/>
                </a:cxn>
                <a:cxn ang="0">
                  <a:pos x="352" y="20"/>
                </a:cxn>
                <a:cxn ang="0">
                  <a:pos x="401" y="44"/>
                </a:cxn>
                <a:cxn ang="0">
                  <a:pos x="445" y="76"/>
                </a:cxn>
                <a:cxn ang="0">
                  <a:pos x="480" y="115"/>
                </a:cxn>
                <a:cxn ang="0">
                  <a:pos x="492" y="135"/>
                </a:cxn>
                <a:cxn ang="0">
                  <a:pos x="491" y="146"/>
                </a:cxn>
                <a:cxn ang="0">
                  <a:pos x="483" y="153"/>
                </a:cxn>
                <a:cxn ang="0">
                  <a:pos x="473" y="157"/>
                </a:cxn>
                <a:cxn ang="0">
                  <a:pos x="465" y="154"/>
                </a:cxn>
                <a:cxn ang="0">
                  <a:pos x="458" y="147"/>
                </a:cxn>
                <a:cxn ang="0">
                  <a:pos x="429" y="112"/>
                </a:cxn>
                <a:cxn ang="0">
                  <a:pos x="395" y="85"/>
                </a:cxn>
                <a:cxn ang="0">
                  <a:pos x="356" y="65"/>
                </a:cxn>
                <a:cxn ang="0">
                  <a:pos x="289" y="42"/>
                </a:cxn>
                <a:cxn ang="0">
                  <a:pos x="247" y="34"/>
                </a:cxn>
                <a:cxn ang="0">
                  <a:pos x="219" y="34"/>
                </a:cxn>
                <a:cxn ang="0">
                  <a:pos x="182" y="40"/>
                </a:cxn>
                <a:cxn ang="0">
                  <a:pos x="144" y="53"/>
                </a:cxn>
                <a:cxn ang="0">
                  <a:pos x="109" y="74"/>
                </a:cxn>
                <a:cxn ang="0">
                  <a:pos x="80" y="100"/>
                </a:cxn>
                <a:cxn ang="0">
                  <a:pos x="59" y="133"/>
                </a:cxn>
                <a:cxn ang="0">
                  <a:pos x="48" y="163"/>
                </a:cxn>
                <a:cxn ang="0">
                  <a:pos x="39" y="210"/>
                </a:cxn>
                <a:cxn ang="0">
                  <a:pos x="38" y="259"/>
                </a:cxn>
                <a:cxn ang="0">
                  <a:pos x="45" y="304"/>
                </a:cxn>
                <a:cxn ang="0">
                  <a:pos x="60" y="348"/>
                </a:cxn>
                <a:cxn ang="0">
                  <a:pos x="76" y="373"/>
                </a:cxn>
                <a:cxn ang="0">
                  <a:pos x="101" y="402"/>
                </a:cxn>
                <a:cxn ang="0">
                  <a:pos x="122" y="429"/>
                </a:cxn>
                <a:cxn ang="0">
                  <a:pos x="125" y="431"/>
                </a:cxn>
                <a:cxn ang="0">
                  <a:pos x="131" y="446"/>
                </a:cxn>
                <a:cxn ang="0">
                  <a:pos x="129" y="455"/>
                </a:cxn>
                <a:cxn ang="0">
                  <a:pos x="121" y="462"/>
                </a:cxn>
                <a:cxn ang="0">
                  <a:pos x="110" y="463"/>
                </a:cxn>
              </a:cxnLst>
              <a:rect l="0" t="0" r="r" b="b"/>
              <a:pathLst>
                <a:path w="492" h="463">
                  <a:moveTo>
                    <a:pt x="110" y="463"/>
                  </a:moveTo>
                  <a:lnTo>
                    <a:pt x="110" y="463"/>
                  </a:lnTo>
                  <a:lnTo>
                    <a:pt x="106" y="462"/>
                  </a:lnTo>
                  <a:lnTo>
                    <a:pt x="102" y="461"/>
                  </a:lnTo>
                  <a:lnTo>
                    <a:pt x="98" y="458"/>
                  </a:lnTo>
                  <a:lnTo>
                    <a:pt x="96" y="455"/>
                  </a:lnTo>
                  <a:lnTo>
                    <a:pt x="96" y="455"/>
                  </a:lnTo>
                  <a:lnTo>
                    <a:pt x="94" y="453"/>
                  </a:lnTo>
                  <a:lnTo>
                    <a:pt x="94" y="452"/>
                  </a:lnTo>
                  <a:lnTo>
                    <a:pt x="91" y="450"/>
                  </a:lnTo>
                  <a:lnTo>
                    <a:pt x="91" y="450"/>
                  </a:lnTo>
                  <a:lnTo>
                    <a:pt x="85" y="442"/>
                  </a:lnTo>
                  <a:lnTo>
                    <a:pt x="85" y="442"/>
                  </a:lnTo>
                  <a:lnTo>
                    <a:pt x="80" y="435"/>
                  </a:lnTo>
                  <a:lnTo>
                    <a:pt x="76" y="430"/>
                  </a:lnTo>
                  <a:lnTo>
                    <a:pt x="65" y="421"/>
                  </a:lnTo>
                  <a:lnTo>
                    <a:pt x="65" y="421"/>
                  </a:lnTo>
                  <a:lnTo>
                    <a:pt x="53" y="411"/>
                  </a:lnTo>
                  <a:lnTo>
                    <a:pt x="53" y="411"/>
                  </a:lnTo>
                  <a:lnTo>
                    <a:pt x="44" y="399"/>
                  </a:lnTo>
                  <a:lnTo>
                    <a:pt x="35" y="386"/>
                  </a:lnTo>
                  <a:lnTo>
                    <a:pt x="27" y="370"/>
                  </a:lnTo>
                  <a:lnTo>
                    <a:pt x="21" y="355"/>
                  </a:lnTo>
                  <a:lnTo>
                    <a:pt x="15" y="339"/>
                  </a:lnTo>
                  <a:lnTo>
                    <a:pt x="11" y="325"/>
                  </a:lnTo>
                  <a:lnTo>
                    <a:pt x="5" y="299"/>
                  </a:lnTo>
                  <a:lnTo>
                    <a:pt x="5" y="299"/>
                  </a:lnTo>
                  <a:lnTo>
                    <a:pt x="3" y="285"/>
                  </a:lnTo>
                  <a:lnTo>
                    <a:pt x="0" y="269"/>
                  </a:lnTo>
                  <a:lnTo>
                    <a:pt x="0" y="253"/>
                  </a:lnTo>
                  <a:lnTo>
                    <a:pt x="0" y="235"/>
                  </a:lnTo>
                  <a:lnTo>
                    <a:pt x="0" y="218"/>
                  </a:lnTo>
                  <a:lnTo>
                    <a:pt x="3" y="202"/>
                  </a:lnTo>
                  <a:lnTo>
                    <a:pt x="5" y="186"/>
                  </a:lnTo>
                  <a:lnTo>
                    <a:pt x="8" y="172"/>
                  </a:lnTo>
                  <a:lnTo>
                    <a:pt x="8" y="172"/>
                  </a:lnTo>
                  <a:lnTo>
                    <a:pt x="13" y="154"/>
                  </a:lnTo>
                  <a:lnTo>
                    <a:pt x="18" y="139"/>
                  </a:lnTo>
                  <a:lnTo>
                    <a:pt x="24" y="124"/>
                  </a:lnTo>
                  <a:lnTo>
                    <a:pt x="31" y="110"/>
                  </a:lnTo>
                  <a:lnTo>
                    <a:pt x="39" y="98"/>
                  </a:lnTo>
                  <a:lnTo>
                    <a:pt x="48" y="85"/>
                  </a:lnTo>
                  <a:lnTo>
                    <a:pt x="57" y="74"/>
                  </a:lnTo>
                  <a:lnTo>
                    <a:pt x="68" y="64"/>
                  </a:lnTo>
                  <a:lnTo>
                    <a:pt x="68" y="64"/>
                  </a:lnTo>
                  <a:lnTo>
                    <a:pt x="85" y="49"/>
                  </a:lnTo>
                  <a:lnTo>
                    <a:pt x="105" y="36"/>
                  </a:lnTo>
                  <a:lnTo>
                    <a:pt x="124" y="25"/>
                  </a:lnTo>
                  <a:lnTo>
                    <a:pt x="146" y="16"/>
                  </a:lnTo>
                  <a:lnTo>
                    <a:pt x="169" y="9"/>
                  </a:lnTo>
                  <a:lnTo>
                    <a:pt x="193" y="4"/>
                  </a:lnTo>
                  <a:lnTo>
                    <a:pt x="216" y="1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60" y="1"/>
                  </a:lnTo>
                  <a:lnTo>
                    <a:pt x="279" y="2"/>
                  </a:lnTo>
                  <a:lnTo>
                    <a:pt x="298" y="5"/>
                  </a:lnTo>
                  <a:lnTo>
                    <a:pt x="316" y="9"/>
                  </a:lnTo>
                  <a:lnTo>
                    <a:pt x="334" y="14"/>
                  </a:lnTo>
                  <a:lnTo>
                    <a:pt x="352" y="20"/>
                  </a:lnTo>
                  <a:lnTo>
                    <a:pt x="368" y="27"/>
                  </a:lnTo>
                  <a:lnTo>
                    <a:pt x="385" y="35"/>
                  </a:lnTo>
                  <a:lnTo>
                    <a:pt x="401" y="44"/>
                  </a:lnTo>
                  <a:lnTo>
                    <a:pt x="416" y="54"/>
                  </a:lnTo>
                  <a:lnTo>
                    <a:pt x="430" y="65"/>
                  </a:lnTo>
                  <a:lnTo>
                    <a:pt x="445" y="76"/>
                  </a:lnTo>
                  <a:lnTo>
                    <a:pt x="457" y="88"/>
                  </a:lnTo>
                  <a:lnTo>
                    <a:pt x="469" y="102"/>
                  </a:lnTo>
                  <a:lnTo>
                    <a:pt x="480" y="115"/>
                  </a:lnTo>
                  <a:lnTo>
                    <a:pt x="490" y="130"/>
                  </a:lnTo>
                  <a:lnTo>
                    <a:pt x="490" y="130"/>
                  </a:lnTo>
                  <a:lnTo>
                    <a:pt x="492" y="135"/>
                  </a:lnTo>
                  <a:lnTo>
                    <a:pt x="492" y="139"/>
                  </a:lnTo>
                  <a:lnTo>
                    <a:pt x="492" y="143"/>
                  </a:lnTo>
                  <a:lnTo>
                    <a:pt x="491" y="146"/>
                  </a:lnTo>
                  <a:lnTo>
                    <a:pt x="491" y="146"/>
                  </a:lnTo>
                  <a:lnTo>
                    <a:pt x="487" y="150"/>
                  </a:lnTo>
                  <a:lnTo>
                    <a:pt x="483" y="153"/>
                  </a:lnTo>
                  <a:lnTo>
                    <a:pt x="478" y="155"/>
                  </a:lnTo>
                  <a:lnTo>
                    <a:pt x="473" y="157"/>
                  </a:lnTo>
                  <a:lnTo>
                    <a:pt x="473" y="157"/>
                  </a:lnTo>
                  <a:lnTo>
                    <a:pt x="473" y="157"/>
                  </a:lnTo>
                  <a:lnTo>
                    <a:pt x="469" y="155"/>
                  </a:lnTo>
                  <a:lnTo>
                    <a:pt x="465" y="154"/>
                  </a:lnTo>
                  <a:lnTo>
                    <a:pt x="462" y="151"/>
                  </a:lnTo>
                  <a:lnTo>
                    <a:pt x="458" y="147"/>
                  </a:lnTo>
                  <a:lnTo>
                    <a:pt x="458" y="147"/>
                  </a:lnTo>
                  <a:lnTo>
                    <a:pt x="450" y="135"/>
                  </a:lnTo>
                  <a:lnTo>
                    <a:pt x="439" y="123"/>
                  </a:lnTo>
                  <a:lnTo>
                    <a:pt x="429" y="112"/>
                  </a:lnTo>
                  <a:lnTo>
                    <a:pt x="419" y="102"/>
                  </a:lnTo>
                  <a:lnTo>
                    <a:pt x="407" y="94"/>
                  </a:lnTo>
                  <a:lnTo>
                    <a:pt x="395" y="85"/>
                  </a:lnTo>
                  <a:lnTo>
                    <a:pt x="383" y="77"/>
                  </a:lnTo>
                  <a:lnTo>
                    <a:pt x="369" y="71"/>
                  </a:lnTo>
                  <a:lnTo>
                    <a:pt x="356" y="65"/>
                  </a:lnTo>
                  <a:lnTo>
                    <a:pt x="342" y="59"/>
                  </a:lnTo>
                  <a:lnTo>
                    <a:pt x="316" y="50"/>
                  </a:lnTo>
                  <a:lnTo>
                    <a:pt x="289" y="42"/>
                  </a:lnTo>
                  <a:lnTo>
                    <a:pt x="263" y="36"/>
                  </a:lnTo>
                  <a:lnTo>
                    <a:pt x="263" y="36"/>
                  </a:lnTo>
                  <a:lnTo>
                    <a:pt x="247" y="34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19" y="34"/>
                  </a:lnTo>
                  <a:lnTo>
                    <a:pt x="207" y="35"/>
                  </a:lnTo>
                  <a:lnTo>
                    <a:pt x="195" y="37"/>
                  </a:lnTo>
                  <a:lnTo>
                    <a:pt x="182" y="40"/>
                  </a:lnTo>
                  <a:lnTo>
                    <a:pt x="169" y="44"/>
                  </a:lnTo>
                  <a:lnTo>
                    <a:pt x="156" y="48"/>
                  </a:lnTo>
                  <a:lnTo>
                    <a:pt x="144" y="53"/>
                  </a:lnTo>
                  <a:lnTo>
                    <a:pt x="133" y="59"/>
                  </a:lnTo>
                  <a:lnTo>
                    <a:pt x="120" y="66"/>
                  </a:lnTo>
                  <a:lnTo>
                    <a:pt x="109" y="74"/>
                  </a:lnTo>
                  <a:lnTo>
                    <a:pt x="99" y="82"/>
                  </a:lnTo>
                  <a:lnTo>
                    <a:pt x="89" y="90"/>
                  </a:lnTo>
                  <a:lnTo>
                    <a:pt x="80" y="100"/>
                  </a:lnTo>
                  <a:lnTo>
                    <a:pt x="72" y="110"/>
                  </a:lnTo>
                  <a:lnTo>
                    <a:pt x="66" y="121"/>
                  </a:lnTo>
                  <a:lnTo>
                    <a:pt x="59" y="133"/>
                  </a:lnTo>
                  <a:lnTo>
                    <a:pt x="59" y="133"/>
                  </a:lnTo>
                  <a:lnTo>
                    <a:pt x="53" y="147"/>
                  </a:lnTo>
                  <a:lnTo>
                    <a:pt x="48" y="163"/>
                  </a:lnTo>
                  <a:lnTo>
                    <a:pt x="44" y="178"/>
                  </a:lnTo>
                  <a:lnTo>
                    <a:pt x="41" y="195"/>
                  </a:lnTo>
                  <a:lnTo>
                    <a:pt x="39" y="210"/>
                  </a:lnTo>
                  <a:lnTo>
                    <a:pt x="38" y="227"/>
                  </a:lnTo>
                  <a:lnTo>
                    <a:pt x="37" y="242"/>
                  </a:lnTo>
                  <a:lnTo>
                    <a:pt x="38" y="259"/>
                  </a:lnTo>
                  <a:lnTo>
                    <a:pt x="39" y="274"/>
                  </a:lnTo>
                  <a:lnTo>
                    <a:pt x="42" y="290"/>
                  </a:lnTo>
                  <a:lnTo>
                    <a:pt x="45" y="304"/>
                  </a:lnTo>
                  <a:lnTo>
                    <a:pt x="49" y="320"/>
                  </a:lnTo>
                  <a:lnTo>
                    <a:pt x="54" y="334"/>
                  </a:lnTo>
                  <a:lnTo>
                    <a:pt x="60" y="348"/>
                  </a:lnTo>
                  <a:lnTo>
                    <a:pt x="68" y="361"/>
                  </a:lnTo>
                  <a:lnTo>
                    <a:pt x="76" y="373"/>
                  </a:lnTo>
                  <a:lnTo>
                    <a:pt x="76" y="373"/>
                  </a:lnTo>
                  <a:lnTo>
                    <a:pt x="87" y="389"/>
                  </a:lnTo>
                  <a:lnTo>
                    <a:pt x="101" y="402"/>
                  </a:lnTo>
                  <a:lnTo>
                    <a:pt x="101" y="402"/>
                  </a:lnTo>
                  <a:lnTo>
                    <a:pt x="112" y="416"/>
                  </a:lnTo>
                  <a:lnTo>
                    <a:pt x="121" y="428"/>
                  </a:lnTo>
                  <a:lnTo>
                    <a:pt x="122" y="429"/>
                  </a:lnTo>
                  <a:lnTo>
                    <a:pt x="123" y="430"/>
                  </a:lnTo>
                  <a:lnTo>
                    <a:pt x="123" y="430"/>
                  </a:lnTo>
                  <a:lnTo>
                    <a:pt x="125" y="431"/>
                  </a:lnTo>
                  <a:lnTo>
                    <a:pt x="128" y="434"/>
                  </a:lnTo>
                  <a:lnTo>
                    <a:pt x="130" y="440"/>
                  </a:lnTo>
                  <a:lnTo>
                    <a:pt x="131" y="446"/>
                  </a:lnTo>
                  <a:lnTo>
                    <a:pt x="130" y="451"/>
                  </a:lnTo>
                  <a:lnTo>
                    <a:pt x="130" y="451"/>
                  </a:lnTo>
                  <a:lnTo>
                    <a:pt x="129" y="455"/>
                  </a:lnTo>
                  <a:lnTo>
                    <a:pt x="125" y="458"/>
                  </a:lnTo>
                  <a:lnTo>
                    <a:pt x="123" y="460"/>
                  </a:lnTo>
                  <a:lnTo>
                    <a:pt x="121" y="462"/>
                  </a:lnTo>
                  <a:lnTo>
                    <a:pt x="117" y="463"/>
                  </a:lnTo>
                  <a:lnTo>
                    <a:pt x="114" y="463"/>
                  </a:lnTo>
                  <a:lnTo>
                    <a:pt x="110" y="46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2587267" y="2593183"/>
            <a:ext cx="390485" cy="395111"/>
            <a:chOff x="4194175" y="1193800"/>
            <a:chExt cx="669926" cy="677863"/>
          </a:xfrm>
          <a:solidFill>
            <a:srgbClr val="005790"/>
          </a:solidFill>
        </p:grpSpPr>
        <p:sp>
          <p:nvSpPr>
            <p:cNvPr id="133" name="Freeform 867"/>
            <p:cNvSpPr/>
            <p:nvPr/>
          </p:nvSpPr>
          <p:spPr bwMode="auto">
            <a:xfrm>
              <a:off x="4217988" y="1674813"/>
              <a:ext cx="52388" cy="115888"/>
            </a:xfrm>
            <a:custGeom>
              <a:avLst/>
              <a:gdLst/>
              <a:ahLst/>
              <a:cxnLst>
                <a:cxn ang="0">
                  <a:pos x="94" y="0"/>
                </a:cxn>
                <a:cxn ang="0">
                  <a:pos x="94" y="0"/>
                </a:cxn>
                <a:cxn ang="0">
                  <a:pos x="88" y="1"/>
                </a:cxn>
                <a:cxn ang="0">
                  <a:pos x="84" y="3"/>
                </a:cxn>
                <a:cxn ang="0">
                  <a:pos x="81" y="5"/>
                </a:cxn>
                <a:cxn ang="0">
                  <a:pos x="78" y="7"/>
                </a:cxn>
                <a:cxn ang="0">
                  <a:pos x="73" y="14"/>
                </a:cxn>
                <a:cxn ang="0">
                  <a:pos x="69" y="22"/>
                </a:cxn>
                <a:cxn ang="0">
                  <a:pos x="69" y="22"/>
                </a:cxn>
                <a:cxn ang="0">
                  <a:pos x="62" y="37"/>
                </a:cxn>
                <a:cxn ang="0">
                  <a:pos x="55" y="53"/>
                </a:cxn>
                <a:cxn ang="0">
                  <a:pos x="44" y="83"/>
                </a:cxn>
                <a:cxn ang="0">
                  <a:pos x="44" y="83"/>
                </a:cxn>
                <a:cxn ang="0">
                  <a:pos x="31" y="118"/>
                </a:cxn>
                <a:cxn ang="0">
                  <a:pos x="18" y="153"/>
                </a:cxn>
                <a:cxn ang="0">
                  <a:pos x="18" y="153"/>
                </a:cxn>
                <a:cxn ang="0">
                  <a:pos x="7" y="183"/>
                </a:cxn>
                <a:cxn ang="0">
                  <a:pos x="3" y="197"/>
                </a:cxn>
                <a:cxn ang="0">
                  <a:pos x="0" y="214"/>
                </a:cxn>
                <a:cxn ang="0">
                  <a:pos x="0" y="214"/>
                </a:cxn>
                <a:cxn ang="0">
                  <a:pos x="0" y="216"/>
                </a:cxn>
                <a:cxn ang="0">
                  <a:pos x="1" y="217"/>
                </a:cxn>
                <a:cxn ang="0">
                  <a:pos x="2" y="218"/>
                </a:cxn>
                <a:cxn ang="0">
                  <a:pos x="4" y="218"/>
                </a:cxn>
                <a:cxn ang="0">
                  <a:pos x="7" y="217"/>
                </a:cxn>
                <a:cxn ang="0">
                  <a:pos x="9" y="216"/>
                </a:cxn>
                <a:cxn ang="0">
                  <a:pos x="9" y="214"/>
                </a:cxn>
                <a:cxn ang="0">
                  <a:pos x="9" y="214"/>
                </a:cxn>
                <a:cxn ang="0">
                  <a:pos x="11" y="201"/>
                </a:cxn>
                <a:cxn ang="0">
                  <a:pos x="14" y="189"/>
                </a:cxn>
                <a:cxn ang="0">
                  <a:pos x="18" y="177"/>
                </a:cxn>
                <a:cxn ang="0">
                  <a:pos x="22" y="164"/>
                </a:cxn>
                <a:cxn ang="0">
                  <a:pos x="33" y="140"/>
                </a:cxn>
                <a:cxn ang="0">
                  <a:pos x="42" y="117"/>
                </a:cxn>
                <a:cxn ang="0">
                  <a:pos x="42" y="117"/>
                </a:cxn>
                <a:cxn ang="0">
                  <a:pos x="52" y="89"/>
                </a:cxn>
                <a:cxn ang="0">
                  <a:pos x="63" y="62"/>
                </a:cxn>
                <a:cxn ang="0">
                  <a:pos x="63" y="62"/>
                </a:cxn>
                <a:cxn ang="0">
                  <a:pos x="68" y="47"/>
                </a:cxn>
                <a:cxn ang="0">
                  <a:pos x="74" y="31"/>
                </a:cxn>
                <a:cxn ang="0">
                  <a:pos x="78" y="24"/>
                </a:cxn>
                <a:cxn ang="0">
                  <a:pos x="82" y="16"/>
                </a:cxn>
                <a:cxn ang="0">
                  <a:pos x="88" y="12"/>
                </a:cxn>
                <a:cxn ang="0">
                  <a:pos x="92" y="10"/>
                </a:cxn>
                <a:cxn ang="0">
                  <a:pos x="96" y="9"/>
                </a:cxn>
                <a:cxn ang="0">
                  <a:pos x="96" y="9"/>
                </a:cxn>
                <a:cxn ang="0">
                  <a:pos x="98" y="9"/>
                </a:cxn>
                <a:cxn ang="0">
                  <a:pos x="99" y="7"/>
                </a:cxn>
                <a:cxn ang="0">
                  <a:pos x="99" y="6"/>
                </a:cxn>
                <a:cxn ang="0">
                  <a:pos x="99" y="4"/>
                </a:cxn>
                <a:cxn ang="0">
                  <a:pos x="97" y="1"/>
                </a:cxn>
                <a:cxn ang="0">
                  <a:pos x="96" y="1"/>
                </a:cxn>
                <a:cxn ang="0">
                  <a:pos x="94" y="0"/>
                </a:cxn>
                <a:cxn ang="0">
                  <a:pos x="94" y="0"/>
                </a:cxn>
              </a:cxnLst>
              <a:rect l="0" t="0" r="r" b="b"/>
              <a:pathLst>
                <a:path w="99" h="218">
                  <a:moveTo>
                    <a:pt x="94" y="0"/>
                  </a:moveTo>
                  <a:lnTo>
                    <a:pt x="94" y="0"/>
                  </a:lnTo>
                  <a:lnTo>
                    <a:pt x="88" y="1"/>
                  </a:lnTo>
                  <a:lnTo>
                    <a:pt x="84" y="3"/>
                  </a:lnTo>
                  <a:lnTo>
                    <a:pt x="81" y="5"/>
                  </a:lnTo>
                  <a:lnTo>
                    <a:pt x="78" y="7"/>
                  </a:lnTo>
                  <a:lnTo>
                    <a:pt x="73" y="14"/>
                  </a:lnTo>
                  <a:lnTo>
                    <a:pt x="69" y="22"/>
                  </a:lnTo>
                  <a:lnTo>
                    <a:pt x="69" y="22"/>
                  </a:lnTo>
                  <a:lnTo>
                    <a:pt x="62" y="37"/>
                  </a:lnTo>
                  <a:lnTo>
                    <a:pt x="55" y="53"/>
                  </a:lnTo>
                  <a:lnTo>
                    <a:pt x="44" y="83"/>
                  </a:lnTo>
                  <a:lnTo>
                    <a:pt x="44" y="83"/>
                  </a:lnTo>
                  <a:lnTo>
                    <a:pt x="31" y="118"/>
                  </a:lnTo>
                  <a:lnTo>
                    <a:pt x="18" y="153"/>
                  </a:lnTo>
                  <a:lnTo>
                    <a:pt x="18" y="153"/>
                  </a:lnTo>
                  <a:lnTo>
                    <a:pt x="7" y="183"/>
                  </a:lnTo>
                  <a:lnTo>
                    <a:pt x="3" y="197"/>
                  </a:lnTo>
                  <a:lnTo>
                    <a:pt x="0" y="214"/>
                  </a:lnTo>
                  <a:lnTo>
                    <a:pt x="0" y="214"/>
                  </a:lnTo>
                  <a:lnTo>
                    <a:pt x="0" y="216"/>
                  </a:lnTo>
                  <a:lnTo>
                    <a:pt x="1" y="217"/>
                  </a:lnTo>
                  <a:lnTo>
                    <a:pt x="2" y="218"/>
                  </a:lnTo>
                  <a:lnTo>
                    <a:pt x="4" y="218"/>
                  </a:lnTo>
                  <a:lnTo>
                    <a:pt x="7" y="217"/>
                  </a:lnTo>
                  <a:lnTo>
                    <a:pt x="9" y="216"/>
                  </a:lnTo>
                  <a:lnTo>
                    <a:pt x="9" y="214"/>
                  </a:lnTo>
                  <a:lnTo>
                    <a:pt x="9" y="214"/>
                  </a:lnTo>
                  <a:lnTo>
                    <a:pt x="11" y="201"/>
                  </a:lnTo>
                  <a:lnTo>
                    <a:pt x="14" y="189"/>
                  </a:lnTo>
                  <a:lnTo>
                    <a:pt x="18" y="177"/>
                  </a:lnTo>
                  <a:lnTo>
                    <a:pt x="22" y="164"/>
                  </a:lnTo>
                  <a:lnTo>
                    <a:pt x="33" y="140"/>
                  </a:lnTo>
                  <a:lnTo>
                    <a:pt x="42" y="117"/>
                  </a:lnTo>
                  <a:lnTo>
                    <a:pt x="42" y="117"/>
                  </a:lnTo>
                  <a:lnTo>
                    <a:pt x="52" y="89"/>
                  </a:lnTo>
                  <a:lnTo>
                    <a:pt x="63" y="62"/>
                  </a:lnTo>
                  <a:lnTo>
                    <a:pt x="63" y="62"/>
                  </a:lnTo>
                  <a:lnTo>
                    <a:pt x="68" y="47"/>
                  </a:lnTo>
                  <a:lnTo>
                    <a:pt x="74" y="31"/>
                  </a:lnTo>
                  <a:lnTo>
                    <a:pt x="78" y="24"/>
                  </a:lnTo>
                  <a:lnTo>
                    <a:pt x="82" y="16"/>
                  </a:lnTo>
                  <a:lnTo>
                    <a:pt x="88" y="12"/>
                  </a:lnTo>
                  <a:lnTo>
                    <a:pt x="92" y="10"/>
                  </a:lnTo>
                  <a:lnTo>
                    <a:pt x="96" y="9"/>
                  </a:lnTo>
                  <a:lnTo>
                    <a:pt x="96" y="9"/>
                  </a:lnTo>
                  <a:lnTo>
                    <a:pt x="98" y="9"/>
                  </a:lnTo>
                  <a:lnTo>
                    <a:pt x="99" y="7"/>
                  </a:lnTo>
                  <a:lnTo>
                    <a:pt x="99" y="6"/>
                  </a:lnTo>
                  <a:lnTo>
                    <a:pt x="99" y="4"/>
                  </a:lnTo>
                  <a:lnTo>
                    <a:pt x="97" y="1"/>
                  </a:lnTo>
                  <a:lnTo>
                    <a:pt x="96" y="1"/>
                  </a:lnTo>
                  <a:lnTo>
                    <a:pt x="94" y="0"/>
                  </a:lnTo>
                  <a:lnTo>
                    <a:pt x="9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4" name="Freeform 868"/>
            <p:cNvSpPr/>
            <p:nvPr/>
          </p:nvSpPr>
          <p:spPr bwMode="auto">
            <a:xfrm>
              <a:off x="4229100" y="1665288"/>
              <a:ext cx="90488" cy="158750"/>
            </a:xfrm>
            <a:custGeom>
              <a:avLst/>
              <a:gdLst/>
              <a:ahLst/>
              <a:cxnLst>
                <a:cxn ang="0">
                  <a:pos x="162" y="3"/>
                </a:cxn>
                <a:cxn ang="0">
                  <a:pos x="162" y="3"/>
                </a:cxn>
                <a:cxn ang="0">
                  <a:pos x="157" y="13"/>
                </a:cxn>
                <a:cxn ang="0">
                  <a:pos x="152" y="21"/>
                </a:cxn>
                <a:cxn ang="0">
                  <a:pos x="146" y="28"/>
                </a:cxn>
                <a:cxn ang="0">
                  <a:pos x="139" y="34"/>
                </a:cxn>
                <a:cxn ang="0">
                  <a:pos x="139" y="34"/>
                </a:cxn>
                <a:cxn ang="0">
                  <a:pos x="135" y="41"/>
                </a:cxn>
                <a:cxn ang="0">
                  <a:pos x="131" y="49"/>
                </a:cxn>
                <a:cxn ang="0">
                  <a:pos x="122" y="63"/>
                </a:cxn>
                <a:cxn ang="0">
                  <a:pos x="122" y="63"/>
                </a:cxn>
                <a:cxn ang="0">
                  <a:pos x="81" y="134"/>
                </a:cxn>
                <a:cxn ang="0">
                  <a:pos x="81" y="134"/>
                </a:cxn>
                <a:cxn ang="0">
                  <a:pos x="59" y="172"/>
                </a:cxn>
                <a:cxn ang="0">
                  <a:pos x="39" y="212"/>
                </a:cxn>
                <a:cxn ang="0">
                  <a:pos x="20" y="251"/>
                </a:cxn>
                <a:cxn ang="0">
                  <a:pos x="1" y="292"/>
                </a:cxn>
                <a:cxn ang="0">
                  <a:pos x="1" y="292"/>
                </a:cxn>
                <a:cxn ang="0">
                  <a:pos x="0" y="294"/>
                </a:cxn>
                <a:cxn ang="0">
                  <a:pos x="0" y="296"/>
                </a:cxn>
                <a:cxn ang="0">
                  <a:pos x="3" y="299"/>
                </a:cxn>
                <a:cxn ang="0">
                  <a:pos x="5" y="299"/>
                </a:cxn>
                <a:cxn ang="0">
                  <a:pos x="7" y="299"/>
                </a:cxn>
                <a:cxn ang="0">
                  <a:pos x="8" y="298"/>
                </a:cxn>
                <a:cxn ang="0">
                  <a:pos x="9" y="297"/>
                </a:cxn>
                <a:cxn ang="0">
                  <a:pos x="9" y="297"/>
                </a:cxn>
                <a:cxn ang="0">
                  <a:pos x="28" y="257"/>
                </a:cxn>
                <a:cxn ang="0">
                  <a:pos x="47" y="216"/>
                </a:cxn>
                <a:cxn ang="0">
                  <a:pos x="68" y="177"/>
                </a:cxn>
                <a:cxn ang="0">
                  <a:pos x="89" y="138"/>
                </a:cxn>
                <a:cxn ang="0">
                  <a:pos x="89" y="138"/>
                </a:cxn>
                <a:cxn ang="0">
                  <a:pos x="131" y="69"/>
                </a:cxn>
                <a:cxn ang="0">
                  <a:pos x="131" y="69"/>
                </a:cxn>
                <a:cxn ang="0">
                  <a:pos x="141" y="53"/>
                </a:cxn>
                <a:cxn ang="0">
                  <a:pos x="152" y="38"/>
                </a:cxn>
                <a:cxn ang="0">
                  <a:pos x="163" y="23"/>
                </a:cxn>
                <a:cxn ang="0">
                  <a:pos x="167" y="15"/>
                </a:cxn>
                <a:cxn ang="0">
                  <a:pos x="171" y="7"/>
                </a:cxn>
                <a:cxn ang="0">
                  <a:pos x="171" y="7"/>
                </a:cxn>
                <a:cxn ang="0">
                  <a:pos x="171" y="5"/>
                </a:cxn>
                <a:cxn ang="0">
                  <a:pos x="171" y="2"/>
                </a:cxn>
                <a:cxn ang="0">
                  <a:pos x="170" y="1"/>
                </a:cxn>
                <a:cxn ang="0">
                  <a:pos x="168" y="0"/>
                </a:cxn>
                <a:cxn ang="0">
                  <a:pos x="165" y="1"/>
                </a:cxn>
                <a:cxn ang="0">
                  <a:pos x="163" y="2"/>
                </a:cxn>
                <a:cxn ang="0">
                  <a:pos x="162" y="3"/>
                </a:cxn>
                <a:cxn ang="0">
                  <a:pos x="162" y="3"/>
                </a:cxn>
              </a:cxnLst>
              <a:rect l="0" t="0" r="r" b="b"/>
              <a:pathLst>
                <a:path w="171" h="299">
                  <a:moveTo>
                    <a:pt x="162" y="3"/>
                  </a:moveTo>
                  <a:lnTo>
                    <a:pt x="162" y="3"/>
                  </a:lnTo>
                  <a:lnTo>
                    <a:pt x="157" y="13"/>
                  </a:lnTo>
                  <a:lnTo>
                    <a:pt x="152" y="21"/>
                  </a:lnTo>
                  <a:lnTo>
                    <a:pt x="146" y="28"/>
                  </a:lnTo>
                  <a:lnTo>
                    <a:pt x="139" y="34"/>
                  </a:lnTo>
                  <a:lnTo>
                    <a:pt x="139" y="34"/>
                  </a:lnTo>
                  <a:lnTo>
                    <a:pt x="135" y="41"/>
                  </a:lnTo>
                  <a:lnTo>
                    <a:pt x="131" y="49"/>
                  </a:lnTo>
                  <a:lnTo>
                    <a:pt x="122" y="63"/>
                  </a:lnTo>
                  <a:lnTo>
                    <a:pt x="122" y="63"/>
                  </a:lnTo>
                  <a:lnTo>
                    <a:pt x="81" y="134"/>
                  </a:lnTo>
                  <a:lnTo>
                    <a:pt x="81" y="134"/>
                  </a:lnTo>
                  <a:lnTo>
                    <a:pt x="59" y="172"/>
                  </a:lnTo>
                  <a:lnTo>
                    <a:pt x="39" y="212"/>
                  </a:lnTo>
                  <a:lnTo>
                    <a:pt x="20" y="251"/>
                  </a:lnTo>
                  <a:lnTo>
                    <a:pt x="1" y="292"/>
                  </a:lnTo>
                  <a:lnTo>
                    <a:pt x="1" y="292"/>
                  </a:lnTo>
                  <a:lnTo>
                    <a:pt x="0" y="294"/>
                  </a:lnTo>
                  <a:lnTo>
                    <a:pt x="0" y="296"/>
                  </a:lnTo>
                  <a:lnTo>
                    <a:pt x="3" y="299"/>
                  </a:lnTo>
                  <a:lnTo>
                    <a:pt x="5" y="299"/>
                  </a:lnTo>
                  <a:lnTo>
                    <a:pt x="7" y="299"/>
                  </a:lnTo>
                  <a:lnTo>
                    <a:pt x="8" y="298"/>
                  </a:lnTo>
                  <a:lnTo>
                    <a:pt x="9" y="297"/>
                  </a:lnTo>
                  <a:lnTo>
                    <a:pt x="9" y="297"/>
                  </a:lnTo>
                  <a:lnTo>
                    <a:pt x="28" y="257"/>
                  </a:lnTo>
                  <a:lnTo>
                    <a:pt x="47" y="216"/>
                  </a:lnTo>
                  <a:lnTo>
                    <a:pt x="68" y="177"/>
                  </a:lnTo>
                  <a:lnTo>
                    <a:pt x="89" y="138"/>
                  </a:lnTo>
                  <a:lnTo>
                    <a:pt x="89" y="138"/>
                  </a:lnTo>
                  <a:lnTo>
                    <a:pt x="131" y="69"/>
                  </a:lnTo>
                  <a:lnTo>
                    <a:pt x="131" y="69"/>
                  </a:lnTo>
                  <a:lnTo>
                    <a:pt x="141" y="53"/>
                  </a:lnTo>
                  <a:lnTo>
                    <a:pt x="152" y="38"/>
                  </a:lnTo>
                  <a:lnTo>
                    <a:pt x="163" y="23"/>
                  </a:lnTo>
                  <a:lnTo>
                    <a:pt x="167" y="15"/>
                  </a:lnTo>
                  <a:lnTo>
                    <a:pt x="171" y="7"/>
                  </a:lnTo>
                  <a:lnTo>
                    <a:pt x="171" y="7"/>
                  </a:lnTo>
                  <a:lnTo>
                    <a:pt x="171" y="5"/>
                  </a:lnTo>
                  <a:lnTo>
                    <a:pt x="171" y="2"/>
                  </a:lnTo>
                  <a:lnTo>
                    <a:pt x="170" y="1"/>
                  </a:lnTo>
                  <a:lnTo>
                    <a:pt x="168" y="0"/>
                  </a:lnTo>
                  <a:lnTo>
                    <a:pt x="165" y="1"/>
                  </a:lnTo>
                  <a:lnTo>
                    <a:pt x="163" y="2"/>
                  </a:lnTo>
                  <a:lnTo>
                    <a:pt x="162" y="3"/>
                  </a:lnTo>
                  <a:lnTo>
                    <a:pt x="16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5" name="Freeform 869"/>
            <p:cNvSpPr/>
            <p:nvPr/>
          </p:nvSpPr>
          <p:spPr bwMode="auto">
            <a:xfrm>
              <a:off x="4262438" y="1685925"/>
              <a:ext cx="85725" cy="147638"/>
            </a:xfrm>
            <a:custGeom>
              <a:avLst/>
              <a:gdLst/>
              <a:ahLst/>
              <a:cxnLst>
                <a:cxn ang="0">
                  <a:pos x="152" y="2"/>
                </a:cxn>
                <a:cxn ang="0">
                  <a:pos x="152" y="2"/>
                </a:cxn>
                <a:cxn ang="0">
                  <a:pos x="133" y="39"/>
                </a:cxn>
                <a:cxn ang="0">
                  <a:pos x="112" y="76"/>
                </a:cxn>
                <a:cxn ang="0">
                  <a:pos x="92" y="113"/>
                </a:cxn>
                <a:cxn ang="0">
                  <a:pos x="74" y="150"/>
                </a:cxn>
                <a:cxn ang="0">
                  <a:pos x="74" y="150"/>
                </a:cxn>
                <a:cxn ang="0">
                  <a:pos x="69" y="160"/>
                </a:cxn>
                <a:cxn ang="0">
                  <a:pos x="64" y="167"/>
                </a:cxn>
                <a:cxn ang="0">
                  <a:pos x="53" y="183"/>
                </a:cxn>
                <a:cxn ang="0">
                  <a:pos x="42" y="198"/>
                </a:cxn>
                <a:cxn ang="0">
                  <a:pos x="30" y="213"/>
                </a:cxn>
                <a:cxn ang="0">
                  <a:pos x="30" y="213"/>
                </a:cxn>
                <a:cxn ang="0">
                  <a:pos x="21" y="228"/>
                </a:cxn>
                <a:cxn ang="0">
                  <a:pos x="14" y="242"/>
                </a:cxn>
                <a:cxn ang="0">
                  <a:pos x="7" y="258"/>
                </a:cxn>
                <a:cxn ang="0">
                  <a:pos x="0" y="273"/>
                </a:cxn>
                <a:cxn ang="0">
                  <a:pos x="0" y="273"/>
                </a:cxn>
                <a:cxn ang="0">
                  <a:pos x="0" y="275"/>
                </a:cxn>
                <a:cxn ang="0">
                  <a:pos x="0" y="276"/>
                </a:cxn>
                <a:cxn ang="0">
                  <a:pos x="1" y="277"/>
                </a:cxn>
                <a:cxn ang="0">
                  <a:pos x="3" y="278"/>
                </a:cxn>
                <a:cxn ang="0">
                  <a:pos x="5" y="278"/>
                </a:cxn>
                <a:cxn ang="0">
                  <a:pos x="7" y="278"/>
                </a:cxn>
                <a:cxn ang="0">
                  <a:pos x="9" y="277"/>
                </a:cxn>
                <a:cxn ang="0">
                  <a:pos x="10" y="275"/>
                </a:cxn>
                <a:cxn ang="0">
                  <a:pos x="10" y="275"/>
                </a:cxn>
                <a:cxn ang="0">
                  <a:pos x="16" y="259"/>
                </a:cxn>
                <a:cxn ang="0">
                  <a:pos x="24" y="243"/>
                </a:cxn>
                <a:cxn ang="0">
                  <a:pos x="32" y="229"/>
                </a:cxn>
                <a:cxn ang="0">
                  <a:pos x="43" y="214"/>
                </a:cxn>
                <a:cxn ang="0">
                  <a:pos x="62" y="186"/>
                </a:cxn>
                <a:cxn ang="0">
                  <a:pos x="73" y="171"/>
                </a:cxn>
                <a:cxn ang="0">
                  <a:pos x="81" y="156"/>
                </a:cxn>
                <a:cxn ang="0">
                  <a:pos x="81" y="156"/>
                </a:cxn>
                <a:cxn ang="0">
                  <a:pos x="121" y="81"/>
                </a:cxn>
                <a:cxn ang="0">
                  <a:pos x="141" y="44"/>
                </a:cxn>
                <a:cxn ang="0">
                  <a:pos x="160" y="7"/>
                </a:cxn>
                <a:cxn ang="0">
                  <a:pos x="160" y="7"/>
                </a:cxn>
                <a:cxn ang="0">
                  <a:pos x="162" y="5"/>
                </a:cxn>
                <a:cxn ang="0">
                  <a:pos x="160" y="3"/>
                </a:cxn>
                <a:cxn ang="0">
                  <a:pos x="159" y="1"/>
                </a:cxn>
                <a:cxn ang="0">
                  <a:pos x="158" y="0"/>
                </a:cxn>
                <a:cxn ang="0">
                  <a:pos x="156" y="0"/>
                </a:cxn>
                <a:cxn ang="0">
                  <a:pos x="155" y="0"/>
                </a:cxn>
                <a:cxn ang="0">
                  <a:pos x="153" y="0"/>
                </a:cxn>
                <a:cxn ang="0">
                  <a:pos x="152" y="2"/>
                </a:cxn>
                <a:cxn ang="0">
                  <a:pos x="152" y="2"/>
                </a:cxn>
              </a:cxnLst>
              <a:rect l="0" t="0" r="r" b="b"/>
              <a:pathLst>
                <a:path w="162" h="278">
                  <a:moveTo>
                    <a:pt x="152" y="2"/>
                  </a:moveTo>
                  <a:lnTo>
                    <a:pt x="152" y="2"/>
                  </a:lnTo>
                  <a:lnTo>
                    <a:pt x="133" y="39"/>
                  </a:lnTo>
                  <a:lnTo>
                    <a:pt x="112" y="76"/>
                  </a:lnTo>
                  <a:lnTo>
                    <a:pt x="92" y="113"/>
                  </a:lnTo>
                  <a:lnTo>
                    <a:pt x="74" y="150"/>
                  </a:lnTo>
                  <a:lnTo>
                    <a:pt x="74" y="150"/>
                  </a:lnTo>
                  <a:lnTo>
                    <a:pt x="69" y="160"/>
                  </a:lnTo>
                  <a:lnTo>
                    <a:pt x="64" y="167"/>
                  </a:lnTo>
                  <a:lnTo>
                    <a:pt x="53" y="183"/>
                  </a:lnTo>
                  <a:lnTo>
                    <a:pt x="42" y="198"/>
                  </a:lnTo>
                  <a:lnTo>
                    <a:pt x="30" y="213"/>
                  </a:lnTo>
                  <a:lnTo>
                    <a:pt x="30" y="213"/>
                  </a:lnTo>
                  <a:lnTo>
                    <a:pt x="21" y="228"/>
                  </a:lnTo>
                  <a:lnTo>
                    <a:pt x="14" y="242"/>
                  </a:lnTo>
                  <a:lnTo>
                    <a:pt x="7" y="258"/>
                  </a:lnTo>
                  <a:lnTo>
                    <a:pt x="0" y="273"/>
                  </a:lnTo>
                  <a:lnTo>
                    <a:pt x="0" y="273"/>
                  </a:lnTo>
                  <a:lnTo>
                    <a:pt x="0" y="275"/>
                  </a:lnTo>
                  <a:lnTo>
                    <a:pt x="0" y="276"/>
                  </a:lnTo>
                  <a:lnTo>
                    <a:pt x="1" y="277"/>
                  </a:lnTo>
                  <a:lnTo>
                    <a:pt x="3" y="278"/>
                  </a:lnTo>
                  <a:lnTo>
                    <a:pt x="5" y="278"/>
                  </a:lnTo>
                  <a:lnTo>
                    <a:pt x="7" y="278"/>
                  </a:lnTo>
                  <a:lnTo>
                    <a:pt x="9" y="277"/>
                  </a:lnTo>
                  <a:lnTo>
                    <a:pt x="10" y="275"/>
                  </a:lnTo>
                  <a:lnTo>
                    <a:pt x="10" y="275"/>
                  </a:lnTo>
                  <a:lnTo>
                    <a:pt x="16" y="259"/>
                  </a:lnTo>
                  <a:lnTo>
                    <a:pt x="24" y="243"/>
                  </a:lnTo>
                  <a:lnTo>
                    <a:pt x="32" y="229"/>
                  </a:lnTo>
                  <a:lnTo>
                    <a:pt x="43" y="214"/>
                  </a:lnTo>
                  <a:lnTo>
                    <a:pt x="62" y="186"/>
                  </a:lnTo>
                  <a:lnTo>
                    <a:pt x="73" y="171"/>
                  </a:lnTo>
                  <a:lnTo>
                    <a:pt x="81" y="156"/>
                  </a:lnTo>
                  <a:lnTo>
                    <a:pt x="81" y="156"/>
                  </a:lnTo>
                  <a:lnTo>
                    <a:pt x="121" y="81"/>
                  </a:lnTo>
                  <a:lnTo>
                    <a:pt x="141" y="44"/>
                  </a:lnTo>
                  <a:lnTo>
                    <a:pt x="160" y="7"/>
                  </a:lnTo>
                  <a:lnTo>
                    <a:pt x="160" y="7"/>
                  </a:lnTo>
                  <a:lnTo>
                    <a:pt x="162" y="5"/>
                  </a:lnTo>
                  <a:lnTo>
                    <a:pt x="160" y="3"/>
                  </a:lnTo>
                  <a:lnTo>
                    <a:pt x="159" y="1"/>
                  </a:lnTo>
                  <a:lnTo>
                    <a:pt x="158" y="0"/>
                  </a:lnTo>
                  <a:lnTo>
                    <a:pt x="156" y="0"/>
                  </a:lnTo>
                  <a:lnTo>
                    <a:pt x="155" y="0"/>
                  </a:lnTo>
                  <a:lnTo>
                    <a:pt x="153" y="0"/>
                  </a:lnTo>
                  <a:lnTo>
                    <a:pt x="152" y="2"/>
                  </a:lnTo>
                  <a:lnTo>
                    <a:pt x="15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6" name="Freeform 870"/>
            <p:cNvSpPr/>
            <p:nvPr/>
          </p:nvSpPr>
          <p:spPr bwMode="auto">
            <a:xfrm>
              <a:off x="4297363" y="1711325"/>
              <a:ext cx="71438" cy="134938"/>
            </a:xfrm>
            <a:custGeom>
              <a:avLst/>
              <a:gdLst/>
              <a:ahLst/>
              <a:cxnLst>
                <a:cxn ang="0">
                  <a:pos x="123" y="3"/>
                </a:cxn>
                <a:cxn ang="0">
                  <a:pos x="123" y="3"/>
                </a:cxn>
                <a:cxn ang="0">
                  <a:pos x="118" y="16"/>
                </a:cxn>
                <a:cxn ang="0">
                  <a:pos x="111" y="27"/>
                </a:cxn>
                <a:cxn ang="0">
                  <a:pos x="105" y="38"/>
                </a:cxn>
                <a:cxn ang="0">
                  <a:pos x="100" y="51"/>
                </a:cxn>
                <a:cxn ang="0">
                  <a:pos x="100" y="51"/>
                </a:cxn>
                <a:cxn ang="0">
                  <a:pos x="93" y="68"/>
                </a:cxn>
                <a:cxn ang="0">
                  <a:pos x="86" y="87"/>
                </a:cxn>
                <a:cxn ang="0">
                  <a:pos x="72" y="122"/>
                </a:cxn>
                <a:cxn ang="0">
                  <a:pos x="72" y="122"/>
                </a:cxn>
                <a:cxn ang="0">
                  <a:pos x="65" y="139"/>
                </a:cxn>
                <a:cxn ang="0">
                  <a:pos x="56" y="154"/>
                </a:cxn>
                <a:cxn ang="0">
                  <a:pos x="38" y="186"/>
                </a:cxn>
                <a:cxn ang="0">
                  <a:pos x="18" y="217"/>
                </a:cxn>
                <a:cxn ang="0">
                  <a:pos x="9" y="233"/>
                </a:cxn>
                <a:cxn ang="0">
                  <a:pos x="0" y="249"/>
                </a:cxn>
                <a:cxn ang="0">
                  <a:pos x="0" y="249"/>
                </a:cxn>
                <a:cxn ang="0">
                  <a:pos x="0" y="250"/>
                </a:cxn>
                <a:cxn ang="0">
                  <a:pos x="0" y="252"/>
                </a:cxn>
                <a:cxn ang="0">
                  <a:pos x="4" y="255"/>
                </a:cxn>
                <a:cxn ang="0">
                  <a:pos x="5" y="255"/>
                </a:cxn>
                <a:cxn ang="0">
                  <a:pos x="7" y="255"/>
                </a:cxn>
                <a:cxn ang="0">
                  <a:pos x="8" y="255"/>
                </a:cxn>
                <a:cxn ang="0">
                  <a:pos x="9" y="253"/>
                </a:cxn>
                <a:cxn ang="0">
                  <a:pos x="9" y="253"/>
                </a:cxn>
                <a:cxn ang="0">
                  <a:pos x="17" y="238"/>
                </a:cxn>
                <a:cxn ang="0">
                  <a:pos x="25" y="223"/>
                </a:cxn>
                <a:cxn ang="0">
                  <a:pos x="43" y="193"/>
                </a:cxn>
                <a:cxn ang="0">
                  <a:pos x="61" y="163"/>
                </a:cxn>
                <a:cxn ang="0">
                  <a:pos x="70" y="148"/>
                </a:cxn>
                <a:cxn ang="0">
                  <a:pos x="77" y="132"/>
                </a:cxn>
                <a:cxn ang="0">
                  <a:pos x="77" y="132"/>
                </a:cxn>
                <a:cxn ang="0">
                  <a:pos x="90" y="101"/>
                </a:cxn>
                <a:cxn ang="0">
                  <a:pos x="103" y="69"/>
                </a:cxn>
                <a:cxn ang="0">
                  <a:pos x="103" y="69"/>
                </a:cxn>
                <a:cxn ang="0">
                  <a:pos x="110" y="53"/>
                </a:cxn>
                <a:cxn ang="0">
                  <a:pos x="118" y="37"/>
                </a:cxn>
                <a:cxn ang="0">
                  <a:pos x="125" y="22"/>
                </a:cxn>
                <a:cxn ang="0">
                  <a:pos x="133" y="5"/>
                </a:cxn>
                <a:cxn ang="0">
                  <a:pos x="133" y="5"/>
                </a:cxn>
                <a:cxn ang="0">
                  <a:pos x="134" y="3"/>
                </a:cxn>
                <a:cxn ang="0">
                  <a:pos x="133" y="2"/>
                </a:cxn>
                <a:cxn ang="0">
                  <a:pos x="132" y="1"/>
                </a:cxn>
                <a:cxn ang="0">
                  <a:pos x="130" y="0"/>
                </a:cxn>
                <a:cxn ang="0">
                  <a:pos x="126" y="0"/>
                </a:cxn>
                <a:cxn ang="0">
                  <a:pos x="124" y="1"/>
                </a:cxn>
                <a:cxn ang="0">
                  <a:pos x="123" y="3"/>
                </a:cxn>
                <a:cxn ang="0">
                  <a:pos x="123" y="3"/>
                </a:cxn>
              </a:cxnLst>
              <a:rect l="0" t="0" r="r" b="b"/>
              <a:pathLst>
                <a:path w="134" h="255">
                  <a:moveTo>
                    <a:pt x="123" y="3"/>
                  </a:moveTo>
                  <a:lnTo>
                    <a:pt x="123" y="3"/>
                  </a:lnTo>
                  <a:lnTo>
                    <a:pt x="118" y="16"/>
                  </a:lnTo>
                  <a:lnTo>
                    <a:pt x="111" y="27"/>
                  </a:lnTo>
                  <a:lnTo>
                    <a:pt x="105" y="38"/>
                  </a:lnTo>
                  <a:lnTo>
                    <a:pt x="100" y="51"/>
                  </a:lnTo>
                  <a:lnTo>
                    <a:pt x="100" y="51"/>
                  </a:lnTo>
                  <a:lnTo>
                    <a:pt x="93" y="68"/>
                  </a:lnTo>
                  <a:lnTo>
                    <a:pt x="86" y="87"/>
                  </a:lnTo>
                  <a:lnTo>
                    <a:pt x="72" y="122"/>
                  </a:lnTo>
                  <a:lnTo>
                    <a:pt x="72" y="122"/>
                  </a:lnTo>
                  <a:lnTo>
                    <a:pt x="65" y="139"/>
                  </a:lnTo>
                  <a:lnTo>
                    <a:pt x="56" y="154"/>
                  </a:lnTo>
                  <a:lnTo>
                    <a:pt x="38" y="186"/>
                  </a:lnTo>
                  <a:lnTo>
                    <a:pt x="18" y="217"/>
                  </a:lnTo>
                  <a:lnTo>
                    <a:pt x="9" y="233"/>
                  </a:lnTo>
                  <a:lnTo>
                    <a:pt x="0" y="249"/>
                  </a:lnTo>
                  <a:lnTo>
                    <a:pt x="0" y="249"/>
                  </a:lnTo>
                  <a:lnTo>
                    <a:pt x="0" y="250"/>
                  </a:lnTo>
                  <a:lnTo>
                    <a:pt x="0" y="252"/>
                  </a:lnTo>
                  <a:lnTo>
                    <a:pt x="4" y="255"/>
                  </a:lnTo>
                  <a:lnTo>
                    <a:pt x="5" y="255"/>
                  </a:lnTo>
                  <a:lnTo>
                    <a:pt x="7" y="255"/>
                  </a:lnTo>
                  <a:lnTo>
                    <a:pt x="8" y="255"/>
                  </a:lnTo>
                  <a:lnTo>
                    <a:pt x="9" y="253"/>
                  </a:lnTo>
                  <a:lnTo>
                    <a:pt x="9" y="253"/>
                  </a:lnTo>
                  <a:lnTo>
                    <a:pt x="17" y="238"/>
                  </a:lnTo>
                  <a:lnTo>
                    <a:pt x="25" y="223"/>
                  </a:lnTo>
                  <a:lnTo>
                    <a:pt x="43" y="193"/>
                  </a:lnTo>
                  <a:lnTo>
                    <a:pt x="61" y="163"/>
                  </a:lnTo>
                  <a:lnTo>
                    <a:pt x="70" y="148"/>
                  </a:lnTo>
                  <a:lnTo>
                    <a:pt x="77" y="132"/>
                  </a:lnTo>
                  <a:lnTo>
                    <a:pt x="77" y="132"/>
                  </a:lnTo>
                  <a:lnTo>
                    <a:pt x="90" y="101"/>
                  </a:lnTo>
                  <a:lnTo>
                    <a:pt x="103" y="69"/>
                  </a:lnTo>
                  <a:lnTo>
                    <a:pt x="103" y="69"/>
                  </a:lnTo>
                  <a:lnTo>
                    <a:pt x="110" y="53"/>
                  </a:lnTo>
                  <a:lnTo>
                    <a:pt x="118" y="37"/>
                  </a:lnTo>
                  <a:lnTo>
                    <a:pt x="125" y="22"/>
                  </a:lnTo>
                  <a:lnTo>
                    <a:pt x="133" y="5"/>
                  </a:lnTo>
                  <a:lnTo>
                    <a:pt x="133" y="5"/>
                  </a:lnTo>
                  <a:lnTo>
                    <a:pt x="134" y="3"/>
                  </a:lnTo>
                  <a:lnTo>
                    <a:pt x="133" y="2"/>
                  </a:lnTo>
                  <a:lnTo>
                    <a:pt x="132" y="1"/>
                  </a:lnTo>
                  <a:lnTo>
                    <a:pt x="130" y="0"/>
                  </a:lnTo>
                  <a:lnTo>
                    <a:pt x="126" y="0"/>
                  </a:lnTo>
                  <a:lnTo>
                    <a:pt x="124" y="1"/>
                  </a:lnTo>
                  <a:lnTo>
                    <a:pt x="123" y="3"/>
                  </a:lnTo>
                  <a:lnTo>
                    <a:pt x="123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7" name="Freeform 871"/>
            <p:cNvSpPr/>
            <p:nvPr/>
          </p:nvSpPr>
          <p:spPr bwMode="auto">
            <a:xfrm>
              <a:off x="4235450" y="1423988"/>
              <a:ext cx="49213" cy="88900"/>
            </a:xfrm>
            <a:custGeom>
              <a:avLst/>
              <a:gdLst/>
              <a:ahLst/>
              <a:cxnLst>
                <a:cxn ang="0">
                  <a:pos x="89" y="0"/>
                </a:cxn>
                <a:cxn ang="0">
                  <a:pos x="89" y="0"/>
                </a:cxn>
                <a:cxn ang="0">
                  <a:pos x="85" y="2"/>
                </a:cxn>
                <a:cxn ang="0">
                  <a:pos x="82" y="5"/>
                </a:cxn>
                <a:cxn ang="0">
                  <a:pos x="76" y="11"/>
                </a:cxn>
                <a:cxn ang="0">
                  <a:pos x="68" y="25"/>
                </a:cxn>
                <a:cxn ang="0">
                  <a:pos x="68" y="25"/>
                </a:cxn>
                <a:cxn ang="0">
                  <a:pos x="52" y="54"/>
                </a:cxn>
                <a:cxn ang="0">
                  <a:pos x="37" y="81"/>
                </a:cxn>
                <a:cxn ang="0">
                  <a:pos x="37" y="81"/>
                </a:cxn>
                <a:cxn ang="0">
                  <a:pos x="24" y="107"/>
                </a:cxn>
                <a:cxn ang="0">
                  <a:pos x="17" y="120"/>
                </a:cxn>
                <a:cxn ang="0">
                  <a:pos x="10" y="132"/>
                </a:cxn>
                <a:cxn ang="0">
                  <a:pos x="10" y="132"/>
                </a:cxn>
                <a:cxn ang="0">
                  <a:pos x="5" y="139"/>
                </a:cxn>
                <a:cxn ang="0">
                  <a:pos x="2" y="147"/>
                </a:cxn>
                <a:cxn ang="0">
                  <a:pos x="0" y="154"/>
                </a:cxn>
                <a:cxn ang="0">
                  <a:pos x="0" y="158"/>
                </a:cxn>
                <a:cxn ang="0">
                  <a:pos x="0" y="163"/>
                </a:cxn>
                <a:cxn ang="0">
                  <a:pos x="0" y="163"/>
                </a:cxn>
                <a:cxn ang="0">
                  <a:pos x="1" y="164"/>
                </a:cxn>
                <a:cxn ang="0">
                  <a:pos x="2" y="165"/>
                </a:cxn>
                <a:cxn ang="0">
                  <a:pos x="4" y="166"/>
                </a:cxn>
                <a:cxn ang="0">
                  <a:pos x="6" y="166"/>
                </a:cxn>
                <a:cxn ang="0">
                  <a:pos x="7" y="165"/>
                </a:cxn>
                <a:cxn ang="0">
                  <a:pos x="9" y="164"/>
                </a:cxn>
                <a:cxn ang="0">
                  <a:pos x="9" y="162"/>
                </a:cxn>
                <a:cxn ang="0">
                  <a:pos x="9" y="160"/>
                </a:cxn>
                <a:cxn ang="0">
                  <a:pos x="9" y="160"/>
                </a:cxn>
                <a:cxn ang="0">
                  <a:pos x="9" y="155"/>
                </a:cxn>
                <a:cxn ang="0">
                  <a:pos x="9" y="151"/>
                </a:cxn>
                <a:cxn ang="0">
                  <a:pos x="11" y="148"/>
                </a:cxn>
                <a:cxn ang="0">
                  <a:pos x="13" y="143"/>
                </a:cxn>
                <a:cxn ang="0">
                  <a:pos x="18" y="137"/>
                </a:cxn>
                <a:cxn ang="0">
                  <a:pos x="20" y="134"/>
                </a:cxn>
                <a:cxn ang="0">
                  <a:pos x="22" y="131"/>
                </a:cxn>
                <a:cxn ang="0">
                  <a:pos x="22" y="131"/>
                </a:cxn>
                <a:cxn ang="0">
                  <a:pos x="34" y="108"/>
                </a:cxn>
                <a:cxn ang="0">
                  <a:pos x="45" y="87"/>
                </a:cxn>
                <a:cxn ang="0">
                  <a:pos x="45" y="87"/>
                </a:cxn>
                <a:cxn ang="0">
                  <a:pos x="57" y="65"/>
                </a:cxn>
                <a:cxn ang="0">
                  <a:pos x="68" y="44"/>
                </a:cxn>
                <a:cxn ang="0">
                  <a:pos x="68" y="44"/>
                </a:cxn>
                <a:cxn ang="0">
                  <a:pos x="78" y="25"/>
                </a:cxn>
                <a:cxn ang="0">
                  <a:pos x="84" y="15"/>
                </a:cxn>
                <a:cxn ang="0">
                  <a:pos x="87" y="12"/>
                </a:cxn>
                <a:cxn ang="0">
                  <a:pos x="92" y="9"/>
                </a:cxn>
                <a:cxn ang="0">
                  <a:pos x="92" y="9"/>
                </a:cxn>
                <a:cxn ang="0">
                  <a:pos x="93" y="8"/>
                </a:cxn>
                <a:cxn ang="0">
                  <a:pos x="94" y="7"/>
                </a:cxn>
                <a:cxn ang="0">
                  <a:pos x="94" y="3"/>
                </a:cxn>
                <a:cxn ang="0">
                  <a:pos x="94" y="2"/>
                </a:cxn>
                <a:cxn ang="0">
                  <a:pos x="93" y="1"/>
                </a:cxn>
                <a:cxn ang="0">
                  <a:pos x="91" y="0"/>
                </a:cxn>
                <a:cxn ang="0">
                  <a:pos x="89" y="0"/>
                </a:cxn>
                <a:cxn ang="0">
                  <a:pos x="89" y="0"/>
                </a:cxn>
              </a:cxnLst>
              <a:rect l="0" t="0" r="r" b="b"/>
              <a:pathLst>
                <a:path w="94" h="166">
                  <a:moveTo>
                    <a:pt x="89" y="0"/>
                  </a:moveTo>
                  <a:lnTo>
                    <a:pt x="89" y="0"/>
                  </a:lnTo>
                  <a:lnTo>
                    <a:pt x="85" y="2"/>
                  </a:lnTo>
                  <a:lnTo>
                    <a:pt x="82" y="5"/>
                  </a:lnTo>
                  <a:lnTo>
                    <a:pt x="76" y="11"/>
                  </a:lnTo>
                  <a:lnTo>
                    <a:pt x="68" y="25"/>
                  </a:lnTo>
                  <a:lnTo>
                    <a:pt x="68" y="25"/>
                  </a:lnTo>
                  <a:lnTo>
                    <a:pt x="52" y="54"/>
                  </a:lnTo>
                  <a:lnTo>
                    <a:pt x="37" y="81"/>
                  </a:lnTo>
                  <a:lnTo>
                    <a:pt x="37" y="81"/>
                  </a:lnTo>
                  <a:lnTo>
                    <a:pt x="24" y="107"/>
                  </a:lnTo>
                  <a:lnTo>
                    <a:pt x="17" y="120"/>
                  </a:lnTo>
                  <a:lnTo>
                    <a:pt x="10" y="132"/>
                  </a:lnTo>
                  <a:lnTo>
                    <a:pt x="10" y="132"/>
                  </a:lnTo>
                  <a:lnTo>
                    <a:pt x="5" y="139"/>
                  </a:lnTo>
                  <a:lnTo>
                    <a:pt x="2" y="147"/>
                  </a:lnTo>
                  <a:lnTo>
                    <a:pt x="0" y="154"/>
                  </a:lnTo>
                  <a:lnTo>
                    <a:pt x="0" y="158"/>
                  </a:lnTo>
                  <a:lnTo>
                    <a:pt x="0" y="163"/>
                  </a:lnTo>
                  <a:lnTo>
                    <a:pt x="0" y="163"/>
                  </a:lnTo>
                  <a:lnTo>
                    <a:pt x="1" y="164"/>
                  </a:lnTo>
                  <a:lnTo>
                    <a:pt x="2" y="165"/>
                  </a:lnTo>
                  <a:lnTo>
                    <a:pt x="4" y="166"/>
                  </a:lnTo>
                  <a:lnTo>
                    <a:pt x="6" y="166"/>
                  </a:lnTo>
                  <a:lnTo>
                    <a:pt x="7" y="165"/>
                  </a:lnTo>
                  <a:lnTo>
                    <a:pt x="9" y="164"/>
                  </a:lnTo>
                  <a:lnTo>
                    <a:pt x="9" y="162"/>
                  </a:lnTo>
                  <a:lnTo>
                    <a:pt x="9" y="160"/>
                  </a:lnTo>
                  <a:lnTo>
                    <a:pt x="9" y="160"/>
                  </a:lnTo>
                  <a:lnTo>
                    <a:pt x="9" y="155"/>
                  </a:lnTo>
                  <a:lnTo>
                    <a:pt x="9" y="151"/>
                  </a:lnTo>
                  <a:lnTo>
                    <a:pt x="11" y="148"/>
                  </a:lnTo>
                  <a:lnTo>
                    <a:pt x="13" y="143"/>
                  </a:lnTo>
                  <a:lnTo>
                    <a:pt x="18" y="137"/>
                  </a:lnTo>
                  <a:lnTo>
                    <a:pt x="20" y="134"/>
                  </a:lnTo>
                  <a:lnTo>
                    <a:pt x="22" y="131"/>
                  </a:lnTo>
                  <a:lnTo>
                    <a:pt x="22" y="131"/>
                  </a:lnTo>
                  <a:lnTo>
                    <a:pt x="34" y="108"/>
                  </a:lnTo>
                  <a:lnTo>
                    <a:pt x="45" y="87"/>
                  </a:lnTo>
                  <a:lnTo>
                    <a:pt x="45" y="87"/>
                  </a:lnTo>
                  <a:lnTo>
                    <a:pt x="57" y="65"/>
                  </a:lnTo>
                  <a:lnTo>
                    <a:pt x="68" y="44"/>
                  </a:lnTo>
                  <a:lnTo>
                    <a:pt x="68" y="44"/>
                  </a:lnTo>
                  <a:lnTo>
                    <a:pt x="78" y="25"/>
                  </a:lnTo>
                  <a:lnTo>
                    <a:pt x="84" y="15"/>
                  </a:lnTo>
                  <a:lnTo>
                    <a:pt x="87" y="12"/>
                  </a:lnTo>
                  <a:lnTo>
                    <a:pt x="92" y="9"/>
                  </a:lnTo>
                  <a:lnTo>
                    <a:pt x="92" y="9"/>
                  </a:lnTo>
                  <a:lnTo>
                    <a:pt x="93" y="8"/>
                  </a:lnTo>
                  <a:lnTo>
                    <a:pt x="94" y="7"/>
                  </a:lnTo>
                  <a:lnTo>
                    <a:pt x="94" y="3"/>
                  </a:lnTo>
                  <a:lnTo>
                    <a:pt x="94" y="2"/>
                  </a:lnTo>
                  <a:lnTo>
                    <a:pt x="93" y="1"/>
                  </a:lnTo>
                  <a:lnTo>
                    <a:pt x="91" y="0"/>
                  </a:lnTo>
                  <a:lnTo>
                    <a:pt x="89" y="0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8" name="Freeform 872"/>
            <p:cNvSpPr/>
            <p:nvPr/>
          </p:nvSpPr>
          <p:spPr bwMode="auto">
            <a:xfrm>
              <a:off x="4275138" y="1435100"/>
              <a:ext cx="65088" cy="107950"/>
            </a:xfrm>
            <a:custGeom>
              <a:avLst/>
              <a:gdLst/>
              <a:ahLst/>
              <a:cxnLst>
                <a:cxn ang="0">
                  <a:pos x="117" y="0"/>
                </a:cxn>
                <a:cxn ang="0">
                  <a:pos x="117" y="0"/>
                </a:cxn>
                <a:cxn ang="0">
                  <a:pos x="106" y="9"/>
                </a:cxn>
                <a:cxn ang="0">
                  <a:pos x="97" y="18"/>
                </a:cxn>
                <a:cxn ang="0">
                  <a:pos x="89" y="27"/>
                </a:cxn>
                <a:cxn ang="0">
                  <a:pos x="82" y="39"/>
                </a:cxn>
                <a:cxn ang="0">
                  <a:pos x="74" y="50"/>
                </a:cxn>
                <a:cxn ang="0">
                  <a:pos x="68" y="61"/>
                </a:cxn>
                <a:cxn ang="0">
                  <a:pos x="58" y="84"/>
                </a:cxn>
                <a:cxn ang="0">
                  <a:pos x="58" y="84"/>
                </a:cxn>
                <a:cxn ang="0">
                  <a:pos x="31" y="142"/>
                </a:cxn>
                <a:cxn ang="0">
                  <a:pos x="18" y="170"/>
                </a:cxn>
                <a:cxn ang="0">
                  <a:pos x="9" y="183"/>
                </a:cxn>
                <a:cxn ang="0">
                  <a:pos x="1" y="197"/>
                </a:cxn>
                <a:cxn ang="0">
                  <a:pos x="1" y="197"/>
                </a:cxn>
                <a:cxn ang="0">
                  <a:pos x="0" y="199"/>
                </a:cxn>
                <a:cxn ang="0">
                  <a:pos x="1" y="201"/>
                </a:cxn>
                <a:cxn ang="0">
                  <a:pos x="1" y="202"/>
                </a:cxn>
                <a:cxn ang="0">
                  <a:pos x="3" y="203"/>
                </a:cxn>
                <a:cxn ang="0">
                  <a:pos x="4" y="204"/>
                </a:cxn>
                <a:cxn ang="0">
                  <a:pos x="6" y="204"/>
                </a:cxn>
                <a:cxn ang="0">
                  <a:pos x="8" y="203"/>
                </a:cxn>
                <a:cxn ang="0">
                  <a:pos x="9" y="202"/>
                </a:cxn>
                <a:cxn ang="0">
                  <a:pos x="9" y="202"/>
                </a:cxn>
                <a:cxn ang="0">
                  <a:pos x="23" y="180"/>
                </a:cxn>
                <a:cxn ang="0">
                  <a:pos x="36" y="157"/>
                </a:cxn>
                <a:cxn ang="0">
                  <a:pos x="48" y="134"/>
                </a:cxn>
                <a:cxn ang="0">
                  <a:pos x="57" y="110"/>
                </a:cxn>
                <a:cxn ang="0">
                  <a:pos x="57" y="110"/>
                </a:cxn>
                <a:cxn ang="0">
                  <a:pos x="68" y="83"/>
                </a:cxn>
                <a:cxn ang="0">
                  <a:pos x="74" y="69"/>
                </a:cxn>
                <a:cxn ang="0">
                  <a:pos x="82" y="54"/>
                </a:cxn>
                <a:cxn ang="0">
                  <a:pos x="90" y="41"/>
                </a:cxn>
                <a:cxn ang="0">
                  <a:pos x="100" y="28"/>
                </a:cxn>
                <a:cxn ang="0">
                  <a:pos x="111" y="18"/>
                </a:cxn>
                <a:cxn ang="0">
                  <a:pos x="122" y="9"/>
                </a:cxn>
                <a:cxn ang="0">
                  <a:pos x="122" y="9"/>
                </a:cxn>
                <a:cxn ang="0">
                  <a:pos x="123" y="8"/>
                </a:cxn>
                <a:cxn ang="0">
                  <a:pos x="124" y="6"/>
                </a:cxn>
                <a:cxn ang="0">
                  <a:pos x="124" y="4"/>
                </a:cxn>
                <a:cxn ang="0">
                  <a:pos x="123" y="3"/>
                </a:cxn>
                <a:cxn ang="0">
                  <a:pos x="122" y="2"/>
                </a:cxn>
                <a:cxn ang="0">
                  <a:pos x="120" y="0"/>
                </a:cxn>
                <a:cxn ang="0">
                  <a:pos x="119" y="0"/>
                </a:cxn>
                <a:cxn ang="0">
                  <a:pos x="117" y="0"/>
                </a:cxn>
                <a:cxn ang="0">
                  <a:pos x="117" y="0"/>
                </a:cxn>
              </a:cxnLst>
              <a:rect l="0" t="0" r="r" b="b"/>
              <a:pathLst>
                <a:path w="124" h="204">
                  <a:moveTo>
                    <a:pt x="117" y="0"/>
                  </a:moveTo>
                  <a:lnTo>
                    <a:pt x="117" y="0"/>
                  </a:lnTo>
                  <a:lnTo>
                    <a:pt x="106" y="9"/>
                  </a:lnTo>
                  <a:lnTo>
                    <a:pt x="97" y="18"/>
                  </a:lnTo>
                  <a:lnTo>
                    <a:pt x="89" y="27"/>
                  </a:lnTo>
                  <a:lnTo>
                    <a:pt x="82" y="39"/>
                  </a:lnTo>
                  <a:lnTo>
                    <a:pt x="74" y="50"/>
                  </a:lnTo>
                  <a:lnTo>
                    <a:pt x="68" y="61"/>
                  </a:lnTo>
                  <a:lnTo>
                    <a:pt x="58" y="84"/>
                  </a:lnTo>
                  <a:lnTo>
                    <a:pt x="58" y="84"/>
                  </a:lnTo>
                  <a:lnTo>
                    <a:pt x="31" y="142"/>
                  </a:lnTo>
                  <a:lnTo>
                    <a:pt x="18" y="170"/>
                  </a:lnTo>
                  <a:lnTo>
                    <a:pt x="9" y="183"/>
                  </a:lnTo>
                  <a:lnTo>
                    <a:pt x="1" y="197"/>
                  </a:lnTo>
                  <a:lnTo>
                    <a:pt x="1" y="197"/>
                  </a:lnTo>
                  <a:lnTo>
                    <a:pt x="0" y="199"/>
                  </a:lnTo>
                  <a:lnTo>
                    <a:pt x="1" y="201"/>
                  </a:lnTo>
                  <a:lnTo>
                    <a:pt x="1" y="202"/>
                  </a:lnTo>
                  <a:lnTo>
                    <a:pt x="3" y="203"/>
                  </a:lnTo>
                  <a:lnTo>
                    <a:pt x="4" y="204"/>
                  </a:lnTo>
                  <a:lnTo>
                    <a:pt x="6" y="204"/>
                  </a:lnTo>
                  <a:lnTo>
                    <a:pt x="8" y="203"/>
                  </a:lnTo>
                  <a:lnTo>
                    <a:pt x="9" y="202"/>
                  </a:lnTo>
                  <a:lnTo>
                    <a:pt x="9" y="202"/>
                  </a:lnTo>
                  <a:lnTo>
                    <a:pt x="23" y="180"/>
                  </a:lnTo>
                  <a:lnTo>
                    <a:pt x="36" y="157"/>
                  </a:lnTo>
                  <a:lnTo>
                    <a:pt x="48" y="134"/>
                  </a:lnTo>
                  <a:lnTo>
                    <a:pt x="57" y="110"/>
                  </a:lnTo>
                  <a:lnTo>
                    <a:pt x="57" y="110"/>
                  </a:lnTo>
                  <a:lnTo>
                    <a:pt x="68" y="83"/>
                  </a:lnTo>
                  <a:lnTo>
                    <a:pt x="74" y="69"/>
                  </a:lnTo>
                  <a:lnTo>
                    <a:pt x="82" y="54"/>
                  </a:lnTo>
                  <a:lnTo>
                    <a:pt x="90" y="41"/>
                  </a:lnTo>
                  <a:lnTo>
                    <a:pt x="100" y="28"/>
                  </a:lnTo>
                  <a:lnTo>
                    <a:pt x="111" y="18"/>
                  </a:lnTo>
                  <a:lnTo>
                    <a:pt x="122" y="9"/>
                  </a:lnTo>
                  <a:lnTo>
                    <a:pt x="122" y="9"/>
                  </a:lnTo>
                  <a:lnTo>
                    <a:pt x="123" y="8"/>
                  </a:lnTo>
                  <a:lnTo>
                    <a:pt x="124" y="6"/>
                  </a:lnTo>
                  <a:lnTo>
                    <a:pt x="124" y="4"/>
                  </a:lnTo>
                  <a:lnTo>
                    <a:pt x="123" y="3"/>
                  </a:lnTo>
                  <a:lnTo>
                    <a:pt x="122" y="2"/>
                  </a:lnTo>
                  <a:lnTo>
                    <a:pt x="120" y="0"/>
                  </a:lnTo>
                  <a:lnTo>
                    <a:pt x="119" y="0"/>
                  </a:lnTo>
                  <a:lnTo>
                    <a:pt x="117" y="0"/>
                  </a:lnTo>
                  <a:lnTo>
                    <a:pt x="117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9" name="Freeform 873"/>
            <p:cNvSpPr/>
            <p:nvPr/>
          </p:nvSpPr>
          <p:spPr bwMode="auto">
            <a:xfrm>
              <a:off x="4318000" y="1447800"/>
              <a:ext cx="74613" cy="104775"/>
            </a:xfrm>
            <a:custGeom>
              <a:avLst/>
              <a:gdLst/>
              <a:ahLst/>
              <a:cxnLst>
                <a:cxn ang="0">
                  <a:pos x="132" y="3"/>
                </a:cxn>
                <a:cxn ang="0">
                  <a:pos x="132" y="3"/>
                </a:cxn>
                <a:cxn ang="0">
                  <a:pos x="130" y="8"/>
                </a:cxn>
                <a:cxn ang="0">
                  <a:pos x="127" y="14"/>
                </a:cxn>
                <a:cxn ang="0">
                  <a:pos x="123" y="19"/>
                </a:cxn>
                <a:cxn ang="0">
                  <a:pos x="118" y="23"/>
                </a:cxn>
                <a:cxn ang="0">
                  <a:pos x="108" y="32"/>
                </a:cxn>
                <a:cxn ang="0">
                  <a:pos x="100" y="42"/>
                </a:cxn>
                <a:cxn ang="0">
                  <a:pos x="100" y="42"/>
                </a:cxn>
                <a:cxn ang="0">
                  <a:pos x="85" y="62"/>
                </a:cxn>
                <a:cxn ang="0">
                  <a:pos x="71" y="83"/>
                </a:cxn>
                <a:cxn ang="0">
                  <a:pos x="71" y="83"/>
                </a:cxn>
                <a:cxn ang="0">
                  <a:pos x="36" y="133"/>
                </a:cxn>
                <a:cxn ang="0">
                  <a:pos x="36" y="133"/>
                </a:cxn>
                <a:cxn ang="0">
                  <a:pos x="28" y="148"/>
                </a:cxn>
                <a:cxn ang="0">
                  <a:pos x="19" y="163"/>
                </a:cxn>
                <a:cxn ang="0">
                  <a:pos x="11" y="178"/>
                </a:cxn>
                <a:cxn ang="0">
                  <a:pos x="6" y="184"/>
                </a:cxn>
                <a:cxn ang="0">
                  <a:pos x="1" y="191"/>
                </a:cxn>
                <a:cxn ang="0">
                  <a:pos x="1" y="191"/>
                </a:cxn>
                <a:cxn ang="0">
                  <a:pos x="0" y="192"/>
                </a:cxn>
                <a:cxn ang="0">
                  <a:pos x="0" y="194"/>
                </a:cxn>
                <a:cxn ang="0">
                  <a:pos x="0" y="196"/>
                </a:cxn>
                <a:cxn ang="0">
                  <a:pos x="1" y="198"/>
                </a:cxn>
                <a:cxn ang="0">
                  <a:pos x="3" y="199"/>
                </a:cxn>
                <a:cxn ang="0">
                  <a:pos x="4" y="200"/>
                </a:cxn>
                <a:cxn ang="0">
                  <a:pos x="6" y="199"/>
                </a:cxn>
                <a:cxn ang="0">
                  <a:pos x="7" y="198"/>
                </a:cxn>
                <a:cxn ang="0">
                  <a:pos x="7" y="198"/>
                </a:cxn>
                <a:cxn ang="0">
                  <a:pos x="15" y="187"/>
                </a:cxn>
                <a:cxn ang="0">
                  <a:pos x="22" y="176"/>
                </a:cxn>
                <a:cxn ang="0">
                  <a:pos x="35" y="153"/>
                </a:cxn>
                <a:cxn ang="0">
                  <a:pos x="35" y="153"/>
                </a:cxn>
                <a:cxn ang="0">
                  <a:pos x="44" y="139"/>
                </a:cxn>
                <a:cxn ang="0">
                  <a:pos x="54" y="124"/>
                </a:cxn>
                <a:cxn ang="0">
                  <a:pos x="74" y="95"/>
                </a:cxn>
                <a:cxn ang="0">
                  <a:pos x="74" y="95"/>
                </a:cxn>
                <a:cxn ang="0">
                  <a:pos x="108" y="46"/>
                </a:cxn>
                <a:cxn ang="0">
                  <a:pos x="108" y="46"/>
                </a:cxn>
                <a:cxn ang="0">
                  <a:pos x="112" y="41"/>
                </a:cxn>
                <a:cxn ang="0">
                  <a:pos x="117" y="36"/>
                </a:cxn>
                <a:cxn ang="0">
                  <a:pos x="127" y="27"/>
                </a:cxn>
                <a:cxn ang="0">
                  <a:pos x="132" y="23"/>
                </a:cxn>
                <a:cxn ang="0">
                  <a:pos x="136" y="18"/>
                </a:cxn>
                <a:cxn ang="0">
                  <a:pos x="139" y="12"/>
                </a:cxn>
                <a:cxn ang="0">
                  <a:pos x="141" y="5"/>
                </a:cxn>
                <a:cxn ang="0">
                  <a:pos x="141" y="5"/>
                </a:cxn>
                <a:cxn ang="0">
                  <a:pos x="141" y="3"/>
                </a:cxn>
                <a:cxn ang="0">
                  <a:pos x="140" y="2"/>
                </a:cxn>
                <a:cxn ang="0">
                  <a:pos x="139" y="1"/>
                </a:cxn>
                <a:cxn ang="0">
                  <a:pos x="138" y="0"/>
                </a:cxn>
                <a:cxn ang="0">
                  <a:pos x="136" y="0"/>
                </a:cxn>
                <a:cxn ang="0">
                  <a:pos x="134" y="0"/>
                </a:cxn>
                <a:cxn ang="0">
                  <a:pos x="133" y="1"/>
                </a:cxn>
                <a:cxn ang="0">
                  <a:pos x="132" y="3"/>
                </a:cxn>
                <a:cxn ang="0">
                  <a:pos x="132" y="3"/>
                </a:cxn>
              </a:cxnLst>
              <a:rect l="0" t="0" r="r" b="b"/>
              <a:pathLst>
                <a:path w="141" h="200">
                  <a:moveTo>
                    <a:pt x="132" y="3"/>
                  </a:moveTo>
                  <a:lnTo>
                    <a:pt x="132" y="3"/>
                  </a:lnTo>
                  <a:lnTo>
                    <a:pt x="130" y="8"/>
                  </a:lnTo>
                  <a:lnTo>
                    <a:pt x="127" y="14"/>
                  </a:lnTo>
                  <a:lnTo>
                    <a:pt x="123" y="19"/>
                  </a:lnTo>
                  <a:lnTo>
                    <a:pt x="118" y="23"/>
                  </a:lnTo>
                  <a:lnTo>
                    <a:pt x="108" y="32"/>
                  </a:lnTo>
                  <a:lnTo>
                    <a:pt x="100" y="42"/>
                  </a:lnTo>
                  <a:lnTo>
                    <a:pt x="100" y="42"/>
                  </a:lnTo>
                  <a:lnTo>
                    <a:pt x="85" y="62"/>
                  </a:lnTo>
                  <a:lnTo>
                    <a:pt x="71" y="83"/>
                  </a:lnTo>
                  <a:lnTo>
                    <a:pt x="71" y="83"/>
                  </a:lnTo>
                  <a:lnTo>
                    <a:pt x="36" y="133"/>
                  </a:lnTo>
                  <a:lnTo>
                    <a:pt x="36" y="133"/>
                  </a:lnTo>
                  <a:lnTo>
                    <a:pt x="28" y="148"/>
                  </a:lnTo>
                  <a:lnTo>
                    <a:pt x="19" y="163"/>
                  </a:lnTo>
                  <a:lnTo>
                    <a:pt x="11" y="178"/>
                  </a:lnTo>
                  <a:lnTo>
                    <a:pt x="6" y="184"/>
                  </a:lnTo>
                  <a:lnTo>
                    <a:pt x="1" y="191"/>
                  </a:lnTo>
                  <a:lnTo>
                    <a:pt x="1" y="191"/>
                  </a:lnTo>
                  <a:lnTo>
                    <a:pt x="0" y="192"/>
                  </a:lnTo>
                  <a:lnTo>
                    <a:pt x="0" y="194"/>
                  </a:lnTo>
                  <a:lnTo>
                    <a:pt x="0" y="196"/>
                  </a:lnTo>
                  <a:lnTo>
                    <a:pt x="1" y="198"/>
                  </a:lnTo>
                  <a:lnTo>
                    <a:pt x="3" y="199"/>
                  </a:lnTo>
                  <a:lnTo>
                    <a:pt x="4" y="200"/>
                  </a:lnTo>
                  <a:lnTo>
                    <a:pt x="6" y="199"/>
                  </a:lnTo>
                  <a:lnTo>
                    <a:pt x="7" y="198"/>
                  </a:lnTo>
                  <a:lnTo>
                    <a:pt x="7" y="198"/>
                  </a:lnTo>
                  <a:lnTo>
                    <a:pt x="15" y="187"/>
                  </a:lnTo>
                  <a:lnTo>
                    <a:pt x="22" y="176"/>
                  </a:lnTo>
                  <a:lnTo>
                    <a:pt x="35" y="153"/>
                  </a:lnTo>
                  <a:lnTo>
                    <a:pt x="35" y="153"/>
                  </a:lnTo>
                  <a:lnTo>
                    <a:pt x="44" y="139"/>
                  </a:lnTo>
                  <a:lnTo>
                    <a:pt x="54" y="124"/>
                  </a:lnTo>
                  <a:lnTo>
                    <a:pt x="74" y="95"/>
                  </a:lnTo>
                  <a:lnTo>
                    <a:pt x="74" y="95"/>
                  </a:lnTo>
                  <a:lnTo>
                    <a:pt x="108" y="46"/>
                  </a:lnTo>
                  <a:lnTo>
                    <a:pt x="108" y="46"/>
                  </a:lnTo>
                  <a:lnTo>
                    <a:pt x="112" y="41"/>
                  </a:lnTo>
                  <a:lnTo>
                    <a:pt x="117" y="36"/>
                  </a:lnTo>
                  <a:lnTo>
                    <a:pt x="127" y="27"/>
                  </a:lnTo>
                  <a:lnTo>
                    <a:pt x="132" y="23"/>
                  </a:lnTo>
                  <a:lnTo>
                    <a:pt x="136" y="18"/>
                  </a:lnTo>
                  <a:lnTo>
                    <a:pt x="139" y="12"/>
                  </a:lnTo>
                  <a:lnTo>
                    <a:pt x="141" y="5"/>
                  </a:lnTo>
                  <a:lnTo>
                    <a:pt x="141" y="5"/>
                  </a:lnTo>
                  <a:lnTo>
                    <a:pt x="141" y="3"/>
                  </a:lnTo>
                  <a:lnTo>
                    <a:pt x="140" y="2"/>
                  </a:lnTo>
                  <a:lnTo>
                    <a:pt x="139" y="1"/>
                  </a:lnTo>
                  <a:lnTo>
                    <a:pt x="138" y="0"/>
                  </a:lnTo>
                  <a:lnTo>
                    <a:pt x="136" y="0"/>
                  </a:lnTo>
                  <a:lnTo>
                    <a:pt x="134" y="0"/>
                  </a:lnTo>
                  <a:lnTo>
                    <a:pt x="133" y="1"/>
                  </a:lnTo>
                  <a:lnTo>
                    <a:pt x="132" y="3"/>
                  </a:lnTo>
                  <a:lnTo>
                    <a:pt x="13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0" name="Freeform 874"/>
            <p:cNvSpPr/>
            <p:nvPr/>
          </p:nvSpPr>
          <p:spPr bwMode="auto">
            <a:xfrm>
              <a:off x="4367213" y="1470025"/>
              <a:ext cx="53975" cy="92075"/>
            </a:xfrm>
            <a:custGeom>
              <a:avLst/>
              <a:gdLst/>
              <a:ahLst/>
              <a:cxnLst>
                <a:cxn ang="0">
                  <a:pos x="100" y="3"/>
                </a:cxn>
                <a:cxn ang="0">
                  <a:pos x="100" y="3"/>
                </a:cxn>
                <a:cxn ang="0">
                  <a:pos x="98" y="1"/>
                </a:cxn>
                <a:cxn ang="0">
                  <a:pos x="96" y="0"/>
                </a:cxn>
                <a:cxn ang="0">
                  <a:pos x="94" y="0"/>
                </a:cxn>
                <a:cxn ang="0">
                  <a:pos x="92" y="1"/>
                </a:cxn>
                <a:cxn ang="0">
                  <a:pos x="86" y="6"/>
                </a:cxn>
                <a:cxn ang="0">
                  <a:pos x="86" y="6"/>
                </a:cxn>
                <a:cxn ang="0">
                  <a:pos x="85" y="8"/>
                </a:cxn>
                <a:cxn ang="0">
                  <a:pos x="86" y="11"/>
                </a:cxn>
                <a:cxn ang="0">
                  <a:pos x="87" y="13"/>
                </a:cxn>
                <a:cxn ang="0">
                  <a:pos x="91" y="14"/>
                </a:cxn>
                <a:cxn ang="0">
                  <a:pos x="91" y="14"/>
                </a:cxn>
                <a:cxn ang="0">
                  <a:pos x="89" y="21"/>
                </a:cxn>
                <a:cxn ang="0">
                  <a:pos x="85" y="31"/>
                </a:cxn>
                <a:cxn ang="0">
                  <a:pos x="81" y="39"/>
                </a:cxn>
                <a:cxn ang="0">
                  <a:pos x="77" y="47"/>
                </a:cxn>
                <a:cxn ang="0">
                  <a:pos x="67" y="64"/>
                </a:cxn>
                <a:cxn ang="0">
                  <a:pos x="58" y="77"/>
                </a:cxn>
                <a:cxn ang="0">
                  <a:pos x="58" y="77"/>
                </a:cxn>
                <a:cxn ang="0">
                  <a:pos x="44" y="99"/>
                </a:cxn>
                <a:cxn ang="0">
                  <a:pos x="31" y="119"/>
                </a:cxn>
                <a:cxn ang="0">
                  <a:pos x="18" y="141"/>
                </a:cxn>
                <a:cxn ang="0">
                  <a:pos x="4" y="163"/>
                </a:cxn>
                <a:cxn ang="0">
                  <a:pos x="4" y="163"/>
                </a:cxn>
                <a:cxn ang="0">
                  <a:pos x="2" y="165"/>
                </a:cxn>
                <a:cxn ang="0">
                  <a:pos x="1" y="169"/>
                </a:cxn>
                <a:cxn ang="0">
                  <a:pos x="1" y="169"/>
                </a:cxn>
                <a:cxn ang="0">
                  <a:pos x="0" y="171"/>
                </a:cxn>
                <a:cxn ang="0">
                  <a:pos x="1" y="172"/>
                </a:cxn>
                <a:cxn ang="0">
                  <a:pos x="3" y="174"/>
                </a:cxn>
                <a:cxn ang="0">
                  <a:pos x="6" y="174"/>
                </a:cxn>
                <a:cxn ang="0">
                  <a:pos x="8" y="174"/>
                </a:cxn>
                <a:cxn ang="0">
                  <a:pos x="9" y="172"/>
                </a:cxn>
                <a:cxn ang="0">
                  <a:pos x="9" y="172"/>
                </a:cxn>
                <a:cxn ang="0">
                  <a:pos x="10" y="171"/>
                </a:cxn>
                <a:cxn ang="0">
                  <a:pos x="11" y="170"/>
                </a:cxn>
                <a:cxn ang="0">
                  <a:pos x="11" y="170"/>
                </a:cxn>
                <a:cxn ang="0">
                  <a:pos x="13" y="169"/>
                </a:cxn>
                <a:cxn ang="0">
                  <a:pos x="14" y="168"/>
                </a:cxn>
                <a:cxn ang="0">
                  <a:pos x="14" y="167"/>
                </a:cxn>
                <a:cxn ang="0">
                  <a:pos x="14" y="165"/>
                </a:cxn>
                <a:cxn ang="0">
                  <a:pos x="14" y="165"/>
                </a:cxn>
                <a:cxn ang="0">
                  <a:pos x="30" y="141"/>
                </a:cxn>
                <a:cxn ang="0">
                  <a:pos x="44" y="116"/>
                </a:cxn>
                <a:cxn ang="0">
                  <a:pos x="60" y="93"/>
                </a:cxn>
                <a:cxn ang="0">
                  <a:pos x="75" y="69"/>
                </a:cxn>
                <a:cxn ang="0">
                  <a:pos x="75" y="69"/>
                </a:cxn>
                <a:cxn ang="0">
                  <a:pos x="84" y="54"/>
                </a:cxn>
                <a:cxn ang="0">
                  <a:pos x="93" y="37"/>
                </a:cxn>
                <a:cxn ang="0">
                  <a:pos x="96" y="29"/>
                </a:cxn>
                <a:cxn ang="0">
                  <a:pos x="99" y="19"/>
                </a:cxn>
                <a:cxn ang="0">
                  <a:pos x="100" y="11"/>
                </a:cxn>
                <a:cxn ang="0">
                  <a:pos x="100" y="3"/>
                </a:cxn>
                <a:cxn ang="0">
                  <a:pos x="100" y="3"/>
                </a:cxn>
              </a:cxnLst>
              <a:rect l="0" t="0" r="r" b="b"/>
              <a:pathLst>
                <a:path w="100" h="174">
                  <a:moveTo>
                    <a:pt x="100" y="3"/>
                  </a:moveTo>
                  <a:lnTo>
                    <a:pt x="100" y="3"/>
                  </a:lnTo>
                  <a:lnTo>
                    <a:pt x="98" y="1"/>
                  </a:lnTo>
                  <a:lnTo>
                    <a:pt x="96" y="0"/>
                  </a:lnTo>
                  <a:lnTo>
                    <a:pt x="94" y="0"/>
                  </a:lnTo>
                  <a:lnTo>
                    <a:pt x="92" y="1"/>
                  </a:lnTo>
                  <a:lnTo>
                    <a:pt x="86" y="6"/>
                  </a:lnTo>
                  <a:lnTo>
                    <a:pt x="86" y="6"/>
                  </a:lnTo>
                  <a:lnTo>
                    <a:pt x="85" y="8"/>
                  </a:lnTo>
                  <a:lnTo>
                    <a:pt x="86" y="11"/>
                  </a:lnTo>
                  <a:lnTo>
                    <a:pt x="87" y="13"/>
                  </a:lnTo>
                  <a:lnTo>
                    <a:pt x="91" y="14"/>
                  </a:lnTo>
                  <a:lnTo>
                    <a:pt x="91" y="14"/>
                  </a:lnTo>
                  <a:lnTo>
                    <a:pt x="89" y="21"/>
                  </a:lnTo>
                  <a:lnTo>
                    <a:pt x="85" y="31"/>
                  </a:lnTo>
                  <a:lnTo>
                    <a:pt x="81" y="39"/>
                  </a:lnTo>
                  <a:lnTo>
                    <a:pt x="77" y="47"/>
                  </a:lnTo>
                  <a:lnTo>
                    <a:pt x="67" y="64"/>
                  </a:lnTo>
                  <a:lnTo>
                    <a:pt x="58" y="77"/>
                  </a:lnTo>
                  <a:lnTo>
                    <a:pt x="58" y="77"/>
                  </a:lnTo>
                  <a:lnTo>
                    <a:pt x="44" y="99"/>
                  </a:lnTo>
                  <a:lnTo>
                    <a:pt x="31" y="119"/>
                  </a:lnTo>
                  <a:lnTo>
                    <a:pt x="18" y="141"/>
                  </a:lnTo>
                  <a:lnTo>
                    <a:pt x="4" y="163"/>
                  </a:lnTo>
                  <a:lnTo>
                    <a:pt x="4" y="163"/>
                  </a:lnTo>
                  <a:lnTo>
                    <a:pt x="2" y="165"/>
                  </a:lnTo>
                  <a:lnTo>
                    <a:pt x="1" y="169"/>
                  </a:lnTo>
                  <a:lnTo>
                    <a:pt x="1" y="169"/>
                  </a:lnTo>
                  <a:lnTo>
                    <a:pt x="0" y="171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6" y="174"/>
                  </a:lnTo>
                  <a:lnTo>
                    <a:pt x="8" y="174"/>
                  </a:lnTo>
                  <a:lnTo>
                    <a:pt x="9" y="172"/>
                  </a:lnTo>
                  <a:lnTo>
                    <a:pt x="9" y="172"/>
                  </a:lnTo>
                  <a:lnTo>
                    <a:pt x="10" y="171"/>
                  </a:lnTo>
                  <a:lnTo>
                    <a:pt x="11" y="170"/>
                  </a:lnTo>
                  <a:lnTo>
                    <a:pt x="11" y="170"/>
                  </a:lnTo>
                  <a:lnTo>
                    <a:pt x="13" y="169"/>
                  </a:lnTo>
                  <a:lnTo>
                    <a:pt x="14" y="168"/>
                  </a:lnTo>
                  <a:lnTo>
                    <a:pt x="14" y="167"/>
                  </a:lnTo>
                  <a:lnTo>
                    <a:pt x="14" y="165"/>
                  </a:lnTo>
                  <a:lnTo>
                    <a:pt x="14" y="165"/>
                  </a:lnTo>
                  <a:lnTo>
                    <a:pt x="30" y="141"/>
                  </a:lnTo>
                  <a:lnTo>
                    <a:pt x="44" y="116"/>
                  </a:lnTo>
                  <a:lnTo>
                    <a:pt x="60" y="93"/>
                  </a:lnTo>
                  <a:lnTo>
                    <a:pt x="75" y="69"/>
                  </a:lnTo>
                  <a:lnTo>
                    <a:pt x="75" y="69"/>
                  </a:lnTo>
                  <a:lnTo>
                    <a:pt x="84" y="54"/>
                  </a:lnTo>
                  <a:lnTo>
                    <a:pt x="93" y="37"/>
                  </a:lnTo>
                  <a:lnTo>
                    <a:pt x="96" y="29"/>
                  </a:lnTo>
                  <a:lnTo>
                    <a:pt x="99" y="19"/>
                  </a:lnTo>
                  <a:lnTo>
                    <a:pt x="100" y="11"/>
                  </a:lnTo>
                  <a:lnTo>
                    <a:pt x="100" y="3"/>
                  </a:lnTo>
                  <a:lnTo>
                    <a:pt x="10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1" name="Freeform 875"/>
            <p:cNvSpPr/>
            <p:nvPr/>
          </p:nvSpPr>
          <p:spPr bwMode="auto">
            <a:xfrm>
              <a:off x="4392613" y="1492250"/>
              <a:ext cx="60325" cy="103188"/>
            </a:xfrm>
            <a:custGeom>
              <a:avLst/>
              <a:gdLst/>
              <a:ahLst/>
              <a:cxnLst>
                <a:cxn ang="0">
                  <a:pos x="106" y="3"/>
                </a:cxn>
                <a:cxn ang="0">
                  <a:pos x="106" y="3"/>
                </a:cxn>
                <a:cxn ang="0">
                  <a:pos x="79" y="51"/>
                </a:cxn>
                <a:cxn ang="0">
                  <a:pos x="65" y="74"/>
                </a:cxn>
                <a:cxn ang="0">
                  <a:pos x="50" y="98"/>
                </a:cxn>
                <a:cxn ang="0">
                  <a:pos x="50" y="98"/>
                </a:cxn>
                <a:cxn ang="0">
                  <a:pos x="36" y="120"/>
                </a:cxn>
                <a:cxn ang="0">
                  <a:pos x="23" y="141"/>
                </a:cxn>
                <a:cxn ang="0">
                  <a:pos x="11" y="164"/>
                </a:cxn>
                <a:cxn ang="0">
                  <a:pos x="5" y="177"/>
                </a:cxn>
                <a:cxn ang="0">
                  <a:pos x="0" y="189"/>
                </a:cxn>
                <a:cxn ang="0">
                  <a:pos x="0" y="189"/>
                </a:cxn>
                <a:cxn ang="0">
                  <a:pos x="0" y="191"/>
                </a:cxn>
                <a:cxn ang="0">
                  <a:pos x="1" y="192"/>
                </a:cxn>
                <a:cxn ang="0">
                  <a:pos x="2" y="193"/>
                </a:cxn>
                <a:cxn ang="0">
                  <a:pos x="3" y="194"/>
                </a:cxn>
                <a:cxn ang="0">
                  <a:pos x="5" y="194"/>
                </a:cxn>
                <a:cxn ang="0">
                  <a:pos x="7" y="194"/>
                </a:cxn>
                <a:cxn ang="0">
                  <a:pos x="8" y="193"/>
                </a:cxn>
                <a:cxn ang="0">
                  <a:pos x="10" y="191"/>
                </a:cxn>
                <a:cxn ang="0">
                  <a:pos x="10" y="191"/>
                </a:cxn>
                <a:cxn ang="0">
                  <a:pos x="15" y="179"/>
                </a:cxn>
                <a:cxn ang="0">
                  <a:pos x="21" y="166"/>
                </a:cxn>
                <a:cxn ang="0">
                  <a:pos x="33" y="142"/>
                </a:cxn>
                <a:cxn ang="0">
                  <a:pos x="48" y="119"/>
                </a:cxn>
                <a:cxn ang="0">
                  <a:pos x="63" y="96"/>
                </a:cxn>
                <a:cxn ang="0">
                  <a:pos x="63" y="96"/>
                </a:cxn>
                <a:cxn ang="0">
                  <a:pos x="77" y="74"/>
                </a:cxn>
                <a:cxn ang="0">
                  <a:pos x="89" y="53"/>
                </a:cxn>
                <a:cxn ang="0">
                  <a:pos x="114" y="7"/>
                </a:cxn>
                <a:cxn ang="0">
                  <a:pos x="114" y="7"/>
                </a:cxn>
                <a:cxn ang="0">
                  <a:pos x="114" y="5"/>
                </a:cxn>
                <a:cxn ang="0">
                  <a:pos x="114" y="4"/>
                </a:cxn>
                <a:cxn ang="0">
                  <a:pos x="113" y="2"/>
                </a:cxn>
                <a:cxn ang="0">
                  <a:pos x="112" y="1"/>
                </a:cxn>
                <a:cxn ang="0">
                  <a:pos x="110" y="0"/>
                </a:cxn>
                <a:cxn ang="0">
                  <a:pos x="109" y="0"/>
                </a:cxn>
                <a:cxn ang="0">
                  <a:pos x="107" y="1"/>
                </a:cxn>
                <a:cxn ang="0">
                  <a:pos x="106" y="3"/>
                </a:cxn>
                <a:cxn ang="0">
                  <a:pos x="106" y="3"/>
                </a:cxn>
              </a:cxnLst>
              <a:rect l="0" t="0" r="r" b="b"/>
              <a:pathLst>
                <a:path w="114" h="194">
                  <a:moveTo>
                    <a:pt x="106" y="3"/>
                  </a:moveTo>
                  <a:lnTo>
                    <a:pt x="106" y="3"/>
                  </a:lnTo>
                  <a:lnTo>
                    <a:pt x="79" y="51"/>
                  </a:lnTo>
                  <a:lnTo>
                    <a:pt x="65" y="74"/>
                  </a:lnTo>
                  <a:lnTo>
                    <a:pt x="50" y="98"/>
                  </a:lnTo>
                  <a:lnTo>
                    <a:pt x="50" y="98"/>
                  </a:lnTo>
                  <a:lnTo>
                    <a:pt x="36" y="120"/>
                  </a:lnTo>
                  <a:lnTo>
                    <a:pt x="23" y="141"/>
                  </a:lnTo>
                  <a:lnTo>
                    <a:pt x="11" y="164"/>
                  </a:lnTo>
                  <a:lnTo>
                    <a:pt x="5" y="177"/>
                  </a:lnTo>
                  <a:lnTo>
                    <a:pt x="0" y="189"/>
                  </a:lnTo>
                  <a:lnTo>
                    <a:pt x="0" y="189"/>
                  </a:lnTo>
                  <a:lnTo>
                    <a:pt x="0" y="191"/>
                  </a:lnTo>
                  <a:lnTo>
                    <a:pt x="1" y="192"/>
                  </a:lnTo>
                  <a:lnTo>
                    <a:pt x="2" y="193"/>
                  </a:lnTo>
                  <a:lnTo>
                    <a:pt x="3" y="194"/>
                  </a:lnTo>
                  <a:lnTo>
                    <a:pt x="5" y="194"/>
                  </a:lnTo>
                  <a:lnTo>
                    <a:pt x="7" y="194"/>
                  </a:lnTo>
                  <a:lnTo>
                    <a:pt x="8" y="193"/>
                  </a:lnTo>
                  <a:lnTo>
                    <a:pt x="10" y="191"/>
                  </a:lnTo>
                  <a:lnTo>
                    <a:pt x="10" y="191"/>
                  </a:lnTo>
                  <a:lnTo>
                    <a:pt x="15" y="179"/>
                  </a:lnTo>
                  <a:lnTo>
                    <a:pt x="21" y="166"/>
                  </a:lnTo>
                  <a:lnTo>
                    <a:pt x="33" y="142"/>
                  </a:lnTo>
                  <a:lnTo>
                    <a:pt x="48" y="119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77" y="74"/>
                  </a:lnTo>
                  <a:lnTo>
                    <a:pt x="89" y="53"/>
                  </a:lnTo>
                  <a:lnTo>
                    <a:pt x="114" y="7"/>
                  </a:lnTo>
                  <a:lnTo>
                    <a:pt x="114" y="7"/>
                  </a:lnTo>
                  <a:lnTo>
                    <a:pt x="114" y="5"/>
                  </a:lnTo>
                  <a:lnTo>
                    <a:pt x="114" y="4"/>
                  </a:lnTo>
                  <a:lnTo>
                    <a:pt x="113" y="2"/>
                  </a:lnTo>
                  <a:lnTo>
                    <a:pt x="112" y="1"/>
                  </a:lnTo>
                  <a:lnTo>
                    <a:pt x="110" y="0"/>
                  </a:lnTo>
                  <a:lnTo>
                    <a:pt x="109" y="0"/>
                  </a:lnTo>
                  <a:lnTo>
                    <a:pt x="107" y="1"/>
                  </a:lnTo>
                  <a:lnTo>
                    <a:pt x="106" y="3"/>
                  </a:lnTo>
                  <a:lnTo>
                    <a:pt x="10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2" name="Freeform 876"/>
            <p:cNvSpPr/>
            <p:nvPr/>
          </p:nvSpPr>
          <p:spPr bwMode="auto">
            <a:xfrm>
              <a:off x="4422775" y="1514475"/>
              <a:ext cx="60325" cy="95250"/>
            </a:xfrm>
            <a:custGeom>
              <a:avLst/>
              <a:gdLst/>
              <a:ahLst/>
              <a:cxnLst>
                <a:cxn ang="0">
                  <a:pos x="106" y="1"/>
                </a:cxn>
                <a:cxn ang="0">
                  <a:pos x="106" y="1"/>
                </a:cxn>
                <a:cxn ang="0">
                  <a:pos x="99" y="10"/>
                </a:cxn>
                <a:cxn ang="0">
                  <a:pos x="93" y="18"/>
                </a:cxn>
                <a:cxn ang="0">
                  <a:pos x="87" y="27"/>
                </a:cxn>
                <a:cxn ang="0">
                  <a:pos x="82" y="35"/>
                </a:cxn>
                <a:cxn ang="0">
                  <a:pos x="72" y="54"/>
                </a:cxn>
                <a:cxn ang="0">
                  <a:pos x="63" y="74"/>
                </a:cxn>
                <a:cxn ang="0">
                  <a:pos x="63" y="74"/>
                </a:cxn>
                <a:cxn ang="0">
                  <a:pos x="33" y="123"/>
                </a:cxn>
                <a:cxn ang="0">
                  <a:pos x="18" y="148"/>
                </a:cxn>
                <a:cxn ang="0">
                  <a:pos x="1" y="173"/>
                </a:cxn>
                <a:cxn ang="0">
                  <a:pos x="1" y="173"/>
                </a:cxn>
                <a:cxn ang="0">
                  <a:pos x="0" y="175"/>
                </a:cxn>
                <a:cxn ang="0">
                  <a:pos x="0" y="177"/>
                </a:cxn>
                <a:cxn ang="0">
                  <a:pos x="1" y="178"/>
                </a:cxn>
                <a:cxn ang="0">
                  <a:pos x="2" y="179"/>
                </a:cxn>
                <a:cxn ang="0">
                  <a:pos x="6" y="180"/>
                </a:cxn>
                <a:cxn ang="0">
                  <a:pos x="7" y="179"/>
                </a:cxn>
                <a:cxn ang="0">
                  <a:pos x="9" y="178"/>
                </a:cxn>
                <a:cxn ang="0">
                  <a:pos x="9" y="178"/>
                </a:cxn>
                <a:cxn ang="0">
                  <a:pos x="25" y="155"/>
                </a:cxn>
                <a:cxn ang="0">
                  <a:pos x="39" y="133"/>
                </a:cxn>
                <a:cxn ang="0">
                  <a:pos x="66" y="86"/>
                </a:cxn>
                <a:cxn ang="0">
                  <a:pos x="66" y="86"/>
                </a:cxn>
                <a:cxn ang="0">
                  <a:pos x="77" y="65"/>
                </a:cxn>
                <a:cxn ang="0">
                  <a:pos x="87" y="45"/>
                </a:cxn>
                <a:cxn ang="0">
                  <a:pos x="93" y="35"/>
                </a:cxn>
                <a:cxn ang="0">
                  <a:pos x="98" y="26"/>
                </a:cxn>
                <a:cxn ang="0">
                  <a:pos x="105" y="17"/>
                </a:cxn>
                <a:cxn ang="0">
                  <a:pos x="113" y="8"/>
                </a:cxn>
                <a:cxn ang="0">
                  <a:pos x="113" y="8"/>
                </a:cxn>
                <a:cxn ang="0">
                  <a:pos x="114" y="7"/>
                </a:cxn>
                <a:cxn ang="0">
                  <a:pos x="115" y="4"/>
                </a:cxn>
                <a:cxn ang="0">
                  <a:pos x="114" y="2"/>
                </a:cxn>
                <a:cxn ang="0">
                  <a:pos x="113" y="1"/>
                </a:cxn>
                <a:cxn ang="0">
                  <a:pos x="112" y="0"/>
                </a:cxn>
                <a:cxn ang="0">
                  <a:pos x="110" y="0"/>
                </a:cxn>
                <a:cxn ang="0">
                  <a:pos x="107" y="0"/>
                </a:cxn>
                <a:cxn ang="0">
                  <a:pos x="106" y="1"/>
                </a:cxn>
                <a:cxn ang="0">
                  <a:pos x="106" y="1"/>
                </a:cxn>
              </a:cxnLst>
              <a:rect l="0" t="0" r="r" b="b"/>
              <a:pathLst>
                <a:path w="115" h="180">
                  <a:moveTo>
                    <a:pt x="106" y="1"/>
                  </a:moveTo>
                  <a:lnTo>
                    <a:pt x="106" y="1"/>
                  </a:lnTo>
                  <a:lnTo>
                    <a:pt x="99" y="10"/>
                  </a:lnTo>
                  <a:lnTo>
                    <a:pt x="93" y="18"/>
                  </a:lnTo>
                  <a:lnTo>
                    <a:pt x="87" y="27"/>
                  </a:lnTo>
                  <a:lnTo>
                    <a:pt x="82" y="35"/>
                  </a:lnTo>
                  <a:lnTo>
                    <a:pt x="72" y="54"/>
                  </a:lnTo>
                  <a:lnTo>
                    <a:pt x="63" y="74"/>
                  </a:lnTo>
                  <a:lnTo>
                    <a:pt x="63" y="74"/>
                  </a:lnTo>
                  <a:lnTo>
                    <a:pt x="33" y="123"/>
                  </a:lnTo>
                  <a:lnTo>
                    <a:pt x="18" y="148"/>
                  </a:lnTo>
                  <a:lnTo>
                    <a:pt x="1" y="173"/>
                  </a:lnTo>
                  <a:lnTo>
                    <a:pt x="1" y="173"/>
                  </a:lnTo>
                  <a:lnTo>
                    <a:pt x="0" y="175"/>
                  </a:lnTo>
                  <a:lnTo>
                    <a:pt x="0" y="177"/>
                  </a:lnTo>
                  <a:lnTo>
                    <a:pt x="1" y="178"/>
                  </a:lnTo>
                  <a:lnTo>
                    <a:pt x="2" y="179"/>
                  </a:lnTo>
                  <a:lnTo>
                    <a:pt x="6" y="180"/>
                  </a:lnTo>
                  <a:lnTo>
                    <a:pt x="7" y="179"/>
                  </a:lnTo>
                  <a:lnTo>
                    <a:pt x="9" y="178"/>
                  </a:lnTo>
                  <a:lnTo>
                    <a:pt x="9" y="178"/>
                  </a:lnTo>
                  <a:lnTo>
                    <a:pt x="25" y="155"/>
                  </a:lnTo>
                  <a:lnTo>
                    <a:pt x="39" y="133"/>
                  </a:lnTo>
                  <a:lnTo>
                    <a:pt x="66" y="86"/>
                  </a:lnTo>
                  <a:lnTo>
                    <a:pt x="66" y="86"/>
                  </a:lnTo>
                  <a:lnTo>
                    <a:pt x="77" y="65"/>
                  </a:lnTo>
                  <a:lnTo>
                    <a:pt x="87" y="45"/>
                  </a:lnTo>
                  <a:lnTo>
                    <a:pt x="93" y="35"/>
                  </a:lnTo>
                  <a:lnTo>
                    <a:pt x="98" y="26"/>
                  </a:lnTo>
                  <a:lnTo>
                    <a:pt x="105" y="17"/>
                  </a:lnTo>
                  <a:lnTo>
                    <a:pt x="113" y="8"/>
                  </a:lnTo>
                  <a:lnTo>
                    <a:pt x="113" y="8"/>
                  </a:lnTo>
                  <a:lnTo>
                    <a:pt x="114" y="7"/>
                  </a:lnTo>
                  <a:lnTo>
                    <a:pt x="115" y="4"/>
                  </a:lnTo>
                  <a:lnTo>
                    <a:pt x="114" y="2"/>
                  </a:lnTo>
                  <a:lnTo>
                    <a:pt x="113" y="1"/>
                  </a:lnTo>
                  <a:lnTo>
                    <a:pt x="112" y="0"/>
                  </a:lnTo>
                  <a:lnTo>
                    <a:pt x="110" y="0"/>
                  </a:lnTo>
                  <a:lnTo>
                    <a:pt x="107" y="0"/>
                  </a:lnTo>
                  <a:lnTo>
                    <a:pt x="106" y="1"/>
                  </a:lnTo>
                  <a:lnTo>
                    <a:pt x="106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3" name="Freeform 877"/>
            <p:cNvSpPr/>
            <p:nvPr/>
          </p:nvSpPr>
          <p:spPr bwMode="auto">
            <a:xfrm>
              <a:off x="4451350" y="1538288"/>
              <a:ext cx="58738" cy="96838"/>
            </a:xfrm>
            <a:custGeom>
              <a:avLst/>
              <a:gdLst/>
              <a:ahLst/>
              <a:cxnLst>
                <a:cxn ang="0">
                  <a:pos x="104" y="2"/>
                </a:cxn>
                <a:cxn ang="0">
                  <a:pos x="104" y="2"/>
                </a:cxn>
                <a:cxn ang="0">
                  <a:pos x="100" y="8"/>
                </a:cxn>
                <a:cxn ang="0">
                  <a:pos x="94" y="14"/>
                </a:cxn>
                <a:cxn ang="0">
                  <a:pos x="89" y="20"/>
                </a:cxn>
                <a:cxn ang="0">
                  <a:pos x="86" y="23"/>
                </a:cxn>
                <a:cxn ang="0">
                  <a:pos x="85" y="27"/>
                </a:cxn>
                <a:cxn ang="0">
                  <a:pos x="85" y="27"/>
                </a:cxn>
                <a:cxn ang="0">
                  <a:pos x="80" y="41"/>
                </a:cxn>
                <a:cxn ang="0">
                  <a:pos x="73" y="54"/>
                </a:cxn>
                <a:cxn ang="0">
                  <a:pos x="58" y="79"/>
                </a:cxn>
                <a:cxn ang="0">
                  <a:pos x="58" y="79"/>
                </a:cxn>
                <a:cxn ang="0">
                  <a:pos x="29" y="128"/>
                </a:cxn>
                <a:cxn ang="0">
                  <a:pos x="14" y="153"/>
                </a:cxn>
                <a:cxn ang="0">
                  <a:pos x="0" y="177"/>
                </a:cxn>
                <a:cxn ang="0">
                  <a:pos x="0" y="177"/>
                </a:cxn>
                <a:cxn ang="0">
                  <a:pos x="0" y="179"/>
                </a:cxn>
                <a:cxn ang="0">
                  <a:pos x="0" y="181"/>
                </a:cxn>
                <a:cxn ang="0">
                  <a:pos x="1" y="183"/>
                </a:cxn>
                <a:cxn ang="0">
                  <a:pos x="2" y="184"/>
                </a:cxn>
                <a:cxn ang="0">
                  <a:pos x="5" y="185"/>
                </a:cxn>
                <a:cxn ang="0">
                  <a:pos x="7" y="184"/>
                </a:cxn>
                <a:cxn ang="0">
                  <a:pos x="8" y="183"/>
                </a:cxn>
                <a:cxn ang="0">
                  <a:pos x="8" y="183"/>
                </a:cxn>
                <a:cxn ang="0">
                  <a:pos x="11" y="178"/>
                </a:cxn>
                <a:cxn ang="0">
                  <a:pos x="15" y="175"/>
                </a:cxn>
                <a:cxn ang="0">
                  <a:pos x="15" y="175"/>
                </a:cxn>
                <a:cxn ang="0">
                  <a:pos x="17" y="173"/>
                </a:cxn>
                <a:cxn ang="0">
                  <a:pos x="18" y="171"/>
                </a:cxn>
                <a:cxn ang="0">
                  <a:pos x="18" y="168"/>
                </a:cxn>
                <a:cxn ang="0">
                  <a:pos x="17" y="167"/>
                </a:cxn>
                <a:cxn ang="0">
                  <a:pos x="17" y="167"/>
                </a:cxn>
                <a:cxn ang="0">
                  <a:pos x="39" y="129"/>
                </a:cxn>
                <a:cxn ang="0">
                  <a:pos x="63" y="91"/>
                </a:cxn>
                <a:cxn ang="0">
                  <a:pos x="63" y="91"/>
                </a:cxn>
                <a:cxn ang="0">
                  <a:pos x="76" y="69"/>
                </a:cxn>
                <a:cxn ang="0">
                  <a:pos x="82" y="58"/>
                </a:cxn>
                <a:cxn ang="0">
                  <a:pos x="89" y="45"/>
                </a:cxn>
                <a:cxn ang="0">
                  <a:pos x="89" y="45"/>
                </a:cxn>
                <a:cxn ang="0">
                  <a:pos x="94" y="35"/>
                </a:cxn>
                <a:cxn ang="0">
                  <a:pos x="100" y="25"/>
                </a:cxn>
                <a:cxn ang="0">
                  <a:pos x="112" y="7"/>
                </a:cxn>
                <a:cxn ang="0">
                  <a:pos x="112" y="7"/>
                </a:cxn>
                <a:cxn ang="0">
                  <a:pos x="113" y="5"/>
                </a:cxn>
                <a:cxn ang="0">
                  <a:pos x="113" y="3"/>
                </a:cxn>
                <a:cxn ang="0">
                  <a:pos x="112" y="2"/>
                </a:cxn>
                <a:cxn ang="0">
                  <a:pos x="111" y="1"/>
                </a:cxn>
                <a:cxn ang="0">
                  <a:pos x="109" y="0"/>
                </a:cxn>
                <a:cxn ang="0">
                  <a:pos x="107" y="0"/>
                </a:cxn>
                <a:cxn ang="0">
                  <a:pos x="106" y="1"/>
                </a:cxn>
                <a:cxn ang="0">
                  <a:pos x="104" y="2"/>
                </a:cxn>
                <a:cxn ang="0">
                  <a:pos x="104" y="2"/>
                </a:cxn>
              </a:cxnLst>
              <a:rect l="0" t="0" r="r" b="b"/>
              <a:pathLst>
                <a:path w="113" h="185">
                  <a:moveTo>
                    <a:pt x="104" y="2"/>
                  </a:moveTo>
                  <a:lnTo>
                    <a:pt x="104" y="2"/>
                  </a:lnTo>
                  <a:lnTo>
                    <a:pt x="100" y="8"/>
                  </a:lnTo>
                  <a:lnTo>
                    <a:pt x="94" y="14"/>
                  </a:lnTo>
                  <a:lnTo>
                    <a:pt x="89" y="20"/>
                  </a:lnTo>
                  <a:lnTo>
                    <a:pt x="86" y="23"/>
                  </a:lnTo>
                  <a:lnTo>
                    <a:pt x="85" y="27"/>
                  </a:lnTo>
                  <a:lnTo>
                    <a:pt x="85" y="27"/>
                  </a:lnTo>
                  <a:lnTo>
                    <a:pt x="80" y="41"/>
                  </a:lnTo>
                  <a:lnTo>
                    <a:pt x="73" y="54"/>
                  </a:lnTo>
                  <a:lnTo>
                    <a:pt x="58" y="79"/>
                  </a:lnTo>
                  <a:lnTo>
                    <a:pt x="58" y="79"/>
                  </a:lnTo>
                  <a:lnTo>
                    <a:pt x="29" y="128"/>
                  </a:lnTo>
                  <a:lnTo>
                    <a:pt x="14" y="153"/>
                  </a:lnTo>
                  <a:lnTo>
                    <a:pt x="0" y="177"/>
                  </a:lnTo>
                  <a:lnTo>
                    <a:pt x="0" y="177"/>
                  </a:lnTo>
                  <a:lnTo>
                    <a:pt x="0" y="179"/>
                  </a:lnTo>
                  <a:lnTo>
                    <a:pt x="0" y="181"/>
                  </a:lnTo>
                  <a:lnTo>
                    <a:pt x="1" y="183"/>
                  </a:lnTo>
                  <a:lnTo>
                    <a:pt x="2" y="184"/>
                  </a:lnTo>
                  <a:lnTo>
                    <a:pt x="5" y="185"/>
                  </a:lnTo>
                  <a:lnTo>
                    <a:pt x="7" y="184"/>
                  </a:lnTo>
                  <a:lnTo>
                    <a:pt x="8" y="183"/>
                  </a:lnTo>
                  <a:lnTo>
                    <a:pt x="8" y="183"/>
                  </a:lnTo>
                  <a:lnTo>
                    <a:pt x="11" y="178"/>
                  </a:lnTo>
                  <a:lnTo>
                    <a:pt x="15" y="175"/>
                  </a:lnTo>
                  <a:lnTo>
                    <a:pt x="15" y="175"/>
                  </a:lnTo>
                  <a:lnTo>
                    <a:pt x="17" y="173"/>
                  </a:lnTo>
                  <a:lnTo>
                    <a:pt x="18" y="171"/>
                  </a:lnTo>
                  <a:lnTo>
                    <a:pt x="18" y="168"/>
                  </a:lnTo>
                  <a:lnTo>
                    <a:pt x="17" y="167"/>
                  </a:lnTo>
                  <a:lnTo>
                    <a:pt x="17" y="167"/>
                  </a:lnTo>
                  <a:lnTo>
                    <a:pt x="39" y="129"/>
                  </a:lnTo>
                  <a:lnTo>
                    <a:pt x="63" y="91"/>
                  </a:lnTo>
                  <a:lnTo>
                    <a:pt x="63" y="91"/>
                  </a:lnTo>
                  <a:lnTo>
                    <a:pt x="76" y="69"/>
                  </a:lnTo>
                  <a:lnTo>
                    <a:pt x="82" y="58"/>
                  </a:lnTo>
                  <a:lnTo>
                    <a:pt x="89" y="45"/>
                  </a:lnTo>
                  <a:lnTo>
                    <a:pt x="89" y="45"/>
                  </a:lnTo>
                  <a:lnTo>
                    <a:pt x="94" y="35"/>
                  </a:lnTo>
                  <a:lnTo>
                    <a:pt x="100" y="25"/>
                  </a:lnTo>
                  <a:lnTo>
                    <a:pt x="112" y="7"/>
                  </a:lnTo>
                  <a:lnTo>
                    <a:pt x="112" y="7"/>
                  </a:lnTo>
                  <a:lnTo>
                    <a:pt x="113" y="5"/>
                  </a:lnTo>
                  <a:lnTo>
                    <a:pt x="113" y="3"/>
                  </a:lnTo>
                  <a:lnTo>
                    <a:pt x="112" y="2"/>
                  </a:lnTo>
                  <a:lnTo>
                    <a:pt x="111" y="1"/>
                  </a:lnTo>
                  <a:lnTo>
                    <a:pt x="109" y="0"/>
                  </a:lnTo>
                  <a:lnTo>
                    <a:pt x="107" y="0"/>
                  </a:lnTo>
                  <a:lnTo>
                    <a:pt x="106" y="1"/>
                  </a:lnTo>
                  <a:lnTo>
                    <a:pt x="104" y="2"/>
                  </a:lnTo>
                  <a:lnTo>
                    <a:pt x="10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4" name="Freeform 878"/>
            <p:cNvSpPr/>
            <p:nvPr/>
          </p:nvSpPr>
          <p:spPr bwMode="auto">
            <a:xfrm>
              <a:off x="4473575" y="1566863"/>
              <a:ext cx="66675" cy="101600"/>
            </a:xfrm>
            <a:custGeom>
              <a:avLst/>
              <a:gdLst/>
              <a:ahLst/>
              <a:cxnLst>
                <a:cxn ang="0">
                  <a:pos x="119" y="4"/>
                </a:cxn>
                <a:cxn ang="0">
                  <a:pos x="119" y="4"/>
                </a:cxn>
                <a:cxn ang="0">
                  <a:pos x="118" y="9"/>
                </a:cxn>
                <a:cxn ang="0">
                  <a:pos x="116" y="13"/>
                </a:cxn>
                <a:cxn ang="0">
                  <a:pos x="111" y="22"/>
                </a:cxn>
                <a:cxn ang="0">
                  <a:pos x="99" y="40"/>
                </a:cxn>
                <a:cxn ang="0">
                  <a:pos x="99" y="40"/>
                </a:cxn>
                <a:cxn ang="0">
                  <a:pos x="91" y="51"/>
                </a:cxn>
                <a:cxn ang="0">
                  <a:pos x="83" y="61"/>
                </a:cxn>
                <a:cxn ang="0">
                  <a:pos x="74" y="73"/>
                </a:cxn>
                <a:cxn ang="0">
                  <a:pos x="67" y="84"/>
                </a:cxn>
                <a:cxn ang="0">
                  <a:pos x="67" y="84"/>
                </a:cxn>
                <a:cxn ang="0">
                  <a:pos x="34" y="134"/>
                </a:cxn>
                <a:cxn ang="0">
                  <a:pos x="18" y="159"/>
                </a:cxn>
                <a:cxn ang="0">
                  <a:pos x="1" y="183"/>
                </a:cxn>
                <a:cxn ang="0">
                  <a:pos x="1" y="183"/>
                </a:cxn>
                <a:cxn ang="0">
                  <a:pos x="0" y="184"/>
                </a:cxn>
                <a:cxn ang="0">
                  <a:pos x="0" y="186"/>
                </a:cxn>
                <a:cxn ang="0">
                  <a:pos x="1" y="188"/>
                </a:cxn>
                <a:cxn ang="0">
                  <a:pos x="2" y="190"/>
                </a:cxn>
                <a:cxn ang="0">
                  <a:pos x="4" y="190"/>
                </a:cxn>
                <a:cxn ang="0">
                  <a:pos x="6" y="190"/>
                </a:cxn>
                <a:cxn ang="0">
                  <a:pos x="7" y="190"/>
                </a:cxn>
                <a:cxn ang="0">
                  <a:pos x="9" y="187"/>
                </a:cxn>
                <a:cxn ang="0">
                  <a:pos x="9" y="187"/>
                </a:cxn>
                <a:cxn ang="0">
                  <a:pos x="27" y="161"/>
                </a:cxn>
                <a:cxn ang="0">
                  <a:pos x="44" y="135"/>
                </a:cxn>
                <a:cxn ang="0">
                  <a:pos x="81" y="81"/>
                </a:cxn>
                <a:cxn ang="0">
                  <a:pos x="81" y="81"/>
                </a:cxn>
                <a:cxn ang="0">
                  <a:pos x="88" y="71"/>
                </a:cxn>
                <a:cxn ang="0">
                  <a:pos x="96" y="59"/>
                </a:cxn>
                <a:cxn ang="0">
                  <a:pos x="103" y="49"/>
                </a:cxn>
                <a:cxn ang="0">
                  <a:pos x="111" y="38"/>
                </a:cxn>
                <a:cxn ang="0">
                  <a:pos x="111" y="38"/>
                </a:cxn>
                <a:cxn ang="0">
                  <a:pos x="121" y="23"/>
                </a:cxn>
                <a:cxn ang="0">
                  <a:pos x="125" y="15"/>
                </a:cxn>
                <a:cxn ang="0">
                  <a:pos x="128" y="7"/>
                </a:cxn>
                <a:cxn ang="0">
                  <a:pos x="128" y="7"/>
                </a:cxn>
                <a:cxn ang="0">
                  <a:pos x="128" y="5"/>
                </a:cxn>
                <a:cxn ang="0">
                  <a:pos x="127" y="3"/>
                </a:cxn>
                <a:cxn ang="0">
                  <a:pos x="124" y="0"/>
                </a:cxn>
                <a:cxn ang="0">
                  <a:pos x="123" y="0"/>
                </a:cxn>
                <a:cxn ang="0">
                  <a:pos x="121" y="0"/>
                </a:cxn>
                <a:cxn ang="0">
                  <a:pos x="120" y="3"/>
                </a:cxn>
                <a:cxn ang="0">
                  <a:pos x="119" y="4"/>
                </a:cxn>
                <a:cxn ang="0">
                  <a:pos x="119" y="4"/>
                </a:cxn>
              </a:cxnLst>
              <a:rect l="0" t="0" r="r" b="b"/>
              <a:pathLst>
                <a:path w="128" h="190">
                  <a:moveTo>
                    <a:pt x="119" y="4"/>
                  </a:moveTo>
                  <a:lnTo>
                    <a:pt x="119" y="4"/>
                  </a:lnTo>
                  <a:lnTo>
                    <a:pt x="118" y="9"/>
                  </a:lnTo>
                  <a:lnTo>
                    <a:pt x="116" y="13"/>
                  </a:lnTo>
                  <a:lnTo>
                    <a:pt x="111" y="22"/>
                  </a:lnTo>
                  <a:lnTo>
                    <a:pt x="99" y="40"/>
                  </a:lnTo>
                  <a:lnTo>
                    <a:pt x="99" y="40"/>
                  </a:lnTo>
                  <a:lnTo>
                    <a:pt x="91" y="51"/>
                  </a:lnTo>
                  <a:lnTo>
                    <a:pt x="83" y="61"/>
                  </a:lnTo>
                  <a:lnTo>
                    <a:pt x="74" y="73"/>
                  </a:lnTo>
                  <a:lnTo>
                    <a:pt x="67" y="84"/>
                  </a:lnTo>
                  <a:lnTo>
                    <a:pt x="67" y="84"/>
                  </a:lnTo>
                  <a:lnTo>
                    <a:pt x="34" y="134"/>
                  </a:lnTo>
                  <a:lnTo>
                    <a:pt x="18" y="159"/>
                  </a:lnTo>
                  <a:lnTo>
                    <a:pt x="1" y="183"/>
                  </a:lnTo>
                  <a:lnTo>
                    <a:pt x="1" y="183"/>
                  </a:lnTo>
                  <a:lnTo>
                    <a:pt x="0" y="184"/>
                  </a:lnTo>
                  <a:lnTo>
                    <a:pt x="0" y="186"/>
                  </a:lnTo>
                  <a:lnTo>
                    <a:pt x="1" y="188"/>
                  </a:lnTo>
                  <a:lnTo>
                    <a:pt x="2" y="190"/>
                  </a:lnTo>
                  <a:lnTo>
                    <a:pt x="4" y="190"/>
                  </a:lnTo>
                  <a:lnTo>
                    <a:pt x="6" y="190"/>
                  </a:lnTo>
                  <a:lnTo>
                    <a:pt x="7" y="190"/>
                  </a:lnTo>
                  <a:lnTo>
                    <a:pt x="9" y="187"/>
                  </a:lnTo>
                  <a:lnTo>
                    <a:pt x="9" y="187"/>
                  </a:lnTo>
                  <a:lnTo>
                    <a:pt x="27" y="161"/>
                  </a:lnTo>
                  <a:lnTo>
                    <a:pt x="44" y="135"/>
                  </a:lnTo>
                  <a:lnTo>
                    <a:pt x="81" y="81"/>
                  </a:lnTo>
                  <a:lnTo>
                    <a:pt x="81" y="81"/>
                  </a:lnTo>
                  <a:lnTo>
                    <a:pt x="88" y="71"/>
                  </a:lnTo>
                  <a:lnTo>
                    <a:pt x="96" y="59"/>
                  </a:lnTo>
                  <a:lnTo>
                    <a:pt x="103" y="49"/>
                  </a:lnTo>
                  <a:lnTo>
                    <a:pt x="111" y="38"/>
                  </a:lnTo>
                  <a:lnTo>
                    <a:pt x="111" y="38"/>
                  </a:lnTo>
                  <a:lnTo>
                    <a:pt x="121" y="23"/>
                  </a:lnTo>
                  <a:lnTo>
                    <a:pt x="125" y="15"/>
                  </a:lnTo>
                  <a:lnTo>
                    <a:pt x="128" y="7"/>
                  </a:lnTo>
                  <a:lnTo>
                    <a:pt x="128" y="7"/>
                  </a:lnTo>
                  <a:lnTo>
                    <a:pt x="128" y="5"/>
                  </a:lnTo>
                  <a:lnTo>
                    <a:pt x="127" y="3"/>
                  </a:lnTo>
                  <a:lnTo>
                    <a:pt x="124" y="0"/>
                  </a:lnTo>
                  <a:lnTo>
                    <a:pt x="123" y="0"/>
                  </a:lnTo>
                  <a:lnTo>
                    <a:pt x="121" y="0"/>
                  </a:lnTo>
                  <a:lnTo>
                    <a:pt x="120" y="3"/>
                  </a:lnTo>
                  <a:lnTo>
                    <a:pt x="119" y="4"/>
                  </a:lnTo>
                  <a:lnTo>
                    <a:pt x="11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5" name="Freeform 879"/>
            <p:cNvSpPr/>
            <p:nvPr/>
          </p:nvSpPr>
          <p:spPr bwMode="auto">
            <a:xfrm>
              <a:off x="4500563" y="1595438"/>
              <a:ext cx="76200" cy="107950"/>
            </a:xfrm>
            <a:custGeom>
              <a:avLst/>
              <a:gdLst/>
              <a:ahLst/>
              <a:cxnLst>
                <a:cxn ang="0">
                  <a:pos x="133" y="2"/>
                </a:cxn>
                <a:cxn ang="0">
                  <a:pos x="133" y="2"/>
                </a:cxn>
                <a:cxn ang="0">
                  <a:pos x="116" y="23"/>
                </a:cxn>
                <a:cxn ang="0">
                  <a:pos x="100" y="45"/>
                </a:cxn>
                <a:cxn ang="0">
                  <a:pos x="100" y="45"/>
                </a:cxn>
                <a:cxn ang="0">
                  <a:pos x="81" y="70"/>
                </a:cxn>
                <a:cxn ang="0">
                  <a:pos x="72" y="84"/>
                </a:cxn>
                <a:cxn ang="0">
                  <a:pos x="63" y="96"/>
                </a:cxn>
                <a:cxn ang="0">
                  <a:pos x="63" y="96"/>
                </a:cxn>
                <a:cxn ang="0">
                  <a:pos x="53" y="107"/>
                </a:cxn>
                <a:cxn ang="0">
                  <a:pos x="44" y="119"/>
                </a:cxn>
                <a:cxn ang="0">
                  <a:pos x="36" y="131"/>
                </a:cxn>
                <a:cxn ang="0">
                  <a:pos x="29" y="144"/>
                </a:cxn>
                <a:cxn ang="0">
                  <a:pos x="0" y="196"/>
                </a:cxn>
                <a:cxn ang="0">
                  <a:pos x="0" y="196"/>
                </a:cxn>
                <a:cxn ang="0">
                  <a:pos x="0" y="198"/>
                </a:cxn>
                <a:cxn ang="0">
                  <a:pos x="0" y="201"/>
                </a:cxn>
                <a:cxn ang="0">
                  <a:pos x="1" y="202"/>
                </a:cxn>
                <a:cxn ang="0">
                  <a:pos x="2" y="203"/>
                </a:cxn>
                <a:cxn ang="0">
                  <a:pos x="4" y="204"/>
                </a:cxn>
                <a:cxn ang="0">
                  <a:pos x="5" y="204"/>
                </a:cxn>
                <a:cxn ang="0">
                  <a:pos x="7" y="203"/>
                </a:cxn>
                <a:cxn ang="0">
                  <a:pos x="8" y="202"/>
                </a:cxn>
                <a:cxn ang="0">
                  <a:pos x="8" y="202"/>
                </a:cxn>
                <a:cxn ang="0">
                  <a:pos x="25" y="173"/>
                </a:cxn>
                <a:cxn ang="0">
                  <a:pos x="41" y="145"/>
                </a:cxn>
                <a:cxn ang="0">
                  <a:pos x="60" y="117"/>
                </a:cxn>
                <a:cxn ang="0">
                  <a:pos x="79" y="91"/>
                </a:cxn>
                <a:cxn ang="0">
                  <a:pos x="79" y="91"/>
                </a:cxn>
                <a:cxn ang="0">
                  <a:pos x="86" y="81"/>
                </a:cxn>
                <a:cxn ang="0">
                  <a:pos x="94" y="70"/>
                </a:cxn>
                <a:cxn ang="0">
                  <a:pos x="108" y="50"/>
                </a:cxn>
                <a:cxn ang="0">
                  <a:pos x="108" y="50"/>
                </a:cxn>
                <a:cxn ang="0">
                  <a:pos x="125" y="28"/>
                </a:cxn>
                <a:cxn ang="0">
                  <a:pos x="141" y="6"/>
                </a:cxn>
                <a:cxn ang="0">
                  <a:pos x="141" y="6"/>
                </a:cxn>
                <a:cxn ang="0">
                  <a:pos x="142" y="5"/>
                </a:cxn>
                <a:cxn ang="0">
                  <a:pos x="141" y="3"/>
                </a:cxn>
                <a:cxn ang="0">
                  <a:pos x="141" y="1"/>
                </a:cxn>
                <a:cxn ang="0">
                  <a:pos x="139" y="0"/>
                </a:cxn>
                <a:cxn ang="0">
                  <a:pos x="136" y="0"/>
                </a:cxn>
                <a:cxn ang="0">
                  <a:pos x="134" y="0"/>
                </a:cxn>
                <a:cxn ang="0">
                  <a:pos x="133" y="2"/>
                </a:cxn>
                <a:cxn ang="0">
                  <a:pos x="133" y="2"/>
                </a:cxn>
              </a:cxnLst>
              <a:rect l="0" t="0" r="r" b="b"/>
              <a:pathLst>
                <a:path w="142" h="204">
                  <a:moveTo>
                    <a:pt x="133" y="2"/>
                  </a:moveTo>
                  <a:lnTo>
                    <a:pt x="133" y="2"/>
                  </a:lnTo>
                  <a:lnTo>
                    <a:pt x="116" y="23"/>
                  </a:lnTo>
                  <a:lnTo>
                    <a:pt x="100" y="45"/>
                  </a:lnTo>
                  <a:lnTo>
                    <a:pt x="100" y="45"/>
                  </a:lnTo>
                  <a:lnTo>
                    <a:pt x="81" y="70"/>
                  </a:lnTo>
                  <a:lnTo>
                    <a:pt x="72" y="84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53" y="107"/>
                  </a:lnTo>
                  <a:lnTo>
                    <a:pt x="44" y="119"/>
                  </a:lnTo>
                  <a:lnTo>
                    <a:pt x="36" y="131"/>
                  </a:lnTo>
                  <a:lnTo>
                    <a:pt x="29" y="144"/>
                  </a:lnTo>
                  <a:lnTo>
                    <a:pt x="0" y="196"/>
                  </a:lnTo>
                  <a:lnTo>
                    <a:pt x="0" y="196"/>
                  </a:lnTo>
                  <a:lnTo>
                    <a:pt x="0" y="198"/>
                  </a:lnTo>
                  <a:lnTo>
                    <a:pt x="0" y="201"/>
                  </a:lnTo>
                  <a:lnTo>
                    <a:pt x="1" y="202"/>
                  </a:lnTo>
                  <a:lnTo>
                    <a:pt x="2" y="203"/>
                  </a:lnTo>
                  <a:lnTo>
                    <a:pt x="4" y="204"/>
                  </a:lnTo>
                  <a:lnTo>
                    <a:pt x="5" y="204"/>
                  </a:lnTo>
                  <a:lnTo>
                    <a:pt x="7" y="203"/>
                  </a:lnTo>
                  <a:lnTo>
                    <a:pt x="8" y="202"/>
                  </a:lnTo>
                  <a:lnTo>
                    <a:pt x="8" y="202"/>
                  </a:lnTo>
                  <a:lnTo>
                    <a:pt x="25" y="173"/>
                  </a:lnTo>
                  <a:lnTo>
                    <a:pt x="41" y="145"/>
                  </a:lnTo>
                  <a:lnTo>
                    <a:pt x="60" y="117"/>
                  </a:lnTo>
                  <a:lnTo>
                    <a:pt x="79" y="91"/>
                  </a:lnTo>
                  <a:lnTo>
                    <a:pt x="79" y="91"/>
                  </a:lnTo>
                  <a:lnTo>
                    <a:pt x="86" y="81"/>
                  </a:lnTo>
                  <a:lnTo>
                    <a:pt x="94" y="70"/>
                  </a:lnTo>
                  <a:lnTo>
                    <a:pt x="108" y="50"/>
                  </a:lnTo>
                  <a:lnTo>
                    <a:pt x="108" y="50"/>
                  </a:lnTo>
                  <a:lnTo>
                    <a:pt x="125" y="28"/>
                  </a:lnTo>
                  <a:lnTo>
                    <a:pt x="141" y="6"/>
                  </a:lnTo>
                  <a:lnTo>
                    <a:pt x="141" y="6"/>
                  </a:lnTo>
                  <a:lnTo>
                    <a:pt x="142" y="5"/>
                  </a:lnTo>
                  <a:lnTo>
                    <a:pt x="141" y="3"/>
                  </a:lnTo>
                  <a:lnTo>
                    <a:pt x="141" y="1"/>
                  </a:lnTo>
                  <a:lnTo>
                    <a:pt x="139" y="0"/>
                  </a:lnTo>
                  <a:lnTo>
                    <a:pt x="136" y="0"/>
                  </a:lnTo>
                  <a:lnTo>
                    <a:pt x="134" y="0"/>
                  </a:lnTo>
                  <a:lnTo>
                    <a:pt x="133" y="2"/>
                  </a:lnTo>
                  <a:lnTo>
                    <a:pt x="133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6" name="Freeform 880"/>
            <p:cNvSpPr/>
            <p:nvPr/>
          </p:nvSpPr>
          <p:spPr bwMode="auto">
            <a:xfrm>
              <a:off x="4510088" y="1630363"/>
              <a:ext cx="80963" cy="125413"/>
            </a:xfrm>
            <a:custGeom>
              <a:avLst/>
              <a:gdLst/>
              <a:ahLst/>
              <a:cxnLst>
                <a:cxn ang="0">
                  <a:pos x="143" y="2"/>
                </a:cxn>
                <a:cxn ang="0">
                  <a:pos x="143" y="2"/>
                </a:cxn>
                <a:cxn ang="0">
                  <a:pos x="110" y="58"/>
                </a:cxn>
                <a:cxn ang="0">
                  <a:pos x="77" y="114"/>
                </a:cxn>
                <a:cxn ang="0">
                  <a:pos x="77" y="114"/>
                </a:cxn>
                <a:cxn ang="0">
                  <a:pos x="58" y="143"/>
                </a:cxn>
                <a:cxn ang="0">
                  <a:pos x="39" y="172"/>
                </a:cxn>
                <a:cxn ang="0">
                  <a:pos x="20" y="201"/>
                </a:cxn>
                <a:cxn ang="0">
                  <a:pos x="1" y="230"/>
                </a:cxn>
                <a:cxn ang="0">
                  <a:pos x="1" y="230"/>
                </a:cxn>
                <a:cxn ang="0">
                  <a:pos x="0" y="232"/>
                </a:cxn>
                <a:cxn ang="0">
                  <a:pos x="0" y="234"/>
                </a:cxn>
                <a:cxn ang="0">
                  <a:pos x="1" y="235"/>
                </a:cxn>
                <a:cxn ang="0">
                  <a:pos x="2" y="236"/>
                </a:cxn>
                <a:cxn ang="0">
                  <a:pos x="4" y="237"/>
                </a:cxn>
                <a:cxn ang="0">
                  <a:pos x="7" y="237"/>
                </a:cxn>
                <a:cxn ang="0">
                  <a:pos x="8" y="236"/>
                </a:cxn>
                <a:cxn ang="0">
                  <a:pos x="10" y="235"/>
                </a:cxn>
                <a:cxn ang="0">
                  <a:pos x="10" y="235"/>
                </a:cxn>
                <a:cxn ang="0">
                  <a:pos x="44" y="180"/>
                </a:cxn>
                <a:cxn ang="0">
                  <a:pos x="62" y="152"/>
                </a:cxn>
                <a:cxn ang="0">
                  <a:pos x="80" y="125"/>
                </a:cxn>
                <a:cxn ang="0">
                  <a:pos x="80" y="125"/>
                </a:cxn>
                <a:cxn ang="0">
                  <a:pos x="99" y="96"/>
                </a:cxn>
                <a:cxn ang="0">
                  <a:pos x="117" y="67"/>
                </a:cxn>
                <a:cxn ang="0">
                  <a:pos x="134" y="36"/>
                </a:cxn>
                <a:cxn ang="0">
                  <a:pos x="151" y="8"/>
                </a:cxn>
                <a:cxn ang="0">
                  <a:pos x="151" y="8"/>
                </a:cxn>
                <a:cxn ang="0">
                  <a:pos x="152" y="5"/>
                </a:cxn>
                <a:cxn ang="0">
                  <a:pos x="152" y="3"/>
                </a:cxn>
                <a:cxn ang="0">
                  <a:pos x="151" y="2"/>
                </a:cxn>
                <a:cxn ang="0">
                  <a:pos x="150" y="1"/>
                </a:cxn>
                <a:cxn ang="0">
                  <a:pos x="148" y="0"/>
                </a:cxn>
                <a:cxn ang="0">
                  <a:pos x="146" y="0"/>
                </a:cxn>
                <a:cxn ang="0">
                  <a:pos x="145" y="1"/>
                </a:cxn>
                <a:cxn ang="0">
                  <a:pos x="143" y="2"/>
                </a:cxn>
                <a:cxn ang="0">
                  <a:pos x="143" y="2"/>
                </a:cxn>
              </a:cxnLst>
              <a:rect l="0" t="0" r="r" b="b"/>
              <a:pathLst>
                <a:path w="152" h="237">
                  <a:moveTo>
                    <a:pt x="143" y="2"/>
                  </a:moveTo>
                  <a:lnTo>
                    <a:pt x="143" y="2"/>
                  </a:lnTo>
                  <a:lnTo>
                    <a:pt x="110" y="58"/>
                  </a:lnTo>
                  <a:lnTo>
                    <a:pt x="77" y="114"/>
                  </a:lnTo>
                  <a:lnTo>
                    <a:pt x="77" y="114"/>
                  </a:lnTo>
                  <a:lnTo>
                    <a:pt x="58" y="143"/>
                  </a:lnTo>
                  <a:lnTo>
                    <a:pt x="39" y="172"/>
                  </a:lnTo>
                  <a:lnTo>
                    <a:pt x="20" y="201"/>
                  </a:lnTo>
                  <a:lnTo>
                    <a:pt x="1" y="230"/>
                  </a:lnTo>
                  <a:lnTo>
                    <a:pt x="1" y="230"/>
                  </a:lnTo>
                  <a:lnTo>
                    <a:pt x="0" y="232"/>
                  </a:lnTo>
                  <a:lnTo>
                    <a:pt x="0" y="234"/>
                  </a:lnTo>
                  <a:lnTo>
                    <a:pt x="1" y="235"/>
                  </a:lnTo>
                  <a:lnTo>
                    <a:pt x="2" y="236"/>
                  </a:lnTo>
                  <a:lnTo>
                    <a:pt x="4" y="237"/>
                  </a:lnTo>
                  <a:lnTo>
                    <a:pt x="7" y="237"/>
                  </a:lnTo>
                  <a:lnTo>
                    <a:pt x="8" y="236"/>
                  </a:lnTo>
                  <a:lnTo>
                    <a:pt x="10" y="235"/>
                  </a:lnTo>
                  <a:lnTo>
                    <a:pt x="10" y="235"/>
                  </a:lnTo>
                  <a:lnTo>
                    <a:pt x="44" y="180"/>
                  </a:lnTo>
                  <a:lnTo>
                    <a:pt x="62" y="152"/>
                  </a:lnTo>
                  <a:lnTo>
                    <a:pt x="80" y="125"/>
                  </a:lnTo>
                  <a:lnTo>
                    <a:pt x="80" y="125"/>
                  </a:lnTo>
                  <a:lnTo>
                    <a:pt x="99" y="96"/>
                  </a:lnTo>
                  <a:lnTo>
                    <a:pt x="117" y="67"/>
                  </a:lnTo>
                  <a:lnTo>
                    <a:pt x="134" y="36"/>
                  </a:lnTo>
                  <a:lnTo>
                    <a:pt x="151" y="8"/>
                  </a:lnTo>
                  <a:lnTo>
                    <a:pt x="151" y="8"/>
                  </a:lnTo>
                  <a:lnTo>
                    <a:pt x="152" y="5"/>
                  </a:lnTo>
                  <a:lnTo>
                    <a:pt x="152" y="3"/>
                  </a:lnTo>
                  <a:lnTo>
                    <a:pt x="151" y="2"/>
                  </a:lnTo>
                  <a:lnTo>
                    <a:pt x="150" y="1"/>
                  </a:lnTo>
                  <a:lnTo>
                    <a:pt x="148" y="0"/>
                  </a:lnTo>
                  <a:lnTo>
                    <a:pt x="146" y="0"/>
                  </a:lnTo>
                  <a:lnTo>
                    <a:pt x="145" y="1"/>
                  </a:lnTo>
                  <a:lnTo>
                    <a:pt x="143" y="2"/>
                  </a:lnTo>
                  <a:lnTo>
                    <a:pt x="143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7" name="Freeform 881"/>
            <p:cNvSpPr/>
            <p:nvPr/>
          </p:nvSpPr>
          <p:spPr bwMode="auto">
            <a:xfrm>
              <a:off x="4525963" y="1682750"/>
              <a:ext cx="73025" cy="115888"/>
            </a:xfrm>
            <a:custGeom>
              <a:avLst/>
              <a:gdLst/>
              <a:ahLst/>
              <a:cxnLst>
                <a:cxn ang="0">
                  <a:pos x="129" y="2"/>
                </a:cxn>
                <a:cxn ang="0">
                  <a:pos x="129" y="2"/>
                </a:cxn>
                <a:cxn ang="0">
                  <a:pos x="112" y="29"/>
                </a:cxn>
                <a:cxn ang="0">
                  <a:pos x="94" y="56"/>
                </a:cxn>
                <a:cxn ang="0">
                  <a:pos x="78" y="84"/>
                </a:cxn>
                <a:cxn ang="0">
                  <a:pos x="63" y="112"/>
                </a:cxn>
                <a:cxn ang="0">
                  <a:pos x="63" y="112"/>
                </a:cxn>
                <a:cxn ang="0">
                  <a:pos x="54" y="129"/>
                </a:cxn>
                <a:cxn ang="0">
                  <a:pos x="45" y="144"/>
                </a:cxn>
                <a:cxn ang="0">
                  <a:pos x="25" y="175"/>
                </a:cxn>
                <a:cxn ang="0">
                  <a:pos x="25" y="175"/>
                </a:cxn>
                <a:cxn ang="0">
                  <a:pos x="19" y="184"/>
                </a:cxn>
                <a:cxn ang="0">
                  <a:pos x="12" y="194"/>
                </a:cxn>
                <a:cxn ang="0">
                  <a:pos x="6" y="202"/>
                </a:cxn>
                <a:cxn ang="0">
                  <a:pos x="1" y="212"/>
                </a:cxn>
                <a:cxn ang="0">
                  <a:pos x="1" y="212"/>
                </a:cxn>
                <a:cxn ang="0">
                  <a:pos x="0" y="214"/>
                </a:cxn>
                <a:cxn ang="0">
                  <a:pos x="1" y="216"/>
                </a:cxn>
                <a:cxn ang="0">
                  <a:pos x="2" y="217"/>
                </a:cxn>
                <a:cxn ang="0">
                  <a:pos x="4" y="218"/>
                </a:cxn>
                <a:cxn ang="0">
                  <a:pos x="7" y="218"/>
                </a:cxn>
                <a:cxn ang="0">
                  <a:pos x="9" y="217"/>
                </a:cxn>
                <a:cxn ang="0">
                  <a:pos x="11" y="215"/>
                </a:cxn>
                <a:cxn ang="0">
                  <a:pos x="11" y="215"/>
                </a:cxn>
                <a:cxn ang="0">
                  <a:pos x="13" y="209"/>
                </a:cxn>
                <a:cxn ang="0">
                  <a:pos x="16" y="204"/>
                </a:cxn>
                <a:cxn ang="0">
                  <a:pos x="23" y="194"/>
                </a:cxn>
                <a:cxn ang="0">
                  <a:pos x="31" y="182"/>
                </a:cxn>
                <a:cxn ang="0">
                  <a:pos x="38" y="172"/>
                </a:cxn>
                <a:cxn ang="0">
                  <a:pos x="38" y="172"/>
                </a:cxn>
                <a:cxn ang="0">
                  <a:pos x="71" y="117"/>
                </a:cxn>
                <a:cxn ang="0">
                  <a:pos x="71" y="117"/>
                </a:cxn>
                <a:cxn ang="0">
                  <a:pos x="103" y="61"/>
                </a:cxn>
                <a:cxn ang="0">
                  <a:pos x="120" y="35"/>
                </a:cxn>
                <a:cxn ang="0">
                  <a:pos x="138" y="8"/>
                </a:cxn>
                <a:cxn ang="0">
                  <a:pos x="138" y="8"/>
                </a:cxn>
                <a:cxn ang="0">
                  <a:pos x="139" y="6"/>
                </a:cxn>
                <a:cxn ang="0">
                  <a:pos x="139" y="5"/>
                </a:cxn>
                <a:cxn ang="0">
                  <a:pos x="138" y="2"/>
                </a:cxn>
                <a:cxn ang="0">
                  <a:pos x="137" y="1"/>
                </a:cxn>
                <a:cxn ang="0">
                  <a:pos x="132" y="0"/>
                </a:cxn>
                <a:cxn ang="0">
                  <a:pos x="131" y="1"/>
                </a:cxn>
                <a:cxn ang="0">
                  <a:pos x="129" y="2"/>
                </a:cxn>
                <a:cxn ang="0">
                  <a:pos x="129" y="2"/>
                </a:cxn>
              </a:cxnLst>
              <a:rect l="0" t="0" r="r" b="b"/>
              <a:pathLst>
                <a:path w="139" h="218">
                  <a:moveTo>
                    <a:pt x="129" y="2"/>
                  </a:moveTo>
                  <a:lnTo>
                    <a:pt x="129" y="2"/>
                  </a:lnTo>
                  <a:lnTo>
                    <a:pt x="112" y="29"/>
                  </a:lnTo>
                  <a:lnTo>
                    <a:pt x="94" y="56"/>
                  </a:lnTo>
                  <a:lnTo>
                    <a:pt x="78" y="84"/>
                  </a:lnTo>
                  <a:lnTo>
                    <a:pt x="63" y="112"/>
                  </a:lnTo>
                  <a:lnTo>
                    <a:pt x="63" y="112"/>
                  </a:lnTo>
                  <a:lnTo>
                    <a:pt x="54" y="129"/>
                  </a:lnTo>
                  <a:lnTo>
                    <a:pt x="45" y="144"/>
                  </a:lnTo>
                  <a:lnTo>
                    <a:pt x="25" y="175"/>
                  </a:lnTo>
                  <a:lnTo>
                    <a:pt x="25" y="175"/>
                  </a:lnTo>
                  <a:lnTo>
                    <a:pt x="19" y="184"/>
                  </a:lnTo>
                  <a:lnTo>
                    <a:pt x="12" y="194"/>
                  </a:lnTo>
                  <a:lnTo>
                    <a:pt x="6" y="202"/>
                  </a:lnTo>
                  <a:lnTo>
                    <a:pt x="1" y="212"/>
                  </a:lnTo>
                  <a:lnTo>
                    <a:pt x="1" y="212"/>
                  </a:lnTo>
                  <a:lnTo>
                    <a:pt x="0" y="214"/>
                  </a:lnTo>
                  <a:lnTo>
                    <a:pt x="1" y="216"/>
                  </a:lnTo>
                  <a:lnTo>
                    <a:pt x="2" y="217"/>
                  </a:lnTo>
                  <a:lnTo>
                    <a:pt x="4" y="218"/>
                  </a:lnTo>
                  <a:lnTo>
                    <a:pt x="7" y="218"/>
                  </a:lnTo>
                  <a:lnTo>
                    <a:pt x="9" y="217"/>
                  </a:lnTo>
                  <a:lnTo>
                    <a:pt x="11" y="215"/>
                  </a:lnTo>
                  <a:lnTo>
                    <a:pt x="11" y="215"/>
                  </a:lnTo>
                  <a:lnTo>
                    <a:pt x="13" y="209"/>
                  </a:lnTo>
                  <a:lnTo>
                    <a:pt x="16" y="204"/>
                  </a:lnTo>
                  <a:lnTo>
                    <a:pt x="23" y="194"/>
                  </a:lnTo>
                  <a:lnTo>
                    <a:pt x="31" y="182"/>
                  </a:lnTo>
                  <a:lnTo>
                    <a:pt x="38" y="172"/>
                  </a:lnTo>
                  <a:lnTo>
                    <a:pt x="38" y="172"/>
                  </a:lnTo>
                  <a:lnTo>
                    <a:pt x="71" y="117"/>
                  </a:lnTo>
                  <a:lnTo>
                    <a:pt x="71" y="117"/>
                  </a:lnTo>
                  <a:lnTo>
                    <a:pt x="103" y="61"/>
                  </a:lnTo>
                  <a:lnTo>
                    <a:pt x="120" y="35"/>
                  </a:lnTo>
                  <a:lnTo>
                    <a:pt x="138" y="8"/>
                  </a:lnTo>
                  <a:lnTo>
                    <a:pt x="138" y="8"/>
                  </a:lnTo>
                  <a:lnTo>
                    <a:pt x="139" y="6"/>
                  </a:lnTo>
                  <a:lnTo>
                    <a:pt x="139" y="5"/>
                  </a:lnTo>
                  <a:lnTo>
                    <a:pt x="138" y="2"/>
                  </a:lnTo>
                  <a:lnTo>
                    <a:pt x="137" y="1"/>
                  </a:lnTo>
                  <a:lnTo>
                    <a:pt x="132" y="0"/>
                  </a:lnTo>
                  <a:lnTo>
                    <a:pt x="131" y="1"/>
                  </a:lnTo>
                  <a:lnTo>
                    <a:pt x="129" y="2"/>
                  </a:lnTo>
                  <a:lnTo>
                    <a:pt x="129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8" name="Freeform 882"/>
            <p:cNvSpPr/>
            <p:nvPr/>
          </p:nvSpPr>
          <p:spPr bwMode="auto">
            <a:xfrm>
              <a:off x="4548188" y="1728788"/>
              <a:ext cx="57150" cy="90488"/>
            </a:xfrm>
            <a:custGeom>
              <a:avLst/>
              <a:gdLst/>
              <a:ahLst/>
              <a:cxnLst>
                <a:cxn ang="0">
                  <a:pos x="100" y="2"/>
                </a:cxn>
                <a:cxn ang="0">
                  <a:pos x="100" y="2"/>
                </a:cxn>
                <a:cxn ang="0">
                  <a:pos x="94" y="12"/>
                </a:cxn>
                <a:cxn ang="0">
                  <a:pos x="85" y="20"/>
                </a:cxn>
                <a:cxn ang="0">
                  <a:pos x="79" y="28"/>
                </a:cxn>
                <a:cxn ang="0">
                  <a:pos x="73" y="37"/>
                </a:cxn>
                <a:cxn ang="0">
                  <a:pos x="73" y="37"/>
                </a:cxn>
                <a:cxn ang="0">
                  <a:pos x="63" y="58"/>
                </a:cxn>
                <a:cxn ang="0">
                  <a:pos x="51" y="79"/>
                </a:cxn>
                <a:cxn ang="0">
                  <a:pos x="51" y="79"/>
                </a:cxn>
                <a:cxn ang="0">
                  <a:pos x="26" y="122"/>
                </a:cxn>
                <a:cxn ang="0">
                  <a:pos x="14" y="143"/>
                </a:cxn>
                <a:cxn ang="0">
                  <a:pos x="0" y="163"/>
                </a:cxn>
                <a:cxn ang="0">
                  <a:pos x="0" y="163"/>
                </a:cxn>
                <a:cxn ang="0">
                  <a:pos x="0" y="165"/>
                </a:cxn>
                <a:cxn ang="0">
                  <a:pos x="0" y="166"/>
                </a:cxn>
                <a:cxn ang="0">
                  <a:pos x="1" y="169"/>
                </a:cxn>
                <a:cxn ang="0">
                  <a:pos x="2" y="170"/>
                </a:cxn>
                <a:cxn ang="0">
                  <a:pos x="5" y="171"/>
                </a:cxn>
                <a:cxn ang="0">
                  <a:pos x="7" y="170"/>
                </a:cxn>
                <a:cxn ang="0">
                  <a:pos x="8" y="169"/>
                </a:cxn>
                <a:cxn ang="0">
                  <a:pos x="8" y="169"/>
                </a:cxn>
                <a:cxn ang="0">
                  <a:pos x="20" y="149"/>
                </a:cxn>
                <a:cxn ang="0">
                  <a:pos x="32" y="129"/>
                </a:cxn>
                <a:cxn ang="0">
                  <a:pos x="43" y="110"/>
                </a:cxn>
                <a:cxn ang="0">
                  <a:pos x="55" y="91"/>
                </a:cxn>
                <a:cxn ang="0">
                  <a:pos x="55" y="91"/>
                </a:cxn>
                <a:cxn ang="0">
                  <a:pos x="62" y="81"/>
                </a:cxn>
                <a:cxn ang="0">
                  <a:pos x="68" y="70"/>
                </a:cxn>
                <a:cxn ang="0">
                  <a:pos x="78" y="49"/>
                </a:cxn>
                <a:cxn ang="0">
                  <a:pos x="78" y="49"/>
                </a:cxn>
                <a:cxn ang="0">
                  <a:pos x="81" y="43"/>
                </a:cxn>
                <a:cxn ang="0">
                  <a:pos x="84" y="37"/>
                </a:cxn>
                <a:cxn ang="0">
                  <a:pos x="93" y="27"/>
                </a:cxn>
                <a:cxn ang="0">
                  <a:pos x="101" y="18"/>
                </a:cxn>
                <a:cxn ang="0">
                  <a:pos x="108" y="7"/>
                </a:cxn>
                <a:cxn ang="0">
                  <a:pos x="108" y="7"/>
                </a:cxn>
                <a:cxn ang="0">
                  <a:pos x="108" y="5"/>
                </a:cxn>
                <a:cxn ang="0">
                  <a:pos x="108" y="3"/>
                </a:cxn>
                <a:cxn ang="0">
                  <a:pos x="107" y="2"/>
                </a:cxn>
                <a:cxn ang="0">
                  <a:pos x="106" y="0"/>
                </a:cxn>
                <a:cxn ang="0">
                  <a:pos x="105" y="0"/>
                </a:cxn>
                <a:cxn ang="0">
                  <a:pos x="103" y="0"/>
                </a:cxn>
                <a:cxn ang="0">
                  <a:pos x="101" y="1"/>
                </a:cxn>
                <a:cxn ang="0">
                  <a:pos x="100" y="2"/>
                </a:cxn>
                <a:cxn ang="0">
                  <a:pos x="100" y="2"/>
                </a:cxn>
              </a:cxnLst>
              <a:rect l="0" t="0" r="r" b="b"/>
              <a:pathLst>
                <a:path w="108" h="171">
                  <a:moveTo>
                    <a:pt x="100" y="2"/>
                  </a:moveTo>
                  <a:lnTo>
                    <a:pt x="100" y="2"/>
                  </a:lnTo>
                  <a:lnTo>
                    <a:pt x="94" y="12"/>
                  </a:lnTo>
                  <a:lnTo>
                    <a:pt x="85" y="20"/>
                  </a:lnTo>
                  <a:lnTo>
                    <a:pt x="79" y="28"/>
                  </a:lnTo>
                  <a:lnTo>
                    <a:pt x="73" y="37"/>
                  </a:lnTo>
                  <a:lnTo>
                    <a:pt x="73" y="37"/>
                  </a:lnTo>
                  <a:lnTo>
                    <a:pt x="63" y="58"/>
                  </a:lnTo>
                  <a:lnTo>
                    <a:pt x="51" y="79"/>
                  </a:lnTo>
                  <a:lnTo>
                    <a:pt x="51" y="79"/>
                  </a:lnTo>
                  <a:lnTo>
                    <a:pt x="26" y="122"/>
                  </a:lnTo>
                  <a:lnTo>
                    <a:pt x="14" y="143"/>
                  </a:lnTo>
                  <a:lnTo>
                    <a:pt x="0" y="163"/>
                  </a:lnTo>
                  <a:lnTo>
                    <a:pt x="0" y="163"/>
                  </a:lnTo>
                  <a:lnTo>
                    <a:pt x="0" y="165"/>
                  </a:lnTo>
                  <a:lnTo>
                    <a:pt x="0" y="166"/>
                  </a:lnTo>
                  <a:lnTo>
                    <a:pt x="1" y="169"/>
                  </a:lnTo>
                  <a:lnTo>
                    <a:pt x="2" y="170"/>
                  </a:lnTo>
                  <a:lnTo>
                    <a:pt x="5" y="171"/>
                  </a:lnTo>
                  <a:lnTo>
                    <a:pt x="7" y="170"/>
                  </a:lnTo>
                  <a:lnTo>
                    <a:pt x="8" y="169"/>
                  </a:lnTo>
                  <a:lnTo>
                    <a:pt x="8" y="169"/>
                  </a:lnTo>
                  <a:lnTo>
                    <a:pt x="20" y="149"/>
                  </a:lnTo>
                  <a:lnTo>
                    <a:pt x="32" y="129"/>
                  </a:lnTo>
                  <a:lnTo>
                    <a:pt x="43" y="110"/>
                  </a:lnTo>
                  <a:lnTo>
                    <a:pt x="55" y="91"/>
                  </a:lnTo>
                  <a:lnTo>
                    <a:pt x="55" y="91"/>
                  </a:lnTo>
                  <a:lnTo>
                    <a:pt x="62" y="81"/>
                  </a:lnTo>
                  <a:lnTo>
                    <a:pt x="68" y="70"/>
                  </a:lnTo>
                  <a:lnTo>
                    <a:pt x="78" y="49"/>
                  </a:lnTo>
                  <a:lnTo>
                    <a:pt x="78" y="49"/>
                  </a:lnTo>
                  <a:lnTo>
                    <a:pt x="81" y="43"/>
                  </a:lnTo>
                  <a:lnTo>
                    <a:pt x="84" y="37"/>
                  </a:lnTo>
                  <a:lnTo>
                    <a:pt x="93" y="27"/>
                  </a:lnTo>
                  <a:lnTo>
                    <a:pt x="101" y="18"/>
                  </a:lnTo>
                  <a:lnTo>
                    <a:pt x="108" y="7"/>
                  </a:lnTo>
                  <a:lnTo>
                    <a:pt x="108" y="7"/>
                  </a:lnTo>
                  <a:lnTo>
                    <a:pt x="108" y="5"/>
                  </a:lnTo>
                  <a:lnTo>
                    <a:pt x="108" y="3"/>
                  </a:lnTo>
                  <a:lnTo>
                    <a:pt x="107" y="2"/>
                  </a:lnTo>
                  <a:lnTo>
                    <a:pt x="106" y="0"/>
                  </a:lnTo>
                  <a:lnTo>
                    <a:pt x="105" y="0"/>
                  </a:lnTo>
                  <a:lnTo>
                    <a:pt x="103" y="0"/>
                  </a:lnTo>
                  <a:lnTo>
                    <a:pt x="101" y="1"/>
                  </a:lnTo>
                  <a:lnTo>
                    <a:pt x="100" y="2"/>
                  </a:lnTo>
                  <a:lnTo>
                    <a:pt x="10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9" name="Freeform 883"/>
            <p:cNvSpPr/>
            <p:nvPr/>
          </p:nvSpPr>
          <p:spPr bwMode="auto">
            <a:xfrm>
              <a:off x="4575175" y="1773238"/>
              <a:ext cx="30163" cy="47625"/>
            </a:xfrm>
            <a:custGeom>
              <a:avLst/>
              <a:gdLst/>
              <a:ahLst/>
              <a:cxnLst>
                <a:cxn ang="0">
                  <a:pos x="57" y="4"/>
                </a:cxn>
                <a:cxn ang="0">
                  <a:pos x="57" y="3"/>
                </a:cxn>
                <a:cxn ang="0">
                  <a:pos x="57" y="3"/>
                </a:cxn>
                <a:cxn ang="0">
                  <a:pos x="56" y="1"/>
                </a:cxn>
                <a:cxn ang="0">
                  <a:pos x="54" y="0"/>
                </a:cxn>
                <a:cxn ang="0">
                  <a:pos x="51" y="0"/>
                </a:cxn>
                <a:cxn ang="0">
                  <a:pos x="49" y="1"/>
                </a:cxn>
                <a:cxn ang="0">
                  <a:pos x="49" y="1"/>
                </a:cxn>
                <a:cxn ang="0">
                  <a:pos x="45" y="6"/>
                </a:cxn>
                <a:cxn ang="0">
                  <a:pos x="41" y="11"/>
                </a:cxn>
                <a:cxn ang="0">
                  <a:pos x="34" y="23"/>
                </a:cxn>
                <a:cxn ang="0">
                  <a:pos x="34" y="23"/>
                </a:cxn>
                <a:cxn ang="0">
                  <a:pos x="27" y="38"/>
                </a:cxn>
                <a:cxn ang="0">
                  <a:pos x="19" y="54"/>
                </a:cxn>
                <a:cxn ang="0">
                  <a:pos x="1" y="84"/>
                </a:cxn>
                <a:cxn ang="0">
                  <a:pos x="1" y="84"/>
                </a:cxn>
                <a:cxn ang="0">
                  <a:pos x="0" y="86"/>
                </a:cxn>
                <a:cxn ang="0">
                  <a:pos x="0" y="87"/>
                </a:cxn>
                <a:cxn ang="0">
                  <a:pos x="1" y="89"/>
                </a:cxn>
                <a:cxn ang="0">
                  <a:pos x="3" y="90"/>
                </a:cxn>
                <a:cxn ang="0">
                  <a:pos x="4" y="90"/>
                </a:cxn>
                <a:cxn ang="0">
                  <a:pos x="6" y="90"/>
                </a:cxn>
                <a:cxn ang="0">
                  <a:pos x="8" y="90"/>
                </a:cxn>
                <a:cxn ang="0">
                  <a:pos x="10" y="88"/>
                </a:cxn>
                <a:cxn ang="0">
                  <a:pos x="10" y="88"/>
                </a:cxn>
                <a:cxn ang="0">
                  <a:pos x="25" y="61"/>
                </a:cxn>
                <a:cxn ang="0">
                  <a:pos x="41" y="33"/>
                </a:cxn>
                <a:cxn ang="0">
                  <a:pos x="41" y="33"/>
                </a:cxn>
                <a:cxn ang="0">
                  <a:pos x="47" y="21"/>
                </a:cxn>
                <a:cxn ang="0">
                  <a:pos x="50" y="14"/>
                </a:cxn>
                <a:cxn ang="0">
                  <a:pos x="54" y="9"/>
                </a:cxn>
                <a:cxn ang="0">
                  <a:pos x="54" y="9"/>
                </a:cxn>
                <a:cxn ang="0">
                  <a:pos x="57" y="7"/>
                </a:cxn>
                <a:cxn ang="0">
                  <a:pos x="57" y="6"/>
                </a:cxn>
                <a:cxn ang="0">
                  <a:pos x="57" y="4"/>
                </a:cxn>
                <a:cxn ang="0">
                  <a:pos x="57" y="4"/>
                </a:cxn>
              </a:cxnLst>
              <a:rect l="0" t="0" r="r" b="b"/>
              <a:pathLst>
                <a:path w="57" h="90">
                  <a:moveTo>
                    <a:pt x="57" y="4"/>
                  </a:moveTo>
                  <a:lnTo>
                    <a:pt x="57" y="3"/>
                  </a:lnTo>
                  <a:lnTo>
                    <a:pt x="57" y="3"/>
                  </a:lnTo>
                  <a:lnTo>
                    <a:pt x="56" y="1"/>
                  </a:lnTo>
                  <a:lnTo>
                    <a:pt x="54" y="0"/>
                  </a:lnTo>
                  <a:lnTo>
                    <a:pt x="51" y="0"/>
                  </a:lnTo>
                  <a:lnTo>
                    <a:pt x="49" y="1"/>
                  </a:lnTo>
                  <a:lnTo>
                    <a:pt x="49" y="1"/>
                  </a:lnTo>
                  <a:lnTo>
                    <a:pt x="45" y="6"/>
                  </a:lnTo>
                  <a:lnTo>
                    <a:pt x="41" y="11"/>
                  </a:lnTo>
                  <a:lnTo>
                    <a:pt x="34" y="23"/>
                  </a:lnTo>
                  <a:lnTo>
                    <a:pt x="34" y="23"/>
                  </a:lnTo>
                  <a:lnTo>
                    <a:pt x="27" y="38"/>
                  </a:lnTo>
                  <a:lnTo>
                    <a:pt x="19" y="54"/>
                  </a:lnTo>
                  <a:lnTo>
                    <a:pt x="1" y="84"/>
                  </a:lnTo>
                  <a:lnTo>
                    <a:pt x="1" y="84"/>
                  </a:lnTo>
                  <a:lnTo>
                    <a:pt x="0" y="86"/>
                  </a:lnTo>
                  <a:lnTo>
                    <a:pt x="0" y="87"/>
                  </a:lnTo>
                  <a:lnTo>
                    <a:pt x="1" y="89"/>
                  </a:lnTo>
                  <a:lnTo>
                    <a:pt x="3" y="90"/>
                  </a:lnTo>
                  <a:lnTo>
                    <a:pt x="4" y="90"/>
                  </a:lnTo>
                  <a:lnTo>
                    <a:pt x="6" y="90"/>
                  </a:lnTo>
                  <a:lnTo>
                    <a:pt x="8" y="90"/>
                  </a:lnTo>
                  <a:lnTo>
                    <a:pt x="10" y="88"/>
                  </a:lnTo>
                  <a:lnTo>
                    <a:pt x="10" y="88"/>
                  </a:lnTo>
                  <a:lnTo>
                    <a:pt x="25" y="61"/>
                  </a:lnTo>
                  <a:lnTo>
                    <a:pt x="41" y="33"/>
                  </a:lnTo>
                  <a:lnTo>
                    <a:pt x="41" y="33"/>
                  </a:lnTo>
                  <a:lnTo>
                    <a:pt x="47" y="21"/>
                  </a:lnTo>
                  <a:lnTo>
                    <a:pt x="50" y="14"/>
                  </a:lnTo>
                  <a:lnTo>
                    <a:pt x="54" y="9"/>
                  </a:lnTo>
                  <a:lnTo>
                    <a:pt x="54" y="9"/>
                  </a:lnTo>
                  <a:lnTo>
                    <a:pt x="57" y="7"/>
                  </a:lnTo>
                  <a:lnTo>
                    <a:pt x="57" y="6"/>
                  </a:lnTo>
                  <a:lnTo>
                    <a:pt x="57" y="4"/>
                  </a:lnTo>
                  <a:lnTo>
                    <a:pt x="5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0" name="Freeform 884"/>
            <p:cNvSpPr/>
            <p:nvPr/>
          </p:nvSpPr>
          <p:spPr bwMode="auto">
            <a:xfrm>
              <a:off x="4257675" y="1222375"/>
              <a:ext cx="34925" cy="82550"/>
            </a:xfrm>
            <a:custGeom>
              <a:avLst/>
              <a:gdLst/>
              <a:ahLst/>
              <a:cxnLst>
                <a:cxn ang="0">
                  <a:pos x="57" y="4"/>
                </a:cxn>
                <a:cxn ang="0">
                  <a:pos x="57" y="4"/>
                </a:cxn>
                <a:cxn ang="0">
                  <a:pos x="56" y="12"/>
                </a:cxn>
                <a:cxn ang="0">
                  <a:pos x="53" y="21"/>
                </a:cxn>
                <a:cxn ang="0">
                  <a:pos x="45" y="39"/>
                </a:cxn>
                <a:cxn ang="0">
                  <a:pos x="37" y="56"/>
                </a:cxn>
                <a:cxn ang="0">
                  <a:pos x="30" y="72"/>
                </a:cxn>
                <a:cxn ang="0">
                  <a:pos x="30" y="72"/>
                </a:cxn>
                <a:cxn ang="0">
                  <a:pos x="24" y="89"/>
                </a:cxn>
                <a:cxn ang="0">
                  <a:pos x="18" y="107"/>
                </a:cxn>
                <a:cxn ang="0">
                  <a:pos x="11" y="125"/>
                </a:cxn>
                <a:cxn ang="0">
                  <a:pos x="4" y="142"/>
                </a:cxn>
                <a:cxn ang="0">
                  <a:pos x="4" y="142"/>
                </a:cxn>
                <a:cxn ang="0">
                  <a:pos x="1" y="143"/>
                </a:cxn>
                <a:cxn ang="0">
                  <a:pos x="1" y="144"/>
                </a:cxn>
                <a:cxn ang="0">
                  <a:pos x="0" y="146"/>
                </a:cxn>
                <a:cxn ang="0">
                  <a:pos x="0" y="150"/>
                </a:cxn>
                <a:cxn ang="0">
                  <a:pos x="0" y="150"/>
                </a:cxn>
                <a:cxn ang="0">
                  <a:pos x="1" y="154"/>
                </a:cxn>
                <a:cxn ang="0">
                  <a:pos x="4" y="156"/>
                </a:cxn>
                <a:cxn ang="0">
                  <a:pos x="7" y="156"/>
                </a:cxn>
                <a:cxn ang="0">
                  <a:pos x="8" y="155"/>
                </a:cxn>
                <a:cxn ang="0">
                  <a:pos x="9" y="154"/>
                </a:cxn>
                <a:cxn ang="0">
                  <a:pos x="9" y="154"/>
                </a:cxn>
                <a:cxn ang="0">
                  <a:pos x="17" y="136"/>
                </a:cxn>
                <a:cxn ang="0">
                  <a:pos x="23" y="118"/>
                </a:cxn>
                <a:cxn ang="0">
                  <a:pos x="36" y="83"/>
                </a:cxn>
                <a:cxn ang="0">
                  <a:pos x="36" y="83"/>
                </a:cxn>
                <a:cxn ang="0">
                  <a:pos x="44" y="64"/>
                </a:cxn>
                <a:cxn ang="0">
                  <a:pos x="54" y="44"/>
                </a:cxn>
                <a:cxn ang="0">
                  <a:pos x="58" y="35"/>
                </a:cxn>
                <a:cxn ang="0">
                  <a:pos x="62" y="24"/>
                </a:cxn>
                <a:cxn ang="0">
                  <a:pos x="65" y="14"/>
                </a:cxn>
                <a:cxn ang="0">
                  <a:pos x="67" y="4"/>
                </a:cxn>
                <a:cxn ang="0">
                  <a:pos x="67" y="4"/>
                </a:cxn>
                <a:cxn ang="0">
                  <a:pos x="66" y="2"/>
                </a:cxn>
                <a:cxn ang="0">
                  <a:pos x="66" y="1"/>
                </a:cxn>
                <a:cxn ang="0">
                  <a:pos x="64" y="0"/>
                </a:cxn>
                <a:cxn ang="0">
                  <a:pos x="63" y="0"/>
                </a:cxn>
                <a:cxn ang="0">
                  <a:pos x="59" y="1"/>
                </a:cxn>
                <a:cxn ang="0">
                  <a:pos x="58" y="2"/>
                </a:cxn>
                <a:cxn ang="0">
                  <a:pos x="57" y="4"/>
                </a:cxn>
                <a:cxn ang="0">
                  <a:pos x="57" y="4"/>
                </a:cxn>
              </a:cxnLst>
              <a:rect l="0" t="0" r="r" b="b"/>
              <a:pathLst>
                <a:path w="67" h="156">
                  <a:moveTo>
                    <a:pt x="57" y="4"/>
                  </a:moveTo>
                  <a:lnTo>
                    <a:pt x="57" y="4"/>
                  </a:lnTo>
                  <a:lnTo>
                    <a:pt x="56" y="12"/>
                  </a:lnTo>
                  <a:lnTo>
                    <a:pt x="53" y="21"/>
                  </a:lnTo>
                  <a:lnTo>
                    <a:pt x="45" y="39"/>
                  </a:lnTo>
                  <a:lnTo>
                    <a:pt x="37" y="56"/>
                  </a:lnTo>
                  <a:lnTo>
                    <a:pt x="30" y="72"/>
                  </a:lnTo>
                  <a:lnTo>
                    <a:pt x="30" y="72"/>
                  </a:lnTo>
                  <a:lnTo>
                    <a:pt x="24" y="89"/>
                  </a:lnTo>
                  <a:lnTo>
                    <a:pt x="18" y="107"/>
                  </a:lnTo>
                  <a:lnTo>
                    <a:pt x="11" y="125"/>
                  </a:lnTo>
                  <a:lnTo>
                    <a:pt x="4" y="142"/>
                  </a:lnTo>
                  <a:lnTo>
                    <a:pt x="4" y="142"/>
                  </a:lnTo>
                  <a:lnTo>
                    <a:pt x="1" y="143"/>
                  </a:lnTo>
                  <a:lnTo>
                    <a:pt x="1" y="144"/>
                  </a:lnTo>
                  <a:lnTo>
                    <a:pt x="0" y="146"/>
                  </a:lnTo>
                  <a:lnTo>
                    <a:pt x="0" y="150"/>
                  </a:lnTo>
                  <a:lnTo>
                    <a:pt x="0" y="150"/>
                  </a:lnTo>
                  <a:lnTo>
                    <a:pt x="1" y="154"/>
                  </a:lnTo>
                  <a:lnTo>
                    <a:pt x="4" y="156"/>
                  </a:lnTo>
                  <a:lnTo>
                    <a:pt x="7" y="156"/>
                  </a:lnTo>
                  <a:lnTo>
                    <a:pt x="8" y="155"/>
                  </a:lnTo>
                  <a:lnTo>
                    <a:pt x="9" y="154"/>
                  </a:lnTo>
                  <a:lnTo>
                    <a:pt x="9" y="154"/>
                  </a:lnTo>
                  <a:lnTo>
                    <a:pt x="17" y="136"/>
                  </a:lnTo>
                  <a:lnTo>
                    <a:pt x="23" y="118"/>
                  </a:lnTo>
                  <a:lnTo>
                    <a:pt x="36" y="83"/>
                  </a:lnTo>
                  <a:lnTo>
                    <a:pt x="36" y="83"/>
                  </a:lnTo>
                  <a:lnTo>
                    <a:pt x="44" y="64"/>
                  </a:lnTo>
                  <a:lnTo>
                    <a:pt x="54" y="44"/>
                  </a:lnTo>
                  <a:lnTo>
                    <a:pt x="58" y="35"/>
                  </a:lnTo>
                  <a:lnTo>
                    <a:pt x="62" y="24"/>
                  </a:lnTo>
                  <a:lnTo>
                    <a:pt x="65" y="14"/>
                  </a:lnTo>
                  <a:lnTo>
                    <a:pt x="67" y="4"/>
                  </a:lnTo>
                  <a:lnTo>
                    <a:pt x="67" y="4"/>
                  </a:lnTo>
                  <a:lnTo>
                    <a:pt x="66" y="2"/>
                  </a:lnTo>
                  <a:lnTo>
                    <a:pt x="66" y="1"/>
                  </a:lnTo>
                  <a:lnTo>
                    <a:pt x="64" y="0"/>
                  </a:lnTo>
                  <a:lnTo>
                    <a:pt x="63" y="0"/>
                  </a:lnTo>
                  <a:lnTo>
                    <a:pt x="59" y="1"/>
                  </a:lnTo>
                  <a:lnTo>
                    <a:pt x="58" y="2"/>
                  </a:lnTo>
                  <a:lnTo>
                    <a:pt x="57" y="4"/>
                  </a:lnTo>
                  <a:lnTo>
                    <a:pt x="5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1" name="Freeform 885"/>
            <p:cNvSpPr/>
            <p:nvPr/>
          </p:nvSpPr>
          <p:spPr bwMode="auto">
            <a:xfrm>
              <a:off x="4297363" y="1228725"/>
              <a:ext cx="57150" cy="93663"/>
            </a:xfrm>
            <a:custGeom>
              <a:avLst/>
              <a:gdLst/>
              <a:ahLst/>
              <a:cxnLst>
                <a:cxn ang="0">
                  <a:pos x="101" y="3"/>
                </a:cxn>
                <a:cxn ang="0">
                  <a:pos x="101" y="3"/>
                </a:cxn>
                <a:cxn ang="0">
                  <a:pos x="88" y="23"/>
                </a:cxn>
                <a:cxn ang="0">
                  <a:pos x="76" y="43"/>
                </a:cxn>
                <a:cxn ang="0">
                  <a:pos x="63" y="63"/>
                </a:cxn>
                <a:cxn ang="0">
                  <a:pos x="57" y="73"/>
                </a:cxn>
                <a:cxn ang="0">
                  <a:pos x="53" y="85"/>
                </a:cxn>
                <a:cxn ang="0">
                  <a:pos x="53" y="85"/>
                </a:cxn>
                <a:cxn ang="0">
                  <a:pos x="42" y="109"/>
                </a:cxn>
                <a:cxn ang="0">
                  <a:pos x="36" y="121"/>
                </a:cxn>
                <a:cxn ang="0">
                  <a:pos x="28" y="132"/>
                </a:cxn>
                <a:cxn ang="0">
                  <a:pos x="28" y="132"/>
                </a:cxn>
                <a:cxn ang="0">
                  <a:pos x="17" y="151"/>
                </a:cxn>
                <a:cxn ang="0">
                  <a:pos x="10" y="161"/>
                </a:cxn>
                <a:cxn ang="0">
                  <a:pos x="6" y="164"/>
                </a:cxn>
                <a:cxn ang="0">
                  <a:pos x="3" y="167"/>
                </a:cxn>
                <a:cxn ang="0">
                  <a:pos x="3" y="167"/>
                </a:cxn>
                <a:cxn ang="0">
                  <a:pos x="2" y="168"/>
                </a:cxn>
                <a:cxn ang="0">
                  <a:pos x="0" y="169"/>
                </a:cxn>
                <a:cxn ang="0">
                  <a:pos x="0" y="172"/>
                </a:cxn>
                <a:cxn ang="0">
                  <a:pos x="0" y="173"/>
                </a:cxn>
                <a:cxn ang="0">
                  <a:pos x="4" y="176"/>
                </a:cxn>
                <a:cxn ang="0">
                  <a:pos x="6" y="176"/>
                </a:cxn>
                <a:cxn ang="0">
                  <a:pos x="8" y="175"/>
                </a:cxn>
                <a:cxn ang="0">
                  <a:pos x="8" y="175"/>
                </a:cxn>
                <a:cxn ang="0">
                  <a:pos x="13" y="172"/>
                </a:cxn>
                <a:cxn ang="0">
                  <a:pos x="16" y="167"/>
                </a:cxn>
                <a:cxn ang="0">
                  <a:pos x="23" y="156"/>
                </a:cxn>
                <a:cxn ang="0">
                  <a:pos x="23" y="156"/>
                </a:cxn>
                <a:cxn ang="0">
                  <a:pos x="37" y="137"/>
                </a:cxn>
                <a:cxn ang="0">
                  <a:pos x="43" y="127"/>
                </a:cxn>
                <a:cxn ang="0">
                  <a:pos x="48" y="118"/>
                </a:cxn>
                <a:cxn ang="0">
                  <a:pos x="48" y="118"/>
                </a:cxn>
                <a:cxn ang="0">
                  <a:pos x="60" y="91"/>
                </a:cxn>
                <a:cxn ang="0">
                  <a:pos x="67" y="79"/>
                </a:cxn>
                <a:cxn ang="0">
                  <a:pos x="74" y="66"/>
                </a:cxn>
                <a:cxn ang="0">
                  <a:pos x="74" y="66"/>
                </a:cxn>
                <a:cxn ang="0">
                  <a:pos x="91" y="37"/>
                </a:cxn>
                <a:cxn ang="0">
                  <a:pos x="101" y="23"/>
                </a:cxn>
                <a:cxn ang="0">
                  <a:pos x="109" y="7"/>
                </a:cxn>
                <a:cxn ang="0">
                  <a:pos x="109" y="7"/>
                </a:cxn>
                <a:cxn ang="0">
                  <a:pos x="109" y="5"/>
                </a:cxn>
                <a:cxn ang="0">
                  <a:pos x="109" y="4"/>
                </a:cxn>
                <a:cxn ang="0">
                  <a:pos x="108" y="2"/>
                </a:cxn>
                <a:cxn ang="0">
                  <a:pos x="107" y="1"/>
                </a:cxn>
                <a:cxn ang="0">
                  <a:pos x="105" y="0"/>
                </a:cxn>
                <a:cxn ang="0">
                  <a:pos x="104" y="0"/>
                </a:cxn>
                <a:cxn ang="0">
                  <a:pos x="102" y="1"/>
                </a:cxn>
                <a:cxn ang="0">
                  <a:pos x="101" y="3"/>
                </a:cxn>
                <a:cxn ang="0">
                  <a:pos x="101" y="3"/>
                </a:cxn>
              </a:cxnLst>
              <a:rect l="0" t="0" r="r" b="b"/>
              <a:pathLst>
                <a:path w="109" h="176">
                  <a:moveTo>
                    <a:pt x="101" y="3"/>
                  </a:moveTo>
                  <a:lnTo>
                    <a:pt x="101" y="3"/>
                  </a:lnTo>
                  <a:lnTo>
                    <a:pt x="88" y="23"/>
                  </a:lnTo>
                  <a:lnTo>
                    <a:pt x="76" y="43"/>
                  </a:lnTo>
                  <a:lnTo>
                    <a:pt x="63" y="63"/>
                  </a:lnTo>
                  <a:lnTo>
                    <a:pt x="57" y="73"/>
                  </a:lnTo>
                  <a:lnTo>
                    <a:pt x="53" y="85"/>
                  </a:lnTo>
                  <a:lnTo>
                    <a:pt x="53" y="85"/>
                  </a:lnTo>
                  <a:lnTo>
                    <a:pt x="42" y="109"/>
                  </a:lnTo>
                  <a:lnTo>
                    <a:pt x="36" y="121"/>
                  </a:lnTo>
                  <a:lnTo>
                    <a:pt x="28" y="132"/>
                  </a:lnTo>
                  <a:lnTo>
                    <a:pt x="28" y="132"/>
                  </a:lnTo>
                  <a:lnTo>
                    <a:pt x="17" y="151"/>
                  </a:lnTo>
                  <a:lnTo>
                    <a:pt x="10" y="161"/>
                  </a:lnTo>
                  <a:lnTo>
                    <a:pt x="6" y="164"/>
                  </a:lnTo>
                  <a:lnTo>
                    <a:pt x="3" y="167"/>
                  </a:lnTo>
                  <a:lnTo>
                    <a:pt x="3" y="167"/>
                  </a:lnTo>
                  <a:lnTo>
                    <a:pt x="2" y="168"/>
                  </a:lnTo>
                  <a:lnTo>
                    <a:pt x="0" y="169"/>
                  </a:lnTo>
                  <a:lnTo>
                    <a:pt x="0" y="172"/>
                  </a:lnTo>
                  <a:lnTo>
                    <a:pt x="0" y="173"/>
                  </a:lnTo>
                  <a:lnTo>
                    <a:pt x="4" y="176"/>
                  </a:lnTo>
                  <a:lnTo>
                    <a:pt x="6" y="176"/>
                  </a:lnTo>
                  <a:lnTo>
                    <a:pt x="8" y="175"/>
                  </a:lnTo>
                  <a:lnTo>
                    <a:pt x="8" y="175"/>
                  </a:lnTo>
                  <a:lnTo>
                    <a:pt x="13" y="172"/>
                  </a:lnTo>
                  <a:lnTo>
                    <a:pt x="16" y="167"/>
                  </a:lnTo>
                  <a:lnTo>
                    <a:pt x="23" y="156"/>
                  </a:lnTo>
                  <a:lnTo>
                    <a:pt x="23" y="156"/>
                  </a:lnTo>
                  <a:lnTo>
                    <a:pt x="37" y="137"/>
                  </a:lnTo>
                  <a:lnTo>
                    <a:pt x="43" y="127"/>
                  </a:lnTo>
                  <a:lnTo>
                    <a:pt x="48" y="118"/>
                  </a:lnTo>
                  <a:lnTo>
                    <a:pt x="48" y="118"/>
                  </a:lnTo>
                  <a:lnTo>
                    <a:pt x="60" y="91"/>
                  </a:lnTo>
                  <a:lnTo>
                    <a:pt x="67" y="79"/>
                  </a:lnTo>
                  <a:lnTo>
                    <a:pt x="74" y="66"/>
                  </a:lnTo>
                  <a:lnTo>
                    <a:pt x="74" y="66"/>
                  </a:lnTo>
                  <a:lnTo>
                    <a:pt x="91" y="37"/>
                  </a:lnTo>
                  <a:lnTo>
                    <a:pt x="101" y="23"/>
                  </a:lnTo>
                  <a:lnTo>
                    <a:pt x="109" y="7"/>
                  </a:lnTo>
                  <a:lnTo>
                    <a:pt x="109" y="7"/>
                  </a:lnTo>
                  <a:lnTo>
                    <a:pt x="109" y="5"/>
                  </a:lnTo>
                  <a:lnTo>
                    <a:pt x="109" y="4"/>
                  </a:lnTo>
                  <a:lnTo>
                    <a:pt x="108" y="2"/>
                  </a:lnTo>
                  <a:lnTo>
                    <a:pt x="107" y="1"/>
                  </a:lnTo>
                  <a:lnTo>
                    <a:pt x="105" y="0"/>
                  </a:lnTo>
                  <a:lnTo>
                    <a:pt x="104" y="0"/>
                  </a:lnTo>
                  <a:lnTo>
                    <a:pt x="102" y="1"/>
                  </a:lnTo>
                  <a:lnTo>
                    <a:pt x="101" y="3"/>
                  </a:lnTo>
                  <a:lnTo>
                    <a:pt x="101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2" name="Freeform 886"/>
            <p:cNvSpPr/>
            <p:nvPr/>
          </p:nvSpPr>
          <p:spPr bwMode="auto">
            <a:xfrm>
              <a:off x="4352925" y="1239838"/>
              <a:ext cx="50800" cy="92075"/>
            </a:xfrm>
            <a:custGeom>
              <a:avLst/>
              <a:gdLst/>
              <a:ahLst/>
              <a:cxnLst>
                <a:cxn ang="0">
                  <a:pos x="85" y="4"/>
                </a:cxn>
                <a:cxn ang="0">
                  <a:pos x="85" y="4"/>
                </a:cxn>
                <a:cxn ang="0">
                  <a:pos x="82" y="12"/>
                </a:cxn>
                <a:cxn ang="0">
                  <a:pos x="79" y="21"/>
                </a:cxn>
                <a:cxn ang="0">
                  <a:pos x="75" y="31"/>
                </a:cxn>
                <a:cxn ang="0">
                  <a:pos x="71" y="39"/>
                </a:cxn>
                <a:cxn ang="0">
                  <a:pos x="71" y="39"/>
                </a:cxn>
                <a:cxn ang="0">
                  <a:pos x="63" y="60"/>
                </a:cxn>
                <a:cxn ang="0">
                  <a:pos x="54" y="80"/>
                </a:cxn>
                <a:cxn ang="0">
                  <a:pos x="54" y="80"/>
                </a:cxn>
                <a:cxn ang="0">
                  <a:pos x="43" y="103"/>
                </a:cxn>
                <a:cxn ang="0">
                  <a:pos x="31" y="126"/>
                </a:cxn>
                <a:cxn ang="0">
                  <a:pos x="16" y="146"/>
                </a:cxn>
                <a:cxn ang="0">
                  <a:pos x="1" y="167"/>
                </a:cxn>
                <a:cxn ang="0">
                  <a:pos x="1" y="167"/>
                </a:cxn>
                <a:cxn ang="0">
                  <a:pos x="0" y="169"/>
                </a:cxn>
                <a:cxn ang="0">
                  <a:pos x="0" y="172"/>
                </a:cxn>
                <a:cxn ang="0">
                  <a:pos x="2" y="174"/>
                </a:cxn>
                <a:cxn ang="0">
                  <a:pos x="4" y="174"/>
                </a:cxn>
                <a:cxn ang="0">
                  <a:pos x="9" y="174"/>
                </a:cxn>
                <a:cxn ang="0">
                  <a:pos x="9" y="174"/>
                </a:cxn>
                <a:cxn ang="0">
                  <a:pos x="12" y="174"/>
                </a:cxn>
                <a:cxn ang="0">
                  <a:pos x="13" y="172"/>
                </a:cxn>
                <a:cxn ang="0">
                  <a:pos x="13" y="169"/>
                </a:cxn>
                <a:cxn ang="0">
                  <a:pos x="12" y="167"/>
                </a:cxn>
                <a:cxn ang="0">
                  <a:pos x="12" y="167"/>
                </a:cxn>
                <a:cxn ang="0">
                  <a:pos x="27" y="147"/>
                </a:cxn>
                <a:cxn ang="0">
                  <a:pos x="40" y="128"/>
                </a:cxn>
                <a:cxn ang="0">
                  <a:pos x="51" y="107"/>
                </a:cxn>
                <a:cxn ang="0">
                  <a:pos x="62" y="85"/>
                </a:cxn>
                <a:cxn ang="0">
                  <a:pos x="62" y="85"/>
                </a:cxn>
                <a:cxn ang="0">
                  <a:pos x="72" y="64"/>
                </a:cxn>
                <a:cxn ang="0">
                  <a:pos x="80" y="41"/>
                </a:cxn>
                <a:cxn ang="0">
                  <a:pos x="80" y="41"/>
                </a:cxn>
                <a:cxn ang="0">
                  <a:pos x="85" y="32"/>
                </a:cxn>
                <a:cxn ang="0">
                  <a:pos x="89" y="23"/>
                </a:cxn>
                <a:cxn ang="0">
                  <a:pos x="92" y="14"/>
                </a:cxn>
                <a:cxn ang="0">
                  <a:pos x="95" y="4"/>
                </a:cxn>
                <a:cxn ang="0">
                  <a:pos x="95" y="4"/>
                </a:cxn>
                <a:cxn ang="0">
                  <a:pos x="94" y="2"/>
                </a:cxn>
                <a:cxn ang="0">
                  <a:pos x="94" y="1"/>
                </a:cxn>
                <a:cxn ang="0">
                  <a:pos x="92" y="0"/>
                </a:cxn>
                <a:cxn ang="0">
                  <a:pos x="91" y="0"/>
                </a:cxn>
                <a:cxn ang="0">
                  <a:pos x="87" y="1"/>
                </a:cxn>
                <a:cxn ang="0">
                  <a:pos x="86" y="2"/>
                </a:cxn>
                <a:cxn ang="0">
                  <a:pos x="85" y="4"/>
                </a:cxn>
                <a:cxn ang="0">
                  <a:pos x="85" y="4"/>
                </a:cxn>
              </a:cxnLst>
              <a:rect l="0" t="0" r="r" b="b"/>
              <a:pathLst>
                <a:path w="95" h="174">
                  <a:moveTo>
                    <a:pt x="85" y="4"/>
                  </a:moveTo>
                  <a:lnTo>
                    <a:pt x="85" y="4"/>
                  </a:lnTo>
                  <a:lnTo>
                    <a:pt x="82" y="12"/>
                  </a:lnTo>
                  <a:lnTo>
                    <a:pt x="79" y="21"/>
                  </a:lnTo>
                  <a:lnTo>
                    <a:pt x="75" y="31"/>
                  </a:lnTo>
                  <a:lnTo>
                    <a:pt x="71" y="39"/>
                  </a:lnTo>
                  <a:lnTo>
                    <a:pt x="71" y="39"/>
                  </a:lnTo>
                  <a:lnTo>
                    <a:pt x="63" y="60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43" y="103"/>
                  </a:lnTo>
                  <a:lnTo>
                    <a:pt x="31" y="126"/>
                  </a:lnTo>
                  <a:lnTo>
                    <a:pt x="16" y="146"/>
                  </a:lnTo>
                  <a:lnTo>
                    <a:pt x="1" y="167"/>
                  </a:lnTo>
                  <a:lnTo>
                    <a:pt x="1" y="167"/>
                  </a:lnTo>
                  <a:lnTo>
                    <a:pt x="0" y="169"/>
                  </a:lnTo>
                  <a:lnTo>
                    <a:pt x="0" y="172"/>
                  </a:lnTo>
                  <a:lnTo>
                    <a:pt x="2" y="174"/>
                  </a:lnTo>
                  <a:lnTo>
                    <a:pt x="4" y="174"/>
                  </a:lnTo>
                  <a:lnTo>
                    <a:pt x="9" y="174"/>
                  </a:lnTo>
                  <a:lnTo>
                    <a:pt x="9" y="174"/>
                  </a:lnTo>
                  <a:lnTo>
                    <a:pt x="12" y="174"/>
                  </a:lnTo>
                  <a:lnTo>
                    <a:pt x="13" y="172"/>
                  </a:lnTo>
                  <a:lnTo>
                    <a:pt x="13" y="169"/>
                  </a:lnTo>
                  <a:lnTo>
                    <a:pt x="12" y="167"/>
                  </a:lnTo>
                  <a:lnTo>
                    <a:pt x="12" y="167"/>
                  </a:lnTo>
                  <a:lnTo>
                    <a:pt x="27" y="147"/>
                  </a:lnTo>
                  <a:lnTo>
                    <a:pt x="40" y="128"/>
                  </a:lnTo>
                  <a:lnTo>
                    <a:pt x="51" y="107"/>
                  </a:lnTo>
                  <a:lnTo>
                    <a:pt x="62" y="85"/>
                  </a:lnTo>
                  <a:lnTo>
                    <a:pt x="62" y="85"/>
                  </a:lnTo>
                  <a:lnTo>
                    <a:pt x="72" y="64"/>
                  </a:lnTo>
                  <a:lnTo>
                    <a:pt x="80" y="41"/>
                  </a:lnTo>
                  <a:lnTo>
                    <a:pt x="80" y="41"/>
                  </a:lnTo>
                  <a:lnTo>
                    <a:pt x="85" y="32"/>
                  </a:lnTo>
                  <a:lnTo>
                    <a:pt x="89" y="23"/>
                  </a:lnTo>
                  <a:lnTo>
                    <a:pt x="92" y="14"/>
                  </a:lnTo>
                  <a:lnTo>
                    <a:pt x="95" y="4"/>
                  </a:lnTo>
                  <a:lnTo>
                    <a:pt x="95" y="4"/>
                  </a:lnTo>
                  <a:lnTo>
                    <a:pt x="94" y="2"/>
                  </a:lnTo>
                  <a:lnTo>
                    <a:pt x="94" y="1"/>
                  </a:lnTo>
                  <a:lnTo>
                    <a:pt x="92" y="0"/>
                  </a:lnTo>
                  <a:lnTo>
                    <a:pt x="91" y="0"/>
                  </a:lnTo>
                  <a:lnTo>
                    <a:pt x="87" y="1"/>
                  </a:lnTo>
                  <a:lnTo>
                    <a:pt x="86" y="2"/>
                  </a:lnTo>
                  <a:lnTo>
                    <a:pt x="85" y="4"/>
                  </a:lnTo>
                  <a:lnTo>
                    <a:pt x="8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3" name="Freeform 887"/>
            <p:cNvSpPr/>
            <p:nvPr/>
          </p:nvSpPr>
          <p:spPr bwMode="auto">
            <a:xfrm>
              <a:off x="4408488" y="1254125"/>
              <a:ext cx="52388" cy="79375"/>
            </a:xfrm>
            <a:custGeom>
              <a:avLst/>
              <a:gdLst/>
              <a:ahLst/>
              <a:cxnLst>
                <a:cxn ang="0">
                  <a:pos x="90" y="5"/>
                </a:cxn>
                <a:cxn ang="0">
                  <a:pos x="90" y="5"/>
                </a:cxn>
                <a:cxn ang="0">
                  <a:pos x="88" y="14"/>
                </a:cxn>
                <a:cxn ang="0">
                  <a:pos x="85" y="24"/>
                </a:cxn>
                <a:cxn ang="0">
                  <a:pos x="80" y="34"/>
                </a:cxn>
                <a:cxn ang="0">
                  <a:pos x="74" y="44"/>
                </a:cxn>
                <a:cxn ang="0">
                  <a:pos x="61" y="63"/>
                </a:cxn>
                <a:cxn ang="0">
                  <a:pos x="49" y="79"/>
                </a:cxn>
                <a:cxn ang="0">
                  <a:pos x="49" y="79"/>
                </a:cxn>
                <a:cxn ang="0">
                  <a:pos x="23" y="111"/>
                </a:cxn>
                <a:cxn ang="0">
                  <a:pos x="11" y="128"/>
                </a:cxn>
                <a:cxn ang="0">
                  <a:pos x="0" y="144"/>
                </a:cxn>
                <a:cxn ang="0">
                  <a:pos x="0" y="144"/>
                </a:cxn>
                <a:cxn ang="0">
                  <a:pos x="0" y="146"/>
                </a:cxn>
                <a:cxn ang="0">
                  <a:pos x="0" y="148"/>
                </a:cxn>
                <a:cxn ang="0">
                  <a:pos x="1" y="149"/>
                </a:cxn>
                <a:cxn ang="0">
                  <a:pos x="2" y="150"/>
                </a:cxn>
                <a:cxn ang="0">
                  <a:pos x="4" y="151"/>
                </a:cxn>
                <a:cxn ang="0">
                  <a:pos x="5" y="151"/>
                </a:cxn>
                <a:cxn ang="0">
                  <a:pos x="7" y="150"/>
                </a:cxn>
                <a:cxn ang="0">
                  <a:pos x="8" y="149"/>
                </a:cxn>
                <a:cxn ang="0">
                  <a:pos x="8" y="149"/>
                </a:cxn>
                <a:cxn ang="0">
                  <a:pos x="16" y="139"/>
                </a:cxn>
                <a:cxn ang="0">
                  <a:pos x="22" y="129"/>
                </a:cxn>
                <a:cxn ang="0">
                  <a:pos x="37" y="110"/>
                </a:cxn>
                <a:cxn ang="0">
                  <a:pos x="37" y="110"/>
                </a:cxn>
                <a:cxn ang="0">
                  <a:pos x="52" y="93"/>
                </a:cxn>
                <a:cxn ang="0">
                  <a:pos x="60" y="82"/>
                </a:cxn>
                <a:cxn ang="0">
                  <a:pos x="65" y="73"/>
                </a:cxn>
                <a:cxn ang="0">
                  <a:pos x="65" y="73"/>
                </a:cxn>
                <a:cxn ang="0">
                  <a:pos x="76" y="56"/>
                </a:cxn>
                <a:cxn ang="0">
                  <a:pos x="86" y="40"/>
                </a:cxn>
                <a:cxn ang="0">
                  <a:pos x="91" y="32"/>
                </a:cxn>
                <a:cxn ang="0">
                  <a:pos x="95" y="23"/>
                </a:cxn>
                <a:cxn ang="0">
                  <a:pos x="98" y="14"/>
                </a:cxn>
                <a:cxn ang="0">
                  <a:pos x="99" y="5"/>
                </a:cxn>
                <a:cxn ang="0">
                  <a:pos x="99" y="5"/>
                </a:cxn>
                <a:cxn ang="0">
                  <a:pos x="99" y="3"/>
                </a:cxn>
                <a:cxn ang="0">
                  <a:pos x="98" y="1"/>
                </a:cxn>
                <a:cxn ang="0">
                  <a:pos x="97" y="1"/>
                </a:cxn>
                <a:cxn ang="0">
                  <a:pos x="95" y="0"/>
                </a:cxn>
                <a:cxn ang="0">
                  <a:pos x="92" y="1"/>
                </a:cxn>
                <a:cxn ang="0">
                  <a:pos x="91" y="3"/>
                </a:cxn>
                <a:cxn ang="0">
                  <a:pos x="90" y="5"/>
                </a:cxn>
                <a:cxn ang="0">
                  <a:pos x="90" y="5"/>
                </a:cxn>
              </a:cxnLst>
              <a:rect l="0" t="0" r="r" b="b"/>
              <a:pathLst>
                <a:path w="99" h="151">
                  <a:moveTo>
                    <a:pt x="90" y="5"/>
                  </a:moveTo>
                  <a:lnTo>
                    <a:pt x="90" y="5"/>
                  </a:lnTo>
                  <a:lnTo>
                    <a:pt x="88" y="14"/>
                  </a:lnTo>
                  <a:lnTo>
                    <a:pt x="85" y="24"/>
                  </a:lnTo>
                  <a:lnTo>
                    <a:pt x="80" y="34"/>
                  </a:lnTo>
                  <a:lnTo>
                    <a:pt x="74" y="44"/>
                  </a:lnTo>
                  <a:lnTo>
                    <a:pt x="61" y="63"/>
                  </a:lnTo>
                  <a:lnTo>
                    <a:pt x="49" y="79"/>
                  </a:lnTo>
                  <a:lnTo>
                    <a:pt x="49" y="79"/>
                  </a:lnTo>
                  <a:lnTo>
                    <a:pt x="23" y="111"/>
                  </a:lnTo>
                  <a:lnTo>
                    <a:pt x="11" y="128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0" y="146"/>
                  </a:lnTo>
                  <a:lnTo>
                    <a:pt x="0" y="148"/>
                  </a:lnTo>
                  <a:lnTo>
                    <a:pt x="1" y="149"/>
                  </a:lnTo>
                  <a:lnTo>
                    <a:pt x="2" y="150"/>
                  </a:lnTo>
                  <a:lnTo>
                    <a:pt x="4" y="151"/>
                  </a:lnTo>
                  <a:lnTo>
                    <a:pt x="5" y="151"/>
                  </a:lnTo>
                  <a:lnTo>
                    <a:pt x="7" y="150"/>
                  </a:lnTo>
                  <a:lnTo>
                    <a:pt x="8" y="149"/>
                  </a:lnTo>
                  <a:lnTo>
                    <a:pt x="8" y="149"/>
                  </a:lnTo>
                  <a:lnTo>
                    <a:pt x="16" y="139"/>
                  </a:lnTo>
                  <a:lnTo>
                    <a:pt x="22" y="129"/>
                  </a:lnTo>
                  <a:lnTo>
                    <a:pt x="37" y="110"/>
                  </a:lnTo>
                  <a:lnTo>
                    <a:pt x="37" y="110"/>
                  </a:lnTo>
                  <a:lnTo>
                    <a:pt x="52" y="93"/>
                  </a:lnTo>
                  <a:lnTo>
                    <a:pt x="60" y="82"/>
                  </a:lnTo>
                  <a:lnTo>
                    <a:pt x="65" y="73"/>
                  </a:lnTo>
                  <a:lnTo>
                    <a:pt x="65" y="73"/>
                  </a:lnTo>
                  <a:lnTo>
                    <a:pt x="76" y="56"/>
                  </a:lnTo>
                  <a:lnTo>
                    <a:pt x="86" y="40"/>
                  </a:lnTo>
                  <a:lnTo>
                    <a:pt x="91" y="32"/>
                  </a:lnTo>
                  <a:lnTo>
                    <a:pt x="95" y="23"/>
                  </a:lnTo>
                  <a:lnTo>
                    <a:pt x="98" y="14"/>
                  </a:lnTo>
                  <a:lnTo>
                    <a:pt x="99" y="5"/>
                  </a:lnTo>
                  <a:lnTo>
                    <a:pt x="99" y="5"/>
                  </a:lnTo>
                  <a:lnTo>
                    <a:pt x="99" y="3"/>
                  </a:lnTo>
                  <a:lnTo>
                    <a:pt x="98" y="1"/>
                  </a:lnTo>
                  <a:lnTo>
                    <a:pt x="97" y="1"/>
                  </a:lnTo>
                  <a:lnTo>
                    <a:pt x="95" y="0"/>
                  </a:lnTo>
                  <a:lnTo>
                    <a:pt x="92" y="1"/>
                  </a:lnTo>
                  <a:lnTo>
                    <a:pt x="91" y="3"/>
                  </a:lnTo>
                  <a:lnTo>
                    <a:pt x="90" y="5"/>
                  </a:lnTo>
                  <a:lnTo>
                    <a:pt x="9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4" name="Freeform 888"/>
            <p:cNvSpPr/>
            <p:nvPr/>
          </p:nvSpPr>
          <p:spPr bwMode="auto">
            <a:xfrm>
              <a:off x="4465638" y="1258888"/>
              <a:ext cx="50800" cy="90488"/>
            </a:xfrm>
            <a:custGeom>
              <a:avLst/>
              <a:gdLst/>
              <a:ahLst/>
              <a:cxnLst>
                <a:cxn ang="0">
                  <a:pos x="85" y="4"/>
                </a:cxn>
                <a:cxn ang="0">
                  <a:pos x="85" y="4"/>
                </a:cxn>
                <a:cxn ang="0">
                  <a:pos x="83" y="13"/>
                </a:cxn>
                <a:cxn ang="0">
                  <a:pos x="80" y="24"/>
                </a:cxn>
                <a:cxn ang="0">
                  <a:pos x="75" y="33"/>
                </a:cxn>
                <a:cxn ang="0">
                  <a:pos x="71" y="42"/>
                </a:cxn>
                <a:cxn ang="0">
                  <a:pos x="59" y="61"/>
                </a:cxn>
                <a:cxn ang="0">
                  <a:pos x="48" y="78"/>
                </a:cxn>
                <a:cxn ang="0">
                  <a:pos x="48" y="78"/>
                </a:cxn>
                <a:cxn ang="0">
                  <a:pos x="36" y="99"/>
                </a:cxn>
                <a:cxn ang="0">
                  <a:pos x="24" y="121"/>
                </a:cxn>
                <a:cxn ang="0">
                  <a:pos x="13" y="142"/>
                </a:cxn>
                <a:cxn ang="0">
                  <a:pos x="1" y="164"/>
                </a:cxn>
                <a:cxn ang="0">
                  <a:pos x="1" y="164"/>
                </a:cxn>
                <a:cxn ang="0">
                  <a:pos x="0" y="166"/>
                </a:cxn>
                <a:cxn ang="0">
                  <a:pos x="0" y="167"/>
                </a:cxn>
                <a:cxn ang="0">
                  <a:pos x="1" y="169"/>
                </a:cxn>
                <a:cxn ang="0">
                  <a:pos x="3" y="170"/>
                </a:cxn>
                <a:cxn ang="0">
                  <a:pos x="4" y="170"/>
                </a:cxn>
                <a:cxn ang="0">
                  <a:pos x="6" y="170"/>
                </a:cxn>
                <a:cxn ang="0">
                  <a:pos x="8" y="170"/>
                </a:cxn>
                <a:cxn ang="0">
                  <a:pos x="9" y="168"/>
                </a:cxn>
                <a:cxn ang="0">
                  <a:pos x="9" y="168"/>
                </a:cxn>
                <a:cxn ang="0">
                  <a:pos x="22" y="146"/>
                </a:cxn>
                <a:cxn ang="0">
                  <a:pos x="35" y="123"/>
                </a:cxn>
                <a:cxn ang="0">
                  <a:pos x="47" y="99"/>
                </a:cxn>
                <a:cxn ang="0">
                  <a:pos x="61" y="77"/>
                </a:cxn>
                <a:cxn ang="0">
                  <a:pos x="61" y="77"/>
                </a:cxn>
                <a:cxn ang="0">
                  <a:pos x="71" y="61"/>
                </a:cxn>
                <a:cxn ang="0">
                  <a:pos x="81" y="43"/>
                </a:cxn>
                <a:cxn ang="0">
                  <a:pos x="85" y="34"/>
                </a:cxn>
                <a:cxn ang="0">
                  <a:pos x="89" y="25"/>
                </a:cxn>
                <a:cxn ang="0">
                  <a:pos x="93" y="15"/>
                </a:cxn>
                <a:cxn ang="0">
                  <a:pos x="95" y="6"/>
                </a:cxn>
                <a:cxn ang="0">
                  <a:pos x="95" y="6"/>
                </a:cxn>
                <a:cxn ang="0">
                  <a:pos x="95" y="4"/>
                </a:cxn>
                <a:cxn ang="0">
                  <a:pos x="94" y="3"/>
                </a:cxn>
                <a:cxn ang="0">
                  <a:pos x="90" y="1"/>
                </a:cxn>
                <a:cxn ang="0">
                  <a:pos x="89" y="0"/>
                </a:cxn>
                <a:cxn ang="0">
                  <a:pos x="87" y="1"/>
                </a:cxn>
                <a:cxn ang="0">
                  <a:pos x="86" y="2"/>
                </a:cxn>
                <a:cxn ang="0">
                  <a:pos x="85" y="4"/>
                </a:cxn>
                <a:cxn ang="0">
                  <a:pos x="85" y="4"/>
                </a:cxn>
              </a:cxnLst>
              <a:rect l="0" t="0" r="r" b="b"/>
              <a:pathLst>
                <a:path w="95" h="170">
                  <a:moveTo>
                    <a:pt x="85" y="4"/>
                  </a:moveTo>
                  <a:lnTo>
                    <a:pt x="85" y="4"/>
                  </a:lnTo>
                  <a:lnTo>
                    <a:pt x="83" y="13"/>
                  </a:lnTo>
                  <a:lnTo>
                    <a:pt x="80" y="24"/>
                  </a:lnTo>
                  <a:lnTo>
                    <a:pt x="75" y="33"/>
                  </a:lnTo>
                  <a:lnTo>
                    <a:pt x="71" y="42"/>
                  </a:lnTo>
                  <a:lnTo>
                    <a:pt x="59" y="61"/>
                  </a:lnTo>
                  <a:lnTo>
                    <a:pt x="48" y="78"/>
                  </a:lnTo>
                  <a:lnTo>
                    <a:pt x="48" y="78"/>
                  </a:lnTo>
                  <a:lnTo>
                    <a:pt x="36" y="99"/>
                  </a:lnTo>
                  <a:lnTo>
                    <a:pt x="24" y="121"/>
                  </a:lnTo>
                  <a:lnTo>
                    <a:pt x="13" y="142"/>
                  </a:lnTo>
                  <a:lnTo>
                    <a:pt x="1" y="164"/>
                  </a:lnTo>
                  <a:lnTo>
                    <a:pt x="1" y="164"/>
                  </a:lnTo>
                  <a:lnTo>
                    <a:pt x="0" y="166"/>
                  </a:lnTo>
                  <a:lnTo>
                    <a:pt x="0" y="167"/>
                  </a:lnTo>
                  <a:lnTo>
                    <a:pt x="1" y="169"/>
                  </a:lnTo>
                  <a:lnTo>
                    <a:pt x="3" y="170"/>
                  </a:lnTo>
                  <a:lnTo>
                    <a:pt x="4" y="170"/>
                  </a:lnTo>
                  <a:lnTo>
                    <a:pt x="6" y="170"/>
                  </a:lnTo>
                  <a:lnTo>
                    <a:pt x="8" y="170"/>
                  </a:lnTo>
                  <a:lnTo>
                    <a:pt x="9" y="168"/>
                  </a:lnTo>
                  <a:lnTo>
                    <a:pt x="9" y="168"/>
                  </a:lnTo>
                  <a:lnTo>
                    <a:pt x="22" y="146"/>
                  </a:lnTo>
                  <a:lnTo>
                    <a:pt x="35" y="123"/>
                  </a:lnTo>
                  <a:lnTo>
                    <a:pt x="47" y="99"/>
                  </a:lnTo>
                  <a:lnTo>
                    <a:pt x="61" y="77"/>
                  </a:lnTo>
                  <a:lnTo>
                    <a:pt x="61" y="77"/>
                  </a:lnTo>
                  <a:lnTo>
                    <a:pt x="71" y="61"/>
                  </a:lnTo>
                  <a:lnTo>
                    <a:pt x="81" y="43"/>
                  </a:lnTo>
                  <a:lnTo>
                    <a:pt x="85" y="34"/>
                  </a:lnTo>
                  <a:lnTo>
                    <a:pt x="89" y="25"/>
                  </a:lnTo>
                  <a:lnTo>
                    <a:pt x="93" y="15"/>
                  </a:lnTo>
                  <a:lnTo>
                    <a:pt x="95" y="6"/>
                  </a:lnTo>
                  <a:lnTo>
                    <a:pt x="95" y="6"/>
                  </a:lnTo>
                  <a:lnTo>
                    <a:pt x="95" y="4"/>
                  </a:lnTo>
                  <a:lnTo>
                    <a:pt x="94" y="3"/>
                  </a:lnTo>
                  <a:lnTo>
                    <a:pt x="90" y="1"/>
                  </a:lnTo>
                  <a:lnTo>
                    <a:pt x="89" y="0"/>
                  </a:lnTo>
                  <a:lnTo>
                    <a:pt x="87" y="1"/>
                  </a:lnTo>
                  <a:lnTo>
                    <a:pt x="86" y="2"/>
                  </a:lnTo>
                  <a:lnTo>
                    <a:pt x="85" y="4"/>
                  </a:lnTo>
                  <a:lnTo>
                    <a:pt x="8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5" name="Freeform 889"/>
            <p:cNvSpPr/>
            <p:nvPr/>
          </p:nvSpPr>
          <p:spPr bwMode="auto">
            <a:xfrm>
              <a:off x="4513263" y="1276350"/>
              <a:ext cx="47625" cy="93663"/>
            </a:xfrm>
            <a:custGeom>
              <a:avLst/>
              <a:gdLst/>
              <a:ahLst/>
              <a:cxnLst>
                <a:cxn ang="0">
                  <a:pos x="81" y="3"/>
                </a:cxn>
                <a:cxn ang="0">
                  <a:pos x="81" y="3"/>
                </a:cxn>
                <a:cxn ang="0">
                  <a:pos x="66" y="45"/>
                </a:cxn>
                <a:cxn ang="0">
                  <a:pos x="57" y="66"/>
                </a:cxn>
                <a:cxn ang="0">
                  <a:pos x="48" y="87"/>
                </a:cxn>
                <a:cxn ang="0">
                  <a:pos x="48" y="87"/>
                </a:cxn>
                <a:cxn ang="0">
                  <a:pos x="38" y="107"/>
                </a:cxn>
                <a:cxn ang="0">
                  <a:pos x="27" y="128"/>
                </a:cxn>
                <a:cxn ang="0">
                  <a:pos x="15" y="149"/>
                </a:cxn>
                <a:cxn ang="0">
                  <a:pos x="2" y="167"/>
                </a:cxn>
                <a:cxn ang="0">
                  <a:pos x="2" y="167"/>
                </a:cxn>
                <a:cxn ang="0">
                  <a:pos x="0" y="168"/>
                </a:cxn>
                <a:cxn ang="0">
                  <a:pos x="0" y="170"/>
                </a:cxn>
                <a:cxn ang="0">
                  <a:pos x="2" y="173"/>
                </a:cxn>
                <a:cxn ang="0">
                  <a:pos x="4" y="175"/>
                </a:cxn>
                <a:cxn ang="0">
                  <a:pos x="5" y="175"/>
                </a:cxn>
                <a:cxn ang="0">
                  <a:pos x="7" y="175"/>
                </a:cxn>
                <a:cxn ang="0">
                  <a:pos x="8" y="173"/>
                </a:cxn>
                <a:cxn ang="0">
                  <a:pos x="13" y="168"/>
                </a:cxn>
                <a:cxn ang="0">
                  <a:pos x="13" y="168"/>
                </a:cxn>
                <a:cxn ang="0">
                  <a:pos x="14" y="167"/>
                </a:cxn>
                <a:cxn ang="0">
                  <a:pos x="14" y="165"/>
                </a:cxn>
                <a:cxn ang="0">
                  <a:pos x="14" y="165"/>
                </a:cxn>
                <a:cxn ang="0">
                  <a:pos x="24" y="150"/>
                </a:cxn>
                <a:cxn ang="0">
                  <a:pos x="34" y="132"/>
                </a:cxn>
                <a:cxn ang="0">
                  <a:pos x="42" y="116"/>
                </a:cxn>
                <a:cxn ang="0">
                  <a:pos x="51" y="99"/>
                </a:cxn>
                <a:cxn ang="0">
                  <a:pos x="51" y="99"/>
                </a:cxn>
                <a:cxn ang="0">
                  <a:pos x="57" y="88"/>
                </a:cxn>
                <a:cxn ang="0">
                  <a:pos x="63" y="76"/>
                </a:cxn>
                <a:cxn ang="0">
                  <a:pos x="73" y="54"/>
                </a:cxn>
                <a:cxn ang="0">
                  <a:pos x="82" y="30"/>
                </a:cxn>
                <a:cxn ang="0">
                  <a:pos x="90" y="5"/>
                </a:cxn>
                <a:cxn ang="0">
                  <a:pos x="90" y="5"/>
                </a:cxn>
                <a:cxn ang="0">
                  <a:pos x="90" y="3"/>
                </a:cxn>
                <a:cxn ang="0">
                  <a:pos x="89" y="2"/>
                </a:cxn>
                <a:cxn ang="0">
                  <a:pos x="88" y="1"/>
                </a:cxn>
                <a:cxn ang="0">
                  <a:pos x="87" y="0"/>
                </a:cxn>
                <a:cxn ang="0">
                  <a:pos x="85" y="0"/>
                </a:cxn>
                <a:cxn ang="0">
                  <a:pos x="83" y="0"/>
                </a:cxn>
                <a:cxn ang="0">
                  <a:pos x="82" y="1"/>
                </a:cxn>
                <a:cxn ang="0">
                  <a:pos x="81" y="3"/>
                </a:cxn>
                <a:cxn ang="0">
                  <a:pos x="81" y="3"/>
                </a:cxn>
              </a:cxnLst>
              <a:rect l="0" t="0" r="r" b="b"/>
              <a:pathLst>
                <a:path w="90" h="175">
                  <a:moveTo>
                    <a:pt x="81" y="3"/>
                  </a:moveTo>
                  <a:lnTo>
                    <a:pt x="81" y="3"/>
                  </a:lnTo>
                  <a:lnTo>
                    <a:pt x="66" y="45"/>
                  </a:lnTo>
                  <a:lnTo>
                    <a:pt x="57" y="66"/>
                  </a:lnTo>
                  <a:lnTo>
                    <a:pt x="48" y="87"/>
                  </a:lnTo>
                  <a:lnTo>
                    <a:pt x="48" y="87"/>
                  </a:lnTo>
                  <a:lnTo>
                    <a:pt x="38" y="107"/>
                  </a:lnTo>
                  <a:lnTo>
                    <a:pt x="27" y="128"/>
                  </a:lnTo>
                  <a:lnTo>
                    <a:pt x="15" y="149"/>
                  </a:lnTo>
                  <a:lnTo>
                    <a:pt x="2" y="167"/>
                  </a:lnTo>
                  <a:lnTo>
                    <a:pt x="2" y="167"/>
                  </a:lnTo>
                  <a:lnTo>
                    <a:pt x="0" y="168"/>
                  </a:lnTo>
                  <a:lnTo>
                    <a:pt x="0" y="170"/>
                  </a:lnTo>
                  <a:lnTo>
                    <a:pt x="2" y="173"/>
                  </a:lnTo>
                  <a:lnTo>
                    <a:pt x="4" y="175"/>
                  </a:lnTo>
                  <a:lnTo>
                    <a:pt x="5" y="175"/>
                  </a:lnTo>
                  <a:lnTo>
                    <a:pt x="7" y="175"/>
                  </a:lnTo>
                  <a:lnTo>
                    <a:pt x="8" y="173"/>
                  </a:lnTo>
                  <a:lnTo>
                    <a:pt x="13" y="168"/>
                  </a:lnTo>
                  <a:lnTo>
                    <a:pt x="13" y="168"/>
                  </a:lnTo>
                  <a:lnTo>
                    <a:pt x="14" y="167"/>
                  </a:lnTo>
                  <a:lnTo>
                    <a:pt x="14" y="165"/>
                  </a:lnTo>
                  <a:lnTo>
                    <a:pt x="14" y="165"/>
                  </a:lnTo>
                  <a:lnTo>
                    <a:pt x="24" y="150"/>
                  </a:lnTo>
                  <a:lnTo>
                    <a:pt x="34" y="132"/>
                  </a:lnTo>
                  <a:lnTo>
                    <a:pt x="42" y="116"/>
                  </a:lnTo>
                  <a:lnTo>
                    <a:pt x="51" y="99"/>
                  </a:lnTo>
                  <a:lnTo>
                    <a:pt x="51" y="99"/>
                  </a:lnTo>
                  <a:lnTo>
                    <a:pt x="57" y="88"/>
                  </a:lnTo>
                  <a:lnTo>
                    <a:pt x="63" y="76"/>
                  </a:lnTo>
                  <a:lnTo>
                    <a:pt x="73" y="54"/>
                  </a:lnTo>
                  <a:lnTo>
                    <a:pt x="82" y="30"/>
                  </a:lnTo>
                  <a:lnTo>
                    <a:pt x="90" y="5"/>
                  </a:lnTo>
                  <a:lnTo>
                    <a:pt x="90" y="5"/>
                  </a:lnTo>
                  <a:lnTo>
                    <a:pt x="90" y="3"/>
                  </a:lnTo>
                  <a:lnTo>
                    <a:pt x="89" y="2"/>
                  </a:lnTo>
                  <a:lnTo>
                    <a:pt x="88" y="1"/>
                  </a:lnTo>
                  <a:lnTo>
                    <a:pt x="87" y="0"/>
                  </a:lnTo>
                  <a:lnTo>
                    <a:pt x="85" y="0"/>
                  </a:lnTo>
                  <a:lnTo>
                    <a:pt x="83" y="0"/>
                  </a:lnTo>
                  <a:lnTo>
                    <a:pt x="82" y="1"/>
                  </a:lnTo>
                  <a:lnTo>
                    <a:pt x="81" y="3"/>
                  </a:lnTo>
                  <a:lnTo>
                    <a:pt x="81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6" name="Freeform 890"/>
            <p:cNvSpPr/>
            <p:nvPr/>
          </p:nvSpPr>
          <p:spPr bwMode="auto">
            <a:xfrm>
              <a:off x="4538663" y="1304925"/>
              <a:ext cx="44450" cy="92075"/>
            </a:xfrm>
            <a:custGeom>
              <a:avLst/>
              <a:gdLst/>
              <a:ahLst/>
              <a:cxnLst>
                <a:cxn ang="0">
                  <a:pos x="75" y="5"/>
                </a:cxn>
                <a:cxn ang="0">
                  <a:pos x="75" y="5"/>
                </a:cxn>
                <a:cxn ang="0">
                  <a:pos x="74" y="16"/>
                </a:cxn>
                <a:cxn ang="0">
                  <a:pos x="71" y="26"/>
                </a:cxn>
                <a:cxn ang="0">
                  <a:pos x="68" y="38"/>
                </a:cxn>
                <a:cxn ang="0">
                  <a:pos x="64" y="48"/>
                </a:cxn>
                <a:cxn ang="0">
                  <a:pos x="54" y="69"/>
                </a:cxn>
                <a:cxn ang="0">
                  <a:pos x="43" y="88"/>
                </a:cxn>
                <a:cxn ang="0">
                  <a:pos x="43" y="88"/>
                </a:cxn>
                <a:cxn ang="0">
                  <a:pos x="22" y="128"/>
                </a:cxn>
                <a:cxn ang="0">
                  <a:pos x="10" y="148"/>
                </a:cxn>
                <a:cxn ang="0">
                  <a:pos x="0" y="168"/>
                </a:cxn>
                <a:cxn ang="0">
                  <a:pos x="0" y="168"/>
                </a:cxn>
                <a:cxn ang="0">
                  <a:pos x="0" y="170"/>
                </a:cxn>
                <a:cxn ang="0">
                  <a:pos x="0" y="172"/>
                </a:cxn>
                <a:cxn ang="0">
                  <a:pos x="1" y="173"/>
                </a:cxn>
                <a:cxn ang="0">
                  <a:pos x="2" y="174"/>
                </a:cxn>
                <a:cxn ang="0">
                  <a:pos x="4" y="175"/>
                </a:cxn>
                <a:cxn ang="0">
                  <a:pos x="5" y="175"/>
                </a:cxn>
                <a:cxn ang="0">
                  <a:pos x="7" y="174"/>
                </a:cxn>
                <a:cxn ang="0">
                  <a:pos x="8" y="173"/>
                </a:cxn>
                <a:cxn ang="0">
                  <a:pos x="8" y="173"/>
                </a:cxn>
                <a:cxn ang="0">
                  <a:pos x="21" y="148"/>
                </a:cxn>
                <a:cxn ang="0">
                  <a:pos x="34" y="125"/>
                </a:cxn>
                <a:cxn ang="0">
                  <a:pos x="61" y="78"/>
                </a:cxn>
                <a:cxn ang="0">
                  <a:pos x="61" y="78"/>
                </a:cxn>
                <a:cxn ang="0">
                  <a:pos x="69" y="61"/>
                </a:cxn>
                <a:cxn ang="0">
                  <a:pos x="77" y="42"/>
                </a:cxn>
                <a:cxn ang="0">
                  <a:pos x="80" y="33"/>
                </a:cxn>
                <a:cxn ang="0">
                  <a:pos x="83" y="23"/>
                </a:cxn>
                <a:cxn ang="0">
                  <a:pos x="84" y="14"/>
                </a:cxn>
                <a:cxn ang="0">
                  <a:pos x="85" y="5"/>
                </a:cxn>
                <a:cxn ang="0">
                  <a:pos x="85" y="5"/>
                </a:cxn>
                <a:cxn ang="0">
                  <a:pos x="85" y="3"/>
                </a:cxn>
                <a:cxn ang="0">
                  <a:pos x="84" y="1"/>
                </a:cxn>
                <a:cxn ang="0">
                  <a:pos x="82" y="0"/>
                </a:cxn>
                <a:cxn ang="0">
                  <a:pos x="81" y="0"/>
                </a:cxn>
                <a:cxn ang="0">
                  <a:pos x="78" y="0"/>
                </a:cxn>
                <a:cxn ang="0">
                  <a:pos x="77" y="1"/>
                </a:cxn>
                <a:cxn ang="0">
                  <a:pos x="75" y="3"/>
                </a:cxn>
                <a:cxn ang="0">
                  <a:pos x="75" y="5"/>
                </a:cxn>
                <a:cxn ang="0">
                  <a:pos x="75" y="5"/>
                </a:cxn>
              </a:cxnLst>
              <a:rect l="0" t="0" r="r" b="b"/>
              <a:pathLst>
                <a:path w="85" h="175">
                  <a:moveTo>
                    <a:pt x="75" y="5"/>
                  </a:moveTo>
                  <a:lnTo>
                    <a:pt x="75" y="5"/>
                  </a:lnTo>
                  <a:lnTo>
                    <a:pt x="74" y="16"/>
                  </a:lnTo>
                  <a:lnTo>
                    <a:pt x="71" y="26"/>
                  </a:lnTo>
                  <a:lnTo>
                    <a:pt x="68" y="38"/>
                  </a:lnTo>
                  <a:lnTo>
                    <a:pt x="64" y="48"/>
                  </a:lnTo>
                  <a:lnTo>
                    <a:pt x="54" y="69"/>
                  </a:lnTo>
                  <a:lnTo>
                    <a:pt x="43" y="88"/>
                  </a:lnTo>
                  <a:lnTo>
                    <a:pt x="43" y="88"/>
                  </a:lnTo>
                  <a:lnTo>
                    <a:pt x="22" y="128"/>
                  </a:lnTo>
                  <a:lnTo>
                    <a:pt x="10" y="148"/>
                  </a:lnTo>
                  <a:lnTo>
                    <a:pt x="0" y="168"/>
                  </a:lnTo>
                  <a:lnTo>
                    <a:pt x="0" y="168"/>
                  </a:lnTo>
                  <a:lnTo>
                    <a:pt x="0" y="170"/>
                  </a:lnTo>
                  <a:lnTo>
                    <a:pt x="0" y="172"/>
                  </a:lnTo>
                  <a:lnTo>
                    <a:pt x="1" y="173"/>
                  </a:lnTo>
                  <a:lnTo>
                    <a:pt x="2" y="174"/>
                  </a:lnTo>
                  <a:lnTo>
                    <a:pt x="4" y="175"/>
                  </a:lnTo>
                  <a:lnTo>
                    <a:pt x="5" y="175"/>
                  </a:lnTo>
                  <a:lnTo>
                    <a:pt x="7" y="174"/>
                  </a:lnTo>
                  <a:lnTo>
                    <a:pt x="8" y="173"/>
                  </a:lnTo>
                  <a:lnTo>
                    <a:pt x="8" y="173"/>
                  </a:lnTo>
                  <a:lnTo>
                    <a:pt x="21" y="148"/>
                  </a:lnTo>
                  <a:lnTo>
                    <a:pt x="34" y="125"/>
                  </a:lnTo>
                  <a:lnTo>
                    <a:pt x="61" y="78"/>
                  </a:lnTo>
                  <a:lnTo>
                    <a:pt x="61" y="78"/>
                  </a:lnTo>
                  <a:lnTo>
                    <a:pt x="69" y="61"/>
                  </a:lnTo>
                  <a:lnTo>
                    <a:pt x="77" y="42"/>
                  </a:lnTo>
                  <a:lnTo>
                    <a:pt x="80" y="33"/>
                  </a:lnTo>
                  <a:lnTo>
                    <a:pt x="83" y="23"/>
                  </a:lnTo>
                  <a:lnTo>
                    <a:pt x="84" y="14"/>
                  </a:lnTo>
                  <a:lnTo>
                    <a:pt x="85" y="5"/>
                  </a:lnTo>
                  <a:lnTo>
                    <a:pt x="85" y="5"/>
                  </a:lnTo>
                  <a:lnTo>
                    <a:pt x="85" y="3"/>
                  </a:lnTo>
                  <a:lnTo>
                    <a:pt x="84" y="1"/>
                  </a:lnTo>
                  <a:lnTo>
                    <a:pt x="82" y="0"/>
                  </a:lnTo>
                  <a:lnTo>
                    <a:pt x="81" y="0"/>
                  </a:lnTo>
                  <a:lnTo>
                    <a:pt x="78" y="0"/>
                  </a:lnTo>
                  <a:lnTo>
                    <a:pt x="77" y="1"/>
                  </a:lnTo>
                  <a:lnTo>
                    <a:pt x="75" y="3"/>
                  </a:lnTo>
                  <a:lnTo>
                    <a:pt x="75" y="5"/>
                  </a:lnTo>
                  <a:lnTo>
                    <a:pt x="7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7" name="Freeform 891"/>
            <p:cNvSpPr/>
            <p:nvPr/>
          </p:nvSpPr>
          <p:spPr bwMode="auto">
            <a:xfrm>
              <a:off x="4568825" y="1336675"/>
              <a:ext cx="44450" cy="87313"/>
            </a:xfrm>
            <a:custGeom>
              <a:avLst/>
              <a:gdLst/>
              <a:ahLst/>
              <a:cxnLst>
                <a:cxn ang="0">
                  <a:pos x="85" y="4"/>
                </a:cxn>
                <a:cxn ang="0">
                  <a:pos x="85" y="4"/>
                </a:cxn>
                <a:cxn ang="0">
                  <a:pos x="85" y="2"/>
                </a:cxn>
                <a:cxn ang="0">
                  <a:pos x="82" y="1"/>
                </a:cxn>
                <a:cxn ang="0">
                  <a:pos x="79" y="0"/>
                </a:cxn>
                <a:cxn ang="0">
                  <a:pos x="78" y="0"/>
                </a:cxn>
                <a:cxn ang="0">
                  <a:pos x="76" y="1"/>
                </a:cxn>
                <a:cxn ang="0">
                  <a:pos x="75" y="2"/>
                </a:cxn>
                <a:cxn ang="0">
                  <a:pos x="75" y="4"/>
                </a:cxn>
                <a:cxn ang="0">
                  <a:pos x="75" y="4"/>
                </a:cxn>
                <a:cxn ang="0">
                  <a:pos x="75" y="14"/>
                </a:cxn>
                <a:cxn ang="0">
                  <a:pos x="73" y="23"/>
                </a:cxn>
                <a:cxn ang="0">
                  <a:pos x="69" y="33"/>
                </a:cxn>
                <a:cxn ang="0">
                  <a:pos x="64" y="42"/>
                </a:cxn>
                <a:cxn ang="0">
                  <a:pos x="52" y="59"/>
                </a:cxn>
                <a:cxn ang="0">
                  <a:pos x="47" y="69"/>
                </a:cxn>
                <a:cxn ang="0">
                  <a:pos x="43" y="77"/>
                </a:cxn>
                <a:cxn ang="0">
                  <a:pos x="43" y="77"/>
                </a:cxn>
                <a:cxn ang="0">
                  <a:pos x="35" y="96"/>
                </a:cxn>
                <a:cxn ang="0">
                  <a:pos x="27" y="113"/>
                </a:cxn>
                <a:cxn ang="0">
                  <a:pos x="27" y="113"/>
                </a:cxn>
                <a:cxn ang="0">
                  <a:pos x="16" y="137"/>
                </a:cxn>
                <a:cxn ang="0">
                  <a:pos x="10" y="147"/>
                </a:cxn>
                <a:cxn ang="0">
                  <a:pos x="6" y="152"/>
                </a:cxn>
                <a:cxn ang="0">
                  <a:pos x="2" y="157"/>
                </a:cxn>
                <a:cxn ang="0">
                  <a:pos x="2" y="157"/>
                </a:cxn>
                <a:cxn ang="0">
                  <a:pos x="0" y="159"/>
                </a:cxn>
                <a:cxn ang="0">
                  <a:pos x="0" y="162"/>
                </a:cxn>
                <a:cxn ang="0">
                  <a:pos x="1" y="164"/>
                </a:cxn>
                <a:cxn ang="0">
                  <a:pos x="4" y="165"/>
                </a:cxn>
                <a:cxn ang="0">
                  <a:pos x="9" y="165"/>
                </a:cxn>
                <a:cxn ang="0">
                  <a:pos x="9" y="165"/>
                </a:cxn>
                <a:cxn ang="0">
                  <a:pos x="11" y="165"/>
                </a:cxn>
                <a:cxn ang="0">
                  <a:pos x="13" y="163"/>
                </a:cxn>
                <a:cxn ang="0">
                  <a:pos x="13" y="161"/>
                </a:cxn>
                <a:cxn ang="0">
                  <a:pos x="13" y="159"/>
                </a:cxn>
                <a:cxn ang="0">
                  <a:pos x="13" y="159"/>
                </a:cxn>
                <a:cxn ang="0">
                  <a:pos x="16" y="155"/>
                </a:cxn>
                <a:cxn ang="0">
                  <a:pos x="19" y="149"/>
                </a:cxn>
                <a:cxn ang="0">
                  <a:pos x="25" y="139"/>
                </a:cxn>
                <a:cxn ang="0">
                  <a:pos x="25" y="139"/>
                </a:cxn>
                <a:cxn ang="0">
                  <a:pos x="37" y="113"/>
                </a:cxn>
                <a:cxn ang="0">
                  <a:pos x="49" y="87"/>
                </a:cxn>
                <a:cxn ang="0">
                  <a:pos x="49" y="87"/>
                </a:cxn>
                <a:cxn ang="0">
                  <a:pos x="54" y="77"/>
                </a:cxn>
                <a:cxn ang="0">
                  <a:pos x="60" y="68"/>
                </a:cxn>
                <a:cxn ang="0">
                  <a:pos x="72" y="47"/>
                </a:cxn>
                <a:cxn ang="0">
                  <a:pos x="77" y="37"/>
                </a:cxn>
                <a:cxn ang="0">
                  <a:pos x="81" y="26"/>
                </a:cxn>
                <a:cxn ang="0">
                  <a:pos x="85" y="15"/>
                </a:cxn>
                <a:cxn ang="0">
                  <a:pos x="85" y="10"/>
                </a:cxn>
                <a:cxn ang="0">
                  <a:pos x="85" y="4"/>
                </a:cxn>
                <a:cxn ang="0">
                  <a:pos x="85" y="4"/>
                </a:cxn>
              </a:cxnLst>
              <a:rect l="0" t="0" r="r" b="b"/>
              <a:pathLst>
                <a:path w="85" h="165">
                  <a:moveTo>
                    <a:pt x="85" y="4"/>
                  </a:moveTo>
                  <a:lnTo>
                    <a:pt x="85" y="4"/>
                  </a:lnTo>
                  <a:lnTo>
                    <a:pt x="85" y="2"/>
                  </a:lnTo>
                  <a:lnTo>
                    <a:pt x="82" y="1"/>
                  </a:lnTo>
                  <a:lnTo>
                    <a:pt x="79" y="0"/>
                  </a:lnTo>
                  <a:lnTo>
                    <a:pt x="78" y="0"/>
                  </a:lnTo>
                  <a:lnTo>
                    <a:pt x="76" y="1"/>
                  </a:lnTo>
                  <a:lnTo>
                    <a:pt x="75" y="2"/>
                  </a:lnTo>
                  <a:lnTo>
                    <a:pt x="75" y="4"/>
                  </a:lnTo>
                  <a:lnTo>
                    <a:pt x="75" y="4"/>
                  </a:lnTo>
                  <a:lnTo>
                    <a:pt x="75" y="14"/>
                  </a:lnTo>
                  <a:lnTo>
                    <a:pt x="73" y="23"/>
                  </a:lnTo>
                  <a:lnTo>
                    <a:pt x="69" y="33"/>
                  </a:lnTo>
                  <a:lnTo>
                    <a:pt x="64" y="42"/>
                  </a:lnTo>
                  <a:lnTo>
                    <a:pt x="52" y="59"/>
                  </a:lnTo>
                  <a:lnTo>
                    <a:pt x="47" y="69"/>
                  </a:lnTo>
                  <a:lnTo>
                    <a:pt x="43" y="77"/>
                  </a:lnTo>
                  <a:lnTo>
                    <a:pt x="43" y="77"/>
                  </a:lnTo>
                  <a:lnTo>
                    <a:pt x="35" y="96"/>
                  </a:lnTo>
                  <a:lnTo>
                    <a:pt x="27" y="113"/>
                  </a:lnTo>
                  <a:lnTo>
                    <a:pt x="27" y="113"/>
                  </a:lnTo>
                  <a:lnTo>
                    <a:pt x="16" y="137"/>
                  </a:lnTo>
                  <a:lnTo>
                    <a:pt x="10" y="147"/>
                  </a:lnTo>
                  <a:lnTo>
                    <a:pt x="6" y="152"/>
                  </a:lnTo>
                  <a:lnTo>
                    <a:pt x="2" y="157"/>
                  </a:lnTo>
                  <a:lnTo>
                    <a:pt x="2" y="157"/>
                  </a:lnTo>
                  <a:lnTo>
                    <a:pt x="0" y="159"/>
                  </a:lnTo>
                  <a:lnTo>
                    <a:pt x="0" y="162"/>
                  </a:lnTo>
                  <a:lnTo>
                    <a:pt x="1" y="164"/>
                  </a:lnTo>
                  <a:lnTo>
                    <a:pt x="4" y="165"/>
                  </a:lnTo>
                  <a:lnTo>
                    <a:pt x="9" y="165"/>
                  </a:lnTo>
                  <a:lnTo>
                    <a:pt x="9" y="165"/>
                  </a:lnTo>
                  <a:lnTo>
                    <a:pt x="11" y="165"/>
                  </a:lnTo>
                  <a:lnTo>
                    <a:pt x="13" y="163"/>
                  </a:lnTo>
                  <a:lnTo>
                    <a:pt x="13" y="161"/>
                  </a:lnTo>
                  <a:lnTo>
                    <a:pt x="13" y="159"/>
                  </a:lnTo>
                  <a:lnTo>
                    <a:pt x="13" y="159"/>
                  </a:lnTo>
                  <a:lnTo>
                    <a:pt x="16" y="155"/>
                  </a:lnTo>
                  <a:lnTo>
                    <a:pt x="19" y="149"/>
                  </a:lnTo>
                  <a:lnTo>
                    <a:pt x="25" y="139"/>
                  </a:lnTo>
                  <a:lnTo>
                    <a:pt x="25" y="139"/>
                  </a:lnTo>
                  <a:lnTo>
                    <a:pt x="37" y="113"/>
                  </a:lnTo>
                  <a:lnTo>
                    <a:pt x="49" y="87"/>
                  </a:lnTo>
                  <a:lnTo>
                    <a:pt x="49" y="87"/>
                  </a:lnTo>
                  <a:lnTo>
                    <a:pt x="54" y="77"/>
                  </a:lnTo>
                  <a:lnTo>
                    <a:pt x="60" y="68"/>
                  </a:lnTo>
                  <a:lnTo>
                    <a:pt x="72" y="47"/>
                  </a:lnTo>
                  <a:lnTo>
                    <a:pt x="77" y="37"/>
                  </a:lnTo>
                  <a:lnTo>
                    <a:pt x="81" y="26"/>
                  </a:lnTo>
                  <a:lnTo>
                    <a:pt x="85" y="15"/>
                  </a:lnTo>
                  <a:lnTo>
                    <a:pt x="85" y="10"/>
                  </a:lnTo>
                  <a:lnTo>
                    <a:pt x="85" y="4"/>
                  </a:lnTo>
                  <a:lnTo>
                    <a:pt x="8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8" name="Freeform 892"/>
            <p:cNvSpPr/>
            <p:nvPr/>
          </p:nvSpPr>
          <p:spPr bwMode="auto">
            <a:xfrm>
              <a:off x="4608513" y="1366838"/>
              <a:ext cx="47625" cy="85725"/>
            </a:xfrm>
            <a:custGeom>
              <a:avLst/>
              <a:gdLst/>
              <a:ahLst/>
              <a:cxnLst>
                <a:cxn ang="0">
                  <a:pos x="81" y="5"/>
                </a:cxn>
                <a:cxn ang="0">
                  <a:pos x="81" y="5"/>
                </a:cxn>
                <a:cxn ang="0">
                  <a:pos x="80" y="15"/>
                </a:cxn>
                <a:cxn ang="0">
                  <a:pos x="77" y="25"/>
                </a:cxn>
                <a:cxn ang="0">
                  <a:pos x="73" y="36"/>
                </a:cxn>
                <a:cxn ang="0">
                  <a:pos x="67" y="46"/>
                </a:cxn>
                <a:cxn ang="0">
                  <a:pos x="56" y="64"/>
                </a:cxn>
                <a:cxn ang="0">
                  <a:pos x="46" y="83"/>
                </a:cxn>
                <a:cxn ang="0">
                  <a:pos x="46" y="83"/>
                </a:cxn>
                <a:cxn ang="0">
                  <a:pos x="34" y="101"/>
                </a:cxn>
                <a:cxn ang="0">
                  <a:pos x="23" y="119"/>
                </a:cxn>
                <a:cxn ang="0">
                  <a:pos x="1" y="154"/>
                </a:cxn>
                <a:cxn ang="0">
                  <a:pos x="1" y="154"/>
                </a:cxn>
                <a:cxn ang="0">
                  <a:pos x="0" y="156"/>
                </a:cxn>
                <a:cxn ang="0">
                  <a:pos x="0" y="158"/>
                </a:cxn>
                <a:cxn ang="0">
                  <a:pos x="1" y="159"/>
                </a:cxn>
                <a:cxn ang="0">
                  <a:pos x="2" y="160"/>
                </a:cxn>
                <a:cxn ang="0">
                  <a:pos x="4" y="162"/>
                </a:cxn>
                <a:cxn ang="0">
                  <a:pos x="6" y="162"/>
                </a:cxn>
                <a:cxn ang="0">
                  <a:pos x="7" y="160"/>
                </a:cxn>
                <a:cxn ang="0">
                  <a:pos x="10" y="159"/>
                </a:cxn>
                <a:cxn ang="0">
                  <a:pos x="10" y="159"/>
                </a:cxn>
                <a:cxn ang="0">
                  <a:pos x="33" y="120"/>
                </a:cxn>
                <a:cxn ang="0">
                  <a:pos x="46" y="101"/>
                </a:cxn>
                <a:cxn ang="0">
                  <a:pos x="57" y="81"/>
                </a:cxn>
                <a:cxn ang="0">
                  <a:pos x="57" y="81"/>
                </a:cxn>
                <a:cxn ang="0">
                  <a:pos x="68" y="62"/>
                </a:cxn>
                <a:cxn ang="0">
                  <a:pos x="79" y="45"/>
                </a:cxn>
                <a:cxn ang="0">
                  <a:pos x="83" y="34"/>
                </a:cxn>
                <a:cxn ang="0">
                  <a:pos x="86" y="25"/>
                </a:cxn>
                <a:cxn ang="0">
                  <a:pos x="89" y="15"/>
                </a:cxn>
                <a:cxn ang="0">
                  <a:pos x="90" y="5"/>
                </a:cxn>
                <a:cxn ang="0">
                  <a:pos x="90" y="5"/>
                </a:cxn>
                <a:cxn ang="0">
                  <a:pos x="90" y="2"/>
                </a:cxn>
                <a:cxn ang="0">
                  <a:pos x="89" y="1"/>
                </a:cxn>
                <a:cxn ang="0">
                  <a:pos x="88" y="0"/>
                </a:cxn>
                <a:cxn ang="0">
                  <a:pos x="86" y="0"/>
                </a:cxn>
                <a:cxn ang="0">
                  <a:pos x="83" y="1"/>
                </a:cxn>
                <a:cxn ang="0">
                  <a:pos x="82" y="2"/>
                </a:cxn>
                <a:cxn ang="0">
                  <a:pos x="81" y="5"/>
                </a:cxn>
                <a:cxn ang="0">
                  <a:pos x="81" y="5"/>
                </a:cxn>
              </a:cxnLst>
              <a:rect l="0" t="0" r="r" b="b"/>
              <a:pathLst>
                <a:path w="90" h="162">
                  <a:moveTo>
                    <a:pt x="81" y="5"/>
                  </a:moveTo>
                  <a:lnTo>
                    <a:pt x="81" y="5"/>
                  </a:lnTo>
                  <a:lnTo>
                    <a:pt x="80" y="15"/>
                  </a:lnTo>
                  <a:lnTo>
                    <a:pt x="77" y="25"/>
                  </a:lnTo>
                  <a:lnTo>
                    <a:pt x="73" y="36"/>
                  </a:lnTo>
                  <a:lnTo>
                    <a:pt x="67" y="46"/>
                  </a:lnTo>
                  <a:lnTo>
                    <a:pt x="56" y="64"/>
                  </a:lnTo>
                  <a:lnTo>
                    <a:pt x="46" y="83"/>
                  </a:lnTo>
                  <a:lnTo>
                    <a:pt x="46" y="83"/>
                  </a:lnTo>
                  <a:lnTo>
                    <a:pt x="34" y="101"/>
                  </a:lnTo>
                  <a:lnTo>
                    <a:pt x="23" y="119"/>
                  </a:lnTo>
                  <a:lnTo>
                    <a:pt x="1" y="154"/>
                  </a:lnTo>
                  <a:lnTo>
                    <a:pt x="1" y="154"/>
                  </a:lnTo>
                  <a:lnTo>
                    <a:pt x="0" y="156"/>
                  </a:lnTo>
                  <a:lnTo>
                    <a:pt x="0" y="158"/>
                  </a:lnTo>
                  <a:lnTo>
                    <a:pt x="1" y="159"/>
                  </a:lnTo>
                  <a:lnTo>
                    <a:pt x="2" y="160"/>
                  </a:lnTo>
                  <a:lnTo>
                    <a:pt x="4" y="162"/>
                  </a:lnTo>
                  <a:lnTo>
                    <a:pt x="6" y="162"/>
                  </a:lnTo>
                  <a:lnTo>
                    <a:pt x="7" y="160"/>
                  </a:lnTo>
                  <a:lnTo>
                    <a:pt x="10" y="159"/>
                  </a:lnTo>
                  <a:lnTo>
                    <a:pt x="10" y="159"/>
                  </a:lnTo>
                  <a:lnTo>
                    <a:pt x="33" y="120"/>
                  </a:lnTo>
                  <a:lnTo>
                    <a:pt x="46" y="101"/>
                  </a:lnTo>
                  <a:lnTo>
                    <a:pt x="57" y="81"/>
                  </a:lnTo>
                  <a:lnTo>
                    <a:pt x="57" y="81"/>
                  </a:lnTo>
                  <a:lnTo>
                    <a:pt x="68" y="62"/>
                  </a:lnTo>
                  <a:lnTo>
                    <a:pt x="79" y="45"/>
                  </a:lnTo>
                  <a:lnTo>
                    <a:pt x="83" y="34"/>
                  </a:lnTo>
                  <a:lnTo>
                    <a:pt x="86" y="25"/>
                  </a:lnTo>
                  <a:lnTo>
                    <a:pt x="89" y="15"/>
                  </a:lnTo>
                  <a:lnTo>
                    <a:pt x="90" y="5"/>
                  </a:lnTo>
                  <a:lnTo>
                    <a:pt x="90" y="5"/>
                  </a:lnTo>
                  <a:lnTo>
                    <a:pt x="90" y="2"/>
                  </a:lnTo>
                  <a:lnTo>
                    <a:pt x="89" y="1"/>
                  </a:lnTo>
                  <a:lnTo>
                    <a:pt x="88" y="0"/>
                  </a:lnTo>
                  <a:lnTo>
                    <a:pt x="86" y="0"/>
                  </a:lnTo>
                  <a:lnTo>
                    <a:pt x="83" y="1"/>
                  </a:lnTo>
                  <a:lnTo>
                    <a:pt x="82" y="2"/>
                  </a:lnTo>
                  <a:lnTo>
                    <a:pt x="81" y="5"/>
                  </a:lnTo>
                  <a:lnTo>
                    <a:pt x="81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9" name="Freeform 893"/>
            <p:cNvSpPr/>
            <p:nvPr/>
          </p:nvSpPr>
          <p:spPr bwMode="auto">
            <a:xfrm>
              <a:off x="4632325" y="1397000"/>
              <a:ext cx="49213" cy="85725"/>
            </a:xfrm>
            <a:custGeom>
              <a:avLst/>
              <a:gdLst/>
              <a:ahLst/>
              <a:cxnLst>
                <a:cxn ang="0">
                  <a:pos x="84" y="0"/>
                </a:cxn>
                <a:cxn ang="0">
                  <a:pos x="84" y="0"/>
                </a:cxn>
                <a:cxn ang="0">
                  <a:pos x="81" y="3"/>
                </a:cxn>
                <a:cxn ang="0">
                  <a:pos x="78" y="6"/>
                </a:cxn>
                <a:cxn ang="0">
                  <a:pos x="73" y="14"/>
                </a:cxn>
                <a:cxn ang="0">
                  <a:pos x="65" y="29"/>
                </a:cxn>
                <a:cxn ang="0">
                  <a:pos x="65" y="29"/>
                </a:cxn>
                <a:cxn ang="0">
                  <a:pos x="56" y="46"/>
                </a:cxn>
                <a:cxn ang="0">
                  <a:pos x="47" y="61"/>
                </a:cxn>
                <a:cxn ang="0">
                  <a:pos x="31" y="93"/>
                </a:cxn>
                <a:cxn ang="0">
                  <a:pos x="31" y="93"/>
                </a:cxn>
                <a:cxn ang="0">
                  <a:pos x="19" y="114"/>
                </a:cxn>
                <a:cxn ang="0">
                  <a:pos x="6" y="133"/>
                </a:cxn>
                <a:cxn ang="0">
                  <a:pos x="6" y="133"/>
                </a:cxn>
                <a:cxn ang="0">
                  <a:pos x="2" y="140"/>
                </a:cxn>
                <a:cxn ang="0">
                  <a:pos x="0" y="146"/>
                </a:cxn>
                <a:cxn ang="0">
                  <a:pos x="0" y="152"/>
                </a:cxn>
                <a:cxn ang="0">
                  <a:pos x="1" y="156"/>
                </a:cxn>
                <a:cxn ang="0">
                  <a:pos x="3" y="159"/>
                </a:cxn>
                <a:cxn ang="0">
                  <a:pos x="3" y="159"/>
                </a:cxn>
                <a:cxn ang="0">
                  <a:pos x="5" y="160"/>
                </a:cxn>
                <a:cxn ang="0">
                  <a:pos x="7" y="161"/>
                </a:cxn>
                <a:cxn ang="0">
                  <a:pos x="10" y="160"/>
                </a:cxn>
                <a:cxn ang="0">
                  <a:pos x="11" y="158"/>
                </a:cxn>
                <a:cxn ang="0">
                  <a:pos x="12" y="156"/>
                </a:cxn>
                <a:cxn ang="0">
                  <a:pos x="12" y="156"/>
                </a:cxn>
                <a:cxn ang="0">
                  <a:pos x="14" y="155"/>
                </a:cxn>
                <a:cxn ang="0">
                  <a:pos x="15" y="154"/>
                </a:cxn>
                <a:cxn ang="0">
                  <a:pos x="15" y="150"/>
                </a:cxn>
                <a:cxn ang="0">
                  <a:pos x="15" y="149"/>
                </a:cxn>
                <a:cxn ang="0">
                  <a:pos x="13" y="148"/>
                </a:cxn>
                <a:cxn ang="0">
                  <a:pos x="12" y="147"/>
                </a:cxn>
                <a:cxn ang="0">
                  <a:pos x="10" y="147"/>
                </a:cxn>
                <a:cxn ang="0">
                  <a:pos x="10" y="147"/>
                </a:cxn>
                <a:cxn ang="0">
                  <a:pos x="9" y="148"/>
                </a:cxn>
                <a:cxn ang="0">
                  <a:pos x="9" y="148"/>
                </a:cxn>
                <a:cxn ang="0">
                  <a:pos x="10" y="145"/>
                </a:cxn>
                <a:cxn ang="0">
                  <a:pos x="11" y="142"/>
                </a:cxn>
                <a:cxn ang="0">
                  <a:pos x="16" y="136"/>
                </a:cxn>
                <a:cxn ang="0">
                  <a:pos x="21" y="130"/>
                </a:cxn>
                <a:cxn ang="0">
                  <a:pos x="24" y="125"/>
                </a:cxn>
                <a:cxn ang="0">
                  <a:pos x="24" y="125"/>
                </a:cxn>
                <a:cxn ang="0">
                  <a:pos x="47" y="83"/>
                </a:cxn>
                <a:cxn ang="0">
                  <a:pos x="47" y="83"/>
                </a:cxn>
                <a:cxn ang="0">
                  <a:pos x="59" y="61"/>
                </a:cxn>
                <a:cxn ang="0">
                  <a:pos x="70" y="40"/>
                </a:cxn>
                <a:cxn ang="0">
                  <a:pos x="70" y="40"/>
                </a:cxn>
                <a:cxn ang="0">
                  <a:pos x="78" y="24"/>
                </a:cxn>
                <a:cxn ang="0">
                  <a:pos x="83" y="15"/>
                </a:cxn>
                <a:cxn ang="0">
                  <a:pos x="86" y="12"/>
                </a:cxn>
                <a:cxn ang="0">
                  <a:pos x="90" y="8"/>
                </a:cxn>
                <a:cxn ang="0">
                  <a:pos x="90" y="8"/>
                </a:cxn>
                <a:cxn ang="0">
                  <a:pos x="91" y="7"/>
                </a:cxn>
                <a:cxn ang="0">
                  <a:pos x="92" y="6"/>
                </a:cxn>
                <a:cxn ang="0">
                  <a:pos x="92" y="4"/>
                </a:cxn>
                <a:cxn ang="0">
                  <a:pos x="91" y="2"/>
                </a:cxn>
                <a:cxn ang="0">
                  <a:pos x="90" y="1"/>
                </a:cxn>
                <a:cxn ang="0">
                  <a:pos x="88" y="0"/>
                </a:cxn>
                <a:cxn ang="0">
                  <a:pos x="86" y="0"/>
                </a:cxn>
                <a:cxn ang="0">
                  <a:pos x="84" y="0"/>
                </a:cxn>
                <a:cxn ang="0">
                  <a:pos x="84" y="0"/>
                </a:cxn>
              </a:cxnLst>
              <a:rect l="0" t="0" r="r" b="b"/>
              <a:pathLst>
                <a:path w="92" h="161">
                  <a:moveTo>
                    <a:pt x="84" y="0"/>
                  </a:moveTo>
                  <a:lnTo>
                    <a:pt x="84" y="0"/>
                  </a:lnTo>
                  <a:lnTo>
                    <a:pt x="81" y="3"/>
                  </a:lnTo>
                  <a:lnTo>
                    <a:pt x="78" y="6"/>
                  </a:lnTo>
                  <a:lnTo>
                    <a:pt x="73" y="14"/>
                  </a:lnTo>
                  <a:lnTo>
                    <a:pt x="65" y="29"/>
                  </a:lnTo>
                  <a:lnTo>
                    <a:pt x="65" y="29"/>
                  </a:lnTo>
                  <a:lnTo>
                    <a:pt x="56" y="46"/>
                  </a:lnTo>
                  <a:lnTo>
                    <a:pt x="47" y="61"/>
                  </a:lnTo>
                  <a:lnTo>
                    <a:pt x="31" y="93"/>
                  </a:lnTo>
                  <a:lnTo>
                    <a:pt x="31" y="93"/>
                  </a:lnTo>
                  <a:lnTo>
                    <a:pt x="19" y="114"/>
                  </a:lnTo>
                  <a:lnTo>
                    <a:pt x="6" y="133"/>
                  </a:lnTo>
                  <a:lnTo>
                    <a:pt x="6" y="133"/>
                  </a:lnTo>
                  <a:lnTo>
                    <a:pt x="2" y="140"/>
                  </a:lnTo>
                  <a:lnTo>
                    <a:pt x="0" y="146"/>
                  </a:lnTo>
                  <a:lnTo>
                    <a:pt x="0" y="152"/>
                  </a:lnTo>
                  <a:lnTo>
                    <a:pt x="1" y="156"/>
                  </a:lnTo>
                  <a:lnTo>
                    <a:pt x="3" y="159"/>
                  </a:lnTo>
                  <a:lnTo>
                    <a:pt x="3" y="159"/>
                  </a:lnTo>
                  <a:lnTo>
                    <a:pt x="5" y="160"/>
                  </a:lnTo>
                  <a:lnTo>
                    <a:pt x="7" y="161"/>
                  </a:lnTo>
                  <a:lnTo>
                    <a:pt x="10" y="160"/>
                  </a:lnTo>
                  <a:lnTo>
                    <a:pt x="11" y="158"/>
                  </a:lnTo>
                  <a:lnTo>
                    <a:pt x="12" y="156"/>
                  </a:lnTo>
                  <a:lnTo>
                    <a:pt x="12" y="156"/>
                  </a:lnTo>
                  <a:lnTo>
                    <a:pt x="14" y="155"/>
                  </a:lnTo>
                  <a:lnTo>
                    <a:pt x="15" y="154"/>
                  </a:lnTo>
                  <a:lnTo>
                    <a:pt x="15" y="150"/>
                  </a:lnTo>
                  <a:lnTo>
                    <a:pt x="15" y="149"/>
                  </a:lnTo>
                  <a:lnTo>
                    <a:pt x="13" y="148"/>
                  </a:lnTo>
                  <a:lnTo>
                    <a:pt x="12" y="147"/>
                  </a:lnTo>
                  <a:lnTo>
                    <a:pt x="10" y="147"/>
                  </a:lnTo>
                  <a:lnTo>
                    <a:pt x="10" y="147"/>
                  </a:lnTo>
                  <a:lnTo>
                    <a:pt x="9" y="148"/>
                  </a:lnTo>
                  <a:lnTo>
                    <a:pt x="9" y="148"/>
                  </a:lnTo>
                  <a:lnTo>
                    <a:pt x="10" y="145"/>
                  </a:lnTo>
                  <a:lnTo>
                    <a:pt x="11" y="142"/>
                  </a:lnTo>
                  <a:lnTo>
                    <a:pt x="16" y="136"/>
                  </a:lnTo>
                  <a:lnTo>
                    <a:pt x="21" y="130"/>
                  </a:lnTo>
                  <a:lnTo>
                    <a:pt x="24" y="125"/>
                  </a:lnTo>
                  <a:lnTo>
                    <a:pt x="24" y="125"/>
                  </a:lnTo>
                  <a:lnTo>
                    <a:pt x="47" y="83"/>
                  </a:lnTo>
                  <a:lnTo>
                    <a:pt x="47" y="83"/>
                  </a:lnTo>
                  <a:lnTo>
                    <a:pt x="59" y="61"/>
                  </a:lnTo>
                  <a:lnTo>
                    <a:pt x="70" y="40"/>
                  </a:lnTo>
                  <a:lnTo>
                    <a:pt x="70" y="40"/>
                  </a:lnTo>
                  <a:lnTo>
                    <a:pt x="78" y="24"/>
                  </a:lnTo>
                  <a:lnTo>
                    <a:pt x="83" y="15"/>
                  </a:lnTo>
                  <a:lnTo>
                    <a:pt x="86" y="12"/>
                  </a:lnTo>
                  <a:lnTo>
                    <a:pt x="90" y="8"/>
                  </a:lnTo>
                  <a:lnTo>
                    <a:pt x="90" y="8"/>
                  </a:lnTo>
                  <a:lnTo>
                    <a:pt x="91" y="7"/>
                  </a:lnTo>
                  <a:lnTo>
                    <a:pt x="92" y="6"/>
                  </a:lnTo>
                  <a:lnTo>
                    <a:pt x="92" y="4"/>
                  </a:lnTo>
                  <a:lnTo>
                    <a:pt x="91" y="2"/>
                  </a:lnTo>
                  <a:lnTo>
                    <a:pt x="90" y="1"/>
                  </a:lnTo>
                  <a:lnTo>
                    <a:pt x="88" y="0"/>
                  </a:lnTo>
                  <a:lnTo>
                    <a:pt x="86" y="0"/>
                  </a:lnTo>
                  <a:lnTo>
                    <a:pt x="84" y="0"/>
                  </a:lnTo>
                  <a:lnTo>
                    <a:pt x="8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0" name="Freeform 894"/>
            <p:cNvSpPr/>
            <p:nvPr/>
          </p:nvSpPr>
          <p:spPr bwMode="auto">
            <a:xfrm>
              <a:off x="4654550" y="1414463"/>
              <a:ext cx="52388" cy="85725"/>
            </a:xfrm>
            <a:custGeom>
              <a:avLst/>
              <a:gdLst/>
              <a:ahLst/>
              <a:cxnLst>
                <a:cxn ang="0">
                  <a:pos x="90" y="3"/>
                </a:cxn>
                <a:cxn ang="0">
                  <a:pos x="90" y="3"/>
                </a:cxn>
                <a:cxn ang="0">
                  <a:pos x="89" y="9"/>
                </a:cxn>
                <a:cxn ang="0">
                  <a:pos x="86" y="13"/>
                </a:cxn>
                <a:cxn ang="0">
                  <a:pos x="79" y="23"/>
                </a:cxn>
                <a:cxn ang="0">
                  <a:pos x="67" y="41"/>
                </a:cxn>
                <a:cxn ang="0">
                  <a:pos x="67" y="41"/>
                </a:cxn>
                <a:cxn ang="0">
                  <a:pos x="53" y="61"/>
                </a:cxn>
                <a:cxn ang="0">
                  <a:pos x="38" y="83"/>
                </a:cxn>
                <a:cxn ang="0">
                  <a:pos x="38" y="83"/>
                </a:cxn>
                <a:cxn ang="0">
                  <a:pos x="33" y="94"/>
                </a:cxn>
                <a:cxn ang="0">
                  <a:pos x="28" y="107"/>
                </a:cxn>
                <a:cxn ang="0">
                  <a:pos x="23" y="119"/>
                </a:cxn>
                <a:cxn ang="0">
                  <a:pos x="20" y="124"/>
                </a:cxn>
                <a:cxn ang="0">
                  <a:pos x="15" y="129"/>
                </a:cxn>
                <a:cxn ang="0">
                  <a:pos x="15" y="129"/>
                </a:cxn>
                <a:cxn ang="0">
                  <a:pos x="10" y="136"/>
                </a:cxn>
                <a:cxn ang="0">
                  <a:pos x="6" y="142"/>
                </a:cxn>
                <a:cxn ang="0">
                  <a:pos x="3" y="148"/>
                </a:cxn>
                <a:cxn ang="0">
                  <a:pos x="0" y="155"/>
                </a:cxn>
                <a:cxn ang="0">
                  <a:pos x="0" y="155"/>
                </a:cxn>
                <a:cxn ang="0">
                  <a:pos x="0" y="157"/>
                </a:cxn>
                <a:cxn ang="0">
                  <a:pos x="0" y="159"/>
                </a:cxn>
                <a:cxn ang="0">
                  <a:pos x="1" y="160"/>
                </a:cxn>
                <a:cxn ang="0">
                  <a:pos x="3" y="161"/>
                </a:cxn>
                <a:cxn ang="0">
                  <a:pos x="6" y="160"/>
                </a:cxn>
                <a:cxn ang="0">
                  <a:pos x="8" y="159"/>
                </a:cxn>
                <a:cxn ang="0">
                  <a:pos x="9" y="158"/>
                </a:cxn>
                <a:cxn ang="0">
                  <a:pos x="9" y="158"/>
                </a:cxn>
                <a:cxn ang="0">
                  <a:pos x="13" y="149"/>
                </a:cxn>
                <a:cxn ang="0">
                  <a:pos x="20" y="141"/>
                </a:cxn>
                <a:cxn ang="0">
                  <a:pos x="26" y="132"/>
                </a:cxn>
                <a:cxn ang="0">
                  <a:pos x="31" y="123"/>
                </a:cxn>
                <a:cxn ang="0">
                  <a:pos x="31" y="123"/>
                </a:cxn>
                <a:cxn ang="0">
                  <a:pos x="40" y="101"/>
                </a:cxn>
                <a:cxn ang="0">
                  <a:pos x="45" y="91"/>
                </a:cxn>
                <a:cxn ang="0">
                  <a:pos x="51" y="81"/>
                </a:cxn>
                <a:cxn ang="0">
                  <a:pos x="51" y="81"/>
                </a:cxn>
                <a:cxn ang="0">
                  <a:pos x="65" y="59"/>
                </a:cxn>
                <a:cxn ang="0">
                  <a:pos x="79" y="38"/>
                </a:cxn>
                <a:cxn ang="0">
                  <a:pos x="79" y="38"/>
                </a:cxn>
                <a:cxn ang="0">
                  <a:pos x="91" y="23"/>
                </a:cxn>
                <a:cxn ang="0">
                  <a:pos x="96" y="15"/>
                </a:cxn>
                <a:cxn ang="0">
                  <a:pos x="98" y="11"/>
                </a:cxn>
                <a:cxn ang="0">
                  <a:pos x="99" y="6"/>
                </a:cxn>
                <a:cxn ang="0">
                  <a:pos x="99" y="6"/>
                </a:cxn>
                <a:cxn ang="0">
                  <a:pos x="99" y="4"/>
                </a:cxn>
                <a:cxn ang="0">
                  <a:pos x="98" y="2"/>
                </a:cxn>
                <a:cxn ang="0">
                  <a:pos x="97" y="1"/>
                </a:cxn>
                <a:cxn ang="0">
                  <a:pos x="95" y="0"/>
                </a:cxn>
                <a:cxn ang="0">
                  <a:pos x="94" y="0"/>
                </a:cxn>
                <a:cxn ang="0">
                  <a:pos x="92" y="0"/>
                </a:cxn>
                <a:cxn ang="0">
                  <a:pos x="91" y="2"/>
                </a:cxn>
                <a:cxn ang="0">
                  <a:pos x="90" y="3"/>
                </a:cxn>
                <a:cxn ang="0">
                  <a:pos x="90" y="3"/>
                </a:cxn>
              </a:cxnLst>
              <a:rect l="0" t="0" r="r" b="b"/>
              <a:pathLst>
                <a:path w="99" h="161">
                  <a:moveTo>
                    <a:pt x="90" y="3"/>
                  </a:moveTo>
                  <a:lnTo>
                    <a:pt x="90" y="3"/>
                  </a:lnTo>
                  <a:lnTo>
                    <a:pt x="89" y="9"/>
                  </a:lnTo>
                  <a:lnTo>
                    <a:pt x="86" y="13"/>
                  </a:lnTo>
                  <a:lnTo>
                    <a:pt x="79" y="23"/>
                  </a:lnTo>
                  <a:lnTo>
                    <a:pt x="67" y="41"/>
                  </a:lnTo>
                  <a:lnTo>
                    <a:pt x="67" y="41"/>
                  </a:lnTo>
                  <a:lnTo>
                    <a:pt x="53" y="61"/>
                  </a:lnTo>
                  <a:lnTo>
                    <a:pt x="38" y="83"/>
                  </a:lnTo>
                  <a:lnTo>
                    <a:pt x="38" y="83"/>
                  </a:lnTo>
                  <a:lnTo>
                    <a:pt x="33" y="94"/>
                  </a:lnTo>
                  <a:lnTo>
                    <a:pt x="28" y="107"/>
                  </a:lnTo>
                  <a:lnTo>
                    <a:pt x="23" y="119"/>
                  </a:lnTo>
                  <a:lnTo>
                    <a:pt x="20" y="124"/>
                  </a:lnTo>
                  <a:lnTo>
                    <a:pt x="15" y="129"/>
                  </a:lnTo>
                  <a:lnTo>
                    <a:pt x="15" y="129"/>
                  </a:lnTo>
                  <a:lnTo>
                    <a:pt x="10" y="136"/>
                  </a:lnTo>
                  <a:lnTo>
                    <a:pt x="6" y="142"/>
                  </a:lnTo>
                  <a:lnTo>
                    <a:pt x="3" y="148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0" y="157"/>
                  </a:lnTo>
                  <a:lnTo>
                    <a:pt x="0" y="159"/>
                  </a:lnTo>
                  <a:lnTo>
                    <a:pt x="1" y="160"/>
                  </a:lnTo>
                  <a:lnTo>
                    <a:pt x="3" y="161"/>
                  </a:lnTo>
                  <a:lnTo>
                    <a:pt x="6" y="160"/>
                  </a:lnTo>
                  <a:lnTo>
                    <a:pt x="8" y="159"/>
                  </a:lnTo>
                  <a:lnTo>
                    <a:pt x="9" y="158"/>
                  </a:lnTo>
                  <a:lnTo>
                    <a:pt x="9" y="158"/>
                  </a:lnTo>
                  <a:lnTo>
                    <a:pt x="13" y="149"/>
                  </a:lnTo>
                  <a:lnTo>
                    <a:pt x="20" y="141"/>
                  </a:lnTo>
                  <a:lnTo>
                    <a:pt x="26" y="132"/>
                  </a:lnTo>
                  <a:lnTo>
                    <a:pt x="31" y="123"/>
                  </a:lnTo>
                  <a:lnTo>
                    <a:pt x="31" y="123"/>
                  </a:lnTo>
                  <a:lnTo>
                    <a:pt x="40" y="101"/>
                  </a:lnTo>
                  <a:lnTo>
                    <a:pt x="45" y="91"/>
                  </a:lnTo>
                  <a:lnTo>
                    <a:pt x="51" y="81"/>
                  </a:lnTo>
                  <a:lnTo>
                    <a:pt x="51" y="81"/>
                  </a:lnTo>
                  <a:lnTo>
                    <a:pt x="65" y="59"/>
                  </a:lnTo>
                  <a:lnTo>
                    <a:pt x="79" y="38"/>
                  </a:lnTo>
                  <a:lnTo>
                    <a:pt x="79" y="38"/>
                  </a:lnTo>
                  <a:lnTo>
                    <a:pt x="91" y="23"/>
                  </a:lnTo>
                  <a:lnTo>
                    <a:pt x="96" y="15"/>
                  </a:lnTo>
                  <a:lnTo>
                    <a:pt x="98" y="11"/>
                  </a:lnTo>
                  <a:lnTo>
                    <a:pt x="99" y="6"/>
                  </a:lnTo>
                  <a:lnTo>
                    <a:pt x="99" y="6"/>
                  </a:lnTo>
                  <a:lnTo>
                    <a:pt x="99" y="4"/>
                  </a:lnTo>
                  <a:lnTo>
                    <a:pt x="98" y="2"/>
                  </a:lnTo>
                  <a:lnTo>
                    <a:pt x="97" y="1"/>
                  </a:lnTo>
                  <a:lnTo>
                    <a:pt x="95" y="0"/>
                  </a:lnTo>
                  <a:lnTo>
                    <a:pt x="94" y="0"/>
                  </a:lnTo>
                  <a:lnTo>
                    <a:pt x="92" y="0"/>
                  </a:lnTo>
                  <a:lnTo>
                    <a:pt x="91" y="2"/>
                  </a:lnTo>
                  <a:lnTo>
                    <a:pt x="90" y="3"/>
                  </a:lnTo>
                  <a:lnTo>
                    <a:pt x="9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1" name="Freeform 895"/>
            <p:cNvSpPr/>
            <p:nvPr/>
          </p:nvSpPr>
          <p:spPr bwMode="auto">
            <a:xfrm>
              <a:off x="4678363" y="1439863"/>
              <a:ext cx="60325" cy="100013"/>
            </a:xfrm>
            <a:custGeom>
              <a:avLst/>
              <a:gdLst/>
              <a:ahLst/>
              <a:cxnLst>
                <a:cxn ang="0">
                  <a:pos x="106" y="1"/>
                </a:cxn>
                <a:cxn ang="0">
                  <a:pos x="106" y="1"/>
                </a:cxn>
                <a:cxn ang="0">
                  <a:pos x="89" y="20"/>
                </a:cxn>
                <a:cxn ang="0">
                  <a:pos x="74" y="41"/>
                </a:cxn>
                <a:cxn ang="0">
                  <a:pos x="59" y="62"/>
                </a:cxn>
                <a:cxn ang="0">
                  <a:pos x="53" y="73"/>
                </a:cxn>
                <a:cxn ang="0">
                  <a:pos x="47" y="84"/>
                </a:cxn>
                <a:cxn ang="0">
                  <a:pos x="47" y="84"/>
                </a:cxn>
                <a:cxn ang="0">
                  <a:pos x="35" y="109"/>
                </a:cxn>
                <a:cxn ang="0">
                  <a:pos x="23" y="133"/>
                </a:cxn>
                <a:cxn ang="0">
                  <a:pos x="13" y="158"/>
                </a:cxn>
                <a:cxn ang="0">
                  <a:pos x="0" y="183"/>
                </a:cxn>
                <a:cxn ang="0">
                  <a:pos x="0" y="183"/>
                </a:cxn>
                <a:cxn ang="0">
                  <a:pos x="0" y="184"/>
                </a:cxn>
                <a:cxn ang="0">
                  <a:pos x="0" y="186"/>
                </a:cxn>
                <a:cxn ang="0">
                  <a:pos x="1" y="188"/>
                </a:cxn>
                <a:cxn ang="0">
                  <a:pos x="3" y="189"/>
                </a:cxn>
                <a:cxn ang="0">
                  <a:pos x="5" y="189"/>
                </a:cxn>
                <a:cxn ang="0">
                  <a:pos x="6" y="189"/>
                </a:cxn>
                <a:cxn ang="0">
                  <a:pos x="8" y="189"/>
                </a:cxn>
                <a:cxn ang="0">
                  <a:pos x="9" y="187"/>
                </a:cxn>
                <a:cxn ang="0">
                  <a:pos x="9" y="187"/>
                </a:cxn>
                <a:cxn ang="0">
                  <a:pos x="19" y="166"/>
                </a:cxn>
                <a:cxn ang="0">
                  <a:pos x="28" y="144"/>
                </a:cxn>
                <a:cxn ang="0">
                  <a:pos x="38" y="124"/>
                </a:cxn>
                <a:cxn ang="0">
                  <a:pos x="48" y="103"/>
                </a:cxn>
                <a:cxn ang="0">
                  <a:pos x="48" y="103"/>
                </a:cxn>
                <a:cxn ang="0">
                  <a:pos x="62" y="78"/>
                </a:cxn>
                <a:cxn ang="0">
                  <a:pos x="78" y="53"/>
                </a:cxn>
                <a:cxn ang="0">
                  <a:pos x="94" y="31"/>
                </a:cxn>
                <a:cxn ang="0">
                  <a:pos x="112" y="8"/>
                </a:cxn>
                <a:cxn ang="0">
                  <a:pos x="112" y="8"/>
                </a:cxn>
                <a:cxn ang="0">
                  <a:pos x="113" y="6"/>
                </a:cxn>
                <a:cxn ang="0">
                  <a:pos x="113" y="4"/>
                </a:cxn>
                <a:cxn ang="0">
                  <a:pos x="112" y="1"/>
                </a:cxn>
                <a:cxn ang="0">
                  <a:pos x="111" y="0"/>
                </a:cxn>
                <a:cxn ang="0">
                  <a:pos x="109" y="0"/>
                </a:cxn>
                <a:cxn ang="0">
                  <a:pos x="107" y="0"/>
                </a:cxn>
                <a:cxn ang="0">
                  <a:pos x="106" y="1"/>
                </a:cxn>
                <a:cxn ang="0">
                  <a:pos x="106" y="1"/>
                </a:cxn>
              </a:cxnLst>
              <a:rect l="0" t="0" r="r" b="b"/>
              <a:pathLst>
                <a:path w="113" h="189">
                  <a:moveTo>
                    <a:pt x="106" y="1"/>
                  </a:moveTo>
                  <a:lnTo>
                    <a:pt x="106" y="1"/>
                  </a:lnTo>
                  <a:lnTo>
                    <a:pt x="89" y="20"/>
                  </a:lnTo>
                  <a:lnTo>
                    <a:pt x="74" y="41"/>
                  </a:lnTo>
                  <a:lnTo>
                    <a:pt x="59" y="62"/>
                  </a:lnTo>
                  <a:lnTo>
                    <a:pt x="53" y="73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35" y="109"/>
                  </a:lnTo>
                  <a:lnTo>
                    <a:pt x="23" y="133"/>
                  </a:lnTo>
                  <a:lnTo>
                    <a:pt x="13" y="158"/>
                  </a:lnTo>
                  <a:lnTo>
                    <a:pt x="0" y="183"/>
                  </a:lnTo>
                  <a:lnTo>
                    <a:pt x="0" y="183"/>
                  </a:lnTo>
                  <a:lnTo>
                    <a:pt x="0" y="184"/>
                  </a:lnTo>
                  <a:lnTo>
                    <a:pt x="0" y="186"/>
                  </a:lnTo>
                  <a:lnTo>
                    <a:pt x="1" y="188"/>
                  </a:lnTo>
                  <a:lnTo>
                    <a:pt x="3" y="189"/>
                  </a:lnTo>
                  <a:lnTo>
                    <a:pt x="5" y="189"/>
                  </a:lnTo>
                  <a:lnTo>
                    <a:pt x="6" y="189"/>
                  </a:lnTo>
                  <a:lnTo>
                    <a:pt x="8" y="189"/>
                  </a:lnTo>
                  <a:lnTo>
                    <a:pt x="9" y="187"/>
                  </a:lnTo>
                  <a:lnTo>
                    <a:pt x="9" y="187"/>
                  </a:lnTo>
                  <a:lnTo>
                    <a:pt x="19" y="166"/>
                  </a:lnTo>
                  <a:lnTo>
                    <a:pt x="28" y="144"/>
                  </a:lnTo>
                  <a:lnTo>
                    <a:pt x="38" y="124"/>
                  </a:lnTo>
                  <a:lnTo>
                    <a:pt x="48" y="103"/>
                  </a:lnTo>
                  <a:lnTo>
                    <a:pt x="48" y="103"/>
                  </a:lnTo>
                  <a:lnTo>
                    <a:pt x="62" y="78"/>
                  </a:lnTo>
                  <a:lnTo>
                    <a:pt x="78" y="53"/>
                  </a:lnTo>
                  <a:lnTo>
                    <a:pt x="94" y="31"/>
                  </a:lnTo>
                  <a:lnTo>
                    <a:pt x="112" y="8"/>
                  </a:lnTo>
                  <a:lnTo>
                    <a:pt x="112" y="8"/>
                  </a:lnTo>
                  <a:lnTo>
                    <a:pt x="113" y="6"/>
                  </a:lnTo>
                  <a:lnTo>
                    <a:pt x="113" y="4"/>
                  </a:lnTo>
                  <a:lnTo>
                    <a:pt x="112" y="1"/>
                  </a:lnTo>
                  <a:lnTo>
                    <a:pt x="111" y="0"/>
                  </a:lnTo>
                  <a:lnTo>
                    <a:pt x="109" y="0"/>
                  </a:lnTo>
                  <a:lnTo>
                    <a:pt x="107" y="0"/>
                  </a:lnTo>
                  <a:lnTo>
                    <a:pt x="106" y="1"/>
                  </a:lnTo>
                  <a:lnTo>
                    <a:pt x="106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2" name="Freeform 896"/>
            <p:cNvSpPr/>
            <p:nvPr/>
          </p:nvSpPr>
          <p:spPr bwMode="auto">
            <a:xfrm>
              <a:off x="4706938" y="1471613"/>
              <a:ext cx="66675" cy="106363"/>
            </a:xfrm>
            <a:custGeom>
              <a:avLst/>
              <a:gdLst/>
              <a:ahLst/>
              <a:cxnLst>
                <a:cxn ang="0">
                  <a:pos x="120" y="2"/>
                </a:cxn>
                <a:cxn ang="0">
                  <a:pos x="120" y="2"/>
                </a:cxn>
                <a:cxn ang="0">
                  <a:pos x="112" y="12"/>
                </a:cxn>
                <a:cxn ang="0">
                  <a:pos x="104" y="23"/>
                </a:cxn>
                <a:cxn ang="0">
                  <a:pos x="90" y="46"/>
                </a:cxn>
                <a:cxn ang="0">
                  <a:pos x="77" y="70"/>
                </a:cxn>
                <a:cxn ang="0">
                  <a:pos x="62" y="93"/>
                </a:cxn>
                <a:cxn ang="0">
                  <a:pos x="62" y="93"/>
                </a:cxn>
                <a:cxn ang="0">
                  <a:pos x="32" y="138"/>
                </a:cxn>
                <a:cxn ang="0">
                  <a:pos x="18" y="162"/>
                </a:cxn>
                <a:cxn ang="0">
                  <a:pos x="4" y="186"/>
                </a:cxn>
                <a:cxn ang="0">
                  <a:pos x="4" y="186"/>
                </a:cxn>
                <a:cxn ang="0">
                  <a:pos x="1" y="187"/>
                </a:cxn>
                <a:cxn ang="0">
                  <a:pos x="0" y="188"/>
                </a:cxn>
                <a:cxn ang="0">
                  <a:pos x="0" y="190"/>
                </a:cxn>
                <a:cxn ang="0">
                  <a:pos x="0" y="195"/>
                </a:cxn>
                <a:cxn ang="0">
                  <a:pos x="0" y="195"/>
                </a:cxn>
                <a:cxn ang="0">
                  <a:pos x="1" y="198"/>
                </a:cxn>
                <a:cxn ang="0">
                  <a:pos x="4" y="199"/>
                </a:cxn>
                <a:cxn ang="0">
                  <a:pos x="6" y="199"/>
                </a:cxn>
                <a:cxn ang="0">
                  <a:pos x="8" y="198"/>
                </a:cxn>
                <a:cxn ang="0">
                  <a:pos x="9" y="197"/>
                </a:cxn>
                <a:cxn ang="0">
                  <a:pos x="9" y="197"/>
                </a:cxn>
                <a:cxn ang="0">
                  <a:pos x="22" y="174"/>
                </a:cxn>
                <a:cxn ang="0">
                  <a:pos x="35" y="154"/>
                </a:cxn>
                <a:cxn ang="0">
                  <a:pos x="63" y="110"/>
                </a:cxn>
                <a:cxn ang="0">
                  <a:pos x="63" y="110"/>
                </a:cxn>
                <a:cxn ang="0">
                  <a:pos x="79" y="84"/>
                </a:cxn>
                <a:cxn ang="0">
                  <a:pos x="93" y="59"/>
                </a:cxn>
                <a:cxn ang="0">
                  <a:pos x="110" y="33"/>
                </a:cxn>
                <a:cxn ang="0">
                  <a:pos x="118" y="20"/>
                </a:cxn>
                <a:cxn ang="0">
                  <a:pos x="127" y="8"/>
                </a:cxn>
                <a:cxn ang="0">
                  <a:pos x="127" y="8"/>
                </a:cxn>
                <a:cxn ang="0">
                  <a:pos x="128" y="7"/>
                </a:cxn>
                <a:cxn ang="0">
                  <a:pos x="128" y="5"/>
                </a:cxn>
                <a:cxn ang="0">
                  <a:pos x="126" y="2"/>
                </a:cxn>
                <a:cxn ang="0">
                  <a:pos x="125" y="1"/>
                </a:cxn>
                <a:cxn ang="0">
                  <a:pos x="123" y="0"/>
                </a:cxn>
                <a:cxn ang="0">
                  <a:pos x="122" y="1"/>
                </a:cxn>
                <a:cxn ang="0">
                  <a:pos x="120" y="2"/>
                </a:cxn>
                <a:cxn ang="0">
                  <a:pos x="120" y="2"/>
                </a:cxn>
              </a:cxnLst>
              <a:rect l="0" t="0" r="r" b="b"/>
              <a:pathLst>
                <a:path w="128" h="199">
                  <a:moveTo>
                    <a:pt x="120" y="2"/>
                  </a:moveTo>
                  <a:lnTo>
                    <a:pt x="120" y="2"/>
                  </a:lnTo>
                  <a:lnTo>
                    <a:pt x="112" y="12"/>
                  </a:lnTo>
                  <a:lnTo>
                    <a:pt x="104" y="23"/>
                  </a:lnTo>
                  <a:lnTo>
                    <a:pt x="90" y="46"/>
                  </a:lnTo>
                  <a:lnTo>
                    <a:pt x="77" y="70"/>
                  </a:lnTo>
                  <a:lnTo>
                    <a:pt x="62" y="93"/>
                  </a:lnTo>
                  <a:lnTo>
                    <a:pt x="62" y="93"/>
                  </a:lnTo>
                  <a:lnTo>
                    <a:pt x="32" y="138"/>
                  </a:lnTo>
                  <a:lnTo>
                    <a:pt x="18" y="162"/>
                  </a:lnTo>
                  <a:lnTo>
                    <a:pt x="4" y="186"/>
                  </a:lnTo>
                  <a:lnTo>
                    <a:pt x="4" y="186"/>
                  </a:lnTo>
                  <a:lnTo>
                    <a:pt x="1" y="187"/>
                  </a:lnTo>
                  <a:lnTo>
                    <a:pt x="0" y="188"/>
                  </a:lnTo>
                  <a:lnTo>
                    <a:pt x="0" y="190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1" y="198"/>
                  </a:lnTo>
                  <a:lnTo>
                    <a:pt x="4" y="199"/>
                  </a:lnTo>
                  <a:lnTo>
                    <a:pt x="6" y="199"/>
                  </a:lnTo>
                  <a:lnTo>
                    <a:pt x="8" y="198"/>
                  </a:lnTo>
                  <a:lnTo>
                    <a:pt x="9" y="197"/>
                  </a:lnTo>
                  <a:lnTo>
                    <a:pt x="9" y="197"/>
                  </a:lnTo>
                  <a:lnTo>
                    <a:pt x="22" y="174"/>
                  </a:lnTo>
                  <a:lnTo>
                    <a:pt x="35" y="154"/>
                  </a:lnTo>
                  <a:lnTo>
                    <a:pt x="63" y="110"/>
                  </a:lnTo>
                  <a:lnTo>
                    <a:pt x="63" y="110"/>
                  </a:lnTo>
                  <a:lnTo>
                    <a:pt x="79" y="84"/>
                  </a:lnTo>
                  <a:lnTo>
                    <a:pt x="93" y="59"/>
                  </a:lnTo>
                  <a:lnTo>
                    <a:pt x="110" y="33"/>
                  </a:lnTo>
                  <a:lnTo>
                    <a:pt x="118" y="20"/>
                  </a:lnTo>
                  <a:lnTo>
                    <a:pt x="127" y="8"/>
                  </a:lnTo>
                  <a:lnTo>
                    <a:pt x="127" y="8"/>
                  </a:lnTo>
                  <a:lnTo>
                    <a:pt x="128" y="7"/>
                  </a:lnTo>
                  <a:lnTo>
                    <a:pt x="128" y="5"/>
                  </a:lnTo>
                  <a:lnTo>
                    <a:pt x="126" y="2"/>
                  </a:lnTo>
                  <a:lnTo>
                    <a:pt x="125" y="1"/>
                  </a:lnTo>
                  <a:lnTo>
                    <a:pt x="123" y="0"/>
                  </a:lnTo>
                  <a:lnTo>
                    <a:pt x="122" y="1"/>
                  </a:lnTo>
                  <a:lnTo>
                    <a:pt x="120" y="2"/>
                  </a:lnTo>
                  <a:lnTo>
                    <a:pt x="1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3" name="Freeform 897"/>
            <p:cNvSpPr/>
            <p:nvPr/>
          </p:nvSpPr>
          <p:spPr bwMode="auto">
            <a:xfrm>
              <a:off x="4729163" y="1522413"/>
              <a:ext cx="65088" cy="112713"/>
            </a:xfrm>
            <a:custGeom>
              <a:avLst/>
              <a:gdLst/>
              <a:ahLst/>
              <a:cxnLst>
                <a:cxn ang="0">
                  <a:pos x="115" y="4"/>
                </a:cxn>
                <a:cxn ang="0">
                  <a:pos x="115" y="4"/>
                </a:cxn>
                <a:cxn ang="0">
                  <a:pos x="110" y="18"/>
                </a:cxn>
                <a:cxn ang="0">
                  <a:pos x="105" y="32"/>
                </a:cxn>
                <a:cxn ang="0">
                  <a:pos x="99" y="45"/>
                </a:cxn>
                <a:cxn ang="0">
                  <a:pos x="91" y="59"/>
                </a:cxn>
                <a:cxn ang="0">
                  <a:pos x="77" y="85"/>
                </a:cxn>
                <a:cxn ang="0">
                  <a:pos x="63" y="111"/>
                </a:cxn>
                <a:cxn ang="0">
                  <a:pos x="63" y="111"/>
                </a:cxn>
                <a:cxn ang="0">
                  <a:pos x="56" y="124"/>
                </a:cxn>
                <a:cxn ang="0">
                  <a:pos x="49" y="137"/>
                </a:cxn>
                <a:cxn ang="0">
                  <a:pos x="35" y="162"/>
                </a:cxn>
                <a:cxn ang="0">
                  <a:pos x="35" y="162"/>
                </a:cxn>
                <a:cxn ang="0">
                  <a:pos x="26" y="173"/>
                </a:cxn>
                <a:cxn ang="0">
                  <a:pos x="18" y="185"/>
                </a:cxn>
                <a:cxn ang="0">
                  <a:pos x="10" y="195"/>
                </a:cxn>
                <a:cxn ang="0">
                  <a:pos x="1" y="206"/>
                </a:cxn>
                <a:cxn ang="0">
                  <a:pos x="1" y="206"/>
                </a:cxn>
                <a:cxn ang="0">
                  <a:pos x="0" y="208"/>
                </a:cxn>
                <a:cxn ang="0">
                  <a:pos x="1" y="210"/>
                </a:cxn>
                <a:cxn ang="0">
                  <a:pos x="1" y="212"/>
                </a:cxn>
                <a:cxn ang="0">
                  <a:pos x="4" y="213"/>
                </a:cxn>
                <a:cxn ang="0">
                  <a:pos x="5" y="214"/>
                </a:cxn>
                <a:cxn ang="0">
                  <a:pos x="7" y="214"/>
                </a:cxn>
                <a:cxn ang="0">
                  <a:pos x="9" y="213"/>
                </a:cxn>
                <a:cxn ang="0">
                  <a:pos x="10" y="212"/>
                </a:cxn>
                <a:cxn ang="0">
                  <a:pos x="10" y="212"/>
                </a:cxn>
                <a:cxn ang="0">
                  <a:pos x="18" y="200"/>
                </a:cxn>
                <a:cxn ang="0">
                  <a:pos x="26" y="189"/>
                </a:cxn>
                <a:cxn ang="0">
                  <a:pos x="35" y="178"/>
                </a:cxn>
                <a:cxn ang="0">
                  <a:pos x="42" y="167"/>
                </a:cxn>
                <a:cxn ang="0">
                  <a:pos x="42" y="167"/>
                </a:cxn>
                <a:cxn ang="0">
                  <a:pos x="59" y="138"/>
                </a:cxn>
                <a:cxn ang="0">
                  <a:pos x="75" y="109"/>
                </a:cxn>
                <a:cxn ang="0">
                  <a:pos x="75" y="109"/>
                </a:cxn>
                <a:cxn ang="0">
                  <a:pos x="88" y="83"/>
                </a:cxn>
                <a:cxn ang="0">
                  <a:pos x="102" y="59"/>
                </a:cxn>
                <a:cxn ang="0">
                  <a:pos x="109" y="46"/>
                </a:cxn>
                <a:cxn ang="0">
                  <a:pos x="114" y="33"/>
                </a:cxn>
                <a:cxn ang="0">
                  <a:pos x="119" y="19"/>
                </a:cxn>
                <a:cxn ang="0">
                  <a:pos x="124" y="6"/>
                </a:cxn>
                <a:cxn ang="0">
                  <a:pos x="124" y="6"/>
                </a:cxn>
                <a:cxn ang="0">
                  <a:pos x="124" y="4"/>
                </a:cxn>
                <a:cxn ang="0">
                  <a:pos x="123" y="3"/>
                </a:cxn>
                <a:cxn ang="0">
                  <a:pos x="122" y="1"/>
                </a:cxn>
                <a:cxn ang="0">
                  <a:pos x="120" y="1"/>
                </a:cxn>
                <a:cxn ang="0">
                  <a:pos x="119" y="0"/>
                </a:cxn>
                <a:cxn ang="0">
                  <a:pos x="117" y="1"/>
                </a:cxn>
                <a:cxn ang="0">
                  <a:pos x="116" y="2"/>
                </a:cxn>
                <a:cxn ang="0">
                  <a:pos x="115" y="4"/>
                </a:cxn>
                <a:cxn ang="0">
                  <a:pos x="115" y="4"/>
                </a:cxn>
              </a:cxnLst>
              <a:rect l="0" t="0" r="r" b="b"/>
              <a:pathLst>
                <a:path w="124" h="214">
                  <a:moveTo>
                    <a:pt x="115" y="4"/>
                  </a:moveTo>
                  <a:lnTo>
                    <a:pt x="115" y="4"/>
                  </a:lnTo>
                  <a:lnTo>
                    <a:pt x="110" y="18"/>
                  </a:lnTo>
                  <a:lnTo>
                    <a:pt x="105" y="32"/>
                  </a:lnTo>
                  <a:lnTo>
                    <a:pt x="99" y="45"/>
                  </a:lnTo>
                  <a:lnTo>
                    <a:pt x="91" y="59"/>
                  </a:lnTo>
                  <a:lnTo>
                    <a:pt x="77" y="85"/>
                  </a:lnTo>
                  <a:lnTo>
                    <a:pt x="63" y="111"/>
                  </a:lnTo>
                  <a:lnTo>
                    <a:pt x="63" y="111"/>
                  </a:lnTo>
                  <a:lnTo>
                    <a:pt x="56" y="124"/>
                  </a:lnTo>
                  <a:lnTo>
                    <a:pt x="49" y="137"/>
                  </a:lnTo>
                  <a:lnTo>
                    <a:pt x="35" y="162"/>
                  </a:lnTo>
                  <a:lnTo>
                    <a:pt x="35" y="162"/>
                  </a:lnTo>
                  <a:lnTo>
                    <a:pt x="26" y="173"/>
                  </a:lnTo>
                  <a:lnTo>
                    <a:pt x="18" y="185"/>
                  </a:lnTo>
                  <a:lnTo>
                    <a:pt x="10" y="195"/>
                  </a:lnTo>
                  <a:lnTo>
                    <a:pt x="1" y="206"/>
                  </a:lnTo>
                  <a:lnTo>
                    <a:pt x="1" y="206"/>
                  </a:lnTo>
                  <a:lnTo>
                    <a:pt x="0" y="208"/>
                  </a:lnTo>
                  <a:lnTo>
                    <a:pt x="1" y="210"/>
                  </a:lnTo>
                  <a:lnTo>
                    <a:pt x="1" y="212"/>
                  </a:lnTo>
                  <a:lnTo>
                    <a:pt x="4" y="213"/>
                  </a:lnTo>
                  <a:lnTo>
                    <a:pt x="5" y="214"/>
                  </a:lnTo>
                  <a:lnTo>
                    <a:pt x="7" y="214"/>
                  </a:lnTo>
                  <a:lnTo>
                    <a:pt x="9" y="213"/>
                  </a:lnTo>
                  <a:lnTo>
                    <a:pt x="10" y="212"/>
                  </a:lnTo>
                  <a:lnTo>
                    <a:pt x="10" y="212"/>
                  </a:lnTo>
                  <a:lnTo>
                    <a:pt x="18" y="200"/>
                  </a:lnTo>
                  <a:lnTo>
                    <a:pt x="26" y="189"/>
                  </a:lnTo>
                  <a:lnTo>
                    <a:pt x="35" y="178"/>
                  </a:lnTo>
                  <a:lnTo>
                    <a:pt x="42" y="167"/>
                  </a:lnTo>
                  <a:lnTo>
                    <a:pt x="42" y="167"/>
                  </a:lnTo>
                  <a:lnTo>
                    <a:pt x="59" y="138"/>
                  </a:lnTo>
                  <a:lnTo>
                    <a:pt x="75" y="109"/>
                  </a:lnTo>
                  <a:lnTo>
                    <a:pt x="75" y="109"/>
                  </a:lnTo>
                  <a:lnTo>
                    <a:pt x="88" y="83"/>
                  </a:lnTo>
                  <a:lnTo>
                    <a:pt x="102" y="59"/>
                  </a:lnTo>
                  <a:lnTo>
                    <a:pt x="109" y="46"/>
                  </a:lnTo>
                  <a:lnTo>
                    <a:pt x="114" y="33"/>
                  </a:lnTo>
                  <a:lnTo>
                    <a:pt x="119" y="19"/>
                  </a:lnTo>
                  <a:lnTo>
                    <a:pt x="124" y="6"/>
                  </a:lnTo>
                  <a:lnTo>
                    <a:pt x="124" y="6"/>
                  </a:lnTo>
                  <a:lnTo>
                    <a:pt x="124" y="4"/>
                  </a:lnTo>
                  <a:lnTo>
                    <a:pt x="123" y="3"/>
                  </a:lnTo>
                  <a:lnTo>
                    <a:pt x="122" y="1"/>
                  </a:lnTo>
                  <a:lnTo>
                    <a:pt x="120" y="1"/>
                  </a:lnTo>
                  <a:lnTo>
                    <a:pt x="119" y="0"/>
                  </a:lnTo>
                  <a:lnTo>
                    <a:pt x="117" y="1"/>
                  </a:lnTo>
                  <a:lnTo>
                    <a:pt x="116" y="2"/>
                  </a:lnTo>
                  <a:lnTo>
                    <a:pt x="115" y="4"/>
                  </a:lnTo>
                  <a:lnTo>
                    <a:pt x="11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4" name="Freeform 898"/>
            <p:cNvSpPr/>
            <p:nvPr/>
          </p:nvSpPr>
          <p:spPr bwMode="auto">
            <a:xfrm>
              <a:off x="4733925" y="1582738"/>
              <a:ext cx="63500" cy="107950"/>
            </a:xfrm>
            <a:custGeom>
              <a:avLst/>
              <a:gdLst/>
              <a:ahLst/>
              <a:cxnLst>
                <a:cxn ang="0">
                  <a:pos x="109" y="2"/>
                </a:cxn>
                <a:cxn ang="0">
                  <a:pos x="109" y="2"/>
                </a:cxn>
                <a:cxn ang="0">
                  <a:pos x="101" y="14"/>
                </a:cxn>
                <a:cxn ang="0">
                  <a:pos x="94" y="25"/>
                </a:cxn>
                <a:cxn ang="0">
                  <a:pos x="80" y="48"/>
                </a:cxn>
                <a:cxn ang="0">
                  <a:pos x="68" y="73"/>
                </a:cxn>
                <a:cxn ang="0">
                  <a:pos x="57" y="99"/>
                </a:cxn>
                <a:cxn ang="0">
                  <a:pos x="57" y="99"/>
                </a:cxn>
                <a:cxn ang="0">
                  <a:pos x="50" y="111"/>
                </a:cxn>
                <a:cxn ang="0">
                  <a:pos x="44" y="123"/>
                </a:cxn>
                <a:cxn ang="0">
                  <a:pos x="29" y="148"/>
                </a:cxn>
                <a:cxn ang="0">
                  <a:pos x="14" y="173"/>
                </a:cxn>
                <a:cxn ang="0">
                  <a:pos x="7" y="185"/>
                </a:cxn>
                <a:cxn ang="0">
                  <a:pos x="0" y="198"/>
                </a:cxn>
                <a:cxn ang="0">
                  <a:pos x="0" y="198"/>
                </a:cxn>
                <a:cxn ang="0">
                  <a:pos x="0" y="200"/>
                </a:cxn>
                <a:cxn ang="0">
                  <a:pos x="0" y="202"/>
                </a:cxn>
                <a:cxn ang="0">
                  <a:pos x="1" y="203"/>
                </a:cxn>
                <a:cxn ang="0">
                  <a:pos x="2" y="204"/>
                </a:cxn>
                <a:cxn ang="0">
                  <a:pos x="4" y="205"/>
                </a:cxn>
                <a:cxn ang="0">
                  <a:pos x="5" y="205"/>
                </a:cxn>
                <a:cxn ang="0">
                  <a:pos x="7" y="204"/>
                </a:cxn>
                <a:cxn ang="0">
                  <a:pos x="8" y="203"/>
                </a:cxn>
                <a:cxn ang="0">
                  <a:pos x="8" y="203"/>
                </a:cxn>
                <a:cxn ang="0">
                  <a:pos x="19" y="180"/>
                </a:cxn>
                <a:cxn ang="0">
                  <a:pos x="32" y="158"/>
                </a:cxn>
                <a:cxn ang="0">
                  <a:pos x="58" y="116"/>
                </a:cxn>
                <a:cxn ang="0">
                  <a:pos x="58" y="116"/>
                </a:cxn>
                <a:cxn ang="0">
                  <a:pos x="65" y="103"/>
                </a:cxn>
                <a:cxn ang="0">
                  <a:pos x="72" y="89"/>
                </a:cxn>
                <a:cxn ang="0">
                  <a:pos x="84" y="61"/>
                </a:cxn>
                <a:cxn ang="0">
                  <a:pos x="92" y="48"/>
                </a:cxn>
                <a:cxn ang="0">
                  <a:pos x="99" y="34"/>
                </a:cxn>
                <a:cxn ang="0">
                  <a:pos x="107" y="21"/>
                </a:cxn>
                <a:cxn ang="0">
                  <a:pos x="116" y="9"/>
                </a:cxn>
                <a:cxn ang="0">
                  <a:pos x="116" y="9"/>
                </a:cxn>
                <a:cxn ang="0">
                  <a:pos x="118" y="8"/>
                </a:cxn>
                <a:cxn ang="0">
                  <a:pos x="118" y="6"/>
                </a:cxn>
                <a:cxn ang="0">
                  <a:pos x="115" y="2"/>
                </a:cxn>
                <a:cxn ang="0">
                  <a:pos x="114" y="1"/>
                </a:cxn>
                <a:cxn ang="0">
                  <a:pos x="113" y="0"/>
                </a:cxn>
                <a:cxn ang="0">
                  <a:pos x="111" y="1"/>
                </a:cxn>
                <a:cxn ang="0">
                  <a:pos x="109" y="2"/>
                </a:cxn>
                <a:cxn ang="0">
                  <a:pos x="109" y="2"/>
                </a:cxn>
              </a:cxnLst>
              <a:rect l="0" t="0" r="r" b="b"/>
              <a:pathLst>
                <a:path w="118" h="205">
                  <a:moveTo>
                    <a:pt x="109" y="2"/>
                  </a:moveTo>
                  <a:lnTo>
                    <a:pt x="109" y="2"/>
                  </a:lnTo>
                  <a:lnTo>
                    <a:pt x="101" y="14"/>
                  </a:lnTo>
                  <a:lnTo>
                    <a:pt x="94" y="25"/>
                  </a:lnTo>
                  <a:lnTo>
                    <a:pt x="80" y="48"/>
                  </a:lnTo>
                  <a:lnTo>
                    <a:pt x="68" y="73"/>
                  </a:lnTo>
                  <a:lnTo>
                    <a:pt x="57" y="99"/>
                  </a:lnTo>
                  <a:lnTo>
                    <a:pt x="57" y="99"/>
                  </a:lnTo>
                  <a:lnTo>
                    <a:pt x="50" y="111"/>
                  </a:lnTo>
                  <a:lnTo>
                    <a:pt x="44" y="123"/>
                  </a:lnTo>
                  <a:lnTo>
                    <a:pt x="29" y="148"/>
                  </a:lnTo>
                  <a:lnTo>
                    <a:pt x="14" y="173"/>
                  </a:lnTo>
                  <a:lnTo>
                    <a:pt x="7" y="185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0" y="200"/>
                  </a:lnTo>
                  <a:lnTo>
                    <a:pt x="0" y="202"/>
                  </a:lnTo>
                  <a:lnTo>
                    <a:pt x="1" y="203"/>
                  </a:lnTo>
                  <a:lnTo>
                    <a:pt x="2" y="204"/>
                  </a:lnTo>
                  <a:lnTo>
                    <a:pt x="4" y="205"/>
                  </a:lnTo>
                  <a:lnTo>
                    <a:pt x="5" y="205"/>
                  </a:lnTo>
                  <a:lnTo>
                    <a:pt x="7" y="204"/>
                  </a:lnTo>
                  <a:lnTo>
                    <a:pt x="8" y="203"/>
                  </a:lnTo>
                  <a:lnTo>
                    <a:pt x="8" y="203"/>
                  </a:lnTo>
                  <a:lnTo>
                    <a:pt x="19" y="180"/>
                  </a:lnTo>
                  <a:lnTo>
                    <a:pt x="32" y="158"/>
                  </a:lnTo>
                  <a:lnTo>
                    <a:pt x="58" y="116"/>
                  </a:lnTo>
                  <a:lnTo>
                    <a:pt x="58" y="116"/>
                  </a:lnTo>
                  <a:lnTo>
                    <a:pt x="65" y="103"/>
                  </a:lnTo>
                  <a:lnTo>
                    <a:pt x="72" y="89"/>
                  </a:lnTo>
                  <a:lnTo>
                    <a:pt x="84" y="61"/>
                  </a:lnTo>
                  <a:lnTo>
                    <a:pt x="92" y="48"/>
                  </a:lnTo>
                  <a:lnTo>
                    <a:pt x="99" y="34"/>
                  </a:lnTo>
                  <a:lnTo>
                    <a:pt x="107" y="21"/>
                  </a:lnTo>
                  <a:lnTo>
                    <a:pt x="116" y="9"/>
                  </a:lnTo>
                  <a:lnTo>
                    <a:pt x="116" y="9"/>
                  </a:lnTo>
                  <a:lnTo>
                    <a:pt x="118" y="8"/>
                  </a:lnTo>
                  <a:lnTo>
                    <a:pt x="118" y="6"/>
                  </a:lnTo>
                  <a:lnTo>
                    <a:pt x="115" y="2"/>
                  </a:lnTo>
                  <a:lnTo>
                    <a:pt x="114" y="1"/>
                  </a:lnTo>
                  <a:lnTo>
                    <a:pt x="113" y="0"/>
                  </a:lnTo>
                  <a:lnTo>
                    <a:pt x="111" y="1"/>
                  </a:lnTo>
                  <a:lnTo>
                    <a:pt x="109" y="2"/>
                  </a:lnTo>
                  <a:lnTo>
                    <a:pt x="109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5" name="Freeform 899"/>
            <p:cNvSpPr/>
            <p:nvPr/>
          </p:nvSpPr>
          <p:spPr bwMode="auto">
            <a:xfrm>
              <a:off x="4746625" y="1630363"/>
              <a:ext cx="68263" cy="120650"/>
            </a:xfrm>
            <a:custGeom>
              <a:avLst/>
              <a:gdLst/>
              <a:ahLst/>
              <a:cxnLst>
                <a:cxn ang="0">
                  <a:pos x="119" y="3"/>
                </a:cxn>
                <a:cxn ang="0">
                  <a:pos x="119" y="3"/>
                </a:cxn>
                <a:cxn ang="0">
                  <a:pos x="118" y="10"/>
                </a:cxn>
                <a:cxn ang="0">
                  <a:pos x="116" y="16"/>
                </a:cxn>
                <a:cxn ang="0">
                  <a:pos x="109" y="29"/>
                </a:cxn>
                <a:cxn ang="0">
                  <a:pos x="96" y="54"/>
                </a:cxn>
                <a:cxn ang="0">
                  <a:pos x="96" y="54"/>
                </a:cxn>
                <a:cxn ang="0">
                  <a:pos x="86" y="69"/>
                </a:cxn>
                <a:cxn ang="0">
                  <a:pos x="77" y="84"/>
                </a:cxn>
                <a:cxn ang="0">
                  <a:pos x="58" y="112"/>
                </a:cxn>
                <a:cxn ang="0">
                  <a:pos x="58" y="112"/>
                </a:cxn>
                <a:cxn ang="0">
                  <a:pos x="43" y="137"/>
                </a:cxn>
                <a:cxn ang="0">
                  <a:pos x="27" y="161"/>
                </a:cxn>
                <a:cxn ang="0">
                  <a:pos x="20" y="174"/>
                </a:cxn>
                <a:cxn ang="0">
                  <a:pos x="14" y="187"/>
                </a:cxn>
                <a:cxn ang="0">
                  <a:pos x="9" y="201"/>
                </a:cxn>
                <a:cxn ang="0">
                  <a:pos x="4" y="214"/>
                </a:cxn>
                <a:cxn ang="0">
                  <a:pos x="4" y="214"/>
                </a:cxn>
                <a:cxn ang="0">
                  <a:pos x="2" y="215"/>
                </a:cxn>
                <a:cxn ang="0">
                  <a:pos x="0" y="218"/>
                </a:cxn>
                <a:cxn ang="0">
                  <a:pos x="0" y="222"/>
                </a:cxn>
                <a:cxn ang="0">
                  <a:pos x="0" y="222"/>
                </a:cxn>
                <a:cxn ang="0">
                  <a:pos x="2" y="224"/>
                </a:cxn>
                <a:cxn ang="0">
                  <a:pos x="3" y="226"/>
                </a:cxn>
                <a:cxn ang="0">
                  <a:pos x="5" y="228"/>
                </a:cxn>
                <a:cxn ang="0">
                  <a:pos x="9" y="226"/>
                </a:cxn>
                <a:cxn ang="0">
                  <a:pos x="10" y="225"/>
                </a:cxn>
                <a:cxn ang="0">
                  <a:pos x="10" y="224"/>
                </a:cxn>
                <a:cxn ang="0">
                  <a:pos x="10" y="224"/>
                </a:cxn>
                <a:cxn ang="0">
                  <a:pos x="15" y="208"/>
                </a:cxn>
                <a:cxn ang="0">
                  <a:pos x="22" y="192"/>
                </a:cxn>
                <a:cxn ang="0">
                  <a:pos x="29" y="176"/>
                </a:cxn>
                <a:cxn ang="0">
                  <a:pos x="39" y="160"/>
                </a:cxn>
                <a:cxn ang="0">
                  <a:pos x="57" y="130"/>
                </a:cxn>
                <a:cxn ang="0">
                  <a:pos x="76" y="101"/>
                </a:cxn>
                <a:cxn ang="0">
                  <a:pos x="76" y="101"/>
                </a:cxn>
                <a:cxn ang="0">
                  <a:pos x="94" y="74"/>
                </a:cxn>
                <a:cxn ang="0">
                  <a:pos x="103" y="59"/>
                </a:cxn>
                <a:cxn ang="0">
                  <a:pos x="111" y="44"/>
                </a:cxn>
                <a:cxn ang="0">
                  <a:pos x="111" y="44"/>
                </a:cxn>
                <a:cxn ang="0">
                  <a:pos x="116" y="34"/>
                </a:cxn>
                <a:cxn ang="0">
                  <a:pos x="121" y="25"/>
                </a:cxn>
                <a:cxn ang="0">
                  <a:pos x="125" y="16"/>
                </a:cxn>
                <a:cxn ang="0">
                  <a:pos x="128" y="12"/>
                </a:cxn>
                <a:cxn ang="0">
                  <a:pos x="129" y="6"/>
                </a:cxn>
                <a:cxn ang="0">
                  <a:pos x="129" y="6"/>
                </a:cxn>
                <a:cxn ang="0">
                  <a:pos x="129" y="4"/>
                </a:cxn>
                <a:cxn ang="0">
                  <a:pos x="128" y="2"/>
                </a:cxn>
                <a:cxn ang="0">
                  <a:pos x="124" y="0"/>
                </a:cxn>
                <a:cxn ang="0">
                  <a:pos x="123" y="0"/>
                </a:cxn>
                <a:cxn ang="0">
                  <a:pos x="121" y="0"/>
                </a:cxn>
                <a:cxn ang="0">
                  <a:pos x="120" y="1"/>
                </a:cxn>
                <a:cxn ang="0">
                  <a:pos x="119" y="3"/>
                </a:cxn>
                <a:cxn ang="0">
                  <a:pos x="119" y="3"/>
                </a:cxn>
              </a:cxnLst>
              <a:rect l="0" t="0" r="r" b="b"/>
              <a:pathLst>
                <a:path w="129" h="228">
                  <a:moveTo>
                    <a:pt x="119" y="3"/>
                  </a:moveTo>
                  <a:lnTo>
                    <a:pt x="119" y="3"/>
                  </a:lnTo>
                  <a:lnTo>
                    <a:pt x="118" y="10"/>
                  </a:lnTo>
                  <a:lnTo>
                    <a:pt x="116" y="16"/>
                  </a:lnTo>
                  <a:lnTo>
                    <a:pt x="109" y="29"/>
                  </a:lnTo>
                  <a:lnTo>
                    <a:pt x="96" y="54"/>
                  </a:lnTo>
                  <a:lnTo>
                    <a:pt x="96" y="54"/>
                  </a:lnTo>
                  <a:lnTo>
                    <a:pt x="86" y="69"/>
                  </a:lnTo>
                  <a:lnTo>
                    <a:pt x="77" y="84"/>
                  </a:lnTo>
                  <a:lnTo>
                    <a:pt x="58" y="112"/>
                  </a:lnTo>
                  <a:lnTo>
                    <a:pt x="58" y="112"/>
                  </a:lnTo>
                  <a:lnTo>
                    <a:pt x="43" y="137"/>
                  </a:lnTo>
                  <a:lnTo>
                    <a:pt x="27" y="161"/>
                  </a:lnTo>
                  <a:lnTo>
                    <a:pt x="20" y="174"/>
                  </a:lnTo>
                  <a:lnTo>
                    <a:pt x="14" y="187"/>
                  </a:lnTo>
                  <a:lnTo>
                    <a:pt x="9" y="201"/>
                  </a:lnTo>
                  <a:lnTo>
                    <a:pt x="4" y="214"/>
                  </a:lnTo>
                  <a:lnTo>
                    <a:pt x="4" y="214"/>
                  </a:lnTo>
                  <a:lnTo>
                    <a:pt x="2" y="215"/>
                  </a:lnTo>
                  <a:lnTo>
                    <a:pt x="0" y="218"/>
                  </a:lnTo>
                  <a:lnTo>
                    <a:pt x="0" y="222"/>
                  </a:lnTo>
                  <a:lnTo>
                    <a:pt x="0" y="222"/>
                  </a:lnTo>
                  <a:lnTo>
                    <a:pt x="2" y="224"/>
                  </a:lnTo>
                  <a:lnTo>
                    <a:pt x="3" y="226"/>
                  </a:lnTo>
                  <a:lnTo>
                    <a:pt x="5" y="228"/>
                  </a:lnTo>
                  <a:lnTo>
                    <a:pt x="9" y="226"/>
                  </a:lnTo>
                  <a:lnTo>
                    <a:pt x="10" y="225"/>
                  </a:lnTo>
                  <a:lnTo>
                    <a:pt x="10" y="224"/>
                  </a:lnTo>
                  <a:lnTo>
                    <a:pt x="10" y="224"/>
                  </a:lnTo>
                  <a:lnTo>
                    <a:pt x="15" y="208"/>
                  </a:lnTo>
                  <a:lnTo>
                    <a:pt x="22" y="192"/>
                  </a:lnTo>
                  <a:lnTo>
                    <a:pt x="29" y="176"/>
                  </a:lnTo>
                  <a:lnTo>
                    <a:pt x="39" y="160"/>
                  </a:lnTo>
                  <a:lnTo>
                    <a:pt x="57" y="130"/>
                  </a:lnTo>
                  <a:lnTo>
                    <a:pt x="76" y="101"/>
                  </a:lnTo>
                  <a:lnTo>
                    <a:pt x="76" y="101"/>
                  </a:lnTo>
                  <a:lnTo>
                    <a:pt x="94" y="74"/>
                  </a:lnTo>
                  <a:lnTo>
                    <a:pt x="103" y="59"/>
                  </a:lnTo>
                  <a:lnTo>
                    <a:pt x="111" y="44"/>
                  </a:lnTo>
                  <a:lnTo>
                    <a:pt x="111" y="44"/>
                  </a:lnTo>
                  <a:lnTo>
                    <a:pt x="116" y="34"/>
                  </a:lnTo>
                  <a:lnTo>
                    <a:pt x="121" y="25"/>
                  </a:lnTo>
                  <a:lnTo>
                    <a:pt x="125" y="16"/>
                  </a:lnTo>
                  <a:lnTo>
                    <a:pt x="128" y="12"/>
                  </a:lnTo>
                  <a:lnTo>
                    <a:pt x="129" y="6"/>
                  </a:lnTo>
                  <a:lnTo>
                    <a:pt x="129" y="6"/>
                  </a:lnTo>
                  <a:lnTo>
                    <a:pt x="129" y="4"/>
                  </a:lnTo>
                  <a:lnTo>
                    <a:pt x="128" y="2"/>
                  </a:lnTo>
                  <a:lnTo>
                    <a:pt x="124" y="0"/>
                  </a:lnTo>
                  <a:lnTo>
                    <a:pt x="123" y="0"/>
                  </a:lnTo>
                  <a:lnTo>
                    <a:pt x="121" y="0"/>
                  </a:lnTo>
                  <a:lnTo>
                    <a:pt x="120" y="1"/>
                  </a:lnTo>
                  <a:lnTo>
                    <a:pt x="119" y="3"/>
                  </a:lnTo>
                  <a:lnTo>
                    <a:pt x="11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6" name="Freeform 900"/>
            <p:cNvSpPr/>
            <p:nvPr/>
          </p:nvSpPr>
          <p:spPr bwMode="auto">
            <a:xfrm>
              <a:off x="4746625" y="1685925"/>
              <a:ext cx="85725" cy="127000"/>
            </a:xfrm>
            <a:custGeom>
              <a:avLst/>
              <a:gdLst/>
              <a:ahLst/>
              <a:cxnLst>
                <a:cxn ang="0">
                  <a:pos x="153" y="2"/>
                </a:cxn>
                <a:cxn ang="0">
                  <a:pos x="153" y="2"/>
                </a:cxn>
                <a:cxn ang="0">
                  <a:pos x="130" y="34"/>
                </a:cxn>
                <a:cxn ang="0">
                  <a:pos x="119" y="49"/>
                </a:cxn>
                <a:cxn ang="0">
                  <a:pos x="109" y="67"/>
                </a:cxn>
                <a:cxn ang="0">
                  <a:pos x="109" y="67"/>
                </a:cxn>
                <a:cxn ang="0">
                  <a:pos x="89" y="101"/>
                </a:cxn>
                <a:cxn ang="0">
                  <a:pos x="69" y="135"/>
                </a:cxn>
                <a:cxn ang="0">
                  <a:pos x="69" y="135"/>
                </a:cxn>
                <a:cxn ang="0">
                  <a:pos x="57" y="151"/>
                </a:cxn>
                <a:cxn ang="0">
                  <a:pos x="45" y="167"/>
                </a:cxn>
                <a:cxn ang="0">
                  <a:pos x="33" y="183"/>
                </a:cxn>
                <a:cxn ang="0">
                  <a:pos x="20" y="199"/>
                </a:cxn>
                <a:cxn ang="0">
                  <a:pos x="20" y="199"/>
                </a:cxn>
                <a:cxn ang="0">
                  <a:pos x="13" y="208"/>
                </a:cxn>
                <a:cxn ang="0">
                  <a:pos x="6" y="217"/>
                </a:cxn>
                <a:cxn ang="0">
                  <a:pos x="4" y="222"/>
                </a:cxn>
                <a:cxn ang="0">
                  <a:pos x="2" y="227"/>
                </a:cxn>
                <a:cxn ang="0">
                  <a:pos x="0" y="232"/>
                </a:cxn>
                <a:cxn ang="0">
                  <a:pos x="2" y="237"/>
                </a:cxn>
                <a:cxn ang="0">
                  <a:pos x="2" y="237"/>
                </a:cxn>
                <a:cxn ang="0">
                  <a:pos x="2" y="239"/>
                </a:cxn>
                <a:cxn ang="0">
                  <a:pos x="4" y="240"/>
                </a:cxn>
                <a:cxn ang="0">
                  <a:pos x="5" y="241"/>
                </a:cxn>
                <a:cxn ang="0">
                  <a:pos x="7" y="241"/>
                </a:cxn>
                <a:cxn ang="0">
                  <a:pos x="9" y="240"/>
                </a:cxn>
                <a:cxn ang="0">
                  <a:pos x="10" y="239"/>
                </a:cxn>
                <a:cxn ang="0">
                  <a:pos x="11" y="237"/>
                </a:cxn>
                <a:cxn ang="0">
                  <a:pos x="10" y="235"/>
                </a:cxn>
                <a:cxn ang="0">
                  <a:pos x="10" y="235"/>
                </a:cxn>
                <a:cxn ang="0">
                  <a:pos x="10" y="232"/>
                </a:cxn>
                <a:cxn ang="0">
                  <a:pos x="11" y="229"/>
                </a:cxn>
                <a:cxn ang="0">
                  <a:pos x="14" y="222"/>
                </a:cxn>
                <a:cxn ang="0">
                  <a:pos x="19" y="214"/>
                </a:cxn>
                <a:cxn ang="0">
                  <a:pos x="25" y="205"/>
                </a:cxn>
                <a:cxn ang="0">
                  <a:pos x="38" y="190"/>
                </a:cxn>
                <a:cxn ang="0">
                  <a:pos x="47" y="179"/>
                </a:cxn>
                <a:cxn ang="0">
                  <a:pos x="47" y="179"/>
                </a:cxn>
                <a:cxn ang="0">
                  <a:pos x="67" y="152"/>
                </a:cxn>
                <a:cxn ang="0">
                  <a:pos x="77" y="139"/>
                </a:cxn>
                <a:cxn ang="0">
                  <a:pos x="85" y="125"/>
                </a:cxn>
                <a:cxn ang="0">
                  <a:pos x="85" y="125"/>
                </a:cxn>
                <a:cxn ang="0">
                  <a:pos x="104" y="95"/>
                </a:cxn>
                <a:cxn ang="0">
                  <a:pos x="120" y="64"/>
                </a:cxn>
                <a:cxn ang="0">
                  <a:pos x="120" y="64"/>
                </a:cxn>
                <a:cxn ang="0">
                  <a:pos x="130" y="49"/>
                </a:cxn>
                <a:cxn ang="0">
                  <a:pos x="140" y="35"/>
                </a:cxn>
                <a:cxn ang="0">
                  <a:pos x="162" y="7"/>
                </a:cxn>
                <a:cxn ang="0">
                  <a:pos x="162" y="7"/>
                </a:cxn>
                <a:cxn ang="0">
                  <a:pos x="163" y="5"/>
                </a:cxn>
                <a:cxn ang="0">
                  <a:pos x="163" y="3"/>
                </a:cxn>
                <a:cxn ang="0">
                  <a:pos x="162" y="2"/>
                </a:cxn>
                <a:cxn ang="0">
                  <a:pos x="161" y="1"/>
                </a:cxn>
                <a:cxn ang="0">
                  <a:pos x="156" y="0"/>
                </a:cxn>
                <a:cxn ang="0">
                  <a:pos x="154" y="1"/>
                </a:cxn>
                <a:cxn ang="0">
                  <a:pos x="153" y="2"/>
                </a:cxn>
                <a:cxn ang="0">
                  <a:pos x="153" y="2"/>
                </a:cxn>
              </a:cxnLst>
              <a:rect l="0" t="0" r="r" b="b"/>
              <a:pathLst>
                <a:path w="163" h="241">
                  <a:moveTo>
                    <a:pt x="153" y="2"/>
                  </a:moveTo>
                  <a:lnTo>
                    <a:pt x="153" y="2"/>
                  </a:lnTo>
                  <a:lnTo>
                    <a:pt x="130" y="34"/>
                  </a:lnTo>
                  <a:lnTo>
                    <a:pt x="119" y="49"/>
                  </a:lnTo>
                  <a:lnTo>
                    <a:pt x="109" y="67"/>
                  </a:lnTo>
                  <a:lnTo>
                    <a:pt x="109" y="67"/>
                  </a:lnTo>
                  <a:lnTo>
                    <a:pt x="89" y="101"/>
                  </a:lnTo>
                  <a:lnTo>
                    <a:pt x="69" y="135"/>
                  </a:lnTo>
                  <a:lnTo>
                    <a:pt x="69" y="135"/>
                  </a:lnTo>
                  <a:lnTo>
                    <a:pt x="57" y="151"/>
                  </a:lnTo>
                  <a:lnTo>
                    <a:pt x="45" y="167"/>
                  </a:lnTo>
                  <a:lnTo>
                    <a:pt x="33" y="183"/>
                  </a:lnTo>
                  <a:lnTo>
                    <a:pt x="20" y="199"/>
                  </a:lnTo>
                  <a:lnTo>
                    <a:pt x="20" y="199"/>
                  </a:lnTo>
                  <a:lnTo>
                    <a:pt x="13" y="208"/>
                  </a:lnTo>
                  <a:lnTo>
                    <a:pt x="6" y="217"/>
                  </a:lnTo>
                  <a:lnTo>
                    <a:pt x="4" y="222"/>
                  </a:lnTo>
                  <a:lnTo>
                    <a:pt x="2" y="227"/>
                  </a:lnTo>
                  <a:lnTo>
                    <a:pt x="0" y="232"/>
                  </a:lnTo>
                  <a:lnTo>
                    <a:pt x="2" y="237"/>
                  </a:lnTo>
                  <a:lnTo>
                    <a:pt x="2" y="237"/>
                  </a:lnTo>
                  <a:lnTo>
                    <a:pt x="2" y="239"/>
                  </a:lnTo>
                  <a:lnTo>
                    <a:pt x="4" y="240"/>
                  </a:lnTo>
                  <a:lnTo>
                    <a:pt x="5" y="241"/>
                  </a:lnTo>
                  <a:lnTo>
                    <a:pt x="7" y="241"/>
                  </a:lnTo>
                  <a:lnTo>
                    <a:pt x="9" y="240"/>
                  </a:lnTo>
                  <a:lnTo>
                    <a:pt x="10" y="239"/>
                  </a:lnTo>
                  <a:lnTo>
                    <a:pt x="11" y="237"/>
                  </a:lnTo>
                  <a:lnTo>
                    <a:pt x="10" y="235"/>
                  </a:lnTo>
                  <a:lnTo>
                    <a:pt x="10" y="235"/>
                  </a:lnTo>
                  <a:lnTo>
                    <a:pt x="10" y="232"/>
                  </a:lnTo>
                  <a:lnTo>
                    <a:pt x="11" y="229"/>
                  </a:lnTo>
                  <a:lnTo>
                    <a:pt x="14" y="222"/>
                  </a:lnTo>
                  <a:lnTo>
                    <a:pt x="19" y="214"/>
                  </a:lnTo>
                  <a:lnTo>
                    <a:pt x="25" y="205"/>
                  </a:lnTo>
                  <a:lnTo>
                    <a:pt x="38" y="190"/>
                  </a:lnTo>
                  <a:lnTo>
                    <a:pt x="47" y="179"/>
                  </a:lnTo>
                  <a:lnTo>
                    <a:pt x="47" y="179"/>
                  </a:lnTo>
                  <a:lnTo>
                    <a:pt x="67" y="152"/>
                  </a:lnTo>
                  <a:lnTo>
                    <a:pt x="77" y="139"/>
                  </a:lnTo>
                  <a:lnTo>
                    <a:pt x="85" y="125"/>
                  </a:lnTo>
                  <a:lnTo>
                    <a:pt x="85" y="125"/>
                  </a:lnTo>
                  <a:lnTo>
                    <a:pt x="104" y="95"/>
                  </a:lnTo>
                  <a:lnTo>
                    <a:pt x="120" y="64"/>
                  </a:lnTo>
                  <a:lnTo>
                    <a:pt x="120" y="64"/>
                  </a:lnTo>
                  <a:lnTo>
                    <a:pt x="130" y="49"/>
                  </a:lnTo>
                  <a:lnTo>
                    <a:pt x="140" y="35"/>
                  </a:lnTo>
                  <a:lnTo>
                    <a:pt x="162" y="7"/>
                  </a:lnTo>
                  <a:lnTo>
                    <a:pt x="162" y="7"/>
                  </a:lnTo>
                  <a:lnTo>
                    <a:pt x="163" y="5"/>
                  </a:lnTo>
                  <a:lnTo>
                    <a:pt x="163" y="3"/>
                  </a:lnTo>
                  <a:lnTo>
                    <a:pt x="162" y="2"/>
                  </a:lnTo>
                  <a:lnTo>
                    <a:pt x="161" y="1"/>
                  </a:lnTo>
                  <a:lnTo>
                    <a:pt x="156" y="0"/>
                  </a:lnTo>
                  <a:lnTo>
                    <a:pt x="154" y="1"/>
                  </a:lnTo>
                  <a:lnTo>
                    <a:pt x="153" y="2"/>
                  </a:lnTo>
                  <a:lnTo>
                    <a:pt x="153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7" name="Freeform 901"/>
            <p:cNvSpPr/>
            <p:nvPr/>
          </p:nvSpPr>
          <p:spPr bwMode="auto">
            <a:xfrm>
              <a:off x="4772025" y="1747838"/>
              <a:ext cx="61913" cy="90488"/>
            </a:xfrm>
            <a:custGeom>
              <a:avLst/>
              <a:gdLst/>
              <a:ahLst/>
              <a:cxnLst>
                <a:cxn ang="0">
                  <a:pos x="109" y="3"/>
                </a:cxn>
                <a:cxn ang="0">
                  <a:pos x="109" y="3"/>
                </a:cxn>
                <a:cxn ang="0">
                  <a:pos x="105" y="12"/>
                </a:cxn>
                <a:cxn ang="0">
                  <a:pos x="101" y="21"/>
                </a:cxn>
                <a:cxn ang="0">
                  <a:pos x="95" y="29"/>
                </a:cxn>
                <a:cxn ang="0">
                  <a:pos x="88" y="38"/>
                </a:cxn>
                <a:cxn ang="0">
                  <a:pos x="74" y="53"/>
                </a:cxn>
                <a:cxn ang="0">
                  <a:pos x="67" y="61"/>
                </a:cxn>
                <a:cxn ang="0">
                  <a:pos x="62" y="69"/>
                </a:cxn>
                <a:cxn ang="0">
                  <a:pos x="62" y="69"/>
                </a:cxn>
                <a:cxn ang="0">
                  <a:pos x="29" y="114"/>
                </a:cxn>
                <a:cxn ang="0">
                  <a:pos x="13" y="138"/>
                </a:cxn>
                <a:cxn ang="0">
                  <a:pos x="6" y="150"/>
                </a:cxn>
                <a:cxn ang="0">
                  <a:pos x="0" y="164"/>
                </a:cxn>
                <a:cxn ang="0">
                  <a:pos x="0" y="164"/>
                </a:cxn>
                <a:cxn ang="0">
                  <a:pos x="0" y="166"/>
                </a:cxn>
                <a:cxn ang="0">
                  <a:pos x="0" y="168"/>
                </a:cxn>
                <a:cxn ang="0">
                  <a:pos x="2" y="170"/>
                </a:cxn>
                <a:cxn ang="0">
                  <a:pos x="4" y="171"/>
                </a:cxn>
                <a:cxn ang="0">
                  <a:pos x="5" y="171"/>
                </a:cxn>
                <a:cxn ang="0">
                  <a:pos x="7" y="170"/>
                </a:cxn>
                <a:cxn ang="0">
                  <a:pos x="8" y="168"/>
                </a:cxn>
                <a:cxn ang="0">
                  <a:pos x="8" y="168"/>
                </a:cxn>
                <a:cxn ang="0">
                  <a:pos x="15" y="155"/>
                </a:cxn>
                <a:cxn ang="0">
                  <a:pos x="22" y="143"/>
                </a:cxn>
                <a:cxn ang="0">
                  <a:pos x="36" y="119"/>
                </a:cxn>
                <a:cxn ang="0">
                  <a:pos x="53" y="96"/>
                </a:cxn>
                <a:cxn ang="0">
                  <a:pos x="70" y="74"/>
                </a:cxn>
                <a:cxn ang="0">
                  <a:pos x="70" y="74"/>
                </a:cxn>
                <a:cxn ang="0">
                  <a:pos x="83" y="58"/>
                </a:cxn>
                <a:cxn ang="0">
                  <a:pos x="97" y="42"/>
                </a:cxn>
                <a:cxn ang="0">
                  <a:pos x="103" y="32"/>
                </a:cxn>
                <a:cxn ang="0">
                  <a:pos x="110" y="24"/>
                </a:cxn>
                <a:cxn ang="0">
                  <a:pos x="115" y="15"/>
                </a:cxn>
                <a:cxn ang="0">
                  <a:pos x="118" y="6"/>
                </a:cxn>
                <a:cxn ang="0">
                  <a:pos x="118" y="6"/>
                </a:cxn>
                <a:cxn ang="0">
                  <a:pos x="118" y="3"/>
                </a:cxn>
                <a:cxn ang="0">
                  <a:pos x="117" y="2"/>
                </a:cxn>
                <a:cxn ang="0">
                  <a:pos x="116" y="0"/>
                </a:cxn>
                <a:cxn ang="0">
                  <a:pos x="115" y="0"/>
                </a:cxn>
                <a:cxn ang="0">
                  <a:pos x="113" y="0"/>
                </a:cxn>
                <a:cxn ang="0">
                  <a:pos x="111" y="0"/>
                </a:cxn>
                <a:cxn ang="0">
                  <a:pos x="110" y="1"/>
                </a:cxn>
                <a:cxn ang="0">
                  <a:pos x="109" y="3"/>
                </a:cxn>
                <a:cxn ang="0">
                  <a:pos x="109" y="3"/>
                </a:cxn>
              </a:cxnLst>
              <a:rect l="0" t="0" r="r" b="b"/>
              <a:pathLst>
                <a:path w="118" h="171">
                  <a:moveTo>
                    <a:pt x="109" y="3"/>
                  </a:moveTo>
                  <a:lnTo>
                    <a:pt x="109" y="3"/>
                  </a:lnTo>
                  <a:lnTo>
                    <a:pt x="105" y="12"/>
                  </a:lnTo>
                  <a:lnTo>
                    <a:pt x="101" y="21"/>
                  </a:lnTo>
                  <a:lnTo>
                    <a:pt x="95" y="29"/>
                  </a:lnTo>
                  <a:lnTo>
                    <a:pt x="88" y="38"/>
                  </a:lnTo>
                  <a:lnTo>
                    <a:pt x="74" y="53"/>
                  </a:lnTo>
                  <a:lnTo>
                    <a:pt x="67" y="61"/>
                  </a:lnTo>
                  <a:lnTo>
                    <a:pt x="62" y="69"/>
                  </a:lnTo>
                  <a:lnTo>
                    <a:pt x="62" y="69"/>
                  </a:lnTo>
                  <a:lnTo>
                    <a:pt x="29" y="114"/>
                  </a:lnTo>
                  <a:lnTo>
                    <a:pt x="13" y="138"/>
                  </a:lnTo>
                  <a:lnTo>
                    <a:pt x="6" y="150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6"/>
                  </a:lnTo>
                  <a:lnTo>
                    <a:pt x="0" y="168"/>
                  </a:lnTo>
                  <a:lnTo>
                    <a:pt x="2" y="170"/>
                  </a:lnTo>
                  <a:lnTo>
                    <a:pt x="4" y="171"/>
                  </a:lnTo>
                  <a:lnTo>
                    <a:pt x="5" y="171"/>
                  </a:lnTo>
                  <a:lnTo>
                    <a:pt x="7" y="170"/>
                  </a:lnTo>
                  <a:lnTo>
                    <a:pt x="8" y="168"/>
                  </a:lnTo>
                  <a:lnTo>
                    <a:pt x="8" y="168"/>
                  </a:lnTo>
                  <a:lnTo>
                    <a:pt x="15" y="155"/>
                  </a:lnTo>
                  <a:lnTo>
                    <a:pt x="22" y="143"/>
                  </a:lnTo>
                  <a:lnTo>
                    <a:pt x="36" y="119"/>
                  </a:lnTo>
                  <a:lnTo>
                    <a:pt x="53" y="96"/>
                  </a:lnTo>
                  <a:lnTo>
                    <a:pt x="70" y="74"/>
                  </a:lnTo>
                  <a:lnTo>
                    <a:pt x="70" y="74"/>
                  </a:lnTo>
                  <a:lnTo>
                    <a:pt x="83" y="58"/>
                  </a:lnTo>
                  <a:lnTo>
                    <a:pt x="97" y="42"/>
                  </a:lnTo>
                  <a:lnTo>
                    <a:pt x="103" y="32"/>
                  </a:lnTo>
                  <a:lnTo>
                    <a:pt x="110" y="24"/>
                  </a:lnTo>
                  <a:lnTo>
                    <a:pt x="115" y="15"/>
                  </a:lnTo>
                  <a:lnTo>
                    <a:pt x="118" y="6"/>
                  </a:lnTo>
                  <a:lnTo>
                    <a:pt x="118" y="6"/>
                  </a:lnTo>
                  <a:lnTo>
                    <a:pt x="118" y="3"/>
                  </a:lnTo>
                  <a:lnTo>
                    <a:pt x="117" y="2"/>
                  </a:lnTo>
                  <a:lnTo>
                    <a:pt x="116" y="0"/>
                  </a:lnTo>
                  <a:lnTo>
                    <a:pt x="115" y="0"/>
                  </a:lnTo>
                  <a:lnTo>
                    <a:pt x="113" y="0"/>
                  </a:lnTo>
                  <a:lnTo>
                    <a:pt x="111" y="0"/>
                  </a:lnTo>
                  <a:lnTo>
                    <a:pt x="110" y="1"/>
                  </a:lnTo>
                  <a:lnTo>
                    <a:pt x="109" y="3"/>
                  </a:lnTo>
                  <a:lnTo>
                    <a:pt x="10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8" name="Freeform 902"/>
            <p:cNvSpPr>
              <a:spLocks noEditPoints="1"/>
            </p:cNvSpPr>
            <p:nvPr/>
          </p:nvSpPr>
          <p:spPr bwMode="auto">
            <a:xfrm>
              <a:off x="4194175" y="1665288"/>
              <a:ext cx="217488" cy="206375"/>
            </a:xfrm>
            <a:custGeom>
              <a:avLst/>
              <a:gdLst/>
              <a:ahLst/>
              <a:cxnLst>
                <a:cxn ang="0">
                  <a:pos x="213" y="391"/>
                </a:cxn>
                <a:cxn ang="0">
                  <a:pos x="160" y="381"/>
                </a:cxn>
                <a:cxn ang="0">
                  <a:pos x="109" y="359"/>
                </a:cxn>
                <a:cxn ang="0">
                  <a:pos x="63" y="328"/>
                </a:cxn>
                <a:cxn ang="0">
                  <a:pos x="27" y="289"/>
                </a:cxn>
                <a:cxn ang="0">
                  <a:pos x="5" y="241"/>
                </a:cxn>
                <a:cxn ang="0">
                  <a:pos x="1" y="216"/>
                </a:cxn>
                <a:cxn ang="0">
                  <a:pos x="0" y="182"/>
                </a:cxn>
                <a:cxn ang="0">
                  <a:pos x="6" y="151"/>
                </a:cxn>
                <a:cxn ang="0">
                  <a:pos x="29" y="103"/>
                </a:cxn>
                <a:cxn ang="0">
                  <a:pos x="46" y="80"/>
                </a:cxn>
                <a:cxn ang="0">
                  <a:pos x="75" y="52"/>
                </a:cxn>
                <a:cxn ang="0">
                  <a:pos x="109" y="30"/>
                </a:cxn>
                <a:cxn ang="0">
                  <a:pos x="146" y="14"/>
                </a:cxn>
                <a:cxn ang="0">
                  <a:pos x="186" y="3"/>
                </a:cxn>
                <a:cxn ang="0">
                  <a:pos x="227" y="0"/>
                </a:cxn>
                <a:cxn ang="0">
                  <a:pos x="234" y="0"/>
                </a:cxn>
                <a:cxn ang="0">
                  <a:pos x="246" y="5"/>
                </a:cxn>
                <a:cxn ang="0">
                  <a:pos x="267" y="6"/>
                </a:cxn>
                <a:cxn ang="0">
                  <a:pos x="312" y="18"/>
                </a:cxn>
                <a:cxn ang="0">
                  <a:pos x="348" y="41"/>
                </a:cxn>
                <a:cxn ang="0">
                  <a:pos x="376" y="72"/>
                </a:cxn>
                <a:cxn ang="0">
                  <a:pos x="396" y="108"/>
                </a:cxn>
                <a:cxn ang="0">
                  <a:pos x="407" y="146"/>
                </a:cxn>
                <a:cxn ang="0">
                  <a:pos x="411" y="179"/>
                </a:cxn>
                <a:cxn ang="0">
                  <a:pos x="408" y="230"/>
                </a:cxn>
                <a:cxn ang="0">
                  <a:pos x="395" y="278"/>
                </a:cxn>
                <a:cxn ang="0">
                  <a:pos x="369" y="324"/>
                </a:cxn>
                <a:cxn ang="0">
                  <a:pos x="331" y="360"/>
                </a:cxn>
                <a:cxn ang="0">
                  <a:pos x="299" y="378"/>
                </a:cxn>
                <a:cxn ang="0">
                  <a:pos x="249" y="390"/>
                </a:cxn>
                <a:cxn ang="0">
                  <a:pos x="203" y="45"/>
                </a:cxn>
                <a:cxn ang="0">
                  <a:pos x="178" y="51"/>
                </a:cxn>
                <a:cxn ang="0">
                  <a:pos x="141" y="65"/>
                </a:cxn>
                <a:cxn ang="0">
                  <a:pos x="106" y="87"/>
                </a:cxn>
                <a:cxn ang="0">
                  <a:pos x="75" y="113"/>
                </a:cxn>
                <a:cxn ang="0">
                  <a:pos x="52" y="144"/>
                </a:cxn>
                <a:cxn ang="0">
                  <a:pos x="42" y="167"/>
                </a:cxn>
                <a:cxn ang="0">
                  <a:pos x="37" y="203"/>
                </a:cxn>
                <a:cxn ang="0">
                  <a:pos x="47" y="239"/>
                </a:cxn>
                <a:cxn ang="0">
                  <a:pos x="60" y="263"/>
                </a:cxn>
                <a:cxn ang="0">
                  <a:pos x="75" y="278"/>
                </a:cxn>
                <a:cxn ang="0">
                  <a:pos x="125" y="316"/>
                </a:cxn>
                <a:cxn ang="0">
                  <a:pos x="188" y="344"/>
                </a:cxn>
                <a:cxn ang="0">
                  <a:pos x="222" y="350"/>
                </a:cxn>
                <a:cxn ang="0">
                  <a:pos x="245" y="350"/>
                </a:cxn>
                <a:cxn ang="0">
                  <a:pos x="278" y="342"/>
                </a:cxn>
                <a:cxn ang="0">
                  <a:pos x="306" y="327"/>
                </a:cxn>
                <a:cxn ang="0">
                  <a:pos x="324" y="310"/>
                </a:cxn>
                <a:cxn ang="0">
                  <a:pos x="346" y="278"/>
                </a:cxn>
                <a:cxn ang="0">
                  <a:pos x="362" y="241"/>
                </a:cxn>
                <a:cxn ang="0">
                  <a:pos x="370" y="203"/>
                </a:cxn>
                <a:cxn ang="0">
                  <a:pos x="369" y="164"/>
                </a:cxn>
                <a:cxn ang="0">
                  <a:pos x="359" y="126"/>
                </a:cxn>
                <a:cxn ang="0">
                  <a:pos x="350" y="108"/>
                </a:cxn>
                <a:cxn ang="0">
                  <a:pos x="334" y="85"/>
                </a:cxn>
                <a:cxn ang="0">
                  <a:pos x="313" y="68"/>
                </a:cxn>
                <a:cxn ang="0">
                  <a:pos x="289" y="55"/>
                </a:cxn>
                <a:cxn ang="0">
                  <a:pos x="262" y="48"/>
                </a:cxn>
                <a:cxn ang="0">
                  <a:pos x="241" y="47"/>
                </a:cxn>
                <a:cxn ang="0">
                  <a:pos x="218" y="49"/>
                </a:cxn>
                <a:cxn ang="0">
                  <a:pos x="210" y="47"/>
                </a:cxn>
              </a:cxnLst>
              <a:rect l="0" t="0" r="r" b="b"/>
              <a:pathLst>
                <a:path w="411" h="391">
                  <a:moveTo>
                    <a:pt x="231" y="391"/>
                  </a:moveTo>
                  <a:lnTo>
                    <a:pt x="231" y="391"/>
                  </a:lnTo>
                  <a:lnTo>
                    <a:pt x="213" y="391"/>
                  </a:lnTo>
                  <a:lnTo>
                    <a:pt x="195" y="389"/>
                  </a:lnTo>
                  <a:lnTo>
                    <a:pt x="178" y="385"/>
                  </a:lnTo>
                  <a:lnTo>
                    <a:pt x="160" y="381"/>
                  </a:lnTo>
                  <a:lnTo>
                    <a:pt x="143" y="374"/>
                  </a:lnTo>
                  <a:lnTo>
                    <a:pt x="125" y="367"/>
                  </a:lnTo>
                  <a:lnTo>
                    <a:pt x="109" y="359"/>
                  </a:lnTo>
                  <a:lnTo>
                    <a:pt x="92" y="350"/>
                  </a:lnTo>
                  <a:lnTo>
                    <a:pt x="78" y="339"/>
                  </a:lnTo>
                  <a:lnTo>
                    <a:pt x="63" y="328"/>
                  </a:lnTo>
                  <a:lnTo>
                    <a:pt x="50" y="315"/>
                  </a:lnTo>
                  <a:lnTo>
                    <a:pt x="37" y="303"/>
                  </a:lnTo>
                  <a:lnTo>
                    <a:pt x="27" y="289"/>
                  </a:lnTo>
                  <a:lnTo>
                    <a:pt x="18" y="273"/>
                  </a:lnTo>
                  <a:lnTo>
                    <a:pt x="11" y="258"/>
                  </a:lnTo>
                  <a:lnTo>
                    <a:pt x="5" y="241"/>
                  </a:lnTo>
                  <a:lnTo>
                    <a:pt x="5" y="241"/>
                  </a:lnTo>
                  <a:lnTo>
                    <a:pt x="3" y="229"/>
                  </a:lnTo>
                  <a:lnTo>
                    <a:pt x="1" y="216"/>
                  </a:lnTo>
                  <a:lnTo>
                    <a:pt x="0" y="204"/>
                  </a:lnTo>
                  <a:lnTo>
                    <a:pt x="0" y="193"/>
                  </a:lnTo>
                  <a:lnTo>
                    <a:pt x="0" y="182"/>
                  </a:lnTo>
                  <a:lnTo>
                    <a:pt x="1" y="171"/>
                  </a:lnTo>
                  <a:lnTo>
                    <a:pt x="3" y="160"/>
                  </a:lnTo>
                  <a:lnTo>
                    <a:pt x="6" y="151"/>
                  </a:lnTo>
                  <a:lnTo>
                    <a:pt x="13" y="133"/>
                  </a:lnTo>
                  <a:lnTo>
                    <a:pt x="20" y="117"/>
                  </a:lnTo>
                  <a:lnTo>
                    <a:pt x="29" y="103"/>
                  </a:lnTo>
                  <a:lnTo>
                    <a:pt x="37" y="89"/>
                  </a:lnTo>
                  <a:lnTo>
                    <a:pt x="37" y="89"/>
                  </a:lnTo>
                  <a:lnTo>
                    <a:pt x="46" y="80"/>
                  </a:lnTo>
                  <a:lnTo>
                    <a:pt x="55" y="70"/>
                  </a:lnTo>
                  <a:lnTo>
                    <a:pt x="64" y="61"/>
                  </a:lnTo>
                  <a:lnTo>
                    <a:pt x="75" y="52"/>
                  </a:lnTo>
                  <a:lnTo>
                    <a:pt x="86" y="45"/>
                  </a:lnTo>
                  <a:lnTo>
                    <a:pt x="97" y="38"/>
                  </a:lnTo>
                  <a:lnTo>
                    <a:pt x="109" y="30"/>
                  </a:lnTo>
                  <a:lnTo>
                    <a:pt x="121" y="24"/>
                  </a:lnTo>
                  <a:lnTo>
                    <a:pt x="134" y="19"/>
                  </a:lnTo>
                  <a:lnTo>
                    <a:pt x="146" y="14"/>
                  </a:lnTo>
                  <a:lnTo>
                    <a:pt x="159" y="10"/>
                  </a:lnTo>
                  <a:lnTo>
                    <a:pt x="173" y="7"/>
                  </a:lnTo>
                  <a:lnTo>
                    <a:pt x="186" y="3"/>
                  </a:lnTo>
                  <a:lnTo>
                    <a:pt x="200" y="1"/>
                  </a:lnTo>
                  <a:lnTo>
                    <a:pt x="213" y="0"/>
                  </a:lnTo>
                  <a:lnTo>
                    <a:pt x="227" y="0"/>
                  </a:lnTo>
                  <a:lnTo>
                    <a:pt x="227" y="0"/>
                  </a:lnTo>
                  <a:lnTo>
                    <a:pt x="234" y="0"/>
                  </a:lnTo>
                  <a:lnTo>
                    <a:pt x="234" y="0"/>
                  </a:lnTo>
                  <a:lnTo>
                    <a:pt x="239" y="1"/>
                  </a:lnTo>
                  <a:lnTo>
                    <a:pt x="243" y="3"/>
                  </a:lnTo>
                  <a:lnTo>
                    <a:pt x="246" y="5"/>
                  </a:lnTo>
                  <a:lnTo>
                    <a:pt x="249" y="5"/>
                  </a:lnTo>
                  <a:lnTo>
                    <a:pt x="249" y="5"/>
                  </a:lnTo>
                  <a:lnTo>
                    <a:pt x="267" y="6"/>
                  </a:lnTo>
                  <a:lnTo>
                    <a:pt x="283" y="9"/>
                  </a:lnTo>
                  <a:lnTo>
                    <a:pt x="299" y="13"/>
                  </a:lnTo>
                  <a:lnTo>
                    <a:pt x="312" y="18"/>
                  </a:lnTo>
                  <a:lnTo>
                    <a:pt x="326" y="24"/>
                  </a:lnTo>
                  <a:lnTo>
                    <a:pt x="338" y="32"/>
                  </a:lnTo>
                  <a:lnTo>
                    <a:pt x="348" y="41"/>
                  </a:lnTo>
                  <a:lnTo>
                    <a:pt x="359" y="50"/>
                  </a:lnTo>
                  <a:lnTo>
                    <a:pt x="368" y="60"/>
                  </a:lnTo>
                  <a:lnTo>
                    <a:pt x="376" y="72"/>
                  </a:lnTo>
                  <a:lnTo>
                    <a:pt x="383" y="83"/>
                  </a:lnTo>
                  <a:lnTo>
                    <a:pt x="390" y="95"/>
                  </a:lnTo>
                  <a:lnTo>
                    <a:pt x="396" y="108"/>
                  </a:lnTo>
                  <a:lnTo>
                    <a:pt x="400" y="120"/>
                  </a:lnTo>
                  <a:lnTo>
                    <a:pt x="404" y="134"/>
                  </a:lnTo>
                  <a:lnTo>
                    <a:pt x="407" y="146"/>
                  </a:lnTo>
                  <a:lnTo>
                    <a:pt x="407" y="146"/>
                  </a:lnTo>
                  <a:lnTo>
                    <a:pt x="409" y="163"/>
                  </a:lnTo>
                  <a:lnTo>
                    <a:pt x="411" y="179"/>
                  </a:lnTo>
                  <a:lnTo>
                    <a:pt x="411" y="196"/>
                  </a:lnTo>
                  <a:lnTo>
                    <a:pt x="410" y="212"/>
                  </a:lnTo>
                  <a:lnTo>
                    <a:pt x="408" y="230"/>
                  </a:lnTo>
                  <a:lnTo>
                    <a:pt x="405" y="246"/>
                  </a:lnTo>
                  <a:lnTo>
                    <a:pt x="400" y="263"/>
                  </a:lnTo>
                  <a:lnTo>
                    <a:pt x="395" y="278"/>
                  </a:lnTo>
                  <a:lnTo>
                    <a:pt x="388" y="295"/>
                  </a:lnTo>
                  <a:lnTo>
                    <a:pt x="378" y="309"/>
                  </a:lnTo>
                  <a:lnTo>
                    <a:pt x="369" y="324"/>
                  </a:lnTo>
                  <a:lnTo>
                    <a:pt x="358" y="337"/>
                  </a:lnTo>
                  <a:lnTo>
                    <a:pt x="345" y="348"/>
                  </a:lnTo>
                  <a:lnTo>
                    <a:pt x="331" y="360"/>
                  </a:lnTo>
                  <a:lnTo>
                    <a:pt x="315" y="370"/>
                  </a:lnTo>
                  <a:lnTo>
                    <a:pt x="299" y="378"/>
                  </a:lnTo>
                  <a:lnTo>
                    <a:pt x="299" y="378"/>
                  </a:lnTo>
                  <a:lnTo>
                    <a:pt x="283" y="384"/>
                  </a:lnTo>
                  <a:lnTo>
                    <a:pt x="267" y="388"/>
                  </a:lnTo>
                  <a:lnTo>
                    <a:pt x="249" y="390"/>
                  </a:lnTo>
                  <a:lnTo>
                    <a:pt x="231" y="391"/>
                  </a:lnTo>
                  <a:lnTo>
                    <a:pt x="231" y="391"/>
                  </a:lnTo>
                  <a:close/>
                  <a:moveTo>
                    <a:pt x="203" y="45"/>
                  </a:moveTo>
                  <a:lnTo>
                    <a:pt x="203" y="45"/>
                  </a:lnTo>
                  <a:lnTo>
                    <a:pt x="190" y="48"/>
                  </a:lnTo>
                  <a:lnTo>
                    <a:pt x="178" y="51"/>
                  </a:lnTo>
                  <a:lnTo>
                    <a:pt x="166" y="55"/>
                  </a:lnTo>
                  <a:lnTo>
                    <a:pt x="153" y="60"/>
                  </a:lnTo>
                  <a:lnTo>
                    <a:pt x="141" y="65"/>
                  </a:lnTo>
                  <a:lnTo>
                    <a:pt x="128" y="72"/>
                  </a:lnTo>
                  <a:lnTo>
                    <a:pt x="117" y="79"/>
                  </a:lnTo>
                  <a:lnTo>
                    <a:pt x="106" y="87"/>
                  </a:lnTo>
                  <a:lnTo>
                    <a:pt x="95" y="95"/>
                  </a:lnTo>
                  <a:lnTo>
                    <a:pt x="85" y="104"/>
                  </a:lnTo>
                  <a:lnTo>
                    <a:pt x="75" y="113"/>
                  </a:lnTo>
                  <a:lnTo>
                    <a:pt x="66" y="123"/>
                  </a:lnTo>
                  <a:lnTo>
                    <a:pt x="58" y="134"/>
                  </a:lnTo>
                  <a:lnTo>
                    <a:pt x="52" y="144"/>
                  </a:lnTo>
                  <a:lnTo>
                    <a:pt x="46" y="155"/>
                  </a:lnTo>
                  <a:lnTo>
                    <a:pt x="42" y="167"/>
                  </a:lnTo>
                  <a:lnTo>
                    <a:pt x="42" y="167"/>
                  </a:lnTo>
                  <a:lnTo>
                    <a:pt x="40" y="178"/>
                  </a:lnTo>
                  <a:lnTo>
                    <a:pt x="37" y="189"/>
                  </a:lnTo>
                  <a:lnTo>
                    <a:pt x="37" y="203"/>
                  </a:lnTo>
                  <a:lnTo>
                    <a:pt x="38" y="217"/>
                  </a:lnTo>
                  <a:lnTo>
                    <a:pt x="44" y="232"/>
                  </a:lnTo>
                  <a:lnTo>
                    <a:pt x="47" y="239"/>
                  </a:lnTo>
                  <a:lnTo>
                    <a:pt x="50" y="247"/>
                  </a:lnTo>
                  <a:lnTo>
                    <a:pt x="55" y="254"/>
                  </a:lnTo>
                  <a:lnTo>
                    <a:pt x="60" y="263"/>
                  </a:lnTo>
                  <a:lnTo>
                    <a:pt x="67" y="270"/>
                  </a:lnTo>
                  <a:lnTo>
                    <a:pt x="75" y="278"/>
                  </a:lnTo>
                  <a:lnTo>
                    <a:pt x="75" y="278"/>
                  </a:lnTo>
                  <a:lnTo>
                    <a:pt x="89" y="292"/>
                  </a:lnTo>
                  <a:lnTo>
                    <a:pt x="107" y="305"/>
                  </a:lnTo>
                  <a:lnTo>
                    <a:pt x="125" y="316"/>
                  </a:lnTo>
                  <a:lnTo>
                    <a:pt x="145" y="328"/>
                  </a:lnTo>
                  <a:lnTo>
                    <a:pt x="167" y="337"/>
                  </a:lnTo>
                  <a:lnTo>
                    <a:pt x="188" y="344"/>
                  </a:lnTo>
                  <a:lnTo>
                    <a:pt x="200" y="346"/>
                  </a:lnTo>
                  <a:lnTo>
                    <a:pt x="211" y="348"/>
                  </a:lnTo>
                  <a:lnTo>
                    <a:pt x="222" y="350"/>
                  </a:lnTo>
                  <a:lnTo>
                    <a:pt x="233" y="351"/>
                  </a:lnTo>
                  <a:lnTo>
                    <a:pt x="233" y="351"/>
                  </a:lnTo>
                  <a:lnTo>
                    <a:pt x="245" y="350"/>
                  </a:lnTo>
                  <a:lnTo>
                    <a:pt x="256" y="348"/>
                  </a:lnTo>
                  <a:lnTo>
                    <a:pt x="267" y="346"/>
                  </a:lnTo>
                  <a:lnTo>
                    <a:pt x="278" y="342"/>
                  </a:lnTo>
                  <a:lnTo>
                    <a:pt x="287" y="338"/>
                  </a:lnTo>
                  <a:lnTo>
                    <a:pt x="297" y="333"/>
                  </a:lnTo>
                  <a:lnTo>
                    <a:pt x="306" y="327"/>
                  </a:lnTo>
                  <a:lnTo>
                    <a:pt x="314" y="320"/>
                  </a:lnTo>
                  <a:lnTo>
                    <a:pt x="314" y="320"/>
                  </a:lnTo>
                  <a:lnTo>
                    <a:pt x="324" y="310"/>
                  </a:lnTo>
                  <a:lnTo>
                    <a:pt x="332" y="300"/>
                  </a:lnTo>
                  <a:lnTo>
                    <a:pt x="340" y="290"/>
                  </a:lnTo>
                  <a:lnTo>
                    <a:pt x="346" y="278"/>
                  </a:lnTo>
                  <a:lnTo>
                    <a:pt x="352" y="266"/>
                  </a:lnTo>
                  <a:lnTo>
                    <a:pt x="358" y="254"/>
                  </a:lnTo>
                  <a:lnTo>
                    <a:pt x="362" y="241"/>
                  </a:lnTo>
                  <a:lnTo>
                    <a:pt x="366" y="229"/>
                  </a:lnTo>
                  <a:lnTo>
                    <a:pt x="368" y="215"/>
                  </a:lnTo>
                  <a:lnTo>
                    <a:pt x="370" y="203"/>
                  </a:lnTo>
                  <a:lnTo>
                    <a:pt x="370" y="189"/>
                  </a:lnTo>
                  <a:lnTo>
                    <a:pt x="370" y="176"/>
                  </a:lnTo>
                  <a:lnTo>
                    <a:pt x="369" y="164"/>
                  </a:lnTo>
                  <a:lnTo>
                    <a:pt x="367" y="151"/>
                  </a:lnTo>
                  <a:lnTo>
                    <a:pt x="364" y="138"/>
                  </a:lnTo>
                  <a:lnTo>
                    <a:pt x="359" y="126"/>
                  </a:lnTo>
                  <a:lnTo>
                    <a:pt x="359" y="126"/>
                  </a:lnTo>
                  <a:lnTo>
                    <a:pt x="356" y="117"/>
                  </a:lnTo>
                  <a:lnTo>
                    <a:pt x="350" y="108"/>
                  </a:lnTo>
                  <a:lnTo>
                    <a:pt x="345" y="101"/>
                  </a:lnTo>
                  <a:lnTo>
                    <a:pt x="340" y="92"/>
                  </a:lnTo>
                  <a:lnTo>
                    <a:pt x="334" y="85"/>
                  </a:lnTo>
                  <a:lnTo>
                    <a:pt x="328" y="79"/>
                  </a:lnTo>
                  <a:lnTo>
                    <a:pt x="320" y="73"/>
                  </a:lnTo>
                  <a:lnTo>
                    <a:pt x="313" y="68"/>
                  </a:lnTo>
                  <a:lnTo>
                    <a:pt x="306" y="63"/>
                  </a:lnTo>
                  <a:lnTo>
                    <a:pt x="298" y="59"/>
                  </a:lnTo>
                  <a:lnTo>
                    <a:pt x="289" y="55"/>
                  </a:lnTo>
                  <a:lnTo>
                    <a:pt x="280" y="52"/>
                  </a:lnTo>
                  <a:lnTo>
                    <a:pt x="271" y="50"/>
                  </a:lnTo>
                  <a:lnTo>
                    <a:pt x="262" y="48"/>
                  </a:lnTo>
                  <a:lnTo>
                    <a:pt x="251" y="47"/>
                  </a:lnTo>
                  <a:lnTo>
                    <a:pt x="241" y="47"/>
                  </a:lnTo>
                  <a:lnTo>
                    <a:pt x="241" y="47"/>
                  </a:lnTo>
                  <a:lnTo>
                    <a:pt x="221" y="48"/>
                  </a:lnTo>
                  <a:lnTo>
                    <a:pt x="221" y="48"/>
                  </a:lnTo>
                  <a:lnTo>
                    <a:pt x="218" y="49"/>
                  </a:lnTo>
                  <a:lnTo>
                    <a:pt x="218" y="49"/>
                  </a:lnTo>
                  <a:lnTo>
                    <a:pt x="214" y="48"/>
                  </a:lnTo>
                  <a:lnTo>
                    <a:pt x="210" y="47"/>
                  </a:lnTo>
                  <a:lnTo>
                    <a:pt x="207" y="45"/>
                  </a:lnTo>
                  <a:lnTo>
                    <a:pt x="203" y="4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9" name="Freeform 903"/>
            <p:cNvSpPr>
              <a:spLocks noEditPoints="1"/>
            </p:cNvSpPr>
            <p:nvPr/>
          </p:nvSpPr>
          <p:spPr bwMode="auto">
            <a:xfrm>
              <a:off x="4197350" y="1404938"/>
              <a:ext cx="449263" cy="444500"/>
            </a:xfrm>
            <a:custGeom>
              <a:avLst/>
              <a:gdLst/>
              <a:ahLst/>
              <a:cxnLst>
                <a:cxn ang="0">
                  <a:pos x="735" y="833"/>
                </a:cxn>
                <a:cxn ang="0">
                  <a:pos x="616" y="832"/>
                </a:cxn>
                <a:cxn ang="0">
                  <a:pos x="603" y="831"/>
                </a:cxn>
                <a:cxn ang="0">
                  <a:pos x="588" y="829"/>
                </a:cxn>
                <a:cxn ang="0">
                  <a:pos x="575" y="811"/>
                </a:cxn>
                <a:cxn ang="0">
                  <a:pos x="562" y="767"/>
                </a:cxn>
                <a:cxn ang="0">
                  <a:pos x="559" y="714"/>
                </a:cxn>
                <a:cxn ang="0">
                  <a:pos x="551" y="661"/>
                </a:cxn>
                <a:cxn ang="0">
                  <a:pos x="522" y="582"/>
                </a:cxn>
                <a:cxn ang="0">
                  <a:pos x="482" y="510"/>
                </a:cxn>
                <a:cxn ang="0">
                  <a:pos x="432" y="444"/>
                </a:cxn>
                <a:cxn ang="0">
                  <a:pos x="375" y="389"/>
                </a:cxn>
                <a:cxn ang="0">
                  <a:pos x="339" y="363"/>
                </a:cxn>
                <a:cxn ang="0">
                  <a:pos x="270" y="330"/>
                </a:cxn>
                <a:cxn ang="0">
                  <a:pos x="134" y="299"/>
                </a:cxn>
                <a:cxn ang="0">
                  <a:pos x="93" y="296"/>
                </a:cxn>
                <a:cxn ang="0">
                  <a:pos x="50" y="287"/>
                </a:cxn>
                <a:cxn ang="0">
                  <a:pos x="35" y="271"/>
                </a:cxn>
                <a:cxn ang="0">
                  <a:pos x="27" y="263"/>
                </a:cxn>
                <a:cxn ang="0">
                  <a:pos x="14" y="223"/>
                </a:cxn>
                <a:cxn ang="0">
                  <a:pos x="0" y="99"/>
                </a:cxn>
                <a:cxn ang="0">
                  <a:pos x="11" y="14"/>
                </a:cxn>
                <a:cxn ang="0">
                  <a:pos x="19" y="3"/>
                </a:cxn>
                <a:cxn ang="0">
                  <a:pos x="34" y="1"/>
                </a:cxn>
                <a:cxn ang="0">
                  <a:pos x="50" y="11"/>
                </a:cxn>
                <a:cxn ang="0">
                  <a:pos x="151" y="17"/>
                </a:cxn>
                <a:cxn ang="0">
                  <a:pos x="325" y="50"/>
                </a:cxn>
                <a:cxn ang="0">
                  <a:pos x="471" y="111"/>
                </a:cxn>
                <a:cxn ang="0">
                  <a:pos x="593" y="201"/>
                </a:cxn>
                <a:cxn ang="0">
                  <a:pos x="667" y="284"/>
                </a:cxn>
                <a:cxn ang="0">
                  <a:pos x="739" y="398"/>
                </a:cxn>
                <a:cxn ang="0">
                  <a:pos x="792" y="526"/>
                </a:cxn>
                <a:cxn ang="0">
                  <a:pos x="825" y="672"/>
                </a:cxn>
                <a:cxn ang="0">
                  <a:pos x="837" y="799"/>
                </a:cxn>
                <a:cxn ang="0">
                  <a:pos x="847" y="815"/>
                </a:cxn>
                <a:cxn ang="0">
                  <a:pos x="843" y="833"/>
                </a:cxn>
                <a:cxn ang="0">
                  <a:pos x="831" y="838"/>
                </a:cxn>
                <a:cxn ang="0">
                  <a:pos x="45" y="65"/>
                </a:cxn>
                <a:cxn ang="0">
                  <a:pos x="46" y="157"/>
                </a:cxn>
                <a:cxn ang="0">
                  <a:pos x="61" y="237"/>
                </a:cxn>
                <a:cxn ang="0">
                  <a:pos x="76" y="249"/>
                </a:cxn>
                <a:cxn ang="0">
                  <a:pos x="92" y="257"/>
                </a:cxn>
                <a:cxn ang="0">
                  <a:pos x="174" y="267"/>
                </a:cxn>
                <a:cxn ang="0">
                  <a:pos x="232" y="274"/>
                </a:cxn>
                <a:cxn ang="0">
                  <a:pos x="298" y="295"/>
                </a:cxn>
                <a:cxn ang="0">
                  <a:pos x="376" y="335"/>
                </a:cxn>
                <a:cxn ang="0">
                  <a:pos x="406" y="360"/>
                </a:cxn>
                <a:cxn ang="0">
                  <a:pos x="498" y="465"/>
                </a:cxn>
                <a:cxn ang="0">
                  <a:pos x="565" y="574"/>
                </a:cxn>
                <a:cxn ang="0">
                  <a:pos x="578" y="611"/>
                </a:cxn>
                <a:cxn ang="0">
                  <a:pos x="588" y="680"/>
                </a:cxn>
                <a:cxn ang="0">
                  <a:pos x="601" y="759"/>
                </a:cxn>
                <a:cxn ang="0">
                  <a:pos x="625" y="791"/>
                </a:cxn>
                <a:cxn ang="0">
                  <a:pos x="781" y="793"/>
                </a:cxn>
                <a:cxn ang="0">
                  <a:pos x="791" y="740"/>
                </a:cxn>
                <a:cxn ang="0">
                  <a:pos x="768" y="594"/>
                </a:cxn>
                <a:cxn ang="0">
                  <a:pos x="728" y="467"/>
                </a:cxn>
                <a:cxn ang="0">
                  <a:pos x="671" y="358"/>
                </a:cxn>
                <a:cxn ang="0">
                  <a:pos x="616" y="287"/>
                </a:cxn>
                <a:cxn ang="0">
                  <a:pos x="506" y="187"/>
                </a:cxn>
                <a:cxn ang="0">
                  <a:pos x="379" y="115"/>
                </a:cxn>
                <a:cxn ang="0">
                  <a:pos x="231" y="71"/>
                </a:cxn>
                <a:cxn ang="0">
                  <a:pos x="58" y="53"/>
                </a:cxn>
              </a:cxnLst>
              <a:rect l="0" t="0" r="r" b="b"/>
              <a:pathLst>
                <a:path w="847" h="838">
                  <a:moveTo>
                    <a:pt x="829" y="838"/>
                  </a:moveTo>
                  <a:lnTo>
                    <a:pt x="829" y="838"/>
                  </a:lnTo>
                  <a:lnTo>
                    <a:pt x="782" y="835"/>
                  </a:lnTo>
                  <a:lnTo>
                    <a:pt x="735" y="833"/>
                  </a:lnTo>
                  <a:lnTo>
                    <a:pt x="686" y="833"/>
                  </a:lnTo>
                  <a:lnTo>
                    <a:pt x="635" y="832"/>
                  </a:lnTo>
                  <a:lnTo>
                    <a:pt x="616" y="832"/>
                  </a:lnTo>
                  <a:lnTo>
                    <a:pt x="616" y="832"/>
                  </a:lnTo>
                  <a:lnTo>
                    <a:pt x="609" y="831"/>
                  </a:lnTo>
                  <a:lnTo>
                    <a:pt x="606" y="830"/>
                  </a:lnTo>
                  <a:lnTo>
                    <a:pt x="603" y="831"/>
                  </a:lnTo>
                  <a:lnTo>
                    <a:pt x="603" y="831"/>
                  </a:lnTo>
                  <a:lnTo>
                    <a:pt x="599" y="831"/>
                  </a:lnTo>
                  <a:lnTo>
                    <a:pt x="599" y="831"/>
                  </a:lnTo>
                  <a:lnTo>
                    <a:pt x="593" y="831"/>
                  </a:lnTo>
                  <a:lnTo>
                    <a:pt x="588" y="829"/>
                  </a:lnTo>
                  <a:lnTo>
                    <a:pt x="584" y="826"/>
                  </a:lnTo>
                  <a:lnTo>
                    <a:pt x="581" y="822"/>
                  </a:lnTo>
                  <a:lnTo>
                    <a:pt x="581" y="822"/>
                  </a:lnTo>
                  <a:lnTo>
                    <a:pt x="575" y="811"/>
                  </a:lnTo>
                  <a:lnTo>
                    <a:pt x="571" y="800"/>
                  </a:lnTo>
                  <a:lnTo>
                    <a:pt x="567" y="789"/>
                  </a:lnTo>
                  <a:lnTo>
                    <a:pt x="564" y="779"/>
                  </a:lnTo>
                  <a:lnTo>
                    <a:pt x="562" y="767"/>
                  </a:lnTo>
                  <a:lnTo>
                    <a:pt x="561" y="756"/>
                  </a:lnTo>
                  <a:lnTo>
                    <a:pt x="560" y="732"/>
                  </a:lnTo>
                  <a:lnTo>
                    <a:pt x="560" y="732"/>
                  </a:lnTo>
                  <a:lnTo>
                    <a:pt x="559" y="714"/>
                  </a:lnTo>
                  <a:lnTo>
                    <a:pt x="558" y="697"/>
                  </a:lnTo>
                  <a:lnTo>
                    <a:pt x="555" y="679"/>
                  </a:lnTo>
                  <a:lnTo>
                    <a:pt x="551" y="661"/>
                  </a:lnTo>
                  <a:lnTo>
                    <a:pt x="551" y="661"/>
                  </a:lnTo>
                  <a:lnTo>
                    <a:pt x="545" y="641"/>
                  </a:lnTo>
                  <a:lnTo>
                    <a:pt x="538" y="622"/>
                  </a:lnTo>
                  <a:lnTo>
                    <a:pt x="530" y="602"/>
                  </a:lnTo>
                  <a:lnTo>
                    <a:pt x="522" y="582"/>
                  </a:lnTo>
                  <a:lnTo>
                    <a:pt x="513" y="564"/>
                  </a:lnTo>
                  <a:lnTo>
                    <a:pt x="504" y="545"/>
                  </a:lnTo>
                  <a:lnTo>
                    <a:pt x="493" y="528"/>
                  </a:lnTo>
                  <a:lnTo>
                    <a:pt x="482" y="510"/>
                  </a:lnTo>
                  <a:lnTo>
                    <a:pt x="470" y="492"/>
                  </a:lnTo>
                  <a:lnTo>
                    <a:pt x="458" y="476"/>
                  </a:lnTo>
                  <a:lnTo>
                    <a:pt x="446" y="459"/>
                  </a:lnTo>
                  <a:lnTo>
                    <a:pt x="432" y="444"/>
                  </a:lnTo>
                  <a:lnTo>
                    <a:pt x="419" y="429"/>
                  </a:lnTo>
                  <a:lnTo>
                    <a:pt x="404" y="415"/>
                  </a:lnTo>
                  <a:lnTo>
                    <a:pt x="390" y="403"/>
                  </a:lnTo>
                  <a:lnTo>
                    <a:pt x="375" y="389"/>
                  </a:lnTo>
                  <a:lnTo>
                    <a:pt x="375" y="389"/>
                  </a:lnTo>
                  <a:lnTo>
                    <a:pt x="364" y="380"/>
                  </a:lnTo>
                  <a:lnTo>
                    <a:pt x="352" y="372"/>
                  </a:lnTo>
                  <a:lnTo>
                    <a:pt x="339" y="363"/>
                  </a:lnTo>
                  <a:lnTo>
                    <a:pt x="326" y="356"/>
                  </a:lnTo>
                  <a:lnTo>
                    <a:pt x="313" y="349"/>
                  </a:lnTo>
                  <a:lnTo>
                    <a:pt x="299" y="342"/>
                  </a:lnTo>
                  <a:lnTo>
                    <a:pt x="270" y="330"/>
                  </a:lnTo>
                  <a:lnTo>
                    <a:pt x="239" y="320"/>
                  </a:lnTo>
                  <a:lnTo>
                    <a:pt x="206" y="312"/>
                  </a:lnTo>
                  <a:lnTo>
                    <a:pt x="171" y="304"/>
                  </a:lnTo>
                  <a:lnTo>
                    <a:pt x="134" y="299"/>
                  </a:lnTo>
                  <a:lnTo>
                    <a:pt x="134" y="299"/>
                  </a:lnTo>
                  <a:lnTo>
                    <a:pt x="112" y="297"/>
                  </a:lnTo>
                  <a:lnTo>
                    <a:pt x="112" y="297"/>
                  </a:lnTo>
                  <a:lnTo>
                    <a:pt x="93" y="296"/>
                  </a:lnTo>
                  <a:lnTo>
                    <a:pt x="75" y="294"/>
                  </a:lnTo>
                  <a:lnTo>
                    <a:pt x="66" y="292"/>
                  </a:lnTo>
                  <a:lnTo>
                    <a:pt x="57" y="290"/>
                  </a:lnTo>
                  <a:lnTo>
                    <a:pt x="50" y="287"/>
                  </a:lnTo>
                  <a:lnTo>
                    <a:pt x="43" y="283"/>
                  </a:lnTo>
                  <a:lnTo>
                    <a:pt x="43" y="283"/>
                  </a:lnTo>
                  <a:lnTo>
                    <a:pt x="38" y="278"/>
                  </a:lnTo>
                  <a:lnTo>
                    <a:pt x="35" y="271"/>
                  </a:lnTo>
                  <a:lnTo>
                    <a:pt x="33" y="268"/>
                  </a:lnTo>
                  <a:lnTo>
                    <a:pt x="29" y="266"/>
                  </a:lnTo>
                  <a:lnTo>
                    <a:pt x="29" y="266"/>
                  </a:lnTo>
                  <a:lnTo>
                    <a:pt x="27" y="263"/>
                  </a:lnTo>
                  <a:lnTo>
                    <a:pt x="25" y="261"/>
                  </a:lnTo>
                  <a:lnTo>
                    <a:pt x="22" y="255"/>
                  </a:lnTo>
                  <a:lnTo>
                    <a:pt x="22" y="255"/>
                  </a:lnTo>
                  <a:lnTo>
                    <a:pt x="14" y="223"/>
                  </a:lnTo>
                  <a:lnTo>
                    <a:pt x="8" y="191"/>
                  </a:lnTo>
                  <a:lnTo>
                    <a:pt x="4" y="160"/>
                  </a:lnTo>
                  <a:lnTo>
                    <a:pt x="2" y="129"/>
                  </a:lnTo>
                  <a:lnTo>
                    <a:pt x="0" y="99"/>
                  </a:lnTo>
                  <a:lnTo>
                    <a:pt x="3" y="70"/>
                  </a:lnTo>
                  <a:lnTo>
                    <a:pt x="6" y="4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3" y="10"/>
                  </a:lnTo>
                  <a:lnTo>
                    <a:pt x="14" y="7"/>
                  </a:lnTo>
                  <a:lnTo>
                    <a:pt x="16" y="5"/>
                  </a:lnTo>
                  <a:lnTo>
                    <a:pt x="19" y="3"/>
                  </a:lnTo>
                  <a:lnTo>
                    <a:pt x="23" y="1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34" y="1"/>
                  </a:lnTo>
                  <a:lnTo>
                    <a:pt x="39" y="2"/>
                  </a:lnTo>
                  <a:lnTo>
                    <a:pt x="43" y="5"/>
                  </a:lnTo>
                  <a:lnTo>
                    <a:pt x="47" y="8"/>
                  </a:lnTo>
                  <a:lnTo>
                    <a:pt x="50" y="11"/>
                  </a:lnTo>
                  <a:lnTo>
                    <a:pt x="55" y="11"/>
                  </a:lnTo>
                  <a:lnTo>
                    <a:pt x="55" y="11"/>
                  </a:lnTo>
                  <a:lnTo>
                    <a:pt x="105" y="13"/>
                  </a:lnTo>
                  <a:lnTo>
                    <a:pt x="151" y="17"/>
                  </a:lnTo>
                  <a:lnTo>
                    <a:pt x="198" y="23"/>
                  </a:lnTo>
                  <a:lnTo>
                    <a:pt x="241" y="31"/>
                  </a:lnTo>
                  <a:lnTo>
                    <a:pt x="284" y="40"/>
                  </a:lnTo>
                  <a:lnTo>
                    <a:pt x="325" y="50"/>
                  </a:lnTo>
                  <a:lnTo>
                    <a:pt x="364" y="63"/>
                  </a:lnTo>
                  <a:lnTo>
                    <a:pt x="401" y="77"/>
                  </a:lnTo>
                  <a:lnTo>
                    <a:pt x="437" y="94"/>
                  </a:lnTo>
                  <a:lnTo>
                    <a:pt x="471" y="111"/>
                  </a:lnTo>
                  <a:lnTo>
                    <a:pt x="504" y="131"/>
                  </a:lnTo>
                  <a:lnTo>
                    <a:pt x="536" y="153"/>
                  </a:lnTo>
                  <a:lnTo>
                    <a:pt x="564" y="175"/>
                  </a:lnTo>
                  <a:lnTo>
                    <a:pt x="593" y="201"/>
                  </a:lnTo>
                  <a:lnTo>
                    <a:pt x="620" y="228"/>
                  </a:lnTo>
                  <a:lnTo>
                    <a:pt x="645" y="256"/>
                  </a:lnTo>
                  <a:lnTo>
                    <a:pt x="645" y="256"/>
                  </a:lnTo>
                  <a:lnTo>
                    <a:pt x="667" y="284"/>
                  </a:lnTo>
                  <a:lnTo>
                    <a:pt x="686" y="312"/>
                  </a:lnTo>
                  <a:lnTo>
                    <a:pt x="706" y="340"/>
                  </a:lnTo>
                  <a:lnTo>
                    <a:pt x="724" y="368"/>
                  </a:lnTo>
                  <a:lnTo>
                    <a:pt x="739" y="398"/>
                  </a:lnTo>
                  <a:lnTo>
                    <a:pt x="755" y="429"/>
                  </a:lnTo>
                  <a:lnTo>
                    <a:pt x="768" y="460"/>
                  </a:lnTo>
                  <a:lnTo>
                    <a:pt x="780" y="493"/>
                  </a:lnTo>
                  <a:lnTo>
                    <a:pt x="792" y="526"/>
                  </a:lnTo>
                  <a:lnTo>
                    <a:pt x="801" y="562"/>
                  </a:lnTo>
                  <a:lnTo>
                    <a:pt x="810" y="597"/>
                  </a:lnTo>
                  <a:lnTo>
                    <a:pt x="818" y="634"/>
                  </a:lnTo>
                  <a:lnTo>
                    <a:pt x="825" y="672"/>
                  </a:lnTo>
                  <a:lnTo>
                    <a:pt x="830" y="711"/>
                  </a:lnTo>
                  <a:lnTo>
                    <a:pt x="834" y="752"/>
                  </a:lnTo>
                  <a:lnTo>
                    <a:pt x="837" y="794"/>
                  </a:lnTo>
                  <a:lnTo>
                    <a:pt x="837" y="799"/>
                  </a:lnTo>
                  <a:lnTo>
                    <a:pt x="840" y="802"/>
                  </a:lnTo>
                  <a:lnTo>
                    <a:pt x="840" y="802"/>
                  </a:lnTo>
                  <a:lnTo>
                    <a:pt x="844" y="808"/>
                  </a:lnTo>
                  <a:lnTo>
                    <a:pt x="847" y="815"/>
                  </a:lnTo>
                  <a:lnTo>
                    <a:pt x="847" y="822"/>
                  </a:lnTo>
                  <a:lnTo>
                    <a:pt x="846" y="829"/>
                  </a:lnTo>
                  <a:lnTo>
                    <a:pt x="846" y="829"/>
                  </a:lnTo>
                  <a:lnTo>
                    <a:pt x="843" y="833"/>
                  </a:lnTo>
                  <a:lnTo>
                    <a:pt x="840" y="836"/>
                  </a:lnTo>
                  <a:lnTo>
                    <a:pt x="836" y="837"/>
                  </a:lnTo>
                  <a:lnTo>
                    <a:pt x="831" y="838"/>
                  </a:lnTo>
                  <a:lnTo>
                    <a:pt x="831" y="838"/>
                  </a:lnTo>
                  <a:lnTo>
                    <a:pt x="829" y="838"/>
                  </a:lnTo>
                  <a:lnTo>
                    <a:pt x="829" y="838"/>
                  </a:lnTo>
                  <a:close/>
                  <a:moveTo>
                    <a:pt x="45" y="65"/>
                  </a:moveTo>
                  <a:lnTo>
                    <a:pt x="45" y="65"/>
                  </a:lnTo>
                  <a:lnTo>
                    <a:pt x="44" y="89"/>
                  </a:lnTo>
                  <a:lnTo>
                    <a:pt x="43" y="112"/>
                  </a:lnTo>
                  <a:lnTo>
                    <a:pt x="44" y="135"/>
                  </a:lnTo>
                  <a:lnTo>
                    <a:pt x="46" y="157"/>
                  </a:lnTo>
                  <a:lnTo>
                    <a:pt x="49" y="177"/>
                  </a:lnTo>
                  <a:lnTo>
                    <a:pt x="52" y="197"/>
                  </a:lnTo>
                  <a:lnTo>
                    <a:pt x="59" y="232"/>
                  </a:lnTo>
                  <a:lnTo>
                    <a:pt x="61" y="237"/>
                  </a:lnTo>
                  <a:lnTo>
                    <a:pt x="67" y="239"/>
                  </a:lnTo>
                  <a:lnTo>
                    <a:pt x="67" y="239"/>
                  </a:lnTo>
                  <a:lnTo>
                    <a:pt x="72" y="243"/>
                  </a:lnTo>
                  <a:lnTo>
                    <a:pt x="76" y="249"/>
                  </a:lnTo>
                  <a:lnTo>
                    <a:pt x="78" y="253"/>
                  </a:lnTo>
                  <a:lnTo>
                    <a:pt x="82" y="254"/>
                  </a:lnTo>
                  <a:lnTo>
                    <a:pt x="82" y="254"/>
                  </a:lnTo>
                  <a:lnTo>
                    <a:pt x="92" y="257"/>
                  </a:lnTo>
                  <a:lnTo>
                    <a:pt x="103" y="259"/>
                  </a:lnTo>
                  <a:lnTo>
                    <a:pt x="125" y="263"/>
                  </a:lnTo>
                  <a:lnTo>
                    <a:pt x="149" y="265"/>
                  </a:lnTo>
                  <a:lnTo>
                    <a:pt x="174" y="267"/>
                  </a:lnTo>
                  <a:lnTo>
                    <a:pt x="174" y="267"/>
                  </a:lnTo>
                  <a:lnTo>
                    <a:pt x="207" y="270"/>
                  </a:lnTo>
                  <a:lnTo>
                    <a:pt x="220" y="272"/>
                  </a:lnTo>
                  <a:lnTo>
                    <a:pt x="232" y="274"/>
                  </a:lnTo>
                  <a:lnTo>
                    <a:pt x="232" y="274"/>
                  </a:lnTo>
                  <a:lnTo>
                    <a:pt x="254" y="281"/>
                  </a:lnTo>
                  <a:lnTo>
                    <a:pt x="275" y="287"/>
                  </a:lnTo>
                  <a:lnTo>
                    <a:pt x="298" y="295"/>
                  </a:lnTo>
                  <a:lnTo>
                    <a:pt x="321" y="304"/>
                  </a:lnTo>
                  <a:lnTo>
                    <a:pt x="343" y="316"/>
                  </a:lnTo>
                  <a:lnTo>
                    <a:pt x="366" y="328"/>
                  </a:lnTo>
                  <a:lnTo>
                    <a:pt x="376" y="335"/>
                  </a:lnTo>
                  <a:lnTo>
                    <a:pt x="387" y="344"/>
                  </a:lnTo>
                  <a:lnTo>
                    <a:pt x="397" y="352"/>
                  </a:lnTo>
                  <a:lnTo>
                    <a:pt x="406" y="360"/>
                  </a:lnTo>
                  <a:lnTo>
                    <a:pt x="406" y="360"/>
                  </a:lnTo>
                  <a:lnTo>
                    <a:pt x="432" y="386"/>
                  </a:lnTo>
                  <a:lnTo>
                    <a:pt x="456" y="413"/>
                  </a:lnTo>
                  <a:lnTo>
                    <a:pt x="478" y="439"/>
                  </a:lnTo>
                  <a:lnTo>
                    <a:pt x="498" y="465"/>
                  </a:lnTo>
                  <a:lnTo>
                    <a:pt x="517" y="491"/>
                  </a:lnTo>
                  <a:lnTo>
                    <a:pt x="535" y="518"/>
                  </a:lnTo>
                  <a:lnTo>
                    <a:pt x="550" y="545"/>
                  </a:lnTo>
                  <a:lnTo>
                    <a:pt x="565" y="574"/>
                  </a:lnTo>
                  <a:lnTo>
                    <a:pt x="565" y="574"/>
                  </a:lnTo>
                  <a:lnTo>
                    <a:pt x="571" y="585"/>
                  </a:lnTo>
                  <a:lnTo>
                    <a:pt x="575" y="598"/>
                  </a:lnTo>
                  <a:lnTo>
                    <a:pt x="578" y="611"/>
                  </a:lnTo>
                  <a:lnTo>
                    <a:pt x="581" y="625"/>
                  </a:lnTo>
                  <a:lnTo>
                    <a:pt x="585" y="653"/>
                  </a:lnTo>
                  <a:lnTo>
                    <a:pt x="588" y="680"/>
                  </a:lnTo>
                  <a:lnTo>
                    <a:pt x="588" y="680"/>
                  </a:lnTo>
                  <a:lnTo>
                    <a:pt x="591" y="707"/>
                  </a:lnTo>
                  <a:lnTo>
                    <a:pt x="594" y="734"/>
                  </a:lnTo>
                  <a:lnTo>
                    <a:pt x="598" y="747"/>
                  </a:lnTo>
                  <a:lnTo>
                    <a:pt x="601" y="759"/>
                  </a:lnTo>
                  <a:lnTo>
                    <a:pt x="604" y="771"/>
                  </a:lnTo>
                  <a:lnTo>
                    <a:pt x="609" y="783"/>
                  </a:lnTo>
                  <a:lnTo>
                    <a:pt x="612" y="791"/>
                  </a:lnTo>
                  <a:lnTo>
                    <a:pt x="625" y="791"/>
                  </a:lnTo>
                  <a:lnTo>
                    <a:pt x="625" y="791"/>
                  </a:lnTo>
                  <a:lnTo>
                    <a:pt x="704" y="791"/>
                  </a:lnTo>
                  <a:lnTo>
                    <a:pt x="742" y="792"/>
                  </a:lnTo>
                  <a:lnTo>
                    <a:pt x="781" y="793"/>
                  </a:lnTo>
                  <a:lnTo>
                    <a:pt x="795" y="794"/>
                  </a:lnTo>
                  <a:lnTo>
                    <a:pt x="794" y="780"/>
                  </a:lnTo>
                  <a:lnTo>
                    <a:pt x="794" y="780"/>
                  </a:lnTo>
                  <a:lnTo>
                    <a:pt x="791" y="740"/>
                  </a:lnTo>
                  <a:lnTo>
                    <a:pt x="787" y="701"/>
                  </a:lnTo>
                  <a:lnTo>
                    <a:pt x="781" y="664"/>
                  </a:lnTo>
                  <a:lnTo>
                    <a:pt x="775" y="628"/>
                  </a:lnTo>
                  <a:lnTo>
                    <a:pt x="768" y="594"/>
                  </a:lnTo>
                  <a:lnTo>
                    <a:pt x="760" y="560"/>
                  </a:lnTo>
                  <a:lnTo>
                    <a:pt x="750" y="528"/>
                  </a:lnTo>
                  <a:lnTo>
                    <a:pt x="739" y="497"/>
                  </a:lnTo>
                  <a:lnTo>
                    <a:pt x="728" y="467"/>
                  </a:lnTo>
                  <a:lnTo>
                    <a:pt x="715" y="439"/>
                  </a:lnTo>
                  <a:lnTo>
                    <a:pt x="702" y="411"/>
                  </a:lnTo>
                  <a:lnTo>
                    <a:pt x="686" y="384"/>
                  </a:lnTo>
                  <a:lnTo>
                    <a:pt x="671" y="358"/>
                  </a:lnTo>
                  <a:lnTo>
                    <a:pt x="654" y="333"/>
                  </a:lnTo>
                  <a:lnTo>
                    <a:pt x="636" y="310"/>
                  </a:lnTo>
                  <a:lnTo>
                    <a:pt x="616" y="287"/>
                  </a:lnTo>
                  <a:lnTo>
                    <a:pt x="616" y="287"/>
                  </a:lnTo>
                  <a:lnTo>
                    <a:pt x="590" y="259"/>
                  </a:lnTo>
                  <a:lnTo>
                    <a:pt x="562" y="233"/>
                  </a:lnTo>
                  <a:lnTo>
                    <a:pt x="535" y="209"/>
                  </a:lnTo>
                  <a:lnTo>
                    <a:pt x="506" y="187"/>
                  </a:lnTo>
                  <a:lnTo>
                    <a:pt x="476" y="166"/>
                  </a:lnTo>
                  <a:lnTo>
                    <a:pt x="445" y="147"/>
                  </a:lnTo>
                  <a:lnTo>
                    <a:pt x="412" y="131"/>
                  </a:lnTo>
                  <a:lnTo>
                    <a:pt x="379" y="115"/>
                  </a:lnTo>
                  <a:lnTo>
                    <a:pt x="343" y="102"/>
                  </a:lnTo>
                  <a:lnTo>
                    <a:pt x="307" y="90"/>
                  </a:lnTo>
                  <a:lnTo>
                    <a:pt x="270" y="80"/>
                  </a:lnTo>
                  <a:lnTo>
                    <a:pt x="231" y="71"/>
                  </a:lnTo>
                  <a:lnTo>
                    <a:pt x="190" y="65"/>
                  </a:lnTo>
                  <a:lnTo>
                    <a:pt x="147" y="60"/>
                  </a:lnTo>
                  <a:lnTo>
                    <a:pt x="104" y="55"/>
                  </a:lnTo>
                  <a:lnTo>
                    <a:pt x="58" y="53"/>
                  </a:lnTo>
                  <a:lnTo>
                    <a:pt x="47" y="53"/>
                  </a:lnTo>
                  <a:lnTo>
                    <a:pt x="45" y="6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70" name="Freeform 904"/>
            <p:cNvSpPr>
              <a:spLocks noEditPoints="1"/>
            </p:cNvSpPr>
            <p:nvPr/>
          </p:nvSpPr>
          <p:spPr bwMode="auto">
            <a:xfrm>
              <a:off x="4214813" y="1193800"/>
              <a:ext cx="649288" cy="658813"/>
            </a:xfrm>
            <a:custGeom>
              <a:avLst/>
              <a:gdLst/>
              <a:ahLst/>
              <a:cxnLst>
                <a:cxn ang="0">
                  <a:pos x="980" y="1233"/>
                </a:cxn>
                <a:cxn ang="0">
                  <a:pos x="957" y="1244"/>
                </a:cxn>
                <a:cxn ang="0">
                  <a:pos x="943" y="1233"/>
                </a:cxn>
                <a:cxn ang="0">
                  <a:pos x="933" y="1152"/>
                </a:cxn>
                <a:cxn ang="0">
                  <a:pos x="929" y="1000"/>
                </a:cxn>
                <a:cxn ang="0">
                  <a:pos x="911" y="872"/>
                </a:cxn>
                <a:cxn ang="0">
                  <a:pos x="879" y="776"/>
                </a:cxn>
                <a:cxn ang="0">
                  <a:pos x="828" y="668"/>
                </a:cxn>
                <a:cxn ang="0">
                  <a:pos x="764" y="576"/>
                </a:cxn>
                <a:cxn ang="0">
                  <a:pos x="699" y="508"/>
                </a:cxn>
                <a:cxn ang="0">
                  <a:pos x="604" y="435"/>
                </a:cxn>
                <a:cxn ang="0">
                  <a:pos x="504" y="380"/>
                </a:cxn>
                <a:cxn ang="0">
                  <a:pos x="287" y="307"/>
                </a:cxn>
                <a:cxn ang="0">
                  <a:pos x="25" y="257"/>
                </a:cxn>
                <a:cxn ang="0">
                  <a:pos x="14" y="251"/>
                </a:cxn>
                <a:cxn ang="0">
                  <a:pos x="13" y="231"/>
                </a:cxn>
                <a:cxn ang="0">
                  <a:pos x="5" y="215"/>
                </a:cxn>
                <a:cxn ang="0">
                  <a:pos x="1" y="69"/>
                </a:cxn>
                <a:cxn ang="0">
                  <a:pos x="3" y="8"/>
                </a:cxn>
                <a:cxn ang="0">
                  <a:pos x="16" y="0"/>
                </a:cxn>
                <a:cxn ang="0">
                  <a:pos x="33" y="2"/>
                </a:cxn>
                <a:cxn ang="0">
                  <a:pos x="79" y="13"/>
                </a:cxn>
                <a:cxn ang="0">
                  <a:pos x="281" y="38"/>
                </a:cxn>
                <a:cxn ang="0">
                  <a:pos x="459" y="74"/>
                </a:cxn>
                <a:cxn ang="0">
                  <a:pos x="545" y="107"/>
                </a:cxn>
                <a:cxn ang="0">
                  <a:pos x="768" y="239"/>
                </a:cxn>
                <a:cxn ang="0">
                  <a:pos x="867" y="321"/>
                </a:cxn>
                <a:cxn ang="0">
                  <a:pos x="942" y="400"/>
                </a:cxn>
                <a:cxn ang="0">
                  <a:pos x="1027" y="510"/>
                </a:cxn>
                <a:cxn ang="0">
                  <a:pos x="1093" y="622"/>
                </a:cxn>
                <a:cxn ang="0">
                  <a:pos x="1131" y="712"/>
                </a:cxn>
                <a:cxn ang="0">
                  <a:pos x="1178" y="904"/>
                </a:cxn>
                <a:cxn ang="0">
                  <a:pos x="1215" y="1189"/>
                </a:cxn>
                <a:cxn ang="0">
                  <a:pos x="1227" y="1208"/>
                </a:cxn>
                <a:cxn ang="0">
                  <a:pos x="1219" y="1230"/>
                </a:cxn>
                <a:cxn ang="0">
                  <a:pos x="1208" y="1232"/>
                </a:cxn>
                <a:cxn ang="0">
                  <a:pos x="1106" y="1233"/>
                </a:cxn>
                <a:cxn ang="0">
                  <a:pos x="997" y="1244"/>
                </a:cxn>
                <a:cxn ang="0">
                  <a:pos x="45" y="117"/>
                </a:cxn>
                <a:cxn ang="0">
                  <a:pos x="66" y="221"/>
                </a:cxn>
                <a:cxn ang="0">
                  <a:pos x="362" y="283"/>
                </a:cxn>
                <a:cxn ang="0">
                  <a:pos x="548" y="352"/>
                </a:cxn>
                <a:cxn ang="0">
                  <a:pos x="654" y="414"/>
                </a:cxn>
                <a:cxn ang="0">
                  <a:pos x="750" y="498"/>
                </a:cxn>
                <a:cxn ang="0">
                  <a:pos x="839" y="609"/>
                </a:cxn>
                <a:cxn ang="0">
                  <a:pos x="931" y="792"/>
                </a:cxn>
                <a:cxn ang="0">
                  <a:pos x="958" y="912"/>
                </a:cxn>
                <a:cxn ang="0">
                  <a:pos x="968" y="1048"/>
                </a:cxn>
                <a:cxn ang="0">
                  <a:pos x="995" y="1203"/>
                </a:cxn>
                <a:cxn ang="0">
                  <a:pos x="1048" y="1197"/>
                </a:cxn>
                <a:cxn ang="0">
                  <a:pos x="1172" y="1175"/>
                </a:cxn>
                <a:cxn ang="0">
                  <a:pos x="1146" y="947"/>
                </a:cxn>
                <a:cxn ang="0">
                  <a:pos x="1106" y="764"/>
                </a:cxn>
                <a:cxn ang="0">
                  <a:pos x="1065" y="665"/>
                </a:cxn>
                <a:cxn ang="0">
                  <a:pos x="993" y="536"/>
                </a:cxn>
                <a:cxn ang="0">
                  <a:pos x="905" y="420"/>
                </a:cxn>
                <a:cxn ang="0">
                  <a:pos x="825" y="340"/>
                </a:cxn>
                <a:cxn ang="0">
                  <a:pos x="671" y="222"/>
                </a:cxn>
                <a:cxn ang="0">
                  <a:pos x="536" y="148"/>
                </a:cxn>
                <a:cxn ang="0">
                  <a:pos x="419" y="106"/>
                </a:cxn>
                <a:cxn ang="0">
                  <a:pos x="181" y="68"/>
                </a:cxn>
                <a:cxn ang="0">
                  <a:pos x="43" y="65"/>
                </a:cxn>
              </a:cxnLst>
              <a:rect l="0" t="0" r="r" b="b"/>
              <a:pathLst>
                <a:path w="1227" h="1244">
                  <a:moveTo>
                    <a:pt x="997" y="1244"/>
                  </a:moveTo>
                  <a:lnTo>
                    <a:pt x="997" y="1244"/>
                  </a:lnTo>
                  <a:lnTo>
                    <a:pt x="992" y="1243"/>
                  </a:lnTo>
                  <a:lnTo>
                    <a:pt x="987" y="1241"/>
                  </a:lnTo>
                  <a:lnTo>
                    <a:pt x="980" y="1233"/>
                  </a:lnTo>
                  <a:lnTo>
                    <a:pt x="971" y="1239"/>
                  </a:lnTo>
                  <a:lnTo>
                    <a:pt x="971" y="1239"/>
                  </a:lnTo>
                  <a:lnTo>
                    <a:pt x="965" y="1243"/>
                  </a:lnTo>
                  <a:lnTo>
                    <a:pt x="957" y="1244"/>
                  </a:lnTo>
                  <a:lnTo>
                    <a:pt x="957" y="1244"/>
                  </a:lnTo>
                  <a:lnTo>
                    <a:pt x="953" y="1243"/>
                  </a:lnTo>
                  <a:lnTo>
                    <a:pt x="948" y="1241"/>
                  </a:lnTo>
                  <a:lnTo>
                    <a:pt x="946" y="1239"/>
                  </a:lnTo>
                  <a:lnTo>
                    <a:pt x="945" y="1236"/>
                  </a:lnTo>
                  <a:lnTo>
                    <a:pt x="943" y="1233"/>
                  </a:lnTo>
                  <a:lnTo>
                    <a:pt x="942" y="1229"/>
                  </a:lnTo>
                  <a:lnTo>
                    <a:pt x="942" y="1229"/>
                  </a:lnTo>
                  <a:lnTo>
                    <a:pt x="939" y="1211"/>
                  </a:lnTo>
                  <a:lnTo>
                    <a:pt x="936" y="1191"/>
                  </a:lnTo>
                  <a:lnTo>
                    <a:pt x="933" y="1152"/>
                  </a:lnTo>
                  <a:lnTo>
                    <a:pt x="932" y="1113"/>
                  </a:lnTo>
                  <a:lnTo>
                    <a:pt x="931" y="1075"/>
                  </a:lnTo>
                  <a:lnTo>
                    <a:pt x="931" y="1075"/>
                  </a:lnTo>
                  <a:lnTo>
                    <a:pt x="930" y="1025"/>
                  </a:lnTo>
                  <a:lnTo>
                    <a:pt x="929" y="1000"/>
                  </a:lnTo>
                  <a:lnTo>
                    <a:pt x="927" y="974"/>
                  </a:lnTo>
                  <a:lnTo>
                    <a:pt x="925" y="948"/>
                  </a:lnTo>
                  <a:lnTo>
                    <a:pt x="921" y="923"/>
                  </a:lnTo>
                  <a:lnTo>
                    <a:pt x="917" y="898"/>
                  </a:lnTo>
                  <a:lnTo>
                    <a:pt x="911" y="872"/>
                  </a:lnTo>
                  <a:lnTo>
                    <a:pt x="911" y="872"/>
                  </a:lnTo>
                  <a:lnTo>
                    <a:pt x="903" y="847"/>
                  </a:lnTo>
                  <a:lnTo>
                    <a:pt x="896" y="822"/>
                  </a:lnTo>
                  <a:lnTo>
                    <a:pt x="888" y="798"/>
                  </a:lnTo>
                  <a:lnTo>
                    <a:pt x="879" y="776"/>
                  </a:lnTo>
                  <a:lnTo>
                    <a:pt x="870" y="753"/>
                  </a:lnTo>
                  <a:lnTo>
                    <a:pt x="860" y="730"/>
                  </a:lnTo>
                  <a:lnTo>
                    <a:pt x="850" y="710"/>
                  </a:lnTo>
                  <a:lnTo>
                    <a:pt x="839" y="688"/>
                  </a:lnTo>
                  <a:lnTo>
                    <a:pt x="828" y="668"/>
                  </a:lnTo>
                  <a:lnTo>
                    <a:pt x="817" y="649"/>
                  </a:lnTo>
                  <a:lnTo>
                    <a:pt x="804" y="629"/>
                  </a:lnTo>
                  <a:lnTo>
                    <a:pt x="791" y="610"/>
                  </a:lnTo>
                  <a:lnTo>
                    <a:pt x="777" y="593"/>
                  </a:lnTo>
                  <a:lnTo>
                    <a:pt x="764" y="576"/>
                  </a:lnTo>
                  <a:lnTo>
                    <a:pt x="749" y="559"/>
                  </a:lnTo>
                  <a:lnTo>
                    <a:pt x="735" y="543"/>
                  </a:lnTo>
                  <a:lnTo>
                    <a:pt x="735" y="543"/>
                  </a:lnTo>
                  <a:lnTo>
                    <a:pt x="717" y="526"/>
                  </a:lnTo>
                  <a:lnTo>
                    <a:pt x="699" y="508"/>
                  </a:lnTo>
                  <a:lnTo>
                    <a:pt x="680" y="493"/>
                  </a:lnTo>
                  <a:lnTo>
                    <a:pt x="662" y="477"/>
                  </a:lnTo>
                  <a:lnTo>
                    <a:pt x="643" y="462"/>
                  </a:lnTo>
                  <a:lnTo>
                    <a:pt x="623" y="448"/>
                  </a:lnTo>
                  <a:lnTo>
                    <a:pt x="604" y="435"/>
                  </a:lnTo>
                  <a:lnTo>
                    <a:pt x="584" y="422"/>
                  </a:lnTo>
                  <a:lnTo>
                    <a:pt x="565" y="411"/>
                  </a:lnTo>
                  <a:lnTo>
                    <a:pt x="544" y="400"/>
                  </a:lnTo>
                  <a:lnTo>
                    <a:pt x="523" y="389"/>
                  </a:lnTo>
                  <a:lnTo>
                    <a:pt x="504" y="380"/>
                  </a:lnTo>
                  <a:lnTo>
                    <a:pt x="461" y="361"/>
                  </a:lnTo>
                  <a:lnTo>
                    <a:pt x="419" y="346"/>
                  </a:lnTo>
                  <a:lnTo>
                    <a:pt x="375" y="332"/>
                  </a:lnTo>
                  <a:lnTo>
                    <a:pt x="331" y="318"/>
                  </a:lnTo>
                  <a:lnTo>
                    <a:pt x="287" y="307"/>
                  </a:lnTo>
                  <a:lnTo>
                    <a:pt x="241" y="296"/>
                  </a:lnTo>
                  <a:lnTo>
                    <a:pt x="195" y="287"/>
                  </a:lnTo>
                  <a:lnTo>
                    <a:pt x="149" y="279"/>
                  </a:lnTo>
                  <a:lnTo>
                    <a:pt x="55" y="262"/>
                  </a:lnTo>
                  <a:lnTo>
                    <a:pt x="25" y="257"/>
                  </a:lnTo>
                  <a:lnTo>
                    <a:pt x="25" y="257"/>
                  </a:lnTo>
                  <a:lnTo>
                    <a:pt x="18" y="254"/>
                  </a:lnTo>
                  <a:lnTo>
                    <a:pt x="16" y="253"/>
                  </a:lnTo>
                  <a:lnTo>
                    <a:pt x="14" y="251"/>
                  </a:lnTo>
                  <a:lnTo>
                    <a:pt x="14" y="251"/>
                  </a:lnTo>
                  <a:lnTo>
                    <a:pt x="12" y="248"/>
                  </a:lnTo>
                  <a:lnTo>
                    <a:pt x="11" y="245"/>
                  </a:lnTo>
                  <a:lnTo>
                    <a:pt x="11" y="241"/>
                  </a:lnTo>
                  <a:lnTo>
                    <a:pt x="12" y="236"/>
                  </a:lnTo>
                  <a:lnTo>
                    <a:pt x="13" y="231"/>
                  </a:lnTo>
                  <a:lnTo>
                    <a:pt x="9" y="227"/>
                  </a:lnTo>
                  <a:lnTo>
                    <a:pt x="9" y="227"/>
                  </a:lnTo>
                  <a:lnTo>
                    <a:pt x="6" y="221"/>
                  </a:lnTo>
                  <a:lnTo>
                    <a:pt x="5" y="215"/>
                  </a:lnTo>
                  <a:lnTo>
                    <a:pt x="5" y="215"/>
                  </a:lnTo>
                  <a:lnTo>
                    <a:pt x="4" y="165"/>
                  </a:lnTo>
                  <a:lnTo>
                    <a:pt x="3" y="117"/>
                  </a:lnTo>
                  <a:lnTo>
                    <a:pt x="3" y="116"/>
                  </a:lnTo>
                  <a:lnTo>
                    <a:pt x="3" y="116"/>
                  </a:lnTo>
                  <a:lnTo>
                    <a:pt x="1" y="69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15"/>
                  </a:lnTo>
                  <a:lnTo>
                    <a:pt x="1" y="11"/>
                  </a:lnTo>
                  <a:lnTo>
                    <a:pt x="3" y="8"/>
                  </a:lnTo>
                  <a:lnTo>
                    <a:pt x="5" y="5"/>
                  </a:lnTo>
                  <a:lnTo>
                    <a:pt x="5" y="5"/>
                  </a:lnTo>
                  <a:lnTo>
                    <a:pt x="8" y="3"/>
                  </a:lnTo>
                  <a:lnTo>
                    <a:pt x="12" y="1"/>
                  </a:lnTo>
                  <a:lnTo>
                    <a:pt x="16" y="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6" y="4"/>
                  </a:lnTo>
                  <a:lnTo>
                    <a:pt x="38" y="7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79" y="13"/>
                  </a:lnTo>
                  <a:lnTo>
                    <a:pt x="116" y="19"/>
                  </a:lnTo>
                  <a:lnTo>
                    <a:pt x="191" y="27"/>
                  </a:lnTo>
                  <a:lnTo>
                    <a:pt x="191" y="27"/>
                  </a:lnTo>
                  <a:lnTo>
                    <a:pt x="236" y="32"/>
                  </a:lnTo>
                  <a:lnTo>
                    <a:pt x="281" y="38"/>
                  </a:lnTo>
                  <a:lnTo>
                    <a:pt x="326" y="44"/>
                  </a:lnTo>
                  <a:lnTo>
                    <a:pt x="371" y="53"/>
                  </a:lnTo>
                  <a:lnTo>
                    <a:pt x="416" y="62"/>
                  </a:lnTo>
                  <a:lnTo>
                    <a:pt x="437" y="68"/>
                  </a:lnTo>
                  <a:lnTo>
                    <a:pt x="459" y="74"/>
                  </a:lnTo>
                  <a:lnTo>
                    <a:pt x="481" y="82"/>
                  </a:lnTo>
                  <a:lnTo>
                    <a:pt x="503" y="90"/>
                  </a:lnTo>
                  <a:lnTo>
                    <a:pt x="524" y="98"/>
                  </a:lnTo>
                  <a:lnTo>
                    <a:pt x="545" y="107"/>
                  </a:lnTo>
                  <a:lnTo>
                    <a:pt x="545" y="107"/>
                  </a:lnTo>
                  <a:lnTo>
                    <a:pt x="600" y="135"/>
                  </a:lnTo>
                  <a:lnTo>
                    <a:pt x="651" y="163"/>
                  </a:lnTo>
                  <a:lnTo>
                    <a:pt x="701" y="193"/>
                  </a:lnTo>
                  <a:lnTo>
                    <a:pt x="746" y="223"/>
                  </a:lnTo>
                  <a:lnTo>
                    <a:pt x="768" y="239"/>
                  </a:lnTo>
                  <a:lnTo>
                    <a:pt x="790" y="255"/>
                  </a:lnTo>
                  <a:lnTo>
                    <a:pt x="809" y="271"/>
                  </a:lnTo>
                  <a:lnTo>
                    <a:pt x="830" y="287"/>
                  </a:lnTo>
                  <a:lnTo>
                    <a:pt x="849" y="304"/>
                  </a:lnTo>
                  <a:lnTo>
                    <a:pt x="867" y="321"/>
                  </a:lnTo>
                  <a:lnTo>
                    <a:pt x="885" y="338"/>
                  </a:lnTo>
                  <a:lnTo>
                    <a:pt x="902" y="355"/>
                  </a:lnTo>
                  <a:lnTo>
                    <a:pt x="902" y="355"/>
                  </a:lnTo>
                  <a:lnTo>
                    <a:pt x="922" y="377"/>
                  </a:lnTo>
                  <a:lnTo>
                    <a:pt x="942" y="400"/>
                  </a:lnTo>
                  <a:lnTo>
                    <a:pt x="960" y="421"/>
                  </a:lnTo>
                  <a:lnTo>
                    <a:pt x="979" y="443"/>
                  </a:lnTo>
                  <a:lnTo>
                    <a:pt x="995" y="466"/>
                  </a:lnTo>
                  <a:lnTo>
                    <a:pt x="1012" y="487"/>
                  </a:lnTo>
                  <a:lnTo>
                    <a:pt x="1027" y="510"/>
                  </a:lnTo>
                  <a:lnTo>
                    <a:pt x="1042" y="532"/>
                  </a:lnTo>
                  <a:lnTo>
                    <a:pt x="1056" y="555"/>
                  </a:lnTo>
                  <a:lnTo>
                    <a:pt x="1070" y="577"/>
                  </a:lnTo>
                  <a:lnTo>
                    <a:pt x="1082" y="599"/>
                  </a:lnTo>
                  <a:lnTo>
                    <a:pt x="1093" y="622"/>
                  </a:lnTo>
                  <a:lnTo>
                    <a:pt x="1104" y="645"/>
                  </a:lnTo>
                  <a:lnTo>
                    <a:pt x="1114" y="666"/>
                  </a:lnTo>
                  <a:lnTo>
                    <a:pt x="1122" y="689"/>
                  </a:lnTo>
                  <a:lnTo>
                    <a:pt x="1131" y="712"/>
                  </a:lnTo>
                  <a:lnTo>
                    <a:pt x="1131" y="712"/>
                  </a:lnTo>
                  <a:lnTo>
                    <a:pt x="1139" y="735"/>
                  </a:lnTo>
                  <a:lnTo>
                    <a:pt x="1146" y="759"/>
                  </a:lnTo>
                  <a:lnTo>
                    <a:pt x="1158" y="807"/>
                  </a:lnTo>
                  <a:lnTo>
                    <a:pt x="1169" y="855"/>
                  </a:lnTo>
                  <a:lnTo>
                    <a:pt x="1178" y="904"/>
                  </a:lnTo>
                  <a:lnTo>
                    <a:pt x="1186" y="952"/>
                  </a:lnTo>
                  <a:lnTo>
                    <a:pt x="1193" y="1002"/>
                  </a:lnTo>
                  <a:lnTo>
                    <a:pt x="1205" y="1099"/>
                  </a:lnTo>
                  <a:lnTo>
                    <a:pt x="1205" y="1099"/>
                  </a:lnTo>
                  <a:lnTo>
                    <a:pt x="1215" y="1189"/>
                  </a:lnTo>
                  <a:lnTo>
                    <a:pt x="1216" y="1193"/>
                  </a:lnTo>
                  <a:lnTo>
                    <a:pt x="1219" y="1196"/>
                  </a:lnTo>
                  <a:lnTo>
                    <a:pt x="1219" y="1196"/>
                  </a:lnTo>
                  <a:lnTo>
                    <a:pt x="1224" y="1201"/>
                  </a:lnTo>
                  <a:lnTo>
                    <a:pt x="1227" y="1208"/>
                  </a:lnTo>
                  <a:lnTo>
                    <a:pt x="1227" y="1216"/>
                  </a:lnTo>
                  <a:lnTo>
                    <a:pt x="1226" y="1223"/>
                  </a:lnTo>
                  <a:lnTo>
                    <a:pt x="1226" y="1223"/>
                  </a:lnTo>
                  <a:lnTo>
                    <a:pt x="1222" y="1227"/>
                  </a:lnTo>
                  <a:lnTo>
                    <a:pt x="1219" y="1230"/>
                  </a:lnTo>
                  <a:lnTo>
                    <a:pt x="1215" y="1232"/>
                  </a:lnTo>
                  <a:lnTo>
                    <a:pt x="1210" y="1233"/>
                  </a:lnTo>
                  <a:lnTo>
                    <a:pt x="1210" y="1233"/>
                  </a:lnTo>
                  <a:lnTo>
                    <a:pt x="1208" y="1232"/>
                  </a:lnTo>
                  <a:lnTo>
                    <a:pt x="1208" y="1232"/>
                  </a:lnTo>
                  <a:lnTo>
                    <a:pt x="1188" y="1231"/>
                  </a:lnTo>
                  <a:lnTo>
                    <a:pt x="1167" y="1231"/>
                  </a:lnTo>
                  <a:lnTo>
                    <a:pt x="1167" y="1231"/>
                  </a:lnTo>
                  <a:lnTo>
                    <a:pt x="1137" y="1232"/>
                  </a:lnTo>
                  <a:lnTo>
                    <a:pt x="1106" y="1233"/>
                  </a:lnTo>
                  <a:lnTo>
                    <a:pt x="1046" y="1239"/>
                  </a:lnTo>
                  <a:lnTo>
                    <a:pt x="1046" y="1239"/>
                  </a:lnTo>
                  <a:lnTo>
                    <a:pt x="1000" y="1244"/>
                  </a:lnTo>
                  <a:lnTo>
                    <a:pt x="1000" y="1244"/>
                  </a:lnTo>
                  <a:lnTo>
                    <a:pt x="997" y="1244"/>
                  </a:lnTo>
                  <a:lnTo>
                    <a:pt x="997" y="1244"/>
                  </a:lnTo>
                  <a:close/>
                  <a:moveTo>
                    <a:pt x="43" y="65"/>
                  </a:moveTo>
                  <a:lnTo>
                    <a:pt x="43" y="65"/>
                  </a:lnTo>
                  <a:lnTo>
                    <a:pt x="45" y="117"/>
                  </a:lnTo>
                  <a:lnTo>
                    <a:pt x="45" y="117"/>
                  </a:lnTo>
                  <a:lnTo>
                    <a:pt x="46" y="162"/>
                  </a:lnTo>
                  <a:lnTo>
                    <a:pt x="47" y="208"/>
                  </a:lnTo>
                  <a:lnTo>
                    <a:pt x="47" y="218"/>
                  </a:lnTo>
                  <a:lnTo>
                    <a:pt x="66" y="221"/>
                  </a:lnTo>
                  <a:lnTo>
                    <a:pt x="66" y="221"/>
                  </a:lnTo>
                  <a:lnTo>
                    <a:pt x="166" y="240"/>
                  </a:lnTo>
                  <a:lnTo>
                    <a:pt x="215" y="249"/>
                  </a:lnTo>
                  <a:lnTo>
                    <a:pt x="265" y="259"/>
                  </a:lnTo>
                  <a:lnTo>
                    <a:pt x="314" y="271"/>
                  </a:lnTo>
                  <a:lnTo>
                    <a:pt x="362" y="283"/>
                  </a:lnTo>
                  <a:lnTo>
                    <a:pt x="411" y="297"/>
                  </a:lnTo>
                  <a:lnTo>
                    <a:pt x="457" y="313"/>
                  </a:lnTo>
                  <a:lnTo>
                    <a:pt x="504" y="332"/>
                  </a:lnTo>
                  <a:lnTo>
                    <a:pt x="526" y="341"/>
                  </a:lnTo>
                  <a:lnTo>
                    <a:pt x="548" y="352"/>
                  </a:lnTo>
                  <a:lnTo>
                    <a:pt x="571" y="363"/>
                  </a:lnTo>
                  <a:lnTo>
                    <a:pt x="592" y="375"/>
                  </a:lnTo>
                  <a:lnTo>
                    <a:pt x="613" y="387"/>
                  </a:lnTo>
                  <a:lnTo>
                    <a:pt x="634" y="401"/>
                  </a:lnTo>
                  <a:lnTo>
                    <a:pt x="654" y="414"/>
                  </a:lnTo>
                  <a:lnTo>
                    <a:pt x="675" y="430"/>
                  </a:lnTo>
                  <a:lnTo>
                    <a:pt x="695" y="445"/>
                  </a:lnTo>
                  <a:lnTo>
                    <a:pt x="713" y="462"/>
                  </a:lnTo>
                  <a:lnTo>
                    <a:pt x="732" y="479"/>
                  </a:lnTo>
                  <a:lnTo>
                    <a:pt x="750" y="498"/>
                  </a:lnTo>
                  <a:lnTo>
                    <a:pt x="768" y="516"/>
                  </a:lnTo>
                  <a:lnTo>
                    <a:pt x="786" y="537"/>
                  </a:lnTo>
                  <a:lnTo>
                    <a:pt x="786" y="537"/>
                  </a:lnTo>
                  <a:lnTo>
                    <a:pt x="813" y="573"/>
                  </a:lnTo>
                  <a:lnTo>
                    <a:pt x="839" y="609"/>
                  </a:lnTo>
                  <a:lnTo>
                    <a:pt x="862" y="646"/>
                  </a:lnTo>
                  <a:lnTo>
                    <a:pt x="884" y="683"/>
                  </a:lnTo>
                  <a:lnTo>
                    <a:pt x="902" y="719"/>
                  </a:lnTo>
                  <a:lnTo>
                    <a:pt x="918" y="756"/>
                  </a:lnTo>
                  <a:lnTo>
                    <a:pt x="931" y="792"/>
                  </a:lnTo>
                  <a:lnTo>
                    <a:pt x="943" y="829"/>
                  </a:lnTo>
                  <a:lnTo>
                    <a:pt x="943" y="829"/>
                  </a:lnTo>
                  <a:lnTo>
                    <a:pt x="949" y="856"/>
                  </a:lnTo>
                  <a:lnTo>
                    <a:pt x="954" y="884"/>
                  </a:lnTo>
                  <a:lnTo>
                    <a:pt x="958" y="912"/>
                  </a:lnTo>
                  <a:lnTo>
                    <a:pt x="961" y="939"/>
                  </a:lnTo>
                  <a:lnTo>
                    <a:pt x="964" y="967"/>
                  </a:lnTo>
                  <a:lnTo>
                    <a:pt x="965" y="994"/>
                  </a:lnTo>
                  <a:lnTo>
                    <a:pt x="968" y="1048"/>
                  </a:lnTo>
                  <a:lnTo>
                    <a:pt x="968" y="1048"/>
                  </a:lnTo>
                  <a:lnTo>
                    <a:pt x="971" y="1120"/>
                  </a:lnTo>
                  <a:lnTo>
                    <a:pt x="975" y="1157"/>
                  </a:lnTo>
                  <a:lnTo>
                    <a:pt x="979" y="1193"/>
                  </a:lnTo>
                  <a:lnTo>
                    <a:pt x="981" y="1208"/>
                  </a:lnTo>
                  <a:lnTo>
                    <a:pt x="995" y="1203"/>
                  </a:lnTo>
                  <a:lnTo>
                    <a:pt x="995" y="1203"/>
                  </a:lnTo>
                  <a:lnTo>
                    <a:pt x="1002" y="1201"/>
                  </a:lnTo>
                  <a:lnTo>
                    <a:pt x="1002" y="1201"/>
                  </a:lnTo>
                  <a:lnTo>
                    <a:pt x="1048" y="1197"/>
                  </a:lnTo>
                  <a:lnTo>
                    <a:pt x="1048" y="1197"/>
                  </a:lnTo>
                  <a:lnTo>
                    <a:pt x="1104" y="1192"/>
                  </a:lnTo>
                  <a:lnTo>
                    <a:pt x="1132" y="1190"/>
                  </a:lnTo>
                  <a:lnTo>
                    <a:pt x="1159" y="1189"/>
                  </a:lnTo>
                  <a:lnTo>
                    <a:pt x="1174" y="1189"/>
                  </a:lnTo>
                  <a:lnTo>
                    <a:pt x="1172" y="1175"/>
                  </a:lnTo>
                  <a:lnTo>
                    <a:pt x="1172" y="1175"/>
                  </a:lnTo>
                  <a:lnTo>
                    <a:pt x="1162" y="1087"/>
                  </a:lnTo>
                  <a:lnTo>
                    <a:pt x="1162" y="1087"/>
                  </a:lnTo>
                  <a:lnTo>
                    <a:pt x="1151" y="994"/>
                  </a:lnTo>
                  <a:lnTo>
                    <a:pt x="1146" y="947"/>
                  </a:lnTo>
                  <a:lnTo>
                    <a:pt x="1138" y="901"/>
                  </a:lnTo>
                  <a:lnTo>
                    <a:pt x="1130" y="855"/>
                  </a:lnTo>
                  <a:lnTo>
                    <a:pt x="1118" y="810"/>
                  </a:lnTo>
                  <a:lnTo>
                    <a:pt x="1112" y="787"/>
                  </a:lnTo>
                  <a:lnTo>
                    <a:pt x="1106" y="764"/>
                  </a:lnTo>
                  <a:lnTo>
                    <a:pt x="1097" y="743"/>
                  </a:lnTo>
                  <a:lnTo>
                    <a:pt x="1089" y="721"/>
                  </a:lnTo>
                  <a:lnTo>
                    <a:pt x="1089" y="721"/>
                  </a:lnTo>
                  <a:lnTo>
                    <a:pt x="1078" y="693"/>
                  </a:lnTo>
                  <a:lnTo>
                    <a:pt x="1065" y="665"/>
                  </a:lnTo>
                  <a:lnTo>
                    <a:pt x="1052" y="638"/>
                  </a:lnTo>
                  <a:lnTo>
                    <a:pt x="1039" y="612"/>
                  </a:lnTo>
                  <a:lnTo>
                    <a:pt x="1024" y="586"/>
                  </a:lnTo>
                  <a:lnTo>
                    <a:pt x="1010" y="561"/>
                  </a:lnTo>
                  <a:lnTo>
                    <a:pt x="993" y="536"/>
                  </a:lnTo>
                  <a:lnTo>
                    <a:pt x="978" y="511"/>
                  </a:lnTo>
                  <a:lnTo>
                    <a:pt x="960" y="487"/>
                  </a:lnTo>
                  <a:lnTo>
                    <a:pt x="943" y="465"/>
                  </a:lnTo>
                  <a:lnTo>
                    <a:pt x="924" y="442"/>
                  </a:lnTo>
                  <a:lnTo>
                    <a:pt x="905" y="420"/>
                  </a:lnTo>
                  <a:lnTo>
                    <a:pt x="886" y="399"/>
                  </a:lnTo>
                  <a:lnTo>
                    <a:pt x="866" y="378"/>
                  </a:lnTo>
                  <a:lnTo>
                    <a:pt x="845" y="358"/>
                  </a:lnTo>
                  <a:lnTo>
                    <a:pt x="825" y="340"/>
                  </a:lnTo>
                  <a:lnTo>
                    <a:pt x="825" y="340"/>
                  </a:lnTo>
                  <a:lnTo>
                    <a:pt x="786" y="307"/>
                  </a:lnTo>
                  <a:lnTo>
                    <a:pt x="743" y="273"/>
                  </a:lnTo>
                  <a:lnTo>
                    <a:pt x="719" y="256"/>
                  </a:lnTo>
                  <a:lnTo>
                    <a:pt x="696" y="239"/>
                  </a:lnTo>
                  <a:lnTo>
                    <a:pt x="671" y="222"/>
                  </a:lnTo>
                  <a:lnTo>
                    <a:pt x="645" y="206"/>
                  </a:lnTo>
                  <a:lnTo>
                    <a:pt x="619" y="190"/>
                  </a:lnTo>
                  <a:lnTo>
                    <a:pt x="591" y="176"/>
                  </a:lnTo>
                  <a:lnTo>
                    <a:pt x="565" y="161"/>
                  </a:lnTo>
                  <a:lnTo>
                    <a:pt x="536" y="148"/>
                  </a:lnTo>
                  <a:lnTo>
                    <a:pt x="507" y="135"/>
                  </a:lnTo>
                  <a:lnTo>
                    <a:pt x="478" y="124"/>
                  </a:lnTo>
                  <a:lnTo>
                    <a:pt x="449" y="115"/>
                  </a:lnTo>
                  <a:lnTo>
                    <a:pt x="419" y="106"/>
                  </a:lnTo>
                  <a:lnTo>
                    <a:pt x="419" y="106"/>
                  </a:lnTo>
                  <a:lnTo>
                    <a:pt x="389" y="100"/>
                  </a:lnTo>
                  <a:lnTo>
                    <a:pt x="359" y="94"/>
                  </a:lnTo>
                  <a:lnTo>
                    <a:pt x="299" y="84"/>
                  </a:lnTo>
                  <a:lnTo>
                    <a:pt x="240" y="75"/>
                  </a:lnTo>
                  <a:lnTo>
                    <a:pt x="181" y="68"/>
                  </a:lnTo>
                  <a:lnTo>
                    <a:pt x="181" y="68"/>
                  </a:lnTo>
                  <a:lnTo>
                    <a:pt x="119" y="61"/>
                  </a:lnTo>
                  <a:lnTo>
                    <a:pt x="56" y="53"/>
                  </a:lnTo>
                  <a:lnTo>
                    <a:pt x="42" y="50"/>
                  </a:lnTo>
                  <a:lnTo>
                    <a:pt x="43" y="6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91140" y="556239"/>
            <a:ext cx="3534827" cy="727718"/>
            <a:chOff x="491140" y="556239"/>
            <a:chExt cx="3534827" cy="727718"/>
          </a:xfrm>
        </p:grpSpPr>
        <p:grpSp>
          <p:nvGrpSpPr>
            <p:cNvPr id="172" name="组合 42"/>
            <p:cNvGrpSpPr/>
            <p:nvPr/>
          </p:nvGrpSpPr>
          <p:grpSpPr>
            <a:xfrm rot="5400000">
              <a:off x="510225" y="537154"/>
              <a:ext cx="695274" cy="733444"/>
              <a:chOff x="4197350" y="2182813"/>
              <a:chExt cx="608013" cy="641350"/>
            </a:xfrm>
            <a:solidFill>
              <a:srgbClr val="005790"/>
            </a:solidFill>
          </p:grpSpPr>
          <p:sp>
            <p:nvSpPr>
              <p:cNvPr id="175" name="Freeform 166"/>
              <p:cNvSpPr/>
              <p:nvPr/>
            </p:nvSpPr>
            <p:spPr bwMode="auto">
              <a:xfrm>
                <a:off x="4229100" y="2211388"/>
                <a:ext cx="39688" cy="157163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8" y="14"/>
                  </a:cxn>
                  <a:cxn ang="0">
                    <a:pos x="54" y="25"/>
                  </a:cxn>
                  <a:cxn ang="0">
                    <a:pos x="47" y="49"/>
                  </a:cxn>
                  <a:cxn ang="0">
                    <a:pos x="34" y="96"/>
                  </a:cxn>
                  <a:cxn ang="0">
                    <a:pos x="34" y="96"/>
                  </a:cxn>
                  <a:cxn ang="0">
                    <a:pos x="27" y="122"/>
                  </a:cxn>
                  <a:cxn ang="0">
                    <a:pos x="21" y="149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6" y="222"/>
                  </a:cxn>
                  <a:cxn ang="0">
                    <a:pos x="3" y="243"/>
                  </a:cxn>
                  <a:cxn ang="0">
                    <a:pos x="1" y="263"/>
                  </a:cxn>
                  <a:cxn ang="0">
                    <a:pos x="0" y="283"/>
                  </a:cxn>
                  <a:cxn ang="0">
                    <a:pos x="0" y="283"/>
                  </a:cxn>
                  <a:cxn ang="0">
                    <a:pos x="1" y="290"/>
                  </a:cxn>
                  <a:cxn ang="0">
                    <a:pos x="2" y="292"/>
                  </a:cxn>
                  <a:cxn ang="0">
                    <a:pos x="3" y="294"/>
                  </a:cxn>
                  <a:cxn ang="0">
                    <a:pos x="6" y="296"/>
                  </a:cxn>
                  <a:cxn ang="0">
                    <a:pos x="8" y="296"/>
                  </a:cxn>
                  <a:cxn ang="0">
                    <a:pos x="11" y="296"/>
                  </a:cxn>
                  <a:cxn ang="0">
                    <a:pos x="14" y="294"/>
                  </a:cxn>
                  <a:cxn ang="0">
                    <a:pos x="14" y="294"/>
                  </a:cxn>
                  <a:cxn ang="0">
                    <a:pos x="15" y="293"/>
                  </a:cxn>
                  <a:cxn ang="0">
                    <a:pos x="16" y="291"/>
                  </a:cxn>
                  <a:cxn ang="0">
                    <a:pos x="15" y="287"/>
                  </a:cxn>
                  <a:cxn ang="0">
                    <a:pos x="14" y="285"/>
                  </a:cxn>
                  <a:cxn ang="0">
                    <a:pos x="12" y="285"/>
                  </a:cxn>
                  <a:cxn ang="0">
                    <a:pos x="11" y="284"/>
                  </a:cxn>
                  <a:cxn ang="0">
                    <a:pos x="9" y="285"/>
                  </a:cxn>
                  <a:cxn ang="0">
                    <a:pos x="9" y="285"/>
                  </a:cxn>
                  <a:cxn ang="0">
                    <a:pos x="11" y="282"/>
                  </a:cxn>
                  <a:cxn ang="0">
                    <a:pos x="12" y="276"/>
                  </a:cxn>
                  <a:cxn ang="0">
                    <a:pos x="14" y="259"/>
                  </a:cxn>
                  <a:cxn ang="0">
                    <a:pos x="14" y="232"/>
                  </a:cxn>
                  <a:cxn ang="0">
                    <a:pos x="14" y="232"/>
                  </a:cxn>
                  <a:cxn ang="0">
                    <a:pos x="17" y="212"/>
                  </a:cxn>
                  <a:cxn ang="0">
                    <a:pos x="21" y="193"/>
                  </a:cxn>
                  <a:cxn ang="0">
                    <a:pos x="29" y="155"/>
                  </a:cxn>
                  <a:cxn ang="0">
                    <a:pos x="29" y="155"/>
                  </a:cxn>
                  <a:cxn ang="0">
                    <a:pos x="38" y="119"/>
                  </a:cxn>
                  <a:cxn ang="0">
                    <a:pos x="48" y="83"/>
                  </a:cxn>
                  <a:cxn ang="0">
                    <a:pos x="48" y="83"/>
                  </a:cxn>
                  <a:cxn ang="0">
                    <a:pos x="58" y="45"/>
                  </a:cxn>
                  <a:cxn ang="0">
                    <a:pos x="64" y="25"/>
                  </a:cxn>
                  <a:cxn ang="0">
                    <a:pos x="68" y="16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3" h="296">
                    <a:moveTo>
                      <a:pt x="63" y="2"/>
                    </a:moveTo>
                    <a:lnTo>
                      <a:pt x="63" y="2"/>
                    </a:lnTo>
                    <a:lnTo>
                      <a:pt x="58" y="14"/>
                    </a:lnTo>
                    <a:lnTo>
                      <a:pt x="54" y="25"/>
                    </a:lnTo>
                    <a:lnTo>
                      <a:pt x="47" y="49"/>
                    </a:lnTo>
                    <a:lnTo>
                      <a:pt x="34" y="96"/>
                    </a:lnTo>
                    <a:lnTo>
                      <a:pt x="34" y="96"/>
                    </a:lnTo>
                    <a:lnTo>
                      <a:pt x="27" y="122"/>
                    </a:lnTo>
                    <a:lnTo>
                      <a:pt x="21" y="149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6" y="222"/>
                    </a:lnTo>
                    <a:lnTo>
                      <a:pt x="3" y="243"/>
                    </a:lnTo>
                    <a:lnTo>
                      <a:pt x="1" y="263"/>
                    </a:lnTo>
                    <a:lnTo>
                      <a:pt x="0" y="283"/>
                    </a:lnTo>
                    <a:lnTo>
                      <a:pt x="0" y="283"/>
                    </a:lnTo>
                    <a:lnTo>
                      <a:pt x="1" y="290"/>
                    </a:lnTo>
                    <a:lnTo>
                      <a:pt x="2" y="292"/>
                    </a:lnTo>
                    <a:lnTo>
                      <a:pt x="3" y="294"/>
                    </a:lnTo>
                    <a:lnTo>
                      <a:pt x="6" y="296"/>
                    </a:lnTo>
                    <a:lnTo>
                      <a:pt x="8" y="296"/>
                    </a:lnTo>
                    <a:lnTo>
                      <a:pt x="11" y="296"/>
                    </a:lnTo>
                    <a:lnTo>
                      <a:pt x="14" y="294"/>
                    </a:lnTo>
                    <a:lnTo>
                      <a:pt x="14" y="294"/>
                    </a:lnTo>
                    <a:lnTo>
                      <a:pt x="15" y="293"/>
                    </a:lnTo>
                    <a:lnTo>
                      <a:pt x="16" y="291"/>
                    </a:lnTo>
                    <a:lnTo>
                      <a:pt x="15" y="287"/>
                    </a:lnTo>
                    <a:lnTo>
                      <a:pt x="14" y="285"/>
                    </a:lnTo>
                    <a:lnTo>
                      <a:pt x="12" y="285"/>
                    </a:lnTo>
                    <a:lnTo>
                      <a:pt x="11" y="284"/>
                    </a:lnTo>
                    <a:lnTo>
                      <a:pt x="9" y="285"/>
                    </a:lnTo>
                    <a:lnTo>
                      <a:pt x="9" y="285"/>
                    </a:lnTo>
                    <a:lnTo>
                      <a:pt x="11" y="282"/>
                    </a:lnTo>
                    <a:lnTo>
                      <a:pt x="12" y="276"/>
                    </a:lnTo>
                    <a:lnTo>
                      <a:pt x="14" y="259"/>
                    </a:lnTo>
                    <a:lnTo>
                      <a:pt x="14" y="232"/>
                    </a:lnTo>
                    <a:lnTo>
                      <a:pt x="14" y="232"/>
                    </a:lnTo>
                    <a:lnTo>
                      <a:pt x="17" y="212"/>
                    </a:lnTo>
                    <a:lnTo>
                      <a:pt x="21" y="193"/>
                    </a:lnTo>
                    <a:lnTo>
                      <a:pt x="29" y="155"/>
                    </a:lnTo>
                    <a:lnTo>
                      <a:pt x="29" y="155"/>
                    </a:lnTo>
                    <a:lnTo>
                      <a:pt x="38" y="119"/>
                    </a:lnTo>
                    <a:lnTo>
                      <a:pt x="48" y="83"/>
                    </a:lnTo>
                    <a:lnTo>
                      <a:pt x="48" y="83"/>
                    </a:lnTo>
                    <a:lnTo>
                      <a:pt x="58" y="45"/>
                    </a:lnTo>
                    <a:lnTo>
                      <a:pt x="64" y="25"/>
                    </a:lnTo>
                    <a:lnTo>
                      <a:pt x="68" y="16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6" name="Freeform 167"/>
              <p:cNvSpPr/>
              <p:nvPr/>
            </p:nvSpPr>
            <p:spPr bwMode="auto">
              <a:xfrm>
                <a:off x="4251325" y="2206625"/>
                <a:ext cx="39688" cy="17780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1" y="40"/>
                  </a:cxn>
                  <a:cxn ang="0">
                    <a:pos x="44" y="59"/>
                  </a:cxn>
                  <a:cxn ang="0">
                    <a:pos x="38" y="78"/>
                  </a:cxn>
                  <a:cxn ang="0">
                    <a:pos x="38" y="78"/>
                  </a:cxn>
                  <a:cxn ang="0">
                    <a:pos x="33" y="101"/>
                  </a:cxn>
                  <a:cxn ang="0">
                    <a:pos x="29" y="124"/>
                  </a:cxn>
                  <a:cxn ang="0">
                    <a:pos x="20" y="170"/>
                  </a:cxn>
                  <a:cxn ang="0">
                    <a:pos x="20" y="170"/>
                  </a:cxn>
                  <a:cxn ang="0">
                    <a:pos x="5" y="249"/>
                  </a:cxn>
                  <a:cxn ang="0">
                    <a:pos x="5" y="249"/>
                  </a:cxn>
                  <a:cxn ang="0">
                    <a:pos x="2" y="270"/>
                  </a:cxn>
                  <a:cxn ang="0">
                    <a:pos x="1" y="290"/>
                  </a:cxn>
                  <a:cxn ang="0">
                    <a:pos x="0" y="311"/>
                  </a:cxn>
                  <a:cxn ang="0">
                    <a:pos x="0" y="332"/>
                  </a:cxn>
                  <a:cxn ang="0">
                    <a:pos x="0" y="332"/>
                  </a:cxn>
                  <a:cxn ang="0">
                    <a:pos x="0" y="334"/>
                  </a:cxn>
                  <a:cxn ang="0">
                    <a:pos x="1" y="336"/>
                  </a:cxn>
                  <a:cxn ang="0">
                    <a:pos x="3" y="336"/>
                  </a:cxn>
                  <a:cxn ang="0">
                    <a:pos x="5" y="337"/>
                  </a:cxn>
                  <a:cxn ang="0">
                    <a:pos x="6" y="336"/>
                  </a:cxn>
                  <a:cxn ang="0">
                    <a:pos x="8" y="336"/>
                  </a:cxn>
                  <a:cxn ang="0">
                    <a:pos x="9" y="334"/>
                  </a:cxn>
                  <a:cxn ang="0">
                    <a:pos x="9" y="332"/>
                  </a:cxn>
                  <a:cxn ang="0">
                    <a:pos x="9" y="332"/>
                  </a:cxn>
                  <a:cxn ang="0">
                    <a:pos x="9" y="310"/>
                  </a:cxn>
                  <a:cxn ang="0">
                    <a:pos x="10" y="288"/>
                  </a:cxn>
                  <a:cxn ang="0">
                    <a:pos x="12" y="265"/>
                  </a:cxn>
                  <a:cxn ang="0">
                    <a:pos x="16" y="244"/>
                  </a:cxn>
                  <a:cxn ang="0">
                    <a:pos x="16" y="244"/>
                  </a:cxn>
                  <a:cxn ang="0">
                    <a:pos x="32" y="164"/>
                  </a:cxn>
                  <a:cxn ang="0">
                    <a:pos x="32" y="164"/>
                  </a:cxn>
                  <a:cxn ang="0">
                    <a:pos x="39" y="122"/>
                  </a:cxn>
                  <a:cxn ang="0">
                    <a:pos x="47" y="81"/>
                  </a:cxn>
                  <a:cxn ang="0">
                    <a:pos x="47" y="81"/>
                  </a:cxn>
                  <a:cxn ang="0">
                    <a:pos x="52" y="61"/>
                  </a:cxn>
                  <a:cxn ang="0">
                    <a:pos x="60" y="43"/>
                  </a:cxn>
                  <a:cxn ang="0">
                    <a:pos x="75" y="6"/>
                  </a:cxn>
                  <a:cxn ang="0">
                    <a:pos x="75" y="6"/>
                  </a:cxn>
                  <a:cxn ang="0">
                    <a:pos x="76" y="4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69" y="1"/>
                  </a:cxn>
                  <a:cxn ang="0">
                    <a:pos x="67" y="2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337">
                    <a:moveTo>
                      <a:pt x="66" y="3"/>
                    </a:moveTo>
                    <a:lnTo>
                      <a:pt x="66" y="3"/>
                    </a:lnTo>
                    <a:lnTo>
                      <a:pt x="51" y="40"/>
                    </a:lnTo>
                    <a:lnTo>
                      <a:pt x="44" y="59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101"/>
                    </a:lnTo>
                    <a:lnTo>
                      <a:pt x="29" y="124"/>
                    </a:lnTo>
                    <a:lnTo>
                      <a:pt x="20" y="170"/>
                    </a:lnTo>
                    <a:lnTo>
                      <a:pt x="20" y="170"/>
                    </a:lnTo>
                    <a:lnTo>
                      <a:pt x="5" y="249"/>
                    </a:lnTo>
                    <a:lnTo>
                      <a:pt x="5" y="249"/>
                    </a:lnTo>
                    <a:lnTo>
                      <a:pt x="2" y="270"/>
                    </a:lnTo>
                    <a:lnTo>
                      <a:pt x="1" y="290"/>
                    </a:lnTo>
                    <a:lnTo>
                      <a:pt x="0" y="311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0" y="334"/>
                    </a:lnTo>
                    <a:lnTo>
                      <a:pt x="1" y="336"/>
                    </a:lnTo>
                    <a:lnTo>
                      <a:pt x="3" y="336"/>
                    </a:lnTo>
                    <a:lnTo>
                      <a:pt x="5" y="337"/>
                    </a:lnTo>
                    <a:lnTo>
                      <a:pt x="6" y="336"/>
                    </a:lnTo>
                    <a:lnTo>
                      <a:pt x="8" y="336"/>
                    </a:lnTo>
                    <a:lnTo>
                      <a:pt x="9" y="334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9" y="310"/>
                    </a:lnTo>
                    <a:lnTo>
                      <a:pt x="10" y="288"/>
                    </a:lnTo>
                    <a:lnTo>
                      <a:pt x="12" y="265"/>
                    </a:lnTo>
                    <a:lnTo>
                      <a:pt x="16" y="244"/>
                    </a:lnTo>
                    <a:lnTo>
                      <a:pt x="16" y="244"/>
                    </a:lnTo>
                    <a:lnTo>
                      <a:pt x="32" y="164"/>
                    </a:lnTo>
                    <a:lnTo>
                      <a:pt x="32" y="164"/>
                    </a:lnTo>
                    <a:lnTo>
                      <a:pt x="39" y="122"/>
                    </a:lnTo>
                    <a:lnTo>
                      <a:pt x="47" y="81"/>
                    </a:lnTo>
                    <a:lnTo>
                      <a:pt x="47" y="81"/>
                    </a:lnTo>
                    <a:lnTo>
                      <a:pt x="52" y="61"/>
                    </a:lnTo>
                    <a:lnTo>
                      <a:pt x="60" y="43"/>
                    </a:lnTo>
                    <a:lnTo>
                      <a:pt x="75" y="6"/>
                    </a:lnTo>
                    <a:lnTo>
                      <a:pt x="75" y="6"/>
                    </a:lnTo>
                    <a:lnTo>
                      <a:pt x="76" y="4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69" y="1"/>
                    </a:lnTo>
                    <a:lnTo>
                      <a:pt x="67" y="2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7" name="Freeform 168"/>
              <p:cNvSpPr/>
              <p:nvPr/>
            </p:nvSpPr>
            <p:spPr bwMode="auto">
              <a:xfrm>
                <a:off x="4271963" y="2197100"/>
                <a:ext cx="55563" cy="195263"/>
              </a:xfrm>
              <a:custGeom>
                <a:avLst/>
                <a:gdLst/>
                <a:ahLst/>
                <a:cxnLst>
                  <a:cxn ang="0">
                    <a:pos x="98" y="2"/>
                  </a:cxn>
                  <a:cxn ang="0">
                    <a:pos x="98" y="2"/>
                  </a:cxn>
                  <a:cxn ang="0">
                    <a:pos x="84" y="26"/>
                  </a:cxn>
                  <a:cxn ang="0">
                    <a:pos x="71" y="51"/>
                  </a:cxn>
                  <a:cxn ang="0">
                    <a:pos x="61" y="77"/>
                  </a:cxn>
                  <a:cxn ang="0">
                    <a:pos x="51" y="103"/>
                  </a:cxn>
                  <a:cxn ang="0">
                    <a:pos x="42" y="128"/>
                  </a:cxn>
                  <a:cxn ang="0">
                    <a:pos x="34" y="155"/>
                  </a:cxn>
                  <a:cxn ang="0">
                    <a:pos x="27" y="182"/>
                  </a:cxn>
                  <a:cxn ang="0">
                    <a:pos x="21" y="209"/>
                  </a:cxn>
                  <a:cxn ang="0">
                    <a:pos x="21" y="209"/>
                  </a:cxn>
                  <a:cxn ang="0">
                    <a:pos x="14" y="234"/>
                  </a:cxn>
                  <a:cxn ang="0">
                    <a:pos x="9" y="259"/>
                  </a:cxn>
                  <a:cxn ang="0">
                    <a:pos x="6" y="283"/>
                  </a:cxn>
                  <a:cxn ang="0">
                    <a:pos x="3" y="308"/>
                  </a:cxn>
                  <a:cxn ang="0">
                    <a:pos x="3" y="308"/>
                  </a:cxn>
                  <a:cxn ang="0">
                    <a:pos x="1" y="323"/>
                  </a:cxn>
                  <a:cxn ang="0">
                    <a:pos x="0" y="340"/>
                  </a:cxn>
                  <a:cxn ang="0">
                    <a:pos x="0" y="349"/>
                  </a:cxn>
                  <a:cxn ang="0">
                    <a:pos x="1" y="356"/>
                  </a:cxn>
                  <a:cxn ang="0">
                    <a:pos x="4" y="363"/>
                  </a:cxn>
                  <a:cxn ang="0">
                    <a:pos x="6" y="366"/>
                  </a:cxn>
                  <a:cxn ang="0">
                    <a:pos x="8" y="368"/>
                  </a:cxn>
                  <a:cxn ang="0">
                    <a:pos x="8" y="368"/>
                  </a:cxn>
                  <a:cxn ang="0">
                    <a:pos x="11" y="370"/>
                  </a:cxn>
                  <a:cxn ang="0">
                    <a:pos x="13" y="369"/>
                  </a:cxn>
                  <a:cxn ang="0">
                    <a:pos x="15" y="368"/>
                  </a:cxn>
                  <a:cxn ang="0">
                    <a:pos x="16" y="365"/>
                  </a:cxn>
                  <a:cxn ang="0">
                    <a:pos x="16" y="361"/>
                  </a:cxn>
                  <a:cxn ang="0">
                    <a:pos x="16" y="361"/>
                  </a:cxn>
                  <a:cxn ang="0">
                    <a:pos x="16" y="359"/>
                  </a:cxn>
                  <a:cxn ang="0">
                    <a:pos x="15" y="357"/>
                  </a:cxn>
                  <a:cxn ang="0">
                    <a:pos x="13" y="356"/>
                  </a:cxn>
                  <a:cxn ang="0">
                    <a:pos x="11" y="356"/>
                  </a:cxn>
                  <a:cxn ang="0">
                    <a:pos x="11" y="356"/>
                  </a:cxn>
                  <a:cxn ang="0">
                    <a:pos x="10" y="349"/>
                  </a:cxn>
                  <a:cxn ang="0">
                    <a:pos x="10" y="339"/>
                  </a:cxn>
                  <a:cxn ang="0">
                    <a:pos x="11" y="324"/>
                  </a:cxn>
                  <a:cxn ang="0">
                    <a:pos x="11" y="324"/>
                  </a:cxn>
                  <a:cxn ang="0">
                    <a:pos x="12" y="304"/>
                  </a:cxn>
                  <a:cxn ang="0">
                    <a:pos x="14" y="283"/>
                  </a:cxn>
                  <a:cxn ang="0">
                    <a:pos x="14" y="283"/>
                  </a:cxn>
                  <a:cxn ang="0">
                    <a:pos x="19" y="259"/>
                  </a:cxn>
                  <a:cxn ang="0">
                    <a:pos x="24" y="235"/>
                  </a:cxn>
                  <a:cxn ang="0">
                    <a:pos x="35" y="185"/>
                  </a:cxn>
                  <a:cxn ang="0">
                    <a:pos x="35" y="185"/>
                  </a:cxn>
                  <a:cxn ang="0">
                    <a:pos x="47" y="143"/>
                  </a:cxn>
                  <a:cxn ang="0">
                    <a:pos x="61" y="102"/>
                  </a:cxn>
                  <a:cxn ang="0">
                    <a:pos x="61" y="102"/>
                  </a:cxn>
                  <a:cxn ang="0">
                    <a:pos x="70" y="77"/>
                  </a:cxn>
                  <a:cxn ang="0">
                    <a:pos x="80" y="53"/>
                  </a:cxn>
                  <a:cxn ang="0">
                    <a:pos x="93" y="30"/>
                  </a:cxn>
                  <a:cxn ang="0">
                    <a:pos x="106" y="8"/>
                  </a:cxn>
                  <a:cxn ang="0">
                    <a:pos x="106" y="8"/>
                  </a:cxn>
                  <a:cxn ang="0">
                    <a:pos x="106" y="6"/>
                  </a:cxn>
                  <a:cxn ang="0">
                    <a:pos x="106" y="3"/>
                  </a:cxn>
                  <a:cxn ang="0">
                    <a:pos x="105" y="2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0"/>
                  </a:cxn>
                  <a:cxn ang="0">
                    <a:pos x="99" y="0"/>
                  </a:cxn>
                  <a:cxn ang="0">
                    <a:pos x="98" y="2"/>
                  </a:cxn>
                  <a:cxn ang="0">
                    <a:pos x="98" y="2"/>
                  </a:cxn>
                </a:cxnLst>
                <a:rect l="0" t="0" r="r" b="b"/>
                <a:pathLst>
                  <a:path w="106" h="370">
                    <a:moveTo>
                      <a:pt x="98" y="2"/>
                    </a:moveTo>
                    <a:lnTo>
                      <a:pt x="98" y="2"/>
                    </a:lnTo>
                    <a:lnTo>
                      <a:pt x="84" y="26"/>
                    </a:lnTo>
                    <a:lnTo>
                      <a:pt x="71" y="51"/>
                    </a:lnTo>
                    <a:lnTo>
                      <a:pt x="61" y="77"/>
                    </a:lnTo>
                    <a:lnTo>
                      <a:pt x="51" y="103"/>
                    </a:lnTo>
                    <a:lnTo>
                      <a:pt x="42" y="128"/>
                    </a:lnTo>
                    <a:lnTo>
                      <a:pt x="34" y="155"/>
                    </a:lnTo>
                    <a:lnTo>
                      <a:pt x="27" y="182"/>
                    </a:lnTo>
                    <a:lnTo>
                      <a:pt x="21" y="209"/>
                    </a:lnTo>
                    <a:lnTo>
                      <a:pt x="21" y="209"/>
                    </a:lnTo>
                    <a:lnTo>
                      <a:pt x="14" y="234"/>
                    </a:lnTo>
                    <a:lnTo>
                      <a:pt x="9" y="259"/>
                    </a:lnTo>
                    <a:lnTo>
                      <a:pt x="6" y="283"/>
                    </a:lnTo>
                    <a:lnTo>
                      <a:pt x="3" y="308"/>
                    </a:lnTo>
                    <a:lnTo>
                      <a:pt x="3" y="308"/>
                    </a:lnTo>
                    <a:lnTo>
                      <a:pt x="1" y="323"/>
                    </a:lnTo>
                    <a:lnTo>
                      <a:pt x="0" y="340"/>
                    </a:lnTo>
                    <a:lnTo>
                      <a:pt x="0" y="349"/>
                    </a:lnTo>
                    <a:lnTo>
                      <a:pt x="1" y="356"/>
                    </a:lnTo>
                    <a:lnTo>
                      <a:pt x="4" y="363"/>
                    </a:lnTo>
                    <a:lnTo>
                      <a:pt x="6" y="366"/>
                    </a:lnTo>
                    <a:lnTo>
                      <a:pt x="8" y="368"/>
                    </a:lnTo>
                    <a:lnTo>
                      <a:pt x="8" y="368"/>
                    </a:lnTo>
                    <a:lnTo>
                      <a:pt x="11" y="370"/>
                    </a:lnTo>
                    <a:lnTo>
                      <a:pt x="13" y="369"/>
                    </a:lnTo>
                    <a:lnTo>
                      <a:pt x="15" y="368"/>
                    </a:lnTo>
                    <a:lnTo>
                      <a:pt x="16" y="365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6" y="359"/>
                    </a:lnTo>
                    <a:lnTo>
                      <a:pt x="15" y="357"/>
                    </a:lnTo>
                    <a:lnTo>
                      <a:pt x="13" y="356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0" y="349"/>
                    </a:lnTo>
                    <a:lnTo>
                      <a:pt x="10" y="339"/>
                    </a:lnTo>
                    <a:lnTo>
                      <a:pt x="11" y="324"/>
                    </a:lnTo>
                    <a:lnTo>
                      <a:pt x="11" y="324"/>
                    </a:lnTo>
                    <a:lnTo>
                      <a:pt x="12" y="304"/>
                    </a:lnTo>
                    <a:lnTo>
                      <a:pt x="14" y="283"/>
                    </a:lnTo>
                    <a:lnTo>
                      <a:pt x="14" y="283"/>
                    </a:lnTo>
                    <a:lnTo>
                      <a:pt x="19" y="259"/>
                    </a:lnTo>
                    <a:lnTo>
                      <a:pt x="24" y="235"/>
                    </a:lnTo>
                    <a:lnTo>
                      <a:pt x="35" y="185"/>
                    </a:lnTo>
                    <a:lnTo>
                      <a:pt x="35" y="185"/>
                    </a:lnTo>
                    <a:lnTo>
                      <a:pt x="47" y="143"/>
                    </a:lnTo>
                    <a:lnTo>
                      <a:pt x="61" y="102"/>
                    </a:lnTo>
                    <a:lnTo>
                      <a:pt x="61" y="102"/>
                    </a:lnTo>
                    <a:lnTo>
                      <a:pt x="70" y="77"/>
                    </a:lnTo>
                    <a:lnTo>
                      <a:pt x="80" y="53"/>
                    </a:lnTo>
                    <a:lnTo>
                      <a:pt x="93" y="30"/>
                    </a:lnTo>
                    <a:lnTo>
                      <a:pt x="106" y="8"/>
                    </a:lnTo>
                    <a:lnTo>
                      <a:pt x="106" y="8"/>
                    </a:lnTo>
                    <a:lnTo>
                      <a:pt x="106" y="6"/>
                    </a:lnTo>
                    <a:lnTo>
                      <a:pt x="106" y="3"/>
                    </a:lnTo>
                    <a:lnTo>
                      <a:pt x="105" y="2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0"/>
                    </a:lnTo>
                    <a:lnTo>
                      <a:pt x="99" y="0"/>
                    </a:lnTo>
                    <a:lnTo>
                      <a:pt x="98" y="2"/>
                    </a:lnTo>
                    <a:lnTo>
                      <a:pt x="9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8" name="Freeform 169"/>
              <p:cNvSpPr/>
              <p:nvPr/>
            </p:nvSpPr>
            <p:spPr bwMode="auto">
              <a:xfrm>
                <a:off x="4305300" y="2198688"/>
                <a:ext cx="39688" cy="146050"/>
              </a:xfrm>
              <a:custGeom>
                <a:avLst/>
                <a:gdLst/>
                <a:ahLst/>
                <a:cxnLst>
                  <a:cxn ang="0">
                    <a:pos x="68" y="2"/>
                  </a:cxn>
                  <a:cxn ang="0">
                    <a:pos x="68" y="2"/>
                  </a:cxn>
                  <a:cxn ang="0">
                    <a:pos x="62" y="10"/>
                  </a:cxn>
                  <a:cxn ang="0">
                    <a:pos x="57" y="20"/>
                  </a:cxn>
                  <a:cxn ang="0">
                    <a:pos x="54" y="31"/>
                  </a:cxn>
                  <a:cxn ang="0">
                    <a:pos x="53" y="41"/>
                  </a:cxn>
                  <a:cxn ang="0">
                    <a:pos x="53" y="41"/>
                  </a:cxn>
                  <a:cxn ang="0">
                    <a:pos x="51" y="51"/>
                  </a:cxn>
                  <a:cxn ang="0">
                    <a:pos x="49" y="60"/>
                  </a:cxn>
                  <a:cxn ang="0">
                    <a:pos x="42" y="80"/>
                  </a:cxn>
                  <a:cxn ang="0">
                    <a:pos x="37" y="101"/>
                  </a:cxn>
                  <a:cxn ang="0">
                    <a:pos x="32" y="120"/>
                  </a:cxn>
                  <a:cxn ang="0">
                    <a:pos x="32" y="120"/>
                  </a:cxn>
                  <a:cxn ang="0">
                    <a:pos x="14" y="191"/>
                  </a:cxn>
                  <a:cxn ang="0">
                    <a:pos x="7" y="227"/>
                  </a:cxn>
                  <a:cxn ang="0">
                    <a:pos x="3" y="244"/>
                  </a:cxn>
                  <a:cxn ang="0">
                    <a:pos x="1" y="263"/>
                  </a:cxn>
                  <a:cxn ang="0">
                    <a:pos x="1" y="263"/>
                  </a:cxn>
                  <a:cxn ang="0">
                    <a:pos x="0" y="265"/>
                  </a:cxn>
                  <a:cxn ang="0">
                    <a:pos x="0" y="270"/>
                  </a:cxn>
                  <a:cxn ang="0">
                    <a:pos x="0" y="270"/>
                  </a:cxn>
                  <a:cxn ang="0">
                    <a:pos x="0" y="272"/>
                  </a:cxn>
                  <a:cxn ang="0">
                    <a:pos x="1" y="273"/>
                  </a:cxn>
                  <a:cxn ang="0">
                    <a:pos x="3" y="274"/>
                  </a:cxn>
                  <a:cxn ang="0">
                    <a:pos x="4" y="274"/>
                  </a:cxn>
                  <a:cxn ang="0">
                    <a:pos x="7" y="273"/>
                  </a:cxn>
                  <a:cxn ang="0">
                    <a:pos x="8" y="272"/>
                  </a:cxn>
                  <a:cxn ang="0">
                    <a:pos x="9" y="270"/>
                  </a:cxn>
                  <a:cxn ang="0">
                    <a:pos x="9" y="270"/>
                  </a:cxn>
                  <a:cxn ang="0">
                    <a:pos x="11" y="254"/>
                  </a:cxn>
                  <a:cxn ang="0">
                    <a:pos x="14" y="237"/>
                  </a:cxn>
                  <a:cxn ang="0">
                    <a:pos x="22" y="204"/>
                  </a:cxn>
                  <a:cxn ang="0">
                    <a:pos x="37" y="139"/>
                  </a:cxn>
                  <a:cxn ang="0">
                    <a:pos x="37" y="139"/>
                  </a:cxn>
                  <a:cxn ang="0">
                    <a:pos x="45" y="106"/>
                  </a:cxn>
                  <a:cxn ang="0">
                    <a:pos x="54" y="73"/>
                  </a:cxn>
                  <a:cxn ang="0">
                    <a:pos x="54" y="73"/>
                  </a:cxn>
                  <a:cxn ang="0">
                    <a:pos x="58" y="56"/>
                  </a:cxn>
                  <a:cxn ang="0">
                    <a:pos x="61" y="39"/>
                  </a:cxn>
                  <a:cxn ang="0">
                    <a:pos x="64" y="31"/>
                  </a:cxn>
                  <a:cxn ang="0">
                    <a:pos x="66" y="22"/>
                  </a:cxn>
                  <a:cxn ang="0">
                    <a:pos x="70" y="14"/>
                  </a:cxn>
                  <a:cxn ang="0">
                    <a:pos x="74" y="8"/>
                  </a:cxn>
                  <a:cxn ang="0">
                    <a:pos x="74" y="8"/>
                  </a:cxn>
                  <a:cxn ang="0">
                    <a:pos x="75" y="6"/>
                  </a:cxn>
                  <a:cxn ang="0">
                    <a:pos x="75" y="5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8" y="2"/>
                  </a:cxn>
                  <a:cxn ang="0">
                    <a:pos x="68" y="2"/>
                  </a:cxn>
                </a:cxnLst>
                <a:rect l="0" t="0" r="r" b="b"/>
                <a:pathLst>
                  <a:path w="75" h="274">
                    <a:moveTo>
                      <a:pt x="68" y="2"/>
                    </a:moveTo>
                    <a:lnTo>
                      <a:pt x="68" y="2"/>
                    </a:lnTo>
                    <a:lnTo>
                      <a:pt x="62" y="10"/>
                    </a:lnTo>
                    <a:lnTo>
                      <a:pt x="57" y="20"/>
                    </a:lnTo>
                    <a:lnTo>
                      <a:pt x="54" y="31"/>
                    </a:lnTo>
                    <a:lnTo>
                      <a:pt x="53" y="41"/>
                    </a:lnTo>
                    <a:lnTo>
                      <a:pt x="53" y="41"/>
                    </a:lnTo>
                    <a:lnTo>
                      <a:pt x="51" y="51"/>
                    </a:lnTo>
                    <a:lnTo>
                      <a:pt x="49" y="60"/>
                    </a:lnTo>
                    <a:lnTo>
                      <a:pt x="42" y="80"/>
                    </a:lnTo>
                    <a:lnTo>
                      <a:pt x="37" y="101"/>
                    </a:lnTo>
                    <a:lnTo>
                      <a:pt x="32" y="120"/>
                    </a:lnTo>
                    <a:lnTo>
                      <a:pt x="32" y="120"/>
                    </a:lnTo>
                    <a:lnTo>
                      <a:pt x="14" y="191"/>
                    </a:lnTo>
                    <a:lnTo>
                      <a:pt x="7" y="227"/>
                    </a:lnTo>
                    <a:lnTo>
                      <a:pt x="3" y="244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0" y="265"/>
                    </a:lnTo>
                    <a:lnTo>
                      <a:pt x="0" y="270"/>
                    </a:lnTo>
                    <a:lnTo>
                      <a:pt x="0" y="270"/>
                    </a:lnTo>
                    <a:lnTo>
                      <a:pt x="0" y="272"/>
                    </a:lnTo>
                    <a:lnTo>
                      <a:pt x="1" y="273"/>
                    </a:lnTo>
                    <a:lnTo>
                      <a:pt x="3" y="274"/>
                    </a:lnTo>
                    <a:lnTo>
                      <a:pt x="4" y="274"/>
                    </a:lnTo>
                    <a:lnTo>
                      <a:pt x="7" y="273"/>
                    </a:lnTo>
                    <a:lnTo>
                      <a:pt x="8" y="272"/>
                    </a:lnTo>
                    <a:lnTo>
                      <a:pt x="9" y="270"/>
                    </a:lnTo>
                    <a:lnTo>
                      <a:pt x="9" y="270"/>
                    </a:lnTo>
                    <a:lnTo>
                      <a:pt x="11" y="254"/>
                    </a:lnTo>
                    <a:lnTo>
                      <a:pt x="14" y="237"/>
                    </a:lnTo>
                    <a:lnTo>
                      <a:pt x="22" y="204"/>
                    </a:lnTo>
                    <a:lnTo>
                      <a:pt x="37" y="139"/>
                    </a:lnTo>
                    <a:lnTo>
                      <a:pt x="37" y="139"/>
                    </a:lnTo>
                    <a:lnTo>
                      <a:pt x="45" y="106"/>
                    </a:lnTo>
                    <a:lnTo>
                      <a:pt x="54" y="73"/>
                    </a:lnTo>
                    <a:lnTo>
                      <a:pt x="54" y="73"/>
                    </a:lnTo>
                    <a:lnTo>
                      <a:pt x="58" y="56"/>
                    </a:lnTo>
                    <a:lnTo>
                      <a:pt x="61" y="39"/>
                    </a:lnTo>
                    <a:lnTo>
                      <a:pt x="64" y="31"/>
                    </a:lnTo>
                    <a:lnTo>
                      <a:pt x="66" y="22"/>
                    </a:lnTo>
                    <a:lnTo>
                      <a:pt x="70" y="14"/>
                    </a:lnTo>
                    <a:lnTo>
                      <a:pt x="74" y="8"/>
                    </a:lnTo>
                    <a:lnTo>
                      <a:pt x="74" y="8"/>
                    </a:lnTo>
                    <a:lnTo>
                      <a:pt x="75" y="6"/>
                    </a:lnTo>
                    <a:lnTo>
                      <a:pt x="75" y="5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8" y="2"/>
                    </a:lnTo>
                    <a:lnTo>
                      <a:pt x="6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9" name="Freeform 170"/>
              <p:cNvSpPr/>
              <p:nvPr/>
            </p:nvSpPr>
            <p:spPr bwMode="auto">
              <a:xfrm>
                <a:off x="4338638" y="2201863"/>
                <a:ext cx="31750" cy="112713"/>
              </a:xfrm>
              <a:custGeom>
                <a:avLst/>
                <a:gdLst/>
                <a:ahLst/>
                <a:cxnLst>
                  <a:cxn ang="0">
                    <a:pos x="52" y="4"/>
                  </a:cxn>
                  <a:cxn ang="0">
                    <a:pos x="52" y="4"/>
                  </a:cxn>
                  <a:cxn ang="0">
                    <a:pos x="51" y="10"/>
                  </a:cxn>
                  <a:cxn ang="0">
                    <a:pos x="48" y="16"/>
                  </a:cxn>
                  <a:cxn ang="0">
                    <a:pos x="43" y="29"/>
                  </a:cxn>
                  <a:cxn ang="0">
                    <a:pos x="38" y="41"/>
                  </a:cxn>
                  <a:cxn ang="0">
                    <a:pos x="36" y="47"/>
                  </a:cxn>
                  <a:cxn ang="0">
                    <a:pos x="34" y="54"/>
                  </a:cxn>
                  <a:cxn ang="0">
                    <a:pos x="34" y="54"/>
                  </a:cxn>
                  <a:cxn ang="0">
                    <a:pos x="25" y="103"/>
                  </a:cxn>
                  <a:cxn ang="0">
                    <a:pos x="25" y="103"/>
                  </a:cxn>
                  <a:cxn ang="0">
                    <a:pos x="23" y="116"/>
                  </a:cxn>
                  <a:cxn ang="0">
                    <a:pos x="19" y="129"/>
                  </a:cxn>
                  <a:cxn ang="0">
                    <a:pos x="10" y="156"/>
                  </a:cxn>
                  <a:cxn ang="0">
                    <a:pos x="3" y="181"/>
                  </a:cxn>
                  <a:cxn ang="0">
                    <a:pos x="1" y="195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0"/>
                  </a:cxn>
                  <a:cxn ang="0">
                    <a:pos x="1" y="211"/>
                  </a:cxn>
                  <a:cxn ang="0">
                    <a:pos x="2" y="212"/>
                  </a:cxn>
                  <a:cxn ang="0">
                    <a:pos x="4" y="212"/>
                  </a:cxn>
                  <a:cxn ang="0">
                    <a:pos x="6" y="212"/>
                  </a:cxn>
                  <a:cxn ang="0">
                    <a:pos x="7" y="211"/>
                  </a:cxn>
                  <a:cxn ang="0">
                    <a:pos x="8" y="210"/>
                  </a:cxn>
                  <a:cxn ang="0">
                    <a:pos x="9" y="208"/>
                  </a:cxn>
                  <a:cxn ang="0">
                    <a:pos x="9" y="208"/>
                  </a:cxn>
                  <a:cxn ang="0">
                    <a:pos x="10" y="200"/>
                  </a:cxn>
                  <a:cxn ang="0">
                    <a:pos x="11" y="192"/>
                  </a:cxn>
                  <a:cxn ang="0">
                    <a:pos x="15" y="176"/>
                  </a:cxn>
                  <a:cxn ang="0">
                    <a:pos x="26" y="144"/>
                  </a:cxn>
                  <a:cxn ang="0">
                    <a:pos x="26" y="144"/>
                  </a:cxn>
                  <a:cxn ang="0">
                    <a:pos x="29" y="131"/>
                  </a:cxn>
                  <a:cxn ang="0">
                    <a:pos x="32" y="117"/>
                  </a:cxn>
                  <a:cxn ang="0">
                    <a:pos x="37" y="91"/>
                  </a:cxn>
                  <a:cxn ang="0">
                    <a:pos x="37" y="91"/>
                  </a:cxn>
                  <a:cxn ang="0">
                    <a:pos x="41" y="67"/>
                  </a:cxn>
                  <a:cxn ang="0">
                    <a:pos x="46" y="42"/>
                  </a:cxn>
                  <a:cxn ang="0">
                    <a:pos x="46" y="42"/>
                  </a:cxn>
                  <a:cxn ang="0">
                    <a:pos x="50" y="33"/>
                  </a:cxn>
                  <a:cxn ang="0">
                    <a:pos x="55" y="23"/>
                  </a:cxn>
                  <a:cxn ang="0">
                    <a:pos x="59" y="14"/>
                  </a:cxn>
                  <a:cxn ang="0">
                    <a:pos x="60" y="9"/>
                  </a:cxn>
                  <a:cxn ang="0">
                    <a:pos x="61" y="4"/>
                  </a:cxn>
                  <a:cxn ang="0">
                    <a:pos x="61" y="4"/>
                  </a:cxn>
                  <a:cxn ang="0">
                    <a:pos x="61" y="3"/>
                  </a:cxn>
                  <a:cxn ang="0">
                    <a:pos x="60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4" y="1"/>
                  </a:cxn>
                  <a:cxn ang="0">
                    <a:pos x="53" y="3"/>
                  </a:cxn>
                  <a:cxn ang="0">
                    <a:pos x="52" y="4"/>
                  </a:cxn>
                  <a:cxn ang="0">
                    <a:pos x="52" y="4"/>
                  </a:cxn>
                </a:cxnLst>
                <a:rect l="0" t="0" r="r" b="b"/>
                <a:pathLst>
                  <a:path w="61" h="212">
                    <a:moveTo>
                      <a:pt x="52" y="4"/>
                    </a:moveTo>
                    <a:lnTo>
                      <a:pt x="52" y="4"/>
                    </a:lnTo>
                    <a:lnTo>
                      <a:pt x="51" y="10"/>
                    </a:lnTo>
                    <a:lnTo>
                      <a:pt x="48" y="16"/>
                    </a:lnTo>
                    <a:lnTo>
                      <a:pt x="43" y="29"/>
                    </a:lnTo>
                    <a:lnTo>
                      <a:pt x="38" y="41"/>
                    </a:lnTo>
                    <a:lnTo>
                      <a:pt x="36" y="47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25" y="103"/>
                    </a:lnTo>
                    <a:lnTo>
                      <a:pt x="25" y="103"/>
                    </a:lnTo>
                    <a:lnTo>
                      <a:pt x="23" y="116"/>
                    </a:lnTo>
                    <a:lnTo>
                      <a:pt x="19" y="129"/>
                    </a:lnTo>
                    <a:lnTo>
                      <a:pt x="10" y="156"/>
                    </a:lnTo>
                    <a:lnTo>
                      <a:pt x="3" y="181"/>
                    </a:lnTo>
                    <a:lnTo>
                      <a:pt x="1" y="195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210"/>
                    </a:lnTo>
                    <a:lnTo>
                      <a:pt x="1" y="211"/>
                    </a:lnTo>
                    <a:lnTo>
                      <a:pt x="2" y="212"/>
                    </a:lnTo>
                    <a:lnTo>
                      <a:pt x="4" y="212"/>
                    </a:lnTo>
                    <a:lnTo>
                      <a:pt x="6" y="212"/>
                    </a:lnTo>
                    <a:lnTo>
                      <a:pt x="7" y="211"/>
                    </a:lnTo>
                    <a:lnTo>
                      <a:pt x="8" y="210"/>
                    </a:lnTo>
                    <a:lnTo>
                      <a:pt x="9" y="208"/>
                    </a:lnTo>
                    <a:lnTo>
                      <a:pt x="9" y="208"/>
                    </a:lnTo>
                    <a:lnTo>
                      <a:pt x="10" y="200"/>
                    </a:lnTo>
                    <a:lnTo>
                      <a:pt x="11" y="192"/>
                    </a:lnTo>
                    <a:lnTo>
                      <a:pt x="15" y="176"/>
                    </a:lnTo>
                    <a:lnTo>
                      <a:pt x="26" y="144"/>
                    </a:lnTo>
                    <a:lnTo>
                      <a:pt x="26" y="144"/>
                    </a:lnTo>
                    <a:lnTo>
                      <a:pt x="29" y="131"/>
                    </a:lnTo>
                    <a:lnTo>
                      <a:pt x="32" y="117"/>
                    </a:lnTo>
                    <a:lnTo>
                      <a:pt x="37" y="91"/>
                    </a:lnTo>
                    <a:lnTo>
                      <a:pt x="37" y="91"/>
                    </a:lnTo>
                    <a:lnTo>
                      <a:pt x="41" y="67"/>
                    </a:lnTo>
                    <a:lnTo>
                      <a:pt x="46" y="42"/>
                    </a:lnTo>
                    <a:lnTo>
                      <a:pt x="46" y="42"/>
                    </a:lnTo>
                    <a:lnTo>
                      <a:pt x="50" y="33"/>
                    </a:lnTo>
                    <a:lnTo>
                      <a:pt x="55" y="23"/>
                    </a:lnTo>
                    <a:lnTo>
                      <a:pt x="59" y="14"/>
                    </a:lnTo>
                    <a:lnTo>
                      <a:pt x="60" y="9"/>
                    </a:lnTo>
                    <a:lnTo>
                      <a:pt x="61" y="4"/>
                    </a:lnTo>
                    <a:lnTo>
                      <a:pt x="61" y="4"/>
                    </a:lnTo>
                    <a:lnTo>
                      <a:pt x="61" y="3"/>
                    </a:lnTo>
                    <a:lnTo>
                      <a:pt x="60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4" y="1"/>
                    </a:lnTo>
                    <a:lnTo>
                      <a:pt x="53" y="3"/>
                    </a:lnTo>
                    <a:lnTo>
                      <a:pt x="52" y="4"/>
                    </a:lnTo>
                    <a:lnTo>
                      <a:pt x="52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0" name="Freeform 171"/>
              <p:cNvSpPr/>
              <p:nvPr/>
            </p:nvSpPr>
            <p:spPr bwMode="auto">
              <a:xfrm>
                <a:off x="4357688" y="2209800"/>
                <a:ext cx="36513" cy="9048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1" y="10"/>
                  </a:cxn>
                  <a:cxn ang="0">
                    <a:pos x="43" y="22"/>
                  </a:cxn>
                  <a:cxn ang="0">
                    <a:pos x="37" y="34"/>
                  </a:cxn>
                  <a:cxn ang="0">
                    <a:pos x="33" y="48"/>
                  </a:cxn>
                  <a:cxn ang="0">
                    <a:pos x="29" y="61"/>
                  </a:cxn>
                  <a:cxn ang="0">
                    <a:pos x="25" y="75"/>
                  </a:cxn>
                  <a:cxn ang="0">
                    <a:pos x="20" y="100"/>
                  </a:cxn>
                  <a:cxn ang="0">
                    <a:pos x="20" y="100"/>
                  </a:cxn>
                  <a:cxn ang="0">
                    <a:pos x="15" y="115"/>
                  </a:cxn>
                  <a:cxn ang="0">
                    <a:pos x="6" y="135"/>
                  </a:cxn>
                  <a:cxn ang="0">
                    <a:pos x="3" y="147"/>
                  </a:cxn>
                  <a:cxn ang="0">
                    <a:pos x="0" y="156"/>
                  </a:cxn>
                  <a:cxn ang="0">
                    <a:pos x="0" y="164"/>
                  </a:cxn>
                  <a:cxn ang="0">
                    <a:pos x="1" y="166"/>
                  </a:cxn>
                  <a:cxn ang="0">
                    <a:pos x="3" y="170"/>
                  </a:cxn>
                  <a:cxn ang="0">
                    <a:pos x="3" y="170"/>
                  </a:cxn>
                  <a:cxn ang="0">
                    <a:pos x="4" y="170"/>
                  </a:cxn>
                  <a:cxn ang="0">
                    <a:pos x="6" y="171"/>
                  </a:cxn>
                  <a:cxn ang="0">
                    <a:pos x="9" y="169"/>
                  </a:cxn>
                  <a:cxn ang="0">
                    <a:pos x="10" y="167"/>
                  </a:cxn>
                  <a:cxn ang="0">
                    <a:pos x="11" y="165"/>
                  </a:cxn>
                  <a:cxn ang="0">
                    <a:pos x="10" y="164"/>
                  </a:cxn>
                  <a:cxn ang="0">
                    <a:pos x="9" y="162"/>
                  </a:cxn>
                  <a:cxn ang="0">
                    <a:pos x="9" y="162"/>
                  </a:cxn>
                  <a:cxn ang="0">
                    <a:pos x="10" y="159"/>
                  </a:cxn>
                  <a:cxn ang="0">
                    <a:pos x="14" y="152"/>
                  </a:cxn>
                  <a:cxn ang="0">
                    <a:pos x="18" y="138"/>
                  </a:cxn>
                  <a:cxn ang="0">
                    <a:pos x="18" y="138"/>
                  </a:cxn>
                  <a:cxn ang="0">
                    <a:pos x="24" y="119"/>
                  </a:cxn>
                  <a:cxn ang="0">
                    <a:pos x="29" y="100"/>
                  </a:cxn>
                  <a:cxn ang="0">
                    <a:pos x="29" y="100"/>
                  </a:cxn>
                  <a:cxn ang="0">
                    <a:pos x="34" y="76"/>
                  </a:cxn>
                  <a:cxn ang="0">
                    <a:pos x="38" y="63"/>
                  </a:cxn>
                  <a:cxn ang="0">
                    <a:pos x="41" y="51"/>
                  </a:cxn>
                  <a:cxn ang="0">
                    <a:pos x="47" y="38"/>
                  </a:cxn>
                  <a:cxn ang="0">
                    <a:pos x="52" y="27"/>
                  </a:cxn>
                  <a:cxn ang="0">
                    <a:pos x="58" y="17"/>
                  </a:cxn>
                  <a:cxn ang="0">
                    <a:pos x="66" y="7"/>
                  </a:cxn>
                  <a:cxn ang="0">
                    <a:pos x="66" y="7"/>
                  </a:cxn>
                  <a:cxn ang="0">
                    <a:pos x="67" y="6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8" h="171">
                    <a:moveTo>
                      <a:pt x="60" y="1"/>
                    </a:moveTo>
                    <a:lnTo>
                      <a:pt x="60" y="1"/>
                    </a:lnTo>
                    <a:lnTo>
                      <a:pt x="51" y="10"/>
                    </a:lnTo>
                    <a:lnTo>
                      <a:pt x="43" y="22"/>
                    </a:lnTo>
                    <a:lnTo>
                      <a:pt x="37" y="34"/>
                    </a:lnTo>
                    <a:lnTo>
                      <a:pt x="33" y="48"/>
                    </a:lnTo>
                    <a:lnTo>
                      <a:pt x="29" y="61"/>
                    </a:lnTo>
                    <a:lnTo>
                      <a:pt x="25" y="75"/>
                    </a:lnTo>
                    <a:lnTo>
                      <a:pt x="20" y="100"/>
                    </a:lnTo>
                    <a:lnTo>
                      <a:pt x="20" y="100"/>
                    </a:lnTo>
                    <a:lnTo>
                      <a:pt x="15" y="115"/>
                    </a:lnTo>
                    <a:lnTo>
                      <a:pt x="6" y="135"/>
                    </a:lnTo>
                    <a:lnTo>
                      <a:pt x="3" y="147"/>
                    </a:lnTo>
                    <a:lnTo>
                      <a:pt x="0" y="156"/>
                    </a:lnTo>
                    <a:lnTo>
                      <a:pt x="0" y="164"/>
                    </a:lnTo>
                    <a:lnTo>
                      <a:pt x="1" y="166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4" y="170"/>
                    </a:lnTo>
                    <a:lnTo>
                      <a:pt x="6" y="171"/>
                    </a:lnTo>
                    <a:lnTo>
                      <a:pt x="9" y="169"/>
                    </a:lnTo>
                    <a:lnTo>
                      <a:pt x="10" y="167"/>
                    </a:lnTo>
                    <a:lnTo>
                      <a:pt x="11" y="165"/>
                    </a:lnTo>
                    <a:lnTo>
                      <a:pt x="10" y="164"/>
                    </a:lnTo>
                    <a:lnTo>
                      <a:pt x="9" y="162"/>
                    </a:lnTo>
                    <a:lnTo>
                      <a:pt x="9" y="162"/>
                    </a:lnTo>
                    <a:lnTo>
                      <a:pt x="10" y="159"/>
                    </a:lnTo>
                    <a:lnTo>
                      <a:pt x="14" y="152"/>
                    </a:lnTo>
                    <a:lnTo>
                      <a:pt x="18" y="138"/>
                    </a:lnTo>
                    <a:lnTo>
                      <a:pt x="18" y="138"/>
                    </a:lnTo>
                    <a:lnTo>
                      <a:pt x="24" y="119"/>
                    </a:lnTo>
                    <a:lnTo>
                      <a:pt x="29" y="100"/>
                    </a:lnTo>
                    <a:lnTo>
                      <a:pt x="29" y="100"/>
                    </a:lnTo>
                    <a:lnTo>
                      <a:pt x="34" y="76"/>
                    </a:lnTo>
                    <a:lnTo>
                      <a:pt x="38" y="63"/>
                    </a:lnTo>
                    <a:lnTo>
                      <a:pt x="41" y="51"/>
                    </a:lnTo>
                    <a:lnTo>
                      <a:pt x="47" y="38"/>
                    </a:lnTo>
                    <a:lnTo>
                      <a:pt x="52" y="27"/>
                    </a:lnTo>
                    <a:lnTo>
                      <a:pt x="58" y="1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7" y="6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1" name="Freeform 172"/>
              <p:cNvSpPr/>
              <p:nvPr/>
            </p:nvSpPr>
            <p:spPr bwMode="auto">
              <a:xfrm>
                <a:off x="4383088" y="2219325"/>
                <a:ext cx="33338" cy="6350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50" y="2"/>
                  </a:cxn>
                  <a:cxn ang="0">
                    <a:pos x="46" y="5"/>
                  </a:cxn>
                  <a:cxn ang="0">
                    <a:pos x="42" y="8"/>
                  </a:cxn>
                  <a:cxn ang="0">
                    <a:pos x="39" y="11"/>
                  </a:cxn>
                  <a:cxn ang="0">
                    <a:pos x="33" y="19"/>
                  </a:cxn>
                  <a:cxn ang="0">
                    <a:pos x="29" y="30"/>
                  </a:cxn>
                  <a:cxn ang="0">
                    <a:pos x="29" y="30"/>
                  </a:cxn>
                  <a:cxn ang="0">
                    <a:pos x="13" y="70"/>
                  </a:cxn>
                  <a:cxn ang="0">
                    <a:pos x="6" y="91"/>
                  </a:cxn>
                  <a:cxn ang="0">
                    <a:pos x="0" y="112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8"/>
                  </a:cxn>
                  <a:cxn ang="0">
                    <a:pos x="4" y="118"/>
                  </a:cxn>
                  <a:cxn ang="0">
                    <a:pos x="6" y="119"/>
                  </a:cxn>
                  <a:cxn ang="0">
                    <a:pos x="7" y="118"/>
                  </a:cxn>
                  <a:cxn ang="0">
                    <a:pos x="8" y="116"/>
                  </a:cxn>
                  <a:cxn ang="0">
                    <a:pos x="9" y="114"/>
                  </a:cxn>
                  <a:cxn ang="0">
                    <a:pos x="9" y="114"/>
                  </a:cxn>
                  <a:cxn ang="0">
                    <a:pos x="13" y="100"/>
                  </a:cxn>
                  <a:cxn ang="0">
                    <a:pos x="17" y="84"/>
                  </a:cxn>
                  <a:cxn ang="0">
                    <a:pos x="23" y="70"/>
                  </a:cxn>
                  <a:cxn ang="0">
                    <a:pos x="30" y="56"/>
                  </a:cxn>
                  <a:cxn ang="0">
                    <a:pos x="30" y="56"/>
                  </a:cxn>
                  <a:cxn ang="0">
                    <a:pos x="34" y="42"/>
                  </a:cxn>
                  <a:cxn ang="0">
                    <a:pos x="39" y="29"/>
                  </a:cxn>
                  <a:cxn ang="0">
                    <a:pos x="42" y="22"/>
                  </a:cxn>
                  <a:cxn ang="0">
                    <a:pos x="46" y="17"/>
                  </a:cxn>
                  <a:cxn ang="0">
                    <a:pos x="51" y="12"/>
                  </a:cxn>
                  <a:cxn ang="0">
                    <a:pos x="57" y="9"/>
                  </a:cxn>
                  <a:cxn ang="0">
                    <a:pos x="57" y="9"/>
                  </a:cxn>
                  <a:cxn ang="0">
                    <a:pos x="60" y="8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3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62" h="119">
                    <a:moveTo>
                      <a:pt x="55" y="0"/>
                    </a:moveTo>
                    <a:lnTo>
                      <a:pt x="55" y="0"/>
                    </a:lnTo>
                    <a:lnTo>
                      <a:pt x="50" y="2"/>
                    </a:lnTo>
                    <a:lnTo>
                      <a:pt x="46" y="5"/>
                    </a:lnTo>
                    <a:lnTo>
                      <a:pt x="42" y="8"/>
                    </a:lnTo>
                    <a:lnTo>
                      <a:pt x="39" y="11"/>
                    </a:lnTo>
                    <a:lnTo>
                      <a:pt x="33" y="19"/>
                    </a:lnTo>
                    <a:lnTo>
                      <a:pt x="29" y="30"/>
                    </a:lnTo>
                    <a:lnTo>
                      <a:pt x="29" y="30"/>
                    </a:lnTo>
                    <a:lnTo>
                      <a:pt x="13" y="70"/>
                    </a:lnTo>
                    <a:lnTo>
                      <a:pt x="6" y="91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19"/>
                    </a:lnTo>
                    <a:lnTo>
                      <a:pt x="7" y="118"/>
                    </a:lnTo>
                    <a:lnTo>
                      <a:pt x="8" y="116"/>
                    </a:lnTo>
                    <a:lnTo>
                      <a:pt x="9" y="114"/>
                    </a:lnTo>
                    <a:lnTo>
                      <a:pt x="9" y="114"/>
                    </a:lnTo>
                    <a:lnTo>
                      <a:pt x="13" y="100"/>
                    </a:lnTo>
                    <a:lnTo>
                      <a:pt x="17" y="84"/>
                    </a:lnTo>
                    <a:lnTo>
                      <a:pt x="23" y="70"/>
                    </a:lnTo>
                    <a:lnTo>
                      <a:pt x="30" y="56"/>
                    </a:lnTo>
                    <a:lnTo>
                      <a:pt x="30" y="56"/>
                    </a:lnTo>
                    <a:lnTo>
                      <a:pt x="34" y="42"/>
                    </a:lnTo>
                    <a:lnTo>
                      <a:pt x="39" y="29"/>
                    </a:lnTo>
                    <a:lnTo>
                      <a:pt x="42" y="22"/>
                    </a:lnTo>
                    <a:lnTo>
                      <a:pt x="46" y="17"/>
                    </a:lnTo>
                    <a:lnTo>
                      <a:pt x="51" y="12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60" y="8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3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2" name="Freeform 173"/>
              <p:cNvSpPr/>
              <p:nvPr/>
            </p:nvSpPr>
            <p:spPr bwMode="auto">
              <a:xfrm>
                <a:off x="4403725" y="2228850"/>
                <a:ext cx="17463" cy="52388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24" y="2"/>
                  </a:cxn>
                  <a:cxn ang="0">
                    <a:pos x="22" y="6"/>
                  </a:cxn>
                  <a:cxn ang="0">
                    <a:pos x="17" y="12"/>
                  </a:cxn>
                  <a:cxn ang="0">
                    <a:pos x="15" y="20"/>
                  </a:cxn>
                  <a:cxn ang="0">
                    <a:pos x="14" y="27"/>
                  </a:cxn>
                  <a:cxn ang="0">
                    <a:pos x="14" y="27"/>
                  </a:cxn>
                  <a:cxn ang="0">
                    <a:pos x="12" y="45"/>
                  </a:cxn>
                  <a:cxn ang="0">
                    <a:pos x="10" y="61"/>
                  </a:cxn>
                  <a:cxn ang="0">
                    <a:pos x="6" y="78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0" y="97"/>
                  </a:cxn>
                  <a:cxn ang="0">
                    <a:pos x="1" y="100"/>
                  </a:cxn>
                  <a:cxn ang="0">
                    <a:pos x="3" y="100"/>
                  </a:cxn>
                  <a:cxn ang="0">
                    <a:pos x="6" y="100"/>
                  </a:cxn>
                  <a:cxn ang="0">
                    <a:pos x="8" y="98"/>
                  </a:cxn>
                  <a:cxn ang="0">
                    <a:pos x="9" y="96"/>
                  </a:cxn>
                  <a:cxn ang="0">
                    <a:pos x="9" y="96"/>
                  </a:cxn>
                  <a:cxn ang="0">
                    <a:pos x="13" y="85"/>
                  </a:cxn>
                  <a:cxn ang="0">
                    <a:pos x="15" y="80"/>
                  </a:cxn>
                  <a:cxn ang="0">
                    <a:pos x="18" y="75"/>
                  </a:cxn>
                  <a:cxn ang="0">
                    <a:pos x="18" y="75"/>
                  </a:cxn>
                  <a:cxn ang="0">
                    <a:pos x="19" y="72"/>
                  </a:cxn>
                  <a:cxn ang="0">
                    <a:pos x="21" y="69"/>
                  </a:cxn>
                  <a:cxn ang="0">
                    <a:pos x="21" y="62"/>
                  </a:cxn>
                  <a:cxn ang="0">
                    <a:pos x="22" y="49"/>
                  </a:cxn>
                  <a:cxn ang="0">
                    <a:pos x="22" y="49"/>
                  </a:cxn>
                  <a:cxn ang="0">
                    <a:pos x="23" y="28"/>
                  </a:cxn>
                  <a:cxn ang="0">
                    <a:pos x="24" y="22"/>
                  </a:cxn>
                  <a:cxn ang="0">
                    <a:pos x="25" y="17"/>
                  </a:cxn>
                  <a:cxn ang="0">
                    <a:pos x="27" y="13"/>
                  </a:cxn>
                  <a:cxn ang="0">
                    <a:pos x="30" y="10"/>
                  </a:cxn>
                  <a:cxn ang="0">
                    <a:pos x="30" y="10"/>
                  </a:cxn>
                  <a:cxn ang="0">
                    <a:pos x="31" y="9"/>
                  </a:cxn>
                  <a:cxn ang="0">
                    <a:pos x="32" y="8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3" h="100">
                    <a:moveTo>
                      <a:pt x="27" y="1"/>
                    </a:moveTo>
                    <a:lnTo>
                      <a:pt x="27" y="1"/>
                    </a:lnTo>
                    <a:lnTo>
                      <a:pt x="24" y="2"/>
                    </a:lnTo>
                    <a:lnTo>
                      <a:pt x="22" y="6"/>
                    </a:lnTo>
                    <a:lnTo>
                      <a:pt x="17" y="12"/>
                    </a:lnTo>
                    <a:lnTo>
                      <a:pt x="15" y="20"/>
                    </a:lnTo>
                    <a:lnTo>
                      <a:pt x="14" y="27"/>
                    </a:lnTo>
                    <a:lnTo>
                      <a:pt x="14" y="27"/>
                    </a:lnTo>
                    <a:lnTo>
                      <a:pt x="12" y="45"/>
                    </a:lnTo>
                    <a:lnTo>
                      <a:pt x="10" y="61"/>
                    </a:lnTo>
                    <a:lnTo>
                      <a:pt x="6" y="7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0" y="97"/>
                    </a:lnTo>
                    <a:lnTo>
                      <a:pt x="1" y="100"/>
                    </a:lnTo>
                    <a:lnTo>
                      <a:pt x="3" y="100"/>
                    </a:lnTo>
                    <a:lnTo>
                      <a:pt x="6" y="100"/>
                    </a:lnTo>
                    <a:lnTo>
                      <a:pt x="8" y="98"/>
                    </a:lnTo>
                    <a:lnTo>
                      <a:pt x="9" y="96"/>
                    </a:lnTo>
                    <a:lnTo>
                      <a:pt x="9" y="96"/>
                    </a:lnTo>
                    <a:lnTo>
                      <a:pt x="13" y="85"/>
                    </a:lnTo>
                    <a:lnTo>
                      <a:pt x="15" y="80"/>
                    </a:lnTo>
                    <a:lnTo>
                      <a:pt x="18" y="75"/>
                    </a:lnTo>
                    <a:lnTo>
                      <a:pt x="18" y="75"/>
                    </a:lnTo>
                    <a:lnTo>
                      <a:pt x="19" y="72"/>
                    </a:lnTo>
                    <a:lnTo>
                      <a:pt x="21" y="69"/>
                    </a:lnTo>
                    <a:lnTo>
                      <a:pt x="21" y="62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3" y="28"/>
                    </a:lnTo>
                    <a:lnTo>
                      <a:pt x="24" y="22"/>
                    </a:lnTo>
                    <a:lnTo>
                      <a:pt x="25" y="17"/>
                    </a:lnTo>
                    <a:lnTo>
                      <a:pt x="27" y="13"/>
                    </a:lnTo>
                    <a:lnTo>
                      <a:pt x="30" y="10"/>
                    </a:lnTo>
                    <a:lnTo>
                      <a:pt x="30" y="10"/>
                    </a:lnTo>
                    <a:lnTo>
                      <a:pt x="31" y="9"/>
                    </a:lnTo>
                    <a:lnTo>
                      <a:pt x="32" y="8"/>
                    </a:lnTo>
                    <a:lnTo>
                      <a:pt x="33" y="3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3" name="Freeform 174"/>
              <p:cNvSpPr/>
              <p:nvPr/>
            </p:nvSpPr>
            <p:spPr bwMode="auto">
              <a:xfrm>
                <a:off x="4340225" y="2436813"/>
                <a:ext cx="4763" cy="428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2" y="79"/>
                  </a:cxn>
                  <a:cxn ang="0">
                    <a:pos x="3" y="80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9" y="78"/>
                  </a:cxn>
                  <a:cxn ang="0">
                    <a:pos x="9" y="76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2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80">
                    <a:moveTo>
                      <a:pt x="0" y="5"/>
                    </a:moveTo>
                    <a:lnTo>
                      <a:pt x="0" y="76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2" y="79"/>
                    </a:lnTo>
                    <a:lnTo>
                      <a:pt x="3" y="80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9" y="78"/>
                    </a:lnTo>
                    <a:lnTo>
                      <a:pt x="9" y="76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2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4" name="Freeform 175"/>
              <p:cNvSpPr/>
              <p:nvPr/>
            </p:nvSpPr>
            <p:spPr bwMode="auto">
              <a:xfrm>
                <a:off x="4370388" y="2460625"/>
                <a:ext cx="11113" cy="65088"/>
              </a:xfrm>
              <a:custGeom>
                <a:avLst/>
                <a:gdLst/>
                <a:ahLst/>
                <a:cxnLst>
                  <a:cxn ang="0">
                    <a:pos x="12" y="2"/>
                  </a:cxn>
                  <a:cxn ang="0">
                    <a:pos x="12" y="2"/>
                  </a:cxn>
                  <a:cxn ang="0">
                    <a:pos x="9" y="9"/>
                  </a:cxn>
                  <a:cxn ang="0">
                    <a:pos x="7" y="15"/>
                  </a:cxn>
                  <a:cxn ang="0">
                    <a:pos x="3" y="29"/>
                  </a:cxn>
                  <a:cxn ang="0">
                    <a:pos x="1" y="44"/>
                  </a:cxn>
                  <a:cxn ang="0">
                    <a:pos x="0" y="59"/>
                  </a:cxn>
                  <a:cxn ang="0">
                    <a:pos x="1" y="90"/>
                  </a:cxn>
                  <a:cxn ang="0">
                    <a:pos x="2" y="118"/>
                  </a:cxn>
                  <a:cxn ang="0">
                    <a:pos x="2" y="118"/>
                  </a:cxn>
                  <a:cxn ang="0">
                    <a:pos x="3" y="120"/>
                  </a:cxn>
                  <a:cxn ang="0">
                    <a:pos x="4" y="122"/>
                  </a:cxn>
                  <a:cxn ang="0">
                    <a:pos x="5" y="123"/>
                  </a:cxn>
                  <a:cxn ang="0">
                    <a:pos x="7" y="123"/>
                  </a:cxn>
                  <a:cxn ang="0">
                    <a:pos x="9" y="123"/>
                  </a:cxn>
                  <a:cxn ang="0">
                    <a:pos x="10" y="122"/>
                  </a:cxn>
                  <a:cxn ang="0">
                    <a:pos x="11" y="120"/>
                  </a:cxn>
                  <a:cxn ang="0">
                    <a:pos x="11" y="118"/>
                  </a:cxn>
                  <a:cxn ang="0">
                    <a:pos x="11" y="118"/>
                  </a:cxn>
                  <a:cxn ang="0">
                    <a:pos x="10" y="91"/>
                  </a:cxn>
                  <a:cxn ang="0">
                    <a:pos x="10" y="61"/>
                  </a:cxn>
                  <a:cxn ang="0">
                    <a:pos x="10" y="47"/>
                  </a:cxn>
                  <a:cxn ang="0">
                    <a:pos x="12" y="32"/>
                  </a:cxn>
                  <a:cxn ang="0">
                    <a:pos x="15" y="19"/>
                  </a:cxn>
                  <a:cxn ang="0">
                    <a:pos x="17" y="13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5"/>
                  </a:cxn>
                  <a:cxn ang="0">
                    <a:pos x="20" y="3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7" y="0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2"/>
                  </a:cxn>
                  <a:cxn ang="0">
                    <a:pos x="12" y="2"/>
                  </a:cxn>
                </a:cxnLst>
                <a:rect l="0" t="0" r="r" b="b"/>
                <a:pathLst>
                  <a:path w="22" h="123">
                    <a:moveTo>
                      <a:pt x="12" y="2"/>
                    </a:moveTo>
                    <a:lnTo>
                      <a:pt x="12" y="2"/>
                    </a:lnTo>
                    <a:lnTo>
                      <a:pt x="9" y="9"/>
                    </a:lnTo>
                    <a:lnTo>
                      <a:pt x="7" y="15"/>
                    </a:lnTo>
                    <a:lnTo>
                      <a:pt x="3" y="29"/>
                    </a:lnTo>
                    <a:lnTo>
                      <a:pt x="1" y="44"/>
                    </a:lnTo>
                    <a:lnTo>
                      <a:pt x="0" y="59"/>
                    </a:lnTo>
                    <a:lnTo>
                      <a:pt x="1" y="90"/>
                    </a:lnTo>
                    <a:lnTo>
                      <a:pt x="2" y="118"/>
                    </a:lnTo>
                    <a:lnTo>
                      <a:pt x="2" y="118"/>
                    </a:lnTo>
                    <a:lnTo>
                      <a:pt x="3" y="120"/>
                    </a:lnTo>
                    <a:lnTo>
                      <a:pt x="4" y="122"/>
                    </a:lnTo>
                    <a:lnTo>
                      <a:pt x="5" y="123"/>
                    </a:lnTo>
                    <a:lnTo>
                      <a:pt x="7" y="123"/>
                    </a:lnTo>
                    <a:lnTo>
                      <a:pt x="9" y="123"/>
                    </a:lnTo>
                    <a:lnTo>
                      <a:pt x="10" y="122"/>
                    </a:lnTo>
                    <a:lnTo>
                      <a:pt x="11" y="120"/>
                    </a:lnTo>
                    <a:lnTo>
                      <a:pt x="11" y="118"/>
                    </a:lnTo>
                    <a:lnTo>
                      <a:pt x="11" y="118"/>
                    </a:lnTo>
                    <a:lnTo>
                      <a:pt x="10" y="91"/>
                    </a:lnTo>
                    <a:lnTo>
                      <a:pt x="10" y="61"/>
                    </a:lnTo>
                    <a:lnTo>
                      <a:pt x="10" y="47"/>
                    </a:lnTo>
                    <a:lnTo>
                      <a:pt x="12" y="32"/>
                    </a:lnTo>
                    <a:lnTo>
                      <a:pt x="15" y="19"/>
                    </a:lnTo>
                    <a:lnTo>
                      <a:pt x="17" y="13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5"/>
                    </a:lnTo>
                    <a:lnTo>
                      <a:pt x="20" y="3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2"/>
                    </a:lnTo>
                    <a:lnTo>
                      <a:pt x="1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5" name="Freeform 176"/>
              <p:cNvSpPr/>
              <p:nvPr/>
            </p:nvSpPr>
            <p:spPr bwMode="auto">
              <a:xfrm>
                <a:off x="4395788" y="2492375"/>
                <a:ext cx="7938" cy="55563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29"/>
                  </a:cxn>
                  <a:cxn ang="0">
                    <a:pos x="2" y="53"/>
                  </a:cxn>
                  <a:cxn ang="0">
                    <a:pos x="1" y="77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1" y="102"/>
                  </a:cxn>
                  <a:cxn ang="0">
                    <a:pos x="2" y="104"/>
                  </a:cxn>
                  <a:cxn ang="0">
                    <a:pos x="4" y="105"/>
                  </a:cxn>
                  <a:cxn ang="0">
                    <a:pos x="6" y="105"/>
                  </a:cxn>
                  <a:cxn ang="0">
                    <a:pos x="7" y="105"/>
                  </a:cxn>
                  <a:cxn ang="0">
                    <a:pos x="9" y="104"/>
                  </a:cxn>
                  <a:cxn ang="0">
                    <a:pos x="10" y="102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1" y="77"/>
                  </a:cxn>
                  <a:cxn ang="0">
                    <a:pos x="13" y="53"/>
                  </a:cxn>
                  <a:cxn ang="0">
                    <a:pos x="14" y="29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2" y="1"/>
                  </a:cxn>
                  <a:cxn ang="0">
                    <a:pos x="10" y="0"/>
                  </a:cxn>
                  <a:cxn ang="0">
                    <a:pos x="9" y="1"/>
                  </a:cxn>
                  <a:cxn ang="0">
                    <a:pos x="7" y="2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05">
                    <a:moveTo>
                      <a:pt x="6" y="5"/>
                    </a:moveTo>
                    <a:lnTo>
                      <a:pt x="6" y="5"/>
                    </a:lnTo>
                    <a:lnTo>
                      <a:pt x="5" y="29"/>
                    </a:lnTo>
                    <a:lnTo>
                      <a:pt x="2" y="53"/>
                    </a:lnTo>
                    <a:lnTo>
                      <a:pt x="1" y="77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102"/>
                    </a:lnTo>
                    <a:lnTo>
                      <a:pt x="2" y="104"/>
                    </a:lnTo>
                    <a:lnTo>
                      <a:pt x="4" y="105"/>
                    </a:lnTo>
                    <a:lnTo>
                      <a:pt x="6" y="105"/>
                    </a:lnTo>
                    <a:lnTo>
                      <a:pt x="7" y="105"/>
                    </a:lnTo>
                    <a:lnTo>
                      <a:pt x="9" y="104"/>
                    </a:lnTo>
                    <a:lnTo>
                      <a:pt x="10" y="102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1" y="77"/>
                    </a:lnTo>
                    <a:lnTo>
                      <a:pt x="13" y="53"/>
                    </a:lnTo>
                    <a:lnTo>
                      <a:pt x="14" y="29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2" y="1"/>
                    </a:lnTo>
                    <a:lnTo>
                      <a:pt x="10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6" name="Freeform 177"/>
              <p:cNvSpPr/>
              <p:nvPr/>
            </p:nvSpPr>
            <p:spPr bwMode="auto">
              <a:xfrm>
                <a:off x="4424363" y="25209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6"/>
                  </a:cxn>
                  <a:cxn ang="0">
                    <a:pos x="3" y="136"/>
                  </a:cxn>
                  <a:cxn ang="0">
                    <a:pos x="4" y="137"/>
                  </a:cxn>
                  <a:cxn ang="0">
                    <a:pos x="6" y="136"/>
                  </a:cxn>
                  <a:cxn ang="0">
                    <a:pos x="7" y="136"/>
                  </a:cxn>
                  <a:cxn ang="0">
                    <a:pos x="8" y="134"/>
                  </a:cxn>
                  <a:cxn ang="0">
                    <a:pos x="9" y="132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8" y="2"/>
                  </a:cxn>
                  <a:cxn ang="0">
                    <a:pos x="7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9" h="137">
                    <a:moveTo>
                      <a:pt x="0" y="4"/>
                    </a:move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6"/>
                    </a:lnTo>
                    <a:lnTo>
                      <a:pt x="3" y="136"/>
                    </a:lnTo>
                    <a:lnTo>
                      <a:pt x="4" y="137"/>
                    </a:lnTo>
                    <a:lnTo>
                      <a:pt x="6" y="136"/>
                    </a:lnTo>
                    <a:lnTo>
                      <a:pt x="7" y="136"/>
                    </a:lnTo>
                    <a:lnTo>
                      <a:pt x="8" y="134"/>
                    </a:lnTo>
                    <a:lnTo>
                      <a:pt x="9" y="132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8" y="2"/>
                    </a:lnTo>
                    <a:lnTo>
                      <a:pt x="7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7" name="Freeform 178"/>
              <p:cNvSpPr/>
              <p:nvPr/>
            </p:nvSpPr>
            <p:spPr bwMode="auto">
              <a:xfrm>
                <a:off x="4451350" y="2547938"/>
                <a:ext cx="7938" cy="68263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3"/>
                  </a:cxn>
                  <a:cxn ang="0">
                    <a:pos x="1" y="47"/>
                  </a:cxn>
                  <a:cxn ang="0">
                    <a:pos x="0" y="62"/>
                  </a:cxn>
                  <a:cxn ang="0">
                    <a:pos x="0" y="124"/>
                  </a:cxn>
                  <a:cxn ang="0">
                    <a:pos x="0" y="124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3" y="128"/>
                  </a:cxn>
                  <a:cxn ang="0">
                    <a:pos x="5" y="128"/>
                  </a:cxn>
                  <a:cxn ang="0">
                    <a:pos x="6" y="128"/>
                  </a:cxn>
                  <a:cxn ang="0">
                    <a:pos x="8" y="127"/>
                  </a:cxn>
                  <a:cxn ang="0">
                    <a:pos x="9" y="126"/>
                  </a:cxn>
                  <a:cxn ang="0">
                    <a:pos x="9" y="124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0" y="52"/>
                  </a:cxn>
                  <a:cxn ang="0">
                    <a:pos x="11" y="37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5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28">
                    <a:moveTo>
                      <a:pt x="5" y="5"/>
                    </a:moveTo>
                    <a:lnTo>
                      <a:pt x="5" y="5"/>
                    </a:lnTo>
                    <a:lnTo>
                      <a:pt x="2" y="33"/>
                    </a:lnTo>
                    <a:lnTo>
                      <a:pt x="1" y="47"/>
                    </a:lnTo>
                    <a:lnTo>
                      <a:pt x="0" y="6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3" y="128"/>
                    </a:lnTo>
                    <a:lnTo>
                      <a:pt x="5" y="128"/>
                    </a:lnTo>
                    <a:lnTo>
                      <a:pt x="6" y="128"/>
                    </a:lnTo>
                    <a:lnTo>
                      <a:pt x="8" y="127"/>
                    </a:lnTo>
                    <a:lnTo>
                      <a:pt x="9" y="126"/>
                    </a:lnTo>
                    <a:lnTo>
                      <a:pt x="9" y="124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0" y="52"/>
                    </a:lnTo>
                    <a:lnTo>
                      <a:pt x="11" y="3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2"/>
                    </a:lnTo>
                    <a:lnTo>
                      <a:pt x="11" y="1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8" name="Freeform 179"/>
              <p:cNvSpPr/>
              <p:nvPr/>
            </p:nvSpPr>
            <p:spPr bwMode="auto">
              <a:xfrm>
                <a:off x="4478338" y="2578100"/>
                <a:ext cx="6350" cy="555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1" y="103"/>
                  </a:cxn>
                  <a:cxn ang="0">
                    <a:pos x="4" y="104"/>
                  </a:cxn>
                  <a:cxn ang="0">
                    <a:pos x="5" y="104"/>
                  </a:cxn>
                  <a:cxn ang="0">
                    <a:pos x="7" y="104"/>
                  </a:cxn>
                  <a:cxn ang="0">
                    <a:pos x="8" y="103"/>
                  </a:cxn>
                  <a:cxn ang="0">
                    <a:pos x="9" y="102"/>
                  </a:cxn>
                  <a:cxn ang="0">
                    <a:pos x="10" y="100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4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104">
                    <a:moveTo>
                      <a:pt x="0" y="5"/>
                    </a:moveTo>
                    <a:lnTo>
                      <a:pt x="0" y="100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1" y="103"/>
                    </a:lnTo>
                    <a:lnTo>
                      <a:pt x="4" y="104"/>
                    </a:lnTo>
                    <a:lnTo>
                      <a:pt x="5" y="104"/>
                    </a:lnTo>
                    <a:lnTo>
                      <a:pt x="7" y="104"/>
                    </a:lnTo>
                    <a:lnTo>
                      <a:pt x="8" y="103"/>
                    </a:lnTo>
                    <a:lnTo>
                      <a:pt x="9" y="102"/>
                    </a:lnTo>
                    <a:lnTo>
                      <a:pt x="10" y="100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4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9" name="Freeform 180"/>
              <p:cNvSpPr/>
              <p:nvPr/>
            </p:nvSpPr>
            <p:spPr bwMode="auto">
              <a:xfrm>
                <a:off x="4500563" y="2608263"/>
                <a:ext cx="7938" cy="49213"/>
              </a:xfrm>
              <a:custGeom>
                <a:avLst/>
                <a:gdLst/>
                <a:ahLst/>
                <a:cxnLst>
                  <a:cxn ang="0">
                    <a:pos x="15" y="88"/>
                  </a:cxn>
                  <a:cxn ang="0">
                    <a:pos x="15" y="88"/>
                  </a:cxn>
                  <a:cxn ang="0">
                    <a:pos x="12" y="79"/>
                  </a:cxn>
                  <a:cxn ang="0">
                    <a:pos x="10" y="68"/>
                  </a:cxn>
                  <a:cxn ang="0">
                    <a:pos x="9" y="57"/>
                  </a:cxn>
                  <a:cxn ang="0">
                    <a:pos x="9" y="47"/>
                  </a:cxn>
                  <a:cxn ang="0">
                    <a:pos x="9" y="25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7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1" y="4"/>
                  </a:cxn>
                  <a:cxn ang="0">
                    <a:pos x="1" y="4"/>
                  </a:cxn>
                  <a:cxn ang="0">
                    <a:pos x="0" y="26"/>
                  </a:cxn>
                  <a:cxn ang="0">
                    <a:pos x="0" y="48"/>
                  </a:cxn>
                  <a:cxn ang="0">
                    <a:pos x="0" y="59"/>
                  </a:cxn>
                  <a:cxn ang="0">
                    <a:pos x="1" y="69"/>
                  </a:cxn>
                  <a:cxn ang="0">
                    <a:pos x="3" y="81"/>
                  </a:cxn>
                  <a:cxn ang="0">
                    <a:pos x="6" y="91"/>
                  </a:cxn>
                  <a:cxn ang="0">
                    <a:pos x="6" y="91"/>
                  </a:cxn>
                  <a:cxn ang="0">
                    <a:pos x="7" y="93"/>
                  </a:cxn>
                  <a:cxn ang="0">
                    <a:pos x="8" y="94"/>
                  </a:cxn>
                  <a:cxn ang="0">
                    <a:pos x="10" y="94"/>
                  </a:cxn>
                  <a:cxn ang="0">
                    <a:pos x="12" y="94"/>
                  </a:cxn>
                  <a:cxn ang="0">
                    <a:pos x="13" y="93"/>
                  </a:cxn>
                  <a:cxn ang="0">
                    <a:pos x="14" y="92"/>
                  </a:cxn>
                  <a:cxn ang="0">
                    <a:pos x="15" y="90"/>
                  </a:cxn>
                  <a:cxn ang="0">
                    <a:pos x="15" y="88"/>
                  </a:cxn>
                  <a:cxn ang="0">
                    <a:pos x="15" y="88"/>
                  </a:cxn>
                </a:cxnLst>
                <a:rect l="0" t="0" r="r" b="b"/>
                <a:pathLst>
                  <a:path w="15" h="94">
                    <a:moveTo>
                      <a:pt x="15" y="88"/>
                    </a:moveTo>
                    <a:lnTo>
                      <a:pt x="15" y="88"/>
                    </a:lnTo>
                    <a:lnTo>
                      <a:pt x="12" y="79"/>
                    </a:lnTo>
                    <a:lnTo>
                      <a:pt x="10" y="68"/>
                    </a:lnTo>
                    <a:lnTo>
                      <a:pt x="9" y="57"/>
                    </a:lnTo>
                    <a:lnTo>
                      <a:pt x="9" y="47"/>
                    </a:lnTo>
                    <a:lnTo>
                      <a:pt x="9" y="25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7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1" y="4"/>
                    </a:lnTo>
                    <a:lnTo>
                      <a:pt x="0" y="26"/>
                    </a:lnTo>
                    <a:lnTo>
                      <a:pt x="0" y="48"/>
                    </a:lnTo>
                    <a:lnTo>
                      <a:pt x="0" y="59"/>
                    </a:lnTo>
                    <a:lnTo>
                      <a:pt x="1" y="69"/>
                    </a:lnTo>
                    <a:lnTo>
                      <a:pt x="3" y="8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7" y="93"/>
                    </a:lnTo>
                    <a:lnTo>
                      <a:pt x="8" y="94"/>
                    </a:lnTo>
                    <a:lnTo>
                      <a:pt x="10" y="94"/>
                    </a:lnTo>
                    <a:lnTo>
                      <a:pt x="12" y="94"/>
                    </a:lnTo>
                    <a:lnTo>
                      <a:pt x="13" y="93"/>
                    </a:lnTo>
                    <a:lnTo>
                      <a:pt x="14" y="92"/>
                    </a:lnTo>
                    <a:lnTo>
                      <a:pt x="15" y="90"/>
                    </a:lnTo>
                    <a:lnTo>
                      <a:pt x="15" y="88"/>
                    </a:lnTo>
                    <a:lnTo>
                      <a:pt x="15" y="8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0" name="Freeform 181"/>
              <p:cNvSpPr/>
              <p:nvPr/>
            </p:nvSpPr>
            <p:spPr bwMode="auto">
              <a:xfrm>
                <a:off x="4529138" y="2622550"/>
                <a:ext cx="7938" cy="63500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18"/>
                  </a:cxn>
                  <a:cxn ang="0">
                    <a:pos x="3" y="31"/>
                  </a:cxn>
                  <a:cxn ang="0">
                    <a:pos x="1" y="4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86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7"/>
                  </a:cxn>
                  <a:cxn ang="0">
                    <a:pos x="3" y="118"/>
                  </a:cxn>
                  <a:cxn ang="0">
                    <a:pos x="6" y="119"/>
                  </a:cxn>
                  <a:cxn ang="0">
                    <a:pos x="8" y="118"/>
                  </a:cxn>
                  <a:cxn ang="0">
                    <a:pos x="9" y="117"/>
                  </a:cxn>
                  <a:cxn ang="0">
                    <a:pos x="10" y="116"/>
                  </a:cxn>
                  <a:cxn ang="0">
                    <a:pos x="11" y="114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1" y="43"/>
                  </a:cxn>
                  <a:cxn ang="0">
                    <a:pos x="13" y="31"/>
                  </a:cxn>
                  <a:cxn ang="0">
                    <a:pos x="14" y="18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8" y="1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19">
                    <a:moveTo>
                      <a:pt x="6" y="5"/>
                    </a:moveTo>
                    <a:lnTo>
                      <a:pt x="6" y="5"/>
                    </a:lnTo>
                    <a:lnTo>
                      <a:pt x="5" y="18"/>
                    </a:lnTo>
                    <a:lnTo>
                      <a:pt x="3" y="31"/>
                    </a:lnTo>
                    <a:lnTo>
                      <a:pt x="1" y="4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86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7"/>
                    </a:lnTo>
                    <a:lnTo>
                      <a:pt x="3" y="118"/>
                    </a:lnTo>
                    <a:lnTo>
                      <a:pt x="6" y="119"/>
                    </a:lnTo>
                    <a:lnTo>
                      <a:pt x="8" y="118"/>
                    </a:lnTo>
                    <a:lnTo>
                      <a:pt x="9" y="117"/>
                    </a:lnTo>
                    <a:lnTo>
                      <a:pt x="10" y="116"/>
                    </a:lnTo>
                    <a:lnTo>
                      <a:pt x="11" y="114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1" y="43"/>
                    </a:lnTo>
                    <a:lnTo>
                      <a:pt x="13" y="31"/>
                    </a:lnTo>
                    <a:lnTo>
                      <a:pt x="14" y="18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1" name="Freeform 182"/>
              <p:cNvSpPr/>
              <p:nvPr/>
            </p:nvSpPr>
            <p:spPr bwMode="auto">
              <a:xfrm>
                <a:off x="4551363" y="2652713"/>
                <a:ext cx="4763" cy="55563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1" y="3"/>
                  </a:cxn>
                  <a:cxn ang="0">
                    <a:pos x="10" y="1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3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3"/>
                  </a:cxn>
                  <a:cxn ang="0">
                    <a:pos x="0" y="75"/>
                  </a:cxn>
                  <a:cxn ang="0">
                    <a:pos x="2" y="99"/>
                  </a:cxn>
                  <a:cxn ang="0">
                    <a:pos x="2" y="99"/>
                  </a:cxn>
                  <a:cxn ang="0">
                    <a:pos x="2" y="101"/>
                  </a:cxn>
                  <a:cxn ang="0">
                    <a:pos x="4" y="103"/>
                  </a:cxn>
                  <a:cxn ang="0">
                    <a:pos x="7" y="104"/>
                  </a:cxn>
                  <a:cxn ang="0">
                    <a:pos x="9" y="104"/>
                  </a:cxn>
                  <a:cxn ang="0">
                    <a:pos x="10" y="103"/>
                  </a:cxn>
                  <a:cxn ang="0">
                    <a:pos x="11" y="101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9" y="75"/>
                  </a:cxn>
                  <a:cxn ang="0">
                    <a:pos x="9" y="53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11" h="104">
                    <a:moveTo>
                      <a:pt x="11" y="5"/>
                    </a:moveTo>
                    <a:lnTo>
                      <a:pt x="11" y="5"/>
                    </a:lnTo>
                    <a:lnTo>
                      <a:pt x="11" y="3"/>
                    </a:lnTo>
                    <a:lnTo>
                      <a:pt x="10" y="1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3"/>
                    </a:lnTo>
                    <a:lnTo>
                      <a:pt x="0" y="75"/>
                    </a:lnTo>
                    <a:lnTo>
                      <a:pt x="2" y="99"/>
                    </a:lnTo>
                    <a:lnTo>
                      <a:pt x="2" y="99"/>
                    </a:lnTo>
                    <a:lnTo>
                      <a:pt x="2" y="101"/>
                    </a:lnTo>
                    <a:lnTo>
                      <a:pt x="4" y="103"/>
                    </a:lnTo>
                    <a:lnTo>
                      <a:pt x="7" y="104"/>
                    </a:lnTo>
                    <a:lnTo>
                      <a:pt x="9" y="104"/>
                    </a:lnTo>
                    <a:lnTo>
                      <a:pt x="10" y="103"/>
                    </a:lnTo>
                    <a:lnTo>
                      <a:pt x="11" y="101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9" y="75"/>
                    </a:lnTo>
                    <a:lnTo>
                      <a:pt x="9" y="53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2" name="Freeform 183"/>
              <p:cNvSpPr/>
              <p:nvPr/>
            </p:nvSpPr>
            <p:spPr bwMode="auto">
              <a:xfrm>
                <a:off x="4572000" y="2676525"/>
                <a:ext cx="6350" cy="58738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57"/>
                  </a:cxn>
                  <a:cxn ang="0">
                    <a:pos x="2" y="83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6" y="111"/>
                  </a:cxn>
                  <a:cxn ang="0">
                    <a:pos x="7" y="112"/>
                  </a:cxn>
                  <a:cxn ang="0">
                    <a:pos x="10" y="113"/>
                  </a:cxn>
                  <a:cxn ang="0">
                    <a:pos x="12" y="113"/>
                  </a:cxn>
                  <a:cxn ang="0">
                    <a:pos x="13" y="112"/>
                  </a:cxn>
                  <a:cxn ang="0">
                    <a:pos x="14" y="111"/>
                  </a:cxn>
                  <a:cxn ang="0">
                    <a:pos x="14" y="109"/>
                  </a:cxn>
                  <a:cxn ang="0">
                    <a:pos x="14" y="109"/>
                  </a:cxn>
                  <a:cxn ang="0">
                    <a:pos x="12" y="83"/>
                  </a:cxn>
                  <a:cxn ang="0">
                    <a:pos x="10" y="57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4" h="113">
                    <a:moveTo>
                      <a:pt x="10" y="4"/>
                    </a:moveTo>
                    <a:lnTo>
                      <a:pt x="10" y="4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57"/>
                    </a:lnTo>
                    <a:lnTo>
                      <a:pt x="2" y="83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6" y="111"/>
                    </a:lnTo>
                    <a:lnTo>
                      <a:pt x="7" y="112"/>
                    </a:lnTo>
                    <a:lnTo>
                      <a:pt x="10" y="113"/>
                    </a:lnTo>
                    <a:lnTo>
                      <a:pt x="12" y="113"/>
                    </a:lnTo>
                    <a:lnTo>
                      <a:pt x="13" y="112"/>
                    </a:lnTo>
                    <a:lnTo>
                      <a:pt x="14" y="111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2" y="83"/>
                    </a:lnTo>
                    <a:lnTo>
                      <a:pt x="10" y="57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3" name="Freeform 184"/>
              <p:cNvSpPr/>
              <p:nvPr/>
            </p:nvSpPr>
            <p:spPr bwMode="auto">
              <a:xfrm>
                <a:off x="4481513" y="2305050"/>
                <a:ext cx="12700" cy="61913"/>
              </a:xfrm>
              <a:custGeom>
                <a:avLst/>
                <a:gdLst/>
                <a:ahLst/>
                <a:cxnLst>
                  <a:cxn ang="0">
                    <a:pos x="21" y="109"/>
                  </a:cxn>
                  <a:cxn ang="0">
                    <a:pos x="21" y="109"/>
                  </a:cxn>
                  <a:cxn ang="0">
                    <a:pos x="16" y="105"/>
                  </a:cxn>
                  <a:cxn ang="0">
                    <a:pos x="13" y="101"/>
                  </a:cxn>
                  <a:cxn ang="0">
                    <a:pos x="11" y="95"/>
                  </a:cxn>
                  <a:cxn ang="0">
                    <a:pos x="9" y="89"/>
                  </a:cxn>
                  <a:cxn ang="0">
                    <a:pos x="9" y="76"/>
                  </a:cxn>
                  <a:cxn ang="0">
                    <a:pos x="9" y="64"/>
                  </a:cxn>
                  <a:cxn ang="0">
                    <a:pos x="9" y="64"/>
                  </a:cxn>
                  <a:cxn ang="0">
                    <a:pos x="10" y="3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77"/>
                  </a:cxn>
                  <a:cxn ang="0">
                    <a:pos x="0" y="77"/>
                  </a:cxn>
                  <a:cxn ang="0">
                    <a:pos x="0" y="89"/>
                  </a:cxn>
                  <a:cxn ang="0">
                    <a:pos x="1" y="95"/>
                  </a:cxn>
                  <a:cxn ang="0">
                    <a:pos x="3" y="100"/>
                  </a:cxn>
                  <a:cxn ang="0">
                    <a:pos x="5" y="105"/>
                  </a:cxn>
                  <a:cxn ang="0">
                    <a:pos x="8" y="110"/>
                  </a:cxn>
                  <a:cxn ang="0">
                    <a:pos x="12" y="115"/>
                  </a:cxn>
                  <a:cxn ang="0">
                    <a:pos x="16" y="118"/>
                  </a:cxn>
                  <a:cxn ang="0">
                    <a:pos x="16" y="118"/>
                  </a:cxn>
                  <a:cxn ang="0">
                    <a:pos x="18" y="119"/>
                  </a:cxn>
                  <a:cxn ang="0">
                    <a:pos x="20" y="119"/>
                  </a:cxn>
                  <a:cxn ang="0">
                    <a:pos x="21" y="118"/>
                  </a:cxn>
                  <a:cxn ang="0">
                    <a:pos x="22" y="117"/>
                  </a:cxn>
                  <a:cxn ang="0">
                    <a:pos x="23" y="115"/>
                  </a:cxn>
                  <a:cxn ang="0">
                    <a:pos x="23" y="112"/>
                  </a:cxn>
                  <a:cxn ang="0">
                    <a:pos x="22" y="111"/>
                  </a:cxn>
                  <a:cxn ang="0">
                    <a:pos x="21" y="109"/>
                  </a:cxn>
                  <a:cxn ang="0">
                    <a:pos x="21" y="109"/>
                  </a:cxn>
                </a:cxnLst>
                <a:rect l="0" t="0" r="r" b="b"/>
                <a:pathLst>
                  <a:path w="23" h="119">
                    <a:moveTo>
                      <a:pt x="21" y="109"/>
                    </a:moveTo>
                    <a:lnTo>
                      <a:pt x="21" y="109"/>
                    </a:lnTo>
                    <a:lnTo>
                      <a:pt x="16" y="105"/>
                    </a:lnTo>
                    <a:lnTo>
                      <a:pt x="13" y="101"/>
                    </a:lnTo>
                    <a:lnTo>
                      <a:pt x="11" y="95"/>
                    </a:lnTo>
                    <a:lnTo>
                      <a:pt x="9" y="89"/>
                    </a:lnTo>
                    <a:lnTo>
                      <a:pt x="9" y="76"/>
                    </a:lnTo>
                    <a:lnTo>
                      <a:pt x="9" y="64"/>
                    </a:lnTo>
                    <a:lnTo>
                      <a:pt x="9" y="64"/>
                    </a:lnTo>
                    <a:lnTo>
                      <a:pt x="10" y="3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9"/>
                    </a:lnTo>
                    <a:lnTo>
                      <a:pt x="1" y="95"/>
                    </a:lnTo>
                    <a:lnTo>
                      <a:pt x="3" y="100"/>
                    </a:lnTo>
                    <a:lnTo>
                      <a:pt x="5" y="105"/>
                    </a:lnTo>
                    <a:lnTo>
                      <a:pt x="8" y="110"/>
                    </a:lnTo>
                    <a:lnTo>
                      <a:pt x="12" y="115"/>
                    </a:lnTo>
                    <a:lnTo>
                      <a:pt x="16" y="118"/>
                    </a:lnTo>
                    <a:lnTo>
                      <a:pt x="16" y="118"/>
                    </a:lnTo>
                    <a:lnTo>
                      <a:pt x="18" y="119"/>
                    </a:lnTo>
                    <a:lnTo>
                      <a:pt x="20" y="119"/>
                    </a:lnTo>
                    <a:lnTo>
                      <a:pt x="21" y="118"/>
                    </a:lnTo>
                    <a:lnTo>
                      <a:pt x="22" y="117"/>
                    </a:lnTo>
                    <a:lnTo>
                      <a:pt x="23" y="115"/>
                    </a:lnTo>
                    <a:lnTo>
                      <a:pt x="23" y="112"/>
                    </a:lnTo>
                    <a:lnTo>
                      <a:pt x="22" y="111"/>
                    </a:lnTo>
                    <a:lnTo>
                      <a:pt x="21" y="109"/>
                    </a:lnTo>
                    <a:lnTo>
                      <a:pt x="21" y="10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4" name="Freeform 185"/>
              <p:cNvSpPr/>
              <p:nvPr/>
            </p:nvSpPr>
            <p:spPr bwMode="auto">
              <a:xfrm>
                <a:off x="4519613" y="2336800"/>
                <a:ext cx="9525" cy="55563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7" y="15"/>
                  </a:cxn>
                  <a:cxn ang="0">
                    <a:pos x="4" y="27"/>
                  </a:cxn>
                  <a:cxn ang="0">
                    <a:pos x="2" y="50"/>
                  </a:cxn>
                  <a:cxn ang="0">
                    <a:pos x="0" y="75"/>
                  </a:cxn>
                  <a:cxn ang="0">
                    <a:pos x="0" y="99"/>
                  </a:cxn>
                  <a:cxn ang="0">
                    <a:pos x="0" y="99"/>
                  </a:cxn>
                  <a:cxn ang="0">
                    <a:pos x="0" y="101"/>
                  </a:cxn>
                  <a:cxn ang="0">
                    <a:pos x="1" y="102"/>
                  </a:cxn>
                  <a:cxn ang="0">
                    <a:pos x="3" y="103"/>
                  </a:cxn>
                  <a:cxn ang="0">
                    <a:pos x="5" y="104"/>
                  </a:cxn>
                  <a:cxn ang="0">
                    <a:pos x="6" y="103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9" y="99"/>
                  </a:cxn>
                  <a:cxn ang="0">
                    <a:pos x="9" y="99"/>
                  </a:cxn>
                  <a:cxn ang="0">
                    <a:pos x="10" y="75"/>
                  </a:cxn>
                  <a:cxn ang="0">
                    <a:pos x="11" y="52"/>
                  </a:cxn>
                  <a:cxn ang="0">
                    <a:pos x="13" y="29"/>
                  </a:cxn>
                  <a:cxn ang="0">
                    <a:pos x="16" y="17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8" y="2"/>
                  </a:cxn>
                  <a:cxn ang="0">
                    <a:pos x="17" y="1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9" y="3"/>
                  </a:cxn>
                  <a:cxn ang="0">
                    <a:pos x="9" y="3"/>
                  </a:cxn>
                </a:cxnLst>
                <a:rect l="0" t="0" r="r" b="b"/>
                <a:pathLst>
                  <a:path w="18" h="104">
                    <a:moveTo>
                      <a:pt x="9" y="3"/>
                    </a:moveTo>
                    <a:lnTo>
                      <a:pt x="9" y="3"/>
                    </a:lnTo>
                    <a:lnTo>
                      <a:pt x="7" y="15"/>
                    </a:lnTo>
                    <a:lnTo>
                      <a:pt x="4" y="27"/>
                    </a:lnTo>
                    <a:lnTo>
                      <a:pt x="2" y="50"/>
                    </a:lnTo>
                    <a:lnTo>
                      <a:pt x="0" y="75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101"/>
                    </a:lnTo>
                    <a:lnTo>
                      <a:pt x="1" y="102"/>
                    </a:lnTo>
                    <a:lnTo>
                      <a:pt x="3" y="103"/>
                    </a:lnTo>
                    <a:lnTo>
                      <a:pt x="5" y="104"/>
                    </a:lnTo>
                    <a:lnTo>
                      <a:pt x="6" y="103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9" y="99"/>
                    </a:lnTo>
                    <a:lnTo>
                      <a:pt x="9" y="99"/>
                    </a:lnTo>
                    <a:lnTo>
                      <a:pt x="10" y="75"/>
                    </a:lnTo>
                    <a:lnTo>
                      <a:pt x="11" y="52"/>
                    </a:lnTo>
                    <a:lnTo>
                      <a:pt x="13" y="29"/>
                    </a:lnTo>
                    <a:lnTo>
                      <a:pt x="16" y="17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7" y="1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9" y="3"/>
                    </a:lnTo>
                    <a:lnTo>
                      <a:pt x="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5" name="Freeform 186"/>
              <p:cNvSpPr/>
              <p:nvPr/>
            </p:nvSpPr>
            <p:spPr bwMode="auto">
              <a:xfrm>
                <a:off x="4543425" y="2370138"/>
                <a:ext cx="7938" cy="71438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5" y="4"/>
                  </a:cxn>
                  <a:cxn ang="0">
                    <a:pos x="4" y="36"/>
                  </a:cxn>
                  <a:cxn ang="0">
                    <a:pos x="3" y="68"/>
                  </a:cxn>
                  <a:cxn ang="0">
                    <a:pos x="1" y="100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5"/>
                  </a:cxn>
                  <a:cxn ang="0">
                    <a:pos x="3" y="136"/>
                  </a:cxn>
                  <a:cxn ang="0">
                    <a:pos x="4" y="136"/>
                  </a:cxn>
                  <a:cxn ang="0">
                    <a:pos x="7" y="136"/>
                  </a:cxn>
                  <a:cxn ang="0">
                    <a:pos x="9" y="135"/>
                  </a:cxn>
                  <a:cxn ang="0">
                    <a:pos x="10" y="134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11" y="100"/>
                  </a:cxn>
                  <a:cxn ang="0">
                    <a:pos x="13" y="68"/>
                  </a:cxn>
                  <a:cxn ang="0">
                    <a:pos x="14" y="36"/>
                  </a:cxn>
                  <a:cxn ang="0">
                    <a:pos x="15" y="4"/>
                  </a:cxn>
                  <a:cxn ang="0">
                    <a:pos x="15" y="4"/>
                  </a:cxn>
                  <a:cxn ang="0">
                    <a:pos x="14" y="2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5" y="2"/>
                  </a:cxn>
                  <a:cxn ang="0">
                    <a:pos x="5" y="4"/>
                  </a:cxn>
                  <a:cxn ang="0">
                    <a:pos x="5" y="4"/>
                  </a:cxn>
                </a:cxnLst>
                <a:rect l="0" t="0" r="r" b="b"/>
                <a:pathLst>
                  <a:path w="15" h="136">
                    <a:moveTo>
                      <a:pt x="5" y="4"/>
                    </a:moveTo>
                    <a:lnTo>
                      <a:pt x="5" y="4"/>
                    </a:lnTo>
                    <a:lnTo>
                      <a:pt x="4" y="36"/>
                    </a:lnTo>
                    <a:lnTo>
                      <a:pt x="3" y="68"/>
                    </a:lnTo>
                    <a:lnTo>
                      <a:pt x="1" y="100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5"/>
                    </a:lnTo>
                    <a:lnTo>
                      <a:pt x="3" y="136"/>
                    </a:lnTo>
                    <a:lnTo>
                      <a:pt x="4" y="136"/>
                    </a:lnTo>
                    <a:lnTo>
                      <a:pt x="7" y="136"/>
                    </a:lnTo>
                    <a:lnTo>
                      <a:pt x="9" y="135"/>
                    </a:lnTo>
                    <a:lnTo>
                      <a:pt x="10" y="134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11" y="100"/>
                    </a:lnTo>
                    <a:lnTo>
                      <a:pt x="13" y="68"/>
                    </a:lnTo>
                    <a:lnTo>
                      <a:pt x="14" y="36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4" y="2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5" y="2"/>
                    </a:lnTo>
                    <a:lnTo>
                      <a:pt x="5" y="4"/>
                    </a:lnTo>
                    <a:lnTo>
                      <a:pt x="5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6" name="Freeform 187"/>
              <p:cNvSpPr/>
              <p:nvPr/>
            </p:nvSpPr>
            <p:spPr bwMode="auto">
              <a:xfrm>
                <a:off x="4573588" y="24066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28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1"/>
                  </a:cxn>
                  <a:cxn ang="0">
                    <a:pos x="3" y="132"/>
                  </a:cxn>
                  <a:cxn ang="0">
                    <a:pos x="5" y="133"/>
                  </a:cxn>
                  <a:cxn ang="0">
                    <a:pos x="6" y="132"/>
                  </a:cxn>
                  <a:cxn ang="0">
                    <a:pos x="8" y="131"/>
                  </a:cxn>
                  <a:cxn ang="0">
                    <a:pos x="9" y="130"/>
                  </a:cxn>
                  <a:cxn ang="0">
                    <a:pos x="9" y="12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33">
                    <a:moveTo>
                      <a:pt x="0" y="5"/>
                    </a:moveTo>
                    <a:lnTo>
                      <a:pt x="0" y="128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1"/>
                    </a:lnTo>
                    <a:lnTo>
                      <a:pt x="3" y="132"/>
                    </a:lnTo>
                    <a:lnTo>
                      <a:pt x="5" y="133"/>
                    </a:lnTo>
                    <a:lnTo>
                      <a:pt x="6" y="132"/>
                    </a:lnTo>
                    <a:lnTo>
                      <a:pt x="8" y="131"/>
                    </a:lnTo>
                    <a:lnTo>
                      <a:pt x="9" y="130"/>
                    </a:lnTo>
                    <a:lnTo>
                      <a:pt x="9" y="12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7" name="Freeform 188"/>
              <p:cNvSpPr/>
              <p:nvPr/>
            </p:nvSpPr>
            <p:spPr bwMode="auto">
              <a:xfrm>
                <a:off x="4602163" y="24320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1" y="121"/>
                  </a:cxn>
                  <a:cxn ang="0">
                    <a:pos x="2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7" y="121"/>
                  </a:cxn>
                  <a:cxn ang="0">
                    <a:pos x="8" y="120"/>
                  </a:cxn>
                  <a:cxn ang="0">
                    <a:pos x="9" y="11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8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1" y="121"/>
                    </a:lnTo>
                    <a:lnTo>
                      <a:pt x="2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7" y="121"/>
                    </a:lnTo>
                    <a:lnTo>
                      <a:pt x="8" y="120"/>
                    </a:lnTo>
                    <a:lnTo>
                      <a:pt x="9" y="11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8" name="Freeform 189"/>
              <p:cNvSpPr/>
              <p:nvPr/>
            </p:nvSpPr>
            <p:spPr bwMode="auto">
              <a:xfrm>
                <a:off x="4624388" y="24574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1"/>
                  </a:cxn>
                  <a:cxn ang="0">
                    <a:pos x="9" y="119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9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1"/>
                    </a:lnTo>
                    <a:lnTo>
                      <a:pt x="9" y="119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9" name="Freeform 190"/>
              <p:cNvSpPr/>
              <p:nvPr/>
            </p:nvSpPr>
            <p:spPr bwMode="auto">
              <a:xfrm>
                <a:off x="4651375" y="2482850"/>
                <a:ext cx="7938" cy="73025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0"/>
                  </a:cxn>
                  <a:cxn ang="0">
                    <a:pos x="1" y="42"/>
                  </a:cxn>
                  <a:cxn ang="0">
                    <a:pos x="0" y="55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1" y="134"/>
                  </a:cxn>
                  <a:cxn ang="0">
                    <a:pos x="2" y="136"/>
                  </a:cxn>
                  <a:cxn ang="0">
                    <a:pos x="3" y="137"/>
                  </a:cxn>
                  <a:cxn ang="0">
                    <a:pos x="5" y="137"/>
                  </a:cxn>
                  <a:cxn ang="0">
                    <a:pos x="7" y="137"/>
                  </a:cxn>
                  <a:cxn ang="0">
                    <a:pos x="8" y="136"/>
                  </a:cxn>
                  <a:cxn ang="0">
                    <a:pos x="9" y="134"/>
                  </a:cxn>
                  <a:cxn ang="0">
                    <a:pos x="10" y="132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0" y="47"/>
                  </a:cxn>
                  <a:cxn ang="0">
                    <a:pos x="11" y="33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37">
                    <a:moveTo>
                      <a:pt x="5" y="5"/>
                    </a:moveTo>
                    <a:lnTo>
                      <a:pt x="5" y="5"/>
                    </a:lnTo>
                    <a:lnTo>
                      <a:pt x="2" y="30"/>
                    </a:lnTo>
                    <a:lnTo>
                      <a:pt x="1" y="42"/>
                    </a:lnTo>
                    <a:lnTo>
                      <a:pt x="0" y="55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1" y="134"/>
                    </a:lnTo>
                    <a:lnTo>
                      <a:pt x="2" y="136"/>
                    </a:lnTo>
                    <a:lnTo>
                      <a:pt x="3" y="137"/>
                    </a:lnTo>
                    <a:lnTo>
                      <a:pt x="5" y="137"/>
                    </a:lnTo>
                    <a:lnTo>
                      <a:pt x="7" y="137"/>
                    </a:lnTo>
                    <a:lnTo>
                      <a:pt x="8" y="136"/>
                    </a:lnTo>
                    <a:lnTo>
                      <a:pt x="9" y="134"/>
                    </a:lnTo>
                    <a:lnTo>
                      <a:pt x="10" y="13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47"/>
                    </a:lnTo>
                    <a:lnTo>
                      <a:pt x="11" y="33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0" name="Freeform 191"/>
              <p:cNvSpPr/>
              <p:nvPr/>
            </p:nvSpPr>
            <p:spPr bwMode="auto">
              <a:xfrm>
                <a:off x="4684713" y="2500313"/>
                <a:ext cx="4763" cy="8731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61"/>
                  </a:cxn>
                  <a:cxn ang="0">
                    <a:pos x="0" y="161"/>
                  </a:cxn>
                  <a:cxn ang="0">
                    <a:pos x="0" y="163"/>
                  </a:cxn>
                  <a:cxn ang="0">
                    <a:pos x="1" y="164"/>
                  </a:cxn>
                  <a:cxn ang="0">
                    <a:pos x="3" y="165"/>
                  </a:cxn>
                  <a:cxn ang="0">
                    <a:pos x="5" y="166"/>
                  </a:cxn>
                  <a:cxn ang="0">
                    <a:pos x="6" y="165"/>
                  </a:cxn>
                  <a:cxn ang="0">
                    <a:pos x="8" y="164"/>
                  </a:cxn>
                  <a:cxn ang="0">
                    <a:pos x="9" y="163"/>
                  </a:cxn>
                  <a:cxn ang="0">
                    <a:pos x="9" y="161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66">
                    <a:moveTo>
                      <a:pt x="0" y="5"/>
                    </a:moveTo>
                    <a:lnTo>
                      <a:pt x="0" y="161"/>
                    </a:lnTo>
                    <a:lnTo>
                      <a:pt x="0" y="161"/>
                    </a:lnTo>
                    <a:lnTo>
                      <a:pt x="0" y="163"/>
                    </a:lnTo>
                    <a:lnTo>
                      <a:pt x="1" y="164"/>
                    </a:lnTo>
                    <a:lnTo>
                      <a:pt x="3" y="165"/>
                    </a:lnTo>
                    <a:lnTo>
                      <a:pt x="5" y="166"/>
                    </a:lnTo>
                    <a:lnTo>
                      <a:pt x="6" y="165"/>
                    </a:lnTo>
                    <a:lnTo>
                      <a:pt x="8" y="164"/>
                    </a:lnTo>
                    <a:lnTo>
                      <a:pt x="9" y="163"/>
                    </a:lnTo>
                    <a:lnTo>
                      <a:pt x="9" y="161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1" name="Freeform 192"/>
              <p:cNvSpPr/>
              <p:nvPr/>
            </p:nvSpPr>
            <p:spPr bwMode="auto">
              <a:xfrm>
                <a:off x="4702175" y="2540000"/>
                <a:ext cx="7938" cy="69850"/>
              </a:xfrm>
              <a:custGeom>
                <a:avLst/>
                <a:gdLst/>
                <a:ahLst/>
                <a:cxnLst>
                  <a:cxn ang="0">
                    <a:pos x="6" y="3"/>
                  </a:cxn>
                  <a:cxn ang="0">
                    <a:pos x="6" y="3"/>
                  </a:cxn>
                  <a:cxn ang="0">
                    <a:pos x="3" y="19"/>
                  </a:cxn>
                  <a:cxn ang="0">
                    <a:pos x="1" y="34"/>
                  </a:cxn>
                  <a:cxn ang="0">
                    <a:pos x="0" y="50"/>
                  </a:cxn>
                  <a:cxn ang="0">
                    <a:pos x="0" y="65"/>
                  </a:cxn>
                  <a:cxn ang="0">
                    <a:pos x="1" y="96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2" y="129"/>
                  </a:cxn>
                  <a:cxn ang="0">
                    <a:pos x="3" y="131"/>
                  </a:cxn>
                  <a:cxn ang="0">
                    <a:pos x="4" y="132"/>
                  </a:cxn>
                  <a:cxn ang="0">
                    <a:pos x="6" y="132"/>
                  </a:cxn>
                  <a:cxn ang="0">
                    <a:pos x="7" y="132"/>
                  </a:cxn>
                  <a:cxn ang="0">
                    <a:pos x="9" y="131"/>
                  </a:cxn>
                  <a:cxn ang="0">
                    <a:pos x="10" y="129"/>
                  </a:cxn>
                  <a:cxn ang="0">
                    <a:pos x="10" y="127"/>
                  </a:cxn>
                  <a:cxn ang="0">
                    <a:pos x="10" y="127"/>
                  </a:cxn>
                  <a:cxn ang="0">
                    <a:pos x="10" y="97"/>
                  </a:cxn>
                  <a:cxn ang="0">
                    <a:pos x="9" y="66"/>
                  </a:cxn>
                  <a:cxn ang="0">
                    <a:pos x="9" y="51"/>
                  </a:cxn>
                  <a:cxn ang="0">
                    <a:pos x="10" y="36"/>
                  </a:cxn>
                  <a:cxn ang="0">
                    <a:pos x="12" y="21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3" y="0"/>
                  </a:cxn>
                  <a:cxn ang="0">
                    <a:pos x="11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6" y="3"/>
                  </a:cxn>
                </a:cxnLst>
                <a:rect l="0" t="0" r="r" b="b"/>
                <a:pathLst>
                  <a:path w="15" h="132">
                    <a:moveTo>
                      <a:pt x="6" y="3"/>
                    </a:moveTo>
                    <a:lnTo>
                      <a:pt x="6" y="3"/>
                    </a:lnTo>
                    <a:lnTo>
                      <a:pt x="3" y="19"/>
                    </a:lnTo>
                    <a:lnTo>
                      <a:pt x="1" y="34"/>
                    </a:lnTo>
                    <a:lnTo>
                      <a:pt x="0" y="50"/>
                    </a:lnTo>
                    <a:lnTo>
                      <a:pt x="0" y="65"/>
                    </a:lnTo>
                    <a:lnTo>
                      <a:pt x="1" y="96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2" y="129"/>
                    </a:lnTo>
                    <a:lnTo>
                      <a:pt x="3" y="131"/>
                    </a:lnTo>
                    <a:lnTo>
                      <a:pt x="4" y="132"/>
                    </a:lnTo>
                    <a:lnTo>
                      <a:pt x="6" y="132"/>
                    </a:lnTo>
                    <a:lnTo>
                      <a:pt x="7" y="132"/>
                    </a:lnTo>
                    <a:lnTo>
                      <a:pt x="9" y="131"/>
                    </a:lnTo>
                    <a:lnTo>
                      <a:pt x="10" y="129"/>
                    </a:lnTo>
                    <a:lnTo>
                      <a:pt x="10" y="127"/>
                    </a:lnTo>
                    <a:lnTo>
                      <a:pt x="10" y="127"/>
                    </a:lnTo>
                    <a:lnTo>
                      <a:pt x="10" y="97"/>
                    </a:lnTo>
                    <a:lnTo>
                      <a:pt x="9" y="66"/>
                    </a:lnTo>
                    <a:lnTo>
                      <a:pt x="9" y="51"/>
                    </a:lnTo>
                    <a:lnTo>
                      <a:pt x="10" y="36"/>
                    </a:lnTo>
                    <a:lnTo>
                      <a:pt x="12" y="21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2" name="Freeform 193"/>
              <p:cNvSpPr/>
              <p:nvPr/>
            </p:nvSpPr>
            <p:spPr bwMode="auto">
              <a:xfrm>
                <a:off x="4727575" y="2568575"/>
                <a:ext cx="9525" cy="52388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3" y="48"/>
                  </a:cxn>
                  <a:cxn ang="0">
                    <a:pos x="1" y="7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1" y="98"/>
                  </a:cxn>
                  <a:cxn ang="0">
                    <a:pos x="3" y="99"/>
                  </a:cxn>
                  <a:cxn ang="0">
                    <a:pos x="6" y="99"/>
                  </a:cxn>
                  <a:cxn ang="0">
                    <a:pos x="7" y="99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0" y="95"/>
                  </a:cxn>
                  <a:cxn ang="0">
                    <a:pos x="10" y="95"/>
                  </a:cxn>
                  <a:cxn ang="0">
                    <a:pos x="11" y="72"/>
                  </a:cxn>
                  <a:cxn ang="0">
                    <a:pos x="13" y="50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4"/>
                  </a:cxn>
                  <a:cxn ang="0">
                    <a:pos x="18" y="2"/>
                  </a:cxn>
                  <a:cxn ang="0">
                    <a:pos x="15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1" y="2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19" h="99">
                    <a:moveTo>
                      <a:pt x="10" y="3"/>
                    </a:moveTo>
                    <a:lnTo>
                      <a:pt x="10" y="3"/>
                    </a:lnTo>
                    <a:lnTo>
                      <a:pt x="3" y="48"/>
                    </a:lnTo>
                    <a:lnTo>
                      <a:pt x="1" y="7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1" y="98"/>
                    </a:lnTo>
                    <a:lnTo>
                      <a:pt x="3" y="99"/>
                    </a:lnTo>
                    <a:lnTo>
                      <a:pt x="6" y="99"/>
                    </a:lnTo>
                    <a:lnTo>
                      <a:pt x="7" y="99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1" y="72"/>
                    </a:lnTo>
                    <a:lnTo>
                      <a:pt x="13" y="50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4"/>
                    </a:lnTo>
                    <a:lnTo>
                      <a:pt x="18" y="2"/>
                    </a:lnTo>
                    <a:lnTo>
                      <a:pt x="15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1" y="2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3" name="Freeform 194"/>
              <p:cNvSpPr/>
              <p:nvPr/>
            </p:nvSpPr>
            <p:spPr bwMode="auto">
              <a:xfrm>
                <a:off x="4748213" y="2590800"/>
                <a:ext cx="4763" cy="571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1" y="109"/>
                  </a:cxn>
                  <a:cxn ang="0">
                    <a:pos x="3" y="109"/>
                  </a:cxn>
                  <a:cxn ang="0">
                    <a:pos x="4" y="110"/>
                  </a:cxn>
                  <a:cxn ang="0">
                    <a:pos x="6" y="109"/>
                  </a:cxn>
                  <a:cxn ang="0">
                    <a:pos x="7" y="109"/>
                  </a:cxn>
                  <a:cxn ang="0">
                    <a:pos x="9" y="107"/>
                  </a:cxn>
                  <a:cxn ang="0">
                    <a:pos x="9" y="10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7" y="2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10">
                    <a:moveTo>
                      <a:pt x="0" y="5"/>
                    </a:move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1" y="109"/>
                    </a:lnTo>
                    <a:lnTo>
                      <a:pt x="3" y="109"/>
                    </a:lnTo>
                    <a:lnTo>
                      <a:pt x="4" y="110"/>
                    </a:lnTo>
                    <a:lnTo>
                      <a:pt x="6" y="109"/>
                    </a:lnTo>
                    <a:lnTo>
                      <a:pt x="7" y="109"/>
                    </a:lnTo>
                    <a:lnTo>
                      <a:pt x="9" y="107"/>
                    </a:lnTo>
                    <a:lnTo>
                      <a:pt x="9" y="10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7" y="2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4" name="Freeform 195"/>
              <p:cNvSpPr/>
              <p:nvPr/>
            </p:nvSpPr>
            <p:spPr bwMode="auto">
              <a:xfrm>
                <a:off x="4641850" y="2751138"/>
                <a:ext cx="7938" cy="26988"/>
              </a:xfrm>
              <a:custGeom>
                <a:avLst/>
                <a:gdLst/>
                <a:ahLst/>
                <a:cxnLst>
                  <a:cxn ang="0">
                    <a:pos x="15" y="46"/>
                  </a:cxn>
                  <a:cxn ang="0">
                    <a:pos x="15" y="46"/>
                  </a:cxn>
                  <a:cxn ang="0">
                    <a:pos x="12" y="36"/>
                  </a:cxn>
                  <a:cxn ang="0">
                    <a:pos x="11" y="26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7"/>
                  </a:cxn>
                  <a:cxn ang="0">
                    <a:pos x="2" y="38"/>
                  </a:cxn>
                  <a:cxn ang="0">
                    <a:pos x="5" y="48"/>
                  </a:cxn>
                  <a:cxn ang="0">
                    <a:pos x="5" y="48"/>
                  </a:cxn>
                  <a:cxn ang="0">
                    <a:pos x="6" y="50"/>
                  </a:cxn>
                  <a:cxn ang="0">
                    <a:pos x="7" y="51"/>
                  </a:cxn>
                  <a:cxn ang="0">
                    <a:pos x="10" y="51"/>
                  </a:cxn>
                  <a:cxn ang="0">
                    <a:pos x="11" y="51"/>
                  </a:cxn>
                  <a:cxn ang="0">
                    <a:pos x="13" y="51"/>
                  </a:cxn>
                  <a:cxn ang="0">
                    <a:pos x="14" y="49"/>
                  </a:cxn>
                  <a:cxn ang="0">
                    <a:pos x="15" y="48"/>
                  </a:cxn>
                  <a:cxn ang="0">
                    <a:pos x="15" y="46"/>
                  </a:cxn>
                  <a:cxn ang="0">
                    <a:pos x="15" y="46"/>
                  </a:cxn>
                </a:cxnLst>
                <a:rect l="0" t="0" r="r" b="b"/>
                <a:pathLst>
                  <a:path w="15" h="51">
                    <a:moveTo>
                      <a:pt x="15" y="46"/>
                    </a:moveTo>
                    <a:lnTo>
                      <a:pt x="15" y="46"/>
                    </a:lnTo>
                    <a:lnTo>
                      <a:pt x="12" y="36"/>
                    </a:lnTo>
                    <a:lnTo>
                      <a:pt x="11" y="26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7"/>
                    </a:lnTo>
                    <a:lnTo>
                      <a:pt x="2" y="3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6" y="50"/>
                    </a:lnTo>
                    <a:lnTo>
                      <a:pt x="7" y="51"/>
                    </a:lnTo>
                    <a:lnTo>
                      <a:pt x="10" y="51"/>
                    </a:lnTo>
                    <a:lnTo>
                      <a:pt x="11" y="51"/>
                    </a:lnTo>
                    <a:lnTo>
                      <a:pt x="13" y="51"/>
                    </a:lnTo>
                    <a:lnTo>
                      <a:pt x="14" y="49"/>
                    </a:lnTo>
                    <a:lnTo>
                      <a:pt x="15" y="48"/>
                    </a:lnTo>
                    <a:lnTo>
                      <a:pt x="15" y="46"/>
                    </a:lnTo>
                    <a:lnTo>
                      <a:pt x="15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5" name="Freeform 196"/>
              <p:cNvSpPr/>
              <p:nvPr/>
            </p:nvSpPr>
            <p:spPr bwMode="auto">
              <a:xfrm>
                <a:off x="4675188" y="2751138"/>
                <a:ext cx="12700" cy="34925"/>
              </a:xfrm>
              <a:custGeom>
                <a:avLst/>
                <a:gdLst/>
                <a:ahLst/>
                <a:cxnLst>
                  <a:cxn ang="0">
                    <a:pos x="18" y="39"/>
                  </a:cxn>
                  <a:cxn ang="0">
                    <a:pos x="18" y="39"/>
                  </a:cxn>
                  <a:cxn ang="0">
                    <a:pos x="14" y="31"/>
                  </a:cxn>
                  <a:cxn ang="0">
                    <a:pos x="12" y="23"/>
                  </a:cxn>
                  <a:cxn ang="0">
                    <a:pos x="9" y="1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17"/>
                  </a:cxn>
                  <a:cxn ang="0">
                    <a:pos x="1" y="24"/>
                  </a:cxn>
                  <a:cxn ang="0">
                    <a:pos x="3" y="30"/>
                  </a:cxn>
                  <a:cxn ang="0">
                    <a:pos x="3" y="30"/>
                  </a:cxn>
                  <a:cxn ang="0">
                    <a:pos x="6" y="38"/>
                  </a:cxn>
                  <a:cxn ang="0">
                    <a:pos x="9" y="45"/>
                  </a:cxn>
                  <a:cxn ang="0">
                    <a:pos x="13" y="54"/>
                  </a:cxn>
                  <a:cxn ang="0">
                    <a:pos x="14" y="62"/>
                  </a:cxn>
                  <a:cxn ang="0">
                    <a:pos x="14" y="62"/>
                  </a:cxn>
                  <a:cxn ang="0">
                    <a:pos x="15" y="64"/>
                  </a:cxn>
                  <a:cxn ang="0">
                    <a:pos x="16" y="65"/>
                  </a:cxn>
                  <a:cxn ang="0">
                    <a:pos x="18" y="66"/>
                  </a:cxn>
                  <a:cxn ang="0">
                    <a:pos x="19" y="66"/>
                  </a:cxn>
                  <a:cxn ang="0">
                    <a:pos x="21" y="66"/>
                  </a:cxn>
                  <a:cxn ang="0">
                    <a:pos x="22" y="65"/>
                  </a:cxn>
                  <a:cxn ang="0">
                    <a:pos x="23" y="64"/>
                  </a:cxn>
                  <a:cxn ang="0">
                    <a:pos x="24" y="62"/>
                  </a:cxn>
                  <a:cxn ang="0">
                    <a:pos x="24" y="62"/>
                  </a:cxn>
                  <a:cxn ang="0">
                    <a:pos x="23" y="56"/>
                  </a:cxn>
                  <a:cxn ang="0">
                    <a:pos x="22" y="49"/>
                  </a:cxn>
                  <a:cxn ang="0">
                    <a:pos x="18" y="39"/>
                  </a:cxn>
                  <a:cxn ang="0">
                    <a:pos x="18" y="39"/>
                  </a:cxn>
                </a:cxnLst>
                <a:rect l="0" t="0" r="r" b="b"/>
                <a:pathLst>
                  <a:path w="24" h="66">
                    <a:moveTo>
                      <a:pt x="18" y="39"/>
                    </a:moveTo>
                    <a:lnTo>
                      <a:pt x="18" y="39"/>
                    </a:lnTo>
                    <a:lnTo>
                      <a:pt x="14" y="31"/>
                    </a:lnTo>
                    <a:lnTo>
                      <a:pt x="12" y="23"/>
                    </a:lnTo>
                    <a:lnTo>
                      <a:pt x="9" y="1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17"/>
                    </a:lnTo>
                    <a:lnTo>
                      <a:pt x="1" y="24"/>
                    </a:lnTo>
                    <a:lnTo>
                      <a:pt x="3" y="30"/>
                    </a:lnTo>
                    <a:lnTo>
                      <a:pt x="3" y="30"/>
                    </a:lnTo>
                    <a:lnTo>
                      <a:pt x="6" y="38"/>
                    </a:lnTo>
                    <a:lnTo>
                      <a:pt x="9" y="45"/>
                    </a:lnTo>
                    <a:lnTo>
                      <a:pt x="13" y="5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5" y="64"/>
                    </a:lnTo>
                    <a:lnTo>
                      <a:pt x="16" y="65"/>
                    </a:lnTo>
                    <a:lnTo>
                      <a:pt x="18" y="66"/>
                    </a:lnTo>
                    <a:lnTo>
                      <a:pt x="19" y="66"/>
                    </a:lnTo>
                    <a:lnTo>
                      <a:pt x="21" y="66"/>
                    </a:lnTo>
                    <a:lnTo>
                      <a:pt x="22" y="65"/>
                    </a:lnTo>
                    <a:lnTo>
                      <a:pt x="23" y="64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3" y="56"/>
                    </a:lnTo>
                    <a:lnTo>
                      <a:pt x="22" y="49"/>
                    </a:lnTo>
                    <a:lnTo>
                      <a:pt x="18" y="39"/>
                    </a:lnTo>
                    <a:lnTo>
                      <a:pt x="18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6" name="Freeform 197"/>
              <p:cNvSpPr/>
              <p:nvPr/>
            </p:nvSpPr>
            <p:spPr bwMode="auto">
              <a:xfrm>
                <a:off x="4710113" y="2759075"/>
                <a:ext cx="9525" cy="44450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24"/>
                  </a:cxn>
                  <a:cxn ang="0">
                    <a:pos x="3" y="44"/>
                  </a:cxn>
                  <a:cxn ang="0">
                    <a:pos x="6" y="63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11" y="84"/>
                  </a:cxn>
                  <a:cxn ang="0">
                    <a:pos x="12" y="85"/>
                  </a:cxn>
                  <a:cxn ang="0">
                    <a:pos x="14" y="85"/>
                  </a:cxn>
                  <a:cxn ang="0">
                    <a:pos x="16" y="85"/>
                  </a:cxn>
                  <a:cxn ang="0">
                    <a:pos x="17" y="84"/>
                  </a:cxn>
                  <a:cxn ang="0">
                    <a:pos x="18" y="83"/>
                  </a:cxn>
                  <a:cxn ang="0">
                    <a:pos x="19" y="82"/>
                  </a:cxn>
                  <a:cxn ang="0">
                    <a:pos x="19" y="80"/>
                  </a:cxn>
                  <a:cxn ang="0">
                    <a:pos x="19" y="80"/>
                  </a:cxn>
                  <a:cxn ang="0">
                    <a:pos x="16" y="61"/>
                  </a:cxn>
                  <a:cxn ang="0">
                    <a:pos x="13" y="43"/>
                  </a:cxn>
                  <a:cxn ang="0">
                    <a:pos x="11" y="24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9" h="85">
                    <a:moveTo>
                      <a:pt x="10" y="4"/>
                    </a:move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24"/>
                    </a:lnTo>
                    <a:lnTo>
                      <a:pt x="3" y="44"/>
                    </a:lnTo>
                    <a:lnTo>
                      <a:pt x="6" y="63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1" y="84"/>
                    </a:lnTo>
                    <a:lnTo>
                      <a:pt x="12" y="85"/>
                    </a:lnTo>
                    <a:lnTo>
                      <a:pt x="14" y="85"/>
                    </a:lnTo>
                    <a:lnTo>
                      <a:pt x="16" y="85"/>
                    </a:lnTo>
                    <a:lnTo>
                      <a:pt x="17" y="84"/>
                    </a:lnTo>
                    <a:lnTo>
                      <a:pt x="18" y="83"/>
                    </a:lnTo>
                    <a:lnTo>
                      <a:pt x="19" y="82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6" y="61"/>
                    </a:lnTo>
                    <a:lnTo>
                      <a:pt x="13" y="43"/>
                    </a:lnTo>
                    <a:lnTo>
                      <a:pt x="11" y="24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7" name="Freeform 198"/>
              <p:cNvSpPr/>
              <p:nvPr/>
            </p:nvSpPr>
            <p:spPr bwMode="auto">
              <a:xfrm>
                <a:off x="4416425" y="2370138"/>
                <a:ext cx="15875" cy="106363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4" y="24"/>
                  </a:cxn>
                  <a:cxn ang="0">
                    <a:pos x="13" y="34"/>
                  </a:cxn>
                  <a:cxn ang="0">
                    <a:pos x="13" y="45"/>
                  </a:cxn>
                  <a:cxn ang="0">
                    <a:pos x="13" y="98"/>
                  </a:cxn>
                  <a:cxn ang="0">
                    <a:pos x="13" y="98"/>
                  </a:cxn>
                  <a:cxn ang="0">
                    <a:pos x="13" y="124"/>
                  </a:cxn>
                  <a:cxn ang="0">
                    <a:pos x="12" y="136"/>
                  </a:cxn>
                  <a:cxn ang="0">
                    <a:pos x="10" y="149"/>
                  </a:cxn>
                  <a:cxn ang="0">
                    <a:pos x="10" y="149"/>
                  </a:cxn>
                  <a:cxn ang="0">
                    <a:pos x="4" y="171"/>
                  </a:cxn>
                  <a:cxn ang="0">
                    <a:pos x="2" y="183"/>
                  </a:cxn>
                  <a:cxn ang="0">
                    <a:pos x="0" y="194"/>
                  </a:cxn>
                  <a:cxn ang="0">
                    <a:pos x="0" y="194"/>
                  </a:cxn>
                  <a:cxn ang="0">
                    <a:pos x="1" y="196"/>
                  </a:cxn>
                  <a:cxn ang="0">
                    <a:pos x="2" y="197"/>
                  </a:cxn>
                  <a:cxn ang="0">
                    <a:pos x="3" y="198"/>
                  </a:cxn>
                  <a:cxn ang="0">
                    <a:pos x="5" y="199"/>
                  </a:cxn>
                  <a:cxn ang="0">
                    <a:pos x="6" y="198"/>
                  </a:cxn>
                  <a:cxn ang="0">
                    <a:pos x="8" y="197"/>
                  </a:cxn>
                  <a:cxn ang="0">
                    <a:pos x="9" y="196"/>
                  </a:cxn>
                  <a:cxn ang="0">
                    <a:pos x="10" y="194"/>
                  </a:cxn>
                  <a:cxn ang="0">
                    <a:pos x="10" y="194"/>
                  </a:cxn>
                  <a:cxn ang="0">
                    <a:pos x="11" y="182"/>
                  </a:cxn>
                  <a:cxn ang="0">
                    <a:pos x="14" y="169"/>
                  </a:cxn>
                  <a:cxn ang="0">
                    <a:pos x="20" y="144"/>
                  </a:cxn>
                  <a:cxn ang="0">
                    <a:pos x="20" y="144"/>
                  </a:cxn>
                  <a:cxn ang="0">
                    <a:pos x="22" y="135"/>
                  </a:cxn>
                  <a:cxn ang="0">
                    <a:pos x="22" y="125"/>
                  </a:cxn>
                  <a:cxn ang="0">
                    <a:pos x="22" y="105"/>
                  </a:cxn>
                  <a:cxn ang="0">
                    <a:pos x="22" y="105"/>
                  </a:cxn>
                  <a:cxn ang="0">
                    <a:pos x="22" y="80"/>
                  </a:cxn>
                  <a:cxn ang="0">
                    <a:pos x="22" y="55"/>
                  </a:cxn>
                  <a:cxn ang="0">
                    <a:pos x="23" y="31"/>
                  </a:cxn>
                  <a:cxn ang="0">
                    <a:pos x="25" y="18"/>
                  </a:cxn>
                  <a:cxn ang="0">
                    <a:pos x="29" y="6"/>
                  </a:cxn>
                  <a:cxn ang="0">
                    <a:pos x="29" y="6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29" h="199">
                    <a:moveTo>
                      <a:pt x="19" y="3"/>
                    </a:moveTo>
                    <a:lnTo>
                      <a:pt x="19" y="3"/>
                    </a:lnTo>
                    <a:lnTo>
                      <a:pt x="14" y="24"/>
                    </a:lnTo>
                    <a:lnTo>
                      <a:pt x="13" y="34"/>
                    </a:lnTo>
                    <a:lnTo>
                      <a:pt x="13" y="45"/>
                    </a:lnTo>
                    <a:lnTo>
                      <a:pt x="13" y="98"/>
                    </a:lnTo>
                    <a:lnTo>
                      <a:pt x="13" y="98"/>
                    </a:lnTo>
                    <a:lnTo>
                      <a:pt x="13" y="124"/>
                    </a:lnTo>
                    <a:lnTo>
                      <a:pt x="12" y="136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4" y="171"/>
                    </a:lnTo>
                    <a:lnTo>
                      <a:pt x="2" y="183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1" y="196"/>
                    </a:lnTo>
                    <a:lnTo>
                      <a:pt x="2" y="197"/>
                    </a:lnTo>
                    <a:lnTo>
                      <a:pt x="3" y="198"/>
                    </a:lnTo>
                    <a:lnTo>
                      <a:pt x="5" y="199"/>
                    </a:lnTo>
                    <a:lnTo>
                      <a:pt x="6" y="198"/>
                    </a:lnTo>
                    <a:lnTo>
                      <a:pt x="8" y="197"/>
                    </a:lnTo>
                    <a:lnTo>
                      <a:pt x="9" y="196"/>
                    </a:lnTo>
                    <a:lnTo>
                      <a:pt x="10" y="194"/>
                    </a:lnTo>
                    <a:lnTo>
                      <a:pt x="10" y="194"/>
                    </a:lnTo>
                    <a:lnTo>
                      <a:pt x="11" y="182"/>
                    </a:lnTo>
                    <a:lnTo>
                      <a:pt x="14" y="169"/>
                    </a:lnTo>
                    <a:lnTo>
                      <a:pt x="20" y="144"/>
                    </a:lnTo>
                    <a:lnTo>
                      <a:pt x="20" y="144"/>
                    </a:lnTo>
                    <a:lnTo>
                      <a:pt x="22" y="135"/>
                    </a:lnTo>
                    <a:lnTo>
                      <a:pt x="22" y="12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80"/>
                    </a:lnTo>
                    <a:lnTo>
                      <a:pt x="22" y="55"/>
                    </a:lnTo>
                    <a:lnTo>
                      <a:pt x="23" y="31"/>
                    </a:lnTo>
                    <a:lnTo>
                      <a:pt x="25" y="1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8" name="Freeform 199"/>
              <p:cNvSpPr/>
              <p:nvPr/>
            </p:nvSpPr>
            <p:spPr bwMode="auto">
              <a:xfrm>
                <a:off x="4464050" y="2424113"/>
                <a:ext cx="19050" cy="88900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18" y="42"/>
                  </a:cxn>
                  <a:cxn ang="0">
                    <a:pos x="11" y="83"/>
                  </a:cxn>
                  <a:cxn ang="0">
                    <a:pos x="6" y="123"/>
                  </a:cxn>
                  <a:cxn ang="0">
                    <a:pos x="0" y="162"/>
                  </a:cxn>
                  <a:cxn ang="0">
                    <a:pos x="0" y="162"/>
                  </a:cxn>
                  <a:cxn ang="0">
                    <a:pos x="0" y="164"/>
                  </a:cxn>
                  <a:cxn ang="0">
                    <a:pos x="2" y="166"/>
                  </a:cxn>
                  <a:cxn ang="0">
                    <a:pos x="3" y="167"/>
                  </a:cxn>
                  <a:cxn ang="0">
                    <a:pos x="5" y="167"/>
                  </a:cxn>
                  <a:cxn ang="0">
                    <a:pos x="8" y="166"/>
                  </a:cxn>
                  <a:cxn ang="0">
                    <a:pos x="10" y="164"/>
                  </a:cxn>
                  <a:cxn ang="0">
                    <a:pos x="10" y="162"/>
                  </a:cxn>
                  <a:cxn ang="0">
                    <a:pos x="10" y="162"/>
                  </a:cxn>
                  <a:cxn ang="0">
                    <a:pos x="15" y="123"/>
                  </a:cxn>
                  <a:cxn ang="0">
                    <a:pos x="20" y="84"/>
                  </a:cxn>
                  <a:cxn ang="0">
                    <a:pos x="26" y="45"/>
                  </a:cxn>
                  <a:cxn ang="0">
                    <a:pos x="36" y="6"/>
                  </a:cxn>
                  <a:cxn ang="0">
                    <a:pos x="36" y="6"/>
                  </a:cxn>
                  <a:cxn ang="0">
                    <a:pos x="36" y="4"/>
                  </a:cxn>
                  <a:cxn ang="0">
                    <a:pos x="35" y="2"/>
                  </a:cxn>
                  <a:cxn ang="0">
                    <a:pos x="34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6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6" h="167">
                    <a:moveTo>
                      <a:pt x="26" y="3"/>
                    </a:moveTo>
                    <a:lnTo>
                      <a:pt x="26" y="3"/>
                    </a:lnTo>
                    <a:lnTo>
                      <a:pt x="18" y="42"/>
                    </a:lnTo>
                    <a:lnTo>
                      <a:pt x="11" y="83"/>
                    </a:lnTo>
                    <a:lnTo>
                      <a:pt x="6" y="123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0" y="164"/>
                    </a:lnTo>
                    <a:lnTo>
                      <a:pt x="2" y="166"/>
                    </a:lnTo>
                    <a:lnTo>
                      <a:pt x="3" y="167"/>
                    </a:lnTo>
                    <a:lnTo>
                      <a:pt x="5" y="167"/>
                    </a:lnTo>
                    <a:lnTo>
                      <a:pt x="8" y="166"/>
                    </a:lnTo>
                    <a:lnTo>
                      <a:pt x="10" y="164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5" y="123"/>
                    </a:lnTo>
                    <a:lnTo>
                      <a:pt x="20" y="84"/>
                    </a:lnTo>
                    <a:lnTo>
                      <a:pt x="26" y="45"/>
                    </a:lnTo>
                    <a:lnTo>
                      <a:pt x="36" y="6"/>
                    </a:lnTo>
                    <a:lnTo>
                      <a:pt x="36" y="6"/>
                    </a:lnTo>
                    <a:lnTo>
                      <a:pt x="36" y="4"/>
                    </a:lnTo>
                    <a:lnTo>
                      <a:pt x="35" y="2"/>
                    </a:lnTo>
                    <a:lnTo>
                      <a:pt x="34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6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9" name="Freeform 200"/>
              <p:cNvSpPr/>
              <p:nvPr/>
            </p:nvSpPr>
            <p:spPr bwMode="auto">
              <a:xfrm>
                <a:off x="4521200" y="2484438"/>
                <a:ext cx="17463" cy="9525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26"/>
                  </a:cxn>
                  <a:cxn ang="0">
                    <a:pos x="23" y="46"/>
                  </a:cxn>
                  <a:cxn ang="0">
                    <a:pos x="20" y="67"/>
                  </a:cxn>
                  <a:cxn ang="0">
                    <a:pos x="14" y="88"/>
                  </a:cxn>
                  <a:cxn ang="0">
                    <a:pos x="14" y="88"/>
                  </a:cxn>
                  <a:cxn ang="0">
                    <a:pos x="11" y="98"/>
                  </a:cxn>
                  <a:cxn ang="0">
                    <a:pos x="9" y="109"/>
                  </a:cxn>
                  <a:cxn ang="0">
                    <a:pos x="6" y="131"/>
                  </a:cxn>
                  <a:cxn ang="0">
                    <a:pos x="3" y="153"/>
                  </a:cxn>
                  <a:cxn ang="0">
                    <a:pos x="0" y="174"/>
                  </a:cxn>
                  <a:cxn ang="0">
                    <a:pos x="0" y="174"/>
                  </a:cxn>
                  <a:cxn ang="0">
                    <a:pos x="0" y="176"/>
                  </a:cxn>
                  <a:cxn ang="0">
                    <a:pos x="1" y="177"/>
                  </a:cxn>
                  <a:cxn ang="0">
                    <a:pos x="4" y="179"/>
                  </a:cxn>
                  <a:cxn ang="0">
                    <a:pos x="6" y="179"/>
                  </a:cxn>
                  <a:cxn ang="0">
                    <a:pos x="7" y="179"/>
                  </a:cxn>
                  <a:cxn ang="0">
                    <a:pos x="8" y="178"/>
                  </a:cxn>
                  <a:cxn ang="0">
                    <a:pos x="9" y="176"/>
                  </a:cxn>
                  <a:cxn ang="0">
                    <a:pos x="9" y="176"/>
                  </a:cxn>
                  <a:cxn ang="0">
                    <a:pos x="12" y="155"/>
                  </a:cxn>
                  <a:cxn ang="0">
                    <a:pos x="15" y="133"/>
                  </a:cxn>
                  <a:cxn ang="0">
                    <a:pos x="18" y="111"/>
                  </a:cxn>
                  <a:cxn ang="0">
                    <a:pos x="24" y="91"/>
                  </a:cxn>
                  <a:cxn ang="0">
                    <a:pos x="24" y="91"/>
                  </a:cxn>
                  <a:cxn ang="0">
                    <a:pos x="28" y="69"/>
                  </a:cxn>
                  <a:cxn ang="0">
                    <a:pos x="32" y="48"/>
                  </a:cxn>
                  <a:cxn ang="0">
                    <a:pos x="34" y="27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5" h="179">
                    <a:moveTo>
                      <a:pt x="26" y="5"/>
                    </a:moveTo>
                    <a:lnTo>
                      <a:pt x="26" y="5"/>
                    </a:lnTo>
                    <a:lnTo>
                      <a:pt x="25" y="26"/>
                    </a:lnTo>
                    <a:lnTo>
                      <a:pt x="23" y="46"/>
                    </a:lnTo>
                    <a:lnTo>
                      <a:pt x="20" y="67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1" y="98"/>
                    </a:lnTo>
                    <a:lnTo>
                      <a:pt x="9" y="109"/>
                    </a:lnTo>
                    <a:lnTo>
                      <a:pt x="6" y="131"/>
                    </a:lnTo>
                    <a:lnTo>
                      <a:pt x="3" y="153"/>
                    </a:lnTo>
                    <a:lnTo>
                      <a:pt x="0" y="174"/>
                    </a:lnTo>
                    <a:lnTo>
                      <a:pt x="0" y="174"/>
                    </a:lnTo>
                    <a:lnTo>
                      <a:pt x="0" y="176"/>
                    </a:lnTo>
                    <a:lnTo>
                      <a:pt x="1" y="177"/>
                    </a:lnTo>
                    <a:lnTo>
                      <a:pt x="4" y="179"/>
                    </a:lnTo>
                    <a:lnTo>
                      <a:pt x="6" y="179"/>
                    </a:lnTo>
                    <a:lnTo>
                      <a:pt x="7" y="179"/>
                    </a:lnTo>
                    <a:lnTo>
                      <a:pt x="8" y="178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12" y="155"/>
                    </a:lnTo>
                    <a:lnTo>
                      <a:pt x="15" y="133"/>
                    </a:lnTo>
                    <a:lnTo>
                      <a:pt x="18" y="111"/>
                    </a:lnTo>
                    <a:lnTo>
                      <a:pt x="24" y="91"/>
                    </a:lnTo>
                    <a:lnTo>
                      <a:pt x="24" y="91"/>
                    </a:lnTo>
                    <a:lnTo>
                      <a:pt x="28" y="69"/>
                    </a:lnTo>
                    <a:lnTo>
                      <a:pt x="32" y="48"/>
                    </a:lnTo>
                    <a:lnTo>
                      <a:pt x="34" y="27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10" name="Freeform 201"/>
              <p:cNvSpPr/>
              <p:nvPr/>
            </p:nvSpPr>
            <p:spPr bwMode="auto">
              <a:xfrm>
                <a:off x="4570413" y="2508250"/>
                <a:ext cx="12700" cy="41275"/>
              </a:xfrm>
              <a:custGeom>
                <a:avLst/>
                <a:gdLst/>
                <a:ahLst/>
                <a:cxnLst>
                  <a:cxn ang="0">
                    <a:pos x="12" y="3"/>
                  </a:cxn>
                  <a:cxn ang="0">
                    <a:pos x="12" y="3"/>
                  </a:cxn>
                  <a:cxn ang="0">
                    <a:pos x="8" y="21"/>
                  </a:cxn>
                  <a:cxn ang="0">
                    <a:pos x="6" y="38"/>
                  </a:cxn>
                  <a:cxn ang="0">
                    <a:pos x="3" y="56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5" y="79"/>
                  </a:cxn>
                  <a:cxn ang="0">
                    <a:pos x="7" y="79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2" y="58"/>
                  </a:cxn>
                  <a:cxn ang="0">
                    <a:pos x="14" y="40"/>
                  </a:cxn>
                  <a:cxn ang="0">
                    <a:pos x="17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19" y="0"/>
                  </a:cxn>
                  <a:cxn ang="0">
                    <a:pos x="16" y="0"/>
                  </a:cxn>
                  <a:cxn ang="0">
                    <a:pos x="15" y="0"/>
                  </a:cxn>
                  <a:cxn ang="0">
                    <a:pos x="13" y="1"/>
                  </a:cxn>
                  <a:cxn ang="0">
                    <a:pos x="12" y="3"/>
                  </a:cxn>
                  <a:cxn ang="0">
                    <a:pos x="12" y="3"/>
                  </a:cxn>
                </a:cxnLst>
                <a:rect l="0" t="0" r="r" b="b"/>
                <a:pathLst>
                  <a:path w="22" h="79">
                    <a:moveTo>
                      <a:pt x="12" y="3"/>
                    </a:moveTo>
                    <a:lnTo>
                      <a:pt x="12" y="3"/>
                    </a:lnTo>
                    <a:lnTo>
                      <a:pt x="8" y="21"/>
                    </a:lnTo>
                    <a:lnTo>
                      <a:pt x="6" y="38"/>
                    </a:lnTo>
                    <a:lnTo>
                      <a:pt x="3" y="56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5" y="79"/>
                    </a:lnTo>
                    <a:lnTo>
                      <a:pt x="7" y="79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2" y="58"/>
                    </a:lnTo>
                    <a:lnTo>
                      <a:pt x="14" y="40"/>
                    </a:lnTo>
                    <a:lnTo>
                      <a:pt x="17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6" y="0"/>
                    </a:lnTo>
                    <a:lnTo>
                      <a:pt x="15" y="0"/>
                    </a:lnTo>
                    <a:lnTo>
                      <a:pt x="13" y="1"/>
                    </a:lnTo>
                    <a:lnTo>
                      <a:pt x="12" y="3"/>
                    </a:lnTo>
                    <a:lnTo>
                      <a:pt x="12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11" name="Freeform 202"/>
              <p:cNvSpPr/>
              <p:nvPr/>
            </p:nvSpPr>
            <p:spPr bwMode="auto">
              <a:xfrm>
                <a:off x="4603750" y="2557463"/>
                <a:ext cx="15875" cy="46038"/>
              </a:xfrm>
              <a:custGeom>
                <a:avLst/>
                <a:gdLst/>
                <a:ahLst/>
                <a:cxnLst>
                  <a:cxn ang="0">
                    <a:pos x="20" y="3"/>
                  </a:cxn>
                  <a:cxn ang="0">
                    <a:pos x="20" y="3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1" y="83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5" y="85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28" y="5"/>
                  </a:cxn>
                  <a:cxn ang="0">
                    <a:pos x="28" y="5"/>
                  </a:cxn>
                  <a:cxn ang="0">
                    <a:pos x="29" y="3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2" y="0"/>
                  </a:cxn>
                  <a:cxn ang="0">
                    <a:pos x="20" y="1"/>
                  </a:cxn>
                  <a:cxn ang="0">
                    <a:pos x="20" y="3"/>
                  </a:cxn>
                  <a:cxn ang="0">
                    <a:pos x="20" y="3"/>
                  </a:cxn>
                </a:cxnLst>
                <a:rect l="0" t="0" r="r" b="b"/>
                <a:pathLst>
                  <a:path w="29" h="85">
                    <a:moveTo>
                      <a:pt x="20" y="3"/>
                    </a:moveTo>
                    <a:lnTo>
                      <a:pt x="20" y="3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1" y="83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5" y="85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9" y="3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0" y="1"/>
                    </a:lnTo>
                    <a:lnTo>
                      <a:pt x="20" y="3"/>
                    </a:lnTo>
                    <a:lnTo>
                      <a:pt x="2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12" name="Freeform 203"/>
              <p:cNvSpPr/>
              <p:nvPr/>
            </p:nvSpPr>
            <p:spPr bwMode="auto">
              <a:xfrm>
                <a:off x="4687888" y="2668588"/>
                <a:ext cx="15875" cy="61913"/>
              </a:xfrm>
              <a:custGeom>
                <a:avLst/>
                <a:gdLst/>
                <a:ahLst/>
                <a:cxnLst>
                  <a:cxn ang="0">
                    <a:pos x="19" y="4"/>
                  </a:cxn>
                  <a:cxn ang="0">
                    <a:pos x="19" y="4"/>
                  </a:cxn>
                  <a:cxn ang="0">
                    <a:pos x="19" y="12"/>
                  </a:cxn>
                  <a:cxn ang="0">
                    <a:pos x="17" y="19"/>
                  </a:cxn>
                  <a:cxn ang="0">
                    <a:pos x="12" y="35"/>
                  </a:cxn>
                  <a:cxn ang="0">
                    <a:pos x="8" y="50"/>
                  </a:cxn>
                  <a:cxn ang="0">
                    <a:pos x="7" y="58"/>
                  </a:cxn>
                  <a:cxn ang="0">
                    <a:pos x="6" y="65"/>
                  </a:cxn>
                  <a:cxn ang="0">
                    <a:pos x="6" y="65"/>
                  </a:cxn>
                  <a:cxn ang="0">
                    <a:pos x="6" y="76"/>
                  </a:cxn>
                  <a:cxn ang="0">
                    <a:pos x="5" y="89"/>
                  </a:cxn>
                  <a:cxn ang="0">
                    <a:pos x="4" y="99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3"/>
                  </a:cxn>
                  <a:cxn ang="0">
                    <a:pos x="1" y="116"/>
                  </a:cxn>
                  <a:cxn ang="0">
                    <a:pos x="3" y="116"/>
                  </a:cxn>
                  <a:cxn ang="0">
                    <a:pos x="6" y="116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9" y="112"/>
                  </a:cxn>
                  <a:cxn ang="0">
                    <a:pos x="12" y="102"/>
                  </a:cxn>
                  <a:cxn ang="0">
                    <a:pos x="14" y="92"/>
                  </a:cxn>
                  <a:cxn ang="0">
                    <a:pos x="15" y="80"/>
                  </a:cxn>
                  <a:cxn ang="0">
                    <a:pos x="15" y="70"/>
                  </a:cxn>
                  <a:cxn ang="0">
                    <a:pos x="15" y="70"/>
                  </a:cxn>
                  <a:cxn ang="0">
                    <a:pos x="17" y="62"/>
                  </a:cxn>
                  <a:cxn ang="0">
                    <a:pos x="18" y="54"/>
                  </a:cxn>
                  <a:cxn ang="0">
                    <a:pos x="22" y="37"/>
                  </a:cxn>
                  <a:cxn ang="0">
                    <a:pos x="26" y="20"/>
                  </a:cxn>
                  <a:cxn ang="0">
                    <a:pos x="28" y="12"/>
                  </a:cxn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19" y="4"/>
                  </a:cxn>
                  <a:cxn ang="0">
                    <a:pos x="19" y="4"/>
                  </a:cxn>
                </a:cxnLst>
                <a:rect l="0" t="0" r="r" b="b"/>
                <a:pathLst>
                  <a:path w="29" h="116">
                    <a:moveTo>
                      <a:pt x="19" y="4"/>
                    </a:moveTo>
                    <a:lnTo>
                      <a:pt x="19" y="4"/>
                    </a:lnTo>
                    <a:lnTo>
                      <a:pt x="19" y="12"/>
                    </a:lnTo>
                    <a:lnTo>
                      <a:pt x="17" y="19"/>
                    </a:lnTo>
                    <a:lnTo>
                      <a:pt x="12" y="35"/>
                    </a:lnTo>
                    <a:lnTo>
                      <a:pt x="8" y="50"/>
                    </a:lnTo>
                    <a:lnTo>
                      <a:pt x="7" y="58"/>
                    </a:lnTo>
                    <a:lnTo>
                      <a:pt x="6" y="65"/>
                    </a:lnTo>
                    <a:lnTo>
                      <a:pt x="6" y="65"/>
                    </a:lnTo>
                    <a:lnTo>
                      <a:pt x="6" y="76"/>
                    </a:lnTo>
                    <a:lnTo>
                      <a:pt x="5" y="89"/>
                    </a:lnTo>
                    <a:lnTo>
                      <a:pt x="4" y="99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3"/>
                    </a:lnTo>
                    <a:lnTo>
                      <a:pt x="1" y="116"/>
                    </a:lnTo>
                    <a:lnTo>
                      <a:pt x="3" y="116"/>
                    </a:lnTo>
                    <a:lnTo>
                      <a:pt x="6" y="116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9" y="112"/>
                    </a:lnTo>
                    <a:lnTo>
                      <a:pt x="12" y="102"/>
                    </a:lnTo>
                    <a:lnTo>
                      <a:pt x="14" y="92"/>
                    </a:lnTo>
                    <a:lnTo>
                      <a:pt x="15" y="80"/>
                    </a:lnTo>
                    <a:lnTo>
                      <a:pt x="15" y="70"/>
                    </a:lnTo>
                    <a:lnTo>
                      <a:pt x="15" y="70"/>
                    </a:lnTo>
                    <a:lnTo>
                      <a:pt x="17" y="62"/>
                    </a:lnTo>
                    <a:lnTo>
                      <a:pt x="18" y="54"/>
                    </a:lnTo>
                    <a:lnTo>
                      <a:pt x="22" y="37"/>
                    </a:lnTo>
                    <a:lnTo>
                      <a:pt x="26" y="20"/>
                    </a:lnTo>
                    <a:lnTo>
                      <a:pt x="28" y="12"/>
                    </a:lnTo>
                    <a:lnTo>
                      <a:pt x="29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19" y="4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13" name="Freeform 204"/>
              <p:cNvSpPr/>
              <p:nvPr/>
            </p:nvSpPr>
            <p:spPr bwMode="auto">
              <a:xfrm>
                <a:off x="4714875" y="2657475"/>
                <a:ext cx="11113" cy="6191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32"/>
                  </a:cxn>
                  <a:cxn ang="0">
                    <a:pos x="6" y="59"/>
                  </a:cxn>
                  <a:cxn ang="0">
                    <a:pos x="2" y="86"/>
                  </a:cxn>
                  <a:cxn ang="0">
                    <a:pos x="0" y="113"/>
                  </a:cxn>
                  <a:cxn ang="0">
                    <a:pos x="0" y="113"/>
                  </a:cxn>
                  <a:cxn ang="0">
                    <a:pos x="0" y="115"/>
                  </a:cxn>
                  <a:cxn ang="0">
                    <a:pos x="1" y="116"/>
                  </a:cxn>
                  <a:cxn ang="0">
                    <a:pos x="3" y="117"/>
                  </a:cxn>
                  <a:cxn ang="0">
                    <a:pos x="4" y="117"/>
                  </a:cxn>
                  <a:cxn ang="0">
                    <a:pos x="6" y="117"/>
                  </a:cxn>
                  <a:cxn ang="0">
                    <a:pos x="8" y="116"/>
                  </a:cxn>
                  <a:cxn ang="0">
                    <a:pos x="9" y="115"/>
                  </a:cxn>
                  <a:cxn ang="0">
                    <a:pos x="9" y="113"/>
                  </a:cxn>
                  <a:cxn ang="0">
                    <a:pos x="9" y="113"/>
                  </a:cxn>
                  <a:cxn ang="0">
                    <a:pos x="11" y="86"/>
                  </a:cxn>
                  <a:cxn ang="0">
                    <a:pos x="15" y="59"/>
                  </a:cxn>
                  <a:cxn ang="0">
                    <a:pos x="19" y="32"/>
                  </a:cxn>
                  <a:cxn ang="0">
                    <a:pos x="21" y="5"/>
                  </a:cxn>
                  <a:cxn ang="0">
                    <a:pos x="21" y="5"/>
                  </a:cxn>
                  <a:cxn ang="0">
                    <a:pos x="21" y="3"/>
                  </a:cxn>
                  <a:cxn ang="0">
                    <a:pos x="20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3" y="3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1" h="117">
                    <a:moveTo>
                      <a:pt x="12" y="5"/>
                    </a:moveTo>
                    <a:lnTo>
                      <a:pt x="12" y="5"/>
                    </a:lnTo>
                    <a:lnTo>
                      <a:pt x="10" y="32"/>
                    </a:lnTo>
                    <a:lnTo>
                      <a:pt x="6" y="59"/>
                    </a:lnTo>
                    <a:lnTo>
                      <a:pt x="2" y="86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15"/>
                    </a:lnTo>
                    <a:lnTo>
                      <a:pt x="1" y="116"/>
                    </a:lnTo>
                    <a:lnTo>
                      <a:pt x="3" y="117"/>
                    </a:lnTo>
                    <a:lnTo>
                      <a:pt x="4" y="117"/>
                    </a:lnTo>
                    <a:lnTo>
                      <a:pt x="6" y="117"/>
                    </a:lnTo>
                    <a:lnTo>
                      <a:pt x="8" y="116"/>
                    </a:lnTo>
                    <a:lnTo>
                      <a:pt x="9" y="115"/>
                    </a:lnTo>
                    <a:lnTo>
                      <a:pt x="9" y="113"/>
                    </a:lnTo>
                    <a:lnTo>
                      <a:pt x="9" y="113"/>
                    </a:lnTo>
                    <a:lnTo>
                      <a:pt x="11" y="86"/>
                    </a:lnTo>
                    <a:lnTo>
                      <a:pt x="15" y="59"/>
                    </a:lnTo>
                    <a:lnTo>
                      <a:pt x="19" y="32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3"/>
                    </a:lnTo>
                    <a:lnTo>
                      <a:pt x="20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3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14" name="Freeform 206"/>
              <p:cNvSpPr>
                <a:spLocks noEditPoints="1"/>
              </p:cNvSpPr>
              <p:nvPr/>
            </p:nvSpPr>
            <p:spPr bwMode="auto">
              <a:xfrm>
                <a:off x="4249738" y="2249488"/>
                <a:ext cx="555625" cy="574675"/>
              </a:xfrm>
              <a:custGeom>
                <a:avLst/>
                <a:gdLst/>
                <a:ahLst/>
                <a:cxnLst>
                  <a:cxn ang="0">
                    <a:pos x="817" y="1056"/>
                  </a:cxn>
                  <a:cxn ang="0">
                    <a:pos x="716" y="1035"/>
                  </a:cxn>
                  <a:cxn ang="0">
                    <a:pos x="659" y="1016"/>
                  </a:cxn>
                  <a:cxn ang="0">
                    <a:pos x="645" y="1010"/>
                  </a:cxn>
                  <a:cxn ang="0">
                    <a:pos x="623" y="986"/>
                  </a:cxn>
                  <a:cxn ang="0">
                    <a:pos x="608" y="970"/>
                  </a:cxn>
                  <a:cxn ang="0">
                    <a:pos x="577" y="929"/>
                  </a:cxn>
                  <a:cxn ang="0">
                    <a:pos x="513" y="864"/>
                  </a:cxn>
                  <a:cxn ang="0">
                    <a:pos x="403" y="767"/>
                  </a:cxn>
                  <a:cxn ang="0">
                    <a:pos x="307" y="683"/>
                  </a:cxn>
                  <a:cxn ang="0">
                    <a:pos x="222" y="574"/>
                  </a:cxn>
                  <a:cxn ang="0">
                    <a:pos x="139" y="472"/>
                  </a:cxn>
                  <a:cxn ang="0">
                    <a:pos x="97" y="439"/>
                  </a:cxn>
                  <a:cxn ang="0">
                    <a:pos x="31" y="360"/>
                  </a:cxn>
                  <a:cxn ang="0">
                    <a:pos x="27" y="300"/>
                  </a:cxn>
                  <a:cxn ang="0">
                    <a:pos x="84" y="371"/>
                  </a:cxn>
                  <a:cxn ang="0">
                    <a:pos x="141" y="426"/>
                  </a:cxn>
                  <a:cxn ang="0">
                    <a:pos x="208" y="491"/>
                  </a:cxn>
                  <a:cxn ang="0">
                    <a:pos x="305" y="624"/>
                  </a:cxn>
                  <a:cxn ang="0">
                    <a:pos x="398" y="714"/>
                  </a:cxn>
                  <a:cxn ang="0">
                    <a:pos x="481" y="790"/>
                  </a:cxn>
                  <a:cxn ang="0">
                    <a:pos x="571" y="872"/>
                  </a:cxn>
                  <a:cxn ang="0">
                    <a:pos x="646" y="943"/>
                  </a:cxn>
                  <a:cxn ang="0">
                    <a:pos x="724" y="871"/>
                  </a:cxn>
                  <a:cxn ang="0">
                    <a:pos x="843" y="787"/>
                  </a:cxn>
                  <a:cxn ang="0">
                    <a:pos x="981" y="693"/>
                  </a:cxn>
                  <a:cxn ang="0">
                    <a:pos x="917" y="620"/>
                  </a:cxn>
                  <a:cxn ang="0">
                    <a:pos x="751" y="446"/>
                  </a:cxn>
                  <a:cxn ang="0">
                    <a:pos x="583" y="291"/>
                  </a:cxn>
                  <a:cxn ang="0">
                    <a:pos x="501" y="195"/>
                  </a:cxn>
                  <a:cxn ang="0">
                    <a:pos x="431" y="116"/>
                  </a:cxn>
                  <a:cxn ang="0">
                    <a:pos x="378" y="54"/>
                  </a:cxn>
                  <a:cxn ang="0">
                    <a:pos x="377" y="0"/>
                  </a:cxn>
                  <a:cxn ang="0">
                    <a:pos x="496" y="134"/>
                  </a:cxn>
                  <a:cxn ang="0">
                    <a:pos x="631" y="290"/>
                  </a:cxn>
                  <a:cxn ang="0">
                    <a:pos x="729" y="380"/>
                  </a:cxn>
                  <a:cxn ang="0">
                    <a:pos x="900" y="546"/>
                  </a:cxn>
                  <a:cxn ang="0">
                    <a:pos x="980" y="641"/>
                  </a:cxn>
                  <a:cxn ang="0">
                    <a:pos x="1020" y="678"/>
                  </a:cxn>
                  <a:cxn ang="0">
                    <a:pos x="1032" y="689"/>
                  </a:cxn>
                  <a:cxn ang="0">
                    <a:pos x="1037" y="700"/>
                  </a:cxn>
                  <a:cxn ang="0">
                    <a:pos x="1051" y="800"/>
                  </a:cxn>
                  <a:cxn ang="0">
                    <a:pos x="1037" y="911"/>
                  </a:cxn>
                  <a:cxn ang="0">
                    <a:pos x="1029" y="991"/>
                  </a:cxn>
                  <a:cxn ang="0">
                    <a:pos x="1023" y="1039"/>
                  </a:cxn>
                  <a:cxn ang="0">
                    <a:pos x="1016" y="1079"/>
                  </a:cxn>
                  <a:cxn ang="0">
                    <a:pos x="1002" y="1088"/>
                  </a:cxn>
                  <a:cxn ang="0">
                    <a:pos x="996" y="1087"/>
                  </a:cxn>
                  <a:cxn ang="0">
                    <a:pos x="954" y="761"/>
                  </a:cxn>
                  <a:cxn ang="0">
                    <a:pos x="842" y="830"/>
                  </a:cxn>
                  <a:cxn ang="0">
                    <a:pos x="729" y="917"/>
                  </a:cxn>
                  <a:cxn ang="0">
                    <a:pos x="672" y="967"/>
                  </a:cxn>
                  <a:cxn ang="0">
                    <a:pos x="699" y="991"/>
                  </a:cxn>
                  <a:cxn ang="0">
                    <a:pos x="772" y="1010"/>
                  </a:cxn>
                  <a:cxn ang="0">
                    <a:pos x="941" y="1046"/>
                  </a:cxn>
                  <a:cxn ang="0">
                    <a:pos x="989" y="1039"/>
                  </a:cxn>
                  <a:cxn ang="0">
                    <a:pos x="990" y="1018"/>
                  </a:cxn>
                  <a:cxn ang="0">
                    <a:pos x="995" y="957"/>
                  </a:cxn>
                  <a:cxn ang="0">
                    <a:pos x="1010" y="856"/>
                  </a:cxn>
                  <a:cxn ang="0">
                    <a:pos x="1010" y="734"/>
                  </a:cxn>
                </a:cxnLst>
                <a:rect l="0" t="0" r="r" b="b"/>
                <a:pathLst>
                  <a:path w="1051" h="1088">
                    <a:moveTo>
                      <a:pt x="991" y="1088"/>
                    </a:moveTo>
                    <a:lnTo>
                      <a:pt x="991" y="1088"/>
                    </a:lnTo>
                    <a:lnTo>
                      <a:pt x="952" y="1084"/>
                    </a:lnTo>
                    <a:lnTo>
                      <a:pt x="911" y="1078"/>
                    </a:lnTo>
                    <a:lnTo>
                      <a:pt x="866" y="1069"/>
                    </a:lnTo>
                    <a:lnTo>
                      <a:pt x="817" y="1056"/>
                    </a:lnTo>
                    <a:lnTo>
                      <a:pt x="817" y="1056"/>
                    </a:lnTo>
                    <a:lnTo>
                      <a:pt x="773" y="1046"/>
                    </a:lnTo>
                    <a:lnTo>
                      <a:pt x="751" y="1041"/>
                    </a:lnTo>
                    <a:lnTo>
                      <a:pt x="728" y="1037"/>
                    </a:lnTo>
                    <a:lnTo>
                      <a:pt x="728" y="1037"/>
                    </a:lnTo>
                    <a:lnTo>
                      <a:pt x="716" y="1035"/>
                    </a:lnTo>
                    <a:lnTo>
                      <a:pt x="706" y="1031"/>
                    </a:lnTo>
                    <a:lnTo>
                      <a:pt x="686" y="1025"/>
                    </a:lnTo>
                    <a:lnTo>
                      <a:pt x="686" y="1025"/>
                    </a:lnTo>
                    <a:lnTo>
                      <a:pt x="673" y="1020"/>
                    </a:lnTo>
                    <a:lnTo>
                      <a:pt x="659" y="1016"/>
                    </a:lnTo>
                    <a:lnTo>
                      <a:pt x="659" y="1016"/>
                    </a:lnTo>
                    <a:lnTo>
                      <a:pt x="654" y="1015"/>
                    </a:lnTo>
                    <a:lnTo>
                      <a:pt x="651" y="1013"/>
                    </a:lnTo>
                    <a:lnTo>
                      <a:pt x="650" y="1012"/>
                    </a:lnTo>
                    <a:lnTo>
                      <a:pt x="649" y="1011"/>
                    </a:lnTo>
                    <a:lnTo>
                      <a:pt x="649" y="1011"/>
                    </a:lnTo>
                    <a:lnTo>
                      <a:pt x="645" y="1010"/>
                    </a:lnTo>
                    <a:lnTo>
                      <a:pt x="645" y="1010"/>
                    </a:lnTo>
                    <a:lnTo>
                      <a:pt x="640" y="1006"/>
                    </a:lnTo>
                    <a:lnTo>
                      <a:pt x="635" y="1001"/>
                    </a:lnTo>
                    <a:lnTo>
                      <a:pt x="628" y="991"/>
                    </a:lnTo>
                    <a:lnTo>
                      <a:pt x="623" y="986"/>
                    </a:lnTo>
                    <a:lnTo>
                      <a:pt x="623" y="986"/>
                    </a:lnTo>
                    <a:lnTo>
                      <a:pt x="620" y="983"/>
                    </a:lnTo>
                    <a:lnTo>
                      <a:pt x="619" y="982"/>
                    </a:lnTo>
                    <a:lnTo>
                      <a:pt x="619" y="982"/>
                    </a:lnTo>
                    <a:lnTo>
                      <a:pt x="614" y="979"/>
                    </a:lnTo>
                    <a:lnTo>
                      <a:pt x="611" y="976"/>
                    </a:lnTo>
                    <a:lnTo>
                      <a:pt x="608" y="970"/>
                    </a:lnTo>
                    <a:lnTo>
                      <a:pt x="608" y="965"/>
                    </a:lnTo>
                    <a:lnTo>
                      <a:pt x="608" y="963"/>
                    </a:lnTo>
                    <a:lnTo>
                      <a:pt x="606" y="961"/>
                    </a:lnTo>
                    <a:lnTo>
                      <a:pt x="606" y="961"/>
                    </a:lnTo>
                    <a:lnTo>
                      <a:pt x="591" y="946"/>
                    </a:lnTo>
                    <a:lnTo>
                      <a:pt x="577" y="929"/>
                    </a:lnTo>
                    <a:lnTo>
                      <a:pt x="577" y="929"/>
                    </a:lnTo>
                    <a:lnTo>
                      <a:pt x="561" y="912"/>
                    </a:lnTo>
                    <a:lnTo>
                      <a:pt x="546" y="895"/>
                    </a:lnTo>
                    <a:lnTo>
                      <a:pt x="529" y="879"/>
                    </a:lnTo>
                    <a:lnTo>
                      <a:pt x="513" y="864"/>
                    </a:lnTo>
                    <a:lnTo>
                      <a:pt x="513" y="864"/>
                    </a:lnTo>
                    <a:lnTo>
                      <a:pt x="490" y="846"/>
                    </a:lnTo>
                    <a:lnTo>
                      <a:pt x="469" y="827"/>
                    </a:lnTo>
                    <a:lnTo>
                      <a:pt x="428" y="789"/>
                    </a:lnTo>
                    <a:lnTo>
                      <a:pt x="428" y="789"/>
                    </a:lnTo>
                    <a:lnTo>
                      <a:pt x="416" y="777"/>
                    </a:lnTo>
                    <a:lnTo>
                      <a:pt x="403" y="767"/>
                    </a:lnTo>
                    <a:lnTo>
                      <a:pt x="378" y="745"/>
                    </a:lnTo>
                    <a:lnTo>
                      <a:pt x="378" y="745"/>
                    </a:lnTo>
                    <a:lnTo>
                      <a:pt x="356" y="729"/>
                    </a:lnTo>
                    <a:lnTo>
                      <a:pt x="336" y="711"/>
                    </a:lnTo>
                    <a:lnTo>
                      <a:pt x="317" y="693"/>
                    </a:lnTo>
                    <a:lnTo>
                      <a:pt x="307" y="683"/>
                    </a:lnTo>
                    <a:lnTo>
                      <a:pt x="299" y="673"/>
                    </a:lnTo>
                    <a:lnTo>
                      <a:pt x="299" y="673"/>
                    </a:lnTo>
                    <a:lnTo>
                      <a:pt x="271" y="638"/>
                    </a:lnTo>
                    <a:lnTo>
                      <a:pt x="271" y="638"/>
                    </a:lnTo>
                    <a:lnTo>
                      <a:pt x="238" y="596"/>
                    </a:lnTo>
                    <a:lnTo>
                      <a:pt x="222" y="574"/>
                    </a:lnTo>
                    <a:lnTo>
                      <a:pt x="207" y="552"/>
                    </a:lnTo>
                    <a:lnTo>
                      <a:pt x="207" y="552"/>
                    </a:lnTo>
                    <a:lnTo>
                      <a:pt x="194" y="534"/>
                    </a:lnTo>
                    <a:lnTo>
                      <a:pt x="178" y="514"/>
                    </a:lnTo>
                    <a:lnTo>
                      <a:pt x="160" y="493"/>
                    </a:lnTo>
                    <a:lnTo>
                      <a:pt x="139" y="472"/>
                    </a:lnTo>
                    <a:lnTo>
                      <a:pt x="139" y="472"/>
                    </a:lnTo>
                    <a:lnTo>
                      <a:pt x="128" y="461"/>
                    </a:lnTo>
                    <a:lnTo>
                      <a:pt x="115" y="453"/>
                    </a:lnTo>
                    <a:lnTo>
                      <a:pt x="115" y="453"/>
                    </a:lnTo>
                    <a:lnTo>
                      <a:pt x="103" y="444"/>
                    </a:lnTo>
                    <a:lnTo>
                      <a:pt x="97" y="439"/>
                    </a:lnTo>
                    <a:lnTo>
                      <a:pt x="92" y="433"/>
                    </a:lnTo>
                    <a:lnTo>
                      <a:pt x="92" y="433"/>
                    </a:lnTo>
                    <a:lnTo>
                      <a:pt x="74" y="414"/>
                    </a:lnTo>
                    <a:lnTo>
                      <a:pt x="57" y="393"/>
                    </a:lnTo>
                    <a:lnTo>
                      <a:pt x="57" y="393"/>
                    </a:lnTo>
                    <a:lnTo>
                      <a:pt x="31" y="360"/>
                    </a:lnTo>
                    <a:lnTo>
                      <a:pt x="16" y="345"/>
                    </a:lnTo>
                    <a:lnTo>
                      <a:pt x="2" y="329"/>
                    </a:lnTo>
                    <a:lnTo>
                      <a:pt x="2" y="329"/>
                    </a:lnTo>
                    <a:lnTo>
                      <a:pt x="0" y="327"/>
                    </a:lnTo>
                    <a:lnTo>
                      <a:pt x="0" y="327"/>
                    </a:lnTo>
                    <a:lnTo>
                      <a:pt x="27" y="300"/>
                    </a:lnTo>
                    <a:lnTo>
                      <a:pt x="27" y="300"/>
                    </a:lnTo>
                    <a:lnTo>
                      <a:pt x="45" y="322"/>
                    </a:lnTo>
                    <a:lnTo>
                      <a:pt x="45" y="322"/>
                    </a:lnTo>
                    <a:lnTo>
                      <a:pt x="68" y="351"/>
                    </a:lnTo>
                    <a:lnTo>
                      <a:pt x="68" y="351"/>
                    </a:lnTo>
                    <a:lnTo>
                      <a:pt x="84" y="371"/>
                    </a:lnTo>
                    <a:lnTo>
                      <a:pt x="102" y="392"/>
                    </a:lnTo>
                    <a:lnTo>
                      <a:pt x="111" y="401"/>
                    </a:lnTo>
                    <a:lnTo>
                      <a:pt x="120" y="411"/>
                    </a:lnTo>
                    <a:lnTo>
                      <a:pt x="131" y="419"/>
                    </a:lnTo>
                    <a:lnTo>
                      <a:pt x="141" y="426"/>
                    </a:lnTo>
                    <a:lnTo>
                      <a:pt x="141" y="426"/>
                    </a:lnTo>
                    <a:lnTo>
                      <a:pt x="151" y="434"/>
                    </a:lnTo>
                    <a:lnTo>
                      <a:pt x="163" y="444"/>
                    </a:lnTo>
                    <a:lnTo>
                      <a:pt x="174" y="454"/>
                    </a:lnTo>
                    <a:lnTo>
                      <a:pt x="186" y="465"/>
                    </a:lnTo>
                    <a:lnTo>
                      <a:pt x="197" y="478"/>
                    </a:lnTo>
                    <a:lnTo>
                      <a:pt x="208" y="491"/>
                    </a:lnTo>
                    <a:lnTo>
                      <a:pt x="219" y="506"/>
                    </a:lnTo>
                    <a:lnTo>
                      <a:pt x="229" y="521"/>
                    </a:lnTo>
                    <a:lnTo>
                      <a:pt x="229" y="521"/>
                    </a:lnTo>
                    <a:lnTo>
                      <a:pt x="261" y="567"/>
                    </a:lnTo>
                    <a:lnTo>
                      <a:pt x="291" y="607"/>
                    </a:lnTo>
                    <a:lnTo>
                      <a:pt x="305" y="624"/>
                    </a:lnTo>
                    <a:lnTo>
                      <a:pt x="319" y="640"/>
                    </a:lnTo>
                    <a:lnTo>
                      <a:pt x="332" y="654"/>
                    </a:lnTo>
                    <a:lnTo>
                      <a:pt x="346" y="668"/>
                    </a:lnTo>
                    <a:lnTo>
                      <a:pt x="346" y="668"/>
                    </a:lnTo>
                    <a:lnTo>
                      <a:pt x="371" y="692"/>
                    </a:lnTo>
                    <a:lnTo>
                      <a:pt x="398" y="714"/>
                    </a:lnTo>
                    <a:lnTo>
                      <a:pt x="398" y="714"/>
                    </a:lnTo>
                    <a:lnTo>
                      <a:pt x="429" y="741"/>
                    </a:lnTo>
                    <a:lnTo>
                      <a:pt x="445" y="755"/>
                    </a:lnTo>
                    <a:lnTo>
                      <a:pt x="459" y="769"/>
                    </a:lnTo>
                    <a:lnTo>
                      <a:pt x="459" y="769"/>
                    </a:lnTo>
                    <a:lnTo>
                      <a:pt x="481" y="790"/>
                    </a:lnTo>
                    <a:lnTo>
                      <a:pt x="504" y="809"/>
                    </a:lnTo>
                    <a:lnTo>
                      <a:pt x="504" y="809"/>
                    </a:lnTo>
                    <a:lnTo>
                      <a:pt x="526" y="828"/>
                    </a:lnTo>
                    <a:lnTo>
                      <a:pt x="548" y="849"/>
                    </a:lnTo>
                    <a:lnTo>
                      <a:pt x="548" y="849"/>
                    </a:lnTo>
                    <a:lnTo>
                      <a:pt x="571" y="872"/>
                    </a:lnTo>
                    <a:lnTo>
                      <a:pt x="594" y="896"/>
                    </a:lnTo>
                    <a:lnTo>
                      <a:pt x="594" y="896"/>
                    </a:lnTo>
                    <a:lnTo>
                      <a:pt x="615" y="920"/>
                    </a:lnTo>
                    <a:lnTo>
                      <a:pt x="638" y="943"/>
                    </a:lnTo>
                    <a:lnTo>
                      <a:pt x="643" y="948"/>
                    </a:lnTo>
                    <a:lnTo>
                      <a:pt x="646" y="943"/>
                    </a:lnTo>
                    <a:lnTo>
                      <a:pt x="646" y="943"/>
                    </a:lnTo>
                    <a:lnTo>
                      <a:pt x="658" y="929"/>
                    </a:lnTo>
                    <a:lnTo>
                      <a:pt x="669" y="917"/>
                    </a:lnTo>
                    <a:lnTo>
                      <a:pt x="682" y="904"/>
                    </a:lnTo>
                    <a:lnTo>
                      <a:pt x="696" y="893"/>
                    </a:lnTo>
                    <a:lnTo>
                      <a:pt x="724" y="871"/>
                    </a:lnTo>
                    <a:lnTo>
                      <a:pt x="753" y="851"/>
                    </a:lnTo>
                    <a:lnTo>
                      <a:pt x="753" y="851"/>
                    </a:lnTo>
                    <a:lnTo>
                      <a:pt x="784" y="829"/>
                    </a:lnTo>
                    <a:lnTo>
                      <a:pt x="784" y="829"/>
                    </a:lnTo>
                    <a:lnTo>
                      <a:pt x="812" y="807"/>
                    </a:lnTo>
                    <a:lnTo>
                      <a:pt x="843" y="787"/>
                    </a:lnTo>
                    <a:lnTo>
                      <a:pt x="906" y="748"/>
                    </a:lnTo>
                    <a:lnTo>
                      <a:pt x="906" y="748"/>
                    </a:lnTo>
                    <a:lnTo>
                      <a:pt x="944" y="725"/>
                    </a:lnTo>
                    <a:lnTo>
                      <a:pt x="980" y="702"/>
                    </a:lnTo>
                    <a:lnTo>
                      <a:pt x="986" y="698"/>
                    </a:lnTo>
                    <a:lnTo>
                      <a:pt x="981" y="693"/>
                    </a:lnTo>
                    <a:lnTo>
                      <a:pt x="981" y="693"/>
                    </a:lnTo>
                    <a:lnTo>
                      <a:pt x="964" y="676"/>
                    </a:lnTo>
                    <a:lnTo>
                      <a:pt x="949" y="660"/>
                    </a:lnTo>
                    <a:lnTo>
                      <a:pt x="920" y="624"/>
                    </a:lnTo>
                    <a:lnTo>
                      <a:pt x="917" y="620"/>
                    </a:lnTo>
                    <a:lnTo>
                      <a:pt x="917" y="620"/>
                    </a:lnTo>
                    <a:lnTo>
                      <a:pt x="882" y="579"/>
                    </a:lnTo>
                    <a:lnTo>
                      <a:pt x="850" y="543"/>
                    </a:lnTo>
                    <a:lnTo>
                      <a:pt x="819" y="510"/>
                    </a:lnTo>
                    <a:lnTo>
                      <a:pt x="789" y="480"/>
                    </a:lnTo>
                    <a:lnTo>
                      <a:pt x="789" y="480"/>
                    </a:lnTo>
                    <a:lnTo>
                      <a:pt x="751" y="446"/>
                    </a:lnTo>
                    <a:lnTo>
                      <a:pt x="712" y="412"/>
                    </a:lnTo>
                    <a:lnTo>
                      <a:pt x="712" y="412"/>
                    </a:lnTo>
                    <a:lnTo>
                      <a:pt x="668" y="372"/>
                    </a:lnTo>
                    <a:lnTo>
                      <a:pt x="624" y="332"/>
                    </a:lnTo>
                    <a:lnTo>
                      <a:pt x="604" y="313"/>
                    </a:lnTo>
                    <a:lnTo>
                      <a:pt x="583" y="291"/>
                    </a:lnTo>
                    <a:lnTo>
                      <a:pt x="564" y="269"/>
                    </a:lnTo>
                    <a:lnTo>
                      <a:pt x="544" y="246"/>
                    </a:lnTo>
                    <a:lnTo>
                      <a:pt x="544" y="246"/>
                    </a:lnTo>
                    <a:lnTo>
                      <a:pt x="522" y="221"/>
                    </a:lnTo>
                    <a:lnTo>
                      <a:pt x="501" y="195"/>
                    </a:lnTo>
                    <a:lnTo>
                      <a:pt x="501" y="195"/>
                    </a:lnTo>
                    <a:lnTo>
                      <a:pt x="475" y="165"/>
                    </a:lnTo>
                    <a:lnTo>
                      <a:pt x="450" y="135"/>
                    </a:lnTo>
                    <a:lnTo>
                      <a:pt x="450" y="135"/>
                    </a:lnTo>
                    <a:lnTo>
                      <a:pt x="441" y="125"/>
                    </a:lnTo>
                    <a:lnTo>
                      <a:pt x="431" y="116"/>
                    </a:lnTo>
                    <a:lnTo>
                      <a:pt x="431" y="116"/>
                    </a:lnTo>
                    <a:lnTo>
                      <a:pt x="422" y="107"/>
                    </a:lnTo>
                    <a:lnTo>
                      <a:pt x="413" y="98"/>
                    </a:lnTo>
                    <a:lnTo>
                      <a:pt x="413" y="98"/>
                    </a:lnTo>
                    <a:lnTo>
                      <a:pt x="400" y="81"/>
                    </a:lnTo>
                    <a:lnTo>
                      <a:pt x="389" y="67"/>
                    </a:lnTo>
                    <a:lnTo>
                      <a:pt x="378" y="54"/>
                    </a:lnTo>
                    <a:lnTo>
                      <a:pt x="366" y="44"/>
                    </a:lnTo>
                    <a:lnTo>
                      <a:pt x="366" y="44"/>
                    </a:lnTo>
                    <a:lnTo>
                      <a:pt x="355" y="33"/>
                    </a:lnTo>
                    <a:lnTo>
                      <a:pt x="346" y="21"/>
                    </a:lnTo>
                    <a:lnTo>
                      <a:pt x="346" y="21"/>
                    </a:lnTo>
                    <a:lnTo>
                      <a:pt x="377" y="0"/>
                    </a:lnTo>
                    <a:lnTo>
                      <a:pt x="377" y="0"/>
                    </a:lnTo>
                    <a:lnTo>
                      <a:pt x="382" y="6"/>
                    </a:lnTo>
                    <a:lnTo>
                      <a:pt x="382" y="6"/>
                    </a:lnTo>
                    <a:lnTo>
                      <a:pt x="433" y="64"/>
                    </a:lnTo>
                    <a:lnTo>
                      <a:pt x="433" y="64"/>
                    </a:lnTo>
                    <a:lnTo>
                      <a:pt x="496" y="134"/>
                    </a:lnTo>
                    <a:lnTo>
                      <a:pt x="527" y="170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85" y="239"/>
                    </a:lnTo>
                    <a:lnTo>
                      <a:pt x="614" y="273"/>
                    </a:lnTo>
                    <a:lnTo>
                      <a:pt x="631" y="290"/>
                    </a:lnTo>
                    <a:lnTo>
                      <a:pt x="647" y="307"/>
                    </a:lnTo>
                    <a:lnTo>
                      <a:pt x="665" y="324"/>
                    </a:lnTo>
                    <a:lnTo>
                      <a:pt x="683" y="341"/>
                    </a:lnTo>
                    <a:lnTo>
                      <a:pt x="683" y="341"/>
                    </a:lnTo>
                    <a:lnTo>
                      <a:pt x="729" y="380"/>
                    </a:lnTo>
                    <a:lnTo>
                      <a:pt x="729" y="380"/>
                    </a:lnTo>
                    <a:lnTo>
                      <a:pt x="765" y="411"/>
                    </a:lnTo>
                    <a:lnTo>
                      <a:pt x="801" y="444"/>
                    </a:lnTo>
                    <a:lnTo>
                      <a:pt x="801" y="444"/>
                    </a:lnTo>
                    <a:lnTo>
                      <a:pt x="836" y="477"/>
                    </a:lnTo>
                    <a:lnTo>
                      <a:pt x="869" y="511"/>
                    </a:lnTo>
                    <a:lnTo>
                      <a:pt x="900" y="546"/>
                    </a:lnTo>
                    <a:lnTo>
                      <a:pt x="930" y="581"/>
                    </a:lnTo>
                    <a:lnTo>
                      <a:pt x="930" y="581"/>
                    </a:lnTo>
                    <a:lnTo>
                      <a:pt x="946" y="600"/>
                    </a:lnTo>
                    <a:lnTo>
                      <a:pt x="946" y="600"/>
                    </a:lnTo>
                    <a:lnTo>
                      <a:pt x="962" y="620"/>
                    </a:lnTo>
                    <a:lnTo>
                      <a:pt x="980" y="641"/>
                    </a:lnTo>
                    <a:lnTo>
                      <a:pt x="998" y="661"/>
                    </a:lnTo>
                    <a:lnTo>
                      <a:pt x="1008" y="669"/>
                    </a:lnTo>
                    <a:lnTo>
                      <a:pt x="1018" y="677"/>
                    </a:lnTo>
                    <a:lnTo>
                      <a:pt x="1019" y="678"/>
                    </a:lnTo>
                    <a:lnTo>
                      <a:pt x="1020" y="678"/>
                    </a:lnTo>
                    <a:lnTo>
                      <a:pt x="1020" y="678"/>
                    </a:lnTo>
                    <a:lnTo>
                      <a:pt x="1025" y="680"/>
                    </a:lnTo>
                    <a:lnTo>
                      <a:pt x="1029" y="684"/>
                    </a:lnTo>
                    <a:lnTo>
                      <a:pt x="1029" y="685"/>
                    </a:lnTo>
                    <a:lnTo>
                      <a:pt x="1030" y="686"/>
                    </a:lnTo>
                    <a:lnTo>
                      <a:pt x="1030" y="686"/>
                    </a:lnTo>
                    <a:lnTo>
                      <a:pt x="1032" y="689"/>
                    </a:lnTo>
                    <a:lnTo>
                      <a:pt x="1035" y="692"/>
                    </a:lnTo>
                    <a:lnTo>
                      <a:pt x="1036" y="695"/>
                    </a:lnTo>
                    <a:lnTo>
                      <a:pt x="1037" y="698"/>
                    </a:lnTo>
                    <a:lnTo>
                      <a:pt x="1037" y="699"/>
                    </a:lnTo>
                    <a:lnTo>
                      <a:pt x="1037" y="700"/>
                    </a:lnTo>
                    <a:lnTo>
                      <a:pt x="1037" y="700"/>
                    </a:lnTo>
                    <a:lnTo>
                      <a:pt x="1041" y="711"/>
                    </a:lnTo>
                    <a:lnTo>
                      <a:pt x="1045" y="723"/>
                    </a:lnTo>
                    <a:lnTo>
                      <a:pt x="1047" y="735"/>
                    </a:lnTo>
                    <a:lnTo>
                      <a:pt x="1049" y="748"/>
                    </a:lnTo>
                    <a:lnTo>
                      <a:pt x="1051" y="774"/>
                    </a:lnTo>
                    <a:lnTo>
                      <a:pt x="1051" y="800"/>
                    </a:lnTo>
                    <a:lnTo>
                      <a:pt x="1050" y="826"/>
                    </a:lnTo>
                    <a:lnTo>
                      <a:pt x="1047" y="851"/>
                    </a:lnTo>
                    <a:lnTo>
                      <a:pt x="1044" y="872"/>
                    </a:lnTo>
                    <a:lnTo>
                      <a:pt x="1040" y="892"/>
                    </a:lnTo>
                    <a:lnTo>
                      <a:pt x="1040" y="892"/>
                    </a:lnTo>
                    <a:lnTo>
                      <a:pt x="1037" y="911"/>
                    </a:lnTo>
                    <a:lnTo>
                      <a:pt x="1035" y="929"/>
                    </a:lnTo>
                    <a:lnTo>
                      <a:pt x="1030" y="967"/>
                    </a:lnTo>
                    <a:lnTo>
                      <a:pt x="1030" y="973"/>
                    </a:lnTo>
                    <a:lnTo>
                      <a:pt x="1030" y="973"/>
                    </a:lnTo>
                    <a:lnTo>
                      <a:pt x="1029" y="991"/>
                    </a:lnTo>
                    <a:lnTo>
                      <a:pt x="1029" y="991"/>
                    </a:lnTo>
                    <a:lnTo>
                      <a:pt x="1029" y="1009"/>
                    </a:lnTo>
                    <a:lnTo>
                      <a:pt x="1028" y="1017"/>
                    </a:lnTo>
                    <a:lnTo>
                      <a:pt x="1026" y="1024"/>
                    </a:lnTo>
                    <a:lnTo>
                      <a:pt x="1026" y="1024"/>
                    </a:lnTo>
                    <a:lnTo>
                      <a:pt x="1024" y="1031"/>
                    </a:lnTo>
                    <a:lnTo>
                      <a:pt x="1023" y="1039"/>
                    </a:lnTo>
                    <a:lnTo>
                      <a:pt x="1023" y="1051"/>
                    </a:lnTo>
                    <a:lnTo>
                      <a:pt x="1023" y="1051"/>
                    </a:lnTo>
                    <a:lnTo>
                      <a:pt x="1023" y="1059"/>
                    </a:lnTo>
                    <a:lnTo>
                      <a:pt x="1021" y="1068"/>
                    </a:lnTo>
                    <a:lnTo>
                      <a:pt x="1019" y="1075"/>
                    </a:lnTo>
                    <a:lnTo>
                      <a:pt x="1016" y="1079"/>
                    </a:lnTo>
                    <a:lnTo>
                      <a:pt x="1013" y="1083"/>
                    </a:lnTo>
                    <a:lnTo>
                      <a:pt x="1013" y="1083"/>
                    </a:lnTo>
                    <a:lnTo>
                      <a:pt x="1010" y="1085"/>
                    </a:lnTo>
                    <a:lnTo>
                      <a:pt x="1008" y="1086"/>
                    </a:lnTo>
                    <a:lnTo>
                      <a:pt x="1005" y="1087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998" y="1087"/>
                    </a:lnTo>
                    <a:lnTo>
                      <a:pt x="997" y="1087"/>
                    </a:lnTo>
                    <a:lnTo>
                      <a:pt x="996" y="1087"/>
                    </a:lnTo>
                    <a:lnTo>
                      <a:pt x="996" y="1087"/>
                    </a:lnTo>
                    <a:lnTo>
                      <a:pt x="992" y="1088"/>
                    </a:lnTo>
                    <a:lnTo>
                      <a:pt x="991" y="1088"/>
                    </a:lnTo>
                    <a:close/>
                    <a:moveTo>
                      <a:pt x="1002" y="731"/>
                    </a:moveTo>
                    <a:lnTo>
                      <a:pt x="1002" y="731"/>
                    </a:lnTo>
                    <a:lnTo>
                      <a:pt x="954" y="761"/>
                    </a:lnTo>
                    <a:lnTo>
                      <a:pt x="954" y="761"/>
                    </a:lnTo>
                    <a:lnTo>
                      <a:pt x="918" y="784"/>
                    </a:lnTo>
                    <a:lnTo>
                      <a:pt x="918" y="784"/>
                    </a:lnTo>
                    <a:lnTo>
                      <a:pt x="885" y="803"/>
                    </a:lnTo>
                    <a:lnTo>
                      <a:pt x="885" y="803"/>
                    </a:lnTo>
                    <a:lnTo>
                      <a:pt x="856" y="821"/>
                    </a:lnTo>
                    <a:lnTo>
                      <a:pt x="842" y="830"/>
                    </a:lnTo>
                    <a:lnTo>
                      <a:pt x="829" y="839"/>
                    </a:lnTo>
                    <a:lnTo>
                      <a:pt x="819" y="847"/>
                    </a:lnTo>
                    <a:lnTo>
                      <a:pt x="819" y="847"/>
                    </a:lnTo>
                    <a:lnTo>
                      <a:pt x="773" y="881"/>
                    </a:lnTo>
                    <a:lnTo>
                      <a:pt x="729" y="917"/>
                    </a:lnTo>
                    <a:lnTo>
                      <a:pt x="729" y="917"/>
                    </a:lnTo>
                    <a:lnTo>
                      <a:pt x="717" y="925"/>
                    </a:lnTo>
                    <a:lnTo>
                      <a:pt x="717" y="925"/>
                    </a:lnTo>
                    <a:lnTo>
                      <a:pt x="704" y="936"/>
                    </a:lnTo>
                    <a:lnTo>
                      <a:pt x="691" y="948"/>
                    </a:lnTo>
                    <a:lnTo>
                      <a:pt x="678" y="960"/>
                    </a:lnTo>
                    <a:lnTo>
                      <a:pt x="672" y="967"/>
                    </a:lnTo>
                    <a:lnTo>
                      <a:pt x="668" y="974"/>
                    </a:lnTo>
                    <a:lnTo>
                      <a:pt x="664" y="980"/>
                    </a:lnTo>
                    <a:lnTo>
                      <a:pt x="671" y="982"/>
                    </a:lnTo>
                    <a:lnTo>
                      <a:pt x="671" y="982"/>
                    </a:lnTo>
                    <a:lnTo>
                      <a:pt x="699" y="991"/>
                    </a:lnTo>
                    <a:lnTo>
                      <a:pt x="699" y="991"/>
                    </a:lnTo>
                    <a:lnTo>
                      <a:pt x="718" y="996"/>
                    </a:lnTo>
                    <a:lnTo>
                      <a:pt x="738" y="1003"/>
                    </a:lnTo>
                    <a:lnTo>
                      <a:pt x="738" y="1003"/>
                    </a:lnTo>
                    <a:lnTo>
                      <a:pt x="756" y="1007"/>
                    </a:lnTo>
                    <a:lnTo>
                      <a:pt x="772" y="1010"/>
                    </a:lnTo>
                    <a:lnTo>
                      <a:pt x="772" y="1010"/>
                    </a:lnTo>
                    <a:lnTo>
                      <a:pt x="792" y="1014"/>
                    </a:lnTo>
                    <a:lnTo>
                      <a:pt x="811" y="1018"/>
                    </a:lnTo>
                    <a:lnTo>
                      <a:pt x="811" y="1018"/>
                    </a:lnTo>
                    <a:lnTo>
                      <a:pt x="854" y="1028"/>
                    </a:lnTo>
                    <a:lnTo>
                      <a:pt x="897" y="1039"/>
                    </a:lnTo>
                    <a:lnTo>
                      <a:pt x="941" y="1046"/>
                    </a:lnTo>
                    <a:lnTo>
                      <a:pt x="962" y="1049"/>
                    </a:lnTo>
                    <a:lnTo>
                      <a:pt x="984" y="1051"/>
                    </a:lnTo>
                    <a:lnTo>
                      <a:pt x="991" y="1052"/>
                    </a:lnTo>
                    <a:lnTo>
                      <a:pt x="990" y="1045"/>
                    </a:lnTo>
                    <a:lnTo>
                      <a:pt x="990" y="1045"/>
                    </a:lnTo>
                    <a:lnTo>
                      <a:pt x="989" y="1039"/>
                    </a:lnTo>
                    <a:lnTo>
                      <a:pt x="989" y="1039"/>
                    </a:lnTo>
                    <a:lnTo>
                      <a:pt x="987" y="1032"/>
                    </a:lnTo>
                    <a:lnTo>
                      <a:pt x="987" y="1029"/>
                    </a:lnTo>
                    <a:lnTo>
                      <a:pt x="987" y="1027"/>
                    </a:lnTo>
                    <a:lnTo>
                      <a:pt x="987" y="1027"/>
                    </a:lnTo>
                    <a:lnTo>
                      <a:pt x="990" y="1018"/>
                    </a:lnTo>
                    <a:lnTo>
                      <a:pt x="992" y="1008"/>
                    </a:lnTo>
                    <a:lnTo>
                      <a:pt x="993" y="988"/>
                    </a:lnTo>
                    <a:lnTo>
                      <a:pt x="993" y="988"/>
                    </a:lnTo>
                    <a:lnTo>
                      <a:pt x="994" y="974"/>
                    </a:lnTo>
                    <a:lnTo>
                      <a:pt x="994" y="974"/>
                    </a:lnTo>
                    <a:lnTo>
                      <a:pt x="995" y="957"/>
                    </a:lnTo>
                    <a:lnTo>
                      <a:pt x="995" y="957"/>
                    </a:lnTo>
                    <a:lnTo>
                      <a:pt x="998" y="925"/>
                    </a:lnTo>
                    <a:lnTo>
                      <a:pt x="1000" y="910"/>
                    </a:lnTo>
                    <a:lnTo>
                      <a:pt x="1004" y="893"/>
                    </a:lnTo>
                    <a:lnTo>
                      <a:pt x="1004" y="893"/>
                    </a:lnTo>
                    <a:lnTo>
                      <a:pt x="1010" y="856"/>
                    </a:lnTo>
                    <a:lnTo>
                      <a:pt x="1013" y="835"/>
                    </a:lnTo>
                    <a:lnTo>
                      <a:pt x="1015" y="813"/>
                    </a:lnTo>
                    <a:lnTo>
                      <a:pt x="1016" y="793"/>
                    </a:lnTo>
                    <a:lnTo>
                      <a:pt x="1015" y="772"/>
                    </a:lnTo>
                    <a:lnTo>
                      <a:pt x="1014" y="753"/>
                    </a:lnTo>
                    <a:lnTo>
                      <a:pt x="1010" y="734"/>
                    </a:lnTo>
                    <a:lnTo>
                      <a:pt x="1008" y="726"/>
                    </a:lnTo>
                    <a:lnTo>
                      <a:pt x="1002" y="7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15" name="Freeform 207"/>
              <p:cNvSpPr/>
              <p:nvPr/>
            </p:nvSpPr>
            <p:spPr bwMode="auto">
              <a:xfrm>
                <a:off x="4251325" y="2251075"/>
                <a:ext cx="195263" cy="161925"/>
              </a:xfrm>
              <a:custGeom>
                <a:avLst/>
                <a:gdLst/>
                <a:ahLst/>
                <a:cxnLst>
                  <a:cxn ang="0">
                    <a:pos x="15" y="307"/>
                  </a:cxn>
                  <a:cxn ang="0">
                    <a:pos x="9" y="306"/>
                  </a:cxn>
                  <a:cxn ang="0">
                    <a:pos x="2" y="298"/>
                  </a:cxn>
                  <a:cxn ang="0">
                    <a:pos x="0" y="293"/>
                  </a:cxn>
                  <a:cxn ang="0">
                    <a:pos x="2" y="281"/>
                  </a:cxn>
                  <a:cxn ang="0">
                    <a:pos x="6" y="275"/>
                  </a:cxn>
                  <a:cxn ang="0">
                    <a:pos x="12" y="272"/>
                  </a:cxn>
                  <a:cxn ang="0">
                    <a:pos x="18" y="269"/>
                  </a:cxn>
                  <a:cxn ang="0">
                    <a:pos x="30" y="259"/>
                  </a:cxn>
                  <a:cxn ang="0">
                    <a:pos x="48" y="238"/>
                  </a:cxn>
                  <a:cxn ang="0">
                    <a:pos x="59" y="222"/>
                  </a:cxn>
                  <a:cxn ang="0">
                    <a:pos x="75" y="201"/>
                  </a:cxn>
                  <a:cxn ang="0">
                    <a:pos x="94" y="180"/>
                  </a:cxn>
                  <a:cxn ang="0">
                    <a:pos x="136" y="143"/>
                  </a:cxn>
                  <a:cxn ang="0">
                    <a:pos x="160" y="124"/>
                  </a:cxn>
                  <a:cxn ang="0">
                    <a:pos x="174" y="112"/>
                  </a:cxn>
                  <a:cxn ang="0">
                    <a:pos x="224" y="83"/>
                  </a:cxn>
                  <a:cxn ang="0">
                    <a:pos x="241" y="73"/>
                  </a:cxn>
                  <a:cxn ang="0">
                    <a:pos x="259" y="63"/>
                  </a:cxn>
                  <a:cxn ang="0">
                    <a:pos x="305" y="32"/>
                  </a:cxn>
                  <a:cxn ang="0">
                    <a:pos x="345" y="3"/>
                  </a:cxn>
                  <a:cxn ang="0">
                    <a:pos x="354" y="0"/>
                  </a:cxn>
                  <a:cxn ang="0">
                    <a:pos x="359" y="1"/>
                  </a:cxn>
                  <a:cxn ang="0">
                    <a:pos x="366" y="8"/>
                  </a:cxn>
                  <a:cxn ang="0">
                    <a:pos x="368" y="12"/>
                  </a:cxn>
                  <a:cxn ang="0">
                    <a:pos x="369" y="22"/>
                  </a:cxn>
                  <a:cxn ang="0">
                    <a:pos x="367" y="29"/>
                  </a:cxn>
                  <a:cxn ang="0">
                    <a:pos x="362" y="35"/>
                  </a:cxn>
                  <a:cxn ang="0">
                    <a:pos x="339" y="51"/>
                  </a:cxn>
                  <a:cxn ang="0">
                    <a:pos x="270" y="96"/>
                  </a:cxn>
                  <a:cxn ang="0">
                    <a:pos x="240" y="115"/>
                  </a:cxn>
                  <a:cxn ang="0">
                    <a:pos x="180" y="157"/>
                  </a:cxn>
                  <a:cxn ang="0">
                    <a:pos x="151" y="179"/>
                  </a:cxn>
                  <a:cxn ang="0">
                    <a:pos x="109" y="218"/>
                  </a:cxn>
                  <a:cxn ang="0">
                    <a:pos x="78" y="252"/>
                  </a:cxn>
                  <a:cxn ang="0">
                    <a:pos x="69" y="264"/>
                  </a:cxn>
                  <a:cxn ang="0">
                    <a:pos x="47" y="290"/>
                  </a:cxn>
                  <a:cxn ang="0">
                    <a:pos x="35" y="300"/>
                  </a:cxn>
                  <a:cxn ang="0">
                    <a:pos x="21" y="306"/>
                  </a:cxn>
                  <a:cxn ang="0">
                    <a:pos x="15" y="307"/>
                  </a:cxn>
                </a:cxnLst>
                <a:rect l="0" t="0" r="r" b="b"/>
                <a:pathLst>
                  <a:path w="369" h="307">
                    <a:moveTo>
                      <a:pt x="15" y="307"/>
                    </a:moveTo>
                    <a:lnTo>
                      <a:pt x="15" y="307"/>
                    </a:lnTo>
                    <a:lnTo>
                      <a:pt x="12" y="307"/>
                    </a:lnTo>
                    <a:lnTo>
                      <a:pt x="9" y="306"/>
                    </a:lnTo>
                    <a:lnTo>
                      <a:pt x="5" y="303"/>
                    </a:lnTo>
                    <a:lnTo>
                      <a:pt x="2" y="298"/>
                    </a:lnTo>
                    <a:lnTo>
                      <a:pt x="0" y="293"/>
                    </a:lnTo>
                    <a:lnTo>
                      <a:pt x="0" y="293"/>
                    </a:lnTo>
                    <a:lnTo>
                      <a:pt x="0" y="287"/>
                    </a:lnTo>
                    <a:lnTo>
                      <a:pt x="2" y="281"/>
                    </a:lnTo>
                    <a:lnTo>
                      <a:pt x="4" y="277"/>
                    </a:lnTo>
                    <a:lnTo>
                      <a:pt x="6" y="275"/>
                    </a:lnTo>
                    <a:lnTo>
                      <a:pt x="9" y="273"/>
                    </a:lnTo>
                    <a:lnTo>
                      <a:pt x="12" y="272"/>
                    </a:lnTo>
                    <a:lnTo>
                      <a:pt x="12" y="272"/>
                    </a:lnTo>
                    <a:lnTo>
                      <a:pt x="18" y="269"/>
                    </a:lnTo>
                    <a:lnTo>
                      <a:pt x="24" y="265"/>
                    </a:lnTo>
                    <a:lnTo>
                      <a:pt x="30" y="259"/>
                    </a:lnTo>
                    <a:lnTo>
                      <a:pt x="36" y="253"/>
                    </a:lnTo>
                    <a:lnTo>
                      <a:pt x="48" y="238"/>
                    </a:lnTo>
                    <a:lnTo>
                      <a:pt x="59" y="222"/>
                    </a:lnTo>
                    <a:lnTo>
                      <a:pt x="59" y="222"/>
                    </a:lnTo>
                    <a:lnTo>
                      <a:pt x="68" y="210"/>
                    </a:lnTo>
                    <a:lnTo>
                      <a:pt x="75" y="201"/>
                    </a:lnTo>
                    <a:lnTo>
                      <a:pt x="75" y="201"/>
                    </a:lnTo>
                    <a:lnTo>
                      <a:pt x="94" y="180"/>
                    </a:lnTo>
                    <a:lnTo>
                      <a:pt x="114" y="162"/>
                    </a:lnTo>
                    <a:lnTo>
                      <a:pt x="136" y="143"/>
                    </a:lnTo>
                    <a:lnTo>
                      <a:pt x="157" y="126"/>
                    </a:lnTo>
                    <a:lnTo>
                      <a:pt x="160" y="124"/>
                    </a:lnTo>
                    <a:lnTo>
                      <a:pt x="160" y="124"/>
                    </a:lnTo>
                    <a:lnTo>
                      <a:pt x="174" y="112"/>
                    </a:lnTo>
                    <a:lnTo>
                      <a:pt x="190" y="102"/>
                    </a:lnTo>
                    <a:lnTo>
                      <a:pt x="224" y="83"/>
                    </a:lnTo>
                    <a:lnTo>
                      <a:pt x="224" y="83"/>
                    </a:lnTo>
                    <a:lnTo>
                      <a:pt x="241" y="73"/>
                    </a:lnTo>
                    <a:lnTo>
                      <a:pt x="259" y="63"/>
                    </a:lnTo>
                    <a:lnTo>
                      <a:pt x="259" y="63"/>
                    </a:lnTo>
                    <a:lnTo>
                      <a:pt x="283" y="47"/>
                    </a:lnTo>
                    <a:lnTo>
                      <a:pt x="305" y="32"/>
                    </a:lnTo>
                    <a:lnTo>
                      <a:pt x="345" y="3"/>
                    </a:lnTo>
                    <a:lnTo>
                      <a:pt x="345" y="3"/>
                    </a:lnTo>
                    <a:lnTo>
                      <a:pt x="350" y="1"/>
                    </a:lnTo>
                    <a:lnTo>
                      <a:pt x="354" y="0"/>
                    </a:lnTo>
                    <a:lnTo>
                      <a:pt x="354" y="0"/>
                    </a:lnTo>
                    <a:lnTo>
                      <a:pt x="359" y="1"/>
                    </a:lnTo>
                    <a:lnTo>
                      <a:pt x="363" y="4"/>
                    </a:lnTo>
                    <a:lnTo>
                      <a:pt x="366" y="8"/>
                    </a:lnTo>
                    <a:lnTo>
                      <a:pt x="368" y="12"/>
                    </a:lnTo>
                    <a:lnTo>
                      <a:pt x="368" y="12"/>
                    </a:lnTo>
                    <a:lnTo>
                      <a:pt x="369" y="16"/>
                    </a:lnTo>
                    <a:lnTo>
                      <a:pt x="369" y="22"/>
                    </a:lnTo>
                    <a:lnTo>
                      <a:pt x="369" y="25"/>
                    </a:lnTo>
                    <a:lnTo>
                      <a:pt x="367" y="29"/>
                    </a:lnTo>
                    <a:lnTo>
                      <a:pt x="365" y="32"/>
                    </a:lnTo>
                    <a:lnTo>
                      <a:pt x="362" y="35"/>
                    </a:lnTo>
                    <a:lnTo>
                      <a:pt x="362" y="35"/>
                    </a:lnTo>
                    <a:lnTo>
                      <a:pt x="339" y="51"/>
                    </a:lnTo>
                    <a:lnTo>
                      <a:pt x="317" y="67"/>
                    </a:lnTo>
                    <a:lnTo>
                      <a:pt x="270" y="96"/>
                    </a:lnTo>
                    <a:lnTo>
                      <a:pt x="270" y="96"/>
                    </a:lnTo>
                    <a:lnTo>
                      <a:pt x="240" y="115"/>
                    </a:lnTo>
                    <a:lnTo>
                      <a:pt x="210" y="135"/>
                    </a:lnTo>
                    <a:lnTo>
                      <a:pt x="180" y="157"/>
                    </a:lnTo>
                    <a:lnTo>
                      <a:pt x="151" y="179"/>
                    </a:lnTo>
                    <a:lnTo>
                      <a:pt x="151" y="179"/>
                    </a:lnTo>
                    <a:lnTo>
                      <a:pt x="131" y="198"/>
                    </a:lnTo>
                    <a:lnTo>
                      <a:pt x="109" y="218"/>
                    </a:lnTo>
                    <a:lnTo>
                      <a:pt x="88" y="239"/>
                    </a:lnTo>
                    <a:lnTo>
                      <a:pt x="78" y="252"/>
                    </a:lnTo>
                    <a:lnTo>
                      <a:pt x="69" y="264"/>
                    </a:lnTo>
                    <a:lnTo>
                      <a:pt x="69" y="264"/>
                    </a:lnTo>
                    <a:lnTo>
                      <a:pt x="59" y="277"/>
                    </a:lnTo>
                    <a:lnTo>
                      <a:pt x="47" y="290"/>
                    </a:lnTo>
                    <a:lnTo>
                      <a:pt x="42" y="295"/>
                    </a:lnTo>
                    <a:lnTo>
                      <a:pt x="35" y="300"/>
                    </a:lnTo>
                    <a:lnTo>
                      <a:pt x="29" y="304"/>
                    </a:lnTo>
                    <a:lnTo>
                      <a:pt x="21" y="306"/>
                    </a:lnTo>
                    <a:lnTo>
                      <a:pt x="21" y="306"/>
                    </a:lnTo>
                    <a:lnTo>
                      <a:pt x="15" y="307"/>
                    </a:lnTo>
                    <a:lnTo>
                      <a:pt x="15" y="30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16" name="Freeform 208"/>
              <p:cNvSpPr/>
              <p:nvPr/>
            </p:nvSpPr>
            <p:spPr bwMode="auto">
              <a:xfrm>
                <a:off x="4284663" y="2282825"/>
                <a:ext cx="195263" cy="171450"/>
              </a:xfrm>
              <a:custGeom>
                <a:avLst/>
                <a:gdLst/>
                <a:ahLst/>
                <a:cxnLst>
                  <a:cxn ang="0">
                    <a:pos x="15" y="323"/>
                  </a:cxn>
                  <a:cxn ang="0">
                    <a:pos x="6" y="319"/>
                  </a:cxn>
                  <a:cxn ang="0">
                    <a:pos x="1" y="309"/>
                  </a:cxn>
                  <a:cxn ang="0">
                    <a:pos x="0" y="306"/>
                  </a:cxn>
                  <a:cxn ang="0">
                    <a:pos x="0" y="297"/>
                  </a:cxn>
                  <a:cxn ang="0">
                    <a:pos x="4" y="290"/>
                  </a:cxn>
                  <a:cxn ang="0">
                    <a:pos x="7" y="287"/>
                  </a:cxn>
                  <a:cxn ang="0">
                    <a:pos x="15" y="277"/>
                  </a:cxn>
                  <a:cxn ang="0">
                    <a:pos x="20" y="266"/>
                  </a:cxn>
                  <a:cxn ang="0">
                    <a:pos x="29" y="253"/>
                  </a:cxn>
                  <a:cxn ang="0">
                    <a:pos x="48" y="230"/>
                  </a:cxn>
                  <a:cxn ang="0">
                    <a:pos x="68" y="211"/>
                  </a:cxn>
                  <a:cxn ang="0">
                    <a:pos x="94" y="190"/>
                  </a:cxn>
                  <a:cxn ang="0">
                    <a:pos x="126" y="162"/>
                  </a:cxn>
                  <a:cxn ang="0">
                    <a:pos x="159" y="135"/>
                  </a:cxn>
                  <a:cxn ang="0">
                    <a:pos x="187" y="111"/>
                  </a:cxn>
                  <a:cxn ang="0">
                    <a:pos x="236" y="73"/>
                  </a:cxn>
                  <a:cxn ang="0">
                    <a:pos x="254" y="61"/>
                  </a:cxn>
                  <a:cxn ang="0">
                    <a:pos x="311" y="23"/>
                  </a:cxn>
                  <a:cxn ang="0">
                    <a:pos x="344" y="3"/>
                  </a:cxn>
                  <a:cxn ang="0">
                    <a:pos x="348" y="1"/>
                  </a:cxn>
                  <a:cxn ang="0">
                    <a:pos x="352" y="0"/>
                  </a:cxn>
                  <a:cxn ang="0">
                    <a:pos x="358" y="2"/>
                  </a:cxn>
                  <a:cxn ang="0">
                    <a:pos x="366" y="9"/>
                  </a:cxn>
                  <a:cxn ang="0">
                    <a:pos x="368" y="14"/>
                  </a:cxn>
                  <a:cxn ang="0">
                    <a:pos x="369" y="22"/>
                  </a:cxn>
                  <a:cxn ang="0">
                    <a:pos x="366" y="29"/>
                  </a:cxn>
                  <a:cxn ang="0">
                    <a:pos x="361" y="35"/>
                  </a:cxn>
                  <a:cxn ang="0">
                    <a:pos x="325" y="57"/>
                  </a:cxn>
                  <a:cxn ang="0">
                    <a:pos x="271" y="92"/>
                  </a:cxn>
                  <a:cxn ang="0">
                    <a:pos x="250" y="107"/>
                  </a:cxn>
                  <a:cxn ang="0">
                    <a:pos x="190" y="157"/>
                  </a:cxn>
                  <a:cxn ang="0">
                    <a:pos x="164" y="179"/>
                  </a:cxn>
                  <a:cxn ang="0">
                    <a:pos x="134" y="203"/>
                  </a:cxn>
                  <a:cxn ang="0">
                    <a:pos x="102" y="229"/>
                  </a:cxn>
                  <a:cxn ang="0">
                    <a:pos x="72" y="258"/>
                  </a:cxn>
                  <a:cxn ang="0">
                    <a:pos x="66" y="264"/>
                  </a:cxn>
                  <a:cxn ang="0">
                    <a:pos x="51" y="286"/>
                  </a:cxn>
                  <a:cxn ang="0">
                    <a:pos x="46" y="295"/>
                  </a:cxn>
                  <a:cxn ang="0">
                    <a:pos x="33" y="312"/>
                  </a:cxn>
                  <a:cxn ang="0">
                    <a:pos x="24" y="319"/>
                  </a:cxn>
                  <a:cxn ang="0">
                    <a:pos x="15" y="323"/>
                  </a:cxn>
                </a:cxnLst>
                <a:rect l="0" t="0" r="r" b="b"/>
                <a:pathLst>
                  <a:path w="369" h="323">
                    <a:moveTo>
                      <a:pt x="15" y="323"/>
                    </a:moveTo>
                    <a:lnTo>
                      <a:pt x="15" y="323"/>
                    </a:lnTo>
                    <a:lnTo>
                      <a:pt x="10" y="322"/>
                    </a:lnTo>
                    <a:lnTo>
                      <a:pt x="6" y="319"/>
                    </a:lnTo>
                    <a:lnTo>
                      <a:pt x="3" y="315"/>
                    </a:lnTo>
                    <a:lnTo>
                      <a:pt x="1" y="309"/>
                    </a:lnTo>
                    <a:lnTo>
                      <a:pt x="1" y="309"/>
                    </a:lnTo>
                    <a:lnTo>
                      <a:pt x="0" y="306"/>
                    </a:lnTo>
                    <a:lnTo>
                      <a:pt x="0" y="300"/>
                    </a:lnTo>
                    <a:lnTo>
                      <a:pt x="0" y="297"/>
                    </a:lnTo>
                    <a:lnTo>
                      <a:pt x="2" y="294"/>
                    </a:lnTo>
                    <a:lnTo>
                      <a:pt x="4" y="290"/>
                    </a:lnTo>
                    <a:lnTo>
                      <a:pt x="7" y="287"/>
                    </a:lnTo>
                    <a:lnTo>
                      <a:pt x="7" y="287"/>
                    </a:lnTo>
                    <a:lnTo>
                      <a:pt x="11" y="283"/>
                    </a:lnTo>
                    <a:lnTo>
                      <a:pt x="15" y="277"/>
                    </a:lnTo>
                    <a:lnTo>
                      <a:pt x="20" y="266"/>
                    </a:lnTo>
                    <a:lnTo>
                      <a:pt x="20" y="266"/>
                    </a:lnTo>
                    <a:lnTo>
                      <a:pt x="24" y="259"/>
                    </a:lnTo>
                    <a:lnTo>
                      <a:pt x="29" y="253"/>
                    </a:lnTo>
                    <a:lnTo>
                      <a:pt x="29" y="253"/>
                    </a:lnTo>
                    <a:lnTo>
                      <a:pt x="48" y="230"/>
                    </a:lnTo>
                    <a:lnTo>
                      <a:pt x="59" y="221"/>
                    </a:lnTo>
                    <a:lnTo>
                      <a:pt x="68" y="211"/>
                    </a:lnTo>
                    <a:lnTo>
                      <a:pt x="68" y="211"/>
                    </a:lnTo>
                    <a:lnTo>
                      <a:pt x="94" y="190"/>
                    </a:lnTo>
                    <a:lnTo>
                      <a:pt x="94" y="190"/>
                    </a:lnTo>
                    <a:lnTo>
                      <a:pt x="126" y="162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220" y="85"/>
                    </a:lnTo>
                    <a:lnTo>
                      <a:pt x="236" y="73"/>
                    </a:lnTo>
                    <a:lnTo>
                      <a:pt x="254" y="61"/>
                    </a:lnTo>
                    <a:lnTo>
                      <a:pt x="254" y="61"/>
                    </a:lnTo>
                    <a:lnTo>
                      <a:pt x="282" y="41"/>
                    </a:lnTo>
                    <a:lnTo>
                      <a:pt x="311" y="23"/>
                    </a:lnTo>
                    <a:lnTo>
                      <a:pt x="311" y="23"/>
                    </a:lnTo>
                    <a:lnTo>
                      <a:pt x="344" y="3"/>
                    </a:lnTo>
                    <a:lnTo>
                      <a:pt x="344" y="3"/>
                    </a:lnTo>
                    <a:lnTo>
                      <a:pt x="348" y="1"/>
                    </a:lnTo>
                    <a:lnTo>
                      <a:pt x="352" y="0"/>
                    </a:lnTo>
                    <a:lnTo>
                      <a:pt x="352" y="0"/>
                    </a:lnTo>
                    <a:lnTo>
                      <a:pt x="355" y="1"/>
                    </a:lnTo>
                    <a:lnTo>
                      <a:pt x="358" y="2"/>
                    </a:lnTo>
                    <a:lnTo>
                      <a:pt x="363" y="5"/>
                    </a:lnTo>
                    <a:lnTo>
                      <a:pt x="366" y="9"/>
                    </a:lnTo>
                    <a:lnTo>
                      <a:pt x="368" y="14"/>
                    </a:lnTo>
                    <a:lnTo>
                      <a:pt x="368" y="14"/>
                    </a:lnTo>
                    <a:lnTo>
                      <a:pt x="369" y="17"/>
                    </a:lnTo>
                    <a:lnTo>
                      <a:pt x="369" y="22"/>
                    </a:lnTo>
                    <a:lnTo>
                      <a:pt x="368" y="25"/>
                    </a:lnTo>
                    <a:lnTo>
                      <a:pt x="366" y="29"/>
                    </a:lnTo>
                    <a:lnTo>
                      <a:pt x="364" y="32"/>
                    </a:lnTo>
                    <a:lnTo>
                      <a:pt x="361" y="35"/>
                    </a:lnTo>
                    <a:lnTo>
                      <a:pt x="361" y="35"/>
                    </a:lnTo>
                    <a:lnTo>
                      <a:pt x="325" y="57"/>
                    </a:lnTo>
                    <a:lnTo>
                      <a:pt x="325" y="57"/>
                    </a:lnTo>
                    <a:lnTo>
                      <a:pt x="271" y="92"/>
                    </a:lnTo>
                    <a:lnTo>
                      <a:pt x="271" y="92"/>
                    </a:lnTo>
                    <a:lnTo>
                      <a:pt x="250" y="107"/>
                    </a:lnTo>
                    <a:lnTo>
                      <a:pt x="229" y="123"/>
                    </a:lnTo>
                    <a:lnTo>
                      <a:pt x="190" y="157"/>
                    </a:lnTo>
                    <a:lnTo>
                      <a:pt x="190" y="157"/>
                    </a:lnTo>
                    <a:lnTo>
                      <a:pt x="164" y="179"/>
                    </a:lnTo>
                    <a:lnTo>
                      <a:pt x="164" y="179"/>
                    </a:lnTo>
                    <a:lnTo>
                      <a:pt x="134" y="203"/>
                    </a:lnTo>
                    <a:lnTo>
                      <a:pt x="134" y="203"/>
                    </a:lnTo>
                    <a:lnTo>
                      <a:pt x="102" y="229"/>
                    </a:lnTo>
                    <a:lnTo>
                      <a:pt x="86" y="242"/>
                    </a:lnTo>
                    <a:lnTo>
                      <a:pt x="72" y="258"/>
                    </a:lnTo>
                    <a:lnTo>
                      <a:pt x="72" y="258"/>
                    </a:lnTo>
                    <a:lnTo>
                      <a:pt x="66" y="264"/>
                    </a:lnTo>
                    <a:lnTo>
                      <a:pt x="61" y="271"/>
                    </a:lnTo>
                    <a:lnTo>
                      <a:pt x="51" y="286"/>
                    </a:lnTo>
                    <a:lnTo>
                      <a:pt x="51" y="286"/>
                    </a:lnTo>
                    <a:lnTo>
                      <a:pt x="46" y="295"/>
                    </a:lnTo>
                    <a:lnTo>
                      <a:pt x="40" y="303"/>
                    </a:lnTo>
                    <a:lnTo>
                      <a:pt x="33" y="312"/>
                    </a:lnTo>
                    <a:lnTo>
                      <a:pt x="24" y="319"/>
                    </a:lnTo>
                    <a:lnTo>
                      <a:pt x="24" y="319"/>
                    </a:lnTo>
                    <a:lnTo>
                      <a:pt x="19" y="322"/>
                    </a:lnTo>
                    <a:lnTo>
                      <a:pt x="15" y="323"/>
                    </a:lnTo>
                    <a:lnTo>
                      <a:pt x="15" y="3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17" name="Freeform 209"/>
              <p:cNvSpPr/>
              <p:nvPr/>
            </p:nvSpPr>
            <p:spPr bwMode="auto">
              <a:xfrm>
                <a:off x="4446588" y="2346325"/>
                <a:ext cx="285750" cy="307975"/>
              </a:xfrm>
              <a:custGeom>
                <a:avLst/>
                <a:gdLst/>
                <a:ahLst/>
                <a:cxnLst>
                  <a:cxn ang="0">
                    <a:pos x="524" y="583"/>
                  </a:cxn>
                  <a:cxn ang="0">
                    <a:pos x="515" y="580"/>
                  </a:cxn>
                  <a:cxn ang="0">
                    <a:pos x="501" y="571"/>
                  </a:cxn>
                  <a:cxn ang="0">
                    <a:pos x="476" y="549"/>
                  </a:cxn>
                  <a:cxn ang="0">
                    <a:pos x="437" y="513"/>
                  </a:cxn>
                  <a:cxn ang="0">
                    <a:pos x="414" y="488"/>
                  </a:cxn>
                  <a:cxn ang="0">
                    <a:pos x="388" y="460"/>
                  </a:cxn>
                  <a:cxn ang="0">
                    <a:pos x="339" y="409"/>
                  </a:cxn>
                  <a:cxn ang="0">
                    <a:pos x="300" y="361"/>
                  </a:cxn>
                  <a:cxn ang="0">
                    <a:pos x="288" y="344"/>
                  </a:cxn>
                  <a:cxn ang="0">
                    <a:pos x="246" y="293"/>
                  </a:cxn>
                  <a:cxn ang="0">
                    <a:pos x="202" y="245"/>
                  </a:cxn>
                  <a:cxn ang="0">
                    <a:pos x="167" y="208"/>
                  </a:cxn>
                  <a:cxn ang="0">
                    <a:pos x="134" y="170"/>
                  </a:cxn>
                  <a:cxn ang="0">
                    <a:pos x="121" y="153"/>
                  </a:cxn>
                  <a:cxn ang="0">
                    <a:pos x="95" y="121"/>
                  </a:cxn>
                  <a:cxn ang="0">
                    <a:pos x="54" y="76"/>
                  </a:cxn>
                  <a:cxn ang="0">
                    <a:pos x="24" y="48"/>
                  </a:cxn>
                  <a:cxn ang="0">
                    <a:pos x="8" y="36"/>
                  </a:cxn>
                  <a:cxn ang="0">
                    <a:pos x="3" y="29"/>
                  </a:cxn>
                  <a:cxn ang="0">
                    <a:pos x="0" y="22"/>
                  </a:cxn>
                  <a:cxn ang="0">
                    <a:pos x="1" y="13"/>
                  </a:cxn>
                  <a:cxn ang="0">
                    <a:pos x="4" y="8"/>
                  </a:cxn>
                  <a:cxn ang="0">
                    <a:pos x="12" y="1"/>
                  </a:cxn>
                  <a:cxn ang="0">
                    <a:pos x="16" y="0"/>
                  </a:cxn>
                  <a:cxn ang="0">
                    <a:pos x="25" y="3"/>
                  </a:cxn>
                  <a:cxn ang="0">
                    <a:pos x="41" y="15"/>
                  </a:cxn>
                  <a:cxn ang="0">
                    <a:pos x="70" y="41"/>
                  </a:cxn>
                  <a:cxn ang="0">
                    <a:pos x="110" y="84"/>
                  </a:cxn>
                  <a:cxn ang="0">
                    <a:pos x="136" y="115"/>
                  </a:cxn>
                  <a:cxn ang="0">
                    <a:pos x="206" y="198"/>
                  </a:cxn>
                  <a:cxn ang="0">
                    <a:pos x="290" y="291"/>
                  </a:cxn>
                  <a:cxn ang="0">
                    <a:pos x="303" y="306"/>
                  </a:cxn>
                  <a:cxn ang="0">
                    <a:pos x="341" y="353"/>
                  </a:cxn>
                  <a:cxn ang="0">
                    <a:pos x="371" y="390"/>
                  </a:cxn>
                  <a:cxn ang="0">
                    <a:pos x="403" y="425"/>
                  </a:cxn>
                  <a:cxn ang="0">
                    <a:pos x="433" y="457"/>
                  </a:cxn>
                  <a:cxn ang="0">
                    <a:pos x="457" y="482"/>
                  </a:cxn>
                  <a:cxn ang="0">
                    <a:pos x="493" y="518"/>
                  </a:cxn>
                  <a:cxn ang="0">
                    <a:pos x="519" y="540"/>
                  </a:cxn>
                  <a:cxn ang="0">
                    <a:pos x="532" y="549"/>
                  </a:cxn>
                  <a:cxn ang="0">
                    <a:pos x="539" y="554"/>
                  </a:cxn>
                  <a:cxn ang="0">
                    <a:pos x="541" y="560"/>
                  </a:cxn>
                  <a:cxn ang="0">
                    <a:pos x="541" y="570"/>
                  </a:cxn>
                  <a:cxn ang="0">
                    <a:pos x="539" y="575"/>
                  </a:cxn>
                  <a:cxn ang="0">
                    <a:pos x="530" y="582"/>
                  </a:cxn>
                  <a:cxn ang="0">
                    <a:pos x="524" y="583"/>
                  </a:cxn>
                </a:cxnLst>
                <a:rect l="0" t="0" r="r" b="b"/>
                <a:pathLst>
                  <a:path w="541" h="583">
                    <a:moveTo>
                      <a:pt x="524" y="583"/>
                    </a:moveTo>
                    <a:lnTo>
                      <a:pt x="524" y="583"/>
                    </a:lnTo>
                    <a:lnTo>
                      <a:pt x="520" y="582"/>
                    </a:lnTo>
                    <a:lnTo>
                      <a:pt x="515" y="580"/>
                    </a:lnTo>
                    <a:lnTo>
                      <a:pt x="515" y="580"/>
                    </a:lnTo>
                    <a:lnTo>
                      <a:pt x="501" y="571"/>
                    </a:lnTo>
                    <a:lnTo>
                      <a:pt x="488" y="560"/>
                    </a:lnTo>
                    <a:lnTo>
                      <a:pt x="476" y="549"/>
                    </a:lnTo>
                    <a:lnTo>
                      <a:pt x="462" y="538"/>
                    </a:lnTo>
                    <a:lnTo>
                      <a:pt x="437" y="513"/>
                    </a:lnTo>
                    <a:lnTo>
                      <a:pt x="414" y="488"/>
                    </a:lnTo>
                    <a:lnTo>
                      <a:pt x="414" y="488"/>
                    </a:lnTo>
                    <a:lnTo>
                      <a:pt x="388" y="460"/>
                    </a:lnTo>
                    <a:lnTo>
                      <a:pt x="388" y="460"/>
                    </a:lnTo>
                    <a:lnTo>
                      <a:pt x="365" y="437"/>
                    </a:lnTo>
                    <a:lnTo>
                      <a:pt x="339" y="409"/>
                    </a:lnTo>
                    <a:lnTo>
                      <a:pt x="313" y="377"/>
                    </a:lnTo>
                    <a:lnTo>
                      <a:pt x="300" y="361"/>
                    </a:lnTo>
                    <a:lnTo>
                      <a:pt x="288" y="344"/>
                    </a:lnTo>
                    <a:lnTo>
                      <a:pt x="288" y="344"/>
                    </a:lnTo>
                    <a:lnTo>
                      <a:pt x="268" y="319"/>
                    </a:lnTo>
                    <a:lnTo>
                      <a:pt x="246" y="293"/>
                    </a:lnTo>
                    <a:lnTo>
                      <a:pt x="224" y="269"/>
                    </a:lnTo>
                    <a:lnTo>
                      <a:pt x="202" y="245"/>
                    </a:lnTo>
                    <a:lnTo>
                      <a:pt x="202" y="245"/>
                    </a:lnTo>
                    <a:lnTo>
                      <a:pt x="167" y="208"/>
                    </a:lnTo>
                    <a:lnTo>
                      <a:pt x="150" y="189"/>
                    </a:lnTo>
                    <a:lnTo>
                      <a:pt x="134" y="170"/>
                    </a:lnTo>
                    <a:lnTo>
                      <a:pt x="134" y="170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95" y="121"/>
                    </a:lnTo>
                    <a:lnTo>
                      <a:pt x="69" y="90"/>
                    </a:lnTo>
                    <a:lnTo>
                      <a:pt x="54" y="76"/>
                    </a:lnTo>
                    <a:lnTo>
                      <a:pt x="40" y="61"/>
                    </a:lnTo>
                    <a:lnTo>
                      <a:pt x="24" y="48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5" y="32"/>
                    </a:lnTo>
                    <a:lnTo>
                      <a:pt x="3" y="29"/>
                    </a:lnTo>
                    <a:lnTo>
                      <a:pt x="0" y="25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1" y="13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5" y="3"/>
                    </a:lnTo>
                    <a:lnTo>
                      <a:pt x="25" y="3"/>
                    </a:lnTo>
                    <a:lnTo>
                      <a:pt x="41" y="15"/>
                    </a:lnTo>
                    <a:lnTo>
                      <a:pt x="55" y="28"/>
                    </a:lnTo>
                    <a:lnTo>
                      <a:pt x="70" y="41"/>
                    </a:lnTo>
                    <a:lnTo>
                      <a:pt x="83" y="55"/>
                    </a:lnTo>
                    <a:lnTo>
                      <a:pt x="110" y="84"/>
                    </a:lnTo>
                    <a:lnTo>
                      <a:pt x="136" y="115"/>
                    </a:lnTo>
                    <a:lnTo>
                      <a:pt x="136" y="115"/>
                    </a:lnTo>
                    <a:lnTo>
                      <a:pt x="170" y="156"/>
                    </a:lnTo>
                    <a:lnTo>
                      <a:pt x="206" y="198"/>
                    </a:lnTo>
                    <a:lnTo>
                      <a:pt x="246" y="242"/>
                    </a:lnTo>
                    <a:lnTo>
                      <a:pt x="290" y="291"/>
                    </a:lnTo>
                    <a:lnTo>
                      <a:pt x="290" y="291"/>
                    </a:lnTo>
                    <a:lnTo>
                      <a:pt x="303" y="306"/>
                    </a:lnTo>
                    <a:lnTo>
                      <a:pt x="317" y="322"/>
                    </a:lnTo>
                    <a:lnTo>
                      <a:pt x="341" y="353"/>
                    </a:lnTo>
                    <a:lnTo>
                      <a:pt x="341" y="353"/>
                    </a:lnTo>
                    <a:lnTo>
                      <a:pt x="371" y="390"/>
                    </a:lnTo>
                    <a:lnTo>
                      <a:pt x="387" y="407"/>
                    </a:lnTo>
                    <a:lnTo>
                      <a:pt x="403" y="425"/>
                    </a:lnTo>
                    <a:lnTo>
                      <a:pt x="403" y="425"/>
                    </a:lnTo>
                    <a:lnTo>
                      <a:pt x="433" y="457"/>
                    </a:lnTo>
                    <a:lnTo>
                      <a:pt x="433" y="457"/>
                    </a:lnTo>
                    <a:lnTo>
                      <a:pt x="457" y="482"/>
                    </a:lnTo>
                    <a:lnTo>
                      <a:pt x="481" y="507"/>
                    </a:lnTo>
                    <a:lnTo>
                      <a:pt x="493" y="518"/>
                    </a:lnTo>
                    <a:lnTo>
                      <a:pt x="507" y="529"/>
                    </a:lnTo>
                    <a:lnTo>
                      <a:pt x="519" y="540"/>
                    </a:lnTo>
                    <a:lnTo>
                      <a:pt x="532" y="549"/>
                    </a:lnTo>
                    <a:lnTo>
                      <a:pt x="532" y="549"/>
                    </a:lnTo>
                    <a:lnTo>
                      <a:pt x="537" y="552"/>
                    </a:lnTo>
                    <a:lnTo>
                      <a:pt x="539" y="554"/>
                    </a:lnTo>
                    <a:lnTo>
                      <a:pt x="540" y="557"/>
                    </a:lnTo>
                    <a:lnTo>
                      <a:pt x="541" y="560"/>
                    </a:lnTo>
                    <a:lnTo>
                      <a:pt x="541" y="565"/>
                    </a:lnTo>
                    <a:lnTo>
                      <a:pt x="541" y="570"/>
                    </a:lnTo>
                    <a:lnTo>
                      <a:pt x="541" y="570"/>
                    </a:lnTo>
                    <a:lnTo>
                      <a:pt x="539" y="575"/>
                    </a:lnTo>
                    <a:lnTo>
                      <a:pt x="534" y="579"/>
                    </a:lnTo>
                    <a:lnTo>
                      <a:pt x="530" y="582"/>
                    </a:lnTo>
                    <a:lnTo>
                      <a:pt x="527" y="583"/>
                    </a:lnTo>
                    <a:lnTo>
                      <a:pt x="524" y="583"/>
                    </a:lnTo>
                    <a:lnTo>
                      <a:pt x="524" y="5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18" name="Freeform 210"/>
              <p:cNvSpPr/>
              <p:nvPr/>
            </p:nvSpPr>
            <p:spPr bwMode="auto">
              <a:xfrm>
                <a:off x="4349750" y="2435225"/>
                <a:ext cx="273050" cy="288925"/>
              </a:xfrm>
              <a:custGeom>
                <a:avLst/>
                <a:gdLst/>
                <a:ahLst/>
                <a:cxnLst>
                  <a:cxn ang="0">
                    <a:pos x="493" y="546"/>
                  </a:cxn>
                  <a:cxn ang="0">
                    <a:pos x="481" y="537"/>
                  </a:cxn>
                  <a:cxn ang="0">
                    <a:pos x="475" y="524"/>
                  </a:cxn>
                  <a:cxn ang="0">
                    <a:pos x="457" y="505"/>
                  </a:cxn>
                  <a:cxn ang="0">
                    <a:pos x="444" y="490"/>
                  </a:cxn>
                  <a:cxn ang="0">
                    <a:pos x="436" y="479"/>
                  </a:cxn>
                  <a:cxn ang="0">
                    <a:pos x="411" y="452"/>
                  </a:cxn>
                  <a:cxn ang="0">
                    <a:pos x="402" y="443"/>
                  </a:cxn>
                  <a:cxn ang="0">
                    <a:pos x="387" y="420"/>
                  </a:cxn>
                  <a:cxn ang="0">
                    <a:pos x="376" y="410"/>
                  </a:cxn>
                  <a:cxn ang="0">
                    <a:pos x="345" y="378"/>
                  </a:cxn>
                  <a:cxn ang="0">
                    <a:pos x="321" y="352"/>
                  </a:cxn>
                  <a:cxn ang="0">
                    <a:pos x="280" y="313"/>
                  </a:cxn>
                  <a:cxn ang="0">
                    <a:pos x="252" y="285"/>
                  </a:cxn>
                  <a:cxn ang="0">
                    <a:pos x="151" y="183"/>
                  </a:cxn>
                  <a:cxn ang="0">
                    <a:pos x="106" y="136"/>
                  </a:cxn>
                  <a:cxn ang="0">
                    <a:pos x="64" y="92"/>
                  </a:cxn>
                  <a:cxn ang="0">
                    <a:pos x="33" y="58"/>
                  </a:cxn>
                  <a:cxn ang="0">
                    <a:pos x="13" y="39"/>
                  </a:cxn>
                  <a:cxn ang="0">
                    <a:pos x="3" y="26"/>
                  </a:cxn>
                  <a:cxn ang="0">
                    <a:pos x="0" y="14"/>
                  </a:cxn>
                  <a:cxn ang="0">
                    <a:pos x="5" y="6"/>
                  </a:cxn>
                  <a:cxn ang="0">
                    <a:pos x="19" y="0"/>
                  </a:cxn>
                  <a:cxn ang="0">
                    <a:pos x="26" y="2"/>
                  </a:cxn>
                  <a:cxn ang="0">
                    <a:pos x="34" y="8"/>
                  </a:cxn>
                  <a:cxn ang="0">
                    <a:pos x="72" y="47"/>
                  </a:cxn>
                  <a:cxn ang="0">
                    <a:pos x="94" y="67"/>
                  </a:cxn>
                  <a:cxn ang="0">
                    <a:pos x="151" y="133"/>
                  </a:cxn>
                  <a:cxn ang="0">
                    <a:pos x="191" y="176"/>
                  </a:cxn>
                  <a:cxn ang="0">
                    <a:pos x="275" y="260"/>
                  </a:cxn>
                  <a:cxn ang="0">
                    <a:pos x="311" y="293"/>
                  </a:cxn>
                  <a:cxn ang="0">
                    <a:pos x="364" y="343"/>
                  </a:cxn>
                  <a:cxn ang="0">
                    <a:pos x="407" y="387"/>
                  </a:cxn>
                  <a:cxn ang="0">
                    <a:pos x="423" y="411"/>
                  </a:cxn>
                  <a:cxn ang="0">
                    <a:pos x="440" y="429"/>
                  </a:cxn>
                  <a:cxn ang="0">
                    <a:pos x="452" y="440"/>
                  </a:cxn>
                  <a:cxn ang="0">
                    <a:pos x="460" y="452"/>
                  </a:cxn>
                  <a:cxn ang="0">
                    <a:pos x="481" y="478"/>
                  </a:cxn>
                  <a:cxn ang="0">
                    <a:pos x="496" y="493"/>
                  </a:cxn>
                  <a:cxn ang="0">
                    <a:pos x="508" y="510"/>
                  </a:cxn>
                  <a:cxn ang="0">
                    <a:pos x="512" y="513"/>
                  </a:cxn>
                  <a:cxn ang="0">
                    <a:pos x="515" y="524"/>
                  </a:cxn>
                  <a:cxn ang="0">
                    <a:pos x="515" y="533"/>
                  </a:cxn>
                  <a:cxn ang="0">
                    <a:pos x="510" y="542"/>
                  </a:cxn>
                  <a:cxn ang="0">
                    <a:pos x="499" y="546"/>
                  </a:cxn>
                </a:cxnLst>
                <a:rect l="0" t="0" r="r" b="b"/>
                <a:pathLst>
                  <a:path w="515" h="546">
                    <a:moveTo>
                      <a:pt x="499" y="546"/>
                    </a:moveTo>
                    <a:lnTo>
                      <a:pt x="499" y="546"/>
                    </a:lnTo>
                    <a:lnTo>
                      <a:pt x="493" y="546"/>
                    </a:lnTo>
                    <a:lnTo>
                      <a:pt x="488" y="543"/>
                    </a:lnTo>
                    <a:lnTo>
                      <a:pt x="483" y="540"/>
                    </a:lnTo>
                    <a:lnTo>
                      <a:pt x="481" y="537"/>
                    </a:lnTo>
                    <a:lnTo>
                      <a:pt x="480" y="534"/>
                    </a:lnTo>
                    <a:lnTo>
                      <a:pt x="480" y="534"/>
                    </a:lnTo>
                    <a:lnTo>
                      <a:pt x="475" y="524"/>
                    </a:lnTo>
                    <a:lnTo>
                      <a:pt x="470" y="517"/>
                    </a:lnTo>
                    <a:lnTo>
                      <a:pt x="463" y="511"/>
                    </a:lnTo>
                    <a:lnTo>
                      <a:pt x="457" y="505"/>
                    </a:lnTo>
                    <a:lnTo>
                      <a:pt x="457" y="505"/>
                    </a:lnTo>
                    <a:lnTo>
                      <a:pt x="450" y="498"/>
                    </a:lnTo>
                    <a:lnTo>
                      <a:pt x="444" y="490"/>
                    </a:lnTo>
                    <a:lnTo>
                      <a:pt x="444" y="490"/>
                    </a:lnTo>
                    <a:lnTo>
                      <a:pt x="436" y="479"/>
                    </a:lnTo>
                    <a:lnTo>
                      <a:pt x="436" y="479"/>
                    </a:lnTo>
                    <a:lnTo>
                      <a:pt x="425" y="466"/>
                    </a:lnTo>
                    <a:lnTo>
                      <a:pt x="419" y="458"/>
                    </a:lnTo>
                    <a:lnTo>
                      <a:pt x="411" y="452"/>
                    </a:lnTo>
                    <a:lnTo>
                      <a:pt x="411" y="452"/>
                    </a:lnTo>
                    <a:lnTo>
                      <a:pt x="407" y="448"/>
                    </a:lnTo>
                    <a:lnTo>
                      <a:pt x="402" y="443"/>
                    </a:lnTo>
                    <a:lnTo>
                      <a:pt x="395" y="433"/>
                    </a:lnTo>
                    <a:lnTo>
                      <a:pt x="395" y="433"/>
                    </a:lnTo>
                    <a:lnTo>
                      <a:pt x="387" y="420"/>
                    </a:lnTo>
                    <a:lnTo>
                      <a:pt x="382" y="415"/>
                    </a:lnTo>
                    <a:lnTo>
                      <a:pt x="376" y="410"/>
                    </a:lnTo>
                    <a:lnTo>
                      <a:pt x="376" y="410"/>
                    </a:lnTo>
                    <a:lnTo>
                      <a:pt x="367" y="404"/>
                    </a:lnTo>
                    <a:lnTo>
                      <a:pt x="360" y="395"/>
                    </a:lnTo>
                    <a:lnTo>
                      <a:pt x="345" y="378"/>
                    </a:lnTo>
                    <a:lnTo>
                      <a:pt x="345" y="378"/>
                    </a:lnTo>
                    <a:lnTo>
                      <a:pt x="333" y="364"/>
                    </a:lnTo>
                    <a:lnTo>
                      <a:pt x="321" y="352"/>
                    </a:lnTo>
                    <a:lnTo>
                      <a:pt x="321" y="352"/>
                    </a:lnTo>
                    <a:lnTo>
                      <a:pt x="299" y="332"/>
                    </a:lnTo>
                    <a:lnTo>
                      <a:pt x="280" y="313"/>
                    </a:lnTo>
                    <a:lnTo>
                      <a:pt x="280" y="313"/>
                    </a:lnTo>
                    <a:lnTo>
                      <a:pt x="252" y="285"/>
                    </a:lnTo>
                    <a:lnTo>
                      <a:pt x="252" y="285"/>
                    </a:lnTo>
                    <a:lnTo>
                      <a:pt x="225" y="260"/>
                    </a:lnTo>
                    <a:lnTo>
                      <a:pt x="200" y="234"/>
                    </a:lnTo>
                    <a:lnTo>
                      <a:pt x="151" y="183"/>
                    </a:lnTo>
                    <a:lnTo>
                      <a:pt x="151" y="183"/>
                    </a:lnTo>
                    <a:lnTo>
                      <a:pt x="106" y="136"/>
                    </a:lnTo>
                    <a:lnTo>
                      <a:pt x="106" y="136"/>
                    </a:lnTo>
                    <a:lnTo>
                      <a:pt x="87" y="116"/>
                    </a:lnTo>
                    <a:lnTo>
                      <a:pt x="87" y="116"/>
                    </a:lnTo>
                    <a:lnTo>
                      <a:pt x="64" y="92"/>
                    </a:lnTo>
                    <a:lnTo>
                      <a:pt x="40" y="66"/>
                    </a:lnTo>
                    <a:lnTo>
                      <a:pt x="40" y="66"/>
                    </a:lnTo>
                    <a:lnTo>
                      <a:pt x="33" y="58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13" y="39"/>
                    </a:lnTo>
                    <a:lnTo>
                      <a:pt x="8" y="33"/>
                    </a:lnTo>
                    <a:lnTo>
                      <a:pt x="3" y="26"/>
                    </a:lnTo>
                    <a:lnTo>
                      <a:pt x="3" y="26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5" y="6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1"/>
                    </a:lnTo>
                    <a:lnTo>
                      <a:pt x="26" y="2"/>
                    </a:lnTo>
                    <a:lnTo>
                      <a:pt x="31" y="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42" y="18"/>
                    </a:lnTo>
                    <a:lnTo>
                      <a:pt x="51" y="29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83" y="57"/>
                    </a:lnTo>
                    <a:lnTo>
                      <a:pt x="94" y="67"/>
                    </a:lnTo>
                    <a:lnTo>
                      <a:pt x="94" y="67"/>
                    </a:lnTo>
                    <a:lnTo>
                      <a:pt x="124" y="100"/>
                    </a:lnTo>
                    <a:lnTo>
                      <a:pt x="151" y="133"/>
                    </a:lnTo>
                    <a:lnTo>
                      <a:pt x="164" y="146"/>
                    </a:lnTo>
                    <a:lnTo>
                      <a:pt x="164" y="146"/>
                    </a:lnTo>
                    <a:lnTo>
                      <a:pt x="191" y="176"/>
                    </a:lnTo>
                    <a:lnTo>
                      <a:pt x="219" y="205"/>
                    </a:lnTo>
                    <a:lnTo>
                      <a:pt x="247" y="232"/>
                    </a:lnTo>
                    <a:lnTo>
                      <a:pt x="275" y="260"/>
                    </a:lnTo>
                    <a:lnTo>
                      <a:pt x="275" y="260"/>
                    </a:lnTo>
                    <a:lnTo>
                      <a:pt x="311" y="293"/>
                    </a:lnTo>
                    <a:lnTo>
                      <a:pt x="311" y="293"/>
                    </a:lnTo>
                    <a:lnTo>
                      <a:pt x="342" y="321"/>
                    </a:lnTo>
                    <a:lnTo>
                      <a:pt x="342" y="321"/>
                    </a:lnTo>
                    <a:lnTo>
                      <a:pt x="364" y="343"/>
                    </a:lnTo>
                    <a:lnTo>
                      <a:pt x="386" y="363"/>
                    </a:lnTo>
                    <a:lnTo>
                      <a:pt x="396" y="375"/>
                    </a:lnTo>
                    <a:lnTo>
                      <a:pt x="407" y="387"/>
                    </a:lnTo>
                    <a:lnTo>
                      <a:pt x="415" y="398"/>
                    </a:lnTo>
                    <a:lnTo>
                      <a:pt x="423" y="411"/>
                    </a:lnTo>
                    <a:lnTo>
                      <a:pt x="423" y="411"/>
                    </a:lnTo>
                    <a:lnTo>
                      <a:pt x="426" y="416"/>
                    </a:lnTo>
                    <a:lnTo>
                      <a:pt x="430" y="421"/>
                    </a:lnTo>
                    <a:lnTo>
                      <a:pt x="440" y="429"/>
                    </a:lnTo>
                    <a:lnTo>
                      <a:pt x="440" y="429"/>
                    </a:lnTo>
                    <a:lnTo>
                      <a:pt x="446" y="435"/>
                    </a:lnTo>
                    <a:lnTo>
                      <a:pt x="452" y="440"/>
                    </a:lnTo>
                    <a:lnTo>
                      <a:pt x="452" y="440"/>
                    </a:lnTo>
                    <a:lnTo>
                      <a:pt x="460" y="452"/>
                    </a:lnTo>
                    <a:lnTo>
                      <a:pt x="460" y="452"/>
                    </a:lnTo>
                    <a:lnTo>
                      <a:pt x="470" y="466"/>
                    </a:lnTo>
                    <a:lnTo>
                      <a:pt x="475" y="472"/>
                    </a:lnTo>
                    <a:lnTo>
                      <a:pt x="481" y="478"/>
                    </a:lnTo>
                    <a:lnTo>
                      <a:pt x="481" y="478"/>
                    </a:lnTo>
                    <a:lnTo>
                      <a:pt x="489" y="486"/>
                    </a:lnTo>
                    <a:lnTo>
                      <a:pt x="496" y="493"/>
                    </a:lnTo>
                    <a:lnTo>
                      <a:pt x="502" y="501"/>
                    </a:lnTo>
                    <a:lnTo>
                      <a:pt x="507" y="509"/>
                    </a:lnTo>
                    <a:lnTo>
                      <a:pt x="508" y="510"/>
                    </a:lnTo>
                    <a:lnTo>
                      <a:pt x="509" y="511"/>
                    </a:lnTo>
                    <a:lnTo>
                      <a:pt x="509" y="511"/>
                    </a:lnTo>
                    <a:lnTo>
                      <a:pt x="512" y="513"/>
                    </a:lnTo>
                    <a:lnTo>
                      <a:pt x="514" y="516"/>
                    </a:lnTo>
                    <a:lnTo>
                      <a:pt x="515" y="520"/>
                    </a:lnTo>
                    <a:lnTo>
                      <a:pt x="515" y="524"/>
                    </a:lnTo>
                    <a:lnTo>
                      <a:pt x="515" y="530"/>
                    </a:lnTo>
                    <a:lnTo>
                      <a:pt x="515" y="530"/>
                    </a:lnTo>
                    <a:lnTo>
                      <a:pt x="515" y="533"/>
                    </a:lnTo>
                    <a:lnTo>
                      <a:pt x="514" y="537"/>
                    </a:lnTo>
                    <a:lnTo>
                      <a:pt x="513" y="540"/>
                    </a:lnTo>
                    <a:lnTo>
                      <a:pt x="510" y="542"/>
                    </a:lnTo>
                    <a:lnTo>
                      <a:pt x="510" y="542"/>
                    </a:lnTo>
                    <a:lnTo>
                      <a:pt x="506" y="545"/>
                    </a:lnTo>
                    <a:lnTo>
                      <a:pt x="499" y="546"/>
                    </a:lnTo>
                    <a:lnTo>
                      <a:pt x="499" y="5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19" name="Freeform 211"/>
              <p:cNvSpPr/>
              <p:nvPr/>
            </p:nvSpPr>
            <p:spPr bwMode="auto">
              <a:xfrm>
                <a:off x="4708525" y="2740025"/>
                <a:ext cx="77788" cy="74613"/>
              </a:xfrm>
              <a:custGeom>
                <a:avLst/>
                <a:gdLst/>
                <a:ahLst/>
                <a:cxnLst>
                  <a:cxn ang="0">
                    <a:pos x="116" y="142"/>
                  </a:cxn>
                  <a:cxn ang="0">
                    <a:pos x="111" y="142"/>
                  </a:cxn>
                  <a:cxn ang="0">
                    <a:pos x="101" y="140"/>
                  </a:cxn>
                  <a:cxn ang="0">
                    <a:pos x="90" y="136"/>
                  </a:cxn>
                  <a:cxn ang="0">
                    <a:pos x="88" y="139"/>
                  </a:cxn>
                  <a:cxn ang="0">
                    <a:pos x="79" y="141"/>
                  </a:cxn>
                  <a:cxn ang="0">
                    <a:pos x="77" y="141"/>
                  </a:cxn>
                  <a:cxn ang="0">
                    <a:pos x="63" y="139"/>
                  </a:cxn>
                  <a:cxn ang="0">
                    <a:pos x="49" y="136"/>
                  </a:cxn>
                  <a:cxn ang="0">
                    <a:pos x="42" y="134"/>
                  </a:cxn>
                  <a:cxn ang="0">
                    <a:pos x="33" y="127"/>
                  </a:cxn>
                  <a:cxn ang="0">
                    <a:pos x="30" y="129"/>
                  </a:cxn>
                  <a:cxn ang="0">
                    <a:pos x="21" y="131"/>
                  </a:cxn>
                  <a:cxn ang="0">
                    <a:pos x="18" y="130"/>
                  </a:cxn>
                  <a:cxn ang="0">
                    <a:pos x="12" y="127"/>
                  </a:cxn>
                  <a:cxn ang="0">
                    <a:pos x="7" y="122"/>
                  </a:cxn>
                  <a:cxn ang="0">
                    <a:pos x="6" y="117"/>
                  </a:cxn>
                  <a:cxn ang="0">
                    <a:pos x="5" y="115"/>
                  </a:cxn>
                  <a:cxn ang="0">
                    <a:pos x="1" y="108"/>
                  </a:cxn>
                  <a:cxn ang="0">
                    <a:pos x="1" y="101"/>
                  </a:cxn>
                  <a:cxn ang="0">
                    <a:pos x="3" y="95"/>
                  </a:cxn>
                  <a:cxn ang="0">
                    <a:pos x="13" y="83"/>
                  </a:cxn>
                  <a:cxn ang="0">
                    <a:pos x="31" y="62"/>
                  </a:cxn>
                  <a:cxn ang="0">
                    <a:pos x="63" y="34"/>
                  </a:cxn>
                  <a:cxn ang="0">
                    <a:pos x="92" y="13"/>
                  </a:cxn>
                  <a:cxn ang="0">
                    <a:pos x="98" y="8"/>
                  </a:cxn>
                  <a:cxn ang="0">
                    <a:pos x="113" y="1"/>
                  </a:cxn>
                  <a:cxn ang="0">
                    <a:pos x="121" y="0"/>
                  </a:cxn>
                  <a:cxn ang="0">
                    <a:pos x="131" y="2"/>
                  </a:cxn>
                  <a:cxn ang="0">
                    <a:pos x="137" y="5"/>
                  </a:cxn>
                  <a:cxn ang="0">
                    <a:pos x="143" y="15"/>
                  </a:cxn>
                  <a:cxn ang="0">
                    <a:pos x="147" y="29"/>
                  </a:cxn>
                  <a:cxn ang="0">
                    <a:pos x="148" y="35"/>
                  </a:cxn>
                  <a:cxn ang="0">
                    <a:pos x="147" y="53"/>
                  </a:cxn>
                  <a:cxn ang="0">
                    <a:pos x="148" y="84"/>
                  </a:cxn>
                  <a:cxn ang="0">
                    <a:pos x="148" y="100"/>
                  </a:cxn>
                  <a:cxn ang="0">
                    <a:pos x="146" y="116"/>
                  </a:cxn>
                  <a:cxn ang="0">
                    <a:pos x="145" y="125"/>
                  </a:cxn>
                  <a:cxn ang="0">
                    <a:pos x="141" y="132"/>
                  </a:cxn>
                  <a:cxn ang="0">
                    <a:pos x="136" y="136"/>
                  </a:cxn>
                  <a:cxn ang="0">
                    <a:pos x="128" y="141"/>
                  </a:cxn>
                  <a:cxn ang="0">
                    <a:pos x="126" y="141"/>
                  </a:cxn>
                  <a:cxn ang="0">
                    <a:pos x="121" y="142"/>
                  </a:cxn>
                  <a:cxn ang="0">
                    <a:pos x="116" y="142"/>
                  </a:cxn>
                </a:cxnLst>
                <a:rect l="0" t="0" r="r" b="b"/>
                <a:pathLst>
                  <a:path w="148" h="142">
                    <a:moveTo>
                      <a:pt x="116" y="142"/>
                    </a:moveTo>
                    <a:lnTo>
                      <a:pt x="116" y="142"/>
                    </a:lnTo>
                    <a:lnTo>
                      <a:pt x="111" y="142"/>
                    </a:lnTo>
                    <a:lnTo>
                      <a:pt x="111" y="142"/>
                    </a:lnTo>
                    <a:lnTo>
                      <a:pt x="101" y="140"/>
                    </a:lnTo>
                    <a:lnTo>
                      <a:pt x="101" y="140"/>
                    </a:lnTo>
                    <a:lnTo>
                      <a:pt x="93" y="136"/>
                    </a:lnTo>
                    <a:lnTo>
                      <a:pt x="90" y="136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4" y="141"/>
                    </a:lnTo>
                    <a:lnTo>
                      <a:pt x="79" y="141"/>
                    </a:lnTo>
                    <a:lnTo>
                      <a:pt x="79" y="141"/>
                    </a:lnTo>
                    <a:lnTo>
                      <a:pt x="77" y="141"/>
                    </a:lnTo>
                    <a:lnTo>
                      <a:pt x="77" y="141"/>
                    </a:lnTo>
                    <a:lnTo>
                      <a:pt x="63" y="139"/>
                    </a:lnTo>
                    <a:lnTo>
                      <a:pt x="63" y="139"/>
                    </a:lnTo>
                    <a:lnTo>
                      <a:pt x="49" y="136"/>
                    </a:lnTo>
                    <a:lnTo>
                      <a:pt x="49" y="136"/>
                    </a:lnTo>
                    <a:lnTo>
                      <a:pt x="42" y="134"/>
                    </a:lnTo>
                    <a:lnTo>
                      <a:pt x="36" y="130"/>
                    </a:lnTo>
                    <a:lnTo>
                      <a:pt x="33" y="127"/>
                    </a:lnTo>
                    <a:lnTo>
                      <a:pt x="30" y="129"/>
                    </a:lnTo>
                    <a:lnTo>
                      <a:pt x="30" y="129"/>
                    </a:lnTo>
                    <a:lnTo>
                      <a:pt x="25" y="130"/>
                    </a:lnTo>
                    <a:lnTo>
                      <a:pt x="21" y="131"/>
                    </a:lnTo>
                    <a:lnTo>
                      <a:pt x="21" y="131"/>
                    </a:lnTo>
                    <a:lnTo>
                      <a:pt x="18" y="130"/>
                    </a:lnTo>
                    <a:lnTo>
                      <a:pt x="13" y="129"/>
                    </a:lnTo>
                    <a:lnTo>
                      <a:pt x="12" y="127"/>
                    </a:lnTo>
                    <a:lnTo>
                      <a:pt x="10" y="125"/>
                    </a:lnTo>
                    <a:lnTo>
                      <a:pt x="7" y="122"/>
                    </a:lnTo>
                    <a:lnTo>
                      <a:pt x="6" y="119"/>
                    </a:lnTo>
                    <a:lnTo>
                      <a:pt x="6" y="117"/>
                    </a:lnTo>
                    <a:lnTo>
                      <a:pt x="5" y="115"/>
                    </a:lnTo>
                    <a:lnTo>
                      <a:pt x="5" y="115"/>
                    </a:lnTo>
                    <a:lnTo>
                      <a:pt x="2" y="112"/>
                    </a:lnTo>
                    <a:lnTo>
                      <a:pt x="1" y="108"/>
                    </a:lnTo>
                    <a:lnTo>
                      <a:pt x="0" y="104"/>
                    </a:lnTo>
                    <a:lnTo>
                      <a:pt x="1" y="101"/>
                    </a:lnTo>
                    <a:lnTo>
                      <a:pt x="2" y="98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13" y="83"/>
                    </a:lnTo>
                    <a:lnTo>
                      <a:pt x="22" y="72"/>
                    </a:lnTo>
                    <a:lnTo>
                      <a:pt x="31" y="62"/>
                    </a:lnTo>
                    <a:lnTo>
                      <a:pt x="42" y="52"/>
                    </a:lnTo>
                    <a:lnTo>
                      <a:pt x="63" y="34"/>
                    </a:lnTo>
                    <a:lnTo>
                      <a:pt x="87" y="17"/>
                    </a:lnTo>
                    <a:lnTo>
                      <a:pt x="92" y="13"/>
                    </a:lnTo>
                    <a:lnTo>
                      <a:pt x="92" y="13"/>
                    </a:lnTo>
                    <a:lnTo>
                      <a:pt x="98" y="8"/>
                    </a:lnTo>
                    <a:lnTo>
                      <a:pt x="105" y="4"/>
                    </a:lnTo>
                    <a:lnTo>
                      <a:pt x="113" y="1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26" y="1"/>
                    </a:lnTo>
                    <a:lnTo>
                      <a:pt x="131" y="2"/>
                    </a:lnTo>
                    <a:lnTo>
                      <a:pt x="131" y="2"/>
                    </a:lnTo>
                    <a:lnTo>
                      <a:pt x="137" y="5"/>
                    </a:lnTo>
                    <a:lnTo>
                      <a:pt x="141" y="9"/>
                    </a:lnTo>
                    <a:lnTo>
                      <a:pt x="143" y="15"/>
                    </a:lnTo>
                    <a:lnTo>
                      <a:pt x="145" y="20"/>
                    </a:lnTo>
                    <a:lnTo>
                      <a:pt x="147" y="29"/>
                    </a:lnTo>
                    <a:lnTo>
                      <a:pt x="148" y="35"/>
                    </a:lnTo>
                    <a:lnTo>
                      <a:pt x="148" y="35"/>
                    </a:lnTo>
                    <a:lnTo>
                      <a:pt x="147" y="53"/>
                    </a:lnTo>
                    <a:lnTo>
                      <a:pt x="147" y="53"/>
                    </a:lnTo>
                    <a:lnTo>
                      <a:pt x="147" y="81"/>
                    </a:lnTo>
                    <a:lnTo>
                      <a:pt x="148" y="84"/>
                    </a:lnTo>
                    <a:lnTo>
                      <a:pt x="148" y="84"/>
                    </a:lnTo>
                    <a:lnTo>
                      <a:pt x="148" y="100"/>
                    </a:lnTo>
                    <a:lnTo>
                      <a:pt x="147" y="108"/>
                    </a:lnTo>
                    <a:lnTo>
                      <a:pt x="146" y="116"/>
                    </a:lnTo>
                    <a:lnTo>
                      <a:pt x="146" y="116"/>
                    </a:lnTo>
                    <a:lnTo>
                      <a:pt x="145" y="125"/>
                    </a:lnTo>
                    <a:lnTo>
                      <a:pt x="143" y="128"/>
                    </a:lnTo>
                    <a:lnTo>
                      <a:pt x="141" y="132"/>
                    </a:lnTo>
                    <a:lnTo>
                      <a:pt x="139" y="134"/>
                    </a:lnTo>
                    <a:lnTo>
                      <a:pt x="136" y="136"/>
                    </a:lnTo>
                    <a:lnTo>
                      <a:pt x="128" y="141"/>
                    </a:lnTo>
                    <a:lnTo>
                      <a:pt x="128" y="141"/>
                    </a:lnTo>
                    <a:lnTo>
                      <a:pt x="127" y="141"/>
                    </a:lnTo>
                    <a:lnTo>
                      <a:pt x="126" y="141"/>
                    </a:lnTo>
                    <a:lnTo>
                      <a:pt x="126" y="141"/>
                    </a:lnTo>
                    <a:lnTo>
                      <a:pt x="121" y="142"/>
                    </a:lnTo>
                    <a:lnTo>
                      <a:pt x="116" y="142"/>
                    </a:lnTo>
                    <a:lnTo>
                      <a:pt x="116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20" name="Freeform 212"/>
              <p:cNvSpPr/>
              <p:nvPr/>
            </p:nvSpPr>
            <p:spPr bwMode="auto">
              <a:xfrm>
                <a:off x="4197350" y="2182813"/>
                <a:ext cx="260350" cy="244475"/>
              </a:xfrm>
              <a:custGeom>
                <a:avLst/>
                <a:gdLst/>
                <a:ahLst/>
                <a:cxnLst>
                  <a:cxn ang="0">
                    <a:pos x="106" y="462"/>
                  </a:cxn>
                  <a:cxn ang="0">
                    <a:pos x="96" y="455"/>
                  </a:cxn>
                  <a:cxn ang="0">
                    <a:pos x="94" y="452"/>
                  </a:cxn>
                  <a:cxn ang="0">
                    <a:pos x="85" y="442"/>
                  </a:cxn>
                  <a:cxn ang="0">
                    <a:pos x="76" y="430"/>
                  </a:cxn>
                  <a:cxn ang="0">
                    <a:pos x="53" y="411"/>
                  </a:cxn>
                  <a:cxn ang="0">
                    <a:pos x="35" y="386"/>
                  </a:cxn>
                  <a:cxn ang="0">
                    <a:pos x="15" y="339"/>
                  </a:cxn>
                  <a:cxn ang="0">
                    <a:pos x="5" y="299"/>
                  </a:cxn>
                  <a:cxn ang="0">
                    <a:pos x="0" y="253"/>
                  </a:cxn>
                  <a:cxn ang="0">
                    <a:pos x="3" y="202"/>
                  </a:cxn>
                  <a:cxn ang="0">
                    <a:pos x="8" y="172"/>
                  </a:cxn>
                  <a:cxn ang="0">
                    <a:pos x="24" y="124"/>
                  </a:cxn>
                  <a:cxn ang="0">
                    <a:pos x="48" y="85"/>
                  </a:cxn>
                  <a:cxn ang="0">
                    <a:pos x="68" y="64"/>
                  </a:cxn>
                  <a:cxn ang="0">
                    <a:pos x="124" y="25"/>
                  </a:cxn>
                  <a:cxn ang="0">
                    <a:pos x="193" y="4"/>
                  </a:cxn>
                  <a:cxn ang="0">
                    <a:pos x="241" y="0"/>
                  </a:cxn>
                  <a:cxn ang="0">
                    <a:pos x="298" y="5"/>
                  </a:cxn>
                  <a:cxn ang="0">
                    <a:pos x="352" y="20"/>
                  </a:cxn>
                  <a:cxn ang="0">
                    <a:pos x="401" y="44"/>
                  </a:cxn>
                  <a:cxn ang="0">
                    <a:pos x="445" y="76"/>
                  </a:cxn>
                  <a:cxn ang="0">
                    <a:pos x="480" y="115"/>
                  </a:cxn>
                  <a:cxn ang="0">
                    <a:pos x="492" y="135"/>
                  </a:cxn>
                  <a:cxn ang="0">
                    <a:pos x="491" y="146"/>
                  </a:cxn>
                  <a:cxn ang="0">
                    <a:pos x="483" y="153"/>
                  </a:cxn>
                  <a:cxn ang="0">
                    <a:pos x="473" y="157"/>
                  </a:cxn>
                  <a:cxn ang="0">
                    <a:pos x="465" y="154"/>
                  </a:cxn>
                  <a:cxn ang="0">
                    <a:pos x="458" y="147"/>
                  </a:cxn>
                  <a:cxn ang="0">
                    <a:pos x="429" y="112"/>
                  </a:cxn>
                  <a:cxn ang="0">
                    <a:pos x="395" y="85"/>
                  </a:cxn>
                  <a:cxn ang="0">
                    <a:pos x="356" y="65"/>
                  </a:cxn>
                  <a:cxn ang="0">
                    <a:pos x="289" y="42"/>
                  </a:cxn>
                  <a:cxn ang="0">
                    <a:pos x="247" y="34"/>
                  </a:cxn>
                  <a:cxn ang="0">
                    <a:pos x="219" y="34"/>
                  </a:cxn>
                  <a:cxn ang="0">
                    <a:pos x="182" y="40"/>
                  </a:cxn>
                  <a:cxn ang="0">
                    <a:pos x="144" y="53"/>
                  </a:cxn>
                  <a:cxn ang="0">
                    <a:pos x="109" y="74"/>
                  </a:cxn>
                  <a:cxn ang="0">
                    <a:pos x="80" y="100"/>
                  </a:cxn>
                  <a:cxn ang="0">
                    <a:pos x="59" y="133"/>
                  </a:cxn>
                  <a:cxn ang="0">
                    <a:pos x="48" y="163"/>
                  </a:cxn>
                  <a:cxn ang="0">
                    <a:pos x="39" y="210"/>
                  </a:cxn>
                  <a:cxn ang="0">
                    <a:pos x="38" y="259"/>
                  </a:cxn>
                  <a:cxn ang="0">
                    <a:pos x="45" y="304"/>
                  </a:cxn>
                  <a:cxn ang="0">
                    <a:pos x="60" y="348"/>
                  </a:cxn>
                  <a:cxn ang="0">
                    <a:pos x="76" y="373"/>
                  </a:cxn>
                  <a:cxn ang="0">
                    <a:pos x="101" y="402"/>
                  </a:cxn>
                  <a:cxn ang="0">
                    <a:pos x="122" y="429"/>
                  </a:cxn>
                  <a:cxn ang="0">
                    <a:pos x="125" y="431"/>
                  </a:cxn>
                  <a:cxn ang="0">
                    <a:pos x="131" y="446"/>
                  </a:cxn>
                  <a:cxn ang="0">
                    <a:pos x="129" y="455"/>
                  </a:cxn>
                  <a:cxn ang="0">
                    <a:pos x="121" y="462"/>
                  </a:cxn>
                  <a:cxn ang="0">
                    <a:pos x="110" y="463"/>
                  </a:cxn>
                </a:cxnLst>
                <a:rect l="0" t="0" r="r" b="b"/>
                <a:pathLst>
                  <a:path w="492" h="463">
                    <a:moveTo>
                      <a:pt x="110" y="463"/>
                    </a:moveTo>
                    <a:lnTo>
                      <a:pt x="110" y="463"/>
                    </a:lnTo>
                    <a:lnTo>
                      <a:pt x="106" y="462"/>
                    </a:lnTo>
                    <a:lnTo>
                      <a:pt x="102" y="461"/>
                    </a:lnTo>
                    <a:lnTo>
                      <a:pt x="98" y="458"/>
                    </a:lnTo>
                    <a:lnTo>
                      <a:pt x="96" y="455"/>
                    </a:lnTo>
                    <a:lnTo>
                      <a:pt x="96" y="455"/>
                    </a:lnTo>
                    <a:lnTo>
                      <a:pt x="94" y="453"/>
                    </a:lnTo>
                    <a:lnTo>
                      <a:pt x="94" y="452"/>
                    </a:lnTo>
                    <a:lnTo>
                      <a:pt x="91" y="450"/>
                    </a:lnTo>
                    <a:lnTo>
                      <a:pt x="91" y="450"/>
                    </a:lnTo>
                    <a:lnTo>
                      <a:pt x="85" y="442"/>
                    </a:lnTo>
                    <a:lnTo>
                      <a:pt x="85" y="442"/>
                    </a:lnTo>
                    <a:lnTo>
                      <a:pt x="80" y="435"/>
                    </a:lnTo>
                    <a:lnTo>
                      <a:pt x="76" y="430"/>
                    </a:lnTo>
                    <a:lnTo>
                      <a:pt x="65" y="421"/>
                    </a:lnTo>
                    <a:lnTo>
                      <a:pt x="65" y="421"/>
                    </a:lnTo>
                    <a:lnTo>
                      <a:pt x="53" y="411"/>
                    </a:lnTo>
                    <a:lnTo>
                      <a:pt x="53" y="411"/>
                    </a:lnTo>
                    <a:lnTo>
                      <a:pt x="44" y="399"/>
                    </a:lnTo>
                    <a:lnTo>
                      <a:pt x="35" y="386"/>
                    </a:lnTo>
                    <a:lnTo>
                      <a:pt x="27" y="370"/>
                    </a:lnTo>
                    <a:lnTo>
                      <a:pt x="21" y="355"/>
                    </a:lnTo>
                    <a:lnTo>
                      <a:pt x="15" y="339"/>
                    </a:lnTo>
                    <a:lnTo>
                      <a:pt x="11" y="325"/>
                    </a:lnTo>
                    <a:lnTo>
                      <a:pt x="5" y="299"/>
                    </a:lnTo>
                    <a:lnTo>
                      <a:pt x="5" y="299"/>
                    </a:lnTo>
                    <a:lnTo>
                      <a:pt x="3" y="285"/>
                    </a:lnTo>
                    <a:lnTo>
                      <a:pt x="0" y="269"/>
                    </a:lnTo>
                    <a:lnTo>
                      <a:pt x="0" y="253"/>
                    </a:lnTo>
                    <a:lnTo>
                      <a:pt x="0" y="235"/>
                    </a:lnTo>
                    <a:lnTo>
                      <a:pt x="0" y="218"/>
                    </a:lnTo>
                    <a:lnTo>
                      <a:pt x="3" y="202"/>
                    </a:lnTo>
                    <a:lnTo>
                      <a:pt x="5" y="186"/>
                    </a:lnTo>
                    <a:lnTo>
                      <a:pt x="8" y="172"/>
                    </a:lnTo>
                    <a:lnTo>
                      <a:pt x="8" y="172"/>
                    </a:lnTo>
                    <a:lnTo>
                      <a:pt x="13" y="154"/>
                    </a:lnTo>
                    <a:lnTo>
                      <a:pt x="18" y="139"/>
                    </a:lnTo>
                    <a:lnTo>
                      <a:pt x="24" y="124"/>
                    </a:lnTo>
                    <a:lnTo>
                      <a:pt x="31" y="110"/>
                    </a:lnTo>
                    <a:lnTo>
                      <a:pt x="39" y="98"/>
                    </a:lnTo>
                    <a:lnTo>
                      <a:pt x="48" y="85"/>
                    </a:lnTo>
                    <a:lnTo>
                      <a:pt x="57" y="74"/>
                    </a:lnTo>
                    <a:lnTo>
                      <a:pt x="68" y="64"/>
                    </a:lnTo>
                    <a:lnTo>
                      <a:pt x="68" y="64"/>
                    </a:lnTo>
                    <a:lnTo>
                      <a:pt x="85" y="49"/>
                    </a:lnTo>
                    <a:lnTo>
                      <a:pt x="105" y="36"/>
                    </a:lnTo>
                    <a:lnTo>
                      <a:pt x="124" y="25"/>
                    </a:lnTo>
                    <a:lnTo>
                      <a:pt x="146" y="16"/>
                    </a:lnTo>
                    <a:lnTo>
                      <a:pt x="169" y="9"/>
                    </a:lnTo>
                    <a:lnTo>
                      <a:pt x="193" y="4"/>
                    </a:lnTo>
                    <a:lnTo>
                      <a:pt x="216" y="1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60" y="1"/>
                    </a:lnTo>
                    <a:lnTo>
                      <a:pt x="279" y="2"/>
                    </a:lnTo>
                    <a:lnTo>
                      <a:pt x="298" y="5"/>
                    </a:lnTo>
                    <a:lnTo>
                      <a:pt x="316" y="9"/>
                    </a:lnTo>
                    <a:lnTo>
                      <a:pt x="334" y="14"/>
                    </a:lnTo>
                    <a:lnTo>
                      <a:pt x="352" y="20"/>
                    </a:lnTo>
                    <a:lnTo>
                      <a:pt x="368" y="27"/>
                    </a:lnTo>
                    <a:lnTo>
                      <a:pt x="385" y="35"/>
                    </a:lnTo>
                    <a:lnTo>
                      <a:pt x="401" y="44"/>
                    </a:lnTo>
                    <a:lnTo>
                      <a:pt x="416" y="54"/>
                    </a:lnTo>
                    <a:lnTo>
                      <a:pt x="430" y="65"/>
                    </a:lnTo>
                    <a:lnTo>
                      <a:pt x="445" y="76"/>
                    </a:lnTo>
                    <a:lnTo>
                      <a:pt x="457" y="88"/>
                    </a:lnTo>
                    <a:lnTo>
                      <a:pt x="469" y="102"/>
                    </a:lnTo>
                    <a:lnTo>
                      <a:pt x="480" y="115"/>
                    </a:lnTo>
                    <a:lnTo>
                      <a:pt x="490" y="130"/>
                    </a:lnTo>
                    <a:lnTo>
                      <a:pt x="490" y="130"/>
                    </a:lnTo>
                    <a:lnTo>
                      <a:pt x="492" y="135"/>
                    </a:lnTo>
                    <a:lnTo>
                      <a:pt x="492" y="139"/>
                    </a:lnTo>
                    <a:lnTo>
                      <a:pt x="492" y="143"/>
                    </a:lnTo>
                    <a:lnTo>
                      <a:pt x="491" y="146"/>
                    </a:lnTo>
                    <a:lnTo>
                      <a:pt x="491" y="146"/>
                    </a:lnTo>
                    <a:lnTo>
                      <a:pt x="487" y="150"/>
                    </a:lnTo>
                    <a:lnTo>
                      <a:pt x="483" y="153"/>
                    </a:lnTo>
                    <a:lnTo>
                      <a:pt x="478" y="155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69" y="155"/>
                    </a:lnTo>
                    <a:lnTo>
                      <a:pt x="465" y="154"/>
                    </a:lnTo>
                    <a:lnTo>
                      <a:pt x="462" y="151"/>
                    </a:lnTo>
                    <a:lnTo>
                      <a:pt x="458" y="147"/>
                    </a:lnTo>
                    <a:lnTo>
                      <a:pt x="458" y="147"/>
                    </a:lnTo>
                    <a:lnTo>
                      <a:pt x="450" y="135"/>
                    </a:lnTo>
                    <a:lnTo>
                      <a:pt x="439" y="123"/>
                    </a:lnTo>
                    <a:lnTo>
                      <a:pt x="429" y="112"/>
                    </a:lnTo>
                    <a:lnTo>
                      <a:pt x="419" y="102"/>
                    </a:lnTo>
                    <a:lnTo>
                      <a:pt x="407" y="94"/>
                    </a:lnTo>
                    <a:lnTo>
                      <a:pt x="395" y="85"/>
                    </a:lnTo>
                    <a:lnTo>
                      <a:pt x="383" y="77"/>
                    </a:lnTo>
                    <a:lnTo>
                      <a:pt x="369" y="71"/>
                    </a:lnTo>
                    <a:lnTo>
                      <a:pt x="356" y="65"/>
                    </a:lnTo>
                    <a:lnTo>
                      <a:pt x="342" y="59"/>
                    </a:lnTo>
                    <a:lnTo>
                      <a:pt x="316" y="50"/>
                    </a:lnTo>
                    <a:lnTo>
                      <a:pt x="289" y="42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47" y="34"/>
                    </a:lnTo>
                    <a:lnTo>
                      <a:pt x="232" y="33"/>
                    </a:lnTo>
                    <a:lnTo>
                      <a:pt x="232" y="33"/>
                    </a:lnTo>
                    <a:lnTo>
                      <a:pt x="219" y="34"/>
                    </a:lnTo>
                    <a:lnTo>
                      <a:pt x="207" y="35"/>
                    </a:lnTo>
                    <a:lnTo>
                      <a:pt x="195" y="37"/>
                    </a:lnTo>
                    <a:lnTo>
                      <a:pt x="182" y="40"/>
                    </a:lnTo>
                    <a:lnTo>
                      <a:pt x="169" y="44"/>
                    </a:lnTo>
                    <a:lnTo>
                      <a:pt x="156" y="48"/>
                    </a:lnTo>
                    <a:lnTo>
                      <a:pt x="144" y="53"/>
                    </a:lnTo>
                    <a:lnTo>
                      <a:pt x="133" y="59"/>
                    </a:lnTo>
                    <a:lnTo>
                      <a:pt x="120" y="66"/>
                    </a:lnTo>
                    <a:lnTo>
                      <a:pt x="109" y="74"/>
                    </a:lnTo>
                    <a:lnTo>
                      <a:pt x="99" y="82"/>
                    </a:lnTo>
                    <a:lnTo>
                      <a:pt x="89" y="90"/>
                    </a:lnTo>
                    <a:lnTo>
                      <a:pt x="80" y="100"/>
                    </a:lnTo>
                    <a:lnTo>
                      <a:pt x="72" y="110"/>
                    </a:lnTo>
                    <a:lnTo>
                      <a:pt x="66" y="121"/>
                    </a:lnTo>
                    <a:lnTo>
                      <a:pt x="59" y="133"/>
                    </a:lnTo>
                    <a:lnTo>
                      <a:pt x="59" y="133"/>
                    </a:lnTo>
                    <a:lnTo>
                      <a:pt x="53" y="147"/>
                    </a:lnTo>
                    <a:lnTo>
                      <a:pt x="48" y="163"/>
                    </a:lnTo>
                    <a:lnTo>
                      <a:pt x="44" y="178"/>
                    </a:lnTo>
                    <a:lnTo>
                      <a:pt x="41" y="195"/>
                    </a:lnTo>
                    <a:lnTo>
                      <a:pt x="39" y="210"/>
                    </a:lnTo>
                    <a:lnTo>
                      <a:pt x="38" y="227"/>
                    </a:lnTo>
                    <a:lnTo>
                      <a:pt x="37" y="242"/>
                    </a:lnTo>
                    <a:lnTo>
                      <a:pt x="38" y="259"/>
                    </a:lnTo>
                    <a:lnTo>
                      <a:pt x="39" y="274"/>
                    </a:lnTo>
                    <a:lnTo>
                      <a:pt x="42" y="290"/>
                    </a:lnTo>
                    <a:lnTo>
                      <a:pt x="45" y="304"/>
                    </a:lnTo>
                    <a:lnTo>
                      <a:pt x="49" y="320"/>
                    </a:lnTo>
                    <a:lnTo>
                      <a:pt x="54" y="334"/>
                    </a:lnTo>
                    <a:lnTo>
                      <a:pt x="60" y="348"/>
                    </a:lnTo>
                    <a:lnTo>
                      <a:pt x="68" y="361"/>
                    </a:lnTo>
                    <a:lnTo>
                      <a:pt x="76" y="373"/>
                    </a:lnTo>
                    <a:lnTo>
                      <a:pt x="76" y="373"/>
                    </a:lnTo>
                    <a:lnTo>
                      <a:pt x="87" y="389"/>
                    </a:lnTo>
                    <a:lnTo>
                      <a:pt x="101" y="402"/>
                    </a:lnTo>
                    <a:lnTo>
                      <a:pt x="101" y="402"/>
                    </a:lnTo>
                    <a:lnTo>
                      <a:pt x="112" y="416"/>
                    </a:lnTo>
                    <a:lnTo>
                      <a:pt x="121" y="428"/>
                    </a:lnTo>
                    <a:lnTo>
                      <a:pt x="122" y="429"/>
                    </a:lnTo>
                    <a:lnTo>
                      <a:pt x="123" y="430"/>
                    </a:lnTo>
                    <a:lnTo>
                      <a:pt x="123" y="430"/>
                    </a:lnTo>
                    <a:lnTo>
                      <a:pt x="125" y="431"/>
                    </a:lnTo>
                    <a:lnTo>
                      <a:pt x="128" y="434"/>
                    </a:lnTo>
                    <a:lnTo>
                      <a:pt x="130" y="440"/>
                    </a:lnTo>
                    <a:lnTo>
                      <a:pt x="131" y="446"/>
                    </a:lnTo>
                    <a:lnTo>
                      <a:pt x="130" y="451"/>
                    </a:lnTo>
                    <a:lnTo>
                      <a:pt x="130" y="451"/>
                    </a:lnTo>
                    <a:lnTo>
                      <a:pt x="129" y="455"/>
                    </a:lnTo>
                    <a:lnTo>
                      <a:pt x="125" y="458"/>
                    </a:lnTo>
                    <a:lnTo>
                      <a:pt x="123" y="460"/>
                    </a:lnTo>
                    <a:lnTo>
                      <a:pt x="121" y="462"/>
                    </a:lnTo>
                    <a:lnTo>
                      <a:pt x="117" y="463"/>
                    </a:lnTo>
                    <a:lnTo>
                      <a:pt x="114" y="463"/>
                    </a:lnTo>
                    <a:lnTo>
                      <a:pt x="110" y="46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173" name="Freeform 59"/>
            <p:cNvSpPr>
              <a:spLocks noEditPoints="1"/>
            </p:cNvSpPr>
            <p:nvPr/>
          </p:nvSpPr>
          <p:spPr bwMode="auto">
            <a:xfrm rot="10800000" flipV="1">
              <a:off x="776864" y="1222998"/>
              <a:ext cx="3249103" cy="60959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11" y="11"/>
                </a:cxn>
                <a:cxn ang="0">
                  <a:pos x="19" y="12"/>
                </a:cxn>
                <a:cxn ang="0">
                  <a:pos x="37" y="12"/>
                </a:cxn>
                <a:cxn ang="0">
                  <a:pos x="71" y="11"/>
                </a:cxn>
                <a:cxn ang="0">
                  <a:pos x="71" y="11"/>
                </a:cxn>
                <a:cxn ang="0">
                  <a:pos x="93" y="9"/>
                </a:cxn>
                <a:cxn ang="0">
                  <a:pos x="115" y="11"/>
                </a:cxn>
                <a:cxn ang="0">
                  <a:pos x="139" y="11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59" y="8"/>
                </a:cxn>
                <a:cxn ang="0">
                  <a:pos x="157" y="5"/>
                </a:cxn>
                <a:cxn ang="0">
                  <a:pos x="157" y="5"/>
                </a:cxn>
                <a:cxn ang="0">
                  <a:pos x="136" y="5"/>
                </a:cxn>
                <a:cxn ang="0">
                  <a:pos x="115" y="5"/>
                </a:cxn>
                <a:cxn ang="0">
                  <a:pos x="73" y="5"/>
                </a:cxn>
                <a:cxn ang="0">
                  <a:pos x="73" y="5"/>
                </a:cxn>
                <a:cxn ang="0">
                  <a:pos x="53" y="6"/>
                </a:cxn>
                <a:cxn ang="0">
                  <a:pos x="34" y="8"/>
                </a:cxn>
                <a:cxn ang="0">
                  <a:pos x="34" y="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7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7" y="6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161" h="12">
                  <a:moveTo>
                    <a:pt x="0" y="1"/>
                  </a:moveTo>
                  <a:lnTo>
                    <a:pt x="0" y="1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11" y="11"/>
                  </a:lnTo>
                  <a:lnTo>
                    <a:pt x="19" y="12"/>
                  </a:lnTo>
                  <a:lnTo>
                    <a:pt x="37" y="12"/>
                  </a:lnTo>
                  <a:lnTo>
                    <a:pt x="71" y="11"/>
                  </a:lnTo>
                  <a:lnTo>
                    <a:pt x="71" y="11"/>
                  </a:lnTo>
                  <a:lnTo>
                    <a:pt x="93" y="9"/>
                  </a:lnTo>
                  <a:lnTo>
                    <a:pt x="115" y="11"/>
                  </a:lnTo>
                  <a:lnTo>
                    <a:pt x="139" y="11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59" y="8"/>
                  </a:lnTo>
                  <a:lnTo>
                    <a:pt x="157" y="5"/>
                  </a:lnTo>
                  <a:lnTo>
                    <a:pt x="157" y="5"/>
                  </a:lnTo>
                  <a:lnTo>
                    <a:pt x="136" y="5"/>
                  </a:lnTo>
                  <a:lnTo>
                    <a:pt x="115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53" y="6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5"/>
                  </a:lnTo>
                  <a:lnTo>
                    <a:pt x="7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7" y="6"/>
                  </a:move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rgbClr val="00579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174" name="TextBox 29"/>
            <p:cNvSpPr txBox="1"/>
            <p:nvPr/>
          </p:nvSpPr>
          <p:spPr>
            <a:xfrm>
              <a:off x="1239106" y="702374"/>
              <a:ext cx="262377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60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这里可以是标题</a:t>
              </a:r>
              <a:endParaRPr lang="zh-CN" altLang="en-US" sz="2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组合 119"/>
          <p:cNvGrpSpPr/>
          <p:nvPr/>
        </p:nvGrpSpPr>
        <p:grpSpPr>
          <a:xfrm>
            <a:off x="-70338" y="-530665"/>
            <a:ext cx="3753401" cy="8042289"/>
            <a:chOff x="-84138" y="-2974976"/>
            <a:chExt cx="5975351" cy="12803189"/>
          </a:xfrm>
          <a:solidFill>
            <a:srgbClr val="005790"/>
          </a:solidFill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895350" y="-2974976"/>
              <a:ext cx="4995863" cy="4005263"/>
            </a:xfrm>
            <a:custGeom>
              <a:avLst/>
              <a:gdLst>
                <a:gd name="T0" fmla="*/ 945 w 1331"/>
                <a:gd name="T1" fmla="*/ 310 h 1067"/>
                <a:gd name="T2" fmla="*/ 861 w 1331"/>
                <a:gd name="T3" fmla="*/ 289 h 1067"/>
                <a:gd name="T4" fmla="*/ 793 w 1331"/>
                <a:gd name="T5" fmla="*/ 304 h 1067"/>
                <a:gd name="T6" fmla="*/ 696 w 1331"/>
                <a:gd name="T7" fmla="*/ 419 h 1067"/>
                <a:gd name="T8" fmla="*/ 730 w 1331"/>
                <a:gd name="T9" fmla="*/ 88 h 1067"/>
                <a:gd name="T10" fmla="*/ 668 w 1331"/>
                <a:gd name="T11" fmla="*/ 110 h 1067"/>
                <a:gd name="T12" fmla="*/ 592 w 1331"/>
                <a:gd name="T13" fmla="*/ 76 h 1067"/>
                <a:gd name="T14" fmla="*/ 614 w 1331"/>
                <a:gd name="T15" fmla="*/ 311 h 1067"/>
                <a:gd name="T16" fmla="*/ 572 w 1331"/>
                <a:gd name="T17" fmla="*/ 312 h 1067"/>
                <a:gd name="T18" fmla="*/ 511 w 1331"/>
                <a:gd name="T19" fmla="*/ 241 h 1067"/>
                <a:gd name="T20" fmla="*/ 405 w 1331"/>
                <a:gd name="T21" fmla="*/ 72 h 1067"/>
                <a:gd name="T22" fmla="*/ 343 w 1331"/>
                <a:gd name="T23" fmla="*/ 196 h 1067"/>
                <a:gd name="T24" fmla="*/ 245 w 1331"/>
                <a:gd name="T25" fmla="*/ 235 h 1067"/>
                <a:gd name="T26" fmla="*/ 231 w 1331"/>
                <a:gd name="T27" fmla="*/ 54 h 1067"/>
                <a:gd name="T28" fmla="*/ 157 w 1331"/>
                <a:gd name="T29" fmla="*/ 152 h 1067"/>
                <a:gd name="T30" fmla="*/ 665 w 1331"/>
                <a:gd name="T31" fmla="*/ 522 h 1067"/>
                <a:gd name="T32" fmla="*/ 8 w 1331"/>
                <a:gd name="T33" fmla="*/ 88 h 1067"/>
                <a:gd name="T34" fmla="*/ 290 w 1331"/>
                <a:gd name="T35" fmla="*/ 525 h 1067"/>
                <a:gd name="T36" fmla="*/ 688 w 1331"/>
                <a:gd name="T37" fmla="*/ 620 h 1067"/>
                <a:gd name="T38" fmla="*/ 863 w 1331"/>
                <a:gd name="T39" fmla="*/ 795 h 1067"/>
                <a:gd name="T40" fmla="*/ 44 w 1331"/>
                <a:gd name="T41" fmla="*/ 155 h 1067"/>
                <a:gd name="T42" fmla="*/ 782 w 1331"/>
                <a:gd name="T43" fmla="*/ 421 h 1067"/>
                <a:gd name="T44" fmla="*/ 836 w 1331"/>
                <a:gd name="T45" fmla="*/ 428 h 1067"/>
                <a:gd name="T46" fmla="*/ 861 w 1331"/>
                <a:gd name="T47" fmla="*/ 411 h 1067"/>
                <a:gd name="T48" fmla="*/ 878 w 1331"/>
                <a:gd name="T49" fmla="*/ 395 h 1067"/>
                <a:gd name="T50" fmla="*/ 874 w 1331"/>
                <a:gd name="T51" fmla="*/ 366 h 1067"/>
                <a:gd name="T52" fmla="*/ 804 w 1331"/>
                <a:gd name="T53" fmla="*/ 381 h 1067"/>
                <a:gd name="T54" fmla="*/ 714 w 1331"/>
                <a:gd name="T55" fmla="*/ 461 h 1067"/>
                <a:gd name="T56" fmla="*/ 676 w 1331"/>
                <a:gd name="T57" fmla="*/ 323 h 1067"/>
                <a:gd name="T58" fmla="*/ 632 w 1331"/>
                <a:gd name="T59" fmla="*/ 388 h 1067"/>
                <a:gd name="T60" fmla="*/ 535 w 1331"/>
                <a:gd name="T61" fmla="*/ 400 h 1067"/>
                <a:gd name="T62" fmla="*/ 545 w 1331"/>
                <a:gd name="T63" fmla="*/ 331 h 1067"/>
                <a:gd name="T64" fmla="*/ 397 w 1331"/>
                <a:gd name="T65" fmla="*/ 391 h 1067"/>
                <a:gd name="T66" fmla="*/ 440 w 1331"/>
                <a:gd name="T67" fmla="*/ 195 h 1067"/>
                <a:gd name="T68" fmla="*/ 482 w 1331"/>
                <a:gd name="T69" fmla="*/ 235 h 1067"/>
                <a:gd name="T70" fmla="*/ 423 w 1331"/>
                <a:gd name="T71" fmla="*/ 165 h 1067"/>
                <a:gd name="T72" fmla="*/ 385 w 1331"/>
                <a:gd name="T73" fmla="*/ 307 h 1067"/>
                <a:gd name="T74" fmla="*/ 371 w 1331"/>
                <a:gd name="T75" fmla="*/ 325 h 1067"/>
                <a:gd name="T76" fmla="*/ 295 w 1331"/>
                <a:gd name="T77" fmla="*/ 321 h 1067"/>
                <a:gd name="T78" fmla="*/ 254 w 1331"/>
                <a:gd name="T79" fmla="*/ 235 h 1067"/>
                <a:gd name="T80" fmla="*/ 189 w 1331"/>
                <a:gd name="T81" fmla="*/ 189 h 1067"/>
                <a:gd name="T82" fmla="*/ 200 w 1331"/>
                <a:gd name="T83" fmla="*/ 183 h 1067"/>
                <a:gd name="T84" fmla="*/ 261 w 1331"/>
                <a:gd name="T85" fmla="*/ 257 h 1067"/>
                <a:gd name="T86" fmla="*/ 526 w 1331"/>
                <a:gd name="T87" fmla="*/ 445 h 1067"/>
                <a:gd name="T88" fmla="*/ 639 w 1331"/>
                <a:gd name="T89" fmla="*/ 461 h 1067"/>
                <a:gd name="T90" fmla="*/ 785 w 1331"/>
                <a:gd name="T91" fmla="*/ 497 h 1067"/>
                <a:gd name="T92" fmla="*/ 103 w 1331"/>
                <a:gd name="T93" fmla="*/ 179 h 1067"/>
                <a:gd name="T94" fmla="*/ 772 w 1331"/>
                <a:gd name="T95" fmla="*/ 581 h 1067"/>
                <a:gd name="T96" fmla="*/ 614 w 1331"/>
                <a:gd name="T97" fmla="*/ 543 h 1067"/>
                <a:gd name="T98" fmla="*/ 472 w 1331"/>
                <a:gd name="T99" fmla="*/ 521 h 1067"/>
                <a:gd name="T100" fmla="*/ 314 w 1331"/>
                <a:gd name="T101" fmla="*/ 442 h 1067"/>
                <a:gd name="T102" fmla="*/ 821 w 1331"/>
                <a:gd name="T103" fmla="*/ 570 h 1067"/>
                <a:gd name="T104" fmla="*/ 898 w 1331"/>
                <a:gd name="T105" fmla="*/ 528 h 1067"/>
                <a:gd name="T106" fmla="*/ 839 w 1331"/>
                <a:gd name="T107" fmla="*/ 603 h 1067"/>
                <a:gd name="T108" fmla="*/ 871 w 1331"/>
                <a:gd name="T109" fmla="*/ 947 h 1067"/>
                <a:gd name="T110" fmla="*/ 777 w 1331"/>
                <a:gd name="T111" fmla="*/ 994 h 1067"/>
                <a:gd name="T112" fmla="*/ 858 w 1331"/>
                <a:gd name="T113" fmla="*/ 879 h 1067"/>
                <a:gd name="T114" fmla="*/ 811 w 1331"/>
                <a:gd name="T115" fmla="*/ 979 h 1067"/>
                <a:gd name="T116" fmla="*/ 802 w 1331"/>
                <a:gd name="T117" fmla="*/ 1002 h 1067"/>
                <a:gd name="T118" fmla="*/ 956 w 1331"/>
                <a:gd name="T119" fmla="*/ 924 h 1067"/>
                <a:gd name="T120" fmla="*/ 941 w 1331"/>
                <a:gd name="T121" fmla="*/ 858 h 1067"/>
                <a:gd name="T122" fmla="*/ 894 w 1331"/>
                <a:gd name="T123" fmla="*/ 763 h 1067"/>
                <a:gd name="T124" fmla="*/ 1004 w 1331"/>
                <a:gd name="T125" fmla="*/ 74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31" h="1067">
                  <a:moveTo>
                    <a:pt x="1319" y="647"/>
                  </a:moveTo>
                  <a:cubicBezTo>
                    <a:pt x="1308" y="639"/>
                    <a:pt x="1295" y="640"/>
                    <a:pt x="1283" y="643"/>
                  </a:cubicBezTo>
                  <a:cubicBezTo>
                    <a:pt x="1262" y="649"/>
                    <a:pt x="1242" y="656"/>
                    <a:pt x="1221" y="661"/>
                  </a:cubicBezTo>
                  <a:cubicBezTo>
                    <a:pt x="1196" y="668"/>
                    <a:pt x="1171" y="674"/>
                    <a:pt x="1146" y="679"/>
                  </a:cubicBezTo>
                  <a:cubicBezTo>
                    <a:pt x="1124" y="684"/>
                    <a:pt x="1101" y="686"/>
                    <a:pt x="1079" y="690"/>
                  </a:cubicBezTo>
                  <a:cubicBezTo>
                    <a:pt x="1061" y="693"/>
                    <a:pt x="1043" y="694"/>
                    <a:pt x="1024" y="693"/>
                  </a:cubicBezTo>
                  <a:cubicBezTo>
                    <a:pt x="1016" y="692"/>
                    <a:pt x="1010" y="689"/>
                    <a:pt x="1004" y="683"/>
                  </a:cubicBezTo>
                  <a:cubicBezTo>
                    <a:pt x="985" y="668"/>
                    <a:pt x="970" y="650"/>
                    <a:pt x="961" y="627"/>
                  </a:cubicBezTo>
                  <a:cubicBezTo>
                    <a:pt x="959" y="624"/>
                    <a:pt x="957" y="621"/>
                    <a:pt x="955" y="618"/>
                  </a:cubicBezTo>
                  <a:cubicBezTo>
                    <a:pt x="943" y="599"/>
                    <a:pt x="932" y="580"/>
                    <a:pt x="920" y="561"/>
                  </a:cubicBezTo>
                  <a:cubicBezTo>
                    <a:pt x="920" y="560"/>
                    <a:pt x="921" y="559"/>
                    <a:pt x="921" y="559"/>
                  </a:cubicBezTo>
                  <a:cubicBezTo>
                    <a:pt x="924" y="557"/>
                    <a:pt x="926" y="556"/>
                    <a:pt x="928" y="555"/>
                  </a:cubicBezTo>
                  <a:cubicBezTo>
                    <a:pt x="958" y="539"/>
                    <a:pt x="988" y="524"/>
                    <a:pt x="1013" y="502"/>
                  </a:cubicBezTo>
                  <a:cubicBezTo>
                    <a:pt x="1030" y="488"/>
                    <a:pt x="1045" y="471"/>
                    <a:pt x="1060" y="456"/>
                  </a:cubicBezTo>
                  <a:cubicBezTo>
                    <a:pt x="1080" y="437"/>
                    <a:pt x="1078" y="413"/>
                    <a:pt x="1073" y="389"/>
                  </a:cubicBezTo>
                  <a:cubicBezTo>
                    <a:pt x="1071" y="380"/>
                    <a:pt x="1067" y="371"/>
                    <a:pt x="1065" y="362"/>
                  </a:cubicBezTo>
                  <a:cubicBezTo>
                    <a:pt x="1063" y="355"/>
                    <a:pt x="1056" y="350"/>
                    <a:pt x="1050" y="354"/>
                  </a:cubicBezTo>
                  <a:cubicBezTo>
                    <a:pt x="1038" y="360"/>
                    <a:pt x="1024" y="364"/>
                    <a:pt x="1013" y="375"/>
                  </a:cubicBezTo>
                  <a:cubicBezTo>
                    <a:pt x="988" y="399"/>
                    <a:pt x="961" y="419"/>
                    <a:pt x="933" y="440"/>
                  </a:cubicBezTo>
                  <a:cubicBezTo>
                    <a:pt x="931" y="441"/>
                    <a:pt x="930" y="442"/>
                    <a:pt x="928" y="444"/>
                  </a:cubicBezTo>
                  <a:cubicBezTo>
                    <a:pt x="917" y="451"/>
                    <a:pt x="906" y="458"/>
                    <a:pt x="894" y="466"/>
                  </a:cubicBezTo>
                  <a:cubicBezTo>
                    <a:pt x="891" y="468"/>
                    <a:pt x="888" y="470"/>
                    <a:pt x="885" y="472"/>
                  </a:cubicBezTo>
                  <a:cubicBezTo>
                    <a:pt x="882" y="463"/>
                    <a:pt x="879" y="455"/>
                    <a:pt x="875" y="448"/>
                  </a:cubicBezTo>
                  <a:cubicBezTo>
                    <a:pt x="871" y="441"/>
                    <a:pt x="866" y="435"/>
                    <a:pt x="861" y="429"/>
                  </a:cubicBezTo>
                  <a:cubicBezTo>
                    <a:pt x="862" y="427"/>
                    <a:pt x="863" y="426"/>
                    <a:pt x="864" y="426"/>
                  </a:cubicBezTo>
                  <a:cubicBezTo>
                    <a:pt x="899" y="411"/>
                    <a:pt x="927" y="386"/>
                    <a:pt x="957" y="363"/>
                  </a:cubicBezTo>
                  <a:cubicBezTo>
                    <a:pt x="967" y="356"/>
                    <a:pt x="976" y="347"/>
                    <a:pt x="984" y="338"/>
                  </a:cubicBezTo>
                  <a:cubicBezTo>
                    <a:pt x="1004" y="315"/>
                    <a:pt x="1024" y="292"/>
                    <a:pt x="1043" y="269"/>
                  </a:cubicBezTo>
                  <a:cubicBezTo>
                    <a:pt x="1050" y="261"/>
                    <a:pt x="1056" y="253"/>
                    <a:pt x="1061" y="245"/>
                  </a:cubicBezTo>
                  <a:cubicBezTo>
                    <a:pt x="1094" y="197"/>
                    <a:pt x="1115" y="144"/>
                    <a:pt x="1130" y="88"/>
                  </a:cubicBezTo>
                  <a:cubicBezTo>
                    <a:pt x="1109" y="88"/>
                    <a:pt x="1109" y="88"/>
                    <a:pt x="1109" y="88"/>
                  </a:cubicBezTo>
                  <a:cubicBezTo>
                    <a:pt x="1101" y="112"/>
                    <a:pt x="1094" y="135"/>
                    <a:pt x="1086" y="159"/>
                  </a:cubicBezTo>
                  <a:cubicBezTo>
                    <a:pt x="1074" y="196"/>
                    <a:pt x="1054" y="229"/>
                    <a:pt x="1029" y="259"/>
                  </a:cubicBezTo>
                  <a:cubicBezTo>
                    <a:pt x="1016" y="275"/>
                    <a:pt x="1001" y="290"/>
                    <a:pt x="988" y="307"/>
                  </a:cubicBezTo>
                  <a:cubicBezTo>
                    <a:pt x="981" y="316"/>
                    <a:pt x="973" y="325"/>
                    <a:pt x="965" y="333"/>
                  </a:cubicBezTo>
                  <a:cubicBezTo>
                    <a:pt x="971" y="322"/>
                    <a:pt x="976" y="309"/>
                    <a:pt x="981" y="298"/>
                  </a:cubicBezTo>
                  <a:cubicBezTo>
                    <a:pt x="987" y="285"/>
                    <a:pt x="995" y="272"/>
                    <a:pt x="990" y="258"/>
                  </a:cubicBezTo>
                  <a:cubicBezTo>
                    <a:pt x="990" y="256"/>
                    <a:pt x="987" y="257"/>
                    <a:pt x="988" y="258"/>
                  </a:cubicBezTo>
                  <a:cubicBezTo>
                    <a:pt x="993" y="274"/>
                    <a:pt x="980" y="294"/>
                    <a:pt x="973" y="307"/>
                  </a:cubicBezTo>
                  <a:cubicBezTo>
                    <a:pt x="970" y="313"/>
                    <a:pt x="967" y="319"/>
                    <a:pt x="965" y="326"/>
                  </a:cubicBezTo>
                  <a:cubicBezTo>
                    <a:pt x="963" y="331"/>
                    <a:pt x="960" y="336"/>
                    <a:pt x="958" y="341"/>
                  </a:cubicBezTo>
                  <a:cubicBezTo>
                    <a:pt x="950" y="348"/>
                    <a:pt x="942" y="354"/>
                    <a:pt x="934" y="361"/>
                  </a:cubicBezTo>
                  <a:cubicBezTo>
                    <a:pt x="932" y="362"/>
                    <a:pt x="930" y="363"/>
                    <a:pt x="927" y="365"/>
                  </a:cubicBezTo>
                  <a:cubicBezTo>
                    <a:pt x="936" y="353"/>
                    <a:pt x="938" y="341"/>
                    <a:pt x="938" y="327"/>
                  </a:cubicBezTo>
                  <a:cubicBezTo>
                    <a:pt x="938" y="327"/>
                    <a:pt x="937" y="327"/>
                    <a:pt x="937" y="327"/>
                  </a:cubicBezTo>
                  <a:cubicBezTo>
                    <a:pt x="940" y="321"/>
                    <a:pt x="942" y="315"/>
                    <a:pt x="945" y="310"/>
                  </a:cubicBezTo>
                  <a:cubicBezTo>
                    <a:pt x="947" y="305"/>
                    <a:pt x="950" y="300"/>
                    <a:pt x="952" y="295"/>
                  </a:cubicBezTo>
                  <a:cubicBezTo>
                    <a:pt x="953" y="290"/>
                    <a:pt x="957" y="279"/>
                    <a:pt x="954" y="274"/>
                  </a:cubicBezTo>
                  <a:cubicBezTo>
                    <a:pt x="953" y="273"/>
                    <a:pt x="952" y="274"/>
                    <a:pt x="952" y="274"/>
                  </a:cubicBezTo>
                  <a:cubicBezTo>
                    <a:pt x="956" y="281"/>
                    <a:pt x="949" y="297"/>
                    <a:pt x="946" y="303"/>
                  </a:cubicBezTo>
                  <a:cubicBezTo>
                    <a:pt x="942" y="309"/>
                    <a:pt x="940" y="315"/>
                    <a:pt x="937" y="322"/>
                  </a:cubicBezTo>
                  <a:cubicBezTo>
                    <a:pt x="936" y="316"/>
                    <a:pt x="933" y="313"/>
                    <a:pt x="928" y="313"/>
                  </a:cubicBezTo>
                  <a:cubicBezTo>
                    <a:pt x="935" y="299"/>
                    <a:pt x="940" y="285"/>
                    <a:pt x="944" y="270"/>
                  </a:cubicBezTo>
                  <a:cubicBezTo>
                    <a:pt x="945" y="269"/>
                    <a:pt x="942" y="268"/>
                    <a:pt x="942" y="270"/>
                  </a:cubicBezTo>
                  <a:cubicBezTo>
                    <a:pt x="937" y="285"/>
                    <a:pt x="931" y="299"/>
                    <a:pt x="925" y="313"/>
                  </a:cubicBezTo>
                  <a:cubicBezTo>
                    <a:pt x="923" y="313"/>
                    <a:pt x="922" y="313"/>
                    <a:pt x="920" y="313"/>
                  </a:cubicBezTo>
                  <a:cubicBezTo>
                    <a:pt x="919" y="314"/>
                    <a:pt x="917" y="314"/>
                    <a:pt x="915" y="314"/>
                  </a:cubicBezTo>
                  <a:cubicBezTo>
                    <a:pt x="916" y="313"/>
                    <a:pt x="916" y="312"/>
                    <a:pt x="917" y="311"/>
                  </a:cubicBezTo>
                  <a:cubicBezTo>
                    <a:pt x="922" y="296"/>
                    <a:pt x="926" y="281"/>
                    <a:pt x="930" y="266"/>
                  </a:cubicBezTo>
                  <a:cubicBezTo>
                    <a:pt x="931" y="265"/>
                    <a:pt x="928" y="264"/>
                    <a:pt x="928" y="266"/>
                  </a:cubicBezTo>
                  <a:cubicBezTo>
                    <a:pt x="924" y="278"/>
                    <a:pt x="920" y="291"/>
                    <a:pt x="916" y="304"/>
                  </a:cubicBezTo>
                  <a:cubicBezTo>
                    <a:pt x="915" y="308"/>
                    <a:pt x="914" y="312"/>
                    <a:pt x="912" y="315"/>
                  </a:cubicBezTo>
                  <a:cubicBezTo>
                    <a:pt x="910" y="316"/>
                    <a:pt x="908" y="317"/>
                    <a:pt x="906" y="318"/>
                  </a:cubicBezTo>
                  <a:cubicBezTo>
                    <a:pt x="906" y="316"/>
                    <a:pt x="906" y="315"/>
                    <a:pt x="906" y="314"/>
                  </a:cubicBezTo>
                  <a:cubicBezTo>
                    <a:pt x="906" y="312"/>
                    <a:pt x="904" y="312"/>
                    <a:pt x="904" y="314"/>
                  </a:cubicBezTo>
                  <a:cubicBezTo>
                    <a:pt x="904" y="316"/>
                    <a:pt x="904" y="317"/>
                    <a:pt x="904" y="319"/>
                  </a:cubicBezTo>
                  <a:cubicBezTo>
                    <a:pt x="900" y="321"/>
                    <a:pt x="897" y="323"/>
                    <a:pt x="894" y="325"/>
                  </a:cubicBezTo>
                  <a:cubicBezTo>
                    <a:pt x="894" y="325"/>
                    <a:pt x="894" y="324"/>
                    <a:pt x="894" y="324"/>
                  </a:cubicBezTo>
                  <a:cubicBezTo>
                    <a:pt x="894" y="323"/>
                    <a:pt x="893" y="323"/>
                    <a:pt x="893" y="323"/>
                  </a:cubicBezTo>
                  <a:cubicBezTo>
                    <a:pt x="896" y="309"/>
                    <a:pt x="899" y="295"/>
                    <a:pt x="900" y="280"/>
                  </a:cubicBezTo>
                  <a:cubicBezTo>
                    <a:pt x="901" y="278"/>
                    <a:pt x="898" y="278"/>
                    <a:pt x="898" y="280"/>
                  </a:cubicBezTo>
                  <a:cubicBezTo>
                    <a:pt x="896" y="297"/>
                    <a:pt x="892" y="314"/>
                    <a:pt x="887" y="331"/>
                  </a:cubicBezTo>
                  <a:cubicBezTo>
                    <a:pt x="885" y="332"/>
                    <a:pt x="884" y="333"/>
                    <a:pt x="882" y="334"/>
                  </a:cubicBezTo>
                  <a:cubicBezTo>
                    <a:pt x="882" y="332"/>
                    <a:pt x="882" y="330"/>
                    <a:pt x="882" y="328"/>
                  </a:cubicBezTo>
                  <a:cubicBezTo>
                    <a:pt x="882" y="327"/>
                    <a:pt x="880" y="327"/>
                    <a:pt x="880" y="328"/>
                  </a:cubicBezTo>
                  <a:cubicBezTo>
                    <a:pt x="880" y="330"/>
                    <a:pt x="880" y="333"/>
                    <a:pt x="880" y="335"/>
                  </a:cubicBezTo>
                  <a:cubicBezTo>
                    <a:pt x="879" y="335"/>
                    <a:pt x="877" y="336"/>
                    <a:pt x="876" y="336"/>
                  </a:cubicBezTo>
                  <a:cubicBezTo>
                    <a:pt x="881" y="321"/>
                    <a:pt x="885" y="306"/>
                    <a:pt x="886" y="290"/>
                  </a:cubicBezTo>
                  <a:cubicBezTo>
                    <a:pt x="886" y="289"/>
                    <a:pt x="884" y="289"/>
                    <a:pt x="884" y="290"/>
                  </a:cubicBezTo>
                  <a:cubicBezTo>
                    <a:pt x="882" y="306"/>
                    <a:pt x="878" y="322"/>
                    <a:pt x="873" y="337"/>
                  </a:cubicBezTo>
                  <a:cubicBezTo>
                    <a:pt x="871" y="337"/>
                    <a:pt x="870" y="337"/>
                    <a:pt x="869" y="337"/>
                  </a:cubicBezTo>
                  <a:cubicBezTo>
                    <a:pt x="868" y="337"/>
                    <a:pt x="867" y="337"/>
                    <a:pt x="866" y="337"/>
                  </a:cubicBezTo>
                  <a:cubicBezTo>
                    <a:pt x="866" y="336"/>
                    <a:pt x="866" y="334"/>
                    <a:pt x="865" y="332"/>
                  </a:cubicBezTo>
                  <a:cubicBezTo>
                    <a:pt x="865" y="332"/>
                    <a:pt x="865" y="332"/>
                    <a:pt x="865" y="332"/>
                  </a:cubicBezTo>
                  <a:cubicBezTo>
                    <a:pt x="863" y="332"/>
                    <a:pt x="863" y="332"/>
                    <a:pt x="863" y="332"/>
                  </a:cubicBezTo>
                  <a:cubicBezTo>
                    <a:pt x="863" y="332"/>
                    <a:pt x="863" y="332"/>
                    <a:pt x="863" y="332"/>
                  </a:cubicBezTo>
                  <a:cubicBezTo>
                    <a:pt x="864" y="333"/>
                    <a:pt x="865" y="335"/>
                    <a:pt x="866" y="337"/>
                  </a:cubicBezTo>
                  <a:cubicBezTo>
                    <a:pt x="863" y="338"/>
                    <a:pt x="860" y="339"/>
                    <a:pt x="858" y="340"/>
                  </a:cubicBezTo>
                  <a:cubicBezTo>
                    <a:pt x="858" y="339"/>
                    <a:pt x="858" y="338"/>
                    <a:pt x="858" y="338"/>
                  </a:cubicBezTo>
                  <a:cubicBezTo>
                    <a:pt x="859" y="333"/>
                    <a:pt x="859" y="329"/>
                    <a:pt x="860" y="325"/>
                  </a:cubicBezTo>
                  <a:cubicBezTo>
                    <a:pt x="862" y="313"/>
                    <a:pt x="865" y="302"/>
                    <a:pt x="862" y="290"/>
                  </a:cubicBezTo>
                  <a:cubicBezTo>
                    <a:pt x="862" y="289"/>
                    <a:pt x="861" y="289"/>
                    <a:pt x="861" y="289"/>
                  </a:cubicBezTo>
                  <a:cubicBezTo>
                    <a:pt x="864" y="279"/>
                    <a:pt x="864" y="269"/>
                    <a:pt x="858" y="261"/>
                  </a:cubicBezTo>
                  <a:cubicBezTo>
                    <a:pt x="857" y="260"/>
                    <a:pt x="855" y="262"/>
                    <a:pt x="856" y="263"/>
                  </a:cubicBezTo>
                  <a:cubicBezTo>
                    <a:pt x="864" y="274"/>
                    <a:pt x="858" y="288"/>
                    <a:pt x="854" y="299"/>
                  </a:cubicBezTo>
                  <a:cubicBezTo>
                    <a:pt x="851" y="306"/>
                    <a:pt x="850" y="317"/>
                    <a:pt x="843" y="321"/>
                  </a:cubicBezTo>
                  <a:cubicBezTo>
                    <a:pt x="842" y="322"/>
                    <a:pt x="842" y="323"/>
                    <a:pt x="843" y="323"/>
                  </a:cubicBezTo>
                  <a:cubicBezTo>
                    <a:pt x="853" y="321"/>
                    <a:pt x="855" y="305"/>
                    <a:pt x="858" y="298"/>
                  </a:cubicBezTo>
                  <a:cubicBezTo>
                    <a:pt x="859" y="295"/>
                    <a:pt x="859" y="293"/>
                    <a:pt x="860" y="291"/>
                  </a:cubicBezTo>
                  <a:cubicBezTo>
                    <a:pt x="863" y="305"/>
                    <a:pt x="859" y="318"/>
                    <a:pt x="856" y="332"/>
                  </a:cubicBezTo>
                  <a:cubicBezTo>
                    <a:pt x="855" y="335"/>
                    <a:pt x="855" y="339"/>
                    <a:pt x="854" y="342"/>
                  </a:cubicBezTo>
                  <a:cubicBezTo>
                    <a:pt x="850" y="345"/>
                    <a:pt x="846" y="348"/>
                    <a:pt x="842" y="351"/>
                  </a:cubicBezTo>
                  <a:cubicBezTo>
                    <a:pt x="842" y="350"/>
                    <a:pt x="842" y="350"/>
                    <a:pt x="842" y="350"/>
                  </a:cubicBezTo>
                  <a:cubicBezTo>
                    <a:pt x="842" y="349"/>
                    <a:pt x="840" y="349"/>
                    <a:pt x="840" y="350"/>
                  </a:cubicBezTo>
                  <a:cubicBezTo>
                    <a:pt x="840" y="351"/>
                    <a:pt x="840" y="351"/>
                    <a:pt x="840" y="352"/>
                  </a:cubicBezTo>
                  <a:cubicBezTo>
                    <a:pt x="838" y="354"/>
                    <a:pt x="836" y="355"/>
                    <a:pt x="834" y="357"/>
                  </a:cubicBezTo>
                  <a:cubicBezTo>
                    <a:pt x="837" y="343"/>
                    <a:pt x="840" y="330"/>
                    <a:pt x="842" y="316"/>
                  </a:cubicBezTo>
                  <a:cubicBezTo>
                    <a:pt x="842" y="315"/>
                    <a:pt x="840" y="315"/>
                    <a:pt x="840" y="316"/>
                  </a:cubicBezTo>
                  <a:cubicBezTo>
                    <a:pt x="837" y="331"/>
                    <a:pt x="834" y="345"/>
                    <a:pt x="830" y="360"/>
                  </a:cubicBezTo>
                  <a:cubicBezTo>
                    <a:pt x="830" y="360"/>
                    <a:pt x="830" y="360"/>
                    <a:pt x="830" y="360"/>
                  </a:cubicBezTo>
                  <a:cubicBezTo>
                    <a:pt x="830" y="358"/>
                    <a:pt x="830" y="356"/>
                    <a:pt x="830" y="354"/>
                  </a:cubicBezTo>
                  <a:cubicBezTo>
                    <a:pt x="830" y="353"/>
                    <a:pt x="828" y="353"/>
                    <a:pt x="828" y="354"/>
                  </a:cubicBezTo>
                  <a:cubicBezTo>
                    <a:pt x="828" y="356"/>
                    <a:pt x="828" y="359"/>
                    <a:pt x="829" y="361"/>
                  </a:cubicBezTo>
                  <a:cubicBezTo>
                    <a:pt x="827" y="362"/>
                    <a:pt x="825" y="364"/>
                    <a:pt x="823" y="365"/>
                  </a:cubicBezTo>
                  <a:cubicBezTo>
                    <a:pt x="823" y="365"/>
                    <a:pt x="823" y="366"/>
                    <a:pt x="822" y="366"/>
                  </a:cubicBezTo>
                  <a:cubicBezTo>
                    <a:pt x="822" y="364"/>
                    <a:pt x="822" y="362"/>
                    <a:pt x="821" y="360"/>
                  </a:cubicBezTo>
                  <a:cubicBezTo>
                    <a:pt x="821" y="359"/>
                    <a:pt x="820" y="360"/>
                    <a:pt x="821" y="360"/>
                  </a:cubicBezTo>
                  <a:cubicBezTo>
                    <a:pt x="821" y="362"/>
                    <a:pt x="821" y="364"/>
                    <a:pt x="821" y="366"/>
                  </a:cubicBezTo>
                  <a:cubicBezTo>
                    <a:pt x="818" y="368"/>
                    <a:pt x="815" y="370"/>
                    <a:pt x="812" y="371"/>
                  </a:cubicBezTo>
                  <a:cubicBezTo>
                    <a:pt x="821" y="347"/>
                    <a:pt x="826" y="320"/>
                    <a:pt x="826" y="296"/>
                  </a:cubicBezTo>
                  <a:cubicBezTo>
                    <a:pt x="826" y="294"/>
                    <a:pt x="824" y="294"/>
                    <a:pt x="824" y="296"/>
                  </a:cubicBezTo>
                  <a:cubicBezTo>
                    <a:pt x="824" y="321"/>
                    <a:pt x="817" y="347"/>
                    <a:pt x="808" y="371"/>
                  </a:cubicBezTo>
                  <a:cubicBezTo>
                    <a:pt x="807" y="371"/>
                    <a:pt x="806" y="371"/>
                    <a:pt x="805" y="371"/>
                  </a:cubicBezTo>
                  <a:cubicBezTo>
                    <a:pt x="804" y="367"/>
                    <a:pt x="804" y="362"/>
                    <a:pt x="804" y="358"/>
                  </a:cubicBezTo>
                  <a:cubicBezTo>
                    <a:pt x="804" y="357"/>
                    <a:pt x="802" y="357"/>
                    <a:pt x="802" y="358"/>
                  </a:cubicBezTo>
                  <a:cubicBezTo>
                    <a:pt x="802" y="362"/>
                    <a:pt x="802" y="366"/>
                    <a:pt x="803" y="371"/>
                  </a:cubicBezTo>
                  <a:cubicBezTo>
                    <a:pt x="800" y="370"/>
                    <a:pt x="797" y="368"/>
                    <a:pt x="794" y="366"/>
                  </a:cubicBezTo>
                  <a:cubicBezTo>
                    <a:pt x="791" y="364"/>
                    <a:pt x="789" y="363"/>
                    <a:pt x="786" y="363"/>
                  </a:cubicBezTo>
                  <a:cubicBezTo>
                    <a:pt x="789" y="351"/>
                    <a:pt x="791" y="338"/>
                    <a:pt x="793" y="326"/>
                  </a:cubicBezTo>
                  <a:cubicBezTo>
                    <a:pt x="794" y="322"/>
                    <a:pt x="796" y="316"/>
                    <a:pt x="796" y="310"/>
                  </a:cubicBezTo>
                  <a:cubicBezTo>
                    <a:pt x="797" y="305"/>
                    <a:pt x="798" y="300"/>
                    <a:pt x="800" y="295"/>
                  </a:cubicBezTo>
                  <a:cubicBezTo>
                    <a:pt x="802" y="283"/>
                    <a:pt x="806" y="271"/>
                    <a:pt x="808" y="259"/>
                  </a:cubicBezTo>
                  <a:cubicBezTo>
                    <a:pt x="811" y="246"/>
                    <a:pt x="811" y="233"/>
                    <a:pt x="811" y="220"/>
                  </a:cubicBezTo>
                  <a:cubicBezTo>
                    <a:pt x="811" y="218"/>
                    <a:pt x="807" y="218"/>
                    <a:pt x="807" y="220"/>
                  </a:cubicBezTo>
                  <a:cubicBezTo>
                    <a:pt x="808" y="232"/>
                    <a:pt x="808" y="244"/>
                    <a:pt x="806" y="257"/>
                  </a:cubicBezTo>
                  <a:cubicBezTo>
                    <a:pt x="804" y="267"/>
                    <a:pt x="801" y="278"/>
                    <a:pt x="798" y="288"/>
                  </a:cubicBezTo>
                  <a:cubicBezTo>
                    <a:pt x="796" y="294"/>
                    <a:pt x="795" y="299"/>
                    <a:pt x="794" y="305"/>
                  </a:cubicBezTo>
                  <a:cubicBezTo>
                    <a:pt x="794" y="305"/>
                    <a:pt x="794" y="304"/>
                    <a:pt x="793" y="304"/>
                  </a:cubicBezTo>
                  <a:cubicBezTo>
                    <a:pt x="793" y="303"/>
                    <a:pt x="792" y="304"/>
                    <a:pt x="793" y="304"/>
                  </a:cubicBezTo>
                  <a:cubicBezTo>
                    <a:pt x="793" y="305"/>
                    <a:pt x="793" y="306"/>
                    <a:pt x="794" y="307"/>
                  </a:cubicBezTo>
                  <a:cubicBezTo>
                    <a:pt x="793" y="311"/>
                    <a:pt x="792" y="315"/>
                    <a:pt x="791" y="318"/>
                  </a:cubicBezTo>
                  <a:cubicBezTo>
                    <a:pt x="790" y="321"/>
                    <a:pt x="789" y="324"/>
                    <a:pt x="788" y="326"/>
                  </a:cubicBezTo>
                  <a:cubicBezTo>
                    <a:pt x="788" y="327"/>
                    <a:pt x="786" y="335"/>
                    <a:pt x="785" y="334"/>
                  </a:cubicBezTo>
                  <a:cubicBezTo>
                    <a:pt x="785" y="334"/>
                    <a:pt x="785" y="333"/>
                    <a:pt x="785" y="334"/>
                  </a:cubicBezTo>
                  <a:cubicBezTo>
                    <a:pt x="784" y="336"/>
                    <a:pt x="784" y="335"/>
                    <a:pt x="784" y="338"/>
                  </a:cubicBezTo>
                  <a:cubicBezTo>
                    <a:pt x="784" y="339"/>
                    <a:pt x="785" y="339"/>
                    <a:pt x="786" y="339"/>
                  </a:cubicBezTo>
                  <a:cubicBezTo>
                    <a:pt x="790" y="337"/>
                    <a:pt x="791" y="330"/>
                    <a:pt x="792" y="326"/>
                  </a:cubicBezTo>
                  <a:cubicBezTo>
                    <a:pt x="792" y="323"/>
                    <a:pt x="793" y="319"/>
                    <a:pt x="794" y="315"/>
                  </a:cubicBezTo>
                  <a:cubicBezTo>
                    <a:pt x="794" y="324"/>
                    <a:pt x="790" y="335"/>
                    <a:pt x="788" y="342"/>
                  </a:cubicBezTo>
                  <a:cubicBezTo>
                    <a:pt x="786" y="350"/>
                    <a:pt x="785" y="357"/>
                    <a:pt x="783" y="364"/>
                  </a:cubicBezTo>
                  <a:cubicBezTo>
                    <a:pt x="782" y="365"/>
                    <a:pt x="780" y="366"/>
                    <a:pt x="779" y="367"/>
                  </a:cubicBezTo>
                  <a:cubicBezTo>
                    <a:pt x="779" y="365"/>
                    <a:pt x="778" y="364"/>
                    <a:pt x="778" y="362"/>
                  </a:cubicBezTo>
                  <a:cubicBezTo>
                    <a:pt x="778" y="360"/>
                    <a:pt x="776" y="361"/>
                    <a:pt x="776" y="362"/>
                  </a:cubicBezTo>
                  <a:cubicBezTo>
                    <a:pt x="776" y="365"/>
                    <a:pt x="777" y="367"/>
                    <a:pt x="777" y="370"/>
                  </a:cubicBezTo>
                  <a:cubicBezTo>
                    <a:pt x="775" y="373"/>
                    <a:pt x="774" y="377"/>
                    <a:pt x="774" y="381"/>
                  </a:cubicBezTo>
                  <a:cubicBezTo>
                    <a:pt x="774" y="391"/>
                    <a:pt x="769" y="396"/>
                    <a:pt x="760" y="401"/>
                  </a:cubicBezTo>
                  <a:cubicBezTo>
                    <a:pt x="759" y="401"/>
                    <a:pt x="757" y="402"/>
                    <a:pt x="755" y="403"/>
                  </a:cubicBezTo>
                  <a:cubicBezTo>
                    <a:pt x="763" y="379"/>
                    <a:pt x="770" y="354"/>
                    <a:pt x="772" y="328"/>
                  </a:cubicBezTo>
                  <a:cubicBezTo>
                    <a:pt x="772" y="326"/>
                    <a:pt x="770" y="326"/>
                    <a:pt x="770" y="328"/>
                  </a:cubicBezTo>
                  <a:cubicBezTo>
                    <a:pt x="768" y="353"/>
                    <a:pt x="760" y="378"/>
                    <a:pt x="752" y="402"/>
                  </a:cubicBezTo>
                  <a:cubicBezTo>
                    <a:pt x="752" y="402"/>
                    <a:pt x="752" y="402"/>
                    <a:pt x="752" y="401"/>
                  </a:cubicBezTo>
                  <a:cubicBezTo>
                    <a:pt x="751" y="401"/>
                    <a:pt x="750" y="402"/>
                    <a:pt x="750" y="402"/>
                  </a:cubicBezTo>
                  <a:cubicBezTo>
                    <a:pt x="751" y="403"/>
                    <a:pt x="751" y="403"/>
                    <a:pt x="751" y="404"/>
                  </a:cubicBezTo>
                  <a:cubicBezTo>
                    <a:pt x="751" y="404"/>
                    <a:pt x="751" y="405"/>
                    <a:pt x="751" y="405"/>
                  </a:cubicBezTo>
                  <a:cubicBezTo>
                    <a:pt x="748" y="406"/>
                    <a:pt x="746" y="408"/>
                    <a:pt x="743" y="409"/>
                  </a:cubicBezTo>
                  <a:cubicBezTo>
                    <a:pt x="742" y="405"/>
                    <a:pt x="741" y="402"/>
                    <a:pt x="738" y="399"/>
                  </a:cubicBezTo>
                  <a:cubicBezTo>
                    <a:pt x="737" y="399"/>
                    <a:pt x="735" y="400"/>
                    <a:pt x="736" y="401"/>
                  </a:cubicBezTo>
                  <a:cubicBezTo>
                    <a:pt x="739" y="403"/>
                    <a:pt x="740" y="406"/>
                    <a:pt x="741" y="409"/>
                  </a:cubicBezTo>
                  <a:cubicBezTo>
                    <a:pt x="738" y="410"/>
                    <a:pt x="735" y="412"/>
                    <a:pt x="732" y="413"/>
                  </a:cubicBezTo>
                  <a:cubicBezTo>
                    <a:pt x="731" y="410"/>
                    <a:pt x="730" y="407"/>
                    <a:pt x="729" y="404"/>
                  </a:cubicBezTo>
                  <a:cubicBezTo>
                    <a:pt x="734" y="382"/>
                    <a:pt x="739" y="359"/>
                    <a:pt x="738" y="336"/>
                  </a:cubicBezTo>
                  <a:cubicBezTo>
                    <a:pt x="738" y="335"/>
                    <a:pt x="736" y="335"/>
                    <a:pt x="736" y="336"/>
                  </a:cubicBezTo>
                  <a:cubicBezTo>
                    <a:pt x="736" y="357"/>
                    <a:pt x="732" y="378"/>
                    <a:pt x="726" y="398"/>
                  </a:cubicBezTo>
                  <a:cubicBezTo>
                    <a:pt x="726" y="397"/>
                    <a:pt x="726" y="395"/>
                    <a:pt x="726" y="394"/>
                  </a:cubicBezTo>
                  <a:cubicBezTo>
                    <a:pt x="726" y="393"/>
                    <a:pt x="725" y="393"/>
                    <a:pt x="724" y="394"/>
                  </a:cubicBezTo>
                  <a:cubicBezTo>
                    <a:pt x="724" y="397"/>
                    <a:pt x="725" y="399"/>
                    <a:pt x="726" y="402"/>
                  </a:cubicBezTo>
                  <a:cubicBezTo>
                    <a:pt x="724" y="406"/>
                    <a:pt x="723" y="411"/>
                    <a:pt x="722" y="416"/>
                  </a:cubicBezTo>
                  <a:cubicBezTo>
                    <a:pt x="720" y="416"/>
                    <a:pt x="718" y="417"/>
                    <a:pt x="717" y="418"/>
                  </a:cubicBezTo>
                  <a:cubicBezTo>
                    <a:pt x="714" y="412"/>
                    <a:pt x="712" y="407"/>
                    <a:pt x="712" y="402"/>
                  </a:cubicBezTo>
                  <a:cubicBezTo>
                    <a:pt x="711" y="401"/>
                    <a:pt x="711" y="401"/>
                    <a:pt x="710" y="402"/>
                  </a:cubicBezTo>
                  <a:cubicBezTo>
                    <a:pt x="710" y="407"/>
                    <a:pt x="713" y="411"/>
                    <a:pt x="714" y="416"/>
                  </a:cubicBezTo>
                  <a:cubicBezTo>
                    <a:pt x="715" y="417"/>
                    <a:pt x="715" y="417"/>
                    <a:pt x="715" y="418"/>
                  </a:cubicBezTo>
                  <a:cubicBezTo>
                    <a:pt x="709" y="420"/>
                    <a:pt x="703" y="421"/>
                    <a:pt x="697" y="422"/>
                  </a:cubicBezTo>
                  <a:cubicBezTo>
                    <a:pt x="697" y="421"/>
                    <a:pt x="696" y="420"/>
                    <a:pt x="696" y="419"/>
                  </a:cubicBezTo>
                  <a:cubicBezTo>
                    <a:pt x="705" y="385"/>
                    <a:pt x="715" y="351"/>
                    <a:pt x="713" y="316"/>
                  </a:cubicBezTo>
                  <a:cubicBezTo>
                    <a:pt x="713" y="316"/>
                    <a:pt x="713" y="316"/>
                    <a:pt x="713" y="316"/>
                  </a:cubicBezTo>
                  <a:cubicBezTo>
                    <a:pt x="712" y="348"/>
                    <a:pt x="704" y="379"/>
                    <a:pt x="695" y="409"/>
                  </a:cubicBezTo>
                  <a:cubicBezTo>
                    <a:pt x="694" y="411"/>
                    <a:pt x="694" y="414"/>
                    <a:pt x="693" y="416"/>
                  </a:cubicBezTo>
                  <a:cubicBezTo>
                    <a:pt x="693" y="416"/>
                    <a:pt x="692" y="416"/>
                    <a:pt x="693" y="416"/>
                  </a:cubicBezTo>
                  <a:cubicBezTo>
                    <a:pt x="693" y="416"/>
                    <a:pt x="693" y="416"/>
                    <a:pt x="693" y="416"/>
                  </a:cubicBezTo>
                  <a:cubicBezTo>
                    <a:pt x="692" y="419"/>
                    <a:pt x="691" y="421"/>
                    <a:pt x="691" y="424"/>
                  </a:cubicBezTo>
                  <a:cubicBezTo>
                    <a:pt x="686" y="424"/>
                    <a:pt x="681" y="425"/>
                    <a:pt x="676" y="426"/>
                  </a:cubicBezTo>
                  <a:cubicBezTo>
                    <a:pt x="672" y="426"/>
                    <a:pt x="669" y="428"/>
                    <a:pt x="668" y="433"/>
                  </a:cubicBezTo>
                  <a:cubicBezTo>
                    <a:pt x="676" y="436"/>
                    <a:pt x="682" y="441"/>
                    <a:pt x="687" y="448"/>
                  </a:cubicBezTo>
                  <a:cubicBezTo>
                    <a:pt x="687" y="449"/>
                    <a:pt x="686" y="450"/>
                    <a:pt x="686" y="451"/>
                  </a:cubicBezTo>
                  <a:cubicBezTo>
                    <a:pt x="685" y="455"/>
                    <a:pt x="683" y="460"/>
                    <a:pt x="682" y="464"/>
                  </a:cubicBezTo>
                  <a:cubicBezTo>
                    <a:pt x="675" y="463"/>
                    <a:pt x="668" y="463"/>
                    <a:pt x="661" y="462"/>
                  </a:cubicBezTo>
                  <a:cubicBezTo>
                    <a:pt x="662" y="457"/>
                    <a:pt x="664" y="452"/>
                    <a:pt x="664" y="448"/>
                  </a:cubicBezTo>
                  <a:cubicBezTo>
                    <a:pt x="666" y="440"/>
                    <a:pt x="668" y="432"/>
                    <a:pt x="670" y="425"/>
                  </a:cubicBezTo>
                  <a:cubicBezTo>
                    <a:pt x="674" y="411"/>
                    <a:pt x="676" y="398"/>
                    <a:pt x="679" y="384"/>
                  </a:cubicBezTo>
                  <a:cubicBezTo>
                    <a:pt x="679" y="384"/>
                    <a:pt x="679" y="383"/>
                    <a:pt x="679" y="383"/>
                  </a:cubicBezTo>
                  <a:cubicBezTo>
                    <a:pt x="680" y="383"/>
                    <a:pt x="681" y="382"/>
                    <a:pt x="682" y="382"/>
                  </a:cubicBezTo>
                  <a:cubicBezTo>
                    <a:pt x="693" y="378"/>
                    <a:pt x="707" y="359"/>
                    <a:pt x="703" y="348"/>
                  </a:cubicBezTo>
                  <a:cubicBezTo>
                    <a:pt x="698" y="335"/>
                    <a:pt x="696" y="322"/>
                    <a:pt x="689" y="310"/>
                  </a:cubicBezTo>
                  <a:cubicBezTo>
                    <a:pt x="688" y="302"/>
                    <a:pt x="685" y="296"/>
                    <a:pt x="681" y="297"/>
                  </a:cubicBezTo>
                  <a:cubicBezTo>
                    <a:pt x="680" y="298"/>
                    <a:pt x="680" y="299"/>
                    <a:pt x="681" y="299"/>
                  </a:cubicBezTo>
                  <a:cubicBezTo>
                    <a:pt x="683" y="298"/>
                    <a:pt x="685" y="301"/>
                    <a:pt x="686" y="305"/>
                  </a:cubicBezTo>
                  <a:cubicBezTo>
                    <a:pt x="682" y="300"/>
                    <a:pt x="678" y="296"/>
                    <a:pt x="672" y="292"/>
                  </a:cubicBezTo>
                  <a:cubicBezTo>
                    <a:pt x="671" y="292"/>
                    <a:pt x="670" y="291"/>
                    <a:pt x="669" y="290"/>
                  </a:cubicBezTo>
                  <a:cubicBezTo>
                    <a:pt x="669" y="287"/>
                    <a:pt x="669" y="284"/>
                    <a:pt x="668" y="281"/>
                  </a:cubicBezTo>
                  <a:cubicBezTo>
                    <a:pt x="669" y="280"/>
                    <a:pt x="669" y="278"/>
                    <a:pt x="670" y="277"/>
                  </a:cubicBezTo>
                  <a:cubicBezTo>
                    <a:pt x="675" y="272"/>
                    <a:pt x="679" y="267"/>
                    <a:pt x="684" y="262"/>
                  </a:cubicBezTo>
                  <a:cubicBezTo>
                    <a:pt x="684" y="262"/>
                    <a:pt x="684" y="263"/>
                    <a:pt x="684" y="264"/>
                  </a:cubicBezTo>
                  <a:cubicBezTo>
                    <a:pt x="684" y="264"/>
                    <a:pt x="684" y="264"/>
                    <a:pt x="684" y="264"/>
                  </a:cubicBezTo>
                  <a:cubicBezTo>
                    <a:pt x="684" y="264"/>
                    <a:pt x="686" y="265"/>
                    <a:pt x="686" y="264"/>
                  </a:cubicBezTo>
                  <a:cubicBezTo>
                    <a:pt x="686" y="262"/>
                    <a:pt x="687" y="260"/>
                    <a:pt x="687" y="258"/>
                  </a:cubicBezTo>
                  <a:cubicBezTo>
                    <a:pt x="689" y="257"/>
                    <a:pt x="690" y="255"/>
                    <a:pt x="691" y="254"/>
                  </a:cubicBezTo>
                  <a:cubicBezTo>
                    <a:pt x="693" y="252"/>
                    <a:pt x="696" y="250"/>
                    <a:pt x="698" y="248"/>
                  </a:cubicBezTo>
                  <a:cubicBezTo>
                    <a:pt x="698" y="253"/>
                    <a:pt x="698" y="257"/>
                    <a:pt x="698" y="262"/>
                  </a:cubicBezTo>
                  <a:cubicBezTo>
                    <a:pt x="698" y="263"/>
                    <a:pt x="700" y="263"/>
                    <a:pt x="700" y="262"/>
                  </a:cubicBezTo>
                  <a:cubicBezTo>
                    <a:pt x="700" y="257"/>
                    <a:pt x="700" y="251"/>
                    <a:pt x="700" y="246"/>
                  </a:cubicBezTo>
                  <a:cubicBezTo>
                    <a:pt x="706" y="241"/>
                    <a:pt x="712" y="236"/>
                    <a:pt x="718" y="231"/>
                  </a:cubicBezTo>
                  <a:cubicBezTo>
                    <a:pt x="723" y="225"/>
                    <a:pt x="723" y="220"/>
                    <a:pt x="719" y="214"/>
                  </a:cubicBezTo>
                  <a:cubicBezTo>
                    <a:pt x="716" y="209"/>
                    <a:pt x="712" y="206"/>
                    <a:pt x="709" y="201"/>
                  </a:cubicBezTo>
                  <a:cubicBezTo>
                    <a:pt x="695" y="183"/>
                    <a:pt x="692" y="172"/>
                    <a:pt x="701" y="155"/>
                  </a:cubicBezTo>
                  <a:cubicBezTo>
                    <a:pt x="701" y="161"/>
                    <a:pt x="702" y="166"/>
                    <a:pt x="703" y="172"/>
                  </a:cubicBezTo>
                  <a:cubicBezTo>
                    <a:pt x="703" y="173"/>
                    <a:pt x="703" y="173"/>
                    <a:pt x="704" y="172"/>
                  </a:cubicBezTo>
                  <a:cubicBezTo>
                    <a:pt x="704" y="165"/>
                    <a:pt x="703" y="158"/>
                    <a:pt x="703" y="151"/>
                  </a:cubicBezTo>
                  <a:cubicBezTo>
                    <a:pt x="704" y="149"/>
                    <a:pt x="706" y="147"/>
                    <a:pt x="707" y="144"/>
                  </a:cubicBezTo>
                  <a:cubicBezTo>
                    <a:pt x="719" y="127"/>
                    <a:pt x="730" y="108"/>
                    <a:pt x="730" y="88"/>
                  </a:cubicBezTo>
                  <a:cubicBezTo>
                    <a:pt x="714" y="88"/>
                    <a:pt x="714" y="88"/>
                    <a:pt x="714" y="88"/>
                  </a:cubicBezTo>
                  <a:cubicBezTo>
                    <a:pt x="716" y="100"/>
                    <a:pt x="713" y="112"/>
                    <a:pt x="706" y="122"/>
                  </a:cubicBezTo>
                  <a:cubicBezTo>
                    <a:pt x="704" y="125"/>
                    <a:pt x="703" y="128"/>
                    <a:pt x="701" y="131"/>
                  </a:cubicBezTo>
                  <a:cubicBezTo>
                    <a:pt x="700" y="126"/>
                    <a:pt x="699" y="121"/>
                    <a:pt x="698" y="116"/>
                  </a:cubicBezTo>
                  <a:cubicBezTo>
                    <a:pt x="696" y="103"/>
                    <a:pt x="702" y="85"/>
                    <a:pt x="693" y="74"/>
                  </a:cubicBezTo>
                  <a:cubicBezTo>
                    <a:pt x="693" y="73"/>
                    <a:pt x="692" y="74"/>
                    <a:pt x="693" y="74"/>
                  </a:cubicBezTo>
                  <a:cubicBezTo>
                    <a:pt x="700" y="86"/>
                    <a:pt x="695" y="106"/>
                    <a:pt x="697" y="119"/>
                  </a:cubicBezTo>
                  <a:cubicBezTo>
                    <a:pt x="698" y="124"/>
                    <a:pt x="698" y="129"/>
                    <a:pt x="699" y="134"/>
                  </a:cubicBezTo>
                  <a:cubicBezTo>
                    <a:pt x="696" y="139"/>
                    <a:pt x="694" y="143"/>
                    <a:pt x="691" y="146"/>
                  </a:cubicBezTo>
                  <a:cubicBezTo>
                    <a:pt x="691" y="138"/>
                    <a:pt x="690" y="129"/>
                    <a:pt x="689" y="120"/>
                  </a:cubicBezTo>
                  <a:cubicBezTo>
                    <a:pt x="688" y="110"/>
                    <a:pt x="687" y="99"/>
                    <a:pt x="686" y="88"/>
                  </a:cubicBezTo>
                  <a:cubicBezTo>
                    <a:pt x="686" y="79"/>
                    <a:pt x="681" y="71"/>
                    <a:pt x="680" y="62"/>
                  </a:cubicBezTo>
                  <a:cubicBezTo>
                    <a:pt x="680" y="61"/>
                    <a:pt x="678" y="61"/>
                    <a:pt x="678" y="62"/>
                  </a:cubicBezTo>
                  <a:cubicBezTo>
                    <a:pt x="679" y="72"/>
                    <a:pt x="684" y="80"/>
                    <a:pt x="684" y="90"/>
                  </a:cubicBezTo>
                  <a:cubicBezTo>
                    <a:pt x="685" y="101"/>
                    <a:pt x="685" y="112"/>
                    <a:pt x="686" y="122"/>
                  </a:cubicBezTo>
                  <a:cubicBezTo>
                    <a:pt x="687" y="132"/>
                    <a:pt x="688" y="143"/>
                    <a:pt x="688" y="153"/>
                  </a:cubicBezTo>
                  <a:cubicBezTo>
                    <a:pt x="686" y="156"/>
                    <a:pt x="685" y="158"/>
                    <a:pt x="685" y="161"/>
                  </a:cubicBezTo>
                  <a:cubicBezTo>
                    <a:pt x="684" y="151"/>
                    <a:pt x="683" y="140"/>
                    <a:pt x="682" y="129"/>
                  </a:cubicBezTo>
                  <a:cubicBezTo>
                    <a:pt x="682" y="114"/>
                    <a:pt x="680" y="100"/>
                    <a:pt x="677" y="85"/>
                  </a:cubicBezTo>
                  <a:cubicBezTo>
                    <a:pt x="675" y="74"/>
                    <a:pt x="674" y="62"/>
                    <a:pt x="665" y="54"/>
                  </a:cubicBezTo>
                  <a:cubicBezTo>
                    <a:pt x="665" y="53"/>
                    <a:pt x="664" y="54"/>
                    <a:pt x="665" y="54"/>
                  </a:cubicBezTo>
                  <a:cubicBezTo>
                    <a:pt x="674" y="64"/>
                    <a:pt x="675" y="84"/>
                    <a:pt x="677" y="97"/>
                  </a:cubicBezTo>
                  <a:cubicBezTo>
                    <a:pt x="679" y="112"/>
                    <a:pt x="679" y="126"/>
                    <a:pt x="680" y="141"/>
                  </a:cubicBezTo>
                  <a:cubicBezTo>
                    <a:pt x="682" y="154"/>
                    <a:pt x="681" y="168"/>
                    <a:pt x="681" y="181"/>
                  </a:cubicBezTo>
                  <a:cubicBezTo>
                    <a:pt x="681" y="188"/>
                    <a:pt x="682" y="194"/>
                    <a:pt x="681" y="201"/>
                  </a:cubicBezTo>
                  <a:cubicBezTo>
                    <a:pt x="681" y="203"/>
                    <a:pt x="680" y="206"/>
                    <a:pt x="680" y="208"/>
                  </a:cubicBezTo>
                  <a:cubicBezTo>
                    <a:pt x="680" y="208"/>
                    <a:pt x="680" y="208"/>
                    <a:pt x="680" y="208"/>
                  </a:cubicBezTo>
                  <a:cubicBezTo>
                    <a:pt x="679" y="207"/>
                    <a:pt x="678" y="207"/>
                    <a:pt x="678" y="208"/>
                  </a:cubicBezTo>
                  <a:cubicBezTo>
                    <a:pt x="678" y="210"/>
                    <a:pt x="679" y="212"/>
                    <a:pt x="680" y="214"/>
                  </a:cubicBezTo>
                  <a:cubicBezTo>
                    <a:pt x="680" y="215"/>
                    <a:pt x="682" y="215"/>
                    <a:pt x="682" y="213"/>
                  </a:cubicBezTo>
                  <a:cubicBezTo>
                    <a:pt x="683" y="207"/>
                    <a:pt x="685" y="201"/>
                    <a:pt x="685" y="194"/>
                  </a:cubicBezTo>
                  <a:cubicBezTo>
                    <a:pt x="685" y="188"/>
                    <a:pt x="685" y="181"/>
                    <a:pt x="685" y="174"/>
                  </a:cubicBezTo>
                  <a:cubicBezTo>
                    <a:pt x="685" y="174"/>
                    <a:pt x="685" y="174"/>
                    <a:pt x="685" y="174"/>
                  </a:cubicBezTo>
                  <a:cubicBezTo>
                    <a:pt x="685" y="177"/>
                    <a:pt x="686" y="179"/>
                    <a:pt x="687" y="182"/>
                  </a:cubicBezTo>
                  <a:cubicBezTo>
                    <a:pt x="688" y="182"/>
                    <a:pt x="688" y="183"/>
                    <a:pt x="688" y="183"/>
                  </a:cubicBezTo>
                  <a:cubicBezTo>
                    <a:pt x="688" y="183"/>
                    <a:pt x="688" y="183"/>
                    <a:pt x="688" y="183"/>
                  </a:cubicBezTo>
                  <a:cubicBezTo>
                    <a:pt x="688" y="184"/>
                    <a:pt x="688" y="184"/>
                    <a:pt x="688" y="184"/>
                  </a:cubicBezTo>
                  <a:cubicBezTo>
                    <a:pt x="689" y="184"/>
                    <a:pt x="689" y="185"/>
                    <a:pt x="689" y="185"/>
                  </a:cubicBezTo>
                  <a:cubicBezTo>
                    <a:pt x="689" y="185"/>
                    <a:pt x="688" y="185"/>
                    <a:pt x="688" y="186"/>
                  </a:cubicBezTo>
                  <a:cubicBezTo>
                    <a:pt x="687" y="200"/>
                    <a:pt x="687" y="213"/>
                    <a:pt x="686" y="227"/>
                  </a:cubicBezTo>
                  <a:cubicBezTo>
                    <a:pt x="685" y="233"/>
                    <a:pt x="685" y="239"/>
                    <a:pt x="685" y="245"/>
                  </a:cubicBezTo>
                  <a:cubicBezTo>
                    <a:pt x="685" y="245"/>
                    <a:pt x="685" y="246"/>
                    <a:pt x="685" y="247"/>
                  </a:cubicBezTo>
                  <a:cubicBezTo>
                    <a:pt x="684" y="248"/>
                    <a:pt x="682" y="250"/>
                    <a:pt x="681" y="251"/>
                  </a:cubicBezTo>
                  <a:cubicBezTo>
                    <a:pt x="681" y="234"/>
                    <a:pt x="678" y="218"/>
                    <a:pt x="677" y="201"/>
                  </a:cubicBezTo>
                  <a:cubicBezTo>
                    <a:pt x="675" y="185"/>
                    <a:pt x="675" y="169"/>
                    <a:pt x="674" y="153"/>
                  </a:cubicBezTo>
                  <a:cubicBezTo>
                    <a:pt x="673" y="139"/>
                    <a:pt x="670" y="124"/>
                    <a:pt x="668" y="110"/>
                  </a:cubicBezTo>
                  <a:cubicBezTo>
                    <a:pt x="665" y="94"/>
                    <a:pt x="660" y="78"/>
                    <a:pt x="658" y="62"/>
                  </a:cubicBezTo>
                  <a:cubicBezTo>
                    <a:pt x="658" y="61"/>
                    <a:pt x="656" y="61"/>
                    <a:pt x="656" y="62"/>
                  </a:cubicBezTo>
                  <a:cubicBezTo>
                    <a:pt x="658" y="76"/>
                    <a:pt x="662" y="90"/>
                    <a:pt x="664" y="104"/>
                  </a:cubicBezTo>
                  <a:cubicBezTo>
                    <a:pt x="667" y="120"/>
                    <a:pt x="669" y="137"/>
                    <a:pt x="671" y="153"/>
                  </a:cubicBezTo>
                  <a:cubicBezTo>
                    <a:pt x="672" y="169"/>
                    <a:pt x="672" y="185"/>
                    <a:pt x="673" y="201"/>
                  </a:cubicBezTo>
                  <a:cubicBezTo>
                    <a:pt x="674" y="216"/>
                    <a:pt x="676" y="231"/>
                    <a:pt x="677" y="245"/>
                  </a:cubicBezTo>
                  <a:cubicBezTo>
                    <a:pt x="676" y="245"/>
                    <a:pt x="676" y="246"/>
                    <a:pt x="676" y="246"/>
                  </a:cubicBezTo>
                  <a:cubicBezTo>
                    <a:pt x="677" y="251"/>
                    <a:pt x="677" y="251"/>
                    <a:pt x="677" y="251"/>
                  </a:cubicBezTo>
                  <a:cubicBezTo>
                    <a:pt x="677" y="252"/>
                    <a:pt x="678" y="253"/>
                    <a:pt x="679" y="253"/>
                  </a:cubicBezTo>
                  <a:cubicBezTo>
                    <a:pt x="673" y="258"/>
                    <a:pt x="668" y="264"/>
                    <a:pt x="664" y="270"/>
                  </a:cubicBezTo>
                  <a:cubicBezTo>
                    <a:pt x="660" y="276"/>
                    <a:pt x="658" y="281"/>
                    <a:pt x="658" y="285"/>
                  </a:cubicBezTo>
                  <a:cubicBezTo>
                    <a:pt x="657" y="280"/>
                    <a:pt x="656" y="275"/>
                    <a:pt x="654" y="270"/>
                  </a:cubicBezTo>
                  <a:cubicBezTo>
                    <a:pt x="654" y="268"/>
                    <a:pt x="652" y="269"/>
                    <a:pt x="652" y="270"/>
                  </a:cubicBezTo>
                  <a:cubicBezTo>
                    <a:pt x="655" y="283"/>
                    <a:pt x="659" y="296"/>
                    <a:pt x="661" y="309"/>
                  </a:cubicBezTo>
                  <a:cubicBezTo>
                    <a:pt x="661" y="308"/>
                    <a:pt x="660" y="308"/>
                    <a:pt x="660" y="307"/>
                  </a:cubicBezTo>
                  <a:cubicBezTo>
                    <a:pt x="659" y="306"/>
                    <a:pt x="657" y="308"/>
                    <a:pt x="658" y="309"/>
                  </a:cubicBezTo>
                  <a:cubicBezTo>
                    <a:pt x="666" y="320"/>
                    <a:pt x="661" y="335"/>
                    <a:pt x="659" y="347"/>
                  </a:cubicBezTo>
                  <a:cubicBezTo>
                    <a:pt x="659" y="351"/>
                    <a:pt x="658" y="354"/>
                    <a:pt x="657" y="358"/>
                  </a:cubicBezTo>
                  <a:cubicBezTo>
                    <a:pt x="657" y="356"/>
                    <a:pt x="657" y="355"/>
                    <a:pt x="657" y="353"/>
                  </a:cubicBezTo>
                  <a:cubicBezTo>
                    <a:pt x="656" y="340"/>
                    <a:pt x="655" y="327"/>
                    <a:pt x="653" y="313"/>
                  </a:cubicBezTo>
                  <a:cubicBezTo>
                    <a:pt x="652" y="303"/>
                    <a:pt x="649" y="292"/>
                    <a:pt x="648" y="281"/>
                  </a:cubicBezTo>
                  <a:cubicBezTo>
                    <a:pt x="647" y="274"/>
                    <a:pt x="646" y="267"/>
                    <a:pt x="642" y="261"/>
                  </a:cubicBezTo>
                  <a:cubicBezTo>
                    <a:pt x="641" y="260"/>
                    <a:pt x="639" y="262"/>
                    <a:pt x="640" y="263"/>
                  </a:cubicBezTo>
                  <a:cubicBezTo>
                    <a:pt x="646" y="271"/>
                    <a:pt x="645" y="281"/>
                    <a:pt x="646" y="291"/>
                  </a:cubicBezTo>
                  <a:cubicBezTo>
                    <a:pt x="648" y="304"/>
                    <a:pt x="650" y="316"/>
                    <a:pt x="651" y="329"/>
                  </a:cubicBezTo>
                  <a:cubicBezTo>
                    <a:pt x="652" y="342"/>
                    <a:pt x="654" y="354"/>
                    <a:pt x="655" y="366"/>
                  </a:cubicBezTo>
                  <a:cubicBezTo>
                    <a:pt x="655" y="368"/>
                    <a:pt x="655" y="369"/>
                    <a:pt x="655" y="370"/>
                  </a:cubicBezTo>
                  <a:cubicBezTo>
                    <a:pt x="654" y="376"/>
                    <a:pt x="653" y="381"/>
                    <a:pt x="652" y="386"/>
                  </a:cubicBezTo>
                  <a:cubicBezTo>
                    <a:pt x="650" y="387"/>
                    <a:pt x="649" y="387"/>
                    <a:pt x="648" y="388"/>
                  </a:cubicBezTo>
                  <a:cubicBezTo>
                    <a:pt x="648" y="387"/>
                    <a:pt x="647" y="386"/>
                    <a:pt x="647" y="386"/>
                  </a:cubicBezTo>
                  <a:cubicBezTo>
                    <a:pt x="647" y="383"/>
                    <a:pt x="647" y="380"/>
                    <a:pt x="647" y="378"/>
                  </a:cubicBezTo>
                  <a:cubicBezTo>
                    <a:pt x="646" y="371"/>
                    <a:pt x="646" y="363"/>
                    <a:pt x="645" y="356"/>
                  </a:cubicBezTo>
                  <a:cubicBezTo>
                    <a:pt x="644" y="348"/>
                    <a:pt x="644" y="339"/>
                    <a:pt x="643" y="331"/>
                  </a:cubicBezTo>
                  <a:cubicBezTo>
                    <a:pt x="643" y="325"/>
                    <a:pt x="644" y="319"/>
                    <a:pt x="644" y="314"/>
                  </a:cubicBezTo>
                  <a:cubicBezTo>
                    <a:pt x="644" y="313"/>
                    <a:pt x="642" y="313"/>
                    <a:pt x="642" y="314"/>
                  </a:cubicBezTo>
                  <a:cubicBezTo>
                    <a:pt x="642" y="316"/>
                    <a:pt x="642" y="317"/>
                    <a:pt x="642" y="319"/>
                  </a:cubicBezTo>
                  <a:cubicBezTo>
                    <a:pt x="642" y="317"/>
                    <a:pt x="641" y="315"/>
                    <a:pt x="641" y="312"/>
                  </a:cubicBezTo>
                  <a:cubicBezTo>
                    <a:pt x="640" y="307"/>
                    <a:pt x="639" y="302"/>
                    <a:pt x="638" y="297"/>
                  </a:cubicBezTo>
                  <a:cubicBezTo>
                    <a:pt x="638" y="290"/>
                    <a:pt x="635" y="282"/>
                    <a:pt x="634" y="275"/>
                  </a:cubicBezTo>
                  <a:cubicBezTo>
                    <a:pt x="632" y="265"/>
                    <a:pt x="630" y="256"/>
                    <a:pt x="629" y="246"/>
                  </a:cubicBezTo>
                  <a:cubicBezTo>
                    <a:pt x="627" y="227"/>
                    <a:pt x="624" y="208"/>
                    <a:pt x="620" y="189"/>
                  </a:cubicBezTo>
                  <a:cubicBezTo>
                    <a:pt x="617" y="170"/>
                    <a:pt x="613" y="152"/>
                    <a:pt x="609" y="133"/>
                  </a:cubicBezTo>
                  <a:cubicBezTo>
                    <a:pt x="606" y="124"/>
                    <a:pt x="604" y="115"/>
                    <a:pt x="601" y="106"/>
                  </a:cubicBezTo>
                  <a:cubicBezTo>
                    <a:pt x="600" y="102"/>
                    <a:pt x="600" y="97"/>
                    <a:pt x="599" y="92"/>
                  </a:cubicBezTo>
                  <a:cubicBezTo>
                    <a:pt x="597" y="87"/>
                    <a:pt x="595" y="82"/>
                    <a:pt x="594" y="76"/>
                  </a:cubicBezTo>
                  <a:cubicBezTo>
                    <a:pt x="594" y="75"/>
                    <a:pt x="592" y="75"/>
                    <a:pt x="592" y="76"/>
                  </a:cubicBezTo>
                  <a:cubicBezTo>
                    <a:pt x="593" y="84"/>
                    <a:pt x="596" y="92"/>
                    <a:pt x="598" y="100"/>
                  </a:cubicBezTo>
                  <a:cubicBezTo>
                    <a:pt x="599" y="110"/>
                    <a:pt x="602" y="119"/>
                    <a:pt x="605" y="129"/>
                  </a:cubicBezTo>
                  <a:cubicBezTo>
                    <a:pt x="609" y="147"/>
                    <a:pt x="613" y="166"/>
                    <a:pt x="616" y="184"/>
                  </a:cubicBezTo>
                  <a:cubicBezTo>
                    <a:pt x="620" y="205"/>
                    <a:pt x="623" y="225"/>
                    <a:pt x="625" y="246"/>
                  </a:cubicBezTo>
                  <a:cubicBezTo>
                    <a:pt x="627" y="254"/>
                    <a:pt x="628" y="263"/>
                    <a:pt x="630" y="271"/>
                  </a:cubicBezTo>
                  <a:cubicBezTo>
                    <a:pt x="629" y="270"/>
                    <a:pt x="628" y="270"/>
                    <a:pt x="627" y="269"/>
                  </a:cubicBezTo>
                  <a:cubicBezTo>
                    <a:pt x="626" y="269"/>
                    <a:pt x="626" y="270"/>
                    <a:pt x="627" y="271"/>
                  </a:cubicBezTo>
                  <a:cubicBezTo>
                    <a:pt x="628" y="271"/>
                    <a:pt x="629" y="273"/>
                    <a:pt x="630" y="275"/>
                  </a:cubicBezTo>
                  <a:cubicBezTo>
                    <a:pt x="632" y="280"/>
                    <a:pt x="633" y="285"/>
                    <a:pt x="634" y="291"/>
                  </a:cubicBezTo>
                  <a:cubicBezTo>
                    <a:pt x="634" y="291"/>
                    <a:pt x="634" y="292"/>
                    <a:pt x="634" y="292"/>
                  </a:cubicBezTo>
                  <a:cubicBezTo>
                    <a:pt x="637" y="307"/>
                    <a:pt x="639" y="321"/>
                    <a:pt x="640" y="336"/>
                  </a:cubicBezTo>
                  <a:cubicBezTo>
                    <a:pt x="640" y="336"/>
                    <a:pt x="640" y="337"/>
                    <a:pt x="640" y="337"/>
                  </a:cubicBezTo>
                  <a:cubicBezTo>
                    <a:pt x="638" y="347"/>
                    <a:pt x="636" y="358"/>
                    <a:pt x="634" y="368"/>
                  </a:cubicBezTo>
                  <a:cubicBezTo>
                    <a:pt x="632" y="357"/>
                    <a:pt x="631" y="347"/>
                    <a:pt x="630" y="336"/>
                  </a:cubicBezTo>
                  <a:cubicBezTo>
                    <a:pt x="628" y="326"/>
                    <a:pt x="626" y="315"/>
                    <a:pt x="624" y="304"/>
                  </a:cubicBezTo>
                  <a:cubicBezTo>
                    <a:pt x="623" y="294"/>
                    <a:pt x="620" y="285"/>
                    <a:pt x="618" y="276"/>
                  </a:cubicBezTo>
                  <a:cubicBezTo>
                    <a:pt x="618" y="275"/>
                    <a:pt x="618" y="275"/>
                    <a:pt x="617" y="275"/>
                  </a:cubicBezTo>
                  <a:cubicBezTo>
                    <a:pt x="615" y="262"/>
                    <a:pt x="614" y="248"/>
                    <a:pt x="613" y="235"/>
                  </a:cubicBezTo>
                  <a:cubicBezTo>
                    <a:pt x="611" y="211"/>
                    <a:pt x="609" y="188"/>
                    <a:pt x="604" y="165"/>
                  </a:cubicBezTo>
                  <a:cubicBezTo>
                    <a:pt x="600" y="142"/>
                    <a:pt x="598" y="118"/>
                    <a:pt x="591" y="96"/>
                  </a:cubicBezTo>
                  <a:cubicBezTo>
                    <a:pt x="588" y="87"/>
                    <a:pt x="586" y="76"/>
                    <a:pt x="582" y="67"/>
                  </a:cubicBezTo>
                  <a:cubicBezTo>
                    <a:pt x="580" y="64"/>
                    <a:pt x="578" y="63"/>
                    <a:pt x="574" y="65"/>
                  </a:cubicBezTo>
                  <a:cubicBezTo>
                    <a:pt x="573" y="66"/>
                    <a:pt x="574" y="67"/>
                    <a:pt x="576" y="67"/>
                  </a:cubicBezTo>
                  <a:cubicBezTo>
                    <a:pt x="580" y="65"/>
                    <a:pt x="586" y="90"/>
                    <a:pt x="587" y="93"/>
                  </a:cubicBezTo>
                  <a:cubicBezTo>
                    <a:pt x="590" y="103"/>
                    <a:pt x="593" y="113"/>
                    <a:pt x="594" y="123"/>
                  </a:cubicBezTo>
                  <a:cubicBezTo>
                    <a:pt x="598" y="143"/>
                    <a:pt x="602" y="164"/>
                    <a:pt x="604" y="185"/>
                  </a:cubicBezTo>
                  <a:cubicBezTo>
                    <a:pt x="607" y="206"/>
                    <a:pt x="608" y="226"/>
                    <a:pt x="610" y="246"/>
                  </a:cubicBezTo>
                  <a:cubicBezTo>
                    <a:pt x="612" y="268"/>
                    <a:pt x="616" y="290"/>
                    <a:pt x="618" y="311"/>
                  </a:cubicBezTo>
                  <a:cubicBezTo>
                    <a:pt x="618" y="313"/>
                    <a:pt x="620" y="313"/>
                    <a:pt x="620" y="311"/>
                  </a:cubicBezTo>
                  <a:cubicBezTo>
                    <a:pt x="620" y="311"/>
                    <a:pt x="620" y="310"/>
                    <a:pt x="620" y="310"/>
                  </a:cubicBezTo>
                  <a:cubicBezTo>
                    <a:pt x="620" y="310"/>
                    <a:pt x="619" y="309"/>
                    <a:pt x="619" y="309"/>
                  </a:cubicBezTo>
                  <a:cubicBezTo>
                    <a:pt x="620" y="308"/>
                    <a:pt x="620" y="307"/>
                    <a:pt x="620" y="306"/>
                  </a:cubicBezTo>
                  <a:cubicBezTo>
                    <a:pt x="620" y="304"/>
                    <a:pt x="620" y="303"/>
                    <a:pt x="620" y="302"/>
                  </a:cubicBezTo>
                  <a:cubicBezTo>
                    <a:pt x="620" y="299"/>
                    <a:pt x="620" y="295"/>
                    <a:pt x="619" y="292"/>
                  </a:cubicBezTo>
                  <a:cubicBezTo>
                    <a:pt x="619" y="290"/>
                    <a:pt x="619" y="289"/>
                    <a:pt x="619" y="287"/>
                  </a:cubicBezTo>
                  <a:cubicBezTo>
                    <a:pt x="619" y="288"/>
                    <a:pt x="619" y="289"/>
                    <a:pt x="620" y="290"/>
                  </a:cubicBezTo>
                  <a:cubicBezTo>
                    <a:pt x="621" y="295"/>
                    <a:pt x="621" y="302"/>
                    <a:pt x="622" y="308"/>
                  </a:cubicBezTo>
                  <a:cubicBezTo>
                    <a:pt x="624" y="319"/>
                    <a:pt x="626" y="329"/>
                    <a:pt x="627" y="340"/>
                  </a:cubicBezTo>
                  <a:cubicBezTo>
                    <a:pt x="628" y="353"/>
                    <a:pt x="629" y="365"/>
                    <a:pt x="632" y="377"/>
                  </a:cubicBezTo>
                  <a:cubicBezTo>
                    <a:pt x="630" y="383"/>
                    <a:pt x="628" y="389"/>
                    <a:pt x="627" y="394"/>
                  </a:cubicBezTo>
                  <a:cubicBezTo>
                    <a:pt x="627" y="395"/>
                    <a:pt x="626" y="396"/>
                    <a:pt x="626" y="398"/>
                  </a:cubicBezTo>
                  <a:cubicBezTo>
                    <a:pt x="625" y="398"/>
                    <a:pt x="624" y="398"/>
                    <a:pt x="623" y="399"/>
                  </a:cubicBezTo>
                  <a:cubicBezTo>
                    <a:pt x="623" y="397"/>
                    <a:pt x="623" y="396"/>
                    <a:pt x="623" y="395"/>
                  </a:cubicBezTo>
                  <a:cubicBezTo>
                    <a:pt x="621" y="383"/>
                    <a:pt x="619" y="370"/>
                    <a:pt x="618" y="358"/>
                  </a:cubicBezTo>
                  <a:cubicBezTo>
                    <a:pt x="617" y="351"/>
                    <a:pt x="617" y="344"/>
                    <a:pt x="616" y="337"/>
                  </a:cubicBezTo>
                  <a:cubicBezTo>
                    <a:pt x="617" y="328"/>
                    <a:pt x="616" y="319"/>
                    <a:pt x="614" y="311"/>
                  </a:cubicBezTo>
                  <a:cubicBezTo>
                    <a:pt x="614" y="310"/>
                    <a:pt x="614" y="309"/>
                    <a:pt x="614" y="309"/>
                  </a:cubicBezTo>
                  <a:cubicBezTo>
                    <a:pt x="613" y="304"/>
                    <a:pt x="612" y="298"/>
                    <a:pt x="611" y="293"/>
                  </a:cubicBezTo>
                  <a:cubicBezTo>
                    <a:pt x="609" y="288"/>
                    <a:pt x="609" y="282"/>
                    <a:pt x="606" y="277"/>
                  </a:cubicBezTo>
                  <a:cubicBezTo>
                    <a:pt x="605" y="276"/>
                    <a:pt x="603" y="277"/>
                    <a:pt x="604" y="279"/>
                  </a:cubicBezTo>
                  <a:cubicBezTo>
                    <a:pt x="607" y="283"/>
                    <a:pt x="607" y="288"/>
                    <a:pt x="608" y="294"/>
                  </a:cubicBezTo>
                  <a:cubicBezTo>
                    <a:pt x="610" y="300"/>
                    <a:pt x="611" y="306"/>
                    <a:pt x="612" y="313"/>
                  </a:cubicBezTo>
                  <a:cubicBezTo>
                    <a:pt x="613" y="322"/>
                    <a:pt x="613" y="331"/>
                    <a:pt x="613" y="341"/>
                  </a:cubicBezTo>
                  <a:cubicBezTo>
                    <a:pt x="612" y="355"/>
                    <a:pt x="609" y="369"/>
                    <a:pt x="606" y="383"/>
                  </a:cubicBezTo>
                  <a:cubicBezTo>
                    <a:pt x="606" y="380"/>
                    <a:pt x="605" y="377"/>
                    <a:pt x="605" y="374"/>
                  </a:cubicBezTo>
                  <a:cubicBezTo>
                    <a:pt x="603" y="363"/>
                    <a:pt x="602" y="352"/>
                    <a:pt x="601" y="341"/>
                  </a:cubicBezTo>
                  <a:cubicBezTo>
                    <a:pt x="600" y="332"/>
                    <a:pt x="599" y="323"/>
                    <a:pt x="598" y="314"/>
                  </a:cubicBezTo>
                  <a:cubicBezTo>
                    <a:pt x="597" y="308"/>
                    <a:pt x="597" y="302"/>
                    <a:pt x="596" y="295"/>
                  </a:cubicBezTo>
                  <a:cubicBezTo>
                    <a:pt x="596" y="291"/>
                    <a:pt x="594" y="287"/>
                    <a:pt x="594" y="282"/>
                  </a:cubicBezTo>
                  <a:cubicBezTo>
                    <a:pt x="594" y="281"/>
                    <a:pt x="592" y="281"/>
                    <a:pt x="592" y="282"/>
                  </a:cubicBezTo>
                  <a:cubicBezTo>
                    <a:pt x="592" y="287"/>
                    <a:pt x="594" y="292"/>
                    <a:pt x="594" y="297"/>
                  </a:cubicBezTo>
                  <a:cubicBezTo>
                    <a:pt x="595" y="302"/>
                    <a:pt x="595" y="307"/>
                    <a:pt x="596" y="313"/>
                  </a:cubicBezTo>
                  <a:cubicBezTo>
                    <a:pt x="597" y="324"/>
                    <a:pt x="598" y="336"/>
                    <a:pt x="599" y="348"/>
                  </a:cubicBezTo>
                  <a:cubicBezTo>
                    <a:pt x="600" y="358"/>
                    <a:pt x="601" y="369"/>
                    <a:pt x="602" y="379"/>
                  </a:cubicBezTo>
                  <a:cubicBezTo>
                    <a:pt x="603" y="383"/>
                    <a:pt x="603" y="387"/>
                    <a:pt x="604" y="391"/>
                  </a:cubicBezTo>
                  <a:cubicBezTo>
                    <a:pt x="602" y="397"/>
                    <a:pt x="601" y="403"/>
                    <a:pt x="599" y="409"/>
                  </a:cubicBezTo>
                  <a:cubicBezTo>
                    <a:pt x="598" y="410"/>
                    <a:pt x="596" y="411"/>
                    <a:pt x="595" y="411"/>
                  </a:cubicBezTo>
                  <a:cubicBezTo>
                    <a:pt x="594" y="407"/>
                    <a:pt x="595" y="401"/>
                    <a:pt x="594" y="397"/>
                  </a:cubicBezTo>
                  <a:cubicBezTo>
                    <a:pt x="594" y="387"/>
                    <a:pt x="593" y="378"/>
                    <a:pt x="592" y="368"/>
                  </a:cubicBezTo>
                  <a:cubicBezTo>
                    <a:pt x="592" y="348"/>
                    <a:pt x="590" y="328"/>
                    <a:pt x="589" y="308"/>
                  </a:cubicBezTo>
                  <a:cubicBezTo>
                    <a:pt x="589" y="307"/>
                    <a:pt x="589" y="307"/>
                    <a:pt x="589" y="308"/>
                  </a:cubicBezTo>
                  <a:cubicBezTo>
                    <a:pt x="588" y="329"/>
                    <a:pt x="589" y="349"/>
                    <a:pt x="590" y="370"/>
                  </a:cubicBezTo>
                  <a:cubicBezTo>
                    <a:pt x="590" y="380"/>
                    <a:pt x="591" y="389"/>
                    <a:pt x="591" y="399"/>
                  </a:cubicBezTo>
                  <a:cubicBezTo>
                    <a:pt x="591" y="403"/>
                    <a:pt x="591" y="407"/>
                    <a:pt x="592" y="412"/>
                  </a:cubicBezTo>
                  <a:cubicBezTo>
                    <a:pt x="592" y="412"/>
                    <a:pt x="592" y="412"/>
                    <a:pt x="592" y="413"/>
                  </a:cubicBezTo>
                  <a:cubicBezTo>
                    <a:pt x="589" y="414"/>
                    <a:pt x="587" y="415"/>
                    <a:pt x="584" y="416"/>
                  </a:cubicBezTo>
                  <a:cubicBezTo>
                    <a:pt x="586" y="412"/>
                    <a:pt x="587" y="407"/>
                    <a:pt x="587" y="402"/>
                  </a:cubicBezTo>
                  <a:cubicBezTo>
                    <a:pt x="587" y="402"/>
                    <a:pt x="587" y="401"/>
                    <a:pt x="588" y="401"/>
                  </a:cubicBezTo>
                  <a:cubicBezTo>
                    <a:pt x="589" y="400"/>
                    <a:pt x="588" y="399"/>
                    <a:pt x="587" y="399"/>
                  </a:cubicBezTo>
                  <a:cubicBezTo>
                    <a:pt x="587" y="391"/>
                    <a:pt x="586" y="384"/>
                    <a:pt x="585" y="378"/>
                  </a:cubicBezTo>
                  <a:cubicBezTo>
                    <a:pt x="585" y="377"/>
                    <a:pt x="585" y="377"/>
                    <a:pt x="585" y="378"/>
                  </a:cubicBezTo>
                  <a:cubicBezTo>
                    <a:pt x="584" y="384"/>
                    <a:pt x="585" y="392"/>
                    <a:pt x="585" y="400"/>
                  </a:cubicBezTo>
                  <a:cubicBezTo>
                    <a:pt x="584" y="400"/>
                    <a:pt x="583" y="401"/>
                    <a:pt x="582" y="402"/>
                  </a:cubicBezTo>
                  <a:cubicBezTo>
                    <a:pt x="583" y="394"/>
                    <a:pt x="583" y="386"/>
                    <a:pt x="582" y="379"/>
                  </a:cubicBezTo>
                  <a:cubicBezTo>
                    <a:pt x="584" y="365"/>
                    <a:pt x="585" y="352"/>
                    <a:pt x="586" y="338"/>
                  </a:cubicBezTo>
                  <a:cubicBezTo>
                    <a:pt x="587" y="336"/>
                    <a:pt x="584" y="336"/>
                    <a:pt x="584" y="338"/>
                  </a:cubicBezTo>
                  <a:cubicBezTo>
                    <a:pt x="582" y="347"/>
                    <a:pt x="581" y="357"/>
                    <a:pt x="580" y="366"/>
                  </a:cubicBezTo>
                  <a:cubicBezTo>
                    <a:pt x="580" y="366"/>
                    <a:pt x="580" y="365"/>
                    <a:pt x="580" y="364"/>
                  </a:cubicBezTo>
                  <a:cubicBezTo>
                    <a:pt x="579" y="355"/>
                    <a:pt x="580" y="346"/>
                    <a:pt x="579" y="337"/>
                  </a:cubicBezTo>
                  <a:cubicBezTo>
                    <a:pt x="579" y="334"/>
                    <a:pt x="578" y="329"/>
                    <a:pt x="576" y="327"/>
                  </a:cubicBezTo>
                  <a:cubicBezTo>
                    <a:pt x="576" y="327"/>
                    <a:pt x="575" y="327"/>
                    <a:pt x="575" y="326"/>
                  </a:cubicBezTo>
                  <a:cubicBezTo>
                    <a:pt x="574" y="322"/>
                    <a:pt x="573" y="317"/>
                    <a:pt x="572" y="312"/>
                  </a:cubicBezTo>
                  <a:cubicBezTo>
                    <a:pt x="571" y="311"/>
                    <a:pt x="570" y="311"/>
                    <a:pt x="570" y="312"/>
                  </a:cubicBezTo>
                  <a:cubicBezTo>
                    <a:pt x="571" y="316"/>
                    <a:pt x="572" y="320"/>
                    <a:pt x="572" y="324"/>
                  </a:cubicBezTo>
                  <a:cubicBezTo>
                    <a:pt x="571" y="324"/>
                    <a:pt x="570" y="323"/>
                    <a:pt x="568" y="322"/>
                  </a:cubicBezTo>
                  <a:cubicBezTo>
                    <a:pt x="568" y="319"/>
                    <a:pt x="568" y="315"/>
                    <a:pt x="568" y="312"/>
                  </a:cubicBezTo>
                  <a:cubicBezTo>
                    <a:pt x="568" y="308"/>
                    <a:pt x="566" y="308"/>
                    <a:pt x="566" y="312"/>
                  </a:cubicBezTo>
                  <a:cubicBezTo>
                    <a:pt x="566" y="315"/>
                    <a:pt x="566" y="318"/>
                    <a:pt x="565" y="321"/>
                  </a:cubicBezTo>
                  <a:cubicBezTo>
                    <a:pt x="564" y="321"/>
                    <a:pt x="563" y="320"/>
                    <a:pt x="562" y="320"/>
                  </a:cubicBezTo>
                  <a:cubicBezTo>
                    <a:pt x="558" y="319"/>
                    <a:pt x="554" y="318"/>
                    <a:pt x="550" y="317"/>
                  </a:cubicBezTo>
                  <a:cubicBezTo>
                    <a:pt x="550" y="312"/>
                    <a:pt x="550" y="306"/>
                    <a:pt x="550" y="301"/>
                  </a:cubicBezTo>
                  <a:cubicBezTo>
                    <a:pt x="552" y="305"/>
                    <a:pt x="553" y="309"/>
                    <a:pt x="554" y="314"/>
                  </a:cubicBezTo>
                  <a:cubicBezTo>
                    <a:pt x="554" y="315"/>
                    <a:pt x="556" y="314"/>
                    <a:pt x="556" y="313"/>
                  </a:cubicBezTo>
                  <a:cubicBezTo>
                    <a:pt x="556" y="311"/>
                    <a:pt x="556" y="311"/>
                    <a:pt x="556" y="311"/>
                  </a:cubicBezTo>
                  <a:cubicBezTo>
                    <a:pt x="556" y="311"/>
                    <a:pt x="556" y="311"/>
                    <a:pt x="556" y="310"/>
                  </a:cubicBezTo>
                  <a:cubicBezTo>
                    <a:pt x="555" y="308"/>
                    <a:pt x="554" y="306"/>
                    <a:pt x="553" y="303"/>
                  </a:cubicBezTo>
                  <a:cubicBezTo>
                    <a:pt x="552" y="300"/>
                    <a:pt x="551" y="296"/>
                    <a:pt x="550" y="292"/>
                  </a:cubicBezTo>
                  <a:cubicBezTo>
                    <a:pt x="550" y="288"/>
                    <a:pt x="550" y="284"/>
                    <a:pt x="550" y="280"/>
                  </a:cubicBezTo>
                  <a:cubicBezTo>
                    <a:pt x="550" y="279"/>
                    <a:pt x="548" y="279"/>
                    <a:pt x="548" y="280"/>
                  </a:cubicBezTo>
                  <a:cubicBezTo>
                    <a:pt x="549" y="282"/>
                    <a:pt x="549" y="283"/>
                    <a:pt x="549" y="285"/>
                  </a:cubicBezTo>
                  <a:cubicBezTo>
                    <a:pt x="546" y="276"/>
                    <a:pt x="545" y="266"/>
                    <a:pt x="543" y="257"/>
                  </a:cubicBezTo>
                  <a:cubicBezTo>
                    <a:pt x="539" y="235"/>
                    <a:pt x="534" y="213"/>
                    <a:pt x="529" y="191"/>
                  </a:cubicBezTo>
                  <a:cubicBezTo>
                    <a:pt x="524" y="170"/>
                    <a:pt x="519" y="149"/>
                    <a:pt x="513" y="128"/>
                  </a:cubicBezTo>
                  <a:cubicBezTo>
                    <a:pt x="508" y="110"/>
                    <a:pt x="504" y="89"/>
                    <a:pt x="496" y="72"/>
                  </a:cubicBezTo>
                  <a:cubicBezTo>
                    <a:pt x="495" y="70"/>
                    <a:pt x="494" y="71"/>
                    <a:pt x="494" y="72"/>
                  </a:cubicBezTo>
                  <a:cubicBezTo>
                    <a:pt x="502" y="91"/>
                    <a:pt x="506" y="113"/>
                    <a:pt x="512" y="133"/>
                  </a:cubicBezTo>
                  <a:cubicBezTo>
                    <a:pt x="517" y="153"/>
                    <a:pt x="522" y="174"/>
                    <a:pt x="527" y="194"/>
                  </a:cubicBezTo>
                  <a:cubicBezTo>
                    <a:pt x="531" y="214"/>
                    <a:pt x="535" y="234"/>
                    <a:pt x="539" y="254"/>
                  </a:cubicBezTo>
                  <a:cubicBezTo>
                    <a:pt x="541" y="265"/>
                    <a:pt x="543" y="276"/>
                    <a:pt x="546" y="286"/>
                  </a:cubicBezTo>
                  <a:cubicBezTo>
                    <a:pt x="546" y="289"/>
                    <a:pt x="548" y="293"/>
                    <a:pt x="549" y="296"/>
                  </a:cubicBezTo>
                  <a:cubicBezTo>
                    <a:pt x="549" y="303"/>
                    <a:pt x="548" y="310"/>
                    <a:pt x="547" y="317"/>
                  </a:cubicBezTo>
                  <a:cubicBezTo>
                    <a:pt x="542" y="316"/>
                    <a:pt x="536" y="315"/>
                    <a:pt x="531" y="313"/>
                  </a:cubicBezTo>
                  <a:cubicBezTo>
                    <a:pt x="528" y="313"/>
                    <a:pt x="525" y="312"/>
                    <a:pt x="522" y="312"/>
                  </a:cubicBezTo>
                  <a:cubicBezTo>
                    <a:pt x="522" y="306"/>
                    <a:pt x="522" y="301"/>
                    <a:pt x="522" y="296"/>
                  </a:cubicBezTo>
                  <a:cubicBezTo>
                    <a:pt x="522" y="296"/>
                    <a:pt x="522" y="296"/>
                    <a:pt x="523" y="296"/>
                  </a:cubicBezTo>
                  <a:cubicBezTo>
                    <a:pt x="523" y="297"/>
                    <a:pt x="524" y="296"/>
                    <a:pt x="524" y="295"/>
                  </a:cubicBezTo>
                  <a:cubicBezTo>
                    <a:pt x="524" y="277"/>
                    <a:pt x="518" y="258"/>
                    <a:pt x="515" y="240"/>
                  </a:cubicBezTo>
                  <a:cubicBezTo>
                    <a:pt x="512" y="230"/>
                    <a:pt x="512" y="220"/>
                    <a:pt x="509" y="210"/>
                  </a:cubicBezTo>
                  <a:cubicBezTo>
                    <a:pt x="506" y="202"/>
                    <a:pt x="504" y="194"/>
                    <a:pt x="502" y="185"/>
                  </a:cubicBezTo>
                  <a:cubicBezTo>
                    <a:pt x="497" y="167"/>
                    <a:pt x="492" y="148"/>
                    <a:pt x="486" y="130"/>
                  </a:cubicBezTo>
                  <a:cubicBezTo>
                    <a:pt x="483" y="121"/>
                    <a:pt x="480" y="113"/>
                    <a:pt x="477" y="104"/>
                  </a:cubicBezTo>
                  <a:cubicBezTo>
                    <a:pt x="476" y="99"/>
                    <a:pt x="475" y="94"/>
                    <a:pt x="471" y="90"/>
                  </a:cubicBezTo>
                  <a:cubicBezTo>
                    <a:pt x="471" y="89"/>
                    <a:pt x="470" y="90"/>
                    <a:pt x="470" y="90"/>
                  </a:cubicBezTo>
                  <a:cubicBezTo>
                    <a:pt x="475" y="97"/>
                    <a:pt x="476" y="106"/>
                    <a:pt x="478" y="113"/>
                  </a:cubicBezTo>
                  <a:cubicBezTo>
                    <a:pt x="481" y="121"/>
                    <a:pt x="484" y="129"/>
                    <a:pt x="486" y="137"/>
                  </a:cubicBezTo>
                  <a:cubicBezTo>
                    <a:pt x="491" y="155"/>
                    <a:pt x="495" y="172"/>
                    <a:pt x="500" y="190"/>
                  </a:cubicBezTo>
                  <a:cubicBezTo>
                    <a:pt x="502" y="198"/>
                    <a:pt x="505" y="206"/>
                    <a:pt x="507" y="214"/>
                  </a:cubicBezTo>
                  <a:cubicBezTo>
                    <a:pt x="509" y="223"/>
                    <a:pt x="509" y="232"/>
                    <a:pt x="511" y="241"/>
                  </a:cubicBezTo>
                  <a:cubicBezTo>
                    <a:pt x="513" y="249"/>
                    <a:pt x="515" y="258"/>
                    <a:pt x="517" y="267"/>
                  </a:cubicBezTo>
                  <a:cubicBezTo>
                    <a:pt x="517" y="269"/>
                    <a:pt x="518" y="283"/>
                    <a:pt x="520" y="290"/>
                  </a:cubicBezTo>
                  <a:cubicBezTo>
                    <a:pt x="520" y="297"/>
                    <a:pt x="520" y="304"/>
                    <a:pt x="520" y="311"/>
                  </a:cubicBezTo>
                  <a:cubicBezTo>
                    <a:pt x="514" y="310"/>
                    <a:pt x="509" y="308"/>
                    <a:pt x="504" y="307"/>
                  </a:cubicBezTo>
                  <a:cubicBezTo>
                    <a:pt x="504" y="303"/>
                    <a:pt x="504" y="298"/>
                    <a:pt x="504" y="294"/>
                  </a:cubicBezTo>
                  <a:cubicBezTo>
                    <a:pt x="504" y="292"/>
                    <a:pt x="502" y="292"/>
                    <a:pt x="502" y="294"/>
                  </a:cubicBezTo>
                  <a:cubicBezTo>
                    <a:pt x="502" y="295"/>
                    <a:pt x="502" y="297"/>
                    <a:pt x="502" y="298"/>
                  </a:cubicBezTo>
                  <a:cubicBezTo>
                    <a:pt x="497" y="288"/>
                    <a:pt x="496" y="276"/>
                    <a:pt x="493" y="265"/>
                  </a:cubicBezTo>
                  <a:cubicBezTo>
                    <a:pt x="489" y="253"/>
                    <a:pt x="487" y="242"/>
                    <a:pt x="483" y="230"/>
                  </a:cubicBezTo>
                  <a:cubicBezTo>
                    <a:pt x="480" y="223"/>
                    <a:pt x="477" y="215"/>
                    <a:pt x="474" y="206"/>
                  </a:cubicBezTo>
                  <a:cubicBezTo>
                    <a:pt x="475" y="207"/>
                    <a:pt x="476" y="206"/>
                    <a:pt x="476" y="205"/>
                  </a:cubicBezTo>
                  <a:cubicBezTo>
                    <a:pt x="476" y="202"/>
                    <a:pt x="476" y="203"/>
                    <a:pt x="476" y="200"/>
                  </a:cubicBezTo>
                  <a:cubicBezTo>
                    <a:pt x="476" y="199"/>
                    <a:pt x="474" y="199"/>
                    <a:pt x="474" y="200"/>
                  </a:cubicBezTo>
                  <a:cubicBezTo>
                    <a:pt x="473" y="196"/>
                    <a:pt x="473" y="190"/>
                    <a:pt x="472" y="187"/>
                  </a:cubicBezTo>
                  <a:cubicBezTo>
                    <a:pt x="471" y="181"/>
                    <a:pt x="470" y="174"/>
                    <a:pt x="469" y="168"/>
                  </a:cubicBezTo>
                  <a:cubicBezTo>
                    <a:pt x="469" y="167"/>
                    <a:pt x="469" y="167"/>
                    <a:pt x="469" y="166"/>
                  </a:cubicBezTo>
                  <a:cubicBezTo>
                    <a:pt x="469" y="164"/>
                    <a:pt x="468" y="163"/>
                    <a:pt x="468" y="161"/>
                  </a:cubicBezTo>
                  <a:cubicBezTo>
                    <a:pt x="467" y="149"/>
                    <a:pt x="465" y="137"/>
                    <a:pt x="463" y="124"/>
                  </a:cubicBezTo>
                  <a:cubicBezTo>
                    <a:pt x="460" y="105"/>
                    <a:pt x="458" y="84"/>
                    <a:pt x="442" y="71"/>
                  </a:cubicBezTo>
                  <a:cubicBezTo>
                    <a:pt x="441" y="71"/>
                    <a:pt x="439" y="72"/>
                    <a:pt x="440" y="73"/>
                  </a:cubicBezTo>
                  <a:cubicBezTo>
                    <a:pt x="459" y="89"/>
                    <a:pt x="459" y="118"/>
                    <a:pt x="462" y="141"/>
                  </a:cubicBezTo>
                  <a:cubicBezTo>
                    <a:pt x="463" y="147"/>
                    <a:pt x="464" y="154"/>
                    <a:pt x="464" y="160"/>
                  </a:cubicBezTo>
                  <a:cubicBezTo>
                    <a:pt x="464" y="160"/>
                    <a:pt x="464" y="159"/>
                    <a:pt x="463" y="159"/>
                  </a:cubicBezTo>
                  <a:cubicBezTo>
                    <a:pt x="458" y="156"/>
                    <a:pt x="453" y="153"/>
                    <a:pt x="448" y="150"/>
                  </a:cubicBezTo>
                  <a:cubicBezTo>
                    <a:pt x="446" y="140"/>
                    <a:pt x="443" y="129"/>
                    <a:pt x="442" y="119"/>
                  </a:cubicBezTo>
                  <a:cubicBezTo>
                    <a:pt x="441" y="110"/>
                    <a:pt x="441" y="101"/>
                    <a:pt x="440" y="92"/>
                  </a:cubicBezTo>
                  <a:cubicBezTo>
                    <a:pt x="438" y="82"/>
                    <a:pt x="433" y="72"/>
                    <a:pt x="432" y="62"/>
                  </a:cubicBezTo>
                  <a:cubicBezTo>
                    <a:pt x="432" y="61"/>
                    <a:pt x="430" y="61"/>
                    <a:pt x="430" y="62"/>
                  </a:cubicBezTo>
                  <a:cubicBezTo>
                    <a:pt x="432" y="74"/>
                    <a:pt x="437" y="84"/>
                    <a:pt x="438" y="96"/>
                  </a:cubicBezTo>
                  <a:cubicBezTo>
                    <a:pt x="439" y="106"/>
                    <a:pt x="439" y="117"/>
                    <a:pt x="441" y="127"/>
                  </a:cubicBezTo>
                  <a:cubicBezTo>
                    <a:pt x="442" y="134"/>
                    <a:pt x="443" y="141"/>
                    <a:pt x="445" y="148"/>
                  </a:cubicBezTo>
                  <a:cubicBezTo>
                    <a:pt x="442" y="147"/>
                    <a:pt x="440" y="146"/>
                    <a:pt x="438" y="145"/>
                  </a:cubicBezTo>
                  <a:cubicBezTo>
                    <a:pt x="438" y="142"/>
                    <a:pt x="436" y="139"/>
                    <a:pt x="436" y="137"/>
                  </a:cubicBezTo>
                  <a:cubicBezTo>
                    <a:pt x="432" y="127"/>
                    <a:pt x="431" y="118"/>
                    <a:pt x="430" y="109"/>
                  </a:cubicBezTo>
                  <a:cubicBezTo>
                    <a:pt x="429" y="100"/>
                    <a:pt x="425" y="93"/>
                    <a:pt x="423" y="85"/>
                  </a:cubicBezTo>
                  <a:cubicBezTo>
                    <a:pt x="422" y="78"/>
                    <a:pt x="420" y="72"/>
                    <a:pt x="416" y="67"/>
                  </a:cubicBezTo>
                  <a:cubicBezTo>
                    <a:pt x="415" y="67"/>
                    <a:pt x="414" y="68"/>
                    <a:pt x="414" y="69"/>
                  </a:cubicBezTo>
                  <a:cubicBezTo>
                    <a:pt x="420" y="75"/>
                    <a:pt x="420" y="83"/>
                    <a:pt x="422" y="91"/>
                  </a:cubicBezTo>
                  <a:cubicBezTo>
                    <a:pt x="425" y="100"/>
                    <a:pt x="427" y="107"/>
                    <a:pt x="428" y="116"/>
                  </a:cubicBezTo>
                  <a:cubicBezTo>
                    <a:pt x="429" y="121"/>
                    <a:pt x="430" y="127"/>
                    <a:pt x="431" y="133"/>
                  </a:cubicBezTo>
                  <a:cubicBezTo>
                    <a:pt x="431" y="134"/>
                    <a:pt x="433" y="140"/>
                    <a:pt x="434" y="144"/>
                  </a:cubicBezTo>
                  <a:cubicBezTo>
                    <a:pt x="430" y="142"/>
                    <a:pt x="426" y="141"/>
                    <a:pt x="421" y="141"/>
                  </a:cubicBezTo>
                  <a:cubicBezTo>
                    <a:pt x="421" y="140"/>
                    <a:pt x="421" y="140"/>
                    <a:pt x="421" y="140"/>
                  </a:cubicBezTo>
                  <a:cubicBezTo>
                    <a:pt x="419" y="130"/>
                    <a:pt x="418" y="119"/>
                    <a:pt x="416" y="109"/>
                  </a:cubicBezTo>
                  <a:cubicBezTo>
                    <a:pt x="414" y="101"/>
                    <a:pt x="412" y="93"/>
                    <a:pt x="411" y="86"/>
                  </a:cubicBezTo>
                  <a:cubicBezTo>
                    <a:pt x="410" y="81"/>
                    <a:pt x="409" y="75"/>
                    <a:pt x="405" y="72"/>
                  </a:cubicBezTo>
                  <a:cubicBezTo>
                    <a:pt x="405" y="71"/>
                    <a:pt x="404" y="72"/>
                    <a:pt x="405" y="72"/>
                  </a:cubicBezTo>
                  <a:cubicBezTo>
                    <a:pt x="408" y="77"/>
                    <a:pt x="408" y="85"/>
                    <a:pt x="409" y="90"/>
                  </a:cubicBezTo>
                  <a:cubicBezTo>
                    <a:pt x="410" y="97"/>
                    <a:pt x="412" y="104"/>
                    <a:pt x="413" y="112"/>
                  </a:cubicBezTo>
                  <a:cubicBezTo>
                    <a:pt x="415" y="121"/>
                    <a:pt x="416" y="130"/>
                    <a:pt x="417" y="139"/>
                  </a:cubicBezTo>
                  <a:cubicBezTo>
                    <a:pt x="418" y="139"/>
                    <a:pt x="418" y="140"/>
                    <a:pt x="418" y="140"/>
                  </a:cubicBezTo>
                  <a:cubicBezTo>
                    <a:pt x="415" y="140"/>
                    <a:pt x="413" y="140"/>
                    <a:pt x="411" y="140"/>
                  </a:cubicBezTo>
                  <a:cubicBezTo>
                    <a:pt x="410" y="140"/>
                    <a:pt x="410" y="140"/>
                    <a:pt x="410" y="140"/>
                  </a:cubicBezTo>
                  <a:cubicBezTo>
                    <a:pt x="409" y="137"/>
                    <a:pt x="409" y="134"/>
                    <a:pt x="409" y="132"/>
                  </a:cubicBezTo>
                  <a:cubicBezTo>
                    <a:pt x="408" y="124"/>
                    <a:pt x="407" y="115"/>
                    <a:pt x="405" y="107"/>
                  </a:cubicBezTo>
                  <a:cubicBezTo>
                    <a:pt x="402" y="92"/>
                    <a:pt x="401" y="75"/>
                    <a:pt x="394" y="61"/>
                  </a:cubicBezTo>
                  <a:cubicBezTo>
                    <a:pt x="393" y="60"/>
                    <a:pt x="391" y="61"/>
                    <a:pt x="392" y="63"/>
                  </a:cubicBezTo>
                  <a:cubicBezTo>
                    <a:pt x="398" y="77"/>
                    <a:pt x="400" y="94"/>
                    <a:pt x="403" y="109"/>
                  </a:cubicBezTo>
                  <a:cubicBezTo>
                    <a:pt x="404" y="120"/>
                    <a:pt x="405" y="130"/>
                    <a:pt x="407" y="140"/>
                  </a:cubicBezTo>
                  <a:cubicBezTo>
                    <a:pt x="406" y="140"/>
                    <a:pt x="404" y="140"/>
                    <a:pt x="402" y="140"/>
                  </a:cubicBezTo>
                  <a:cubicBezTo>
                    <a:pt x="401" y="133"/>
                    <a:pt x="399" y="127"/>
                    <a:pt x="397" y="120"/>
                  </a:cubicBezTo>
                  <a:cubicBezTo>
                    <a:pt x="396" y="110"/>
                    <a:pt x="393" y="100"/>
                    <a:pt x="391" y="90"/>
                  </a:cubicBezTo>
                  <a:cubicBezTo>
                    <a:pt x="389" y="83"/>
                    <a:pt x="387" y="75"/>
                    <a:pt x="384" y="68"/>
                  </a:cubicBezTo>
                  <a:cubicBezTo>
                    <a:pt x="383" y="64"/>
                    <a:pt x="381" y="59"/>
                    <a:pt x="378" y="57"/>
                  </a:cubicBezTo>
                  <a:cubicBezTo>
                    <a:pt x="376" y="57"/>
                    <a:pt x="375" y="58"/>
                    <a:pt x="376" y="59"/>
                  </a:cubicBezTo>
                  <a:cubicBezTo>
                    <a:pt x="381" y="61"/>
                    <a:pt x="382" y="69"/>
                    <a:pt x="383" y="74"/>
                  </a:cubicBezTo>
                  <a:cubicBezTo>
                    <a:pt x="386" y="82"/>
                    <a:pt x="388" y="90"/>
                    <a:pt x="389" y="98"/>
                  </a:cubicBezTo>
                  <a:cubicBezTo>
                    <a:pt x="391" y="106"/>
                    <a:pt x="393" y="113"/>
                    <a:pt x="394" y="121"/>
                  </a:cubicBezTo>
                  <a:cubicBezTo>
                    <a:pt x="395" y="127"/>
                    <a:pt x="398" y="133"/>
                    <a:pt x="399" y="139"/>
                  </a:cubicBezTo>
                  <a:cubicBezTo>
                    <a:pt x="396" y="139"/>
                    <a:pt x="392" y="138"/>
                    <a:pt x="389" y="136"/>
                  </a:cubicBezTo>
                  <a:cubicBezTo>
                    <a:pt x="387" y="135"/>
                    <a:pt x="384" y="134"/>
                    <a:pt x="381" y="133"/>
                  </a:cubicBezTo>
                  <a:cubicBezTo>
                    <a:pt x="381" y="122"/>
                    <a:pt x="377" y="111"/>
                    <a:pt x="375" y="101"/>
                  </a:cubicBezTo>
                  <a:cubicBezTo>
                    <a:pt x="371" y="87"/>
                    <a:pt x="370" y="74"/>
                    <a:pt x="364" y="61"/>
                  </a:cubicBezTo>
                  <a:cubicBezTo>
                    <a:pt x="363" y="60"/>
                    <a:pt x="362" y="61"/>
                    <a:pt x="362" y="62"/>
                  </a:cubicBezTo>
                  <a:cubicBezTo>
                    <a:pt x="367" y="74"/>
                    <a:pt x="368" y="87"/>
                    <a:pt x="371" y="100"/>
                  </a:cubicBezTo>
                  <a:cubicBezTo>
                    <a:pt x="374" y="110"/>
                    <a:pt x="377" y="120"/>
                    <a:pt x="379" y="130"/>
                  </a:cubicBezTo>
                  <a:cubicBezTo>
                    <a:pt x="376" y="128"/>
                    <a:pt x="374" y="126"/>
                    <a:pt x="374" y="122"/>
                  </a:cubicBezTo>
                  <a:cubicBezTo>
                    <a:pt x="372" y="111"/>
                    <a:pt x="370" y="100"/>
                    <a:pt x="369" y="88"/>
                  </a:cubicBezTo>
                  <a:cubicBezTo>
                    <a:pt x="351" y="88"/>
                    <a:pt x="351" y="88"/>
                    <a:pt x="351" y="88"/>
                  </a:cubicBezTo>
                  <a:cubicBezTo>
                    <a:pt x="353" y="100"/>
                    <a:pt x="355" y="110"/>
                    <a:pt x="357" y="121"/>
                  </a:cubicBezTo>
                  <a:cubicBezTo>
                    <a:pt x="357" y="121"/>
                    <a:pt x="357" y="121"/>
                    <a:pt x="357" y="121"/>
                  </a:cubicBezTo>
                  <a:cubicBezTo>
                    <a:pt x="356" y="121"/>
                    <a:pt x="356" y="121"/>
                    <a:pt x="356" y="122"/>
                  </a:cubicBezTo>
                  <a:cubicBezTo>
                    <a:pt x="355" y="142"/>
                    <a:pt x="350" y="161"/>
                    <a:pt x="345" y="180"/>
                  </a:cubicBezTo>
                  <a:cubicBezTo>
                    <a:pt x="345" y="182"/>
                    <a:pt x="344" y="183"/>
                    <a:pt x="344" y="184"/>
                  </a:cubicBezTo>
                  <a:cubicBezTo>
                    <a:pt x="344" y="184"/>
                    <a:pt x="344" y="184"/>
                    <a:pt x="344" y="184"/>
                  </a:cubicBezTo>
                  <a:cubicBezTo>
                    <a:pt x="344" y="183"/>
                    <a:pt x="342" y="183"/>
                    <a:pt x="342" y="184"/>
                  </a:cubicBezTo>
                  <a:cubicBezTo>
                    <a:pt x="342" y="186"/>
                    <a:pt x="342" y="187"/>
                    <a:pt x="342" y="189"/>
                  </a:cubicBezTo>
                  <a:cubicBezTo>
                    <a:pt x="341" y="194"/>
                    <a:pt x="339" y="200"/>
                    <a:pt x="337" y="205"/>
                  </a:cubicBezTo>
                  <a:cubicBezTo>
                    <a:pt x="335" y="210"/>
                    <a:pt x="334" y="219"/>
                    <a:pt x="329" y="221"/>
                  </a:cubicBezTo>
                  <a:cubicBezTo>
                    <a:pt x="328" y="222"/>
                    <a:pt x="329" y="223"/>
                    <a:pt x="329" y="223"/>
                  </a:cubicBezTo>
                  <a:cubicBezTo>
                    <a:pt x="333" y="221"/>
                    <a:pt x="335" y="216"/>
                    <a:pt x="337" y="212"/>
                  </a:cubicBezTo>
                  <a:cubicBezTo>
                    <a:pt x="339" y="207"/>
                    <a:pt x="341" y="201"/>
                    <a:pt x="343" y="196"/>
                  </a:cubicBezTo>
                  <a:cubicBezTo>
                    <a:pt x="344" y="200"/>
                    <a:pt x="344" y="204"/>
                    <a:pt x="344" y="209"/>
                  </a:cubicBezTo>
                  <a:cubicBezTo>
                    <a:pt x="343" y="217"/>
                    <a:pt x="343" y="226"/>
                    <a:pt x="342" y="234"/>
                  </a:cubicBezTo>
                  <a:cubicBezTo>
                    <a:pt x="341" y="252"/>
                    <a:pt x="338" y="270"/>
                    <a:pt x="333" y="287"/>
                  </a:cubicBezTo>
                  <a:cubicBezTo>
                    <a:pt x="332" y="290"/>
                    <a:pt x="332" y="293"/>
                    <a:pt x="331" y="296"/>
                  </a:cubicBezTo>
                  <a:cubicBezTo>
                    <a:pt x="328" y="298"/>
                    <a:pt x="325" y="300"/>
                    <a:pt x="321" y="303"/>
                  </a:cubicBezTo>
                  <a:cubicBezTo>
                    <a:pt x="314" y="307"/>
                    <a:pt x="308" y="312"/>
                    <a:pt x="302" y="316"/>
                  </a:cubicBezTo>
                  <a:cubicBezTo>
                    <a:pt x="302" y="310"/>
                    <a:pt x="303" y="304"/>
                    <a:pt x="304" y="298"/>
                  </a:cubicBezTo>
                  <a:cubicBezTo>
                    <a:pt x="313" y="292"/>
                    <a:pt x="321" y="284"/>
                    <a:pt x="326" y="275"/>
                  </a:cubicBezTo>
                  <a:cubicBezTo>
                    <a:pt x="327" y="273"/>
                    <a:pt x="325" y="272"/>
                    <a:pt x="324" y="273"/>
                  </a:cubicBezTo>
                  <a:cubicBezTo>
                    <a:pt x="319" y="281"/>
                    <a:pt x="312" y="287"/>
                    <a:pt x="305" y="293"/>
                  </a:cubicBezTo>
                  <a:cubicBezTo>
                    <a:pt x="306" y="290"/>
                    <a:pt x="306" y="288"/>
                    <a:pt x="306" y="286"/>
                  </a:cubicBezTo>
                  <a:cubicBezTo>
                    <a:pt x="308" y="277"/>
                    <a:pt x="310" y="270"/>
                    <a:pt x="312" y="262"/>
                  </a:cubicBezTo>
                  <a:cubicBezTo>
                    <a:pt x="316" y="258"/>
                    <a:pt x="320" y="255"/>
                    <a:pt x="324" y="251"/>
                  </a:cubicBezTo>
                  <a:cubicBezTo>
                    <a:pt x="325" y="250"/>
                    <a:pt x="323" y="248"/>
                    <a:pt x="322" y="249"/>
                  </a:cubicBezTo>
                  <a:cubicBezTo>
                    <a:pt x="319" y="252"/>
                    <a:pt x="316" y="255"/>
                    <a:pt x="313" y="257"/>
                  </a:cubicBezTo>
                  <a:cubicBezTo>
                    <a:pt x="314" y="253"/>
                    <a:pt x="315" y="250"/>
                    <a:pt x="315" y="246"/>
                  </a:cubicBezTo>
                  <a:cubicBezTo>
                    <a:pt x="318" y="234"/>
                    <a:pt x="319" y="221"/>
                    <a:pt x="320" y="209"/>
                  </a:cubicBezTo>
                  <a:cubicBezTo>
                    <a:pt x="321" y="195"/>
                    <a:pt x="322" y="183"/>
                    <a:pt x="320" y="170"/>
                  </a:cubicBezTo>
                  <a:cubicBezTo>
                    <a:pt x="320" y="169"/>
                    <a:pt x="318" y="169"/>
                    <a:pt x="318" y="170"/>
                  </a:cubicBezTo>
                  <a:cubicBezTo>
                    <a:pt x="321" y="185"/>
                    <a:pt x="318" y="199"/>
                    <a:pt x="317" y="213"/>
                  </a:cubicBezTo>
                  <a:cubicBezTo>
                    <a:pt x="316" y="228"/>
                    <a:pt x="314" y="242"/>
                    <a:pt x="311" y="255"/>
                  </a:cubicBezTo>
                  <a:cubicBezTo>
                    <a:pt x="310" y="257"/>
                    <a:pt x="310" y="258"/>
                    <a:pt x="309" y="260"/>
                  </a:cubicBezTo>
                  <a:cubicBezTo>
                    <a:pt x="301" y="266"/>
                    <a:pt x="292" y="272"/>
                    <a:pt x="283" y="279"/>
                  </a:cubicBezTo>
                  <a:cubicBezTo>
                    <a:pt x="284" y="273"/>
                    <a:pt x="285" y="268"/>
                    <a:pt x="286" y="262"/>
                  </a:cubicBezTo>
                  <a:cubicBezTo>
                    <a:pt x="293" y="257"/>
                    <a:pt x="299" y="253"/>
                    <a:pt x="307" y="251"/>
                  </a:cubicBezTo>
                  <a:cubicBezTo>
                    <a:pt x="309" y="251"/>
                    <a:pt x="308" y="249"/>
                    <a:pt x="307" y="249"/>
                  </a:cubicBezTo>
                  <a:cubicBezTo>
                    <a:pt x="299" y="250"/>
                    <a:pt x="293" y="254"/>
                    <a:pt x="287" y="258"/>
                  </a:cubicBezTo>
                  <a:cubicBezTo>
                    <a:pt x="289" y="248"/>
                    <a:pt x="291" y="238"/>
                    <a:pt x="292" y="228"/>
                  </a:cubicBezTo>
                  <a:cubicBezTo>
                    <a:pt x="293" y="228"/>
                    <a:pt x="293" y="227"/>
                    <a:pt x="294" y="227"/>
                  </a:cubicBezTo>
                  <a:cubicBezTo>
                    <a:pt x="294" y="226"/>
                    <a:pt x="294" y="225"/>
                    <a:pt x="293" y="225"/>
                  </a:cubicBezTo>
                  <a:cubicBezTo>
                    <a:pt x="297" y="201"/>
                    <a:pt x="300" y="176"/>
                    <a:pt x="300" y="152"/>
                  </a:cubicBezTo>
                  <a:cubicBezTo>
                    <a:pt x="300" y="151"/>
                    <a:pt x="298" y="151"/>
                    <a:pt x="298" y="152"/>
                  </a:cubicBezTo>
                  <a:cubicBezTo>
                    <a:pt x="298" y="178"/>
                    <a:pt x="294" y="203"/>
                    <a:pt x="290" y="228"/>
                  </a:cubicBezTo>
                  <a:cubicBezTo>
                    <a:pt x="282" y="235"/>
                    <a:pt x="274" y="241"/>
                    <a:pt x="265" y="246"/>
                  </a:cubicBezTo>
                  <a:cubicBezTo>
                    <a:pt x="266" y="239"/>
                    <a:pt x="268" y="231"/>
                    <a:pt x="269" y="223"/>
                  </a:cubicBezTo>
                  <a:cubicBezTo>
                    <a:pt x="271" y="221"/>
                    <a:pt x="273" y="220"/>
                    <a:pt x="274" y="217"/>
                  </a:cubicBezTo>
                  <a:cubicBezTo>
                    <a:pt x="274" y="216"/>
                    <a:pt x="274" y="215"/>
                    <a:pt x="273" y="215"/>
                  </a:cubicBezTo>
                  <a:cubicBezTo>
                    <a:pt x="273" y="215"/>
                    <a:pt x="272" y="215"/>
                    <a:pt x="271" y="215"/>
                  </a:cubicBezTo>
                  <a:cubicBezTo>
                    <a:pt x="271" y="215"/>
                    <a:pt x="271" y="215"/>
                    <a:pt x="270" y="215"/>
                  </a:cubicBezTo>
                  <a:cubicBezTo>
                    <a:pt x="271" y="212"/>
                    <a:pt x="272" y="209"/>
                    <a:pt x="272" y="206"/>
                  </a:cubicBezTo>
                  <a:cubicBezTo>
                    <a:pt x="277" y="178"/>
                    <a:pt x="282" y="150"/>
                    <a:pt x="282" y="122"/>
                  </a:cubicBezTo>
                  <a:cubicBezTo>
                    <a:pt x="282" y="121"/>
                    <a:pt x="280" y="121"/>
                    <a:pt x="280" y="122"/>
                  </a:cubicBezTo>
                  <a:cubicBezTo>
                    <a:pt x="280" y="153"/>
                    <a:pt x="274" y="183"/>
                    <a:pt x="268" y="213"/>
                  </a:cubicBezTo>
                  <a:cubicBezTo>
                    <a:pt x="268" y="215"/>
                    <a:pt x="267" y="218"/>
                    <a:pt x="267" y="220"/>
                  </a:cubicBezTo>
                  <a:cubicBezTo>
                    <a:pt x="264" y="223"/>
                    <a:pt x="261" y="226"/>
                    <a:pt x="261" y="227"/>
                  </a:cubicBezTo>
                  <a:cubicBezTo>
                    <a:pt x="256" y="230"/>
                    <a:pt x="250" y="232"/>
                    <a:pt x="245" y="235"/>
                  </a:cubicBezTo>
                  <a:cubicBezTo>
                    <a:pt x="243" y="236"/>
                    <a:pt x="241" y="237"/>
                    <a:pt x="240" y="238"/>
                  </a:cubicBezTo>
                  <a:cubicBezTo>
                    <a:pt x="241" y="228"/>
                    <a:pt x="242" y="218"/>
                    <a:pt x="244" y="208"/>
                  </a:cubicBezTo>
                  <a:cubicBezTo>
                    <a:pt x="253" y="202"/>
                    <a:pt x="261" y="195"/>
                    <a:pt x="270" y="189"/>
                  </a:cubicBezTo>
                  <a:cubicBezTo>
                    <a:pt x="271" y="188"/>
                    <a:pt x="270" y="186"/>
                    <a:pt x="268" y="187"/>
                  </a:cubicBezTo>
                  <a:cubicBezTo>
                    <a:pt x="260" y="193"/>
                    <a:pt x="253" y="198"/>
                    <a:pt x="245" y="204"/>
                  </a:cubicBezTo>
                  <a:cubicBezTo>
                    <a:pt x="246" y="198"/>
                    <a:pt x="247" y="192"/>
                    <a:pt x="248" y="187"/>
                  </a:cubicBezTo>
                  <a:cubicBezTo>
                    <a:pt x="254" y="182"/>
                    <a:pt x="260" y="176"/>
                    <a:pt x="266" y="171"/>
                  </a:cubicBezTo>
                  <a:cubicBezTo>
                    <a:pt x="267" y="170"/>
                    <a:pt x="265" y="168"/>
                    <a:pt x="264" y="169"/>
                  </a:cubicBezTo>
                  <a:cubicBezTo>
                    <a:pt x="259" y="174"/>
                    <a:pt x="254" y="178"/>
                    <a:pt x="249" y="183"/>
                  </a:cubicBezTo>
                  <a:cubicBezTo>
                    <a:pt x="249" y="181"/>
                    <a:pt x="250" y="179"/>
                    <a:pt x="250" y="177"/>
                  </a:cubicBezTo>
                  <a:cubicBezTo>
                    <a:pt x="252" y="168"/>
                    <a:pt x="254" y="158"/>
                    <a:pt x="256" y="149"/>
                  </a:cubicBezTo>
                  <a:cubicBezTo>
                    <a:pt x="256" y="148"/>
                    <a:pt x="257" y="148"/>
                    <a:pt x="257" y="148"/>
                  </a:cubicBezTo>
                  <a:cubicBezTo>
                    <a:pt x="260" y="146"/>
                    <a:pt x="264" y="144"/>
                    <a:pt x="264" y="140"/>
                  </a:cubicBezTo>
                  <a:cubicBezTo>
                    <a:pt x="264" y="139"/>
                    <a:pt x="262" y="139"/>
                    <a:pt x="262" y="140"/>
                  </a:cubicBezTo>
                  <a:cubicBezTo>
                    <a:pt x="262" y="142"/>
                    <a:pt x="259" y="144"/>
                    <a:pt x="256" y="146"/>
                  </a:cubicBezTo>
                  <a:cubicBezTo>
                    <a:pt x="261" y="122"/>
                    <a:pt x="264" y="98"/>
                    <a:pt x="266" y="74"/>
                  </a:cubicBezTo>
                  <a:cubicBezTo>
                    <a:pt x="266" y="72"/>
                    <a:pt x="264" y="72"/>
                    <a:pt x="264" y="74"/>
                  </a:cubicBezTo>
                  <a:cubicBezTo>
                    <a:pt x="262" y="99"/>
                    <a:pt x="258" y="124"/>
                    <a:pt x="253" y="149"/>
                  </a:cubicBezTo>
                  <a:cubicBezTo>
                    <a:pt x="250" y="150"/>
                    <a:pt x="248" y="152"/>
                    <a:pt x="247" y="153"/>
                  </a:cubicBezTo>
                  <a:cubicBezTo>
                    <a:pt x="244" y="155"/>
                    <a:pt x="240" y="158"/>
                    <a:pt x="237" y="160"/>
                  </a:cubicBezTo>
                  <a:cubicBezTo>
                    <a:pt x="238" y="155"/>
                    <a:pt x="239" y="151"/>
                    <a:pt x="239" y="146"/>
                  </a:cubicBezTo>
                  <a:cubicBezTo>
                    <a:pt x="240" y="144"/>
                    <a:pt x="240" y="142"/>
                    <a:pt x="240" y="140"/>
                  </a:cubicBezTo>
                  <a:cubicBezTo>
                    <a:pt x="243" y="138"/>
                    <a:pt x="245" y="136"/>
                    <a:pt x="248" y="135"/>
                  </a:cubicBezTo>
                  <a:cubicBezTo>
                    <a:pt x="249" y="134"/>
                    <a:pt x="248" y="132"/>
                    <a:pt x="246" y="133"/>
                  </a:cubicBezTo>
                  <a:cubicBezTo>
                    <a:pt x="244" y="134"/>
                    <a:pt x="243" y="135"/>
                    <a:pt x="241" y="136"/>
                  </a:cubicBezTo>
                  <a:cubicBezTo>
                    <a:pt x="246" y="106"/>
                    <a:pt x="250" y="75"/>
                    <a:pt x="250" y="44"/>
                  </a:cubicBezTo>
                  <a:cubicBezTo>
                    <a:pt x="250" y="42"/>
                    <a:pt x="248" y="42"/>
                    <a:pt x="248" y="44"/>
                  </a:cubicBezTo>
                  <a:cubicBezTo>
                    <a:pt x="247" y="75"/>
                    <a:pt x="243" y="108"/>
                    <a:pt x="237" y="139"/>
                  </a:cubicBezTo>
                  <a:cubicBezTo>
                    <a:pt x="235" y="141"/>
                    <a:pt x="233" y="143"/>
                    <a:pt x="230" y="144"/>
                  </a:cubicBezTo>
                  <a:cubicBezTo>
                    <a:pt x="223" y="148"/>
                    <a:pt x="216" y="152"/>
                    <a:pt x="209" y="156"/>
                  </a:cubicBezTo>
                  <a:cubicBezTo>
                    <a:pt x="208" y="157"/>
                    <a:pt x="207" y="157"/>
                    <a:pt x="206" y="158"/>
                  </a:cubicBezTo>
                  <a:cubicBezTo>
                    <a:pt x="209" y="146"/>
                    <a:pt x="211" y="134"/>
                    <a:pt x="214" y="123"/>
                  </a:cubicBezTo>
                  <a:cubicBezTo>
                    <a:pt x="215" y="122"/>
                    <a:pt x="215" y="122"/>
                    <a:pt x="215" y="121"/>
                  </a:cubicBezTo>
                  <a:cubicBezTo>
                    <a:pt x="223" y="117"/>
                    <a:pt x="231" y="113"/>
                    <a:pt x="239" y="109"/>
                  </a:cubicBezTo>
                  <a:cubicBezTo>
                    <a:pt x="240" y="108"/>
                    <a:pt x="240" y="107"/>
                    <a:pt x="239" y="107"/>
                  </a:cubicBezTo>
                  <a:cubicBezTo>
                    <a:pt x="231" y="110"/>
                    <a:pt x="223" y="114"/>
                    <a:pt x="216" y="117"/>
                  </a:cubicBezTo>
                  <a:cubicBezTo>
                    <a:pt x="217" y="113"/>
                    <a:pt x="219" y="108"/>
                    <a:pt x="220" y="104"/>
                  </a:cubicBezTo>
                  <a:cubicBezTo>
                    <a:pt x="224" y="102"/>
                    <a:pt x="227" y="100"/>
                    <a:pt x="230" y="97"/>
                  </a:cubicBezTo>
                  <a:cubicBezTo>
                    <a:pt x="232" y="96"/>
                    <a:pt x="229" y="93"/>
                    <a:pt x="228" y="95"/>
                  </a:cubicBezTo>
                  <a:cubicBezTo>
                    <a:pt x="226" y="97"/>
                    <a:pt x="224" y="98"/>
                    <a:pt x="221" y="99"/>
                  </a:cubicBezTo>
                  <a:cubicBezTo>
                    <a:pt x="224" y="91"/>
                    <a:pt x="227" y="82"/>
                    <a:pt x="229" y="73"/>
                  </a:cubicBezTo>
                  <a:cubicBezTo>
                    <a:pt x="231" y="65"/>
                    <a:pt x="232" y="58"/>
                    <a:pt x="234" y="51"/>
                  </a:cubicBezTo>
                  <a:cubicBezTo>
                    <a:pt x="235" y="44"/>
                    <a:pt x="238" y="37"/>
                    <a:pt x="238" y="30"/>
                  </a:cubicBezTo>
                  <a:cubicBezTo>
                    <a:pt x="238" y="29"/>
                    <a:pt x="236" y="29"/>
                    <a:pt x="236" y="30"/>
                  </a:cubicBezTo>
                  <a:cubicBezTo>
                    <a:pt x="236" y="34"/>
                    <a:pt x="234" y="38"/>
                    <a:pt x="233" y="41"/>
                  </a:cubicBezTo>
                  <a:cubicBezTo>
                    <a:pt x="232" y="45"/>
                    <a:pt x="232" y="50"/>
                    <a:pt x="231" y="54"/>
                  </a:cubicBezTo>
                  <a:cubicBezTo>
                    <a:pt x="230" y="61"/>
                    <a:pt x="228" y="68"/>
                    <a:pt x="226" y="76"/>
                  </a:cubicBezTo>
                  <a:cubicBezTo>
                    <a:pt x="223" y="84"/>
                    <a:pt x="221" y="93"/>
                    <a:pt x="218" y="101"/>
                  </a:cubicBezTo>
                  <a:cubicBezTo>
                    <a:pt x="215" y="103"/>
                    <a:pt x="211" y="105"/>
                    <a:pt x="207" y="107"/>
                  </a:cubicBezTo>
                  <a:cubicBezTo>
                    <a:pt x="205" y="108"/>
                    <a:pt x="203" y="109"/>
                    <a:pt x="200" y="111"/>
                  </a:cubicBezTo>
                  <a:cubicBezTo>
                    <a:pt x="201" y="109"/>
                    <a:pt x="201" y="108"/>
                    <a:pt x="202" y="106"/>
                  </a:cubicBezTo>
                  <a:cubicBezTo>
                    <a:pt x="205" y="91"/>
                    <a:pt x="208" y="76"/>
                    <a:pt x="212" y="61"/>
                  </a:cubicBezTo>
                  <a:cubicBezTo>
                    <a:pt x="214" y="54"/>
                    <a:pt x="215" y="47"/>
                    <a:pt x="217" y="40"/>
                  </a:cubicBezTo>
                  <a:cubicBezTo>
                    <a:pt x="219" y="34"/>
                    <a:pt x="222" y="28"/>
                    <a:pt x="222" y="22"/>
                  </a:cubicBezTo>
                  <a:cubicBezTo>
                    <a:pt x="222" y="20"/>
                    <a:pt x="220" y="20"/>
                    <a:pt x="220" y="22"/>
                  </a:cubicBezTo>
                  <a:cubicBezTo>
                    <a:pt x="219" y="29"/>
                    <a:pt x="216" y="35"/>
                    <a:pt x="214" y="42"/>
                  </a:cubicBezTo>
                  <a:cubicBezTo>
                    <a:pt x="212" y="49"/>
                    <a:pt x="211" y="56"/>
                    <a:pt x="209" y="63"/>
                  </a:cubicBezTo>
                  <a:cubicBezTo>
                    <a:pt x="209" y="63"/>
                    <a:pt x="209" y="63"/>
                    <a:pt x="209" y="63"/>
                  </a:cubicBezTo>
                  <a:cubicBezTo>
                    <a:pt x="203" y="64"/>
                    <a:pt x="201" y="68"/>
                    <a:pt x="197" y="72"/>
                  </a:cubicBezTo>
                  <a:cubicBezTo>
                    <a:pt x="195" y="74"/>
                    <a:pt x="193" y="75"/>
                    <a:pt x="191" y="77"/>
                  </a:cubicBezTo>
                  <a:cubicBezTo>
                    <a:pt x="191" y="75"/>
                    <a:pt x="192" y="74"/>
                    <a:pt x="192" y="72"/>
                  </a:cubicBezTo>
                  <a:cubicBezTo>
                    <a:pt x="196" y="59"/>
                    <a:pt x="200" y="47"/>
                    <a:pt x="204" y="35"/>
                  </a:cubicBezTo>
                  <a:cubicBezTo>
                    <a:pt x="206" y="29"/>
                    <a:pt x="206" y="22"/>
                    <a:pt x="208" y="16"/>
                  </a:cubicBezTo>
                  <a:cubicBezTo>
                    <a:pt x="209" y="11"/>
                    <a:pt x="210" y="7"/>
                    <a:pt x="210" y="2"/>
                  </a:cubicBezTo>
                  <a:cubicBezTo>
                    <a:pt x="210" y="0"/>
                    <a:pt x="208" y="0"/>
                    <a:pt x="208" y="2"/>
                  </a:cubicBezTo>
                  <a:cubicBezTo>
                    <a:pt x="208" y="8"/>
                    <a:pt x="205" y="15"/>
                    <a:pt x="204" y="21"/>
                  </a:cubicBezTo>
                  <a:cubicBezTo>
                    <a:pt x="203" y="28"/>
                    <a:pt x="201" y="34"/>
                    <a:pt x="199" y="41"/>
                  </a:cubicBezTo>
                  <a:cubicBezTo>
                    <a:pt x="195" y="53"/>
                    <a:pt x="192" y="64"/>
                    <a:pt x="188" y="76"/>
                  </a:cubicBezTo>
                  <a:cubicBezTo>
                    <a:pt x="188" y="78"/>
                    <a:pt x="188" y="79"/>
                    <a:pt x="187" y="80"/>
                  </a:cubicBezTo>
                  <a:cubicBezTo>
                    <a:pt x="184" y="82"/>
                    <a:pt x="180" y="85"/>
                    <a:pt x="178" y="88"/>
                  </a:cubicBezTo>
                  <a:cubicBezTo>
                    <a:pt x="173" y="93"/>
                    <a:pt x="167" y="97"/>
                    <a:pt x="163" y="103"/>
                  </a:cubicBezTo>
                  <a:cubicBezTo>
                    <a:pt x="164" y="99"/>
                    <a:pt x="165" y="95"/>
                    <a:pt x="166" y="91"/>
                  </a:cubicBezTo>
                  <a:cubicBezTo>
                    <a:pt x="168" y="82"/>
                    <a:pt x="171" y="73"/>
                    <a:pt x="174" y="64"/>
                  </a:cubicBezTo>
                  <a:cubicBezTo>
                    <a:pt x="176" y="55"/>
                    <a:pt x="177" y="47"/>
                    <a:pt x="180" y="38"/>
                  </a:cubicBezTo>
                  <a:cubicBezTo>
                    <a:pt x="180" y="37"/>
                    <a:pt x="178" y="36"/>
                    <a:pt x="178" y="38"/>
                  </a:cubicBezTo>
                  <a:cubicBezTo>
                    <a:pt x="175" y="46"/>
                    <a:pt x="173" y="55"/>
                    <a:pt x="171" y="63"/>
                  </a:cubicBezTo>
                  <a:cubicBezTo>
                    <a:pt x="169" y="72"/>
                    <a:pt x="166" y="80"/>
                    <a:pt x="164" y="88"/>
                  </a:cubicBezTo>
                  <a:cubicBezTo>
                    <a:pt x="162" y="94"/>
                    <a:pt x="161" y="99"/>
                    <a:pt x="159" y="105"/>
                  </a:cubicBezTo>
                  <a:cubicBezTo>
                    <a:pt x="157" y="99"/>
                    <a:pt x="155" y="92"/>
                    <a:pt x="153" y="88"/>
                  </a:cubicBezTo>
                  <a:cubicBezTo>
                    <a:pt x="135" y="88"/>
                    <a:pt x="135" y="88"/>
                    <a:pt x="135" y="88"/>
                  </a:cubicBezTo>
                  <a:cubicBezTo>
                    <a:pt x="136" y="92"/>
                    <a:pt x="137" y="95"/>
                    <a:pt x="138" y="99"/>
                  </a:cubicBezTo>
                  <a:cubicBezTo>
                    <a:pt x="141" y="106"/>
                    <a:pt x="143" y="114"/>
                    <a:pt x="145" y="122"/>
                  </a:cubicBezTo>
                  <a:cubicBezTo>
                    <a:pt x="145" y="121"/>
                    <a:pt x="144" y="121"/>
                    <a:pt x="144" y="122"/>
                  </a:cubicBezTo>
                  <a:cubicBezTo>
                    <a:pt x="144" y="122"/>
                    <a:pt x="144" y="123"/>
                    <a:pt x="144" y="123"/>
                  </a:cubicBezTo>
                  <a:cubicBezTo>
                    <a:pt x="144" y="124"/>
                    <a:pt x="145" y="125"/>
                    <a:pt x="146" y="124"/>
                  </a:cubicBezTo>
                  <a:cubicBezTo>
                    <a:pt x="146" y="124"/>
                    <a:pt x="146" y="124"/>
                    <a:pt x="146" y="124"/>
                  </a:cubicBezTo>
                  <a:cubicBezTo>
                    <a:pt x="148" y="129"/>
                    <a:pt x="150" y="134"/>
                    <a:pt x="152" y="139"/>
                  </a:cubicBezTo>
                  <a:cubicBezTo>
                    <a:pt x="152" y="140"/>
                    <a:pt x="152" y="141"/>
                    <a:pt x="153" y="142"/>
                  </a:cubicBezTo>
                  <a:cubicBezTo>
                    <a:pt x="152" y="143"/>
                    <a:pt x="152" y="143"/>
                    <a:pt x="151" y="144"/>
                  </a:cubicBezTo>
                  <a:cubicBezTo>
                    <a:pt x="150" y="145"/>
                    <a:pt x="151" y="147"/>
                    <a:pt x="152" y="146"/>
                  </a:cubicBezTo>
                  <a:cubicBezTo>
                    <a:pt x="153" y="146"/>
                    <a:pt x="154" y="146"/>
                    <a:pt x="154" y="146"/>
                  </a:cubicBezTo>
                  <a:cubicBezTo>
                    <a:pt x="155" y="148"/>
                    <a:pt x="156" y="150"/>
                    <a:pt x="157" y="152"/>
                  </a:cubicBezTo>
                  <a:cubicBezTo>
                    <a:pt x="153" y="155"/>
                    <a:pt x="147" y="158"/>
                    <a:pt x="146" y="163"/>
                  </a:cubicBezTo>
                  <a:cubicBezTo>
                    <a:pt x="146" y="164"/>
                    <a:pt x="146" y="165"/>
                    <a:pt x="147" y="165"/>
                  </a:cubicBezTo>
                  <a:cubicBezTo>
                    <a:pt x="150" y="165"/>
                    <a:pt x="151" y="165"/>
                    <a:pt x="152" y="162"/>
                  </a:cubicBezTo>
                  <a:cubicBezTo>
                    <a:pt x="152" y="162"/>
                    <a:pt x="151" y="161"/>
                    <a:pt x="151" y="162"/>
                  </a:cubicBezTo>
                  <a:cubicBezTo>
                    <a:pt x="151" y="160"/>
                    <a:pt x="154" y="158"/>
                    <a:pt x="158" y="155"/>
                  </a:cubicBezTo>
                  <a:cubicBezTo>
                    <a:pt x="161" y="164"/>
                    <a:pt x="165" y="173"/>
                    <a:pt x="168" y="182"/>
                  </a:cubicBezTo>
                  <a:cubicBezTo>
                    <a:pt x="168" y="183"/>
                    <a:pt x="167" y="184"/>
                    <a:pt x="166" y="185"/>
                  </a:cubicBezTo>
                  <a:cubicBezTo>
                    <a:pt x="166" y="186"/>
                    <a:pt x="167" y="187"/>
                    <a:pt x="168" y="187"/>
                  </a:cubicBezTo>
                  <a:cubicBezTo>
                    <a:pt x="169" y="187"/>
                    <a:pt x="169" y="187"/>
                    <a:pt x="170" y="187"/>
                  </a:cubicBezTo>
                  <a:cubicBezTo>
                    <a:pt x="175" y="200"/>
                    <a:pt x="181" y="213"/>
                    <a:pt x="188" y="225"/>
                  </a:cubicBezTo>
                  <a:cubicBezTo>
                    <a:pt x="190" y="230"/>
                    <a:pt x="193" y="234"/>
                    <a:pt x="196" y="238"/>
                  </a:cubicBezTo>
                  <a:cubicBezTo>
                    <a:pt x="192" y="241"/>
                    <a:pt x="188" y="242"/>
                    <a:pt x="185" y="241"/>
                  </a:cubicBezTo>
                  <a:cubicBezTo>
                    <a:pt x="184" y="241"/>
                    <a:pt x="184" y="242"/>
                    <a:pt x="184" y="243"/>
                  </a:cubicBezTo>
                  <a:cubicBezTo>
                    <a:pt x="188" y="245"/>
                    <a:pt x="193" y="244"/>
                    <a:pt x="198" y="241"/>
                  </a:cubicBezTo>
                  <a:cubicBezTo>
                    <a:pt x="210" y="260"/>
                    <a:pt x="224" y="277"/>
                    <a:pt x="240" y="292"/>
                  </a:cubicBezTo>
                  <a:cubicBezTo>
                    <a:pt x="243" y="294"/>
                    <a:pt x="245" y="297"/>
                    <a:pt x="247" y="299"/>
                  </a:cubicBezTo>
                  <a:cubicBezTo>
                    <a:pt x="246" y="301"/>
                    <a:pt x="246" y="302"/>
                    <a:pt x="246" y="304"/>
                  </a:cubicBezTo>
                  <a:cubicBezTo>
                    <a:pt x="246" y="304"/>
                    <a:pt x="247" y="305"/>
                    <a:pt x="248" y="305"/>
                  </a:cubicBezTo>
                  <a:cubicBezTo>
                    <a:pt x="249" y="304"/>
                    <a:pt x="250" y="304"/>
                    <a:pt x="251" y="303"/>
                  </a:cubicBezTo>
                  <a:cubicBezTo>
                    <a:pt x="257" y="310"/>
                    <a:pt x="263" y="316"/>
                    <a:pt x="269" y="322"/>
                  </a:cubicBezTo>
                  <a:cubicBezTo>
                    <a:pt x="278" y="331"/>
                    <a:pt x="287" y="341"/>
                    <a:pt x="297" y="348"/>
                  </a:cubicBezTo>
                  <a:cubicBezTo>
                    <a:pt x="322" y="368"/>
                    <a:pt x="347" y="386"/>
                    <a:pt x="372" y="404"/>
                  </a:cubicBezTo>
                  <a:cubicBezTo>
                    <a:pt x="377" y="408"/>
                    <a:pt x="382" y="412"/>
                    <a:pt x="387" y="414"/>
                  </a:cubicBezTo>
                  <a:cubicBezTo>
                    <a:pt x="410" y="425"/>
                    <a:pt x="433" y="436"/>
                    <a:pt x="457" y="445"/>
                  </a:cubicBezTo>
                  <a:cubicBezTo>
                    <a:pt x="482" y="455"/>
                    <a:pt x="509" y="462"/>
                    <a:pt x="535" y="470"/>
                  </a:cubicBezTo>
                  <a:cubicBezTo>
                    <a:pt x="544" y="472"/>
                    <a:pt x="554" y="474"/>
                    <a:pt x="564" y="474"/>
                  </a:cubicBezTo>
                  <a:cubicBezTo>
                    <a:pt x="587" y="475"/>
                    <a:pt x="609" y="476"/>
                    <a:pt x="632" y="476"/>
                  </a:cubicBezTo>
                  <a:cubicBezTo>
                    <a:pt x="632" y="477"/>
                    <a:pt x="634" y="478"/>
                    <a:pt x="635" y="477"/>
                  </a:cubicBezTo>
                  <a:cubicBezTo>
                    <a:pt x="635" y="477"/>
                    <a:pt x="635" y="477"/>
                    <a:pt x="635" y="477"/>
                  </a:cubicBezTo>
                  <a:cubicBezTo>
                    <a:pt x="641" y="477"/>
                    <a:pt x="647" y="477"/>
                    <a:pt x="652" y="477"/>
                  </a:cubicBezTo>
                  <a:cubicBezTo>
                    <a:pt x="655" y="477"/>
                    <a:pt x="658" y="477"/>
                    <a:pt x="660" y="477"/>
                  </a:cubicBezTo>
                  <a:cubicBezTo>
                    <a:pt x="682" y="481"/>
                    <a:pt x="704" y="482"/>
                    <a:pt x="726" y="481"/>
                  </a:cubicBezTo>
                  <a:cubicBezTo>
                    <a:pt x="726" y="481"/>
                    <a:pt x="726" y="481"/>
                    <a:pt x="726" y="481"/>
                  </a:cubicBezTo>
                  <a:cubicBezTo>
                    <a:pt x="726" y="481"/>
                    <a:pt x="727" y="481"/>
                    <a:pt x="727" y="481"/>
                  </a:cubicBezTo>
                  <a:cubicBezTo>
                    <a:pt x="729" y="481"/>
                    <a:pt x="730" y="481"/>
                    <a:pt x="731" y="481"/>
                  </a:cubicBezTo>
                  <a:cubicBezTo>
                    <a:pt x="731" y="482"/>
                    <a:pt x="731" y="482"/>
                    <a:pt x="731" y="483"/>
                  </a:cubicBezTo>
                  <a:cubicBezTo>
                    <a:pt x="731" y="486"/>
                    <a:pt x="734" y="486"/>
                    <a:pt x="735" y="484"/>
                  </a:cubicBezTo>
                  <a:cubicBezTo>
                    <a:pt x="735" y="483"/>
                    <a:pt x="735" y="482"/>
                    <a:pt x="735" y="480"/>
                  </a:cubicBezTo>
                  <a:cubicBezTo>
                    <a:pt x="738" y="480"/>
                    <a:pt x="741" y="480"/>
                    <a:pt x="744" y="480"/>
                  </a:cubicBezTo>
                  <a:cubicBezTo>
                    <a:pt x="748" y="480"/>
                    <a:pt x="752" y="480"/>
                    <a:pt x="755" y="480"/>
                  </a:cubicBezTo>
                  <a:cubicBezTo>
                    <a:pt x="757" y="487"/>
                    <a:pt x="759" y="494"/>
                    <a:pt x="763" y="499"/>
                  </a:cubicBezTo>
                  <a:cubicBezTo>
                    <a:pt x="767" y="504"/>
                    <a:pt x="773" y="506"/>
                    <a:pt x="781" y="511"/>
                  </a:cubicBezTo>
                  <a:cubicBezTo>
                    <a:pt x="770" y="517"/>
                    <a:pt x="759" y="520"/>
                    <a:pt x="747" y="521"/>
                  </a:cubicBezTo>
                  <a:cubicBezTo>
                    <a:pt x="735" y="523"/>
                    <a:pt x="723" y="525"/>
                    <a:pt x="711" y="525"/>
                  </a:cubicBezTo>
                  <a:cubicBezTo>
                    <a:pt x="699" y="526"/>
                    <a:pt x="686" y="524"/>
                    <a:pt x="674" y="523"/>
                  </a:cubicBezTo>
                  <a:cubicBezTo>
                    <a:pt x="671" y="523"/>
                    <a:pt x="668" y="522"/>
                    <a:pt x="665" y="522"/>
                  </a:cubicBezTo>
                  <a:cubicBezTo>
                    <a:pt x="631" y="522"/>
                    <a:pt x="598" y="510"/>
                    <a:pt x="564" y="506"/>
                  </a:cubicBezTo>
                  <a:cubicBezTo>
                    <a:pt x="555" y="505"/>
                    <a:pt x="545" y="504"/>
                    <a:pt x="536" y="503"/>
                  </a:cubicBezTo>
                  <a:cubicBezTo>
                    <a:pt x="530" y="503"/>
                    <a:pt x="524" y="502"/>
                    <a:pt x="518" y="501"/>
                  </a:cubicBezTo>
                  <a:cubicBezTo>
                    <a:pt x="503" y="499"/>
                    <a:pt x="488" y="496"/>
                    <a:pt x="473" y="494"/>
                  </a:cubicBezTo>
                  <a:cubicBezTo>
                    <a:pt x="470" y="494"/>
                    <a:pt x="468" y="494"/>
                    <a:pt x="465" y="493"/>
                  </a:cubicBezTo>
                  <a:cubicBezTo>
                    <a:pt x="435" y="481"/>
                    <a:pt x="402" y="475"/>
                    <a:pt x="373" y="459"/>
                  </a:cubicBezTo>
                  <a:cubicBezTo>
                    <a:pt x="369" y="457"/>
                    <a:pt x="365" y="455"/>
                    <a:pt x="361" y="452"/>
                  </a:cubicBezTo>
                  <a:cubicBezTo>
                    <a:pt x="345" y="440"/>
                    <a:pt x="328" y="430"/>
                    <a:pt x="311" y="421"/>
                  </a:cubicBezTo>
                  <a:cubicBezTo>
                    <a:pt x="299" y="415"/>
                    <a:pt x="289" y="406"/>
                    <a:pt x="279" y="397"/>
                  </a:cubicBezTo>
                  <a:cubicBezTo>
                    <a:pt x="269" y="389"/>
                    <a:pt x="260" y="380"/>
                    <a:pt x="250" y="371"/>
                  </a:cubicBezTo>
                  <a:cubicBezTo>
                    <a:pt x="237" y="360"/>
                    <a:pt x="228" y="346"/>
                    <a:pt x="219" y="332"/>
                  </a:cubicBezTo>
                  <a:cubicBezTo>
                    <a:pt x="214" y="324"/>
                    <a:pt x="209" y="316"/>
                    <a:pt x="203" y="308"/>
                  </a:cubicBezTo>
                  <a:cubicBezTo>
                    <a:pt x="192" y="295"/>
                    <a:pt x="183" y="281"/>
                    <a:pt x="177" y="265"/>
                  </a:cubicBezTo>
                  <a:cubicBezTo>
                    <a:pt x="168" y="243"/>
                    <a:pt x="156" y="223"/>
                    <a:pt x="143" y="203"/>
                  </a:cubicBezTo>
                  <a:cubicBezTo>
                    <a:pt x="135" y="190"/>
                    <a:pt x="128" y="177"/>
                    <a:pt x="119" y="164"/>
                  </a:cubicBezTo>
                  <a:cubicBezTo>
                    <a:pt x="104" y="141"/>
                    <a:pt x="96" y="116"/>
                    <a:pt x="88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7" y="108"/>
                    <a:pt x="81" y="125"/>
                    <a:pt x="87" y="143"/>
                  </a:cubicBezTo>
                  <a:cubicBezTo>
                    <a:pt x="85" y="154"/>
                    <a:pt x="81" y="164"/>
                    <a:pt x="79" y="175"/>
                  </a:cubicBezTo>
                  <a:cubicBezTo>
                    <a:pt x="76" y="188"/>
                    <a:pt x="72" y="201"/>
                    <a:pt x="69" y="213"/>
                  </a:cubicBezTo>
                  <a:cubicBezTo>
                    <a:pt x="67" y="219"/>
                    <a:pt x="66" y="225"/>
                    <a:pt x="65" y="231"/>
                  </a:cubicBezTo>
                  <a:cubicBezTo>
                    <a:pt x="61" y="225"/>
                    <a:pt x="57" y="219"/>
                    <a:pt x="54" y="212"/>
                  </a:cubicBezTo>
                  <a:cubicBezTo>
                    <a:pt x="55" y="209"/>
                    <a:pt x="55" y="205"/>
                    <a:pt x="56" y="202"/>
                  </a:cubicBezTo>
                  <a:cubicBezTo>
                    <a:pt x="59" y="191"/>
                    <a:pt x="61" y="180"/>
                    <a:pt x="64" y="170"/>
                  </a:cubicBezTo>
                  <a:cubicBezTo>
                    <a:pt x="70" y="151"/>
                    <a:pt x="78" y="130"/>
                    <a:pt x="78" y="110"/>
                  </a:cubicBezTo>
                  <a:cubicBezTo>
                    <a:pt x="78" y="109"/>
                    <a:pt x="76" y="109"/>
                    <a:pt x="76" y="110"/>
                  </a:cubicBezTo>
                  <a:cubicBezTo>
                    <a:pt x="75" y="133"/>
                    <a:pt x="65" y="155"/>
                    <a:pt x="59" y="176"/>
                  </a:cubicBezTo>
                  <a:cubicBezTo>
                    <a:pt x="56" y="186"/>
                    <a:pt x="54" y="196"/>
                    <a:pt x="52" y="206"/>
                  </a:cubicBezTo>
                  <a:cubicBezTo>
                    <a:pt x="52" y="206"/>
                    <a:pt x="52" y="207"/>
                    <a:pt x="52" y="207"/>
                  </a:cubicBezTo>
                  <a:cubicBezTo>
                    <a:pt x="47" y="199"/>
                    <a:pt x="43" y="191"/>
                    <a:pt x="40" y="182"/>
                  </a:cubicBezTo>
                  <a:cubicBezTo>
                    <a:pt x="46" y="156"/>
                    <a:pt x="55" y="131"/>
                    <a:pt x="63" y="105"/>
                  </a:cubicBezTo>
                  <a:cubicBezTo>
                    <a:pt x="67" y="98"/>
                    <a:pt x="71" y="90"/>
                    <a:pt x="74" y="82"/>
                  </a:cubicBezTo>
                  <a:cubicBezTo>
                    <a:pt x="75" y="81"/>
                    <a:pt x="73" y="80"/>
                    <a:pt x="72" y="81"/>
                  </a:cubicBezTo>
                  <a:cubicBezTo>
                    <a:pt x="70" y="86"/>
                    <a:pt x="68" y="90"/>
                    <a:pt x="66" y="94"/>
                  </a:cubicBezTo>
                  <a:cubicBezTo>
                    <a:pt x="66" y="93"/>
                    <a:pt x="64" y="93"/>
                    <a:pt x="64" y="94"/>
                  </a:cubicBezTo>
                  <a:cubicBezTo>
                    <a:pt x="63" y="96"/>
                    <a:pt x="63" y="99"/>
                    <a:pt x="62" y="102"/>
                  </a:cubicBezTo>
                  <a:cubicBezTo>
                    <a:pt x="56" y="113"/>
                    <a:pt x="49" y="124"/>
                    <a:pt x="44" y="135"/>
                  </a:cubicBezTo>
                  <a:cubicBezTo>
                    <a:pt x="40" y="143"/>
                    <a:pt x="38" y="151"/>
                    <a:pt x="34" y="159"/>
                  </a:cubicBezTo>
                  <a:cubicBezTo>
                    <a:pt x="33" y="160"/>
                    <a:pt x="32" y="161"/>
                    <a:pt x="32" y="162"/>
                  </a:cubicBezTo>
                  <a:cubicBezTo>
                    <a:pt x="28" y="153"/>
                    <a:pt x="25" y="144"/>
                    <a:pt x="21" y="134"/>
                  </a:cubicBezTo>
                  <a:cubicBezTo>
                    <a:pt x="23" y="131"/>
                    <a:pt x="25" y="128"/>
                    <a:pt x="27" y="125"/>
                  </a:cubicBezTo>
                  <a:cubicBezTo>
                    <a:pt x="37" y="107"/>
                    <a:pt x="46" y="89"/>
                    <a:pt x="56" y="71"/>
                  </a:cubicBezTo>
                  <a:cubicBezTo>
                    <a:pt x="56" y="69"/>
                    <a:pt x="55" y="68"/>
                    <a:pt x="54" y="69"/>
                  </a:cubicBezTo>
                  <a:cubicBezTo>
                    <a:pt x="47" y="84"/>
                    <a:pt x="40" y="98"/>
                    <a:pt x="32" y="112"/>
                  </a:cubicBezTo>
                  <a:cubicBezTo>
                    <a:pt x="28" y="118"/>
                    <a:pt x="24" y="125"/>
                    <a:pt x="20" y="132"/>
                  </a:cubicBezTo>
                  <a:cubicBezTo>
                    <a:pt x="15" y="117"/>
                    <a:pt x="12" y="104"/>
                    <a:pt x="8" y="88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3" y="104"/>
                    <a:pt x="6" y="122"/>
                    <a:pt x="11" y="138"/>
                  </a:cubicBezTo>
                  <a:cubicBezTo>
                    <a:pt x="11" y="141"/>
                    <a:pt x="12" y="143"/>
                    <a:pt x="13" y="145"/>
                  </a:cubicBezTo>
                  <a:cubicBezTo>
                    <a:pt x="12" y="146"/>
                    <a:pt x="12" y="148"/>
                    <a:pt x="11" y="149"/>
                  </a:cubicBezTo>
                  <a:cubicBezTo>
                    <a:pt x="9" y="154"/>
                    <a:pt x="2" y="165"/>
                    <a:pt x="7" y="170"/>
                  </a:cubicBezTo>
                  <a:cubicBezTo>
                    <a:pt x="11" y="175"/>
                    <a:pt x="17" y="170"/>
                    <a:pt x="21" y="167"/>
                  </a:cubicBezTo>
                  <a:cubicBezTo>
                    <a:pt x="24" y="176"/>
                    <a:pt x="28" y="184"/>
                    <a:pt x="31" y="193"/>
                  </a:cubicBezTo>
                  <a:cubicBezTo>
                    <a:pt x="32" y="194"/>
                    <a:pt x="33" y="196"/>
                    <a:pt x="33" y="197"/>
                  </a:cubicBezTo>
                  <a:cubicBezTo>
                    <a:pt x="32" y="203"/>
                    <a:pt x="32" y="209"/>
                    <a:pt x="32" y="215"/>
                  </a:cubicBezTo>
                  <a:cubicBezTo>
                    <a:pt x="32" y="215"/>
                    <a:pt x="32" y="215"/>
                    <a:pt x="32" y="215"/>
                  </a:cubicBezTo>
                  <a:cubicBezTo>
                    <a:pt x="32" y="217"/>
                    <a:pt x="34" y="217"/>
                    <a:pt x="34" y="215"/>
                  </a:cubicBezTo>
                  <a:cubicBezTo>
                    <a:pt x="35" y="211"/>
                    <a:pt x="35" y="207"/>
                    <a:pt x="36" y="203"/>
                  </a:cubicBezTo>
                  <a:cubicBezTo>
                    <a:pt x="40" y="211"/>
                    <a:pt x="44" y="219"/>
                    <a:pt x="48" y="227"/>
                  </a:cubicBezTo>
                  <a:cubicBezTo>
                    <a:pt x="48" y="230"/>
                    <a:pt x="49" y="232"/>
                    <a:pt x="49" y="234"/>
                  </a:cubicBezTo>
                  <a:cubicBezTo>
                    <a:pt x="49" y="233"/>
                    <a:pt x="49" y="233"/>
                    <a:pt x="49" y="234"/>
                  </a:cubicBezTo>
                  <a:cubicBezTo>
                    <a:pt x="48" y="234"/>
                    <a:pt x="48" y="235"/>
                    <a:pt x="48" y="235"/>
                  </a:cubicBezTo>
                  <a:cubicBezTo>
                    <a:pt x="48" y="236"/>
                    <a:pt x="50" y="237"/>
                    <a:pt x="50" y="235"/>
                  </a:cubicBezTo>
                  <a:cubicBezTo>
                    <a:pt x="50" y="234"/>
                    <a:pt x="50" y="233"/>
                    <a:pt x="51" y="231"/>
                  </a:cubicBezTo>
                  <a:cubicBezTo>
                    <a:pt x="54" y="237"/>
                    <a:pt x="58" y="243"/>
                    <a:pt x="62" y="249"/>
                  </a:cubicBezTo>
                  <a:cubicBezTo>
                    <a:pt x="61" y="250"/>
                    <a:pt x="61" y="251"/>
                    <a:pt x="61" y="252"/>
                  </a:cubicBezTo>
                  <a:cubicBezTo>
                    <a:pt x="60" y="257"/>
                    <a:pt x="58" y="263"/>
                    <a:pt x="62" y="268"/>
                  </a:cubicBezTo>
                  <a:cubicBezTo>
                    <a:pt x="63" y="269"/>
                    <a:pt x="64" y="269"/>
                    <a:pt x="64" y="268"/>
                  </a:cubicBezTo>
                  <a:cubicBezTo>
                    <a:pt x="66" y="265"/>
                    <a:pt x="66" y="265"/>
                    <a:pt x="67" y="262"/>
                  </a:cubicBezTo>
                  <a:cubicBezTo>
                    <a:pt x="68" y="262"/>
                    <a:pt x="67" y="261"/>
                    <a:pt x="67" y="262"/>
                  </a:cubicBezTo>
                  <a:cubicBezTo>
                    <a:pt x="61" y="268"/>
                    <a:pt x="62" y="259"/>
                    <a:pt x="63" y="254"/>
                  </a:cubicBezTo>
                  <a:cubicBezTo>
                    <a:pt x="64" y="254"/>
                    <a:pt x="64" y="253"/>
                    <a:pt x="64" y="252"/>
                  </a:cubicBezTo>
                  <a:cubicBezTo>
                    <a:pt x="64" y="252"/>
                    <a:pt x="64" y="252"/>
                    <a:pt x="64" y="253"/>
                  </a:cubicBezTo>
                  <a:cubicBezTo>
                    <a:pt x="70" y="260"/>
                    <a:pt x="74" y="267"/>
                    <a:pt x="79" y="275"/>
                  </a:cubicBezTo>
                  <a:cubicBezTo>
                    <a:pt x="78" y="282"/>
                    <a:pt x="78" y="288"/>
                    <a:pt x="78" y="295"/>
                  </a:cubicBezTo>
                  <a:cubicBezTo>
                    <a:pt x="78" y="297"/>
                    <a:pt x="80" y="297"/>
                    <a:pt x="80" y="295"/>
                  </a:cubicBezTo>
                  <a:cubicBezTo>
                    <a:pt x="81" y="294"/>
                    <a:pt x="81" y="292"/>
                    <a:pt x="81" y="290"/>
                  </a:cubicBezTo>
                  <a:cubicBezTo>
                    <a:pt x="82" y="290"/>
                    <a:pt x="81" y="290"/>
                    <a:pt x="81" y="290"/>
                  </a:cubicBezTo>
                  <a:cubicBezTo>
                    <a:pt x="81" y="286"/>
                    <a:pt x="82" y="283"/>
                    <a:pt x="82" y="280"/>
                  </a:cubicBezTo>
                  <a:cubicBezTo>
                    <a:pt x="86" y="286"/>
                    <a:pt x="90" y="292"/>
                    <a:pt x="94" y="299"/>
                  </a:cubicBezTo>
                  <a:cubicBezTo>
                    <a:pt x="95" y="300"/>
                    <a:pt x="95" y="301"/>
                    <a:pt x="96" y="303"/>
                  </a:cubicBezTo>
                  <a:cubicBezTo>
                    <a:pt x="96" y="306"/>
                    <a:pt x="95" y="310"/>
                    <a:pt x="95" y="313"/>
                  </a:cubicBezTo>
                  <a:cubicBezTo>
                    <a:pt x="95" y="315"/>
                    <a:pt x="99" y="315"/>
                    <a:pt x="99" y="313"/>
                  </a:cubicBezTo>
                  <a:cubicBezTo>
                    <a:pt x="99" y="311"/>
                    <a:pt x="99" y="310"/>
                    <a:pt x="99" y="308"/>
                  </a:cubicBezTo>
                  <a:cubicBezTo>
                    <a:pt x="125" y="350"/>
                    <a:pt x="150" y="393"/>
                    <a:pt x="185" y="429"/>
                  </a:cubicBezTo>
                  <a:cubicBezTo>
                    <a:pt x="205" y="450"/>
                    <a:pt x="225" y="472"/>
                    <a:pt x="249" y="489"/>
                  </a:cubicBezTo>
                  <a:cubicBezTo>
                    <a:pt x="259" y="496"/>
                    <a:pt x="269" y="503"/>
                    <a:pt x="280" y="509"/>
                  </a:cubicBezTo>
                  <a:cubicBezTo>
                    <a:pt x="280" y="509"/>
                    <a:pt x="280" y="510"/>
                    <a:pt x="280" y="510"/>
                  </a:cubicBezTo>
                  <a:cubicBezTo>
                    <a:pt x="281" y="511"/>
                    <a:pt x="281" y="511"/>
                    <a:pt x="282" y="510"/>
                  </a:cubicBezTo>
                  <a:cubicBezTo>
                    <a:pt x="284" y="512"/>
                    <a:pt x="286" y="513"/>
                    <a:pt x="289" y="514"/>
                  </a:cubicBezTo>
                  <a:cubicBezTo>
                    <a:pt x="289" y="518"/>
                    <a:pt x="289" y="522"/>
                    <a:pt x="288" y="524"/>
                  </a:cubicBezTo>
                  <a:cubicBezTo>
                    <a:pt x="288" y="524"/>
                    <a:pt x="289" y="525"/>
                    <a:pt x="290" y="525"/>
                  </a:cubicBezTo>
                  <a:cubicBezTo>
                    <a:pt x="292" y="522"/>
                    <a:pt x="293" y="521"/>
                    <a:pt x="292" y="517"/>
                  </a:cubicBezTo>
                  <a:cubicBezTo>
                    <a:pt x="292" y="517"/>
                    <a:pt x="292" y="517"/>
                    <a:pt x="292" y="516"/>
                  </a:cubicBezTo>
                  <a:cubicBezTo>
                    <a:pt x="297" y="519"/>
                    <a:pt x="302" y="522"/>
                    <a:pt x="307" y="525"/>
                  </a:cubicBezTo>
                  <a:cubicBezTo>
                    <a:pt x="308" y="526"/>
                    <a:pt x="309" y="527"/>
                    <a:pt x="310" y="528"/>
                  </a:cubicBezTo>
                  <a:cubicBezTo>
                    <a:pt x="311" y="529"/>
                    <a:pt x="311" y="528"/>
                    <a:pt x="312" y="527"/>
                  </a:cubicBezTo>
                  <a:cubicBezTo>
                    <a:pt x="316" y="530"/>
                    <a:pt x="320" y="532"/>
                    <a:pt x="324" y="534"/>
                  </a:cubicBezTo>
                  <a:cubicBezTo>
                    <a:pt x="324" y="538"/>
                    <a:pt x="325" y="542"/>
                    <a:pt x="326" y="546"/>
                  </a:cubicBezTo>
                  <a:cubicBezTo>
                    <a:pt x="327" y="547"/>
                    <a:pt x="328" y="547"/>
                    <a:pt x="328" y="547"/>
                  </a:cubicBezTo>
                  <a:cubicBezTo>
                    <a:pt x="330" y="545"/>
                    <a:pt x="330" y="543"/>
                    <a:pt x="329" y="540"/>
                  </a:cubicBezTo>
                  <a:cubicBezTo>
                    <a:pt x="329" y="539"/>
                    <a:pt x="329" y="540"/>
                    <a:pt x="329" y="540"/>
                  </a:cubicBezTo>
                  <a:cubicBezTo>
                    <a:pt x="329" y="546"/>
                    <a:pt x="327" y="539"/>
                    <a:pt x="327" y="537"/>
                  </a:cubicBezTo>
                  <a:cubicBezTo>
                    <a:pt x="327" y="537"/>
                    <a:pt x="327" y="536"/>
                    <a:pt x="327" y="536"/>
                  </a:cubicBezTo>
                  <a:cubicBezTo>
                    <a:pt x="332" y="539"/>
                    <a:pt x="338" y="542"/>
                    <a:pt x="344" y="545"/>
                  </a:cubicBezTo>
                  <a:cubicBezTo>
                    <a:pt x="343" y="552"/>
                    <a:pt x="341" y="562"/>
                    <a:pt x="347" y="566"/>
                  </a:cubicBezTo>
                  <a:cubicBezTo>
                    <a:pt x="347" y="567"/>
                    <a:pt x="348" y="567"/>
                    <a:pt x="349" y="566"/>
                  </a:cubicBezTo>
                  <a:cubicBezTo>
                    <a:pt x="350" y="564"/>
                    <a:pt x="350" y="565"/>
                    <a:pt x="350" y="562"/>
                  </a:cubicBezTo>
                  <a:cubicBezTo>
                    <a:pt x="350" y="561"/>
                    <a:pt x="349" y="561"/>
                    <a:pt x="348" y="562"/>
                  </a:cubicBezTo>
                  <a:cubicBezTo>
                    <a:pt x="346" y="561"/>
                    <a:pt x="345" y="559"/>
                    <a:pt x="346" y="557"/>
                  </a:cubicBezTo>
                  <a:cubicBezTo>
                    <a:pt x="346" y="555"/>
                    <a:pt x="346" y="554"/>
                    <a:pt x="346" y="552"/>
                  </a:cubicBezTo>
                  <a:cubicBezTo>
                    <a:pt x="346" y="551"/>
                    <a:pt x="347" y="549"/>
                    <a:pt x="347" y="547"/>
                  </a:cubicBezTo>
                  <a:cubicBezTo>
                    <a:pt x="347" y="547"/>
                    <a:pt x="347" y="546"/>
                    <a:pt x="347" y="546"/>
                  </a:cubicBezTo>
                  <a:cubicBezTo>
                    <a:pt x="352" y="549"/>
                    <a:pt x="357" y="551"/>
                    <a:pt x="361" y="554"/>
                  </a:cubicBezTo>
                  <a:cubicBezTo>
                    <a:pt x="360" y="561"/>
                    <a:pt x="360" y="570"/>
                    <a:pt x="367" y="574"/>
                  </a:cubicBezTo>
                  <a:cubicBezTo>
                    <a:pt x="367" y="574"/>
                    <a:pt x="368" y="574"/>
                    <a:pt x="368" y="574"/>
                  </a:cubicBezTo>
                  <a:cubicBezTo>
                    <a:pt x="369" y="573"/>
                    <a:pt x="369" y="573"/>
                    <a:pt x="369" y="572"/>
                  </a:cubicBezTo>
                  <a:cubicBezTo>
                    <a:pt x="370" y="572"/>
                    <a:pt x="369" y="571"/>
                    <a:pt x="369" y="571"/>
                  </a:cubicBezTo>
                  <a:cubicBezTo>
                    <a:pt x="365" y="573"/>
                    <a:pt x="365" y="563"/>
                    <a:pt x="365" y="556"/>
                  </a:cubicBezTo>
                  <a:cubicBezTo>
                    <a:pt x="369" y="558"/>
                    <a:pt x="373" y="560"/>
                    <a:pt x="376" y="562"/>
                  </a:cubicBezTo>
                  <a:cubicBezTo>
                    <a:pt x="379" y="563"/>
                    <a:pt x="381" y="564"/>
                    <a:pt x="383" y="565"/>
                  </a:cubicBezTo>
                  <a:cubicBezTo>
                    <a:pt x="386" y="565"/>
                    <a:pt x="388" y="566"/>
                    <a:pt x="390" y="567"/>
                  </a:cubicBezTo>
                  <a:cubicBezTo>
                    <a:pt x="390" y="568"/>
                    <a:pt x="390" y="568"/>
                    <a:pt x="390" y="569"/>
                  </a:cubicBezTo>
                  <a:cubicBezTo>
                    <a:pt x="391" y="574"/>
                    <a:pt x="392" y="579"/>
                    <a:pt x="393" y="584"/>
                  </a:cubicBezTo>
                  <a:cubicBezTo>
                    <a:pt x="393" y="585"/>
                    <a:pt x="393" y="584"/>
                    <a:pt x="393" y="584"/>
                  </a:cubicBezTo>
                  <a:cubicBezTo>
                    <a:pt x="394" y="578"/>
                    <a:pt x="392" y="573"/>
                    <a:pt x="392" y="568"/>
                  </a:cubicBezTo>
                  <a:cubicBezTo>
                    <a:pt x="407" y="573"/>
                    <a:pt x="423" y="578"/>
                    <a:pt x="439" y="582"/>
                  </a:cubicBezTo>
                  <a:cubicBezTo>
                    <a:pt x="440" y="587"/>
                    <a:pt x="441" y="591"/>
                    <a:pt x="445" y="594"/>
                  </a:cubicBezTo>
                  <a:cubicBezTo>
                    <a:pt x="445" y="595"/>
                    <a:pt x="446" y="594"/>
                    <a:pt x="446" y="594"/>
                  </a:cubicBezTo>
                  <a:cubicBezTo>
                    <a:pt x="444" y="591"/>
                    <a:pt x="442" y="587"/>
                    <a:pt x="441" y="583"/>
                  </a:cubicBezTo>
                  <a:cubicBezTo>
                    <a:pt x="442" y="583"/>
                    <a:pt x="442" y="583"/>
                    <a:pt x="443" y="584"/>
                  </a:cubicBezTo>
                  <a:cubicBezTo>
                    <a:pt x="465" y="590"/>
                    <a:pt x="487" y="594"/>
                    <a:pt x="510" y="600"/>
                  </a:cubicBezTo>
                  <a:cubicBezTo>
                    <a:pt x="566" y="613"/>
                    <a:pt x="623" y="621"/>
                    <a:pt x="682" y="621"/>
                  </a:cubicBezTo>
                  <a:cubicBezTo>
                    <a:pt x="683" y="621"/>
                    <a:pt x="684" y="621"/>
                    <a:pt x="686" y="621"/>
                  </a:cubicBezTo>
                  <a:cubicBezTo>
                    <a:pt x="686" y="621"/>
                    <a:pt x="686" y="621"/>
                    <a:pt x="686" y="621"/>
                  </a:cubicBezTo>
                  <a:cubicBezTo>
                    <a:pt x="686" y="621"/>
                    <a:pt x="686" y="621"/>
                    <a:pt x="686" y="621"/>
                  </a:cubicBezTo>
                  <a:cubicBezTo>
                    <a:pt x="686" y="623"/>
                    <a:pt x="688" y="623"/>
                    <a:pt x="688" y="621"/>
                  </a:cubicBezTo>
                  <a:cubicBezTo>
                    <a:pt x="688" y="621"/>
                    <a:pt x="688" y="621"/>
                    <a:pt x="688" y="620"/>
                  </a:cubicBezTo>
                  <a:cubicBezTo>
                    <a:pt x="693" y="620"/>
                    <a:pt x="698" y="620"/>
                    <a:pt x="702" y="620"/>
                  </a:cubicBezTo>
                  <a:cubicBezTo>
                    <a:pt x="716" y="618"/>
                    <a:pt x="730" y="616"/>
                    <a:pt x="744" y="614"/>
                  </a:cubicBezTo>
                  <a:cubicBezTo>
                    <a:pt x="745" y="614"/>
                    <a:pt x="745" y="615"/>
                    <a:pt x="745" y="616"/>
                  </a:cubicBezTo>
                  <a:cubicBezTo>
                    <a:pt x="746" y="617"/>
                    <a:pt x="748" y="617"/>
                    <a:pt x="748" y="616"/>
                  </a:cubicBezTo>
                  <a:cubicBezTo>
                    <a:pt x="748" y="615"/>
                    <a:pt x="748" y="614"/>
                    <a:pt x="749" y="613"/>
                  </a:cubicBezTo>
                  <a:cubicBezTo>
                    <a:pt x="754" y="612"/>
                    <a:pt x="760" y="611"/>
                    <a:pt x="765" y="611"/>
                  </a:cubicBezTo>
                  <a:cubicBezTo>
                    <a:pt x="780" y="608"/>
                    <a:pt x="794" y="605"/>
                    <a:pt x="808" y="602"/>
                  </a:cubicBezTo>
                  <a:cubicBezTo>
                    <a:pt x="813" y="601"/>
                    <a:pt x="817" y="600"/>
                    <a:pt x="821" y="602"/>
                  </a:cubicBezTo>
                  <a:cubicBezTo>
                    <a:pt x="822" y="605"/>
                    <a:pt x="823" y="607"/>
                    <a:pt x="827" y="607"/>
                  </a:cubicBezTo>
                  <a:cubicBezTo>
                    <a:pt x="827" y="607"/>
                    <a:pt x="827" y="607"/>
                    <a:pt x="828" y="606"/>
                  </a:cubicBezTo>
                  <a:cubicBezTo>
                    <a:pt x="828" y="607"/>
                    <a:pt x="829" y="607"/>
                    <a:pt x="829" y="608"/>
                  </a:cubicBezTo>
                  <a:cubicBezTo>
                    <a:pt x="831" y="610"/>
                    <a:pt x="832" y="613"/>
                    <a:pt x="834" y="615"/>
                  </a:cubicBezTo>
                  <a:cubicBezTo>
                    <a:pt x="830" y="618"/>
                    <a:pt x="826" y="622"/>
                    <a:pt x="828" y="626"/>
                  </a:cubicBezTo>
                  <a:cubicBezTo>
                    <a:pt x="829" y="626"/>
                    <a:pt x="829" y="626"/>
                    <a:pt x="830" y="626"/>
                  </a:cubicBezTo>
                  <a:cubicBezTo>
                    <a:pt x="832" y="625"/>
                    <a:pt x="833" y="625"/>
                    <a:pt x="834" y="622"/>
                  </a:cubicBezTo>
                  <a:cubicBezTo>
                    <a:pt x="834" y="622"/>
                    <a:pt x="833" y="621"/>
                    <a:pt x="832" y="622"/>
                  </a:cubicBezTo>
                  <a:cubicBezTo>
                    <a:pt x="829" y="628"/>
                    <a:pt x="831" y="622"/>
                    <a:pt x="833" y="620"/>
                  </a:cubicBezTo>
                  <a:cubicBezTo>
                    <a:pt x="833" y="619"/>
                    <a:pt x="834" y="618"/>
                    <a:pt x="835" y="617"/>
                  </a:cubicBezTo>
                  <a:cubicBezTo>
                    <a:pt x="839" y="624"/>
                    <a:pt x="843" y="630"/>
                    <a:pt x="846" y="636"/>
                  </a:cubicBezTo>
                  <a:cubicBezTo>
                    <a:pt x="846" y="639"/>
                    <a:pt x="845" y="641"/>
                    <a:pt x="844" y="644"/>
                  </a:cubicBezTo>
                  <a:cubicBezTo>
                    <a:pt x="844" y="645"/>
                    <a:pt x="845" y="645"/>
                    <a:pt x="846" y="644"/>
                  </a:cubicBezTo>
                  <a:cubicBezTo>
                    <a:pt x="846" y="643"/>
                    <a:pt x="847" y="642"/>
                    <a:pt x="847" y="641"/>
                  </a:cubicBezTo>
                  <a:cubicBezTo>
                    <a:pt x="848" y="641"/>
                    <a:pt x="848" y="641"/>
                    <a:pt x="848" y="641"/>
                  </a:cubicBezTo>
                  <a:cubicBezTo>
                    <a:pt x="848" y="641"/>
                    <a:pt x="848" y="641"/>
                    <a:pt x="849" y="641"/>
                  </a:cubicBezTo>
                  <a:cubicBezTo>
                    <a:pt x="851" y="645"/>
                    <a:pt x="852" y="649"/>
                    <a:pt x="854" y="654"/>
                  </a:cubicBezTo>
                  <a:cubicBezTo>
                    <a:pt x="852" y="662"/>
                    <a:pt x="847" y="671"/>
                    <a:pt x="848" y="679"/>
                  </a:cubicBezTo>
                  <a:cubicBezTo>
                    <a:pt x="848" y="679"/>
                    <a:pt x="848" y="679"/>
                    <a:pt x="848" y="679"/>
                  </a:cubicBezTo>
                  <a:cubicBezTo>
                    <a:pt x="848" y="681"/>
                    <a:pt x="850" y="681"/>
                    <a:pt x="850" y="680"/>
                  </a:cubicBezTo>
                  <a:cubicBezTo>
                    <a:pt x="851" y="673"/>
                    <a:pt x="854" y="666"/>
                    <a:pt x="856" y="659"/>
                  </a:cubicBezTo>
                  <a:cubicBezTo>
                    <a:pt x="857" y="664"/>
                    <a:pt x="858" y="668"/>
                    <a:pt x="859" y="673"/>
                  </a:cubicBezTo>
                  <a:cubicBezTo>
                    <a:pt x="858" y="676"/>
                    <a:pt x="856" y="680"/>
                    <a:pt x="855" y="684"/>
                  </a:cubicBezTo>
                  <a:cubicBezTo>
                    <a:pt x="854" y="687"/>
                    <a:pt x="854" y="689"/>
                    <a:pt x="853" y="692"/>
                  </a:cubicBezTo>
                  <a:cubicBezTo>
                    <a:pt x="853" y="696"/>
                    <a:pt x="852" y="697"/>
                    <a:pt x="852" y="694"/>
                  </a:cubicBezTo>
                  <a:cubicBezTo>
                    <a:pt x="851" y="693"/>
                    <a:pt x="850" y="693"/>
                    <a:pt x="850" y="694"/>
                  </a:cubicBezTo>
                  <a:cubicBezTo>
                    <a:pt x="850" y="698"/>
                    <a:pt x="850" y="696"/>
                    <a:pt x="852" y="700"/>
                  </a:cubicBezTo>
                  <a:cubicBezTo>
                    <a:pt x="852" y="701"/>
                    <a:pt x="853" y="701"/>
                    <a:pt x="854" y="700"/>
                  </a:cubicBezTo>
                  <a:cubicBezTo>
                    <a:pt x="856" y="694"/>
                    <a:pt x="858" y="688"/>
                    <a:pt x="860" y="682"/>
                  </a:cubicBezTo>
                  <a:cubicBezTo>
                    <a:pt x="862" y="696"/>
                    <a:pt x="865" y="709"/>
                    <a:pt x="866" y="722"/>
                  </a:cubicBezTo>
                  <a:cubicBezTo>
                    <a:pt x="866" y="723"/>
                    <a:pt x="866" y="723"/>
                    <a:pt x="866" y="723"/>
                  </a:cubicBezTo>
                  <a:cubicBezTo>
                    <a:pt x="865" y="726"/>
                    <a:pt x="865" y="728"/>
                    <a:pt x="864" y="730"/>
                  </a:cubicBezTo>
                  <a:cubicBezTo>
                    <a:pt x="863" y="729"/>
                    <a:pt x="862" y="729"/>
                    <a:pt x="862" y="730"/>
                  </a:cubicBezTo>
                  <a:cubicBezTo>
                    <a:pt x="862" y="731"/>
                    <a:pt x="862" y="732"/>
                    <a:pt x="862" y="733"/>
                  </a:cubicBezTo>
                  <a:cubicBezTo>
                    <a:pt x="861" y="734"/>
                    <a:pt x="863" y="735"/>
                    <a:pt x="864" y="734"/>
                  </a:cubicBezTo>
                  <a:cubicBezTo>
                    <a:pt x="865" y="733"/>
                    <a:pt x="866" y="732"/>
                    <a:pt x="867" y="731"/>
                  </a:cubicBezTo>
                  <a:cubicBezTo>
                    <a:pt x="868" y="747"/>
                    <a:pt x="868" y="763"/>
                    <a:pt x="867" y="779"/>
                  </a:cubicBezTo>
                  <a:cubicBezTo>
                    <a:pt x="867" y="785"/>
                    <a:pt x="865" y="790"/>
                    <a:pt x="863" y="795"/>
                  </a:cubicBezTo>
                  <a:cubicBezTo>
                    <a:pt x="863" y="796"/>
                    <a:pt x="862" y="796"/>
                    <a:pt x="861" y="797"/>
                  </a:cubicBezTo>
                  <a:cubicBezTo>
                    <a:pt x="859" y="798"/>
                    <a:pt x="860" y="800"/>
                    <a:pt x="862" y="800"/>
                  </a:cubicBezTo>
                  <a:cubicBezTo>
                    <a:pt x="857" y="810"/>
                    <a:pt x="850" y="819"/>
                    <a:pt x="843" y="828"/>
                  </a:cubicBezTo>
                  <a:cubicBezTo>
                    <a:pt x="803" y="878"/>
                    <a:pt x="762" y="927"/>
                    <a:pt x="726" y="980"/>
                  </a:cubicBezTo>
                  <a:cubicBezTo>
                    <a:pt x="713" y="999"/>
                    <a:pt x="704" y="1019"/>
                    <a:pt x="697" y="1040"/>
                  </a:cubicBezTo>
                  <a:cubicBezTo>
                    <a:pt x="695" y="1047"/>
                    <a:pt x="698" y="1053"/>
                    <a:pt x="702" y="1056"/>
                  </a:cubicBezTo>
                  <a:cubicBezTo>
                    <a:pt x="710" y="1062"/>
                    <a:pt x="719" y="1067"/>
                    <a:pt x="730" y="1066"/>
                  </a:cubicBezTo>
                  <a:cubicBezTo>
                    <a:pt x="752" y="1064"/>
                    <a:pt x="774" y="1062"/>
                    <a:pt x="795" y="1054"/>
                  </a:cubicBezTo>
                  <a:cubicBezTo>
                    <a:pt x="820" y="1043"/>
                    <a:pt x="845" y="1032"/>
                    <a:pt x="870" y="1021"/>
                  </a:cubicBezTo>
                  <a:cubicBezTo>
                    <a:pt x="899" y="1008"/>
                    <a:pt x="928" y="996"/>
                    <a:pt x="957" y="982"/>
                  </a:cubicBezTo>
                  <a:cubicBezTo>
                    <a:pt x="971" y="976"/>
                    <a:pt x="984" y="968"/>
                    <a:pt x="997" y="960"/>
                  </a:cubicBezTo>
                  <a:cubicBezTo>
                    <a:pt x="1018" y="947"/>
                    <a:pt x="1040" y="934"/>
                    <a:pt x="1062" y="920"/>
                  </a:cubicBezTo>
                  <a:cubicBezTo>
                    <a:pt x="1077" y="910"/>
                    <a:pt x="1091" y="900"/>
                    <a:pt x="1106" y="890"/>
                  </a:cubicBezTo>
                  <a:cubicBezTo>
                    <a:pt x="1128" y="873"/>
                    <a:pt x="1150" y="856"/>
                    <a:pt x="1173" y="839"/>
                  </a:cubicBezTo>
                  <a:cubicBezTo>
                    <a:pt x="1185" y="830"/>
                    <a:pt x="1197" y="821"/>
                    <a:pt x="1209" y="812"/>
                  </a:cubicBezTo>
                  <a:cubicBezTo>
                    <a:pt x="1218" y="806"/>
                    <a:pt x="1228" y="799"/>
                    <a:pt x="1236" y="792"/>
                  </a:cubicBezTo>
                  <a:cubicBezTo>
                    <a:pt x="1247" y="784"/>
                    <a:pt x="1258" y="777"/>
                    <a:pt x="1266" y="767"/>
                  </a:cubicBezTo>
                  <a:cubicBezTo>
                    <a:pt x="1285" y="744"/>
                    <a:pt x="1303" y="720"/>
                    <a:pt x="1322" y="696"/>
                  </a:cubicBezTo>
                  <a:cubicBezTo>
                    <a:pt x="1331" y="684"/>
                    <a:pt x="1331" y="670"/>
                    <a:pt x="1327" y="656"/>
                  </a:cubicBezTo>
                  <a:cubicBezTo>
                    <a:pt x="1326" y="652"/>
                    <a:pt x="1322" y="649"/>
                    <a:pt x="1319" y="647"/>
                  </a:cubicBezTo>
                  <a:moveTo>
                    <a:pt x="690" y="224"/>
                  </a:moveTo>
                  <a:cubicBezTo>
                    <a:pt x="691" y="212"/>
                    <a:pt x="691" y="199"/>
                    <a:pt x="690" y="187"/>
                  </a:cubicBezTo>
                  <a:cubicBezTo>
                    <a:pt x="691" y="191"/>
                    <a:pt x="693" y="194"/>
                    <a:pt x="695" y="197"/>
                  </a:cubicBezTo>
                  <a:cubicBezTo>
                    <a:pt x="700" y="205"/>
                    <a:pt x="706" y="213"/>
                    <a:pt x="712" y="221"/>
                  </a:cubicBezTo>
                  <a:cubicBezTo>
                    <a:pt x="709" y="227"/>
                    <a:pt x="705" y="231"/>
                    <a:pt x="700" y="235"/>
                  </a:cubicBezTo>
                  <a:cubicBezTo>
                    <a:pt x="701" y="232"/>
                    <a:pt x="701" y="228"/>
                    <a:pt x="701" y="224"/>
                  </a:cubicBezTo>
                  <a:cubicBezTo>
                    <a:pt x="701" y="218"/>
                    <a:pt x="702" y="211"/>
                    <a:pt x="697" y="206"/>
                  </a:cubicBezTo>
                  <a:cubicBezTo>
                    <a:pt x="697" y="205"/>
                    <a:pt x="696" y="205"/>
                    <a:pt x="696" y="206"/>
                  </a:cubicBezTo>
                  <a:cubicBezTo>
                    <a:pt x="695" y="206"/>
                    <a:pt x="695" y="207"/>
                    <a:pt x="694" y="207"/>
                  </a:cubicBezTo>
                  <a:cubicBezTo>
                    <a:pt x="693" y="208"/>
                    <a:pt x="695" y="210"/>
                    <a:pt x="696" y="209"/>
                  </a:cubicBezTo>
                  <a:cubicBezTo>
                    <a:pt x="697" y="208"/>
                    <a:pt x="698" y="219"/>
                    <a:pt x="698" y="221"/>
                  </a:cubicBezTo>
                  <a:cubicBezTo>
                    <a:pt x="698" y="224"/>
                    <a:pt x="698" y="227"/>
                    <a:pt x="698" y="230"/>
                  </a:cubicBezTo>
                  <a:cubicBezTo>
                    <a:pt x="698" y="233"/>
                    <a:pt x="697" y="235"/>
                    <a:pt x="697" y="237"/>
                  </a:cubicBezTo>
                  <a:cubicBezTo>
                    <a:pt x="695" y="239"/>
                    <a:pt x="693" y="241"/>
                    <a:pt x="691" y="242"/>
                  </a:cubicBezTo>
                  <a:cubicBezTo>
                    <a:pt x="690" y="243"/>
                    <a:pt x="689" y="243"/>
                    <a:pt x="689" y="244"/>
                  </a:cubicBezTo>
                  <a:cubicBezTo>
                    <a:pt x="689" y="237"/>
                    <a:pt x="689" y="231"/>
                    <a:pt x="690" y="224"/>
                  </a:cubicBezTo>
                  <a:moveTo>
                    <a:pt x="8" y="168"/>
                  </a:moveTo>
                  <a:cubicBezTo>
                    <a:pt x="6" y="166"/>
                    <a:pt x="8" y="161"/>
                    <a:pt x="9" y="159"/>
                  </a:cubicBezTo>
                  <a:cubicBezTo>
                    <a:pt x="10" y="155"/>
                    <a:pt x="12" y="152"/>
                    <a:pt x="14" y="148"/>
                  </a:cubicBezTo>
                  <a:cubicBezTo>
                    <a:pt x="16" y="154"/>
                    <a:pt x="18" y="160"/>
                    <a:pt x="20" y="166"/>
                  </a:cubicBezTo>
                  <a:cubicBezTo>
                    <a:pt x="18" y="168"/>
                    <a:pt x="11" y="171"/>
                    <a:pt x="8" y="168"/>
                  </a:cubicBezTo>
                  <a:moveTo>
                    <a:pt x="34" y="167"/>
                  </a:moveTo>
                  <a:cubicBezTo>
                    <a:pt x="35" y="163"/>
                    <a:pt x="37" y="160"/>
                    <a:pt x="39" y="156"/>
                  </a:cubicBezTo>
                  <a:cubicBezTo>
                    <a:pt x="43" y="147"/>
                    <a:pt x="46" y="138"/>
                    <a:pt x="50" y="128"/>
                  </a:cubicBezTo>
                  <a:cubicBezTo>
                    <a:pt x="52" y="124"/>
                    <a:pt x="55" y="119"/>
                    <a:pt x="57" y="115"/>
                  </a:cubicBezTo>
                  <a:cubicBezTo>
                    <a:pt x="53" y="128"/>
                    <a:pt x="48" y="142"/>
                    <a:pt x="44" y="155"/>
                  </a:cubicBezTo>
                  <a:cubicBezTo>
                    <a:pt x="42" y="163"/>
                    <a:pt x="40" y="170"/>
                    <a:pt x="38" y="177"/>
                  </a:cubicBezTo>
                  <a:cubicBezTo>
                    <a:pt x="36" y="174"/>
                    <a:pt x="35" y="170"/>
                    <a:pt x="34" y="167"/>
                  </a:cubicBezTo>
                  <a:moveTo>
                    <a:pt x="920" y="560"/>
                  </a:moveTo>
                  <a:cubicBezTo>
                    <a:pt x="919" y="560"/>
                    <a:pt x="919" y="560"/>
                    <a:pt x="919" y="560"/>
                  </a:cubicBezTo>
                  <a:cubicBezTo>
                    <a:pt x="919" y="560"/>
                    <a:pt x="919" y="560"/>
                    <a:pt x="919" y="559"/>
                  </a:cubicBezTo>
                  <a:cubicBezTo>
                    <a:pt x="920" y="560"/>
                    <a:pt x="919" y="560"/>
                    <a:pt x="920" y="560"/>
                  </a:cubicBezTo>
                  <a:moveTo>
                    <a:pt x="868" y="482"/>
                  </a:moveTo>
                  <a:cubicBezTo>
                    <a:pt x="858" y="486"/>
                    <a:pt x="848" y="491"/>
                    <a:pt x="839" y="495"/>
                  </a:cubicBezTo>
                  <a:cubicBezTo>
                    <a:pt x="839" y="491"/>
                    <a:pt x="841" y="487"/>
                    <a:pt x="841" y="483"/>
                  </a:cubicBezTo>
                  <a:cubicBezTo>
                    <a:pt x="841" y="478"/>
                    <a:pt x="841" y="474"/>
                    <a:pt x="841" y="469"/>
                  </a:cubicBezTo>
                  <a:cubicBezTo>
                    <a:pt x="841" y="462"/>
                    <a:pt x="840" y="455"/>
                    <a:pt x="834" y="451"/>
                  </a:cubicBezTo>
                  <a:cubicBezTo>
                    <a:pt x="833" y="449"/>
                    <a:pt x="830" y="452"/>
                    <a:pt x="832" y="453"/>
                  </a:cubicBezTo>
                  <a:cubicBezTo>
                    <a:pt x="843" y="462"/>
                    <a:pt x="836" y="484"/>
                    <a:pt x="836" y="496"/>
                  </a:cubicBezTo>
                  <a:cubicBezTo>
                    <a:pt x="825" y="501"/>
                    <a:pt x="815" y="505"/>
                    <a:pt x="804" y="506"/>
                  </a:cubicBezTo>
                  <a:cubicBezTo>
                    <a:pt x="806" y="491"/>
                    <a:pt x="807" y="475"/>
                    <a:pt x="808" y="460"/>
                  </a:cubicBezTo>
                  <a:cubicBezTo>
                    <a:pt x="818" y="455"/>
                    <a:pt x="828" y="449"/>
                    <a:pt x="837" y="444"/>
                  </a:cubicBezTo>
                  <a:cubicBezTo>
                    <a:pt x="839" y="443"/>
                    <a:pt x="840" y="442"/>
                    <a:pt x="842" y="442"/>
                  </a:cubicBezTo>
                  <a:cubicBezTo>
                    <a:pt x="849" y="439"/>
                    <a:pt x="852" y="440"/>
                    <a:pt x="855" y="447"/>
                  </a:cubicBezTo>
                  <a:cubicBezTo>
                    <a:pt x="860" y="458"/>
                    <a:pt x="864" y="469"/>
                    <a:pt x="868" y="482"/>
                  </a:cubicBezTo>
                  <a:moveTo>
                    <a:pt x="765" y="464"/>
                  </a:moveTo>
                  <a:cubicBezTo>
                    <a:pt x="764" y="459"/>
                    <a:pt x="764" y="455"/>
                    <a:pt x="764" y="451"/>
                  </a:cubicBezTo>
                  <a:cubicBezTo>
                    <a:pt x="766" y="442"/>
                    <a:pt x="768" y="434"/>
                    <a:pt x="769" y="426"/>
                  </a:cubicBezTo>
                  <a:cubicBezTo>
                    <a:pt x="769" y="430"/>
                    <a:pt x="770" y="433"/>
                    <a:pt x="770" y="436"/>
                  </a:cubicBezTo>
                  <a:cubicBezTo>
                    <a:pt x="770" y="444"/>
                    <a:pt x="771" y="452"/>
                    <a:pt x="771" y="460"/>
                  </a:cubicBezTo>
                  <a:cubicBezTo>
                    <a:pt x="771" y="459"/>
                    <a:pt x="771" y="459"/>
                    <a:pt x="770" y="460"/>
                  </a:cubicBezTo>
                  <a:cubicBezTo>
                    <a:pt x="770" y="461"/>
                    <a:pt x="770" y="462"/>
                    <a:pt x="770" y="463"/>
                  </a:cubicBezTo>
                  <a:cubicBezTo>
                    <a:pt x="768" y="463"/>
                    <a:pt x="766" y="463"/>
                    <a:pt x="765" y="464"/>
                  </a:cubicBezTo>
                  <a:moveTo>
                    <a:pt x="751" y="416"/>
                  </a:moveTo>
                  <a:cubicBezTo>
                    <a:pt x="752" y="415"/>
                    <a:pt x="754" y="414"/>
                    <a:pt x="756" y="413"/>
                  </a:cubicBezTo>
                  <a:cubicBezTo>
                    <a:pt x="759" y="424"/>
                    <a:pt x="759" y="437"/>
                    <a:pt x="760" y="447"/>
                  </a:cubicBezTo>
                  <a:cubicBezTo>
                    <a:pt x="760" y="448"/>
                    <a:pt x="760" y="449"/>
                    <a:pt x="760" y="450"/>
                  </a:cubicBezTo>
                  <a:cubicBezTo>
                    <a:pt x="759" y="455"/>
                    <a:pt x="758" y="459"/>
                    <a:pt x="757" y="464"/>
                  </a:cubicBezTo>
                  <a:cubicBezTo>
                    <a:pt x="757" y="463"/>
                    <a:pt x="756" y="462"/>
                    <a:pt x="756" y="460"/>
                  </a:cubicBezTo>
                  <a:cubicBezTo>
                    <a:pt x="753" y="453"/>
                    <a:pt x="752" y="445"/>
                    <a:pt x="750" y="437"/>
                  </a:cubicBezTo>
                  <a:cubicBezTo>
                    <a:pt x="749" y="433"/>
                    <a:pt x="748" y="430"/>
                    <a:pt x="747" y="427"/>
                  </a:cubicBezTo>
                  <a:cubicBezTo>
                    <a:pt x="748" y="423"/>
                    <a:pt x="750" y="419"/>
                    <a:pt x="751" y="416"/>
                  </a:cubicBezTo>
                  <a:moveTo>
                    <a:pt x="769" y="406"/>
                  </a:moveTo>
                  <a:cubicBezTo>
                    <a:pt x="770" y="405"/>
                    <a:pt x="771" y="404"/>
                    <a:pt x="772" y="403"/>
                  </a:cubicBezTo>
                  <a:cubicBezTo>
                    <a:pt x="771" y="405"/>
                    <a:pt x="771" y="408"/>
                    <a:pt x="770" y="410"/>
                  </a:cubicBezTo>
                  <a:cubicBezTo>
                    <a:pt x="770" y="408"/>
                    <a:pt x="770" y="407"/>
                    <a:pt x="769" y="406"/>
                  </a:cubicBezTo>
                  <a:moveTo>
                    <a:pt x="772" y="429"/>
                  </a:moveTo>
                  <a:cubicBezTo>
                    <a:pt x="772" y="425"/>
                    <a:pt x="772" y="422"/>
                    <a:pt x="771" y="418"/>
                  </a:cubicBezTo>
                  <a:cubicBezTo>
                    <a:pt x="773" y="412"/>
                    <a:pt x="775" y="405"/>
                    <a:pt x="777" y="398"/>
                  </a:cubicBezTo>
                  <a:cubicBezTo>
                    <a:pt x="778" y="396"/>
                    <a:pt x="780" y="394"/>
                    <a:pt x="780" y="392"/>
                  </a:cubicBezTo>
                  <a:cubicBezTo>
                    <a:pt x="780" y="392"/>
                    <a:pt x="780" y="392"/>
                    <a:pt x="780" y="393"/>
                  </a:cubicBezTo>
                  <a:cubicBezTo>
                    <a:pt x="781" y="402"/>
                    <a:pt x="781" y="412"/>
                    <a:pt x="782" y="421"/>
                  </a:cubicBezTo>
                  <a:cubicBezTo>
                    <a:pt x="782" y="429"/>
                    <a:pt x="783" y="437"/>
                    <a:pt x="784" y="445"/>
                  </a:cubicBezTo>
                  <a:cubicBezTo>
                    <a:pt x="784" y="447"/>
                    <a:pt x="784" y="450"/>
                    <a:pt x="784" y="452"/>
                  </a:cubicBezTo>
                  <a:cubicBezTo>
                    <a:pt x="784" y="452"/>
                    <a:pt x="784" y="452"/>
                    <a:pt x="783" y="452"/>
                  </a:cubicBezTo>
                  <a:cubicBezTo>
                    <a:pt x="783" y="451"/>
                    <a:pt x="782" y="452"/>
                    <a:pt x="783" y="452"/>
                  </a:cubicBezTo>
                  <a:cubicBezTo>
                    <a:pt x="784" y="453"/>
                    <a:pt x="784" y="454"/>
                    <a:pt x="785" y="455"/>
                  </a:cubicBezTo>
                  <a:cubicBezTo>
                    <a:pt x="785" y="456"/>
                    <a:pt x="786" y="457"/>
                    <a:pt x="786" y="458"/>
                  </a:cubicBezTo>
                  <a:cubicBezTo>
                    <a:pt x="782" y="459"/>
                    <a:pt x="778" y="461"/>
                    <a:pt x="774" y="462"/>
                  </a:cubicBezTo>
                  <a:cubicBezTo>
                    <a:pt x="775" y="451"/>
                    <a:pt x="772" y="440"/>
                    <a:pt x="772" y="429"/>
                  </a:cubicBezTo>
                  <a:moveTo>
                    <a:pt x="791" y="450"/>
                  </a:moveTo>
                  <a:cubicBezTo>
                    <a:pt x="792" y="449"/>
                    <a:pt x="792" y="447"/>
                    <a:pt x="792" y="445"/>
                  </a:cubicBezTo>
                  <a:cubicBezTo>
                    <a:pt x="794" y="441"/>
                    <a:pt x="795" y="437"/>
                    <a:pt x="796" y="433"/>
                  </a:cubicBezTo>
                  <a:cubicBezTo>
                    <a:pt x="796" y="433"/>
                    <a:pt x="796" y="432"/>
                    <a:pt x="797" y="432"/>
                  </a:cubicBezTo>
                  <a:cubicBezTo>
                    <a:pt x="797" y="439"/>
                    <a:pt x="798" y="446"/>
                    <a:pt x="799" y="453"/>
                  </a:cubicBezTo>
                  <a:cubicBezTo>
                    <a:pt x="799" y="453"/>
                    <a:pt x="799" y="453"/>
                    <a:pt x="798" y="453"/>
                  </a:cubicBezTo>
                  <a:cubicBezTo>
                    <a:pt x="798" y="452"/>
                    <a:pt x="798" y="451"/>
                    <a:pt x="797" y="450"/>
                  </a:cubicBezTo>
                  <a:cubicBezTo>
                    <a:pt x="797" y="449"/>
                    <a:pt x="796" y="449"/>
                    <a:pt x="797" y="450"/>
                  </a:cubicBezTo>
                  <a:cubicBezTo>
                    <a:pt x="797" y="451"/>
                    <a:pt x="797" y="452"/>
                    <a:pt x="797" y="453"/>
                  </a:cubicBezTo>
                  <a:cubicBezTo>
                    <a:pt x="795" y="454"/>
                    <a:pt x="793" y="455"/>
                    <a:pt x="792" y="456"/>
                  </a:cubicBezTo>
                  <a:cubicBezTo>
                    <a:pt x="792" y="454"/>
                    <a:pt x="791" y="452"/>
                    <a:pt x="791" y="450"/>
                  </a:cubicBezTo>
                  <a:moveTo>
                    <a:pt x="800" y="438"/>
                  </a:moveTo>
                  <a:cubicBezTo>
                    <a:pt x="800" y="433"/>
                    <a:pt x="799" y="428"/>
                    <a:pt x="799" y="422"/>
                  </a:cubicBezTo>
                  <a:cubicBezTo>
                    <a:pt x="800" y="419"/>
                    <a:pt x="800" y="417"/>
                    <a:pt x="801" y="414"/>
                  </a:cubicBezTo>
                  <a:cubicBezTo>
                    <a:pt x="802" y="410"/>
                    <a:pt x="803" y="406"/>
                    <a:pt x="804" y="402"/>
                  </a:cubicBezTo>
                  <a:cubicBezTo>
                    <a:pt x="804" y="404"/>
                    <a:pt x="804" y="407"/>
                    <a:pt x="804" y="409"/>
                  </a:cubicBezTo>
                  <a:cubicBezTo>
                    <a:pt x="804" y="420"/>
                    <a:pt x="804" y="431"/>
                    <a:pt x="805" y="443"/>
                  </a:cubicBezTo>
                  <a:cubicBezTo>
                    <a:pt x="804" y="445"/>
                    <a:pt x="804" y="448"/>
                    <a:pt x="804" y="450"/>
                  </a:cubicBezTo>
                  <a:cubicBezTo>
                    <a:pt x="803" y="450"/>
                    <a:pt x="803" y="451"/>
                    <a:pt x="802" y="451"/>
                  </a:cubicBezTo>
                  <a:cubicBezTo>
                    <a:pt x="802" y="447"/>
                    <a:pt x="801" y="442"/>
                    <a:pt x="800" y="438"/>
                  </a:cubicBezTo>
                  <a:moveTo>
                    <a:pt x="825" y="393"/>
                  </a:moveTo>
                  <a:cubicBezTo>
                    <a:pt x="825" y="392"/>
                    <a:pt x="825" y="391"/>
                    <a:pt x="826" y="389"/>
                  </a:cubicBezTo>
                  <a:cubicBezTo>
                    <a:pt x="827" y="384"/>
                    <a:pt x="828" y="380"/>
                    <a:pt x="830" y="375"/>
                  </a:cubicBezTo>
                  <a:cubicBezTo>
                    <a:pt x="830" y="382"/>
                    <a:pt x="831" y="390"/>
                    <a:pt x="831" y="398"/>
                  </a:cubicBezTo>
                  <a:cubicBezTo>
                    <a:pt x="831" y="406"/>
                    <a:pt x="831" y="414"/>
                    <a:pt x="832" y="422"/>
                  </a:cubicBezTo>
                  <a:cubicBezTo>
                    <a:pt x="831" y="424"/>
                    <a:pt x="830" y="427"/>
                    <a:pt x="829" y="429"/>
                  </a:cubicBezTo>
                  <a:cubicBezTo>
                    <a:pt x="829" y="428"/>
                    <a:pt x="830" y="427"/>
                    <a:pt x="830" y="426"/>
                  </a:cubicBezTo>
                  <a:cubicBezTo>
                    <a:pt x="830" y="425"/>
                    <a:pt x="829" y="425"/>
                    <a:pt x="828" y="426"/>
                  </a:cubicBezTo>
                  <a:cubicBezTo>
                    <a:pt x="828" y="429"/>
                    <a:pt x="827" y="432"/>
                    <a:pt x="826" y="435"/>
                  </a:cubicBezTo>
                  <a:cubicBezTo>
                    <a:pt x="826" y="436"/>
                    <a:pt x="825" y="436"/>
                    <a:pt x="825" y="437"/>
                  </a:cubicBezTo>
                  <a:cubicBezTo>
                    <a:pt x="825" y="422"/>
                    <a:pt x="825" y="408"/>
                    <a:pt x="825" y="393"/>
                  </a:cubicBezTo>
                  <a:moveTo>
                    <a:pt x="836" y="418"/>
                  </a:moveTo>
                  <a:cubicBezTo>
                    <a:pt x="837" y="414"/>
                    <a:pt x="838" y="410"/>
                    <a:pt x="839" y="406"/>
                  </a:cubicBezTo>
                  <a:cubicBezTo>
                    <a:pt x="841" y="402"/>
                    <a:pt x="842" y="397"/>
                    <a:pt x="843" y="393"/>
                  </a:cubicBezTo>
                  <a:cubicBezTo>
                    <a:pt x="843" y="400"/>
                    <a:pt x="843" y="408"/>
                    <a:pt x="843" y="415"/>
                  </a:cubicBezTo>
                  <a:cubicBezTo>
                    <a:pt x="843" y="415"/>
                    <a:pt x="842" y="416"/>
                    <a:pt x="842" y="416"/>
                  </a:cubicBezTo>
                  <a:cubicBezTo>
                    <a:pt x="842" y="419"/>
                    <a:pt x="842" y="421"/>
                    <a:pt x="843" y="423"/>
                  </a:cubicBezTo>
                  <a:cubicBezTo>
                    <a:pt x="841" y="424"/>
                    <a:pt x="839" y="426"/>
                    <a:pt x="836" y="428"/>
                  </a:cubicBezTo>
                  <a:cubicBezTo>
                    <a:pt x="836" y="425"/>
                    <a:pt x="836" y="421"/>
                    <a:pt x="836" y="418"/>
                  </a:cubicBezTo>
                  <a:moveTo>
                    <a:pt x="846" y="382"/>
                  </a:moveTo>
                  <a:cubicBezTo>
                    <a:pt x="848" y="376"/>
                    <a:pt x="850" y="371"/>
                    <a:pt x="852" y="365"/>
                  </a:cubicBezTo>
                  <a:cubicBezTo>
                    <a:pt x="853" y="360"/>
                    <a:pt x="854" y="356"/>
                    <a:pt x="855" y="351"/>
                  </a:cubicBezTo>
                  <a:cubicBezTo>
                    <a:pt x="855" y="351"/>
                    <a:pt x="855" y="351"/>
                    <a:pt x="856" y="351"/>
                  </a:cubicBezTo>
                  <a:cubicBezTo>
                    <a:pt x="855" y="360"/>
                    <a:pt x="855" y="369"/>
                    <a:pt x="855" y="379"/>
                  </a:cubicBezTo>
                  <a:cubicBezTo>
                    <a:pt x="855" y="385"/>
                    <a:pt x="855" y="391"/>
                    <a:pt x="855" y="397"/>
                  </a:cubicBezTo>
                  <a:cubicBezTo>
                    <a:pt x="852" y="405"/>
                    <a:pt x="850" y="412"/>
                    <a:pt x="847" y="420"/>
                  </a:cubicBezTo>
                  <a:cubicBezTo>
                    <a:pt x="847" y="420"/>
                    <a:pt x="847" y="420"/>
                    <a:pt x="847" y="420"/>
                  </a:cubicBezTo>
                  <a:cubicBezTo>
                    <a:pt x="847" y="408"/>
                    <a:pt x="847" y="395"/>
                    <a:pt x="846" y="382"/>
                  </a:cubicBezTo>
                  <a:moveTo>
                    <a:pt x="865" y="375"/>
                  </a:moveTo>
                  <a:cubicBezTo>
                    <a:pt x="865" y="380"/>
                    <a:pt x="865" y="385"/>
                    <a:pt x="865" y="390"/>
                  </a:cubicBezTo>
                  <a:cubicBezTo>
                    <a:pt x="864" y="393"/>
                    <a:pt x="863" y="397"/>
                    <a:pt x="861" y="401"/>
                  </a:cubicBezTo>
                  <a:cubicBezTo>
                    <a:pt x="860" y="403"/>
                    <a:pt x="859" y="405"/>
                    <a:pt x="859" y="407"/>
                  </a:cubicBezTo>
                  <a:cubicBezTo>
                    <a:pt x="859" y="403"/>
                    <a:pt x="858" y="399"/>
                    <a:pt x="858" y="395"/>
                  </a:cubicBezTo>
                  <a:cubicBezTo>
                    <a:pt x="861" y="387"/>
                    <a:pt x="863" y="379"/>
                    <a:pt x="866" y="371"/>
                  </a:cubicBezTo>
                  <a:cubicBezTo>
                    <a:pt x="866" y="373"/>
                    <a:pt x="865" y="374"/>
                    <a:pt x="865" y="375"/>
                  </a:cubicBezTo>
                  <a:moveTo>
                    <a:pt x="853" y="416"/>
                  </a:moveTo>
                  <a:cubicBezTo>
                    <a:pt x="854" y="414"/>
                    <a:pt x="854" y="411"/>
                    <a:pt x="855" y="409"/>
                  </a:cubicBezTo>
                  <a:cubicBezTo>
                    <a:pt x="855" y="411"/>
                    <a:pt x="855" y="413"/>
                    <a:pt x="855" y="415"/>
                  </a:cubicBezTo>
                  <a:cubicBezTo>
                    <a:pt x="854" y="415"/>
                    <a:pt x="854" y="416"/>
                    <a:pt x="853" y="416"/>
                  </a:cubicBezTo>
                  <a:moveTo>
                    <a:pt x="832" y="431"/>
                  </a:moveTo>
                  <a:cubicBezTo>
                    <a:pt x="832" y="431"/>
                    <a:pt x="832" y="430"/>
                    <a:pt x="832" y="430"/>
                  </a:cubicBezTo>
                  <a:cubicBezTo>
                    <a:pt x="832" y="430"/>
                    <a:pt x="832" y="430"/>
                    <a:pt x="833" y="431"/>
                  </a:cubicBezTo>
                  <a:cubicBezTo>
                    <a:pt x="832" y="431"/>
                    <a:pt x="832" y="431"/>
                    <a:pt x="832" y="431"/>
                  </a:cubicBezTo>
                  <a:moveTo>
                    <a:pt x="822" y="437"/>
                  </a:moveTo>
                  <a:cubicBezTo>
                    <a:pt x="822" y="438"/>
                    <a:pt x="822" y="438"/>
                    <a:pt x="822" y="439"/>
                  </a:cubicBezTo>
                  <a:cubicBezTo>
                    <a:pt x="818" y="442"/>
                    <a:pt x="813" y="444"/>
                    <a:pt x="809" y="447"/>
                  </a:cubicBezTo>
                  <a:cubicBezTo>
                    <a:pt x="809" y="446"/>
                    <a:pt x="809" y="444"/>
                    <a:pt x="809" y="443"/>
                  </a:cubicBezTo>
                  <a:cubicBezTo>
                    <a:pt x="813" y="429"/>
                    <a:pt x="818" y="415"/>
                    <a:pt x="822" y="401"/>
                  </a:cubicBezTo>
                  <a:cubicBezTo>
                    <a:pt x="822" y="412"/>
                    <a:pt x="821" y="422"/>
                    <a:pt x="821" y="432"/>
                  </a:cubicBezTo>
                  <a:cubicBezTo>
                    <a:pt x="821" y="431"/>
                    <a:pt x="820" y="432"/>
                    <a:pt x="820" y="432"/>
                  </a:cubicBezTo>
                  <a:cubicBezTo>
                    <a:pt x="821" y="434"/>
                    <a:pt x="821" y="435"/>
                    <a:pt x="822" y="437"/>
                  </a:cubicBezTo>
                  <a:moveTo>
                    <a:pt x="789" y="499"/>
                  </a:moveTo>
                  <a:cubicBezTo>
                    <a:pt x="789" y="497"/>
                    <a:pt x="789" y="496"/>
                    <a:pt x="789" y="494"/>
                  </a:cubicBezTo>
                  <a:cubicBezTo>
                    <a:pt x="789" y="486"/>
                    <a:pt x="791" y="478"/>
                    <a:pt x="791" y="470"/>
                  </a:cubicBezTo>
                  <a:cubicBezTo>
                    <a:pt x="791" y="470"/>
                    <a:pt x="791" y="469"/>
                    <a:pt x="791" y="469"/>
                  </a:cubicBezTo>
                  <a:cubicBezTo>
                    <a:pt x="796" y="466"/>
                    <a:pt x="800" y="464"/>
                    <a:pt x="805" y="461"/>
                  </a:cubicBezTo>
                  <a:cubicBezTo>
                    <a:pt x="805" y="469"/>
                    <a:pt x="804" y="477"/>
                    <a:pt x="803" y="485"/>
                  </a:cubicBezTo>
                  <a:cubicBezTo>
                    <a:pt x="803" y="492"/>
                    <a:pt x="802" y="499"/>
                    <a:pt x="801" y="507"/>
                  </a:cubicBezTo>
                  <a:cubicBezTo>
                    <a:pt x="800" y="507"/>
                    <a:pt x="799" y="507"/>
                    <a:pt x="799" y="507"/>
                  </a:cubicBezTo>
                  <a:cubicBezTo>
                    <a:pt x="795" y="504"/>
                    <a:pt x="792" y="502"/>
                    <a:pt x="789" y="499"/>
                  </a:cubicBezTo>
                  <a:moveTo>
                    <a:pt x="861" y="411"/>
                  </a:moveTo>
                  <a:cubicBezTo>
                    <a:pt x="862" y="409"/>
                    <a:pt x="863" y="406"/>
                    <a:pt x="864" y="404"/>
                  </a:cubicBezTo>
                  <a:cubicBezTo>
                    <a:pt x="864" y="406"/>
                    <a:pt x="864" y="407"/>
                    <a:pt x="865" y="409"/>
                  </a:cubicBezTo>
                  <a:cubicBezTo>
                    <a:pt x="864" y="410"/>
                    <a:pt x="862" y="410"/>
                    <a:pt x="861" y="411"/>
                  </a:cubicBezTo>
                  <a:moveTo>
                    <a:pt x="868" y="407"/>
                  </a:moveTo>
                  <a:cubicBezTo>
                    <a:pt x="870" y="403"/>
                    <a:pt x="869" y="398"/>
                    <a:pt x="869" y="394"/>
                  </a:cubicBezTo>
                  <a:cubicBezTo>
                    <a:pt x="869" y="393"/>
                    <a:pt x="869" y="392"/>
                    <a:pt x="869" y="392"/>
                  </a:cubicBezTo>
                  <a:cubicBezTo>
                    <a:pt x="873" y="382"/>
                    <a:pt x="876" y="372"/>
                    <a:pt x="880" y="362"/>
                  </a:cubicBezTo>
                  <a:cubicBezTo>
                    <a:pt x="880" y="366"/>
                    <a:pt x="880" y="370"/>
                    <a:pt x="880" y="374"/>
                  </a:cubicBezTo>
                  <a:cubicBezTo>
                    <a:pt x="880" y="378"/>
                    <a:pt x="879" y="382"/>
                    <a:pt x="879" y="386"/>
                  </a:cubicBezTo>
                  <a:cubicBezTo>
                    <a:pt x="877" y="390"/>
                    <a:pt x="876" y="395"/>
                    <a:pt x="874" y="399"/>
                  </a:cubicBezTo>
                  <a:cubicBezTo>
                    <a:pt x="873" y="400"/>
                    <a:pt x="875" y="402"/>
                    <a:pt x="876" y="401"/>
                  </a:cubicBezTo>
                  <a:cubicBezTo>
                    <a:pt x="877" y="401"/>
                    <a:pt x="877" y="400"/>
                    <a:pt x="878" y="400"/>
                  </a:cubicBezTo>
                  <a:cubicBezTo>
                    <a:pt x="878" y="401"/>
                    <a:pt x="878" y="401"/>
                    <a:pt x="878" y="402"/>
                  </a:cubicBezTo>
                  <a:cubicBezTo>
                    <a:pt x="877" y="401"/>
                    <a:pt x="877" y="401"/>
                    <a:pt x="876" y="402"/>
                  </a:cubicBezTo>
                  <a:cubicBezTo>
                    <a:pt x="876" y="402"/>
                    <a:pt x="876" y="403"/>
                    <a:pt x="876" y="403"/>
                  </a:cubicBezTo>
                  <a:cubicBezTo>
                    <a:pt x="876" y="404"/>
                    <a:pt x="875" y="404"/>
                    <a:pt x="874" y="404"/>
                  </a:cubicBezTo>
                  <a:cubicBezTo>
                    <a:pt x="872" y="405"/>
                    <a:pt x="870" y="406"/>
                    <a:pt x="868" y="407"/>
                  </a:cubicBezTo>
                  <a:moveTo>
                    <a:pt x="882" y="356"/>
                  </a:moveTo>
                  <a:cubicBezTo>
                    <a:pt x="884" y="351"/>
                    <a:pt x="886" y="346"/>
                    <a:pt x="887" y="341"/>
                  </a:cubicBezTo>
                  <a:cubicBezTo>
                    <a:pt x="889" y="341"/>
                    <a:pt x="890" y="340"/>
                    <a:pt x="892" y="339"/>
                  </a:cubicBezTo>
                  <a:cubicBezTo>
                    <a:pt x="893" y="338"/>
                    <a:pt x="894" y="337"/>
                    <a:pt x="895" y="337"/>
                  </a:cubicBezTo>
                  <a:cubicBezTo>
                    <a:pt x="895" y="341"/>
                    <a:pt x="895" y="345"/>
                    <a:pt x="895" y="349"/>
                  </a:cubicBezTo>
                  <a:cubicBezTo>
                    <a:pt x="891" y="357"/>
                    <a:pt x="888" y="365"/>
                    <a:pt x="885" y="374"/>
                  </a:cubicBezTo>
                  <a:cubicBezTo>
                    <a:pt x="884" y="376"/>
                    <a:pt x="883" y="380"/>
                    <a:pt x="882" y="383"/>
                  </a:cubicBezTo>
                  <a:cubicBezTo>
                    <a:pt x="882" y="374"/>
                    <a:pt x="882" y="365"/>
                    <a:pt x="882" y="356"/>
                  </a:cubicBezTo>
                  <a:moveTo>
                    <a:pt x="900" y="345"/>
                  </a:moveTo>
                  <a:cubicBezTo>
                    <a:pt x="901" y="343"/>
                    <a:pt x="902" y="340"/>
                    <a:pt x="903" y="338"/>
                  </a:cubicBezTo>
                  <a:cubicBezTo>
                    <a:pt x="903" y="344"/>
                    <a:pt x="903" y="349"/>
                    <a:pt x="902" y="354"/>
                  </a:cubicBezTo>
                  <a:cubicBezTo>
                    <a:pt x="902" y="357"/>
                    <a:pt x="901" y="360"/>
                    <a:pt x="901" y="364"/>
                  </a:cubicBezTo>
                  <a:cubicBezTo>
                    <a:pt x="901" y="364"/>
                    <a:pt x="901" y="364"/>
                    <a:pt x="900" y="364"/>
                  </a:cubicBezTo>
                  <a:cubicBezTo>
                    <a:pt x="900" y="368"/>
                    <a:pt x="898" y="372"/>
                    <a:pt x="897" y="376"/>
                  </a:cubicBezTo>
                  <a:cubicBezTo>
                    <a:pt x="896" y="377"/>
                    <a:pt x="895" y="378"/>
                    <a:pt x="894" y="380"/>
                  </a:cubicBezTo>
                  <a:cubicBezTo>
                    <a:pt x="895" y="374"/>
                    <a:pt x="896" y="367"/>
                    <a:pt x="896" y="361"/>
                  </a:cubicBezTo>
                  <a:cubicBezTo>
                    <a:pt x="896" y="358"/>
                    <a:pt x="897" y="355"/>
                    <a:pt x="897" y="352"/>
                  </a:cubicBezTo>
                  <a:cubicBezTo>
                    <a:pt x="898" y="349"/>
                    <a:pt x="899" y="347"/>
                    <a:pt x="900" y="345"/>
                  </a:cubicBezTo>
                  <a:moveTo>
                    <a:pt x="899" y="378"/>
                  </a:moveTo>
                  <a:cubicBezTo>
                    <a:pt x="899" y="381"/>
                    <a:pt x="899" y="383"/>
                    <a:pt x="900" y="385"/>
                  </a:cubicBezTo>
                  <a:cubicBezTo>
                    <a:pt x="898" y="387"/>
                    <a:pt x="897" y="389"/>
                    <a:pt x="895" y="390"/>
                  </a:cubicBezTo>
                  <a:cubicBezTo>
                    <a:pt x="896" y="386"/>
                    <a:pt x="897" y="382"/>
                    <a:pt x="899" y="378"/>
                  </a:cubicBezTo>
                  <a:moveTo>
                    <a:pt x="892" y="386"/>
                  </a:moveTo>
                  <a:cubicBezTo>
                    <a:pt x="891" y="388"/>
                    <a:pt x="891" y="389"/>
                    <a:pt x="891" y="391"/>
                  </a:cubicBezTo>
                  <a:cubicBezTo>
                    <a:pt x="891" y="392"/>
                    <a:pt x="891" y="393"/>
                    <a:pt x="892" y="393"/>
                  </a:cubicBezTo>
                  <a:cubicBezTo>
                    <a:pt x="889" y="396"/>
                    <a:pt x="885" y="398"/>
                    <a:pt x="881" y="401"/>
                  </a:cubicBezTo>
                  <a:cubicBezTo>
                    <a:pt x="881" y="398"/>
                    <a:pt x="882" y="396"/>
                    <a:pt x="882" y="393"/>
                  </a:cubicBezTo>
                  <a:cubicBezTo>
                    <a:pt x="883" y="390"/>
                    <a:pt x="884" y="387"/>
                    <a:pt x="884" y="385"/>
                  </a:cubicBezTo>
                  <a:cubicBezTo>
                    <a:pt x="887" y="376"/>
                    <a:pt x="891" y="367"/>
                    <a:pt x="894" y="358"/>
                  </a:cubicBezTo>
                  <a:cubicBezTo>
                    <a:pt x="893" y="367"/>
                    <a:pt x="892" y="377"/>
                    <a:pt x="892" y="386"/>
                  </a:cubicBezTo>
                  <a:moveTo>
                    <a:pt x="878" y="394"/>
                  </a:moveTo>
                  <a:cubicBezTo>
                    <a:pt x="878" y="394"/>
                    <a:pt x="878" y="394"/>
                    <a:pt x="878" y="395"/>
                  </a:cubicBezTo>
                  <a:cubicBezTo>
                    <a:pt x="878" y="394"/>
                    <a:pt x="878" y="392"/>
                    <a:pt x="878" y="391"/>
                  </a:cubicBezTo>
                  <a:cubicBezTo>
                    <a:pt x="878" y="392"/>
                    <a:pt x="878" y="393"/>
                    <a:pt x="878" y="394"/>
                  </a:cubicBezTo>
                  <a:moveTo>
                    <a:pt x="903" y="380"/>
                  </a:moveTo>
                  <a:cubicBezTo>
                    <a:pt x="904" y="377"/>
                    <a:pt x="904" y="373"/>
                    <a:pt x="904" y="369"/>
                  </a:cubicBezTo>
                  <a:cubicBezTo>
                    <a:pt x="905" y="367"/>
                    <a:pt x="907" y="364"/>
                    <a:pt x="908" y="361"/>
                  </a:cubicBezTo>
                  <a:cubicBezTo>
                    <a:pt x="912" y="353"/>
                    <a:pt x="914" y="344"/>
                    <a:pt x="918" y="336"/>
                  </a:cubicBezTo>
                  <a:cubicBezTo>
                    <a:pt x="920" y="339"/>
                    <a:pt x="921" y="345"/>
                    <a:pt x="920" y="352"/>
                  </a:cubicBezTo>
                  <a:cubicBezTo>
                    <a:pt x="920" y="352"/>
                    <a:pt x="920" y="352"/>
                    <a:pt x="920" y="352"/>
                  </a:cubicBezTo>
                  <a:cubicBezTo>
                    <a:pt x="915" y="359"/>
                    <a:pt x="910" y="365"/>
                    <a:pt x="907" y="372"/>
                  </a:cubicBezTo>
                  <a:cubicBezTo>
                    <a:pt x="906" y="375"/>
                    <a:pt x="905" y="378"/>
                    <a:pt x="903" y="380"/>
                  </a:cubicBezTo>
                  <a:moveTo>
                    <a:pt x="926" y="322"/>
                  </a:moveTo>
                  <a:cubicBezTo>
                    <a:pt x="928" y="332"/>
                    <a:pt x="927" y="340"/>
                    <a:pt x="924" y="347"/>
                  </a:cubicBezTo>
                  <a:cubicBezTo>
                    <a:pt x="923" y="341"/>
                    <a:pt x="922" y="336"/>
                    <a:pt x="919" y="333"/>
                  </a:cubicBezTo>
                  <a:cubicBezTo>
                    <a:pt x="920" y="332"/>
                    <a:pt x="920" y="331"/>
                    <a:pt x="921" y="329"/>
                  </a:cubicBezTo>
                  <a:cubicBezTo>
                    <a:pt x="922" y="327"/>
                    <a:pt x="923" y="325"/>
                    <a:pt x="924" y="323"/>
                  </a:cubicBezTo>
                  <a:cubicBezTo>
                    <a:pt x="925" y="323"/>
                    <a:pt x="925" y="322"/>
                    <a:pt x="926" y="322"/>
                  </a:cubicBezTo>
                  <a:moveTo>
                    <a:pt x="920" y="324"/>
                  </a:moveTo>
                  <a:cubicBezTo>
                    <a:pt x="919" y="326"/>
                    <a:pt x="917" y="329"/>
                    <a:pt x="916" y="331"/>
                  </a:cubicBezTo>
                  <a:cubicBezTo>
                    <a:pt x="915" y="331"/>
                    <a:pt x="914" y="331"/>
                    <a:pt x="913" y="331"/>
                  </a:cubicBezTo>
                  <a:cubicBezTo>
                    <a:pt x="912" y="331"/>
                    <a:pt x="912" y="333"/>
                    <a:pt x="913" y="333"/>
                  </a:cubicBezTo>
                  <a:cubicBezTo>
                    <a:pt x="914" y="333"/>
                    <a:pt x="915" y="333"/>
                    <a:pt x="915" y="333"/>
                  </a:cubicBezTo>
                  <a:cubicBezTo>
                    <a:pt x="915" y="335"/>
                    <a:pt x="914" y="336"/>
                    <a:pt x="913" y="338"/>
                  </a:cubicBezTo>
                  <a:cubicBezTo>
                    <a:pt x="910" y="345"/>
                    <a:pt x="907" y="353"/>
                    <a:pt x="904" y="361"/>
                  </a:cubicBezTo>
                  <a:cubicBezTo>
                    <a:pt x="904" y="359"/>
                    <a:pt x="904" y="356"/>
                    <a:pt x="904" y="354"/>
                  </a:cubicBezTo>
                  <a:cubicBezTo>
                    <a:pt x="905" y="347"/>
                    <a:pt x="906" y="340"/>
                    <a:pt x="906" y="333"/>
                  </a:cubicBezTo>
                  <a:cubicBezTo>
                    <a:pt x="907" y="331"/>
                    <a:pt x="908" y="329"/>
                    <a:pt x="909" y="327"/>
                  </a:cubicBezTo>
                  <a:cubicBezTo>
                    <a:pt x="912" y="326"/>
                    <a:pt x="916" y="325"/>
                    <a:pt x="920" y="324"/>
                  </a:cubicBezTo>
                  <a:moveTo>
                    <a:pt x="903" y="331"/>
                  </a:moveTo>
                  <a:cubicBezTo>
                    <a:pt x="903" y="331"/>
                    <a:pt x="903" y="331"/>
                    <a:pt x="903" y="332"/>
                  </a:cubicBezTo>
                  <a:cubicBezTo>
                    <a:pt x="902" y="335"/>
                    <a:pt x="900" y="338"/>
                    <a:pt x="899" y="340"/>
                  </a:cubicBezTo>
                  <a:cubicBezTo>
                    <a:pt x="898" y="342"/>
                    <a:pt x="897" y="344"/>
                    <a:pt x="897" y="345"/>
                  </a:cubicBezTo>
                  <a:cubicBezTo>
                    <a:pt x="896" y="342"/>
                    <a:pt x="896" y="339"/>
                    <a:pt x="896" y="336"/>
                  </a:cubicBezTo>
                  <a:cubicBezTo>
                    <a:pt x="899" y="334"/>
                    <a:pt x="901" y="332"/>
                    <a:pt x="903" y="331"/>
                  </a:cubicBezTo>
                  <a:moveTo>
                    <a:pt x="893" y="326"/>
                  </a:moveTo>
                  <a:cubicBezTo>
                    <a:pt x="893" y="326"/>
                    <a:pt x="892" y="327"/>
                    <a:pt x="892" y="327"/>
                  </a:cubicBezTo>
                  <a:cubicBezTo>
                    <a:pt x="892" y="326"/>
                    <a:pt x="892" y="325"/>
                    <a:pt x="893" y="324"/>
                  </a:cubicBezTo>
                  <a:cubicBezTo>
                    <a:pt x="893" y="324"/>
                    <a:pt x="893" y="324"/>
                    <a:pt x="893" y="324"/>
                  </a:cubicBezTo>
                  <a:cubicBezTo>
                    <a:pt x="893" y="325"/>
                    <a:pt x="893" y="325"/>
                    <a:pt x="893" y="326"/>
                  </a:cubicBezTo>
                  <a:moveTo>
                    <a:pt x="883" y="344"/>
                  </a:moveTo>
                  <a:cubicBezTo>
                    <a:pt x="883" y="345"/>
                    <a:pt x="882" y="345"/>
                    <a:pt x="882" y="346"/>
                  </a:cubicBezTo>
                  <a:cubicBezTo>
                    <a:pt x="882" y="345"/>
                    <a:pt x="882" y="345"/>
                    <a:pt x="882" y="344"/>
                  </a:cubicBezTo>
                  <a:cubicBezTo>
                    <a:pt x="882" y="344"/>
                    <a:pt x="883" y="344"/>
                    <a:pt x="883" y="344"/>
                  </a:cubicBezTo>
                  <a:moveTo>
                    <a:pt x="878" y="345"/>
                  </a:moveTo>
                  <a:cubicBezTo>
                    <a:pt x="879" y="345"/>
                    <a:pt x="879" y="345"/>
                    <a:pt x="880" y="345"/>
                  </a:cubicBezTo>
                  <a:cubicBezTo>
                    <a:pt x="880" y="347"/>
                    <a:pt x="880" y="349"/>
                    <a:pt x="880" y="352"/>
                  </a:cubicBezTo>
                  <a:cubicBezTo>
                    <a:pt x="878" y="357"/>
                    <a:pt x="876" y="361"/>
                    <a:pt x="874" y="366"/>
                  </a:cubicBezTo>
                  <a:cubicBezTo>
                    <a:pt x="872" y="371"/>
                    <a:pt x="870" y="376"/>
                    <a:pt x="869" y="381"/>
                  </a:cubicBezTo>
                  <a:cubicBezTo>
                    <a:pt x="869" y="378"/>
                    <a:pt x="869" y="376"/>
                    <a:pt x="869" y="373"/>
                  </a:cubicBezTo>
                  <a:cubicBezTo>
                    <a:pt x="868" y="369"/>
                    <a:pt x="869" y="365"/>
                    <a:pt x="868" y="362"/>
                  </a:cubicBezTo>
                  <a:cubicBezTo>
                    <a:pt x="869" y="361"/>
                    <a:pt x="869" y="360"/>
                    <a:pt x="869" y="359"/>
                  </a:cubicBezTo>
                  <a:cubicBezTo>
                    <a:pt x="871" y="354"/>
                    <a:pt x="872" y="349"/>
                    <a:pt x="874" y="344"/>
                  </a:cubicBezTo>
                  <a:cubicBezTo>
                    <a:pt x="875" y="344"/>
                    <a:pt x="876" y="344"/>
                    <a:pt x="878" y="345"/>
                  </a:cubicBezTo>
                  <a:moveTo>
                    <a:pt x="870" y="345"/>
                  </a:moveTo>
                  <a:cubicBezTo>
                    <a:pt x="870" y="347"/>
                    <a:pt x="869" y="349"/>
                    <a:pt x="868" y="351"/>
                  </a:cubicBezTo>
                  <a:cubicBezTo>
                    <a:pt x="868" y="349"/>
                    <a:pt x="868" y="347"/>
                    <a:pt x="868" y="345"/>
                  </a:cubicBezTo>
                  <a:cubicBezTo>
                    <a:pt x="869" y="345"/>
                    <a:pt x="869" y="345"/>
                    <a:pt x="870" y="345"/>
                  </a:cubicBezTo>
                  <a:moveTo>
                    <a:pt x="867" y="345"/>
                  </a:moveTo>
                  <a:cubicBezTo>
                    <a:pt x="867" y="349"/>
                    <a:pt x="867" y="353"/>
                    <a:pt x="866" y="357"/>
                  </a:cubicBezTo>
                  <a:cubicBezTo>
                    <a:pt x="866" y="358"/>
                    <a:pt x="866" y="359"/>
                    <a:pt x="866" y="360"/>
                  </a:cubicBezTo>
                  <a:cubicBezTo>
                    <a:pt x="863" y="368"/>
                    <a:pt x="861" y="377"/>
                    <a:pt x="858" y="385"/>
                  </a:cubicBezTo>
                  <a:cubicBezTo>
                    <a:pt x="858" y="382"/>
                    <a:pt x="858" y="380"/>
                    <a:pt x="858" y="377"/>
                  </a:cubicBezTo>
                  <a:cubicBezTo>
                    <a:pt x="858" y="368"/>
                    <a:pt x="858" y="358"/>
                    <a:pt x="858" y="349"/>
                  </a:cubicBezTo>
                  <a:cubicBezTo>
                    <a:pt x="861" y="348"/>
                    <a:pt x="863" y="346"/>
                    <a:pt x="867" y="345"/>
                  </a:cubicBezTo>
                  <a:moveTo>
                    <a:pt x="846" y="358"/>
                  </a:moveTo>
                  <a:cubicBezTo>
                    <a:pt x="848" y="357"/>
                    <a:pt x="849" y="356"/>
                    <a:pt x="851" y="354"/>
                  </a:cubicBezTo>
                  <a:cubicBezTo>
                    <a:pt x="850" y="359"/>
                    <a:pt x="848" y="364"/>
                    <a:pt x="847" y="369"/>
                  </a:cubicBezTo>
                  <a:cubicBezTo>
                    <a:pt x="846" y="370"/>
                    <a:pt x="846" y="372"/>
                    <a:pt x="845" y="373"/>
                  </a:cubicBezTo>
                  <a:cubicBezTo>
                    <a:pt x="845" y="369"/>
                    <a:pt x="844" y="364"/>
                    <a:pt x="843" y="360"/>
                  </a:cubicBezTo>
                  <a:cubicBezTo>
                    <a:pt x="844" y="359"/>
                    <a:pt x="845" y="359"/>
                    <a:pt x="846" y="358"/>
                  </a:cubicBezTo>
                  <a:moveTo>
                    <a:pt x="841" y="361"/>
                  </a:moveTo>
                  <a:cubicBezTo>
                    <a:pt x="842" y="368"/>
                    <a:pt x="843" y="374"/>
                    <a:pt x="843" y="381"/>
                  </a:cubicBezTo>
                  <a:cubicBezTo>
                    <a:pt x="841" y="390"/>
                    <a:pt x="838" y="400"/>
                    <a:pt x="835" y="410"/>
                  </a:cubicBezTo>
                  <a:cubicBezTo>
                    <a:pt x="835" y="405"/>
                    <a:pt x="835" y="401"/>
                    <a:pt x="835" y="396"/>
                  </a:cubicBezTo>
                  <a:cubicBezTo>
                    <a:pt x="834" y="387"/>
                    <a:pt x="832" y="378"/>
                    <a:pt x="831" y="369"/>
                  </a:cubicBezTo>
                  <a:cubicBezTo>
                    <a:pt x="831" y="369"/>
                    <a:pt x="831" y="369"/>
                    <a:pt x="831" y="368"/>
                  </a:cubicBezTo>
                  <a:cubicBezTo>
                    <a:pt x="835" y="366"/>
                    <a:pt x="838" y="364"/>
                    <a:pt x="841" y="361"/>
                  </a:cubicBezTo>
                  <a:moveTo>
                    <a:pt x="828" y="371"/>
                  </a:moveTo>
                  <a:cubicBezTo>
                    <a:pt x="826" y="375"/>
                    <a:pt x="825" y="380"/>
                    <a:pt x="824" y="384"/>
                  </a:cubicBezTo>
                  <a:cubicBezTo>
                    <a:pt x="824" y="381"/>
                    <a:pt x="823" y="377"/>
                    <a:pt x="823" y="374"/>
                  </a:cubicBezTo>
                  <a:cubicBezTo>
                    <a:pt x="825" y="373"/>
                    <a:pt x="826" y="372"/>
                    <a:pt x="828" y="371"/>
                  </a:cubicBezTo>
                  <a:moveTo>
                    <a:pt x="822" y="374"/>
                  </a:moveTo>
                  <a:cubicBezTo>
                    <a:pt x="822" y="380"/>
                    <a:pt x="822" y="385"/>
                    <a:pt x="822" y="390"/>
                  </a:cubicBezTo>
                  <a:cubicBezTo>
                    <a:pt x="822" y="390"/>
                    <a:pt x="822" y="390"/>
                    <a:pt x="822" y="390"/>
                  </a:cubicBezTo>
                  <a:cubicBezTo>
                    <a:pt x="819" y="402"/>
                    <a:pt x="815" y="413"/>
                    <a:pt x="811" y="425"/>
                  </a:cubicBezTo>
                  <a:cubicBezTo>
                    <a:pt x="810" y="427"/>
                    <a:pt x="809" y="429"/>
                    <a:pt x="808" y="431"/>
                  </a:cubicBezTo>
                  <a:cubicBezTo>
                    <a:pt x="808" y="423"/>
                    <a:pt x="807" y="415"/>
                    <a:pt x="806" y="407"/>
                  </a:cubicBezTo>
                  <a:cubicBezTo>
                    <a:pt x="806" y="401"/>
                    <a:pt x="806" y="395"/>
                    <a:pt x="806" y="389"/>
                  </a:cubicBezTo>
                  <a:cubicBezTo>
                    <a:pt x="807" y="386"/>
                    <a:pt x="808" y="383"/>
                    <a:pt x="809" y="379"/>
                  </a:cubicBezTo>
                  <a:cubicBezTo>
                    <a:pt x="812" y="379"/>
                    <a:pt x="815" y="378"/>
                    <a:pt x="818" y="377"/>
                  </a:cubicBezTo>
                  <a:cubicBezTo>
                    <a:pt x="819" y="376"/>
                    <a:pt x="821" y="375"/>
                    <a:pt x="822" y="374"/>
                  </a:cubicBezTo>
                  <a:moveTo>
                    <a:pt x="804" y="379"/>
                  </a:moveTo>
                  <a:cubicBezTo>
                    <a:pt x="804" y="380"/>
                    <a:pt x="804" y="380"/>
                    <a:pt x="804" y="381"/>
                  </a:cubicBezTo>
                  <a:cubicBezTo>
                    <a:pt x="804" y="382"/>
                    <a:pt x="804" y="383"/>
                    <a:pt x="804" y="384"/>
                  </a:cubicBezTo>
                  <a:cubicBezTo>
                    <a:pt x="801" y="392"/>
                    <a:pt x="800" y="401"/>
                    <a:pt x="798" y="409"/>
                  </a:cubicBezTo>
                  <a:cubicBezTo>
                    <a:pt x="797" y="397"/>
                    <a:pt x="795" y="385"/>
                    <a:pt x="792" y="374"/>
                  </a:cubicBezTo>
                  <a:cubicBezTo>
                    <a:pt x="792" y="374"/>
                    <a:pt x="792" y="374"/>
                    <a:pt x="792" y="374"/>
                  </a:cubicBezTo>
                  <a:cubicBezTo>
                    <a:pt x="796" y="377"/>
                    <a:pt x="800" y="379"/>
                    <a:pt x="804" y="379"/>
                  </a:cubicBezTo>
                  <a:moveTo>
                    <a:pt x="790" y="373"/>
                  </a:moveTo>
                  <a:cubicBezTo>
                    <a:pt x="794" y="387"/>
                    <a:pt x="795" y="402"/>
                    <a:pt x="795" y="417"/>
                  </a:cubicBezTo>
                  <a:cubicBezTo>
                    <a:pt x="795" y="418"/>
                    <a:pt x="796" y="419"/>
                    <a:pt x="796" y="419"/>
                  </a:cubicBezTo>
                  <a:cubicBezTo>
                    <a:pt x="794" y="425"/>
                    <a:pt x="793" y="430"/>
                    <a:pt x="792" y="435"/>
                  </a:cubicBezTo>
                  <a:cubicBezTo>
                    <a:pt x="791" y="438"/>
                    <a:pt x="790" y="441"/>
                    <a:pt x="789" y="444"/>
                  </a:cubicBezTo>
                  <a:cubicBezTo>
                    <a:pt x="788" y="444"/>
                    <a:pt x="788" y="443"/>
                    <a:pt x="788" y="443"/>
                  </a:cubicBezTo>
                  <a:cubicBezTo>
                    <a:pt x="788" y="442"/>
                    <a:pt x="787" y="442"/>
                    <a:pt x="787" y="442"/>
                  </a:cubicBezTo>
                  <a:cubicBezTo>
                    <a:pt x="787" y="441"/>
                    <a:pt x="787" y="439"/>
                    <a:pt x="787" y="438"/>
                  </a:cubicBezTo>
                  <a:cubicBezTo>
                    <a:pt x="786" y="430"/>
                    <a:pt x="785" y="421"/>
                    <a:pt x="784" y="413"/>
                  </a:cubicBezTo>
                  <a:cubicBezTo>
                    <a:pt x="784" y="402"/>
                    <a:pt x="783" y="392"/>
                    <a:pt x="782" y="382"/>
                  </a:cubicBezTo>
                  <a:cubicBezTo>
                    <a:pt x="782" y="380"/>
                    <a:pt x="783" y="378"/>
                    <a:pt x="783" y="376"/>
                  </a:cubicBezTo>
                  <a:cubicBezTo>
                    <a:pt x="784" y="374"/>
                    <a:pt x="785" y="372"/>
                    <a:pt x="786" y="370"/>
                  </a:cubicBezTo>
                  <a:cubicBezTo>
                    <a:pt x="788" y="371"/>
                    <a:pt x="789" y="372"/>
                    <a:pt x="790" y="373"/>
                  </a:cubicBezTo>
                  <a:moveTo>
                    <a:pt x="764" y="409"/>
                  </a:moveTo>
                  <a:cubicBezTo>
                    <a:pt x="766" y="408"/>
                    <a:pt x="767" y="407"/>
                    <a:pt x="768" y="406"/>
                  </a:cubicBezTo>
                  <a:cubicBezTo>
                    <a:pt x="769" y="409"/>
                    <a:pt x="769" y="411"/>
                    <a:pt x="769" y="413"/>
                  </a:cubicBezTo>
                  <a:cubicBezTo>
                    <a:pt x="767" y="420"/>
                    <a:pt x="766" y="426"/>
                    <a:pt x="764" y="433"/>
                  </a:cubicBezTo>
                  <a:cubicBezTo>
                    <a:pt x="764" y="436"/>
                    <a:pt x="763" y="438"/>
                    <a:pt x="763" y="440"/>
                  </a:cubicBezTo>
                  <a:cubicBezTo>
                    <a:pt x="763" y="440"/>
                    <a:pt x="763" y="440"/>
                    <a:pt x="763" y="440"/>
                  </a:cubicBezTo>
                  <a:cubicBezTo>
                    <a:pt x="762" y="431"/>
                    <a:pt x="761" y="421"/>
                    <a:pt x="758" y="412"/>
                  </a:cubicBezTo>
                  <a:cubicBezTo>
                    <a:pt x="760" y="411"/>
                    <a:pt x="762" y="410"/>
                    <a:pt x="764" y="409"/>
                  </a:cubicBezTo>
                  <a:moveTo>
                    <a:pt x="746" y="418"/>
                  </a:moveTo>
                  <a:cubicBezTo>
                    <a:pt x="746" y="418"/>
                    <a:pt x="746" y="419"/>
                    <a:pt x="746" y="420"/>
                  </a:cubicBezTo>
                  <a:cubicBezTo>
                    <a:pt x="745" y="419"/>
                    <a:pt x="745" y="419"/>
                    <a:pt x="745" y="418"/>
                  </a:cubicBezTo>
                  <a:cubicBezTo>
                    <a:pt x="746" y="418"/>
                    <a:pt x="746" y="418"/>
                    <a:pt x="746" y="418"/>
                  </a:cubicBezTo>
                  <a:moveTo>
                    <a:pt x="743" y="419"/>
                  </a:moveTo>
                  <a:cubicBezTo>
                    <a:pt x="744" y="421"/>
                    <a:pt x="744" y="422"/>
                    <a:pt x="744" y="424"/>
                  </a:cubicBezTo>
                  <a:cubicBezTo>
                    <a:pt x="742" y="431"/>
                    <a:pt x="740" y="439"/>
                    <a:pt x="739" y="447"/>
                  </a:cubicBezTo>
                  <a:cubicBezTo>
                    <a:pt x="738" y="443"/>
                    <a:pt x="737" y="439"/>
                    <a:pt x="737" y="435"/>
                  </a:cubicBezTo>
                  <a:cubicBezTo>
                    <a:pt x="736" y="430"/>
                    <a:pt x="736" y="426"/>
                    <a:pt x="735" y="422"/>
                  </a:cubicBezTo>
                  <a:cubicBezTo>
                    <a:pt x="737" y="421"/>
                    <a:pt x="740" y="420"/>
                    <a:pt x="742" y="419"/>
                  </a:cubicBezTo>
                  <a:cubicBezTo>
                    <a:pt x="742" y="419"/>
                    <a:pt x="743" y="419"/>
                    <a:pt x="743" y="419"/>
                  </a:cubicBezTo>
                  <a:cubicBezTo>
                    <a:pt x="743" y="419"/>
                    <a:pt x="743" y="419"/>
                    <a:pt x="743" y="419"/>
                  </a:cubicBezTo>
                  <a:moveTo>
                    <a:pt x="727" y="410"/>
                  </a:moveTo>
                  <a:cubicBezTo>
                    <a:pt x="727" y="409"/>
                    <a:pt x="728" y="408"/>
                    <a:pt x="728" y="407"/>
                  </a:cubicBezTo>
                  <a:cubicBezTo>
                    <a:pt x="729" y="409"/>
                    <a:pt x="729" y="411"/>
                    <a:pt x="730" y="413"/>
                  </a:cubicBezTo>
                  <a:cubicBezTo>
                    <a:pt x="729" y="414"/>
                    <a:pt x="727" y="414"/>
                    <a:pt x="726" y="415"/>
                  </a:cubicBezTo>
                  <a:cubicBezTo>
                    <a:pt x="726" y="413"/>
                    <a:pt x="727" y="411"/>
                    <a:pt x="727" y="410"/>
                  </a:cubicBezTo>
                  <a:moveTo>
                    <a:pt x="716" y="462"/>
                  </a:moveTo>
                  <a:cubicBezTo>
                    <a:pt x="715" y="461"/>
                    <a:pt x="715" y="461"/>
                    <a:pt x="715" y="461"/>
                  </a:cubicBezTo>
                  <a:cubicBezTo>
                    <a:pt x="715" y="461"/>
                    <a:pt x="715" y="461"/>
                    <a:pt x="714" y="461"/>
                  </a:cubicBezTo>
                  <a:cubicBezTo>
                    <a:pt x="716" y="456"/>
                    <a:pt x="718" y="451"/>
                    <a:pt x="719" y="447"/>
                  </a:cubicBezTo>
                  <a:cubicBezTo>
                    <a:pt x="719" y="445"/>
                    <a:pt x="719" y="443"/>
                    <a:pt x="720" y="442"/>
                  </a:cubicBezTo>
                  <a:cubicBezTo>
                    <a:pt x="720" y="443"/>
                    <a:pt x="720" y="444"/>
                    <a:pt x="720" y="445"/>
                  </a:cubicBezTo>
                  <a:cubicBezTo>
                    <a:pt x="721" y="451"/>
                    <a:pt x="722" y="458"/>
                    <a:pt x="723" y="465"/>
                  </a:cubicBezTo>
                  <a:cubicBezTo>
                    <a:pt x="720" y="464"/>
                    <a:pt x="718" y="463"/>
                    <a:pt x="716" y="462"/>
                  </a:cubicBezTo>
                  <a:moveTo>
                    <a:pt x="718" y="432"/>
                  </a:moveTo>
                  <a:cubicBezTo>
                    <a:pt x="717" y="440"/>
                    <a:pt x="716" y="447"/>
                    <a:pt x="713" y="455"/>
                  </a:cubicBezTo>
                  <a:cubicBezTo>
                    <a:pt x="713" y="456"/>
                    <a:pt x="712" y="458"/>
                    <a:pt x="712" y="459"/>
                  </a:cubicBezTo>
                  <a:cubicBezTo>
                    <a:pt x="712" y="459"/>
                    <a:pt x="711" y="459"/>
                    <a:pt x="711" y="459"/>
                  </a:cubicBezTo>
                  <a:cubicBezTo>
                    <a:pt x="710" y="454"/>
                    <a:pt x="709" y="449"/>
                    <a:pt x="707" y="445"/>
                  </a:cubicBezTo>
                  <a:cubicBezTo>
                    <a:pt x="705" y="440"/>
                    <a:pt x="703" y="436"/>
                    <a:pt x="701" y="432"/>
                  </a:cubicBezTo>
                  <a:cubicBezTo>
                    <a:pt x="706" y="430"/>
                    <a:pt x="712" y="428"/>
                    <a:pt x="717" y="427"/>
                  </a:cubicBezTo>
                  <a:cubicBezTo>
                    <a:pt x="718" y="429"/>
                    <a:pt x="718" y="430"/>
                    <a:pt x="718" y="432"/>
                  </a:cubicBezTo>
                  <a:moveTo>
                    <a:pt x="692" y="437"/>
                  </a:moveTo>
                  <a:cubicBezTo>
                    <a:pt x="692" y="436"/>
                    <a:pt x="692" y="435"/>
                    <a:pt x="692" y="434"/>
                  </a:cubicBezTo>
                  <a:cubicBezTo>
                    <a:pt x="694" y="433"/>
                    <a:pt x="696" y="433"/>
                    <a:pt x="698" y="432"/>
                  </a:cubicBezTo>
                  <a:cubicBezTo>
                    <a:pt x="698" y="433"/>
                    <a:pt x="698" y="433"/>
                    <a:pt x="698" y="433"/>
                  </a:cubicBezTo>
                  <a:cubicBezTo>
                    <a:pt x="700" y="437"/>
                    <a:pt x="703" y="441"/>
                    <a:pt x="705" y="446"/>
                  </a:cubicBezTo>
                  <a:cubicBezTo>
                    <a:pt x="706" y="449"/>
                    <a:pt x="706" y="453"/>
                    <a:pt x="707" y="456"/>
                  </a:cubicBezTo>
                  <a:cubicBezTo>
                    <a:pt x="701" y="451"/>
                    <a:pt x="695" y="445"/>
                    <a:pt x="692" y="437"/>
                  </a:cubicBezTo>
                  <a:moveTo>
                    <a:pt x="695" y="421"/>
                  </a:moveTo>
                  <a:cubicBezTo>
                    <a:pt x="695" y="422"/>
                    <a:pt x="695" y="422"/>
                    <a:pt x="695" y="423"/>
                  </a:cubicBezTo>
                  <a:cubicBezTo>
                    <a:pt x="695" y="423"/>
                    <a:pt x="695" y="423"/>
                    <a:pt x="695" y="423"/>
                  </a:cubicBezTo>
                  <a:cubicBezTo>
                    <a:pt x="695" y="422"/>
                    <a:pt x="695" y="422"/>
                    <a:pt x="695" y="421"/>
                  </a:cubicBezTo>
                  <a:moveTo>
                    <a:pt x="690" y="452"/>
                  </a:moveTo>
                  <a:cubicBezTo>
                    <a:pt x="690" y="452"/>
                    <a:pt x="690" y="452"/>
                    <a:pt x="691" y="453"/>
                  </a:cubicBezTo>
                  <a:cubicBezTo>
                    <a:pt x="690" y="455"/>
                    <a:pt x="689" y="457"/>
                    <a:pt x="689" y="459"/>
                  </a:cubicBezTo>
                  <a:cubicBezTo>
                    <a:pt x="689" y="460"/>
                    <a:pt x="689" y="462"/>
                    <a:pt x="688" y="465"/>
                  </a:cubicBezTo>
                  <a:cubicBezTo>
                    <a:pt x="687" y="465"/>
                    <a:pt x="687" y="464"/>
                    <a:pt x="686" y="464"/>
                  </a:cubicBezTo>
                  <a:cubicBezTo>
                    <a:pt x="687" y="459"/>
                    <a:pt x="689" y="454"/>
                    <a:pt x="690" y="452"/>
                  </a:cubicBezTo>
                  <a:moveTo>
                    <a:pt x="688" y="362"/>
                  </a:moveTo>
                  <a:cubicBezTo>
                    <a:pt x="688" y="363"/>
                    <a:pt x="690" y="363"/>
                    <a:pt x="690" y="362"/>
                  </a:cubicBezTo>
                  <a:cubicBezTo>
                    <a:pt x="690" y="360"/>
                    <a:pt x="691" y="349"/>
                    <a:pt x="691" y="336"/>
                  </a:cubicBezTo>
                  <a:cubicBezTo>
                    <a:pt x="692" y="339"/>
                    <a:pt x="693" y="341"/>
                    <a:pt x="694" y="344"/>
                  </a:cubicBezTo>
                  <a:cubicBezTo>
                    <a:pt x="698" y="357"/>
                    <a:pt x="693" y="370"/>
                    <a:pt x="681" y="376"/>
                  </a:cubicBezTo>
                  <a:cubicBezTo>
                    <a:pt x="685" y="355"/>
                    <a:pt x="688" y="334"/>
                    <a:pt x="682" y="314"/>
                  </a:cubicBezTo>
                  <a:cubicBezTo>
                    <a:pt x="685" y="318"/>
                    <a:pt x="687" y="323"/>
                    <a:pt x="688" y="328"/>
                  </a:cubicBezTo>
                  <a:cubicBezTo>
                    <a:pt x="689" y="343"/>
                    <a:pt x="688" y="360"/>
                    <a:pt x="688" y="362"/>
                  </a:cubicBezTo>
                  <a:moveTo>
                    <a:pt x="679" y="309"/>
                  </a:moveTo>
                  <a:cubicBezTo>
                    <a:pt x="679" y="309"/>
                    <a:pt x="679" y="309"/>
                    <a:pt x="679" y="309"/>
                  </a:cubicBezTo>
                  <a:cubicBezTo>
                    <a:pt x="678" y="310"/>
                    <a:pt x="678" y="311"/>
                    <a:pt x="679" y="311"/>
                  </a:cubicBezTo>
                  <a:cubicBezTo>
                    <a:pt x="685" y="310"/>
                    <a:pt x="683" y="346"/>
                    <a:pt x="683" y="351"/>
                  </a:cubicBezTo>
                  <a:cubicBezTo>
                    <a:pt x="682" y="356"/>
                    <a:pt x="681" y="362"/>
                    <a:pt x="680" y="367"/>
                  </a:cubicBezTo>
                  <a:cubicBezTo>
                    <a:pt x="680" y="367"/>
                    <a:pt x="680" y="366"/>
                    <a:pt x="680" y="366"/>
                  </a:cubicBezTo>
                  <a:cubicBezTo>
                    <a:pt x="680" y="361"/>
                    <a:pt x="679" y="355"/>
                    <a:pt x="679" y="350"/>
                  </a:cubicBezTo>
                  <a:cubicBezTo>
                    <a:pt x="678" y="341"/>
                    <a:pt x="677" y="332"/>
                    <a:pt x="676" y="323"/>
                  </a:cubicBezTo>
                  <a:cubicBezTo>
                    <a:pt x="675" y="316"/>
                    <a:pt x="673" y="309"/>
                    <a:pt x="671" y="301"/>
                  </a:cubicBezTo>
                  <a:cubicBezTo>
                    <a:pt x="674" y="304"/>
                    <a:pt x="677" y="306"/>
                    <a:pt x="679" y="309"/>
                  </a:cubicBezTo>
                  <a:moveTo>
                    <a:pt x="660" y="290"/>
                  </a:moveTo>
                  <a:cubicBezTo>
                    <a:pt x="661" y="293"/>
                    <a:pt x="664" y="296"/>
                    <a:pt x="669" y="299"/>
                  </a:cubicBezTo>
                  <a:cubicBezTo>
                    <a:pt x="670" y="306"/>
                    <a:pt x="671" y="312"/>
                    <a:pt x="672" y="318"/>
                  </a:cubicBezTo>
                  <a:cubicBezTo>
                    <a:pt x="675" y="338"/>
                    <a:pt x="676" y="357"/>
                    <a:pt x="678" y="377"/>
                  </a:cubicBezTo>
                  <a:cubicBezTo>
                    <a:pt x="677" y="377"/>
                    <a:pt x="677" y="377"/>
                    <a:pt x="676" y="377"/>
                  </a:cubicBezTo>
                  <a:cubicBezTo>
                    <a:pt x="674" y="378"/>
                    <a:pt x="671" y="379"/>
                    <a:pt x="669" y="380"/>
                  </a:cubicBezTo>
                  <a:cubicBezTo>
                    <a:pt x="669" y="372"/>
                    <a:pt x="669" y="365"/>
                    <a:pt x="668" y="358"/>
                  </a:cubicBezTo>
                  <a:cubicBezTo>
                    <a:pt x="666" y="346"/>
                    <a:pt x="668" y="335"/>
                    <a:pt x="666" y="323"/>
                  </a:cubicBezTo>
                  <a:cubicBezTo>
                    <a:pt x="665" y="312"/>
                    <a:pt x="663" y="301"/>
                    <a:pt x="660" y="290"/>
                  </a:cubicBezTo>
                  <a:moveTo>
                    <a:pt x="664" y="335"/>
                  </a:moveTo>
                  <a:cubicBezTo>
                    <a:pt x="664" y="350"/>
                    <a:pt x="664" y="365"/>
                    <a:pt x="666" y="380"/>
                  </a:cubicBezTo>
                  <a:cubicBezTo>
                    <a:pt x="665" y="381"/>
                    <a:pt x="664" y="381"/>
                    <a:pt x="663" y="382"/>
                  </a:cubicBezTo>
                  <a:cubicBezTo>
                    <a:pt x="662" y="382"/>
                    <a:pt x="661" y="382"/>
                    <a:pt x="660" y="383"/>
                  </a:cubicBezTo>
                  <a:cubicBezTo>
                    <a:pt x="659" y="379"/>
                    <a:pt x="659" y="375"/>
                    <a:pt x="658" y="372"/>
                  </a:cubicBezTo>
                  <a:cubicBezTo>
                    <a:pt x="661" y="359"/>
                    <a:pt x="662" y="347"/>
                    <a:pt x="664" y="335"/>
                  </a:cubicBezTo>
                  <a:moveTo>
                    <a:pt x="656" y="383"/>
                  </a:moveTo>
                  <a:cubicBezTo>
                    <a:pt x="656" y="383"/>
                    <a:pt x="656" y="384"/>
                    <a:pt x="657" y="384"/>
                  </a:cubicBezTo>
                  <a:cubicBezTo>
                    <a:pt x="656" y="384"/>
                    <a:pt x="656" y="384"/>
                    <a:pt x="656" y="385"/>
                  </a:cubicBezTo>
                  <a:cubicBezTo>
                    <a:pt x="656" y="384"/>
                    <a:pt x="656" y="383"/>
                    <a:pt x="656" y="383"/>
                  </a:cubicBezTo>
                  <a:moveTo>
                    <a:pt x="649" y="395"/>
                  </a:moveTo>
                  <a:cubicBezTo>
                    <a:pt x="649" y="395"/>
                    <a:pt x="649" y="395"/>
                    <a:pt x="649" y="395"/>
                  </a:cubicBezTo>
                  <a:cubicBezTo>
                    <a:pt x="649" y="396"/>
                    <a:pt x="649" y="397"/>
                    <a:pt x="649" y="398"/>
                  </a:cubicBezTo>
                  <a:cubicBezTo>
                    <a:pt x="648" y="397"/>
                    <a:pt x="648" y="396"/>
                    <a:pt x="648" y="395"/>
                  </a:cubicBezTo>
                  <a:cubicBezTo>
                    <a:pt x="648" y="394"/>
                    <a:pt x="649" y="394"/>
                    <a:pt x="649" y="394"/>
                  </a:cubicBezTo>
                  <a:cubicBezTo>
                    <a:pt x="649" y="394"/>
                    <a:pt x="649" y="395"/>
                    <a:pt x="649" y="395"/>
                  </a:cubicBezTo>
                  <a:moveTo>
                    <a:pt x="645" y="398"/>
                  </a:moveTo>
                  <a:cubicBezTo>
                    <a:pt x="646" y="401"/>
                    <a:pt x="646" y="402"/>
                    <a:pt x="647" y="404"/>
                  </a:cubicBezTo>
                  <a:cubicBezTo>
                    <a:pt x="644" y="416"/>
                    <a:pt x="640" y="428"/>
                    <a:pt x="638" y="440"/>
                  </a:cubicBezTo>
                  <a:cubicBezTo>
                    <a:pt x="636" y="447"/>
                    <a:pt x="635" y="453"/>
                    <a:pt x="633" y="460"/>
                  </a:cubicBezTo>
                  <a:cubicBezTo>
                    <a:pt x="633" y="460"/>
                    <a:pt x="633" y="460"/>
                    <a:pt x="633" y="460"/>
                  </a:cubicBezTo>
                  <a:cubicBezTo>
                    <a:pt x="628" y="460"/>
                    <a:pt x="622" y="460"/>
                    <a:pt x="616" y="460"/>
                  </a:cubicBezTo>
                  <a:cubicBezTo>
                    <a:pt x="618" y="440"/>
                    <a:pt x="623" y="421"/>
                    <a:pt x="628" y="402"/>
                  </a:cubicBezTo>
                  <a:cubicBezTo>
                    <a:pt x="631" y="401"/>
                    <a:pt x="634" y="400"/>
                    <a:pt x="637" y="399"/>
                  </a:cubicBezTo>
                  <a:cubicBezTo>
                    <a:pt x="638" y="399"/>
                    <a:pt x="638" y="399"/>
                    <a:pt x="639" y="398"/>
                  </a:cubicBezTo>
                  <a:cubicBezTo>
                    <a:pt x="641" y="397"/>
                    <a:pt x="643" y="397"/>
                    <a:pt x="645" y="396"/>
                  </a:cubicBezTo>
                  <a:cubicBezTo>
                    <a:pt x="645" y="396"/>
                    <a:pt x="645" y="397"/>
                    <a:pt x="645" y="398"/>
                  </a:cubicBezTo>
                  <a:moveTo>
                    <a:pt x="640" y="354"/>
                  </a:moveTo>
                  <a:cubicBezTo>
                    <a:pt x="640" y="352"/>
                    <a:pt x="640" y="349"/>
                    <a:pt x="641" y="347"/>
                  </a:cubicBezTo>
                  <a:cubicBezTo>
                    <a:pt x="642" y="357"/>
                    <a:pt x="643" y="367"/>
                    <a:pt x="643" y="376"/>
                  </a:cubicBezTo>
                  <a:cubicBezTo>
                    <a:pt x="643" y="381"/>
                    <a:pt x="644" y="385"/>
                    <a:pt x="644" y="390"/>
                  </a:cubicBezTo>
                  <a:cubicBezTo>
                    <a:pt x="642" y="390"/>
                    <a:pt x="640" y="391"/>
                    <a:pt x="638" y="392"/>
                  </a:cubicBezTo>
                  <a:cubicBezTo>
                    <a:pt x="637" y="387"/>
                    <a:pt x="636" y="382"/>
                    <a:pt x="635" y="377"/>
                  </a:cubicBezTo>
                  <a:cubicBezTo>
                    <a:pt x="637" y="369"/>
                    <a:pt x="639" y="362"/>
                    <a:pt x="640" y="354"/>
                  </a:cubicBezTo>
                  <a:moveTo>
                    <a:pt x="632" y="388"/>
                  </a:moveTo>
                  <a:cubicBezTo>
                    <a:pt x="632" y="387"/>
                    <a:pt x="633" y="386"/>
                    <a:pt x="633" y="385"/>
                  </a:cubicBezTo>
                  <a:cubicBezTo>
                    <a:pt x="633" y="388"/>
                    <a:pt x="634" y="391"/>
                    <a:pt x="635" y="393"/>
                  </a:cubicBezTo>
                  <a:cubicBezTo>
                    <a:pt x="634" y="393"/>
                    <a:pt x="634" y="394"/>
                    <a:pt x="634" y="394"/>
                  </a:cubicBezTo>
                  <a:cubicBezTo>
                    <a:pt x="633" y="395"/>
                    <a:pt x="631" y="395"/>
                    <a:pt x="630" y="396"/>
                  </a:cubicBezTo>
                  <a:cubicBezTo>
                    <a:pt x="631" y="393"/>
                    <a:pt x="631" y="391"/>
                    <a:pt x="632" y="388"/>
                  </a:cubicBezTo>
                  <a:moveTo>
                    <a:pt x="610" y="379"/>
                  </a:moveTo>
                  <a:cubicBezTo>
                    <a:pt x="611" y="371"/>
                    <a:pt x="613" y="362"/>
                    <a:pt x="614" y="354"/>
                  </a:cubicBezTo>
                  <a:cubicBezTo>
                    <a:pt x="615" y="363"/>
                    <a:pt x="616" y="373"/>
                    <a:pt x="617" y="383"/>
                  </a:cubicBezTo>
                  <a:cubicBezTo>
                    <a:pt x="617" y="386"/>
                    <a:pt x="618" y="388"/>
                    <a:pt x="619" y="391"/>
                  </a:cubicBezTo>
                  <a:cubicBezTo>
                    <a:pt x="619" y="393"/>
                    <a:pt x="619" y="397"/>
                    <a:pt x="619" y="401"/>
                  </a:cubicBezTo>
                  <a:cubicBezTo>
                    <a:pt x="616" y="402"/>
                    <a:pt x="613" y="403"/>
                    <a:pt x="610" y="404"/>
                  </a:cubicBezTo>
                  <a:cubicBezTo>
                    <a:pt x="611" y="404"/>
                    <a:pt x="611" y="404"/>
                    <a:pt x="611" y="403"/>
                  </a:cubicBezTo>
                  <a:cubicBezTo>
                    <a:pt x="610" y="399"/>
                    <a:pt x="608" y="395"/>
                    <a:pt x="608" y="390"/>
                  </a:cubicBezTo>
                  <a:cubicBezTo>
                    <a:pt x="608" y="387"/>
                    <a:pt x="609" y="383"/>
                    <a:pt x="610" y="379"/>
                  </a:cubicBezTo>
                  <a:moveTo>
                    <a:pt x="606" y="399"/>
                  </a:moveTo>
                  <a:cubicBezTo>
                    <a:pt x="606" y="401"/>
                    <a:pt x="607" y="403"/>
                    <a:pt x="608" y="404"/>
                  </a:cubicBezTo>
                  <a:cubicBezTo>
                    <a:pt x="608" y="405"/>
                    <a:pt x="608" y="405"/>
                    <a:pt x="609" y="405"/>
                  </a:cubicBezTo>
                  <a:cubicBezTo>
                    <a:pt x="607" y="406"/>
                    <a:pt x="605" y="407"/>
                    <a:pt x="603" y="407"/>
                  </a:cubicBezTo>
                  <a:cubicBezTo>
                    <a:pt x="604" y="405"/>
                    <a:pt x="605" y="402"/>
                    <a:pt x="606" y="399"/>
                  </a:cubicBezTo>
                  <a:moveTo>
                    <a:pt x="594" y="420"/>
                  </a:moveTo>
                  <a:cubicBezTo>
                    <a:pt x="594" y="421"/>
                    <a:pt x="595" y="421"/>
                    <a:pt x="596" y="421"/>
                  </a:cubicBezTo>
                  <a:cubicBezTo>
                    <a:pt x="594" y="427"/>
                    <a:pt x="593" y="433"/>
                    <a:pt x="592" y="439"/>
                  </a:cubicBezTo>
                  <a:cubicBezTo>
                    <a:pt x="590" y="441"/>
                    <a:pt x="589" y="444"/>
                    <a:pt x="588" y="447"/>
                  </a:cubicBezTo>
                  <a:cubicBezTo>
                    <a:pt x="587" y="448"/>
                    <a:pt x="588" y="449"/>
                    <a:pt x="589" y="449"/>
                  </a:cubicBezTo>
                  <a:cubicBezTo>
                    <a:pt x="590" y="449"/>
                    <a:pt x="590" y="449"/>
                    <a:pt x="590" y="449"/>
                  </a:cubicBezTo>
                  <a:cubicBezTo>
                    <a:pt x="590" y="452"/>
                    <a:pt x="589" y="455"/>
                    <a:pt x="589" y="458"/>
                  </a:cubicBezTo>
                  <a:cubicBezTo>
                    <a:pt x="582" y="457"/>
                    <a:pt x="575" y="456"/>
                    <a:pt x="567" y="455"/>
                  </a:cubicBezTo>
                  <a:cubicBezTo>
                    <a:pt x="568" y="450"/>
                    <a:pt x="569" y="445"/>
                    <a:pt x="571" y="440"/>
                  </a:cubicBezTo>
                  <a:cubicBezTo>
                    <a:pt x="571" y="437"/>
                    <a:pt x="572" y="434"/>
                    <a:pt x="573" y="431"/>
                  </a:cubicBezTo>
                  <a:cubicBezTo>
                    <a:pt x="574" y="432"/>
                    <a:pt x="577" y="432"/>
                    <a:pt x="579" y="431"/>
                  </a:cubicBezTo>
                  <a:cubicBezTo>
                    <a:pt x="582" y="430"/>
                    <a:pt x="584" y="427"/>
                    <a:pt x="586" y="425"/>
                  </a:cubicBezTo>
                  <a:cubicBezTo>
                    <a:pt x="589" y="424"/>
                    <a:pt x="591" y="422"/>
                    <a:pt x="594" y="420"/>
                  </a:cubicBezTo>
                  <a:moveTo>
                    <a:pt x="548" y="432"/>
                  </a:moveTo>
                  <a:cubicBezTo>
                    <a:pt x="552" y="429"/>
                    <a:pt x="556" y="426"/>
                    <a:pt x="559" y="424"/>
                  </a:cubicBezTo>
                  <a:cubicBezTo>
                    <a:pt x="563" y="420"/>
                    <a:pt x="568" y="417"/>
                    <a:pt x="572" y="413"/>
                  </a:cubicBezTo>
                  <a:cubicBezTo>
                    <a:pt x="572" y="413"/>
                    <a:pt x="572" y="413"/>
                    <a:pt x="572" y="413"/>
                  </a:cubicBezTo>
                  <a:cubicBezTo>
                    <a:pt x="571" y="416"/>
                    <a:pt x="571" y="420"/>
                    <a:pt x="571" y="423"/>
                  </a:cubicBezTo>
                  <a:cubicBezTo>
                    <a:pt x="569" y="432"/>
                    <a:pt x="567" y="440"/>
                    <a:pt x="565" y="449"/>
                  </a:cubicBezTo>
                  <a:cubicBezTo>
                    <a:pt x="564" y="451"/>
                    <a:pt x="564" y="453"/>
                    <a:pt x="563" y="455"/>
                  </a:cubicBezTo>
                  <a:cubicBezTo>
                    <a:pt x="557" y="454"/>
                    <a:pt x="550" y="453"/>
                    <a:pt x="543" y="452"/>
                  </a:cubicBezTo>
                  <a:cubicBezTo>
                    <a:pt x="544" y="448"/>
                    <a:pt x="545" y="445"/>
                    <a:pt x="546" y="441"/>
                  </a:cubicBezTo>
                  <a:cubicBezTo>
                    <a:pt x="547" y="438"/>
                    <a:pt x="548" y="435"/>
                    <a:pt x="548" y="432"/>
                  </a:cubicBezTo>
                  <a:moveTo>
                    <a:pt x="550" y="407"/>
                  </a:moveTo>
                  <a:cubicBezTo>
                    <a:pt x="549" y="407"/>
                    <a:pt x="548" y="408"/>
                    <a:pt x="547" y="409"/>
                  </a:cubicBezTo>
                  <a:cubicBezTo>
                    <a:pt x="541" y="413"/>
                    <a:pt x="536" y="418"/>
                    <a:pt x="531" y="423"/>
                  </a:cubicBezTo>
                  <a:cubicBezTo>
                    <a:pt x="532" y="415"/>
                    <a:pt x="534" y="408"/>
                    <a:pt x="535" y="400"/>
                  </a:cubicBezTo>
                  <a:cubicBezTo>
                    <a:pt x="542" y="395"/>
                    <a:pt x="549" y="389"/>
                    <a:pt x="555" y="384"/>
                  </a:cubicBezTo>
                  <a:cubicBezTo>
                    <a:pt x="554" y="387"/>
                    <a:pt x="554" y="390"/>
                    <a:pt x="553" y="393"/>
                  </a:cubicBezTo>
                  <a:cubicBezTo>
                    <a:pt x="552" y="398"/>
                    <a:pt x="551" y="402"/>
                    <a:pt x="550" y="407"/>
                  </a:cubicBezTo>
                  <a:moveTo>
                    <a:pt x="552" y="409"/>
                  </a:moveTo>
                  <a:cubicBezTo>
                    <a:pt x="559" y="404"/>
                    <a:pt x="567" y="398"/>
                    <a:pt x="574" y="392"/>
                  </a:cubicBezTo>
                  <a:cubicBezTo>
                    <a:pt x="574" y="398"/>
                    <a:pt x="574" y="403"/>
                    <a:pt x="573" y="409"/>
                  </a:cubicBezTo>
                  <a:cubicBezTo>
                    <a:pt x="568" y="413"/>
                    <a:pt x="562" y="417"/>
                    <a:pt x="557" y="421"/>
                  </a:cubicBezTo>
                  <a:cubicBezTo>
                    <a:pt x="554" y="424"/>
                    <a:pt x="551" y="426"/>
                    <a:pt x="549" y="428"/>
                  </a:cubicBezTo>
                  <a:cubicBezTo>
                    <a:pt x="549" y="426"/>
                    <a:pt x="549" y="424"/>
                    <a:pt x="550" y="421"/>
                  </a:cubicBezTo>
                  <a:cubicBezTo>
                    <a:pt x="550" y="417"/>
                    <a:pt x="551" y="413"/>
                    <a:pt x="552" y="409"/>
                  </a:cubicBezTo>
                  <a:moveTo>
                    <a:pt x="585" y="403"/>
                  </a:moveTo>
                  <a:cubicBezTo>
                    <a:pt x="584" y="408"/>
                    <a:pt x="583" y="412"/>
                    <a:pt x="580" y="416"/>
                  </a:cubicBezTo>
                  <a:cubicBezTo>
                    <a:pt x="580" y="415"/>
                    <a:pt x="580" y="413"/>
                    <a:pt x="580" y="412"/>
                  </a:cubicBezTo>
                  <a:cubicBezTo>
                    <a:pt x="581" y="410"/>
                    <a:pt x="581" y="408"/>
                    <a:pt x="582" y="406"/>
                  </a:cubicBezTo>
                  <a:cubicBezTo>
                    <a:pt x="583" y="405"/>
                    <a:pt x="584" y="404"/>
                    <a:pt x="585" y="403"/>
                  </a:cubicBezTo>
                  <a:moveTo>
                    <a:pt x="569" y="345"/>
                  </a:moveTo>
                  <a:cubicBezTo>
                    <a:pt x="569" y="352"/>
                    <a:pt x="570" y="359"/>
                    <a:pt x="571" y="366"/>
                  </a:cubicBezTo>
                  <a:cubicBezTo>
                    <a:pt x="573" y="373"/>
                    <a:pt x="574" y="381"/>
                    <a:pt x="574" y="389"/>
                  </a:cubicBezTo>
                  <a:cubicBezTo>
                    <a:pt x="568" y="394"/>
                    <a:pt x="560" y="399"/>
                    <a:pt x="553" y="404"/>
                  </a:cubicBezTo>
                  <a:cubicBezTo>
                    <a:pt x="555" y="398"/>
                    <a:pt x="556" y="392"/>
                    <a:pt x="557" y="386"/>
                  </a:cubicBezTo>
                  <a:cubicBezTo>
                    <a:pt x="558" y="384"/>
                    <a:pt x="558" y="382"/>
                    <a:pt x="558" y="381"/>
                  </a:cubicBezTo>
                  <a:cubicBezTo>
                    <a:pt x="562" y="378"/>
                    <a:pt x="565" y="374"/>
                    <a:pt x="568" y="371"/>
                  </a:cubicBezTo>
                  <a:cubicBezTo>
                    <a:pt x="569" y="370"/>
                    <a:pt x="567" y="368"/>
                    <a:pt x="566" y="369"/>
                  </a:cubicBezTo>
                  <a:cubicBezTo>
                    <a:pt x="564" y="371"/>
                    <a:pt x="562" y="373"/>
                    <a:pt x="559" y="376"/>
                  </a:cubicBezTo>
                  <a:cubicBezTo>
                    <a:pt x="562" y="363"/>
                    <a:pt x="565" y="350"/>
                    <a:pt x="566" y="338"/>
                  </a:cubicBezTo>
                  <a:cubicBezTo>
                    <a:pt x="568" y="340"/>
                    <a:pt x="568" y="342"/>
                    <a:pt x="569" y="345"/>
                  </a:cubicBezTo>
                  <a:moveTo>
                    <a:pt x="548" y="332"/>
                  </a:moveTo>
                  <a:cubicBezTo>
                    <a:pt x="552" y="332"/>
                    <a:pt x="556" y="333"/>
                    <a:pt x="560" y="334"/>
                  </a:cubicBezTo>
                  <a:cubicBezTo>
                    <a:pt x="561" y="334"/>
                    <a:pt x="563" y="335"/>
                    <a:pt x="564" y="336"/>
                  </a:cubicBezTo>
                  <a:cubicBezTo>
                    <a:pt x="562" y="350"/>
                    <a:pt x="559" y="364"/>
                    <a:pt x="556" y="379"/>
                  </a:cubicBezTo>
                  <a:cubicBezTo>
                    <a:pt x="550" y="385"/>
                    <a:pt x="543" y="390"/>
                    <a:pt x="536" y="395"/>
                  </a:cubicBezTo>
                  <a:cubicBezTo>
                    <a:pt x="540" y="374"/>
                    <a:pt x="545" y="353"/>
                    <a:pt x="548" y="332"/>
                  </a:cubicBezTo>
                  <a:cubicBezTo>
                    <a:pt x="548" y="332"/>
                    <a:pt x="548" y="332"/>
                    <a:pt x="548" y="332"/>
                  </a:cubicBezTo>
                  <a:moveTo>
                    <a:pt x="545" y="331"/>
                  </a:moveTo>
                  <a:cubicBezTo>
                    <a:pt x="544" y="342"/>
                    <a:pt x="541" y="353"/>
                    <a:pt x="539" y="365"/>
                  </a:cubicBezTo>
                  <a:cubicBezTo>
                    <a:pt x="537" y="376"/>
                    <a:pt x="535" y="387"/>
                    <a:pt x="533" y="398"/>
                  </a:cubicBezTo>
                  <a:cubicBezTo>
                    <a:pt x="529" y="400"/>
                    <a:pt x="525" y="403"/>
                    <a:pt x="522" y="406"/>
                  </a:cubicBezTo>
                  <a:cubicBezTo>
                    <a:pt x="516" y="410"/>
                    <a:pt x="511" y="414"/>
                    <a:pt x="506" y="418"/>
                  </a:cubicBezTo>
                  <a:cubicBezTo>
                    <a:pt x="506" y="417"/>
                    <a:pt x="506" y="417"/>
                    <a:pt x="506" y="417"/>
                  </a:cubicBezTo>
                  <a:cubicBezTo>
                    <a:pt x="508" y="406"/>
                    <a:pt x="509" y="396"/>
                    <a:pt x="511" y="386"/>
                  </a:cubicBezTo>
                  <a:cubicBezTo>
                    <a:pt x="518" y="381"/>
                    <a:pt x="524" y="375"/>
                    <a:pt x="530" y="369"/>
                  </a:cubicBezTo>
                  <a:cubicBezTo>
                    <a:pt x="531" y="368"/>
                    <a:pt x="529" y="366"/>
                    <a:pt x="528" y="367"/>
                  </a:cubicBezTo>
                  <a:cubicBezTo>
                    <a:pt x="523" y="372"/>
                    <a:pt x="517" y="377"/>
                    <a:pt x="512" y="382"/>
                  </a:cubicBezTo>
                  <a:cubicBezTo>
                    <a:pt x="513" y="378"/>
                    <a:pt x="513" y="374"/>
                    <a:pt x="514" y="370"/>
                  </a:cubicBezTo>
                  <a:cubicBezTo>
                    <a:pt x="518" y="355"/>
                    <a:pt x="520" y="340"/>
                    <a:pt x="521" y="325"/>
                  </a:cubicBezTo>
                  <a:cubicBezTo>
                    <a:pt x="529" y="327"/>
                    <a:pt x="537" y="329"/>
                    <a:pt x="545" y="331"/>
                  </a:cubicBezTo>
                  <a:moveTo>
                    <a:pt x="499" y="423"/>
                  </a:moveTo>
                  <a:cubicBezTo>
                    <a:pt x="498" y="424"/>
                    <a:pt x="497" y="425"/>
                    <a:pt x="496" y="426"/>
                  </a:cubicBezTo>
                  <a:cubicBezTo>
                    <a:pt x="495" y="425"/>
                    <a:pt x="495" y="425"/>
                    <a:pt x="495" y="426"/>
                  </a:cubicBezTo>
                  <a:cubicBezTo>
                    <a:pt x="493" y="427"/>
                    <a:pt x="492" y="428"/>
                    <a:pt x="491" y="429"/>
                  </a:cubicBezTo>
                  <a:cubicBezTo>
                    <a:pt x="488" y="431"/>
                    <a:pt x="487" y="432"/>
                    <a:pt x="485" y="434"/>
                  </a:cubicBezTo>
                  <a:cubicBezTo>
                    <a:pt x="485" y="433"/>
                    <a:pt x="485" y="431"/>
                    <a:pt x="486" y="430"/>
                  </a:cubicBezTo>
                  <a:cubicBezTo>
                    <a:pt x="486" y="429"/>
                    <a:pt x="485" y="429"/>
                    <a:pt x="484" y="430"/>
                  </a:cubicBezTo>
                  <a:cubicBezTo>
                    <a:pt x="484" y="431"/>
                    <a:pt x="484" y="432"/>
                    <a:pt x="483" y="433"/>
                  </a:cubicBezTo>
                  <a:cubicBezTo>
                    <a:pt x="484" y="424"/>
                    <a:pt x="484" y="415"/>
                    <a:pt x="486" y="406"/>
                  </a:cubicBezTo>
                  <a:cubicBezTo>
                    <a:pt x="488" y="404"/>
                    <a:pt x="490" y="403"/>
                    <a:pt x="492" y="401"/>
                  </a:cubicBezTo>
                  <a:cubicBezTo>
                    <a:pt x="497" y="397"/>
                    <a:pt x="502" y="393"/>
                    <a:pt x="507" y="389"/>
                  </a:cubicBezTo>
                  <a:cubicBezTo>
                    <a:pt x="505" y="400"/>
                    <a:pt x="504" y="411"/>
                    <a:pt x="502" y="421"/>
                  </a:cubicBezTo>
                  <a:cubicBezTo>
                    <a:pt x="501" y="422"/>
                    <a:pt x="500" y="422"/>
                    <a:pt x="499" y="423"/>
                  </a:cubicBezTo>
                  <a:moveTo>
                    <a:pt x="432" y="411"/>
                  </a:moveTo>
                  <a:cubicBezTo>
                    <a:pt x="432" y="411"/>
                    <a:pt x="432" y="411"/>
                    <a:pt x="432" y="411"/>
                  </a:cubicBezTo>
                  <a:cubicBezTo>
                    <a:pt x="432" y="413"/>
                    <a:pt x="434" y="413"/>
                    <a:pt x="434" y="411"/>
                  </a:cubicBezTo>
                  <a:cubicBezTo>
                    <a:pt x="435" y="404"/>
                    <a:pt x="436" y="398"/>
                    <a:pt x="436" y="391"/>
                  </a:cubicBezTo>
                  <a:cubicBezTo>
                    <a:pt x="442" y="386"/>
                    <a:pt x="449" y="381"/>
                    <a:pt x="454" y="376"/>
                  </a:cubicBezTo>
                  <a:cubicBezTo>
                    <a:pt x="456" y="375"/>
                    <a:pt x="458" y="373"/>
                    <a:pt x="461" y="372"/>
                  </a:cubicBezTo>
                  <a:cubicBezTo>
                    <a:pt x="460" y="374"/>
                    <a:pt x="460" y="375"/>
                    <a:pt x="460" y="377"/>
                  </a:cubicBezTo>
                  <a:cubicBezTo>
                    <a:pt x="458" y="385"/>
                    <a:pt x="456" y="394"/>
                    <a:pt x="455" y="402"/>
                  </a:cubicBezTo>
                  <a:cubicBezTo>
                    <a:pt x="452" y="404"/>
                    <a:pt x="450" y="407"/>
                    <a:pt x="447" y="409"/>
                  </a:cubicBezTo>
                  <a:cubicBezTo>
                    <a:pt x="444" y="411"/>
                    <a:pt x="441" y="414"/>
                    <a:pt x="438" y="417"/>
                  </a:cubicBezTo>
                  <a:cubicBezTo>
                    <a:pt x="430" y="413"/>
                    <a:pt x="422" y="409"/>
                    <a:pt x="414" y="406"/>
                  </a:cubicBezTo>
                  <a:cubicBezTo>
                    <a:pt x="420" y="402"/>
                    <a:pt x="426" y="398"/>
                    <a:pt x="432" y="394"/>
                  </a:cubicBezTo>
                  <a:cubicBezTo>
                    <a:pt x="431" y="400"/>
                    <a:pt x="431" y="406"/>
                    <a:pt x="432" y="411"/>
                  </a:cubicBezTo>
                  <a:moveTo>
                    <a:pt x="458" y="345"/>
                  </a:moveTo>
                  <a:cubicBezTo>
                    <a:pt x="453" y="351"/>
                    <a:pt x="446" y="356"/>
                    <a:pt x="440" y="361"/>
                  </a:cubicBezTo>
                  <a:cubicBezTo>
                    <a:pt x="442" y="349"/>
                    <a:pt x="444" y="336"/>
                    <a:pt x="447" y="324"/>
                  </a:cubicBezTo>
                  <a:cubicBezTo>
                    <a:pt x="450" y="311"/>
                    <a:pt x="452" y="298"/>
                    <a:pt x="453" y="286"/>
                  </a:cubicBezTo>
                  <a:cubicBezTo>
                    <a:pt x="454" y="278"/>
                    <a:pt x="454" y="271"/>
                    <a:pt x="454" y="263"/>
                  </a:cubicBezTo>
                  <a:cubicBezTo>
                    <a:pt x="457" y="267"/>
                    <a:pt x="460" y="270"/>
                    <a:pt x="462" y="274"/>
                  </a:cubicBezTo>
                  <a:cubicBezTo>
                    <a:pt x="466" y="281"/>
                    <a:pt x="470" y="288"/>
                    <a:pt x="468" y="297"/>
                  </a:cubicBezTo>
                  <a:cubicBezTo>
                    <a:pt x="467" y="304"/>
                    <a:pt x="469" y="309"/>
                    <a:pt x="474" y="313"/>
                  </a:cubicBezTo>
                  <a:cubicBezTo>
                    <a:pt x="471" y="323"/>
                    <a:pt x="468" y="333"/>
                    <a:pt x="466" y="343"/>
                  </a:cubicBezTo>
                  <a:cubicBezTo>
                    <a:pt x="464" y="351"/>
                    <a:pt x="463" y="359"/>
                    <a:pt x="462" y="366"/>
                  </a:cubicBezTo>
                  <a:cubicBezTo>
                    <a:pt x="457" y="370"/>
                    <a:pt x="453" y="373"/>
                    <a:pt x="448" y="377"/>
                  </a:cubicBezTo>
                  <a:cubicBezTo>
                    <a:pt x="445" y="380"/>
                    <a:pt x="441" y="382"/>
                    <a:pt x="437" y="385"/>
                  </a:cubicBezTo>
                  <a:cubicBezTo>
                    <a:pt x="438" y="378"/>
                    <a:pt x="439" y="372"/>
                    <a:pt x="440" y="365"/>
                  </a:cubicBezTo>
                  <a:cubicBezTo>
                    <a:pt x="447" y="359"/>
                    <a:pt x="453" y="353"/>
                    <a:pt x="460" y="347"/>
                  </a:cubicBezTo>
                  <a:cubicBezTo>
                    <a:pt x="461" y="346"/>
                    <a:pt x="459" y="344"/>
                    <a:pt x="458" y="345"/>
                  </a:cubicBezTo>
                  <a:moveTo>
                    <a:pt x="400" y="360"/>
                  </a:moveTo>
                  <a:cubicBezTo>
                    <a:pt x="403" y="358"/>
                    <a:pt x="406" y="356"/>
                    <a:pt x="409" y="353"/>
                  </a:cubicBezTo>
                  <a:cubicBezTo>
                    <a:pt x="410" y="352"/>
                    <a:pt x="412" y="350"/>
                    <a:pt x="414" y="349"/>
                  </a:cubicBezTo>
                  <a:cubicBezTo>
                    <a:pt x="412" y="360"/>
                    <a:pt x="409" y="372"/>
                    <a:pt x="408" y="384"/>
                  </a:cubicBezTo>
                  <a:cubicBezTo>
                    <a:pt x="406" y="386"/>
                    <a:pt x="400" y="390"/>
                    <a:pt x="397" y="391"/>
                  </a:cubicBezTo>
                  <a:cubicBezTo>
                    <a:pt x="397" y="390"/>
                    <a:pt x="398" y="388"/>
                    <a:pt x="398" y="387"/>
                  </a:cubicBezTo>
                  <a:cubicBezTo>
                    <a:pt x="399" y="378"/>
                    <a:pt x="399" y="369"/>
                    <a:pt x="400" y="360"/>
                  </a:cubicBezTo>
                  <a:moveTo>
                    <a:pt x="415" y="358"/>
                  </a:moveTo>
                  <a:cubicBezTo>
                    <a:pt x="416" y="355"/>
                    <a:pt x="416" y="351"/>
                    <a:pt x="417" y="347"/>
                  </a:cubicBezTo>
                  <a:cubicBezTo>
                    <a:pt x="422" y="344"/>
                    <a:pt x="427" y="341"/>
                    <a:pt x="431" y="338"/>
                  </a:cubicBezTo>
                  <a:cubicBezTo>
                    <a:pt x="435" y="335"/>
                    <a:pt x="439" y="333"/>
                    <a:pt x="442" y="330"/>
                  </a:cubicBezTo>
                  <a:cubicBezTo>
                    <a:pt x="440" y="342"/>
                    <a:pt x="437" y="353"/>
                    <a:pt x="436" y="365"/>
                  </a:cubicBezTo>
                  <a:cubicBezTo>
                    <a:pt x="432" y="367"/>
                    <a:pt x="429" y="370"/>
                    <a:pt x="425" y="372"/>
                  </a:cubicBezTo>
                  <a:cubicBezTo>
                    <a:pt x="421" y="375"/>
                    <a:pt x="416" y="378"/>
                    <a:pt x="412" y="381"/>
                  </a:cubicBezTo>
                  <a:cubicBezTo>
                    <a:pt x="413" y="373"/>
                    <a:pt x="414" y="366"/>
                    <a:pt x="415" y="358"/>
                  </a:cubicBezTo>
                  <a:moveTo>
                    <a:pt x="465" y="393"/>
                  </a:moveTo>
                  <a:cubicBezTo>
                    <a:pt x="463" y="394"/>
                    <a:pt x="461" y="396"/>
                    <a:pt x="460" y="397"/>
                  </a:cubicBezTo>
                  <a:cubicBezTo>
                    <a:pt x="462" y="388"/>
                    <a:pt x="463" y="378"/>
                    <a:pt x="465" y="369"/>
                  </a:cubicBezTo>
                  <a:cubicBezTo>
                    <a:pt x="472" y="364"/>
                    <a:pt x="480" y="360"/>
                    <a:pt x="482" y="352"/>
                  </a:cubicBezTo>
                  <a:cubicBezTo>
                    <a:pt x="483" y="351"/>
                    <a:pt x="480" y="350"/>
                    <a:pt x="480" y="352"/>
                  </a:cubicBezTo>
                  <a:cubicBezTo>
                    <a:pt x="477" y="358"/>
                    <a:pt x="471" y="361"/>
                    <a:pt x="466" y="364"/>
                  </a:cubicBezTo>
                  <a:cubicBezTo>
                    <a:pt x="466" y="362"/>
                    <a:pt x="466" y="360"/>
                    <a:pt x="467" y="359"/>
                  </a:cubicBezTo>
                  <a:cubicBezTo>
                    <a:pt x="469" y="344"/>
                    <a:pt x="473" y="329"/>
                    <a:pt x="476" y="314"/>
                  </a:cubicBezTo>
                  <a:cubicBezTo>
                    <a:pt x="478" y="315"/>
                    <a:pt x="480" y="316"/>
                    <a:pt x="483" y="317"/>
                  </a:cubicBezTo>
                  <a:cubicBezTo>
                    <a:pt x="488" y="318"/>
                    <a:pt x="494" y="319"/>
                    <a:pt x="499" y="320"/>
                  </a:cubicBezTo>
                  <a:cubicBezTo>
                    <a:pt x="499" y="324"/>
                    <a:pt x="498" y="328"/>
                    <a:pt x="498" y="331"/>
                  </a:cubicBezTo>
                  <a:cubicBezTo>
                    <a:pt x="497" y="344"/>
                    <a:pt x="494" y="356"/>
                    <a:pt x="491" y="369"/>
                  </a:cubicBezTo>
                  <a:cubicBezTo>
                    <a:pt x="483" y="377"/>
                    <a:pt x="473" y="385"/>
                    <a:pt x="465" y="393"/>
                  </a:cubicBezTo>
                  <a:moveTo>
                    <a:pt x="465" y="255"/>
                  </a:moveTo>
                  <a:cubicBezTo>
                    <a:pt x="465" y="254"/>
                    <a:pt x="465" y="253"/>
                    <a:pt x="465" y="252"/>
                  </a:cubicBezTo>
                  <a:cubicBezTo>
                    <a:pt x="464" y="244"/>
                    <a:pt x="463" y="235"/>
                    <a:pt x="460" y="227"/>
                  </a:cubicBezTo>
                  <a:cubicBezTo>
                    <a:pt x="457" y="219"/>
                    <a:pt x="452" y="212"/>
                    <a:pt x="448" y="205"/>
                  </a:cubicBezTo>
                  <a:cubicBezTo>
                    <a:pt x="446" y="202"/>
                    <a:pt x="444" y="198"/>
                    <a:pt x="442" y="195"/>
                  </a:cubicBezTo>
                  <a:cubicBezTo>
                    <a:pt x="445" y="193"/>
                    <a:pt x="447" y="191"/>
                    <a:pt x="450" y="188"/>
                  </a:cubicBezTo>
                  <a:cubicBezTo>
                    <a:pt x="451" y="190"/>
                    <a:pt x="451" y="192"/>
                    <a:pt x="452" y="194"/>
                  </a:cubicBezTo>
                  <a:cubicBezTo>
                    <a:pt x="458" y="204"/>
                    <a:pt x="461" y="215"/>
                    <a:pt x="465" y="226"/>
                  </a:cubicBezTo>
                  <a:cubicBezTo>
                    <a:pt x="471" y="240"/>
                    <a:pt x="474" y="255"/>
                    <a:pt x="477" y="270"/>
                  </a:cubicBezTo>
                  <a:cubicBezTo>
                    <a:pt x="474" y="265"/>
                    <a:pt x="470" y="259"/>
                    <a:pt x="465" y="255"/>
                  </a:cubicBezTo>
                  <a:moveTo>
                    <a:pt x="440" y="195"/>
                  </a:moveTo>
                  <a:cubicBezTo>
                    <a:pt x="443" y="199"/>
                    <a:pt x="445" y="204"/>
                    <a:pt x="447" y="208"/>
                  </a:cubicBezTo>
                  <a:cubicBezTo>
                    <a:pt x="451" y="215"/>
                    <a:pt x="455" y="222"/>
                    <a:pt x="457" y="229"/>
                  </a:cubicBezTo>
                  <a:cubicBezTo>
                    <a:pt x="460" y="236"/>
                    <a:pt x="461" y="243"/>
                    <a:pt x="461" y="251"/>
                  </a:cubicBezTo>
                  <a:cubicBezTo>
                    <a:pt x="461" y="250"/>
                    <a:pt x="460" y="250"/>
                    <a:pt x="460" y="249"/>
                  </a:cubicBezTo>
                  <a:cubicBezTo>
                    <a:pt x="459" y="248"/>
                    <a:pt x="457" y="247"/>
                    <a:pt x="456" y="245"/>
                  </a:cubicBezTo>
                  <a:cubicBezTo>
                    <a:pt x="456" y="244"/>
                    <a:pt x="456" y="242"/>
                    <a:pt x="456" y="240"/>
                  </a:cubicBezTo>
                  <a:cubicBezTo>
                    <a:pt x="457" y="239"/>
                    <a:pt x="454" y="238"/>
                    <a:pt x="454" y="240"/>
                  </a:cubicBezTo>
                  <a:cubicBezTo>
                    <a:pt x="453" y="241"/>
                    <a:pt x="453" y="242"/>
                    <a:pt x="453" y="243"/>
                  </a:cubicBezTo>
                  <a:cubicBezTo>
                    <a:pt x="447" y="238"/>
                    <a:pt x="440" y="233"/>
                    <a:pt x="434" y="229"/>
                  </a:cubicBezTo>
                  <a:cubicBezTo>
                    <a:pt x="428" y="225"/>
                    <a:pt x="424" y="220"/>
                    <a:pt x="425" y="213"/>
                  </a:cubicBezTo>
                  <a:cubicBezTo>
                    <a:pt x="426" y="206"/>
                    <a:pt x="429" y="202"/>
                    <a:pt x="436" y="198"/>
                  </a:cubicBezTo>
                  <a:cubicBezTo>
                    <a:pt x="437" y="197"/>
                    <a:pt x="439" y="196"/>
                    <a:pt x="440" y="195"/>
                  </a:cubicBezTo>
                  <a:moveTo>
                    <a:pt x="432" y="243"/>
                  </a:moveTo>
                  <a:cubicBezTo>
                    <a:pt x="440" y="247"/>
                    <a:pt x="446" y="253"/>
                    <a:pt x="452" y="260"/>
                  </a:cubicBezTo>
                  <a:cubicBezTo>
                    <a:pt x="451" y="267"/>
                    <a:pt x="451" y="275"/>
                    <a:pt x="450" y="282"/>
                  </a:cubicBezTo>
                  <a:cubicBezTo>
                    <a:pt x="449" y="297"/>
                    <a:pt x="447" y="311"/>
                    <a:pt x="444" y="325"/>
                  </a:cubicBezTo>
                  <a:cubicBezTo>
                    <a:pt x="443" y="325"/>
                    <a:pt x="443" y="325"/>
                    <a:pt x="443" y="325"/>
                  </a:cubicBezTo>
                  <a:cubicBezTo>
                    <a:pt x="442" y="325"/>
                    <a:pt x="441" y="327"/>
                    <a:pt x="443" y="327"/>
                  </a:cubicBezTo>
                  <a:cubicBezTo>
                    <a:pt x="442" y="327"/>
                    <a:pt x="434" y="332"/>
                    <a:pt x="433" y="333"/>
                  </a:cubicBezTo>
                  <a:cubicBezTo>
                    <a:pt x="430" y="335"/>
                    <a:pt x="427" y="337"/>
                    <a:pt x="423" y="339"/>
                  </a:cubicBezTo>
                  <a:cubicBezTo>
                    <a:pt x="422" y="340"/>
                    <a:pt x="420" y="341"/>
                    <a:pt x="419" y="342"/>
                  </a:cubicBezTo>
                  <a:cubicBezTo>
                    <a:pt x="421" y="334"/>
                    <a:pt x="423" y="327"/>
                    <a:pt x="425" y="319"/>
                  </a:cubicBezTo>
                  <a:cubicBezTo>
                    <a:pt x="427" y="307"/>
                    <a:pt x="431" y="295"/>
                    <a:pt x="432" y="282"/>
                  </a:cubicBezTo>
                  <a:cubicBezTo>
                    <a:pt x="433" y="269"/>
                    <a:pt x="432" y="256"/>
                    <a:pt x="432" y="243"/>
                  </a:cubicBezTo>
                  <a:moveTo>
                    <a:pt x="447" y="414"/>
                  </a:moveTo>
                  <a:cubicBezTo>
                    <a:pt x="449" y="412"/>
                    <a:pt x="451" y="410"/>
                    <a:pt x="454" y="408"/>
                  </a:cubicBezTo>
                  <a:cubicBezTo>
                    <a:pt x="453" y="412"/>
                    <a:pt x="452" y="417"/>
                    <a:pt x="452" y="421"/>
                  </a:cubicBezTo>
                  <a:cubicBezTo>
                    <a:pt x="452" y="422"/>
                    <a:pt x="451" y="422"/>
                    <a:pt x="451" y="423"/>
                  </a:cubicBezTo>
                  <a:cubicBezTo>
                    <a:pt x="448" y="421"/>
                    <a:pt x="445" y="420"/>
                    <a:pt x="442" y="418"/>
                  </a:cubicBezTo>
                  <a:cubicBezTo>
                    <a:pt x="443" y="417"/>
                    <a:pt x="445" y="415"/>
                    <a:pt x="447" y="414"/>
                  </a:cubicBezTo>
                  <a:moveTo>
                    <a:pt x="457" y="409"/>
                  </a:moveTo>
                  <a:cubicBezTo>
                    <a:pt x="458" y="407"/>
                    <a:pt x="458" y="405"/>
                    <a:pt x="459" y="403"/>
                  </a:cubicBezTo>
                  <a:cubicBezTo>
                    <a:pt x="461" y="401"/>
                    <a:pt x="463" y="399"/>
                    <a:pt x="466" y="397"/>
                  </a:cubicBezTo>
                  <a:cubicBezTo>
                    <a:pt x="473" y="389"/>
                    <a:pt x="482" y="382"/>
                    <a:pt x="490" y="375"/>
                  </a:cubicBezTo>
                  <a:cubicBezTo>
                    <a:pt x="487" y="384"/>
                    <a:pt x="485" y="394"/>
                    <a:pt x="483" y="404"/>
                  </a:cubicBezTo>
                  <a:cubicBezTo>
                    <a:pt x="474" y="410"/>
                    <a:pt x="464" y="416"/>
                    <a:pt x="457" y="425"/>
                  </a:cubicBezTo>
                  <a:cubicBezTo>
                    <a:pt x="456" y="425"/>
                    <a:pt x="455" y="424"/>
                    <a:pt x="455" y="424"/>
                  </a:cubicBezTo>
                  <a:cubicBezTo>
                    <a:pt x="455" y="419"/>
                    <a:pt x="456" y="414"/>
                    <a:pt x="457" y="409"/>
                  </a:cubicBezTo>
                  <a:moveTo>
                    <a:pt x="461" y="425"/>
                  </a:moveTo>
                  <a:cubicBezTo>
                    <a:pt x="464" y="423"/>
                    <a:pt x="467" y="420"/>
                    <a:pt x="470" y="417"/>
                  </a:cubicBezTo>
                  <a:cubicBezTo>
                    <a:pt x="474" y="414"/>
                    <a:pt x="478" y="412"/>
                    <a:pt x="482" y="409"/>
                  </a:cubicBezTo>
                  <a:cubicBezTo>
                    <a:pt x="481" y="417"/>
                    <a:pt x="480" y="425"/>
                    <a:pt x="479" y="434"/>
                  </a:cubicBezTo>
                  <a:cubicBezTo>
                    <a:pt x="473" y="432"/>
                    <a:pt x="467" y="429"/>
                    <a:pt x="461" y="427"/>
                  </a:cubicBezTo>
                  <a:cubicBezTo>
                    <a:pt x="461" y="426"/>
                    <a:pt x="461" y="426"/>
                    <a:pt x="461" y="425"/>
                  </a:cubicBezTo>
                  <a:moveTo>
                    <a:pt x="519" y="325"/>
                  </a:moveTo>
                  <a:cubicBezTo>
                    <a:pt x="519" y="327"/>
                    <a:pt x="519" y="329"/>
                    <a:pt x="519" y="332"/>
                  </a:cubicBezTo>
                  <a:cubicBezTo>
                    <a:pt x="517" y="348"/>
                    <a:pt x="512" y="364"/>
                    <a:pt x="509" y="380"/>
                  </a:cubicBezTo>
                  <a:cubicBezTo>
                    <a:pt x="508" y="382"/>
                    <a:pt x="508" y="383"/>
                    <a:pt x="508" y="385"/>
                  </a:cubicBezTo>
                  <a:cubicBezTo>
                    <a:pt x="501" y="390"/>
                    <a:pt x="494" y="396"/>
                    <a:pt x="487" y="401"/>
                  </a:cubicBezTo>
                  <a:cubicBezTo>
                    <a:pt x="487" y="401"/>
                    <a:pt x="487" y="401"/>
                    <a:pt x="487" y="401"/>
                  </a:cubicBezTo>
                  <a:cubicBezTo>
                    <a:pt x="488" y="391"/>
                    <a:pt x="491" y="381"/>
                    <a:pt x="494" y="370"/>
                  </a:cubicBezTo>
                  <a:cubicBezTo>
                    <a:pt x="496" y="368"/>
                    <a:pt x="498" y="365"/>
                    <a:pt x="500" y="363"/>
                  </a:cubicBezTo>
                  <a:cubicBezTo>
                    <a:pt x="501" y="361"/>
                    <a:pt x="499" y="360"/>
                    <a:pt x="498" y="361"/>
                  </a:cubicBezTo>
                  <a:cubicBezTo>
                    <a:pt x="497" y="362"/>
                    <a:pt x="496" y="363"/>
                    <a:pt x="495" y="364"/>
                  </a:cubicBezTo>
                  <a:cubicBezTo>
                    <a:pt x="498" y="354"/>
                    <a:pt x="499" y="344"/>
                    <a:pt x="500" y="333"/>
                  </a:cubicBezTo>
                  <a:cubicBezTo>
                    <a:pt x="501" y="329"/>
                    <a:pt x="501" y="325"/>
                    <a:pt x="502" y="321"/>
                  </a:cubicBezTo>
                  <a:cubicBezTo>
                    <a:pt x="508" y="322"/>
                    <a:pt x="513" y="324"/>
                    <a:pt x="519" y="325"/>
                  </a:cubicBezTo>
                  <a:moveTo>
                    <a:pt x="482" y="235"/>
                  </a:moveTo>
                  <a:cubicBezTo>
                    <a:pt x="483" y="237"/>
                    <a:pt x="483" y="239"/>
                    <a:pt x="484" y="241"/>
                  </a:cubicBezTo>
                  <a:cubicBezTo>
                    <a:pt x="487" y="251"/>
                    <a:pt x="489" y="262"/>
                    <a:pt x="492" y="273"/>
                  </a:cubicBezTo>
                  <a:cubicBezTo>
                    <a:pt x="494" y="281"/>
                    <a:pt x="494" y="290"/>
                    <a:pt x="498" y="298"/>
                  </a:cubicBezTo>
                  <a:cubicBezTo>
                    <a:pt x="498" y="298"/>
                    <a:pt x="498" y="298"/>
                    <a:pt x="499" y="298"/>
                  </a:cubicBezTo>
                  <a:cubicBezTo>
                    <a:pt x="500" y="300"/>
                    <a:pt x="500" y="300"/>
                    <a:pt x="500" y="300"/>
                  </a:cubicBezTo>
                  <a:cubicBezTo>
                    <a:pt x="500" y="301"/>
                    <a:pt x="501" y="301"/>
                    <a:pt x="502" y="300"/>
                  </a:cubicBezTo>
                  <a:cubicBezTo>
                    <a:pt x="501" y="302"/>
                    <a:pt x="501" y="304"/>
                    <a:pt x="501" y="306"/>
                  </a:cubicBezTo>
                  <a:cubicBezTo>
                    <a:pt x="496" y="304"/>
                    <a:pt x="491" y="303"/>
                    <a:pt x="487" y="301"/>
                  </a:cubicBezTo>
                  <a:cubicBezTo>
                    <a:pt x="486" y="297"/>
                    <a:pt x="485" y="294"/>
                    <a:pt x="484" y="290"/>
                  </a:cubicBezTo>
                  <a:cubicBezTo>
                    <a:pt x="484" y="284"/>
                    <a:pt x="483" y="278"/>
                    <a:pt x="481" y="272"/>
                  </a:cubicBezTo>
                  <a:cubicBezTo>
                    <a:pt x="482" y="260"/>
                    <a:pt x="482" y="247"/>
                    <a:pt x="482" y="235"/>
                  </a:cubicBezTo>
                  <a:moveTo>
                    <a:pt x="473" y="209"/>
                  </a:moveTo>
                  <a:cubicBezTo>
                    <a:pt x="475" y="217"/>
                    <a:pt x="478" y="224"/>
                    <a:pt x="481" y="231"/>
                  </a:cubicBezTo>
                  <a:cubicBezTo>
                    <a:pt x="480" y="231"/>
                    <a:pt x="480" y="231"/>
                    <a:pt x="480" y="232"/>
                  </a:cubicBezTo>
                  <a:cubicBezTo>
                    <a:pt x="480" y="243"/>
                    <a:pt x="480" y="253"/>
                    <a:pt x="479" y="264"/>
                  </a:cubicBezTo>
                  <a:cubicBezTo>
                    <a:pt x="479" y="263"/>
                    <a:pt x="479" y="263"/>
                    <a:pt x="479" y="262"/>
                  </a:cubicBezTo>
                  <a:cubicBezTo>
                    <a:pt x="475" y="250"/>
                    <a:pt x="473" y="237"/>
                    <a:pt x="468" y="225"/>
                  </a:cubicBezTo>
                  <a:cubicBezTo>
                    <a:pt x="466" y="219"/>
                    <a:pt x="462" y="214"/>
                    <a:pt x="461" y="207"/>
                  </a:cubicBezTo>
                  <a:cubicBezTo>
                    <a:pt x="459" y="203"/>
                    <a:pt x="459" y="199"/>
                    <a:pt x="456" y="195"/>
                  </a:cubicBezTo>
                  <a:cubicBezTo>
                    <a:pt x="455" y="192"/>
                    <a:pt x="453" y="190"/>
                    <a:pt x="452" y="187"/>
                  </a:cubicBezTo>
                  <a:cubicBezTo>
                    <a:pt x="455" y="185"/>
                    <a:pt x="457" y="183"/>
                    <a:pt x="460" y="180"/>
                  </a:cubicBezTo>
                  <a:cubicBezTo>
                    <a:pt x="466" y="189"/>
                    <a:pt x="470" y="200"/>
                    <a:pt x="473" y="209"/>
                  </a:cubicBezTo>
                  <a:moveTo>
                    <a:pt x="465" y="175"/>
                  </a:moveTo>
                  <a:cubicBezTo>
                    <a:pt x="466" y="175"/>
                    <a:pt x="466" y="175"/>
                    <a:pt x="466" y="174"/>
                  </a:cubicBezTo>
                  <a:cubicBezTo>
                    <a:pt x="467" y="176"/>
                    <a:pt x="467" y="179"/>
                    <a:pt x="467" y="181"/>
                  </a:cubicBezTo>
                  <a:cubicBezTo>
                    <a:pt x="468" y="184"/>
                    <a:pt x="468" y="188"/>
                    <a:pt x="469" y="193"/>
                  </a:cubicBezTo>
                  <a:cubicBezTo>
                    <a:pt x="467" y="188"/>
                    <a:pt x="464" y="183"/>
                    <a:pt x="461" y="179"/>
                  </a:cubicBezTo>
                  <a:cubicBezTo>
                    <a:pt x="462" y="178"/>
                    <a:pt x="464" y="177"/>
                    <a:pt x="465" y="175"/>
                  </a:cubicBezTo>
                  <a:moveTo>
                    <a:pt x="340" y="273"/>
                  </a:moveTo>
                  <a:cubicBezTo>
                    <a:pt x="342" y="258"/>
                    <a:pt x="345" y="243"/>
                    <a:pt x="345" y="227"/>
                  </a:cubicBezTo>
                  <a:cubicBezTo>
                    <a:pt x="345" y="221"/>
                    <a:pt x="346" y="214"/>
                    <a:pt x="346" y="207"/>
                  </a:cubicBezTo>
                  <a:cubicBezTo>
                    <a:pt x="347" y="201"/>
                    <a:pt x="346" y="196"/>
                    <a:pt x="345" y="191"/>
                  </a:cubicBezTo>
                  <a:cubicBezTo>
                    <a:pt x="345" y="191"/>
                    <a:pt x="345" y="190"/>
                    <a:pt x="346" y="190"/>
                  </a:cubicBezTo>
                  <a:cubicBezTo>
                    <a:pt x="352" y="169"/>
                    <a:pt x="357" y="148"/>
                    <a:pt x="358" y="127"/>
                  </a:cubicBezTo>
                  <a:cubicBezTo>
                    <a:pt x="362" y="139"/>
                    <a:pt x="371" y="146"/>
                    <a:pt x="385" y="149"/>
                  </a:cubicBezTo>
                  <a:cubicBezTo>
                    <a:pt x="391" y="151"/>
                    <a:pt x="399" y="153"/>
                    <a:pt x="405" y="152"/>
                  </a:cubicBezTo>
                  <a:cubicBezTo>
                    <a:pt x="406" y="151"/>
                    <a:pt x="408" y="151"/>
                    <a:pt x="409" y="151"/>
                  </a:cubicBezTo>
                  <a:cubicBezTo>
                    <a:pt x="410" y="152"/>
                    <a:pt x="410" y="153"/>
                    <a:pt x="410" y="154"/>
                  </a:cubicBezTo>
                  <a:cubicBezTo>
                    <a:pt x="410" y="154"/>
                    <a:pt x="411" y="155"/>
                    <a:pt x="411" y="155"/>
                  </a:cubicBezTo>
                  <a:cubicBezTo>
                    <a:pt x="412" y="155"/>
                    <a:pt x="412" y="155"/>
                    <a:pt x="413" y="155"/>
                  </a:cubicBezTo>
                  <a:cubicBezTo>
                    <a:pt x="414" y="155"/>
                    <a:pt x="414" y="154"/>
                    <a:pt x="413" y="153"/>
                  </a:cubicBezTo>
                  <a:cubicBezTo>
                    <a:pt x="413" y="153"/>
                    <a:pt x="412" y="152"/>
                    <a:pt x="412" y="151"/>
                  </a:cubicBezTo>
                  <a:cubicBezTo>
                    <a:pt x="415" y="151"/>
                    <a:pt x="417" y="151"/>
                    <a:pt x="420" y="151"/>
                  </a:cubicBezTo>
                  <a:cubicBezTo>
                    <a:pt x="421" y="157"/>
                    <a:pt x="422" y="163"/>
                    <a:pt x="421" y="163"/>
                  </a:cubicBezTo>
                  <a:cubicBezTo>
                    <a:pt x="420" y="164"/>
                    <a:pt x="420" y="165"/>
                    <a:pt x="421" y="165"/>
                  </a:cubicBezTo>
                  <a:cubicBezTo>
                    <a:pt x="422" y="165"/>
                    <a:pt x="422" y="165"/>
                    <a:pt x="423" y="165"/>
                  </a:cubicBezTo>
                  <a:cubicBezTo>
                    <a:pt x="423" y="165"/>
                    <a:pt x="424" y="164"/>
                    <a:pt x="424" y="164"/>
                  </a:cubicBezTo>
                  <a:cubicBezTo>
                    <a:pt x="425" y="160"/>
                    <a:pt x="425" y="156"/>
                    <a:pt x="424" y="152"/>
                  </a:cubicBezTo>
                  <a:cubicBezTo>
                    <a:pt x="432" y="154"/>
                    <a:pt x="439" y="157"/>
                    <a:pt x="446" y="162"/>
                  </a:cubicBezTo>
                  <a:cubicBezTo>
                    <a:pt x="447" y="166"/>
                    <a:pt x="448" y="170"/>
                    <a:pt x="450" y="174"/>
                  </a:cubicBezTo>
                  <a:cubicBezTo>
                    <a:pt x="451" y="175"/>
                    <a:pt x="452" y="174"/>
                    <a:pt x="452" y="173"/>
                  </a:cubicBezTo>
                  <a:cubicBezTo>
                    <a:pt x="452" y="173"/>
                    <a:pt x="452" y="172"/>
                    <a:pt x="452" y="172"/>
                  </a:cubicBezTo>
                  <a:cubicBezTo>
                    <a:pt x="451" y="171"/>
                    <a:pt x="450" y="171"/>
                    <a:pt x="450" y="172"/>
                  </a:cubicBezTo>
                  <a:cubicBezTo>
                    <a:pt x="450" y="170"/>
                    <a:pt x="450" y="167"/>
                    <a:pt x="450" y="165"/>
                  </a:cubicBezTo>
                  <a:cubicBezTo>
                    <a:pt x="452" y="166"/>
                    <a:pt x="454" y="168"/>
                    <a:pt x="457" y="169"/>
                  </a:cubicBezTo>
                  <a:cubicBezTo>
                    <a:pt x="454" y="173"/>
                    <a:pt x="452" y="176"/>
                    <a:pt x="449" y="178"/>
                  </a:cubicBezTo>
                  <a:cubicBezTo>
                    <a:pt x="449" y="178"/>
                    <a:pt x="448" y="177"/>
                    <a:pt x="448" y="176"/>
                  </a:cubicBezTo>
                  <a:cubicBezTo>
                    <a:pt x="447" y="172"/>
                    <a:pt x="446" y="169"/>
                    <a:pt x="443" y="166"/>
                  </a:cubicBezTo>
                  <a:cubicBezTo>
                    <a:pt x="443" y="165"/>
                    <a:pt x="442" y="166"/>
                    <a:pt x="443" y="166"/>
                  </a:cubicBezTo>
                  <a:cubicBezTo>
                    <a:pt x="445" y="170"/>
                    <a:pt x="446" y="175"/>
                    <a:pt x="448" y="180"/>
                  </a:cubicBezTo>
                  <a:cubicBezTo>
                    <a:pt x="444" y="183"/>
                    <a:pt x="440" y="186"/>
                    <a:pt x="436" y="188"/>
                  </a:cubicBezTo>
                  <a:cubicBezTo>
                    <a:pt x="435" y="187"/>
                    <a:pt x="434" y="186"/>
                    <a:pt x="433" y="186"/>
                  </a:cubicBezTo>
                  <a:cubicBezTo>
                    <a:pt x="433" y="185"/>
                    <a:pt x="432" y="186"/>
                    <a:pt x="433" y="186"/>
                  </a:cubicBezTo>
                  <a:cubicBezTo>
                    <a:pt x="433" y="187"/>
                    <a:pt x="434" y="188"/>
                    <a:pt x="435" y="189"/>
                  </a:cubicBezTo>
                  <a:cubicBezTo>
                    <a:pt x="433" y="189"/>
                    <a:pt x="431" y="190"/>
                    <a:pt x="430" y="191"/>
                  </a:cubicBezTo>
                  <a:cubicBezTo>
                    <a:pt x="422" y="193"/>
                    <a:pt x="419" y="197"/>
                    <a:pt x="416" y="203"/>
                  </a:cubicBezTo>
                  <a:cubicBezTo>
                    <a:pt x="409" y="217"/>
                    <a:pt x="414" y="232"/>
                    <a:pt x="428" y="240"/>
                  </a:cubicBezTo>
                  <a:cubicBezTo>
                    <a:pt x="428" y="240"/>
                    <a:pt x="429" y="241"/>
                    <a:pt x="430" y="241"/>
                  </a:cubicBezTo>
                  <a:cubicBezTo>
                    <a:pt x="430" y="241"/>
                    <a:pt x="430" y="242"/>
                    <a:pt x="430" y="242"/>
                  </a:cubicBezTo>
                  <a:cubicBezTo>
                    <a:pt x="430" y="255"/>
                    <a:pt x="431" y="268"/>
                    <a:pt x="429" y="281"/>
                  </a:cubicBezTo>
                  <a:cubicBezTo>
                    <a:pt x="428" y="295"/>
                    <a:pt x="424" y="311"/>
                    <a:pt x="420" y="325"/>
                  </a:cubicBezTo>
                  <a:cubicBezTo>
                    <a:pt x="419" y="332"/>
                    <a:pt x="417" y="338"/>
                    <a:pt x="415" y="344"/>
                  </a:cubicBezTo>
                  <a:cubicBezTo>
                    <a:pt x="411" y="347"/>
                    <a:pt x="407" y="349"/>
                    <a:pt x="404" y="352"/>
                  </a:cubicBezTo>
                  <a:cubicBezTo>
                    <a:pt x="403" y="353"/>
                    <a:pt x="402" y="354"/>
                    <a:pt x="401" y="355"/>
                  </a:cubicBezTo>
                  <a:cubicBezTo>
                    <a:pt x="401" y="352"/>
                    <a:pt x="402" y="349"/>
                    <a:pt x="402" y="347"/>
                  </a:cubicBezTo>
                  <a:cubicBezTo>
                    <a:pt x="403" y="341"/>
                    <a:pt x="404" y="336"/>
                    <a:pt x="405" y="331"/>
                  </a:cubicBezTo>
                  <a:cubicBezTo>
                    <a:pt x="409" y="328"/>
                    <a:pt x="412" y="324"/>
                    <a:pt x="416" y="321"/>
                  </a:cubicBezTo>
                  <a:cubicBezTo>
                    <a:pt x="417" y="320"/>
                    <a:pt x="415" y="318"/>
                    <a:pt x="414" y="319"/>
                  </a:cubicBezTo>
                  <a:cubicBezTo>
                    <a:pt x="411" y="322"/>
                    <a:pt x="408" y="325"/>
                    <a:pt x="405" y="327"/>
                  </a:cubicBezTo>
                  <a:cubicBezTo>
                    <a:pt x="407" y="319"/>
                    <a:pt x="408" y="310"/>
                    <a:pt x="409" y="302"/>
                  </a:cubicBezTo>
                  <a:cubicBezTo>
                    <a:pt x="411" y="284"/>
                    <a:pt x="410" y="266"/>
                    <a:pt x="410" y="248"/>
                  </a:cubicBezTo>
                  <a:cubicBezTo>
                    <a:pt x="410" y="246"/>
                    <a:pt x="408" y="246"/>
                    <a:pt x="408" y="248"/>
                  </a:cubicBezTo>
                  <a:cubicBezTo>
                    <a:pt x="408" y="262"/>
                    <a:pt x="408" y="276"/>
                    <a:pt x="407" y="290"/>
                  </a:cubicBezTo>
                  <a:cubicBezTo>
                    <a:pt x="406" y="304"/>
                    <a:pt x="404" y="317"/>
                    <a:pt x="402" y="330"/>
                  </a:cubicBezTo>
                  <a:cubicBezTo>
                    <a:pt x="394" y="337"/>
                    <a:pt x="385" y="343"/>
                    <a:pt x="377" y="349"/>
                  </a:cubicBezTo>
                  <a:cubicBezTo>
                    <a:pt x="374" y="352"/>
                    <a:pt x="371" y="354"/>
                    <a:pt x="368" y="356"/>
                  </a:cubicBezTo>
                  <a:cubicBezTo>
                    <a:pt x="369" y="349"/>
                    <a:pt x="370" y="342"/>
                    <a:pt x="371" y="337"/>
                  </a:cubicBezTo>
                  <a:cubicBezTo>
                    <a:pt x="373" y="331"/>
                    <a:pt x="374" y="326"/>
                    <a:pt x="375" y="322"/>
                  </a:cubicBezTo>
                  <a:cubicBezTo>
                    <a:pt x="380" y="317"/>
                    <a:pt x="385" y="312"/>
                    <a:pt x="387" y="307"/>
                  </a:cubicBezTo>
                  <a:cubicBezTo>
                    <a:pt x="388" y="306"/>
                    <a:pt x="388" y="305"/>
                    <a:pt x="387" y="305"/>
                  </a:cubicBezTo>
                  <a:cubicBezTo>
                    <a:pt x="386" y="305"/>
                    <a:pt x="386" y="305"/>
                    <a:pt x="385" y="305"/>
                  </a:cubicBezTo>
                  <a:cubicBezTo>
                    <a:pt x="384" y="304"/>
                    <a:pt x="383" y="307"/>
                    <a:pt x="385" y="307"/>
                  </a:cubicBezTo>
                  <a:cubicBezTo>
                    <a:pt x="384" y="307"/>
                    <a:pt x="381" y="310"/>
                    <a:pt x="378" y="314"/>
                  </a:cubicBezTo>
                  <a:cubicBezTo>
                    <a:pt x="379" y="310"/>
                    <a:pt x="380" y="306"/>
                    <a:pt x="381" y="303"/>
                  </a:cubicBezTo>
                  <a:cubicBezTo>
                    <a:pt x="385" y="281"/>
                    <a:pt x="391" y="258"/>
                    <a:pt x="391" y="236"/>
                  </a:cubicBezTo>
                  <a:cubicBezTo>
                    <a:pt x="391" y="234"/>
                    <a:pt x="387" y="234"/>
                    <a:pt x="387" y="236"/>
                  </a:cubicBezTo>
                  <a:cubicBezTo>
                    <a:pt x="388" y="261"/>
                    <a:pt x="381" y="287"/>
                    <a:pt x="375" y="311"/>
                  </a:cubicBezTo>
                  <a:cubicBezTo>
                    <a:pt x="375" y="313"/>
                    <a:pt x="374" y="316"/>
                    <a:pt x="373" y="318"/>
                  </a:cubicBezTo>
                  <a:cubicBezTo>
                    <a:pt x="372" y="320"/>
                    <a:pt x="371" y="321"/>
                    <a:pt x="370" y="321"/>
                  </a:cubicBezTo>
                  <a:cubicBezTo>
                    <a:pt x="364" y="326"/>
                    <a:pt x="358" y="331"/>
                    <a:pt x="352" y="336"/>
                  </a:cubicBezTo>
                  <a:cubicBezTo>
                    <a:pt x="350" y="338"/>
                    <a:pt x="347" y="341"/>
                    <a:pt x="344" y="343"/>
                  </a:cubicBezTo>
                  <a:cubicBezTo>
                    <a:pt x="344" y="339"/>
                    <a:pt x="345" y="337"/>
                    <a:pt x="345" y="337"/>
                  </a:cubicBezTo>
                  <a:cubicBezTo>
                    <a:pt x="345" y="331"/>
                    <a:pt x="347" y="326"/>
                    <a:pt x="348" y="321"/>
                  </a:cubicBezTo>
                  <a:cubicBezTo>
                    <a:pt x="349" y="318"/>
                    <a:pt x="349" y="314"/>
                    <a:pt x="350" y="311"/>
                  </a:cubicBezTo>
                  <a:cubicBezTo>
                    <a:pt x="357" y="306"/>
                    <a:pt x="363" y="301"/>
                    <a:pt x="369" y="294"/>
                  </a:cubicBezTo>
                  <a:cubicBezTo>
                    <a:pt x="370" y="294"/>
                    <a:pt x="369" y="293"/>
                    <a:pt x="369" y="294"/>
                  </a:cubicBezTo>
                  <a:cubicBezTo>
                    <a:pt x="363" y="298"/>
                    <a:pt x="357" y="303"/>
                    <a:pt x="351" y="307"/>
                  </a:cubicBezTo>
                  <a:cubicBezTo>
                    <a:pt x="353" y="300"/>
                    <a:pt x="354" y="294"/>
                    <a:pt x="355" y="287"/>
                  </a:cubicBezTo>
                  <a:cubicBezTo>
                    <a:pt x="355" y="284"/>
                    <a:pt x="356" y="281"/>
                    <a:pt x="356" y="279"/>
                  </a:cubicBezTo>
                  <a:cubicBezTo>
                    <a:pt x="357" y="277"/>
                    <a:pt x="358" y="276"/>
                    <a:pt x="358" y="274"/>
                  </a:cubicBezTo>
                  <a:cubicBezTo>
                    <a:pt x="358" y="273"/>
                    <a:pt x="357" y="273"/>
                    <a:pt x="357" y="273"/>
                  </a:cubicBezTo>
                  <a:cubicBezTo>
                    <a:pt x="359" y="255"/>
                    <a:pt x="360" y="237"/>
                    <a:pt x="360" y="220"/>
                  </a:cubicBezTo>
                  <a:cubicBezTo>
                    <a:pt x="360" y="219"/>
                    <a:pt x="358" y="219"/>
                    <a:pt x="358" y="220"/>
                  </a:cubicBezTo>
                  <a:cubicBezTo>
                    <a:pt x="358" y="239"/>
                    <a:pt x="356" y="258"/>
                    <a:pt x="354" y="277"/>
                  </a:cubicBezTo>
                  <a:cubicBezTo>
                    <a:pt x="351" y="282"/>
                    <a:pt x="345" y="285"/>
                    <a:pt x="341" y="288"/>
                  </a:cubicBezTo>
                  <a:cubicBezTo>
                    <a:pt x="339" y="290"/>
                    <a:pt x="337" y="291"/>
                    <a:pt x="335" y="293"/>
                  </a:cubicBezTo>
                  <a:cubicBezTo>
                    <a:pt x="337" y="286"/>
                    <a:pt x="339" y="280"/>
                    <a:pt x="340" y="273"/>
                  </a:cubicBezTo>
                  <a:moveTo>
                    <a:pt x="370" y="379"/>
                  </a:moveTo>
                  <a:cubicBezTo>
                    <a:pt x="370" y="379"/>
                    <a:pt x="370" y="379"/>
                    <a:pt x="370" y="380"/>
                  </a:cubicBezTo>
                  <a:cubicBezTo>
                    <a:pt x="365" y="376"/>
                    <a:pt x="360" y="372"/>
                    <a:pt x="354" y="368"/>
                  </a:cubicBezTo>
                  <a:cubicBezTo>
                    <a:pt x="358" y="367"/>
                    <a:pt x="361" y="365"/>
                    <a:pt x="364" y="363"/>
                  </a:cubicBezTo>
                  <a:cubicBezTo>
                    <a:pt x="363" y="367"/>
                    <a:pt x="363" y="370"/>
                    <a:pt x="364" y="374"/>
                  </a:cubicBezTo>
                  <a:cubicBezTo>
                    <a:pt x="364" y="375"/>
                    <a:pt x="366" y="375"/>
                    <a:pt x="367" y="374"/>
                  </a:cubicBezTo>
                  <a:cubicBezTo>
                    <a:pt x="368" y="371"/>
                    <a:pt x="368" y="369"/>
                    <a:pt x="367" y="366"/>
                  </a:cubicBezTo>
                  <a:cubicBezTo>
                    <a:pt x="367" y="365"/>
                    <a:pt x="367" y="365"/>
                    <a:pt x="367" y="366"/>
                  </a:cubicBezTo>
                  <a:cubicBezTo>
                    <a:pt x="367" y="364"/>
                    <a:pt x="367" y="362"/>
                    <a:pt x="367" y="360"/>
                  </a:cubicBezTo>
                  <a:cubicBezTo>
                    <a:pt x="371" y="358"/>
                    <a:pt x="374" y="355"/>
                    <a:pt x="377" y="353"/>
                  </a:cubicBezTo>
                  <a:cubicBezTo>
                    <a:pt x="385" y="347"/>
                    <a:pt x="393" y="340"/>
                    <a:pt x="401" y="334"/>
                  </a:cubicBezTo>
                  <a:cubicBezTo>
                    <a:pt x="401" y="335"/>
                    <a:pt x="401" y="336"/>
                    <a:pt x="401" y="337"/>
                  </a:cubicBezTo>
                  <a:cubicBezTo>
                    <a:pt x="399" y="344"/>
                    <a:pt x="398" y="351"/>
                    <a:pt x="397" y="358"/>
                  </a:cubicBezTo>
                  <a:cubicBezTo>
                    <a:pt x="388" y="365"/>
                    <a:pt x="379" y="372"/>
                    <a:pt x="371" y="379"/>
                  </a:cubicBezTo>
                  <a:cubicBezTo>
                    <a:pt x="370" y="379"/>
                    <a:pt x="370" y="379"/>
                    <a:pt x="370" y="379"/>
                  </a:cubicBezTo>
                  <a:moveTo>
                    <a:pt x="343" y="359"/>
                  </a:moveTo>
                  <a:cubicBezTo>
                    <a:pt x="343" y="359"/>
                    <a:pt x="343" y="359"/>
                    <a:pt x="343" y="358"/>
                  </a:cubicBezTo>
                  <a:cubicBezTo>
                    <a:pt x="344" y="358"/>
                    <a:pt x="343" y="357"/>
                    <a:pt x="343" y="357"/>
                  </a:cubicBezTo>
                  <a:cubicBezTo>
                    <a:pt x="343" y="357"/>
                    <a:pt x="343" y="353"/>
                    <a:pt x="343" y="349"/>
                  </a:cubicBezTo>
                  <a:cubicBezTo>
                    <a:pt x="348" y="344"/>
                    <a:pt x="353" y="340"/>
                    <a:pt x="359" y="335"/>
                  </a:cubicBezTo>
                  <a:cubicBezTo>
                    <a:pt x="362" y="332"/>
                    <a:pt x="367" y="329"/>
                    <a:pt x="371" y="325"/>
                  </a:cubicBezTo>
                  <a:cubicBezTo>
                    <a:pt x="370" y="332"/>
                    <a:pt x="368" y="338"/>
                    <a:pt x="367" y="345"/>
                  </a:cubicBezTo>
                  <a:cubicBezTo>
                    <a:pt x="366" y="349"/>
                    <a:pt x="365" y="354"/>
                    <a:pt x="364" y="359"/>
                  </a:cubicBezTo>
                  <a:cubicBezTo>
                    <a:pt x="360" y="361"/>
                    <a:pt x="356" y="364"/>
                    <a:pt x="352" y="366"/>
                  </a:cubicBezTo>
                  <a:cubicBezTo>
                    <a:pt x="349" y="364"/>
                    <a:pt x="346" y="361"/>
                    <a:pt x="343" y="359"/>
                  </a:cubicBezTo>
                  <a:moveTo>
                    <a:pt x="334" y="298"/>
                  </a:moveTo>
                  <a:cubicBezTo>
                    <a:pt x="340" y="294"/>
                    <a:pt x="345" y="289"/>
                    <a:pt x="350" y="285"/>
                  </a:cubicBezTo>
                  <a:cubicBezTo>
                    <a:pt x="351" y="284"/>
                    <a:pt x="352" y="283"/>
                    <a:pt x="353" y="282"/>
                  </a:cubicBezTo>
                  <a:cubicBezTo>
                    <a:pt x="353" y="286"/>
                    <a:pt x="352" y="290"/>
                    <a:pt x="351" y="294"/>
                  </a:cubicBezTo>
                  <a:cubicBezTo>
                    <a:pt x="350" y="299"/>
                    <a:pt x="349" y="304"/>
                    <a:pt x="348" y="309"/>
                  </a:cubicBezTo>
                  <a:cubicBezTo>
                    <a:pt x="343" y="313"/>
                    <a:pt x="338" y="317"/>
                    <a:pt x="332" y="321"/>
                  </a:cubicBezTo>
                  <a:cubicBezTo>
                    <a:pt x="332" y="322"/>
                    <a:pt x="331" y="322"/>
                    <a:pt x="330" y="323"/>
                  </a:cubicBezTo>
                  <a:cubicBezTo>
                    <a:pt x="331" y="321"/>
                    <a:pt x="331" y="319"/>
                    <a:pt x="331" y="318"/>
                  </a:cubicBezTo>
                  <a:cubicBezTo>
                    <a:pt x="332" y="311"/>
                    <a:pt x="333" y="304"/>
                    <a:pt x="334" y="298"/>
                  </a:cubicBezTo>
                  <a:moveTo>
                    <a:pt x="331" y="327"/>
                  </a:moveTo>
                  <a:cubicBezTo>
                    <a:pt x="336" y="322"/>
                    <a:pt x="342" y="318"/>
                    <a:pt x="347" y="313"/>
                  </a:cubicBezTo>
                  <a:cubicBezTo>
                    <a:pt x="345" y="324"/>
                    <a:pt x="342" y="335"/>
                    <a:pt x="341" y="346"/>
                  </a:cubicBezTo>
                  <a:cubicBezTo>
                    <a:pt x="338" y="348"/>
                    <a:pt x="335" y="350"/>
                    <a:pt x="333" y="353"/>
                  </a:cubicBezTo>
                  <a:cubicBezTo>
                    <a:pt x="332" y="352"/>
                    <a:pt x="331" y="352"/>
                    <a:pt x="330" y="351"/>
                  </a:cubicBezTo>
                  <a:cubicBezTo>
                    <a:pt x="329" y="350"/>
                    <a:pt x="328" y="350"/>
                    <a:pt x="327" y="349"/>
                  </a:cubicBezTo>
                  <a:cubicBezTo>
                    <a:pt x="328" y="349"/>
                    <a:pt x="328" y="348"/>
                    <a:pt x="328" y="347"/>
                  </a:cubicBezTo>
                  <a:cubicBezTo>
                    <a:pt x="329" y="342"/>
                    <a:pt x="330" y="337"/>
                    <a:pt x="330" y="332"/>
                  </a:cubicBezTo>
                  <a:cubicBezTo>
                    <a:pt x="330" y="331"/>
                    <a:pt x="329" y="331"/>
                    <a:pt x="328" y="332"/>
                  </a:cubicBezTo>
                  <a:cubicBezTo>
                    <a:pt x="328" y="336"/>
                    <a:pt x="328" y="340"/>
                    <a:pt x="326" y="344"/>
                  </a:cubicBezTo>
                  <a:cubicBezTo>
                    <a:pt x="325" y="340"/>
                    <a:pt x="327" y="334"/>
                    <a:pt x="328" y="328"/>
                  </a:cubicBezTo>
                  <a:cubicBezTo>
                    <a:pt x="329" y="328"/>
                    <a:pt x="330" y="327"/>
                    <a:pt x="331" y="327"/>
                  </a:cubicBezTo>
                  <a:moveTo>
                    <a:pt x="324" y="346"/>
                  </a:moveTo>
                  <a:cubicBezTo>
                    <a:pt x="320" y="344"/>
                    <a:pt x="317" y="341"/>
                    <a:pt x="313" y="339"/>
                  </a:cubicBezTo>
                  <a:cubicBezTo>
                    <a:pt x="317" y="336"/>
                    <a:pt x="321" y="334"/>
                    <a:pt x="324" y="331"/>
                  </a:cubicBezTo>
                  <a:cubicBezTo>
                    <a:pt x="323" y="336"/>
                    <a:pt x="322" y="342"/>
                    <a:pt x="324" y="346"/>
                  </a:cubicBezTo>
                  <a:moveTo>
                    <a:pt x="340" y="351"/>
                  </a:moveTo>
                  <a:cubicBezTo>
                    <a:pt x="340" y="353"/>
                    <a:pt x="340" y="355"/>
                    <a:pt x="340" y="357"/>
                  </a:cubicBezTo>
                  <a:cubicBezTo>
                    <a:pt x="339" y="356"/>
                    <a:pt x="337" y="356"/>
                    <a:pt x="336" y="355"/>
                  </a:cubicBezTo>
                  <a:cubicBezTo>
                    <a:pt x="338" y="354"/>
                    <a:pt x="339" y="353"/>
                    <a:pt x="340" y="351"/>
                  </a:cubicBezTo>
                  <a:moveTo>
                    <a:pt x="330" y="301"/>
                  </a:moveTo>
                  <a:cubicBezTo>
                    <a:pt x="329" y="309"/>
                    <a:pt x="328" y="318"/>
                    <a:pt x="326" y="326"/>
                  </a:cubicBezTo>
                  <a:cubicBezTo>
                    <a:pt x="322" y="329"/>
                    <a:pt x="319" y="331"/>
                    <a:pt x="315" y="334"/>
                  </a:cubicBezTo>
                  <a:cubicBezTo>
                    <a:pt x="315" y="334"/>
                    <a:pt x="313" y="335"/>
                    <a:pt x="311" y="337"/>
                  </a:cubicBezTo>
                  <a:cubicBezTo>
                    <a:pt x="307" y="334"/>
                    <a:pt x="304" y="331"/>
                    <a:pt x="301" y="328"/>
                  </a:cubicBezTo>
                  <a:cubicBezTo>
                    <a:pt x="301" y="326"/>
                    <a:pt x="301" y="323"/>
                    <a:pt x="301" y="320"/>
                  </a:cubicBezTo>
                  <a:cubicBezTo>
                    <a:pt x="311" y="313"/>
                    <a:pt x="321" y="307"/>
                    <a:pt x="330" y="301"/>
                  </a:cubicBezTo>
                  <a:moveTo>
                    <a:pt x="296" y="324"/>
                  </a:moveTo>
                  <a:cubicBezTo>
                    <a:pt x="297" y="324"/>
                    <a:pt x="297" y="324"/>
                    <a:pt x="298" y="323"/>
                  </a:cubicBezTo>
                  <a:cubicBezTo>
                    <a:pt x="298" y="324"/>
                    <a:pt x="297" y="325"/>
                    <a:pt x="297" y="326"/>
                  </a:cubicBezTo>
                  <a:cubicBezTo>
                    <a:pt x="297" y="325"/>
                    <a:pt x="297" y="325"/>
                    <a:pt x="296" y="324"/>
                  </a:cubicBezTo>
                  <a:moveTo>
                    <a:pt x="298" y="319"/>
                  </a:moveTo>
                  <a:cubicBezTo>
                    <a:pt x="297" y="320"/>
                    <a:pt x="296" y="320"/>
                    <a:pt x="295" y="321"/>
                  </a:cubicBezTo>
                  <a:cubicBezTo>
                    <a:pt x="295" y="321"/>
                    <a:pt x="295" y="321"/>
                    <a:pt x="296" y="321"/>
                  </a:cubicBezTo>
                  <a:cubicBezTo>
                    <a:pt x="296" y="320"/>
                    <a:pt x="295" y="319"/>
                    <a:pt x="294" y="319"/>
                  </a:cubicBezTo>
                  <a:cubicBezTo>
                    <a:pt x="294" y="320"/>
                    <a:pt x="293" y="321"/>
                    <a:pt x="293" y="321"/>
                  </a:cubicBezTo>
                  <a:cubicBezTo>
                    <a:pt x="289" y="318"/>
                    <a:pt x="286" y="315"/>
                    <a:pt x="283" y="312"/>
                  </a:cubicBezTo>
                  <a:cubicBezTo>
                    <a:pt x="286" y="311"/>
                    <a:pt x="288" y="309"/>
                    <a:pt x="289" y="308"/>
                  </a:cubicBezTo>
                  <a:cubicBezTo>
                    <a:pt x="293" y="306"/>
                    <a:pt x="297" y="304"/>
                    <a:pt x="301" y="301"/>
                  </a:cubicBezTo>
                  <a:cubicBezTo>
                    <a:pt x="299" y="307"/>
                    <a:pt x="298" y="313"/>
                    <a:pt x="298" y="319"/>
                  </a:cubicBezTo>
                  <a:moveTo>
                    <a:pt x="285" y="281"/>
                  </a:moveTo>
                  <a:cubicBezTo>
                    <a:pt x="293" y="275"/>
                    <a:pt x="301" y="270"/>
                    <a:pt x="308" y="264"/>
                  </a:cubicBezTo>
                  <a:cubicBezTo>
                    <a:pt x="306" y="273"/>
                    <a:pt x="304" y="282"/>
                    <a:pt x="302" y="292"/>
                  </a:cubicBezTo>
                  <a:cubicBezTo>
                    <a:pt x="302" y="293"/>
                    <a:pt x="302" y="294"/>
                    <a:pt x="302" y="296"/>
                  </a:cubicBezTo>
                  <a:cubicBezTo>
                    <a:pt x="299" y="297"/>
                    <a:pt x="297" y="299"/>
                    <a:pt x="294" y="301"/>
                  </a:cubicBezTo>
                  <a:cubicBezTo>
                    <a:pt x="290" y="304"/>
                    <a:pt x="285" y="306"/>
                    <a:pt x="280" y="309"/>
                  </a:cubicBezTo>
                  <a:cubicBezTo>
                    <a:pt x="279" y="308"/>
                    <a:pt x="278" y="307"/>
                    <a:pt x="277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9" y="298"/>
                    <a:pt x="281" y="291"/>
                    <a:pt x="282" y="283"/>
                  </a:cubicBezTo>
                  <a:cubicBezTo>
                    <a:pt x="283" y="282"/>
                    <a:pt x="284" y="282"/>
                    <a:pt x="285" y="281"/>
                  </a:cubicBezTo>
                  <a:moveTo>
                    <a:pt x="281" y="271"/>
                  </a:moveTo>
                  <a:cubicBezTo>
                    <a:pt x="280" y="274"/>
                    <a:pt x="279" y="278"/>
                    <a:pt x="279" y="282"/>
                  </a:cubicBezTo>
                  <a:cubicBezTo>
                    <a:pt x="275" y="285"/>
                    <a:pt x="271" y="287"/>
                    <a:pt x="267" y="290"/>
                  </a:cubicBezTo>
                  <a:cubicBezTo>
                    <a:pt x="266" y="291"/>
                    <a:pt x="265" y="291"/>
                    <a:pt x="264" y="292"/>
                  </a:cubicBezTo>
                  <a:cubicBezTo>
                    <a:pt x="263" y="291"/>
                    <a:pt x="262" y="290"/>
                    <a:pt x="261" y="289"/>
                  </a:cubicBezTo>
                  <a:cubicBezTo>
                    <a:pt x="261" y="284"/>
                    <a:pt x="261" y="279"/>
                    <a:pt x="262" y="274"/>
                  </a:cubicBezTo>
                  <a:cubicBezTo>
                    <a:pt x="262" y="274"/>
                    <a:pt x="262" y="274"/>
                    <a:pt x="262" y="274"/>
                  </a:cubicBezTo>
                  <a:cubicBezTo>
                    <a:pt x="267" y="271"/>
                    <a:pt x="273" y="269"/>
                    <a:pt x="279" y="267"/>
                  </a:cubicBezTo>
                  <a:cubicBezTo>
                    <a:pt x="280" y="266"/>
                    <a:pt x="281" y="265"/>
                    <a:pt x="282" y="265"/>
                  </a:cubicBezTo>
                  <a:cubicBezTo>
                    <a:pt x="282" y="267"/>
                    <a:pt x="281" y="269"/>
                    <a:pt x="281" y="271"/>
                  </a:cubicBezTo>
                  <a:moveTo>
                    <a:pt x="258" y="286"/>
                  </a:moveTo>
                  <a:cubicBezTo>
                    <a:pt x="256" y="284"/>
                    <a:pt x="254" y="282"/>
                    <a:pt x="252" y="280"/>
                  </a:cubicBezTo>
                  <a:cubicBezTo>
                    <a:pt x="254" y="279"/>
                    <a:pt x="256" y="277"/>
                    <a:pt x="259" y="276"/>
                  </a:cubicBezTo>
                  <a:cubicBezTo>
                    <a:pt x="258" y="279"/>
                    <a:pt x="258" y="282"/>
                    <a:pt x="258" y="284"/>
                  </a:cubicBezTo>
                  <a:cubicBezTo>
                    <a:pt x="258" y="285"/>
                    <a:pt x="258" y="285"/>
                    <a:pt x="258" y="286"/>
                  </a:cubicBezTo>
                  <a:moveTo>
                    <a:pt x="289" y="232"/>
                  </a:moveTo>
                  <a:cubicBezTo>
                    <a:pt x="289" y="233"/>
                    <a:pt x="289" y="233"/>
                    <a:pt x="289" y="233"/>
                  </a:cubicBezTo>
                  <a:cubicBezTo>
                    <a:pt x="287" y="242"/>
                    <a:pt x="285" y="251"/>
                    <a:pt x="283" y="260"/>
                  </a:cubicBezTo>
                  <a:cubicBezTo>
                    <a:pt x="282" y="261"/>
                    <a:pt x="282" y="261"/>
                    <a:pt x="281" y="262"/>
                  </a:cubicBezTo>
                  <a:cubicBezTo>
                    <a:pt x="276" y="264"/>
                    <a:pt x="271" y="266"/>
                    <a:pt x="266" y="268"/>
                  </a:cubicBezTo>
                  <a:cubicBezTo>
                    <a:pt x="265" y="269"/>
                    <a:pt x="264" y="269"/>
                    <a:pt x="262" y="270"/>
                  </a:cubicBezTo>
                  <a:cubicBezTo>
                    <a:pt x="263" y="264"/>
                    <a:pt x="263" y="257"/>
                    <a:pt x="264" y="251"/>
                  </a:cubicBezTo>
                  <a:cubicBezTo>
                    <a:pt x="265" y="251"/>
                    <a:pt x="265" y="250"/>
                    <a:pt x="266" y="250"/>
                  </a:cubicBezTo>
                  <a:cubicBezTo>
                    <a:pt x="274" y="244"/>
                    <a:pt x="282" y="239"/>
                    <a:pt x="289" y="232"/>
                  </a:cubicBezTo>
                  <a:moveTo>
                    <a:pt x="271" y="217"/>
                  </a:moveTo>
                  <a:cubicBezTo>
                    <a:pt x="271" y="217"/>
                    <a:pt x="270" y="217"/>
                    <a:pt x="270" y="217"/>
                  </a:cubicBezTo>
                  <a:cubicBezTo>
                    <a:pt x="270" y="217"/>
                    <a:pt x="270" y="217"/>
                    <a:pt x="270" y="217"/>
                  </a:cubicBezTo>
                  <a:cubicBezTo>
                    <a:pt x="270" y="217"/>
                    <a:pt x="270" y="217"/>
                    <a:pt x="271" y="217"/>
                  </a:cubicBezTo>
                  <a:moveTo>
                    <a:pt x="254" y="235"/>
                  </a:moveTo>
                  <a:cubicBezTo>
                    <a:pt x="258" y="232"/>
                    <a:pt x="262" y="230"/>
                    <a:pt x="266" y="226"/>
                  </a:cubicBezTo>
                  <a:cubicBezTo>
                    <a:pt x="264" y="234"/>
                    <a:pt x="263" y="241"/>
                    <a:pt x="262" y="248"/>
                  </a:cubicBezTo>
                  <a:cubicBezTo>
                    <a:pt x="262" y="248"/>
                    <a:pt x="262" y="249"/>
                    <a:pt x="261" y="249"/>
                  </a:cubicBezTo>
                  <a:cubicBezTo>
                    <a:pt x="254" y="254"/>
                    <a:pt x="246" y="259"/>
                    <a:pt x="238" y="264"/>
                  </a:cubicBezTo>
                  <a:cubicBezTo>
                    <a:pt x="237" y="263"/>
                    <a:pt x="237" y="263"/>
                    <a:pt x="236" y="262"/>
                  </a:cubicBezTo>
                  <a:cubicBezTo>
                    <a:pt x="237" y="256"/>
                    <a:pt x="238" y="250"/>
                    <a:pt x="239" y="243"/>
                  </a:cubicBezTo>
                  <a:cubicBezTo>
                    <a:pt x="244" y="240"/>
                    <a:pt x="248" y="237"/>
                    <a:pt x="254" y="235"/>
                  </a:cubicBezTo>
                  <a:moveTo>
                    <a:pt x="226" y="251"/>
                  </a:moveTo>
                  <a:cubicBezTo>
                    <a:pt x="230" y="249"/>
                    <a:pt x="233" y="247"/>
                    <a:pt x="236" y="245"/>
                  </a:cubicBezTo>
                  <a:cubicBezTo>
                    <a:pt x="235" y="250"/>
                    <a:pt x="234" y="254"/>
                    <a:pt x="233" y="259"/>
                  </a:cubicBezTo>
                  <a:cubicBezTo>
                    <a:pt x="231" y="256"/>
                    <a:pt x="229" y="254"/>
                    <a:pt x="226" y="251"/>
                  </a:cubicBezTo>
                  <a:moveTo>
                    <a:pt x="237" y="236"/>
                  </a:moveTo>
                  <a:cubicBezTo>
                    <a:pt x="237" y="237"/>
                    <a:pt x="237" y="238"/>
                    <a:pt x="237" y="240"/>
                  </a:cubicBezTo>
                  <a:cubicBezTo>
                    <a:pt x="236" y="240"/>
                    <a:pt x="235" y="241"/>
                    <a:pt x="234" y="242"/>
                  </a:cubicBezTo>
                  <a:cubicBezTo>
                    <a:pt x="234" y="242"/>
                    <a:pt x="229" y="246"/>
                    <a:pt x="224" y="248"/>
                  </a:cubicBezTo>
                  <a:cubicBezTo>
                    <a:pt x="224" y="247"/>
                    <a:pt x="223" y="247"/>
                    <a:pt x="222" y="246"/>
                  </a:cubicBezTo>
                  <a:cubicBezTo>
                    <a:pt x="224" y="238"/>
                    <a:pt x="225" y="229"/>
                    <a:pt x="227" y="221"/>
                  </a:cubicBezTo>
                  <a:cubicBezTo>
                    <a:pt x="232" y="217"/>
                    <a:pt x="236" y="214"/>
                    <a:pt x="241" y="210"/>
                  </a:cubicBezTo>
                  <a:cubicBezTo>
                    <a:pt x="240" y="219"/>
                    <a:pt x="239" y="227"/>
                    <a:pt x="237" y="236"/>
                  </a:cubicBezTo>
                  <a:moveTo>
                    <a:pt x="182" y="170"/>
                  </a:moveTo>
                  <a:cubicBezTo>
                    <a:pt x="179" y="162"/>
                    <a:pt x="176" y="155"/>
                    <a:pt x="174" y="147"/>
                  </a:cubicBezTo>
                  <a:cubicBezTo>
                    <a:pt x="174" y="146"/>
                    <a:pt x="174" y="145"/>
                    <a:pt x="174" y="144"/>
                  </a:cubicBezTo>
                  <a:cubicBezTo>
                    <a:pt x="179" y="142"/>
                    <a:pt x="183" y="139"/>
                    <a:pt x="187" y="137"/>
                  </a:cubicBezTo>
                  <a:cubicBezTo>
                    <a:pt x="188" y="136"/>
                    <a:pt x="189" y="136"/>
                    <a:pt x="191" y="135"/>
                  </a:cubicBezTo>
                  <a:cubicBezTo>
                    <a:pt x="189" y="139"/>
                    <a:pt x="188" y="144"/>
                    <a:pt x="187" y="148"/>
                  </a:cubicBezTo>
                  <a:cubicBezTo>
                    <a:pt x="185" y="154"/>
                    <a:pt x="183" y="161"/>
                    <a:pt x="182" y="167"/>
                  </a:cubicBezTo>
                  <a:cubicBezTo>
                    <a:pt x="182" y="168"/>
                    <a:pt x="182" y="169"/>
                    <a:pt x="182" y="170"/>
                  </a:cubicBezTo>
                  <a:moveTo>
                    <a:pt x="180" y="137"/>
                  </a:moveTo>
                  <a:cubicBezTo>
                    <a:pt x="178" y="138"/>
                    <a:pt x="177" y="139"/>
                    <a:pt x="175" y="140"/>
                  </a:cubicBezTo>
                  <a:cubicBezTo>
                    <a:pt x="176" y="136"/>
                    <a:pt x="176" y="132"/>
                    <a:pt x="177" y="129"/>
                  </a:cubicBezTo>
                  <a:cubicBezTo>
                    <a:pt x="181" y="126"/>
                    <a:pt x="186" y="123"/>
                    <a:pt x="191" y="121"/>
                  </a:cubicBezTo>
                  <a:cubicBezTo>
                    <a:pt x="192" y="120"/>
                    <a:pt x="194" y="119"/>
                    <a:pt x="196" y="118"/>
                  </a:cubicBezTo>
                  <a:cubicBezTo>
                    <a:pt x="194" y="122"/>
                    <a:pt x="193" y="126"/>
                    <a:pt x="192" y="131"/>
                  </a:cubicBezTo>
                  <a:cubicBezTo>
                    <a:pt x="188" y="133"/>
                    <a:pt x="184" y="135"/>
                    <a:pt x="180" y="137"/>
                  </a:cubicBezTo>
                  <a:moveTo>
                    <a:pt x="172" y="142"/>
                  </a:moveTo>
                  <a:cubicBezTo>
                    <a:pt x="172" y="142"/>
                    <a:pt x="172" y="142"/>
                    <a:pt x="172" y="142"/>
                  </a:cubicBezTo>
                  <a:cubicBezTo>
                    <a:pt x="171" y="139"/>
                    <a:pt x="170" y="137"/>
                    <a:pt x="169" y="134"/>
                  </a:cubicBezTo>
                  <a:cubicBezTo>
                    <a:pt x="170" y="133"/>
                    <a:pt x="171" y="133"/>
                    <a:pt x="172" y="132"/>
                  </a:cubicBezTo>
                  <a:cubicBezTo>
                    <a:pt x="172" y="135"/>
                    <a:pt x="172" y="138"/>
                    <a:pt x="172" y="142"/>
                  </a:cubicBezTo>
                  <a:moveTo>
                    <a:pt x="185" y="178"/>
                  </a:moveTo>
                  <a:cubicBezTo>
                    <a:pt x="185" y="177"/>
                    <a:pt x="185" y="177"/>
                    <a:pt x="184" y="177"/>
                  </a:cubicBezTo>
                  <a:cubicBezTo>
                    <a:pt x="185" y="176"/>
                    <a:pt x="185" y="176"/>
                    <a:pt x="186" y="176"/>
                  </a:cubicBezTo>
                  <a:cubicBezTo>
                    <a:pt x="191" y="172"/>
                    <a:pt x="196" y="168"/>
                    <a:pt x="202" y="165"/>
                  </a:cubicBezTo>
                  <a:cubicBezTo>
                    <a:pt x="201" y="166"/>
                    <a:pt x="201" y="167"/>
                    <a:pt x="201" y="169"/>
                  </a:cubicBezTo>
                  <a:cubicBezTo>
                    <a:pt x="199" y="174"/>
                    <a:pt x="198" y="179"/>
                    <a:pt x="197" y="185"/>
                  </a:cubicBezTo>
                  <a:cubicBezTo>
                    <a:pt x="194" y="186"/>
                    <a:pt x="192" y="188"/>
                    <a:pt x="189" y="189"/>
                  </a:cubicBezTo>
                  <a:cubicBezTo>
                    <a:pt x="187" y="185"/>
                    <a:pt x="186" y="182"/>
                    <a:pt x="185" y="178"/>
                  </a:cubicBezTo>
                  <a:moveTo>
                    <a:pt x="196" y="189"/>
                  </a:moveTo>
                  <a:cubicBezTo>
                    <a:pt x="195" y="194"/>
                    <a:pt x="195" y="198"/>
                    <a:pt x="194" y="202"/>
                  </a:cubicBezTo>
                  <a:cubicBezTo>
                    <a:pt x="193" y="199"/>
                    <a:pt x="192" y="196"/>
                    <a:pt x="190" y="193"/>
                  </a:cubicBezTo>
                  <a:cubicBezTo>
                    <a:pt x="192" y="192"/>
                    <a:pt x="194" y="191"/>
                    <a:pt x="196" y="189"/>
                  </a:cubicBezTo>
                  <a:moveTo>
                    <a:pt x="197" y="207"/>
                  </a:moveTo>
                  <a:cubicBezTo>
                    <a:pt x="197" y="207"/>
                    <a:pt x="197" y="207"/>
                    <a:pt x="196" y="206"/>
                  </a:cubicBezTo>
                  <a:cubicBezTo>
                    <a:pt x="196" y="203"/>
                    <a:pt x="197" y="200"/>
                    <a:pt x="197" y="198"/>
                  </a:cubicBezTo>
                  <a:cubicBezTo>
                    <a:pt x="198" y="195"/>
                    <a:pt x="198" y="191"/>
                    <a:pt x="199" y="188"/>
                  </a:cubicBezTo>
                  <a:cubicBezTo>
                    <a:pt x="211" y="181"/>
                    <a:pt x="222" y="173"/>
                    <a:pt x="233" y="166"/>
                  </a:cubicBezTo>
                  <a:cubicBezTo>
                    <a:pt x="231" y="177"/>
                    <a:pt x="229" y="188"/>
                    <a:pt x="228" y="199"/>
                  </a:cubicBezTo>
                  <a:cubicBezTo>
                    <a:pt x="224" y="202"/>
                    <a:pt x="220" y="204"/>
                    <a:pt x="217" y="207"/>
                  </a:cubicBezTo>
                  <a:cubicBezTo>
                    <a:pt x="213" y="210"/>
                    <a:pt x="209" y="213"/>
                    <a:pt x="205" y="216"/>
                  </a:cubicBezTo>
                  <a:cubicBezTo>
                    <a:pt x="207" y="214"/>
                    <a:pt x="209" y="212"/>
                    <a:pt x="211" y="210"/>
                  </a:cubicBezTo>
                  <a:cubicBezTo>
                    <a:pt x="212" y="210"/>
                    <a:pt x="211" y="209"/>
                    <a:pt x="211" y="210"/>
                  </a:cubicBezTo>
                  <a:cubicBezTo>
                    <a:pt x="207" y="211"/>
                    <a:pt x="204" y="214"/>
                    <a:pt x="202" y="216"/>
                  </a:cubicBezTo>
                  <a:cubicBezTo>
                    <a:pt x="200" y="214"/>
                    <a:pt x="199" y="211"/>
                    <a:pt x="197" y="208"/>
                  </a:cubicBezTo>
                  <a:cubicBezTo>
                    <a:pt x="197" y="208"/>
                    <a:pt x="197" y="208"/>
                    <a:pt x="198" y="208"/>
                  </a:cubicBezTo>
                  <a:cubicBezTo>
                    <a:pt x="198" y="208"/>
                    <a:pt x="197" y="207"/>
                    <a:pt x="197" y="207"/>
                  </a:cubicBezTo>
                  <a:moveTo>
                    <a:pt x="213" y="213"/>
                  </a:moveTo>
                  <a:cubicBezTo>
                    <a:pt x="218" y="209"/>
                    <a:pt x="223" y="206"/>
                    <a:pt x="227" y="203"/>
                  </a:cubicBezTo>
                  <a:cubicBezTo>
                    <a:pt x="227" y="203"/>
                    <a:pt x="227" y="204"/>
                    <a:pt x="227" y="205"/>
                  </a:cubicBezTo>
                  <a:cubicBezTo>
                    <a:pt x="226" y="210"/>
                    <a:pt x="225" y="214"/>
                    <a:pt x="224" y="219"/>
                  </a:cubicBezTo>
                  <a:cubicBezTo>
                    <a:pt x="220" y="222"/>
                    <a:pt x="215" y="226"/>
                    <a:pt x="210" y="229"/>
                  </a:cubicBezTo>
                  <a:cubicBezTo>
                    <a:pt x="208" y="226"/>
                    <a:pt x="206" y="223"/>
                    <a:pt x="204" y="220"/>
                  </a:cubicBezTo>
                  <a:cubicBezTo>
                    <a:pt x="207" y="218"/>
                    <a:pt x="210" y="216"/>
                    <a:pt x="213" y="213"/>
                  </a:cubicBezTo>
                  <a:moveTo>
                    <a:pt x="242" y="207"/>
                  </a:moveTo>
                  <a:cubicBezTo>
                    <a:pt x="237" y="210"/>
                    <a:pt x="233" y="213"/>
                    <a:pt x="228" y="216"/>
                  </a:cubicBezTo>
                  <a:cubicBezTo>
                    <a:pt x="229" y="211"/>
                    <a:pt x="230" y="206"/>
                    <a:pt x="231" y="202"/>
                  </a:cubicBezTo>
                  <a:cubicBezTo>
                    <a:pt x="231" y="201"/>
                    <a:pt x="231" y="201"/>
                    <a:pt x="231" y="200"/>
                  </a:cubicBezTo>
                  <a:cubicBezTo>
                    <a:pt x="231" y="200"/>
                    <a:pt x="231" y="200"/>
                    <a:pt x="232" y="200"/>
                  </a:cubicBezTo>
                  <a:cubicBezTo>
                    <a:pt x="236" y="196"/>
                    <a:pt x="240" y="193"/>
                    <a:pt x="245" y="189"/>
                  </a:cubicBezTo>
                  <a:cubicBezTo>
                    <a:pt x="244" y="195"/>
                    <a:pt x="243" y="201"/>
                    <a:pt x="242" y="207"/>
                  </a:cubicBezTo>
                  <a:moveTo>
                    <a:pt x="252" y="151"/>
                  </a:moveTo>
                  <a:cubicBezTo>
                    <a:pt x="250" y="162"/>
                    <a:pt x="248" y="173"/>
                    <a:pt x="246" y="184"/>
                  </a:cubicBezTo>
                  <a:cubicBezTo>
                    <a:pt x="246" y="185"/>
                    <a:pt x="245" y="185"/>
                    <a:pt x="245" y="186"/>
                  </a:cubicBezTo>
                  <a:cubicBezTo>
                    <a:pt x="241" y="189"/>
                    <a:pt x="236" y="193"/>
                    <a:pt x="231" y="197"/>
                  </a:cubicBezTo>
                  <a:cubicBezTo>
                    <a:pt x="233" y="185"/>
                    <a:pt x="235" y="174"/>
                    <a:pt x="237" y="163"/>
                  </a:cubicBezTo>
                  <a:cubicBezTo>
                    <a:pt x="242" y="159"/>
                    <a:pt x="247" y="155"/>
                    <a:pt x="252" y="151"/>
                  </a:cubicBezTo>
                  <a:moveTo>
                    <a:pt x="207" y="161"/>
                  </a:moveTo>
                  <a:cubicBezTo>
                    <a:pt x="214" y="156"/>
                    <a:pt x="222" y="152"/>
                    <a:pt x="229" y="148"/>
                  </a:cubicBezTo>
                  <a:cubicBezTo>
                    <a:pt x="232" y="147"/>
                    <a:pt x="234" y="145"/>
                    <a:pt x="237" y="143"/>
                  </a:cubicBezTo>
                  <a:cubicBezTo>
                    <a:pt x="236" y="146"/>
                    <a:pt x="236" y="149"/>
                    <a:pt x="235" y="152"/>
                  </a:cubicBezTo>
                  <a:cubicBezTo>
                    <a:pt x="234" y="156"/>
                    <a:pt x="234" y="159"/>
                    <a:pt x="233" y="163"/>
                  </a:cubicBezTo>
                  <a:cubicBezTo>
                    <a:pt x="231" y="164"/>
                    <a:pt x="229" y="165"/>
                    <a:pt x="227" y="167"/>
                  </a:cubicBezTo>
                  <a:cubicBezTo>
                    <a:pt x="218" y="173"/>
                    <a:pt x="209" y="178"/>
                    <a:pt x="200" y="183"/>
                  </a:cubicBezTo>
                  <a:cubicBezTo>
                    <a:pt x="201" y="179"/>
                    <a:pt x="202" y="175"/>
                    <a:pt x="203" y="171"/>
                  </a:cubicBezTo>
                  <a:cubicBezTo>
                    <a:pt x="204" y="168"/>
                    <a:pt x="204" y="165"/>
                    <a:pt x="205" y="162"/>
                  </a:cubicBezTo>
                  <a:cubicBezTo>
                    <a:pt x="206" y="162"/>
                    <a:pt x="206" y="161"/>
                    <a:pt x="207" y="161"/>
                  </a:cubicBezTo>
                  <a:moveTo>
                    <a:pt x="211" y="124"/>
                  </a:moveTo>
                  <a:cubicBezTo>
                    <a:pt x="208" y="136"/>
                    <a:pt x="206" y="148"/>
                    <a:pt x="203" y="160"/>
                  </a:cubicBezTo>
                  <a:cubicBezTo>
                    <a:pt x="198" y="163"/>
                    <a:pt x="193" y="166"/>
                    <a:pt x="188" y="170"/>
                  </a:cubicBezTo>
                  <a:cubicBezTo>
                    <a:pt x="187" y="171"/>
                    <a:pt x="185" y="172"/>
                    <a:pt x="184" y="173"/>
                  </a:cubicBezTo>
                  <a:cubicBezTo>
                    <a:pt x="184" y="172"/>
                    <a:pt x="184" y="172"/>
                    <a:pt x="184" y="171"/>
                  </a:cubicBezTo>
                  <a:cubicBezTo>
                    <a:pt x="186" y="164"/>
                    <a:pt x="187" y="156"/>
                    <a:pt x="189" y="149"/>
                  </a:cubicBezTo>
                  <a:cubicBezTo>
                    <a:pt x="191" y="144"/>
                    <a:pt x="193" y="138"/>
                    <a:pt x="194" y="133"/>
                  </a:cubicBezTo>
                  <a:cubicBezTo>
                    <a:pt x="200" y="129"/>
                    <a:pt x="206" y="126"/>
                    <a:pt x="212" y="123"/>
                  </a:cubicBezTo>
                  <a:cubicBezTo>
                    <a:pt x="212" y="123"/>
                    <a:pt x="212" y="123"/>
                    <a:pt x="211" y="124"/>
                  </a:cubicBezTo>
                  <a:moveTo>
                    <a:pt x="214" y="107"/>
                  </a:moveTo>
                  <a:cubicBezTo>
                    <a:pt x="215" y="107"/>
                    <a:pt x="216" y="106"/>
                    <a:pt x="217" y="106"/>
                  </a:cubicBezTo>
                  <a:cubicBezTo>
                    <a:pt x="215" y="110"/>
                    <a:pt x="214" y="115"/>
                    <a:pt x="213" y="119"/>
                  </a:cubicBezTo>
                  <a:cubicBezTo>
                    <a:pt x="207" y="122"/>
                    <a:pt x="201" y="125"/>
                    <a:pt x="195" y="129"/>
                  </a:cubicBezTo>
                  <a:cubicBezTo>
                    <a:pt x="197" y="124"/>
                    <a:pt x="198" y="120"/>
                    <a:pt x="199" y="116"/>
                  </a:cubicBezTo>
                  <a:cubicBezTo>
                    <a:pt x="204" y="113"/>
                    <a:pt x="209" y="110"/>
                    <a:pt x="214" y="107"/>
                  </a:cubicBezTo>
                  <a:moveTo>
                    <a:pt x="193" y="79"/>
                  </a:moveTo>
                  <a:cubicBezTo>
                    <a:pt x="196" y="77"/>
                    <a:pt x="197" y="76"/>
                    <a:pt x="199" y="74"/>
                  </a:cubicBezTo>
                  <a:cubicBezTo>
                    <a:pt x="200" y="73"/>
                    <a:pt x="201" y="71"/>
                    <a:pt x="202" y="70"/>
                  </a:cubicBezTo>
                  <a:cubicBezTo>
                    <a:pt x="204" y="67"/>
                    <a:pt x="204" y="67"/>
                    <a:pt x="205" y="70"/>
                  </a:cubicBezTo>
                  <a:cubicBezTo>
                    <a:pt x="204" y="70"/>
                    <a:pt x="205" y="71"/>
                    <a:pt x="205" y="71"/>
                  </a:cubicBezTo>
                  <a:cubicBezTo>
                    <a:pt x="206" y="70"/>
                    <a:pt x="207" y="69"/>
                    <a:pt x="208" y="69"/>
                  </a:cubicBezTo>
                  <a:cubicBezTo>
                    <a:pt x="204" y="81"/>
                    <a:pt x="202" y="94"/>
                    <a:pt x="199" y="107"/>
                  </a:cubicBezTo>
                  <a:cubicBezTo>
                    <a:pt x="198" y="109"/>
                    <a:pt x="197" y="111"/>
                    <a:pt x="197" y="113"/>
                  </a:cubicBezTo>
                  <a:cubicBezTo>
                    <a:pt x="194" y="115"/>
                    <a:pt x="191" y="117"/>
                    <a:pt x="188" y="118"/>
                  </a:cubicBezTo>
                  <a:cubicBezTo>
                    <a:pt x="184" y="120"/>
                    <a:pt x="181" y="122"/>
                    <a:pt x="178" y="124"/>
                  </a:cubicBezTo>
                  <a:cubicBezTo>
                    <a:pt x="179" y="119"/>
                    <a:pt x="180" y="115"/>
                    <a:pt x="181" y="110"/>
                  </a:cubicBezTo>
                  <a:cubicBezTo>
                    <a:pt x="184" y="100"/>
                    <a:pt x="187" y="91"/>
                    <a:pt x="190" y="82"/>
                  </a:cubicBezTo>
                  <a:cubicBezTo>
                    <a:pt x="191" y="81"/>
                    <a:pt x="192" y="80"/>
                    <a:pt x="193" y="79"/>
                  </a:cubicBezTo>
                  <a:moveTo>
                    <a:pt x="175" y="96"/>
                  </a:moveTo>
                  <a:cubicBezTo>
                    <a:pt x="178" y="93"/>
                    <a:pt x="179" y="91"/>
                    <a:pt x="182" y="88"/>
                  </a:cubicBezTo>
                  <a:cubicBezTo>
                    <a:pt x="183" y="86"/>
                    <a:pt x="184" y="85"/>
                    <a:pt x="186" y="84"/>
                  </a:cubicBezTo>
                  <a:cubicBezTo>
                    <a:pt x="181" y="98"/>
                    <a:pt x="175" y="113"/>
                    <a:pt x="173" y="128"/>
                  </a:cubicBezTo>
                  <a:cubicBezTo>
                    <a:pt x="171" y="129"/>
                    <a:pt x="170" y="130"/>
                    <a:pt x="168" y="131"/>
                  </a:cubicBezTo>
                  <a:cubicBezTo>
                    <a:pt x="166" y="124"/>
                    <a:pt x="163" y="117"/>
                    <a:pt x="161" y="110"/>
                  </a:cubicBezTo>
                  <a:cubicBezTo>
                    <a:pt x="165" y="105"/>
                    <a:pt x="170" y="101"/>
                    <a:pt x="175" y="96"/>
                  </a:cubicBezTo>
                  <a:moveTo>
                    <a:pt x="215" y="230"/>
                  </a:moveTo>
                  <a:cubicBezTo>
                    <a:pt x="218" y="227"/>
                    <a:pt x="221" y="225"/>
                    <a:pt x="224" y="223"/>
                  </a:cubicBezTo>
                  <a:cubicBezTo>
                    <a:pt x="222" y="230"/>
                    <a:pt x="221" y="237"/>
                    <a:pt x="221" y="244"/>
                  </a:cubicBezTo>
                  <a:cubicBezTo>
                    <a:pt x="218" y="240"/>
                    <a:pt x="215" y="236"/>
                    <a:pt x="212" y="232"/>
                  </a:cubicBezTo>
                  <a:cubicBezTo>
                    <a:pt x="213" y="231"/>
                    <a:pt x="214" y="230"/>
                    <a:pt x="215" y="230"/>
                  </a:cubicBezTo>
                  <a:moveTo>
                    <a:pt x="240" y="267"/>
                  </a:moveTo>
                  <a:cubicBezTo>
                    <a:pt x="247" y="262"/>
                    <a:pt x="254" y="258"/>
                    <a:pt x="261" y="253"/>
                  </a:cubicBezTo>
                  <a:cubicBezTo>
                    <a:pt x="261" y="254"/>
                    <a:pt x="261" y="255"/>
                    <a:pt x="261" y="257"/>
                  </a:cubicBezTo>
                  <a:cubicBezTo>
                    <a:pt x="260" y="262"/>
                    <a:pt x="259" y="267"/>
                    <a:pt x="259" y="272"/>
                  </a:cubicBezTo>
                  <a:cubicBezTo>
                    <a:pt x="257" y="273"/>
                    <a:pt x="255" y="274"/>
                    <a:pt x="254" y="275"/>
                  </a:cubicBezTo>
                  <a:cubicBezTo>
                    <a:pt x="252" y="275"/>
                    <a:pt x="251" y="276"/>
                    <a:pt x="250" y="277"/>
                  </a:cubicBezTo>
                  <a:cubicBezTo>
                    <a:pt x="247" y="273"/>
                    <a:pt x="243" y="270"/>
                    <a:pt x="240" y="267"/>
                  </a:cubicBezTo>
                  <a:moveTo>
                    <a:pt x="277" y="287"/>
                  </a:moveTo>
                  <a:cubicBezTo>
                    <a:pt x="276" y="293"/>
                    <a:pt x="275" y="299"/>
                    <a:pt x="276" y="305"/>
                  </a:cubicBezTo>
                  <a:cubicBezTo>
                    <a:pt x="273" y="301"/>
                    <a:pt x="269" y="298"/>
                    <a:pt x="266" y="295"/>
                  </a:cubicBezTo>
                  <a:cubicBezTo>
                    <a:pt x="270" y="292"/>
                    <a:pt x="274" y="289"/>
                    <a:pt x="277" y="287"/>
                  </a:cubicBezTo>
                  <a:moveTo>
                    <a:pt x="386" y="392"/>
                  </a:moveTo>
                  <a:cubicBezTo>
                    <a:pt x="381" y="388"/>
                    <a:pt x="377" y="385"/>
                    <a:pt x="373" y="382"/>
                  </a:cubicBezTo>
                  <a:cubicBezTo>
                    <a:pt x="381" y="377"/>
                    <a:pt x="389" y="370"/>
                    <a:pt x="396" y="364"/>
                  </a:cubicBezTo>
                  <a:cubicBezTo>
                    <a:pt x="396" y="367"/>
                    <a:pt x="395" y="370"/>
                    <a:pt x="395" y="373"/>
                  </a:cubicBezTo>
                  <a:cubicBezTo>
                    <a:pt x="395" y="379"/>
                    <a:pt x="396" y="390"/>
                    <a:pt x="393" y="396"/>
                  </a:cubicBezTo>
                  <a:cubicBezTo>
                    <a:pt x="390" y="395"/>
                    <a:pt x="388" y="393"/>
                    <a:pt x="386" y="392"/>
                  </a:cubicBezTo>
                  <a:moveTo>
                    <a:pt x="395" y="398"/>
                  </a:moveTo>
                  <a:cubicBezTo>
                    <a:pt x="396" y="397"/>
                    <a:pt x="396" y="395"/>
                    <a:pt x="397" y="394"/>
                  </a:cubicBezTo>
                  <a:cubicBezTo>
                    <a:pt x="397" y="394"/>
                    <a:pt x="397" y="394"/>
                    <a:pt x="397" y="394"/>
                  </a:cubicBezTo>
                  <a:cubicBezTo>
                    <a:pt x="401" y="392"/>
                    <a:pt x="404" y="389"/>
                    <a:pt x="408" y="387"/>
                  </a:cubicBezTo>
                  <a:cubicBezTo>
                    <a:pt x="408" y="390"/>
                    <a:pt x="408" y="394"/>
                    <a:pt x="408" y="397"/>
                  </a:cubicBezTo>
                  <a:cubicBezTo>
                    <a:pt x="408" y="399"/>
                    <a:pt x="410" y="399"/>
                    <a:pt x="410" y="397"/>
                  </a:cubicBezTo>
                  <a:cubicBezTo>
                    <a:pt x="411" y="393"/>
                    <a:pt x="411" y="389"/>
                    <a:pt x="412" y="385"/>
                  </a:cubicBezTo>
                  <a:cubicBezTo>
                    <a:pt x="420" y="380"/>
                    <a:pt x="427" y="374"/>
                    <a:pt x="435" y="368"/>
                  </a:cubicBezTo>
                  <a:cubicBezTo>
                    <a:pt x="435" y="368"/>
                    <a:pt x="435" y="368"/>
                    <a:pt x="435" y="368"/>
                  </a:cubicBezTo>
                  <a:cubicBezTo>
                    <a:pt x="434" y="375"/>
                    <a:pt x="433" y="382"/>
                    <a:pt x="433" y="388"/>
                  </a:cubicBezTo>
                  <a:cubicBezTo>
                    <a:pt x="427" y="392"/>
                    <a:pt x="421" y="396"/>
                    <a:pt x="415" y="401"/>
                  </a:cubicBezTo>
                  <a:cubicBezTo>
                    <a:pt x="415" y="401"/>
                    <a:pt x="415" y="401"/>
                    <a:pt x="414" y="401"/>
                  </a:cubicBezTo>
                  <a:cubicBezTo>
                    <a:pt x="413" y="403"/>
                    <a:pt x="413" y="403"/>
                    <a:pt x="412" y="405"/>
                  </a:cubicBezTo>
                  <a:cubicBezTo>
                    <a:pt x="406" y="402"/>
                    <a:pt x="401" y="400"/>
                    <a:pt x="396" y="398"/>
                  </a:cubicBezTo>
                  <a:cubicBezTo>
                    <a:pt x="395" y="398"/>
                    <a:pt x="395" y="398"/>
                    <a:pt x="395" y="398"/>
                  </a:cubicBezTo>
                  <a:moveTo>
                    <a:pt x="488" y="436"/>
                  </a:moveTo>
                  <a:cubicBezTo>
                    <a:pt x="492" y="433"/>
                    <a:pt x="496" y="429"/>
                    <a:pt x="501" y="426"/>
                  </a:cubicBezTo>
                  <a:cubicBezTo>
                    <a:pt x="500" y="429"/>
                    <a:pt x="498" y="434"/>
                    <a:pt x="497" y="439"/>
                  </a:cubicBezTo>
                  <a:cubicBezTo>
                    <a:pt x="496" y="438"/>
                    <a:pt x="494" y="438"/>
                    <a:pt x="492" y="438"/>
                  </a:cubicBezTo>
                  <a:cubicBezTo>
                    <a:pt x="491" y="437"/>
                    <a:pt x="489" y="437"/>
                    <a:pt x="488" y="436"/>
                  </a:cubicBezTo>
                  <a:moveTo>
                    <a:pt x="501" y="440"/>
                  </a:moveTo>
                  <a:cubicBezTo>
                    <a:pt x="501" y="439"/>
                    <a:pt x="501" y="439"/>
                    <a:pt x="501" y="439"/>
                  </a:cubicBezTo>
                  <a:cubicBezTo>
                    <a:pt x="501" y="436"/>
                    <a:pt x="502" y="433"/>
                    <a:pt x="503" y="431"/>
                  </a:cubicBezTo>
                  <a:cubicBezTo>
                    <a:pt x="504" y="428"/>
                    <a:pt x="504" y="425"/>
                    <a:pt x="505" y="422"/>
                  </a:cubicBezTo>
                  <a:cubicBezTo>
                    <a:pt x="514" y="416"/>
                    <a:pt x="523" y="409"/>
                    <a:pt x="531" y="403"/>
                  </a:cubicBezTo>
                  <a:cubicBezTo>
                    <a:pt x="531" y="404"/>
                    <a:pt x="531" y="405"/>
                    <a:pt x="531" y="406"/>
                  </a:cubicBezTo>
                  <a:cubicBezTo>
                    <a:pt x="529" y="413"/>
                    <a:pt x="528" y="421"/>
                    <a:pt x="526" y="428"/>
                  </a:cubicBezTo>
                  <a:cubicBezTo>
                    <a:pt x="525" y="430"/>
                    <a:pt x="523" y="432"/>
                    <a:pt x="522" y="435"/>
                  </a:cubicBezTo>
                  <a:cubicBezTo>
                    <a:pt x="521" y="436"/>
                    <a:pt x="524" y="438"/>
                    <a:pt x="525" y="437"/>
                  </a:cubicBezTo>
                  <a:cubicBezTo>
                    <a:pt x="525" y="437"/>
                    <a:pt x="525" y="437"/>
                    <a:pt x="525" y="437"/>
                  </a:cubicBezTo>
                  <a:cubicBezTo>
                    <a:pt x="525" y="436"/>
                    <a:pt x="525" y="436"/>
                    <a:pt x="526" y="436"/>
                  </a:cubicBezTo>
                  <a:cubicBezTo>
                    <a:pt x="526" y="439"/>
                    <a:pt x="525" y="442"/>
                    <a:pt x="526" y="445"/>
                  </a:cubicBezTo>
                  <a:cubicBezTo>
                    <a:pt x="526" y="445"/>
                    <a:pt x="526" y="445"/>
                    <a:pt x="526" y="445"/>
                  </a:cubicBezTo>
                  <a:cubicBezTo>
                    <a:pt x="526" y="447"/>
                    <a:pt x="528" y="447"/>
                    <a:pt x="528" y="445"/>
                  </a:cubicBezTo>
                  <a:cubicBezTo>
                    <a:pt x="529" y="440"/>
                    <a:pt x="529" y="435"/>
                    <a:pt x="530" y="431"/>
                  </a:cubicBezTo>
                  <a:cubicBezTo>
                    <a:pt x="536" y="424"/>
                    <a:pt x="542" y="418"/>
                    <a:pt x="549" y="412"/>
                  </a:cubicBezTo>
                  <a:cubicBezTo>
                    <a:pt x="548" y="417"/>
                    <a:pt x="547" y="422"/>
                    <a:pt x="546" y="427"/>
                  </a:cubicBezTo>
                  <a:cubicBezTo>
                    <a:pt x="546" y="428"/>
                    <a:pt x="545" y="430"/>
                    <a:pt x="545" y="432"/>
                  </a:cubicBezTo>
                  <a:cubicBezTo>
                    <a:pt x="543" y="433"/>
                    <a:pt x="542" y="434"/>
                    <a:pt x="541" y="435"/>
                  </a:cubicBezTo>
                  <a:cubicBezTo>
                    <a:pt x="538" y="437"/>
                    <a:pt x="537" y="439"/>
                    <a:pt x="536" y="442"/>
                  </a:cubicBezTo>
                  <a:cubicBezTo>
                    <a:pt x="536" y="442"/>
                    <a:pt x="537" y="443"/>
                    <a:pt x="538" y="443"/>
                  </a:cubicBezTo>
                  <a:cubicBezTo>
                    <a:pt x="539" y="440"/>
                    <a:pt x="541" y="438"/>
                    <a:pt x="544" y="436"/>
                  </a:cubicBezTo>
                  <a:cubicBezTo>
                    <a:pt x="542" y="441"/>
                    <a:pt x="541" y="447"/>
                    <a:pt x="540" y="452"/>
                  </a:cubicBezTo>
                  <a:cubicBezTo>
                    <a:pt x="539" y="451"/>
                    <a:pt x="537" y="451"/>
                    <a:pt x="536" y="451"/>
                  </a:cubicBezTo>
                  <a:cubicBezTo>
                    <a:pt x="524" y="449"/>
                    <a:pt x="512" y="444"/>
                    <a:pt x="501" y="440"/>
                  </a:cubicBezTo>
                  <a:moveTo>
                    <a:pt x="593" y="458"/>
                  </a:moveTo>
                  <a:cubicBezTo>
                    <a:pt x="593" y="455"/>
                    <a:pt x="594" y="452"/>
                    <a:pt x="594" y="450"/>
                  </a:cubicBezTo>
                  <a:cubicBezTo>
                    <a:pt x="597" y="450"/>
                    <a:pt x="600" y="449"/>
                    <a:pt x="603" y="448"/>
                  </a:cubicBezTo>
                  <a:cubicBezTo>
                    <a:pt x="605" y="447"/>
                    <a:pt x="606" y="446"/>
                    <a:pt x="608" y="445"/>
                  </a:cubicBezTo>
                  <a:cubicBezTo>
                    <a:pt x="609" y="444"/>
                    <a:pt x="610" y="444"/>
                    <a:pt x="611" y="443"/>
                  </a:cubicBezTo>
                  <a:cubicBezTo>
                    <a:pt x="611" y="444"/>
                    <a:pt x="611" y="445"/>
                    <a:pt x="611" y="446"/>
                  </a:cubicBezTo>
                  <a:cubicBezTo>
                    <a:pt x="611" y="446"/>
                    <a:pt x="609" y="447"/>
                    <a:pt x="609" y="448"/>
                  </a:cubicBezTo>
                  <a:cubicBezTo>
                    <a:pt x="608" y="448"/>
                    <a:pt x="609" y="449"/>
                    <a:pt x="609" y="448"/>
                  </a:cubicBezTo>
                  <a:cubicBezTo>
                    <a:pt x="612" y="447"/>
                    <a:pt x="615" y="446"/>
                    <a:pt x="614" y="442"/>
                  </a:cubicBezTo>
                  <a:cubicBezTo>
                    <a:pt x="613" y="441"/>
                    <a:pt x="613" y="441"/>
                    <a:pt x="613" y="441"/>
                  </a:cubicBezTo>
                  <a:cubicBezTo>
                    <a:pt x="610" y="441"/>
                    <a:pt x="608" y="443"/>
                    <a:pt x="606" y="445"/>
                  </a:cubicBezTo>
                  <a:cubicBezTo>
                    <a:pt x="602" y="447"/>
                    <a:pt x="598" y="448"/>
                    <a:pt x="594" y="447"/>
                  </a:cubicBezTo>
                  <a:cubicBezTo>
                    <a:pt x="595" y="444"/>
                    <a:pt x="595" y="441"/>
                    <a:pt x="596" y="438"/>
                  </a:cubicBezTo>
                  <a:cubicBezTo>
                    <a:pt x="597" y="437"/>
                    <a:pt x="598" y="435"/>
                    <a:pt x="599" y="434"/>
                  </a:cubicBezTo>
                  <a:cubicBezTo>
                    <a:pt x="602" y="430"/>
                    <a:pt x="606" y="427"/>
                    <a:pt x="609" y="423"/>
                  </a:cubicBezTo>
                  <a:cubicBezTo>
                    <a:pt x="609" y="422"/>
                    <a:pt x="609" y="421"/>
                    <a:pt x="608" y="421"/>
                  </a:cubicBezTo>
                  <a:cubicBezTo>
                    <a:pt x="608" y="421"/>
                    <a:pt x="607" y="421"/>
                    <a:pt x="607" y="421"/>
                  </a:cubicBezTo>
                  <a:cubicBezTo>
                    <a:pt x="606" y="421"/>
                    <a:pt x="606" y="422"/>
                    <a:pt x="607" y="423"/>
                  </a:cubicBezTo>
                  <a:cubicBezTo>
                    <a:pt x="607" y="423"/>
                    <a:pt x="607" y="423"/>
                    <a:pt x="607" y="423"/>
                  </a:cubicBezTo>
                  <a:cubicBezTo>
                    <a:pt x="604" y="426"/>
                    <a:pt x="600" y="428"/>
                    <a:pt x="597" y="431"/>
                  </a:cubicBezTo>
                  <a:cubicBezTo>
                    <a:pt x="599" y="426"/>
                    <a:pt x="600" y="421"/>
                    <a:pt x="601" y="416"/>
                  </a:cubicBezTo>
                  <a:cubicBezTo>
                    <a:pt x="605" y="413"/>
                    <a:pt x="609" y="411"/>
                    <a:pt x="612" y="409"/>
                  </a:cubicBezTo>
                  <a:cubicBezTo>
                    <a:pt x="614" y="408"/>
                    <a:pt x="616" y="407"/>
                    <a:pt x="619" y="407"/>
                  </a:cubicBezTo>
                  <a:cubicBezTo>
                    <a:pt x="619" y="407"/>
                    <a:pt x="619" y="407"/>
                    <a:pt x="620" y="407"/>
                  </a:cubicBezTo>
                  <a:cubicBezTo>
                    <a:pt x="621" y="407"/>
                    <a:pt x="622" y="406"/>
                    <a:pt x="622" y="405"/>
                  </a:cubicBezTo>
                  <a:cubicBezTo>
                    <a:pt x="623" y="405"/>
                    <a:pt x="624" y="404"/>
                    <a:pt x="624" y="404"/>
                  </a:cubicBezTo>
                  <a:cubicBezTo>
                    <a:pt x="619" y="422"/>
                    <a:pt x="614" y="441"/>
                    <a:pt x="612" y="459"/>
                  </a:cubicBezTo>
                  <a:cubicBezTo>
                    <a:pt x="608" y="459"/>
                    <a:pt x="604" y="459"/>
                    <a:pt x="600" y="459"/>
                  </a:cubicBezTo>
                  <a:cubicBezTo>
                    <a:pt x="598" y="458"/>
                    <a:pt x="595" y="458"/>
                    <a:pt x="593" y="458"/>
                  </a:cubicBezTo>
                  <a:moveTo>
                    <a:pt x="641" y="461"/>
                  </a:moveTo>
                  <a:cubicBezTo>
                    <a:pt x="641" y="456"/>
                    <a:pt x="642" y="452"/>
                    <a:pt x="642" y="448"/>
                  </a:cubicBezTo>
                  <a:cubicBezTo>
                    <a:pt x="641" y="447"/>
                    <a:pt x="640" y="447"/>
                    <a:pt x="640" y="448"/>
                  </a:cubicBezTo>
                  <a:cubicBezTo>
                    <a:pt x="641" y="451"/>
                    <a:pt x="640" y="456"/>
                    <a:pt x="639" y="461"/>
                  </a:cubicBezTo>
                  <a:cubicBezTo>
                    <a:pt x="638" y="461"/>
                    <a:pt x="638" y="461"/>
                    <a:pt x="637" y="461"/>
                  </a:cubicBezTo>
                  <a:cubicBezTo>
                    <a:pt x="638" y="457"/>
                    <a:pt x="639" y="453"/>
                    <a:pt x="639" y="450"/>
                  </a:cubicBezTo>
                  <a:cubicBezTo>
                    <a:pt x="641" y="443"/>
                    <a:pt x="643" y="435"/>
                    <a:pt x="644" y="428"/>
                  </a:cubicBezTo>
                  <a:cubicBezTo>
                    <a:pt x="646" y="421"/>
                    <a:pt x="648" y="414"/>
                    <a:pt x="650" y="407"/>
                  </a:cubicBezTo>
                  <a:cubicBezTo>
                    <a:pt x="650" y="407"/>
                    <a:pt x="651" y="407"/>
                    <a:pt x="651" y="406"/>
                  </a:cubicBezTo>
                  <a:cubicBezTo>
                    <a:pt x="653" y="403"/>
                    <a:pt x="653" y="401"/>
                    <a:pt x="652" y="398"/>
                  </a:cubicBezTo>
                  <a:cubicBezTo>
                    <a:pt x="653" y="396"/>
                    <a:pt x="653" y="394"/>
                    <a:pt x="654" y="392"/>
                  </a:cubicBezTo>
                  <a:cubicBezTo>
                    <a:pt x="655" y="392"/>
                    <a:pt x="657" y="391"/>
                    <a:pt x="659" y="391"/>
                  </a:cubicBezTo>
                  <a:cubicBezTo>
                    <a:pt x="659" y="391"/>
                    <a:pt x="659" y="392"/>
                    <a:pt x="660" y="392"/>
                  </a:cubicBezTo>
                  <a:cubicBezTo>
                    <a:pt x="661" y="394"/>
                    <a:pt x="663" y="392"/>
                    <a:pt x="662" y="391"/>
                  </a:cubicBezTo>
                  <a:cubicBezTo>
                    <a:pt x="662" y="390"/>
                    <a:pt x="662" y="390"/>
                    <a:pt x="662" y="389"/>
                  </a:cubicBezTo>
                  <a:cubicBezTo>
                    <a:pt x="667" y="388"/>
                    <a:pt x="671" y="386"/>
                    <a:pt x="676" y="384"/>
                  </a:cubicBezTo>
                  <a:cubicBezTo>
                    <a:pt x="675" y="387"/>
                    <a:pt x="675" y="390"/>
                    <a:pt x="674" y="393"/>
                  </a:cubicBezTo>
                  <a:cubicBezTo>
                    <a:pt x="671" y="406"/>
                    <a:pt x="668" y="419"/>
                    <a:pt x="664" y="432"/>
                  </a:cubicBezTo>
                  <a:cubicBezTo>
                    <a:pt x="663" y="438"/>
                    <a:pt x="662" y="444"/>
                    <a:pt x="661" y="450"/>
                  </a:cubicBezTo>
                  <a:cubicBezTo>
                    <a:pt x="660" y="454"/>
                    <a:pt x="658" y="458"/>
                    <a:pt x="658" y="462"/>
                  </a:cubicBezTo>
                  <a:cubicBezTo>
                    <a:pt x="656" y="462"/>
                    <a:pt x="655" y="461"/>
                    <a:pt x="653" y="461"/>
                  </a:cubicBezTo>
                  <a:cubicBezTo>
                    <a:pt x="649" y="461"/>
                    <a:pt x="645" y="461"/>
                    <a:pt x="641" y="461"/>
                  </a:cubicBezTo>
                  <a:moveTo>
                    <a:pt x="690" y="465"/>
                  </a:moveTo>
                  <a:cubicBezTo>
                    <a:pt x="690" y="461"/>
                    <a:pt x="690" y="457"/>
                    <a:pt x="692" y="454"/>
                  </a:cubicBezTo>
                  <a:cubicBezTo>
                    <a:pt x="695" y="458"/>
                    <a:pt x="699" y="462"/>
                    <a:pt x="703" y="466"/>
                  </a:cubicBezTo>
                  <a:cubicBezTo>
                    <a:pt x="699" y="466"/>
                    <a:pt x="695" y="465"/>
                    <a:pt x="690" y="465"/>
                  </a:cubicBezTo>
                  <a:moveTo>
                    <a:pt x="727" y="466"/>
                  </a:moveTo>
                  <a:cubicBezTo>
                    <a:pt x="727" y="466"/>
                    <a:pt x="727" y="465"/>
                    <a:pt x="726" y="465"/>
                  </a:cubicBezTo>
                  <a:cubicBezTo>
                    <a:pt x="725" y="460"/>
                    <a:pt x="724" y="455"/>
                    <a:pt x="723" y="449"/>
                  </a:cubicBezTo>
                  <a:cubicBezTo>
                    <a:pt x="723" y="444"/>
                    <a:pt x="722" y="439"/>
                    <a:pt x="721" y="434"/>
                  </a:cubicBezTo>
                  <a:cubicBezTo>
                    <a:pt x="722" y="431"/>
                    <a:pt x="723" y="428"/>
                    <a:pt x="723" y="425"/>
                  </a:cubicBezTo>
                  <a:cubicBezTo>
                    <a:pt x="726" y="424"/>
                    <a:pt x="729" y="423"/>
                    <a:pt x="732" y="422"/>
                  </a:cubicBezTo>
                  <a:cubicBezTo>
                    <a:pt x="733" y="425"/>
                    <a:pt x="733" y="427"/>
                    <a:pt x="733" y="430"/>
                  </a:cubicBezTo>
                  <a:cubicBezTo>
                    <a:pt x="734" y="438"/>
                    <a:pt x="735" y="447"/>
                    <a:pt x="736" y="456"/>
                  </a:cubicBezTo>
                  <a:cubicBezTo>
                    <a:pt x="735" y="460"/>
                    <a:pt x="734" y="463"/>
                    <a:pt x="734" y="466"/>
                  </a:cubicBezTo>
                  <a:cubicBezTo>
                    <a:pt x="732" y="466"/>
                    <a:pt x="729" y="466"/>
                    <a:pt x="727" y="466"/>
                  </a:cubicBezTo>
                  <a:moveTo>
                    <a:pt x="741" y="466"/>
                  </a:moveTo>
                  <a:cubicBezTo>
                    <a:pt x="741" y="465"/>
                    <a:pt x="741" y="463"/>
                    <a:pt x="741" y="462"/>
                  </a:cubicBezTo>
                  <a:cubicBezTo>
                    <a:pt x="740" y="460"/>
                    <a:pt x="740" y="459"/>
                    <a:pt x="740" y="457"/>
                  </a:cubicBezTo>
                  <a:cubicBezTo>
                    <a:pt x="741" y="452"/>
                    <a:pt x="742" y="448"/>
                    <a:pt x="743" y="443"/>
                  </a:cubicBezTo>
                  <a:cubicBezTo>
                    <a:pt x="744" y="439"/>
                    <a:pt x="745" y="435"/>
                    <a:pt x="746" y="432"/>
                  </a:cubicBezTo>
                  <a:cubicBezTo>
                    <a:pt x="747" y="434"/>
                    <a:pt x="747" y="437"/>
                    <a:pt x="748" y="439"/>
                  </a:cubicBezTo>
                  <a:cubicBezTo>
                    <a:pt x="749" y="446"/>
                    <a:pt x="750" y="453"/>
                    <a:pt x="752" y="459"/>
                  </a:cubicBezTo>
                  <a:cubicBezTo>
                    <a:pt x="753" y="460"/>
                    <a:pt x="754" y="463"/>
                    <a:pt x="755" y="465"/>
                  </a:cubicBezTo>
                  <a:cubicBezTo>
                    <a:pt x="750" y="466"/>
                    <a:pt x="746" y="466"/>
                    <a:pt x="741" y="466"/>
                  </a:cubicBezTo>
                  <a:moveTo>
                    <a:pt x="777" y="490"/>
                  </a:moveTo>
                  <a:cubicBezTo>
                    <a:pt x="773" y="487"/>
                    <a:pt x="772" y="483"/>
                    <a:pt x="776" y="479"/>
                  </a:cubicBezTo>
                  <a:cubicBezTo>
                    <a:pt x="779" y="476"/>
                    <a:pt x="783" y="474"/>
                    <a:pt x="787" y="471"/>
                  </a:cubicBezTo>
                  <a:cubicBezTo>
                    <a:pt x="787" y="475"/>
                    <a:pt x="787" y="479"/>
                    <a:pt x="786" y="483"/>
                  </a:cubicBezTo>
                  <a:cubicBezTo>
                    <a:pt x="786" y="488"/>
                    <a:pt x="785" y="492"/>
                    <a:pt x="785" y="497"/>
                  </a:cubicBezTo>
                  <a:cubicBezTo>
                    <a:pt x="783" y="494"/>
                    <a:pt x="780" y="492"/>
                    <a:pt x="777" y="490"/>
                  </a:cubicBezTo>
                  <a:moveTo>
                    <a:pt x="192" y="318"/>
                  </a:moveTo>
                  <a:cubicBezTo>
                    <a:pt x="196" y="322"/>
                    <a:pt x="199" y="327"/>
                    <a:pt x="203" y="332"/>
                  </a:cubicBezTo>
                  <a:cubicBezTo>
                    <a:pt x="203" y="334"/>
                    <a:pt x="203" y="337"/>
                    <a:pt x="203" y="339"/>
                  </a:cubicBezTo>
                  <a:cubicBezTo>
                    <a:pt x="204" y="350"/>
                    <a:pt x="202" y="360"/>
                    <a:pt x="201" y="370"/>
                  </a:cubicBezTo>
                  <a:cubicBezTo>
                    <a:pt x="200" y="382"/>
                    <a:pt x="197" y="395"/>
                    <a:pt x="195" y="407"/>
                  </a:cubicBezTo>
                  <a:cubicBezTo>
                    <a:pt x="192" y="403"/>
                    <a:pt x="188" y="399"/>
                    <a:pt x="185" y="395"/>
                  </a:cubicBezTo>
                  <a:cubicBezTo>
                    <a:pt x="185" y="393"/>
                    <a:pt x="185" y="392"/>
                    <a:pt x="186" y="390"/>
                  </a:cubicBezTo>
                  <a:cubicBezTo>
                    <a:pt x="187" y="381"/>
                    <a:pt x="189" y="372"/>
                    <a:pt x="190" y="362"/>
                  </a:cubicBezTo>
                  <a:cubicBezTo>
                    <a:pt x="192" y="347"/>
                    <a:pt x="192" y="333"/>
                    <a:pt x="192" y="318"/>
                  </a:cubicBezTo>
                  <a:moveTo>
                    <a:pt x="205" y="363"/>
                  </a:moveTo>
                  <a:cubicBezTo>
                    <a:pt x="206" y="355"/>
                    <a:pt x="207" y="345"/>
                    <a:pt x="206" y="336"/>
                  </a:cubicBezTo>
                  <a:cubicBezTo>
                    <a:pt x="209" y="341"/>
                    <a:pt x="213" y="345"/>
                    <a:pt x="216" y="350"/>
                  </a:cubicBezTo>
                  <a:cubicBezTo>
                    <a:pt x="216" y="365"/>
                    <a:pt x="213" y="381"/>
                    <a:pt x="210" y="395"/>
                  </a:cubicBezTo>
                  <a:cubicBezTo>
                    <a:pt x="209" y="404"/>
                    <a:pt x="208" y="412"/>
                    <a:pt x="207" y="420"/>
                  </a:cubicBezTo>
                  <a:cubicBezTo>
                    <a:pt x="204" y="417"/>
                    <a:pt x="202" y="414"/>
                    <a:pt x="199" y="411"/>
                  </a:cubicBezTo>
                  <a:cubicBezTo>
                    <a:pt x="201" y="395"/>
                    <a:pt x="203" y="379"/>
                    <a:pt x="205" y="363"/>
                  </a:cubicBezTo>
                  <a:moveTo>
                    <a:pt x="190" y="314"/>
                  </a:moveTo>
                  <a:cubicBezTo>
                    <a:pt x="190" y="340"/>
                    <a:pt x="187" y="366"/>
                    <a:pt x="182" y="391"/>
                  </a:cubicBezTo>
                  <a:cubicBezTo>
                    <a:pt x="175" y="383"/>
                    <a:pt x="169" y="375"/>
                    <a:pt x="162" y="367"/>
                  </a:cubicBezTo>
                  <a:cubicBezTo>
                    <a:pt x="164" y="354"/>
                    <a:pt x="164" y="342"/>
                    <a:pt x="166" y="330"/>
                  </a:cubicBezTo>
                  <a:cubicBezTo>
                    <a:pt x="169" y="315"/>
                    <a:pt x="172" y="301"/>
                    <a:pt x="171" y="286"/>
                  </a:cubicBezTo>
                  <a:cubicBezTo>
                    <a:pt x="172" y="288"/>
                    <a:pt x="173" y="290"/>
                    <a:pt x="174" y="292"/>
                  </a:cubicBezTo>
                  <a:cubicBezTo>
                    <a:pt x="179" y="299"/>
                    <a:pt x="184" y="307"/>
                    <a:pt x="190" y="314"/>
                  </a:cubicBezTo>
                  <a:moveTo>
                    <a:pt x="153" y="259"/>
                  </a:moveTo>
                  <a:cubicBezTo>
                    <a:pt x="152" y="259"/>
                    <a:pt x="152" y="259"/>
                    <a:pt x="152" y="260"/>
                  </a:cubicBezTo>
                  <a:cubicBezTo>
                    <a:pt x="151" y="282"/>
                    <a:pt x="146" y="303"/>
                    <a:pt x="143" y="325"/>
                  </a:cubicBezTo>
                  <a:cubicBezTo>
                    <a:pt x="142" y="328"/>
                    <a:pt x="141" y="333"/>
                    <a:pt x="140" y="338"/>
                  </a:cubicBezTo>
                  <a:cubicBezTo>
                    <a:pt x="135" y="332"/>
                    <a:pt x="130" y="325"/>
                    <a:pt x="126" y="318"/>
                  </a:cubicBezTo>
                  <a:cubicBezTo>
                    <a:pt x="126" y="316"/>
                    <a:pt x="127" y="313"/>
                    <a:pt x="127" y="311"/>
                  </a:cubicBezTo>
                  <a:cubicBezTo>
                    <a:pt x="129" y="300"/>
                    <a:pt x="130" y="289"/>
                    <a:pt x="131" y="278"/>
                  </a:cubicBezTo>
                  <a:cubicBezTo>
                    <a:pt x="133" y="261"/>
                    <a:pt x="134" y="245"/>
                    <a:pt x="134" y="229"/>
                  </a:cubicBezTo>
                  <a:cubicBezTo>
                    <a:pt x="140" y="239"/>
                    <a:pt x="146" y="249"/>
                    <a:pt x="153" y="259"/>
                  </a:cubicBezTo>
                  <a:moveTo>
                    <a:pt x="67" y="235"/>
                  </a:moveTo>
                  <a:cubicBezTo>
                    <a:pt x="70" y="224"/>
                    <a:pt x="72" y="213"/>
                    <a:pt x="76" y="202"/>
                  </a:cubicBezTo>
                  <a:cubicBezTo>
                    <a:pt x="79" y="190"/>
                    <a:pt x="81" y="178"/>
                    <a:pt x="84" y="167"/>
                  </a:cubicBezTo>
                  <a:cubicBezTo>
                    <a:pt x="85" y="160"/>
                    <a:pt x="87" y="154"/>
                    <a:pt x="88" y="147"/>
                  </a:cubicBezTo>
                  <a:cubicBezTo>
                    <a:pt x="92" y="157"/>
                    <a:pt x="96" y="166"/>
                    <a:pt x="101" y="175"/>
                  </a:cubicBezTo>
                  <a:cubicBezTo>
                    <a:pt x="100" y="182"/>
                    <a:pt x="99" y="189"/>
                    <a:pt x="97" y="195"/>
                  </a:cubicBezTo>
                  <a:cubicBezTo>
                    <a:pt x="94" y="207"/>
                    <a:pt x="90" y="218"/>
                    <a:pt x="88" y="231"/>
                  </a:cubicBezTo>
                  <a:cubicBezTo>
                    <a:pt x="87" y="239"/>
                    <a:pt x="85" y="247"/>
                    <a:pt x="83" y="256"/>
                  </a:cubicBezTo>
                  <a:cubicBezTo>
                    <a:pt x="77" y="249"/>
                    <a:pt x="72" y="242"/>
                    <a:pt x="67" y="235"/>
                  </a:cubicBezTo>
                  <a:moveTo>
                    <a:pt x="86" y="259"/>
                  </a:moveTo>
                  <a:cubicBezTo>
                    <a:pt x="88" y="248"/>
                    <a:pt x="90" y="236"/>
                    <a:pt x="92" y="224"/>
                  </a:cubicBezTo>
                  <a:cubicBezTo>
                    <a:pt x="95" y="213"/>
                    <a:pt x="99" y="202"/>
                    <a:pt x="101" y="191"/>
                  </a:cubicBezTo>
                  <a:cubicBezTo>
                    <a:pt x="102" y="187"/>
                    <a:pt x="103" y="183"/>
                    <a:pt x="103" y="179"/>
                  </a:cubicBezTo>
                  <a:cubicBezTo>
                    <a:pt x="103" y="180"/>
                    <a:pt x="104" y="180"/>
                    <a:pt x="104" y="181"/>
                  </a:cubicBezTo>
                  <a:cubicBezTo>
                    <a:pt x="108" y="188"/>
                    <a:pt x="113" y="195"/>
                    <a:pt x="117" y="202"/>
                  </a:cubicBezTo>
                  <a:cubicBezTo>
                    <a:pt x="116" y="207"/>
                    <a:pt x="115" y="213"/>
                    <a:pt x="115" y="218"/>
                  </a:cubicBezTo>
                  <a:cubicBezTo>
                    <a:pt x="113" y="230"/>
                    <a:pt x="111" y="240"/>
                    <a:pt x="108" y="251"/>
                  </a:cubicBezTo>
                  <a:cubicBezTo>
                    <a:pt x="106" y="261"/>
                    <a:pt x="103" y="270"/>
                    <a:pt x="101" y="280"/>
                  </a:cubicBezTo>
                  <a:cubicBezTo>
                    <a:pt x="96" y="273"/>
                    <a:pt x="91" y="266"/>
                    <a:pt x="86" y="259"/>
                  </a:cubicBezTo>
                  <a:moveTo>
                    <a:pt x="114" y="243"/>
                  </a:moveTo>
                  <a:cubicBezTo>
                    <a:pt x="117" y="232"/>
                    <a:pt x="117" y="221"/>
                    <a:pt x="119" y="210"/>
                  </a:cubicBezTo>
                  <a:cubicBezTo>
                    <a:pt x="119" y="209"/>
                    <a:pt x="119" y="207"/>
                    <a:pt x="119" y="206"/>
                  </a:cubicBezTo>
                  <a:cubicBezTo>
                    <a:pt x="123" y="212"/>
                    <a:pt x="127" y="219"/>
                    <a:pt x="131" y="225"/>
                  </a:cubicBezTo>
                  <a:cubicBezTo>
                    <a:pt x="132" y="246"/>
                    <a:pt x="129" y="265"/>
                    <a:pt x="127" y="286"/>
                  </a:cubicBezTo>
                  <a:cubicBezTo>
                    <a:pt x="126" y="295"/>
                    <a:pt x="124" y="304"/>
                    <a:pt x="123" y="314"/>
                  </a:cubicBezTo>
                  <a:cubicBezTo>
                    <a:pt x="116" y="304"/>
                    <a:pt x="110" y="293"/>
                    <a:pt x="103" y="284"/>
                  </a:cubicBezTo>
                  <a:cubicBezTo>
                    <a:pt x="106" y="270"/>
                    <a:pt x="110" y="256"/>
                    <a:pt x="114" y="243"/>
                  </a:cubicBezTo>
                  <a:moveTo>
                    <a:pt x="142" y="342"/>
                  </a:moveTo>
                  <a:cubicBezTo>
                    <a:pt x="143" y="339"/>
                    <a:pt x="144" y="336"/>
                    <a:pt x="144" y="334"/>
                  </a:cubicBezTo>
                  <a:cubicBezTo>
                    <a:pt x="146" y="326"/>
                    <a:pt x="147" y="318"/>
                    <a:pt x="148" y="309"/>
                  </a:cubicBezTo>
                  <a:cubicBezTo>
                    <a:pt x="151" y="293"/>
                    <a:pt x="154" y="277"/>
                    <a:pt x="154" y="261"/>
                  </a:cubicBezTo>
                  <a:cubicBezTo>
                    <a:pt x="158" y="267"/>
                    <a:pt x="162" y="273"/>
                    <a:pt x="166" y="279"/>
                  </a:cubicBezTo>
                  <a:cubicBezTo>
                    <a:pt x="166" y="280"/>
                    <a:pt x="166" y="281"/>
                    <a:pt x="167" y="281"/>
                  </a:cubicBezTo>
                  <a:cubicBezTo>
                    <a:pt x="167" y="281"/>
                    <a:pt x="167" y="281"/>
                    <a:pt x="168" y="282"/>
                  </a:cubicBezTo>
                  <a:cubicBezTo>
                    <a:pt x="168" y="282"/>
                    <a:pt x="168" y="282"/>
                    <a:pt x="168" y="283"/>
                  </a:cubicBezTo>
                  <a:cubicBezTo>
                    <a:pt x="171" y="288"/>
                    <a:pt x="167" y="309"/>
                    <a:pt x="166" y="313"/>
                  </a:cubicBezTo>
                  <a:cubicBezTo>
                    <a:pt x="165" y="321"/>
                    <a:pt x="163" y="329"/>
                    <a:pt x="162" y="338"/>
                  </a:cubicBezTo>
                  <a:cubicBezTo>
                    <a:pt x="161" y="344"/>
                    <a:pt x="160" y="351"/>
                    <a:pt x="160" y="358"/>
                  </a:cubicBezTo>
                  <a:cubicBezTo>
                    <a:pt x="159" y="359"/>
                    <a:pt x="160" y="361"/>
                    <a:pt x="160" y="364"/>
                  </a:cubicBezTo>
                  <a:cubicBezTo>
                    <a:pt x="155" y="358"/>
                    <a:pt x="151" y="353"/>
                    <a:pt x="147" y="348"/>
                  </a:cubicBezTo>
                  <a:cubicBezTo>
                    <a:pt x="145" y="346"/>
                    <a:pt x="144" y="344"/>
                    <a:pt x="142" y="342"/>
                  </a:cubicBezTo>
                  <a:moveTo>
                    <a:pt x="210" y="423"/>
                  </a:moveTo>
                  <a:cubicBezTo>
                    <a:pt x="210" y="422"/>
                    <a:pt x="210" y="420"/>
                    <a:pt x="210" y="419"/>
                  </a:cubicBezTo>
                  <a:cubicBezTo>
                    <a:pt x="212" y="408"/>
                    <a:pt x="213" y="397"/>
                    <a:pt x="215" y="387"/>
                  </a:cubicBezTo>
                  <a:cubicBezTo>
                    <a:pt x="217" y="376"/>
                    <a:pt x="218" y="364"/>
                    <a:pt x="219" y="353"/>
                  </a:cubicBezTo>
                  <a:cubicBezTo>
                    <a:pt x="219" y="353"/>
                    <a:pt x="219" y="353"/>
                    <a:pt x="219" y="353"/>
                  </a:cubicBezTo>
                  <a:cubicBezTo>
                    <a:pt x="221" y="357"/>
                    <a:pt x="224" y="360"/>
                    <a:pt x="227" y="363"/>
                  </a:cubicBezTo>
                  <a:cubicBezTo>
                    <a:pt x="228" y="370"/>
                    <a:pt x="229" y="376"/>
                    <a:pt x="229" y="383"/>
                  </a:cubicBezTo>
                  <a:cubicBezTo>
                    <a:pt x="230" y="391"/>
                    <a:pt x="229" y="400"/>
                    <a:pt x="228" y="409"/>
                  </a:cubicBezTo>
                  <a:cubicBezTo>
                    <a:pt x="227" y="418"/>
                    <a:pt x="226" y="428"/>
                    <a:pt x="224" y="437"/>
                  </a:cubicBezTo>
                  <a:cubicBezTo>
                    <a:pt x="221" y="434"/>
                    <a:pt x="218" y="431"/>
                    <a:pt x="215" y="428"/>
                  </a:cubicBezTo>
                  <a:cubicBezTo>
                    <a:pt x="213" y="426"/>
                    <a:pt x="211" y="425"/>
                    <a:pt x="210" y="423"/>
                  </a:cubicBezTo>
                  <a:moveTo>
                    <a:pt x="790" y="577"/>
                  </a:moveTo>
                  <a:cubicBezTo>
                    <a:pt x="790" y="573"/>
                    <a:pt x="791" y="568"/>
                    <a:pt x="793" y="563"/>
                  </a:cubicBezTo>
                  <a:cubicBezTo>
                    <a:pt x="795" y="554"/>
                    <a:pt x="795" y="544"/>
                    <a:pt x="794" y="535"/>
                  </a:cubicBezTo>
                  <a:cubicBezTo>
                    <a:pt x="794" y="533"/>
                    <a:pt x="792" y="533"/>
                    <a:pt x="792" y="535"/>
                  </a:cubicBezTo>
                  <a:cubicBezTo>
                    <a:pt x="791" y="547"/>
                    <a:pt x="790" y="558"/>
                    <a:pt x="787" y="569"/>
                  </a:cubicBezTo>
                  <a:cubicBezTo>
                    <a:pt x="787" y="572"/>
                    <a:pt x="786" y="575"/>
                    <a:pt x="786" y="578"/>
                  </a:cubicBezTo>
                  <a:cubicBezTo>
                    <a:pt x="782" y="579"/>
                    <a:pt x="777" y="580"/>
                    <a:pt x="772" y="581"/>
                  </a:cubicBezTo>
                  <a:cubicBezTo>
                    <a:pt x="773" y="579"/>
                    <a:pt x="773" y="577"/>
                    <a:pt x="773" y="575"/>
                  </a:cubicBezTo>
                  <a:cubicBezTo>
                    <a:pt x="773" y="569"/>
                    <a:pt x="775" y="560"/>
                    <a:pt x="770" y="555"/>
                  </a:cubicBezTo>
                  <a:cubicBezTo>
                    <a:pt x="769" y="554"/>
                    <a:pt x="767" y="556"/>
                    <a:pt x="768" y="557"/>
                  </a:cubicBezTo>
                  <a:cubicBezTo>
                    <a:pt x="772" y="561"/>
                    <a:pt x="770" y="572"/>
                    <a:pt x="769" y="581"/>
                  </a:cubicBezTo>
                  <a:cubicBezTo>
                    <a:pt x="763" y="582"/>
                    <a:pt x="757" y="583"/>
                    <a:pt x="751" y="584"/>
                  </a:cubicBezTo>
                  <a:cubicBezTo>
                    <a:pt x="751" y="583"/>
                    <a:pt x="751" y="582"/>
                    <a:pt x="751" y="581"/>
                  </a:cubicBezTo>
                  <a:cubicBezTo>
                    <a:pt x="753" y="568"/>
                    <a:pt x="757" y="556"/>
                    <a:pt x="752" y="544"/>
                  </a:cubicBezTo>
                  <a:cubicBezTo>
                    <a:pt x="752" y="542"/>
                    <a:pt x="749" y="543"/>
                    <a:pt x="750" y="544"/>
                  </a:cubicBezTo>
                  <a:cubicBezTo>
                    <a:pt x="754" y="557"/>
                    <a:pt x="749" y="569"/>
                    <a:pt x="748" y="582"/>
                  </a:cubicBezTo>
                  <a:cubicBezTo>
                    <a:pt x="748" y="583"/>
                    <a:pt x="748" y="584"/>
                    <a:pt x="748" y="584"/>
                  </a:cubicBezTo>
                  <a:cubicBezTo>
                    <a:pt x="742" y="585"/>
                    <a:pt x="737" y="585"/>
                    <a:pt x="731" y="586"/>
                  </a:cubicBezTo>
                  <a:cubicBezTo>
                    <a:pt x="731" y="586"/>
                    <a:pt x="730" y="586"/>
                    <a:pt x="730" y="586"/>
                  </a:cubicBezTo>
                  <a:cubicBezTo>
                    <a:pt x="730" y="583"/>
                    <a:pt x="731" y="580"/>
                    <a:pt x="731" y="577"/>
                  </a:cubicBezTo>
                  <a:cubicBezTo>
                    <a:pt x="732" y="566"/>
                    <a:pt x="732" y="555"/>
                    <a:pt x="733" y="544"/>
                  </a:cubicBezTo>
                  <a:cubicBezTo>
                    <a:pt x="733" y="542"/>
                    <a:pt x="729" y="542"/>
                    <a:pt x="729" y="544"/>
                  </a:cubicBezTo>
                  <a:cubicBezTo>
                    <a:pt x="729" y="556"/>
                    <a:pt x="728" y="567"/>
                    <a:pt x="727" y="579"/>
                  </a:cubicBezTo>
                  <a:cubicBezTo>
                    <a:pt x="727" y="582"/>
                    <a:pt x="727" y="584"/>
                    <a:pt x="726" y="586"/>
                  </a:cubicBezTo>
                  <a:cubicBezTo>
                    <a:pt x="721" y="587"/>
                    <a:pt x="715" y="588"/>
                    <a:pt x="709" y="589"/>
                  </a:cubicBezTo>
                  <a:cubicBezTo>
                    <a:pt x="710" y="578"/>
                    <a:pt x="712" y="567"/>
                    <a:pt x="712" y="556"/>
                  </a:cubicBezTo>
                  <a:cubicBezTo>
                    <a:pt x="711" y="555"/>
                    <a:pt x="711" y="555"/>
                    <a:pt x="711" y="556"/>
                  </a:cubicBezTo>
                  <a:cubicBezTo>
                    <a:pt x="710" y="567"/>
                    <a:pt x="708" y="578"/>
                    <a:pt x="707" y="590"/>
                  </a:cubicBezTo>
                  <a:cubicBezTo>
                    <a:pt x="701" y="591"/>
                    <a:pt x="696" y="591"/>
                    <a:pt x="690" y="592"/>
                  </a:cubicBezTo>
                  <a:cubicBezTo>
                    <a:pt x="690" y="588"/>
                    <a:pt x="691" y="584"/>
                    <a:pt x="691" y="581"/>
                  </a:cubicBezTo>
                  <a:cubicBezTo>
                    <a:pt x="691" y="574"/>
                    <a:pt x="691" y="568"/>
                    <a:pt x="690" y="561"/>
                  </a:cubicBezTo>
                  <a:cubicBezTo>
                    <a:pt x="689" y="557"/>
                    <a:pt x="687" y="552"/>
                    <a:pt x="686" y="548"/>
                  </a:cubicBezTo>
                  <a:cubicBezTo>
                    <a:pt x="686" y="546"/>
                    <a:pt x="684" y="547"/>
                    <a:pt x="684" y="548"/>
                  </a:cubicBezTo>
                  <a:cubicBezTo>
                    <a:pt x="685" y="554"/>
                    <a:pt x="687" y="559"/>
                    <a:pt x="688" y="564"/>
                  </a:cubicBezTo>
                  <a:cubicBezTo>
                    <a:pt x="688" y="571"/>
                    <a:pt x="688" y="578"/>
                    <a:pt x="688" y="584"/>
                  </a:cubicBezTo>
                  <a:cubicBezTo>
                    <a:pt x="688" y="587"/>
                    <a:pt x="687" y="589"/>
                    <a:pt x="687" y="592"/>
                  </a:cubicBezTo>
                  <a:cubicBezTo>
                    <a:pt x="686" y="592"/>
                    <a:pt x="684" y="592"/>
                    <a:pt x="683" y="592"/>
                  </a:cubicBezTo>
                  <a:cubicBezTo>
                    <a:pt x="678" y="592"/>
                    <a:pt x="673" y="592"/>
                    <a:pt x="668" y="592"/>
                  </a:cubicBezTo>
                  <a:cubicBezTo>
                    <a:pt x="668" y="589"/>
                    <a:pt x="669" y="585"/>
                    <a:pt x="668" y="582"/>
                  </a:cubicBezTo>
                  <a:cubicBezTo>
                    <a:pt x="668" y="573"/>
                    <a:pt x="664" y="563"/>
                    <a:pt x="664" y="554"/>
                  </a:cubicBezTo>
                  <a:cubicBezTo>
                    <a:pt x="664" y="553"/>
                    <a:pt x="662" y="553"/>
                    <a:pt x="662" y="554"/>
                  </a:cubicBezTo>
                  <a:cubicBezTo>
                    <a:pt x="661" y="564"/>
                    <a:pt x="666" y="575"/>
                    <a:pt x="666" y="585"/>
                  </a:cubicBezTo>
                  <a:cubicBezTo>
                    <a:pt x="666" y="588"/>
                    <a:pt x="665" y="590"/>
                    <a:pt x="665" y="592"/>
                  </a:cubicBezTo>
                  <a:cubicBezTo>
                    <a:pt x="659" y="592"/>
                    <a:pt x="653" y="592"/>
                    <a:pt x="648" y="591"/>
                  </a:cubicBezTo>
                  <a:cubicBezTo>
                    <a:pt x="647" y="586"/>
                    <a:pt x="647" y="581"/>
                    <a:pt x="646" y="575"/>
                  </a:cubicBezTo>
                  <a:cubicBezTo>
                    <a:pt x="645" y="569"/>
                    <a:pt x="644" y="563"/>
                    <a:pt x="642" y="557"/>
                  </a:cubicBezTo>
                  <a:cubicBezTo>
                    <a:pt x="641" y="552"/>
                    <a:pt x="641" y="547"/>
                    <a:pt x="638" y="543"/>
                  </a:cubicBezTo>
                  <a:cubicBezTo>
                    <a:pt x="637" y="542"/>
                    <a:pt x="635" y="544"/>
                    <a:pt x="636" y="545"/>
                  </a:cubicBezTo>
                  <a:cubicBezTo>
                    <a:pt x="640" y="550"/>
                    <a:pt x="641" y="560"/>
                    <a:pt x="642" y="567"/>
                  </a:cubicBezTo>
                  <a:cubicBezTo>
                    <a:pt x="643" y="575"/>
                    <a:pt x="643" y="583"/>
                    <a:pt x="644" y="591"/>
                  </a:cubicBezTo>
                  <a:cubicBezTo>
                    <a:pt x="637" y="591"/>
                    <a:pt x="629" y="590"/>
                    <a:pt x="622" y="590"/>
                  </a:cubicBezTo>
                  <a:cubicBezTo>
                    <a:pt x="621" y="582"/>
                    <a:pt x="621" y="574"/>
                    <a:pt x="621" y="567"/>
                  </a:cubicBezTo>
                  <a:cubicBezTo>
                    <a:pt x="620" y="559"/>
                    <a:pt x="619" y="549"/>
                    <a:pt x="614" y="543"/>
                  </a:cubicBezTo>
                  <a:cubicBezTo>
                    <a:pt x="613" y="542"/>
                    <a:pt x="611" y="544"/>
                    <a:pt x="612" y="545"/>
                  </a:cubicBezTo>
                  <a:cubicBezTo>
                    <a:pt x="619" y="553"/>
                    <a:pt x="618" y="567"/>
                    <a:pt x="617" y="576"/>
                  </a:cubicBezTo>
                  <a:cubicBezTo>
                    <a:pt x="617" y="581"/>
                    <a:pt x="618" y="585"/>
                    <a:pt x="619" y="589"/>
                  </a:cubicBezTo>
                  <a:cubicBezTo>
                    <a:pt x="613" y="589"/>
                    <a:pt x="608" y="588"/>
                    <a:pt x="603" y="588"/>
                  </a:cubicBezTo>
                  <a:cubicBezTo>
                    <a:pt x="603" y="586"/>
                    <a:pt x="603" y="584"/>
                    <a:pt x="603" y="582"/>
                  </a:cubicBezTo>
                  <a:cubicBezTo>
                    <a:pt x="603" y="570"/>
                    <a:pt x="605" y="554"/>
                    <a:pt x="598" y="543"/>
                  </a:cubicBezTo>
                  <a:cubicBezTo>
                    <a:pt x="597" y="542"/>
                    <a:pt x="595" y="543"/>
                    <a:pt x="596" y="545"/>
                  </a:cubicBezTo>
                  <a:cubicBezTo>
                    <a:pt x="603" y="557"/>
                    <a:pt x="599" y="573"/>
                    <a:pt x="599" y="587"/>
                  </a:cubicBezTo>
                  <a:cubicBezTo>
                    <a:pt x="595" y="587"/>
                    <a:pt x="590" y="586"/>
                    <a:pt x="585" y="585"/>
                  </a:cubicBezTo>
                  <a:cubicBezTo>
                    <a:pt x="585" y="578"/>
                    <a:pt x="583" y="570"/>
                    <a:pt x="582" y="563"/>
                  </a:cubicBezTo>
                  <a:cubicBezTo>
                    <a:pt x="581" y="557"/>
                    <a:pt x="581" y="552"/>
                    <a:pt x="580" y="546"/>
                  </a:cubicBezTo>
                  <a:cubicBezTo>
                    <a:pt x="580" y="543"/>
                    <a:pt x="579" y="542"/>
                    <a:pt x="577" y="540"/>
                  </a:cubicBezTo>
                  <a:cubicBezTo>
                    <a:pt x="577" y="539"/>
                    <a:pt x="576" y="540"/>
                    <a:pt x="577" y="540"/>
                  </a:cubicBezTo>
                  <a:cubicBezTo>
                    <a:pt x="580" y="544"/>
                    <a:pt x="578" y="549"/>
                    <a:pt x="578" y="553"/>
                  </a:cubicBezTo>
                  <a:cubicBezTo>
                    <a:pt x="578" y="557"/>
                    <a:pt x="579" y="561"/>
                    <a:pt x="579" y="565"/>
                  </a:cubicBezTo>
                  <a:cubicBezTo>
                    <a:pt x="579" y="568"/>
                    <a:pt x="579" y="572"/>
                    <a:pt x="580" y="575"/>
                  </a:cubicBezTo>
                  <a:cubicBezTo>
                    <a:pt x="580" y="577"/>
                    <a:pt x="580" y="581"/>
                    <a:pt x="580" y="584"/>
                  </a:cubicBezTo>
                  <a:cubicBezTo>
                    <a:pt x="579" y="584"/>
                    <a:pt x="579" y="584"/>
                    <a:pt x="578" y="584"/>
                  </a:cubicBezTo>
                  <a:cubicBezTo>
                    <a:pt x="575" y="583"/>
                    <a:pt x="572" y="582"/>
                    <a:pt x="569" y="582"/>
                  </a:cubicBezTo>
                  <a:cubicBezTo>
                    <a:pt x="569" y="574"/>
                    <a:pt x="569" y="566"/>
                    <a:pt x="568" y="559"/>
                  </a:cubicBezTo>
                  <a:cubicBezTo>
                    <a:pt x="567" y="551"/>
                    <a:pt x="562" y="533"/>
                    <a:pt x="551" y="537"/>
                  </a:cubicBezTo>
                  <a:cubicBezTo>
                    <a:pt x="550" y="538"/>
                    <a:pt x="550" y="539"/>
                    <a:pt x="551" y="539"/>
                  </a:cubicBezTo>
                  <a:cubicBezTo>
                    <a:pt x="558" y="537"/>
                    <a:pt x="563" y="546"/>
                    <a:pt x="564" y="551"/>
                  </a:cubicBezTo>
                  <a:cubicBezTo>
                    <a:pt x="566" y="557"/>
                    <a:pt x="566" y="563"/>
                    <a:pt x="565" y="568"/>
                  </a:cubicBezTo>
                  <a:cubicBezTo>
                    <a:pt x="565" y="572"/>
                    <a:pt x="565" y="577"/>
                    <a:pt x="565" y="581"/>
                  </a:cubicBezTo>
                  <a:cubicBezTo>
                    <a:pt x="556" y="579"/>
                    <a:pt x="547" y="577"/>
                    <a:pt x="538" y="576"/>
                  </a:cubicBezTo>
                  <a:cubicBezTo>
                    <a:pt x="538" y="573"/>
                    <a:pt x="538" y="571"/>
                    <a:pt x="538" y="568"/>
                  </a:cubicBezTo>
                  <a:cubicBezTo>
                    <a:pt x="538" y="557"/>
                    <a:pt x="535" y="542"/>
                    <a:pt x="530" y="531"/>
                  </a:cubicBezTo>
                  <a:cubicBezTo>
                    <a:pt x="529" y="530"/>
                    <a:pt x="527" y="531"/>
                    <a:pt x="528" y="533"/>
                  </a:cubicBezTo>
                  <a:cubicBezTo>
                    <a:pt x="534" y="545"/>
                    <a:pt x="536" y="561"/>
                    <a:pt x="535" y="575"/>
                  </a:cubicBezTo>
                  <a:cubicBezTo>
                    <a:pt x="531" y="574"/>
                    <a:pt x="526" y="573"/>
                    <a:pt x="521" y="573"/>
                  </a:cubicBezTo>
                  <a:cubicBezTo>
                    <a:pt x="521" y="568"/>
                    <a:pt x="520" y="563"/>
                    <a:pt x="520" y="558"/>
                  </a:cubicBezTo>
                  <a:cubicBezTo>
                    <a:pt x="520" y="549"/>
                    <a:pt x="520" y="539"/>
                    <a:pt x="514" y="531"/>
                  </a:cubicBezTo>
                  <a:cubicBezTo>
                    <a:pt x="513" y="530"/>
                    <a:pt x="511" y="531"/>
                    <a:pt x="512" y="533"/>
                  </a:cubicBezTo>
                  <a:cubicBezTo>
                    <a:pt x="518" y="541"/>
                    <a:pt x="518" y="553"/>
                    <a:pt x="518" y="563"/>
                  </a:cubicBezTo>
                  <a:cubicBezTo>
                    <a:pt x="518" y="566"/>
                    <a:pt x="518" y="569"/>
                    <a:pt x="518" y="572"/>
                  </a:cubicBezTo>
                  <a:cubicBezTo>
                    <a:pt x="514" y="571"/>
                    <a:pt x="510" y="571"/>
                    <a:pt x="507" y="570"/>
                  </a:cubicBezTo>
                  <a:cubicBezTo>
                    <a:pt x="507" y="563"/>
                    <a:pt x="507" y="557"/>
                    <a:pt x="507" y="550"/>
                  </a:cubicBezTo>
                  <a:cubicBezTo>
                    <a:pt x="506" y="539"/>
                    <a:pt x="505" y="529"/>
                    <a:pt x="496" y="521"/>
                  </a:cubicBezTo>
                  <a:cubicBezTo>
                    <a:pt x="495" y="520"/>
                    <a:pt x="493" y="522"/>
                    <a:pt x="494" y="523"/>
                  </a:cubicBezTo>
                  <a:cubicBezTo>
                    <a:pt x="504" y="532"/>
                    <a:pt x="504" y="545"/>
                    <a:pt x="503" y="557"/>
                  </a:cubicBezTo>
                  <a:cubicBezTo>
                    <a:pt x="503" y="561"/>
                    <a:pt x="503" y="565"/>
                    <a:pt x="503" y="569"/>
                  </a:cubicBezTo>
                  <a:cubicBezTo>
                    <a:pt x="497" y="568"/>
                    <a:pt x="491" y="567"/>
                    <a:pt x="485" y="566"/>
                  </a:cubicBezTo>
                  <a:cubicBezTo>
                    <a:pt x="485" y="560"/>
                    <a:pt x="485" y="554"/>
                    <a:pt x="484" y="548"/>
                  </a:cubicBezTo>
                  <a:cubicBezTo>
                    <a:pt x="483" y="537"/>
                    <a:pt x="481" y="527"/>
                    <a:pt x="474" y="519"/>
                  </a:cubicBezTo>
                  <a:cubicBezTo>
                    <a:pt x="473" y="518"/>
                    <a:pt x="471" y="520"/>
                    <a:pt x="472" y="521"/>
                  </a:cubicBezTo>
                  <a:cubicBezTo>
                    <a:pt x="479" y="530"/>
                    <a:pt x="481" y="543"/>
                    <a:pt x="481" y="554"/>
                  </a:cubicBezTo>
                  <a:cubicBezTo>
                    <a:pt x="481" y="558"/>
                    <a:pt x="481" y="561"/>
                    <a:pt x="481" y="565"/>
                  </a:cubicBezTo>
                  <a:cubicBezTo>
                    <a:pt x="480" y="565"/>
                    <a:pt x="479" y="565"/>
                    <a:pt x="477" y="564"/>
                  </a:cubicBezTo>
                  <a:cubicBezTo>
                    <a:pt x="475" y="564"/>
                    <a:pt x="472" y="563"/>
                    <a:pt x="469" y="562"/>
                  </a:cubicBezTo>
                  <a:cubicBezTo>
                    <a:pt x="469" y="560"/>
                    <a:pt x="468" y="559"/>
                    <a:pt x="468" y="557"/>
                  </a:cubicBezTo>
                  <a:cubicBezTo>
                    <a:pt x="467" y="551"/>
                    <a:pt x="466" y="545"/>
                    <a:pt x="465" y="540"/>
                  </a:cubicBezTo>
                  <a:cubicBezTo>
                    <a:pt x="462" y="530"/>
                    <a:pt x="456" y="519"/>
                    <a:pt x="445" y="521"/>
                  </a:cubicBezTo>
                  <a:cubicBezTo>
                    <a:pt x="444" y="521"/>
                    <a:pt x="444" y="523"/>
                    <a:pt x="445" y="523"/>
                  </a:cubicBezTo>
                  <a:cubicBezTo>
                    <a:pt x="458" y="521"/>
                    <a:pt x="462" y="539"/>
                    <a:pt x="464" y="549"/>
                  </a:cubicBezTo>
                  <a:cubicBezTo>
                    <a:pt x="465" y="552"/>
                    <a:pt x="465" y="556"/>
                    <a:pt x="466" y="560"/>
                  </a:cubicBezTo>
                  <a:cubicBezTo>
                    <a:pt x="466" y="560"/>
                    <a:pt x="466" y="561"/>
                    <a:pt x="466" y="561"/>
                  </a:cubicBezTo>
                  <a:cubicBezTo>
                    <a:pt x="455" y="558"/>
                    <a:pt x="443" y="554"/>
                    <a:pt x="432" y="551"/>
                  </a:cubicBezTo>
                  <a:cubicBezTo>
                    <a:pt x="432" y="549"/>
                    <a:pt x="431" y="547"/>
                    <a:pt x="431" y="546"/>
                  </a:cubicBezTo>
                  <a:cubicBezTo>
                    <a:pt x="430" y="544"/>
                    <a:pt x="427" y="544"/>
                    <a:pt x="427" y="546"/>
                  </a:cubicBezTo>
                  <a:cubicBezTo>
                    <a:pt x="428" y="547"/>
                    <a:pt x="428" y="548"/>
                    <a:pt x="428" y="549"/>
                  </a:cubicBezTo>
                  <a:cubicBezTo>
                    <a:pt x="422" y="548"/>
                    <a:pt x="416" y="546"/>
                    <a:pt x="410" y="544"/>
                  </a:cubicBezTo>
                  <a:cubicBezTo>
                    <a:pt x="409" y="542"/>
                    <a:pt x="409" y="541"/>
                    <a:pt x="409" y="540"/>
                  </a:cubicBezTo>
                  <a:cubicBezTo>
                    <a:pt x="405" y="530"/>
                    <a:pt x="401" y="520"/>
                    <a:pt x="396" y="511"/>
                  </a:cubicBezTo>
                  <a:cubicBezTo>
                    <a:pt x="395" y="510"/>
                    <a:pt x="393" y="511"/>
                    <a:pt x="394" y="513"/>
                  </a:cubicBezTo>
                  <a:cubicBezTo>
                    <a:pt x="399" y="522"/>
                    <a:pt x="403" y="532"/>
                    <a:pt x="406" y="543"/>
                  </a:cubicBezTo>
                  <a:cubicBezTo>
                    <a:pt x="404" y="542"/>
                    <a:pt x="401" y="541"/>
                    <a:pt x="398" y="540"/>
                  </a:cubicBezTo>
                  <a:cubicBezTo>
                    <a:pt x="396" y="539"/>
                    <a:pt x="394" y="539"/>
                    <a:pt x="392" y="538"/>
                  </a:cubicBezTo>
                  <a:cubicBezTo>
                    <a:pt x="392" y="531"/>
                    <a:pt x="391" y="525"/>
                    <a:pt x="388" y="520"/>
                  </a:cubicBezTo>
                  <a:cubicBezTo>
                    <a:pt x="387" y="519"/>
                    <a:pt x="386" y="519"/>
                    <a:pt x="386" y="520"/>
                  </a:cubicBezTo>
                  <a:cubicBezTo>
                    <a:pt x="389" y="526"/>
                    <a:pt x="390" y="531"/>
                    <a:pt x="390" y="537"/>
                  </a:cubicBezTo>
                  <a:cubicBezTo>
                    <a:pt x="387" y="536"/>
                    <a:pt x="384" y="534"/>
                    <a:pt x="381" y="533"/>
                  </a:cubicBezTo>
                  <a:cubicBezTo>
                    <a:pt x="377" y="531"/>
                    <a:pt x="372" y="528"/>
                    <a:pt x="367" y="526"/>
                  </a:cubicBezTo>
                  <a:cubicBezTo>
                    <a:pt x="367" y="517"/>
                    <a:pt x="366" y="508"/>
                    <a:pt x="364" y="500"/>
                  </a:cubicBezTo>
                  <a:cubicBezTo>
                    <a:pt x="364" y="500"/>
                    <a:pt x="363" y="499"/>
                    <a:pt x="362" y="500"/>
                  </a:cubicBezTo>
                  <a:cubicBezTo>
                    <a:pt x="361" y="501"/>
                    <a:pt x="360" y="502"/>
                    <a:pt x="359" y="503"/>
                  </a:cubicBezTo>
                  <a:cubicBezTo>
                    <a:pt x="358" y="504"/>
                    <a:pt x="358" y="505"/>
                    <a:pt x="359" y="505"/>
                  </a:cubicBezTo>
                  <a:cubicBezTo>
                    <a:pt x="367" y="502"/>
                    <a:pt x="364" y="515"/>
                    <a:pt x="364" y="520"/>
                  </a:cubicBezTo>
                  <a:cubicBezTo>
                    <a:pt x="364" y="521"/>
                    <a:pt x="364" y="523"/>
                    <a:pt x="364" y="524"/>
                  </a:cubicBezTo>
                  <a:cubicBezTo>
                    <a:pt x="359" y="522"/>
                    <a:pt x="354" y="520"/>
                    <a:pt x="350" y="518"/>
                  </a:cubicBezTo>
                  <a:cubicBezTo>
                    <a:pt x="351" y="506"/>
                    <a:pt x="351" y="496"/>
                    <a:pt x="346" y="485"/>
                  </a:cubicBezTo>
                  <a:cubicBezTo>
                    <a:pt x="345" y="484"/>
                    <a:pt x="343" y="485"/>
                    <a:pt x="344" y="487"/>
                  </a:cubicBezTo>
                  <a:cubicBezTo>
                    <a:pt x="348" y="496"/>
                    <a:pt x="348" y="506"/>
                    <a:pt x="347" y="516"/>
                  </a:cubicBezTo>
                  <a:cubicBezTo>
                    <a:pt x="344" y="515"/>
                    <a:pt x="340" y="513"/>
                    <a:pt x="336" y="511"/>
                  </a:cubicBezTo>
                  <a:cubicBezTo>
                    <a:pt x="334" y="510"/>
                    <a:pt x="331" y="508"/>
                    <a:pt x="328" y="507"/>
                  </a:cubicBezTo>
                  <a:cubicBezTo>
                    <a:pt x="329" y="505"/>
                    <a:pt x="329" y="502"/>
                    <a:pt x="330" y="500"/>
                  </a:cubicBezTo>
                  <a:cubicBezTo>
                    <a:pt x="331" y="488"/>
                    <a:pt x="332" y="475"/>
                    <a:pt x="328" y="464"/>
                  </a:cubicBezTo>
                  <a:cubicBezTo>
                    <a:pt x="328" y="462"/>
                    <a:pt x="326" y="463"/>
                    <a:pt x="326" y="464"/>
                  </a:cubicBezTo>
                  <a:cubicBezTo>
                    <a:pt x="330" y="478"/>
                    <a:pt x="328" y="492"/>
                    <a:pt x="326" y="506"/>
                  </a:cubicBezTo>
                  <a:cubicBezTo>
                    <a:pt x="320" y="503"/>
                    <a:pt x="314" y="499"/>
                    <a:pt x="308" y="496"/>
                  </a:cubicBezTo>
                  <a:cubicBezTo>
                    <a:pt x="309" y="492"/>
                    <a:pt x="309" y="488"/>
                    <a:pt x="310" y="484"/>
                  </a:cubicBezTo>
                  <a:cubicBezTo>
                    <a:pt x="313" y="470"/>
                    <a:pt x="314" y="457"/>
                    <a:pt x="314" y="442"/>
                  </a:cubicBezTo>
                  <a:cubicBezTo>
                    <a:pt x="314" y="440"/>
                    <a:pt x="312" y="440"/>
                    <a:pt x="312" y="442"/>
                  </a:cubicBezTo>
                  <a:cubicBezTo>
                    <a:pt x="312" y="460"/>
                    <a:pt x="308" y="477"/>
                    <a:pt x="306" y="495"/>
                  </a:cubicBezTo>
                  <a:cubicBezTo>
                    <a:pt x="299" y="491"/>
                    <a:pt x="292" y="487"/>
                    <a:pt x="285" y="483"/>
                  </a:cubicBezTo>
                  <a:cubicBezTo>
                    <a:pt x="285" y="481"/>
                    <a:pt x="285" y="479"/>
                    <a:pt x="284" y="477"/>
                  </a:cubicBezTo>
                  <a:cubicBezTo>
                    <a:pt x="284" y="469"/>
                    <a:pt x="285" y="461"/>
                    <a:pt x="286" y="452"/>
                  </a:cubicBezTo>
                  <a:cubicBezTo>
                    <a:pt x="286" y="451"/>
                    <a:pt x="284" y="451"/>
                    <a:pt x="284" y="452"/>
                  </a:cubicBezTo>
                  <a:cubicBezTo>
                    <a:pt x="283" y="462"/>
                    <a:pt x="282" y="471"/>
                    <a:pt x="283" y="481"/>
                  </a:cubicBezTo>
                  <a:cubicBezTo>
                    <a:pt x="281" y="480"/>
                    <a:pt x="280" y="480"/>
                    <a:pt x="279" y="479"/>
                  </a:cubicBezTo>
                  <a:cubicBezTo>
                    <a:pt x="279" y="473"/>
                    <a:pt x="280" y="466"/>
                    <a:pt x="280" y="460"/>
                  </a:cubicBezTo>
                  <a:cubicBezTo>
                    <a:pt x="281" y="450"/>
                    <a:pt x="283" y="437"/>
                    <a:pt x="278" y="428"/>
                  </a:cubicBezTo>
                  <a:cubicBezTo>
                    <a:pt x="277" y="427"/>
                    <a:pt x="276" y="428"/>
                    <a:pt x="276" y="428"/>
                  </a:cubicBezTo>
                  <a:cubicBezTo>
                    <a:pt x="283" y="440"/>
                    <a:pt x="277" y="460"/>
                    <a:pt x="276" y="473"/>
                  </a:cubicBezTo>
                  <a:cubicBezTo>
                    <a:pt x="276" y="474"/>
                    <a:pt x="276" y="475"/>
                    <a:pt x="276" y="477"/>
                  </a:cubicBezTo>
                  <a:cubicBezTo>
                    <a:pt x="269" y="473"/>
                    <a:pt x="263" y="469"/>
                    <a:pt x="258" y="464"/>
                  </a:cubicBezTo>
                  <a:cubicBezTo>
                    <a:pt x="258" y="463"/>
                    <a:pt x="258" y="462"/>
                    <a:pt x="258" y="461"/>
                  </a:cubicBezTo>
                  <a:cubicBezTo>
                    <a:pt x="258" y="449"/>
                    <a:pt x="260" y="437"/>
                    <a:pt x="259" y="424"/>
                  </a:cubicBezTo>
                  <a:cubicBezTo>
                    <a:pt x="259" y="423"/>
                    <a:pt x="259" y="423"/>
                    <a:pt x="259" y="424"/>
                  </a:cubicBezTo>
                  <a:cubicBezTo>
                    <a:pt x="259" y="437"/>
                    <a:pt x="257" y="450"/>
                    <a:pt x="256" y="463"/>
                  </a:cubicBezTo>
                  <a:cubicBezTo>
                    <a:pt x="252" y="460"/>
                    <a:pt x="247" y="457"/>
                    <a:pt x="243" y="453"/>
                  </a:cubicBezTo>
                  <a:cubicBezTo>
                    <a:pt x="243" y="449"/>
                    <a:pt x="244" y="444"/>
                    <a:pt x="244" y="439"/>
                  </a:cubicBezTo>
                  <a:cubicBezTo>
                    <a:pt x="246" y="424"/>
                    <a:pt x="246" y="407"/>
                    <a:pt x="250" y="392"/>
                  </a:cubicBezTo>
                  <a:cubicBezTo>
                    <a:pt x="251" y="391"/>
                    <a:pt x="248" y="390"/>
                    <a:pt x="248" y="392"/>
                  </a:cubicBezTo>
                  <a:cubicBezTo>
                    <a:pt x="243" y="408"/>
                    <a:pt x="243" y="427"/>
                    <a:pt x="241" y="444"/>
                  </a:cubicBezTo>
                  <a:cubicBezTo>
                    <a:pt x="241" y="447"/>
                    <a:pt x="241" y="449"/>
                    <a:pt x="240" y="451"/>
                  </a:cubicBezTo>
                  <a:cubicBezTo>
                    <a:pt x="236" y="448"/>
                    <a:pt x="232" y="444"/>
                    <a:pt x="227" y="440"/>
                  </a:cubicBezTo>
                  <a:cubicBezTo>
                    <a:pt x="229" y="431"/>
                    <a:pt x="230" y="422"/>
                    <a:pt x="231" y="413"/>
                  </a:cubicBezTo>
                  <a:cubicBezTo>
                    <a:pt x="232" y="403"/>
                    <a:pt x="233" y="393"/>
                    <a:pt x="232" y="383"/>
                  </a:cubicBezTo>
                  <a:cubicBezTo>
                    <a:pt x="232" y="377"/>
                    <a:pt x="231" y="372"/>
                    <a:pt x="230" y="367"/>
                  </a:cubicBezTo>
                  <a:cubicBezTo>
                    <a:pt x="249" y="389"/>
                    <a:pt x="270" y="408"/>
                    <a:pt x="292" y="426"/>
                  </a:cubicBezTo>
                  <a:cubicBezTo>
                    <a:pt x="297" y="430"/>
                    <a:pt x="303" y="433"/>
                    <a:pt x="308" y="435"/>
                  </a:cubicBezTo>
                  <a:cubicBezTo>
                    <a:pt x="324" y="441"/>
                    <a:pt x="338" y="449"/>
                    <a:pt x="351" y="459"/>
                  </a:cubicBezTo>
                  <a:cubicBezTo>
                    <a:pt x="373" y="474"/>
                    <a:pt x="396" y="488"/>
                    <a:pt x="423" y="493"/>
                  </a:cubicBezTo>
                  <a:cubicBezTo>
                    <a:pt x="428" y="494"/>
                    <a:pt x="432" y="496"/>
                    <a:pt x="437" y="498"/>
                  </a:cubicBezTo>
                  <a:cubicBezTo>
                    <a:pt x="454" y="505"/>
                    <a:pt x="471" y="508"/>
                    <a:pt x="489" y="511"/>
                  </a:cubicBezTo>
                  <a:cubicBezTo>
                    <a:pt x="535" y="517"/>
                    <a:pt x="581" y="526"/>
                    <a:pt x="627" y="534"/>
                  </a:cubicBezTo>
                  <a:cubicBezTo>
                    <a:pt x="649" y="537"/>
                    <a:pt x="671" y="541"/>
                    <a:pt x="693" y="541"/>
                  </a:cubicBezTo>
                  <a:cubicBezTo>
                    <a:pt x="722" y="541"/>
                    <a:pt x="752" y="539"/>
                    <a:pt x="780" y="529"/>
                  </a:cubicBezTo>
                  <a:cubicBezTo>
                    <a:pt x="787" y="526"/>
                    <a:pt x="794" y="524"/>
                    <a:pt x="802" y="523"/>
                  </a:cubicBezTo>
                  <a:cubicBezTo>
                    <a:pt x="809" y="521"/>
                    <a:pt x="815" y="520"/>
                    <a:pt x="822" y="518"/>
                  </a:cubicBezTo>
                  <a:cubicBezTo>
                    <a:pt x="821" y="532"/>
                    <a:pt x="818" y="545"/>
                    <a:pt x="816" y="559"/>
                  </a:cubicBezTo>
                  <a:cubicBezTo>
                    <a:pt x="815" y="563"/>
                    <a:pt x="814" y="568"/>
                    <a:pt x="813" y="572"/>
                  </a:cubicBezTo>
                  <a:cubicBezTo>
                    <a:pt x="806" y="574"/>
                    <a:pt x="798" y="576"/>
                    <a:pt x="790" y="577"/>
                  </a:cubicBezTo>
                  <a:moveTo>
                    <a:pt x="825" y="569"/>
                  </a:moveTo>
                  <a:cubicBezTo>
                    <a:pt x="825" y="561"/>
                    <a:pt x="825" y="554"/>
                    <a:pt x="825" y="546"/>
                  </a:cubicBezTo>
                  <a:cubicBezTo>
                    <a:pt x="824" y="544"/>
                    <a:pt x="822" y="544"/>
                    <a:pt x="822" y="546"/>
                  </a:cubicBezTo>
                  <a:cubicBezTo>
                    <a:pt x="821" y="554"/>
                    <a:pt x="821" y="562"/>
                    <a:pt x="821" y="570"/>
                  </a:cubicBezTo>
                  <a:cubicBezTo>
                    <a:pt x="820" y="570"/>
                    <a:pt x="818" y="571"/>
                    <a:pt x="817" y="571"/>
                  </a:cubicBezTo>
                  <a:cubicBezTo>
                    <a:pt x="820" y="553"/>
                    <a:pt x="824" y="535"/>
                    <a:pt x="824" y="517"/>
                  </a:cubicBezTo>
                  <a:cubicBezTo>
                    <a:pt x="842" y="511"/>
                    <a:pt x="859" y="502"/>
                    <a:pt x="876" y="495"/>
                  </a:cubicBezTo>
                  <a:cubicBezTo>
                    <a:pt x="886" y="490"/>
                    <a:pt x="895" y="483"/>
                    <a:pt x="905" y="476"/>
                  </a:cubicBezTo>
                  <a:cubicBezTo>
                    <a:pt x="915" y="470"/>
                    <a:pt x="925" y="463"/>
                    <a:pt x="935" y="456"/>
                  </a:cubicBezTo>
                  <a:cubicBezTo>
                    <a:pt x="953" y="444"/>
                    <a:pt x="970" y="433"/>
                    <a:pt x="987" y="420"/>
                  </a:cubicBezTo>
                  <a:cubicBezTo>
                    <a:pt x="1000" y="410"/>
                    <a:pt x="1011" y="400"/>
                    <a:pt x="1023" y="390"/>
                  </a:cubicBezTo>
                  <a:cubicBezTo>
                    <a:pt x="1025" y="388"/>
                    <a:pt x="1027" y="386"/>
                    <a:pt x="1029" y="386"/>
                  </a:cubicBezTo>
                  <a:cubicBezTo>
                    <a:pt x="1033" y="385"/>
                    <a:pt x="1037" y="386"/>
                    <a:pt x="1040" y="385"/>
                  </a:cubicBezTo>
                  <a:cubicBezTo>
                    <a:pt x="1043" y="384"/>
                    <a:pt x="1046" y="381"/>
                    <a:pt x="1049" y="378"/>
                  </a:cubicBezTo>
                  <a:cubicBezTo>
                    <a:pt x="1057" y="393"/>
                    <a:pt x="1060" y="409"/>
                    <a:pt x="1058" y="425"/>
                  </a:cubicBezTo>
                  <a:cubicBezTo>
                    <a:pt x="1057" y="438"/>
                    <a:pt x="1047" y="447"/>
                    <a:pt x="1038" y="456"/>
                  </a:cubicBezTo>
                  <a:cubicBezTo>
                    <a:pt x="1023" y="472"/>
                    <a:pt x="1006" y="485"/>
                    <a:pt x="988" y="497"/>
                  </a:cubicBezTo>
                  <a:cubicBezTo>
                    <a:pt x="990" y="490"/>
                    <a:pt x="992" y="483"/>
                    <a:pt x="989" y="476"/>
                  </a:cubicBezTo>
                  <a:cubicBezTo>
                    <a:pt x="986" y="466"/>
                    <a:pt x="980" y="469"/>
                    <a:pt x="974" y="475"/>
                  </a:cubicBezTo>
                  <a:cubicBezTo>
                    <a:pt x="973" y="476"/>
                    <a:pt x="975" y="478"/>
                    <a:pt x="976" y="477"/>
                  </a:cubicBezTo>
                  <a:cubicBezTo>
                    <a:pt x="976" y="476"/>
                    <a:pt x="978" y="473"/>
                    <a:pt x="979" y="473"/>
                  </a:cubicBezTo>
                  <a:cubicBezTo>
                    <a:pt x="982" y="475"/>
                    <a:pt x="985" y="476"/>
                    <a:pt x="987" y="478"/>
                  </a:cubicBezTo>
                  <a:cubicBezTo>
                    <a:pt x="988" y="479"/>
                    <a:pt x="988" y="481"/>
                    <a:pt x="988" y="482"/>
                  </a:cubicBezTo>
                  <a:cubicBezTo>
                    <a:pt x="988" y="487"/>
                    <a:pt x="988" y="492"/>
                    <a:pt x="986" y="496"/>
                  </a:cubicBezTo>
                  <a:cubicBezTo>
                    <a:pt x="986" y="497"/>
                    <a:pt x="986" y="498"/>
                    <a:pt x="986" y="499"/>
                  </a:cubicBezTo>
                  <a:cubicBezTo>
                    <a:pt x="973" y="508"/>
                    <a:pt x="959" y="516"/>
                    <a:pt x="945" y="523"/>
                  </a:cubicBezTo>
                  <a:cubicBezTo>
                    <a:pt x="946" y="521"/>
                    <a:pt x="946" y="519"/>
                    <a:pt x="947" y="517"/>
                  </a:cubicBezTo>
                  <a:cubicBezTo>
                    <a:pt x="949" y="511"/>
                    <a:pt x="952" y="505"/>
                    <a:pt x="954" y="499"/>
                  </a:cubicBezTo>
                  <a:cubicBezTo>
                    <a:pt x="956" y="494"/>
                    <a:pt x="966" y="472"/>
                    <a:pt x="957" y="469"/>
                  </a:cubicBezTo>
                  <a:cubicBezTo>
                    <a:pt x="956" y="469"/>
                    <a:pt x="956" y="470"/>
                    <a:pt x="957" y="471"/>
                  </a:cubicBezTo>
                  <a:cubicBezTo>
                    <a:pt x="964" y="474"/>
                    <a:pt x="951" y="501"/>
                    <a:pt x="949" y="506"/>
                  </a:cubicBezTo>
                  <a:cubicBezTo>
                    <a:pt x="946" y="512"/>
                    <a:pt x="944" y="519"/>
                    <a:pt x="942" y="525"/>
                  </a:cubicBezTo>
                  <a:cubicBezTo>
                    <a:pt x="938" y="527"/>
                    <a:pt x="935" y="529"/>
                    <a:pt x="931" y="530"/>
                  </a:cubicBezTo>
                  <a:cubicBezTo>
                    <a:pt x="933" y="525"/>
                    <a:pt x="935" y="519"/>
                    <a:pt x="937" y="513"/>
                  </a:cubicBezTo>
                  <a:cubicBezTo>
                    <a:pt x="942" y="498"/>
                    <a:pt x="946" y="484"/>
                    <a:pt x="946" y="468"/>
                  </a:cubicBezTo>
                  <a:cubicBezTo>
                    <a:pt x="946" y="467"/>
                    <a:pt x="944" y="467"/>
                    <a:pt x="944" y="468"/>
                  </a:cubicBezTo>
                  <a:cubicBezTo>
                    <a:pt x="944" y="484"/>
                    <a:pt x="939" y="499"/>
                    <a:pt x="934" y="514"/>
                  </a:cubicBezTo>
                  <a:cubicBezTo>
                    <a:pt x="931" y="520"/>
                    <a:pt x="929" y="526"/>
                    <a:pt x="927" y="533"/>
                  </a:cubicBezTo>
                  <a:cubicBezTo>
                    <a:pt x="926" y="533"/>
                    <a:pt x="925" y="534"/>
                    <a:pt x="923" y="534"/>
                  </a:cubicBezTo>
                  <a:cubicBezTo>
                    <a:pt x="922" y="535"/>
                    <a:pt x="920" y="536"/>
                    <a:pt x="918" y="536"/>
                  </a:cubicBezTo>
                  <a:cubicBezTo>
                    <a:pt x="920" y="529"/>
                    <a:pt x="922" y="521"/>
                    <a:pt x="923" y="513"/>
                  </a:cubicBezTo>
                  <a:cubicBezTo>
                    <a:pt x="925" y="503"/>
                    <a:pt x="928" y="491"/>
                    <a:pt x="920" y="483"/>
                  </a:cubicBezTo>
                  <a:cubicBezTo>
                    <a:pt x="919" y="483"/>
                    <a:pt x="918" y="484"/>
                    <a:pt x="918" y="485"/>
                  </a:cubicBezTo>
                  <a:cubicBezTo>
                    <a:pt x="927" y="494"/>
                    <a:pt x="920" y="512"/>
                    <a:pt x="918" y="524"/>
                  </a:cubicBezTo>
                  <a:cubicBezTo>
                    <a:pt x="918" y="525"/>
                    <a:pt x="916" y="531"/>
                    <a:pt x="914" y="538"/>
                  </a:cubicBezTo>
                  <a:cubicBezTo>
                    <a:pt x="908" y="540"/>
                    <a:pt x="902" y="542"/>
                    <a:pt x="896" y="545"/>
                  </a:cubicBezTo>
                  <a:cubicBezTo>
                    <a:pt x="898" y="537"/>
                    <a:pt x="900" y="530"/>
                    <a:pt x="902" y="522"/>
                  </a:cubicBezTo>
                  <a:cubicBezTo>
                    <a:pt x="905" y="509"/>
                    <a:pt x="906" y="499"/>
                    <a:pt x="906" y="486"/>
                  </a:cubicBezTo>
                  <a:cubicBezTo>
                    <a:pt x="906" y="485"/>
                    <a:pt x="904" y="485"/>
                    <a:pt x="904" y="486"/>
                  </a:cubicBezTo>
                  <a:cubicBezTo>
                    <a:pt x="904" y="501"/>
                    <a:pt x="901" y="514"/>
                    <a:pt x="898" y="528"/>
                  </a:cubicBezTo>
                  <a:cubicBezTo>
                    <a:pt x="896" y="534"/>
                    <a:pt x="894" y="540"/>
                    <a:pt x="892" y="546"/>
                  </a:cubicBezTo>
                  <a:cubicBezTo>
                    <a:pt x="884" y="549"/>
                    <a:pt x="877" y="552"/>
                    <a:pt x="869" y="555"/>
                  </a:cubicBezTo>
                  <a:cubicBezTo>
                    <a:pt x="870" y="551"/>
                    <a:pt x="871" y="547"/>
                    <a:pt x="873" y="543"/>
                  </a:cubicBezTo>
                  <a:cubicBezTo>
                    <a:pt x="876" y="535"/>
                    <a:pt x="885" y="512"/>
                    <a:pt x="869" y="509"/>
                  </a:cubicBezTo>
                  <a:cubicBezTo>
                    <a:pt x="868" y="509"/>
                    <a:pt x="868" y="510"/>
                    <a:pt x="869" y="511"/>
                  </a:cubicBezTo>
                  <a:cubicBezTo>
                    <a:pt x="879" y="513"/>
                    <a:pt x="876" y="527"/>
                    <a:pt x="874" y="533"/>
                  </a:cubicBezTo>
                  <a:cubicBezTo>
                    <a:pt x="872" y="539"/>
                    <a:pt x="869" y="544"/>
                    <a:pt x="868" y="550"/>
                  </a:cubicBezTo>
                  <a:cubicBezTo>
                    <a:pt x="867" y="552"/>
                    <a:pt x="867" y="554"/>
                    <a:pt x="866" y="556"/>
                  </a:cubicBezTo>
                  <a:cubicBezTo>
                    <a:pt x="866" y="556"/>
                    <a:pt x="865" y="556"/>
                    <a:pt x="865" y="556"/>
                  </a:cubicBezTo>
                  <a:cubicBezTo>
                    <a:pt x="863" y="557"/>
                    <a:pt x="861" y="557"/>
                    <a:pt x="860" y="558"/>
                  </a:cubicBezTo>
                  <a:cubicBezTo>
                    <a:pt x="860" y="558"/>
                    <a:pt x="860" y="558"/>
                    <a:pt x="860" y="558"/>
                  </a:cubicBezTo>
                  <a:cubicBezTo>
                    <a:pt x="855" y="552"/>
                    <a:pt x="852" y="557"/>
                    <a:pt x="849" y="561"/>
                  </a:cubicBezTo>
                  <a:cubicBezTo>
                    <a:pt x="849" y="561"/>
                    <a:pt x="849" y="562"/>
                    <a:pt x="849" y="562"/>
                  </a:cubicBezTo>
                  <a:cubicBezTo>
                    <a:pt x="849" y="555"/>
                    <a:pt x="849" y="549"/>
                    <a:pt x="849" y="543"/>
                  </a:cubicBezTo>
                  <a:cubicBezTo>
                    <a:pt x="849" y="539"/>
                    <a:pt x="848" y="536"/>
                    <a:pt x="846" y="533"/>
                  </a:cubicBezTo>
                  <a:cubicBezTo>
                    <a:pt x="846" y="533"/>
                    <a:pt x="846" y="533"/>
                    <a:pt x="846" y="533"/>
                  </a:cubicBezTo>
                  <a:cubicBezTo>
                    <a:pt x="846" y="528"/>
                    <a:pt x="845" y="523"/>
                    <a:pt x="842" y="517"/>
                  </a:cubicBezTo>
                  <a:cubicBezTo>
                    <a:pt x="841" y="516"/>
                    <a:pt x="839" y="517"/>
                    <a:pt x="840" y="519"/>
                  </a:cubicBezTo>
                  <a:cubicBezTo>
                    <a:pt x="847" y="530"/>
                    <a:pt x="842" y="544"/>
                    <a:pt x="839" y="556"/>
                  </a:cubicBezTo>
                  <a:cubicBezTo>
                    <a:pt x="838" y="559"/>
                    <a:pt x="837" y="562"/>
                    <a:pt x="836" y="566"/>
                  </a:cubicBezTo>
                  <a:cubicBezTo>
                    <a:pt x="832" y="567"/>
                    <a:pt x="829" y="568"/>
                    <a:pt x="825" y="569"/>
                  </a:cubicBezTo>
                  <a:moveTo>
                    <a:pt x="859" y="630"/>
                  </a:moveTo>
                  <a:cubicBezTo>
                    <a:pt x="859" y="631"/>
                    <a:pt x="858" y="631"/>
                    <a:pt x="857" y="632"/>
                  </a:cubicBezTo>
                  <a:cubicBezTo>
                    <a:pt x="856" y="630"/>
                    <a:pt x="855" y="627"/>
                    <a:pt x="853" y="625"/>
                  </a:cubicBezTo>
                  <a:cubicBezTo>
                    <a:pt x="856" y="616"/>
                    <a:pt x="858" y="607"/>
                    <a:pt x="860" y="599"/>
                  </a:cubicBezTo>
                  <a:cubicBezTo>
                    <a:pt x="860" y="598"/>
                    <a:pt x="860" y="597"/>
                    <a:pt x="860" y="597"/>
                  </a:cubicBezTo>
                  <a:cubicBezTo>
                    <a:pt x="861" y="595"/>
                    <a:pt x="863" y="594"/>
                    <a:pt x="864" y="593"/>
                  </a:cubicBezTo>
                  <a:cubicBezTo>
                    <a:pt x="865" y="592"/>
                    <a:pt x="863" y="590"/>
                    <a:pt x="862" y="591"/>
                  </a:cubicBezTo>
                  <a:cubicBezTo>
                    <a:pt x="862" y="591"/>
                    <a:pt x="861" y="592"/>
                    <a:pt x="861" y="592"/>
                  </a:cubicBezTo>
                  <a:cubicBezTo>
                    <a:pt x="861" y="590"/>
                    <a:pt x="861" y="587"/>
                    <a:pt x="862" y="585"/>
                  </a:cubicBezTo>
                  <a:cubicBezTo>
                    <a:pt x="864" y="584"/>
                    <a:pt x="867" y="583"/>
                    <a:pt x="870" y="581"/>
                  </a:cubicBezTo>
                  <a:cubicBezTo>
                    <a:pt x="870" y="586"/>
                    <a:pt x="869" y="590"/>
                    <a:pt x="869" y="594"/>
                  </a:cubicBezTo>
                  <a:cubicBezTo>
                    <a:pt x="867" y="603"/>
                    <a:pt x="863" y="613"/>
                    <a:pt x="861" y="622"/>
                  </a:cubicBezTo>
                  <a:cubicBezTo>
                    <a:pt x="861" y="625"/>
                    <a:pt x="860" y="627"/>
                    <a:pt x="859" y="630"/>
                  </a:cubicBezTo>
                  <a:moveTo>
                    <a:pt x="851" y="561"/>
                  </a:moveTo>
                  <a:cubicBezTo>
                    <a:pt x="853" y="558"/>
                    <a:pt x="855" y="556"/>
                    <a:pt x="858" y="559"/>
                  </a:cubicBezTo>
                  <a:cubicBezTo>
                    <a:pt x="855" y="559"/>
                    <a:pt x="853" y="560"/>
                    <a:pt x="851" y="561"/>
                  </a:cubicBezTo>
                  <a:moveTo>
                    <a:pt x="845" y="552"/>
                  </a:moveTo>
                  <a:cubicBezTo>
                    <a:pt x="845" y="556"/>
                    <a:pt x="845" y="559"/>
                    <a:pt x="845" y="563"/>
                  </a:cubicBezTo>
                  <a:cubicBezTo>
                    <a:pt x="843" y="563"/>
                    <a:pt x="842" y="564"/>
                    <a:pt x="840" y="565"/>
                  </a:cubicBezTo>
                  <a:cubicBezTo>
                    <a:pt x="841" y="558"/>
                    <a:pt x="843" y="552"/>
                    <a:pt x="844" y="545"/>
                  </a:cubicBezTo>
                  <a:cubicBezTo>
                    <a:pt x="845" y="542"/>
                    <a:pt x="845" y="540"/>
                    <a:pt x="845" y="538"/>
                  </a:cubicBezTo>
                  <a:cubicBezTo>
                    <a:pt x="847" y="542"/>
                    <a:pt x="846" y="548"/>
                    <a:pt x="845" y="552"/>
                  </a:cubicBezTo>
                  <a:moveTo>
                    <a:pt x="841" y="594"/>
                  </a:moveTo>
                  <a:cubicBezTo>
                    <a:pt x="841" y="597"/>
                    <a:pt x="840" y="600"/>
                    <a:pt x="840" y="604"/>
                  </a:cubicBezTo>
                  <a:cubicBezTo>
                    <a:pt x="840" y="603"/>
                    <a:pt x="839" y="603"/>
                    <a:pt x="839" y="603"/>
                  </a:cubicBezTo>
                  <a:cubicBezTo>
                    <a:pt x="838" y="601"/>
                    <a:pt x="836" y="598"/>
                    <a:pt x="835" y="596"/>
                  </a:cubicBezTo>
                  <a:cubicBezTo>
                    <a:pt x="837" y="595"/>
                    <a:pt x="839" y="595"/>
                    <a:pt x="841" y="594"/>
                  </a:cubicBezTo>
                  <a:moveTo>
                    <a:pt x="846" y="592"/>
                  </a:moveTo>
                  <a:cubicBezTo>
                    <a:pt x="850" y="590"/>
                    <a:pt x="854" y="588"/>
                    <a:pt x="859" y="586"/>
                  </a:cubicBezTo>
                  <a:cubicBezTo>
                    <a:pt x="858" y="588"/>
                    <a:pt x="858" y="589"/>
                    <a:pt x="858" y="590"/>
                  </a:cubicBezTo>
                  <a:cubicBezTo>
                    <a:pt x="858" y="592"/>
                    <a:pt x="857" y="594"/>
                    <a:pt x="857" y="595"/>
                  </a:cubicBezTo>
                  <a:cubicBezTo>
                    <a:pt x="853" y="599"/>
                    <a:pt x="848" y="603"/>
                    <a:pt x="843" y="607"/>
                  </a:cubicBezTo>
                  <a:cubicBezTo>
                    <a:pt x="844" y="602"/>
                    <a:pt x="845" y="597"/>
                    <a:pt x="846" y="592"/>
                  </a:cubicBezTo>
                  <a:moveTo>
                    <a:pt x="844" y="610"/>
                  </a:moveTo>
                  <a:cubicBezTo>
                    <a:pt x="848" y="607"/>
                    <a:pt x="852" y="603"/>
                    <a:pt x="856" y="600"/>
                  </a:cubicBezTo>
                  <a:cubicBezTo>
                    <a:pt x="855" y="607"/>
                    <a:pt x="853" y="614"/>
                    <a:pt x="851" y="621"/>
                  </a:cubicBezTo>
                  <a:cubicBezTo>
                    <a:pt x="849" y="617"/>
                    <a:pt x="847" y="614"/>
                    <a:pt x="844" y="610"/>
                  </a:cubicBezTo>
                  <a:moveTo>
                    <a:pt x="859" y="633"/>
                  </a:moveTo>
                  <a:cubicBezTo>
                    <a:pt x="859" y="634"/>
                    <a:pt x="859" y="634"/>
                    <a:pt x="858" y="634"/>
                  </a:cubicBezTo>
                  <a:cubicBezTo>
                    <a:pt x="858" y="634"/>
                    <a:pt x="858" y="634"/>
                    <a:pt x="858" y="634"/>
                  </a:cubicBezTo>
                  <a:cubicBezTo>
                    <a:pt x="858" y="634"/>
                    <a:pt x="858" y="634"/>
                    <a:pt x="859" y="633"/>
                  </a:cubicBezTo>
                  <a:moveTo>
                    <a:pt x="877" y="627"/>
                  </a:moveTo>
                  <a:cubicBezTo>
                    <a:pt x="879" y="635"/>
                    <a:pt x="875" y="642"/>
                    <a:pt x="871" y="648"/>
                  </a:cubicBezTo>
                  <a:cubicBezTo>
                    <a:pt x="872" y="645"/>
                    <a:pt x="872" y="642"/>
                    <a:pt x="873" y="639"/>
                  </a:cubicBezTo>
                  <a:cubicBezTo>
                    <a:pt x="875" y="635"/>
                    <a:pt x="876" y="631"/>
                    <a:pt x="877" y="627"/>
                  </a:cubicBezTo>
                  <a:moveTo>
                    <a:pt x="887" y="811"/>
                  </a:moveTo>
                  <a:cubicBezTo>
                    <a:pt x="893" y="808"/>
                    <a:pt x="898" y="805"/>
                    <a:pt x="903" y="803"/>
                  </a:cubicBezTo>
                  <a:cubicBezTo>
                    <a:pt x="902" y="805"/>
                    <a:pt x="901" y="807"/>
                    <a:pt x="900" y="810"/>
                  </a:cubicBezTo>
                  <a:cubicBezTo>
                    <a:pt x="898" y="815"/>
                    <a:pt x="896" y="820"/>
                    <a:pt x="894" y="825"/>
                  </a:cubicBezTo>
                  <a:cubicBezTo>
                    <a:pt x="889" y="827"/>
                    <a:pt x="884" y="830"/>
                    <a:pt x="878" y="832"/>
                  </a:cubicBezTo>
                  <a:cubicBezTo>
                    <a:pt x="878" y="833"/>
                    <a:pt x="877" y="833"/>
                    <a:pt x="877" y="833"/>
                  </a:cubicBezTo>
                  <a:cubicBezTo>
                    <a:pt x="877" y="830"/>
                    <a:pt x="878" y="826"/>
                    <a:pt x="879" y="822"/>
                  </a:cubicBezTo>
                  <a:cubicBezTo>
                    <a:pt x="883" y="821"/>
                    <a:pt x="885" y="816"/>
                    <a:pt x="886" y="813"/>
                  </a:cubicBezTo>
                  <a:cubicBezTo>
                    <a:pt x="886" y="813"/>
                    <a:pt x="887" y="812"/>
                    <a:pt x="887" y="811"/>
                  </a:cubicBezTo>
                  <a:cubicBezTo>
                    <a:pt x="887" y="811"/>
                    <a:pt x="887" y="811"/>
                    <a:pt x="887" y="811"/>
                  </a:cubicBezTo>
                  <a:moveTo>
                    <a:pt x="923" y="802"/>
                  </a:moveTo>
                  <a:cubicBezTo>
                    <a:pt x="923" y="803"/>
                    <a:pt x="922" y="805"/>
                    <a:pt x="922" y="806"/>
                  </a:cubicBezTo>
                  <a:cubicBezTo>
                    <a:pt x="922" y="808"/>
                    <a:pt x="921" y="810"/>
                    <a:pt x="920" y="811"/>
                  </a:cubicBezTo>
                  <a:cubicBezTo>
                    <a:pt x="914" y="814"/>
                    <a:pt x="909" y="817"/>
                    <a:pt x="903" y="820"/>
                  </a:cubicBezTo>
                  <a:cubicBezTo>
                    <a:pt x="903" y="821"/>
                    <a:pt x="902" y="821"/>
                    <a:pt x="901" y="821"/>
                  </a:cubicBezTo>
                  <a:cubicBezTo>
                    <a:pt x="901" y="819"/>
                    <a:pt x="902" y="817"/>
                    <a:pt x="902" y="814"/>
                  </a:cubicBezTo>
                  <a:cubicBezTo>
                    <a:pt x="902" y="814"/>
                    <a:pt x="902" y="814"/>
                    <a:pt x="902" y="813"/>
                  </a:cubicBezTo>
                  <a:cubicBezTo>
                    <a:pt x="904" y="810"/>
                    <a:pt x="905" y="806"/>
                    <a:pt x="906" y="803"/>
                  </a:cubicBezTo>
                  <a:cubicBezTo>
                    <a:pt x="907" y="802"/>
                    <a:pt x="907" y="801"/>
                    <a:pt x="907" y="801"/>
                  </a:cubicBezTo>
                  <a:cubicBezTo>
                    <a:pt x="908" y="800"/>
                    <a:pt x="909" y="800"/>
                    <a:pt x="909" y="800"/>
                  </a:cubicBezTo>
                  <a:cubicBezTo>
                    <a:pt x="916" y="797"/>
                    <a:pt x="922" y="792"/>
                    <a:pt x="929" y="789"/>
                  </a:cubicBezTo>
                  <a:cubicBezTo>
                    <a:pt x="927" y="794"/>
                    <a:pt x="925" y="798"/>
                    <a:pt x="925" y="802"/>
                  </a:cubicBezTo>
                  <a:cubicBezTo>
                    <a:pt x="925" y="802"/>
                    <a:pt x="925" y="802"/>
                    <a:pt x="925" y="802"/>
                  </a:cubicBezTo>
                  <a:cubicBezTo>
                    <a:pt x="925" y="801"/>
                    <a:pt x="923" y="801"/>
                    <a:pt x="923" y="802"/>
                  </a:cubicBezTo>
                  <a:moveTo>
                    <a:pt x="886" y="938"/>
                  </a:moveTo>
                  <a:cubicBezTo>
                    <a:pt x="881" y="941"/>
                    <a:pt x="876" y="944"/>
                    <a:pt x="871" y="947"/>
                  </a:cubicBezTo>
                  <a:cubicBezTo>
                    <a:pt x="873" y="939"/>
                    <a:pt x="875" y="930"/>
                    <a:pt x="877" y="921"/>
                  </a:cubicBezTo>
                  <a:cubicBezTo>
                    <a:pt x="881" y="903"/>
                    <a:pt x="886" y="884"/>
                    <a:pt x="890" y="866"/>
                  </a:cubicBezTo>
                  <a:cubicBezTo>
                    <a:pt x="893" y="864"/>
                    <a:pt x="897" y="861"/>
                    <a:pt x="900" y="860"/>
                  </a:cubicBezTo>
                  <a:cubicBezTo>
                    <a:pt x="898" y="862"/>
                    <a:pt x="896" y="865"/>
                    <a:pt x="894" y="868"/>
                  </a:cubicBezTo>
                  <a:cubicBezTo>
                    <a:pt x="894" y="868"/>
                    <a:pt x="895" y="869"/>
                    <a:pt x="896" y="868"/>
                  </a:cubicBezTo>
                  <a:cubicBezTo>
                    <a:pt x="898" y="865"/>
                    <a:pt x="900" y="862"/>
                    <a:pt x="902" y="859"/>
                  </a:cubicBezTo>
                  <a:cubicBezTo>
                    <a:pt x="903" y="859"/>
                    <a:pt x="904" y="858"/>
                    <a:pt x="904" y="858"/>
                  </a:cubicBezTo>
                  <a:cubicBezTo>
                    <a:pt x="906" y="853"/>
                    <a:pt x="909" y="849"/>
                    <a:pt x="910" y="843"/>
                  </a:cubicBezTo>
                  <a:cubicBezTo>
                    <a:pt x="911" y="842"/>
                    <a:pt x="911" y="841"/>
                    <a:pt x="911" y="840"/>
                  </a:cubicBezTo>
                  <a:cubicBezTo>
                    <a:pt x="915" y="838"/>
                    <a:pt x="918" y="836"/>
                    <a:pt x="918" y="832"/>
                  </a:cubicBezTo>
                  <a:cubicBezTo>
                    <a:pt x="918" y="831"/>
                    <a:pt x="916" y="831"/>
                    <a:pt x="916" y="832"/>
                  </a:cubicBezTo>
                  <a:cubicBezTo>
                    <a:pt x="916" y="834"/>
                    <a:pt x="915" y="835"/>
                    <a:pt x="913" y="837"/>
                  </a:cubicBezTo>
                  <a:cubicBezTo>
                    <a:pt x="915" y="829"/>
                    <a:pt x="918" y="822"/>
                    <a:pt x="922" y="814"/>
                  </a:cubicBezTo>
                  <a:cubicBezTo>
                    <a:pt x="919" y="844"/>
                    <a:pt x="913" y="872"/>
                    <a:pt x="905" y="901"/>
                  </a:cubicBezTo>
                  <a:cubicBezTo>
                    <a:pt x="903" y="911"/>
                    <a:pt x="901" y="921"/>
                    <a:pt x="898" y="931"/>
                  </a:cubicBezTo>
                  <a:cubicBezTo>
                    <a:pt x="894" y="933"/>
                    <a:pt x="890" y="935"/>
                    <a:pt x="886" y="938"/>
                  </a:cubicBezTo>
                  <a:moveTo>
                    <a:pt x="836" y="1004"/>
                  </a:moveTo>
                  <a:cubicBezTo>
                    <a:pt x="836" y="1006"/>
                    <a:pt x="835" y="1008"/>
                    <a:pt x="834" y="1010"/>
                  </a:cubicBezTo>
                  <a:cubicBezTo>
                    <a:pt x="833" y="1011"/>
                    <a:pt x="832" y="1011"/>
                    <a:pt x="831" y="1012"/>
                  </a:cubicBezTo>
                  <a:cubicBezTo>
                    <a:pt x="831" y="1003"/>
                    <a:pt x="833" y="995"/>
                    <a:pt x="835" y="986"/>
                  </a:cubicBezTo>
                  <a:cubicBezTo>
                    <a:pt x="844" y="982"/>
                    <a:pt x="852" y="977"/>
                    <a:pt x="861" y="972"/>
                  </a:cubicBezTo>
                  <a:cubicBezTo>
                    <a:pt x="860" y="974"/>
                    <a:pt x="860" y="976"/>
                    <a:pt x="859" y="977"/>
                  </a:cubicBezTo>
                  <a:cubicBezTo>
                    <a:pt x="856" y="985"/>
                    <a:pt x="852" y="994"/>
                    <a:pt x="851" y="1003"/>
                  </a:cubicBezTo>
                  <a:cubicBezTo>
                    <a:pt x="846" y="1005"/>
                    <a:pt x="842" y="1007"/>
                    <a:pt x="837" y="1009"/>
                  </a:cubicBezTo>
                  <a:cubicBezTo>
                    <a:pt x="838" y="1007"/>
                    <a:pt x="838" y="1006"/>
                    <a:pt x="838" y="1004"/>
                  </a:cubicBezTo>
                  <a:cubicBezTo>
                    <a:pt x="838" y="1003"/>
                    <a:pt x="836" y="1003"/>
                    <a:pt x="836" y="1004"/>
                  </a:cubicBezTo>
                  <a:moveTo>
                    <a:pt x="785" y="991"/>
                  </a:moveTo>
                  <a:cubicBezTo>
                    <a:pt x="785" y="990"/>
                    <a:pt x="786" y="989"/>
                    <a:pt x="786" y="988"/>
                  </a:cubicBezTo>
                  <a:cubicBezTo>
                    <a:pt x="792" y="972"/>
                    <a:pt x="797" y="956"/>
                    <a:pt x="803" y="940"/>
                  </a:cubicBezTo>
                  <a:cubicBezTo>
                    <a:pt x="806" y="932"/>
                    <a:pt x="809" y="923"/>
                    <a:pt x="812" y="914"/>
                  </a:cubicBezTo>
                  <a:cubicBezTo>
                    <a:pt x="819" y="909"/>
                    <a:pt x="826" y="904"/>
                    <a:pt x="833" y="900"/>
                  </a:cubicBezTo>
                  <a:cubicBezTo>
                    <a:pt x="834" y="899"/>
                    <a:pt x="835" y="899"/>
                    <a:pt x="836" y="898"/>
                  </a:cubicBezTo>
                  <a:cubicBezTo>
                    <a:pt x="834" y="904"/>
                    <a:pt x="833" y="910"/>
                    <a:pt x="831" y="915"/>
                  </a:cubicBezTo>
                  <a:cubicBezTo>
                    <a:pt x="825" y="934"/>
                    <a:pt x="818" y="952"/>
                    <a:pt x="812" y="970"/>
                  </a:cubicBezTo>
                  <a:cubicBezTo>
                    <a:pt x="810" y="973"/>
                    <a:pt x="808" y="977"/>
                    <a:pt x="807" y="981"/>
                  </a:cubicBezTo>
                  <a:cubicBezTo>
                    <a:pt x="799" y="985"/>
                    <a:pt x="792" y="988"/>
                    <a:pt x="785" y="991"/>
                  </a:cubicBezTo>
                  <a:moveTo>
                    <a:pt x="777" y="994"/>
                  </a:moveTo>
                  <a:cubicBezTo>
                    <a:pt x="768" y="998"/>
                    <a:pt x="759" y="1003"/>
                    <a:pt x="749" y="1007"/>
                  </a:cubicBezTo>
                  <a:cubicBezTo>
                    <a:pt x="757" y="994"/>
                    <a:pt x="765" y="979"/>
                    <a:pt x="773" y="965"/>
                  </a:cubicBezTo>
                  <a:cubicBezTo>
                    <a:pt x="781" y="951"/>
                    <a:pt x="791" y="938"/>
                    <a:pt x="799" y="924"/>
                  </a:cubicBezTo>
                  <a:cubicBezTo>
                    <a:pt x="799" y="924"/>
                    <a:pt x="800" y="923"/>
                    <a:pt x="800" y="923"/>
                  </a:cubicBezTo>
                  <a:cubicBezTo>
                    <a:pt x="803" y="921"/>
                    <a:pt x="805" y="919"/>
                    <a:pt x="808" y="917"/>
                  </a:cubicBezTo>
                  <a:cubicBezTo>
                    <a:pt x="806" y="922"/>
                    <a:pt x="804" y="927"/>
                    <a:pt x="802" y="932"/>
                  </a:cubicBezTo>
                  <a:cubicBezTo>
                    <a:pt x="796" y="948"/>
                    <a:pt x="790" y="964"/>
                    <a:pt x="785" y="981"/>
                  </a:cubicBezTo>
                  <a:cubicBezTo>
                    <a:pt x="783" y="985"/>
                    <a:pt x="782" y="989"/>
                    <a:pt x="780" y="993"/>
                  </a:cubicBezTo>
                  <a:cubicBezTo>
                    <a:pt x="779" y="994"/>
                    <a:pt x="778" y="994"/>
                    <a:pt x="777" y="994"/>
                  </a:cubicBezTo>
                  <a:moveTo>
                    <a:pt x="902" y="857"/>
                  </a:moveTo>
                  <a:cubicBezTo>
                    <a:pt x="902" y="857"/>
                    <a:pt x="902" y="857"/>
                    <a:pt x="901" y="857"/>
                  </a:cubicBezTo>
                  <a:cubicBezTo>
                    <a:pt x="901" y="856"/>
                    <a:pt x="901" y="856"/>
                    <a:pt x="901" y="856"/>
                  </a:cubicBezTo>
                  <a:cubicBezTo>
                    <a:pt x="897" y="857"/>
                    <a:pt x="895" y="859"/>
                    <a:pt x="891" y="861"/>
                  </a:cubicBezTo>
                  <a:cubicBezTo>
                    <a:pt x="892" y="858"/>
                    <a:pt x="893" y="855"/>
                    <a:pt x="893" y="852"/>
                  </a:cubicBezTo>
                  <a:cubicBezTo>
                    <a:pt x="897" y="849"/>
                    <a:pt x="902" y="846"/>
                    <a:pt x="906" y="843"/>
                  </a:cubicBezTo>
                  <a:cubicBezTo>
                    <a:pt x="907" y="843"/>
                    <a:pt x="907" y="843"/>
                    <a:pt x="908" y="842"/>
                  </a:cubicBezTo>
                  <a:cubicBezTo>
                    <a:pt x="907" y="847"/>
                    <a:pt x="905" y="852"/>
                    <a:pt x="902" y="857"/>
                  </a:cubicBezTo>
                  <a:moveTo>
                    <a:pt x="888" y="863"/>
                  </a:moveTo>
                  <a:cubicBezTo>
                    <a:pt x="885" y="864"/>
                    <a:pt x="882" y="866"/>
                    <a:pt x="879" y="867"/>
                  </a:cubicBezTo>
                  <a:cubicBezTo>
                    <a:pt x="879" y="867"/>
                    <a:pt x="879" y="867"/>
                    <a:pt x="879" y="866"/>
                  </a:cubicBezTo>
                  <a:cubicBezTo>
                    <a:pt x="880" y="866"/>
                    <a:pt x="879" y="865"/>
                    <a:pt x="879" y="865"/>
                  </a:cubicBezTo>
                  <a:cubicBezTo>
                    <a:pt x="880" y="865"/>
                    <a:pt x="881" y="862"/>
                    <a:pt x="883" y="859"/>
                  </a:cubicBezTo>
                  <a:cubicBezTo>
                    <a:pt x="885" y="857"/>
                    <a:pt x="887" y="856"/>
                    <a:pt x="890" y="854"/>
                  </a:cubicBezTo>
                  <a:cubicBezTo>
                    <a:pt x="889" y="857"/>
                    <a:pt x="888" y="860"/>
                    <a:pt x="888" y="863"/>
                  </a:cubicBezTo>
                  <a:moveTo>
                    <a:pt x="858" y="847"/>
                  </a:moveTo>
                  <a:cubicBezTo>
                    <a:pt x="863" y="845"/>
                    <a:pt x="867" y="842"/>
                    <a:pt x="872" y="839"/>
                  </a:cubicBezTo>
                  <a:cubicBezTo>
                    <a:pt x="871" y="844"/>
                    <a:pt x="870" y="849"/>
                    <a:pt x="868" y="853"/>
                  </a:cubicBezTo>
                  <a:cubicBezTo>
                    <a:pt x="867" y="858"/>
                    <a:pt x="866" y="862"/>
                    <a:pt x="864" y="866"/>
                  </a:cubicBezTo>
                  <a:cubicBezTo>
                    <a:pt x="859" y="869"/>
                    <a:pt x="853" y="872"/>
                    <a:pt x="847" y="874"/>
                  </a:cubicBezTo>
                  <a:cubicBezTo>
                    <a:pt x="849" y="867"/>
                    <a:pt x="851" y="860"/>
                    <a:pt x="853" y="853"/>
                  </a:cubicBezTo>
                  <a:cubicBezTo>
                    <a:pt x="855" y="851"/>
                    <a:pt x="856" y="849"/>
                    <a:pt x="858" y="847"/>
                  </a:cubicBezTo>
                  <a:moveTo>
                    <a:pt x="848" y="859"/>
                  </a:moveTo>
                  <a:cubicBezTo>
                    <a:pt x="846" y="865"/>
                    <a:pt x="845" y="870"/>
                    <a:pt x="843" y="876"/>
                  </a:cubicBezTo>
                  <a:cubicBezTo>
                    <a:pt x="842" y="877"/>
                    <a:pt x="841" y="877"/>
                    <a:pt x="839" y="878"/>
                  </a:cubicBezTo>
                  <a:cubicBezTo>
                    <a:pt x="834" y="880"/>
                    <a:pt x="829" y="883"/>
                    <a:pt x="823" y="885"/>
                  </a:cubicBezTo>
                  <a:cubicBezTo>
                    <a:pt x="831" y="877"/>
                    <a:pt x="838" y="869"/>
                    <a:pt x="846" y="861"/>
                  </a:cubicBezTo>
                  <a:cubicBezTo>
                    <a:pt x="847" y="860"/>
                    <a:pt x="848" y="859"/>
                    <a:pt x="849" y="858"/>
                  </a:cubicBezTo>
                  <a:cubicBezTo>
                    <a:pt x="848" y="858"/>
                    <a:pt x="848" y="859"/>
                    <a:pt x="848" y="859"/>
                  </a:cubicBezTo>
                  <a:moveTo>
                    <a:pt x="815" y="894"/>
                  </a:moveTo>
                  <a:cubicBezTo>
                    <a:pt x="814" y="900"/>
                    <a:pt x="812" y="905"/>
                    <a:pt x="810" y="910"/>
                  </a:cubicBezTo>
                  <a:cubicBezTo>
                    <a:pt x="809" y="911"/>
                    <a:pt x="808" y="911"/>
                    <a:pt x="807" y="912"/>
                  </a:cubicBezTo>
                  <a:cubicBezTo>
                    <a:pt x="810" y="907"/>
                    <a:pt x="813" y="902"/>
                    <a:pt x="813" y="897"/>
                  </a:cubicBezTo>
                  <a:cubicBezTo>
                    <a:pt x="814" y="896"/>
                    <a:pt x="815" y="895"/>
                    <a:pt x="815" y="894"/>
                  </a:cubicBezTo>
                  <a:moveTo>
                    <a:pt x="820" y="892"/>
                  </a:moveTo>
                  <a:cubicBezTo>
                    <a:pt x="820" y="891"/>
                    <a:pt x="820" y="891"/>
                    <a:pt x="820" y="890"/>
                  </a:cubicBezTo>
                  <a:cubicBezTo>
                    <a:pt x="826" y="888"/>
                    <a:pt x="832" y="885"/>
                    <a:pt x="838" y="882"/>
                  </a:cubicBezTo>
                  <a:cubicBezTo>
                    <a:pt x="839" y="882"/>
                    <a:pt x="840" y="881"/>
                    <a:pt x="841" y="881"/>
                  </a:cubicBezTo>
                  <a:cubicBezTo>
                    <a:pt x="840" y="884"/>
                    <a:pt x="839" y="888"/>
                    <a:pt x="838" y="891"/>
                  </a:cubicBezTo>
                  <a:cubicBezTo>
                    <a:pt x="837" y="892"/>
                    <a:pt x="836" y="892"/>
                    <a:pt x="836" y="893"/>
                  </a:cubicBezTo>
                  <a:cubicBezTo>
                    <a:pt x="828" y="897"/>
                    <a:pt x="821" y="902"/>
                    <a:pt x="815" y="907"/>
                  </a:cubicBezTo>
                  <a:cubicBezTo>
                    <a:pt x="816" y="902"/>
                    <a:pt x="818" y="897"/>
                    <a:pt x="820" y="892"/>
                  </a:cubicBezTo>
                  <a:moveTo>
                    <a:pt x="845" y="879"/>
                  </a:moveTo>
                  <a:cubicBezTo>
                    <a:pt x="851" y="877"/>
                    <a:pt x="857" y="874"/>
                    <a:pt x="863" y="871"/>
                  </a:cubicBezTo>
                  <a:cubicBezTo>
                    <a:pt x="862" y="873"/>
                    <a:pt x="862" y="875"/>
                    <a:pt x="861" y="877"/>
                  </a:cubicBezTo>
                  <a:cubicBezTo>
                    <a:pt x="860" y="877"/>
                    <a:pt x="859" y="878"/>
                    <a:pt x="858" y="879"/>
                  </a:cubicBezTo>
                  <a:cubicBezTo>
                    <a:pt x="853" y="883"/>
                    <a:pt x="848" y="886"/>
                    <a:pt x="842" y="889"/>
                  </a:cubicBezTo>
                  <a:cubicBezTo>
                    <a:pt x="843" y="886"/>
                    <a:pt x="844" y="883"/>
                    <a:pt x="845" y="879"/>
                  </a:cubicBezTo>
                  <a:moveTo>
                    <a:pt x="867" y="869"/>
                  </a:moveTo>
                  <a:cubicBezTo>
                    <a:pt x="870" y="867"/>
                    <a:pt x="874" y="865"/>
                    <a:pt x="877" y="863"/>
                  </a:cubicBezTo>
                  <a:cubicBezTo>
                    <a:pt x="877" y="863"/>
                    <a:pt x="877" y="863"/>
                    <a:pt x="878" y="862"/>
                  </a:cubicBezTo>
                  <a:cubicBezTo>
                    <a:pt x="877" y="864"/>
                    <a:pt x="877" y="865"/>
                    <a:pt x="876" y="867"/>
                  </a:cubicBezTo>
                  <a:cubicBezTo>
                    <a:pt x="876" y="867"/>
                    <a:pt x="877" y="868"/>
                    <a:pt x="877" y="868"/>
                  </a:cubicBezTo>
                  <a:cubicBezTo>
                    <a:pt x="875" y="869"/>
                    <a:pt x="873" y="870"/>
                    <a:pt x="871" y="870"/>
                  </a:cubicBezTo>
                  <a:cubicBezTo>
                    <a:pt x="869" y="872"/>
                    <a:pt x="867" y="873"/>
                    <a:pt x="866" y="874"/>
                  </a:cubicBezTo>
                  <a:cubicBezTo>
                    <a:pt x="866" y="872"/>
                    <a:pt x="866" y="871"/>
                    <a:pt x="867" y="869"/>
                  </a:cubicBezTo>
                  <a:moveTo>
                    <a:pt x="885" y="853"/>
                  </a:moveTo>
                  <a:cubicBezTo>
                    <a:pt x="886" y="852"/>
                    <a:pt x="886" y="852"/>
                    <a:pt x="886" y="851"/>
                  </a:cubicBezTo>
                  <a:cubicBezTo>
                    <a:pt x="888" y="847"/>
                    <a:pt x="890" y="843"/>
                    <a:pt x="892" y="839"/>
                  </a:cubicBezTo>
                  <a:cubicBezTo>
                    <a:pt x="893" y="836"/>
                    <a:pt x="894" y="834"/>
                    <a:pt x="895" y="831"/>
                  </a:cubicBezTo>
                  <a:cubicBezTo>
                    <a:pt x="894" y="837"/>
                    <a:pt x="892" y="843"/>
                    <a:pt x="891" y="849"/>
                  </a:cubicBezTo>
                  <a:cubicBezTo>
                    <a:pt x="889" y="850"/>
                    <a:pt x="887" y="851"/>
                    <a:pt x="885" y="853"/>
                  </a:cubicBezTo>
                  <a:moveTo>
                    <a:pt x="888" y="841"/>
                  </a:moveTo>
                  <a:cubicBezTo>
                    <a:pt x="885" y="846"/>
                    <a:pt x="882" y="851"/>
                    <a:pt x="880" y="856"/>
                  </a:cubicBezTo>
                  <a:cubicBezTo>
                    <a:pt x="877" y="859"/>
                    <a:pt x="873" y="861"/>
                    <a:pt x="869" y="863"/>
                  </a:cubicBezTo>
                  <a:cubicBezTo>
                    <a:pt x="869" y="863"/>
                    <a:pt x="869" y="864"/>
                    <a:pt x="868" y="864"/>
                  </a:cubicBezTo>
                  <a:cubicBezTo>
                    <a:pt x="869" y="860"/>
                    <a:pt x="870" y="856"/>
                    <a:pt x="872" y="853"/>
                  </a:cubicBezTo>
                  <a:cubicBezTo>
                    <a:pt x="873" y="847"/>
                    <a:pt x="874" y="842"/>
                    <a:pt x="876" y="837"/>
                  </a:cubicBezTo>
                  <a:cubicBezTo>
                    <a:pt x="881" y="834"/>
                    <a:pt x="887" y="831"/>
                    <a:pt x="893" y="828"/>
                  </a:cubicBezTo>
                  <a:cubicBezTo>
                    <a:pt x="891" y="832"/>
                    <a:pt x="890" y="837"/>
                    <a:pt x="888" y="841"/>
                  </a:cubicBezTo>
                  <a:moveTo>
                    <a:pt x="862" y="842"/>
                  </a:moveTo>
                  <a:cubicBezTo>
                    <a:pt x="867" y="836"/>
                    <a:pt x="872" y="830"/>
                    <a:pt x="876" y="824"/>
                  </a:cubicBezTo>
                  <a:cubicBezTo>
                    <a:pt x="875" y="827"/>
                    <a:pt x="874" y="831"/>
                    <a:pt x="873" y="835"/>
                  </a:cubicBezTo>
                  <a:cubicBezTo>
                    <a:pt x="870" y="837"/>
                    <a:pt x="866" y="840"/>
                    <a:pt x="862" y="842"/>
                  </a:cubicBezTo>
                  <a:moveTo>
                    <a:pt x="880" y="818"/>
                  </a:moveTo>
                  <a:cubicBezTo>
                    <a:pt x="882" y="816"/>
                    <a:pt x="883" y="815"/>
                    <a:pt x="883" y="813"/>
                  </a:cubicBezTo>
                  <a:cubicBezTo>
                    <a:pt x="882" y="815"/>
                    <a:pt x="881" y="818"/>
                    <a:pt x="880" y="819"/>
                  </a:cubicBezTo>
                  <a:cubicBezTo>
                    <a:pt x="880" y="819"/>
                    <a:pt x="880" y="818"/>
                    <a:pt x="880" y="818"/>
                  </a:cubicBezTo>
                  <a:moveTo>
                    <a:pt x="812" y="899"/>
                  </a:moveTo>
                  <a:cubicBezTo>
                    <a:pt x="810" y="904"/>
                    <a:pt x="806" y="908"/>
                    <a:pt x="803" y="913"/>
                  </a:cubicBezTo>
                  <a:cubicBezTo>
                    <a:pt x="802" y="914"/>
                    <a:pt x="801" y="916"/>
                    <a:pt x="801" y="917"/>
                  </a:cubicBezTo>
                  <a:cubicBezTo>
                    <a:pt x="797" y="919"/>
                    <a:pt x="794" y="921"/>
                    <a:pt x="791" y="924"/>
                  </a:cubicBezTo>
                  <a:cubicBezTo>
                    <a:pt x="798" y="915"/>
                    <a:pt x="805" y="907"/>
                    <a:pt x="812" y="899"/>
                  </a:cubicBezTo>
                  <a:moveTo>
                    <a:pt x="811" y="979"/>
                  </a:moveTo>
                  <a:cubicBezTo>
                    <a:pt x="814" y="972"/>
                    <a:pt x="817" y="966"/>
                    <a:pt x="819" y="960"/>
                  </a:cubicBezTo>
                  <a:cubicBezTo>
                    <a:pt x="825" y="943"/>
                    <a:pt x="832" y="925"/>
                    <a:pt x="837" y="907"/>
                  </a:cubicBezTo>
                  <a:cubicBezTo>
                    <a:pt x="838" y="903"/>
                    <a:pt x="839" y="899"/>
                    <a:pt x="840" y="896"/>
                  </a:cubicBezTo>
                  <a:cubicBezTo>
                    <a:pt x="844" y="893"/>
                    <a:pt x="848" y="891"/>
                    <a:pt x="852" y="889"/>
                  </a:cubicBezTo>
                  <a:cubicBezTo>
                    <a:pt x="855" y="887"/>
                    <a:pt x="857" y="885"/>
                    <a:pt x="859" y="884"/>
                  </a:cubicBezTo>
                  <a:cubicBezTo>
                    <a:pt x="857" y="893"/>
                    <a:pt x="854" y="903"/>
                    <a:pt x="852" y="913"/>
                  </a:cubicBezTo>
                  <a:cubicBezTo>
                    <a:pt x="847" y="931"/>
                    <a:pt x="844" y="949"/>
                    <a:pt x="838" y="966"/>
                  </a:cubicBezTo>
                  <a:cubicBezTo>
                    <a:pt x="829" y="970"/>
                    <a:pt x="820" y="975"/>
                    <a:pt x="811" y="979"/>
                  </a:cubicBezTo>
                  <a:moveTo>
                    <a:pt x="843" y="963"/>
                  </a:moveTo>
                  <a:cubicBezTo>
                    <a:pt x="849" y="945"/>
                    <a:pt x="853" y="925"/>
                    <a:pt x="857" y="906"/>
                  </a:cubicBezTo>
                  <a:cubicBezTo>
                    <a:pt x="859" y="898"/>
                    <a:pt x="861" y="889"/>
                    <a:pt x="864" y="880"/>
                  </a:cubicBezTo>
                  <a:cubicBezTo>
                    <a:pt x="865" y="879"/>
                    <a:pt x="867" y="878"/>
                    <a:pt x="868" y="877"/>
                  </a:cubicBezTo>
                  <a:cubicBezTo>
                    <a:pt x="874" y="874"/>
                    <a:pt x="880" y="871"/>
                    <a:pt x="885" y="869"/>
                  </a:cubicBezTo>
                  <a:cubicBezTo>
                    <a:pt x="886" y="868"/>
                    <a:pt x="886" y="868"/>
                    <a:pt x="886" y="868"/>
                  </a:cubicBezTo>
                  <a:cubicBezTo>
                    <a:pt x="882" y="887"/>
                    <a:pt x="877" y="907"/>
                    <a:pt x="872" y="926"/>
                  </a:cubicBezTo>
                  <a:cubicBezTo>
                    <a:pt x="871" y="934"/>
                    <a:pt x="869" y="942"/>
                    <a:pt x="867" y="950"/>
                  </a:cubicBezTo>
                  <a:cubicBezTo>
                    <a:pt x="859" y="955"/>
                    <a:pt x="851" y="959"/>
                    <a:pt x="843" y="963"/>
                  </a:cubicBezTo>
                  <a:moveTo>
                    <a:pt x="919" y="815"/>
                  </a:moveTo>
                  <a:cubicBezTo>
                    <a:pt x="915" y="823"/>
                    <a:pt x="912" y="831"/>
                    <a:pt x="909" y="839"/>
                  </a:cubicBezTo>
                  <a:cubicBezTo>
                    <a:pt x="904" y="842"/>
                    <a:pt x="899" y="844"/>
                    <a:pt x="896" y="846"/>
                  </a:cubicBezTo>
                  <a:cubicBezTo>
                    <a:pt x="896" y="846"/>
                    <a:pt x="895" y="846"/>
                    <a:pt x="894" y="847"/>
                  </a:cubicBezTo>
                  <a:cubicBezTo>
                    <a:pt x="896" y="839"/>
                    <a:pt x="898" y="832"/>
                    <a:pt x="900" y="824"/>
                  </a:cubicBezTo>
                  <a:cubicBezTo>
                    <a:pt x="900" y="824"/>
                    <a:pt x="901" y="824"/>
                    <a:pt x="902" y="823"/>
                  </a:cubicBezTo>
                  <a:cubicBezTo>
                    <a:pt x="908" y="820"/>
                    <a:pt x="913" y="816"/>
                    <a:pt x="919" y="813"/>
                  </a:cubicBezTo>
                  <a:cubicBezTo>
                    <a:pt x="919" y="814"/>
                    <a:pt x="919" y="814"/>
                    <a:pt x="919" y="815"/>
                  </a:cubicBezTo>
                  <a:moveTo>
                    <a:pt x="893" y="775"/>
                  </a:moveTo>
                  <a:cubicBezTo>
                    <a:pt x="894" y="774"/>
                    <a:pt x="895" y="773"/>
                    <a:pt x="895" y="773"/>
                  </a:cubicBezTo>
                  <a:cubicBezTo>
                    <a:pt x="894" y="776"/>
                    <a:pt x="893" y="780"/>
                    <a:pt x="893" y="783"/>
                  </a:cubicBezTo>
                  <a:cubicBezTo>
                    <a:pt x="893" y="780"/>
                    <a:pt x="893" y="778"/>
                    <a:pt x="893" y="775"/>
                  </a:cubicBezTo>
                  <a:moveTo>
                    <a:pt x="732" y="1003"/>
                  </a:moveTo>
                  <a:cubicBezTo>
                    <a:pt x="749" y="979"/>
                    <a:pt x="766" y="956"/>
                    <a:pt x="784" y="934"/>
                  </a:cubicBezTo>
                  <a:cubicBezTo>
                    <a:pt x="788" y="931"/>
                    <a:pt x="791" y="928"/>
                    <a:pt x="795" y="926"/>
                  </a:cubicBezTo>
                  <a:cubicBezTo>
                    <a:pt x="795" y="927"/>
                    <a:pt x="794" y="928"/>
                    <a:pt x="793" y="929"/>
                  </a:cubicBezTo>
                  <a:cubicBezTo>
                    <a:pt x="785" y="942"/>
                    <a:pt x="776" y="954"/>
                    <a:pt x="769" y="967"/>
                  </a:cubicBezTo>
                  <a:cubicBezTo>
                    <a:pt x="761" y="980"/>
                    <a:pt x="754" y="993"/>
                    <a:pt x="747" y="1006"/>
                  </a:cubicBezTo>
                  <a:cubicBezTo>
                    <a:pt x="746" y="1007"/>
                    <a:pt x="745" y="1008"/>
                    <a:pt x="744" y="1010"/>
                  </a:cubicBezTo>
                  <a:cubicBezTo>
                    <a:pt x="738" y="1013"/>
                    <a:pt x="732" y="1016"/>
                    <a:pt x="725" y="1020"/>
                  </a:cubicBezTo>
                  <a:cubicBezTo>
                    <a:pt x="725" y="1013"/>
                    <a:pt x="728" y="1007"/>
                    <a:pt x="732" y="1003"/>
                  </a:cubicBezTo>
                  <a:moveTo>
                    <a:pt x="794" y="1028"/>
                  </a:moveTo>
                  <a:cubicBezTo>
                    <a:pt x="784" y="1032"/>
                    <a:pt x="774" y="1036"/>
                    <a:pt x="764" y="1039"/>
                  </a:cubicBezTo>
                  <a:cubicBezTo>
                    <a:pt x="755" y="1041"/>
                    <a:pt x="746" y="1043"/>
                    <a:pt x="737" y="1044"/>
                  </a:cubicBezTo>
                  <a:cubicBezTo>
                    <a:pt x="732" y="1045"/>
                    <a:pt x="728" y="1045"/>
                    <a:pt x="723" y="1044"/>
                  </a:cubicBezTo>
                  <a:cubicBezTo>
                    <a:pt x="721" y="1044"/>
                    <a:pt x="719" y="1041"/>
                    <a:pt x="717" y="1039"/>
                  </a:cubicBezTo>
                  <a:cubicBezTo>
                    <a:pt x="719" y="1037"/>
                    <a:pt x="720" y="1034"/>
                    <a:pt x="722" y="1033"/>
                  </a:cubicBezTo>
                  <a:cubicBezTo>
                    <a:pt x="726" y="1031"/>
                    <a:pt x="730" y="1031"/>
                    <a:pt x="734" y="1030"/>
                  </a:cubicBezTo>
                  <a:cubicBezTo>
                    <a:pt x="731" y="1034"/>
                    <a:pt x="728" y="1038"/>
                    <a:pt x="724" y="1041"/>
                  </a:cubicBezTo>
                  <a:cubicBezTo>
                    <a:pt x="724" y="1042"/>
                    <a:pt x="725" y="1043"/>
                    <a:pt x="726" y="1043"/>
                  </a:cubicBezTo>
                  <a:cubicBezTo>
                    <a:pt x="730" y="1039"/>
                    <a:pt x="734" y="1034"/>
                    <a:pt x="738" y="1028"/>
                  </a:cubicBezTo>
                  <a:cubicBezTo>
                    <a:pt x="749" y="1023"/>
                    <a:pt x="761" y="1019"/>
                    <a:pt x="773" y="1014"/>
                  </a:cubicBezTo>
                  <a:cubicBezTo>
                    <a:pt x="773" y="1017"/>
                    <a:pt x="772" y="1019"/>
                    <a:pt x="771" y="1022"/>
                  </a:cubicBezTo>
                  <a:cubicBezTo>
                    <a:pt x="770" y="1023"/>
                    <a:pt x="770" y="1023"/>
                    <a:pt x="770" y="1025"/>
                  </a:cubicBezTo>
                  <a:cubicBezTo>
                    <a:pt x="769" y="1026"/>
                    <a:pt x="771" y="1027"/>
                    <a:pt x="772" y="1026"/>
                  </a:cubicBezTo>
                  <a:cubicBezTo>
                    <a:pt x="775" y="1022"/>
                    <a:pt x="776" y="1017"/>
                    <a:pt x="778" y="1012"/>
                  </a:cubicBezTo>
                  <a:cubicBezTo>
                    <a:pt x="786" y="1009"/>
                    <a:pt x="794" y="1005"/>
                    <a:pt x="802" y="1002"/>
                  </a:cubicBezTo>
                  <a:cubicBezTo>
                    <a:pt x="802" y="1002"/>
                    <a:pt x="803" y="1003"/>
                    <a:pt x="803" y="1004"/>
                  </a:cubicBezTo>
                  <a:cubicBezTo>
                    <a:pt x="803" y="1005"/>
                    <a:pt x="805" y="1006"/>
                    <a:pt x="806" y="1005"/>
                  </a:cubicBezTo>
                  <a:cubicBezTo>
                    <a:pt x="807" y="1003"/>
                    <a:pt x="808" y="1001"/>
                    <a:pt x="809" y="999"/>
                  </a:cubicBezTo>
                  <a:cubicBezTo>
                    <a:pt x="816" y="995"/>
                    <a:pt x="823" y="992"/>
                    <a:pt x="830" y="989"/>
                  </a:cubicBezTo>
                  <a:cubicBezTo>
                    <a:pt x="828" y="997"/>
                    <a:pt x="826" y="1005"/>
                    <a:pt x="827" y="1014"/>
                  </a:cubicBezTo>
                  <a:cubicBezTo>
                    <a:pt x="816" y="1018"/>
                    <a:pt x="805" y="1024"/>
                    <a:pt x="794" y="1028"/>
                  </a:cubicBezTo>
                  <a:moveTo>
                    <a:pt x="856" y="1002"/>
                  </a:moveTo>
                  <a:cubicBezTo>
                    <a:pt x="858" y="991"/>
                    <a:pt x="862" y="981"/>
                    <a:pt x="865" y="970"/>
                  </a:cubicBezTo>
                  <a:cubicBezTo>
                    <a:pt x="865" y="970"/>
                    <a:pt x="865" y="970"/>
                    <a:pt x="866" y="969"/>
                  </a:cubicBezTo>
                  <a:cubicBezTo>
                    <a:pt x="875" y="964"/>
                    <a:pt x="884" y="959"/>
                    <a:pt x="893" y="953"/>
                  </a:cubicBezTo>
                  <a:cubicBezTo>
                    <a:pt x="889" y="965"/>
                    <a:pt x="885" y="977"/>
                    <a:pt x="886" y="989"/>
                  </a:cubicBezTo>
                  <a:cubicBezTo>
                    <a:pt x="882" y="990"/>
                    <a:pt x="879" y="992"/>
                    <a:pt x="875" y="994"/>
                  </a:cubicBezTo>
                  <a:cubicBezTo>
                    <a:pt x="869" y="996"/>
                    <a:pt x="862" y="999"/>
                    <a:pt x="856" y="1002"/>
                  </a:cubicBezTo>
                  <a:moveTo>
                    <a:pt x="1307" y="681"/>
                  </a:moveTo>
                  <a:cubicBezTo>
                    <a:pt x="1302" y="689"/>
                    <a:pt x="1296" y="697"/>
                    <a:pt x="1290" y="705"/>
                  </a:cubicBezTo>
                  <a:cubicBezTo>
                    <a:pt x="1278" y="720"/>
                    <a:pt x="1266" y="735"/>
                    <a:pt x="1253" y="749"/>
                  </a:cubicBezTo>
                  <a:cubicBezTo>
                    <a:pt x="1241" y="760"/>
                    <a:pt x="1228" y="771"/>
                    <a:pt x="1216" y="781"/>
                  </a:cubicBezTo>
                  <a:cubicBezTo>
                    <a:pt x="1173" y="814"/>
                    <a:pt x="1125" y="842"/>
                    <a:pt x="1083" y="877"/>
                  </a:cubicBezTo>
                  <a:cubicBezTo>
                    <a:pt x="1067" y="890"/>
                    <a:pt x="1048" y="899"/>
                    <a:pt x="1030" y="910"/>
                  </a:cubicBezTo>
                  <a:cubicBezTo>
                    <a:pt x="1018" y="918"/>
                    <a:pt x="1005" y="924"/>
                    <a:pt x="994" y="933"/>
                  </a:cubicBezTo>
                  <a:cubicBezTo>
                    <a:pt x="973" y="949"/>
                    <a:pt x="950" y="960"/>
                    <a:pt x="927" y="970"/>
                  </a:cubicBezTo>
                  <a:cubicBezTo>
                    <a:pt x="914" y="975"/>
                    <a:pt x="901" y="981"/>
                    <a:pt x="889" y="987"/>
                  </a:cubicBezTo>
                  <a:cubicBezTo>
                    <a:pt x="890" y="975"/>
                    <a:pt x="894" y="963"/>
                    <a:pt x="897" y="951"/>
                  </a:cubicBezTo>
                  <a:cubicBezTo>
                    <a:pt x="898" y="950"/>
                    <a:pt x="899" y="950"/>
                    <a:pt x="900" y="949"/>
                  </a:cubicBezTo>
                  <a:cubicBezTo>
                    <a:pt x="906" y="946"/>
                    <a:pt x="912" y="942"/>
                    <a:pt x="918" y="939"/>
                  </a:cubicBezTo>
                  <a:cubicBezTo>
                    <a:pt x="918" y="939"/>
                    <a:pt x="918" y="939"/>
                    <a:pt x="918" y="939"/>
                  </a:cubicBezTo>
                  <a:cubicBezTo>
                    <a:pt x="916" y="947"/>
                    <a:pt x="915" y="961"/>
                    <a:pt x="910" y="967"/>
                  </a:cubicBezTo>
                  <a:cubicBezTo>
                    <a:pt x="909" y="968"/>
                    <a:pt x="911" y="970"/>
                    <a:pt x="912" y="969"/>
                  </a:cubicBezTo>
                  <a:cubicBezTo>
                    <a:pt x="918" y="964"/>
                    <a:pt x="918" y="955"/>
                    <a:pt x="919" y="948"/>
                  </a:cubicBezTo>
                  <a:cubicBezTo>
                    <a:pt x="920" y="944"/>
                    <a:pt x="921" y="940"/>
                    <a:pt x="922" y="937"/>
                  </a:cubicBezTo>
                  <a:cubicBezTo>
                    <a:pt x="926" y="934"/>
                    <a:pt x="931" y="932"/>
                    <a:pt x="935" y="929"/>
                  </a:cubicBezTo>
                  <a:cubicBezTo>
                    <a:pt x="935" y="931"/>
                    <a:pt x="934" y="933"/>
                    <a:pt x="933" y="935"/>
                  </a:cubicBezTo>
                  <a:cubicBezTo>
                    <a:pt x="931" y="941"/>
                    <a:pt x="929" y="947"/>
                    <a:pt x="927" y="952"/>
                  </a:cubicBezTo>
                  <a:cubicBezTo>
                    <a:pt x="926" y="955"/>
                    <a:pt x="925" y="958"/>
                    <a:pt x="924" y="961"/>
                  </a:cubicBezTo>
                  <a:cubicBezTo>
                    <a:pt x="924" y="964"/>
                    <a:pt x="925" y="964"/>
                    <a:pt x="926" y="966"/>
                  </a:cubicBezTo>
                  <a:cubicBezTo>
                    <a:pt x="926" y="965"/>
                    <a:pt x="925" y="965"/>
                    <a:pt x="924" y="966"/>
                  </a:cubicBezTo>
                  <a:cubicBezTo>
                    <a:pt x="924" y="966"/>
                    <a:pt x="924" y="967"/>
                    <a:pt x="924" y="967"/>
                  </a:cubicBezTo>
                  <a:cubicBezTo>
                    <a:pt x="924" y="968"/>
                    <a:pt x="926" y="969"/>
                    <a:pt x="926" y="968"/>
                  </a:cubicBezTo>
                  <a:cubicBezTo>
                    <a:pt x="928" y="955"/>
                    <a:pt x="934" y="943"/>
                    <a:pt x="938" y="931"/>
                  </a:cubicBezTo>
                  <a:cubicBezTo>
                    <a:pt x="938" y="930"/>
                    <a:pt x="939" y="928"/>
                    <a:pt x="939" y="927"/>
                  </a:cubicBezTo>
                  <a:cubicBezTo>
                    <a:pt x="944" y="925"/>
                    <a:pt x="948" y="922"/>
                    <a:pt x="953" y="919"/>
                  </a:cubicBezTo>
                  <a:cubicBezTo>
                    <a:pt x="952" y="923"/>
                    <a:pt x="951" y="927"/>
                    <a:pt x="951" y="932"/>
                  </a:cubicBezTo>
                  <a:cubicBezTo>
                    <a:pt x="951" y="934"/>
                    <a:pt x="954" y="933"/>
                    <a:pt x="954" y="932"/>
                  </a:cubicBezTo>
                  <a:cubicBezTo>
                    <a:pt x="955" y="929"/>
                    <a:pt x="956" y="927"/>
                    <a:pt x="957" y="925"/>
                  </a:cubicBezTo>
                  <a:cubicBezTo>
                    <a:pt x="958" y="924"/>
                    <a:pt x="957" y="923"/>
                    <a:pt x="957" y="923"/>
                  </a:cubicBezTo>
                  <a:cubicBezTo>
                    <a:pt x="956" y="924"/>
                    <a:pt x="956" y="924"/>
                    <a:pt x="956" y="924"/>
                  </a:cubicBezTo>
                  <a:cubicBezTo>
                    <a:pt x="956" y="922"/>
                    <a:pt x="957" y="919"/>
                    <a:pt x="958" y="917"/>
                  </a:cubicBezTo>
                  <a:cubicBezTo>
                    <a:pt x="959" y="916"/>
                    <a:pt x="960" y="916"/>
                    <a:pt x="961" y="915"/>
                  </a:cubicBezTo>
                  <a:cubicBezTo>
                    <a:pt x="978" y="906"/>
                    <a:pt x="995" y="897"/>
                    <a:pt x="1012" y="889"/>
                  </a:cubicBezTo>
                  <a:cubicBezTo>
                    <a:pt x="1013" y="889"/>
                    <a:pt x="1013" y="889"/>
                    <a:pt x="1013" y="889"/>
                  </a:cubicBezTo>
                  <a:cubicBezTo>
                    <a:pt x="1013" y="889"/>
                    <a:pt x="1013" y="888"/>
                    <a:pt x="1013" y="888"/>
                  </a:cubicBezTo>
                  <a:cubicBezTo>
                    <a:pt x="1016" y="887"/>
                    <a:pt x="1018" y="886"/>
                    <a:pt x="1020" y="885"/>
                  </a:cubicBezTo>
                  <a:cubicBezTo>
                    <a:pt x="1031" y="879"/>
                    <a:pt x="1041" y="874"/>
                    <a:pt x="1053" y="869"/>
                  </a:cubicBezTo>
                  <a:cubicBezTo>
                    <a:pt x="1065" y="864"/>
                    <a:pt x="1077" y="857"/>
                    <a:pt x="1088" y="848"/>
                  </a:cubicBezTo>
                  <a:cubicBezTo>
                    <a:pt x="1097" y="840"/>
                    <a:pt x="1107" y="833"/>
                    <a:pt x="1117" y="826"/>
                  </a:cubicBezTo>
                  <a:cubicBezTo>
                    <a:pt x="1137" y="814"/>
                    <a:pt x="1154" y="798"/>
                    <a:pt x="1171" y="782"/>
                  </a:cubicBezTo>
                  <a:cubicBezTo>
                    <a:pt x="1189" y="765"/>
                    <a:pt x="1209" y="750"/>
                    <a:pt x="1228" y="733"/>
                  </a:cubicBezTo>
                  <a:cubicBezTo>
                    <a:pt x="1240" y="723"/>
                    <a:pt x="1250" y="711"/>
                    <a:pt x="1261" y="700"/>
                  </a:cubicBezTo>
                  <a:cubicBezTo>
                    <a:pt x="1264" y="697"/>
                    <a:pt x="1267" y="693"/>
                    <a:pt x="1270" y="689"/>
                  </a:cubicBezTo>
                  <a:cubicBezTo>
                    <a:pt x="1267" y="686"/>
                    <a:pt x="1267" y="686"/>
                    <a:pt x="1267" y="686"/>
                  </a:cubicBezTo>
                  <a:cubicBezTo>
                    <a:pt x="1259" y="693"/>
                    <a:pt x="1252" y="700"/>
                    <a:pt x="1244" y="707"/>
                  </a:cubicBezTo>
                  <a:cubicBezTo>
                    <a:pt x="1227" y="724"/>
                    <a:pt x="1210" y="741"/>
                    <a:pt x="1191" y="757"/>
                  </a:cubicBezTo>
                  <a:cubicBezTo>
                    <a:pt x="1177" y="768"/>
                    <a:pt x="1160" y="777"/>
                    <a:pt x="1145" y="788"/>
                  </a:cubicBezTo>
                  <a:cubicBezTo>
                    <a:pt x="1120" y="806"/>
                    <a:pt x="1094" y="822"/>
                    <a:pt x="1071" y="843"/>
                  </a:cubicBezTo>
                  <a:cubicBezTo>
                    <a:pt x="1063" y="851"/>
                    <a:pt x="1051" y="856"/>
                    <a:pt x="1041" y="862"/>
                  </a:cubicBezTo>
                  <a:cubicBezTo>
                    <a:pt x="1035" y="866"/>
                    <a:pt x="1028" y="868"/>
                    <a:pt x="1022" y="871"/>
                  </a:cubicBezTo>
                  <a:cubicBezTo>
                    <a:pt x="1020" y="872"/>
                    <a:pt x="1019" y="873"/>
                    <a:pt x="1017" y="874"/>
                  </a:cubicBezTo>
                  <a:cubicBezTo>
                    <a:pt x="1018" y="868"/>
                    <a:pt x="1019" y="862"/>
                    <a:pt x="1020" y="856"/>
                  </a:cubicBezTo>
                  <a:cubicBezTo>
                    <a:pt x="1021" y="850"/>
                    <a:pt x="1022" y="843"/>
                    <a:pt x="1018" y="837"/>
                  </a:cubicBezTo>
                  <a:cubicBezTo>
                    <a:pt x="1017" y="836"/>
                    <a:pt x="1015" y="837"/>
                    <a:pt x="1016" y="839"/>
                  </a:cubicBezTo>
                  <a:cubicBezTo>
                    <a:pt x="1021" y="846"/>
                    <a:pt x="1017" y="855"/>
                    <a:pt x="1016" y="864"/>
                  </a:cubicBezTo>
                  <a:cubicBezTo>
                    <a:pt x="1015" y="865"/>
                    <a:pt x="1015" y="870"/>
                    <a:pt x="1014" y="876"/>
                  </a:cubicBezTo>
                  <a:cubicBezTo>
                    <a:pt x="998" y="885"/>
                    <a:pt x="981" y="893"/>
                    <a:pt x="964" y="900"/>
                  </a:cubicBezTo>
                  <a:cubicBezTo>
                    <a:pt x="967" y="894"/>
                    <a:pt x="969" y="888"/>
                    <a:pt x="971" y="882"/>
                  </a:cubicBezTo>
                  <a:cubicBezTo>
                    <a:pt x="973" y="874"/>
                    <a:pt x="976" y="866"/>
                    <a:pt x="979" y="858"/>
                  </a:cubicBezTo>
                  <a:cubicBezTo>
                    <a:pt x="980" y="854"/>
                    <a:pt x="981" y="852"/>
                    <a:pt x="978" y="848"/>
                  </a:cubicBezTo>
                  <a:cubicBezTo>
                    <a:pt x="978" y="848"/>
                    <a:pt x="978" y="848"/>
                    <a:pt x="977" y="848"/>
                  </a:cubicBezTo>
                  <a:cubicBezTo>
                    <a:pt x="975" y="850"/>
                    <a:pt x="973" y="851"/>
                    <a:pt x="971" y="854"/>
                  </a:cubicBezTo>
                  <a:cubicBezTo>
                    <a:pt x="970" y="854"/>
                    <a:pt x="971" y="855"/>
                    <a:pt x="971" y="854"/>
                  </a:cubicBezTo>
                  <a:cubicBezTo>
                    <a:pt x="979" y="846"/>
                    <a:pt x="977" y="856"/>
                    <a:pt x="975" y="860"/>
                  </a:cubicBezTo>
                  <a:cubicBezTo>
                    <a:pt x="973" y="863"/>
                    <a:pt x="973" y="864"/>
                    <a:pt x="972" y="867"/>
                  </a:cubicBezTo>
                  <a:cubicBezTo>
                    <a:pt x="969" y="876"/>
                    <a:pt x="967" y="885"/>
                    <a:pt x="963" y="893"/>
                  </a:cubicBezTo>
                  <a:cubicBezTo>
                    <a:pt x="962" y="896"/>
                    <a:pt x="960" y="899"/>
                    <a:pt x="959" y="903"/>
                  </a:cubicBezTo>
                  <a:cubicBezTo>
                    <a:pt x="954" y="905"/>
                    <a:pt x="949" y="907"/>
                    <a:pt x="944" y="909"/>
                  </a:cubicBezTo>
                  <a:cubicBezTo>
                    <a:pt x="946" y="902"/>
                    <a:pt x="948" y="895"/>
                    <a:pt x="950" y="887"/>
                  </a:cubicBezTo>
                  <a:cubicBezTo>
                    <a:pt x="957" y="861"/>
                    <a:pt x="965" y="834"/>
                    <a:pt x="960" y="806"/>
                  </a:cubicBezTo>
                  <a:cubicBezTo>
                    <a:pt x="960" y="805"/>
                    <a:pt x="958" y="805"/>
                    <a:pt x="958" y="806"/>
                  </a:cubicBezTo>
                  <a:cubicBezTo>
                    <a:pt x="964" y="837"/>
                    <a:pt x="953" y="867"/>
                    <a:pt x="945" y="896"/>
                  </a:cubicBezTo>
                  <a:cubicBezTo>
                    <a:pt x="943" y="901"/>
                    <a:pt x="942" y="905"/>
                    <a:pt x="941" y="910"/>
                  </a:cubicBezTo>
                  <a:cubicBezTo>
                    <a:pt x="936" y="912"/>
                    <a:pt x="931" y="914"/>
                    <a:pt x="926" y="916"/>
                  </a:cubicBezTo>
                  <a:cubicBezTo>
                    <a:pt x="927" y="912"/>
                    <a:pt x="928" y="908"/>
                    <a:pt x="929" y="904"/>
                  </a:cubicBezTo>
                  <a:cubicBezTo>
                    <a:pt x="933" y="889"/>
                    <a:pt x="938" y="874"/>
                    <a:pt x="941" y="858"/>
                  </a:cubicBezTo>
                  <a:cubicBezTo>
                    <a:pt x="943" y="843"/>
                    <a:pt x="941" y="829"/>
                    <a:pt x="940" y="814"/>
                  </a:cubicBezTo>
                  <a:cubicBezTo>
                    <a:pt x="940" y="813"/>
                    <a:pt x="938" y="813"/>
                    <a:pt x="938" y="814"/>
                  </a:cubicBezTo>
                  <a:cubicBezTo>
                    <a:pt x="939" y="829"/>
                    <a:pt x="941" y="844"/>
                    <a:pt x="938" y="859"/>
                  </a:cubicBezTo>
                  <a:cubicBezTo>
                    <a:pt x="935" y="873"/>
                    <a:pt x="930" y="886"/>
                    <a:pt x="927" y="900"/>
                  </a:cubicBezTo>
                  <a:cubicBezTo>
                    <a:pt x="925" y="906"/>
                    <a:pt x="924" y="912"/>
                    <a:pt x="922" y="918"/>
                  </a:cubicBezTo>
                  <a:cubicBezTo>
                    <a:pt x="916" y="921"/>
                    <a:pt x="909" y="925"/>
                    <a:pt x="902" y="928"/>
                  </a:cubicBezTo>
                  <a:cubicBezTo>
                    <a:pt x="905" y="917"/>
                    <a:pt x="908" y="906"/>
                    <a:pt x="910" y="894"/>
                  </a:cubicBezTo>
                  <a:cubicBezTo>
                    <a:pt x="917" y="867"/>
                    <a:pt x="923" y="839"/>
                    <a:pt x="924" y="811"/>
                  </a:cubicBezTo>
                  <a:cubicBezTo>
                    <a:pt x="924" y="811"/>
                    <a:pt x="925" y="811"/>
                    <a:pt x="925" y="810"/>
                  </a:cubicBezTo>
                  <a:cubicBezTo>
                    <a:pt x="926" y="810"/>
                    <a:pt x="925" y="810"/>
                    <a:pt x="925" y="810"/>
                  </a:cubicBezTo>
                  <a:cubicBezTo>
                    <a:pt x="924" y="810"/>
                    <a:pt x="924" y="810"/>
                    <a:pt x="924" y="810"/>
                  </a:cubicBezTo>
                  <a:cubicBezTo>
                    <a:pt x="924" y="810"/>
                    <a:pt x="924" y="810"/>
                    <a:pt x="924" y="809"/>
                  </a:cubicBezTo>
                  <a:cubicBezTo>
                    <a:pt x="924" y="809"/>
                    <a:pt x="924" y="809"/>
                    <a:pt x="924" y="809"/>
                  </a:cubicBezTo>
                  <a:cubicBezTo>
                    <a:pt x="929" y="798"/>
                    <a:pt x="933" y="786"/>
                    <a:pt x="936" y="775"/>
                  </a:cubicBezTo>
                  <a:cubicBezTo>
                    <a:pt x="939" y="766"/>
                    <a:pt x="942" y="757"/>
                    <a:pt x="939" y="748"/>
                  </a:cubicBezTo>
                  <a:cubicBezTo>
                    <a:pt x="939" y="748"/>
                    <a:pt x="939" y="748"/>
                    <a:pt x="938" y="748"/>
                  </a:cubicBezTo>
                  <a:cubicBezTo>
                    <a:pt x="938" y="748"/>
                    <a:pt x="938" y="748"/>
                    <a:pt x="937" y="748"/>
                  </a:cubicBezTo>
                  <a:cubicBezTo>
                    <a:pt x="937" y="748"/>
                    <a:pt x="937" y="748"/>
                    <a:pt x="937" y="748"/>
                  </a:cubicBezTo>
                  <a:cubicBezTo>
                    <a:pt x="937" y="749"/>
                    <a:pt x="937" y="749"/>
                    <a:pt x="937" y="750"/>
                  </a:cubicBezTo>
                  <a:cubicBezTo>
                    <a:pt x="937" y="750"/>
                    <a:pt x="937" y="750"/>
                    <a:pt x="937" y="750"/>
                  </a:cubicBezTo>
                  <a:cubicBezTo>
                    <a:pt x="938" y="751"/>
                    <a:pt x="938" y="753"/>
                    <a:pt x="939" y="754"/>
                  </a:cubicBezTo>
                  <a:cubicBezTo>
                    <a:pt x="938" y="756"/>
                    <a:pt x="938" y="758"/>
                    <a:pt x="938" y="760"/>
                  </a:cubicBezTo>
                  <a:cubicBezTo>
                    <a:pt x="938" y="762"/>
                    <a:pt x="937" y="763"/>
                    <a:pt x="937" y="765"/>
                  </a:cubicBezTo>
                  <a:cubicBezTo>
                    <a:pt x="935" y="771"/>
                    <a:pt x="934" y="776"/>
                    <a:pt x="932" y="782"/>
                  </a:cubicBezTo>
                  <a:cubicBezTo>
                    <a:pt x="932" y="784"/>
                    <a:pt x="931" y="786"/>
                    <a:pt x="930" y="788"/>
                  </a:cubicBezTo>
                  <a:cubicBezTo>
                    <a:pt x="923" y="789"/>
                    <a:pt x="917" y="793"/>
                    <a:pt x="911" y="796"/>
                  </a:cubicBezTo>
                  <a:cubicBezTo>
                    <a:pt x="910" y="796"/>
                    <a:pt x="910" y="797"/>
                    <a:pt x="909" y="797"/>
                  </a:cubicBezTo>
                  <a:cubicBezTo>
                    <a:pt x="916" y="778"/>
                    <a:pt x="924" y="759"/>
                    <a:pt x="924" y="738"/>
                  </a:cubicBezTo>
                  <a:cubicBezTo>
                    <a:pt x="924" y="737"/>
                    <a:pt x="922" y="737"/>
                    <a:pt x="922" y="738"/>
                  </a:cubicBezTo>
                  <a:cubicBezTo>
                    <a:pt x="921" y="759"/>
                    <a:pt x="913" y="780"/>
                    <a:pt x="905" y="799"/>
                  </a:cubicBezTo>
                  <a:cubicBezTo>
                    <a:pt x="899" y="802"/>
                    <a:pt x="894" y="804"/>
                    <a:pt x="889" y="807"/>
                  </a:cubicBezTo>
                  <a:cubicBezTo>
                    <a:pt x="892" y="798"/>
                    <a:pt x="896" y="789"/>
                    <a:pt x="897" y="780"/>
                  </a:cubicBezTo>
                  <a:cubicBezTo>
                    <a:pt x="898" y="777"/>
                    <a:pt x="899" y="773"/>
                    <a:pt x="900" y="770"/>
                  </a:cubicBezTo>
                  <a:cubicBezTo>
                    <a:pt x="902" y="767"/>
                    <a:pt x="904" y="765"/>
                    <a:pt x="906" y="763"/>
                  </a:cubicBezTo>
                  <a:cubicBezTo>
                    <a:pt x="907" y="761"/>
                    <a:pt x="905" y="760"/>
                    <a:pt x="904" y="761"/>
                  </a:cubicBezTo>
                  <a:cubicBezTo>
                    <a:pt x="903" y="762"/>
                    <a:pt x="902" y="764"/>
                    <a:pt x="901" y="765"/>
                  </a:cubicBezTo>
                  <a:cubicBezTo>
                    <a:pt x="904" y="756"/>
                    <a:pt x="908" y="747"/>
                    <a:pt x="910" y="738"/>
                  </a:cubicBezTo>
                  <a:cubicBezTo>
                    <a:pt x="912" y="731"/>
                    <a:pt x="914" y="724"/>
                    <a:pt x="915" y="718"/>
                  </a:cubicBezTo>
                  <a:cubicBezTo>
                    <a:pt x="916" y="712"/>
                    <a:pt x="918" y="706"/>
                    <a:pt x="918" y="700"/>
                  </a:cubicBezTo>
                  <a:cubicBezTo>
                    <a:pt x="918" y="698"/>
                    <a:pt x="916" y="698"/>
                    <a:pt x="916" y="700"/>
                  </a:cubicBezTo>
                  <a:cubicBezTo>
                    <a:pt x="916" y="706"/>
                    <a:pt x="914" y="712"/>
                    <a:pt x="913" y="717"/>
                  </a:cubicBezTo>
                  <a:cubicBezTo>
                    <a:pt x="912" y="723"/>
                    <a:pt x="910" y="728"/>
                    <a:pt x="909" y="733"/>
                  </a:cubicBezTo>
                  <a:cubicBezTo>
                    <a:pt x="905" y="745"/>
                    <a:pt x="901" y="756"/>
                    <a:pt x="897" y="768"/>
                  </a:cubicBezTo>
                  <a:cubicBezTo>
                    <a:pt x="897" y="768"/>
                    <a:pt x="897" y="768"/>
                    <a:pt x="897" y="768"/>
                  </a:cubicBezTo>
                  <a:cubicBezTo>
                    <a:pt x="896" y="769"/>
                    <a:pt x="895" y="770"/>
                    <a:pt x="893" y="771"/>
                  </a:cubicBezTo>
                  <a:cubicBezTo>
                    <a:pt x="894" y="768"/>
                    <a:pt x="894" y="766"/>
                    <a:pt x="894" y="763"/>
                  </a:cubicBezTo>
                  <a:cubicBezTo>
                    <a:pt x="894" y="758"/>
                    <a:pt x="893" y="753"/>
                    <a:pt x="893" y="748"/>
                  </a:cubicBezTo>
                  <a:cubicBezTo>
                    <a:pt x="894" y="743"/>
                    <a:pt x="895" y="738"/>
                    <a:pt x="896" y="733"/>
                  </a:cubicBezTo>
                  <a:cubicBezTo>
                    <a:pt x="899" y="715"/>
                    <a:pt x="907" y="697"/>
                    <a:pt x="906" y="678"/>
                  </a:cubicBezTo>
                  <a:cubicBezTo>
                    <a:pt x="905" y="677"/>
                    <a:pt x="905" y="677"/>
                    <a:pt x="904" y="678"/>
                  </a:cubicBezTo>
                  <a:cubicBezTo>
                    <a:pt x="903" y="699"/>
                    <a:pt x="895" y="718"/>
                    <a:pt x="891" y="738"/>
                  </a:cubicBezTo>
                  <a:cubicBezTo>
                    <a:pt x="891" y="734"/>
                    <a:pt x="890" y="731"/>
                    <a:pt x="889" y="727"/>
                  </a:cubicBezTo>
                  <a:cubicBezTo>
                    <a:pt x="891" y="718"/>
                    <a:pt x="892" y="709"/>
                    <a:pt x="894" y="700"/>
                  </a:cubicBezTo>
                  <a:cubicBezTo>
                    <a:pt x="898" y="680"/>
                    <a:pt x="905" y="660"/>
                    <a:pt x="900" y="640"/>
                  </a:cubicBezTo>
                  <a:cubicBezTo>
                    <a:pt x="900" y="638"/>
                    <a:pt x="898" y="639"/>
                    <a:pt x="898" y="640"/>
                  </a:cubicBezTo>
                  <a:cubicBezTo>
                    <a:pt x="903" y="663"/>
                    <a:pt x="894" y="685"/>
                    <a:pt x="890" y="707"/>
                  </a:cubicBezTo>
                  <a:cubicBezTo>
                    <a:pt x="889" y="711"/>
                    <a:pt x="888" y="715"/>
                    <a:pt x="888" y="719"/>
                  </a:cubicBezTo>
                  <a:cubicBezTo>
                    <a:pt x="885" y="708"/>
                    <a:pt x="882" y="698"/>
                    <a:pt x="879" y="688"/>
                  </a:cubicBezTo>
                  <a:cubicBezTo>
                    <a:pt x="879" y="685"/>
                    <a:pt x="880" y="683"/>
                    <a:pt x="881" y="680"/>
                  </a:cubicBezTo>
                  <a:cubicBezTo>
                    <a:pt x="886" y="657"/>
                    <a:pt x="892" y="635"/>
                    <a:pt x="892" y="612"/>
                  </a:cubicBezTo>
                  <a:cubicBezTo>
                    <a:pt x="892" y="610"/>
                    <a:pt x="890" y="610"/>
                    <a:pt x="890" y="612"/>
                  </a:cubicBezTo>
                  <a:cubicBezTo>
                    <a:pt x="889" y="634"/>
                    <a:pt x="883" y="654"/>
                    <a:pt x="878" y="675"/>
                  </a:cubicBezTo>
                  <a:cubicBezTo>
                    <a:pt x="878" y="677"/>
                    <a:pt x="877" y="679"/>
                    <a:pt x="877" y="681"/>
                  </a:cubicBezTo>
                  <a:cubicBezTo>
                    <a:pt x="877" y="681"/>
                    <a:pt x="876" y="680"/>
                    <a:pt x="876" y="680"/>
                  </a:cubicBezTo>
                  <a:cubicBezTo>
                    <a:pt x="874" y="672"/>
                    <a:pt x="871" y="664"/>
                    <a:pt x="868" y="656"/>
                  </a:cubicBezTo>
                  <a:cubicBezTo>
                    <a:pt x="869" y="655"/>
                    <a:pt x="869" y="654"/>
                    <a:pt x="869" y="653"/>
                  </a:cubicBezTo>
                  <a:cubicBezTo>
                    <a:pt x="878" y="645"/>
                    <a:pt x="883" y="636"/>
                    <a:pt x="878" y="624"/>
                  </a:cubicBezTo>
                  <a:cubicBezTo>
                    <a:pt x="878" y="623"/>
                    <a:pt x="878" y="623"/>
                    <a:pt x="878" y="623"/>
                  </a:cubicBezTo>
                  <a:cubicBezTo>
                    <a:pt x="881" y="610"/>
                    <a:pt x="882" y="597"/>
                    <a:pt x="882" y="584"/>
                  </a:cubicBezTo>
                  <a:cubicBezTo>
                    <a:pt x="882" y="583"/>
                    <a:pt x="880" y="583"/>
                    <a:pt x="880" y="584"/>
                  </a:cubicBezTo>
                  <a:cubicBezTo>
                    <a:pt x="879" y="604"/>
                    <a:pt x="875" y="623"/>
                    <a:pt x="869" y="642"/>
                  </a:cubicBezTo>
                  <a:cubicBezTo>
                    <a:pt x="868" y="645"/>
                    <a:pt x="867" y="648"/>
                    <a:pt x="866" y="651"/>
                  </a:cubicBezTo>
                  <a:cubicBezTo>
                    <a:pt x="864" y="647"/>
                    <a:pt x="863" y="643"/>
                    <a:pt x="861" y="639"/>
                  </a:cubicBezTo>
                  <a:cubicBezTo>
                    <a:pt x="861" y="636"/>
                    <a:pt x="862" y="633"/>
                    <a:pt x="863" y="630"/>
                  </a:cubicBezTo>
                  <a:cubicBezTo>
                    <a:pt x="866" y="627"/>
                    <a:pt x="870" y="624"/>
                    <a:pt x="874" y="621"/>
                  </a:cubicBezTo>
                  <a:cubicBezTo>
                    <a:pt x="875" y="620"/>
                    <a:pt x="873" y="618"/>
                    <a:pt x="872" y="619"/>
                  </a:cubicBezTo>
                  <a:cubicBezTo>
                    <a:pt x="869" y="622"/>
                    <a:pt x="866" y="624"/>
                    <a:pt x="863" y="627"/>
                  </a:cubicBezTo>
                  <a:cubicBezTo>
                    <a:pt x="864" y="623"/>
                    <a:pt x="865" y="620"/>
                    <a:pt x="866" y="616"/>
                  </a:cubicBezTo>
                  <a:cubicBezTo>
                    <a:pt x="868" y="608"/>
                    <a:pt x="871" y="600"/>
                    <a:pt x="872" y="591"/>
                  </a:cubicBezTo>
                  <a:cubicBezTo>
                    <a:pt x="872" y="587"/>
                    <a:pt x="873" y="584"/>
                    <a:pt x="872" y="580"/>
                  </a:cubicBezTo>
                  <a:cubicBezTo>
                    <a:pt x="884" y="575"/>
                    <a:pt x="895" y="571"/>
                    <a:pt x="907" y="566"/>
                  </a:cubicBezTo>
                  <a:cubicBezTo>
                    <a:pt x="907" y="566"/>
                    <a:pt x="908" y="567"/>
                    <a:pt x="908" y="568"/>
                  </a:cubicBezTo>
                  <a:cubicBezTo>
                    <a:pt x="918" y="600"/>
                    <a:pt x="936" y="628"/>
                    <a:pt x="951" y="657"/>
                  </a:cubicBezTo>
                  <a:cubicBezTo>
                    <a:pt x="961" y="678"/>
                    <a:pt x="979" y="693"/>
                    <a:pt x="998" y="706"/>
                  </a:cubicBezTo>
                  <a:cubicBezTo>
                    <a:pt x="1003" y="710"/>
                    <a:pt x="1010" y="712"/>
                    <a:pt x="1016" y="713"/>
                  </a:cubicBezTo>
                  <a:cubicBezTo>
                    <a:pt x="1017" y="718"/>
                    <a:pt x="1018" y="723"/>
                    <a:pt x="1020" y="728"/>
                  </a:cubicBezTo>
                  <a:cubicBezTo>
                    <a:pt x="1022" y="734"/>
                    <a:pt x="1031" y="753"/>
                    <a:pt x="1020" y="754"/>
                  </a:cubicBezTo>
                  <a:cubicBezTo>
                    <a:pt x="1014" y="755"/>
                    <a:pt x="1009" y="747"/>
                    <a:pt x="1005" y="742"/>
                  </a:cubicBezTo>
                  <a:cubicBezTo>
                    <a:pt x="1001" y="735"/>
                    <a:pt x="995" y="721"/>
                    <a:pt x="994" y="712"/>
                  </a:cubicBezTo>
                  <a:cubicBezTo>
                    <a:pt x="994" y="711"/>
                    <a:pt x="992" y="711"/>
                    <a:pt x="992" y="712"/>
                  </a:cubicBezTo>
                  <a:cubicBezTo>
                    <a:pt x="993" y="718"/>
                    <a:pt x="995" y="724"/>
                    <a:pt x="998" y="730"/>
                  </a:cubicBezTo>
                  <a:cubicBezTo>
                    <a:pt x="999" y="735"/>
                    <a:pt x="1001" y="741"/>
                    <a:pt x="1004" y="746"/>
                  </a:cubicBezTo>
                  <a:cubicBezTo>
                    <a:pt x="1008" y="751"/>
                    <a:pt x="1013" y="759"/>
                    <a:pt x="1020" y="759"/>
                  </a:cubicBezTo>
                  <a:cubicBezTo>
                    <a:pt x="1027" y="759"/>
                    <a:pt x="1030" y="751"/>
                    <a:pt x="1029" y="745"/>
                  </a:cubicBezTo>
                  <a:cubicBezTo>
                    <a:pt x="1028" y="740"/>
                    <a:pt x="1025" y="734"/>
                    <a:pt x="1023" y="729"/>
                  </a:cubicBezTo>
                  <a:cubicBezTo>
                    <a:pt x="1022" y="726"/>
                    <a:pt x="1020" y="723"/>
                    <a:pt x="1019" y="719"/>
                  </a:cubicBezTo>
                  <a:cubicBezTo>
                    <a:pt x="1019" y="717"/>
                    <a:pt x="1019" y="715"/>
                    <a:pt x="1019" y="714"/>
                  </a:cubicBezTo>
                  <a:cubicBezTo>
                    <a:pt x="1021" y="714"/>
                    <a:pt x="1023" y="714"/>
                    <a:pt x="1024" y="714"/>
                  </a:cubicBezTo>
                  <a:cubicBezTo>
                    <a:pt x="1041" y="717"/>
                    <a:pt x="1057" y="715"/>
                    <a:pt x="1073" y="713"/>
                  </a:cubicBezTo>
                  <a:cubicBezTo>
                    <a:pt x="1072" y="721"/>
                    <a:pt x="1067" y="728"/>
                    <a:pt x="1062" y="735"/>
                  </a:cubicBezTo>
                  <a:cubicBezTo>
                    <a:pt x="1060" y="736"/>
                    <a:pt x="1063" y="739"/>
                    <a:pt x="1064" y="737"/>
                  </a:cubicBezTo>
                  <a:cubicBezTo>
                    <a:pt x="1071" y="730"/>
                    <a:pt x="1075" y="722"/>
                    <a:pt x="1076" y="712"/>
                  </a:cubicBezTo>
                  <a:cubicBezTo>
                    <a:pt x="1080" y="712"/>
                    <a:pt x="1084" y="711"/>
                    <a:pt x="1088" y="710"/>
                  </a:cubicBezTo>
                  <a:cubicBezTo>
                    <a:pt x="1107" y="707"/>
                    <a:pt x="1126" y="704"/>
                    <a:pt x="1145" y="702"/>
                  </a:cubicBezTo>
                  <a:cubicBezTo>
                    <a:pt x="1175" y="699"/>
                    <a:pt x="1204" y="689"/>
                    <a:pt x="1232" y="681"/>
                  </a:cubicBezTo>
                  <a:cubicBezTo>
                    <a:pt x="1251" y="676"/>
                    <a:pt x="1270" y="670"/>
                    <a:pt x="1290" y="665"/>
                  </a:cubicBezTo>
                  <a:cubicBezTo>
                    <a:pt x="1291" y="664"/>
                    <a:pt x="1293" y="664"/>
                    <a:pt x="1295" y="663"/>
                  </a:cubicBezTo>
                  <a:cubicBezTo>
                    <a:pt x="1299" y="663"/>
                    <a:pt x="1305" y="662"/>
                    <a:pt x="1308" y="664"/>
                  </a:cubicBezTo>
                  <a:cubicBezTo>
                    <a:pt x="1312" y="669"/>
                    <a:pt x="1311" y="676"/>
                    <a:pt x="1307" y="68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-53975" y="1266824"/>
              <a:ext cx="3321050" cy="4365626"/>
            </a:xfrm>
            <a:custGeom>
              <a:avLst/>
              <a:gdLst>
                <a:gd name="T0" fmla="*/ 781 w 885"/>
                <a:gd name="T1" fmla="*/ 622 h 1163"/>
                <a:gd name="T2" fmla="*/ 554 w 885"/>
                <a:gd name="T3" fmla="*/ 712 h 1163"/>
                <a:gd name="T4" fmla="*/ 398 w 885"/>
                <a:gd name="T5" fmla="*/ 742 h 1163"/>
                <a:gd name="T6" fmla="*/ 265 w 885"/>
                <a:gd name="T7" fmla="*/ 827 h 1163"/>
                <a:gd name="T8" fmla="*/ 95 w 885"/>
                <a:gd name="T9" fmla="*/ 783 h 1163"/>
                <a:gd name="T10" fmla="*/ 61 w 885"/>
                <a:gd name="T11" fmla="*/ 856 h 1163"/>
                <a:gd name="T12" fmla="*/ 13 w 885"/>
                <a:gd name="T13" fmla="*/ 1153 h 1163"/>
                <a:gd name="T14" fmla="*/ 507 w 885"/>
                <a:gd name="T15" fmla="*/ 956 h 1163"/>
                <a:gd name="T16" fmla="*/ 790 w 885"/>
                <a:gd name="T17" fmla="*/ 859 h 1163"/>
                <a:gd name="T18" fmla="*/ 812 w 885"/>
                <a:gd name="T19" fmla="*/ 737 h 1163"/>
                <a:gd name="T20" fmla="*/ 704 w 885"/>
                <a:gd name="T21" fmla="*/ 825 h 1163"/>
                <a:gd name="T22" fmla="*/ 553 w 885"/>
                <a:gd name="T23" fmla="*/ 915 h 1163"/>
                <a:gd name="T24" fmla="*/ 440 w 885"/>
                <a:gd name="T25" fmla="*/ 944 h 1163"/>
                <a:gd name="T26" fmla="*/ 319 w 885"/>
                <a:gd name="T27" fmla="*/ 985 h 1163"/>
                <a:gd name="T28" fmla="*/ 229 w 885"/>
                <a:gd name="T29" fmla="*/ 1015 h 1163"/>
                <a:gd name="T30" fmla="*/ 83 w 885"/>
                <a:gd name="T31" fmla="*/ 1030 h 1163"/>
                <a:gd name="T32" fmla="*/ 101 w 885"/>
                <a:gd name="T33" fmla="*/ 996 h 1163"/>
                <a:gd name="T34" fmla="*/ 226 w 885"/>
                <a:gd name="T35" fmla="*/ 939 h 1163"/>
                <a:gd name="T36" fmla="*/ 464 w 885"/>
                <a:gd name="T37" fmla="*/ 875 h 1163"/>
                <a:gd name="T38" fmla="*/ 602 w 885"/>
                <a:gd name="T39" fmla="*/ 808 h 1163"/>
                <a:gd name="T40" fmla="*/ 718 w 885"/>
                <a:gd name="T41" fmla="*/ 757 h 1163"/>
                <a:gd name="T42" fmla="*/ 749 w 885"/>
                <a:gd name="T43" fmla="*/ 777 h 1163"/>
                <a:gd name="T44" fmla="*/ 453 w 885"/>
                <a:gd name="T45" fmla="*/ 918 h 1163"/>
                <a:gd name="T46" fmla="*/ 717 w 885"/>
                <a:gd name="T47" fmla="*/ 775 h 1163"/>
                <a:gd name="T48" fmla="*/ 622 w 885"/>
                <a:gd name="T49" fmla="*/ 815 h 1163"/>
                <a:gd name="T50" fmla="*/ 585 w 885"/>
                <a:gd name="T51" fmla="*/ 863 h 1163"/>
                <a:gd name="T52" fmla="*/ 715 w 885"/>
                <a:gd name="T53" fmla="*/ 799 h 1163"/>
                <a:gd name="T54" fmla="*/ 699 w 885"/>
                <a:gd name="T55" fmla="*/ 744 h 1163"/>
                <a:gd name="T56" fmla="*/ 646 w 885"/>
                <a:gd name="T57" fmla="*/ 767 h 1163"/>
                <a:gd name="T58" fmla="*/ 491 w 885"/>
                <a:gd name="T59" fmla="*/ 860 h 1163"/>
                <a:gd name="T60" fmla="*/ 144 w 885"/>
                <a:gd name="T61" fmla="*/ 968 h 1163"/>
                <a:gd name="T62" fmla="*/ 113 w 885"/>
                <a:gd name="T63" fmla="*/ 998 h 1163"/>
                <a:gd name="T64" fmla="*/ 191 w 885"/>
                <a:gd name="T65" fmla="*/ 1017 h 1163"/>
                <a:gd name="T66" fmla="*/ 170 w 885"/>
                <a:gd name="T67" fmla="*/ 1032 h 1163"/>
                <a:gd name="T68" fmla="*/ 325 w 885"/>
                <a:gd name="T69" fmla="*/ 915 h 1163"/>
                <a:gd name="T70" fmla="*/ 286 w 885"/>
                <a:gd name="T71" fmla="*/ 976 h 1163"/>
                <a:gd name="T72" fmla="*/ 316 w 885"/>
                <a:gd name="T73" fmla="*/ 1007 h 1163"/>
                <a:gd name="T74" fmla="*/ 432 w 885"/>
                <a:gd name="T75" fmla="*/ 892 h 1163"/>
                <a:gd name="T76" fmla="*/ 326 w 885"/>
                <a:gd name="T77" fmla="*/ 856 h 1163"/>
                <a:gd name="T78" fmla="*/ 278 w 885"/>
                <a:gd name="T79" fmla="*/ 932 h 1163"/>
                <a:gd name="T80" fmla="*/ 224 w 885"/>
                <a:gd name="T81" fmla="*/ 926 h 1163"/>
                <a:gd name="T82" fmla="*/ 119 w 885"/>
                <a:gd name="T83" fmla="*/ 960 h 1163"/>
                <a:gd name="T84" fmla="*/ 162 w 885"/>
                <a:gd name="T85" fmla="*/ 1052 h 1163"/>
                <a:gd name="T86" fmla="*/ 275 w 885"/>
                <a:gd name="T87" fmla="*/ 1000 h 1163"/>
                <a:gd name="T88" fmla="*/ 417 w 885"/>
                <a:gd name="T89" fmla="*/ 955 h 1163"/>
                <a:gd name="T90" fmla="*/ 625 w 885"/>
                <a:gd name="T91" fmla="*/ 855 h 1163"/>
                <a:gd name="T92" fmla="*/ 757 w 885"/>
                <a:gd name="T93" fmla="*/ 785 h 1163"/>
                <a:gd name="T94" fmla="*/ 751 w 885"/>
                <a:gd name="T95" fmla="*/ 647 h 1163"/>
                <a:gd name="T96" fmla="*/ 650 w 885"/>
                <a:gd name="T97" fmla="*/ 721 h 1163"/>
                <a:gd name="T98" fmla="*/ 553 w 885"/>
                <a:gd name="T99" fmla="*/ 722 h 1163"/>
                <a:gd name="T100" fmla="*/ 473 w 885"/>
                <a:gd name="T101" fmla="*/ 803 h 1163"/>
                <a:gd name="T102" fmla="*/ 453 w 885"/>
                <a:gd name="T103" fmla="*/ 806 h 1163"/>
                <a:gd name="T104" fmla="*/ 377 w 885"/>
                <a:gd name="T105" fmla="*/ 845 h 1163"/>
                <a:gd name="T106" fmla="*/ 352 w 885"/>
                <a:gd name="T107" fmla="*/ 830 h 1163"/>
                <a:gd name="T108" fmla="*/ 268 w 885"/>
                <a:gd name="T109" fmla="*/ 838 h 1163"/>
                <a:gd name="T110" fmla="*/ 196 w 885"/>
                <a:gd name="T111" fmla="*/ 925 h 1163"/>
                <a:gd name="T112" fmla="*/ 109 w 885"/>
                <a:gd name="T113" fmla="*/ 906 h 1163"/>
                <a:gd name="T114" fmla="*/ 66 w 885"/>
                <a:gd name="T115" fmla="*/ 1044 h 1163"/>
                <a:gd name="T116" fmla="*/ 91 w 885"/>
                <a:gd name="T117" fmla="*/ 1114 h 1163"/>
                <a:gd name="T118" fmla="*/ 129 w 885"/>
                <a:gd name="T119" fmla="*/ 1101 h 1163"/>
                <a:gd name="T120" fmla="*/ 484 w 885"/>
                <a:gd name="T121" fmla="*/ 942 h 1163"/>
                <a:gd name="T122" fmla="*/ 622 w 885"/>
                <a:gd name="T123" fmla="*/ 876 h 1163"/>
                <a:gd name="T124" fmla="*/ 767 w 885"/>
                <a:gd name="T125" fmla="*/ 852 h 1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85" h="1163">
                  <a:moveTo>
                    <a:pt x="322" y="79"/>
                  </a:moveTo>
                  <a:cubicBezTo>
                    <a:pt x="291" y="86"/>
                    <a:pt x="261" y="95"/>
                    <a:pt x="235" y="112"/>
                  </a:cubicBezTo>
                  <a:cubicBezTo>
                    <a:pt x="217" y="123"/>
                    <a:pt x="197" y="130"/>
                    <a:pt x="178" y="137"/>
                  </a:cubicBezTo>
                  <a:cubicBezTo>
                    <a:pt x="159" y="144"/>
                    <a:pt x="140" y="153"/>
                    <a:pt x="121" y="161"/>
                  </a:cubicBezTo>
                  <a:cubicBezTo>
                    <a:pt x="91" y="175"/>
                    <a:pt x="58" y="190"/>
                    <a:pt x="30" y="204"/>
                  </a:cubicBezTo>
                  <a:cubicBezTo>
                    <a:pt x="30" y="215"/>
                    <a:pt x="30" y="215"/>
                    <a:pt x="30" y="215"/>
                  </a:cubicBezTo>
                  <a:cubicBezTo>
                    <a:pt x="58" y="206"/>
                    <a:pt x="85" y="197"/>
                    <a:pt x="112" y="187"/>
                  </a:cubicBezTo>
                  <a:cubicBezTo>
                    <a:pt x="138" y="178"/>
                    <a:pt x="163" y="167"/>
                    <a:pt x="189" y="159"/>
                  </a:cubicBezTo>
                  <a:cubicBezTo>
                    <a:pt x="211" y="152"/>
                    <a:pt x="234" y="145"/>
                    <a:pt x="255" y="134"/>
                  </a:cubicBezTo>
                  <a:cubicBezTo>
                    <a:pt x="274" y="125"/>
                    <a:pt x="293" y="118"/>
                    <a:pt x="313" y="113"/>
                  </a:cubicBezTo>
                  <a:cubicBezTo>
                    <a:pt x="330" y="109"/>
                    <a:pt x="346" y="105"/>
                    <a:pt x="362" y="98"/>
                  </a:cubicBezTo>
                  <a:cubicBezTo>
                    <a:pt x="396" y="85"/>
                    <a:pt x="429" y="69"/>
                    <a:pt x="463" y="56"/>
                  </a:cubicBezTo>
                  <a:cubicBezTo>
                    <a:pt x="492" y="45"/>
                    <a:pt x="521" y="35"/>
                    <a:pt x="551" y="24"/>
                  </a:cubicBezTo>
                  <a:cubicBezTo>
                    <a:pt x="563" y="42"/>
                    <a:pt x="577" y="59"/>
                    <a:pt x="587" y="77"/>
                  </a:cubicBezTo>
                  <a:cubicBezTo>
                    <a:pt x="605" y="112"/>
                    <a:pt x="621" y="147"/>
                    <a:pt x="638" y="182"/>
                  </a:cubicBezTo>
                  <a:cubicBezTo>
                    <a:pt x="651" y="211"/>
                    <a:pt x="662" y="241"/>
                    <a:pt x="676" y="270"/>
                  </a:cubicBezTo>
                  <a:cubicBezTo>
                    <a:pt x="704" y="330"/>
                    <a:pt x="734" y="388"/>
                    <a:pt x="762" y="447"/>
                  </a:cubicBezTo>
                  <a:cubicBezTo>
                    <a:pt x="766" y="454"/>
                    <a:pt x="769" y="461"/>
                    <a:pt x="772" y="467"/>
                  </a:cubicBezTo>
                  <a:cubicBezTo>
                    <a:pt x="790" y="507"/>
                    <a:pt x="805" y="548"/>
                    <a:pt x="825" y="586"/>
                  </a:cubicBezTo>
                  <a:cubicBezTo>
                    <a:pt x="826" y="590"/>
                    <a:pt x="828" y="593"/>
                    <a:pt x="829" y="597"/>
                  </a:cubicBezTo>
                  <a:cubicBezTo>
                    <a:pt x="830" y="599"/>
                    <a:pt x="831" y="602"/>
                    <a:pt x="831" y="605"/>
                  </a:cubicBezTo>
                  <a:cubicBezTo>
                    <a:pt x="823" y="608"/>
                    <a:pt x="814" y="611"/>
                    <a:pt x="806" y="614"/>
                  </a:cubicBezTo>
                  <a:cubicBezTo>
                    <a:pt x="806" y="611"/>
                    <a:pt x="806" y="608"/>
                    <a:pt x="806" y="605"/>
                  </a:cubicBezTo>
                  <a:cubicBezTo>
                    <a:pt x="805" y="592"/>
                    <a:pt x="802" y="580"/>
                    <a:pt x="801" y="568"/>
                  </a:cubicBezTo>
                  <a:cubicBezTo>
                    <a:pt x="801" y="566"/>
                    <a:pt x="798" y="566"/>
                    <a:pt x="799" y="568"/>
                  </a:cubicBezTo>
                  <a:cubicBezTo>
                    <a:pt x="799" y="579"/>
                    <a:pt x="801" y="590"/>
                    <a:pt x="802" y="601"/>
                  </a:cubicBezTo>
                  <a:cubicBezTo>
                    <a:pt x="803" y="606"/>
                    <a:pt x="803" y="610"/>
                    <a:pt x="803" y="615"/>
                  </a:cubicBezTo>
                  <a:cubicBezTo>
                    <a:pt x="796" y="617"/>
                    <a:pt x="790" y="619"/>
                    <a:pt x="784" y="621"/>
                  </a:cubicBezTo>
                  <a:cubicBezTo>
                    <a:pt x="783" y="618"/>
                    <a:pt x="783" y="615"/>
                    <a:pt x="783" y="612"/>
                  </a:cubicBezTo>
                  <a:cubicBezTo>
                    <a:pt x="783" y="610"/>
                    <a:pt x="781" y="610"/>
                    <a:pt x="781" y="612"/>
                  </a:cubicBezTo>
                  <a:cubicBezTo>
                    <a:pt x="781" y="615"/>
                    <a:pt x="781" y="619"/>
                    <a:pt x="781" y="622"/>
                  </a:cubicBezTo>
                  <a:cubicBezTo>
                    <a:pt x="776" y="623"/>
                    <a:pt x="772" y="625"/>
                    <a:pt x="767" y="626"/>
                  </a:cubicBezTo>
                  <a:cubicBezTo>
                    <a:pt x="762" y="628"/>
                    <a:pt x="756" y="630"/>
                    <a:pt x="751" y="632"/>
                  </a:cubicBezTo>
                  <a:cubicBezTo>
                    <a:pt x="751" y="624"/>
                    <a:pt x="750" y="616"/>
                    <a:pt x="749" y="608"/>
                  </a:cubicBezTo>
                  <a:cubicBezTo>
                    <a:pt x="749" y="606"/>
                    <a:pt x="747" y="606"/>
                    <a:pt x="747" y="608"/>
                  </a:cubicBezTo>
                  <a:cubicBezTo>
                    <a:pt x="747" y="616"/>
                    <a:pt x="748" y="624"/>
                    <a:pt x="749" y="633"/>
                  </a:cubicBezTo>
                  <a:cubicBezTo>
                    <a:pt x="738" y="636"/>
                    <a:pt x="728" y="640"/>
                    <a:pt x="718" y="644"/>
                  </a:cubicBezTo>
                  <a:cubicBezTo>
                    <a:pt x="717" y="638"/>
                    <a:pt x="717" y="632"/>
                    <a:pt x="717" y="626"/>
                  </a:cubicBezTo>
                  <a:cubicBezTo>
                    <a:pt x="717" y="625"/>
                    <a:pt x="715" y="625"/>
                    <a:pt x="715" y="626"/>
                  </a:cubicBezTo>
                  <a:cubicBezTo>
                    <a:pt x="715" y="632"/>
                    <a:pt x="715" y="638"/>
                    <a:pt x="715" y="645"/>
                  </a:cubicBezTo>
                  <a:cubicBezTo>
                    <a:pt x="710" y="647"/>
                    <a:pt x="705" y="648"/>
                    <a:pt x="700" y="650"/>
                  </a:cubicBezTo>
                  <a:cubicBezTo>
                    <a:pt x="696" y="652"/>
                    <a:pt x="692" y="654"/>
                    <a:pt x="688" y="655"/>
                  </a:cubicBezTo>
                  <a:cubicBezTo>
                    <a:pt x="688" y="653"/>
                    <a:pt x="688" y="650"/>
                    <a:pt x="688" y="647"/>
                  </a:cubicBezTo>
                  <a:cubicBezTo>
                    <a:pt x="688" y="638"/>
                    <a:pt x="686" y="629"/>
                    <a:pt x="686" y="620"/>
                  </a:cubicBezTo>
                  <a:cubicBezTo>
                    <a:pt x="685" y="618"/>
                    <a:pt x="682" y="618"/>
                    <a:pt x="683" y="620"/>
                  </a:cubicBezTo>
                  <a:cubicBezTo>
                    <a:pt x="683" y="632"/>
                    <a:pt x="685" y="643"/>
                    <a:pt x="685" y="655"/>
                  </a:cubicBezTo>
                  <a:cubicBezTo>
                    <a:pt x="685" y="656"/>
                    <a:pt x="685" y="656"/>
                    <a:pt x="685" y="657"/>
                  </a:cubicBezTo>
                  <a:cubicBezTo>
                    <a:pt x="675" y="661"/>
                    <a:pt x="665" y="665"/>
                    <a:pt x="655" y="669"/>
                  </a:cubicBezTo>
                  <a:cubicBezTo>
                    <a:pt x="655" y="662"/>
                    <a:pt x="654" y="656"/>
                    <a:pt x="653" y="650"/>
                  </a:cubicBezTo>
                  <a:cubicBezTo>
                    <a:pt x="653" y="648"/>
                    <a:pt x="650" y="649"/>
                    <a:pt x="651" y="650"/>
                  </a:cubicBezTo>
                  <a:cubicBezTo>
                    <a:pt x="652" y="657"/>
                    <a:pt x="652" y="663"/>
                    <a:pt x="652" y="670"/>
                  </a:cubicBezTo>
                  <a:cubicBezTo>
                    <a:pt x="644" y="673"/>
                    <a:pt x="636" y="677"/>
                    <a:pt x="628" y="680"/>
                  </a:cubicBezTo>
                  <a:cubicBezTo>
                    <a:pt x="628" y="678"/>
                    <a:pt x="628" y="675"/>
                    <a:pt x="628" y="672"/>
                  </a:cubicBezTo>
                  <a:cubicBezTo>
                    <a:pt x="628" y="661"/>
                    <a:pt x="626" y="649"/>
                    <a:pt x="625" y="638"/>
                  </a:cubicBezTo>
                  <a:cubicBezTo>
                    <a:pt x="625" y="636"/>
                    <a:pt x="623" y="636"/>
                    <a:pt x="623" y="638"/>
                  </a:cubicBezTo>
                  <a:cubicBezTo>
                    <a:pt x="623" y="653"/>
                    <a:pt x="625" y="667"/>
                    <a:pt x="625" y="682"/>
                  </a:cubicBezTo>
                  <a:cubicBezTo>
                    <a:pt x="623" y="682"/>
                    <a:pt x="622" y="683"/>
                    <a:pt x="620" y="684"/>
                  </a:cubicBezTo>
                  <a:cubicBezTo>
                    <a:pt x="611" y="688"/>
                    <a:pt x="602" y="692"/>
                    <a:pt x="592" y="696"/>
                  </a:cubicBezTo>
                  <a:cubicBezTo>
                    <a:pt x="593" y="693"/>
                    <a:pt x="593" y="691"/>
                    <a:pt x="593" y="688"/>
                  </a:cubicBezTo>
                  <a:cubicBezTo>
                    <a:pt x="594" y="687"/>
                    <a:pt x="591" y="686"/>
                    <a:pt x="591" y="688"/>
                  </a:cubicBezTo>
                  <a:cubicBezTo>
                    <a:pt x="590" y="691"/>
                    <a:pt x="589" y="694"/>
                    <a:pt x="589" y="697"/>
                  </a:cubicBezTo>
                  <a:cubicBezTo>
                    <a:pt x="577" y="702"/>
                    <a:pt x="566" y="707"/>
                    <a:pt x="554" y="712"/>
                  </a:cubicBezTo>
                  <a:cubicBezTo>
                    <a:pt x="552" y="701"/>
                    <a:pt x="550" y="689"/>
                    <a:pt x="548" y="678"/>
                  </a:cubicBezTo>
                  <a:cubicBezTo>
                    <a:pt x="548" y="677"/>
                    <a:pt x="547" y="677"/>
                    <a:pt x="548" y="678"/>
                  </a:cubicBezTo>
                  <a:cubicBezTo>
                    <a:pt x="549" y="690"/>
                    <a:pt x="550" y="702"/>
                    <a:pt x="552" y="713"/>
                  </a:cubicBezTo>
                  <a:cubicBezTo>
                    <a:pt x="547" y="716"/>
                    <a:pt x="542" y="718"/>
                    <a:pt x="537" y="720"/>
                  </a:cubicBezTo>
                  <a:cubicBezTo>
                    <a:pt x="534" y="707"/>
                    <a:pt x="531" y="695"/>
                    <a:pt x="529" y="682"/>
                  </a:cubicBezTo>
                  <a:cubicBezTo>
                    <a:pt x="529" y="680"/>
                    <a:pt x="527" y="680"/>
                    <a:pt x="527" y="682"/>
                  </a:cubicBezTo>
                  <a:cubicBezTo>
                    <a:pt x="528" y="690"/>
                    <a:pt x="530" y="698"/>
                    <a:pt x="532" y="706"/>
                  </a:cubicBezTo>
                  <a:cubicBezTo>
                    <a:pt x="533" y="711"/>
                    <a:pt x="534" y="716"/>
                    <a:pt x="534" y="721"/>
                  </a:cubicBezTo>
                  <a:cubicBezTo>
                    <a:pt x="534" y="721"/>
                    <a:pt x="534" y="721"/>
                    <a:pt x="533" y="721"/>
                  </a:cubicBezTo>
                  <a:cubicBezTo>
                    <a:pt x="528" y="723"/>
                    <a:pt x="524" y="726"/>
                    <a:pt x="519" y="728"/>
                  </a:cubicBezTo>
                  <a:cubicBezTo>
                    <a:pt x="517" y="719"/>
                    <a:pt x="514" y="710"/>
                    <a:pt x="512" y="702"/>
                  </a:cubicBezTo>
                  <a:cubicBezTo>
                    <a:pt x="511" y="700"/>
                    <a:pt x="508" y="700"/>
                    <a:pt x="508" y="702"/>
                  </a:cubicBezTo>
                  <a:cubicBezTo>
                    <a:pt x="511" y="711"/>
                    <a:pt x="514" y="720"/>
                    <a:pt x="515" y="729"/>
                  </a:cubicBezTo>
                  <a:cubicBezTo>
                    <a:pt x="510" y="732"/>
                    <a:pt x="504" y="734"/>
                    <a:pt x="499" y="736"/>
                  </a:cubicBezTo>
                  <a:cubicBezTo>
                    <a:pt x="495" y="738"/>
                    <a:pt x="490" y="740"/>
                    <a:pt x="486" y="742"/>
                  </a:cubicBezTo>
                  <a:cubicBezTo>
                    <a:pt x="482" y="726"/>
                    <a:pt x="478" y="710"/>
                    <a:pt x="471" y="695"/>
                  </a:cubicBezTo>
                  <a:cubicBezTo>
                    <a:pt x="471" y="694"/>
                    <a:pt x="468" y="695"/>
                    <a:pt x="469" y="697"/>
                  </a:cubicBezTo>
                  <a:cubicBezTo>
                    <a:pt x="475" y="712"/>
                    <a:pt x="480" y="727"/>
                    <a:pt x="484" y="743"/>
                  </a:cubicBezTo>
                  <a:cubicBezTo>
                    <a:pt x="476" y="746"/>
                    <a:pt x="468" y="749"/>
                    <a:pt x="461" y="753"/>
                  </a:cubicBezTo>
                  <a:cubicBezTo>
                    <a:pt x="459" y="741"/>
                    <a:pt x="456" y="729"/>
                    <a:pt x="451" y="718"/>
                  </a:cubicBezTo>
                  <a:cubicBezTo>
                    <a:pt x="451" y="716"/>
                    <a:pt x="448" y="717"/>
                    <a:pt x="449" y="718"/>
                  </a:cubicBezTo>
                  <a:cubicBezTo>
                    <a:pt x="453" y="730"/>
                    <a:pt x="456" y="742"/>
                    <a:pt x="458" y="754"/>
                  </a:cubicBezTo>
                  <a:cubicBezTo>
                    <a:pt x="452" y="757"/>
                    <a:pt x="446" y="759"/>
                    <a:pt x="439" y="762"/>
                  </a:cubicBezTo>
                  <a:cubicBezTo>
                    <a:pt x="438" y="763"/>
                    <a:pt x="436" y="764"/>
                    <a:pt x="434" y="764"/>
                  </a:cubicBezTo>
                  <a:cubicBezTo>
                    <a:pt x="428" y="742"/>
                    <a:pt x="423" y="719"/>
                    <a:pt x="413" y="697"/>
                  </a:cubicBezTo>
                  <a:cubicBezTo>
                    <a:pt x="412" y="696"/>
                    <a:pt x="410" y="697"/>
                    <a:pt x="411" y="699"/>
                  </a:cubicBezTo>
                  <a:cubicBezTo>
                    <a:pt x="420" y="720"/>
                    <a:pt x="425" y="743"/>
                    <a:pt x="431" y="766"/>
                  </a:cubicBezTo>
                  <a:cubicBezTo>
                    <a:pt x="425" y="768"/>
                    <a:pt x="419" y="771"/>
                    <a:pt x="413" y="773"/>
                  </a:cubicBezTo>
                  <a:cubicBezTo>
                    <a:pt x="411" y="774"/>
                    <a:pt x="409" y="775"/>
                    <a:pt x="407" y="775"/>
                  </a:cubicBezTo>
                  <a:cubicBezTo>
                    <a:pt x="406" y="774"/>
                    <a:pt x="406" y="773"/>
                    <a:pt x="406" y="772"/>
                  </a:cubicBezTo>
                  <a:cubicBezTo>
                    <a:pt x="403" y="762"/>
                    <a:pt x="402" y="752"/>
                    <a:pt x="398" y="742"/>
                  </a:cubicBezTo>
                  <a:cubicBezTo>
                    <a:pt x="395" y="733"/>
                    <a:pt x="390" y="724"/>
                    <a:pt x="385" y="715"/>
                  </a:cubicBezTo>
                  <a:cubicBezTo>
                    <a:pt x="384" y="714"/>
                    <a:pt x="382" y="715"/>
                    <a:pt x="383" y="717"/>
                  </a:cubicBezTo>
                  <a:cubicBezTo>
                    <a:pt x="388" y="726"/>
                    <a:pt x="395" y="736"/>
                    <a:pt x="398" y="746"/>
                  </a:cubicBezTo>
                  <a:cubicBezTo>
                    <a:pt x="401" y="756"/>
                    <a:pt x="402" y="766"/>
                    <a:pt x="406" y="776"/>
                  </a:cubicBezTo>
                  <a:cubicBezTo>
                    <a:pt x="406" y="776"/>
                    <a:pt x="406" y="776"/>
                    <a:pt x="406" y="776"/>
                  </a:cubicBezTo>
                  <a:cubicBezTo>
                    <a:pt x="394" y="780"/>
                    <a:pt x="385" y="783"/>
                    <a:pt x="375" y="786"/>
                  </a:cubicBezTo>
                  <a:cubicBezTo>
                    <a:pt x="372" y="767"/>
                    <a:pt x="366" y="749"/>
                    <a:pt x="359" y="732"/>
                  </a:cubicBezTo>
                  <a:cubicBezTo>
                    <a:pt x="359" y="731"/>
                    <a:pt x="357" y="731"/>
                    <a:pt x="358" y="732"/>
                  </a:cubicBezTo>
                  <a:cubicBezTo>
                    <a:pt x="364" y="750"/>
                    <a:pt x="369" y="768"/>
                    <a:pt x="372" y="787"/>
                  </a:cubicBezTo>
                  <a:cubicBezTo>
                    <a:pt x="367" y="788"/>
                    <a:pt x="361" y="790"/>
                    <a:pt x="355" y="792"/>
                  </a:cubicBezTo>
                  <a:cubicBezTo>
                    <a:pt x="352" y="793"/>
                    <a:pt x="349" y="794"/>
                    <a:pt x="346" y="795"/>
                  </a:cubicBezTo>
                  <a:cubicBezTo>
                    <a:pt x="344" y="781"/>
                    <a:pt x="341" y="765"/>
                    <a:pt x="335" y="752"/>
                  </a:cubicBezTo>
                  <a:cubicBezTo>
                    <a:pt x="335" y="750"/>
                    <a:pt x="332" y="751"/>
                    <a:pt x="333" y="752"/>
                  </a:cubicBezTo>
                  <a:cubicBezTo>
                    <a:pt x="338" y="766"/>
                    <a:pt x="341" y="781"/>
                    <a:pt x="344" y="796"/>
                  </a:cubicBezTo>
                  <a:cubicBezTo>
                    <a:pt x="335" y="800"/>
                    <a:pt x="326" y="803"/>
                    <a:pt x="316" y="806"/>
                  </a:cubicBezTo>
                  <a:cubicBezTo>
                    <a:pt x="316" y="806"/>
                    <a:pt x="316" y="806"/>
                    <a:pt x="315" y="806"/>
                  </a:cubicBezTo>
                  <a:cubicBezTo>
                    <a:pt x="314" y="797"/>
                    <a:pt x="312" y="787"/>
                    <a:pt x="310" y="778"/>
                  </a:cubicBezTo>
                  <a:cubicBezTo>
                    <a:pt x="308" y="767"/>
                    <a:pt x="303" y="758"/>
                    <a:pt x="301" y="748"/>
                  </a:cubicBezTo>
                  <a:cubicBezTo>
                    <a:pt x="301" y="746"/>
                    <a:pt x="298" y="747"/>
                    <a:pt x="299" y="748"/>
                  </a:cubicBezTo>
                  <a:cubicBezTo>
                    <a:pt x="300" y="759"/>
                    <a:pt x="305" y="768"/>
                    <a:pt x="307" y="779"/>
                  </a:cubicBezTo>
                  <a:cubicBezTo>
                    <a:pt x="309" y="788"/>
                    <a:pt x="310" y="798"/>
                    <a:pt x="312" y="807"/>
                  </a:cubicBezTo>
                  <a:cubicBezTo>
                    <a:pt x="306" y="809"/>
                    <a:pt x="301" y="810"/>
                    <a:pt x="296" y="812"/>
                  </a:cubicBezTo>
                  <a:cubicBezTo>
                    <a:pt x="292" y="801"/>
                    <a:pt x="288" y="791"/>
                    <a:pt x="285" y="780"/>
                  </a:cubicBezTo>
                  <a:cubicBezTo>
                    <a:pt x="285" y="778"/>
                    <a:pt x="282" y="779"/>
                    <a:pt x="283" y="780"/>
                  </a:cubicBezTo>
                  <a:cubicBezTo>
                    <a:pt x="286" y="791"/>
                    <a:pt x="290" y="802"/>
                    <a:pt x="293" y="813"/>
                  </a:cubicBezTo>
                  <a:cubicBezTo>
                    <a:pt x="284" y="817"/>
                    <a:pt x="275" y="821"/>
                    <a:pt x="267" y="825"/>
                  </a:cubicBezTo>
                  <a:cubicBezTo>
                    <a:pt x="264" y="814"/>
                    <a:pt x="260" y="803"/>
                    <a:pt x="257" y="791"/>
                  </a:cubicBezTo>
                  <a:cubicBezTo>
                    <a:pt x="254" y="780"/>
                    <a:pt x="248" y="769"/>
                    <a:pt x="243" y="758"/>
                  </a:cubicBezTo>
                  <a:cubicBezTo>
                    <a:pt x="242" y="757"/>
                    <a:pt x="241" y="757"/>
                    <a:pt x="241" y="758"/>
                  </a:cubicBezTo>
                  <a:cubicBezTo>
                    <a:pt x="246" y="771"/>
                    <a:pt x="252" y="782"/>
                    <a:pt x="256" y="795"/>
                  </a:cubicBezTo>
                  <a:cubicBezTo>
                    <a:pt x="259" y="806"/>
                    <a:pt x="262" y="816"/>
                    <a:pt x="265" y="827"/>
                  </a:cubicBezTo>
                  <a:cubicBezTo>
                    <a:pt x="262" y="828"/>
                    <a:pt x="259" y="830"/>
                    <a:pt x="256" y="832"/>
                  </a:cubicBezTo>
                  <a:cubicBezTo>
                    <a:pt x="251" y="834"/>
                    <a:pt x="246" y="837"/>
                    <a:pt x="240" y="839"/>
                  </a:cubicBezTo>
                  <a:cubicBezTo>
                    <a:pt x="240" y="839"/>
                    <a:pt x="240" y="839"/>
                    <a:pt x="240" y="838"/>
                  </a:cubicBezTo>
                  <a:cubicBezTo>
                    <a:pt x="237" y="825"/>
                    <a:pt x="233" y="812"/>
                    <a:pt x="230" y="798"/>
                  </a:cubicBezTo>
                  <a:cubicBezTo>
                    <a:pt x="228" y="793"/>
                    <a:pt x="226" y="787"/>
                    <a:pt x="224" y="781"/>
                  </a:cubicBezTo>
                  <a:cubicBezTo>
                    <a:pt x="223" y="777"/>
                    <a:pt x="223" y="773"/>
                    <a:pt x="221" y="769"/>
                  </a:cubicBezTo>
                  <a:cubicBezTo>
                    <a:pt x="220" y="768"/>
                    <a:pt x="218" y="769"/>
                    <a:pt x="219" y="771"/>
                  </a:cubicBezTo>
                  <a:cubicBezTo>
                    <a:pt x="222" y="774"/>
                    <a:pt x="222" y="779"/>
                    <a:pt x="223" y="784"/>
                  </a:cubicBezTo>
                  <a:cubicBezTo>
                    <a:pt x="224" y="789"/>
                    <a:pt x="226" y="795"/>
                    <a:pt x="228" y="800"/>
                  </a:cubicBezTo>
                  <a:cubicBezTo>
                    <a:pt x="231" y="813"/>
                    <a:pt x="235" y="826"/>
                    <a:pt x="238" y="839"/>
                  </a:cubicBezTo>
                  <a:cubicBezTo>
                    <a:pt x="238" y="839"/>
                    <a:pt x="238" y="840"/>
                    <a:pt x="238" y="840"/>
                  </a:cubicBezTo>
                  <a:cubicBezTo>
                    <a:pt x="233" y="842"/>
                    <a:pt x="228" y="844"/>
                    <a:pt x="223" y="846"/>
                  </a:cubicBezTo>
                  <a:cubicBezTo>
                    <a:pt x="218" y="848"/>
                    <a:pt x="214" y="849"/>
                    <a:pt x="210" y="851"/>
                  </a:cubicBezTo>
                  <a:cubicBezTo>
                    <a:pt x="207" y="840"/>
                    <a:pt x="204" y="829"/>
                    <a:pt x="203" y="818"/>
                  </a:cubicBezTo>
                  <a:cubicBezTo>
                    <a:pt x="203" y="817"/>
                    <a:pt x="201" y="817"/>
                    <a:pt x="201" y="818"/>
                  </a:cubicBezTo>
                  <a:cubicBezTo>
                    <a:pt x="202" y="829"/>
                    <a:pt x="205" y="841"/>
                    <a:pt x="207" y="852"/>
                  </a:cubicBezTo>
                  <a:cubicBezTo>
                    <a:pt x="200" y="854"/>
                    <a:pt x="192" y="857"/>
                    <a:pt x="184" y="860"/>
                  </a:cubicBezTo>
                  <a:cubicBezTo>
                    <a:pt x="180" y="839"/>
                    <a:pt x="175" y="818"/>
                    <a:pt x="169" y="798"/>
                  </a:cubicBezTo>
                  <a:cubicBezTo>
                    <a:pt x="168" y="797"/>
                    <a:pt x="167" y="797"/>
                    <a:pt x="167" y="798"/>
                  </a:cubicBezTo>
                  <a:cubicBezTo>
                    <a:pt x="173" y="819"/>
                    <a:pt x="178" y="839"/>
                    <a:pt x="182" y="860"/>
                  </a:cubicBezTo>
                  <a:cubicBezTo>
                    <a:pt x="176" y="863"/>
                    <a:pt x="169" y="865"/>
                    <a:pt x="163" y="867"/>
                  </a:cubicBezTo>
                  <a:cubicBezTo>
                    <a:pt x="161" y="868"/>
                    <a:pt x="159" y="868"/>
                    <a:pt x="157" y="869"/>
                  </a:cubicBezTo>
                  <a:cubicBezTo>
                    <a:pt x="156" y="854"/>
                    <a:pt x="153" y="839"/>
                    <a:pt x="149" y="824"/>
                  </a:cubicBezTo>
                  <a:cubicBezTo>
                    <a:pt x="149" y="823"/>
                    <a:pt x="147" y="823"/>
                    <a:pt x="147" y="824"/>
                  </a:cubicBezTo>
                  <a:cubicBezTo>
                    <a:pt x="151" y="839"/>
                    <a:pt x="154" y="855"/>
                    <a:pt x="155" y="870"/>
                  </a:cubicBezTo>
                  <a:cubicBezTo>
                    <a:pt x="147" y="873"/>
                    <a:pt x="139" y="876"/>
                    <a:pt x="130" y="879"/>
                  </a:cubicBezTo>
                  <a:cubicBezTo>
                    <a:pt x="129" y="872"/>
                    <a:pt x="127" y="865"/>
                    <a:pt x="126" y="858"/>
                  </a:cubicBezTo>
                  <a:cubicBezTo>
                    <a:pt x="123" y="845"/>
                    <a:pt x="122" y="834"/>
                    <a:pt x="115" y="823"/>
                  </a:cubicBezTo>
                  <a:cubicBezTo>
                    <a:pt x="114" y="823"/>
                    <a:pt x="113" y="823"/>
                    <a:pt x="113" y="824"/>
                  </a:cubicBezTo>
                  <a:cubicBezTo>
                    <a:pt x="111" y="820"/>
                    <a:pt x="109" y="817"/>
                    <a:pt x="107" y="813"/>
                  </a:cubicBezTo>
                  <a:cubicBezTo>
                    <a:pt x="103" y="804"/>
                    <a:pt x="99" y="793"/>
                    <a:pt x="95" y="783"/>
                  </a:cubicBezTo>
                  <a:cubicBezTo>
                    <a:pt x="92" y="776"/>
                    <a:pt x="88" y="768"/>
                    <a:pt x="84" y="761"/>
                  </a:cubicBezTo>
                  <a:cubicBezTo>
                    <a:pt x="80" y="754"/>
                    <a:pt x="79" y="747"/>
                    <a:pt x="75" y="740"/>
                  </a:cubicBezTo>
                  <a:cubicBezTo>
                    <a:pt x="74" y="739"/>
                    <a:pt x="73" y="739"/>
                    <a:pt x="73" y="740"/>
                  </a:cubicBezTo>
                  <a:cubicBezTo>
                    <a:pt x="77" y="747"/>
                    <a:pt x="78" y="754"/>
                    <a:pt x="82" y="761"/>
                  </a:cubicBezTo>
                  <a:cubicBezTo>
                    <a:pt x="86" y="769"/>
                    <a:pt x="90" y="778"/>
                    <a:pt x="94" y="787"/>
                  </a:cubicBezTo>
                  <a:cubicBezTo>
                    <a:pt x="97" y="794"/>
                    <a:pt x="100" y="801"/>
                    <a:pt x="103" y="808"/>
                  </a:cubicBezTo>
                  <a:cubicBezTo>
                    <a:pt x="106" y="817"/>
                    <a:pt x="113" y="825"/>
                    <a:pt x="116" y="834"/>
                  </a:cubicBezTo>
                  <a:cubicBezTo>
                    <a:pt x="116" y="835"/>
                    <a:pt x="117" y="834"/>
                    <a:pt x="116" y="834"/>
                  </a:cubicBezTo>
                  <a:cubicBezTo>
                    <a:pt x="116" y="831"/>
                    <a:pt x="115" y="829"/>
                    <a:pt x="114" y="827"/>
                  </a:cubicBezTo>
                  <a:cubicBezTo>
                    <a:pt x="120" y="838"/>
                    <a:pt x="121" y="849"/>
                    <a:pt x="124" y="861"/>
                  </a:cubicBezTo>
                  <a:cubicBezTo>
                    <a:pt x="126" y="868"/>
                    <a:pt x="127" y="874"/>
                    <a:pt x="128" y="880"/>
                  </a:cubicBezTo>
                  <a:cubicBezTo>
                    <a:pt x="121" y="883"/>
                    <a:pt x="114" y="885"/>
                    <a:pt x="108" y="888"/>
                  </a:cubicBezTo>
                  <a:cubicBezTo>
                    <a:pt x="108" y="887"/>
                    <a:pt x="108" y="887"/>
                    <a:pt x="108" y="886"/>
                  </a:cubicBezTo>
                  <a:cubicBezTo>
                    <a:pt x="106" y="873"/>
                    <a:pt x="105" y="861"/>
                    <a:pt x="103" y="849"/>
                  </a:cubicBezTo>
                  <a:cubicBezTo>
                    <a:pt x="101" y="836"/>
                    <a:pt x="99" y="822"/>
                    <a:pt x="95" y="810"/>
                  </a:cubicBezTo>
                  <a:cubicBezTo>
                    <a:pt x="95" y="809"/>
                    <a:pt x="93" y="809"/>
                    <a:pt x="93" y="810"/>
                  </a:cubicBezTo>
                  <a:cubicBezTo>
                    <a:pt x="97" y="823"/>
                    <a:pt x="99" y="836"/>
                    <a:pt x="101" y="850"/>
                  </a:cubicBezTo>
                  <a:cubicBezTo>
                    <a:pt x="103" y="863"/>
                    <a:pt x="104" y="876"/>
                    <a:pt x="105" y="889"/>
                  </a:cubicBezTo>
                  <a:cubicBezTo>
                    <a:pt x="102" y="890"/>
                    <a:pt x="98" y="892"/>
                    <a:pt x="95" y="893"/>
                  </a:cubicBezTo>
                  <a:cubicBezTo>
                    <a:pt x="92" y="894"/>
                    <a:pt x="89" y="896"/>
                    <a:pt x="86" y="897"/>
                  </a:cubicBezTo>
                  <a:cubicBezTo>
                    <a:pt x="85" y="892"/>
                    <a:pt x="84" y="888"/>
                    <a:pt x="83" y="883"/>
                  </a:cubicBezTo>
                  <a:cubicBezTo>
                    <a:pt x="82" y="874"/>
                    <a:pt x="81" y="865"/>
                    <a:pt x="79" y="856"/>
                  </a:cubicBezTo>
                  <a:cubicBezTo>
                    <a:pt x="79" y="855"/>
                    <a:pt x="77" y="855"/>
                    <a:pt x="77" y="856"/>
                  </a:cubicBezTo>
                  <a:cubicBezTo>
                    <a:pt x="80" y="866"/>
                    <a:pt x="80" y="876"/>
                    <a:pt x="82" y="886"/>
                  </a:cubicBezTo>
                  <a:cubicBezTo>
                    <a:pt x="82" y="890"/>
                    <a:pt x="83" y="894"/>
                    <a:pt x="83" y="898"/>
                  </a:cubicBezTo>
                  <a:cubicBezTo>
                    <a:pt x="78" y="900"/>
                    <a:pt x="73" y="902"/>
                    <a:pt x="67" y="905"/>
                  </a:cubicBezTo>
                  <a:cubicBezTo>
                    <a:pt x="67" y="895"/>
                    <a:pt x="66" y="885"/>
                    <a:pt x="65" y="875"/>
                  </a:cubicBezTo>
                  <a:cubicBezTo>
                    <a:pt x="64" y="869"/>
                    <a:pt x="64" y="862"/>
                    <a:pt x="64" y="856"/>
                  </a:cubicBezTo>
                  <a:cubicBezTo>
                    <a:pt x="63" y="849"/>
                    <a:pt x="62" y="843"/>
                    <a:pt x="62" y="836"/>
                  </a:cubicBezTo>
                  <a:cubicBezTo>
                    <a:pt x="62" y="834"/>
                    <a:pt x="58" y="834"/>
                    <a:pt x="58" y="836"/>
                  </a:cubicBezTo>
                  <a:cubicBezTo>
                    <a:pt x="59" y="843"/>
                    <a:pt x="60" y="849"/>
                    <a:pt x="61" y="856"/>
                  </a:cubicBezTo>
                  <a:cubicBezTo>
                    <a:pt x="61" y="863"/>
                    <a:pt x="61" y="870"/>
                    <a:pt x="62" y="877"/>
                  </a:cubicBezTo>
                  <a:cubicBezTo>
                    <a:pt x="63" y="887"/>
                    <a:pt x="64" y="896"/>
                    <a:pt x="64" y="906"/>
                  </a:cubicBezTo>
                  <a:cubicBezTo>
                    <a:pt x="57" y="909"/>
                    <a:pt x="50" y="912"/>
                    <a:pt x="44" y="915"/>
                  </a:cubicBezTo>
                  <a:cubicBezTo>
                    <a:pt x="44" y="900"/>
                    <a:pt x="45" y="885"/>
                    <a:pt x="45" y="870"/>
                  </a:cubicBezTo>
                  <a:cubicBezTo>
                    <a:pt x="45" y="869"/>
                    <a:pt x="43" y="869"/>
                    <a:pt x="43" y="870"/>
                  </a:cubicBezTo>
                  <a:cubicBezTo>
                    <a:pt x="43" y="885"/>
                    <a:pt x="42" y="901"/>
                    <a:pt x="42" y="916"/>
                  </a:cubicBezTo>
                  <a:cubicBezTo>
                    <a:pt x="38" y="918"/>
                    <a:pt x="34" y="919"/>
                    <a:pt x="30" y="921"/>
                  </a:cubicBezTo>
                  <a:cubicBezTo>
                    <a:pt x="30" y="939"/>
                    <a:pt x="30" y="939"/>
                    <a:pt x="30" y="939"/>
                  </a:cubicBezTo>
                  <a:cubicBezTo>
                    <a:pt x="34" y="938"/>
                    <a:pt x="37" y="936"/>
                    <a:pt x="41" y="935"/>
                  </a:cubicBezTo>
                  <a:cubicBezTo>
                    <a:pt x="41" y="949"/>
                    <a:pt x="41" y="963"/>
                    <a:pt x="41" y="977"/>
                  </a:cubicBezTo>
                  <a:cubicBezTo>
                    <a:pt x="38" y="979"/>
                    <a:pt x="34" y="980"/>
                    <a:pt x="30" y="981"/>
                  </a:cubicBezTo>
                  <a:cubicBezTo>
                    <a:pt x="30" y="991"/>
                    <a:pt x="30" y="991"/>
                    <a:pt x="30" y="991"/>
                  </a:cubicBezTo>
                  <a:cubicBezTo>
                    <a:pt x="34" y="989"/>
                    <a:pt x="42" y="988"/>
                    <a:pt x="48" y="986"/>
                  </a:cubicBezTo>
                  <a:cubicBezTo>
                    <a:pt x="51" y="984"/>
                    <a:pt x="54" y="982"/>
                    <a:pt x="58" y="981"/>
                  </a:cubicBezTo>
                  <a:cubicBezTo>
                    <a:pt x="60" y="998"/>
                    <a:pt x="58" y="1014"/>
                    <a:pt x="55" y="1031"/>
                  </a:cubicBezTo>
                  <a:cubicBezTo>
                    <a:pt x="53" y="1044"/>
                    <a:pt x="49" y="1056"/>
                    <a:pt x="45" y="1068"/>
                  </a:cubicBezTo>
                  <a:cubicBezTo>
                    <a:pt x="41" y="1073"/>
                    <a:pt x="37" y="1078"/>
                    <a:pt x="33" y="1083"/>
                  </a:cubicBezTo>
                  <a:cubicBezTo>
                    <a:pt x="27" y="1089"/>
                    <a:pt x="23" y="1095"/>
                    <a:pt x="18" y="1102"/>
                  </a:cubicBezTo>
                  <a:cubicBezTo>
                    <a:pt x="13" y="1110"/>
                    <a:pt x="6" y="1117"/>
                    <a:pt x="1" y="1125"/>
                  </a:cubicBezTo>
                  <a:cubicBezTo>
                    <a:pt x="0" y="1127"/>
                    <a:pt x="2" y="1128"/>
                    <a:pt x="3" y="1127"/>
                  </a:cubicBezTo>
                  <a:cubicBezTo>
                    <a:pt x="8" y="1120"/>
                    <a:pt x="14" y="1114"/>
                    <a:pt x="19" y="1107"/>
                  </a:cubicBezTo>
                  <a:cubicBezTo>
                    <a:pt x="25" y="1098"/>
                    <a:pt x="31" y="1090"/>
                    <a:pt x="37" y="1082"/>
                  </a:cubicBezTo>
                  <a:cubicBezTo>
                    <a:pt x="39" y="1080"/>
                    <a:pt x="41" y="1078"/>
                    <a:pt x="43" y="1075"/>
                  </a:cubicBezTo>
                  <a:cubicBezTo>
                    <a:pt x="43" y="1076"/>
                    <a:pt x="42" y="1077"/>
                    <a:pt x="42" y="1078"/>
                  </a:cubicBezTo>
                  <a:cubicBezTo>
                    <a:pt x="39" y="1089"/>
                    <a:pt x="36" y="1100"/>
                    <a:pt x="32" y="1111"/>
                  </a:cubicBezTo>
                  <a:cubicBezTo>
                    <a:pt x="27" y="1114"/>
                    <a:pt x="23" y="1118"/>
                    <a:pt x="19" y="1121"/>
                  </a:cubicBezTo>
                  <a:cubicBezTo>
                    <a:pt x="18" y="1122"/>
                    <a:pt x="20" y="1124"/>
                    <a:pt x="21" y="1123"/>
                  </a:cubicBezTo>
                  <a:cubicBezTo>
                    <a:pt x="24" y="1120"/>
                    <a:pt x="27" y="1118"/>
                    <a:pt x="30" y="1116"/>
                  </a:cubicBezTo>
                  <a:cubicBezTo>
                    <a:pt x="28" y="1120"/>
                    <a:pt x="27" y="1124"/>
                    <a:pt x="25" y="1127"/>
                  </a:cubicBezTo>
                  <a:cubicBezTo>
                    <a:pt x="21" y="1134"/>
                    <a:pt x="19" y="1142"/>
                    <a:pt x="15" y="1148"/>
                  </a:cubicBezTo>
                  <a:cubicBezTo>
                    <a:pt x="15" y="1150"/>
                    <a:pt x="14" y="1151"/>
                    <a:pt x="13" y="1153"/>
                  </a:cubicBezTo>
                  <a:cubicBezTo>
                    <a:pt x="11" y="1153"/>
                    <a:pt x="8" y="1153"/>
                    <a:pt x="6" y="1153"/>
                  </a:cubicBezTo>
                  <a:cubicBezTo>
                    <a:pt x="5" y="1152"/>
                    <a:pt x="5" y="1148"/>
                    <a:pt x="4" y="1146"/>
                  </a:cubicBezTo>
                  <a:cubicBezTo>
                    <a:pt x="4" y="1145"/>
                    <a:pt x="3" y="1145"/>
                    <a:pt x="4" y="1146"/>
                  </a:cubicBezTo>
                  <a:cubicBezTo>
                    <a:pt x="4" y="1152"/>
                    <a:pt x="5" y="1163"/>
                    <a:pt x="13" y="1157"/>
                  </a:cubicBezTo>
                  <a:cubicBezTo>
                    <a:pt x="19" y="1151"/>
                    <a:pt x="21" y="1141"/>
                    <a:pt x="25" y="1134"/>
                  </a:cubicBezTo>
                  <a:cubicBezTo>
                    <a:pt x="28" y="1127"/>
                    <a:pt x="32" y="1120"/>
                    <a:pt x="35" y="1113"/>
                  </a:cubicBezTo>
                  <a:cubicBezTo>
                    <a:pt x="39" y="1110"/>
                    <a:pt x="42" y="1108"/>
                    <a:pt x="47" y="1106"/>
                  </a:cubicBezTo>
                  <a:cubicBezTo>
                    <a:pt x="48" y="1105"/>
                    <a:pt x="50" y="1104"/>
                    <a:pt x="51" y="1102"/>
                  </a:cubicBezTo>
                  <a:cubicBezTo>
                    <a:pt x="51" y="1104"/>
                    <a:pt x="50" y="1106"/>
                    <a:pt x="50" y="1108"/>
                  </a:cubicBezTo>
                  <a:cubicBezTo>
                    <a:pt x="48" y="1112"/>
                    <a:pt x="40" y="1133"/>
                    <a:pt x="39" y="1116"/>
                  </a:cubicBezTo>
                  <a:cubicBezTo>
                    <a:pt x="39" y="1115"/>
                    <a:pt x="37" y="1115"/>
                    <a:pt x="37" y="1116"/>
                  </a:cubicBezTo>
                  <a:cubicBezTo>
                    <a:pt x="37" y="1120"/>
                    <a:pt x="38" y="1123"/>
                    <a:pt x="40" y="1126"/>
                  </a:cubicBezTo>
                  <a:cubicBezTo>
                    <a:pt x="37" y="1127"/>
                    <a:pt x="34" y="1128"/>
                    <a:pt x="30" y="1129"/>
                  </a:cubicBezTo>
                  <a:cubicBezTo>
                    <a:pt x="30" y="1152"/>
                    <a:pt x="30" y="1152"/>
                    <a:pt x="30" y="1152"/>
                  </a:cubicBezTo>
                  <a:cubicBezTo>
                    <a:pt x="38" y="1148"/>
                    <a:pt x="51" y="1144"/>
                    <a:pt x="61" y="1139"/>
                  </a:cubicBezTo>
                  <a:cubicBezTo>
                    <a:pt x="66" y="1136"/>
                    <a:pt x="71" y="1135"/>
                    <a:pt x="77" y="1134"/>
                  </a:cubicBezTo>
                  <a:cubicBezTo>
                    <a:pt x="78" y="1134"/>
                    <a:pt x="79" y="1134"/>
                    <a:pt x="80" y="1133"/>
                  </a:cubicBezTo>
                  <a:cubicBezTo>
                    <a:pt x="86" y="1132"/>
                    <a:pt x="92" y="1132"/>
                    <a:pt x="98" y="1133"/>
                  </a:cubicBezTo>
                  <a:cubicBezTo>
                    <a:pt x="119" y="1136"/>
                    <a:pt x="136" y="1128"/>
                    <a:pt x="152" y="1116"/>
                  </a:cubicBezTo>
                  <a:cubicBezTo>
                    <a:pt x="158" y="1110"/>
                    <a:pt x="164" y="1104"/>
                    <a:pt x="171" y="1101"/>
                  </a:cubicBezTo>
                  <a:cubicBezTo>
                    <a:pt x="186" y="1094"/>
                    <a:pt x="202" y="1088"/>
                    <a:pt x="218" y="1082"/>
                  </a:cubicBezTo>
                  <a:cubicBezTo>
                    <a:pt x="228" y="1078"/>
                    <a:pt x="239" y="1075"/>
                    <a:pt x="248" y="1070"/>
                  </a:cubicBezTo>
                  <a:cubicBezTo>
                    <a:pt x="290" y="1047"/>
                    <a:pt x="336" y="1031"/>
                    <a:pt x="379" y="1012"/>
                  </a:cubicBezTo>
                  <a:cubicBezTo>
                    <a:pt x="392" y="1006"/>
                    <a:pt x="405" y="1003"/>
                    <a:pt x="418" y="998"/>
                  </a:cubicBezTo>
                  <a:cubicBezTo>
                    <a:pt x="418" y="999"/>
                    <a:pt x="418" y="1000"/>
                    <a:pt x="419" y="1000"/>
                  </a:cubicBezTo>
                  <a:cubicBezTo>
                    <a:pt x="419" y="1002"/>
                    <a:pt x="420" y="1002"/>
                    <a:pt x="421" y="1001"/>
                  </a:cubicBezTo>
                  <a:cubicBezTo>
                    <a:pt x="424" y="1000"/>
                    <a:pt x="426" y="998"/>
                    <a:pt x="427" y="995"/>
                  </a:cubicBezTo>
                  <a:cubicBezTo>
                    <a:pt x="428" y="995"/>
                    <a:pt x="429" y="994"/>
                    <a:pt x="429" y="994"/>
                  </a:cubicBezTo>
                  <a:cubicBezTo>
                    <a:pt x="452" y="984"/>
                    <a:pt x="474" y="973"/>
                    <a:pt x="496" y="961"/>
                  </a:cubicBezTo>
                  <a:cubicBezTo>
                    <a:pt x="499" y="960"/>
                    <a:pt x="502" y="958"/>
                    <a:pt x="505" y="957"/>
                  </a:cubicBezTo>
                  <a:cubicBezTo>
                    <a:pt x="506" y="957"/>
                    <a:pt x="507" y="957"/>
                    <a:pt x="507" y="956"/>
                  </a:cubicBezTo>
                  <a:cubicBezTo>
                    <a:pt x="507" y="956"/>
                    <a:pt x="507" y="956"/>
                    <a:pt x="507" y="956"/>
                  </a:cubicBezTo>
                  <a:cubicBezTo>
                    <a:pt x="517" y="952"/>
                    <a:pt x="528" y="950"/>
                    <a:pt x="539" y="950"/>
                  </a:cubicBezTo>
                  <a:cubicBezTo>
                    <a:pt x="561" y="949"/>
                    <a:pt x="581" y="941"/>
                    <a:pt x="601" y="932"/>
                  </a:cubicBezTo>
                  <a:cubicBezTo>
                    <a:pt x="606" y="929"/>
                    <a:pt x="611" y="923"/>
                    <a:pt x="618" y="925"/>
                  </a:cubicBezTo>
                  <a:cubicBezTo>
                    <a:pt x="620" y="925"/>
                    <a:pt x="622" y="922"/>
                    <a:pt x="624" y="920"/>
                  </a:cubicBezTo>
                  <a:cubicBezTo>
                    <a:pt x="626" y="917"/>
                    <a:pt x="628" y="913"/>
                    <a:pt x="629" y="909"/>
                  </a:cubicBezTo>
                  <a:cubicBezTo>
                    <a:pt x="630" y="906"/>
                    <a:pt x="632" y="903"/>
                    <a:pt x="634" y="902"/>
                  </a:cubicBezTo>
                  <a:cubicBezTo>
                    <a:pt x="634" y="903"/>
                    <a:pt x="636" y="904"/>
                    <a:pt x="637" y="902"/>
                  </a:cubicBezTo>
                  <a:cubicBezTo>
                    <a:pt x="638" y="901"/>
                    <a:pt x="638" y="901"/>
                    <a:pt x="639" y="900"/>
                  </a:cubicBezTo>
                  <a:cubicBezTo>
                    <a:pt x="639" y="900"/>
                    <a:pt x="639" y="900"/>
                    <a:pt x="639" y="900"/>
                  </a:cubicBezTo>
                  <a:cubicBezTo>
                    <a:pt x="642" y="899"/>
                    <a:pt x="644" y="898"/>
                    <a:pt x="646" y="896"/>
                  </a:cubicBezTo>
                  <a:cubicBezTo>
                    <a:pt x="656" y="891"/>
                    <a:pt x="667" y="886"/>
                    <a:pt x="678" y="881"/>
                  </a:cubicBezTo>
                  <a:cubicBezTo>
                    <a:pt x="678" y="882"/>
                    <a:pt x="678" y="883"/>
                    <a:pt x="679" y="884"/>
                  </a:cubicBezTo>
                  <a:cubicBezTo>
                    <a:pt x="679" y="885"/>
                    <a:pt x="681" y="885"/>
                    <a:pt x="681" y="883"/>
                  </a:cubicBezTo>
                  <a:cubicBezTo>
                    <a:pt x="682" y="882"/>
                    <a:pt x="682" y="881"/>
                    <a:pt x="682" y="879"/>
                  </a:cubicBezTo>
                  <a:cubicBezTo>
                    <a:pt x="701" y="872"/>
                    <a:pt x="721" y="866"/>
                    <a:pt x="740" y="861"/>
                  </a:cubicBezTo>
                  <a:cubicBezTo>
                    <a:pt x="742" y="861"/>
                    <a:pt x="743" y="860"/>
                    <a:pt x="745" y="860"/>
                  </a:cubicBezTo>
                  <a:cubicBezTo>
                    <a:pt x="745" y="862"/>
                    <a:pt x="745" y="863"/>
                    <a:pt x="744" y="865"/>
                  </a:cubicBezTo>
                  <a:cubicBezTo>
                    <a:pt x="744" y="867"/>
                    <a:pt x="746" y="867"/>
                    <a:pt x="747" y="866"/>
                  </a:cubicBezTo>
                  <a:cubicBezTo>
                    <a:pt x="749" y="863"/>
                    <a:pt x="750" y="861"/>
                    <a:pt x="751" y="858"/>
                  </a:cubicBezTo>
                  <a:cubicBezTo>
                    <a:pt x="755" y="857"/>
                    <a:pt x="758" y="855"/>
                    <a:pt x="761" y="854"/>
                  </a:cubicBezTo>
                  <a:cubicBezTo>
                    <a:pt x="761" y="856"/>
                    <a:pt x="761" y="858"/>
                    <a:pt x="763" y="860"/>
                  </a:cubicBezTo>
                  <a:cubicBezTo>
                    <a:pt x="763" y="861"/>
                    <a:pt x="764" y="861"/>
                    <a:pt x="765" y="860"/>
                  </a:cubicBezTo>
                  <a:cubicBezTo>
                    <a:pt x="768" y="857"/>
                    <a:pt x="770" y="853"/>
                    <a:pt x="772" y="849"/>
                  </a:cubicBezTo>
                  <a:cubicBezTo>
                    <a:pt x="781" y="845"/>
                    <a:pt x="789" y="840"/>
                    <a:pt x="797" y="835"/>
                  </a:cubicBezTo>
                  <a:cubicBezTo>
                    <a:pt x="797" y="836"/>
                    <a:pt x="797" y="837"/>
                    <a:pt x="796" y="838"/>
                  </a:cubicBezTo>
                  <a:cubicBezTo>
                    <a:pt x="795" y="841"/>
                    <a:pt x="794" y="845"/>
                    <a:pt x="793" y="849"/>
                  </a:cubicBezTo>
                  <a:cubicBezTo>
                    <a:pt x="793" y="850"/>
                    <a:pt x="791" y="857"/>
                    <a:pt x="791" y="856"/>
                  </a:cubicBezTo>
                  <a:cubicBezTo>
                    <a:pt x="790" y="855"/>
                    <a:pt x="789" y="855"/>
                    <a:pt x="789" y="856"/>
                  </a:cubicBezTo>
                  <a:cubicBezTo>
                    <a:pt x="789" y="857"/>
                    <a:pt x="789" y="857"/>
                    <a:pt x="789" y="858"/>
                  </a:cubicBezTo>
                  <a:cubicBezTo>
                    <a:pt x="790" y="858"/>
                    <a:pt x="790" y="859"/>
                    <a:pt x="790" y="859"/>
                  </a:cubicBezTo>
                  <a:cubicBezTo>
                    <a:pt x="793" y="859"/>
                    <a:pt x="794" y="858"/>
                    <a:pt x="795" y="855"/>
                  </a:cubicBezTo>
                  <a:cubicBezTo>
                    <a:pt x="797" y="853"/>
                    <a:pt x="797" y="849"/>
                    <a:pt x="798" y="846"/>
                  </a:cubicBezTo>
                  <a:cubicBezTo>
                    <a:pt x="799" y="841"/>
                    <a:pt x="801" y="836"/>
                    <a:pt x="802" y="832"/>
                  </a:cubicBezTo>
                  <a:cubicBezTo>
                    <a:pt x="802" y="832"/>
                    <a:pt x="803" y="831"/>
                    <a:pt x="803" y="831"/>
                  </a:cubicBezTo>
                  <a:cubicBezTo>
                    <a:pt x="806" y="829"/>
                    <a:pt x="809" y="826"/>
                    <a:pt x="812" y="824"/>
                  </a:cubicBezTo>
                  <a:cubicBezTo>
                    <a:pt x="824" y="815"/>
                    <a:pt x="832" y="802"/>
                    <a:pt x="841" y="791"/>
                  </a:cubicBezTo>
                  <a:cubicBezTo>
                    <a:pt x="860" y="768"/>
                    <a:pt x="874" y="743"/>
                    <a:pt x="879" y="713"/>
                  </a:cubicBezTo>
                  <a:cubicBezTo>
                    <a:pt x="885" y="683"/>
                    <a:pt x="884" y="655"/>
                    <a:pt x="868" y="628"/>
                  </a:cubicBezTo>
                  <a:cubicBezTo>
                    <a:pt x="866" y="624"/>
                    <a:pt x="864" y="619"/>
                    <a:pt x="863" y="615"/>
                  </a:cubicBezTo>
                  <a:cubicBezTo>
                    <a:pt x="849" y="572"/>
                    <a:pt x="832" y="530"/>
                    <a:pt x="814" y="489"/>
                  </a:cubicBezTo>
                  <a:cubicBezTo>
                    <a:pt x="798" y="452"/>
                    <a:pt x="779" y="417"/>
                    <a:pt x="761" y="381"/>
                  </a:cubicBezTo>
                  <a:cubicBezTo>
                    <a:pt x="748" y="353"/>
                    <a:pt x="735" y="325"/>
                    <a:pt x="719" y="299"/>
                  </a:cubicBezTo>
                  <a:cubicBezTo>
                    <a:pt x="710" y="283"/>
                    <a:pt x="701" y="267"/>
                    <a:pt x="693" y="250"/>
                  </a:cubicBezTo>
                  <a:cubicBezTo>
                    <a:pt x="675" y="214"/>
                    <a:pt x="659" y="178"/>
                    <a:pt x="642" y="142"/>
                  </a:cubicBezTo>
                  <a:cubicBezTo>
                    <a:pt x="625" y="109"/>
                    <a:pt x="611" y="73"/>
                    <a:pt x="588" y="43"/>
                  </a:cubicBezTo>
                  <a:cubicBezTo>
                    <a:pt x="580" y="32"/>
                    <a:pt x="573" y="20"/>
                    <a:pt x="564" y="9"/>
                  </a:cubicBezTo>
                  <a:cubicBezTo>
                    <a:pt x="559" y="1"/>
                    <a:pt x="552" y="0"/>
                    <a:pt x="546" y="6"/>
                  </a:cubicBezTo>
                  <a:cubicBezTo>
                    <a:pt x="538" y="14"/>
                    <a:pt x="528" y="17"/>
                    <a:pt x="518" y="20"/>
                  </a:cubicBezTo>
                  <a:cubicBezTo>
                    <a:pt x="507" y="23"/>
                    <a:pt x="496" y="26"/>
                    <a:pt x="486" y="30"/>
                  </a:cubicBezTo>
                  <a:cubicBezTo>
                    <a:pt x="462" y="38"/>
                    <a:pt x="438" y="47"/>
                    <a:pt x="414" y="54"/>
                  </a:cubicBezTo>
                  <a:cubicBezTo>
                    <a:pt x="384" y="64"/>
                    <a:pt x="353" y="72"/>
                    <a:pt x="322" y="79"/>
                  </a:cubicBezTo>
                  <a:moveTo>
                    <a:pt x="832" y="618"/>
                  </a:moveTo>
                  <a:cubicBezTo>
                    <a:pt x="833" y="629"/>
                    <a:pt x="833" y="640"/>
                    <a:pt x="833" y="651"/>
                  </a:cubicBezTo>
                  <a:cubicBezTo>
                    <a:pt x="833" y="654"/>
                    <a:pt x="833" y="657"/>
                    <a:pt x="832" y="661"/>
                  </a:cubicBezTo>
                  <a:cubicBezTo>
                    <a:pt x="822" y="665"/>
                    <a:pt x="811" y="669"/>
                    <a:pt x="801" y="674"/>
                  </a:cubicBezTo>
                  <a:cubicBezTo>
                    <a:pt x="802" y="662"/>
                    <a:pt x="803" y="650"/>
                    <a:pt x="804" y="638"/>
                  </a:cubicBezTo>
                  <a:cubicBezTo>
                    <a:pt x="804" y="635"/>
                    <a:pt x="804" y="631"/>
                    <a:pt x="805" y="627"/>
                  </a:cubicBezTo>
                  <a:cubicBezTo>
                    <a:pt x="814" y="624"/>
                    <a:pt x="823" y="621"/>
                    <a:pt x="832" y="618"/>
                  </a:cubicBezTo>
                  <a:moveTo>
                    <a:pt x="824" y="683"/>
                  </a:moveTo>
                  <a:cubicBezTo>
                    <a:pt x="824" y="683"/>
                    <a:pt x="824" y="683"/>
                    <a:pt x="824" y="683"/>
                  </a:cubicBezTo>
                  <a:cubicBezTo>
                    <a:pt x="823" y="701"/>
                    <a:pt x="818" y="719"/>
                    <a:pt x="812" y="737"/>
                  </a:cubicBezTo>
                  <a:cubicBezTo>
                    <a:pt x="812" y="737"/>
                    <a:pt x="811" y="737"/>
                    <a:pt x="811" y="737"/>
                  </a:cubicBezTo>
                  <a:cubicBezTo>
                    <a:pt x="802" y="746"/>
                    <a:pt x="793" y="756"/>
                    <a:pt x="783" y="765"/>
                  </a:cubicBezTo>
                  <a:cubicBezTo>
                    <a:pt x="783" y="764"/>
                    <a:pt x="783" y="763"/>
                    <a:pt x="784" y="762"/>
                  </a:cubicBezTo>
                  <a:cubicBezTo>
                    <a:pt x="784" y="761"/>
                    <a:pt x="784" y="761"/>
                    <a:pt x="784" y="761"/>
                  </a:cubicBezTo>
                  <a:cubicBezTo>
                    <a:pt x="785" y="761"/>
                    <a:pt x="785" y="760"/>
                    <a:pt x="784" y="760"/>
                  </a:cubicBezTo>
                  <a:cubicBezTo>
                    <a:pt x="787" y="752"/>
                    <a:pt x="789" y="745"/>
                    <a:pt x="790" y="737"/>
                  </a:cubicBezTo>
                  <a:cubicBezTo>
                    <a:pt x="792" y="727"/>
                    <a:pt x="793" y="717"/>
                    <a:pt x="793" y="707"/>
                  </a:cubicBezTo>
                  <a:cubicBezTo>
                    <a:pt x="794" y="708"/>
                    <a:pt x="795" y="707"/>
                    <a:pt x="795" y="706"/>
                  </a:cubicBezTo>
                  <a:cubicBezTo>
                    <a:pt x="796" y="701"/>
                    <a:pt x="797" y="696"/>
                    <a:pt x="798" y="691"/>
                  </a:cubicBezTo>
                  <a:cubicBezTo>
                    <a:pt x="807" y="687"/>
                    <a:pt x="816" y="683"/>
                    <a:pt x="824" y="679"/>
                  </a:cubicBezTo>
                  <a:cubicBezTo>
                    <a:pt x="824" y="680"/>
                    <a:pt x="824" y="681"/>
                    <a:pt x="824" y="682"/>
                  </a:cubicBezTo>
                  <a:cubicBezTo>
                    <a:pt x="824" y="681"/>
                    <a:pt x="824" y="681"/>
                    <a:pt x="824" y="681"/>
                  </a:cubicBezTo>
                  <a:cubicBezTo>
                    <a:pt x="824" y="681"/>
                    <a:pt x="823" y="682"/>
                    <a:pt x="824" y="683"/>
                  </a:cubicBezTo>
                  <a:moveTo>
                    <a:pt x="733" y="841"/>
                  </a:moveTo>
                  <a:cubicBezTo>
                    <a:pt x="731" y="842"/>
                    <a:pt x="728" y="843"/>
                    <a:pt x="725" y="844"/>
                  </a:cubicBezTo>
                  <a:cubicBezTo>
                    <a:pt x="725" y="842"/>
                    <a:pt x="725" y="840"/>
                    <a:pt x="725" y="838"/>
                  </a:cubicBezTo>
                  <a:cubicBezTo>
                    <a:pt x="725" y="837"/>
                    <a:pt x="723" y="837"/>
                    <a:pt x="723" y="838"/>
                  </a:cubicBezTo>
                  <a:cubicBezTo>
                    <a:pt x="723" y="840"/>
                    <a:pt x="723" y="842"/>
                    <a:pt x="723" y="844"/>
                  </a:cubicBezTo>
                  <a:cubicBezTo>
                    <a:pt x="719" y="846"/>
                    <a:pt x="714" y="847"/>
                    <a:pt x="709" y="848"/>
                  </a:cubicBezTo>
                  <a:cubicBezTo>
                    <a:pt x="709" y="848"/>
                    <a:pt x="709" y="848"/>
                    <a:pt x="709" y="848"/>
                  </a:cubicBezTo>
                  <a:cubicBezTo>
                    <a:pt x="713" y="840"/>
                    <a:pt x="717" y="833"/>
                    <a:pt x="720" y="825"/>
                  </a:cubicBezTo>
                  <a:cubicBezTo>
                    <a:pt x="722" y="820"/>
                    <a:pt x="724" y="816"/>
                    <a:pt x="726" y="812"/>
                  </a:cubicBezTo>
                  <a:cubicBezTo>
                    <a:pt x="735" y="805"/>
                    <a:pt x="745" y="799"/>
                    <a:pt x="755" y="793"/>
                  </a:cubicBezTo>
                  <a:cubicBezTo>
                    <a:pt x="751" y="804"/>
                    <a:pt x="747" y="815"/>
                    <a:pt x="741" y="826"/>
                  </a:cubicBezTo>
                  <a:cubicBezTo>
                    <a:pt x="739" y="831"/>
                    <a:pt x="736" y="836"/>
                    <a:pt x="733" y="841"/>
                  </a:cubicBezTo>
                  <a:moveTo>
                    <a:pt x="703" y="846"/>
                  </a:moveTo>
                  <a:cubicBezTo>
                    <a:pt x="703" y="845"/>
                    <a:pt x="702" y="845"/>
                    <a:pt x="701" y="846"/>
                  </a:cubicBezTo>
                  <a:cubicBezTo>
                    <a:pt x="701" y="848"/>
                    <a:pt x="701" y="849"/>
                    <a:pt x="701" y="851"/>
                  </a:cubicBezTo>
                  <a:cubicBezTo>
                    <a:pt x="699" y="852"/>
                    <a:pt x="696" y="852"/>
                    <a:pt x="694" y="853"/>
                  </a:cubicBezTo>
                  <a:cubicBezTo>
                    <a:pt x="694" y="853"/>
                    <a:pt x="694" y="852"/>
                    <a:pt x="695" y="851"/>
                  </a:cubicBezTo>
                  <a:cubicBezTo>
                    <a:pt x="698" y="842"/>
                    <a:pt x="701" y="834"/>
                    <a:pt x="704" y="825"/>
                  </a:cubicBezTo>
                  <a:cubicBezTo>
                    <a:pt x="710" y="822"/>
                    <a:pt x="715" y="818"/>
                    <a:pt x="721" y="815"/>
                  </a:cubicBezTo>
                  <a:cubicBezTo>
                    <a:pt x="719" y="819"/>
                    <a:pt x="717" y="824"/>
                    <a:pt x="715" y="828"/>
                  </a:cubicBezTo>
                  <a:cubicBezTo>
                    <a:pt x="712" y="833"/>
                    <a:pt x="710" y="838"/>
                    <a:pt x="708" y="844"/>
                  </a:cubicBezTo>
                  <a:cubicBezTo>
                    <a:pt x="708" y="844"/>
                    <a:pt x="707" y="847"/>
                    <a:pt x="706" y="849"/>
                  </a:cubicBezTo>
                  <a:cubicBezTo>
                    <a:pt x="705" y="850"/>
                    <a:pt x="704" y="850"/>
                    <a:pt x="703" y="850"/>
                  </a:cubicBezTo>
                  <a:cubicBezTo>
                    <a:pt x="702" y="849"/>
                    <a:pt x="703" y="846"/>
                    <a:pt x="703" y="846"/>
                  </a:cubicBezTo>
                  <a:moveTo>
                    <a:pt x="650" y="868"/>
                  </a:moveTo>
                  <a:cubicBezTo>
                    <a:pt x="648" y="868"/>
                    <a:pt x="646" y="869"/>
                    <a:pt x="644" y="871"/>
                  </a:cubicBezTo>
                  <a:cubicBezTo>
                    <a:pt x="644" y="868"/>
                    <a:pt x="644" y="865"/>
                    <a:pt x="644" y="863"/>
                  </a:cubicBezTo>
                  <a:cubicBezTo>
                    <a:pt x="648" y="861"/>
                    <a:pt x="651" y="859"/>
                    <a:pt x="655" y="856"/>
                  </a:cubicBezTo>
                  <a:cubicBezTo>
                    <a:pt x="654" y="857"/>
                    <a:pt x="654" y="858"/>
                    <a:pt x="654" y="859"/>
                  </a:cubicBezTo>
                  <a:cubicBezTo>
                    <a:pt x="653" y="862"/>
                    <a:pt x="651" y="865"/>
                    <a:pt x="650" y="868"/>
                  </a:cubicBezTo>
                  <a:moveTo>
                    <a:pt x="596" y="905"/>
                  </a:moveTo>
                  <a:cubicBezTo>
                    <a:pt x="593" y="907"/>
                    <a:pt x="591" y="909"/>
                    <a:pt x="589" y="911"/>
                  </a:cubicBezTo>
                  <a:cubicBezTo>
                    <a:pt x="588" y="908"/>
                    <a:pt x="588" y="905"/>
                    <a:pt x="588" y="904"/>
                  </a:cubicBezTo>
                  <a:cubicBezTo>
                    <a:pt x="588" y="903"/>
                    <a:pt x="588" y="903"/>
                    <a:pt x="588" y="904"/>
                  </a:cubicBezTo>
                  <a:cubicBezTo>
                    <a:pt x="587" y="907"/>
                    <a:pt x="587" y="909"/>
                    <a:pt x="588" y="911"/>
                  </a:cubicBezTo>
                  <a:cubicBezTo>
                    <a:pt x="582" y="915"/>
                    <a:pt x="576" y="918"/>
                    <a:pt x="571" y="920"/>
                  </a:cubicBezTo>
                  <a:cubicBezTo>
                    <a:pt x="572" y="915"/>
                    <a:pt x="574" y="911"/>
                    <a:pt x="576" y="906"/>
                  </a:cubicBezTo>
                  <a:cubicBezTo>
                    <a:pt x="576" y="905"/>
                    <a:pt x="576" y="905"/>
                    <a:pt x="577" y="904"/>
                  </a:cubicBezTo>
                  <a:cubicBezTo>
                    <a:pt x="580" y="902"/>
                    <a:pt x="583" y="900"/>
                    <a:pt x="587" y="898"/>
                  </a:cubicBezTo>
                  <a:cubicBezTo>
                    <a:pt x="592" y="895"/>
                    <a:pt x="596" y="893"/>
                    <a:pt x="601" y="890"/>
                  </a:cubicBezTo>
                  <a:cubicBezTo>
                    <a:pt x="601" y="891"/>
                    <a:pt x="600" y="892"/>
                    <a:pt x="600" y="894"/>
                  </a:cubicBezTo>
                  <a:cubicBezTo>
                    <a:pt x="599" y="898"/>
                    <a:pt x="597" y="902"/>
                    <a:pt x="596" y="905"/>
                  </a:cubicBezTo>
                  <a:moveTo>
                    <a:pt x="547" y="926"/>
                  </a:moveTo>
                  <a:cubicBezTo>
                    <a:pt x="553" y="912"/>
                    <a:pt x="559" y="898"/>
                    <a:pt x="565" y="884"/>
                  </a:cubicBezTo>
                  <a:cubicBezTo>
                    <a:pt x="565" y="884"/>
                    <a:pt x="565" y="883"/>
                    <a:pt x="566" y="883"/>
                  </a:cubicBezTo>
                  <a:cubicBezTo>
                    <a:pt x="572" y="879"/>
                    <a:pt x="578" y="875"/>
                    <a:pt x="583" y="871"/>
                  </a:cubicBezTo>
                  <a:cubicBezTo>
                    <a:pt x="581" y="878"/>
                    <a:pt x="579" y="884"/>
                    <a:pt x="577" y="890"/>
                  </a:cubicBezTo>
                  <a:cubicBezTo>
                    <a:pt x="576" y="894"/>
                    <a:pt x="575" y="898"/>
                    <a:pt x="573" y="902"/>
                  </a:cubicBezTo>
                  <a:cubicBezTo>
                    <a:pt x="567" y="906"/>
                    <a:pt x="560" y="911"/>
                    <a:pt x="553" y="915"/>
                  </a:cubicBezTo>
                  <a:cubicBezTo>
                    <a:pt x="551" y="916"/>
                    <a:pt x="553" y="918"/>
                    <a:pt x="555" y="917"/>
                  </a:cubicBezTo>
                  <a:cubicBezTo>
                    <a:pt x="560" y="914"/>
                    <a:pt x="566" y="911"/>
                    <a:pt x="571" y="907"/>
                  </a:cubicBezTo>
                  <a:cubicBezTo>
                    <a:pt x="571" y="909"/>
                    <a:pt x="570" y="910"/>
                    <a:pt x="570" y="911"/>
                  </a:cubicBezTo>
                  <a:cubicBezTo>
                    <a:pt x="569" y="915"/>
                    <a:pt x="567" y="918"/>
                    <a:pt x="566" y="922"/>
                  </a:cubicBezTo>
                  <a:cubicBezTo>
                    <a:pt x="560" y="924"/>
                    <a:pt x="553" y="925"/>
                    <a:pt x="547" y="926"/>
                  </a:cubicBezTo>
                  <a:moveTo>
                    <a:pt x="505" y="933"/>
                  </a:moveTo>
                  <a:cubicBezTo>
                    <a:pt x="505" y="930"/>
                    <a:pt x="505" y="927"/>
                    <a:pt x="505" y="924"/>
                  </a:cubicBezTo>
                  <a:cubicBezTo>
                    <a:pt x="509" y="921"/>
                    <a:pt x="512" y="918"/>
                    <a:pt x="516" y="915"/>
                  </a:cubicBezTo>
                  <a:cubicBezTo>
                    <a:pt x="516" y="918"/>
                    <a:pt x="515" y="920"/>
                    <a:pt x="514" y="923"/>
                  </a:cubicBezTo>
                  <a:cubicBezTo>
                    <a:pt x="512" y="927"/>
                    <a:pt x="509" y="930"/>
                    <a:pt x="505" y="933"/>
                  </a:cubicBezTo>
                  <a:moveTo>
                    <a:pt x="468" y="948"/>
                  </a:moveTo>
                  <a:cubicBezTo>
                    <a:pt x="468" y="947"/>
                    <a:pt x="468" y="947"/>
                    <a:pt x="467" y="948"/>
                  </a:cubicBezTo>
                  <a:cubicBezTo>
                    <a:pt x="467" y="948"/>
                    <a:pt x="467" y="948"/>
                    <a:pt x="467" y="948"/>
                  </a:cubicBezTo>
                  <a:cubicBezTo>
                    <a:pt x="466" y="949"/>
                    <a:pt x="464" y="950"/>
                    <a:pt x="462" y="950"/>
                  </a:cubicBezTo>
                  <a:cubicBezTo>
                    <a:pt x="464" y="946"/>
                    <a:pt x="466" y="942"/>
                    <a:pt x="468" y="938"/>
                  </a:cubicBezTo>
                  <a:cubicBezTo>
                    <a:pt x="474" y="934"/>
                    <a:pt x="480" y="930"/>
                    <a:pt x="486" y="926"/>
                  </a:cubicBezTo>
                  <a:cubicBezTo>
                    <a:pt x="484" y="932"/>
                    <a:pt x="482" y="938"/>
                    <a:pt x="479" y="944"/>
                  </a:cubicBezTo>
                  <a:cubicBezTo>
                    <a:pt x="475" y="945"/>
                    <a:pt x="472" y="946"/>
                    <a:pt x="468" y="948"/>
                  </a:cubicBezTo>
                  <a:moveTo>
                    <a:pt x="442" y="960"/>
                  </a:moveTo>
                  <a:cubicBezTo>
                    <a:pt x="440" y="961"/>
                    <a:pt x="439" y="961"/>
                    <a:pt x="437" y="962"/>
                  </a:cubicBezTo>
                  <a:cubicBezTo>
                    <a:pt x="438" y="960"/>
                    <a:pt x="439" y="958"/>
                    <a:pt x="440" y="956"/>
                  </a:cubicBezTo>
                  <a:cubicBezTo>
                    <a:pt x="447" y="952"/>
                    <a:pt x="453" y="947"/>
                    <a:pt x="460" y="943"/>
                  </a:cubicBezTo>
                  <a:cubicBezTo>
                    <a:pt x="461" y="942"/>
                    <a:pt x="461" y="942"/>
                    <a:pt x="462" y="941"/>
                  </a:cubicBezTo>
                  <a:cubicBezTo>
                    <a:pt x="461" y="943"/>
                    <a:pt x="460" y="946"/>
                    <a:pt x="459" y="948"/>
                  </a:cubicBezTo>
                  <a:cubicBezTo>
                    <a:pt x="459" y="950"/>
                    <a:pt x="458" y="951"/>
                    <a:pt x="458" y="953"/>
                  </a:cubicBezTo>
                  <a:cubicBezTo>
                    <a:pt x="452" y="955"/>
                    <a:pt x="447" y="957"/>
                    <a:pt x="442" y="960"/>
                  </a:cubicBezTo>
                  <a:moveTo>
                    <a:pt x="409" y="974"/>
                  </a:moveTo>
                  <a:cubicBezTo>
                    <a:pt x="410" y="973"/>
                    <a:pt x="410" y="971"/>
                    <a:pt x="411" y="969"/>
                  </a:cubicBezTo>
                  <a:cubicBezTo>
                    <a:pt x="412" y="966"/>
                    <a:pt x="414" y="963"/>
                    <a:pt x="415" y="959"/>
                  </a:cubicBezTo>
                  <a:cubicBezTo>
                    <a:pt x="420" y="956"/>
                    <a:pt x="426" y="953"/>
                    <a:pt x="431" y="950"/>
                  </a:cubicBezTo>
                  <a:cubicBezTo>
                    <a:pt x="434" y="948"/>
                    <a:pt x="437" y="946"/>
                    <a:pt x="440" y="944"/>
                  </a:cubicBezTo>
                  <a:cubicBezTo>
                    <a:pt x="439" y="947"/>
                    <a:pt x="438" y="951"/>
                    <a:pt x="436" y="955"/>
                  </a:cubicBezTo>
                  <a:cubicBezTo>
                    <a:pt x="432" y="957"/>
                    <a:pt x="428" y="959"/>
                    <a:pt x="424" y="961"/>
                  </a:cubicBezTo>
                  <a:cubicBezTo>
                    <a:pt x="422" y="961"/>
                    <a:pt x="423" y="964"/>
                    <a:pt x="424" y="963"/>
                  </a:cubicBezTo>
                  <a:cubicBezTo>
                    <a:pt x="428" y="962"/>
                    <a:pt x="432" y="960"/>
                    <a:pt x="435" y="958"/>
                  </a:cubicBezTo>
                  <a:cubicBezTo>
                    <a:pt x="434" y="960"/>
                    <a:pt x="434" y="962"/>
                    <a:pt x="433" y="964"/>
                  </a:cubicBezTo>
                  <a:cubicBezTo>
                    <a:pt x="433" y="964"/>
                    <a:pt x="433" y="964"/>
                    <a:pt x="433" y="964"/>
                  </a:cubicBezTo>
                  <a:cubicBezTo>
                    <a:pt x="425" y="968"/>
                    <a:pt x="417" y="971"/>
                    <a:pt x="409" y="974"/>
                  </a:cubicBezTo>
                  <a:moveTo>
                    <a:pt x="385" y="977"/>
                  </a:moveTo>
                  <a:cubicBezTo>
                    <a:pt x="386" y="977"/>
                    <a:pt x="387" y="976"/>
                    <a:pt x="387" y="976"/>
                  </a:cubicBezTo>
                  <a:cubicBezTo>
                    <a:pt x="387" y="976"/>
                    <a:pt x="387" y="976"/>
                    <a:pt x="387" y="976"/>
                  </a:cubicBezTo>
                  <a:cubicBezTo>
                    <a:pt x="387" y="978"/>
                    <a:pt x="386" y="981"/>
                    <a:pt x="385" y="983"/>
                  </a:cubicBezTo>
                  <a:cubicBezTo>
                    <a:pt x="381" y="984"/>
                    <a:pt x="378" y="985"/>
                    <a:pt x="375" y="987"/>
                  </a:cubicBezTo>
                  <a:cubicBezTo>
                    <a:pt x="375" y="986"/>
                    <a:pt x="375" y="986"/>
                    <a:pt x="375" y="986"/>
                  </a:cubicBezTo>
                  <a:cubicBezTo>
                    <a:pt x="374" y="985"/>
                    <a:pt x="373" y="985"/>
                    <a:pt x="373" y="986"/>
                  </a:cubicBezTo>
                  <a:cubicBezTo>
                    <a:pt x="374" y="986"/>
                    <a:pt x="374" y="987"/>
                    <a:pt x="374" y="987"/>
                  </a:cubicBezTo>
                  <a:cubicBezTo>
                    <a:pt x="372" y="988"/>
                    <a:pt x="370" y="988"/>
                    <a:pt x="368" y="989"/>
                  </a:cubicBezTo>
                  <a:cubicBezTo>
                    <a:pt x="369" y="984"/>
                    <a:pt x="371" y="980"/>
                    <a:pt x="373" y="975"/>
                  </a:cubicBezTo>
                  <a:cubicBezTo>
                    <a:pt x="379" y="970"/>
                    <a:pt x="386" y="966"/>
                    <a:pt x="392" y="962"/>
                  </a:cubicBezTo>
                  <a:cubicBezTo>
                    <a:pt x="391" y="965"/>
                    <a:pt x="390" y="968"/>
                    <a:pt x="389" y="971"/>
                  </a:cubicBezTo>
                  <a:cubicBezTo>
                    <a:pt x="387" y="972"/>
                    <a:pt x="385" y="974"/>
                    <a:pt x="383" y="975"/>
                  </a:cubicBezTo>
                  <a:cubicBezTo>
                    <a:pt x="382" y="976"/>
                    <a:pt x="383" y="978"/>
                    <a:pt x="385" y="977"/>
                  </a:cubicBezTo>
                  <a:moveTo>
                    <a:pt x="336" y="1001"/>
                  </a:moveTo>
                  <a:cubicBezTo>
                    <a:pt x="336" y="1000"/>
                    <a:pt x="337" y="999"/>
                    <a:pt x="337" y="998"/>
                  </a:cubicBezTo>
                  <a:cubicBezTo>
                    <a:pt x="344" y="995"/>
                    <a:pt x="350" y="990"/>
                    <a:pt x="357" y="986"/>
                  </a:cubicBezTo>
                  <a:cubicBezTo>
                    <a:pt x="361" y="983"/>
                    <a:pt x="364" y="981"/>
                    <a:pt x="368" y="978"/>
                  </a:cubicBezTo>
                  <a:cubicBezTo>
                    <a:pt x="367" y="982"/>
                    <a:pt x="365" y="986"/>
                    <a:pt x="364" y="990"/>
                  </a:cubicBezTo>
                  <a:cubicBezTo>
                    <a:pt x="354" y="994"/>
                    <a:pt x="345" y="997"/>
                    <a:pt x="336" y="1001"/>
                  </a:cubicBezTo>
                  <a:moveTo>
                    <a:pt x="292" y="1019"/>
                  </a:moveTo>
                  <a:cubicBezTo>
                    <a:pt x="294" y="1013"/>
                    <a:pt x="295" y="1008"/>
                    <a:pt x="297" y="1003"/>
                  </a:cubicBezTo>
                  <a:cubicBezTo>
                    <a:pt x="297" y="1003"/>
                    <a:pt x="297" y="1002"/>
                    <a:pt x="297" y="1002"/>
                  </a:cubicBezTo>
                  <a:cubicBezTo>
                    <a:pt x="305" y="996"/>
                    <a:pt x="312" y="991"/>
                    <a:pt x="319" y="985"/>
                  </a:cubicBezTo>
                  <a:cubicBezTo>
                    <a:pt x="319" y="985"/>
                    <a:pt x="319" y="985"/>
                    <a:pt x="320" y="985"/>
                  </a:cubicBezTo>
                  <a:cubicBezTo>
                    <a:pt x="317" y="992"/>
                    <a:pt x="315" y="998"/>
                    <a:pt x="312" y="1005"/>
                  </a:cubicBezTo>
                  <a:cubicBezTo>
                    <a:pt x="312" y="1007"/>
                    <a:pt x="311" y="1009"/>
                    <a:pt x="310" y="1011"/>
                  </a:cubicBezTo>
                  <a:cubicBezTo>
                    <a:pt x="304" y="1013"/>
                    <a:pt x="298" y="1016"/>
                    <a:pt x="292" y="1019"/>
                  </a:cubicBezTo>
                  <a:moveTo>
                    <a:pt x="258" y="1033"/>
                  </a:moveTo>
                  <a:cubicBezTo>
                    <a:pt x="258" y="1032"/>
                    <a:pt x="258" y="1031"/>
                    <a:pt x="258" y="1030"/>
                  </a:cubicBezTo>
                  <a:cubicBezTo>
                    <a:pt x="262" y="1028"/>
                    <a:pt x="265" y="1025"/>
                    <a:pt x="269" y="1023"/>
                  </a:cubicBezTo>
                  <a:cubicBezTo>
                    <a:pt x="268" y="1025"/>
                    <a:pt x="268" y="1027"/>
                    <a:pt x="267" y="1029"/>
                  </a:cubicBezTo>
                  <a:cubicBezTo>
                    <a:pt x="264" y="1030"/>
                    <a:pt x="261" y="1032"/>
                    <a:pt x="258" y="1033"/>
                  </a:cubicBezTo>
                  <a:moveTo>
                    <a:pt x="243" y="1040"/>
                  </a:moveTo>
                  <a:cubicBezTo>
                    <a:pt x="239" y="1038"/>
                    <a:pt x="239" y="1032"/>
                    <a:pt x="239" y="1027"/>
                  </a:cubicBezTo>
                  <a:cubicBezTo>
                    <a:pt x="244" y="1023"/>
                    <a:pt x="250" y="1019"/>
                    <a:pt x="255" y="1015"/>
                  </a:cubicBezTo>
                  <a:cubicBezTo>
                    <a:pt x="255" y="1016"/>
                    <a:pt x="255" y="1016"/>
                    <a:pt x="255" y="1017"/>
                  </a:cubicBezTo>
                  <a:cubicBezTo>
                    <a:pt x="253" y="1022"/>
                    <a:pt x="252" y="1027"/>
                    <a:pt x="251" y="1031"/>
                  </a:cubicBezTo>
                  <a:cubicBezTo>
                    <a:pt x="248" y="1032"/>
                    <a:pt x="246" y="1034"/>
                    <a:pt x="243" y="1035"/>
                  </a:cubicBezTo>
                  <a:cubicBezTo>
                    <a:pt x="242" y="1036"/>
                    <a:pt x="243" y="1038"/>
                    <a:pt x="245" y="1037"/>
                  </a:cubicBezTo>
                  <a:cubicBezTo>
                    <a:pt x="246" y="1036"/>
                    <a:pt x="248" y="1035"/>
                    <a:pt x="250" y="1034"/>
                  </a:cubicBezTo>
                  <a:cubicBezTo>
                    <a:pt x="250" y="1035"/>
                    <a:pt x="249" y="1036"/>
                    <a:pt x="249" y="1037"/>
                  </a:cubicBezTo>
                  <a:cubicBezTo>
                    <a:pt x="247" y="1038"/>
                    <a:pt x="245" y="1039"/>
                    <a:pt x="243" y="1040"/>
                  </a:cubicBezTo>
                  <a:moveTo>
                    <a:pt x="212" y="1054"/>
                  </a:moveTo>
                  <a:cubicBezTo>
                    <a:pt x="212" y="1053"/>
                    <a:pt x="211" y="1053"/>
                    <a:pt x="211" y="1052"/>
                  </a:cubicBezTo>
                  <a:cubicBezTo>
                    <a:pt x="211" y="1050"/>
                    <a:pt x="210" y="1048"/>
                    <a:pt x="210" y="1046"/>
                  </a:cubicBezTo>
                  <a:cubicBezTo>
                    <a:pt x="214" y="1043"/>
                    <a:pt x="219" y="1041"/>
                    <a:pt x="223" y="1038"/>
                  </a:cubicBezTo>
                  <a:cubicBezTo>
                    <a:pt x="222" y="1042"/>
                    <a:pt x="221" y="1047"/>
                    <a:pt x="219" y="1051"/>
                  </a:cubicBezTo>
                  <a:cubicBezTo>
                    <a:pt x="217" y="1052"/>
                    <a:pt x="215" y="1053"/>
                    <a:pt x="212" y="1054"/>
                  </a:cubicBezTo>
                  <a:moveTo>
                    <a:pt x="206" y="1036"/>
                  </a:moveTo>
                  <a:cubicBezTo>
                    <a:pt x="207" y="1038"/>
                    <a:pt x="208" y="1041"/>
                    <a:pt x="208" y="1044"/>
                  </a:cubicBezTo>
                  <a:cubicBezTo>
                    <a:pt x="203" y="1048"/>
                    <a:pt x="198" y="1051"/>
                    <a:pt x="193" y="1055"/>
                  </a:cubicBezTo>
                  <a:cubicBezTo>
                    <a:pt x="193" y="1055"/>
                    <a:pt x="193" y="1055"/>
                    <a:pt x="192" y="1056"/>
                  </a:cubicBezTo>
                  <a:cubicBezTo>
                    <a:pt x="196" y="1049"/>
                    <a:pt x="199" y="1042"/>
                    <a:pt x="201" y="1037"/>
                  </a:cubicBezTo>
                  <a:cubicBezTo>
                    <a:pt x="210" y="1029"/>
                    <a:pt x="219" y="1022"/>
                    <a:pt x="229" y="1015"/>
                  </a:cubicBezTo>
                  <a:cubicBezTo>
                    <a:pt x="228" y="1018"/>
                    <a:pt x="227" y="1021"/>
                    <a:pt x="226" y="1025"/>
                  </a:cubicBezTo>
                  <a:cubicBezTo>
                    <a:pt x="225" y="1028"/>
                    <a:pt x="224" y="1031"/>
                    <a:pt x="224" y="1034"/>
                  </a:cubicBezTo>
                  <a:cubicBezTo>
                    <a:pt x="219" y="1037"/>
                    <a:pt x="214" y="1040"/>
                    <a:pt x="209" y="1043"/>
                  </a:cubicBezTo>
                  <a:cubicBezTo>
                    <a:pt x="209" y="1041"/>
                    <a:pt x="208" y="1038"/>
                    <a:pt x="206" y="1036"/>
                  </a:cubicBezTo>
                  <a:cubicBezTo>
                    <a:pt x="206" y="1035"/>
                    <a:pt x="205" y="1036"/>
                    <a:pt x="206" y="1036"/>
                  </a:cubicBezTo>
                  <a:moveTo>
                    <a:pt x="141" y="1087"/>
                  </a:moveTo>
                  <a:cubicBezTo>
                    <a:pt x="139" y="1089"/>
                    <a:pt x="137" y="1091"/>
                    <a:pt x="135" y="1094"/>
                  </a:cubicBezTo>
                  <a:cubicBezTo>
                    <a:pt x="133" y="1096"/>
                    <a:pt x="132" y="1097"/>
                    <a:pt x="130" y="1099"/>
                  </a:cubicBezTo>
                  <a:cubicBezTo>
                    <a:pt x="130" y="1098"/>
                    <a:pt x="130" y="1098"/>
                    <a:pt x="129" y="1097"/>
                  </a:cubicBezTo>
                  <a:cubicBezTo>
                    <a:pt x="130" y="1096"/>
                    <a:pt x="130" y="1095"/>
                    <a:pt x="130" y="1095"/>
                  </a:cubicBezTo>
                  <a:cubicBezTo>
                    <a:pt x="135" y="1090"/>
                    <a:pt x="140" y="1086"/>
                    <a:pt x="145" y="1082"/>
                  </a:cubicBezTo>
                  <a:cubicBezTo>
                    <a:pt x="145" y="1083"/>
                    <a:pt x="144" y="1083"/>
                    <a:pt x="144" y="1084"/>
                  </a:cubicBezTo>
                  <a:cubicBezTo>
                    <a:pt x="143" y="1085"/>
                    <a:pt x="142" y="1086"/>
                    <a:pt x="141" y="1087"/>
                  </a:cubicBezTo>
                  <a:moveTo>
                    <a:pt x="132" y="1090"/>
                  </a:moveTo>
                  <a:cubicBezTo>
                    <a:pt x="134" y="1085"/>
                    <a:pt x="136" y="1080"/>
                    <a:pt x="137" y="1075"/>
                  </a:cubicBezTo>
                  <a:cubicBezTo>
                    <a:pt x="138" y="1072"/>
                    <a:pt x="139" y="1070"/>
                    <a:pt x="140" y="1068"/>
                  </a:cubicBezTo>
                  <a:cubicBezTo>
                    <a:pt x="145" y="1063"/>
                    <a:pt x="151" y="1058"/>
                    <a:pt x="156" y="1053"/>
                  </a:cubicBezTo>
                  <a:cubicBezTo>
                    <a:pt x="156" y="1054"/>
                    <a:pt x="156" y="1054"/>
                    <a:pt x="155" y="1055"/>
                  </a:cubicBezTo>
                  <a:cubicBezTo>
                    <a:pt x="153" y="1063"/>
                    <a:pt x="150" y="1070"/>
                    <a:pt x="147" y="1077"/>
                  </a:cubicBezTo>
                  <a:cubicBezTo>
                    <a:pt x="142" y="1081"/>
                    <a:pt x="137" y="1086"/>
                    <a:pt x="132" y="1090"/>
                  </a:cubicBezTo>
                  <a:moveTo>
                    <a:pt x="99" y="1097"/>
                  </a:moveTo>
                  <a:cubicBezTo>
                    <a:pt x="96" y="1099"/>
                    <a:pt x="94" y="1102"/>
                    <a:pt x="90" y="1104"/>
                  </a:cubicBezTo>
                  <a:cubicBezTo>
                    <a:pt x="90" y="1104"/>
                    <a:pt x="90" y="1104"/>
                    <a:pt x="90" y="1104"/>
                  </a:cubicBezTo>
                  <a:cubicBezTo>
                    <a:pt x="92" y="1101"/>
                    <a:pt x="93" y="1098"/>
                    <a:pt x="94" y="1095"/>
                  </a:cubicBezTo>
                  <a:cubicBezTo>
                    <a:pt x="95" y="1094"/>
                    <a:pt x="97" y="1093"/>
                    <a:pt x="98" y="1091"/>
                  </a:cubicBezTo>
                  <a:cubicBezTo>
                    <a:pt x="102" y="1088"/>
                    <a:pt x="105" y="1085"/>
                    <a:pt x="108" y="1082"/>
                  </a:cubicBezTo>
                  <a:cubicBezTo>
                    <a:pt x="107" y="1086"/>
                    <a:pt x="105" y="1090"/>
                    <a:pt x="104" y="1094"/>
                  </a:cubicBezTo>
                  <a:cubicBezTo>
                    <a:pt x="102" y="1095"/>
                    <a:pt x="101" y="1096"/>
                    <a:pt x="99" y="1097"/>
                  </a:cubicBezTo>
                  <a:moveTo>
                    <a:pt x="69" y="1045"/>
                  </a:moveTo>
                  <a:cubicBezTo>
                    <a:pt x="73" y="1041"/>
                    <a:pt x="76" y="1038"/>
                    <a:pt x="79" y="1034"/>
                  </a:cubicBezTo>
                  <a:cubicBezTo>
                    <a:pt x="81" y="1033"/>
                    <a:pt x="82" y="1032"/>
                    <a:pt x="83" y="1030"/>
                  </a:cubicBezTo>
                  <a:cubicBezTo>
                    <a:pt x="81" y="1038"/>
                    <a:pt x="80" y="1045"/>
                    <a:pt x="79" y="1052"/>
                  </a:cubicBezTo>
                  <a:cubicBezTo>
                    <a:pt x="77" y="1061"/>
                    <a:pt x="75" y="1070"/>
                    <a:pt x="73" y="1079"/>
                  </a:cubicBezTo>
                  <a:cubicBezTo>
                    <a:pt x="71" y="1080"/>
                    <a:pt x="70" y="1081"/>
                    <a:pt x="69" y="1082"/>
                  </a:cubicBezTo>
                  <a:cubicBezTo>
                    <a:pt x="66" y="1086"/>
                    <a:pt x="62" y="1089"/>
                    <a:pt x="58" y="1093"/>
                  </a:cubicBezTo>
                  <a:cubicBezTo>
                    <a:pt x="61" y="1082"/>
                    <a:pt x="64" y="1071"/>
                    <a:pt x="66" y="1060"/>
                  </a:cubicBezTo>
                  <a:cubicBezTo>
                    <a:pt x="67" y="1055"/>
                    <a:pt x="68" y="1050"/>
                    <a:pt x="69" y="1045"/>
                  </a:cubicBezTo>
                  <a:moveTo>
                    <a:pt x="79" y="970"/>
                  </a:moveTo>
                  <a:cubicBezTo>
                    <a:pt x="80" y="970"/>
                    <a:pt x="81" y="969"/>
                    <a:pt x="81" y="969"/>
                  </a:cubicBezTo>
                  <a:cubicBezTo>
                    <a:pt x="83" y="968"/>
                    <a:pt x="84" y="968"/>
                    <a:pt x="87" y="968"/>
                  </a:cubicBezTo>
                  <a:cubicBezTo>
                    <a:pt x="88" y="975"/>
                    <a:pt x="90" y="982"/>
                    <a:pt x="91" y="989"/>
                  </a:cubicBezTo>
                  <a:cubicBezTo>
                    <a:pt x="91" y="989"/>
                    <a:pt x="91" y="989"/>
                    <a:pt x="91" y="989"/>
                  </a:cubicBezTo>
                  <a:cubicBezTo>
                    <a:pt x="90" y="997"/>
                    <a:pt x="88" y="1004"/>
                    <a:pt x="86" y="1012"/>
                  </a:cubicBezTo>
                  <a:cubicBezTo>
                    <a:pt x="85" y="1016"/>
                    <a:pt x="85" y="1020"/>
                    <a:pt x="84" y="1024"/>
                  </a:cubicBezTo>
                  <a:cubicBezTo>
                    <a:pt x="81" y="1027"/>
                    <a:pt x="78" y="1031"/>
                    <a:pt x="74" y="1034"/>
                  </a:cubicBezTo>
                  <a:cubicBezTo>
                    <a:pt x="73" y="1036"/>
                    <a:pt x="72" y="1037"/>
                    <a:pt x="71" y="1038"/>
                  </a:cubicBezTo>
                  <a:cubicBezTo>
                    <a:pt x="75" y="1016"/>
                    <a:pt x="79" y="993"/>
                    <a:pt x="79" y="970"/>
                  </a:cubicBezTo>
                  <a:moveTo>
                    <a:pt x="73" y="1003"/>
                  </a:moveTo>
                  <a:cubicBezTo>
                    <a:pt x="72" y="994"/>
                    <a:pt x="71" y="984"/>
                    <a:pt x="70" y="974"/>
                  </a:cubicBezTo>
                  <a:cubicBezTo>
                    <a:pt x="72" y="973"/>
                    <a:pt x="74" y="972"/>
                    <a:pt x="76" y="971"/>
                  </a:cubicBezTo>
                  <a:cubicBezTo>
                    <a:pt x="76" y="982"/>
                    <a:pt x="75" y="993"/>
                    <a:pt x="73" y="1003"/>
                  </a:cubicBezTo>
                  <a:moveTo>
                    <a:pt x="101" y="996"/>
                  </a:moveTo>
                  <a:cubicBezTo>
                    <a:pt x="99" y="987"/>
                    <a:pt x="98" y="978"/>
                    <a:pt x="97" y="969"/>
                  </a:cubicBezTo>
                  <a:cubicBezTo>
                    <a:pt x="96" y="963"/>
                    <a:pt x="97" y="959"/>
                    <a:pt x="102" y="955"/>
                  </a:cubicBezTo>
                  <a:cubicBezTo>
                    <a:pt x="106" y="951"/>
                    <a:pt x="109" y="948"/>
                    <a:pt x="112" y="944"/>
                  </a:cubicBezTo>
                  <a:cubicBezTo>
                    <a:pt x="112" y="944"/>
                    <a:pt x="112" y="944"/>
                    <a:pt x="112" y="944"/>
                  </a:cubicBezTo>
                  <a:cubicBezTo>
                    <a:pt x="113" y="946"/>
                    <a:pt x="116" y="961"/>
                    <a:pt x="116" y="961"/>
                  </a:cubicBezTo>
                  <a:cubicBezTo>
                    <a:pt x="115" y="961"/>
                    <a:pt x="115" y="962"/>
                    <a:pt x="116" y="963"/>
                  </a:cubicBezTo>
                  <a:cubicBezTo>
                    <a:pt x="116" y="963"/>
                    <a:pt x="116" y="963"/>
                    <a:pt x="117" y="963"/>
                  </a:cubicBezTo>
                  <a:cubicBezTo>
                    <a:pt x="116" y="973"/>
                    <a:pt x="115" y="982"/>
                    <a:pt x="114" y="991"/>
                  </a:cubicBezTo>
                  <a:cubicBezTo>
                    <a:pt x="110" y="996"/>
                    <a:pt x="106" y="1000"/>
                    <a:pt x="102" y="1004"/>
                  </a:cubicBezTo>
                  <a:cubicBezTo>
                    <a:pt x="102" y="1001"/>
                    <a:pt x="101" y="999"/>
                    <a:pt x="101" y="996"/>
                  </a:cubicBezTo>
                  <a:moveTo>
                    <a:pt x="167" y="952"/>
                  </a:moveTo>
                  <a:cubicBezTo>
                    <a:pt x="170" y="960"/>
                    <a:pt x="171" y="968"/>
                    <a:pt x="173" y="976"/>
                  </a:cubicBezTo>
                  <a:cubicBezTo>
                    <a:pt x="169" y="979"/>
                    <a:pt x="165" y="983"/>
                    <a:pt x="161" y="986"/>
                  </a:cubicBezTo>
                  <a:cubicBezTo>
                    <a:pt x="160" y="987"/>
                    <a:pt x="160" y="988"/>
                    <a:pt x="159" y="989"/>
                  </a:cubicBezTo>
                  <a:cubicBezTo>
                    <a:pt x="160" y="977"/>
                    <a:pt x="161" y="965"/>
                    <a:pt x="160" y="953"/>
                  </a:cubicBezTo>
                  <a:cubicBezTo>
                    <a:pt x="160" y="953"/>
                    <a:pt x="161" y="953"/>
                    <a:pt x="161" y="953"/>
                  </a:cubicBezTo>
                  <a:cubicBezTo>
                    <a:pt x="161" y="952"/>
                    <a:pt x="161" y="951"/>
                    <a:pt x="160" y="951"/>
                  </a:cubicBezTo>
                  <a:cubicBezTo>
                    <a:pt x="160" y="947"/>
                    <a:pt x="160" y="944"/>
                    <a:pt x="159" y="940"/>
                  </a:cubicBezTo>
                  <a:cubicBezTo>
                    <a:pt x="159" y="938"/>
                    <a:pt x="157" y="938"/>
                    <a:pt x="157" y="940"/>
                  </a:cubicBezTo>
                  <a:cubicBezTo>
                    <a:pt x="157" y="944"/>
                    <a:pt x="157" y="949"/>
                    <a:pt x="158" y="953"/>
                  </a:cubicBezTo>
                  <a:cubicBezTo>
                    <a:pt x="154" y="956"/>
                    <a:pt x="150" y="959"/>
                    <a:pt x="146" y="962"/>
                  </a:cubicBezTo>
                  <a:cubicBezTo>
                    <a:pt x="146" y="962"/>
                    <a:pt x="145" y="961"/>
                    <a:pt x="145" y="961"/>
                  </a:cubicBezTo>
                  <a:cubicBezTo>
                    <a:pt x="144" y="953"/>
                    <a:pt x="144" y="945"/>
                    <a:pt x="143" y="937"/>
                  </a:cubicBezTo>
                  <a:cubicBezTo>
                    <a:pt x="142" y="934"/>
                    <a:pt x="142" y="931"/>
                    <a:pt x="141" y="927"/>
                  </a:cubicBezTo>
                  <a:cubicBezTo>
                    <a:pt x="150" y="928"/>
                    <a:pt x="158" y="932"/>
                    <a:pt x="163" y="941"/>
                  </a:cubicBezTo>
                  <a:cubicBezTo>
                    <a:pt x="164" y="945"/>
                    <a:pt x="165" y="949"/>
                    <a:pt x="167" y="952"/>
                  </a:cubicBezTo>
                  <a:moveTo>
                    <a:pt x="185" y="933"/>
                  </a:moveTo>
                  <a:cubicBezTo>
                    <a:pt x="188" y="932"/>
                    <a:pt x="191" y="931"/>
                    <a:pt x="195" y="930"/>
                  </a:cubicBezTo>
                  <a:cubicBezTo>
                    <a:pt x="195" y="933"/>
                    <a:pt x="196" y="936"/>
                    <a:pt x="197" y="939"/>
                  </a:cubicBezTo>
                  <a:cubicBezTo>
                    <a:pt x="198" y="943"/>
                    <a:pt x="198" y="951"/>
                    <a:pt x="200" y="956"/>
                  </a:cubicBezTo>
                  <a:cubicBezTo>
                    <a:pt x="194" y="958"/>
                    <a:pt x="189" y="963"/>
                    <a:pt x="184" y="967"/>
                  </a:cubicBezTo>
                  <a:cubicBezTo>
                    <a:pt x="184" y="967"/>
                    <a:pt x="184" y="967"/>
                    <a:pt x="184" y="967"/>
                  </a:cubicBezTo>
                  <a:cubicBezTo>
                    <a:pt x="183" y="966"/>
                    <a:pt x="183" y="965"/>
                    <a:pt x="183" y="964"/>
                  </a:cubicBezTo>
                  <a:cubicBezTo>
                    <a:pt x="184" y="954"/>
                    <a:pt x="185" y="943"/>
                    <a:pt x="185" y="933"/>
                  </a:cubicBezTo>
                  <a:moveTo>
                    <a:pt x="250" y="907"/>
                  </a:moveTo>
                  <a:cubicBezTo>
                    <a:pt x="249" y="917"/>
                    <a:pt x="249" y="926"/>
                    <a:pt x="247" y="936"/>
                  </a:cubicBezTo>
                  <a:cubicBezTo>
                    <a:pt x="246" y="942"/>
                    <a:pt x="244" y="947"/>
                    <a:pt x="243" y="953"/>
                  </a:cubicBezTo>
                  <a:cubicBezTo>
                    <a:pt x="236" y="958"/>
                    <a:pt x="229" y="964"/>
                    <a:pt x="222" y="969"/>
                  </a:cubicBezTo>
                  <a:cubicBezTo>
                    <a:pt x="221" y="970"/>
                    <a:pt x="221" y="970"/>
                    <a:pt x="220" y="971"/>
                  </a:cubicBezTo>
                  <a:cubicBezTo>
                    <a:pt x="220" y="970"/>
                    <a:pt x="220" y="968"/>
                    <a:pt x="221" y="967"/>
                  </a:cubicBezTo>
                  <a:cubicBezTo>
                    <a:pt x="223" y="957"/>
                    <a:pt x="225" y="948"/>
                    <a:pt x="226" y="939"/>
                  </a:cubicBezTo>
                  <a:cubicBezTo>
                    <a:pt x="227" y="939"/>
                    <a:pt x="227" y="938"/>
                    <a:pt x="227" y="937"/>
                  </a:cubicBezTo>
                  <a:cubicBezTo>
                    <a:pt x="227" y="936"/>
                    <a:pt x="227" y="935"/>
                    <a:pt x="226" y="934"/>
                  </a:cubicBezTo>
                  <a:cubicBezTo>
                    <a:pt x="227" y="928"/>
                    <a:pt x="227" y="923"/>
                    <a:pt x="227" y="917"/>
                  </a:cubicBezTo>
                  <a:cubicBezTo>
                    <a:pt x="235" y="914"/>
                    <a:pt x="242" y="910"/>
                    <a:pt x="250" y="907"/>
                  </a:cubicBezTo>
                  <a:moveTo>
                    <a:pt x="377" y="829"/>
                  </a:moveTo>
                  <a:cubicBezTo>
                    <a:pt x="378" y="830"/>
                    <a:pt x="378" y="831"/>
                    <a:pt x="378" y="833"/>
                  </a:cubicBezTo>
                  <a:cubicBezTo>
                    <a:pt x="374" y="834"/>
                    <a:pt x="370" y="836"/>
                    <a:pt x="366" y="838"/>
                  </a:cubicBezTo>
                  <a:cubicBezTo>
                    <a:pt x="362" y="839"/>
                    <a:pt x="359" y="841"/>
                    <a:pt x="355" y="842"/>
                  </a:cubicBezTo>
                  <a:cubicBezTo>
                    <a:pt x="355" y="840"/>
                    <a:pt x="354" y="838"/>
                    <a:pt x="354" y="836"/>
                  </a:cubicBezTo>
                  <a:cubicBezTo>
                    <a:pt x="353" y="836"/>
                    <a:pt x="353" y="836"/>
                    <a:pt x="353" y="835"/>
                  </a:cubicBezTo>
                  <a:cubicBezTo>
                    <a:pt x="361" y="832"/>
                    <a:pt x="369" y="828"/>
                    <a:pt x="377" y="825"/>
                  </a:cubicBezTo>
                  <a:cubicBezTo>
                    <a:pt x="377" y="827"/>
                    <a:pt x="377" y="828"/>
                    <a:pt x="377" y="829"/>
                  </a:cubicBezTo>
                  <a:moveTo>
                    <a:pt x="365" y="905"/>
                  </a:moveTo>
                  <a:cubicBezTo>
                    <a:pt x="357" y="911"/>
                    <a:pt x="348" y="917"/>
                    <a:pt x="340" y="924"/>
                  </a:cubicBezTo>
                  <a:cubicBezTo>
                    <a:pt x="340" y="920"/>
                    <a:pt x="341" y="916"/>
                    <a:pt x="342" y="912"/>
                  </a:cubicBezTo>
                  <a:cubicBezTo>
                    <a:pt x="342" y="910"/>
                    <a:pt x="343" y="908"/>
                    <a:pt x="343" y="905"/>
                  </a:cubicBezTo>
                  <a:cubicBezTo>
                    <a:pt x="348" y="902"/>
                    <a:pt x="352" y="898"/>
                    <a:pt x="356" y="897"/>
                  </a:cubicBezTo>
                  <a:cubicBezTo>
                    <a:pt x="358" y="897"/>
                    <a:pt x="357" y="895"/>
                    <a:pt x="356" y="895"/>
                  </a:cubicBezTo>
                  <a:cubicBezTo>
                    <a:pt x="351" y="896"/>
                    <a:pt x="348" y="899"/>
                    <a:pt x="344" y="902"/>
                  </a:cubicBezTo>
                  <a:cubicBezTo>
                    <a:pt x="347" y="888"/>
                    <a:pt x="350" y="874"/>
                    <a:pt x="346" y="860"/>
                  </a:cubicBezTo>
                  <a:cubicBezTo>
                    <a:pt x="349" y="858"/>
                    <a:pt x="352" y="857"/>
                    <a:pt x="355" y="855"/>
                  </a:cubicBezTo>
                  <a:cubicBezTo>
                    <a:pt x="356" y="858"/>
                    <a:pt x="357" y="860"/>
                    <a:pt x="359" y="862"/>
                  </a:cubicBezTo>
                  <a:cubicBezTo>
                    <a:pt x="360" y="863"/>
                    <a:pt x="361" y="862"/>
                    <a:pt x="361" y="861"/>
                  </a:cubicBezTo>
                  <a:cubicBezTo>
                    <a:pt x="361" y="859"/>
                    <a:pt x="360" y="856"/>
                    <a:pt x="360" y="853"/>
                  </a:cubicBezTo>
                  <a:cubicBezTo>
                    <a:pt x="365" y="851"/>
                    <a:pt x="370" y="849"/>
                    <a:pt x="374" y="846"/>
                  </a:cubicBezTo>
                  <a:cubicBezTo>
                    <a:pt x="374" y="861"/>
                    <a:pt x="373" y="875"/>
                    <a:pt x="369" y="889"/>
                  </a:cubicBezTo>
                  <a:cubicBezTo>
                    <a:pt x="368" y="894"/>
                    <a:pt x="366" y="899"/>
                    <a:pt x="365" y="905"/>
                  </a:cubicBezTo>
                  <a:moveTo>
                    <a:pt x="439" y="884"/>
                  </a:moveTo>
                  <a:cubicBezTo>
                    <a:pt x="448" y="876"/>
                    <a:pt x="457" y="870"/>
                    <a:pt x="466" y="863"/>
                  </a:cubicBezTo>
                  <a:cubicBezTo>
                    <a:pt x="466" y="865"/>
                    <a:pt x="465" y="868"/>
                    <a:pt x="465" y="870"/>
                  </a:cubicBezTo>
                  <a:cubicBezTo>
                    <a:pt x="464" y="872"/>
                    <a:pt x="464" y="873"/>
                    <a:pt x="464" y="875"/>
                  </a:cubicBezTo>
                  <a:cubicBezTo>
                    <a:pt x="454" y="882"/>
                    <a:pt x="444" y="889"/>
                    <a:pt x="434" y="897"/>
                  </a:cubicBezTo>
                  <a:cubicBezTo>
                    <a:pt x="436" y="893"/>
                    <a:pt x="437" y="889"/>
                    <a:pt x="438" y="885"/>
                  </a:cubicBezTo>
                  <a:cubicBezTo>
                    <a:pt x="438" y="884"/>
                    <a:pt x="438" y="884"/>
                    <a:pt x="439" y="884"/>
                  </a:cubicBezTo>
                  <a:moveTo>
                    <a:pt x="555" y="753"/>
                  </a:moveTo>
                  <a:cubicBezTo>
                    <a:pt x="555" y="759"/>
                    <a:pt x="555" y="766"/>
                    <a:pt x="556" y="772"/>
                  </a:cubicBezTo>
                  <a:cubicBezTo>
                    <a:pt x="557" y="779"/>
                    <a:pt x="560" y="785"/>
                    <a:pt x="562" y="792"/>
                  </a:cubicBezTo>
                  <a:cubicBezTo>
                    <a:pt x="561" y="792"/>
                    <a:pt x="561" y="792"/>
                    <a:pt x="561" y="792"/>
                  </a:cubicBezTo>
                  <a:cubicBezTo>
                    <a:pt x="562" y="792"/>
                    <a:pt x="562" y="793"/>
                    <a:pt x="562" y="793"/>
                  </a:cubicBezTo>
                  <a:cubicBezTo>
                    <a:pt x="561" y="793"/>
                    <a:pt x="561" y="793"/>
                    <a:pt x="561" y="793"/>
                  </a:cubicBezTo>
                  <a:cubicBezTo>
                    <a:pt x="558" y="798"/>
                    <a:pt x="558" y="802"/>
                    <a:pt x="557" y="807"/>
                  </a:cubicBezTo>
                  <a:cubicBezTo>
                    <a:pt x="556" y="813"/>
                    <a:pt x="554" y="819"/>
                    <a:pt x="552" y="825"/>
                  </a:cubicBezTo>
                  <a:cubicBezTo>
                    <a:pt x="552" y="814"/>
                    <a:pt x="551" y="802"/>
                    <a:pt x="548" y="790"/>
                  </a:cubicBezTo>
                  <a:cubicBezTo>
                    <a:pt x="547" y="787"/>
                    <a:pt x="546" y="783"/>
                    <a:pt x="546" y="779"/>
                  </a:cubicBezTo>
                  <a:cubicBezTo>
                    <a:pt x="544" y="768"/>
                    <a:pt x="547" y="759"/>
                    <a:pt x="555" y="753"/>
                  </a:cubicBezTo>
                  <a:moveTo>
                    <a:pt x="566" y="821"/>
                  </a:moveTo>
                  <a:cubicBezTo>
                    <a:pt x="572" y="817"/>
                    <a:pt x="574" y="809"/>
                    <a:pt x="575" y="802"/>
                  </a:cubicBezTo>
                  <a:cubicBezTo>
                    <a:pt x="577" y="791"/>
                    <a:pt x="579" y="780"/>
                    <a:pt x="582" y="768"/>
                  </a:cubicBezTo>
                  <a:cubicBezTo>
                    <a:pt x="584" y="759"/>
                    <a:pt x="586" y="749"/>
                    <a:pt x="588" y="739"/>
                  </a:cubicBezTo>
                  <a:cubicBezTo>
                    <a:pt x="597" y="736"/>
                    <a:pt x="607" y="733"/>
                    <a:pt x="616" y="729"/>
                  </a:cubicBezTo>
                  <a:cubicBezTo>
                    <a:pt x="617" y="729"/>
                    <a:pt x="619" y="729"/>
                    <a:pt x="621" y="729"/>
                  </a:cubicBezTo>
                  <a:cubicBezTo>
                    <a:pt x="620" y="732"/>
                    <a:pt x="620" y="734"/>
                    <a:pt x="620" y="737"/>
                  </a:cubicBezTo>
                  <a:cubicBezTo>
                    <a:pt x="619" y="747"/>
                    <a:pt x="618" y="756"/>
                    <a:pt x="616" y="766"/>
                  </a:cubicBezTo>
                  <a:cubicBezTo>
                    <a:pt x="615" y="770"/>
                    <a:pt x="614" y="774"/>
                    <a:pt x="613" y="778"/>
                  </a:cubicBezTo>
                  <a:cubicBezTo>
                    <a:pt x="614" y="771"/>
                    <a:pt x="615" y="763"/>
                    <a:pt x="615" y="756"/>
                  </a:cubicBezTo>
                  <a:cubicBezTo>
                    <a:pt x="615" y="755"/>
                    <a:pt x="614" y="755"/>
                    <a:pt x="613" y="756"/>
                  </a:cubicBezTo>
                  <a:cubicBezTo>
                    <a:pt x="612" y="771"/>
                    <a:pt x="609" y="787"/>
                    <a:pt x="604" y="801"/>
                  </a:cubicBezTo>
                  <a:cubicBezTo>
                    <a:pt x="604" y="801"/>
                    <a:pt x="603" y="800"/>
                    <a:pt x="603" y="799"/>
                  </a:cubicBezTo>
                  <a:cubicBezTo>
                    <a:pt x="601" y="796"/>
                    <a:pt x="600" y="793"/>
                    <a:pt x="598" y="790"/>
                  </a:cubicBezTo>
                  <a:cubicBezTo>
                    <a:pt x="598" y="789"/>
                    <a:pt x="597" y="790"/>
                    <a:pt x="598" y="790"/>
                  </a:cubicBezTo>
                  <a:cubicBezTo>
                    <a:pt x="599" y="793"/>
                    <a:pt x="601" y="800"/>
                    <a:pt x="603" y="804"/>
                  </a:cubicBezTo>
                  <a:cubicBezTo>
                    <a:pt x="603" y="805"/>
                    <a:pt x="603" y="807"/>
                    <a:pt x="602" y="808"/>
                  </a:cubicBezTo>
                  <a:cubicBezTo>
                    <a:pt x="596" y="813"/>
                    <a:pt x="589" y="817"/>
                    <a:pt x="583" y="821"/>
                  </a:cubicBezTo>
                  <a:cubicBezTo>
                    <a:pt x="585" y="811"/>
                    <a:pt x="587" y="800"/>
                    <a:pt x="588" y="790"/>
                  </a:cubicBezTo>
                  <a:cubicBezTo>
                    <a:pt x="588" y="786"/>
                    <a:pt x="590" y="771"/>
                    <a:pt x="584" y="769"/>
                  </a:cubicBezTo>
                  <a:cubicBezTo>
                    <a:pt x="583" y="769"/>
                    <a:pt x="583" y="770"/>
                    <a:pt x="584" y="771"/>
                  </a:cubicBezTo>
                  <a:cubicBezTo>
                    <a:pt x="589" y="773"/>
                    <a:pt x="585" y="795"/>
                    <a:pt x="584" y="799"/>
                  </a:cubicBezTo>
                  <a:cubicBezTo>
                    <a:pt x="583" y="807"/>
                    <a:pt x="581" y="816"/>
                    <a:pt x="579" y="824"/>
                  </a:cubicBezTo>
                  <a:cubicBezTo>
                    <a:pt x="570" y="830"/>
                    <a:pt x="561" y="836"/>
                    <a:pt x="551" y="843"/>
                  </a:cubicBezTo>
                  <a:cubicBezTo>
                    <a:pt x="552" y="840"/>
                    <a:pt x="552" y="837"/>
                    <a:pt x="552" y="835"/>
                  </a:cubicBezTo>
                  <a:cubicBezTo>
                    <a:pt x="554" y="829"/>
                    <a:pt x="556" y="823"/>
                    <a:pt x="557" y="818"/>
                  </a:cubicBezTo>
                  <a:cubicBezTo>
                    <a:pt x="559" y="811"/>
                    <a:pt x="559" y="802"/>
                    <a:pt x="562" y="796"/>
                  </a:cubicBezTo>
                  <a:cubicBezTo>
                    <a:pt x="563" y="796"/>
                    <a:pt x="563" y="797"/>
                    <a:pt x="563" y="797"/>
                  </a:cubicBezTo>
                  <a:cubicBezTo>
                    <a:pt x="563" y="797"/>
                    <a:pt x="563" y="797"/>
                    <a:pt x="563" y="798"/>
                  </a:cubicBezTo>
                  <a:cubicBezTo>
                    <a:pt x="563" y="798"/>
                    <a:pt x="563" y="798"/>
                    <a:pt x="563" y="798"/>
                  </a:cubicBezTo>
                  <a:cubicBezTo>
                    <a:pt x="563" y="799"/>
                    <a:pt x="565" y="799"/>
                    <a:pt x="565" y="797"/>
                  </a:cubicBezTo>
                  <a:cubicBezTo>
                    <a:pt x="566" y="790"/>
                    <a:pt x="561" y="781"/>
                    <a:pt x="559" y="773"/>
                  </a:cubicBezTo>
                  <a:cubicBezTo>
                    <a:pt x="558" y="766"/>
                    <a:pt x="558" y="758"/>
                    <a:pt x="557" y="751"/>
                  </a:cubicBezTo>
                  <a:cubicBezTo>
                    <a:pt x="559" y="750"/>
                    <a:pt x="561" y="749"/>
                    <a:pt x="563" y="748"/>
                  </a:cubicBezTo>
                  <a:cubicBezTo>
                    <a:pt x="570" y="745"/>
                    <a:pt x="578" y="743"/>
                    <a:pt x="585" y="740"/>
                  </a:cubicBezTo>
                  <a:cubicBezTo>
                    <a:pt x="584" y="746"/>
                    <a:pt x="582" y="752"/>
                    <a:pt x="581" y="758"/>
                  </a:cubicBezTo>
                  <a:cubicBezTo>
                    <a:pt x="578" y="770"/>
                    <a:pt x="575" y="781"/>
                    <a:pt x="573" y="793"/>
                  </a:cubicBezTo>
                  <a:cubicBezTo>
                    <a:pt x="572" y="801"/>
                    <a:pt x="572" y="813"/>
                    <a:pt x="565" y="819"/>
                  </a:cubicBezTo>
                  <a:cubicBezTo>
                    <a:pt x="565" y="820"/>
                    <a:pt x="566" y="821"/>
                    <a:pt x="566" y="821"/>
                  </a:cubicBezTo>
                  <a:moveTo>
                    <a:pt x="644" y="757"/>
                  </a:moveTo>
                  <a:cubicBezTo>
                    <a:pt x="645" y="757"/>
                    <a:pt x="645" y="757"/>
                    <a:pt x="645" y="757"/>
                  </a:cubicBezTo>
                  <a:cubicBezTo>
                    <a:pt x="645" y="758"/>
                    <a:pt x="645" y="758"/>
                    <a:pt x="645" y="759"/>
                  </a:cubicBezTo>
                  <a:cubicBezTo>
                    <a:pt x="645" y="758"/>
                    <a:pt x="644" y="758"/>
                    <a:pt x="644" y="757"/>
                  </a:cubicBezTo>
                  <a:moveTo>
                    <a:pt x="724" y="728"/>
                  </a:moveTo>
                  <a:cubicBezTo>
                    <a:pt x="723" y="728"/>
                    <a:pt x="723" y="728"/>
                    <a:pt x="723" y="728"/>
                  </a:cubicBezTo>
                  <a:cubicBezTo>
                    <a:pt x="723" y="730"/>
                    <a:pt x="724" y="733"/>
                    <a:pt x="726" y="736"/>
                  </a:cubicBezTo>
                  <a:cubicBezTo>
                    <a:pt x="725" y="743"/>
                    <a:pt x="723" y="750"/>
                    <a:pt x="722" y="758"/>
                  </a:cubicBezTo>
                  <a:cubicBezTo>
                    <a:pt x="721" y="756"/>
                    <a:pt x="719" y="756"/>
                    <a:pt x="718" y="757"/>
                  </a:cubicBezTo>
                  <a:cubicBezTo>
                    <a:pt x="716" y="762"/>
                    <a:pt x="708" y="763"/>
                    <a:pt x="703" y="765"/>
                  </a:cubicBezTo>
                  <a:cubicBezTo>
                    <a:pt x="702" y="766"/>
                    <a:pt x="702" y="766"/>
                    <a:pt x="701" y="766"/>
                  </a:cubicBezTo>
                  <a:cubicBezTo>
                    <a:pt x="702" y="763"/>
                    <a:pt x="703" y="760"/>
                    <a:pt x="704" y="757"/>
                  </a:cubicBezTo>
                  <a:cubicBezTo>
                    <a:pt x="705" y="757"/>
                    <a:pt x="705" y="757"/>
                    <a:pt x="706" y="756"/>
                  </a:cubicBezTo>
                  <a:cubicBezTo>
                    <a:pt x="710" y="751"/>
                    <a:pt x="709" y="743"/>
                    <a:pt x="710" y="736"/>
                  </a:cubicBezTo>
                  <a:cubicBezTo>
                    <a:pt x="710" y="735"/>
                    <a:pt x="711" y="734"/>
                    <a:pt x="711" y="733"/>
                  </a:cubicBezTo>
                  <a:cubicBezTo>
                    <a:pt x="715" y="731"/>
                    <a:pt x="719" y="730"/>
                    <a:pt x="724" y="728"/>
                  </a:cubicBezTo>
                  <a:moveTo>
                    <a:pt x="793" y="693"/>
                  </a:moveTo>
                  <a:cubicBezTo>
                    <a:pt x="794" y="693"/>
                    <a:pt x="794" y="693"/>
                    <a:pt x="794" y="692"/>
                  </a:cubicBezTo>
                  <a:cubicBezTo>
                    <a:pt x="794" y="694"/>
                    <a:pt x="794" y="695"/>
                    <a:pt x="793" y="696"/>
                  </a:cubicBezTo>
                  <a:cubicBezTo>
                    <a:pt x="793" y="695"/>
                    <a:pt x="793" y="694"/>
                    <a:pt x="793" y="693"/>
                  </a:cubicBezTo>
                  <a:moveTo>
                    <a:pt x="788" y="695"/>
                  </a:moveTo>
                  <a:cubicBezTo>
                    <a:pt x="788" y="699"/>
                    <a:pt x="789" y="702"/>
                    <a:pt x="790" y="705"/>
                  </a:cubicBezTo>
                  <a:cubicBezTo>
                    <a:pt x="790" y="716"/>
                    <a:pt x="789" y="728"/>
                    <a:pt x="787" y="739"/>
                  </a:cubicBezTo>
                  <a:cubicBezTo>
                    <a:pt x="785" y="746"/>
                    <a:pt x="783" y="753"/>
                    <a:pt x="781" y="760"/>
                  </a:cubicBezTo>
                  <a:cubicBezTo>
                    <a:pt x="777" y="762"/>
                    <a:pt x="772" y="764"/>
                    <a:pt x="767" y="766"/>
                  </a:cubicBezTo>
                  <a:cubicBezTo>
                    <a:pt x="767" y="766"/>
                    <a:pt x="767" y="766"/>
                    <a:pt x="767" y="767"/>
                  </a:cubicBezTo>
                  <a:cubicBezTo>
                    <a:pt x="769" y="759"/>
                    <a:pt x="772" y="751"/>
                    <a:pt x="774" y="742"/>
                  </a:cubicBezTo>
                  <a:cubicBezTo>
                    <a:pt x="777" y="728"/>
                    <a:pt x="777" y="715"/>
                    <a:pt x="777" y="701"/>
                  </a:cubicBezTo>
                  <a:cubicBezTo>
                    <a:pt x="781" y="699"/>
                    <a:pt x="784" y="697"/>
                    <a:pt x="788" y="695"/>
                  </a:cubicBezTo>
                  <a:moveTo>
                    <a:pt x="789" y="695"/>
                  </a:moveTo>
                  <a:cubicBezTo>
                    <a:pt x="790" y="694"/>
                    <a:pt x="790" y="694"/>
                    <a:pt x="791" y="694"/>
                  </a:cubicBezTo>
                  <a:cubicBezTo>
                    <a:pt x="791" y="696"/>
                    <a:pt x="791" y="698"/>
                    <a:pt x="791" y="699"/>
                  </a:cubicBezTo>
                  <a:cubicBezTo>
                    <a:pt x="790" y="698"/>
                    <a:pt x="790" y="696"/>
                    <a:pt x="789" y="695"/>
                  </a:cubicBezTo>
                  <a:moveTo>
                    <a:pt x="764" y="713"/>
                  </a:moveTo>
                  <a:cubicBezTo>
                    <a:pt x="768" y="713"/>
                    <a:pt x="771" y="713"/>
                    <a:pt x="773" y="709"/>
                  </a:cubicBezTo>
                  <a:cubicBezTo>
                    <a:pt x="774" y="707"/>
                    <a:pt x="774" y="705"/>
                    <a:pt x="774" y="702"/>
                  </a:cubicBezTo>
                  <a:cubicBezTo>
                    <a:pt x="774" y="702"/>
                    <a:pt x="774" y="702"/>
                    <a:pt x="775" y="702"/>
                  </a:cubicBezTo>
                  <a:cubicBezTo>
                    <a:pt x="774" y="716"/>
                    <a:pt x="773" y="730"/>
                    <a:pt x="770" y="743"/>
                  </a:cubicBezTo>
                  <a:cubicBezTo>
                    <a:pt x="768" y="752"/>
                    <a:pt x="765" y="761"/>
                    <a:pt x="762" y="769"/>
                  </a:cubicBezTo>
                  <a:cubicBezTo>
                    <a:pt x="758" y="772"/>
                    <a:pt x="754" y="774"/>
                    <a:pt x="749" y="777"/>
                  </a:cubicBezTo>
                  <a:cubicBezTo>
                    <a:pt x="745" y="779"/>
                    <a:pt x="740" y="781"/>
                    <a:pt x="736" y="783"/>
                  </a:cubicBezTo>
                  <a:cubicBezTo>
                    <a:pt x="738" y="777"/>
                    <a:pt x="740" y="771"/>
                    <a:pt x="742" y="765"/>
                  </a:cubicBezTo>
                  <a:cubicBezTo>
                    <a:pt x="742" y="765"/>
                    <a:pt x="742" y="765"/>
                    <a:pt x="742" y="765"/>
                  </a:cubicBezTo>
                  <a:cubicBezTo>
                    <a:pt x="743" y="765"/>
                    <a:pt x="744" y="763"/>
                    <a:pt x="743" y="763"/>
                  </a:cubicBezTo>
                  <a:cubicBezTo>
                    <a:pt x="749" y="746"/>
                    <a:pt x="754" y="729"/>
                    <a:pt x="755" y="712"/>
                  </a:cubicBezTo>
                  <a:cubicBezTo>
                    <a:pt x="760" y="710"/>
                    <a:pt x="765" y="707"/>
                    <a:pt x="770" y="705"/>
                  </a:cubicBezTo>
                  <a:cubicBezTo>
                    <a:pt x="769" y="708"/>
                    <a:pt x="768" y="710"/>
                    <a:pt x="764" y="711"/>
                  </a:cubicBezTo>
                  <a:cubicBezTo>
                    <a:pt x="763" y="711"/>
                    <a:pt x="763" y="713"/>
                    <a:pt x="764" y="713"/>
                  </a:cubicBezTo>
                  <a:moveTo>
                    <a:pt x="686" y="814"/>
                  </a:moveTo>
                  <a:cubicBezTo>
                    <a:pt x="694" y="810"/>
                    <a:pt x="701" y="806"/>
                    <a:pt x="709" y="802"/>
                  </a:cubicBezTo>
                  <a:cubicBezTo>
                    <a:pt x="707" y="807"/>
                    <a:pt x="706" y="811"/>
                    <a:pt x="704" y="816"/>
                  </a:cubicBezTo>
                  <a:cubicBezTo>
                    <a:pt x="704" y="818"/>
                    <a:pt x="703" y="819"/>
                    <a:pt x="703" y="821"/>
                  </a:cubicBezTo>
                  <a:cubicBezTo>
                    <a:pt x="698" y="824"/>
                    <a:pt x="693" y="827"/>
                    <a:pt x="688" y="831"/>
                  </a:cubicBezTo>
                  <a:cubicBezTo>
                    <a:pt x="685" y="833"/>
                    <a:pt x="681" y="835"/>
                    <a:pt x="678" y="837"/>
                  </a:cubicBezTo>
                  <a:cubicBezTo>
                    <a:pt x="679" y="834"/>
                    <a:pt x="680" y="831"/>
                    <a:pt x="682" y="827"/>
                  </a:cubicBezTo>
                  <a:cubicBezTo>
                    <a:pt x="683" y="823"/>
                    <a:pt x="685" y="818"/>
                    <a:pt x="686" y="814"/>
                  </a:cubicBezTo>
                  <a:moveTo>
                    <a:pt x="646" y="831"/>
                  </a:moveTo>
                  <a:cubicBezTo>
                    <a:pt x="646" y="828"/>
                    <a:pt x="647" y="826"/>
                    <a:pt x="647" y="823"/>
                  </a:cubicBezTo>
                  <a:cubicBezTo>
                    <a:pt x="653" y="819"/>
                    <a:pt x="659" y="815"/>
                    <a:pt x="665" y="811"/>
                  </a:cubicBezTo>
                  <a:cubicBezTo>
                    <a:pt x="668" y="809"/>
                    <a:pt x="670" y="808"/>
                    <a:pt x="672" y="806"/>
                  </a:cubicBezTo>
                  <a:cubicBezTo>
                    <a:pt x="671" y="810"/>
                    <a:pt x="670" y="815"/>
                    <a:pt x="668" y="819"/>
                  </a:cubicBezTo>
                  <a:cubicBezTo>
                    <a:pt x="661" y="823"/>
                    <a:pt x="654" y="827"/>
                    <a:pt x="646" y="831"/>
                  </a:cubicBezTo>
                  <a:moveTo>
                    <a:pt x="464" y="936"/>
                  </a:moveTo>
                  <a:cubicBezTo>
                    <a:pt x="457" y="941"/>
                    <a:pt x="449" y="947"/>
                    <a:pt x="441" y="952"/>
                  </a:cubicBezTo>
                  <a:cubicBezTo>
                    <a:pt x="443" y="948"/>
                    <a:pt x="444" y="944"/>
                    <a:pt x="445" y="940"/>
                  </a:cubicBezTo>
                  <a:cubicBezTo>
                    <a:pt x="454" y="935"/>
                    <a:pt x="462" y="929"/>
                    <a:pt x="470" y="923"/>
                  </a:cubicBezTo>
                  <a:cubicBezTo>
                    <a:pt x="468" y="928"/>
                    <a:pt x="466" y="932"/>
                    <a:pt x="464" y="936"/>
                  </a:cubicBezTo>
                  <a:moveTo>
                    <a:pt x="471" y="918"/>
                  </a:moveTo>
                  <a:cubicBezTo>
                    <a:pt x="463" y="924"/>
                    <a:pt x="455" y="930"/>
                    <a:pt x="447" y="935"/>
                  </a:cubicBezTo>
                  <a:cubicBezTo>
                    <a:pt x="448" y="932"/>
                    <a:pt x="450" y="929"/>
                    <a:pt x="451" y="925"/>
                  </a:cubicBezTo>
                  <a:cubicBezTo>
                    <a:pt x="451" y="923"/>
                    <a:pt x="452" y="920"/>
                    <a:pt x="453" y="918"/>
                  </a:cubicBezTo>
                  <a:cubicBezTo>
                    <a:pt x="461" y="912"/>
                    <a:pt x="470" y="905"/>
                    <a:pt x="479" y="899"/>
                  </a:cubicBezTo>
                  <a:cubicBezTo>
                    <a:pt x="477" y="905"/>
                    <a:pt x="475" y="911"/>
                    <a:pt x="472" y="917"/>
                  </a:cubicBezTo>
                  <a:cubicBezTo>
                    <a:pt x="472" y="918"/>
                    <a:pt x="471" y="918"/>
                    <a:pt x="471" y="918"/>
                  </a:cubicBezTo>
                  <a:moveTo>
                    <a:pt x="481" y="905"/>
                  </a:moveTo>
                  <a:cubicBezTo>
                    <a:pt x="482" y="902"/>
                    <a:pt x="482" y="899"/>
                    <a:pt x="483" y="895"/>
                  </a:cubicBezTo>
                  <a:cubicBezTo>
                    <a:pt x="490" y="891"/>
                    <a:pt x="496" y="886"/>
                    <a:pt x="503" y="882"/>
                  </a:cubicBezTo>
                  <a:cubicBezTo>
                    <a:pt x="500" y="888"/>
                    <a:pt x="498" y="894"/>
                    <a:pt x="496" y="901"/>
                  </a:cubicBezTo>
                  <a:cubicBezTo>
                    <a:pt x="490" y="905"/>
                    <a:pt x="484" y="909"/>
                    <a:pt x="478" y="914"/>
                  </a:cubicBezTo>
                  <a:cubicBezTo>
                    <a:pt x="479" y="911"/>
                    <a:pt x="480" y="908"/>
                    <a:pt x="481" y="905"/>
                  </a:cubicBezTo>
                  <a:moveTo>
                    <a:pt x="507" y="880"/>
                  </a:moveTo>
                  <a:cubicBezTo>
                    <a:pt x="507" y="880"/>
                    <a:pt x="507" y="879"/>
                    <a:pt x="507" y="879"/>
                  </a:cubicBezTo>
                  <a:cubicBezTo>
                    <a:pt x="515" y="873"/>
                    <a:pt x="523" y="868"/>
                    <a:pt x="531" y="862"/>
                  </a:cubicBezTo>
                  <a:cubicBezTo>
                    <a:pt x="530" y="868"/>
                    <a:pt x="529" y="873"/>
                    <a:pt x="528" y="878"/>
                  </a:cubicBezTo>
                  <a:cubicBezTo>
                    <a:pt x="519" y="885"/>
                    <a:pt x="510" y="891"/>
                    <a:pt x="501" y="897"/>
                  </a:cubicBezTo>
                  <a:cubicBezTo>
                    <a:pt x="503" y="892"/>
                    <a:pt x="505" y="886"/>
                    <a:pt x="507" y="880"/>
                  </a:cubicBezTo>
                  <a:moveTo>
                    <a:pt x="607" y="803"/>
                  </a:moveTo>
                  <a:cubicBezTo>
                    <a:pt x="608" y="797"/>
                    <a:pt x="610" y="791"/>
                    <a:pt x="611" y="784"/>
                  </a:cubicBezTo>
                  <a:cubicBezTo>
                    <a:pt x="611" y="785"/>
                    <a:pt x="611" y="786"/>
                    <a:pt x="611" y="788"/>
                  </a:cubicBezTo>
                  <a:cubicBezTo>
                    <a:pt x="610" y="792"/>
                    <a:pt x="610" y="803"/>
                    <a:pt x="607" y="803"/>
                  </a:cubicBezTo>
                  <a:moveTo>
                    <a:pt x="650" y="802"/>
                  </a:moveTo>
                  <a:cubicBezTo>
                    <a:pt x="649" y="804"/>
                    <a:pt x="648" y="806"/>
                    <a:pt x="648" y="808"/>
                  </a:cubicBezTo>
                  <a:cubicBezTo>
                    <a:pt x="648" y="806"/>
                    <a:pt x="648" y="805"/>
                    <a:pt x="648" y="804"/>
                  </a:cubicBezTo>
                  <a:cubicBezTo>
                    <a:pt x="648" y="803"/>
                    <a:pt x="649" y="803"/>
                    <a:pt x="650" y="802"/>
                  </a:cubicBezTo>
                  <a:moveTo>
                    <a:pt x="696" y="774"/>
                  </a:moveTo>
                  <a:cubicBezTo>
                    <a:pt x="694" y="780"/>
                    <a:pt x="692" y="785"/>
                    <a:pt x="690" y="791"/>
                  </a:cubicBezTo>
                  <a:cubicBezTo>
                    <a:pt x="686" y="793"/>
                    <a:pt x="682" y="795"/>
                    <a:pt x="678" y="798"/>
                  </a:cubicBezTo>
                  <a:cubicBezTo>
                    <a:pt x="680" y="792"/>
                    <a:pt x="681" y="787"/>
                    <a:pt x="682" y="782"/>
                  </a:cubicBezTo>
                  <a:cubicBezTo>
                    <a:pt x="687" y="780"/>
                    <a:pt x="691" y="777"/>
                    <a:pt x="696" y="774"/>
                  </a:cubicBezTo>
                  <a:moveTo>
                    <a:pt x="700" y="772"/>
                  </a:moveTo>
                  <a:cubicBezTo>
                    <a:pt x="706" y="768"/>
                    <a:pt x="718" y="766"/>
                    <a:pt x="721" y="759"/>
                  </a:cubicBezTo>
                  <a:cubicBezTo>
                    <a:pt x="720" y="764"/>
                    <a:pt x="719" y="769"/>
                    <a:pt x="717" y="775"/>
                  </a:cubicBezTo>
                  <a:cubicBezTo>
                    <a:pt x="716" y="776"/>
                    <a:pt x="714" y="777"/>
                    <a:pt x="712" y="778"/>
                  </a:cubicBezTo>
                  <a:cubicBezTo>
                    <a:pt x="707" y="781"/>
                    <a:pt x="701" y="785"/>
                    <a:pt x="695" y="788"/>
                  </a:cubicBezTo>
                  <a:cubicBezTo>
                    <a:pt x="696" y="783"/>
                    <a:pt x="698" y="778"/>
                    <a:pt x="699" y="772"/>
                  </a:cubicBezTo>
                  <a:cubicBezTo>
                    <a:pt x="700" y="772"/>
                    <a:pt x="700" y="772"/>
                    <a:pt x="700" y="772"/>
                  </a:cubicBezTo>
                  <a:moveTo>
                    <a:pt x="674" y="800"/>
                  </a:moveTo>
                  <a:cubicBezTo>
                    <a:pt x="674" y="801"/>
                    <a:pt x="673" y="801"/>
                    <a:pt x="672" y="801"/>
                  </a:cubicBezTo>
                  <a:cubicBezTo>
                    <a:pt x="664" y="807"/>
                    <a:pt x="655" y="812"/>
                    <a:pt x="647" y="818"/>
                  </a:cubicBezTo>
                  <a:cubicBezTo>
                    <a:pt x="647" y="817"/>
                    <a:pt x="647" y="815"/>
                    <a:pt x="647" y="814"/>
                  </a:cubicBezTo>
                  <a:cubicBezTo>
                    <a:pt x="649" y="810"/>
                    <a:pt x="651" y="805"/>
                    <a:pt x="653" y="800"/>
                  </a:cubicBezTo>
                  <a:cubicBezTo>
                    <a:pt x="654" y="800"/>
                    <a:pt x="655" y="799"/>
                    <a:pt x="657" y="798"/>
                  </a:cubicBezTo>
                  <a:cubicBezTo>
                    <a:pt x="664" y="794"/>
                    <a:pt x="671" y="789"/>
                    <a:pt x="679" y="785"/>
                  </a:cubicBezTo>
                  <a:cubicBezTo>
                    <a:pt x="677" y="790"/>
                    <a:pt x="676" y="795"/>
                    <a:pt x="674" y="800"/>
                  </a:cubicBezTo>
                  <a:moveTo>
                    <a:pt x="628" y="830"/>
                  </a:moveTo>
                  <a:cubicBezTo>
                    <a:pt x="625" y="832"/>
                    <a:pt x="622" y="834"/>
                    <a:pt x="618" y="836"/>
                  </a:cubicBezTo>
                  <a:cubicBezTo>
                    <a:pt x="619" y="835"/>
                    <a:pt x="619" y="833"/>
                    <a:pt x="620" y="831"/>
                  </a:cubicBezTo>
                  <a:cubicBezTo>
                    <a:pt x="620" y="827"/>
                    <a:pt x="622" y="823"/>
                    <a:pt x="623" y="819"/>
                  </a:cubicBezTo>
                  <a:cubicBezTo>
                    <a:pt x="625" y="818"/>
                    <a:pt x="627" y="816"/>
                    <a:pt x="629" y="815"/>
                  </a:cubicBezTo>
                  <a:cubicBezTo>
                    <a:pt x="629" y="820"/>
                    <a:pt x="628" y="825"/>
                    <a:pt x="628" y="830"/>
                  </a:cubicBezTo>
                  <a:moveTo>
                    <a:pt x="615" y="839"/>
                  </a:moveTo>
                  <a:cubicBezTo>
                    <a:pt x="608" y="843"/>
                    <a:pt x="600" y="848"/>
                    <a:pt x="593" y="853"/>
                  </a:cubicBezTo>
                  <a:cubicBezTo>
                    <a:pt x="595" y="847"/>
                    <a:pt x="597" y="841"/>
                    <a:pt x="598" y="835"/>
                  </a:cubicBezTo>
                  <a:cubicBezTo>
                    <a:pt x="605" y="830"/>
                    <a:pt x="613" y="826"/>
                    <a:pt x="620" y="821"/>
                  </a:cubicBezTo>
                  <a:cubicBezTo>
                    <a:pt x="619" y="824"/>
                    <a:pt x="618" y="827"/>
                    <a:pt x="617" y="830"/>
                  </a:cubicBezTo>
                  <a:cubicBezTo>
                    <a:pt x="616" y="833"/>
                    <a:pt x="616" y="836"/>
                    <a:pt x="615" y="839"/>
                  </a:cubicBezTo>
                  <a:moveTo>
                    <a:pt x="630" y="810"/>
                  </a:moveTo>
                  <a:cubicBezTo>
                    <a:pt x="628" y="811"/>
                    <a:pt x="627" y="812"/>
                    <a:pt x="625" y="812"/>
                  </a:cubicBezTo>
                  <a:cubicBezTo>
                    <a:pt x="627" y="807"/>
                    <a:pt x="629" y="802"/>
                    <a:pt x="629" y="796"/>
                  </a:cubicBezTo>
                  <a:cubicBezTo>
                    <a:pt x="629" y="796"/>
                    <a:pt x="629" y="795"/>
                    <a:pt x="629" y="795"/>
                  </a:cubicBezTo>
                  <a:cubicBezTo>
                    <a:pt x="629" y="794"/>
                    <a:pt x="630" y="794"/>
                    <a:pt x="631" y="793"/>
                  </a:cubicBezTo>
                  <a:cubicBezTo>
                    <a:pt x="631" y="799"/>
                    <a:pt x="631" y="804"/>
                    <a:pt x="630" y="810"/>
                  </a:cubicBezTo>
                  <a:moveTo>
                    <a:pt x="622" y="815"/>
                  </a:moveTo>
                  <a:cubicBezTo>
                    <a:pt x="615" y="819"/>
                    <a:pt x="607" y="824"/>
                    <a:pt x="600" y="829"/>
                  </a:cubicBezTo>
                  <a:cubicBezTo>
                    <a:pt x="601" y="823"/>
                    <a:pt x="603" y="817"/>
                    <a:pt x="604" y="812"/>
                  </a:cubicBezTo>
                  <a:cubicBezTo>
                    <a:pt x="612" y="807"/>
                    <a:pt x="620" y="802"/>
                    <a:pt x="627" y="796"/>
                  </a:cubicBezTo>
                  <a:cubicBezTo>
                    <a:pt x="626" y="803"/>
                    <a:pt x="624" y="809"/>
                    <a:pt x="622" y="815"/>
                  </a:cubicBezTo>
                  <a:moveTo>
                    <a:pt x="596" y="832"/>
                  </a:moveTo>
                  <a:cubicBezTo>
                    <a:pt x="590" y="836"/>
                    <a:pt x="583" y="840"/>
                    <a:pt x="577" y="844"/>
                  </a:cubicBezTo>
                  <a:cubicBezTo>
                    <a:pt x="578" y="842"/>
                    <a:pt x="579" y="839"/>
                    <a:pt x="579" y="836"/>
                  </a:cubicBezTo>
                  <a:cubicBezTo>
                    <a:pt x="580" y="833"/>
                    <a:pt x="581" y="830"/>
                    <a:pt x="581" y="827"/>
                  </a:cubicBezTo>
                  <a:cubicBezTo>
                    <a:pt x="588" y="823"/>
                    <a:pt x="594" y="818"/>
                    <a:pt x="601" y="814"/>
                  </a:cubicBezTo>
                  <a:cubicBezTo>
                    <a:pt x="599" y="820"/>
                    <a:pt x="598" y="826"/>
                    <a:pt x="596" y="832"/>
                  </a:cubicBezTo>
                  <a:moveTo>
                    <a:pt x="573" y="847"/>
                  </a:moveTo>
                  <a:cubicBezTo>
                    <a:pt x="568" y="851"/>
                    <a:pt x="562" y="855"/>
                    <a:pt x="557" y="858"/>
                  </a:cubicBezTo>
                  <a:cubicBezTo>
                    <a:pt x="554" y="861"/>
                    <a:pt x="551" y="863"/>
                    <a:pt x="547" y="865"/>
                  </a:cubicBezTo>
                  <a:cubicBezTo>
                    <a:pt x="547" y="865"/>
                    <a:pt x="547" y="865"/>
                    <a:pt x="547" y="865"/>
                  </a:cubicBezTo>
                  <a:cubicBezTo>
                    <a:pt x="549" y="860"/>
                    <a:pt x="550" y="855"/>
                    <a:pt x="550" y="850"/>
                  </a:cubicBezTo>
                  <a:cubicBezTo>
                    <a:pt x="555" y="847"/>
                    <a:pt x="559" y="844"/>
                    <a:pt x="563" y="840"/>
                  </a:cubicBezTo>
                  <a:cubicBezTo>
                    <a:pt x="568" y="837"/>
                    <a:pt x="573" y="834"/>
                    <a:pt x="578" y="830"/>
                  </a:cubicBezTo>
                  <a:cubicBezTo>
                    <a:pt x="576" y="836"/>
                    <a:pt x="575" y="842"/>
                    <a:pt x="573" y="847"/>
                  </a:cubicBezTo>
                  <a:moveTo>
                    <a:pt x="546" y="871"/>
                  </a:moveTo>
                  <a:cubicBezTo>
                    <a:pt x="553" y="866"/>
                    <a:pt x="560" y="861"/>
                    <a:pt x="567" y="856"/>
                  </a:cubicBezTo>
                  <a:cubicBezTo>
                    <a:pt x="568" y="855"/>
                    <a:pt x="570" y="855"/>
                    <a:pt x="571" y="854"/>
                  </a:cubicBezTo>
                  <a:cubicBezTo>
                    <a:pt x="569" y="859"/>
                    <a:pt x="567" y="865"/>
                    <a:pt x="565" y="871"/>
                  </a:cubicBezTo>
                  <a:cubicBezTo>
                    <a:pt x="557" y="876"/>
                    <a:pt x="550" y="881"/>
                    <a:pt x="542" y="886"/>
                  </a:cubicBezTo>
                  <a:cubicBezTo>
                    <a:pt x="543" y="881"/>
                    <a:pt x="545" y="876"/>
                    <a:pt x="546" y="871"/>
                  </a:cubicBezTo>
                  <a:moveTo>
                    <a:pt x="576" y="850"/>
                  </a:moveTo>
                  <a:cubicBezTo>
                    <a:pt x="582" y="846"/>
                    <a:pt x="588" y="842"/>
                    <a:pt x="594" y="838"/>
                  </a:cubicBezTo>
                  <a:cubicBezTo>
                    <a:pt x="594" y="841"/>
                    <a:pt x="593" y="844"/>
                    <a:pt x="592" y="847"/>
                  </a:cubicBezTo>
                  <a:cubicBezTo>
                    <a:pt x="591" y="850"/>
                    <a:pt x="590" y="853"/>
                    <a:pt x="589" y="856"/>
                  </a:cubicBezTo>
                  <a:cubicBezTo>
                    <a:pt x="583" y="860"/>
                    <a:pt x="576" y="864"/>
                    <a:pt x="570" y="868"/>
                  </a:cubicBezTo>
                  <a:cubicBezTo>
                    <a:pt x="572" y="862"/>
                    <a:pt x="574" y="856"/>
                    <a:pt x="576" y="850"/>
                  </a:cubicBezTo>
                  <a:moveTo>
                    <a:pt x="585" y="863"/>
                  </a:moveTo>
                  <a:cubicBezTo>
                    <a:pt x="585" y="862"/>
                    <a:pt x="586" y="862"/>
                    <a:pt x="587" y="861"/>
                  </a:cubicBezTo>
                  <a:cubicBezTo>
                    <a:pt x="586" y="863"/>
                    <a:pt x="586" y="864"/>
                    <a:pt x="585" y="866"/>
                  </a:cubicBezTo>
                  <a:cubicBezTo>
                    <a:pt x="579" y="870"/>
                    <a:pt x="573" y="874"/>
                    <a:pt x="567" y="878"/>
                  </a:cubicBezTo>
                  <a:cubicBezTo>
                    <a:pt x="567" y="877"/>
                    <a:pt x="568" y="875"/>
                    <a:pt x="568" y="873"/>
                  </a:cubicBezTo>
                  <a:cubicBezTo>
                    <a:pt x="574" y="870"/>
                    <a:pt x="579" y="866"/>
                    <a:pt x="585" y="863"/>
                  </a:cubicBezTo>
                  <a:moveTo>
                    <a:pt x="591" y="858"/>
                  </a:moveTo>
                  <a:cubicBezTo>
                    <a:pt x="599" y="854"/>
                    <a:pt x="606" y="849"/>
                    <a:pt x="614" y="844"/>
                  </a:cubicBezTo>
                  <a:cubicBezTo>
                    <a:pt x="613" y="846"/>
                    <a:pt x="613" y="849"/>
                    <a:pt x="612" y="851"/>
                  </a:cubicBezTo>
                  <a:cubicBezTo>
                    <a:pt x="608" y="853"/>
                    <a:pt x="603" y="856"/>
                    <a:pt x="599" y="858"/>
                  </a:cubicBezTo>
                  <a:cubicBezTo>
                    <a:pt x="596" y="860"/>
                    <a:pt x="593" y="861"/>
                    <a:pt x="590" y="863"/>
                  </a:cubicBezTo>
                  <a:cubicBezTo>
                    <a:pt x="590" y="862"/>
                    <a:pt x="591" y="860"/>
                    <a:pt x="591" y="858"/>
                  </a:cubicBezTo>
                  <a:moveTo>
                    <a:pt x="617" y="842"/>
                  </a:moveTo>
                  <a:cubicBezTo>
                    <a:pt x="621" y="840"/>
                    <a:pt x="624" y="838"/>
                    <a:pt x="627" y="836"/>
                  </a:cubicBezTo>
                  <a:cubicBezTo>
                    <a:pt x="627" y="838"/>
                    <a:pt x="627" y="841"/>
                    <a:pt x="626" y="843"/>
                  </a:cubicBezTo>
                  <a:cubicBezTo>
                    <a:pt x="623" y="845"/>
                    <a:pt x="619" y="847"/>
                    <a:pt x="616" y="849"/>
                  </a:cubicBezTo>
                  <a:cubicBezTo>
                    <a:pt x="616" y="847"/>
                    <a:pt x="617" y="844"/>
                    <a:pt x="617" y="842"/>
                  </a:cubicBezTo>
                  <a:moveTo>
                    <a:pt x="677" y="804"/>
                  </a:moveTo>
                  <a:cubicBezTo>
                    <a:pt x="680" y="801"/>
                    <a:pt x="684" y="799"/>
                    <a:pt x="688" y="797"/>
                  </a:cubicBezTo>
                  <a:cubicBezTo>
                    <a:pt x="687" y="799"/>
                    <a:pt x="686" y="801"/>
                    <a:pt x="686" y="804"/>
                  </a:cubicBezTo>
                  <a:cubicBezTo>
                    <a:pt x="685" y="806"/>
                    <a:pt x="684" y="808"/>
                    <a:pt x="683" y="811"/>
                  </a:cubicBezTo>
                  <a:cubicBezTo>
                    <a:pt x="680" y="813"/>
                    <a:pt x="676" y="815"/>
                    <a:pt x="673" y="816"/>
                  </a:cubicBezTo>
                  <a:cubicBezTo>
                    <a:pt x="674" y="812"/>
                    <a:pt x="675" y="808"/>
                    <a:pt x="677" y="804"/>
                  </a:cubicBezTo>
                  <a:moveTo>
                    <a:pt x="693" y="794"/>
                  </a:moveTo>
                  <a:cubicBezTo>
                    <a:pt x="697" y="792"/>
                    <a:pt x="701" y="789"/>
                    <a:pt x="705" y="787"/>
                  </a:cubicBezTo>
                  <a:cubicBezTo>
                    <a:pt x="709" y="785"/>
                    <a:pt x="712" y="782"/>
                    <a:pt x="716" y="780"/>
                  </a:cubicBezTo>
                  <a:cubicBezTo>
                    <a:pt x="714" y="785"/>
                    <a:pt x="713" y="791"/>
                    <a:pt x="711" y="796"/>
                  </a:cubicBezTo>
                  <a:cubicBezTo>
                    <a:pt x="703" y="800"/>
                    <a:pt x="696" y="804"/>
                    <a:pt x="688" y="808"/>
                  </a:cubicBezTo>
                  <a:cubicBezTo>
                    <a:pt x="690" y="804"/>
                    <a:pt x="691" y="799"/>
                    <a:pt x="693" y="794"/>
                  </a:cubicBezTo>
                  <a:moveTo>
                    <a:pt x="710" y="810"/>
                  </a:moveTo>
                  <a:cubicBezTo>
                    <a:pt x="711" y="807"/>
                    <a:pt x="712" y="803"/>
                    <a:pt x="713" y="800"/>
                  </a:cubicBezTo>
                  <a:cubicBezTo>
                    <a:pt x="714" y="800"/>
                    <a:pt x="714" y="799"/>
                    <a:pt x="715" y="799"/>
                  </a:cubicBezTo>
                  <a:cubicBezTo>
                    <a:pt x="720" y="796"/>
                    <a:pt x="725" y="794"/>
                    <a:pt x="730" y="791"/>
                  </a:cubicBezTo>
                  <a:cubicBezTo>
                    <a:pt x="728" y="797"/>
                    <a:pt x="726" y="802"/>
                    <a:pt x="724" y="807"/>
                  </a:cubicBezTo>
                  <a:cubicBezTo>
                    <a:pt x="718" y="811"/>
                    <a:pt x="712" y="815"/>
                    <a:pt x="707" y="818"/>
                  </a:cubicBezTo>
                  <a:cubicBezTo>
                    <a:pt x="708" y="815"/>
                    <a:pt x="709" y="813"/>
                    <a:pt x="710" y="810"/>
                  </a:cubicBezTo>
                  <a:moveTo>
                    <a:pt x="714" y="794"/>
                  </a:moveTo>
                  <a:cubicBezTo>
                    <a:pt x="716" y="789"/>
                    <a:pt x="718" y="783"/>
                    <a:pt x="719" y="778"/>
                  </a:cubicBezTo>
                  <a:cubicBezTo>
                    <a:pt x="725" y="774"/>
                    <a:pt x="732" y="770"/>
                    <a:pt x="738" y="767"/>
                  </a:cubicBezTo>
                  <a:cubicBezTo>
                    <a:pt x="736" y="773"/>
                    <a:pt x="734" y="779"/>
                    <a:pt x="732" y="785"/>
                  </a:cubicBezTo>
                  <a:cubicBezTo>
                    <a:pt x="726" y="788"/>
                    <a:pt x="720" y="791"/>
                    <a:pt x="714" y="794"/>
                  </a:cubicBezTo>
                  <a:moveTo>
                    <a:pt x="739" y="763"/>
                  </a:moveTo>
                  <a:cubicBezTo>
                    <a:pt x="733" y="765"/>
                    <a:pt x="727" y="768"/>
                    <a:pt x="721" y="772"/>
                  </a:cubicBezTo>
                  <a:cubicBezTo>
                    <a:pt x="724" y="761"/>
                    <a:pt x="727" y="749"/>
                    <a:pt x="728" y="738"/>
                  </a:cubicBezTo>
                  <a:cubicBezTo>
                    <a:pt x="729" y="739"/>
                    <a:pt x="730" y="739"/>
                    <a:pt x="731" y="739"/>
                  </a:cubicBezTo>
                  <a:cubicBezTo>
                    <a:pt x="732" y="739"/>
                    <a:pt x="732" y="739"/>
                    <a:pt x="733" y="739"/>
                  </a:cubicBezTo>
                  <a:cubicBezTo>
                    <a:pt x="736" y="733"/>
                    <a:pt x="739" y="727"/>
                    <a:pt x="740" y="720"/>
                  </a:cubicBezTo>
                  <a:cubicBezTo>
                    <a:pt x="744" y="718"/>
                    <a:pt x="748" y="716"/>
                    <a:pt x="752" y="714"/>
                  </a:cubicBezTo>
                  <a:cubicBezTo>
                    <a:pt x="751" y="730"/>
                    <a:pt x="745" y="747"/>
                    <a:pt x="739" y="763"/>
                  </a:cubicBezTo>
                  <a:moveTo>
                    <a:pt x="735" y="726"/>
                  </a:moveTo>
                  <a:cubicBezTo>
                    <a:pt x="735" y="728"/>
                    <a:pt x="734" y="731"/>
                    <a:pt x="733" y="733"/>
                  </a:cubicBezTo>
                  <a:cubicBezTo>
                    <a:pt x="732" y="735"/>
                    <a:pt x="731" y="736"/>
                    <a:pt x="730" y="735"/>
                  </a:cubicBezTo>
                  <a:cubicBezTo>
                    <a:pt x="729" y="735"/>
                    <a:pt x="729" y="735"/>
                    <a:pt x="729" y="735"/>
                  </a:cubicBezTo>
                  <a:cubicBezTo>
                    <a:pt x="729" y="732"/>
                    <a:pt x="729" y="730"/>
                    <a:pt x="729" y="728"/>
                  </a:cubicBezTo>
                  <a:cubicBezTo>
                    <a:pt x="729" y="726"/>
                    <a:pt x="727" y="726"/>
                    <a:pt x="727" y="728"/>
                  </a:cubicBezTo>
                  <a:cubicBezTo>
                    <a:pt x="727" y="730"/>
                    <a:pt x="726" y="731"/>
                    <a:pt x="726" y="733"/>
                  </a:cubicBezTo>
                  <a:cubicBezTo>
                    <a:pt x="725" y="732"/>
                    <a:pt x="725" y="730"/>
                    <a:pt x="725" y="728"/>
                  </a:cubicBezTo>
                  <a:cubicBezTo>
                    <a:pt x="725" y="728"/>
                    <a:pt x="724" y="728"/>
                    <a:pt x="724" y="727"/>
                  </a:cubicBezTo>
                  <a:cubicBezTo>
                    <a:pt x="728" y="726"/>
                    <a:pt x="732" y="724"/>
                    <a:pt x="736" y="722"/>
                  </a:cubicBezTo>
                  <a:cubicBezTo>
                    <a:pt x="736" y="723"/>
                    <a:pt x="736" y="724"/>
                    <a:pt x="735" y="726"/>
                  </a:cubicBezTo>
                  <a:moveTo>
                    <a:pt x="706" y="738"/>
                  </a:moveTo>
                  <a:cubicBezTo>
                    <a:pt x="705" y="743"/>
                    <a:pt x="704" y="747"/>
                    <a:pt x="702" y="751"/>
                  </a:cubicBezTo>
                  <a:cubicBezTo>
                    <a:pt x="700" y="750"/>
                    <a:pt x="699" y="746"/>
                    <a:pt x="699" y="744"/>
                  </a:cubicBezTo>
                  <a:cubicBezTo>
                    <a:pt x="698" y="743"/>
                    <a:pt x="697" y="743"/>
                    <a:pt x="697" y="744"/>
                  </a:cubicBezTo>
                  <a:cubicBezTo>
                    <a:pt x="698" y="748"/>
                    <a:pt x="699" y="751"/>
                    <a:pt x="701" y="754"/>
                  </a:cubicBezTo>
                  <a:cubicBezTo>
                    <a:pt x="701" y="756"/>
                    <a:pt x="700" y="759"/>
                    <a:pt x="700" y="761"/>
                  </a:cubicBezTo>
                  <a:cubicBezTo>
                    <a:pt x="699" y="763"/>
                    <a:pt x="698" y="766"/>
                    <a:pt x="697" y="768"/>
                  </a:cubicBezTo>
                  <a:cubicBezTo>
                    <a:pt x="694" y="770"/>
                    <a:pt x="690" y="773"/>
                    <a:pt x="686" y="775"/>
                  </a:cubicBezTo>
                  <a:cubicBezTo>
                    <a:pt x="685" y="776"/>
                    <a:pt x="685" y="776"/>
                    <a:pt x="684" y="776"/>
                  </a:cubicBezTo>
                  <a:cubicBezTo>
                    <a:pt x="687" y="765"/>
                    <a:pt x="687" y="753"/>
                    <a:pt x="687" y="742"/>
                  </a:cubicBezTo>
                  <a:cubicBezTo>
                    <a:pt x="692" y="740"/>
                    <a:pt x="698" y="738"/>
                    <a:pt x="703" y="736"/>
                  </a:cubicBezTo>
                  <a:cubicBezTo>
                    <a:pt x="704" y="736"/>
                    <a:pt x="705" y="735"/>
                    <a:pt x="707" y="735"/>
                  </a:cubicBezTo>
                  <a:cubicBezTo>
                    <a:pt x="706" y="736"/>
                    <a:pt x="706" y="737"/>
                    <a:pt x="706" y="738"/>
                  </a:cubicBezTo>
                  <a:moveTo>
                    <a:pt x="680" y="778"/>
                  </a:moveTo>
                  <a:cubicBezTo>
                    <a:pt x="680" y="778"/>
                    <a:pt x="680" y="778"/>
                    <a:pt x="680" y="779"/>
                  </a:cubicBezTo>
                  <a:cubicBezTo>
                    <a:pt x="672" y="784"/>
                    <a:pt x="664" y="789"/>
                    <a:pt x="655" y="794"/>
                  </a:cubicBezTo>
                  <a:cubicBezTo>
                    <a:pt x="656" y="793"/>
                    <a:pt x="656" y="792"/>
                    <a:pt x="656" y="791"/>
                  </a:cubicBezTo>
                  <a:cubicBezTo>
                    <a:pt x="659" y="783"/>
                    <a:pt x="662" y="776"/>
                    <a:pt x="665" y="768"/>
                  </a:cubicBezTo>
                  <a:cubicBezTo>
                    <a:pt x="667" y="770"/>
                    <a:pt x="671" y="769"/>
                    <a:pt x="673" y="765"/>
                  </a:cubicBezTo>
                  <a:cubicBezTo>
                    <a:pt x="677" y="758"/>
                    <a:pt x="679" y="751"/>
                    <a:pt x="680" y="744"/>
                  </a:cubicBezTo>
                  <a:cubicBezTo>
                    <a:pt x="682" y="744"/>
                    <a:pt x="683" y="743"/>
                    <a:pt x="685" y="743"/>
                  </a:cubicBezTo>
                  <a:cubicBezTo>
                    <a:pt x="684" y="754"/>
                    <a:pt x="684" y="766"/>
                    <a:pt x="680" y="778"/>
                  </a:cubicBezTo>
                  <a:moveTo>
                    <a:pt x="675" y="751"/>
                  </a:moveTo>
                  <a:cubicBezTo>
                    <a:pt x="675" y="751"/>
                    <a:pt x="670" y="767"/>
                    <a:pt x="666" y="765"/>
                  </a:cubicBezTo>
                  <a:cubicBezTo>
                    <a:pt x="668" y="759"/>
                    <a:pt x="670" y="753"/>
                    <a:pt x="672" y="747"/>
                  </a:cubicBezTo>
                  <a:cubicBezTo>
                    <a:pt x="673" y="747"/>
                    <a:pt x="675" y="746"/>
                    <a:pt x="676" y="746"/>
                  </a:cubicBezTo>
                  <a:cubicBezTo>
                    <a:pt x="676" y="748"/>
                    <a:pt x="675" y="749"/>
                    <a:pt x="675" y="751"/>
                  </a:cubicBezTo>
                  <a:moveTo>
                    <a:pt x="665" y="764"/>
                  </a:moveTo>
                  <a:cubicBezTo>
                    <a:pt x="665" y="764"/>
                    <a:pt x="665" y="764"/>
                    <a:pt x="665" y="764"/>
                  </a:cubicBezTo>
                  <a:cubicBezTo>
                    <a:pt x="664" y="763"/>
                    <a:pt x="663" y="763"/>
                    <a:pt x="663" y="764"/>
                  </a:cubicBezTo>
                  <a:cubicBezTo>
                    <a:pt x="664" y="765"/>
                    <a:pt x="664" y="765"/>
                    <a:pt x="664" y="766"/>
                  </a:cubicBezTo>
                  <a:cubicBezTo>
                    <a:pt x="661" y="776"/>
                    <a:pt x="657" y="785"/>
                    <a:pt x="653" y="795"/>
                  </a:cubicBezTo>
                  <a:cubicBezTo>
                    <a:pt x="651" y="796"/>
                    <a:pt x="649" y="797"/>
                    <a:pt x="648" y="798"/>
                  </a:cubicBezTo>
                  <a:cubicBezTo>
                    <a:pt x="648" y="788"/>
                    <a:pt x="647" y="777"/>
                    <a:pt x="646" y="767"/>
                  </a:cubicBezTo>
                  <a:cubicBezTo>
                    <a:pt x="647" y="763"/>
                    <a:pt x="648" y="760"/>
                    <a:pt x="648" y="756"/>
                  </a:cubicBezTo>
                  <a:cubicBezTo>
                    <a:pt x="656" y="753"/>
                    <a:pt x="663" y="751"/>
                    <a:pt x="670" y="748"/>
                  </a:cubicBezTo>
                  <a:cubicBezTo>
                    <a:pt x="668" y="753"/>
                    <a:pt x="666" y="758"/>
                    <a:pt x="665" y="764"/>
                  </a:cubicBezTo>
                  <a:moveTo>
                    <a:pt x="631" y="788"/>
                  </a:moveTo>
                  <a:cubicBezTo>
                    <a:pt x="625" y="793"/>
                    <a:pt x="618" y="797"/>
                    <a:pt x="612" y="802"/>
                  </a:cubicBezTo>
                  <a:cubicBezTo>
                    <a:pt x="613" y="800"/>
                    <a:pt x="613" y="798"/>
                    <a:pt x="613" y="797"/>
                  </a:cubicBezTo>
                  <a:cubicBezTo>
                    <a:pt x="615" y="786"/>
                    <a:pt x="617" y="776"/>
                    <a:pt x="619" y="765"/>
                  </a:cubicBezTo>
                  <a:cubicBezTo>
                    <a:pt x="622" y="755"/>
                    <a:pt x="622" y="745"/>
                    <a:pt x="623" y="735"/>
                  </a:cubicBezTo>
                  <a:cubicBezTo>
                    <a:pt x="623" y="733"/>
                    <a:pt x="623" y="732"/>
                    <a:pt x="624" y="731"/>
                  </a:cubicBezTo>
                  <a:cubicBezTo>
                    <a:pt x="624" y="731"/>
                    <a:pt x="625" y="732"/>
                    <a:pt x="625" y="733"/>
                  </a:cubicBezTo>
                  <a:cubicBezTo>
                    <a:pt x="627" y="737"/>
                    <a:pt x="629" y="741"/>
                    <a:pt x="629" y="745"/>
                  </a:cubicBezTo>
                  <a:cubicBezTo>
                    <a:pt x="631" y="760"/>
                    <a:pt x="631" y="774"/>
                    <a:pt x="631" y="788"/>
                  </a:cubicBezTo>
                  <a:moveTo>
                    <a:pt x="536" y="832"/>
                  </a:moveTo>
                  <a:cubicBezTo>
                    <a:pt x="535" y="840"/>
                    <a:pt x="534" y="848"/>
                    <a:pt x="533" y="855"/>
                  </a:cubicBezTo>
                  <a:cubicBezTo>
                    <a:pt x="525" y="861"/>
                    <a:pt x="517" y="866"/>
                    <a:pt x="510" y="872"/>
                  </a:cubicBezTo>
                  <a:cubicBezTo>
                    <a:pt x="513" y="861"/>
                    <a:pt x="517" y="850"/>
                    <a:pt x="520" y="839"/>
                  </a:cubicBezTo>
                  <a:cubicBezTo>
                    <a:pt x="525" y="836"/>
                    <a:pt x="531" y="832"/>
                    <a:pt x="536" y="828"/>
                  </a:cubicBezTo>
                  <a:cubicBezTo>
                    <a:pt x="536" y="830"/>
                    <a:pt x="536" y="831"/>
                    <a:pt x="536" y="832"/>
                  </a:cubicBezTo>
                  <a:moveTo>
                    <a:pt x="505" y="875"/>
                  </a:moveTo>
                  <a:cubicBezTo>
                    <a:pt x="498" y="880"/>
                    <a:pt x="491" y="884"/>
                    <a:pt x="485" y="889"/>
                  </a:cubicBezTo>
                  <a:cubicBezTo>
                    <a:pt x="486" y="885"/>
                    <a:pt x="487" y="881"/>
                    <a:pt x="488" y="877"/>
                  </a:cubicBezTo>
                  <a:cubicBezTo>
                    <a:pt x="490" y="870"/>
                    <a:pt x="493" y="864"/>
                    <a:pt x="494" y="857"/>
                  </a:cubicBezTo>
                  <a:cubicBezTo>
                    <a:pt x="499" y="853"/>
                    <a:pt x="504" y="850"/>
                    <a:pt x="510" y="846"/>
                  </a:cubicBezTo>
                  <a:cubicBezTo>
                    <a:pt x="512" y="845"/>
                    <a:pt x="514" y="844"/>
                    <a:pt x="516" y="842"/>
                  </a:cubicBezTo>
                  <a:cubicBezTo>
                    <a:pt x="512" y="853"/>
                    <a:pt x="508" y="864"/>
                    <a:pt x="505" y="875"/>
                  </a:cubicBezTo>
                  <a:moveTo>
                    <a:pt x="480" y="893"/>
                  </a:moveTo>
                  <a:cubicBezTo>
                    <a:pt x="479" y="894"/>
                    <a:pt x="477" y="895"/>
                    <a:pt x="475" y="896"/>
                  </a:cubicBezTo>
                  <a:cubicBezTo>
                    <a:pt x="468" y="901"/>
                    <a:pt x="462" y="907"/>
                    <a:pt x="455" y="912"/>
                  </a:cubicBezTo>
                  <a:cubicBezTo>
                    <a:pt x="459" y="900"/>
                    <a:pt x="463" y="889"/>
                    <a:pt x="466" y="878"/>
                  </a:cubicBezTo>
                  <a:cubicBezTo>
                    <a:pt x="468" y="876"/>
                    <a:pt x="471" y="874"/>
                    <a:pt x="473" y="873"/>
                  </a:cubicBezTo>
                  <a:cubicBezTo>
                    <a:pt x="479" y="868"/>
                    <a:pt x="485" y="864"/>
                    <a:pt x="491" y="860"/>
                  </a:cubicBezTo>
                  <a:cubicBezTo>
                    <a:pt x="488" y="871"/>
                    <a:pt x="484" y="882"/>
                    <a:pt x="480" y="893"/>
                  </a:cubicBezTo>
                  <a:moveTo>
                    <a:pt x="450" y="915"/>
                  </a:moveTo>
                  <a:cubicBezTo>
                    <a:pt x="441" y="922"/>
                    <a:pt x="432" y="929"/>
                    <a:pt x="423" y="935"/>
                  </a:cubicBezTo>
                  <a:cubicBezTo>
                    <a:pt x="427" y="925"/>
                    <a:pt x="430" y="914"/>
                    <a:pt x="433" y="903"/>
                  </a:cubicBezTo>
                  <a:cubicBezTo>
                    <a:pt x="443" y="895"/>
                    <a:pt x="452" y="888"/>
                    <a:pt x="462" y="881"/>
                  </a:cubicBezTo>
                  <a:cubicBezTo>
                    <a:pt x="459" y="892"/>
                    <a:pt x="454" y="904"/>
                    <a:pt x="450" y="915"/>
                  </a:cubicBezTo>
                  <a:moveTo>
                    <a:pt x="230" y="1029"/>
                  </a:moveTo>
                  <a:cubicBezTo>
                    <a:pt x="230" y="1030"/>
                    <a:pt x="229" y="1030"/>
                    <a:pt x="229" y="1030"/>
                  </a:cubicBezTo>
                  <a:cubicBezTo>
                    <a:pt x="230" y="1026"/>
                    <a:pt x="230" y="1022"/>
                    <a:pt x="231" y="1020"/>
                  </a:cubicBezTo>
                  <a:cubicBezTo>
                    <a:pt x="232" y="1017"/>
                    <a:pt x="232" y="1014"/>
                    <a:pt x="233" y="1011"/>
                  </a:cubicBezTo>
                  <a:cubicBezTo>
                    <a:pt x="242" y="1005"/>
                    <a:pt x="250" y="998"/>
                    <a:pt x="258" y="991"/>
                  </a:cubicBezTo>
                  <a:cubicBezTo>
                    <a:pt x="260" y="990"/>
                    <a:pt x="261" y="989"/>
                    <a:pt x="262" y="988"/>
                  </a:cubicBezTo>
                  <a:cubicBezTo>
                    <a:pt x="261" y="995"/>
                    <a:pt x="259" y="1002"/>
                    <a:pt x="257" y="1009"/>
                  </a:cubicBezTo>
                  <a:cubicBezTo>
                    <a:pt x="248" y="1016"/>
                    <a:pt x="239" y="1023"/>
                    <a:pt x="230" y="1029"/>
                  </a:cubicBezTo>
                  <a:moveTo>
                    <a:pt x="109" y="1077"/>
                  </a:moveTo>
                  <a:cubicBezTo>
                    <a:pt x="105" y="1081"/>
                    <a:pt x="100" y="1085"/>
                    <a:pt x="96" y="1089"/>
                  </a:cubicBezTo>
                  <a:cubicBezTo>
                    <a:pt x="99" y="1079"/>
                    <a:pt x="102" y="1068"/>
                    <a:pt x="103" y="1058"/>
                  </a:cubicBezTo>
                  <a:cubicBezTo>
                    <a:pt x="104" y="1054"/>
                    <a:pt x="105" y="1051"/>
                    <a:pt x="105" y="1048"/>
                  </a:cubicBezTo>
                  <a:cubicBezTo>
                    <a:pt x="107" y="1046"/>
                    <a:pt x="108" y="1045"/>
                    <a:pt x="109" y="1044"/>
                  </a:cubicBezTo>
                  <a:cubicBezTo>
                    <a:pt x="114" y="1038"/>
                    <a:pt x="119" y="1033"/>
                    <a:pt x="125" y="1027"/>
                  </a:cubicBezTo>
                  <a:cubicBezTo>
                    <a:pt x="123" y="1034"/>
                    <a:pt x="121" y="1040"/>
                    <a:pt x="119" y="1047"/>
                  </a:cubicBezTo>
                  <a:cubicBezTo>
                    <a:pt x="117" y="1056"/>
                    <a:pt x="114" y="1066"/>
                    <a:pt x="111" y="1075"/>
                  </a:cubicBezTo>
                  <a:cubicBezTo>
                    <a:pt x="110" y="1075"/>
                    <a:pt x="110" y="1076"/>
                    <a:pt x="109" y="1077"/>
                  </a:cubicBezTo>
                  <a:moveTo>
                    <a:pt x="87" y="1025"/>
                  </a:moveTo>
                  <a:cubicBezTo>
                    <a:pt x="89" y="1023"/>
                    <a:pt x="91" y="1022"/>
                    <a:pt x="92" y="1020"/>
                  </a:cubicBezTo>
                  <a:cubicBezTo>
                    <a:pt x="92" y="1034"/>
                    <a:pt x="90" y="1049"/>
                    <a:pt x="88" y="1063"/>
                  </a:cubicBezTo>
                  <a:cubicBezTo>
                    <a:pt x="84" y="1067"/>
                    <a:pt x="81" y="1071"/>
                    <a:pt x="77" y="1074"/>
                  </a:cubicBezTo>
                  <a:cubicBezTo>
                    <a:pt x="79" y="1065"/>
                    <a:pt x="81" y="1057"/>
                    <a:pt x="83" y="1048"/>
                  </a:cubicBezTo>
                  <a:cubicBezTo>
                    <a:pt x="85" y="1040"/>
                    <a:pt x="86" y="1033"/>
                    <a:pt x="87" y="1025"/>
                  </a:cubicBezTo>
                  <a:moveTo>
                    <a:pt x="142" y="970"/>
                  </a:moveTo>
                  <a:cubicBezTo>
                    <a:pt x="143" y="969"/>
                    <a:pt x="144" y="968"/>
                    <a:pt x="144" y="968"/>
                  </a:cubicBezTo>
                  <a:cubicBezTo>
                    <a:pt x="145" y="970"/>
                    <a:pt x="146" y="973"/>
                    <a:pt x="147" y="976"/>
                  </a:cubicBezTo>
                  <a:cubicBezTo>
                    <a:pt x="147" y="977"/>
                    <a:pt x="149" y="976"/>
                    <a:pt x="149" y="975"/>
                  </a:cubicBezTo>
                  <a:cubicBezTo>
                    <a:pt x="149" y="975"/>
                    <a:pt x="149" y="974"/>
                    <a:pt x="149" y="974"/>
                  </a:cubicBezTo>
                  <a:cubicBezTo>
                    <a:pt x="149" y="974"/>
                    <a:pt x="149" y="974"/>
                    <a:pt x="148" y="973"/>
                  </a:cubicBezTo>
                  <a:cubicBezTo>
                    <a:pt x="149" y="973"/>
                    <a:pt x="149" y="973"/>
                    <a:pt x="149" y="972"/>
                  </a:cubicBezTo>
                  <a:cubicBezTo>
                    <a:pt x="149" y="971"/>
                    <a:pt x="148" y="971"/>
                    <a:pt x="148" y="970"/>
                  </a:cubicBezTo>
                  <a:cubicBezTo>
                    <a:pt x="148" y="969"/>
                    <a:pt x="147" y="967"/>
                    <a:pt x="147" y="965"/>
                  </a:cubicBezTo>
                  <a:cubicBezTo>
                    <a:pt x="150" y="962"/>
                    <a:pt x="154" y="959"/>
                    <a:pt x="158" y="956"/>
                  </a:cubicBezTo>
                  <a:cubicBezTo>
                    <a:pt x="158" y="968"/>
                    <a:pt x="157" y="980"/>
                    <a:pt x="155" y="992"/>
                  </a:cubicBezTo>
                  <a:cubicBezTo>
                    <a:pt x="147" y="1000"/>
                    <a:pt x="139" y="1007"/>
                    <a:pt x="131" y="1015"/>
                  </a:cubicBezTo>
                  <a:cubicBezTo>
                    <a:pt x="134" y="1006"/>
                    <a:pt x="136" y="996"/>
                    <a:pt x="137" y="986"/>
                  </a:cubicBezTo>
                  <a:cubicBezTo>
                    <a:pt x="138" y="981"/>
                    <a:pt x="139" y="977"/>
                    <a:pt x="139" y="972"/>
                  </a:cubicBezTo>
                  <a:cubicBezTo>
                    <a:pt x="140" y="971"/>
                    <a:pt x="141" y="971"/>
                    <a:pt x="142" y="970"/>
                  </a:cubicBezTo>
                  <a:moveTo>
                    <a:pt x="140" y="967"/>
                  </a:moveTo>
                  <a:cubicBezTo>
                    <a:pt x="141" y="965"/>
                    <a:pt x="141" y="963"/>
                    <a:pt x="141" y="962"/>
                  </a:cubicBezTo>
                  <a:cubicBezTo>
                    <a:pt x="142" y="960"/>
                    <a:pt x="142" y="958"/>
                    <a:pt x="142" y="957"/>
                  </a:cubicBezTo>
                  <a:cubicBezTo>
                    <a:pt x="142" y="957"/>
                    <a:pt x="142" y="958"/>
                    <a:pt x="142" y="958"/>
                  </a:cubicBezTo>
                  <a:cubicBezTo>
                    <a:pt x="142" y="960"/>
                    <a:pt x="143" y="962"/>
                    <a:pt x="143" y="964"/>
                  </a:cubicBezTo>
                  <a:cubicBezTo>
                    <a:pt x="142" y="965"/>
                    <a:pt x="141" y="966"/>
                    <a:pt x="140" y="967"/>
                  </a:cubicBezTo>
                  <a:moveTo>
                    <a:pt x="132" y="996"/>
                  </a:moveTo>
                  <a:cubicBezTo>
                    <a:pt x="131" y="1004"/>
                    <a:pt x="129" y="1012"/>
                    <a:pt x="126" y="1021"/>
                  </a:cubicBezTo>
                  <a:cubicBezTo>
                    <a:pt x="121" y="1026"/>
                    <a:pt x="116" y="1031"/>
                    <a:pt x="111" y="1036"/>
                  </a:cubicBezTo>
                  <a:cubicBezTo>
                    <a:pt x="110" y="1038"/>
                    <a:pt x="108" y="1039"/>
                    <a:pt x="107" y="1041"/>
                  </a:cubicBezTo>
                  <a:cubicBezTo>
                    <a:pt x="109" y="1033"/>
                    <a:pt x="111" y="1026"/>
                    <a:pt x="112" y="1018"/>
                  </a:cubicBezTo>
                  <a:cubicBezTo>
                    <a:pt x="113" y="1010"/>
                    <a:pt x="115" y="1002"/>
                    <a:pt x="116" y="994"/>
                  </a:cubicBezTo>
                  <a:cubicBezTo>
                    <a:pt x="118" y="993"/>
                    <a:pt x="119" y="991"/>
                    <a:pt x="121" y="990"/>
                  </a:cubicBezTo>
                  <a:cubicBezTo>
                    <a:pt x="125" y="985"/>
                    <a:pt x="130" y="981"/>
                    <a:pt x="135" y="976"/>
                  </a:cubicBezTo>
                  <a:cubicBezTo>
                    <a:pt x="134" y="983"/>
                    <a:pt x="134" y="989"/>
                    <a:pt x="132" y="996"/>
                  </a:cubicBezTo>
                  <a:moveTo>
                    <a:pt x="104" y="1038"/>
                  </a:moveTo>
                  <a:cubicBezTo>
                    <a:pt x="104" y="1028"/>
                    <a:pt x="104" y="1019"/>
                    <a:pt x="102" y="1009"/>
                  </a:cubicBezTo>
                  <a:cubicBezTo>
                    <a:pt x="106" y="1005"/>
                    <a:pt x="109" y="1001"/>
                    <a:pt x="113" y="998"/>
                  </a:cubicBezTo>
                  <a:cubicBezTo>
                    <a:pt x="111" y="1011"/>
                    <a:pt x="107" y="1025"/>
                    <a:pt x="104" y="1038"/>
                  </a:cubicBezTo>
                  <a:moveTo>
                    <a:pt x="124" y="1042"/>
                  </a:moveTo>
                  <a:cubicBezTo>
                    <a:pt x="126" y="1036"/>
                    <a:pt x="128" y="1029"/>
                    <a:pt x="130" y="1022"/>
                  </a:cubicBezTo>
                  <a:cubicBezTo>
                    <a:pt x="138" y="1014"/>
                    <a:pt x="146" y="1006"/>
                    <a:pt x="154" y="998"/>
                  </a:cubicBezTo>
                  <a:cubicBezTo>
                    <a:pt x="154" y="998"/>
                    <a:pt x="154" y="998"/>
                    <a:pt x="154" y="998"/>
                  </a:cubicBezTo>
                  <a:cubicBezTo>
                    <a:pt x="153" y="1009"/>
                    <a:pt x="150" y="1019"/>
                    <a:pt x="147" y="1029"/>
                  </a:cubicBezTo>
                  <a:cubicBezTo>
                    <a:pt x="146" y="1033"/>
                    <a:pt x="145" y="1037"/>
                    <a:pt x="144" y="1040"/>
                  </a:cubicBezTo>
                  <a:cubicBezTo>
                    <a:pt x="134" y="1050"/>
                    <a:pt x="125" y="1060"/>
                    <a:pt x="116" y="1070"/>
                  </a:cubicBezTo>
                  <a:cubicBezTo>
                    <a:pt x="119" y="1061"/>
                    <a:pt x="122" y="1052"/>
                    <a:pt x="124" y="1042"/>
                  </a:cubicBezTo>
                  <a:moveTo>
                    <a:pt x="150" y="1032"/>
                  </a:moveTo>
                  <a:cubicBezTo>
                    <a:pt x="153" y="1020"/>
                    <a:pt x="156" y="1007"/>
                    <a:pt x="158" y="994"/>
                  </a:cubicBezTo>
                  <a:cubicBezTo>
                    <a:pt x="163" y="989"/>
                    <a:pt x="168" y="984"/>
                    <a:pt x="173" y="980"/>
                  </a:cubicBezTo>
                  <a:cubicBezTo>
                    <a:pt x="174" y="982"/>
                    <a:pt x="174" y="984"/>
                    <a:pt x="174" y="987"/>
                  </a:cubicBezTo>
                  <a:cubicBezTo>
                    <a:pt x="171" y="998"/>
                    <a:pt x="168" y="1008"/>
                    <a:pt x="165" y="1019"/>
                  </a:cubicBezTo>
                  <a:cubicBezTo>
                    <a:pt x="165" y="1019"/>
                    <a:pt x="165" y="1019"/>
                    <a:pt x="165" y="1019"/>
                  </a:cubicBezTo>
                  <a:cubicBezTo>
                    <a:pt x="159" y="1024"/>
                    <a:pt x="154" y="1030"/>
                    <a:pt x="149" y="1035"/>
                  </a:cubicBezTo>
                  <a:cubicBezTo>
                    <a:pt x="149" y="1034"/>
                    <a:pt x="149" y="1033"/>
                    <a:pt x="150" y="1032"/>
                  </a:cubicBezTo>
                  <a:moveTo>
                    <a:pt x="240" y="966"/>
                  </a:moveTo>
                  <a:cubicBezTo>
                    <a:pt x="239" y="970"/>
                    <a:pt x="238" y="974"/>
                    <a:pt x="238" y="978"/>
                  </a:cubicBezTo>
                  <a:cubicBezTo>
                    <a:pt x="232" y="983"/>
                    <a:pt x="226" y="987"/>
                    <a:pt x="220" y="992"/>
                  </a:cubicBezTo>
                  <a:cubicBezTo>
                    <a:pt x="217" y="994"/>
                    <a:pt x="215" y="996"/>
                    <a:pt x="212" y="998"/>
                  </a:cubicBezTo>
                  <a:cubicBezTo>
                    <a:pt x="214" y="991"/>
                    <a:pt x="216" y="984"/>
                    <a:pt x="218" y="977"/>
                  </a:cubicBezTo>
                  <a:cubicBezTo>
                    <a:pt x="226" y="971"/>
                    <a:pt x="234" y="965"/>
                    <a:pt x="242" y="958"/>
                  </a:cubicBezTo>
                  <a:cubicBezTo>
                    <a:pt x="241" y="961"/>
                    <a:pt x="240" y="963"/>
                    <a:pt x="240" y="966"/>
                  </a:cubicBezTo>
                  <a:moveTo>
                    <a:pt x="246" y="955"/>
                  </a:moveTo>
                  <a:cubicBezTo>
                    <a:pt x="255" y="948"/>
                    <a:pt x="265" y="941"/>
                    <a:pt x="275" y="934"/>
                  </a:cubicBezTo>
                  <a:cubicBezTo>
                    <a:pt x="273" y="941"/>
                    <a:pt x="272" y="947"/>
                    <a:pt x="270" y="953"/>
                  </a:cubicBezTo>
                  <a:cubicBezTo>
                    <a:pt x="261" y="960"/>
                    <a:pt x="251" y="968"/>
                    <a:pt x="242" y="975"/>
                  </a:cubicBezTo>
                  <a:cubicBezTo>
                    <a:pt x="243" y="968"/>
                    <a:pt x="244" y="962"/>
                    <a:pt x="246" y="955"/>
                  </a:cubicBezTo>
                  <a:moveTo>
                    <a:pt x="207" y="1003"/>
                  </a:moveTo>
                  <a:cubicBezTo>
                    <a:pt x="202" y="1007"/>
                    <a:pt x="196" y="1012"/>
                    <a:pt x="191" y="1017"/>
                  </a:cubicBezTo>
                  <a:cubicBezTo>
                    <a:pt x="192" y="1011"/>
                    <a:pt x="193" y="1004"/>
                    <a:pt x="195" y="998"/>
                  </a:cubicBezTo>
                  <a:cubicBezTo>
                    <a:pt x="201" y="992"/>
                    <a:pt x="207" y="986"/>
                    <a:pt x="214" y="981"/>
                  </a:cubicBezTo>
                  <a:cubicBezTo>
                    <a:pt x="212" y="988"/>
                    <a:pt x="209" y="995"/>
                    <a:pt x="207" y="1003"/>
                  </a:cubicBezTo>
                  <a:moveTo>
                    <a:pt x="172" y="1013"/>
                  </a:moveTo>
                  <a:cubicBezTo>
                    <a:pt x="171" y="1014"/>
                    <a:pt x="171" y="1014"/>
                    <a:pt x="170" y="1015"/>
                  </a:cubicBezTo>
                  <a:cubicBezTo>
                    <a:pt x="172" y="1010"/>
                    <a:pt x="173" y="1006"/>
                    <a:pt x="174" y="1001"/>
                  </a:cubicBezTo>
                  <a:cubicBezTo>
                    <a:pt x="174" y="1005"/>
                    <a:pt x="173" y="1009"/>
                    <a:pt x="172" y="1013"/>
                  </a:cubicBezTo>
                  <a:cubicBezTo>
                    <a:pt x="172" y="1013"/>
                    <a:pt x="172" y="1013"/>
                    <a:pt x="172" y="1013"/>
                  </a:cubicBezTo>
                  <a:moveTo>
                    <a:pt x="189" y="1007"/>
                  </a:moveTo>
                  <a:cubicBezTo>
                    <a:pt x="189" y="1008"/>
                    <a:pt x="188" y="1009"/>
                    <a:pt x="188" y="1010"/>
                  </a:cubicBezTo>
                  <a:cubicBezTo>
                    <a:pt x="188" y="1008"/>
                    <a:pt x="189" y="1006"/>
                    <a:pt x="189" y="1004"/>
                  </a:cubicBezTo>
                  <a:cubicBezTo>
                    <a:pt x="189" y="1003"/>
                    <a:pt x="189" y="1003"/>
                    <a:pt x="190" y="1003"/>
                  </a:cubicBezTo>
                  <a:cubicBezTo>
                    <a:pt x="189" y="1004"/>
                    <a:pt x="189" y="1006"/>
                    <a:pt x="189" y="1007"/>
                  </a:cubicBezTo>
                  <a:moveTo>
                    <a:pt x="189" y="999"/>
                  </a:moveTo>
                  <a:cubicBezTo>
                    <a:pt x="189" y="989"/>
                    <a:pt x="187" y="980"/>
                    <a:pt x="185" y="970"/>
                  </a:cubicBezTo>
                  <a:cubicBezTo>
                    <a:pt x="186" y="969"/>
                    <a:pt x="187" y="968"/>
                    <a:pt x="188" y="967"/>
                  </a:cubicBezTo>
                  <a:cubicBezTo>
                    <a:pt x="192" y="964"/>
                    <a:pt x="196" y="960"/>
                    <a:pt x="200" y="958"/>
                  </a:cubicBezTo>
                  <a:cubicBezTo>
                    <a:pt x="197" y="971"/>
                    <a:pt x="194" y="984"/>
                    <a:pt x="191" y="997"/>
                  </a:cubicBezTo>
                  <a:cubicBezTo>
                    <a:pt x="190" y="998"/>
                    <a:pt x="190" y="998"/>
                    <a:pt x="189" y="999"/>
                  </a:cubicBezTo>
                  <a:moveTo>
                    <a:pt x="156" y="1033"/>
                  </a:moveTo>
                  <a:cubicBezTo>
                    <a:pt x="158" y="1031"/>
                    <a:pt x="161" y="1028"/>
                    <a:pt x="163" y="1026"/>
                  </a:cubicBezTo>
                  <a:cubicBezTo>
                    <a:pt x="163" y="1027"/>
                    <a:pt x="163" y="1027"/>
                    <a:pt x="163" y="1028"/>
                  </a:cubicBezTo>
                  <a:cubicBezTo>
                    <a:pt x="161" y="1034"/>
                    <a:pt x="159" y="1041"/>
                    <a:pt x="158" y="1047"/>
                  </a:cubicBezTo>
                  <a:cubicBezTo>
                    <a:pt x="156" y="1049"/>
                    <a:pt x="154" y="1051"/>
                    <a:pt x="151" y="1053"/>
                  </a:cubicBezTo>
                  <a:cubicBezTo>
                    <a:pt x="148" y="1056"/>
                    <a:pt x="145" y="1059"/>
                    <a:pt x="142" y="1062"/>
                  </a:cubicBezTo>
                  <a:cubicBezTo>
                    <a:pt x="143" y="1055"/>
                    <a:pt x="145" y="1049"/>
                    <a:pt x="147" y="1043"/>
                  </a:cubicBezTo>
                  <a:cubicBezTo>
                    <a:pt x="150" y="1040"/>
                    <a:pt x="153" y="1037"/>
                    <a:pt x="156" y="1033"/>
                  </a:cubicBezTo>
                  <a:moveTo>
                    <a:pt x="168" y="1022"/>
                  </a:moveTo>
                  <a:cubicBezTo>
                    <a:pt x="168" y="1022"/>
                    <a:pt x="168" y="1021"/>
                    <a:pt x="168" y="1021"/>
                  </a:cubicBezTo>
                  <a:cubicBezTo>
                    <a:pt x="169" y="1021"/>
                    <a:pt x="170" y="1020"/>
                    <a:pt x="171" y="1019"/>
                  </a:cubicBezTo>
                  <a:cubicBezTo>
                    <a:pt x="171" y="1023"/>
                    <a:pt x="171" y="1028"/>
                    <a:pt x="170" y="1032"/>
                  </a:cubicBezTo>
                  <a:cubicBezTo>
                    <a:pt x="170" y="1034"/>
                    <a:pt x="169" y="1035"/>
                    <a:pt x="169" y="1036"/>
                  </a:cubicBezTo>
                  <a:cubicBezTo>
                    <a:pt x="167" y="1038"/>
                    <a:pt x="165" y="1041"/>
                    <a:pt x="162" y="1043"/>
                  </a:cubicBezTo>
                  <a:cubicBezTo>
                    <a:pt x="164" y="1036"/>
                    <a:pt x="166" y="1029"/>
                    <a:pt x="168" y="1022"/>
                  </a:cubicBezTo>
                  <a:moveTo>
                    <a:pt x="186" y="1038"/>
                  </a:moveTo>
                  <a:cubicBezTo>
                    <a:pt x="187" y="1033"/>
                    <a:pt x="188" y="1028"/>
                    <a:pt x="189" y="1023"/>
                  </a:cubicBezTo>
                  <a:cubicBezTo>
                    <a:pt x="194" y="1018"/>
                    <a:pt x="200" y="1014"/>
                    <a:pt x="205" y="1009"/>
                  </a:cubicBezTo>
                  <a:cubicBezTo>
                    <a:pt x="202" y="1018"/>
                    <a:pt x="200" y="1027"/>
                    <a:pt x="197" y="1035"/>
                  </a:cubicBezTo>
                  <a:cubicBezTo>
                    <a:pt x="194" y="1038"/>
                    <a:pt x="191" y="1041"/>
                    <a:pt x="188" y="1043"/>
                  </a:cubicBezTo>
                  <a:cubicBezTo>
                    <a:pt x="186" y="1044"/>
                    <a:pt x="185" y="1046"/>
                    <a:pt x="183" y="1047"/>
                  </a:cubicBezTo>
                  <a:cubicBezTo>
                    <a:pt x="184" y="1044"/>
                    <a:pt x="185" y="1041"/>
                    <a:pt x="186" y="1038"/>
                  </a:cubicBezTo>
                  <a:moveTo>
                    <a:pt x="203" y="1030"/>
                  </a:moveTo>
                  <a:cubicBezTo>
                    <a:pt x="205" y="1022"/>
                    <a:pt x="208" y="1013"/>
                    <a:pt x="210" y="1005"/>
                  </a:cubicBezTo>
                  <a:cubicBezTo>
                    <a:pt x="219" y="997"/>
                    <a:pt x="228" y="990"/>
                    <a:pt x="237" y="983"/>
                  </a:cubicBezTo>
                  <a:cubicBezTo>
                    <a:pt x="236" y="988"/>
                    <a:pt x="235" y="992"/>
                    <a:pt x="234" y="996"/>
                  </a:cubicBezTo>
                  <a:cubicBezTo>
                    <a:pt x="233" y="1000"/>
                    <a:pt x="232" y="1005"/>
                    <a:pt x="231" y="1009"/>
                  </a:cubicBezTo>
                  <a:cubicBezTo>
                    <a:pt x="221" y="1016"/>
                    <a:pt x="212" y="1023"/>
                    <a:pt x="203" y="1031"/>
                  </a:cubicBezTo>
                  <a:cubicBezTo>
                    <a:pt x="203" y="1031"/>
                    <a:pt x="203" y="1030"/>
                    <a:pt x="203" y="1030"/>
                  </a:cubicBezTo>
                  <a:moveTo>
                    <a:pt x="240" y="980"/>
                  </a:moveTo>
                  <a:cubicBezTo>
                    <a:pt x="250" y="973"/>
                    <a:pt x="259" y="966"/>
                    <a:pt x="269" y="959"/>
                  </a:cubicBezTo>
                  <a:cubicBezTo>
                    <a:pt x="268" y="963"/>
                    <a:pt x="267" y="968"/>
                    <a:pt x="266" y="972"/>
                  </a:cubicBezTo>
                  <a:cubicBezTo>
                    <a:pt x="265" y="976"/>
                    <a:pt x="265" y="979"/>
                    <a:pt x="264" y="982"/>
                  </a:cubicBezTo>
                  <a:cubicBezTo>
                    <a:pt x="264" y="982"/>
                    <a:pt x="263" y="982"/>
                    <a:pt x="263" y="983"/>
                  </a:cubicBezTo>
                  <a:cubicBezTo>
                    <a:pt x="254" y="990"/>
                    <a:pt x="244" y="998"/>
                    <a:pt x="235" y="1005"/>
                  </a:cubicBezTo>
                  <a:cubicBezTo>
                    <a:pt x="237" y="997"/>
                    <a:pt x="239" y="989"/>
                    <a:pt x="240" y="980"/>
                  </a:cubicBezTo>
                  <a:moveTo>
                    <a:pt x="328" y="869"/>
                  </a:moveTo>
                  <a:cubicBezTo>
                    <a:pt x="328" y="869"/>
                    <a:pt x="328" y="870"/>
                    <a:pt x="329" y="870"/>
                  </a:cubicBezTo>
                  <a:cubicBezTo>
                    <a:pt x="330" y="871"/>
                    <a:pt x="331" y="870"/>
                    <a:pt x="331" y="869"/>
                  </a:cubicBezTo>
                  <a:cubicBezTo>
                    <a:pt x="331" y="869"/>
                    <a:pt x="331" y="868"/>
                    <a:pt x="330" y="868"/>
                  </a:cubicBezTo>
                  <a:cubicBezTo>
                    <a:pt x="335" y="866"/>
                    <a:pt x="339" y="863"/>
                    <a:pt x="344" y="861"/>
                  </a:cubicBezTo>
                  <a:cubicBezTo>
                    <a:pt x="347" y="875"/>
                    <a:pt x="344" y="890"/>
                    <a:pt x="340" y="904"/>
                  </a:cubicBezTo>
                  <a:cubicBezTo>
                    <a:pt x="335" y="907"/>
                    <a:pt x="330" y="911"/>
                    <a:pt x="325" y="915"/>
                  </a:cubicBezTo>
                  <a:cubicBezTo>
                    <a:pt x="322" y="917"/>
                    <a:pt x="320" y="918"/>
                    <a:pt x="317" y="920"/>
                  </a:cubicBezTo>
                  <a:cubicBezTo>
                    <a:pt x="318" y="919"/>
                    <a:pt x="318" y="918"/>
                    <a:pt x="318" y="917"/>
                  </a:cubicBezTo>
                  <a:cubicBezTo>
                    <a:pt x="320" y="902"/>
                    <a:pt x="321" y="887"/>
                    <a:pt x="321" y="872"/>
                  </a:cubicBezTo>
                  <a:cubicBezTo>
                    <a:pt x="323" y="871"/>
                    <a:pt x="326" y="870"/>
                    <a:pt x="328" y="869"/>
                  </a:cubicBezTo>
                  <a:moveTo>
                    <a:pt x="321" y="923"/>
                  </a:moveTo>
                  <a:cubicBezTo>
                    <a:pt x="327" y="918"/>
                    <a:pt x="332" y="913"/>
                    <a:pt x="339" y="909"/>
                  </a:cubicBezTo>
                  <a:cubicBezTo>
                    <a:pt x="339" y="909"/>
                    <a:pt x="339" y="909"/>
                    <a:pt x="340" y="908"/>
                  </a:cubicBezTo>
                  <a:cubicBezTo>
                    <a:pt x="338" y="915"/>
                    <a:pt x="337" y="921"/>
                    <a:pt x="335" y="927"/>
                  </a:cubicBezTo>
                  <a:cubicBezTo>
                    <a:pt x="327" y="933"/>
                    <a:pt x="320" y="938"/>
                    <a:pt x="312" y="944"/>
                  </a:cubicBezTo>
                  <a:cubicBezTo>
                    <a:pt x="313" y="938"/>
                    <a:pt x="315" y="932"/>
                    <a:pt x="316" y="926"/>
                  </a:cubicBezTo>
                  <a:cubicBezTo>
                    <a:pt x="318" y="925"/>
                    <a:pt x="319" y="924"/>
                    <a:pt x="321" y="923"/>
                  </a:cubicBezTo>
                  <a:moveTo>
                    <a:pt x="309" y="947"/>
                  </a:moveTo>
                  <a:cubicBezTo>
                    <a:pt x="302" y="951"/>
                    <a:pt x="296" y="956"/>
                    <a:pt x="290" y="961"/>
                  </a:cubicBezTo>
                  <a:cubicBezTo>
                    <a:pt x="292" y="954"/>
                    <a:pt x="293" y="947"/>
                    <a:pt x="295" y="941"/>
                  </a:cubicBezTo>
                  <a:cubicBezTo>
                    <a:pt x="301" y="936"/>
                    <a:pt x="307" y="932"/>
                    <a:pt x="313" y="928"/>
                  </a:cubicBezTo>
                  <a:cubicBezTo>
                    <a:pt x="312" y="934"/>
                    <a:pt x="310" y="940"/>
                    <a:pt x="309" y="947"/>
                  </a:cubicBezTo>
                  <a:moveTo>
                    <a:pt x="286" y="964"/>
                  </a:moveTo>
                  <a:cubicBezTo>
                    <a:pt x="280" y="969"/>
                    <a:pt x="274" y="973"/>
                    <a:pt x="268" y="978"/>
                  </a:cubicBezTo>
                  <a:cubicBezTo>
                    <a:pt x="268" y="978"/>
                    <a:pt x="268" y="977"/>
                    <a:pt x="269" y="977"/>
                  </a:cubicBezTo>
                  <a:cubicBezTo>
                    <a:pt x="270" y="970"/>
                    <a:pt x="272" y="963"/>
                    <a:pt x="273" y="956"/>
                  </a:cubicBezTo>
                  <a:cubicBezTo>
                    <a:pt x="277" y="953"/>
                    <a:pt x="281" y="951"/>
                    <a:pt x="284" y="948"/>
                  </a:cubicBezTo>
                  <a:cubicBezTo>
                    <a:pt x="287" y="946"/>
                    <a:pt x="289" y="945"/>
                    <a:pt x="291" y="943"/>
                  </a:cubicBezTo>
                  <a:cubicBezTo>
                    <a:pt x="289" y="950"/>
                    <a:pt x="288" y="957"/>
                    <a:pt x="286" y="964"/>
                  </a:cubicBezTo>
                  <a:moveTo>
                    <a:pt x="267" y="984"/>
                  </a:moveTo>
                  <a:cubicBezTo>
                    <a:pt x="273" y="980"/>
                    <a:pt x="278" y="975"/>
                    <a:pt x="284" y="971"/>
                  </a:cubicBezTo>
                  <a:cubicBezTo>
                    <a:pt x="284" y="971"/>
                    <a:pt x="284" y="972"/>
                    <a:pt x="284" y="973"/>
                  </a:cubicBezTo>
                  <a:cubicBezTo>
                    <a:pt x="282" y="980"/>
                    <a:pt x="279" y="987"/>
                    <a:pt x="277" y="994"/>
                  </a:cubicBezTo>
                  <a:cubicBezTo>
                    <a:pt x="274" y="996"/>
                    <a:pt x="272" y="998"/>
                    <a:pt x="269" y="1000"/>
                  </a:cubicBezTo>
                  <a:cubicBezTo>
                    <a:pt x="267" y="1001"/>
                    <a:pt x="264" y="1003"/>
                    <a:pt x="262" y="1005"/>
                  </a:cubicBezTo>
                  <a:cubicBezTo>
                    <a:pt x="263" y="998"/>
                    <a:pt x="265" y="991"/>
                    <a:pt x="267" y="984"/>
                  </a:cubicBezTo>
                  <a:moveTo>
                    <a:pt x="286" y="976"/>
                  </a:moveTo>
                  <a:cubicBezTo>
                    <a:pt x="287" y="973"/>
                    <a:pt x="288" y="970"/>
                    <a:pt x="288" y="967"/>
                  </a:cubicBezTo>
                  <a:cubicBezTo>
                    <a:pt x="295" y="962"/>
                    <a:pt x="301" y="957"/>
                    <a:pt x="307" y="953"/>
                  </a:cubicBezTo>
                  <a:cubicBezTo>
                    <a:pt x="306" y="957"/>
                    <a:pt x="305" y="962"/>
                    <a:pt x="304" y="967"/>
                  </a:cubicBezTo>
                  <a:cubicBezTo>
                    <a:pt x="304" y="970"/>
                    <a:pt x="303" y="974"/>
                    <a:pt x="302" y="977"/>
                  </a:cubicBezTo>
                  <a:cubicBezTo>
                    <a:pt x="295" y="982"/>
                    <a:pt x="288" y="986"/>
                    <a:pt x="282" y="991"/>
                  </a:cubicBezTo>
                  <a:cubicBezTo>
                    <a:pt x="283" y="986"/>
                    <a:pt x="285" y="981"/>
                    <a:pt x="286" y="976"/>
                  </a:cubicBezTo>
                  <a:moveTo>
                    <a:pt x="308" y="964"/>
                  </a:moveTo>
                  <a:cubicBezTo>
                    <a:pt x="308" y="959"/>
                    <a:pt x="309" y="955"/>
                    <a:pt x="310" y="950"/>
                  </a:cubicBezTo>
                  <a:cubicBezTo>
                    <a:pt x="318" y="944"/>
                    <a:pt x="326" y="938"/>
                    <a:pt x="334" y="932"/>
                  </a:cubicBezTo>
                  <a:cubicBezTo>
                    <a:pt x="332" y="941"/>
                    <a:pt x="330" y="950"/>
                    <a:pt x="327" y="959"/>
                  </a:cubicBezTo>
                  <a:cubicBezTo>
                    <a:pt x="327" y="959"/>
                    <a:pt x="327" y="960"/>
                    <a:pt x="327" y="961"/>
                  </a:cubicBezTo>
                  <a:cubicBezTo>
                    <a:pt x="322" y="964"/>
                    <a:pt x="316" y="968"/>
                    <a:pt x="311" y="972"/>
                  </a:cubicBezTo>
                  <a:cubicBezTo>
                    <a:pt x="309" y="973"/>
                    <a:pt x="307" y="974"/>
                    <a:pt x="306" y="975"/>
                  </a:cubicBezTo>
                  <a:cubicBezTo>
                    <a:pt x="306" y="971"/>
                    <a:pt x="307" y="968"/>
                    <a:pt x="308" y="964"/>
                  </a:cubicBezTo>
                  <a:moveTo>
                    <a:pt x="319" y="971"/>
                  </a:moveTo>
                  <a:cubicBezTo>
                    <a:pt x="321" y="970"/>
                    <a:pt x="323" y="968"/>
                    <a:pt x="325" y="967"/>
                  </a:cubicBezTo>
                  <a:cubicBezTo>
                    <a:pt x="324" y="971"/>
                    <a:pt x="323" y="976"/>
                    <a:pt x="321" y="980"/>
                  </a:cubicBezTo>
                  <a:cubicBezTo>
                    <a:pt x="321" y="981"/>
                    <a:pt x="320" y="981"/>
                    <a:pt x="319" y="982"/>
                  </a:cubicBezTo>
                  <a:cubicBezTo>
                    <a:pt x="312" y="987"/>
                    <a:pt x="306" y="992"/>
                    <a:pt x="299" y="997"/>
                  </a:cubicBezTo>
                  <a:cubicBezTo>
                    <a:pt x="301" y="992"/>
                    <a:pt x="303" y="986"/>
                    <a:pt x="304" y="981"/>
                  </a:cubicBezTo>
                  <a:cubicBezTo>
                    <a:pt x="309" y="977"/>
                    <a:pt x="314" y="974"/>
                    <a:pt x="319" y="971"/>
                  </a:cubicBezTo>
                  <a:moveTo>
                    <a:pt x="330" y="963"/>
                  </a:moveTo>
                  <a:cubicBezTo>
                    <a:pt x="338" y="958"/>
                    <a:pt x="345" y="953"/>
                    <a:pt x="352" y="948"/>
                  </a:cubicBezTo>
                  <a:cubicBezTo>
                    <a:pt x="351" y="953"/>
                    <a:pt x="349" y="957"/>
                    <a:pt x="347" y="962"/>
                  </a:cubicBezTo>
                  <a:cubicBezTo>
                    <a:pt x="340" y="967"/>
                    <a:pt x="333" y="972"/>
                    <a:pt x="326" y="976"/>
                  </a:cubicBezTo>
                  <a:cubicBezTo>
                    <a:pt x="328" y="972"/>
                    <a:pt x="329" y="968"/>
                    <a:pt x="330" y="963"/>
                  </a:cubicBezTo>
                  <a:moveTo>
                    <a:pt x="344" y="968"/>
                  </a:moveTo>
                  <a:cubicBezTo>
                    <a:pt x="343" y="971"/>
                    <a:pt x="341" y="974"/>
                    <a:pt x="340" y="977"/>
                  </a:cubicBezTo>
                  <a:cubicBezTo>
                    <a:pt x="338" y="983"/>
                    <a:pt x="335" y="989"/>
                    <a:pt x="333" y="995"/>
                  </a:cubicBezTo>
                  <a:cubicBezTo>
                    <a:pt x="333" y="996"/>
                    <a:pt x="333" y="997"/>
                    <a:pt x="332" y="998"/>
                  </a:cubicBezTo>
                  <a:cubicBezTo>
                    <a:pt x="327" y="1001"/>
                    <a:pt x="322" y="1004"/>
                    <a:pt x="316" y="1007"/>
                  </a:cubicBezTo>
                  <a:cubicBezTo>
                    <a:pt x="319" y="999"/>
                    <a:pt x="322" y="990"/>
                    <a:pt x="325" y="981"/>
                  </a:cubicBezTo>
                  <a:cubicBezTo>
                    <a:pt x="331" y="977"/>
                    <a:pt x="338" y="972"/>
                    <a:pt x="344" y="968"/>
                  </a:cubicBezTo>
                  <a:moveTo>
                    <a:pt x="341" y="985"/>
                  </a:moveTo>
                  <a:cubicBezTo>
                    <a:pt x="344" y="977"/>
                    <a:pt x="347" y="970"/>
                    <a:pt x="350" y="963"/>
                  </a:cubicBezTo>
                  <a:cubicBezTo>
                    <a:pt x="360" y="957"/>
                    <a:pt x="369" y="950"/>
                    <a:pt x="379" y="943"/>
                  </a:cubicBezTo>
                  <a:cubicBezTo>
                    <a:pt x="376" y="952"/>
                    <a:pt x="374" y="961"/>
                    <a:pt x="371" y="969"/>
                  </a:cubicBezTo>
                  <a:cubicBezTo>
                    <a:pt x="370" y="970"/>
                    <a:pt x="370" y="972"/>
                    <a:pt x="370" y="973"/>
                  </a:cubicBezTo>
                  <a:cubicBezTo>
                    <a:pt x="365" y="977"/>
                    <a:pt x="360" y="980"/>
                    <a:pt x="355" y="983"/>
                  </a:cubicBezTo>
                  <a:cubicBezTo>
                    <a:pt x="350" y="987"/>
                    <a:pt x="344" y="991"/>
                    <a:pt x="338" y="994"/>
                  </a:cubicBezTo>
                  <a:cubicBezTo>
                    <a:pt x="339" y="991"/>
                    <a:pt x="340" y="987"/>
                    <a:pt x="341" y="985"/>
                  </a:cubicBezTo>
                  <a:moveTo>
                    <a:pt x="379" y="953"/>
                  </a:moveTo>
                  <a:cubicBezTo>
                    <a:pt x="380" y="949"/>
                    <a:pt x="382" y="944"/>
                    <a:pt x="383" y="940"/>
                  </a:cubicBezTo>
                  <a:cubicBezTo>
                    <a:pt x="388" y="936"/>
                    <a:pt x="394" y="932"/>
                    <a:pt x="399" y="929"/>
                  </a:cubicBezTo>
                  <a:cubicBezTo>
                    <a:pt x="401" y="927"/>
                    <a:pt x="403" y="926"/>
                    <a:pt x="404" y="925"/>
                  </a:cubicBezTo>
                  <a:cubicBezTo>
                    <a:pt x="404" y="927"/>
                    <a:pt x="403" y="930"/>
                    <a:pt x="402" y="932"/>
                  </a:cubicBezTo>
                  <a:cubicBezTo>
                    <a:pt x="399" y="940"/>
                    <a:pt x="396" y="948"/>
                    <a:pt x="394" y="957"/>
                  </a:cubicBezTo>
                  <a:cubicBezTo>
                    <a:pt x="387" y="961"/>
                    <a:pt x="381" y="965"/>
                    <a:pt x="374" y="970"/>
                  </a:cubicBezTo>
                  <a:cubicBezTo>
                    <a:pt x="376" y="964"/>
                    <a:pt x="377" y="958"/>
                    <a:pt x="379" y="953"/>
                  </a:cubicBezTo>
                  <a:moveTo>
                    <a:pt x="403" y="938"/>
                  </a:moveTo>
                  <a:cubicBezTo>
                    <a:pt x="405" y="932"/>
                    <a:pt x="407" y="927"/>
                    <a:pt x="409" y="921"/>
                  </a:cubicBezTo>
                  <a:cubicBezTo>
                    <a:pt x="415" y="916"/>
                    <a:pt x="422" y="911"/>
                    <a:pt x="428" y="906"/>
                  </a:cubicBezTo>
                  <a:cubicBezTo>
                    <a:pt x="426" y="916"/>
                    <a:pt x="423" y="925"/>
                    <a:pt x="420" y="934"/>
                  </a:cubicBezTo>
                  <a:cubicBezTo>
                    <a:pt x="420" y="936"/>
                    <a:pt x="419" y="937"/>
                    <a:pt x="418" y="939"/>
                  </a:cubicBezTo>
                  <a:cubicBezTo>
                    <a:pt x="412" y="944"/>
                    <a:pt x="405" y="949"/>
                    <a:pt x="398" y="953"/>
                  </a:cubicBezTo>
                  <a:cubicBezTo>
                    <a:pt x="400" y="948"/>
                    <a:pt x="402" y="943"/>
                    <a:pt x="403" y="938"/>
                  </a:cubicBezTo>
                  <a:moveTo>
                    <a:pt x="432" y="892"/>
                  </a:moveTo>
                  <a:cubicBezTo>
                    <a:pt x="431" y="895"/>
                    <a:pt x="431" y="898"/>
                    <a:pt x="430" y="900"/>
                  </a:cubicBezTo>
                  <a:cubicBezTo>
                    <a:pt x="424" y="905"/>
                    <a:pt x="417" y="910"/>
                    <a:pt x="411" y="915"/>
                  </a:cubicBezTo>
                  <a:cubicBezTo>
                    <a:pt x="412" y="911"/>
                    <a:pt x="413" y="907"/>
                    <a:pt x="415" y="902"/>
                  </a:cubicBezTo>
                  <a:cubicBezTo>
                    <a:pt x="421" y="898"/>
                    <a:pt x="427" y="893"/>
                    <a:pt x="433" y="888"/>
                  </a:cubicBezTo>
                  <a:cubicBezTo>
                    <a:pt x="433" y="890"/>
                    <a:pt x="432" y="891"/>
                    <a:pt x="432" y="892"/>
                  </a:cubicBezTo>
                  <a:moveTo>
                    <a:pt x="406" y="919"/>
                  </a:moveTo>
                  <a:cubicBezTo>
                    <a:pt x="403" y="921"/>
                    <a:pt x="400" y="923"/>
                    <a:pt x="397" y="925"/>
                  </a:cubicBezTo>
                  <a:cubicBezTo>
                    <a:pt x="393" y="929"/>
                    <a:pt x="389" y="932"/>
                    <a:pt x="385" y="935"/>
                  </a:cubicBezTo>
                  <a:cubicBezTo>
                    <a:pt x="386" y="930"/>
                    <a:pt x="388" y="926"/>
                    <a:pt x="389" y="921"/>
                  </a:cubicBezTo>
                  <a:cubicBezTo>
                    <a:pt x="393" y="918"/>
                    <a:pt x="398" y="915"/>
                    <a:pt x="402" y="911"/>
                  </a:cubicBezTo>
                  <a:cubicBezTo>
                    <a:pt x="405" y="909"/>
                    <a:pt x="408" y="907"/>
                    <a:pt x="411" y="905"/>
                  </a:cubicBezTo>
                  <a:cubicBezTo>
                    <a:pt x="409" y="910"/>
                    <a:pt x="408" y="914"/>
                    <a:pt x="406" y="919"/>
                  </a:cubicBezTo>
                  <a:moveTo>
                    <a:pt x="382" y="931"/>
                  </a:moveTo>
                  <a:cubicBezTo>
                    <a:pt x="382" y="933"/>
                    <a:pt x="381" y="936"/>
                    <a:pt x="380" y="938"/>
                  </a:cubicBezTo>
                  <a:cubicBezTo>
                    <a:pt x="371" y="944"/>
                    <a:pt x="362" y="951"/>
                    <a:pt x="353" y="957"/>
                  </a:cubicBezTo>
                  <a:cubicBezTo>
                    <a:pt x="355" y="953"/>
                    <a:pt x="356" y="949"/>
                    <a:pt x="358" y="944"/>
                  </a:cubicBezTo>
                  <a:cubicBezTo>
                    <a:pt x="367" y="938"/>
                    <a:pt x="376" y="931"/>
                    <a:pt x="385" y="925"/>
                  </a:cubicBezTo>
                  <a:cubicBezTo>
                    <a:pt x="384" y="927"/>
                    <a:pt x="383" y="929"/>
                    <a:pt x="382" y="931"/>
                  </a:cubicBezTo>
                  <a:moveTo>
                    <a:pt x="360" y="937"/>
                  </a:moveTo>
                  <a:cubicBezTo>
                    <a:pt x="363" y="927"/>
                    <a:pt x="366" y="917"/>
                    <a:pt x="368" y="907"/>
                  </a:cubicBezTo>
                  <a:cubicBezTo>
                    <a:pt x="377" y="901"/>
                    <a:pt x="385" y="895"/>
                    <a:pt x="393" y="889"/>
                  </a:cubicBezTo>
                  <a:cubicBezTo>
                    <a:pt x="392" y="898"/>
                    <a:pt x="389" y="908"/>
                    <a:pt x="387" y="918"/>
                  </a:cubicBezTo>
                  <a:cubicBezTo>
                    <a:pt x="378" y="924"/>
                    <a:pt x="369" y="931"/>
                    <a:pt x="360" y="937"/>
                  </a:cubicBezTo>
                  <a:moveTo>
                    <a:pt x="356" y="936"/>
                  </a:moveTo>
                  <a:cubicBezTo>
                    <a:pt x="356" y="938"/>
                    <a:pt x="355" y="939"/>
                    <a:pt x="355" y="941"/>
                  </a:cubicBezTo>
                  <a:cubicBezTo>
                    <a:pt x="347" y="947"/>
                    <a:pt x="340" y="952"/>
                    <a:pt x="332" y="957"/>
                  </a:cubicBezTo>
                  <a:cubicBezTo>
                    <a:pt x="334" y="948"/>
                    <a:pt x="337" y="938"/>
                    <a:pt x="339" y="929"/>
                  </a:cubicBezTo>
                  <a:cubicBezTo>
                    <a:pt x="347" y="922"/>
                    <a:pt x="355" y="916"/>
                    <a:pt x="364" y="910"/>
                  </a:cubicBezTo>
                  <a:cubicBezTo>
                    <a:pt x="361" y="919"/>
                    <a:pt x="359" y="927"/>
                    <a:pt x="356" y="936"/>
                  </a:cubicBezTo>
                  <a:moveTo>
                    <a:pt x="358" y="854"/>
                  </a:moveTo>
                  <a:cubicBezTo>
                    <a:pt x="359" y="854"/>
                    <a:pt x="359" y="855"/>
                    <a:pt x="359" y="855"/>
                  </a:cubicBezTo>
                  <a:cubicBezTo>
                    <a:pt x="359" y="855"/>
                    <a:pt x="358" y="854"/>
                    <a:pt x="358" y="854"/>
                  </a:cubicBezTo>
                  <a:cubicBezTo>
                    <a:pt x="358" y="854"/>
                    <a:pt x="358" y="854"/>
                    <a:pt x="358" y="854"/>
                  </a:cubicBezTo>
                  <a:moveTo>
                    <a:pt x="353" y="842"/>
                  </a:moveTo>
                  <a:cubicBezTo>
                    <a:pt x="353" y="843"/>
                    <a:pt x="353" y="843"/>
                    <a:pt x="353" y="843"/>
                  </a:cubicBezTo>
                  <a:cubicBezTo>
                    <a:pt x="344" y="848"/>
                    <a:pt x="335" y="852"/>
                    <a:pt x="326" y="856"/>
                  </a:cubicBezTo>
                  <a:cubicBezTo>
                    <a:pt x="326" y="853"/>
                    <a:pt x="325" y="850"/>
                    <a:pt x="325" y="847"/>
                  </a:cubicBezTo>
                  <a:cubicBezTo>
                    <a:pt x="333" y="843"/>
                    <a:pt x="342" y="840"/>
                    <a:pt x="351" y="836"/>
                  </a:cubicBezTo>
                  <a:cubicBezTo>
                    <a:pt x="351" y="838"/>
                    <a:pt x="352" y="840"/>
                    <a:pt x="353" y="842"/>
                  </a:cubicBezTo>
                  <a:moveTo>
                    <a:pt x="322" y="851"/>
                  </a:moveTo>
                  <a:cubicBezTo>
                    <a:pt x="323" y="853"/>
                    <a:pt x="323" y="856"/>
                    <a:pt x="323" y="858"/>
                  </a:cubicBezTo>
                  <a:cubicBezTo>
                    <a:pt x="318" y="860"/>
                    <a:pt x="313" y="863"/>
                    <a:pt x="308" y="866"/>
                  </a:cubicBezTo>
                  <a:cubicBezTo>
                    <a:pt x="308" y="865"/>
                    <a:pt x="308" y="866"/>
                    <a:pt x="308" y="866"/>
                  </a:cubicBezTo>
                  <a:cubicBezTo>
                    <a:pt x="307" y="866"/>
                    <a:pt x="307" y="866"/>
                    <a:pt x="307" y="866"/>
                  </a:cubicBezTo>
                  <a:cubicBezTo>
                    <a:pt x="306" y="863"/>
                    <a:pt x="306" y="859"/>
                    <a:pt x="305" y="855"/>
                  </a:cubicBezTo>
                  <a:cubicBezTo>
                    <a:pt x="311" y="853"/>
                    <a:pt x="316" y="851"/>
                    <a:pt x="322" y="848"/>
                  </a:cubicBezTo>
                  <a:cubicBezTo>
                    <a:pt x="322" y="849"/>
                    <a:pt x="322" y="850"/>
                    <a:pt x="322" y="851"/>
                  </a:cubicBezTo>
                  <a:moveTo>
                    <a:pt x="310" y="878"/>
                  </a:moveTo>
                  <a:cubicBezTo>
                    <a:pt x="310" y="879"/>
                    <a:pt x="310" y="880"/>
                    <a:pt x="310" y="881"/>
                  </a:cubicBezTo>
                  <a:cubicBezTo>
                    <a:pt x="310" y="880"/>
                    <a:pt x="310" y="879"/>
                    <a:pt x="309" y="878"/>
                  </a:cubicBezTo>
                  <a:cubicBezTo>
                    <a:pt x="310" y="878"/>
                    <a:pt x="310" y="878"/>
                    <a:pt x="310" y="878"/>
                  </a:cubicBezTo>
                  <a:moveTo>
                    <a:pt x="311" y="890"/>
                  </a:moveTo>
                  <a:cubicBezTo>
                    <a:pt x="312" y="892"/>
                    <a:pt x="314" y="891"/>
                    <a:pt x="314" y="889"/>
                  </a:cubicBezTo>
                  <a:cubicBezTo>
                    <a:pt x="313" y="885"/>
                    <a:pt x="313" y="881"/>
                    <a:pt x="312" y="877"/>
                  </a:cubicBezTo>
                  <a:cubicBezTo>
                    <a:pt x="314" y="876"/>
                    <a:pt x="316" y="875"/>
                    <a:pt x="319" y="874"/>
                  </a:cubicBezTo>
                  <a:cubicBezTo>
                    <a:pt x="319" y="890"/>
                    <a:pt x="317" y="906"/>
                    <a:pt x="314" y="922"/>
                  </a:cubicBezTo>
                  <a:cubicBezTo>
                    <a:pt x="314" y="922"/>
                    <a:pt x="314" y="922"/>
                    <a:pt x="314" y="922"/>
                  </a:cubicBezTo>
                  <a:cubicBezTo>
                    <a:pt x="308" y="927"/>
                    <a:pt x="302" y="931"/>
                    <a:pt x="296" y="935"/>
                  </a:cubicBezTo>
                  <a:cubicBezTo>
                    <a:pt x="300" y="917"/>
                    <a:pt x="303" y="900"/>
                    <a:pt x="305" y="882"/>
                  </a:cubicBezTo>
                  <a:cubicBezTo>
                    <a:pt x="305" y="881"/>
                    <a:pt x="305" y="881"/>
                    <a:pt x="305" y="881"/>
                  </a:cubicBezTo>
                  <a:cubicBezTo>
                    <a:pt x="305" y="880"/>
                    <a:pt x="306" y="880"/>
                    <a:pt x="307" y="880"/>
                  </a:cubicBezTo>
                  <a:cubicBezTo>
                    <a:pt x="308" y="883"/>
                    <a:pt x="309" y="887"/>
                    <a:pt x="311" y="890"/>
                  </a:cubicBezTo>
                  <a:moveTo>
                    <a:pt x="303" y="882"/>
                  </a:moveTo>
                  <a:cubicBezTo>
                    <a:pt x="300" y="900"/>
                    <a:pt x="297" y="919"/>
                    <a:pt x="292" y="938"/>
                  </a:cubicBezTo>
                  <a:cubicBezTo>
                    <a:pt x="291" y="939"/>
                    <a:pt x="290" y="940"/>
                    <a:pt x="288" y="940"/>
                  </a:cubicBezTo>
                  <a:cubicBezTo>
                    <a:pt x="284" y="944"/>
                    <a:pt x="279" y="947"/>
                    <a:pt x="274" y="950"/>
                  </a:cubicBezTo>
                  <a:cubicBezTo>
                    <a:pt x="276" y="944"/>
                    <a:pt x="277" y="938"/>
                    <a:pt x="278" y="932"/>
                  </a:cubicBezTo>
                  <a:cubicBezTo>
                    <a:pt x="279" y="931"/>
                    <a:pt x="281" y="930"/>
                    <a:pt x="282" y="929"/>
                  </a:cubicBezTo>
                  <a:cubicBezTo>
                    <a:pt x="283" y="928"/>
                    <a:pt x="283" y="927"/>
                    <a:pt x="282" y="927"/>
                  </a:cubicBezTo>
                  <a:cubicBezTo>
                    <a:pt x="281" y="927"/>
                    <a:pt x="280" y="928"/>
                    <a:pt x="278" y="928"/>
                  </a:cubicBezTo>
                  <a:cubicBezTo>
                    <a:pt x="279" y="923"/>
                    <a:pt x="279" y="917"/>
                    <a:pt x="279" y="912"/>
                  </a:cubicBezTo>
                  <a:cubicBezTo>
                    <a:pt x="279" y="908"/>
                    <a:pt x="280" y="903"/>
                    <a:pt x="280" y="899"/>
                  </a:cubicBezTo>
                  <a:cubicBezTo>
                    <a:pt x="282" y="904"/>
                    <a:pt x="284" y="909"/>
                    <a:pt x="287" y="912"/>
                  </a:cubicBezTo>
                  <a:cubicBezTo>
                    <a:pt x="288" y="913"/>
                    <a:pt x="290" y="913"/>
                    <a:pt x="290" y="911"/>
                  </a:cubicBezTo>
                  <a:cubicBezTo>
                    <a:pt x="289" y="906"/>
                    <a:pt x="288" y="902"/>
                    <a:pt x="285" y="898"/>
                  </a:cubicBezTo>
                  <a:cubicBezTo>
                    <a:pt x="284" y="897"/>
                    <a:pt x="283" y="898"/>
                    <a:pt x="283" y="898"/>
                  </a:cubicBezTo>
                  <a:cubicBezTo>
                    <a:pt x="285" y="901"/>
                    <a:pt x="286" y="903"/>
                    <a:pt x="286" y="905"/>
                  </a:cubicBezTo>
                  <a:cubicBezTo>
                    <a:pt x="284" y="901"/>
                    <a:pt x="282" y="897"/>
                    <a:pt x="281" y="892"/>
                  </a:cubicBezTo>
                  <a:cubicBezTo>
                    <a:pt x="288" y="889"/>
                    <a:pt x="296" y="885"/>
                    <a:pt x="303" y="882"/>
                  </a:cubicBezTo>
                  <a:cubicBezTo>
                    <a:pt x="303" y="882"/>
                    <a:pt x="303" y="882"/>
                    <a:pt x="303" y="882"/>
                  </a:cubicBezTo>
                  <a:moveTo>
                    <a:pt x="277" y="909"/>
                  </a:moveTo>
                  <a:cubicBezTo>
                    <a:pt x="276" y="916"/>
                    <a:pt x="277" y="923"/>
                    <a:pt x="275" y="929"/>
                  </a:cubicBezTo>
                  <a:cubicBezTo>
                    <a:pt x="268" y="933"/>
                    <a:pt x="262" y="939"/>
                    <a:pt x="256" y="943"/>
                  </a:cubicBezTo>
                  <a:cubicBezTo>
                    <a:pt x="253" y="945"/>
                    <a:pt x="250" y="948"/>
                    <a:pt x="247" y="950"/>
                  </a:cubicBezTo>
                  <a:cubicBezTo>
                    <a:pt x="247" y="949"/>
                    <a:pt x="247" y="948"/>
                    <a:pt x="248" y="947"/>
                  </a:cubicBezTo>
                  <a:cubicBezTo>
                    <a:pt x="250" y="936"/>
                    <a:pt x="252" y="925"/>
                    <a:pt x="252" y="913"/>
                  </a:cubicBezTo>
                  <a:cubicBezTo>
                    <a:pt x="252" y="912"/>
                    <a:pt x="253" y="912"/>
                    <a:pt x="253" y="911"/>
                  </a:cubicBezTo>
                  <a:cubicBezTo>
                    <a:pt x="253" y="915"/>
                    <a:pt x="254" y="917"/>
                    <a:pt x="254" y="917"/>
                  </a:cubicBezTo>
                  <a:cubicBezTo>
                    <a:pt x="253" y="917"/>
                    <a:pt x="253" y="918"/>
                    <a:pt x="253" y="919"/>
                  </a:cubicBezTo>
                  <a:cubicBezTo>
                    <a:pt x="254" y="919"/>
                    <a:pt x="255" y="920"/>
                    <a:pt x="255" y="920"/>
                  </a:cubicBezTo>
                  <a:cubicBezTo>
                    <a:pt x="256" y="921"/>
                    <a:pt x="257" y="920"/>
                    <a:pt x="257" y="919"/>
                  </a:cubicBezTo>
                  <a:cubicBezTo>
                    <a:pt x="258" y="914"/>
                    <a:pt x="256" y="910"/>
                    <a:pt x="255" y="905"/>
                  </a:cubicBezTo>
                  <a:cubicBezTo>
                    <a:pt x="263" y="901"/>
                    <a:pt x="271" y="897"/>
                    <a:pt x="279" y="893"/>
                  </a:cubicBezTo>
                  <a:cubicBezTo>
                    <a:pt x="278" y="899"/>
                    <a:pt x="277" y="904"/>
                    <a:pt x="277" y="909"/>
                  </a:cubicBezTo>
                  <a:moveTo>
                    <a:pt x="224" y="926"/>
                  </a:moveTo>
                  <a:cubicBezTo>
                    <a:pt x="224" y="924"/>
                    <a:pt x="223" y="921"/>
                    <a:pt x="222" y="919"/>
                  </a:cubicBezTo>
                  <a:cubicBezTo>
                    <a:pt x="223" y="919"/>
                    <a:pt x="224" y="918"/>
                    <a:pt x="225" y="918"/>
                  </a:cubicBezTo>
                  <a:cubicBezTo>
                    <a:pt x="225" y="921"/>
                    <a:pt x="224" y="923"/>
                    <a:pt x="224" y="926"/>
                  </a:cubicBezTo>
                  <a:moveTo>
                    <a:pt x="224" y="935"/>
                  </a:moveTo>
                  <a:cubicBezTo>
                    <a:pt x="224" y="935"/>
                    <a:pt x="224" y="935"/>
                    <a:pt x="224" y="935"/>
                  </a:cubicBezTo>
                  <a:cubicBezTo>
                    <a:pt x="223" y="936"/>
                    <a:pt x="223" y="936"/>
                    <a:pt x="223" y="937"/>
                  </a:cubicBezTo>
                  <a:cubicBezTo>
                    <a:pt x="223" y="937"/>
                    <a:pt x="223" y="937"/>
                    <a:pt x="223" y="937"/>
                  </a:cubicBezTo>
                  <a:cubicBezTo>
                    <a:pt x="223" y="943"/>
                    <a:pt x="222" y="949"/>
                    <a:pt x="220" y="956"/>
                  </a:cubicBezTo>
                  <a:cubicBezTo>
                    <a:pt x="219" y="962"/>
                    <a:pt x="217" y="968"/>
                    <a:pt x="215" y="974"/>
                  </a:cubicBezTo>
                  <a:cubicBezTo>
                    <a:pt x="209" y="980"/>
                    <a:pt x="202" y="986"/>
                    <a:pt x="196" y="993"/>
                  </a:cubicBezTo>
                  <a:cubicBezTo>
                    <a:pt x="196" y="993"/>
                    <a:pt x="196" y="993"/>
                    <a:pt x="196" y="993"/>
                  </a:cubicBezTo>
                  <a:cubicBezTo>
                    <a:pt x="197" y="985"/>
                    <a:pt x="199" y="977"/>
                    <a:pt x="201" y="970"/>
                  </a:cubicBezTo>
                  <a:cubicBezTo>
                    <a:pt x="201" y="966"/>
                    <a:pt x="202" y="963"/>
                    <a:pt x="203" y="959"/>
                  </a:cubicBezTo>
                  <a:cubicBezTo>
                    <a:pt x="203" y="959"/>
                    <a:pt x="203" y="959"/>
                    <a:pt x="203" y="959"/>
                  </a:cubicBezTo>
                  <a:cubicBezTo>
                    <a:pt x="204" y="960"/>
                    <a:pt x="205" y="959"/>
                    <a:pt x="205" y="958"/>
                  </a:cubicBezTo>
                  <a:cubicBezTo>
                    <a:pt x="205" y="955"/>
                    <a:pt x="205" y="953"/>
                    <a:pt x="204" y="950"/>
                  </a:cubicBezTo>
                  <a:cubicBezTo>
                    <a:pt x="205" y="942"/>
                    <a:pt x="206" y="934"/>
                    <a:pt x="207" y="925"/>
                  </a:cubicBezTo>
                  <a:cubicBezTo>
                    <a:pt x="211" y="924"/>
                    <a:pt x="215" y="922"/>
                    <a:pt x="219" y="920"/>
                  </a:cubicBezTo>
                  <a:cubicBezTo>
                    <a:pt x="220" y="925"/>
                    <a:pt x="222" y="930"/>
                    <a:pt x="224" y="935"/>
                  </a:cubicBezTo>
                  <a:moveTo>
                    <a:pt x="202" y="945"/>
                  </a:moveTo>
                  <a:cubicBezTo>
                    <a:pt x="201" y="943"/>
                    <a:pt x="201" y="942"/>
                    <a:pt x="200" y="940"/>
                  </a:cubicBezTo>
                  <a:cubicBezTo>
                    <a:pt x="200" y="940"/>
                    <a:pt x="200" y="940"/>
                    <a:pt x="200" y="940"/>
                  </a:cubicBezTo>
                  <a:cubicBezTo>
                    <a:pt x="200" y="939"/>
                    <a:pt x="199" y="937"/>
                    <a:pt x="199" y="936"/>
                  </a:cubicBezTo>
                  <a:cubicBezTo>
                    <a:pt x="198" y="934"/>
                    <a:pt x="198" y="931"/>
                    <a:pt x="197" y="929"/>
                  </a:cubicBezTo>
                  <a:cubicBezTo>
                    <a:pt x="199" y="928"/>
                    <a:pt x="202" y="927"/>
                    <a:pt x="204" y="926"/>
                  </a:cubicBezTo>
                  <a:cubicBezTo>
                    <a:pt x="203" y="932"/>
                    <a:pt x="203" y="939"/>
                    <a:pt x="202" y="945"/>
                  </a:cubicBezTo>
                  <a:moveTo>
                    <a:pt x="140" y="941"/>
                  </a:moveTo>
                  <a:cubicBezTo>
                    <a:pt x="141" y="944"/>
                    <a:pt x="141" y="948"/>
                    <a:pt x="141" y="951"/>
                  </a:cubicBezTo>
                  <a:cubicBezTo>
                    <a:pt x="141" y="950"/>
                    <a:pt x="140" y="949"/>
                    <a:pt x="139" y="947"/>
                  </a:cubicBezTo>
                  <a:cubicBezTo>
                    <a:pt x="138" y="946"/>
                    <a:pt x="136" y="947"/>
                    <a:pt x="137" y="949"/>
                  </a:cubicBezTo>
                  <a:cubicBezTo>
                    <a:pt x="141" y="956"/>
                    <a:pt x="138" y="964"/>
                    <a:pt x="136" y="971"/>
                  </a:cubicBezTo>
                  <a:cubicBezTo>
                    <a:pt x="130" y="976"/>
                    <a:pt x="124" y="981"/>
                    <a:pt x="118" y="987"/>
                  </a:cubicBezTo>
                  <a:cubicBezTo>
                    <a:pt x="118" y="987"/>
                    <a:pt x="117" y="988"/>
                    <a:pt x="117" y="988"/>
                  </a:cubicBezTo>
                  <a:cubicBezTo>
                    <a:pt x="118" y="979"/>
                    <a:pt x="119" y="969"/>
                    <a:pt x="119" y="960"/>
                  </a:cubicBezTo>
                  <a:cubicBezTo>
                    <a:pt x="119" y="960"/>
                    <a:pt x="119" y="959"/>
                    <a:pt x="119" y="959"/>
                  </a:cubicBezTo>
                  <a:cubicBezTo>
                    <a:pt x="118" y="953"/>
                    <a:pt x="116" y="947"/>
                    <a:pt x="115" y="941"/>
                  </a:cubicBezTo>
                  <a:cubicBezTo>
                    <a:pt x="117" y="939"/>
                    <a:pt x="118" y="938"/>
                    <a:pt x="120" y="936"/>
                  </a:cubicBezTo>
                  <a:cubicBezTo>
                    <a:pt x="125" y="930"/>
                    <a:pt x="131" y="928"/>
                    <a:pt x="138" y="927"/>
                  </a:cubicBezTo>
                  <a:cubicBezTo>
                    <a:pt x="139" y="932"/>
                    <a:pt x="140" y="936"/>
                    <a:pt x="140" y="941"/>
                  </a:cubicBezTo>
                  <a:moveTo>
                    <a:pt x="89" y="1018"/>
                  </a:moveTo>
                  <a:cubicBezTo>
                    <a:pt x="90" y="1012"/>
                    <a:pt x="91" y="1006"/>
                    <a:pt x="92" y="1000"/>
                  </a:cubicBezTo>
                  <a:cubicBezTo>
                    <a:pt x="92" y="1001"/>
                    <a:pt x="92" y="1002"/>
                    <a:pt x="92" y="1004"/>
                  </a:cubicBezTo>
                  <a:cubicBezTo>
                    <a:pt x="92" y="1007"/>
                    <a:pt x="92" y="1011"/>
                    <a:pt x="92" y="1014"/>
                  </a:cubicBezTo>
                  <a:cubicBezTo>
                    <a:pt x="91" y="1016"/>
                    <a:pt x="90" y="1017"/>
                    <a:pt x="89" y="1018"/>
                  </a:cubicBezTo>
                  <a:moveTo>
                    <a:pt x="86" y="1069"/>
                  </a:moveTo>
                  <a:cubicBezTo>
                    <a:pt x="84" y="1079"/>
                    <a:pt x="81" y="1090"/>
                    <a:pt x="77" y="1100"/>
                  </a:cubicBezTo>
                  <a:cubicBezTo>
                    <a:pt x="76" y="1103"/>
                    <a:pt x="74" y="1105"/>
                    <a:pt x="73" y="1108"/>
                  </a:cubicBezTo>
                  <a:cubicBezTo>
                    <a:pt x="70" y="1110"/>
                    <a:pt x="66" y="1112"/>
                    <a:pt x="63" y="1114"/>
                  </a:cubicBezTo>
                  <a:cubicBezTo>
                    <a:pt x="65" y="1109"/>
                    <a:pt x="68" y="1104"/>
                    <a:pt x="70" y="1098"/>
                  </a:cubicBezTo>
                  <a:cubicBezTo>
                    <a:pt x="72" y="1092"/>
                    <a:pt x="74" y="1086"/>
                    <a:pt x="76" y="1080"/>
                  </a:cubicBezTo>
                  <a:cubicBezTo>
                    <a:pt x="79" y="1076"/>
                    <a:pt x="83" y="1073"/>
                    <a:pt x="86" y="1069"/>
                  </a:cubicBezTo>
                  <a:moveTo>
                    <a:pt x="66" y="1116"/>
                  </a:moveTo>
                  <a:cubicBezTo>
                    <a:pt x="65" y="1117"/>
                    <a:pt x="64" y="1118"/>
                    <a:pt x="63" y="1119"/>
                  </a:cubicBezTo>
                  <a:cubicBezTo>
                    <a:pt x="64" y="1118"/>
                    <a:pt x="65" y="1117"/>
                    <a:pt x="66" y="1116"/>
                  </a:cubicBezTo>
                  <a:moveTo>
                    <a:pt x="113" y="1077"/>
                  </a:moveTo>
                  <a:cubicBezTo>
                    <a:pt x="123" y="1068"/>
                    <a:pt x="132" y="1058"/>
                    <a:pt x="142" y="1048"/>
                  </a:cubicBezTo>
                  <a:cubicBezTo>
                    <a:pt x="140" y="1054"/>
                    <a:pt x="138" y="1060"/>
                    <a:pt x="137" y="1066"/>
                  </a:cubicBezTo>
                  <a:cubicBezTo>
                    <a:pt x="130" y="1072"/>
                    <a:pt x="124" y="1077"/>
                    <a:pt x="118" y="1083"/>
                  </a:cubicBezTo>
                  <a:cubicBezTo>
                    <a:pt x="115" y="1085"/>
                    <a:pt x="112" y="1088"/>
                    <a:pt x="109" y="1090"/>
                  </a:cubicBezTo>
                  <a:cubicBezTo>
                    <a:pt x="110" y="1086"/>
                    <a:pt x="112" y="1082"/>
                    <a:pt x="113" y="1077"/>
                  </a:cubicBezTo>
                  <a:moveTo>
                    <a:pt x="161" y="1049"/>
                  </a:moveTo>
                  <a:cubicBezTo>
                    <a:pt x="163" y="1047"/>
                    <a:pt x="166" y="1044"/>
                    <a:pt x="168" y="1042"/>
                  </a:cubicBezTo>
                  <a:cubicBezTo>
                    <a:pt x="167" y="1048"/>
                    <a:pt x="166" y="1055"/>
                    <a:pt x="165" y="1061"/>
                  </a:cubicBezTo>
                  <a:cubicBezTo>
                    <a:pt x="164" y="1058"/>
                    <a:pt x="163" y="1055"/>
                    <a:pt x="162" y="1052"/>
                  </a:cubicBezTo>
                  <a:cubicBezTo>
                    <a:pt x="162" y="1051"/>
                    <a:pt x="161" y="1052"/>
                    <a:pt x="162" y="1052"/>
                  </a:cubicBezTo>
                  <a:cubicBezTo>
                    <a:pt x="162" y="1055"/>
                    <a:pt x="162" y="1059"/>
                    <a:pt x="163" y="1064"/>
                  </a:cubicBezTo>
                  <a:cubicBezTo>
                    <a:pt x="160" y="1067"/>
                    <a:pt x="156" y="1069"/>
                    <a:pt x="152" y="1072"/>
                  </a:cubicBezTo>
                  <a:cubicBezTo>
                    <a:pt x="156" y="1065"/>
                    <a:pt x="158" y="1057"/>
                    <a:pt x="161" y="1049"/>
                  </a:cubicBezTo>
                  <a:moveTo>
                    <a:pt x="182" y="1063"/>
                  </a:moveTo>
                  <a:cubicBezTo>
                    <a:pt x="182" y="1059"/>
                    <a:pt x="183" y="1055"/>
                    <a:pt x="183" y="1051"/>
                  </a:cubicBezTo>
                  <a:cubicBezTo>
                    <a:pt x="183" y="1051"/>
                    <a:pt x="183" y="1051"/>
                    <a:pt x="183" y="1051"/>
                  </a:cubicBezTo>
                  <a:cubicBezTo>
                    <a:pt x="187" y="1048"/>
                    <a:pt x="191" y="1044"/>
                    <a:pt x="195" y="1041"/>
                  </a:cubicBezTo>
                  <a:cubicBezTo>
                    <a:pt x="194" y="1045"/>
                    <a:pt x="192" y="1049"/>
                    <a:pt x="190" y="1053"/>
                  </a:cubicBezTo>
                  <a:cubicBezTo>
                    <a:pt x="189" y="1055"/>
                    <a:pt x="188" y="1057"/>
                    <a:pt x="187" y="1060"/>
                  </a:cubicBezTo>
                  <a:cubicBezTo>
                    <a:pt x="185" y="1061"/>
                    <a:pt x="184" y="1062"/>
                    <a:pt x="182" y="1063"/>
                  </a:cubicBezTo>
                  <a:moveTo>
                    <a:pt x="228" y="1035"/>
                  </a:moveTo>
                  <a:cubicBezTo>
                    <a:pt x="231" y="1033"/>
                    <a:pt x="233" y="1031"/>
                    <a:pt x="236" y="1029"/>
                  </a:cubicBezTo>
                  <a:cubicBezTo>
                    <a:pt x="236" y="1029"/>
                    <a:pt x="237" y="1028"/>
                    <a:pt x="237" y="1028"/>
                  </a:cubicBezTo>
                  <a:cubicBezTo>
                    <a:pt x="237" y="1033"/>
                    <a:pt x="239" y="1037"/>
                    <a:pt x="241" y="1041"/>
                  </a:cubicBezTo>
                  <a:cubicBezTo>
                    <a:pt x="235" y="1044"/>
                    <a:pt x="230" y="1046"/>
                    <a:pt x="225" y="1048"/>
                  </a:cubicBezTo>
                  <a:cubicBezTo>
                    <a:pt x="226" y="1044"/>
                    <a:pt x="227" y="1039"/>
                    <a:pt x="228" y="1035"/>
                  </a:cubicBezTo>
                  <a:moveTo>
                    <a:pt x="257" y="1028"/>
                  </a:moveTo>
                  <a:cubicBezTo>
                    <a:pt x="256" y="1028"/>
                    <a:pt x="256" y="1028"/>
                    <a:pt x="255" y="1029"/>
                  </a:cubicBezTo>
                  <a:cubicBezTo>
                    <a:pt x="256" y="1028"/>
                    <a:pt x="256" y="1027"/>
                    <a:pt x="256" y="1026"/>
                  </a:cubicBezTo>
                  <a:cubicBezTo>
                    <a:pt x="256" y="1025"/>
                    <a:pt x="257" y="1024"/>
                    <a:pt x="257" y="1022"/>
                  </a:cubicBezTo>
                  <a:cubicBezTo>
                    <a:pt x="257" y="1024"/>
                    <a:pt x="257" y="1026"/>
                    <a:pt x="257" y="1028"/>
                  </a:cubicBezTo>
                  <a:moveTo>
                    <a:pt x="255" y="1032"/>
                  </a:moveTo>
                  <a:cubicBezTo>
                    <a:pt x="255" y="1032"/>
                    <a:pt x="256" y="1031"/>
                    <a:pt x="256" y="1031"/>
                  </a:cubicBezTo>
                  <a:cubicBezTo>
                    <a:pt x="256" y="1032"/>
                    <a:pt x="256" y="1033"/>
                    <a:pt x="256" y="1034"/>
                  </a:cubicBezTo>
                  <a:cubicBezTo>
                    <a:pt x="255" y="1034"/>
                    <a:pt x="255" y="1035"/>
                    <a:pt x="254" y="1035"/>
                  </a:cubicBezTo>
                  <a:cubicBezTo>
                    <a:pt x="254" y="1034"/>
                    <a:pt x="254" y="1033"/>
                    <a:pt x="255" y="1032"/>
                  </a:cubicBezTo>
                  <a:moveTo>
                    <a:pt x="258" y="1027"/>
                  </a:moveTo>
                  <a:cubicBezTo>
                    <a:pt x="258" y="1024"/>
                    <a:pt x="259" y="1021"/>
                    <a:pt x="259" y="1018"/>
                  </a:cubicBezTo>
                  <a:cubicBezTo>
                    <a:pt x="259" y="1018"/>
                    <a:pt x="259" y="1018"/>
                    <a:pt x="258" y="1018"/>
                  </a:cubicBezTo>
                  <a:cubicBezTo>
                    <a:pt x="259" y="1015"/>
                    <a:pt x="260" y="1013"/>
                    <a:pt x="260" y="1011"/>
                  </a:cubicBezTo>
                  <a:cubicBezTo>
                    <a:pt x="265" y="1007"/>
                    <a:pt x="270" y="1004"/>
                    <a:pt x="275" y="1000"/>
                  </a:cubicBezTo>
                  <a:cubicBezTo>
                    <a:pt x="273" y="1005"/>
                    <a:pt x="272" y="1009"/>
                    <a:pt x="271" y="1014"/>
                  </a:cubicBezTo>
                  <a:cubicBezTo>
                    <a:pt x="270" y="1016"/>
                    <a:pt x="270" y="1018"/>
                    <a:pt x="270" y="1019"/>
                  </a:cubicBezTo>
                  <a:cubicBezTo>
                    <a:pt x="266" y="1022"/>
                    <a:pt x="262" y="1024"/>
                    <a:pt x="258" y="1027"/>
                  </a:cubicBezTo>
                  <a:moveTo>
                    <a:pt x="280" y="997"/>
                  </a:moveTo>
                  <a:cubicBezTo>
                    <a:pt x="287" y="992"/>
                    <a:pt x="294" y="987"/>
                    <a:pt x="301" y="983"/>
                  </a:cubicBezTo>
                  <a:cubicBezTo>
                    <a:pt x="299" y="989"/>
                    <a:pt x="297" y="995"/>
                    <a:pt x="294" y="1001"/>
                  </a:cubicBezTo>
                  <a:cubicBezTo>
                    <a:pt x="288" y="1006"/>
                    <a:pt x="281" y="1011"/>
                    <a:pt x="274" y="1016"/>
                  </a:cubicBezTo>
                  <a:cubicBezTo>
                    <a:pt x="276" y="1010"/>
                    <a:pt x="278" y="1003"/>
                    <a:pt x="280" y="997"/>
                  </a:cubicBezTo>
                  <a:moveTo>
                    <a:pt x="281" y="1015"/>
                  </a:moveTo>
                  <a:cubicBezTo>
                    <a:pt x="285" y="1012"/>
                    <a:pt x="289" y="1009"/>
                    <a:pt x="293" y="1006"/>
                  </a:cubicBezTo>
                  <a:cubicBezTo>
                    <a:pt x="292" y="1006"/>
                    <a:pt x="292" y="1007"/>
                    <a:pt x="292" y="1007"/>
                  </a:cubicBezTo>
                  <a:cubicBezTo>
                    <a:pt x="291" y="1010"/>
                    <a:pt x="290" y="1015"/>
                    <a:pt x="288" y="1020"/>
                  </a:cubicBezTo>
                  <a:cubicBezTo>
                    <a:pt x="286" y="1021"/>
                    <a:pt x="283" y="1022"/>
                    <a:pt x="280" y="1023"/>
                  </a:cubicBezTo>
                  <a:cubicBezTo>
                    <a:pt x="280" y="1023"/>
                    <a:pt x="280" y="1022"/>
                    <a:pt x="280" y="1022"/>
                  </a:cubicBezTo>
                  <a:cubicBezTo>
                    <a:pt x="280" y="1019"/>
                    <a:pt x="281" y="1017"/>
                    <a:pt x="281" y="1015"/>
                  </a:cubicBezTo>
                  <a:moveTo>
                    <a:pt x="326" y="1005"/>
                  </a:moveTo>
                  <a:cubicBezTo>
                    <a:pt x="328" y="1004"/>
                    <a:pt x="329" y="1003"/>
                    <a:pt x="331" y="1002"/>
                  </a:cubicBezTo>
                  <a:cubicBezTo>
                    <a:pt x="331" y="1002"/>
                    <a:pt x="331" y="1002"/>
                    <a:pt x="331" y="1003"/>
                  </a:cubicBezTo>
                  <a:cubicBezTo>
                    <a:pt x="329" y="1003"/>
                    <a:pt x="328" y="1004"/>
                    <a:pt x="326" y="1005"/>
                  </a:cubicBezTo>
                  <a:moveTo>
                    <a:pt x="397" y="959"/>
                  </a:moveTo>
                  <a:cubicBezTo>
                    <a:pt x="403" y="954"/>
                    <a:pt x="410" y="949"/>
                    <a:pt x="417" y="945"/>
                  </a:cubicBezTo>
                  <a:cubicBezTo>
                    <a:pt x="415" y="948"/>
                    <a:pt x="414" y="952"/>
                    <a:pt x="413" y="955"/>
                  </a:cubicBezTo>
                  <a:cubicBezTo>
                    <a:pt x="413" y="956"/>
                    <a:pt x="412" y="957"/>
                    <a:pt x="412" y="958"/>
                  </a:cubicBezTo>
                  <a:cubicBezTo>
                    <a:pt x="406" y="961"/>
                    <a:pt x="400" y="965"/>
                    <a:pt x="394" y="968"/>
                  </a:cubicBezTo>
                  <a:cubicBezTo>
                    <a:pt x="395" y="965"/>
                    <a:pt x="396" y="962"/>
                    <a:pt x="397" y="959"/>
                  </a:cubicBezTo>
                  <a:moveTo>
                    <a:pt x="420" y="946"/>
                  </a:moveTo>
                  <a:cubicBezTo>
                    <a:pt x="421" y="944"/>
                    <a:pt x="421" y="943"/>
                    <a:pt x="422" y="941"/>
                  </a:cubicBezTo>
                  <a:cubicBezTo>
                    <a:pt x="430" y="935"/>
                    <a:pt x="439" y="928"/>
                    <a:pt x="448" y="922"/>
                  </a:cubicBezTo>
                  <a:cubicBezTo>
                    <a:pt x="446" y="927"/>
                    <a:pt x="444" y="933"/>
                    <a:pt x="442" y="939"/>
                  </a:cubicBezTo>
                  <a:cubicBezTo>
                    <a:pt x="438" y="942"/>
                    <a:pt x="433" y="945"/>
                    <a:pt x="428" y="948"/>
                  </a:cubicBezTo>
                  <a:cubicBezTo>
                    <a:pt x="424" y="950"/>
                    <a:pt x="421" y="953"/>
                    <a:pt x="417" y="955"/>
                  </a:cubicBezTo>
                  <a:cubicBezTo>
                    <a:pt x="418" y="952"/>
                    <a:pt x="419" y="949"/>
                    <a:pt x="420" y="946"/>
                  </a:cubicBezTo>
                  <a:moveTo>
                    <a:pt x="470" y="933"/>
                  </a:moveTo>
                  <a:cubicBezTo>
                    <a:pt x="472" y="928"/>
                    <a:pt x="474" y="924"/>
                    <a:pt x="475" y="919"/>
                  </a:cubicBezTo>
                  <a:cubicBezTo>
                    <a:pt x="476" y="919"/>
                    <a:pt x="477" y="919"/>
                    <a:pt x="477" y="918"/>
                  </a:cubicBezTo>
                  <a:cubicBezTo>
                    <a:pt x="483" y="914"/>
                    <a:pt x="488" y="910"/>
                    <a:pt x="494" y="907"/>
                  </a:cubicBezTo>
                  <a:cubicBezTo>
                    <a:pt x="493" y="910"/>
                    <a:pt x="491" y="914"/>
                    <a:pt x="490" y="917"/>
                  </a:cubicBezTo>
                  <a:cubicBezTo>
                    <a:pt x="489" y="919"/>
                    <a:pt x="489" y="920"/>
                    <a:pt x="488" y="921"/>
                  </a:cubicBezTo>
                  <a:cubicBezTo>
                    <a:pt x="482" y="925"/>
                    <a:pt x="476" y="929"/>
                    <a:pt x="470" y="933"/>
                  </a:cubicBezTo>
                  <a:moveTo>
                    <a:pt x="499" y="903"/>
                  </a:moveTo>
                  <a:cubicBezTo>
                    <a:pt x="508" y="897"/>
                    <a:pt x="517" y="891"/>
                    <a:pt x="526" y="884"/>
                  </a:cubicBezTo>
                  <a:cubicBezTo>
                    <a:pt x="525" y="889"/>
                    <a:pt x="524" y="894"/>
                    <a:pt x="522" y="899"/>
                  </a:cubicBezTo>
                  <a:cubicBezTo>
                    <a:pt x="517" y="902"/>
                    <a:pt x="512" y="906"/>
                    <a:pt x="507" y="909"/>
                  </a:cubicBezTo>
                  <a:cubicBezTo>
                    <a:pt x="503" y="912"/>
                    <a:pt x="498" y="915"/>
                    <a:pt x="494" y="918"/>
                  </a:cubicBezTo>
                  <a:cubicBezTo>
                    <a:pt x="495" y="913"/>
                    <a:pt x="497" y="908"/>
                    <a:pt x="499" y="903"/>
                  </a:cubicBezTo>
                  <a:moveTo>
                    <a:pt x="541" y="891"/>
                  </a:moveTo>
                  <a:cubicBezTo>
                    <a:pt x="548" y="886"/>
                    <a:pt x="556" y="881"/>
                    <a:pt x="563" y="876"/>
                  </a:cubicBezTo>
                  <a:cubicBezTo>
                    <a:pt x="563" y="878"/>
                    <a:pt x="562" y="880"/>
                    <a:pt x="561" y="882"/>
                  </a:cubicBezTo>
                  <a:cubicBezTo>
                    <a:pt x="554" y="887"/>
                    <a:pt x="546" y="891"/>
                    <a:pt x="539" y="896"/>
                  </a:cubicBezTo>
                  <a:cubicBezTo>
                    <a:pt x="540" y="895"/>
                    <a:pt x="540" y="893"/>
                    <a:pt x="541" y="891"/>
                  </a:cubicBezTo>
                  <a:moveTo>
                    <a:pt x="585" y="895"/>
                  </a:moveTo>
                  <a:cubicBezTo>
                    <a:pt x="583" y="896"/>
                    <a:pt x="581" y="898"/>
                    <a:pt x="578" y="899"/>
                  </a:cubicBezTo>
                  <a:cubicBezTo>
                    <a:pt x="582" y="889"/>
                    <a:pt x="585" y="879"/>
                    <a:pt x="588" y="868"/>
                  </a:cubicBezTo>
                  <a:cubicBezTo>
                    <a:pt x="592" y="866"/>
                    <a:pt x="596" y="863"/>
                    <a:pt x="600" y="861"/>
                  </a:cubicBezTo>
                  <a:cubicBezTo>
                    <a:pt x="604" y="859"/>
                    <a:pt x="607" y="858"/>
                    <a:pt x="611" y="856"/>
                  </a:cubicBezTo>
                  <a:cubicBezTo>
                    <a:pt x="610" y="858"/>
                    <a:pt x="609" y="861"/>
                    <a:pt x="608" y="864"/>
                  </a:cubicBezTo>
                  <a:cubicBezTo>
                    <a:pt x="606" y="871"/>
                    <a:pt x="605" y="878"/>
                    <a:pt x="603" y="884"/>
                  </a:cubicBezTo>
                  <a:cubicBezTo>
                    <a:pt x="597" y="888"/>
                    <a:pt x="591" y="892"/>
                    <a:pt x="585" y="895"/>
                  </a:cubicBezTo>
                  <a:moveTo>
                    <a:pt x="610" y="870"/>
                  </a:moveTo>
                  <a:cubicBezTo>
                    <a:pt x="611" y="864"/>
                    <a:pt x="613" y="859"/>
                    <a:pt x="614" y="854"/>
                  </a:cubicBezTo>
                  <a:cubicBezTo>
                    <a:pt x="618" y="852"/>
                    <a:pt x="622" y="850"/>
                    <a:pt x="626" y="848"/>
                  </a:cubicBezTo>
                  <a:cubicBezTo>
                    <a:pt x="626" y="850"/>
                    <a:pt x="626" y="853"/>
                    <a:pt x="625" y="855"/>
                  </a:cubicBezTo>
                  <a:cubicBezTo>
                    <a:pt x="625" y="857"/>
                    <a:pt x="624" y="858"/>
                    <a:pt x="623" y="860"/>
                  </a:cubicBezTo>
                  <a:cubicBezTo>
                    <a:pt x="621" y="865"/>
                    <a:pt x="619" y="870"/>
                    <a:pt x="617" y="875"/>
                  </a:cubicBezTo>
                  <a:cubicBezTo>
                    <a:pt x="614" y="877"/>
                    <a:pt x="610" y="879"/>
                    <a:pt x="607" y="882"/>
                  </a:cubicBezTo>
                  <a:cubicBezTo>
                    <a:pt x="608" y="878"/>
                    <a:pt x="609" y="874"/>
                    <a:pt x="610" y="870"/>
                  </a:cubicBezTo>
                  <a:moveTo>
                    <a:pt x="624" y="867"/>
                  </a:moveTo>
                  <a:cubicBezTo>
                    <a:pt x="624" y="868"/>
                    <a:pt x="624" y="869"/>
                    <a:pt x="623" y="871"/>
                  </a:cubicBezTo>
                  <a:cubicBezTo>
                    <a:pt x="623" y="871"/>
                    <a:pt x="623" y="871"/>
                    <a:pt x="622" y="872"/>
                  </a:cubicBezTo>
                  <a:cubicBezTo>
                    <a:pt x="623" y="870"/>
                    <a:pt x="623" y="868"/>
                    <a:pt x="624" y="867"/>
                  </a:cubicBezTo>
                  <a:moveTo>
                    <a:pt x="644" y="858"/>
                  </a:moveTo>
                  <a:cubicBezTo>
                    <a:pt x="645" y="850"/>
                    <a:pt x="645" y="843"/>
                    <a:pt x="646" y="836"/>
                  </a:cubicBezTo>
                  <a:cubicBezTo>
                    <a:pt x="653" y="832"/>
                    <a:pt x="660" y="828"/>
                    <a:pt x="667" y="824"/>
                  </a:cubicBezTo>
                  <a:cubicBezTo>
                    <a:pt x="664" y="833"/>
                    <a:pt x="660" y="842"/>
                    <a:pt x="657" y="850"/>
                  </a:cubicBezTo>
                  <a:cubicBezTo>
                    <a:pt x="653" y="853"/>
                    <a:pt x="649" y="855"/>
                    <a:pt x="644" y="858"/>
                  </a:cubicBezTo>
                  <a:moveTo>
                    <a:pt x="671" y="822"/>
                  </a:moveTo>
                  <a:cubicBezTo>
                    <a:pt x="675" y="820"/>
                    <a:pt x="678" y="818"/>
                    <a:pt x="682" y="816"/>
                  </a:cubicBezTo>
                  <a:cubicBezTo>
                    <a:pt x="679" y="824"/>
                    <a:pt x="676" y="832"/>
                    <a:pt x="674" y="840"/>
                  </a:cubicBezTo>
                  <a:cubicBezTo>
                    <a:pt x="670" y="842"/>
                    <a:pt x="666" y="845"/>
                    <a:pt x="663" y="847"/>
                  </a:cubicBezTo>
                  <a:cubicBezTo>
                    <a:pt x="666" y="839"/>
                    <a:pt x="668" y="830"/>
                    <a:pt x="671" y="822"/>
                  </a:cubicBezTo>
                  <a:moveTo>
                    <a:pt x="676" y="844"/>
                  </a:moveTo>
                  <a:cubicBezTo>
                    <a:pt x="681" y="840"/>
                    <a:pt x="687" y="836"/>
                    <a:pt x="693" y="832"/>
                  </a:cubicBezTo>
                  <a:cubicBezTo>
                    <a:pt x="695" y="831"/>
                    <a:pt x="698" y="829"/>
                    <a:pt x="700" y="828"/>
                  </a:cubicBezTo>
                  <a:cubicBezTo>
                    <a:pt x="697" y="837"/>
                    <a:pt x="693" y="846"/>
                    <a:pt x="690" y="855"/>
                  </a:cubicBezTo>
                  <a:cubicBezTo>
                    <a:pt x="683" y="857"/>
                    <a:pt x="676" y="859"/>
                    <a:pt x="669" y="861"/>
                  </a:cubicBezTo>
                  <a:cubicBezTo>
                    <a:pt x="670" y="859"/>
                    <a:pt x="671" y="856"/>
                    <a:pt x="672" y="854"/>
                  </a:cubicBezTo>
                  <a:cubicBezTo>
                    <a:pt x="673" y="851"/>
                    <a:pt x="674" y="847"/>
                    <a:pt x="676" y="844"/>
                  </a:cubicBezTo>
                  <a:moveTo>
                    <a:pt x="752" y="788"/>
                  </a:moveTo>
                  <a:cubicBezTo>
                    <a:pt x="744" y="794"/>
                    <a:pt x="737" y="799"/>
                    <a:pt x="729" y="804"/>
                  </a:cubicBezTo>
                  <a:cubicBezTo>
                    <a:pt x="730" y="799"/>
                    <a:pt x="732" y="794"/>
                    <a:pt x="734" y="789"/>
                  </a:cubicBezTo>
                  <a:cubicBezTo>
                    <a:pt x="741" y="786"/>
                    <a:pt x="748" y="782"/>
                    <a:pt x="754" y="778"/>
                  </a:cubicBezTo>
                  <a:cubicBezTo>
                    <a:pt x="756" y="777"/>
                    <a:pt x="759" y="776"/>
                    <a:pt x="761" y="775"/>
                  </a:cubicBezTo>
                  <a:cubicBezTo>
                    <a:pt x="759" y="778"/>
                    <a:pt x="758" y="782"/>
                    <a:pt x="757" y="785"/>
                  </a:cubicBezTo>
                  <a:cubicBezTo>
                    <a:pt x="756" y="786"/>
                    <a:pt x="754" y="787"/>
                    <a:pt x="752" y="788"/>
                  </a:cubicBezTo>
                  <a:moveTo>
                    <a:pt x="765" y="772"/>
                  </a:moveTo>
                  <a:cubicBezTo>
                    <a:pt x="767" y="771"/>
                    <a:pt x="769" y="770"/>
                    <a:pt x="771" y="769"/>
                  </a:cubicBezTo>
                  <a:cubicBezTo>
                    <a:pt x="774" y="767"/>
                    <a:pt x="777" y="766"/>
                    <a:pt x="780" y="764"/>
                  </a:cubicBezTo>
                  <a:cubicBezTo>
                    <a:pt x="779" y="766"/>
                    <a:pt x="779" y="767"/>
                    <a:pt x="778" y="769"/>
                  </a:cubicBezTo>
                  <a:cubicBezTo>
                    <a:pt x="773" y="773"/>
                    <a:pt x="768" y="778"/>
                    <a:pt x="762" y="782"/>
                  </a:cubicBezTo>
                  <a:cubicBezTo>
                    <a:pt x="763" y="779"/>
                    <a:pt x="764" y="775"/>
                    <a:pt x="765" y="772"/>
                  </a:cubicBezTo>
                  <a:moveTo>
                    <a:pt x="827" y="678"/>
                  </a:moveTo>
                  <a:cubicBezTo>
                    <a:pt x="828" y="678"/>
                    <a:pt x="830" y="677"/>
                    <a:pt x="831" y="676"/>
                  </a:cubicBezTo>
                  <a:cubicBezTo>
                    <a:pt x="831" y="677"/>
                    <a:pt x="831" y="677"/>
                    <a:pt x="831" y="677"/>
                  </a:cubicBezTo>
                  <a:cubicBezTo>
                    <a:pt x="831" y="679"/>
                    <a:pt x="831" y="680"/>
                    <a:pt x="831" y="682"/>
                  </a:cubicBezTo>
                  <a:cubicBezTo>
                    <a:pt x="831" y="684"/>
                    <a:pt x="830" y="685"/>
                    <a:pt x="828" y="686"/>
                  </a:cubicBezTo>
                  <a:cubicBezTo>
                    <a:pt x="828" y="685"/>
                    <a:pt x="828" y="684"/>
                    <a:pt x="827" y="684"/>
                  </a:cubicBezTo>
                  <a:cubicBezTo>
                    <a:pt x="827" y="684"/>
                    <a:pt x="827" y="684"/>
                    <a:pt x="827" y="683"/>
                  </a:cubicBezTo>
                  <a:cubicBezTo>
                    <a:pt x="827" y="682"/>
                    <a:pt x="827" y="680"/>
                    <a:pt x="827" y="678"/>
                  </a:cubicBezTo>
                  <a:moveTo>
                    <a:pt x="801" y="636"/>
                  </a:moveTo>
                  <a:cubicBezTo>
                    <a:pt x="800" y="649"/>
                    <a:pt x="800" y="660"/>
                    <a:pt x="798" y="673"/>
                  </a:cubicBezTo>
                  <a:cubicBezTo>
                    <a:pt x="798" y="674"/>
                    <a:pt x="797" y="675"/>
                    <a:pt x="797" y="676"/>
                  </a:cubicBezTo>
                  <a:cubicBezTo>
                    <a:pt x="797" y="676"/>
                    <a:pt x="796" y="676"/>
                    <a:pt x="796" y="676"/>
                  </a:cubicBezTo>
                  <a:cubicBezTo>
                    <a:pt x="789" y="680"/>
                    <a:pt x="783" y="683"/>
                    <a:pt x="776" y="687"/>
                  </a:cubicBezTo>
                  <a:cubicBezTo>
                    <a:pt x="777" y="685"/>
                    <a:pt x="777" y="684"/>
                    <a:pt x="777" y="683"/>
                  </a:cubicBezTo>
                  <a:cubicBezTo>
                    <a:pt x="779" y="672"/>
                    <a:pt x="782" y="662"/>
                    <a:pt x="783" y="651"/>
                  </a:cubicBezTo>
                  <a:cubicBezTo>
                    <a:pt x="783" y="645"/>
                    <a:pt x="784" y="640"/>
                    <a:pt x="784" y="635"/>
                  </a:cubicBezTo>
                  <a:cubicBezTo>
                    <a:pt x="790" y="633"/>
                    <a:pt x="795" y="631"/>
                    <a:pt x="801" y="628"/>
                  </a:cubicBezTo>
                  <a:cubicBezTo>
                    <a:pt x="801" y="631"/>
                    <a:pt x="801" y="634"/>
                    <a:pt x="801" y="636"/>
                  </a:cubicBezTo>
                  <a:moveTo>
                    <a:pt x="780" y="636"/>
                  </a:moveTo>
                  <a:cubicBezTo>
                    <a:pt x="780" y="648"/>
                    <a:pt x="778" y="659"/>
                    <a:pt x="776" y="672"/>
                  </a:cubicBezTo>
                  <a:cubicBezTo>
                    <a:pt x="775" y="677"/>
                    <a:pt x="774" y="683"/>
                    <a:pt x="772" y="689"/>
                  </a:cubicBezTo>
                  <a:cubicBezTo>
                    <a:pt x="763" y="694"/>
                    <a:pt x="753" y="699"/>
                    <a:pt x="744" y="704"/>
                  </a:cubicBezTo>
                  <a:cubicBezTo>
                    <a:pt x="745" y="696"/>
                    <a:pt x="746" y="688"/>
                    <a:pt x="747" y="681"/>
                  </a:cubicBezTo>
                  <a:cubicBezTo>
                    <a:pt x="748" y="670"/>
                    <a:pt x="750" y="658"/>
                    <a:pt x="751" y="647"/>
                  </a:cubicBezTo>
                  <a:cubicBezTo>
                    <a:pt x="751" y="647"/>
                    <a:pt x="751" y="646"/>
                    <a:pt x="751" y="646"/>
                  </a:cubicBezTo>
                  <a:cubicBezTo>
                    <a:pt x="761" y="642"/>
                    <a:pt x="771" y="639"/>
                    <a:pt x="780" y="636"/>
                  </a:cubicBezTo>
                  <a:moveTo>
                    <a:pt x="732" y="653"/>
                  </a:moveTo>
                  <a:cubicBezTo>
                    <a:pt x="737" y="651"/>
                    <a:pt x="743" y="649"/>
                    <a:pt x="748" y="647"/>
                  </a:cubicBezTo>
                  <a:cubicBezTo>
                    <a:pt x="747" y="657"/>
                    <a:pt x="745" y="667"/>
                    <a:pt x="744" y="678"/>
                  </a:cubicBezTo>
                  <a:cubicBezTo>
                    <a:pt x="743" y="687"/>
                    <a:pt x="741" y="697"/>
                    <a:pt x="739" y="706"/>
                  </a:cubicBezTo>
                  <a:cubicBezTo>
                    <a:pt x="737" y="708"/>
                    <a:pt x="734" y="709"/>
                    <a:pt x="732" y="710"/>
                  </a:cubicBezTo>
                  <a:cubicBezTo>
                    <a:pt x="726" y="713"/>
                    <a:pt x="721" y="715"/>
                    <a:pt x="715" y="717"/>
                  </a:cubicBezTo>
                  <a:cubicBezTo>
                    <a:pt x="715" y="717"/>
                    <a:pt x="714" y="717"/>
                    <a:pt x="713" y="717"/>
                  </a:cubicBezTo>
                  <a:cubicBezTo>
                    <a:pt x="714" y="712"/>
                    <a:pt x="715" y="706"/>
                    <a:pt x="716" y="701"/>
                  </a:cubicBezTo>
                  <a:cubicBezTo>
                    <a:pt x="718" y="686"/>
                    <a:pt x="718" y="672"/>
                    <a:pt x="718" y="657"/>
                  </a:cubicBezTo>
                  <a:cubicBezTo>
                    <a:pt x="722" y="656"/>
                    <a:pt x="727" y="654"/>
                    <a:pt x="732" y="653"/>
                  </a:cubicBezTo>
                  <a:moveTo>
                    <a:pt x="701" y="662"/>
                  </a:moveTo>
                  <a:cubicBezTo>
                    <a:pt x="705" y="661"/>
                    <a:pt x="710" y="659"/>
                    <a:pt x="715" y="658"/>
                  </a:cubicBezTo>
                  <a:cubicBezTo>
                    <a:pt x="715" y="673"/>
                    <a:pt x="715" y="688"/>
                    <a:pt x="713" y="703"/>
                  </a:cubicBezTo>
                  <a:cubicBezTo>
                    <a:pt x="712" y="709"/>
                    <a:pt x="711" y="714"/>
                    <a:pt x="710" y="720"/>
                  </a:cubicBezTo>
                  <a:cubicBezTo>
                    <a:pt x="701" y="724"/>
                    <a:pt x="692" y="727"/>
                    <a:pt x="683" y="731"/>
                  </a:cubicBezTo>
                  <a:cubicBezTo>
                    <a:pt x="683" y="730"/>
                    <a:pt x="683" y="729"/>
                    <a:pt x="683" y="727"/>
                  </a:cubicBezTo>
                  <a:cubicBezTo>
                    <a:pt x="685" y="710"/>
                    <a:pt x="687" y="692"/>
                    <a:pt x="688" y="674"/>
                  </a:cubicBezTo>
                  <a:cubicBezTo>
                    <a:pt x="688" y="672"/>
                    <a:pt x="688" y="670"/>
                    <a:pt x="688" y="667"/>
                  </a:cubicBezTo>
                  <a:cubicBezTo>
                    <a:pt x="692" y="666"/>
                    <a:pt x="696" y="664"/>
                    <a:pt x="701" y="662"/>
                  </a:cubicBezTo>
                  <a:moveTo>
                    <a:pt x="684" y="668"/>
                  </a:moveTo>
                  <a:cubicBezTo>
                    <a:pt x="684" y="677"/>
                    <a:pt x="684" y="686"/>
                    <a:pt x="683" y="695"/>
                  </a:cubicBezTo>
                  <a:cubicBezTo>
                    <a:pt x="682" y="708"/>
                    <a:pt x="681" y="721"/>
                    <a:pt x="679" y="733"/>
                  </a:cubicBezTo>
                  <a:cubicBezTo>
                    <a:pt x="669" y="737"/>
                    <a:pt x="659" y="742"/>
                    <a:pt x="650" y="748"/>
                  </a:cubicBezTo>
                  <a:cubicBezTo>
                    <a:pt x="650" y="746"/>
                    <a:pt x="650" y="745"/>
                    <a:pt x="651" y="743"/>
                  </a:cubicBezTo>
                  <a:cubicBezTo>
                    <a:pt x="654" y="722"/>
                    <a:pt x="656" y="701"/>
                    <a:pt x="655" y="679"/>
                  </a:cubicBezTo>
                  <a:cubicBezTo>
                    <a:pt x="665" y="676"/>
                    <a:pt x="675" y="672"/>
                    <a:pt x="684" y="668"/>
                  </a:cubicBezTo>
                  <a:moveTo>
                    <a:pt x="649" y="682"/>
                  </a:moveTo>
                  <a:cubicBezTo>
                    <a:pt x="650" y="682"/>
                    <a:pt x="651" y="681"/>
                    <a:pt x="653" y="681"/>
                  </a:cubicBezTo>
                  <a:cubicBezTo>
                    <a:pt x="653" y="694"/>
                    <a:pt x="652" y="708"/>
                    <a:pt x="650" y="721"/>
                  </a:cubicBezTo>
                  <a:cubicBezTo>
                    <a:pt x="649" y="731"/>
                    <a:pt x="648" y="740"/>
                    <a:pt x="646" y="750"/>
                  </a:cubicBezTo>
                  <a:cubicBezTo>
                    <a:pt x="646" y="751"/>
                    <a:pt x="645" y="751"/>
                    <a:pt x="644" y="752"/>
                  </a:cubicBezTo>
                  <a:cubicBezTo>
                    <a:pt x="641" y="746"/>
                    <a:pt x="640" y="741"/>
                    <a:pt x="637" y="737"/>
                  </a:cubicBezTo>
                  <a:cubicBezTo>
                    <a:pt x="632" y="729"/>
                    <a:pt x="629" y="725"/>
                    <a:pt x="625" y="723"/>
                  </a:cubicBezTo>
                  <a:cubicBezTo>
                    <a:pt x="626" y="716"/>
                    <a:pt x="626" y="710"/>
                    <a:pt x="627" y="703"/>
                  </a:cubicBezTo>
                  <a:cubicBezTo>
                    <a:pt x="627" y="699"/>
                    <a:pt x="628" y="695"/>
                    <a:pt x="628" y="691"/>
                  </a:cubicBezTo>
                  <a:cubicBezTo>
                    <a:pt x="635" y="688"/>
                    <a:pt x="642" y="685"/>
                    <a:pt x="649" y="682"/>
                  </a:cubicBezTo>
                  <a:moveTo>
                    <a:pt x="624" y="692"/>
                  </a:moveTo>
                  <a:cubicBezTo>
                    <a:pt x="624" y="702"/>
                    <a:pt x="623" y="712"/>
                    <a:pt x="622" y="721"/>
                  </a:cubicBezTo>
                  <a:cubicBezTo>
                    <a:pt x="617" y="720"/>
                    <a:pt x="612" y="722"/>
                    <a:pt x="603" y="724"/>
                  </a:cubicBezTo>
                  <a:cubicBezTo>
                    <a:pt x="599" y="726"/>
                    <a:pt x="595" y="727"/>
                    <a:pt x="590" y="728"/>
                  </a:cubicBezTo>
                  <a:cubicBezTo>
                    <a:pt x="590" y="728"/>
                    <a:pt x="590" y="728"/>
                    <a:pt x="590" y="727"/>
                  </a:cubicBezTo>
                  <a:cubicBezTo>
                    <a:pt x="591" y="721"/>
                    <a:pt x="592" y="715"/>
                    <a:pt x="592" y="709"/>
                  </a:cubicBezTo>
                  <a:cubicBezTo>
                    <a:pt x="592" y="708"/>
                    <a:pt x="592" y="707"/>
                    <a:pt x="592" y="706"/>
                  </a:cubicBezTo>
                  <a:cubicBezTo>
                    <a:pt x="603" y="702"/>
                    <a:pt x="614" y="697"/>
                    <a:pt x="624" y="692"/>
                  </a:cubicBezTo>
                  <a:moveTo>
                    <a:pt x="564" y="718"/>
                  </a:moveTo>
                  <a:cubicBezTo>
                    <a:pt x="572" y="715"/>
                    <a:pt x="580" y="711"/>
                    <a:pt x="588" y="708"/>
                  </a:cubicBezTo>
                  <a:cubicBezTo>
                    <a:pt x="588" y="711"/>
                    <a:pt x="589" y="715"/>
                    <a:pt x="588" y="718"/>
                  </a:cubicBezTo>
                  <a:cubicBezTo>
                    <a:pt x="588" y="722"/>
                    <a:pt x="588" y="726"/>
                    <a:pt x="587" y="729"/>
                  </a:cubicBezTo>
                  <a:cubicBezTo>
                    <a:pt x="579" y="732"/>
                    <a:pt x="570" y="734"/>
                    <a:pt x="562" y="736"/>
                  </a:cubicBezTo>
                  <a:cubicBezTo>
                    <a:pt x="560" y="736"/>
                    <a:pt x="558" y="737"/>
                    <a:pt x="556" y="738"/>
                  </a:cubicBezTo>
                  <a:cubicBezTo>
                    <a:pt x="556" y="738"/>
                    <a:pt x="556" y="737"/>
                    <a:pt x="556" y="737"/>
                  </a:cubicBezTo>
                  <a:cubicBezTo>
                    <a:pt x="556" y="732"/>
                    <a:pt x="556" y="727"/>
                    <a:pt x="555" y="722"/>
                  </a:cubicBezTo>
                  <a:cubicBezTo>
                    <a:pt x="558" y="720"/>
                    <a:pt x="561" y="719"/>
                    <a:pt x="564" y="718"/>
                  </a:cubicBezTo>
                  <a:moveTo>
                    <a:pt x="553" y="722"/>
                  </a:moveTo>
                  <a:cubicBezTo>
                    <a:pt x="553" y="728"/>
                    <a:pt x="554" y="733"/>
                    <a:pt x="554" y="738"/>
                  </a:cubicBezTo>
                  <a:cubicBezTo>
                    <a:pt x="549" y="741"/>
                    <a:pt x="544" y="744"/>
                    <a:pt x="540" y="749"/>
                  </a:cubicBezTo>
                  <a:cubicBezTo>
                    <a:pt x="540" y="749"/>
                    <a:pt x="540" y="749"/>
                    <a:pt x="539" y="750"/>
                  </a:cubicBezTo>
                  <a:cubicBezTo>
                    <a:pt x="539" y="744"/>
                    <a:pt x="539" y="739"/>
                    <a:pt x="539" y="734"/>
                  </a:cubicBezTo>
                  <a:cubicBezTo>
                    <a:pt x="538" y="732"/>
                    <a:pt x="538" y="730"/>
                    <a:pt x="538" y="729"/>
                  </a:cubicBezTo>
                  <a:cubicBezTo>
                    <a:pt x="543" y="727"/>
                    <a:pt x="548" y="724"/>
                    <a:pt x="553" y="722"/>
                  </a:cubicBezTo>
                  <a:moveTo>
                    <a:pt x="517" y="737"/>
                  </a:moveTo>
                  <a:cubicBezTo>
                    <a:pt x="520" y="756"/>
                    <a:pt x="520" y="776"/>
                    <a:pt x="522" y="795"/>
                  </a:cubicBezTo>
                  <a:cubicBezTo>
                    <a:pt x="521" y="794"/>
                    <a:pt x="520" y="792"/>
                    <a:pt x="518" y="791"/>
                  </a:cubicBezTo>
                  <a:cubicBezTo>
                    <a:pt x="518" y="791"/>
                    <a:pt x="517" y="792"/>
                    <a:pt x="518" y="792"/>
                  </a:cubicBezTo>
                  <a:cubicBezTo>
                    <a:pt x="520" y="794"/>
                    <a:pt x="522" y="797"/>
                    <a:pt x="523" y="800"/>
                  </a:cubicBezTo>
                  <a:cubicBezTo>
                    <a:pt x="524" y="801"/>
                    <a:pt x="525" y="801"/>
                    <a:pt x="525" y="799"/>
                  </a:cubicBezTo>
                  <a:cubicBezTo>
                    <a:pt x="526" y="778"/>
                    <a:pt x="524" y="757"/>
                    <a:pt x="520" y="736"/>
                  </a:cubicBezTo>
                  <a:cubicBezTo>
                    <a:pt x="525" y="734"/>
                    <a:pt x="530" y="732"/>
                    <a:pt x="536" y="730"/>
                  </a:cubicBezTo>
                  <a:cubicBezTo>
                    <a:pt x="536" y="733"/>
                    <a:pt x="536" y="737"/>
                    <a:pt x="536" y="741"/>
                  </a:cubicBezTo>
                  <a:cubicBezTo>
                    <a:pt x="537" y="745"/>
                    <a:pt x="537" y="749"/>
                    <a:pt x="537" y="753"/>
                  </a:cubicBezTo>
                  <a:cubicBezTo>
                    <a:pt x="530" y="763"/>
                    <a:pt x="528" y="774"/>
                    <a:pt x="530" y="786"/>
                  </a:cubicBezTo>
                  <a:cubicBezTo>
                    <a:pt x="532" y="799"/>
                    <a:pt x="536" y="811"/>
                    <a:pt x="536" y="825"/>
                  </a:cubicBezTo>
                  <a:cubicBezTo>
                    <a:pt x="531" y="827"/>
                    <a:pt x="526" y="830"/>
                    <a:pt x="522" y="834"/>
                  </a:cubicBezTo>
                  <a:cubicBezTo>
                    <a:pt x="526" y="819"/>
                    <a:pt x="529" y="803"/>
                    <a:pt x="529" y="788"/>
                  </a:cubicBezTo>
                  <a:cubicBezTo>
                    <a:pt x="529" y="786"/>
                    <a:pt x="527" y="786"/>
                    <a:pt x="527" y="788"/>
                  </a:cubicBezTo>
                  <a:cubicBezTo>
                    <a:pt x="526" y="804"/>
                    <a:pt x="523" y="820"/>
                    <a:pt x="518" y="836"/>
                  </a:cubicBezTo>
                  <a:cubicBezTo>
                    <a:pt x="514" y="839"/>
                    <a:pt x="511" y="841"/>
                    <a:pt x="508" y="843"/>
                  </a:cubicBezTo>
                  <a:cubicBezTo>
                    <a:pt x="503" y="846"/>
                    <a:pt x="500" y="848"/>
                    <a:pt x="496" y="851"/>
                  </a:cubicBezTo>
                  <a:cubicBezTo>
                    <a:pt x="496" y="850"/>
                    <a:pt x="496" y="850"/>
                    <a:pt x="496" y="849"/>
                  </a:cubicBezTo>
                  <a:cubicBezTo>
                    <a:pt x="499" y="831"/>
                    <a:pt x="502" y="814"/>
                    <a:pt x="501" y="796"/>
                  </a:cubicBezTo>
                  <a:cubicBezTo>
                    <a:pt x="501" y="795"/>
                    <a:pt x="499" y="795"/>
                    <a:pt x="499" y="796"/>
                  </a:cubicBezTo>
                  <a:cubicBezTo>
                    <a:pt x="499" y="798"/>
                    <a:pt x="499" y="800"/>
                    <a:pt x="499" y="802"/>
                  </a:cubicBezTo>
                  <a:cubicBezTo>
                    <a:pt x="498" y="796"/>
                    <a:pt x="496" y="790"/>
                    <a:pt x="495" y="784"/>
                  </a:cubicBezTo>
                  <a:cubicBezTo>
                    <a:pt x="493" y="773"/>
                    <a:pt x="491" y="762"/>
                    <a:pt x="488" y="751"/>
                  </a:cubicBezTo>
                  <a:cubicBezTo>
                    <a:pt x="488" y="750"/>
                    <a:pt x="488" y="749"/>
                    <a:pt x="488" y="749"/>
                  </a:cubicBezTo>
                  <a:cubicBezTo>
                    <a:pt x="497" y="745"/>
                    <a:pt x="507" y="741"/>
                    <a:pt x="517" y="737"/>
                  </a:cubicBezTo>
                  <a:moveTo>
                    <a:pt x="459" y="760"/>
                  </a:moveTo>
                  <a:cubicBezTo>
                    <a:pt x="460" y="763"/>
                    <a:pt x="460" y="766"/>
                    <a:pt x="461" y="769"/>
                  </a:cubicBezTo>
                  <a:cubicBezTo>
                    <a:pt x="462" y="777"/>
                    <a:pt x="464" y="786"/>
                    <a:pt x="466" y="794"/>
                  </a:cubicBezTo>
                  <a:cubicBezTo>
                    <a:pt x="467" y="798"/>
                    <a:pt x="467" y="801"/>
                    <a:pt x="471" y="804"/>
                  </a:cubicBezTo>
                  <a:cubicBezTo>
                    <a:pt x="472" y="804"/>
                    <a:pt x="473" y="804"/>
                    <a:pt x="473" y="803"/>
                  </a:cubicBezTo>
                  <a:cubicBezTo>
                    <a:pt x="473" y="799"/>
                    <a:pt x="473" y="797"/>
                    <a:pt x="470" y="794"/>
                  </a:cubicBezTo>
                  <a:cubicBezTo>
                    <a:pt x="470" y="793"/>
                    <a:pt x="469" y="794"/>
                    <a:pt x="470" y="794"/>
                  </a:cubicBezTo>
                  <a:cubicBezTo>
                    <a:pt x="472" y="802"/>
                    <a:pt x="472" y="803"/>
                    <a:pt x="470" y="796"/>
                  </a:cubicBezTo>
                  <a:cubicBezTo>
                    <a:pt x="469" y="796"/>
                    <a:pt x="469" y="795"/>
                    <a:pt x="469" y="794"/>
                  </a:cubicBezTo>
                  <a:cubicBezTo>
                    <a:pt x="468" y="791"/>
                    <a:pt x="467" y="788"/>
                    <a:pt x="466" y="785"/>
                  </a:cubicBezTo>
                  <a:cubicBezTo>
                    <a:pt x="465" y="777"/>
                    <a:pt x="464" y="769"/>
                    <a:pt x="462" y="761"/>
                  </a:cubicBezTo>
                  <a:cubicBezTo>
                    <a:pt x="462" y="760"/>
                    <a:pt x="462" y="760"/>
                    <a:pt x="462" y="759"/>
                  </a:cubicBezTo>
                  <a:cubicBezTo>
                    <a:pt x="470" y="756"/>
                    <a:pt x="478" y="753"/>
                    <a:pt x="485" y="750"/>
                  </a:cubicBezTo>
                  <a:cubicBezTo>
                    <a:pt x="486" y="751"/>
                    <a:pt x="486" y="752"/>
                    <a:pt x="486" y="753"/>
                  </a:cubicBezTo>
                  <a:cubicBezTo>
                    <a:pt x="490" y="769"/>
                    <a:pt x="493" y="786"/>
                    <a:pt x="496" y="802"/>
                  </a:cubicBezTo>
                  <a:cubicBezTo>
                    <a:pt x="496" y="802"/>
                    <a:pt x="496" y="802"/>
                    <a:pt x="496" y="802"/>
                  </a:cubicBezTo>
                  <a:cubicBezTo>
                    <a:pt x="495" y="802"/>
                    <a:pt x="495" y="804"/>
                    <a:pt x="496" y="804"/>
                  </a:cubicBezTo>
                  <a:cubicBezTo>
                    <a:pt x="496" y="805"/>
                    <a:pt x="497" y="806"/>
                    <a:pt x="497" y="807"/>
                  </a:cubicBezTo>
                  <a:cubicBezTo>
                    <a:pt x="497" y="807"/>
                    <a:pt x="497" y="807"/>
                    <a:pt x="497" y="807"/>
                  </a:cubicBezTo>
                  <a:cubicBezTo>
                    <a:pt x="497" y="807"/>
                    <a:pt x="497" y="808"/>
                    <a:pt x="497" y="808"/>
                  </a:cubicBezTo>
                  <a:cubicBezTo>
                    <a:pt x="497" y="808"/>
                    <a:pt x="498" y="809"/>
                    <a:pt x="498" y="808"/>
                  </a:cubicBezTo>
                  <a:cubicBezTo>
                    <a:pt x="497" y="822"/>
                    <a:pt x="495" y="835"/>
                    <a:pt x="493" y="848"/>
                  </a:cubicBezTo>
                  <a:cubicBezTo>
                    <a:pt x="493" y="850"/>
                    <a:pt x="493" y="852"/>
                    <a:pt x="492" y="854"/>
                  </a:cubicBezTo>
                  <a:cubicBezTo>
                    <a:pt x="486" y="859"/>
                    <a:pt x="479" y="863"/>
                    <a:pt x="473" y="868"/>
                  </a:cubicBezTo>
                  <a:cubicBezTo>
                    <a:pt x="471" y="869"/>
                    <a:pt x="469" y="871"/>
                    <a:pt x="467" y="872"/>
                  </a:cubicBezTo>
                  <a:cubicBezTo>
                    <a:pt x="467" y="872"/>
                    <a:pt x="468" y="871"/>
                    <a:pt x="468" y="871"/>
                  </a:cubicBezTo>
                  <a:cubicBezTo>
                    <a:pt x="468" y="867"/>
                    <a:pt x="469" y="863"/>
                    <a:pt x="470" y="859"/>
                  </a:cubicBezTo>
                  <a:cubicBezTo>
                    <a:pt x="473" y="857"/>
                    <a:pt x="475" y="855"/>
                    <a:pt x="477" y="853"/>
                  </a:cubicBezTo>
                  <a:cubicBezTo>
                    <a:pt x="478" y="852"/>
                    <a:pt x="476" y="850"/>
                    <a:pt x="475" y="851"/>
                  </a:cubicBezTo>
                  <a:cubicBezTo>
                    <a:pt x="474" y="852"/>
                    <a:pt x="473" y="853"/>
                    <a:pt x="472" y="854"/>
                  </a:cubicBezTo>
                  <a:cubicBezTo>
                    <a:pt x="475" y="842"/>
                    <a:pt x="478" y="830"/>
                    <a:pt x="479" y="818"/>
                  </a:cubicBezTo>
                  <a:cubicBezTo>
                    <a:pt x="480" y="816"/>
                    <a:pt x="477" y="816"/>
                    <a:pt x="477" y="818"/>
                  </a:cubicBezTo>
                  <a:cubicBezTo>
                    <a:pt x="475" y="831"/>
                    <a:pt x="471" y="844"/>
                    <a:pt x="468" y="857"/>
                  </a:cubicBezTo>
                  <a:cubicBezTo>
                    <a:pt x="459" y="864"/>
                    <a:pt x="449" y="870"/>
                    <a:pt x="439" y="878"/>
                  </a:cubicBezTo>
                  <a:cubicBezTo>
                    <a:pt x="442" y="869"/>
                    <a:pt x="444" y="861"/>
                    <a:pt x="446" y="852"/>
                  </a:cubicBezTo>
                  <a:cubicBezTo>
                    <a:pt x="449" y="837"/>
                    <a:pt x="453" y="822"/>
                    <a:pt x="453" y="806"/>
                  </a:cubicBezTo>
                  <a:cubicBezTo>
                    <a:pt x="453" y="804"/>
                    <a:pt x="451" y="804"/>
                    <a:pt x="451" y="806"/>
                  </a:cubicBezTo>
                  <a:cubicBezTo>
                    <a:pt x="451" y="815"/>
                    <a:pt x="449" y="824"/>
                    <a:pt x="448" y="833"/>
                  </a:cubicBezTo>
                  <a:cubicBezTo>
                    <a:pt x="447" y="824"/>
                    <a:pt x="445" y="815"/>
                    <a:pt x="443" y="806"/>
                  </a:cubicBezTo>
                  <a:cubicBezTo>
                    <a:pt x="440" y="794"/>
                    <a:pt x="439" y="781"/>
                    <a:pt x="436" y="769"/>
                  </a:cubicBezTo>
                  <a:cubicBezTo>
                    <a:pt x="443" y="766"/>
                    <a:pt x="451" y="763"/>
                    <a:pt x="459" y="760"/>
                  </a:cubicBezTo>
                  <a:moveTo>
                    <a:pt x="433" y="770"/>
                  </a:moveTo>
                  <a:cubicBezTo>
                    <a:pt x="436" y="781"/>
                    <a:pt x="437" y="791"/>
                    <a:pt x="439" y="802"/>
                  </a:cubicBezTo>
                  <a:cubicBezTo>
                    <a:pt x="440" y="811"/>
                    <a:pt x="443" y="820"/>
                    <a:pt x="444" y="829"/>
                  </a:cubicBezTo>
                  <a:cubicBezTo>
                    <a:pt x="444" y="829"/>
                    <a:pt x="443" y="830"/>
                    <a:pt x="443" y="830"/>
                  </a:cubicBezTo>
                  <a:cubicBezTo>
                    <a:pt x="444" y="832"/>
                    <a:pt x="444" y="835"/>
                    <a:pt x="445" y="837"/>
                  </a:cubicBezTo>
                  <a:cubicBezTo>
                    <a:pt x="445" y="837"/>
                    <a:pt x="445" y="838"/>
                    <a:pt x="445" y="838"/>
                  </a:cubicBezTo>
                  <a:cubicBezTo>
                    <a:pt x="445" y="838"/>
                    <a:pt x="445" y="838"/>
                    <a:pt x="445" y="838"/>
                  </a:cubicBezTo>
                  <a:cubicBezTo>
                    <a:pt x="445" y="838"/>
                    <a:pt x="446" y="839"/>
                    <a:pt x="446" y="839"/>
                  </a:cubicBezTo>
                  <a:cubicBezTo>
                    <a:pt x="443" y="853"/>
                    <a:pt x="439" y="867"/>
                    <a:pt x="435" y="881"/>
                  </a:cubicBezTo>
                  <a:cubicBezTo>
                    <a:pt x="429" y="886"/>
                    <a:pt x="423" y="891"/>
                    <a:pt x="416" y="896"/>
                  </a:cubicBezTo>
                  <a:cubicBezTo>
                    <a:pt x="422" y="876"/>
                    <a:pt x="425" y="856"/>
                    <a:pt x="425" y="836"/>
                  </a:cubicBezTo>
                  <a:cubicBezTo>
                    <a:pt x="425" y="834"/>
                    <a:pt x="423" y="834"/>
                    <a:pt x="423" y="836"/>
                  </a:cubicBezTo>
                  <a:cubicBezTo>
                    <a:pt x="422" y="857"/>
                    <a:pt x="418" y="878"/>
                    <a:pt x="413" y="899"/>
                  </a:cubicBezTo>
                  <a:cubicBezTo>
                    <a:pt x="407" y="903"/>
                    <a:pt x="401" y="907"/>
                    <a:pt x="396" y="911"/>
                  </a:cubicBezTo>
                  <a:cubicBezTo>
                    <a:pt x="394" y="912"/>
                    <a:pt x="392" y="913"/>
                    <a:pt x="391" y="915"/>
                  </a:cubicBezTo>
                  <a:cubicBezTo>
                    <a:pt x="392" y="910"/>
                    <a:pt x="393" y="905"/>
                    <a:pt x="394" y="901"/>
                  </a:cubicBezTo>
                  <a:cubicBezTo>
                    <a:pt x="395" y="896"/>
                    <a:pt x="396" y="891"/>
                    <a:pt x="397" y="886"/>
                  </a:cubicBezTo>
                  <a:cubicBezTo>
                    <a:pt x="401" y="883"/>
                    <a:pt x="406" y="880"/>
                    <a:pt x="410" y="877"/>
                  </a:cubicBezTo>
                  <a:cubicBezTo>
                    <a:pt x="411" y="876"/>
                    <a:pt x="411" y="875"/>
                    <a:pt x="410" y="875"/>
                  </a:cubicBezTo>
                  <a:cubicBezTo>
                    <a:pt x="405" y="877"/>
                    <a:pt x="401" y="879"/>
                    <a:pt x="397" y="881"/>
                  </a:cubicBezTo>
                  <a:cubicBezTo>
                    <a:pt x="399" y="870"/>
                    <a:pt x="401" y="859"/>
                    <a:pt x="401" y="848"/>
                  </a:cubicBezTo>
                  <a:cubicBezTo>
                    <a:pt x="401" y="846"/>
                    <a:pt x="399" y="846"/>
                    <a:pt x="399" y="848"/>
                  </a:cubicBezTo>
                  <a:cubicBezTo>
                    <a:pt x="398" y="860"/>
                    <a:pt x="396" y="871"/>
                    <a:pt x="394" y="883"/>
                  </a:cubicBezTo>
                  <a:cubicBezTo>
                    <a:pt x="388" y="887"/>
                    <a:pt x="382" y="892"/>
                    <a:pt x="377" y="896"/>
                  </a:cubicBezTo>
                  <a:cubicBezTo>
                    <a:pt x="374" y="898"/>
                    <a:pt x="372" y="900"/>
                    <a:pt x="369" y="901"/>
                  </a:cubicBezTo>
                  <a:cubicBezTo>
                    <a:pt x="374" y="883"/>
                    <a:pt x="377" y="864"/>
                    <a:pt x="377" y="845"/>
                  </a:cubicBezTo>
                  <a:cubicBezTo>
                    <a:pt x="378" y="845"/>
                    <a:pt x="379" y="844"/>
                    <a:pt x="379" y="844"/>
                  </a:cubicBezTo>
                  <a:cubicBezTo>
                    <a:pt x="380" y="848"/>
                    <a:pt x="381" y="853"/>
                    <a:pt x="383" y="856"/>
                  </a:cubicBezTo>
                  <a:cubicBezTo>
                    <a:pt x="384" y="858"/>
                    <a:pt x="386" y="857"/>
                    <a:pt x="386" y="855"/>
                  </a:cubicBezTo>
                  <a:cubicBezTo>
                    <a:pt x="385" y="853"/>
                    <a:pt x="385" y="852"/>
                    <a:pt x="384" y="850"/>
                  </a:cubicBezTo>
                  <a:cubicBezTo>
                    <a:pt x="383" y="848"/>
                    <a:pt x="382" y="845"/>
                    <a:pt x="382" y="843"/>
                  </a:cubicBezTo>
                  <a:cubicBezTo>
                    <a:pt x="391" y="838"/>
                    <a:pt x="401" y="834"/>
                    <a:pt x="410" y="830"/>
                  </a:cubicBezTo>
                  <a:cubicBezTo>
                    <a:pt x="411" y="831"/>
                    <a:pt x="411" y="831"/>
                    <a:pt x="411" y="832"/>
                  </a:cubicBezTo>
                  <a:cubicBezTo>
                    <a:pt x="412" y="832"/>
                    <a:pt x="413" y="832"/>
                    <a:pt x="413" y="831"/>
                  </a:cubicBezTo>
                  <a:cubicBezTo>
                    <a:pt x="413" y="830"/>
                    <a:pt x="413" y="830"/>
                    <a:pt x="413" y="829"/>
                  </a:cubicBezTo>
                  <a:cubicBezTo>
                    <a:pt x="422" y="825"/>
                    <a:pt x="431" y="821"/>
                    <a:pt x="440" y="818"/>
                  </a:cubicBezTo>
                  <a:cubicBezTo>
                    <a:pt x="440" y="817"/>
                    <a:pt x="440" y="815"/>
                    <a:pt x="439" y="814"/>
                  </a:cubicBezTo>
                  <a:cubicBezTo>
                    <a:pt x="435" y="815"/>
                    <a:pt x="430" y="815"/>
                    <a:pt x="426" y="817"/>
                  </a:cubicBezTo>
                  <a:cubicBezTo>
                    <a:pt x="422" y="818"/>
                    <a:pt x="417" y="819"/>
                    <a:pt x="413" y="821"/>
                  </a:cubicBezTo>
                  <a:cubicBezTo>
                    <a:pt x="413" y="807"/>
                    <a:pt x="411" y="792"/>
                    <a:pt x="408" y="779"/>
                  </a:cubicBezTo>
                  <a:cubicBezTo>
                    <a:pt x="416" y="777"/>
                    <a:pt x="424" y="774"/>
                    <a:pt x="433" y="770"/>
                  </a:cubicBezTo>
                  <a:moveTo>
                    <a:pt x="405" y="780"/>
                  </a:moveTo>
                  <a:cubicBezTo>
                    <a:pt x="407" y="789"/>
                    <a:pt x="408" y="799"/>
                    <a:pt x="409" y="808"/>
                  </a:cubicBezTo>
                  <a:cubicBezTo>
                    <a:pt x="409" y="812"/>
                    <a:pt x="410" y="817"/>
                    <a:pt x="410" y="822"/>
                  </a:cubicBezTo>
                  <a:cubicBezTo>
                    <a:pt x="400" y="825"/>
                    <a:pt x="390" y="828"/>
                    <a:pt x="381" y="832"/>
                  </a:cubicBezTo>
                  <a:cubicBezTo>
                    <a:pt x="380" y="829"/>
                    <a:pt x="380" y="826"/>
                    <a:pt x="380" y="824"/>
                  </a:cubicBezTo>
                  <a:cubicBezTo>
                    <a:pt x="383" y="823"/>
                    <a:pt x="386" y="821"/>
                    <a:pt x="390" y="820"/>
                  </a:cubicBezTo>
                  <a:cubicBezTo>
                    <a:pt x="389" y="819"/>
                    <a:pt x="389" y="818"/>
                    <a:pt x="389" y="817"/>
                  </a:cubicBezTo>
                  <a:cubicBezTo>
                    <a:pt x="385" y="818"/>
                    <a:pt x="382" y="819"/>
                    <a:pt x="379" y="820"/>
                  </a:cubicBezTo>
                  <a:cubicBezTo>
                    <a:pt x="378" y="811"/>
                    <a:pt x="377" y="802"/>
                    <a:pt x="375" y="792"/>
                  </a:cubicBezTo>
                  <a:cubicBezTo>
                    <a:pt x="375" y="792"/>
                    <a:pt x="375" y="791"/>
                    <a:pt x="375" y="791"/>
                  </a:cubicBezTo>
                  <a:cubicBezTo>
                    <a:pt x="385" y="787"/>
                    <a:pt x="395" y="784"/>
                    <a:pt x="405" y="780"/>
                  </a:cubicBezTo>
                  <a:moveTo>
                    <a:pt x="352" y="799"/>
                  </a:moveTo>
                  <a:cubicBezTo>
                    <a:pt x="359" y="796"/>
                    <a:pt x="366" y="794"/>
                    <a:pt x="373" y="792"/>
                  </a:cubicBezTo>
                  <a:cubicBezTo>
                    <a:pt x="373" y="794"/>
                    <a:pt x="373" y="796"/>
                    <a:pt x="374" y="798"/>
                  </a:cubicBezTo>
                  <a:cubicBezTo>
                    <a:pt x="375" y="806"/>
                    <a:pt x="375" y="813"/>
                    <a:pt x="376" y="821"/>
                  </a:cubicBezTo>
                  <a:cubicBezTo>
                    <a:pt x="368" y="824"/>
                    <a:pt x="360" y="827"/>
                    <a:pt x="352" y="830"/>
                  </a:cubicBezTo>
                  <a:cubicBezTo>
                    <a:pt x="349" y="821"/>
                    <a:pt x="348" y="813"/>
                    <a:pt x="347" y="804"/>
                  </a:cubicBezTo>
                  <a:cubicBezTo>
                    <a:pt x="347" y="803"/>
                    <a:pt x="347" y="802"/>
                    <a:pt x="347" y="801"/>
                  </a:cubicBezTo>
                  <a:cubicBezTo>
                    <a:pt x="349" y="800"/>
                    <a:pt x="351" y="800"/>
                    <a:pt x="352" y="799"/>
                  </a:cubicBezTo>
                  <a:moveTo>
                    <a:pt x="346" y="816"/>
                  </a:moveTo>
                  <a:cubicBezTo>
                    <a:pt x="347" y="821"/>
                    <a:pt x="348" y="826"/>
                    <a:pt x="349" y="831"/>
                  </a:cubicBezTo>
                  <a:cubicBezTo>
                    <a:pt x="341" y="834"/>
                    <a:pt x="332" y="838"/>
                    <a:pt x="323" y="842"/>
                  </a:cubicBezTo>
                  <a:cubicBezTo>
                    <a:pt x="321" y="833"/>
                    <a:pt x="319" y="823"/>
                    <a:pt x="317" y="814"/>
                  </a:cubicBezTo>
                  <a:cubicBezTo>
                    <a:pt x="326" y="810"/>
                    <a:pt x="335" y="806"/>
                    <a:pt x="344" y="802"/>
                  </a:cubicBezTo>
                  <a:cubicBezTo>
                    <a:pt x="345" y="807"/>
                    <a:pt x="346" y="811"/>
                    <a:pt x="346" y="816"/>
                  </a:cubicBezTo>
                  <a:moveTo>
                    <a:pt x="314" y="815"/>
                  </a:moveTo>
                  <a:cubicBezTo>
                    <a:pt x="314" y="816"/>
                    <a:pt x="314" y="816"/>
                    <a:pt x="314" y="817"/>
                  </a:cubicBezTo>
                  <a:cubicBezTo>
                    <a:pt x="316" y="826"/>
                    <a:pt x="319" y="835"/>
                    <a:pt x="321" y="844"/>
                  </a:cubicBezTo>
                  <a:cubicBezTo>
                    <a:pt x="315" y="846"/>
                    <a:pt x="310" y="849"/>
                    <a:pt x="305" y="851"/>
                  </a:cubicBezTo>
                  <a:cubicBezTo>
                    <a:pt x="304" y="846"/>
                    <a:pt x="303" y="841"/>
                    <a:pt x="302" y="836"/>
                  </a:cubicBezTo>
                  <a:cubicBezTo>
                    <a:pt x="301" y="831"/>
                    <a:pt x="300" y="826"/>
                    <a:pt x="298" y="822"/>
                  </a:cubicBezTo>
                  <a:cubicBezTo>
                    <a:pt x="303" y="819"/>
                    <a:pt x="309" y="817"/>
                    <a:pt x="314" y="815"/>
                  </a:cubicBezTo>
                  <a:moveTo>
                    <a:pt x="300" y="840"/>
                  </a:moveTo>
                  <a:cubicBezTo>
                    <a:pt x="301" y="844"/>
                    <a:pt x="301" y="848"/>
                    <a:pt x="302" y="853"/>
                  </a:cubicBezTo>
                  <a:cubicBezTo>
                    <a:pt x="299" y="854"/>
                    <a:pt x="297" y="855"/>
                    <a:pt x="294" y="857"/>
                  </a:cubicBezTo>
                  <a:cubicBezTo>
                    <a:pt x="294" y="858"/>
                    <a:pt x="295" y="858"/>
                    <a:pt x="295" y="859"/>
                  </a:cubicBezTo>
                  <a:cubicBezTo>
                    <a:pt x="298" y="858"/>
                    <a:pt x="300" y="857"/>
                    <a:pt x="302" y="856"/>
                  </a:cubicBezTo>
                  <a:cubicBezTo>
                    <a:pt x="303" y="860"/>
                    <a:pt x="303" y="864"/>
                    <a:pt x="304" y="868"/>
                  </a:cubicBezTo>
                  <a:cubicBezTo>
                    <a:pt x="299" y="870"/>
                    <a:pt x="295" y="873"/>
                    <a:pt x="291" y="875"/>
                  </a:cubicBezTo>
                  <a:cubicBezTo>
                    <a:pt x="287" y="877"/>
                    <a:pt x="283" y="879"/>
                    <a:pt x="279" y="881"/>
                  </a:cubicBezTo>
                  <a:cubicBezTo>
                    <a:pt x="278" y="877"/>
                    <a:pt x="277" y="873"/>
                    <a:pt x="277" y="869"/>
                  </a:cubicBezTo>
                  <a:cubicBezTo>
                    <a:pt x="274" y="858"/>
                    <a:pt x="273" y="847"/>
                    <a:pt x="270" y="836"/>
                  </a:cubicBezTo>
                  <a:cubicBezTo>
                    <a:pt x="278" y="832"/>
                    <a:pt x="287" y="827"/>
                    <a:pt x="296" y="823"/>
                  </a:cubicBezTo>
                  <a:cubicBezTo>
                    <a:pt x="297" y="829"/>
                    <a:pt x="299" y="834"/>
                    <a:pt x="300" y="840"/>
                  </a:cubicBezTo>
                  <a:moveTo>
                    <a:pt x="262" y="840"/>
                  </a:moveTo>
                  <a:cubicBezTo>
                    <a:pt x="264" y="839"/>
                    <a:pt x="266" y="838"/>
                    <a:pt x="268" y="837"/>
                  </a:cubicBezTo>
                  <a:cubicBezTo>
                    <a:pt x="268" y="838"/>
                    <a:pt x="268" y="838"/>
                    <a:pt x="268" y="838"/>
                  </a:cubicBezTo>
                  <a:cubicBezTo>
                    <a:pt x="272" y="852"/>
                    <a:pt x="273" y="867"/>
                    <a:pt x="276" y="881"/>
                  </a:cubicBezTo>
                  <a:cubicBezTo>
                    <a:pt x="276" y="881"/>
                    <a:pt x="276" y="882"/>
                    <a:pt x="277" y="882"/>
                  </a:cubicBezTo>
                  <a:cubicBezTo>
                    <a:pt x="269" y="886"/>
                    <a:pt x="261" y="890"/>
                    <a:pt x="254" y="894"/>
                  </a:cubicBezTo>
                  <a:cubicBezTo>
                    <a:pt x="254" y="888"/>
                    <a:pt x="255" y="882"/>
                    <a:pt x="255" y="876"/>
                  </a:cubicBezTo>
                  <a:cubicBezTo>
                    <a:pt x="255" y="875"/>
                    <a:pt x="253" y="875"/>
                    <a:pt x="253" y="876"/>
                  </a:cubicBezTo>
                  <a:cubicBezTo>
                    <a:pt x="253" y="881"/>
                    <a:pt x="252" y="886"/>
                    <a:pt x="251" y="891"/>
                  </a:cubicBezTo>
                  <a:cubicBezTo>
                    <a:pt x="251" y="888"/>
                    <a:pt x="250" y="885"/>
                    <a:pt x="249" y="882"/>
                  </a:cubicBezTo>
                  <a:cubicBezTo>
                    <a:pt x="247" y="871"/>
                    <a:pt x="245" y="861"/>
                    <a:pt x="243" y="850"/>
                  </a:cubicBezTo>
                  <a:cubicBezTo>
                    <a:pt x="249" y="847"/>
                    <a:pt x="255" y="844"/>
                    <a:pt x="262" y="840"/>
                  </a:cubicBezTo>
                  <a:moveTo>
                    <a:pt x="240" y="851"/>
                  </a:moveTo>
                  <a:cubicBezTo>
                    <a:pt x="242" y="860"/>
                    <a:pt x="243" y="868"/>
                    <a:pt x="245" y="877"/>
                  </a:cubicBezTo>
                  <a:cubicBezTo>
                    <a:pt x="247" y="884"/>
                    <a:pt x="248" y="890"/>
                    <a:pt x="249" y="897"/>
                  </a:cubicBezTo>
                  <a:cubicBezTo>
                    <a:pt x="242" y="901"/>
                    <a:pt x="234" y="905"/>
                    <a:pt x="227" y="909"/>
                  </a:cubicBezTo>
                  <a:cubicBezTo>
                    <a:pt x="227" y="905"/>
                    <a:pt x="227" y="902"/>
                    <a:pt x="226" y="898"/>
                  </a:cubicBezTo>
                  <a:cubicBezTo>
                    <a:pt x="226" y="898"/>
                    <a:pt x="226" y="898"/>
                    <a:pt x="226" y="898"/>
                  </a:cubicBezTo>
                  <a:cubicBezTo>
                    <a:pt x="225" y="902"/>
                    <a:pt x="225" y="906"/>
                    <a:pt x="225" y="910"/>
                  </a:cubicBezTo>
                  <a:cubicBezTo>
                    <a:pt x="224" y="910"/>
                    <a:pt x="222" y="911"/>
                    <a:pt x="221" y="912"/>
                  </a:cubicBezTo>
                  <a:cubicBezTo>
                    <a:pt x="221" y="912"/>
                    <a:pt x="221" y="911"/>
                    <a:pt x="221" y="911"/>
                  </a:cubicBezTo>
                  <a:cubicBezTo>
                    <a:pt x="219" y="901"/>
                    <a:pt x="217" y="890"/>
                    <a:pt x="216" y="880"/>
                  </a:cubicBezTo>
                  <a:cubicBezTo>
                    <a:pt x="215" y="874"/>
                    <a:pt x="214" y="869"/>
                    <a:pt x="213" y="863"/>
                  </a:cubicBezTo>
                  <a:cubicBezTo>
                    <a:pt x="222" y="859"/>
                    <a:pt x="231" y="855"/>
                    <a:pt x="240" y="851"/>
                  </a:cubicBezTo>
                  <a:moveTo>
                    <a:pt x="188" y="874"/>
                  </a:moveTo>
                  <a:cubicBezTo>
                    <a:pt x="195" y="871"/>
                    <a:pt x="203" y="868"/>
                    <a:pt x="210" y="864"/>
                  </a:cubicBezTo>
                  <a:cubicBezTo>
                    <a:pt x="211" y="870"/>
                    <a:pt x="212" y="875"/>
                    <a:pt x="213" y="881"/>
                  </a:cubicBezTo>
                  <a:cubicBezTo>
                    <a:pt x="214" y="891"/>
                    <a:pt x="216" y="901"/>
                    <a:pt x="218" y="912"/>
                  </a:cubicBezTo>
                  <a:cubicBezTo>
                    <a:pt x="218" y="912"/>
                    <a:pt x="218" y="913"/>
                    <a:pt x="218" y="914"/>
                  </a:cubicBezTo>
                  <a:cubicBezTo>
                    <a:pt x="214" y="915"/>
                    <a:pt x="211" y="917"/>
                    <a:pt x="207" y="919"/>
                  </a:cubicBezTo>
                  <a:cubicBezTo>
                    <a:pt x="207" y="914"/>
                    <a:pt x="207" y="908"/>
                    <a:pt x="207" y="902"/>
                  </a:cubicBezTo>
                  <a:cubicBezTo>
                    <a:pt x="207" y="901"/>
                    <a:pt x="205" y="901"/>
                    <a:pt x="205" y="902"/>
                  </a:cubicBezTo>
                  <a:cubicBezTo>
                    <a:pt x="205" y="908"/>
                    <a:pt x="205" y="915"/>
                    <a:pt x="204" y="921"/>
                  </a:cubicBezTo>
                  <a:cubicBezTo>
                    <a:pt x="202" y="922"/>
                    <a:pt x="199" y="924"/>
                    <a:pt x="196" y="925"/>
                  </a:cubicBezTo>
                  <a:cubicBezTo>
                    <a:pt x="194" y="914"/>
                    <a:pt x="193" y="902"/>
                    <a:pt x="190" y="891"/>
                  </a:cubicBezTo>
                  <a:cubicBezTo>
                    <a:pt x="189" y="885"/>
                    <a:pt x="188" y="880"/>
                    <a:pt x="187" y="874"/>
                  </a:cubicBezTo>
                  <a:cubicBezTo>
                    <a:pt x="187" y="874"/>
                    <a:pt x="187" y="874"/>
                    <a:pt x="188" y="874"/>
                  </a:cubicBezTo>
                  <a:moveTo>
                    <a:pt x="185" y="875"/>
                  </a:moveTo>
                  <a:cubicBezTo>
                    <a:pt x="186" y="881"/>
                    <a:pt x="187" y="887"/>
                    <a:pt x="188" y="893"/>
                  </a:cubicBezTo>
                  <a:cubicBezTo>
                    <a:pt x="190" y="905"/>
                    <a:pt x="192" y="915"/>
                    <a:pt x="194" y="926"/>
                  </a:cubicBezTo>
                  <a:cubicBezTo>
                    <a:pt x="193" y="927"/>
                    <a:pt x="191" y="928"/>
                    <a:pt x="190" y="928"/>
                  </a:cubicBezTo>
                  <a:cubicBezTo>
                    <a:pt x="188" y="929"/>
                    <a:pt x="187" y="931"/>
                    <a:pt x="185" y="932"/>
                  </a:cubicBezTo>
                  <a:cubicBezTo>
                    <a:pt x="185" y="926"/>
                    <a:pt x="185" y="920"/>
                    <a:pt x="185" y="914"/>
                  </a:cubicBezTo>
                  <a:cubicBezTo>
                    <a:pt x="185" y="912"/>
                    <a:pt x="183" y="912"/>
                    <a:pt x="183" y="914"/>
                  </a:cubicBezTo>
                  <a:cubicBezTo>
                    <a:pt x="183" y="928"/>
                    <a:pt x="182" y="943"/>
                    <a:pt x="180" y="958"/>
                  </a:cubicBezTo>
                  <a:cubicBezTo>
                    <a:pt x="179" y="955"/>
                    <a:pt x="178" y="952"/>
                    <a:pt x="177" y="949"/>
                  </a:cubicBezTo>
                  <a:cubicBezTo>
                    <a:pt x="174" y="941"/>
                    <a:pt x="169" y="935"/>
                    <a:pt x="163" y="931"/>
                  </a:cubicBezTo>
                  <a:cubicBezTo>
                    <a:pt x="161" y="918"/>
                    <a:pt x="161" y="904"/>
                    <a:pt x="159" y="891"/>
                  </a:cubicBezTo>
                  <a:cubicBezTo>
                    <a:pt x="159" y="889"/>
                    <a:pt x="159" y="887"/>
                    <a:pt x="159" y="885"/>
                  </a:cubicBezTo>
                  <a:cubicBezTo>
                    <a:pt x="168" y="882"/>
                    <a:pt x="176" y="879"/>
                    <a:pt x="185" y="875"/>
                  </a:cubicBezTo>
                  <a:moveTo>
                    <a:pt x="137" y="894"/>
                  </a:moveTo>
                  <a:cubicBezTo>
                    <a:pt x="143" y="891"/>
                    <a:pt x="150" y="889"/>
                    <a:pt x="157" y="886"/>
                  </a:cubicBezTo>
                  <a:cubicBezTo>
                    <a:pt x="157" y="891"/>
                    <a:pt x="158" y="897"/>
                    <a:pt x="158" y="902"/>
                  </a:cubicBezTo>
                  <a:cubicBezTo>
                    <a:pt x="159" y="911"/>
                    <a:pt x="159" y="920"/>
                    <a:pt x="161" y="929"/>
                  </a:cubicBezTo>
                  <a:cubicBezTo>
                    <a:pt x="156" y="927"/>
                    <a:pt x="152" y="925"/>
                    <a:pt x="147" y="925"/>
                  </a:cubicBezTo>
                  <a:cubicBezTo>
                    <a:pt x="145" y="925"/>
                    <a:pt x="142" y="925"/>
                    <a:pt x="140" y="925"/>
                  </a:cubicBezTo>
                  <a:cubicBezTo>
                    <a:pt x="138" y="916"/>
                    <a:pt x="135" y="907"/>
                    <a:pt x="134" y="898"/>
                  </a:cubicBezTo>
                  <a:cubicBezTo>
                    <a:pt x="134" y="897"/>
                    <a:pt x="134" y="896"/>
                    <a:pt x="133" y="895"/>
                  </a:cubicBezTo>
                  <a:cubicBezTo>
                    <a:pt x="135" y="895"/>
                    <a:pt x="136" y="894"/>
                    <a:pt x="137" y="894"/>
                  </a:cubicBezTo>
                  <a:moveTo>
                    <a:pt x="131" y="896"/>
                  </a:moveTo>
                  <a:cubicBezTo>
                    <a:pt x="131" y="898"/>
                    <a:pt x="131" y="899"/>
                    <a:pt x="132" y="900"/>
                  </a:cubicBezTo>
                  <a:cubicBezTo>
                    <a:pt x="133" y="909"/>
                    <a:pt x="135" y="917"/>
                    <a:pt x="137" y="925"/>
                  </a:cubicBezTo>
                  <a:cubicBezTo>
                    <a:pt x="129" y="926"/>
                    <a:pt x="120" y="928"/>
                    <a:pt x="113" y="932"/>
                  </a:cubicBezTo>
                  <a:cubicBezTo>
                    <a:pt x="113" y="931"/>
                    <a:pt x="112" y="930"/>
                    <a:pt x="112" y="929"/>
                  </a:cubicBezTo>
                  <a:cubicBezTo>
                    <a:pt x="111" y="922"/>
                    <a:pt x="110" y="914"/>
                    <a:pt x="109" y="906"/>
                  </a:cubicBezTo>
                  <a:cubicBezTo>
                    <a:pt x="117" y="902"/>
                    <a:pt x="124" y="899"/>
                    <a:pt x="131" y="896"/>
                  </a:cubicBezTo>
                  <a:moveTo>
                    <a:pt x="89" y="914"/>
                  </a:moveTo>
                  <a:cubicBezTo>
                    <a:pt x="95" y="912"/>
                    <a:pt x="101" y="909"/>
                    <a:pt x="107" y="907"/>
                  </a:cubicBezTo>
                  <a:cubicBezTo>
                    <a:pt x="108" y="913"/>
                    <a:pt x="108" y="920"/>
                    <a:pt x="109" y="927"/>
                  </a:cubicBezTo>
                  <a:cubicBezTo>
                    <a:pt x="110" y="929"/>
                    <a:pt x="110" y="931"/>
                    <a:pt x="110" y="933"/>
                  </a:cubicBezTo>
                  <a:cubicBezTo>
                    <a:pt x="104" y="937"/>
                    <a:pt x="98" y="941"/>
                    <a:pt x="93" y="947"/>
                  </a:cubicBezTo>
                  <a:cubicBezTo>
                    <a:pt x="92" y="937"/>
                    <a:pt x="90" y="926"/>
                    <a:pt x="89" y="916"/>
                  </a:cubicBezTo>
                  <a:cubicBezTo>
                    <a:pt x="89" y="915"/>
                    <a:pt x="89" y="915"/>
                    <a:pt x="89" y="915"/>
                  </a:cubicBezTo>
                  <a:cubicBezTo>
                    <a:pt x="89" y="914"/>
                    <a:pt x="89" y="914"/>
                    <a:pt x="89" y="914"/>
                  </a:cubicBezTo>
                  <a:moveTo>
                    <a:pt x="87" y="918"/>
                  </a:moveTo>
                  <a:cubicBezTo>
                    <a:pt x="88" y="929"/>
                    <a:pt x="89" y="939"/>
                    <a:pt x="90" y="950"/>
                  </a:cubicBezTo>
                  <a:cubicBezTo>
                    <a:pt x="89" y="952"/>
                    <a:pt x="88" y="953"/>
                    <a:pt x="87" y="955"/>
                  </a:cubicBezTo>
                  <a:cubicBezTo>
                    <a:pt x="85" y="957"/>
                    <a:pt x="83" y="960"/>
                    <a:pt x="80" y="961"/>
                  </a:cubicBezTo>
                  <a:cubicBezTo>
                    <a:pt x="77" y="963"/>
                    <a:pt x="73" y="964"/>
                    <a:pt x="70" y="965"/>
                  </a:cubicBezTo>
                  <a:cubicBezTo>
                    <a:pt x="70" y="964"/>
                    <a:pt x="70" y="963"/>
                    <a:pt x="70" y="961"/>
                  </a:cubicBezTo>
                  <a:cubicBezTo>
                    <a:pt x="69" y="948"/>
                    <a:pt x="69" y="936"/>
                    <a:pt x="68" y="923"/>
                  </a:cubicBezTo>
                  <a:cubicBezTo>
                    <a:pt x="74" y="921"/>
                    <a:pt x="80" y="918"/>
                    <a:pt x="86" y="915"/>
                  </a:cubicBezTo>
                  <a:cubicBezTo>
                    <a:pt x="87" y="916"/>
                    <a:pt x="87" y="917"/>
                    <a:pt x="87" y="918"/>
                  </a:cubicBezTo>
                  <a:moveTo>
                    <a:pt x="43" y="976"/>
                  </a:moveTo>
                  <a:cubicBezTo>
                    <a:pt x="43" y="962"/>
                    <a:pt x="43" y="948"/>
                    <a:pt x="43" y="934"/>
                  </a:cubicBezTo>
                  <a:cubicBezTo>
                    <a:pt x="51" y="931"/>
                    <a:pt x="58" y="928"/>
                    <a:pt x="65" y="924"/>
                  </a:cubicBezTo>
                  <a:cubicBezTo>
                    <a:pt x="66" y="938"/>
                    <a:pt x="66" y="952"/>
                    <a:pt x="67" y="965"/>
                  </a:cubicBezTo>
                  <a:cubicBezTo>
                    <a:pt x="67" y="966"/>
                    <a:pt x="67" y="966"/>
                    <a:pt x="67" y="967"/>
                  </a:cubicBezTo>
                  <a:cubicBezTo>
                    <a:pt x="59" y="970"/>
                    <a:pt x="51" y="973"/>
                    <a:pt x="43" y="976"/>
                  </a:cubicBezTo>
                  <a:moveTo>
                    <a:pt x="56" y="1039"/>
                  </a:moveTo>
                  <a:cubicBezTo>
                    <a:pt x="60" y="1020"/>
                    <a:pt x="63" y="999"/>
                    <a:pt x="59" y="980"/>
                  </a:cubicBezTo>
                  <a:cubicBezTo>
                    <a:pt x="62" y="979"/>
                    <a:pt x="65" y="977"/>
                    <a:pt x="68" y="976"/>
                  </a:cubicBezTo>
                  <a:cubicBezTo>
                    <a:pt x="68" y="979"/>
                    <a:pt x="68" y="983"/>
                    <a:pt x="68" y="987"/>
                  </a:cubicBezTo>
                  <a:cubicBezTo>
                    <a:pt x="69" y="993"/>
                    <a:pt x="69" y="998"/>
                    <a:pt x="71" y="1004"/>
                  </a:cubicBezTo>
                  <a:cubicBezTo>
                    <a:pt x="71" y="1005"/>
                    <a:pt x="73" y="1005"/>
                    <a:pt x="73" y="1004"/>
                  </a:cubicBezTo>
                  <a:cubicBezTo>
                    <a:pt x="71" y="1017"/>
                    <a:pt x="69" y="1031"/>
                    <a:pt x="66" y="1044"/>
                  </a:cubicBezTo>
                  <a:cubicBezTo>
                    <a:pt x="61" y="1050"/>
                    <a:pt x="56" y="1056"/>
                    <a:pt x="50" y="1062"/>
                  </a:cubicBezTo>
                  <a:cubicBezTo>
                    <a:pt x="53" y="1054"/>
                    <a:pt x="55" y="1047"/>
                    <a:pt x="56" y="1039"/>
                  </a:cubicBezTo>
                  <a:moveTo>
                    <a:pt x="42" y="1105"/>
                  </a:moveTo>
                  <a:cubicBezTo>
                    <a:pt x="40" y="1106"/>
                    <a:pt x="38" y="1107"/>
                    <a:pt x="37" y="1108"/>
                  </a:cubicBezTo>
                  <a:cubicBezTo>
                    <a:pt x="37" y="1107"/>
                    <a:pt x="38" y="1106"/>
                    <a:pt x="38" y="1105"/>
                  </a:cubicBezTo>
                  <a:cubicBezTo>
                    <a:pt x="41" y="1094"/>
                    <a:pt x="44" y="1082"/>
                    <a:pt x="47" y="1071"/>
                  </a:cubicBezTo>
                  <a:cubicBezTo>
                    <a:pt x="47" y="1071"/>
                    <a:pt x="48" y="1070"/>
                    <a:pt x="48" y="1070"/>
                  </a:cubicBezTo>
                  <a:cubicBezTo>
                    <a:pt x="53" y="1063"/>
                    <a:pt x="59" y="1057"/>
                    <a:pt x="65" y="1050"/>
                  </a:cubicBezTo>
                  <a:cubicBezTo>
                    <a:pt x="65" y="1051"/>
                    <a:pt x="64" y="1053"/>
                    <a:pt x="64" y="1054"/>
                  </a:cubicBezTo>
                  <a:cubicBezTo>
                    <a:pt x="61" y="1067"/>
                    <a:pt x="57" y="1080"/>
                    <a:pt x="54" y="1093"/>
                  </a:cubicBezTo>
                  <a:cubicBezTo>
                    <a:pt x="54" y="1094"/>
                    <a:pt x="53" y="1096"/>
                    <a:pt x="53" y="1098"/>
                  </a:cubicBezTo>
                  <a:cubicBezTo>
                    <a:pt x="50" y="1100"/>
                    <a:pt x="46" y="1103"/>
                    <a:pt x="42" y="1105"/>
                  </a:cubicBezTo>
                  <a:moveTo>
                    <a:pt x="55" y="1105"/>
                  </a:moveTo>
                  <a:cubicBezTo>
                    <a:pt x="55" y="1103"/>
                    <a:pt x="56" y="1100"/>
                    <a:pt x="56" y="1098"/>
                  </a:cubicBezTo>
                  <a:cubicBezTo>
                    <a:pt x="60" y="1095"/>
                    <a:pt x="64" y="1091"/>
                    <a:pt x="67" y="1088"/>
                  </a:cubicBezTo>
                  <a:cubicBezTo>
                    <a:pt x="69" y="1087"/>
                    <a:pt x="70" y="1086"/>
                    <a:pt x="71" y="1084"/>
                  </a:cubicBezTo>
                  <a:cubicBezTo>
                    <a:pt x="70" y="1087"/>
                    <a:pt x="70" y="1089"/>
                    <a:pt x="69" y="1091"/>
                  </a:cubicBezTo>
                  <a:cubicBezTo>
                    <a:pt x="67" y="1098"/>
                    <a:pt x="64" y="1105"/>
                    <a:pt x="61" y="1112"/>
                  </a:cubicBezTo>
                  <a:cubicBezTo>
                    <a:pt x="60" y="1114"/>
                    <a:pt x="59" y="1116"/>
                    <a:pt x="58" y="1118"/>
                  </a:cubicBezTo>
                  <a:cubicBezTo>
                    <a:pt x="57" y="1118"/>
                    <a:pt x="56" y="1119"/>
                    <a:pt x="55" y="1120"/>
                  </a:cubicBezTo>
                  <a:cubicBezTo>
                    <a:pt x="54" y="1119"/>
                    <a:pt x="53" y="1119"/>
                    <a:pt x="53" y="1120"/>
                  </a:cubicBezTo>
                  <a:cubicBezTo>
                    <a:pt x="53" y="1120"/>
                    <a:pt x="53" y="1120"/>
                    <a:pt x="53" y="1121"/>
                  </a:cubicBezTo>
                  <a:cubicBezTo>
                    <a:pt x="52" y="1121"/>
                    <a:pt x="51" y="1122"/>
                    <a:pt x="50" y="1122"/>
                  </a:cubicBezTo>
                  <a:cubicBezTo>
                    <a:pt x="49" y="1123"/>
                    <a:pt x="47" y="1123"/>
                    <a:pt x="46" y="1124"/>
                  </a:cubicBezTo>
                  <a:cubicBezTo>
                    <a:pt x="50" y="1119"/>
                    <a:pt x="52" y="1111"/>
                    <a:pt x="55" y="1105"/>
                  </a:cubicBezTo>
                  <a:moveTo>
                    <a:pt x="88" y="1114"/>
                  </a:moveTo>
                  <a:cubicBezTo>
                    <a:pt x="89" y="1112"/>
                    <a:pt x="89" y="1110"/>
                    <a:pt x="89" y="1109"/>
                  </a:cubicBezTo>
                  <a:cubicBezTo>
                    <a:pt x="94" y="1106"/>
                    <a:pt x="98" y="1103"/>
                    <a:pt x="102" y="1100"/>
                  </a:cubicBezTo>
                  <a:cubicBezTo>
                    <a:pt x="100" y="1104"/>
                    <a:pt x="99" y="1108"/>
                    <a:pt x="98" y="1113"/>
                  </a:cubicBezTo>
                  <a:cubicBezTo>
                    <a:pt x="98" y="1113"/>
                    <a:pt x="98" y="1114"/>
                    <a:pt x="97" y="1115"/>
                  </a:cubicBezTo>
                  <a:cubicBezTo>
                    <a:pt x="95" y="1115"/>
                    <a:pt x="93" y="1115"/>
                    <a:pt x="91" y="1114"/>
                  </a:cubicBezTo>
                  <a:cubicBezTo>
                    <a:pt x="91" y="1114"/>
                    <a:pt x="91" y="1113"/>
                    <a:pt x="90" y="1112"/>
                  </a:cubicBezTo>
                  <a:cubicBezTo>
                    <a:pt x="90" y="1111"/>
                    <a:pt x="90" y="1111"/>
                    <a:pt x="90" y="1112"/>
                  </a:cubicBezTo>
                  <a:cubicBezTo>
                    <a:pt x="89" y="1113"/>
                    <a:pt x="89" y="1113"/>
                    <a:pt x="89" y="1114"/>
                  </a:cubicBezTo>
                  <a:cubicBezTo>
                    <a:pt x="89" y="1114"/>
                    <a:pt x="89" y="1114"/>
                    <a:pt x="88" y="1114"/>
                  </a:cubicBezTo>
                  <a:moveTo>
                    <a:pt x="101" y="1115"/>
                  </a:moveTo>
                  <a:cubicBezTo>
                    <a:pt x="102" y="1110"/>
                    <a:pt x="103" y="1105"/>
                    <a:pt x="105" y="1101"/>
                  </a:cubicBezTo>
                  <a:cubicBezTo>
                    <a:pt x="105" y="1099"/>
                    <a:pt x="106" y="1098"/>
                    <a:pt x="107" y="1096"/>
                  </a:cubicBezTo>
                  <a:cubicBezTo>
                    <a:pt x="107" y="1096"/>
                    <a:pt x="107" y="1095"/>
                    <a:pt x="108" y="1095"/>
                  </a:cubicBezTo>
                  <a:cubicBezTo>
                    <a:pt x="117" y="1088"/>
                    <a:pt x="126" y="1080"/>
                    <a:pt x="135" y="1072"/>
                  </a:cubicBezTo>
                  <a:cubicBezTo>
                    <a:pt x="133" y="1078"/>
                    <a:pt x="131" y="1084"/>
                    <a:pt x="129" y="1090"/>
                  </a:cubicBezTo>
                  <a:cubicBezTo>
                    <a:pt x="128" y="1086"/>
                    <a:pt x="129" y="1083"/>
                    <a:pt x="129" y="1082"/>
                  </a:cubicBezTo>
                  <a:cubicBezTo>
                    <a:pt x="129" y="1081"/>
                    <a:pt x="127" y="1081"/>
                    <a:pt x="127" y="1082"/>
                  </a:cubicBezTo>
                  <a:cubicBezTo>
                    <a:pt x="127" y="1085"/>
                    <a:pt x="127" y="1089"/>
                    <a:pt x="127" y="1093"/>
                  </a:cubicBezTo>
                  <a:cubicBezTo>
                    <a:pt x="127" y="1094"/>
                    <a:pt x="126" y="1095"/>
                    <a:pt x="126" y="1096"/>
                  </a:cubicBezTo>
                  <a:cubicBezTo>
                    <a:pt x="125" y="1097"/>
                    <a:pt x="124" y="1097"/>
                    <a:pt x="122" y="1098"/>
                  </a:cubicBezTo>
                  <a:cubicBezTo>
                    <a:pt x="122" y="1094"/>
                    <a:pt x="121" y="1091"/>
                    <a:pt x="118" y="1088"/>
                  </a:cubicBezTo>
                  <a:cubicBezTo>
                    <a:pt x="118" y="1087"/>
                    <a:pt x="117" y="1088"/>
                    <a:pt x="118" y="1088"/>
                  </a:cubicBezTo>
                  <a:cubicBezTo>
                    <a:pt x="119" y="1091"/>
                    <a:pt x="120" y="1096"/>
                    <a:pt x="121" y="1100"/>
                  </a:cubicBezTo>
                  <a:cubicBezTo>
                    <a:pt x="119" y="1101"/>
                    <a:pt x="117" y="1102"/>
                    <a:pt x="115" y="1103"/>
                  </a:cubicBezTo>
                  <a:cubicBezTo>
                    <a:pt x="114" y="1104"/>
                    <a:pt x="115" y="1106"/>
                    <a:pt x="117" y="1105"/>
                  </a:cubicBezTo>
                  <a:cubicBezTo>
                    <a:pt x="118" y="1104"/>
                    <a:pt x="119" y="1103"/>
                    <a:pt x="121" y="1102"/>
                  </a:cubicBezTo>
                  <a:cubicBezTo>
                    <a:pt x="121" y="1103"/>
                    <a:pt x="121" y="1104"/>
                    <a:pt x="120" y="1105"/>
                  </a:cubicBezTo>
                  <a:cubicBezTo>
                    <a:pt x="120" y="1106"/>
                    <a:pt x="121" y="1107"/>
                    <a:pt x="122" y="1107"/>
                  </a:cubicBezTo>
                  <a:cubicBezTo>
                    <a:pt x="116" y="1111"/>
                    <a:pt x="109" y="1115"/>
                    <a:pt x="101" y="1115"/>
                  </a:cubicBezTo>
                  <a:moveTo>
                    <a:pt x="123" y="1100"/>
                  </a:moveTo>
                  <a:cubicBezTo>
                    <a:pt x="123" y="1101"/>
                    <a:pt x="123" y="1101"/>
                    <a:pt x="123" y="1101"/>
                  </a:cubicBezTo>
                  <a:cubicBezTo>
                    <a:pt x="123" y="1101"/>
                    <a:pt x="123" y="1101"/>
                    <a:pt x="123" y="1101"/>
                  </a:cubicBezTo>
                  <a:cubicBezTo>
                    <a:pt x="123" y="1101"/>
                    <a:pt x="123" y="1101"/>
                    <a:pt x="123" y="1100"/>
                  </a:cubicBezTo>
                  <a:moveTo>
                    <a:pt x="125" y="1104"/>
                  </a:moveTo>
                  <a:cubicBezTo>
                    <a:pt x="126" y="1102"/>
                    <a:pt x="127" y="1101"/>
                    <a:pt x="128" y="1099"/>
                  </a:cubicBezTo>
                  <a:cubicBezTo>
                    <a:pt x="128" y="1100"/>
                    <a:pt x="128" y="1100"/>
                    <a:pt x="129" y="1101"/>
                  </a:cubicBezTo>
                  <a:cubicBezTo>
                    <a:pt x="127" y="1102"/>
                    <a:pt x="126" y="1103"/>
                    <a:pt x="125" y="1104"/>
                  </a:cubicBezTo>
                  <a:moveTo>
                    <a:pt x="151" y="1079"/>
                  </a:moveTo>
                  <a:cubicBezTo>
                    <a:pt x="151" y="1079"/>
                    <a:pt x="150" y="1080"/>
                    <a:pt x="149" y="1080"/>
                  </a:cubicBezTo>
                  <a:cubicBezTo>
                    <a:pt x="150" y="1079"/>
                    <a:pt x="150" y="1078"/>
                    <a:pt x="151" y="1077"/>
                  </a:cubicBezTo>
                  <a:cubicBezTo>
                    <a:pt x="155" y="1074"/>
                    <a:pt x="159" y="1071"/>
                    <a:pt x="163" y="1067"/>
                  </a:cubicBezTo>
                  <a:cubicBezTo>
                    <a:pt x="161" y="1073"/>
                    <a:pt x="158" y="1077"/>
                    <a:pt x="151" y="1079"/>
                  </a:cubicBezTo>
                  <a:moveTo>
                    <a:pt x="189" y="1062"/>
                  </a:moveTo>
                  <a:cubicBezTo>
                    <a:pt x="189" y="1062"/>
                    <a:pt x="189" y="1061"/>
                    <a:pt x="190" y="1060"/>
                  </a:cubicBezTo>
                  <a:cubicBezTo>
                    <a:pt x="192" y="1059"/>
                    <a:pt x="195" y="1057"/>
                    <a:pt x="197" y="1055"/>
                  </a:cubicBezTo>
                  <a:cubicBezTo>
                    <a:pt x="201" y="1052"/>
                    <a:pt x="205" y="1050"/>
                    <a:pt x="208" y="1047"/>
                  </a:cubicBezTo>
                  <a:cubicBezTo>
                    <a:pt x="209" y="1050"/>
                    <a:pt x="209" y="1053"/>
                    <a:pt x="209" y="1055"/>
                  </a:cubicBezTo>
                  <a:cubicBezTo>
                    <a:pt x="203" y="1057"/>
                    <a:pt x="197" y="1060"/>
                    <a:pt x="190" y="1062"/>
                  </a:cubicBezTo>
                  <a:cubicBezTo>
                    <a:pt x="190" y="1062"/>
                    <a:pt x="189" y="1062"/>
                    <a:pt x="189" y="1062"/>
                  </a:cubicBezTo>
                  <a:moveTo>
                    <a:pt x="272" y="1027"/>
                  </a:moveTo>
                  <a:cubicBezTo>
                    <a:pt x="273" y="1025"/>
                    <a:pt x="273" y="1023"/>
                    <a:pt x="273" y="1022"/>
                  </a:cubicBezTo>
                  <a:cubicBezTo>
                    <a:pt x="273" y="1021"/>
                    <a:pt x="274" y="1020"/>
                    <a:pt x="274" y="1020"/>
                  </a:cubicBezTo>
                  <a:cubicBezTo>
                    <a:pt x="276" y="1018"/>
                    <a:pt x="277" y="1017"/>
                    <a:pt x="279" y="1016"/>
                  </a:cubicBezTo>
                  <a:cubicBezTo>
                    <a:pt x="279" y="1018"/>
                    <a:pt x="278" y="1021"/>
                    <a:pt x="278" y="1024"/>
                  </a:cubicBezTo>
                  <a:cubicBezTo>
                    <a:pt x="277" y="1025"/>
                    <a:pt x="276" y="1025"/>
                    <a:pt x="275" y="1026"/>
                  </a:cubicBezTo>
                  <a:cubicBezTo>
                    <a:pt x="274" y="1026"/>
                    <a:pt x="273" y="1026"/>
                    <a:pt x="272" y="1027"/>
                  </a:cubicBezTo>
                  <a:moveTo>
                    <a:pt x="389" y="981"/>
                  </a:moveTo>
                  <a:cubicBezTo>
                    <a:pt x="390" y="978"/>
                    <a:pt x="391" y="976"/>
                    <a:pt x="392" y="973"/>
                  </a:cubicBezTo>
                  <a:cubicBezTo>
                    <a:pt x="398" y="969"/>
                    <a:pt x="404" y="966"/>
                    <a:pt x="410" y="962"/>
                  </a:cubicBezTo>
                  <a:cubicBezTo>
                    <a:pt x="410" y="963"/>
                    <a:pt x="410" y="963"/>
                    <a:pt x="410" y="963"/>
                  </a:cubicBezTo>
                  <a:cubicBezTo>
                    <a:pt x="409" y="965"/>
                    <a:pt x="408" y="966"/>
                    <a:pt x="408" y="968"/>
                  </a:cubicBezTo>
                  <a:cubicBezTo>
                    <a:pt x="408" y="971"/>
                    <a:pt x="406" y="972"/>
                    <a:pt x="403" y="970"/>
                  </a:cubicBezTo>
                  <a:cubicBezTo>
                    <a:pt x="403" y="969"/>
                    <a:pt x="401" y="969"/>
                    <a:pt x="401" y="970"/>
                  </a:cubicBezTo>
                  <a:cubicBezTo>
                    <a:pt x="401" y="973"/>
                    <a:pt x="401" y="974"/>
                    <a:pt x="402" y="977"/>
                  </a:cubicBezTo>
                  <a:cubicBezTo>
                    <a:pt x="399" y="978"/>
                    <a:pt x="395" y="979"/>
                    <a:pt x="392" y="980"/>
                  </a:cubicBezTo>
                  <a:cubicBezTo>
                    <a:pt x="391" y="981"/>
                    <a:pt x="390" y="981"/>
                    <a:pt x="389" y="981"/>
                  </a:cubicBezTo>
                  <a:moveTo>
                    <a:pt x="484" y="942"/>
                  </a:moveTo>
                  <a:cubicBezTo>
                    <a:pt x="486" y="936"/>
                    <a:pt x="489" y="930"/>
                    <a:pt x="491" y="925"/>
                  </a:cubicBezTo>
                  <a:cubicBezTo>
                    <a:pt x="491" y="924"/>
                    <a:pt x="491" y="923"/>
                    <a:pt x="492" y="923"/>
                  </a:cubicBezTo>
                  <a:cubicBezTo>
                    <a:pt x="495" y="921"/>
                    <a:pt x="498" y="919"/>
                    <a:pt x="501" y="917"/>
                  </a:cubicBezTo>
                  <a:cubicBezTo>
                    <a:pt x="507" y="913"/>
                    <a:pt x="514" y="908"/>
                    <a:pt x="520" y="904"/>
                  </a:cubicBezTo>
                  <a:cubicBezTo>
                    <a:pt x="520" y="906"/>
                    <a:pt x="519" y="908"/>
                    <a:pt x="518" y="910"/>
                  </a:cubicBezTo>
                  <a:cubicBezTo>
                    <a:pt x="509" y="917"/>
                    <a:pt x="499" y="924"/>
                    <a:pt x="489" y="931"/>
                  </a:cubicBezTo>
                  <a:cubicBezTo>
                    <a:pt x="488" y="932"/>
                    <a:pt x="489" y="934"/>
                    <a:pt x="491" y="933"/>
                  </a:cubicBezTo>
                  <a:cubicBezTo>
                    <a:pt x="495" y="930"/>
                    <a:pt x="499" y="927"/>
                    <a:pt x="504" y="924"/>
                  </a:cubicBezTo>
                  <a:cubicBezTo>
                    <a:pt x="504" y="927"/>
                    <a:pt x="504" y="931"/>
                    <a:pt x="504" y="934"/>
                  </a:cubicBezTo>
                  <a:cubicBezTo>
                    <a:pt x="503" y="934"/>
                    <a:pt x="501" y="935"/>
                    <a:pt x="499" y="936"/>
                  </a:cubicBezTo>
                  <a:cubicBezTo>
                    <a:pt x="494" y="938"/>
                    <a:pt x="489" y="940"/>
                    <a:pt x="484" y="942"/>
                  </a:cubicBezTo>
                  <a:moveTo>
                    <a:pt x="538" y="901"/>
                  </a:moveTo>
                  <a:cubicBezTo>
                    <a:pt x="545" y="896"/>
                    <a:pt x="552" y="892"/>
                    <a:pt x="559" y="887"/>
                  </a:cubicBezTo>
                  <a:cubicBezTo>
                    <a:pt x="558" y="890"/>
                    <a:pt x="557" y="894"/>
                    <a:pt x="556" y="897"/>
                  </a:cubicBezTo>
                  <a:cubicBezTo>
                    <a:pt x="552" y="907"/>
                    <a:pt x="547" y="917"/>
                    <a:pt x="543" y="926"/>
                  </a:cubicBezTo>
                  <a:cubicBezTo>
                    <a:pt x="539" y="927"/>
                    <a:pt x="535" y="927"/>
                    <a:pt x="530" y="927"/>
                  </a:cubicBezTo>
                  <a:cubicBezTo>
                    <a:pt x="533" y="918"/>
                    <a:pt x="535" y="910"/>
                    <a:pt x="538" y="901"/>
                  </a:cubicBezTo>
                  <a:moveTo>
                    <a:pt x="601" y="901"/>
                  </a:moveTo>
                  <a:cubicBezTo>
                    <a:pt x="602" y="896"/>
                    <a:pt x="604" y="892"/>
                    <a:pt x="605" y="887"/>
                  </a:cubicBezTo>
                  <a:cubicBezTo>
                    <a:pt x="608" y="885"/>
                    <a:pt x="611" y="883"/>
                    <a:pt x="615" y="881"/>
                  </a:cubicBezTo>
                  <a:cubicBezTo>
                    <a:pt x="614" y="881"/>
                    <a:pt x="614" y="881"/>
                    <a:pt x="614" y="882"/>
                  </a:cubicBezTo>
                  <a:cubicBezTo>
                    <a:pt x="613" y="885"/>
                    <a:pt x="611" y="887"/>
                    <a:pt x="610" y="890"/>
                  </a:cubicBezTo>
                  <a:cubicBezTo>
                    <a:pt x="610" y="891"/>
                    <a:pt x="610" y="891"/>
                    <a:pt x="609" y="892"/>
                  </a:cubicBezTo>
                  <a:cubicBezTo>
                    <a:pt x="608" y="894"/>
                    <a:pt x="606" y="896"/>
                    <a:pt x="604" y="898"/>
                  </a:cubicBezTo>
                  <a:cubicBezTo>
                    <a:pt x="604" y="897"/>
                    <a:pt x="603" y="897"/>
                    <a:pt x="603" y="898"/>
                  </a:cubicBezTo>
                  <a:cubicBezTo>
                    <a:pt x="603" y="898"/>
                    <a:pt x="603" y="898"/>
                    <a:pt x="603" y="899"/>
                  </a:cubicBezTo>
                  <a:cubicBezTo>
                    <a:pt x="603" y="899"/>
                    <a:pt x="602" y="900"/>
                    <a:pt x="601" y="901"/>
                  </a:cubicBezTo>
                  <a:moveTo>
                    <a:pt x="616" y="885"/>
                  </a:moveTo>
                  <a:cubicBezTo>
                    <a:pt x="617" y="883"/>
                    <a:pt x="618" y="880"/>
                    <a:pt x="619" y="878"/>
                  </a:cubicBezTo>
                  <a:cubicBezTo>
                    <a:pt x="620" y="878"/>
                    <a:pt x="620" y="877"/>
                    <a:pt x="621" y="877"/>
                  </a:cubicBezTo>
                  <a:cubicBezTo>
                    <a:pt x="621" y="877"/>
                    <a:pt x="622" y="876"/>
                    <a:pt x="622" y="876"/>
                  </a:cubicBezTo>
                  <a:cubicBezTo>
                    <a:pt x="621" y="879"/>
                    <a:pt x="619" y="882"/>
                    <a:pt x="616" y="885"/>
                  </a:cubicBezTo>
                  <a:moveTo>
                    <a:pt x="660" y="853"/>
                  </a:moveTo>
                  <a:cubicBezTo>
                    <a:pt x="664" y="851"/>
                    <a:pt x="668" y="849"/>
                    <a:pt x="671" y="846"/>
                  </a:cubicBezTo>
                  <a:cubicBezTo>
                    <a:pt x="669" y="852"/>
                    <a:pt x="667" y="857"/>
                    <a:pt x="665" y="863"/>
                  </a:cubicBezTo>
                  <a:cubicBezTo>
                    <a:pt x="662" y="864"/>
                    <a:pt x="659" y="865"/>
                    <a:pt x="656" y="866"/>
                  </a:cubicBezTo>
                  <a:cubicBezTo>
                    <a:pt x="656" y="865"/>
                    <a:pt x="656" y="866"/>
                    <a:pt x="655" y="866"/>
                  </a:cubicBezTo>
                  <a:cubicBezTo>
                    <a:pt x="655" y="866"/>
                    <a:pt x="655" y="866"/>
                    <a:pt x="655" y="866"/>
                  </a:cubicBezTo>
                  <a:cubicBezTo>
                    <a:pt x="657" y="862"/>
                    <a:pt x="659" y="857"/>
                    <a:pt x="660" y="853"/>
                  </a:cubicBezTo>
                  <a:moveTo>
                    <a:pt x="738" y="840"/>
                  </a:moveTo>
                  <a:cubicBezTo>
                    <a:pt x="740" y="836"/>
                    <a:pt x="743" y="832"/>
                    <a:pt x="745" y="828"/>
                  </a:cubicBezTo>
                  <a:cubicBezTo>
                    <a:pt x="750" y="815"/>
                    <a:pt x="755" y="802"/>
                    <a:pt x="759" y="789"/>
                  </a:cubicBezTo>
                  <a:cubicBezTo>
                    <a:pt x="765" y="785"/>
                    <a:pt x="770" y="781"/>
                    <a:pt x="775" y="777"/>
                  </a:cubicBezTo>
                  <a:cubicBezTo>
                    <a:pt x="775" y="778"/>
                    <a:pt x="775" y="779"/>
                    <a:pt x="774" y="780"/>
                  </a:cubicBezTo>
                  <a:cubicBezTo>
                    <a:pt x="769" y="798"/>
                    <a:pt x="763" y="817"/>
                    <a:pt x="756" y="835"/>
                  </a:cubicBezTo>
                  <a:cubicBezTo>
                    <a:pt x="753" y="836"/>
                    <a:pt x="750" y="837"/>
                    <a:pt x="747" y="838"/>
                  </a:cubicBezTo>
                  <a:cubicBezTo>
                    <a:pt x="747" y="835"/>
                    <a:pt x="747" y="833"/>
                    <a:pt x="746" y="830"/>
                  </a:cubicBezTo>
                  <a:cubicBezTo>
                    <a:pt x="746" y="829"/>
                    <a:pt x="746" y="829"/>
                    <a:pt x="746" y="830"/>
                  </a:cubicBezTo>
                  <a:cubicBezTo>
                    <a:pt x="745" y="833"/>
                    <a:pt x="745" y="836"/>
                    <a:pt x="745" y="838"/>
                  </a:cubicBezTo>
                  <a:cubicBezTo>
                    <a:pt x="743" y="839"/>
                    <a:pt x="741" y="839"/>
                    <a:pt x="738" y="840"/>
                  </a:cubicBezTo>
                  <a:moveTo>
                    <a:pt x="764" y="825"/>
                  </a:moveTo>
                  <a:cubicBezTo>
                    <a:pt x="768" y="810"/>
                    <a:pt x="773" y="795"/>
                    <a:pt x="778" y="781"/>
                  </a:cubicBezTo>
                  <a:cubicBezTo>
                    <a:pt x="778" y="778"/>
                    <a:pt x="779" y="776"/>
                    <a:pt x="780" y="773"/>
                  </a:cubicBezTo>
                  <a:cubicBezTo>
                    <a:pt x="791" y="764"/>
                    <a:pt x="801" y="753"/>
                    <a:pt x="811" y="742"/>
                  </a:cubicBezTo>
                  <a:cubicBezTo>
                    <a:pt x="807" y="752"/>
                    <a:pt x="804" y="762"/>
                    <a:pt x="800" y="771"/>
                  </a:cubicBezTo>
                  <a:cubicBezTo>
                    <a:pt x="795" y="786"/>
                    <a:pt x="790" y="801"/>
                    <a:pt x="785" y="815"/>
                  </a:cubicBezTo>
                  <a:cubicBezTo>
                    <a:pt x="783" y="818"/>
                    <a:pt x="782" y="822"/>
                    <a:pt x="780" y="825"/>
                  </a:cubicBezTo>
                  <a:cubicBezTo>
                    <a:pt x="780" y="825"/>
                    <a:pt x="780" y="825"/>
                    <a:pt x="780" y="825"/>
                  </a:cubicBezTo>
                  <a:cubicBezTo>
                    <a:pt x="774" y="829"/>
                    <a:pt x="768" y="832"/>
                    <a:pt x="761" y="834"/>
                  </a:cubicBezTo>
                  <a:cubicBezTo>
                    <a:pt x="762" y="831"/>
                    <a:pt x="763" y="828"/>
                    <a:pt x="764" y="825"/>
                  </a:cubicBezTo>
                  <a:moveTo>
                    <a:pt x="763" y="853"/>
                  </a:moveTo>
                  <a:cubicBezTo>
                    <a:pt x="764" y="853"/>
                    <a:pt x="765" y="852"/>
                    <a:pt x="767" y="852"/>
                  </a:cubicBezTo>
                  <a:cubicBezTo>
                    <a:pt x="765" y="855"/>
                    <a:pt x="763" y="859"/>
                    <a:pt x="763" y="853"/>
                  </a:cubicBezTo>
                  <a:moveTo>
                    <a:pt x="785" y="822"/>
                  </a:moveTo>
                  <a:cubicBezTo>
                    <a:pt x="792" y="807"/>
                    <a:pt x="797" y="790"/>
                    <a:pt x="803" y="774"/>
                  </a:cubicBezTo>
                  <a:cubicBezTo>
                    <a:pt x="813" y="745"/>
                    <a:pt x="824" y="717"/>
                    <a:pt x="827" y="686"/>
                  </a:cubicBezTo>
                  <a:cubicBezTo>
                    <a:pt x="827" y="687"/>
                    <a:pt x="827" y="688"/>
                    <a:pt x="827" y="688"/>
                  </a:cubicBezTo>
                  <a:cubicBezTo>
                    <a:pt x="828" y="689"/>
                    <a:pt x="828" y="689"/>
                    <a:pt x="828" y="689"/>
                  </a:cubicBezTo>
                  <a:cubicBezTo>
                    <a:pt x="832" y="689"/>
                    <a:pt x="833" y="686"/>
                    <a:pt x="834" y="682"/>
                  </a:cubicBezTo>
                  <a:cubicBezTo>
                    <a:pt x="834" y="680"/>
                    <a:pt x="835" y="677"/>
                    <a:pt x="835" y="675"/>
                  </a:cubicBezTo>
                  <a:cubicBezTo>
                    <a:pt x="835" y="675"/>
                    <a:pt x="836" y="675"/>
                    <a:pt x="836" y="674"/>
                  </a:cubicBezTo>
                  <a:cubicBezTo>
                    <a:pt x="836" y="681"/>
                    <a:pt x="836" y="687"/>
                    <a:pt x="836" y="694"/>
                  </a:cubicBezTo>
                  <a:cubicBezTo>
                    <a:pt x="835" y="703"/>
                    <a:pt x="832" y="712"/>
                    <a:pt x="831" y="721"/>
                  </a:cubicBezTo>
                  <a:cubicBezTo>
                    <a:pt x="828" y="738"/>
                    <a:pt x="822" y="753"/>
                    <a:pt x="818" y="768"/>
                  </a:cubicBezTo>
                  <a:cubicBezTo>
                    <a:pt x="815" y="778"/>
                    <a:pt x="813" y="787"/>
                    <a:pt x="810" y="797"/>
                  </a:cubicBezTo>
                  <a:cubicBezTo>
                    <a:pt x="805" y="803"/>
                    <a:pt x="801" y="809"/>
                    <a:pt x="796" y="815"/>
                  </a:cubicBezTo>
                  <a:cubicBezTo>
                    <a:pt x="793" y="818"/>
                    <a:pt x="789" y="820"/>
                    <a:pt x="785" y="822"/>
                  </a:cubicBezTo>
                  <a:moveTo>
                    <a:pt x="857" y="698"/>
                  </a:moveTo>
                  <a:cubicBezTo>
                    <a:pt x="852" y="733"/>
                    <a:pt x="836" y="762"/>
                    <a:pt x="816" y="789"/>
                  </a:cubicBezTo>
                  <a:cubicBezTo>
                    <a:pt x="817" y="785"/>
                    <a:pt x="818" y="781"/>
                    <a:pt x="819" y="778"/>
                  </a:cubicBezTo>
                  <a:cubicBezTo>
                    <a:pt x="824" y="759"/>
                    <a:pt x="831" y="741"/>
                    <a:pt x="834" y="722"/>
                  </a:cubicBezTo>
                  <a:cubicBezTo>
                    <a:pt x="837" y="705"/>
                    <a:pt x="839" y="690"/>
                    <a:pt x="839" y="673"/>
                  </a:cubicBezTo>
                  <a:cubicBezTo>
                    <a:pt x="845" y="671"/>
                    <a:pt x="851" y="669"/>
                    <a:pt x="857" y="667"/>
                  </a:cubicBezTo>
                  <a:cubicBezTo>
                    <a:pt x="859" y="678"/>
                    <a:pt x="858" y="688"/>
                    <a:pt x="857" y="698"/>
                  </a:cubicBezTo>
                  <a:moveTo>
                    <a:pt x="855" y="651"/>
                  </a:moveTo>
                  <a:cubicBezTo>
                    <a:pt x="851" y="652"/>
                    <a:pt x="850" y="653"/>
                    <a:pt x="848" y="654"/>
                  </a:cubicBezTo>
                  <a:cubicBezTo>
                    <a:pt x="844" y="656"/>
                    <a:pt x="840" y="658"/>
                    <a:pt x="836" y="659"/>
                  </a:cubicBezTo>
                  <a:cubicBezTo>
                    <a:pt x="836" y="658"/>
                    <a:pt x="836" y="656"/>
                    <a:pt x="836" y="655"/>
                  </a:cubicBezTo>
                  <a:cubicBezTo>
                    <a:pt x="836" y="642"/>
                    <a:pt x="836" y="630"/>
                    <a:pt x="835" y="617"/>
                  </a:cubicBezTo>
                  <a:cubicBezTo>
                    <a:pt x="836" y="617"/>
                    <a:pt x="837" y="617"/>
                    <a:pt x="839" y="617"/>
                  </a:cubicBezTo>
                  <a:cubicBezTo>
                    <a:pt x="844" y="628"/>
                    <a:pt x="849" y="639"/>
                    <a:pt x="855" y="65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58737" y="6945313"/>
              <a:ext cx="4379913" cy="2822575"/>
            </a:xfrm>
            <a:custGeom>
              <a:avLst/>
              <a:gdLst>
                <a:gd name="T0" fmla="*/ 213 w 1167"/>
                <a:gd name="T1" fmla="*/ 376 h 752"/>
                <a:gd name="T2" fmla="*/ 291 w 1167"/>
                <a:gd name="T3" fmla="*/ 469 h 752"/>
                <a:gd name="T4" fmla="*/ 281 w 1167"/>
                <a:gd name="T5" fmla="*/ 563 h 752"/>
                <a:gd name="T6" fmla="*/ 172 w 1167"/>
                <a:gd name="T7" fmla="*/ 671 h 752"/>
                <a:gd name="T8" fmla="*/ 229 w 1167"/>
                <a:gd name="T9" fmla="*/ 690 h 752"/>
                <a:gd name="T10" fmla="*/ 322 w 1167"/>
                <a:gd name="T11" fmla="*/ 664 h 752"/>
                <a:gd name="T12" fmla="*/ 345 w 1167"/>
                <a:gd name="T13" fmla="*/ 714 h 752"/>
                <a:gd name="T14" fmla="*/ 423 w 1167"/>
                <a:gd name="T15" fmla="*/ 682 h 752"/>
                <a:gd name="T16" fmla="*/ 1002 w 1167"/>
                <a:gd name="T17" fmla="*/ 493 h 752"/>
                <a:gd name="T18" fmla="*/ 1010 w 1167"/>
                <a:gd name="T19" fmla="*/ 23 h 752"/>
                <a:gd name="T20" fmla="*/ 1065 w 1167"/>
                <a:gd name="T21" fmla="*/ 331 h 752"/>
                <a:gd name="T22" fmla="*/ 920 w 1167"/>
                <a:gd name="T23" fmla="*/ 395 h 752"/>
                <a:gd name="T24" fmla="*/ 831 w 1167"/>
                <a:gd name="T25" fmla="*/ 435 h 752"/>
                <a:gd name="T26" fmla="*/ 768 w 1167"/>
                <a:gd name="T27" fmla="*/ 379 h 752"/>
                <a:gd name="T28" fmla="*/ 677 w 1167"/>
                <a:gd name="T29" fmla="*/ 436 h 752"/>
                <a:gd name="T30" fmla="*/ 605 w 1167"/>
                <a:gd name="T31" fmla="*/ 465 h 752"/>
                <a:gd name="T32" fmla="*/ 535 w 1167"/>
                <a:gd name="T33" fmla="*/ 451 h 752"/>
                <a:gd name="T34" fmla="*/ 1129 w 1167"/>
                <a:gd name="T35" fmla="*/ 356 h 752"/>
                <a:gd name="T36" fmla="*/ 999 w 1167"/>
                <a:gd name="T37" fmla="*/ 467 h 752"/>
                <a:gd name="T38" fmla="*/ 742 w 1167"/>
                <a:gd name="T39" fmla="*/ 531 h 752"/>
                <a:gd name="T40" fmla="*/ 617 w 1167"/>
                <a:gd name="T41" fmla="*/ 524 h 752"/>
                <a:gd name="T42" fmla="*/ 585 w 1167"/>
                <a:gd name="T43" fmla="*/ 581 h 752"/>
                <a:gd name="T44" fmla="*/ 662 w 1167"/>
                <a:gd name="T45" fmla="*/ 517 h 752"/>
                <a:gd name="T46" fmla="*/ 756 w 1167"/>
                <a:gd name="T47" fmla="*/ 465 h 752"/>
                <a:gd name="T48" fmla="*/ 1022 w 1167"/>
                <a:gd name="T49" fmla="*/ 394 h 752"/>
                <a:gd name="T50" fmla="*/ 973 w 1167"/>
                <a:gd name="T51" fmla="*/ 443 h 752"/>
                <a:gd name="T52" fmla="*/ 882 w 1167"/>
                <a:gd name="T53" fmla="*/ 482 h 752"/>
                <a:gd name="T54" fmla="*/ 808 w 1167"/>
                <a:gd name="T55" fmla="*/ 489 h 752"/>
                <a:gd name="T56" fmla="*/ 797 w 1167"/>
                <a:gd name="T57" fmla="*/ 513 h 752"/>
                <a:gd name="T58" fmla="*/ 876 w 1167"/>
                <a:gd name="T59" fmla="*/ 435 h 752"/>
                <a:gd name="T60" fmla="*/ 683 w 1167"/>
                <a:gd name="T61" fmla="*/ 522 h 752"/>
                <a:gd name="T62" fmla="*/ 686 w 1167"/>
                <a:gd name="T63" fmla="*/ 525 h 752"/>
                <a:gd name="T64" fmla="*/ 892 w 1167"/>
                <a:gd name="T65" fmla="*/ 467 h 752"/>
                <a:gd name="T66" fmla="*/ 970 w 1167"/>
                <a:gd name="T67" fmla="*/ 448 h 752"/>
                <a:gd name="T68" fmla="*/ 553 w 1167"/>
                <a:gd name="T69" fmla="*/ 551 h 752"/>
                <a:gd name="T70" fmla="*/ 434 w 1167"/>
                <a:gd name="T71" fmla="*/ 365 h 752"/>
                <a:gd name="T72" fmla="*/ 453 w 1167"/>
                <a:gd name="T73" fmla="*/ 384 h 752"/>
                <a:gd name="T74" fmla="*/ 488 w 1167"/>
                <a:gd name="T75" fmla="*/ 556 h 752"/>
                <a:gd name="T76" fmla="*/ 353 w 1167"/>
                <a:gd name="T77" fmla="*/ 642 h 752"/>
                <a:gd name="T78" fmla="*/ 365 w 1167"/>
                <a:gd name="T79" fmla="*/ 508 h 752"/>
                <a:gd name="T80" fmla="*/ 483 w 1167"/>
                <a:gd name="T81" fmla="*/ 491 h 752"/>
                <a:gd name="T82" fmla="*/ 405 w 1167"/>
                <a:gd name="T83" fmla="*/ 580 h 752"/>
                <a:gd name="T84" fmla="*/ 359 w 1167"/>
                <a:gd name="T85" fmla="*/ 604 h 752"/>
                <a:gd name="T86" fmla="*/ 426 w 1167"/>
                <a:gd name="T87" fmla="*/ 518 h 752"/>
                <a:gd name="T88" fmla="*/ 350 w 1167"/>
                <a:gd name="T89" fmla="*/ 567 h 752"/>
                <a:gd name="T90" fmla="*/ 349 w 1167"/>
                <a:gd name="T91" fmla="*/ 601 h 752"/>
                <a:gd name="T92" fmla="*/ 412 w 1167"/>
                <a:gd name="T93" fmla="*/ 610 h 752"/>
                <a:gd name="T94" fmla="*/ 471 w 1167"/>
                <a:gd name="T95" fmla="*/ 467 h 752"/>
                <a:gd name="T96" fmla="*/ 360 w 1167"/>
                <a:gd name="T97" fmla="*/ 535 h 752"/>
                <a:gd name="T98" fmla="*/ 366 w 1167"/>
                <a:gd name="T99" fmla="*/ 647 h 752"/>
                <a:gd name="T100" fmla="*/ 421 w 1167"/>
                <a:gd name="T101" fmla="*/ 634 h 752"/>
                <a:gd name="T102" fmla="*/ 579 w 1167"/>
                <a:gd name="T103" fmla="*/ 528 h 752"/>
                <a:gd name="T104" fmla="*/ 198 w 1167"/>
                <a:gd name="T105" fmla="*/ 357 h 752"/>
                <a:gd name="T106" fmla="*/ 275 w 1167"/>
                <a:gd name="T107" fmla="*/ 370 h 752"/>
                <a:gd name="T108" fmla="*/ 338 w 1167"/>
                <a:gd name="T109" fmla="*/ 380 h 752"/>
                <a:gd name="T110" fmla="*/ 288 w 1167"/>
                <a:gd name="T111" fmla="*/ 435 h 752"/>
                <a:gd name="T112" fmla="*/ 350 w 1167"/>
                <a:gd name="T113" fmla="*/ 685 h 752"/>
                <a:gd name="T114" fmla="*/ 396 w 1167"/>
                <a:gd name="T115" fmla="*/ 658 h 752"/>
                <a:gd name="T116" fmla="*/ 471 w 1167"/>
                <a:gd name="T117" fmla="*/ 603 h 752"/>
                <a:gd name="T118" fmla="*/ 506 w 1167"/>
                <a:gd name="T119" fmla="*/ 615 h 752"/>
                <a:gd name="T120" fmla="*/ 586 w 1167"/>
                <a:gd name="T121" fmla="*/ 586 h 752"/>
                <a:gd name="T122" fmla="*/ 934 w 1167"/>
                <a:gd name="T123" fmla="*/ 484 h 752"/>
                <a:gd name="T124" fmla="*/ 1075 w 1167"/>
                <a:gd name="T125" fmla="*/ 420 h 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67" h="752">
                  <a:moveTo>
                    <a:pt x="1118" y="127"/>
                  </a:moveTo>
                  <a:cubicBezTo>
                    <a:pt x="1108" y="108"/>
                    <a:pt x="1099" y="87"/>
                    <a:pt x="1084" y="71"/>
                  </a:cubicBezTo>
                  <a:cubicBezTo>
                    <a:pt x="1063" y="50"/>
                    <a:pt x="1044" y="28"/>
                    <a:pt x="1020" y="11"/>
                  </a:cubicBezTo>
                  <a:cubicBezTo>
                    <a:pt x="1008" y="2"/>
                    <a:pt x="996" y="0"/>
                    <a:pt x="983" y="5"/>
                  </a:cubicBezTo>
                  <a:cubicBezTo>
                    <a:pt x="954" y="18"/>
                    <a:pt x="925" y="33"/>
                    <a:pt x="898" y="51"/>
                  </a:cubicBezTo>
                  <a:cubicBezTo>
                    <a:pt x="884" y="61"/>
                    <a:pt x="870" y="71"/>
                    <a:pt x="856" y="79"/>
                  </a:cubicBezTo>
                  <a:cubicBezTo>
                    <a:pt x="816" y="102"/>
                    <a:pt x="775" y="121"/>
                    <a:pt x="733" y="139"/>
                  </a:cubicBezTo>
                  <a:cubicBezTo>
                    <a:pt x="678" y="162"/>
                    <a:pt x="624" y="186"/>
                    <a:pt x="569" y="210"/>
                  </a:cubicBezTo>
                  <a:cubicBezTo>
                    <a:pt x="542" y="222"/>
                    <a:pt x="515" y="234"/>
                    <a:pt x="489" y="247"/>
                  </a:cubicBezTo>
                  <a:cubicBezTo>
                    <a:pt x="462" y="260"/>
                    <a:pt x="435" y="275"/>
                    <a:pt x="408" y="290"/>
                  </a:cubicBezTo>
                  <a:cubicBezTo>
                    <a:pt x="401" y="293"/>
                    <a:pt x="396" y="294"/>
                    <a:pt x="390" y="289"/>
                  </a:cubicBezTo>
                  <a:cubicBezTo>
                    <a:pt x="385" y="284"/>
                    <a:pt x="379" y="280"/>
                    <a:pt x="373" y="276"/>
                  </a:cubicBezTo>
                  <a:cubicBezTo>
                    <a:pt x="366" y="270"/>
                    <a:pt x="358" y="269"/>
                    <a:pt x="349" y="271"/>
                  </a:cubicBezTo>
                  <a:cubicBezTo>
                    <a:pt x="338" y="274"/>
                    <a:pt x="326" y="278"/>
                    <a:pt x="315" y="282"/>
                  </a:cubicBezTo>
                  <a:cubicBezTo>
                    <a:pt x="293" y="289"/>
                    <a:pt x="272" y="298"/>
                    <a:pt x="250" y="305"/>
                  </a:cubicBezTo>
                  <a:cubicBezTo>
                    <a:pt x="224" y="314"/>
                    <a:pt x="202" y="330"/>
                    <a:pt x="179" y="344"/>
                  </a:cubicBezTo>
                  <a:cubicBezTo>
                    <a:pt x="170" y="350"/>
                    <a:pt x="169" y="357"/>
                    <a:pt x="175" y="365"/>
                  </a:cubicBezTo>
                  <a:cubicBezTo>
                    <a:pt x="177" y="368"/>
                    <a:pt x="179" y="370"/>
                    <a:pt x="181" y="373"/>
                  </a:cubicBezTo>
                  <a:cubicBezTo>
                    <a:pt x="181" y="373"/>
                    <a:pt x="181" y="374"/>
                    <a:pt x="181" y="374"/>
                  </a:cubicBezTo>
                  <a:cubicBezTo>
                    <a:pt x="179" y="376"/>
                    <a:pt x="177" y="377"/>
                    <a:pt x="175" y="378"/>
                  </a:cubicBezTo>
                  <a:cubicBezTo>
                    <a:pt x="132" y="401"/>
                    <a:pt x="88" y="419"/>
                    <a:pt x="42" y="433"/>
                  </a:cubicBezTo>
                  <a:cubicBezTo>
                    <a:pt x="28" y="437"/>
                    <a:pt x="12" y="441"/>
                    <a:pt x="0" y="445"/>
                  </a:cubicBezTo>
                  <a:cubicBezTo>
                    <a:pt x="0" y="465"/>
                    <a:pt x="0" y="465"/>
                    <a:pt x="0" y="465"/>
                  </a:cubicBezTo>
                  <a:cubicBezTo>
                    <a:pt x="12" y="461"/>
                    <a:pt x="28" y="456"/>
                    <a:pt x="42" y="451"/>
                  </a:cubicBezTo>
                  <a:cubicBezTo>
                    <a:pt x="64" y="444"/>
                    <a:pt x="86" y="437"/>
                    <a:pt x="107" y="428"/>
                  </a:cubicBezTo>
                  <a:cubicBezTo>
                    <a:pt x="136" y="416"/>
                    <a:pt x="165" y="404"/>
                    <a:pt x="191" y="387"/>
                  </a:cubicBezTo>
                  <a:cubicBezTo>
                    <a:pt x="195" y="384"/>
                    <a:pt x="199" y="382"/>
                    <a:pt x="203" y="380"/>
                  </a:cubicBezTo>
                  <a:cubicBezTo>
                    <a:pt x="201" y="382"/>
                    <a:pt x="198" y="383"/>
                    <a:pt x="196" y="385"/>
                  </a:cubicBezTo>
                  <a:cubicBezTo>
                    <a:pt x="196" y="385"/>
                    <a:pt x="196" y="385"/>
                    <a:pt x="196" y="385"/>
                  </a:cubicBezTo>
                  <a:cubicBezTo>
                    <a:pt x="202" y="383"/>
                    <a:pt x="207" y="379"/>
                    <a:pt x="213" y="377"/>
                  </a:cubicBezTo>
                  <a:cubicBezTo>
                    <a:pt x="213" y="377"/>
                    <a:pt x="213" y="377"/>
                    <a:pt x="213" y="376"/>
                  </a:cubicBezTo>
                  <a:cubicBezTo>
                    <a:pt x="217" y="378"/>
                    <a:pt x="222" y="380"/>
                    <a:pt x="227" y="382"/>
                  </a:cubicBezTo>
                  <a:cubicBezTo>
                    <a:pt x="224" y="383"/>
                    <a:pt x="222" y="384"/>
                    <a:pt x="219" y="386"/>
                  </a:cubicBezTo>
                  <a:cubicBezTo>
                    <a:pt x="218" y="387"/>
                    <a:pt x="219" y="389"/>
                    <a:pt x="221" y="388"/>
                  </a:cubicBezTo>
                  <a:cubicBezTo>
                    <a:pt x="224" y="387"/>
                    <a:pt x="227" y="385"/>
                    <a:pt x="231" y="383"/>
                  </a:cubicBezTo>
                  <a:cubicBezTo>
                    <a:pt x="235" y="385"/>
                    <a:pt x="240" y="386"/>
                    <a:pt x="244" y="388"/>
                  </a:cubicBezTo>
                  <a:cubicBezTo>
                    <a:pt x="240" y="391"/>
                    <a:pt x="236" y="393"/>
                    <a:pt x="232" y="394"/>
                  </a:cubicBezTo>
                  <a:cubicBezTo>
                    <a:pt x="231" y="394"/>
                    <a:pt x="231" y="396"/>
                    <a:pt x="232" y="396"/>
                  </a:cubicBezTo>
                  <a:cubicBezTo>
                    <a:pt x="238" y="395"/>
                    <a:pt x="242" y="392"/>
                    <a:pt x="246" y="389"/>
                  </a:cubicBezTo>
                  <a:cubicBezTo>
                    <a:pt x="249" y="391"/>
                    <a:pt x="253" y="394"/>
                    <a:pt x="255" y="397"/>
                  </a:cubicBezTo>
                  <a:cubicBezTo>
                    <a:pt x="258" y="402"/>
                    <a:pt x="261" y="407"/>
                    <a:pt x="264" y="411"/>
                  </a:cubicBezTo>
                  <a:cubicBezTo>
                    <a:pt x="255" y="415"/>
                    <a:pt x="246" y="420"/>
                    <a:pt x="246" y="421"/>
                  </a:cubicBezTo>
                  <a:cubicBezTo>
                    <a:pt x="245" y="418"/>
                    <a:pt x="242" y="419"/>
                    <a:pt x="242" y="421"/>
                  </a:cubicBezTo>
                  <a:cubicBezTo>
                    <a:pt x="242" y="422"/>
                    <a:pt x="243" y="422"/>
                    <a:pt x="243" y="423"/>
                  </a:cubicBezTo>
                  <a:cubicBezTo>
                    <a:pt x="243" y="424"/>
                    <a:pt x="244" y="424"/>
                    <a:pt x="245" y="424"/>
                  </a:cubicBezTo>
                  <a:cubicBezTo>
                    <a:pt x="252" y="421"/>
                    <a:pt x="260" y="417"/>
                    <a:pt x="267" y="414"/>
                  </a:cubicBezTo>
                  <a:cubicBezTo>
                    <a:pt x="270" y="417"/>
                    <a:pt x="274" y="420"/>
                    <a:pt x="278" y="423"/>
                  </a:cubicBezTo>
                  <a:cubicBezTo>
                    <a:pt x="277" y="424"/>
                    <a:pt x="278" y="426"/>
                    <a:pt x="279" y="426"/>
                  </a:cubicBezTo>
                  <a:cubicBezTo>
                    <a:pt x="279" y="426"/>
                    <a:pt x="279" y="425"/>
                    <a:pt x="279" y="425"/>
                  </a:cubicBezTo>
                  <a:cubicBezTo>
                    <a:pt x="279" y="425"/>
                    <a:pt x="279" y="425"/>
                    <a:pt x="279" y="425"/>
                  </a:cubicBezTo>
                  <a:cubicBezTo>
                    <a:pt x="279" y="425"/>
                    <a:pt x="279" y="425"/>
                    <a:pt x="279" y="425"/>
                  </a:cubicBezTo>
                  <a:cubicBezTo>
                    <a:pt x="279" y="425"/>
                    <a:pt x="280" y="425"/>
                    <a:pt x="280" y="425"/>
                  </a:cubicBezTo>
                  <a:cubicBezTo>
                    <a:pt x="280" y="426"/>
                    <a:pt x="281" y="426"/>
                    <a:pt x="282" y="427"/>
                  </a:cubicBezTo>
                  <a:cubicBezTo>
                    <a:pt x="283" y="428"/>
                    <a:pt x="284" y="429"/>
                    <a:pt x="285" y="430"/>
                  </a:cubicBezTo>
                  <a:cubicBezTo>
                    <a:pt x="281" y="433"/>
                    <a:pt x="277" y="436"/>
                    <a:pt x="275" y="440"/>
                  </a:cubicBezTo>
                  <a:cubicBezTo>
                    <a:pt x="274" y="441"/>
                    <a:pt x="275" y="442"/>
                    <a:pt x="276" y="442"/>
                  </a:cubicBezTo>
                  <a:cubicBezTo>
                    <a:pt x="281" y="442"/>
                    <a:pt x="285" y="440"/>
                    <a:pt x="289" y="437"/>
                  </a:cubicBezTo>
                  <a:cubicBezTo>
                    <a:pt x="293" y="446"/>
                    <a:pt x="297" y="456"/>
                    <a:pt x="301" y="465"/>
                  </a:cubicBezTo>
                  <a:cubicBezTo>
                    <a:pt x="301" y="465"/>
                    <a:pt x="300" y="465"/>
                    <a:pt x="300" y="465"/>
                  </a:cubicBezTo>
                  <a:cubicBezTo>
                    <a:pt x="298" y="467"/>
                    <a:pt x="297" y="468"/>
                    <a:pt x="298" y="466"/>
                  </a:cubicBezTo>
                  <a:cubicBezTo>
                    <a:pt x="299" y="465"/>
                    <a:pt x="299" y="464"/>
                    <a:pt x="298" y="464"/>
                  </a:cubicBezTo>
                  <a:cubicBezTo>
                    <a:pt x="294" y="465"/>
                    <a:pt x="293" y="466"/>
                    <a:pt x="291" y="469"/>
                  </a:cubicBezTo>
                  <a:cubicBezTo>
                    <a:pt x="291" y="470"/>
                    <a:pt x="291" y="471"/>
                    <a:pt x="292" y="471"/>
                  </a:cubicBezTo>
                  <a:cubicBezTo>
                    <a:pt x="296" y="473"/>
                    <a:pt x="299" y="471"/>
                    <a:pt x="302" y="468"/>
                  </a:cubicBezTo>
                  <a:cubicBezTo>
                    <a:pt x="304" y="473"/>
                    <a:pt x="306" y="478"/>
                    <a:pt x="308" y="482"/>
                  </a:cubicBezTo>
                  <a:cubicBezTo>
                    <a:pt x="311" y="488"/>
                    <a:pt x="313" y="495"/>
                    <a:pt x="315" y="502"/>
                  </a:cubicBezTo>
                  <a:cubicBezTo>
                    <a:pt x="313" y="503"/>
                    <a:pt x="312" y="504"/>
                    <a:pt x="311" y="506"/>
                  </a:cubicBezTo>
                  <a:cubicBezTo>
                    <a:pt x="310" y="507"/>
                    <a:pt x="311" y="509"/>
                    <a:pt x="313" y="509"/>
                  </a:cubicBezTo>
                  <a:cubicBezTo>
                    <a:pt x="314" y="509"/>
                    <a:pt x="315" y="508"/>
                    <a:pt x="316" y="508"/>
                  </a:cubicBezTo>
                  <a:cubicBezTo>
                    <a:pt x="316" y="512"/>
                    <a:pt x="317" y="516"/>
                    <a:pt x="318" y="519"/>
                  </a:cubicBezTo>
                  <a:cubicBezTo>
                    <a:pt x="315" y="521"/>
                    <a:pt x="313" y="523"/>
                    <a:pt x="311" y="525"/>
                  </a:cubicBezTo>
                  <a:cubicBezTo>
                    <a:pt x="310" y="526"/>
                    <a:pt x="312" y="529"/>
                    <a:pt x="314" y="528"/>
                  </a:cubicBezTo>
                  <a:cubicBezTo>
                    <a:pt x="315" y="527"/>
                    <a:pt x="317" y="526"/>
                    <a:pt x="318" y="525"/>
                  </a:cubicBezTo>
                  <a:cubicBezTo>
                    <a:pt x="321" y="541"/>
                    <a:pt x="323" y="556"/>
                    <a:pt x="324" y="571"/>
                  </a:cubicBezTo>
                  <a:cubicBezTo>
                    <a:pt x="324" y="577"/>
                    <a:pt x="324" y="583"/>
                    <a:pt x="325" y="589"/>
                  </a:cubicBezTo>
                  <a:cubicBezTo>
                    <a:pt x="322" y="605"/>
                    <a:pt x="319" y="621"/>
                    <a:pt x="315" y="637"/>
                  </a:cubicBezTo>
                  <a:cubicBezTo>
                    <a:pt x="314" y="641"/>
                    <a:pt x="312" y="646"/>
                    <a:pt x="311" y="651"/>
                  </a:cubicBezTo>
                  <a:cubicBezTo>
                    <a:pt x="304" y="654"/>
                    <a:pt x="297" y="658"/>
                    <a:pt x="290" y="661"/>
                  </a:cubicBezTo>
                  <a:cubicBezTo>
                    <a:pt x="291" y="660"/>
                    <a:pt x="291" y="660"/>
                    <a:pt x="291" y="659"/>
                  </a:cubicBezTo>
                  <a:cubicBezTo>
                    <a:pt x="297" y="639"/>
                    <a:pt x="301" y="618"/>
                    <a:pt x="305" y="598"/>
                  </a:cubicBezTo>
                  <a:cubicBezTo>
                    <a:pt x="308" y="582"/>
                    <a:pt x="313" y="563"/>
                    <a:pt x="307" y="547"/>
                  </a:cubicBezTo>
                  <a:cubicBezTo>
                    <a:pt x="307" y="545"/>
                    <a:pt x="304" y="546"/>
                    <a:pt x="305" y="547"/>
                  </a:cubicBezTo>
                  <a:cubicBezTo>
                    <a:pt x="309" y="563"/>
                    <a:pt x="305" y="580"/>
                    <a:pt x="302" y="596"/>
                  </a:cubicBezTo>
                  <a:cubicBezTo>
                    <a:pt x="299" y="611"/>
                    <a:pt x="295" y="626"/>
                    <a:pt x="292" y="642"/>
                  </a:cubicBezTo>
                  <a:cubicBezTo>
                    <a:pt x="290" y="649"/>
                    <a:pt x="288" y="656"/>
                    <a:pt x="286" y="663"/>
                  </a:cubicBezTo>
                  <a:cubicBezTo>
                    <a:pt x="279" y="666"/>
                    <a:pt x="273" y="669"/>
                    <a:pt x="266" y="672"/>
                  </a:cubicBezTo>
                  <a:cubicBezTo>
                    <a:pt x="265" y="672"/>
                    <a:pt x="263" y="673"/>
                    <a:pt x="261" y="674"/>
                  </a:cubicBezTo>
                  <a:cubicBezTo>
                    <a:pt x="263" y="669"/>
                    <a:pt x="264" y="664"/>
                    <a:pt x="266" y="660"/>
                  </a:cubicBezTo>
                  <a:cubicBezTo>
                    <a:pt x="270" y="647"/>
                    <a:pt x="273" y="635"/>
                    <a:pt x="275" y="622"/>
                  </a:cubicBezTo>
                  <a:cubicBezTo>
                    <a:pt x="280" y="620"/>
                    <a:pt x="284" y="618"/>
                    <a:pt x="288" y="616"/>
                  </a:cubicBezTo>
                  <a:cubicBezTo>
                    <a:pt x="289" y="615"/>
                    <a:pt x="289" y="614"/>
                    <a:pt x="288" y="614"/>
                  </a:cubicBezTo>
                  <a:cubicBezTo>
                    <a:pt x="284" y="615"/>
                    <a:pt x="280" y="616"/>
                    <a:pt x="276" y="618"/>
                  </a:cubicBezTo>
                  <a:cubicBezTo>
                    <a:pt x="279" y="600"/>
                    <a:pt x="281" y="582"/>
                    <a:pt x="281" y="563"/>
                  </a:cubicBezTo>
                  <a:cubicBezTo>
                    <a:pt x="281" y="561"/>
                    <a:pt x="279" y="561"/>
                    <a:pt x="279" y="563"/>
                  </a:cubicBezTo>
                  <a:cubicBezTo>
                    <a:pt x="279" y="582"/>
                    <a:pt x="277" y="601"/>
                    <a:pt x="273" y="619"/>
                  </a:cubicBezTo>
                  <a:cubicBezTo>
                    <a:pt x="267" y="622"/>
                    <a:pt x="261" y="626"/>
                    <a:pt x="255" y="629"/>
                  </a:cubicBezTo>
                  <a:cubicBezTo>
                    <a:pt x="252" y="630"/>
                    <a:pt x="249" y="632"/>
                    <a:pt x="246" y="633"/>
                  </a:cubicBezTo>
                  <a:cubicBezTo>
                    <a:pt x="248" y="626"/>
                    <a:pt x="249" y="620"/>
                    <a:pt x="249" y="613"/>
                  </a:cubicBezTo>
                  <a:cubicBezTo>
                    <a:pt x="249" y="611"/>
                    <a:pt x="247" y="611"/>
                    <a:pt x="247" y="613"/>
                  </a:cubicBezTo>
                  <a:cubicBezTo>
                    <a:pt x="246" y="620"/>
                    <a:pt x="245" y="627"/>
                    <a:pt x="244" y="634"/>
                  </a:cubicBezTo>
                  <a:cubicBezTo>
                    <a:pt x="234" y="639"/>
                    <a:pt x="225" y="643"/>
                    <a:pt x="216" y="648"/>
                  </a:cubicBezTo>
                  <a:cubicBezTo>
                    <a:pt x="214" y="649"/>
                    <a:pt x="212" y="650"/>
                    <a:pt x="210" y="651"/>
                  </a:cubicBezTo>
                  <a:cubicBezTo>
                    <a:pt x="214" y="639"/>
                    <a:pt x="218" y="626"/>
                    <a:pt x="220" y="614"/>
                  </a:cubicBezTo>
                  <a:cubicBezTo>
                    <a:pt x="224" y="598"/>
                    <a:pt x="228" y="583"/>
                    <a:pt x="227" y="567"/>
                  </a:cubicBezTo>
                  <a:cubicBezTo>
                    <a:pt x="227" y="565"/>
                    <a:pt x="224" y="565"/>
                    <a:pt x="225" y="567"/>
                  </a:cubicBezTo>
                  <a:cubicBezTo>
                    <a:pt x="225" y="581"/>
                    <a:pt x="221" y="595"/>
                    <a:pt x="218" y="609"/>
                  </a:cubicBezTo>
                  <a:cubicBezTo>
                    <a:pt x="215" y="622"/>
                    <a:pt x="212" y="635"/>
                    <a:pt x="208" y="647"/>
                  </a:cubicBezTo>
                  <a:cubicBezTo>
                    <a:pt x="207" y="649"/>
                    <a:pt x="206" y="651"/>
                    <a:pt x="206" y="653"/>
                  </a:cubicBezTo>
                  <a:cubicBezTo>
                    <a:pt x="196" y="659"/>
                    <a:pt x="186" y="664"/>
                    <a:pt x="177" y="669"/>
                  </a:cubicBezTo>
                  <a:cubicBezTo>
                    <a:pt x="180" y="658"/>
                    <a:pt x="184" y="647"/>
                    <a:pt x="187" y="636"/>
                  </a:cubicBezTo>
                  <a:cubicBezTo>
                    <a:pt x="192" y="617"/>
                    <a:pt x="193" y="598"/>
                    <a:pt x="197" y="579"/>
                  </a:cubicBezTo>
                  <a:cubicBezTo>
                    <a:pt x="198" y="579"/>
                    <a:pt x="197" y="578"/>
                    <a:pt x="197" y="578"/>
                  </a:cubicBezTo>
                  <a:cubicBezTo>
                    <a:pt x="201" y="561"/>
                    <a:pt x="205" y="544"/>
                    <a:pt x="201" y="527"/>
                  </a:cubicBezTo>
                  <a:cubicBezTo>
                    <a:pt x="201" y="525"/>
                    <a:pt x="198" y="526"/>
                    <a:pt x="199" y="527"/>
                  </a:cubicBezTo>
                  <a:cubicBezTo>
                    <a:pt x="203" y="546"/>
                    <a:pt x="197" y="564"/>
                    <a:pt x="194" y="582"/>
                  </a:cubicBezTo>
                  <a:cubicBezTo>
                    <a:pt x="193" y="584"/>
                    <a:pt x="193" y="586"/>
                    <a:pt x="193" y="588"/>
                  </a:cubicBezTo>
                  <a:cubicBezTo>
                    <a:pt x="191" y="593"/>
                    <a:pt x="190" y="599"/>
                    <a:pt x="188" y="605"/>
                  </a:cubicBezTo>
                  <a:cubicBezTo>
                    <a:pt x="186" y="611"/>
                    <a:pt x="185" y="619"/>
                    <a:pt x="182" y="625"/>
                  </a:cubicBezTo>
                  <a:cubicBezTo>
                    <a:pt x="181" y="625"/>
                    <a:pt x="182" y="626"/>
                    <a:pt x="182" y="625"/>
                  </a:cubicBezTo>
                  <a:cubicBezTo>
                    <a:pt x="186" y="620"/>
                    <a:pt x="187" y="613"/>
                    <a:pt x="189" y="607"/>
                  </a:cubicBezTo>
                  <a:cubicBezTo>
                    <a:pt x="190" y="606"/>
                    <a:pt x="190" y="605"/>
                    <a:pt x="190" y="604"/>
                  </a:cubicBezTo>
                  <a:cubicBezTo>
                    <a:pt x="190" y="610"/>
                    <a:pt x="189" y="615"/>
                    <a:pt x="188" y="621"/>
                  </a:cubicBezTo>
                  <a:cubicBezTo>
                    <a:pt x="184" y="635"/>
                    <a:pt x="179" y="650"/>
                    <a:pt x="174" y="664"/>
                  </a:cubicBezTo>
                  <a:cubicBezTo>
                    <a:pt x="174" y="666"/>
                    <a:pt x="173" y="669"/>
                    <a:pt x="172" y="671"/>
                  </a:cubicBezTo>
                  <a:cubicBezTo>
                    <a:pt x="159" y="678"/>
                    <a:pt x="146" y="684"/>
                    <a:pt x="132" y="688"/>
                  </a:cubicBezTo>
                  <a:cubicBezTo>
                    <a:pt x="131" y="689"/>
                    <a:pt x="131" y="690"/>
                    <a:pt x="132" y="690"/>
                  </a:cubicBezTo>
                  <a:cubicBezTo>
                    <a:pt x="146" y="686"/>
                    <a:pt x="158" y="681"/>
                    <a:pt x="171" y="675"/>
                  </a:cubicBezTo>
                  <a:cubicBezTo>
                    <a:pt x="168" y="685"/>
                    <a:pt x="164" y="695"/>
                    <a:pt x="161" y="705"/>
                  </a:cubicBezTo>
                  <a:cubicBezTo>
                    <a:pt x="159" y="712"/>
                    <a:pt x="156" y="718"/>
                    <a:pt x="154" y="725"/>
                  </a:cubicBezTo>
                  <a:cubicBezTo>
                    <a:pt x="152" y="729"/>
                    <a:pt x="145" y="750"/>
                    <a:pt x="137" y="742"/>
                  </a:cubicBezTo>
                  <a:cubicBezTo>
                    <a:pt x="136" y="742"/>
                    <a:pt x="135" y="743"/>
                    <a:pt x="135" y="743"/>
                  </a:cubicBezTo>
                  <a:cubicBezTo>
                    <a:pt x="142" y="752"/>
                    <a:pt x="147" y="746"/>
                    <a:pt x="151" y="739"/>
                  </a:cubicBezTo>
                  <a:cubicBezTo>
                    <a:pt x="159" y="724"/>
                    <a:pt x="164" y="708"/>
                    <a:pt x="169" y="692"/>
                  </a:cubicBezTo>
                  <a:cubicBezTo>
                    <a:pt x="171" y="685"/>
                    <a:pt x="173" y="679"/>
                    <a:pt x="175" y="673"/>
                  </a:cubicBezTo>
                  <a:cubicBezTo>
                    <a:pt x="185" y="668"/>
                    <a:pt x="194" y="663"/>
                    <a:pt x="204" y="658"/>
                  </a:cubicBezTo>
                  <a:cubicBezTo>
                    <a:pt x="201" y="666"/>
                    <a:pt x="199" y="674"/>
                    <a:pt x="197" y="682"/>
                  </a:cubicBezTo>
                  <a:cubicBezTo>
                    <a:pt x="195" y="687"/>
                    <a:pt x="193" y="692"/>
                    <a:pt x="191" y="697"/>
                  </a:cubicBezTo>
                  <a:cubicBezTo>
                    <a:pt x="191" y="697"/>
                    <a:pt x="191" y="698"/>
                    <a:pt x="191" y="698"/>
                  </a:cubicBezTo>
                  <a:cubicBezTo>
                    <a:pt x="190" y="699"/>
                    <a:pt x="190" y="699"/>
                    <a:pt x="189" y="699"/>
                  </a:cubicBezTo>
                  <a:cubicBezTo>
                    <a:pt x="184" y="701"/>
                    <a:pt x="171" y="708"/>
                    <a:pt x="166" y="704"/>
                  </a:cubicBezTo>
                  <a:cubicBezTo>
                    <a:pt x="166" y="704"/>
                    <a:pt x="165" y="705"/>
                    <a:pt x="165" y="706"/>
                  </a:cubicBezTo>
                  <a:cubicBezTo>
                    <a:pt x="168" y="709"/>
                    <a:pt x="172" y="708"/>
                    <a:pt x="175" y="707"/>
                  </a:cubicBezTo>
                  <a:cubicBezTo>
                    <a:pt x="180" y="706"/>
                    <a:pt x="185" y="704"/>
                    <a:pt x="190" y="703"/>
                  </a:cubicBezTo>
                  <a:cubicBezTo>
                    <a:pt x="189" y="708"/>
                    <a:pt x="188" y="713"/>
                    <a:pt x="182" y="714"/>
                  </a:cubicBezTo>
                  <a:cubicBezTo>
                    <a:pt x="181" y="714"/>
                    <a:pt x="181" y="716"/>
                    <a:pt x="182" y="716"/>
                  </a:cubicBezTo>
                  <a:cubicBezTo>
                    <a:pt x="192" y="717"/>
                    <a:pt x="192" y="709"/>
                    <a:pt x="194" y="701"/>
                  </a:cubicBezTo>
                  <a:cubicBezTo>
                    <a:pt x="196" y="701"/>
                    <a:pt x="198" y="700"/>
                    <a:pt x="200" y="699"/>
                  </a:cubicBezTo>
                  <a:cubicBezTo>
                    <a:pt x="209" y="697"/>
                    <a:pt x="217" y="694"/>
                    <a:pt x="226" y="691"/>
                  </a:cubicBezTo>
                  <a:cubicBezTo>
                    <a:pt x="220" y="705"/>
                    <a:pt x="214" y="718"/>
                    <a:pt x="209" y="732"/>
                  </a:cubicBezTo>
                  <a:cubicBezTo>
                    <a:pt x="209" y="729"/>
                    <a:pt x="209" y="726"/>
                    <a:pt x="209" y="723"/>
                  </a:cubicBezTo>
                  <a:cubicBezTo>
                    <a:pt x="208" y="722"/>
                    <a:pt x="208" y="722"/>
                    <a:pt x="207" y="723"/>
                  </a:cubicBezTo>
                  <a:cubicBezTo>
                    <a:pt x="207" y="728"/>
                    <a:pt x="207" y="733"/>
                    <a:pt x="206" y="738"/>
                  </a:cubicBezTo>
                  <a:cubicBezTo>
                    <a:pt x="206" y="740"/>
                    <a:pt x="208" y="741"/>
                    <a:pt x="209" y="739"/>
                  </a:cubicBezTo>
                  <a:cubicBezTo>
                    <a:pt x="214" y="730"/>
                    <a:pt x="218" y="719"/>
                    <a:pt x="221" y="709"/>
                  </a:cubicBezTo>
                  <a:cubicBezTo>
                    <a:pt x="223" y="703"/>
                    <a:pt x="226" y="696"/>
                    <a:pt x="229" y="690"/>
                  </a:cubicBezTo>
                  <a:cubicBezTo>
                    <a:pt x="238" y="687"/>
                    <a:pt x="247" y="683"/>
                    <a:pt x="256" y="680"/>
                  </a:cubicBezTo>
                  <a:cubicBezTo>
                    <a:pt x="254" y="684"/>
                    <a:pt x="253" y="689"/>
                    <a:pt x="251" y="693"/>
                  </a:cubicBezTo>
                  <a:cubicBezTo>
                    <a:pt x="249" y="698"/>
                    <a:pt x="248" y="703"/>
                    <a:pt x="246" y="708"/>
                  </a:cubicBezTo>
                  <a:cubicBezTo>
                    <a:pt x="245" y="713"/>
                    <a:pt x="239" y="729"/>
                    <a:pt x="234" y="715"/>
                  </a:cubicBezTo>
                  <a:cubicBezTo>
                    <a:pt x="234" y="714"/>
                    <a:pt x="233" y="714"/>
                    <a:pt x="234" y="715"/>
                  </a:cubicBezTo>
                  <a:cubicBezTo>
                    <a:pt x="234" y="719"/>
                    <a:pt x="235" y="722"/>
                    <a:pt x="237" y="725"/>
                  </a:cubicBezTo>
                  <a:cubicBezTo>
                    <a:pt x="237" y="726"/>
                    <a:pt x="238" y="726"/>
                    <a:pt x="238" y="726"/>
                  </a:cubicBezTo>
                  <a:cubicBezTo>
                    <a:pt x="247" y="723"/>
                    <a:pt x="249" y="713"/>
                    <a:pt x="251" y="705"/>
                  </a:cubicBezTo>
                  <a:cubicBezTo>
                    <a:pt x="253" y="696"/>
                    <a:pt x="256" y="687"/>
                    <a:pt x="260" y="678"/>
                  </a:cubicBezTo>
                  <a:cubicBezTo>
                    <a:pt x="260" y="678"/>
                    <a:pt x="261" y="678"/>
                    <a:pt x="262" y="677"/>
                  </a:cubicBezTo>
                  <a:cubicBezTo>
                    <a:pt x="270" y="675"/>
                    <a:pt x="277" y="671"/>
                    <a:pt x="284" y="668"/>
                  </a:cubicBezTo>
                  <a:cubicBezTo>
                    <a:pt x="282" y="675"/>
                    <a:pt x="279" y="682"/>
                    <a:pt x="277" y="689"/>
                  </a:cubicBezTo>
                  <a:cubicBezTo>
                    <a:pt x="277" y="690"/>
                    <a:pt x="270" y="717"/>
                    <a:pt x="267" y="714"/>
                  </a:cubicBezTo>
                  <a:cubicBezTo>
                    <a:pt x="266" y="714"/>
                    <a:pt x="265" y="715"/>
                    <a:pt x="265" y="716"/>
                  </a:cubicBezTo>
                  <a:cubicBezTo>
                    <a:pt x="270" y="721"/>
                    <a:pt x="274" y="713"/>
                    <a:pt x="275" y="709"/>
                  </a:cubicBezTo>
                  <a:cubicBezTo>
                    <a:pt x="281" y="695"/>
                    <a:pt x="285" y="680"/>
                    <a:pt x="289" y="666"/>
                  </a:cubicBezTo>
                  <a:cubicBezTo>
                    <a:pt x="296" y="662"/>
                    <a:pt x="303" y="659"/>
                    <a:pt x="310" y="655"/>
                  </a:cubicBezTo>
                  <a:cubicBezTo>
                    <a:pt x="308" y="662"/>
                    <a:pt x="306" y="669"/>
                    <a:pt x="304" y="677"/>
                  </a:cubicBezTo>
                  <a:cubicBezTo>
                    <a:pt x="302" y="683"/>
                    <a:pt x="298" y="708"/>
                    <a:pt x="290" y="710"/>
                  </a:cubicBezTo>
                  <a:cubicBezTo>
                    <a:pt x="289" y="711"/>
                    <a:pt x="289" y="712"/>
                    <a:pt x="290" y="712"/>
                  </a:cubicBezTo>
                  <a:cubicBezTo>
                    <a:pt x="298" y="711"/>
                    <a:pt x="299" y="703"/>
                    <a:pt x="301" y="697"/>
                  </a:cubicBezTo>
                  <a:cubicBezTo>
                    <a:pt x="305" y="683"/>
                    <a:pt x="309" y="668"/>
                    <a:pt x="313" y="653"/>
                  </a:cubicBezTo>
                  <a:cubicBezTo>
                    <a:pt x="313" y="653"/>
                    <a:pt x="313" y="653"/>
                    <a:pt x="314" y="653"/>
                  </a:cubicBezTo>
                  <a:cubicBezTo>
                    <a:pt x="317" y="651"/>
                    <a:pt x="321" y="649"/>
                    <a:pt x="325" y="647"/>
                  </a:cubicBezTo>
                  <a:cubicBezTo>
                    <a:pt x="324" y="651"/>
                    <a:pt x="324" y="654"/>
                    <a:pt x="323" y="658"/>
                  </a:cubicBezTo>
                  <a:cubicBezTo>
                    <a:pt x="322" y="659"/>
                    <a:pt x="321" y="660"/>
                    <a:pt x="320" y="661"/>
                  </a:cubicBezTo>
                  <a:cubicBezTo>
                    <a:pt x="320" y="661"/>
                    <a:pt x="320" y="661"/>
                    <a:pt x="319" y="661"/>
                  </a:cubicBezTo>
                  <a:cubicBezTo>
                    <a:pt x="319" y="661"/>
                    <a:pt x="319" y="661"/>
                    <a:pt x="319" y="661"/>
                  </a:cubicBezTo>
                  <a:cubicBezTo>
                    <a:pt x="319" y="662"/>
                    <a:pt x="319" y="662"/>
                    <a:pt x="319" y="662"/>
                  </a:cubicBezTo>
                  <a:cubicBezTo>
                    <a:pt x="318" y="663"/>
                    <a:pt x="320" y="665"/>
                    <a:pt x="322" y="664"/>
                  </a:cubicBezTo>
                  <a:cubicBezTo>
                    <a:pt x="322" y="664"/>
                    <a:pt x="322" y="664"/>
                    <a:pt x="322" y="664"/>
                  </a:cubicBezTo>
                  <a:cubicBezTo>
                    <a:pt x="322" y="664"/>
                    <a:pt x="322" y="664"/>
                    <a:pt x="321" y="664"/>
                  </a:cubicBezTo>
                  <a:cubicBezTo>
                    <a:pt x="321" y="664"/>
                    <a:pt x="322" y="665"/>
                    <a:pt x="322" y="665"/>
                  </a:cubicBezTo>
                  <a:cubicBezTo>
                    <a:pt x="339" y="665"/>
                    <a:pt x="339" y="665"/>
                    <a:pt x="339" y="665"/>
                  </a:cubicBezTo>
                  <a:cubicBezTo>
                    <a:pt x="338" y="669"/>
                    <a:pt x="337" y="675"/>
                    <a:pt x="337" y="680"/>
                  </a:cubicBezTo>
                  <a:cubicBezTo>
                    <a:pt x="335" y="682"/>
                    <a:pt x="334" y="683"/>
                    <a:pt x="332" y="685"/>
                  </a:cubicBezTo>
                  <a:cubicBezTo>
                    <a:pt x="330" y="686"/>
                    <a:pt x="328" y="689"/>
                    <a:pt x="325" y="691"/>
                  </a:cubicBezTo>
                  <a:cubicBezTo>
                    <a:pt x="328" y="687"/>
                    <a:pt x="331" y="683"/>
                    <a:pt x="335" y="680"/>
                  </a:cubicBezTo>
                  <a:cubicBezTo>
                    <a:pt x="335" y="679"/>
                    <a:pt x="334" y="678"/>
                    <a:pt x="333" y="678"/>
                  </a:cubicBezTo>
                  <a:cubicBezTo>
                    <a:pt x="329" y="683"/>
                    <a:pt x="324" y="688"/>
                    <a:pt x="319" y="694"/>
                  </a:cubicBezTo>
                  <a:cubicBezTo>
                    <a:pt x="318" y="694"/>
                    <a:pt x="319" y="696"/>
                    <a:pt x="320" y="697"/>
                  </a:cubicBezTo>
                  <a:cubicBezTo>
                    <a:pt x="325" y="697"/>
                    <a:pt x="326" y="695"/>
                    <a:pt x="330" y="692"/>
                  </a:cubicBezTo>
                  <a:cubicBezTo>
                    <a:pt x="332" y="690"/>
                    <a:pt x="334" y="688"/>
                    <a:pt x="336" y="686"/>
                  </a:cubicBezTo>
                  <a:cubicBezTo>
                    <a:pt x="336" y="690"/>
                    <a:pt x="335" y="694"/>
                    <a:pt x="335" y="697"/>
                  </a:cubicBezTo>
                  <a:cubicBezTo>
                    <a:pt x="335" y="697"/>
                    <a:pt x="335" y="697"/>
                    <a:pt x="335" y="697"/>
                  </a:cubicBezTo>
                  <a:cubicBezTo>
                    <a:pt x="329" y="703"/>
                    <a:pt x="322" y="708"/>
                    <a:pt x="317" y="715"/>
                  </a:cubicBezTo>
                  <a:cubicBezTo>
                    <a:pt x="317" y="715"/>
                    <a:pt x="317" y="715"/>
                    <a:pt x="317" y="715"/>
                  </a:cubicBezTo>
                  <a:cubicBezTo>
                    <a:pt x="317" y="715"/>
                    <a:pt x="317" y="715"/>
                    <a:pt x="317" y="715"/>
                  </a:cubicBezTo>
                  <a:cubicBezTo>
                    <a:pt x="317" y="715"/>
                    <a:pt x="317" y="716"/>
                    <a:pt x="317" y="716"/>
                  </a:cubicBezTo>
                  <a:cubicBezTo>
                    <a:pt x="315" y="717"/>
                    <a:pt x="318" y="720"/>
                    <a:pt x="320" y="718"/>
                  </a:cubicBezTo>
                  <a:cubicBezTo>
                    <a:pt x="328" y="710"/>
                    <a:pt x="338" y="702"/>
                    <a:pt x="348" y="695"/>
                  </a:cubicBezTo>
                  <a:cubicBezTo>
                    <a:pt x="347" y="698"/>
                    <a:pt x="346" y="701"/>
                    <a:pt x="345" y="704"/>
                  </a:cubicBezTo>
                  <a:cubicBezTo>
                    <a:pt x="344" y="705"/>
                    <a:pt x="344" y="707"/>
                    <a:pt x="343" y="709"/>
                  </a:cubicBezTo>
                  <a:cubicBezTo>
                    <a:pt x="343" y="712"/>
                    <a:pt x="341" y="713"/>
                    <a:pt x="339" y="713"/>
                  </a:cubicBezTo>
                  <a:cubicBezTo>
                    <a:pt x="338" y="712"/>
                    <a:pt x="338" y="712"/>
                    <a:pt x="337" y="713"/>
                  </a:cubicBezTo>
                  <a:cubicBezTo>
                    <a:pt x="337" y="716"/>
                    <a:pt x="337" y="716"/>
                    <a:pt x="337" y="717"/>
                  </a:cubicBezTo>
                  <a:cubicBezTo>
                    <a:pt x="336" y="719"/>
                    <a:pt x="334" y="721"/>
                    <a:pt x="333" y="723"/>
                  </a:cubicBezTo>
                  <a:cubicBezTo>
                    <a:pt x="333" y="723"/>
                    <a:pt x="334" y="724"/>
                    <a:pt x="334" y="723"/>
                  </a:cubicBezTo>
                  <a:cubicBezTo>
                    <a:pt x="335" y="722"/>
                    <a:pt x="337" y="720"/>
                    <a:pt x="338" y="719"/>
                  </a:cubicBezTo>
                  <a:cubicBezTo>
                    <a:pt x="338" y="719"/>
                    <a:pt x="338" y="719"/>
                    <a:pt x="338" y="719"/>
                  </a:cubicBezTo>
                  <a:cubicBezTo>
                    <a:pt x="339" y="720"/>
                    <a:pt x="340" y="720"/>
                    <a:pt x="340" y="719"/>
                  </a:cubicBezTo>
                  <a:cubicBezTo>
                    <a:pt x="342" y="718"/>
                    <a:pt x="344" y="716"/>
                    <a:pt x="345" y="714"/>
                  </a:cubicBezTo>
                  <a:cubicBezTo>
                    <a:pt x="346" y="714"/>
                    <a:pt x="347" y="713"/>
                    <a:pt x="348" y="713"/>
                  </a:cubicBezTo>
                  <a:cubicBezTo>
                    <a:pt x="353" y="709"/>
                    <a:pt x="358" y="706"/>
                    <a:pt x="363" y="702"/>
                  </a:cubicBezTo>
                  <a:cubicBezTo>
                    <a:pt x="363" y="701"/>
                    <a:pt x="364" y="701"/>
                    <a:pt x="364" y="701"/>
                  </a:cubicBezTo>
                  <a:cubicBezTo>
                    <a:pt x="364" y="703"/>
                    <a:pt x="364" y="705"/>
                    <a:pt x="365" y="707"/>
                  </a:cubicBezTo>
                  <a:cubicBezTo>
                    <a:pt x="364" y="708"/>
                    <a:pt x="364" y="710"/>
                    <a:pt x="364" y="711"/>
                  </a:cubicBezTo>
                  <a:cubicBezTo>
                    <a:pt x="364" y="712"/>
                    <a:pt x="363" y="713"/>
                    <a:pt x="362" y="713"/>
                  </a:cubicBezTo>
                  <a:cubicBezTo>
                    <a:pt x="355" y="719"/>
                    <a:pt x="342" y="729"/>
                    <a:pt x="340" y="738"/>
                  </a:cubicBezTo>
                  <a:cubicBezTo>
                    <a:pt x="340" y="739"/>
                    <a:pt x="341" y="740"/>
                    <a:pt x="342" y="740"/>
                  </a:cubicBezTo>
                  <a:cubicBezTo>
                    <a:pt x="349" y="743"/>
                    <a:pt x="358" y="733"/>
                    <a:pt x="363" y="729"/>
                  </a:cubicBezTo>
                  <a:cubicBezTo>
                    <a:pt x="373" y="720"/>
                    <a:pt x="382" y="712"/>
                    <a:pt x="390" y="701"/>
                  </a:cubicBezTo>
                  <a:cubicBezTo>
                    <a:pt x="391" y="701"/>
                    <a:pt x="390" y="700"/>
                    <a:pt x="390" y="701"/>
                  </a:cubicBezTo>
                  <a:cubicBezTo>
                    <a:pt x="380" y="712"/>
                    <a:pt x="369" y="722"/>
                    <a:pt x="357" y="731"/>
                  </a:cubicBezTo>
                  <a:cubicBezTo>
                    <a:pt x="354" y="733"/>
                    <a:pt x="351" y="735"/>
                    <a:pt x="348" y="736"/>
                  </a:cubicBezTo>
                  <a:cubicBezTo>
                    <a:pt x="346" y="737"/>
                    <a:pt x="345" y="738"/>
                    <a:pt x="346" y="736"/>
                  </a:cubicBezTo>
                  <a:cubicBezTo>
                    <a:pt x="347" y="733"/>
                    <a:pt x="349" y="731"/>
                    <a:pt x="351" y="730"/>
                  </a:cubicBezTo>
                  <a:cubicBezTo>
                    <a:pt x="355" y="725"/>
                    <a:pt x="360" y="720"/>
                    <a:pt x="364" y="716"/>
                  </a:cubicBezTo>
                  <a:cubicBezTo>
                    <a:pt x="364" y="718"/>
                    <a:pt x="367" y="718"/>
                    <a:pt x="368" y="716"/>
                  </a:cubicBezTo>
                  <a:cubicBezTo>
                    <a:pt x="368" y="715"/>
                    <a:pt x="368" y="714"/>
                    <a:pt x="368" y="713"/>
                  </a:cubicBezTo>
                  <a:cubicBezTo>
                    <a:pt x="370" y="711"/>
                    <a:pt x="372" y="710"/>
                    <a:pt x="374" y="708"/>
                  </a:cubicBezTo>
                  <a:cubicBezTo>
                    <a:pt x="378" y="705"/>
                    <a:pt x="382" y="701"/>
                    <a:pt x="386" y="698"/>
                  </a:cubicBezTo>
                  <a:cubicBezTo>
                    <a:pt x="387" y="697"/>
                    <a:pt x="388" y="696"/>
                    <a:pt x="389" y="695"/>
                  </a:cubicBezTo>
                  <a:cubicBezTo>
                    <a:pt x="394" y="691"/>
                    <a:pt x="398" y="687"/>
                    <a:pt x="402" y="684"/>
                  </a:cubicBezTo>
                  <a:cubicBezTo>
                    <a:pt x="402" y="686"/>
                    <a:pt x="401" y="689"/>
                    <a:pt x="401" y="691"/>
                  </a:cubicBezTo>
                  <a:cubicBezTo>
                    <a:pt x="400" y="690"/>
                    <a:pt x="400" y="690"/>
                    <a:pt x="399" y="691"/>
                  </a:cubicBezTo>
                  <a:cubicBezTo>
                    <a:pt x="399" y="694"/>
                    <a:pt x="399" y="697"/>
                    <a:pt x="399" y="700"/>
                  </a:cubicBezTo>
                  <a:cubicBezTo>
                    <a:pt x="398" y="702"/>
                    <a:pt x="400" y="703"/>
                    <a:pt x="401" y="701"/>
                  </a:cubicBezTo>
                  <a:cubicBezTo>
                    <a:pt x="404" y="694"/>
                    <a:pt x="406" y="686"/>
                    <a:pt x="408" y="679"/>
                  </a:cubicBezTo>
                  <a:cubicBezTo>
                    <a:pt x="414" y="674"/>
                    <a:pt x="421" y="669"/>
                    <a:pt x="427" y="664"/>
                  </a:cubicBezTo>
                  <a:cubicBezTo>
                    <a:pt x="428" y="663"/>
                    <a:pt x="429" y="662"/>
                    <a:pt x="430" y="661"/>
                  </a:cubicBezTo>
                  <a:cubicBezTo>
                    <a:pt x="430" y="664"/>
                    <a:pt x="429" y="666"/>
                    <a:pt x="428" y="668"/>
                  </a:cubicBezTo>
                  <a:cubicBezTo>
                    <a:pt x="427" y="673"/>
                    <a:pt x="425" y="677"/>
                    <a:pt x="423" y="682"/>
                  </a:cubicBezTo>
                  <a:cubicBezTo>
                    <a:pt x="423" y="681"/>
                    <a:pt x="423" y="681"/>
                    <a:pt x="423" y="681"/>
                  </a:cubicBezTo>
                  <a:cubicBezTo>
                    <a:pt x="423" y="680"/>
                    <a:pt x="421" y="680"/>
                    <a:pt x="421" y="681"/>
                  </a:cubicBezTo>
                  <a:cubicBezTo>
                    <a:pt x="421" y="685"/>
                    <a:pt x="421" y="684"/>
                    <a:pt x="422" y="687"/>
                  </a:cubicBezTo>
                  <a:cubicBezTo>
                    <a:pt x="423" y="689"/>
                    <a:pt x="425" y="688"/>
                    <a:pt x="425" y="687"/>
                  </a:cubicBezTo>
                  <a:cubicBezTo>
                    <a:pt x="429" y="677"/>
                    <a:pt x="432" y="667"/>
                    <a:pt x="436" y="657"/>
                  </a:cubicBezTo>
                  <a:cubicBezTo>
                    <a:pt x="445" y="651"/>
                    <a:pt x="454" y="644"/>
                    <a:pt x="463" y="637"/>
                  </a:cubicBezTo>
                  <a:cubicBezTo>
                    <a:pt x="462" y="642"/>
                    <a:pt x="461" y="647"/>
                    <a:pt x="460" y="652"/>
                  </a:cubicBezTo>
                  <a:cubicBezTo>
                    <a:pt x="458" y="656"/>
                    <a:pt x="456" y="661"/>
                    <a:pt x="454" y="665"/>
                  </a:cubicBezTo>
                  <a:cubicBezTo>
                    <a:pt x="456" y="665"/>
                    <a:pt x="456" y="665"/>
                    <a:pt x="456" y="665"/>
                  </a:cubicBezTo>
                  <a:cubicBezTo>
                    <a:pt x="455" y="669"/>
                    <a:pt x="454" y="671"/>
                    <a:pt x="453" y="675"/>
                  </a:cubicBezTo>
                  <a:cubicBezTo>
                    <a:pt x="453" y="679"/>
                    <a:pt x="452" y="683"/>
                    <a:pt x="452" y="687"/>
                  </a:cubicBezTo>
                  <a:cubicBezTo>
                    <a:pt x="451" y="688"/>
                    <a:pt x="447" y="701"/>
                    <a:pt x="447" y="701"/>
                  </a:cubicBezTo>
                  <a:cubicBezTo>
                    <a:pt x="446" y="700"/>
                    <a:pt x="445" y="700"/>
                    <a:pt x="445" y="701"/>
                  </a:cubicBezTo>
                  <a:cubicBezTo>
                    <a:pt x="445" y="701"/>
                    <a:pt x="446" y="702"/>
                    <a:pt x="446" y="702"/>
                  </a:cubicBezTo>
                  <a:cubicBezTo>
                    <a:pt x="446" y="703"/>
                    <a:pt x="446" y="703"/>
                    <a:pt x="447" y="703"/>
                  </a:cubicBezTo>
                  <a:cubicBezTo>
                    <a:pt x="454" y="699"/>
                    <a:pt x="455" y="689"/>
                    <a:pt x="456" y="682"/>
                  </a:cubicBezTo>
                  <a:cubicBezTo>
                    <a:pt x="457" y="676"/>
                    <a:pt x="458" y="669"/>
                    <a:pt x="460" y="665"/>
                  </a:cubicBezTo>
                  <a:cubicBezTo>
                    <a:pt x="475" y="665"/>
                    <a:pt x="475" y="665"/>
                    <a:pt x="475" y="665"/>
                  </a:cubicBezTo>
                  <a:cubicBezTo>
                    <a:pt x="475" y="661"/>
                    <a:pt x="478" y="655"/>
                    <a:pt x="484" y="652"/>
                  </a:cubicBezTo>
                  <a:cubicBezTo>
                    <a:pt x="489" y="650"/>
                    <a:pt x="494" y="648"/>
                    <a:pt x="499" y="646"/>
                  </a:cubicBezTo>
                  <a:cubicBezTo>
                    <a:pt x="499" y="649"/>
                    <a:pt x="498" y="651"/>
                    <a:pt x="497" y="653"/>
                  </a:cubicBezTo>
                  <a:cubicBezTo>
                    <a:pt x="497" y="654"/>
                    <a:pt x="498" y="654"/>
                    <a:pt x="499" y="653"/>
                  </a:cubicBezTo>
                  <a:cubicBezTo>
                    <a:pt x="501" y="651"/>
                    <a:pt x="502" y="648"/>
                    <a:pt x="503" y="645"/>
                  </a:cubicBezTo>
                  <a:cubicBezTo>
                    <a:pt x="524" y="637"/>
                    <a:pt x="546" y="628"/>
                    <a:pt x="567" y="620"/>
                  </a:cubicBezTo>
                  <a:cubicBezTo>
                    <a:pt x="589" y="611"/>
                    <a:pt x="610" y="600"/>
                    <a:pt x="633" y="593"/>
                  </a:cubicBezTo>
                  <a:cubicBezTo>
                    <a:pt x="684" y="576"/>
                    <a:pt x="736" y="561"/>
                    <a:pt x="788" y="546"/>
                  </a:cubicBezTo>
                  <a:cubicBezTo>
                    <a:pt x="795" y="544"/>
                    <a:pt x="802" y="542"/>
                    <a:pt x="809" y="540"/>
                  </a:cubicBezTo>
                  <a:cubicBezTo>
                    <a:pt x="809" y="541"/>
                    <a:pt x="810" y="541"/>
                    <a:pt x="810" y="541"/>
                  </a:cubicBezTo>
                  <a:cubicBezTo>
                    <a:pt x="811" y="540"/>
                    <a:pt x="812" y="540"/>
                    <a:pt x="812" y="539"/>
                  </a:cubicBezTo>
                  <a:cubicBezTo>
                    <a:pt x="848" y="530"/>
                    <a:pt x="885" y="521"/>
                    <a:pt x="921" y="512"/>
                  </a:cubicBezTo>
                  <a:cubicBezTo>
                    <a:pt x="948" y="505"/>
                    <a:pt x="975" y="500"/>
                    <a:pt x="1002" y="493"/>
                  </a:cubicBezTo>
                  <a:cubicBezTo>
                    <a:pt x="1021" y="489"/>
                    <a:pt x="1039" y="483"/>
                    <a:pt x="1057" y="479"/>
                  </a:cubicBezTo>
                  <a:cubicBezTo>
                    <a:pt x="1073" y="475"/>
                    <a:pt x="1089" y="471"/>
                    <a:pt x="1103" y="462"/>
                  </a:cubicBezTo>
                  <a:cubicBezTo>
                    <a:pt x="1104" y="461"/>
                    <a:pt x="1106" y="462"/>
                    <a:pt x="1107" y="462"/>
                  </a:cubicBezTo>
                  <a:cubicBezTo>
                    <a:pt x="1108" y="465"/>
                    <a:pt x="1109" y="469"/>
                    <a:pt x="1112" y="475"/>
                  </a:cubicBezTo>
                  <a:cubicBezTo>
                    <a:pt x="1116" y="467"/>
                    <a:pt x="1120" y="462"/>
                    <a:pt x="1122" y="456"/>
                  </a:cubicBezTo>
                  <a:cubicBezTo>
                    <a:pt x="1130" y="438"/>
                    <a:pt x="1137" y="419"/>
                    <a:pt x="1144" y="401"/>
                  </a:cubicBezTo>
                  <a:cubicBezTo>
                    <a:pt x="1163" y="354"/>
                    <a:pt x="1167" y="305"/>
                    <a:pt x="1159" y="255"/>
                  </a:cubicBezTo>
                  <a:cubicBezTo>
                    <a:pt x="1152" y="211"/>
                    <a:pt x="1140" y="168"/>
                    <a:pt x="1118" y="127"/>
                  </a:cubicBezTo>
                  <a:moveTo>
                    <a:pt x="213" y="691"/>
                  </a:moveTo>
                  <a:cubicBezTo>
                    <a:pt x="207" y="693"/>
                    <a:pt x="201" y="695"/>
                    <a:pt x="195" y="697"/>
                  </a:cubicBezTo>
                  <a:cubicBezTo>
                    <a:pt x="199" y="685"/>
                    <a:pt x="203" y="673"/>
                    <a:pt x="207" y="661"/>
                  </a:cubicBezTo>
                  <a:cubicBezTo>
                    <a:pt x="207" y="659"/>
                    <a:pt x="208" y="657"/>
                    <a:pt x="209" y="656"/>
                  </a:cubicBezTo>
                  <a:cubicBezTo>
                    <a:pt x="210" y="655"/>
                    <a:pt x="211" y="654"/>
                    <a:pt x="212" y="654"/>
                  </a:cubicBezTo>
                  <a:cubicBezTo>
                    <a:pt x="222" y="648"/>
                    <a:pt x="232" y="644"/>
                    <a:pt x="243" y="639"/>
                  </a:cubicBezTo>
                  <a:cubicBezTo>
                    <a:pt x="239" y="655"/>
                    <a:pt x="234" y="671"/>
                    <a:pt x="228" y="686"/>
                  </a:cubicBezTo>
                  <a:cubicBezTo>
                    <a:pt x="223" y="688"/>
                    <a:pt x="218" y="690"/>
                    <a:pt x="213" y="691"/>
                  </a:cubicBezTo>
                  <a:moveTo>
                    <a:pt x="230" y="685"/>
                  </a:moveTo>
                  <a:cubicBezTo>
                    <a:pt x="231" y="683"/>
                    <a:pt x="232" y="680"/>
                    <a:pt x="233" y="678"/>
                  </a:cubicBezTo>
                  <a:cubicBezTo>
                    <a:pt x="238" y="665"/>
                    <a:pt x="242" y="651"/>
                    <a:pt x="245" y="638"/>
                  </a:cubicBezTo>
                  <a:cubicBezTo>
                    <a:pt x="247" y="637"/>
                    <a:pt x="249" y="636"/>
                    <a:pt x="251" y="635"/>
                  </a:cubicBezTo>
                  <a:cubicBezTo>
                    <a:pt x="258" y="632"/>
                    <a:pt x="265" y="628"/>
                    <a:pt x="272" y="624"/>
                  </a:cubicBezTo>
                  <a:cubicBezTo>
                    <a:pt x="270" y="633"/>
                    <a:pt x="268" y="643"/>
                    <a:pt x="265" y="652"/>
                  </a:cubicBezTo>
                  <a:cubicBezTo>
                    <a:pt x="263" y="660"/>
                    <a:pt x="260" y="667"/>
                    <a:pt x="258" y="675"/>
                  </a:cubicBezTo>
                  <a:cubicBezTo>
                    <a:pt x="248" y="679"/>
                    <a:pt x="239" y="682"/>
                    <a:pt x="230" y="685"/>
                  </a:cubicBezTo>
                  <a:moveTo>
                    <a:pt x="416" y="302"/>
                  </a:moveTo>
                  <a:cubicBezTo>
                    <a:pt x="444" y="289"/>
                    <a:pt x="472" y="275"/>
                    <a:pt x="500" y="262"/>
                  </a:cubicBezTo>
                  <a:cubicBezTo>
                    <a:pt x="530" y="249"/>
                    <a:pt x="561" y="237"/>
                    <a:pt x="591" y="224"/>
                  </a:cubicBezTo>
                  <a:cubicBezTo>
                    <a:pt x="676" y="188"/>
                    <a:pt x="763" y="155"/>
                    <a:pt x="845" y="113"/>
                  </a:cubicBezTo>
                  <a:cubicBezTo>
                    <a:pt x="865" y="102"/>
                    <a:pt x="884" y="90"/>
                    <a:pt x="903" y="78"/>
                  </a:cubicBezTo>
                  <a:cubicBezTo>
                    <a:pt x="933" y="59"/>
                    <a:pt x="964" y="40"/>
                    <a:pt x="994" y="21"/>
                  </a:cubicBezTo>
                  <a:cubicBezTo>
                    <a:pt x="1000" y="18"/>
                    <a:pt x="1004" y="18"/>
                    <a:pt x="1010" y="23"/>
                  </a:cubicBezTo>
                  <a:cubicBezTo>
                    <a:pt x="1067" y="75"/>
                    <a:pt x="1108" y="137"/>
                    <a:pt x="1124" y="214"/>
                  </a:cubicBezTo>
                  <a:cubicBezTo>
                    <a:pt x="1131" y="247"/>
                    <a:pt x="1137" y="280"/>
                    <a:pt x="1135" y="314"/>
                  </a:cubicBezTo>
                  <a:cubicBezTo>
                    <a:pt x="1134" y="313"/>
                    <a:pt x="1133" y="314"/>
                    <a:pt x="1133" y="315"/>
                  </a:cubicBezTo>
                  <a:cubicBezTo>
                    <a:pt x="1132" y="329"/>
                    <a:pt x="1128" y="343"/>
                    <a:pt x="1123" y="357"/>
                  </a:cubicBezTo>
                  <a:cubicBezTo>
                    <a:pt x="1121" y="357"/>
                    <a:pt x="1120" y="359"/>
                    <a:pt x="1118" y="360"/>
                  </a:cubicBezTo>
                  <a:cubicBezTo>
                    <a:pt x="1113" y="362"/>
                    <a:pt x="1108" y="364"/>
                    <a:pt x="1102" y="365"/>
                  </a:cubicBezTo>
                  <a:cubicBezTo>
                    <a:pt x="1104" y="359"/>
                    <a:pt x="1106" y="353"/>
                    <a:pt x="1108" y="347"/>
                  </a:cubicBezTo>
                  <a:cubicBezTo>
                    <a:pt x="1112" y="330"/>
                    <a:pt x="1120" y="313"/>
                    <a:pt x="1119" y="295"/>
                  </a:cubicBezTo>
                  <a:cubicBezTo>
                    <a:pt x="1119" y="293"/>
                    <a:pt x="1117" y="293"/>
                    <a:pt x="1117" y="295"/>
                  </a:cubicBezTo>
                  <a:cubicBezTo>
                    <a:pt x="1117" y="311"/>
                    <a:pt x="1111" y="328"/>
                    <a:pt x="1106" y="343"/>
                  </a:cubicBezTo>
                  <a:cubicBezTo>
                    <a:pt x="1103" y="350"/>
                    <a:pt x="1101" y="358"/>
                    <a:pt x="1099" y="366"/>
                  </a:cubicBezTo>
                  <a:cubicBezTo>
                    <a:pt x="1098" y="366"/>
                    <a:pt x="1097" y="366"/>
                    <a:pt x="1096" y="366"/>
                  </a:cubicBezTo>
                  <a:cubicBezTo>
                    <a:pt x="1095" y="366"/>
                    <a:pt x="1095" y="368"/>
                    <a:pt x="1096" y="368"/>
                  </a:cubicBezTo>
                  <a:cubicBezTo>
                    <a:pt x="1097" y="368"/>
                    <a:pt x="1097" y="368"/>
                    <a:pt x="1098" y="368"/>
                  </a:cubicBezTo>
                  <a:cubicBezTo>
                    <a:pt x="1096" y="374"/>
                    <a:pt x="1094" y="381"/>
                    <a:pt x="1092" y="387"/>
                  </a:cubicBezTo>
                  <a:cubicBezTo>
                    <a:pt x="1086" y="388"/>
                    <a:pt x="1079" y="389"/>
                    <a:pt x="1073" y="389"/>
                  </a:cubicBezTo>
                  <a:cubicBezTo>
                    <a:pt x="1075" y="385"/>
                    <a:pt x="1076" y="381"/>
                    <a:pt x="1078" y="377"/>
                  </a:cubicBezTo>
                  <a:cubicBezTo>
                    <a:pt x="1081" y="376"/>
                    <a:pt x="1084" y="375"/>
                    <a:pt x="1088" y="374"/>
                  </a:cubicBezTo>
                  <a:cubicBezTo>
                    <a:pt x="1091" y="373"/>
                    <a:pt x="1094" y="372"/>
                    <a:pt x="1096" y="369"/>
                  </a:cubicBezTo>
                  <a:cubicBezTo>
                    <a:pt x="1097" y="369"/>
                    <a:pt x="1096" y="368"/>
                    <a:pt x="1096" y="369"/>
                  </a:cubicBezTo>
                  <a:cubicBezTo>
                    <a:pt x="1091" y="371"/>
                    <a:pt x="1086" y="371"/>
                    <a:pt x="1082" y="372"/>
                  </a:cubicBezTo>
                  <a:cubicBezTo>
                    <a:pt x="1081" y="373"/>
                    <a:pt x="1080" y="373"/>
                    <a:pt x="1079" y="373"/>
                  </a:cubicBezTo>
                  <a:cubicBezTo>
                    <a:pt x="1085" y="357"/>
                    <a:pt x="1090" y="340"/>
                    <a:pt x="1091" y="323"/>
                  </a:cubicBezTo>
                  <a:cubicBezTo>
                    <a:pt x="1092" y="321"/>
                    <a:pt x="1089" y="321"/>
                    <a:pt x="1089" y="323"/>
                  </a:cubicBezTo>
                  <a:cubicBezTo>
                    <a:pt x="1087" y="336"/>
                    <a:pt x="1084" y="348"/>
                    <a:pt x="1079" y="360"/>
                  </a:cubicBezTo>
                  <a:cubicBezTo>
                    <a:pt x="1078" y="365"/>
                    <a:pt x="1076" y="370"/>
                    <a:pt x="1075" y="374"/>
                  </a:cubicBezTo>
                  <a:cubicBezTo>
                    <a:pt x="1072" y="375"/>
                    <a:pt x="1069" y="376"/>
                    <a:pt x="1066" y="377"/>
                  </a:cubicBezTo>
                  <a:cubicBezTo>
                    <a:pt x="1062" y="378"/>
                    <a:pt x="1058" y="378"/>
                    <a:pt x="1054" y="379"/>
                  </a:cubicBezTo>
                  <a:cubicBezTo>
                    <a:pt x="1055" y="377"/>
                    <a:pt x="1056" y="374"/>
                    <a:pt x="1057" y="371"/>
                  </a:cubicBezTo>
                  <a:cubicBezTo>
                    <a:pt x="1061" y="359"/>
                    <a:pt x="1066" y="344"/>
                    <a:pt x="1067" y="331"/>
                  </a:cubicBezTo>
                  <a:cubicBezTo>
                    <a:pt x="1068" y="329"/>
                    <a:pt x="1065" y="329"/>
                    <a:pt x="1065" y="331"/>
                  </a:cubicBezTo>
                  <a:cubicBezTo>
                    <a:pt x="1063" y="345"/>
                    <a:pt x="1058" y="360"/>
                    <a:pt x="1053" y="374"/>
                  </a:cubicBezTo>
                  <a:cubicBezTo>
                    <a:pt x="1052" y="376"/>
                    <a:pt x="1052" y="378"/>
                    <a:pt x="1051" y="380"/>
                  </a:cubicBezTo>
                  <a:cubicBezTo>
                    <a:pt x="1044" y="381"/>
                    <a:pt x="1037" y="382"/>
                    <a:pt x="1031" y="383"/>
                  </a:cubicBezTo>
                  <a:cubicBezTo>
                    <a:pt x="1030" y="383"/>
                    <a:pt x="1029" y="383"/>
                    <a:pt x="1029" y="383"/>
                  </a:cubicBezTo>
                  <a:cubicBezTo>
                    <a:pt x="1029" y="383"/>
                    <a:pt x="1029" y="383"/>
                    <a:pt x="1029" y="383"/>
                  </a:cubicBezTo>
                  <a:cubicBezTo>
                    <a:pt x="1033" y="369"/>
                    <a:pt x="1039" y="354"/>
                    <a:pt x="1039" y="339"/>
                  </a:cubicBezTo>
                  <a:cubicBezTo>
                    <a:pt x="1039" y="338"/>
                    <a:pt x="1037" y="338"/>
                    <a:pt x="1037" y="339"/>
                  </a:cubicBezTo>
                  <a:cubicBezTo>
                    <a:pt x="1037" y="354"/>
                    <a:pt x="1031" y="368"/>
                    <a:pt x="1026" y="382"/>
                  </a:cubicBezTo>
                  <a:cubicBezTo>
                    <a:pt x="1026" y="383"/>
                    <a:pt x="1026" y="383"/>
                    <a:pt x="1026" y="384"/>
                  </a:cubicBezTo>
                  <a:cubicBezTo>
                    <a:pt x="1016" y="385"/>
                    <a:pt x="1007" y="386"/>
                    <a:pt x="998" y="386"/>
                  </a:cubicBezTo>
                  <a:cubicBezTo>
                    <a:pt x="1000" y="380"/>
                    <a:pt x="1002" y="374"/>
                    <a:pt x="1005" y="368"/>
                  </a:cubicBezTo>
                  <a:cubicBezTo>
                    <a:pt x="1007" y="361"/>
                    <a:pt x="1011" y="355"/>
                    <a:pt x="1013" y="347"/>
                  </a:cubicBezTo>
                  <a:cubicBezTo>
                    <a:pt x="1013" y="346"/>
                    <a:pt x="1011" y="345"/>
                    <a:pt x="1011" y="347"/>
                  </a:cubicBezTo>
                  <a:cubicBezTo>
                    <a:pt x="1008" y="359"/>
                    <a:pt x="1000" y="370"/>
                    <a:pt x="996" y="383"/>
                  </a:cubicBezTo>
                  <a:cubicBezTo>
                    <a:pt x="996" y="384"/>
                    <a:pt x="995" y="385"/>
                    <a:pt x="995" y="386"/>
                  </a:cubicBezTo>
                  <a:cubicBezTo>
                    <a:pt x="988" y="387"/>
                    <a:pt x="982" y="387"/>
                    <a:pt x="976" y="387"/>
                  </a:cubicBezTo>
                  <a:cubicBezTo>
                    <a:pt x="980" y="372"/>
                    <a:pt x="983" y="356"/>
                    <a:pt x="982" y="341"/>
                  </a:cubicBezTo>
                  <a:cubicBezTo>
                    <a:pt x="982" y="340"/>
                    <a:pt x="982" y="340"/>
                    <a:pt x="982" y="341"/>
                  </a:cubicBezTo>
                  <a:cubicBezTo>
                    <a:pt x="981" y="357"/>
                    <a:pt x="977" y="372"/>
                    <a:pt x="972" y="387"/>
                  </a:cubicBezTo>
                  <a:cubicBezTo>
                    <a:pt x="968" y="387"/>
                    <a:pt x="963" y="387"/>
                    <a:pt x="958" y="388"/>
                  </a:cubicBezTo>
                  <a:cubicBezTo>
                    <a:pt x="956" y="388"/>
                    <a:pt x="956" y="390"/>
                    <a:pt x="958" y="390"/>
                  </a:cubicBezTo>
                  <a:cubicBezTo>
                    <a:pt x="962" y="391"/>
                    <a:pt x="967" y="391"/>
                    <a:pt x="971" y="391"/>
                  </a:cubicBezTo>
                  <a:cubicBezTo>
                    <a:pt x="970" y="393"/>
                    <a:pt x="969" y="396"/>
                    <a:pt x="969" y="398"/>
                  </a:cubicBezTo>
                  <a:cubicBezTo>
                    <a:pt x="959" y="399"/>
                    <a:pt x="950" y="400"/>
                    <a:pt x="941" y="401"/>
                  </a:cubicBezTo>
                  <a:cubicBezTo>
                    <a:pt x="942" y="398"/>
                    <a:pt x="943" y="395"/>
                    <a:pt x="944" y="393"/>
                  </a:cubicBezTo>
                  <a:cubicBezTo>
                    <a:pt x="951" y="378"/>
                    <a:pt x="960" y="362"/>
                    <a:pt x="963" y="345"/>
                  </a:cubicBezTo>
                  <a:cubicBezTo>
                    <a:pt x="963" y="344"/>
                    <a:pt x="961" y="344"/>
                    <a:pt x="961" y="345"/>
                  </a:cubicBezTo>
                  <a:cubicBezTo>
                    <a:pt x="958" y="359"/>
                    <a:pt x="950" y="373"/>
                    <a:pt x="944" y="386"/>
                  </a:cubicBezTo>
                  <a:cubicBezTo>
                    <a:pt x="942" y="391"/>
                    <a:pt x="940" y="396"/>
                    <a:pt x="938" y="401"/>
                  </a:cubicBezTo>
                  <a:cubicBezTo>
                    <a:pt x="931" y="401"/>
                    <a:pt x="925" y="402"/>
                    <a:pt x="918" y="403"/>
                  </a:cubicBezTo>
                  <a:cubicBezTo>
                    <a:pt x="919" y="400"/>
                    <a:pt x="919" y="398"/>
                    <a:pt x="920" y="395"/>
                  </a:cubicBezTo>
                  <a:cubicBezTo>
                    <a:pt x="922" y="388"/>
                    <a:pt x="925" y="381"/>
                    <a:pt x="927" y="373"/>
                  </a:cubicBezTo>
                  <a:cubicBezTo>
                    <a:pt x="928" y="366"/>
                    <a:pt x="928" y="356"/>
                    <a:pt x="933" y="350"/>
                  </a:cubicBezTo>
                  <a:cubicBezTo>
                    <a:pt x="934" y="349"/>
                    <a:pt x="932" y="346"/>
                    <a:pt x="931" y="348"/>
                  </a:cubicBezTo>
                  <a:cubicBezTo>
                    <a:pt x="924" y="357"/>
                    <a:pt x="925" y="371"/>
                    <a:pt x="921" y="382"/>
                  </a:cubicBezTo>
                  <a:cubicBezTo>
                    <a:pt x="919" y="389"/>
                    <a:pt x="917" y="396"/>
                    <a:pt x="915" y="403"/>
                  </a:cubicBezTo>
                  <a:cubicBezTo>
                    <a:pt x="911" y="403"/>
                    <a:pt x="906" y="404"/>
                    <a:pt x="902" y="404"/>
                  </a:cubicBezTo>
                  <a:cubicBezTo>
                    <a:pt x="901" y="404"/>
                    <a:pt x="901" y="406"/>
                    <a:pt x="902" y="406"/>
                  </a:cubicBezTo>
                  <a:cubicBezTo>
                    <a:pt x="906" y="406"/>
                    <a:pt x="910" y="407"/>
                    <a:pt x="914" y="407"/>
                  </a:cubicBezTo>
                  <a:cubicBezTo>
                    <a:pt x="912" y="414"/>
                    <a:pt x="909" y="421"/>
                    <a:pt x="907" y="427"/>
                  </a:cubicBezTo>
                  <a:cubicBezTo>
                    <a:pt x="906" y="429"/>
                    <a:pt x="906" y="430"/>
                    <a:pt x="905" y="431"/>
                  </a:cubicBezTo>
                  <a:cubicBezTo>
                    <a:pt x="897" y="432"/>
                    <a:pt x="889" y="432"/>
                    <a:pt x="881" y="432"/>
                  </a:cubicBezTo>
                  <a:cubicBezTo>
                    <a:pt x="885" y="423"/>
                    <a:pt x="889" y="413"/>
                    <a:pt x="890" y="402"/>
                  </a:cubicBezTo>
                  <a:cubicBezTo>
                    <a:pt x="893" y="386"/>
                    <a:pt x="902" y="370"/>
                    <a:pt x="901" y="353"/>
                  </a:cubicBezTo>
                  <a:cubicBezTo>
                    <a:pt x="901" y="352"/>
                    <a:pt x="899" y="352"/>
                    <a:pt x="899" y="353"/>
                  </a:cubicBezTo>
                  <a:cubicBezTo>
                    <a:pt x="898" y="369"/>
                    <a:pt x="891" y="383"/>
                    <a:pt x="888" y="398"/>
                  </a:cubicBezTo>
                  <a:cubicBezTo>
                    <a:pt x="886" y="410"/>
                    <a:pt x="882" y="421"/>
                    <a:pt x="877" y="433"/>
                  </a:cubicBezTo>
                  <a:cubicBezTo>
                    <a:pt x="869" y="433"/>
                    <a:pt x="861" y="433"/>
                    <a:pt x="852" y="433"/>
                  </a:cubicBezTo>
                  <a:cubicBezTo>
                    <a:pt x="852" y="433"/>
                    <a:pt x="853" y="432"/>
                    <a:pt x="853" y="432"/>
                  </a:cubicBezTo>
                  <a:cubicBezTo>
                    <a:pt x="855" y="425"/>
                    <a:pt x="858" y="419"/>
                    <a:pt x="860" y="412"/>
                  </a:cubicBezTo>
                  <a:cubicBezTo>
                    <a:pt x="862" y="404"/>
                    <a:pt x="862" y="397"/>
                    <a:pt x="865" y="389"/>
                  </a:cubicBezTo>
                  <a:cubicBezTo>
                    <a:pt x="866" y="388"/>
                    <a:pt x="863" y="387"/>
                    <a:pt x="863" y="389"/>
                  </a:cubicBezTo>
                  <a:cubicBezTo>
                    <a:pt x="860" y="395"/>
                    <a:pt x="860" y="401"/>
                    <a:pt x="858" y="408"/>
                  </a:cubicBezTo>
                  <a:cubicBezTo>
                    <a:pt x="857" y="415"/>
                    <a:pt x="853" y="421"/>
                    <a:pt x="851" y="427"/>
                  </a:cubicBezTo>
                  <a:cubicBezTo>
                    <a:pt x="850" y="429"/>
                    <a:pt x="850" y="431"/>
                    <a:pt x="849" y="433"/>
                  </a:cubicBezTo>
                  <a:cubicBezTo>
                    <a:pt x="844" y="434"/>
                    <a:pt x="839" y="434"/>
                    <a:pt x="834" y="434"/>
                  </a:cubicBezTo>
                  <a:cubicBezTo>
                    <a:pt x="832" y="434"/>
                    <a:pt x="832" y="436"/>
                    <a:pt x="834" y="436"/>
                  </a:cubicBezTo>
                  <a:cubicBezTo>
                    <a:pt x="839" y="436"/>
                    <a:pt x="844" y="436"/>
                    <a:pt x="848" y="436"/>
                  </a:cubicBezTo>
                  <a:cubicBezTo>
                    <a:pt x="847" y="442"/>
                    <a:pt x="845" y="449"/>
                    <a:pt x="843" y="455"/>
                  </a:cubicBezTo>
                  <a:cubicBezTo>
                    <a:pt x="837" y="455"/>
                    <a:pt x="832" y="456"/>
                    <a:pt x="827" y="456"/>
                  </a:cubicBezTo>
                  <a:cubicBezTo>
                    <a:pt x="826" y="456"/>
                    <a:pt x="824" y="456"/>
                    <a:pt x="823" y="456"/>
                  </a:cubicBezTo>
                  <a:cubicBezTo>
                    <a:pt x="825" y="449"/>
                    <a:pt x="828" y="442"/>
                    <a:pt x="831" y="435"/>
                  </a:cubicBezTo>
                  <a:cubicBezTo>
                    <a:pt x="834" y="427"/>
                    <a:pt x="835" y="419"/>
                    <a:pt x="837" y="412"/>
                  </a:cubicBezTo>
                  <a:cubicBezTo>
                    <a:pt x="840" y="405"/>
                    <a:pt x="843" y="399"/>
                    <a:pt x="843" y="391"/>
                  </a:cubicBezTo>
                  <a:cubicBezTo>
                    <a:pt x="844" y="389"/>
                    <a:pt x="841" y="389"/>
                    <a:pt x="841" y="391"/>
                  </a:cubicBezTo>
                  <a:cubicBezTo>
                    <a:pt x="840" y="399"/>
                    <a:pt x="836" y="405"/>
                    <a:pt x="834" y="413"/>
                  </a:cubicBezTo>
                  <a:cubicBezTo>
                    <a:pt x="832" y="419"/>
                    <a:pt x="831" y="426"/>
                    <a:pt x="829" y="432"/>
                  </a:cubicBezTo>
                  <a:cubicBezTo>
                    <a:pt x="827" y="439"/>
                    <a:pt x="823" y="445"/>
                    <a:pt x="821" y="452"/>
                  </a:cubicBezTo>
                  <a:cubicBezTo>
                    <a:pt x="820" y="453"/>
                    <a:pt x="820" y="455"/>
                    <a:pt x="819" y="457"/>
                  </a:cubicBezTo>
                  <a:cubicBezTo>
                    <a:pt x="811" y="457"/>
                    <a:pt x="803" y="458"/>
                    <a:pt x="795" y="459"/>
                  </a:cubicBezTo>
                  <a:cubicBezTo>
                    <a:pt x="798" y="449"/>
                    <a:pt x="802" y="440"/>
                    <a:pt x="805" y="431"/>
                  </a:cubicBezTo>
                  <a:cubicBezTo>
                    <a:pt x="810" y="418"/>
                    <a:pt x="811" y="404"/>
                    <a:pt x="816" y="391"/>
                  </a:cubicBezTo>
                  <a:cubicBezTo>
                    <a:pt x="816" y="390"/>
                    <a:pt x="813" y="389"/>
                    <a:pt x="812" y="391"/>
                  </a:cubicBezTo>
                  <a:cubicBezTo>
                    <a:pt x="808" y="402"/>
                    <a:pt x="807" y="415"/>
                    <a:pt x="803" y="426"/>
                  </a:cubicBezTo>
                  <a:cubicBezTo>
                    <a:pt x="800" y="437"/>
                    <a:pt x="796" y="448"/>
                    <a:pt x="791" y="459"/>
                  </a:cubicBezTo>
                  <a:cubicBezTo>
                    <a:pt x="784" y="460"/>
                    <a:pt x="777" y="460"/>
                    <a:pt x="769" y="461"/>
                  </a:cubicBezTo>
                  <a:cubicBezTo>
                    <a:pt x="772" y="454"/>
                    <a:pt x="774" y="448"/>
                    <a:pt x="776" y="442"/>
                  </a:cubicBezTo>
                  <a:cubicBezTo>
                    <a:pt x="780" y="431"/>
                    <a:pt x="782" y="420"/>
                    <a:pt x="785" y="409"/>
                  </a:cubicBezTo>
                  <a:cubicBezTo>
                    <a:pt x="788" y="398"/>
                    <a:pt x="788" y="385"/>
                    <a:pt x="793" y="376"/>
                  </a:cubicBezTo>
                  <a:cubicBezTo>
                    <a:pt x="795" y="374"/>
                    <a:pt x="792" y="372"/>
                    <a:pt x="791" y="374"/>
                  </a:cubicBezTo>
                  <a:cubicBezTo>
                    <a:pt x="788" y="379"/>
                    <a:pt x="787" y="385"/>
                    <a:pt x="786" y="391"/>
                  </a:cubicBezTo>
                  <a:cubicBezTo>
                    <a:pt x="785" y="394"/>
                    <a:pt x="784" y="398"/>
                    <a:pt x="783" y="402"/>
                  </a:cubicBezTo>
                  <a:cubicBezTo>
                    <a:pt x="783" y="401"/>
                    <a:pt x="781" y="401"/>
                    <a:pt x="780" y="402"/>
                  </a:cubicBezTo>
                  <a:cubicBezTo>
                    <a:pt x="773" y="416"/>
                    <a:pt x="764" y="428"/>
                    <a:pt x="755" y="440"/>
                  </a:cubicBezTo>
                  <a:cubicBezTo>
                    <a:pt x="757" y="434"/>
                    <a:pt x="759" y="428"/>
                    <a:pt x="760" y="422"/>
                  </a:cubicBezTo>
                  <a:cubicBezTo>
                    <a:pt x="761" y="419"/>
                    <a:pt x="762" y="416"/>
                    <a:pt x="763" y="413"/>
                  </a:cubicBezTo>
                  <a:cubicBezTo>
                    <a:pt x="766" y="408"/>
                    <a:pt x="766" y="401"/>
                    <a:pt x="767" y="395"/>
                  </a:cubicBezTo>
                  <a:cubicBezTo>
                    <a:pt x="769" y="386"/>
                    <a:pt x="770" y="377"/>
                    <a:pt x="773" y="367"/>
                  </a:cubicBezTo>
                  <a:cubicBezTo>
                    <a:pt x="779" y="351"/>
                    <a:pt x="783" y="334"/>
                    <a:pt x="779" y="317"/>
                  </a:cubicBezTo>
                  <a:cubicBezTo>
                    <a:pt x="779" y="315"/>
                    <a:pt x="776" y="316"/>
                    <a:pt x="777" y="317"/>
                  </a:cubicBezTo>
                  <a:cubicBezTo>
                    <a:pt x="781" y="336"/>
                    <a:pt x="775" y="352"/>
                    <a:pt x="770" y="370"/>
                  </a:cubicBezTo>
                  <a:cubicBezTo>
                    <a:pt x="769" y="373"/>
                    <a:pt x="769" y="376"/>
                    <a:pt x="768" y="379"/>
                  </a:cubicBezTo>
                  <a:cubicBezTo>
                    <a:pt x="768" y="379"/>
                    <a:pt x="768" y="379"/>
                    <a:pt x="768" y="379"/>
                  </a:cubicBezTo>
                  <a:cubicBezTo>
                    <a:pt x="766" y="394"/>
                    <a:pt x="762" y="409"/>
                    <a:pt x="758" y="423"/>
                  </a:cubicBezTo>
                  <a:cubicBezTo>
                    <a:pt x="756" y="431"/>
                    <a:pt x="753" y="438"/>
                    <a:pt x="750" y="446"/>
                  </a:cubicBezTo>
                  <a:cubicBezTo>
                    <a:pt x="742" y="457"/>
                    <a:pt x="733" y="468"/>
                    <a:pt x="723" y="479"/>
                  </a:cubicBezTo>
                  <a:cubicBezTo>
                    <a:pt x="733" y="454"/>
                    <a:pt x="741" y="429"/>
                    <a:pt x="745" y="402"/>
                  </a:cubicBezTo>
                  <a:cubicBezTo>
                    <a:pt x="747" y="401"/>
                    <a:pt x="748" y="399"/>
                    <a:pt x="749" y="398"/>
                  </a:cubicBezTo>
                  <a:cubicBezTo>
                    <a:pt x="750" y="397"/>
                    <a:pt x="748" y="395"/>
                    <a:pt x="747" y="396"/>
                  </a:cubicBezTo>
                  <a:cubicBezTo>
                    <a:pt x="746" y="397"/>
                    <a:pt x="745" y="398"/>
                    <a:pt x="744" y="400"/>
                  </a:cubicBezTo>
                  <a:cubicBezTo>
                    <a:pt x="744" y="399"/>
                    <a:pt x="743" y="399"/>
                    <a:pt x="742" y="401"/>
                  </a:cubicBezTo>
                  <a:cubicBezTo>
                    <a:pt x="742" y="401"/>
                    <a:pt x="742" y="402"/>
                    <a:pt x="742" y="402"/>
                  </a:cubicBezTo>
                  <a:cubicBezTo>
                    <a:pt x="741" y="403"/>
                    <a:pt x="741" y="404"/>
                    <a:pt x="740" y="405"/>
                  </a:cubicBezTo>
                  <a:cubicBezTo>
                    <a:pt x="741" y="401"/>
                    <a:pt x="742" y="396"/>
                    <a:pt x="743" y="392"/>
                  </a:cubicBezTo>
                  <a:cubicBezTo>
                    <a:pt x="745" y="384"/>
                    <a:pt x="746" y="376"/>
                    <a:pt x="747" y="368"/>
                  </a:cubicBezTo>
                  <a:cubicBezTo>
                    <a:pt x="750" y="351"/>
                    <a:pt x="752" y="335"/>
                    <a:pt x="751" y="317"/>
                  </a:cubicBezTo>
                  <a:cubicBezTo>
                    <a:pt x="751" y="316"/>
                    <a:pt x="749" y="316"/>
                    <a:pt x="749" y="317"/>
                  </a:cubicBezTo>
                  <a:cubicBezTo>
                    <a:pt x="749" y="327"/>
                    <a:pt x="749" y="337"/>
                    <a:pt x="748" y="346"/>
                  </a:cubicBezTo>
                  <a:cubicBezTo>
                    <a:pt x="747" y="356"/>
                    <a:pt x="745" y="365"/>
                    <a:pt x="744" y="374"/>
                  </a:cubicBezTo>
                  <a:cubicBezTo>
                    <a:pt x="743" y="382"/>
                    <a:pt x="741" y="390"/>
                    <a:pt x="740" y="398"/>
                  </a:cubicBezTo>
                  <a:cubicBezTo>
                    <a:pt x="739" y="402"/>
                    <a:pt x="738" y="406"/>
                    <a:pt x="737" y="409"/>
                  </a:cubicBezTo>
                  <a:cubicBezTo>
                    <a:pt x="731" y="417"/>
                    <a:pt x="726" y="425"/>
                    <a:pt x="720" y="433"/>
                  </a:cubicBezTo>
                  <a:cubicBezTo>
                    <a:pt x="722" y="423"/>
                    <a:pt x="724" y="413"/>
                    <a:pt x="724" y="403"/>
                  </a:cubicBezTo>
                  <a:cubicBezTo>
                    <a:pt x="724" y="401"/>
                    <a:pt x="720" y="401"/>
                    <a:pt x="720" y="403"/>
                  </a:cubicBezTo>
                  <a:cubicBezTo>
                    <a:pt x="721" y="415"/>
                    <a:pt x="719" y="427"/>
                    <a:pt x="715" y="440"/>
                  </a:cubicBezTo>
                  <a:cubicBezTo>
                    <a:pt x="703" y="454"/>
                    <a:pt x="691" y="469"/>
                    <a:pt x="679" y="483"/>
                  </a:cubicBezTo>
                  <a:cubicBezTo>
                    <a:pt x="677" y="485"/>
                    <a:pt x="676" y="486"/>
                    <a:pt x="675" y="488"/>
                  </a:cubicBezTo>
                  <a:cubicBezTo>
                    <a:pt x="676" y="481"/>
                    <a:pt x="678" y="473"/>
                    <a:pt x="679" y="466"/>
                  </a:cubicBezTo>
                  <a:cubicBezTo>
                    <a:pt x="681" y="458"/>
                    <a:pt x="680" y="452"/>
                    <a:pt x="675" y="446"/>
                  </a:cubicBezTo>
                  <a:cubicBezTo>
                    <a:pt x="675" y="446"/>
                    <a:pt x="674" y="446"/>
                    <a:pt x="674" y="446"/>
                  </a:cubicBezTo>
                  <a:cubicBezTo>
                    <a:pt x="674" y="445"/>
                    <a:pt x="675" y="444"/>
                    <a:pt x="675" y="444"/>
                  </a:cubicBezTo>
                  <a:cubicBezTo>
                    <a:pt x="681" y="434"/>
                    <a:pt x="691" y="425"/>
                    <a:pt x="693" y="413"/>
                  </a:cubicBezTo>
                  <a:cubicBezTo>
                    <a:pt x="694" y="412"/>
                    <a:pt x="691" y="411"/>
                    <a:pt x="691" y="413"/>
                  </a:cubicBezTo>
                  <a:cubicBezTo>
                    <a:pt x="689" y="421"/>
                    <a:pt x="682" y="429"/>
                    <a:pt x="677" y="436"/>
                  </a:cubicBezTo>
                  <a:cubicBezTo>
                    <a:pt x="675" y="439"/>
                    <a:pt x="672" y="442"/>
                    <a:pt x="670" y="445"/>
                  </a:cubicBezTo>
                  <a:cubicBezTo>
                    <a:pt x="672" y="441"/>
                    <a:pt x="673" y="436"/>
                    <a:pt x="674" y="431"/>
                  </a:cubicBezTo>
                  <a:cubicBezTo>
                    <a:pt x="679" y="409"/>
                    <a:pt x="684" y="387"/>
                    <a:pt x="686" y="365"/>
                  </a:cubicBezTo>
                  <a:cubicBezTo>
                    <a:pt x="686" y="363"/>
                    <a:pt x="683" y="363"/>
                    <a:pt x="682" y="365"/>
                  </a:cubicBezTo>
                  <a:cubicBezTo>
                    <a:pt x="681" y="387"/>
                    <a:pt x="676" y="409"/>
                    <a:pt x="672" y="430"/>
                  </a:cubicBezTo>
                  <a:cubicBezTo>
                    <a:pt x="670" y="438"/>
                    <a:pt x="668" y="445"/>
                    <a:pt x="666" y="452"/>
                  </a:cubicBezTo>
                  <a:cubicBezTo>
                    <a:pt x="663" y="455"/>
                    <a:pt x="661" y="458"/>
                    <a:pt x="659" y="461"/>
                  </a:cubicBezTo>
                  <a:cubicBezTo>
                    <a:pt x="656" y="464"/>
                    <a:pt x="654" y="468"/>
                    <a:pt x="651" y="471"/>
                  </a:cubicBezTo>
                  <a:cubicBezTo>
                    <a:pt x="653" y="464"/>
                    <a:pt x="653" y="457"/>
                    <a:pt x="653" y="449"/>
                  </a:cubicBezTo>
                  <a:cubicBezTo>
                    <a:pt x="653" y="447"/>
                    <a:pt x="651" y="447"/>
                    <a:pt x="651" y="449"/>
                  </a:cubicBezTo>
                  <a:cubicBezTo>
                    <a:pt x="651" y="458"/>
                    <a:pt x="650" y="466"/>
                    <a:pt x="649" y="475"/>
                  </a:cubicBezTo>
                  <a:cubicBezTo>
                    <a:pt x="641" y="485"/>
                    <a:pt x="634" y="495"/>
                    <a:pt x="627" y="505"/>
                  </a:cubicBezTo>
                  <a:cubicBezTo>
                    <a:pt x="624" y="508"/>
                    <a:pt x="622" y="511"/>
                    <a:pt x="620" y="515"/>
                  </a:cubicBezTo>
                  <a:cubicBezTo>
                    <a:pt x="621" y="512"/>
                    <a:pt x="621" y="509"/>
                    <a:pt x="622" y="506"/>
                  </a:cubicBezTo>
                  <a:cubicBezTo>
                    <a:pt x="626" y="490"/>
                    <a:pt x="630" y="475"/>
                    <a:pt x="634" y="459"/>
                  </a:cubicBezTo>
                  <a:cubicBezTo>
                    <a:pt x="639" y="451"/>
                    <a:pt x="642" y="443"/>
                    <a:pt x="647" y="436"/>
                  </a:cubicBezTo>
                  <a:cubicBezTo>
                    <a:pt x="648" y="434"/>
                    <a:pt x="646" y="433"/>
                    <a:pt x="645" y="434"/>
                  </a:cubicBezTo>
                  <a:cubicBezTo>
                    <a:pt x="641" y="440"/>
                    <a:pt x="638" y="446"/>
                    <a:pt x="635" y="451"/>
                  </a:cubicBezTo>
                  <a:cubicBezTo>
                    <a:pt x="636" y="443"/>
                    <a:pt x="637" y="435"/>
                    <a:pt x="637" y="427"/>
                  </a:cubicBezTo>
                  <a:cubicBezTo>
                    <a:pt x="637" y="425"/>
                    <a:pt x="635" y="425"/>
                    <a:pt x="635" y="427"/>
                  </a:cubicBezTo>
                  <a:cubicBezTo>
                    <a:pt x="635" y="437"/>
                    <a:pt x="633" y="447"/>
                    <a:pt x="632" y="457"/>
                  </a:cubicBezTo>
                  <a:cubicBezTo>
                    <a:pt x="631" y="457"/>
                    <a:pt x="631" y="457"/>
                    <a:pt x="631" y="458"/>
                  </a:cubicBezTo>
                  <a:cubicBezTo>
                    <a:pt x="626" y="465"/>
                    <a:pt x="620" y="472"/>
                    <a:pt x="615" y="480"/>
                  </a:cubicBezTo>
                  <a:cubicBezTo>
                    <a:pt x="614" y="482"/>
                    <a:pt x="612" y="484"/>
                    <a:pt x="610" y="487"/>
                  </a:cubicBezTo>
                  <a:cubicBezTo>
                    <a:pt x="613" y="471"/>
                    <a:pt x="614" y="455"/>
                    <a:pt x="611" y="439"/>
                  </a:cubicBezTo>
                  <a:cubicBezTo>
                    <a:pt x="611" y="437"/>
                    <a:pt x="609" y="438"/>
                    <a:pt x="609" y="439"/>
                  </a:cubicBezTo>
                  <a:cubicBezTo>
                    <a:pt x="610" y="445"/>
                    <a:pt x="610" y="451"/>
                    <a:pt x="610" y="457"/>
                  </a:cubicBezTo>
                  <a:cubicBezTo>
                    <a:pt x="610" y="457"/>
                    <a:pt x="610" y="457"/>
                    <a:pt x="609" y="457"/>
                  </a:cubicBezTo>
                  <a:cubicBezTo>
                    <a:pt x="608" y="458"/>
                    <a:pt x="606" y="459"/>
                    <a:pt x="606" y="461"/>
                  </a:cubicBezTo>
                  <a:cubicBezTo>
                    <a:pt x="605" y="461"/>
                    <a:pt x="606" y="462"/>
                    <a:pt x="606" y="461"/>
                  </a:cubicBezTo>
                  <a:cubicBezTo>
                    <a:pt x="607" y="463"/>
                    <a:pt x="606" y="464"/>
                    <a:pt x="605" y="465"/>
                  </a:cubicBezTo>
                  <a:cubicBezTo>
                    <a:pt x="603" y="468"/>
                    <a:pt x="602" y="470"/>
                    <a:pt x="600" y="473"/>
                  </a:cubicBezTo>
                  <a:cubicBezTo>
                    <a:pt x="597" y="476"/>
                    <a:pt x="595" y="478"/>
                    <a:pt x="593" y="481"/>
                  </a:cubicBezTo>
                  <a:cubicBezTo>
                    <a:pt x="590" y="485"/>
                    <a:pt x="587" y="488"/>
                    <a:pt x="584" y="492"/>
                  </a:cubicBezTo>
                  <a:cubicBezTo>
                    <a:pt x="585" y="491"/>
                    <a:pt x="585" y="490"/>
                    <a:pt x="585" y="489"/>
                  </a:cubicBezTo>
                  <a:cubicBezTo>
                    <a:pt x="586" y="482"/>
                    <a:pt x="587" y="476"/>
                    <a:pt x="586" y="470"/>
                  </a:cubicBezTo>
                  <a:cubicBezTo>
                    <a:pt x="586" y="463"/>
                    <a:pt x="584" y="456"/>
                    <a:pt x="583" y="449"/>
                  </a:cubicBezTo>
                  <a:cubicBezTo>
                    <a:pt x="583" y="448"/>
                    <a:pt x="581" y="448"/>
                    <a:pt x="581" y="449"/>
                  </a:cubicBezTo>
                  <a:cubicBezTo>
                    <a:pt x="582" y="455"/>
                    <a:pt x="583" y="460"/>
                    <a:pt x="584" y="465"/>
                  </a:cubicBezTo>
                  <a:cubicBezTo>
                    <a:pt x="585" y="475"/>
                    <a:pt x="583" y="483"/>
                    <a:pt x="582" y="492"/>
                  </a:cubicBezTo>
                  <a:cubicBezTo>
                    <a:pt x="582" y="494"/>
                    <a:pt x="581" y="495"/>
                    <a:pt x="581" y="497"/>
                  </a:cubicBezTo>
                  <a:cubicBezTo>
                    <a:pt x="580" y="498"/>
                    <a:pt x="580" y="499"/>
                    <a:pt x="579" y="500"/>
                  </a:cubicBezTo>
                  <a:cubicBezTo>
                    <a:pt x="572" y="509"/>
                    <a:pt x="565" y="517"/>
                    <a:pt x="558" y="525"/>
                  </a:cubicBezTo>
                  <a:cubicBezTo>
                    <a:pt x="560" y="510"/>
                    <a:pt x="562" y="494"/>
                    <a:pt x="563" y="478"/>
                  </a:cubicBezTo>
                  <a:cubicBezTo>
                    <a:pt x="569" y="468"/>
                    <a:pt x="576" y="458"/>
                    <a:pt x="580" y="447"/>
                  </a:cubicBezTo>
                  <a:cubicBezTo>
                    <a:pt x="581" y="447"/>
                    <a:pt x="581" y="447"/>
                    <a:pt x="581" y="447"/>
                  </a:cubicBezTo>
                  <a:cubicBezTo>
                    <a:pt x="581" y="447"/>
                    <a:pt x="581" y="446"/>
                    <a:pt x="581" y="446"/>
                  </a:cubicBezTo>
                  <a:cubicBezTo>
                    <a:pt x="582" y="445"/>
                    <a:pt x="581" y="444"/>
                    <a:pt x="580" y="444"/>
                  </a:cubicBezTo>
                  <a:cubicBezTo>
                    <a:pt x="579" y="438"/>
                    <a:pt x="577" y="433"/>
                    <a:pt x="576" y="427"/>
                  </a:cubicBezTo>
                  <a:cubicBezTo>
                    <a:pt x="574" y="417"/>
                    <a:pt x="572" y="408"/>
                    <a:pt x="570" y="399"/>
                  </a:cubicBezTo>
                  <a:cubicBezTo>
                    <a:pt x="566" y="380"/>
                    <a:pt x="562" y="361"/>
                    <a:pt x="560" y="343"/>
                  </a:cubicBezTo>
                  <a:cubicBezTo>
                    <a:pt x="559" y="341"/>
                    <a:pt x="556" y="341"/>
                    <a:pt x="556" y="343"/>
                  </a:cubicBezTo>
                  <a:cubicBezTo>
                    <a:pt x="562" y="377"/>
                    <a:pt x="567" y="412"/>
                    <a:pt x="579" y="445"/>
                  </a:cubicBezTo>
                  <a:cubicBezTo>
                    <a:pt x="574" y="454"/>
                    <a:pt x="569" y="463"/>
                    <a:pt x="563" y="471"/>
                  </a:cubicBezTo>
                  <a:cubicBezTo>
                    <a:pt x="563" y="468"/>
                    <a:pt x="563" y="464"/>
                    <a:pt x="563" y="461"/>
                  </a:cubicBezTo>
                  <a:cubicBezTo>
                    <a:pt x="563" y="460"/>
                    <a:pt x="561" y="460"/>
                    <a:pt x="561" y="461"/>
                  </a:cubicBezTo>
                  <a:cubicBezTo>
                    <a:pt x="561" y="466"/>
                    <a:pt x="560" y="471"/>
                    <a:pt x="560" y="476"/>
                  </a:cubicBezTo>
                  <a:cubicBezTo>
                    <a:pt x="558" y="479"/>
                    <a:pt x="557" y="482"/>
                    <a:pt x="555" y="484"/>
                  </a:cubicBezTo>
                  <a:cubicBezTo>
                    <a:pt x="548" y="495"/>
                    <a:pt x="542" y="506"/>
                    <a:pt x="535" y="517"/>
                  </a:cubicBezTo>
                  <a:cubicBezTo>
                    <a:pt x="537" y="506"/>
                    <a:pt x="537" y="495"/>
                    <a:pt x="538" y="484"/>
                  </a:cubicBezTo>
                  <a:cubicBezTo>
                    <a:pt x="539" y="475"/>
                    <a:pt x="543" y="459"/>
                    <a:pt x="536" y="451"/>
                  </a:cubicBezTo>
                  <a:cubicBezTo>
                    <a:pt x="536" y="451"/>
                    <a:pt x="535" y="451"/>
                    <a:pt x="535" y="451"/>
                  </a:cubicBezTo>
                  <a:cubicBezTo>
                    <a:pt x="533" y="452"/>
                    <a:pt x="533" y="452"/>
                    <a:pt x="533" y="452"/>
                  </a:cubicBezTo>
                  <a:cubicBezTo>
                    <a:pt x="532" y="453"/>
                    <a:pt x="534" y="454"/>
                    <a:pt x="535" y="454"/>
                  </a:cubicBezTo>
                  <a:cubicBezTo>
                    <a:pt x="537" y="452"/>
                    <a:pt x="537" y="465"/>
                    <a:pt x="537" y="465"/>
                  </a:cubicBezTo>
                  <a:cubicBezTo>
                    <a:pt x="537" y="469"/>
                    <a:pt x="537" y="473"/>
                    <a:pt x="536" y="477"/>
                  </a:cubicBezTo>
                  <a:cubicBezTo>
                    <a:pt x="536" y="483"/>
                    <a:pt x="535" y="489"/>
                    <a:pt x="534" y="496"/>
                  </a:cubicBezTo>
                  <a:cubicBezTo>
                    <a:pt x="533" y="506"/>
                    <a:pt x="532" y="515"/>
                    <a:pt x="530" y="525"/>
                  </a:cubicBezTo>
                  <a:cubicBezTo>
                    <a:pt x="530" y="525"/>
                    <a:pt x="530" y="526"/>
                    <a:pt x="530" y="526"/>
                  </a:cubicBezTo>
                  <a:cubicBezTo>
                    <a:pt x="524" y="534"/>
                    <a:pt x="519" y="543"/>
                    <a:pt x="513" y="551"/>
                  </a:cubicBezTo>
                  <a:cubicBezTo>
                    <a:pt x="518" y="515"/>
                    <a:pt x="520" y="478"/>
                    <a:pt x="519" y="441"/>
                  </a:cubicBezTo>
                  <a:cubicBezTo>
                    <a:pt x="519" y="440"/>
                    <a:pt x="517" y="440"/>
                    <a:pt x="517" y="441"/>
                  </a:cubicBezTo>
                  <a:cubicBezTo>
                    <a:pt x="516" y="480"/>
                    <a:pt x="515" y="519"/>
                    <a:pt x="509" y="557"/>
                  </a:cubicBezTo>
                  <a:cubicBezTo>
                    <a:pt x="509" y="558"/>
                    <a:pt x="509" y="559"/>
                    <a:pt x="509" y="559"/>
                  </a:cubicBezTo>
                  <a:cubicBezTo>
                    <a:pt x="508" y="561"/>
                    <a:pt x="507" y="562"/>
                    <a:pt x="507" y="563"/>
                  </a:cubicBezTo>
                  <a:cubicBezTo>
                    <a:pt x="507" y="561"/>
                    <a:pt x="507" y="559"/>
                    <a:pt x="507" y="556"/>
                  </a:cubicBezTo>
                  <a:cubicBezTo>
                    <a:pt x="506" y="532"/>
                    <a:pt x="504" y="508"/>
                    <a:pt x="498" y="485"/>
                  </a:cubicBezTo>
                  <a:cubicBezTo>
                    <a:pt x="496" y="477"/>
                    <a:pt x="495" y="469"/>
                    <a:pt x="495" y="462"/>
                  </a:cubicBezTo>
                  <a:cubicBezTo>
                    <a:pt x="492" y="421"/>
                    <a:pt x="479" y="384"/>
                    <a:pt x="455" y="352"/>
                  </a:cubicBezTo>
                  <a:cubicBezTo>
                    <a:pt x="455" y="352"/>
                    <a:pt x="455" y="352"/>
                    <a:pt x="455" y="352"/>
                  </a:cubicBezTo>
                  <a:cubicBezTo>
                    <a:pt x="456" y="351"/>
                    <a:pt x="454" y="350"/>
                    <a:pt x="454" y="350"/>
                  </a:cubicBezTo>
                  <a:cubicBezTo>
                    <a:pt x="452" y="348"/>
                    <a:pt x="451" y="346"/>
                    <a:pt x="449" y="344"/>
                  </a:cubicBezTo>
                  <a:cubicBezTo>
                    <a:pt x="448" y="343"/>
                    <a:pt x="448" y="342"/>
                    <a:pt x="447" y="341"/>
                  </a:cubicBezTo>
                  <a:cubicBezTo>
                    <a:pt x="448" y="340"/>
                    <a:pt x="450" y="339"/>
                    <a:pt x="451" y="338"/>
                  </a:cubicBezTo>
                  <a:cubicBezTo>
                    <a:pt x="452" y="337"/>
                    <a:pt x="450" y="335"/>
                    <a:pt x="449" y="336"/>
                  </a:cubicBezTo>
                  <a:cubicBezTo>
                    <a:pt x="448" y="337"/>
                    <a:pt x="446" y="338"/>
                    <a:pt x="445" y="339"/>
                  </a:cubicBezTo>
                  <a:cubicBezTo>
                    <a:pt x="435" y="327"/>
                    <a:pt x="425" y="315"/>
                    <a:pt x="415" y="303"/>
                  </a:cubicBezTo>
                  <a:cubicBezTo>
                    <a:pt x="415" y="303"/>
                    <a:pt x="415" y="302"/>
                    <a:pt x="416" y="302"/>
                  </a:cubicBezTo>
                  <a:moveTo>
                    <a:pt x="1129" y="356"/>
                  </a:moveTo>
                  <a:cubicBezTo>
                    <a:pt x="1129" y="356"/>
                    <a:pt x="1128" y="356"/>
                    <a:pt x="1128" y="356"/>
                  </a:cubicBezTo>
                  <a:cubicBezTo>
                    <a:pt x="1128" y="356"/>
                    <a:pt x="1128" y="356"/>
                    <a:pt x="1128" y="356"/>
                  </a:cubicBezTo>
                  <a:cubicBezTo>
                    <a:pt x="1128" y="356"/>
                    <a:pt x="1129" y="356"/>
                    <a:pt x="1129" y="356"/>
                  </a:cubicBezTo>
                  <a:cubicBezTo>
                    <a:pt x="1129" y="356"/>
                    <a:pt x="1129" y="356"/>
                    <a:pt x="1129" y="356"/>
                  </a:cubicBezTo>
                  <a:cubicBezTo>
                    <a:pt x="1129" y="356"/>
                    <a:pt x="1129" y="356"/>
                    <a:pt x="1129" y="356"/>
                  </a:cubicBezTo>
                  <a:moveTo>
                    <a:pt x="1129" y="356"/>
                  </a:moveTo>
                  <a:cubicBezTo>
                    <a:pt x="1128" y="356"/>
                    <a:pt x="1127" y="356"/>
                    <a:pt x="1127" y="356"/>
                  </a:cubicBezTo>
                  <a:cubicBezTo>
                    <a:pt x="1129" y="349"/>
                    <a:pt x="1131" y="343"/>
                    <a:pt x="1132" y="336"/>
                  </a:cubicBezTo>
                  <a:cubicBezTo>
                    <a:pt x="1131" y="343"/>
                    <a:pt x="1130" y="349"/>
                    <a:pt x="1129" y="356"/>
                  </a:cubicBezTo>
                  <a:moveTo>
                    <a:pt x="1075" y="448"/>
                  </a:moveTo>
                  <a:cubicBezTo>
                    <a:pt x="1075" y="447"/>
                    <a:pt x="1076" y="446"/>
                    <a:pt x="1076" y="445"/>
                  </a:cubicBezTo>
                  <a:cubicBezTo>
                    <a:pt x="1083" y="430"/>
                    <a:pt x="1088" y="414"/>
                    <a:pt x="1092" y="398"/>
                  </a:cubicBezTo>
                  <a:cubicBezTo>
                    <a:pt x="1093" y="396"/>
                    <a:pt x="1094" y="394"/>
                    <a:pt x="1094" y="391"/>
                  </a:cubicBezTo>
                  <a:cubicBezTo>
                    <a:pt x="1099" y="391"/>
                    <a:pt x="1104" y="390"/>
                    <a:pt x="1108" y="388"/>
                  </a:cubicBezTo>
                  <a:cubicBezTo>
                    <a:pt x="1109" y="388"/>
                    <a:pt x="1109" y="386"/>
                    <a:pt x="1108" y="386"/>
                  </a:cubicBezTo>
                  <a:cubicBezTo>
                    <a:pt x="1104" y="386"/>
                    <a:pt x="1100" y="387"/>
                    <a:pt x="1096" y="387"/>
                  </a:cubicBezTo>
                  <a:cubicBezTo>
                    <a:pt x="1098" y="381"/>
                    <a:pt x="1099" y="374"/>
                    <a:pt x="1101" y="368"/>
                  </a:cubicBezTo>
                  <a:cubicBezTo>
                    <a:pt x="1106" y="367"/>
                    <a:pt x="1110" y="366"/>
                    <a:pt x="1115" y="365"/>
                  </a:cubicBezTo>
                  <a:cubicBezTo>
                    <a:pt x="1117" y="364"/>
                    <a:pt x="1119" y="363"/>
                    <a:pt x="1121" y="362"/>
                  </a:cubicBezTo>
                  <a:cubicBezTo>
                    <a:pt x="1117" y="375"/>
                    <a:pt x="1112" y="389"/>
                    <a:pt x="1108" y="403"/>
                  </a:cubicBezTo>
                  <a:cubicBezTo>
                    <a:pt x="1104" y="415"/>
                    <a:pt x="1099" y="428"/>
                    <a:pt x="1095" y="441"/>
                  </a:cubicBezTo>
                  <a:cubicBezTo>
                    <a:pt x="1088" y="444"/>
                    <a:pt x="1082" y="446"/>
                    <a:pt x="1075" y="448"/>
                  </a:cubicBezTo>
                  <a:moveTo>
                    <a:pt x="1041" y="425"/>
                  </a:moveTo>
                  <a:cubicBezTo>
                    <a:pt x="1039" y="425"/>
                    <a:pt x="1037" y="425"/>
                    <a:pt x="1035" y="426"/>
                  </a:cubicBezTo>
                  <a:cubicBezTo>
                    <a:pt x="1037" y="422"/>
                    <a:pt x="1039" y="418"/>
                    <a:pt x="1041" y="414"/>
                  </a:cubicBezTo>
                  <a:cubicBezTo>
                    <a:pt x="1044" y="408"/>
                    <a:pt x="1046" y="402"/>
                    <a:pt x="1048" y="396"/>
                  </a:cubicBezTo>
                  <a:cubicBezTo>
                    <a:pt x="1053" y="395"/>
                    <a:pt x="1058" y="395"/>
                    <a:pt x="1064" y="394"/>
                  </a:cubicBezTo>
                  <a:cubicBezTo>
                    <a:pt x="1065" y="394"/>
                    <a:pt x="1066" y="394"/>
                    <a:pt x="1067" y="394"/>
                  </a:cubicBezTo>
                  <a:cubicBezTo>
                    <a:pt x="1067" y="394"/>
                    <a:pt x="1067" y="394"/>
                    <a:pt x="1067" y="394"/>
                  </a:cubicBezTo>
                  <a:cubicBezTo>
                    <a:pt x="1063" y="404"/>
                    <a:pt x="1060" y="414"/>
                    <a:pt x="1056" y="423"/>
                  </a:cubicBezTo>
                  <a:cubicBezTo>
                    <a:pt x="1051" y="424"/>
                    <a:pt x="1046" y="425"/>
                    <a:pt x="1041" y="425"/>
                  </a:cubicBezTo>
                  <a:moveTo>
                    <a:pt x="1011" y="464"/>
                  </a:moveTo>
                  <a:cubicBezTo>
                    <a:pt x="1008" y="466"/>
                    <a:pt x="1004" y="467"/>
                    <a:pt x="1001" y="467"/>
                  </a:cubicBezTo>
                  <a:cubicBezTo>
                    <a:pt x="1001" y="467"/>
                    <a:pt x="1001" y="467"/>
                    <a:pt x="1001" y="467"/>
                  </a:cubicBezTo>
                  <a:cubicBezTo>
                    <a:pt x="1001" y="466"/>
                    <a:pt x="1000" y="466"/>
                    <a:pt x="999" y="467"/>
                  </a:cubicBezTo>
                  <a:cubicBezTo>
                    <a:pt x="999" y="467"/>
                    <a:pt x="999" y="468"/>
                    <a:pt x="999" y="468"/>
                  </a:cubicBezTo>
                  <a:cubicBezTo>
                    <a:pt x="995" y="469"/>
                    <a:pt x="991" y="470"/>
                    <a:pt x="987" y="471"/>
                  </a:cubicBezTo>
                  <a:cubicBezTo>
                    <a:pt x="988" y="470"/>
                    <a:pt x="988" y="469"/>
                    <a:pt x="989" y="468"/>
                  </a:cubicBezTo>
                  <a:cubicBezTo>
                    <a:pt x="992" y="460"/>
                    <a:pt x="997" y="453"/>
                    <a:pt x="1001" y="445"/>
                  </a:cubicBezTo>
                  <a:cubicBezTo>
                    <a:pt x="1008" y="445"/>
                    <a:pt x="1015" y="444"/>
                    <a:pt x="1021" y="443"/>
                  </a:cubicBezTo>
                  <a:cubicBezTo>
                    <a:pt x="1019" y="448"/>
                    <a:pt x="1016" y="453"/>
                    <a:pt x="1014" y="458"/>
                  </a:cubicBezTo>
                  <a:cubicBezTo>
                    <a:pt x="1013" y="460"/>
                    <a:pt x="1012" y="462"/>
                    <a:pt x="1011" y="464"/>
                  </a:cubicBezTo>
                  <a:moveTo>
                    <a:pt x="888" y="494"/>
                  </a:moveTo>
                  <a:cubicBezTo>
                    <a:pt x="888" y="494"/>
                    <a:pt x="887" y="495"/>
                    <a:pt x="888" y="495"/>
                  </a:cubicBezTo>
                  <a:cubicBezTo>
                    <a:pt x="888" y="495"/>
                    <a:pt x="888" y="496"/>
                    <a:pt x="888" y="496"/>
                  </a:cubicBezTo>
                  <a:cubicBezTo>
                    <a:pt x="885" y="496"/>
                    <a:pt x="883" y="497"/>
                    <a:pt x="880" y="498"/>
                  </a:cubicBezTo>
                  <a:cubicBezTo>
                    <a:pt x="882" y="494"/>
                    <a:pt x="883" y="490"/>
                    <a:pt x="884" y="487"/>
                  </a:cubicBezTo>
                  <a:cubicBezTo>
                    <a:pt x="884" y="487"/>
                    <a:pt x="884" y="486"/>
                    <a:pt x="884" y="486"/>
                  </a:cubicBezTo>
                  <a:cubicBezTo>
                    <a:pt x="889" y="486"/>
                    <a:pt x="894" y="485"/>
                    <a:pt x="898" y="485"/>
                  </a:cubicBezTo>
                  <a:cubicBezTo>
                    <a:pt x="895" y="491"/>
                    <a:pt x="891" y="496"/>
                    <a:pt x="888" y="494"/>
                  </a:cubicBezTo>
                  <a:moveTo>
                    <a:pt x="797" y="521"/>
                  </a:moveTo>
                  <a:cubicBezTo>
                    <a:pt x="798" y="520"/>
                    <a:pt x="798" y="519"/>
                    <a:pt x="798" y="518"/>
                  </a:cubicBezTo>
                  <a:cubicBezTo>
                    <a:pt x="800" y="518"/>
                    <a:pt x="801" y="518"/>
                    <a:pt x="802" y="517"/>
                  </a:cubicBezTo>
                  <a:cubicBezTo>
                    <a:pt x="808" y="516"/>
                    <a:pt x="815" y="515"/>
                    <a:pt x="821" y="514"/>
                  </a:cubicBezTo>
                  <a:cubicBezTo>
                    <a:pt x="821" y="514"/>
                    <a:pt x="821" y="514"/>
                    <a:pt x="821" y="514"/>
                  </a:cubicBezTo>
                  <a:cubicBezTo>
                    <a:pt x="813" y="516"/>
                    <a:pt x="805" y="519"/>
                    <a:pt x="797" y="521"/>
                  </a:cubicBezTo>
                  <a:moveTo>
                    <a:pt x="765" y="530"/>
                  </a:moveTo>
                  <a:cubicBezTo>
                    <a:pt x="766" y="529"/>
                    <a:pt x="767" y="527"/>
                    <a:pt x="767" y="525"/>
                  </a:cubicBezTo>
                  <a:cubicBezTo>
                    <a:pt x="776" y="523"/>
                    <a:pt x="786" y="521"/>
                    <a:pt x="795" y="519"/>
                  </a:cubicBezTo>
                  <a:cubicBezTo>
                    <a:pt x="794" y="520"/>
                    <a:pt x="794" y="521"/>
                    <a:pt x="793" y="522"/>
                  </a:cubicBezTo>
                  <a:cubicBezTo>
                    <a:pt x="784" y="525"/>
                    <a:pt x="774" y="528"/>
                    <a:pt x="765" y="530"/>
                  </a:cubicBezTo>
                  <a:moveTo>
                    <a:pt x="757" y="533"/>
                  </a:moveTo>
                  <a:cubicBezTo>
                    <a:pt x="751" y="534"/>
                    <a:pt x="745" y="536"/>
                    <a:pt x="739" y="538"/>
                  </a:cubicBezTo>
                  <a:cubicBezTo>
                    <a:pt x="739" y="536"/>
                    <a:pt x="740" y="534"/>
                    <a:pt x="741" y="532"/>
                  </a:cubicBezTo>
                  <a:cubicBezTo>
                    <a:pt x="741" y="531"/>
                    <a:pt x="741" y="531"/>
                    <a:pt x="741" y="531"/>
                  </a:cubicBezTo>
                  <a:cubicBezTo>
                    <a:pt x="741" y="531"/>
                    <a:pt x="742" y="531"/>
                    <a:pt x="742" y="531"/>
                  </a:cubicBezTo>
                  <a:cubicBezTo>
                    <a:pt x="749" y="529"/>
                    <a:pt x="757" y="528"/>
                    <a:pt x="764" y="526"/>
                  </a:cubicBezTo>
                  <a:cubicBezTo>
                    <a:pt x="764" y="527"/>
                    <a:pt x="763" y="528"/>
                    <a:pt x="763" y="528"/>
                  </a:cubicBezTo>
                  <a:cubicBezTo>
                    <a:pt x="763" y="529"/>
                    <a:pt x="762" y="530"/>
                    <a:pt x="762" y="531"/>
                  </a:cubicBezTo>
                  <a:cubicBezTo>
                    <a:pt x="760" y="532"/>
                    <a:pt x="759" y="532"/>
                    <a:pt x="757" y="533"/>
                  </a:cubicBezTo>
                  <a:moveTo>
                    <a:pt x="726" y="541"/>
                  </a:moveTo>
                  <a:cubicBezTo>
                    <a:pt x="726" y="541"/>
                    <a:pt x="726" y="542"/>
                    <a:pt x="726" y="542"/>
                  </a:cubicBezTo>
                  <a:cubicBezTo>
                    <a:pt x="715" y="545"/>
                    <a:pt x="704" y="548"/>
                    <a:pt x="693" y="552"/>
                  </a:cubicBezTo>
                  <a:cubicBezTo>
                    <a:pt x="693" y="551"/>
                    <a:pt x="694" y="550"/>
                    <a:pt x="694" y="550"/>
                  </a:cubicBezTo>
                  <a:cubicBezTo>
                    <a:pt x="696" y="546"/>
                    <a:pt x="698" y="543"/>
                    <a:pt x="700" y="540"/>
                  </a:cubicBezTo>
                  <a:cubicBezTo>
                    <a:pt x="705" y="539"/>
                    <a:pt x="710" y="538"/>
                    <a:pt x="715" y="536"/>
                  </a:cubicBezTo>
                  <a:cubicBezTo>
                    <a:pt x="715" y="538"/>
                    <a:pt x="715" y="539"/>
                    <a:pt x="715" y="541"/>
                  </a:cubicBezTo>
                  <a:cubicBezTo>
                    <a:pt x="715" y="541"/>
                    <a:pt x="716" y="542"/>
                    <a:pt x="717" y="542"/>
                  </a:cubicBezTo>
                  <a:cubicBezTo>
                    <a:pt x="719" y="541"/>
                    <a:pt x="720" y="540"/>
                    <a:pt x="721" y="537"/>
                  </a:cubicBezTo>
                  <a:cubicBezTo>
                    <a:pt x="721" y="537"/>
                    <a:pt x="721" y="536"/>
                    <a:pt x="721" y="535"/>
                  </a:cubicBezTo>
                  <a:cubicBezTo>
                    <a:pt x="727" y="534"/>
                    <a:pt x="732" y="533"/>
                    <a:pt x="738" y="532"/>
                  </a:cubicBezTo>
                  <a:cubicBezTo>
                    <a:pt x="737" y="533"/>
                    <a:pt x="736" y="535"/>
                    <a:pt x="736" y="537"/>
                  </a:cubicBezTo>
                  <a:cubicBezTo>
                    <a:pt x="736" y="538"/>
                    <a:pt x="736" y="538"/>
                    <a:pt x="735" y="539"/>
                  </a:cubicBezTo>
                  <a:cubicBezTo>
                    <a:pt x="732" y="540"/>
                    <a:pt x="729" y="541"/>
                    <a:pt x="726" y="542"/>
                  </a:cubicBezTo>
                  <a:cubicBezTo>
                    <a:pt x="726" y="541"/>
                    <a:pt x="726" y="541"/>
                    <a:pt x="726" y="541"/>
                  </a:cubicBezTo>
                  <a:cubicBezTo>
                    <a:pt x="726" y="541"/>
                    <a:pt x="726" y="541"/>
                    <a:pt x="726" y="541"/>
                  </a:cubicBezTo>
                  <a:moveTo>
                    <a:pt x="659" y="545"/>
                  </a:moveTo>
                  <a:cubicBezTo>
                    <a:pt x="659" y="546"/>
                    <a:pt x="658" y="546"/>
                    <a:pt x="658" y="547"/>
                  </a:cubicBezTo>
                  <a:cubicBezTo>
                    <a:pt x="658" y="546"/>
                    <a:pt x="658" y="546"/>
                    <a:pt x="658" y="545"/>
                  </a:cubicBezTo>
                  <a:cubicBezTo>
                    <a:pt x="659" y="545"/>
                    <a:pt x="659" y="545"/>
                    <a:pt x="659" y="545"/>
                  </a:cubicBezTo>
                  <a:moveTo>
                    <a:pt x="621" y="577"/>
                  </a:moveTo>
                  <a:cubicBezTo>
                    <a:pt x="615" y="579"/>
                    <a:pt x="608" y="582"/>
                    <a:pt x="601" y="585"/>
                  </a:cubicBezTo>
                  <a:cubicBezTo>
                    <a:pt x="603" y="575"/>
                    <a:pt x="605" y="566"/>
                    <a:pt x="607" y="557"/>
                  </a:cubicBezTo>
                  <a:cubicBezTo>
                    <a:pt x="613" y="550"/>
                    <a:pt x="618" y="542"/>
                    <a:pt x="624" y="535"/>
                  </a:cubicBezTo>
                  <a:cubicBezTo>
                    <a:pt x="625" y="535"/>
                    <a:pt x="624" y="534"/>
                    <a:pt x="624" y="535"/>
                  </a:cubicBezTo>
                  <a:cubicBezTo>
                    <a:pt x="618" y="540"/>
                    <a:pt x="613" y="546"/>
                    <a:pt x="609" y="553"/>
                  </a:cubicBezTo>
                  <a:cubicBezTo>
                    <a:pt x="611" y="543"/>
                    <a:pt x="615" y="533"/>
                    <a:pt x="617" y="524"/>
                  </a:cubicBezTo>
                  <a:cubicBezTo>
                    <a:pt x="621" y="519"/>
                    <a:pt x="624" y="514"/>
                    <a:pt x="628" y="510"/>
                  </a:cubicBezTo>
                  <a:cubicBezTo>
                    <a:pt x="635" y="501"/>
                    <a:pt x="641" y="491"/>
                    <a:pt x="647" y="482"/>
                  </a:cubicBezTo>
                  <a:cubicBezTo>
                    <a:pt x="647" y="483"/>
                    <a:pt x="647" y="483"/>
                    <a:pt x="647" y="484"/>
                  </a:cubicBezTo>
                  <a:cubicBezTo>
                    <a:pt x="644" y="495"/>
                    <a:pt x="640" y="506"/>
                    <a:pt x="637" y="517"/>
                  </a:cubicBezTo>
                  <a:cubicBezTo>
                    <a:pt x="636" y="524"/>
                    <a:pt x="635" y="530"/>
                    <a:pt x="633" y="536"/>
                  </a:cubicBezTo>
                  <a:cubicBezTo>
                    <a:pt x="631" y="539"/>
                    <a:pt x="629" y="542"/>
                    <a:pt x="627" y="544"/>
                  </a:cubicBezTo>
                  <a:cubicBezTo>
                    <a:pt x="624" y="545"/>
                    <a:pt x="622" y="545"/>
                    <a:pt x="620" y="546"/>
                  </a:cubicBezTo>
                  <a:cubicBezTo>
                    <a:pt x="618" y="546"/>
                    <a:pt x="619" y="549"/>
                    <a:pt x="620" y="548"/>
                  </a:cubicBezTo>
                  <a:cubicBezTo>
                    <a:pt x="622" y="548"/>
                    <a:pt x="623" y="548"/>
                    <a:pt x="624" y="547"/>
                  </a:cubicBezTo>
                  <a:cubicBezTo>
                    <a:pt x="621" y="553"/>
                    <a:pt x="617" y="558"/>
                    <a:pt x="614" y="563"/>
                  </a:cubicBezTo>
                  <a:cubicBezTo>
                    <a:pt x="613" y="565"/>
                    <a:pt x="615" y="567"/>
                    <a:pt x="617" y="566"/>
                  </a:cubicBezTo>
                  <a:cubicBezTo>
                    <a:pt x="619" y="563"/>
                    <a:pt x="621" y="561"/>
                    <a:pt x="622" y="558"/>
                  </a:cubicBezTo>
                  <a:cubicBezTo>
                    <a:pt x="624" y="555"/>
                    <a:pt x="627" y="552"/>
                    <a:pt x="629" y="549"/>
                  </a:cubicBezTo>
                  <a:cubicBezTo>
                    <a:pt x="626" y="558"/>
                    <a:pt x="624" y="567"/>
                    <a:pt x="622" y="576"/>
                  </a:cubicBezTo>
                  <a:cubicBezTo>
                    <a:pt x="622" y="576"/>
                    <a:pt x="621" y="576"/>
                    <a:pt x="621" y="577"/>
                  </a:cubicBezTo>
                  <a:moveTo>
                    <a:pt x="579" y="587"/>
                  </a:moveTo>
                  <a:cubicBezTo>
                    <a:pt x="579" y="586"/>
                    <a:pt x="577" y="586"/>
                    <a:pt x="577" y="587"/>
                  </a:cubicBezTo>
                  <a:cubicBezTo>
                    <a:pt x="577" y="589"/>
                    <a:pt x="577" y="591"/>
                    <a:pt x="577" y="592"/>
                  </a:cubicBezTo>
                  <a:cubicBezTo>
                    <a:pt x="575" y="594"/>
                    <a:pt x="573" y="596"/>
                    <a:pt x="572" y="595"/>
                  </a:cubicBezTo>
                  <a:cubicBezTo>
                    <a:pt x="570" y="593"/>
                    <a:pt x="578" y="581"/>
                    <a:pt x="580" y="578"/>
                  </a:cubicBezTo>
                  <a:cubicBezTo>
                    <a:pt x="581" y="576"/>
                    <a:pt x="582" y="575"/>
                    <a:pt x="583" y="573"/>
                  </a:cubicBezTo>
                  <a:cubicBezTo>
                    <a:pt x="582" y="579"/>
                    <a:pt x="580" y="584"/>
                    <a:pt x="579" y="589"/>
                  </a:cubicBezTo>
                  <a:cubicBezTo>
                    <a:pt x="579" y="589"/>
                    <a:pt x="579" y="588"/>
                    <a:pt x="579" y="587"/>
                  </a:cubicBezTo>
                  <a:moveTo>
                    <a:pt x="585" y="581"/>
                  </a:moveTo>
                  <a:cubicBezTo>
                    <a:pt x="587" y="574"/>
                    <a:pt x="589" y="568"/>
                    <a:pt x="591" y="562"/>
                  </a:cubicBezTo>
                  <a:cubicBezTo>
                    <a:pt x="595" y="556"/>
                    <a:pt x="600" y="549"/>
                    <a:pt x="604" y="543"/>
                  </a:cubicBezTo>
                  <a:cubicBezTo>
                    <a:pt x="607" y="539"/>
                    <a:pt x="609" y="535"/>
                    <a:pt x="612" y="531"/>
                  </a:cubicBezTo>
                  <a:cubicBezTo>
                    <a:pt x="610" y="536"/>
                    <a:pt x="608" y="542"/>
                    <a:pt x="607" y="548"/>
                  </a:cubicBezTo>
                  <a:cubicBezTo>
                    <a:pt x="606" y="551"/>
                    <a:pt x="605" y="555"/>
                    <a:pt x="604" y="558"/>
                  </a:cubicBezTo>
                  <a:cubicBezTo>
                    <a:pt x="598" y="567"/>
                    <a:pt x="591" y="577"/>
                    <a:pt x="584" y="585"/>
                  </a:cubicBezTo>
                  <a:cubicBezTo>
                    <a:pt x="584" y="584"/>
                    <a:pt x="584" y="582"/>
                    <a:pt x="585" y="581"/>
                  </a:cubicBezTo>
                  <a:moveTo>
                    <a:pt x="615" y="521"/>
                  </a:moveTo>
                  <a:cubicBezTo>
                    <a:pt x="608" y="531"/>
                    <a:pt x="601" y="541"/>
                    <a:pt x="594" y="551"/>
                  </a:cubicBezTo>
                  <a:cubicBezTo>
                    <a:pt x="597" y="540"/>
                    <a:pt x="600" y="529"/>
                    <a:pt x="603" y="518"/>
                  </a:cubicBezTo>
                  <a:cubicBezTo>
                    <a:pt x="605" y="510"/>
                    <a:pt x="607" y="502"/>
                    <a:pt x="609" y="494"/>
                  </a:cubicBezTo>
                  <a:cubicBezTo>
                    <a:pt x="612" y="490"/>
                    <a:pt x="615" y="485"/>
                    <a:pt x="618" y="481"/>
                  </a:cubicBezTo>
                  <a:cubicBezTo>
                    <a:pt x="622" y="475"/>
                    <a:pt x="626" y="470"/>
                    <a:pt x="630" y="464"/>
                  </a:cubicBezTo>
                  <a:cubicBezTo>
                    <a:pt x="626" y="480"/>
                    <a:pt x="621" y="496"/>
                    <a:pt x="618" y="512"/>
                  </a:cubicBezTo>
                  <a:cubicBezTo>
                    <a:pt x="617" y="515"/>
                    <a:pt x="616" y="518"/>
                    <a:pt x="615" y="521"/>
                  </a:cubicBezTo>
                  <a:moveTo>
                    <a:pt x="651" y="477"/>
                  </a:moveTo>
                  <a:cubicBezTo>
                    <a:pt x="655" y="471"/>
                    <a:pt x="659" y="466"/>
                    <a:pt x="663" y="460"/>
                  </a:cubicBezTo>
                  <a:cubicBezTo>
                    <a:pt x="661" y="471"/>
                    <a:pt x="660" y="481"/>
                    <a:pt x="656" y="491"/>
                  </a:cubicBezTo>
                  <a:cubicBezTo>
                    <a:pt x="655" y="491"/>
                    <a:pt x="656" y="492"/>
                    <a:pt x="657" y="491"/>
                  </a:cubicBezTo>
                  <a:cubicBezTo>
                    <a:pt x="661" y="483"/>
                    <a:pt x="663" y="473"/>
                    <a:pt x="665" y="464"/>
                  </a:cubicBezTo>
                  <a:cubicBezTo>
                    <a:pt x="666" y="461"/>
                    <a:pt x="667" y="458"/>
                    <a:pt x="668" y="455"/>
                  </a:cubicBezTo>
                  <a:cubicBezTo>
                    <a:pt x="669" y="452"/>
                    <a:pt x="671" y="450"/>
                    <a:pt x="673" y="447"/>
                  </a:cubicBezTo>
                  <a:cubicBezTo>
                    <a:pt x="673" y="448"/>
                    <a:pt x="673" y="448"/>
                    <a:pt x="673" y="448"/>
                  </a:cubicBezTo>
                  <a:cubicBezTo>
                    <a:pt x="681" y="458"/>
                    <a:pt x="675" y="469"/>
                    <a:pt x="673" y="480"/>
                  </a:cubicBezTo>
                  <a:cubicBezTo>
                    <a:pt x="672" y="484"/>
                    <a:pt x="671" y="489"/>
                    <a:pt x="669" y="494"/>
                  </a:cubicBezTo>
                  <a:cubicBezTo>
                    <a:pt x="661" y="505"/>
                    <a:pt x="652" y="515"/>
                    <a:pt x="642" y="525"/>
                  </a:cubicBezTo>
                  <a:cubicBezTo>
                    <a:pt x="641" y="527"/>
                    <a:pt x="639" y="529"/>
                    <a:pt x="638" y="531"/>
                  </a:cubicBezTo>
                  <a:cubicBezTo>
                    <a:pt x="639" y="526"/>
                    <a:pt x="640" y="521"/>
                    <a:pt x="641" y="516"/>
                  </a:cubicBezTo>
                  <a:cubicBezTo>
                    <a:pt x="644" y="503"/>
                    <a:pt x="647" y="491"/>
                    <a:pt x="650" y="478"/>
                  </a:cubicBezTo>
                  <a:cubicBezTo>
                    <a:pt x="650" y="478"/>
                    <a:pt x="651" y="477"/>
                    <a:pt x="651" y="477"/>
                  </a:cubicBezTo>
                  <a:moveTo>
                    <a:pt x="635" y="541"/>
                  </a:moveTo>
                  <a:cubicBezTo>
                    <a:pt x="640" y="535"/>
                    <a:pt x="645" y="529"/>
                    <a:pt x="650" y="523"/>
                  </a:cubicBezTo>
                  <a:cubicBezTo>
                    <a:pt x="656" y="517"/>
                    <a:pt x="661" y="510"/>
                    <a:pt x="667" y="503"/>
                  </a:cubicBezTo>
                  <a:cubicBezTo>
                    <a:pt x="666" y="505"/>
                    <a:pt x="665" y="507"/>
                    <a:pt x="665" y="509"/>
                  </a:cubicBezTo>
                  <a:cubicBezTo>
                    <a:pt x="664" y="511"/>
                    <a:pt x="663" y="513"/>
                    <a:pt x="662" y="515"/>
                  </a:cubicBezTo>
                  <a:cubicBezTo>
                    <a:pt x="661" y="515"/>
                    <a:pt x="659" y="516"/>
                    <a:pt x="658" y="516"/>
                  </a:cubicBezTo>
                  <a:cubicBezTo>
                    <a:pt x="657" y="517"/>
                    <a:pt x="657" y="518"/>
                    <a:pt x="658" y="518"/>
                  </a:cubicBezTo>
                  <a:cubicBezTo>
                    <a:pt x="659" y="517"/>
                    <a:pt x="661" y="517"/>
                    <a:pt x="662" y="517"/>
                  </a:cubicBezTo>
                  <a:cubicBezTo>
                    <a:pt x="660" y="522"/>
                    <a:pt x="659" y="528"/>
                    <a:pt x="658" y="534"/>
                  </a:cubicBezTo>
                  <a:cubicBezTo>
                    <a:pt x="657" y="537"/>
                    <a:pt x="656" y="540"/>
                    <a:pt x="656" y="543"/>
                  </a:cubicBezTo>
                  <a:cubicBezTo>
                    <a:pt x="653" y="543"/>
                    <a:pt x="649" y="543"/>
                    <a:pt x="646" y="543"/>
                  </a:cubicBezTo>
                  <a:cubicBezTo>
                    <a:pt x="642" y="544"/>
                    <a:pt x="638" y="544"/>
                    <a:pt x="634" y="544"/>
                  </a:cubicBezTo>
                  <a:cubicBezTo>
                    <a:pt x="635" y="543"/>
                    <a:pt x="635" y="542"/>
                    <a:pt x="635" y="541"/>
                  </a:cubicBezTo>
                  <a:moveTo>
                    <a:pt x="719" y="440"/>
                  </a:moveTo>
                  <a:cubicBezTo>
                    <a:pt x="725" y="432"/>
                    <a:pt x="730" y="424"/>
                    <a:pt x="736" y="416"/>
                  </a:cubicBezTo>
                  <a:cubicBezTo>
                    <a:pt x="735" y="418"/>
                    <a:pt x="735" y="419"/>
                    <a:pt x="735" y="421"/>
                  </a:cubicBezTo>
                  <a:cubicBezTo>
                    <a:pt x="736" y="422"/>
                    <a:pt x="736" y="422"/>
                    <a:pt x="737" y="421"/>
                  </a:cubicBezTo>
                  <a:cubicBezTo>
                    <a:pt x="737" y="418"/>
                    <a:pt x="737" y="416"/>
                    <a:pt x="738" y="413"/>
                  </a:cubicBezTo>
                  <a:cubicBezTo>
                    <a:pt x="739" y="412"/>
                    <a:pt x="740" y="410"/>
                    <a:pt x="741" y="408"/>
                  </a:cubicBezTo>
                  <a:cubicBezTo>
                    <a:pt x="736" y="434"/>
                    <a:pt x="727" y="460"/>
                    <a:pt x="718" y="485"/>
                  </a:cubicBezTo>
                  <a:cubicBezTo>
                    <a:pt x="715" y="486"/>
                    <a:pt x="712" y="486"/>
                    <a:pt x="710" y="487"/>
                  </a:cubicBezTo>
                  <a:cubicBezTo>
                    <a:pt x="707" y="488"/>
                    <a:pt x="708" y="492"/>
                    <a:pt x="711" y="491"/>
                  </a:cubicBezTo>
                  <a:cubicBezTo>
                    <a:pt x="712" y="490"/>
                    <a:pt x="713" y="490"/>
                    <a:pt x="715" y="490"/>
                  </a:cubicBezTo>
                  <a:cubicBezTo>
                    <a:pt x="711" y="494"/>
                    <a:pt x="707" y="499"/>
                    <a:pt x="702" y="503"/>
                  </a:cubicBezTo>
                  <a:cubicBezTo>
                    <a:pt x="702" y="503"/>
                    <a:pt x="702" y="503"/>
                    <a:pt x="702" y="503"/>
                  </a:cubicBezTo>
                  <a:cubicBezTo>
                    <a:pt x="699" y="504"/>
                    <a:pt x="696" y="504"/>
                    <a:pt x="693" y="505"/>
                  </a:cubicBezTo>
                  <a:cubicBezTo>
                    <a:pt x="701" y="485"/>
                    <a:pt x="712" y="463"/>
                    <a:pt x="718" y="441"/>
                  </a:cubicBezTo>
                  <a:cubicBezTo>
                    <a:pt x="718" y="441"/>
                    <a:pt x="719" y="440"/>
                    <a:pt x="719" y="440"/>
                  </a:cubicBezTo>
                  <a:moveTo>
                    <a:pt x="721" y="488"/>
                  </a:moveTo>
                  <a:cubicBezTo>
                    <a:pt x="726" y="487"/>
                    <a:pt x="731" y="486"/>
                    <a:pt x="736" y="485"/>
                  </a:cubicBezTo>
                  <a:cubicBezTo>
                    <a:pt x="735" y="490"/>
                    <a:pt x="733" y="495"/>
                    <a:pt x="731" y="500"/>
                  </a:cubicBezTo>
                  <a:cubicBezTo>
                    <a:pt x="730" y="500"/>
                    <a:pt x="729" y="500"/>
                    <a:pt x="727" y="501"/>
                  </a:cubicBezTo>
                  <a:cubicBezTo>
                    <a:pt x="727" y="501"/>
                    <a:pt x="727" y="501"/>
                    <a:pt x="727" y="501"/>
                  </a:cubicBezTo>
                  <a:cubicBezTo>
                    <a:pt x="724" y="501"/>
                    <a:pt x="721" y="501"/>
                    <a:pt x="718" y="501"/>
                  </a:cubicBezTo>
                  <a:cubicBezTo>
                    <a:pt x="717" y="502"/>
                    <a:pt x="716" y="502"/>
                    <a:pt x="715" y="502"/>
                  </a:cubicBezTo>
                  <a:cubicBezTo>
                    <a:pt x="716" y="498"/>
                    <a:pt x="718" y="494"/>
                    <a:pt x="719" y="490"/>
                  </a:cubicBezTo>
                  <a:cubicBezTo>
                    <a:pt x="719" y="490"/>
                    <a:pt x="719" y="490"/>
                    <a:pt x="720" y="489"/>
                  </a:cubicBezTo>
                  <a:cubicBezTo>
                    <a:pt x="720" y="489"/>
                    <a:pt x="720" y="489"/>
                    <a:pt x="721" y="488"/>
                  </a:cubicBezTo>
                  <a:moveTo>
                    <a:pt x="756" y="465"/>
                  </a:moveTo>
                  <a:cubicBezTo>
                    <a:pt x="759" y="465"/>
                    <a:pt x="761" y="465"/>
                    <a:pt x="764" y="465"/>
                  </a:cubicBezTo>
                  <a:cubicBezTo>
                    <a:pt x="764" y="466"/>
                    <a:pt x="763" y="467"/>
                    <a:pt x="763" y="468"/>
                  </a:cubicBezTo>
                  <a:cubicBezTo>
                    <a:pt x="762" y="472"/>
                    <a:pt x="760" y="475"/>
                    <a:pt x="759" y="479"/>
                  </a:cubicBezTo>
                  <a:cubicBezTo>
                    <a:pt x="753" y="480"/>
                    <a:pt x="747" y="480"/>
                    <a:pt x="741" y="481"/>
                  </a:cubicBezTo>
                  <a:cubicBezTo>
                    <a:pt x="742" y="478"/>
                    <a:pt x="743" y="474"/>
                    <a:pt x="744" y="471"/>
                  </a:cubicBezTo>
                  <a:cubicBezTo>
                    <a:pt x="747" y="464"/>
                    <a:pt x="749" y="458"/>
                    <a:pt x="751" y="451"/>
                  </a:cubicBezTo>
                  <a:cubicBezTo>
                    <a:pt x="762" y="436"/>
                    <a:pt x="773" y="422"/>
                    <a:pt x="783" y="405"/>
                  </a:cubicBezTo>
                  <a:cubicBezTo>
                    <a:pt x="782" y="409"/>
                    <a:pt x="781" y="413"/>
                    <a:pt x="780" y="417"/>
                  </a:cubicBezTo>
                  <a:cubicBezTo>
                    <a:pt x="776" y="432"/>
                    <a:pt x="771" y="447"/>
                    <a:pt x="766" y="461"/>
                  </a:cubicBezTo>
                  <a:cubicBezTo>
                    <a:pt x="762" y="461"/>
                    <a:pt x="759" y="461"/>
                    <a:pt x="756" y="461"/>
                  </a:cubicBezTo>
                  <a:cubicBezTo>
                    <a:pt x="754" y="461"/>
                    <a:pt x="754" y="465"/>
                    <a:pt x="756" y="465"/>
                  </a:cubicBezTo>
                  <a:moveTo>
                    <a:pt x="835" y="459"/>
                  </a:moveTo>
                  <a:cubicBezTo>
                    <a:pt x="837" y="459"/>
                    <a:pt x="839" y="459"/>
                    <a:pt x="841" y="459"/>
                  </a:cubicBezTo>
                  <a:cubicBezTo>
                    <a:pt x="841" y="461"/>
                    <a:pt x="840" y="463"/>
                    <a:pt x="839" y="465"/>
                  </a:cubicBezTo>
                  <a:cubicBezTo>
                    <a:pt x="839" y="466"/>
                    <a:pt x="838" y="468"/>
                    <a:pt x="837" y="469"/>
                  </a:cubicBezTo>
                  <a:cubicBezTo>
                    <a:pt x="836" y="470"/>
                    <a:pt x="834" y="470"/>
                    <a:pt x="832" y="470"/>
                  </a:cubicBezTo>
                  <a:cubicBezTo>
                    <a:pt x="828" y="470"/>
                    <a:pt x="823" y="471"/>
                    <a:pt x="818" y="471"/>
                  </a:cubicBezTo>
                  <a:cubicBezTo>
                    <a:pt x="820" y="468"/>
                    <a:pt x="821" y="464"/>
                    <a:pt x="822" y="460"/>
                  </a:cubicBezTo>
                  <a:cubicBezTo>
                    <a:pt x="826" y="460"/>
                    <a:pt x="830" y="459"/>
                    <a:pt x="835" y="459"/>
                  </a:cubicBezTo>
                  <a:moveTo>
                    <a:pt x="917" y="407"/>
                  </a:moveTo>
                  <a:cubicBezTo>
                    <a:pt x="923" y="407"/>
                    <a:pt x="930" y="406"/>
                    <a:pt x="936" y="406"/>
                  </a:cubicBezTo>
                  <a:cubicBezTo>
                    <a:pt x="933" y="413"/>
                    <a:pt x="930" y="421"/>
                    <a:pt x="926" y="428"/>
                  </a:cubicBezTo>
                  <a:cubicBezTo>
                    <a:pt x="926" y="429"/>
                    <a:pt x="925" y="430"/>
                    <a:pt x="925" y="430"/>
                  </a:cubicBezTo>
                  <a:cubicBezTo>
                    <a:pt x="919" y="431"/>
                    <a:pt x="914" y="431"/>
                    <a:pt x="908" y="431"/>
                  </a:cubicBezTo>
                  <a:cubicBezTo>
                    <a:pt x="912" y="423"/>
                    <a:pt x="914" y="415"/>
                    <a:pt x="917" y="407"/>
                  </a:cubicBezTo>
                  <a:moveTo>
                    <a:pt x="1022" y="394"/>
                  </a:moveTo>
                  <a:cubicBezTo>
                    <a:pt x="1013" y="395"/>
                    <a:pt x="1004" y="395"/>
                    <a:pt x="994" y="396"/>
                  </a:cubicBezTo>
                  <a:cubicBezTo>
                    <a:pt x="994" y="396"/>
                    <a:pt x="994" y="396"/>
                    <a:pt x="994" y="396"/>
                  </a:cubicBezTo>
                  <a:cubicBezTo>
                    <a:pt x="995" y="394"/>
                    <a:pt x="996" y="392"/>
                    <a:pt x="997" y="390"/>
                  </a:cubicBezTo>
                  <a:cubicBezTo>
                    <a:pt x="1006" y="390"/>
                    <a:pt x="1015" y="389"/>
                    <a:pt x="1024" y="388"/>
                  </a:cubicBezTo>
                  <a:cubicBezTo>
                    <a:pt x="1023" y="390"/>
                    <a:pt x="1023" y="392"/>
                    <a:pt x="1022" y="394"/>
                  </a:cubicBezTo>
                  <a:moveTo>
                    <a:pt x="1027" y="387"/>
                  </a:moveTo>
                  <a:cubicBezTo>
                    <a:pt x="1029" y="387"/>
                    <a:pt x="1031" y="387"/>
                    <a:pt x="1034" y="386"/>
                  </a:cubicBezTo>
                  <a:cubicBezTo>
                    <a:pt x="1039" y="386"/>
                    <a:pt x="1044" y="385"/>
                    <a:pt x="1049" y="384"/>
                  </a:cubicBezTo>
                  <a:cubicBezTo>
                    <a:pt x="1048" y="387"/>
                    <a:pt x="1047" y="389"/>
                    <a:pt x="1047" y="392"/>
                  </a:cubicBezTo>
                  <a:cubicBezTo>
                    <a:pt x="1039" y="392"/>
                    <a:pt x="1032" y="393"/>
                    <a:pt x="1025" y="394"/>
                  </a:cubicBezTo>
                  <a:cubicBezTo>
                    <a:pt x="1026" y="392"/>
                    <a:pt x="1027" y="389"/>
                    <a:pt x="1027" y="387"/>
                  </a:cubicBezTo>
                  <a:moveTo>
                    <a:pt x="1007" y="428"/>
                  </a:moveTo>
                  <a:cubicBezTo>
                    <a:pt x="998" y="428"/>
                    <a:pt x="989" y="429"/>
                    <a:pt x="980" y="429"/>
                  </a:cubicBezTo>
                  <a:cubicBezTo>
                    <a:pt x="984" y="420"/>
                    <a:pt x="989" y="410"/>
                    <a:pt x="993" y="400"/>
                  </a:cubicBezTo>
                  <a:cubicBezTo>
                    <a:pt x="999" y="400"/>
                    <a:pt x="1005" y="399"/>
                    <a:pt x="1011" y="399"/>
                  </a:cubicBezTo>
                  <a:cubicBezTo>
                    <a:pt x="1014" y="399"/>
                    <a:pt x="1017" y="399"/>
                    <a:pt x="1020" y="398"/>
                  </a:cubicBezTo>
                  <a:cubicBezTo>
                    <a:pt x="1017" y="408"/>
                    <a:pt x="1012" y="417"/>
                    <a:pt x="1008" y="426"/>
                  </a:cubicBezTo>
                  <a:cubicBezTo>
                    <a:pt x="1008" y="427"/>
                    <a:pt x="1007" y="427"/>
                    <a:pt x="1007" y="428"/>
                  </a:cubicBezTo>
                  <a:moveTo>
                    <a:pt x="959" y="433"/>
                  </a:moveTo>
                  <a:cubicBezTo>
                    <a:pt x="961" y="433"/>
                    <a:pt x="963" y="433"/>
                    <a:pt x="965" y="433"/>
                  </a:cubicBezTo>
                  <a:cubicBezTo>
                    <a:pt x="968" y="433"/>
                    <a:pt x="971" y="432"/>
                    <a:pt x="974" y="432"/>
                  </a:cubicBezTo>
                  <a:cubicBezTo>
                    <a:pt x="972" y="436"/>
                    <a:pt x="970" y="440"/>
                    <a:pt x="968" y="444"/>
                  </a:cubicBezTo>
                  <a:cubicBezTo>
                    <a:pt x="963" y="444"/>
                    <a:pt x="958" y="445"/>
                    <a:pt x="953" y="446"/>
                  </a:cubicBezTo>
                  <a:cubicBezTo>
                    <a:pt x="955" y="441"/>
                    <a:pt x="957" y="437"/>
                    <a:pt x="959" y="433"/>
                  </a:cubicBezTo>
                  <a:moveTo>
                    <a:pt x="949" y="446"/>
                  </a:moveTo>
                  <a:cubicBezTo>
                    <a:pt x="939" y="447"/>
                    <a:pt x="929" y="448"/>
                    <a:pt x="919" y="449"/>
                  </a:cubicBezTo>
                  <a:cubicBezTo>
                    <a:pt x="920" y="447"/>
                    <a:pt x="921" y="444"/>
                    <a:pt x="923" y="442"/>
                  </a:cubicBezTo>
                  <a:cubicBezTo>
                    <a:pt x="924" y="439"/>
                    <a:pt x="925" y="436"/>
                    <a:pt x="927" y="433"/>
                  </a:cubicBezTo>
                  <a:cubicBezTo>
                    <a:pt x="936" y="433"/>
                    <a:pt x="945" y="433"/>
                    <a:pt x="955" y="433"/>
                  </a:cubicBezTo>
                  <a:cubicBezTo>
                    <a:pt x="953" y="437"/>
                    <a:pt x="951" y="442"/>
                    <a:pt x="949" y="446"/>
                  </a:cubicBezTo>
                  <a:moveTo>
                    <a:pt x="973" y="443"/>
                  </a:moveTo>
                  <a:cubicBezTo>
                    <a:pt x="974" y="440"/>
                    <a:pt x="976" y="436"/>
                    <a:pt x="978" y="432"/>
                  </a:cubicBezTo>
                  <a:cubicBezTo>
                    <a:pt x="987" y="432"/>
                    <a:pt x="996" y="432"/>
                    <a:pt x="1005" y="431"/>
                  </a:cubicBezTo>
                  <a:cubicBezTo>
                    <a:pt x="1004" y="434"/>
                    <a:pt x="1002" y="438"/>
                    <a:pt x="1000" y="441"/>
                  </a:cubicBezTo>
                  <a:cubicBezTo>
                    <a:pt x="991" y="442"/>
                    <a:pt x="982" y="443"/>
                    <a:pt x="972" y="444"/>
                  </a:cubicBezTo>
                  <a:cubicBezTo>
                    <a:pt x="973" y="443"/>
                    <a:pt x="973" y="443"/>
                    <a:pt x="973" y="443"/>
                  </a:cubicBezTo>
                  <a:moveTo>
                    <a:pt x="991" y="397"/>
                  </a:moveTo>
                  <a:cubicBezTo>
                    <a:pt x="984" y="397"/>
                    <a:pt x="978" y="398"/>
                    <a:pt x="972" y="398"/>
                  </a:cubicBezTo>
                  <a:cubicBezTo>
                    <a:pt x="973" y="396"/>
                    <a:pt x="974" y="393"/>
                    <a:pt x="974" y="391"/>
                  </a:cubicBezTo>
                  <a:cubicBezTo>
                    <a:pt x="981" y="391"/>
                    <a:pt x="987" y="391"/>
                    <a:pt x="993" y="391"/>
                  </a:cubicBezTo>
                  <a:cubicBezTo>
                    <a:pt x="992" y="393"/>
                    <a:pt x="991" y="395"/>
                    <a:pt x="991" y="397"/>
                  </a:cubicBezTo>
                  <a:moveTo>
                    <a:pt x="989" y="401"/>
                  </a:moveTo>
                  <a:cubicBezTo>
                    <a:pt x="985" y="408"/>
                    <a:pt x="981" y="416"/>
                    <a:pt x="978" y="423"/>
                  </a:cubicBezTo>
                  <a:cubicBezTo>
                    <a:pt x="977" y="425"/>
                    <a:pt x="976" y="427"/>
                    <a:pt x="975" y="429"/>
                  </a:cubicBezTo>
                  <a:cubicBezTo>
                    <a:pt x="970" y="429"/>
                    <a:pt x="965" y="429"/>
                    <a:pt x="960" y="430"/>
                  </a:cubicBezTo>
                  <a:cubicBezTo>
                    <a:pt x="963" y="421"/>
                    <a:pt x="967" y="412"/>
                    <a:pt x="970" y="403"/>
                  </a:cubicBezTo>
                  <a:cubicBezTo>
                    <a:pt x="977" y="402"/>
                    <a:pt x="983" y="401"/>
                    <a:pt x="989" y="401"/>
                  </a:cubicBezTo>
                  <a:moveTo>
                    <a:pt x="957" y="428"/>
                  </a:moveTo>
                  <a:cubicBezTo>
                    <a:pt x="957" y="429"/>
                    <a:pt x="956" y="429"/>
                    <a:pt x="956" y="430"/>
                  </a:cubicBezTo>
                  <a:cubicBezTo>
                    <a:pt x="956" y="430"/>
                    <a:pt x="955" y="430"/>
                    <a:pt x="955" y="430"/>
                  </a:cubicBezTo>
                  <a:cubicBezTo>
                    <a:pt x="946" y="430"/>
                    <a:pt x="937" y="430"/>
                    <a:pt x="928" y="430"/>
                  </a:cubicBezTo>
                  <a:cubicBezTo>
                    <a:pt x="932" y="422"/>
                    <a:pt x="935" y="414"/>
                    <a:pt x="939" y="406"/>
                  </a:cubicBezTo>
                  <a:cubicBezTo>
                    <a:pt x="948" y="405"/>
                    <a:pt x="958" y="404"/>
                    <a:pt x="967" y="403"/>
                  </a:cubicBezTo>
                  <a:cubicBezTo>
                    <a:pt x="964" y="411"/>
                    <a:pt x="960" y="420"/>
                    <a:pt x="957" y="428"/>
                  </a:cubicBezTo>
                  <a:moveTo>
                    <a:pt x="924" y="433"/>
                  </a:moveTo>
                  <a:cubicBezTo>
                    <a:pt x="921" y="439"/>
                    <a:pt x="918" y="444"/>
                    <a:pt x="916" y="449"/>
                  </a:cubicBezTo>
                  <a:cubicBezTo>
                    <a:pt x="911" y="450"/>
                    <a:pt x="905" y="450"/>
                    <a:pt x="900" y="451"/>
                  </a:cubicBezTo>
                  <a:cubicBezTo>
                    <a:pt x="902" y="446"/>
                    <a:pt x="904" y="442"/>
                    <a:pt x="906" y="437"/>
                  </a:cubicBezTo>
                  <a:cubicBezTo>
                    <a:pt x="906" y="436"/>
                    <a:pt x="907" y="435"/>
                    <a:pt x="907" y="434"/>
                  </a:cubicBezTo>
                  <a:cubicBezTo>
                    <a:pt x="913" y="434"/>
                    <a:pt x="918" y="434"/>
                    <a:pt x="924" y="433"/>
                  </a:cubicBezTo>
                  <a:moveTo>
                    <a:pt x="896" y="451"/>
                  </a:moveTo>
                  <a:cubicBezTo>
                    <a:pt x="889" y="452"/>
                    <a:pt x="881" y="452"/>
                    <a:pt x="873" y="453"/>
                  </a:cubicBezTo>
                  <a:cubicBezTo>
                    <a:pt x="874" y="452"/>
                    <a:pt x="874" y="452"/>
                    <a:pt x="874" y="451"/>
                  </a:cubicBezTo>
                  <a:cubicBezTo>
                    <a:pt x="876" y="446"/>
                    <a:pt x="878" y="441"/>
                    <a:pt x="880" y="435"/>
                  </a:cubicBezTo>
                  <a:cubicBezTo>
                    <a:pt x="888" y="435"/>
                    <a:pt x="896" y="434"/>
                    <a:pt x="904" y="434"/>
                  </a:cubicBezTo>
                  <a:cubicBezTo>
                    <a:pt x="901" y="440"/>
                    <a:pt x="899" y="445"/>
                    <a:pt x="896" y="451"/>
                  </a:cubicBezTo>
                  <a:moveTo>
                    <a:pt x="882" y="482"/>
                  </a:moveTo>
                  <a:cubicBezTo>
                    <a:pt x="875" y="482"/>
                    <a:pt x="868" y="482"/>
                    <a:pt x="860" y="483"/>
                  </a:cubicBezTo>
                  <a:cubicBezTo>
                    <a:pt x="862" y="479"/>
                    <a:pt x="863" y="476"/>
                    <a:pt x="865" y="472"/>
                  </a:cubicBezTo>
                  <a:cubicBezTo>
                    <a:pt x="865" y="472"/>
                    <a:pt x="865" y="471"/>
                    <a:pt x="866" y="470"/>
                  </a:cubicBezTo>
                  <a:cubicBezTo>
                    <a:pt x="873" y="469"/>
                    <a:pt x="881" y="468"/>
                    <a:pt x="888" y="467"/>
                  </a:cubicBezTo>
                  <a:cubicBezTo>
                    <a:pt x="887" y="470"/>
                    <a:pt x="886" y="473"/>
                    <a:pt x="884" y="476"/>
                  </a:cubicBezTo>
                  <a:cubicBezTo>
                    <a:pt x="884" y="478"/>
                    <a:pt x="883" y="480"/>
                    <a:pt x="882" y="482"/>
                  </a:cubicBezTo>
                  <a:moveTo>
                    <a:pt x="716" y="533"/>
                  </a:moveTo>
                  <a:cubicBezTo>
                    <a:pt x="716" y="531"/>
                    <a:pt x="716" y="530"/>
                    <a:pt x="716" y="529"/>
                  </a:cubicBezTo>
                  <a:cubicBezTo>
                    <a:pt x="716" y="529"/>
                    <a:pt x="716" y="529"/>
                    <a:pt x="716" y="529"/>
                  </a:cubicBezTo>
                  <a:cubicBezTo>
                    <a:pt x="716" y="530"/>
                    <a:pt x="715" y="532"/>
                    <a:pt x="715" y="533"/>
                  </a:cubicBezTo>
                  <a:cubicBezTo>
                    <a:pt x="711" y="534"/>
                    <a:pt x="706" y="535"/>
                    <a:pt x="701" y="536"/>
                  </a:cubicBezTo>
                  <a:cubicBezTo>
                    <a:pt x="702" y="534"/>
                    <a:pt x="703" y="532"/>
                    <a:pt x="704" y="530"/>
                  </a:cubicBezTo>
                  <a:cubicBezTo>
                    <a:pt x="707" y="522"/>
                    <a:pt x="711" y="513"/>
                    <a:pt x="714" y="505"/>
                  </a:cubicBezTo>
                  <a:cubicBezTo>
                    <a:pt x="719" y="504"/>
                    <a:pt x="724" y="504"/>
                    <a:pt x="730" y="503"/>
                  </a:cubicBezTo>
                  <a:cubicBezTo>
                    <a:pt x="729" y="505"/>
                    <a:pt x="728" y="507"/>
                    <a:pt x="728" y="508"/>
                  </a:cubicBezTo>
                  <a:cubicBezTo>
                    <a:pt x="725" y="514"/>
                    <a:pt x="723" y="520"/>
                    <a:pt x="722" y="526"/>
                  </a:cubicBezTo>
                  <a:cubicBezTo>
                    <a:pt x="721" y="526"/>
                    <a:pt x="721" y="529"/>
                    <a:pt x="720" y="532"/>
                  </a:cubicBezTo>
                  <a:cubicBezTo>
                    <a:pt x="719" y="532"/>
                    <a:pt x="718" y="532"/>
                    <a:pt x="716" y="533"/>
                  </a:cubicBezTo>
                  <a:moveTo>
                    <a:pt x="740" y="485"/>
                  </a:moveTo>
                  <a:cubicBezTo>
                    <a:pt x="746" y="484"/>
                    <a:pt x="751" y="484"/>
                    <a:pt x="757" y="483"/>
                  </a:cubicBezTo>
                  <a:cubicBezTo>
                    <a:pt x="755" y="488"/>
                    <a:pt x="754" y="492"/>
                    <a:pt x="752" y="497"/>
                  </a:cubicBezTo>
                  <a:cubicBezTo>
                    <a:pt x="746" y="498"/>
                    <a:pt x="740" y="499"/>
                    <a:pt x="735" y="500"/>
                  </a:cubicBezTo>
                  <a:cubicBezTo>
                    <a:pt x="735" y="498"/>
                    <a:pt x="736" y="496"/>
                    <a:pt x="737" y="494"/>
                  </a:cubicBezTo>
                  <a:cubicBezTo>
                    <a:pt x="738" y="491"/>
                    <a:pt x="739" y="488"/>
                    <a:pt x="740" y="485"/>
                  </a:cubicBezTo>
                  <a:moveTo>
                    <a:pt x="817" y="475"/>
                  </a:moveTo>
                  <a:cubicBezTo>
                    <a:pt x="823" y="475"/>
                    <a:pt x="830" y="474"/>
                    <a:pt x="836" y="473"/>
                  </a:cubicBezTo>
                  <a:cubicBezTo>
                    <a:pt x="834" y="478"/>
                    <a:pt x="833" y="482"/>
                    <a:pt x="831" y="486"/>
                  </a:cubicBezTo>
                  <a:cubicBezTo>
                    <a:pt x="825" y="487"/>
                    <a:pt x="818" y="488"/>
                    <a:pt x="812" y="489"/>
                  </a:cubicBezTo>
                  <a:cubicBezTo>
                    <a:pt x="813" y="486"/>
                    <a:pt x="814" y="484"/>
                    <a:pt x="815" y="481"/>
                  </a:cubicBezTo>
                  <a:cubicBezTo>
                    <a:pt x="816" y="479"/>
                    <a:pt x="817" y="477"/>
                    <a:pt x="817" y="475"/>
                  </a:cubicBezTo>
                  <a:moveTo>
                    <a:pt x="808" y="489"/>
                  </a:moveTo>
                  <a:cubicBezTo>
                    <a:pt x="801" y="490"/>
                    <a:pt x="795" y="491"/>
                    <a:pt x="788" y="492"/>
                  </a:cubicBezTo>
                  <a:cubicBezTo>
                    <a:pt x="786" y="492"/>
                    <a:pt x="783" y="493"/>
                    <a:pt x="781" y="493"/>
                  </a:cubicBezTo>
                  <a:cubicBezTo>
                    <a:pt x="783" y="488"/>
                    <a:pt x="785" y="484"/>
                    <a:pt x="787" y="479"/>
                  </a:cubicBezTo>
                  <a:cubicBezTo>
                    <a:pt x="796" y="478"/>
                    <a:pt x="805" y="477"/>
                    <a:pt x="814" y="476"/>
                  </a:cubicBezTo>
                  <a:cubicBezTo>
                    <a:pt x="812" y="480"/>
                    <a:pt x="810" y="485"/>
                    <a:pt x="808" y="489"/>
                  </a:cubicBezTo>
                  <a:moveTo>
                    <a:pt x="778" y="493"/>
                  </a:moveTo>
                  <a:cubicBezTo>
                    <a:pt x="770" y="494"/>
                    <a:pt x="763" y="496"/>
                    <a:pt x="756" y="497"/>
                  </a:cubicBezTo>
                  <a:cubicBezTo>
                    <a:pt x="758" y="492"/>
                    <a:pt x="759" y="487"/>
                    <a:pt x="761" y="483"/>
                  </a:cubicBezTo>
                  <a:cubicBezTo>
                    <a:pt x="764" y="482"/>
                    <a:pt x="767" y="482"/>
                    <a:pt x="770" y="481"/>
                  </a:cubicBezTo>
                  <a:cubicBezTo>
                    <a:pt x="775" y="481"/>
                    <a:pt x="779" y="480"/>
                    <a:pt x="783" y="480"/>
                  </a:cubicBezTo>
                  <a:cubicBezTo>
                    <a:pt x="782" y="484"/>
                    <a:pt x="780" y="489"/>
                    <a:pt x="778" y="493"/>
                  </a:cubicBezTo>
                  <a:moveTo>
                    <a:pt x="728" y="516"/>
                  </a:moveTo>
                  <a:cubicBezTo>
                    <a:pt x="729" y="511"/>
                    <a:pt x="731" y="507"/>
                    <a:pt x="733" y="503"/>
                  </a:cubicBezTo>
                  <a:cubicBezTo>
                    <a:pt x="739" y="502"/>
                    <a:pt x="745" y="501"/>
                    <a:pt x="750" y="501"/>
                  </a:cubicBezTo>
                  <a:cubicBezTo>
                    <a:pt x="748" y="506"/>
                    <a:pt x="746" y="512"/>
                    <a:pt x="743" y="518"/>
                  </a:cubicBezTo>
                  <a:cubicBezTo>
                    <a:pt x="742" y="521"/>
                    <a:pt x="740" y="524"/>
                    <a:pt x="739" y="528"/>
                  </a:cubicBezTo>
                  <a:cubicBezTo>
                    <a:pt x="734" y="529"/>
                    <a:pt x="728" y="530"/>
                    <a:pt x="723" y="531"/>
                  </a:cubicBezTo>
                  <a:cubicBezTo>
                    <a:pt x="724" y="526"/>
                    <a:pt x="726" y="521"/>
                    <a:pt x="728" y="516"/>
                  </a:cubicBezTo>
                  <a:moveTo>
                    <a:pt x="753" y="504"/>
                  </a:moveTo>
                  <a:cubicBezTo>
                    <a:pt x="753" y="503"/>
                    <a:pt x="754" y="501"/>
                    <a:pt x="754" y="500"/>
                  </a:cubicBezTo>
                  <a:cubicBezTo>
                    <a:pt x="762" y="499"/>
                    <a:pt x="769" y="498"/>
                    <a:pt x="776" y="497"/>
                  </a:cubicBezTo>
                  <a:cubicBezTo>
                    <a:pt x="775" y="499"/>
                    <a:pt x="774" y="502"/>
                    <a:pt x="773" y="505"/>
                  </a:cubicBezTo>
                  <a:cubicBezTo>
                    <a:pt x="771" y="510"/>
                    <a:pt x="769" y="516"/>
                    <a:pt x="766" y="521"/>
                  </a:cubicBezTo>
                  <a:cubicBezTo>
                    <a:pt x="759" y="523"/>
                    <a:pt x="752" y="525"/>
                    <a:pt x="745" y="526"/>
                  </a:cubicBezTo>
                  <a:cubicBezTo>
                    <a:pt x="744" y="527"/>
                    <a:pt x="743" y="527"/>
                    <a:pt x="743" y="527"/>
                  </a:cubicBezTo>
                  <a:cubicBezTo>
                    <a:pt x="746" y="519"/>
                    <a:pt x="750" y="512"/>
                    <a:pt x="753" y="504"/>
                  </a:cubicBezTo>
                  <a:moveTo>
                    <a:pt x="773" y="513"/>
                  </a:moveTo>
                  <a:cubicBezTo>
                    <a:pt x="776" y="507"/>
                    <a:pt x="778" y="502"/>
                    <a:pt x="780" y="496"/>
                  </a:cubicBezTo>
                  <a:cubicBezTo>
                    <a:pt x="783" y="496"/>
                    <a:pt x="787" y="496"/>
                    <a:pt x="790" y="495"/>
                  </a:cubicBezTo>
                  <a:cubicBezTo>
                    <a:pt x="795" y="495"/>
                    <a:pt x="801" y="494"/>
                    <a:pt x="806" y="493"/>
                  </a:cubicBezTo>
                  <a:cubicBezTo>
                    <a:pt x="803" y="500"/>
                    <a:pt x="800" y="506"/>
                    <a:pt x="797" y="513"/>
                  </a:cubicBezTo>
                  <a:cubicBezTo>
                    <a:pt x="797" y="513"/>
                    <a:pt x="797" y="514"/>
                    <a:pt x="796" y="514"/>
                  </a:cubicBezTo>
                  <a:cubicBezTo>
                    <a:pt x="787" y="516"/>
                    <a:pt x="779" y="519"/>
                    <a:pt x="770" y="521"/>
                  </a:cubicBezTo>
                  <a:cubicBezTo>
                    <a:pt x="771" y="518"/>
                    <a:pt x="772" y="515"/>
                    <a:pt x="773" y="513"/>
                  </a:cubicBezTo>
                  <a:moveTo>
                    <a:pt x="810" y="493"/>
                  </a:moveTo>
                  <a:cubicBezTo>
                    <a:pt x="816" y="492"/>
                    <a:pt x="823" y="491"/>
                    <a:pt x="830" y="491"/>
                  </a:cubicBezTo>
                  <a:cubicBezTo>
                    <a:pt x="828" y="495"/>
                    <a:pt x="827" y="499"/>
                    <a:pt x="825" y="504"/>
                  </a:cubicBezTo>
                  <a:cubicBezTo>
                    <a:pt x="824" y="505"/>
                    <a:pt x="824" y="507"/>
                    <a:pt x="823" y="509"/>
                  </a:cubicBezTo>
                  <a:cubicBezTo>
                    <a:pt x="818" y="510"/>
                    <a:pt x="813" y="511"/>
                    <a:pt x="808" y="512"/>
                  </a:cubicBezTo>
                  <a:cubicBezTo>
                    <a:pt x="806" y="512"/>
                    <a:pt x="803" y="513"/>
                    <a:pt x="800" y="514"/>
                  </a:cubicBezTo>
                  <a:cubicBezTo>
                    <a:pt x="804" y="507"/>
                    <a:pt x="807" y="500"/>
                    <a:pt x="810" y="493"/>
                  </a:cubicBezTo>
                  <a:moveTo>
                    <a:pt x="833" y="491"/>
                  </a:moveTo>
                  <a:cubicBezTo>
                    <a:pt x="840" y="490"/>
                    <a:pt x="847" y="489"/>
                    <a:pt x="855" y="488"/>
                  </a:cubicBezTo>
                  <a:cubicBezTo>
                    <a:pt x="852" y="494"/>
                    <a:pt x="850" y="500"/>
                    <a:pt x="847" y="505"/>
                  </a:cubicBezTo>
                  <a:cubicBezTo>
                    <a:pt x="840" y="506"/>
                    <a:pt x="833" y="507"/>
                    <a:pt x="826" y="508"/>
                  </a:cubicBezTo>
                  <a:cubicBezTo>
                    <a:pt x="828" y="502"/>
                    <a:pt x="830" y="497"/>
                    <a:pt x="833" y="491"/>
                  </a:cubicBezTo>
                  <a:moveTo>
                    <a:pt x="834" y="486"/>
                  </a:moveTo>
                  <a:cubicBezTo>
                    <a:pt x="836" y="482"/>
                    <a:pt x="837" y="478"/>
                    <a:pt x="839" y="473"/>
                  </a:cubicBezTo>
                  <a:cubicBezTo>
                    <a:pt x="839" y="473"/>
                    <a:pt x="839" y="473"/>
                    <a:pt x="839" y="473"/>
                  </a:cubicBezTo>
                  <a:cubicBezTo>
                    <a:pt x="847" y="472"/>
                    <a:pt x="854" y="471"/>
                    <a:pt x="862" y="470"/>
                  </a:cubicBezTo>
                  <a:cubicBezTo>
                    <a:pt x="860" y="475"/>
                    <a:pt x="858" y="479"/>
                    <a:pt x="857" y="483"/>
                  </a:cubicBezTo>
                  <a:cubicBezTo>
                    <a:pt x="849" y="484"/>
                    <a:pt x="842" y="485"/>
                    <a:pt x="834" y="486"/>
                  </a:cubicBezTo>
                  <a:moveTo>
                    <a:pt x="868" y="466"/>
                  </a:moveTo>
                  <a:cubicBezTo>
                    <a:pt x="869" y="463"/>
                    <a:pt x="870" y="460"/>
                    <a:pt x="872" y="457"/>
                  </a:cubicBezTo>
                  <a:cubicBezTo>
                    <a:pt x="879" y="456"/>
                    <a:pt x="887" y="455"/>
                    <a:pt x="894" y="455"/>
                  </a:cubicBezTo>
                  <a:cubicBezTo>
                    <a:pt x="893" y="458"/>
                    <a:pt x="892" y="460"/>
                    <a:pt x="890" y="463"/>
                  </a:cubicBezTo>
                  <a:cubicBezTo>
                    <a:pt x="883" y="464"/>
                    <a:pt x="875" y="465"/>
                    <a:pt x="868" y="466"/>
                  </a:cubicBezTo>
                  <a:moveTo>
                    <a:pt x="874" y="442"/>
                  </a:moveTo>
                  <a:cubicBezTo>
                    <a:pt x="873" y="445"/>
                    <a:pt x="871" y="449"/>
                    <a:pt x="869" y="453"/>
                  </a:cubicBezTo>
                  <a:cubicBezTo>
                    <a:pt x="861" y="454"/>
                    <a:pt x="853" y="454"/>
                    <a:pt x="845" y="455"/>
                  </a:cubicBezTo>
                  <a:cubicBezTo>
                    <a:pt x="847" y="449"/>
                    <a:pt x="849" y="442"/>
                    <a:pt x="851" y="436"/>
                  </a:cubicBezTo>
                  <a:cubicBezTo>
                    <a:pt x="860" y="436"/>
                    <a:pt x="868" y="436"/>
                    <a:pt x="876" y="435"/>
                  </a:cubicBezTo>
                  <a:cubicBezTo>
                    <a:pt x="876" y="437"/>
                    <a:pt x="875" y="439"/>
                    <a:pt x="874" y="442"/>
                  </a:cubicBezTo>
                  <a:moveTo>
                    <a:pt x="868" y="457"/>
                  </a:moveTo>
                  <a:cubicBezTo>
                    <a:pt x="867" y="460"/>
                    <a:pt x="865" y="463"/>
                    <a:pt x="864" y="466"/>
                  </a:cubicBezTo>
                  <a:cubicBezTo>
                    <a:pt x="856" y="467"/>
                    <a:pt x="848" y="468"/>
                    <a:pt x="840" y="469"/>
                  </a:cubicBezTo>
                  <a:cubicBezTo>
                    <a:pt x="842" y="466"/>
                    <a:pt x="843" y="462"/>
                    <a:pt x="844" y="458"/>
                  </a:cubicBezTo>
                  <a:cubicBezTo>
                    <a:pt x="852" y="458"/>
                    <a:pt x="860" y="457"/>
                    <a:pt x="868" y="457"/>
                  </a:cubicBezTo>
                  <a:moveTo>
                    <a:pt x="816" y="472"/>
                  </a:moveTo>
                  <a:cubicBezTo>
                    <a:pt x="816" y="472"/>
                    <a:pt x="815" y="472"/>
                    <a:pt x="815" y="472"/>
                  </a:cubicBezTo>
                  <a:cubicBezTo>
                    <a:pt x="806" y="473"/>
                    <a:pt x="797" y="474"/>
                    <a:pt x="788" y="475"/>
                  </a:cubicBezTo>
                  <a:cubicBezTo>
                    <a:pt x="789" y="474"/>
                    <a:pt x="789" y="473"/>
                    <a:pt x="790" y="472"/>
                  </a:cubicBezTo>
                  <a:cubicBezTo>
                    <a:pt x="791" y="469"/>
                    <a:pt x="792" y="466"/>
                    <a:pt x="793" y="463"/>
                  </a:cubicBezTo>
                  <a:cubicBezTo>
                    <a:pt x="802" y="462"/>
                    <a:pt x="810" y="461"/>
                    <a:pt x="819" y="460"/>
                  </a:cubicBezTo>
                  <a:cubicBezTo>
                    <a:pt x="818" y="464"/>
                    <a:pt x="817" y="468"/>
                    <a:pt x="816" y="472"/>
                  </a:cubicBezTo>
                  <a:moveTo>
                    <a:pt x="789" y="466"/>
                  </a:moveTo>
                  <a:cubicBezTo>
                    <a:pt x="788" y="469"/>
                    <a:pt x="786" y="472"/>
                    <a:pt x="785" y="476"/>
                  </a:cubicBezTo>
                  <a:cubicBezTo>
                    <a:pt x="780" y="476"/>
                    <a:pt x="776" y="477"/>
                    <a:pt x="771" y="478"/>
                  </a:cubicBezTo>
                  <a:cubicBezTo>
                    <a:pt x="768" y="478"/>
                    <a:pt x="766" y="478"/>
                    <a:pt x="763" y="479"/>
                  </a:cubicBezTo>
                  <a:cubicBezTo>
                    <a:pt x="764" y="474"/>
                    <a:pt x="766" y="469"/>
                    <a:pt x="768" y="465"/>
                  </a:cubicBezTo>
                  <a:cubicBezTo>
                    <a:pt x="775" y="464"/>
                    <a:pt x="783" y="464"/>
                    <a:pt x="790" y="463"/>
                  </a:cubicBezTo>
                  <a:cubicBezTo>
                    <a:pt x="790" y="464"/>
                    <a:pt x="789" y="465"/>
                    <a:pt x="789" y="466"/>
                  </a:cubicBezTo>
                  <a:moveTo>
                    <a:pt x="743" y="467"/>
                  </a:moveTo>
                  <a:cubicBezTo>
                    <a:pt x="741" y="472"/>
                    <a:pt x="740" y="477"/>
                    <a:pt x="738" y="481"/>
                  </a:cubicBezTo>
                  <a:cubicBezTo>
                    <a:pt x="733" y="482"/>
                    <a:pt x="729" y="483"/>
                    <a:pt x="725" y="483"/>
                  </a:cubicBezTo>
                  <a:cubicBezTo>
                    <a:pt x="732" y="475"/>
                    <a:pt x="740" y="466"/>
                    <a:pt x="747" y="457"/>
                  </a:cubicBezTo>
                  <a:cubicBezTo>
                    <a:pt x="745" y="460"/>
                    <a:pt x="744" y="463"/>
                    <a:pt x="743" y="467"/>
                  </a:cubicBezTo>
                  <a:moveTo>
                    <a:pt x="711" y="502"/>
                  </a:moveTo>
                  <a:cubicBezTo>
                    <a:pt x="710" y="502"/>
                    <a:pt x="709" y="502"/>
                    <a:pt x="708" y="502"/>
                  </a:cubicBezTo>
                  <a:cubicBezTo>
                    <a:pt x="710" y="500"/>
                    <a:pt x="712" y="498"/>
                    <a:pt x="714" y="496"/>
                  </a:cubicBezTo>
                  <a:cubicBezTo>
                    <a:pt x="713" y="498"/>
                    <a:pt x="712" y="500"/>
                    <a:pt x="711" y="502"/>
                  </a:cubicBezTo>
                  <a:moveTo>
                    <a:pt x="683" y="522"/>
                  </a:moveTo>
                  <a:cubicBezTo>
                    <a:pt x="683" y="522"/>
                    <a:pt x="683" y="522"/>
                    <a:pt x="683" y="522"/>
                  </a:cubicBezTo>
                  <a:cubicBezTo>
                    <a:pt x="683" y="522"/>
                    <a:pt x="683" y="522"/>
                    <a:pt x="683" y="522"/>
                  </a:cubicBezTo>
                  <a:cubicBezTo>
                    <a:pt x="683" y="522"/>
                    <a:pt x="683" y="522"/>
                    <a:pt x="683" y="522"/>
                  </a:cubicBezTo>
                  <a:moveTo>
                    <a:pt x="696" y="508"/>
                  </a:moveTo>
                  <a:cubicBezTo>
                    <a:pt x="697" y="508"/>
                    <a:pt x="698" y="507"/>
                    <a:pt x="699" y="507"/>
                  </a:cubicBezTo>
                  <a:cubicBezTo>
                    <a:pt x="695" y="510"/>
                    <a:pt x="692" y="514"/>
                    <a:pt x="689" y="517"/>
                  </a:cubicBezTo>
                  <a:cubicBezTo>
                    <a:pt x="690" y="514"/>
                    <a:pt x="691" y="511"/>
                    <a:pt x="692" y="509"/>
                  </a:cubicBezTo>
                  <a:cubicBezTo>
                    <a:pt x="693" y="508"/>
                    <a:pt x="694" y="508"/>
                    <a:pt x="696" y="508"/>
                  </a:cubicBezTo>
                  <a:moveTo>
                    <a:pt x="693" y="498"/>
                  </a:moveTo>
                  <a:cubicBezTo>
                    <a:pt x="692" y="500"/>
                    <a:pt x="691" y="503"/>
                    <a:pt x="690" y="505"/>
                  </a:cubicBezTo>
                  <a:cubicBezTo>
                    <a:pt x="685" y="506"/>
                    <a:pt x="680" y="508"/>
                    <a:pt x="676" y="508"/>
                  </a:cubicBezTo>
                  <a:cubicBezTo>
                    <a:pt x="675" y="508"/>
                    <a:pt x="675" y="510"/>
                    <a:pt x="676" y="510"/>
                  </a:cubicBezTo>
                  <a:cubicBezTo>
                    <a:pt x="680" y="509"/>
                    <a:pt x="683" y="509"/>
                    <a:pt x="686" y="508"/>
                  </a:cubicBezTo>
                  <a:cubicBezTo>
                    <a:pt x="680" y="510"/>
                    <a:pt x="673" y="512"/>
                    <a:pt x="666" y="514"/>
                  </a:cubicBezTo>
                  <a:cubicBezTo>
                    <a:pt x="668" y="509"/>
                    <a:pt x="670" y="504"/>
                    <a:pt x="672" y="499"/>
                  </a:cubicBezTo>
                  <a:cubicBezTo>
                    <a:pt x="672" y="498"/>
                    <a:pt x="672" y="497"/>
                    <a:pt x="672" y="496"/>
                  </a:cubicBezTo>
                  <a:cubicBezTo>
                    <a:pt x="676" y="492"/>
                    <a:pt x="680" y="487"/>
                    <a:pt x="684" y="483"/>
                  </a:cubicBezTo>
                  <a:cubicBezTo>
                    <a:pt x="694" y="471"/>
                    <a:pt x="703" y="460"/>
                    <a:pt x="712" y="448"/>
                  </a:cubicBezTo>
                  <a:cubicBezTo>
                    <a:pt x="707" y="465"/>
                    <a:pt x="699" y="482"/>
                    <a:pt x="693" y="498"/>
                  </a:cubicBezTo>
                  <a:moveTo>
                    <a:pt x="661" y="535"/>
                  </a:moveTo>
                  <a:cubicBezTo>
                    <a:pt x="662" y="528"/>
                    <a:pt x="663" y="522"/>
                    <a:pt x="666" y="515"/>
                  </a:cubicBezTo>
                  <a:cubicBezTo>
                    <a:pt x="673" y="513"/>
                    <a:pt x="681" y="511"/>
                    <a:pt x="688" y="509"/>
                  </a:cubicBezTo>
                  <a:cubicBezTo>
                    <a:pt x="687" y="512"/>
                    <a:pt x="686" y="514"/>
                    <a:pt x="685" y="517"/>
                  </a:cubicBezTo>
                  <a:cubicBezTo>
                    <a:pt x="679" y="524"/>
                    <a:pt x="674" y="530"/>
                    <a:pt x="668" y="536"/>
                  </a:cubicBezTo>
                  <a:cubicBezTo>
                    <a:pt x="666" y="538"/>
                    <a:pt x="664" y="540"/>
                    <a:pt x="662" y="542"/>
                  </a:cubicBezTo>
                  <a:cubicBezTo>
                    <a:pt x="661" y="542"/>
                    <a:pt x="660" y="542"/>
                    <a:pt x="659" y="542"/>
                  </a:cubicBezTo>
                  <a:cubicBezTo>
                    <a:pt x="660" y="540"/>
                    <a:pt x="661" y="537"/>
                    <a:pt x="661" y="535"/>
                  </a:cubicBezTo>
                  <a:moveTo>
                    <a:pt x="680" y="530"/>
                  </a:moveTo>
                  <a:cubicBezTo>
                    <a:pt x="679" y="533"/>
                    <a:pt x="677" y="537"/>
                    <a:pt x="676" y="540"/>
                  </a:cubicBezTo>
                  <a:cubicBezTo>
                    <a:pt x="674" y="540"/>
                    <a:pt x="672" y="541"/>
                    <a:pt x="670" y="541"/>
                  </a:cubicBezTo>
                  <a:cubicBezTo>
                    <a:pt x="673" y="537"/>
                    <a:pt x="677" y="534"/>
                    <a:pt x="680" y="530"/>
                  </a:cubicBezTo>
                  <a:moveTo>
                    <a:pt x="686" y="525"/>
                  </a:moveTo>
                  <a:cubicBezTo>
                    <a:pt x="686" y="524"/>
                    <a:pt x="687" y="523"/>
                    <a:pt x="688" y="523"/>
                  </a:cubicBezTo>
                  <a:cubicBezTo>
                    <a:pt x="694" y="517"/>
                    <a:pt x="699" y="512"/>
                    <a:pt x="705" y="506"/>
                  </a:cubicBezTo>
                  <a:cubicBezTo>
                    <a:pt x="705" y="506"/>
                    <a:pt x="706" y="506"/>
                    <a:pt x="706" y="505"/>
                  </a:cubicBezTo>
                  <a:cubicBezTo>
                    <a:pt x="707" y="505"/>
                    <a:pt x="709" y="505"/>
                    <a:pt x="710" y="505"/>
                  </a:cubicBezTo>
                  <a:cubicBezTo>
                    <a:pt x="707" y="513"/>
                    <a:pt x="704" y="521"/>
                    <a:pt x="701" y="529"/>
                  </a:cubicBezTo>
                  <a:cubicBezTo>
                    <a:pt x="700" y="531"/>
                    <a:pt x="699" y="534"/>
                    <a:pt x="698" y="536"/>
                  </a:cubicBezTo>
                  <a:cubicBezTo>
                    <a:pt x="693" y="537"/>
                    <a:pt x="688" y="538"/>
                    <a:pt x="683" y="539"/>
                  </a:cubicBezTo>
                  <a:cubicBezTo>
                    <a:pt x="682" y="539"/>
                    <a:pt x="681" y="539"/>
                    <a:pt x="680" y="540"/>
                  </a:cubicBezTo>
                  <a:cubicBezTo>
                    <a:pt x="682" y="535"/>
                    <a:pt x="684" y="530"/>
                    <a:pt x="686" y="525"/>
                  </a:cubicBezTo>
                  <a:moveTo>
                    <a:pt x="683" y="542"/>
                  </a:moveTo>
                  <a:cubicBezTo>
                    <a:pt x="688" y="542"/>
                    <a:pt x="692" y="541"/>
                    <a:pt x="696" y="540"/>
                  </a:cubicBezTo>
                  <a:cubicBezTo>
                    <a:pt x="695" y="543"/>
                    <a:pt x="693" y="547"/>
                    <a:pt x="691" y="550"/>
                  </a:cubicBezTo>
                  <a:cubicBezTo>
                    <a:pt x="691" y="551"/>
                    <a:pt x="690" y="552"/>
                    <a:pt x="689" y="553"/>
                  </a:cubicBezTo>
                  <a:cubicBezTo>
                    <a:pt x="683" y="555"/>
                    <a:pt x="677" y="557"/>
                    <a:pt x="670" y="559"/>
                  </a:cubicBezTo>
                  <a:cubicBezTo>
                    <a:pt x="671" y="558"/>
                    <a:pt x="671" y="557"/>
                    <a:pt x="671" y="557"/>
                  </a:cubicBezTo>
                  <a:cubicBezTo>
                    <a:pt x="674" y="552"/>
                    <a:pt x="676" y="548"/>
                    <a:pt x="678" y="543"/>
                  </a:cubicBezTo>
                  <a:cubicBezTo>
                    <a:pt x="680" y="543"/>
                    <a:pt x="681" y="542"/>
                    <a:pt x="683" y="542"/>
                  </a:cubicBezTo>
                  <a:moveTo>
                    <a:pt x="871" y="500"/>
                  </a:moveTo>
                  <a:cubicBezTo>
                    <a:pt x="871" y="500"/>
                    <a:pt x="871" y="499"/>
                    <a:pt x="871" y="499"/>
                  </a:cubicBezTo>
                  <a:cubicBezTo>
                    <a:pt x="871" y="498"/>
                    <a:pt x="869" y="498"/>
                    <a:pt x="869" y="499"/>
                  </a:cubicBezTo>
                  <a:cubicBezTo>
                    <a:pt x="869" y="500"/>
                    <a:pt x="869" y="500"/>
                    <a:pt x="869" y="501"/>
                  </a:cubicBezTo>
                  <a:cubicBezTo>
                    <a:pt x="865" y="502"/>
                    <a:pt x="861" y="503"/>
                    <a:pt x="856" y="504"/>
                  </a:cubicBezTo>
                  <a:cubicBezTo>
                    <a:pt x="855" y="504"/>
                    <a:pt x="853" y="505"/>
                    <a:pt x="851" y="505"/>
                  </a:cubicBezTo>
                  <a:cubicBezTo>
                    <a:pt x="852" y="503"/>
                    <a:pt x="853" y="502"/>
                    <a:pt x="853" y="500"/>
                  </a:cubicBezTo>
                  <a:cubicBezTo>
                    <a:pt x="855" y="496"/>
                    <a:pt x="857" y="492"/>
                    <a:pt x="858" y="488"/>
                  </a:cubicBezTo>
                  <a:cubicBezTo>
                    <a:pt x="866" y="488"/>
                    <a:pt x="873" y="487"/>
                    <a:pt x="880" y="486"/>
                  </a:cubicBezTo>
                  <a:cubicBezTo>
                    <a:pt x="879" y="490"/>
                    <a:pt x="878" y="493"/>
                    <a:pt x="876" y="497"/>
                  </a:cubicBezTo>
                  <a:cubicBezTo>
                    <a:pt x="876" y="497"/>
                    <a:pt x="876" y="498"/>
                    <a:pt x="875" y="499"/>
                  </a:cubicBezTo>
                  <a:cubicBezTo>
                    <a:pt x="874" y="499"/>
                    <a:pt x="872" y="500"/>
                    <a:pt x="871" y="500"/>
                  </a:cubicBezTo>
                  <a:moveTo>
                    <a:pt x="886" y="481"/>
                  </a:moveTo>
                  <a:cubicBezTo>
                    <a:pt x="888" y="476"/>
                    <a:pt x="890" y="472"/>
                    <a:pt x="892" y="467"/>
                  </a:cubicBezTo>
                  <a:cubicBezTo>
                    <a:pt x="896" y="466"/>
                    <a:pt x="899" y="466"/>
                    <a:pt x="902" y="466"/>
                  </a:cubicBezTo>
                  <a:cubicBezTo>
                    <a:pt x="904" y="466"/>
                    <a:pt x="906" y="466"/>
                    <a:pt x="908" y="465"/>
                  </a:cubicBezTo>
                  <a:cubicBezTo>
                    <a:pt x="907" y="467"/>
                    <a:pt x="904" y="475"/>
                    <a:pt x="900" y="481"/>
                  </a:cubicBezTo>
                  <a:cubicBezTo>
                    <a:pt x="895" y="481"/>
                    <a:pt x="891" y="481"/>
                    <a:pt x="886" y="481"/>
                  </a:cubicBezTo>
                  <a:moveTo>
                    <a:pt x="900" y="462"/>
                  </a:moveTo>
                  <a:cubicBezTo>
                    <a:pt x="898" y="462"/>
                    <a:pt x="896" y="463"/>
                    <a:pt x="894" y="463"/>
                  </a:cubicBezTo>
                  <a:cubicBezTo>
                    <a:pt x="895" y="460"/>
                    <a:pt x="897" y="457"/>
                    <a:pt x="898" y="455"/>
                  </a:cubicBezTo>
                  <a:cubicBezTo>
                    <a:pt x="903" y="454"/>
                    <a:pt x="909" y="454"/>
                    <a:pt x="914" y="453"/>
                  </a:cubicBezTo>
                  <a:cubicBezTo>
                    <a:pt x="913" y="456"/>
                    <a:pt x="911" y="459"/>
                    <a:pt x="910" y="462"/>
                  </a:cubicBezTo>
                  <a:cubicBezTo>
                    <a:pt x="907" y="462"/>
                    <a:pt x="903" y="462"/>
                    <a:pt x="900" y="462"/>
                  </a:cubicBezTo>
                  <a:moveTo>
                    <a:pt x="917" y="453"/>
                  </a:moveTo>
                  <a:cubicBezTo>
                    <a:pt x="927" y="452"/>
                    <a:pt x="937" y="451"/>
                    <a:pt x="947" y="450"/>
                  </a:cubicBezTo>
                  <a:cubicBezTo>
                    <a:pt x="945" y="453"/>
                    <a:pt x="944" y="456"/>
                    <a:pt x="942" y="459"/>
                  </a:cubicBezTo>
                  <a:cubicBezTo>
                    <a:pt x="939" y="459"/>
                    <a:pt x="937" y="460"/>
                    <a:pt x="934" y="460"/>
                  </a:cubicBezTo>
                  <a:cubicBezTo>
                    <a:pt x="927" y="461"/>
                    <a:pt x="920" y="461"/>
                    <a:pt x="913" y="461"/>
                  </a:cubicBezTo>
                  <a:cubicBezTo>
                    <a:pt x="914" y="459"/>
                    <a:pt x="916" y="456"/>
                    <a:pt x="917" y="453"/>
                  </a:cubicBezTo>
                  <a:moveTo>
                    <a:pt x="951" y="450"/>
                  </a:moveTo>
                  <a:cubicBezTo>
                    <a:pt x="956" y="449"/>
                    <a:pt x="961" y="449"/>
                    <a:pt x="966" y="448"/>
                  </a:cubicBezTo>
                  <a:cubicBezTo>
                    <a:pt x="964" y="450"/>
                    <a:pt x="963" y="453"/>
                    <a:pt x="961" y="455"/>
                  </a:cubicBezTo>
                  <a:cubicBezTo>
                    <a:pt x="961" y="455"/>
                    <a:pt x="961" y="456"/>
                    <a:pt x="961" y="456"/>
                  </a:cubicBezTo>
                  <a:cubicBezTo>
                    <a:pt x="956" y="457"/>
                    <a:pt x="951" y="457"/>
                    <a:pt x="947" y="458"/>
                  </a:cubicBezTo>
                  <a:cubicBezTo>
                    <a:pt x="948" y="455"/>
                    <a:pt x="949" y="452"/>
                    <a:pt x="951" y="450"/>
                  </a:cubicBezTo>
                  <a:moveTo>
                    <a:pt x="970" y="448"/>
                  </a:moveTo>
                  <a:cubicBezTo>
                    <a:pt x="979" y="447"/>
                    <a:pt x="987" y="446"/>
                    <a:pt x="995" y="445"/>
                  </a:cubicBezTo>
                  <a:cubicBezTo>
                    <a:pt x="996" y="445"/>
                    <a:pt x="997" y="445"/>
                    <a:pt x="997" y="445"/>
                  </a:cubicBezTo>
                  <a:cubicBezTo>
                    <a:pt x="994" y="451"/>
                    <a:pt x="991" y="457"/>
                    <a:pt x="987" y="463"/>
                  </a:cubicBezTo>
                  <a:cubicBezTo>
                    <a:pt x="986" y="466"/>
                    <a:pt x="985" y="469"/>
                    <a:pt x="983" y="472"/>
                  </a:cubicBezTo>
                  <a:cubicBezTo>
                    <a:pt x="972" y="474"/>
                    <a:pt x="961" y="477"/>
                    <a:pt x="950" y="480"/>
                  </a:cubicBezTo>
                  <a:cubicBezTo>
                    <a:pt x="951" y="479"/>
                    <a:pt x="952" y="478"/>
                    <a:pt x="953" y="477"/>
                  </a:cubicBezTo>
                  <a:cubicBezTo>
                    <a:pt x="955" y="473"/>
                    <a:pt x="957" y="469"/>
                    <a:pt x="959" y="465"/>
                  </a:cubicBezTo>
                  <a:cubicBezTo>
                    <a:pt x="962" y="459"/>
                    <a:pt x="967" y="454"/>
                    <a:pt x="970" y="448"/>
                  </a:cubicBezTo>
                  <a:moveTo>
                    <a:pt x="1006" y="441"/>
                  </a:moveTo>
                  <a:cubicBezTo>
                    <a:pt x="1005" y="441"/>
                    <a:pt x="1004" y="441"/>
                    <a:pt x="1003" y="441"/>
                  </a:cubicBezTo>
                  <a:cubicBezTo>
                    <a:pt x="1005" y="438"/>
                    <a:pt x="1007" y="434"/>
                    <a:pt x="1009" y="431"/>
                  </a:cubicBezTo>
                  <a:cubicBezTo>
                    <a:pt x="1015" y="430"/>
                    <a:pt x="1020" y="430"/>
                    <a:pt x="1026" y="430"/>
                  </a:cubicBezTo>
                  <a:cubicBezTo>
                    <a:pt x="1027" y="429"/>
                    <a:pt x="1028" y="429"/>
                    <a:pt x="1029" y="429"/>
                  </a:cubicBezTo>
                  <a:cubicBezTo>
                    <a:pt x="1027" y="433"/>
                    <a:pt x="1025" y="437"/>
                    <a:pt x="1023" y="440"/>
                  </a:cubicBezTo>
                  <a:cubicBezTo>
                    <a:pt x="1017" y="441"/>
                    <a:pt x="1010" y="441"/>
                    <a:pt x="1006" y="441"/>
                  </a:cubicBezTo>
                  <a:moveTo>
                    <a:pt x="1015" y="427"/>
                  </a:moveTo>
                  <a:cubicBezTo>
                    <a:pt x="1013" y="427"/>
                    <a:pt x="1012" y="427"/>
                    <a:pt x="1011" y="427"/>
                  </a:cubicBezTo>
                  <a:cubicBezTo>
                    <a:pt x="1011" y="427"/>
                    <a:pt x="1011" y="427"/>
                    <a:pt x="1011" y="426"/>
                  </a:cubicBezTo>
                  <a:cubicBezTo>
                    <a:pt x="1016" y="417"/>
                    <a:pt x="1020" y="408"/>
                    <a:pt x="1023" y="398"/>
                  </a:cubicBezTo>
                  <a:cubicBezTo>
                    <a:pt x="1031" y="398"/>
                    <a:pt x="1038" y="397"/>
                    <a:pt x="1045" y="396"/>
                  </a:cubicBezTo>
                  <a:cubicBezTo>
                    <a:pt x="1042" y="403"/>
                    <a:pt x="1039" y="410"/>
                    <a:pt x="1036" y="417"/>
                  </a:cubicBezTo>
                  <a:cubicBezTo>
                    <a:pt x="1034" y="420"/>
                    <a:pt x="1033" y="423"/>
                    <a:pt x="1031" y="426"/>
                  </a:cubicBezTo>
                  <a:cubicBezTo>
                    <a:pt x="1026" y="426"/>
                    <a:pt x="1020" y="427"/>
                    <a:pt x="1015" y="427"/>
                  </a:cubicBezTo>
                  <a:moveTo>
                    <a:pt x="1050" y="391"/>
                  </a:moveTo>
                  <a:cubicBezTo>
                    <a:pt x="1051" y="389"/>
                    <a:pt x="1052" y="386"/>
                    <a:pt x="1053" y="384"/>
                  </a:cubicBezTo>
                  <a:cubicBezTo>
                    <a:pt x="1059" y="382"/>
                    <a:pt x="1065" y="381"/>
                    <a:pt x="1071" y="380"/>
                  </a:cubicBezTo>
                  <a:cubicBezTo>
                    <a:pt x="1072" y="379"/>
                    <a:pt x="1072" y="379"/>
                    <a:pt x="1073" y="379"/>
                  </a:cubicBezTo>
                  <a:cubicBezTo>
                    <a:pt x="1072" y="382"/>
                    <a:pt x="1071" y="386"/>
                    <a:pt x="1069" y="390"/>
                  </a:cubicBezTo>
                  <a:cubicBezTo>
                    <a:pt x="1063" y="390"/>
                    <a:pt x="1056" y="391"/>
                    <a:pt x="1050" y="391"/>
                  </a:cubicBezTo>
                  <a:moveTo>
                    <a:pt x="548" y="572"/>
                  </a:moveTo>
                  <a:cubicBezTo>
                    <a:pt x="549" y="572"/>
                    <a:pt x="550" y="571"/>
                    <a:pt x="550" y="570"/>
                  </a:cubicBezTo>
                  <a:cubicBezTo>
                    <a:pt x="557" y="561"/>
                    <a:pt x="564" y="552"/>
                    <a:pt x="571" y="543"/>
                  </a:cubicBezTo>
                  <a:cubicBezTo>
                    <a:pt x="568" y="555"/>
                    <a:pt x="565" y="568"/>
                    <a:pt x="562" y="580"/>
                  </a:cubicBezTo>
                  <a:cubicBezTo>
                    <a:pt x="560" y="588"/>
                    <a:pt x="557" y="596"/>
                    <a:pt x="556" y="604"/>
                  </a:cubicBezTo>
                  <a:cubicBezTo>
                    <a:pt x="551" y="606"/>
                    <a:pt x="546" y="608"/>
                    <a:pt x="541" y="610"/>
                  </a:cubicBezTo>
                  <a:cubicBezTo>
                    <a:pt x="543" y="605"/>
                    <a:pt x="543" y="599"/>
                    <a:pt x="544" y="593"/>
                  </a:cubicBezTo>
                  <a:cubicBezTo>
                    <a:pt x="545" y="586"/>
                    <a:pt x="547" y="579"/>
                    <a:pt x="548" y="572"/>
                  </a:cubicBezTo>
                  <a:moveTo>
                    <a:pt x="550" y="565"/>
                  </a:moveTo>
                  <a:cubicBezTo>
                    <a:pt x="551" y="560"/>
                    <a:pt x="552" y="556"/>
                    <a:pt x="553" y="551"/>
                  </a:cubicBezTo>
                  <a:cubicBezTo>
                    <a:pt x="554" y="545"/>
                    <a:pt x="555" y="539"/>
                    <a:pt x="556" y="533"/>
                  </a:cubicBezTo>
                  <a:cubicBezTo>
                    <a:pt x="558" y="531"/>
                    <a:pt x="559" y="528"/>
                    <a:pt x="561" y="526"/>
                  </a:cubicBezTo>
                  <a:cubicBezTo>
                    <a:pt x="567" y="518"/>
                    <a:pt x="574" y="511"/>
                    <a:pt x="580" y="503"/>
                  </a:cubicBezTo>
                  <a:cubicBezTo>
                    <a:pt x="578" y="514"/>
                    <a:pt x="576" y="524"/>
                    <a:pt x="573" y="535"/>
                  </a:cubicBezTo>
                  <a:cubicBezTo>
                    <a:pt x="565" y="545"/>
                    <a:pt x="558" y="555"/>
                    <a:pt x="550" y="565"/>
                  </a:cubicBezTo>
                  <a:moveTo>
                    <a:pt x="543" y="574"/>
                  </a:moveTo>
                  <a:cubicBezTo>
                    <a:pt x="537" y="581"/>
                    <a:pt x="531" y="588"/>
                    <a:pt x="525" y="596"/>
                  </a:cubicBezTo>
                  <a:cubicBezTo>
                    <a:pt x="525" y="589"/>
                    <a:pt x="526" y="582"/>
                    <a:pt x="527" y="574"/>
                  </a:cubicBezTo>
                  <a:cubicBezTo>
                    <a:pt x="528" y="572"/>
                    <a:pt x="530" y="570"/>
                    <a:pt x="531" y="568"/>
                  </a:cubicBezTo>
                  <a:cubicBezTo>
                    <a:pt x="538" y="558"/>
                    <a:pt x="545" y="549"/>
                    <a:pt x="551" y="539"/>
                  </a:cubicBezTo>
                  <a:cubicBezTo>
                    <a:pt x="551" y="542"/>
                    <a:pt x="550" y="546"/>
                    <a:pt x="550" y="549"/>
                  </a:cubicBezTo>
                  <a:cubicBezTo>
                    <a:pt x="548" y="557"/>
                    <a:pt x="546" y="564"/>
                    <a:pt x="544" y="572"/>
                  </a:cubicBezTo>
                  <a:cubicBezTo>
                    <a:pt x="544" y="572"/>
                    <a:pt x="543" y="573"/>
                    <a:pt x="543" y="574"/>
                  </a:cubicBezTo>
                  <a:moveTo>
                    <a:pt x="485" y="588"/>
                  </a:moveTo>
                  <a:cubicBezTo>
                    <a:pt x="481" y="591"/>
                    <a:pt x="478" y="593"/>
                    <a:pt x="475" y="596"/>
                  </a:cubicBezTo>
                  <a:cubicBezTo>
                    <a:pt x="476" y="589"/>
                    <a:pt x="477" y="582"/>
                    <a:pt x="479" y="575"/>
                  </a:cubicBezTo>
                  <a:cubicBezTo>
                    <a:pt x="482" y="572"/>
                    <a:pt x="484" y="570"/>
                    <a:pt x="487" y="568"/>
                  </a:cubicBezTo>
                  <a:cubicBezTo>
                    <a:pt x="487" y="575"/>
                    <a:pt x="486" y="581"/>
                    <a:pt x="485" y="588"/>
                  </a:cubicBezTo>
                  <a:moveTo>
                    <a:pt x="444" y="370"/>
                  </a:moveTo>
                  <a:cubicBezTo>
                    <a:pt x="443" y="371"/>
                    <a:pt x="441" y="372"/>
                    <a:pt x="439" y="374"/>
                  </a:cubicBezTo>
                  <a:cubicBezTo>
                    <a:pt x="432" y="379"/>
                    <a:pt x="426" y="384"/>
                    <a:pt x="419" y="389"/>
                  </a:cubicBezTo>
                  <a:cubicBezTo>
                    <a:pt x="405" y="399"/>
                    <a:pt x="390" y="408"/>
                    <a:pt x="376" y="418"/>
                  </a:cubicBezTo>
                  <a:cubicBezTo>
                    <a:pt x="362" y="428"/>
                    <a:pt x="348" y="437"/>
                    <a:pt x="333" y="445"/>
                  </a:cubicBezTo>
                  <a:cubicBezTo>
                    <a:pt x="327" y="449"/>
                    <a:pt x="321" y="452"/>
                    <a:pt x="315" y="456"/>
                  </a:cubicBezTo>
                  <a:cubicBezTo>
                    <a:pt x="314" y="453"/>
                    <a:pt x="312" y="450"/>
                    <a:pt x="311" y="447"/>
                  </a:cubicBezTo>
                  <a:cubicBezTo>
                    <a:pt x="316" y="445"/>
                    <a:pt x="322" y="440"/>
                    <a:pt x="326" y="437"/>
                  </a:cubicBezTo>
                  <a:cubicBezTo>
                    <a:pt x="342" y="428"/>
                    <a:pt x="358" y="418"/>
                    <a:pt x="374" y="408"/>
                  </a:cubicBezTo>
                  <a:cubicBezTo>
                    <a:pt x="389" y="399"/>
                    <a:pt x="405" y="392"/>
                    <a:pt x="419" y="381"/>
                  </a:cubicBezTo>
                  <a:cubicBezTo>
                    <a:pt x="426" y="375"/>
                    <a:pt x="433" y="370"/>
                    <a:pt x="441" y="365"/>
                  </a:cubicBezTo>
                  <a:cubicBezTo>
                    <a:pt x="442" y="366"/>
                    <a:pt x="443" y="368"/>
                    <a:pt x="444" y="370"/>
                  </a:cubicBezTo>
                  <a:moveTo>
                    <a:pt x="434" y="365"/>
                  </a:moveTo>
                  <a:cubicBezTo>
                    <a:pt x="429" y="369"/>
                    <a:pt x="423" y="373"/>
                    <a:pt x="418" y="377"/>
                  </a:cubicBezTo>
                  <a:cubicBezTo>
                    <a:pt x="404" y="388"/>
                    <a:pt x="389" y="396"/>
                    <a:pt x="374" y="404"/>
                  </a:cubicBezTo>
                  <a:cubicBezTo>
                    <a:pt x="360" y="413"/>
                    <a:pt x="346" y="422"/>
                    <a:pt x="332" y="430"/>
                  </a:cubicBezTo>
                  <a:cubicBezTo>
                    <a:pt x="327" y="433"/>
                    <a:pt x="322" y="436"/>
                    <a:pt x="317" y="439"/>
                  </a:cubicBezTo>
                  <a:cubicBezTo>
                    <a:pt x="316" y="440"/>
                    <a:pt x="312" y="442"/>
                    <a:pt x="309" y="444"/>
                  </a:cubicBezTo>
                  <a:cubicBezTo>
                    <a:pt x="309" y="443"/>
                    <a:pt x="309" y="442"/>
                    <a:pt x="308" y="442"/>
                  </a:cubicBezTo>
                  <a:cubicBezTo>
                    <a:pt x="307" y="438"/>
                    <a:pt x="305" y="434"/>
                    <a:pt x="303" y="430"/>
                  </a:cubicBezTo>
                  <a:cubicBezTo>
                    <a:pt x="307" y="428"/>
                    <a:pt x="312" y="426"/>
                    <a:pt x="316" y="423"/>
                  </a:cubicBezTo>
                  <a:cubicBezTo>
                    <a:pt x="333" y="414"/>
                    <a:pt x="349" y="404"/>
                    <a:pt x="366" y="395"/>
                  </a:cubicBezTo>
                  <a:cubicBezTo>
                    <a:pt x="381" y="387"/>
                    <a:pt x="396" y="376"/>
                    <a:pt x="410" y="367"/>
                  </a:cubicBezTo>
                  <a:cubicBezTo>
                    <a:pt x="418" y="362"/>
                    <a:pt x="425" y="358"/>
                    <a:pt x="432" y="353"/>
                  </a:cubicBezTo>
                  <a:cubicBezTo>
                    <a:pt x="435" y="356"/>
                    <a:pt x="437" y="359"/>
                    <a:pt x="439" y="362"/>
                  </a:cubicBezTo>
                  <a:cubicBezTo>
                    <a:pt x="437" y="363"/>
                    <a:pt x="436" y="364"/>
                    <a:pt x="434" y="365"/>
                  </a:cubicBezTo>
                  <a:moveTo>
                    <a:pt x="325" y="454"/>
                  </a:moveTo>
                  <a:cubicBezTo>
                    <a:pt x="342" y="444"/>
                    <a:pt x="358" y="435"/>
                    <a:pt x="373" y="424"/>
                  </a:cubicBezTo>
                  <a:cubicBezTo>
                    <a:pt x="389" y="413"/>
                    <a:pt x="405" y="402"/>
                    <a:pt x="421" y="391"/>
                  </a:cubicBezTo>
                  <a:cubicBezTo>
                    <a:pt x="427" y="387"/>
                    <a:pt x="433" y="383"/>
                    <a:pt x="439" y="377"/>
                  </a:cubicBezTo>
                  <a:cubicBezTo>
                    <a:pt x="441" y="375"/>
                    <a:pt x="443" y="373"/>
                    <a:pt x="445" y="372"/>
                  </a:cubicBezTo>
                  <a:cubicBezTo>
                    <a:pt x="448" y="375"/>
                    <a:pt x="450" y="379"/>
                    <a:pt x="452" y="382"/>
                  </a:cubicBezTo>
                  <a:cubicBezTo>
                    <a:pt x="433" y="401"/>
                    <a:pt x="410" y="414"/>
                    <a:pt x="388" y="429"/>
                  </a:cubicBezTo>
                  <a:cubicBezTo>
                    <a:pt x="375" y="438"/>
                    <a:pt x="362" y="447"/>
                    <a:pt x="348" y="455"/>
                  </a:cubicBezTo>
                  <a:cubicBezTo>
                    <a:pt x="341" y="460"/>
                    <a:pt x="333" y="465"/>
                    <a:pt x="325" y="470"/>
                  </a:cubicBezTo>
                  <a:cubicBezTo>
                    <a:pt x="328" y="467"/>
                    <a:pt x="330" y="464"/>
                    <a:pt x="333" y="461"/>
                  </a:cubicBezTo>
                  <a:cubicBezTo>
                    <a:pt x="333" y="461"/>
                    <a:pt x="332" y="460"/>
                    <a:pt x="332" y="461"/>
                  </a:cubicBezTo>
                  <a:cubicBezTo>
                    <a:pt x="329" y="463"/>
                    <a:pt x="327" y="466"/>
                    <a:pt x="324" y="469"/>
                  </a:cubicBezTo>
                  <a:cubicBezTo>
                    <a:pt x="322" y="466"/>
                    <a:pt x="321" y="464"/>
                    <a:pt x="319" y="461"/>
                  </a:cubicBezTo>
                  <a:cubicBezTo>
                    <a:pt x="318" y="460"/>
                    <a:pt x="318" y="460"/>
                    <a:pt x="317" y="459"/>
                  </a:cubicBezTo>
                  <a:cubicBezTo>
                    <a:pt x="320" y="457"/>
                    <a:pt x="323" y="456"/>
                    <a:pt x="325" y="454"/>
                  </a:cubicBezTo>
                  <a:moveTo>
                    <a:pt x="356" y="454"/>
                  </a:moveTo>
                  <a:cubicBezTo>
                    <a:pt x="370" y="446"/>
                    <a:pt x="382" y="436"/>
                    <a:pt x="395" y="428"/>
                  </a:cubicBezTo>
                  <a:cubicBezTo>
                    <a:pt x="415" y="414"/>
                    <a:pt x="436" y="401"/>
                    <a:pt x="453" y="384"/>
                  </a:cubicBezTo>
                  <a:cubicBezTo>
                    <a:pt x="458" y="394"/>
                    <a:pt x="463" y="405"/>
                    <a:pt x="468" y="416"/>
                  </a:cubicBezTo>
                  <a:cubicBezTo>
                    <a:pt x="463" y="419"/>
                    <a:pt x="458" y="423"/>
                    <a:pt x="454" y="426"/>
                  </a:cubicBezTo>
                  <a:cubicBezTo>
                    <a:pt x="447" y="431"/>
                    <a:pt x="441" y="437"/>
                    <a:pt x="435" y="442"/>
                  </a:cubicBezTo>
                  <a:cubicBezTo>
                    <a:pt x="421" y="452"/>
                    <a:pt x="407" y="462"/>
                    <a:pt x="393" y="471"/>
                  </a:cubicBezTo>
                  <a:cubicBezTo>
                    <a:pt x="392" y="471"/>
                    <a:pt x="392" y="471"/>
                    <a:pt x="391" y="471"/>
                  </a:cubicBezTo>
                  <a:cubicBezTo>
                    <a:pt x="391" y="470"/>
                    <a:pt x="391" y="470"/>
                    <a:pt x="391" y="469"/>
                  </a:cubicBezTo>
                  <a:cubicBezTo>
                    <a:pt x="391" y="463"/>
                    <a:pt x="392" y="458"/>
                    <a:pt x="391" y="453"/>
                  </a:cubicBezTo>
                  <a:cubicBezTo>
                    <a:pt x="391" y="452"/>
                    <a:pt x="391" y="451"/>
                    <a:pt x="391" y="450"/>
                  </a:cubicBezTo>
                  <a:cubicBezTo>
                    <a:pt x="392" y="449"/>
                    <a:pt x="394" y="448"/>
                    <a:pt x="395" y="447"/>
                  </a:cubicBezTo>
                  <a:cubicBezTo>
                    <a:pt x="408" y="438"/>
                    <a:pt x="420" y="428"/>
                    <a:pt x="433" y="419"/>
                  </a:cubicBezTo>
                  <a:cubicBezTo>
                    <a:pt x="438" y="417"/>
                    <a:pt x="447" y="413"/>
                    <a:pt x="447" y="407"/>
                  </a:cubicBezTo>
                  <a:cubicBezTo>
                    <a:pt x="447" y="406"/>
                    <a:pt x="445" y="405"/>
                    <a:pt x="445" y="407"/>
                  </a:cubicBezTo>
                  <a:cubicBezTo>
                    <a:pt x="444" y="411"/>
                    <a:pt x="435" y="415"/>
                    <a:pt x="432" y="417"/>
                  </a:cubicBezTo>
                  <a:cubicBezTo>
                    <a:pt x="427" y="420"/>
                    <a:pt x="423" y="423"/>
                    <a:pt x="418" y="427"/>
                  </a:cubicBezTo>
                  <a:cubicBezTo>
                    <a:pt x="409" y="433"/>
                    <a:pt x="400" y="439"/>
                    <a:pt x="390" y="446"/>
                  </a:cubicBezTo>
                  <a:cubicBezTo>
                    <a:pt x="390" y="444"/>
                    <a:pt x="389" y="441"/>
                    <a:pt x="389" y="439"/>
                  </a:cubicBezTo>
                  <a:cubicBezTo>
                    <a:pt x="389" y="437"/>
                    <a:pt x="387" y="437"/>
                    <a:pt x="387" y="439"/>
                  </a:cubicBezTo>
                  <a:cubicBezTo>
                    <a:pt x="387" y="442"/>
                    <a:pt x="387" y="445"/>
                    <a:pt x="388" y="448"/>
                  </a:cubicBezTo>
                  <a:cubicBezTo>
                    <a:pt x="384" y="450"/>
                    <a:pt x="381" y="453"/>
                    <a:pt x="377" y="455"/>
                  </a:cubicBezTo>
                  <a:cubicBezTo>
                    <a:pt x="372" y="459"/>
                    <a:pt x="367" y="462"/>
                    <a:pt x="361" y="466"/>
                  </a:cubicBezTo>
                  <a:cubicBezTo>
                    <a:pt x="361" y="464"/>
                    <a:pt x="361" y="461"/>
                    <a:pt x="360" y="459"/>
                  </a:cubicBezTo>
                  <a:cubicBezTo>
                    <a:pt x="360" y="459"/>
                    <a:pt x="360" y="459"/>
                    <a:pt x="360" y="459"/>
                  </a:cubicBezTo>
                  <a:cubicBezTo>
                    <a:pt x="360" y="462"/>
                    <a:pt x="360" y="464"/>
                    <a:pt x="360" y="467"/>
                  </a:cubicBezTo>
                  <a:cubicBezTo>
                    <a:pt x="353" y="472"/>
                    <a:pt x="345" y="478"/>
                    <a:pt x="338" y="483"/>
                  </a:cubicBezTo>
                  <a:cubicBezTo>
                    <a:pt x="336" y="485"/>
                    <a:pt x="334" y="486"/>
                    <a:pt x="333" y="487"/>
                  </a:cubicBezTo>
                  <a:cubicBezTo>
                    <a:pt x="331" y="482"/>
                    <a:pt x="329" y="478"/>
                    <a:pt x="326" y="473"/>
                  </a:cubicBezTo>
                  <a:cubicBezTo>
                    <a:pt x="336" y="466"/>
                    <a:pt x="347" y="461"/>
                    <a:pt x="356" y="454"/>
                  </a:cubicBezTo>
                  <a:moveTo>
                    <a:pt x="488" y="564"/>
                  </a:moveTo>
                  <a:cubicBezTo>
                    <a:pt x="485" y="566"/>
                    <a:pt x="482" y="568"/>
                    <a:pt x="479" y="570"/>
                  </a:cubicBezTo>
                  <a:cubicBezTo>
                    <a:pt x="480" y="568"/>
                    <a:pt x="480" y="566"/>
                    <a:pt x="480" y="563"/>
                  </a:cubicBezTo>
                  <a:cubicBezTo>
                    <a:pt x="483" y="561"/>
                    <a:pt x="486" y="559"/>
                    <a:pt x="488" y="556"/>
                  </a:cubicBezTo>
                  <a:cubicBezTo>
                    <a:pt x="488" y="559"/>
                    <a:pt x="488" y="562"/>
                    <a:pt x="488" y="564"/>
                  </a:cubicBezTo>
                  <a:moveTo>
                    <a:pt x="481" y="558"/>
                  </a:moveTo>
                  <a:cubicBezTo>
                    <a:pt x="482" y="553"/>
                    <a:pt x="482" y="548"/>
                    <a:pt x="483" y="543"/>
                  </a:cubicBezTo>
                  <a:cubicBezTo>
                    <a:pt x="483" y="542"/>
                    <a:pt x="481" y="542"/>
                    <a:pt x="481" y="543"/>
                  </a:cubicBezTo>
                  <a:cubicBezTo>
                    <a:pt x="481" y="549"/>
                    <a:pt x="480" y="554"/>
                    <a:pt x="479" y="560"/>
                  </a:cubicBezTo>
                  <a:cubicBezTo>
                    <a:pt x="473" y="565"/>
                    <a:pt x="466" y="571"/>
                    <a:pt x="460" y="576"/>
                  </a:cubicBezTo>
                  <a:cubicBezTo>
                    <a:pt x="462" y="568"/>
                    <a:pt x="464" y="561"/>
                    <a:pt x="465" y="553"/>
                  </a:cubicBezTo>
                  <a:cubicBezTo>
                    <a:pt x="470" y="547"/>
                    <a:pt x="476" y="542"/>
                    <a:pt x="481" y="536"/>
                  </a:cubicBezTo>
                  <a:cubicBezTo>
                    <a:pt x="483" y="535"/>
                    <a:pt x="480" y="532"/>
                    <a:pt x="479" y="534"/>
                  </a:cubicBezTo>
                  <a:cubicBezTo>
                    <a:pt x="474" y="538"/>
                    <a:pt x="470" y="543"/>
                    <a:pt x="466" y="547"/>
                  </a:cubicBezTo>
                  <a:cubicBezTo>
                    <a:pt x="466" y="544"/>
                    <a:pt x="467" y="542"/>
                    <a:pt x="467" y="539"/>
                  </a:cubicBezTo>
                  <a:cubicBezTo>
                    <a:pt x="467" y="539"/>
                    <a:pt x="468" y="538"/>
                    <a:pt x="469" y="538"/>
                  </a:cubicBezTo>
                  <a:cubicBezTo>
                    <a:pt x="475" y="532"/>
                    <a:pt x="479" y="526"/>
                    <a:pt x="485" y="520"/>
                  </a:cubicBezTo>
                  <a:cubicBezTo>
                    <a:pt x="486" y="519"/>
                    <a:pt x="484" y="517"/>
                    <a:pt x="483" y="518"/>
                  </a:cubicBezTo>
                  <a:cubicBezTo>
                    <a:pt x="478" y="524"/>
                    <a:pt x="473" y="530"/>
                    <a:pt x="467" y="536"/>
                  </a:cubicBezTo>
                  <a:cubicBezTo>
                    <a:pt x="467" y="532"/>
                    <a:pt x="467" y="529"/>
                    <a:pt x="467" y="525"/>
                  </a:cubicBezTo>
                  <a:cubicBezTo>
                    <a:pt x="467" y="523"/>
                    <a:pt x="465" y="523"/>
                    <a:pt x="465" y="525"/>
                  </a:cubicBezTo>
                  <a:cubicBezTo>
                    <a:pt x="465" y="529"/>
                    <a:pt x="464" y="534"/>
                    <a:pt x="464" y="538"/>
                  </a:cubicBezTo>
                  <a:cubicBezTo>
                    <a:pt x="458" y="542"/>
                    <a:pt x="452" y="546"/>
                    <a:pt x="446" y="550"/>
                  </a:cubicBezTo>
                  <a:cubicBezTo>
                    <a:pt x="438" y="555"/>
                    <a:pt x="430" y="561"/>
                    <a:pt x="422" y="567"/>
                  </a:cubicBezTo>
                  <a:cubicBezTo>
                    <a:pt x="424" y="559"/>
                    <a:pt x="425" y="551"/>
                    <a:pt x="427" y="543"/>
                  </a:cubicBezTo>
                  <a:cubicBezTo>
                    <a:pt x="444" y="531"/>
                    <a:pt x="461" y="518"/>
                    <a:pt x="479" y="508"/>
                  </a:cubicBezTo>
                  <a:cubicBezTo>
                    <a:pt x="480" y="507"/>
                    <a:pt x="479" y="505"/>
                    <a:pt x="477" y="506"/>
                  </a:cubicBezTo>
                  <a:cubicBezTo>
                    <a:pt x="460" y="516"/>
                    <a:pt x="444" y="527"/>
                    <a:pt x="428" y="539"/>
                  </a:cubicBezTo>
                  <a:cubicBezTo>
                    <a:pt x="428" y="539"/>
                    <a:pt x="428" y="538"/>
                    <a:pt x="428" y="538"/>
                  </a:cubicBezTo>
                  <a:cubicBezTo>
                    <a:pt x="438" y="529"/>
                    <a:pt x="449" y="521"/>
                    <a:pt x="460" y="512"/>
                  </a:cubicBezTo>
                  <a:cubicBezTo>
                    <a:pt x="467" y="506"/>
                    <a:pt x="476" y="500"/>
                    <a:pt x="483" y="494"/>
                  </a:cubicBezTo>
                  <a:cubicBezTo>
                    <a:pt x="484" y="497"/>
                    <a:pt x="484" y="501"/>
                    <a:pt x="485" y="505"/>
                  </a:cubicBezTo>
                  <a:cubicBezTo>
                    <a:pt x="487" y="521"/>
                    <a:pt x="488" y="536"/>
                    <a:pt x="488" y="552"/>
                  </a:cubicBezTo>
                  <a:cubicBezTo>
                    <a:pt x="486" y="554"/>
                    <a:pt x="483" y="556"/>
                    <a:pt x="481" y="558"/>
                  </a:cubicBezTo>
                  <a:moveTo>
                    <a:pt x="353" y="642"/>
                  </a:moveTo>
                  <a:cubicBezTo>
                    <a:pt x="351" y="644"/>
                    <a:pt x="349" y="646"/>
                    <a:pt x="347" y="649"/>
                  </a:cubicBezTo>
                  <a:cubicBezTo>
                    <a:pt x="348" y="646"/>
                    <a:pt x="349" y="643"/>
                    <a:pt x="350" y="641"/>
                  </a:cubicBezTo>
                  <a:cubicBezTo>
                    <a:pt x="356" y="636"/>
                    <a:pt x="362" y="631"/>
                    <a:pt x="369" y="626"/>
                  </a:cubicBezTo>
                  <a:cubicBezTo>
                    <a:pt x="368" y="628"/>
                    <a:pt x="368" y="630"/>
                    <a:pt x="367" y="632"/>
                  </a:cubicBezTo>
                  <a:cubicBezTo>
                    <a:pt x="366" y="636"/>
                    <a:pt x="365" y="640"/>
                    <a:pt x="364" y="644"/>
                  </a:cubicBezTo>
                  <a:cubicBezTo>
                    <a:pt x="361" y="645"/>
                    <a:pt x="359" y="647"/>
                    <a:pt x="356" y="649"/>
                  </a:cubicBezTo>
                  <a:cubicBezTo>
                    <a:pt x="354" y="651"/>
                    <a:pt x="350" y="652"/>
                    <a:pt x="348" y="654"/>
                  </a:cubicBezTo>
                  <a:cubicBezTo>
                    <a:pt x="347" y="655"/>
                    <a:pt x="348" y="656"/>
                    <a:pt x="344" y="657"/>
                  </a:cubicBezTo>
                  <a:cubicBezTo>
                    <a:pt x="344" y="657"/>
                    <a:pt x="344" y="657"/>
                    <a:pt x="344" y="657"/>
                  </a:cubicBezTo>
                  <a:cubicBezTo>
                    <a:pt x="348" y="652"/>
                    <a:pt x="350" y="647"/>
                    <a:pt x="354" y="644"/>
                  </a:cubicBezTo>
                  <a:cubicBezTo>
                    <a:pt x="355" y="643"/>
                    <a:pt x="354" y="642"/>
                    <a:pt x="353" y="642"/>
                  </a:cubicBezTo>
                  <a:moveTo>
                    <a:pt x="360" y="627"/>
                  </a:moveTo>
                  <a:cubicBezTo>
                    <a:pt x="360" y="627"/>
                    <a:pt x="360" y="627"/>
                    <a:pt x="360" y="627"/>
                  </a:cubicBezTo>
                  <a:cubicBezTo>
                    <a:pt x="358" y="628"/>
                    <a:pt x="355" y="629"/>
                    <a:pt x="353" y="631"/>
                  </a:cubicBezTo>
                  <a:cubicBezTo>
                    <a:pt x="355" y="626"/>
                    <a:pt x="356" y="620"/>
                    <a:pt x="357" y="615"/>
                  </a:cubicBezTo>
                  <a:cubicBezTo>
                    <a:pt x="362" y="612"/>
                    <a:pt x="368" y="608"/>
                    <a:pt x="374" y="604"/>
                  </a:cubicBezTo>
                  <a:cubicBezTo>
                    <a:pt x="373" y="610"/>
                    <a:pt x="372" y="615"/>
                    <a:pt x="370" y="620"/>
                  </a:cubicBezTo>
                  <a:cubicBezTo>
                    <a:pt x="365" y="624"/>
                    <a:pt x="361" y="628"/>
                    <a:pt x="356" y="631"/>
                  </a:cubicBezTo>
                  <a:cubicBezTo>
                    <a:pt x="354" y="632"/>
                    <a:pt x="353" y="633"/>
                    <a:pt x="352" y="634"/>
                  </a:cubicBezTo>
                  <a:cubicBezTo>
                    <a:pt x="352" y="634"/>
                    <a:pt x="352" y="634"/>
                    <a:pt x="352" y="633"/>
                  </a:cubicBezTo>
                  <a:cubicBezTo>
                    <a:pt x="355" y="631"/>
                    <a:pt x="358" y="629"/>
                    <a:pt x="360" y="627"/>
                  </a:cubicBezTo>
                  <a:moveTo>
                    <a:pt x="350" y="615"/>
                  </a:moveTo>
                  <a:cubicBezTo>
                    <a:pt x="350" y="614"/>
                    <a:pt x="350" y="613"/>
                    <a:pt x="349" y="611"/>
                  </a:cubicBezTo>
                  <a:cubicBezTo>
                    <a:pt x="349" y="611"/>
                    <a:pt x="349" y="611"/>
                    <a:pt x="349" y="610"/>
                  </a:cubicBezTo>
                  <a:cubicBezTo>
                    <a:pt x="351" y="609"/>
                    <a:pt x="354" y="607"/>
                    <a:pt x="356" y="605"/>
                  </a:cubicBezTo>
                  <a:cubicBezTo>
                    <a:pt x="355" y="608"/>
                    <a:pt x="354" y="610"/>
                    <a:pt x="354" y="613"/>
                  </a:cubicBezTo>
                  <a:cubicBezTo>
                    <a:pt x="352" y="614"/>
                    <a:pt x="351" y="614"/>
                    <a:pt x="350" y="615"/>
                  </a:cubicBezTo>
                  <a:moveTo>
                    <a:pt x="365" y="494"/>
                  </a:moveTo>
                  <a:cubicBezTo>
                    <a:pt x="373" y="488"/>
                    <a:pt x="381" y="483"/>
                    <a:pt x="389" y="478"/>
                  </a:cubicBezTo>
                  <a:cubicBezTo>
                    <a:pt x="389" y="482"/>
                    <a:pt x="389" y="486"/>
                    <a:pt x="389" y="491"/>
                  </a:cubicBezTo>
                  <a:cubicBezTo>
                    <a:pt x="381" y="497"/>
                    <a:pt x="373" y="502"/>
                    <a:pt x="365" y="508"/>
                  </a:cubicBezTo>
                  <a:cubicBezTo>
                    <a:pt x="365" y="504"/>
                    <a:pt x="365" y="499"/>
                    <a:pt x="365" y="494"/>
                  </a:cubicBezTo>
                  <a:moveTo>
                    <a:pt x="411" y="501"/>
                  </a:moveTo>
                  <a:cubicBezTo>
                    <a:pt x="416" y="498"/>
                    <a:pt x="420" y="494"/>
                    <a:pt x="425" y="491"/>
                  </a:cubicBezTo>
                  <a:cubicBezTo>
                    <a:pt x="425" y="493"/>
                    <a:pt x="425" y="496"/>
                    <a:pt x="425" y="499"/>
                  </a:cubicBezTo>
                  <a:cubicBezTo>
                    <a:pt x="425" y="500"/>
                    <a:pt x="425" y="501"/>
                    <a:pt x="425" y="502"/>
                  </a:cubicBezTo>
                  <a:cubicBezTo>
                    <a:pt x="420" y="506"/>
                    <a:pt x="415" y="510"/>
                    <a:pt x="410" y="513"/>
                  </a:cubicBezTo>
                  <a:cubicBezTo>
                    <a:pt x="402" y="519"/>
                    <a:pt x="395" y="525"/>
                    <a:pt x="387" y="531"/>
                  </a:cubicBezTo>
                  <a:cubicBezTo>
                    <a:pt x="387" y="530"/>
                    <a:pt x="387" y="528"/>
                    <a:pt x="388" y="527"/>
                  </a:cubicBezTo>
                  <a:cubicBezTo>
                    <a:pt x="388" y="524"/>
                    <a:pt x="388" y="522"/>
                    <a:pt x="389" y="520"/>
                  </a:cubicBezTo>
                  <a:cubicBezTo>
                    <a:pt x="396" y="514"/>
                    <a:pt x="404" y="508"/>
                    <a:pt x="411" y="501"/>
                  </a:cubicBezTo>
                  <a:moveTo>
                    <a:pt x="471" y="424"/>
                  </a:moveTo>
                  <a:cubicBezTo>
                    <a:pt x="457" y="438"/>
                    <a:pt x="441" y="451"/>
                    <a:pt x="426" y="463"/>
                  </a:cubicBezTo>
                  <a:cubicBezTo>
                    <a:pt x="426" y="462"/>
                    <a:pt x="425" y="462"/>
                    <a:pt x="425" y="461"/>
                  </a:cubicBezTo>
                  <a:cubicBezTo>
                    <a:pt x="425" y="459"/>
                    <a:pt x="423" y="459"/>
                    <a:pt x="423" y="461"/>
                  </a:cubicBezTo>
                  <a:cubicBezTo>
                    <a:pt x="423" y="462"/>
                    <a:pt x="423" y="464"/>
                    <a:pt x="423" y="465"/>
                  </a:cubicBezTo>
                  <a:cubicBezTo>
                    <a:pt x="414" y="472"/>
                    <a:pt x="404" y="479"/>
                    <a:pt x="395" y="486"/>
                  </a:cubicBezTo>
                  <a:cubicBezTo>
                    <a:pt x="394" y="487"/>
                    <a:pt x="393" y="488"/>
                    <a:pt x="392" y="489"/>
                  </a:cubicBezTo>
                  <a:cubicBezTo>
                    <a:pt x="392" y="484"/>
                    <a:pt x="392" y="480"/>
                    <a:pt x="392" y="476"/>
                  </a:cubicBezTo>
                  <a:cubicBezTo>
                    <a:pt x="394" y="474"/>
                    <a:pt x="396" y="473"/>
                    <a:pt x="398" y="472"/>
                  </a:cubicBezTo>
                  <a:cubicBezTo>
                    <a:pt x="411" y="463"/>
                    <a:pt x="424" y="454"/>
                    <a:pt x="436" y="444"/>
                  </a:cubicBezTo>
                  <a:cubicBezTo>
                    <a:pt x="443" y="439"/>
                    <a:pt x="449" y="433"/>
                    <a:pt x="455" y="428"/>
                  </a:cubicBezTo>
                  <a:cubicBezTo>
                    <a:pt x="459" y="424"/>
                    <a:pt x="464" y="421"/>
                    <a:pt x="468" y="417"/>
                  </a:cubicBezTo>
                  <a:cubicBezTo>
                    <a:pt x="469" y="420"/>
                    <a:pt x="470" y="422"/>
                    <a:pt x="471" y="424"/>
                  </a:cubicBezTo>
                  <a:moveTo>
                    <a:pt x="477" y="478"/>
                  </a:moveTo>
                  <a:cubicBezTo>
                    <a:pt x="469" y="490"/>
                    <a:pt x="456" y="497"/>
                    <a:pt x="445" y="505"/>
                  </a:cubicBezTo>
                  <a:cubicBezTo>
                    <a:pt x="439" y="509"/>
                    <a:pt x="434" y="513"/>
                    <a:pt x="429" y="517"/>
                  </a:cubicBezTo>
                  <a:cubicBezTo>
                    <a:pt x="428" y="512"/>
                    <a:pt x="428" y="507"/>
                    <a:pt x="428" y="503"/>
                  </a:cubicBezTo>
                  <a:cubicBezTo>
                    <a:pt x="436" y="496"/>
                    <a:pt x="444" y="489"/>
                    <a:pt x="453" y="483"/>
                  </a:cubicBezTo>
                  <a:cubicBezTo>
                    <a:pt x="458" y="479"/>
                    <a:pt x="463" y="476"/>
                    <a:pt x="467" y="472"/>
                  </a:cubicBezTo>
                  <a:cubicBezTo>
                    <a:pt x="471" y="469"/>
                    <a:pt x="474" y="465"/>
                    <a:pt x="478" y="462"/>
                  </a:cubicBezTo>
                  <a:cubicBezTo>
                    <a:pt x="480" y="472"/>
                    <a:pt x="481" y="481"/>
                    <a:pt x="483" y="491"/>
                  </a:cubicBezTo>
                  <a:cubicBezTo>
                    <a:pt x="475" y="498"/>
                    <a:pt x="466" y="504"/>
                    <a:pt x="458" y="510"/>
                  </a:cubicBezTo>
                  <a:cubicBezTo>
                    <a:pt x="449" y="517"/>
                    <a:pt x="439" y="525"/>
                    <a:pt x="430" y="532"/>
                  </a:cubicBezTo>
                  <a:cubicBezTo>
                    <a:pt x="430" y="528"/>
                    <a:pt x="429" y="524"/>
                    <a:pt x="429" y="520"/>
                  </a:cubicBezTo>
                  <a:cubicBezTo>
                    <a:pt x="432" y="518"/>
                    <a:pt x="435" y="516"/>
                    <a:pt x="438" y="513"/>
                  </a:cubicBezTo>
                  <a:cubicBezTo>
                    <a:pt x="452" y="503"/>
                    <a:pt x="469" y="494"/>
                    <a:pt x="479" y="480"/>
                  </a:cubicBezTo>
                  <a:cubicBezTo>
                    <a:pt x="480" y="478"/>
                    <a:pt x="478" y="477"/>
                    <a:pt x="477" y="478"/>
                  </a:cubicBezTo>
                  <a:moveTo>
                    <a:pt x="428" y="528"/>
                  </a:moveTo>
                  <a:cubicBezTo>
                    <a:pt x="427" y="527"/>
                    <a:pt x="427" y="528"/>
                    <a:pt x="427" y="529"/>
                  </a:cubicBezTo>
                  <a:cubicBezTo>
                    <a:pt x="426" y="531"/>
                    <a:pt x="426" y="534"/>
                    <a:pt x="425" y="536"/>
                  </a:cubicBezTo>
                  <a:cubicBezTo>
                    <a:pt x="421" y="539"/>
                    <a:pt x="418" y="542"/>
                    <a:pt x="414" y="545"/>
                  </a:cubicBezTo>
                  <a:cubicBezTo>
                    <a:pt x="412" y="547"/>
                    <a:pt x="409" y="549"/>
                    <a:pt x="406" y="551"/>
                  </a:cubicBezTo>
                  <a:cubicBezTo>
                    <a:pt x="407" y="546"/>
                    <a:pt x="408" y="541"/>
                    <a:pt x="408" y="536"/>
                  </a:cubicBezTo>
                  <a:cubicBezTo>
                    <a:pt x="414" y="531"/>
                    <a:pt x="421" y="527"/>
                    <a:pt x="427" y="522"/>
                  </a:cubicBezTo>
                  <a:cubicBezTo>
                    <a:pt x="427" y="524"/>
                    <a:pt x="428" y="526"/>
                    <a:pt x="428" y="528"/>
                  </a:cubicBezTo>
                  <a:moveTo>
                    <a:pt x="438" y="560"/>
                  </a:moveTo>
                  <a:cubicBezTo>
                    <a:pt x="442" y="556"/>
                    <a:pt x="447" y="553"/>
                    <a:pt x="452" y="550"/>
                  </a:cubicBezTo>
                  <a:cubicBezTo>
                    <a:pt x="456" y="547"/>
                    <a:pt x="460" y="544"/>
                    <a:pt x="464" y="542"/>
                  </a:cubicBezTo>
                  <a:cubicBezTo>
                    <a:pt x="463" y="544"/>
                    <a:pt x="463" y="547"/>
                    <a:pt x="462" y="550"/>
                  </a:cubicBezTo>
                  <a:cubicBezTo>
                    <a:pt x="455" y="557"/>
                    <a:pt x="448" y="564"/>
                    <a:pt x="441" y="570"/>
                  </a:cubicBezTo>
                  <a:cubicBezTo>
                    <a:pt x="439" y="571"/>
                    <a:pt x="438" y="572"/>
                    <a:pt x="437" y="573"/>
                  </a:cubicBezTo>
                  <a:cubicBezTo>
                    <a:pt x="437" y="569"/>
                    <a:pt x="438" y="565"/>
                    <a:pt x="440" y="561"/>
                  </a:cubicBezTo>
                  <a:cubicBezTo>
                    <a:pt x="440" y="560"/>
                    <a:pt x="439" y="559"/>
                    <a:pt x="438" y="560"/>
                  </a:cubicBezTo>
                  <a:moveTo>
                    <a:pt x="436" y="561"/>
                  </a:moveTo>
                  <a:cubicBezTo>
                    <a:pt x="435" y="566"/>
                    <a:pt x="434" y="571"/>
                    <a:pt x="432" y="576"/>
                  </a:cubicBezTo>
                  <a:cubicBezTo>
                    <a:pt x="427" y="580"/>
                    <a:pt x="422" y="583"/>
                    <a:pt x="417" y="587"/>
                  </a:cubicBezTo>
                  <a:cubicBezTo>
                    <a:pt x="418" y="585"/>
                    <a:pt x="418" y="584"/>
                    <a:pt x="418" y="583"/>
                  </a:cubicBezTo>
                  <a:cubicBezTo>
                    <a:pt x="419" y="579"/>
                    <a:pt x="420" y="576"/>
                    <a:pt x="421" y="572"/>
                  </a:cubicBezTo>
                  <a:cubicBezTo>
                    <a:pt x="426" y="568"/>
                    <a:pt x="431" y="564"/>
                    <a:pt x="437" y="560"/>
                  </a:cubicBezTo>
                  <a:cubicBezTo>
                    <a:pt x="437" y="560"/>
                    <a:pt x="437" y="560"/>
                    <a:pt x="436" y="561"/>
                  </a:cubicBezTo>
                  <a:moveTo>
                    <a:pt x="419" y="570"/>
                  </a:moveTo>
                  <a:cubicBezTo>
                    <a:pt x="414" y="573"/>
                    <a:pt x="409" y="576"/>
                    <a:pt x="405" y="580"/>
                  </a:cubicBezTo>
                  <a:cubicBezTo>
                    <a:pt x="403" y="581"/>
                    <a:pt x="401" y="582"/>
                    <a:pt x="399" y="583"/>
                  </a:cubicBezTo>
                  <a:cubicBezTo>
                    <a:pt x="401" y="575"/>
                    <a:pt x="403" y="568"/>
                    <a:pt x="405" y="560"/>
                  </a:cubicBezTo>
                  <a:cubicBezTo>
                    <a:pt x="411" y="555"/>
                    <a:pt x="417" y="551"/>
                    <a:pt x="423" y="546"/>
                  </a:cubicBezTo>
                  <a:cubicBezTo>
                    <a:pt x="422" y="554"/>
                    <a:pt x="421" y="562"/>
                    <a:pt x="419" y="570"/>
                  </a:cubicBezTo>
                  <a:moveTo>
                    <a:pt x="347" y="578"/>
                  </a:moveTo>
                  <a:cubicBezTo>
                    <a:pt x="352" y="577"/>
                    <a:pt x="359" y="572"/>
                    <a:pt x="363" y="570"/>
                  </a:cubicBezTo>
                  <a:cubicBezTo>
                    <a:pt x="369" y="566"/>
                    <a:pt x="375" y="562"/>
                    <a:pt x="380" y="557"/>
                  </a:cubicBezTo>
                  <a:cubicBezTo>
                    <a:pt x="380" y="562"/>
                    <a:pt x="379" y="566"/>
                    <a:pt x="379" y="570"/>
                  </a:cubicBezTo>
                  <a:cubicBezTo>
                    <a:pt x="375" y="573"/>
                    <a:pt x="371" y="576"/>
                    <a:pt x="366" y="579"/>
                  </a:cubicBezTo>
                  <a:cubicBezTo>
                    <a:pt x="364" y="581"/>
                    <a:pt x="361" y="583"/>
                    <a:pt x="358" y="585"/>
                  </a:cubicBezTo>
                  <a:cubicBezTo>
                    <a:pt x="358" y="585"/>
                    <a:pt x="357" y="586"/>
                    <a:pt x="356" y="587"/>
                  </a:cubicBezTo>
                  <a:cubicBezTo>
                    <a:pt x="354" y="589"/>
                    <a:pt x="351" y="590"/>
                    <a:pt x="348" y="592"/>
                  </a:cubicBezTo>
                  <a:cubicBezTo>
                    <a:pt x="348" y="587"/>
                    <a:pt x="348" y="582"/>
                    <a:pt x="347" y="578"/>
                  </a:cubicBezTo>
                  <a:moveTo>
                    <a:pt x="378" y="575"/>
                  </a:moveTo>
                  <a:cubicBezTo>
                    <a:pt x="378" y="575"/>
                    <a:pt x="378" y="576"/>
                    <a:pt x="378" y="576"/>
                  </a:cubicBezTo>
                  <a:cubicBezTo>
                    <a:pt x="373" y="580"/>
                    <a:pt x="367" y="584"/>
                    <a:pt x="362" y="588"/>
                  </a:cubicBezTo>
                  <a:cubicBezTo>
                    <a:pt x="361" y="588"/>
                    <a:pt x="361" y="589"/>
                    <a:pt x="360" y="589"/>
                  </a:cubicBezTo>
                  <a:cubicBezTo>
                    <a:pt x="360" y="589"/>
                    <a:pt x="360" y="588"/>
                    <a:pt x="360" y="588"/>
                  </a:cubicBezTo>
                  <a:cubicBezTo>
                    <a:pt x="362" y="587"/>
                    <a:pt x="364" y="586"/>
                    <a:pt x="366" y="584"/>
                  </a:cubicBezTo>
                  <a:cubicBezTo>
                    <a:pt x="370" y="581"/>
                    <a:pt x="374" y="578"/>
                    <a:pt x="378" y="575"/>
                  </a:cubicBezTo>
                  <a:moveTo>
                    <a:pt x="359" y="604"/>
                  </a:moveTo>
                  <a:cubicBezTo>
                    <a:pt x="359" y="603"/>
                    <a:pt x="359" y="602"/>
                    <a:pt x="360" y="602"/>
                  </a:cubicBezTo>
                  <a:cubicBezTo>
                    <a:pt x="360" y="601"/>
                    <a:pt x="361" y="600"/>
                    <a:pt x="362" y="599"/>
                  </a:cubicBezTo>
                  <a:cubicBezTo>
                    <a:pt x="363" y="599"/>
                    <a:pt x="362" y="598"/>
                    <a:pt x="362" y="599"/>
                  </a:cubicBezTo>
                  <a:cubicBezTo>
                    <a:pt x="361" y="599"/>
                    <a:pt x="360" y="600"/>
                    <a:pt x="360" y="600"/>
                  </a:cubicBezTo>
                  <a:cubicBezTo>
                    <a:pt x="360" y="598"/>
                    <a:pt x="361" y="595"/>
                    <a:pt x="361" y="592"/>
                  </a:cubicBezTo>
                  <a:cubicBezTo>
                    <a:pt x="363" y="591"/>
                    <a:pt x="364" y="590"/>
                    <a:pt x="366" y="589"/>
                  </a:cubicBezTo>
                  <a:cubicBezTo>
                    <a:pt x="370" y="586"/>
                    <a:pt x="374" y="583"/>
                    <a:pt x="378" y="581"/>
                  </a:cubicBezTo>
                  <a:cubicBezTo>
                    <a:pt x="377" y="587"/>
                    <a:pt x="376" y="593"/>
                    <a:pt x="375" y="599"/>
                  </a:cubicBezTo>
                  <a:cubicBezTo>
                    <a:pt x="369" y="603"/>
                    <a:pt x="363" y="607"/>
                    <a:pt x="358" y="610"/>
                  </a:cubicBezTo>
                  <a:cubicBezTo>
                    <a:pt x="358" y="608"/>
                    <a:pt x="359" y="606"/>
                    <a:pt x="359" y="604"/>
                  </a:cubicBezTo>
                  <a:moveTo>
                    <a:pt x="377" y="602"/>
                  </a:moveTo>
                  <a:cubicBezTo>
                    <a:pt x="383" y="598"/>
                    <a:pt x="389" y="594"/>
                    <a:pt x="394" y="591"/>
                  </a:cubicBezTo>
                  <a:cubicBezTo>
                    <a:pt x="393" y="596"/>
                    <a:pt x="391" y="601"/>
                    <a:pt x="390" y="606"/>
                  </a:cubicBezTo>
                  <a:cubicBezTo>
                    <a:pt x="385" y="609"/>
                    <a:pt x="380" y="613"/>
                    <a:pt x="374" y="617"/>
                  </a:cubicBezTo>
                  <a:cubicBezTo>
                    <a:pt x="376" y="612"/>
                    <a:pt x="377" y="607"/>
                    <a:pt x="377" y="602"/>
                  </a:cubicBezTo>
                  <a:moveTo>
                    <a:pt x="378" y="597"/>
                  </a:moveTo>
                  <a:cubicBezTo>
                    <a:pt x="378" y="596"/>
                    <a:pt x="378" y="595"/>
                    <a:pt x="379" y="593"/>
                  </a:cubicBezTo>
                  <a:cubicBezTo>
                    <a:pt x="379" y="588"/>
                    <a:pt x="380" y="583"/>
                    <a:pt x="380" y="579"/>
                  </a:cubicBezTo>
                  <a:cubicBezTo>
                    <a:pt x="387" y="573"/>
                    <a:pt x="394" y="568"/>
                    <a:pt x="401" y="563"/>
                  </a:cubicBezTo>
                  <a:cubicBezTo>
                    <a:pt x="399" y="570"/>
                    <a:pt x="397" y="578"/>
                    <a:pt x="395" y="586"/>
                  </a:cubicBezTo>
                  <a:cubicBezTo>
                    <a:pt x="390" y="590"/>
                    <a:pt x="384" y="593"/>
                    <a:pt x="378" y="597"/>
                  </a:cubicBezTo>
                  <a:moveTo>
                    <a:pt x="382" y="568"/>
                  </a:moveTo>
                  <a:cubicBezTo>
                    <a:pt x="382" y="565"/>
                    <a:pt x="382" y="562"/>
                    <a:pt x="382" y="559"/>
                  </a:cubicBezTo>
                  <a:cubicBezTo>
                    <a:pt x="383" y="559"/>
                    <a:pt x="383" y="559"/>
                    <a:pt x="383" y="559"/>
                  </a:cubicBezTo>
                  <a:cubicBezTo>
                    <a:pt x="383" y="558"/>
                    <a:pt x="383" y="557"/>
                    <a:pt x="383" y="555"/>
                  </a:cubicBezTo>
                  <a:cubicBezTo>
                    <a:pt x="384" y="554"/>
                    <a:pt x="385" y="554"/>
                    <a:pt x="386" y="553"/>
                  </a:cubicBezTo>
                  <a:cubicBezTo>
                    <a:pt x="393" y="548"/>
                    <a:pt x="399" y="543"/>
                    <a:pt x="405" y="538"/>
                  </a:cubicBezTo>
                  <a:cubicBezTo>
                    <a:pt x="405" y="543"/>
                    <a:pt x="404" y="549"/>
                    <a:pt x="403" y="554"/>
                  </a:cubicBezTo>
                  <a:cubicBezTo>
                    <a:pt x="396" y="559"/>
                    <a:pt x="389" y="563"/>
                    <a:pt x="382" y="568"/>
                  </a:cubicBezTo>
                  <a:moveTo>
                    <a:pt x="398" y="588"/>
                  </a:moveTo>
                  <a:cubicBezTo>
                    <a:pt x="402" y="585"/>
                    <a:pt x="406" y="583"/>
                    <a:pt x="409" y="580"/>
                  </a:cubicBezTo>
                  <a:cubicBezTo>
                    <a:pt x="412" y="578"/>
                    <a:pt x="415" y="577"/>
                    <a:pt x="417" y="575"/>
                  </a:cubicBezTo>
                  <a:cubicBezTo>
                    <a:pt x="417" y="575"/>
                    <a:pt x="417" y="576"/>
                    <a:pt x="417" y="576"/>
                  </a:cubicBezTo>
                  <a:cubicBezTo>
                    <a:pt x="416" y="581"/>
                    <a:pt x="414" y="585"/>
                    <a:pt x="413" y="589"/>
                  </a:cubicBezTo>
                  <a:cubicBezTo>
                    <a:pt x="408" y="593"/>
                    <a:pt x="403" y="597"/>
                    <a:pt x="397" y="600"/>
                  </a:cubicBezTo>
                  <a:cubicBezTo>
                    <a:pt x="396" y="601"/>
                    <a:pt x="395" y="602"/>
                    <a:pt x="394" y="603"/>
                  </a:cubicBezTo>
                  <a:cubicBezTo>
                    <a:pt x="396" y="598"/>
                    <a:pt x="397" y="593"/>
                    <a:pt x="398" y="588"/>
                  </a:cubicBezTo>
                  <a:moveTo>
                    <a:pt x="409" y="531"/>
                  </a:moveTo>
                  <a:cubicBezTo>
                    <a:pt x="409" y="527"/>
                    <a:pt x="409" y="522"/>
                    <a:pt x="409" y="518"/>
                  </a:cubicBezTo>
                  <a:cubicBezTo>
                    <a:pt x="414" y="514"/>
                    <a:pt x="420" y="509"/>
                    <a:pt x="425" y="505"/>
                  </a:cubicBezTo>
                  <a:cubicBezTo>
                    <a:pt x="425" y="510"/>
                    <a:pt x="426" y="514"/>
                    <a:pt x="426" y="518"/>
                  </a:cubicBezTo>
                  <a:cubicBezTo>
                    <a:pt x="421" y="523"/>
                    <a:pt x="415" y="527"/>
                    <a:pt x="409" y="531"/>
                  </a:cubicBezTo>
                  <a:moveTo>
                    <a:pt x="402" y="485"/>
                  </a:moveTo>
                  <a:cubicBezTo>
                    <a:pt x="409" y="480"/>
                    <a:pt x="416" y="474"/>
                    <a:pt x="423" y="469"/>
                  </a:cubicBezTo>
                  <a:cubicBezTo>
                    <a:pt x="424" y="472"/>
                    <a:pt x="424" y="474"/>
                    <a:pt x="425" y="477"/>
                  </a:cubicBezTo>
                  <a:cubicBezTo>
                    <a:pt x="425" y="480"/>
                    <a:pt x="425" y="484"/>
                    <a:pt x="425" y="487"/>
                  </a:cubicBezTo>
                  <a:cubicBezTo>
                    <a:pt x="420" y="490"/>
                    <a:pt x="415" y="494"/>
                    <a:pt x="410" y="498"/>
                  </a:cubicBezTo>
                  <a:cubicBezTo>
                    <a:pt x="403" y="504"/>
                    <a:pt x="396" y="509"/>
                    <a:pt x="389" y="514"/>
                  </a:cubicBezTo>
                  <a:cubicBezTo>
                    <a:pt x="390" y="509"/>
                    <a:pt x="391" y="504"/>
                    <a:pt x="391" y="499"/>
                  </a:cubicBezTo>
                  <a:cubicBezTo>
                    <a:pt x="391" y="497"/>
                    <a:pt x="391" y="495"/>
                    <a:pt x="391" y="493"/>
                  </a:cubicBezTo>
                  <a:cubicBezTo>
                    <a:pt x="395" y="491"/>
                    <a:pt x="399" y="488"/>
                    <a:pt x="402" y="485"/>
                  </a:cubicBezTo>
                  <a:moveTo>
                    <a:pt x="407" y="520"/>
                  </a:moveTo>
                  <a:cubicBezTo>
                    <a:pt x="407" y="524"/>
                    <a:pt x="406" y="529"/>
                    <a:pt x="406" y="534"/>
                  </a:cubicBezTo>
                  <a:cubicBezTo>
                    <a:pt x="398" y="539"/>
                    <a:pt x="391" y="545"/>
                    <a:pt x="383" y="551"/>
                  </a:cubicBezTo>
                  <a:cubicBezTo>
                    <a:pt x="384" y="546"/>
                    <a:pt x="385" y="541"/>
                    <a:pt x="386" y="536"/>
                  </a:cubicBezTo>
                  <a:cubicBezTo>
                    <a:pt x="393" y="531"/>
                    <a:pt x="400" y="525"/>
                    <a:pt x="407" y="520"/>
                  </a:cubicBezTo>
                  <a:moveTo>
                    <a:pt x="384" y="528"/>
                  </a:moveTo>
                  <a:cubicBezTo>
                    <a:pt x="384" y="530"/>
                    <a:pt x="384" y="532"/>
                    <a:pt x="384" y="534"/>
                  </a:cubicBezTo>
                  <a:cubicBezTo>
                    <a:pt x="378" y="538"/>
                    <a:pt x="373" y="542"/>
                    <a:pt x="367" y="546"/>
                  </a:cubicBezTo>
                  <a:cubicBezTo>
                    <a:pt x="365" y="547"/>
                    <a:pt x="362" y="549"/>
                    <a:pt x="359" y="551"/>
                  </a:cubicBezTo>
                  <a:cubicBezTo>
                    <a:pt x="360" y="547"/>
                    <a:pt x="361" y="543"/>
                    <a:pt x="361" y="539"/>
                  </a:cubicBezTo>
                  <a:cubicBezTo>
                    <a:pt x="369" y="534"/>
                    <a:pt x="377" y="528"/>
                    <a:pt x="385" y="522"/>
                  </a:cubicBezTo>
                  <a:cubicBezTo>
                    <a:pt x="385" y="524"/>
                    <a:pt x="385" y="526"/>
                    <a:pt x="384" y="528"/>
                  </a:cubicBezTo>
                  <a:moveTo>
                    <a:pt x="369" y="548"/>
                  </a:moveTo>
                  <a:cubicBezTo>
                    <a:pt x="374" y="545"/>
                    <a:pt x="378" y="542"/>
                    <a:pt x="383" y="538"/>
                  </a:cubicBezTo>
                  <a:cubicBezTo>
                    <a:pt x="383" y="539"/>
                    <a:pt x="383" y="540"/>
                    <a:pt x="382" y="541"/>
                  </a:cubicBezTo>
                  <a:cubicBezTo>
                    <a:pt x="382" y="540"/>
                    <a:pt x="382" y="540"/>
                    <a:pt x="381" y="541"/>
                  </a:cubicBezTo>
                  <a:cubicBezTo>
                    <a:pt x="381" y="545"/>
                    <a:pt x="381" y="549"/>
                    <a:pt x="381" y="553"/>
                  </a:cubicBezTo>
                  <a:cubicBezTo>
                    <a:pt x="378" y="555"/>
                    <a:pt x="375" y="557"/>
                    <a:pt x="373" y="559"/>
                  </a:cubicBezTo>
                  <a:cubicBezTo>
                    <a:pt x="367" y="563"/>
                    <a:pt x="361" y="567"/>
                    <a:pt x="355" y="570"/>
                  </a:cubicBezTo>
                  <a:cubicBezTo>
                    <a:pt x="354" y="571"/>
                    <a:pt x="351" y="573"/>
                    <a:pt x="349" y="573"/>
                  </a:cubicBezTo>
                  <a:cubicBezTo>
                    <a:pt x="345" y="574"/>
                    <a:pt x="349" y="570"/>
                    <a:pt x="350" y="567"/>
                  </a:cubicBezTo>
                  <a:cubicBezTo>
                    <a:pt x="351" y="567"/>
                    <a:pt x="350" y="566"/>
                    <a:pt x="350" y="566"/>
                  </a:cubicBezTo>
                  <a:cubicBezTo>
                    <a:pt x="349" y="567"/>
                    <a:pt x="348" y="568"/>
                    <a:pt x="347" y="569"/>
                  </a:cubicBezTo>
                  <a:cubicBezTo>
                    <a:pt x="347" y="568"/>
                    <a:pt x="347" y="566"/>
                    <a:pt x="346" y="565"/>
                  </a:cubicBezTo>
                  <a:cubicBezTo>
                    <a:pt x="347" y="565"/>
                    <a:pt x="347" y="565"/>
                    <a:pt x="347" y="565"/>
                  </a:cubicBezTo>
                  <a:cubicBezTo>
                    <a:pt x="350" y="562"/>
                    <a:pt x="353" y="559"/>
                    <a:pt x="357" y="557"/>
                  </a:cubicBezTo>
                  <a:cubicBezTo>
                    <a:pt x="356" y="560"/>
                    <a:pt x="356" y="562"/>
                    <a:pt x="355" y="565"/>
                  </a:cubicBezTo>
                  <a:cubicBezTo>
                    <a:pt x="355" y="566"/>
                    <a:pt x="356" y="566"/>
                    <a:pt x="357" y="565"/>
                  </a:cubicBezTo>
                  <a:cubicBezTo>
                    <a:pt x="357" y="562"/>
                    <a:pt x="358" y="559"/>
                    <a:pt x="358" y="556"/>
                  </a:cubicBezTo>
                  <a:cubicBezTo>
                    <a:pt x="362" y="553"/>
                    <a:pt x="365" y="551"/>
                    <a:pt x="369" y="548"/>
                  </a:cubicBezTo>
                  <a:moveTo>
                    <a:pt x="347" y="560"/>
                  </a:moveTo>
                  <a:cubicBezTo>
                    <a:pt x="347" y="560"/>
                    <a:pt x="347" y="559"/>
                    <a:pt x="348" y="559"/>
                  </a:cubicBezTo>
                  <a:cubicBezTo>
                    <a:pt x="350" y="556"/>
                    <a:pt x="356" y="554"/>
                    <a:pt x="358" y="550"/>
                  </a:cubicBezTo>
                  <a:cubicBezTo>
                    <a:pt x="358" y="551"/>
                    <a:pt x="357" y="552"/>
                    <a:pt x="357" y="552"/>
                  </a:cubicBezTo>
                  <a:cubicBezTo>
                    <a:pt x="355" y="554"/>
                    <a:pt x="352" y="556"/>
                    <a:pt x="349" y="558"/>
                  </a:cubicBezTo>
                  <a:cubicBezTo>
                    <a:pt x="348" y="559"/>
                    <a:pt x="348" y="559"/>
                    <a:pt x="347" y="560"/>
                  </a:cubicBezTo>
                  <a:moveTo>
                    <a:pt x="358" y="546"/>
                  </a:moveTo>
                  <a:cubicBezTo>
                    <a:pt x="358" y="546"/>
                    <a:pt x="357" y="546"/>
                    <a:pt x="357" y="547"/>
                  </a:cubicBezTo>
                  <a:cubicBezTo>
                    <a:pt x="357" y="550"/>
                    <a:pt x="350" y="555"/>
                    <a:pt x="346" y="558"/>
                  </a:cubicBezTo>
                  <a:cubicBezTo>
                    <a:pt x="346" y="555"/>
                    <a:pt x="345" y="553"/>
                    <a:pt x="345" y="550"/>
                  </a:cubicBezTo>
                  <a:cubicBezTo>
                    <a:pt x="350" y="547"/>
                    <a:pt x="354" y="544"/>
                    <a:pt x="359" y="541"/>
                  </a:cubicBezTo>
                  <a:cubicBezTo>
                    <a:pt x="359" y="543"/>
                    <a:pt x="358" y="545"/>
                    <a:pt x="358" y="546"/>
                  </a:cubicBezTo>
                  <a:moveTo>
                    <a:pt x="348" y="596"/>
                  </a:moveTo>
                  <a:cubicBezTo>
                    <a:pt x="351" y="594"/>
                    <a:pt x="354" y="592"/>
                    <a:pt x="357" y="590"/>
                  </a:cubicBezTo>
                  <a:cubicBezTo>
                    <a:pt x="357" y="590"/>
                    <a:pt x="357" y="591"/>
                    <a:pt x="357" y="591"/>
                  </a:cubicBezTo>
                  <a:cubicBezTo>
                    <a:pt x="354" y="593"/>
                    <a:pt x="351" y="595"/>
                    <a:pt x="349" y="597"/>
                  </a:cubicBezTo>
                  <a:cubicBezTo>
                    <a:pt x="349" y="597"/>
                    <a:pt x="348" y="596"/>
                    <a:pt x="348" y="596"/>
                  </a:cubicBezTo>
                  <a:moveTo>
                    <a:pt x="350" y="599"/>
                  </a:moveTo>
                  <a:cubicBezTo>
                    <a:pt x="353" y="598"/>
                    <a:pt x="355" y="596"/>
                    <a:pt x="357" y="595"/>
                  </a:cubicBezTo>
                  <a:cubicBezTo>
                    <a:pt x="357" y="597"/>
                    <a:pt x="357" y="600"/>
                    <a:pt x="356" y="603"/>
                  </a:cubicBezTo>
                  <a:cubicBezTo>
                    <a:pt x="354" y="605"/>
                    <a:pt x="352" y="607"/>
                    <a:pt x="349" y="609"/>
                  </a:cubicBezTo>
                  <a:cubicBezTo>
                    <a:pt x="349" y="606"/>
                    <a:pt x="349" y="603"/>
                    <a:pt x="349" y="601"/>
                  </a:cubicBezTo>
                  <a:cubicBezTo>
                    <a:pt x="349" y="600"/>
                    <a:pt x="350" y="600"/>
                    <a:pt x="350" y="599"/>
                  </a:cubicBezTo>
                  <a:moveTo>
                    <a:pt x="369" y="638"/>
                  </a:moveTo>
                  <a:cubicBezTo>
                    <a:pt x="370" y="633"/>
                    <a:pt x="372" y="628"/>
                    <a:pt x="373" y="623"/>
                  </a:cubicBezTo>
                  <a:cubicBezTo>
                    <a:pt x="378" y="619"/>
                    <a:pt x="383" y="615"/>
                    <a:pt x="388" y="612"/>
                  </a:cubicBezTo>
                  <a:cubicBezTo>
                    <a:pt x="388" y="614"/>
                    <a:pt x="387" y="617"/>
                    <a:pt x="386" y="619"/>
                  </a:cubicBezTo>
                  <a:cubicBezTo>
                    <a:pt x="385" y="623"/>
                    <a:pt x="385" y="626"/>
                    <a:pt x="384" y="630"/>
                  </a:cubicBezTo>
                  <a:cubicBezTo>
                    <a:pt x="381" y="631"/>
                    <a:pt x="378" y="633"/>
                    <a:pt x="376" y="635"/>
                  </a:cubicBezTo>
                  <a:cubicBezTo>
                    <a:pt x="373" y="637"/>
                    <a:pt x="371" y="638"/>
                    <a:pt x="368" y="640"/>
                  </a:cubicBezTo>
                  <a:cubicBezTo>
                    <a:pt x="369" y="640"/>
                    <a:pt x="369" y="639"/>
                    <a:pt x="369" y="638"/>
                  </a:cubicBezTo>
                  <a:moveTo>
                    <a:pt x="387" y="633"/>
                  </a:moveTo>
                  <a:cubicBezTo>
                    <a:pt x="393" y="628"/>
                    <a:pt x="400" y="624"/>
                    <a:pt x="406" y="619"/>
                  </a:cubicBezTo>
                  <a:cubicBezTo>
                    <a:pt x="406" y="620"/>
                    <a:pt x="406" y="621"/>
                    <a:pt x="406" y="622"/>
                  </a:cubicBezTo>
                  <a:cubicBezTo>
                    <a:pt x="405" y="624"/>
                    <a:pt x="404" y="626"/>
                    <a:pt x="404" y="628"/>
                  </a:cubicBezTo>
                  <a:cubicBezTo>
                    <a:pt x="403" y="629"/>
                    <a:pt x="403" y="629"/>
                    <a:pt x="403" y="630"/>
                  </a:cubicBezTo>
                  <a:cubicBezTo>
                    <a:pt x="396" y="634"/>
                    <a:pt x="390" y="639"/>
                    <a:pt x="384" y="644"/>
                  </a:cubicBezTo>
                  <a:cubicBezTo>
                    <a:pt x="385" y="640"/>
                    <a:pt x="386" y="636"/>
                    <a:pt x="387" y="633"/>
                  </a:cubicBezTo>
                  <a:moveTo>
                    <a:pt x="388" y="627"/>
                  </a:moveTo>
                  <a:cubicBezTo>
                    <a:pt x="389" y="622"/>
                    <a:pt x="390" y="618"/>
                    <a:pt x="392" y="613"/>
                  </a:cubicBezTo>
                  <a:cubicBezTo>
                    <a:pt x="392" y="612"/>
                    <a:pt x="392" y="610"/>
                    <a:pt x="393" y="609"/>
                  </a:cubicBezTo>
                  <a:cubicBezTo>
                    <a:pt x="397" y="605"/>
                    <a:pt x="402" y="602"/>
                    <a:pt x="407" y="599"/>
                  </a:cubicBezTo>
                  <a:cubicBezTo>
                    <a:pt x="408" y="598"/>
                    <a:pt x="410" y="596"/>
                    <a:pt x="412" y="595"/>
                  </a:cubicBezTo>
                  <a:cubicBezTo>
                    <a:pt x="410" y="601"/>
                    <a:pt x="409" y="607"/>
                    <a:pt x="408" y="613"/>
                  </a:cubicBezTo>
                  <a:cubicBezTo>
                    <a:pt x="401" y="617"/>
                    <a:pt x="395" y="622"/>
                    <a:pt x="388" y="627"/>
                  </a:cubicBezTo>
                  <a:moveTo>
                    <a:pt x="411" y="616"/>
                  </a:moveTo>
                  <a:cubicBezTo>
                    <a:pt x="411" y="615"/>
                    <a:pt x="411" y="615"/>
                    <a:pt x="412" y="615"/>
                  </a:cubicBezTo>
                  <a:cubicBezTo>
                    <a:pt x="416" y="611"/>
                    <a:pt x="421" y="608"/>
                    <a:pt x="426" y="604"/>
                  </a:cubicBezTo>
                  <a:cubicBezTo>
                    <a:pt x="425" y="607"/>
                    <a:pt x="424" y="610"/>
                    <a:pt x="423" y="613"/>
                  </a:cubicBezTo>
                  <a:cubicBezTo>
                    <a:pt x="418" y="617"/>
                    <a:pt x="413" y="621"/>
                    <a:pt x="408" y="625"/>
                  </a:cubicBezTo>
                  <a:cubicBezTo>
                    <a:pt x="409" y="622"/>
                    <a:pt x="410" y="619"/>
                    <a:pt x="411" y="616"/>
                  </a:cubicBezTo>
                  <a:moveTo>
                    <a:pt x="417" y="606"/>
                  </a:moveTo>
                  <a:cubicBezTo>
                    <a:pt x="415" y="607"/>
                    <a:pt x="414" y="608"/>
                    <a:pt x="412" y="610"/>
                  </a:cubicBezTo>
                  <a:cubicBezTo>
                    <a:pt x="413" y="604"/>
                    <a:pt x="415" y="598"/>
                    <a:pt x="416" y="592"/>
                  </a:cubicBezTo>
                  <a:cubicBezTo>
                    <a:pt x="421" y="589"/>
                    <a:pt x="426" y="585"/>
                    <a:pt x="431" y="582"/>
                  </a:cubicBezTo>
                  <a:cubicBezTo>
                    <a:pt x="430" y="587"/>
                    <a:pt x="428" y="593"/>
                    <a:pt x="427" y="599"/>
                  </a:cubicBezTo>
                  <a:cubicBezTo>
                    <a:pt x="423" y="601"/>
                    <a:pt x="420" y="604"/>
                    <a:pt x="417" y="606"/>
                  </a:cubicBezTo>
                  <a:moveTo>
                    <a:pt x="430" y="602"/>
                  </a:moveTo>
                  <a:cubicBezTo>
                    <a:pt x="438" y="596"/>
                    <a:pt x="446" y="590"/>
                    <a:pt x="454" y="584"/>
                  </a:cubicBezTo>
                  <a:cubicBezTo>
                    <a:pt x="454" y="586"/>
                    <a:pt x="453" y="588"/>
                    <a:pt x="452" y="590"/>
                  </a:cubicBezTo>
                  <a:cubicBezTo>
                    <a:pt x="444" y="597"/>
                    <a:pt x="436" y="603"/>
                    <a:pt x="428" y="610"/>
                  </a:cubicBezTo>
                  <a:cubicBezTo>
                    <a:pt x="428" y="607"/>
                    <a:pt x="429" y="604"/>
                    <a:pt x="430" y="602"/>
                  </a:cubicBezTo>
                  <a:moveTo>
                    <a:pt x="431" y="596"/>
                  </a:moveTo>
                  <a:cubicBezTo>
                    <a:pt x="432" y="590"/>
                    <a:pt x="434" y="585"/>
                    <a:pt x="435" y="579"/>
                  </a:cubicBezTo>
                  <a:cubicBezTo>
                    <a:pt x="438" y="577"/>
                    <a:pt x="441" y="575"/>
                    <a:pt x="443" y="573"/>
                  </a:cubicBezTo>
                  <a:cubicBezTo>
                    <a:pt x="450" y="568"/>
                    <a:pt x="455" y="562"/>
                    <a:pt x="461" y="557"/>
                  </a:cubicBezTo>
                  <a:cubicBezTo>
                    <a:pt x="460" y="564"/>
                    <a:pt x="458" y="571"/>
                    <a:pt x="456" y="579"/>
                  </a:cubicBezTo>
                  <a:cubicBezTo>
                    <a:pt x="448" y="585"/>
                    <a:pt x="439" y="590"/>
                    <a:pt x="431" y="596"/>
                  </a:cubicBezTo>
                  <a:moveTo>
                    <a:pt x="458" y="581"/>
                  </a:moveTo>
                  <a:cubicBezTo>
                    <a:pt x="465" y="576"/>
                    <a:pt x="472" y="571"/>
                    <a:pt x="478" y="566"/>
                  </a:cubicBezTo>
                  <a:cubicBezTo>
                    <a:pt x="478" y="565"/>
                    <a:pt x="478" y="565"/>
                    <a:pt x="478" y="565"/>
                  </a:cubicBezTo>
                  <a:cubicBezTo>
                    <a:pt x="478" y="567"/>
                    <a:pt x="478" y="569"/>
                    <a:pt x="477" y="572"/>
                  </a:cubicBezTo>
                  <a:cubicBezTo>
                    <a:pt x="470" y="577"/>
                    <a:pt x="463" y="582"/>
                    <a:pt x="457" y="587"/>
                  </a:cubicBezTo>
                  <a:cubicBezTo>
                    <a:pt x="457" y="585"/>
                    <a:pt x="458" y="583"/>
                    <a:pt x="458" y="581"/>
                  </a:cubicBezTo>
                  <a:moveTo>
                    <a:pt x="471" y="467"/>
                  </a:moveTo>
                  <a:cubicBezTo>
                    <a:pt x="465" y="472"/>
                    <a:pt x="459" y="477"/>
                    <a:pt x="452" y="481"/>
                  </a:cubicBezTo>
                  <a:cubicBezTo>
                    <a:pt x="443" y="487"/>
                    <a:pt x="435" y="493"/>
                    <a:pt x="428" y="499"/>
                  </a:cubicBezTo>
                  <a:cubicBezTo>
                    <a:pt x="428" y="498"/>
                    <a:pt x="427" y="496"/>
                    <a:pt x="427" y="495"/>
                  </a:cubicBezTo>
                  <a:cubicBezTo>
                    <a:pt x="428" y="493"/>
                    <a:pt x="428" y="491"/>
                    <a:pt x="428" y="489"/>
                  </a:cubicBezTo>
                  <a:cubicBezTo>
                    <a:pt x="434" y="485"/>
                    <a:pt x="440" y="480"/>
                    <a:pt x="446" y="475"/>
                  </a:cubicBezTo>
                  <a:cubicBezTo>
                    <a:pt x="456" y="466"/>
                    <a:pt x="467" y="457"/>
                    <a:pt x="476" y="448"/>
                  </a:cubicBezTo>
                  <a:cubicBezTo>
                    <a:pt x="476" y="450"/>
                    <a:pt x="477" y="452"/>
                    <a:pt x="477" y="455"/>
                  </a:cubicBezTo>
                  <a:cubicBezTo>
                    <a:pt x="477" y="457"/>
                    <a:pt x="478" y="459"/>
                    <a:pt x="478" y="461"/>
                  </a:cubicBezTo>
                  <a:cubicBezTo>
                    <a:pt x="476" y="462"/>
                    <a:pt x="473" y="465"/>
                    <a:pt x="471" y="467"/>
                  </a:cubicBezTo>
                  <a:moveTo>
                    <a:pt x="445" y="472"/>
                  </a:moveTo>
                  <a:cubicBezTo>
                    <a:pt x="439" y="477"/>
                    <a:pt x="434" y="481"/>
                    <a:pt x="428" y="485"/>
                  </a:cubicBezTo>
                  <a:cubicBezTo>
                    <a:pt x="428" y="482"/>
                    <a:pt x="428" y="480"/>
                    <a:pt x="427" y="477"/>
                  </a:cubicBezTo>
                  <a:cubicBezTo>
                    <a:pt x="427" y="474"/>
                    <a:pt x="426" y="470"/>
                    <a:pt x="426" y="467"/>
                  </a:cubicBezTo>
                  <a:cubicBezTo>
                    <a:pt x="442" y="454"/>
                    <a:pt x="457" y="441"/>
                    <a:pt x="472" y="427"/>
                  </a:cubicBezTo>
                  <a:cubicBezTo>
                    <a:pt x="472" y="427"/>
                    <a:pt x="472" y="428"/>
                    <a:pt x="472" y="428"/>
                  </a:cubicBezTo>
                  <a:cubicBezTo>
                    <a:pt x="474" y="434"/>
                    <a:pt x="475" y="440"/>
                    <a:pt x="476" y="446"/>
                  </a:cubicBezTo>
                  <a:cubicBezTo>
                    <a:pt x="466" y="455"/>
                    <a:pt x="455" y="463"/>
                    <a:pt x="445" y="472"/>
                  </a:cubicBezTo>
                  <a:moveTo>
                    <a:pt x="334" y="491"/>
                  </a:moveTo>
                  <a:cubicBezTo>
                    <a:pt x="336" y="491"/>
                    <a:pt x="337" y="490"/>
                    <a:pt x="338" y="489"/>
                  </a:cubicBezTo>
                  <a:cubicBezTo>
                    <a:pt x="339" y="489"/>
                    <a:pt x="339" y="488"/>
                    <a:pt x="338" y="488"/>
                  </a:cubicBezTo>
                  <a:cubicBezTo>
                    <a:pt x="338" y="488"/>
                    <a:pt x="338" y="489"/>
                    <a:pt x="337" y="489"/>
                  </a:cubicBezTo>
                  <a:cubicBezTo>
                    <a:pt x="342" y="485"/>
                    <a:pt x="347" y="481"/>
                    <a:pt x="352" y="478"/>
                  </a:cubicBezTo>
                  <a:cubicBezTo>
                    <a:pt x="355" y="476"/>
                    <a:pt x="358" y="474"/>
                    <a:pt x="361" y="471"/>
                  </a:cubicBezTo>
                  <a:cubicBezTo>
                    <a:pt x="361" y="478"/>
                    <a:pt x="362" y="484"/>
                    <a:pt x="363" y="491"/>
                  </a:cubicBezTo>
                  <a:cubicBezTo>
                    <a:pt x="355" y="497"/>
                    <a:pt x="347" y="502"/>
                    <a:pt x="339" y="507"/>
                  </a:cubicBezTo>
                  <a:cubicBezTo>
                    <a:pt x="338" y="502"/>
                    <a:pt x="336" y="497"/>
                    <a:pt x="334" y="491"/>
                  </a:cubicBezTo>
                  <a:moveTo>
                    <a:pt x="362" y="471"/>
                  </a:moveTo>
                  <a:cubicBezTo>
                    <a:pt x="371" y="464"/>
                    <a:pt x="380" y="458"/>
                    <a:pt x="389" y="452"/>
                  </a:cubicBezTo>
                  <a:cubicBezTo>
                    <a:pt x="389" y="457"/>
                    <a:pt x="389" y="462"/>
                    <a:pt x="389" y="467"/>
                  </a:cubicBezTo>
                  <a:cubicBezTo>
                    <a:pt x="389" y="469"/>
                    <a:pt x="389" y="471"/>
                    <a:pt x="389" y="473"/>
                  </a:cubicBezTo>
                  <a:cubicBezTo>
                    <a:pt x="380" y="479"/>
                    <a:pt x="372" y="484"/>
                    <a:pt x="364" y="490"/>
                  </a:cubicBezTo>
                  <a:cubicBezTo>
                    <a:pt x="364" y="483"/>
                    <a:pt x="363" y="477"/>
                    <a:pt x="362" y="471"/>
                  </a:cubicBezTo>
                  <a:moveTo>
                    <a:pt x="364" y="514"/>
                  </a:moveTo>
                  <a:cubicBezTo>
                    <a:pt x="372" y="507"/>
                    <a:pt x="380" y="501"/>
                    <a:pt x="388" y="496"/>
                  </a:cubicBezTo>
                  <a:cubicBezTo>
                    <a:pt x="388" y="497"/>
                    <a:pt x="388" y="498"/>
                    <a:pt x="388" y="499"/>
                  </a:cubicBezTo>
                  <a:cubicBezTo>
                    <a:pt x="388" y="505"/>
                    <a:pt x="387" y="511"/>
                    <a:pt x="386" y="517"/>
                  </a:cubicBezTo>
                  <a:cubicBezTo>
                    <a:pt x="381" y="521"/>
                    <a:pt x="375" y="525"/>
                    <a:pt x="370" y="528"/>
                  </a:cubicBezTo>
                  <a:cubicBezTo>
                    <a:pt x="367" y="530"/>
                    <a:pt x="365" y="532"/>
                    <a:pt x="362" y="534"/>
                  </a:cubicBezTo>
                  <a:cubicBezTo>
                    <a:pt x="363" y="527"/>
                    <a:pt x="364" y="520"/>
                    <a:pt x="364" y="514"/>
                  </a:cubicBezTo>
                  <a:moveTo>
                    <a:pt x="360" y="535"/>
                  </a:moveTo>
                  <a:cubicBezTo>
                    <a:pt x="355" y="539"/>
                    <a:pt x="350" y="542"/>
                    <a:pt x="345" y="545"/>
                  </a:cubicBezTo>
                  <a:cubicBezTo>
                    <a:pt x="345" y="544"/>
                    <a:pt x="345" y="543"/>
                    <a:pt x="344" y="542"/>
                  </a:cubicBezTo>
                  <a:cubicBezTo>
                    <a:pt x="345" y="541"/>
                    <a:pt x="346" y="540"/>
                    <a:pt x="347" y="540"/>
                  </a:cubicBezTo>
                  <a:cubicBezTo>
                    <a:pt x="347" y="539"/>
                    <a:pt x="346" y="538"/>
                    <a:pt x="345" y="538"/>
                  </a:cubicBezTo>
                  <a:cubicBezTo>
                    <a:pt x="345" y="539"/>
                    <a:pt x="345" y="539"/>
                    <a:pt x="344" y="540"/>
                  </a:cubicBezTo>
                  <a:cubicBezTo>
                    <a:pt x="344" y="537"/>
                    <a:pt x="344" y="534"/>
                    <a:pt x="343" y="531"/>
                  </a:cubicBezTo>
                  <a:cubicBezTo>
                    <a:pt x="344" y="530"/>
                    <a:pt x="345" y="530"/>
                    <a:pt x="346" y="529"/>
                  </a:cubicBezTo>
                  <a:cubicBezTo>
                    <a:pt x="352" y="525"/>
                    <a:pt x="357" y="520"/>
                    <a:pt x="362" y="516"/>
                  </a:cubicBezTo>
                  <a:cubicBezTo>
                    <a:pt x="362" y="516"/>
                    <a:pt x="362" y="516"/>
                    <a:pt x="362" y="516"/>
                  </a:cubicBezTo>
                  <a:cubicBezTo>
                    <a:pt x="361" y="522"/>
                    <a:pt x="361" y="529"/>
                    <a:pt x="360" y="535"/>
                  </a:cubicBezTo>
                  <a:moveTo>
                    <a:pt x="353" y="618"/>
                  </a:moveTo>
                  <a:cubicBezTo>
                    <a:pt x="352" y="622"/>
                    <a:pt x="351" y="626"/>
                    <a:pt x="349" y="630"/>
                  </a:cubicBezTo>
                  <a:cubicBezTo>
                    <a:pt x="350" y="627"/>
                    <a:pt x="350" y="623"/>
                    <a:pt x="350" y="620"/>
                  </a:cubicBezTo>
                  <a:cubicBezTo>
                    <a:pt x="351" y="619"/>
                    <a:pt x="352" y="619"/>
                    <a:pt x="353" y="618"/>
                  </a:cubicBezTo>
                  <a:moveTo>
                    <a:pt x="344" y="664"/>
                  </a:moveTo>
                  <a:cubicBezTo>
                    <a:pt x="344" y="664"/>
                    <a:pt x="344" y="664"/>
                    <a:pt x="344" y="664"/>
                  </a:cubicBezTo>
                  <a:cubicBezTo>
                    <a:pt x="345" y="662"/>
                    <a:pt x="347" y="661"/>
                    <a:pt x="349" y="659"/>
                  </a:cubicBezTo>
                  <a:cubicBezTo>
                    <a:pt x="353" y="656"/>
                    <a:pt x="357" y="653"/>
                    <a:pt x="362" y="650"/>
                  </a:cubicBezTo>
                  <a:cubicBezTo>
                    <a:pt x="360" y="655"/>
                    <a:pt x="359" y="660"/>
                    <a:pt x="357" y="664"/>
                  </a:cubicBezTo>
                  <a:cubicBezTo>
                    <a:pt x="352" y="668"/>
                    <a:pt x="347" y="672"/>
                    <a:pt x="342" y="676"/>
                  </a:cubicBezTo>
                  <a:cubicBezTo>
                    <a:pt x="342" y="676"/>
                    <a:pt x="342" y="676"/>
                    <a:pt x="342" y="676"/>
                  </a:cubicBezTo>
                  <a:cubicBezTo>
                    <a:pt x="342" y="672"/>
                    <a:pt x="343" y="668"/>
                    <a:pt x="344" y="664"/>
                  </a:cubicBezTo>
                  <a:moveTo>
                    <a:pt x="360" y="667"/>
                  </a:moveTo>
                  <a:cubicBezTo>
                    <a:pt x="366" y="663"/>
                    <a:pt x="372" y="658"/>
                    <a:pt x="377" y="654"/>
                  </a:cubicBezTo>
                  <a:cubicBezTo>
                    <a:pt x="376" y="659"/>
                    <a:pt x="375" y="664"/>
                    <a:pt x="374" y="668"/>
                  </a:cubicBezTo>
                  <a:cubicBezTo>
                    <a:pt x="373" y="669"/>
                    <a:pt x="373" y="670"/>
                    <a:pt x="373" y="672"/>
                  </a:cubicBezTo>
                  <a:cubicBezTo>
                    <a:pt x="367" y="676"/>
                    <a:pt x="362" y="680"/>
                    <a:pt x="357" y="684"/>
                  </a:cubicBezTo>
                  <a:cubicBezTo>
                    <a:pt x="356" y="684"/>
                    <a:pt x="356" y="685"/>
                    <a:pt x="355" y="685"/>
                  </a:cubicBezTo>
                  <a:cubicBezTo>
                    <a:pt x="357" y="679"/>
                    <a:pt x="359" y="673"/>
                    <a:pt x="360" y="667"/>
                  </a:cubicBezTo>
                  <a:moveTo>
                    <a:pt x="362" y="661"/>
                  </a:moveTo>
                  <a:cubicBezTo>
                    <a:pt x="364" y="656"/>
                    <a:pt x="365" y="651"/>
                    <a:pt x="366" y="647"/>
                  </a:cubicBezTo>
                  <a:cubicBezTo>
                    <a:pt x="367" y="646"/>
                    <a:pt x="368" y="645"/>
                    <a:pt x="369" y="645"/>
                  </a:cubicBezTo>
                  <a:cubicBezTo>
                    <a:pt x="373" y="642"/>
                    <a:pt x="378" y="639"/>
                    <a:pt x="382" y="636"/>
                  </a:cubicBezTo>
                  <a:cubicBezTo>
                    <a:pt x="381" y="640"/>
                    <a:pt x="380" y="644"/>
                    <a:pt x="379" y="648"/>
                  </a:cubicBezTo>
                  <a:cubicBezTo>
                    <a:pt x="373" y="652"/>
                    <a:pt x="368" y="656"/>
                    <a:pt x="362" y="661"/>
                  </a:cubicBezTo>
                  <a:moveTo>
                    <a:pt x="379" y="662"/>
                  </a:moveTo>
                  <a:cubicBezTo>
                    <a:pt x="380" y="658"/>
                    <a:pt x="381" y="654"/>
                    <a:pt x="382" y="650"/>
                  </a:cubicBezTo>
                  <a:cubicBezTo>
                    <a:pt x="387" y="647"/>
                    <a:pt x="391" y="643"/>
                    <a:pt x="396" y="640"/>
                  </a:cubicBezTo>
                  <a:cubicBezTo>
                    <a:pt x="398" y="638"/>
                    <a:pt x="400" y="636"/>
                    <a:pt x="402" y="635"/>
                  </a:cubicBezTo>
                  <a:cubicBezTo>
                    <a:pt x="401" y="640"/>
                    <a:pt x="399" y="646"/>
                    <a:pt x="397" y="652"/>
                  </a:cubicBezTo>
                  <a:cubicBezTo>
                    <a:pt x="391" y="657"/>
                    <a:pt x="384" y="662"/>
                    <a:pt x="378" y="668"/>
                  </a:cubicBezTo>
                  <a:cubicBezTo>
                    <a:pt x="378" y="666"/>
                    <a:pt x="379" y="664"/>
                    <a:pt x="379" y="662"/>
                  </a:cubicBezTo>
                  <a:moveTo>
                    <a:pt x="406" y="633"/>
                  </a:moveTo>
                  <a:cubicBezTo>
                    <a:pt x="406" y="633"/>
                    <a:pt x="406" y="632"/>
                    <a:pt x="407" y="631"/>
                  </a:cubicBezTo>
                  <a:cubicBezTo>
                    <a:pt x="412" y="627"/>
                    <a:pt x="417" y="623"/>
                    <a:pt x="422" y="619"/>
                  </a:cubicBezTo>
                  <a:cubicBezTo>
                    <a:pt x="421" y="622"/>
                    <a:pt x="420" y="626"/>
                    <a:pt x="419" y="629"/>
                  </a:cubicBezTo>
                  <a:cubicBezTo>
                    <a:pt x="419" y="632"/>
                    <a:pt x="418" y="634"/>
                    <a:pt x="417" y="637"/>
                  </a:cubicBezTo>
                  <a:cubicBezTo>
                    <a:pt x="412" y="641"/>
                    <a:pt x="407" y="644"/>
                    <a:pt x="403" y="648"/>
                  </a:cubicBezTo>
                  <a:cubicBezTo>
                    <a:pt x="402" y="648"/>
                    <a:pt x="402" y="648"/>
                    <a:pt x="402" y="649"/>
                  </a:cubicBezTo>
                  <a:cubicBezTo>
                    <a:pt x="403" y="643"/>
                    <a:pt x="404" y="638"/>
                    <a:pt x="406" y="633"/>
                  </a:cubicBezTo>
                  <a:moveTo>
                    <a:pt x="420" y="640"/>
                  </a:moveTo>
                  <a:cubicBezTo>
                    <a:pt x="427" y="634"/>
                    <a:pt x="435" y="629"/>
                    <a:pt x="442" y="624"/>
                  </a:cubicBezTo>
                  <a:cubicBezTo>
                    <a:pt x="441" y="627"/>
                    <a:pt x="440" y="630"/>
                    <a:pt x="439" y="633"/>
                  </a:cubicBezTo>
                  <a:cubicBezTo>
                    <a:pt x="431" y="640"/>
                    <a:pt x="423" y="647"/>
                    <a:pt x="415" y="653"/>
                  </a:cubicBezTo>
                  <a:cubicBezTo>
                    <a:pt x="417" y="649"/>
                    <a:pt x="418" y="644"/>
                    <a:pt x="420" y="640"/>
                  </a:cubicBezTo>
                  <a:moveTo>
                    <a:pt x="421" y="634"/>
                  </a:moveTo>
                  <a:cubicBezTo>
                    <a:pt x="422" y="633"/>
                    <a:pt x="422" y="631"/>
                    <a:pt x="423" y="630"/>
                  </a:cubicBezTo>
                  <a:cubicBezTo>
                    <a:pt x="424" y="625"/>
                    <a:pt x="425" y="620"/>
                    <a:pt x="426" y="615"/>
                  </a:cubicBezTo>
                  <a:cubicBezTo>
                    <a:pt x="434" y="609"/>
                    <a:pt x="442" y="602"/>
                    <a:pt x="451" y="596"/>
                  </a:cubicBezTo>
                  <a:cubicBezTo>
                    <a:pt x="449" y="601"/>
                    <a:pt x="448" y="605"/>
                    <a:pt x="446" y="610"/>
                  </a:cubicBezTo>
                  <a:cubicBezTo>
                    <a:pt x="446" y="613"/>
                    <a:pt x="445" y="616"/>
                    <a:pt x="444" y="618"/>
                  </a:cubicBezTo>
                  <a:cubicBezTo>
                    <a:pt x="436" y="624"/>
                    <a:pt x="429" y="629"/>
                    <a:pt x="421" y="634"/>
                  </a:cubicBezTo>
                  <a:moveTo>
                    <a:pt x="451" y="607"/>
                  </a:moveTo>
                  <a:cubicBezTo>
                    <a:pt x="452" y="602"/>
                    <a:pt x="454" y="597"/>
                    <a:pt x="455" y="592"/>
                  </a:cubicBezTo>
                  <a:cubicBezTo>
                    <a:pt x="462" y="587"/>
                    <a:pt x="469" y="581"/>
                    <a:pt x="477" y="576"/>
                  </a:cubicBezTo>
                  <a:cubicBezTo>
                    <a:pt x="476" y="580"/>
                    <a:pt x="475" y="585"/>
                    <a:pt x="474" y="589"/>
                  </a:cubicBezTo>
                  <a:cubicBezTo>
                    <a:pt x="473" y="592"/>
                    <a:pt x="473" y="595"/>
                    <a:pt x="472" y="598"/>
                  </a:cubicBezTo>
                  <a:cubicBezTo>
                    <a:pt x="464" y="604"/>
                    <a:pt x="456" y="610"/>
                    <a:pt x="449" y="615"/>
                  </a:cubicBezTo>
                  <a:cubicBezTo>
                    <a:pt x="449" y="612"/>
                    <a:pt x="450" y="610"/>
                    <a:pt x="451" y="607"/>
                  </a:cubicBezTo>
                  <a:moveTo>
                    <a:pt x="507" y="569"/>
                  </a:moveTo>
                  <a:cubicBezTo>
                    <a:pt x="507" y="572"/>
                    <a:pt x="507" y="574"/>
                    <a:pt x="507" y="576"/>
                  </a:cubicBezTo>
                  <a:cubicBezTo>
                    <a:pt x="507" y="574"/>
                    <a:pt x="507" y="572"/>
                    <a:pt x="507" y="571"/>
                  </a:cubicBezTo>
                  <a:cubicBezTo>
                    <a:pt x="507" y="570"/>
                    <a:pt x="507" y="570"/>
                    <a:pt x="507" y="569"/>
                  </a:cubicBezTo>
                  <a:moveTo>
                    <a:pt x="512" y="560"/>
                  </a:moveTo>
                  <a:cubicBezTo>
                    <a:pt x="517" y="551"/>
                    <a:pt x="523" y="543"/>
                    <a:pt x="529" y="534"/>
                  </a:cubicBezTo>
                  <a:cubicBezTo>
                    <a:pt x="528" y="537"/>
                    <a:pt x="528" y="539"/>
                    <a:pt x="527" y="542"/>
                  </a:cubicBezTo>
                  <a:cubicBezTo>
                    <a:pt x="525" y="552"/>
                    <a:pt x="524" y="562"/>
                    <a:pt x="523" y="573"/>
                  </a:cubicBezTo>
                  <a:cubicBezTo>
                    <a:pt x="522" y="575"/>
                    <a:pt x="520" y="576"/>
                    <a:pt x="519" y="578"/>
                  </a:cubicBezTo>
                  <a:cubicBezTo>
                    <a:pt x="515" y="585"/>
                    <a:pt x="511" y="591"/>
                    <a:pt x="508" y="598"/>
                  </a:cubicBezTo>
                  <a:cubicBezTo>
                    <a:pt x="509" y="585"/>
                    <a:pt x="510" y="573"/>
                    <a:pt x="512" y="560"/>
                  </a:cubicBezTo>
                  <a:moveTo>
                    <a:pt x="533" y="527"/>
                  </a:moveTo>
                  <a:cubicBezTo>
                    <a:pt x="534" y="526"/>
                    <a:pt x="535" y="524"/>
                    <a:pt x="536" y="523"/>
                  </a:cubicBezTo>
                  <a:cubicBezTo>
                    <a:pt x="544" y="510"/>
                    <a:pt x="551" y="497"/>
                    <a:pt x="559" y="484"/>
                  </a:cubicBezTo>
                  <a:cubicBezTo>
                    <a:pt x="559" y="484"/>
                    <a:pt x="559" y="484"/>
                    <a:pt x="559" y="484"/>
                  </a:cubicBezTo>
                  <a:cubicBezTo>
                    <a:pt x="558" y="500"/>
                    <a:pt x="556" y="515"/>
                    <a:pt x="553" y="531"/>
                  </a:cubicBezTo>
                  <a:cubicBezTo>
                    <a:pt x="552" y="533"/>
                    <a:pt x="550" y="534"/>
                    <a:pt x="549" y="536"/>
                  </a:cubicBezTo>
                  <a:cubicBezTo>
                    <a:pt x="542" y="546"/>
                    <a:pt x="535" y="556"/>
                    <a:pt x="527" y="566"/>
                  </a:cubicBezTo>
                  <a:cubicBezTo>
                    <a:pt x="529" y="553"/>
                    <a:pt x="531" y="540"/>
                    <a:pt x="533" y="527"/>
                  </a:cubicBezTo>
                  <a:moveTo>
                    <a:pt x="583" y="499"/>
                  </a:moveTo>
                  <a:cubicBezTo>
                    <a:pt x="585" y="497"/>
                    <a:pt x="587" y="495"/>
                    <a:pt x="588" y="493"/>
                  </a:cubicBezTo>
                  <a:cubicBezTo>
                    <a:pt x="596" y="482"/>
                    <a:pt x="607" y="472"/>
                    <a:pt x="610" y="459"/>
                  </a:cubicBezTo>
                  <a:cubicBezTo>
                    <a:pt x="610" y="470"/>
                    <a:pt x="608" y="482"/>
                    <a:pt x="606" y="493"/>
                  </a:cubicBezTo>
                  <a:cubicBezTo>
                    <a:pt x="597" y="505"/>
                    <a:pt x="588" y="517"/>
                    <a:pt x="579" y="528"/>
                  </a:cubicBezTo>
                  <a:cubicBezTo>
                    <a:pt x="578" y="529"/>
                    <a:pt x="578" y="529"/>
                    <a:pt x="578" y="529"/>
                  </a:cubicBezTo>
                  <a:cubicBezTo>
                    <a:pt x="580" y="519"/>
                    <a:pt x="582" y="509"/>
                    <a:pt x="583" y="499"/>
                  </a:cubicBezTo>
                  <a:moveTo>
                    <a:pt x="367" y="293"/>
                  </a:moveTo>
                  <a:cubicBezTo>
                    <a:pt x="368" y="294"/>
                    <a:pt x="368" y="294"/>
                    <a:pt x="368" y="294"/>
                  </a:cubicBezTo>
                  <a:cubicBezTo>
                    <a:pt x="368" y="294"/>
                    <a:pt x="367" y="294"/>
                    <a:pt x="367" y="294"/>
                  </a:cubicBezTo>
                  <a:cubicBezTo>
                    <a:pt x="364" y="299"/>
                    <a:pt x="352" y="299"/>
                    <a:pt x="347" y="301"/>
                  </a:cubicBezTo>
                  <a:cubicBezTo>
                    <a:pt x="340" y="303"/>
                    <a:pt x="333" y="306"/>
                    <a:pt x="326" y="309"/>
                  </a:cubicBezTo>
                  <a:cubicBezTo>
                    <a:pt x="311" y="314"/>
                    <a:pt x="297" y="319"/>
                    <a:pt x="283" y="327"/>
                  </a:cubicBezTo>
                  <a:cubicBezTo>
                    <a:pt x="272" y="333"/>
                    <a:pt x="260" y="339"/>
                    <a:pt x="248" y="344"/>
                  </a:cubicBezTo>
                  <a:cubicBezTo>
                    <a:pt x="253" y="341"/>
                    <a:pt x="257" y="338"/>
                    <a:pt x="262" y="336"/>
                  </a:cubicBezTo>
                  <a:cubicBezTo>
                    <a:pt x="265" y="334"/>
                    <a:pt x="268" y="333"/>
                    <a:pt x="270" y="332"/>
                  </a:cubicBezTo>
                  <a:cubicBezTo>
                    <a:pt x="287" y="323"/>
                    <a:pt x="305" y="316"/>
                    <a:pt x="322" y="308"/>
                  </a:cubicBezTo>
                  <a:cubicBezTo>
                    <a:pt x="336" y="302"/>
                    <a:pt x="351" y="298"/>
                    <a:pt x="365" y="292"/>
                  </a:cubicBezTo>
                  <a:cubicBezTo>
                    <a:pt x="366" y="292"/>
                    <a:pt x="367" y="293"/>
                    <a:pt x="367" y="293"/>
                  </a:cubicBezTo>
                  <a:moveTo>
                    <a:pt x="201" y="349"/>
                  </a:moveTo>
                  <a:cubicBezTo>
                    <a:pt x="220" y="336"/>
                    <a:pt x="241" y="325"/>
                    <a:pt x="263" y="317"/>
                  </a:cubicBezTo>
                  <a:cubicBezTo>
                    <a:pt x="284" y="310"/>
                    <a:pt x="305" y="302"/>
                    <a:pt x="327" y="295"/>
                  </a:cubicBezTo>
                  <a:cubicBezTo>
                    <a:pt x="336" y="292"/>
                    <a:pt x="345" y="290"/>
                    <a:pt x="354" y="289"/>
                  </a:cubicBezTo>
                  <a:cubicBezTo>
                    <a:pt x="357" y="289"/>
                    <a:pt x="359" y="289"/>
                    <a:pt x="361" y="290"/>
                  </a:cubicBezTo>
                  <a:cubicBezTo>
                    <a:pt x="341" y="297"/>
                    <a:pt x="321" y="305"/>
                    <a:pt x="301" y="314"/>
                  </a:cubicBezTo>
                  <a:cubicBezTo>
                    <a:pt x="302" y="313"/>
                    <a:pt x="303" y="312"/>
                    <a:pt x="305" y="312"/>
                  </a:cubicBezTo>
                  <a:cubicBezTo>
                    <a:pt x="312" y="308"/>
                    <a:pt x="320" y="304"/>
                    <a:pt x="327" y="301"/>
                  </a:cubicBezTo>
                  <a:cubicBezTo>
                    <a:pt x="330" y="300"/>
                    <a:pt x="333" y="299"/>
                    <a:pt x="335" y="295"/>
                  </a:cubicBezTo>
                  <a:cubicBezTo>
                    <a:pt x="335" y="294"/>
                    <a:pt x="334" y="294"/>
                    <a:pt x="333" y="295"/>
                  </a:cubicBezTo>
                  <a:cubicBezTo>
                    <a:pt x="330" y="298"/>
                    <a:pt x="323" y="300"/>
                    <a:pt x="319" y="301"/>
                  </a:cubicBezTo>
                  <a:cubicBezTo>
                    <a:pt x="313" y="304"/>
                    <a:pt x="306" y="307"/>
                    <a:pt x="300" y="310"/>
                  </a:cubicBezTo>
                  <a:cubicBezTo>
                    <a:pt x="287" y="317"/>
                    <a:pt x="276" y="324"/>
                    <a:pt x="264" y="331"/>
                  </a:cubicBezTo>
                  <a:cubicBezTo>
                    <a:pt x="263" y="331"/>
                    <a:pt x="262" y="332"/>
                    <a:pt x="261" y="332"/>
                  </a:cubicBezTo>
                  <a:cubicBezTo>
                    <a:pt x="250" y="338"/>
                    <a:pt x="238" y="344"/>
                    <a:pt x="226" y="351"/>
                  </a:cubicBezTo>
                  <a:cubicBezTo>
                    <a:pt x="221" y="353"/>
                    <a:pt x="215" y="356"/>
                    <a:pt x="210" y="358"/>
                  </a:cubicBezTo>
                  <a:cubicBezTo>
                    <a:pt x="206" y="357"/>
                    <a:pt x="202" y="357"/>
                    <a:pt x="198" y="357"/>
                  </a:cubicBezTo>
                  <a:cubicBezTo>
                    <a:pt x="197" y="357"/>
                    <a:pt x="196" y="356"/>
                    <a:pt x="195" y="355"/>
                  </a:cubicBezTo>
                  <a:cubicBezTo>
                    <a:pt x="197" y="353"/>
                    <a:pt x="199" y="351"/>
                    <a:pt x="201" y="349"/>
                  </a:cubicBezTo>
                  <a:moveTo>
                    <a:pt x="384" y="308"/>
                  </a:moveTo>
                  <a:cubicBezTo>
                    <a:pt x="369" y="310"/>
                    <a:pt x="355" y="319"/>
                    <a:pt x="342" y="324"/>
                  </a:cubicBezTo>
                  <a:cubicBezTo>
                    <a:pt x="327" y="329"/>
                    <a:pt x="314" y="335"/>
                    <a:pt x="300" y="342"/>
                  </a:cubicBezTo>
                  <a:cubicBezTo>
                    <a:pt x="282" y="350"/>
                    <a:pt x="265" y="360"/>
                    <a:pt x="248" y="370"/>
                  </a:cubicBezTo>
                  <a:cubicBezTo>
                    <a:pt x="247" y="370"/>
                    <a:pt x="247" y="369"/>
                    <a:pt x="246" y="369"/>
                  </a:cubicBezTo>
                  <a:cubicBezTo>
                    <a:pt x="242" y="368"/>
                    <a:pt x="238" y="367"/>
                    <a:pt x="234" y="366"/>
                  </a:cubicBezTo>
                  <a:cubicBezTo>
                    <a:pt x="235" y="366"/>
                    <a:pt x="235" y="365"/>
                    <a:pt x="236" y="365"/>
                  </a:cubicBezTo>
                  <a:cubicBezTo>
                    <a:pt x="252" y="357"/>
                    <a:pt x="267" y="349"/>
                    <a:pt x="283" y="342"/>
                  </a:cubicBezTo>
                  <a:cubicBezTo>
                    <a:pt x="312" y="327"/>
                    <a:pt x="343" y="315"/>
                    <a:pt x="374" y="304"/>
                  </a:cubicBezTo>
                  <a:cubicBezTo>
                    <a:pt x="375" y="304"/>
                    <a:pt x="375" y="303"/>
                    <a:pt x="375" y="303"/>
                  </a:cubicBezTo>
                  <a:cubicBezTo>
                    <a:pt x="375" y="302"/>
                    <a:pt x="375" y="302"/>
                    <a:pt x="375" y="301"/>
                  </a:cubicBezTo>
                  <a:cubicBezTo>
                    <a:pt x="375" y="300"/>
                    <a:pt x="373" y="300"/>
                    <a:pt x="373" y="301"/>
                  </a:cubicBezTo>
                  <a:cubicBezTo>
                    <a:pt x="372" y="303"/>
                    <a:pt x="363" y="304"/>
                    <a:pt x="361" y="304"/>
                  </a:cubicBezTo>
                  <a:cubicBezTo>
                    <a:pt x="358" y="305"/>
                    <a:pt x="356" y="306"/>
                    <a:pt x="354" y="307"/>
                  </a:cubicBezTo>
                  <a:cubicBezTo>
                    <a:pt x="345" y="311"/>
                    <a:pt x="337" y="313"/>
                    <a:pt x="328" y="316"/>
                  </a:cubicBezTo>
                  <a:cubicBezTo>
                    <a:pt x="314" y="322"/>
                    <a:pt x="300" y="329"/>
                    <a:pt x="286" y="336"/>
                  </a:cubicBezTo>
                  <a:cubicBezTo>
                    <a:pt x="268" y="346"/>
                    <a:pt x="249" y="355"/>
                    <a:pt x="231" y="365"/>
                  </a:cubicBezTo>
                  <a:cubicBezTo>
                    <a:pt x="227" y="363"/>
                    <a:pt x="223" y="362"/>
                    <a:pt x="219" y="360"/>
                  </a:cubicBezTo>
                  <a:cubicBezTo>
                    <a:pt x="221" y="359"/>
                    <a:pt x="224" y="358"/>
                    <a:pt x="227" y="357"/>
                  </a:cubicBezTo>
                  <a:cubicBezTo>
                    <a:pt x="246" y="348"/>
                    <a:pt x="266" y="340"/>
                    <a:pt x="285" y="330"/>
                  </a:cubicBezTo>
                  <a:cubicBezTo>
                    <a:pt x="294" y="325"/>
                    <a:pt x="303" y="320"/>
                    <a:pt x="313" y="317"/>
                  </a:cubicBezTo>
                  <a:cubicBezTo>
                    <a:pt x="321" y="314"/>
                    <a:pt x="329" y="312"/>
                    <a:pt x="337" y="309"/>
                  </a:cubicBezTo>
                  <a:cubicBezTo>
                    <a:pt x="345" y="305"/>
                    <a:pt x="353" y="303"/>
                    <a:pt x="361" y="301"/>
                  </a:cubicBezTo>
                  <a:cubicBezTo>
                    <a:pt x="365" y="300"/>
                    <a:pt x="368" y="299"/>
                    <a:pt x="369" y="295"/>
                  </a:cubicBezTo>
                  <a:cubicBezTo>
                    <a:pt x="369" y="295"/>
                    <a:pt x="369" y="294"/>
                    <a:pt x="369" y="294"/>
                  </a:cubicBezTo>
                  <a:cubicBezTo>
                    <a:pt x="377" y="300"/>
                    <a:pt x="386" y="306"/>
                    <a:pt x="394" y="313"/>
                  </a:cubicBezTo>
                  <a:cubicBezTo>
                    <a:pt x="383" y="315"/>
                    <a:pt x="372" y="322"/>
                    <a:pt x="363" y="326"/>
                  </a:cubicBezTo>
                  <a:cubicBezTo>
                    <a:pt x="348" y="333"/>
                    <a:pt x="334" y="340"/>
                    <a:pt x="319" y="347"/>
                  </a:cubicBezTo>
                  <a:cubicBezTo>
                    <a:pt x="305" y="354"/>
                    <a:pt x="290" y="362"/>
                    <a:pt x="275" y="370"/>
                  </a:cubicBezTo>
                  <a:cubicBezTo>
                    <a:pt x="270" y="373"/>
                    <a:pt x="264" y="376"/>
                    <a:pt x="259" y="379"/>
                  </a:cubicBezTo>
                  <a:cubicBezTo>
                    <a:pt x="259" y="379"/>
                    <a:pt x="259" y="378"/>
                    <a:pt x="258" y="378"/>
                  </a:cubicBezTo>
                  <a:cubicBezTo>
                    <a:pt x="256" y="376"/>
                    <a:pt x="253" y="373"/>
                    <a:pt x="251" y="371"/>
                  </a:cubicBezTo>
                  <a:cubicBezTo>
                    <a:pt x="253" y="370"/>
                    <a:pt x="255" y="369"/>
                    <a:pt x="257" y="368"/>
                  </a:cubicBezTo>
                  <a:cubicBezTo>
                    <a:pt x="270" y="360"/>
                    <a:pt x="284" y="354"/>
                    <a:pt x="297" y="347"/>
                  </a:cubicBezTo>
                  <a:cubicBezTo>
                    <a:pt x="312" y="340"/>
                    <a:pt x="327" y="333"/>
                    <a:pt x="343" y="327"/>
                  </a:cubicBezTo>
                  <a:cubicBezTo>
                    <a:pt x="357" y="322"/>
                    <a:pt x="370" y="314"/>
                    <a:pt x="384" y="310"/>
                  </a:cubicBezTo>
                  <a:cubicBezTo>
                    <a:pt x="385" y="310"/>
                    <a:pt x="385" y="308"/>
                    <a:pt x="384" y="308"/>
                  </a:cubicBezTo>
                  <a:moveTo>
                    <a:pt x="273" y="393"/>
                  </a:moveTo>
                  <a:cubicBezTo>
                    <a:pt x="277" y="390"/>
                    <a:pt x="282" y="388"/>
                    <a:pt x="287" y="385"/>
                  </a:cubicBezTo>
                  <a:cubicBezTo>
                    <a:pt x="299" y="378"/>
                    <a:pt x="310" y="371"/>
                    <a:pt x="323" y="365"/>
                  </a:cubicBezTo>
                  <a:cubicBezTo>
                    <a:pt x="336" y="358"/>
                    <a:pt x="349" y="353"/>
                    <a:pt x="362" y="347"/>
                  </a:cubicBezTo>
                  <a:cubicBezTo>
                    <a:pt x="376" y="341"/>
                    <a:pt x="390" y="334"/>
                    <a:pt x="404" y="330"/>
                  </a:cubicBezTo>
                  <a:cubicBezTo>
                    <a:pt x="405" y="330"/>
                    <a:pt x="405" y="328"/>
                    <a:pt x="404" y="328"/>
                  </a:cubicBezTo>
                  <a:cubicBezTo>
                    <a:pt x="392" y="329"/>
                    <a:pt x="382" y="335"/>
                    <a:pt x="371" y="339"/>
                  </a:cubicBezTo>
                  <a:cubicBezTo>
                    <a:pt x="357" y="346"/>
                    <a:pt x="343" y="351"/>
                    <a:pt x="330" y="358"/>
                  </a:cubicBezTo>
                  <a:cubicBezTo>
                    <a:pt x="316" y="364"/>
                    <a:pt x="304" y="371"/>
                    <a:pt x="291" y="379"/>
                  </a:cubicBezTo>
                  <a:cubicBezTo>
                    <a:pt x="286" y="382"/>
                    <a:pt x="282" y="386"/>
                    <a:pt x="276" y="388"/>
                  </a:cubicBezTo>
                  <a:cubicBezTo>
                    <a:pt x="275" y="389"/>
                    <a:pt x="273" y="390"/>
                    <a:pt x="271" y="392"/>
                  </a:cubicBezTo>
                  <a:cubicBezTo>
                    <a:pt x="268" y="388"/>
                    <a:pt x="264" y="384"/>
                    <a:pt x="261" y="381"/>
                  </a:cubicBezTo>
                  <a:cubicBezTo>
                    <a:pt x="263" y="379"/>
                    <a:pt x="265" y="378"/>
                    <a:pt x="267" y="377"/>
                  </a:cubicBezTo>
                  <a:cubicBezTo>
                    <a:pt x="282" y="369"/>
                    <a:pt x="297" y="362"/>
                    <a:pt x="313" y="354"/>
                  </a:cubicBezTo>
                  <a:cubicBezTo>
                    <a:pt x="327" y="347"/>
                    <a:pt x="342" y="340"/>
                    <a:pt x="356" y="333"/>
                  </a:cubicBezTo>
                  <a:cubicBezTo>
                    <a:pt x="369" y="327"/>
                    <a:pt x="383" y="319"/>
                    <a:pt x="397" y="316"/>
                  </a:cubicBezTo>
                  <a:cubicBezTo>
                    <a:pt x="406" y="323"/>
                    <a:pt x="414" y="332"/>
                    <a:pt x="422" y="340"/>
                  </a:cubicBezTo>
                  <a:cubicBezTo>
                    <a:pt x="413" y="345"/>
                    <a:pt x="405" y="350"/>
                    <a:pt x="396" y="355"/>
                  </a:cubicBezTo>
                  <a:cubicBezTo>
                    <a:pt x="383" y="363"/>
                    <a:pt x="369" y="370"/>
                    <a:pt x="355" y="377"/>
                  </a:cubicBezTo>
                  <a:cubicBezTo>
                    <a:pt x="342" y="385"/>
                    <a:pt x="328" y="393"/>
                    <a:pt x="314" y="401"/>
                  </a:cubicBezTo>
                  <a:cubicBezTo>
                    <a:pt x="307" y="405"/>
                    <a:pt x="300" y="410"/>
                    <a:pt x="293" y="414"/>
                  </a:cubicBezTo>
                  <a:cubicBezTo>
                    <a:pt x="292" y="412"/>
                    <a:pt x="290" y="411"/>
                    <a:pt x="289" y="410"/>
                  </a:cubicBezTo>
                  <a:cubicBezTo>
                    <a:pt x="305" y="400"/>
                    <a:pt x="322" y="390"/>
                    <a:pt x="338" y="380"/>
                  </a:cubicBezTo>
                  <a:cubicBezTo>
                    <a:pt x="355" y="369"/>
                    <a:pt x="374" y="361"/>
                    <a:pt x="392" y="352"/>
                  </a:cubicBezTo>
                  <a:cubicBezTo>
                    <a:pt x="393" y="351"/>
                    <a:pt x="392" y="350"/>
                    <a:pt x="392" y="350"/>
                  </a:cubicBezTo>
                  <a:cubicBezTo>
                    <a:pt x="383" y="354"/>
                    <a:pt x="375" y="358"/>
                    <a:pt x="367" y="361"/>
                  </a:cubicBezTo>
                  <a:cubicBezTo>
                    <a:pt x="374" y="357"/>
                    <a:pt x="381" y="354"/>
                    <a:pt x="388" y="350"/>
                  </a:cubicBezTo>
                  <a:cubicBezTo>
                    <a:pt x="389" y="349"/>
                    <a:pt x="389" y="348"/>
                    <a:pt x="388" y="348"/>
                  </a:cubicBezTo>
                  <a:cubicBezTo>
                    <a:pt x="363" y="358"/>
                    <a:pt x="340" y="371"/>
                    <a:pt x="316" y="382"/>
                  </a:cubicBezTo>
                  <a:cubicBezTo>
                    <a:pt x="305" y="388"/>
                    <a:pt x="293" y="394"/>
                    <a:pt x="282" y="401"/>
                  </a:cubicBezTo>
                  <a:cubicBezTo>
                    <a:pt x="282" y="401"/>
                    <a:pt x="282" y="402"/>
                    <a:pt x="281" y="402"/>
                  </a:cubicBezTo>
                  <a:cubicBezTo>
                    <a:pt x="278" y="399"/>
                    <a:pt x="275" y="396"/>
                    <a:pt x="273" y="393"/>
                  </a:cubicBezTo>
                  <a:moveTo>
                    <a:pt x="313" y="388"/>
                  </a:moveTo>
                  <a:cubicBezTo>
                    <a:pt x="321" y="384"/>
                    <a:pt x="328" y="381"/>
                    <a:pt x="336" y="377"/>
                  </a:cubicBezTo>
                  <a:cubicBezTo>
                    <a:pt x="336" y="377"/>
                    <a:pt x="335" y="378"/>
                    <a:pt x="335" y="378"/>
                  </a:cubicBezTo>
                  <a:cubicBezTo>
                    <a:pt x="326" y="383"/>
                    <a:pt x="318" y="389"/>
                    <a:pt x="309" y="394"/>
                  </a:cubicBezTo>
                  <a:cubicBezTo>
                    <a:pt x="302" y="398"/>
                    <a:pt x="294" y="402"/>
                    <a:pt x="287" y="408"/>
                  </a:cubicBezTo>
                  <a:cubicBezTo>
                    <a:pt x="286" y="407"/>
                    <a:pt x="285" y="406"/>
                    <a:pt x="285" y="405"/>
                  </a:cubicBezTo>
                  <a:cubicBezTo>
                    <a:pt x="284" y="405"/>
                    <a:pt x="284" y="404"/>
                    <a:pt x="284" y="404"/>
                  </a:cubicBezTo>
                  <a:cubicBezTo>
                    <a:pt x="293" y="398"/>
                    <a:pt x="303" y="393"/>
                    <a:pt x="313" y="388"/>
                  </a:cubicBezTo>
                  <a:moveTo>
                    <a:pt x="295" y="416"/>
                  </a:moveTo>
                  <a:cubicBezTo>
                    <a:pt x="301" y="413"/>
                    <a:pt x="307" y="410"/>
                    <a:pt x="313" y="406"/>
                  </a:cubicBezTo>
                  <a:cubicBezTo>
                    <a:pt x="327" y="397"/>
                    <a:pt x="341" y="389"/>
                    <a:pt x="356" y="381"/>
                  </a:cubicBezTo>
                  <a:cubicBezTo>
                    <a:pt x="369" y="373"/>
                    <a:pt x="384" y="366"/>
                    <a:pt x="398" y="358"/>
                  </a:cubicBezTo>
                  <a:cubicBezTo>
                    <a:pt x="407" y="353"/>
                    <a:pt x="415" y="348"/>
                    <a:pt x="424" y="343"/>
                  </a:cubicBezTo>
                  <a:cubicBezTo>
                    <a:pt x="426" y="345"/>
                    <a:pt x="428" y="348"/>
                    <a:pt x="430" y="350"/>
                  </a:cubicBezTo>
                  <a:cubicBezTo>
                    <a:pt x="423" y="355"/>
                    <a:pt x="416" y="360"/>
                    <a:pt x="409" y="364"/>
                  </a:cubicBezTo>
                  <a:cubicBezTo>
                    <a:pt x="395" y="372"/>
                    <a:pt x="382" y="382"/>
                    <a:pt x="368" y="390"/>
                  </a:cubicBezTo>
                  <a:cubicBezTo>
                    <a:pt x="353" y="399"/>
                    <a:pt x="338" y="408"/>
                    <a:pt x="322" y="416"/>
                  </a:cubicBezTo>
                  <a:cubicBezTo>
                    <a:pt x="315" y="420"/>
                    <a:pt x="308" y="423"/>
                    <a:pt x="301" y="427"/>
                  </a:cubicBezTo>
                  <a:cubicBezTo>
                    <a:pt x="299" y="423"/>
                    <a:pt x="297" y="420"/>
                    <a:pt x="295" y="417"/>
                  </a:cubicBezTo>
                  <a:cubicBezTo>
                    <a:pt x="295" y="417"/>
                    <a:pt x="295" y="416"/>
                    <a:pt x="295" y="416"/>
                  </a:cubicBezTo>
                  <a:moveTo>
                    <a:pt x="286" y="432"/>
                  </a:moveTo>
                  <a:cubicBezTo>
                    <a:pt x="287" y="433"/>
                    <a:pt x="287" y="434"/>
                    <a:pt x="288" y="435"/>
                  </a:cubicBezTo>
                  <a:cubicBezTo>
                    <a:pt x="285" y="437"/>
                    <a:pt x="282" y="438"/>
                    <a:pt x="279" y="439"/>
                  </a:cubicBezTo>
                  <a:cubicBezTo>
                    <a:pt x="281" y="436"/>
                    <a:pt x="283" y="434"/>
                    <a:pt x="286" y="432"/>
                  </a:cubicBezTo>
                  <a:moveTo>
                    <a:pt x="354" y="502"/>
                  </a:moveTo>
                  <a:cubicBezTo>
                    <a:pt x="357" y="499"/>
                    <a:pt x="360" y="497"/>
                    <a:pt x="363" y="495"/>
                  </a:cubicBezTo>
                  <a:cubicBezTo>
                    <a:pt x="363" y="500"/>
                    <a:pt x="363" y="505"/>
                    <a:pt x="363" y="510"/>
                  </a:cubicBezTo>
                  <a:cubicBezTo>
                    <a:pt x="363" y="510"/>
                    <a:pt x="363" y="510"/>
                    <a:pt x="363" y="510"/>
                  </a:cubicBezTo>
                  <a:cubicBezTo>
                    <a:pt x="362" y="511"/>
                    <a:pt x="361" y="511"/>
                    <a:pt x="360" y="512"/>
                  </a:cubicBezTo>
                  <a:cubicBezTo>
                    <a:pt x="354" y="517"/>
                    <a:pt x="349" y="522"/>
                    <a:pt x="343" y="527"/>
                  </a:cubicBezTo>
                  <a:cubicBezTo>
                    <a:pt x="342" y="526"/>
                    <a:pt x="342" y="525"/>
                    <a:pt x="342" y="525"/>
                  </a:cubicBezTo>
                  <a:cubicBezTo>
                    <a:pt x="342" y="524"/>
                    <a:pt x="342" y="524"/>
                    <a:pt x="342" y="523"/>
                  </a:cubicBezTo>
                  <a:cubicBezTo>
                    <a:pt x="345" y="520"/>
                    <a:pt x="347" y="516"/>
                    <a:pt x="350" y="513"/>
                  </a:cubicBezTo>
                  <a:cubicBezTo>
                    <a:pt x="351" y="513"/>
                    <a:pt x="350" y="512"/>
                    <a:pt x="350" y="513"/>
                  </a:cubicBezTo>
                  <a:cubicBezTo>
                    <a:pt x="347" y="515"/>
                    <a:pt x="344" y="518"/>
                    <a:pt x="342" y="521"/>
                  </a:cubicBezTo>
                  <a:cubicBezTo>
                    <a:pt x="341" y="518"/>
                    <a:pt x="341" y="515"/>
                    <a:pt x="340" y="512"/>
                  </a:cubicBezTo>
                  <a:cubicBezTo>
                    <a:pt x="345" y="509"/>
                    <a:pt x="350" y="505"/>
                    <a:pt x="354" y="502"/>
                  </a:cubicBezTo>
                  <a:moveTo>
                    <a:pt x="325" y="601"/>
                  </a:moveTo>
                  <a:cubicBezTo>
                    <a:pt x="326" y="611"/>
                    <a:pt x="326" y="620"/>
                    <a:pt x="326" y="629"/>
                  </a:cubicBezTo>
                  <a:cubicBezTo>
                    <a:pt x="326" y="629"/>
                    <a:pt x="326" y="630"/>
                    <a:pt x="326" y="630"/>
                  </a:cubicBezTo>
                  <a:cubicBezTo>
                    <a:pt x="323" y="632"/>
                    <a:pt x="321" y="633"/>
                    <a:pt x="318" y="635"/>
                  </a:cubicBezTo>
                  <a:cubicBezTo>
                    <a:pt x="321" y="624"/>
                    <a:pt x="323" y="613"/>
                    <a:pt x="325" y="601"/>
                  </a:cubicBezTo>
                  <a:moveTo>
                    <a:pt x="317" y="648"/>
                  </a:moveTo>
                  <a:cubicBezTo>
                    <a:pt x="316" y="648"/>
                    <a:pt x="315" y="649"/>
                    <a:pt x="314" y="649"/>
                  </a:cubicBezTo>
                  <a:cubicBezTo>
                    <a:pt x="315" y="646"/>
                    <a:pt x="316" y="644"/>
                    <a:pt x="317" y="641"/>
                  </a:cubicBezTo>
                  <a:cubicBezTo>
                    <a:pt x="317" y="641"/>
                    <a:pt x="317" y="640"/>
                    <a:pt x="318" y="640"/>
                  </a:cubicBezTo>
                  <a:cubicBezTo>
                    <a:pt x="320" y="639"/>
                    <a:pt x="323" y="637"/>
                    <a:pt x="326" y="635"/>
                  </a:cubicBezTo>
                  <a:cubicBezTo>
                    <a:pt x="326" y="638"/>
                    <a:pt x="325" y="641"/>
                    <a:pt x="325" y="644"/>
                  </a:cubicBezTo>
                  <a:cubicBezTo>
                    <a:pt x="322" y="645"/>
                    <a:pt x="320" y="647"/>
                    <a:pt x="317" y="648"/>
                  </a:cubicBezTo>
                  <a:moveTo>
                    <a:pt x="334" y="701"/>
                  </a:moveTo>
                  <a:cubicBezTo>
                    <a:pt x="334" y="700"/>
                    <a:pt x="335" y="699"/>
                    <a:pt x="336" y="699"/>
                  </a:cubicBezTo>
                  <a:cubicBezTo>
                    <a:pt x="340" y="694"/>
                    <a:pt x="346" y="690"/>
                    <a:pt x="350" y="685"/>
                  </a:cubicBezTo>
                  <a:cubicBezTo>
                    <a:pt x="351" y="685"/>
                    <a:pt x="350" y="684"/>
                    <a:pt x="350" y="685"/>
                  </a:cubicBezTo>
                  <a:cubicBezTo>
                    <a:pt x="346" y="688"/>
                    <a:pt x="342" y="692"/>
                    <a:pt x="337" y="695"/>
                  </a:cubicBezTo>
                  <a:cubicBezTo>
                    <a:pt x="339" y="691"/>
                    <a:pt x="340" y="687"/>
                    <a:pt x="341" y="683"/>
                  </a:cubicBezTo>
                  <a:cubicBezTo>
                    <a:pt x="345" y="679"/>
                    <a:pt x="349" y="676"/>
                    <a:pt x="353" y="673"/>
                  </a:cubicBezTo>
                  <a:cubicBezTo>
                    <a:pt x="354" y="672"/>
                    <a:pt x="354" y="672"/>
                    <a:pt x="355" y="671"/>
                  </a:cubicBezTo>
                  <a:cubicBezTo>
                    <a:pt x="355" y="672"/>
                    <a:pt x="355" y="673"/>
                    <a:pt x="354" y="674"/>
                  </a:cubicBezTo>
                  <a:cubicBezTo>
                    <a:pt x="353" y="679"/>
                    <a:pt x="352" y="684"/>
                    <a:pt x="350" y="689"/>
                  </a:cubicBezTo>
                  <a:cubicBezTo>
                    <a:pt x="344" y="693"/>
                    <a:pt x="339" y="697"/>
                    <a:pt x="334" y="701"/>
                  </a:cubicBezTo>
                  <a:moveTo>
                    <a:pt x="367" y="695"/>
                  </a:moveTo>
                  <a:cubicBezTo>
                    <a:pt x="366" y="695"/>
                    <a:pt x="365" y="695"/>
                    <a:pt x="365" y="696"/>
                  </a:cubicBezTo>
                  <a:cubicBezTo>
                    <a:pt x="365" y="694"/>
                    <a:pt x="364" y="693"/>
                    <a:pt x="364" y="691"/>
                  </a:cubicBezTo>
                  <a:cubicBezTo>
                    <a:pt x="364" y="691"/>
                    <a:pt x="364" y="691"/>
                    <a:pt x="364" y="691"/>
                  </a:cubicBezTo>
                  <a:cubicBezTo>
                    <a:pt x="364" y="693"/>
                    <a:pt x="364" y="695"/>
                    <a:pt x="364" y="697"/>
                  </a:cubicBezTo>
                  <a:cubicBezTo>
                    <a:pt x="360" y="700"/>
                    <a:pt x="356" y="703"/>
                    <a:pt x="352" y="706"/>
                  </a:cubicBezTo>
                  <a:cubicBezTo>
                    <a:pt x="350" y="707"/>
                    <a:pt x="348" y="709"/>
                    <a:pt x="347" y="710"/>
                  </a:cubicBezTo>
                  <a:cubicBezTo>
                    <a:pt x="347" y="710"/>
                    <a:pt x="347" y="710"/>
                    <a:pt x="347" y="710"/>
                  </a:cubicBezTo>
                  <a:cubicBezTo>
                    <a:pt x="349" y="704"/>
                    <a:pt x="351" y="697"/>
                    <a:pt x="353" y="691"/>
                  </a:cubicBezTo>
                  <a:cubicBezTo>
                    <a:pt x="357" y="688"/>
                    <a:pt x="361" y="685"/>
                    <a:pt x="365" y="683"/>
                  </a:cubicBezTo>
                  <a:cubicBezTo>
                    <a:pt x="367" y="681"/>
                    <a:pt x="369" y="679"/>
                    <a:pt x="371" y="678"/>
                  </a:cubicBezTo>
                  <a:cubicBezTo>
                    <a:pt x="369" y="683"/>
                    <a:pt x="368" y="689"/>
                    <a:pt x="367" y="695"/>
                  </a:cubicBezTo>
                  <a:moveTo>
                    <a:pt x="390" y="682"/>
                  </a:moveTo>
                  <a:cubicBezTo>
                    <a:pt x="389" y="685"/>
                    <a:pt x="385" y="699"/>
                    <a:pt x="385" y="689"/>
                  </a:cubicBezTo>
                  <a:cubicBezTo>
                    <a:pt x="384" y="688"/>
                    <a:pt x="384" y="688"/>
                    <a:pt x="384" y="689"/>
                  </a:cubicBezTo>
                  <a:cubicBezTo>
                    <a:pt x="383" y="691"/>
                    <a:pt x="383" y="693"/>
                    <a:pt x="383" y="696"/>
                  </a:cubicBezTo>
                  <a:cubicBezTo>
                    <a:pt x="378" y="700"/>
                    <a:pt x="373" y="704"/>
                    <a:pt x="369" y="708"/>
                  </a:cubicBezTo>
                  <a:cubicBezTo>
                    <a:pt x="369" y="704"/>
                    <a:pt x="370" y="700"/>
                    <a:pt x="371" y="696"/>
                  </a:cubicBezTo>
                  <a:cubicBezTo>
                    <a:pt x="377" y="691"/>
                    <a:pt x="384" y="686"/>
                    <a:pt x="390" y="680"/>
                  </a:cubicBezTo>
                  <a:cubicBezTo>
                    <a:pt x="390" y="681"/>
                    <a:pt x="390" y="681"/>
                    <a:pt x="390" y="682"/>
                  </a:cubicBezTo>
                  <a:moveTo>
                    <a:pt x="388" y="677"/>
                  </a:moveTo>
                  <a:cubicBezTo>
                    <a:pt x="383" y="681"/>
                    <a:pt x="378" y="686"/>
                    <a:pt x="372" y="690"/>
                  </a:cubicBezTo>
                  <a:cubicBezTo>
                    <a:pt x="373" y="685"/>
                    <a:pt x="375" y="679"/>
                    <a:pt x="376" y="674"/>
                  </a:cubicBezTo>
                  <a:cubicBezTo>
                    <a:pt x="383" y="669"/>
                    <a:pt x="389" y="663"/>
                    <a:pt x="396" y="658"/>
                  </a:cubicBezTo>
                  <a:cubicBezTo>
                    <a:pt x="395" y="661"/>
                    <a:pt x="394" y="664"/>
                    <a:pt x="394" y="667"/>
                  </a:cubicBezTo>
                  <a:cubicBezTo>
                    <a:pt x="393" y="669"/>
                    <a:pt x="392" y="671"/>
                    <a:pt x="392" y="674"/>
                  </a:cubicBezTo>
                  <a:cubicBezTo>
                    <a:pt x="391" y="675"/>
                    <a:pt x="390" y="676"/>
                    <a:pt x="388" y="677"/>
                  </a:cubicBezTo>
                  <a:moveTo>
                    <a:pt x="404" y="678"/>
                  </a:moveTo>
                  <a:cubicBezTo>
                    <a:pt x="403" y="679"/>
                    <a:pt x="402" y="680"/>
                    <a:pt x="401" y="681"/>
                  </a:cubicBezTo>
                  <a:cubicBezTo>
                    <a:pt x="398" y="683"/>
                    <a:pt x="395" y="686"/>
                    <a:pt x="392" y="688"/>
                  </a:cubicBezTo>
                  <a:cubicBezTo>
                    <a:pt x="393" y="686"/>
                    <a:pt x="394" y="683"/>
                    <a:pt x="394" y="681"/>
                  </a:cubicBezTo>
                  <a:cubicBezTo>
                    <a:pt x="395" y="680"/>
                    <a:pt x="395" y="678"/>
                    <a:pt x="395" y="676"/>
                  </a:cubicBezTo>
                  <a:cubicBezTo>
                    <a:pt x="395" y="676"/>
                    <a:pt x="395" y="676"/>
                    <a:pt x="395" y="676"/>
                  </a:cubicBezTo>
                  <a:cubicBezTo>
                    <a:pt x="400" y="672"/>
                    <a:pt x="404" y="669"/>
                    <a:pt x="408" y="665"/>
                  </a:cubicBezTo>
                  <a:cubicBezTo>
                    <a:pt x="407" y="670"/>
                    <a:pt x="405" y="674"/>
                    <a:pt x="404" y="678"/>
                  </a:cubicBezTo>
                  <a:moveTo>
                    <a:pt x="397" y="669"/>
                  </a:moveTo>
                  <a:cubicBezTo>
                    <a:pt x="398" y="664"/>
                    <a:pt x="399" y="659"/>
                    <a:pt x="401" y="654"/>
                  </a:cubicBezTo>
                  <a:cubicBezTo>
                    <a:pt x="403" y="653"/>
                    <a:pt x="405" y="651"/>
                    <a:pt x="407" y="649"/>
                  </a:cubicBezTo>
                  <a:cubicBezTo>
                    <a:pt x="409" y="647"/>
                    <a:pt x="412" y="645"/>
                    <a:pt x="415" y="643"/>
                  </a:cubicBezTo>
                  <a:cubicBezTo>
                    <a:pt x="414" y="648"/>
                    <a:pt x="412" y="653"/>
                    <a:pt x="410" y="658"/>
                  </a:cubicBezTo>
                  <a:cubicBezTo>
                    <a:pt x="406" y="662"/>
                    <a:pt x="401" y="666"/>
                    <a:pt x="397" y="669"/>
                  </a:cubicBezTo>
                  <a:moveTo>
                    <a:pt x="434" y="649"/>
                  </a:moveTo>
                  <a:cubicBezTo>
                    <a:pt x="433" y="652"/>
                    <a:pt x="432" y="655"/>
                    <a:pt x="432" y="657"/>
                  </a:cubicBezTo>
                  <a:cubicBezTo>
                    <a:pt x="424" y="663"/>
                    <a:pt x="417" y="668"/>
                    <a:pt x="410" y="674"/>
                  </a:cubicBezTo>
                  <a:cubicBezTo>
                    <a:pt x="410" y="671"/>
                    <a:pt x="411" y="669"/>
                    <a:pt x="412" y="666"/>
                  </a:cubicBezTo>
                  <a:cubicBezTo>
                    <a:pt x="412" y="664"/>
                    <a:pt x="413" y="662"/>
                    <a:pt x="413" y="660"/>
                  </a:cubicBezTo>
                  <a:cubicBezTo>
                    <a:pt x="421" y="653"/>
                    <a:pt x="429" y="646"/>
                    <a:pt x="437" y="640"/>
                  </a:cubicBezTo>
                  <a:cubicBezTo>
                    <a:pt x="436" y="643"/>
                    <a:pt x="435" y="646"/>
                    <a:pt x="434" y="649"/>
                  </a:cubicBezTo>
                  <a:moveTo>
                    <a:pt x="437" y="653"/>
                  </a:moveTo>
                  <a:cubicBezTo>
                    <a:pt x="439" y="647"/>
                    <a:pt x="441" y="641"/>
                    <a:pt x="443" y="635"/>
                  </a:cubicBezTo>
                  <a:cubicBezTo>
                    <a:pt x="450" y="629"/>
                    <a:pt x="458" y="622"/>
                    <a:pt x="465" y="616"/>
                  </a:cubicBezTo>
                  <a:cubicBezTo>
                    <a:pt x="467" y="615"/>
                    <a:pt x="465" y="612"/>
                    <a:pt x="463" y="614"/>
                  </a:cubicBezTo>
                  <a:cubicBezTo>
                    <a:pt x="457" y="619"/>
                    <a:pt x="451" y="623"/>
                    <a:pt x="445" y="628"/>
                  </a:cubicBezTo>
                  <a:cubicBezTo>
                    <a:pt x="445" y="626"/>
                    <a:pt x="446" y="623"/>
                    <a:pt x="447" y="620"/>
                  </a:cubicBezTo>
                  <a:cubicBezTo>
                    <a:pt x="455" y="615"/>
                    <a:pt x="463" y="609"/>
                    <a:pt x="471" y="603"/>
                  </a:cubicBezTo>
                  <a:cubicBezTo>
                    <a:pt x="468" y="612"/>
                    <a:pt x="466" y="621"/>
                    <a:pt x="465" y="630"/>
                  </a:cubicBezTo>
                  <a:cubicBezTo>
                    <a:pt x="465" y="631"/>
                    <a:pt x="464" y="632"/>
                    <a:pt x="464" y="633"/>
                  </a:cubicBezTo>
                  <a:cubicBezTo>
                    <a:pt x="455" y="640"/>
                    <a:pt x="446" y="647"/>
                    <a:pt x="437" y="653"/>
                  </a:cubicBezTo>
                  <a:moveTo>
                    <a:pt x="472" y="622"/>
                  </a:moveTo>
                  <a:cubicBezTo>
                    <a:pt x="471" y="625"/>
                    <a:pt x="470" y="627"/>
                    <a:pt x="469" y="629"/>
                  </a:cubicBezTo>
                  <a:cubicBezTo>
                    <a:pt x="469" y="629"/>
                    <a:pt x="469" y="629"/>
                    <a:pt x="468" y="630"/>
                  </a:cubicBezTo>
                  <a:cubicBezTo>
                    <a:pt x="470" y="620"/>
                    <a:pt x="472" y="610"/>
                    <a:pt x="474" y="600"/>
                  </a:cubicBezTo>
                  <a:cubicBezTo>
                    <a:pt x="477" y="598"/>
                    <a:pt x="480" y="595"/>
                    <a:pt x="483" y="592"/>
                  </a:cubicBezTo>
                  <a:cubicBezTo>
                    <a:pt x="481" y="603"/>
                    <a:pt x="477" y="613"/>
                    <a:pt x="472" y="622"/>
                  </a:cubicBezTo>
                  <a:moveTo>
                    <a:pt x="492" y="633"/>
                  </a:moveTo>
                  <a:cubicBezTo>
                    <a:pt x="498" y="622"/>
                    <a:pt x="502" y="612"/>
                    <a:pt x="504" y="601"/>
                  </a:cubicBezTo>
                  <a:cubicBezTo>
                    <a:pt x="504" y="603"/>
                    <a:pt x="503" y="605"/>
                    <a:pt x="503" y="607"/>
                  </a:cubicBezTo>
                  <a:cubicBezTo>
                    <a:pt x="503" y="609"/>
                    <a:pt x="502" y="611"/>
                    <a:pt x="503" y="613"/>
                  </a:cubicBezTo>
                  <a:cubicBezTo>
                    <a:pt x="503" y="613"/>
                    <a:pt x="503" y="613"/>
                    <a:pt x="503" y="613"/>
                  </a:cubicBezTo>
                  <a:cubicBezTo>
                    <a:pt x="503" y="618"/>
                    <a:pt x="502" y="623"/>
                    <a:pt x="502" y="628"/>
                  </a:cubicBezTo>
                  <a:cubicBezTo>
                    <a:pt x="499" y="630"/>
                    <a:pt x="496" y="631"/>
                    <a:pt x="492" y="633"/>
                  </a:cubicBezTo>
                  <a:moveTo>
                    <a:pt x="506" y="615"/>
                  </a:moveTo>
                  <a:cubicBezTo>
                    <a:pt x="506" y="614"/>
                    <a:pt x="507" y="613"/>
                    <a:pt x="507" y="612"/>
                  </a:cubicBezTo>
                  <a:cubicBezTo>
                    <a:pt x="508" y="611"/>
                    <a:pt x="509" y="609"/>
                    <a:pt x="511" y="608"/>
                  </a:cubicBezTo>
                  <a:cubicBezTo>
                    <a:pt x="511" y="607"/>
                    <a:pt x="510" y="606"/>
                    <a:pt x="509" y="606"/>
                  </a:cubicBezTo>
                  <a:cubicBezTo>
                    <a:pt x="509" y="607"/>
                    <a:pt x="508" y="608"/>
                    <a:pt x="507" y="609"/>
                  </a:cubicBezTo>
                  <a:cubicBezTo>
                    <a:pt x="507" y="608"/>
                    <a:pt x="507" y="608"/>
                    <a:pt x="507" y="607"/>
                  </a:cubicBezTo>
                  <a:cubicBezTo>
                    <a:pt x="509" y="601"/>
                    <a:pt x="514" y="594"/>
                    <a:pt x="517" y="589"/>
                  </a:cubicBezTo>
                  <a:cubicBezTo>
                    <a:pt x="519" y="586"/>
                    <a:pt x="520" y="584"/>
                    <a:pt x="522" y="581"/>
                  </a:cubicBezTo>
                  <a:cubicBezTo>
                    <a:pt x="521" y="588"/>
                    <a:pt x="521" y="595"/>
                    <a:pt x="521" y="602"/>
                  </a:cubicBezTo>
                  <a:cubicBezTo>
                    <a:pt x="517" y="606"/>
                    <a:pt x="514" y="611"/>
                    <a:pt x="512" y="616"/>
                  </a:cubicBezTo>
                  <a:cubicBezTo>
                    <a:pt x="511" y="617"/>
                    <a:pt x="513" y="619"/>
                    <a:pt x="514" y="618"/>
                  </a:cubicBezTo>
                  <a:cubicBezTo>
                    <a:pt x="516" y="617"/>
                    <a:pt x="518" y="615"/>
                    <a:pt x="520" y="613"/>
                  </a:cubicBezTo>
                  <a:cubicBezTo>
                    <a:pt x="520" y="615"/>
                    <a:pt x="520" y="618"/>
                    <a:pt x="520" y="620"/>
                  </a:cubicBezTo>
                  <a:cubicBezTo>
                    <a:pt x="516" y="622"/>
                    <a:pt x="511" y="624"/>
                    <a:pt x="506" y="627"/>
                  </a:cubicBezTo>
                  <a:cubicBezTo>
                    <a:pt x="506" y="622"/>
                    <a:pt x="506" y="618"/>
                    <a:pt x="506" y="615"/>
                  </a:cubicBezTo>
                  <a:moveTo>
                    <a:pt x="520" y="609"/>
                  </a:moveTo>
                  <a:cubicBezTo>
                    <a:pt x="520" y="609"/>
                    <a:pt x="520" y="609"/>
                    <a:pt x="520" y="609"/>
                  </a:cubicBezTo>
                  <a:cubicBezTo>
                    <a:pt x="520" y="609"/>
                    <a:pt x="520" y="610"/>
                    <a:pt x="520" y="610"/>
                  </a:cubicBezTo>
                  <a:cubicBezTo>
                    <a:pt x="520" y="610"/>
                    <a:pt x="520" y="609"/>
                    <a:pt x="520" y="609"/>
                  </a:cubicBezTo>
                  <a:moveTo>
                    <a:pt x="524" y="618"/>
                  </a:moveTo>
                  <a:cubicBezTo>
                    <a:pt x="524" y="615"/>
                    <a:pt x="524" y="612"/>
                    <a:pt x="524" y="609"/>
                  </a:cubicBezTo>
                  <a:cubicBezTo>
                    <a:pt x="529" y="604"/>
                    <a:pt x="534" y="597"/>
                    <a:pt x="539" y="592"/>
                  </a:cubicBezTo>
                  <a:cubicBezTo>
                    <a:pt x="539" y="591"/>
                    <a:pt x="538" y="590"/>
                    <a:pt x="537" y="590"/>
                  </a:cubicBezTo>
                  <a:cubicBezTo>
                    <a:pt x="533" y="595"/>
                    <a:pt x="529" y="601"/>
                    <a:pt x="524" y="606"/>
                  </a:cubicBezTo>
                  <a:cubicBezTo>
                    <a:pt x="524" y="605"/>
                    <a:pt x="524" y="604"/>
                    <a:pt x="524" y="603"/>
                  </a:cubicBezTo>
                  <a:cubicBezTo>
                    <a:pt x="530" y="595"/>
                    <a:pt x="536" y="587"/>
                    <a:pt x="543" y="580"/>
                  </a:cubicBezTo>
                  <a:cubicBezTo>
                    <a:pt x="542" y="582"/>
                    <a:pt x="542" y="584"/>
                    <a:pt x="541" y="586"/>
                  </a:cubicBezTo>
                  <a:cubicBezTo>
                    <a:pt x="541" y="591"/>
                    <a:pt x="540" y="597"/>
                    <a:pt x="539" y="602"/>
                  </a:cubicBezTo>
                  <a:cubicBezTo>
                    <a:pt x="538" y="605"/>
                    <a:pt x="538" y="608"/>
                    <a:pt x="537" y="611"/>
                  </a:cubicBezTo>
                  <a:cubicBezTo>
                    <a:pt x="537" y="611"/>
                    <a:pt x="537" y="612"/>
                    <a:pt x="537" y="612"/>
                  </a:cubicBezTo>
                  <a:cubicBezTo>
                    <a:pt x="535" y="613"/>
                    <a:pt x="533" y="614"/>
                    <a:pt x="531" y="615"/>
                  </a:cubicBezTo>
                  <a:cubicBezTo>
                    <a:pt x="528" y="616"/>
                    <a:pt x="526" y="617"/>
                    <a:pt x="524" y="618"/>
                  </a:cubicBezTo>
                  <a:moveTo>
                    <a:pt x="559" y="602"/>
                  </a:moveTo>
                  <a:cubicBezTo>
                    <a:pt x="561" y="593"/>
                    <a:pt x="564" y="584"/>
                    <a:pt x="566" y="575"/>
                  </a:cubicBezTo>
                  <a:cubicBezTo>
                    <a:pt x="569" y="562"/>
                    <a:pt x="573" y="550"/>
                    <a:pt x="576" y="537"/>
                  </a:cubicBezTo>
                  <a:cubicBezTo>
                    <a:pt x="579" y="533"/>
                    <a:pt x="582" y="529"/>
                    <a:pt x="586" y="525"/>
                  </a:cubicBezTo>
                  <a:cubicBezTo>
                    <a:pt x="592" y="517"/>
                    <a:pt x="598" y="509"/>
                    <a:pt x="604" y="500"/>
                  </a:cubicBezTo>
                  <a:cubicBezTo>
                    <a:pt x="602" y="508"/>
                    <a:pt x="600" y="516"/>
                    <a:pt x="598" y="524"/>
                  </a:cubicBezTo>
                  <a:cubicBezTo>
                    <a:pt x="595" y="537"/>
                    <a:pt x="590" y="549"/>
                    <a:pt x="586" y="562"/>
                  </a:cubicBezTo>
                  <a:cubicBezTo>
                    <a:pt x="578" y="573"/>
                    <a:pt x="570" y="584"/>
                    <a:pt x="567" y="597"/>
                  </a:cubicBezTo>
                  <a:cubicBezTo>
                    <a:pt x="567" y="597"/>
                    <a:pt x="567" y="598"/>
                    <a:pt x="567" y="599"/>
                  </a:cubicBezTo>
                  <a:cubicBezTo>
                    <a:pt x="567" y="599"/>
                    <a:pt x="567" y="599"/>
                    <a:pt x="567" y="599"/>
                  </a:cubicBezTo>
                  <a:cubicBezTo>
                    <a:pt x="565" y="600"/>
                    <a:pt x="562" y="601"/>
                    <a:pt x="559" y="602"/>
                  </a:cubicBezTo>
                  <a:moveTo>
                    <a:pt x="582" y="593"/>
                  </a:moveTo>
                  <a:cubicBezTo>
                    <a:pt x="582" y="592"/>
                    <a:pt x="582" y="592"/>
                    <a:pt x="582" y="592"/>
                  </a:cubicBezTo>
                  <a:cubicBezTo>
                    <a:pt x="584" y="590"/>
                    <a:pt x="585" y="588"/>
                    <a:pt x="586" y="586"/>
                  </a:cubicBezTo>
                  <a:cubicBezTo>
                    <a:pt x="592" y="579"/>
                    <a:pt x="597" y="571"/>
                    <a:pt x="603" y="564"/>
                  </a:cubicBezTo>
                  <a:cubicBezTo>
                    <a:pt x="601" y="571"/>
                    <a:pt x="599" y="578"/>
                    <a:pt x="599" y="586"/>
                  </a:cubicBezTo>
                  <a:cubicBezTo>
                    <a:pt x="595" y="587"/>
                    <a:pt x="591" y="589"/>
                    <a:pt x="587" y="591"/>
                  </a:cubicBezTo>
                  <a:cubicBezTo>
                    <a:pt x="585" y="591"/>
                    <a:pt x="584" y="592"/>
                    <a:pt x="582" y="593"/>
                  </a:cubicBezTo>
                  <a:moveTo>
                    <a:pt x="626" y="575"/>
                  </a:moveTo>
                  <a:cubicBezTo>
                    <a:pt x="628" y="567"/>
                    <a:pt x="629" y="559"/>
                    <a:pt x="632" y="551"/>
                  </a:cubicBezTo>
                  <a:cubicBezTo>
                    <a:pt x="632" y="550"/>
                    <a:pt x="633" y="548"/>
                    <a:pt x="633" y="547"/>
                  </a:cubicBezTo>
                  <a:cubicBezTo>
                    <a:pt x="640" y="546"/>
                    <a:pt x="646" y="546"/>
                    <a:pt x="652" y="546"/>
                  </a:cubicBezTo>
                  <a:cubicBezTo>
                    <a:pt x="653" y="546"/>
                    <a:pt x="654" y="546"/>
                    <a:pt x="655" y="546"/>
                  </a:cubicBezTo>
                  <a:cubicBezTo>
                    <a:pt x="653" y="549"/>
                    <a:pt x="652" y="553"/>
                    <a:pt x="649" y="557"/>
                  </a:cubicBezTo>
                  <a:cubicBezTo>
                    <a:pt x="649" y="557"/>
                    <a:pt x="650" y="558"/>
                    <a:pt x="651" y="558"/>
                  </a:cubicBezTo>
                  <a:cubicBezTo>
                    <a:pt x="651" y="557"/>
                    <a:pt x="651" y="557"/>
                    <a:pt x="651" y="557"/>
                  </a:cubicBezTo>
                  <a:cubicBezTo>
                    <a:pt x="652" y="558"/>
                    <a:pt x="653" y="559"/>
                    <a:pt x="654" y="558"/>
                  </a:cubicBezTo>
                  <a:cubicBezTo>
                    <a:pt x="658" y="553"/>
                    <a:pt x="662" y="549"/>
                    <a:pt x="667" y="544"/>
                  </a:cubicBezTo>
                  <a:cubicBezTo>
                    <a:pt x="669" y="544"/>
                    <a:pt x="672" y="544"/>
                    <a:pt x="675" y="543"/>
                  </a:cubicBezTo>
                  <a:cubicBezTo>
                    <a:pt x="674" y="544"/>
                    <a:pt x="674" y="545"/>
                    <a:pt x="674" y="545"/>
                  </a:cubicBezTo>
                  <a:cubicBezTo>
                    <a:pt x="671" y="550"/>
                    <a:pt x="669" y="555"/>
                    <a:pt x="666" y="560"/>
                  </a:cubicBezTo>
                  <a:cubicBezTo>
                    <a:pt x="665" y="561"/>
                    <a:pt x="664" y="561"/>
                    <a:pt x="663" y="561"/>
                  </a:cubicBezTo>
                  <a:cubicBezTo>
                    <a:pt x="650" y="566"/>
                    <a:pt x="638" y="570"/>
                    <a:pt x="626" y="575"/>
                  </a:cubicBezTo>
                  <a:moveTo>
                    <a:pt x="896" y="493"/>
                  </a:moveTo>
                  <a:cubicBezTo>
                    <a:pt x="898" y="491"/>
                    <a:pt x="900" y="487"/>
                    <a:pt x="901" y="485"/>
                  </a:cubicBezTo>
                  <a:cubicBezTo>
                    <a:pt x="903" y="485"/>
                    <a:pt x="906" y="484"/>
                    <a:pt x="908" y="484"/>
                  </a:cubicBezTo>
                  <a:cubicBezTo>
                    <a:pt x="910" y="484"/>
                    <a:pt x="910" y="482"/>
                    <a:pt x="908" y="482"/>
                  </a:cubicBezTo>
                  <a:cubicBezTo>
                    <a:pt x="906" y="482"/>
                    <a:pt x="904" y="482"/>
                    <a:pt x="903" y="482"/>
                  </a:cubicBezTo>
                  <a:cubicBezTo>
                    <a:pt x="906" y="476"/>
                    <a:pt x="908" y="471"/>
                    <a:pt x="911" y="465"/>
                  </a:cubicBezTo>
                  <a:cubicBezTo>
                    <a:pt x="921" y="464"/>
                    <a:pt x="931" y="464"/>
                    <a:pt x="941" y="462"/>
                  </a:cubicBezTo>
                  <a:cubicBezTo>
                    <a:pt x="939" y="465"/>
                    <a:pt x="937" y="468"/>
                    <a:pt x="936" y="472"/>
                  </a:cubicBezTo>
                  <a:cubicBezTo>
                    <a:pt x="935" y="473"/>
                    <a:pt x="933" y="478"/>
                    <a:pt x="930" y="485"/>
                  </a:cubicBezTo>
                  <a:cubicBezTo>
                    <a:pt x="921" y="487"/>
                    <a:pt x="912" y="489"/>
                    <a:pt x="903" y="491"/>
                  </a:cubicBezTo>
                  <a:cubicBezTo>
                    <a:pt x="901" y="492"/>
                    <a:pt x="898" y="493"/>
                    <a:pt x="896" y="493"/>
                  </a:cubicBezTo>
                  <a:moveTo>
                    <a:pt x="934" y="484"/>
                  </a:moveTo>
                  <a:cubicBezTo>
                    <a:pt x="936" y="480"/>
                    <a:pt x="937" y="477"/>
                    <a:pt x="939" y="473"/>
                  </a:cubicBezTo>
                  <a:cubicBezTo>
                    <a:pt x="941" y="469"/>
                    <a:pt x="943" y="465"/>
                    <a:pt x="945" y="462"/>
                  </a:cubicBezTo>
                  <a:cubicBezTo>
                    <a:pt x="950" y="461"/>
                    <a:pt x="954" y="460"/>
                    <a:pt x="959" y="459"/>
                  </a:cubicBezTo>
                  <a:cubicBezTo>
                    <a:pt x="957" y="462"/>
                    <a:pt x="955" y="465"/>
                    <a:pt x="953" y="468"/>
                  </a:cubicBezTo>
                  <a:cubicBezTo>
                    <a:pt x="952" y="472"/>
                    <a:pt x="948" y="484"/>
                    <a:pt x="942" y="477"/>
                  </a:cubicBezTo>
                  <a:cubicBezTo>
                    <a:pt x="942" y="476"/>
                    <a:pt x="941" y="477"/>
                    <a:pt x="942" y="477"/>
                  </a:cubicBezTo>
                  <a:cubicBezTo>
                    <a:pt x="943" y="479"/>
                    <a:pt x="944" y="480"/>
                    <a:pt x="945" y="481"/>
                  </a:cubicBezTo>
                  <a:cubicBezTo>
                    <a:pt x="942" y="482"/>
                    <a:pt x="939" y="482"/>
                    <a:pt x="937" y="483"/>
                  </a:cubicBezTo>
                  <a:cubicBezTo>
                    <a:pt x="936" y="483"/>
                    <a:pt x="935" y="483"/>
                    <a:pt x="934" y="484"/>
                  </a:cubicBezTo>
                  <a:moveTo>
                    <a:pt x="1015" y="463"/>
                  </a:moveTo>
                  <a:cubicBezTo>
                    <a:pt x="1016" y="462"/>
                    <a:pt x="1016" y="461"/>
                    <a:pt x="1017" y="460"/>
                  </a:cubicBezTo>
                  <a:cubicBezTo>
                    <a:pt x="1020" y="454"/>
                    <a:pt x="1023" y="449"/>
                    <a:pt x="1026" y="443"/>
                  </a:cubicBezTo>
                  <a:cubicBezTo>
                    <a:pt x="1026" y="443"/>
                    <a:pt x="1027" y="443"/>
                    <a:pt x="1027" y="443"/>
                  </a:cubicBezTo>
                  <a:cubicBezTo>
                    <a:pt x="1032" y="442"/>
                    <a:pt x="1039" y="441"/>
                    <a:pt x="1041" y="435"/>
                  </a:cubicBezTo>
                  <a:cubicBezTo>
                    <a:pt x="1042" y="434"/>
                    <a:pt x="1040" y="433"/>
                    <a:pt x="1039" y="434"/>
                  </a:cubicBezTo>
                  <a:cubicBezTo>
                    <a:pt x="1037" y="438"/>
                    <a:pt x="1033" y="439"/>
                    <a:pt x="1027" y="440"/>
                  </a:cubicBezTo>
                  <a:cubicBezTo>
                    <a:pt x="1029" y="436"/>
                    <a:pt x="1031" y="433"/>
                    <a:pt x="1033" y="429"/>
                  </a:cubicBezTo>
                  <a:cubicBezTo>
                    <a:pt x="1040" y="428"/>
                    <a:pt x="1047" y="428"/>
                    <a:pt x="1055" y="426"/>
                  </a:cubicBezTo>
                  <a:cubicBezTo>
                    <a:pt x="1052" y="432"/>
                    <a:pt x="1050" y="437"/>
                    <a:pt x="1047" y="442"/>
                  </a:cubicBezTo>
                  <a:cubicBezTo>
                    <a:pt x="1047" y="442"/>
                    <a:pt x="1040" y="456"/>
                    <a:pt x="1039" y="453"/>
                  </a:cubicBezTo>
                  <a:cubicBezTo>
                    <a:pt x="1038" y="452"/>
                    <a:pt x="1038" y="452"/>
                    <a:pt x="1038" y="452"/>
                  </a:cubicBezTo>
                  <a:cubicBezTo>
                    <a:pt x="1036" y="452"/>
                    <a:pt x="1036" y="452"/>
                    <a:pt x="1036" y="452"/>
                  </a:cubicBezTo>
                  <a:cubicBezTo>
                    <a:pt x="1035" y="452"/>
                    <a:pt x="1035" y="454"/>
                    <a:pt x="1036" y="454"/>
                  </a:cubicBezTo>
                  <a:cubicBezTo>
                    <a:pt x="1036" y="455"/>
                    <a:pt x="1037" y="456"/>
                    <a:pt x="1037" y="457"/>
                  </a:cubicBezTo>
                  <a:cubicBezTo>
                    <a:pt x="1037" y="457"/>
                    <a:pt x="1037" y="457"/>
                    <a:pt x="1037" y="458"/>
                  </a:cubicBezTo>
                  <a:cubicBezTo>
                    <a:pt x="1033" y="458"/>
                    <a:pt x="1030" y="459"/>
                    <a:pt x="1026" y="460"/>
                  </a:cubicBezTo>
                  <a:cubicBezTo>
                    <a:pt x="1022" y="461"/>
                    <a:pt x="1019" y="462"/>
                    <a:pt x="1015" y="463"/>
                  </a:cubicBezTo>
                  <a:moveTo>
                    <a:pt x="1042" y="456"/>
                  </a:moveTo>
                  <a:cubicBezTo>
                    <a:pt x="1048" y="452"/>
                    <a:pt x="1050" y="444"/>
                    <a:pt x="1053" y="439"/>
                  </a:cubicBezTo>
                  <a:cubicBezTo>
                    <a:pt x="1055" y="434"/>
                    <a:pt x="1057" y="430"/>
                    <a:pt x="1059" y="426"/>
                  </a:cubicBezTo>
                  <a:cubicBezTo>
                    <a:pt x="1065" y="425"/>
                    <a:pt x="1070" y="424"/>
                    <a:pt x="1075" y="420"/>
                  </a:cubicBezTo>
                  <a:cubicBezTo>
                    <a:pt x="1075" y="419"/>
                    <a:pt x="1074" y="418"/>
                    <a:pt x="1074" y="418"/>
                  </a:cubicBezTo>
                  <a:cubicBezTo>
                    <a:pt x="1070" y="421"/>
                    <a:pt x="1065" y="422"/>
                    <a:pt x="1060" y="423"/>
                  </a:cubicBezTo>
                  <a:cubicBezTo>
                    <a:pt x="1063" y="415"/>
                    <a:pt x="1066" y="407"/>
                    <a:pt x="1069" y="399"/>
                  </a:cubicBezTo>
                  <a:cubicBezTo>
                    <a:pt x="1070" y="397"/>
                    <a:pt x="1071" y="395"/>
                    <a:pt x="1071" y="394"/>
                  </a:cubicBezTo>
                  <a:cubicBezTo>
                    <a:pt x="1078" y="393"/>
                    <a:pt x="1084" y="393"/>
                    <a:pt x="1091" y="392"/>
                  </a:cubicBezTo>
                  <a:cubicBezTo>
                    <a:pt x="1086" y="405"/>
                    <a:pt x="1083" y="419"/>
                    <a:pt x="1078" y="432"/>
                  </a:cubicBezTo>
                  <a:cubicBezTo>
                    <a:pt x="1076" y="438"/>
                    <a:pt x="1073" y="444"/>
                    <a:pt x="1070" y="449"/>
                  </a:cubicBezTo>
                  <a:cubicBezTo>
                    <a:pt x="1061" y="452"/>
                    <a:pt x="1052" y="454"/>
                    <a:pt x="1042" y="456"/>
                  </a:cubicBezTo>
                  <a:moveTo>
                    <a:pt x="1122" y="383"/>
                  </a:moveTo>
                  <a:cubicBezTo>
                    <a:pt x="1118" y="398"/>
                    <a:pt x="1115" y="412"/>
                    <a:pt x="1111" y="427"/>
                  </a:cubicBezTo>
                  <a:cubicBezTo>
                    <a:pt x="1110" y="433"/>
                    <a:pt x="1107" y="435"/>
                    <a:pt x="1102" y="438"/>
                  </a:cubicBezTo>
                  <a:cubicBezTo>
                    <a:pt x="1101" y="438"/>
                    <a:pt x="1100" y="439"/>
                    <a:pt x="1099" y="439"/>
                  </a:cubicBezTo>
                  <a:cubicBezTo>
                    <a:pt x="1102" y="431"/>
                    <a:pt x="1105" y="423"/>
                    <a:pt x="1107" y="416"/>
                  </a:cubicBezTo>
                  <a:cubicBezTo>
                    <a:pt x="1113" y="398"/>
                    <a:pt x="1118" y="380"/>
                    <a:pt x="1124" y="363"/>
                  </a:cubicBezTo>
                  <a:cubicBezTo>
                    <a:pt x="1124" y="362"/>
                    <a:pt x="1125" y="361"/>
                    <a:pt x="1125" y="360"/>
                  </a:cubicBezTo>
                  <a:cubicBezTo>
                    <a:pt x="1126" y="359"/>
                    <a:pt x="1127" y="359"/>
                    <a:pt x="1128" y="358"/>
                  </a:cubicBezTo>
                  <a:cubicBezTo>
                    <a:pt x="1127" y="367"/>
                    <a:pt x="1125" y="375"/>
                    <a:pt x="1122" y="3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8"/>
            <p:cNvSpPr/>
            <p:nvPr/>
          </p:nvSpPr>
          <p:spPr bwMode="auto">
            <a:xfrm>
              <a:off x="4044950" y="-2862263"/>
              <a:ext cx="768350" cy="736600"/>
            </a:xfrm>
            <a:custGeom>
              <a:avLst/>
              <a:gdLst>
                <a:gd name="T0" fmla="*/ 19 w 205"/>
                <a:gd name="T1" fmla="*/ 99 h 196"/>
                <a:gd name="T2" fmla="*/ 20 w 205"/>
                <a:gd name="T3" fmla="*/ 97 h 196"/>
                <a:gd name="T4" fmla="*/ 33 w 205"/>
                <a:gd name="T5" fmla="*/ 97 h 196"/>
                <a:gd name="T6" fmla="*/ 51 w 205"/>
                <a:gd name="T7" fmla="*/ 114 h 196"/>
                <a:gd name="T8" fmla="*/ 52 w 205"/>
                <a:gd name="T9" fmla="*/ 106 h 196"/>
                <a:gd name="T10" fmla="*/ 62 w 205"/>
                <a:gd name="T11" fmla="*/ 109 h 196"/>
                <a:gd name="T12" fmla="*/ 66 w 205"/>
                <a:gd name="T13" fmla="*/ 113 h 196"/>
                <a:gd name="T14" fmla="*/ 76 w 205"/>
                <a:gd name="T15" fmla="*/ 125 h 196"/>
                <a:gd name="T16" fmla="*/ 82 w 205"/>
                <a:gd name="T17" fmla="*/ 137 h 196"/>
                <a:gd name="T18" fmla="*/ 80 w 205"/>
                <a:gd name="T19" fmla="*/ 128 h 196"/>
                <a:gd name="T20" fmla="*/ 90 w 205"/>
                <a:gd name="T21" fmla="*/ 145 h 196"/>
                <a:gd name="T22" fmla="*/ 95 w 205"/>
                <a:gd name="T23" fmla="*/ 161 h 196"/>
                <a:gd name="T24" fmla="*/ 104 w 205"/>
                <a:gd name="T25" fmla="*/ 193 h 196"/>
                <a:gd name="T26" fmla="*/ 112 w 205"/>
                <a:gd name="T27" fmla="*/ 194 h 196"/>
                <a:gd name="T28" fmla="*/ 124 w 205"/>
                <a:gd name="T29" fmla="*/ 181 h 196"/>
                <a:gd name="T30" fmla="*/ 128 w 205"/>
                <a:gd name="T31" fmla="*/ 185 h 196"/>
                <a:gd name="T32" fmla="*/ 195 w 205"/>
                <a:gd name="T33" fmla="*/ 100 h 196"/>
                <a:gd name="T34" fmla="*/ 192 w 205"/>
                <a:gd name="T35" fmla="*/ 58 h 196"/>
                <a:gd name="T36" fmla="*/ 177 w 205"/>
                <a:gd name="T37" fmla="*/ 110 h 196"/>
                <a:gd name="T38" fmla="*/ 173 w 205"/>
                <a:gd name="T39" fmla="*/ 22 h 196"/>
                <a:gd name="T40" fmla="*/ 174 w 205"/>
                <a:gd name="T41" fmla="*/ 113 h 196"/>
                <a:gd name="T42" fmla="*/ 164 w 205"/>
                <a:gd name="T43" fmla="*/ 73 h 196"/>
                <a:gd name="T44" fmla="*/ 158 w 205"/>
                <a:gd name="T45" fmla="*/ 24 h 196"/>
                <a:gd name="T46" fmla="*/ 157 w 205"/>
                <a:gd name="T47" fmla="*/ 111 h 196"/>
                <a:gd name="T48" fmla="*/ 155 w 205"/>
                <a:gd name="T49" fmla="*/ 132 h 196"/>
                <a:gd name="T50" fmla="*/ 140 w 205"/>
                <a:gd name="T51" fmla="*/ 155 h 196"/>
                <a:gd name="T52" fmla="*/ 141 w 205"/>
                <a:gd name="T53" fmla="*/ 87 h 196"/>
                <a:gd name="T54" fmla="*/ 132 w 205"/>
                <a:gd name="T55" fmla="*/ 31 h 196"/>
                <a:gd name="T56" fmla="*/ 137 w 205"/>
                <a:gd name="T57" fmla="*/ 134 h 196"/>
                <a:gd name="T58" fmla="*/ 135 w 205"/>
                <a:gd name="T59" fmla="*/ 161 h 196"/>
                <a:gd name="T60" fmla="*/ 125 w 205"/>
                <a:gd name="T61" fmla="*/ 37 h 196"/>
                <a:gd name="T62" fmla="*/ 123 w 205"/>
                <a:gd name="T63" fmla="*/ 44 h 196"/>
                <a:gd name="T64" fmla="*/ 116 w 205"/>
                <a:gd name="T65" fmla="*/ 178 h 196"/>
                <a:gd name="T66" fmla="*/ 99 w 205"/>
                <a:gd name="T67" fmla="*/ 12 h 196"/>
                <a:gd name="T68" fmla="*/ 110 w 205"/>
                <a:gd name="T69" fmla="*/ 102 h 196"/>
                <a:gd name="T70" fmla="*/ 106 w 205"/>
                <a:gd name="T71" fmla="*/ 150 h 196"/>
                <a:gd name="T72" fmla="*/ 98 w 205"/>
                <a:gd name="T73" fmla="*/ 24 h 196"/>
                <a:gd name="T74" fmla="*/ 98 w 205"/>
                <a:gd name="T75" fmla="*/ 44 h 196"/>
                <a:gd name="T76" fmla="*/ 98 w 205"/>
                <a:gd name="T77" fmla="*/ 129 h 196"/>
                <a:gd name="T78" fmla="*/ 83 w 205"/>
                <a:gd name="T79" fmla="*/ 2 h 196"/>
                <a:gd name="T80" fmla="*/ 91 w 205"/>
                <a:gd name="T81" fmla="*/ 109 h 196"/>
                <a:gd name="T82" fmla="*/ 76 w 205"/>
                <a:gd name="T83" fmla="*/ 71 h 196"/>
                <a:gd name="T84" fmla="*/ 63 w 205"/>
                <a:gd name="T85" fmla="*/ 21 h 196"/>
                <a:gd name="T86" fmla="*/ 75 w 205"/>
                <a:gd name="T87" fmla="*/ 101 h 196"/>
                <a:gd name="T88" fmla="*/ 61 w 205"/>
                <a:gd name="T89" fmla="*/ 70 h 196"/>
                <a:gd name="T90" fmla="*/ 53 w 205"/>
                <a:gd name="T91" fmla="*/ 26 h 196"/>
                <a:gd name="T92" fmla="*/ 51 w 205"/>
                <a:gd name="T93" fmla="*/ 92 h 196"/>
                <a:gd name="T94" fmla="*/ 39 w 205"/>
                <a:gd name="T95" fmla="*/ 36 h 196"/>
                <a:gd name="T96" fmla="*/ 35 w 205"/>
                <a:gd name="T97" fmla="*/ 84 h 196"/>
                <a:gd name="T98" fmla="*/ 23 w 205"/>
                <a:gd name="T99" fmla="*/ 16 h 196"/>
                <a:gd name="T100" fmla="*/ 20 w 205"/>
                <a:gd name="T101" fmla="*/ 71 h 196"/>
                <a:gd name="T102" fmla="*/ 2 w 205"/>
                <a:gd name="T103" fmla="*/ 27 h 196"/>
                <a:gd name="T104" fmla="*/ 14 w 205"/>
                <a:gd name="T105" fmla="*/ 59 h 196"/>
                <a:gd name="T106" fmla="*/ 0 w 205"/>
                <a:gd name="T107" fmla="*/ 58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5" h="196">
                  <a:moveTo>
                    <a:pt x="0" y="58"/>
                  </a:moveTo>
                  <a:cubicBezTo>
                    <a:pt x="4" y="70"/>
                    <a:pt x="10" y="77"/>
                    <a:pt x="18" y="85"/>
                  </a:cubicBezTo>
                  <a:cubicBezTo>
                    <a:pt x="18" y="90"/>
                    <a:pt x="18" y="94"/>
                    <a:pt x="19" y="99"/>
                  </a:cubicBezTo>
                  <a:cubicBezTo>
                    <a:pt x="19" y="101"/>
                    <a:pt x="21" y="101"/>
                    <a:pt x="21" y="99"/>
                  </a:cubicBezTo>
                  <a:cubicBezTo>
                    <a:pt x="21" y="99"/>
                    <a:pt x="21" y="98"/>
                    <a:pt x="21" y="98"/>
                  </a:cubicBezTo>
                  <a:cubicBezTo>
                    <a:pt x="21" y="97"/>
                    <a:pt x="20" y="97"/>
                    <a:pt x="20" y="97"/>
                  </a:cubicBezTo>
                  <a:cubicBezTo>
                    <a:pt x="22" y="96"/>
                    <a:pt x="22" y="94"/>
                    <a:pt x="22" y="92"/>
                  </a:cubicBezTo>
                  <a:cubicBezTo>
                    <a:pt x="22" y="91"/>
                    <a:pt x="21" y="89"/>
                    <a:pt x="21" y="88"/>
                  </a:cubicBezTo>
                  <a:cubicBezTo>
                    <a:pt x="25" y="91"/>
                    <a:pt x="29" y="94"/>
                    <a:pt x="33" y="97"/>
                  </a:cubicBezTo>
                  <a:cubicBezTo>
                    <a:pt x="33" y="97"/>
                    <a:pt x="34" y="97"/>
                    <a:pt x="34" y="97"/>
                  </a:cubicBezTo>
                  <a:cubicBezTo>
                    <a:pt x="39" y="100"/>
                    <a:pt x="44" y="102"/>
                    <a:pt x="49" y="104"/>
                  </a:cubicBezTo>
                  <a:cubicBezTo>
                    <a:pt x="49" y="108"/>
                    <a:pt x="49" y="111"/>
                    <a:pt x="51" y="114"/>
                  </a:cubicBezTo>
                  <a:cubicBezTo>
                    <a:pt x="52" y="115"/>
                    <a:pt x="53" y="115"/>
                    <a:pt x="53" y="113"/>
                  </a:cubicBezTo>
                  <a:cubicBezTo>
                    <a:pt x="53" y="111"/>
                    <a:pt x="53" y="110"/>
                    <a:pt x="52" y="109"/>
                  </a:cubicBezTo>
                  <a:cubicBezTo>
                    <a:pt x="52" y="108"/>
                    <a:pt x="52" y="107"/>
                    <a:pt x="52" y="106"/>
                  </a:cubicBezTo>
                  <a:cubicBezTo>
                    <a:pt x="54" y="107"/>
                    <a:pt x="56" y="107"/>
                    <a:pt x="59" y="108"/>
                  </a:cubicBezTo>
                  <a:cubicBezTo>
                    <a:pt x="60" y="108"/>
                    <a:pt x="61" y="109"/>
                    <a:pt x="62" y="109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1" y="109"/>
                    <a:pt x="61" y="110"/>
                    <a:pt x="61" y="110"/>
                  </a:cubicBezTo>
                  <a:cubicBezTo>
                    <a:pt x="62" y="113"/>
                    <a:pt x="62" y="112"/>
                    <a:pt x="63" y="114"/>
                  </a:cubicBezTo>
                  <a:cubicBezTo>
                    <a:pt x="63" y="116"/>
                    <a:pt x="66" y="115"/>
                    <a:pt x="66" y="113"/>
                  </a:cubicBezTo>
                  <a:cubicBezTo>
                    <a:pt x="66" y="112"/>
                    <a:pt x="66" y="112"/>
                    <a:pt x="66" y="111"/>
                  </a:cubicBezTo>
                  <a:cubicBezTo>
                    <a:pt x="70" y="113"/>
                    <a:pt x="73" y="115"/>
                    <a:pt x="76" y="118"/>
                  </a:cubicBezTo>
                  <a:cubicBezTo>
                    <a:pt x="76" y="120"/>
                    <a:pt x="76" y="122"/>
                    <a:pt x="76" y="125"/>
                  </a:cubicBezTo>
                  <a:cubicBezTo>
                    <a:pt x="76" y="129"/>
                    <a:pt x="78" y="133"/>
                    <a:pt x="78" y="137"/>
                  </a:cubicBezTo>
                  <a:cubicBezTo>
                    <a:pt x="78" y="140"/>
                    <a:pt x="82" y="139"/>
                    <a:pt x="82" y="137"/>
                  </a:cubicBezTo>
                  <a:cubicBezTo>
                    <a:pt x="82" y="137"/>
                    <a:pt x="82" y="137"/>
                    <a:pt x="82" y="137"/>
                  </a:cubicBezTo>
                  <a:cubicBezTo>
                    <a:pt x="82" y="134"/>
                    <a:pt x="81" y="132"/>
                    <a:pt x="81" y="129"/>
                  </a:cubicBezTo>
                  <a:cubicBezTo>
                    <a:pt x="81" y="129"/>
                    <a:pt x="81" y="128"/>
                    <a:pt x="81" y="128"/>
                  </a:cubicBezTo>
                  <a:cubicBezTo>
                    <a:pt x="81" y="128"/>
                    <a:pt x="80" y="128"/>
                    <a:pt x="80" y="128"/>
                  </a:cubicBezTo>
                  <a:cubicBezTo>
                    <a:pt x="80" y="126"/>
                    <a:pt x="80" y="125"/>
                    <a:pt x="80" y="123"/>
                  </a:cubicBezTo>
                  <a:cubicBezTo>
                    <a:pt x="80" y="124"/>
                    <a:pt x="81" y="125"/>
                    <a:pt x="81" y="126"/>
                  </a:cubicBezTo>
                  <a:cubicBezTo>
                    <a:pt x="84" y="132"/>
                    <a:pt x="87" y="139"/>
                    <a:pt x="90" y="145"/>
                  </a:cubicBezTo>
                  <a:cubicBezTo>
                    <a:pt x="90" y="146"/>
                    <a:pt x="90" y="146"/>
                    <a:pt x="90" y="147"/>
                  </a:cubicBezTo>
                  <a:cubicBezTo>
                    <a:pt x="90" y="151"/>
                    <a:pt x="88" y="161"/>
                    <a:pt x="93" y="163"/>
                  </a:cubicBezTo>
                  <a:cubicBezTo>
                    <a:pt x="94" y="164"/>
                    <a:pt x="96" y="163"/>
                    <a:pt x="95" y="161"/>
                  </a:cubicBezTo>
                  <a:cubicBezTo>
                    <a:pt x="94" y="158"/>
                    <a:pt x="93" y="155"/>
                    <a:pt x="93" y="152"/>
                  </a:cubicBezTo>
                  <a:cubicBezTo>
                    <a:pt x="97" y="163"/>
                    <a:pt x="100" y="174"/>
                    <a:pt x="101" y="186"/>
                  </a:cubicBezTo>
                  <a:cubicBezTo>
                    <a:pt x="101" y="188"/>
                    <a:pt x="102" y="192"/>
                    <a:pt x="104" y="193"/>
                  </a:cubicBezTo>
                  <a:cubicBezTo>
                    <a:pt x="105" y="194"/>
                    <a:pt x="109" y="193"/>
                    <a:pt x="111" y="191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2" y="192"/>
                    <a:pt x="112" y="193"/>
                    <a:pt x="112" y="194"/>
                  </a:cubicBezTo>
                  <a:cubicBezTo>
                    <a:pt x="113" y="196"/>
                    <a:pt x="116" y="196"/>
                    <a:pt x="116" y="193"/>
                  </a:cubicBezTo>
                  <a:cubicBezTo>
                    <a:pt x="116" y="191"/>
                    <a:pt x="116" y="189"/>
                    <a:pt x="116" y="187"/>
                  </a:cubicBezTo>
                  <a:cubicBezTo>
                    <a:pt x="119" y="185"/>
                    <a:pt x="121" y="183"/>
                    <a:pt x="124" y="181"/>
                  </a:cubicBezTo>
                  <a:cubicBezTo>
                    <a:pt x="124" y="182"/>
                    <a:pt x="124" y="184"/>
                    <a:pt x="124" y="185"/>
                  </a:cubicBezTo>
                  <a:cubicBezTo>
                    <a:pt x="124" y="187"/>
                    <a:pt x="125" y="187"/>
                    <a:pt x="126" y="187"/>
                  </a:cubicBezTo>
                  <a:cubicBezTo>
                    <a:pt x="127" y="187"/>
                    <a:pt x="128" y="187"/>
                    <a:pt x="128" y="185"/>
                  </a:cubicBezTo>
                  <a:cubicBezTo>
                    <a:pt x="128" y="183"/>
                    <a:pt x="128" y="180"/>
                    <a:pt x="128" y="177"/>
                  </a:cubicBezTo>
                  <a:cubicBezTo>
                    <a:pt x="130" y="175"/>
                    <a:pt x="133" y="173"/>
                    <a:pt x="135" y="171"/>
                  </a:cubicBezTo>
                  <a:cubicBezTo>
                    <a:pt x="155" y="147"/>
                    <a:pt x="175" y="124"/>
                    <a:pt x="195" y="100"/>
                  </a:cubicBezTo>
                  <a:cubicBezTo>
                    <a:pt x="197" y="98"/>
                    <a:pt x="199" y="95"/>
                    <a:pt x="199" y="92"/>
                  </a:cubicBezTo>
                  <a:cubicBezTo>
                    <a:pt x="201" y="81"/>
                    <a:pt x="203" y="70"/>
                    <a:pt x="205" y="58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1" y="66"/>
                    <a:pt x="190" y="71"/>
                    <a:pt x="189" y="78"/>
                  </a:cubicBezTo>
                  <a:cubicBezTo>
                    <a:pt x="189" y="90"/>
                    <a:pt x="185" y="99"/>
                    <a:pt x="178" y="108"/>
                  </a:cubicBezTo>
                  <a:cubicBezTo>
                    <a:pt x="177" y="108"/>
                    <a:pt x="177" y="109"/>
                    <a:pt x="177" y="110"/>
                  </a:cubicBezTo>
                  <a:cubicBezTo>
                    <a:pt x="176" y="108"/>
                    <a:pt x="176" y="106"/>
                    <a:pt x="175" y="104"/>
                  </a:cubicBezTo>
                  <a:cubicBezTo>
                    <a:pt x="174" y="95"/>
                    <a:pt x="174" y="85"/>
                    <a:pt x="174" y="76"/>
                  </a:cubicBezTo>
                  <a:cubicBezTo>
                    <a:pt x="173" y="58"/>
                    <a:pt x="173" y="40"/>
                    <a:pt x="173" y="22"/>
                  </a:cubicBezTo>
                  <a:cubicBezTo>
                    <a:pt x="173" y="21"/>
                    <a:pt x="171" y="21"/>
                    <a:pt x="171" y="22"/>
                  </a:cubicBezTo>
                  <a:cubicBezTo>
                    <a:pt x="171" y="40"/>
                    <a:pt x="171" y="58"/>
                    <a:pt x="170" y="76"/>
                  </a:cubicBezTo>
                  <a:cubicBezTo>
                    <a:pt x="170" y="89"/>
                    <a:pt x="172" y="101"/>
                    <a:pt x="174" y="113"/>
                  </a:cubicBezTo>
                  <a:cubicBezTo>
                    <a:pt x="170" y="119"/>
                    <a:pt x="165" y="124"/>
                    <a:pt x="161" y="130"/>
                  </a:cubicBezTo>
                  <a:cubicBezTo>
                    <a:pt x="161" y="124"/>
                    <a:pt x="161" y="117"/>
                    <a:pt x="161" y="111"/>
                  </a:cubicBezTo>
                  <a:cubicBezTo>
                    <a:pt x="163" y="98"/>
                    <a:pt x="164" y="86"/>
                    <a:pt x="164" y="73"/>
                  </a:cubicBezTo>
                  <a:cubicBezTo>
                    <a:pt x="164" y="62"/>
                    <a:pt x="164" y="51"/>
                    <a:pt x="163" y="40"/>
                  </a:cubicBezTo>
                  <a:cubicBezTo>
                    <a:pt x="163" y="35"/>
                    <a:pt x="163" y="28"/>
                    <a:pt x="158" y="24"/>
                  </a:cubicBezTo>
                  <a:cubicBezTo>
                    <a:pt x="158" y="23"/>
                    <a:pt x="157" y="24"/>
                    <a:pt x="158" y="24"/>
                  </a:cubicBezTo>
                  <a:cubicBezTo>
                    <a:pt x="162" y="30"/>
                    <a:pt x="161" y="42"/>
                    <a:pt x="161" y="48"/>
                  </a:cubicBezTo>
                  <a:cubicBezTo>
                    <a:pt x="161" y="59"/>
                    <a:pt x="161" y="69"/>
                    <a:pt x="160" y="80"/>
                  </a:cubicBezTo>
                  <a:cubicBezTo>
                    <a:pt x="159" y="90"/>
                    <a:pt x="159" y="101"/>
                    <a:pt x="157" y="111"/>
                  </a:cubicBezTo>
                  <a:cubicBezTo>
                    <a:pt x="157" y="118"/>
                    <a:pt x="157" y="125"/>
                    <a:pt x="157" y="132"/>
                  </a:cubicBezTo>
                  <a:cubicBezTo>
                    <a:pt x="157" y="132"/>
                    <a:pt x="157" y="132"/>
                    <a:pt x="157" y="132"/>
                  </a:cubicBezTo>
                  <a:cubicBezTo>
                    <a:pt x="157" y="131"/>
                    <a:pt x="156" y="131"/>
                    <a:pt x="155" y="132"/>
                  </a:cubicBezTo>
                  <a:cubicBezTo>
                    <a:pt x="155" y="134"/>
                    <a:pt x="155" y="135"/>
                    <a:pt x="155" y="137"/>
                  </a:cubicBezTo>
                  <a:cubicBezTo>
                    <a:pt x="151" y="142"/>
                    <a:pt x="147" y="148"/>
                    <a:pt x="142" y="154"/>
                  </a:cubicBezTo>
                  <a:cubicBezTo>
                    <a:pt x="142" y="154"/>
                    <a:pt x="141" y="155"/>
                    <a:pt x="140" y="155"/>
                  </a:cubicBezTo>
                  <a:cubicBezTo>
                    <a:pt x="140" y="153"/>
                    <a:pt x="140" y="151"/>
                    <a:pt x="140" y="149"/>
                  </a:cubicBezTo>
                  <a:cubicBezTo>
                    <a:pt x="140" y="141"/>
                    <a:pt x="141" y="134"/>
                    <a:pt x="142" y="126"/>
                  </a:cubicBezTo>
                  <a:cubicBezTo>
                    <a:pt x="143" y="113"/>
                    <a:pt x="142" y="100"/>
                    <a:pt x="141" y="87"/>
                  </a:cubicBezTo>
                  <a:cubicBezTo>
                    <a:pt x="140" y="72"/>
                    <a:pt x="140" y="58"/>
                    <a:pt x="138" y="44"/>
                  </a:cubicBezTo>
                  <a:cubicBezTo>
                    <a:pt x="138" y="38"/>
                    <a:pt x="138" y="31"/>
                    <a:pt x="132" y="29"/>
                  </a:cubicBezTo>
                  <a:cubicBezTo>
                    <a:pt x="131" y="28"/>
                    <a:pt x="130" y="31"/>
                    <a:pt x="132" y="31"/>
                  </a:cubicBezTo>
                  <a:cubicBezTo>
                    <a:pt x="138" y="34"/>
                    <a:pt x="136" y="57"/>
                    <a:pt x="136" y="62"/>
                  </a:cubicBezTo>
                  <a:cubicBezTo>
                    <a:pt x="137" y="74"/>
                    <a:pt x="138" y="86"/>
                    <a:pt x="138" y="98"/>
                  </a:cubicBezTo>
                  <a:cubicBezTo>
                    <a:pt x="138" y="110"/>
                    <a:pt x="138" y="122"/>
                    <a:pt x="137" y="134"/>
                  </a:cubicBezTo>
                  <a:cubicBezTo>
                    <a:pt x="135" y="142"/>
                    <a:pt x="137" y="151"/>
                    <a:pt x="136" y="159"/>
                  </a:cubicBezTo>
                  <a:cubicBezTo>
                    <a:pt x="136" y="159"/>
                    <a:pt x="135" y="159"/>
                    <a:pt x="135" y="160"/>
                  </a:cubicBezTo>
                  <a:cubicBezTo>
                    <a:pt x="135" y="161"/>
                    <a:pt x="135" y="161"/>
                    <a:pt x="135" y="161"/>
                  </a:cubicBezTo>
                  <a:cubicBezTo>
                    <a:pt x="133" y="164"/>
                    <a:pt x="131" y="166"/>
                    <a:pt x="128" y="168"/>
                  </a:cubicBezTo>
                  <a:cubicBezTo>
                    <a:pt x="128" y="138"/>
                    <a:pt x="128" y="108"/>
                    <a:pt x="128" y="78"/>
                  </a:cubicBezTo>
                  <a:cubicBezTo>
                    <a:pt x="128" y="64"/>
                    <a:pt x="127" y="51"/>
                    <a:pt x="125" y="37"/>
                  </a:cubicBezTo>
                  <a:cubicBezTo>
                    <a:pt x="123" y="24"/>
                    <a:pt x="122" y="13"/>
                    <a:pt x="113" y="3"/>
                  </a:cubicBezTo>
                  <a:cubicBezTo>
                    <a:pt x="112" y="2"/>
                    <a:pt x="110" y="4"/>
                    <a:pt x="111" y="5"/>
                  </a:cubicBezTo>
                  <a:cubicBezTo>
                    <a:pt x="121" y="15"/>
                    <a:pt x="121" y="31"/>
                    <a:pt x="123" y="44"/>
                  </a:cubicBezTo>
                  <a:cubicBezTo>
                    <a:pt x="126" y="59"/>
                    <a:pt x="124" y="75"/>
                    <a:pt x="124" y="89"/>
                  </a:cubicBezTo>
                  <a:cubicBezTo>
                    <a:pt x="124" y="117"/>
                    <a:pt x="124" y="144"/>
                    <a:pt x="124" y="172"/>
                  </a:cubicBezTo>
                  <a:cubicBezTo>
                    <a:pt x="121" y="174"/>
                    <a:pt x="119" y="176"/>
                    <a:pt x="116" y="178"/>
                  </a:cubicBezTo>
                  <a:cubicBezTo>
                    <a:pt x="116" y="150"/>
                    <a:pt x="116" y="122"/>
                    <a:pt x="113" y="94"/>
                  </a:cubicBezTo>
                  <a:cubicBezTo>
                    <a:pt x="112" y="79"/>
                    <a:pt x="109" y="64"/>
                    <a:pt x="107" y="49"/>
                  </a:cubicBezTo>
                  <a:cubicBezTo>
                    <a:pt x="105" y="37"/>
                    <a:pt x="105" y="22"/>
                    <a:pt x="99" y="12"/>
                  </a:cubicBezTo>
                  <a:cubicBezTo>
                    <a:pt x="98" y="11"/>
                    <a:pt x="97" y="11"/>
                    <a:pt x="97" y="12"/>
                  </a:cubicBezTo>
                  <a:cubicBezTo>
                    <a:pt x="103" y="24"/>
                    <a:pt x="103" y="40"/>
                    <a:pt x="105" y="53"/>
                  </a:cubicBezTo>
                  <a:cubicBezTo>
                    <a:pt x="107" y="69"/>
                    <a:pt x="109" y="85"/>
                    <a:pt x="110" y="102"/>
                  </a:cubicBezTo>
                  <a:cubicBezTo>
                    <a:pt x="111" y="117"/>
                    <a:pt x="112" y="132"/>
                    <a:pt x="112" y="147"/>
                  </a:cubicBezTo>
                  <a:cubicBezTo>
                    <a:pt x="112" y="154"/>
                    <a:pt x="112" y="160"/>
                    <a:pt x="112" y="167"/>
                  </a:cubicBezTo>
                  <a:cubicBezTo>
                    <a:pt x="110" y="161"/>
                    <a:pt x="108" y="156"/>
                    <a:pt x="106" y="150"/>
                  </a:cubicBezTo>
                  <a:cubicBezTo>
                    <a:pt x="106" y="143"/>
                    <a:pt x="106" y="137"/>
                    <a:pt x="106" y="130"/>
                  </a:cubicBezTo>
                  <a:cubicBezTo>
                    <a:pt x="106" y="111"/>
                    <a:pt x="107" y="92"/>
                    <a:pt x="104" y="74"/>
                  </a:cubicBezTo>
                  <a:cubicBezTo>
                    <a:pt x="102" y="57"/>
                    <a:pt x="101" y="41"/>
                    <a:pt x="98" y="24"/>
                  </a:cubicBezTo>
                  <a:cubicBezTo>
                    <a:pt x="97" y="18"/>
                    <a:pt x="96" y="6"/>
                    <a:pt x="88" y="5"/>
                  </a:cubicBezTo>
                  <a:cubicBezTo>
                    <a:pt x="87" y="5"/>
                    <a:pt x="86" y="7"/>
                    <a:pt x="88" y="7"/>
                  </a:cubicBezTo>
                  <a:cubicBezTo>
                    <a:pt x="96" y="8"/>
                    <a:pt x="98" y="37"/>
                    <a:pt x="98" y="44"/>
                  </a:cubicBezTo>
                  <a:cubicBezTo>
                    <a:pt x="100" y="61"/>
                    <a:pt x="102" y="78"/>
                    <a:pt x="103" y="95"/>
                  </a:cubicBezTo>
                  <a:cubicBezTo>
                    <a:pt x="103" y="110"/>
                    <a:pt x="103" y="125"/>
                    <a:pt x="102" y="140"/>
                  </a:cubicBezTo>
                  <a:cubicBezTo>
                    <a:pt x="101" y="136"/>
                    <a:pt x="100" y="133"/>
                    <a:pt x="98" y="129"/>
                  </a:cubicBezTo>
                  <a:cubicBezTo>
                    <a:pt x="97" y="126"/>
                    <a:pt x="96" y="123"/>
                    <a:pt x="94" y="120"/>
                  </a:cubicBezTo>
                  <a:cubicBezTo>
                    <a:pt x="94" y="111"/>
                    <a:pt x="94" y="102"/>
                    <a:pt x="93" y="92"/>
                  </a:cubicBezTo>
                  <a:cubicBezTo>
                    <a:pt x="90" y="62"/>
                    <a:pt x="88" y="32"/>
                    <a:pt x="83" y="2"/>
                  </a:cubicBezTo>
                  <a:cubicBezTo>
                    <a:pt x="83" y="0"/>
                    <a:pt x="81" y="1"/>
                    <a:pt x="81" y="2"/>
                  </a:cubicBezTo>
                  <a:cubicBezTo>
                    <a:pt x="83" y="20"/>
                    <a:pt x="86" y="38"/>
                    <a:pt x="87" y="57"/>
                  </a:cubicBezTo>
                  <a:cubicBezTo>
                    <a:pt x="88" y="74"/>
                    <a:pt x="91" y="91"/>
                    <a:pt x="91" y="109"/>
                  </a:cubicBezTo>
                  <a:cubicBezTo>
                    <a:pt x="91" y="111"/>
                    <a:pt x="91" y="113"/>
                    <a:pt x="91" y="115"/>
                  </a:cubicBezTo>
                  <a:cubicBezTo>
                    <a:pt x="87" y="110"/>
                    <a:pt x="84" y="106"/>
                    <a:pt x="79" y="103"/>
                  </a:cubicBezTo>
                  <a:cubicBezTo>
                    <a:pt x="78" y="93"/>
                    <a:pt x="78" y="82"/>
                    <a:pt x="76" y="71"/>
                  </a:cubicBezTo>
                  <a:cubicBezTo>
                    <a:pt x="75" y="60"/>
                    <a:pt x="73" y="49"/>
                    <a:pt x="71" y="38"/>
                  </a:cubicBezTo>
                  <a:cubicBezTo>
                    <a:pt x="70" y="32"/>
                    <a:pt x="69" y="24"/>
                    <a:pt x="65" y="19"/>
                  </a:cubicBezTo>
                  <a:cubicBezTo>
                    <a:pt x="64" y="19"/>
                    <a:pt x="63" y="20"/>
                    <a:pt x="63" y="21"/>
                  </a:cubicBezTo>
                  <a:cubicBezTo>
                    <a:pt x="68" y="26"/>
                    <a:pt x="68" y="40"/>
                    <a:pt x="69" y="47"/>
                  </a:cubicBezTo>
                  <a:cubicBezTo>
                    <a:pt x="70" y="57"/>
                    <a:pt x="73" y="67"/>
                    <a:pt x="74" y="77"/>
                  </a:cubicBezTo>
                  <a:cubicBezTo>
                    <a:pt x="75" y="85"/>
                    <a:pt x="75" y="93"/>
                    <a:pt x="75" y="101"/>
                  </a:cubicBezTo>
                  <a:cubicBezTo>
                    <a:pt x="72" y="99"/>
                    <a:pt x="68" y="98"/>
                    <a:pt x="64" y="96"/>
                  </a:cubicBezTo>
                  <a:cubicBezTo>
                    <a:pt x="64" y="96"/>
                    <a:pt x="63" y="96"/>
                    <a:pt x="62" y="96"/>
                  </a:cubicBezTo>
                  <a:cubicBezTo>
                    <a:pt x="61" y="87"/>
                    <a:pt x="63" y="79"/>
                    <a:pt x="61" y="70"/>
                  </a:cubicBezTo>
                  <a:cubicBezTo>
                    <a:pt x="60" y="63"/>
                    <a:pt x="60" y="56"/>
                    <a:pt x="60" y="48"/>
                  </a:cubicBezTo>
                  <a:cubicBezTo>
                    <a:pt x="59" y="40"/>
                    <a:pt x="57" y="33"/>
                    <a:pt x="55" y="26"/>
                  </a:cubicBezTo>
                  <a:cubicBezTo>
                    <a:pt x="55" y="24"/>
                    <a:pt x="53" y="25"/>
                    <a:pt x="53" y="26"/>
                  </a:cubicBezTo>
                  <a:cubicBezTo>
                    <a:pt x="56" y="42"/>
                    <a:pt x="57" y="58"/>
                    <a:pt x="58" y="73"/>
                  </a:cubicBezTo>
                  <a:cubicBezTo>
                    <a:pt x="59" y="81"/>
                    <a:pt x="58" y="88"/>
                    <a:pt x="59" y="95"/>
                  </a:cubicBezTo>
                  <a:cubicBezTo>
                    <a:pt x="56" y="94"/>
                    <a:pt x="53" y="93"/>
                    <a:pt x="51" y="92"/>
                  </a:cubicBezTo>
                  <a:cubicBezTo>
                    <a:pt x="50" y="86"/>
                    <a:pt x="49" y="80"/>
                    <a:pt x="48" y="74"/>
                  </a:cubicBezTo>
                  <a:cubicBezTo>
                    <a:pt x="47" y="61"/>
                    <a:pt x="44" y="48"/>
                    <a:pt x="41" y="36"/>
                  </a:cubicBezTo>
                  <a:cubicBezTo>
                    <a:pt x="41" y="34"/>
                    <a:pt x="39" y="35"/>
                    <a:pt x="39" y="36"/>
                  </a:cubicBezTo>
                  <a:cubicBezTo>
                    <a:pt x="43" y="52"/>
                    <a:pt x="45" y="68"/>
                    <a:pt x="47" y="84"/>
                  </a:cubicBezTo>
                  <a:cubicBezTo>
                    <a:pt x="47" y="86"/>
                    <a:pt x="47" y="88"/>
                    <a:pt x="47" y="90"/>
                  </a:cubicBezTo>
                  <a:cubicBezTo>
                    <a:pt x="43" y="88"/>
                    <a:pt x="39" y="86"/>
                    <a:pt x="35" y="84"/>
                  </a:cubicBezTo>
                  <a:cubicBezTo>
                    <a:pt x="34" y="76"/>
                    <a:pt x="32" y="67"/>
                    <a:pt x="31" y="59"/>
                  </a:cubicBezTo>
                  <a:cubicBezTo>
                    <a:pt x="29" y="45"/>
                    <a:pt x="25" y="30"/>
                    <a:pt x="25" y="16"/>
                  </a:cubicBezTo>
                  <a:cubicBezTo>
                    <a:pt x="25" y="15"/>
                    <a:pt x="23" y="15"/>
                    <a:pt x="23" y="16"/>
                  </a:cubicBezTo>
                  <a:cubicBezTo>
                    <a:pt x="23" y="29"/>
                    <a:pt x="26" y="42"/>
                    <a:pt x="28" y="54"/>
                  </a:cubicBezTo>
                  <a:cubicBezTo>
                    <a:pt x="29" y="63"/>
                    <a:pt x="30" y="72"/>
                    <a:pt x="31" y="81"/>
                  </a:cubicBezTo>
                  <a:cubicBezTo>
                    <a:pt x="27" y="78"/>
                    <a:pt x="23" y="75"/>
                    <a:pt x="20" y="71"/>
                  </a:cubicBezTo>
                  <a:cubicBezTo>
                    <a:pt x="19" y="64"/>
                    <a:pt x="17" y="58"/>
                    <a:pt x="14" y="51"/>
                  </a:cubicBezTo>
                  <a:cubicBezTo>
                    <a:pt x="12" y="45"/>
                    <a:pt x="10" y="39"/>
                    <a:pt x="7" y="33"/>
                  </a:cubicBezTo>
                  <a:cubicBezTo>
                    <a:pt x="6" y="30"/>
                    <a:pt x="5" y="28"/>
                    <a:pt x="2" y="27"/>
                  </a:cubicBezTo>
                  <a:cubicBezTo>
                    <a:pt x="1" y="27"/>
                    <a:pt x="1" y="28"/>
                    <a:pt x="2" y="29"/>
                  </a:cubicBezTo>
                  <a:cubicBezTo>
                    <a:pt x="5" y="30"/>
                    <a:pt x="6" y="37"/>
                    <a:pt x="7" y="40"/>
                  </a:cubicBezTo>
                  <a:cubicBezTo>
                    <a:pt x="9" y="47"/>
                    <a:pt x="12" y="53"/>
                    <a:pt x="14" y="59"/>
                  </a:cubicBezTo>
                  <a:cubicBezTo>
                    <a:pt x="14" y="62"/>
                    <a:pt x="15" y="64"/>
                    <a:pt x="15" y="66"/>
                  </a:cubicBezTo>
                  <a:cubicBezTo>
                    <a:pt x="13" y="63"/>
                    <a:pt x="12" y="62"/>
                    <a:pt x="10" y="58"/>
                  </a:cubicBezTo>
                  <a:lnTo>
                    <a:pt x="0" y="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9"/>
            <p:cNvSpPr/>
            <p:nvPr/>
          </p:nvSpPr>
          <p:spPr bwMode="auto">
            <a:xfrm>
              <a:off x="58737" y="-669926"/>
              <a:ext cx="520700" cy="255588"/>
            </a:xfrm>
            <a:custGeom>
              <a:avLst/>
              <a:gdLst>
                <a:gd name="T0" fmla="*/ 29 w 139"/>
                <a:gd name="T1" fmla="*/ 64 h 68"/>
                <a:gd name="T2" fmla="*/ 72 w 139"/>
                <a:gd name="T3" fmla="*/ 49 h 68"/>
                <a:gd name="T4" fmla="*/ 85 w 139"/>
                <a:gd name="T5" fmla="*/ 33 h 68"/>
                <a:gd name="T6" fmla="*/ 107 w 139"/>
                <a:gd name="T7" fmla="*/ 19 h 68"/>
                <a:gd name="T8" fmla="*/ 139 w 139"/>
                <a:gd name="T9" fmla="*/ 6 h 68"/>
                <a:gd name="T10" fmla="*/ 122 w 139"/>
                <a:gd name="T11" fmla="*/ 3 h 68"/>
                <a:gd name="T12" fmla="*/ 67 w 139"/>
                <a:gd name="T13" fmla="*/ 36 h 68"/>
                <a:gd name="T14" fmla="*/ 57 w 139"/>
                <a:gd name="T15" fmla="*/ 46 h 68"/>
                <a:gd name="T16" fmla="*/ 32 w 139"/>
                <a:gd name="T17" fmla="*/ 57 h 68"/>
                <a:gd name="T18" fmla="*/ 0 w 139"/>
                <a:gd name="T19" fmla="*/ 61 h 68"/>
                <a:gd name="T20" fmla="*/ 0 w 139"/>
                <a:gd name="T21" fmla="*/ 68 h 68"/>
                <a:gd name="T22" fmla="*/ 29 w 139"/>
                <a:gd name="T23" fmla="*/ 6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9" h="68">
                  <a:moveTo>
                    <a:pt x="29" y="64"/>
                  </a:moveTo>
                  <a:cubicBezTo>
                    <a:pt x="46" y="67"/>
                    <a:pt x="60" y="61"/>
                    <a:pt x="72" y="49"/>
                  </a:cubicBezTo>
                  <a:cubicBezTo>
                    <a:pt x="77" y="44"/>
                    <a:pt x="81" y="38"/>
                    <a:pt x="85" y="33"/>
                  </a:cubicBezTo>
                  <a:cubicBezTo>
                    <a:pt x="91" y="26"/>
                    <a:pt x="98" y="22"/>
                    <a:pt x="107" y="19"/>
                  </a:cubicBezTo>
                  <a:cubicBezTo>
                    <a:pt x="117" y="16"/>
                    <a:pt x="128" y="11"/>
                    <a:pt x="139" y="6"/>
                  </a:cubicBezTo>
                  <a:cubicBezTo>
                    <a:pt x="133" y="0"/>
                    <a:pt x="127" y="2"/>
                    <a:pt x="122" y="3"/>
                  </a:cubicBezTo>
                  <a:cubicBezTo>
                    <a:pt x="100" y="7"/>
                    <a:pt x="79" y="15"/>
                    <a:pt x="67" y="36"/>
                  </a:cubicBezTo>
                  <a:cubicBezTo>
                    <a:pt x="65" y="40"/>
                    <a:pt x="61" y="44"/>
                    <a:pt x="57" y="46"/>
                  </a:cubicBezTo>
                  <a:cubicBezTo>
                    <a:pt x="49" y="51"/>
                    <a:pt x="41" y="55"/>
                    <a:pt x="32" y="57"/>
                  </a:cubicBezTo>
                  <a:cubicBezTo>
                    <a:pt x="21" y="60"/>
                    <a:pt x="12" y="60"/>
                    <a:pt x="0" y="6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8" y="64"/>
                    <a:pt x="19" y="63"/>
                    <a:pt x="29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0"/>
            <p:cNvSpPr/>
            <p:nvPr/>
          </p:nvSpPr>
          <p:spPr bwMode="auto">
            <a:xfrm>
              <a:off x="58737" y="-1019176"/>
              <a:ext cx="360363" cy="206375"/>
            </a:xfrm>
            <a:custGeom>
              <a:avLst/>
              <a:gdLst>
                <a:gd name="T0" fmla="*/ 80 w 96"/>
                <a:gd name="T1" fmla="*/ 28 h 55"/>
                <a:gd name="T2" fmla="*/ 93 w 96"/>
                <a:gd name="T3" fmla="*/ 0 h 55"/>
                <a:gd name="T4" fmla="*/ 70 w 96"/>
                <a:gd name="T5" fmla="*/ 22 h 55"/>
                <a:gd name="T6" fmla="*/ 52 w 96"/>
                <a:gd name="T7" fmla="*/ 31 h 55"/>
                <a:gd name="T8" fmla="*/ 0 w 96"/>
                <a:gd name="T9" fmla="*/ 47 h 55"/>
                <a:gd name="T10" fmla="*/ 0 w 96"/>
                <a:gd name="T11" fmla="*/ 55 h 55"/>
                <a:gd name="T12" fmla="*/ 32 w 96"/>
                <a:gd name="T13" fmla="*/ 50 h 55"/>
                <a:gd name="T14" fmla="*/ 80 w 96"/>
                <a:gd name="T15" fmla="*/ 2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6" h="55">
                  <a:moveTo>
                    <a:pt x="80" y="28"/>
                  </a:moveTo>
                  <a:cubicBezTo>
                    <a:pt x="89" y="21"/>
                    <a:pt x="96" y="12"/>
                    <a:pt x="93" y="0"/>
                  </a:cubicBezTo>
                  <a:cubicBezTo>
                    <a:pt x="85" y="7"/>
                    <a:pt x="78" y="15"/>
                    <a:pt x="70" y="22"/>
                  </a:cubicBezTo>
                  <a:cubicBezTo>
                    <a:pt x="64" y="26"/>
                    <a:pt x="58" y="29"/>
                    <a:pt x="52" y="31"/>
                  </a:cubicBezTo>
                  <a:cubicBezTo>
                    <a:pt x="35" y="37"/>
                    <a:pt x="16" y="42"/>
                    <a:pt x="0" y="47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2" y="53"/>
                    <a:pt x="21" y="51"/>
                    <a:pt x="32" y="50"/>
                  </a:cubicBezTo>
                  <a:cubicBezTo>
                    <a:pt x="50" y="46"/>
                    <a:pt x="65" y="39"/>
                    <a:pt x="80" y="2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1"/>
            <p:cNvSpPr/>
            <p:nvPr/>
          </p:nvSpPr>
          <p:spPr bwMode="auto">
            <a:xfrm>
              <a:off x="58737" y="-788988"/>
              <a:ext cx="341313" cy="152400"/>
            </a:xfrm>
            <a:custGeom>
              <a:avLst/>
              <a:gdLst>
                <a:gd name="T0" fmla="*/ 91 w 91"/>
                <a:gd name="T1" fmla="*/ 0 h 41"/>
                <a:gd name="T2" fmla="*/ 85 w 91"/>
                <a:gd name="T3" fmla="*/ 1 h 41"/>
                <a:gd name="T4" fmla="*/ 74 w 91"/>
                <a:gd name="T5" fmla="*/ 13 h 41"/>
                <a:gd name="T6" fmla="*/ 40 w 91"/>
                <a:gd name="T7" fmla="*/ 30 h 41"/>
                <a:gd name="T8" fmla="*/ 9 w 91"/>
                <a:gd name="T9" fmla="*/ 34 h 41"/>
                <a:gd name="T10" fmla="*/ 0 w 91"/>
                <a:gd name="T11" fmla="*/ 35 h 41"/>
                <a:gd name="T12" fmla="*/ 0 w 91"/>
                <a:gd name="T13" fmla="*/ 41 h 41"/>
                <a:gd name="T14" fmla="*/ 45 w 91"/>
                <a:gd name="T15" fmla="*/ 37 h 41"/>
                <a:gd name="T16" fmla="*/ 91 w 91"/>
                <a:gd name="T1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41">
                  <a:moveTo>
                    <a:pt x="91" y="0"/>
                  </a:moveTo>
                  <a:cubicBezTo>
                    <a:pt x="88" y="1"/>
                    <a:pt x="86" y="0"/>
                    <a:pt x="85" y="1"/>
                  </a:cubicBezTo>
                  <a:cubicBezTo>
                    <a:pt x="81" y="5"/>
                    <a:pt x="77" y="8"/>
                    <a:pt x="74" y="13"/>
                  </a:cubicBezTo>
                  <a:cubicBezTo>
                    <a:pt x="66" y="24"/>
                    <a:pt x="55" y="30"/>
                    <a:pt x="40" y="30"/>
                  </a:cubicBezTo>
                  <a:cubicBezTo>
                    <a:pt x="30" y="30"/>
                    <a:pt x="19" y="33"/>
                    <a:pt x="9" y="34"/>
                  </a:cubicBezTo>
                  <a:cubicBezTo>
                    <a:pt x="6" y="35"/>
                    <a:pt x="4" y="35"/>
                    <a:pt x="0" y="35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6" y="39"/>
                    <a:pt x="30" y="38"/>
                    <a:pt x="45" y="37"/>
                  </a:cubicBezTo>
                  <a:cubicBezTo>
                    <a:pt x="64" y="37"/>
                    <a:pt x="85" y="21"/>
                    <a:pt x="9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2"/>
            <p:cNvSpPr/>
            <p:nvPr/>
          </p:nvSpPr>
          <p:spPr bwMode="auto">
            <a:xfrm>
              <a:off x="58737" y="-1176338"/>
              <a:ext cx="228600" cy="82550"/>
            </a:xfrm>
            <a:custGeom>
              <a:avLst/>
              <a:gdLst>
                <a:gd name="T0" fmla="*/ 46 w 61"/>
                <a:gd name="T1" fmla="*/ 14 h 22"/>
                <a:gd name="T2" fmla="*/ 61 w 61"/>
                <a:gd name="T3" fmla="*/ 0 h 22"/>
                <a:gd name="T4" fmla="*/ 0 w 61"/>
                <a:gd name="T5" fmla="*/ 16 h 22"/>
                <a:gd name="T6" fmla="*/ 0 w 61"/>
                <a:gd name="T7" fmla="*/ 22 h 22"/>
                <a:gd name="T8" fmla="*/ 11 w 61"/>
                <a:gd name="T9" fmla="*/ 19 h 22"/>
                <a:gd name="T10" fmla="*/ 46 w 61"/>
                <a:gd name="T11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22">
                  <a:moveTo>
                    <a:pt x="46" y="14"/>
                  </a:moveTo>
                  <a:cubicBezTo>
                    <a:pt x="56" y="12"/>
                    <a:pt x="60" y="9"/>
                    <a:pt x="61" y="0"/>
                  </a:cubicBezTo>
                  <a:cubicBezTo>
                    <a:pt x="41" y="5"/>
                    <a:pt x="20" y="11"/>
                    <a:pt x="0" y="16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1"/>
                    <a:pt x="7" y="19"/>
                    <a:pt x="11" y="19"/>
                  </a:cubicBezTo>
                  <a:cubicBezTo>
                    <a:pt x="23" y="17"/>
                    <a:pt x="34" y="16"/>
                    <a:pt x="46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3"/>
            <p:cNvSpPr/>
            <p:nvPr/>
          </p:nvSpPr>
          <p:spPr bwMode="auto">
            <a:xfrm>
              <a:off x="58737" y="-1385888"/>
              <a:ext cx="165100" cy="96838"/>
            </a:xfrm>
            <a:custGeom>
              <a:avLst/>
              <a:gdLst>
                <a:gd name="T0" fmla="*/ 44 w 44"/>
                <a:gd name="T1" fmla="*/ 0 h 26"/>
                <a:gd name="T2" fmla="*/ 0 w 44"/>
                <a:gd name="T3" fmla="*/ 15 h 26"/>
                <a:gd name="T4" fmla="*/ 0 w 44"/>
                <a:gd name="T5" fmla="*/ 26 h 26"/>
                <a:gd name="T6" fmla="*/ 44 w 44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26">
                  <a:moveTo>
                    <a:pt x="44" y="0"/>
                  </a:moveTo>
                  <a:cubicBezTo>
                    <a:pt x="28" y="2"/>
                    <a:pt x="16" y="11"/>
                    <a:pt x="0" y="15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28" y="16"/>
                    <a:pt x="39" y="1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4"/>
            <p:cNvSpPr>
              <a:spLocks noEditPoints="1"/>
            </p:cNvSpPr>
            <p:nvPr/>
          </p:nvSpPr>
          <p:spPr bwMode="auto">
            <a:xfrm>
              <a:off x="636587" y="5200650"/>
              <a:ext cx="5243513" cy="2489200"/>
            </a:xfrm>
            <a:custGeom>
              <a:avLst/>
              <a:gdLst>
                <a:gd name="T0" fmla="*/ 814 w 1397"/>
                <a:gd name="T1" fmla="*/ 201 h 663"/>
                <a:gd name="T2" fmla="*/ 62 w 1397"/>
                <a:gd name="T3" fmla="*/ 651 h 663"/>
                <a:gd name="T4" fmla="*/ 180 w 1397"/>
                <a:gd name="T5" fmla="*/ 629 h 663"/>
                <a:gd name="T6" fmla="*/ 287 w 1397"/>
                <a:gd name="T7" fmla="*/ 582 h 663"/>
                <a:gd name="T8" fmla="*/ 1001 w 1397"/>
                <a:gd name="T9" fmla="*/ 286 h 663"/>
                <a:gd name="T10" fmla="*/ 1276 w 1397"/>
                <a:gd name="T11" fmla="*/ 192 h 663"/>
                <a:gd name="T12" fmla="*/ 1061 w 1397"/>
                <a:gd name="T13" fmla="*/ 206 h 663"/>
                <a:gd name="T14" fmla="*/ 1033 w 1397"/>
                <a:gd name="T15" fmla="*/ 197 h 663"/>
                <a:gd name="T16" fmla="*/ 1008 w 1397"/>
                <a:gd name="T17" fmla="*/ 215 h 663"/>
                <a:gd name="T18" fmla="*/ 975 w 1397"/>
                <a:gd name="T19" fmla="*/ 196 h 663"/>
                <a:gd name="T20" fmla="*/ 1106 w 1397"/>
                <a:gd name="T21" fmla="*/ 162 h 663"/>
                <a:gd name="T22" fmla="*/ 1201 w 1397"/>
                <a:gd name="T23" fmla="*/ 171 h 663"/>
                <a:gd name="T24" fmla="*/ 1163 w 1397"/>
                <a:gd name="T25" fmla="*/ 171 h 663"/>
                <a:gd name="T26" fmla="*/ 1108 w 1397"/>
                <a:gd name="T27" fmla="*/ 180 h 663"/>
                <a:gd name="T28" fmla="*/ 1115 w 1397"/>
                <a:gd name="T29" fmla="*/ 200 h 663"/>
                <a:gd name="T30" fmla="*/ 1128 w 1397"/>
                <a:gd name="T31" fmla="*/ 154 h 663"/>
                <a:gd name="T32" fmla="*/ 1082 w 1397"/>
                <a:gd name="T33" fmla="*/ 196 h 663"/>
                <a:gd name="T34" fmla="*/ 1048 w 1397"/>
                <a:gd name="T35" fmla="*/ 241 h 663"/>
                <a:gd name="T36" fmla="*/ 1030 w 1397"/>
                <a:gd name="T37" fmla="*/ 200 h 663"/>
                <a:gd name="T38" fmla="*/ 1048 w 1397"/>
                <a:gd name="T39" fmla="*/ 209 h 663"/>
                <a:gd name="T40" fmla="*/ 935 w 1397"/>
                <a:gd name="T41" fmla="*/ 212 h 663"/>
                <a:gd name="T42" fmla="*/ 869 w 1397"/>
                <a:gd name="T43" fmla="*/ 199 h 663"/>
                <a:gd name="T44" fmla="*/ 362 w 1397"/>
                <a:gd name="T45" fmla="*/ 503 h 663"/>
                <a:gd name="T46" fmla="*/ 447 w 1397"/>
                <a:gd name="T47" fmla="*/ 495 h 663"/>
                <a:gd name="T48" fmla="*/ 466 w 1397"/>
                <a:gd name="T49" fmla="*/ 488 h 663"/>
                <a:gd name="T50" fmla="*/ 404 w 1397"/>
                <a:gd name="T51" fmla="*/ 519 h 663"/>
                <a:gd name="T52" fmla="*/ 339 w 1397"/>
                <a:gd name="T53" fmla="*/ 543 h 663"/>
                <a:gd name="T54" fmla="*/ 493 w 1397"/>
                <a:gd name="T55" fmla="*/ 484 h 663"/>
                <a:gd name="T56" fmla="*/ 514 w 1397"/>
                <a:gd name="T57" fmla="*/ 460 h 663"/>
                <a:gd name="T58" fmla="*/ 537 w 1397"/>
                <a:gd name="T59" fmla="*/ 470 h 663"/>
                <a:gd name="T60" fmla="*/ 723 w 1397"/>
                <a:gd name="T61" fmla="*/ 400 h 663"/>
                <a:gd name="T62" fmla="*/ 801 w 1397"/>
                <a:gd name="T63" fmla="*/ 298 h 663"/>
                <a:gd name="T64" fmla="*/ 730 w 1397"/>
                <a:gd name="T65" fmla="*/ 390 h 663"/>
                <a:gd name="T66" fmla="*/ 700 w 1397"/>
                <a:gd name="T67" fmla="*/ 389 h 663"/>
                <a:gd name="T68" fmla="*/ 671 w 1397"/>
                <a:gd name="T69" fmla="*/ 401 h 663"/>
                <a:gd name="T70" fmla="*/ 635 w 1397"/>
                <a:gd name="T71" fmla="*/ 407 h 663"/>
                <a:gd name="T72" fmla="*/ 625 w 1397"/>
                <a:gd name="T73" fmla="*/ 362 h 663"/>
                <a:gd name="T74" fmla="*/ 570 w 1397"/>
                <a:gd name="T75" fmla="*/ 419 h 663"/>
                <a:gd name="T76" fmla="*/ 516 w 1397"/>
                <a:gd name="T77" fmla="*/ 419 h 663"/>
                <a:gd name="T78" fmla="*/ 447 w 1397"/>
                <a:gd name="T79" fmla="*/ 465 h 663"/>
                <a:gd name="T80" fmla="*/ 407 w 1397"/>
                <a:gd name="T81" fmla="*/ 490 h 663"/>
                <a:gd name="T82" fmla="*/ 327 w 1397"/>
                <a:gd name="T83" fmla="*/ 506 h 663"/>
                <a:gd name="T84" fmla="*/ 273 w 1397"/>
                <a:gd name="T85" fmla="*/ 535 h 663"/>
                <a:gd name="T86" fmla="*/ 233 w 1397"/>
                <a:gd name="T87" fmla="*/ 512 h 663"/>
                <a:gd name="T88" fmla="*/ 171 w 1397"/>
                <a:gd name="T89" fmla="*/ 595 h 663"/>
                <a:gd name="T90" fmla="*/ 139 w 1397"/>
                <a:gd name="T91" fmla="*/ 578 h 663"/>
                <a:gd name="T92" fmla="*/ 91 w 1397"/>
                <a:gd name="T93" fmla="*/ 618 h 663"/>
                <a:gd name="T94" fmla="*/ 67 w 1397"/>
                <a:gd name="T95" fmla="*/ 609 h 663"/>
                <a:gd name="T96" fmla="*/ 868 w 1397"/>
                <a:gd name="T97" fmla="*/ 255 h 663"/>
                <a:gd name="T98" fmla="*/ 843 w 1397"/>
                <a:gd name="T99" fmla="*/ 274 h 663"/>
                <a:gd name="T100" fmla="*/ 913 w 1397"/>
                <a:gd name="T101" fmla="*/ 273 h 663"/>
                <a:gd name="T102" fmla="*/ 925 w 1397"/>
                <a:gd name="T103" fmla="*/ 296 h 663"/>
                <a:gd name="T104" fmla="*/ 966 w 1397"/>
                <a:gd name="T105" fmla="*/ 260 h 663"/>
                <a:gd name="T106" fmla="*/ 987 w 1397"/>
                <a:gd name="T107" fmla="*/ 268 h 663"/>
                <a:gd name="T108" fmla="*/ 1090 w 1397"/>
                <a:gd name="T109" fmla="*/ 212 h 663"/>
                <a:gd name="T110" fmla="*/ 1309 w 1397"/>
                <a:gd name="T111" fmla="*/ 128 h 663"/>
                <a:gd name="T112" fmla="*/ 1272 w 1397"/>
                <a:gd name="T113" fmla="*/ 119 h 663"/>
                <a:gd name="T114" fmla="*/ 1215 w 1397"/>
                <a:gd name="T115" fmla="*/ 200 h 663"/>
                <a:gd name="T116" fmla="*/ 1233 w 1397"/>
                <a:gd name="T117" fmla="*/ 100 h 663"/>
                <a:gd name="T118" fmla="*/ 1193 w 1397"/>
                <a:gd name="T119" fmla="*/ 136 h 663"/>
                <a:gd name="T120" fmla="*/ 1115 w 1397"/>
                <a:gd name="T121" fmla="*/ 128 h 663"/>
                <a:gd name="T122" fmla="*/ 1305 w 1397"/>
                <a:gd name="T123" fmla="*/ 40 h 663"/>
                <a:gd name="T124" fmla="*/ 1339 w 1397"/>
                <a:gd name="T125" fmla="*/ 72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97" h="663">
                  <a:moveTo>
                    <a:pt x="1387" y="1"/>
                  </a:moveTo>
                  <a:cubicBezTo>
                    <a:pt x="1384" y="2"/>
                    <a:pt x="1380" y="4"/>
                    <a:pt x="1377" y="5"/>
                  </a:cubicBezTo>
                  <a:cubicBezTo>
                    <a:pt x="1355" y="15"/>
                    <a:pt x="1331" y="24"/>
                    <a:pt x="1306" y="24"/>
                  </a:cubicBezTo>
                  <a:cubicBezTo>
                    <a:pt x="1278" y="25"/>
                    <a:pt x="1249" y="23"/>
                    <a:pt x="1220" y="21"/>
                  </a:cubicBezTo>
                  <a:cubicBezTo>
                    <a:pt x="1210" y="21"/>
                    <a:pt x="1200" y="17"/>
                    <a:pt x="1190" y="16"/>
                  </a:cubicBezTo>
                  <a:cubicBezTo>
                    <a:pt x="1134" y="8"/>
                    <a:pt x="1070" y="43"/>
                    <a:pt x="1053" y="101"/>
                  </a:cubicBezTo>
                  <a:cubicBezTo>
                    <a:pt x="1052" y="104"/>
                    <a:pt x="1051" y="106"/>
                    <a:pt x="1051" y="107"/>
                  </a:cubicBezTo>
                  <a:cubicBezTo>
                    <a:pt x="1042" y="111"/>
                    <a:pt x="1034" y="113"/>
                    <a:pt x="1027" y="117"/>
                  </a:cubicBezTo>
                  <a:cubicBezTo>
                    <a:pt x="1016" y="122"/>
                    <a:pt x="1005" y="128"/>
                    <a:pt x="993" y="133"/>
                  </a:cubicBezTo>
                  <a:cubicBezTo>
                    <a:pt x="969" y="143"/>
                    <a:pt x="944" y="154"/>
                    <a:pt x="920" y="165"/>
                  </a:cubicBezTo>
                  <a:cubicBezTo>
                    <a:pt x="917" y="166"/>
                    <a:pt x="914" y="167"/>
                    <a:pt x="911" y="166"/>
                  </a:cubicBezTo>
                  <a:cubicBezTo>
                    <a:pt x="904" y="166"/>
                    <a:pt x="897" y="164"/>
                    <a:pt x="890" y="163"/>
                  </a:cubicBezTo>
                  <a:cubicBezTo>
                    <a:pt x="887" y="163"/>
                    <a:pt x="884" y="163"/>
                    <a:pt x="881" y="164"/>
                  </a:cubicBezTo>
                  <a:cubicBezTo>
                    <a:pt x="874" y="168"/>
                    <a:pt x="867" y="171"/>
                    <a:pt x="859" y="175"/>
                  </a:cubicBezTo>
                  <a:cubicBezTo>
                    <a:pt x="852" y="179"/>
                    <a:pt x="844" y="182"/>
                    <a:pt x="838" y="188"/>
                  </a:cubicBezTo>
                  <a:cubicBezTo>
                    <a:pt x="831" y="195"/>
                    <a:pt x="823" y="198"/>
                    <a:pt x="814" y="201"/>
                  </a:cubicBezTo>
                  <a:cubicBezTo>
                    <a:pt x="789" y="210"/>
                    <a:pt x="762" y="217"/>
                    <a:pt x="738" y="228"/>
                  </a:cubicBezTo>
                  <a:cubicBezTo>
                    <a:pt x="696" y="247"/>
                    <a:pt x="653" y="265"/>
                    <a:pt x="613" y="288"/>
                  </a:cubicBezTo>
                  <a:cubicBezTo>
                    <a:pt x="590" y="301"/>
                    <a:pt x="566" y="314"/>
                    <a:pt x="541" y="323"/>
                  </a:cubicBezTo>
                  <a:cubicBezTo>
                    <a:pt x="507" y="336"/>
                    <a:pt x="473" y="351"/>
                    <a:pt x="439" y="366"/>
                  </a:cubicBezTo>
                  <a:cubicBezTo>
                    <a:pt x="404" y="382"/>
                    <a:pt x="369" y="400"/>
                    <a:pt x="334" y="416"/>
                  </a:cubicBezTo>
                  <a:cubicBezTo>
                    <a:pt x="285" y="438"/>
                    <a:pt x="238" y="461"/>
                    <a:pt x="193" y="490"/>
                  </a:cubicBezTo>
                  <a:cubicBezTo>
                    <a:pt x="170" y="505"/>
                    <a:pt x="148" y="522"/>
                    <a:pt x="125" y="538"/>
                  </a:cubicBezTo>
                  <a:cubicBezTo>
                    <a:pt x="101" y="555"/>
                    <a:pt x="75" y="571"/>
                    <a:pt x="54" y="592"/>
                  </a:cubicBezTo>
                  <a:cubicBezTo>
                    <a:pt x="38" y="608"/>
                    <a:pt x="23" y="624"/>
                    <a:pt x="7" y="640"/>
                  </a:cubicBezTo>
                  <a:cubicBezTo>
                    <a:pt x="4" y="643"/>
                    <a:pt x="0" y="646"/>
                    <a:pt x="2" y="649"/>
                  </a:cubicBezTo>
                  <a:cubicBezTo>
                    <a:pt x="5" y="653"/>
                    <a:pt x="9" y="655"/>
                    <a:pt x="13" y="656"/>
                  </a:cubicBezTo>
                  <a:cubicBezTo>
                    <a:pt x="16" y="656"/>
                    <a:pt x="19" y="656"/>
                    <a:pt x="22" y="657"/>
                  </a:cubicBezTo>
                  <a:cubicBezTo>
                    <a:pt x="20" y="658"/>
                    <a:pt x="18" y="660"/>
                    <a:pt x="16" y="661"/>
                  </a:cubicBezTo>
                  <a:cubicBezTo>
                    <a:pt x="15" y="662"/>
                    <a:pt x="16" y="663"/>
                    <a:pt x="16" y="663"/>
                  </a:cubicBezTo>
                  <a:cubicBezTo>
                    <a:pt x="19" y="661"/>
                    <a:pt x="22" y="659"/>
                    <a:pt x="25" y="657"/>
                  </a:cubicBezTo>
                  <a:cubicBezTo>
                    <a:pt x="37" y="657"/>
                    <a:pt x="50" y="655"/>
                    <a:pt x="62" y="651"/>
                  </a:cubicBezTo>
                  <a:cubicBezTo>
                    <a:pt x="64" y="651"/>
                    <a:pt x="66" y="650"/>
                    <a:pt x="67" y="650"/>
                  </a:cubicBezTo>
                  <a:cubicBezTo>
                    <a:pt x="66" y="651"/>
                    <a:pt x="65" y="652"/>
                    <a:pt x="63" y="653"/>
                  </a:cubicBezTo>
                  <a:cubicBezTo>
                    <a:pt x="63" y="654"/>
                    <a:pt x="64" y="655"/>
                    <a:pt x="64" y="655"/>
                  </a:cubicBezTo>
                  <a:cubicBezTo>
                    <a:pt x="68" y="654"/>
                    <a:pt x="70" y="651"/>
                    <a:pt x="72" y="648"/>
                  </a:cubicBezTo>
                  <a:cubicBezTo>
                    <a:pt x="99" y="640"/>
                    <a:pt x="127" y="631"/>
                    <a:pt x="154" y="623"/>
                  </a:cubicBezTo>
                  <a:cubicBezTo>
                    <a:pt x="151" y="629"/>
                    <a:pt x="146" y="638"/>
                    <a:pt x="144" y="637"/>
                  </a:cubicBezTo>
                  <a:cubicBezTo>
                    <a:pt x="143" y="637"/>
                    <a:pt x="143" y="638"/>
                    <a:pt x="143" y="639"/>
                  </a:cubicBezTo>
                  <a:cubicBezTo>
                    <a:pt x="144" y="639"/>
                    <a:pt x="144" y="640"/>
                    <a:pt x="145" y="640"/>
                  </a:cubicBezTo>
                  <a:cubicBezTo>
                    <a:pt x="146" y="641"/>
                    <a:pt x="147" y="641"/>
                    <a:pt x="147" y="640"/>
                  </a:cubicBezTo>
                  <a:cubicBezTo>
                    <a:pt x="152" y="635"/>
                    <a:pt x="155" y="628"/>
                    <a:pt x="158" y="621"/>
                  </a:cubicBezTo>
                  <a:cubicBezTo>
                    <a:pt x="169" y="618"/>
                    <a:pt x="180" y="614"/>
                    <a:pt x="191" y="611"/>
                  </a:cubicBezTo>
                  <a:cubicBezTo>
                    <a:pt x="192" y="611"/>
                    <a:pt x="194" y="610"/>
                    <a:pt x="195" y="610"/>
                  </a:cubicBezTo>
                  <a:cubicBezTo>
                    <a:pt x="191" y="615"/>
                    <a:pt x="188" y="621"/>
                    <a:pt x="183" y="626"/>
                  </a:cubicBezTo>
                  <a:cubicBezTo>
                    <a:pt x="183" y="622"/>
                    <a:pt x="183" y="619"/>
                    <a:pt x="183" y="616"/>
                  </a:cubicBezTo>
                  <a:cubicBezTo>
                    <a:pt x="182" y="615"/>
                    <a:pt x="181" y="615"/>
                    <a:pt x="181" y="616"/>
                  </a:cubicBezTo>
                  <a:cubicBezTo>
                    <a:pt x="181" y="620"/>
                    <a:pt x="181" y="625"/>
                    <a:pt x="180" y="629"/>
                  </a:cubicBezTo>
                  <a:cubicBezTo>
                    <a:pt x="180" y="630"/>
                    <a:pt x="181" y="632"/>
                    <a:pt x="183" y="631"/>
                  </a:cubicBezTo>
                  <a:cubicBezTo>
                    <a:pt x="190" y="625"/>
                    <a:pt x="194" y="616"/>
                    <a:pt x="200" y="608"/>
                  </a:cubicBezTo>
                  <a:cubicBezTo>
                    <a:pt x="211" y="605"/>
                    <a:pt x="222" y="602"/>
                    <a:pt x="233" y="598"/>
                  </a:cubicBezTo>
                  <a:cubicBezTo>
                    <a:pt x="233" y="599"/>
                    <a:pt x="233" y="599"/>
                    <a:pt x="233" y="600"/>
                  </a:cubicBezTo>
                  <a:cubicBezTo>
                    <a:pt x="233" y="601"/>
                    <a:pt x="234" y="602"/>
                    <a:pt x="235" y="601"/>
                  </a:cubicBezTo>
                  <a:cubicBezTo>
                    <a:pt x="237" y="600"/>
                    <a:pt x="239" y="598"/>
                    <a:pt x="240" y="596"/>
                  </a:cubicBezTo>
                  <a:cubicBezTo>
                    <a:pt x="246" y="595"/>
                    <a:pt x="251" y="593"/>
                    <a:pt x="256" y="591"/>
                  </a:cubicBezTo>
                  <a:cubicBezTo>
                    <a:pt x="256" y="593"/>
                    <a:pt x="258" y="593"/>
                    <a:pt x="259" y="592"/>
                  </a:cubicBezTo>
                  <a:cubicBezTo>
                    <a:pt x="260" y="592"/>
                    <a:pt x="261" y="591"/>
                    <a:pt x="262" y="590"/>
                  </a:cubicBezTo>
                  <a:cubicBezTo>
                    <a:pt x="268" y="588"/>
                    <a:pt x="274" y="586"/>
                    <a:pt x="280" y="584"/>
                  </a:cubicBezTo>
                  <a:cubicBezTo>
                    <a:pt x="279" y="585"/>
                    <a:pt x="278" y="587"/>
                    <a:pt x="277" y="588"/>
                  </a:cubicBezTo>
                  <a:cubicBezTo>
                    <a:pt x="277" y="588"/>
                    <a:pt x="277" y="588"/>
                    <a:pt x="277" y="588"/>
                  </a:cubicBezTo>
                  <a:cubicBezTo>
                    <a:pt x="277" y="587"/>
                    <a:pt x="275" y="587"/>
                    <a:pt x="275" y="588"/>
                  </a:cubicBezTo>
                  <a:cubicBezTo>
                    <a:pt x="274" y="593"/>
                    <a:pt x="274" y="593"/>
                    <a:pt x="274" y="593"/>
                  </a:cubicBezTo>
                  <a:cubicBezTo>
                    <a:pt x="273" y="594"/>
                    <a:pt x="275" y="595"/>
                    <a:pt x="276" y="594"/>
                  </a:cubicBezTo>
                  <a:cubicBezTo>
                    <a:pt x="280" y="590"/>
                    <a:pt x="283" y="586"/>
                    <a:pt x="287" y="582"/>
                  </a:cubicBezTo>
                  <a:cubicBezTo>
                    <a:pt x="290" y="580"/>
                    <a:pt x="294" y="579"/>
                    <a:pt x="298" y="578"/>
                  </a:cubicBezTo>
                  <a:cubicBezTo>
                    <a:pt x="366" y="552"/>
                    <a:pt x="437" y="533"/>
                    <a:pt x="504" y="504"/>
                  </a:cubicBezTo>
                  <a:cubicBezTo>
                    <a:pt x="540" y="488"/>
                    <a:pt x="578" y="476"/>
                    <a:pt x="615" y="463"/>
                  </a:cubicBezTo>
                  <a:cubicBezTo>
                    <a:pt x="678" y="441"/>
                    <a:pt x="740" y="417"/>
                    <a:pt x="801" y="388"/>
                  </a:cubicBezTo>
                  <a:cubicBezTo>
                    <a:pt x="816" y="382"/>
                    <a:pt x="830" y="374"/>
                    <a:pt x="844" y="366"/>
                  </a:cubicBezTo>
                  <a:cubicBezTo>
                    <a:pt x="844" y="367"/>
                    <a:pt x="844" y="367"/>
                    <a:pt x="844" y="367"/>
                  </a:cubicBezTo>
                  <a:cubicBezTo>
                    <a:pt x="847" y="366"/>
                    <a:pt x="850" y="364"/>
                    <a:pt x="853" y="362"/>
                  </a:cubicBezTo>
                  <a:cubicBezTo>
                    <a:pt x="873" y="350"/>
                    <a:pt x="895" y="340"/>
                    <a:pt x="918" y="334"/>
                  </a:cubicBezTo>
                  <a:cubicBezTo>
                    <a:pt x="920" y="333"/>
                    <a:pt x="922" y="332"/>
                    <a:pt x="924" y="331"/>
                  </a:cubicBezTo>
                  <a:cubicBezTo>
                    <a:pt x="932" y="326"/>
                    <a:pt x="939" y="323"/>
                    <a:pt x="949" y="328"/>
                  </a:cubicBezTo>
                  <a:cubicBezTo>
                    <a:pt x="955" y="331"/>
                    <a:pt x="961" y="327"/>
                    <a:pt x="962" y="320"/>
                  </a:cubicBezTo>
                  <a:cubicBezTo>
                    <a:pt x="963" y="318"/>
                    <a:pt x="962" y="315"/>
                    <a:pt x="962" y="312"/>
                  </a:cubicBezTo>
                  <a:cubicBezTo>
                    <a:pt x="963" y="304"/>
                    <a:pt x="966" y="299"/>
                    <a:pt x="974" y="295"/>
                  </a:cubicBezTo>
                  <a:cubicBezTo>
                    <a:pt x="982" y="292"/>
                    <a:pt x="990" y="288"/>
                    <a:pt x="999" y="284"/>
                  </a:cubicBezTo>
                  <a:cubicBezTo>
                    <a:pt x="999" y="284"/>
                    <a:pt x="998" y="285"/>
                    <a:pt x="998" y="285"/>
                  </a:cubicBezTo>
                  <a:cubicBezTo>
                    <a:pt x="998" y="287"/>
                    <a:pt x="1001" y="288"/>
                    <a:pt x="1001" y="286"/>
                  </a:cubicBezTo>
                  <a:cubicBezTo>
                    <a:pt x="1002" y="285"/>
                    <a:pt x="1002" y="283"/>
                    <a:pt x="1003" y="282"/>
                  </a:cubicBezTo>
                  <a:cubicBezTo>
                    <a:pt x="1004" y="282"/>
                    <a:pt x="1005" y="281"/>
                    <a:pt x="1006" y="281"/>
                  </a:cubicBezTo>
                  <a:cubicBezTo>
                    <a:pt x="1016" y="276"/>
                    <a:pt x="1027" y="271"/>
                    <a:pt x="1037" y="266"/>
                  </a:cubicBezTo>
                  <a:cubicBezTo>
                    <a:pt x="1058" y="256"/>
                    <a:pt x="1079" y="245"/>
                    <a:pt x="1100" y="235"/>
                  </a:cubicBezTo>
                  <a:cubicBezTo>
                    <a:pt x="1105" y="232"/>
                    <a:pt x="1110" y="230"/>
                    <a:pt x="1113" y="225"/>
                  </a:cubicBezTo>
                  <a:cubicBezTo>
                    <a:pt x="1114" y="223"/>
                    <a:pt x="1119" y="221"/>
                    <a:pt x="1121" y="222"/>
                  </a:cubicBezTo>
                  <a:cubicBezTo>
                    <a:pt x="1122" y="222"/>
                    <a:pt x="1122" y="222"/>
                    <a:pt x="1122" y="222"/>
                  </a:cubicBezTo>
                  <a:cubicBezTo>
                    <a:pt x="1121" y="223"/>
                    <a:pt x="1121" y="224"/>
                    <a:pt x="1121" y="225"/>
                  </a:cubicBezTo>
                  <a:cubicBezTo>
                    <a:pt x="1120" y="227"/>
                    <a:pt x="1122" y="227"/>
                    <a:pt x="1123" y="226"/>
                  </a:cubicBezTo>
                  <a:cubicBezTo>
                    <a:pt x="1124" y="225"/>
                    <a:pt x="1124" y="224"/>
                    <a:pt x="1125" y="223"/>
                  </a:cubicBezTo>
                  <a:cubicBezTo>
                    <a:pt x="1133" y="226"/>
                    <a:pt x="1142" y="225"/>
                    <a:pt x="1151" y="226"/>
                  </a:cubicBezTo>
                  <a:cubicBezTo>
                    <a:pt x="1153" y="227"/>
                    <a:pt x="1155" y="227"/>
                    <a:pt x="1158" y="227"/>
                  </a:cubicBezTo>
                  <a:cubicBezTo>
                    <a:pt x="1158" y="227"/>
                    <a:pt x="1159" y="227"/>
                    <a:pt x="1159" y="227"/>
                  </a:cubicBezTo>
                  <a:cubicBezTo>
                    <a:pt x="1177" y="227"/>
                    <a:pt x="1195" y="218"/>
                    <a:pt x="1213" y="220"/>
                  </a:cubicBezTo>
                  <a:cubicBezTo>
                    <a:pt x="1214" y="220"/>
                    <a:pt x="1215" y="220"/>
                    <a:pt x="1216" y="219"/>
                  </a:cubicBezTo>
                  <a:cubicBezTo>
                    <a:pt x="1236" y="210"/>
                    <a:pt x="1256" y="201"/>
                    <a:pt x="1276" y="192"/>
                  </a:cubicBezTo>
                  <a:cubicBezTo>
                    <a:pt x="1292" y="186"/>
                    <a:pt x="1304" y="174"/>
                    <a:pt x="1312" y="160"/>
                  </a:cubicBezTo>
                  <a:cubicBezTo>
                    <a:pt x="1326" y="137"/>
                    <a:pt x="1338" y="113"/>
                    <a:pt x="1351" y="89"/>
                  </a:cubicBezTo>
                  <a:cubicBezTo>
                    <a:pt x="1356" y="80"/>
                    <a:pt x="1360" y="71"/>
                    <a:pt x="1365" y="62"/>
                  </a:cubicBezTo>
                  <a:cubicBezTo>
                    <a:pt x="1373" y="48"/>
                    <a:pt x="1382" y="35"/>
                    <a:pt x="1390" y="21"/>
                  </a:cubicBezTo>
                  <a:cubicBezTo>
                    <a:pt x="1392" y="18"/>
                    <a:pt x="1394" y="15"/>
                    <a:pt x="1395" y="12"/>
                  </a:cubicBezTo>
                  <a:cubicBezTo>
                    <a:pt x="1397" y="6"/>
                    <a:pt x="1394" y="0"/>
                    <a:pt x="1387" y="1"/>
                  </a:cubicBezTo>
                  <a:moveTo>
                    <a:pt x="937" y="172"/>
                  </a:moveTo>
                  <a:cubicBezTo>
                    <a:pt x="965" y="160"/>
                    <a:pt x="993" y="148"/>
                    <a:pt x="1022" y="136"/>
                  </a:cubicBezTo>
                  <a:cubicBezTo>
                    <a:pt x="1023" y="135"/>
                    <a:pt x="1025" y="135"/>
                    <a:pt x="1026" y="134"/>
                  </a:cubicBezTo>
                  <a:cubicBezTo>
                    <a:pt x="1033" y="131"/>
                    <a:pt x="1040" y="124"/>
                    <a:pt x="1048" y="128"/>
                  </a:cubicBezTo>
                  <a:cubicBezTo>
                    <a:pt x="1058" y="133"/>
                    <a:pt x="1069" y="138"/>
                    <a:pt x="1074" y="148"/>
                  </a:cubicBezTo>
                  <a:cubicBezTo>
                    <a:pt x="1077" y="154"/>
                    <a:pt x="1081" y="160"/>
                    <a:pt x="1082" y="166"/>
                  </a:cubicBezTo>
                  <a:cubicBezTo>
                    <a:pt x="1083" y="170"/>
                    <a:pt x="1084" y="175"/>
                    <a:pt x="1085" y="179"/>
                  </a:cubicBezTo>
                  <a:cubicBezTo>
                    <a:pt x="1082" y="187"/>
                    <a:pt x="1079" y="195"/>
                    <a:pt x="1077" y="201"/>
                  </a:cubicBezTo>
                  <a:cubicBezTo>
                    <a:pt x="1076" y="205"/>
                    <a:pt x="1075" y="210"/>
                    <a:pt x="1074" y="214"/>
                  </a:cubicBezTo>
                  <a:cubicBezTo>
                    <a:pt x="1070" y="211"/>
                    <a:pt x="1065" y="208"/>
                    <a:pt x="1061" y="206"/>
                  </a:cubicBezTo>
                  <a:cubicBezTo>
                    <a:pt x="1062" y="204"/>
                    <a:pt x="1062" y="202"/>
                    <a:pt x="1063" y="201"/>
                  </a:cubicBezTo>
                  <a:cubicBezTo>
                    <a:pt x="1066" y="193"/>
                    <a:pt x="1069" y="184"/>
                    <a:pt x="1070" y="176"/>
                  </a:cubicBezTo>
                  <a:cubicBezTo>
                    <a:pt x="1072" y="169"/>
                    <a:pt x="1070" y="163"/>
                    <a:pt x="1068" y="156"/>
                  </a:cubicBezTo>
                  <a:cubicBezTo>
                    <a:pt x="1068" y="155"/>
                    <a:pt x="1067" y="156"/>
                    <a:pt x="1068" y="156"/>
                  </a:cubicBezTo>
                  <a:cubicBezTo>
                    <a:pt x="1070" y="167"/>
                    <a:pt x="1069" y="175"/>
                    <a:pt x="1066" y="185"/>
                  </a:cubicBezTo>
                  <a:cubicBezTo>
                    <a:pt x="1064" y="192"/>
                    <a:pt x="1061" y="199"/>
                    <a:pt x="1059" y="205"/>
                  </a:cubicBezTo>
                  <a:cubicBezTo>
                    <a:pt x="1058" y="205"/>
                    <a:pt x="1058" y="205"/>
                    <a:pt x="1058" y="205"/>
                  </a:cubicBezTo>
                  <a:cubicBezTo>
                    <a:pt x="1057" y="204"/>
                    <a:pt x="1055" y="204"/>
                    <a:pt x="1053" y="203"/>
                  </a:cubicBezTo>
                  <a:cubicBezTo>
                    <a:pt x="1057" y="187"/>
                    <a:pt x="1059" y="170"/>
                    <a:pt x="1053" y="154"/>
                  </a:cubicBezTo>
                  <a:cubicBezTo>
                    <a:pt x="1052" y="153"/>
                    <a:pt x="1051" y="153"/>
                    <a:pt x="1051" y="154"/>
                  </a:cubicBezTo>
                  <a:cubicBezTo>
                    <a:pt x="1057" y="170"/>
                    <a:pt x="1055" y="186"/>
                    <a:pt x="1050" y="202"/>
                  </a:cubicBezTo>
                  <a:cubicBezTo>
                    <a:pt x="1047" y="200"/>
                    <a:pt x="1043" y="199"/>
                    <a:pt x="1039" y="198"/>
                  </a:cubicBezTo>
                  <a:cubicBezTo>
                    <a:pt x="1043" y="186"/>
                    <a:pt x="1045" y="173"/>
                    <a:pt x="1045" y="160"/>
                  </a:cubicBezTo>
                  <a:cubicBezTo>
                    <a:pt x="1045" y="159"/>
                    <a:pt x="1043" y="159"/>
                    <a:pt x="1043" y="160"/>
                  </a:cubicBezTo>
                  <a:cubicBezTo>
                    <a:pt x="1043" y="173"/>
                    <a:pt x="1040" y="185"/>
                    <a:pt x="1036" y="198"/>
                  </a:cubicBezTo>
                  <a:cubicBezTo>
                    <a:pt x="1035" y="197"/>
                    <a:pt x="1034" y="197"/>
                    <a:pt x="1033" y="197"/>
                  </a:cubicBezTo>
                  <a:cubicBezTo>
                    <a:pt x="1032" y="196"/>
                    <a:pt x="1031" y="196"/>
                    <a:pt x="1031" y="195"/>
                  </a:cubicBezTo>
                  <a:cubicBezTo>
                    <a:pt x="1032" y="186"/>
                    <a:pt x="1031" y="177"/>
                    <a:pt x="1027" y="169"/>
                  </a:cubicBezTo>
                  <a:cubicBezTo>
                    <a:pt x="1026" y="168"/>
                    <a:pt x="1024" y="169"/>
                    <a:pt x="1025" y="171"/>
                  </a:cubicBezTo>
                  <a:cubicBezTo>
                    <a:pt x="1029" y="177"/>
                    <a:pt x="1029" y="186"/>
                    <a:pt x="1028" y="194"/>
                  </a:cubicBezTo>
                  <a:cubicBezTo>
                    <a:pt x="1027" y="194"/>
                    <a:pt x="1025" y="196"/>
                    <a:pt x="1027" y="197"/>
                  </a:cubicBezTo>
                  <a:cubicBezTo>
                    <a:pt x="1027" y="198"/>
                    <a:pt x="1027" y="199"/>
                    <a:pt x="1028" y="199"/>
                  </a:cubicBezTo>
                  <a:cubicBezTo>
                    <a:pt x="1026" y="211"/>
                    <a:pt x="1021" y="224"/>
                    <a:pt x="1017" y="233"/>
                  </a:cubicBezTo>
                  <a:cubicBezTo>
                    <a:pt x="1016" y="236"/>
                    <a:pt x="1015" y="238"/>
                    <a:pt x="1014" y="241"/>
                  </a:cubicBezTo>
                  <a:cubicBezTo>
                    <a:pt x="1013" y="241"/>
                    <a:pt x="1011" y="240"/>
                    <a:pt x="1010" y="240"/>
                  </a:cubicBezTo>
                  <a:cubicBezTo>
                    <a:pt x="1008" y="239"/>
                    <a:pt x="1006" y="238"/>
                    <a:pt x="1004" y="237"/>
                  </a:cubicBezTo>
                  <a:cubicBezTo>
                    <a:pt x="1008" y="225"/>
                    <a:pt x="1013" y="213"/>
                    <a:pt x="1016" y="200"/>
                  </a:cubicBezTo>
                  <a:cubicBezTo>
                    <a:pt x="1018" y="195"/>
                    <a:pt x="1032" y="160"/>
                    <a:pt x="1018" y="159"/>
                  </a:cubicBezTo>
                  <a:cubicBezTo>
                    <a:pt x="1017" y="159"/>
                    <a:pt x="1017" y="160"/>
                    <a:pt x="1018" y="161"/>
                  </a:cubicBezTo>
                  <a:cubicBezTo>
                    <a:pt x="1022" y="161"/>
                    <a:pt x="1021" y="170"/>
                    <a:pt x="1021" y="173"/>
                  </a:cubicBezTo>
                  <a:cubicBezTo>
                    <a:pt x="1021" y="179"/>
                    <a:pt x="1019" y="183"/>
                    <a:pt x="1017" y="188"/>
                  </a:cubicBezTo>
                  <a:cubicBezTo>
                    <a:pt x="1013" y="197"/>
                    <a:pt x="1011" y="206"/>
                    <a:pt x="1008" y="215"/>
                  </a:cubicBezTo>
                  <a:cubicBezTo>
                    <a:pt x="1005" y="222"/>
                    <a:pt x="1003" y="229"/>
                    <a:pt x="1000" y="236"/>
                  </a:cubicBezTo>
                  <a:cubicBezTo>
                    <a:pt x="997" y="235"/>
                    <a:pt x="993" y="234"/>
                    <a:pt x="990" y="232"/>
                  </a:cubicBezTo>
                  <a:cubicBezTo>
                    <a:pt x="992" y="227"/>
                    <a:pt x="994" y="221"/>
                    <a:pt x="995" y="216"/>
                  </a:cubicBezTo>
                  <a:cubicBezTo>
                    <a:pt x="999" y="206"/>
                    <a:pt x="1002" y="195"/>
                    <a:pt x="1003" y="184"/>
                  </a:cubicBezTo>
                  <a:cubicBezTo>
                    <a:pt x="1004" y="178"/>
                    <a:pt x="1004" y="175"/>
                    <a:pt x="998" y="171"/>
                  </a:cubicBezTo>
                  <a:cubicBezTo>
                    <a:pt x="997" y="170"/>
                    <a:pt x="997" y="172"/>
                    <a:pt x="998" y="173"/>
                  </a:cubicBezTo>
                  <a:cubicBezTo>
                    <a:pt x="1005" y="179"/>
                    <a:pt x="998" y="196"/>
                    <a:pt x="996" y="203"/>
                  </a:cubicBezTo>
                  <a:cubicBezTo>
                    <a:pt x="994" y="212"/>
                    <a:pt x="991" y="220"/>
                    <a:pt x="988" y="228"/>
                  </a:cubicBezTo>
                  <a:cubicBezTo>
                    <a:pt x="987" y="229"/>
                    <a:pt x="987" y="230"/>
                    <a:pt x="987" y="231"/>
                  </a:cubicBezTo>
                  <a:cubicBezTo>
                    <a:pt x="984" y="229"/>
                    <a:pt x="981" y="228"/>
                    <a:pt x="979" y="227"/>
                  </a:cubicBezTo>
                  <a:cubicBezTo>
                    <a:pt x="978" y="226"/>
                    <a:pt x="978" y="226"/>
                    <a:pt x="977" y="227"/>
                  </a:cubicBezTo>
                  <a:cubicBezTo>
                    <a:pt x="978" y="222"/>
                    <a:pt x="979" y="217"/>
                    <a:pt x="980" y="212"/>
                  </a:cubicBezTo>
                  <a:cubicBezTo>
                    <a:pt x="982" y="203"/>
                    <a:pt x="985" y="197"/>
                    <a:pt x="983" y="188"/>
                  </a:cubicBezTo>
                  <a:cubicBezTo>
                    <a:pt x="983" y="188"/>
                    <a:pt x="982" y="187"/>
                    <a:pt x="982" y="187"/>
                  </a:cubicBezTo>
                  <a:cubicBezTo>
                    <a:pt x="977" y="187"/>
                    <a:pt x="974" y="192"/>
                    <a:pt x="973" y="196"/>
                  </a:cubicBezTo>
                  <a:cubicBezTo>
                    <a:pt x="973" y="197"/>
                    <a:pt x="974" y="197"/>
                    <a:pt x="975" y="196"/>
                  </a:cubicBezTo>
                  <a:cubicBezTo>
                    <a:pt x="976" y="192"/>
                    <a:pt x="979" y="190"/>
                    <a:pt x="981" y="195"/>
                  </a:cubicBezTo>
                  <a:cubicBezTo>
                    <a:pt x="982" y="198"/>
                    <a:pt x="980" y="202"/>
                    <a:pt x="979" y="205"/>
                  </a:cubicBezTo>
                  <a:cubicBezTo>
                    <a:pt x="978" y="209"/>
                    <a:pt x="976" y="213"/>
                    <a:pt x="975" y="218"/>
                  </a:cubicBezTo>
                  <a:cubicBezTo>
                    <a:pt x="973" y="229"/>
                    <a:pt x="971" y="239"/>
                    <a:pt x="966" y="250"/>
                  </a:cubicBezTo>
                  <a:cubicBezTo>
                    <a:pt x="966" y="251"/>
                    <a:pt x="965" y="252"/>
                    <a:pt x="965" y="253"/>
                  </a:cubicBezTo>
                  <a:cubicBezTo>
                    <a:pt x="964" y="244"/>
                    <a:pt x="962" y="235"/>
                    <a:pt x="961" y="226"/>
                  </a:cubicBezTo>
                  <a:cubicBezTo>
                    <a:pt x="961" y="225"/>
                    <a:pt x="961" y="224"/>
                    <a:pt x="960" y="223"/>
                  </a:cubicBezTo>
                  <a:cubicBezTo>
                    <a:pt x="963" y="213"/>
                    <a:pt x="965" y="202"/>
                    <a:pt x="959" y="197"/>
                  </a:cubicBezTo>
                  <a:cubicBezTo>
                    <a:pt x="958" y="196"/>
                    <a:pt x="956" y="198"/>
                    <a:pt x="957" y="199"/>
                  </a:cubicBezTo>
                  <a:cubicBezTo>
                    <a:pt x="961" y="203"/>
                    <a:pt x="960" y="209"/>
                    <a:pt x="958" y="215"/>
                  </a:cubicBezTo>
                  <a:cubicBezTo>
                    <a:pt x="954" y="204"/>
                    <a:pt x="947" y="195"/>
                    <a:pt x="938" y="187"/>
                  </a:cubicBezTo>
                  <a:cubicBezTo>
                    <a:pt x="935" y="184"/>
                    <a:pt x="932" y="181"/>
                    <a:pt x="927" y="177"/>
                  </a:cubicBezTo>
                  <a:cubicBezTo>
                    <a:pt x="931" y="175"/>
                    <a:pt x="934" y="173"/>
                    <a:pt x="937" y="172"/>
                  </a:cubicBezTo>
                  <a:moveTo>
                    <a:pt x="1098" y="159"/>
                  </a:moveTo>
                  <a:cubicBezTo>
                    <a:pt x="1102" y="156"/>
                    <a:pt x="1106" y="153"/>
                    <a:pt x="1109" y="151"/>
                  </a:cubicBezTo>
                  <a:cubicBezTo>
                    <a:pt x="1108" y="154"/>
                    <a:pt x="1107" y="158"/>
                    <a:pt x="1106" y="162"/>
                  </a:cubicBezTo>
                  <a:cubicBezTo>
                    <a:pt x="1103" y="163"/>
                    <a:pt x="1101" y="164"/>
                    <a:pt x="1098" y="159"/>
                  </a:cubicBezTo>
                  <a:moveTo>
                    <a:pt x="1166" y="118"/>
                  </a:moveTo>
                  <a:cubicBezTo>
                    <a:pt x="1167" y="125"/>
                    <a:pt x="1163" y="135"/>
                    <a:pt x="1159" y="143"/>
                  </a:cubicBezTo>
                  <a:cubicBezTo>
                    <a:pt x="1154" y="145"/>
                    <a:pt x="1149" y="146"/>
                    <a:pt x="1144" y="148"/>
                  </a:cubicBezTo>
                  <a:cubicBezTo>
                    <a:pt x="1146" y="141"/>
                    <a:pt x="1148" y="134"/>
                    <a:pt x="1150" y="127"/>
                  </a:cubicBezTo>
                  <a:cubicBezTo>
                    <a:pt x="1156" y="124"/>
                    <a:pt x="1161" y="121"/>
                    <a:pt x="1166" y="118"/>
                  </a:cubicBezTo>
                  <a:moveTo>
                    <a:pt x="1212" y="163"/>
                  </a:moveTo>
                  <a:cubicBezTo>
                    <a:pt x="1209" y="169"/>
                    <a:pt x="1207" y="175"/>
                    <a:pt x="1204" y="181"/>
                  </a:cubicBezTo>
                  <a:cubicBezTo>
                    <a:pt x="1200" y="187"/>
                    <a:pt x="1198" y="193"/>
                    <a:pt x="1196" y="199"/>
                  </a:cubicBezTo>
                  <a:cubicBezTo>
                    <a:pt x="1196" y="198"/>
                    <a:pt x="1196" y="196"/>
                    <a:pt x="1197" y="194"/>
                  </a:cubicBezTo>
                  <a:cubicBezTo>
                    <a:pt x="1197" y="193"/>
                    <a:pt x="1196" y="193"/>
                    <a:pt x="1195" y="194"/>
                  </a:cubicBezTo>
                  <a:cubicBezTo>
                    <a:pt x="1194" y="197"/>
                    <a:pt x="1193" y="200"/>
                    <a:pt x="1193" y="203"/>
                  </a:cubicBezTo>
                  <a:cubicBezTo>
                    <a:pt x="1191" y="204"/>
                    <a:pt x="1188" y="204"/>
                    <a:pt x="1186" y="204"/>
                  </a:cubicBezTo>
                  <a:cubicBezTo>
                    <a:pt x="1186" y="204"/>
                    <a:pt x="1186" y="204"/>
                    <a:pt x="1186" y="203"/>
                  </a:cubicBezTo>
                  <a:cubicBezTo>
                    <a:pt x="1188" y="199"/>
                    <a:pt x="1191" y="194"/>
                    <a:pt x="1193" y="190"/>
                  </a:cubicBezTo>
                  <a:cubicBezTo>
                    <a:pt x="1195" y="183"/>
                    <a:pt x="1198" y="177"/>
                    <a:pt x="1201" y="171"/>
                  </a:cubicBezTo>
                  <a:cubicBezTo>
                    <a:pt x="1205" y="169"/>
                    <a:pt x="1208" y="166"/>
                    <a:pt x="1212" y="163"/>
                  </a:cubicBezTo>
                  <a:moveTo>
                    <a:pt x="1188" y="191"/>
                  </a:moveTo>
                  <a:cubicBezTo>
                    <a:pt x="1186" y="195"/>
                    <a:pt x="1183" y="200"/>
                    <a:pt x="1181" y="205"/>
                  </a:cubicBezTo>
                  <a:cubicBezTo>
                    <a:pt x="1178" y="206"/>
                    <a:pt x="1174" y="207"/>
                    <a:pt x="1171" y="207"/>
                  </a:cubicBezTo>
                  <a:cubicBezTo>
                    <a:pt x="1175" y="198"/>
                    <a:pt x="1179" y="189"/>
                    <a:pt x="1182" y="179"/>
                  </a:cubicBezTo>
                  <a:cubicBezTo>
                    <a:pt x="1187" y="177"/>
                    <a:pt x="1191" y="175"/>
                    <a:pt x="1196" y="173"/>
                  </a:cubicBezTo>
                  <a:cubicBezTo>
                    <a:pt x="1193" y="179"/>
                    <a:pt x="1191" y="185"/>
                    <a:pt x="1188" y="191"/>
                  </a:cubicBezTo>
                  <a:moveTo>
                    <a:pt x="1167" y="169"/>
                  </a:moveTo>
                  <a:cubicBezTo>
                    <a:pt x="1169" y="166"/>
                    <a:pt x="1170" y="162"/>
                    <a:pt x="1172" y="158"/>
                  </a:cubicBezTo>
                  <a:cubicBezTo>
                    <a:pt x="1172" y="156"/>
                    <a:pt x="1172" y="155"/>
                    <a:pt x="1173" y="154"/>
                  </a:cubicBezTo>
                  <a:cubicBezTo>
                    <a:pt x="1176" y="153"/>
                    <a:pt x="1179" y="152"/>
                    <a:pt x="1182" y="151"/>
                  </a:cubicBezTo>
                  <a:cubicBezTo>
                    <a:pt x="1185" y="150"/>
                    <a:pt x="1188" y="149"/>
                    <a:pt x="1191" y="147"/>
                  </a:cubicBezTo>
                  <a:cubicBezTo>
                    <a:pt x="1189" y="152"/>
                    <a:pt x="1187" y="158"/>
                    <a:pt x="1185" y="164"/>
                  </a:cubicBezTo>
                  <a:cubicBezTo>
                    <a:pt x="1179" y="166"/>
                    <a:pt x="1173" y="168"/>
                    <a:pt x="1167" y="169"/>
                  </a:cubicBezTo>
                  <a:moveTo>
                    <a:pt x="1166" y="163"/>
                  </a:moveTo>
                  <a:cubicBezTo>
                    <a:pt x="1165" y="166"/>
                    <a:pt x="1164" y="168"/>
                    <a:pt x="1163" y="171"/>
                  </a:cubicBezTo>
                  <a:cubicBezTo>
                    <a:pt x="1158" y="172"/>
                    <a:pt x="1152" y="174"/>
                    <a:pt x="1147" y="175"/>
                  </a:cubicBezTo>
                  <a:cubicBezTo>
                    <a:pt x="1147" y="175"/>
                    <a:pt x="1147" y="174"/>
                    <a:pt x="1147" y="174"/>
                  </a:cubicBezTo>
                  <a:cubicBezTo>
                    <a:pt x="1149" y="169"/>
                    <a:pt x="1152" y="165"/>
                    <a:pt x="1154" y="160"/>
                  </a:cubicBezTo>
                  <a:cubicBezTo>
                    <a:pt x="1159" y="159"/>
                    <a:pt x="1164" y="157"/>
                    <a:pt x="1169" y="155"/>
                  </a:cubicBezTo>
                  <a:cubicBezTo>
                    <a:pt x="1168" y="158"/>
                    <a:pt x="1167" y="161"/>
                    <a:pt x="1166" y="163"/>
                  </a:cubicBezTo>
                  <a:moveTo>
                    <a:pt x="1122" y="202"/>
                  </a:moveTo>
                  <a:cubicBezTo>
                    <a:pt x="1124" y="198"/>
                    <a:pt x="1125" y="195"/>
                    <a:pt x="1127" y="191"/>
                  </a:cubicBezTo>
                  <a:cubicBezTo>
                    <a:pt x="1130" y="191"/>
                    <a:pt x="1133" y="191"/>
                    <a:pt x="1136" y="191"/>
                  </a:cubicBezTo>
                  <a:cubicBezTo>
                    <a:pt x="1134" y="195"/>
                    <a:pt x="1132" y="199"/>
                    <a:pt x="1130" y="204"/>
                  </a:cubicBezTo>
                  <a:cubicBezTo>
                    <a:pt x="1127" y="203"/>
                    <a:pt x="1125" y="202"/>
                    <a:pt x="1122" y="202"/>
                  </a:cubicBezTo>
                  <a:moveTo>
                    <a:pt x="1105" y="170"/>
                  </a:moveTo>
                  <a:cubicBezTo>
                    <a:pt x="1106" y="170"/>
                    <a:pt x="1107" y="169"/>
                    <a:pt x="1108" y="169"/>
                  </a:cubicBezTo>
                  <a:cubicBezTo>
                    <a:pt x="1111" y="169"/>
                    <a:pt x="1115" y="169"/>
                    <a:pt x="1118" y="168"/>
                  </a:cubicBezTo>
                  <a:cubicBezTo>
                    <a:pt x="1118" y="170"/>
                    <a:pt x="1117" y="171"/>
                    <a:pt x="1117" y="173"/>
                  </a:cubicBezTo>
                  <a:cubicBezTo>
                    <a:pt x="1115" y="175"/>
                    <a:pt x="1114" y="178"/>
                    <a:pt x="1113" y="180"/>
                  </a:cubicBezTo>
                  <a:cubicBezTo>
                    <a:pt x="1112" y="180"/>
                    <a:pt x="1110" y="180"/>
                    <a:pt x="1108" y="180"/>
                  </a:cubicBezTo>
                  <a:cubicBezTo>
                    <a:pt x="1107" y="180"/>
                    <a:pt x="1106" y="180"/>
                    <a:pt x="1104" y="179"/>
                  </a:cubicBezTo>
                  <a:cubicBezTo>
                    <a:pt x="1103" y="178"/>
                    <a:pt x="1103" y="177"/>
                    <a:pt x="1103" y="175"/>
                  </a:cubicBezTo>
                  <a:cubicBezTo>
                    <a:pt x="1104" y="174"/>
                    <a:pt x="1105" y="172"/>
                    <a:pt x="1105" y="170"/>
                  </a:cubicBezTo>
                  <a:moveTo>
                    <a:pt x="1129" y="179"/>
                  </a:moveTo>
                  <a:cubicBezTo>
                    <a:pt x="1125" y="179"/>
                    <a:pt x="1121" y="179"/>
                    <a:pt x="1117" y="180"/>
                  </a:cubicBezTo>
                  <a:cubicBezTo>
                    <a:pt x="1117" y="180"/>
                    <a:pt x="1117" y="180"/>
                    <a:pt x="1117" y="180"/>
                  </a:cubicBezTo>
                  <a:cubicBezTo>
                    <a:pt x="1118" y="177"/>
                    <a:pt x="1119" y="173"/>
                    <a:pt x="1121" y="170"/>
                  </a:cubicBezTo>
                  <a:cubicBezTo>
                    <a:pt x="1121" y="169"/>
                    <a:pt x="1121" y="168"/>
                    <a:pt x="1122" y="168"/>
                  </a:cubicBezTo>
                  <a:cubicBezTo>
                    <a:pt x="1126" y="167"/>
                    <a:pt x="1130" y="166"/>
                    <a:pt x="1135" y="165"/>
                  </a:cubicBezTo>
                  <a:cubicBezTo>
                    <a:pt x="1133" y="169"/>
                    <a:pt x="1131" y="173"/>
                    <a:pt x="1129" y="177"/>
                  </a:cubicBezTo>
                  <a:cubicBezTo>
                    <a:pt x="1129" y="178"/>
                    <a:pt x="1129" y="178"/>
                    <a:pt x="1129" y="179"/>
                  </a:cubicBezTo>
                  <a:moveTo>
                    <a:pt x="1107" y="196"/>
                  </a:moveTo>
                  <a:cubicBezTo>
                    <a:pt x="1106" y="194"/>
                    <a:pt x="1105" y="192"/>
                    <a:pt x="1104" y="190"/>
                  </a:cubicBezTo>
                  <a:cubicBezTo>
                    <a:pt x="1106" y="190"/>
                    <a:pt x="1107" y="190"/>
                    <a:pt x="1109" y="190"/>
                  </a:cubicBezTo>
                  <a:cubicBezTo>
                    <a:pt x="1108" y="192"/>
                    <a:pt x="1107" y="194"/>
                    <a:pt x="1107" y="196"/>
                  </a:cubicBezTo>
                  <a:moveTo>
                    <a:pt x="1115" y="200"/>
                  </a:moveTo>
                  <a:cubicBezTo>
                    <a:pt x="1116" y="198"/>
                    <a:pt x="1116" y="197"/>
                    <a:pt x="1117" y="196"/>
                  </a:cubicBezTo>
                  <a:cubicBezTo>
                    <a:pt x="1117" y="195"/>
                    <a:pt x="1116" y="195"/>
                    <a:pt x="1115" y="196"/>
                  </a:cubicBezTo>
                  <a:cubicBezTo>
                    <a:pt x="1115" y="197"/>
                    <a:pt x="1114" y="198"/>
                    <a:pt x="1113" y="199"/>
                  </a:cubicBezTo>
                  <a:cubicBezTo>
                    <a:pt x="1112" y="199"/>
                    <a:pt x="1110" y="198"/>
                    <a:pt x="1109" y="198"/>
                  </a:cubicBezTo>
                  <a:cubicBezTo>
                    <a:pt x="1110" y="196"/>
                    <a:pt x="1111" y="194"/>
                    <a:pt x="1112" y="192"/>
                  </a:cubicBezTo>
                  <a:cubicBezTo>
                    <a:pt x="1112" y="192"/>
                    <a:pt x="1112" y="191"/>
                    <a:pt x="1113" y="191"/>
                  </a:cubicBezTo>
                  <a:cubicBezTo>
                    <a:pt x="1116" y="191"/>
                    <a:pt x="1120" y="191"/>
                    <a:pt x="1123" y="191"/>
                  </a:cubicBezTo>
                  <a:cubicBezTo>
                    <a:pt x="1122" y="194"/>
                    <a:pt x="1120" y="197"/>
                    <a:pt x="1119" y="201"/>
                  </a:cubicBezTo>
                  <a:cubicBezTo>
                    <a:pt x="1118" y="200"/>
                    <a:pt x="1116" y="200"/>
                    <a:pt x="1115" y="200"/>
                  </a:cubicBezTo>
                  <a:moveTo>
                    <a:pt x="1133" y="178"/>
                  </a:moveTo>
                  <a:cubicBezTo>
                    <a:pt x="1135" y="173"/>
                    <a:pt x="1137" y="169"/>
                    <a:pt x="1139" y="164"/>
                  </a:cubicBezTo>
                  <a:cubicBezTo>
                    <a:pt x="1143" y="163"/>
                    <a:pt x="1146" y="162"/>
                    <a:pt x="1150" y="161"/>
                  </a:cubicBezTo>
                  <a:cubicBezTo>
                    <a:pt x="1148" y="166"/>
                    <a:pt x="1145" y="171"/>
                    <a:pt x="1143" y="176"/>
                  </a:cubicBezTo>
                  <a:cubicBezTo>
                    <a:pt x="1139" y="177"/>
                    <a:pt x="1136" y="177"/>
                    <a:pt x="1133" y="178"/>
                  </a:cubicBezTo>
                  <a:moveTo>
                    <a:pt x="1140" y="150"/>
                  </a:moveTo>
                  <a:cubicBezTo>
                    <a:pt x="1136" y="151"/>
                    <a:pt x="1132" y="152"/>
                    <a:pt x="1128" y="154"/>
                  </a:cubicBezTo>
                  <a:cubicBezTo>
                    <a:pt x="1130" y="148"/>
                    <a:pt x="1132" y="142"/>
                    <a:pt x="1134" y="136"/>
                  </a:cubicBezTo>
                  <a:cubicBezTo>
                    <a:pt x="1138" y="134"/>
                    <a:pt x="1142" y="132"/>
                    <a:pt x="1147" y="129"/>
                  </a:cubicBezTo>
                  <a:cubicBezTo>
                    <a:pt x="1145" y="136"/>
                    <a:pt x="1142" y="143"/>
                    <a:pt x="1140" y="150"/>
                  </a:cubicBezTo>
                  <a:moveTo>
                    <a:pt x="1124" y="155"/>
                  </a:moveTo>
                  <a:cubicBezTo>
                    <a:pt x="1119" y="157"/>
                    <a:pt x="1114" y="158"/>
                    <a:pt x="1109" y="160"/>
                  </a:cubicBezTo>
                  <a:cubicBezTo>
                    <a:pt x="1109" y="160"/>
                    <a:pt x="1109" y="160"/>
                    <a:pt x="1109" y="160"/>
                  </a:cubicBezTo>
                  <a:cubicBezTo>
                    <a:pt x="1110" y="157"/>
                    <a:pt x="1111" y="153"/>
                    <a:pt x="1112" y="149"/>
                  </a:cubicBezTo>
                  <a:cubicBezTo>
                    <a:pt x="1118" y="145"/>
                    <a:pt x="1125" y="141"/>
                    <a:pt x="1131" y="138"/>
                  </a:cubicBezTo>
                  <a:cubicBezTo>
                    <a:pt x="1129" y="143"/>
                    <a:pt x="1127" y="149"/>
                    <a:pt x="1124" y="155"/>
                  </a:cubicBezTo>
                  <a:moveTo>
                    <a:pt x="1073" y="228"/>
                  </a:moveTo>
                  <a:cubicBezTo>
                    <a:pt x="1073" y="227"/>
                    <a:pt x="1073" y="226"/>
                    <a:pt x="1074" y="225"/>
                  </a:cubicBezTo>
                  <a:cubicBezTo>
                    <a:pt x="1075" y="224"/>
                    <a:pt x="1075" y="222"/>
                    <a:pt x="1076" y="220"/>
                  </a:cubicBezTo>
                  <a:cubicBezTo>
                    <a:pt x="1078" y="221"/>
                    <a:pt x="1080" y="221"/>
                    <a:pt x="1082" y="221"/>
                  </a:cubicBezTo>
                  <a:cubicBezTo>
                    <a:pt x="1083" y="221"/>
                    <a:pt x="1084" y="219"/>
                    <a:pt x="1083" y="219"/>
                  </a:cubicBezTo>
                  <a:cubicBezTo>
                    <a:pt x="1081" y="218"/>
                    <a:pt x="1079" y="217"/>
                    <a:pt x="1077" y="216"/>
                  </a:cubicBezTo>
                  <a:cubicBezTo>
                    <a:pt x="1079" y="209"/>
                    <a:pt x="1080" y="203"/>
                    <a:pt x="1082" y="196"/>
                  </a:cubicBezTo>
                  <a:cubicBezTo>
                    <a:pt x="1083" y="193"/>
                    <a:pt x="1084" y="190"/>
                    <a:pt x="1086" y="186"/>
                  </a:cubicBezTo>
                  <a:cubicBezTo>
                    <a:pt x="1087" y="193"/>
                    <a:pt x="1088" y="199"/>
                    <a:pt x="1089" y="206"/>
                  </a:cubicBezTo>
                  <a:cubicBezTo>
                    <a:pt x="1088" y="208"/>
                    <a:pt x="1088" y="210"/>
                    <a:pt x="1087" y="211"/>
                  </a:cubicBezTo>
                  <a:cubicBezTo>
                    <a:pt x="1086" y="213"/>
                    <a:pt x="1085" y="218"/>
                    <a:pt x="1083" y="222"/>
                  </a:cubicBezTo>
                  <a:cubicBezTo>
                    <a:pt x="1079" y="224"/>
                    <a:pt x="1076" y="226"/>
                    <a:pt x="1073" y="228"/>
                  </a:cubicBezTo>
                  <a:moveTo>
                    <a:pt x="1048" y="241"/>
                  </a:moveTo>
                  <a:cubicBezTo>
                    <a:pt x="1050" y="234"/>
                    <a:pt x="1053" y="228"/>
                    <a:pt x="1055" y="221"/>
                  </a:cubicBezTo>
                  <a:cubicBezTo>
                    <a:pt x="1057" y="224"/>
                    <a:pt x="1058" y="227"/>
                    <a:pt x="1057" y="229"/>
                  </a:cubicBezTo>
                  <a:cubicBezTo>
                    <a:pt x="1056" y="230"/>
                    <a:pt x="1057" y="232"/>
                    <a:pt x="1058" y="231"/>
                  </a:cubicBezTo>
                  <a:cubicBezTo>
                    <a:pt x="1064" y="229"/>
                    <a:pt x="1062" y="223"/>
                    <a:pt x="1057" y="217"/>
                  </a:cubicBezTo>
                  <a:cubicBezTo>
                    <a:pt x="1058" y="215"/>
                    <a:pt x="1059" y="212"/>
                    <a:pt x="1059" y="210"/>
                  </a:cubicBezTo>
                  <a:cubicBezTo>
                    <a:pt x="1060" y="210"/>
                    <a:pt x="1061" y="211"/>
                    <a:pt x="1062" y="211"/>
                  </a:cubicBezTo>
                  <a:cubicBezTo>
                    <a:pt x="1066" y="213"/>
                    <a:pt x="1069" y="216"/>
                    <a:pt x="1072" y="218"/>
                  </a:cubicBezTo>
                  <a:cubicBezTo>
                    <a:pt x="1071" y="221"/>
                    <a:pt x="1070" y="223"/>
                    <a:pt x="1069" y="226"/>
                  </a:cubicBezTo>
                  <a:cubicBezTo>
                    <a:pt x="1069" y="227"/>
                    <a:pt x="1068" y="229"/>
                    <a:pt x="1068" y="230"/>
                  </a:cubicBezTo>
                  <a:cubicBezTo>
                    <a:pt x="1061" y="234"/>
                    <a:pt x="1054" y="237"/>
                    <a:pt x="1048" y="241"/>
                  </a:cubicBezTo>
                  <a:moveTo>
                    <a:pt x="1024" y="253"/>
                  </a:moveTo>
                  <a:cubicBezTo>
                    <a:pt x="1024" y="251"/>
                    <a:pt x="1024" y="250"/>
                    <a:pt x="1025" y="248"/>
                  </a:cubicBezTo>
                  <a:cubicBezTo>
                    <a:pt x="1026" y="249"/>
                    <a:pt x="1028" y="249"/>
                    <a:pt x="1030" y="250"/>
                  </a:cubicBezTo>
                  <a:cubicBezTo>
                    <a:pt x="1028" y="251"/>
                    <a:pt x="1026" y="252"/>
                    <a:pt x="1024" y="253"/>
                  </a:cubicBezTo>
                  <a:moveTo>
                    <a:pt x="1035" y="248"/>
                  </a:moveTo>
                  <a:cubicBezTo>
                    <a:pt x="1032" y="246"/>
                    <a:pt x="1029" y="245"/>
                    <a:pt x="1026" y="244"/>
                  </a:cubicBezTo>
                  <a:cubicBezTo>
                    <a:pt x="1027" y="240"/>
                    <a:pt x="1028" y="237"/>
                    <a:pt x="1029" y="233"/>
                  </a:cubicBezTo>
                  <a:cubicBezTo>
                    <a:pt x="1032" y="225"/>
                    <a:pt x="1034" y="215"/>
                    <a:pt x="1037" y="207"/>
                  </a:cubicBezTo>
                  <a:cubicBezTo>
                    <a:pt x="1037" y="206"/>
                    <a:pt x="1037" y="206"/>
                    <a:pt x="1037" y="205"/>
                  </a:cubicBezTo>
                  <a:cubicBezTo>
                    <a:pt x="1040" y="207"/>
                    <a:pt x="1043" y="209"/>
                    <a:pt x="1045" y="211"/>
                  </a:cubicBezTo>
                  <a:cubicBezTo>
                    <a:pt x="1045" y="212"/>
                    <a:pt x="1046" y="212"/>
                    <a:pt x="1047" y="213"/>
                  </a:cubicBezTo>
                  <a:cubicBezTo>
                    <a:pt x="1046" y="213"/>
                    <a:pt x="1046" y="214"/>
                    <a:pt x="1046" y="215"/>
                  </a:cubicBezTo>
                  <a:cubicBezTo>
                    <a:pt x="1042" y="224"/>
                    <a:pt x="1040" y="234"/>
                    <a:pt x="1037" y="243"/>
                  </a:cubicBezTo>
                  <a:cubicBezTo>
                    <a:pt x="1036" y="244"/>
                    <a:pt x="1036" y="246"/>
                    <a:pt x="1035" y="247"/>
                  </a:cubicBezTo>
                  <a:cubicBezTo>
                    <a:pt x="1035" y="248"/>
                    <a:pt x="1035" y="248"/>
                    <a:pt x="1035" y="248"/>
                  </a:cubicBezTo>
                  <a:moveTo>
                    <a:pt x="1030" y="200"/>
                  </a:moveTo>
                  <a:cubicBezTo>
                    <a:pt x="1032" y="201"/>
                    <a:pt x="1033" y="202"/>
                    <a:pt x="1035" y="203"/>
                  </a:cubicBezTo>
                  <a:cubicBezTo>
                    <a:pt x="1034" y="206"/>
                    <a:pt x="1033" y="210"/>
                    <a:pt x="1032" y="213"/>
                  </a:cubicBezTo>
                  <a:cubicBezTo>
                    <a:pt x="1029" y="221"/>
                    <a:pt x="1027" y="229"/>
                    <a:pt x="1024" y="237"/>
                  </a:cubicBezTo>
                  <a:cubicBezTo>
                    <a:pt x="1024" y="239"/>
                    <a:pt x="1023" y="241"/>
                    <a:pt x="1022" y="243"/>
                  </a:cubicBezTo>
                  <a:cubicBezTo>
                    <a:pt x="1021" y="243"/>
                    <a:pt x="1019" y="242"/>
                    <a:pt x="1018" y="242"/>
                  </a:cubicBezTo>
                  <a:cubicBezTo>
                    <a:pt x="1020" y="236"/>
                    <a:pt x="1022" y="230"/>
                    <a:pt x="1024" y="224"/>
                  </a:cubicBezTo>
                  <a:cubicBezTo>
                    <a:pt x="1026" y="217"/>
                    <a:pt x="1028" y="208"/>
                    <a:pt x="1030" y="200"/>
                  </a:cubicBezTo>
                  <a:moveTo>
                    <a:pt x="1050" y="211"/>
                  </a:moveTo>
                  <a:cubicBezTo>
                    <a:pt x="1051" y="209"/>
                    <a:pt x="1051" y="208"/>
                    <a:pt x="1052" y="206"/>
                  </a:cubicBezTo>
                  <a:cubicBezTo>
                    <a:pt x="1054" y="207"/>
                    <a:pt x="1055" y="208"/>
                    <a:pt x="1057" y="209"/>
                  </a:cubicBezTo>
                  <a:cubicBezTo>
                    <a:pt x="1056" y="211"/>
                    <a:pt x="1055" y="213"/>
                    <a:pt x="1054" y="215"/>
                  </a:cubicBezTo>
                  <a:cubicBezTo>
                    <a:pt x="1053" y="213"/>
                    <a:pt x="1052" y="212"/>
                    <a:pt x="1050" y="211"/>
                  </a:cubicBezTo>
                  <a:moveTo>
                    <a:pt x="1048" y="209"/>
                  </a:moveTo>
                  <a:cubicBezTo>
                    <a:pt x="1045" y="206"/>
                    <a:pt x="1042" y="204"/>
                    <a:pt x="1039" y="201"/>
                  </a:cubicBezTo>
                  <a:cubicBezTo>
                    <a:pt x="1042" y="202"/>
                    <a:pt x="1046" y="204"/>
                    <a:pt x="1049" y="205"/>
                  </a:cubicBezTo>
                  <a:cubicBezTo>
                    <a:pt x="1049" y="206"/>
                    <a:pt x="1048" y="208"/>
                    <a:pt x="1048" y="209"/>
                  </a:cubicBezTo>
                  <a:moveTo>
                    <a:pt x="1049" y="216"/>
                  </a:moveTo>
                  <a:cubicBezTo>
                    <a:pt x="1049" y="216"/>
                    <a:pt x="1049" y="215"/>
                    <a:pt x="1049" y="215"/>
                  </a:cubicBezTo>
                  <a:cubicBezTo>
                    <a:pt x="1050" y="216"/>
                    <a:pt x="1052" y="217"/>
                    <a:pt x="1053" y="218"/>
                  </a:cubicBezTo>
                  <a:cubicBezTo>
                    <a:pt x="1049" y="226"/>
                    <a:pt x="1045" y="235"/>
                    <a:pt x="1044" y="243"/>
                  </a:cubicBezTo>
                  <a:cubicBezTo>
                    <a:pt x="1042" y="244"/>
                    <a:pt x="1041" y="245"/>
                    <a:pt x="1039" y="245"/>
                  </a:cubicBezTo>
                  <a:cubicBezTo>
                    <a:pt x="1042" y="235"/>
                    <a:pt x="1045" y="226"/>
                    <a:pt x="1049" y="216"/>
                  </a:cubicBezTo>
                  <a:moveTo>
                    <a:pt x="888" y="176"/>
                  </a:moveTo>
                  <a:cubicBezTo>
                    <a:pt x="892" y="172"/>
                    <a:pt x="897" y="172"/>
                    <a:pt x="901" y="175"/>
                  </a:cubicBezTo>
                  <a:cubicBezTo>
                    <a:pt x="917" y="190"/>
                    <a:pt x="935" y="204"/>
                    <a:pt x="942" y="225"/>
                  </a:cubicBezTo>
                  <a:cubicBezTo>
                    <a:pt x="941" y="229"/>
                    <a:pt x="940" y="233"/>
                    <a:pt x="938" y="236"/>
                  </a:cubicBezTo>
                  <a:cubicBezTo>
                    <a:pt x="934" y="245"/>
                    <a:pt x="930" y="255"/>
                    <a:pt x="927" y="264"/>
                  </a:cubicBezTo>
                  <a:cubicBezTo>
                    <a:pt x="925" y="268"/>
                    <a:pt x="924" y="273"/>
                    <a:pt x="922" y="277"/>
                  </a:cubicBezTo>
                  <a:cubicBezTo>
                    <a:pt x="921" y="273"/>
                    <a:pt x="920" y="270"/>
                    <a:pt x="918" y="267"/>
                  </a:cubicBezTo>
                  <a:cubicBezTo>
                    <a:pt x="918" y="266"/>
                    <a:pt x="918" y="266"/>
                    <a:pt x="917" y="266"/>
                  </a:cubicBezTo>
                  <a:cubicBezTo>
                    <a:pt x="922" y="257"/>
                    <a:pt x="924" y="246"/>
                    <a:pt x="928" y="237"/>
                  </a:cubicBezTo>
                  <a:cubicBezTo>
                    <a:pt x="932" y="229"/>
                    <a:pt x="936" y="221"/>
                    <a:pt x="935" y="212"/>
                  </a:cubicBezTo>
                  <a:cubicBezTo>
                    <a:pt x="935" y="210"/>
                    <a:pt x="932" y="210"/>
                    <a:pt x="933" y="212"/>
                  </a:cubicBezTo>
                  <a:cubicBezTo>
                    <a:pt x="933" y="223"/>
                    <a:pt x="927" y="231"/>
                    <a:pt x="923" y="241"/>
                  </a:cubicBezTo>
                  <a:cubicBezTo>
                    <a:pt x="920" y="248"/>
                    <a:pt x="918" y="255"/>
                    <a:pt x="915" y="261"/>
                  </a:cubicBezTo>
                  <a:cubicBezTo>
                    <a:pt x="913" y="257"/>
                    <a:pt x="911" y="253"/>
                    <a:pt x="911" y="249"/>
                  </a:cubicBezTo>
                  <a:cubicBezTo>
                    <a:pt x="908" y="226"/>
                    <a:pt x="895" y="210"/>
                    <a:pt x="879" y="195"/>
                  </a:cubicBezTo>
                  <a:cubicBezTo>
                    <a:pt x="877" y="193"/>
                    <a:pt x="875" y="192"/>
                    <a:pt x="872" y="190"/>
                  </a:cubicBezTo>
                  <a:cubicBezTo>
                    <a:pt x="878" y="185"/>
                    <a:pt x="884" y="181"/>
                    <a:pt x="888" y="176"/>
                  </a:cubicBezTo>
                  <a:moveTo>
                    <a:pt x="903" y="250"/>
                  </a:moveTo>
                  <a:cubicBezTo>
                    <a:pt x="904" y="255"/>
                    <a:pt x="906" y="260"/>
                    <a:pt x="909" y="264"/>
                  </a:cubicBezTo>
                  <a:cubicBezTo>
                    <a:pt x="910" y="266"/>
                    <a:pt x="911" y="267"/>
                    <a:pt x="911" y="269"/>
                  </a:cubicBezTo>
                  <a:cubicBezTo>
                    <a:pt x="911" y="269"/>
                    <a:pt x="911" y="270"/>
                    <a:pt x="910" y="271"/>
                  </a:cubicBezTo>
                  <a:cubicBezTo>
                    <a:pt x="904" y="280"/>
                    <a:pt x="899" y="291"/>
                    <a:pt x="894" y="301"/>
                  </a:cubicBezTo>
                  <a:cubicBezTo>
                    <a:pt x="895" y="299"/>
                    <a:pt x="895" y="297"/>
                    <a:pt x="896" y="295"/>
                  </a:cubicBezTo>
                  <a:cubicBezTo>
                    <a:pt x="900" y="281"/>
                    <a:pt x="902" y="266"/>
                    <a:pt x="903" y="250"/>
                  </a:cubicBezTo>
                  <a:moveTo>
                    <a:pt x="849" y="198"/>
                  </a:moveTo>
                  <a:cubicBezTo>
                    <a:pt x="857" y="192"/>
                    <a:pt x="861" y="192"/>
                    <a:pt x="869" y="199"/>
                  </a:cubicBezTo>
                  <a:cubicBezTo>
                    <a:pt x="882" y="212"/>
                    <a:pt x="895" y="226"/>
                    <a:pt x="901" y="245"/>
                  </a:cubicBezTo>
                  <a:cubicBezTo>
                    <a:pt x="900" y="263"/>
                    <a:pt x="897" y="281"/>
                    <a:pt x="891" y="298"/>
                  </a:cubicBezTo>
                  <a:cubicBezTo>
                    <a:pt x="890" y="303"/>
                    <a:pt x="888" y="308"/>
                    <a:pt x="886" y="312"/>
                  </a:cubicBezTo>
                  <a:cubicBezTo>
                    <a:pt x="885" y="307"/>
                    <a:pt x="886" y="301"/>
                    <a:pt x="888" y="295"/>
                  </a:cubicBezTo>
                  <a:cubicBezTo>
                    <a:pt x="896" y="274"/>
                    <a:pt x="893" y="255"/>
                    <a:pt x="877" y="238"/>
                  </a:cubicBezTo>
                  <a:cubicBezTo>
                    <a:pt x="867" y="226"/>
                    <a:pt x="857" y="214"/>
                    <a:pt x="839" y="209"/>
                  </a:cubicBezTo>
                  <a:cubicBezTo>
                    <a:pt x="843" y="205"/>
                    <a:pt x="845" y="201"/>
                    <a:pt x="849" y="198"/>
                  </a:cubicBezTo>
                  <a:moveTo>
                    <a:pt x="362" y="503"/>
                  </a:moveTo>
                  <a:cubicBezTo>
                    <a:pt x="362" y="504"/>
                    <a:pt x="363" y="503"/>
                    <a:pt x="363" y="503"/>
                  </a:cubicBezTo>
                  <a:cubicBezTo>
                    <a:pt x="367" y="499"/>
                    <a:pt x="375" y="500"/>
                    <a:pt x="382" y="502"/>
                  </a:cubicBezTo>
                  <a:cubicBezTo>
                    <a:pt x="381" y="504"/>
                    <a:pt x="380" y="506"/>
                    <a:pt x="378" y="508"/>
                  </a:cubicBezTo>
                  <a:cubicBezTo>
                    <a:pt x="374" y="516"/>
                    <a:pt x="369" y="523"/>
                    <a:pt x="365" y="531"/>
                  </a:cubicBezTo>
                  <a:cubicBezTo>
                    <a:pt x="365" y="531"/>
                    <a:pt x="365" y="531"/>
                    <a:pt x="365" y="532"/>
                  </a:cubicBezTo>
                  <a:cubicBezTo>
                    <a:pt x="361" y="531"/>
                    <a:pt x="358" y="530"/>
                    <a:pt x="355" y="529"/>
                  </a:cubicBezTo>
                  <a:cubicBezTo>
                    <a:pt x="353" y="528"/>
                    <a:pt x="350" y="528"/>
                    <a:pt x="348" y="527"/>
                  </a:cubicBezTo>
                  <a:cubicBezTo>
                    <a:pt x="353" y="519"/>
                    <a:pt x="357" y="511"/>
                    <a:pt x="362" y="503"/>
                  </a:cubicBezTo>
                  <a:moveTo>
                    <a:pt x="428" y="494"/>
                  </a:moveTo>
                  <a:cubicBezTo>
                    <a:pt x="428" y="494"/>
                    <a:pt x="428" y="494"/>
                    <a:pt x="428" y="494"/>
                  </a:cubicBezTo>
                  <a:cubicBezTo>
                    <a:pt x="425" y="500"/>
                    <a:pt x="421" y="505"/>
                    <a:pt x="418" y="511"/>
                  </a:cubicBezTo>
                  <a:cubicBezTo>
                    <a:pt x="416" y="513"/>
                    <a:pt x="415" y="515"/>
                    <a:pt x="413" y="517"/>
                  </a:cubicBezTo>
                  <a:cubicBezTo>
                    <a:pt x="412" y="518"/>
                    <a:pt x="410" y="518"/>
                    <a:pt x="409" y="519"/>
                  </a:cubicBezTo>
                  <a:cubicBezTo>
                    <a:pt x="408" y="518"/>
                    <a:pt x="407" y="517"/>
                    <a:pt x="406" y="516"/>
                  </a:cubicBezTo>
                  <a:cubicBezTo>
                    <a:pt x="406" y="516"/>
                    <a:pt x="406" y="516"/>
                    <a:pt x="406" y="516"/>
                  </a:cubicBezTo>
                  <a:cubicBezTo>
                    <a:pt x="404" y="513"/>
                    <a:pt x="402" y="511"/>
                    <a:pt x="401" y="511"/>
                  </a:cubicBezTo>
                  <a:cubicBezTo>
                    <a:pt x="401" y="511"/>
                    <a:pt x="401" y="510"/>
                    <a:pt x="400" y="510"/>
                  </a:cubicBezTo>
                  <a:cubicBezTo>
                    <a:pt x="404" y="504"/>
                    <a:pt x="407" y="497"/>
                    <a:pt x="410" y="491"/>
                  </a:cubicBezTo>
                  <a:cubicBezTo>
                    <a:pt x="416" y="492"/>
                    <a:pt x="422" y="493"/>
                    <a:pt x="428" y="494"/>
                  </a:cubicBezTo>
                  <a:moveTo>
                    <a:pt x="445" y="467"/>
                  </a:moveTo>
                  <a:cubicBezTo>
                    <a:pt x="445" y="467"/>
                    <a:pt x="445" y="467"/>
                    <a:pt x="445" y="467"/>
                  </a:cubicBezTo>
                  <a:cubicBezTo>
                    <a:pt x="449" y="469"/>
                    <a:pt x="453" y="472"/>
                    <a:pt x="458" y="474"/>
                  </a:cubicBezTo>
                  <a:cubicBezTo>
                    <a:pt x="458" y="474"/>
                    <a:pt x="459" y="474"/>
                    <a:pt x="460" y="474"/>
                  </a:cubicBezTo>
                  <a:cubicBezTo>
                    <a:pt x="456" y="481"/>
                    <a:pt x="451" y="488"/>
                    <a:pt x="447" y="495"/>
                  </a:cubicBezTo>
                  <a:cubicBezTo>
                    <a:pt x="442" y="493"/>
                    <a:pt x="438" y="492"/>
                    <a:pt x="433" y="491"/>
                  </a:cubicBezTo>
                  <a:cubicBezTo>
                    <a:pt x="438" y="483"/>
                    <a:pt x="441" y="475"/>
                    <a:pt x="445" y="467"/>
                  </a:cubicBezTo>
                  <a:moveTo>
                    <a:pt x="454" y="501"/>
                  </a:moveTo>
                  <a:cubicBezTo>
                    <a:pt x="453" y="501"/>
                    <a:pt x="453" y="502"/>
                    <a:pt x="453" y="503"/>
                  </a:cubicBezTo>
                  <a:cubicBezTo>
                    <a:pt x="450" y="504"/>
                    <a:pt x="446" y="505"/>
                    <a:pt x="442" y="507"/>
                  </a:cubicBezTo>
                  <a:cubicBezTo>
                    <a:pt x="444" y="504"/>
                    <a:pt x="446" y="501"/>
                    <a:pt x="448" y="498"/>
                  </a:cubicBezTo>
                  <a:cubicBezTo>
                    <a:pt x="450" y="499"/>
                    <a:pt x="453" y="500"/>
                    <a:pt x="454" y="500"/>
                  </a:cubicBezTo>
                  <a:cubicBezTo>
                    <a:pt x="454" y="501"/>
                    <a:pt x="455" y="501"/>
                    <a:pt x="455" y="500"/>
                  </a:cubicBezTo>
                  <a:cubicBezTo>
                    <a:pt x="455" y="500"/>
                    <a:pt x="455" y="499"/>
                    <a:pt x="455" y="499"/>
                  </a:cubicBezTo>
                  <a:cubicBezTo>
                    <a:pt x="455" y="498"/>
                    <a:pt x="455" y="497"/>
                    <a:pt x="454" y="497"/>
                  </a:cubicBezTo>
                  <a:cubicBezTo>
                    <a:pt x="453" y="497"/>
                    <a:pt x="451" y="496"/>
                    <a:pt x="450" y="496"/>
                  </a:cubicBezTo>
                  <a:cubicBezTo>
                    <a:pt x="453" y="491"/>
                    <a:pt x="456" y="486"/>
                    <a:pt x="459" y="481"/>
                  </a:cubicBezTo>
                  <a:cubicBezTo>
                    <a:pt x="460" y="479"/>
                    <a:pt x="461" y="477"/>
                    <a:pt x="462" y="475"/>
                  </a:cubicBezTo>
                  <a:cubicBezTo>
                    <a:pt x="466" y="476"/>
                    <a:pt x="469" y="477"/>
                    <a:pt x="472" y="478"/>
                  </a:cubicBezTo>
                  <a:cubicBezTo>
                    <a:pt x="473" y="478"/>
                    <a:pt x="473" y="478"/>
                    <a:pt x="473" y="478"/>
                  </a:cubicBezTo>
                  <a:cubicBezTo>
                    <a:pt x="471" y="481"/>
                    <a:pt x="468" y="485"/>
                    <a:pt x="466" y="488"/>
                  </a:cubicBezTo>
                  <a:cubicBezTo>
                    <a:pt x="463" y="493"/>
                    <a:pt x="461" y="500"/>
                    <a:pt x="454" y="501"/>
                  </a:cubicBezTo>
                  <a:moveTo>
                    <a:pt x="442" y="498"/>
                  </a:moveTo>
                  <a:cubicBezTo>
                    <a:pt x="443" y="498"/>
                    <a:pt x="443" y="498"/>
                    <a:pt x="444" y="498"/>
                  </a:cubicBezTo>
                  <a:cubicBezTo>
                    <a:pt x="444" y="499"/>
                    <a:pt x="443" y="500"/>
                    <a:pt x="442" y="501"/>
                  </a:cubicBezTo>
                  <a:cubicBezTo>
                    <a:pt x="440" y="504"/>
                    <a:pt x="439" y="506"/>
                    <a:pt x="437" y="508"/>
                  </a:cubicBezTo>
                  <a:cubicBezTo>
                    <a:pt x="431" y="511"/>
                    <a:pt x="425" y="513"/>
                    <a:pt x="419" y="515"/>
                  </a:cubicBezTo>
                  <a:cubicBezTo>
                    <a:pt x="424" y="509"/>
                    <a:pt x="428" y="502"/>
                    <a:pt x="431" y="495"/>
                  </a:cubicBezTo>
                  <a:cubicBezTo>
                    <a:pt x="435" y="496"/>
                    <a:pt x="439" y="497"/>
                    <a:pt x="442" y="498"/>
                  </a:cubicBezTo>
                  <a:moveTo>
                    <a:pt x="405" y="520"/>
                  </a:moveTo>
                  <a:cubicBezTo>
                    <a:pt x="405" y="520"/>
                    <a:pt x="405" y="520"/>
                    <a:pt x="405" y="520"/>
                  </a:cubicBezTo>
                  <a:cubicBezTo>
                    <a:pt x="405" y="520"/>
                    <a:pt x="405" y="520"/>
                    <a:pt x="405" y="520"/>
                  </a:cubicBezTo>
                  <a:cubicBezTo>
                    <a:pt x="405" y="520"/>
                    <a:pt x="405" y="520"/>
                    <a:pt x="405" y="520"/>
                  </a:cubicBezTo>
                  <a:moveTo>
                    <a:pt x="403" y="521"/>
                  </a:moveTo>
                  <a:cubicBezTo>
                    <a:pt x="399" y="522"/>
                    <a:pt x="395" y="524"/>
                    <a:pt x="391" y="525"/>
                  </a:cubicBezTo>
                  <a:cubicBezTo>
                    <a:pt x="393" y="521"/>
                    <a:pt x="396" y="517"/>
                    <a:pt x="398" y="513"/>
                  </a:cubicBezTo>
                  <a:cubicBezTo>
                    <a:pt x="400" y="515"/>
                    <a:pt x="402" y="517"/>
                    <a:pt x="404" y="519"/>
                  </a:cubicBezTo>
                  <a:cubicBezTo>
                    <a:pt x="403" y="520"/>
                    <a:pt x="403" y="520"/>
                    <a:pt x="403" y="521"/>
                  </a:cubicBezTo>
                  <a:moveTo>
                    <a:pt x="385" y="527"/>
                  </a:moveTo>
                  <a:cubicBezTo>
                    <a:pt x="384" y="528"/>
                    <a:pt x="382" y="528"/>
                    <a:pt x="381" y="528"/>
                  </a:cubicBezTo>
                  <a:cubicBezTo>
                    <a:pt x="382" y="525"/>
                    <a:pt x="382" y="522"/>
                    <a:pt x="382" y="520"/>
                  </a:cubicBezTo>
                  <a:cubicBezTo>
                    <a:pt x="383" y="520"/>
                    <a:pt x="382" y="519"/>
                    <a:pt x="382" y="520"/>
                  </a:cubicBezTo>
                  <a:cubicBezTo>
                    <a:pt x="381" y="523"/>
                    <a:pt x="380" y="526"/>
                    <a:pt x="379" y="529"/>
                  </a:cubicBezTo>
                  <a:cubicBezTo>
                    <a:pt x="377" y="530"/>
                    <a:pt x="375" y="531"/>
                    <a:pt x="373" y="531"/>
                  </a:cubicBezTo>
                  <a:cubicBezTo>
                    <a:pt x="372" y="532"/>
                    <a:pt x="370" y="532"/>
                    <a:pt x="369" y="533"/>
                  </a:cubicBezTo>
                  <a:cubicBezTo>
                    <a:pt x="369" y="533"/>
                    <a:pt x="369" y="532"/>
                    <a:pt x="368" y="532"/>
                  </a:cubicBezTo>
                  <a:cubicBezTo>
                    <a:pt x="371" y="527"/>
                    <a:pt x="373" y="522"/>
                    <a:pt x="376" y="518"/>
                  </a:cubicBezTo>
                  <a:cubicBezTo>
                    <a:pt x="379" y="513"/>
                    <a:pt x="382" y="508"/>
                    <a:pt x="384" y="503"/>
                  </a:cubicBezTo>
                  <a:cubicBezTo>
                    <a:pt x="389" y="505"/>
                    <a:pt x="393" y="508"/>
                    <a:pt x="395" y="510"/>
                  </a:cubicBezTo>
                  <a:cubicBezTo>
                    <a:pt x="395" y="510"/>
                    <a:pt x="395" y="510"/>
                    <a:pt x="396" y="511"/>
                  </a:cubicBezTo>
                  <a:cubicBezTo>
                    <a:pt x="392" y="516"/>
                    <a:pt x="389" y="522"/>
                    <a:pt x="385" y="527"/>
                  </a:cubicBezTo>
                  <a:moveTo>
                    <a:pt x="363" y="535"/>
                  </a:moveTo>
                  <a:cubicBezTo>
                    <a:pt x="355" y="538"/>
                    <a:pt x="347" y="540"/>
                    <a:pt x="339" y="543"/>
                  </a:cubicBezTo>
                  <a:cubicBezTo>
                    <a:pt x="340" y="541"/>
                    <a:pt x="341" y="539"/>
                    <a:pt x="343" y="537"/>
                  </a:cubicBezTo>
                  <a:cubicBezTo>
                    <a:pt x="344" y="535"/>
                    <a:pt x="345" y="533"/>
                    <a:pt x="346" y="531"/>
                  </a:cubicBezTo>
                  <a:cubicBezTo>
                    <a:pt x="352" y="532"/>
                    <a:pt x="357" y="534"/>
                    <a:pt x="363" y="535"/>
                  </a:cubicBezTo>
                  <a:moveTo>
                    <a:pt x="340" y="535"/>
                  </a:moveTo>
                  <a:cubicBezTo>
                    <a:pt x="338" y="538"/>
                    <a:pt x="337" y="542"/>
                    <a:pt x="335" y="545"/>
                  </a:cubicBezTo>
                  <a:cubicBezTo>
                    <a:pt x="330" y="546"/>
                    <a:pt x="326" y="548"/>
                    <a:pt x="321" y="549"/>
                  </a:cubicBezTo>
                  <a:cubicBezTo>
                    <a:pt x="316" y="551"/>
                    <a:pt x="310" y="553"/>
                    <a:pt x="305" y="555"/>
                  </a:cubicBezTo>
                  <a:cubicBezTo>
                    <a:pt x="307" y="551"/>
                    <a:pt x="310" y="546"/>
                    <a:pt x="312" y="542"/>
                  </a:cubicBezTo>
                  <a:cubicBezTo>
                    <a:pt x="314" y="536"/>
                    <a:pt x="318" y="531"/>
                    <a:pt x="321" y="526"/>
                  </a:cubicBezTo>
                  <a:cubicBezTo>
                    <a:pt x="328" y="527"/>
                    <a:pt x="336" y="529"/>
                    <a:pt x="343" y="530"/>
                  </a:cubicBezTo>
                  <a:cubicBezTo>
                    <a:pt x="342" y="532"/>
                    <a:pt x="341" y="534"/>
                    <a:pt x="340" y="535"/>
                  </a:cubicBezTo>
                  <a:moveTo>
                    <a:pt x="464" y="499"/>
                  </a:moveTo>
                  <a:cubicBezTo>
                    <a:pt x="465" y="498"/>
                    <a:pt x="466" y="496"/>
                    <a:pt x="466" y="495"/>
                  </a:cubicBezTo>
                  <a:cubicBezTo>
                    <a:pt x="469" y="489"/>
                    <a:pt x="473" y="484"/>
                    <a:pt x="476" y="479"/>
                  </a:cubicBezTo>
                  <a:cubicBezTo>
                    <a:pt x="483" y="481"/>
                    <a:pt x="490" y="483"/>
                    <a:pt x="496" y="483"/>
                  </a:cubicBezTo>
                  <a:cubicBezTo>
                    <a:pt x="495" y="486"/>
                    <a:pt x="493" y="488"/>
                    <a:pt x="493" y="484"/>
                  </a:cubicBezTo>
                  <a:cubicBezTo>
                    <a:pt x="493" y="483"/>
                    <a:pt x="491" y="483"/>
                    <a:pt x="491" y="484"/>
                  </a:cubicBezTo>
                  <a:cubicBezTo>
                    <a:pt x="491" y="485"/>
                    <a:pt x="491" y="487"/>
                    <a:pt x="491" y="488"/>
                  </a:cubicBezTo>
                  <a:cubicBezTo>
                    <a:pt x="485" y="491"/>
                    <a:pt x="478" y="494"/>
                    <a:pt x="472" y="496"/>
                  </a:cubicBezTo>
                  <a:cubicBezTo>
                    <a:pt x="469" y="497"/>
                    <a:pt x="466" y="498"/>
                    <a:pt x="464" y="499"/>
                  </a:cubicBezTo>
                  <a:moveTo>
                    <a:pt x="500" y="477"/>
                  </a:moveTo>
                  <a:cubicBezTo>
                    <a:pt x="499" y="478"/>
                    <a:pt x="499" y="479"/>
                    <a:pt x="498" y="481"/>
                  </a:cubicBezTo>
                  <a:cubicBezTo>
                    <a:pt x="491" y="479"/>
                    <a:pt x="485" y="478"/>
                    <a:pt x="479" y="476"/>
                  </a:cubicBezTo>
                  <a:cubicBezTo>
                    <a:pt x="481" y="473"/>
                    <a:pt x="484" y="469"/>
                    <a:pt x="487" y="466"/>
                  </a:cubicBezTo>
                  <a:cubicBezTo>
                    <a:pt x="490" y="462"/>
                    <a:pt x="492" y="457"/>
                    <a:pt x="495" y="453"/>
                  </a:cubicBezTo>
                  <a:cubicBezTo>
                    <a:pt x="496" y="453"/>
                    <a:pt x="496" y="453"/>
                    <a:pt x="497" y="454"/>
                  </a:cubicBezTo>
                  <a:cubicBezTo>
                    <a:pt x="502" y="455"/>
                    <a:pt x="507" y="457"/>
                    <a:pt x="511" y="459"/>
                  </a:cubicBezTo>
                  <a:cubicBezTo>
                    <a:pt x="510" y="462"/>
                    <a:pt x="508" y="464"/>
                    <a:pt x="506" y="467"/>
                  </a:cubicBezTo>
                  <a:cubicBezTo>
                    <a:pt x="504" y="470"/>
                    <a:pt x="502" y="474"/>
                    <a:pt x="500" y="477"/>
                  </a:cubicBezTo>
                  <a:moveTo>
                    <a:pt x="500" y="484"/>
                  </a:moveTo>
                  <a:cubicBezTo>
                    <a:pt x="501" y="482"/>
                    <a:pt x="502" y="480"/>
                    <a:pt x="504" y="477"/>
                  </a:cubicBezTo>
                  <a:cubicBezTo>
                    <a:pt x="507" y="472"/>
                    <a:pt x="510" y="466"/>
                    <a:pt x="514" y="460"/>
                  </a:cubicBezTo>
                  <a:cubicBezTo>
                    <a:pt x="515" y="461"/>
                    <a:pt x="516" y="461"/>
                    <a:pt x="517" y="462"/>
                  </a:cubicBezTo>
                  <a:cubicBezTo>
                    <a:pt x="520" y="463"/>
                    <a:pt x="522" y="464"/>
                    <a:pt x="525" y="465"/>
                  </a:cubicBezTo>
                  <a:cubicBezTo>
                    <a:pt x="524" y="469"/>
                    <a:pt x="523" y="472"/>
                    <a:pt x="522" y="476"/>
                  </a:cubicBezTo>
                  <a:cubicBezTo>
                    <a:pt x="514" y="478"/>
                    <a:pt x="507" y="481"/>
                    <a:pt x="500" y="484"/>
                  </a:cubicBezTo>
                  <a:moveTo>
                    <a:pt x="527" y="440"/>
                  </a:moveTo>
                  <a:cubicBezTo>
                    <a:pt x="529" y="440"/>
                    <a:pt x="531" y="440"/>
                    <a:pt x="533" y="441"/>
                  </a:cubicBezTo>
                  <a:cubicBezTo>
                    <a:pt x="535" y="441"/>
                    <a:pt x="536" y="443"/>
                    <a:pt x="538" y="443"/>
                  </a:cubicBezTo>
                  <a:cubicBezTo>
                    <a:pt x="541" y="445"/>
                    <a:pt x="544" y="446"/>
                    <a:pt x="547" y="449"/>
                  </a:cubicBezTo>
                  <a:cubicBezTo>
                    <a:pt x="548" y="450"/>
                    <a:pt x="549" y="451"/>
                    <a:pt x="550" y="452"/>
                  </a:cubicBezTo>
                  <a:cubicBezTo>
                    <a:pt x="550" y="453"/>
                    <a:pt x="549" y="453"/>
                    <a:pt x="549" y="454"/>
                  </a:cubicBezTo>
                  <a:cubicBezTo>
                    <a:pt x="546" y="458"/>
                    <a:pt x="543" y="462"/>
                    <a:pt x="540" y="466"/>
                  </a:cubicBezTo>
                  <a:cubicBezTo>
                    <a:pt x="533" y="464"/>
                    <a:pt x="527" y="462"/>
                    <a:pt x="520" y="459"/>
                  </a:cubicBezTo>
                  <a:cubicBezTo>
                    <a:pt x="519" y="459"/>
                    <a:pt x="517" y="458"/>
                    <a:pt x="516" y="457"/>
                  </a:cubicBezTo>
                  <a:cubicBezTo>
                    <a:pt x="519" y="453"/>
                    <a:pt x="521" y="449"/>
                    <a:pt x="524" y="444"/>
                  </a:cubicBezTo>
                  <a:cubicBezTo>
                    <a:pt x="525" y="443"/>
                    <a:pt x="526" y="441"/>
                    <a:pt x="527" y="440"/>
                  </a:cubicBezTo>
                  <a:moveTo>
                    <a:pt x="537" y="470"/>
                  </a:moveTo>
                  <a:cubicBezTo>
                    <a:pt x="534" y="471"/>
                    <a:pt x="530" y="472"/>
                    <a:pt x="527" y="473"/>
                  </a:cubicBezTo>
                  <a:cubicBezTo>
                    <a:pt x="526" y="474"/>
                    <a:pt x="524" y="475"/>
                    <a:pt x="523" y="475"/>
                  </a:cubicBezTo>
                  <a:cubicBezTo>
                    <a:pt x="524" y="472"/>
                    <a:pt x="525" y="469"/>
                    <a:pt x="525" y="465"/>
                  </a:cubicBezTo>
                  <a:cubicBezTo>
                    <a:pt x="529" y="467"/>
                    <a:pt x="533" y="469"/>
                    <a:pt x="537" y="470"/>
                  </a:cubicBezTo>
                  <a:moveTo>
                    <a:pt x="674" y="402"/>
                  </a:moveTo>
                  <a:cubicBezTo>
                    <a:pt x="678" y="402"/>
                    <a:pt x="681" y="403"/>
                    <a:pt x="685" y="402"/>
                  </a:cubicBezTo>
                  <a:cubicBezTo>
                    <a:pt x="688" y="401"/>
                    <a:pt x="690" y="399"/>
                    <a:pt x="693" y="397"/>
                  </a:cubicBezTo>
                  <a:cubicBezTo>
                    <a:pt x="691" y="402"/>
                    <a:pt x="688" y="407"/>
                    <a:pt x="685" y="411"/>
                  </a:cubicBezTo>
                  <a:cubicBezTo>
                    <a:pt x="684" y="413"/>
                    <a:pt x="683" y="415"/>
                    <a:pt x="682" y="417"/>
                  </a:cubicBezTo>
                  <a:cubicBezTo>
                    <a:pt x="678" y="418"/>
                    <a:pt x="675" y="420"/>
                    <a:pt x="672" y="421"/>
                  </a:cubicBezTo>
                  <a:cubicBezTo>
                    <a:pt x="668" y="422"/>
                    <a:pt x="665" y="423"/>
                    <a:pt x="662" y="425"/>
                  </a:cubicBezTo>
                  <a:cubicBezTo>
                    <a:pt x="667" y="417"/>
                    <a:pt x="671" y="410"/>
                    <a:pt x="674" y="402"/>
                  </a:cubicBezTo>
                  <a:moveTo>
                    <a:pt x="715" y="403"/>
                  </a:moveTo>
                  <a:cubicBezTo>
                    <a:pt x="717" y="401"/>
                    <a:pt x="718" y="398"/>
                    <a:pt x="720" y="396"/>
                  </a:cubicBezTo>
                  <a:cubicBezTo>
                    <a:pt x="722" y="396"/>
                    <a:pt x="724" y="396"/>
                    <a:pt x="726" y="396"/>
                  </a:cubicBezTo>
                  <a:cubicBezTo>
                    <a:pt x="725" y="397"/>
                    <a:pt x="724" y="398"/>
                    <a:pt x="723" y="400"/>
                  </a:cubicBezTo>
                  <a:cubicBezTo>
                    <a:pt x="721" y="401"/>
                    <a:pt x="718" y="402"/>
                    <a:pt x="715" y="403"/>
                  </a:cubicBezTo>
                  <a:moveTo>
                    <a:pt x="788" y="372"/>
                  </a:moveTo>
                  <a:cubicBezTo>
                    <a:pt x="792" y="363"/>
                    <a:pt x="795" y="355"/>
                    <a:pt x="799" y="347"/>
                  </a:cubicBezTo>
                  <a:cubicBezTo>
                    <a:pt x="808" y="328"/>
                    <a:pt x="817" y="307"/>
                    <a:pt x="817" y="286"/>
                  </a:cubicBezTo>
                  <a:cubicBezTo>
                    <a:pt x="817" y="285"/>
                    <a:pt x="815" y="285"/>
                    <a:pt x="815" y="286"/>
                  </a:cubicBezTo>
                  <a:cubicBezTo>
                    <a:pt x="814" y="306"/>
                    <a:pt x="807" y="325"/>
                    <a:pt x="798" y="342"/>
                  </a:cubicBezTo>
                  <a:cubicBezTo>
                    <a:pt x="795" y="349"/>
                    <a:pt x="791" y="355"/>
                    <a:pt x="789" y="361"/>
                  </a:cubicBezTo>
                  <a:cubicBezTo>
                    <a:pt x="787" y="365"/>
                    <a:pt x="786" y="368"/>
                    <a:pt x="785" y="371"/>
                  </a:cubicBezTo>
                  <a:cubicBezTo>
                    <a:pt x="784" y="372"/>
                    <a:pt x="784" y="373"/>
                    <a:pt x="783" y="374"/>
                  </a:cubicBezTo>
                  <a:cubicBezTo>
                    <a:pt x="782" y="374"/>
                    <a:pt x="781" y="375"/>
                    <a:pt x="779" y="375"/>
                  </a:cubicBezTo>
                  <a:cubicBezTo>
                    <a:pt x="779" y="375"/>
                    <a:pt x="778" y="374"/>
                    <a:pt x="778" y="372"/>
                  </a:cubicBezTo>
                  <a:cubicBezTo>
                    <a:pt x="778" y="372"/>
                    <a:pt x="778" y="372"/>
                    <a:pt x="778" y="372"/>
                  </a:cubicBezTo>
                  <a:cubicBezTo>
                    <a:pt x="778" y="373"/>
                    <a:pt x="778" y="375"/>
                    <a:pt x="777" y="376"/>
                  </a:cubicBezTo>
                  <a:cubicBezTo>
                    <a:pt x="772" y="379"/>
                    <a:pt x="767" y="381"/>
                    <a:pt x="761" y="383"/>
                  </a:cubicBezTo>
                  <a:cubicBezTo>
                    <a:pt x="767" y="375"/>
                    <a:pt x="772" y="367"/>
                    <a:pt x="777" y="357"/>
                  </a:cubicBezTo>
                  <a:cubicBezTo>
                    <a:pt x="786" y="340"/>
                    <a:pt x="802" y="319"/>
                    <a:pt x="801" y="298"/>
                  </a:cubicBezTo>
                  <a:cubicBezTo>
                    <a:pt x="801" y="297"/>
                    <a:pt x="799" y="297"/>
                    <a:pt x="799" y="298"/>
                  </a:cubicBezTo>
                  <a:cubicBezTo>
                    <a:pt x="799" y="317"/>
                    <a:pt x="785" y="335"/>
                    <a:pt x="777" y="351"/>
                  </a:cubicBezTo>
                  <a:cubicBezTo>
                    <a:pt x="773" y="359"/>
                    <a:pt x="769" y="367"/>
                    <a:pt x="764" y="374"/>
                  </a:cubicBezTo>
                  <a:cubicBezTo>
                    <a:pt x="761" y="378"/>
                    <a:pt x="759" y="382"/>
                    <a:pt x="757" y="385"/>
                  </a:cubicBezTo>
                  <a:cubicBezTo>
                    <a:pt x="747" y="389"/>
                    <a:pt x="738" y="394"/>
                    <a:pt x="728" y="398"/>
                  </a:cubicBezTo>
                  <a:cubicBezTo>
                    <a:pt x="729" y="397"/>
                    <a:pt x="730" y="395"/>
                    <a:pt x="731" y="394"/>
                  </a:cubicBezTo>
                  <a:cubicBezTo>
                    <a:pt x="736" y="392"/>
                    <a:pt x="741" y="389"/>
                    <a:pt x="744" y="389"/>
                  </a:cubicBezTo>
                  <a:cubicBezTo>
                    <a:pt x="745" y="389"/>
                    <a:pt x="745" y="387"/>
                    <a:pt x="744" y="387"/>
                  </a:cubicBezTo>
                  <a:cubicBezTo>
                    <a:pt x="741" y="387"/>
                    <a:pt x="737" y="390"/>
                    <a:pt x="732" y="391"/>
                  </a:cubicBezTo>
                  <a:cubicBezTo>
                    <a:pt x="736" y="384"/>
                    <a:pt x="739" y="377"/>
                    <a:pt x="744" y="370"/>
                  </a:cubicBezTo>
                  <a:cubicBezTo>
                    <a:pt x="751" y="358"/>
                    <a:pt x="759" y="347"/>
                    <a:pt x="765" y="334"/>
                  </a:cubicBezTo>
                  <a:cubicBezTo>
                    <a:pt x="769" y="324"/>
                    <a:pt x="775" y="315"/>
                    <a:pt x="775" y="304"/>
                  </a:cubicBezTo>
                  <a:cubicBezTo>
                    <a:pt x="775" y="303"/>
                    <a:pt x="773" y="303"/>
                    <a:pt x="773" y="304"/>
                  </a:cubicBezTo>
                  <a:cubicBezTo>
                    <a:pt x="772" y="315"/>
                    <a:pt x="765" y="326"/>
                    <a:pt x="760" y="335"/>
                  </a:cubicBezTo>
                  <a:cubicBezTo>
                    <a:pt x="755" y="345"/>
                    <a:pt x="749" y="355"/>
                    <a:pt x="743" y="364"/>
                  </a:cubicBezTo>
                  <a:cubicBezTo>
                    <a:pt x="738" y="372"/>
                    <a:pt x="734" y="381"/>
                    <a:pt x="730" y="390"/>
                  </a:cubicBezTo>
                  <a:cubicBezTo>
                    <a:pt x="729" y="391"/>
                    <a:pt x="729" y="392"/>
                    <a:pt x="728" y="393"/>
                  </a:cubicBezTo>
                  <a:cubicBezTo>
                    <a:pt x="725" y="393"/>
                    <a:pt x="723" y="394"/>
                    <a:pt x="721" y="393"/>
                  </a:cubicBezTo>
                  <a:cubicBezTo>
                    <a:pt x="724" y="388"/>
                    <a:pt x="726" y="383"/>
                    <a:pt x="729" y="378"/>
                  </a:cubicBezTo>
                  <a:cubicBezTo>
                    <a:pt x="734" y="368"/>
                    <a:pt x="738" y="358"/>
                    <a:pt x="744" y="348"/>
                  </a:cubicBezTo>
                  <a:cubicBezTo>
                    <a:pt x="749" y="338"/>
                    <a:pt x="751" y="327"/>
                    <a:pt x="755" y="316"/>
                  </a:cubicBezTo>
                  <a:cubicBezTo>
                    <a:pt x="755" y="315"/>
                    <a:pt x="754" y="315"/>
                    <a:pt x="753" y="316"/>
                  </a:cubicBezTo>
                  <a:cubicBezTo>
                    <a:pt x="749" y="325"/>
                    <a:pt x="747" y="336"/>
                    <a:pt x="742" y="345"/>
                  </a:cubicBezTo>
                  <a:cubicBezTo>
                    <a:pt x="737" y="354"/>
                    <a:pt x="732" y="363"/>
                    <a:pt x="728" y="373"/>
                  </a:cubicBezTo>
                  <a:cubicBezTo>
                    <a:pt x="725" y="379"/>
                    <a:pt x="722" y="385"/>
                    <a:pt x="719" y="391"/>
                  </a:cubicBezTo>
                  <a:cubicBezTo>
                    <a:pt x="718" y="391"/>
                    <a:pt x="718" y="390"/>
                    <a:pt x="717" y="389"/>
                  </a:cubicBezTo>
                  <a:cubicBezTo>
                    <a:pt x="717" y="388"/>
                    <a:pt x="714" y="389"/>
                    <a:pt x="715" y="390"/>
                  </a:cubicBezTo>
                  <a:cubicBezTo>
                    <a:pt x="715" y="392"/>
                    <a:pt x="716" y="393"/>
                    <a:pt x="717" y="394"/>
                  </a:cubicBezTo>
                  <a:cubicBezTo>
                    <a:pt x="716" y="397"/>
                    <a:pt x="714" y="399"/>
                    <a:pt x="713" y="401"/>
                  </a:cubicBezTo>
                  <a:cubicBezTo>
                    <a:pt x="713" y="402"/>
                    <a:pt x="712" y="403"/>
                    <a:pt x="711" y="405"/>
                  </a:cubicBezTo>
                  <a:cubicBezTo>
                    <a:pt x="703" y="408"/>
                    <a:pt x="695" y="412"/>
                    <a:pt x="686" y="415"/>
                  </a:cubicBezTo>
                  <a:cubicBezTo>
                    <a:pt x="691" y="406"/>
                    <a:pt x="697" y="398"/>
                    <a:pt x="700" y="389"/>
                  </a:cubicBezTo>
                  <a:cubicBezTo>
                    <a:pt x="706" y="376"/>
                    <a:pt x="711" y="364"/>
                    <a:pt x="716" y="351"/>
                  </a:cubicBezTo>
                  <a:cubicBezTo>
                    <a:pt x="721" y="340"/>
                    <a:pt x="725" y="330"/>
                    <a:pt x="727" y="318"/>
                  </a:cubicBezTo>
                  <a:cubicBezTo>
                    <a:pt x="727" y="317"/>
                    <a:pt x="725" y="316"/>
                    <a:pt x="725" y="318"/>
                  </a:cubicBezTo>
                  <a:cubicBezTo>
                    <a:pt x="721" y="340"/>
                    <a:pt x="709" y="360"/>
                    <a:pt x="701" y="380"/>
                  </a:cubicBezTo>
                  <a:cubicBezTo>
                    <a:pt x="699" y="385"/>
                    <a:pt x="696" y="390"/>
                    <a:pt x="694" y="395"/>
                  </a:cubicBezTo>
                  <a:cubicBezTo>
                    <a:pt x="692" y="396"/>
                    <a:pt x="691" y="397"/>
                    <a:pt x="689" y="397"/>
                  </a:cubicBezTo>
                  <a:cubicBezTo>
                    <a:pt x="685" y="399"/>
                    <a:pt x="681" y="399"/>
                    <a:pt x="677" y="399"/>
                  </a:cubicBezTo>
                  <a:cubicBezTo>
                    <a:pt x="677" y="398"/>
                    <a:pt x="676" y="398"/>
                    <a:pt x="676" y="398"/>
                  </a:cubicBezTo>
                  <a:cubicBezTo>
                    <a:pt x="677" y="396"/>
                    <a:pt x="678" y="393"/>
                    <a:pt x="679" y="391"/>
                  </a:cubicBezTo>
                  <a:cubicBezTo>
                    <a:pt x="688" y="374"/>
                    <a:pt x="697" y="359"/>
                    <a:pt x="701" y="340"/>
                  </a:cubicBezTo>
                  <a:cubicBezTo>
                    <a:pt x="702" y="339"/>
                    <a:pt x="699" y="338"/>
                    <a:pt x="699" y="340"/>
                  </a:cubicBezTo>
                  <a:cubicBezTo>
                    <a:pt x="695" y="358"/>
                    <a:pt x="685" y="373"/>
                    <a:pt x="677" y="389"/>
                  </a:cubicBezTo>
                  <a:cubicBezTo>
                    <a:pt x="675" y="392"/>
                    <a:pt x="674" y="395"/>
                    <a:pt x="672" y="398"/>
                  </a:cubicBezTo>
                  <a:cubicBezTo>
                    <a:pt x="666" y="398"/>
                    <a:pt x="660" y="398"/>
                    <a:pt x="655" y="393"/>
                  </a:cubicBezTo>
                  <a:cubicBezTo>
                    <a:pt x="654" y="392"/>
                    <a:pt x="652" y="394"/>
                    <a:pt x="653" y="395"/>
                  </a:cubicBezTo>
                  <a:cubicBezTo>
                    <a:pt x="658" y="400"/>
                    <a:pt x="664" y="401"/>
                    <a:pt x="671" y="401"/>
                  </a:cubicBezTo>
                  <a:cubicBezTo>
                    <a:pt x="666" y="410"/>
                    <a:pt x="661" y="419"/>
                    <a:pt x="656" y="427"/>
                  </a:cubicBezTo>
                  <a:cubicBezTo>
                    <a:pt x="654" y="428"/>
                    <a:pt x="653" y="428"/>
                    <a:pt x="651" y="429"/>
                  </a:cubicBezTo>
                  <a:cubicBezTo>
                    <a:pt x="651" y="427"/>
                    <a:pt x="651" y="424"/>
                    <a:pt x="650" y="422"/>
                  </a:cubicBezTo>
                  <a:cubicBezTo>
                    <a:pt x="650" y="421"/>
                    <a:pt x="650" y="421"/>
                    <a:pt x="650" y="422"/>
                  </a:cubicBezTo>
                  <a:cubicBezTo>
                    <a:pt x="649" y="425"/>
                    <a:pt x="649" y="427"/>
                    <a:pt x="649" y="430"/>
                  </a:cubicBezTo>
                  <a:cubicBezTo>
                    <a:pt x="643" y="432"/>
                    <a:pt x="636" y="435"/>
                    <a:pt x="629" y="437"/>
                  </a:cubicBezTo>
                  <a:cubicBezTo>
                    <a:pt x="637" y="425"/>
                    <a:pt x="641" y="411"/>
                    <a:pt x="649" y="398"/>
                  </a:cubicBezTo>
                  <a:cubicBezTo>
                    <a:pt x="653" y="391"/>
                    <a:pt x="656" y="384"/>
                    <a:pt x="659" y="376"/>
                  </a:cubicBezTo>
                  <a:cubicBezTo>
                    <a:pt x="663" y="367"/>
                    <a:pt x="668" y="358"/>
                    <a:pt x="669" y="348"/>
                  </a:cubicBezTo>
                  <a:cubicBezTo>
                    <a:pt x="670" y="347"/>
                    <a:pt x="667" y="346"/>
                    <a:pt x="667" y="348"/>
                  </a:cubicBezTo>
                  <a:cubicBezTo>
                    <a:pt x="665" y="357"/>
                    <a:pt x="661" y="365"/>
                    <a:pt x="657" y="373"/>
                  </a:cubicBezTo>
                  <a:cubicBezTo>
                    <a:pt x="654" y="382"/>
                    <a:pt x="651" y="389"/>
                    <a:pt x="646" y="397"/>
                  </a:cubicBezTo>
                  <a:cubicBezTo>
                    <a:pt x="638" y="410"/>
                    <a:pt x="633" y="425"/>
                    <a:pt x="624" y="439"/>
                  </a:cubicBezTo>
                  <a:cubicBezTo>
                    <a:pt x="620" y="440"/>
                    <a:pt x="615" y="442"/>
                    <a:pt x="610" y="444"/>
                  </a:cubicBezTo>
                  <a:cubicBezTo>
                    <a:pt x="614" y="440"/>
                    <a:pt x="617" y="435"/>
                    <a:pt x="619" y="431"/>
                  </a:cubicBezTo>
                  <a:cubicBezTo>
                    <a:pt x="625" y="424"/>
                    <a:pt x="631" y="416"/>
                    <a:pt x="635" y="407"/>
                  </a:cubicBezTo>
                  <a:cubicBezTo>
                    <a:pt x="638" y="400"/>
                    <a:pt x="641" y="390"/>
                    <a:pt x="641" y="382"/>
                  </a:cubicBezTo>
                  <a:cubicBezTo>
                    <a:pt x="641" y="381"/>
                    <a:pt x="639" y="381"/>
                    <a:pt x="639" y="382"/>
                  </a:cubicBezTo>
                  <a:cubicBezTo>
                    <a:pt x="639" y="391"/>
                    <a:pt x="634" y="404"/>
                    <a:pt x="629" y="411"/>
                  </a:cubicBezTo>
                  <a:cubicBezTo>
                    <a:pt x="624" y="419"/>
                    <a:pt x="619" y="426"/>
                    <a:pt x="613" y="433"/>
                  </a:cubicBezTo>
                  <a:cubicBezTo>
                    <a:pt x="610" y="438"/>
                    <a:pt x="606" y="442"/>
                    <a:pt x="603" y="446"/>
                  </a:cubicBezTo>
                  <a:cubicBezTo>
                    <a:pt x="594" y="450"/>
                    <a:pt x="585" y="453"/>
                    <a:pt x="576" y="456"/>
                  </a:cubicBezTo>
                  <a:cubicBezTo>
                    <a:pt x="576" y="456"/>
                    <a:pt x="577" y="455"/>
                    <a:pt x="577" y="455"/>
                  </a:cubicBezTo>
                  <a:cubicBezTo>
                    <a:pt x="582" y="449"/>
                    <a:pt x="586" y="442"/>
                    <a:pt x="590" y="435"/>
                  </a:cubicBezTo>
                  <a:cubicBezTo>
                    <a:pt x="591" y="435"/>
                    <a:pt x="592" y="436"/>
                    <a:pt x="593" y="437"/>
                  </a:cubicBezTo>
                  <a:cubicBezTo>
                    <a:pt x="594" y="438"/>
                    <a:pt x="595" y="439"/>
                    <a:pt x="596" y="439"/>
                  </a:cubicBezTo>
                  <a:cubicBezTo>
                    <a:pt x="600" y="442"/>
                    <a:pt x="604" y="442"/>
                    <a:pt x="607" y="439"/>
                  </a:cubicBezTo>
                  <a:cubicBezTo>
                    <a:pt x="607" y="438"/>
                    <a:pt x="606" y="437"/>
                    <a:pt x="605" y="437"/>
                  </a:cubicBezTo>
                  <a:cubicBezTo>
                    <a:pt x="601" y="442"/>
                    <a:pt x="597" y="435"/>
                    <a:pt x="592" y="433"/>
                  </a:cubicBezTo>
                  <a:cubicBezTo>
                    <a:pt x="592" y="433"/>
                    <a:pt x="592" y="433"/>
                    <a:pt x="591" y="433"/>
                  </a:cubicBezTo>
                  <a:cubicBezTo>
                    <a:pt x="592" y="431"/>
                    <a:pt x="593" y="429"/>
                    <a:pt x="595" y="427"/>
                  </a:cubicBezTo>
                  <a:cubicBezTo>
                    <a:pt x="607" y="406"/>
                    <a:pt x="622" y="387"/>
                    <a:pt x="625" y="362"/>
                  </a:cubicBezTo>
                  <a:cubicBezTo>
                    <a:pt x="625" y="361"/>
                    <a:pt x="623" y="360"/>
                    <a:pt x="623" y="362"/>
                  </a:cubicBezTo>
                  <a:cubicBezTo>
                    <a:pt x="619" y="386"/>
                    <a:pt x="604" y="406"/>
                    <a:pt x="591" y="427"/>
                  </a:cubicBezTo>
                  <a:cubicBezTo>
                    <a:pt x="585" y="436"/>
                    <a:pt x="580" y="447"/>
                    <a:pt x="573" y="455"/>
                  </a:cubicBezTo>
                  <a:cubicBezTo>
                    <a:pt x="572" y="456"/>
                    <a:pt x="571" y="457"/>
                    <a:pt x="570" y="458"/>
                  </a:cubicBezTo>
                  <a:cubicBezTo>
                    <a:pt x="561" y="461"/>
                    <a:pt x="552" y="464"/>
                    <a:pt x="543" y="468"/>
                  </a:cubicBezTo>
                  <a:cubicBezTo>
                    <a:pt x="543" y="467"/>
                    <a:pt x="543" y="467"/>
                    <a:pt x="543" y="467"/>
                  </a:cubicBezTo>
                  <a:cubicBezTo>
                    <a:pt x="546" y="463"/>
                    <a:pt x="549" y="459"/>
                    <a:pt x="552" y="454"/>
                  </a:cubicBezTo>
                  <a:cubicBezTo>
                    <a:pt x="552" y="454"/>
                    <a:pt x="553" y="455"/>
                    <a:pt x="553" y="455"/>
                  </a:cubicBezTo>
                  <a:cubicBezTo>
                    <a:pt x="554" y="456"/>
                    <a:pt x="556" y="454"/>
                    <a:pt x="555" y="453"/>
                  </a:cubicBezTo>
                  <a:cubicBezTo>
                    <a:pt x="555" y="453"/>
                    <a:pt x="554" y="452"/>
                    <a:pt x="554" y="451"/>
                  </a:cubicBezTo>
                  <a:cubicBezTo>
                    <a:pt x="554" y="451"/>
                    <a:pt x="554" y="450"/>
                    <a:pt x="555" y="450"/>
                  </a:cubicBezTo>
                  <a:cubicBezTo>
                    <a:pt x="562" y="437"/>
                    <a:pt x="570" y="424"/>
                    <a:pt x="576" y="411"/>
                  </a:cubicBezTo>
                  <a:cubicBezTo>
                    <a:pt x="580" y="403"/>
                    <a:pt x="587" y="395"/>
                    <a:pt x="587" y="386"/>
                  </a:cubicBezTo>
                  <a:cubicBezTo>
                    <a:pt x="587" y="385"/>
                    <a:pt x="585" y="385"/>
                    <a:pt x="585" y="386"/>
                  </a:cubicBezTo>
                  <a:cubicBezTo>
                    <a:pt x="585" y="392"/>
                    <a:pt x="581" y="398"/>
                    <a:pt x="578" y="403"/>
                  </a:cubicBezTo>
                  <a:cubicBezTo>
                    <a:pt x="575" y="408"/>
                    <a:pt x="573" y="414"/>
                    <a:pt x="570" y="419"/>
                  </a:cubicBezTo>
                  <a:cubicBezTo>
                    <a:pt x="567" y="425"/>
                    <a:pt x="562" y="431"/>
                    <a:pt x="559" y="437"/>
                  </a:cubicBezTo>
                  <a:cubicBezTo>
                    <a:pt x="556" y="441"/>
                    <a:pt x="554" y="445"/>
                    <a:pt x="552" y="449"/>
                  </a:cubicBezTo>
                  <a:cubicBezTo>
                    <a:pt x="548" y="445"/>
                    <a:pt x="544" y="442"/>
                    <a:pt x="538" y="440"/>
                  </a:cubicBezTo>
                  <a:cubicBezTo>
                    <a:pt x="535" y="439"/>
                    <a:pt x="533" y="437"/>
                    <a:pt x="529" y="437"/>
                  </a:cubicBezTo>
                  <a:cubicBezTo>
                    <a:pt x="540" y="420"/>
                    <a:pt x="554" y="401"/>
                    <a:pt x="555" y="382"/>
                  </a:cubicBezTo>
                  <a:cubicBezTo>
                    <a:pt x="555" y="380"/>
                    <a:pt x="553" y="381"/>
                    <a:pt x="553" y="382"/>
                  </a:cubicBezTo>
                  <a:cubicBezTo>
                    <a:pt x="551" y="402"/>
                    <a:pt x="536" y="421"/>
                    <a:pt x="525" y="438"/>
                  </a:cubicBezTo>
                  <a:cubicBezTo>
                    <a:pt x="523" y="439"/>
                    <a:pt x="522" y="439"/>
                    <a:pt x="520" y="440"/>
                  </a:cubicBezTo>
                  <a:cubicBezTo>
                    <a:pt x="520" y="440"/>
                    <a:pt x="520" y="440"/>
                    <a:pt x="520" y="440"/>
                  </a:cubicBezTo>
                  <a:cubicBezTo>
                    <a:pt x="521" y="441"/>
                    <a:pt x="522" y="441"/>
                    <a:pt x="523" y="440"/>
                  </a:cubicBezTo>
                  <a:cubicBezTo>
                    <a:pt x="523" y="441"/>
                    <a:pt x="523" y="441"/>
                    <a:pt x="523" y="441"/>
                  </a:cubicBezTo>
                  <a:cubicBezTo>
                    <a:pt x="519" y="446"/>
                    <a:pt x="516" y="451"/>
                    <a:pt x="513" y="456"/>
                  </a:cubicBezTo>
                  <a:cubicBezTo>
                    <a:pt x="511" y="456"/>
                    <a:pt x="509" y="455"/>
                    <a:pt x="507" y="454"/>
                  </a:cubicBezTo>
                  <a:cubicBezTo>
                    <a:pt x="504" y="453"/>
                    <a:pt x="500" y="452"/>
                    <a:pt x="497" y="451"/>
                  </a:cubicBezTo>
                  <a:cubicBezTo>
                    <a:pt x="499" y="446"/>
                    <a:pt x="502" y="441"/>
                    <a:pt x="505" y="436"/>
                  </a:cubicBezTo>
                  <a:cubicBezTo>
                    <a:pt x="509" y="430"/>
                    <a:pt x="513" y="425"/>
                    <a:pt x="516" y="419"/>
                  </a:cubicBezTo>
                  <a:cubicBezTo>
                    <a:pt x="519" y="413"/>
                    <a:pt x="521" y="406"/>
                    <a:pt x="525" y="401"/>
                  </a:cubicBezTo>
                  <a:cubicBezTo>
                    <a:pt x="526" y="400"/>
                    <a:pt x="524" y="398"/>
                    <a:pt x="523" y="399"/>
                  </a:cubicBezTo>
                  <a:cubicBezTo>
                    <a:pt x="517" y="406"/>
                    <a:pt x="515" y="416"/>
                    <a:pt x="510" y="423"/>
                  </a:cubicBezTo>
                  <a:cubicBezTo>
                    <a:pt x="505" y="432"/>
                    <a:pt x="499" y="441"/>
                    <a:pt x="494" y="449"/>
                  </a:cubicBezTo>
                  <a:cubicBezTo>
                    <a:pt x="493" y="449"/>
                    <a:pt x="492" y="448"/>
                    <a:pt x="491" y="447"/>
                  </a:cubicBezTo>
                  <a:cubicBezTo>
                    <a:pt x="490" y="446"/>
                    <a:pt x="488" y="448"/>
                    <a:pt x="489" y="449"/>
                  </a:cubicBezTo>
                  <a:cubicBezTo>
                    <a:pt x="490" y="450"/>
                    <a:pt x="491" y="451"/>
                    <a:pt x="492" y="452"/>
                  </a:cubicBezTo>
                  <a:cubicBezTo>
                    <a:pt x="487" y="460"/>
                    <a:pt x="481" y="467"/>
                    <a:pt x="475" y="475"/>
                  </a:cubicBezTo>
                  <a:cubicBezTo>
                    <a:pt x="472" y="474"/>
                    <a:pt x="468" y="473"/>
                    <a:pt x="464" y="472"/>
                  </a:cubicBezTo>
                  <a:cubicBezTo>
                    <a:pt x="468" y="465"/>
                    <a:pt x="471" y="458"/>
                    <a:pt x="475" y="451"/>
                  </a:cubicBezTo>
                  <a:cubicBezTo>
                    <a:pt x="480" y="442"/>
                    <a:pt x="481" y="431"/>
                    <a:pt x="486" y="422"/>
                  </a:cubicBezTo>
                  <a:cubicBezTo>
                    <a:pt x="487" y="422"/>
                    <a:pt x="486" y="421"/>
                    <a:pt x="486" y="422"/>
                  </a:cubicBezTo>
                  <a:cubicBezTo>
                    <a:pt x="481" y="427"/>
                    <a:pt x="479" y="434"/>
                    <a:pt x="477" y="441"/>
                  </a:cubicBezTo>
                  <a:cubicBezTo>
                    <a:pt x="474" y="447"/>
                    <a:pt x="471" y="452"/>
                    <a:pt x="467" y="458"/>
                  </a:cubicBezTo>
                  <a:cubicBezTo>
                    <a:pt x="465" y="462"/>
                    <a:pt x="463" y="466"/>
                    <a:pt x="461" y="471"/>
                  </a:cubicBezTo>
                  <a:cubicBezTo>
                    <a:pt x="456" y="469"/>
                    <a:pt x="452" y="467"/>
                    <a:pt x="447" y="465"/>
                  </a:cubicBezTo>
                  <a:cubicBezTo>
                    <a:pt x="447" y="465"/>
                    <a:pt x="446" y="465"/>
                    <a:pt x="446" y="465"/>
                  </a:cubicBezTo>
                  <a:cubicBezTo>
                    <a:pt x="448" y="461"/>
                    <a:pt x="451" y="458"/>
                    <a:pt x="453" y="455"/>
                  </a:cubicBezTo>
                  <a:cubicBezTo>
                    <a:pt x="456" y="450"/>
                    <a:pt x="458" y="445"/>
                    <a:pt x="461" y="440"/>
                  </a:cubicBezTo>
                  <a:cubicBezTo>
                    <a:pt x="461" y="440"/>
                    <a:pt x="460" y="439"/>
                    <a:pt x="459" y="440"/>
                  </a:cubicBezTo>
                  <a:cubicBezTo>
                    <a:pt x="455" y="447"/>
                    <a:pt x="450" y="454"/>
                    <a:pt x="446" y="461"/>
                  </a:cubicBezTo>
                  <a:cubicBezTo>
                    <a:pt x="440" y="469"/>
                    <a:pt x="437" y="479"/>
                    <a:pt x="432" y="487"/>
                  </a:cubicBezTo>
                  <a:cubicBezTo>
                    <a:pt x="432" y="488"/>
                    <a:pt x="431" y="489"/>
                    <a:pt x="431" y="490"/>
                  </a:cubicBezTo>
                  <a:cubicBezTo>
                    <a:pt x="424" y="489"/>
                    <a:pt x="418" y="488"/>
                    <a:pt x="412" y="487"/>
                  </a:cubicBezTo>
                  <a:cubicBezTo>
                    <a:pt x="416" y="479"/>
                    <a:pt x="418" y="471"/>
                    <a:pt x="423" y="463"/>
                  </a:cubicBezTo>
                  <a:cubicBezTo>
                    <a:pt x="427" y="455"/>
                    <a:pt x="430" y="447"/>
                    <a:pt x="433" y="438"/>
                  </a:cubicBezTo>
                  <a:cubicBezTo>
                    <a:pt x="434" y="437"/>
                    <a:pt x="432" y="436"/>
                    <a:pt x="431" y="437"/>
                  </a:cubicBezTo>
                  <a:cubicBezTo>
                    <a:pt x="427" y="445"/>
                    <a:pt x="425" y="454"/>
                    <a:pt x="420" y="461"/>
                  </a:cubicBezTo>
                  <a:cubicBezTo>
                    <a:pt x="415" y="470"/>
                    <a:pt x="413" y="478"/>
                    <a:pt x="409" y="487"/>
                  </a:cubicBezTo>
                  <a:cubicBezTo>
                    <a:pt x="404" y="487"/>
                    <a:pt x="400" y="486"/>
                    <a:pt x="396" y="486"/>
                  </a:cubicBezTo>
                  <a:cubicBezTo>
                    <a:pt x="394" y="486"/>
                    <a:pt x="394" y="490"/>
                    <a:pt x="396" y="490"/>
                  </a:cubicBezTo>
                  <a:cubicBezTo>
                    <a:pt x="400" y="490"/>
                    <a:pt x="403" y="490"/>
                    <a:pt x="407" y="490"/>
                  </a:cubicBezTo>
                  <a:cubicBezTo>
                    <a:pt x="404" y="496"/>
                    <a:pt x="401" y="502"/>
                    <a:pt x="398" y="508"/>
                  </a:cubicBezTo>
                  <a:cubicBezTo>
                    <a:pt x="395" y="505"/>
                    <a:pt x="392" y="503"/>
                    <a:pt x="388" y="502"/>
                  </a:cubicBezTo>
                  <a:cubicBezTo>
                    <a:pt x="387" y="501"/>
                    <a:pt x="387" y="501"/>
                    <a:pt x="386" y="501"/>
                  </a:cubicBezTo>
                  <a:cubicBezTo>
                    <a:pt x="393" y="487"/>
                    <a:pt x="400" y="473"/>
                    <a:pt x="407" y="459"/>
                  </a:cubicBezTo>
                  <a:cubicBezTo>
                    <a:pt x="408" y="457"/>
                    <a:pt x="406" y="456"/>
                    <a:pt x="405" y="457"/>
                  </a:cubicBezTo>
                  <a:cubicBezTo>
                    <a:pt x="398" y="472"/>
                    <a:pt x="391" y="486"/>
                    <a:pt x="383" y="500"/>
                  </a:cubicBezTo>
                  <a:cubicBezTo>
                    <a:pt x="377" y="498"/>
                    <a:pt x="369" y="496"/>
                    <a:pt x="364" y="499"/>
                  </a:cubicBezTo>
                  <a:cubicBezTo>
                    <a:pt x="371" y="485"/>
                    <a:pt x="377" y="471"/>
                    <a:pt x="379" y="456"/>
                  </a:cubicBezTo>
                  <a:cubicBezTo>
                    <a:pt x="379" y="455"/>
                    <a:pt x="377" y="454"/>
                    <a:pt x="377" y="456"/>
                  </a:cubicBezTo>
                  <a:cubicBezTo>
                    <a:pt x="374" y="475"/>
                    <a:pt x="364" y="494"/>
                    <a:pt x="355" y="511"/>
                  </a:cubicBezTo>
                  <a:cubicBezTo>
                    <a:pt x="352" y="516"/>
                    <a:pt x="348" y="521"/>
                    <a:pt x="345" y="527"/>
                  </a:cubicBezTo>
                  <a:cubicBezTo>
                    <a:pt x="338" y="525"/>
                    <a:pt x="330" y="523"/>
                    <a:pt x="323" y="522"/>
                  </a:cubicBezTo>
                  <a:cubicBezTo>
                    <a:pt x="324" y="520"/>
                    <a:pt x="326" y="518"/>
                    <a:pt x="327" y="515"/>
                  </a:cubicBezTo>
                  <a:cubicBezTo>
                    <a:pt x="331" y="505"/>
                    <a:pt x="333" y="495"/>
                    <a:pt x="339" y="487"/>
                  </a:cubicBezTo>
                  <a:cubicBezTo>
                    <a:pt x="340" y="486"/>
                    <a:pt x="338" y="484"/>
                    <a:pt x="337" y="485"/>
                  </a:cubicBezTo>
                  <a:cubicBezTo>
                    <a:pt x="332" y="491"/>
                    <a:pt x="330" y="499"/>
                    <a:pt x="327" y="506"/>
                  </a:cubicBezTo>
                  <a:cubicBezTo>
                    <a:pt x="325" y="512"/>
                    <a:pt x="322" y="517"/>
                    <a:pt x="319" y="522"/>
                  </a:cubicBezTo>
                  <a:cubicBezTo>
                    <a:pt x="314" y="521"/>
                    <a:pt x="308" y="521"/>
                    <a:pt x="302" y="521"/>
                  </a:cubicBezTo>
                  <a:cubicBezTo>
                    <a:pt x="300" y="521"/>
                    <a:pt x="300" y="523"/>
                    <a:pt x="302" y="523"/>
                  </a:cubicBezTo>
                  <a:cubicBezTo>
                    <a:pt x="307" y="524"/>
                    <a:pt x="312" y="524"/>
                    <a:pt x="317" y="525"/>
                  </a:cubicBezTo>
                  <a:cubicBezTo>
                    <a:pt x="315" y="529"/>
                    <a:pt x="313" y="533"/>
                    <a:pt x="311" y="537"/>
                  </a:cubicBezTo>
                  <a:cubicBezTo>
                    <a:pt x="307" y="544"/>
                    <a:pt x="304" y="550"/>
                    <a:pt x="300" y="556"/>
                  </a:cubicBezTo>
                  <a:cubicBezTo>
                    <a:pt x="292" y="559"/>
                    <a:pt x="284" y="562"/>
                    <a:pt x="276" y="564"/>
                  </a:cubicBezTo>
                  <a:cubicBezTo>
                    <a:pt x="278" y="561"/>
                    <a:pt x="279" y="558"/>
                    <a:pt x="281" y="555"/>
                  </a:cubicBezTo>
                  <a:cubicBezTo>
                    <a:pt x="285" y="548"/>
                    <a:pt x="288" y="544"/>
                    <a:pt x="290" y="536"/>
                  </a:cubicBezTo>
                  <a:cubicBezTo>
                    <a:pt x="293" y="528"/>
                    <a:pt x="296" y="518"/>
                    <a:pt x="301" y="511"/>
                  </a:cubicBezTo>
                  <a:cubicBezTo>
                    <a:pt x="302" y="509"/>
                    <a:pt x="300" y="508"/>
                    <a:pt x="299" y="509"/>
                  </a:cubicBezTo>
                  <a:cubicBezTo>
                    <a:pt x="290" y="522"/>
                    <a:pt x="289" y="538"/>
                    <a:pt x="280" y="551"/>
                  </a:cubicBezTo>
                  <a:cubicBezTo>
                    <a:pt x="276" y="556"/>
                    <a:pt x="274" y="561"/>
                    <a:pt x="271" y="566"/>
                  </a:cubicBezTo>
                  <a:cubicBezTo>
                    <a:pt x="266" y="567"/>
                    <a:pt x="261" y="569"/>
                    <a:pt x="255" y="571"/>
                  </a:cubicBezTo>
                  <a:cubicBezTo>
                    <a:pt x="257" y="568"/>
                    <a:pt x="259" y="565"/>
                    <a:pt x="260" y="562"/>
                  </a:cubicBezTo>
                  <a:cubicBezTo>
                    <a:pt x="265" y="554"/>
                    <a:pt x="268" y="544"/>
                    <a:pt x="273" y="535"/>
                  </a:cubicBezTo>
                  <a:cubicBezTo>
                    <a:pt x="277" y="527"/>
                    <a:pt x="282" y="519"/>
                    <a:pt x="283" y="510"/>
                  </a:cubicBezTo>
                  <a:cubicBezTo>
                    <a:pt x="283" y="509"/>
                    <a:pt x="281" y="508"/>
                    <a:pt x="281" y="510"/>
                  </a:cubicBezTo>
                  <a:cubicBezTo>
                    <a:pt x="280" y="519"/>
                    <a:pt x="274" y="527"/>
                    <a:pt x="270" y="536"/>
                  </a:cubicBezTo>
                  <a:cubicBezTo>
                    <a:pt x="266" y="543"/>
                    <a:pt x="263" y="550"/>
                    <a:pt x="259" y="558"/>
                  </a:cubicBezTo>
                  <a:cubicBezTo>
                    <a:pt x="257" y="563"/>
                    <a:pt x="254" y="568"/>
                    <a:pt x="251" y="572"/>
                  </a:cubicBezTo>
                  <a:cubicBezTo>
                    <a:pt x="242" y="575"/>
                    <a:pt x="233" y="578"/>
                    <a:pt x="224" y="581"/>
                  </a:cubicBezTo>
                  <a:cubicBezTo>
                    <a:pt x="228" y="575"/>
                    <a:pt x="232" y="569"/>
                    <a:pt x="235" y="563"/>
                  </a:cubicBezTo>
                  <a:cubicBezTo>
                    <a:pt x="241" y="549"/>
                    <a:pt x="251" y="536"/>
                    <a:pt x="255" y="520"/>
                  </a:cubicBezTo>
                  <a:cubicBezTo>
                    <a:pt x="255" y="519"/>
                    <a:pt x="254" y="519"/>
                    <a:pt x="253" y="520"/>
                  </a:cubicBezTo>
                  <a:cubicBezTo>
                    <a:pt x="251" y="526"/>
                    <a:pt x="248" y="535"/>
                    <a:pt x="244" y="541"/>
                  </a:cubicBezTo>
                  <a:cubicBezTo>
                    <a:pt x="240" y="549"/>
                    <a:pt x="235" y="557"/>
                    <a:pt x="231" y="565"/>
                  </a:cubicBezTo>
                  <a:cubicBezTo>
                    <a:pt x="227" y="571"/>
                    <a:pt x="223" y="577"/>
                    <a:pt x="219" y="583"/>
                  </a:cubicBezTo>
                  <a:cubicBezTo>
                    <a:pt x="217" y="583"/>
                    <a:pt x="214" y="584"/>
                    <a:pt x="212" y="585"/>
                  </a:cubicBezTo>
                  <a:cubicBezTo>
                    <a:pt x="213" y="582"/>
                    <a:pt x="214" y="580"/>
                    <a:pt x="216" y="577"/>
                  </a:cubicBezTo>
                  <a:cubicBezTo>
                    <a:pt x="225" y="556"/>
                    <a:pt x="235" y="535"/>
                    <a:pt x="235" y="512"/>
                  </a:cubicBezTo>
                  <a:cubicBezTo>
                    <a:pt x="235" y="511"/>
                    <a:pt x="233" y="511"/>
                    <a:pt x="233" y="512"/>
                  </a:cubicBezTo>
                  <a:cubicBezTo>
                    <a:pt x="232" y="535"/>
                    <a:pt x="222" y="556"/>
                    <a:pt x="212" y="577"/>
                  </a:cubicBezTo>
                  <a:cubicBezTo>
                    <a:pt x="211" y="580"/>
                    <a:pt x="209" y="583"/>
                    <a:pt x="208" y="586"/>
                  </a:cubicBezTo>
                  <a:cubicBezTo>
                    <a:pt x="200" y="589"/>
                    <a:pt x="192" y="592"/>
                    <a:pt x="184" y="594"/>
                  </a:cubicBezTo>
                  <a:cubicBezTo>
                    <a:pt x="189" y="586"/>
                    <a:pt x="194" y="577"/>
                    <a:pt x="199" y="568"/>
                  </a:cubicBezTo>
                  <a:cubicBezTo>
                    <a:pt x="203" y="559"/>
                    <a:pt x="209" y="550"/>
                    <a:pt x="211" y="540"/>
                  </a:cubicBezTo>
                  <a:cubicBezTo>
                    <a:pt x="211" y="539"/>
                    <a:pt x="209" y="539"/>
                    <a:pt x="209" y="540"/>
                  </a:cubicBezTo>
                  <a:cubicBezTo>
                    <a:pt x="207" y="552"/>
                    <a:pt x="198" y="564"/>
                    <a:pt x="192" y="574"/>
                  </a:cubicBezTo>
                  <a:cubicBezTo>
                    <a:pt x="189" y="579"/>
                    <a:pt x="186" y="584"/>
                    <a:pt x="183" y="589"/>
                  </a:cubicBezTo>
                  <a:cubicBezTo>
                    <a:pt x="182" y="590"/>
                    <a:pt x="180" y="593"/>
                    <a:pt x="178" y="596"/>
                  </a:cubicBezTo>
                  <a:cubicBezTo>
                    <a:pt x="176" y="597"/>
                    <a:pt x="174" y="598"/>
                    <a:pt x="172" y="598"/>
                  </a:cubicBezTo>
                  <a:cubicBezTo>
                    <a:pt x="172" y="598"/>
                    <a:pt x="173" y="597"/>
                    <a:pt x="173" y="596"/>
                  </a:cubicBezTo>
                  <a:cubicBezTo>
                    <a:pt x="177" y="586"/>
                    <a:pt x="181" y="576"/>
                    <a:pt x="185" y="567"/>
                  </a:cubicBezTo>
                  <a:cubicBezTo>
                    <a:pt x="189" y="559"/>
                    <a:pt x="192" y="552"/>
                    <a:pt x="193" y="544"/>
                  </a:cubicBezTo>
                  <a:cubicBezTo>
                    <a:pt x="193" y="543"/>
                    <a:pt x="191" y="543"/>
                    <a:pt x="191" y="544"/>
                  </a:cubicBezTo>
                  <a:cubicBezTo>
                    <a:pt x="190" y="553"/>
                    <a:pt x="185" y="561"/>
                    <a:pt x="181" y="569"/>
                  </a:cubicBezTo>
                  <a:cubicBezTo>
                    <a:pt x="178" y="578"/>
                    <a:pt x="174" y="586"/>
                    <a:pt x="171" y="595"/>
                  </a:cubicBezTo>
                  <a:cubicBezTo>
                    <a:pt x="171" y="595"/>
                    <a:pt x="170" y="595"/>
                    <a:pt x="170" y="595"/>
                  </a:cubicBezTo>
                  <a:cubicBezTo>
                    <a:pt x="170" y="595"/>
                    <a:pt x="169" y="595"/>
                    <a:pt x="169" y="596"/>
                  </a:cubicBezTo>
                  <a:cubicBezTo>
                    <a:pt x="169" y="596"/>
                    <a:pt x="169" y="597"/>
                    <a:pt x="169" y="597"/>
                  </a:cubicBezTo>
                  <a:cubicBezTo>
                    <a:pt x="169" y="598"/>
                    <a:pt x="168" y="599"/>
                    <a:pt x="168" y="600"/>
                  </a:cubicBezTo>
                  <a:cubicBezTo>
                    <a:pt x="159" y="603"/>
                    <a:pt x="151" y="605"/>
                    <a:pt x="142" y="608"/>
                  </a:cubicBezTo>
                  <a:cubicBezTo>
                    <a:pt x="146" y="603"/>
                    <a:pt x="148" y="598"/>
                    <a:pt x="150" y="594"/>
                  </a:cubicBezTo>
                  <a:cubicBezTo>
                    <a:pt x="154" y="587"/>
                    <a:pt x="158" y="580"/>
                    <a:pt x="162" y="573"/>
                  </a:cubicBezTo>
                  <a:cubicBezTo>
                    <a:pt x="166" y="565"/>
                    <a:pt x="171" y="557"/>
                    <a:pt x="173" y="548"/>
                  </a:cubicBezTo>
                  <a:cubicBezTo>
                    <a:pt x="173" y="547"/>
                    <a:pt x="171" y="547"/>
                    <a:pt x="171" y="548"/>
                  </a:cubicBezTo>
                  <a:cubicBezTo>
                    <a:pt x="170" y="555"/>
                    <a:pt x="165" y="560"/>
                    <a:pt x="162" y="566"/>
                  </a:cubicBezTo>
                  <a:cubicBezTo>
                    <a:pt x="159" y="572"/>
                    <a:pt x="155" y="578"/>
                    <a:pt x="152" y="583"/>
                  </a:cubicBezTo>
                  <a:cubicBezTo>
                    <a:pt x="148" y="590"/>
                    <a:pt x="143" y="602"/>
                    <a:pt x="137" y="610"/>
                  </a:cubicBezTo>
                  <a:cubicBezTo>
                    <a:pt x="135" y="611"/>
                    <a:pt x="133" y="612"/>
                    <a:pt x="131" y="612"/>
                  </a:cubicBezTo>
                  <a:cubicBezTo>
                    <a:pt x="128" y="613"/>
                    <a:pt x="126" y="614"/>
                    <a:pt x="123" y="615"/>
                  </a:cubicBezTo>
                  <a:cubicBezTo>
                    <a:pt x="124" y="611"/>
                    <a:pt x="125" y="608"/>
                    <a:pt x="126" y="606"/>
                  </a:cubicBezTo>
                  <a:cubicBezTo>
                    <a:pt x="130" y="596"/>
                    <a:pt x="136" y="588"/>
                    <a:pt x="139" y="578"/>
                  </a:cubicBezTo>
                  <a:cubicBezTo>
                    <a:pt x="141" y="574"/>
                    <a:pt x="146" y="565"/>
                    <a:pt x="145" y="560"/>
                  </a:cubicBezTo>
                  <a:cubicBezTo>
                    <a:pt x="145" y="559"/>
                    <a:pt x="143" y="559"/>
                    <a:pt x="143" y="560"/>
                  </a:cubicBezTo>
                  <a:cubicBezTo>
                    <a:pt x="143" y="565"/>
                    <a:pt x="137" y="576"/>
                    <a:pt x="135" y="580"/>
                  </a:cubicBezTo>
                  <a:cubicBezTo>
                    <a:pt x="132" y="587"/>
                    <a:pt x="127" y="593"/>
                    <a:pt x="124" y="601"/>
                  </a:cubicBezTo>
                  <a:cubicBezTo>
                    <a:pt x="122" y="606"/>
                    <a:pt x="120" y="611"/>
                    <a:pt x="118" y="616"/>
                  </a:cubicBezTo>
                  <a:cubicBezTo>
                    <a:pt x="113" y="618"/>
                    <a:pt x="109" y="619"/>
                    <a:pt x="104" y="621"/>
                  </a:cubicBezTo>
                  <a:cubicBezTo>
                    <a:pt x="106" y="618"/>
                    <a:pt x="107" y="614"/>
                    <a:pt x="109" y="612"/>
                  </a:cubicBezTo>
                  <a:cubicBezTo>
                    <a:pt x="115" y="601"/>
                    <a:pt x="122" y="591"/>
                    <a:pt x="128" y="580"/>
                  </a:cubicBezTo>
                  <a:cubicBezTo>
                    <a:pt x="131" y="575"/>
                    <a:pt x="135" y="568"/>
                    <a:pt x="135" y="562"/>
                  </a:cubicBezTo>
                  <a:cubicBezTo>
                    <a:pt x="134" y="561"/>
                    <a:pt x="133" y="561"/>
                    <a:pt x="133" y="562"/>
                  </a:cubicBezTo>
                  <a:cubicBezTo>
                    <a:pt x="133" y="568"/>
                    <a:pt x="128" y="576"/>
                    <a:pt x="124" y="581"/>
                  </a:cubicBezTo>
                  <a:cubicBezTo>
                    <a:pt x="120" y="588"/>
                    <a:pt x="116" y="595"/>
                    <a:pt x="111" y="602"/>
                  </a:cubicBezTo>
                  <a:cubicBezTo>
                    <a:pt x="108" y="607"/>
                    <a:pt x="104" y="613"/>
                    <a:pt x="101" y="618"/>
                  </a:cubicBezTo>
                  <a:cubicBezTo>
                    <a:pt x="101" y="619"/>
                    <a:pt x="100" y="621"/>
                    <a:pt x="99" y="622"/>
                  </a:cubicBezTo>
                  <a:cubicBezTo>
                    <a:pt x="95" y="624"/>
                    <a:pt x="91" y="625"/>
                    <a:pt x="87" y="626"/>
                  </a:cubicBezTo>
                  <a:cubicBezTo>
                    <a:pt x="88" y="623"/>
                    <a:pt x="90" y="620"/>
                    <a:pt x="91" y="618"/>
                  </a:cubicBezTo>
                  <a:cubicBezTo>
                    <a:pt x="99" y="601"/>
                    <a:pt x="111" y="587"/>
                    <a:pt x="111" y="568"/>
                  </a:cubicBezTo>
                  <a:cubicBezTo>
                    <a:pt x="111" y="566"/>
                    <a:pt x="109" y="566"/>
                    <a:pt x="109" y="568"/>
                  </a:cubicBezTo>
                  <a:cubicBezTo>
                    <a:pt x="108" y="586"/>
                    <a:pt x="97" y="600"/>
                    <a:pt x="88" y="616"/>
                  </a:cubicBezTo>
                  <a:cubicBezTo>
                    <a:pt x="86" y="620"/>
                    <a:pt x="84" y="624"/>
                    <a:pt x="82" y="628"/>
                  </a:cubicBezTo>
                  <a:cubicBezTo>
                    <a:pt x="75" y="630"/>
                    <a:pt x="67" y="632"/>
                    <a:pt x="59" y="635"/>
                  </a:cubicBezTo>
                  <a:cubicBezTo>
                    <a:pt x="62" y="631"/>
                    <a:pt x="63" y="627"/>
                    <a:pt x="65" y="624"/>
                  </a:cubicBezTo>
                  <a:cubicBezTo>
                    <a:pt x="69" y="618"/>
                    <a:pt x="72" y="612"/>
                    <a:pt x="75" y="606"/>
                  </a:cubicBezTo>
                  <a:cubicBezTo>
                    <a:pt x="77" y="603"/>
                    <a:pt x="82" y="598"/>
                    <a:pt x="81" y="594"/>
                  </a:cubicBezTo>
                  <a:cubicBezTo>
                    <a:pt x="82" y="595"/>
                    <a:pt x="82" y="595"/>
                    <a:pt x="83" y="594"/>
                  </a:cubicBezTo>
                  <a:cubicBezTo>
                    <a:pt x="83" y="594"/>
                    <a:pt x="83" y="593"/>
                    <a:pt x="83" y="593"/>
                  </a:cubicBezTo>
                  <a:cubicBezTo>
                    <a:pt x="83" y="592"/>
                    <a:pt x="82" y="591"/>
                    <a:pt x="81" y="592"/>
                  </a:cubicBezTo>
                  <a:cubicBezTo>
                    <a:pt x="76" y="598"/>
                    <a:pt x="72" y="606"/>
                    <a:pt x="68" y="613"/>
                  </a:cubicBezTo>
                  <a:cubicBezTo>
                    <a:pt x="64" y="620"/>
                    <a:pt x="60" y="629"/>
                    <a:pt x="54" y="636"/>
                  </a:cubicBezTo>
                  <a:cubicBezTo>
                    <a:pt x="53" y="637"/>
                    <a:pt x="52" y="637"/>
                    <a:pt x="50" y="637"/>
                  </a:cubicBezTo>
                  <a:cubicBezTo>
                    <a:pt x="47" y="639"/>
                    <a:pt x="43" y="639"/>
                    <a:pt x="39" y="640"/>
                  </a:cubicBezTo>
                  <a:cubicBezTo>
                    <a:pt x="48" y="629"/>
                    <a:pt x="57" y="619"/>
                    <a:pt x="67" y="609"/>
                  </a:cubicBezTo>
                  <a:cubicBezTo>
                    <a:pt x="68" y="608"/>
                    <a:pt x="66" y="606"/>
                    <a:pt x="65" y="607"/>
                  </a:cubicBezTo>
                  <a:cubicBezTo>
                    <a:pt x="56" y="616"/>
                    <a:pt x="47" y="625"/>
                    <a:pt x="39" y="635"/>
                  </a:cubicBezTo>
                  <a:cubicBezTo>
                    <a:pt x="38" y="637"/>
                    <a:pt x="36" y="639"/>
                    <a:pt x="35" y="641"/>
                  </a:cubicBezTo>
                  <a:cubicBezTo>
                    <a:pt x="33" y="641"/>
                    <a:pt x="31" y="641"/>
                    <a:pt x="29" y="642"/>
                  </a:cubicBezTo>
                  <a:cubicBezTo>
                    <a:pt x="28" y="639"/>
                    <a:pt x="28" y="639"/>
                    <a:pt x="28" y="639"/>
                  </a:cubicBezTo>
                  <a:cubicBezTo>
                    <a:pt x="29" y="636"/>
                    <a:pt x="31" y="634"/>
                    <a:pt x="32" y="632"/>
                  </a:cubicBezTo>
                  <a:cubicBezTo>
                    <a:pt x="51" y="610"/>
                    <a:pt x="71" y="589"/>
                    <a:pt x="96" y="573"/>
                  </a:cubicBezTo>
                  <a:cubicBezTo>
                    <a:pt x="131" y="551"/>
                    <a:pt x="164" y="527"/>
                    <a:pt x="200" y="506"/>
                  </a:cubicBezTo>
                  <a:cubicBezTo>
                    <a:pt x="226" y="490"/>
                    <a:pt x="254" y="475"/>
                    <a:pt x="282" y="462"/>
                  </a:cubicBezTo>
                  <a:cubicBezTo>
                    <a:pt x="326" y="441"/>
                    <a:pt x="371" y="422"/>
                    <a:pt x="416" y="402"/>
                  </a:cubicBezTo>
                  <a:cubicBezTo>
                    <a:pt x="463" y="381"/>
                    <a:pt x="510" y="361"/>
                    <a:pt x="558" y="342"/>
                  </a:cubicBezTo>
                  <a:cubicBezTo>
                    <a:pt x="586" y="331"/>
                    <a:pt x="612" y="315"/>
                    <a:pt x="639" y="301"/>
                  </a:cubicBezTo>
                  <a:cubicBezTo>
                    <a:pt x="680" y="281"/>
                    <a:pt x="719" y="258"/>
                    <a:pt x="762" y="241"/>
                  </a:cubicBezTo>
                  <a:cubicBezTo>
                    <a:pt x="776" y="236"/>
                    <a:pt x="790" y="232"/>
                    <a:pt x="803" y="225"/>
                  </a:cubicBezTo>
                  <a:cubicBezTo>
                    <a:pt x="824" y="213"/>
                    <a:pt x="840" y="223"/>
                    <a:pt x="854" y="236"/>
                  </a:cubicBezTo>
                  <a:cubicBezTo>
                    <a:pt x="860" y="241"/>
                    <a:pt x="864" y="248"/>
                    <a:pt x="868" y="255"/>
                  </a:cubicBezTo>
                  <a:cubicBezTo>
                    <a:pt x="875" y="264"/>
                    <a:pt x="875" y="274"/>
                    <a:pt x="872" y="285"/>
                  </a:cubicBezTo>
                  <a:cubicBezTo>
                    <a:pt x="869" y="294"/>
                    <a:pt x="866" y="304"/>
                    <a:pt x="867" y="314"/>
                  </a:cubicBezTo>
                  <a:cubicBezTo>
                    <a:pt x="866" y="316"/>
                    <a:pt x="865" y="319"/>
                    <a:pt x="864" y="321"/>
                  </a:cubicBezTo>
                  <a:cubicBezTo>
                    <a:pt x="862" y="325"/>
                    <a:pt x="861" y="329"/>
                    <a:pt x="860" y="334"/>
                  </a:cubicBezTo>
                  <a:cubicBezTo>
                    <a:pt x="850" y="339"/>
                    <a:pt x="840" y="345"/>
                    <a:pt x="831" y="350"/>
                  </a:cubicBezTo>
                  <a:cubicBezTo>
                    <a:pt x="838" y="338"/>
                    <a:pt x="844" y="325"/>
                    <a:pt x="848" y="311"/>
                  </a:cubicBezTo>
                  <a:cubicBezTo>
                    <a:pt x="854" y="295"/>
                    <a:pt x="859" y="277"/>
                    <a:pt x="859" y="260"/>
                  </a:cubicBezTo>
                  <a:cubicBezTo>
                    <a:pt x="859" y="259"/>
                    <a:pt x="857" y="259"/>
                    <a:pt x="857" y="260"/>
                  </a:cubicBezTo>
                  <a:cubicBezTo>
                    <a:pt x="857" y="277"/>
                    <a:pt x="851" y="297"/>
                    <a:pt x="845" y="313"/>
                  </a:cubicBezTo>
                  <a:cubicBezTo>
                    <a:pt x="840" y="327"/>
                    <a:pt x="833" y="340"/>
                    <a:pt x="827" y="353"/>
                  </a:cubicBezTo>
                  <a:cubicBezTo>
                    <a:pt x="823" y="355"/>
                    <a:pt x="820" y="356"/>
                    <a:pt x="817" y="358"/>
                  </a:cubicBezTo>
                  <a:cubicBezTo>
                    <a:pt x="818" y="354"/>
                    <a:pt x="819" y="350"/>
                    <a:pt x="820" y="348"/>
                  </a:cubicBezTo>
                  <a:cubicBezTo>
                    <a:pt x="825" y="335"/>
                    <a:pt x="831" y="321"/>
                    <a:pt x="836" y="308"/>
                  </a:cubicBezTo>
                  <a:cubicBezTo>
                    <a:pt x="838" y="302"/>
                    <a:pt x="840" y="297"/>
                    <a:pt x="840" y="291"/>
                  </a:cubicBezTo>
                  <a:cubicBezTo>
                    <a:pt x="841" y="285"/>
                    <a:pt x="844" y="280"/>
                    <a:pt x="845" y="274"/>
                  </a:cubicBezTo>
                  <a:cubicBezTo>
                    <a:pt x="845" y="273"/>
                    <a:pt x="844" y="273"/>
                    <a:pt x="843" y="274"/>
                  </a:cubicBezTo>
                  <a:cubicBezTo>
                    <a:pt x="843" y="280"/>
                    <a:pt x="840" y="285"/>
                    <a:pt x="839" y="291"/>
                  </a:cubicBezTo>
                  <a:cubicBezTo>
                    <a:pt x="837" y="300"/>
                    <a:pt x="833" y="309"/>
                    <a:pt x="830" y="318"/>
                  </a:cubicBezTo>
                  <a:cubicBezTo>
                    <a:pt x="827" y="326"/>
                    <a:pt x="823" y="334"/>
                    <a:pt x="820" y="342"/>
                  </a:cubicBezTo>
                  <a:cubicBezTo>
                    <a:pt x="818" y="346"/>
                    <a:pt x="817" y="349"/>
                    <a:pt x="815" y="353"/>
                  </a:cubicBezTo>
                  <a:cubicBezTo>
                    <a:pt x="815" y="355"/>
                    <a:pt x="814" y="357"/>
                    <a:pt x="813" y="360"/>
                  </a:cubicBezTo>
                  <a:cubicBezTo>
                    <a:pt x="813" y="360"/>
                    <a:pt x="813" y="360"/>
                    <a:pt x="813" y="360"/>
                  </a:cubicBezTo>
                  <a:cubicBezTo>
                    <a:pt x="810" y="362"/>
                    <a:pt x="807" y="363"/>
                    <a:pt x="804" y="364"/>
                  </a:cubicBezTo>
                  <a:cubicBezTo>
                    <a:pt x="799" y="367"/>
                    <a:pt x="793" y="369"/>
                    <a:pt x="788" y="372"/>
                  </a:cubicBezTo>
                  <a:moveTo>
                    <a:pt x="864" y="331"/>
                  </a:moveTo>
                  <a:cubicBezTo>
                    <a:pt x="864" y="331"/>
                    <a:pt x="864" y="331"/>
                    <a:pt x="864" y="331"/>
                  </a:cubicBezTo>
                  <a:cubicBezTo>
                    <a:pt x="865" y="327"/>
                    <a:pt x="867" y="323"/>
                    <a:pt x="868" y="319"/>
                  </a:cubicBezTo>
                  <a:cubicBezTo>
                    <a:pt x="868" y="320"/>
                    <a:pt x="868" y="320"/>
                    <a:pt x="869" y="321"/>
                  </a:cubicBezTo>
                  <a:cubicBezTo>
                    <a:pt x="870" y="326"/>
                    <a:pt x="867" y="329"/>
                    <a:pt x="864" y="331"/>
                  </a:cubicBezTo>
                  <a:moveTo>
                    <a:pt x="891" y="320"/>
                  </a:moveTo>
                  <a:cubicBezTo>
                    <a:pt x="895" y="312"/>
                    <a:pt x="898" y="303"/>
                    <a:pt x="902" y="295"/>
                  </a:cubicBezTo>
                  <a:cubicBezTo>
                    <a:pt x="905" y="288"/>
                    <a:pt x="909" y="281"/>
                    <a:pt x="913" y="273"/>
                  </a:cubicBezTo>
                  <a:cubicBezTo>
                    <a:pt x="915" y="279"/>
                    <a:pt x="916" y="285"/>
                    <a:pt x="916" y="291"/>
                  </a:cubicBezTo>
                  <a:cubicBezTo>
                    <a:pt x="915" y="292"/>
                    <a:pt x="914" y="294"/>
                    <a:pt x="914" y="295"/>
                  </a:cubicBezTo>
                  <a:cubicBezTo>
                    <a:pt x="910" y="302"/>
                    <a:pt x="908" y="309"/>
                    <a:pt x="905" y="316"/>
                  </a:cubicBezTo>
                  <a:cubicBezTo>
                    <a:pt x="905" y="316"/>
                    <a:pt x="905" y="316"/>
                    <a:pt x="905" y="316"/>
                  </a:cubicBezTo>
                  <a:cubicBezTo>
                    <a:pt x="905" y="316"/>
                    <a:pt x="905" y="316"/>
                    <a:pt x="905" y="316"/>
                  </a:cubicBezTo>
                  <a:cubicBezTo>
                    <a:pt x="904" y="317"/>
                    <a:pt x="904" y="319"/>
                    <a:pt x="903" y="321"/>
                  </a:cubicBezTo>
                  <a:cubicBezTo>
                    <a:pt x="903" y="321"/>
                    <a:pt x="902" y="322"/>
                    <a:pt x="902" y="322"/>
                  </a:cubicBezTo>
                  <a:cubicBezTo>
                    <a:pt x="902" y="322"/>
                    <a:pt x="902" y="322"/>
                    <a:pt x="902" y="322"/>
                  </a:cubicBezTo>
                  <a:cubicBezTo>
                    <a:pt x="902" y="322"/>
                    <a:pt x="902" y="322"/>
                    <a:pt x="902" y="323"/>
                  </a:cubicBezTo>
                  <a:cubicBezTo>
                    <a:pt x="900" y="323"/>
                    <a:pt x="897" y="323"/>
                    <a:pt x="894" y="324"/>
                  </a:cubicBezTo>
                  <a:cubicBezTo>
                    <a:pt x="893" y="323"/>
                    <a:pt x="892" y="322"/>
                    <a:pt x="891" y="320"/>
                  </a:cubicBezTo>
                  <a:moveTo>
                    <a:pt x="907" y="321"/>
                  </a:moveTo>
                  <a:cubicBezTo>
                    <a:pt x="910" y="315"/>
                    <a:pt x="912" y="309"/>
                    <a:pt x="915" y="302"/>
                  </a:cubicBezTo>
                  <a:cubicBezTo>
                    <a:pt x="915" y="304"/>
                    <a:pt x="915" y="305"/>
                    <a:pt x="914" y="306"/>
                  </a:cubicBezTo>
                  <a:cubicBezTo>
                    <a:pt x="913" y="315"/>
                    <a:pt x="912" y="319"/>
                    <a:pt x="907" y="321"/>
                  </a:cubicBezTo>
                  <a:moveTo>
                    <a:pt x="925" y="296"/>
                  </a:moveTo>
                  <a:cubicBezTo>
                    <a:pt x="925" y="292"/>
                    <a:pt x="925" y="288"/>
                    <a:pt x="924" y="283"/>
                  </a:cubicBezTo>
                  <a:cubicBezTo>
                    <a:pt x="926" y="277"/>
                    <a:pt x="928" y="271"/>
                    <a:pt x="931" y="265"/>
                  </a:cubicBezTo>
                  <a:cubicBezTo>
                    <a:pt x="935" y="253"/>
                    <a:pt x="940" y="242"/>
                    <a:pt x="944" y="231"/>
                  </a:cubicBezTo>
                  <a:cubicBezTo>
                    <a:pt x="945" y="234"/>
                    <a:pt x="946" y="238"/>
                    <a:pt x="946" y="242"/>
                  </a:cubicBezTo>
                  <a:cubicBezTo>
                    <a:pt x="947" y="246"/>
                    <a:pt x="947" y="251"/>
                    <a:pt x="947" y="255"/>
                  </a:cubicBezTo>
                  <a:cubicBezTo>
                    <a:pt x="946" y="257"/>
                    <a:pt x="946" y="259"/>
                    <a:pt x="945" y="261"/>
                  </a:cubicBezTo>
                  <a:cubicBezTo>
                    <a:pt x="940" y="270"/>
                    <a:pt x="937" y="278"/>
                    <a:pt x="934" y="288"/>
                  </a:cubicBezTo>
                  <a:cubicBezTo>
                    <a:pt x="931" y="294"/>
                    <a:pt x="928" y="301"/>
                    <a:pt x="929" y="308"/>
                  </a:cubicBezTo>
                  <a:cubicBezTo>
                    <a:pt x="927" y="309"/>
                    <a:pt x="926" y="309"/>
                    <a:pt x="925" y="309"/>
                  </a:cubicBezTo>
                  <a:cubicBezTo>
                    <a:pt x="925" y="305"/>
                    <a:pt x="925" y="301"/>
                    <a:pt x="925" y="296"/>
                  </a:cubicBezTo>
                  <a:moveTo>
                    <a:pt x="946" y="306"/>
                  </a:moveTo>
                  <a:cubicBezTo>
                    <a:pt x="941" y="306"/>
                    <a:pt x="936" y="307"/>
                    <a:pt x="931" y="308"/>
                  </a:cubicBezTo>
                  <a:cubicBezTo>
                    <a:pt x="933" y="297"/>
                    <a:pt x="938" y="287"/>
                    <a:pt x="941" y="278"/>
                  </a:cubicBezTo>
                  <a:cubicBezTo>
                    <a:pt x="943" y="273"/>
                    <a:pt x="945" y="269"/>
                    <a:pt x="947" y="264"/>
                  </a:cubicBezTo>
                  <a:cubicBezTo>
                    <a:pt x="947" y="278"/>
                    <a:pt x="946" y="292"/>
                    <a:pt x="946" y="306"/>
                  </a:cubicBezTo>
                  <a:moveTo>
                    <a:pt x="966" y="260"/>
                  </a:moveTo>
                  <a:cubicBezTo>
                    <a:pt x="969" y="253"/>
                    <a:pt x="972" y="247"/>
                    <a:pt x="974" y="240"/>
                  </a:cubicBezTo>
                  <a:cubicBezTo>
                    <a:pt x="975" y="236"/>
                    <a:pt x="976" y="233"/>
                    <a:pt x="977" y="229"/>
                  </a:cubicBezTo>
                  <a:cubicBezTo>
                    <a:pt x="977" y="229"/>
                    <a:pt x="977" y="229"/>
                    <a:pt x="977" y="229"/>
                  </a:cubicBezTo>
                  <a:cubicBezTo>
                    <a:pt x="980" y="231"/>
                    <a:pt x="983" y="232"/>
                    <a:pt x="986" y="234"/>
                  </a:cubicBezTo>
                  <a:cubicBezTo>
                    <a:pt x="981" y="248"/>
                    <a:pt x="977" y="263"/>
                    <a:pt x="970" y="277"/>
                  </a:cubicBezTo>
                  <a:cubicBezTo>
                    <a:pt x="970" y="277"/>
                    <a:pt x="969" y="277"/>
                    <a:pt x="969" y="278"/>
                  </a:cubicBezTo>
                  <a:cubicBezTo>
                    <a:pt x="969" y="278"/>
                    <a:pt x="969" y="279"/>
                    <a:pt x="969" y="279"/>
                  </a:cubicBezTo>
                  <a:cubicBezTo>
                    <a:pt x="969" y="279"/>
                    <a:pt x="968" y="279"/>
                    <a:pt x="968" y="279"/>
                  </a:cubicBezTo>
                  <a:cubicBezTo>
                    <a:pt x="967" y="273"/>
                    <a:pt x="966" y="267"/>
                    <a:pt x="966" y="260"/>
                  </a:cubicBezTo>
                  <a:moveTo>
                    <a:pt x="974" y="277"/>
                  </a:moveTo>
                  <a:cubicBezTo>
                    <a:pt x="978" y="269"/>
                    <a:pt x="981" y="260"/>
                    <a:pt x="984" y="252"/>
                  </a:cubicBezTo>
                  <a:cubicBezTo>
                    <a:pt x="986" y="246"/>
                    <a:pt x="987" y="241"/>
                    <a:pt x="989" y="235"/>
                  </a:cubicBezTo>
                  <a:cubicBezTo>
                    <a:pt x="992" y="237"/>
                    <a:pt x="996" y="238"/>
                    <a:pt x="999" y="239"/>
                  </a:cubicBezTo>
                  <a:cubicBezTo>
                    <a:pt x="998" y="241"/>
                    <a:pt x="997" y="243"/>
                    <a:pt x="997" y="245"/>
                  </a:cubicBezTo>
                  <a:cubicBezTo>
                    <a:pt x="995" y="250"/>
                    <a:pt x="994" y="256"/>
                    <a:pt x="991" y="261"/>
                  </a:cubicBezTo>
                  <a:cubicBezTo>
                    <a:pt x="990" y="263"/>
                    <a:pt x="988" y="265"/>
                    <a:pt x="987" y="268"/>
                  </a:cubicBezTo>
                  <a:cubicBezTo>
                    <a:pt x="987" y="269"/>
                    <a:pt x="988" y="270"/>
                    <a:pt x="989" y="269"/>
                  </a:cubicBezTo>
                  <a:cubicBezTo>
                    <a:pt x="991" y="265"/>
                    <a:pt x="994" y="264"/>
                    <a:pt x="996" y="260"/>
                  </a:cubicBezTo>
                  <a:cubicBezTo>
                    <a:pt x="998" y="254"/>
                    <a:pt x="1000" y="248"/>
                    <a:pt x="1002" y="243"/>
                  </a:cubicBezTo>
                  <a:cubicBezTo>
                    <a:pt x="1002" y="242"/>
                    <a:pt x="1002" y="241"/>
                    <a:pt x="1002" y="240"/>
                  </a:cubicBezTo>
                  <a:cubicBezTo>
                    <a:pt x="1006" y="242"/>
                    <a:pt x="1010" y="243"/>
                    <a:pt x="1013" y="244"/>
                  </a:cubicBezTo>
                  <a:cubicBezTo>
                    <a:pt x="1011" y="250"/>
                    <a:pt x="1008" y="256"/>
                    <a:pt x="1006" y="262"/>
                  </a:cubicBezTo>
                  <a:cubicBezTo>
                    <a:pt x="995" y="267"/>
                    <a:pt x="985" y="272"/>
                    <a:pt x="974" y="277"/>
                  </a:cubicBezTo>
                  <a:moveTo>
                    <a:pt x="1017" y="245"/>
                  </a:moveTo>
                  <a:cubicBezTo>
                    <a:pt x="1018" y="246"/>
                    <a:pt x="1020" y="246"/>
                    <a:pt x="1021" y="247"/>
                  </a:cubicBezTo>
                  <a:cubicBezTo>
                    <a:pt x="1021" y="248"/>
                    <a:pt x="1020" y="250"/>
                    <a:pt x="1020" y="251"/>
                  </a:cubicBezTo>
                  <a:cubicBezTo>
                    <a:pt x="1020" y="251"/>
                    <a:pt x="1019" y="252"/>
                    <a:pt x="1019" y="252"/>
                  </a:cubicBezTo>
                  <a:cubicBezTo>
                    <a:pt x="1020" y="254"/>
                    <a:pt x="1020" y="254"/>
                    <a:pt x="1020" y="255"/>
                  </a:cubicBezTo>
                  <a:cubicBezTo>
                    <a:pt x="1017" y="257"/>
                    <a:pt x="1014" y="258"/>
                    <a:pt x="1011" y="259"/>
                  </a:cubicBezTo>
                  <a:cubicBezTo>
                    <a:pt x="1013" y="255"/>
                    <a:pt x="1015" y="250"/>
                    <a:pt x="1017" y="245"/>
                  </a:cubicBezTo>
                  <a:moveTo>
                    <a:pt x="1086" y="220"/>
                  </a:moveTo>
                  <a:cubicBezTo>
                    <a:pt x="1087" y="218"/>
                    <a:pt x="1089" y="215"/>
                    <a:pt x="1090" y="212"/>
                  </a:cubicBezTo>
                  <a:cubicBezTo>
                    <a:pt x="1090" y="214"/>
                    <a:pt x="1090" y="216"/>
                    <a:pt x="1090" y="218"/>
                  </a:cubicBezTo>
                  <a:cubicBezTo>
                    <a:pt x="1089" y="219"/>
                    <a:pt x="1088" y="220"/>
                    <a:pt x="1086" y="220"/>
                  </a:cubicBezTo>
                  <a:moveTo>
                    <a:pt x="1133" y="204"/>
                  </a:moveTo>
                  <a:cubicBezTo>
                    <a:pt x="1133" y="203"/>
                    <a:pt x="1133" y="203"/>
                    <a:pt x="1134" y="202"/>
                  </a:cubicBezTo>
                  <a:cubicBezTo>
                    <a:pt x="1136" y="198"/>
                    <a:pt x="1138" y="194"/>
                    <a:pt x="1139" y="190"/>
                  </a:cubicBezTo>
                  <a:cubicBezTo>
                    <a:pt x="1145" y="190"/>
                    <a:pt x="1150" y="189"/>
                    <a:pt x="1156" y="188"/>
                  </a:cubicBezTo>
                  <a:cubicBezTo>
                    <a:pt x="1154" y="190"/>
                    <a:pt x="1153" y="193"/>
                    <a:pt x="1152" y="196"/>
                  </a:cubicBezTo>
                  <a:cubicBezTo>
                    <a:pt x="1150" y="200"/>
                    <a:pt x="1148" y="203"/>
                    <a:pt x="1147" y="207"/>
                  </a:cubicBezTo>
                  <a:cubicBezTo>
                    <a:pt x="1145" y="207"/>
                    <a:pt x="1143" y="207"/>
                    <a:pt x="1141" y="206"/>
                  </a:cubicBezTo>
                  <a:cubicBezTo>
                    <a:pt x="1138" y="206"/>
                    <a:pt x="1136" y="205"/>
                    <a:pt x="1133" y="204"/>
                  </a:cubicBezTo>
                  <a:moveTo>
                    <a:pt x="1150" y="208"/>
                  </a:moveTo>
                  <a:cubicBezTo>
                    <a:pt x="1153" y="200"/>
                    <a:pt x="1157" y="193"/>
                    <a:pt x="1160" y="186"/>
                  </a:cubicBezTo>
                  <a:cubicBezTo>
                    <a:pt x="1166" y="185"/>
                    <a:pt x="1172" y="183"/>
                    <a:pt x="1178" y="181"/>
                  </a:cubicBezTo>
                  <a:cubicBezTo>
                    <a:pt x="1174" y="190"/>
                    <a:pt x="1170" y="199"/>
                    <a:pt x="1166" y="208"/>
                  </a:cubicBezTo>
                  <a:cubicBezTo>
                    <a:pt x="1161" y="208"/>
                    <a:pt x="1155" y="208"/>
                    <a:pt x="1150" y="208"/>
                  </a:cubicBezTo>
                  <a:moveTo>
                    <a:pt x="1309" y="128"/>
                  </a:moveTo>
                  <a:cubicBezTo>
                    <a:pt x="1307" y="131"/>
                    <a:pt x="1305" y="135"/>
                    <a:pt x="1303" y="138"/>
                  </a:cubicBezTo>
                  <a:cubicBezTo>
                    <a:pt x="1292" y="157"/>
                    <a:pt x="1277" y="172"/>
                    <a:pt x="1257" y="181"/>
                  </a:cubicBezTo>
                  <a:cubicBezTo>
                    <a:pt x="1260" y="175"/>
                    <a:pt x="1263" y="168"/>
                    <a:pt x="1266" y="161"/>
                  </a:cubicBezTo>
                  <a:cubicBezTo>
                    <a:pt x="1272" y="149"/>
                    <a:pt x="1278" y="136"/>
                    <a:pt x="1283" y="123"/>
                  </a:cubicBezTo>
                  <a:cubicBezTo>
                    <a:pt x="1288" y="111"/>
                    <a:pt x="1293" y="99"/>
                    <a:pt x="1294" y="86"/>
                  </a:cubicBezTo>
                  <a:cubicBezTo>
                    <a:pt x="1296" y="76"/>
                    <a:pt x="1298" y="65"/>
                    <a:pt x="1293" y="56"/>
                  </a:cubicBezTo>
                  <a:cubicBezTo>
                    <a:pt x="1292" y="54"/>
                    <a:pt x="1291" y="55"/>
                    <a:pt x="1291" y="56"/>
                  </a:cubicBezTo>
                  <a:cubicBezTo>
                    <a:pt x="1297" y="67"/>
                    <a:pt x="1293" y="84"/>
                    <a:pt x="1290" y="96"/>
                  </a:cubicBezTo>
                  <a:cubicBezTo>
                    <a:pt x="1286" y="108"/>
                    <a:pt x="1281" y="120"/>
                    <a:pt x="1276" y="132"/>
                  </a:cubicBezTo>
                  <a:cubicBezTo>
                    <a:pt x="1268" y="150"/>
                    <a:pt x="1259" y="167"/>
                    <a:pt x="1251" y="184"/>
                  </a:cubicBezTo>
                  <a:cubicBezTo>
                    <a:pt x="1250" y="185"/>
                    <a:pt x="1249" y="185"/>
                    <a:pt x="1247" y="185"/>
                  </a:cubicBezTo>
                  <a:cubicBezTo>
                    <a:pt x="1251" y="176"/>
                    <a:pt x="1255" y="168"/>
                    <a:pt x="1259" y="159"/>
                  </a:cubicBezTo>
                  <a:cubicBezTo>
                    <a:pt x="1268" y="141"/>
                    <a:pt x="1275" y="123"/>
                    <a:pt x="1280" y="104"/>
                  </a:cubicBezTo>
                  <a:cubicBezTo>
                    <a:pt x="1282" y="98"/>
                    <a:pt x="1293" y="56"/>
                    <a:pt x="1280" y="57"/>
                  </a:cubicBezTo>
                  <a:cubicBezTo>
                    <a:pt x="1279" y="57"/>
                    <a:pt x="1279" y="59"/>
                    <a:pt x="1280" y="59"/>
                  </a:cubicBezTo>
                  <a:cubicBezTo>
                    <a:pt x="1293" y="59"/>
                    <a:pt x="1273" y="115"/>
                    <a:pt x="1272" y="119"/>
                  </a:cubicBezTo>
                  <a:cubicBezTo>
                    <a:pt x="1266" y="134"/>
                    <a:pt x="1260" y="149"/>
                    <a:pt x="1253" y="164"/>
                  </a:cubicBezTo>
                  <a:cubicBezTo>
                    <a:pt x="1250" y="169"/>
                    <a:pt x="1247" y="175"/>
                    <a:pt x="1245" y="181"/>
                  </a:cubicBezTo>
                  <a:cubicBezTo>
                    <a:pt x="1244" y="183"/>
                    <a:pt x="1243" y="185"/>
                    <a:pt x="1242" y="188"/>
                  </a:cubicBezTo>
                  <a:cubicBezTo>
                    <a:pt x="1238" y="190"/>
                    <a:pt x="1234" y="192"/>
                    <a:pt x="1229" y="194"/>
                  </a:cubicBezTo>
                  <a:cubicBezTo>
                    <a:pt x="1233" y="186"/>
                    <a:pt x="1236" y="177"/>
                    <a:pt x="1239" y="170"/>
                  </a:cubicBezTo>
                  <a:cubicBezTo>
                    <a:pt x="1245" y="158"/>
                    <a:pt x="1251" y="146"/>
                    <a:pt x="1256" y="134"/>
                  </a:cubicBezTo>
                  <a:cubicBezTo>
                    <a:pt x="1261" y="122"/>
                    <a:pt x="1266" y="109"/>
                    <a:pt x="1269" y="95"/>
                  </a:cubicBezTo>
                  <a:cubicBezTo>
                    <a:pt x="1271" y="87"/>
                    <a:pt x="1273" y="78"/>
                    <a:pt x="1268" y="70"/>
                  </a:cubicBezTo>
                  <a:cubicBezTo>
                    <a:pt x="1268" y="69"/>
                    <a:pt x="1267" y="70"/>
                    <a:pt x="1268" y="70"/>
                  </a:cubicBezTo>
                  <a:cubicBezTo>
                    <a:pt x="1273" y="82"/>
                    <a:pt x="1266" y="97"/>
                    <a:pt x="1263" y="108"/>
                  </a:cubicBezTo>
                  <a:cubicBezTo>
                    <a:pt x="1258" y="121"/>
                    <a:pt x="1254" y="133"/>
                    <a:pt x="1248" y="145"/>
                  </a:cubicBezTo>
                  <a:cubicBezTo>
                    <a:pt x="1240" y="160"/>
                    <a:pt x="1233" y="175"/>
                    <a:pt x="1226" y="190"/>
                  </a:cubicBezTo>
                  <a:cubicBezTo>
                    <a:pt x="1226" y="189"/>
                    <a:pt x="1226" y="189"/>
                    <a:pt x="1226" y="188"/>
                  </a:cubicBezTo>
                  <a:cubicBezTo>
                    <a:pt x="1227" y="188"/>
                    <a:pt x="1226" y="187"/>
                    <a:pt x="1226" y="188"/>
                  </a:cubicBezTo>
                  <a:cubicBezTo>
                    <a:pt x="1225" y="191"/>
                    <a:pt x="1224" y="193"/>
                    <a:pt x="1223" y="196"/>
                  </a:cubicBezTo>
                  <a:cubicBezTo>
                    <a:pt x="1220" y="197"/>
                    <a:pt x="1218" y="198"/>
                    <a:pt x="1215" y="200"/>
                  </a:cubicBezTo>
                  <a:cubicBezTo>
                    <a:pt x="1213" y="200"/>
                    <a:pt x="1211" y="201"/>
                    <a:pt x="1208" y="201"/>
                  </a:cubicBezTo>
                  <a:cubicBezTo>
                    <a:pt x="1211" y="196"/>
                    <a:pt x="1214" y="191"/>
                    <a:pt x="1216" y="186"/>
                  </a:cubicBezTo>
                  <a:cubicBezTo>
                    <a:pt x="1221" y="176"/>
                    <a:pt x="1224" y="166"/>
                    <a:pt x="1228" y="157"/>
                  </a:cubicBezTo>
                  <a:cubicBezTo>
                    <a:pt x="1235" y="135"/>
                    <a:pt x="1245" y="113"/>
                    <a:pt x="1245" y="90"/>
                  </a:cubicBezTo>
                  <a:cubicBezTo>
                    <a:pt x="1245" y="89"/>
                    <a:pt x="1243" y="89"/>
                    <a:pt x="1243" y="90"/>
                  </a:cubicBezTo>
                  <a:cubicBezTo>
                    <a:pt x="1242" y="115"/>
                    <a:pt x="1231" y="139"/>
                    <a:pt x="1222" y="162"/>
                  </a:cubicBezTo>
                  <a:cubicBezTo>
                    <a:pt x="1218" y="173"/>
                    <a:pt x="1213" y="183"/>
                    <a:pt x="1208" y="193"/>
                  </a:cubicBezTo>
                  <a:cubicBezTo>
                    <a:pt x="1206" y="196"/>
                    <a:pt x="1205" y="199"/>
                    <a:pt x="1204" y="202"/>
                  </a:cubicBezTo>
                  <a:cubicBezTo>
                    <a:pt x="1203" y="202"/>
                    <a:pt x="1203" y="202"/>
                    <a:pt x="1203" y="202"/>
                  </a:cubicBezTo>
                  <a:cubicBezTo>
                    <a:pt x="1203" y="202"/>
                    <a:pt x="1203" y="201"/>
                    <a:pt x="1203" y="200"/>
                  </a:cubicBezTo>
                  <a:cubicBezTo>
                    <a:pt x="1203" y="199"/>
                    <a:pt x="1201" y="199"/>
                    <a:pt x="1201" y="200"/>
                  </a:cubicBezTo>
                  <a:cubicBezTo>
                    <a:pt x="1201" y="201"/>
                    <a:pt x="1201" y="202"/>
                    <a:pt x="1201" y="202"/>
                  </a:cubicBezTo>
                  <a:cubicBezTo>
                    <a:pt x="1200" y="203"/>
                    <a:pt x="1199" y="203"/>
                    <a:pt x="1198" y="203"/>
                  </a:cubicBezTo>
                  <a:cubicBezTo>
                    <a:pt x="1202" y="197"/>
                    <a:pt x="1203" y="189"/>
                    <a:pt x="1207" y="182"/>
                  </a:cubicBezTo>
                  <a:cubicBezTo>
                    <a:pt x="1211" y="173"/>
                    <a:pt x="1215" y="164"/>
                    <a:pt x="1219" y="155"/>
                  </a:cubicBezTo>
                  <a:cubicBezTo>
                    <a:pt x="1226" y="138"/>
                    <a:pt x="1234" y="119"/>
                    <a:pt x="1233" y="100"/>
                  </a:cubicBezTo>
                  <a:cubicBezTo>
                    <a:pt x="1233" y="99"/>
                    <a:pt x="1231" y="99"/>
                    <a:pt x="1231" y="100"/>
                  </a:cubicBezTo>
                  <a:cubicBezTo>
                    <a:pt x="1232" y="120"/>
                    <a:pt x="1222" y="139"/>
                    <a:pt x="1215" y="156"/>
                  </a:cubicBezTo>
                  <a:cubicBezTo>
                    <a:pt x="1215" y="156"/>
                    <a:pt x="1215" y="156"/>
                    <a:pt x="1215" y="157"/>
                  </a:cubicBezTo>
                  <a:cubicBezTo>
                    <a:pt x="1212" y="157"/>
                    <a:pt x="1209" y="157"/>
                    <a:pt x="1206" y="157"/>
                  </a:cubicBezTo>
                  <a:cubicBezTo>
                    <a:pt x="1214" y="138"/>
                    <a:pt x="1219" y="117"/>
                    <a:pt x="1219" y="96"/>
                  </a:cubicBezTo>
                  <a:cubicBezTo>
                    <a:pt x="1219" y="95"/>
                    <a:pt x="1217" y="95"/>
                    <a:pt x="1217" y="96"/>
                  </a:cubicBezTo>
                  <a:cubicBezTo>
                    <a:pt x="1216" y="118"/>
                    <a:pt x="1210" y="138"/>
                    <a:pt x="1202" y="158"/>
                  </a:cubicBezTo>
                  <a:cubicBezTo>
                    <a:pt x="1198" y="159"/>
                    <a:pt x="1194" y="161"/>
                    <a:pt x="1190" y="162"/>
                  </a:cubicBezTo>
                  <a:cubicBezTo>
                    <a:pt x="1189" y="162"/>
                    <a:pt x="1189" y="162"/>
                    <a:pt x="1188" y="163"/>
                  </a:cubicBezTo>
                  <a:cubicBezTo>
                    <a:pt x="1191" y="156"/>
                    <a:pt x="1193" y="150"/>
                    <a:pt x="1194" y="144"/>
                  </a:cubicBezTo>
                  <a:cubicBezTo>
                    <a:pt x="1196" y="142"/>
                    <a:pt x="1197" y="141"/>
                    <a:pt x="1198" y="139"/>
                  </a:cubicBezTo>
                  <a:cubicBezTo>
                    <a:pt x="1197" y="139"/>
                    <a:pt x="1196" y="138"/>
                    <a:pt x="1195" y="138"/>
                  </a:cubicBezTo>
                  <a:cubicBezTo>
                    <a:pt x="1196" y="137"/>
                    <a:pt x="1196" y="136"/>
                    <a:pt x="1196" y="135"/>
                  </a:cubicBezTo>
                  <a:cubicBezTo>
                    <a:pt x="1198" y="125"/>
                    <a:pt x="1197" y="116"/>
                    <a:pt x="1197" y="106"/>
                  </a:cubicBezTo>
                  <a:cubicBezTo>
                    <a:pt x="1197" y="105"/>
                    <a:pt x="1195" y="105"/>
                    <a:pt x="1195" y="106"/>
                  </a:cubicBezTo>
                  <a:cubicBezTo>
                    <a:pt x="1195" y="116"/>
                    <a:pt x="1196" y="126"/>
                    <a:pt x="1193" y="136"/>
                  </a:cubicBezTo>
                  <a:cubicBezTo>
                    <a:pt x="1193" y="137"/>
                    <a:pt x="1193" y="137"/>
                    <a:pt x="1193" y="138"/>
                  </a:cubicBezTo>
                  <a:cubicBezTo>
                    <a:pt x="1188" y="138"/>
                    <a:pt x="1184" y="137"/>
                    <a:pt x="1180" y="138"/>
                  </a:cubicBezTo>
                  <a:cubicBezTo>
                    <a:pt x="1185" y="125"/>
                    <a:pt x="1190" y="113"/>
                    <a:pt x="1191" y="100"/>
                  </a:cubicBezTo>
                  <a:cubicBezTo>
                    <a:pt x="1191" y="99"/>
                    <a:pt x="1189" y="99"/>
                    <a:pt x="1189" y="100"/>
                  </a:cubicBezTo>
                  <a:cubicBezTo>
                    <a:pt x="1188" y="113"/>
                    <a:pt x="1182" y="126"/>
                    <a:pt x="1177" y="138"/>
                  </a:cubicBezTo>
                  <a:cubicBezTo>
                    <a:pt x="1175" y="138"/>
                    <a:pt x="1173" y="139"/>
                    <a:pt x="1171" y="140"/>
                  </a:cubicBezTo>
                  <a:cubicBezTo>
                    <a:pt x="1168" y="140"/>
                    <a:pt x="1165" y="141"/>
                    <a:pt x="1162" y="142"/>
                  </a:cubicBezTo>
                  <a:cubicBezTo>
                    <a:pt x="1165" y="135"/>
                    <a:pt x="1169" y="124"/>
                    <a:pt x="1168" y="117"/>
                  </a:cubicBezTo>
                  <a:cubicBezTo>
                    <a:pt x="1170" y="116"/>
                    <a:pt x="1171" y="115"/>
                    <a:pt x="1173" y="114"/>
                  </a:cubicBezTo>
                  <a:cubicBezTo>
                    <a:pt x="1169" y="113"/>
                    <a:pt x="1167" y="112"/>
                    <a:pt x="1165" y="111"/>
                  </a:cubicBezTo>
                  <a:cubicBezTo>
                    <a:pt x="1164" y="111"/>
                    <a:pt x="1163" y="110"/>
                    <a:pt x="1162" y="110"/>
                  </a:cubicBezTo>
                  <a:cubicBezTo>
                    <a:pt x="1162" y="109"/>
                    <a:pt x="1161" y="110"/>
                    <a:pt x="1162" y="110"/>
                  </a:cubicBezTo>
                  <a:cubicBezTo>
                    <a:pt x="1162" y="111"/>
                    <a:pt x="1163" y="111"/>
                    <a:pt x="1163" y="111"/>
                  </a:cubicBezTo>
                  <a:cubicBezTo>
                    <a:pt x="1150" y="111"/>
                    <a:pt x="1138" y="118"/>
                    <a:pt x="1127" y="124"/>
                  </a:cubicBezTo>
                  <a:cubicBezTo>
                    <a:pt x="1123" y="126"/>
                    <a:pt x="1119" y="129"/>
                    <a:pt x="1115" y="132"/>
                  </a:cubicBezTo>
                  <a:cubicBezTo>
                    <a:pt x="1115" y="131"/>
                    <a:pt x="1115" y="129"/>
                    <a:pt x="1115" y="128"/>
                  </a:cubicBezTo>
                  <a:cubicBezTo>
                    <a:pt x="1115" y="127"/>
                    <a:pt x="1113" y="127"/>
                    <a:pt x="1113" y="128"/>
                  </a:cubicBezTo>
                  <a:cubicBezTo>
                    <a:pt x="1113" y="130"/>
                    <a:pt x="1113" y="132"/>
                    <a:pt x="1113" y="133"/>
                  </a:cubicBezTo>
                  <a:cubicBezTo>
                    <a:pt x="1109" y="136"/>
                    <a:pt x="1104" y="139"/>
                    <a:pt x="1100" y="142"/>
                  </a:cubicBezTo>
                  <a:cubicBezTo>
                    <a:pt x="1098" y="144"/>
                    <a:pt x="1096" y="145"/>
                    <a:pt x="1094" y="145"/>
                  </a:cubicBezTo>
                  <a:cubicBezTo>
                    <a:pt x="1105" y="125"/>
                    <a:pt x="1126" y="114"/>
                    <a:pt x="1141" y="96"/>
                  </a:cubicBezTo>
                  <a:cubicBezTo>
                    <a:pt x="1115" y="97"/>
                    <a:pt x="1101" y="115"/>
                    <a:pt x="1084" y="134"/>
                  </a:cubicBezTo>
                  <a:cubicBezTo>
                    <a:pt x="1084" y="130"/>
                    <a:pt x="1083" y="128"/>
                    <a:pt x="1084" y="127"/>
                  </a:cubicBezTo>
                  <a:cubicBezTo>
                    <a:pt x="1092" y="113"/>
                    <a:pt x="1101" y="101"/>
                    <a:pt x="1110" y="88"/>
                  </a:cubicBezTo>
                  <a:cubicBezTo>
                    <a:pt x="1112" y="84"/>
                    <a:pt x="1115" y="81"/>
                    <a:pt x="1119" y="76"/>
                  </a:cubicBezTo>
                  <a:cubicBezTo>
                    <a:pt x="1105" y="80"/>
                    <a:pt x="1097" y="87"/>
                    <a:pt x="1090" y="95"/>
                  </a:cubicBezTo>
                  <a:cubicBezTo>
                    <a:pt x="1082" y="103"/>
                    <a:pt x="1078" y="114"/>
                    <a:pt x="1069" y="122"/>
                  </a:cubicBezTo>
                  <a:cubicBezTo>
                    <a:pt x="1065" y="115"/>
                    <a:pt x="1068" y="111"/>
                    <a:pt x="1069" y="107"/>
                  </a:cubicBezTo>
                  <a:cubicBezTo>
                    <a:pt x="1082" y="71"/>
                    <a:pt x="1107" y="48"/>
                    <a:pt x="1143" y="37"/>
                  </a:cubicBezTo>
                  <a:cubicBezTo>
                    <a:pt x="1160" y="32"/>
                    <a:pt x="1178" y="31"/>
                    <a:pt x="1197" y="33"/>
                  </a:cubicBezTo>
                  <a:cubicBezTo>
                    <a:pt x="1212" y="36"/>
                    <a:pt x="1227" y="37"/>
                    <a:pt x="1242" y="38"/>
                  </a:cubicBezTo>
                  <a:cubicBezTo>
                    <a:pt x="1263" y="39"/>
                    <a:pt x="1284" y="39"/>
                    <a:pt x="1305" y="40"/>
                  </a:cubicBezTo>
                  <a:cubicBezTo>
                    <a:pt x="1319" y="40"/>
                    <a:pt x="1332" y="37"/>
                    <a:pt x="1345" y="33"/>
                  </a:cubicBezTo>
                  <a:cubicBezTo>
                    <a:pt x="1348" y="40"/>
                    <a:pt x="1341" y="51"/>
                    <a:pt x="1338" y="58"/>
                  </a:cubicBezTo>
                  <a:cubicBezTo>
                    <a:pt x="1334" y="68"/>
                    <a:pt x="1330" y="78"/>
                    <a:pt x="1324" y="87"/>
                  </a:cubicBezTo>
                  <a:cubicBezTo>
                    <a:pt x="1318" y="95"/>
                    <a:pt x="1313" y="103"/>
                    <a:pt x="1307" y="111"/>
                  </a:cubicBezTo>
                  <a:cubicBezTo>
                    <a:pt x="1302" y="118"/>
                    <a:pt x="1298" y="127"/>
                    <a:pt x="1293" y="134"/>
                  </a:cubicBezTo>
                  <a:cubicBezTo>
                    <a:pt x="1292" y="136"/>
                    <a:pt x="1294" y="138"/>
                    <a:pt x="1295" y="136"/>
                  </a:cubicBezTo>
                  <a:cubicBezTo>
                    <a:pt x="1296" y="136"/>
                    <a:pt x="1296" y="135"/>
                    <a:pt x="1297" y="135"/>
                  </a:cubicBezTo>
                  <a:cubicBezTo>
                    <a:pt x="1297" y="135"/>
                    <a:pt x="1297" y="134"/>
                    <a:pt x="1297" y="134"/>
                  </a:cubicBezTo>
                  <a:cubicBezTo>
                    <a:pt x="1302" y="127"/>
                    <a:pt x="1306" y="121"/>
                    <a:pt x="1310" y="114"/>
                  </a:cubicBezTo>
                  <a:cubicBezTo>
                    <a:pt x="1310" y="114"/>
                    <a:pt x="1310" y="114"/>
                    <a:pt x="1310" y="114"/>
                  </a:cubicBezTo>
                  <a:cubicBezTo>
                    <a:pt x="1316" y="113"/>
                    <a:pt x="1320" y="108"/>
                    <a:pt x="1323" y="104"/>
                  </a:cubicBezTo>
                  <a:cubicBezTo>
                    <a:pt x="1319" y="112"/>
                    <a:pt x="1314" y="120"/>
                    <a:pt x="1309" y="128"/>
                  </a:cubicBezTo>
                  <a:moveTo>
                    <a:pt x="1360" y="40"/>
                  </a:moveTo>
                  <a:cubicBezTo>
                    <a:pt x="1353" y="51"/>
                    <a:pt x="1347" y="62"/>
                    <a:pt x="1341" y="73"/>
                  </a:cubicBezTo>
                  <a:cubicBezTo>
                    <a:pt x="1341" y="73"/>
                    <a:pt x="1341" y="73"/>
                    <a:pt x="1341" y="72"/>
                  </a:cubicBezTo>
                  <a:cubicBezTo>
                    <a:pt x="1342" y="71"/>
                    <a:pt x="1339" y="70"/>
                    <a:pt x="1339" y="72"/>
                  </a:cubicBezTo>
                  <a:cubicBezTo>
                    <a:pt x="1333" y="86"/>
                    <a:pt x="1324" y="106"/>
                    <a:pt x="1310" y="114"/>
                  </a:cubicBezTo>
                  <a:cubicBezTo>
                    <a:pt x="1310" y="114"/>
                    <a:pt x="1310" y="114"/>
                    <a:pt x="1310" y="114"/>
                  </a:cubicBezTo>
                  <a:cubicBezTo>
                    <a:pt x="1311" y="112"/>
                    <a:pt x="1312" y="110"/>
                    <a:pt x="1313" y="108"/>
                  </a:cubicBezTo>
                  <a:cubicBezTo>
                    <a:pt x="1320" y="98"/>
                    <a:pt x="1328" y="87"/>
                    <a:pt x="1333" y="76"/>
                  </a:cubicBezTo>
                  <a:cubicBezTo>
                    <a:pt x="1338" y="67"/>
                    <a:pt x="1342" y="57"/>
                    <a:pt x="1345" y="47"/>
                  </a:cubicBezTo>
                  <a:cubicBezTo>
                    <a:pt x="1348" y="42"/>
                    <a:pt x="1350" y="37"/>
                    <a:pt x="1347" y="32"/>
                  </a:cubicBezTo>
                  <a:cubicBezTo>
                    <a:pt x="1350" y="31"/>
                    <a:pt x="1353" y="31"/>
                    <a:pt x="1356" y="30"/>
                  </a:cubicBezTo>
                  <a:cubicBezTo>
                    <a:pt x="1359" y="29"/>
                    <a:pt x="1362" y="28"/>
                    <a:pt x="1367" y="26"/>
                  </a:cubicBezTo>
                  <a:cubicBezTo>
                    <a:pt x="1364" y="33"/>
                    <a:pt x="1362" y="37"/>
                    <a:pt x="1360" y="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5"/>
            <p:cNvSpPr>
              <a:spLocks noEditPoints="1"/>
            </p:cNvSpPr>
            <p:nvPr/>
          </p:nvSpPr>
          <p:spPr bwMode="auto">
            <a:xfrm>
              <a:off x="1754187" y="-515938"/>
              <a:ext cx="2255838" cy="4200525"/>
            </a:xfrm>
            <a:custGeom>
              <a:avLst/>
              <a:gdLst>
                <a:gd name="T0" fmla="*/ 85 w 601"/>
                <a:gd name="T1" fmla="*/ 0 h 1119"/>
                <a:gd name="T2" fmla="*/ 30 w 601"/>
                <a:gd name="T3" fmla="*/ 177 h 1119"/>
                <a:gd name="T4" fmla="*/ 46 w 601"/>
                <a:gd name="T5" fmla="*/ 195 h 1119"/>
                <a:gd name="T6" fmla="*/ 147 w 601"/>
                <a:gd name="T7" fmla="*/ 414 h 1119"/>
                <a:gd name="T8" fmla="*/ 427 w 601"/>
                <a:gd name="T9" fmla="*/ 928 h 1119"/>
                <a:gd name="T10" fmla="*/ 474 w 601"/>
                <a:gd name="T11" fmla="*/ 979 h 1119"/>
                <a:gd name="T12" fmla="*/ 578 w 601"/>
                <a:gd name="T13" fmla="*/ 1116 h 1119"/>
                <a:gd name="T14" fmla="*/ 455 w 601"/>
                <a:gd name="T15" fmla="*/ 643 h 1119"/>
                <a:gd name="T16" fmla="*/ 221 w 601"/>
                <a:gd name="T17" fmla="*/ 120 h 1119"/>
                <a:gd name="T18" fmla="*/ 122 w 601"/>
                <a:gd name="T19" fmla="*/ 181 h 1119"/>
                <a:gd name="T20" fmla="*/ 130 w 601"/>
                <a:gd name="T21" fmla="*/ 263 h 1119"/>
                <a:gd name="T22" fmla="*/ 82 w 601"/>
                <a:gd name="T23" fmla="*/ 216 h 1119"/>
                <a:gd name="T24" fmla="*/ 131 w 601"/>
                <a:gd name="T25" fmla="*/ 191 h 1119"/>
                <a:gd name="T26" fmla="*/ 119 w 601"/>
                <a:gd name="T27" fmla="*/ 182 h 1119"/>
                <a:gd name="T28" fmla="*/ 83 w 601"/>
                <a:gd name="T29" fmla="*/ 181 h 1119"/>
                <a:gd name="T30" fmla="*/ 87 w 601"/>
                <a:gd name="T31" fmla="*/ 146 h 1119"/>
                <a:gd name="T32" fmla="*/ 48 w 601"/>
                <a:gd name="T33" fmla="*/ 159 h 1119"/>
                <a:gd name="T34" fmla="*/ 67 w 601"/>
                <a:gd name="T35" fmla="*/ 200 h 1119"/>
                <a:gd name="T36" fmla="*/ 81 w 601"/>
                <a:gd name="T37" fmla="*/ 202 h 1119"/>
                <a:gd name="T38" fmla="*/ 116 w 601"/>
                <a:gd name="T39" fmla="*/ 214 h 1119"/>
                <a:gd name="T40" fmla="*/ 114 w 601"/>
                <a:gd name="T41" fmla="*/ 300 h 1119"/>
                <a:gd name="T42" fmla="*/ 20 w 601"/>
                <a:gd name="T43" fmla="*/ 49 h 1119"/>
                <a:gd name="T44" fmla="*/ 33 w 601"/>
                <a:gd name="T45" fmla="*/ 33 h 1119"/>
                <a:gd name="T46" fmla="*/ 110 w 601"/>
                <a:gd name="T47" fmla="*/ 162 h 1119"/>
                <a:gd name="T48" fmla="*/ 89 w 601"/>
                <a:gd name="T49" fmla="*/ 113 h 1119"/>
                <a:gd name="T50" fmla="*/ 71 w 601"/>
                <a:gd name="T51" fmla="*/ 134 h 1119"/>
                <a:gd name="T52" fmla="*/ 69 w 601"/>
                <a:gd name="T53" fmla="*/ 116 h 1119"/>
                <a:gd name="T54" fmla="*/ 44 w 601"/>
                <a:gd name="T55" fmla="*/ 151 h 1119"/>
                <a:gd name="T56" fmla="*/ 45 w 601"/>
                <a:gd name="T57" fmla="*/ 29 h 1119"/>
                <a:gd name="T58" fmla="*/ 79 w 601"/>
                <a:gd name="T59" fmla="*/ 218 h 1119"/>
                <a:gd name="T60" fmla="*/ 81 w 601"/>
                <a:gd name="T61" fmla="*/ 233 h 1119"/>
                <a:gd name="T62" fmla="*/ 97 w 601"/>
                <a:gd name="T63" fmla="*/ 256 h 1119"/>
                <a:gd name="T64" fmla="*/ 139 w 601"/>
                <a:gd name="T65" fmla="*/ 350 h 1119"/>
                <a:gd name="T66" fmla="*/ 403 w 601"/>
                <a:gd name="T67" fmla="*/ 890 h 1119"/>
                <a:gd name="T68" fmla="*/ 388 w 601"/>
                <a:gd name="T69" fmla="*/ 827 h 1119"/>
                <a:gd name="T70" fmla="*/ 379 w 601"/>
                <a:gd name="T71" fmla="*/ 732 h 1119"/>
                <a:gd name="T72" fmla="*/ 366 w 601"/>
                <a:gd name="T73" fmla="*/ 724 h 1119"/>
                <a:gd name="T74" fmla="*/ 339 w 601"/>
                <a:gd name="T75" fmla="*/ 629 h 1119"/>
                <a:gd name="T76" fmla="*/ 316 w 601"/>
                <a:gd name="T77" fmla="*/ 718 h 1119"/>
                <a:gd name="T78" fmla="*/ 288 w 601"/>
                <a:gd name="T79" fmla="*/ 663 h 1119"/>
                <a:gd name="T80" fmla="*/ 272 w 601"/>
                <a:gd name="T81" fmla="*/ 628 h 1119"/>
                <a:gd name="T82" fmla="*/ 257 w 601"/>
                <a:gd name="T83" fmla="*/ 477 h 1119"/>
                <a:gd name="T84" fmla="*/ 246 w 601"/>
                <a:gd name="T85" fmla="*/ 464 h 1119"/>
                <a:gd name="T86" fmla="*/ 227 w 601"/>
                <a:gd name="T87" fmla="*/ 455 h 1119"/>
                <a:gd name="T88" fmla="*/ 211 w 601"/>
                <a:gd name="T89" fmla="*/ 367 h 1119"/>
                <a:gd name="T90" fmla="*/ 192 w 601"/>
                <a:gd name="T91" fmla="*/ 382 h 1119"/>
                <a:gd name="T92" fmla="*/ 171 w 601"/>
                <a:gd name="T93" fmla="*/ 423 h 1119"/>
                <a:gd name="T94" fmla="*/ 151 w 601"/>
                <a:gd name="T95" fmla="*/ 366 h 1119"/>
                <a:gd name="T96" fmla="*/ 153 w 601"/>
                <a:gd name="T97" fmla="*/ 310 h 1119"/>
                <a:gd name="T98" fmla="*/ 392 w 601"/>
                <a:gd name="T99" fmla="*/ 721 h 1119"/>
                <a:gd name="T100" fmla="*/ 436 w 601"/>
                <a:gd name="T101" fmla="*/ 866 h 1119"/>
                <a:gd name="T102" fmla="*/ 420 w 601"/>
                <a:gd name="T103" fmla="*/ 906 h 1119"/>
                <a:gd name="T104" fmla="*/ 453 w 601"/>
                <a:gd name="T105" fmla="*/ 878 h 1119"/>
                <a:gd name="T106" fmla="*/ 514 w 601"/>
                <a:gd name="T107" fmla="*/ 1001 h 1119"/>
                <a:gd name="T108" fmla="*/ 496 w 601"/>
                <a:gd name="T109" fmla="*/ 930 h 1119"/>
                <a:gd name="T110" fmla="*/ 470 w 601"/>
                <a:gd name="T111" fmla="*/ 953 h 1119"/>
                <a:gd name="T112" fmla="*/ 456 w 601"/>
                <a:gd name="T113" fmla="*/ 881 h 1119"/>
                <a:gd name="T114" fmla="*/ 323 w 601"/>
                <a:gd name="T115" fmla="*/ 444 h 1119"/>
                <a:gd name="T116" fmla="*/ 320 w 601"/>
                <a:gd name="T117" fmla="*/ 439 h 1119"/>
                <a:gd name="T118" fmla="*/ 362 w 601"/>
                <a:gd name="T119" fmla="*/ 509 h 1119"/>
                <a:gd name="T120" fmla="*/ 223 w 601"/>
                <a:gd name="T121" fmla="*/ 333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01" h="1119">
                  <a:moveTo>
                    <a:pt x="221" y="120"/>
                  </a:moveTo>
                  <a:cubicBezTo>
                    <a:pt x="219" y="120"/>
                    <a:pt x="218" y="118"/>
                    <a:pt x="216" y="116"/>
                  </a:cubicBezTo>
                  <a:cubicBezTo>
                    <a:pt x="210" y="109"/>
                    <a:pt x="204" y="108"/>
                    <a:pt x="195" y="115"/>
                  </a:cubicBezTo>
                  <a:cubicBezTo>
                    <a:pt x="191" y="103"/>
                    <a:pt x="189" y="92"/>
                    <a:pt x="185" y="82"/>
                  </a:cubicBezTo>
                  <a:cubicBezTo>
                    <a:pt x="184" y="78"/>
                    <a:pt x="182" y="74"/>
                    <a:pt x="180" y="71"/>
                  </a:cubicBezTo>
                  <a:cubicBezTo>
                    <a:pt x="176" y="65"/>
                    <a:pt x="173" y="59"/>
                    <a:pt x="170" y="54"/>
                  </a:cubicBezTo>
                  <a:cubicBezTo>
                    <a:pt x="167" y="49"/>
                    <a:pt x="163" y="44"/>
                    <a:pt x="160" y="39"/>
                  </a:cubicBezTo>
                  <a:cubicBezTo>
                    <a:pt x="152" y="26"/>
                    <a:pt x="143" y="15"/>
                    <a:pt x="128" y="11"/>
                  </a:cubicBezTo>
                  <a:cubicBezTo>
                    <a:pt x="126" y="11"/>
                    <a:pt x="124" y="9"/>
                    <a:pt x="122" y="8"/>
                  </a:cubicBezTo>
                  <a:cubicBezTo>
                    <a:pt x="117" y="6"/>
                    <a:pt x="112" y="3"/>
                    <a:pt x="107" y="2"/>
                  </a:cubicBezTo>
                  <a:cubicBezTo>
                    <a:pt x="99" y="0"/>
                    <a:pt x="92" y="0"/>
                    <a:pt x="85" y="0"/>
                  </a:cubicBezTo>
                  <a:cubicBezTo>
                    <a:pt x="78" y="0"/>
                    <a:pt x="72" y="1"/>
                    <a:pt x="66" y="3"/>
                  </a:cubicBezTo>
                  <a:cubicBezTo>
                    <a:pt x="47" y="9"/>
                    <a:pt x="31" y="21"/>
                    <a:pt x="16" y="35"/>
                  </a:cubicBezTo>
                  <a:cubicBezTo>
                    <a:pt x="14" y="37"/>
                    <a:pt x="12" y="40"/>
                    <a:pt x="11" y="42"/>
                  </a:cubicBezTo>
                  <a:cubicBezTo>
                    <a:pt x="3" y="60"/>
                    <a:pt x="0" y="79"/>
                    <a:pt x="4" y="98"/>
                  </a:cubicBezTo>
                  <a:cubicBezTo>
                    <a:pt x="9" y="117"/>
                    <a:pt x="16" y="134"/>
                    <a:pt x="25" y="151"/>
                  </a:cubicBezTo>
                  <a:cubicBezTo>
                    <a:pt x="28" y="156"/>
                    <a:pt x="31" y="160"/>
                    <a:pt x="34" y="165"/>
                  </a:cubicBezTo>
                  <a:cubicBezTo>
                    <a:pt x="29" y="172"/>
                    <a:pt x="24" y="179"/>
                    <a:pt x="23" y="186"/>
                  </a:cubicBezTo>
                  <a:cubicBezTo>
                    <a:pt x="23" y="187"/>
                    <a:pt x="24" y="188"/>
                    <a:pt x="25" y="187"/>
                  </a:cubicBezTo>
                  <a:cubicBezTo>
                    <a:pt x="29" y="185"/>
                    <a:pt x="27" y="186"/>
                    <a:pt x="30" y="183"/>
                  </a:cubicBezTo>
                  <a:cubicBezTo>
                    <a:pt x="31" y="183"/>
                    <a:pt x="30" y="182"/>
                    <a:pt x="30" y="183"/>
                  </a:cubicBezTo>
                  <a:cubicBezTo>
                    <a:pt x="25" y="185"/>
                    <a:pt x="30" y="177"/>
                    <a:pt x="30" y="177"/>
                  </a:cubicBezTo>
                  <a:cubicBezTo>
                    <a:pt x="32" y="174"/>
                    <a:pt x="33" y="171"/>
                    <a:pt x="35" y="168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8" y="174"/>
                    <a:pt x="40" y="181"/>
                    <a:pt x="39" y="189"/>
                  </a:cubicBezTo>
                  <a:cubicBezTo>
                    <a:pt x="39" y="189"/>
                    <a:pt x="40" y="190"/>
                    <a:pt x="40" y="191"/>
                  </a:cubicBezTo>
                  <a:cubicBezTo>
                    <a:pt x="41" y="191"/>
                    <a:pt x="43" y="192"/>
                    <a:pt x="43" y="193"/>
                  </a:cubicBezTo>
                  <a:cubicBezTo>
                    <a:pt x="43" y="194"/>
                    <a:pt x="42" y="195"/>
                    <a:pt x="41" y="196"/>
                  </a:cubicBezTo>
                  <a:cubicBezTo>
                    <a:pt x="41" y="196"/>
                    <a:pt x="41" y="196"/>
                    <a:pt x="40" y="196"/>
                  </a:cubicBezTo>
                  <a:cubicBezTo>
                    <a:pt x="40" y="196"/>
                    <a:pt x="40" y="197"/>
                    <a:pt x="40" y="197"/>
                  </a:cubicBezTo>
                  <a:cubicBezTo>
                    <a:pt x="39" y="198"/>
                    <a:pt x="39" y="198"/>
                    <a:pt x="39" y="198"/>
                  </a:cubicBezTo>
                  <a:cubicBezTo>
                    <a:pt x="39" y="199"/>
                    <a:pt x="40" y="199"/>
                    <a:pt x="40" y="199"/>
                  </a:cubicBezTo>
                  <a:cubicBezTo>
                    <a:pt x="43" y="198"/>
                    <a:pt x="44" y="197"/>
                    <a:pt x="46" y="195"/>
                  </a:cubicBezTo>
                  <a:cubicBezTo>
                    <a:pt x="50" y="201"/>
                    <a:pt x="50" y="208"/>
                    <a:pt x="52" y="214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1" y="215"/>
                    <a:pt x="50" y="215"/>
                    <a:pt x="49" y="215"/>
                  </a:cubicBezTo>
                  <a:cubicBezTo>
                    <a:pt x="49" y="215"/>
                    <a:pt x="48" y="214"/>
                    <a:pt x="47" y="214"/>
                  </a:cubicBezTo>
                  <a:cubicBezTo>
                    <a:pt x="46" y="216"/>
                    <a:pt x="46" y="216"/>
                    <a:pt x="46" y="216"/>
                  </a:cubicBezTo>
                  <a:cubicBezTo>
                    <a:pt x="46" y="216"/>
                    <a:pt x="46" y="217"/>
                    <a:pt x="46" y="217"/>
                  </a:cubicBezTo>
                  <a:cubicBezTo>
                    <a:pt x="49" y="219"/>
                    <a:pt x="51" y="219"/>
                    <a:pt x="53" y="218"/>
                  </a:cubicBezTo>
                  <a:cubicBezTo>
                    <a:pt x="58" y="232"/>
                    <a:pt x="63" y="245"/>
                    <a:pt x="78" y="253"/>
                  </a:cubicBezTo>
                  <a:cubicBezTo>
                    <a:pt x="81" y="254"/>
                    <a:pt x="84" y="259"/>
                    <a:pt x="85" y="263"/>
                  </a:cubicBezTo>
                  <a:cubicBezTo>
                    <a:pt x="92" y="275"/>
                    <a:pt x="98" y="288"/>
                    <a:pt x="104" y="301"/>
                  </a:cubicBezTo>
                  <a:cubicBezTo>
                    <a:pt x="119" y="339"/>
                    <a:pt x="133" y="376"/>
                    <a:pt x="147" y="414"/>
                  </a:cubicBezTo>
                  <a:cubicBezTo>
                    <a:pt x="165" y="458"/>
                    <a:pt x="182" y="501"/>
                    <a:pt x="204" y="543"/>
                  </a:cubicBezTo>
                  <a:cubicBezTo>
                    <a:pt x="217" y="567"/>
                    <a:pt x="230" y="592"/>
                    <a:pt x="240" y="618"/>
                  </a:cubicBezTo>
                  <a:cubicBezTo>
                    <a:pt x="245" y="631"/>
                    <a:pt x="251" y="643"/>
                    <a:pt x="257" y="655"/>
                  </a:cubicBezTo>
                  <a:cubicBezTo>
                    <a:pt x="266" y="674"/>
                    <a:pt x="275" y="693"/>
                    <a:pt x="284" y="711"/>
                  </a:cubicBezTo>
                  <a:cubicBezTo>
                    <a:pt x="290" y="723"/>
                    <a:pt x="296" y="735"/>
                    <a:pt x="302" y="746"/>
                  </a:cubicBezTo>
                  <a:cubicBezTo>
                    <a:pt x="320" y="779"/>
                    <a:pt x="339" y="813"/>
                    <a:pt x="357" y="846"/>
                  </a:cubicBezTo>
                  <a:cubicBezTo>
                    <a:pt x="365" y="862"/>
                    <a:pt x="373" y="878"/>
                    <a:pt x="381" y="893"/>
                  </a:cubicBezTo>
                  <a:cubicBezTo>
                    <a:pt x="384" y="900"/>
                    <a:pt x="389" y="904"/>
                    <a:pt x="395" y="906"/>
                  </a:cubicBezTo>
                  <a:cubicBezTo>
                    <a:pt x="409" y="909"/>
                    <a:pt x="418" y="917"/>
                    <a:pt x="427" y="927"/>
                  </a:cubicBezTo>
                  <a:cubicBezTo>
                    <a:pt x="427" y="927"/>
                    <a:pt x="427" y="927"/>
                    <a:pt x="427" y="927"/>
                  </a:cubicBezTo>
                  <a:cubicBezTo>
                    <a:pt x="427" y="927"/>
                    <a:pt x="427" y="928"/>
                    <a:pt x="427" y="928"/>
                  </a:cubicBezTo>
                  <a:cubicBezTo>
                    <a:pt x="427" y="929"/>
                    <a:pt x="428" y="930"/>
                    <a:pt x="428" y="929"/>
                  </a:cubicBezTo>
                  <a:cubicBezTo>
                    <a:pt x="429" y="929"/>
                    <a:pt x="429" y="929"/>
                    <a:pt x="429" y="928"/>
                  </a:cubicBezTo>
                  <a:cubicBezTo>
                    <a:pt x="430" y="929"/>
                    <a:pt x="431" y="930"/>
                    <a:pt x="431" y="930"/>
                  </a:cubicBezTo>
                  <a:cubicBezTo>
                    <a:pt x="437" y="937"/>
                    <a:pt x="443" y="943"/>
                    <a:pt x="448" y="950"/>
                  </a:cubicBezTo>
                  <a:cubicBezTo>
                    <a:pt x="448" y="951"/>
                    <a:pt x="448" y="952"/>
                    <a:pt x="447" y="953"/>
                  </a:cubicBezTo>
                  <a:cubicBezTo>
                    <a:pt x="446" y="952"/>
                    <a:pt x="445" y="952"/>
                    <a:pt x="445" y="953"/>
                  </a:cubicBezTo>
                  <a:cubicBezTo>
                    <a:pt x="446" y="955"/>
                    <a:pt x="446" y="955"/>
                    <a:pt x="447" y="957"/>
                  </a:cubicBezTo>
                  <a:cubicBezTo>
                    <a:pt x="447" y="958"/>
                    <a:pt x="448" y="958"/>
                    <a:pt x="449" y="957"/>
                  </a:cubicBezTo>
                  <a:cubicBezTo>
                    <a:pt x="451" y="956"/>
                    <a:pt x="451" y="955"/>
                    <a:pt x="452" y="953"/>
                  </a:cubicBezTo>
                  <a:cubicBezTo>
                    <a:pt x="459" y="961"/>
                    <a:pt x="466" y="970"/>
                    <a:pt x="474" y="978"/>
                  </a:cubicBezTo>
                  <a:cubicBezTo>
                    <a:pt x="474" y="978"/>
                    <a:pt x="474" y="978"/>
                    <a:pt x="474" y="979"/>
                  </a:cubicBezTo>
                  <a:cubicBezTo>
                    <a:pt x="475" y="979"/>
                    <a:pt x="475" y="979"/>
                    <a:pt x="475" y="979"/>
                  </a:cubicBezTo>
                  <a:cubicBezTo>
                    <a:pt x="475" y="979"/>
                    <a:pt x="475" y="979"/>
                    <a:pt x="475" y="979"/>
                  </a:cubicBezTo>
                  <a:cubicBezTo>
                    <a:pt x="483" y="988"/>
                    <a:pt x="490" y="997"/>
                    <a:pt x="498" y="1006"/>
                  </a:cubicBezTo>
                  <a:cubicBezTo>
                    <a:pt x="502" y="1010"/>
                    <a:pt x="505" y="1014"/>
                    <a:pt x="509" y="1018"/>
                  </a:cubicBezTo>
                  <a:cubicBezTo>
                    <a:pt x="509" y="1020"/>
                    <a:pt x="509" y="1021"/>
                    <a:pt x="509" y="1023"/>
                  </a:cubicBezTo>
                  <a:cubicBezTo>
                    <a:pt x="509" y="1024"/>
                    <a:pt x="511" y="1025"/>
                    <a:pt x="511" y="1023"/>
                  </a:cubicBezTo>
                  <a:cubicBezTo>
                    <a:pt x="511" y="1023"/>
                    <a:pt x="512" y="1022"/>
                    <a:pt x="512" y="1021"/>
                  </a:cubicBezTo>
                  <a:cubicBezTo>
                    <a:pt x="514" y="1023"/>
                    <a:pt x="516" y="1025"/>
                    <a:pt x="518" y="1027"/>
                  </a:cubicBezTo>
                  <a:cubicBezTo>
                    <a:pt x="528" y="1039"/>
                    <a:pt x="540" y="1050"/>
                    <a:pt x="548" y="1064"/>
                  </a:cubicBezTo>
                  <a:cubicBezTo>
                    <a:pt x="555" y="1077"/>
                    <a:pt x="562" y="1090"/>
                    <a:pt x="570" y="1103"/>
                  </a:cubicBezTo>
                  <a:cubicBezTo>
                    <a:pt x="572" y="1108"/>
                    <a:pt x="575" y="1111"/>
                    <a:pt x="578" y="1116"/>
                  </a:cubicBezTo>
                  <a:cubicBezTo>
                    <a:pt x="585" y="1109"/>
                    <a:pt x="596" y="1119"/>
                    <a:pt x="601" y="1107"/>
                  </a:cubicBezTo>
                  <a:cubicBezTo>
                    <a:pt x="592" y="1094"/>
                    <a:pt x="587" y="1080"/>
                    <a:pt x="584" y="1064"/>
                  </a:cubicBezTo>
                  <a:cubicBezTo>
                    <a:pt x="582" y="1047"/>
                    <a:pt x="579" y="1031"/>
                    <a:pt x="577" y="1015"/>
                  </a:cubicBezTo>
                  <a:cubicBezTo>
                    <a:pt x="576" y="1012"/>
                    <a:pt x="574" y="1009"/>
                    <a:pt x="573" y="1005"/>
                  </a:cubicBezTo>
                  <a:cubicBezTo>
                    <a:pt x="568" y="993"/>
                    <a:pt x="561" y="980"/>
                    <a:pt x="558" y="967"/>
                  </a:cubicBezTo>
                  <a:cubicBezTo>
                    <a:pt x="551" y="930"/>
                    <a:pt x="540" y="895"/>
                    <a:pt x="528" y="860"/>
                  </a:cubicBezTo>
                  <a:cubicBezTo>
                    <a:pt x="525" y="851"/>
                    <a:pt x="523" y="844"/>
                    <a:pt x="530" y="836"/>
                  </a:cubicBezTo>
                  <a:cubicBezTo>
                    <a:pt x="533" y="832"/>
                    <a:pt x="533" y="826"/>
                    <a:pt x="531" y="821"/>
                  </a:cubicBezTo>
                  <a:cubicBezTo>
                    <a:pt x="525" y="807"/>
                    <a:pt x="518" y="793"/>
                    <a:pt x="512" y="779"/>
                  </a:cubicBezTo>
                  <a:cubicBezTo>
                    <a:pt x="505" y="765"/>
                    <a:pt x="498" y="751"/>
                    <a:pt x="493" y="736"/>
                  </a:cubicBezTo>
                  <a:cubicBezTo>
                    <a:pt x="483" y="704"/>
                    <a:pt x="468" y="673"/>
                    <a:pt x="455" y="643"/>
                  </a:cubicBezTo>
                  <a:cubicBezTo>
                    <a:pt x="451" y="634"/>
                    <a:pt x="446" y="627"/>
                    <a:pt x="442" y="619"/>
                  </a:cubicBezTo>
                  <a:cubicBezTo>
                    <a:pt x="438" y="613"/>
                    <a:pt x="434" y="606"/>
                    <a:pt x="431" y="600"/>
                  </a:cubicBezTo>
                  <a:cubicBezTo>
                    <a:pt x="424" y="585"/>
                    <a:pt x="419" y="570"/>
                    <a:pt x="411" y="556"/>
                  </a:cubicBezTo>
                  <a:cubicBezTo>
                    <a:pt x="393" y="523"/>
                    <a:pt x="378" y="488"/>
                    <a:pt x="366" y="452"/>
                  </a:cubicBezTo>
                  <a:cubicBezTo>
                    <a:pt x="357" y="426"/>
                    <a:pt x="349" y="401"/>
                    <a:pt x="339" y="376"/>
                  </a:cubicBezTo>
                  <a:cubicBezTo>
                    <a:pt x="331" y="357"/>
                    <a:pt x="321" y="340"/>
                    <a:pt x="312" y="321"/>
                  </a:cubicBezTo>
                  <a:cubicBezTo>
                    <a:pt x="300" y="295"/>
                    <a:pt x="288" y="268"/>
                    <a:pt x="275" y="243"/>
                  </a:cubicBezTo>
                  <a:cubicBezTo>
                    <a:pt x="262" y="216"/>
                    <a:pt x="244" y="192"/>
                    <a:pt x="238" y="162"/>
                  </a:cubicBezTo>
                  <a:cubicBezTo>
                    <a:pt x="238" y="161"/>
                    <a:pt x="237" y="159"/>
                    <a:pt x="236" y="158"/>
                  </a:cubicBezTo>
                  <a:cubicBezTo>
                    <a:pt x="232" y="155"/>
                    <a:pt x="232" y="150"/>
                    <a:pt x="233" y="145"/>
                  </a:cubicBezTo>
                  <a:cubicBezTo>
                    <a:pt x="235" y="135"/>
                    <a:pt x="235" y="124"/>
                    <a:pt x="221" y="120"/>
                  </a:cubicBezTo>
                  <a:moveTo>
                    <a:pt x="206" y="124"/>
                  </a:moveTo>
                  <a:cubicBezTo>
                    <a:pt x="209" y="126"/>
                    <a:pt x="211" y="129"/>
                    <a:pt x="214" y="132"/>
                  </a:cubicBezTo>
                  <a:cubicBezTo>
                    <a:pt x="205" y="141"/>
                    <a:pt x="195" y="149"/>
                    <a:pt x="186" y="158"/>
                  </a:cubicBezTo>
                  <a:cubicBezTo>
                    <a:pt x="196" y="153"/>
                    <a:pt x="206" y="149"/>
                    <a:pt x="217" y="144"/>
                  </a:cubicBezTo>
                  <a:cubicBezTo>
                    <a:pt x="217" y="151"/>
                    <a:pt x="218" y="157"/>
                    <a:pt x="218" y="165"/>
                  </a:cubicBezTo>
                  <a:cubicBezTo>
                    <a:pt x="190" y="179"/>
                    <a:pt x="162" y="193"/>
                    <a:pt x="134" y="208"/>
                  </a:cubicBezTo>
                  <a:cubicBezTo>
                    <a:pt x="133" y="202"/>
                    <a:pt x="133" y="196"/>
                    <a:pt x="133" y="190"/>
                  </a:cubicBezTo>
                  <a:cubicBezTo>
                    <a:pt x="142" y="186"/>
                    <a:pt x="151" y="182"/>
                    <a:pt x="160" y="179"/>
                  </a:cubicBezTo>
                  <a:cubicBezTo>
                    <a:pt x="171" y="175"/>
                    <a:pt x="179" y="169"/>
                    <a:pt x="185" y="159"/>
                  </a:cubicBezTo>
                  <a:cubicBezTo>
                    <a:pt x="176" y="167"/>
                    <a:pt x="166" y="170"/>
                    <a:pt x="154" y="171"/>
                  </a:cubicBezTo>
                  <a:cubicBezTo>
                    <a:pt x="142" y="172"/>
                    <a:pt x="132" y="176"/>
                    <a:pt x="122" y="181"/>
                  </a:cubicBezTo>
                  <a:cubicBezTo>
                    <a:pt x="122" y="180"/>
                    <a:pt x="122" y="180"/>
                    <a:pt x="122" y="180"/>
                  </a:cubicBezTo>
                  <a:cubicBezTo>
                    <a:pt x="122" y="177"/>
                    <a:pt x="121" y="175"/>
                    <a:pt x="121" y="172"/>
                  </a:cubicBezTo>
                  <a:cubicBezTo>
                    <a:pt x="130" y="168"/>
                    <a:pt x="140" y="163"/>
                    <a:pt x="149" y="158"/>
                  </a:cubicBezTo>
                  <a:cubicBezTo>
                    <a:pt x="168" y="147"/>
                    <a:pt x="187" y="136"/>
                    <a:pt x="206" y="124"/>
                  </a:cubicBezTo>
                  <a:moveTo>
                    <a:pt x="145" y="230"/>
                  </a:moveTo>
                  <a:cubicBezTo>
                    <a:pt x="144" y="235"/>
                    <a:pt x="143" y="241"/>
                    <a:pt x="143" y="246"/>
                  </a:cubicBezTo>
                  <a:cubicBezTo>
                    <a:pt x="142" y="258"/>
                    <a:pt x="140" y="270"/>
                    <a:pt x="139" y="282"/>
                  </a:cubicBezTo>
                  <a:cubicBezTo>
                    <a:pt x="138" y="294"/>
                    <a:pt x="138" y="305"/>
                    <a:pt x="137" y="316"/>
                  </a:cubicBezTo>
                  <a:cubicBezTo>
                    <a:pt x="136" y="327"/>
                    <a:pt x="136" y="338"/>
                    <a:pt x="136" y="349"/>
                  </a:cubicBezTo>
                  <a:cubicBezTo>
                    <a:pt x="133" y="341"/>
                    <a:pt x="129" y="333"/>
                    <a:pt x="125" y="325"/>
                  </a:cubicBezTo>
                  <a:cubicBezTo>
                    <a:pt x="128" y="305"/>
                    <a:pt x="128" y="284"/>
                    <a:pt x="130" y="263"/>
                  </a:cubicBezTo>
                  <a:cubicBezTo>
                    <a:pt x="130" y="260"/>
                    <a:pt x="130" y="256"/>
                    <a:pt x="130" y="253"/>
                  </a:cubicBezTo>
                  <a:cubicBezTo>
                    <a:pt x="132" y="250"/>
                    <a:pt x="134" y="247"/>
                    <a:pt x="135" y="243"/>
                  </a:cubicBezTo>
                  <a:cubicBezTo>
                    <a:pt x="136" y="242"/>
                    <a:pt x="133" y="241"/>
                    <a:pt x="133" y="242"/>
                  </a:cubicBezTo>
                  <a:cubicBezTo>
                    <a:pt x="132" y="243"/>
                    <a:pt x="132" y="244"/>
                    <a:pt x="131" y="245"/>
                  </a:cubicBezTo>
                  <a:cubicBezTo>
                    <a:pt x="132" y="239"/>
                    <a:pt x="133" y="233"/>
                    <a:pt x="133" y="227"/>
                  </a:cubicBezTo>
                  <a:cubicBezTo>
                    <a:pt x="133" y="226"/>
                    <a:pt x="133" y="225"/>
                    <a:pt x="133" y="224"/>
                  </a:cubicBezTo>
                  <a:cubicBezTo>
                    <a:pt x="135" y="224"/>
                    <a:pt x="137" y="223"/>
                    <a:pt x="139" y="222"/>
                  </a:cubicBezTo>
                  <a:cubicBezTo>
                    <a:pt x="141" y="222"/>
                    <a:pt x="143" y="221"/>
                    <a:pt x="145" y="220"/>
                  </a:cubicBezTo>
                  <a:cubicBezTo>
                    <a:pt x="145" y="225"/>
                    <a:pt x="145" y="230"/>
                    <a:pt x="145" y="230"/>
                  </a:cubicBezTo>
                  <a:moveTo>
                    <a:pt x="82" y="217"/>
                  </a:moveTo>
                  <a:cubicBezTo>
                    <a:pt x="82" y="217"/>
                    <a:pt x="82" y="217"/>
                    <a:pt x="82" y="216"/>
                  </a:cubicBezTo>
                  <a:cubicBezTo>
                    <a:pt x="87" y="214"/>
                    <a:pt x="92" y="211"/>
                    <a:pt x="97" y="209"/>
                  </a:cubicBezTo>
                  <a:cubicBezTo>
                    <a:pt x="97" y="211"/>
                    <a:pt x="96" y="214"/>
                    <a:pt x="96" y="217"/>
                  </a:cubicBezTo>
                  <a:cubicBezTo>
                    <a:pt x="96" y="217"/>
                    <a:pt x="96" y="217"/>
                    <a:pt x="96" y="217"/>
                  </a:cubicBezTo>
                  <a:cubicBezTo>
                    <a:pt x="94" y="218"/>
                    <a:pt x="92" y="219"/>
                    <a:pt x="91" y="220"/>
                  </a:cubicBezTo>
                  <a:cubicBezTo>
                    <a:pt x="90" y="221"/>
                    <a:pt x="85" y="226"/>
                    <a:pt x="81" y="229"/>
                  </a:cubicBezTo>
                  <a:cubicBezTo>
                    <a:pt x="81" y="225"/>
                    <a:pt x="82" y="220"/>
                    <a:pt x="82" y="217"/>
                  </a:cubicBezTo>
                  <a:moveTo>
                    <a:pt x="119" y="213"/>
                  </a:moveTo>
                  <a:cubicBezTo>
                    <a:pt x="120" y="208"/>
                    <a:pt x="120" y="203"/>
                    <a:pt x="121" y="199"/>
                  </a:cubicBezTo>
                  <a:cubicBezTo>
                    <a:pt x="123" y="197"/>
                    <a:pt x="125" y="196"/>
                    <a:pt x="126" y="194"/>
                  </a:cubicBezTo>
                  <a:cubicBezTo>
                    <a:pt x="127" y="194"/>
                    <a:pt x="128" y="193"/>
                    <a:pt x="129" y="192"/>
                  </a:cubicBezTo>
                  <a:cubicBezTo>
                    <a:pt x="130" y="192"/>
                    <a:pt x="130" y="192"/>
                    <a:pt x="131" y="191"/>
                  </a:cubicBezTo>
                  <a:cubicBezTo>
                    <a:pt x="131" y="197"/>
                    <a:pt x="131" y="203"/>
                    <a:pt x="131" y="209"/>
                  </a:cubicBezTo>
                  <a:cubicBezTo>
                    <a:pt x="129" y="210"/>
                    <a:pt x="126" y="211"/>
                    <a:pt x="124" y="212"/>
                  </a:cubicBezTo>
                  <a:cubicBezTo>
                    <a:pt x="122" y="212"/>
                    <a:pt x="121" y="213"/>
                    <a:pt x="119" y="213"/>
                  </a:cubicBezTo>
                  <a:moveTo>
                    <a:pt x="101" y="207"/>
                  </a:moveTo>
                  <a:cubicBezTo>
                    <a:pt x="106" y="204"/>
                    <a:pt x="112" y="201"/>
                    <a:pt x="118" y="198"/>
                  </a:cubicBezTo>
                  <a:cubicBezTo>
                    <a:pt x="118" y="198"/>
                    <a:pt x="118" y="198"/>
                    <a:pt x="118" y="198"/>
                  </a:cubicBezTo>
                  <a:cubicBezTo>
                    <a:pt x="113" y="201"/>
                    <a:pt x="109" y="204"/>
                    <a:pt x="106" y="207"/>
                  </a:cubicBezTo>
                  <a:cubicBezTo>
                    <a:pt x="103" y="210"/>
                    <a:pt x="102" y="212"/>
                    <a:pt x="100" y="214"/>
                  </a:cubicBezTo>
                  <a:cubicBezTo>
                    <a:pt x="100" y="213"/>
                    <a:pt x="100" y="211"/>
                    <a:pt x="100" y="210"/>
                  </a:cubicBezTo>
                  <a:cubicBezTo>
                    <a:pt x="100" y="209"/>
                    <a:pt x="100" y="208"/>
                    <a:pt x="101" y="207"/>
                  </a:cubicBezTo>
                  <a:moveTo>
                    <a:pt x="119" y="182"/>
                  </a:moveTo>
                  <a:cubicBezTo>
                    <a:pt x="114" y="185"/>
                    <a:pt x="108" y="188"/>
                    <a:pt x="103" y="191"/>
                  </a:cubicBezTo>
                  <a:cubicBezTo>
                    <a:pt x="102" y="191"/>
                    <a:pt x="102" y="191"/>
                    <a:pt x="102" y="192"/>
                  </a:cubicBezTo>
                  <a:cubicBezTo>
                    <a:pt x="102" y="187"/>
                    <a:pt x="103" y="182"/>
                    <a:pt x="103" y="178"/>
                  </a:cubicBezTo>
                  <a:cubicBezTo>
                    <a:pt x="108" y="177"/>
                    <a:pt x="113" y="175"/>
                    <a:pt x="118" y="173"/>
                  </a:cubicBezTo>
                  <a:cubicBezTo>
                    <a:pt x="119" y="175"/>
                    <a:pt x="119" y="176"/>
                    <a:pt x="119" y="178"/>
                  </a:cubicBezTo>
                  <a:cubicBezTo>
                    <a:pt x="119" y="179"/>
                    <a:pt x="119" y="181"/>
                    <a:pt x="119" y="182"/>
                  </a:cubicBezTo>
                  <a:moveTo>
                    <a:pt x="83" y="186"/>
                  </a:moveTo>
                  <a:cubicBezTo>
                    <a:pt x="83" y="187"/>
                    <a:pt x="82" y="187"/>
                    <a:pt x="82" y="187"/>
                  </a:cubicBezTo>
                  <a:cubicBezTo>
                    <a:pt x="78" y="190"/>
                    <a:pt x="74" y="194"/>
                    <a:pt x="71" y="197"/>
                  </a:cubicBezTo>
                  <a:cubicBezTo>
                    <a:pt x="71" y="192"/>
                    <a:pt x="71" y="187"/>
                    <a:pt x="71" y="182"/>
                  </a:cubicBezTo>
                  <a:cubicBezTo>
                    <a:pt x="75" y="182"/>
                    <a:pt x="79" y="182"/>
                    <a:pt x="83" y="181"/>
                  </a:cubicBezTo>
                  <a:cubicBezTo>
                    <a:pt x="83" y="183"/>
                    <a:pt x="83" y="185"/>
                    <a:pt x="83" y="186"/>
                  </a:cubicBezTo>
                  <a:moveTo>
                    <a:pt x="86" y="181"/>
                  </a:moveTo>
                  <a:cubicBezTo>
                    <a:pt x="87" y="181"/>
                    <a:pt x="88" y="181"/>
                    <a:pt x="89" y="181"/>
                  </a:cubicBezTo>
                  <a:cubicBezTo>
                    <a:pt x="89" y="181"/>
                    <a:pt x="90" y="180"/>
                    <a:pt x="90" y="180"/>
                  </a:cubicBezTo>
                  <a:cubicBezTo>
                    <a:pt x="89" y="181"/>
                    <a:pt x="87" y="183"/>
                    <a:pt x="86" y="184"/>
                  </a:cubicBezTo>
                  <a:cubicBezTo>
                    <a:pt x="86" y="183"/>
                    <a:pt x="86" y="182"/>
                    <a:pt x="86" y="181"/>
                  </a:cubicBezTo>
                  <a:moveTo>
                    <a:pt x="84" y="171"/>
                  </a:moveTo>
                  <a:cubicBezTo>
                    <a:pt x="80" y="171"/>
                    <a:pt x="76" y="172"/>
                    <a:pt x="72" y="173"/>
                  </a:cubicBezTo>
                  <a:cubicBezTo>
                    <a:pt x="72" y="170"/>
                    <a:pt x="72" y="167"/>
                    <a:pt x="72" y="163"/>
                  </a:cubicBezTo>
                  <a:cubicBezTo>
                    <a:pt x="75" y="161"/>
                    <a:pt x="78" y="158"/>
                    <a:pt x="80" y="155"/>
                  </a:cubicBezTo>
                  <a:cubicBezTo>
                    <a:pt x="83" y="152"/>
                    <a:pt x="85" y="149"/>
                    <a:pt x="87" y="146"/>
                  </a:cubicBezTo>
                  <a:cubicBezTo>
                    <a:pt x="87" y="149"/>
                    <a:pt x="87" y="151"/>
                    <a:pt x="86" y="154"/>
                  </a:cubicBezTo>
                  <a:cubicBezTo>
                    <a:pt x="85" y="160"/>
                    <a:pt x="85" y="165"/>
                    <a:pt x="84" y="171"/>
                  </a:cubicBezTo>
                  <a:moveTo>
                    <a:pt x="69" y="174"/>
                  </a:moveTo>
                  <a:cubicBezTo>
                    <a:pt x="69" y="174"/>
                    <a:pt x="69" y="174"/>
                    <a:pt x="69" y="174"/>
                  </a:cubicBezTo>
                  <a:cubicBezTo>
                    <a:pt x="66" y="175"/>
                    <a:pt x="64" y="175"/>
                    <a:pt x="61" y="176"/>
                  </a:cubicBezTo>
                  <a:cubicBezTo>
                    <a:pt x="61" y="176"/>
                    <a:pt x="61" y="176"/>
                    <a:pt x="61" y="176"/>
                  </a:cubicBezTo>
                  <a:cubicBezTo>
                    <a:pt x="61" y="176"/>
                    <a:pt x="62" y="175"/>
                    <a:pt x="62" y="175"/>
                  </a:cubicBezTo>
                  <a:cubicBezTo>
                    <a:pt x="65" y="172"/>
                    <a:pt x="67" y="169"/>
                    <a:pt x="70" y="166"/>
                  </a:cubicBezTo>
                  <a:cubicBezTo>
                    <a:pt x="70" y="169"/>
                    <a:pt x="69" y="171"/>
                    <a:pt x="69" y="174"/>
                  </a:cubicBezTo>
                  <a:moveTo>
                    <a:pt x="54" y="174"/>
                  </a:moveTo>
                  <a:cubicBezTo>
                    <a:pt x="52" y="169"/>
                    <a:pt x="50" y="164"/>
                    <a:pt x="48" y="159"/>
                  </a:cubicBezTo>
                  <a:cubicBezTo>
                    <a:pt x="48" y="156"/>
                    <a:pt x="48" y="153"/>
                    <a:pt x="48" y="150"/>
                  </a:cubicBezTo>
                  <a:cubicBezTo>
                    <a:pt x="51" y="146"/>
                    <a:pt x="54" y="141"/>
                    <a:pt x="58" y="137"/>
                  </a:cubicBezTo>
                  <a:cubicBezTo>
                    <a:pt x="57" y="141"/>
                    <a:pt x="57" y="145"/>
                    <a:pt x="56" y="149"/>
                  </a:cubicBezTo>
                  <a:cubicBezTo>
                    <a:pt x="55" y="158"/>
                    <a:pt x="54" y="166"/>
                    <a:pt x="54" y="174"/>
                  </a:cubicBezTo>
                  <a:moveTo>
                    <a:pt x="56" y="193"/>
                  </a:moveTo>
                  <a:cubicBezTo>
                    <a:pt x="56" y="190"/>
                    <a:pt x="56" y="188"/>
                    <a:pt x="58" y="186"/>
                  </a:cubicBezTo>
                  <a:cubicBezTo>
                    <a:pt x="58" y="186"/>
                    <a:pt x="59" y="186"/>
                    <a:pt x="59" y="186"/>
                  </a:cubicBezTo>
                  <a:cubicBezTo>
                    <a:pt x="60" y="185"/>
                    <a:pt x="60" y="184"/>
                    <a:pt x="60" y="184"/>
                  </a:cubicBezTo>
                  <a:cubicBezTo>
                    <a:pt x="62" y="183"/>
                    <a:pt x="64" y="182"/>
                    <a:pt x="66" y="182"/>
                  </a:cubicBezTo>
                  <a:cubicBezTo>
                    <a:pt x="67" y="182"/>
                    <a:pt x="68" y="182"/>
                    <a:pt x="68" y="182"/>
                  </a:cubicBezTo>
                  <a:cubicBezTo>
                    <a:pt x="68" y="188"/>
                    <a:pt x="67" y="194"/>
                    <a:pt x="67" y="200"/>
                  </a:cubicBezTo>
                  <a:cubicBezTo>
                    <a:pt x="66" y="201"/>
                    <a:pt x="66" y="201"/>
                    <a:pt x="65" y="202"/>
                  </a:cubicBezTo>
                  <a:cubicBezTo>
                    <a:pt x="64" y="202"/>
                    <a:pt x="64" y="203"/>
                    <a:pt x="63" y="204"/>
                  </a:cubicBezTo>
                  <a:cubicBezTo>
                    <a:pt x="61" y="200"/>
                    <a:pt x="58" y="197"/>
                    <a:pt x="56" y="193"/>
                  </a:cubicBezTo>
                  <a:moveTo>
                    <a:pt x="67" y="206"/>
                  </a:moveTo>
                  <a:cubicBezTo>
                    <a:pt x="67" y="206"/>
                    <a:pt x="67" y="207"/>
                    <a:pt x="67" y="208"/>
                  </a:cubicBezTo>
                  <a:cubicBezTo>
                    <a:pt x="66" y="207"/>
                    <a:pt x="66" y="207"/>
                    <a:pt x="66" y="207"/>
                  </a:cubicBezTo>
                  <a:cubicBezTo>
                    <a:pt x="66" y="206"/>
                    <a:pt x="66" y="206"/>
                    <a:pt x="67" y="206"/>
                  </a:cubicBezTo>
                  <a:moveTo>
                    <a:pt x="70" y="202"/>
                  </a:moveTo>
                  <a:cubicBezTo>
                    <a:pt x="71" y="201"/>
                    <a:pt x="72" y="200"/>
                    <a:pt x="73" y="199"/>
                  </a:cubicBezTo>
                  <a:cubicBezTo>
                    <a:pt x="76" y="196"/>
                    <a:pt x="79" y="194"/>
                    <a:pt x="82" y="191"/>
                  </a:cubicBezTo>
                  <a:cubicBezTo>
                    <a:pt x="82" y="195"/>
                    <a:pt x="81" y="199"/>
                    <a:pt x="81" y="202"/>
                  </a:cubicBezTo>
                  <a:cubicBezTo>
                    <a:pt x="77" y="204"/>
                    <a:pt x="74" y="206"/>
                    <a:pt x="70" y="208"/>
                  </a:cubicBezTo>
                  <a:cubicBezTo>
                    <a:pt x="70" y="206"/>
                    <a:pt x="70" y="204"/>
                    <a:pt x="70" y="202"/>
                  </a:cubicBezTo>
                  <a:moveTo>
                    <a:pt x="86" y="188"/>
                  </a:moveTo>
                  <a:cubicBezTo>
                    <a:pt x="89" y="185"/>
                    <a:pt x="92" y="182"/>
                    <a:pt x="96" y="179"/>
                  </a:cubicBezTo>
                  <a:cubicBezTo>
                    <a:pt x="97" y="179"/>
                    <a:pt x="98" y="179"/>
                    <a:pt x="100" y="179"/>
                  </a:cubicBezTo>
                  <a:cubicBezTo>
                    <a:pt x="100" y="183"/>
                    <a:pt x="99" y="188"/>
                    <a:pt x="99" y="193"/>
                  </a:cubicBezTo>
                  <a:cubicBezTo>
                    <a:pt x="94" y="196"/>
                    <a:pt x="89" y="198"/>
                    <a:pt x="84" y="201"/>
                  </a:cubicBezTo>
                  <a:cubicBezTo>
                    <a:pt x="85" y="196"/>
                    <a:pt x="85" y="192"/>
                    <a:pt x="86" y="188"/>
                  </a:cubicBezTo>
                  <a:moveTo>
                    <a:pt x="108" y="209"/>
                  </a:moveTo>
                  <a:cubicBezTo>
                    <a:pt x="111" y="206"/>
                    <a:pt x="114" y="203"/>
                    <a:pt x="118" y="201"/>
                  </a:cubicBezTo>
                  <a:cubicBezTo>
                    <a:pt x="117" y="205"/>
                    <a:pt x="117" y="210"/>
                    <a:pt x="116" y="214"/>
                  </a:cubicBezTo>
                  <a:cubicBezTo>
                    <a:pt x="110" y="216"/>
                    <a:pt x="104" y="219"/>
                    <a:pt x="99" y="223"/>
                  </a:cubicBezTo>
                  <a:cubicBezTo>
                    <a:pt x="99" y="221"/>
                    <a:pt x="99" y="219"/>
                    <a:pt x="99" y="218"/>
                  </a:cubicBezTo>
                  <a:cubicBezTo>
                    <a:pt x="102" y="215"/>
                    <a:pt x="106" y="213"/>
                    <a:pt x="108" y="209"/>
                  </a:cubicBezTo>
                  <a:moveTo>
                    <a:pt x="118" y="234"/>
                  </a:moveTo>
                  <a:cubicBezTo>
                    <a:pt x="118" y="233"/>
                    <a:pt x="119" y="231"/>
                    <a:pt x="119" y="230"/>
                  </a:cubicBezTo>
                  <a:cubicBezTo>
                    <a:pt x="123" y="228"/>
                    <a:pt x="128" y="227"/>
                    <a:pt x="132" y="225"/>
                  </a:cubicBezTo>
                  <a:cubicBezTo>
                    <a:pt x="132" y="226"/>
                    <a:pt x="132" y="226"/>
                    <a:pt x="132" y="226"/>
                  </a:cubicBezTo>
                  <a:cubicBezTo>
                    <a:pt x="128" y="235"/>
                    <a:pt x="129" y="243"/>
                    <a:pt x="128" y="252"/>
                  </a:cubicBezTo>
                  <a:cubicBezTo>
                    <a:pt x="124" y="259"/>
                    <a:pt x="118" y="265"/>
                    <a:pt x="115" y="272"/>
                  </a:cubicBezTo>
                  <a:cubicBezTo>
                    <a:pt x="116" y="260"/>
                    <a:pt x="117" y="247"/>
                    <a:pt x="118" y="234"/>
                  </a:cubicBezTo>
                  <a:moveTo>
                    <a:pt x="114" y="300"/>
                  </a:moveTo>
                  <a:cubicBezTo>
                    <a:pt x="114" y="300"/>
                    <a:pt x="114" y="300"/>
                    <a:pt x="114" y="300"/>
                  </a:cubicBezTo>
                  <a:cubicBezTo>
                    <a:pt x="114" y="298"/>
                    <a:pt x="114" y="294"/>
                    <a:pt x="114" y="292"/>
                  </a:cubicBezTo>
                  <a:cubicBezTo>
                    <a:pt x="114" y="289"/>
                    <a:pt x="114" y="286"/>
                    <a:pt x="114" y="282"/>
                  </a:cubicBezTo>
                  <a:cubicBezTo>
                    <a:pt x="116" y="276"/>
                    <a:pt x="119" y="270"/>
                    <a:pt x="123" y="265"/>
                  </a:cubicBezTo>
                  <a:cubicBezTo>
                    <a:pt x="124" y="263"/>
                    <a:pt x="125" y="261"/>
                    <a:pt x="126" y="260"/>
                  </a:cubicBezTo>
                  <a:cubicBezTo>
                    <a:pt x="126" y="261"/>
                    <a:pt x="126" y="262"/>
                    <a:pt x="126" y="263"/>
                  </a:cubicBezTo>
                  <a:cubicBezTo>
                    <a:pt x="125" y="275"/>
                    <a:pt x="124" y="286"/>
                    <a:pt x="124" y="298"/>
                  </a:cubicBezTo>
                  <a:cubicBezTo>
                    <a:pt x="124" y="305"/>
                    <a:pt x="123" y="312"/>
                    <a:pt x="123" y="319"/>
                  </a:cubicBezTo>
                  <a:cubicBezTo>
                    <a:pt x="120" y="313"/>
                    <a:pt x="117" y="307"/>
                    <a:pt x="114" y="301"/>
                  </a:cubicBezTo>
                  <a:cubicBezTo>
                    <a:pt x="114" y="300"/>
                    <a:pt x="114" y="300"/>
                    <a:pt x="114" y="300"/>
                  </a:cubicBezTo>
                  <a:moveTo>
                    <a:pt x="20" y="49"/>
                  </a:moveTo>
                  <a:cubicBezTo>
                    <a:pt x="21" y="45"/>
                    <a:pt x="22" y="41"/>
                    <a:pt x="25" y="38"/>
                  </a:cubicBezTo>
                  <a:cubicBezTo>
                    <a:pt x="27" y="36"/>
                    <a:pt x="29" y="34"/>
                    <a:pt x="31" y="32"/>
                  </a:cubicBezTo>
                  <a:cubicBezTo>
                    <a:pt x="31" y="32"/>
                    <a:pt x="31" y="33"/>
                    <a:pt x="31" y="33"/>
                  </a:cubicBezTo>
                  <a:cubicBezTo>
                    <a:pt x="28" y="47"/>
                    <a:pt x="24" y="61"/>
                    <a:pt x="22" y="75"/>
                  </a:cubicBezTo>
                  <a:cubicBezTo>
                    <a:pt x="21" y="76"/>
                    <a:pt x="20" y="80"/>
                    <a:pt x="20" y="85"/>
                  </a:cubicBezTo>
                  <a:cubicBezTo>
                    <a:pt x="18" y="73"/>
                    <a:pt x="19" y="61"/>
                    <a:pt x="20" y="49"/>
                  </a:cubicBezTo>
                  <a:moveTo>
                    <a:pt x="24" y="101"/>
                  </a:moveTo>
                  <a:cubicBezTo>
                    <a:pt x="24" y="100"/>
                    <a:pt x="23" y="99"/>
                    <a:pt x="23" y="98"/>
                  </a:cubicBezTo>
                  <a:cubicBezTo>
                    <a:pt x="24" y="98"/>
                    <a:pt x="25" y="97"/>
                    <a:pt x="24" y="96"/>
                  </a:cubicBezTo>
                  <a:cubicBezTo>
                    <a:pt x="20" y="88"/>
                    <a:pt x="24" y="78"/>
                    <a:pt x="26" y="69"/>
                  </a:cubicBezTo>
                  <a:cubicBezTo>
                    <a:pt x="28" y="57"/>
                    <a:pt x="31" y="45"/>
                    <a:pt x="33" y="33"/>
                  </a:cubicBezTo>
                  <a:cubicBezTo>
                    <a:pt x="33" y="32"/>
                    <a:pt x="32" y="32"/>
                    <a:pt x="32" y="32"/>
                  </a:cubicBezTo>
                  <a:cubicBezTo>
                    <a:pt x="43" y="22"/>
                    <a:pt x="56" y="14"/>
                    <a:pt x="72" y="9"/>
                  </a:cubicBezTo>
                  <a:cubicBezTo>
                    <a:pt x="76" y="8"/>
                    <a:pt x="80" y="8"/>
                    <a:pt x="84" y="8"/>
                  </a:cubicBezTo>
                  <a:cubicBezTo>
                    <a:pt x="104" y="10"/>
                    <a:pt x="122" y="18"/>
                    <a:pt x="136" y="30"/>
                  </a:cubicBezTo>
                  <a:cubicBezTo>
                    <a:pt x="145" y="38"/>
                    <a:pt x="151" y="50"/>
                    <a:pt x="157" y="60"/>
                  </a:cubicBezTo>
                  <a:cubicBezTo>
                    <a:pt x="161" y="67"/>
                    <a:pt x="165" y="73"/>
                    <a:pt x="167" y="80"/>
                  </a:cubicBezTo>
                  <a:cubicBezTo>
                    <a:pt x="171" y="89"/>
                    <a:pt x="174" y="99"/>
                    <a:pt x="177" y="108"/>
                  </a:cubicBezTo>
                  <a:cubicBezTo>
                    <a:pt x="178" y="112"/>
                    <a:pt x="179" y="116"/>
                    <a:pt x="181" y="121"/>
                  </a:cubicBezTo>
                  <a:cubicBezTo>
                    <a:pt x="159" y="134"/>
                    <a:pt x="138" y="146"/>
                    <a:pt x="117" y="159"/>
                  </a:cubicBezTo>
                  <a:cubicBezTo>
                    <a:pt x="117" y="158"/>
                    <a:pt x="116" y="157"/>
                    <a:pt x="115" y="158"/>
                  </a:cubicBezTo>
                  <a:cubicBezTo>
                    <a:pt x="114" y="159"/>
                    <a:pt x="112" y="161"/>
                    <a:pt x="110" y="162"/>
                  </a:cubicBezTo>
                  <a:cubicBezTo>
                    <a:pt x="108" y="164"/>
                    <a:pt x="106" y="165"/>
                    <a:pt x="103" y="166"/>
                  </a:cubicBezTo>
                  <a:cubicBezTo>
                    <a:pt x="103" y="161"/>
                    <a:pt x="103" y="156"/>
                    <a:pt x="103" y="151"/>
                  </a:cubicBezTo>
                  <a:cubicBezTo>
                    <a:pt x="103" y="150"/>
                    <a:pt x="101" y="150"/>
                    <a:pt x="101" y="151"/>
                  </a:cubicBezTo>
                  <a:cubicBezTo>
                    <a:pt x="101" y="156"/>
                    <a:pt x="101" y="161"/>
                    <a:pt x="101" y="167"/>
                  </a:cubicBezTo>
                  <a:cubicBezTo>
                    <a:pt x="96" y="168"/>
                    <a:pt x="92" y="169"/>
                    <a:pt x="88" y="170"/>
                  </a:cubicBezTo>
                  <a:cubicBezTo>
                    <a:pt x="89" y="161"/>
                    <a:pt x="90" y="152"/>
                    <a:pt x="90" y="143"/>
                  </a:cubicBezTo>
                  <a:cubicBezTo>
                    <a:pt x="92" y="141"/>
                    <a:pt x="94" y="140"/>
                    <a:pt x="97" y="138"/>
                  </a:cubicBezTo>
                  <a:cubicBezTo>
                    <a:pt x="98" y="137"/>
                    <a:pt x="97" y="135"/>
                    <a:pt x="95" y="136"/>
                  </a:cubicBezTo>
                  <a:cubicBezTo>
                    <a:pt x="94" y="137"/>
                    <a:pt x="92" y="138"/>
                    <a:pt x="91" y="139"/>
                  </a:cubicBezTo>
                  <a:cubicBezTo>
                    <a:pt x="91" y="131"/>
                    <a:pt x="91" y="122"/>
                    <a:pt x="91" y="113"/>
                  </a:cubicBezTo>
                  <a:cubicBezTo>
                    <a:pt x="91" y="112"/>
                    <a:pt x="89" y="112"/>
                    <a:pt x="89" y="113"/>
                  </a:cubicBezTo>
                  <a:cubicBezTo>
                    <a:pt x="89" y="123"/>
                    <a:pt x="89" y="132"/>
                    <a:pt x="88" y="142"/>
                  </a:cubicBezTo>
                  <a:cubicBezTo>
                    <a:pt x="86" y="144"/>
                    <a:pt x="85" y="145"/>
                    <a:pt x="83" y="147"/>
                  </a:cubicBezTo>
                  <a:cubicBezTo>
                    <a:pt x="80" y="151"/>
                    <a:pt x="76" y="155"/>
                    <a:pt x="73" y="159"/>
                  </a:cubicBezTo>
                  <a:cubicBezTo>
                    <a:pt x="73" y="153"/>
                    <a:pt x="73" y="147"/>
                    <a:pt x="74" y="141"/>
                  </a:cubicBezTo>
                  <a:cubicBezTo>
                    <a:pt x="74" y="130"/>
                    <a:pt x="75" y="118"/>
                    <a:pt x="77" y="107"/>
                  </a:cubicBezTo>
                  <a:cubicBezTo>
                    <a:pt x="77" y="101"/>
                    <a:pt x="78" y="95"/>
                    <a:pt x="79" y="90"/>
                  </a:cubicBezTo>
                  <a:cubicBezTo>
                    <a:pt x="79" y="84"/>
                    <a:pt x="77" y="77"/>
                    <a:pt x="81" y="71"/>
                  </a:cubicBezTo>
                  <a:cubicBezTo>
                    <a:pt x="81" y="71"/>
                    <a:pt x="80" y="70"/>
                    <a:pt x="79" y="71"/>
                  </a:cubicBezTo>
                  <a:cubicBezTo>
                    <a:pt x="77" y="73"/>
                    <a:pt x="77" y="75"/>
                    <a:pt x="77" y="79"/>
                  </a:cubicBezTo>
                  <a:cubicBezTo>
                    <a:pt x="76" y="86"/>
                    <a:pt x="76" y="93"/>
                    <a:pt x="75" y="100"/>
                  </a:cubicBezTo>
                  <a:cubicBezTo>
                    <a:pt x="73" y="111"/>
                    <a:pt x="73" y="123"/>
                    <a:pt x="71" y="134"/>
                  </a:cubicBezTo>
                  <a:cubicBezTo>
                    <a:pt x="70" y="143"/>
                    <a:pt x="70" y="152"/>
                    <a:pt x="70" y="162"/>
                  </a:cubicBezTo>
                  <a:cubicBezTo>
                    <a:pt x="68" y="163"/>
                    <a:pt x="67" y="165"/>
                    <a:pt x="65" y="167"/>
                  </a:cubicBezTo>
                  <a:cubicBezTo>
                    <a:pt x="63" y="169"/>
                    <a:pt x="62" y="171"/>
                    <a:pt x="60" y="172"/>
                  </a:cubicBezTo>
                  <a:cubicBezTo>
                    <a:pt x="60" y="172"/>
                    <a:pt x="60" y="173"/>
                    <a:pt x="60" y="173"/>
                  </a:cubicBezTo>
                  <a:cubicBezTo>
                    <a:pt x="60" y="173"/>
                    <a:pt x="60" y="173"/>
                    <a:pt x="60" y="173"/>
                  </a:cubicBezTo>
                  <a:cubicBezTo>
                    <a:pt x="60" y="174"/>
                    <a:pt x="58" y="175"/>
                    <a:pt x="57" y="176"/>
                  </a:cubicBezTo>
                  <a:cubicBezTo>
                    <a:pt x="57" y="174"/>
                    <a:pt x="58" y="171"/>
                    <a:pt x="58" y="170"/>
                  </a:cubicBezTo>
                  <a:cubicBezTo>
                    <a:pt x="58" y="158"/>
                    <a:pt x="60" y="148"/>
                    <a:pt x="61" y="137"/>
                  </a:cubicBezTo>
                  <a:cubicBezTo>
                    <a:pt x="62" y="135"/>
                    <a:pt x="62" y="133"/>
                    <a:pt x="62" y="131"/>
                  </a:cubicBezTo>
                  <a:cubicBezTo>
                    <a:pt x="65" y="127"/>
                    <a:pt x="68" y="122"/>
                    <a:pt x="71" y="118"/>
                  </a:cubicBezTo>
                  <a:cubicBezTo>
                    <a:pt x="72" y="116"/>
                    <a:pt x="70" y="115"/>
                    <a:pt x="69" y="116"/>
                  </a:cubicBezTo>
                  <a:cubicBezTo>
                    <a:pt x="67" y="119"/>
                    <a:pt x="65" y="122"/>
                    <a:pt x="63" y="125"/>
                  </a:cubicBezTo>
                  <a:cubicBezTo>
                    <a:pt x="64" y="107"/>
                    <a:pt x="66" y="90"/>
                    <a:pt x="65" y="73"/>
                  </a:cubicBezTo>
                  <a:cubicBezTo>
                    <a:pt x="65" y="72"/>
                    <a:pt x="63" y="72"/>
                    <a:pt x="63" y="73"/>
                  </a:cubicBezTo>
                  <a:cubicBezTo>
                    <a:pt x="62" y="92"/>
                    <a:pt x="61" y="111"/>
                    <a:pt x="59" y="130"/>
                  </a:cubicBezTo>
                  <a:cubicBezTo>
                    <a:pt x="58" y="130"/>
                    <a:pt x="57" y="131"/>
                    <a:pt x="57" y="132"/>
                  </a:cubicBezTo>
                  <a:cubicBezTo>
                    <a:pt x="54" y="136"/>
                    <a:pt x="51" y="141"/>
                    <a:pt x="48" y="145"/>
                  </a:cubicBezTo>
                  <a:cubicBezTo>
                    <a:pt x="49" y="132"/>
                    <a:pt x="49" y="119"/>
                    <a:pt x="50" y="107"/>
                  </a:cubicBezTo>
                  <a:cubicBezTo>
                    <a:pt x="52" y="87"/>
                    <a:pt x="56" y="67"/>
                    <a:pt x="55" y="47"/>
                  </a:cubicBezTo>
                  <a:cubicBezTo>
                    <a:pt x="55" y="46"/>
                    <a:pt x="53" y="46"/>
                    <a:pt x="53" y="47"/>
                  </a:cubicBezTo>
                  <a:cubicBezTo>
                    <a:pt x="51" y="81"/>
                    <a:pt x="44" y="116"/>
                    <a:pt x="44" y="150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2" y="147"/>
                    <a:pt x="40" y="142"/>
                    <a:pt x="39" y="138"/>
                  </a:cubicBezTo>
                  <a:cubicBezTo>
                    <a:pt x="39" y="136"/>
                    <a:pt x="39" y="135"/>
                    <a:pt x="39" y="133"/>
                  </a:cubicBezTo>
                  <a:cubicBezTo>
                    <a:pt x="38" y="132"/>
                    <a:pt x="37" y="132"/>
                    <a:pt x="37" y="133"/>
                  </a:cubicBezTo>
                  <a:cubicBezTo>
                    <a:pt x="38" y="134"/>
                    <a:pt x="38" y="135"/>
                    <a:pt x="37" y="135"/>
                  </a:cubicBezTo>
                  <a:cubicBezTo>
                    <a:pt x="37" y="134"/>
                    <a:pt x="37" y="134"/>
                    <a:pt x="37" y="134"/>
                  </a:cubicBezTo>
                  <a:cubicBezTo>
                    <a:pt x="37" y="134"/>
                    <a:pt x="37" y="134"/>
                    <a:pt x="37" y="133"/>
                  </a:cubicBezTo>
                  <a:cubicBezTo>
                    <a:pt x="37" y="130"/>
                    <a:pt x="37" y="128"/>
                    <a:pt x="38" y="125"/>
                  </a:cubicBezTo>
                  <a:cubicBezTo>
                    <a:pt x="38" y="122"/>
                    <a:pt x="39" y="119"/>
                    <a:pt x="39" y="116"/>
                  </a:cubicBezTo>
                  <a:cubicBezTo>
                    <a:pt x="40" y="105"/>
                    <a:pt x="41" y="95"/>
                    <a:pt x="43" y="84"/>
                  </a:cubicBezTo>
                  <a:cubicBezTo>
                    <a:pt x="46" y="66"/>
                    <a:pt x="47" y="48"/>
                    <a:pt x="47" y="29"/>
                  </a:cubicBezTo>
                  <a:cubicBezTo>
                    <a:pt x="47" y="28"/>
                    <a:pt x="45" y="28"/>
                    <a:pt x="45" y="29"/>
                  </a:cubicBezTo>
                  <a:cubicBezTo>
                    <a:pt x="45" y="51"/>
                    <a:pt x="42" y="71"/>
                    <a:pt x="39" y="93"/>
                  </a:cubicBezTo>
                  <a:cubicBezTo>
                    <a:pt x="37" y="101"/>
                    <a:pt x="37" y="110"/>
                    <a:pt x="36" y="118"/>
                  </a:cubicBezTo>
                  <a:cubicBezTo>
                    <a:pt x="36" y="122"/>
                    <a:pt x="35" y="125"/>
                    <a:pt x="35" y="128"/>
                  </a:cubicBezTo>
                  <a:cubicBezTo>
                    <a:pt x="31" y="119"/>
                    <a:pt x="27" y="110"/>
                    <a:pt x="24" y="101"/>
                  </a:cubicBezTo>
                  <a:moveTo>
                    <a:pt x="79" y="218"/>
                  </a:moveTo>
                  <a:cubicBezTo>
                    <a:pt x="79" y="219"/>
                    <a:pt x="79" y="220"/>
                    <a:pt x="79" y="221"/>
                  </a:cubicBezTo>
                  <a:cubicBezTo>
                    <a:pt x="78" y="225"/>
                    <a:pt x="78" y="228"/>
                    <a:pt x="78" y="231"/>
                  </a:cubicBezTo>
                  <a:cubicBezTo>
                    <a:pt x="76" y="232"/>
                    <a:pt x="75" y="232"/>
                    <a:pt x="75" y="231"/>
                  </a:cubicBezTo>
                  <a:cubicBezTo>
                    <a:pt x="75" y="231"/>
                    <a:pt x="74" y="230"/>
                    <a:pt x="74" y="230"/>
                  </a:cubicBezTo>
                  <a:cubicBezTo>
                    <a:pt x="73" y="228"/>
                    <a:pt x="73" y="226"/>
                    <a:pt x="72" y="222"/>
                  </a:cubicBezTo>
                  <a:cubicBezTo>
                    <a:pt x="74" y="221"/>
                    <a:pt x="76" y="219"/>
                    <a:pt x="79" y="218"/>
                  </a:cubicBezTo>
                  <a:moveTo>
                    <a:pt x="78" y="235"/>
                  </a:moveTo>
                  <a:cubicBezTo>
                    <a:pt x="78" y="235"/>
                    <a:pt x="78" y="235"/>
                    <a:pt x="78" y="234"/>
                  </a:cubicBezTo>
                  <a:cubicBezTo>
                    <a:pt x="79" y="235"/>
                    <a:pt x="79" y="235"/>
                    <a:pt x="79" y="236"/>
                  </a:cubicBezTo>
                  <a:cubicBezTo>
                    <a:pt x="78" y="236"/>
                    <a:pt x="78" y="235"/>
                    <a:pt x="78" y="235"/>
                  </a:cubicBezTo>
                  <a:moveTo>
                    <a:pt x="85" y="240"/>
                  </a:moveTo>
                  <a:cubicBezTo>
                    <a:pt x="84" y="240"/>
                    <a:pt x="84" y="240"/>
                    <a:pt x="84" y="240"/>
                  </a:cubicBezTo>
                  <a:cubicBezTo>
                    <a:pt x="85" y="237"/>
                    <a:pt x="86" y="234"/>
                    <a:pt x="87" y="231"/>
                  </a:cubicBezTo>
                  <a:cubicBezTo>
                    <a:pt x="87" y="230"/>
                    <a:pt x="86" y="230"/>
                    <a:pt x="85" y="231"/>
                  </a:cubicBezTo>
                  <a:cubicBezTo>
                    <a:pt x="85" y="232"/>
                    <a:pt x="85" y="234"/>
                    <a:pt x="84" y="235"/>
                  </a:cubicBezTo>
                  <a:cubicBezTo>
                    <a:pt x="83" y="238"/>
                    <a:pt x="84" y="239"/>
                    <a:pt x="82" y="236"/>
                  </a:cubicBezTo>
                  <a:cubicBezTo>
                    <a:pt x="81" y="235"/>
                    <a:pt x="81" y="234"/>
                    <a:pt x="81" y="233"/>
                  </a:cubicBezTo>
                  <a:cubicBezTo>
                    <a:pt x="84" y="231"/>
                    <a:pt x="87" y="229"/>
                    <a:pt x="90" y="226"/>
                  </a:cubicBezTo>
                  <a:cubicBezTo>
                    <a:pt x="92" y="224"/>
                    <a:pt x="94" y="222"/>
                    <a:pt x="96" y="221"/>
                  </a:cubicBezTo>
                  <a:cubicBezTo>
                    <a:pt x="95" y="222"/>
                    <a:pt x="95" y="224"/>
                    <a:pt x="95" y="225"/>
                  </a:cubicBezTo>
                  <a:cubicBezTo>
                    <a:pt x="91" y="229"/>
                    <a:pt x="87" y="234"/>
                    <a:pt x="85" y="240"/>
                  </a:cubicBezTo>
                  <a:moveTo>
                    <a:pt x="99" y="266"/>
                  </a:moveTo>
                  <a:cubicBezTo>
                    <a:pt x="99" y="266"/>
                    <a:pt x="99" y="266"/>
                    <a:pt x="99" y="265"/>
                  </a:cubicBezTo>
                  <a:cubicBezTo>
                    <a:pt x="99" y="263"/>
                    <a:pt x="99" y="261"/>
                    <a:pt x="98" y="259"/>
                  </a:cubicBezTo>
                  <a:cubicBezTo>
                    <a:pt x="98" y="258"/>
                    <a:pt x="98" y="258"/>
                    <a:pt x="98" y="259"/>
                  </a:cubicBezTo>
                  <a:cubicBezTo>
                    <a:pt x="98" y="259"/>
                    <a:pt x="98" y="260"/>
                    <a:pt x="98" y="260"/>
                  </a:cubicBezTo>
                  <a:cubicBezTo>
                    <a:pt x="97" y="259"/>
                    <a:pt x="97" y="259"/>
                    <a:pt x="97" y="258"/>
                  </a:cubicBezTo>
                  <a:cubicBezTo>
                    <a:pt x="97" y="257"/>
                    <a:pt x="97" y="256"/>
                    <a:pt x="97" y="256"/>
                  </a:cubicBezTo>
                  <a:cubicBezTo>
                    <a:pt x="97" y="253"/>
                    <a:pt x="97" y="251"/>
                    <a:pt x="98" y="248"/>
                  </a:cubicBezTo>
                  <a:cubicBezTo>
                    <a:pt x="99" y="241"/>
                    <a:pt x="105" y="235"/>
                    <a:pt x="114" y="231"/>
                  </a:cubicBezTo>
                  <a:cubicBezTo>
                    <a:pt x="114" y="232"/>
                    <a:pt x="114" y="233"/>
                    <a:pt x="114" y="234"/>
                  </a:cubicBezTo>
                  <a:cubicBezTo>
                    <a:pt x="113" y="251"/>
                    <a:pt x="110" y="268"/>
                    <a:pt x="110" y="286"/>
                  </a:cubicBezTo>
                  <a:cubicBezTo>
                    <a:pt x="109" y="287"/>
                    <a:pt x="109" y="288"/>
                    <a:pt x="109" y="289"/>
                  </a:cubicBezTo>
                  <a:cubicBezTo>
                    <a:pt x="109" y="289"/>
                    <a:pt x="109" y="289"/>
                    <a:pt x="110" y="290"/>
                  </a:cubicBezTo>
                  <a:cubicBezTo>
                    <a:pt x="110" y="290"/>
                    <a:pt x="110" y="290"/>
                    <a:pt x="110" y="291"/>
                  </a:cubicBezTo>
                  <a:cubicBezTo>
                    <a:pt x="108" y="287"/>
                    <a:pt x="106" y="284"/>
                    <a:pt x="105" y="281"/>
                  </a:cubicBezTo>
                  <a:cubicBezTo>
                    <a:pt x="103" y="276"/>
                    <a:pt x="101" y="271"/>
                    <a:pt x="99" y="266"/>
                  </a:cubicBezTo>
                  <a:moveTo>
                    <a:pt x="138" y="352"/>
                  </a:moveTo>
                  <a:cubicBezTo>
                    <a:pt x="139" y="352"/>
                    <a:pt x="139" y="351"/>
                    <a:pt x="139" y="350"/>
                  </a:cubicBezTo>
                  <a:cubicBezTo>
                    <a:pt x="140" y="345"/>
                    <a:pt x="140" y="339"/>
                    <a:pt x="140" y="333"/>
                  </a:cubicBezTo>
                  <a:cubicBezTo>
                    <a:pt x="140" y="333"/>
                    <a:pt x="140" y="334"/>
                    <a:pt x="140" y="334"/>
                  </a:cubicBezTo>
                  <a:cubicBezTo>
                    <a:pt x="141" y="334"/>
                    <a:pt x="141" y="334"/>
                    <a:pt x="142" y="334"/>
                  </a:cubicBezTo>
                  <a:cubicBezTo>
                    <a:pt x="143" y="334"/>
                    <a:pt x="143" y="333"/>
                    <a:pt x="142" y="332"/>
                  </a:cubicBezTo>
                  <a:cubicBezTo>
                    <a:pt x="142" y="332"/>
                    <a:pt x="149" y="322"/>
                    <a:pt x="150" y="320"/>
                  </a:cubicBezTo>
                  <a:cubicBezTo>
                    <a:pt x="151" y="319"/>
                    <a:pt x="152" y="318"/>
                    <a:pt x="152" y="316"/>
                  </a:cubicBezTo>
                  <a:cubicBezTo>
                    <a:pt x="151" y="328"/>
                    <a:pt x="149" y="339"/>
                    <a:pt x="149" y="351"/>
                  </a:cubicBezTo>
                  <a:cubicBezTo>
                    <a:pt x="148" y="359"/>
                    <a:pt x="147" y="366"/>
                    <a:pt x="148" y="373"/>
                  </a:cubicBezTo>
                  <a:cubicBezTo>
                    <a:pt x="147" y="371"/>
                    <a:pt x="146" y="368"/>
                    <a:pt x="145" y="366"/>
                  </a:cubicBezTo>
                  <a:cubicBezTo>
                    <a:pt x="142" y="361"/>
                    <a:pt x="140" y="357"/>
                    <a:pt x="138" y="352"/>
                  </a:cubicBezTo>
                  <a:moveTo>
                    <a:pt x="403" y="890"/>
                  </a:moveTo>
                  <a:cubicBezTo>
                    <a:pt x="404" y="883"/>
                    <a:pt x="404" y="876"/>
                    <a:pt x="404" y="869"/>
                  </a:cubicBezTo>
                  <a:cubicBezTo>
                    <a:pt x="405" y="862"/>
                    <a:pt x="407" y="854"/>
                    <a:pt x="408" y="846"/>
                  </a:cubicBezTo>
                  <a:cubicBezTo>
                    <a:pt x="409" y="831"/>
                    <a:pt x="407" y="814"/>
                    <a:pt x="407" y="799"/>
                  </a:cubicBezTo>
                  <a:cubicBezTo>
                    <a:pt x="406" y="798"/>
                    <a:pt x="406" y="798"/>
                    <a:pt x="405" y="799"/>
                  </a:cubicBezTo>
                  <a:cubicBezTo>
                    <a:pt x="404" y="815"/>
                    <a:pt x="407" y="832"/>
                    <a:pt x="405" y="849"/>
                  </a:cubicBezTo>
                  <a:cubicBezTo>
                    <a:pt x="404" y="856"/>
                    <a:pt x="402" y="864"/>
                    <a:pt x="401" y="871"/>
                  </a:cubicBezTo>
                  <a:cubicBezTo>
                    <a:pt x="401" y="873"/>
                    <a:pt x="400" y="883"/>
                    <a:pt x="400" y="889"/>
                  </a:cubicBezTo>
                  <a:cubicBezTo>
                    <a:pt x="397" y="887"/>
                    <a:pt x="395" y="885"/>
                    <a:pt x="394" y="882"/>
                  </a:cubicBezTo>
                  <a:cubicBezTo>
                    <a:pt x="391" y="876"/>
                    <a:pt x="389" y="870"/>
                    <a:pt x="386" y="864"/>
                  </a:cubicBezTo>
                  <a:cubicBezTo>
                    <a:pt x="386" y="863"/>
                    <a:pt x="386" y="862"/>
                    <a:pt x="386" y="860"/>
                  </a:cubicBezTo>
                  <a:cubicBezTo>
                    <a:pt x="387" y="849"/>
                    <a:pt x="387" y="838"/>
                    <a:pt x="388" y="827"/>
                  </a:cubicBezTo>
                  <a:cubicBezTo>
                    <a:pt x="388" y="818"/>
                    <a:pt x="390" y="809"/>
                    <a:pt x="391" y="800"/>
                  </a:cubicBezTo>
                  <a:cubicBezTo>
                    <a:pt x="392" y="789"/>
                    <a:pt x="391" y="778"/>
                    <a:pt x="390" y="767"/>
                  </a:cubicBezTo>
                  <a:cubicBezTo>
                    <a:pt x="390" y="767"/>
                    <a:pt x="390" y="767"/>
                    <a:pt x="390" y="767"/>
                  </a:cubicBezTo>
                  <a:cubicBezTo>
                    <a:pt x="389" y="778"/>
                    <a:pt x="390" y="788"/>
                    <a:pt x="389" y="799"/>
                  </a:cubicBezTo>
                  <a:cubicBezTo>
                    <a:pt x="388" y="808"/>
                    <a:pt x="385" y="818"/>
                    <a:pt x="384" y="827"/>
                  </a:cubicBezTo>
                  <a:cubicBezTo>
                    <a:pt x="384" y="838"/>
                    <a:pt x="384" y="848"/>
                    <a:pt x="383" y="858"/>
                  </a:cubicBezTo>
                  <a:cubicBezTo>
                    <a:pt x="381" y="853"/>
                    <a:pt x="378" y="848"/>
                    <a:pt x="376" y="843"/>
                  </a:cubicBezTo>
                  <a:cubicBezTo>
                    <a:pt x="377" y="824"/>
                    <a:pt x="376" y="806"/>
                    <a:pt x="378" y="787"/>
                  </a:cubicBezTo>
                  <a:cubicBezTo>
                    <a:pt x="379" y="776"/>
                    <a:pt x="380" y="764"/>
                    <a:pt x="382" y="753"/>
                  </a:cubicBezTo>
                  <a:cubicBezTo>
                    <a:pt x="383" y="745"/>
                    <a:pt x="385" y="738"/>
                    <a:pt x="381" y="730"/>
                  </a:cubicBezTo>
                  <a:cubicBezTo>
                    <a:pt x="380" y="729"/>
                    <a:pt x="378" y="730"/>
                    <a:pt x="379" y="732"/>
                  </a:cubicBezTo>
                  <a:cubicBezTo>
                    <a:pt x="383" y="740"/>
                    <a:pt x="379" y="754"/>
                    <a:pt x="378" y="763"/>
                  </a:cubicBezTo>
                  <a:cubicBezTo>
                    <a:pt x="377" y="774"/>
                    <a:pt x="376" y="784"/>
                    <a:pt x="375" y="794"/>
                  </a:cubicBezTo>
                  <a:cubicBezTo>
                    <a:pt x="373" y="808"/>
                    <a:pt x="372" y="821"/>
                    <a:pt x="372" y="835"/>
                  </a:cubicBezTo>
                  <a:cubicBezTo>
                    <a:pt x="370" y="831"/>
                    <a:pt x="368" y="827"/>
                    <a:pt x="367" y="823"/>
                  </a:cubicBezTo>
                  <a:cubicBezTo>
                    <a:pt x="365" y="820"/>
                    <a:pt x="364" y="817"/>
                    <a:pt x="362" y="814"/>
                  </a:cubicBezTo>
                  <a:cubicBezTo>
                    <a:pt x="362" y="807"/>
                    <a:pt x="363" y="801"/>
                    <a:pt x="363" y="794"/>
                  </a:cubicBezTo>
                  <a:cubicBezTo>
                    <a:pt x="365" y="783"/>
                    <a:pt x="365" y="772"/>
                    <a:pt x="366" y="760"/>
                  </a:cubicBezTo>
                  <a:cubicBezTo>
                    <a:pt x="366" y="748"/>
                    <a:pt x="368" y="736"/>
                    <a:pt x="369" y="724"/>
                  </a:cubicBezTo>
                  <a:cubicBezTo>
                    <a:pt x="370" y="713"/>
                    <a:pt x="367" y="703"/>
                    <a:pt x="367" y="693"/>
                  </a:cubicBezTo>
                  <a:cubicBezTo>
                    <a:pt x="367" y="691"/>
                    <a:pt x="365" y="691"/>
                    <a:pt x="365" y="693"/>
                  </a:cubicBezTo>
                  <a:cubicBezTo>
                    <a:pt x="365" y="703"/>
                    <a:pt x="368" y="713"/>
                    <a:pt x="366" y="724"/>
                  </a:cubicBezTo>
                  <a:cubicBezTo>
                    <a:pt x="365" y="736"/>
                    <a:pt x="363" y="748"/>
                    <a:pt x="362" y="760"/>
                  </a:cubicBezTo>
                  <a:cubicBezTo>
                    <a:pt x="362" y="775"/>
                    <a:pt x="359" y="791"/>
                    <a:pt x="358" y="806"/>
                  </a:cubicBezTo>
                  <a:cubicBezTo>
                    <a:pt x="355" y="800"/>
                    <a:pt x="352" y="793"/>
                    <a:pt x="349" y="787"/>
                  </a:cubicBezTo>
                  <a:cubicBezTo>
                    <a:pt x="350" y="770"/>
                    <a:pt x="352" y="753"/>
                    <a:pt x="352" y="735"/>
                  </a:cubicBezTo>
                  <a:cubicBezTo>
                    <a:pt x="351" y="715"/>
                    <a:pt x="354" y="693"/>
                    <a:pt x="348" y="673"/>
                  </a:cubicBezTo>
                  <a:cubicBezTo>
                    <a:pt x="348" y="672"/>
                    <a:pt x="348" y="673"/>
                    <a:pt x="348" y="673"/>
                  </a:cubicBezTo>
                  <a:cubicBezTo>
                    <a:pt x="351" y="695"/>
                    <a:pt x="349" y="717"/>
                    <a:pt x="348" y="739"/>
                  </a:cubicBezTo>
                  <a:cubicBezTo>
                    <a:pt x="348" y="752"/>
                    <a:pt x="347" y="766"/>
                    <a:pt x="346" y="779"/>
                  </a:cubicBezTo>
                  <a:cubicBezTo>
                    <a:pt x="341" y="769"/>
                    <a:pt x="336" y="759"/>
                    <a:pt x="331" y="749"/>
                  </a:cubicBezTo>
                  <a:cubicBezTo>
                    <a:pt x="332" y="732"/>
                    <a:pt x="333" y="715"/>
                    <a:pt x="336" y="699"/>
                  </a:cubicBezTo>
                  <a:cubicBezTo>
                    <a:pt x="339" y="676"/>
                    <a:pt x="339" y="652"/>
                    <a:pt x="339" y="629"/>
                  </a:cubicBezTo>
                  <a:cubicBezTo>
                    <a:pt x="339" y="627"/>
                    <a:pt x="337" y="627"/>
                    <a:pt x="337" y="629"/>
                  </a:cubicBezTo>
                  <a:cubicBezTo>
                    <a:pt x="337" y="655"/>
                    <a:pt x="335" y="680"/>
                    <a:pt x="331" y="705"/>
                  </a:cubicBezTo>
                  <a:cubicBezTo>
                    <a:pt x="329" y="715"/>
                    <a:pt x="329" y="726"/>
                    <a:pt x="329" y="736"/>
                  </a:cubicBezTo>
                  <a:cubicBezTo>
                    <a:pt x="328" y="738"/>
                    <a:pt x="328" y="741"/>
                    <a:pt x="328" y="743"/>
                  </a:cubicBezTo>
                  <a:cubicBezTo>
                    <a:pt x="327" y="740"/>
                    <a:pt x="325" y="737"/>
                    <a:pt x="324" y="734"/>
                  </a:cubicBezTo>
                  <a:cubicBezTo>
                    <a:pt x="323" y="732"/>
                    <a:pt x="322" y="729"/>
                    <a:pt x="320" y="727"/>
                  </a:cubicBezTo>
                  <a:cubicBezTo>
                    <a:pt x="321" y="709"/>
                    <a:pt x="321" y="690"/>
                    <a:pt x="322" y="672"/>
                  </a:cubicBezTo>
                  <a:cubicBezTo>
                    <a:pt x="324" y="649"/>
                    <a:pt x="329" y="626"/>
                    <a:pt x="329" y="603"/>
                  </a:cubicBezTo>
                  <a:cubicBezTo>
                    <a:pt x="329" y="601"/>
                    <a:pt x="327" y="601"/>
                    <a:pt x="327" y="603"/>
                  </a:cubicBezTo>
                  <a:cubicBezTo>
                    <a:pt x="326" y="626"/>
                    <a:pt x="321" y="649"/>
                    <a:pt x="319" y="672"/>
                  </a:cubicBezTo>
                  <a:cubicBezTo>
                    <a:pt x="317" y="687"/>
                    <a:pt x="316" y="703"/>
                    <a:pt x="316" y="718"/>
                  </a:cubicBezTo>
                  <a:cubicBezTo>
                    <a:pt x="315" y="718"/>
                    <a:pt x="315" y="717"/>
                    <a:pt x="315" y="717"/>
                  </a:cubicBezTo>
                  <a:cubicBezTo>
                    <a:pt x="307" y="701"/>
                    <a:pt x="299" y="686"/>
                    <a:pt x="292" y="670"/>
                  </a:cubicBezTo>
                  <a:cubicBezTo>
                    <a:pt x="292" y="664"/>
                    <a:pt x="293" y="657"/>
                    <a:pt x="293" y="651"/>
                  </a:cubicBezTo>
                  <a:cubicBezTo>
                    <a:pt x="295" y="635"/>
                    <a:pt x="296" y="619"/>
                    <a:pt x="297" y="604"/>
                  </a:cubicBezTo>
                  <a:cubicBezTo>
                    <a:pt x="298" y="592"/>
                    <a:pt x="298" y="580"/>
                    <a:pt x="298" y="568"/>
                  </a:cubicBezTo>
                  <a:cubicBezTo>
                    <a:pt x="298" y="563"/>
                    <a:pt x="297" y="556"/>
                    <a:pt x="292" y="554"/>
                  </a:cubicBezTo>
                  <a:cubicBezTo>
                    <a:pt x="291" y="554"/>
                    <a:pt x="291" y="555"/>
                    <a:pt x="292" y="556"/>
                  </a:cubicBezTo>
                  <a:cubicBezTo>
                    <a:pt x="298" y="560"/>
                    <a:pt x="295" y="577"/>
                    <a:pt x="295" y="583"/>
                  </a:cubicBezTo>
                  <a:cubicBezTo>
                    <a:pt x="294" y="595"/>
                    <a:pt x="294" y="607"/>
                    <a:pt x="293" y="619"/>
                  </a:cubicBezTo>
                  <a:cubicBezTo>
                    <a:pt x="291" y="631"/>
                    <a:pt x="291" y="643"/>
                    <a:pt x="289" y="655"/>
                  </a:cubicBezTo>
                  <a:cubicBezTo>
                    <a:pt x="289" y="658"/>
                    <a:pt x="289" y="661"/>
                    <a:pt x="288" y="663"/>
                  </a:cubicBezTo>
                  <a:cubicBezTo>
                    <a:pt x="284" y="655"/>
                    <a:pt x="280" y="647"/>
                    <a:pt x="277" y="639"/>
                  </a:cubicBezTo>
                  <a:cubicBezTo>
                    <a:pt x="276" y="637"/>
                    <a:pt x="276" y="636"/>
                    <a:pt x="276" y="634"/>
                  </a:cubicBezTo>
                  <a:cubicBezTo>
                    <a:pt x="275" y="627"/>
                    <a:pt x="276" y="620"/>
                    <a:pt x="276" y="613"/>
                  </a:cubicBezTo>
                  <a:cubicBezTo>
                    <a:pt x="277" y="596"/>
                    <a:pt x="278" y="579"/>
                    <a:pt x="277" y="562"/>
                  </a:cubicBezTo>
                  <a:cubicBezTo>
                    <a:pt x="277" y="551"/>
                    <a:pt x="280" y="540"/>
                    <a:pt x="280" y="529"/>
                  </a:cubicBezTo>
                  <a:cubicBezTo>
                    <a:pt x="280" y="526"/>
                    <a:pt x="281" y="518"/>
                    <a:pt x="276" y="516"/>
                  </a:cubicBezTo>
                  <a:cubicBezTo>
                    <a:pt x="275" y="516"/>
                    <a:pt x="275" y="517"/>
                    <a:pt x="276" y="518"/>
                  </a:cubicBezTo>
                  <a:cubicBezTo>
                    <a:pt x="280" y="520"/>
                    <a:pt x="277" y="535"/>
                    <a:pt x="277" y="539"/>
                  </a:cubicBezTo>
                  <a:cubicBezTo>
                    <a:pt x="275" y="551"/>
                    <a:pt x="274" y="563"/>
                    <a:pt x="274" y="575"/>
                  </a:cubicBezTo>
                  <a:cubicBezTo>
                    <a:pt x="274" y="589"/>
                    <a:pt x="273" y="603"/>
                    <a:pt x="273" y="617"/>
                  </a:cubicBezTo>
                  <a:cubicBezTo>
                    <a:pt x="272" y="620"/>
                    <a:pt x="272" y="624"/>
                    <a:pt x="272" y="628"/>
                  </a:cubicBezTo>
                  <a:cubicBezTo>
                    <a:pt x="272" y="627"/>
                    <a:pt x="271" y="625"/>
                    <a:pt x="270" y="624"/>
                  </a:cubicBezTo>
                  <a:cubicBezTo>
                    <a:pt x="267" y="616"/>
                    <a:pt x="264" y="608"/>
                    <a:pt x="260" y="601"/>
                  </a:cubicBezTo>
                  <a:cubicBezTo>
                    <a:pt x="261" y="593"/>
                    <a:pt x="262" y="584"/>
                    <a:pt x="263" y="576"/>
                  </a:cubicBezTo>
                  <a:cubicBezTo>
                    <a:pt x="264" y="563"/>
                    <a:pt x="265" y="550"/>
                    <a:pt x="265" y="538"/>
                  </a:cubicBezTo>
                  <a:cubicBezTo>
                    <a:pt x="265" y="525"/>
                    <a:pt x="267" y="512"/>
                    <a:pt x="267" y="499"/>
                  </a:cubicBezTo>
                  <a:cubicBezTo>
                    <a:pt x="267" y="497"/>
                    <a:pt x="265" y="497"/>
                    <a:pt x="265" y="499"/>
                  </a:cubicBezTo>
                  <a:cubicBezTo>
                    <a:pt x="265" y="522"/>
                    <a:pt x="262" y="545"/>
                    <a:pt x="260" y="567"/>
                  </a:cubicBezTo>
                  <a:cubicBezTo>
                    <a:pt x="260" y="576"/>
                    <a:pt x="258" y="586"/>
                    <a:pt x="257" y="595"/>
                  </a:cubicBezTo>
                  <a:cubicBezTo>
                    <a:pt x="254" y="589"/>
                    <a:pt x="251" y="583"/>
                    <a:pt x="248" y="578"/>
                  </a:cubicBezTo>
                  <a:cubicBezTo>
                    <a:pt x="249" y="566"/>
                    <a:pt x="252" y="554"/>
                    <a:pt x="253" y="542"/>
                  </a:cubicBezTo>
                  <a:cubicBezTo>
                    <a:pt x="257" y="520"/>
                    <a:pt x="257" y="499"/>
                    <a:pt x="257" y="477"/>
                  </a:cubicBezTo>
                  <a:cubicBezTo>
                    <a:pt x="257" y="475"/>
                    <a:pt x="255" y="475"/>
                    <a:pt x="255" y="477"/>
                  </a:cubicBezTo>
                  <a:cubicBezTo>
                    <a:pt x="254" y="504"/>
                    <a:pt x="252" y="531"/>
                    <a:pt x="247" y="558"/>
                  </a:cubicBezTo>
                  <a:cubicBezTo>
                    <a:pt x="246" y="563"/>
                    <a:pt x="246" y="567"/>
                    <a:pt x="245" y="572"/>
                  </a:cubicBezTo>
                  <a:cubicBezTo>
                    <a:pt x="243" y="568"/>
                    <a:pt x="241" y="564"/>
                    <a:pt x="239" y="561"/>
                  </a:cubicBezTo>
                  <a:cubicBezTo>
                    <a:pt x="239" y="559"/>
                    <a:pt x="239" y="558"/>
                    <a:pt x="239" y="557"/>
                  </a:cubicBezTo>
                  <a:cubicBezTo>
                    <a:pt x="238" y="556"/>
                    <a:pt x="237" y="556"/>
                    <a:pt x="237" y="557"/>
                  </a:cubicBezTo>
                  <a:cubicBezTo>
                    <a:pt x="237" y="557"/>
                    <a:pt x="237" y="558"/>
                    <a:pt x="238" y="558"/>
                  </a:cubicBezTo>
                  <a:cubicBezTo>
                    <a:pt x="236" y="556"/>
                    <a:pt x="235" y="553"/>
                    <a:pt x="234" y="551"/>
                  </a:cubicBezTo>
                  <a:cubicBezTo>
                    <a:pt x="234" y="550"/>
                    <a:pt x="234" y="548"/>
                    <a:pt x="234" y="547"/>
                  </a:cubicBezTo>
                  <a:cubicBezTo>
                    <a:pt x="235" y="534"/>
                    <a:pt x="238" y="521"/>
                    <a:pt x="239" y="507"/>
                  </a:cubicBezTo>
                  <a:cubicBezTo>
                    <a:pt x="241" y="493"/>
                    <a:pt x="243" y="478"/>
                    <a:pt x="246" y="464"/>
                  </a:cubicBezTo>
                  <a:cubicBezTo>
                    <a:pt x="247" y="453"/>
                    <a:pt x="251" y="442"/>
                    <a:pt x="248" y="431"/>
                  </a:cubicBezTo>
                  <a:cubicBezTo>
                    <a:pt x="248" y="431"/>
                    <a:pt x="248" y="431"/>
                    <a:pt x="248" y="431"/>
                  </a:cubicBezTo>
                  <a:cubicBezTo>
                    <a:pt x="247" y="431"/>
                    <a:pt x="247" y="431"/>
                    <a:pt x="246" y="431"/>
                  </a:cubicBezTo>
                  <a:cubicBezTo>
                    <a:pt x="245" y="431"/>
                    <a:pt x="245" y="431"/>
                    <a:pt x="246" y="431"/>
                  </a:cubicBezTo>
                  <a:cubicBezTo>
                    <a:pt x="252" y="433"/>
                    <a:pt x="242" y="471"/>
                    <a:pt x="241" y="476"/>
                  </a:cubicBezTo>
                  <a:cubicBezTo>
                    <a:pt x="238" y="489"/>
                    <a:pt x="236" y="502"/>
                    <a:pt x="235" y="515"/>
                  </a:cubicBezTo>
                  <a:cubicBezTo>
                    <a:pt x="234" y="525"/>
                    <a:pt x="232" y="535"/>
                    <a:pt x="231" y="546"/>
                  </a:cubicBezTo>
                  <a:cubicBezTo>
                    <a:pt x="227" y="538"/>
                    <a:pt x="223" y="531"/>
                    <a:pt x="219" y="523"/>
                  </a:cubicBezTo>
                  <a:cubicBezTo>
                    <a:pt x="219" y="522"/>
                    <a:pt x="219" y="521"/>
                    <a:pt x="219" y="520"/>
                  </a:cubicBezTo>
                  <a:cubicBezTo>
                    <a:pt x="222" y="510"/>
                    <a:pt x="222" y="499"/>
                    <a:pt x="223" y="488"/>
                  </a:cubicBezTo>
                  <a:cubicBezTo>
                    <a:pt x="224" y="477"/>
                    <a:pt x="226" y="466"/>
                    <a:pt x="227" y="455"/>
                  </a:cubicBezTo>
                  <a:cubicBezTo>
                    <a:pt x="228" y="443"/>
                    <a:pt x="227" y="431"/>
                    <a:pt x="227" y="419"/>
                  </a:cubicBezTo>
                  <a:cubicBezTo>
                    <a:pt x="227" y="418"/>
                    <a:pt x="225" y="418"/>
                    <a:pt x="225" y="419"/>
                  </a:cubicBezTo>
                  <a:cubicBezTo>
                    <a:pt x="225" y="429"/>
                    <a:pt x="225" y="439"/>
                    <a:pt x="224" y="449"/>
                  </a:cubicBezTo>
                  <a:cubicBezTo>
                    <a:pt x="224" y="460"/>
                    <a:pt x="222" y="470"/>
                    <a:pt x="221" y="481"/>
                  </a:cubicBezTo>
                  <a:cubicBezTo>
                    <a:pt x="219" y="492"/>
                    <a:pt x="219" y="503"/>
                    <a:pt x="217" y="514"/>
                  </a:cubicBezTo>
                  <a:cubicBezTo>
                    <a:pt x="217" y="516"/>
                    <a:pt x="217" y="517"/>
                    <a:pt x="216" y="519"/>
                  </a:cubicBezTo>
                  <a:cubicBezTo>
                    <a:pt x="213" y="512"/>
                    <a:pt x="209" y="505"/>
                    <a:pt x="206" y="498"/>
                  </a:cubicBezTo>
                  <a:cubicBezTo>
                    <a:pt x="205" y="497"/>
                    <a:pt x="205" y="497"/>
                    <a:pt x="205" y="496"/>
                  </a:cubicBezTo>
                  <a:cubicBezTo>
                    <a:pt x="206" y="478"/>
                    <a:pt x="205" y="459"/>
                    <a:pt x="207" y="441"/>
                  </a:cubicBezTo>
                  <a:cubicBezTo>
                    <a:pt x="208" y="427"/>
                    <a:pt x="207" y="412"/>
                    <a:pt x="209" y="398"/>
                  </a:cubicBezTo>
                  <a:cubicBezTo>
                    <a:pt x="210" y="388"/>
                    <a:pt x="211" y="377"/>
                    <a:pt x="211" y="367"/>
                  </a:cubicBezTo>
                  <a:cubicBezTo>
                    <a:pt x="211" y="366"/>
                    <a:pt x="209" y="366"/>
                    <a:pt x="209" y="367"/>
                  </a:cubicBezTo>
                  <a:cubicBezTo>
                    <a:pt x="209" y="379"/>
                    <a:pt x="206" y="392"/>
                    <a:pt x="205" y="404"/>
                  </a:cubicBezTo>
                  <a:cubicBezTo>
                    <a:pt x="203" y="416"/>
                    <a:pt x="205" y="428"/>
                    <a:pt x="203" y="441"/>
                  </a:cubicBezTo>
                  <a:cubicBezTo>
                    <a:pt x="202" y="453"/>
                    <a:pt x="202" y="466"/>
                    <a:pt x="202" y="478"/>
                  </a:cubicBezTo>
                  <a:cubicBezTo>
                    <a:pt x="202" y="482"/>
                    <a:pt x="202" y="486"/>
                    <a:pt x="202" y="490"/>
                  </a:cubicBezTo>
                  <a:cubicBezTo>
                    <a:pt x="196" y="479"/>
                    <a:pt x="191" y="468"/>
                    <a:pt x="186" y="456"/>
                  </a:cubicBezTo>
                  <a:cubicBezTo>
                    <a:pt x="187" y="440"/>
                    <a:pt x="189" y="424"/>
                    <a:pt x="190" y="408"/>
                  </a:cubicBezTo>
                  <a:cubicBezTo>
                    <a:pt x="191" y="398"/>
                    <a:pt x="193" y="389"/>
                    <a:pt x="195" y="379"/>
                  </a:cubicBezTo>
                  <a:cubicBezTo>
                    <a:pt x="196" y="369"/>
                    <a:pt x="195" y="359"/>
                    <a:pt x="195" y="349"/>
                  </a:cubicBezTo>
                  <a:cubicBezTo>
                    <a:pt x="195" y="348"/>
                    <a:pt x="193" y="348"/>
                    <a:pt x="193" y="349"/>
                  </a:cubicBezTo>
                  <a:cubicBezTo>
                    <a:pt x="193" y="360"/>
                    <a:pt x="194" y="371"/>
                    <a:pt x="192" y="382"/>
                  </a:cubicBezTo>
                  <a:cubicBezTo>
                    <a:pt x="190" y="391"/>
                    <a:pt x="188" y="399"/>
                    <a:pt x="187" y="408"/>
                  </a:cubicBezTo>
                  <a:cubicBezTo>
                    <a:pt x="186" y="418"/>
                    <a:pt x="186" y="429"/>
                    <a:pt x="184" y="439"/>
                  </a:cubicBezTo>
                  <a:cubicBezTo>
                    <a:pt x="184" y="443"/>
                    <a:pt x="183" y="446"/>
                    <a:pt x="183" y="450"/>
                  </a:cubicBezTo>
                  <a:cubicBezTo>
                    <a:pt x="180" y="443"/>
                    <a:pt x="177" y="436"/>
                    <a:pt x="174" y="430"/>
                  </a:cubicBezTo>
                  <a:cubicBezTo>
                    <a:pt x="174" y="424"/>
                    <a:pt x="175" y="418"/>
                    <a:pt x="176" y="413"/>
                  </a:cubicBezTo>
                  <a:cubicBezTo>
                    <a:pt x="177" y="403"/>
                    <a:pt x="178" y="393"/>
                    <a:pt x="179" y="384"/>
                  </a:cubicBezTo>
                  <a:cubicBezTo>
                    <a:pt x="181" y="362"/>
                    <a:pt x="184" y="341"/>
                    <a:pt x="183" y="319"/>
                  </a:cubicBezTo>
                  <a:cubicBezTo>
                    <a:pt x="183" y="318"/>
                    <a:pt x="181" y="318"/>
                    <a:pt x="181" y="319"/>
                  </a:cubicBezTo>
                  <a:cubicBezTo>
                    <a:pt x="181" y="329"/>
                    <a:pt x="181" y="339"/>
                    <a:pt x="180" y="349"/>
                  </a:cubicBezTo>
                  <a:cubicBezTo>
                    <a:pt x="179" y="359"/>
                    <a:pt x="177" y="369"/>
                    <a:pt x="176" y="380"/>
                  </a:cubicBezTo>
                  <a:cubicBezTo>
                    <a:pt x="175" y="394"/>
                    <a:pt x="172" y="409"/>
                    <a:pt x="171" y="423"/>
                  </a:cubicBezTo>
                  <a:cubicBezTo>
                    <a:pt x="168" y="418"/>
                    <a:pt x="166" y="413"/>
                    <a:pt x="164" y="408"/>
                  </a:cubicBezTo>
                  <a:cubicBezTo>
                    <a:pt x="165" y="401"/>
                    <a:pt x="165" y="394"/>
                    <a:pt x="165" y="387"/>
                  </a:cubicBezTo>
                  <a:cubicBezTo>
                    <a:pt x="167" y="377"/>
                    <a:pt x="167" y="367"/>
                    <a:pt x="168" y="356"/>
                  </a:cubicBezTo>
                  <a:cubicBezTo>
                    <a:pt x="170" y="334"/>
                    <a:pt x="172" y="312"/>
                    <a:pt x="170" y="289"/>
                  </a:cubicBezTo>
                  <a:cubicBezTo>
                    <a:pt x="170" y="288"/>
                    <a:pt x="170" y="288"/>
                    <a:pt x="170" y="289"/>
                  </a:cubicBezTo>
                  <a:cubicBezTo>
                    <a:pt x="168" y="311"/>
                    <a:pt x="168" y="333"/>
                    <a:pt x="165" y="355"/>
                  </a:cubicBezTo>
                  <a:cubicBezTo>
                    <a:pt x="164" y="364"/>
                    <a:pt x="163" y="374"/>
                    <a:pt x="162" y="383"/>
                  </a:cubicBezTo>
                  <a:cubicBezTo>
                    <a:pt x="162" y="389"/>
                    <a:pt x="161" y="394"/>
                    <a:pt x="160" y="399"/>
                  </a:cubicBezTo>
                  <a:cubicBezTo>
                    <a:pt x="160" y="400"/>
                    <a:pt x="160" y="400"/>
                    <a:pt x="160" y="401"/>
                  </a:cubicBezTo>
                  <a:cubicBezTo>
                    <a:pt x="157" y="394"/>
                    <a:pt x="154" y="387"/>
                    <a:pt x="151" y="381"/>
                  </a:cubicBezTo>
                  <a:cubicBezTo>
                    <a:pt x="151" y="376"/>
                    <a:pt x="150" y="371"/>
                    <a:pt x="151" y="366"/>
                  </a:cubicBezTo>
                  <a:cubicBezTo>
                    <a:pt x="152" y="361"/>
                    <a:pt x="152" y="356"/>
                    <a:pt x="152" y="351"/>
                  </a:cubicBezTo>
                  <a:cubicBezTo>
                    <a:pt x="152" y="338"/>
                    <a:pt x="155" y="326"/>
                    <a:pt x="156" y="313"/>
                  </a:cubicBezTo>
                  <a:cubicBezTo>
                    <a:pt x="156" y="312"/>
                    <a:pt x="156" y="312"/>
                    <a:pt x="156" y="311"/>
                  </a:cubicBezTo>
                  <a:cubicBezTo>
                    <a:pt x="158" y="308"/>
                    <a:pt x="161" y="306"/>
                    <a:pt x="163" y="304"/>
                  </a:cubicBezTo>
                  <a:cubicBezTo>
                    <a:pt x="164" y="303"/>
                    <a:pt x="162" y="301"/>
                    <a:pt x="161" y="302"/>
                  </a:cubicBezTo>
                  <a:cubicBezTo>
                    <a:pt x="159" y="303"/>
                    <a:pt x="158" y="305"/>
                    <a:pt x="156" y="306"/>
                  </a:cubicBezTo>
                  <a:cubicBezTo>
                    <a:pt x="158" y="284"/>
                    <a:pt x="160" y="262"/>
                    <a:pt x="159" y="239"/>
                  </a:cubicBezTo>
                  <a:cubicBezTo>
                    <a:pt x="159" y="238"/>
                    <a:pt x="157" y="238"/>
                    <a:pt x="157" y="239"/>
                  </a:cubicBezTo>
                  <a:cubicBezTo>
                    <a:pt x="157" y="252"/>
                    <a:pt x="157" y="264"/>
                    <a:pt x="156" y="277"/>
                  </a:cubicBezTo>
                  <a:cubicBezTo>
                    <a:pt x="155" y="288"/>
                    <a:pt x="154" y="299"/>
                    <a:pt x="153" y="310"/>
                  </a:cubicBezTo>
                  <a:cubicBezTo>
                    <a:pt x="153" y="310"/>
                    <a:pt x="153" y="310"/>
                    <a:pt x="153" y="310"/>
                  </a:cubicBezTo>
                  <a:cubicBezTo>
                    <a:pt x="151" y="313"/>
                    <a:pt x="149" y="316"/>
                    <a:pt x="148" y="319"/>
                  </a:cubicBezTo>
                  <a:cubicBezTo>
                    <a:pt x="145" y="323"/>
                    <a:pt x="141" y="327"/>
                    <a:pt x="140" y="331"/>
                  </a:cubicBezTo>
                  <a:cubicBezTo>
                    <a:pt x="140" y="326"/>
                    <a:pt x="140" y="321"/>
                    <a:pt x="140" y="316"/>
                  </a:cubicBezTo>
                  <a:cubicBezTo>
                    <a:pt x="142" y="303"/>
                    <a:pt x="141" y="290"/>
                    <a:pt x="142" y="277"/>
                  </a:cubicBezTo>
                  <a:cubicBezTo>
                    <a:pt x="144" y="264"/>
                    <a:pt x="145" y="251"/>
                    <a:pt x="146" y="238"/>
                  </a:cubicBezTo>
                  <a:cubicBezTo>
                    <a:pt x="147" y="232"/>
                    <a:pt x="148" y="225"/>
                    <a:pt x="147" y="219"/>
                  </a:cubicBezTo>
                  <a:cubicBezTo>
                    <a:pt x="152" y="217"/>
                    <a:pt x="157" y="215"/>
                    <a:pt x="163" y="213"/>
                  </a:cubicBezTo>
                  <a:cubicBezTo>
                    <a:pt x="170" y="231"/>
                    <a:pt x="178" y="249"/>
                    <a:pt x="185" y="267"/>
                  </a:cubicBezTo>
                  <a:cubicBezTo>
                    <a:pt x="212" y="344"/>
                    <a:pt x="249" y="415"/>
                    <a:pt x="286" y="487"/>
                  </a:cubicBezTo>
                  <a:cubicBezTo>
                    <a:pt x="306" y="528"/>
                    <a:pt x="324" y="570"/>
                    <a:pt x="342" y="611"/>
                  </a:cubicBezTo>
                  <a:cubicBezTo>
                    <a:pt x="359" y="648"/>
                    <a:pt x="375" y="685"/>
                    <a:pt x="392" y="721"/>
                  </a:cubicBezTo>
                  <a:cubicBezTo>
                    <a:pt x="407" y="757"/>
                    <a:pt x="423" y="793"/>
                    <a:pt x="439" y="829"/>
                  </a:cubicBezTo>
                  <a:cubicBezTo>
                    <a:pt x="443" y="838"/>
                    <a:pt x="447" y="848"/>
                    <a:pt x="452" y="857"/>
                  </a:cubicBezTo>
                  <a:cubicBezTo>
                    <a:pt x="453" y="859"/>
                    <a:pt x="453" y="861"/>
                    <a:pt x="454" y="865"/>
                  </a:cubicBezTo>
                  <a:cubicBezTo>
                    <a:pt x="454" y="865"/>
                    <a:pt x="454" y="865"/>
                    <a:pt x="454" y="865"/>
                  </a:cubicBezTo>
                  <a:cubicBezTo>
                    <a:pt x="454" y="861"/>
                    <a:pt x="454" y="862"/>
                    <a:pt x="453" y="861"/>
                  </a:cubicBezTo>
                  <a:cubicBezTo>
                    <a:pt x="452" y="860"/>
                    <a:pt x="450" y="861"/>
                    <a:pt x="451" y="862"/>
                  </a:cubicBezTo>
                  <a:cubicBezTo>
                    <a:pt x="451" y="863"/>
                    <a:pt x="451" y="863"/>
                    <a:pt x="452" y="864"/>
                  </a:cubicBezTo>
                  <a:cubicBezTo>
                    <a:pt x="446" y="864"/>
                    <a:pt x="441" y="864"/>
                    <a:pt x="437" y="866"/>
                  </a:cubicBezTo>
                  <a:cubicBezTo>
                    <a:pt x="437" y="864"/>
                    <a:pt x="436" y="861"/>
                    <a:pt x="436" y="859"/>
                  </a:cubicBezTo>
                  <a:cubicBezTo>
                    <a:pt x="436" y="859"/>
                    <a:pt x="436" y="858"/>
                    <a:pt x="436" y="859"/>
                  </a:cubicBezTo>
                  <a:cubicBezTo>
                    <a:pt x="436" y="861"/>
                    <a:pt x="436" y="864"/>
                    <a:pt x="436" y="866"/>
                  </a:cubicBezTo>
                  <a:cubicBezTo>
                    <a:pt x="431" y="868"/>
                    <a:pt x="427" y="870"/>
                    <a:pt x="423" y="873"/>
                  </a:cubicBezTo>
                  <a:cubicBezTo>
                    <a:pt x="425" y="856"/>
                    <a:pt x="427" y="839"/>
                    <a:pt x="427" y="821"/>
                  </a:cubicBezTo>
                  <a:cubicBezTo>
                    <a:pt x="427" y="820"/>
                    <a:pt x="425" y="820"/>
                    <a:pt x="425" y="821"/>
                  </a:cubicBezTo>
                  <a:cubicBezTo>
                    <a:pt x="425" y="840"/>
                    <a:pt x="421" y="858"/>
                    <a:pt x="418" y="877"/>
                  </a:cubicBezTo>
                  <a:cubicBezTo>
                    <a:pt x="414" y="881"/>
                    <a:pt x="410" y="886"/>
                    <a:pt x="407" y="891"/>
                  </a:cubicBezTo>
                  <a:cubicBezTo>
                    <a:pt x="406" y="891"/>
                    <a:pt x="404" y="891"/>
                    <a:pt x="403" y="890"/>
                  </a:cubicBezTo>
                  <a:moveTo>
                    <a:pt x="417" y="893"/>
                  </a:moveTo>
                  <a:cubicBezTo>
                    <a:pt x="416" y="897"/>
                    <a:pt x="416" y="900"/>
                    <a:pt x="416" y="904"/>
                  </a:cubicBezTo>
                  <a:cubicBezTo>
                    <a:pt x="415" y="903"/>
                    <a:pt x="413" y="902"/>
                    <a:pt x="411" y="900"/>
                  </a:cubicBezTo>
                  <a:cubicBezTo>
                    <a:pt x="413" y="897"/>
                    <a:pt x="415" y="895"/>
                    <a:pt x="417" y="893"/>
                  </a:cubicBezTo>
                  <a:moveTo>
                    <a:pt x="420" y="906"/>
                  </a:moveTo>
                  <a:cubicBezTo>
                    <a:pt x="420" y="906"/>
                    <a:pt x="420" y="906"/>
                    <a:pt x="420" y="906"/>
                  </a:cubicBezTo>
                  <a:cubicBezTo>
                    <a:pt x="420" y="901"/>
                    <a:pt x="420" y="895"/>
                    <a:pt x="421" y="889"/>
                  </a:cubicBezTo>
                  <a:cubicBezTo>
                    <a:pt x="425" y="885"/>
                    <a:pt x="430" y="882"/>
                    <a:pt x="434" y="880"/>
                  </a:cubicBezTo>
                  <a:cubicBezTo>
                    <a:pt x="434" y="880"/>
                    <a:pt x="435" y="880"/>
                    <a:pt x="435" y="880"/>
                  </a:cubicBezTo>
                  <a:cubicBezTo>
                    <a:pt x="434" y="886"/>
                    <a:pt x="432" y="892"/>
                    <a:pt x="431" y="898"/>
                  </a:cubicBezTo>
                  <a:cubicBezTo>
                    <a:pt x="430" y="903"/>
                    <a:pt x="429" y="908"/>
                    <a:pt x="429" y="913"/>
                  </a:cubicBezTo>
                  <a:cubicBezTo>
                    <a:pt x="426" y="911"/>
                    <a:pt x="423" y="909"/>
                    <a:pt x="420" y="906"/>
                  </a:cubicBezTo>
                  <a:moveTo>
                    <a:pt x="433" y="916"/>
                  </a:moveTo>
                  <a:cubicBezTo>
                    <a:pt x="433" y="913"/>
                    <a:pt x="433" y="910"/>
                    <a:pt x="434" y="907"/>
                  </a:cubicBezTo>
                  <a:cubicBezTo>
                    <a:pt x="434" y="898"/>
                    <a:pt x="435" y="888"/>
                    <a:pt x="436" y="879"/>
                  </a:cubicBezTo>
                  <a:cubicBezTo>
                    <a:pt x="441" y="877"/>
                    <a:pt x="447" y="876"/>
                    <a:pt x="453" y="878"/>
                  </a:cubicBezTo>
                  <a:cubicBezTo>
                    <a:pt x="453" y="880"/>
                    <a:pt x="453" y="882"/>
                    <a:pt x="453" y="885"/>
                  </a:cubicBezTo>
                  <a:cubicBezTo>
                    <a:pt x="452" y="894"/>
                    <a:pt x="452" y="903"/>
                    <a:pt x="451" y="913"/>
                  </a:cubicBezTo>
                  <a:cubicBezTo>
                    <a:pt x="450" y="919"/>
                    <a:pt x="449" y="925"/>
                    <a:pt x="448" y="931"/>
                  </a:cubicBezTo>
                  <a:cubicBezTo>
                    <a:pt x="446" y="929"/>
                    <a:pt x="443" y="926"/>
                    <a:pt x="440" y="923"/>
                  </a:cubicBezTo>
                  <a:cubicBezTo>
                    <a:pt x="438" y="921"/>
                    <a:pt x="435" y="918"/>
                    <a:pt x="433" y="916"/>
                  </a:cubicBezTo>
                  <a:moveTo>
                    <a:pt x="521" y="884"/>
                  </a:moveTo>
                  <a:cubicBezTo>
                    <a:pt x="528" y="914"/>
                    <a:pt x="536" y="945"/>
                    <a:pt x="543" y="976"/>
                  </a:cubicBezTo>
                  <a:cubicBezTo>
                    <a:pt x="545" y="983"/>
                    <a:pt x="547" y="991"/>
                    <a:pt x="550" y="998"/>
                  </a:cubicBezTo>
                  <a:cubicBezTo>
                    <a:pt x="555" y="1011"/>
                    <a:pt x="554" y="1012"/>
                    <a:pt x="543" y="1019"/>
                  </a:cubicBezTo>
                  <a:cubicBezTo>
                    <a:pt x="542" y="1020"/>
                    <a:pt x="540" y="1021"/>
                    <a:pt x="538" y="1022"/>
                  </a:cubicBezTo>
                  <a:cubicBezTo>
                    <a:pt x="529" y="1017"/>
                    <a:pt x="522" y="1009"/>
                    <a:pt x="514" y="1001"/>
                  </a:cubicBezTo>
                  <a:cubicBezTo>
                    <a:pt x="514" y="991"/>
                    <a:pt x="512" y="981"/>
                    <a:pt x="512" y="971"/>
                  </a:cubicBezTo>
                  <a:cubicBezTo>
                    <a:pt x="512" y="969"/>
                    <a:pt x="508" y="969"/>
                    <a:pt x="508" y="971"/>
                  </a:cubicBezTo>
                  <a:cubicBezTo>
                    <a:pt x="509" y="979"/>
                    <a:pt x="510" y="988"/>
                    <a:pt x="510" y="996"/>
                  </a:cubicBezTo>
                  <a:cubicBezTo>
                    <a:pt x="509" y="995"/>
                    <a:pt x="508" y="994"/>
                    <a:pt x="507" y="994"/>
                  </a:cubicBezTo>
                  <a:cubicBezTo>
                    <a:pt x="503" y="989"/>
                    <a:pt x="498" y="984"/>
                    <a:pt x="493" y="978"/>
                  </a:cubicBezTo>
                  <a:cubicBezTo>
                    <a:pt x="493" y="977"/>
                    <a:pt x="493" y="976"/>
                    <a:pt x="493" y="975"/>
                  </a:cubicBezTo>
                  <a:cubicBezTo>
                    <a:pt x="493" y="968"/>
                    <a:pt x="494" y="962"/>
                    <a:pt x="495" y="956"/>
                  </a:cubicBezTo>
                  <a:cubicBezTo>
                    <a:pt x="496" y="946"/>
                    <a:pt x="500" y="937"/>
                    <a:pt x="499" y="927"/>
                  </a:cubicBezTo>
                  <a:cubicBezTo>
                    <a:pt x="498" y="927"/>
                    <a:pt x="497" y="927"/>
                    <a:pt x="497" y="927"/>
                  </a:cubicBezTo>
                  <a:cubicBezTo>
                    <a:pt x="496" y="928"/>
                    <a:pt x="496" y="928"/>
                    <a:pt x="496" y="929"/>
                  </a:cubicBezTo>
                  <a:cubicBezTo>
                    <a:pt x="495" y="929"/>
                    <a:pt x="496" y="930"/>
                    <a:pt x="496" y="930"/>
                  </a:cubicBezTo>
                  <a:cubicBezTo>
                    <a:pt x="499" y="928"/>
                    <a:pt x="495" y="941"/>
                    <a:pt x="495" y="943"/>
                  </a:cubicBezTo>
                  <a:cubicBezTo>
                    <a:pt x="494" y="946"/>
                    <a:pt x="493" y="949"/>
                    <a:pt x="493" y="951"/>
                  </a:cubicBezTo>
                  <a:cubicBezTo>
                    <a:pt x="492" y="956"/>
                    <a:pt x="491" y="961"/>
                    <a:pt x="490" y="965"/>
                  </a:cubicBezTo>
                  <a:cubicBezTo>
                    <a:pt x="490" y="968"/>
                    <a:pt x="490" y="971"/>
                    <a:pt x="490" y="975"/>
                  </a:cubicBezTo>
                  <a:cubicBezTo>
                    <a:pt x="487" y="972"/>
                    <a:pt x="484" y="969"/>
                    <a:pt x="481" y="966"/>
                  </a:cubicBezTo>
                  <a:cubicBezTo>
                    <a:pt x="482" y="962"/>
                    <a:pt x="483" y="958"/>
                    <a:pt x="483" y="954"/>
                  </a:cubicBezTo>
                  <a:cubicBezTo>
                    <a:pt x="485" y="937"/>
                    <a:pt x="485" y="920"/>
                    <a:pt x="485" y="903"/>
                  </a:cubicBezTo>
                  <a:cubicBezTo>
                    <a:pt x="485" y="902"/>
                    <a:pt x="483" y="902"/>
                    <a:pt x="483" y="903"/>
                  </a:cubicBezTo>
                  <a:cubicBezTo>
                    <a:pt x="483" y="917"/>
                    <a:pt x="481" y="930"/>
                    <a:pt x="480" y="943"/>
                  </a:cubicBezTo>
                  <a:cubicBezTo>
                    <a:pt x="480" y="950"/>
                    <a:pt x="479" y="956"/>
                    <a:pt x="478" y="962"/>
                  </a:cubicBezTo>
                  <a:cubicBezTo>
                    <a:pt x="475" y="959"/>
                    <a:pt x="472" y="956"/>
                    <a:pt x="470" y="953"/>
                  </a:cubicBezTo>
                  <a:cubicBezTo>
                    <a:pt x="470" y="953"/>
                    <a:pt x="470" y="952"/>
                    <a:pt x="470" y="951"/>
                  </a:cubicBezTo>
                  <a:cubicBezTo>
                    <a:pt x="471" y="944"/>
                    <a:pt x="469" y="936"/>
                    <a:pt x="470" y="929"/>
                  </a:cubicBezTo>
                  <a:cubicBezTo>
                    <a:pt x="470" y="914"/>
                    <a:pt x="471" y="900"/>
                    <a:pt x="471" y="885"/>
                  </a:cubicBezTo>
                  <a:cubicBezTo>
                    <a:pt x="471" y="883"/>
                    <a:pt x="469" y="883"/>
                    <a:pt x="469" y="885"/>
                  </a:cubicBezTo>
                  <a:cubicBezTo>
                    <a:pt x="469" y="896"/>
                    <a:pt x="469" y="908"/>
                    <a:pt x="467" y="919"/>
                  </a:cubicBezTo>
                  <a:cubicBezTo>
                    <a:pt x="467" y="924"/>
                    <a:pt x="466" y="929"/>
                    <a:pt x="466" y="935"/>
                  </a:cubicBezTo>
                  <a:cubicBezTo>
                    <a:pt x="466" y="938"/>
                    <a:pt x="466" y="941"/>
                    <a:pt x="466" y="945"/>
                  </a:cubicBezTo>
                  <a:cubicBezTo>
                    <a:pt x="466" y="945"/>
                    <a:pt x="466" y="947"/>
                    <a:pt x="466" y="949"/>
                  </a:cubicBezTo>
                  <a:cubicBezTo>
                    <a:pt x="461" y="945"/>
                    <a:pt x="457" y="940"/>
                    <a:pt x="452" y="935"/>
                  </a:cubicBezTo>
                  <a:cubicBezTo>
                    <a:pt x="453" y="927"/>
                    <a:pt x="454" y="919"/>
                    <a:pt x="455" y="911"/>
                  </a:cubicBezTo>
                  <a:cubicBezTo>
                    <a:pt x="456" y="901"/>
                    <a:pt x="455" y="891"/>
                    <a:pt x="456" y="881"/>
                  </a:cubicBezTo>
                  <a:cubicBezTo>
                    <a:pt x="456" y="880"/>
                    <a:pt x="456" y="880"/>
                    <a:pt x="456" y="879"/>
                  </a:cubicBezTo>
                  <a:cubicBezTo>
                    <a:pt x="458" y="880"/>
                    <a:pt x="460" y="881"/>
                    <a:pt x="463" y="882"/>
                  </a:cubicBezTo>
                  <a:cubicBezTo>
                    <a:pt x="473" y="886"/>
                    <a:pt x="476" y="884"/>
                    <a:pt x="477" y="873"/>
                  </a:cubicBezTo>
                  <a:cubicBezTo>
                    <a:pt x="478" y="869"/>
                    <a:pt x="478" y="863"/>
                    <a:pt x="480" y="860"/>
                  </a:cubicBezTo>
                  <a:cubicBezTo>
                    <a:pt x="487" y="849"/>
                    <a:pt x="498" y="844"/>
                    <a:pt x="511" y="843"/>
                  </a:cubicBezTo>
                  <a:cubicBezTo>
                    <a:pt x="515" y="857"/>
                    <a:pt x="518" y="870"/>
                    <a:pt x="521" y="884"/>
                  </a:cubicBezTo>
                  <a:moveTo>
                    <a:pt x="358" y="510"/>
                  </a:moveTo>
                  <a:cubicBezTo>
                    <a:pt x="357" y="519"/>
                    <a:pt x="349" y="510"/>
                    <a:pt x="346" y="507"/>
                  </a:cubicBezTo>
                  <a:cubicBezTo>
                    <a:pt x="336" y="496"/>
                    <a:pt x="331" y="479"/>
                    <a:pt x="325" y="465"/>
                  </a:cubicBezTo>
                  <a:cubicBezTo>
                    <a:pt x="321" y="458"/>
                    <a:pt x="319" y="450"/>
                    <a:pt x="316" y="443"/>
                  </a:cubicBezTo>
                  <a:cubicBezTo>
                    <a:pt x="318" y="442"/>
                    <a:pt x="319" y="442"/>
                    <a:pt x="323" y="444"/>
                  </a:cubicBezTo>
                  <a:cubicBezTo>
                    <a:pt x="326" y="446"/>
                    <a:pt x="329" y="450"/>
                    <a:pt x="331" y="452"/>
                  </a:cubicBezTo>
                  <a:cubicBezTo>
                    <a:pt x="337" y="459"/>
                    <a:pt x="341" y="467"/>
                    <a:pt x="345" y="475"/>
                  </a:cubicBezTo>
                  <a:cubicBezTo>
                    <a:pt x="348" y="482"/>
                    <a:pt x="352" y="489"/>
                    <a:pt x="355" y="496"/>
                  </a:cubicBezTo>
                  <a:cubicBezTo>
                    <a:pt x="356" y="500"/>
                    <a:pt x="359" y="506"/>
                    <a:pt x="358" y="510"/>
                  </a:cubicBezTo>
                  <a:moveTo>
                    <a:pt x="241" y="212"/>
                  </a:moveTo>
                  <a:cubicBezTo>
                    <a:pt x="246" y="225"/>
                    <a:pt x="253" y="238"/>
                    <a:pt x="259" y="251"/>
                  </a:cubicBezTo>
                  <a:cubicBezTo>
                    <a:pt x="268" y="272"/>
                    <a:pt x="277" y="293"/>
                    <a:pt x="286" y="314"/>
                  </a:cubicBezTo>
                  <a:cubicBezTo>
                    <a:pt x="299" y="341"/>
                    <a:pt x="311" y="368"/>
                    <a:pt x="323" y="395"/>
                  </a:cubicBezTo>
                  <a:cubicBezTo>
                    <a:pt x="328" y="407"/>
                    <a:pt x="332" y="420"/>
                    <a:pt x="335" y="432"/>
                  </a:cubicBezTo>
                  <a:cubicBezTo>
                    <a:pt x="340" y="447"/>
                    <a:pt x="345" y="463"/>
                    <a:pt x="350" y="478"/>
                  </a:cubicBezTo>
                  <a:cubicBezTo>
                    <a:pt x="343" y="463"/>
                    <a:pt x="334" y="448"/>
                    <a:pt x="320" y="439"/>
                  </a:cubicBezTo>
                  <a:cubicBezTo>
                    <a:pt x="320" y="438"/>
                    <a:pt x="319" y="438"/>
                    <a:pt x="319" y="439"/>
                  </a:cubicBezTo>
                  <a:cubicBezTo>
                    <a:pt x="318" y="440"/>
                    <a:pt x="317" y="441"/>
                    <a:pt x="316" y="441"/>
                  </a:cubicBezTo>
                  <a:cubicBezTo>
                    <a:pt x="312" y="432"/>
                    <a:pt x="309" y="423"/>
                    <a:pt x="303" y="414"/>
                  </a:cubicBezTo>
                  <a:cubicBezTo>
                    <a:pt x="302" y="413"/>
                    <a:pt x="300" y="414"/>
                    <a:pt x="301" y="416"/>
                  </a:cubicBezTo>
                  <a:cubicBezTo>
                    <a:pt x="307" y="424"/>
                    <a:pt x="310" y="433"/>
                    <a:pt x="313" y="443"/>
                  </a:cubicBezTo>
                  <a:cubicBezTo>
                    <a:pt x="313" y="443"/>
                    <a:pt x="313" y="444"/>
                    <a:pt x="314" y="444"/>
                  </a:cubicBezTo>
                  <a:cubicBezTo>
                    <a:pt x="315" y="446"/>
                    <a:pt x="316" y="449"/>
                    <a:pt x="317" y="452"/>
                  </a:cubicBezTo>
                  <a:cubicBezTo>
                    <a:pt x="321" y="462"/>
                    <a:pt x="326" y="472"/>
                    <a:pt x="331" y="483"/>
                  </a:cubicBezTo>
                  <a:cubicBezTo>
                    <a:pt x="334" y="491"/>
                    <a:pt x="337" y="500"/>
                    <a:pt x="343" y="507"/>
                  </a:cubicBezTo>
                  <a:cubicBezTo>
                    <a:pt x="345" y="510"/>
                    <a:pt x="352" y="519"/>
                    <a:pt x="357" y="518"/>
                  </a:cubicBezTo>
                  <a:cubicBezTo>
                    <a:pt x="361" y="517"/>
                    <a:pt x="362" y="513"/>
                    <a:pt x="362" y="509"/>
                  </a:cubicBezTo>
                  <a:cubicBezTo>
                    <a:pt x="370" y="528"/>
                    <a:pt x="379" y="547"/>
                    <a:pt x="389" y="565"/>
                  </a:cubicBezTo>
                  <a:cubicBezTo>
                    <a:pt x="395" y="576"/>
                    <a:pt x="399" y="587"/>
                    <a:pt x="405" y="598"/>
                  </a:cubicBezTo>
                  <a:cubicBezTo>
                    <a:pt x="411" y="610"/>
                    <a:pt x="417" y="622"/>
                    <a:pt x="424" y="633"/>
                  </a:cubicBezTo>
                  <a:cubicBezTo>
                    <a:pt x="442" y="663"/>
                    <a:pt x="456" y="694"/>
                    <a:pt x="469" y="726"/>
                  </a:cubicBezTo>
                  <a:cubicBezTo>
                    <a:pt x="483" y="760"/>
                    <a:pt x="497" y="793"/>
                    <a:pt x="512" y="827"/>
                  </a:cubicBezTo>
                  <a:cubicBezTo>
                    <a:pt x="494" y="829"/>
                    <a:pt x="478" y="836"/>
                    <a:pt x="466" y="854"/>
                  </a:cubicBezTo>
                  <a:cubicBezTo>
                    <a:pt x="460" y="844"/>
                    <a:pt x="454" y="835"/>
                    <a:pt x="450" y="826"/>
                  </a:cubicBezTo>
                  <a:cubicBezTo>
                    <a:pt x="441" y="808"/>
                    <a:pt x="434" y="788"/>
                    <a:pt x="426" y="769"/>
                  </a:cubicBezTo>
                  <a:cubicBezTo>
                    <a:pt x="398" y="707"/>
                    <a:pt x="370" y="645"/>
                    <a:pt x="342" y="584"/>
                  </a:cubicBezTo>
                  <a:cubicBezTo>
                    <a:pt x="321" y="538"/>
                    <a:pt x="298" y="494"/>
                    <a:pt x="277" y="448"/>
                  </a:cubicBezTo>
                  <a:cubicBezTo>
                    <a:pt x="258" y="410"/>
                    <a:pt x="240" y="372"/>
                    <a:pt x="223" y="333"/>
                  </a:cubicBezTo>
                  <a:cubicBezTo>
                    <a:pt x="213" y="309"/>
                    <a:pt x="204" y="285"/>
                    <a:pt x="195" y="261"/>
                  </a:cubicBezTo>
                  <a:cubicBezTo>
                    <a:pt x="188" y="243"/>
                    <a:pt x="181" y="226"/>
                    <a:pt x="168" y="210"/>
                  </a:cubicBezTo>
                  <a:cubicBezTo>
                    <a:pt x="186" y="200"/>
                    <a:pt x="204" y="191"/>
                    <a:pt x="221" y="182"/>
                  </a:cubicBezTo>
                  <a:cubicBezTo>
                    <a:pt x="235" y="187"/>
                    <a:pt x="236" y="201"/>
                    <a:pt x="241" y="2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6"/>
            <p:cNvSpPr>
              <a:spLocks noEditPoints="1"/>
            </p:cNvSpPr>
            <p:nvPr/>
          </p:nvSpPr>
          <p:spPr bwMode="auto">
            <a:xfrm>
              <a:off x="1143000" y="1844675"/>
              <a:ext cx="1219200" cy="1700213"/>
            </a:xfrm>
            <a:custGeom>
              <a:avLst/>
              <a:gdLst>
                <a:gd name="T0" fmla="*/ 18 w 325"/>
                <a:gd name="T1" fmla="*/ 161 h 453"/>
                <a:gd name="T2" fmla="*/ 122 w 325"/>
                <a:gd name="T3" fmla="*/ 405 h 453"/>
                <a:gd name="T4" fmla="*/ 137 w 325"/>
                <a:gd name="T5" fmla="*/ 411 h 453"/>
                <a:gd name="T6" fmla="*/ 168 w 325"/>
                <a:gd name="T7" fmla="*/ 427 h 453"/>
                <a:gd name="T8" fmla="*/ 225 w 325"/>
                <a:gd name="T9" fmla="*/ 438 h 453"/>
                <a:gd name="T10" fmla="*/ 241 w 325"/>
                <a:gd name="T11" fmla="*/ 440 h 453"/>
                <a:gd name="T12" fmla="*/ 261 w 325"/>
                <a:gd name="T13" fmla="*/ 432 h 453"/>
                <a:gd name="T14" fmla="*/ 286 w 325"/>
                <a:gd name="T15" fmla="*/ 415 h 453"/>
                <a:gd name="T16" fmla="*/ 241 w 325"/>
                <a:gd name="T17" fmla="*/ 155 h 453"/>
                <a:gd name="T18" fmla="*/ 143 w 325"/>
                <a:gd name="T19" fmla="*/ 12 h 453"/>
                <a:gd name="T20" fmla="*/ 108 w 325"/>
                <a:gd name="T21" fmla="*/ 9 h 453"/>
                <a:gd name="T22" fmla="*/ 28 w 325"/>
                <a:gd name="T23" fmla="*/ 34 h 453"/>
                <a:gd name="T24" fmla="*/ 23 w 325"/>
                <a:gd name="T25" fmla="*/ 133 h 453"/>
                <a:gd name="T26" fmla="*/ 79 w 325"/>
                <a:gd name="T27" fmla="*/ 185 h 453"/>
                <a:gd name="T28" fmla="*/ 96 w 325"/>
                <a:gd name="T29" fmla="*/ 150 h 453"/>
                <a:gd name="T30" fmla="*/ 70 w 325"/>
                <a:gd name="T31" fmla="*/ 252 h 453"/>
                <a:gd name="T32" fmla="*/ 154 w 325"/>
                <a:gd name="T33" fmla="*/ 110 h 453"/>
                <a:gd name="T34" fmla="*/ 128 w 325"/>
                <a:gd name="T35" fmla="*/ 292 h 453"/>
                <a:gd name="T36" fmla="*/ 150 w 325"/>
                <a:gd name="T37" fmla="*/ 346 h 453"/>
                <a:gd name="T38" fmla="*/ 199 w 325"/>
                <a:gd name="T39" fmla="*/ 94 h 453"/>
                <a:gd name="T40" fmla="*/ 162 w 325"/>
                <a:gd name="T41" fmla="*/ 349 h 453"/>
                <a:gd name="T42" fmla="*/ 282 w 325"/>
                <a:gd name="T43" fmla="*/ 371 h 453"/>
                <a:gd name="T44" fmla="*/ 290 w 325"/>
                <a:gd name="T45" fmla="*/ 324 h 453"/>
                <a:gd name="T46" fmla="*/ 271 w 325"/>
                <a:gd name="T47" fmla="*/ 372 h 453"/>
                <a:gd name="T48" fmla="*/ 251 w 325"/>
                <a:gd name="T49" fmla="*/ 416 h 453"/>
                <a:gd name="T50" fmla="*/ 280 w 325"/>
                <a:gd name="T51" fmla="*/ 275 h 453"/>
                <a:gd name="T52" fmla="*/ 248 w 325"/>
                <a:gd name="T53" fmla="*/ 406 h 453"/>
                <a:gd name="T54" fmla="*/ 234 w 325"/>
                <a:gd name="T55" fmla="*/ 413 h 453"/>
                <a:gd name="T56" fmla="*/ 279 w 325"/>
                <a:gd name="T57" fmla="*/ 273 h 453"/>
                <a:gd name="T58" fmla="*/ 214 w 325"/>
                <a:gd name="T59" fmla="*/ 427 h 453"/>
                <a:gd name="T60" fmla="*/ 224 w 325"/>
                <a:gd name="T61" fmla="*/ 369 h 453"/>
                <a:gd name="T62" fmla="*/ 242 w 325"/>
                <a:gd name="T63" fmla="*/ 213 h 453"/>
                <a:gd name="T64" fmla="*/ 202 w 325"/>
                <a:gd name="T65" fmla="*/ 412 h 453"/>
                <a:gd name="T66" fmla="*/ 248 w 325"/>
                <a:gd name="T67" fmla="*/ 198 h 453"/>
                <a:gd name="T68" fmla="*/ 211 w 325"/>
                <a:gd name="T69" fmla="*/ 426 h 453"/>
                <a:gd name="T70" fmla="*/ 219 w 325"/>
                <a:gd name="T71" fmla="*/ 236 h 453"/>
                <a:gd name="T72" fmla="*/ 183 w 325"/>
                <a:gd name="T73" fmla="*/ 421 h 453"/>
                <a:gd name="T74" fmla="*/ 212 w 325"/>
                <a:gd name="T75" fmla="*/ 206 h 453"/>
                <a:gd name="T76" fmla="*/ 216 w 325"/>
                <a:gd name="T77" fmla="*/ 171 h 453"/>
                <a:gd name="T78" fmla="*/ 158 w 325"/>
                <a:gd name="T79" fmla="*/ 401 h 453"/>
                <a:gd name="T80" fmla="*/ 209 w 325"/>
                <a:gd name="T81" fmla="*/ 139 h 453"/>
                <a:gd name="T82" fmla="*/ 190 w 325"/>
                <a:gd name="T83" fmla="*/ 131 h 453"/>
                <a:gd name="T84" fmla="*/ 132 w 325"/>
                <a:gd name="T85" fmla="*/ 393 h 453"/>
                <a:gd name="T86" fmla="*/ 170 w 325"/>
                <a:gd name="T87" fmla="*/ 104 h 453"/>
                <a:gd name="T88" fmla="*/ 117 w 325"/>
                <a:gd name="T89" fmla="*/ 359 h 453"/>
                <a:gd name="T90" fmla="*/ 172 w 325"/>
                <a:gd name="T91" fmla="*/ 55 h 453"/>
                <a:gd name="T92" fmla="*/ 134 w 325"/>
                <a:gd name="T93" fmla="*/ 191 h 453"/>
                <a:gd name="T94" fmla="*/ 121 w 325"/>
                <a:gd name="T95" fmla="*/ 175 h 453"/>
                <a:gd name="T96" fmla="*/ 118 w 325"/>
                <a:gd name="T97" fmla="*/ 174 h 453"/>
                <a:gd name="T98" fmla="*/ 87 w 325"/>
                <a:gd name="T99" fmla="*/ 283 h 453"/>
                <a:gd name="T100" fmla="*/ 138 w 325"/>
                <a:gd name="T101" fmla="*/ 34 h 453"/>
                <a:gd name="T102" fmla="*/ 108 w 325"/>
                <a:gd name="T103" fmla="*/ 162 h 453"/>
                <a:gd name="T104" fmla="*/ 88 w 325"/>
                <a:gd name="T105" fmla="*/ 222 h 453"/>
                <a:gd name="T106" fmla="*/ 98 w 325"/>
                <a:gd name="T107" fmla="*/ 72 h 453"/>
                <a:gd name="T108" fmla="*/ 92 w 325"/>
                <a:gd name="T109" fmla="*/ 28 h 453"/>
                <a:gd name="T110" fmla="*/ 71 w 325"/>
                <a:gd name="T111" fmla="*/ 105 h 453"/>
                <a:gd name="T112" fmla="*/ 59 w 325"/>
                <a:gd name="T113" fmla="*/ 231 h 453"/>
                <a:gd name="T114" fmla="*/ 48 w 325"/>
                <a:gd name="T115" fmla="*/ 43 h 453"/>
                <a:gd name="T116" fmla="*/ 38 w 325"/>
                <a:gd name="T117" fmla="*/ 74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25" h="453">
                  <a:moveTo>
                    <a:pt x="28" y="34"/>
                  </a:moveTo>
                  <a:cubicBezTo>
                    <a:pt x="22" y="34"/>
                    <a:pt x="20" y="37"/>
                    <a:pt x="18" y="42"/>
                  </a:cubicBezTo>
                  <a:cubicBezTo>
                    <a:pt x="27" y="56"/>
                    <a:pt x="29" y="68"/>
                    <a:pt x="23" y="80"/>
                  </a:cubicBezTo>
                  <a:cubicBezTo>
                    <a:pt x="16" y="94"/>
                    <a:pt x="8" y="108"/>
                    <a:pt x="0" y="121"/>
                  </a:cubicBezTo>
                  <a:cubicBezTo>
                    <a:pt x="6" y="134"/>
                    <a:pt x="12" y="147"/>
                    <a:pt x="18" y="160"/>
                  </a:cubicBezTo>
                  <a:cubicBezTo>
                    <a:pt x="18" y="160"/>
                    <a:pt x="18" y="161"/>
                    <a:pt x="18" y="161"/>
                  </a:cubicBezTo>
                  <a:cubicBezTo>
                    <a:pt x="17" y="162"/>
                    <a:pt x="18" y="163"/>
                    <a:pt x="19" y="163"/>
                  </a:cubicBezTo>
                  <a:cubicBezTo>
                    <a:pt x="33" y="196"/>
                    <a:pt x="46" y="231"/>
                    <a:pt x="62" y="264"/>
                  </a:cubicBezTo>
                  <a:cubicBezTo>
                    <a:pt x="84" y="308"/>
                    <a:pt x="102" y="355"/>
                    <a:pt x="121" y="402"/>
                  </a:cubicBezTo>
                  <a:cubicBezTo>
                    <a:pt x="121" y="401"/>
                    <a:pt x="120" y="401"/>
                    <a:pt x="120" y="402"/>
                  </a:cubicBezTo>
                  <a:cubicBezTo>
                    <a:pt x="120" y="403"/>
                    <a:pt x="120" y="403"/>
                    <a:pt x="121" y="404"/>
                  </a:cubicBezTo>
                  <a:cubicBezTo>
                    <a:pt x="121" y="404"/>
                    <a:pt x="121" y="405"/>
                    <a:pt x="122" y="405"/>
                  </a:cubicBezTo>
                  <a:cubicBezTo>
                    <a:pt x="122" y="405"/>
                    <a:pt x="122" y="404"/>
                    <a:pt x="123" y="404"/>
                  </a:cubicBezTo>
                  <a:cubicBezTo>
                    <a:pt x="123" y="406"/>
                    <a:pt x="124" y="407"/>
                    <a:pt x="125" y="409"/>
                  </a:cubicBezTo>
                  <a:cubicBezTo>
                    <a:pt x="127" y="409"/>
                    <a:pt x="130" y="410"/>
                    <a:pt x="134" y="410"/>
                  </a:cubicBezTo>
                  <a:cubicBezTo>
                    <a:pt x="132" y="418"/>
                    <a:pt x="131" y="426"/>
                    <a:pt x="130" y="434"/>
                  </a:cubicBezTo>
                  <a:cubicBezTo>
                    <a:pt x="130" y="435"/>
                    <a:pt x="132" y="436"/>
                    <a:pt x="132" y="434"/>
                  </a:cubicBezTo>
                  <a:cubicBezTo>
                    <a:pt x="134" y="427"/>
                    <a:pt x="135" y="419"/>
                    <a:pt x="137" y="411"/>
                  </a:cubicBezTo>
                  <a:cubicBezTo>
                    <a:pt x="139" y="411"/>
                    <a:pt x="141" y="412"/>
                    <a:pt x="142" y="412"/>
                  </a:cubicBezTo>
                  <a:cubicBezTo>
                    <a:pt x="146" y="412"/>
                    <a:pt x="149" y="413"/>
                    <a:pt x="152" y="414"/>
                  </a:cubicBezTo>
                  <a:cubicBezTo>
                    <a:pt x="152" y="421"/>
                    <a:pt x="151" y="428"/>
                    <a:pt x="152" y="434"/>
                  </a:cubicBezTo>
                  <a:cubicBezTo>
                    <a:pt x="152" y="435"/>
                    <a:pt x="154" y="435"/>
                    <a:pt x="154" y="434"/>
                  </a:cubicBezTo>
                  <a:cubicBezTo>
                    <a:pt x="155" y="428"/>
                    <a:pt x="155" y="422"/>
                    <a:pt x="156" y="416"/>
                  </a:cubicBezTo>
                  <a:cubicBezTo>
                    <a:pt x="161" y="418"/>
                    <a:pt x="165" y="422"/>
                    <a:pt x="168" y="427"/>
                  </a:cubicBezTo>
                  <a:cubicBezTo>
                    <a:pt x="168" y="429"/>
                    <a:pt x="168" y="430"/>
                    <a:pt x="168" y="432"/>
                  </a:cubicBezTo>
                  <a:cubicBezTo>
                    <a:pt x="168" y="434"/>
                    <a:pt x="170" y="434"/>
                    <a:pt x="170" y="432"/>
                  </a:cubicBezTo>
                  <a:cubicBezTo>
                    <a:pt x="170" y="432"/>
                    <a:pt x="170" y="432"/>
                    <a:pt x="170" y="432"/>
                  </a:cubicBezTo>
                  <a:cubicBezTo>
                    <a:pt x="171" y="433"/>
                    <a:pt x="171" y="434"/>
                    <a:pt x="172" y="435"/>
                  </a:cubicBezTo>
                  <a:cubicBezTo>
                    <a:pt x="175" y="447"/>
                    <a:pt x="187" y="453"/>
                    <a:pt x="198" y="449"/>
                  </a:cubicBezTo>
                  <a:cubicBezTo>
                    <a:pt x="207" y="446"/>
                    <a:pt x="216" y="442"/>
                    <a:pt x="225" y="438"/>
                  </a:cubicBezTo>
                  <a:cubicBezTo>
                    <a:pt x="225" y="438"/>
                    <a:pt x="226" y="437"/>
                    <a:pt x="227" y="437"/>
                  </a:cubicBezTo>
                  <a:cubicBezTo>
                    <a:pt x="227" y="437"/>
                    <a:pt x="227" y="437"/>
                    <a:pt x="227" y="437"/>
                  </a:cubicBezTo>
                  <a:cubicBezTo>
                    <a:pt x="227" y="440"/>
                    <a:pt x="230" y="440"/>
                    <a:pt x="231" y="438"/>
                  </a:cubicBezTo>
                  <a:cubicBezTo>
                    <a:pt x="231" y="437"/>
                    <a:pt x="232" y="436"/>
                    <a:pt x="232" y="435"/>
                  </a:cubicBezTo>
                  <a:cubicBezTo>
                    <a:pt x="236" y="433"/>
                    <a:pt x="239" y="432"/>
                    <a:pt x="243" y="430"/>
                  </a:cubicBezTo>
                  <a:cubicBezTo>
                    <a:pt x="242" y="433"/>
                    <a:pt x="241" y="436"/>
                    <a:pt x="241" y="440"/>
                  </a:cubicBezTo>
                  <a:cubicBezTo>
                    <a:pt x="242" y="441"/>
                    <a:pt x="244" y="442"/>
                    <a:pt x="245" y="441"/>
                  </a:cubicBezTo>
                  <a:cubicBezTo>
                    <a:pt x="248" y="437"/>
                    <a:pt x="249" y="432"/>
                    <a:pt x="249" y="428"/>
                  </a:cubicBezTo>
                  <a:cubicBezTo>
                    <a:pt x="252" y="427"/>
                    <a:pt x="255" y="426"/>
                    <a:pt x="258" y="426"/>
                  </a:cubicBezTo>
                  <a:cubicBezTo>
                    <a:pt x="258" y="428"/>
                    <a:pt x="257" y="430"/>
                    <a:pt x="257" y="432"/>
                  </a:cubicBezTo>
                  <a:cubicBezTo>
                    <a:pt x="257" y="432"/>
                    <a:pt x="257" y="432"/>
                    <a:pt x="257" y="432"/>
                  </a:cubicBezTo>
                  <a:cubicBezTo>
                    <a:pt x="257" y="432"/>
                    <a:pt x="260" y="434"/>
                    <a:pt x="261" y="432"/>
                  </a:cubicBezTo>
                  <a:cubicBezTo>
                    <a:pt x="261" y="432"/>
                    <a:pt x="261" y="432"/>
                    <a:pt x="261" y="431"/>
                  </a:cubicBezTo>
                  <a:cubicBezTo>
                    <a:pt x="261" y="431"/>
                    <a:pt x="261" y="430"/>
                    <a:pt x="262" y="429"/>
                  </a:cubicBezTo>
                  <a:cubicBezTo>
                    <a:pt x="262" y="428"/>
                    <a:pt x="262" y="427"/>
                    <a:pt x="261" y="427"/>
                  </a:cubicBezTo>
                  <a:cubicBezTo>
                    <a:pt x="261" y="426"/>
                    <a:pt x="262" y="426"/>
                    <a:pt x="262" y="425"/>
                  </a:cubicBezTo>
                  <a:cubicBezTo>
                    <a:pt x="266" y="425"/>
                    <a:pt x="270" y="424"/>
                    <a:pt x="274" y="425"/>
                  </a:cubicBezTo>
                  <a:cubicBezTo>
                    <a:pt x="281" y="425"/>
                    <a:pt x="285" y="421"/>
                    <a:pt x="286" y="415"/>
                  </a:cubicBezTo>
                  <a:cubicBezTo>
                    <a:pt x="288" y="407"/>
                    <a:pt x="290" y="398"/>
                    <a:pt x="290" y="390"/>
                  </a:cubicBezTo>
                  <a:cubicBezTo>
                    <a:pt x="290" y="373"/>
                    <a:pt x="295" y="359"/>
                    <a:pt x="312" y="349"/>
                  </a:cubicBezTo>
                  <a:cubicBezTo>
                    <a:pt x="323" y="342"/>
                    <a:pt x="325" y="334"/>
                    <a:pt x="319" y="322"/>
                  </a:cubicBezTo>
                  <a:cubicBezTo>
                    <a:pt x="314" y="313"/>
                    <a:pt x="307" y="305"/>
                    <a:pt x="303" y="295"/>
                  </a:cubicBezTo>
                  <a:cubicBezTo>
                    <a:pt x="290" y="267"/>
                    <a:pt x="276" y="238"/>
                    <a:pt x="264" y="209"/>
                  </a:cubicBezTo>
                  <a:cubicBezTo>
                    <a:pt x="257" y="191"/>
                    <a:pt x="252" y="171"/>
                    <a:pt x="241" y="155"/>
                  </a:cubicBezTo>
                  <a:cubicBezTo>
                    <a:pt x="230" y="138"/>
                    <a:pt x="223" y="120"/>
                    <a:pt x="215" y="102"/>
                  </a:cubicBezTo>
                  <a:cubicBezTo>
                    <a:pt x="215" y="102"/>
                    <a:pt x="215" y="102"/>
                    <a:pt x="215" y="102"/>
                  </a:cubicBezTo>
                  <a:cubicBezTo>
                    <a:pt x="215" y="102"/>
                    <a:pt x="214" y="101"/>
                    <a:pt x="214" y="101"/>
                  </a:cubicBezTo>
                  <a:cubicBezTo>
                    <a:pt x="208" y="85"/>
                    <a:pt x="202" y="69"/>
                    <a:pt x="196" y="53"/>
                  </a:cubicBezTo>
                  <a:cubicBezTo>
                    <a:pt x="193" y="43"/>
                    <a:pt x="187" y="35"/>
                    <a:pt x="177" y="35"/>
                  </a:cubicBezTo>
                  <a:cubicBezTo>
                    <a:pt x="160" y="34"/>
                    <a:pt x="151" y="24"/>
                    <a:pt x="143" y="12"/>
                  </a:cubicBezTo>
                  <a:cubicBezTo>
                    <a:pt x="142" y="10"/>
                    <a:pt x="141" y="8"/>
                    <a:pt x="140" y="6"/>
                  </a:cubicBezTo>
                  <a:cubicBezTo>
                    <a:pt x="137" y="2"/>
                    <a:pt x="134" y="0"/>
                    <a:pt x="129" y="2"/>
                  </a:cubicBezTo>
                  <a:cubicBezTo>
                    <a:pt x="123" y="4"/>
                    <a:pt x="116" y="6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7"/>
                    <a:pt x="109" y="7"/>
                    <a:pt x="108" y="8"/>
                  </a:cubicBezTo>
                  <a:cubicBezTo>
                    <a:pt x="108" y="8"/>
                    <a:pt x="108" y="9"/>
                    <a:pt x="108" y="9"/>
                  </a:cubicBezTo>
                  <a:cubicBezTo>
                    <a:pt x="100" y="12"/>
                    <a:pt x="91" y="14"/>
                    <a:pt x="83" y="17"/>
                  </a:cubicBezTo>
                  <a:cubicBezTo>
                    <a:pt x="83" y="13"/>
                    <a:pt x="84" y="8"/>
                    <a:pt x="84" y="4"/>
                  </a:cubicBezTo>
                  <a:cubicBezTo>
                    <a:pt x="84" y="3"/>
                    <a:pt x="82" y="3"/>
                    <a:pt x="82" y="4"/>
                  </a:cubicBezTo>
                  <a:cubicBezTo>
                    <a:pt x="82" y="9"/>
                    <a:pt x="81" y="13"/>
                    <a:pt x="81" y="18"/>
                  </a:cubicBezTo>
                  <a:cubicBezTo>
                    <a:pt x="66" y="23"/>
                    <a:pt x="51" y="27"/>
                    <a:pt x="37" y="32"/>
                  </a:cubicBezTo>
                  <a:cubicBezTo>
                    <a:pt x="34" y="33"/>
                    <a:pt x="31" y="34"/>
                    <a:pt x="28" y="34"/>
                  </a:cubicBezTo>
                  <a:moveTo>
                    <a:pt x="17" y="134"/>
                  </a:moveTo>
                  <a:cubicBezTo>
                    <a:pt x="16" y="131"/>
                    <a:pt x="15" y="129"/>
                    <a:pt x="13" y="125"/>
                  </a:cubicBezTo>
                  <a:cubicBezTo>
                    <a:pt x="16" y="120"/>
                    <a:pt x="20" y="116"/>
                    <a:pt x="23" y="110"/>
                  </a:cubicBezTo>
                  <a:cubicBezTo>
                    <a:pt x="27" y="103"/>
                    <a:pt x="31" y="95"/>
                    <a:pt x="34" y="87"/>
                  </a:cubicBezTo>
                  <a:cubicBezTo>
                    <a:pt x="33" y="92"/>
                    <a:pt x="31" y="97"/>
                    <a:pt x="30" y="102"/>
                  </a:cubicBezTo>
                  <a:cubicBezTo>
                    <a:pt x="27" y="112"/>
                    <a:pt x="25" y="123"/>
                    <a:pt x="23" y="133"/>
                  </a:cubicBezTo>
                  <a:cubicBezTo>
                    <a:pt x="22" y="136"/>
                    <a:pt x="22" y="139"/>
                    <a:pt x="21" y="142"/>
                  </a:cubicBezTo>
                  <a:cubicBezTo>
                    <a:pt x="20" y="140"/>
                    <a:pt x="19" y="137"/>
                    <a:pt x="17" y="134"/>
                  </a:cubicBezTo>
                  <a:moveTo>
                    <a:pt x="70" y="252"/>
                  </a:moveTo>
                  <a:cubicBezTo>
                    <a:pt x="71" y="252"/>
                    <a:pt x="72" y="253"/>
                    <a:pt x="72" y="252"/>
                  </a:cubicBezTo>
                  <a:cubicBezTo>
                    <a:pt x="73" y="242"/>
                    <a:pt x="73" y="231"/>
                    <a:pt x="74" y="221"/>
                  </a:cubicBezTo>
                  <a:cubicBezTo>
                    <a:pt x="75" y="209"/>
                    <a:pt x="77" y="197"/>
                    <a:pt x="79" y="185"/>
                  </a:cubicBezTo>
                  <a:cubicBezTo>
                    <a:pt x="83" y="165"/>
                    <a:pt x="85" y="145"/>
                    <a:pt x="91" y="125"/>
                  </a:cubicBezTo>
                  <a:cubicBezTo>
                    <a:pt x="95" y="107"/>
                    <a:pt x="99" y="88"/>
                    <a:pt x="101" y="70"/>
                  </a:cubicBezTo>
                  <a:cubicBezTo>
                    <a:pt x="103" y="55"/>
                    <a:pt x="108" y="39"/>
                    <a:pt x="109" y="24"/>
                  </a:cubicBezTo>
                  <a:cubicBezTo>
                    <a:pt x="112" y="23"/>
                    <a:pt x="115" y="22"/>
                    <a:pt x="118" y="21"/>
                  </a:cubicBezTo>
                  <a:cubicBezTo>
                    <a:pt x="116" y="41"/>
                    <a:pt x="111" y="61"/>
                    <a:pt x="108" y="81"/>
                  </a:cubicBezTo>
                  <a:cubicBezTo>
                    <a:pt x="104" y="104"/>
                    <a:pt x="100" y="127"/>
                    <a:pt x="96" y="150"/>
                  </a:cubicBezTo>
                  <a:cubicBezTo>
                    <a:pt x="93" y="172"/>
                    <a:pt x="89" y="194"/>
                    <a:pt x="85" y="216"/>
                  </a:cubicBezTo>
                  <a:cubicBezTo>
                    <a:pt x="84" y="225"/>
                    <a:pt x="82" y="235"/>
                    <a:pt x="81" y="245"/>
                  </a:cubicBezTo>
                  <a:cubicBezTo>
                    <a:pt x="80" y="251"/>
                    <a:pt x="78" y="257"/>
                    <a:pt x="78" y="264"/>
                  </a:cubicBezTo>
                  <a:cubicBezTo>
                    <a:pt x="77" y="265"/>
                    <a:pt x="77" y="266"/>
                    <a:pt x="78" y="268"/>
                  </a:cubicBezTo>
                  <a:cubicBezTo>
                    <a:pt x="77" y="266"/>
                    <a:pt x="76" y="265"/>
                    <a:pt x="76" y="264"/>
                  </a:cubicBezTo>
                  <a:cubicBezTo>
                    <a:pt x="74" y="260"/>
                    <a:pt x="72" y="256"/>
                    <a:pt x="70" y="252"/>
                  </a:cubicBezTo>
                  <a:moveTo>
                    <a:pt x="110" y="343"/>
                  </a:moveTo>
                  <a:cubicBezTo>
                    <a:pt x="110" y="343"/>
                    <a:pt x="111" y="343"/>
                    <a:pt x="111" y="342"/>
                  </a:cubicBezTo>
                  <a:cubicBezTo>
                    <a:pt x="111" y="329"/>
                    <a:pt x="111" y="315"/>
                    <a:pt x="113" y="302"/>
                  </a:cubicBezTo>
                  <a:cubicBezTo>
                    <a:pt x="115" y="288"/>
                    <a:pt x="118" y="275"/>
                    <a:pt x="121" y="261"/>
                  </a:cubicBezTo>
                  <a:cubicBezTo>
                    <a:pt x="126" y="236"/>
                    <a:pt x="133" y="210"/>
                    <a:pt x="139" y="184"/>
                  </a:cubicBezTo>
                  <a:cubicBezTo>
                    <a:pt x="145" y="160"/>
                    <a:pt x="150" y="135"/>
                    <a:pt x="154" y="110"/>
                  </a:cubicBezTo>
                  <a:cubicBezTo>
                    <a:pt x="157" y="90"/>
                    <a:pt x="163" y="71"/>
                    <a:pt x="164" y="51"/>
                  </a:cubicBezTo>
                  <a:cubicBezTo>
                    <a:pt x="166" y="52"/>
                    <a:pt x="168" y="53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69" y="81"/>
                    <a:pt x="163" y="108"/>
                    <a:pt x="157" y="135"/>
                  </a:cubicBezTo>
                  <a:cubicBezTo>
                    <a:pt x="151" y="161"/>
                    <a:pt x="148" y="188"/>
                    <a:pt x="143" y="214"/>
                  </a:cubicBezTo>
                  <a:cubicBezTo>
                    <a:pt x="138" y="240"/>
                    <a:pt x="134" y="266"/>
                    <a:pt x="128" y="292"/>
                  </a:cubicBezTo>
                  <a:cubicBezTo>
                    <a:pt x="126" y="305"/>
                    <a:pt x="123" y="318"/>
                    <a:pt x="120" y="330"/>
                  </a:cubicBezTo>
                  <a:cubicBezTo>
                    <a:pt x="119" y="338"/>
                    <a:pt x="117" y="346"/>
                    <a:pt x="115" y="354"/>
                  </a:cubicBezTo>
                  <a:cubicBezTo>
                    <a:pt x="113" y="350"/>
                    <a:pt x="112" y="347"/>
                    <a:pt x="110" y="343"/>
                  </a:cubicBezTo>
                  <a:moveTo>
                    <a:pt x="145" y="400"/>
                  </a:moveTo>
                  <a:cubicBezTo>
                    <a:pt x="143" y="400"/>
                    <a:pt x="141" y="401"/>
                    <a:pt x="139" y="401"/>
                  </a:cubicBezTo>
                  <a:cubicBezTo>
                    <a:pt x="143" y="382"/>
                    <a:pt x="146" y="364"/>
                    <a:pt x="150" y="346"/>
                  </a:cubicBezTo>
                  <a:cubicBezTo>
                    <a:pt x="154" y="331"/>
                    <a:pt x="157" y="316"/>
                    <a:pt x="160" y="301"/>
                  </a:cubicBezTo>
                  <a:cubicBezTo>
                    <a:pt x="162" y="287"/>
                    <a:pt x="167" y="274"/>
                    <a:pt x="169" y="261"/>
                  </a:cubicBezTo>
                  <a:cubicBezTo>
                    <a:pt x="173" y="231"/>
                    <a:pt x="178" y="202"/>
                    <a:pt x="184" y="173"/>
                  </a:cubicBezTo>
                  <a:cubicBezTo>
                    <a:pt x="187" y="158"/>
                    <a:pt x="190" y="143"/>
                    <a:pt x="193" y="128"/>
                  </a:cubicBezTo>
                  <a:cubicBezTo>
                    <a:pt x="194" y="120"/>
                    <a:pt x="195" y="112"/>
                    <a:pt x="197" y="104"/>
                  </a:cubicBezTo>
                  <a:cubicBezTo>
                    <a:pt x="198" y="101"/>
                    <a:pt x="199" y="98"/>
                    <a:pt x="199" y="94"/>
                  </a:cubicBezTo>
                  <a:cubicBezTo>
                    <a:pt x="203" y="103"/>
                    <a:pt x="206" y="111"/>
                    <a:pt x="210" y="119"/>
                  </a:cubicBezTo>
                  <a:cubicBezTo>
                    <a:pt x="208" y="127"/>
                    <a:pt x="206" y="135"/>
                    <a:pt x="205" y="143"/>
                  </a:cubicBezTo>
                  <a:cubicBezTo>
                    <a:pt x="203" y="157"/>
                    <a:pt x="199" y="171"/>
                    <a:pt x="196" y="185"/>
                  </a:cubicBezTo>
                  <a:cubicBezTo>
                    <a:pt x="191" y="214"/>
                    <a:pt x="186" y="242"/>
                    <a:pt x="180" y="271"/>
                  </a:cubicBezTo>
                  <a:cubicBezTo>
                    <a:pt x="177" y="284"/>
                    <a:pt x="175" y="298"/>
                    <a:pt x="172" y="311"/>
                  </a:cubicBezTo>
                  <a:cubicBezTo>
                    <a:pt x="169" y="324"/>
                    <a:pt x="164" y="336"/>
                    <a:pt x="162" y="349"/>
                  </a:cubicBezTo>
                  <a:cubicBezTo>
                    <a:pt x="160" y="363"/>
                    <a:pt x="158" y="378"/>
                    <a:pt x="156" y="392"/>
                  </a:cubicBezTo>
                  <a:cubicBezTo>
                    <a:pt x="155" y="395"/>
                    <a:pt x="155" y="397"/>
                    <a:pt x="154" y="400"/>
                  </a:cubicBezTo>
                  <a:cubicBezTo>
                    <a:pt x="151" y="400"/>
                    <a:pt x="148" y="400"/>
                    <a:pt x="145" y="400"/>
                  </a:cubicBezTo>
                  <a:moveTo>
                    <a:pt x="307" y="333"/>
                  </a:moveTo>
                  <a:cubicBezTo>
                    <a:pt x="303" y="338"/>
                    <a:pt x="299" y="342"/>
                    <a:pt x="295" y="344"/>
                  </a:cubicBezTo>
                  <a:cubicBezTo>
                    <a:pt x="285" y="351"/>
                    <a:pt x="282" y="360"/>
                    <a:pt x="282" y="371"/>
                  </a:cubicBezTo>
                  <a:cubicBezTo>
                    <a:pt x="281" y="385"/>
                    <a:pt x="280" y="398"/>
                    <a:pt x="279" y="413"/>
                  </a:cubicBezTo>
                  <a:cubicBezTo>
                    <a:pt x="275" y="413"/>
                    <a:pt x="272" y="413"/>
                    <a:pt x="268" y="414"/>
                  </a:cubicBezTo>
                  <a:cubicBezTo>
                    <a:pt x="271" y="409"/>
                    <a:pt x="272" y="403"/>
                    <a:pt x="273" y="397"/>
                  </a:cubicBezTo>
                  <a:cubicBezTo>
                    <a:pt x="275" y="388"/>
                    <a:pt x="277" y="379"/>
                    <a:pt x="279" y="370"/>
                  </a:cubicBezTo>
                  <a:cubicBezTo>
                    <a:pt x="283" y="355"/>
                    <a:pt x="290" y="340"/>
                    <a:pt x="292" y="324"/>
                  </a:cubicBezTo>
                  <a:cubicBezTo>
                    <a:pt x="292" y="323"/>
                    <a:pt x="290" y="322"/>
                    <a:pt x="290" y="324"/>
                  </a:cubicBezTo>
                  <a:cubicBezTo>
                    <a:pt x="288" y="339"/>
                    <a:pt x="281" y="353"/>
                    <a:pt x="277" y="368"/>
                  </a:cubicBezTo>
                  <a:cubicBezTo>
                    <a:pt x="275" y="375"/>
                    <a:pt x="274" y="383"/>
                    <a:pt x="272" y="390"/>
                  </a:cubicBezTo>
                  <a:cubicBezTo>
                    <a:pt x="270" y="397"/>
                    <a:pt x="269" y="407"/>
                    <a:pt x="266" y="413"/>
                  </a:cubicBezTo>
                  <a:cubicBezTo>
                    <a:pt x="266" y="414"/>
                    <a:pt x="266" y="414"/>
                    <a:pt x="266" y="414"/>
                  </a:cubicBezTo>
                  <a:cubicBezTo>
                    <a:pt x="265" y="414"/>
                    <a:pt x="264" y="414"/>
                    <a:pt x="264" y="414"/>
                  </a:cubicBezTo>
                  <a:cubicBezTo>
                    <a:pt x="266" y="400"/>
                    <a:pt x="269" y="386"/>
                    <a:pt x="271" y="372"/>
                  </a:cubicBezTo>
                  <a:cubicBezTo>
                    <a:pt x="275" y="353"/>
                    <a:pt x="280" y="334"/>
                    <a:pt x="282" y="314"/>
                  </a:cubicBezTo>
                  <a:cubicBezTo>
                    <a:pt x="282" y="313"/>
                    <a:pt x="280" y="313"/>
                    <a:pt x="280" y="314"/>
                  </a:cubicBezTo>
                  <a:cubicBezTo>
                    <a:pt x="278" y="335"/>
                    <a:pt x="271" y="356"/>
                    <a:pt x="267" y="377"/>
                  </a:cubicBezTo>
                  <a:cubicBezTo>
                    <a:pt x="266" y="386"/>
                    <a:pt x="264" y="396"/>
                    <a:pt x="263" y="405"/>
                  </a:cubicBezTo>
                  <a:cubicBezTo>
                    <a:pt x="262" y="408"/>
                    <a:pt x="261" y="411"/>
                    <a:pt x="260" y="415"/>
                  </a:cubicBezTo>
                  <a:cubicBezTo>
                    <a:pt x="257" y="415"/>
                    <a:pt x="254" y="416"/>
                    <a:pt x="251" y="416"/>
                  </a:cubicBezTo>
                  <a:cubicBezTo>
                    <a:pt x="252" y="414"/>
                    <a:pt x="253" y="412"/>
                    <a:pt x="254" y="410"/>
                  </a:cubicBezTo>
                  <a:cubicBezTo>
                    <a:pt x="254" y="410"/>
                    <a:pt x="253" y="409"/>
                    <a:pt x="252" y="409"/>
                  </a:cubicBezTo>
                  <a:cubicBezTo>
                    <a:pt x="252" y="410"/>
                    <a:pt x="251" y="411"/>
                    <a:pt x="251" y="411"/>
                  </a:cubicBezTo>
                  <a:cubicBezTo>
                    <a:pt x="252" y="408"/>
                    <a:pt x="253" y="404"/>
                    <a:pt x="253" y="400"/>
                  </a:cubicBezTo>
                  <a:cubicBezTo>
                    <a:pt x="256" y="386"/>
                    <a:pt x="258" y="372"/>
                    <a:pt x="262" y="358"/>
                  </a:cubicBezTo>
                  <a:cubicBezTo>
                    <a:pt x="269" y="331"/>
                    <a:pt x="273" y="303"/>
                    <a:pt x="280" y="275"/>
                  </a:cubicBezTo>
                  <a:cubicBezTo>
                    <a:pt x="287" y="291"/>
                    <a:pt x="294" y="307"/>
                    <a:pt x="301" y="323"/>
                  </a:cubicBezTo>
                  <a:cubicBezTo>
                    <a:pt x="303" y="326"/>
                    <a:pt x="305" y="329"/>
                    <a:pt x="307" y="333"/>
                  </a:cubicBezTo>
                  <a:moveTo>
                    <a:pt x="279" y="273"/>
                  </a:moveTo>
                  <a:cubicBezTo>
                    <a:pt x="278" y="273"/>
                    <a:pt x="278" y="273"/>
                    <a:pt x="278" y="274"/>
                  </a:cubicBezTo>
                  <a:cubicBezTo>
                    <a:pt x="270" y="303"/>
                    <a:pt x="266" y="333"/>
                    <a:pt x="257" y="363"/>
                  </a:cubicBezTo>
                  <a:cubicBezTo>
                    <a:pt x="253" y="377"/>
                    <a:pt x="252" y="392"/>
                    <a:pt x="248" y="406"/>
                  </a:cubicBezTo>
                  <a:cubicBezTo>
                    <a:pt x="247" y="410"/>
                    <a:pt x="246" y="414"/>
                    <a:pt x="246" y="418"/>
                  </a:cubicBezTo>
                  <a:cubicBezTo>
                    <a:pt x="245" y="418"/>
                    <a:pt x="243" y="418"/>
                    <a:pt x="242" y="418"/>
                  </a:cubicBezTo>
                  <a:cubicBezTo>
                    <a:pt x="240" y="419"/>
                    <a:pt x="238" y="420"/>
                    <a:pt x="235" y="421"/>
                  </a:cubicBezTo>
                  <a:cubicBezTo>
                    <a:pt x="235" y="417"/>
                    <a:pt x="235" y="414"/>
                    <a:pt x="238" y="410"/>
                  </a:cubicBezTo>
                  <a:cubicBezTo>
                    <a:pt x="238" y="410"/>
                    <a:pt x="237" y="409"/>
                    <a:pt x="236" y="409"/>
                  </a:cubicBezTo>
                  <a:cubicBezTo>
                    <a:pt x="235" y="410"/>
                    <a:pt x="235" y="411"/>
                    <a:pt x="234" y="413"/>
                  </a:cubicBezTo>
                  <a:cubicBezTo>
                    <a:pt x="238" y="388"/>
                    <a:pt x="244" y="365"/>
                    <a:pt x="250" y="341"/>
                  </a:cubicBezTo>
                  <a:cubicBezTo>
                    <a:pt x="253" y="325"/>
                    <a:pt x="256" y="309"/>
                    <a:pt x="260" y="293"/>
                  </a:cubicBezTo>
                  <a:cubicBezTo>
                    <a:pt x="261" y="287"/>
                    <a:pt x="262" y="281"/>
                    <a:pt x="263" y="274"/>
                  </a:cubicBezTo>
                  <a:cubicBezTo>
                    <a:pt x="264" y="266"/>
                    <a:pt x="264" y="257"/>
                    <a:pt x="267" y="249"/>
                  </a:cubicBezTo>
                  <a:cubicBezTo>
                    <a:pt x="270" y="255"/>
                    <a:pt x="273" y="261"/>
                    <a:pt x="276" y="267"/>
                  </a:cubicBezTo>
                  <a:cubicBezTo>
                    <a:pt x="277" y="269"/>
                    <a:pt x="278" y="271"/>
                    <a:pt x="279" y="273"/>
                  </a:cubicBezTo>
                  <a:moveTo>
                    <a:pt x="266" y="246"/>
                  </a:moveTo>
                  <a:cubicBezTo>
                    <a:pt x="260" y="259"/>
                    <a:pt x="261" y="275"/>
                    <a:pt x="258" y="289"/>
                  </a:cubicBezTo>
                  <a:cubicBezTo>
                    <a:pt x="254" y="306"/>
                    <a:pt x="250" y="323"/>
                    <a:pt x="246" y="340"/>
                  </a:cubicBezTo>
                  <a:cubicBezTo>
                    <a:pt x="239" y="368"/>
                    <a:pt x="233" y="395"/>
                    <a:pt x="229" y="424"/>
                  </a:cubicBezTo>
                  <a:cubicBezTo>
                    <a:pt x="225" y="425"/>
                    <a:pt x="220" y="427"/>
                    <a:pt x="216" y="429"/>
                  </a:cubicBezTo>
                  <a:cubicBezTo>
                    <a:pt x="216" y="428"/>
                    <a:pt x="215" y="428"/>
                    <a:pt x="214" y="427"/>
                  </a:cubicBezTo>
                  <a:cubicBezTo>
                    <a:pt x="214" y="427"/>
                    <a:pt x="214" y="427"/>
                    <a:pt x="214" y="427"/>
                  </a:cubicBezTo>
                  <a:cubicBezTo>
                    <a:pt x="222" y="422"/>
                    <a:pt x="216" y="413"/>
                    <a:pt x="222" y="407"/>
                  </a:cubicBezTo>
                  <a:cubicBezTo>
                    <a:pt x="222" y="406"/>
                    <a:pt x="221" y="405"/>
                    <a:pt x="220" y="405"/>
                  </a:cubicBezTo>
                  <a:cubicBezTo>
                    <a:pt x="216" y="409"/>
                    <a:pt x="218" y="416"/>
                    <a:pt x="215" y="421"/>
                  </a:cubicBezTo>
                  <a:cubicBezTo>
                    <a:pt x="215" y="412"/>
                    <a:pt x="217" y="402"/>
                    <a:pt x="219" y="394"/>
                  </a:cubicBezTo>
                  <a:cubicBezTo>
                    <a:pt x="220" y="386"/>
                    <a:pt x="223" y="377"/>
                    <a:pt x="224" y="369"/>
                  </a:cubicBezTo>
                  <a:cubicBezTo>
                    <a:pt x="228" y="351"/>
                    <a:pt x="232" y="334"/>
                    <a:pt x="236" y="317"/>
                  </a:cubicBezTo>
                  <a:cubicBezTo>
                    <a:pt x="239" y="299"/>
                    <a:pt x="245" y="281"/>
                    <a:pt x="248" y="263"/>
                  </a:cubicBezTo>
                  <a:cubicBezTo>
                    <a:pt x="251" y="248"/>
                    <a:pt x="252" y="234"/>
                    <a:pt x="255" y="219"/>
                  </a:cubicBezTo>
                  <a:cubicBezTo>
                    <a:pt x="259" y="228"/>
                    <a:pt x="262" y="237"/>
                    <a:pt x="266" y="246"/>
                  </a:cubicBezTo>
                  <a:moveTo>
                    <a:pt x="247" y="194"/>
                  </a:moveTo>
                  <a:cubicBezTo>
                    <a:pt x="244" y="200"/>
                    <a:pt x="244" y="206"/>
                    <a:pt x="242" y="213"/>
                  </a:cubicBezTo>
                  <a:cubicBezTo>
                    <a:pt x="240" y="222"/>
                    <a:pt x="236" y="232"/>
                    <a:pt x="234" y="242"/>
                  </a:cubicBezTo>
                  <a:cubicBezTo>
                    <a:pt x="232" y="251"/>
                    <a:pt x="232" y="261"/>
                    <a:pt x="230" y="270"/>
                  </a:cubicBezTo>
                  <a:cubicBezTo>
                    <a:pt x="228" y="279"/>
                    <a:pt x="225" y="288"/>
                    <a:pt x="223" y="296"/>
                  </a:cubicBezTo>
                  <a:cubicBezTo>
                    <a:pt x="217" y="315"/>
                    <a:pt x="212" y="335"/>
                    <a:pt x="209" y="354"/>
                  </a:cubicBezTo>
                  <a:cubicBezTo>
                    <a:pt x="206" y="373"/>
                    <a:pt x="200" y="392"/>
                    <a:pt x="201" y="412"/>
                  </a:cubicBezTo>
                  <a:cubicBezTo>
                    <a:pt x="202" y="412"/>
                    <a:pt x="202" y="412"/>
                    <a:pt x="202" y="412"/>
                  </a:cubicBezTo>
                  <a:cubicBezTo>
                    <a:pt x="201" y="412"/>
                    <a:pt x="204" y="414"/>
                    <a:pt x="205" y="412"/>
                  </a:cubicBezTo>
                  <a:cubicBezTo>
                    <a:pt x="208" y="373"/>
                    <a:pt x="215" y="335"/>
                    <a:pt x="225" y="297"/>
                  </a:cubicBezTo>
                  <a:cubicBezTo>
                    <a:pt x="227" y="290"/>
                    <a:pt x="230" y="282"/>
                    <a:pt x="232" y="274"/>
                  </a:cubicBezTo>
                  <a:cubicBezTo>
                    <a:pt x="234" y="265"/>
                    <a:pt x="234" y="255"/>
                    <a:pt x="236" y="246"/>
                  </a:cubicBezTo>
                  <a:cubicBezTo>
                    <a:pt x="237" y="237"/>
                    <a:pt x="240" y="229"/>
                    <a:pt x="242" y="220"/>
                  </a:cubicBezTo>
                  <a:cubicBezTo>
                    <a:pt x="244" y="213"/>
                    <a:pt x="245" y="205"/>
                    <a:pt x="248" y="198"/>
                  </a:cubicBezTo>
                  <a:cubicBezTo>
                    <a:pt x="250" y="203"/>
                    <a:pt x="252" y="209"/>
                    <a:pt x="254" y="215"/>
                  </a:cubicBezTo>
                  <a:cubicBezTo>
                    <a:pt x="250" y="232"/>
                    <a:pt x="248" y="249"/>
                    <a:pt x="245" y="266"/>
                  </a:cubicBezTo>
                  <a:cubicBezTo>
                    <a:pt x="241" y="285"/>
                    <a:pt x="235" y="304"/>
                    <a:pt x="231" y="323"/>
                  </a:cubicBezTo>
                  <a:cubicBezTo>
                    <a:pt x="228" y="342"/>
                    <a:pt x="222" y="360"/>
                    <a:pt x="218" y="379"/>
                  </a:cubicBezTo>
                  <a:cubicBezTo>
                    <a:pt x="216" y="388"/>
                    <a:pt x="214" y="397"/>
                    <a:pt x="213" y="407"/>
                  </a:cubicBezTo>
                  <a:cubicBezTo>
                    <a:pt x="212" y="414"/>
                    <a:pt x="210" y="419"/>
                    <a:pt x="211" y="426"/>
                  </a:cubicBezTo>
                  <a:cubicBezTo>
                    <a:pt x="211" y="426"/>
                    <a:pt x="211" y="426"/>
                    <a:pt x="212" y="427"/>
                  </a:cubicBezTo>
                  <a:cubicBezTo>
                    <a:pt x="204" y="425"/>
                    <a:pt x="197" y="430"/>
                    <a:pt x="190" y="429"/>
                  </a:cubicBezTo>
                  <a:cubicBezTo>
                    <a:pt x="189" y="427"/>
                    <a:pt x="187" y="425"/>
                    <a:pt x="185" y="424"/>
                  </a:cubicBezTo>
                  <a:cubicBezTo>
                    <a:pt x="191" y="405"/>
                    <a:pt x="194" y="385"/>
                    <a:pt x="198" y="365"/>
                  </a:cubicBezTo>
                  <a:cubicBezTo>
                    <a:pt x="203" y="344"/>
                    <a:pt x="204" y="321"/>
                    <a:pt x="208" y="299"/>
                  </a:cubicBezTo>
                  <a:cubicBezTo>
                    <a:pt x="212" y="278"/>
                    <a:pt x="215" y="257"/>
                    <a:pt x="219" y="236"/>
                  </a:cubicBezTo>
                  <a:cubicBezTo>
                    <a:pt x="223" y="213"/>
                    <a:pt x="227" y="191"/>
                    <a:pt x="232" y="168"/>
                  </a:cubicBezTo>
                  <a:cubicBezTo>
                    <a:pt x="232" y="167"/>
                    <a:pt x="230" y="166"/>
                    <a:pt x="230" y="168"/>
                  </a:cubicBezTo>
                  <a:cubicBezTo>
                    <a:pt x="225" y="190"/>
                    <a:pt x="221" y="211"/>
                    <a:pt x="216" y="233"/>
                  </a:cubicBezTo>
                  <a:cubicBezTo>
                    <a:pt x="212" y="255"/>
                    <a:pt x="209" y="276"/>
                    <a:pt x="205" y="298"/>
                  </a:cubicBezTo>
                  <a:cubicBezTo>
                    <a:pt x="201" y="319"/>
                    <a:pt x="199" y="341"/>
                    <a:pt x="195" y="363"/>
                  </a:cubicBezTo>
                  <a:cubicBezTo>
                    <a:pt x="191" y="382"/>
                    <a:pt x="186" y="401"/>
                    <a:pt x="183" y="421"/>
                  </a:cubicBezTo>
                  <a:cubicBezTo>
                    <a:pt x="180" y="418"/>
                    <a:pt x="177" y="414"/>
                    <a:pt x="174" y="411"/>
                  </a:cubicBezTo>
                  <a:cubicBezTo>
                    <a:pt x="175" y="405"/>
                    <a:pt x="176" y="400"/>
                    <a:pt x="177" y="394"/>
                  </a:cubicBezTo>
                  <a:cubicBezTo>
                    <a:pt x="178" y="383"/>
                    <a:pt x="179" y="372"/>
                    <a:pt x="181" y="361"/>
                  </a:cubicBezTo>
                  <a:cubicBezTo>
                    <a:pt x="182" y="348"/>
                    <a:pt x="186" y="336"/>
                    <a:pt x="189" y="323"/>
                  </a:cubicBezTo>
                  <a:cubicBezTo>
                    <a:pt x="192" y="310"/>
                    <a:pt x="194" y="296"/>
                    <a:pt x="197" y="283"/>
                  </a:cubicBezTo>
                  <a:cubicBezTo>
                    <a:pt x="201" y="257"/>
                    <a:pt x="207" y="232"/>
                    <a:pt x="212" y="206"/>
                  </a:cubicBezTo>
                  <a:cubicBezTo>
                    <a:pt x="215" y="195"/>
                    <a:pt x="217" y="184"/>
                    <a:pt x="218" y="173"/>
                  </a:cubicBezTo>
                  <a:cubicBezTo>
                    <a:pt x="219" y="163"/>
                    <a:pt x="221" y="154"/>
                    <a:pt x="222" y="144"/>
                  </a:cubicBezTo>
                  <a:cubicBezTo>
                    <a:pt x="226" y="152"/>
                    <a:pt x="230" y="160"/>
                    <a:pt x="235" y="168"/>
                  </a:cubicBezTo>
                  <a:cubicBezTo>
                    <a:pt x="240" y="176"/>
                    <a:pt x="244" y="185"/>
                    <a:pt x="247" y="194"/>
                  </a:cubicBezTo>
                  <a:moveTo>
                    <a:pt x="219" y="140"/>
                  </a:moveTo>
                  <a:cubicBezTo>
                    <a:pt x="219" y="150"/>
                    <a:pt x="217" y="161"/>
                    <a:pt x="216" y="171"/>
                  </a:cubicBezTo>
                  <a:cubicBezTo>
                    <a:pt x="214" y="184"/>
                    <a:pt x="211" y="198"/>
                    <a:pt x="208" y="211"/>
                  </a:cubicBezTo>
                  <a:cubicBezTo>
                    <a:pt x="203" y="237"/>
                    <a:pt x="196" y="263"/>
                    <a:pt x="192" y="290"/>
                  </a:cubicBezTo>
                  <a:cubicBezTo>
                    <a:pt x="188" y="313"/>
                    <a:pt x="180" y="336"/>
                    <a:pt x="177" y="360"/>
                  </a:cubicBezTo>
                  <a:cubicBezTo>
                    <a:pt x="176" y="373"/>
                    <a:pt x="174" y="386"/>
                    <a:pt x="172" y="398"/>
                  </a:cubicBezTo>
                  <a:cubicBezTo>
                    <a:pt x="172" y="402"/>
                    <a:pt x="171" y="405"/>
                    <a:pt x="171" y="408"/>
                  </a:cubicBezTo>
                  <a:cubicBezTo>
                    <a:pt x="167" y="405"/>
                    <a:pt x="163" y="402"/>
                    <a:pt x="158" y="401"/>
                  </a:cubicBezTo>
                  <a:cubicBezTo>
                    <a:pt x="158" y="397"/>
                    <a:pt x="159" y="393"/>
                    <a:pt x="160" y="389"/>
                  </a:cubicBezTo>
                  <a:cubicBezTo>
                    <a:pt x="162" y="377"/>
                    <a:pt x="164" y="365"/>
                    <a:pt x="166" y="352"/>
                  </a:cubicBezTo>
                  <a:cubicBezTo>
                    <a:pt x="167" y="337"/>
                    <a:pt x="173" y="323"/>
                    <a:pt x="176" y="308"/>
                  </a:cubicBezTo>
                  <a:cubicBezTo>
                    <a:pt x="179" y="294"/>
                    <a:pt x="182" y="280"/>
                    <a:pt x="184" y="266"/>
                  </a:cubicBezTo>
                  <a:cubicBezTo>
                    <a:pt x="190" y="238"/>
                    <a:pt x="195" y="209"/>
                    <a:pt x="200" y="180"/>
                  </a:cubicBezTo>
                  <a:cubicBezTo>
                    <a:pt x="203" y="166"/>
                    <a:pt x="207" y="153"/>
                    <a:pt x="209" y="139"/>
                  </a:cubicBezTo>
                  <a:cubicBezTo>
                    <a:pt x="209" y="134"/>
                    <a:pt x="210" y="128"/>
                    <a:pt x="211" y="123"/>
                  </a:cubicBezTo>
                  <a:cubicBezTo>
                    <a:pt x="214" y="129"/>
                    <a:pt x="217" y="135"/>
                    <a:pt x="219" y="140"/>
                  </a:cubicBezTo>
                  <a:moveTo>
                    <a:pt x="196" y="86"/>
                  </a:moveTo>
                  <a:cubicBezTo>
                    <a:pt x="197" y="88"/>
                    <a:pt x="197" y="89"/>
                    <a:pt x="198" y="91"/>
                  </a:cubicBezTo>
                  <a:cubicBezTo>
                    <a:pt x="197" y="97"/>
                    <a:pt x="195" y="103"/>
                    <a:pt x="193" y="108"/>
                  </a:cubicBezTo>
                  <a:cubicBezTo>
                    <a:pt x="192" y="116"/>
                    <a:pt x="191" y="124"/>
                    <a:pt x="190" y="131"/>
                  </a:cubicBezTo>
                  <a:cubicBezTo>
                    <a:pt x="187" y="146"/>
                    <a:pt x="184" y="161"/>
                    <a:pt x="180" y="176"/>
                  </a:cubicBezTo>
                  <a:cubicBezTo>
                    <a:pt x="174" y="203"/>
                    <a:pt x="168" y="230"/>
                    <a:pt x="165" y="258"/>
                  </a:cubicBezTo>
                  <a:cubicBezTo>
                    <a:pt x="163" y="273"/>
                    <a:pt x="158" y="288"/>
                    <a:pt x="155" y="303"/>
                  </a:cubicBezTo>
                  <a:cubicBezTo>
                    <a:pt x="152" y="318"/>
                    <a:pt x="149" y="332"/>
                    <a:pt x="146" y="347"/>
                  </a:cubicBezTo>
                  <a:cubicBezTo>
                    <a:pt x="142" y="364"/>
                    <a:pt x="139" y="382"/>
                    <a:pt x="135" y="400"/>
                  </a:cubicBezTo>
                  <a:cubicBezTo>
                    <a:pt x="134" y="399"/>
                    <a:pt x="133" y="397"/>
                    <a:pt x="132" y="393"/>
                  </a:cubicBezTo>
                  <a:cubicBezTo>
                    <a:pt x="134" y="386"/>
                    <a:pt x="134" y="377"/>
                    <a:pt x="135" y="371"/>
                  </a:cubicBezTo>
                  <a:cubicBezTo>
                    <a:pt x="141" y="342"/>
                    <a:pt x="150" y="313"/>
                    <a:pt x="156" y="284"/>
                  </a:cubicBezTo>
                  <a:cubicBezTo>
                    <a:pt x="158" y="270"/>
                    <a:pt x="159" y="257"/>
                    <a:pt x="160" y="243"/>
                  </a:cubicBezTo>
                  <a:cubicBezTo>
                    <a:pt x="162" y="228"/>
                    <a:pt x="164" y="213"/>
                    <a:pt x="166" y="198"/>
                  </a:cubicBezTo>
                  <a:cubicBezTo>
                    <a:pt x="169" y="167"/>
                    <a:pt x="172" y="135"/>
                    <a:pt x="172" y="104"/>
                  </a:cubicBezTo>
                  <a:cubicBezTo>
                    <a:pt x="172" y="103"/>
                    <a:pt x="170" y="103"/>
                    <a:pt x="170" y="104"/>
                  </a:cubicBezTo>
                  <a:cubicBezTo>
                    <a:pt x="169" y="132"/>
                    <a:pt x="166" y="161"/>
                    <a:pt x="164" y="189"/>
                  </a:cubicBezTo>
                  <a:cubicBezTo>
                    <a:pt x="161" y="217"/>
                    <a:pt x="158" y="246"/>
                    <a:pt x="154" y="274"/>
                  </a:cubicBezTo>
                  <a:cubicBezTo>
                    <a:pt x="150" y="302"/>
                    <a:pt x="142" y="329"/>
                    <a:pt x="135" y="356"/>
                  </a:cubicBezTo>
                  <a:cubicBezTo>
                    <a:pt x="133" y="364"/>
                    <a:pt x="132" y="372"/>
                    <a:pt x="130" y="380"/>
                  </a:cubicBezTo>
                  <a:cubicBezTo>
                    <a:pt x="130" y="383"/>
                    <a:pt x="130" y="385"/>
                    <a:pt x="129" y="388"/>
                  </a:cubicBezTo>
                  <a:cubicBezTo>
                    <a:pt x="125" y="378"/>
                    <a:pt x="121" y="368"/>
                    <a:pt x="117" y="359"/>
                  </a:cubicBezTo>
                  <a:cubicBezTo>
                    <a:pt x="118" y="356"/>
                    <a:pt x="119" y="353"/>
                    <a:pt x="120" y="351"/>
                  </a:cubicBezTo>
                  <a:cubicBezTo>
                    <a:pt x="122" y="344"/>
                    <a:pt x="122" y="338"/>
                    <a:pt x="124" y="331"/>
                  </a:cubicBezTo>
                  <a:cubicBezTo>
                    <a:pt x="126" y="318"/>
                    <a:pt x="130" y="305"/>
                    <a:pt x="133" y="291"/>
                  </a:cubicBezTo>
                  <a:cubicBezTo>
                    <a:pt x="138" y="265"/>
                    <a:pt x="143" y="238"/>
                    <a:pt x="147" y="212"/>
                  </a:cubicBezTo>
                  <a:cubicBezTo>
                    <a:pt x="152" y="185"/>
                    <a:pt x="156" y="159"/>
                    <a:pt x="161" y="132"/>
                  </a:cubicBezTo>
                  <a:cubicBezTo>
                    <a:pt x="166" y="107"/>
                    <a:pt x="172" y="81"/>
                    <a:pt x="172" y="55"/>
                  </a:cubicBezTo>
                  <a:cubicBezTo>
                    <a:pt x="184" y="62"/>
                    <a:pt x="191" y="74"/>
                    <a:pt x="196" y="86"/>
                  </a:cubicBezTo>
                  <a:moveTo>
                    <a:pt x="159" y="50"/>
                  </a:moveTo>
                  <a:cubicBezTo>
                    <a:pt x="160" y="50"/>
                    <a:pt x="161" y="50"/>
                    <a:pt x="162" y="51"/>
                  </a:cubicBezTo>
                  <a:cubicBezTo>
                    <a:pt x="161" y="61"/>
                    <a:pt x="158" y="75"/>
                    <a:pt x="158" y="77"/>
                  </a:cubicBezTo>
                  <a:cubicBezTo>
                    <a:pt x="156" y="90"/>
                    <a:pt x="153" y="102"/>
                    <a:pt x="151" y="115"/>
                  </a:cubicBezTo>
                  <a:cubicBezTo>
                    <a:pt x="146" y="140"/>
                    <a:pt x="140" y="165"/>
                    <a:pt x="134" y="191"/>
                  </a:cubicBezTo>
                  <a:cubicBezTo>
                    <a:pt x="122" y="238"/>
                    <a:pt x="107" y="287"/>
                    <a:pt x="107" y="336"/>
                  </a:cubicBezTo>
                  <a:cubicBezTo>
                    <a:pt x="104" y="329"/>
                    <a:pt x="101" y="322"/>
                    <a:pt x="98" y="314"/>
                  </a:cubicBezTo>
                  <a:cubicBezTo>
                    <a:pt x="99" y="311"/>
                    <a:pt x="100" y="308"/>
                    <a:pt x="101" y="304"/>
                  </a:cubicBezTo>
                  <a:cubicBezTo>
                    <a:pt x="102" y="299"/>
                    <a:pt x="102" y="294"/>
                    <a:pt x="103" y="289"/>
                  </a:cubicBezTo>
                  <a:cubicBezTo>
                    <a:pt x="104" y="276"/>
                    <a:pt x="107" y="263"/>
                    <a:pt x="109" y="250"/>
                  </a:cubicBezTo>
                  <a:cubicBezTo>
                    <a:pt x="113" y="225"/>
                    <a:pt x="117" y="200"/>
                    <a:pt x="121" y="175"/>
                  </a:cubicBezTo>
                  <a:cubicBezTo>
                    <a:pt x="125" y="151"/>
                    <a:pt x="131" y="128"/>
                    <a:pt x="135" y="105"/>
                  </a:cubicBezTo>
                  <a:cubicBezTo>
                    <a:pt x="139" y="85"/>
                    <a:pt x="141" y="64"/>
                    <a:pt x="147" y="45"/>
                  </a:cubicBezTo>
                  <a:cubicBezTo>
                    <a:pt x="151" y="47"/>
                    <a:pt x="155" y="49"/>
                    <a:pt x="159" y="50"/>
                  </a:cubicBezTo>
                  <a:moveTo>
                    <a:pt x="146" y="44"/>
                  </a:moveTo>
                  <a:cubicBezTo>
                    <a:pt x="139" y="62"/>
                    <a:pt x="137" y="82"/>
                    <a:pt x="134" y="101"/>
                  </a:cubicBezTo>
                  <a:cubicBezTo>
                    <a:pt x="129" y="125"/>
                    <a:pt x="122" y="150"/>
                    <a:pt x="118" y="174"/>
                  </a:cubicBezTo>
                  <a:cubicBezTo>
                    <a:pt x="114" y="199"/>
                    <a:pt x="110" y="224"/>
                    <a:pt x="106" y="249"/>
                  </a:cubicBezTo>
                  <a:cubicBezTo>
                    <a:pt x="104" y="261"/>
                    <a:pt x="101" y="272"/>
                    <a:pt x="100" y="284"/>
                  </a:cubicBezTo>
                  <a:cubicBezTo>
                    <a:pt x="99" y="291"/>
                    <a:pt x="99" y="298"/>
                    <a:pt x="97" y="305"/>
                  </a:cubicBezTo>
                  <a:cubicBezTo>
                    <a:pt x="97" y="307"/>
                    <a:pt x="96" y="309"/>
                    <a:pt x="96" y="310"/>
                  </a:cubicBezTo>
                  <a:cubicBezTo>
                    <a:pt x="93" y="303"/>
                    <a:pt x="90" y="295"/>
                    <a:pt x="86" y="288"/>
                  </a:cubicBezTo>
                  <a:cubicBezTo>
                    <a:pt x="87" y="285"/>
                    <a:pt x="87" y="282"/>
                    <a:pt x="87" y="283"/>
                  </a:cubicBezTo>
                  <a:cubicBezTo>
                    <a:pt x="88" y="278"/>
                    <a:pt x="89" y="272"/>
                    <a:pt x="90" y="267"/>
                  </a:cubicBezTo>
                  <a:cubicBezTo>
                    <a:pt x="92" y="256"/>
                    <a:pt x="94" y="244"/>
                    <a:pt x="96" y="232"/>
                  </a:cubicBezTo>
                  <a:cubicBezTo>
                    <a:pt x="100" y="208"/>
                    <a:pt x="106" y="184"/>
                    <a:pt x="112" y="160"/>
                  </a:cubicBezTo>
                  <a:cubicBezTo>
                    <a:pt x="119" y="136"/>
                    <a:pt x="123" y="113"/>
                    <a:pt x="127" y="89"/>
                  </a:cubicBezTo>
                  <a:cubicBezTo>
                    <a:pt x="130" y="69"/>
                    <a:pt x="133" y="49"/>
                    <a:pt x="134" y="29"/>
                  </a:cubicBezTo>
                  <a:cubicBezTo>
                    <a:pt x="135" y="31"/>
                    <a:pt x="137" y="32"/>
                    <a:pt x="138" y="34"/>
                  </a:cubicBezTo>
                  <a:cubicBezTo>
                    <a:pt x="140" y="38"/>
                    <a:pt x="143" y="41"/>
                    <a:pt x="146" y="44"/>
                  </a:cubicBezTo>
                  <a:moveTo>
                    <a:pt x="130" y="23"/>
                  </a:moveTo>
                  <a:cubicBezTo>
                    <a:pt x="129" y="24"/>
                    <a:pt x="129" y="26"/>
                    <a:pt x="128" y="28"/>
                  </a:cubicBezTo>
                  <a:cubicBezTo>
                    <a:pt x="128" y="29"/>
                    <a:pt x="130" y="29"/>
                    <a:pt x="130" y="28"/>
                  </a:cubicBezTo>
                  <a:cubicBezTo>
                    <a:pt x="131" y="27"/>
                    <a:pt x="131" y="26"/>
                    <a:pt x="132" y="26"/>
                  </a:cubicBezTo>
                  <a:cubicBezTo>
                    <a:pt x="129" y="71"/>
                    <a:pt x="120" y="118"/>
                    <a:pt x="108" y="162"/>
                  </a:cubicBezTo>
                  <a:cubicBezTo>
                    <a:pt x="102" y="185"/>
                    <a:pt x="96" y="208"/>
                    <a:pt x="92" y="231"/>
                  </a:cubicBezTo>
                  <a:cubicBezTo>
                    <a:pt x="89" y="248"/>
                    <a:pt x="85" y="266"/>
                    <a:pt x="84" y="283"/>
                  </a:cubicBezTo>
                  <a:cubicBezTo>
                    <a:pt x="83" y="280"/>
                    <a:pt x="82" y="277"/>
                    <a:pt x="80" y="274"/>
                  </a:cubicBezTo>
                  <a:cubicBezTo>
                    <a:pt x="80" y="274"/>
                    <a:pt x="80" y="274"/>
                    <a:pt x="80" y="273"/>
                  </a:cubicBezTo>
                  <a:cubicBezTo>
                    <a:pt x="82" y="267"/>
                    <a:pt x="82" y="261"/>
                    <a:pt x="83" y="255"/>
                  </a:cubicBezTo>
                  <a:cubicBezTo>
                    <a:pt x="85" y="244"/>
                    <a:pt x="86" y="233"/>
                    <a:pt x="88" y="222"/>
                  </a:cubicBezTo>
                  <a:cubicBezTo>
                    <a:pt x="91" y="199"/>
                    <a:pt x="96" y="176"/>
                    <a:pt x="99" y="153"/>
                  </a:cubicBezTo>
                  <a:cubicBezTo>
                    <a:pt x="102" y="128"/>
                    <a:pt x="107" y="104"/>
                    <a:pt x="110" y="80"/>
                  </a:cubicBezTo>
                  <a:cubicBezTo>
                    <a:pt x="113" y="60"/>
                    <a:pt x="119" y="40"/>
                    <a:pt x="120" y="20"/>
                  </a:cubicBezTo>
                  <a:cubicBezTo>
                    <a:pt x="122" y="20"/>
                    <a:pt x="124" y="19"/>
                    <a:pt x="127" y="18"/>
                  </a:cubicBezTo>
                  <a:cubicBezTo>
                    <a:pt x="128" y="20"/>
                    <a:pt x="129" y="21"/>
                    <a:pt x="130" y="23"/>
                  </a:cubicBezTo>
                  <a:moveTo>
                    <a:pt x="98" y="72"/>
                  </a:moveTo>
                  <a:cubicBezTo>
                    <a:pt x="95" y="92"/>
                    <a:pt x="91" y="111"/>
                    <a:pt x="86" y="131"/>
                  </a:cubicBezTo>
                  <a:cubicBezTo>
                    <a:pt x="81" y="150"/>
                    <a:pt x="79" y="171"/>
                    <a:pt x="75" y="190"/>
                  </a:cubicBezTo>
                  <a:cubicBezTo>
                    <a:pt x="71" y="210"/>
                    <a:pt x="68" y="232"/>
                    <a:pt x="70" y="252"/>
                  </a:cubicBezTo>
                  <a:cubicBezTo>
                    <a:pt x="67" y="246"/>
                    <a:pt x="64" y="241"/>
                    <a:pt x="62" y="236"/>
                  </a:cubicBezTo>
                  <a:cubicBezTo>
                    <a:pt x="65" y="203"/>
                    <a:pt x="71" y="168"/>
                    <a:pt x="77" y="135"/>
                  </a:cubicBezTo>
                  <a:cubicBezTo>
                    <a:pt x="84" y="100"/>
                    <a:pt x="92" y="64"/>
                    <a:pt x="92" y="28"/>
                  </a:cubicBezTo>
                  <a:cubicBezTo>
                    <a:pt x="97" y="27"/>
                    <a:pt x="102" y="26"/>
                    <a:pt x="106" y="24"/>
                  </a:cubicBezTo>
                  <a:cubicBezTo>
                    <a:pt x="104" y="40"/>
                    <a:pt x="100" y="56"/>
                    <a:pt x="98" y="72"/>
                  </a:cubicBezTo>
                  <a:moveTo>
                    <a:pt x="56" y="214"/>
                  </a:moveTo>
                  <a:cubicBezTo>
                    <a:pt x="56" y="216"/>
                    <a:pt x="58" y="216"/>
                    <a:pt x="58" y="214"/>
                  </a:cubicBezTo>
                  <a:cubicBezTo>
                    <a:pt x="59" y="195"/>
                    <a:pt x="60" y="175"/>
                    <a:pt x="63" y="156"/>
                  </a:cubicBezTo>
                  <a:cubicBezTo>
                    <a:pt x="66" y="139"/>
                    <a:pt x="70" y="122"/>
                    <a:pt x="71" y="105"/>
                  </a:cubicBezTo>
                  <a:cubicBezTo>
                    <a:pt x="73" y="86"/>
                    <a:pt x="77" y="69"/>
                    <a:pt x="79" y="51"/>
                  </a:cubicBezTo>
                  <a:cubicBezTo>
                    <a:pt x="80" y="44"/>
                    <a:pt x="81" y="38"/>
                    <a:pt x="81" y="31"/>
                  </a:cubicBezTo>
                  <a:cubicBezTo>
                    <a:pt x="84" y="30"/>
                    <a:pt x="87" y="29"/>
                    <a:pt x="90" y="29"/>
                  </a:cubicBezTo>
                  <a:cubicBezTo>
                    <a:pt x="89" y="69"/>
                    <a:pt x="79" y="108"/>
                    <a:pt x="72" y="148"/>
                  </a:cubicBezTo>
                  <a:cubicBezTo>
                    <a:pt x="68" y="167"/>
                    <a:pt x="65" y="187"/>
                    <a:pt x="62" y="207"/>
                  </a:cubicBezTo>
                  <a:cubicBezTo>
                    <a:pt x="61" y="215"/>
                    <a:pt x="60" y="223"/>
                    <a:pt x="59" y="231"/>
                  </a:cubicBezTo>
                  <a:cubicBezTo>
                    <a:pt x="57" y="228"/>
                    <a:pt x="56" y="225"/>
                    <a:pt x="54" y="221"/>
                  </a:cubicBezTo>
                  <a:cubicBezTo>
                    <a:pt x="43" y="197"/>
                    <a:pt x="33" y="172"/>
                    <a:pt x="23" y="148"/>
                  </a:cubicBezTo>
                  <a:cubicBezTo>
                    <a:pt x="24" y="141"/>
                    <a:pt x="26" y="135"/>
                    <a:pt x="27" y="129"/>
                  </a:cubicBezTo>
                  <a:cubicBezTo>
                    <a:pt x="29" y="117"/>
                    <a:pt x="32" y="107"/>
                    <a:pt x="35" y="96"/>
                  </a:cubicBezTo>
                  <a:cubicBezTo>
                    <a:pt x="38" y="86"/>
                    <a:pt x="41" y="76"/>
                    <a:pt x="43" y="66"/>
                  </a:cubicBezTo>
                  <a:cubicBezTo>
                    <a:pt x="44" y="59"/>
                    <a:pt x="48" y="51"/>
                    <a:pt x="48" y="43"/>
                  </a:cubicBezTo>
                  <a:cubicBezTo>
                    <a:pt x="58" y="38"/>
                    <a:pt x="68" y="35"/>
                    <a:pt x="79" y="32"/>
                  </a:cubicBezTo>
                  <a:cubicBezTo>
                    <a:pt x="75" y="56"/>
                    <a:pt x="70" y="80"/>
                    <a:pt x="68" y="105"/>
                  </a:cubicBezTo>
                  <a:cubicBezTo>
                    <a:pt x="65" y="141"/>
                    <a:pt x="55" y="177"/>
                    <a:pt x="56" y="214"/>
                  </a:cubicBezTo>
                  <a:moveTo>
                    <a:pt x="46" y="44"/>
                  </a:moveTo>
                  <a:cubicBezTo>
                    <a:pt x="44" y="53"/>
                    <a:pt x="41" y="62"/>
                    <a:pt x="39" y="71"/>
                  </a:cubicBezTo>
                  <a:cubicBezTo>
                    <a:pt x="39" y="72"/>
                    <a:pt x="38" y="73"/>
                    <a:pt x="38" y="74"/>
                  </a:cubicBezTo>
                  <a:cubicBezTo>
                    <a:pt x="38" y="66"/>
                    <a:pt x="38" y="58"/>
                    <a:pt x="38" y="49"/>
                  </a:cubicBezTo>
                  <a:cubicBezTo>
                    <a:pt x="40" y="47"/>
                    <a:pt x="43" y="45"/>
                    <a:pt x="46" y="4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7"/>
            <p:cNvSpPr>
              <a:spLocks noEditPoints="1"/>
            </p:cNvSpPr>
            <p:nvPr/>
          </p:nvSpPr>
          <p:spPr bwMode="auto">
            <a:xfrm>
              <a:off x="2441575" y="5233987"/>
              <a:ext cx="404813" cy="365125"/>
            </a:xfrm>
            <a:custGeom>
              <a:avLst/>
              <a:gdLst>
                <a:gd name="T0" fmla="*/ 12 w 108"/>
                <a:gd name="T1" fmla="*/ 31 h 97"/>
                <a:gd name="T2" fmla="*/ 5 w 108"/>
                <a:gd name="T3" fmla="*/ 53 h 97"/>
                <a:gd name="T4" fmla="*/ 27 w 108"/>
                <a:gd name="T5" fmla="*/ 90 h 97"/>
                <a:gd name="T6" fmla="*/ 84 w 108"/>
                <a:gd name="T7" fmla="*/ 86 h 97"/>
                <a:gd name="T8" fmla="*/ 107 w 108"/>
                <a:gd name="T9" fmla="*/ 50 h 97"/>
                <a:gd name="T10" fmla="*/ 94 w 108"/>
                <a:gd name="T11" fmla="*/ 17 h 97"/>
                <a:gd name="T12" fmla="*/ 12 w 108"/>
                <a:gd name="T13" fmla="*/ 31 h 97"/>
                <a:gd name="T14" fmla="*/ 75 w 108"/>
                <a:gd name="T15" fmla="*/ 25 h 97"/>
                <a:gd name="T16" fmla="*/ 91 w 108"/>
                <a:gd name="T17" fmla="*/ 47 h 97"/>
                <a:gd name="T18" fmla="*/ 76 w 108"/>
                <a:gd name="T19" fmla="*/ 70 h 97"/>
                <a:gd name="T20" fmla="*/ 48 w 108"/>
                <a:gd name="T21" fmla="*/ 78 h 97"/>
                <a:gd name="T22" fmla="*/ 39 w 108"/>
                <a:gd name="T23" fmla="*/ 77 h 97"/>
                <a:gd name="T24" fmla="*/ 19 w 108"/>
                <a:gd name="T25" fmla="*/ 49 h 97"/>
                <a:gd name="T26" fmla="*/ 40 w 108"/>
                <a:gd name="T27" fmla="*/ 24 h 97"/>
                <a:gd name="T28" fmla="*/ 75 w 108"/>
                <a:gd name="T29" fmla="*/ 2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8" h="97">
                  <a:moveTo>
                    <a:pt x="12" y="31"/>
                  </a:moveTo>
                  <a:cubicBezTo>
                    <a:pt x="9" y="38"/>
                    <a:pt x="8" y="46"/>
                    <a:pt x="5" y="53"/>
                  </a:cubicBezTo>
                  <a:cubicBezTo>
                    <a:pt x="0" y="68"/>
                    <a:pt x="8" y="84"/>
                    <a:pt x="27" y="90"/>
                  </a:cubicBezTo>
                  <a:cubicBezTo>
                    <a:pt x="47" y="97"/>
                    <a:pt x="65" y="94"/>
                    <a:pt x="84" y="86"/>
                  </a:cubicBezTo>
                  <a:cubicBezTo>
                    <a:pt x="100" y="79"/>
                    <a:pt x="108" y="67"/>
                    <a:pt x="107" y="50"/>
                  </a:cubicBezTo>
                  <a:cubicBezTo>
                    <a:pt x="107" y="37"/>
                    <a:pt x="104" y="26"/>
                    <a:pt x="94" y="17"/>
                  </a:cubicBezTo>
                  <a:cubicBezTo>
                    <a:pt x="73" y="0"/>
                    <a:pt x="28" y="0"/>
                    <a:pt x="12" y="31"/>
                  </a:cubicBezTo>
                  <a:moveTo>
                    <a:pt x="75" y="25"/>
                  </a:moveTo>
                  <a:cubicBezTo>
                    <a:pt x="85" y="29"/>
                    <a:pt x="90" y="36"/>
                    <a:pt x="91" y="47"/>
                  </a:cubicBezTo>
                  <a:cubicBezTo>
                    <a:pt x="91" y="59"/>
                    <a:pt x="87" y="65"/>
                    <a:pt x="76" y="70"/>
                  </a:cubicBezTo>
                  <a:cubicBezTo>
                    <a:pt x="67" y="74"/>
                    <a:pt x="58" y="79"/>
                    <a:pt x="48" y="78"/>
                  </a:cubicBezTo>
                  <a:cubicBezTo>
                    <a:pt x="45" y="77"/>
                    <a:pt x="42" y="77"/>
                    <a:pt x="39" y="77"/>
                  </a:cubicBezTo>
                  <a:cubicBezTo>
                    <a:pt x="22" y="75"/>
                    <a:pt x="15" y="66"/>
                    <a:pt x="19" y="49"/>
                  </a:cubicBezTo>
                  <a:cubicBezTo>
                    <a:pt x="22" y="37"/>
                    <a:pt x="29" y="29"/>
                    <a:pt x="40" y="24"/>
                  </a:cubicBezTo>
                  <a:cubicBezTo>
                    <a:pt x="51" y="20"/>
                    <a:pt x="63" y="19"/>
                    <a:pt x="75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8"/>
            <p:cNvSpPr/>
            <p:nvPr/>
          </p:nvSpPr>
          <p:spPr bwMode="auto">
            <a:xfrm>
              <a:off x="2895600" y="1668462"/>
              <a:ext cx="33338" cy="434975"/>
            </a:xfrm>
            <a:custGeom>
              <a:avLst/>
              <a:gdLst>
                <a:gd name="T0" fmla="*/ 7 w 9"/>
                <a:gd name="T1" fmla="*/ 1 h 116"/>
                <a:gd name="T2" fmla="*/ 3 w 9"/>
                <a:gd name="T3" fmla="*/ 31 h 116"/>
                <a:gd name="T4" fmla="*/ 2 w 9"/>
                <a:gd name="T5" fmla="*/ 57 h 116"/>
                <a:gd name="T6" fmla="*/ 3 w 9"/>
                <a:gd name="T7" fmla="*/ 114 h 116"/>
                <a:gd name="T8" fmla="*/ 5 w 9"/>
                <a:gd name="T9" fmla="*/ 114 h 116"/>
                <a:gd name="T10" fmla="*/ 5 w 9"/>
                <a:gd name="T11" fmla="*/ 114 h 116"/>
                <a:gd name="T12" fmla="*/ 3 w 9"/>
                <a:gd name="T13" fmla="*/ 86 h 116"/>
                <a:gd name="T14" fmla="*/ 5 w 9"/>
                <a:gd name="T15" fmla="*/ 57 h 116"/>
                <a:gd name="T16" fmla="*/ 7 w 9"/>
                <a:gd name="T17" fmla="*/ 25 h 116"/>
                <a:gd name="T18" fmla="*/ 9 w 9"/>
                <a:gd name="T19" fmla="*/ 1 h 116"/>
                <a:gd name="T20" fmla="*/ 7 w 9"/>
                <a:gd name="T21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116">
                  <a:moveTo>
                    <a:pt x="7" y="1"/>
                  </a:moveTo>
                  <a:cubicBezTo>
                    <a:pt x="7" y="11"/>
                    <a:pt x="5" y="21"/>
                    <a:pt x="3" y="31"/>
                  </a:cubicBezTo>
                  <a:cubicBezTo>
                    <a:pt x="2" y="40"/>
                    <a:pt x="2" y="48"/>
                    <a:pt x="2" y="57"/>
                  </a:cubicBezTo>
                  <a:cubicBezTo>
                    <a:pt x="0" y="77"/>
                    <a:pt x="0" y="95"/>
                    <a:pt x="3" y="114"/>
                  </a:cubicBezTo>
                  <a:cubicBezTo>
                    <a:pt x="3" y="116"/>
                    <a:pt x="5" y="116"/>
                    <a:pt x="5" y="114"/>
                  </a:cubicBezTo>
                  <a:cubicBezTo>
                    <a:pt x="5" y="114"/>
                    <a:pt x="5" y="114"/>
                    <a:pt x="5" y="114"/>
                  </a:cubicBezTo>
                  <a:cubicBezTo>
                    <a:pt x="5" y="105"/>
                    <a:pt x="4" y="95"/>
                    <a:pt x="3" y="86"/>
                  </a:cubicBezTo>
                  <a:cubicBezTo>
                    <a:pt x="3" y="76"/>
                    <a:pt x="4" y="67"/>
                    <a:pt x="5" y="57"/>
                  </a:cubicBezTo>
                  <a:cubicBezTo>
                    <a:pt x="5" y="46"/>
                    <a:pt x="5" y="36"/>
                    <a:pt x="7" y="25"/>
                  </a:cubicBezTo>
                  <a:cubicBezTo>
                    <a:pt x="8" y="17"/>
                    <a:pt x="9" y="9"/>
                    <a:pt x="9" y="1"/>
                  </a:cubicBezTo>
                  <a:cubicBezTo>
                    <a:pt x="8" y="0"/>
                    <a:pt x="8" y="0"/>
                    <a:pt x="7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9"/>
            <p:cNvSpPr/>
            <p:nvPr/>
          </p:nvSpPr>
          <p:spPr bwMode="auto">
            <a:xfrm>
              <a:off x="306387" y="3992562"/>
              <a:ext cx="168275" cy="407988"/>
            </a:xfrm>
            <a:custGeom>
              <a:avLst/>
              <a:gdLst>
                <a:gd name="T0" fmla="*/ 40 w 45"/>
                <a:gd name="T1" fmla="*/ 106 h 109"/>
                <a:gd name="T2" fmla="*/ 41 w 45"/>
                <a:gd name="T3" fmla="*/ 108 h 109"/>
                <a:gd name="T4" fmla="*/ 43 w 45"/>
                <a:gd name="T5" fmla="*/ 108 h 109"/>
                <a:gd name="T6" fmla="*/ 39 w 45"/>
                <a:gd name="T7" fmla="*/ 94 h 109"/>
                <a:gd name="T8" fmla="*/ 28 w 45"/>
                <a:gd name="T9" fmla="*/ 62 h 109"/>
                <a:gd name="T10" fmla="*/ 3 w 45"/>
                <a:gd name="T11" fmla="*/ 1 h 109"/>
                <a:gd name="T12" fmla="*/ 1 w 45"/>
                <a:gd name="T13" fmla="*/ 3 h 109"/>
                <a:gd name="T14" fmla="*/ 25 w 45"/>
                <a:gd name="T15" fmla="*/ 61 h 109"/>
                <a:gd name="T16" fmla="*/ 33 w 45"/>
                <a:gd name="T17" fmla="*/ 86 h 109"/>
                <a:gd name="T18" fmla="*/ 37 w 45"/>
                <a:gd name="T19" fmla="*/ 95 h 109"/>
                <a:gd name="T20" fmla="*/ 40 w 45"/>
                <a:gd name="T21" fmla="*/ 106 h 109"/>
                <a:gd name="T22" fmla="*/ 40 w 45"/>
                <a:gd name="T23" fmla="*/ 10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109">
                  <a:moveTo>
                    <a:pt x="40" y="106"/>
                  </a:moveTo>
                  <a:cubicBezTo>
                    <a:pt x="40" y="107"/>
                    <a:pt x="41" y="107"/>
                    <a:pt x="41" y="108"/>
                  </a:cubicBezTo>
                  <a:cubicBezTo>
                    <a:pt x="41" y="109"/>
                    <a:pt x="42" y="108"/>
                    <a:pt x="43" y="108"/>
                  </a:cubicBezTo>
                  <a:cubicBezTo>
                    <a:pt x="45" y="103"/>
                    <a:pt x="42" y="98"/>
                    <a:pt x="39" y="94"/>
                  </a:cubicBezTo>
                  <a:cubicBezTo>
                    <a:pt x="34" y="84"/>
                    <a:pt x="31" y="73"/>
                    <a:pt x="28" y="62"/>
                  </a:cubicBezTo>
                  <a:cubicBezTo>
                    <a:pt x="21" y="41"/>
                    <a:pt x="13" y="21"/>
                    <a:pt x="3" y="1"/>
                  </a:cubicBezTo>
                  <a:cubicBezTo>
                    <a:pt x="2" y="0"/>
                    <a:pt x="0" y="1"/>
                    <a:pt x="1" y="3"/>
                  </a:cubicBezTo>
                  <a:cubicBezTo>
                    <a:pt x="10" y="21"/>
                    <a:pt x="18" y="41"/>
                    <a:pt x="25" y="61"/>
                  </a:cubicBezTo>
                  <a:cubicBezTo>
                    <a:pt x="27" y="69"/>
                    <a:pt x="30" y="78"/>
                    <a:pt x="33" y="86"/>
                  </a:cubicBezTo>
                  <a:cubicBezTo>
                    <a:pt x="34" y="89"/>
                    <a:pt x="35" y="92"/>
                    <a:pt x="37" y="95"/>
                  </a:cubicBezTo>
                  <a:cubicBezTo>
                    <a:pt x="38" y="97"/>
                    <a:pt x="41" y="106"/>
                    <a:pt x="40" y="106"/>
                  </a:cubicBezTo>
                  <a:cubicBezTo>
                    <a:pt x="40" y="105"/>
                    <a:pt x="39" y="106"/>
                    <a:pt x="40" y="10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20"/>
            <p:cNvSpPr/>
            <p:nvPr/>
          </p:nvSpPr>
          <p:spPr bwMode="auto">
            <a:xfrm>
              <a:off x="549275" y="4322762"/>
              <a:ext cx="0" cy="3175"/>
            </a:xfrm>
            <a:custGeom>
              <a:avLst/>
              <a:gdLst>
                <a:gd name="T0" fmla="*/ 1 h 1"/>
                <a:gd name="T1" fmla="*/ 1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1"/>
            <p:cNvSpPr/>
            <p:nvPr/>
          </p:nvSpPr>
          <p:spPr bwMode="auto">
            <a:xfrm>
              <a:off x="471487" y="4059237"/>
              <a:ext cx="100013" cy="288925"/>
            </a:xfrm>
            <a:custGeom>
              <a:avLst/>
              <a:gdLst>
                <a:gd name="T0" fmla="*/ 23 w 27"/>
                <a:gd name="T1" fmla="*/ 76 h 77"/>
                <a:gd name="T2" fmla="*/ 24 w 27"/>
                <a:gd name="T3" fmla="*/ 76 h 77"/>
                <a:gd name="T4" fmla="*/ 25 w 27"/>
                <a:gd name="T5" fmla="*/ 77 h 77"/>
                <a:gd name="T6" fmla="*/ 27 w 27"/>
                <a:gd name="T7" fmla="*/ 75 h 77"/>
                <a:gd name="T8" fmla="*/ 3 w 27"/>
                <a:gd name="T9" fmla="*/ 1 h 77"/>
                <a:gd name="T10" fmla="*/ 1 w 27"/>
                <a:gd name="T11" fmla="*/ 3 h 77"/>
                <a:gd name="T12" fmla="*/ 16 w 27"/>
                <a:gd name="T13" fmla="*/ 42 h 77"/>
                <a:gd name="T14" fmla="*/ 20 w 27"/>
                <a:gd name="T15" fmla="*/ 62 h 77"/>
                <a:gd name="T16" fmla="*/ 21 w 27"/>
                <a:gd name="T17" fmla="*/ 71 h 77"/>
                <a:gd name="T18" fmla="*/ 23 w 27"/>
                <a:gd name="T19" fmla="*/ 74 h 77"/>
                <a:gd name="T20" fmla="*/ 23 w 27"/>
                <a:gd name="T21" fmla="*/ 74 h 77"/>
                <a:gd name="T22" fmla="*/ 23 w 27"/>
                <a:gd name="T23" fmla="*/ 7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" h="77">
                  <a:moveTo>
                    <a:pt x="23" y="76"/>
                  </a:moveTo>
                  <a:cubicBezTo>
                    <a:pt x="23" y="76"/>
                    <a:pt x="24" y="76"/>
                    <a:pt x="24" y="76"/>
                  </a:cubicBezTo>
                  <a:cubicBezTo>
                    <a:pt x="24" y="77"/>
                    <a:pt x="25" y="77"/>
                    <a:pt x="25" y="77"/>
                  </a:cubicBezTo>
                  <a:cubicBezTo>
                    <a:pt x="26" y="77"/>
                    <a:pt x="27" y="76"/>
                    <a:pt x="27" y="75"/>
                  </a:cubicBezTo>
                  <a:cubicBezTo>
                    <a:pt x="18" y="51"/>
                    <a:pt x="20" y="23"/>
                    <a:pt x="3" y="1"/>
                  </a:cubicBezTo>
                  <a:cubicBezTo>
                    <a:pt x="2" y="0"/>
                    <a:pt x="0" y="1"/>
                    <a:pt x="1" y="3"/>
                  </a:cubicBezTo>
                  <a:cubicBezTo>
                    <a:pt x="10" y="14"/>
                    <a:pt x="14" y="28"/>
                    <a:pt x="16" y="42"/>
                  </a:cubicBezTo>
                  <a:cubicBezTo>
                    <a:pt x="17" y="49"/>
                    <a:pt x="18" y="55"/>
                    <a:pt x="20" y="62"/>
                  </a:cubicBezTo>
                  <a:cubicBezTo>
                    <a:pt x="20" y="65"/>
                    <a:pt x="20" y="68"/>
                    <a:pt x="21" y="71"/>
                  </a:cubicBezTo>
                  <a:cubicBezTo>
                    <a:pt x="22" y="71"/>
                    <a:pt x="23" y="73"/>
                    <a:pt x="23" y="74"/>
                  </a:cubicBezTo>
                  <a:cubicBezTo>
                    <a:pt x="23" y="74"/>
                    <a:pt x="23" y="74"/>
                    <a:pt x="23" y="74"/>
                  </a:cubicBezTo>
                  <a:cubicBezTo>
                    <a:pt x="23" y="75"/>
                    <a:pt x="23" y="75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22"/>
            <p:cNvSpPr/>
            <p:nvPr/>
          </p:nvSpPr>
          <p:spPr bwMode="auto">
            <a:xfrm>
              <a:off x="542925" y="3976687"/>
              <a:ext cx="119063" cy="365125"/>
            </a:xfrm>
            <a:custGeom>
              <a:avLst/>
              <a:gdLst>
                <a:gd name="T0" fmla="*/ 15 w 32"/>
                <a:gd name="T1" fmla="*/ 51 h 97"/>
                <a:gd name="T2" fmla="*/ 22 w 32"/>
                <a:gd name="T3" fmla="*/ 69 h 97"/>
                <a:gd name="T4" fmla="*/ 26 w 32"/>
                <a:gd name="T5" fmla="*/ 85 h 97"/>
                <a:gd name="T6" fmla="*/ 30 w 32"/>
                <a:gd name="T7" fmla="*/ 96 h 97"/>
                <a:gd name="T8" fmla="*/ 31 w 32"/>
                <a:gd name="T9" fmla="*/ 96 h 97"/>
                <a:gd name="T10" fmla="*/ 31 w 32"/>
                <a:gd name="T11" fmla="*/ 91 h 97"/>
                <a:gd name="T12" fmla="*/ 27 w 32"/>
                <a:gd name="T13" fmla="*/ 77 h 97"/>
                <a:gd name="T14" fmla="*/ 18 w 32"/>
                <a:gd name="T15" fmla="*/ 53 h 97"/>
                <a:gd name="T16" fmla="*/ 12 w 32"/>
                <a:gd name="T17" fmla="*/ 27 h 97"/>
                <a:gd name="T18" fmla="*/ 2 w 32"/>
                <a:gd name="T19" fmla="*/ 2 h 97"/>
                <a:gd name="T20" fmla="*/ 0 w 32"/>
                <a:gd name="T21" fmla="*/ 2 h 97"/>
                <a:gd name="T22" fmla="*/ 9 w 32"/>
                <a:gd name="T23" fmla="*/ 27 h 97"/>
                <a:gd name="T24" fmla="*/ 15 w 32"/>
                <a:gd name="T25" fmla="*/ 5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97">
                  <a:moveTo>
                    <a:pt x="15" y="51"/>
                  </a:moveTo>
                  <a:cubicBezTo>
                    <a:pt x="17" y="57"/>
                    <a:pt x="19" y="63"/>
                    <a:pt x="22" y="69"/>
                  </a:cubicBezTo>
                  <a:cubicBezTo>
                    <a:pt x="24" y="75"/>
                    <a:pt x="24" y="80"/>
                    <a:pt x="26" y="85"/>
                  </a:cubicBezTo>
                  <a:cubicBezTo>
                    <a:pt x="27" y="89"/>
                    <a:pt x="30" y="92"/>
                    <a:pt x="30" y="96"/>
                  </a:cubicBezTo>
                  <a:cubicBezTo>
                    <a:pt x="31" y="97"/>
                    <a:pt x="31" y="97"/>
                    <a:pt x="31" y="96"/>
                  </a:cubicBezTo>
                  <a:cubicBezTo>
                    <a:pt x="32" y="93"/>
                    <a:pt x="32" y="94"/>
                    <a:pt x="31" y="91"/>
                  </a:cubicBezTo>
                  <a:cubicBezTo>
                    <a:pt x="30" y="86"/>
                    <a:pt x="28" y="82"/>
                    <a:pt x="27" y="77"/>
                  </a:cubicBezTo>
                  <a:cubicBezTo>
                    <a:pt x="25" y="69"/>
                    <a:pt x="21" y="62"/>
                    <a:pt x="18" y="53"/>
                  </a:cubicBezTo>
                  <a:cubicBezTo>
                    <a:pt x="16" y="44"/>
                    <a:pt x="14" y="35"/>
                    <a:pt x="12" y="27"/>
                  </a:cubicBezTo>
                  <a:cubicBezTo>
                    <a:pt x="9" y="18"/>
                    <a:pt x="4" y="11"/>
                    <a:pt x="2" y="2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2" y="11"/>
                    <a:pt x="7" y="19"/>
                    <a:pt x="9" y="27"/>
                  </a:cubicBezTo>
                  <a:cubicBezTo>
                    <a:pt x="12" y="35"/>
                    <a:pt x="13" y="43"/>
                    <a:pt x="15" y="5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3"/>
            <p:cNvSpPr/>
            <p:nvPr/>
          </p:nvSpPr>
          <p:spPr bwMode="auto">
            <a:xfrm>
              <a:off x="631825" y="3632200"/>
              <a:ext cx="109538" cy="303213"/>
            </a:xfrm>
            <a:custGeom>
              <a:avLst/>
              <a:gdLst>
                <a:gd name="T0" fmla="*/ 26 w 29"/>
                <a:gd name="T1" fmla="*/ 80 h 81"/>
                <a:gd name="T2" fmla="*/ 28 w 29"/>
                <a:gd name="T3" fmla="*/ 80 h 81"/>
                <a:gd name="T4" fmla="*/ 25 w 29"/>
                <a:gd name="T5" fmla="*/ 67 h 81"/>
                <a:gd name="T6" fmla="*/ 20 w 29"/>
                <a:gd name="T7" fmla="*/ 47 h 81"/>
                <a:gd name="T8" fmla="*/ 2 w 29"/>
                <a:gd name="T9" fmla="*/ 1 h 81"/>
                <a:gd name="T10" fmla="*/ 0 w 29"/>
                <a:gd name="T11" fmla="*/ 3 h 81"/>
                <a:gd name="T12" fmla="*/ 18 w 29"/>
                <a:gd name="T13" fmla="*/ 47 h 81"/>
                <a:gd name="T14" fmla="*/ 26 w 29"/>
                <a:gd name="T15" fmla="*/ 8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81">
                  <a:moveTo>
                    <a:pt x="26" y="80"/>
                  </a:moveTo>
                  <a:cubicBezTo>
                    <a:pt x="27" y="81"/>
                    <a:pt x="27" y="81"/>
                    <a:pt x="28" y="80"/>
                  </a:cubicBezTo>
                  <a:cubicBezTo>
                    <a:pt x="29" y="76"/>
                    <a:pt x="27" y="71"/>
                    <a:pt x="25" y="67"/>
                  </a:cubicBezTo>
                  <a:cubicBezTo>
                    <a:pt x="23" y="61"/>
                    <a:pt x="21" y="54"/>
                    <a:pt x="20" y="47"/>
                  </a:cubicBezTo>
                  <a:cubicBezTo>
                    <a:pt x="16" y="31"/>
                    <a:pt x="8" y="17"/>
                    <a:pt x="2" y="1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6" y="17"/>
                    <a:pt x="14" y="32"/>
                    <a:pt x="18" y="47"/>
                  </a:cubicBezTo>
                  <a:cubicBezTo>
                    <a:pt x="20" y="58"/>
                    <a:pt x="23" y="69"/>
                    <a:pt x="26" y="8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4"/>
            <p:cNvSpPr/>
            <p:nvPr/>
          </p:nvSpPr>
          <p:spPr bwMode="auto">
            <a:xfrm>
              <a:off x="711200" y="3563937"/>
              <a:ext cx="71438" cy="277813"/>
            </a:xfrm>
            <a:custGeom>
              <a:avLst/>
              <a:gdLst>
                <a:gd name="T0" fmla="*/ 16 w 19"/>
                <a:gd name="T1" fmla="*/ 74 h 74"/>
                <a:gd name="T2" fmla="*/ 18 w 19"/>
                <a:gd name="T3" fmla="*/ 74 h 74"/>
                <a:gd name="T4" fmla="*/ 18 w 19"/>
                <a:gd name="T5" fmla="*/ 74 h 74"/>
                <a:gd name="T6" fmla="*/ 15 w 19"/>
                <a:gd name="T7" fmla="*/ 57 h 74"/>
                <a:gd name="T8" fmla="*/ 12 w 19"/>
                <a:gd name="T9" fmla="*/ 38 h 74"/>
                <a:gd name="T10" fmla="*/ 3 w 19"/>
                <a:gd name="T11" fmla="*/ 2 h 74"/>
                <a:gd name="T12" fmla="*/ 1 w 19"/>
                <a:gd name="T13" fmla="*/ 2 h 74"/>
                <a:gd name="T14" fmla="*/ 16 w 19"/>
                <a:gd name="T15" fmla="*/ 74 h 74"/>
                <a:gd name="T16" fmla="*/ 16 w 19"/>
                <a:gd name="T17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74">
                  <a:moveTo>
                    <a:pt x="16" y="74"/>
                  </a:moveTo>
                  <a:cubicBezTo>
                    <a:pt x="17" y="74"/>
                    <a:pt x="17" y="74"/>
                    <a:pt x="18" y="74"/>
                  </a:cubicBezTo>
                  <a:cubicBezTo>
                    <a:pt x="18" y="74"/>
                    <a:pt x="19" y="74"/>
                    <a:pt x="18" y="74"/>
                  </a:cubicBezTo>
                  <a:cubicBezTo>
                    <a:pt x="16" y="73"/>
                    <a:pt x="15" y="59"/>
                    <a:pt x="15" y="57"/>
                  </a:cubicBezTo>
                  <a:cubicBezTo>
                    <a:pt x="13" y="51"/>
                    <a:pt x="13" y="44"/>
                    <a:pt x="12" y="38"/>
                  </a:cubicBezTo>
                  <a:cubicBezTo>
                    <a:pt x="10" y="25"/>
                    <a:pt x="8" y="13"/>
                    <a:pt x="3" y="2"/>
                  </a:cubicBezTo>
                  <a:cubicBezTo>
                    <a:pt x="3" y="0"/>
                    <a:pt x="0" y="1"/>
                    <a:pt x="1" y="2"/>
                  </a:cubicBezTo>
                  <a:cubicBezTo>
                    <a:pt x="10" y="25"/>
                    <a:pt x="8" y="51"/>
                    <a:pt x="16" y="74"/>
                  </a:cubicBezTo>
                  <a:cubicBezTo>
                    <a:pt x="16" y="74"/>
                    <a:pt x="16" y="74"/>
                    <a:pt x="16" y="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5"/>
            <p:cNvSpPr/>
            <p:nvPr/>
          </p:nvSpPr>
          <p:spPr bwMode="auto">
            <a:xfrm>
              <a:off x="804862" y="3597275"/>
              <a:ext cx="98425" cy="249238"/>
            </a:xfrm>
            <a:custGeom>
              <a:avLst/>
              <a:gdLst>
                <a:gd name="T0" fmla="*/ 1 w 26"/>
                <a:gd name="T1" fmla="*/ 1 h 66"/>
                <a:gd name="T2" fmla="*/ 1 w 26"/>
                <a:gd name="T3" fmla="*/ 1 h 66"/>
                <a:gd name="T4" fmla="*/ 14 w 26"/>
                <a:gd name="T5" fmla="*/ 31 h 66"/>
                <a:gd name="T6" fmla="*/ 25 w 26"/>
                <a:gd name="T7" fmla="*/ 65 h 66"/>
                <a:gd name="T8" fmla="*/ 25 w 26"/>
                <a:gd name="T9" fmla="*/ 65 h 66"/>
                <a:gd name="T10" fmla="*/ 14 w 26"/>
                <a:gd name="T11" fmla="*/ 20 h 66"/>
                <a:gd name="T12" fmla="*/ 1 w 26"/>
                <a:gd name="T13" fmla="*/ 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66">
                  <a:moveTo>
                    <a:pt x="1" y="1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10" y="8"/>
                    <a:pt x="11" y="21"/>
                    <a:pt x="14" y="31"/>
                  </a:cubicBezTo>
                  <a:cubicBezTo>
                    <a:pt x="17" y="42"/>
                    <a:pt x="22" y="54"/>
                    <a:pt x="25" y="65"/>
                  </a:cubicBezTo>
                  <a:cubicBezTo>
                    <a:pt x="25" y="66"/>
                    <a:pt x="26" y="65"/>
                    <a:pt x="25" y="65"/>
                  </a:cubicBezTo>
                  <a:cubicBezTo>
                    <a:pt x="23" y="50"/>
                    <a:pt x="18" y="35"/>
                    <a:pt x="14" y="20"/>
                  </a:cubicBezTo>
                  <a:cubicBezTo>
                    <a:pt x="12" y="14"/>
                    <a:pt x="8" y="4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6"/>
            <p:cNvSpPr/>
            <p:nvPr/>
          </p:nvSpPr>
          <p:spPr bwMode="auto">
            <a:xfrm>
              <a:off x="931862" y="4040187"/>
              <a:ext cx="57150" cy="206375"/>
            </a:xfrm>
            <a:custGeom>
              <a:avLst/>
              <a:gdLst>
                <a:gd name="T0" fmla="*/ 0 w 15"/>
                <a:gd name="T1" fmla="*/ 1 h 55"/>
                <a:gd name="T2" fmla="*/ 15 w 15"/>
                <a:gd name="T3" fmla="*/ 55 h 55"/>
                <a:gd name="T4" fmla="*/ 15 w 15"/>
                <a:gd name="T5" fmla="*/ 55 h 55"/>
                <a:gd name="T6" fmla="*/ 9 w 15"/>
                <a:gd name="T7" fmla="*/ 34 h 55"/>
                <a:gd name="T8" fmla="*/ 2 w 15"/>
                <a:gd name="T9" fmla="*/ 1 h 55"/>
                <a:gd name="T10" fmla="*/ 0 w 15"/>
                <a:gd name="T11" fmla="*/ 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55">
                  <a:moveTo>
                    <a:pt x="0" y="1"/>
                  </a:moveTo>
                  <a:cubicBezTo>
                    <a:pt x="2" y="20"/>
                    <a:pt x="9" y="37"/>
                    <a:pt x="15" y="55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5" y="48"/>
                    <a:pt x="11" y="41"/>
                    <a:pt x="9" y="34"/>
                  </a:cubicBezTo>
                  <a:cubicBezTo>
                    <a:pt x="6" y="23"/>
                    <a:pt x="3" y="12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7"/>
            <p:cNvSpPr/>
            <p:nvPr/>
          </p:nvSpPr>
          <p:spPr bwMode="auto">
            <a:xfrm>
              <a:off x="958850" y="3916362"/>
              <a:ext cx="109538" cy="304800"/>
            </a:xfrm>
            <a:custGeom>
              <a:avLst/>
              <a:gdLst>
                <a:gd name="T0" fmla="*/ 1 w 29"/>
                <a:gd name="T1" fmla="*/ 3 h 81"/>
                <a:gd name="T2" fmla="*/ 15 w 29"/>
                <a:gd name="T3" fmla="*/ 41 h 81"/>
                <a:gd name="T4" fmla="*/ 21 w 29"/>
                <a:gd name="T5" fmla="*/ 62 h 81"/>
                <a:gd name="T6" fmla="*/ 27 w 29"/>
                <a:gd name="T7" fmla="*/ 80 h 81"/>
                <a:gd name="T8" fmla="*/ 29 w 29"/>
                <a:gd name="T9" fmla="*/ 80 h 81"/>
                <a:gd name="T10" fmla="*/ 24 w 29"/>
                <a:gd name="T11" fmla="*/ 63 h 81"/>
                <a:gd name="T12" fmla="*/ 19 w 29"/>
                <a:gd name="T13" fmla="*/ 44 h 81"/>
                <a:gd name="T14" fmla="*/ 14 w 29"/>
                <a:gd name="T15" fmla="*/ 32 h 81"/>
                <a:gd name="T16" fmla="*/ 11 w 29"/>
                <a:gd name="T17" fmla="*/ 20 h 81"/>
                <a:gd name="T18" fmla="*/ 3 w 29"/>
                <a:gd name="T19" fmla="*/ 1 h 81"/>
                <a:gd name="T20" fmla="*/ 1 w 29"/>
                <a:gd name="T21" fmla="*/ 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81">
                  <a:moveTo>
                    <a:pt x="1" y="3"/>
                  </a:moveTo>
                  <a:cubicBezTo>
                    <a:pt x="8" y="15"/>
                    <a:pt x="9" y="28"/>
                    <a:pt x="15" y="41"/>
                  </a:cubicBezTo>
                  <a:cubicBezTo>
                    <a:pt x="18" y="48"/>
                    <a:pt x="19" y="55"/>
                    <a:pt x="21" y="62"/>
                  </a:cubicBezTo>
                  <a:cubicBezTo>
                    <a:pt x="23" y="68"/>
                    <a:pt x="26" y="74"/>
                    <a:pt x="27" y="80"/>
                  </a:cubicBezTo>
                  <a:cubicBezTo>
                    <a:pt x="27" y="81"/>
                    <a:pt x="29" y="81"/>
                    <a:pt x="29" y="80"/>
                  </a:cubicBezTo>
                  <a:cubicBezTo>
                    <a:pt x="29" y="74"/>
                    <a:pt x="26" y="69"/>
                    <a:pt x="24" y="63"/>
                  </a:cubicBezTo>
                  <a:cubicBezTo>
                    <a:pt x="22" y="57"/>
                    <a:pt x="22" y="50"/>
                    <a:pt x="19" y="44"/>
                  </a:cubicBezTo>
                  <a:cubicBezTo>
                    <a:pt x="18" y="40"/>
                    <a:pt x="15" y="36"/>
                    <a:pt x="14" y="32"/>
                  </a:cubicBezTo>
                  <a:cubicBezTo>
                    <a:pt x="13" y="28"/>
                    <a:pt x="12" y="24"/>
                    <a:pt x="11" y="20"/>
                  </a:cubicBezTo>
                  <a:cubicBezTo>
                    <a:pt x="10" y="13"/>
                    <a:pt x="7" y="7"/>
                    <a:pt x="3" y="1"/>
                  </a:cubicBezTo>
                  <a:cubicBezTo>
                    <a:pt x="2" y="0"/>
                    <a:pt x="0" y="1"/>
                    <a:pt x="1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8"/>
            <p:cNvSpPr/>
            <p:nvPr/>
          </p:nvSpPr>
          <p:spPr bwMode="auto">
            <a:xfrm>
              <a:off x="1068387" y="3838575"/>
              <a:ext cx="96838" cy="319088"/>
            </a:xfrm>
            <a:custGeom>
              <a:avLst/>
              <a:gdLst>
                <a:gd name="T0" fmla="*/ 26 w 26"/>
                <a:gd name="T1" fmla="*/ 74 h 85"/>
                <a:gd name="T2" fmla="*/ 24 w 26"/>
                <a:gd name="T3" fmla="*/ 63 h 85"/>
                <a:gd name="T4" fmla="*/ 18 w 26"/>
                <a:gd name="T5" fmla="*/ 37 h 85"/>
                <a:gd name="T6" fmla="*/ 2 w 26"/>
                <a:gd name="T7" fmla="*/ 0 h 85"/>
                <a:gd name="T8" fmla="*/ 0 w 26"/>
                <a:gd name="T9" fmla="*/ 2 h 85"/>
                <a:gd name="T10" fmla="*/ 16 w 26"/>
                <a:gd name="T11" fmla="*/ 42 h 85"/>
                <a:gd name="T12" fmla="*/ 24 w 26"/>
                <a:gd name="T13" fmla="*/ 85 h 85"/>
                <a:gd name="T14" fmla="*/ 26 w 26"/>
                <a:gd name="T15" fmla="*/ 84 h 85"/>
                <a:gd name="T16" fmla="*/ 26 w 26"/>
                <a:gd name="T17" fmla="*/ 81 h 85"/>
                <a:gd name="T18" fmla="*/ 26 w 26"/>
                <a:gd name="T19" fmla="*/ 81 h 85"/>
                <a:gd name="T20" fmla="*/ 26 w 26"/>
                <a:gd name="T21" fmla="*/ 7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" h="85">
                  <a:moveTo>
                    <a:pt x="26" y="74"/>
                  </a:moveTo>
                  <a:cubicBezTo>
                    <a:pt x="25" y="70"/>
                    <a:pt x="25" y="67"/>
                    <a:pt x="24" y="63"/>
                  </a:cubicBezTo>
                  <a:cubicBezTo>
                    <a:pt x="22" y="55"/>
                    <a:pt x="20" y="46"/>
                    <a:pt x="18" y="37"/>
                  </a:cubicBezTo>
                  <a:cubicBezTo>
                    <a:pt x="15" y="25"/>
                    <a:pt x="11" y="9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9" y="12"/>
                    <a:pt x="14" y="29"/>
                    <a:pt x="16" y="42"/>
                  </a:cubicBezTo>
                  <a:cubicBezTo>
                    <a:pt x="19" y="56"/>
                    <a:pt x="22" y="70"/>
                    <a:pt x="24" y="85"/>
                  </a:cubicBezTo>
                  <a:cubicBezTo>
                    <a:pt x="24" y="85"/>
                    <a:pt x="26" y="85"/>
                    <a:pt x="26" y="84"/>
                  </a:cubicBezTo>
                  <a:cubicBezTo>
                    <a:pt x="26" y="83"/>
                    <a:pt x="26" y="82"/>
                    <a:pt x="26" y="81"/>
                  </a:cubicBezTo>
                  <a:cubicBezTo>
                    <a:pt x="26" y="81"/>
                    <a:pt x="26" y="81"/>
                    <a:pt x="26" y="81"/>
                  </a:cubicBezTo>
                  <a:cubicBezTo>
                    <a:pt x="26" y="79"/>
                    <a:pt x="26" y="76"/>
                    <a:pt x="26" y="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9"/>
            <p:cNvSpPr/>
            <p:nvPr/>
          </p:nvSpPr>
          <p:spPr bwMode="auto">
            <a:xfrm>
              <a:off x="1181100" y="3811587"/>
              <a:ext cx="96838" cy="225425"/>
            </a:xfrm>
            <a:custGeom>
              <a:avLst/>
              <a:gdLst>
                <a:gd name="T0" fmla="*/ 24 w 26"/>
                <a:gd name="T1" fmla="*/ 60 h 60"/>
                <a:gd name="T2" fmla="*/ 25 w 26"/>
                <a:gd name="T3" fmla="*/ 60 h 60"/>
                <a:gd name="T4" fmla="*/ 26 w 26"/>
                <a:gd name="T5" fmla="*/ 58 h 60"/>
                <a:gd name="T6" fmla="*/ 25 w 26"/>
                <a:gd name="T7" fmla="*/ 58 h 60"/>
                <a:gd name="T8" fmla="*/ 17 w 26"/>
                <a:gd name="T9" fmla="*/ 48 h 60"/>
                <a:gd name="T10" fmla="*/ 11 w 26"/>
                <a:gd name="T11" fmla="*/ 32 h 60"/>
                <a:gd name="T12" fmla="*/ 2 w 26"/>
                <a:gd name="T13" fmla="*/ 2 h 60"/>
                <a:gd name="T14" fmla="*/ 0 w 26"/>
                <a:gd name="T15" fmla="*/ 2 h 60"/>
                <a:gd name="T16" fmla="*/ 10 w 26"/>
                <a:gd name="T17" fmla="*/ 38 h 60"/>
                <a:gd name="T18" fmla="*/ 24 w 26"/>
                <a:gd name="T19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60">
                  <a:moveTo>
                    <a:pt x="24" y="60"/>
                  </a:moveTo>
                  <a:cubicBezTo>
                    <a:pt x="24" y="60"/>
                    <a:pt x="25" y="60"/>
                    <a:pt x="25" y="60"/>
                  </a:cubicBezTo>
                  <a:cubicBezTo>
                    <a:pt x="25" y="59"/>
                    <a:pt x="25" y="59"/>
                    <a:pt x="26" y="58"/>
                  </a:cubicBezTo>
                  <a:cubicBezTo>
                    <a:pt x="26" y="58"/>
                    <a:pt x="25" y="57"/>
                    <a:pt x="25" y="58"/>
                  </a:cubicBezTo>
                  <a:cubicBezTo>
                    <a:pt x="25" y="56"/>
                    <a:pt x="19" y="50"/>
                    <a:pt x="17" y="48"/>
                  </a:cubicBezTo>
                  <a:cubicBezTo>
                    <a:pt x="14" y="43"/>
                    <a:pt x="12" y="38"/>
                    <a:pt x="11" y="32"/>
                  </a:cubicBezTo>
                  <a:cubicBezTo>
                    <a:pt x="8" y="22"/>
                    <a:pt x="4" y="12"/>
                    <a:pt x="2" y="2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2" y="14"/>
                    <a:pt x="6" y="26"/>
                    <a:pt x="10" y="38"/>
                  </a:cubicBezTo>
                  <a:cubicBezTo>
                    <a:pt x="12" y="46"/>
                    <a:pt x="18" y="54"/>
                    <a:pt x="24" y="6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30"/>
            <p:cNvSpPr/>
            <p:nvPr/>
          </p:nvSpPr>
          <p:spPr bwMode="auto">
            <a:xfrm>
              <a:off x="1109662" y="3470275"/>
              <a:ext cx="74613" cy="180975"/>
            </a:xfrm>
            <a:custGeom>
              <a:avLst/>
              <a:gdLst>
                <a:gd name="T0" fmla="*/ 19 w 20"/>
                <a:gd name="T1" fmla="*/ 47 h 48"/>
                <a:gd name="T2" fmla="*/ 16 w 20"/>
                <a:gd name="T3" fmla="*/ 31 h 48"/>
                <a:gd name="T4" fmla="*/ 4 w 20"/>
                <a:gd name="T5" fmla="*/ 3 h 48"/>
                <a:gd name="T6" fmla="*/ 0 w 20"/>
                <a:gd name="T7" fmla="*/ 3 h 48"/>
                <a:gd name="T8" fmla="*/ 17 w 20"/>
                <a:gd name="T9" fmla="*/ 47 h 48"/>
                <a:gd name="T10" fmla="*/ 19 w 20"/>
                <a:gd name="T11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48">
                  <a:moveTo>
                    <a:pt x="19" y="47"/>
                  </a:moveTo>
                  <a:cubicBezTo>
                    <a:pt x="20" y="42"/>
                    <a:pt x="18" y="36"/>
                    <a:pt x="16" y="31"/>
                  </a:cubicBezTo>
                  <a:cubicBezTo>
                    <a:pt x="11" y="21"/>
                    <a:pt x="7" y="12"/>
                    <a:pt x="4" y="3"/>
                  </a:cubicBezTo>
                  <a:cubicBezTo>
                    <a:pt x="3" y="0"/>
                    <a:pt x="0" y="1"/>
                    <a:pt x="0" y="3"/>
                  </a:cubicBezTo>
                  <a:cubicBezTo>
                    <a:pt x="5" y="18"/>
                    <a:pt x="14" y="32"/>
                    <a:pt x="17" y="47"/>
                  </a:cubicBezTo>
                  <a:cubicBezTo>
                    <a:pt x="17" y="48"/>
                    <a:pt x="19" y="48"/>
                    <a:pt x="19" y="4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1"/>
            <p:cNvSpPr/>
            <p:nvPr/>
          </p:nvSpPr>
          <p:spPr bwMode="auto">
            <a:xfrm>
              <a:off x="1244600" y="3473450"/>
              <a:ext cx="93663" cy="109538"/>
            </a:xfrm>
            <a:custGeom>
              <a:avLst/>
              <a:gdLst>
                <a:gd name="T0" fmla="*/ 14 w 25"/>
                <a:gd name="T1" fmla="*/ 13 h 29"/>
                <a:gd name="T2" fmla="*/ 23 w 25"/>
                <a:gd name="T3" fmla="*/ 28 h 29"/>
                <a:gd name="T4" fmla="*/ 25 w 25"/>
                <a:gd name="T5" fmla="*/ 28 h 29"/>
                <a:gd name="T6" fmla="*/ 16 w 25"/>
                <a:gd name="T7" fmla="*/ 12 h 29"/>
                <a:gd name="T8" fmla="*/ 3 w 25"/>
                <a:gd name="T9" fmla="*/ 1 h 29"/>
                <a:gd name="T10" fmla="*/ 1 w 25"/>
                <a:gd name="T11" fmla="*/ 3 h 29"/>
                <a:gd name="T12" fmla="*/ 14 w 25"/>
                <a:gd name="T13" fmla="*/ 1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29">
                  <a:moveTo>
                    <a:pt x="14" y="13"/>
                  </a:moveTo>
                  <a:cubicBezTo>
                    <a:pt x="17" y="17"/>
                    <a:pt x="22" y="22"/>
                    <a:pt x="23" y="28"/>
                  </a:cubicBezTo>
                  <a:cubicBezTo>
                    <a:pt x="23" y="29"/>
                    <a:pt x="25" y="29"/>
                    <a:pt x="25" y="28"/>
                  </a:cubicBezTo>
                  <a:cubicBezTo>
                    <a:pt x="25" y="22"/>
                    <a:pt x="19" y="16"/>
                    <a:pt x="16" y="12"/>
                  </a:cubicBezTo>
                  <a:cubicBezTo>
                    <a:pt x="13" y="6"/>
                    <a:pt x="8" y="3"/>
                    <a:pt x="3" y="1"/>
                  </a:cubicBezTo>
                  <a:cubicBezTo>
                    <a:pt x="1" y="0"/>
                    <a:pt x="0" y="2"/>
                    <a:pt x="1" y="3"/>
                  </a:cubicBezTo>
                  <a:cubicBezTo>
                    <a:pt x="7" y="5"/>
                    <a:pt x="11" y="8"/>
                    <a:pt x="14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32"/>
            <p:cNvSpPr/>
            <p:nvPr/>
          </p:nvSpPr>
          <p:spPr bwMode="auto">
            <a:xfrm>
              <a:off x="1258887" y="2006600"/>
              <a:ext cx="93663" cy="487363"/>
            </a:xfrm>
            <a:custGeom>
              <a:avLst/>
              <a:gdLst>
                <a:gd name="T0" fmla="*/ 24 w 25"/>
                <a:gd name="T1" fmla="*/ 1 h 130"/>
                <a:gd name="T2" fmla="*/ 24 w 25"/>
                <a:gd name="T3" fmla="*/ 1 h 130"/>
                <a:gd name="T4" fmla="*/ 17 w 25"/>
                <a:gd name="T5" fmla="*/ 35 h 130"/>
                <a:gd name="T6" fmla="*/ 10 w 25"/>
                <a:gd name="T7" fmla="*/ 69 h 130"/>
                <a:gd name="T8" fmla="*/ 3 w 25"/>
                <a:gd name="T9" fmla="*/ 129 h 130"/>
                <a:gd name="T10" fmla="*/ 3 w 25"/>
                <a:gd name="T11" fmla="*/ 129 h 130"/>
                <a:gd name="T12" fmla="*/ 3 w 25"/>
                <a:gd name="T13" fmla="*/ 129 h 130"/>
                <a:gd name="T14" fmla="*/ 3 w 25"/>
                <a:gd name="T15" fmla="*/ 129 h 130"/>
                <a:gd name="T16" fmla="*/ 5 w 25"/>
                <a:gd name="T17" fmla="*/ 128 h 130"/>
                <a:gd name="T18" fmla="*/ 8 w 25"/>
                <a:gd name="T19" fmla="*/ 93 h 130"/>
                <a:gd name="T20" fmla="*/ 14 w 25"/>
                <a:gd name="T21" fmla="*/ 60 h 130"/>
                <a:gd name="T22" fmla="*/ 24 w 25"/>
                <a:gd name="T23" fmla="*/ 1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130">
                  <a:moveTo>
                    <a:pt x="24" y="1"/>
                  </a:moveTo>
                  <a:cubicBezTo>
                    <a:pt x="25" y="0"/>
                    <a:pt x="24" y="0"/>
                    <a:pt x="24" y="1"/>
                  </a:cubicBezTo>
                  <a:cubicBezTo>
                    <a:pt x="22" y="12"/>
                    <a:pt x="19" y="24"/>
                    <a:pt x="17" y="35"/>
                  </a:cubicBezTo>
                  <a:cubicBezTo>
                    <a:pt x="15" y="46"/>
                    <a:pt x="12" y="57"/>
                    <a:pt x="10" y="69"/>
                  </a:cubicBezTo>
                  <a:cubicBezTo>
                    <a:pt x="6" y="88"/>
                    <a:pt x="0" y="109"/>
                    <a:pt x="3" y="129"/>
                  </a:cubicBezTo>
                  <a:cubicBezTo>
                    <a:pt x="3" y="129"/>
                    <a:pt x="3" y="129"/>
                    <a:pt x="3" y="129"/>
                  </a:cubicBezTo>
                  <a:cubicBezTo>
                    <a:pt x="3" y="129"/>
                    <a:pt x="3" y="129"/>
                    <a:pt x="3" y="129"/>
                  </a:cubicBezTo>
                  <a:cubicBezTo>
                    <a:pt x="3" y="129"/>
                    <a:pt x="3" y="129"/>
                    <a:pt x="3" y="129"/>
                  </a:cubicBezTo>
                  <a:cubicBezTo>
                    <a:pt x="3" y="130"/>
                    <a:pt x="5" y="130"/>
                    <a:pt x="5" y="128"/>
                  </a:cubicBezTo>
                  <a:cubicBezTo>
                    <a:pt x="7" y="117"/>
                    <a:pt x="6" y="105"/>
                    <a:pt x="8" y="93"/>
                  </a:cubicBezTo>
                  <a:cubicBezTo>
                    <a:pt x="10" y="82"/>
                    <a:pt x="12" y="71"/>
                    <a:pt x="14" y="60"/>
                  </a:cubicBezTo>
                  <a:cubicBezTo>
                    <a:pt x="18" y="41"/>
                    <a:pt x="23" y="21"/>
                    <a:pt x="24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3"/>
            <p:cNvSpPr/>
            <p:nvPr/>
          </p:nvSpPr>
          <p:spPr bwMode="auto">
            <a:xfrm>
              <a:off x="1304925" y="1973262"/>
              <a:ext cx="100013" cy="611188"/>
            </a:xfrm>
            <a:custGeom>
              <a:avLst/>
              <a:gdLst>
                <a:gd name="T0" fmla="*/ 25 w 27"/>
                <a:gd name="T1" fmla="*/ 2 h 163"/>
                <a:gd name="T2" fmla="*/ 19 w 27"/>
                <a:gd name="T3" fmla="*/ 38 h 163"/>
                <a:gd name="T4" fmla="*/ 12 w 27"/>
                <a:gd name="T5" fmla="*/ 80 h 163"/>
                <a:gd name="T6" fmla="*/ 1 w 27"/>
                <a:gd name="T7" fmla="*/ 161 h 163"/>
                <a:gd name="T8" fmla="*/ 4 w 27"/>
                <a:gd name="T9" fmla="*/ 161 h 163"/>
                <a:gd name="T10" fmla="*/ 4 w 27"/>
                <a:gd name="T11" fmla="*/ 158 h 163"/>
                <a:gd name="T12" fmla="*/ 4 w 27"/>
                <a:gd name="T13" fmla="*/ 152 h 163"/>
                <a:gd name="T14" fmla="*/ 4 w 27"/>
                <a:gd name="T15" fmla="*/ 152 h 163"/>
                <a:gd name="T16" fmla="*/ 7 w 27"/>
                <a:gd name="T17" fmla="*/ 118 h 163"/>
                <a:gd name="T18" fmla="*/ 16 w 27"/>
                <a:gd name="T19" fmla="*/ 77 h 163"/>
                <a:gd name="T20" fmla="*/ 22 w 27"/>
                <a:gd name="T21" fmla="*/ 37 h 163"/>
                <a:gd name="T22" fmla="*/ 27 w 27"/>
                <a:gd name="T23" fmla="*/ 2 h 163"/>
                <a:gd name="T24" fmla="*/ 25 w 27"/>
                <a:gd name="T25" fmla="*/ 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" h="163">
                  <a:moveTo>
                    <a:pt x="25" y="2"/>
                  </a:moveTo>
                  <a:cubicBezTo>
                    <a:pt x="23" y="14"/>
                    <a:pt x="22" y="26"/>
                    <a:pt x="19" y="38"/>
                  </a:cubicBezTo>
                  <a:cubicBezTo>
                    <a:pt x="15" y="52"/>
                    <a:pt x="15" y="66"/>
                    <a:pt x="12" y="80"/>
                  </a:cubicBezTo>
                  <a:cubicBezTo>
                    <a:pt x="6" y="107"/>
                    <a:pt x="0" y="133"/>
                    <a:pt x="1" y="161"/>
                  </a:cubicBezTo>
                  <a:cubicBezTo>
                    <a:pt x="0" y="163"/>
                    <a:pt x="3" y="163"/>
                    <a:pt x="4" y="161"/>
                  </a:cubicBezTo>
                  <a:cubicBezTo>
                    <a:pt x="4" y="160"/>
                    <a:pt x="4" y="159"/>
                    <a:pt x="4" y="158"/>
                  </a:cubicBezTo>
                  <a:cubicBezTo>
                    <a:pt x="4" y="156"/>
                    <a:pt x="4" y="154"/>
                    <a:pt x="4" y="152"/>
                  </a:cubicBezTo>
                  <a:cubicBezTo>
                    <a:pt x="5" y="152"/>
                    <a:pt x="4" y="151"/>
                    <a:pt x="4" y="152"/>
                  </a:cubicBezTo>
                  <a:cubicBezTo>
                    <a:pt x="4" y="140"/>
                    <a:pt x="5" y="129"/>
                    <a:pt x="7" y="118"/>
                  </a:cubicBezTo>
                  <a:cubicBezTo>
                    <a:pt x="9" y="104"/>
                    <a:pt x="13" y="91"/>
                    <a:pt x="16" y="77"/>
                  </a:cubicBezTo>
                  <a:cubicBezTo>
                    <a:pt x="18" y="64"/>
                    <a:pt x="19" y="51"/>
                    <a:pt x="22" y="37"/>
                  </a:cubicBezTo>
                  <a:cubicBezTo>
                    <a:pt x="25" y="26"/>
                    <a:pt x="25" y="14"/>
                    <a:pt x="27" y="2"/>
                  </a:cubicBezTo>
                  <a:cubicBezTo>
                    <a:pt x="27" y="1"/>
                    <a:pt x="25" y="0"/>
                    <a:pt x="25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4"/>
            <p:cNvSpPr/>
            <p:nvPr/>
          </p:nvSpPr>
          <p:spPr bwMode="auto">
            <a:xfrm>
              <a:off x="2606675" y="-2703513"/>
              <a:ext cx="222250" cy="862013"/>
            </a:xfrm>
            <a:custGeom>
              <a:avLst/>
              <a:gdLst>
                <a:gd name="T0" fmla="*/ 1 w 59"/>
                <a:gd name="T1" fmla="*/ 3 h 230"/>
                <a:gd name="T2" fmla="*/ 12 w 59"/>
                <a:gd name="T3" fmla="*/ 32 h 230"/>
                <a:gd name="T4" fmla="*/ 20 w 59"/>
                <a:gd name="T5" fmla="*/ 72 h 230"/>
                <a:gd name="T6" fmla="*/ 26 w 59"/>
                <a:gd name="T7" fmla="*/ 96 h 230"/>
                <a:gd name="T8" fmla="*/ 21 w 59"/>
                <a:gd name="T9" fmla="*/ 80 h 230"/>
                <a:gd name="T10" fmla="*/ 12 w 59"/>
                <a:gd name="T11" fmla="*/ 62 h 230"/>
                <a:gd name="T12" fmla="*/ 10 w 59"/>
                <a:gd name="T13" fmla="*/ 62 h 230"/>
                <a:gd name="T14" fmla="*/ 18 w 59"/>
                <a:gd name="T15" fmla="*/ 79 h 230"/>
                <a:gd name="T16" fmla="*/ 24 w 59"/>
                <a:gd name="T17" fmla="*/ 99 h 230"/>
                <a:gd name="T18" fmla="*/ 34 w 59"/>
                <a:gd name="T19" fmla="*/ 139 h 230"/>
                <a:gd name="T20" fmla="*/ 32 w 59"/>
                <a:gd name="T21" fmla="*/ 142 h 230"/>
                <a:gd name="T22" fmla="*/ 33 w 59"/>
                <a:gd name="T23" fmla="*/ 142 h 230"/>
                <a:gd name="T24" fmla="*/ 34 w 59"/>
                <a:gd name="T25" fmla="*/ 142 h 230"/>
                <a:gd name="T26" fmla="*/ 35 w 59"/>
                <a:gd name="T27" fmla="*/ 144 h 230"/>
                <a:gd name="T28" fmla="*/ 45 w 59"/>
                <a:gd name="T29" fmla="*/ 188 h 230"/>
                <a:gd name="T30" fmla="*/ 56 w 59"/>
                <a:gd name="T31" fmla="*/ 228 h 230"/>
                <a:gd name="T32" fmla="*/ 56 w 59"/>
                <a:gd name="T33" fmla="*/ 228 h 230"/>
                <a:gd name="T34" fmla="*/ 59 w 59"/>
                <a:gd name="T35" fmla="*/ 227 h 230"/>
                <a:gd name="T36" fmla="*/ 48 w 59"/>
                <a:gd name="T37" fmla="*/ 183 h 230"/>
                <a:gd name="T38" fmla="*/ 37 w 59"/>
                <a:gd name="T39" fmla="*/ 140 h 230"/>
                <a:gd name="T40" fmla="*/ 37 w 59"/>
                <a:gd name="T41" fmla="*/ 138 h 230"/>
                <a:gd name="T42" fmla="*/ 36 w 59"/>
                <a:gd name="T43" fmla="*/ 122 h 230"/>
                <a:gd name="T44" fmla="*/ 26 w 59"/>
                <a:gd name="T45" fmla="*/ 81 h 230"/>
                <a:gd name="T46" fmla="*/ 16 w 59"/>
                <a:gd name="T47" fmla="*/ 35 h 230"/>
                <a:gd name="T48" fmla="*/ 11 w 59"/>
                <a:gd name="T49" fmla="*/ 16 h 230"/>
                <a:gd name="T50" fmla="*/ 3 w 59"/>
                <a:gd name="T51" fmla="*/ 0 h 230"/>
                <a:gd name="T52" fmla="*/ 2 w 59"/>
                <a:gd name="T53" fmla="*/ 0 h 230"/>
                <a:gd name="T54" fmla="*/ 1 w 59"/>
                <a:gd name="T55" fmla="*/ 2 h 230"/>
                <a:gd name="T56" fmla="*/ 1 w 59"/>
                <a:gd name="T57" fmla="*/ 3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9" h="230">
                  <a:moveTo>
                    <a:pt x="1" y="3"/>
                  </a:moveTo>
                  <a:cubicBezTo>
                    <a:pt x="6" y="0"/>
                    <a:pt x="11" y="29"/>
                    <a:pt x="12" y="32"/>
                  </a:cubicBezTo>
                  <a:cubicBezTo>
                    <a:pt x="15" y="45"/>
                    <a:pt x="17" y="58"/>
                    <a:pt x="20" y="72"/>
                  </a:cubicBezTo>
                  <a:cubicBezTo>
                    <a:pt x="22" y="80"/>
                    <a:pt x="24" y="88"/>
                    <a:pt x="26" y="96"/>
                  </a:cubicBezTo>
                  <a:cubicBezTo>
                    <a:pt x="24" y="91"/>
                    <a:pt x="23" y="85"/>
                    <a:pt x="21" y="80"/>
                  </a:cubicBezTo>
                  <a:cubicBezTo>
                    <a:pt x="18" y="73"/>
                    <a:pt x="15" y="68"/>
                    <a:pt x="12" y="62"/>
                  </a:cubicBezTo>
                  <a:cubicBezTo>
                    <a:pt x="12" y="60"/>
                    <a:pt x="9" y="61"/>
                    <a:pt x="10" y="62"/>
                  </a:cubicBezTo>
                  <a:cubicBezTo>
                    <a:pt x="12" y="68"/>
                    <a:pt x="15" y="73"/>
                    <a:pt x="18" y="79"/>
                  </a:cubicBezTo>
                  <a:cubicBezTo>
                    <a:pt x="20" y="86"/>
                    <a:pt x="22" y="93"/>
                    <a:pt x="24" y="99"/>
                  </a:cubicBezTo>
                  <a:cubicBezTo>
                    <a:pt x="28" y="113"/>
                    <a:pt x="31" y="126"/>
                    <a:pt x="34" y="139"/>
                  </a:cubicBezTo>
                  <a:cubicBezTo>
                    <a:pt x="33" y="140"/>
                    <a:pt x="33" y="141"/>
                    <a:pt x="32" y="142"/>
                  </a:cubicBezTo>
                  <a:cubicBezTo>
                    <a:pt x="32" y="142"/>
                    <a:pt x="33" y="143"/>
                    <a:pt x="33" y="142"/>
                  </a:cubicBezTo>
                  <a:cubicBezTo>
                    <a:pt x="34" y="142"/>
                    <a:pt x="34" y="142"/>
                    <a:pt x="34" y="142"/>
                  </a:cubicBezTo>
                  <a:cubicBezTo>
                    <a:pt x="34" y="143"/>
                    <a:pt x="35" y="143"/>
                    <a:pt x="35" y="144"/>
                  </a:cubicBezTo>
                  <a:cubicBezTo>
                    <a:pt x="38" y="159"/>
                    <a:pt x="42" y="173"/>
                    <a:pt x="45" y="188"/>
                  </a:cubicBezTo>
                  <a:cubicBezTo>
                    <a:pt x="48" y="201"/>
                    <a:pt x="49" y="216"/>
                    <a:pt x="56" y="228"/>
                  </a:cubicBezTo>
                  <a:cubicBezTo>
                    <a:pt x="56" y="228"/>
                    <a:pt x="56" y="228"/>
                    <a:pt x="56" y="228"/>
                  </a:cubicBezTo>
                  <a:cubicBezTo>
                    <a:pt x="57" y="230"/>
                    <a:pt x="59" y="229"/>
                    <a:pt x="59" y="227"/>
                  </a:cubicBezTo>
                  <a:cubicBezTo>
                    <a:pt x="52" y="213"/>
                    <a:pt x="51" y="198"/>
                    <a:pt x="48" y="183"/>
                  </a:cubicBezTo>
                  <a:cubicBezTo>
                    <a:pt x="44" y="169"/>
                    <a:pt x="40" y="154"/>
                    <a:pt x="37" y="140"/>
                  </a:cubicBezTo>
                  <a:cubicBezTo>
                    <a:pt x="37" y="139"/>
                    <a:pt x="37" y="138"/>
                    <a:pt x="37" y="138"/>
                  </a:cubicBezTo>
                  <a:cubicBezTo>
                    <a:pt x="38" y="133"/>
                    <a:pt x="37" y="127"/>
                    <a:pt x="36" y="122"/>
                  </a:cubicBezTo>
                  <a:cubicBezTo>
                    <a:pt x="33" y="109"/>
                    <a:pt x="30" y="95"/>
                    <a:pt x="26" y="81"/>
                  </a:cubicBezTo>
                  <a:cubicBezTo>
                    <a:pt x="22" y="66"/>
                    <a:pt x="20" y="50"/>
                    <a:pt x="16" y="35"/>
                  </a:cubicBezTo>
                  <a:cubicBezTo>
                    <a:pt x="14" y="29"/>
                    <a:pt x="13" y="22"/>
                    <a:pt x="11" y="16"/>
                  </a:cubicBezTo>
                  <a:cubicBezTo>
                    <a:pt x="10" y="9"/>
                    <a:pt x="6" y="6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1"/>
                    <a:pt x="1" y="1"/>
                    <a:pt x="1" y="2"/>
                  </a:cubicBezTo>
                  <a:cubicBezTo>
                    <a:pt x="0" y="2"/>
                    <a:pt x="1" y="3"/>
                    <a:pt x="1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5"/>
            <p:cNvSpPr/>
            <p:nvPr/>
          </p:nvSpPr>
          <p:spPr bwMode="auto">
            <a:xfrm>
              <a:off x="2697162" y="-2681288"/>
              <a:ext cx="236538" cy="858838"/>
            </a:xfrm>
            <a:custGeom>
              <a:avLst/>
              <a:gdLst>
                <a:gd name="T0" fmla="*/ 20 w 63"/>
                <a:gd name="T1" fmla="*/ 64 h 229"/>
                <a:gd name="T2" fmla="*/ 37 w 63"/>
                <a:gd name="T3" fmla="*/ 130 h 229"/>
                <a:gd name="T4" fmla="*/ 48 w 63"/>
                <a:gd name="T5" fmla="*/ 192 h 229"/>
                <a:gd name="T6" fmla="*/ 60 w 63"/>
                <a:gd name="T7" fmla="*/ 228 h 229"/>
                <a:gd name="T8" fmla="*/ 63 w 63"/>
                <a:gd name="T9" fmla="*/ 227 h 229"/>
                <a:gd name="T10" fmla="*/ 60 w 63"/>
                <a:gd name="T11" fmla="*/ 221 h 229"/>
                <a:gd name="T12" fmla="*/ 59 w 63"/>
                <a:gd name="T13" fmla="*/ 221 h 229"/>
                <a:gd name="T14" fmla="*/ 55 w 63"/>
                <a:gd name="T15" fmla="*/ 204 h 229"/>
                <a:gd name="T16" fmla="*/ 50 w 63"/>
                <a:gd name="T17" fmla="*/ 181 h 229"/>
                <a:gd name="T18" fmla="*/ 38 w 63"/>
                <a:gd name="T19" fmla="*/ 117 h 229"/>
                <a:gd name="T20" fmla="*/ 2 w 63"/>
                <a:gd name="T21" fmla="*/ 1 h 229"/>
                <a:gd name="T22" fmla="*/ 0 w 63"/>
                <a:gd name="T23" fmla="*/ 3 h 229"/>
                <a:gd name="T24" fmla="*/ 20 w 63"/>
                <a:gd name="T25" fmla="*/ 6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229">
                  <a:moveTo>
                    <a:pt x="20" y="64"/>
                  </a:moveTo>
                  <a:cubicBezTo>
                    <a:pt x="26" y="86"/>
                    <a:pt x="32" y="107"/>
                    <a:pt x="37" y="130"/>
                  </a:cubicBezTo>
                  <a:cubicBezTo>
                    <a:pt x="41" y="150"/>
                    <a:pt x="44" y="172"/>
                    <a:pt x="48" y="192"/>
                  </a:cubicBezTo>
                  <a:cubicBezTo>
                    <a:pt x="51" y="204"/>
                    <a:pt x="50" y="221"/>
                    <a:pt x="60" y="228"/>
                  </a:cubicBezTo>
                  <a:cubicBezTo>
                    <a:pt x="61" y="229"/>
                    <a:pt x="63" y="229"/>
                    <a:pt x="63" y="227"/>
                  </a:cubicBezTo>
                  <a:cubicBezTo>
                    <a:pt x="62" y="223"/>
                    <a:pt x="62" y="224"/>
                    <a:pt x="60" y="221"/>
                  </a:cubicBezTo>
                  <a:cubicBezTo>
                    <a:pt x="59" y="221"/>
                    <a:pt x="59" y="221"/>
                    <a:pt x="59" y="221"/>
                  </a:cubicBezTo>
                  <a:cubicBezTo>
                    <a:pt x="57" y="216"/>
                    <a:pt x="56" y="209"/>
                    <a:pt x="55" y="204"/>
                  </a:cubicBezTo>
                  <a:cubicBezTo>
                    <a:pt x="54" y="196"/>
                    <a:pt x="52" y="188"/>
                    <a:pt x="50" y="181"/>
                  </a:cubicBezTo>
                  <a:cubicBezTo>
                    <a:pt x="45" y="160"/>
                    <a:pt x="43" y="138"/>
                    <a:pt x="38" y="117"/>
                  </a:cubicBezTo>
                  <a:cubicBezTo>
                    <a:pt x="29" y="78"/>
                    <a:pt x="20" y="37"/>
                    <a:pt x="2" y="1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9" y="22"/>
                    <a:pt x="15" y="43"/>
                    <a:pt x="20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6"/>
            <p:cNvSpPr/>
            <p:nvPr/>
          </p:nvSpPr>
          <p:spPr bwMode="auto">
            <a:xfrm>
              <a:off x="2820987" y="-2801938"/>
              <a:ext cx="255588" cy="1025525"/>
            </a:xfrm>
            <a:custGeom>
              <a:avLst/>
              <a:gdLst>
                <a:gd name="T0" fmla="*/ 10 w 68"/>
                <a:gd name="T1" fmla="*/ 37 h 273"/>
                <a:gd name="T2" fmla="*/ 14 w 68"/>
                <a:gd name="T3" fmla="*/ 66 h 273"/>
                <a:gd name="T4" fmla="*/ 26 w 68"/>
                <a:gd name="T5" fmla="*/ 136 h 273"/>
                <a:gd name="T6" fmla="*/ 38 w 68"/>
                <a:gd name="T7" fmla="*/ 204 h 273"/>
                <a:gd name="T8" fmla="*/ 44 w 68"/>
                <a:gd name="T9" fmla="*/ 238 h 273"/>
                <a:gd name="T10" fmla="*/ 47 w 68"/>
                <a:gd name="T11" fmla="*/ 272 h 273"/>
                <a:gd name="T12" fmla="*/ 49 w 68"/>
                <a:gd name="T13" fmla="*/ 273 h 273"/>
                <a:gd name="T14" fmla="*/ 51 w 68"/>
                <a:gd name="T15" fmla="*/ 258 h 273"/>
                <a:gd name="T16" fmla="*/ 45 w 68"/>
                <a:gd name="T17" fmla="*/ 224 h 273"/>
                <a:gd name="T18" fmla="*/ 31 w 68"/>
                <a:gd name="T19" fmla="*/ 148 h 273"/>
                <a:gd name="T20" fmla="*/ 18 w 68"/>
                <a:gd name="T21" fmla="*/ 74 h 273"/>
                <a:gd name="T22" fmla="*/ 9 w 68"/>
                <a:gd name="T23" fmla="*/ 18 h 273"/>
                <a:gd name="T24" fmla="*/ 22 w 68"/>
                <a:gd name="T25" fmla="*/ 49 h 273"/>
                <a:gd name="T26" fmla="*/ 30 w 68"/>
                <a:gd name="T27" fmla="*/ 80 h 273"/>
                <a:gd name="T28" fmla="*/ 47 w 68"/>
                <a:gd name="T29" fmla="*/ 144 h 273"/>
                <a:gd name="T30" fmla="*/ 54 w 68"/>
                <a:gd name="T31" fmla="*/ 211 h 273"/>
                <a:gd name="T32" fmla="*/ 58 w 68"/>
                <a:gd name="T33" fmla="*/ 241 h 273"/>
                <a:gd name="T34" fmla="*/ 65 w 68"/>
                <a:gd name="T35" fmla="*/ 272 h 273"/>
                <a:gd name="T36" fmla="*/ 67 w 68"/>
                <a:gd name="T37" fmla="*/ 272 h 273"/>
                <a:gd name="T38" fmla="*/ 62 w 68"/>
                <a:gd name="T39" fmla="*/ 245 h 273"/>
                <a:gd name="T40" fmla="*/ 58 w 68"/>
                <a:gd name="T41" fmla="*/ 207 h 273"/>
                <a:gd name="T42" fmla="*/ 49 w 68"/>
                <a:gd name="T43" fmla="*/ 139 h 273"/>
                <a:gd name="T44" fmla="*/ 31 w 68"/>
                <a:gd name="T45" fmla="*/ 72 h 273"/>
                <a:gd name="T46" fmla="*/ 9 w 68"/>
                <a:gd name="T47" fmla="*/ 15 h 273"/>
                <a:gd name="T48" fmla="*/ 8 w 68"/>
                <a:gd name="T49" fmla="*/ 15 h 273"/>
                <a:gd name="T50" fmla="*/ 3 w 68"/>
                <a:gd name="T51" fmla="*/ 2 h 273"/>
                <a:gd name="T52" fmla="*/ 1 w 68"/>
                <a:gd name="T53" fmla="*/ 2 h 273"/>
                <a:gd name="T54" fmla="*/ 10 w 68"/>
                <a:gd name="T55" fmla="*/ 37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8" h="273">
                  <a:moveTo>
                    <a:pt x="10" y="37"/>
                  </a:moveTo>
                  <a:cubicBezTo>
                    <a:pt x="11" y="46"/>
                    <a:pt x="12" y="56"/>
                    <a:pt x="14" y="66"/>
                  </a:cubicBezTo>
                  <a:cubicBezTo>
                    <a:pt x="18" y="89"/>
                    <a:pt x="22" y="112"/>
                    <a:pt x="26" y="136"/>
                  </a:cubicBezTo>
                  <a:cubicBezTo>
                    <a:pt x="30" y="159"/>
                    <a:pt x="34" y="181"/>
                    <a:pt x="38" y="204"/>
                  </a:cubicBezTo>
                  <a:cubicBezTo>
                    <a:pt x="40" y="215"/>
                    <a:pt x="42" y="227"/>
                    <a:pt x="44" y="238"/>
                  </a:cubicBezTo>
                  <a:cubicBezTo>
                    <a:pt x="46" y="247"/>
                    <a:pt x="53" y="263"/>
                    <a:pt x="47" y="272"/>
                  </a:cubicBezTo>
                  <a:cubicBezTo>
                    <a:pt x="47" y="272"/>
                    <a:pt x="48" y="273"/>
                    <a:pt x="49" y="273"/>
                  </a:cubicBezTo>
                  <a:cubicBezTo>
                    <a:pt x="52" y="269"/>
                    <a:pt x="52" y="263"/>
                    <a:pt x="51" y="258"/>
                  </a:cubicBezTo>
                  <a:cubicBezTo>
                    <a:pt x="50" y="247"/>
                    <a:pt x="47" y="235"/>
                    <a:pt x="45" y="224"/>
                  </a:cubicBezTo>
                  <a:cubicBezTo>
                    <a:pt x="40" y="199"/>
                    <a:pt x="36" y="174"/>
                    <a:pt x="31" y="148"/>
                  </a:cubicBezTo>
                  <a:cubicBezTo>
                    <a:pt x="27" y="124"/>
                    <a:pt x="23" y="99"/>
                    <a:pt x="18" y="74"/>
                  </a:cubicBezTo>
                  <a:cubicBezTo>
                    <a:pt x="15" y="55"/>
                    <a:pt x="13" y="36"/>
                    <a:pt x="9" y="18"/>
                  </a:cubicBezTo>
                  <a:cubicBezTo>
                    <a:pt x="16" y="26"/>
                    <a:pt x="19" y="39"/>
                    <a:pt x="22" y="49"/>
                  </a:cubicBezTo>
                  <a:cubicBezTo>
                    <a:pt x="24" y="59"/>
                    <a:pt x="27" y="69"/>
                    <a:pt x="30" y="80"/>
                  </a:cubicBezTo>
                  <a:cubicBezTo>
                    <a:pt x="37" y="101"/>
                    <a:pt x="43" y="122"/>
                    <a:pt x="47" y="144"/>
                  </a:cubicBezTo>
                  <a:cubicBezTo>
                    <a:pt x="50" y="166"/>
                    <a:pt x="53" y="189"/>
                    <a:pt x="54" y="211"/>
                  </a:cubicBezTo>
                  <a:cubicBezTo>
                    <a:pt x="55" y="221"/>
                    <a:pt x="56" y="231"/>
                    <a:pt x="58" y="241"/>
                  </a:cubicBezTo>
                  <a:cubicBezTo>
                    <a:pt x="59" y="251"/>
                    <a:pt x="64" y="262"/>
                    <a:pt x="65" y="272"/>
                  </a:cubicBezTo>
                  <a:cubicBezTo>
                    <a:pt x="65" y="273"/>
                    <a:pt x="67" y="273"/>
                    <a:pt x="67" y="272"/>
                  </a:cubicBezTo>
                  <a:cubicBezTo>
                    <a:pt x="68" y="263"/>
                    <a:pt x="63" y="254"/>
                    <a:pt x="62" y="245"/>
                  </a:cubicBezTo>
                  <a:cubicBezTo>
                    <a:pt x="59" y="233"/>
                    <a:pt x="59" y="220"/>
                    <a:pt x="58" y="207"/>
                  </a:cubicBezTo>
                  <a:cubicBezTo>
                    <a:pt x="56" y="185"/>
                    <a:pt x="53" y="162"/>
                    <a:pt x="49" y="139"/>
                  </a:cubicBezTo>
                  <a:cubicBezTo>
                    <a:pt x="45" y="116"/>
                    <a:pt x="38" y="94"/>
                    <a:pt x="31" y="72"/>
                  </a:cubicBezTo>
                  <a:cubicBezTo>
                    <a:pt x="25" y="54"/>
                    <a:pt x="23" y="29"/>
                    <a:pt x="9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1"/>
                    <a:pt x="5" y="6"/>
                    <a:pt x="3" y="2"/>
                  </a:cubicBezTo>
                  <a:cubicBezTo>
                    <a:pt x="3" y="0"/>
                    <a:pt x="0" y="1"/>
                    <a:pt x="1" y="2"/>
                  </a:cubicBezTo>
                  <a:cubicBezTo>
                    <a:pt x="5" y="13"/>
                    <a:pt x="9" y="25"/>
                    <a:pt x="10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7"/>
            <p:cNvSpPr/>
            <p:nvPr/>
          </p:nvSpPr>
          <p:spPr bwMode="auto">
            <a:xfrm>
              <a:off x="2959100" y="-2670176"/>
              <a:ext cx="165100" cy="904875"/>
            </a:xfrm>
            <a:custGeom>
              <a:avLst/>
              <a:gdLst>
                <a:gd name="T0" fmla="*/ 22 w 44"/>
                <a:gd name="T1" fmla="*/ 115 h 241"/>
                <a:gd name="T2" fmla="*/ 42 w 44"/>
                <a:gd name="T3" fmla="*/ 239 h 241"/>
                <a:gd name="T4" fmla="*/ 44 w 44"/>
                <a:gd name="T5" fmla="*/ 239 h 241"/>
                <a:gd name="T6" fmla="*/ 42 w 44"/>
                <a:gd name="T7" fmla="*/ 213 h 241"/>
                <a:gd name="T8" fmla="*/ 38 w 44"/>
                <a:gd name="T9" fmla="*/ 182 h 241"/>
                <a:gd name="T10" fmla="*/ 27 w 44"/>
                <a:gd name="T11" fmla="*/ 121 h 241"/>
                <a:gd name="T12" fmla="*/ 16 w 44"/>
                <a:gd name="T13" fmla="*/ 63 h 241"/>
                <a:gd name="T14" fmla="*/ 2 w 44"/>
                <a:gd name="T15" fmla="*/ 1 h 241"/>
                <a:gd name="T16" fmla="*/ 0 w 44"/>
                <a:gd name="T17" fmla="*/ 1 h 241"/>
                <a:gd name="T18" fmla="*/ 11 w 44"/>
                <a:gd name="T19" fmla="*/ 55 h 241"/>
                <a:gd name="T20" fmla="*/ 22 w 44"/>
                <a:gd name="T21" fmla="*/ 115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241">
                  <a:moveTo>
                    <a:pt x="22" y="115"/>
                  </a:moveTo>
                  <a:cubicBezTo>
                    <a:pt x="31" y="155"/>
                    <a:pt x="38" y="197"/>
                    <a:pt x="42" y="239"/>
                  </a:cubicBezTo>
                  <a:cubicBezTo>
                    <a:pt x="42" y="240"/>
                    <a:pt x="44" y="241"/>
                    <a:pt x="44" y="239"/>
                  </a:cubicBezTo>
                  <a:cubicBezTo>
                    <a:pt x="44" y="230"/>
                    <a:pt x="43" y="222"/>
                    <a:pt x="42" y="213"/>
                  </a:cubicBezTo>
                  <a:cubicBezTo>
                    <a:pt x="40" y="203"/>
                    <a:pt x="40" y="192"/>
                    <a:pt x="38" y="182"/>
                  </a:cubicBezTo>
                  <a:cubicBezTo>
                    <a:pt x="35" y="162"/>
                    <a:pt x="31" y="141"/>
                    <a:pt x="27" y="121"/>
                  </a:cubicBezTo>
                  <a:cubicBezTo>
                    <a:pt x="23" y="102"/>
                    <a:pt x="19" y="83"/>
                    <a:pt x="16" y="63"/>
                  </a:cubicBezTo>
                  <a:cubicBezTo>
                    <a:pt x="12" y="42"/>
                    <a:pt x="4" y="22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ubicBezTo>
                    <a:pt x="2" y="19"/>
                    <a:pt x="8" y="37"/>
                    <a:pt x="11" y="55"/>
                  </a:cubicBezTo>
                  <a:cubicBezTo>
                    <a:pt x="15" y="75"/>
                    <a:pt x="18" y="95"/>
                    <a:pt x="22" y="1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8"/>
            <p:cNvSpPr/>
            <p:nvPr/>
          </p:nvSpPr>
          <p:spPr bwMode="auto">
            <a:xfrm>
              <a:off x="2986087" y="-2774951"/>
              <a:ext cx="187325" cy="974725"/>
            </a:xfrm>
            <a:custGeom>
              <a:avLst/>
              <a:gdLst>
                <a:gd name="T0" fmla="*/ 9 w 50"/>
                <a:gd name="T1" fmla="*/ 30 h 260"/>
                <a:gd name="T2" fmla="*/ 15 w 50"/>
                <a:gd name="T3" fmla="*/ 64 h 260"/>
                <a:gd name="T4" fmla="*/ 28 w 50"/>
                <a:gd name="T5" fmla="*/ 129 h 260"/>
                <a:gd name="T6" fmla="*/ 37 w 50"/>
                <a:gd name="T7" fmla="*/ 193 h 260"/>
                <a:gd name="T8" fmla="*/ 42 w 50"/>
                <a:gd name="T9" fmla="*/ 227 h 260"/>
                <a:gd name="T10" fmla="*/ 44 w 50"/>
                <a:gd name="T11" fmla="*/ 245 h 260"/>
                <a:gd name="T12" fmla="*/ 47 w 50"/>
                <a:gd name="T13" fmla="*/ 257 h 260"/>
                <a:gd name="T14" fmla="*/ 45 w 50"/>
                <a:gd name="T15" fmla="*/ 257 h 260"/>
                <a:gd name="T16" fmla="*/ 45 w 50"/>
                <a:gd name="T17" fmla="*/ 258 h 260"/>
                <a:gd name="T18" fmla="*/ 47 w 50"/>
                <a:gd name="T19" fmla="*/ 259 h 260"/>
                <a:gd name="T20" fmla="*/ 48 w 50"/>
                <a:gd name="T21" fmla="*/ 239 h 260"/>
                <a:gd name="T22" fmla="*/ 43 w 50"/>
                <a:gd name="T23" fmla="*/ 207 h 260"/>
                <a:gd name="T24" fmla="*/ 32 w 50"/>
                <a:gd name="T25" fmla="*/ 134 h 260"/>
                <a:gd name="T26" fmla="*/ 18 w 50"/>
                <a:gd name="T27" fmla="*/ 63 h 260"/>
                <a:gd name="T28" fmla="*/ 11 w 50"/>
                <a:gd name="T29" fmla="*/ 28 h 260"/>
                <a:gd name="T30" fmla="*/ 3 w 50"/>
                <a:gd name="T31" fmla="*/ 1 h 260"/>
                <a:gd name="T32" fmla="*/ 1 w 50"/>
                <a:gd name="T33" fmla="*/ 1 h 260"/>
                <a:gd name="T34" fmla="*/ 9 w 50"/>
                <a:gd name="T35" fmla="*/ 3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0" h="260">
                  <a:moveTo>
                    <a:pt x="9" y="30"/>
                  </a:moveTo>
                  <a:cubicBezTo>
                    <a:pt x="11" y="42"/>
                    <a:pt x="13" y="53"/>
                    <a:pt x="15" y="64"/>
                  </a:cubicBezTo>
                  <a:cubicBezTo>
                    <a:pt x="19" y="86"/>
                    <a:pt x="25" y="107"/>
                    <a:pt x="28" y="129"/>
                  </a:cubicBezTo>
                  <a:cubicBezTo>
                    <a:pt x="31" y="151"/>
                    <a:pt x="34" y="172"/>
                    <a:pt x="37" y="193"/>
                  </a:cubicBezTo>
                  <a:cubicBezTo>
                    <a:pt x="39" y="204"/>
                    <a:pt x="41" y="216"/>
                    <a:pt x="42" y="227"/>
                  </a:cubicBezTo>
                  <a:cubicBezTo>
                    <a:pt x="43" y="233"/>
                    <a:pt x="44" y="239"/>
                    <a:pt x="44" y="245"/>
                  </a:cubicBezTo>
                  <a:cubicBezTo>
                    <a:pt x="45" y="249"/>
                    <a:pt x="47" y="253"/>
                    <a:pt x="47" y="257"/>
                  </a:cubicBezTo>
                  <a:cubicBezTo>
                    <a:pt x="47" y="256"/>
                    <a:pt x="45" y="256"/>
                    <a:pt x="45" y="257"/>
                  </a:cubicBezTo>
                  <a:cubicBezTo>
                    <a:pt x="45" y="257"/>
                    <a:pt x="45" y="258"/>
                    <a:pt x="45" y="258"/>
                  </a:cubicBezTo>
                  <a:cubicBezTo>
                    <a:pt x="45" y="259"/>
                    <a:pt x="46" y="260"/>
                    <a:pt x="47" y="259"/>
                  </a:cubicBezTo>
                  <a:cubicBezTo>
                    <a:pt x="50" y="253"/>
                    <a:pt x="48" y="245"/>
                    <a:pt x="48" y="239"/>
                  </a:cubicBezTo>
                  <a:cubicBezTo>
                    <a:pt x="47" y="229"/>
                    <a:pt x="45" y="218"/>
                    <a:pt x="43" y="207"/>
                  </a:cubicBezTo>
                  <a:cubicBezTo>
                    <a:pt x="39" y="183"/>
                    <a:pt x="35" y="158"/>
                    <a:pt x="32" y="134"/>
                  </a:cubicBezTo>
                  <a:cubicBezTo>
                    <a:pt x="29" y="110"/>
                    <a:pt x="23" y="87"/>
                    <a:pt x="18" y="63"/>
                  </a:cubicBezTo>
                  <a:cubicBezTo>
                    <a:pt x="15" y="52"/>
                    <a:pt x="13" y="40"/>
                    <a:pt x="11" y="28"/>
                  </a:cubicBezTo>
                  <a:cubicBezTo>
                    <a:pt x="9" y="19"/>
                    <a:pt x="9" y="8"/>
                    <a:pt x="3" y="1"/>
                  </a:cubicBezTo>
                  <a:cubicBezTo>
                    <a:pt x="2" y="0"/>
                    <a:pt x="0" y="0"/>
                    <a:pt x="1" y="1"/>
                  </a:cubicBezTo>
                  <a:cubicBezTo>
                    <a:pt x="7" y="9"/>
                    <a:pt x="7" y="21"/>
                    <a:pt x="9" y="3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9"/>
            <p:cNvSpPr/>
            <p:nvPr/>
          </p:nvSpPr>
          <p:spPr bwMode="auto">
            <a:xfrm>
              <a:off x="3200400" y="-2625726"/>
              <a:ext cx="146050" cy="687388"/>
            </a:xfrm>
            <a:custGeom>
              <a:avLst/>
              <a:gdLst>
                <a:gd name="T0" fmla="*/ 9 w 39"/>
                <a:gd name="T1" fmla="*/ 23 h 183"/>
                <a:gd name="T2" fmla="*/ 14 w 39"/>
                <a:gd name="T3" fmla="*/ 44 h 183"/>
                <a:gd name="T4" fmla="*/ 22 w 39"/>
                <a:gd name="T5" fmla="*/ 94 h 183"/>
                <a:gd name="T6" fmla="*/ 28 w 39"/>
                <a:gd name="T7" fmla="*/ 145 h 183"/>
                <a:gd name="T8" fmla="*/ 32 w 39"/>
                <a:gd name="T9" fmla="*/ 166 h 183"/>
                <a:gd name="T10" fmla="*/ 36 w 39"/>
                <a:gd name="T11" fmla="*/ 181 h 183"/>
                <a:gd name="T12" fmla="*/ 39 w 39"/>
                <a:gd name="T13" fmla="*/ 180 h 183"/>
                <a:gd name="T14" fmla="*/ 37 w 39"/>
                <a:gd name="T15" fmla="*/ 174 h 183"/>
                <a:gd name="T16" fmla="*/ 34 w 39"/>
                <a:gd name="T17" fmla="*/ 159 h 183"/>
                <a:gd name="T18" fmla="*/ 30 w 39"/>
                <a:gd name="T19" fmla="*/ 129 h 183"/>
                <a:gd name="T20" fmla="*/ 24 w 39"/>
                <a:gd name="T21" fmla="*/ 84 h 183"/>
                <a:gd name="T22" fmla="*/ 14 w 39"/>
                <a:gd name="T23" fmla="*/ 36 h 183"/>
                <a:gd name="T24" fmla="*/ 1 w 39"/>
                <a:gd name="T25" fmla="*/ 1 h 183"/>
                <a:gd name="T26" fmla="*/ 0 w 39"/>
                <a:gd name="T27" fmla="*/ 1 h 183"/>
                <a:gd name="T28" fmla="*/ 9 w 39"/>
                <a:gd name="T29" fmla="*/ 2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" h="183">
                  <a:moveTo>
                    <a:pt x="9" y="23"/>
                  </a:moveTo>
                  <a:cubicBezTo>
                    <a:pt x="11" y="30"/>
                    <a:pt x="12" y="37"/>
                    <a:pt x="14" y="44"/>
                  </a:cubicBezTo>
                  <a:cubicBezTo>
                    <a:pt x="17" y="61"/>
                    <a:pt x="20" y="77"/>
                    <a:pt x="22" y="94"/>
                  </a:cubicBezTo>
                  <a:cubicBezTo>
                    <a:pt x="25" y="111"/>
                    <a:pt x="26" y="128"/>
                    <a:pt x="28" y="145"/>
                  </a:cubicBezTo>
                  <a:cubicBezTo>
                    <a:pt x="29" y="152"/>
                    <a:pt x="31" y="159"/>
                    <a:pt x="32" y="166"/>
                  </a:cubicBezTo>
                  <a:cubicBezTo>
                    <a:pt x="33" y="171"/>
                    <a:pt x="33" y="177"/>
                    <a:pt x="36" y="181"/>
                  </a:cubicBezTo>
                  <a:cubicBezTo>
                    <a:pt x="37" y="183"/>
                    <a:pt x="39" y="182"/>
                    <a:pt x="39" y="180"/>
                  </a:cubicBezTo>
                  <a:cubicBezTo>
                    <a:pt x="38" y="178"/>
                    <a:pt x="37" y="176"/>
                    <a:pt x="37" y="174"/>
                  </a:cubicBezTo>
                  <a:cubicBezTo>
                    <a:pt x="35" y="169"/>
                    <a:pt x="35" y="163"/>
                    <a:pt x="34" y="159"/>
                  </a:cubicBezTo>
                  <a:cubicBezTo>
                    <a:pt x="32" y="149"/>
                    <a:pt x="31" y="139"/>
                    <a:pt x="30" y="129"/>
                  </a:cubicBezTo>
                  <a:cubicBezTo>
                    <a:pt x="28" y="114"/>
                    <a:pt x="26" y="99"/>
                    <a:pt x="24" y="84"/>
                  </a:cubicBezTo>
                  <a:cubicBezTo>
                    <a:pt x="21" y="68"/>
                    <a:pt x="18" y="52"/>
                    <a:pt x="14" y="36"/>
                  </a:cubicBezTo>
                  <a:cubicBezTo>
                    <a:pt x="12" y="25"/>
                    <a:pt x="9" y="10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5" y="7"/>
                    <a:pt x="7" y="17"/>
                    <a:pt x="9" y="2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40"/>
            <p:cNvSpPr/>
            <p:nvPr/>
          </p:nvSpPr>
          <p:spPr bwMode="auto">
            <a:xfrm>
              <a:off x="3278187" y="-2689226"/>
              <a:ext cx="112713" cy="717550"/>
            </a:xfrm>
            <a:custGeom>
              <a:avLst/>
              <a:gdLst>
                <a:gd name="T0" fmla="*/ 17 w 30"/>
                <a:gd name="T1" fmla="*/ 98 h 191"/>
                <a:gd name="T2" fmla="*/ 21 w 30"/>
                <a:gd name="T3" fmla="*/ 148 h 191"/>
                <a:gd name="T4" fmla="*/ 24 w 30"/>
                <a:gd name="T5" fmla="*/ 168 h 191"/>
                <a:gd name="T6" fmla="*/ 24 w 30"/>
                <a:gd name="T7" fmla="*/ 187 h 191"/>
                <a:gd name="T8" fmla="*/ 24 w 30"/>
                <a:gd name="T9" fmla="*/ 188 h 191"/>
                <a:gd name="T10" fmla="*/ 27 w 30"/>
                <a:gd name="T11" fmla="*/ 191 h 191"/>
                <a:gd name="T12" fmla="*/ 29 w 30"/>
                <a:gd name="T13" fmla="*/ 190 h 191"/>
                <a:gd name="T14" fmla="*/ 28 w 30"/>
                <a:gd name="T15" fmla="*/ 173 h 191"/>
                <a:gd name="T16" fmla="*/ 25 w 30"/>
                <a:gd name="T17" fmla="*/ 144 h 191"/>
                <a:gd name="T18" fmla="*/ 19 w 30"/>
                <a:gd name="T19" fmla="*/ 94 h 191"/>
                <a:gd name="T20" fmla="*/ 3 w 30"/>
                <a:gd name="T21" fmla="*/ 2 h 191"/>
                <a:gd name="T22" fmla="*/ 1 w 30"/>
                <a:gd name="T23" fmla="*/ 2 h 191"/>
                <a:gd name="T24" fmla="*/ 17 w 30"/>
                <a:gd name="T25" fmla="*/ 98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" h="191">
                  <a:moveTo>
                    <a:pt x="17" y="98"/>
                  </a:moveTo>
                  <a:cubicBezTo>
                    <a:pt x="18" y="115"/>
                    <a:pt x="20" y="131"/>
                    <a:pt x="21" y="148"/>
                  </a:cubicBezTo>
                  <a:cubicBezTo>
                    <a:pt x="22" y="155"/>
                    <a:pt x="23" y="162"/>
                    <a:pt x="24" y="168"/>
                  </a:cubicBezTo>
                  <a:cubicBezTo>
                    <a:pt x="24" y="172"/>
                    <a:pt x="30" y="189"/>
                    <a:pt x="24" y="187"/>
                  </a:cubicBezTo>
                  <a:cubicBezTo>
                    <a:pt x="24" y="187"/>
                    <a:pt x="23" y="188"/>
                    <a:pt x="24" y="188"/>
                  </a:cubicBezTo>
                  <a:cubicBezTo>
                    <a:pt x="25" y="189"/>
                    <a:pt x="26" y="190"/>
                    <a:pt x="27" y="191"/>
                  </a:cubicBezTo>
                  <a:cubicBezTo>
                    <a:pt x="28" y="191"/>
                    <a:pt x="28" y="191"/>
                    <a:pt x="29" y="190"/>
                  </a:cubicBezTo>
                  <a:cubicBezTo>
                    <a:pt x="30" y="184"/>
                    <a:pt x="30" y="179"/>
                    <a:pt x="28" y="173"/>
                  </a:cubicBezTo>
                  <a:cubicBezTo>
                    <a:pt x="27" y="164"/>
                    <a:pt x="26" y="154"/>
                    <a:pt x="25" y="144"/>
                  </a:cubicBezTo>
                  <a:cubicBezTo>
                    <a:pt x="23" y="127"/>
                    <a:pt x="21" y="111"/>
                    <a:pt x="19" y="94"/>
                  </a:cubicBezTo>
                  <a:cubicBezTo>
                    <a:pt x="16" y="63"/>
                    <a:pt x="14" y="31"/>
                    <a:pt x="3" y="2"/>
                  </a:cubicBezTo>
                  <a:cubicBezTo>
                    <a:pt x="3" y="0"/>
                    <a:pt x="0" y="1"/>
                    <a:pt x="1" y="2"/>
                  </a:cubicBezTo>
                  <a:cubicBezTo>
                    <a:pt x="12" y="33"/>
                    <a:pt x="13" y="66"/>
                    <a:pt x="17" y="9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41"/>
            <p:cNvSpPr/>
            <p:nvPr/>
          </p:nvSpPr>
          <p:spPr bwMode="auto">
            <a:xfrm>
              <a:off x="3313112" y="-2782888"/>
              <a:ext cx="100013" cy="769938"/>
            </a:xfrm>
            <a:custGeom>
              <a:avLst/>
              <a:gdLst>
                <a:gd name="T0" fmla="*/ 9 w 27"/>
                <a:gd name="T1" fmla="*/ 53 h 205"/>
                <a:gd name="T2" fmla="*/ 15 w 27"/>
                <a:gd name="T3" fmla="*/ 106 h 205"/>
                <a:gd name="T4" fmla="*/ 20 w 27"/>
                <a:gd name="T5" fmla="*/ 156 h 205"/>
                <a:gd name="T6" fmla="*/ 21 w 27"/>
                <a:gd name="T7" fmla="*/ 177 h 205"/>
                <a:gd name="T8" fmla="*/ 20 w 27"/>
                <a:gd name="T9" fmla="*/ 177 h 205"/>
                <a:gd name="T10" fmla="*/ 22 w 27"/>
                <a:gd name="T11" fmla="*/ 187 h 205"/>
                <a:gd name="T12" fmla="*/ 23 w 27"/>
                <a:gd name="T13" fmla="*/ 202 h 205"/>
                <a:gd name="T14" fmla="*/ 27 w 27"/>
                <a:gd name="T15" fmla="*/ 202 h 205"/>
                <a:gd name="T16" fmla="*/ 25 w 27"/>
                <a:gd name="T17" fmla="*/ 181 h 205"/>
                <a:gd name="T18" fmla="*/ 23 w 27"/>
                <a:gd name="T19" fmla="*/ 154 h 205"/>
                <a:gd name="T20" fmla="*/ 17 w 27"/>
                <a:gd name="T21" fmla="*/ 102 h 205"/>
                <a:gd name="T22" fmla="*/ 11 w 27"/>
                <a:gd name="T23" fmla="*/ 49 h 205"/>
                <a:gd name="T24" fmla="*/ 8 w 27"/>
                <a:gd name="T25" fmla="*/ 26 h 205"/>
                <a:gd name="T26" fmla="*/ 2 w 27"/>
                <a:gd name="T27" fmla="*/ 1 h 205"/>
                <a:gd name="T28" fmla="*/ 0 w 27"/>
                <a:gd name="T29" fmla="*/ 1 h 205"/>
                <a:gd name="T30" fmla="*/ 6 w 27"/>
                <a:gd name="T31" fmla="*/ 30 h 205"/>
                <a:gd name="T32" fmla="*/ 9 w 27"/>
                <a:gd name="T33" fmla="*/ 53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05">
                  <a:moveTo>
                    <a:pt x="9" y="53"/>
                  </a:moveTo>
                  <a:cubicBezTo>
                    <a:pt x="11" y="71"/>
                    <a:pt x="13" y="88"/>
                    <a:pt x="15" y="106"/>
                  </a:cubicBezTo>
                  <a:cubicBezTo>
                    <a:pt x="17" y="123"/>
                    <a:pt x="18" y="140"/>
                    <a:pt x="20" y="156"/>
                  </a:cubicBezTo>
                  <a:cubicBezTo>
                    <a:pt x="20" y="163"/>
                    <a:pt x="21" y="170"/>
                    <a:pt x="21" y="177"/>
                  </a:cubicBezTo>
                  <a:cubicBezTo>
                    <a:pt x="21" y="177"/>
                    <a:pt x="21" y="177"/>
                    <a:pt x="20" y="177"/>
                  </a:cubicBezTo>
                  <a:cubicBezTo>
                    <a:pt x="20" y="180"/>
                    <a:pt x="21" y="184"/>
                    <a:pt x="22" y="187"/>
                  </a:cubicBezTo>
                  <a:cubicBezTo>
                    <a:pt x="22" y="192"/>
                    <a:pt x="23" y="197"/>
                    <a:pt x="23" y="202"/>
                  </a:cubicBezTo>
                  <a:cubicBezTo>
                    <a:pt x="23" y="205"/>
                    <a:pt x="27" y="205"/>
                    <a:pt x="27" y="202"/>
                  </a:cubicBezTo>
                  <a:cubicBezTo>
                    <a:pt x="27" y="195"/>
                    <a:pt x="25" y="188"/>
                    <a:pt x="25" y="181"/>
                  </a:cubicBezTo>
                  <a:cubicBezTo>
                    <a:pt x="25" y="172"/>
                    <a:pt x="24" y="163"/>
                    <a:pt x="23" y="154"/>
                  </a:cubicBezTo>
                  <a:cubicBezTo>
                    <a:pt x="21" y="137"/>
                    <a:pt x="20" y="119"/>
                    <a:pt x="17" y="102"/>
                  </a:cubicBezTo>
                  <a:cubicBezTo>
                    <a:pt x="15" y="84"/>
                    <a:pt x="13" y="67"/>
                    <a:pt x="11" y="49"/>
                  </a:cubicBezTo>
                  <a:cubicBezTo>
                    <a:pt x="10" y="41"/>
                    <a:pt x="9" y="34"/>
                    <a:pt x="8" y="26"/>
                  </a:cubicBezTo>
                  <a:cubicBezTo>
                    <a:pt x="7" y="17"/>
                    <a:pt x="3" y="9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ubicBezTo>
                    <a:pt x="1" y="11"/>
                    <a:pt x="5" y="20"/>
                    <a:pt x="6" y="30"/>
                  </a:cubicBezTo>
                  <a:cubicBezTo>
                    <a:pt x="7" y="38"/>
                    <a:pt x="8" y="45"/>
                    <a:pt x="9" y="5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42"/>
            <p:cNvSpPr/>
            <p:nvPr/>
          </p:nvSpPr>
          <p:spPr bwMode="auto">
            <a:xfrm>
              <a:off x="4570412" y="-2832101"/>
              <a:ext cx="36513" cy="519113"/>
            </a:xfrm>
            <a:custGeom>
              <a:avLst/>
              <a:gdLst>
                <a:gd name="T0" fmla="*/ 6 w 10"/>
                <a:gd name="T1" fmla="*/ 66 h 138"/>
                <a:gd name="T2" fmla="*/ 4 w 10"/>
                <a:gd name="T3" fmla="*/ 135 h 138"/>
                <a:gd name="T4" fmla="*/ 4 w 10"/>
                <a:gd name="T5" fmla="*/ 135 h 138"/>
                <a:gd name="T6" fmla="*/ 8 w 10"/>
                <a:gd name="T7" fmla="*/ 135 h 138"/>
                <a:gd name="T8" fmla="*/ 10 w 10"/>
                <a:gd name="T9" fmla="*/ 66 h 138"/>
                <a:gd name="T10" fmla="*/ 8 w 10"/>
                <a:gd name="T11" fmla="*/ 34 h 138"/>
                <a:gd name="T12" fmla="*/ 7 w 10"/>
                <a:gd name="T13" fmla="*/ 21 h 138"/>
                <a:gd name="T14" fmla="*/ 3 w 10"/>
                <a:gd name="T15" fmla="*/ 2 h 138"/>
                <a:gd name="T16" fmla="*/ 1 w 10"/>
                <a:gd name="T17" fmla="*/ 2 h 138"/>
                <a:gd name="T18" fmla="*/ 5 w 10"/>
                <a:gd name="T19" fmla="*/ 32 h 138"/>
                <a:gd name="T20" fmla="*/ 6 w 10"/>
                <a:gd name="T21" fmla="*/ 66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38">
                  <a:moveTo>
                    <a:pt x="6" y="66"/>
                  </a:moveTo>
                  <a:cubicBezTo>
                    <a:pt x="6" y="89"/>
                    <a:pt x="4" y="112"/>
                    <a:pt x="4" y="135"/>
                  </a:cubicBezTo>
                  <a:cubicBezTo>
                    <a:pt x="4" y="135"/>
                    <a:pt x="4" y="135"/>
                    <a:pt x="4" y="135"/>
                  </a:cubicBezTo>
                  <a:cubicBezTo>
                    <a:pt x="4" y="137"/>
                    <a:pt x="8" y="138"/>
                    <a:pt x="8" y="135"/>
                  </a:cubicBezTo>
                  <a:cubicBezTo>
                    <a:pt x="8" y="112"/>
                    <a:pt x="10" y="89"/>
                    <a:pt x="10" y="66"/>
                  </a:cubicBezTo>
                  <a:cubicBezTo>
                    <a:pt x="10" y="55"/>
                    <a:pt x="9" y="45"/>
                    <a:pt x="8" y="34"/>
                  </a:cubicBezTo>
                  <a:cubicBezTo>
                    <a:pt x="8" y="30"/>
                    <a:pt x="8" y="25"/>
                    <a:pt x="7" y="21"/>
                  </a:cubicBezTo>
                  <a:cubicBezTo>
                    <a:pt x="6" y="15"/>
                    <a:pt x="3" y="9"/>
                    <a:pt x="3" y="2"/>
                  </a:cubicBezTo>
                  <a:cubicBezTo>
                    <a:pt x="3" y="0"/>
                    <a:pt x="1" y="0"/>
                    <a:pt x="1" y="2"/>
                  </a:cubicBezTo>
                  <a:cubicBezTo>
                    <a:pt x="0" y="12"/>
                    <a:pt x="4" y="22"/>
                    <a:pt x="5" y="32"/>
                  </a:cubicBezTo>
                  <a:cubicBezTo>
                    <a:pt x="6" y="43"/>
                    <a:pt x="6" y="54"/>
                    <a:pt x="6" y="6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3"/>
            <p:cNvSpPr/>
            <p:nvPr/>
          </p:nvSpPr>
          <p:spPr bwMode="auto">
            <a:xfrm>
              <a:off x="3717925" y="-2028826"/>
              <a:ext cx="93663" cy="312738"/>
            </a:xfrm>
            <a:custGeom>
              <a:avLst/>
              <a:gdLst>
                <a:gd name="T0" fmla="*/ 1 w 25"/>
                <a:gd name="T1" fmla="*/ 83 h 83"/>
                <a:gd name="T2" fmla="*/ 16 w 25"/>
                <a:gd name="T3" fmla="*/ 56 h 83"/>
                <a:gd name="T4" fmla="*/ 20 w 25"/>
                <a:gd name="T5" fmla="*/ 32 h 83"/>
                <a:gd name="T6" fmla="*/ 24 w 25"/>
                <a:gd name="T7" fmla="*/ 2 h 83"/>
                <a:gd name="T8" fmla="*/ 22 w 25"/>
                <a:gd name="T9" fmla="*/ 2 h 83"/>
                <a:gd name="T10" fmla="*/ 18 w 25"/>
                <a:gd name="T11" fmla="*/ 26 h 83"/>
                <a:gd name="T12" fmla="*/ 16 w 25"/>
                <a:gd name="T13" fmla="*/ 43 h 83"/>
                <a:gd name="T14" fmla="*/ 10 w 25"/>
                <a:gd name="T15" fmla="*/ 63 h 83"/>
                <a:gd name="T16" fmla="*/ 1 w 25"/>
                <a:gd name="T17" fmla="*/ 81 h 83"/>
                <a:gd name="T18" fmla="*/ 1 w 25"/>
                <a:gd name="T19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83">
                  <a:moveTo>
                    <a:pt x="1" y="83"/>
                  </a:moveTo>
                  <a:cubicBezTo>
                    <a:pt x="10" y="82"/>
                    <a:pt x="14" y="62"/>
                    <a:pt x="16" y="56"/>
                  </a:cubicBezTo>
                  <a:cubicBezTo>
                    <a:pt x="18" y="48"/>
                    <a:pt x="19" y="40"/>
                    <a:pt x="20" y="32"/>
                  </a:cubicBezTo>
                  <a:cubicBezTo>
                    <a:pt x="21" y="22"/>
                    <a:pt x="25" y="12"/>
                    <a:pt x="24" y="2"/>
                  </a:cubicBezTo>
                  <a:cubicBezTo>
                    <a:pt x="24" y="0"/>
                    <a:pt x="22" y="0"/>
                    <a:pt x="22" y="2"/>
                  </a:cubicBezTo>
                  <a:cubicBezTo>
                    <a:pt x="22" y="10"/>
                    <a:pt x="19" y="18"/>
                    <a:pt x="18" y="26"/>
                  </a:cubicBezTo>
                  <a:cubicBezTo>
                    <a:pt x="17" y="32"/>
                    <a:pt x="17" y="38"/>
                    <a:pt x="16" y="43"/>
                  </a:cubicBezTo>
                  <a:cubicBezTo>
                    <a:pt x="15" y="50"/>
                    <a:pt x="13" y="57"/>
                    <a:pt x="10" y="63"/>
                  </a:cubicBezTo>
                  <a:cubicBezTo>
                    <a:pt x="9" y="67"/>
                    <a:pt x="6" y="80"/>
                    <a:pt x="1" y="81"/>
                  </a:cubicBezTo>
                  <a:cubicBezTo>
                    <a:pt x="0" y="82"/>
                    <a:pt x="0" y="83"/>
                    <a:pt x="1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4"/>
            <p:cNvSpPr/>
            <p:nvPr/>
          </p:nvSpPr>
          <p:spPr bwMode="auto">
            <a:xfrm>
              <a:off x="3890962" y="-2147888"/>
              <a:ext cx="115888" cy="401638"/>
            </a:xfrm>
            <a:custGeom>
              <a:avLst/>
              <a:gdLst>
                <a:gd name="T0" fmla="*/ 3 w 31"/>
                <a:gd name="T1" fmla="*/ 92 h 107"/>
                <a:gd name="T2" fmla="*/ 0 w 31"/>
                <a:gd name="T3" fmla="*/ 106 h 107"/>
                <a:gd name="T4" fmla="*/ 2 w 31"/>
                <a:gd name="T5" fmla="*/ 106 h 107"/>
                <a:gd name="T6" fmla="*/ 5 w 31"/>
                <a:gd name="T7" fmla="*/ 97 h 107"/>
                <a:gd name="T8" fmla="*/ 10 w 31"/>
                <a:gd name="T9" fmla="*/ 81 h 107"/>
                <a:gd name="T10" fmla="*/ 22 w 31"/>
                <a:gd name="T11" fmla="*/ 46 h 107"/>
                <a:gd name="T12" fmla="*/ 28 w 31"/>
                <a:gd name="T13" fmla="*/ 21 h 107"/>
                <a:gd name="T14" fmla="*/ 28 w 31"/>
                <a:gd name="T15" fmla="*/ 1 h 107"/>
                <a:gd name="T16" fmla="*/ 26 w 31"/>
                <a:gd name="T17" fmla="*/ 3 h 107"/>
                <a:gd name="T18" fmla="*/ 23 w 31"/>
                <a:gd name="T19" fmla="*/ 28 h 107"/>
                <a:gd name="T20" fmla="*/ 17 w 31"/>
                <a:gd name="T21" fmla="*/ 52 h 107"/>
                <a:gd name="T22" fmla="*/ 8 w 31"/>
                <a:gd name="T23" fmla="*/ 78 h 107"/>
                <a:gd name="T24" fmla="*/ 3 w 31"/>
                <a:gd name="T25" fmla="*/ 9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" h="107">
                  <a:moveTo>
                    <a:pt x="3" y="92"/>
                  </a:moveTo>
                  <a:cubicBezTo>
                    <a:pt x="2" y="96"/>
                    <a:pt x="2" y="102"/>
                    <a:pt x="0" y="106"/>
                  </a:cubicBezTo>
                  <a:cubicBezTo>
                    <a:pt x="0" y="106"/>
                    <a:pt x="1" y="107"/>
                    <a:pt x="2" y="106"/>
                  </a:cubicBezTo>
                  <a:cubicBezTo>
                    <a:pt x="4" y="103"/>
                    <a:pt x="4" y="101"/>
                    <a:pt x="5" y="97"/>
                  </a:cubicBezTo>
                  <a:cubicBezTo>
                    <a:pt x="6" y="91"/>
                    <a:pt x="9" y="86"/>
                    <a:pt x="10" y="81"/>
                  </a:cubicBezTo>
                  <a:cubicBezTo>
                    <a:pt x="14" y="69"/>
                    <a:pt x="19" y="58"/>
                    <a:pt x="22" y="46"/>
                  </a:cubicBezTo>
                  <a:cubicBezTo>
                    <a:pt x="25" y="38"/>
                    <a:pt x="25" y="29"/>
                    <a:pt x="28" y="21"/>
                  </a:cubicBezTo>
                  <a:cubicBezTo>
                    <a:pt x="30" y="14"/>
                    <a:pt x="31" y="7"/>
                    <a:pt x="28" y="1"/>
                  </a:cubicBezTo>
                  <a:cubicBezTo>
                    <a:pt x="27" y="0"/>
                    <a:pt x="25" y="1"/>
                    <a:pt x="26" y="3"/>
                  </a:cubicBezTo>
                  <a:cubicBezTo>
                    <a:pt x="30" y="11"/>
                    <a:pt x="25" y="20"/>
                    <a:pt x="23" y="28"/>
                  </a:cubicBezTo>
                  <a:cubicBezTo>
                    <a:pt x="21" y="36"/>
                    <a:pt x="20" y="44"/>
                    <a:pt x="17" y="52"/>
                  </a:cubicBezTo>
                  <a:cubicBezTo>
                    <a:pt x="14" y="61"/>
                    <a:pt x="11" y="69"/>
                    <a:pt x="8" y="78"/>
                  </a:cubicBezTo>
                  <a:cubicBezTo>
                    <a:pt x="7" y="83"/>
                    <a:pt x="5" y="88"/>
                    <a:pt x="3" y="9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5"/>
            <p:cNvSpPr/>
            <p:nvPr/>
          </p:nvSpPr>
          <p:spPr bwMode="auto">
            <a:xfrm>
              <a:off x="2081212" y="-2560638"/>
              <a:ext cx="101600" cy="228600"/>
            </a:xfrm>
            <a:custGeom>
              <a:avLst/>
              <a:gdLst>
                <a:gd name="T0" fmla="*/ 2 w 27"/>
                <a:gd name="T1" fmla="*/ 60 h 61"/>
                <a:gd name="T2" fmla="*/ 15 w 27"/>
                <a:gd name="T3" fmla="*/ 34 h 61"/>
                <a:gd name="T4" fmla="*/ 26 w 27"/>
                <a:gd name="T5" fmla="*/ 2 h 61"/>
                <a:gd name="T6" fmla="*/ 24 w 27"/>
                <a:gd name="T7" fmla="*/ 2 h 61"/>
                <a:gd name="T8" fmla="*/ 13 w 27"/>
                <a:gd name="T9" fmla="*/ 31 h 61"/>
                <a:gd name="T10" fmla="*/ 0 w 27"/>
                <a:gd name="T11" fmla="*/ 60 h 61"/>
                <a:gd name="T12" fmla="*/ 2 w 27"/>
                <a:gd name="T13" fmla="*/ 6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61">
                  <a:moveTo>
                    <a:pt x="2" y="60"/>
                  </a:moveTo>
                  <a:cubicBezTo>
                    <a:pt x="6" y="52"/>
                    <a:pt x="12" y="43"/>
                    <a:pt x="15" y="34"/>
                  </a:cubicBezTo>
                  <a:cubicBezTo>
                    <a:pt x="19" y="24"/>
                    <a:pt x="25" y="13"/>
                    <a:pt x="26" y="2"/>
                  </a:cubicBezTo>
                  <a:cubicBezTo>
                    <a:pt x="27" y="1"/>
                    <a:pt x="24" y="0"/>
                    <a:pt x="24" y="2"/>
                  </a:cubicBezTo>
                  <a:cubicBezTo>
                    <a:pt x="22" y="12"/>
                    <a:pt x="17" y="22"/>
                    <a:pt x="13" y="31"/>
                  </a:cubicBezTo>
                  <a:cubicBezTo>
                    <a:pt x="10" y="41"/>
                    <a:pt x="3" y="50"/>
                    <a:pt x="0" y="60"/>
                  </a:cubicBezTo>
                  <a:cubicBezTo>
                    <a:pt x="0" y="61"/>
                    <a:pt x="1" y="61"/>
                    <a:pt x="2" y="6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6"/>
            <p:cNvSpPr>
              <a:spLocks noEditPoints="1"/>
            </p:cNvSpPr>
            <p:nvPr/>
          </p:nvSpPr>
          <p:spPr bwMode="auto">
            <a:xfrm>
              <a:off x="-84138" y="-2471738"/>
              <a:ext cx="1719263" cy="4076700"/>
            </a:xfrm>
            <a:custGeom>
              <a:avLst/>
              <a:gdLst>
                <a:gd name="T0" fmla="*/ 66 w 458"/>
                <a:gd name="T1" fmla="*/ 959 h 1086"/>
                <a:gd name="T2" fmla="*/ 60 w 458"/>
                <a:gd name="T3" fmla="*/ 1016 h 1086"/>
                <a:gd name="T4" fmla="*/ 38 w 458"/>
                <a:gd name="T5" fmla="*/ 1086 h 1086"/>
                <a:gd name="T6" fmla="*/ 436 w 458"/>
                <a:gd name="T7" fmla="*/ 877 h 1086"/>
                <a:gd name="T8" fmla="*/ 248 w 458"/>
                <a:gd name="T9" fmla="*/ 483 h 1086"/>
                <a:gd name="T10" fmla="*/ 239 w 458"/>
                <a:gd name="T11" fmla="*/ 507 h 1086"/>
                <a:gd name="T12" fmla="*/ 212 w 458"/>
                <a:gd name="T13" fmla="*/ 710 h 1086"/>
                <a:gd name="T14" fmla="*/ 133 w 458"/>
                <a:gd name="T15" fmla="*/ 669 h 1086"/>
                <a:gd name="T16" fmla="*/ 145 w 458"/>
                <a:gd name="T17" fmla="*/ 786 h 1086"/>
                <a:gd name="T18" fmla="*/ 122 w 458"/>
                <a:gd name="T19" fmla="*/ 806 h 1086"/>
                <a:gd name="T20" fmla="*/ 131 w 458"/>
                <a:gd name="T21" fmla="*/ 649 h 1086"/>
                <a:gd name="T22" fmla="*/ 134 w 458"/>
                <a:gd name="T23" fmla="*/ 600 h 1086"/>
                <a:gd name="T24" fmla="*/ 118 w 458"/>
                <a:gd name="T25" fmla="*/ 564 h 1086"/>
                <a:gd name="T26" fmla="*/ 123 w 458"/>
                <a:gd name="T27" fmla="*/ 642 h 1086"/>
                <a:gd name="T28" fmla="*/ 16 w 458"/>
                <a:gd name="T29" fmla="*/ 699 h 1086"/>
                <a:gd name="T30" fmla="*/ 69 w 458"/>
                <a:gd name="T31" fmla="*/ 868 h 1086"/>
                <a:gd name="T32" fmla="*/ 99 w 458"/>
                <a:gd name="T33" fmla="*/ 870 h 1086"/>
                <a:gd name="T34" fmla="*/ 99 w 458"/>
                <a:gd name="T35" fmla="*/ 880 h 1086"/>
                <a:gd name="T36" fmla="*/ 143 w 458"/>
                <a:gd name="T37" fmla="*/ 836 h 1086"/>
                <a:gd name="T38" fmla="*/ 346 w 458"/>
                <a:gd name="T39" fmla="*/ 874 h 1086"/>
                <a:gd name="T40" fmla="*/ 397 w 458"/>
                <a:gd name="T41" fmla="*/ 866 h 1086"/>
                <a:gd name="T42" fmla="*/ 323 w 458"/>
                <a:gd name="T43" fmla="*/ 944 h 1086"/>
                <a:gd name="T44" fmla="*/ 303 w 458"/>
                <a:gd name="T45" fmla="*/ 944 h 1086"/>
                <a:gd name="T46" fmla="*/ 361 w 458"/>
                <a:gd name="T47" fmla="*/ 903 h 1086"/>
                <a:gd name="T48" fmla="*/ 314 w 458"/>
                <a:gd name="T49" fmla="*/ 906 h 1086"/>
                <a:gd name="T50" fmla="*/ 216 w 458"/>
                <a:gd name="T51" fmla="*/ 1000 h 1086"/>
                <a:gd name="T52" fmla="*/ 147 w 458"/>
                <a:gd name="T53" fmla="*/ 1010 h 1086"/>
                <a:gd name="T54" fmla="*/ 95 w 458"/>
                <a:gd name="T55" fmla="*/ 952 h 1086"/>
                <a:gd name="T56" fmla="*/ 95 w 458"/>
                <a:gd name="T57" fmla="*/ 943 h 1086"/>
                <a:gd name="T58" fmla="*/ 113 w 458"/>
                <a:gd name="T59" fmla="*/ 1006 h 1086"/>
                <a:gd name="T60" fmla="*/ 138 w 458"/>
                <a:gd name="T61" fmla="*/ 974 h 1086"/>
                <a:gd name="T62" fmla="*/ 119 w 458"/>
                <a:gd name="T63" fmla="*/ 952 h 1086"/>
                <a:gd name="T64" fmla="*/ 92 w 458"/>
                <a:gd name="T65" fmla="*/ 976 h 1086"/>
                <a:gd name="T66" fmla="*/ 153 w 458"/>
                <a:gd name="T67" fmla="*/ 976 h 1086"/>
                <a:gd name="T68" fmla="*/ 200 w 458"/>
                <a:gd name="T69" fmla="*/ 967 h 1086"/>
                <a:gd name="T70" fmla="*/ 287 w 458"/>
                <a:gd name="T71" fmla="*/ 908 h 1086"/>
                <a:gd name="T72" fmla="*/ 294 w 458"/>
                <a:gd name="T73" fmla="*/ 857 h 1086"/>
                <a:gd name="T74" fmla="*/ 236 w 458"/>
                <a:gd name="T75" fmla="*/ 906 h 1086"/>
                <a:gd name="T76" fmla="*/ 138 w 458"/>
                <a:gd name="T77" fmla="*/ 920 h 1086"/>
                <a:gd name="T78" fmla="*/ 94 w 458"/>
                <a:gd name="T79" fmla="*/ 915 h 1086"/>
                <a:gd name="T80" fmla="*/ 89 w 458"/>
                <a:gd name="T81" fmla="*/ 978 h 1086"/>
                <a:gd name="T82" fmla="*/ 73 w 458"/>
                <a:gd name="T83" fmla="*/ 1061 h 1086"/>
                <a:gd name="T84" fmla="*/ 101 w 458"/>
                <a:gd name="T85" fmla="*/ 1034 h 1086"/>
                <a:gd name="T86" fmla="*/ 191 w 458"/>
                <a:gd name="T87" fmla="*/ 1005 h 1086"/>
                <a:gd name="T88" fmla="*/ 237 w 458"/>
                <a:gd name="T89" fmla="*/ 993 h 1086"/>
                <a:gd name="T90" fmla="*/ 333 w 458"/>
                <a:gd name="T91" fmla="*/ 948 h 1086"/>
                <a:gd name="T92" fmla="*/ 406 w 458"/>
                <a:gd name="T93" fmla="*/ 912 h 1086"/>
                <a:gd name="T94" fmla="*/ 400 w 458"/>
                <a:gd name="T95" fmla="*/ 849 h 1086"/>
                <a:gd name="T96" fmla="*/ 302 w 458"/>
                <a:gd name="T97" fmla="*/ 534 h 1086"/>
                <a:gd name="T98" fmla="*/ 306 w 458"/>
                <a:gd name="T99" fmla="*/ 594 h 1086"/>
                <a:gd name="T100" fmla="*/ 368 w 458"/>
                <a:gd name="T101" fmla="*/ 840 h 1086"/>
                <a:gd name="T102" fmla="*/ 325 w 458"/>
                <a:gd name="T103" fmla="*/ 814 h 1086"/>
                <a:gd name="T104" fmla="*/ 249 w 458"/>
                <a:gd name="T105" fmla="*/ 802 h 1086"/>
                <a:gd name="T106" fmla="*/ 235 w 458"/>
                <a:gd name="T107" fmla="*/ 810 h 1086"/>
                <a:gd name="T108" fmla="*/ 231 w 458"/>
                <a:gd name="T109" fmla="*/ 760 h 1086"/>
                <a:gd name="T110" fmla="*/ 194 w 458"/>
                <a:gd name="T111" fmla="*/ 804 h 1086"/>
                <a:gd name="T112" fmla="*/ 173 w 458"/>
                <a:gd name="T113" fmla="*/ 773 h 1086"/>
                <a:gd name="T114" fmla="*/ 141 w 458"/>
                <a:gd name="T115" fmla="*/ 784 h 1086"/>
                <a:gd name="T116" fmla="*/ 121 w 458"/>
                <a:gd name="T117" fmla="*/ 817 h 1086"/>
                <a:gd name="T118" fmla="*/ 96 w 458"/>
                <a:gd name="T119" fmla="*/ 836 h 1086"/>
                <a:gd name="T120" fmla="*/ 61 w 458"/>
                <a:gd name="T121" fmla="*/ 842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58" h="1086">
                  <a:moveTo>
                    <a:pt x="27" y="782"/>
                  </a:moveTo>
                  <a:cubicBezTo>
                    <a:pt x="36" y="797"/>
                    <a:pt x="43" y="813"/>
                    <a:pt x="50" y="829"/>
                  </a:cubicBezTo>
                  <a:cubicBezTo>
                    <a:pt x="50" y="830"/>
                    <a:pt x="49" y="831"/>
                    <a:pt x="48" y="832"/>
                  </a:cubicBezTo>
                  <a:cubicBezTo>
                    <a:pt x="45" y="836"/>
                    <a:pt x="42" y="839"/>
                    <a:pt x="38" y="842"/>
                  </a:cubicBezTo>
                  <a:cubicBezTo>
                    <a:pt x="38" y="852"/>
                    <a:pt x="38" y="852"/>
                    <a:pt x="38" y="852"/>
                  </a:cubicBezTo>
                  <a:cubicBezTo>
                    <a:pt x="46" y="852"/>
                    <a:pt x="50" y="847"/>
                    <a:pt x="55" y="842"/>
                  </a:cubicBezTo>
                  <a:cubicBezTo>
                    <a:pt x="55" y="841"/>
                    <a:pt x="56" y="840"/>
                    <a:pt x="56" y="840"/>
                  </a:cubicBezTo>
                  <a:cubicBezTo>
                    <a:pt x="57" y="841"/>
                    <a:pt x="57" y="842"/>
                    <a:pt x="58" y="843"/>
                  </a:cubicBezTo>
                  <a:cubicBezTo>
                    <a:pt x="61" y="849"/>
                    <a:pt x="63" y="854"/>
                    <a:pt x="66" y="860"/>
                  </a:cubicBezTo>
                  <a:cubicBezTo>
                    <a:pt x="66" y="866"/>
                    <a:pt x="67" y="873"/>
                    <a:pt x="67" y="880"/>
                  </a:cubicBezTo>
                  <a:cubicBezTo>
                    <a:pt x="62" y="882"/>
                    <a:pt x="57" y="885"/>
                    <a:pt x="51" y="888"/>
                  </a:cubicBezTo>
                  <a:cubicBezTo>
                    <a:pt x="57" y="887"/>
                    <a:pt x="62" y="886"/>
                    <a:pt x="68" y="886"/>
                  </a:cubicBezTo>
                  <a:cubicBezTo>
                    <a:pt x="68" y="893"/>
                    <a:pt x="69" y="900"/>
                    <a:pt x="68" y="907"/>
                  </a:cubicBezTo>
                  <a:cubicBezTo>
                    <a:pt x="68" y="924"/>
                    <a:pt x="67" y="942"/>
                    <a:pt x="66" y="959"/>
                  </a:cubicBezTo>
                  <a:cubicBezTo>
                    <a:pt x="63" y="960"/>
                    <a:pt x="61" y="962"/>
                    <a:pt x="58" y="963"/>
                  </a:cubicBezTo>
                  <a:cubicBezTo>
                    <a:pt x="51" y="966"/>
                    <a:pt x="46" y="969"/>
                    <a:pt x="38" y="972"/>
                  </a:cubicBezTo>
                  <a:cubicBezTo>
                    <a:pt x="38" y="979"/>
                    <a:pt x="38" y="979"/>
                    <a:pt x="38" y="979"/>
                  </a:cubicBezTo>
                  <a:cubicBezTo>
                    <a:pt x="42" y="978"/>
                    <a:pt x="47" y="977"/>
                    <a:pt x="51" y="975"/>
                  </a:cubicBezTo>
                  <a:cubicBezTo>
                    <a:pt x="56" y="973"/>
                    <a:pt x="60" y="970"/>
                    <a:pt x="65" y="968"/>
                  </a:cubicBezTo>
                  <a:cubicBezTo>
                    <a:pt x="65" y="969"/>
                    <a:pt x="65" y="970"/>
                    <a:pt x="65" y="971"/>
                  </a:cubicBezTo>
                  <a:cubicBezTo>
                    <a:pt x="65" y="975"/>
                    <a:pt x="65" y="978"/>
                    <a:pt x="64" y="982"/>
                  </a:cubicBezTo>
                  <a:cubicBezTo>
                    <a:pt x="56" y="987"/>
                    <a:pt x="46" y="992"/>
                    <a:pt x="38" y="992"/>
                  </a:cubicBezTo>
                  <a:cubicBezTo>
                    <a:pt x="38" y="1003"/>
                    <a:pt x="38" y="1003"/>
                    <a:pt x="38" y="1003"/>
                  </a:cubicBezTo>
                  <a:cubicBezTo>
                    <a:pt x="46" y="999"/>
                    <a:pt x="55" y="996"/>
                    <a:pt x="63" y="992"/>
                  </a:cubicBezTo>
                  <a:cubicBezTo>
                    <a:pt x="63" y="997"/>
                    <a:pt x="62" y="1002"/>
                    <a:pt x="62" y="1008"/>
                  </a:cubicBezTo>
                  <a:cubicBezTo>
                    <a:pt x="54" y="1011"/>
                    <a:pt x="46" y="1015"/>
                    <a:pt x="38" y="1018"/>
                  </a:cubicBezTo>
                  <a:cubicBezTo>
                    <a:pt x="38" y="1026"/>
                    <a:pt x="38" y="1026"/>
                    <a:pt x="38" y="1026"/>
                  </a:cubicBezTo>
                  <a:cubicBezTo>
                    <a:pt x="46" y="1023"/>
                    <a:pt x="53" y="1020"/>
                    <a:pt x="60" y="1016"/>
                  </a:cubicBezTo>
                  <a:cubicBezTo>
                    <a:pt x="60" y="1021"/>
                    <a:pt x="59" y="1026"/>
                    <a:pt x="58" y="1031"/>
                  </a:cubicBezTo>
                  <a:cubicBezTo>
                    <a:pt x="57" y="1032"/>
                    <a:pt x="57" y="1032"/>
                    <a:pt x="56" y="1033"/>
                  </a:cubicBezTo>
                  <a:cubicBezTo>
                    <a:pt x="50" y="1036"/>
                    <a:pt x="42" y="1037"/>
                    <a:pt x="38" y="1039"/>
                  </a:cubicBezTo>
                  <a:cubicBezTo>
                    <a:pt x="38" y="1047"/>
                    <a:pt x="38" y="1047"/>
                    <a:pt x="38" y="1047"/>
                  </a:cubicBezTo>
                  <a:cubicBezTo>
                    <a:pt x="42" y="1046"/>
                    <a:pt x="45" y="1045"/>
                    <a:pt x="48" y="1043"/>
                  </a:cubicBezTo>
                  <a:cubicBezTo>
                    <a:pt x="51" y="1041"/>
                    <a:pt x="54" y="1039"/>
                    <a:pt x="57" y="1038"/>
                  </a:cubicBezTo>
                  <a:cubicBezTo>
                    <a:pt x="56" y="1043"/>
                    <a:pt x="56" y="1049"/>
                    <a:pt x="55" y="1055"/>
                  </a:cubicBezTo>
                  <a:cubicBezTo>
                    <a:pt x="55" y="1058"/>
                    <a:pt x="56" y="1065"/>
                    <a:pt x="54" y="1066"/>
                  </a:cubicBezTo>
                  <a:cubicBezTo>
                    <a:pt x="50" y="1069"/>
                    <a:pt x="49" y="1061"/>
                    <a:pt x="49" y="1058"/>
                  </a:cubicBezTo>
                  <a:cubicBezTo>
                    <a:pt x="48" y="1057"/>
                    <a:pt x="47" y="1057"/>
                    <a:pt x="47" y="1058"/>
                  </a:cubicBezTo>
                  <a:cubicBezTo>
                    <a:pt x="48" y="1063"/>
                    <a:pt x="49" y="1067"/>
                    <a:pt x="51" y="1072"/>
                  </a:cubicBezTo>
                  <a:cubicBezTo>
                    <a:pt x="51" y="1072"/>
                    <a:pt x="52" y="1072"/>
                    <a:pt x="52" y="1072"/>
                  </a:cubicBezTo>
                  <a:cubicBezTo>
                    <a:pt x="47" y="1074"/>
                    <a:pt x="42" y="1074"/>
                    <a:pt x="38" y="1076"/>
                  </a:cubicBezTo>
                  <a:cubicBezTo>
                    <a:pt x="38" y="1086"/>
                    <a:pt x="38" y="1086"/>
                    <a:pt x="38" y="1086"/>
                  </a:cubicBezTo>
                  <a:cubicBezTo>
                    <a:pt x="50" y="1081"/>
                    <a:pt x="67" y="1077"/>
                    <a:pt x="80" y="1070"/>
                  </a:cubicBezTo>
                  <a:cubicBezTo>
                    <a:pt x="110" y="1054"/>
                    <a:pt x="140" y="1038"/>
                    <a:pt x="173" y="1027"/>
                  </a:cubicBezTo>
                  <a:cubicBezTo>
                    <a:pt x="193" y="1021"/>
                    <a:pt x="213" y="1015"/>
                    <a:pt x="233" y="1008"/>
                  </a:cubicBezTo>
                  <a:cubicBezTo>
                    <a:pt x="272" y="992"/>
                    <a:pt x="311" y="975"/>
                    <a:pt x="350" y="959"/>
                  </a:cubicBezTo>
                  <a:cubicBezTo>
                    <a:pt x="351" y="958"/>
                    <a:pt x="351" y="958"/>
                    <a:pt x="352" y="958"/>
                  </a:cubicBezTo>
                  <a:cubicBezTo>
                    <a:pt x="352" y="958"/>
                    <a:pt x="352" y="958"/>
                    <a:pt x="352" y="958"/>
                  </a:cubicBezTo>
                  <a:cubicBezTo>
                    <a:pt x="352" y="958"/>
                    <a:pt x="352" y="958"/>
                    <a:pt x="352" y="958"/>
                  </a:cubicBezTo>
                  <a:cubicBezTo>
                    <a:pt x="352" y="962"/>
                    <a:pt x="355" y="961"/>
                    <a:pt x="356" y="959"/>
                  </a:cubicBezTo>
                  <a:cubicBezTo>
                    <a:pt x="356" y="958"/>
                    <a:pt x="356" y="957"/>
                    <a:pt x="356" y="956"/>
                  </a:cubicBezTo>
                  <a:cubicBezTo>
                    <a:pt x="377" y="947"/>
                    <a:pt x="398" y="938"/>
                    <a:pt x="420" y="933"/>
                  </a:cubicBezTo>
                  <a:cubicBezTo>
                    <a:pt x="428" y="931"/>
                    <a:pt x="434" y="925"/>
                    <a:pt x="440" y="921"/>
                  </a:cubicBezTo>
                  <a:cubicBezTo>
                    <a:pt x="443" y="918"/>
                    <a:pt x="446" y="914"/>
                    <a:pt x="449" y="911"/>
                  </a:cubicBezTo>
                  <a:cubicBezTo>
                    <a:pt x="458" y="902"/>
                    <a:pt x="458" y="895"/>
                    <a:pt x="446" y="889"/>
                  </a:cubicBezTo>
                  <a:cubicBezTo>
                    <a:pt x="441" y="886"/>
                    <a:pt x="439" y="882"/>
                    <a:pt x="436" y="877"/>
                  </a:cubicBezTo>
                  <a:cubicBezTo>
                    <a:pt x="430" y="864"/>
                    <a:pt x="423" y="852"/>
                    <a:pt x="415" y="837"/>
                  </a:cubicBezTo>
                  <a:cubicBezTo>
                    <a:pt x="415" y="837"/>
                    <a:pt x="416" y="834"/>
                    <a:pt x="417" y="831"/>
                  </a:cubicBezTo>
                  <a:cubicBezTo>
                    <a:pt x="421" y="819"/>
                    <a:pt x="419" y="810"/>
                    <a:pt x="409" y="801"/>
                  </a:cubicBezTo>
                  <a:cubicBezTo>
                    <a:pt x="404" y="796"/>
                    <a:pt x="399" y="789"/>
                    <a:pt x="395" y="782"/>
                  </a:cubicBezTo>
                  <a:cubicBezTo>
                    <a:pt x="380" y="754"/>
                    <a:pt x="365" y="726"/>
                    <a:pt x="350" y="698"/>
                  </a:cubicBezTo>
                  <a:cubicBezTo>
                    <a:pt x="347" y="694"/>
                    <a:pt x="346" y="690"/>
                    <a:pt x="344" y="686"/>
                  </a:cubicBezTo>
                  <a:cubicBezTo>
                    <a:pt x="338" y="670"/>
                    <a:pt x="332" y="654"/>
                    <a:pt x="320" y="640"/>
                  </a:cubicBezTo>
                  <a:cubicBezTo>
                    <a:pt x="322" y="638"/>
                    <a:pt x="323" y="635"/>
                    <a:pt x="325" y="634"/>
                  </a:cubicBezTo>
                  <a:cubicBezTo>
                    <a:pt x="335" y="623"/>
                    <a:pt x="340" y="610"/>
                    <a:pt x="344" y="596"/>
                  </a:cubicBezTo>
                  <a:cubicBezTo>
                    <a:pt x="349" y="581"/>
                    <a:pt x="352" y="566"/>
                    <a:pt x="350" y="550"/>
                  </a:cubicBezTo>
                  <a:cubicBezTo>
                    <a:pt x="348" y="532"/>
                    <a:pt x="339" y="518"/>
                    <a:pt x="323" y="510"/>
                  </a:cubicBezTo>
                  <a:cubicBezTo>
                    <a:pt x="314" y="506"/>
                    <a:pt x="306" y="505"/>
                    <a:pt x="299" y="512"/>
                  </a:cubicBezTo>
                  <a:cubicBezTo>
                    <a:pt x="292" y="518"/>
                    <a:pt x="285" y="523"/>
                    <a:pt x="278" y="529"/>
                  </a:cubicBezTo>
                  <a:cubicBezTo>
                    <a:pt x="268" y="514"/>
                    <a:pt x="258" y="499"/>
                    <a:pt x="248" y="483"/>
                  </a:cubicBezTo>
                  <a:cubicBezTo>
                    <a:pt x="240" y="469"/>
                    <a:pt x="231" y="453"/>
                    <a:pt x="224" y="438"/>
                  </a:cubicBezTo>
                  <a:cubicBezTo>
                    <a:pt x="213" y="416"/>
                    <a:pt x="202" y="394"/>
                    <a:pt x="194" y="371"/>
                  </a:cubicBezTo>
                  <a:cubicBezTo>
                    <a:pt x="177" y="322"/>
                    <a:pt x="159" y="273"/>
                    <a:pt x="138" y="225"/>
                  </a:cubicBezTo>
                  <a:cubicBezTo>
                    <a:pt x="126" y="197"/>
                    <a:pt x="113" y="169"/>
                    <a:pt x="102" y="139"/>
                  </a:cubicBezTo>
                  <a:cubicBezTo>
                    <a:pt x="87" y="100"/>
                    <a:pt x="71" y="61"/>
                    <a:pt x="53" y="22"/>
                  </a:cubicBezTo>
                  <a:cubicBezTo>
                    <a:pt x="49" y="14"/>
                    <a:pt x="42" y="8"/>
                    <a:pt x="38" y="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30"/>
                    <a:pt x="43" y="33"/>
                    <a:pt x="45" y="37"/>
                  </a:cubicBezTo>
                  <a:cubicBezTo>
                    <a:pt x="50" y="52"/>
                    <a:pt x="56" y="68"/>
                    <a:pt x="61" y="83"/>
                  </a:cubicBezTo>
                  <a:cubicBezTo>
                    <a:pt x="77" y="127"/>
                    <a:pt x="93" y="172"/>
                    <a:pt x="110" y="216"/>
                  </a:cubicBezTo>
                  <a:cubicBezTo>
                    <a:pt x="127" y="262"/>
                    <a:pt x="144" y="308"/>
                    <a:pt x="161" y="353"/>
                  </a:cubicBezTo>
                  <a:cubicBezTo>
                    <a:pt x="166" y="368"/>
                    <a:pt x="171" y="384"/>
                    <a:pt x="178" y="398"/>
                  </a:cubicBezTo>
                  <a:cubicBezTo>
                    <a:pt x="191" y="423"/>
                    <a:pt x="205" y="448"/>
                    <a:pt x="219" y="473"/>
                  </a:cubicBezTo>
                  <a:cubicBezTo>
                    <a:pt x="225" y="485"/>
                    <a:pt x="231" y="498"/>
                    <a:pt x="239" y="507"/>
                  </a:cubicBezTo>
                  <a:cubicBezTo>
                    <a:pt x="254" y="523"/>
                    <a:pt x="263" y="540"/>
                    <a:pt x="269" y="560"/>
                  </a:cubicBezTo>
                  <a:cubicBezTo>
                    <a:pt x="274" y="579"/>
                    <a:pt x="282" y="597"/>
                    <a:pt x="290" y="616"/>
                  </a:cubicBezTo>
                  <a:cubicBezTo>
                    <a:pt x="281" y="628"/>
                    <a:pt x="273" y="641"/>
                    <a:pt x="263" y="653"/>
                  </a:cubicBezTo>
                  <a:cubicBezTo>
                    <a:pt x="255" y="662"/>
                    <a:pt x="245" y="669"/>
                    <a:pt x="236" y="676"/>
                  </a:cubicBezTo>
                  <a:cubicBezTo>
                    <a:pt x="233" y="679"/>
                    <a:pt x="229" y="678"/>
                    <a:pt x="227" y="675"/>
                  </a:cubicBezTo>
                  <a:cubicBezTo>
                    <a:pt x="225" y="672"/>
                    <a:pt x="226" y="669"/>
                    <a:pt x="226" y="666"/>
                  </a:cubicBezTo>
                  <a:cubicBezTo>
                    <a:pt x="227" y="664"/>
                    <a:pt x="229" y="662"/>
                    <a:pt x="231" y="660"/>
                  </a:cubicBezTo>
                  <a:cubicBezTo>
                    <a:pt x="241" y="649"/>
                    <a:pt x="250" y="637"/>
                    <a:pt x="261" y="626"/>
                  </a:cubicBezTo>
                  <a:cubicBezTo>
                    <a:pt x="270" y="617"/>
                    <a:pt x="271" y="610"/>
                    <a:pt x="263" y="599"/>
                  </a:cubicBezTo>
                  <a:cubicBezTo>
                    <a:pt x="260" y="593"/>
                    <a:pt x="255" y="593"/>
                    <a:pt x="251" y="598"/>
                  </a:cubicBezTo>
                  <a:cubicBezTo>
                    <a:pt x="238" y="611"/>
                    <a:pt x="225" y="623"/>
                    <a:pt x="214" y="636"/>
                  </a:cubicBezTo>
                  <a:cubicBezTo>
                    <a:pt x="206" y="645"/>
                    <a:pt x="199" y="654"/>
                    <a:pt x="193" y="665"/>
                  </a:cubicBezTo>
                  <a:cubicBezTo>
                    <a:pt x="184" y="680"/>
                    <a:pt x="195" y="706"/>
                    <a:pt x="212" y="710"/>
                  </a:cubicBezTo>
                  <a:cubicBezTo>
                    <a:pt x="212" y="710"/>
                    <a:pt x="212" y="710"/>
                    <a:pt x="212" y="710"/>
                  </a:cubicBezTo>
                  <a:cubicBezTo>
                    <a:pt x="213" y="714"/>
                    <a:pt x="214" y="716"/>
                    <a:pt x="215" y="719"/>
                  </a:cubicBezTo>
                  <a:cubicBezTo>
                    <a:pt x="218" y="727"/>
                    <a:pt x="222" y="735"/>
                    <a:pt x="225" y="743"/>
                  </a:cubicBezTo>
                  <a:cubicBezTo>
                    <a:pt x="226" y="745"/>
                    <a:pt x="226" y="747"/>
                    <a:pt x="227" y="749"/>
                  </a:cubicBezTo>
                  <a:cubicBezTo>
                    <a:pt x="222" y="751"/>
                    <a:pt x="217" y="752"/>
                    <a:pt x="212" y="754"/>
                  </a:cubicBezTo>
                  <a:cubicBezTo>
                    <a:pt x="212" y="753"/>
                    <a:pt x="212" y="752"/>
                    <a:pt x="211" y="751"/>
                  </a:cubicBezTo>
                  <a:cubicBezTo>
                    <a:pt x="207" y="740"/>
                    <a:pt x="201" y="729"/>
                    <a:pt x="195" y="719"/>
                  </a:cubicBezTo>
                  <a:cubicBezTo>
                    <a:pt x="190" y="708"/>
                    <a:pt x="184" y="701"/>
                    <a:pt x="175" y="693"/>
                  </a:cubicBezTo>
                  <a:cubicBezTo>
                    <a:pt x="174" y="692"/>
                    <a:pt x="172" y="694"/>
                    <a:pt x="173" y="695"/>
                  </a:cubicBezTo>
                  <a:cubicBezTo>
                    <a:pt x="182" y="704"/>
                    <a:pt x="189" y="712"/>
                    <a:pt x="194" y="723"/>
                  </a:cubicBezTo>
                  <a:cubicBezTo>
                    <a:pt x="199" y="734"/>
                    <a:pt x="205" y="744"/>
                    <a:pt x="209" y="755"/>
                  </a:cubicBezTo>
                  <a:cubicBezTo>
                    <a:pt x="203" y="757"/>
                    <a:pt x="196" y="759"/>
                    <a:pt x="190" y="760"/>
                  </a:cubicBezTo>
                  <a:cubicBezTo>
                    <a:pt x="184" y="762"/>
                    <a:pt x="178" y="763"/>
                    <a:pt x="173" y="766"/>
                  </a:cubicBezTo>
                  <a:cubicBezTo>
                    <a:pt x="169" y="757"/>
                    <a:pt x="165" y="748"/>
                    <a:pt x="162" y="739"/>
                  </a:cubicBezTo>
                  <a:cubicBezTo>
                    <a:pt x="152" y="716"/>
                    <a:pt x="144" y="692"/>
                    <a:pt x="133" y="669"/>
                  </a:cubicBezTo>
                  <a:cubicBezTo>
                    <a:pt x="132" y="668"/>
                    <a:pt x="130" y="669"/>
                    <a:pt x="131" y="671"/>
                  </a:cubicBezTo>
                  <a:cubicBezTo>
                    <a:pt x="143" y="696"/>
                    <a:pt x="151" y="723"/>
                    <a:pt x="162" y="749"/>
                  </a:cubicBezTo>
                  <a:cubicBezTo>
                    <a:pt x="164" y="755"/>
                    <a:pt x="167" y="761"/>
                    <a:pt x="170" y="767"/>
                  </a:cubicBezTo>
                  <a:cubicBezTo>
                    <a:pt x="166" y="769"/>
                    <a:pt x="163" y="771"/>
                    <a:pt x="159" y="773"/>
                  </a:cubicBezTo>
                  <a:cubicBezTo>
                    <a:pt x="156" y="763"/>
                    <a:pt x="152" y="754"/>
                    <a:pt x="147" y="744"/>
                  </a:cubicBezTo>
                  <a:cubicBezTo>
                    <a:pt x="141" y="733"/>
                    <a:pt x="135" y="722"/>
                    <a:pt x="129" y="711"/>
                  </a:cubicBezTo>
                  <a:cubicBezTo>
                    <a:pt x="124" y="702"/>
                    <a:pt x="118" y="692"/>
                    <a:pt x="111" y="684"/>
                  </a:cubicBezTo>
                  <a:cubicBezTo>
                    <a:pt x="110" y="684"/>
                    <a:pt x="110" y="684"/>
                    <a:pt x="109" y="684"/>
                  </a:cubicBezTo>
                  <a:cubicBezTo>
                    <a:pt x="107" y="686"/>
                    <a:pt x="107" y="685"/>
                    <a:pt x="105" y="687"/>
                  </a:cubicBezTo>
                  <a:cubicBezTo>
                    <a:pt x="104" y="688"/>
                    <a:pt x="106" y="690"/>
                    <a:pt x="107" y="689"/>
                  </a:cubicBezTo>
                  <a:cubicBezTo>
                    <a:pt x="112" y="684"/>
                    <a:pt x="125" y="710"/>
                    <a:pt x="127" y="714"/>
                  </a:cubicBezTo>
                  <a:cubicBezTo>
                    <a:pt x="133" y="725"/>
                    <a:pt x="139" y="735"/>
                    <a:pt x="144" y="746"/>
                  </a:cubicBezTo>
                  <a:cubicBezTo>
                    <a:pt x="149" y="755"/>
                    <a:pt x="153" y="765"/>
                    <a:pt x="157" y="775"/>
                  </a:cubicBezTo>
                  <a:cubicBezTo>
                    <a:pt x="152" y="778"/>
                    <a:pt x="149" y="782"/>
                    <a:pt x="145" y="786"/>
                  </a:cubicBezTo>
                  <a:cubicBezTo>
                    <a:pt x="138" y="773"/>
                    <a:pt x="132" y="760"/>
                    <a:pt x="126" y="747"/>
                  </a:cubicBezTo>
                  <a:cubicBezTo>
                    <a:pt x="120" y="733"/>
                    <a:pt x="113" y="721"/>
                    <a:pt x="107" y="707"/>
                  </a:cubicBezTo>
                  <a:cubicBezTo>
                    <a:pt x="103" y="701"/>
                    <a:pt x="100" y="694"/>
                    <a:pt x="96" y="688"/>
                  </a:cubicBezTo>
                  <a:cubicBezTo>
                    <a:pt x="94" y="683"/>
                    <a:pt x="93" y="680"/>
                    <a:pt x="88" y="678"/>
                  </a:cubicBezTo>
                  <a:cubicBezTo>
                    <a:pt x="88" y="677"/>
                    <a:pt x="87" y="678"/>
                    <a:pt x="88" y="678"/>
                  </a:cubicBezTo>
                  <a:cubicBezTo>
                    <a:pt x="93" y="682"/>
                    <a:pt x="97" y="693"/>
                    <a:pt x="100" y="699"/>
                  </a:cubicBezTo>
                  <a:cubicBezTo>
                    <a:pt x="103" y="705"/>
                    <a:pt x="106" y="711"/>
                    <a:pt x="109" y="718"/>
                  </a:cubicBezTo>
                  <a:cubicBezTo>
                    <a:pt x="115" y="730"/>
                    <a:pt x="121" y="742"/>
                    <a:pt x="126" y="755"/>
                  </a:cubicBezTo>
                  <a:cubicBezTo>
                    <a:pt x="130" y="762"/>
                    <a:pt x="133" y="770"/>
                    <a:pt x="137" y="778"/>
                  </a:cubicBezTo>
                  <a:cubicBezTo>
                    <a:pt x="137" y="778"/>
                    <a:pt x="137" y="778"/>
                    <a:pt x="137" y="778"/>
                  </a:cubicBezTo>
                  <a:cubicBezTo>
                    <a:pt x="138" y="783"/>
                    <a:pt x="139" y="788"/>
                    <a:pt x="140" y="792"/>
                  </a:cubicBezTo>
                  <a:cubicBezTo>
                    <a:pt x="139" y="793"/>
                    <a:pt x="138" y="794"/>
                    <a:pt x="138" y="796"/>
                  </a:cubicBezTo>
                  <a:cubicBezTo>
                    <a:pt x="137" y="796"/>
                    <a:pt x="137" y="796"/>
                    <a:pt x="137" y="797"/>
                  </a:cubicBezTo>
                  <a:cubicBezTo>
                    <a:pt x="133" y="802"/>
                    <a:pt x="128" y="805"/>
                    <a:pt x="122" y="806"/>
                  </a:cubicBezTo>
                  <a:cubicBezTo>
                    <a:pt x="122" y="800"/>
                    <a:pt x="121" y="795"/>
                    <a:pt x="121" y="790"/>
                  </a:cubicBezTo>
                  <a:cubicBezTo>
                    <a:pt x="120" y="789"/>
                    <a:pt x="119" y="789"/>
                    <a:pt x="119" y="790"/>
                  </a:cubicBezTo>
                  <a:cubicBezTo>
                    <a:pt x="120" y="795"/>
                    <a:pt x="120" y="801"/>
                    <a:pt x="120" y="806"/>
                  </a:cubicBezTo>
                  <a:cubicBezTo>
                    <a:pt x="119" y="806"/>
                    <a:pt x="117" y="806"/>
                    <a:pt x="115" y="806"/>
                  </a:cubicBezTo>
                  <a:cubicBezTo>
                    <a:pt x="115" y="806"/>
                    <a:pt x="115" y="805"/>
                    <a:pt x="115" y="805"/>
                  </a:cubicBezTo>
                  <a:cubicBezTo>
                    <a:pt x="108" y="791"/>
                    <a:pt x="99" y="776"/>
                    <a:pt x="91" y="762"/>
                  </a:cubicBezTo>
                  <a:cubicBezTo>
                    <a:pt x="80" y="741"/>
                    <a:pt x="64" y="721"/>
                    <a:pt x="56" y="698"/>
                  </a:cubicBezTo>
                  <a:cubicBezTo>
                    <a:pt x="59" y="696"/>
                    <a:pt x="62" y="694"/>
                    <a:pt x="64" y="692"/>
                  </a:cubicBezTo>
                  <a:cubicBezTo>
                    <a:pt x="72" y="686"/>
                    <a:pt x="80" y="679"/>
                    <a:pt x="89" y="675"/>
                  </a:cubicBezTo>
                  <a:cubicBezTo>
                    <a:pt x="102" y="669"/>
                    <a:pt x="114" y="661"/>
                    <a:pt x="126" y="652"/>
                  </a:cubicBezTo>
                  <a:cubicBezTo>
                    <a:pt x="126" y="652"/>
                    <a:pt x="126" y="652"/>
                    <a:pt x="127" y="652"/>
                  </a:cubicBezTo>
                  <a:cubicBezTo>
                    <a:pt x="128" y="654"/>
                    <a:pt x="129" y="656"/>
                    <a:pt x="131" y="658"/>
                  </a:cubicBezTo>
                  <a:cubicBezTo>
                    <a:pt x="132" y="659"/>
                    <a:pt x="133" y="658"/>
                    <a:pt x="133" y="657"/>
                  </a:cubicBezTo>
                  <a:cubicBezTo>
                    <a:pt x="133" y="654"/>
                    <a:pt x="132" y="651"/>
                    <a:pt x="131" y="649"/>
                  </a:cubicBezTo>
                  <a:cubicBezTo>
                    <a:pt x="136" y="645"/>
                    <a:pt x="143" y="641"/>
                    <a:pt x="149" y="638"/>
                  </a:cubicBezTo>
                  <a:cubicBezTo>
                    <a:pt x="151" y="636"/>
                    <a:pt x="154" y="635"/>
                    <a:pt x="158" y="632"/>
                  </a:cubicBezTo>
                  <a:cubicBezTo>
                    <a:pt x="154" y="631"/>
                    <a:pt x="151" y="630"/>
                    <a:pt x="149" y="630"/>
                  </a:cubicBezTo>
                  <a:cubicBezTo>
                    <a:pt x="140" y="630"/>
                    <a:pt x="133" y="635"/>
                    <a:pt x="127" y="640"/>
                  </a:cubicBezTo>
                  <a:cubicBezTo>
                    <a:pt x="126" y="640"/>
                    <a:pt x="126" y="640"/>
                    <a:pt x="126" y="640"/>
                  </a:cubicBezTo>
                  <a:cubicBezTo>
                    <a:pt x="126" y="640"/>
                    <a:pt x="126" y="640"/>
                    <a:pt x="126" y="640"/>
                  </a:cubicBezTo>
                  <a:cubicBezTo>
                    <a:pt x="124" y="634"/>
                    <a:pt x="121" y="628"/>
                    <a:pt x="119" y="622"/>
                  </a:cubicBezTo>
                  <a:cubicBezTo>
                    <a:pt x="115" y="611"/>
                    <a:pt x="112" y="599"/>
                    <a:pt x="107" y="588"/>
                  </a:cubicBezTo>
                  <a:cubicBezTo>
                    <a:pt x="113" y="585"/>
                    <a:pt x="119" y="580"/>
                    <a:pt x="124" y="576"/>
                  </a:cubicBezTo>
                  <a:cubicBezTo>
                    <a:pt x="125" y="578"/>
                    <a:pt x="125" y="581"/>
                    <a:pt x="125" y="583"/>
                  </a:cubicBezTo>
                  <a:cubicBezTo>
                    <a:pt x="125" y="591"/>
                    <a:pt x="125" y="600"/>
                    <a:pt x="131" y="606"/>
                  </a:cubicBezTo>
                  <a:cubicBezTo>
                    <a:pt x="131" y="606"/>
                    <a:pt x="132" y="606"/>
                    <a:pt x="132" y="606"/>
                  </a:cubicBezTo>
                  <a:cubicBezTo>
                    <a:pt x="133" y="604"/>
                    <a:pt x="134" y="602"/>
                    <a:pt x="134" y="600"/>
                  </a:cubicBezTo>
                  <a:cubicBezTo>
                    <a:pt x="135" y="600"/>
                    <a:pt x="134" y="599"/>
                    <a:pt x="134" y="600"/>
                  </a:cubicBezTo>
                  <a:cubicBezTo>
                    <a:pt x="133" y="601"/>
                    <a:pt x="131" y="603"/>
                    <a:pt x="131" y="603"/>
                  </a:cubicBezTo>
                  <a:cubicBezTo>
                    <a:pt x="129" y="603"/>
                    <a:pt x="128" y="592"/>
                    <a:pt x="128" y="591"/>
                  </a:cubicBezTo>
                  <a:cubicBezTo>
                    <a:pt x="128" y="587"/>
                    <a:pt x="128" y="582"/>
                    <a:pt x="128" y="577"/>
                  </a:cubicBezTo>
                  <a:cubicBezTo>
                    <a:pt x="127" y="576"/>
                    <a:pt x="127" y="575"/>
                    <a:pt x="127" y="573"/>
                  </a:cubicBezTo>
                  <a:cubicBezTo>
                    <a:pt x="128" y="572"/>
                    <a:pt x="130" y="570"/>
                    <a:pt x="131" y="569"/>
                  </a:cubicBezTo>
                  <a:cubicBezTo>
                    <a:pt x="144" y="555"/>
                    <a:pt x="158" y="545"/>
                    <a:pt x="177" y="547"/>
                  </a:cubicBezTo>
                  <a:cubicBezTo>
                    <a:pt x="184" y="547"/>
                    <a:pt x="191" y="545"/>
                    <a:pt x="196" y="538"/>
                  </a:cubicBezTo>
                  <a:cubicBezTo>
                    <a:pt x="187" y="538"/>
                    <a:pt x="178" y="537"/>
                    <a:pt x="169" y="538"/>
                  </a:cubicBezTo>
                  <a:cubicBezTo>
                    <a:pt x="164" y="538"/>
                    <a:pt x="159" y="538"/>
                    <a:pt x="154" y="540"/>
                  </a:cubicBezTo>
                  <a:cubicBezTo>
                    <a:pt x="143" y="545"/>
                    <a:pt x="133" y="550"/>
                    <a:pt x="124" y="558"/>
                  </a:cubicBezTo>
                  <a:cubicBezTo>
                    <a:pt x="122" y="552"/>
                    <a:pt x="120" y="546"/>
                    <a:pt x="119" y="540"/>
                  </a:cubicBezTo>
                  <a:cubicBezTo>
                    <a:pt x="119" y="538"/>
                    <a:pt x="117" y="539"/>
                    <a:pt x="117" y="540"/>
                  </a:cubicBezTo>
                  <a:cubicBezTo>
                    <a:pt x="118" y="547"/>
                    <a:pt x="120" y="554"/>
                    <a:pt x="122" y="560"/>
                  </a:cubicBezTo>
                  <a:cubicBezTo>
                    <a:pt x="120" y="562"/>
                    <a:pt x="119" y="563"/>
                    <a:pt x="118" y="564"/>
                  </a:cubicBezTo>
                  <a:cubicBezTo>
                    <a:pt x="114" y="570"/>
                    <a:pt x="109" y="574"/>
                    <a:pt x="103" y="577"/>
                  </a:cubicBezTo>
                  <a:cubicBezTo>
                    <a:pt x="100" y="567"/>
                    <a:pt x="95" y="554"/>
                    <a:pt x="86" y="553"/>
                  </a:cubicBezTo>
                  <a:cubicBezTo>
                    <a:pt x="85" y="553"/>
                    <a:pt x="85" y="555"/>
                    <a:pt x="86" y="555"/>
                  </a:cubicBezTo>
                  <a:cubicBezTo>
                    <a:pt x="94" y="556"/>
                    <a:pt x="98" y="570"/>
                    <a:pt x="100" y="578"/>
                  </a:cubicBezTo>
                  <a:cubicBezTo>
                    <a:pt x="95" y="580"/>
                    <a:pt x="89" y="582"/>
                    <a:pt x="82" y="582"/>
                  </a:cubicBezTo>
                  <a:cubicBezTo>
                    <a:pt x="69" y="583"/>
                    <a:pt x="57" y="588"/>
                    <a:pt x="47" y="599"/>
                  </a:cubicBezTo>
                  <a:cubicBezTo>
                    <a:pt x="45" y="602"/>
                    <a:pt x="42" y="603"/>
                    <a:pt x="38" y="605"/>
                  </a:cubicBezTo>
                  <a:cubicBezTo>
                    <a:pt x="38" y="616"/>
                    <a:pt x="38" y="616"/>
                    <a:pt x="38" y="616"/>
                  </a:cubicBezTo>
                  <a:cubicBezTo>
                    <a:pt x="42" y="613"/>
                    <a:pt x="48" y="610"/>
                    <a:pt x="53" y="607"/>
                  </a:cubicBezTo>
                  <a:cubicBezTo>
                    <a:pt x="62" y="600"/>
                    <a:pt x="72" y="594"/>
                    <a:pt x="83" y="594"/>
                  </a:cubicBezTo>
                  <a:cubicBezTo>
                    <a:pt x="91" y="593"/>
                    <a:pt x="98" y="592"/>
                    <a:pt x="105" y="589"/>
                  </a:cubicBezTo>
                  <a:cubicBezTo>
                    <a:pt x="107" y="595"/>
                    <a:pt x="110" y="602"/>
                    <a:pt x="112" y="609"/>
                  </a:cubicBezTo>
                  <a:cubicBezTo>
                    <a:pt x="115" y="619"/>
                    <a:pt x="119" y="629"/>
                    <a:pt x="122" y="639"/>
                  </a:cubicBezTo>
                  <a:cubicBezTo>
                    <a:pt x="123" y="640"/>
                    <a:pt x="123" y="641"/>
                    <a:pt x="123" y="642"/>
                  </a:cubicBezTo>
                  <a:cubicBezTo>
                    <a:pt x="115" y="649"/>
                    <a:pt x="107" y="656"/>
                    <a:pt x="97" y="660"/>
                  </a:cubicBezTo>
                  <a:cubicBezTo>
                    <a:pt x="77" y="669"/>
                    <a:pt x="61" y="681"/>
                    <a:pt x="46" y="697"/>
                  </a:cubicBezTo>
                  <a:cubicBezTo>
                    <a:pt x="44" y="699"/>
                    <a:pt x="42" y="700"/>
                    <a:pt x="38" y="702"/>
                  </a:cubicBezTo>
                  <a:cubicBezTo>
                    <a:pt x="38" y="709"/>
                    <a:pt x="38" y="709"/>
                    <a:pt x="38" y="709"/>
                  </a:cubicBezTo>
                  <a:cubicBezTo>
                    <a:pt x="42" y="708"/>
                    <a:pt x="49" y="704"/>
                    <a:pt x="54" y="700"/>
                  </a:cubicBezTo>
                  <a:cubicBezTo>
                    <a:pt x="62" y="724"/>
                    <a:pt x="78" y="744"/>
                    <a:pt x="89" y="766"/>
                  </a:cubicBezTo>
                  <a:cubicBezTo>
                    <a:pt x="97" y="779"/>
                    <a:pt x="104" y="792"/>
                    <a:pt x="111" y="805"/>
                  </a:cubicBezTo>
                  <a:cubicBezTo>
                    <a:pt x="110" y="805"/>
                    <a:pt x="109" y="804"/>
                    <a:pt x="108" y="804"/>
                  </a:cubicBezTo>
                  <a:cubicBezTo>
                    <a:pt x="103" y="802"/>
                    <a:pt x="98" y="800"/>
                    <a:pt x="93" y="798"/>
                  </a:cubicBezTo>
                  <a:cubicBezTo>
                    <a:pt x="86" y="796"/>
                    <a:pt x="80" y="795"/>
                    <a:pt x="75" y="798"/>
                  </a:cubicBezTo>
                  <a:cubicBezTo>
                    <a:pt x="66" y="781"/>
                    <a:pt x="59" y="763"/>
                    <a:pt x="50" y="747"/>
                  </a:cubicBezTo>
                  <a:cubicBezTo>
                    <a:pt x="44" y="737"/>
                    <a:pt x="38" y="727"/>
                    <a:pt x="32" y="718"/>
                  </a:cubicBezTo>
                  <a:cubicBezTo>
                    <a:pt x="28" y="711"/>
                    <a:pt x="24" y="703"/>
                    <a:pt x="17" y="698"/>
                  </a:cubicBezTo>
                  <a:cubicBezTo>
                    <a:pt x="17" y="698"/>
                    <a:pt x="16" y="698"/>
                    <a:pt x="16" y="699"/>
                  </a:cubicBezTo>
                  <a:cubicBezTo>
                    <a:pt x="15" y="700"/>
                    <a:pt x="15" y="700"/>
                    <a:pt x="15" y="700"/>
                  </a:cubicBezTo>
                  <a:cubicBezTo>
                    <a:pt x="15" y="701"/>
                    <a:pt x="15" y="701"/>
                    <a:pt x="16" y="701"/>
                  </a:cubicBezTo>
                  <a:cubicBezTo>
                    <a:pt x="16" y="702"/>
                    <a:pt x="17" y="702"/>
                    <a:pt x="17" y="703"/>
                  </a:cubicBezTo>
                  <a:cubicBezTo>
                    <a:pt x="18" y="704"/>
                    <a:pt x="20" y="702"/>
                    <a:pt x="19" y="701"/>
                  </a:cubicBezTo>
                  <a:cubicBezTo>
                    <a:pt x="24" y="706"/>
                    <a:pt x="30" y="720"/>
                    <a:pt x="35" y="727"/>
                  </a:cubicBezTo>
                  <a:cubicBezTo>
                    <a:pt x="40" y="736"/>
                    <a:pt x="46" y="745"/>
                    <a:pt x="50" y="755"/>
                  </a:cubicBezTo>
                  <a:cubicBezTo>
                    <a:pt x="58" y="769"/>
                    <a:pt x="64" y="785"/>
                    <a:pt x="72" y="800"/>
                  </a:cubicBezTo>
                  <a:cubicBezTo>
                    <a:pt x="69" y="801"/>
                    <a:pt x="67" y="804"/>
                    <a:pt x="64" y="808"/>
                  </a:cubicBezTo>
                  <a:cubicBezTo>
                    <a:pt x="60" y="814"/>
                    <a:pt x="56" y="820"/>
                    <a:pt x="52" y="826"/>
                  </a:cubicBezTo>
                  <a:cubicBezTo>
                    <a:pt x="46" y="812"/>
                    <a:pt x="40" y="798"/>
                    <a:pt x="32" y="785"/>
                  </a:cubicBezTo>
                  <a:cubicBezTo>
                    <a:pt x="22" y="767"/>
                    <a:pt x="9" y="749"/>
                    <a:pt x="3" y="730"/>
                  </a:cubicBezTo>
                  <a:cubicBezTo>
                    <a:pt x="3" y="728"/>
                    <a:pt x="0" y="729"/>
                    <a:pt x="1" y="730"/>
                  </a:cubicBezTo>
                  <a:cubicBezTo>
                    <a:pt x="6" y="749"/>
                    <a:pt x="18" y="765"/>
                    <a:pt x="27" y="782"/>
                  </a:cubicBezTo>
                  <a:moveTo>
                    <a:pt x="69" y="868"/>
                  </a:moveTo>
                  <a:cubicBezTo>
                    <a:pt x="71" y="871"/>
                    <a:pt x="72" y="874"/>
                    <a:pt x="73" y="877"/>
                  </a:cubicBezTo>
                  <a:cubicBezTo>
                    <a:pt x="72" y="878"/>
                    <a:pt x="71" y="878"/>
                    <a:pt x="70" y="879"/>
                  </a:cubicBezTo>
                  <a:cubicBezTo>
                    <a:pt x="70" y="875"/>
                    <a:pt x="70" y="872"/>
                    <a:pt x="69" y="868"/>
                  </a:cubicBezTo>
                  <a:moveTo>
                    <a:pt x="71" y="885"/>
                  </a:moveTo>
                  <a:cubicBezTo>
                    <a:pt x="72" y="885"/>
                    <a:pt x="74" y="884"/>
                    <a:pt x="76" y="884"/>
                  </a:cubicBezTo>
                  <a:cubicBezTo>
                    <a:pt x="79" y="890"/>
                    <a:pt x="82" y="896"/>
                    <a:pt x="85" y="902"/>
                  </a:cubicBezTo>
                  <a:cubicBezTo>
                    <a:pt x="88" y="909"/>
                    <a:pt x="91" y="915"/>
                    <a:pt x="94" y="921"/>
                  </a:cubicBezTo>
                  <a:cubicBezTo>
                    <a:pt x="93" y="929"/>
                    <a:pt x="93" y="937"/>
                    <a:pt x="92" y="945"/>
                  </a:cubicBezTo>
                  <a:cubicBezTo>
                    <a:pt x="85" y="949"/>
                    <a:pt x="77" y="953"/>
                    <a:pt x="69" y="957"/>
                  </a:cubicBezTo>
                  <a:cubicBezTo>
                    <a:pt x="70" y="942"/>
                    <a:pt x="71" y="928"/>
                    <a:pt x="71" y="913"/>
                  </a:cubicBezTo>
                  <a:cubicBezTo>
                    <a:pt x="72" y="904"/>
                    <a:pt x="71" y="894"/>
                    <a:pt x="71" y="885"/>
                  </a:cubicBezTo>
                  <a:moveTo>
                    <a:pt x="99" y="852"/>
                  </a:moveTo>
                  <a:cubicBezTo>
                    <a:pt x="102" y="857"/>
                    <a:pt x="105" y="862"/>
                    <a:pt x="107" y="868"/>
                  </a:cubicBezTo>
                  <a:cubicBezTo>
                    <a:pt x="105" y="868"/>
                    <a:pt x="102" y="869"/>
                    <a:pt x="99" y="870"/>
                  </a:cubicBezTo>
                  <a:cubicBezTo>
                    <a:pt x="99" y="864"/>
                    <a:pt x="99" y="858"/>
                    <a:pt x="99" y="852"/>
                  </a:cubicBezTo>
                  <a:moveTo>
                    <a:pt x="112" y="877"/>
                  </a:moveTo>
                  <a:cubicBezTo>
                    <a:pt x="114" y="883"/>
                    <a:pt x="117" y="888"/>
                    <a:pt x="119" y="894"/>
                  </a:cubicBezTo>
                  <a:cubicBezTo>
                    <a:pt x="119" y="902"/>
                    <a:pt x="118" y="910"/>
                    <a:pt x="118" y="917"/>
                  </a:cubicBezTo>
                  <a:cubicBezTo>
                    <a:pt x="117" y="922"/>
                    <a:pt x="117" y="927"/>
                    <a:pt x="117" y="932"/>
                  </a:cubicBezTo>
                  <a:cubicBezTo>
                    <a:pt x="115" y="933"/>
                    <a:pt x="113" y="934"/>
                    <a:pt x="112" y="935"/>
                  </a:cubicBezTo>
                  <a:cubicBezTo>
                    <a:pt x="111" y="934"/>
                    <a:pt x="111" y="933"/>
                    <a:pt x="110" y="932"/>
                  </a:cubicBezTo>
                  <a:cubicBezTo>
                    <a:pt x="110" y="931"/>
                    <a:pt x="109" y="931"/>
                    <a:pt x="110" y="932"/>
                  </a:cubicBezTo>
                  <a:cubicBezTo>
                    <a:pt x="110" y="933"/>
                    <a:pt x="110" y="934"/>
                    <a:pt x="111" y="935"/>
                  </a:cubicBezTo>
                  <a:cubicBezTo>
                    <a:pt x="109" y="936"/>
                    <a:pt x="108" y="937"/>
                    <a:pt x="106" y="937"/>
                  </a:cubicBezTo>
                  <a:cubicBezTo>
                    <a:pt x="106" y="936"/>
                    <a:pt x="105" y="935"/>
                    <a:pt x="104" y="934"/>
                  </a:cubicBezTo>
                  <a:cubicBezTo>
                    <a:pt x="102" y="931"/>
                    <a:pt x="101" y="928"/>
                    <a:pt x="99" y="924"/>
                  </a:cubicBezTo>
                  <a:cubicBezTo>
                    <a:pt x="98" y="923"/>
                    <a:pt x="98" y="922"/>
                    <a:pt x="97" y="920"/>
                  </a:cubicBezTo>
                  <a:cubicBezTo>
                    <a:pt x="98" y="907"/>
                    <a:pt x="99" y="893"/>
                    <a:pt x="99" y="880"/>
                  </a:cubicBezTo>
                  <a:cubicBezTo>
                    <a:pt x="103" y="879"/>
                    <a:pt x="107" y="878"/>
                    <a:pt x="112" y="877"/>
                  </a:cubicBezTo>
                  <a:moveTo>
                    <a:pt x="143" y="836"/>
                  </a:moveTo>
                  <a:cubicBezTo>
                    <a:pt x="143" y="825"/>
                    <a:pt x="144" y="815"/>
                    <a:pt x="144" y="805"/>
                  </a:cubicBezTo>
                  <a:cubicBezTo>
                    <a:pt x="145" y="803"/>
                    <a:pt x="146" y="802"/>
                    <a:pt x="147" y="801"/>
                  </a:cubicBezTo>
                  <a:cubicBezTo>
                    <a:pt x="147" y="800"/>
                    <a:pt x="148" y="800"/>
                    <a:pt x="148" y="799"/>
                  </a:cubicBezTo>
                  <a:cubicBezTo>
                    <a:pt x="150" y="803"/>
                    <a:pt x="152" y="808"/>
                    <a:pt x="154" y="812"/>
                  </a:cubicBezTo>
                  <a:cubicBezTo>
                    <a:pt x="156" y="816"/>
                    <a:pt x="161" y="828"/>
                    <a:pt x="164" y="829"/>
                  </a:cubicBezTo>
                  <a:cubicBezTo>
                    <a:pt x="164" y="829"/>
                    <a:pt x="163" y="830"/>
                    <a:pt x="164" y="830"/>
                  </a:cubicBezTo>
                  <a:cubicBezTo>
                    <a:pt x="164" y="831"/>
                    <a:pt x="165" y="832"/>
                    <a:pt x="165" y="832"/>
                  </a:cubicBezTo>
                  <a:cubicBezTo>
                    <a:pt x="166" y="832"/>
                    <a:pt x="166" y="832"/>
                    <a:pt x="166" y="832"/>
                  </a:cubicBezTo>
                  <a:cubicBezTo>
                    <a:pt x="166" y="833"/>
                    <a:pt x="166" y="833"/>
                    <a:pt x="166" y="833"/>
                  </a:cubicBezTo>
                  <a:cubicBezTo>
                    <a:pt x="166" y="833"/>
                    <a:pt x="165" y="834"/>
                    <a:pt x="165" y="834"/>
                  </a:cubicBezTo>
                  <a:cubicBezTo>
                    <a:pt x="158" y="842"/>
                    <a:pt x="151" y="848"/>
                    <a:pt x="143" y="854"/>
                  </a:cubicBezTo>
                  <a:cubicBezTo>
                    <a:pt x="143" y="848"/>
                    <a:pt x="143" y="842"/>
                    <a:pt x="143" y="836"/>
                  </a:cubicBezTo>
                  <a:moveTo>
                    <a:pt x="193" y="816"/>
                  </a:moveTo>
                  <a:cubicBezTo>
                    <a:pt x="193" y="824"/>
                    <a:pt x="192" y="832"/>
                    <a:pt x="192" y="839"/>
                  </a:cubicBezTo>
                  <a:cubicBezTo>
                    <a:pt x="191" y="858"/>
                    <a:pt x="189" y="876"/>
                    <a:pt x="188" y="895"/>
                  </a:cubicBezTo>
                  <a:cubicBezTo>
                    <a:pt x="180" y="899"/>
                    <a:pt x="172" y="903"/>
                    <a:pt x="164" y="907"/>
                  </a:cubicBezTo>
                  <a:cubicBezTo>
                    <a:pt x="164" y="905"/>
                    <a:pt x="164" y="903"/>
                    <a:pt x="164" y="901"/>
                  </a:cubicBezTo>
                  <a:cubicBezTo>
                    <a:pt x="165" y="883"/>
                    <a:pt x="167" y="865"/>
                    <a:pt x="168" y="846"/>
                  </a:cubicBezTo>
                  <a:cubicBezTo>
                    <a:pt x="171" y="844"/>
                    <a:pt x="173" y="841"/>
                    <a:pt x="175" y="839"/>
                  </a:cubicBezTo>
                  <a:cubicBezTo>
                    <a:pt x="179" y="833"/>
                    <a:pt x="184" y="828"/>
                    <a:pt x="188" y="822"/>
                  </a:cubicBezTo>
                  <a:cubicBezTo>
                    <a:pt x="189" y="820"/>
                    <a:pt x="191" y="818"/>
                    <a:pt x="193" y="816"/>
                  </a:cubicBezTo>
                  <a:moveTo>
                    <a:pt x="352" y="872"/>
                  </a:moveTo>
                  <a:cubicBezTo>
                    <a:pt x="357" y="870"/>
                    <a:pt x="362" y="868"/>
                    <a:pt x="368" y="866"/>
                  </a:cubicBezTo>
                  <a:cubicBezTo>
                    <a:pt x="367" y="869"/>
                    <a:pt x="367" y="872"/>
                    <a:pt x="367" y="875"/>
                  </a:cubicBezTo>
                  <a:cubicBezTo>
                    <a:pt x="359" y="879"/>
                    <a:pt x="351" y="884"/>
                    <a:pt x="343" y="889"/>
                  </a:cubicBezTo>
                  <a:cubicBezTo>
                    <a:pt x="344" y="884"/>
                    <a:pt x="345" y="879"/>
                    <a:pt x="346" y="874"/>
                  </a:cubicBezTo>
                  <a:cubicBezTo>
                    <a:pt x="348" y="874"/>
                    <a:pt x="350" y="873"/>
                    <a:pt x="352" y="872"/>
                  </a:cubicBezTo>
                  <a:moveTo>
                    <a:pt x="397" y="851"/>
                  </a:moveTo>
                  <a:cubicBezTo>
                    <a:pt x="397" y="853"/>
                    <a:pt x="397" y="855"/>
                    <a:pt x="397" y="857"/>
                  </a:cubicBezTo>
                  <a:cubicBezTo>
                    <a:pt x="396" y="858"/>
                    <a:pt x="396" y="858"/>
                    <a:pt x="395" y="859"/>
                  </a:cubicBezTo>
                  <a:cubicBezTo>
                    <a:pt x="395" y="858"/>
                    <a:pt x="395" y="857"/>
                    <a:pt x="395" y="856"/>
                  </a:cubicBezTo>
                  <a:cubicBezTo>
                    <a:pt x="395" y="855"/>
                    <a:pt x="393" y="854"/>
                    <a:pt x="393" y="856"/>
                  </a:cubicBezTo>
                  <a:cubicBezTo>
                    <a:pt x="393" y="857"/>
                    <a:pt x="392" y="859"/>
                    <a:pt x="392" y="860"/>
                  </a:cubicBezTo>
                  <a:cubicBezTo>
                    <a:pt x="385" y="864"/>
                    <a:pt x="378" y="868"/>
                    <a:pt x="371" y="873"/>
                  </a:cubicBezTo>
                  <a:cubicBezTo>
                    <a:pt x="371" y="870"/>
                    <a:pt x="371" y="868"/>
                    <a:pt x="371" y="865"/>
                  </a:cubicBezTo>
                  <a:cubicBezTo>
                    <a:pt x="380" y="861"/>
                    <a:pt x="389" y="857"/>
                    <a:pt x="397" y="851"/>
                  </a:cubicBezTo>
                  <a:moveTo>
                    <a:pt x="397" y="882"/>
                  </a:moveTo>
                  <a:cubicBezTo>
                    <a:pt x="394" y="884"/>
                    <a:pt x="392" y="885"/>
                    <a:pt x="389" y="887"/>
                  </a:cubicBezTo>
                  <a:cubicBezTo>
                    <a:pt x="390" y="881"/>
                    <a:pt x="392" y="875"/>
                    <a:pt x="393" y="868"/>
                  </a:cubicBezTo>
                  <a:cubicBezTo>
                    <a:pt x="394" y="868"/>
                    <a:pt x="396" y="867"/>
                    <a:pt x="397" y="866"/>
                  </a:cubicBezTo>
                  <a:cubicBezTo>
                    <a:pt x="397" y="871"/>
                    <a:pt x="397" y="877"/>
                    <a:pt x="397" y="882"/>
                  </a:cubicBezTo>
                  <a:moveTo>
                    <a:pt x="378" y="925"/>
                  </a:moveTo>
                  <a:cubicBezTo>
                    <a:pt x="377" y="925"/>
                    <a:pt x="377" y="925"/>
                    <a:pt x="377" y="925"/>
                  </a:cubicBezTo>
                  <a:cubicBezTo>
                    <a:pt x="377" y="925"/>
                    <a:pt x="377" y="924"/>
                    <a:pt x="377" y="924"/>
                  </a:cubicBezTo>
                  <a:cubicBezTo>
                    <a:pt x="377" y="923"/>
                    <a:pt x="375" y="923"/>
                    <a:pt x="375" y="924"/>
                  </a:cubicBezTo>
                  <a:cubicBezTo>
                    <a:pt x="375" y="925"/>
                    <a:pt x="375" y="925"/>
                    <a:pt x="375" y="926"/>
                  </a:cubicBezTo>
                  <a:cubicBezTo>
                    <a:pt x="371" y="928"/>
                    <a:pt x="367" y="930"/>
                    <a:pt x="363" y="932"/>
                  </a:cubicBezTo>
                  <a:cubicBezTo>
                    <a:pt x="365" y="925"/>
                    <a:pt x="366" y="917"/>
                    <a:pt x="367" y="910"/>
                  </a:cubicBezTo>
                  <a:cubicBezTo>
                    <a:pt x="372" y="907"/>
                    <a:pt x="378" y="904"/>
                    <a:pt x="383" y="901"/>
                  </a:cubicBezTo>
                  <a:cubicBezTo>
                    <a:pt x="382" y="906"/>
                    <a:pt x="380" y="911"/>
                    <a:pt x="379" y="916"/>
                  </a:cubicBezTo>
                  <a:cubicBezTo>
                    <a:pt x="378" y="919"/>
                    <a:pt x="378" y="922"/>
                    <a:pt x="378" y="925"/>
                  </a:cubicBezTo>
                  <a:moveTo>
                    <a:pt x="326" y="951"/>
                  </a:moveTo>
                  <a:cubicBezTo>
                    <a:pt x="325" y="949"/>
                    <a:pt x="325" y="946"/>
                    <a:pt x="325" y="944"/>
                  </a:cubicBezTo>
                  <a:cubicBezTo>
                    <a:pt x="325" y="943"/>
                    <a:pt x="323" y="943"/>
                    <a:pt x="323" y="944"/>
                  </a:cubicBezTo>
                  <a:cubicBezTo>
                    <a:pt x="323" y="947"/>
                    <a:pt x="323" y="950"/>
                    <a:pt x="323" y="952"/>
                  </a:cubicBezTo>
                  <a:cubicBezTo>
                    <a:pt x="316" y="956"/>
                    <a:pt x="310" y="959"/>
                    <a:pt x="303" y="963"/>
                  </a:cubicBezTo>
                  <a:cubicBezTo>
                    <a:pt x="303" y="962"/>
                    <a:pt x="303" y="961"/>
                    <a:pt x="303" y="961"/>
                  </a:cubicBezTo>
                  <a:cubicBezTo>
                    <a:pt x="304" y="954"/>
                    <a:pt x="306" y="948"/>
                    <a:pt x="308" y="941"/>
                  </a:cubicBezTo>
                  <a:cubicBezTo>
                    <a:pt x="310" y="940"/>
                    <a:pt x="312" y="939"/>
                    <a:pt x="314" y="938"/>
                  </a:cubicBezTo>
                  <a:cubicBezTo>
                    <a:pt x="320" y="935"/>
                    <a:pt x="327" y="931"/>
                    <a:pt x="333" y="928"/>
                  </a:cubicBezTo>
                  <a:cubicBezTo>
                    <a:pt x="331" y="935"/>
                    <a:pt x="330" y="943"/>
                    <a:pt x="328" y="950"/>
                  </a:cubicBezTo>
                  <a:cubicBezTo>
                    <a:pt x="327" y="950"/>
                    <a:pt x="326" y="951"/>
                    <a:pt x="326" y="951"/>
                  </a:cubicBezTo>
                  <a:moveTo>
                    <a:pt x="291" y="968"/>
                  </a:moveTo>
                  <a:cubicBezTo>
                    <a:pt x="291" y="968"/>
                    <a:pt x="291" y="968"/>
                    <a:pt x="291" y="968"/>
                  </a:cubicBezTo>
                  <a:cubicBezTo>
                    <a:pt x="286" y="971"/>
                    <a:pt x="281" y="973"/>
                    <a:pt x="276" y="976"/>
                  </a:cubicBezTo>
                  <a:cubicBezTo>
                    <a:pt x="277" y="972"/>
                    <a:pt x="278" y="968"/>
                    <a:pt x="279" y="964"/>
                  </a:cubicBezTo>
                  <a:cubicBezTo>
                    <a:pt x="279" y="960"/>
                    <a:pt x="280" y="957"/>
                    <a:pt x="280" y="954"/>
                  </a:cubicBezTo>
                  <a:cubicBezTo>
                    <a:pt x="288" y="951"/>
                    <a:pt x="296" y="947"/>
                    <a:pt x="303" y="944"/>
                  </a:cubicBezTo>
                  <a:cubicBezTo>
                    <a:pt x="302" y="948"/>
                    <a:pt x="301" y="952"/>
                    <a:pt x="300" y="956"/>
                  </a:cubicBezTo>
                  <a:cubicBezTo>
                    <a:pt x="299" y="959"/>
                    <a:pt x="299" y="962"/>
                    <a:pt x="298" y="965"/>
                  </a:cubicBezTo>
                  <a:cubicBezTo>
                    <a:pt x="296" y="966"/>
                    <a:pt x="294" y="967"/>
                    <a:pt x="293" y="968"/>
                  </a:cubicBezTo>
                  <a:cubicBezTo>
                    <a:pt x="292" y="967"/>
                    <a:pt x="291" y="967"/>
                    <a:pt x="291" y="968"/>
                  </a:cubicBezTo>
                  <a:moveTo>
                    <a:pt x="311" y="930"/>
                  </a:moveTo>
                  <a:cubicBezTo>
                    <a:pt x="312" y="924"/>
                    <a:pt x="314" y="919"/>
                    <a:pt x="315" y="914"/>
                  </a:cubicBezTo>
                  <a:cubicBezTo>
                    <a:pt x="315" y="913"/>
                    <a:pt x="316" y="912"/>
                    <a:pt x="316" y="910"/>
                  </a:cubicBezTo>
                  <a:cubicBezTo>
                    <a:pt x="323" y="907"/>
                    <a:pt x="331" y="903"/>
                    <a:pt x="338" y="900"/>
                  </a:cubicBezTo>
                  <a:cubicBezTo>
                    <a:pt x="337" y="905"/>
                    <a:pt x="336" y="911"/>
                    <a:pt x="335" y="917"/>
                  </a:cubicBezTo>
                  <a:cubicBezTo>
                    <a:pt x="327" y="921"/>
                    <a:pt x="319" y="926"/>
                    <a:pt x="311" y="930"/>
                  </a:cubicBezTo>
                  <a:moveTo>
                    <a:pt x="342" y="898"/>
                  </a:moveTo>
                  <a:cubicBezTo>
                    <a:pt x="350" y="893"/>
                    <a:pt x="358" y="889"/>
                    <a:pt x="366" y="884"/>
                  </a:cubicBezTo>
                  <a:cubicBezTo>
                    <a:pt x="366" y="890"/>
                    <a:pt x="365" y="896"/>
                    <a:pt x="364" y="901"/>
                  </a:cubicBezTo>
                  <a:cubicBezTo>
                    <a:pt x="363" y="902"/>
                    <a:pt x="362" y="903"/>
                    <a:pt x="361" y="903"/>
                  </a:cubicBezTo>
                  <a:cubicBezTo>
                    <a:pt x="354" y="907"/>
                    <a:pt x="346" y="911"/>
                    <a:pt x="339" y="915"/>
                  </a:cubicBezTo>
                  <a:cubicBezTo>
                    <a:pt x="340" y="909"/>
                    <a:pt x="341" y="904"/>
                    <a:pt x="342" y="898"/>
                  </a:cubicBezTo>
                  <a:moveTo>
                    <a:pt x="368" y="899"/>
                  </a:moveTo>
                  <a:cubicBezTo>
                    <a:pt x="369" y="893"/>
                    <a:pt x="369" y="888"/>
                    <a:pt x="370" y="882"/>
                  </a:cubicBezTo>
                  <a:cubicBezTo>
                    <a:pt x="377" y="878"/>
                    <a:pt x="383" y="874"/>
                    <a:pt x="390" y="870"/>
                  </a:cubicBezTo>
                  <a:cubicBezTo>
                    <a:pt x="389" y="876"/>
                    <a:pt x="387" y="882"/>
                    <a:pt x="386" y="888"/>
                  </a:cubicBezTo>
                  <a:cubicBezTo>
                    <a:pt x="380" y="892"/>
                    <a:pt x="374" y="896"/>
                    <a:pt x="368" y="899"/>
                  </a:cubicBezTo>
                  <a:moveTo>
                    <a:pt x="341" y="885"/>
                  </a:moveTo>
                  <a:cubicBezTo>
                    <a:pt x="340" y="887"/>
                    <a:pt x="340" y="889"/>
                    <a:pt x="340" y="891"/>
                  </a:cubicBezTo>
                  <a:cubicBezTo>
                    <a:pt x="332" y="895"/>
                    <a:pt x="325" y="899"/>
                    <a:pt x="318" y="904"/>
                  </a:cubicBezTo>
                  <a:cubicBezTo>
                    <a:pt x="319" y="898"/>
                    <a:pt x="320" y="892"/>
                    <a:pt x="321" y="886"/>
                  </a:cubicBezTo>
                  <a:cubicBezTo>
                    <a:pt x="328" y="882"/>
                    <a:pt x="335" y="879"/>
                    <a:pt x="343" y="876"/>
                  </a:cubicBezTo>
                  <a:cubicBezTo>
                    <a:pt x="342" y="879"/>
                    <a:pt x="341" y="882"/>
                    <a:pt x="341" y="885"/>
                  </a:cubicBezTo>
                  <a:moveTo>
                    <a:pt x="314" y="906"/>
                  </a:moveTo>
                  <a:cubicBezTo>
                    <a:pt x="312" y="907"/>
                    <a:pt x="310" y="908"/>
                    <a:pt x="308" y="909"/>
                  </a:cubicBezTo>
                  <a:cubicBezTo>
                    <a:pt x="302" y="913"/>
                    <a:pt x="295" y="916"/>
                    <a:pt x="290" y="921"/>
                  </a:cubicBezTo>
                  <a:cubicBezTo>
                    <a:pt x="297" y="919"/>
                    <a:pt x="305" y="915"/>
                    <a:pt x="312" y="912"/>
                  </a:cubicBezTo>
                  <a:cubicBezTo>
                    <a:pt x="310" y="919"/>
                    <a:pt x="308" y="925"/>
                    <a:pt x="306" y="932"/>
                  </a:cubicBezTo>
                  <a:cubicBezTo>
                    <a:pt x="299" y="936"/>
                    <a:pt x="291" y="939"/>
                    <a:pt x="283" y="943"/>
                  </a:cubicBezTo>
                  <a:cubicBezTo>
                    <a:pt x="283" y="942"/>
                    <a:pt x="283" y="941"/>
                    <a:pt x="283" y="941"/>
                  </a:cubicBezTo>
                  <a:cubicBezTo>
                    <a:pt x="286" y="929"/>
                    <a:pt x="288" y="917"/>
                    <a:pt x="290" y="906"/>
                  </a:cubicBezTo>
                  <a:cubicBezTo>
                    <a:pt x="292" y="904"/>
                    <a:pt x="293" y="903"/>
                    <a:pt x="295" y="902"/>
                  </a:cubicBezTo>
                  <a:cubicBezTo>
                    <a:pt x="302" y="897"/>
                    <a:pt x="310" y="892"/>
                    <a:pt x="317" y="888"/>
                  </a:cubicBezTo>
                  <a:cubicBezTo>
                    <a:pt x="316" y="894"/>
                    <a:pt x="315" y="900"/>
                    <a:pt x="314" y="906"/>
                  </a:cubicBezTo>
                  <a:moveTo>
                    <a:pt x="218" y="998"/>
                  </a:moveTo>
                  <a:cubicBezTo>
                    <a:pt x="217" y="993"/>
                    <a:pt x="215" y="989"/>
                    <a:pt x="215" y="984"/>
                  </a:cubicBezTo>
                  <a:cubicBezTo>
                    <a:pt x="215" y="983"/>
                    <a:pt x="213" y="983"/>
                    <a:pt x="213" y="984"/>
                  </a:cubicBezTo>
                  <a:cubicBezTo>
                    <a:pt x="213" y="990"/>
                    <a:pt x="215" y="995"/>
                    <a:pt x="216" y="1000"/>
                  </a:cubicBezTo>
                  <a:cubicBezTo>
                    <a:pt x="209" y="1003"/>
                    <a:pt x="201" y="1005"/>
                    <a:pt x="194" y="1007"/>
                  </a:cubicBezTo>
                  <a:cubicBezTo>
                    <a:pt x="196" y="1004"/>
                    <a:pt x="197" y="1000"/>
                    <a:pt x="198" y="995"/>
                  </a:cubicBezTo>
                  <a:cubicBezTo>
                    <a:pt x="199" y="991"/>
                    <a:pt x="199" y="987"/>
                    <a:pt x="200" y="983"/>
                  </a:cubicBezTo>
                  <a:cubicBezTo>
                    <a:pt x="208" y="981"/>
                    <a:pt x="215" y="978"/>
                    <a:pt x="223" y="976"/>
                  </a:cubicBezTo>
                  <a:cubicBezTo>
                    <a:pt x="223" y="979"/>
                    <a:pt x="222" y="983"/>
                    <a:pt x="221" y="987"/>
                  </a:cubicBezTo>
                  <a:cubicBezTo>
                    <a:pt x="220" y="991"/>
                    <a:pt x="219" y="994"/>
                    <a:pt x="218" y="998"/>
                  </a:cubicBezTo>
                  <a:moveTo>
                    <a:pt x="201" y="977"/>
                  </a:moveTo>
                  <a:cubicBezTo>
                    <a:pt x="202" y="975"/>
                    <a:pt x="202" y="973"/>
                    <a:pt x="203" y="971"/>
                  </a:cubicBezTo>
                  <a:cubicBezTo>
                    <a:pt x="204" y="964"/>
                    <a:pt x="206" y="957"/>
                    <a:pt x="207" y="950"/>
                  </a:cubicBezTo>
                  <a:cubicBezTo>
                    <a:pt x="214" y="945"/>
                    <a:pt x="222" y="941"/>
                    <a:pt x="230" y="937"/>
                  </a:cubicBezTo>
                  <a:cubicBezTo>
                    <a:pt x="228" y="945"/>
                    <a:pt x="227" y="954"/>
                    <a:pt x="225" y="962"/>
                  </a:cubicBezTo>
                  <a:cubicBezTo>
                    <a:pt x="225" y="964"/>
                    <a:pt x="225" y="966"/>
                    <a:pt x="224" y="968"/>
                  </a:cubicBezTo>
                  <a:cubicBezTo>
                    <a:pt x="217" y="971"/>
                    <a:pt x="209" y="974"/>
                    <a:pt x="201" y="977"/>
                  </a:cubicBezTo>
                  <a:moveTo>
                    <a:pt x="147" y="1010"/>
                  </a:moveTo>
                  <a:cubicBezTo>
                    <a:pt x="147" y="1011"/>
                    <a:pt x="147" y="1013"/>
                    <a:pt x="147" y="1014"/>
                  </a:cubicBezTo>
                  <a:cubicBezTo>
                    <a:pt x="147" y="1017"/>
                    <a:pt x="147" y="1020"/>
                    <a:pt x="146" y="1024"/>
                  </a:cubicBezTo>
                  <a:cubicBezTo>
                    <a:pt x="142" y="1026"/>
                    <a:pt x="137" y="1028"/>
                    <a:pt x="132" y="1030"/>
                  </a:cubicBezTo>
                  <a:cubicBezTo>
                    <a:pt x="133" y="1021"/>
                    <a:pt x="134" y="1013"/>
                    <a:pt x="135" y="1005"/>
                  </a:cubicBezTo>
                  <a:cubicBezTo>
                    <a:pt x="140" y="1003"/>
                    <a:pt x="144" y="1001"/>
                    <a:pt x="149" y="1000"/>
                  </a:cubicBezTo>
                  <a:cubicBezTo>
                    <a:pt x="149" y="1003"/>
                    <a:pt x="148" y="1006"/>
                    <a:pt x="148" y="1010"/>
                  </a:cubicBezTo>
                  <a:cubicBezTo>
                    <a:pt x="148" y="1010"/>
                    <a:pt x="147" y="1010"/>
                    <a:pt x="147" y="1010"/>
                  </a:cubicBezTo>
                  <a:moveTo>
                    <a:pt x="89" y="1004"/>
                  </a:moveTo>
                  <a:cubicBezTo>
                    <a:pt x="96" y="1000"/>
                    <a:pt x="103" y="997"/>
                    <a:pt x="110" y="994"/>
                  </a:cubicBezTo>
                  <a:cubicBezTo>
                    <a:pt x="110" y="999"/>
                    <a:pt x="109" y="1003"/>
                    <a:pt x="109" y="1008"/>
                  </a:cubicBezTo>
                  <a:cubicBezTo>
                    <a:pt x="101" y="1010"/>
                    <a:pt x="94" y="1013"/>
                    <a:pt x="87" y="1016"/>
                  </a:cubicBezTo>
                  <a:cubicBezTo>
                    <a:pt x="87" y="1015"/>
                    <a:pt x="88" y="1013"/>
                    <a:pt x="88" y="1011"/>
                  </a:cubicBezTo>
                  <a:cubicBezTo>
                    <a:pt x="88" y="1009"/>
                    <a:pt x="89" y="1006"/>
                    <a:pt x="89" y="1004"/>
                  </a:cubicBezTo>
                  <a:moveTo>
                    <a:pt x="95" y="952"/>
                  </a:moveTo>
                  <a:cubicBezTo>
                    <a:pt x="100" y="949"/>
                    <a:pt x="104" y="947"/>
                    <a:pt x="109" y="944"/>
                  </a:cubicBezTo>
                  <a:cubicBezTo>
                    <a:pt x="110" y="944"/>
                    <a:pt x="110" y="944"/>
                    <a:pt x="110" y="944"/>
                  </a:cubicBezTo>
                  <a:cubicBezTo>
                    <a:pt x="110" y="945"/>
                    <a:pt x="111" y="945"/>
                    <a:pt x="111" y="944"/>
                  </a:cubicBezTo>
                  <a:cubicBezTo>
                    <a:pt x="112" y="944"/>
                    <a:pt x="112" y="943"/>
                    <a:pt x="113" y="942"/>
                  </a:cubicBezTo>
                  <a:cubicBezTo>
                    <a:pt x="114" y="942"/>
                    <a:pt x="115" y="941"/>
                    <a:pt x="116" y="940"/>
                  </a:cubicBezTo>
                  <a:cubicBezTo>
                    <a:pt x="115" y="945"/>
                    <a:pt x="115" y="949"/>
                    <a:pt x="115" y="953"/>
                  </a:cubicBezTo>
                  <a:cubicBezTo>
                    <a:pt x="107" y="955"/>
                    <a:pt x="100" y="958"/>
                    <a:pt x="94" y="962"/>
                  </a:cubicBezTo>
                  <a:cubicBezTo>
                    <a:pt x="94" y="958"/>
                    <a:pt x="94" y="955"/>
                    <a:pt x="95" y="952"/>
                  </a:cubicBezTo>
                  <a:moveTo>
                    <a:pt x="95" y="943"/>
                  </a:moveTo>
                  <a:cubicBezTo>
                    <a:pt x="96" y="938"/>
                    <a:pt x="96" y="932"/>
                    <a:pt x="97" y="927"/>
                  </a:cubicBezTo>
                  <a:cubicBezTo>
                    <a:pt x="97" y="927"/>
                    <a:pt x="97" y="928"/>
                    <a:pt x="97" y="928"/>
                  </a:cubicBezTo>
                  <a:cubicBezTo>
                    <a:pt x="99" y="932"/>
                    <a:pt x="101" y="936"/>
                    <a:pt x="104" y="939"/>
                  </a:cubicBezTo>
                  <a:cubicBezTo>
                    <a:pt x="102" y="940"/>
                    <a:pt x="100" y="941"/>
                    <a:pt x="99" y="941"/>
                  </a:cubicBezTo>
                  <a:cubicBezTo>
                    <a:pt x="98" y="942"/>
                    <a:pt x="96" y="943"/>
                    <a:pt x="95" y="943"/>
                  </a:cubicBezTo>
                  <a:moveTo>
                    <a:pt x="143" y="867"/>
                  </a:moveTo>
                  <a:cubicBezTo>
                    <a:pt x="144" y="866"/>
                    <a:pt x="146" y="865"/>
                    <a:pt x="147" y="864"/>
                  </a:cubicBezTo>
                  <a:cubicBezTo>
                    <a:pt x="149" y="866"/>
                    <a:pt x="151" y="866"/>
                    <a:pt x="152" y="865"/>
                  </a:cubicBezTo>
                  <a:cubicBezTo>
                    <a:pt x="153" y="865"/>
                    <a:pt x="153" y="864"/>
                    <a:pt x="153" y="863"/>
                  </a:cubicBezTo>
                  <a:cubicBezTo>
                    <a:pt x="153" y="863"/>
                    <a:pt x="152" y="862"/>
                    <a:pt x="152" y="861"/>
                  </a:cubicBezTo>
                  <a:cubicBezTo>
                    <a:pt x="157" y="858"/>
                    <a:pt x="161" y="854"/>
                    <a:pt x="165" y="850"/>
                  </a:cubicBezTo>
                  <a:cubicBezTo>
                    <a:pt x="164" y="867"/>
                    <a:pt x="162" y="884"/>
                    <a:pt x="161" y="901"/>
                  </a:cubicBezTo>
                  <a:cubicBezTo>
                    <a:pt x="161" y="904"/>
                    <a:pt x="160" y="906"/>
                    <a:pt x="160" y="909"/>
                  </a:cubicBezTo>
                  <a:cubicBezTo>
                    <a:pt x="154" y="912"/>
                    <a:pt x="148" y="915"/>
                    <a:pt x="142" y="919"/>
                  </a:cubicBezTo>
                  <a:cubicBezTo>
                    <a:pt x="142" y="914"/>
                    <a:pt x="142" y="909"/>
                    <a:pt x="142" y="905"/>
                  </a:cubicBezTo>
                  <a:cubicBezTo>
                    <a:pt x="143" y="892"/>
                    <a:pt x="143" y="879"/>
                    <a:pt x="143" y="867"/>
                  </a:cubicBezTo>
                  <a:moveTo>
                    <a:pt x="132" y="1000"/>
                  </a:moveTo>
                  <a:cubicBezTo>
                    <a:pt x="129" y="1001"/>
                    <a:pt x="127" y="1002"/>
                    <a:pt x="124" y="1002"/>
                  </a:cubicBezTo>
                  <a:cubicBezTo>
                    <a:pt x="120" y="1004"/>
                    <a:pt x="116" y="1005"/>
                    <a:pt x="113" y="1006"/>
                  </a:cubicBezTo>
                  <a:cubicBezTo>
                    <a:pt x="113" y="1002"/>
                    <a:pt x="114" y="997"/>
                    <a:pt x="114" y="992"/>
                  </a:cubicBezTo>
                  <a:cubicBezTo>
                    <a:pt x="121" y="990"/>
                    <a:pt x="127" y="987"/>
                    <a:pt x="133" y="984"/>
                  </a:cubicBezTo>
                  <a:cubicBezTo>
                    <a:pt x="133" y="989"/>
                    <a:pt x="132" y="995"/>
                    <a:pt x="132" y="1000"/>
                  </a:cubicBezTo>
                  <a:moveTo>
                    <a:pt x="115" y="984"/>
                  </a:moveTo>
                  <a:cubicBezTo>
                    <a:pt x="116" y="978"/>
                    <a:pt x="116" y="972"/>
                    <a:pt x="117" y="966"/>
                  </a:cubicBezTo>
                  <a:cubicBezTo>
                    <a:pt x="123" y="965"/>
                    <a:pt x="129" y="964"/>
                    <a:pt x="135" y="964"/>
                  </a:cubicBezTo>
                  <a:cubicBezTo>
                    <a:pt x="135" y="968"/>
                    <a:pt x="134" y="972"/>
                    <a:pt x="134" y="976"/>
                  </a:cubicBezTo>
                  <a:cubicBezTo>
                    <a:pt x="128" y="978"/>
                    <a:pt x="121" y="981"/>
                    <a:pt x="115" y="984"/>
                  </a:cubicBezTo>
                  <a:moveTo>
                    <a:pt x="139" y="963"/>
                  </a:moveTo>
                  <a:cubicBezTo>
                    <a:pt x="140" y="964"/>
                    <a:pt x="141" y="964"/>
                    <a:pt x="142" y="964"/>
                  </a:cubicBezTo>
                  <a:cubicBezTo>
                    <a:pt x="147" y="964"/>
                    <a:pt x="151" y="963"/>
                    <a:pt x="155" y="963"/>
                  </a:cubicBezTo>
                  <a:cubicBezTo>
                    <a:pt x="155" y="964"/>
                    <a:pt x="155" y="964"/>
                    <a:pt x="155" y="964"/>
                  </a:cubicBezTo>
                  <a:cubicBezTo>
                    <a:pt x="155" y="965"/>
                    <a:pt x="155" y="966"/>
                    <a:pt x="154" y="967"/>
                  </a:cubicBezTo>
                  <a:cubicBezTo>
                    <a:pt x="149" y="969"/>
                    <a:pt x="144" y="972"/>
                    <a:pt x="138" y="974"/>
                  </a:cubicBezTo>
                  <a:cubicBezTo>
                    <a:pt x="138" y="970"/>
                    <a:pt x="139" y="967"/>
                    <a:pt x="139" y="963"/>
                  </a:cubicBezTo>
                  <a:moveTo>
                    <a:pt x="158" y="963"/>
                  </a:moveTo>
                  <a:cubicBezTo>
                    <a:pt x="160" y="963"/>
                    <a:pt x="162" y="963"/>
                    <a:pt x="164" y="963"/>
                  </a:cubicBezTo>
                  <a:cubicBezTo>
                    <a:pt x="162" y="964"/>
                    <a:pt x="160" y="965"/>
                    <a:pt x="158" y="966"/>
                  </a:cubicBezTo>
                  <a:cubicBezTo>
                    <a:pt x="158" y="965"/>
                    <a:pt x="158" y="964"/>
                    <a:pt x="158" y="963"/>
                  </a:cubicBezTo>
                  <a:moveTo>
                    <a:pt x="140" y="947"/>
                  </a:moveTo>
                  <a:cubicBezTo>
                    <a:pt x="140" y="941"/>
                    <a:pt x="141" y="934"/>
                    <a:pt x="141" y="927"/>
                  </a:cubicBezTo>
                  <a:cubicBezTo>
                    <a:pt x="141" y="927"/>
                    <a:pt x="142" y="927"/>
                    <a:pt x="142" y="927"/>
                  </a:cubicBezTo>
                  <a:cubicBezTo>
                    <a:pt x="148" y="924"/>
                    <a:pt x="154" y="921"/>
                    <a:pt x="160" y="918"/>
                  </a:cubicBezTo>
                  <a:cubicBezTo>
                    <a:pt x="159" y="926"/>
                    <a:pt x="158" y="934"/>
                    <a:pt x="157" y="942"/>
                  </a:cubicBezTo>
                  <a:cubicBezTo>
                    <a:pt x="152" y="944"/>
                    <a:pt x="146" y="946"/>
                    <a:pt x="140" y="947"/>
                  </a:cubicBezTo>
                  <a:moveTo>
                    <a:pt x="138" y="929"/>
                  </a:moveTo>
                  <a:cubicBezTo>
                    <a:pt x="137" y="935"/>
                    <a:pt x="137" y="942"/>
                    <a:pt x="136" y="948"/>
                  </a:cubicBezTo>
                  <a:cubicBezTo>
                    <a:pt x="130" y="949"/>
                    <a:pt x="125" y="951"/>
                    <a:pt x="119" y="952"/>
                  </a:cubicBezTo>
                  <a:cubicBezTo>
                    <a:pt x="118" y="952"/>
                    <a:pt x="118" y="952"/>
                    <a:pt x="118" y="952"/>
                  </a:cubicBezTo>
                  <a:cubicBezTo>
                    <a:pt x="119" y="947"/>
                    <a:pt x="119" y="943"/>
                    <a:pt x="119" y="939"/>
                  </a:cubicBezTo>
                  <a:cubicBezTo>
                    <a:pt x="126" y="935"/>
                    <a:pt x="132" y="932"/>
                    <a:pt x="138" y="929"/>
                  </a:cubicBezTo>
                  <a:moveTo>
                    <a:pt x="120" y="930"/>
                  </a:moveTo>
                  <a:cubicBezTo>
                    <a:pt x="120" y="927"/>
                    <a:pt x="121" y="924"/>
                    <a:pt x="121" y="921"/>
                  </a:cubicBezTo>
                  <a:cubicBezTo>
                    <a:pt x="121" y="914"/>
                    <a:pt x="122" y="907"/>
                    <a:pt x="122" y="899"/>
                  </a:cubicBezTo>
                  <a:cubicBezTo>
                    <a:pt x="126" y="907"/>
                    <a:pt x="130" y="915"/>
                    <a:pt x="136" y="922"/>
                  </a:cubicBezTo>
                  <a:cubicBezTo>
                    <a:pt x="130" y="924"/>
                    <a:pt x="125" y="927"/>
                    <a:pt x="120" y="930"/>
                  </a:cubicBezTo>
                  <a:moveTo>
                    <a:pt x="113" y="967"/>
                  </a:moveTo>
                  <a:cubicBezTo>
                    <a:pt x="113" y="972"/>
                    <a:pt x="112" y="976"/>
                    <a:pt x="112" y="980"/>
                  </a:cubicBezTo>
                  <a:cubicBezTo>
                    <a:pt x="112" y="982"/>
                    <a:pt x="111" y="983"/>
                    <a:pt x="111" y="985"/>
                  </a:cubicBezTo>
                  <a:cubicBezTo>
                    <a:pt x="108" y="987"/>
                    <a:pt x="104" y="988"/>
                    <a:pt x="101" y="990"/>
                  </a:cubicBezTo>
                  <a:cubicBezTo>
                    <a:pt x="97" y="991"/>
                    <a:pt x="94" y="993"/>
                    <a:pt x="90" y="994"/>
                  </a:cubicBezTo>
                  <a:cubicBezTo>
                    <a:pt x="91" y="988"/>
                    <a:pt x="92" y="982"/>
                    <a:pt x="92" y="976"/>
                  </a:cubicBezTo>
                  <a:cubicBezTo>
                    <a:pt x="99" y="973"/>
                    <a:pt x="106" y="970"/>
                    <a:pt x="113" y="967"/>
                  </a:cubicBezTo>
                  <a:moveTo>
                    <a:pt x="112" y="1013"/>
                  </a:moveTo>
                  <a:cubicBezTo>
                    <a:pt x="118" y="1011"/>
                    <a:pt x="125" y="1008"/>
                    <a:pt x="131" y="1006"/>
                  </a:cubicBezTo>
                  <a:cubicBezTo>
                    <a:pt x="131" y="1013"/>
                    <a:pt x="130" y="1020"/>
                    <a:pt x="129" y="1027"/>
                  </a:cubicBezTo>
                  <a:cubicBezTo>
                    <a:pt x="129" y="1025"/>
                    <a:pt x="129" y="1024"/>
                    <a:pt x="129" y="1022"/>
                  </a:cubicBezTo>
                  <a:cubicBezTo>
                    <a:pt x="129" y="1021"/>
                    <a:pt x="128" y="1021"/>
                    <a:pt x="127" y="1022"/>
                  </a:cubicBezTo>
                  <a:cubicBezTo>
                    <a:pt x="127" y="1025"/>
                    <a:pt x="128" y="1028"/>
                    <a:pt x="128" y="1031"/>
                  </a:cubicBezTo>
                  <a:cubicBezTo>
                    <a:pt x="121" y="1034"/>
                    <a:pt x="114" y="1038"/>
                    <a:pt x="107" y="1041"/>
                  </a:cubicBezTo>
                  <a:cubicBezTo>
                    <a:pt x="110" y="1035"/>
                    <a:pt x="110" y="1026"/>
                    <a:pt x="111" y="1019"/>
                  </a:cubicBezTo>
                  <a:cubicBezTo>
                    <a:pt x="111" y="1017"/>
                    <a:pt x="111" y="1015"/>
                    <a:pt x="112" y="1013"/>
                  </a:cubicBezTo>
                  <a:moveTo>
                    <a:pt x="136" y="999"/>
                  </a:moveTo>
                  <a:cubicBezTo>
                    <a:pt x="136" y="993"/>
                    <a:pt x="137" y="988"/>
                    <a:pt x="137" y="982"/>
                  </a:cubicBezTo>
                  <a:cubicBezTo>
                    <a:pt x="142" y="980"/>
                    <a:pt x="147" y="979"/>
                    <a:pt x="152" y="977"/>
                  </a:cubicBezTo>
                  <a:cubicBezTo>
                    <a:pt x="152" y="977"/>
                    <a:pt x="153" y="977"/>
                    <a:pt x="153" y="976"/>
                  </a:cubicBezTo>
                  <a:cubicBezTo>
                    <a:pt x="152" y="982"/>
                    <a:pt x="151" y="988"/>
                    <a:pt x="150" y="995"/>
                  </a:cubicBezTo>
                  <a:cubicBezTo>
                    <a:pt x="145" y="996"/>
                    <a:pt x="140" y="997"/>
                    <a:pt x="136" y="999"/>
                  </a:cubicBezTo>
                  <a:moveTo>
                    <a:pt x="157" y="975"/>
                  </a:moveTo>
                  <a:cubicBezTo>
                    <a:pt x="165" y="972"/>
                    <a:pt x="174" y="968"/>
                    <a:pt x="182" y="964"/>
                  </a:cubicBezTo>
                  <a:cubicBezTo>
                    <a:pt x="182" y="970"/>
                    <a:pt x="181" y="977"/>
                    <a:pt x="180" y="984"/>
                  </a:cubicBezTo>
                  <a:cubicBezTo>
                    <a:pt x="180" y="983"/>
                    <a:pt x="179" y="982"/>
                    <a:pt x="179" y="981"/>
                  </a:cubicBezTo>
                  <a:cubicBezTo>
                    <a:pt x="178" y="981"/>
                    <a:pt x="177" y="982"/>
                    <a:pt x="177" y="982"/>
                  </a:cubicBezTo>
                  <a:cubicBezTo>
                    <a:pt x="178" y="983"/>
                    <a:pt x="178" y="984"/>
                    <a:pt x="179" y="985"/>
                  </a:cubicBezTo>
                  <a:cubicBezTo>
                    <a:pt x="170" y="988"/>
                    <a:pt x="162" y="991"/>
                    <a:pt x="154" y="993"/>
                  </a:cubicBezTo>
                  <a:cubicBezTo>
                    <a:pt x="155" y="987"/>
                    <a:pt x="156" y="981"/>
                    <a:pt x="157" y="975"/>
                  </a:cubicBezTo>
                  <a:moveTo>
                    <a:pt x="185" y="978"/>
                  </a:moveTo>
                  <a:cubicBezTo>
                    <a:pt x="185" y="972"/>
                    <a:pt x="186" y="967"/>
                    <a:pt x="186" y="962"/>
                  </a:cubicBezTo>
                  <a:cubicBezTo>
                    <a:pt x="192" y="959"/>
                    <a:pt x="197" y="956"/>
                    <a:pt x="203" y="952"/>
                  </a:cubicBezTo>
                  <a:cubicBezTo>
                    <a:pt x="202" y="957"/>
                    <a:pt x="201" y="962"/>
                    <a:pt x="200" y="967"/>
                  </a:cubicBezTo>
                  <a:cubicBezTo>
                    <a:pt x="199" y="971"/>
                    <a:pt x="198" y="975"/>
                    <a:pt x="197" y="978"/>
                  </a:cubicBezTo>
                  <a:cubicBezTo>
                    <a:pt x="192" y="980"/>
                    <a:pt x="188" y="982"/>
                    <a:pt x="184" y="983"/>
                  </a:cubicBezTo>
                  <a:cubicBezTo>
                    <a:pt x="184" y="981"/>
                    <a:pt x="184" y="979"/>
                    <a:pt x="185" y="978"/>
                  </a:cubicBezTo>
                  <a:moveTo>
                    <a:pt x="229" y="959"/>
                  </a:moveTo>
                  <a:cubicBezTo>
                    <a:pt x="231" y="951"/>
                    <a:pt x="232" y="943"/>
                    <a:pt x="234" y="935"/>
                  </a:cubicBezTo>
                  <a:cubicBezTo>
                    <a:pt x="238" y="933"/>
                    <a:pt x="242" y="931"/>
                    <a:pt x="246" y="929"/>
                  </a:cubicBezTo>
                  <a:cubicBezTo>
                    <a:pt x="250" y="928"/>
                    <a:pt x="254" y="926"/>
                    <a:pt x="258" y="924"/>
                  </a:cubicBezTo>
                  <a:cubicBezTo>
                    <a:pt x="255" y="935"/>
                    <a:pt x="253" y="945"/>
                    <a:pt x="250" y="956"/>
                  </a:cubicBezTo>
                  <a:cubicBezTo>
                    <a:pt x="250" y="956"/>
                    <a:pt x="250" y="957"/>
                    <a:pt x="250" y="958"/>
                  </a:cubicBezTo>
                  <a:cubicBezTo>
                    <a:pt x="243" y="961"/>
                    <a:pt x="235" y="964"/>
                    <a:pt x="228" y="966"/>
                  </a:cubicBezTo>
                  <a:cubicBezTo>
                    <a:pt x="229" y="964"/>
                    <a:pt x="229" y="962"/>
                    <a:pt x="229" y="959"/>
                  </a:cubicBezTo>
                  <a:moveTo>
                    <a:pt x="255" y="949"/>
                  </a:moveTo>
                  <a:cubicBezTo>
                    <a:pt x="258" y="940"/>
                    <a:pt x="260" y="931"/>
                    <a:pt x="261" y="922"/>
                  </a:cubicBezTo>
                  <a:cubicBezTo>
                    <a:pt x="270" y="918"/>
                    <a:pt x="279" y="913"/>
                    <a:pt x="287" y="908"/>
                  </a:cubicBezTo>
                  <a:cubicBezTo>
                    <a:pt x="284" y="920"/>
                    <a:pt x="282" y="932"/>
                    <a:pt x="279" y="944"/>
                  </a:cubicBezTo>
                  <a:cubicBezTo>
                    <a:pt x="279" y="944"/>
                    <a:pt x="279" y="944"/>
                    <a:pt x="279" y="945"/>
                  </a:cubicBezTo>
                  <a:cubicBezTo>
                    <a:pt x="271" y="949"/>
                    <a:pt x="262" y="952"/>
                    <a:pt x="254" y="956"/>
                  </a:cubicBezTo>
                  <a:cubicBezTo>
                    <a:pt x="254" y="954"/>
                    <a:pt x="255" y="952"/>
                    <a:pt x="255" y="949"/>
                  </a:cubicBezTo>
                  <a:moveTo>
                    <a:pt x="295" y="877"/>
                  </a:moveTo>
                  <a:cubicBezTo>
                    <a:pt x="296" y="870"/>
                    <a:pt x="296" y="863"/>
                    <a:pt x="297" y="856"/>
                  </a:cubicBezTo>
                  <a:cubicBezTo>
                    <a:pt x="300" y="854"/>
                    <a:pt x="303" y="853"/>
                    <a:pt x="306" y="852"/>
                  </a:cubicBezTo>
                  <a:cubicBezTo>
                    <a:pt x="312" y="849"/>
                    <a:pt x="317" y="846"/>
                    <a:pt x="322" y="842"/>
                  </a:cubicBezTo>
                  <a:cubicBezTo>
                    <a:pt x="322" y="849"/>
                    <a:pt x="321" y="857"/>
                    <a:pt x="320" y="865"/>
                  </a:cubicBezTo>
                  <a:cubicBezTo>
                    <a:pt x="312" y="869"/>
                    <a:pt x="303" y="873"/>
                    <a:pt x="295" y="877"/>
                  </a:cubicBezTo>
                  <a:moveTo>
                    <a:pt x="292" y="879"/>
                  </a:moveTo>
                  <a:cubicBezTo>
                    <a:pt x="284" y="883"/>
                    <a:pt x="276" y="887"/>
                    <a:pt x="268" y="891"/>
                  </a:cubicBezTo>
                  <a:cubicBezTo>
                    <a:pt x="269" y="883"/>
                    <a:pt x="270" y="875"/>
                    <a:pt x="271" y="867"/>
                  </a:cubicBezTo>
                  <a:cubicBezTo>
                    <a:pt x="279" y="864"/>
                    <a:pt x="287" y="861"/>
                    <a:pt x="294" y="857"/>
                  </a:cubicBezTo>
                  <a:cubicBezTo>
                    <a:pt x="294" y="864"/>
                    <a:pt x="293" y="871"/>
                    <a:pt x="292" y="879"/>
                  </a:cubicBezTo>
                  <a:moveTo>
                    <a:pt x="264" y="892"/>
                  </a:moveTo>
                  <a:cubicBezTo>
                    <a:pt x="261" y="894"/>
                    <a:pt x="259" y="895"/>
                    <a:pt x="256" y="896"/>
                  </a:cubicBezTo>
                  <a:cubicBezTo>
                    <a:pt x="251" y="899"/>
                    <a:pt x="245" y="902"/>
                    <a:pt x="240" y="904"/>
                  </a:cubicBezTo>
                  <a:cubicBezTo>
                    <a:pt x="241" y="896"/>
                    <a:pt x="243" y="888"/>
                    <a:pt x="244" y="879"/>
                  </a:cubicBezTo>
                  <a:cubicBezTo>
                    <a:pt x="252" y="876"/>
                    <a:pt x="260" y="872"/>
                    <a:pt x="268" y="869"/>
                  </a:cubicBezTo>
                  <a:cubicBezTo>
                    <a:pt x="267" y="877"/>
                    <a:pt x="266" y="885"/>
                    <a:pt x="264" y="892"/>
                  </a:cubicBezTo>
                  <a:moveTo>
                    <a:pt x="236" y="906"/>
                  </a:moveTo>
                  <a:cubicBezTo>
                    <a:pt x="233" y="908"/>
                    <a:pt x="229" y="910"/>
                    <a:pt x="225" y="913"/>
                  </a:cubicBezTo>
                  <a:cubicBezTo>
                    <a:pt x="220" y="915"/>
                    <a:pt x="216" y="918"/>
                    <a:pt x="211" y="920"/>
                  </a:cubicBezTo>
                  <a:cubicBezTo>
                    <a:pt x="211" y="920"/>
                    <a:pt x="211" y="919"/>
                    <a:pt x="211" y="919"/>
                  </a:cubicBezTo>
                  <a:cubicBezTo>
                    <a:pt x="212" y="910"/>
                    <a:pt x="213" y="902"/>
                    <a:pt x="214" y="893"/>
                  </a:cubicBezTo>
                  <a:cubicBezTo>
                    <a:pt x="223" y="889"/>
                    <a:pt x="231" y="885"/>
                    <a:pt x="240" y="881"/>
                  </a:cubicBezTo>
                  <a:cubicBezTo>
                    <a:pt x="239" y="890"/>
                    <a:pt x="238" y="898"/>
                    <a:pt x="236" y="906"/>
                  </a:cubicBezTo>
                  <a:moveTo>
                    <a:pt x="208" y="914"/>
                  </a:moveTo>
                  <a:cubicBezTo>
                    <a:pt x="208" y="917"/>
                    <a:pt x="207" y="919"/>
                    <a:pt x="207" y="922"/>
                  </a:cubicBezTo>
                  <a:cubicBezTo>
                    <a:pt x="201" y="925"/>
                    <a:pt x="195" y="928"/>
                    <a:pt x="190" y="931"/>
                  </a:cubicBezTo>
                  <a:cubicBezTo>
                    <a:pt x="190" y="922"/>
                    <a:pt x="191" y="913"/>
                    <a:pt x="191" y="903"/>
                  </a:cubicBezTo>
                  <a:cubicBezTo>
                    <a:pt x="198" y="901"/>
                    <a:pt x="204" y="898"/>
                    <a:pt x="210" y="895"/>
                  </a:cubicBezTo>
                  <a:cubicBezTo>
                    <a:pt x="210" y="901"/>
                    <a:pt x="209" y="907"/>
                    <a:pt x="208" y="914"/>
                  </a:cubicBezTo>
                  <a:moveTo>
                    <a:pt x="186" y="932"/>
                  </a:moveTo>
                  <a:cubicBezTo>
                    <a:pt x="177" y="936"/>
                    <a:pt x="169" y="939"/>
                    <a:pt x="161" y="941"/>
                  </a:cubicBezTo>
                  <a:cubicBezTo>
                    <a:pt x="162" y="933"/>
                    <a:pt x="162" y="925"/>
                    <a:pt x="163" y="917"/>
                  </a:cubicBezTo>
                  <a:cubicBezTo>
                    <a:pt x="171" y="913"/>
                    <a:pt x="179" y="909"/>
                    <a:pt x="188" y="905"/>
                  </a:cubicBezTo>
                  <a:cubicBezTo>
                    <a:pt x="187" y="914"/>
                    <a:pt x="187" y="923"/>
                    <a:pt x="186" y="932"/>
                  </a:cubicBezTo>
                  <a:moveTo>
                    <a:pt x="140" y="868"/>
                  </a:moveTo>
                  <a:cubicBezTo>
                    <a:pt x="140" y="881"/>
                    <a:pt x="140" y="894"/>
                    <a:pt x="139" y="907"/>
                  </a:cubicBezTo>
                  <a:cubicBezTo>
                    <a:pt x="139" y="911"/>
                    <a:pt x="139" y="916"/>
                    <a:pt x="138" y="920"/>
                  </a:cubicBezTo>
                  <a:cubicBezTo>
                    <a:pt x="133" y="910"/>
                    <a:pt x="128" y="899"/>
                    <a:pt x="122" y="889"/>
                  </a:cubicBezTo>
                  <a:cubicBezTo>
                    <a:pt x="123" y="884"/>
                    <a:pt x="123" y="879"/>
                    <a:pt x="123" y="875"/>
                  </a:cubicBezTo>
                  <a:cubicBezTo>
                    <a:pt x="129" y="873"/>
                    <a:pt x="135" y="871"/>
                    <a:pt x="140" y="868"/>
                  </a:cubicBezTo>
                  <a:moveTo>
                    <a:pt x="123" y="864"/>
                  </a:moveTo>
                  <a:cubicBezTo>
                    <a:pt x="123" y="860"/>
                    <a:pt x="123" y="857"/>
                    <a:pt x="123" y="854"/>
                  </a:cubicBezTo>
                  <a:cubicBezTo>
                    <a:pt x="123" y="846"/>
                    <a:pt x="123" y="838"/>
                    <a:pt x="123" y="831"/>
                  </a:cubicBezTo>
                  <a:cubicBezTo>
                    <a:pt x="128" y="839"/>
                    <a:pt x="133" y="849"/>
                    <a:pt x="139" y="856"/>
                  </a:cubicBezTo>
                  <a:cubicBezTo>
                    <a:pt x="134" y="859"/>
                    <a:pt x="129" y="862"/>
                    <a:pt x="123" y="864"/>
                  </a:cubicBezTo>
                  <a:moveTo>
                    <a:pt x="120" y="883"/>
                  </a:moveTo>
                  <a:cubicBezTo>
                    <a:pt x="119" y="881"/>
                    <a:pt x="117" y="879"/>
                    <a:pt x="116" y="876"/>
                  </a:cubicBezTo>
                  <a:cubicBezTo>
                    <a:pt x="117" y="876"/>
                    <a:pt x="118" y="876"/>
                    <a:pt x="119" y="876"/>
                  </a:cubicBezTo>
                  <a:cubicBezTo>
                    <a:pt x="119" y="876"/>
                    <a:pt x="120" y="876"/>
                    <a:pt x="120" y="875"/>
                  </a:cubicBezTo>
                  <a:cubicBezTo>
                    <a:pt x="120" y="878"/>
                    <a:pt x="120" y="881"/>
                    <a:pt x="120" y="883"/>
                  </a:cubicBezTo>
                  <a:moveTo>
                    <a:pt x="94" y="915"/>
                  </a:moveTo>
                  <a:cubicBezTo>
                    <a:pt x="92" y="909"/>
                    <a:pt x="89" y="904"/>
                    <a:pt x="87" y="899"/>
                  </a:cubicBezTo>
                  <a:cubicBezTo>
                    <a:pt x="84" y="894"/>
                    <a:pt x="82" y="889"/>
                    <a:pt x="79" y="884"/>
                  </a:cubicBezTo>
                  <a:cubicBezTo>
                    <a:pt x="85" y="883"/>
                    <a:pt x="91" y="882"/>
                    <a:pt x="96" y="880"/>
                  </a:cubicBezTo>
                  <a:cubicBezTo>
                    <a:pt x="96" y="892"/>
                    <a:pt x="95" y="903"/>
                    <a:pt x="94" y="915"/>
                  </a:cubicBezTo>
                  <a:moveTo>
                    <a:pt x="68" y="979"/>
                  </a:moveTo>
                  <a:cubicBezTo>
                    <a:pt x="68" y="975"/>
                    <a:pt x="68" y="970"/>
                    <a:pt x="69" y="966"/>
                  </a:cubicBezTo>
                  <a:cubicBezTo>
                    <a:pt x="76" y="962"/>
                    <a:pt x="84" y="958"/>
                    <a:pt x="91" y="953"/>
                  </a:cubicBezTo>
                  <a:cubicBezTo>
                    <a:pt x="91" y="957"/>
                    <a:pt x="91" y="960"/>
                    <a:pt x="91" y="964"/>
                  </a:cubicBezTo>
                  <a:cubicBezTo>
                    <a:pt x="83" y="969"/>
                    <a:pt x="76" y="975"/>
                    <a:pt x="68" y="980"/>
                  </a:cubicBezTo>
                  <a:cubicBezTo>
                    <a:pt x="68" y="980"/>
                    <a:pt x="68" y="980"/>
                    <a:pt x="68" y="980"/>
                  </a:cubicBezTo>
                  <a:cubicBezTo>
                    <a:pt x="68" y="980"/>
                    <a:pt x="68" y="979"/>
                    <a:pt x="68" y="979"/>
                  </a:cubicBezTo>
                  <a:moveTo>
                    <a:pt x="67" y="990"/>
                  </a:moveTo>
                  <a:cubicBezTo>
                    <a:pt x="72" y="988"/>
                    <a:pt x="78" y="985"/>
                    <a:pt x="83" y="982"/>
                  </a:cubicBezTo>
                  <a:cubicBezTo>
                    <a:pt x="85" y="981"/>
                    <a:pt x="87" y="980"/>
                    <a:pt x="89" y="978"/>
                  </a:cubicBezTo>
                  <a:cubicBezTo>
                    <a:pt x="88" y="984"/>
                    <a:pt x="88" y="990"/>
                    <a:pt x="87" y="996"/>
                  </a:cubicBezTo>
                  <a:cubicBezTo>
                    <a:pt x="79" y="999"/>
                    <a:pt x="72" y="1003"/>
                    <a:pt x="65" y="1006"/>
                  </a:cubicBezTo>
                  <a:cubicBezTo>
                    <a:pt x="66" y="1001"/>
                    <a:pt x="66" y="996"/>
                    <a:pt x="67" y="990"/>
                  </a:cubicBezTo>
                  <a:moveTo>
                    <a:pt x="64" y="1015"/>
                  </a:moveTo>
                  <a:cubicBezTo>
                    <a:pt x="71" y="1011"/>
                    <a:pt x="78" y="1008"/>
                    <a:pt x="85" y="1005"/>
                  </a:cubicBezTo>
                  <a:cubicBezTo>
                    <a:pt x="85" y="1009"/>
                    <a:pt x="84" y="1014"/>
                    <a:pt x="83" y="1018"/>
                  </a:cubicBezTo>
                  <a:cubicBezTo>
                    <a:pt x="76" y="1022"/>
                    <a:pt x="69" y="1025"/>
                    <a:pt x="62" y="1029"/>
                  </a:cubicBezTo>
                  <a:cubicBezTo>
                    <a:pt x="62" y="1024"/>
                    <a:pt x="63" y="1019"/>
                    <a:pt x="64" y="1015"/>
                  </a:cubicBezTo>
                  <a:moveTo>
                    <a:pt x="60" y="1042"/>
                  </a:moveTo>
                  <a:cubicBezTo>
                    <a:pt x="60" y="1040"/>
                    <a:pt x="60" y="1038"/>
                    <a:pt x="61" y="1036"/>
                  </a:cubicBezTo>
                  <a:cubicBezTo>
                    <a:pt x="68" y="1032"/>
                    <a:pt x="75" y="1028"/>
                    <a:pt x="82" y="1025"/>
                  </a:cubicBezTo>
                  <a:cubicBezTo>
                    <a:pt x="81" y="1035"/>
                    <a:pt x="79" y="1045"/>
                    <a:pt x="77" y="1055"/>
                  </a:cubicBezTo>
                  <a:cubicBezTo>
                    <a:pt x="76" y="1056"/>
                    <a:pt x="76" y="1058"/>
                    <a:pt x="76" y="1059"/>
                  </a:cubicBezTo>
                  <a:cubicBezTo>
                    <a:pt x="75" y="1060"/>
                    <a:pt x="74" y="1060"/>
                    <a:pt x="73" y="1061"/>
                  </a:cubicBezTo>
                  <a:cubicBezTo>
                    <a:pt x="73" y="1061"/>
                    <a:pt x="73" y="1060"/>
                    <a:pt x="73" y="1060"/>
                  </a:cubicBezTo>
                  <a:cubicBezTo>
                    <a:pt x="72" y="1058"/>
                    <a:pt x="72" y="1056"/>
                    <a:pt x="71" y="1054"/>
                  </a:cubicBezTo>
                  <a:cubicBezTo>
                    <a:pt x="70" y="1053"/>
                    <a:pt x="69" y="1053"/>
                    <a:pt x="69" y="1054"/>
                  </a:cubicBezTo>
                  <a:cubicBezTo>
                    <a:pt x="70" y="1057"/>
                    <a:pt x="70" y="1060"/>
                    <a:pt x="70" y="1062"/>
                  </a:cubicBezTo>
                  <a:cubicBezTo>
                    <a:pt x="65" y="1065"/>
                    <a:pt x="60" y="1068"/>
                    <a:pt x="54" y="1070"/>
                  </a:cubicBezTo>
                  <a:cubicBezTo>
                    <a:pt x="60" y="1064"/>
                    <a:pt x="59" y="1049"/>
                    <a:pt x="60" y="1042"/>
                  </a:cubicBezTo>
                  <a:moveTo>
                    <a:pt x="80" y="1057"/>
                  </a:moveTo>
                  <a:cubicBezTo>
                    <a:pt x="81" y="1053"/>
                    <a:pt x="81" y="1049"/>
                    <a:pt x="82" y="1045"/>
                  </a:cubicBezTo>
                  <a:cubicBezTo>
                    <a:pt x="84" y="1038"/>
                    <a:pt x="85" y="1031"/>
                    <a:pt x="86" y="1023"/>
                  </a:cubicBezTo>
                  <a:cubicBezTo>
                    <a:pt x="93" y="1020"/>
                    <a:pt x="100" y="1017"/>
                    <a:pt x="108" y="1014"/>
                  </a:cubicBezTo>
                  <a:cubicBezTo>
                    <a:pt x="107" y="1020"/>
                    <a:pt x="106" y="1025"/>
                    <a:pt x="105" y="1030"/>
                  </a:cubicBezTo>
                  <a:cubicBezTo>
                    <a:pt x="105" y="1033"/>
                    <a:pt x="105" y="1036"/>
                    <a:pt x="104" y="1039"/>
                  </a:cubicBezTo>
                  <a:cubicBezTo>
                    <a:pt x="104" y="1037"/>
                    <a:pt x="103" y="1036"/>
                    <a:pt x="103" y="1034"/>
                  </a:cubicBezTo>
                  <a:cubicBezTo>
                    <a:pt x="102" y="1033"/>
                    <a:pt x="101" y="1033"/>
                    <a:pt x="101" y="1034"/>
                  </a:cubicBezTo>
                  <a:cubicBezTo>
                    <a:pt x="102" y="1037"/>
                    <a:pt x="102" y="1041"/>
                    <a:pt x="103" y="1044"/>
                  </a:cubicBezTo>
                  <a:cubicBezTo>
                    <a:pt x="97" y="1047"/>
                    <a:pt x="90" y="1051"/>
                    <a:pt x="84" y="1054"/>
                  </a:cubicBezTo>
                  <a:cubicBezTo>
                    <a:pt x="83" y="1055"/>
                    <a:pt x="82" y="1056"/>
                    <a:pt x="80" y="1057"/>
                  </a:cubicBezTo>
                  <a:moveTo>
                    <a:pt x="150" y="1022"/>
                  </a:moveTo>
                  <a:cubicBezTo>
                    <a:pt x="151" y="1014"/>
                    <a:pt x="152" y="1007"/>
                    <a:pt x="153" y="999"/>
                  </a:cubicBezTo>
                  <a:cubicBezTo>
                    <a:pt x="154" y="998"/>
                    <a:pt x="155" y="998"/>
                    <a:pt x="157" y="997"/>
                  </a:cubicBezTo>
                  <a:cubicBezTo>
                    <a:pt x="164" y="995"/>
                    <a:pt x="172" y="993"/>
                    <a:pt x="179" y="990"/>
                  </a:cubicBezTo>
                  <a:cubicBezTo>
                    <a:pt x="178" y="995"/>
                    <a:pt x="177" y="1000"/>
                    <a:pt x="179" y="1005"/>
                  </a:cubicBezTo>
                  <a:cubicBezTo>
                    <a:pt x="179" y="1007"/>
                    <a:pt x="181" y="1007"/>
                    <a:pt x="182" y="1006"/>
                  </a:cubicBezTo>
                  <a:cubicBezTo>
                    <a:pt x="184" y="1001"/>
                    <a:pt x="184" y="995"/>
                    <a:pt x="183" y="989"/>
                  </a:cubicBezTo>
                  <a:cubicBezTo>
                    <a:pt x="183" y="989"/>
                    <a:pt x="183" y="989"/>
                    <a:pt x="183" y="989"/>
                  </a:cubicBezTo>
                  <a:cubicBezTo>
                    <a:pt x="187" y="988"/>
                    <a:pt x="191" y="986"/>
                    <a:pt x="195" y="985"/>
                  </a:cubicBezTo>
                  <a:cubicBezTo>
                    <a:pt x="195" y="986"/>
                    <a:pt x="195" y="987"/>
                    <a:pt x="195" y="989"/>
                  </a:cubicBezTo>
                  <a:cubicBezTo>
                    <a:pt x="194" y="995"/>
                    <a:pt x="193" y="1000"/>
                    <a:pt x="191" y="1005"/>
                  </a:cubicBezTo>
                  <a:cubicBezTo>
                    <a:pt x="189" y="1000"/>
                    <a:pt x="189" y="995"/>
                    <a:pt x="189" y="990"/>
                  </a:cubicBezTo>
                  <a:cubicBezTo>
                    <a:pt x="189" y="989"/>
                    <a:pt x="187" y="989"/>
                    <a:pt x="187" y="990"/>
                  </a:cubicBezTo>
                  <a:cubicBezTo>
                    <a:pt x="187" y="997"/>
                    <a:pt x="187" y="1002"/>
                    <a:pt x="189" y="1009"/>
                  </a:cubicBezTo>
                  <a:cubicBezTo>
                    <a:pt x="186" y="1010"/>
                    <a:pt x="183" y="1011"/>
                    <a:pt x="180" y="1012"/>
                  </a:cubicBezTo>
                  <a:cubicBezTo>
                    <a:pt x="170" y="1015"/>
                    <a:pt x="160" y="1019"/>
                    <a:pt x="150" y="1022"/>
                  </a:cubicBezTo>
                  <a:moveTo>
                    <a:pt x="221" y="998"/>
                  </a:moveTo>
                  <a:cubicBezTo>
                    <a:pt x="223" y="994"/>
                    <a:pt x="224" y="989"/>
                    <a:pt x="225" y="985"/>
                  </a:cubicBezTo>
                  <a:cubicBezTo>
                    <a:pt x="226" y="981"/>
                    <a:pt x="226" y="978"/>
                    <a:pt x="227" y="974"/>
                  </a:cubicBezTo>
                  <a:cubicBezTo>
                    <a:pt x="234" y="972"/>
                    <a:pt x="240" y="970"/>
                    <a:pt x="247" y="967"/>
                  </a:cubicBezTo>
                  <a:cubicBezTo>
                    <a:pt x="246" y="971"/>
                    <a:pt x="245" y="976"/>
                    <a:pt x="243" y="980"/>
                  </a:cubicBezTo>
                  <a:cubicBezTo>
                    <a:pt x="242" y="984"/>
                    <a:pt x="241" y="988"/>
                    <a:pt x="240" y="991"/>
                  </a:cubicBezTo>
                  <a:cubicBezTo>
                    <a:pt x="239" y="987"/>
                    <a:pt x="239" y="983"/>
                    <a:pt x="239" y="978"/>
                  </a:cubicBezTo>
                  <a:cubicBezTo>
                    <a:pt x="239" y="977"/>
                    <a:pt x="237" y="977"/>
                    <a:pt x="237" y="978"/>
                  </a:cubicBezTo>
                  <a:cubicBezTo>
                    <a:pt x="237" y="983"/>
                    <a:pt x="237" y="988"/>
                    <a:pt x="237" y="993"/>
                  </a:cubicBezTo>
                  <a:cubicBezTo>
                    <a:pt x="232" y="995"/>
                    <a:pt x="227" y="997"/>
                    <a:pt x="221" y="998"/>
                  </a:cubicBezTo>
                  <a:moveTo>
                    <a:pt x="244" y="990"/>
                  </a:moveTo>
                  <a:cubicBezTo>
                    <a:pt x="245" y="985"/>
                    <a:pt x="247" y="980"/>
                    <a:pt x="249" y="975"/>
                  </a:cubicBezTo>
                  <a:cubicBezTo>
                    <a:pt x="250" y="972"/>
                    <a:pt x="250" y="969"/>
                    <a:pt x="251" y="966"/>
                  </a:cubicBezTo>
                  <a:cubicBezTo>
                    <a:pt x="260" y="962"/>
                    <a:pt x="268" y="959"/>
                    <a:pt x="277" y="955"/>
                  </a:cubicBezTo>
                  <a:cubicBezTo>
                    <a:pt x="276" y="959"/>
                    <a:pt x="275" y="963"/>
                    <a:pt x="275" y="966"/>
                  </a:cubicBezTo>
                  <a:cubicBezTo>
                    <a:pt x="274" y="970"/>
                    <a:pt x="273" y="974"/>
                    <a:pt x="272" y="978"/>
                  </a:cubicBezTo>
                  <a:cubicBezTo>
                    <a:pt x="272" y="978"/>
                    <a:pt x="271" y="978"/>
                    <a:pt x="271" y="978"/>
                  </a:cubicBezTo>
                  <a:cubicBezTo>
                    <a:pt x="270" y="975"/>
                    <a:pt x="269" y="971"/>
                    <a:pt x="269" y="968"/>
                  </a:cubicBezTo>
                  <a:cubicBezTo>
                    <a:pt x="268" y="967"/>
                    <a:pt x="267" y="967"/>
                    <a:pt x="267" y="968"/>
                  </a:cubicBezTo>
                  <a:cubicBezTo>
                    <a:pt x="268" y="972"/>
                    <a:pt x="268" y="975"/>
                    <a:pt x="269" y="979"/>
                  </a:cubicBezTo>
                  <a:cubicBezTo>
                    <a:pt x="266" y="980"/>
                    <a:pt x="263" y="982"/>
                    <a:pt x="260" y="983"/>
                  </a:cubicBezTo>
                  <a:cubicBezTo>
                    <a:pt x="255" y="986"/>
                    <a:pt x="249" y="988"/>
                    <a:pt x="244" y="990"/>
                  </a:cubicBezTo>
                  <a:moveTo>
                    <a:pt x="333" y="948"/>
                  </a:moveTo>
                  <a:cubicBezTo>
                    <a:pt x="334" y="942"/>
                    <a:pt x="335" y="937"/>
                    <a:pt x="336" y="932"/>
                  </a:cubicBezTo>
                  <a:cubicBezTo>
                    <a:pt x="336" y="930"/>
                    <a:pt x="336" y="928"/>
                    <a:pt x="337" y="926"/>
                  </a:cubicBezTo>
                  <a:cubicBezTo>
                    <a:pt x="345" y="921"/>
                    <a:pt x="354" y="917"/>
                    <a:pt x="363" y="912"/>
                  </a:cubicBezTo>
                  <a:cubicBezTo>
                    <a:pt x="361" y="920"/>
                    <a:pt x="360" y="927"/>
                    <a:pt x="358" y="934"/>
                  </a:cubicBezTo>
                  <a:cubicBezTo>
                    <a:pt x="350" y="939"/>
                    <a:pt x="341" y="943"/>
                    <a:pt x="333" y="948"/>
                  </a:cubicBezTo>
                  <a:moveTo>
                    <a:pt x="381" y="923"/>
                  </a:moveTo>
                  <a:cubicBezTo>
                    <a:pt x="381" y="921"/>
                    <a:pt x="382" y="919"/>
                    <a:pt x="382" y="917"/>
                  </a:cubicBezTo>
                  <a:cubicBezTo>
                    <a:pt x="383" y="911"/>
                    <a:pt x="385" y="905"/>
                    <a:pt x="387" y="899"/>
                  </a:cubicBezTo>
                  <a:cubicBezTo>
                    <a:pt x="390" y="897"/>
                    <a:pt x="393" y="896"/>
                    <a:pt x="396" y="894"/>
                  </a:cubicBezTo>
                  <a:cubicBezTo>
                    <a:pt x="395" y="901"/>
                    <a:pt x="395" y="909"/>
                    <a:pt x="394" y="916"/>
                  </a:cubicBezTo>
                  <a:cubicBezTo>
                    <a:pt x="391" y="918"/>
                    <a:pt x="388" y="919"/>
                    <a:pt x="384" y="921"/>
                  </a:cubicBezTo>
                  <a:cubicBezTo>
                    <a:pt x="383" y="922"/>
                    <a:pt x="382" y="922"/>
                    <a:pt x="381" y="923"/>
                  </a:cubicBezTo>
                  <a:moveTo>
                    <a:pt x="431" y="896"/>
                  </a:moveTo>
                  <a:cubicBezTo>
                    <a:pt x="425" y="904"/>
                    <a:pt x="417" y="911"/>
                    <a:pt x="406" y="912"/>
                  </a:cubicBezTo>
                  <a:cubicBezTo>
                    <a:pt x="403" y="913"/>
                    <a:pt x="400" y="914"/>
                    <a:pt x="397" y="915"/>
                  </a:cubicBezTo>
                  <a:cubicBezTo>
                    <a:pt x="398" y="907"/>
                    <a:pt x="399" y="900"/>
                    <a:pt x="400" y="892"/>
                  </a:cubicBezTo>
                  <a:cubicBezTo>
                    <a:pt x="403" y="890"/>
                    <a:pt x="407" y="888"/>
                    <a:pt x="411" y="886"/>
                  </a:cubicBezTo>
                  <a:cubicBezTo>
                    <a:pt x="415" y="884"/>
                    <a:pt x="420" y="881"/>
                    <a:pt x="425" y="879"/>
                  </a:cubicBezTo>
                  <a:cubicBezTo>
                    <a:pt x="427" y="885"/>
                    <a:pt x="429" y="890"/>
                    <a:pt x="431" y="896"/>
                  </a:cubicBezTo>
                  <a:moveTo>
                    <a:pt x="411" y="858"/>
                  </a:moveTo>
                  <a:cubicBezTo>
                    <a:pt x="415" y="862"/>
                    <a:pt x="418" y="867"/>
                    <a:pt x="422" y="873"/>
                  </a:cubicBezTo>
                  <a:cubicBezTo>
                    <a:pt x="415" y="875"/>
                    <a:pt x="407" y="877"/>
                    <a:pt x="400" y="881"/>
                  </a:cubicBezTo>
                  <a:cubicBezTo>
                    <a:pt x="400" y="875"/>
                    <a:pt x="400" y="870"/>
                    <a:pt x="400" y="864"/>
                  </a:cubicBezTo>
                  <a:cubicBezTo>
                    <a:pt x="404" y="862"/>
                    <a:pt x="408" y="860"/>
                    <a:pt x="411" y="858"/>
                  </a:cubicBezTo>
                  <a:moveTo>
                    <a:pt x="406" y="848"/>
                  </a:moveTo>
                  <a:cubicBezTo>
                    <a:pt x="403" y="852"/>
                    <a:pt x="402" y="854"/>
                    <a:pt x="401" y="855"/>
                  </a:cubicBezTo>
                  <a:cubicBezTo>
                    <a:pt x="400" y="855"/>
                    <a:pt x="400" y="855"/>
                    <a:pt x="400" y="856"/>
                  </a:cubicBezTo>
                  <a:cubicBezTo>
                    <a:pt x="400" y="853"/>
                    <a:pt x="400" y="851"/>
                    <a:pt x="400" y="849"/>
                  </a:cubicBezTo>
                  <a:cubicBezTo>
                    <a:pt x="401" y="849"/>
                    <a:pt x="403" y="849"/>
                    <a:pt x="406" y="848"/>
                  </a:cubicBezTo>
                  <a:moveTo>
                    <a:pt x="201" y="675"/>
                  </a:moveTo>
                  <a:cubicBezTo>
                    <a:pt x="205" y="665"/>
                    <a:pt x="208" y="654"/>
                    <a:pt x="214" y="647"/>
                  </a:cubicBezTo>
                  <a:cubicBezTo>
                    <a:pt x="226" y="633"/>
                    <a:pt x="240" y="621"/>
                    <a:pt x="256" y="606"/>
                  </a:cubicBezTo>
                  <a:cubicBezTo>
                    <a:pt x="256" y="612"/>
                    <a:pt x="257" y="614"/>
                    <a:pt x="256" y="615"/>
                  </a:cubicBezTo>
                  <a:cubicBezTo>
                    <a:pt x="250" y="622"/>
                    <a:pt x="244" y="629"/>
                    <a:pt x="239" y="636"/>
                  </a:cubicBezTo>
                  <a:cubicBezTo>
                    <a:pt x="232" y="645"/>
                    <a:pt x="225" y="654"/>
                    <a:pt x="218" y="663"/>
                  </a:cubicBezTo>
                  <a:cubicBezTo>
                    <a:pt x="213" y="670"/>
                    <a:pt x="214" y="674"/>
                    <a:pt x="219" y="680"/>
                  </a:cubicBezTo>
                  <a:cubicBezTo>
                    <a:pt x="224" y="686"/>
                    <a:pt x="230" y="691"/>
                    <a:pt x="238" y="687"/>
                  </a:cubicBezTo>
                  <a:cubicBezTo>
                    <a:pt x="252" y="681"/>
                    <a:pt x="264" y="672"/>
                    <a:pt x="272" y="660"/>
                  </a:cubicBezTo>
                  <a:cubicBezTo>
                    <a:pt x="287" y="640"/>
                    <a:pt x="302" y="619"/>
                    <a:pt x="315" y="597"/>
                  </a:cubicBezTo>
                  <a:cubicBezTo>
                    <a:pt x="321" y="588"/>
                    <a:pt x="326" y="577"/>
                    <a:pt x="330" y="567"/>
                  </a:cubicBezTo>
                  <a:cubicBezTo>
                    <a:pt x="333" y="557"/>
                    <a:pt x="322" y="536"/>
                    <a:pt x="312" y="533"/>
                  </a:cubicBezTo>
                  <a:cubicBezTo>
                    <a:pt x="309" y="532"/>
                    <a:pt x="305" y="532"/>
                    <a:pt x="302" y="534"/>
                  </a:cubicBezTo>
                  <a:cubicBezTo>
                    <a:pt x="296" y="537"/>
                    <a:pt x="290" y="542"/>
                    <a:pt x="284" y="546"/>
                  </a:cubicBezTo>
                  <a:cubicBezTo>
                    <a:pt x="281" y="542"/>
                    <a:pt x="279" y="539"/>
                    <a:pt x="285" y="536"/>
                  </a:cubicBezTo>
                  <a:cubicBezTo>
                    <a:pt x="290" y="533"/>
                    <a:pt x="294" y="530"/>
                    <a:pt x="299" y="526"/>
                  </a:cubicBezTo>
                  <a:cubicBezTo>
                    <a:pt x="312" y="517"/>
                    <a:pt x="325" y="520"/>
                    <a:pt x="332" y="535"/>
                  </a:cubicBezTo>
                  <a:cubicBezTo>
                    <a:pt x="338" y="545"/>
                    <a:pt x="340" y="555"/>
                    <a:pt x="338" y="566"/>
                  </a:cubicBezTo>
                  <a:cubicBezTo>
                    <a:pt x="336" y="581"/>
                    <a:pt x="333" y="597"/>
                    <a:pt x="327" y="611"/>
                  </a:cubicBezTo>
                  <a:cubicBezTo>
                    <a:pt x="322" y="623"/>
                    <a:pt x="312" y="633"/>
                    <a:pt x="303" y="643"/>
                  </a:cubicBezTo>
                  <a:cubicBezTo>
                    <a:pt x="289" y="657"/>
                    <a:pt x="275" y="670"/>
                    <a:pt x="261" y="683"/>
                  </a:cubicBezTo>
                  <a:cubicBezTo>
                    <a:pt x="255" y="689"/>
                    <a:pt x="248" y="695"/>
                    <a:pt x="241" y="699"/>
                  </a:cubicBezTo>
                  <a:cubicBezTo>
                    <a:pt x="224" y="709"/>
                    <a:pt x="208" y="700"/>
                    <a:pt x="201" y="682"/>
                  </a:cubicBezTo>
                  <a:cubicBezTo>
                    <a:pt x="200" y="680"/>
                    <a:pt x="200" y="677"/>
                    <a:pt x="201" y="675"/>
                  </a:cubicBezTo>
                  <a:moveTo>
                    <a:pt x="310" y="543"/>
                  </a:moveTo>
                  <a:cubicBezTo>
                    <a:pt x="320" y="553"/>
                    <a:pt x="323" y="562"/>
                    <a:pt x="316" y="574"/>
                  </a:cubicBezTo>
                  <a:cubicBezTo>
                    <a:pt x="313" y="581"/>
                    <a:pt x="309" y="587"/>
                    <a:pt x="306" y="594"/>
                  </a:cubicBezTo>
                  <a:cubicBezTo>
                    <a:pt x="291" y="572"/>
                    <a:pt x="288" y="563"/>
                    <a:pt x="310" y="543"/>
                  </a:cubicBezTo>
                  <a:moveTo>
                    <a:pt x="224" y="734"/>
                  </a:moveTo>
                  <a:cubicBezTo>
                    <a:pt x="221" y="727"/>
                    <a:pt x="217" y="720"/>
                    <a:pt x="214" y="712"/>
                  </a:cubicBezTo>
                  <a:cubicBezTo>
                    <a:pt x="224" y="715"/>
                    <a:pt x="234" y="715"/>
                    <a:pt x="244" y="709"/>
                  </a:cubicBezTo>
                  <a:cubicBezTo>
                    <a:pt x="254" y="703"/>
                    <a:pt x="264" y="696"/>
                    <a:pt x="271" y="687"/>
                  </a:cubicBezTo>
                  <a:cubicBezTo>
                    <a:pt x="281" y="676"/>
                    <a:pt x="292" y="666"/>
                    <a:pt x="302" y="656"/>
                  </a:cubicBezTo>
                  <a:cubicBezTo>
                    <a:pt x="306" y="653"/>
                    <a:pt x="310" y="650"/>
                    <a:pt x="315" y="646"/>
                  </a:cubicBezTo>
                  <a:cubicBezTo>
                    <a:pt x="317" y="652"/>
                    <a:pt x="319" y="657"/>
                    <a:pt x="320" y="662"/>
                  </a:cubicBezTo>
                  <a:cubicBezTo>
                    <a:pt x="328" y="697"/>
                    <a:pt x="343" y="730"/>
                    <a:pt x="359" y="762"/>
                  </a:cubicBezTo>
                  <a:cubicBezTo>
                    <a:pt x="370" y="784"/>
                    <a:pt x="377" y="810"/>
                    <a:pt x="403" y="822"/>
                  </a:cubicBezTo>
                  <a:cubicBezTo>
                    <a:pt x="400" y="829"/>
                    <a:pt x="397" y="833"/>
                    <a:pt x="391" y="836"/>
                  </a:cubicBezTo>
                  <a:cubicBezTo>
                    <a:pt x="384" y="838"/>
                    <a:pt x="378" y="841"/>
                    <a:pt x="372" y="844"/>
                  </a:cubicBezTo>
                  <a:cubicBezTo>
                    <a:pt x="372" y="843"/>
                    <a:pt x="372" y="841"/>
                    <a:pt x="372" y="840"/>
                  </a:cubicBezTo>
                  <a:cubicBezTo>
                    <a:pt x="372" y="838"/>
                    <a:pt x="368" y="838"/>
                    <a:pt x="368" y="840"/>
                  </a:cubicBezTo>
                  <a:cubicBezTo>
                    <a:pt x="368" y="842"/>
                    <a:pt x="368" y="843"/>
                    <a:pt x="368" y="845"/>
                  </a:cubicBezTo>
                  <a:cubicBezTo>
                    <a:pt x="365" y="846"/>
                    <a:pt x="363" y="848"/>
                    <a:pt x="360" y="849"/>
                  </a:cubicBezTo>
                  <a:cubicBezTo>
                    <a:pt x="356" y="850"/>
                    <a:pt x="353" y="851"/>
                    <a:pt x="349" y="853"/>
                  </a:cubicBezTo>
                  <a:cubicBezTo>
                    <a:pt x="349" y="842"/>
                    <a:pt x="346" y="830"/>
                    <a:pt x="351" y="821"/>
                  </a:cubicBezTo>
                  <a:cubicBezTo>
                    <a:pt x="352" y="819"/>
                    <a:pt x="350" y="818"/>
                    <a:pt x="349" y="819"/>
                  </a:cubicBezTo>
                  <a:cubicBezTo>
                    <a:pt x="345" y="827"/>
                    <a:pt x="346" y="836"/>
                    <a:pt x="346" y="844"/>
                  </a:cubicBezTo>
                  <a:cubicBezTo>
                    <a:pt x="347" y="847"/>
                    <a:pt x="346" y="850"/>
                    <a:pt x="346" y="854"/>
                  </a:cubicBezTo>
                  <a:cubicBezTo>
                    <a:pt x="341" y="856"/>
                    <a:pt x="335" y="858"/>
                    <a:pt x="329" y="860"/>
                  </a:cubicBezTo>
                  <a:cubicBezTo>
                    <a:pt x="327" y="861"/>
                    <a:pt x="325" y="862"/>
                    <a:pt x="323" y="863"/>
                  </a:cubicBezTo>
                  <a:cubicBezTo>
                    <a:pt x="324" y="855"/>
                    <a:pt x="325" y="847"/>
                    <a:pt x="325" y="839"/>
                  </a:cubicBezTo>
                  <a:cubicBezTo>
                    <a:pt x="329" y="836"/>
                    <a:pt x="333" y="832"/>
                    <a:pt x="337" y="827"/>
                  </a:cubicBezTo>
                  <a:cubicBezTo>
                    <a:pt x="335" y="827"/>
                    <a:pt x="333" y="828"/>
                    <a:pt x="332" y="829"/>
                  </a:cubicBezTo>
                  <a:cubicBezTo>
                    <a:pt x="329" y="830"/>
                    <a:pt x="327" y="831"/>
                    <a:pt x="325" y="832"/>
                  </a:cubicBezTo>
                  <a:cubicBezTo>
                    <a:pt x="325" y="826"/>
                    <a:pt x="325" y="820"/>
                    <a:pt x="325" y="814"/>
                  </a:cubicBezTo>
                  <a:cubicBezTo>
                    <a:pt x="325" y="813"/>
                    <a:pt x="323" y="813"/>
                    <a:pt x="323" y="814"/>
                  </a:cubicBezTo>
                  <a:cubicBezTo>
                    <a:pt x="323" y="820"/>
                    <a:pt x="323" y="827"/>
                    <a:pt x="323" y="833"/>
                  </a:cubicBezTo>
                  <a:cubicBezTo>
                    <a:pt x="314" y="838"/>
                    <a:pt x="306" y="842"/>
                    <a:pt x="298" y="846"/>
                  </a:cubicBezTo>
                  <a:cubicBezTo>
                    <a:pt x="299" y="831"/>
                    <a:pt x="299" y="817"/>
                    <a:pt x="299" y="802"/>
                  </a:cubicBezTo>
                  <a:cubicBezTo>
                    <a:pt x="299" y="801"/>
                    <a:pt x="297" y="801"/>
                    <a:pt x="297" y="802"/>
                  </a:cubicBezTo>
                  <a:cubicBezTo>
                    <a:pt x="297" y="817"/>
                    <a:pt x="296" y="832"/>
                    <a:pt x="295" y="847"/>
                  </a:cubicBezTo>
                  <a:cubicBezTo>
                    <a:pt x="291" y="849"/>
                    <a:pt x="288" y="851"/>
                    <a:pt x="284" y="853"/>
                  </a:cubicBezTo>
                  <a:cubicBezTo>
                    <a:pt x="280" y="854"/>
                    <a:pt x="276" y="856"/>
                    <a:pt x="272" y="858"/>
                  </a:cubicBezTo>
                  <a:cubicBezTo>
                    <a:pt x="274" y="838"/>
                    <a:pt x="275" y="819"/>
                    <a:pt x="275" y="800"/>
                  </a:cubicBezTo>
                  <a:cubicBezTo>
                    <a:pt x="275" y="798"/>
                    <a:pt x="273" y="798"/>
                    <a:pt x="273" y="800"/>
                  </a:cubicBezTo>
                  <a:cubicBezTo>
                    <a:pt x="273" y="820"/>
                    <a:pt x="271" y="839"/>
                    <a:pt x="269" y="859"/>
                  </a:cubicBezTo>
                  <a:cubicBezTo>
                    <a:pt x="261" y="862"/>
                    <a:pt x="253" y="865"/>
                    <a:pt x="246" y="869"/>
                  </a:cubicBezTo>
                  <a:cubicBezTo>
                    <a:pt x="249" y="846"/>
                    <a:pt x="251" y="824"/>
                    <a:pt x="251" y="802"/>
                  </a:cubicBezTo>
                  <a:cubicBezTo>
                    <a:pt x="251" y="800"/>
                    <a:pt x="249" y="800"/>
                    <a:pt x="249" y="802"/>
                  </a:cubicBezTo>
                  <a:cubicBezTo>
                    <a:pt x="249" y="821"/>
                    <a:pt x="246" y="840"/>
                    <a:pt x="243" y="860"/>
                  </a:cubicBezTo>
                  <a:cubicBezTo>
                    <a:pt x="243" y="863"/>
                    <a:pt x="242" y="867"/>
                    <a:pt x="242" y="870"/>
                  </a:cubicBezTo>
                  <a:cubicBezTo>
                    <a:pt x="234" y="873"/>
                    <a:pt x="226" y="877"/>
                    <a:pt x="219" y="880"/>
                  </a:cubicBezTo>
                  <a:cubicBezTo>
                    <a:pt x="217" y="881"/>
                    <a:pt x="216" y="882"/>
                    <a:pt x="215" y="882"/>
                  </a:cubicBezTo>
                  <a:cubicBezTo>
                    <a:pt x="217" y="857"/>
                    <a:pt x="217" y="832"/>
                    <a:pt x="213" y="808"/>
                  </a:cubicBezTo>
                  <a:cubicBezTo>
                    <a:pt x="213" y="806"/>
                    <a:pt x="210" y="807"/>
                    <a:pt x="211" y="808"/>
                  </a:cubicBezTo>
                  <a:cubicBezTo>
                    <a:pt x="214" y="833"/>
                    <a:pt x="214" y="859"/>
                    <a:pt x="211" y="884"/>
                  </a:cubicBezTo>
                  <a:cubicBezTo>
                    <a:pt x="205" y="887"/>
                    <a:pt x="198" y="890"/>
                    <a:pt x="192" y="893"/>
                  </a:cubicBezTo>
                  <a:cubicBezTo>
                    <a:pt x="192" y="893"/>
                    <a:pt x="192" y="893"/>
                    <a:pt x="192" y="892"/>
                  </a:cubicBezTo>
                  <a:cubicBezTo>
                    <a:pt x="193" y="872"/>
                    <a:pt x="195" y="853"/>
                    <a:pt x="195" y="833"/>
                  </a:cubicBezTo>
                  <a:cubicBezTo>
                    <a:pt x="196" y="827"/>
                    <a:pt x="196" y="820"/>
                    <a:pt x="196" y="813"/>
                  </a:cubicBezTo>
                  <a:cubicBezTo>
                    <a:pt x="203" y="808"/>
                    <a:pt x="211" y="806"/>
                    <a:pt x="220" y="805"/>
                  </a:cubicBezTo>
                  <a:cubicBezTo>
                    <a:pt x="224" y="805"/>
                    <a:pt x="228" y="805"/>
                    <a:pt x="232" y="804"/>
                  </a:cubicBezTo>
                  <a:cubicBezTo>
                    <a:pt x="233" y="806"/>
                    <a:pt x="234" y="808"/>
                    <a:pt x="235" y="810"/>
                  </a:cubicBezTo>
                  <a:cubicBezTo>
                    <a:pt x="236" y="811"/>
                    <a:pt x="237" y="811"/>
                    <a:pt x="237" y="810"/>
                  </a:cubicBezTo>
                  <a:cubicBezTo>
                    <a:pt x="236" y="808"/>
                    <a:pt x="235" y="806"/>
                    <a:pt x="234" y="804"/>
                  </a:cubicBezTo>
                  <a:cubicBezTo>
                    <a:pt x="236" y="804"/>
                    <a:pt x="237" y="803"/>
                    <a:pt x="239" y="803"/>
                  </a:cubicBezTo>
                  <a:cubicBezTo>
                    <a:pt x="251" y="799"/>
                    <a:pt x="260" y="792"/>
                    <a:pt x="260" y="777"/>
                  </a:cubicBezTo>
                  <a:cubicBezTo>
                    <a:pt x="255" y="781"/>
                    <a:pt x="250" y="786"/>
                    <a:pt x="245" y="790"/>
                  </a:cubicBezTo>
                  <a:cubicBezTo>
                    <a:pt x="244" y="790"/>
                    <a:pt x="243" y="791"/>
                    <a:pt x="242" y="791"/>
                  </a:cubicBezTo>
                  <a:cubicBezTo>
                    <a:pt x="241" y="781"/>
                    <a:pt x="237" y="772"/>
                    <a:pt x="234" y="763"/>
                  </a:cubicBezTo>
                  <a:cubicBezTo>
                    <a:pt x="234" y="761"/>
                    <a:pt x="233" y="760"/>
                    <a:pt x="233" y="759"/>
                  </a:cubicBezTo>
                  <a:cubicBezTo>
                    <a:pt x="240" y="757"/>
                    <a:pt x="248" y="756"/>
                    <a:pt x="255" y="753"/>
                  </a:cubicBezTo>
                  <a:cubicBezTo>
                    <a:pt x="264" y="749"/>
                    <a:pt x="268" y="741"/>
                    <a:pt x="267" y="731"/>
                  </a:cubicBezTo>
                  <a:cubicBezTo>
                    <a:pt x="266" y="731"/>
                    <a:pt x="264" y="731"/>
                    <a:pt x="264" y="732"/>
                  </a:cubicBezTo>
                  <a:cubicBezTo>
                    <a:pt x="254" y="742"/>
                    <a:pt x="242" y="746"/>
                    <a:pt x="230" y="749"/>
                  </a:cubicBezTo>
                  <a:cubicBezTo>
                    <a:pt x="228" y="744"/>
                    <a:pt x="226" y="739"/>
                    <a:pt x="224" y="734"/>
                  </a:cubicBezTo>
                  <a:moveTo>
                    <a:pt x="231" y="760"/>
                  </a:moveTo>
                  <a:cubicBezTo>
                    <a:pt x="234" y="770"/>
                    <a:pt x="238" y="781"/>
                    <a:pt x="241" y="792"/>
                  </a:cubicBezTo>
                  <a:cubicBezTo>
                    <a:pt x="238" y="794"/>
                    <a:pt x="234" y="795"/>
                    <a:pt x="231" y="796"/>
                  </a:cubicBezTo>
                  <a:cubicBezTo>
                    <a:pt x="228" y="791"/>
                    <a:pt x="226" y="786"/>
                    <a:pt x="224" y="782"/>
                  </a:cubicBezTo>
                  <a:cubicBezTo>
                    <a:pt x="222" y="777"/>
                    <a:pt x="218" y="773"/>
                    <a:pt x="216" y="768"/>
                  </a:cubicBezTo>
                  <a:cubicBezTo>
                    <a:pt x="216" y="766"/>
                    <a:pt x="215" y="765"/>
                    <a:pt x="215" y="763"/>
                  </a:cubicBezTo>
                  <a:cubicBezTo>
                    <a:pt x="220" y="762"/>
                    <a:pt x="225" y="761"/>
                    <a:pt x="231" y="760"/>
                  </a:cubicBezTo>
                  <a:moveTo>
                    <a:pt x="179" y="771"/>
                  </a:moveTo>
                  <a:cubicBezTo>
                    <a:pt x="190" y="769"/>
                    <a:pt x="201" y="766"/>
                    <a:pt x="212" y="764"/>
                  </a:cubicBezTo>
                  <a:cubicBezTo>
                    <a:pt x="216" y="775"/>
                    <a:pt x="221" y="786"/>
                    <a:pt x="227" y="796"/>
                  </a:cubicBezTo>
                  <a:cubicBezTo>
                    <a:pt x="223" y="796"/>
                    <a:pt x="219" y="797"/>
                    <a:pt x="215" y="797"/>
                  </a:cubicBezTo>
                  <a:cubicBezTo>
                    <a:pt x="208" y="798"/>
                    <a:pt x="202" y="799"/>
                    <a:pt x="196" y="802"/>
                  </a:cubicBezTo>
                  <a:cubicBezTo>
                    <a:pt x="196" y="795"/>
                    <a:pt x="195" y="788"/>
                    <a:pt x="193" y="782"/>
                  </a:cubicBezTo>
                  <a:cubicBezTo>
                    <a:pt x="193" y="780"/>
                    <a:pt x="190" y="781"/>
                    <a:pt x="191" y="782"/>
                  </a:cubicBezTo>
                  <a:cubicBezTo>
                    <a:pt x="193" y="789"/>
                    <a:pt x="193" y="796"/>
                    <a:pt x="194" y="804"/>
                  </a:cubicBezTo>
                  <a:cubicBezTo>
                    <a:pt x="193" y="804"/>
                    <a:pt x="192" y="805"/>
                    <a:pt x="191" y="805"/>
                  </a:cubicBezTo>
                  <a:cubicBezTo>
                    <a:pt x="186" y="794"/>
                    <a:pt x="181" y="783"/>
                    <a:pt x="176" y="772"/>
                  </a:cubicBezTo>
                  <a:cubicBezTo>
                    <a:pt x="177" y="772"/>
                    <a:pt x="178" y="771"/>
                    <a:pt x="179" y="771"/>
                  </a:cubicBezTo>
                  <a:moveTo>
                    <a:pt x="177" y="782"/>
                  </a:moveTo>
                  <a:cubicBezTo>
                    <a:pt x="179" y="787"/>
                    <a:pt x="182" y="791"/>
                    <a:pt x="184" y="796"/>
                  </a:cubicBezTo>
                  <a:cubicBezTo>
                    <a:pt x="185" y="799"/>
                    <a:pt x="187" y="805"/>
                    <a:pt x="189" y="807"/>
                  </a:cubicBezTo>
                  <a:cubicBezTo>
                    <a:pt x="187" y="809"/>
                    <a:pt x="184" y="812"/>
                    <a:pt x="182" y="815"/>
                  </a:cubicBezTo>
                  <a:cubicBezTo>
                    <a:pt x="178" y="820"/>
                    <a:pt x="173" y="824"/>
                    <a:pt x="169" y="829"/>
                  </a:cubicBezTo>
                  <a:cubicBezTo>
                    <a:pt x="170" y="822"/>
                    <a:pt x="170" y="815"/>
                    <a:pt x="170" y="808"/>
                  </a:cubicBezTo>
                  <a:cubicBezTo>
                    <a:pt x="171" y="811"/>
                    <a:pt x="172" y="815"/>
                    <a:pt x="173" y="818"/>
                  </a:cubicBezTo>
                  <a:cubicBezTo>
                    <a:pt x="174" y="819"/>
                    <a:pt x="175" y="819"/>
                    <a:pt x="175" y="818"/>
                  </a:cubicBezTo>
                  <a:cubicBezTo>
                    <a:pt x="174" y="812"/>
                    <a:pt x="172" y="806"/>
                    <a:pt x="170" y="801"/>
                  </a:cubicBezTo>
                  <a:cubicBezTo>
                    <a:pt x="170" y="792"/>
                    <a:pt x="170" y="783"/>
                    <a:pt x="169" y="775"/>
                  </a:cubicBezTo>
                  <a:cubicBezTo>
                    <a:pt x="170" y="774"/>
                    <a:pt x="171" y="774"/>
                    <a:pt x="173" y="773"/>
                  </a:cubicBezTo>
                  <a:cubicBezTo>
                    <a:pt x="174" y="776"/>
                    <a:pt x="175" y="779"/>
                    <a:pt x="177" y="782"/>
                  </a:cubicBezTo>
                  <a:moveTo>
                    <a:pt x="167" y="776"/>
                  </a:moveTo>
                  <a:cubicBezTo>
                    <a:pt x="167" y="782"/>
                    <a:pt x="167" y="787"/>
                    <a:pt x="167" y="793"/>
                  </a:cubicBezTo>
                  <a:cubicBezTo>
                    <a:pt x="165" y="789"/>
                    <a:pt x="163" y="785"/>
                    <a:pt x="162" y="781"/>
                  </a:cubicBezTo>
                  <a:cubicBezTo>
                    <a:pt x="162" y="780"/>
                    <a:pt x="162" y="780"/>
                    <a:pt x="162" y="780"/>
                  </a:cubicBezTo>
                  <a:cubicBezTo>
                    <a:pt x="163" y="779"/>
                    <a:pt x="165" y="777"/>
                    <a:pt x="167" y="776"/>
                  </a:cubicBezTo>
                  <a:moveTo>
                    <a:pt x="155" y="789"/>
                  </a:moveTo>
                  <a:cubicBezTo>
                    <a:pt x="156" y="786"/>
                    <a:pt x="158" y="784"/>
                    <a:pt x="159" y="783"/>
                  </a:cubicBezTo>
                  <a:cubicBezTo>
                    <a:pt x="159" y="783"/>
                    <a:pt x="159" y="783"/>
                    <a:pt x="159" y="783"/>
                  </a:cubicBezTo>
                  <a:cubicBezTo>
                    <a:pt x="161" y="789"/>
                    <a:pt x="164" y="795"/>
                    <a:pt x="167" y="801"/>
                  </a:cubicBezTo>
                  <a:cubicBezTo>
                    <a:pt x="167" y="810"/>
                    <a:pt x="167" y="819"/>
                    <a:pt x="166" y="829"/>
                  </a:cubicBezTo>
                  <a:cubicBezTo>
                    <a:pt x="161" y="818"/>
                    <a:pt x="156" y="807"/>
                    <a:pt x="150" y="796"/>
                  </a:cubicBezTo>
                  <a:cubicBezTo>
                    <a:pt x="152" y="794"/>
                    <a:pt x="153" y="791"/>
                    <a:pt x="155" y="789"/>
                  </a:cubicBezTo>
                  <a:moveTo>
                    <a:pt x="141" y="784"/>
                  </a:moveTo>
                  <a:cubicBezTo>
                    <a:pt x="141" y="785"/>
                    <a:pt x="142" y="787"/>
                    <a:pt x="143" y="788"/>
                  </a:cubicBezTo>
                  <a:cubicBezTo>
                    <a:pt x="143" y="789"/>
                    <a:pt x="142" y="789"/>
                    <a:pt x="142" y="789"/>
                  </a:cubicBezTo>
                  <a:cubicBezTo>
                    <a:pt x="142" y="788"/>
                    <a:pt x="141" y="786"/>
                    <a:pt x="141" y="784"/>
                  </a:cubicBezTo>
                  <a:moveTo>
                    <a:pt x="141" y="807"/>
                  </a:moveTo>
                  <a:cubicBezTo>
                    <a:pt x="141" y="807"/>
                    <a:pt x="141" y="807"/>
                    <a:pt x="141" y="808"/>
                  </a:cubicBezTo>
                  <a:cubicBezTo>
                    <a:pt x="141" y="818"/>
                    <a:pt x="141" y="829"/>
                    <a:pt x="141" y="840"/>
                  </a:cubicBezTo>
                  <a:cubicBezTo>
                    <a:pt x="141" y="844"/>
                    <a:pt x="141" y="848"/>
                    <a:pt x="140" y="852"/>
                  </a:cubicBezTo>
                  <a:cubicBezTo>
                    <a:pt x="138" y="847"/>
                    <a:pt x="135" y="843"/>
                    <a:pt x="133" y="839"/>
                  </a:cubicBezTo>
                  <a:cubicBezTo>
                    <a:pt x="129" y="833"/>
                    <a:pt x="126" y="828"/>
                    <a:pt x="123" y="822"/>
                  </a:cubicBezTo>
                  <a:cubicBezTo>
                    <a:pt x="123" y="820"/>
                    <a:pt x="123" y="818"/>
                    <a:pt x="123" y="816"/>
                  </a:cubicBezTo>
                  <a:cubicBezTo>
                    <a:pt x="130" y="815"/>
                    <a:pt x="136" y="812"/>
                    <a:pt x="141" y="807"/>
                  </a:cubicBezTo>
                  <a:moveTo>
                    <a:pt x="121" y="817"/>
                  </a:moveTo>
                  <a:cubicBezTo>
                    <a:pt x="121" y="817"/>
                    <a:pt x="121" y="817"/>
                    <a:pt x="121" y="817"/>
                  </a:cubicBezTo>
                  <a:cubicBezTo>
                    <a:pt x="121" y="817"/>
                    <a:pt x="121" y="817"/>
                    <a:pt x="121" y="817"/>
                  </a:cubicBezTo>
                  <a:cubicBezTo>
                    <a:pt x="121" y="817"/>
                    <a:pt x="121" y="817"/>
                    <a:pt x="121" y="817"/>
                  </a:cubicBezTo>
                  <a:moveTo>
                    <a:pt x="117" y="817"/>
                  </a:moveTo>
                  <a:cubicBezTo>
                    <a:pt x="118" y="819"/>
                    <a:pt x="119" y="823"/>
                    <a:pt x="121" y="826"/>
                  </a:cubicBezTo>
                  <a:cubicBezTo>
                    <a:pt x="121" y="839"/>
                    <a:pt x="121" y="852"/>
                    <a:pt x="121" y="864"/>
                  </a:cubicBezTo>
                  <a:cubicBezTo>
                    <a:pt x="119" y="865"/>
                    <a:pt x="117" y="865"/>
                    <a:pt x="115" y="866"/>
                  </a:cubicBezTo>
                  <a:cubicBezTo>
                    <a:pt x="114" y="866"/>
                    <a:pt x="113" y="866"/>
                    <a:pt x="111" y="867"/>
                  </a:cubicBezTo>
                  <a:cubicBezTo>
                    <a:pt x="107" y="859"/>
                    <a:pt x="103" y="850"/>
                    <a:pt x="99" y="842"/>
                  </a:cubicBezTo>
                  <a:cubicBezTo>
                    <a:pt x="99" y="842"/>
                    <a:pt x="99" y="842"/>
                    <a:pt x="99" y="841"/>
                  </a:cubicBezTo>
                  <a:cubicBezTo>
                    <a:pt x="98" y="831"/>
                    <a:pt x="95" y="821"/>
                    <a:pt x="95" y="811"/>
                  </a:cubicBezTo>
                  <a:cubicBezTo>
                    <a:pt x="97" y="812"/>
                    <a:pt x="100" y="812"/>
                    <a:pt x="103" y="814"/>
                  </a:cubicBezTo>
                  <a:cubicBezTo>
                    <a:pt x="107" y="815"/>
                    <a:pt x="112" y="816"/>
                    <a:pt x="117" y="817"/>
                  </a:cubicBezTo>
                  <a:moveTo>
                    <a:pt x="93" y="810"/>
                  </a:moveTo>
                  <a:cubicBezTo>
                    <a:pt x="93" y="810"/>
                    <a:pt x="93" y="810"/>
                    <a:pt x="93" y="810"/>
                  </a:cubicBezTo>
                  <a:cubicBezTo>
                    <a:pt x="93" y="819"/>
                    <a:pt x="95" y="828"/>
                    <a:pt x="96" y="836"/>
                  </a:cubicBezTo>
                  <a:cubicBezTo>
                    <a:pt x="91" y="827"/>
                    <a:pt x="86" y="818"/>
                    <a:pt x="81" y="808"/>
                  </a:cubicBezTo>
                  <a:cubicBezTo>
                    <a:pt x="84" y="807"/>
                    <a:pt x="87" y="808"/>
                    <a:pt x="93" y="810"/>
                  </a:cubicBezTo>
                  <a:moveTo>
                    <a:pt x="66" y="826"/>
                  </a:moveTo>
                  <a:cubicBezTo>
                    <a:pt x="71" y="818"/>
                    <a:pt x="74" y="813"/>
                    <a:pt x="78" y="810"/>
                  </a:cubicBezTo>
                  <a:cubicBezTo>
                    <a:pt x="78" y="811"/>
                    <a:pt x="78" y="812"/>
                    <a:pt x="79" y="812"/>
                  </a:cubicBezTo>
                  <a:cubicBezTo>
                    <a:pt x="85" y="823"/>
                    <a:pt x="91" y="835"/>
                    <a:pt x="97" y="846"/>
                  </a:cubicBezTo>
                  <a:cubicBezTo>
                    <a:pt x="97" y="854"/>
                    <a:pt x="97" y="862"/>
                    <a:pt x="97" y="870"/>
                  </a:cubicBezTo>
                  <a:cubicBezTo>
                    <a:pt x="94" y="871"/>
                    <a:pt x="91" y="872"/>
                    <a:pt x="89" y="872"/>
                  </a:cubicBezTo>
                  <a:cubicBezTo>
                    <a:pt x="85" y="874"/>
                    <a:pt x="80" y="875"/>
                    <a:pt x="76" y="876"/>
                  </a:cubicBezTo>
                  <a:cubicBezTo>
                    <a:pt x="74" y="870"/>
                    <a:pt x="71" y="864"/>
                    <a:pt x="69" y="858"/>
                  </a:cubicBezTo>
                  <a:cubicBezTo>
                    <a:pt x="68" y="854"/>
                    <a:pt x="68" y="850"/>
                    <a:pt x="67" y="846"/>
                  </a:cubicBezTo>
                  <a:cubicBezTo>
                    <a:pt x="67" y="844"/>
                    <a:pt x="64" y="844"/>
                    <a:pt x="65" y="846"/>
                  </a:cubicBezTo>
                  <a:cubicBezTo>
                    <a:pt x="65" y="847"/>
                    <a:pt x="65" y="849"/>
                    <a:pt x="65" y="850"/>
                  </a:cubicBezTo>
                  <a:cubicBezTo>
                    <a:pt x="64" y="848"/>
                    <a:pt x="62" y="845"/>
                    <a:pt x="61" y="842"/>
                  </a:cubicBezTo>
                  <a:cubicBezTo>
                    <a:pt x="60" y="840"/>
                    <a:pt x="59" y="838"/>
                    <a:pt x="58" y="837"/>
                  </a:cubicBezTo>
                  <a:cubicBezTo>
                    <a:pt x="61" y="833"/>
                    <a:pt x="63" y="829"/>
                    <a:pt x="66" y="82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7"/>
            <p:cNvSpPr/>
            <p:nvPr/>
          </p:nvSpPr>
          <p:spPr bwMode="auto">
            <a:xfrm>
              <a:off x="419100" y="-222251"/>
              <a:ext cx="0" cy="3175"/>
            </a:xfrm>
            <a:custGeom>
              <a:avLst/>
              <a:gdLst>
                <a:gd name="T0" fmla="*/ 1 h 1"/>
                <a:gd name="T1" fmla="*/ 1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8"/>
            <p:cNvSpPr/>
            <p:nvPr/>
          </p:nvSpPr>
          <p:spPr bwMode="auto">
            <a:xfrm>
              <a:off x="474662" y="-388938"/>
              <a:ext cx="44450" cy="60325"/>
            </a:xfrm>
            <a:custGeom>
              <a:avLst/>
              <a:gdLst>
                <a:gd name="T0" fmla="*/ 1 w 12"/>
                <a:gd name="T1" fmla="*/ 2 h 16"/>
                <a:gd name="T2" fmla="*/ 10 w 12"/>
                <a:gd name="T3" fmla="*/ 15 h 16"/>
                <a:gd name="T4" fmla="*/ 12 w 12"/>
                <a:gd name="T5" fmla="*/ 15 h 16"/>
                <a:gd name="T6" fmla="*/ 1 w 12"/>
                <a:gd name="T7" fmla="*/ 0 h 16"/>
                <a:gd name="T8" fmla="*/ 1 w 12"/>
                <a:gd name="T9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6">
                  <a:moveTo>
                    <a:pt x="1" y="2"/>
                  </a:moveTo>
                  <a:cubicBezTo>
                    <a:pt x="5" y="5"/>
                    <a:pt x="10" y="9"/>
                    <a:pt x="10" y="15"/>
                  </a:cubicBezTo>
                  <a:cubicBezTo>
                    <a:pt x="10" y="16"/>
                    <a:pt x="12" y="16"/>
                    <a:pt x="12" y="15"/>
                  </a:cubicBezTo>
                  <a:cubicBezTo>
                    <a:pt x="12" y="9"/>
                    <a:pt x="6" y="4"/>
                    <a:pt x="1" y="0"/>
                  </a:cubicBezTo>
                  <a:cubicBezTo>
                    <a:pt x="1" y="0"/>
                    <a:pt x="0" y="1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9"/>
            <p:cNvSpPr>
              <a:spLocks noEditPoints="1"/>
            </p:cNvSpPr>
            <p:nvPr/>
          </p:nvSpPr>
          <p:spPr bwMode="auto">
            <a:xfrm>
              <a:off x="3278187" y="4116387"/>
              <a:ext cx="1757363" cy="1474788"/>
            </a:xfrm>
            <a:custGeom>
              <a:avLst/>
              <a:gdLst>
                <a:gd name="T0" fmla="*/ 63 w 468"/>
                <a:gd name="T1" fmla="*/ 123 h 393"/>
                <a:gd name="T2" fmla="*/ 232 w 468"/>
                <a:gd name="T3" fmla="*/ 328 h 393"/>
                <a:gd name="T4" fmla="*/ 403 w 468"/>
                <a:gd name="T5" fmla="*/ 38 h 393"/>
                <a:gd name="T6" fmla="*/ 423 w 468"/>
                <a:gd name="T7" fmla="*/ 111 h 393"/>
                <a:gd name="T8" fmla="*/ 404 w 468"/>
                <a:gd name="T9" fmla="*/ 215 h 393"/>
                <a:gd name="T10" fmla="*/ 260 w 468"/>
                <a:gd name="T11" fmla="*/ 289 h 393"/>
                <a:gd name="T12" fmla="*/ 280 w 468"/>
                <a:gd name="T13" fmla="*/ 270 h 393"/>
                <a:gd name="T14" fmla="*/ 327 w 468"/>
                <a:gd name="T15" fmla="*/ 227 h 393"/>
                <a:gd name="T16" fmla="*/ 329 w 468"/>
                <a:gd name="T17" fmla="*/ 222 h 393"/>
                <a:gd name="T18" fmla="*/ 347 w 468"/>
                <a:gd name="T19" fmla="*/ 213 h 393"/>
                <a:gd name="T20" fmla="*/ 310 w 468"/>
                <a:gd name="T21" fmla="*/ 221 h 393"/>
                <a:gd name="T22" fmla="*/ 283 w 468"/>
                <a:gd name="T23" fmla="*/ 264 h 393"/>
                <a:gd name="T24" fmla="*/ 322 w 468"/>
                <a:gd name="T25" fmla="*/ 249 h 393"/>
                <a:gd name="T26" fmla="*/ 345 w 468"/>
                <a:gd name="T27" fmla="*/ 233 h 393"/>
                <a:gd name="T28" fmla="*/ 372 w 468"/>
                <a:gd name="T29" fmla="*/ 204 h 393"/>
                <a:gd name="T30" fmla="*/ 361 w 468"/>
                <a:gd name="T31" fmla="*/ 179 h 393"/>
                <a:gd name="T32" fmla="*/ 279 w 468"/>
                <a:gd name="T33" fmla="*/ 234 h 393"/>
                <a:gd name="T34" fmla="*/ 292 w 468"/>
                <a:gd name="T35" fmla="*/ 289 h 393"/>
                <a:gd name="T36" fmla="*/ 331 w 468"/>
                <a:gd name="T37" fmla="*/ 270 h 393"/>
                <a:gd name="T38" fmla="*/ 355 w 468"/>
                <a:gd name="T39" fmla="*/ 251 h 393"/>
                <a:gd name="T40" fmla="*/ 404 w 468"/>
                <a:gd name="T41" fmla="*/ 200 h 393"/>
                <a:gd name="T42" fmla="*/ 350 w 468"/>
                <a:gd name="T43" fmla="*/ 181 h 393"/>
                <a:gd name="T44" fmla="*/ 331 w 468"/>
                <a:gd name="T45" fmla="*/ 177 h 393"/>
                <a:gd name="T46" fmla="*/ 352 w 468"/>
                <a:gd name="T47" fmla="*/ 127 h 393"/>
                <a:gd name="T48" fmla="*/ 346 w 468"/>
                <a:gd name="T49" fmla="*/ 117 h 393"/>
                <a:gd name="T50" fmla="*/ 381 w 468"/>
                <a:gd name="T51" fmla="*/ 74 h 393"/>
                <a:gd name="T52" fmla="*/ 404 w 468"/>
                <a:gd name="T53" fmla="*/ 79 h 393"/>
                <a:gd name="T54" fmla="*/ 370 w 468"/>
                <a:gd name="T55" fmla="*/ 56 h 393"/>
                <a:gd name="T56" fmla="*/ 254 w 468"/>
                <a:gd name="T57" fmla="*/ 101 h 393"/>
                <a:gd name="T58" fmla="*/ 220 w 468"/>
                <a:gd name="T59" fmla="*/ 78 h 393"/>
                <a:gd name="T60" fmla="*/ 246 w 468"/>
                <a:gd name="T61" fmla="*/ 105 h 393"/>
                <a:gd name="T62" fmla="*/ 285 w 468"/>
                <a:gd name="T63" fmla="*/ 66 h 393"/>
                <a:gd name="T64" fmla="*/ 235 w 468"/>
                <a:gd name="T65" fmla="*/ 113 h 393"/>
                <a:gd name="T66" fmla="*/ 267 w 468"/>
                <a:gd name="T67" fmla="*/ 165 h 393"/>
                <a:gd name="T68" fmla="*/ 280 w 468"/>
                <a:gd name="T69" fmla="*/ 188 h 393"/>
                <a:gd name="T70" fmla="*/ 264 w 468"/>
                <a:gd name="T71" fmla="*/ 213 h 393"/>
                <a:gd name="T72" fmla="*/ 205 w 468"/>
                <a:gd name="T73" fmla="*/ 253 h 393"/>
                <a:gd name="T74" fmla="*/ 170 w 468"/>
                <a:gd name="T75" fmla="*/ 300 h 393"/>
                <a:gd name="T76" fmla="*/ 160 w 468"/>
                <a:gd name="T77" fmla="*/ 280 h 393"/>
                <a:gd name="T78" fmla="*/ 95 w 468"/>
                <a:gd name="T79" fmla="*/ 167 h 393"/>
                <a:gd name="T80" fmla="*/ 73 w 468"/>
                <a:gd name="T81" fmla="*/ 142 h 393"/>
                <a:gd name="T82" fmla="*/ 176 w 468"/>
                <a:gd name="T83" fmla="*/ 290 h 393"/>
                <a:gd name="T84" fmla="*/ 167 w 468"/>
                <a:gd name="T85" fmla="*/ 333 h 393"/>
                <a:gd name="T86" fmla="*/ 216 w 468"/>
                <a:gd name="T87" fmla="*/ 258 h 393"/>
                <a:gd name="T88" fmla="*/ 143 w 468"/>
                <a:gd name="T89" fmla="*/ 330 h 393"/>
                <a:gd name="T90" fmla="*/ 87 w 468"/>
                <a:gd name="T91" fmla="*/ 352 h 393"/>
                <a:gd name="T92" fmla="*/ 97 w 468"/>
                <a:gd name="T93" fmla="*/ 186 h 393"/>
                <a:gd name="T94" fmla="*/ 87 w 468"/>
                <a:gd name="T95" fmla="*/ 166 h 393"/>
                <a:gd name="T96" fmla="*/ 141 w 468"/>
                <a:gd name="T97" fmla="*/ 299 h 393"/>
                <a:gd name="T98" fmla="*/ 117 w 468"/>
                <a:gd name="T99" fmla="*/ 312 h 393"/>
                <a:gd name="T100" fmla="*/ 35 w 468"/>
                <a:gd name="T101" fmla="*/ 212 h 393"/>
                <a:gd name="T102" fmla="*/ 24 w 468"/>
                <a:gd name="T103" fmla="*/ 248 h 393"/>
                <a:gd name="T104" fmla="*/ 38 w 468"/>
                <a:gd name="T105" fmla="*/ 284 h 393"/>
                <a:gd name="T106" fmla="*/ 47 w 468"/>
                <a:gd name="T107" fmla="*/ 301 h 393"/>
                <a:gd name="T108" fmla="*/ 71 w 468"/>
                <a:gd name="T109" fmla="*/ 256 h 393"/>
                <a:gd name="T110" fmla="*/ 89 w 468"/>
                <a:gd name="T111" fmla="*/ 298 h 393"/>
                <a:gd name="T112" fmla="*/ 121 w 468"/>
                <a:gd name="T113" fmla="*/ 355 h 393"/>
                <a:gd name="T114" fmla="*/ 240 w 468"/>
                <a:gd name="T115" fmla="*/ 249 h 393"/>
                <a:gd name="T116" fmla="*/ 249 w 468"/>
                <a:gd name="T117" fmla="*/ 293 h 393"/>
                <a:gd name="T118" fmla="*/ 263 w 468"/>
                <a:gd name="T119" fmla="*/ 258 h 393"/>
                <a:gd name="T120" fmla="*/ 258 w 468"/>
                <a:gd name="T121" fmla="*/ 293 h 393"/>
                <a:gd name="T122" fmla="*/ 383 w 468"/>
                <a:gd name="T123" fmla="*/ 245 h 393"/>
                <a:gd name="T124" fmla="*/ 417 w 468"/>
                <a:gd name="T125" fmla="*/ 179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68" h="393">
                  <a:moveTo>
                    <a:pt x="403" y="38"/>
                  </a:moveTo>
                  <a:cubicBezTo>
                    <a:pt x="402" y="38"/>
                    <a:pt x="401" y="39"/>
                    <a:pt x="400" y="39"/>
                  </a:cubicBezTo>
                  <a:cubicBezTo>
                    <a:pt x="391" y="27"/>
                    <a:pt x="381" y="16"/>
                    <a:pt x="369" y="6"/>
                  </a:cubicBezTo>
                  <a:cubicBezTo>
                    <a:pt x="363" y="2"/>
                    <a:pt x="359" y="0"/>
                    <a:pt x="352" y="5"/>
                  </a:cubicBezTo>
                  <a:cubicBezTo>
                    <a:pt x="343" y="10"/>
                    <a:pt x="332" y="13"/>
                    <a:pt x="322" y="16"/>
                  </a:cubicBezTo>
                  <a:cubicBezTo>
                    <a:pt x="311" y="20"/>
                    <a:pt x="300" y="23"/>
                    <a:pt x="290" y="26"/>
                  </a:cubicBezTo>
                  <a:cubicBezTo>
                    <a:pt x="278" y="30"/>
                    <a:pt x="267" y="34"/>
                    <a:pt x="255" y="37"/>
                  </a:cubicBezTo>
                  <a:cubicBezTo>
                    <a:pt x="239" y="40"/>
                    <a:pt x="226" y="46"/>
                    <a:pt x="213" y="55"/>
                  </a:cubicBezTo>
                  <a:cubicBezTo>
                    <a:pt x="206" y="60"/>
                    <a:pt x="199" y="65"/>
                    <a:pt x="192" y="68"/>
                  </a:cubicBezTo>
                  <a:cubicBezTo>
                    <a:pt x="166" y="79"/>
                    <a:pt x="140" y="88"/>
                    <a:pt x="115" y="99"/>
                  </a:cubicBezTo>
                  <a:cubicBezTo>
                    <a:pt x="101" y="105"/>
                    <a:pt x="87" y="112"/>
                    <a:pt x="74" y="118"/>
                  </a:cubicBezTo>
                  <a:cubicBezTo>
                    <a:pt x="70" y="120"/>
                    <a:pt x="67" y="123"/>
                    <a:pt x="63" y="123"/>
                  </a:cubicBezTo>
                  <a:cubicBezTo>
                    <a:pt x="53" y="123"/>
                    <a:pt x="50" y="129"/>
                    <a:pt x="48" y="138"/>
                  </a:cubicBezTo>
                  <a:cubicBezTo>
                    <a:pt x="47" y="143"/>
                    <a:pt x="44" y="149"/>
                    <a:pt x="42" y="154"/>
                  </a:cubicBezTo>
                  <a:cubicBezTo>
                    <a:pt x="35" y="171"/>
                    <a:pt x="27" y="187"/>
                    <a:pt x="19" y="204"/>
                  </a:cubicBezTo>
                  <a:cubicBezTo>
                    <a:pt x="16" y="211"/>
                    <a:pt x="14" y="219"/>
                    <a:pt x="8" y="224"/>
                  </a:cubicBezTo>
                  <a:cubicBezTo>
                    <a:pt x="3" y="230"/>
                    <a:pt x="1" y="237"/>
                    <a:pt x="0" y="244"/>
                  </a:cubicBezTo>
                  <a:cubicBezTo>
                    <a:pt x="2" y="250"/>
                    <a:pt x="2" y="256"/>
                    <a:pt x="4" y="262"/>
                  </a:cubicBezTo>
                  <a:cubicBezTo>
                    <a:pt x="13" y="281"/>
                    <a:pt x="21" y="300"/>
                    <a:pt x="32" y="317"/>
                  </a:cubicBezTo>
                  <a:cubicBezTo>
                    <a:pt x="45" y="336"/>
                    <a:pt x="52" y="358"/>
                    <a:pt x="62" y="377"/>
                  </a:cubicBezTo>
                  <a:cubicBezTo>
                    <a:pt x="67" y="387"/>
                    <a:pt x="74" y="393"/>
                    <a:pt x="87" y="385"/>
                  </a:cubicBezTo>
                  <a:cubicBezTo>
                    <a:pt x="90" y="383"/>
                    <a:pt x="93" y="381"/>
                    <a:pt x="97" y="379"/>
                  </a:cubicBezTo>
                  <a:cubicBezTo>
                    <a:pt x="112" y="374"/>
                    <a:pt x="127" y="368"/>
                    <a:pt x="142" y="363"/>
                  </a:cubicBezTo>
                  <a:cubicBezTo>
                    <a:pt x="173" y="353"/>
                    <a:pt x="203" y="340"/>
                    <a:pt x="232" y="328"/>
                  </a:cubicBezTo>
                  <a:cubicBezTo>
                    <a:pt x="260" y="316"/>
                    <a:pt x="289" y="307"/>
                    <a:pt x="318" y="297"/>
                  </a:cubicBezTo>
                  <a:cubicBezTo>
                    <a:pt x="341" y="289"/>
                    <a:pt x="365" y="279"/>
                    <a:pt x="386" y="266"/>
                  </a:cubicBezTo>
                  <a:cubicBezTo>
                    <a:pt x="389" y="265"/>
                    <a:pt x="393" y="262"/>
                    <a:pt x="393" y="259"/>
                  </a:cubicBezTo>
                  <a:cubicBezTo>
                    <a:pt x="395" y="248"/>
                    <a:pt x="403" y="240"/>
                    <a:pt x="409" y="231"/>
                  </a:cubicBezTo>
                  <a:cubicBezTo>
                    <a:pt x="423" y="213"/>
                    <a:pt x="436" y="195"/>
                    <a:pt x="449" y="178"/>
                  </a:cubicBezTo>
                  <a:cubicBezTo>
                    <a:pt x="453" y="172"/>
                    <a:pt x="459" y="169"/>
                    <a:pt x="463" y="163"/>
                  </a:cubicBezTo>
                  <a:cubicBezTo>
                    <a:pt x="466" y="160"/>
                    <a:pt x="468" y="155"/>
                    <a:pt x="467" y="152"/>
                  </a:cubicBezTo>
                  <a:cubicBezTo>
                    <a:pt x="465" y="143"/>
                    <a:pt x="462" y="133"/>
                    <a:pt x="457" y="124"/>
                  </a:cubicBezTo>
                  <a:cubicBezTo>
                    <a:pt x="442" y="101"/>
                    <a:pt x="427" y="78"/>
                    <a:pt x="411" y="55"/>
                  </a:cubicBezTo>
                  <a:cubicBezTo>
                    <a:pt x="408" y="50"/>
                    <a:pt x="405" y="46"/>
                    <a:pt x="402" y="42"/>
                  </a:cubicBezTo>
                  <a:cubicBezTo>
                    <a:pt x="403" y="41"/>
                    <a:pt x="404" y="40"/>
                    <a:pt x="404" y="40"/>
                  </a:cubicBezTo>
                  <a:cubicBezTo>
                    <a:pt x="405" y="39"/>
                    <a:pt x="404" y="37"/>
                    <a:pt x="403" y="38"/>
                  </a:cubicBezTo>
                  <a:moveTo>
                    <a:pt x="425" y="113"/>
                  </a:moveTo>
                  <a:cubicBezTo>
                    <a:pt x="426" y="114"/>
                    <a:pt x="427" y="116"/>
                    <a:pt x="428" y="118"/>
                  </a:cubicBezTo>
                  <a:cubicBezTo>
                    <a:pt x="402" y="132"/>
                    <a:pt x="376" y="145"/>
                    <a:pt x="350" y="157"/>
                  </a:cubicBezTo>
                  <a:cubicBezTo>
                    <a:pt x="335" y="165"/>
                    <a:pt x="320" y="172"/>
                    <a:pt x="306" y="179"/>
                  </a:cubicBezTo>
                  <a:cubicBezTo>
                    <a:pt x="303" y="181"/>
                    <a:pt x="300" y="182"/>
                    <a:pt x="298" y="184"/>
                  </a:cubicBezTo>
                  <a:cubicBezTo>
                    <a:pt x="297" y="182"/>
                    <a:pt x="296" y="180"/>
                    <a:pt x="295" y="178"/>
                  </a:cubicBezTo>
                  <a:cubicBezTo>
                    <a:pt x="295" y="177"/>
                    <a:pt x="294" y="175"/>
                    <a:pt x="293" y="174"/>
                  </a:cubicBezTo>
                  <a:cubicBezTo>
                    <a:pt x="298" y="172"/>
                    <a:pt x="302" y="169"/>
                    <a:pt x="306" y="168"/>
                  </a:cubicBezTo>
                  <a:cubicBezTo>
                    <a:pt x="321" y="162"/>
                    <a:pt x="336" y="156"/>
                    <a:pt x="350" y="149"/>
                  </a:cubicBezTo>
                  <a:cubicBezTo>
                    <a:pt x="365" y="142"/>
                    <a:pt x="380" y="134"/>
                    <a:pt x="395" y="127"/>
                  </a:cubicBezTo>
                  <a:cubicBezTo>
                    <a:pt x="402" y="123"/>
                    <a:pt x="409" y="119"/>
                    <a:pt x="416" y="115"/>
                  </a:cubicBezTo>
                  <a:cubicBezTo>
                    <a:pt x="418" y="114"/>
                    <a:pt x="421" y="112"/>
                    <a:pt x="423" y="111"/>
                  </a:cubicBezTo>
                  <a:cubicBezTo>
                    <a:pt x="424" y="111"/>
                    <a:pt x="424" y="112"/>
                    <a:pt x="425" y="113"/>
                  </a:cubicBezTo>
                  <a:moveTo>
                    <a:pt x="422" y="157"/>
                  </a:moveTo>
                  <a:cubicBezTo>
                    <a:pt x="422" y="158"/>
                    <a:pt x="422" y="158"/>
                    <a:pt x="422" y="158"/>
                  </a:cubicBezTo>
                  <a:cubicBezTo>
                    <a:pt x="416" y="161"/>
                    <a:pt x="409" y="163"/>
                    <a:pt x="403" y="166"/>
                  </a:cubicBezTo>
                  <a:cubicBezTo>
                    <a:pt x="403" y="164"/>
                    <a:pt x="404" y="161"/>
                    <a:pt x="404" y="159"/>
                  </a:cubicBezTo>
                  <a:cubicBezTo>
                    <a:pt x="411" y="156"/>
                    <a:pt x="417" y="153"/>
                    <a:pt x="424" y="150"/>
                  </a:cubicBezTo>
                  <a:cubicBezTo>
                    <a:pt x="424" y="152"/>
                    <a:pt x="423" y="156"/>
                    <a:pt x="422" y="157"/>
                  </a:cubicBezTo>
                  <a:moveTo>
                    <a:pt x="404" y="215"/>
                  </a:moveTo>
                  <a:cubicBezTo>
                    <a:pt x="402" y="216"/>
                    <a:pt x="400" y="217"/>
                    <a:pt x="399" y="218"/>
                  </a:cubicBezTo>
                  <a:cubicBezTo>
                    <a:pt x="401" y="213"/>
                    <a:pt x="404" y="208"/>
                    <a:pt x="406" y="203"/>
                  </a:cubicBezTo>
                  <a:cubicBezTo>
                    <a:pt x="410" y="201"/>
                    <a:pt x="413" y="199"/>
                    <a:pt x="417" y="197"/>
                  </a:cubicBezTo>
                  <a:cubicBezTo>
                    <a:pt x="413" y="203"/>
                    <a:pt x="408" y="209"/>
                    <a:pt x="404" y="215"/>
                  </a:cubicBezTo>
                  <a:moveTo>
                    <a:pt x="385" y="237"/>
                  </a:moveTo>
                  <a:cubicBezTo>
                    <a:pt x="381" y="240"/>
                    <a:pt x="376" y="242"/>
                    <a:pt x="372" y="245"/>
                  </a:cubicBezTo>
                  <a:cubicBezTo>
                    <a:pt x="372" y="244"/>
                    <a:pt x="372" y="243"/>
                    <a:pt x="373" y="242"/>
                  </a:cubicBezTo>
                  <a:cubicBezTo>
                    <a:pt x="374" y="239"/>
                    <a:pt x="376" y="235"/>
                    <a:pt x="377" y="232"/>
                  </a:cubicBezTo>
                  <a:cubicBezTo>
                    <a:pt x="382" y="229"/>
                    <a:pt x="387" y="226"/>
                    <a:pt x="392" y="223"/>
                  </a:cubicBezTo>
                  <a:cubicBezTo>
                    <a:pt x="390" y="228"/>
                    <a:pt x="387" y="232"/>
                    <a:pt x="385" y="237"/>
                  </a:cubicBezTo>
                  <a:moveTo>
                    <a:pt x="330" y="274"/>
                  </a:moveTo>
                  <a:cubicBezTo>
                    <a:pt x="336" y="270"/>
                    <a:pt x="342" y="266"/>
                    <a:pt x="348" y="262"/>
                  </a:cubicBezTo>
                  <a:cubicBezTo>
                    <a:pt x="348" y="264"/>
                    <a:pt x="347" y="265"/>
                    <a:pt x="347" y="267"/>
                  </a:cubicBezTo>
                  <a:cubicBezTo>
                    <a:pt x="341" y="269"/>
                    <a:pt x="336" y="271"/>
                    <a:pt x="330" y="274"/>
                  </a:cubicBezTo>
                  <a:moveTo>
                    <a:pt x="259" y="290"/>
                  </a:moveTo>
                  <a:cubicBezTo>
                    <a:pt x="259" y="289"/>
                    <a:pt x="259" y="289"/>
                    <a:pt x="260" y="289"/>
                  </a:cubicBezTo>
                  <a:cubicBezTo>
                    <a:pt x="260" y="289"/>
                    <a:pt x="259" y="289"/>
                    <a:pt x="259" y="289"/>
                  </a:cubicBezTo>
                  <a:cubicBezTo>
                    <a:pt x="259" y="289"/>
                    <a:pt x="259" y="290"/>
                    <a:pt x="259" y="290"/>
                  </a:cubicBezTo>
                  <a:moveTo>
                    <a:pt x="400" y="167"/>
                  </a:moveTo>
                  <a:cubicBezTo>
                    <a:pt x="394" y="169"/>
                    <a:pt x="387" y="172"/>
                    <a:pt x="380" y="174"/>
                  </a:cubicBezTo>
                  <a:cubicBezTo>
                    <a:pt x="381" y="173"/>
                    <a:pt x="381" y="171"/>
                    <a:pt x="381" y="170"/>
                  </a:cubicBezTo>
                  <a:cubicBezTo>
                    <a:pt x="388" y="167"/>
                    <a:pt x="395" y="164"/>
                    <a:pt x="402" y="160"/>
                  </a:cubicBezTo>
                  <a:cubicBezTo>
                    <a:pt x="401" y="162"/>
                    <a:pt x="401" y="165"/>
                    <a:pt x="400" y="167"/>
                  </a:cubicBezTo>
                  <a:moveTo>
                    <a:pt x="280" y="270"/>
                  </a:moveTo>
                  <a:cubicBezTo>
                    <a:pt x="285" y="267"/>
                    <a:pt x="291" y="265"/>
                    <a:pt x="296" y="262"/>
                  </a:cubicBezTo>
                  <a:cubicBezTo>
                    <a:pt x="295" y="266"/>
                    <a:pt x="293" y="270"/>
                    <a:pt x="292" y="275"/>
                  </a:cubicBezTo>
                  <a:cubicBezTo>
                    <a:pt x="286" y="278"/>
                    <a:pt x="279" y="281"/>
                    <a:pt x="272" y="284"/>
                  </a:cubicBezTo>
                  <a:cubicBezTo>
                    <a:pt x="275" y="279"/>
                    <a:pt x="277" y="275"/>
                    <a:pt x="280" y="270"/>
                  </a:cubicBezTo>
                  <a:moveTo>
                    <a:pt x="359" y="203"/>
                  </a:moveTo>
                  <a:cubicBezTo>
                    <a:pt x="363" y="201"/>
                    <a:pt x="368" y="198"/>
                    <a:pt x="373" y="196"/>
                  </a:cubicBezTo>
                  <a:cubicBezTo>
                    <a:pt x="372" y="198"/>
                    <a:pt x="372" y="199"/>
                    <a:pt x="371" y="201"/>
                  </a:cubicBezTo>
                  <a:cubicBezTo>
                    <a:pt x="364" y="205"/>
                    <a:pt x="358" y="208"/>
                    <a:pt x="351" y="211"/>
                  </a:cubicBezTo>
                  <a:cubicBezTo>
                    <a:pt x="352" y="209"/>
                    <a:pt x="353" y="207"/>
                    <a:pt x="354" y="205"/>
                  </a:cubicBezTo>
                  <a:cubicBezTo>
                    <a:pt x="355" y="204"/>
                    <a:pt x="357" y="204"/>
                    <a:pt x="359" y="203"/>
                  </a:cubicBezTo>
                  <a:moveTo>
                    <a:pt x="352" y="203"/>
                  </a:moveTo>
                  <a:cubicBezTo>
                    <a:pt x="346" y="205"/>
                    <a:pt x="341" y="208"/>
                    <a:pt x="335" y="210"/>
                  </a:cubicBezTo>
                  <a:cubicBezTo>
                    <a:pt x="335" y="210"/>
                    <a:pt x="335" y="210"/>
                    <a:pt x="335" y="210"/>
                  </a:cubicBezTo>
                  <a:cubicBezTo>
                    <a:pt x="341" y="207"/>
                    <a:pt x="346" y="205"/>
                    <a:pt x="352" y="203"/>
                  </a:cubicBezTo>
                  <a:cubicBezTo>
                    <a:pt x="352" y="203"/>
                    <a:pt x="352" y="203"/>
                    <a:pt x="352" y="203"/>
                  </a:cubicBezTo>
                  <a:moveTo>
                    <a:pt x="327" y="227"/>
                  </a:moveTo>
                  <a:cubicBezTo>
                    <a:pt x="325" y="233"/>
                    <a:pt x="323" y="238"/>
                    <a:pt x="320" y="244"/>
                  </a:cubicBezTo>
                  <a:cubicBezTo>
                    <a:pt x="320" y="245"/>
                    <a:pt x="320" y="246"/>
                    <a:pt x="320" y="246"/>
                  </a:cubicBezTo>
                  <a:cubicBezTo>
                    <a:pt x="315" y="249"/>
                    <a:pt x="310" y="251"/>
                    <a:pt x="306" y="254"/>
                  </a:cubicBezTo>
                  <a:cubicBezTo>
                    <a:pt x="304" y="254"/>
                    <a:pt x="303" y="255"/>
                    <a:pt x="302" y="255"/>
                  </a:cubicBezTo>
                  <a:cubicBezTo>
                    <a:pt x="302" y="255"/>
                    <a:pt x="302" y="254"/>
                    <a:pt x="303" y="253"/>
                  </a:cubicBezTo>
                  <a:cubicBezTo>
                    <a:pt x="304" y="248"/>
                    <a:pt x="306" y="242"/>
                    <a:pt x="307" y="237"/>
                  </a:cubicBezTo>
                  <a:cubicBezTo>
                    <a:pt x="314" y="234"/>
                    <a:pt x="321" y="231"/>
                    <a:pt x="327" y="227"/>
                  </a:cubicBezTo>
                  <a:moveTo>
                    <a:pt x="308" y="233"/>
                  </a:moveTo>
                  <a:cubicBezTo>
                    <a:pt x="309" y="230"/>
                    <a:pt x="310" y="228"/>
                    <a:pt x="310" y="225"/>
                  </a:cubicBezTo>
                  <a:cubicBezTo>
                    <a:pt x="317" y="222"/>
                    <a:pt x="325" y="219"/>
                    <a:pt x="332" y="215"/>
                  </a:cubicBezTo>
                  <a:cubicBezTo>
                    <a:pt x="331" y="216"/>
                    <a:pt x="331" y="218"/>
                    <a:pt x="331" y="219"/>
                  </a:cubicBezTo>
                  <a:cubicBezTo>
                    <a:pt x="330" y="220"/>
                    <a:pt x="330" y="221"/>
                    <a:pt x="329" y="222"/>
                  </a:cubicBezTo>
                  <a:cubicBezTo>
                    <a:pt x="322" y="226"/>
                    <a:pt x="315" y="229"/>
                    <a:pt x="308" y="233"/>
                  </a:cubicBezTo>
                  <a:moveTo>
                    <a:pt x="326" y="238"/>
                  </a:moveTo>
                  <a:cubicBezTo>
                    <a:pt x="327" y="234"/>
                    <a:pt x="329" y="230"/>
                    <a:pt x="330" y="226"/>
                  </a:cubicBezTo>
                  <a:cubicBezTo>
                    <a:pt x="335" y="223"/>
                    <a:pt x="340" y="221"/>
                    <a:pt x="345" y="218"/>
                  </a:cubicBezTo>
                  <a:cubicBezTo>
                    <a:pt x="343" y="224"/>
                    <a:pt x="341" y="230"/>
                    <a:pt x="340" y="236"/>
                  </a:cubicBezTo>
                  <a:cubicBezTo>
                    <a:pt x="334" y="239"/>
                    <a:pt x="329" y="242"/>
                    <a:pt x="323" y="245"/>
                  </a:cubicBezTo>
                  <a:cubicBezTo>
                    <a:pt x="324" y="242"/>
                    <a:pt x="325" y="240"/>
                    <a:pt x="326" y="238"/>
                  </a:cubicBezTo>
                  <a:moveTo>
                    <a:pt x="339" y="218"/>
                  </a:moveTo>
                  <a:cubicBezTo>
                    <a:pt x="336" y="219"/>
                    <a:pt x="334" y="220"/>
                    <a:pt x="332" y="221"/>
                  </a:cubicBezTo>
                  <a:cubicBezTo>
                    <a:pt x="332" y="219"/>
                    <a:pt x="333" y="217"/>
                    <a:pt x="334" y="214"/>
                  </a:cubicBezTo>
                  <a:cubicBezTo>
                    <a:pt x="339" y="212"/>
                    <a:pt x="345" y="209"/>
                    <a:pt x="350" y="207"/>
                  </a:cubicBezTo>
                  <a:cubicBezTo>
                    <a:pt x="349" y="209"/>
                    <a:pt x="348" y="211"/>
                    <a:pt x="347" y="213"/>
                  </a:cubicBezTo>
                  <a:cubicBezTo>
                    <a:pt x="347" y="213"/>
                    <a:pt x="347" y="213"/>
                    <a:pt x="347" y="213"/>
                  </a:cubicBezTo>
                  <a:cubicBezTo>
                    <a:pt x="344" y="215"/>
                    <a:pt x="342" y="216"/>
                    <a:pt x="339" y="218"/>
                  </a:cubicBezTo>
                  <a:moveTo>
                    <a:pt x="333" y="211"/>
                  </a:moveTo>
                  <a:cubicBezTo>
                    <a:pt x="326" y="214"/>
                    <a:pt x="319" y="217"/>
                    <a:pt x="312" y="220"/>
                  </a:cubicBezTo>
                  <a:cubicBezTo>
                    <a:pt x="312" y="220"/>
                    <a:pt x="312" y="219"/>
                    <a:pt x="312" y="219"/>
                  </a:cubicBezTo>
                  <a:cubicBezTo>
                    <a:pt x="313" y="218"/>
                    <a:pt x="314" y="218"/>
                    <a:pt x="316" y="217"/>
                  </a:cubicBezTo>
                  <a:cubicBezTo>
                    <a:pt x="322" y="215"/>
                    <a:pt x="328" y="213"/>
                    <a:pt x="334" y="210"/>
                  </a:cubicBezTo>
                  <a:cubicBezTo>
                    <a:pt x="333" y="210"/>
                    <a:pt x="333" y="211"/>
                    <a:pt x="333" y="211"/>
                  </a:cubicBezTo>
                  <a:moveTo>
                    <a:pt x="310" y="221"/>
                  </a:moveTo>
                  <a:cubicBezTo>
                    <a:pt x="308" y="222"/>
                    <a:pt x="307" y="222"/>
                    <a:pt x="306" y="223"/>
                  </a:cubicBezTo>
                  <a:cubicBezTo>
                    <a:pt x="307" y="222"/>
                    <a:pt x="308" y="221"/>
                    <a:pt x="310" y="220"/>
                  </a:cubicBezTo>
                  <a:cubicBezTo>
                    <a:pt x="310" y="221"/>
                    <a:pt x="310" y="221"/>
                    <a:pt x="310" y="221"/>
                  </a:cubicBezTo>
                  <a:moveTo>
                    <a:pt x="308" y="226"/>
                  </a:moveTo>
                  <a:cubicBezTo>
                    <a:pt x="308" y="227"/>
                    <a:pt x="308" y="229"/>
                    <a:pt x="307" y="230"/>
                  </a:cubicBezTo>
                  <a:cubicBezTo>
                    <a:pt x="307" y="231"/>
                    <a:pt x="306" y="233"/>
                    <a:pt x="306" y="234"/>
                  </a:cubicBezTo>
                  <a:cubicBezTo>
                    <a:pt x="303" y="236"/>
                    <a:pt x="299" y="237"/>
                    <a:pt x="295" y="239"/>
                  </a:cubicBezTo>
                  <a:cubicBezTo>
                    <a:pt x="296" y="237"/>
                    <a:pt x="297" y="236"/>
                    <a:pt x="298" y="234"/>
                  </a:cubicBezTo>
                  <a:cubicBezTo>
                    <a:pt x="299" y="233"/>
                    <a:pt x="299" y="231"/>
                    <a:pt x="300" y="230"/>
                  </a:cubicBezTo>
                  <a:cubicBezTo>
                    <a:pt x="303" y="229"/>
                    <a:pt x="306" y="227"/>
                    <a:pt x="308" y="226"/>
                  </a:cubicBezTo>
                  <a:moveTo>
                    <a:pt x="293" y="244"/>
                  </a:moveTo>
                  <a:cubicBezTo>
                    <a:pt x="297" y="242"/>
                    <a:pt x="301" y="240"/>
                    <a:pt x="304" y="239"/>
                  </a:cubicBezTo>
                  <a:cubicBezTo>
                    <a:pt x="302" y="244"/>
                    <a:pt x="300" y="250"/>
                    <a:pt x="299" y="255"/>
                  </a:cubicBezTo>
                  <a:cubicBezTo>
                    <a:pt x="298" y="256"/>
                    <a:pt x="298" y="257"/>
                    <a:pt x="298" y="257"/>
                  </a:cubicBezTo>
                  <a:cubicBezTo>
                    <a:pt x="293" y="259"/>
                    <a:pt x="288" y="261"/>
                    <a:pt x="283" y="264"/>
                  </a:cubicBezTo>
                  <a:cubicBezTo>
                    <a:pt x="286" y="257"/>
                    <a:pt x="290" y="251"/>
                    <a:pt x="293" y="244"/>
                  </a:cubicBezTo>
                  <a:moveTo>
                    <a:pt x="300" y="260"/>
                  </a:moveTo>
                  <a:cubicBezTo>
                    <a:pt x="306" y="257"/>
                    <a:pt x="312" y="254"/>
                    <a:pt x="318" y="251"/>
                  </a:cubicBezTo>
                  <a:cubicBezTo>
                    <a:pt x="317" y="255"/>
                    <a:pt x="315" y="259"/>
                    <a:pt x="314" y="263"/>
                  </a:cubicBezTo>
                  <a:cubicBezTo>
                    <a:pt x="308" y="266"/>
                    <a:pt x="302" y="270"/>
                    <a:pt x="296" y="273"/>
                  </a:cubicBezTo>
                  <a:cubicBezTo>
                    <a:pt x="297" y="268"/>
                    <a:pt x="299" y="264"/>
                    <a:pt x="300" y="260"/>
                  </a:cubicBezTo>
                  <a:moveTo>
                    <a:pt x="322" y="249"/>
                  </a:moveTo>
                  <a:cubicBezTo>
                    <a:pt x="327" y="246"/>
                    <a:pt x="333" y="243"/>
                    <a:pt x="338" y="240"/>
                  </a:cubicBezTo>
                  <a:cubicBezTo>
                    <a:pt x="338" y="241"/>
                    <a:pt x="338" y="242"/>
                    <a:pt x="338" y="243"/>
                  </a:cubicBezTo>
                  <a:cubicBezTo>
                    <a:pt x="337" y="246"/>
                    <a:pt x="336" y="249"/>
                    <a:pt x="335" y="252"/>
                  </a:cubicBezTo>
                  <a:cubicBezTo>
                    <a:pt x="329" y="255"/>
                    <a:pt x="323" y="258"/>
                    <a:pt x="318" y="261"/>
                  </a:cubicBezTo>
                  <a:cubicBezTo>
                    <a:pt x="319" y="257"/>
                    <a:pt x="320" y="253"/>
                    <a:pt x="322" y="249"/>
                  </a:cubicBezTo>
                  <a:moveTo>
                    <a:pt x="342" y="238"/>
                  </a:moveTo>
                  <a:cubicBezTo>
                    <a:pt x="348" y="235"/>
                    <a:pt x="354" y="231"/>
                    <a:pt x="361" y="228"/>
                  </a:cubicBezTo>
                  <a:cubicBezTo>
                    <a:pt x="359" y="232"/>
                    <a:pt x="357" y="236"/>
                    <a:pt x="356" y="241"/>
                  </a:cubicBezTo>
                  <a:cubicBezTo>
                    <a:pt x="350" y="244"/>
                    <a:pt x="344" y="247"/>
                    <a:pt x="338" y="250"/>
                  </a:cubicBezTo>
                  <a:cubicBezTo>
                    <a:pt x="339" y="246"/>
                    <a:pt x="341" y="242"/>
                    <a:pt x="342" y="238"/>
                  </a:cubicBezTo>
                  <a:moveTo>
                    <a:pt x="345" y="233"/>
                  </a:moveTo>
                  <a:cubicBezTo>
                    <a:pt x="344" y="233"/>
                    <a:pt x="343" y="234"/>
                    <a:pt x="343" y="234"/>
                  </a:cubicBezTo>
                  <a:cubicBezTo>
                    <a:pt x="344" y="228"/>
                    <a:pt x="346" y="222"/>
                    <a:pt x="349" y="216"/>
                  </a:cubicBezTo>
                  <a:cubicBezTo>
                    <a:pt x="356" y="213"/>
                    <a:pt x="363" y="209"/>
                    <a:pt x="369" y="206"/>
                  </a:cubicBezTo>
                  <a:cubicBezTo>
                    <a:pt x="367" y="210"/>
                    <a:pt x="366" y="214"/>
                    <a:pt x="364" y="218"/>
                  </a:cubicBezTo>
                  <a:cubicBezTo>
                    <a:pt x="363" y="220"/>
                    <a:pt x="363" y="222"/>
                    <a:pt x="362" y="223"/>
                  </a:cubicBezTo>
                  <a:cubicBezTo>
                    <a:pt x="356" y="226"/>
                    <a:pt x="350" y="230"/>
                    <a:pt x="345" y="233"/>
                  </a:cubicBezTo>
                  <a:moveTo>
                    <a:pt x="364" y="231"/>
                  </a:moveTo>
                  <a:cubicBezTo>
                    <a:pt x="363" y="232"/>
                    <a:pt x="362" y="234"/>
                    <a:pt x="361" y="236"/>
                  </a:cubicBezTo>
                  <a:cubicBezTo>
                    <a:pt x="362" y="232"/>
                    <a:pt x="363" y="229"/>
                    <a:pt x="364" y="226"/>
                  </a:cubicBezTo>
                  <a:cubicBezTo>
                    <a:pt x="370" y="223"/>
                    <a:pt x="375" y="220"/>
                    <a:pt x="381" y="217"/>
                  </a:cubicBezTo>
                  <a:cubicBezTo>
                    <a:pt x="381" y="217"/>
                    <a:pt x="381" y="217"/>
                    <a:pt x="381" y="217"/>
                  </a:cubicBezTo>
                  <a:cubicBezTo>
                    <a:pt x="379" y="221"/>
                    <a:pt x="376" y="226"/>
                    <a:pt x="374" y="231"/>
                  </a:cubicBezTo>
                  <a:cubicBezTo>
                    <a:pt x="370" y="233"/>
                    <a:pt x="365" y="236"/>
                    <a:pt x="361" y="238"/>
                  </a:cubicBezTo>
                  <a:cubicBezTo>
                    <a:pt x="362" y="236"/>
                    <a:pt x="363" y="233"/>
                    <a:pt x="364" y="231"/>
                  </a:cubicBezTo>
                  <a:cubicBezTo>
                    <a:pt x="364" y="231"/>
                    <a:pt x="364" y="231"/>
                    <a:pt x="364" y="231"/>
                  </a:cubicBezTo>
                  <a:moveTo>
                    <a:pt x="366" y="221"/>
                  </a:moveTo>
                  <a:cubicBezTo>
                    <a:pt x="367" y="219"/>
                    <a:pt x="367" y="217"/>
                    <a:pt x="368" y="216"/>
                  </a:cubicBezTo>
                  <a:cubicBezTo>
                    <a:pt x="369" y="212"/>
                    <a:pt x="371" y="208"/>
                    <a:pt x="372" y="204"/>
                  </a:cubicBezTo>
                  <a:cubicBezTo>
                    <a:pt x="378" y="201"/>
                    <a:pt x="384" y="198"/>
                    <a:pt x="390" y="194"/>
                  </a:cubicBezTo>
                  <a:cubicBezTo>
                    <a:pt x="387" y="200"/>
                    <a:pt x="385" y="206"/>
                    <a:pt x="383" y="212"/>
                  </a:cubicBezTo>
                  <a:cubicBezTo>
                    <a:pt x="377" y="215"/>
                    <a:pt x="371" y="218"/>
                    <a:pt x="366" y="221"/>
                  </a:cubicBezTo>
                  <a:moveTo>
                    <a:pt x="374" y="200"/>
                  </a:moveTo>
                  <a:cubicBezTo>
                    <a:pt x="374" y="198"/>
                    <a:pt x="375" y="196"/>
                    <a:pt x="376" y="195"/>
                  </a:cubicBezTo>
                  <a:cubicBezTo>
                    <a:pt x="379" y="193"/>
                    <a:pt x="383" y="191"/>
                    <a:pt x="386" y="189"/>
                  </a:cubicBezTo>
                  <a:cubicBezTo>
                    <a:pt x="389" y="188"/>
                    <a:pt x="391" y="187"/>
                    <a:pt x="393" y="186"/>
                  </a:cubicBezTo>
                  <a:cubicBezTo>
                    <a:pt x="392" y="188"/>
                    <a:pt x="392" y="189"/>
                    <a:pt x="391" y="190"/>
                  </a:cubicBezTo>
                  <a:cubicBezTo>
                    <a:pt x="386" y="193"/>
                    <a:pt x="380" y="197"/>
                    <a:pt x="374" y="200"/>
                  </a:cubicBezTo>
                  <a:moveTo>
                    <a:pt x="378" y="175"/>
                  </a:moveTo>
                  <a:cubicBezTo>
                    <a:pt x="373" y="177"/>
                    <a:pt x="367" y="180"/>
                    <a:pt x="361" y="182"/>
                  </a:cubicBezTo>
                  <a:cubicBezTo>
                    <a:pt x="361" y="181"/>
                    <a:pt x="361" y="180"/>
                    <a:pt x="361" y="179"/>
                  </a:cubicBezTo>
                  <a:cubicBezTo>
                    <a:pt x="367" y="176"/>
                    <a:pt x="373" y="173"/>
                    <a:pt x="379" y="171"/>
                  </a:cubicBezTo>
                  <a:cubicBezTo>
                    <a:pt x="379" y="172"/>
                    <a:pt x="379" y="174"/>
                    <a:pt x="378" y="175"/>
                  </a:cubicBezTo>
                  <a:moveTo>
                    <a:pt x="358" y="183"/>
                  </a:moveTo>
                  <a:cubicBezTo>
                    <a:pt x="351" y="186"/>
                    <a:pt x="344" y="189"/>
                    <a:pt x="337" y="191"/>
                  </a:cubicBezTo>
                  <a:cubicBezTo>
                    <a:pt x="342" y="189"/>
                    <a:pt x="347" y="186"/>
                    <a:pt x="352" y="184"/>
                  </a:cubicBezTo>
                  <a:cubicBezTo>
                    <a:pt x="354" y="183"/>
                    <a:pt x="356" y="182"/>
                    <a:pt x="359" y="180"/>
                  </a:cubicBezTo>
                  <a:cubicBezTo>
                    <a:pt x="358" y="181"/>
                    <a:pt x="358" y="182"/>
                    <a:pt x="358" y="183"/>
                  </a:cubicBezTo>
                  <a:moveTo>
                    <a:pt x="279" y="234"/>
                  </a:moveTo>
                  <a:cubicBezTo>
                    <a:pt x="282" y="232"/>
                    <a:pt x="285" y="231"/>
                    <a:pt x="289" y="230"/>
                  </a:cubicBezTo>
                  <a:cubicBezTo>
                    <a:pt x="289" y="230"/>
                    <a:pt x="289" y="231"/>
                    <a:pt x="289" y="231"/>
                  </a:cubicBezTo>
                  <a:cubicBezTo>
                    <a:pt x="284" y="233"/>
                    <a:pt x="279" y="236"/>
                    <a:pt x="275" y="238"/>
                  </a:cubicBezTo>
                  <a:cubicBezTo>
                    <a:pt x="276" y="236"/>
                    <a:pt x="277" y="235"/>
                    <a:pt x="279" y="234"/>
                  </a:cubicBezTo>
                  <a:moveTo>
                    <a:pt x="280" y="251"/>
                  </a:moveTo>
                  <a:cubicBezTo>
                    <a:pt x="277" y="253"/>
                    <a:pt x="273" y="254"/>
                    <a:pt x="270" y="255"/>
                  </a:cubicBezTo>
                  <a:cubicBezTo>
                    <a:pt x="273" y="253"/>
                    <a:pt x="277" y="251"/>
                    <a:pt x="281" y="249"/>
                  </a:cubicBezTo>
                  <a:cubicBezTo>
                    <a:pt x="281" y="250"/>
                    <a:pt x="280" y="251"/>
                    <a:pt x="280" y="251"/>
                  </a:cubicBezTo>
                  <a:moveTo>
                    <a:pt x="277" y="295"/>
                  </a:moveTo>
                  <a:cubicBezTo>
                    <a:pt x="274" y="296"/>
                    <a:pt x="270" y="297"/>
                    <a:pt x="267" y="298"/>
                  </a:cubicBezTo>
                  <a:cubicBezTo>
                    <a:pt x="267" y="297"/>
                    <a:pt x="267" y="297"/>
                    <a:pt x="267" y="296"/>
                  </a:cubicBezTo>
                  <a:cubicBezTo>
                    <a:pt x="268" y="293"/>
                    <a:pt x="269" y="291"/>
                    <a:pt x="270" y="288"/>
                  </a:cubicBezTo>
                  <a:cubicBezTo>
                    <a:pt x="277" y="285"/>
                    <a:pt x="284" y="282"/>
                    <a:pt x="291" y="278"/>
                  </a:cubicBezTo>
                  <a:cubicBezTo>
                    <a:pt x="290" y="282"/>
                    <a:pt x="289" y="286"/>
                    <a:pt x="288" y="290"/>
                  </a:cubicBezTo>
                  <a:cubicBezTo>
                    <a:pt x="284" y="292"/>
                    <a:pt x="280" y="293"/>
                    <a:pt x="277" y="295"/>
                  </a:cubicBezTo>
                  <a:moveTo>
                    <a:pt x="292" y="289"/>
                  </a:moveTo>
                  <a:cubicBezTo>
                    <a:pt x="293" y="285"/>
                    <a:pt x="294" y="280"/>
                    <a:pt x="295" y="276"/>
                  </a:cubicBezTo>
                  <a:cubicBezTo>
                    <a:pt x="301" y="273"/>
                    <a:pt x="307" y="270"/>
                    <a:pt x="312" y="267"/>
                  </a:cubicBezTo>
                  <a:cubicBezTo>
                    <a:pt x="311" y="272"/>
                    <a:pt x="309" y="278"/>
                    <a:pt x="307" y="283"/>
                  </a:cubicBezTo>
                  <a:cubicBezTo>
                    <a:pt x="302" y="285"/>
                    <a:pt x="297" y="287"/>
                    <a:pt x="292" y="289"/>
                  </a:cubicBezTo>
                  <a:moveTo>
                    <a:pt x="316" y="265"/>
                  </a:moveTo>
                  <a:cubicBezTo>
                    <a:pt x="322" y="262"/>
                    <a:pt x="327" y="259"/>
                    <a:pt x="333" y="256"/>
                  </a:cubicBezTo>
                  <a:cubicBezTo>
                    <a:pt x="330" y="262"/>
                    <a:pt x="328" y="267"/>
                    <a:pt x="326" y="272"/>
                  </a:cubicBezTo>
                  <a:cubicBezTo>
                    <a:pt x="325" y="273"/>
                    <a:pt x="324" y="273"/>
                    <a:pt x="323" y="274"/>
                  </a:cubicBezTo>
                  <a:cubicBezTo>
                    <a:pt x="320" y="276"/>
                    <a:pt x="316" y="279"/>
                    <a:pt x="312" y="281"/>
                  </a:cubicBezTo>
                  <a:cubicBezTo>
                    <a:pt x="312" y="281"/>
                    <a:pt x="311" y="281"/>
                    <a:pt x="311" y="281"/>
                  </a:cubicBezTo>
                  <a:cubicBezTo>
                    <a:pt x="313" y="276"/>
                    <a:pt x="315" y="271"/>
                    <a:pt x="316" y="265"/>
                  </a:cubicBezTo>
                  <a:moveTo>
                    <a:pt x="331" y="270"/>
                  </a:moveTo>
                  <a:cubicBezTo>
                    <a:pt x="331" y="269"/>
                    <a:pt x="331" y="268"/>
                    <a:pt x="332" y="267"/>
                  </a:cubicBezTo>
                  <a:cubicBezTo>
                    <a:pt x="333" y="262"/>
                    <a:pt x="335" y="258"/>
                    <a:pt x="336" y="254"/>
                  </a:cubicBezTo>
                  <a:cubicBezTo>
                    <a:pt x="342" y="251"/>
                    <a:pt x="348" y="248"/>
                    <a:pt x="354" y="244"/>
                  </a:cubicBezTo>
                  <a:cubicBezTo>
                    <a:pt x="353" y="249"/>
                    <a:pt x="351" y="253"/>
                    <a:pt x="350" y="258"/>
                  </a:cubicBezTo>
                  <a:cubicBezTo>
                    <a:pt x="343" y="262"/>
                    <a:pt x="337" y="266"/>
                    <a:pt x="331" y="270"/>
                  </a:cubicBezTo>
                  <a:moveTo>
                    <a:pt x="355" y="251"/>
                  </a:moveTo>
                  <a:cubicBezTo>
                    <a:pt x="356" y="250"/>
                    <a:pt x="357" y="248"/>
                    <a:pt x="358" y="246"/>
                  </a:cubicBezTo>
                  <a:cubicBezTo>
                    <a:pt x="358" y="245"/>
                    <a:pt x="359" y="243"/>
                    <a:pt x="359" y="242"/>
                  </a:cubicBezTo>
                  <a:cubicBezTo>
                    <a:pt x="364" y="239"/>
                    <a:pt x="368" y="237"/>
                    <a:pt x="372" y="235"/>
                  </a:cubicBezTo>
                  <a:cubicBezTo>
                    <a:pt x="370" y="239"/>
                    <a:pt x="368" y="244"/>
                    <a:pt x="366" y="249"/>
                  </a:cubicBezTo>
                  <a:cubicBezTo>
                    <a:pt x="362" y="251"/>
                    <a:pt x="358" y="253"/>
                    <a:pt x="354" y="255"/>
                  </a:cubicBezTo>
                  <a:cubicBezTo>
                    <a:pt x="354" y="254"/>
                    <a:pt x="355" y="253"/>
                    <a:pt x="355" y="251"/>
                  </a:cubicBezTo>
                  <a:moveTo>
                    <a:pt x="379" y="229"/>
                  </a:moveTo>
                  <a:cubicBezTo>
                    <a:pt x="381" y="224"/>
                    <a:pt x="383" y="219"/>
                    <a:pt x="384" y="215"/>
                  </a:cubicBezTo>
                  <a:cubicBezTo>
                    <a:pt x="390" y="211"/>
                    <a:pt x="396" y="208"/>
                    <a:pt x="402" y="205"/>
                  </a:cubicBezTo>
                  <a:cubicBezTo>
                    <a:pt x="400" y="210"/>
                    <a:pt x="397" y="214"/>
                    <a:pt x="395" y="218"/>
                  </a:cubicBezTo>
                  <a:cubicBezTo>
                    <a:pt x="395" y="219"/>
                    <a:pt x="394" y="219"/>
                    <a:pt x="394" y="220"/>
                  </a:cubicBezTo>
                  <a:cubicBezTo>
                    <a:pt x="389" y="223"/>
                    <a:pt x="384" y="226"/>
                    <a:pt x="379" y="229"/>
                  </a:cubicBezTo>
                  <a:moveTo>
                    <a:pt x="404" y="200"/>
                  </a:moveTo>
                  <a:cubicBezTo>
                    <a:pt x="398" y="203"/>
                    <a:pt x="392" y="207"/>
                    <a:pt x="386" y="210"/>
                  </a:cubicBezTo>
                  <a:cubicBezTo>
                    <a:pt x="388" y="204"/>
                    <a:pt x="391" y="198"/>
                    <a:pt x="393" y="192"/>
                  </a:cubicBezTo>
                  <a:cubicBezTo>
                    <a:pt x="400" y="189"/>
                    <a:pt x="406" y="185"/>
                    <a:pt x="413" y="181"/>
                  </a:cubicBezTo>
                  <a:cubicBezTo>
                    <a:pt x="411" y="185"/>
                    <a:pt x="410" y="189"/>
                    <a:pt x="408" y="193"/>
                  </a:cubicBezTo>
                  <a:cubicBezTo>
                    <a:pt x="407" y="196"/>
                    <a:pt x="405" y="198"/>
                    <a:pt x="404" y="200"/>
                  </a:cubicBezTo>
                  <a:moveTo>
                    <a:pt x="395" y="189"/>
                  </a:moveTo>
                  <a:cubicBezTo>
                    <a:pt x="395" y="187"/>
                    <a:pt x="395" y="186"/>
                    <a:pt x="396" y="185"/>
                  </a:cubicBezTo>
                  <a:cubicBezTo>
                    <a:pt x="401" y="183"/>
                    <a:pt x="406" y="181"/>
                    <a:pt x="412" y="179"/>
                  </a:cubicBezTo>
                  <a:cubicBezTo>
                    <a:pt x="406" y="182"/>
                    <a:pt x="400" y="185"/>
                    <a:pt x="395" y="189"/>
                  </a:cubicBezTo>
                  <a:moveTo>
                    <a:pt x="404" y="156"/>
                  </a:moveTo>
                  <a:cubicBezTo>
                    <a:pt x="404" y="156"/>
                    <a:pt x="403" y="156"/>
                    <a:pt x="403" y="156"/>
                  </a:cubicBezTo>
                  <a:cubicBezTo>
                    <a:pt x="400" y="158"/>
                    <a:pt x="397" y="159"/>
                    <a:pt x="394" y="161"/>
                  </a:cubicBezTo>
                  <a:cubicBezTo>
                    <a:pt x="383" y="166"/>
                    <a:pt x="372" y="170"/>
                    <a:pt x="361" y="175"/>
                  </a:cubicBezTo>
                  <a:cubicBezTo>
                    <a:pt x="361" y="175"/>
                    <a:pt x="361" y="175"/>
                    <a:pt x="361" y="175"/>
                  </a:cubicBezTo>
                  <a:cubicBezTo>
                    <a:pt x="361" y="173"/>
                    <a:pt x="359" y="173"/>
                    <a:pt x="359" y="175"/>
                  </a:cubicBezTo>
                  <a:cubicBezTo>
                    <a:pt x="359" y="176"/>
                    <a:pt x="359" y="176"/>
                    <a:pt x="359" y="177"/>
                  </a:cubicBezTo>
                  <a:cubicBezTo>
                    <a:pt x="356" y="178"/>
                    <a:pt x="353" y="179"/>
                    <a:pt x="350" y="181"/>
                  </a:cubicBezTo>
                  <a:cubicBezTo>
                    <a:pt x="337" y="187"/>
                    <a:pt x="325" y="193"/>
                    <a:pt x="312" y="199"/>
                  </a:cubicBezTo>
                  <a:cubicBezTo>
                    <a:pt x="310" y="198"/>
                    <a:pt x="307" y="196"/>
                    <a:pt x="305" y="194"/>
                  </a:cubicBezTo>
                  <a:cubicBezTo>
                    <a:pt x="312" y="191"/>
                    <a:pt x="319" y="187"/>
                    <a:pt x="326" y="183"/>
                  </a:cubicBezTo>
                  <a:cubicBezTo>
                    <a:pt x="339" y="176"/>
                    <a:pt x="353" y="169"/>
                    <a:pt x="367" y="162"/>
                  </a:cubicBezTo>
                  <a:cubicBezTo>
                    <a:pt x="381" y="156"/>
                    <a:pt x="393" y="147"/>
                    <a:pt x="406" y="142"/>
                  </a:cubicBezTo>
                  <a:cubicBezTo>
                    <a:pt x="416" y="138"/>
                    <a:pt x="425" y="132"/>
                    <a:pt x="434" y="127"/>
                  </a:cubicBezTo>
                  <a:cubicBezTo>
                    <a:pt x="436" y="130"/>
                    <a:pt x="437" y="132"/>
                    <a:pt x="439" y="134"/>
                  </a:cubicBezTo>
                  <a:cubicBezTo>
                    <a:pt x="440" y="136"/>
                    <a:pt x="441" y="137"/>
                    <a:pt x="441" y="138"/>
                  </a:cubicBezTo>
                  <a:cubicBezTo>
                    <a:pt x="429" y="144"/>
                    <a:pt x="417" y="150"/>
                    <a:pt x="404" y="156"/>
                  </a:cubicBezTo>
                  <a:moveTo>
                    <a:pt x="434" y="126"/>
                  </a:moveTo>
                  <a:cubicBezTo>
                    <a:pt x="412" y="134"/>
                    <a:pt x="392" y="147"/>
                    <a:pt x="371" y="157"/>
                  </a:cubicBezTo>
                  <a:cubicBezTo>
                    <a:pt x="357" y="164"/>
                    <a:pt x="344" y="170"/>
                    <a:pt x="331" y="177"/>
                  </a:cubicBezTo>
                  <a:cubicBezTo>
                    <a:pt x="322" y="182"/>
                    <a:pt x="313" y="188"/>
                    <a:pt x="303" y="192"/>
                  </a:cubicBezTo>
                  <a:cubicBezTo>
                    <a:pt x="302" y="190"/>
                    <a:pt x="301" y="189"/>
                    <a:pt x="299" y="187"/>
                  </a:cubicBezTo>
                  <a:cubicBezTo>
                    <a:pt x="311" y="181"/>
                    <a:pt x="323" y="175"/>
                    <a:pt x="334" y="169"/>
                  </a:cubicBezTo>
                  <a:cubicBezTo>
                    <a:pt x="366" y="153"/>
                    <a:pt x="398" y="137"/>
                    <a:pt x="430" y="120"/>
                  </a:cubicBezTo>
                  <a:cubicBezTo>
                    <a:pt x="431" y="122"/>
                    <a:pt x="432" y="124"/>
                    <a:pt x="434" y="126"/>
                  </a:cubicBezTo>
                  <a:moveTo>
                    <a:pt x="402" y="120"/>
                  </a:moveTo>
                  <a:cubicBezTo>
                    <a:pt x="387" y="127"/>
                    <a:pt x="372" y="135"/>
                    <a:pt x="357" y="142"/>
                  </a:cubicBezTo>
                  <a:cubicBezTo>
                    <a:pt x="342" y="150"/>
                    <a:pt x="325" y="156"/>
                    <a:pt x="309" y="163"/>
                  </a:cubicBezTo>
                  <a:cubicBezTo>
                    <a:pt x="303" y="165"/>
                    <a:pt x="298" y="168"/>
                    <a:pt x="292" y="171"/>
                  </a:cubicBezTo>
                  <a:cubicBezTo>
                    <a:pt x="290" y="166"/>
                    <a:pt x="289" y="162"/>
                    <a:pt x="287" y="159"/>
                  </a:cubicBezTo>
                  <a:cubicBezTo>
                    <a:pt x="294" y="156"/>
                    <a:pt x="301" y="153"/>
                    <a:pt x="308" y="150"/>
                  </a:cubicBezTo>
                  <a:cubicBezTo>
                    <a:pt x="323" y="143"/>
                    <a:pt x="338" y="135"/>
                    <a:pt x="352" y="127"/>
                  </a:cubicBezTo>
                  <a:cubicBezTo>
                    <a:pt x="366" y="120"/>
                    <a:pt x="380" y="114"/>
                    <a:pt x="393" y="107"/>
                  </a:cubicBezTo>
                  <a:cubicBezTo>
                    <a:pt x="400" y="103"/>
                    <a:pt x="407" y="100"/>
                    <a:pt x="414" y="95"/>
                  </a:cubicBezTo>
                  <a:cubicBezTo>
                    <a:pt x="416" y="99"/>
                    <a:pt x="419" y="104"/>
                    <a:pt x="422" y="108"/>
                  </a:cubicBezTo>
                  <a:cubicBezTo>
                    <a:pt x="415" y="112"/>
                    <a:pt x="408" y="116"/>
                    <a:pt x="402" y="120"/>
                  </a:cubicBezTo>
                  <a:moveTo>
                    <a:pt x="412" y="93"/>
                  </a:moveTo>
                  <a:cubicBezTo>
                    <a:pt x="403" y="100"/>
                    <a:pt x="392" y="105"/>
                    <a:pt x="382" y="109"/>
                  </a:cubicBezTo>
                  <a:cubicBezTo>
                    <a:pt x="369" y="116"/>
                    <a:pt x="356" y="121"/>
                    <a:pt x="343" y="128"/>
                  </a:cubicBezTo>
                  <a:cubicBezTo>
                    <a:pt x="330" y="136"/>
                    <a:pt x="316" y="142"/>
                    <a:pt x="303" y="148"/>
                  </a:cubicBezTo>
                  <a:cubicBezTo>
                    <a:pt x="297" y="151"/>
                    <a:pt x="291" y="153"/>
                    <a:pt x="285" y="156"/>
                  </a:cubicBezTo>
                  <a:cubicBezTo>
                    <a:pt x="284" y="154"/>
                    <a:pt x="283" y="152"/>
                    <a:pt x="282" y="150"/>
                  </a:cubicBezTo>
                  <a:cubicBezTo>
                    <a:pt x="291" y="145"/>
                    <a:pt x="299" y="139"/>
                    <a:pt x="309" y="135"/>
                  </a:cubicBezTo>
                  <a:cubicBezTo>
                    <a:pt x="321" y="129"/>
                    <a:pt x="334" y="124"/>
                    <a:pt x="346" y="117"/>
                  </a:cubicBezTo>
                  <a:cubicBezTo>
                    <a:pt x="359" y="110"/>
                    <a:pt x="372" y="101"/>
                    <a:pt x="385" y="93"/>
                  </a:cubicBezTo>
                  <a:cubicBezTo>
                    <a:pt x="391" y="89"/>
                    <a:pt x="399" y="86"/>
                    <a:pt x="405" y="82"/>
                  </a:cubicBezTo>
                  <a:cubicBezTo>
                    <a:pt x="408" y="86"/>
                    <a:pt x="410" y="89"/>
                    <a:pt x="412" y="93"/>
                  </a:cubicBezTo>
                  <a:moveTo>
                    <a:pt x="380" y="92"/>
                  </a:moveTo>
                  <a:cubicBezTo>
                    <a:pt x="367" y="100"/>
                    <a:pt x="354" y="108"/>
                    <a:pt x="341" y="115"/>
                  </a:cubicBezTo>
                  <a:cubicBezTo>
                    <a:pt x="321" y="126"/>
                    <a:pt x="298" y="133"/>
                    <a:pt x="279" y="146"/>
                  </a:cubicBezTo>
                  <a:cubicBezTo>
                    <a:pt x="278" y="144"/>
                    <a:pt x="276" y="141"/>
                    <a:pt x="275" y="139"/>
                  </a:cubicBezTo>
                  <a:cubicBezTo>
                    <a:pt x="278" y="138"/>
                    <a:pt x="281" y="136"/>
                    <a:pt x="285" y="135"/>
                  </a:cubicBezTo>
                  <a:cubicBezTo>
                    <a:pt x="295" y="130"/>
                    <a:pt x="305" y="122"/>
                    <a:pt x="316" y="116"/>
                  </a:cubicBezTo>
                  <a:cubicBezTo>
                    <a:pt x="327" y="110"/>
                    <a:pt x="338" y="102"/>
                    <a:pt x="349" y="96"/>
                  </a:cubicBezTo>
                  <a:cubicBezTo>
                    <a:pt x="360" y="89"/>
                    <a:pt x="371" y="82"/>
                    <a:pt x="383" y="76"/>
                  </a:cubicBezTo>
                  <a:cubicBezTo>
                    <a:pt x="384" y="75"/>
                    <a:pt x="383" y="74"/>
                    <a:pt x="381" y="74"/>
                  </a:cubicBezTo>
                  <a:cubicBezTo>
                    <a:pt x="371" y="80"/>
                    <a:pt x="361" y="85"/>
                    <a:pt x="350" y="91"/>
                  </a:cubicBezTo>
                  <a:cubicBezTo>
                    <a:pt x="340" y="98"/>
                    <a:pt x="329" y="105"/>
                    <a:pt x="319" y="111"/>
                  </a:cubicBezTo>
                  <a:cubicBezTo>
                    <a:pt x="309" y="117"/>
                    <a:pt x="300" y="122"/>
                    <a:pt x="290" y="128"/>
                  </a:cubicBezTo>
                  <a:cubicBezTo>
                    <a:pt x="285" y="131"/>
                    <a:pt x="280" y="133"/>
                    <a:pt x="275" y="136"/>
                  </a:cubicBezTo>
                  <a:cubicBezTo>
                    <a:pt x="274" y="136"/>
                    <a:pt x="274" y="137"/>
                    <a:pt x="273" y="137"/>
                  </a:cubicBezTo>
                  <a:cubicBezTo>
                    <a:pt x="271" y="134"/>
                    <a:pt x="268" y="130"/>
                    <a:pt x="266" y="127"/>
                  </a:cubicBezTo>
                  <a:cubicBezTo>
                    <a:pt x="274" y="123"/>
                    <a:pt x="282" y="119"/>
                    <a:pt x="289" y="115"/>
                  </a:cubicBezTo>
                  <a:cubicBezTo>
                    <a:pt x="297" y="111"/>
                    <a:pt x="302" y="106"/>
                    <a:pt x="310" y="102"/>
                  </a:cubicBezTo>
                  <a:cubicBezTo>
                    <a:pt x="317" y="100"/>
                    <a:pt x="323" y="96"/>
                    <a:pt x="330" y="93"/>
                  </a:cubicBezTo>
                  <a:cubicBezTo>
                    <a:pt x="345" y="85"/>
                    <a:pt x="362" y="78"/>
                    <a:pt x="377" y="69"/>
                  </a:cubicBezTo>
                  <a:cubicBezTo>
                    <a:pt x="382" y="67"/>
                    <a:pt x="387" y="63"/>
                    <a:pt x="392" y="60"/>
                  </a:cubicBezTo>
                  <a:cubicBezTo>
                    <a:pt x="396" y="67"/>
                    <a:pt x="400" y="73"/>
                    <a:pt x="404" y="79"/>
                  </a:cubicBezTo>
                  <a:cubicBezTo>
                    <a:pt x="396" y="84"/>
                    <a:pt x="388" y="88"/>
                    <a:pt x="380" y="92"/>
                  </a:cubicBezTo>
                  <a:moveTo>
                    <a:pt x="382" y="62"/>
                  </a:moveTo>
                  <a:cubicBezTo>
                    <a:pt x="376" y="66"/>
                    <a:pt x="370" y="69"/>
                    <a:pt x="364" y="72"/>
                  </a:cubicBezTo>
                  <a:cubicBezTo>
                    <a:pt x="350" y="79"/>
                    <a:pt x="336" y="87"/>
                    <a:pt x="321" y="94"/>
                  </a:cubicBezTo>
                  <a:cubicBezTo>
                    <a:pt x="315" y="97"/>
                    <a:pt x="309" y="99"/>
                    <a:pt x="303" y="102"/>
                  </a:cubicBezTo>
                  <a:cubicBezTo>
                    <a:pt x="298" y="105"/>
                    <a:pt x="293" y="109"/>
                    <a:pt x="288" y="112"/>
                  </a:cubicBezTo>
                  <a:cubicBezTo>
                    <a:pt x="281" y="117"/>
                    <a:pt x="273" y="122"/>
                    <a:pt x="265" y="126"/>
                  </a:cubicBezTo>
                  <a:cubicBezTo>
                    <a:pt x="262" y="122"/>
                    <a:pt x="259" y="119"/>
                    <a:pt x="256" y="115"/>
                  </a:cubicBezTo>
                  <a:cubicBezTo>
                    <a:pt x="259" y="113"/>
                    <a:pt x="263" y="111"/>
                    <a:pt x="266" y="109"/>
                  </a:cubicBezTo>
                  <a:cubicBezTo>
                    <a:pt x="272" y="105"/>
                    <a:pt x="278" y="102"/>
                    <a:pt x="284" y="99"/>
                  </a:cubicBezTo>
                  <a:cubicBezTo>
                    <a:pt x="299" y="92"/>
                    <a:pt x="312" y="83"/>
                    <a:pt x="326" y="76"/>
                  </a:cubicBezTo>
                  <a:cubicBezTo>
                    <a:pt x="341" y="70"/>
                    <a:pt x="356" y="64"/>
                    <a:pt x="370" y="56"/>
                  </a:cubicBezTo>
                  <a:cubicBezTo>
                    <a:pt x="375" y="54"/>
                    <a:pt x="379" y="51"/>
                    <a:pt x="384" y="49"/>
                  </a:cubicBezTo>
                  <a:cubicBezTo>
                    <a:pt x="386" y="52"/>
                    <a:pt x="388" y="55"/>
                    <a:pt x="390" y="59"/>
                  </a:cubicBezTo>
                  <a:cubicBezTo>
                    <a:pt x="387" y="60"/>
                    <a:pt x="384" y="61"/>
                    <a:pt x="382" y="62"/>
                  </a:cubicBezTo>
                  <a:moveTo>
                    <a:pt x="382" y="46"/>
                  </a:moveTo>
                  <a:cubicBezTo>
                    <a:pt x="377" y="48"/>
                    <a:pt x="373" y="51"/>
                    <a:pt x="368" y="53"/>
                  </a:cubicBezTo>
                  <a:cubicBezTo>
                    <a:pt x="355" y="60"/>
                    <a:pt x="340" y="66"/>
                    <a:pt x="326" y="73"/>
                  </a:cubicBezTo>
                  <a:cubicBezTo>
                    <a:pt x="313" y="79"/>
                    <a:pt x="302" y="87"/>
                    <a:pt x="289" y="93"/>
                  </a:cubicBezTo>
                  <a:cubicBezTo>
                    <a:pt x="283" y="97"/>
                    <a:pt x="276" y="100"/>
                    <a:pt x="270" y="103"/>
                  </a:cubicBezTo>
                  <a:cubicBezTo>
                    <a:pt x="266" y="106"/>
                    <a:pt x="260" y="111"/>
                    <a:pt x="255" y="114"/>
                  </a:cubicBezTo>
                  <a:cubicBezTo>
                    <a:pt x="255" y="114"/>
                    <a:pt x="254" y="113"/>
                    <a:pt x="254" y="113"/>
                  </a:cubicBezTo>
                  <a:cubicBezTo>
                    <a:pt x="252" y="110"/>
                    <a:pt x="250" y="108"/>
                    <a:pt x="247" y="106"/>
                  </a:cubicBezTo>
                  <a:cubicBezTo>
                    <a:pt x="250" y="105"/>
                    <a:pt x="252" y="103"/>
                    <a:pt x="254" y="101"/>
                  </a:cubicBezTo>
                  <a:cubicBezTo>
                    <a:pt x="261" y="96"/>
                    <a:pt x="270" y="93"/>
                    <a:pt x="277" y="88"/>
                  </a:cubicBezTo>
                  <a:cubicBezTo>
                    <a:pt x="285" y="84"/>
                    <a:pt x="293" y="79"/>
                    <a:pt x="301" y="76"/>
                  </a:cubicBezTo>
                  <a:cubicBezTo>
                    <a:pt x="318" y="69"/>
                    <a:pt x="335" y="62"/>
                    <a:pt x="351" y="55"/>
                  </a:cubicBezTo>
                  <a:cubicBezTo>
                    <a:pt x="359" y="52"/>
                    <a:pt x="375" y="49"/>
                    <a:pt x="380" y="42"/>
                  </a:cubicBezTo>
                  <a:cubicBezTo>
                    <a:pt x="380" y="43"/>
                    <a:pt x="381" y="44"/>
                    <a:pt x="382" y="46"/>
                  </a:cubicBezTo>
                  <a:moveTo>
                    <a:pt x="262" y="50"/>
                  </a:moveTo>
                  <a:cubicBezTo>
                    <a:pt x="267" y="49"/>
                    <a:pt x="273" y="48"/>
                    <a:pt x="277" y="45"/>
                  </a:cubicBezTo>
                  <a:cubicBezTo>
                    <a:pt x="297" y="31"/>
                    <a:pt x="322" y="25"/>
                    <a:pt x="345" y="17"/>
                  </a:cubicBezTo>
                  <a:cubicBezTo>
                    <a:pt x="348" y="16"/>
                    <a:pt x="351" y="15"/>
                    <a:pt x="353" y="15"/>
                  </a:cubicBezTo>
                  <a:cubicBezTo>
                    <a:pt x="343" y="19"/>
                    <a:pt x="333" y="23"/>
                    <a:pt x="324" y="27"/>
                  </a:cubicBezTo>
                  <a:cubicBezTo>
                    <a:pt x="311" y="33"/>
                    <a:pt x="299" y="40"/>
                    <a:pt x="287" y="47"/>
                  </a:cubicBezTo>
                  <a:cubicBezTo>
                    <a:pt x="265" y="59"/>
                    <a:pt x="242" y="67"/>
                    <a:pt x="220" y="78"/>
                  </a:cubicBezTo>
                  <a:cubicBezTo>
                    <a:pt x="219" y="79"/>
                    <a:pt x="219" y="80"/>
                    <a:pt x="220" y="80"/>
                  </a:cubicBezTo>
                  <a:cubicBezTo>
                    <a:pt x="244" y="69"/>
                    <a:pt x="268" y="61"/>
                    <a:pt x="290" y="48"/>
                  </a:cubicBezTo>
                  <a:cubicBezTo>
                    <a:pt x="302" y="42"/>
                    <a:pt x="315" y="35"/>
                    <a:pt x="327" y="29"/>
                  </a:cubicBezTo>
                  <a:cubicBezTo>
                    <a:pt x="337" y="24"/>
                    <a:pt x="349" y="21"/>
                    <a:pt x="358" y="14"/>
                  </a:cubicBezTo>
                  <a:cubicBezTo>
                    <a:pt x="362" y="15"/>
                    <a:pt x="364" y="18"/>
                    <a:pt x="368" y="24"/>
                  </a:cubicBezTo>
                  <a:cubicBezTo>
                    <a:pt x="372" y="29"/>
                    <a:pt x="375" y="34"/>
                    <a:pt x="378" y="39"/>
                  </a:cubicBezTo>
                  <a:cubicBezTo>
                    <a:pt x="377" y="39"/>
                    <a:pt x="377" y="39"/>
                    <a:pt x="377" y="39"/>
                  </a:cubicBezTo>
                  <a:cubicBezTo>
                    <a:pt x="380" y="43"/>
                    <a:pt x="344" y="55"/>
                    <a:pt x="340" y="57"/>
                  </a:cubicBezTo>
                  <a:cubicBezTo>
                    <a:pt x="326" y="63"/>
                    <a:pt x="311" y="68"/>
                    <a:pt x="297" y="75"/>
                  </a:cubicBezTo>
                  <a:cubicBezTo>
                    <a:pt x="290" y="78"/>
                    <a:pt x="283" y="81"/>
                    <a:pt x="277" y="85"/>
                  </a:cubicBezTo>
                  <a:cubicBezTo>
                    <a:pt x="271" y="89"/>
                    <a:pt x="264" y="92"/>
                    <a:pt x="257" y="96"/>
                  </a:cubicBezTo>
                  <a:cubicBezTo>
                    <a:pt x="253" y="98"/>
                    <a:pt x="250" y="102"/>
                    <a:pt x="246" y="105"/>
                  </a:cubicBezTo>
                  <a:cubicBezTo>
                    <a:pt x="242" y="102"/>
                    <a:pt x="239" y="99"/>
                    <a:pt x="236" y="97"/>
                  </a:cubicBezTo>
                  <a:cubicBezTo>
                    <a:pt x="240" y="94"/>
                    <a:pt x="244" y="91"/>
                    <a:pt x="249" y="89"/>
                  </a:cubicBezTo>
                  <a:cubicBezTo>
                    <a:pt x="254" y="86"/>
                    <a:pt x="258" y="83"/>
                    <a:pt x="263" y="80"/>
                  </a:cubicBezTo>
                  <a:cubicBezTo>
                    <a:pt x="268" y="76"/>
                    <a:pt x="274" y="73"/>
                    <a:pt x="280" y="71"/>
                  </a:cubicBezTo>
                  <a:cubicBezTo>
                    <a:pt x="292" y="66"/>
                    <a:pt x="304" y="60"/>
                    <a:pt x="315" y="54"/>
                  </a:cubicBezTo>
                  <a:cubicBezTo>
                    <a:pt x="321" y="50"/>
                    <a:pt x="327" y="47"/>
                    <a:pt x="334" y="45"/>
                  </a:cubicBezTo>
                  <a:cubicBezTo>
                    <a:pt x="340" y="44"/>
                    <a:pt x="345" y="43"/>
                    <a:pt x="350" y="40"/>
                  </a:cubicBezTo>
                  <a:cubicBezTo>
                    <a:pt x="351" y="39"/>
                    <a:pt x="350" y="38"/>
                    <a:pt x="349" y="38"/>
                  </a:cubicBezTo>
                  <a:cubicBezTo>
                    <a:pt x="349" y="38"/>
                    <a:pt x="348" y="38"/>
                    <a:pt x="348" y="38"/>
                  </a:cubicBezTo>
                  <a:cubicBezTo>
                    <a:pt x="347" y="39"/>
                    <a:pt x="347" y="40"/>
                    <a:pt x="348" y="40"/>
                  </a:cubicBezTo>
                  <a:cubicBezTo>
                    <a:pt x="339" y="39"/>
                    <a:pt x="327" y="44"/>
                    <a:pt x="319" y="49"/>
                  </a:cubicBezTo>
                  <a:cubicBezTo>
                    <a:pt x="308" y="55"/>
                    <a:pt x="297" y="60"/>
                    <a:pt x="285" y="66"/>
                  </a:cubicBezTo>
                  <a:cubicBezTo>
                    <a:pt x="275" y="71"/>
                    <a:pt x="265" y="76"/>
                    <a:pt x="255" y="83"/>
                  </a:cubicBezTo>
                  <a:cubicBezTo>
                    <a:pt x="250" y="86"/>
                    <a:pt x="245" y="88"/>
                    <a:pt x="241" y="91"/>
                  </a:cubicBezTo>
                  <a:cubicBezTo>
                    <a:pt x="239" y="92"/>
                    <a:pt x="237" y="94"/>
                    <a:pt x="234" y="96"/>
                  </a:cubicBezTo>
                  <a:cubicBezTo>
                    <a:pt x="233" y="95"/>
                    <a:pt x="231" y="93"/>
                    <a:pt x="229" y="92"/>
                  </a:cubicBezTo>
                  <a:cubicBezTo>
                    <a:pt x="224" y="88"/>
                    <a:pt x="219" y="85"/>
                    <a:pt x="212" y="81"/>
                  </a:cubicBezTo>
                  <a:cubicBezTo>
                    <a:pt x="228" y="68"/>
                    <a:pt x="244" y="57"/>
                    <a:pt x="262" y="50"/>
                  </a:cubicBezTo>
                  <a:moveTo>
                    <a:pt x="114" y="119"/>
                  </a:moveTo>
                  <a:cubicBezTo>
                    <a:pt x="144" y="107"/>
                    <a:pt x="175" y="96"/>
                    <a:pt x="205" y="85"/>
                  </a:cubicBezTo>
                  <a:cubicBezTo>
                    <a:pt x="215" y="93"/>
                    <a:pt x="225" y="102"/>
                    <a:pt x="234" y="112"/>
                  </a:cubicBezTo>
                  <a:cubicBezTo>
                    <a:pt x="229" y="115"/>
                    <a:pt x="224" y="119"/>
                    <a:pt x="218" y="121"/>
                  </a:cubicBezTo>
                  <a:cubicBezTo>
                    <a:pt x="217" y="121"/>
                    <a:pt x="218" y="122"/>
                    <a:pt x="218" y="121"/>
                  </a:cubicBezTo>
                  <a:cubicBezTo>
                    <a:pt x="225" y="120"/>
                    <a:pt x="230" y="116"/>
                    <a:pt x="235" y="113"/>
                  </a:cubicBezTo>
                  <a:cubicBezTo>
                    <a:pt x="241" y="119"/>
                    <a:pt x="247" y="126"/>
                    <a:pt x="252" y="133"/>
                  </a:cubicBezTo>
                  <a:cubicBezTo>
                    <a:pt x="251" y="133"/>
                    <a:pt x="249" y="134"/>
                    <a:pt x="248" y="135"/>
                  </a:cubicBezTo>
                  <a:cubicBezTo>
                    <a:pt x="247" y="135"/>
                    <a:pt x="248" y="136"/>
                    <a:pt x="248" y="135"/>
                  </a:cubicBezTo>
                  <a:cubicBezTo>
                    <a:pt x="250" y="135"/>
                    <a:pt x="251" y="134"/>
                    <a:pt x="253" y="133"/>
                  </a:cubicBezTo>
                  <a:cubicBezTo>
                    <a:pt x="255" y="137"/>
                    <a:pt x="258" y="140"/>
                    <a:pt x="260" y="144"/>
                  </a:cubicBezTo>
                  <a:cubicBezTo>
                    <a:pt x="259" y="144"/>
                    <a:pt x="259" y="144"/>
                    <a:pt x="258" y="144"/>
                  </a:cubicBezTo>
                  <a:cubicBezTo>
                    <a:pt x="257" y="144"/>
                    <a:pt x="257" y="146"/>
                    <a:pt x="258" y="146"/>
                  </a:cubicBezTo>
                  <a:cubicBezTo>
                    <a:pt x="259" y="146"/>
                    <a:pt x="260" y="146"/>
                    <a:pt x="261" y="145"/>
                  </a:cubicBezTo>
                  <a:cubicBezTo>
                    <a:pt x="265" y="151"/>
                    <a:pt x="268" y="156"/>
                    <a:pt x="272" y="162"/>
                  </a:cubicBezTo>
                  <a:cubicBezTo>
                    <a:pt x="270" y="163"/>
                    <a:pt x="269" y="164"/>
                    <a:pt x="267" y="165"/>
                  </a:cubicBezTo>
                  <a:cubicBezTo>
                    <a:pt x="267" y="165"/>
                    <a:pt x="267" y="165"/>
                    <a:pt x="267" y="165"/>
                  </a:cubicBezTo>
                  <a:cubicBezTo>
                    <a:pt x="267" y="165"/>
                    <a:pt x="267" y="165"/>
                    <a:pt x="267" y="165"/>
                  </a:cubicBezTo>
                  <a:cubicBezTo>
                    <a:pt x="267" y="165"/>
                    <a:pt x="267" y="165"/>
                    <a:pt x="267" y="166"/>
                  </a:cubicBezTo>
                  <a:cubicBezTo>
                    <a:pt x="267" y="166"/>
                    <a:pt x="267" y="166"/>
                    <a:pt x="267" y="166"/>
                  </a:cubicBezTo>
                  <a:cubicBezTo>
                    <a:pt x="266" y="166"/>
                    <a:pt x="267" y="168"/>
                    <a:pt x="268" y="167"/>
                  </a:cubicBezTo>
                  <a:cubicBezTo>
                    <a:pt x="270" y="166"/>
                    <a:pt x="272" y="165"/>
                    <a:pt x="273" y="165"/>
                  </a:cubicBezTo>
                  <a:cubicBezTo>
                    <a:pt x="275" y="168"/>
                    <a:pt x="276" y="171"/>
                    <a:pt x="278" y="174"/>
                  </a:cubicBezTo>
                  <a:cubicBezTo>
                    <a:pt x="277" y="175"/>
                    <a:pt x="275" y="176"/>
                    <a:pt x="274" y="177"/>
                  </a:cubicBezTo>
                  <a:cubicBezTo>
                    <a:pt x="273" y="177"/>
                    <a:pt x="273" y="179"/>
                    <a:pt x="275" y="179"/>
                  </a:cubicBezTo>
                  <a:cubicBezTo>
                    <a:pt x="276" y="179"/>
                    <a:pt x="278" y="179"/>
                    <a:pt x="280" y="179"/>
                  </a:cubicBezTo>
                  <a:cubicBezTo>
                    <a:pt x="281" y="182"/>
                    <a:pt x="282" y="185"/>
                    <a:pt x="284" y="188"/>
                  </a:cubicBezTo>
                  <a:cubicBezTo>
                    <a:pt x="283" y="188"/>
                    <a:pt x="282" y="188"/>
                    <a:pt x="283" y="187"/>
                  </a:cubicBezTo>
                  <a:cubicBezTo>
                    <a:pt x="283" y="187"/>
                    <a:pt x="282" y="186"/>
                    <a:pt x="281" y="186"/>
                  </a:cubicBezTo>
                  <a:cubicBezTo>
                    <a:pt x="281" y="187"/>
                    <a:pt x="280" y="187"/>
                    <a:pt x="280" y="188"/>
                  </a:cubicBezTo>
                  <a:cubicBezTo>
                    <a:pt x="280" y="188"/>
                    <a:pt x="279" y="189"/>
                    <a:pt x="280" y="189"/>
                  </a:cubicBezTo>
                  <a:cubicBezTo>
                    <a:pt x="281" y="191"/>
                    <a:pt x="283" y="192"/>
                    <a:pt x="286" y="192"/>
                  </a:cubicBezTo>
                  <a:cubicBezTo>
                    <a:pt x="289" y="197"/>
                    <a:pt x="293" y="202"/>
                    <a:pt x="298" y="206"/>
                  </a:cubicBezTo>
                  <a:cubicBezTo>
                    <a:pt x="297" y="207"/>
                    <a:pt x="296" y="207"/>
                    <a:pt x="295" y="208"/>
                  </a:cubicBezTo>
                  <a:cubicBezTo>
                    <a:pt x="295" y="208"/>
                    <a:pt x="295" y="207"/>
                    <a:pt x="295" y="207"/>
                  </a:cubicBezTo>
                  <a:cubicBezTo>
                    <a:pt x="295" y="206"/>
                    <a:pt x="293" y="206"/>
                    <a:pt x="293" y="207"/>
                  </a:cubicBezTo>
                  <a:cubicBezTo>
                    <a:pt x="293" y="207"/>
                    <a:pt x="293" y="208"/>
                    <a:pt x="293" y="208"/>
                  </a:cubicBezTo>
                  <a:cubicBezTo>
                    <a:pt x="288" y="211"/>
                    <a:pt x="282" y="214"/>
                    <a:pt x="277" y="217"/>
                  </a:cubicBezTo>
                  <a:cubicBezTo>
                    <a:pt x="277" y="216"/>
                    <a:pt x="276" y="216"/>
                    <a:pt x="276" y="216"/>
                  </a:cubicBezTo>
                  <a:cubicBezTo>
                    <a:pt x="273" y="218"/>
                    <a:pt x="270" y="220"/>
                    <a:pt x="268" y="221"/>
                  </a:cubicBezTo>
                  <a:cubicBezTo>
                    <a:pt x="267" y="218"/>
                    <a:pt x="266" y="215"/>
                    <a:pt x="264" y="213"/>
                  </a:cubicBezTo>
                  <a:cubicBezTo>
                    <a:pt x="264" y="212"/>
                    <a:pt x="263" y="213"/>
                    <a:pt x="264" y="213"/>
                  </a:cubicBezTo>
                  <a:cubicBezTo>
                    <a:pt x="265" y="216"/>
                    <a:pt x="266" y="219"/>
                    <a:pt x="266" y="222"/>
                  </a:cubicBezTo>
                  <a:cubicBezTo>
                    <a:pt x="264" y="223"/>
                    <a:pt x="262" y="225"/>
                    <a:pt x="260" y="226"/>
                  </a:cubicBezTo>
                  <a:cubicBezTo>
                    <a:pt x="259" y="226"/>
                    <a:pt x="259" y="226"/>
                    <a:pt x="259" y="227"/>
                  </a:cubicBezTo>
                  <a:cubicBezTo>
                    <a:pt x="255" y="229"/>
                    <a:pt x="251" y="231"/>
                    <a:pt x="247" y="233"/>
                  </a:cubicBezTo>
                  <a:cubicBezTo>
                    <a:pt x="249" y="222"/>
                    <a:pt x="251" y="212"/>
                    <a:pt x="251" y="201"/>
                  </a:cubicBezTo>
                  <a:cubicBezTo>
                    <a:pt x="251" y="200"/>
                    <a:pt x="249" y="200"/>
                    <a:pt x="249" y="201"/>
                  </a:cubicBezTo>
                  <a:cubicBezTo>
                    <a:pt x="249" y="212"/>
                    <a:pt x="246" y="223"/>
                    <a:pt x="244" y="234"/>
                  </a:cubicBezTo>
                  <a:cubicBezTo>
                    <a:pt x="236" y="238"/>
                    <a:pt x="228" y="242"/>
                    <a:pt x="220" y="246"/>
                  </a:cubicBezTo>
                  <a:cubicBezTo>
                    <a:pt x="220" y="241"/>
                    <a:pt x="221" y="236"/>
                    <a:pt x="221" y="231"/>
                  </a:cubicBezTo>
                  <a:cubicBezTo>
                    <a:pt x="221" y="230"/>
                    <a:pt x="219" y="230"/>
                    <a:pt x="219" y="231"/>
                  </a:cubicBezTo>
                  <a:cubicBezTo>
                    <a:pt x="219" y="236"/>
                    <a:pt x="219" y="241"/>
                    <a:pt x="218" y="247"/>
                  </a:cubicBezTo>
                  <a:cubicBezTo>
                    <a:pt x="214" y="249"/>
                    <a:pt x="209" y="251"/>
                    <a:pt x="205" y="253"/>
                  </a:cubicBezTo>
                  <a:cubicBezTo>
                    <a:pt x="206" y="249"/>
                    <a:pt x="206" y="245"/>
                    <a:pt x="207" y="241"/>
                  </a:cubicBezTo>
                  <a:cubicBezTo>
                    <a:pt x="208" y="236"/>
                    <a:pt x="208" y="230"/>
                    <a:pt x="204" y="227"/>
                  </a:cubicBezTo>
                  <a:cubicBezTo>
                    <a:pt x="204" y="226"/>
                    <a:pt x="203" y="227"/>
                    <a:pt x="204" y="227"/>
                  </a:cubicBezTo>
                  <a:cubicBezTo>
                    <a:pt x="209" y="234"/>
                    <a:pt x="204" y="247"/>
                    <a:pt x="202" y="256"/>
                  </a:cubicBezTo>
                  <a:cubicBezTo>
                    <a:pt x="195" y="260"/>
                    <a:pt x="188" y="264"/>
                    <a:pt x="181" y="268"/>
                  </a:cubicBezTo>
                  <a:cubicBezTo>
                    <a:pt x="184" y="259"/>
                    <a:pt x="185" y="249"/>
                    <a:pt x="185" y="239"/>
                  </a:cubicBezTo>
                  <a:cubicBezTo>
                    <a:pt x="185" y="238"/>
                    <a:pt x="183" y="238"/>
                    <a:pt x="183" y="239"/>
                  </a:cubicBezTo>
                  <a:cubicBezTo>
                    <a:pt x="183" y="250"/>
                    <a:pt x="181" y="260"/>
                    <a:pt x="178" y="271"/>
                  </a:cubicBezTo>
                  <a:cubicBezTo>
                    <a:pt x="175" y="273"/>
                    <a:pt x="171" y="276"/>
                    <a:pt x="168" y="279"/>
                  </a:cubicBezTo>
                  <a:cubicBezTo>
                    <a:pt x="170" y="279"/>
                    <a:pt x="173" y="279"/>
                    <a:pt x="175" y="277"/>
                  </a:cubicBezTo>
                  <a:cubicBezTo>
                    <a:pt x="176" y="277"/>
                    <a:pt x="176" y="277"/>
                    <a:pt x="177" y="276"/>
                  </a:cubicBezTo>
                  <a:cubicBezTo>
                    <a:pt x="175" y="284"/>
                    <a:pt x="172" y="292"/>
                    <a:pt x="170" y="300"/>
                  </a:cubicBezTo>
                  <a:cubicBezTo>
                    <a:pt x="169" y="303"/>
                    <a:pt x="168" y="307"/>
                    <a:pt x="167" y="310"/>
                  </a:cubicBezTo>
                  <a:cubicBezTo>
                    <a:pt x="166" y="310"/>
                    <a:pt x="165" y="310"/>
                    <a:pt x="164" y="310"/>
                  </a:cubicBezTo>
                  <a:cubicBezTo>
                    <a:pt x="163" y="309"/>
                    <a:pt x="162" y="312"/>
                    <a:pt x="164" y="312"/>
                  </a:cubicBezTo>
                  <a:cubicBezTo>
                    <a:pt x="164" y="313"/>
                    <a:pt x="165" y="313"/>
                    <a:pt x="166" y="313"/>
                  </a:cubicBezTo>
                  <a:cubicBezTo>
                    <a:pt x="165" y="317"/>
                    <a:pt x="164" y="320"/>
                    <a:pt x="163" y="324"/>
                  </a:cubicBezTo>
                  <a:cubicBezTo>
                    <a:pt x="163" y="325"/>
                    <a:pt x="162" y="325"/>
                    <a:pt x="162" y="326"/>
                  </a:cubicBezTo>
                  <a:cubicBezTo>
                    <a:pt x="158" y="326"/>
                    <a:pt x="154" y="326"/>
                    <a:pt x="150" y="326"/>
                  </a:cubicBezTo>
                  <a:cubicBezTo>
                    <a:pt x="149" y="326"/>
                    <a:pt x="149" y="326"/>
                    <a:pt x="148" y="326"/>
                  </a:cubicBezTo>
                  <a:cubicBezTo>
                    <a:pt x="149" y="319"/>
                    <a:pt x="152" y="312"/>
                    <a:pt x="154" y="305"/>
                  </a:cubicBezTo>
                  <a:cubicBezTo>
                    <a:pt x="156" y="302"/>
                    <a:pt x="159" y="299"/>
                    <a:pt x="161" y="296"/>
                  </a:cubicBezTo>
                  <a:cubicBezTo>
                    <a:pt x="164" y="292"/>
                    <a:pt x="164" y="286"/>
                    <a:pt x="166" y="281"/>
                  </a:cubicBezTo>
                  <a:cubicBezTo>
                    <a:pt x="163" y="282"/>
                    <a:pt x="161" y="281"/>
                    <a:pt x="160" y="280"/>
                  </a:cubicBezTo>
                  <a:cubicBezTo>
                    <a:pt x="162" y="270"/>
                    <a:pt x="163" y="260"/>
                    <a:pt x="163" y="249"/>
                  </a:cubicBezTo>
                  <a:cubicBezTo>
                    <a:pt x="163" y="248"/>
                    <a:pt x="161" y="248"/>
                    <a:pt x="161" y="249"/>
                  </a:cubicBezTo>
                  <a:cubicBezTo>
                    <a:pt x="161" y="258"/>
                    <a:pt x="161" y="268"/>
                    <a:pt x="158" y="277"/>
                  </a:cubicBezTo>
                  <a:cubicBezTo>
                    <a:pt x="158" y="276"/>
                    <a:pt x="157" y="274"/>
                    <a:pt x="157" y="273"/>
                  </a:cubicBezTo>
                  <a:cubicBezTo>
                    <a:pt x="155" y="270"/>
                    <a:pt x="153" y="266"/>
                    <a:pt x="151" y="263"/>
                  </a:cubicBezTo>
                  <a:cubicBezTo>
                    <a:pt x="152" y="260"/>
                    <a:pt x="152" y="258"/>
                    <a:pt x="152" y="255"/>
                  </a:cubicBezTo>
                  <a:cubicBezTo>
                    <a:pt x="153" y="254"/>
                    <a:pt x="152" y="254"/>
                    <a:pt x="152" y="255"/>
                  </a:cubicBezTo>
                  <a:cubicBezTo>
                    <a:pt x="151" y="257"/>
                    <a:pt x="151" y="259"/>
                    <a:pt x="151" y="261"/>
                  </a:cubicBezTo>
                  <a:cubicBezTo>
                    <a:pt x="147" y="254"/>
                    <a:pt x="143" y="246"/>
                    <a:pt x="139" y="239"/>
                  </a:cubicBezTo>
                  <a:cubicBezTo>
                    <a:pt x="130" y="224"/>
                    <a:pt x="121" y="211"/>
                    <a:pt x="112" y="196"/>
                  </a:cubicBezTo>
                  <a:cubicBezTo>
                    <a:pt x="106" y="188"/>
                    <a:pt x="102" y="178"/>
                    <a:pt x="96" y="170"/>
                  </a:cubicBezTo>
                  <a:cubicBezTo>
                    <a:pt x="96" y="169"/>
                    <a:pt x="95" y="168"/>
                    <a:pt x="95" y="167"/>
                  </a:cubicBezTo>
                  <a:cubicBezTo>
                    <a:pt x="96" y="161"/>
                    <a:pt x="97" y="155"/>
                    <a:pt x="97" y="149"/>
                  </a:cubicBezTo>
                  <a:cubicBezTo>
                    <a:pt x="97" y="148"/>
                    <a:pt x="95" y="148"/>
                    <a:pt x="95" y="149"/>
                  </a:cubicBezTo>
                  <a:cubicBezTo>
                    <a:pt x="95" y="155"/>
                    <a:pt x="94" y="160"/>
                    <a:pt x="93" y="165"/>
                  </a:cubicBezTo>
                  <a:cubicBezTo>
                    <a:pt x="92" y="165"/>
                    <a:pt x="92" y="165"/>
                    <a:pt x="91" y="164"/>
                  </a:cubicBezTo>
                  <a:cubicBezTo>
                    <a:pt x="90" y="164"/>
                    <a:pt x="90" y="164"/>
                    <a:pt x="89" y="164"/>
                  </a:cubicBezTo>
                  <a:cubicBezTo>
                    <a:pt x="88" y="164"/>
                    <a:pt x="87" y="165"/>
                    <a:pt x="87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4"/>
                    <a:pt x="85" y="163"/>
                    <a:pt x="84" y="162"/>
                  </a:cubicBezTo>
                  <a:cubicBezTo>
                    <a:pt x="88" y="152"/>
                    <a:pt x="91" y="142"/>
                    <a:pt x="93" y="131"/>
                  </a:cubicBezTo>
                  <a:cubicBezTo>
                    <a:pt x="94" y="130"/>
                    <a:pt x="91" y="129"/>
                    <a:pt x="91" y="131"/>
                  </a:cubicBezTo>
                  <a:cubicBezTo>
                    <a:pt x="89" y="140"/>
                    <a:pt x="86" y="149"/>
                    <a:pt x="83" y="159"/>
                  </a:cubicBezTo>
                  <a:cubicBezTo>
                    <a:pt x="80" y="153"/>
                    <a:pt x="77" y="148"/>
                    <a:pt x="73" y="142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86" y="132"/>
                    <a:pt x="100" y="124"/>
                    <a:pt x="114" y="119"/>
                  </a:cubicBezTo>
                  <a:moveTo>
                    <a:pt x="169" y="314"/>
                  </a:moveTo>
                  <a:cubicBezTo>
                    <a:pt x="172" y="316"/>
                    <a:pt x="175" y="318"/>
                    <a:pt x="178" y="319"/>
                  </a:cubicBezTo>
                  <a:cubicBezTo>
                    <a:pt x="180" y="320"/>
                    <a:pt x="182" y="320"/>
                    <a:pt x="183" y="321"/>
                  </a:cubicBezTo>
                  <a:cubicBezTo>
                    <a:pt x="183" y="322"/>
                    <a:pt x="182" y="324"/>
                    <a:pt x="182" y="326"/>
                  </a:cubicBezTo>
                  <a:cubicBezTo>
                    <a:pt x="176" y="325"/>
                    <a:pt x="171" y="326"/>
                    <a:pt x="165" y="326"/>
                  </a:cubicBezTo>
                  <a:cubicBezTo>
                    <a:pt x="166" y="322"/>
                    <a:pt x="167" y="319"/>
                    <a:pt x="168" y="316"/>
                  </a:cubicBezTo>
                  <a:cubicBezTo>
                    <a:pt x="168" y="315"/>
                    <a:pt x="169" y="315"/>
                    <a:pt x="169" y="314"/>
                  </a:cubicBezTo>
                  <a:moveTo>
                    <a:pt x="181" y="317"/>
                  </a:moveTo>
                  <a:cubicBezTo>
                    <a:pt x="177" y="316"/>
                    <a:pt x="174" y="313"/>
                    <a:pt x="170" y="311"/>
                  </a:cubicBezTo>
                  <a:cubicBezTo>
                    <a:pt x="172" y="304"/>
                    <a:pt x="174" y="297"/>
                    <a:pt x="176" y="290"/>
                  </a:cubicBezTo>
                  <a:cubicBezTo>
                    <a:pt x="177" y="285"/>
                    <a:pt x="179" y="280"/>
                    <a:pt x="180" y="275"/>
                  </a:cubicBezTo>
                  <a:cubicBezTo>
                    <a:pt x="187" y="271"/>
                    <a:pt x="193" y="267"/>
                    <a:pt x="200" y="264"/>
                  </a:cubicBezTo>
                  <a:cubicBezTo>
                    <a:pt x="199" y="272"/>
                    <a:pt x="196" y="279"/>
                    <a:pt x="194" y="287"/>
                  </a:cubicBezTo>
                  <a:cubicBezTo>
                    <a:pt x="191" y="297"/>
                    <a:pt x="188" y="307"/>
                    <a:pt x="184" y="317"/>
                  </a:cubicBezTo>
                  <a:cubicBezTo>
                    <a:pt x="183" y="317"/>
                    <a:pt x="182" y="317"/>
                    <a:pt x="181" y="317"/>
                  </a:cubicBezTo>
                  <a:moveTo>
                    <a:pt x="165" y="333"/>
                  </a:moveTo>
                  <a:cubicBezTo>
                    <a:pt x="165" y="334"/>
                    <a:pt x="164" y="334"/>
                    <a:pt x="164" y="335"/>
                  </a:cubicBezTo>
                  <a:cubicBezTo>
                    <a:pt x="164" y="333"/>
                    <a:pt x="164" y="331"/>
                    <a:pt x="165" y="329"/>
                  </a:cubicBezTo>
                  <a:cubicBezTo>
                    <a:pt x="170" y="329"/>
                    <a:pt x="176" y="329"/>
                    <a:pt x="181" y="328"/>
                  </a:cubicBezTo>
                  <a:cubicBezTo>
                    <a:pt x="181" y="329"/>
                    <a:pt x="181" y="330"/>
                    <a:pt x="181" y="331"/>
                  </a:cubicBezTo>
                  <a:cubicBezTo>
                    <a:pt x="176" y="333"/>
                    <a:pt x="171" y="335"/>
                    <a:pt x="166" y="337"/>
                  </a:cubicBezTo>
                  <a:cubicBezTo>
                    <a:pt x="166" y="336"/>
                    <a:pt x="167" y="334"/>
                    <a:pt x="167" y="333"/>
                  </a:cubicBezTo>
                  <a:cubicBezTo>
                    <a:pt x="167" y="332"/>
                    <a:pt x="165" y="332"/>
                    <a:pt x="165" y="333"/>
                  </a:cubicBezTo>
                  <a:moveTo>
                    <a:pt x="187" y="322"/>
                  </a:moveTo>
                  <a:cubicBezTo>
                    <a:pt x="188" y="322"/>
                    <a:pt x="189" y="322"/>
                    <a:pt x="190" y="323"/>
                  </a:cubicBezTo>
                  <a:cubicBezTo>
                    <a:pt x="194" y="325"/>
                    <a:pt x="198" y="325"/>
                    <a:pt x="199" y="319"/>
                  </a:cubicBezTo>
                  <a:cubicBezTo>
                    <a:pt x="199" y="318"/>
                    <a:pt x="198" y="318"/>
                    <a:pt x="197" y="319"/>
                  </a:cubicBezTo>
                  <a:cubicBezTo>
                    <a:pt x="196" y="320"/>
                    <a:pt x="193" y="320"/>
                    <a:pt x="191" y="320"/>
                  </a:cubicBezTo>
                  <a:cubicBezTo>
                    <a:pt x="190" y="320"/>
                    <a:pt x="190" y="319"/>
                    <a:pt x="189" y="318"/>
                  </a:cubicBezTo>
                  <a:cubicBezTo>
                    <a:pt x="188" y="318"/>
                    <a:pt x="188" y="318"/>
                    <a:pt x="188" y="318"/>
                  </a:cubicBezTo>
                  <a:cubicBezTo>
                    <a:pt x="189" y="314"/>
                    <a:pt x="191" y="311"/>
                    <a:pt x="192" y="307"/>
                  </a:cubicBezTo>
                  <a:cubicBezTo>
                    <a:pt x="196" y="295"/>
                    <a:pt x="199" y="283"/>
                    <a:pt x="202" y="271"/>
                  </a:cubicBezTo>
                  <a:cubicBezTo>
                    <a:pt x="203" y="268"/>
                    <a:pt x="203" y="265"/>
                    <a:pt x="204" y="263"/>
                  </a:cubicBezTo>
                  <a:cubicBezTo>
                    <a:pt x="208" y="261"/>
                    <a:pt x="212" y="259"/>
                    <a:pt x="216" y="258"/>
                  </a:cubicBezTo>
                  <a:cubicBezTo>
                    <a:pt x="214" y="266"/>
                    <a:pt x="212" y="275"/>
                    <a:pt x="209" y="283"/>
                  </a:cubicBezTo>
                  <a:cubicBezTo>
                    <a:pt x="205" y="296"/>
                    <a:pt x="200" y="309"/>
                    <a:pt x="199" y="324"/>
                  </a:cubicBezTo>
                  <a:cubicBezTo>
                    <a:pt x="194" y="326"/>
                    <a:pt x="189" y="328"/>
                    <a:pt x="184" y="330"/>
                  </a:cubicBezTo>
                  <a:cubicBezTo>
                    <a:pt x="185" y="327"/>
                    <a:pt x="186" y="324"/>
                    <a:pt x="187" y="322"/>
                  </a:cubicBezTo>
                  <a:moveTo>
                    <a:pt x="140" y="346"/>
                  </a:moveTo>
                  <a:cubicBezTo>
                    <a:pt x="135" y="348"/>
                    <a:pt x="130" y="350"/>
                    <a:pt x="125" y="353"/>
                  </a:cubicBezTo>
                  <a:cubicBezTo>
                    <a:pt x="125" y="353"/>
                    <a:pt x="124" y="353"/>
                    <a:pt x="124" y="352"/>
                  </a:cubicBezTo>
                  <a:cubicBezTo>
                    <a:pt x="126" y="344"/>
                    <a:pt x="128" y="336"/>
                    <a:pt x="131" y="327"/>
                  </a:cubicBezTo>
                  <a:cubicBezTo>
                    <a:pt x="132" y="327"/>
                    <a:pt x="133" y="326"/>
                    <a:pt x="133" y="325"/>
                  </a:cubicBezTo>
                  <a:cubicBezTo>
                    <a:pt x="137" y="326"/>
                    <a:pt x="140" y="327"/>
                    <a:pt x="143" y="327"/>
                  </a:cubicBezTo>
                  <a:cubicBezTo>
                    <a:pt x="144" y="327"/>
                    <a:pt x="144" y="327"/>
                    <a:pt x="144" y="327"/>
                  </a:cubicBezTo>
                  <a:cubicBezTo>
                    <a:pt x="143" y="328"/>
                    <a:pt x="143" y="329"/>
                    <a:pt x="143" y="330"/>
                  </a:cubicBezTo>
                  <a:cubicBezTo>
                    <a:pt x="142" y="335"/>
                    <a:pt x="141" y="341"/>
                    <a:pt x="140" y="346"/>
                  </a:cubicBezTo>
                  <a:moveTo>
                    <a:pt x="87" y="352"/>
                  </a:moveTo>
                  <a:cubicBezTo>
                    <a:pt x="89" y="347"/>
                    <a:pt x="90" y="343"/>
                    <a:pt x="91" y="338"/>
                  </a:cubicBezTo>
                  <a:cubicBezTo>
                    <a:pt x="94" y="326"/>
                    <a:pt x="97" y="314"/>
                    <a:pt x="101" y="303"/>
                  </a:cubicBezTo>
                  <a:cubicBezTo>
                    <a:pt x="105" y="290"/>
                    <a:pt x="108" y="277"/>
                    <a:pt x="111" y="265"/>
                  </a:cubicBezTo>
                  <a:cubicBezTo>
                    <a:pt x="113" y="258"/>
                    <a:pt x="115" y="251"/>
                    <a:pt x="116" y="243"/>
                  </a:cubicBezTo>
                  <a:cubicBezTo>
                    <a:pt x="119" y="248"/>
                    <a:pt x="121" y="253"/>
                    <a:pt x="124" y="258"/>
                  </a:cubicBezTo>
                  <a:cubicBezTo>
                    <a:pt x="125" y="259"/>
                    <a:pt x="126" y="261"/>
                    <a:pt x="127" y="263"/>
                  </a:cubicBezTo>
                  <a:cubicBezTo>
                    <a:pt x="126" y="269"/>
                    <a:pt x="124" y="274"/>
                    <a:pt x="123" y="280"/>
                  </a:cubicBezTo>
                  <a:cubicBezTo>
                    <a:pt x="121" y="291"/>
                    <a:pt x="118" y="302"/>
                    <a:pt x="114" y="313"/>
                  </a:cubicBezTo>
                  <a:cubicBezTo>
                    <a:pt x="113" y="318"/>
                    <a:pt x="111" y="322"/>
                    <a:pt x="110" y="326"/>
                  </a:cubicBezTo>
                  <a:cubicBezTo>
                    <a:pt x="102" y="334"/>
                    <a:pt x="94" y="343"/>
                    <a:pt x="87" y="352"/>
                  </a:cubicBezTo>
                  <a:moveTo>
                    <a:pt x="70" y="344"/>
                  </a:moveTo>
                  <a:cubicBezTo>
                    <a:pt x="72" y="328"/>
                    <a:pt x="78" y="313"/>
                    <a:pt x="80" y="297"/>
                  </a:cubicBezTo>
                  <a:cubicBezTo>
                    <a:pt x="82" y="280"/>
                    <a:pt x="86" y="265"/>
                    <a:pt x="89" y="249"/>
                  </a:cubicBezTo>
                  <a:cubicBezTo>
                    <a:pt x="91" y="235"/>
                    <a:pt x="93" y="221"/>
                    <a:pt x="97" y="208"/>
                  </a:cubicBezTo>
                  <a:cubicBezTo>
                    <a:pt x="97" y="207"/>
                    <a:pt x="97" y="207"/>
                    <a:pt x="97" y="206"/>
                  </a:cubicBezTo>
                  <a:cubicBezTo>
                    <a:pt x="100" y="211"/>
                    <a:pt x="102" y="216"/>
                    <a:pt x="104" y="220"/>
                  </a:cubicBezTo>
                  <a:cubicBezTo>
                    <a:pt x="102" y="245"/>
                    <a:pt x="94" y="269"/>
                    <a:pt x="87" y="292"/>
                  </a:cubicBezTo>
                  <a:cubicBezTo>
                    <a:pt x="83" y="304"/>
                    <a:pt x="82" y="316"/>
                    <a:pt x="79" y="328"/>
                  </a:cubicBezTo>
                  <a:cubicBezTo>
                    <a:pt x="78" y="333"/>
                    <a:pt x="73" y="344"/>
                    <a:pt x="74" y="352"/>
                  </a:cubicBezTo>
                  <a:cubicBezTo>
                    <a:pt x="72" y="349"/>
                    <a:pt x="71" y="346"/>
                    <a:pt x="70" y="344"/>
                  </a:cubicBezTo>
                  <a:moveTo>
                    <a:pt x="100" y="193"/>
                  </a:moveTo>
                  <a:cubicBezTo>
                    <a:pt x="99" y="191"/>
                    <a:pt x="99" y="188"/>
                    <a:pt x="97" y="186"/>
                  </a:cubicBezTo>
                  <a:cubicBezTo>
                    <a:pt x="97" y="186"/>
                    <a:pt x="96" y="186"/>
                    <a:pt x="96" y="186"/>
                  </a:cubicBezTo>
                  <a:cubicBezTo>
                    <a:pt x="95" y="183"/>
                    <a:pt x="93" y="179"/>
                    <a:pt x="91" y="176"/>
                  </a:cubicBezTo>
                  <a:cubicBezTo>
                    <a:pt x="92" y="174"/>
                    <a:pt x="93" y="173"/>
                    <a:pt x="93" y="171"/>
                  </a:cubicBezTo>
                  <a:cubicBezTo>
                    <a:pt x="96" y="175"/>
                    <a:pt x="98" y="180"/>
                    <a:pt x="100" y="184"/>
                  </a:cubicBezTo>
                  <a:cubicBezTo>
                    <a:pt x="110" y="202"/>
                    <a:pt x="118" y="221"/>
                    <a:pt x="131" y="238"/>
                  </a:cubicBezTo>
                  <a:cubicBezTo>
                    <a:pt x="138" y="247"/>
                    <a:pt x="143" y="258"/>
                    <a:pt x="149" y="268"/>
                  </a:cubicBezTo>
                  <a:cubicBezTo>
                    <a:pt x="148" y="272"/>
                    <a:pt x="147" y="275"/>
                    <a:pt x="146" y="278"/>
                  </a:cubicBezTo>
                  <a:cubicBezTo>
                    <a:pt x="141" y="269"/>
                    <a:pt x="136" y="261"/>
                    <a:pt x="131" y="252"/>
                  </a:cubicBezTo>
                  <a:cubicBezTo>
                    <a:pt x="131" y="251"/>
                    <a:pt x="131" y="250"/>
                    <a:pt x="131" y="249"/>
                  </a:cubicBezTo>
                  <a:cubicBezTo>
                    <a:pt x="131" y="248"/>
                    <a:pt x="129" y="248"/>
                    <a:pt x="129" y="249"/>
                  </a:cubicBezTo>
                  <a:cubicBezTo>
                    <a:pt x="118" y="230"/>
                    <a:pt x="109" y="212"/>
                    <a:pt x="100" y="193"/>
                  </a:cubicBezTo>
                  <a:moveTo>
                    <a:pt x="87" y="166"/>
                  </a:moveTo>
                  <a:cubicBezTo>
                    <a:pt x="87" y="166"/>
                    <a:pt x="88" y="166"/>
                    <a:pt x="89" y="167"/>
                  </a:cubicBezTo>
                  <a:cubicBezTo>
                    <a:pt x="88" y="167"/>
                    <a:pt x="88" y="168"/>
                    <a:pt x="88" y="169"/>
                  </a:cubicBezTo>
                  <a:cubicBezTo>
                    <a:pt x="88" y="168"/>
                    <a:pt x="87" y="167"/>
                    <a:pt x="87" y="166"/>
                  </a:cubicBezTo>
                  <a:moveTo>
                    <a:pt x="91" y="168"/>
                  </a:moveTo>
                  <a:cubicBezTo>
                    <a:pt x="91" y="168"/>
                    <a:pt x="91" y="169"/>
                    <a:pt x="92" y="169"/>
                  </a:cubicBezTo>
                  <a:cubicBezTo>
                    <a:pt x="91" y="170"/>
                    <a:pt x="91" y="172"/>
                    <a:pt x="90" y="173"/>
                  </a:cubicBezTo>
                  <a:cubicBezTo>
                    <a:pt x="90" y="173"/>
                    <a:pt x="90" y="173"/>
                    <a:pt x="90" y="172"/>
                  </a:cubicBezTo>
                  <a:cubicBezTo>
                    <a:pt x="90" y="171"/>
                    <a:pt x="90" y="169"/>
                    <a:pt x="91" y="168"/>
                  </a:cubicBezTo>
                  <a:moveTo>
                    <a:pt x="150" y="270"/>
                  </a:moveTo>
                  <a:cubicBezTo>
                    <a:pt x="152" y="274"/>
                    <a:pt x="154" y="279"/>
                    <a:pt x="156" y="284"/>
                  </a:cubicBezTo>
                  <a:cubicBezTo>
                    <a:pt x="156" y="285"/>
                    <a:pt x="155" y="287"/>
                    <a:pt x="155" y="289"/>
                  </a:cubicBezTo>
                  <a:cubicBezTo>
                    <a:pt x="150" y="292"/>
                    <a:pt x="146" y="295"/>
                    <a:pt x="141" y="299"/>
                  </a:cubicBezTo>
                  <a:cubicBezTo>
                    <a:pt x="143" y="293"/>
                    <a:pt x="145" y="288"/>
                    <a:pt x="147" y="282"/>
                  </a:cubicBezTo>
                  <a:cubicBezTo>
                    <a:pt x="148" y="283"/>
                    <a:pt x="149" y="283"/>
                    <a:pt x="150" y="284"/>
                  </a:cubicBezTo>
                  <a:cubicBezTo>
                    <a:pt x="149" y="282"/>
                    <a:pt x="148" y="281"/>
                    <a:pt x="147" y="280"/>
                  </a:cubicBezTo>
                  <a:cubicBezTo>
                    <a:pt x="148" y="276"/>
                    <a:pt x="149" y="273"/>
                    <a:pt x="150" y="270"/>
                  </a:cubicBezTo>
                  <a:cubicBezTo>
                    <a:pt x="150" y="270"/>
                    <a:pt x="150" y="270"/>
                    <a:pt x="150" y="270"/>
                  </a:cubicBezTo>
                  <a:moveTo>
                    <a:pt x="117" y="312"/>
                  </a:moveTo>
                  <a:cubicBezTo>
                    <a:pt x="121" y="300"/>
                    <a:pt x="124" y="289"/>
                    <a:pt x="126" y="277"/>
                  </a:cubicBezTo>
                  <a:cubicBezTo>
                    <a:pt x="127" y="273"/>
                    <a:pt x="128" y="269"/>
                    <a:pt x="129" y="266"/>
                  </a:cubicBezTo>
                  <a:cubicBezTo>
                    <a:pt x="133" y="271"/>
                    <a:pt x="138" y="277"/>
                    <a:pt x="145" y="281"/>
                  </a:cubicBezTo>
                  <a:cubicBezTo>
                    <a:pt x="143" y="288"/>
                    <a:pt x="141" y="295"/>
                    <a:pt x="138" y="301"/>
                  </a:cubicBezTo>
                  <a:cubicBezTo>
                    <a:pt x="130" y="308"/>
                    <a:pt x="122" y="315"/>
                    <a:pt x="114" y="322"/>
                  </a:cubicBezTo>
                  <a:cubicBezTo>
                    <a:pt x="115" y="319"/>
                    <a:pt x="116" y="315"/>
                    <a:pt x="117" y="312"/>
                  </a:cubicBezTo>
                  <a:moveTo>
                    <a:pt x="135" y="324"/>
                  </a:moveTo>
                  <a:cubicBezTo>
                    <a:pt x="138" y="321"/>
                    <a:pt x="140" y="318"/>
                    <a:pt x="143" y="316"/>
                  </a:cubicBezTo>
                  <a:cubicBezTo>
                    <a:pt x="145" y="314"/>
                    <a:pt x="147" y="313"/>
                    <a:pt x="148" y="311"/>
                  </a:cubicBezTo>
                  <a:cubicBezTo>
                    <a:pt x="147" y="316"/>
                    <a:pt x="145" y="320"/>
                    <a:pt x="144" y="325"/>
                  </a:cubicBezTo>
                  <a:cubicBezTo>
                    <a:pt x="141" y="325"/>
                    <a:pt x="138" y="325"/>
                    <a:pt x="135" y="324"/>
                  </a:cubicBezTo>
                  <a:moveTo>
                    <a:pt x="20" y="228"/>
                  </a:moveTo>
                  <a:cubicBezTo>
                    <a:pt x="28" y="217"/>
                    <a:pt x="33" y="204"/>
                    <a:pt x="39" y="192"/>
                  </a:cubicBezTo>
                  <a:cubicBezTo>
                    <a:pt x="46" y="180"/>
                    <a:pt x="52" y="167"/>
                    <a:pt x="59" y="154"/>
                  </a:cubicBezTo>
                  <a:cubicBezTo>
                    <a:pt x="61" y="151"/>
                    <a:pt x="63" y="148"/>
                    <a:pt x="67" y="143"/>
                  </a:cubicBezTo>
                  <a:cubicBezTo>
                    <a:pt x="67" y="144"/>
                    <a:pt x="68" y="145"/>
                    <a:pt x="68" y="146"/>
                  </a:cubicBezTo>
                  <a:cubicBezTo>
                    <a:pt x="62" y="156"/>
                    <a:pt x="55" y="167"/>
                    <a:pt x="50" y="178"/>
                  </a:cubicBezTo>
                  <a:cubicBezTo>
                    <a:pt x="45" y="189"/>
                    <a:pt x="40" y="201"/>
                    <a:pt x="35" y="212"/>
                  </a:cubicBezTo>
                  <a:cubicBezTo>
                    <a:pt x="31" y="223"/>
                    <a:pt x="26" y="232"/>
                    <a:pt x="23" y="243"/>
                  </a:cubicBezTo>
                  <a:cubicBezTo>
                    <a:pt x="21" y="246"/>
                    <a:pt x="19" y="252"/>
                    <a:pt x="20" y="256"/>
                  </a:cubicBezTo>
                  <a:cubicBezTo>
                    <a:pt x="20" y="255"/>
                    <a:pt x="19" y="253"/>
                    <a:pt x="18" y="251"/>
                  </a:cubicBezTo>
                  <a:cubicBezTo>
                    <a:pt x="14" y="243"/>
                    <a:pt x="14" y="236"/>
                    <a:pt x="20" y="228"/>
                  </a:cubicBezTo>
                  <a:moveTo>
                    <a:pt x="26" y="266"/>
                  </a:moveTo>
                  <a:cubicBezTo>
                    <a:pt x="25" y="264"/>
                    <a:pt x="23" y="261"/>
                    <a:pt x="22" y="259"/>
                  </a:cubicBezTo>
                  <a:cubicBezTo>
                    <a:pt x="22" y="259"/>
                    <a:pt x="22" y="259"/>
                    <a:pt x="22" y="259"/>
                  </a:cubicBezTo>
                  <a:cubicBezTo>
                    <a:pt x="23" y="260"/>
                    <a:pt x="24" y="260"/>
                    <a:pt x="24" y="259"/>
                  </a:cubicBezTo>
                  <a:cubicBezTo>
                    <a:pt x="29" y="255"/>
                    <a:pt x="29" y="250"/>
                    <a:pt x="32" y="245"/>
                  </a:cubicBezTo>
                  <a:cubicBezTo>
                    <a:pt x="33" y="245"/>
                    <a:pt x="32" y="244"/>
                    <a:pt x="32" y="245"/>
                  </a:cubicBezTo>
                  <a:cubicBezTo>
                    <a:pt x="29" y="247"/>
                    <a:pt x="28" y="251"/>
                    <a:pt x="26" y="253"/>
                  </a:cubicBezTo>
                  <a:cubicBezTo>
                    <a:pt x="21" y="256"/>
                    <a:pt x="24" y="251"/>
                    <a:pt x="24" y="248"/>
                  </a:cubicBezTo>
                  <a:cubicBezTo>
                    <a:pt x="25" y="246"/>
                    <a:pt x="26" y="244"/>
                    <a:pt x="26" y="242"/>
                  </a:cubicBezTo>
                  <a:cubicBezTo>
                    <a:pt x="30" y="232"/>
                    <a:pt x="35" y="223"/>
                    <a:pt x="38" y="213"/>
                  </a:cubicBezTo>
                  <a:cubicBezTo>
                    <a:pt x="43" y="201"/>
                    <a:pt x="49" y="188"/>
                    <a:pt x="55" y="176"/>
                  </a:cubicBezTo>
                  <a:cubicBezTo>
                    <a:pt x="59" y="167"/>
                    <a:pt x="64" y="158"/>
                    <a:pt x="69" y="149"/>
                  </a:cubicBezTo>
                  <a:cubicBezTo>
                    <a:pt x="73" y="156"/>
                    <a:pt x="76" y="163"/>
                    <a:pt x="79" y="170"/>
                  </a:cubicBezTo>
                  <a:cubicBezTo>
                    <a:pt x="75" y="182"/>
                    <a:pt x="71" y="194"/>
                    <a:pt x="67" y="206"/>
                  </a:cubicBezTo>
                  <a:cubicBezTo>
                    <a:pt x="61" y="223"/>
                    <a:pt x="54" y="241"/>
                    <a:pt x="48" y="258"/>
                  </a:cubicBezTo>
                  <a:cubicBezTo>
                    <a:pt x="48" y="257"/>
                    <a:pt x="48" y="255"/>
                    <a:pt x="48" y="253"/>
                  </a:cubicBezTo>
                  <a:cubicBezTo>
                    <a:pt x="48" y="253"/>
                    <a:pt x="48" y="252"/>
                    <a:pt x="48" y="253"/>
                  </a:cubicBezTo>
                  <a:cubicBezTo>
                    <a:pt x="47" y="257"/>
                    <a:pt x="46" y="260"/>
                    <a:pt x="46" y="264"/>
                  </a:cubicBezTo>
                  <a:cubicBezTo>
                    <a:pt x="44" y="269"/>
                    <a:pt x="42" y="274"/>
                    <a:pt x="40" y="279"/>
                  </a:cubicBezTo>
                  <a:cubicBezTo>
                    <a:pt x="40" y="280"/>
                    <a:pt x="39" y="282"/>
                    <a:pt x="38" y="284"/>
                  </a:cubicBezTo>
                  <a:cubicBezTo>
                    <a:pt x="38" y="286"/>
                    <a:pt x="41" y="287"/>
                    <a:pt x="41" y="285"/>
                  </a:cubicBezTo>
                  <a:cubicBezTo>
                    <a:pt x="51" y="259"/>
                    <a:pt x="61" y="233"/>
                    <a:pt x="70" y="206"/>
                  </a:cubicBezTo>
                  <a:cubicBezTo>
                    <a:pt x="73" y="195"/>
                    <a:pt x="76" y="184"/>
                    <a:pt x="80" y="173"/>
                  </a:cubicBezTo>
                  <a:cubicBezTo>
                    <a:pt x="82" y="175"/>
                    <a:pt x="83" y="178"/>
                    <a:pt x="84" y="180"/>
                  </a:cubicBezTo>
                  <a:cubicBezTo>
                    <a:pt x="85" y="181"/>
                    <a:pt x="85" y="182"/>
                    <a:pt x="85" y="183"/>
                  </a:cubicBezTo>
                  <a:cubicBezTo>
                    <a:pt x="85" y="186"/>
                    <a:pt x="84" y="189"/>
                    <a:pt x="83" y="191"/>
                  </a:cubicBezTo>
                  <a:cubicBezTo>
                    <a:pt x="79" y="204"/>
                    <a:pt x="76" y="216"/>
                    <a:pt x="73" y="228"/>
                  </a:cubicBezTo>
                  <a:cubicBezTo>
                    <a:pt x="69" y="241"/>
                    <a:pt x="64" y="254"/>
                    <a:pt x="60" y="267"/>
                  </a:cubicBezTo>
                  <a:cubicBezTo>
                    <a:pt x="56" y="278"/>
                    <a:pt x="55" y="290"/>
                    <a:pt x="49" y="300"/>
                  </a:cubicBezTo>
                  <a:cubicBezTo>
                    <a:pt x="49" y="296"/>
                    <a:pt x="49" y="291"/>
                    <a:pt x="48" y="287"/>
                  </a:cubicBezTo>
                  <a:cubicBezTo>
                    <a:pt x="48" y="286"/>
                    <a:pt x="48" y="286"/>
                    <a:pt x="48" y="287"/>
                  </a:cubicBezTo>
                  <a:cubicBezTo>
                    <a:pt x="48" y="292"/>
                    <a:pt x="47" y="296"/>
                    <a:pt x="47" y="301"/>
                  </a:cubicBezTo>
                  <a:cubicBezTo>
                    <a:pt x="44" y="296"/>
                    <a:pt x="41" y="291"/>
                    <a:pt x="38" y="286"/>
                  </a:cubicBezTo>
                  <a:cubicBezTo>
                    <a:pt x="34" y="279"/>
                    <a:pt x="30" y="273"/>
                    <a:pt x="26" y="266"/>
                  </a:cubicBezTo>
                  <a:moveTo>
                    <a:pt x="54" y="313"/>
                  </a:moveTo>
                  <a:cubicBezTo>
                    <a:pt x="52" y="310"/>
                    <a:pt x="51" y="308"/>
                    <a:pt x="49" y="305"/>
                  </a:cubicBezTo>
                  <a:cubicBezTo>
                    <a:pt x="56" y="297"/>
                    <a:pt x="57" y="285"/>
                    <a:pt x="60" y="275"/>
                  </a:cubicBezTo>
                  <a:cubicBezTo>
                    <a:pt x="64" y="261"/>
                    <a:pt x="69" y="248"/>
                    <a:pt x="73" y="234"/>
                  </a:cubicBezTo>
                  <a:cubicBezTo>
                    <a:pt x="72" y="242"/>
                    <a:pt x="70" y="249"/>
                    <a:pt x="68" y="257"/>
                  </a:cubicBezTo>
                  <a:cubicBezTo>
                    <a:pt x="64" y="271"/>
                    <a:pt x="60" y="286"/>
                    <a:pt x="57" y="301"/>
                  </a:cubicBezTo>
                  <a:cubicBezTo>
                    <a:pt x="56" y="305"/>
                    <a:pt x="55" y="309"/>
                    <a:pt x="54" y="313"/>
                  </a:cubicBezTo>
                  <a:moveTo>
                    <a:pt x="56" y="318"/>
                  </a:moveTo>
                  <a:cubicBezTo>
                    <a:pt x="57" y="312"/>
                    <a:pt x="58" y="306"/>
                    <a:pt x="60" y="300"/>
                  </a:cubicBezTo>
                  <a:cubicBezTo>
                    <a:pt x="64" y="285"/>
                    <a:pt x="67" y="270"/>
                    <a:pt x="71" y="256"/>
                  </a:cubicBezTo>
                  <a:cubicBezTo>
                    <a:pt x="76" y="234"/>
                    <a:pt x="81" y="213"/>
                    <a:pt x="86" y="191"/>
                  </a:cubicBezTo>
                  <a:cubicBezTo>
                    <a:pt x="86" y="190"/>
                    <a:pt x="87" y="189"/>
                    <a:pt x="87" y="188"/>
                  </a:cubicBezTo>
                  <a:cubicBezTo>
                    <a:pt x="87" y="187"/>
                    <a:pt x="87" y="187"/>
                    <a:pt x="87" y="187"/>
                  </a:cubicBezTo>
                  <a:cubicBezTo>
                    <a:pt x="90" y="193"/>
                    <a:pt x="93" y="198"/>
                    <a:pt x="96" y="204"/>
                  </a:cubicBezTo>
                  <a:cubicBezTo>
                    <a:pt x="95" y="211"/>
                    <a:pt x="92" y="218"/>
                    <a:pt x="91" y="222"/>
                  </a:cubicBezTo>
                  <a:cubicBezTo>
                    <a:pt x="89" y="237"/>
                    <a:pt x="86" y="252"/>
                    <a:pt x="82" y="266"/>
                  </a:cubicBezTo>
                  <a:cubicBezTo>
                    <a:pt x="79" y="281"/>
                    <a:pt x="79" y="296"/>
                    <a:pt x="75" y="310"/>
                  </a:cubicBezTo>
                  <a:cubicBezTo>
                    <a:pt x="72" y="319"/>
                    <a:pt x="69" y="329"/>
                    <a:pt x="67" y="339"/>
                  </a:cubicBezTo>
                  <a:cubicBezTo>
                    <a:pt x="64" y="332"/>
                    <a:pt x="60" y="325"/>
                    <a:pt x="56" y="318"/>
                  </a:cubicBezTo>
                  <a:moveTo>
                    <a:pt x="77" y="356"/>
                  </a:moveTo>
                  <a:cubicBezTo>
                    <a:pt x="79" y="352"/>
                    <a:pt x="79" y="343"/>
                    <a:pt x="80" y="340"/>
                  </a:cubicBezTo>
                  <a:cubicBezTo>
                    <a:pt x="83" y="326"/>
                    <a:pt x="85" y="312"/>
                    <a:pt x="89" y="298"/>
                  </a:cubicBezTo>
                  <a:cubicBezTo>
                    <a:pt x="95" y="273"/>
                    <a:pt x="104" y="249"/>
                    <a:pt x="106" y="224"/>
                  </a:cubicBezTo>
                  <a:cubicBezTo>
                    <a:pt x="109" y="229"/>
                    <a:pt x="112" y="235"/>
                    <a:pt x="115" y="240"/>
                  </a:cubicBezTo>
                  <a:cubicBezTo>
                    <a:pt x="113" y="250"/>
                    <a:pt x="110" y="260"/>
                    <a:pt x="107" y="270"/>
                  </a:cubicBezTo>
                  <a:cubicBezTo>
                    <a:pt x="104" y="283"/>
                    <a:pt x="100" y="296"/>
                    <a:pt x="96" y="309"/>
                  </a:cubicBezTo>
                  <a:cubicBezTo>
                    <a:pt x="92" y="320"/>
                    <a:pt x="90" y="331"/>
                    <a:pt x="87" y="342"/>
                  </a:cubicBezTo>
                  <a:cubicBezTo>
                    <a:pt x="86" y="348"/>
                    <a:pt x="84" y="353"/>
                    <a:pt x="83" y="359"/>
                  </a:cubicBezTo>
                  <a:cubicBezTo>
                    <a:pt x="83" y="359"/>
                    <a:pt x="82" y="359"/>
                    <a:pt x="82" y="360"/>
                  </a:cubicBezTo>
                  <a:cubicBezTo>
                    <a:pt x="80" y="358"/>
                    <a:pt x="79" y="357"/>
                    <a:pt x="77" y="356"/>
                  </a:cubicBezTo>
                  <a:moveTo>
                    <a:pt x="102" y="363"/>
                  </a:moveTo>
                  <a:cubicBezTo>
                    <a:pt x="103" y="361"/>
                    <a:pt x="104" y="358"/>
                    <a:pt x="105" y="356"/>
                  </a:cubicBezTo>
                  <a:cubicBezTo>
                    <a:pt x="112" y="347"/>
                    <a:pt x="119" y="338"/>
                    <a:pt x="128" y="330"/>
                  </a:cubicBezTo>
                  <a:cubicBezTo>
                    <a:pt x="125" y="338"/>
                    <a:pt x="122" y="346"/>
                    <a:pt x="121" y="355"/>
                  </a:cubicBezTo>
                  <a:cubicBezTo>
                    <a:pt x="119" y="356"/>
                    <a:pt x="116" y="357"/>
                    <a:pt x="114" y="358"/>
                  </a:cubicBezTo>
                  <a:cubicBezTo>
                    <a:pt x="110" y="360"/>
                    <a:pt x="106" y="362"/>
                    <a:pt x="102" y="363"/>
                  </a:cubicBezTo>
                  <a:moveTo>
                    <a:pt x="144" y="344"/>
                  </a:moveTo>
                  <a:cubicBezTo>
                    <a:pt x="145" y="340"/>
                    <a:pt x="145" y="336"/>
                    <a:pt x="146" y="333"/>
                  </a:cubicBezTo>
                  <a:cubicBezTo>
                    <a:pt x="146" y="331"/>
                    <a:pt x="147" y="329"/>
                    <a:pt x="147" y="328"/>
                  </a:cubicBezTo>
                  <a:cubicBezTo>
                    <a:pt x="152" y="328"/>
                    <a:pt x="157" y="329"/>
                    <a:pt x="161" y="329"/>
                  </a:cubicBezTo>
                  <a:cubicBezTo>
                    <a:pt x="161" y="332"/>
                    <a:pt x="160" y="335"/>
                    <a:pt x="160" y="339"/>
                  </a:cubicBezTo>
                  <a:cubicBezTo>
                    <a:pt x="155" y="340"/>
                    <a:pt x="150" y="342"/>
                    <a:pt x="145" y="344"/>
                  </a:cubicBezTo>
                  <a:cubicBezTo>
                    <a:pt x="145" y="344"/>
                    <a:pt x="144" y="344"/>
                    <a:pt x="144" y="344"/>
                  </a:cubicBezTo>
                  <a:moveTo>
                    <a:pt x="202" y="322"/>
                  </a:moveTo>
                  <a:cubicBezTo>
                    <a:pt x="206" y="300"/>
                    <a:pt x="214" y="279"/>
                    <a:pt x="218" y="257"/>
                  </a:cubicBezTo>
                  <a:cubicBezTo>
                    <a:pt x="225" y="254"/>
                    <a:pt x="233" y="251"/>
                    <a:pt x="240" y="249"/>
                  </a:cubicBezTo>
                  <a:cubicBezTo>
                    <a:pt x="238" y="256"/>
                    <a:pt x="235" y="264"/>
                    <a:pt x="233" y="271"/>
                  </a:cubicBezTo>
                  <a:cubicBezTo>
                    <a:pt x="230" y="282"/>
                    <a:pt x="228" y="293"/>
                    <a:pt x="225" y="304"/>
                  </a:cubicBezTo>
                  <a:cubicBezTo>
                    <a:pt x="224" y="307"/>
                    <a:pt x="223" y="310"/>
                    <a:pt x="222" y="313"/>
                  </a:cubicBezTo>
                  <a:cubicBezTo>
                    <a:pt x="218" y="315"/>
                    <a:pt x="215" y="316"/>
                    <a:pt x="211" y="318"/>
                  </a:cubicBezTo>
                  <a:cubicBezTo>
                    <a:pt x="208" y="319"/>
                    <a:pt x="205" y="321"/>
                    <a:pt x="202" y="322"/>
                  </a:cubicBezTo>
                  <a:moveTo>
                    <a:pt x="226" y="312"/>
                  </a:moveTo>
                  <a:cubicBezTo>
                    <a:pt x="227" y="308"/>
                    <a:pt x="228" y="304"/>
                    <a:pt x="229" y="300"/>
                  </a:cubicBezTo>
                  <a:cubicBezTo>
                    <a:pt x="232" y="288"/>
                    <a:pt x="235" y="276"/>
                    <a:pt x="238" y="265"/>
                  </a:cubicBezTo>
                  <a:cubicBezTo>
                    <a:pt x="240" y="259"/>
                    <a:pt x="241" y="253"/>
                    <a:pt x="243" y="247"/>
                  </a:cubicBezTo>
                  <a:cubicBezTo>
                    <a:pt x="250" y="245"/>
                    <a:pt x="257" y="242"/>
                    <a:pt x="263" y="240"/>
                  </a:cubicBezTo>
                  <a:cubicBezTo>
                    <a:pt x="262" y="248"/>
                    <a:pt x="259" y="256"/>
                    <a:pt x="257" y="264"/>
                  </a:cubicBezTo>
                  <a:cubicBezTo>
                    <a:pt x="254" y="274"/>
                    <a:pt x="251" y="283"/>
                    <a:pt x="249" y="293"/>
                  </a:cubicBezTo>
                  <a:cubicBezTo>
                    <a:pt x="248" y="297"/>
                    <a:pt x="247" y="300"/>
                    <a:pt x="247" y="304"/>
                  </a:cubicBezTo>
                  <a:cubicBezTo>
                    <a:pt x="240" y="307"/>
                    <a:pt x="233" y="309"/>
                    <a:pt x="226" y="312"/>
                  </a:cubicBezTo>
                  <a:moveTo>
                    <a:pt x="251" y="303"/>
                  </a:moveTo>
                  <a:cubicBezTo>
                    <a:pt x="255" y="286"/>
                    <a:pt x="259" y="269"/>
                    <a:pt x="263" y="251"/>
                  </a:cubicBezTo>
                  <a:cubicBezTo>
                    <a:pt x="264" y="248"/>
                    <a:pt x="265" y="243"/>
                    <a:pt x="266" y="238"/>
                  </a:cubicBezTo>
                  <a:cubicBezTo>
                    <a:pt x="269" y="237"/>
                    <a:pt x="271" y="236"/>
                    <a:pt x="274" y="235"/>
                  </a:cubicBezTo>
                  <a:cubicBezTo>
                    <a:pt x="272" y="237"/>
                    <a:pt x="271" y="239"/>
                    <a:pt x="271" y="240"/>
                  </a:cubicBezTo>
                  <a:cubicBezTo>
                    <a:pt x="271" y="242"/>
                    <a:pt x="272" y="243"/>
                    <a:pt x="273" y="242"/>
                  </a:cubicBezTo>
                  <a:cubicBezTo>
                    <a:pt x="278" y="240"/>
                    <a:pt x="282" y="238"/>
                    <a:pt x="287" y="236"/>
                  </a:cubicBezTo>
                  <a:cubicBezTo>
                    <a:pt x="287" y="237"/>
                    <a:pt x="286" y="239"/>
                    <a:pt x="286" y="240"/>
                  </a:cubicBezTo>
                  <a:cubicBezTo>
                    <a:pt x="285" y="241"/>
                    <a:pt x="284" y="243"/>
                    <a:pt x="284" y="244"/>
                  </a:cubicBezTo>
                  <a:cubicBezTo>
                    <a:pt x="276" y="247"/>
                    <a:pt x="268" y="251"/>
                    <a:pt x="263" y="258"/>
                  </a:cubicBezTo>
                  <a:cubicBezTo>
                    <a:pt x="262" y="259"/>
                    <a:pt x="264" y="261"/>
                    <a:pt x="265" y="261"/>
                  </a:cubicBezTo>
                  <a:cubicBezTo>
                    <a:pt x="270" y="259"/>
                    <a:pt x="274" y="257"/>
                    <a:pt x="278" y="255"/>
                  </a:cubicBezTo>
                  <a:cubicBezTo>
                    <a:pt x="275" y="260"/>
                    <a:pt x="272" y="266"/>
                    <a:pt x="268" y="271"/>
                  </a:cubicBezTo>
                  <a:cubicBezTo>
                    <a:pt x="268" y="272"/>
                    <a:pt x="267" y="272"/>
                    <a:pt x="266" y="273"/>
                  </a:cubicBezTo>
                  <a:cubicBezTo>
                    <a:pt x="266" y="273"/>
                    <a:pt x="266" y="273"/>
                    <a:pt x="266" y="273"/>
                  </a:cubicBezTo>
                  <a:cubicBezTo>
                    <a:pt x="266" y="273"/>
                    <a:pt x="266" y="273"/>
                    <a:pt x="266" y="273"/>
                  </a:cubicBezTo>
                  <a:cubicBezTo>
                    <a:pt x="266" y="273"/>
                    <a:pt x="266" y="273"/>
                    <a:pt x="266" y="273"/>
                  </a:cubicBezTo>
                  <a:cubicBezTo>
                    <a:pt x="265" y="274"/>
                    <a:pt x="265" y="275"/>
                    <a:pt x="266" y="276"/>
                  </a:cubicBezTo>
                  <a:cubicBezTo>
                    <a:pt x="264" y="279"/>
                    <a:pt x="262" y="282"/>
                    <a:pt x="261" y="286"/>
                  </a:cubicBezTo>
                  <a:cubicBezTo>
                    <a:pt x="258" y="287"/>
                    <a:pt x="256" y="289"/>
                    <a:pt x="255" y="292"/>
                  </a:cubicBezTo>
                  <a:cubicBezTo>
                    <a:pt x="254" y="293"/>
                    <a:pt x="256" y="294"/>
                    <a:pt x="257" y="294"/>
                  </a:cubicBezTo>
                  <a:cubicBezTo>
                    <a:pt x="257" y="294"/>
                    <a:pt x="258" y="293"/>
                    <a:pt x="258" y="293"/>
                  </a:cubicBezTo>
                  <a:cubicBezTo>
                    <a:pt x="257" y="296"/>
                    <a:pt x="257" y="298"/>
                    <a:pt x="256" y="301"/>
                  </a:cubicBezTo>
                  <a:cubicBezTo>
                    <a:pt x="254" y="301"/>
                    <a:pt x="253" y="302"/>
                    <a:pt x="251" y="303"/>
                  </a:cubicBezTo>
                  <a:moveTo>
                    <a:pt x="351" y="265"/>
                  </a:moveTo>
                  <a:cubicBezTo>
                    <a:pt x="351" y="263"/>
                    <a:pt x="352" y="262"/>
                    <a:pt x="352" y="260"/>
                  </a:cubicBezTo>
                  <a:cubicBezTo>
                    <a:pt x="356" y="258"/>
                    <a:pt x="360" y="255"/>
                    <a:pt x="364" y="253"/>
                  </a:cubicBezTo>
                  <a:cubicBezTo>
                    <a:pt x="362" y="256"/>
                    <a:pt x="362" y="258"/>
                    <a:pt x="361" y="261"/>
                  </a:cubicBezTo>
                  <a:cubicBezTo>
                    <a:pt x="358" y="262"/>
                    <a:pt x="355" y="263"/>
                    <a:pt x="352" y="265"/>
                  </a:cubicBezTo>
                  <a:cubicBezTo>
                    <a:pt x="352" y="265"/>
                    <a:pt x="351" y="265"/>
                    <a:pt x="351" y="265"/>
                  </a:cubicBezTo>
                  <a:moveTo>
                    <a:pt x="365" y="259"/>
                  </a:moveTo>
                  <a:cubicBezTo>
                    <a:pt x="367" y="256"/>
                    <a:pt x="368" y="253"/>
                    <a:pt x="369" y="250"/>
                  </a:cubicBezTo>
                  <a:cubicBezTo>
                    <a:pt x="374" y="247"/>
                    <a:pt x="379" y="244"/>
                    <a:pt x="384" y="241"/>
                  </a:cubicBezTo>
                  <a:cubicBezTo>
                    <a:pt x="383" y="243"/>
                    <a:pt x="383" y="244"/>
                    <a:pt x="383" y="245"/>
                  </a:cubicBezTo>
                  <a:cubicBezTo>
                    <a:pt x="378" y="251"/>
                    <a:pt x="372" y="255"/>
                    <a:pt x="365" y="259"/>
                  </a:cubicBezTo>
                  <a:moveTo>
                    <a:pt x="392" y="230"/>
                  </a:moveTo>
                  <a:cubicBezTo>
                    <a:pt x="393" y="228"/>
                    <a:pt x="394" y="226"/>
                    <a:pt x="395" y="224"/>
                  </a:cubicBezTo>
                  <a:cubicBezTo>
                    <a:pt x="396" y="223"/>
                    <a:pt x="397" y="222"/>
                    <a:pt x="397" y="221"/>
                  </a:cubicBezTo>
                  <a:cubicBezTo>
                    <a:pt x="399" y="220"/>
                    <a:pt x="400" y="219"/>
                    <a:pt x="402" y="218"/>
                  </a:cubicBezTo>
                  <a:cubicBezTo>
                    <a:pt x="399" y="221"/>
                    <a:pt x="397" y="224"/>
                    <a:pt x="394" y="227"/>
                  </a:cubicBezTo>
                  <a:cubicBezTo>
                    <a:pt x="394" y="228"/>
                    <a:pt x="393" y="229"/>
                    <a:pt x="392" y="230"/>
                  </a:cubicBezTo>
                  <a:moveTo>
                    <a:pt x="432" y="178"/>
                  </a:moveTo>
                  <a:cubicBezTo>
                    <a:pt x="428" y="182"/>
                    <a:pt x="425" y="187"/>
                    <a:pt x="422" y="191"/>
                  </a:cubicBezTo>
                  <a:cubicBezTo>
                    <a:pt x="417" y="194"/>
                    <a:pt x="413" y="196"/>
                    <a:pt x="408" y="198"/>
                  </a:cubicBezTo>
                  <a:cubicBezTo>
                    <a:pt x="411" y="193"/>
                    <a:pt x="413" y="188"/>
                    <a:pt x="415" y="183"/>
                  </a:cubicBezTo>
                  <a:cubicBezTo>
                    <a:pt x="415" y="182"/>
                    <a:pt x="416" y="181"/>
                    <a:pt x="417" y="179"/>
                  </a:cubicBezTo>
                  <a:cubicBezTo>
                    <a:pt x="420" y="177"/>
                    <a:pt x="422" y="176"/>
                    <a:pt x="425" y="174"/>
                  </a:cubicBezTo>
                  <a:cubicBezTo>
                    <a:pt x="429" y="173"/>
                    <a:pt x="433" y="171"/>
                    <a:pt x="436" y="170"/>
                  </a:cubicBezTo>
                  <a:cubicBezTo>
                    <a:pt x="434" y="173"/>
                    <a:pt x="433" y="176"/>
                    <a:pt x="432" y="178"/>
                  </a:cubicBezTo>
                  <a:moveTo>
                    <a:pt x="426" y="157"/>
                  </a:moveTo>
                  <a:cubicBezTo>
                    <a:pt x="426" y="154"/>
                    <a:pt x="427" y="151"/>
                    <a:pt x="426" y="149"/>
                  </a:cubicBezTo>
                  <a:cubicBezTo>
                    <a:pt x="432" y="146"/>
                    <a:pt x="437" y="143"/>
                    <a:pt x="442" y="140"/>
                  </a:cubicBezTo>
                  <a:cubicBezTo>
                    <a:pt x="444" y="143"/>
                    <a:pt x="446" y="145"/>
                    <a:pt x="447" y="148"/>
                  </a:cubicBezTo>
                  <a:cubicBezTo>
                    <a:pt x="440" y="151"/>
                    <a:pt x="433" y="154"/>
                    <a:pt x="426" y="15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50"/>
            <p:cNvSpPr>
              <a:spLocks noEditPoints="1"/>
            </p:cNvSpPr>
            <p:nvPr/>
          </p:nvSpPr>
          <p:spPr bwMode="auto">
            <a:xfrm>
              <a:off x="-69850" y="4908550"/>
              <a:ext cx="3386138" cy="2322513"/>
            </a:xfrm>
            <a:custGeom>
              <a:avLst/>
              <a:gdLst>
                <a:gd name="T0" fmla="*/ 145 w 902"/>
                <a:gd name="T1" fmla="*/ 576 h 619"/>
                <a:gd name="T2" fmla="*/ 867 w 902"/>
                <a:gd name="T3" fmla="*/ 278 h 619"/>
                <a:gd name="T4" fmla="*/ 536 w 902"/>
                <a:gd name="T5" fmla="*/ 97 h 619"/>
                <a:gd name="T6" fmla="*/ 42 w 902"/>
                <a:gd name="T7" fmla="*/ 440 h 619"/>
                <a:gd name="T8" fmla="*/ 50 w 902"/>
                <a:gd name="T9" fmla="*/ 436 h 619"/>
                <a:gd name="T10" fmla="*/ 36 w 902"/>
                <a:gd name="T11" fmla="*/ 550 h 619"/>
                <a:gd name="T12" fmla="*/ 47 w 902"/>
                <a:gd name="T13" fmla="*/ 564 h 619"/>
                <a:gd name="T14" fmla="*/ 38 w 902"/>
                <a:gd name="T15" fmla="*/ 581 h 619"/>
                <a:gd name="T16" fmla="*/ 111 w 902"/>
                <a:gd name="T17" fmla="*/ 537 h 619"/>
                <a:gd name="T18" fmla="*/ 56 w 902"/>
                <a:gd name="T19" fmla="*/ 508 h 619"/>
                <a:gd name="T20" fmla="*/ 112 w 902"/>
                <a:gd name="T21" fmla="*/ 475 h 619"/>
                <a:gd name="T22" fmla="*/ 110 w 902"/>
                <a:gd name="T23" fmla="*/ 485 h 619"/>
                <a:gd name="T24" fmla="*/ 113 w 902"/>
                <a:gd name="T25" fmla="*/ 516 h 619"/>
                <a:gd name="T26" fmla="*/ 159 w 902"/>
                <a:gd name="T27" fmla="*/ 491 h 619"/>
                <a:gd name="T28" fmla="*/ 181 w 902"/>
                <a:gd name="T29" fmla="*/ 465 h 619"/>
                <a:gd name="T30" fmla="*/ 173 w 902"/>
                <a:gd name="T31" fmla="*/ 520 h 619"/>
                <a:gd name="T32" fmla="*/ 171 w 902"/>
                <a:gd name="T33" fmla="*/ 527 h 619"/>
                <a:gd name="T34" fmla="*/ 142 w 902"/>
                <a:gd name="T35" fmla="*/ 543 h 619"/>
                <a:gd name="T36" fmla="*/ 148 w 902"/>
                <a:gd name="T37" fmla="*/ 517 h 619"/>
                <a:gd name="T38" fmla="*/ 200 w 902"/>
                <a:gd name="T39" fmla="*/ 524 h 619"/>
                <a:gd name="T40" fmla="*/ 223 w 902"/>
                <a:gd name="T41" fmla="*/ 482 h 619"/>
                <a:gd name="T42" fmla="*/ 229 w 902"/>
                <a:gd name="T43" fmla="*/ 508 h 619"/>
                <a:gd name="T44" fmla="*/ 256 w 902"/>
                <a:gd name="T45" fmla="*/ 444 h 619"/>
                <a:gd name="T46" fmla="*/ 262 w 902"/>
                <a:gd name="T47" fmla="*/ 491 h 619"/>
                <a:gd name="T48" fmla="*/ 347 w 902"/>
                <a:gd name="T49" fmla="*/ 396 h 619"/>
                <a:gd name="T50" fmla="*/ 309 w 902"/>
                <a:gd name="T51" fmla="*/ 481 h 619"/>
                <a:gd name="T52" fmla="*/ 299 w 902"/>
                <a:gd name="T53" fmla="*/ 475 h 619"/>
                <a:gd name="T54" fmla="*/ 278 w 902"/>
                <a:gd name="T55" fmla="*/ 468 h 619"/>
                <a:gd name="T56" fmla="*/ 320 w 902"/>
                <a:gd name="T57" fmla="*/ 462 h 619"/>
                <a:gd name="T58" fmla="*/ 387 w 902"/>
                <a:gd name="T59" fmla="*/ 445 h 619"/>
                <a:gd name="T60" fmla="*/ 412 w 902"/>
                <a:gd name="T61" fmla="*/ 388 h 619"/>
                <a:gd name="T62" fmla="*/ 403 w 902"/>
                <a:gd name="T63" fmla="*/ 415 h 619"/>
                <a:gd name="T64" fmla="*/ 412 w 902"/>
                <a:gd name="T65" fmla="*/ 417 h 619"/>
                <a:gd name="T66" fmla="*/ 408 w 902"/>
                <a:gd name="T67" fmla="*/ 396 h 619"/>
                <a:gd name="T68" fmla="*/ 819 w 902"/>
                <a:gd name="T69" fmla="*/ 247 h 619"/>
                <a:gd name="T70" fmla="*/ 785 w 902"/>
                <a:gd name="T71" fmla="*/ 255 h 619"/>
                <a:gd name="T72" fmla="*/ 768 w 902"/>
                <a:gd name="T73" fmla="*/ 302 h 619"/>
                <a:gd name="T74" fmla="*/ 698 w 902"/>
                <a:gd name="T75" fmla="*/ 288 h 619"/>
                <a:gd name="T76" fmla="*/ 669 w 902"/>
                <a:gd name="T77" fmla="*/ 301 h 619"/>
                <a:gd name="T78" fmla="*/ 647 w 902"/>
                <a:gd name="T79" fmla="*/ 354 h 619"/>
                <a:gd name="T80" fmla="*/ 587 w 902"/>
                <a:gd name="T81" fmla="*/ 342 h 619"/>
                <a:gd name="T82" fmla="*/ 544 w 902"/>
                <a:gd name="T83" fmla="*/ 344 h 619"/>
                <a:gd name="T84" fmla="*/ 518 w 902"/>
                <a:gd name="T85" fmla="*/ 375 h 619"/>
                <a:gd name="T86" fmla="*/ 476 w 902"/>
                <a:gd name="T87" fmla="*/ 420 h 619"/>
                <a:gd name="T88" fmla="*/ 441 w 902"/>
                <a:gd name="T89" fmla="*/ 414 h 619"/>
                <a:gd name="T90" fmla="*/ 676 w 902"/>
                <a:gd name="T91" fmla="*/ 259 h 619"/>
                <a:gd name="T92" fmla="*/ 723 w 902"/>
                <a:gd name="T93" fmla="*/ 59 h 619"/>
                <a:gd name="T94" fmla="*/ 424 w 902"/>
                <a:gd name="T95" fmla="*/ 351 h 619"/>
                <a:gd name="T96" fmla="*/ 378 w 902"/>
                <a:gd name="T97" fmla="*/ 353 h 619"/>
                <a:gd name="T98" fmla="*/ 331 w 902"/>
                <a:gd name="T99" fmla="*/ 322 h 619"/>
                <a:gd name="T100" fmla="*/ 267 w 902"/>
                <a:gd name="T101" fmla="*/ 413 h 619"/>
                <a:gd name="T102" fmla="*/ 261 w 902"/>
                <a:gd name="T103" fmla="*/ 282 h 619"/>
                <a:gd name="T104" fmla="*/ 243 w 902"/>
                <a:gd name="T105" fmla="*/ 424 h 619"/>
                <a:gd name="T106" fmla="*/ 191 w 902"/>
                <a:gd name="T107" fmla="*/ 416 h 619"/>
                <a:gd name="T108" fmla="*/ 175 w 902"/>
                <a:gd name="T109" fmla="*/ 395 h 619"/>
                <a:gd name="T110" fmla="*/ 127 w 902"/>
                <a:gd name="T111" fmla="*/ 421 h 619"/>
                <a:gd name="T112" fmla="*/ 105 w 902"/>
                <a:gd name="T113" fmla="*/ 397 h 619"/>
                <a:gd name="T114" fmla="*/ 79 w 902"/>
                <a:gd name="T115" fmla="*/ 397 h 619"/>
                <a:gd name="T116" fmla="*/ 48 w 902"/>
                <a:gd name="T117" fmla="*/ 465 h 619"/>
                <a:gd name="T118" fmla="*/ 54 w 902"/>
                <a:gd name="T119" fmla="*/ 525 h 619"/>
                <a:gd name="T120" fmla="*/ 55 w 902"/>
                <a:gd name="T121" fmla="*/ 555 h 619"/>
                <a:gd name="T122" fmla="*/ 92 w 902"/>
                <a:gd name="T123" fmla="*/ 508 h 6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02" h="619">
                  <a:moveTo>
                    <a:pt x="37" y="599"/>
                  </a:moveTo>
                  <a:cubicBezTo>
                    <a:pt x="36" y="600"/>
                    <a:pt x="34" y="600"/>
                    <a:pt x="34" y="601"/>
                  </a:cubicBezTo>
                  <a:cubicBezTo>
                    <a:pt x="34" y="619"/>
                    <a:pt x="34" y="619"/>
                    <a:pt x="34" y="619"/>
                  </a:cubicBezTo>
                  <a:cubicBezTo>
                    <a:pt x="50" y="612"/>
                    <a:pt x="70" y="606"/>
                    <a:pt x="87" y="599"/>
                  </a:cubicBezTo>
                  <a:cubicBezTo>
                    <a:pt x="87" y="600"/>
                    <a:pt x="87" y="601"/>
                    <a:pt x="87" y="602"/>
                  </a:cubicBezTo>
                  <a:cubicBezTo>
                    <a:pt x="87" y="603"/>
                    <a:pt x="89" y="603"/>
                    <a:pt x="89" y="602"/>
                  </a:cubicBezTo>
                  <a:cubicBezTo>
                    <a:pt x="89" y="601"/>
                    <a:pt x="89" y="599"/>
                    <a:pt x="89" y="598"/>
                  </a:cubicBezTo>
                  <a:cubicBezTo>
                    <a:pt x="98" y="595"/>
                    <a:pt x="107" y="592"/>
                    <a:pt x="116" y="588"/>
                  </a:cubicBezTo>
                  <a:cubicBezTo>
                    <a:pt x="117" y="591"/>
                    <a:pt x="118" y="593"/>
                    <a:pt x="119" y="595"/>
                  </a:cubicBezTo>
                  <a:cubicBezTo>
                    <a:pt x="120" y="596"/>
                    <a:pt x="122" y="595"/>
                    <a:pt x="121" y="593"/>
                  </a:cubicBezTo>
                  <a:cubicBezTo>
                    <a:pt x="120" y="592"/>
                    <a:pt x="120" y="589"/>
                    <a:pt x="119" y="587"/>
                  </a:cubicBezTo>
                  <a:cubicBezTo>
                    <a:pt x="128" y="584"/>
                    <a:pt x="136" y="580"/>
                    <a:pt x="145" y="576"/>
                  </a:cubicBezTo>
                  <a:cubicBezTo>
                    <a:pt x="169" y="565"/>
                    <a:pt x="192" y="553"/>
                    <a:pt x="216" y="542"/>
                  </a:cubicBezTo>
                  <a:cubicBezTo>
                    <a:pt x="218" y="541"/>
                    <a:pt x="219" y="541"/>
                    <a:pt x="221" y="540"/>
                  </a:cubicBezTo>
                  <a:cubicBezTo>
                    <a:pt x="221" y="541"/>
                    <a:pt x="223" y="541"/>
                    <a:pt x="223" y="540"/>
                  </a:cubicBezTo>
                  <a:cubicBezTo>
                    <a:pt x="223" y="539"/>
                    <a:pt x="223" y="539"/>
                    <a:pt x="223" y="539"/>
                  </a:cubicBezTo>
                  <a:cubicBezTo>
                    <a:pt x="236" y="534"/>
                    <a:pt x="248" y="529"/>
                    <a:pt x="260" y="523"/>
                  </a:cubicBezTo>
                  <a:cubicBezTo>
                    <a:pt x="285" y="509"/>
                    <a:pt x="312" y="499"/>
                    <a:pt x="340" y="490"/>
                  </a:cubicBezTo>
                  <a:cubicBezTo>
                    <a:pt x="343" y="493"/>
                    <a:pt x="347" y="492"/>
                    <a:pt x="347" y="488"/>
                  </a:cubicBezTo>
                  <a:cubicBezTo>
                    <a:pt x="348" y="488"/>
                    <a:pt x="349" y="488"/>
                    <a:pt x="350" y="487"/>
                  </a:cubicBezTo>
                  <a:cubicBezTo>
                    <a:pt x="393" y="475"/>
                    <a:pt x="435" y="460"/>
                    <a:pt x="477" y="446"/>
                  </a:cubicBezTo>
                  <a:cubicBezTo>
                    <a:pt x="504" y="437"/>
                    <a:pt x="530" y="425"/>
                    <a:pt x="557" y="416"/>
                  </a:cubicBezTo>
                  <a:cubicBezTo>
                    <a:pt x="598" y="401"/>
                    <a:pt x="640" y="386"/>
                    <a:pt x="680" y="367"/>
                  </a:cubicBezTo>
                  <a:cubicBezTo>
                    <a:pt x="742" y="337"/>
                    <a:pt x="805" y="307"/>
                    <a:pt x="867" y="278"/>
                  </a:cubicBezTo>
                  <a:cubicBezTo>
                    <a:pt x="874" y="274"/>
                    <a:pt x="882" y="270"/>
                    <a:pt x="889" y="267"/>
                  </a:cubicBezTo>
                  <a:cubicBezTo>
                    <a:pt x="900" y="263"/>
                    <a:pt x="902" y="257"/>
                    <a:pt x="895" y="247"/>
                  </a:cubicBezTo>
                  <a:cubicBezTo>
                    <a:pt x="893" y="244"/>
                    <a:pt x="890" y="240"/>
                    <a:pt x="889" y="236"/>
                  </a:cubicBezTo>
                  <a:cubicBezTo>
                    <a:pt x="885" y="225"/>
                    <a:pt x="881" y="214"/>
                    <a:pt x="877" y="203"/>
                  </a:cubicBezTo>
                  <a:cubicBezTo>
                    <a:pt x="865" y="172"/>
                    <a:pt x="853" y="141"/>
                    <a:pt x="847" y="108"/>
                  </a:cubicBezTo>
                  <a:cubicBezTo>
                    <a:pt x="846" y="101"/>
                    <a:pt x="843" y="93"/>
                    <a:pt x="840" y="86"/>
                  </a:cubicBezTo>
                  <a:cubicBezTo>
                    <a:pt x="834" y="72"/>
                    <a:pt x="828" y="58"/>
                    <a:pt x="822" y="44"/>
                  </a:cubicBezTo>
                  <a:cubicBezTo>
                    <a:pt x="818" y="33"/>
                    <a:pt x="815" y="21"/>
                    <a:pt x="810" y="10"/>
                  </a:cubicBezTo>
                  <a:cubicBezTo>
                    <a:pt x="807" y="1"/>
                    <a:pt x="805" y="0"/>
                    <a:pt x="796" y="3"/>
                  </a:cubicBezTo>
                  <a:cubicBezTo>
                    <a:pt x="775" y="9"/>
                    <a:pt x="754" y="15"/>
                    <a:pt x="734" y="22"/>
                  </a:cubicBezTo>
                  <a:cubicBezTo>
                    <a:pt x="701" y="34"/>
                    <a:pt x="669" y="46"/>
                    <a:pt x="637" y="59"/>
                  </a:cubicBezTo>
                  <a:cubicBezTo>
                    <a:pt x="603" y="71"/>
                    <a:pt x="570" y="85"/>
                    <a:pt x="536" y="97"/>
                  </a:cubicBezTo>
                  <a:cubicBezTo>
                    <a:pt x="487" y="114"/>
                    <a:pt x="440" y="136"/>
                    <a:pt x="393" y="157"/>
                  </a:cubicBezTo>
                  <a:cubicBezTo>
                    <a:pt x="368" y="168"/>
                    <a:pt x="344" y="181"/>
                    <a:pt x="318" y="190"/>
                  </a:cubicBezTo>
                  <a:cubicBezTo>
                    <a:pt x="278" y="203"/>
                    <a:pt x="238" y="220"/>
                    <a:pt x="200" y="239"/>
                  </a:cubicBezTo>
                  <a:cubicBezTo>
                    <a:pt x="155" y="261"/>
                    <a:pt x="112" y="284"/>
                    <a:pt x="68" y="307"/>
                  </a:cubicBezTo>
                  <a:cubicBezTo>
                    <a:pt x="67" y="304"/>
                    <a:pt x="64" y="304"/>
                    <a:pt x="64" y="308"/>
                  </a:cubicBezTo>
                  <a:cubicBezTo>
                    <a:pt x="64" y="308"/>
                    <a:pt x="64" y="309"/>
                    <a:pt x="64" y="309"/>
                  </a:cubicBezTo>
                  <a:cubicBezTo>
                    <a:pt x="61" y="311"/>
                    <a:pt x="58" y="312"/>
                    <a:pt x="55" y="314"/>
                  </a:cubicBezTo>
                  <a:cubicBezTo>
                    <a:pt x="48" y="317"/>
                    <a:pt x="42" y="320"/>
                    <a:pt x="34" y="323"/>
                  </a:cubicBezTo>
                  <a:cubicBezTo>
                    <a:pt x="34" y="338"/>
                    <a:pt x="34" y="338"/>
                    <a:pt x="34" y="338"/>
                  </a:cubicBezTo>
                  <a:cubicBezTo>
                    <a:pt x="42" y="334"/>
                    <a:pt x="54" y="330"/>
                    <a:pt x="64" y="325"/>
                  </a:cubicBezTo>
                  <a:cubicBezTo>
                    <a:pt x="63" y="359"/>
                    <a:pt x="57" y="395"/>
                    <a:pt x="51" y="429"/>
                  </a:cubicBezTo>
                  <a:cubicBezTo>
                    <a:pt x="48" y="433"/>
                    <a:pt x="45" y="437"/>
                    <a:pt x="42" y="440"/>
                  </a:cubicBezTo>
                  <a:cubicBezTo>
                    <a:pt x="36" y="448"/>
                    <a:pt x="30" y="457"/>
                    <a:pt x="24" y="465"/>
                  </a:cubicBezTo>
                  <a:cubicBezTo>
                    <a:pt x="21" y="470"/>
                    <a:pt x="18" y="475"/>
                    <a:pt x="15" y="480"/>
                  </a:cubicBezTo>
                  <a:cubicBezTo>
                    <a:pt x="14" y="482"/>
                    <a:pt x="13" y="483"/>
                    <a:pt x="12" y="485"/>
                  </a:cubicBezTo>
                  <a:cubicBezTo>
                    <a:pt x="11" y="487"/>
                    <a:pt x="9" y="489"/>
                    <a:pt x="8" y="490"/>
                  </a:cubicBezTo>
                  <a:cubicBezTo>
                    <a:pt x="7" y="491"/>
                    <a:pt x="6" y="492"/>
                    <a:pt x="6" y="494"/>
                  </a:cubicBezTo>
                  <a:cubicBezTo>
                    <a:pt x="6" y="494"/>
                    <a:pt x="6" y="493"/>
                    <a:pt x="6" y="494"/>
                  </a:cubicBezTo>
                  <a:cubicBezTo>
                    <a:pt x="5" y="494"/>
                    <a:pt x="5" y="495"/>
                    <a:pt x="4" y="495"/>
                  </a:cubicBezTo>
                  <a:cubicBezTo>
                    <a:pt x="4" y="495"/>
                    <a:pt x="5" y="496"/>
                    <a:pt x="5" y="496"/>
                  </a:cubicBezTo>
                  <a:cubicBezTo>
                    <a:pt x="12" y="489"/>
                    <a:pt x="16" y="480"/>
                    <a:pt x="22" y="472"/>
                  </a:cubicBezTo>
                  <a:cubicBezTo>
                    <a:pt x="28" y="462"/>
                    <a:pt x="35" y="451"/>
                    <a:pt x="43" y="442"/>
                  </a:cubicBezTo>
                  <a:cubicBezTo>
                    <a:pt x="46" y="439"/>
                    <a:pt x="48" y="436"/>
                    <a:pt x="50" y="433"/>
                  </a:cubicBezTo>
                  <a:cubicBezTo>
                    <a:pt x="50" y="434"/>
                    <a:pt x="50" y="435"/>
                    <a:pt x="50" y="436"/>
                  </a:cubicBezTo>
                  <a:cubicBezTo>
                    <a:pt x="48" y="447"/>
                    <a:pt x="46" y="459"/>
                    <a:pt x="44" y="471"/>
                  </a:cubicBezTo>
                  <a:cubicBezTo>
                    <a:pt x="29" y="489"/>
                    <a:pt x="15" y="507"/>
                    <a:pt x="1" y="526"/>
                  </a:cubicBezTo>
                  <a:cubicBezTo>
                    <a:pt x="0" y="527"/>
                    <a:pt x="3" y="528"/>
                    <a:pt x="4" y="527"/>
                  </a:cubicBezTo>
                  <a:cubicBezTo>
                    <a:pt x="6" y="525"/>
                    <a:pt x="8" y="523"/>
                    <a:pt x="9" y="521"/>
                  </a:cubicBezTo>
                  <a:cubicBezTo>
                    <a:pt x="20" y="508"/>
                    <a:pt x="31" y="494"/>
                    <a:pt x="42" y="481"/>
                  </a:cubicBezTo>
                  <a:cubicBezTo>
                    <a:pt x="40" y="494"/>
                    <a:pt x="38" y="507"/>
                    <a:pt x="36" y="519"/>
                  </a:cubicBezTo>
                  <a:cubicBezTo>
                    <a:pt x="35" y="520"/>
                    <a:pt x="34" y="520"/>
                    <a:pt x="34" y="520"/>
                  </a:cubicBezTo>
                  <a:cubicBezTo>
                    <a:pt x="34" y="533"/>
                    <a:pt x="34" y="533"/>
                    <a:pt x="34" y="533"/>
                  </a:cubicBezTo>
                  <a:cubicBezTo>
                    <a:pt x="34" y="533"/>
                    <a:pt x="34" y="533"/>
                    <a:pt x="35" y="533"/>
                  </a:cubicBezTo>
                  <a:cubicBezTo>
                    <a:pt x="34" y="542"/>
                    <a:pt x="33" y="551"/>
                    <a:pt x="33" y="560"/>
                  </a:cubicBezTo>
                  <a:cubicBezTo>
                    <a:pt x="33" y="561"/>
                    <a:pt x="35" y="561"/>
                    <a:pt x="35" y="560"/>
                  </a:cubicBezTo>
                  <a:cubicBezTo>
                    <a:pt x="36" y="556"/>
                    <a:pt x="37" y="554"/>
                    <a:pt x="36" y="550"/>
                  </a:cubicBezTo>
                  <a:cubicBezTo>
                    <a:pt x="36" y="550"/>
                    <a:pt x="36" y="550"/>
                    <a:pt x="36" y="550"/>
                  </a:cubicBezTo>
                  <a:cubicBezTo>
                    <a:pt x="36" y="549"/>
                    <a:pt x="36" y="548"/>
                    <a:pt x="36" y="548"/>
                  </a:cubicBezTo>
                  <a:cubicBezTo>
                    <a:pt x="37" y="542"/>
                    <a:pt x="37" y="537"/>
                    <a:pt x="38" y="531"/>
                  </a:cubicBezTo>
                  <a:cubicBezTo>
                    <a:pt x="38" y="531"/>
                    <a:pt x="38" y="531"/>
                    <a:pt x="39" y="531"/>
                  </a:cubicBezTo>
                  <a:cubicBezTo>
                    <a:pt x="41" y="531"/>
                    <a:pt x="42" y="531"/>
                    <a:pt x="43" y="529"/>
                  </a:cubicBezTo>
                  <a:cubicBezTo>
                    <a:pt x="45" y="528"/>
                    <a:pt x="48" y="527"/>
                    <a:pt x="51" y="526"/>
                  </a:cubicBezTo>
                  <a:cubicBezTo>
                    <a:pt x="50" y="533"/>
                    <a:pt x="49" y="539"/>
                    <a:pt x="48" y="545"/>
                  </a:cubicBezTo>
                  <a:cubicBezTo>
                    <a:pt x="47" y="550"/>
                    <a:pt x="47" y="554"/>
                    <a:pt x="47" y="559"/>
                  </a:cubicBezTo>
                  <a:cubicBezTo>
                    <a:pt x="43" y="563"/>
                    <a:pt x="39" y="568"/>
                    <a:pt x="37" y="573"/>
                  </a:cubicBezTo>
                  <a:cubicBezTo>
                    <a:pt x="36" y="575"/>
                    <a:pt x="38" y="576"/>
                    <a:pt x="39" y="575"/>
                  </a:cubicBezTo>
                  <a:cubicBezTo>
                    <a:pt x="43" y="571"/>
                    <a:pt x="46" y="569"/>
                    <a:pt x="47" y="564"/>
                  </a:cubicBezTo>
                  <a:cubicBezTo>
                    <a:pt x="47" y="564"/>
                    <a:pt x="47" y="564"/>
                    <a:pt x="47" y="564"/>
                  </a:cubicBezTo>
                  <a:cubicBezTo>
                    <a:pt x="47" y="564"/>
                    <a:pt x="47" y="564"/>
                    <a:pt x="47" y="564"/>
                  </a:cubicBezTo>
                  <a:cubicBezTo>
                    <a:pt x="47" y="567"/>
                    <a:pt x="47" y="570"/>
                    <a:pt x="47" y="574"/>
                  </a:cubicBezTo>
                  <a:cubicBezTo>
                    <a:pt x="47" y="575"/>
                    <a:pt x="49" y="575"/>
                    <a:pt x="49" y="574"/>
                  </a:cubicBezTo>
                  <a:cubicBezTo>
                    <a:pt x="49" y="570"/>
                    <a:pt x="49" y="566"/>
                    <a:pt x="49" y="561"/>
                  </a:cubicBezTo>
                  <a:cubicBezTo>
                    <a:pt x="50" y="560"/>
                    <a:pt x="51" y="559"/>
                    <a:pt x="52" y="557"/>
                  </a:cubicBezTo>
                  <a:cubicBezTo>
                    <a:pt x="55" y="564"/>
                    <a:pt x="56" y="572"/>
                    <a:pt x="57" y="580"/>
                  </a:cubicBezTo>
                  <a:cubicBezTo>
                    <a:pt x="57" y="581"/>
                    <a:pt x="58" y="583"/>
                    <a:pt x="58" y="585"/>
                  </a:cubicBezTo>
                  <a:cubicBezTo>
                    <a:pt x="57" y="587"/>
                    <a:pt x="57" y="590"/>
                    <a:pt x="57" y="592"/>
                  </a:cubicBezTo>
                  <a:cubicBezTo>
                    <a:pt x="53" y="594"/>
                    <a:pt x="50" y="595"/>
                    <a:pt x="47" y="596"/>
                  </a:cubicBezTo>
                  <a:cubicBezTo>
                    <a:pt x="45" y="597"/>
                    <a:pt x="44" y="597"/>
                    <a:pt x="42" y="598"/>
                  </a:cubicBezTo>
                  <a:cubicBezTo>
                    <a:pt x="42" y="598"/>
                    <a:pt x="42" y="598"/>
                    <a:pt x="42" y="597"/>
                  </a:cubicBezTo>
                  <a:cubicBezTo>
                    <a:pt x="41" y="592"/>
                    <a:pt x="39" y="587"/>
                    <a:pt x="38" y="581"/>
                  </a:cubicBezTo>
                  <a:cubicBezTo>
                    <a:pt x="36" y="570"/>
                    <a:pt x="32" y="561"/>
                    <a:pt x="27" y="551"/>
                  </a:cubicBezTo>
                  <a:cubicBezTo>
                    <a:pt x="26" y="550"/>
                    <a:pt x="25" y="551"/>
                    <a:pt x="25" y="552"/>
                  </a:cubicBezTo>
                  <a:cubicBezTo>
                    <a:pt x="27" y="558"/>
                    <a:pt x="30" y="563"/>
                    <a:pt x="32" y="569"/>
                  </a:cubicBezTo>
                  <a:cubicBezTo>
                    <a:pt x="33" y="576"/>
                    <a:pt x="33" y="583"/>
                    <a:pt x="35" y="590"/>
                  </a:cubicBezTo>
                  <a:cubicBezTo>
                    <a:pt x="36" y="593"/>
                    <a:pt x="37" y="596"/>
                    <a:pt x="37" y="599"/>
                  </a:cubicBezTo>
                  <a:moveTo>
                    <a:pt x="93" y="577"/>
                  </a:moveTo>
                  <a:cubicBezTo>
                    <a:pt x="96" y="564"/>
                    <a:pt x="101" y="550"/>
                    <a:pt x="104" y="536"/>
                  </a:cubicBezTo>
                  <a:cubicBezTo>
                    <a:pt x="105" y="529"/>
                    <a:pt x="106" y="521"/>
                    <a:pt x="108" y="514"/>
                  </a:cubicBezTo>
                  <a:cubicBezTo>
                    <a:pt x="109" y="517"/>
                    <a:pt x="110" y="520"/>
                    <a:pt x="111" y="523"/>
                  </a:cubicBezTo>
                  <a:cubicBezTo>
                    <a:pt x="109" y="525"/>
                    <a:pt x="109" y="526"/>
                    <a:pt x="110" y="528"/>
                  </a:cubicBezTo>
                  <a:cubicBezTo>
                    <a:pt x="110" y="529"/>
                    <a:pt x="110" y="529"/>
                    <a:pt x="111" y="528"/>
                  </a:cubicBezTo>
                  <a:cubicBezTo>
                    <a:pt x="110" y="530"/>
                    <a:pt x="111" y="534"/>
                    <a:pt x="111" y="537"/>
                  </a:cubicBezTo>
                  <a:cubicBezTo>
                    <a:pt x="110" y="537"/>
                    <a:pt x="108" y="537"/>
                    <a:pt x="108" y="539"/>
                  </a:cubicBezTo>
                  <a:cubicBezTo>
                    <a:pt x="107" y="542"/>
                    <a:pt x="108" y="544"/>
                    <a:pt x="109" y="548"/>
                  </a:cubicBezTo>
                  <a:cubicBezTo>
                    <a:pt x="111" y="553"/>
                    <a:pt x="112" y="558"/>
                    <a:pt x="114" y="563"/>
                  </a:cubicBezTo>
                  <a:cubicBezTo>
                    <a:pt x="114" y="563"/>
                    <a:pt x="114" y="563"/>
                    <a:pt x="114" y="563"/>
                  </a:cubicBezTo>
                  <a:cubicBezTo>
                    <a:pt x="114" y="565"/>
                    <a:pt x="114" y="566"/>
                    <a:pt x="115" y="568"/>
                  </a:cubicBezTo>
                  <a:cubicBezTo>
                    <a:pt x="110" y="570"/>
                    <a:pt x="105" y="572"/>
                    <a:pt x="101" y="574"/>
                  </a:cubicBezTo>
                  <a:cubicBezTo>
                    <a:pt x="98" y="575"/>
                    <a:pt x="96" y="576"/>
                    <a:pt x="93" y="577"/>
                  </a:cubicBezTo>
                  <a:moveTo>
                    <a:pt x="99" y="409"/>
                  </a:moveTo>
                  <a:cubicBezTo>
                    <a:pt x="95" y="426"/>
                    <a:pt x="91" y="444"/>
                    <a:pt x="89" y="462"/>
                  </a:cubicBezTo>
                  <a:cubicBezTo>
                    <a:pt x="88" y="465"/>
                    <a:pt x="88" y="469"/>
                    <a:pt x="87" y="473"/>
                  </a:cubicBezTo>
                  <a:cubicBezTo>
                    <a:pt x="79" y="482"/>
                    <a:pt x="71" y="490"/>
                    <a:pt x="64" y="500"/>
                  </a:cubicBezTo>
                  <a:cubicBezTo>
                    <a:pt x="62" y="503"/>
                    <a:pt x="59" y="506"/>
                    <a:pt x="56" y="508"/>
                  </a:cubicBezTo>
                  <a:cubicBezTo>
                    <a:pt x="56" y="508"/>
                    <a:pt x="56" y="508"/>
                    <a:pt x="56" y="508"/>
                  </a:cubicBezTo>
                  <a:cubicBezTo>
                    <a:pt x="59" y="488"/>
                    <a:pt x="63" y="468"/>
                    <a:pt x="68" y="448"/>
                  </a:cubicBezTo>
                  <a:cubicBezTo>
                    <a:pt x="78" y="435"/>
                    <a:pt x="89" y="422"/>
                    <a:pt x="99" y="409"/>
                  </a:cubicBezTo>
                  <a:moveTo>
                    <a:pt x="73" y="493"/>
                  </a:moveTo>
                  <a:cubicBezTo>
                    <a:pt x="77" y="488"/>
                    <a:pt x="82" y="484"/>
                    <a:pt x="86" y="479"/>
                  </a:cubicBezTo>
                  <a:cubicBezTo>
                    <a:pt x="85" y="486"/>
                    <a:pt x="83" y="492"/>
                    <a:pt x="81" y="499"/>
                  </a:cubicBezTo>
                  <a:cubicBezTo>
                    <a:pt x="74" y="503"/>
                    <a:pt x="67" y="506"/>
                    <a:pt x="60" y="510"/>
                  </a:cubicBezTo>
                  <a:cubicBezTo>
                    <a:pt x="65" y="504"/>
                    <a:pt x="68" y="499"/>
                    <a:pt x="73" y="493"/>
                  </a:cubicBezTo>
                  <a:moveTo>
                    <a:pt x="91" y="474"/>
                  </a:moveTo>
                  <a:cubicBezTo>
                    <a:pt x="100" y="463"/>
                    <a:pt x="109" y="451"/>
                    <a:pt x="118" y="440"/>
                  </a:cubicBezTo>
                  <a:cubicBezTo>
                    <a:pt x="119" y="439"/>
                    <a:pt x="120" y="438"/>
                    <a:pt x="120" y="437"/>
                  </a:cubicBezTo>
                  <a:cubicBezTo>
                    <a:pt x="118" y="450"/>
                    <a:pt x="115" y="463"/>
                    <a:pt x="112" y="475"/>
                  </a:cubicBezTo>
                  <a:cubicBezTo>
                    <a:pt x="109" y="480"/>
                    <a:pt x="106" y="484"/>
                    <a:pt x="102" y="489"/>
                  </a:cubicBezTo>
                  <a:cubicBezTo>
                    <a:pt x="97" y="491"/>
                    <a:pt x="91" y="494"/>
                    <a:pt x="86" y="497"/>
                  </a:cubicBezTo>
                  <a:cubicBezTo>
                    <a:pt x="88" y="489"/>
                    <a:pt x="89" y="482"/>
                    <a:pt x="91" y="474"/>
                  </a:cubicBezTo>
                  <a:moveTo>
                    <a:pt x="83" y="512"/>
                  </a:moveTo>
                  <a:cubicBezTo>
                    <a:pt x="84" y="512"/>
                    <a:pt x="84" y="512"/>
                    <a:pt x="84" y="512"/>
                  </a:cubicBezTo>
                  <a:cubicBezTo>
                    <a:pt x="83" y="513"/>
                    <a:pt x="82" y="515"/>
                    <a:pt x="81" y="516"/>
                  </a:cubicBezTo>
                  <a:cubicBezTo>
                    <a:pt x="81" y="515"/>
                    <a:pt x="81" y="514"/>
                    <a:pt x="81" y="513"/>
                  </a:cubicBezTo>
                  <a:cubicBezTo>
                    <a:pt x="82" y="513"/>
                    <a:pt x="83" y="512"/>
                    <a:pt x="83" y="512"/>
                  </a:cubicBezTo>
                  <a:moveTo>
                    <a:pt x="110" y="485"/>
                  </a:moveTo>
                  <a:cubicBezTo>
                    <a:pt x="110" y="485"/>
                    <a:pt x="110" y="485"/>
                    <a:pt x="110" y="484"/>
                  </a:cubicBezTo>
                  <a:cubicBezTo>
                    <a:pt x="110" y="484"/>
                    <a:pt x="110" y="485"/>
                    <a:pt x="110" y="485"/>
                  </a:cubicBezTo>
                  <a:cubicBezTo>
                    <a:pt x="110" y="485"/>
                    <a:pt x="110" y="485"/>
                    <a:pt x="110" y="485"/>
                  </a:cubicBezTo>
                  <a:moveTo>
                    <a:pt x="115" y="478"/>
                  </a:moveTo>
                  <a:cubicBezTo>
                    <a:pt x="124" y="466"/>
                    <a:pt x="131" y="455"/>
                    <a:pt x="140" y="444"/>
                  </a:cubicBezTo>
                  <a:cubicBezTo>
                    <a:pt x="140" y="444"/>
                    <a:pt x="140" y="443"/>
                    <a:pt x="140" y="443"/>
                  </a:cubicBezTo>
                  <a:cubicBezTo>
                    <a:pt x="139" y="448"/>
                    <a:pt x="138" y="452"/>
                    <a:pt x="137" y="456"/>
                  </a:cubicBezTo>
                  <a:cubicBezTo>
                    <a:pt x="135" y="462"/>
                    <a:pt x="134" y="468"/>
                    <a:pt x="133" y="474"/>
                  </a:cubicBezTo>
                  <a:cubicBezTo>
                    <a:pt x="127" y="477"/>
                    <a:pt x="120" y="480"/>
                    <a:pt x="114" y="483"/>
                  </a:cubicBezTo>
                  <a:cubicBezTo>
                    <a:pt x="115" y="481"/>
                    <a:pt x="115" y="479"/>
                    <a:pt x="115" y="478"/>
                  </a:cubicBezTo>
                  <a:moveTo>
                    <a:pt x="130" y="489"/>
                  </a:moveTo>
                  <a:cubicBezTo>
                    <a:pt x="128" y="498"/>
                    <a:pt x="126" y="508"/>
                    <a:pt x="124" y="518"/>
                  </a:cubicBezTo>
                  <a:cubicBezTo>
                    <a:pt x="122" y="523"/>
                    <a:pt x="121" y="529"/>
                    <a:pt x="120" y="535"/>
                  </a:cubicBezTo>
                  <a:cubicBezTo>
                    <a:pt x="118" y="531"/>
                    <a:pt x="117" y="528"/>
                    <a:pt x="116" y="524"/>
                  </a:cubicBezTo>
                  <a:cubicBezTo>
                    <a:pt x="115" y="522"/>
                    <a:pt x="114" y="519"/>
                    <a:pt x="113" y="516"/>
                  </a:cubicBezTo>
                  <a:cubicBezTo>
                    <a:pt x="113" y="517"/>
                    <a:pt x="108" y="505"/>
                    <a:pt x="112" y="507"/>
                  </a:cubicBezTo>
                  <a:cubicBezTo>
                    <a:pt x="113" y="507"/>
                    <a:pt x="113" y="506"/>
                    <a:pt x="112" y="505"/>
                  </a:cubicBezTo>
                  <a:cubicBezTo>
                    <a:pt x="112" y="505"/>
                    <a:pt x="111" y="504"/>
                    <a:pt x="110" y="504"/>
                  </a:cubicBezTo>
                  <a:cubicBezTo>
                    <a:pt x="110" y="504"/>
                    <a:pt x="110" y="504"/>
                    <a:pt x="110" y="504"/>
                  </a:cubicBezTo>
                  <a:cubicBezTo>
                    <a:pt x="110" y="502"/>
                    <a:pt x="110" y="500"/>
                    <a:pt x="111" y="498"/>
                  </a:cubicBezTo>
                  <a:cubicBezTo>
                    <a:pt x="117" y="495"/>
                    <a:pt x="124" y="492"/>
                    <a:pt x="130" y="489"/>
                  </a:cubicBezTo>
                  <a:moveTo>
                    <a:pt x="181" y="465"/>
                  </a:moveTo>
                  <a:cubicBezTo>
                    <a:pt x="177" y="480"/>
                    <a:pt x="174" y="496"/>
                    <a:pt x="171" y="512"/>
                  </a:cubicBezTo>
                  <a:cubicBezTo>
                    <a:pt x="171" y="512"/>
                    <a:pt x="171" y="513"/>
                    <a:pt x="171" y="513"/>
                  </a:cubicBezTo>
                  <a:cubicBezTo>
                    <a:pt x="171" y="513"/>
                    <a:pt x="171" y="513"/>
                    <a:pt x="171" y="513"/>
                  </a:cubicBezTo>
                  <a:cubicBezTo>
                    <a:pt x="168" y="505"/>
                    <a:pt x="168" y="494"/>
                    <a:pt x="161" y="489"/>
                  </a:cubicBezTo>
                  <a:cubicBezTo>
                    <a:pt x="160" y="488"/>
                    <a:pt x="157" y="490"/>
                    <a:pt x="159" y="491"/>
                  </a:cubicBezTo>
                  <a:cubicBezTo>
                    <a:pt x="163" y="495"/>
                    <a:pt x="163" y="500"/>
                    <a:pt x="165" y="505"/>
                  </a:cubicBezTo>
                  <a:cubicBezTo>
                    <a:pt x="166" y="510"/>
                    <a:pt x="167" y="515"/>
                    <a:pt x="169" y="520"/>
                  </a:cubicBezTo>
                  <a:cubicBezTo>
                    <a:pt x="168" y="525"/>
                    <a:pt x="167" y="529"/>
                    <a:pt x="166" y="533"/>
                  </a:cubicBezTo>
                  <a:cubicBezTo>
                    <a:pt x="165" y="538"/>
                    <a:pt x="162" y="543"/>
                    <a:pt x="161" y="547"/>
                  </a:cubicBezTo>
                  <a:cubicBezTo>
                    <a:pt x="158" y="549"/>
                    <a:pt x="155" y="550"/>
                    <a:pt x="152" y="552"/>
                  </a:cubicBezTo>
                  <a:cubicBezTo>
                    <a:pt x="151" y="552"/>
                    <a:pt x="151" y="552"/>
                    <a:pt x="150" y="552"/>
                  </a:cubicBezTo>
                  <a:cubicBezTo>
                    <a:pt x="150" y="552"/>
                    <a:pt x="150" y="552"/>
                    <a:pt x="150" y="552"/>
                  </a:cubicBezTo>
                  <a:cubicBezTo>
                    <a:pt x="149" y="550"/>
                    <a:pt x="148" y="547"/>
                    <a:pt x="147" y="544"/>
                  </a:cubicBezTo>
                  <a:cubicBezTo>
                    <a:pt x="147" y="543"/>
                    <a:pt x="146" y="542"/>
                    <a:pt x="146" y="541"/>
                  </a:cubicBezTo>
                  <a:cubicBezTo>
                    <a:pt x="148" y="532"/>
                    <a:pt x="150" y="522"/>
                    <a:pt x="153" y="512"/>
                  </a:cubicBezTo>
                  <a:cubicBezTo>
                    <a:pt x="156" y="499"/>
                    <a:pt x="158" y="487"/>
                    <a:pt x="161" y="474"/>
                  </a:cubicBezTo>
                  <a:cubicBezTo>
                    <a:pt x="167" y="471"/>
                    <a:pt x="174" y="468"/>
                    <a:pt x="181" y="465"/>
                  </a:cubicBezTo>
                  <a:moveTo>
                    <a:pt x="204" y="455"/>
                  </a:moveTo>
                  <a:cubicBezTo>
                    <a:pt x="203" y="457"/>
                    <a:pt x="203" y="460"/>
                    <a:pt x="202" y="462"/>
                  </a:cubicBezTo>
                  <a:cubicBezTo>
                    <a:pt x="201" y="471"/>
                    <a:pt x="199" y="479"/>
                    <a:pt x="197" y="487"/>
                  </a:cubicBezTo>
                  <a:cubicBezTo>
                    <a:pt x="196" y="486"/>
                    <a:pt x="196" y="485"/>
                    <a:pt x="195" y="483"/>
                  </a:cubicBezTo>
                  <a:cubicBezTo>
                    <a:pt x="195" y="482"/>
                    <a:pt x="192" y="483"/>
                    <a:pt x="193" y="484"/>
                  </a:cubicBezTo>
                  <a:cubicBezTo>
                    <a:pt x="194" y="488"/>
                    <a:pt x="195" y="491"/>
                    <a:pt x="195" y="495"/>
                  </a:cubicBezTo>
                  <a:cubicBezTo>
                    <a:pt x="194" y="499"/>
                    <a:pt x="194" y="502"/>
                    <a:pt x="193" y="506"/>
                  </a:cubicBezTo>
                  <a:cubicBezTo>
                    <a:pt x="192" y="512"/>
                    <a:pt x="191" y="518"/>
                    <a:pt x="190" y="524"/>
                  </a:cubicBezTo>
                  <a:cubicBezTo>
                    <a:pt x="190" y="528"/>
                    <a:pt x="189" y="531"/>
                    <a:pt x="189" y="535"/>
                  </a:cubicBezTo>
                  <a:cubicBezTo>
                    <a:pt x="186" y="536"/>
                    <a:pt x="184" y="537"/>
                    <a:pt x="181" y="538"/>
                  </a:cubicBezTo>
                  <a:cubicBezTo>
                    <a:pt x="180" y="537"/>
                    <a:pt x="179" y="535"/>
                    <a:pt x="177" y="533"/>
                  </a:cubicBezTo>
                  <a:cubicBezTo>
                    <a:pt x="175" y="529"/>
                    <a:pt x="174" y="524"/>
                    <a:pt x="173" y="520"/>
                  </a:cubicBezTo>
                  <a:cubicBezTo>
                    <a:pt x="173" y="516"/>
                    <a:pt x="174" y="513"/>
                    <a:pt x="175" y="509"/>
                  </a:cubicBezTo>
                  <a:cubicBezTo>
                    <a:pt x="178" y="494"/>
                    <a:pt x="180" y="478"/>
                    <a:pt x="184" y="463"/>
                  </a:cubicBezTo>
                  <a:cubicBezTo>
                    <a:pt x="191" y="460"/>
                    <a:pt x="197" y="458"/>
                    <a:pt x="204" y="455"/>
                  </a:cubicBezTo>
                  <a:moveTo>
                    <a:pt x="196" y="532"/>
                  </a:moveTo>
                  <a:cubicBezTo>
                    <a:pt x="195" y="532"/>
                    <a:pt x="194" y="533"/>
                    <a:pt x="192" y="533"/>
                  </a:cubicBezTo>
                  <a:cubicBezTo>
                    <a:pt x="194" y="526"/>
                    <a:pt x="195" y="518"/>
                    <a:pt x="196" y="510"/>
                  </a:cubicBezTo>
                  <a:cubicBezTo>
                    <a:pt x="196" y="512"/>
                    <a:pt x="196" y="513"/>
                    <a:pt x="196" y="515"/>
                  </a:cubicBezTo>
                  <a:cubicBezTo>
                    <a:pt x="196" y="520"/>
                    <a:pt x="194" y="527"/>
                    <a:pt x="196" y="532"/>
                  </a:cubicBezTo>
                  <a:moveTo>
                    <a:pt x="177" y="540"/>
                  </a:moveTo>
                  <a:cubicBezTo>
                    <a:pt x="173" y="542"/>
                    <a:pt x="169" y="544"/>
                    <a:pt x="165" y="546"/>
                  </a:cubicBezTo>
                  <a:cubicBezTo>
                    <a:pt x="166" y="541"/>
                    <a:pt x="169" y="536"/>
                    <a:pt x="170" y="530"/>
                  </a:cubicBezTo>
                  <a:cubicBezTo>
                    <a:pt x="170" y="529"/>
                    <a:pt x="170" y="528"/>
                    <a:pt x="171" y="527"/>
                  </a:cubicBezTo>
                  <a:cubicBezTo>
                    <a:pt x="171" y="529"/>
                    <a:pt x="172" y="532"/>
                    <a:pt x="173" y="534"/>
                  </a:cubicBezTo>
                  <a:cubicBezTo>
                    <a:pt x="174" y="536"/>
                    <a:pt x="176" y="538"/>
                    <a:pt x="177" y="540"/>
                  </a:cubicBezTo>
                  <a:moveTo>
                    <a:pt x="144" y="555"/>
                  </a:moveTo>
                  <a:cubicBezTo>
                    <a:pt x="145" y="554"/>
                    <a:pt x="145" y="552"/>
                    <a:pt x="145" y="551"/>
                  </a:cubicBezTo>
                  <a:cubicBezTo>
                    <a:pt x="145" y="552"/>
                    <a:pt x="146" y="553"/>
                    <a:pt x="146" y="554"/>
                  </a:cubicBezTo>
                  <a:cubicBezTo>
                    <a:pt x="146" y="555"/>
                    <a:pt x="145" y="555"/>
                    <a:pt x="144" y="555"/>
                  </a:cubicBezTo>
                  <a:moveTo>
                    <a:pt x="148" y="517"/>
                  </a:moveTo>
                  <a:cubicBezTo>
                    <a:pt x="147" y="521"/>
                    <a:pt x="146" y="526"/>
                    <a:pt x="145" y="531"/>
                  </a:cubicBezTo>
                  <a:cubicBezTo>
                    <a:pt x="144" y="526"/>
                    <a:pt x="142" y="519"/>
                    <a:pt x="136" y="517"/>
                  </a:cubicBezTo>
                  <a:cubicBezTo>
                    <a:pt x="135" y="516"/>
                    <a:pt x="134" y="519"/>
                    <a:pt x="135" y="519"/>
                  </a:cubicBezTo>
                  <a:cubicBezTo>
                    <a:pt x="141" y="522"/>
                    <a:pt x="141" y="533"/>
                    <a:pt x="142" y="538"/>
                  </a:cubicBezTo>
                  <a:cubicBezTo>
                    <a:pt x="142" y="540"/>
                    <a:pt x="142" y="541"/>
                    <a:pt x="142" y="543"/>
                  </a:cubicBezTo>
                  <a:cubicBezTo>
                    <a:pt x="142" y="547"/>
                    <a:pt x="141" y="552"/>
                    <a:pt x="141" y="557"/>
                  </a:cubicBezTo>
                  <a:cubicBezTo>
                    <a:pt x="136" y="559"/>
                    <a:pt x="131" y="561"/>
                    <a:pt x="126" y="563"/>
                  </a:cubicBezTo>
                  <a:cubicBezTo>
                    <a:pt x="126" y="563"/>
                    <a:pt x="126" y="563"/>
                    <a:pt x="126" y="563"/>
                  </a:cubicBezTo>
                  <a:cubicBezTo>
                    <a:pt x="125" y="562"/>
                    <a:pt x="125" y="561"/>
                    <a:pt x="124" y="560"/>
                  </a:cubicBezTo>
                  <a:cubicBezTo>
                    <a:pt x="124" y="555"/>
                    <a:pt x="124" y="551"/>
                    <a:pt x="123" y="546"/>
                  </a:cubicBezTo>
                  <a:cubicBezTo>
                    <a:pt x="123" y="545"/>
                    <a:pt x="122" y="544"/>
                    <a:pt x="122" y="543"/>
                  </a:cubicBezTo>
                  <a:cubicBezTo>
                    <a:pt x="123" y="536"/>
                    <a:pt x="125" y="529"/>
                    <a:pt x="126" y="522"/>
                  </a:cubicBezTo>
                  <a:cubicBezTo>
                    <a:pt x="127" y="519"/>
                    <a:pt x="128" y="516"/>
                    <a:pt x="128" y="514"/>
                  </a:cubicBezTo>
                  <a:cubicBezTo>
                    <a:pt x="129" y="511"/>
                    <a:pt x="130" y="507"/>
                    <a:pt x="130" y="504"/>
                  </a:cubicBezTo>
                  <a:cubicBezTo>
                    <a:pt x="132" y="498"/>
                    <a:pt x="133" y="493"/>
                    <a:pt x="134" y="487"/>
                  </a:cubicBezTo>
                  <a:cubicBezTo>
                    <a:pt x="142" y="483"/>
                    <a:pt x="150" y="479"/>
                    <a:pt x="157" y="476"/>
                  </a:cubicBezTo>
                  <a:cubicBezTo>
                    <a:pt x="154" y="489"/>
                    <a:pt x="152" y="503"/>
                    <a:pt x="148" y="517"/>
                  </a:cubicBezTo>
                  <a:moveTo>
                    <a:pt x="119" y="566"/>
                  </a:moveTo>
                  <a:cubicBezTo>
                    <a:pt x="119" y="566"/>
                    <a:pt x="119" y="565"/>
                    <a:pt x="119" y="564"/>
                  </a:cubicBezTo>
                  <a:cubicBezTo>
                    <a:pt x="119" y="563"/>
                    <a:pt x="119" y="563"/>
                    <a:pt x="119" y="563"/>
                  </a:cubicBezTo>
                  <a:cubicBezTo>
                    <a:pt x="119" y="564"/>
                    <a:pt x="119" y="565"/>
                    <a:pt x="119" y="566"/>
                  </a:cubicBezTo>
                  <a:cubicBezTo>
                    <a:pt x="119" y="566"/>
                    <a:pt x="119" y="566"/>
                    <a:pt x="119" y="566"/>
                  </a:cubicBezTo>
                  <a:moveTo>
                    <a:pt x="211" y="525"/>
                  </a:moveTo>
                  <a:cubicBezTo>
                    <a:pt x="209" y="525"/>
                    <a:pt x="208" y="526"/>
                    <a:pt x="206" y="527"/>
                  </a:cubicBezTo>
                  <a:cubicBezTo>
                    <a:pt x="206" y="527"/>
                    <a:pt x="207" y="526"/>
                    <a:pt x="207" y="526"/>
                  </a:cubicBezTo>
                  <a:cubicBezTo>
                    <a:pt x="207" y="526"/>
                    <a:pt x="206" y="525"/>
                    <a:pt x="205" y="526"/>
                  </a:cubicBezTo>
                  <a:cubicBezTo>
                    <a:pt x="205" y="526"/>
                    <a:pt x="205" y="527"/>
                    <a:pt x="204" y="528"/>
                  </a:cubicBezTo>
                  <a:cubicBezTo>
                    <a:pt x="203" y="528"/>
                    <a:pt x="201" y="529"/>
                    <a:pt x="200" y="530"/>
                  </a:cubicBezTo>
                  <a:cubicBezTo>
                    <a:pt x="199" y="529"/>
                    <a:pt x="200" y="525"/>
                    <a:pt x="200" y="524"/>
                  </a:cubicBezTo>
                  <a:cubicBezTo>
                    <a:pt x="200" y="520"/>
                    <a:pt x="200" y="516"/>
                    <a:pt x="200" y="512"/>
                  </a:cubicBezTo>
                  <a:cubicBezTo>
                    <a:pt x="200" y="506"/>
                    <a:pt x="200" y="500"/>
                    <a:pt x="199" y="495"/>
                  </a:cubicBezTo>
                  <a:cubicBezTo>
                    <a:pt x="202" y="481"/>
                    <a:pt x="204" y="467"/>
                    <a:pt x="207" y="453"/>
                  </a:cubicBezTo>
                  <a:cubicBezTo>
                    <a:pt x="218" y="448"/>
                    <a:pt x="229" y="444"/>
                    <a:pt x="240" y="439"/>
                  </a:cubicBezTo>
                  <a:cubicBezTo>
                    <a:pt x="238" y="448"/>
                    <a:pt x="236" y="456"/>
                    <a:pt x="234" y="464"/>
                  </a:cubicBezTo>
                  <a:cubicBezTo>
                    <a:pt x="232" y="474"/>
                    <a:pt x="230" y="484"/>
                    <a:pt x="228" y="494"/>
                  </a:cubicBezTo>
                  <a:cubicBezTo>
                    <a:pt x="228" y="494"/>
                    <a:pt x="228" y="493"/>
                    <a:pt x="228" y="493"/>
                  </a:cubicBezTo>
                  <a:cubicBezTo>
                    <a:pt x="228" y="488"/>
                    <a:pt x="226" y="483"/>
                    <a:pt x="225" y="478"/>
                  </a:cubicBezTo>
                  <a:cubicBezTo>
                    <a:pt x="225" y="477"/>
                    <a:pt x="223" y="478"/>
                    <a:pt x="223" y="479"/>
                  </a:cubicBezTo>
                  <a:cubicBezTo>
                    <a:pt x="223" y="479"/>
                    <a:pt x="223" y="480"/>
                    <a:pt x="223" y="480"/>
                  </a:cubicBezTo>
                  <a:cubicBezTo>
                    <a:pt x="224" y="481"/>
                    <a:pt x="224" y="481"/>
                    <a:pt x="225" y="480"/>
                  </a:cubicBezTo>
                  <a:cubicBezTo>
                    <a:pt x="224" y="481"/>
                    <a:pt x="223" y="482"/>
                    <a:pt x="223" y="482"/>
                  </a:cubicBezTo>
                  <a:cubicBezTo>
                    <a:pt x="222" y="484"/>
                    <a:pt x="224" y="490"/>
                    <a:pt x="224" y="491"/>
                  </a:cubicBezTo>
                  <a:cubicBezTo>
                    <a:pt x="224" y="497"/>
                    <a:pt x="224" y="502"/>
                    <a:pt x="224" y="507"/>
                  </a:cubicBezTo>
                  <a:cubicBezTo>
                    <a:pt x="224" y="508"/>
                    <a:pt x="225" y="509"/>
                    <a:pt x="225" y="510"/>
                  </a:cubicBezTo>
                  <a:cubicBezTo>
                    <a:pt x="224" y="513"/>
                    <a:pt x="224" y="516"/>
                    <a:pt x="223" y="519"/>
                  </a:cubicBezTo>
                  <a:cubicBezTo>
                    <a:pt x="219" y="521"/>
                    <a:pt x="215" y="523"/>
                    <a:pt x="211" y="525"/>
                  </a:cubicBezTo>
                  <a:moveTo>
                    <a:pt x="227" y="517"/>
                  </a:moveTo>
                  <a:cubicBezTo>
                    <a:pt x="227" y="517"/>
                    <a:pt x="227" y="517"/>
                    <a:pt x="227" y="517"/>
                  </a:cubicBezTo>
                  <a:cubicBezTo>
                    <a:pt x="227" y="517"/>
                    <a:pt x="227" y="517"/>
                    <a:pt x="227" y="516"/>
                  </a:cubicBezTo>
                  <a:cubicBezTo>
                    <a:pt x="227" y="516"/>
                    <a:pt x="227" y="517"/>
                    <a:pt x="227" y="517"/>
                  </a:cubicBezTo>
                  <a:moveTo>
                    <a:pt x="231" y="515"/>
                  </a:moveTo>
                  <a:cubicBezTo>
                    <a:pt x="231" y="514"/>
                    <a:pt x="230" y="512"/>
                    <a:pt x="229" y="510"/>
                  </a:cubicBezTo>
                  <a:cubicBezTo>
                    <a:pt x="229" y="509"/>
                    <a:pt x="229" y="509"/>
                    <a:pt x="229" y="508"/>
                  </a:cubicBezTo>
                  <a:cubicBezTo>
                    <a:pt x="230" y="505"/>
                    <a:pt x="230" y="502"/>
                    <a:pt x="231" y="500"/>
                  </a:cubicBezTo>
                  <a:cubicBezTo>
                    <a:pt x="233" y="484"/>
                    <a:pt x="237" y="469"/>
                    <a:pt x="240" y="454"/>
                  </a:cubicBezTo>
                  <a:cubicBezTo>
                    <a:pt x="241" y="449"/>
                    <a:pt x="243" y="443"/>
                    <a:pt x="244" y="437"/>
                  </a:cubicBezTo>
                  <a:cubicBezTo>
                    <a:pt x="256" y="432"/>
                    <a:pt x="269" y="427"/>
                    <a:pt x="282" y="422"/>
                  </a:cubicBezTo>
                  <a:cubicBezTo>
                    <a:pt x="281" y="427"/>
                    <a:pt x="280" y="432"/>
                    <a:pt x="279" y="437"/>
                  </a:cubicBezTo>
                  <a:cubicBezTo>
                    <a:pt x="277" y="449"/>
                    <a:pt x="275" y="461"/>
                    <a:pt x="274" y="473"/>
                  </a:cubicBezTo>
                  <a:cubicBezTo>
                    <a:pt x="273" y="478"/>
                    <a:pt x="273" y="482"/>
                    <a:pt x="273" y="487"/>
                  </a:cubicBezTo>
                  <a:cubicBezTo>
                    <a:pt x="272" y="484"/>
                    <a:pt x="271" y="481"/>
                    <a:pt x="271" y="479"/>
                  </a:cubicBezTo>
                  <a:cubicBezTo>
                    <a:pt x="269" y="471"/>
                    <a:pt x="268" y="462"/>
                    <a:pt x="265" y="454"/>
                  </a:cubicBezTo>
                  <a:cubicBezTo>
                    <a:pt x="264" y="452"/>
                    <a:pt x="263" y="451"/>
                    <a:pt x="262" y="449"/>
                  </a:cubicBezTo>
                  <a:cubicBezTo>
                    <a:pt x="261" y="448"/>
                    <a:pt x="260" y="447"/>
                    <a:pt x="259" y="445"/>
                  </a:cubicBezTo>
                  <a:cubicBezTo>
                    <a:pt x="258" y="444"/>
                    <a:pt x="258" y="443"/>
                    <a:pt x="256" y="444"/>
                  </a:cubicBezTo>
                  <a:cubicBezTo>
                    <a:pt x="256" y="442"/>
                    <a:pt x="257" y="442"/>
                    <a:pt x="255" y="441"/>
                  </a:cubicBezTo>
                  <a:cubicBezTo>
                    <a:pt x="255" y="441"/>
                    <a:pt x="254" y="442"/>
                    <a:pt x="254" y="442"/>
                  </a:cubicBezTo>
                  <a:cubicBezTo>
                    <a:pt x="255" y="446"/>
                    <a:pt x="257" y="448"/>
                    <a:pt x="259" y="451"/>
                  </a:cubicBezTo>
                  <a:cubicBezTo>
                    <a:pt x="258" y="451"/>
                    <a:pt x="257" y="451"/>
                    <a:pt x="256" y="451"/>
                  </a:cubicBezTo>
                  <a:cubicBezTo>
                    <a:pt x="255" y="451"/>
                    <a:pt x="254" y="453"/>
                    <a:pt x="255" y="453"/>
                  </a:cubicBezTo>
                  <a:cubicBezTo>
                    <a:pt x="256" y="454"/>
                    <a:pt x="257" y="454"/>
                    <a:pt x="258" y="455"/>
                  </a:cubicBezTo>
                  <a:cubicBezTo>
                    <a:pt x="255" y="455"/>
                    <a:pt x="253" y="455"/>
                    <a:pt x="250" y="455"/>
                  </a:cubicBezTo>
                  <a:cubicBezTo>
                    <a:pt x="250" y="455"/>
                    <a:pt x="249" y="456"/>
                    <a:pt x="249" y="456"/>
                  </a:cubicBezTo>
                  <a:cubicBezTo>
                    <a:pt x="250" y="461"/>
                    <a:pt x="252" y="464"/>
                    <a:pt x="254" y="468"/>
                  </a:cubicBezTo>
                  <a:cubicBezTo>
                    <a:pt x="256" y="474"/>
                    <a:pt x="259" y="481"/>
                    <a:pt x="260" y="487"/>
                  </a:cubicBezTo>
                  <a:cubicBezTo>
                    <a:pt x="260" y="488"/>
                    <a:pt x="260" y="489"/>
                    <a:pt x="260" y="489"/>
                  </a:cubicBezTo>
                  <a:cubicBezTo>
                    <a:pt x="260" y="491"/>
                    <a:pt x="261" y="492"/>
                    <a:pt x="262" y="491"/>
                  </a:cubicBezTo>
                  <a:cubicBezTo>
                    <a:pt x="264" y="494"/>
                    <a:pt x="265" y="497"/>
                    <a:pt x="265" y="500"/>
                  </a:cubicBezTo>
                  <a:cubicBezTo>
                    <a:pt x="254" y="505"/>
                    <a:pt x="242" y="510"/>
                    <a:pt x="231" y="515"/>
                  </a:cubicBezTo>
                  <a:moveTo>
                    <a:pt x="351" y="433"/>
                  </a:moveTo>
                  <a:cubicBezTo>
                    <a:pt x="351" y="433"/>
                    <a:pt x="350" y="434"/>
                    <a:pt x="350" y="434"/>
                  </a:cubicBezTo>
                  <a:cubicBezTo>
                    <a:pt x="350" y="434"/>
                    <a:pt x="350" y="434"/>
                    <a:pt x="350" y="434"/>
                  </a:cubicBezTo>
                  <a:cubicBezTo>
                    <a:pt x="350" y="437"/>
                    <a:pt x="347" y="441"/>
                    <a:pt x="346" y="444"/>
                  </a:cubicBezTo>
                  <a:cubicBezTo>
                    <a:pt x="343" y="451"/>
                    <a:pt x="339" y="459"/>
                    <a:pt x="336" y="467"/>
                  </a:cubicBezTo>
                  <a:cubicBezTo>
                    <a:pt x="336" y="467"/>
                    <a:pt x="336" y="466"/>
                    <a:pt x="336" y="465"/>
                  </a:cubicBezTo>
                  <a:cubicBezTo>
                    <a:pt x="335" y="460"/>
                    <a:pt x="335" y="455"/>
                    <a:pt x="334" y="450"/>
                  </a:cubicBezTo>
                  <a:cubicBezTo>
                    <a:pt x="333" y="446"/>
                    <a:pt x="331" y="441"/>
                    <a:pt x="328" y="438"/>
                  </a:cubicBezTo>
                  <a:cubicBezTo>
                    <a:pt x="330" y="432"/>
                    <a:pt x="333" y="427"/>
                    <a:pt x="336" y="421"/>
                  </a:cubicBezTo>
                  <a:cubicBezTo>
                    <a:pt x="340" y="413"/>
                    <a:pt x="344" y="405"/>
                    <a:pt x="347" y="396"/>
                  </a:cubicBezTo>
                  <a:cubicBezTo>
                    <a:pt x="350" y="394"/>
                    <a:pt x="353" y="393"/>
                    <a:pt x="356" y="392"/>
                  </a:cubicBezTo>
                  <a:cubicBezTo>
                    <a:pt x="362" y="390"/>
                    <a:pt x="367" y="388"/>
                    <a:pt x="372" y="386"/>
                  </a:cubicBezTo>
                  <a:cubicBezTo>
                    <a:pt x="372" y="387"/>
                    <a:pt x="371" y="387"/>
                    <a:pt x="371" y="388"/>
                  </a:cubicBezTo>
                  <a:cubicBezTo>
                    <a:pt x="367" y="398"/>
                    <a:pt x="363" y="408"/>
                    <a:pt x="358" y="419"/>
                  </a:cubicBezTo>
                  <a:cubicBezTo>
                    <a:pt x="356" y="423"/>
                    <a:pt x="353" y="428"/>
                    <a:pt x="351" y="433"/>
                  </a:cubicBezTo>
                  <a:moveTo>
                    <a:pt x="331" y="424"/>
                  </a:moveTo>
                  <a:cubicBezTo>
                    <a:pt x="329" y="428"/>
                    <a:pt x="327" y="433"/>
                    <a:pt x="325" y="437"/>
                  </a:cubicBezTo>
                  <a:cubicBezTo>
                    <a:pt x="325" y="437"/>
                    <a:pt x="324" y="437"/>
                    <a:pt x="324" y="437"/>
                  </a:cubicBezTo>
                  <a:cubicBezTo>
                    <a:pt x="322" y="436"/>
                    <a:pt x="322" y="439"/>
                    <a:pt x="324" y="439"/>
                  </a:cubicBezTo>
                  <a:cubicBezTo>
                    <a:pt x="324" y="439"/>
                    <a:pt x="324" y="439"/>
                    <a:pt x="324" y="440"/>
                  </a:cubicBezTo>
                  <a:cubicBezTo>
                    <a:pt x="322" y="444"/>
                    <a:pt x="320" y="449"/>
                    <a:pt x="319" y="454"/>
                  </a:cubicBezTo>
                  <a:cubicBezTo>
                    <a:pt x="316" y="463"/>
                    <a:pt x="314" y="473"/>
                    <a:pt x="309" y="481"/>
                  </a:cubicBezTo>
                  <a:cubicBezTo>
                    <a:pt x="309" y="481"/>
                    <a:pt x="309" y="481"/>
                    <a:pt x="309" y="481"/>
                  </a:cubicBezTo>
                  <a:cubicBezTo>
                    <a:pt x="309" y="481"/>
                    <a:pt x="309" y="480"/>
                    <a:pt x="309" y="479"/>
                  </a:cubicBezTo>
                  <a:cubicBezTo>
                    <a:pt x="307" y="474"/>
                    <a:pt x="305" y="469"/>
                    <a:pt x="302" y="464"/>
                  </a:cubicBezTo>
                  <a:cubicBezTo>
                    <a:pt x="305" y="454"/>
                    <a:pt x="307" y="445"/>
                    <a:pt x="310" y="436"/>
                  </a:cubicBezTo>
                  <a:cubicBezTo>
                    <a:pt x="313" y="427"/>
                    <a:pt x="316" y="417"/>
                    <a:pt x="318" y="407"/>
                  </a:cubicBezTo>
                  <a:cubicBezTo>
                    <a:pt x="326" y="404"/>
                    <a:pt x="335" y="400"/>
                    <a:pt x="343" y="397"/>
                  </a:cubicBezTo>
                  <a:cubicBezTo>
                    <a:pt x="340" y="407"/>
                    <a:pt x="335" y="416"/>
                    <a:pt x="331" y="424"/>
                  </a:cubicBezTo>
                  <a:moveTo>
                    <a:pt x="301" y="469"/>
                  </a:moveTo>
                  <a:cubicBezTo>
                    <a:pt x="302" y="472"/>
                    <a:pt x="303" y="475"/>
                    <a:pt x="304" y="479"/>
                  </a:cubicBezTo>
                  <a:cubicBezTo>
                    <a:pt x="304" y="480"/>
                    <a:pt x="304" y="481"/>
                    <a:pt x="305" y="483"/>
                  </a:cubicBezTo>
                  <a:cubicBezTo>
                    <a:pt x="301" y="484"/>
                    <a:pt x="298" y="485"/>
                    <a:pt x="295" y="487"/>
                  </a:cubicBezTo>
                  <a:cubicBezTo>
                    <a:pt x="298" y="484"/>
                    <a:pt x="299" y="478"/>
                    <a:pt x="299" y="475"/>
                  </a:cubicBezTo>
                  <a:cubicBezTo>
                    <a:pt x="300" y="473"/>
                    <a:pt x="300" y="471"/>
                    <a:pt x="301" y="469"/>
                  </a:cubicBezTo>
                  <a:moveTo>
                    <a:pt x="308" y="432"/>
                  </a:moveTo>
                  <a:cubicBezTo>
                    <a:pt x="305" y="441"/>
                    <a:pt x="303" y="451"/>
                    <a:pt x="300" y="461"/>
                  </a:cubicBezTo>
                  <a:cubicBezTo>
                    <a:pt x="299" y="459"/>
                    <a:pt x="298" y="458"/>
                    <a:pt x="297" y="457"/>
                  </a:cubicBezTo>
                  <a:cubicBezTo>
                    <a:pt x="296" y="455"/>
                    <a:pt x="294" y="457"/>
                    <a:pt x="295" y="459"/>
                  </a:cubicBezTo>
                  <a:cubicBezTo>
                    <a:pt x="296" y="461"/>
                    <a:pt x="297" y="463"/>
                    <a:pt x="299" y="465"/>
                  </a:cubicBezTo>
                  <a:cubicBezTo>
                    <a:pt x="299" y="465"/>
                    <a:pt x="299" y="465"/>
                    <a:pt x="299" y="466"/>
                  </a:cubicBezTo>
                  <a:cubicBezTo>
                    <a:pt x="297" y="472"/>
                    <a:pt x="297" y="483"/>
                    <a:pt x="292" y="488"/>
                  </a:cubicBezTo>
                  <a:cubicBezTo>
                    <a:pt x="291" y="488"/>
                    <a:pt x="291" y="488"/>
                    <a:pt x="291" y="488"/>
                  </a:cubicBezTo>
                  <a:cubicBezTo>
                    <a:pt x="286" y="490"/>
                    <a:pt x="281" y="493"/>
                    <a:pt x="276" y="495"/>
                  </a:cubicBezTo>
                  <a:cubicBezTo>
                    <a:pt x="276" y="492"/>
                    <a:pt x="275" y="490"/>
                    <a:pt x="275" y="489"/>
                  </a:cubicBezTo>
                  <a:cubicBezTo>
                    <a:pt x="276" y="482"/>
                    <a:pt x="277" y="475"/>
                    <a:pt x="278" y="468"/>
                  </a:cubicBezTo>
                  <a:cubicBezTo>
                    <a:pt x="279" y="456"/>
                    <a:pt x="281" y="444"/>
                    <a:pt x="284" y="431"/>
                  </a:cubicBezTo>
                  <a:cubicBezTo>
                    <a:pt x="285" y="428"/>
                    <a:pt x="285" y="424"/>
                    <a:pt x="286" y="420"/>
                  </a:cubicBezTo>
                  <a:cubicBezTo>
                    <a:pt x="296" y="416"/>
                    <a:pt x="305" y="412"/>
                    <a:pt x="315" y="408"/>
                  </a:cubicBezTo>
                  <a:cubicBezTo>
                    <a:pt x="313" y="416"/>
                    <a:pt x="310" y="424"/>
                    <a:pt x="308" y="432"/>
                  </a:cubicBezTo>
                  <a:moveTo>
                    <a:pt x="264" y="480"/>
                  </a:moveTo>
                  <a:cubicBezTo>
                    <a:pt x="263" y="479"/>
                    <a:pt x="263" y="479"/>
                    <a:pt x="263" y="478"/>
                  </a:cubicBezTo>
                  <a:cubicBezTo>
                    <a:pt x="261" y="471"/>
                    <a:pt x="259" y="464"/>
                    <a:pt x="256" y="458"/>
                  </a:cubicBezTo>
                  <a:cubicBezTo>
                    <a:pt x="256" y="457"/>
                    <a:pt x="257" y="457"/>
                    <a:pt x="259" y="457"/>
                  </a:cubicBezTo>
                  <a:cubicBezTo>
                    <a:pt x="262" y="462"/>
                    <a:pt x="263" y="470"/>
                    <a:pt x="263" y="476"/>
                  </a:cubicBezTo>
                  <a:cubicBezTo>
                    <a:pt x="264" y="477"/>
                    <a:pt x="264" y="479"/>
                    <a:pt x="264" y="480"/>
                  </a:cubicBezTo>
                  <a:moveTo>
                    <a:pt x="312" y="480"/>
                  </a:moveTo>
                  <a:cubicBezTo>
                    <a:pt x="316" y="474"/>
                    <a:pt x="318" y="468"/>
                    <a:pt x="320" y="462"/>
                  </a:cubicBezTo>
                  <a:cubicBezTo>
                    <a:pt x="322" y="455"/>
                    <a:pt x="324" y="448"/>
                    <a:pt x="327" y="441"/>
                  </a:cubicBezTo>
                  <a:cubicBezTo>
                    <a:pt x="331" y="446"/>
                    <a:pt x="331" y="461"/>
                    <a:pt x="331" y="465"/>
                  </a:cubicBezTo>
                  <a:cubicBezTo>
                    <a:pt x="332" y="468"/>
                    <a:pt x="332" y="470"/>
                    <a:pt x="332" y="472"/>
                  </a:cubicBezTo>
                  <a:cubicBezTo>
                    <a:pt x="330" y="473"/>
                    <a:pt x="328" y="474"/>
                    <a:pt x="326" y="475"/>
                  </a:cubicBezTo>
                  <a:cubicBezTo>
                    <a:pt x="321" y="476"/>
                    <a:pt x="317" y="478"/>
                    <a:pt x="312" y="480"/>
                  </a:cubicBezTo>
                  <a:moveTo>
                    <a:pt x="338" y="470"/>
                  </a:moveTo>
                  <a:cubicBezTo>
                    <a:pt x="340" y="464"/>
                    <a:pt x="344" y="459"/>
                    <a:pt x="346" y="453"/>
                  </a:cubicBezTo>
                  <a:cubicBezTo>
                    <a:pt x="348" y="448"/>
                    <a:pt x="350" y="444"/>
                    <a:pt x="352" y="439"/>
                  </a:cubicBezTo>
                  <a:cubicBezTo>
                    <a:pt x="354" y="448"/>
                    <a:pt x="353" y="456"/>
                    <a:pt x="353" y="465"/>
                  </a:cubicBezTo>
                  <a:cubicBezTo>
                    <a:pt x="348" y="466"/>
                    <a:pt x="343" y="468"/>
                    <a:pt x="338" y="470"/>
                  </a:cubicBezTo>
                  <a:moveTo>
                    <a:pt x="391" y="451"/>
                  </a:moveTo>
                  <a:cubicBezTo>
                    <a:pt x="390" y="449"/>
                    <a:pt x="389" y="447"/>
                    <a:pt x="387" y="445"/>
                  </a:cubicBezTo>
                  <a:cubicBezTo>
                    <a:pt x="382" y="438"/>
                    <a:pt x="380" y="430"/>
                    <a:pt x="373" y="425"/>
                  </a:cubicBezTo>
                  <a:cubicBezTo>
                    <a:pt x="372" y="423"/>
                    <a:pt x="369" y="426"/>
                    <a:pt x="371" y="427"/>
                  </a:cubicBezTo>
                  <a:cubicBezTo>
                    <a:pt x="376" y="432"/>
                    <a:pt x="378" y="439"/>
                    <a:pt x="382" y="445"/>
                  </a:cubicBezTo>
                  <a:cubicBezTo>
                    <a:pt x="384" y="448"/>
                    <a:pt x="385" y="450"/>
                    <a:pt x="387" y="453"/>
                  </a:cubicBezTo>
                  <a:cubicBezTo>
                    <a:pt x="377" y="456"/>
                    <a:pt x="368" y="460"/>
                    <a:pt x="358" y="463"/>
                  </a:cubicBezTo>
                  <a:cubicBezTo>
                    <a:pt x="358" y="460"/>
                    <a:pt x="358" y="457"/>
                    <a:pt x="358" y="454"/>
                  </a:cubicBezTo>
                  <a:cubicBezTo>
                    <a:pt x="358" y="447"/>
                    <a:pt x="357" y="441"/>
                    <a:pt x="354" y="435"/>
                  </a:cubicBezTo>
                  <a:cubicBezTo>
                    <a:pt x="354" y="434"/>
                    <a:pt x="354" y="434"/>
                    <a:pt x="355" y="433"/>
                  </a:cubicBezTo>
                  <a:cubicBezTo>
                    <a:pt x="360" y="421"/>
                    <a:pt x="365" y="410"/>
                    <a:pt x="370" y="397"/>
                  </a:cubicBezTo>
                  <a:cubicBezTo>
                    <a:pt x="371" y="396"/>
                    <a:pt x="374" y="390"/>
                    <a:pt x="377" y="384"/>
                  </a:cubicBezTo>
                  <a:cubicBezTo>
                    <a:pt x="391" y="379"/>
                    <a:pt x="406" y="373"/>
                    <a:pt x="420" y="367"/>
                  </a:cubicBezTo>
                  <a:cubicBezTo>
                    <a:pt x="418" y="374"/>
                    <a:pt x="415" y="382"/>
                    <a:pt x="412" y="388"/>
                  </a:cubicBezTo>
                  <a:cubicBezTo>
                    <a:pt x="412" y="388"/>
                    <a:pt x="412" y="389"/>
                    <a:pt x="411" y="389"/>
                  </a:cubicBezTo>
                  <a:cubicBezTo>
                    <a:pt x="410" y="388"/>
                    <a:pt x="409" y="386"/>
                    <a:pt x="407" y="385"/>
                  </a:cubicBezTo>
                  <a:cubicBezTo>
                    <a:pt x="406" y="384"/>
                    <a:pt x="404" y="383"/>
                    <a:pt x="403" y="385"/>
                  </a:cubicBezTo>
                  <a:cubicBezTo>
                    <a:pt x="400" y="390"/>
                    <a:pt x="400" y="396"/>
                    <a:pt x="401" y="402"/>
                  </a:cubicBezTo>
                  <a:cubicBezTo>
                    <a:pt x="400" y="401"/>
                    <a:pt x="399" y="400"/>
                    <a:pt x="398" y="399"/>
                  </a:cubicBezTo>
                  <a:cubicBezTo>
                    <a:pt x="396" y="397"/>
                    <a:pt x="393" y="400"/>
                    <a:pt x="394" y="402"/>
                  </a:cubicBezTo>
                  <a:cubicBezTo>
                    <a:pt x="396" y="406"/>
                    <a:pt x="400" y="409"/>
                    <a:pt x="402" y="412"/>
                  </a:cubicBezTo>
                  <a:cubicBezTo>
                    <a:pt x="400" y="418"/>
                    <a:pt x="398" y="424"/>
                    <a:pt x="396" y="429"/>
                  </a:cubicBezTo>
                  <a:cubicBezTo>
                    <a:pt x="395" y="429"/>
                    <a:pt x="395" y="429"/>
                    <a:pt x="395" y="430"/>
                  </a:cubicBezTo>
                  <a:cubicBezTo>
                    <a:pt x="395" y="430"/>
                    <a:pt x="395" y="431"/>
                    <a:pt x="395" y="431"/>
                  </a:cubicBezTo>
                  <a:cubicBezTo>
                    <a:pt x="395" y="432"/>
                    <a:pt x="396" y="433"/>
                    <a:pt x="397" y="432"/>
                  </a:cubicBezTo>
                  <a:cubicBezTo>
                    <a:pt x="400" y="426"/>
                    <a:pt x="402" y="421"/>
                    <a:pt x="403" y="415"/>
                  </a:cubicBezTo>
                  <a:cubicBezTo>
                    <a:pt x="406" y="420"/>
                    <a:pt x="408" y="426"/>
                    <a:pt x="410" y="431"/>
                  </a:cubicBezTo>
                  <a:cubicBezTo>
                    <a:pt x="411" y="435"/>
                    <a:pt x="413" y="439"/>
                    <a:pt x="415" y="443"/>
                  </a:cubicBezTo>
                  <a:cubicBezTo>
                    <a:pt x="411" y="444"/>
                    <a:pt x="407" y="445"/>
                    <a:pt x="404" y="447"/>
                  </a:cubicBezTo>
                  <a:cubicBezTo>
                    <a:pt x="400" y="448"/>
                    <a:pt x="396" y="450"/>
                    <a:pt x="391" y="451"/>
                  </a:cubicBezTo>
                  <a:moveTo>
                    <a:pt x="406" y="400"/>
                  </a:moveTo>
                  <a:cubicBezTo>
                    <a:pt x="406" y="400"/>
                    <a:pt x="406" y="400"/>
                    <a:pt x="406" y="400"/>
                  </a:cubicBezTo>
                  <a:cubicBezTo>
                    <a:pt x="406" y="401"/>
                    <a:pt x="406" y="401"/>
                    <a:pt x="406" y="401"/>
                  </a:cubicBezTo>
                  <a:cubicBezTo>
                    <a:pt x="406" y="401"/>
                    <a:pt x="406" y="401"/>
                    <a:pt x="406" y="401"/>
                  </a:cubicBezTo>
                  <a:cubicBezTo>
                    <a:pt x="406" y="401"/>
                    <a:pt x="406" y="401"/>
                    <a:pt x="406" y="400"/>
                  </a:cubicBezTo>
                  <a:moveTo>
                    <a:pt x="408" y="403"/>
                  </a:moveTo>
                  <a:cubicBezTo>
                    <a:pt x="410" y="407"/>
                    <a:pt x="411" y="412"/>
                    <a:pt x="412" y="416"/>
                  </a:cubicBezTo>
                  <a:cubicBezTo>
                    <a:pt x="412" y="417"/>
                    <a:pt x="412" y="417"/>
                    <a:pt x="412" y="417"/>
                  </a:cubicBezTo>
                  <a:cubicBezTo>
                    <a:pt x="411" y="414"/>
                    <a:pt x="409" y="409"/>
                    <a:pt x="407" y="404"/>
                  </a:cubicBezTo>
                  <a:cubicBezTo>
                    <a:pt x="407" y="404"/>
                    <a:pt x="407" y="404"/>
                    <a:pt x="408" y="403"/>
                  </a:cubicBezTo>
                  <a:moveTo>
                    <a:pt x="410" y="399"/>
                  </a:moveTo>
                  <a:cubicBezTo>
                    <a:pt x="410" y="399"/>
                    <a:pt x="410" y="399"/>
                    <a:pt x="410" y="399"/>
                  </a:cubicBezTo>
                  <a:cubicBezTo>
                    <a:pt x="410" y="399"/>
                    <a:pt x="410" y="399"/>
                    <a:pt x="410" y="398"/>
                  </a:cubicBezTo>
                  <a:cubicBezTo>
                    <a:pt x="410" y="399"/>
                    <a:pt x="410" y="399"/>
                    <a:pt x="410" y="399"/>
                  </a:cubicBezTo>
                  <a:moveTo>
                    <a:pt x="408" y="396"/>
                  </a:moveTo>
                  <a:cubicBezTo>
                    <a:pt x="408" y="396"/>
                    <a:pt x="408" y="396"/>
                    <a:pt x="407" y="395"/>
                  </a:cubicBezTo>
                  <a:cubicBezTo>
                    <a:pt x="407" y="395"/>
                    <a:pt x="406" y="395"/>
                    <a:pt x="405" y="395"/>
                  </a:cubicBezTo>
                  <a:cubicBezTo>
                    <a:pt x="405" y="393"/>
                    <a:pt x="406" y="392"/>
                    <a:pt x="406" y="391"/>
                  </a:cubicBezTo>
                  <a:cubicBezTo>
                    <a:pt x="407" y="392"/>
                    <a:pt x="408" y="394"/>
                    <a:pt x="409" y="395"/>
                  </a:cubicBezTo>
                  <a:cubicBezTo>
                    <a:pt x="409" y="396"/>
                    <a:pt x="408" y="396"/>
                    <a:pt x="408" y="396"/>
                  </a:cubicBezTo>
                  <a:moveTo>
                    <a:pt x="557" y="378"/>
                  </a:moveTo>
                  <a:cubicBezTo>
                    <a:pt x="556" y="376"/>
                    <a:pt x="556" y="374"/>
                    <a:pt x="556" y="372"/>
                  </a:cubicBezTo>
                  <a:cubicBezTo>
                    <a:pt x="558" y="377"/>
                    <a:pt x="561" y="383"/>
                    <a:pt x="561" y="388"/>
                  </a:cubicBezTo>
                  <a:cubicBezTo>
                    <a:pt x="561" y="388"/>
                    <a:pt x="561" y="388"/>
                    <a:pt x="561" y="388"/>
                  </a:cubicBezTo>
                  <a:cubicBezTo>
                    <a:pt x="559" y="385"/>
                    <a:pt x="558" y="382"/>
                    <a:pt x="557" y="378"/>
                  </a:cubicBezTo>
                  <a:moveTo>
                    <a:pt x="851" y="190"/>
                  </a:moveTo>
                  <a:cubicBezTo>
                    <a:pt x="861" y="209"/>
                    <a:pt x="868" y="229"/>
                    <a:pt x="872" y="251"/>
                  </a:cubicBezTo>
                  <a:cubicBezTo>
                    <a:pt x="867" y="253"/>
                    <a:pt x="863" y="257"/>
                    <a:pt x="858" y="259"/>
                  </a:cubicBezTo>
                  <a:cubicBezTo>
                    <a:pt x="847" y="265"/>
                    <a:pt x="836" y="270"/>
                    <a:pt x="825" y="275"/>
                  </a:cubicBezTo>
                  <a:cubicBezTo>
                    <a:pt x="824" y="271"/>
                    <a:pt x="824" y="267"/>
                    <a:pt x="824" y="263"/>
                  </a:cubicBezTo>
                  <a:cubicBezTo>
                    <a:pt x="824" y="257"/>
                    <a:pt x="824" y="252"/>
                    <a:pt x="820" y="247"/>
                  </a:cubicBezTo>
                  <a:cubicBezTo>
                    <a:pt x="820" y="247"/>
                    <a:pt x="819" y="247"/>
                    <a:pt x="819" y="247"/>
                  </a:cubicBezTo>
                  <a:cubicBezTo>
                    <a:pt x="818" y="248"/>
                    <a:pt x="817" y="249"/>
                    <a:pt x="816" y="249"/>
                  </a:cubicBezTo>
                  <a:cubicBezTo>
                    <a:pt x="815" y="250"/>
                    <a:pt x="815" y="251"/>
                    <a:pt x="816" y="251"/>
                  </a:cubicBezTo>
                  <a:cubicBezTo>
                    <a:pt x="821" y="249"/>
                    <a:pt x="820" y="255"/>
                    <a:pt x="820" y="259"/>
                  </a:cubicBezTo>
                  <a:cubicBezTo>
                    <a:pt x="820" y="263"/>
                    <a:pt x="820" y="266"/>
                    <a:pt x="819" y="270"/>
                  </a:cubicBezTo>
                  <a:cubicBezTo>
                    <a:pt x="819" y="273"/>
                    <a:pt x="820" y="275"/>
                    <a:pt x="821" y="277"/>
                  </a:cubicBezTo>
                  <a:cubicBezTo>
                    <a:pt x="815" y="280"/>
                    <a:pt x="810" y="283"/>
                    <a:pt x="804" y="285"/>
                  </a:cubicBezTo>
                  <a:cubicBezTo>
                    <a:pt x="804" y="285"/>
                    <a:pt x="804" y="285"/>
                    <a:pt x="803" y="286"/>
                  </a:cubicBezTo>
                  <a:cubicBezTo>
                    <a:pt x="802" y="286"/>
                    <a:pt x="801" y="287"/>
                    <a:pt x="800" y="287"/>
                  </a:cubicBezTo>
                  <a:cubicBezTo>
                    <a:pt x="799" y="286"/>
                    <a:pt x="798" y="284"/>
                    <a:pt x="798" y="283"/>
                  </a:cubicBezTo>
                  <a:cubicBezTo>
                    <a:pt x="797" y="281"/>
                    <a:pt x="797" y="279"/>
                    <a:pt x="797" y="277"/>
                  </a:cubicBezTo>
                  <a:cubicBezTo>
                    <a:pt x="797" y="275"/>
                    <a:pt x="796" y="272"/>
                    <a:pt x="795" y="269"/>
                  </a:cubicBezTo>
                  <a:cubicBezTo>
                    <a:pt x="793" y="264"/>
                    <a:pt x="790" y="259"/>
                    <a:pt x="785" y="255"/>
                  </a:cubicBezTo>
                  <a:cubicBezTo>
                    <a:pt x="784" y="254"/>
                    <a:pt x="781" y="256"/>
                    <a:pt x="783" y="257"/>
                  </a:cubicBezTo>
                  <a:cubicBezTo>
                    <a:pt x="788" y="262"/>
                    <a:pt x="790" y="269"/>
                    <a:pt x="792" y="275"/>
                  </a:cubicBezTo>
                  <a:cubicBezTo>
                    <a:pt x="793" y="280"/>
                    <a:pt x="792" y="286"/>
                    <a:pt x="795" y="290"/>
                  </a:cubicBezTo>
                  <a:cubicBezTo>
                    <a:pt x="787" y="293"/>
                    <a:pt x="780" y="297"/>
                    <a:pt x="772" y="300"/>
                  </a:cubicBezTo>
                  <a:cubicBezTo>
                    <a:pt x="772" y="299"/>
                    <a:pt x="772" y="299"/>
                    <a:pt x="772" y="298"/>
                  </a:cubicBezTo>
                  <a:cubicBezTo>
                    <a:pt x="771" y="295"/>
                    <a:pt x="770" y="292"/>
                    <a:pt x="769" y="289"/>
                  </a:cubicBezTo>
                  <a:cubicBezTo>
                    <a:pt x="768" y="286"/>
                    <a:pt x="767" y="283"/>
                    <a:pt x="765" y="281"/>
                  </a:cubicBezTo>
                  <a:cubicBezTo>
                    <a:pt x="763" y="277"/>
                    <a:pt x="757" y="270"/>
                    <a:pt x="757" y="266"/>
                  </a:cubicBezTo>
                  <a:cubicBezTo>
                    <a:pt x="757" y="265"/>
                    <a:pt x="755" y="264"/>
                    <a:pt x="755" y="266"/>
                  </a:cubicBezTo>
                  <a:cubicBezTo>
                    <a:pt x="754" y="270"/>
                    <a:pt x="757" y="273"/>
                    <a:pt x="759" y="277"/>
                  </a:cubicBezTo>
                  <a:cubicBezTo>
                    <a:pt x="762" y="283"/>
                    <a:pt x="765" y="289"/>
                    <a:pt x="766" y="296"/>
                  </a:cubicBezTo>
                  <a:cubicBezTo>
                    <a:pt x="766" y="298"/>
                    <a:pt x="767" y="300"/>
                    <a:pt x="768" y="302"/>
                  </a:cubicBezTo>
                  <a:cubicBezTo>
                    <a:pt x="761" y="305"/>
                    <a:pt x="754" y="308"/>
                    <a:pt x="747" y="311"/>
                  </a:cubicBezTo>
                  <a:cubicBezTo>
                    <a:pt x="745" y="304"/>
                    <a:pt x="741" y="298"/>
                    <a:pt x="738" y="291"/>
                  </a:cubicBezTo>
                  <a:cubicBezTo>
                    <a:pt x="735" y="287"/>
                    <a:pt x="734" y="282"/>
                    <a:pt x="732" y="277"/>
                  </a:cubicBezTo>
                  <a:cubicBezTo>
                    <a:pt x="731" y="275"/>
                    <a:pt x="730" y="272"/>
                    <a:pt x="729" y="270"/>
                  </a:cubicBezTo>
                  <a:cubicBezTo>
                    <a:pt x="729" y="268"/>
                    <a:pt x="727" y="268"/>
                    <a:pt x="727" y="270"/>
                  </a:cubicBezTo>
                  <a:cubicBezTo>
                    <a:pt x="726" y="275"/>
                    <a:pt x="728" y="282"/>
                    <a:pt x="730" y="287"/>
                  </a:cubicBezTo>
                  <a:cubicBezTo>
                    <a:pt x="734" y="296"/>
                    <a:pt x="737" y="305"/>
                    <a:pt x="742" y="314"/>
                  </a:cubicBezTo>
                  <a:cubicBezTo>
                    <a:pt x="731" y="319"/>
                    <a:pt x="719" y="323"/>
                    <a:pt x="708" y="328"/>
                  </a:cubicBezTo>
                  <a:cubicBezTo>
                    <a:pt x="707" y="325"/>
                    <a:pt x="706" y="322"/>
                    <a:pt x="706" y="318"/>
                  </a:cubicBezTo>
                  <a:cubicBezTo>
                    <a:pt x="706" y="313"/>
                    <a:pt x="706" y="308"/>
                    <a:pt x="704" y="302"/>
                  </a:cubicBezTo>
                  <a:cubicBezTo>
                    <a:pt x="704" y="301"/>
                    <a:pt x="703" y="299"/>
                    <a:pt x="702" y="298"/>
                  </a:cubicBezTo>
                  <a:cubicBezTo>
                    <a:pt x="702" y="294"/>
                    <a:pt x="700" y="291"/>
                    <a:pt x="698" y="288"/>
                  </a:cubicBezTo>
                  <a:cubicBezTo>
                    <a:pt x="697" y="284"/>
                    <a:pt x="696" y="280"/>
                    <a:pt x="694" y="276"/>
                  </a:cubicBezTo>
                  <a:cubicBezTo>
                    <a:pt x="693" y="273"/>
                    <a:pt x="689" y="273"/>
                    <a:pt x="689" y="276"/>
                  </a:cubicBezTo>
                  <a:cubicBezTo>
                    <a:pt x="689" y="277"/>
                    <a:pt x="689" y="278"/>
                    <a:pt x="689" y="279"/>
                  </a:cubicBezTo>
                  <a:cubicBezTo>
                    <a:pt x="689" y="279"/>
                    <a:pt x="689" y="280"/>
                    <a:pt x="689" y="281"/>
                  </a:cubicBezTo>
                  <a:cubicBezTo>
                    <a:pt x="689" y="281"/>
                    <a:pt x="690" y="281"/>
                    <a:pt x="690" y="281"/>
                  </a:cubicBezTo>
                  <a:cubicBezTo>
                    <a:pt x="691" y="294"/>
                    <a:pt x="695" y="307"/>
                    <a:pt x="700" y="320"/>
                  </a:cubicBezTo>
                  <a:cubicBezTo>
                    <a:pt x="700" y="321"/>
                    <a:pt x="700" y="322"/>
                    <a:pt x="700" y="323"/>
                  </a:cubicBezTo>
                  <a:cubicBezTo>
                    <a:pt x="700" y="326"/>
                    <a:pt x="701" y="329"/>
                    <a:pt x="701" y="331"/>
                  </a:cubicBezTo>
                  <a:cubicBezTo>
                    <a:pt x="693" y="335"/>
                    <a:pt x="685" y="338"/>
                    <a:pt x="678" y="341"/>
                  </a:cubicBezTo>
                  <a:cubicBezTo>
                    <a:pt x="675" y="335"/>
                    <a:pt x="674" y="329"/>
                    <a:pt x="674" y="322"/>
                  </a:cubicBezTo>
                  <a:cubicBezTo>
                    <a:pt x="674" y="315"/>
                    <a:pt x="677" y="305"/>
                    <a:pt x="671" y="299"/>
                  </a:cubicBezTo>
                  <a:cubicBezTo>
                    <a:pt x="670" y="298"/>
                    <a:pt x="668" y="300"/>
                    <a:pt x="669" y="301"/>
                  </a:cubicBezTo>
                  <a:cubicBezTo>
                    <a:pt x="674" y="306"/>
                    <a:pt x="671" y="316"/>
                    <a:pt x="670" y="322"/>
                  </a:cubicBezTo>
                  <a:cubicBezTo>
                    <a:pt x="669" y="328"/>
                    <a:pt x="671" y="333"/>
                    <a:pt x="672" y="339"/>
                  </a:cubicBezTo>
                  <a:cubicBezTo>
                    <a:pt x="672" y="341"/>
                    <a:pt x="672" y="342"/>
                    <a:pt x="673" y="343"/>
                  </a:cubicBezTo>
                  <a:cubicBezTo>
                    <a:pt x="666" y="346"/>
                    <a:pt x="659" y="349"/>
                    <a:pt x="651" y="352"/>
                  </a:cubicBezTo>
                  <a:cubicBezTo>
                    <a:pt x="651" y="345"/>
                    <a:pt x="653" y="335"/>
                    <a:pt x="652" y="329"/>
                  </a:cubicBezTo>
                  <a:cubicBezTo>
                    <a:pt x="651" y="326"/>
                    <a:pt x="650" y="319"/>
                    <a:pt x="647" y="317"/>
                  </a:cubicBezTo>
                  <a:cubicBezTo>
                    <a:pt x="644" y="316"/>
                    <a:pt x="642" y="317"/>
                    <a:pt x="641" y="320"/>
                  </a:cubicBezTo>
                  <a:cubicBezTo>
                    <a:pt x="641" y="320"/>
                    <a:pt x="642" y="321"/>
                    <a:pt x="642" y="320"/>
                  </a:cubicBezTo>
                  <a:cubicBezTo>
                    <a:pt x="643" y="319"/>
                    <a:pt x="647" y="323"/>
                    <a:pt x="647" y="324"/>
                  </a:cubicBezTo>
                  <a:cubicBezTo>
                    <a:pt x="648" y="326"/>
                    <a:pt x="648" y="329"/>
                    <a:pt x="648" y="332"/>
                  </a:cubicBezTo>
                  <a:cubicBezTo>
                    <a:pt x="648" y="335"/>
                    <a:pt x="648" y="338"/>
                    <a:pt x="648" y="341"/>
                  </a:cubicBezTo>
                  <a:cubicBezTo>
                    <a:pt x="647" y="345"/>
                    <a:pt x="647" y="350"/>
                    <a:pt x="647" y="354"/>
                  </a:cubicBezTo>
                  <a:cubicBezTo>
                    <a:pt x="643" y="356"/>
                    <a:pt x="639" y="357"/>
                    <a:pt x="635" y="359"/>
                  </a:cubicBezTo>
                  <a:cubicBezTo>
                    <a:pt x="631" y="361"/>
                    <a:pt x="627" y="363"/>
                    <a:pt x="622" y="364"/>
                  </a:cubicBezTo>
                  <a:cubicBezTo>
                    <a:pt x="622" y="362"/>
                    <a:pt x="621" y="359"/>
                    <a:pt x="620" y="356"/>
                  </a:cubicBezTo>
                  <a:cubicBezTo>
                    <a:pt x="617" y="351"/>
                    <a:pt x="611" y="341"/>
                    <a:pt x="611" y="334"/>
                  </a:cubicBezTo>
                  <a:cubicBezTo>
                    <a:pt x="611" y="332"/>
                    <a:pt x="609" y="332"/>
                    <a:pt x="609" y="334"/>
                  </a:cubicBezTo>
                  <a:cubicBezTo>
                    <a:pt x="609" y="336"/>
                    <a:pt x="609" y="338"/>
                    <a:pt x="610" y="340"/>
                  </a:cubicBezTo>
                  <a:cubicBezTo>
                    <a:pt x="611" y="344"/>
                    <a:pt x="611" y="347"/>
                    <a:pt x="612" y="351"/>
                  </a:cubicBezTo>
                  <a:cubicBezTo>
                    <a:pt x="613" y="355"/>
                    <a:pt x="616" y="357"/>
                    <a:pt x="617" y="361"/>
                  </a:cubicBezTo>
                  <a:cubicBezTo>
                    <a:pt x="617" y="363"/>
                    <a:pt x="617" y="364"/>
                    <a:pt x="618" y="366"/>
                  </a:cubicBezTo>
                  <a:cubicBezTo>
                    <a:pt x="610" y="369"/>
                    <a:pt x="603" y="372"/>
                    <a:pt x="596" y="375"/>
                  </a:cubicBezTo>
                  <a:cubicBezTo>
                    <a:pt x="595" y="372"/>
                    <a:pt x="594" y="369"/>
                    <a:pt x="594" y="367"/>
                  </a:cubicBezTo>
                  <a:cubicBezTo>
                    <a:pt x="592" y="358"/>
                    <a:pt x="588" y="350"/>
                    <a:pt x="587" y="342"/>
                  </a:cubicBezTo>
                  <a:cubicBezTo>
                    <a:pt x="587" y="341"/>
                    <a:pt x="585" y="341"/>
                    <a:pt x="585" y="342"/>
                  </a:cubicBezTo>
                  <a:cubicBezTo>
                    <a:pt x="583" y="351"/>
                    <a:pt x="589" y="362"/>
                    <a:pt x="590" y="371"/>
                  </a:cubicBezTo>
                  <a:cubicBezTo>
                    <a:pt x="591" y="373"/>
                    <a:pt x="591" y="375"/>
                    <a:pt x="591" y="377"/>
                  </a:cubicBezTo>
                  <a:cubicBezTo>
                    <a:pt x="583" y="380"/>
                    <a:pt x="574" y="383"/>
                    <a:pt x="565" y="386"/>
                  </a:cubicBezTo>
                  <a:cubicBezTo>
                    <a:pt x="564" y="382"/>
                    <a:pt x="562" y="377"/>
                    <a:pt x="560" y="373"/>
                  </a:cubicBezTo>
                  <a:cubicBezTo>
                    <a:pt x="557" y="365"/>
                    <a:pt x="555" y="358"/>
                    <a:pt x="553" y="350"/>
                  </a:cubicBezTo>
                  <a:cubicBezTo>
                    <a:pt x="552" y="346"/>
                    <a:pt x="550" y="342"/>
                    <a:pt x="550" y="337"/>
                  </a:cubicBezTo>
                  <a:cubicBezTo>
                    <a:pt x="551" y="338"/>
                    <a:pt x="552" y="336"/>
                    <a:pt x="551" y="335"/>
                  </a:cubicBezTo>
                  <a:cubicBezTo>
                    <a:pt x="550" y="335"/>
                    <a:pt x="550" y="334"/>
                    <a:pt x="549" y="334"/>
                  </a:cubicBezTo>
                  <a:cubicBezTo>
                    <a:pt x="549" y="333"/>
                    <a:pt x="547" y="333"/>
                    <a:pt x="547" y="334"/>
                  </a:cubicBezTo>
                  <a:cubicBezTo>
                    <a:pt x="546" y="337"/>
                    <a:pt x="546" y="339"/>
                    <a:pt x="547" y="342"/>
                  </a:cubicBezTo>
                  <a:cubicBezTo>
                    <a:pt x="545" y="342"/>
                    <a:pt x="544" y="342"/>
                    <a:pt x="544" y="344"/>
                  </a:cubicBezTo>
                  <a:cubicBezTo>
                    <a:pt x="544" y="344"/>
                    <a:pt x="544" y="344"/>
                    <a:pt x="544" y="344"/>
                  </a:cubicBezTo>
                  <a:cubicBezTo>
                    <a:pt x="544" y="344"/>
                    <a:pt x="544" y="344"/>
                    <a:pt x="543" y="344"/>
                  </a:cubicBezTo>
                  <a:cubicBezTo>
                    <a:pt x="542" y="342"/>
                    <a:pt x="538" y="343"/>
                    <a:pt x="539" y="346"/>
                  </a:cubicBezTo>
                  <a:cubicBezTo>
                    <a:pt x="541" y="353"/>
                    <a:pt x="544" y="360"/>
                    <a:pt x="547" y="367"/>
                  </a:cubicBezTo>
                  <a:cubicBezTo>
                    <a:pt x="547" y="368"/>
                    <a:pt x="547" y="369"/>
                    <a:pt x="547" y="370"/>
                  </a:cubicBezTo>
                  <a:cubicBezTo>
                    <a:pt x="549" y="375"/>
                    <a:pt x="550" y="381"/>
                    <a:pt x="552" y="386"/>
                  </a:cubicBezTo>
                  <a:cubicBezTo>
                    <a:pt x="553" y="387"/>
                    <a:pt x="553" y="389"/>
                    <a:pt x="553" y="391"/>
                  </a:cubicBezTo>
                  <a:cubicBezTo>
                    <a:pt x="544" y="394"/>
                    <a:pt x="535" y="398"/>
                    <a:pt x="526" y="401"/>
                  </a:cubicBezTo>
                  <a:cubicBezTo>
                    <a:pt x="526" y="399"/>
                    <a:pt x="525" y="397"/>
                    <a:pt x="525" y="395"/>
                  </a:cubicBezTo>
                  <a:cubicBezTo>
                    <a:pt x="524" y="392"/>
                    <a:pt x="524" y="389"/>
                    <a:pt x="524" y="386"/>
                  </a:cubicBezTo>
                  <a:cubicBezTo>
                    <a:pt x="523" y="383"/>
                    <a:pt x="521" y="380"/>
                    <a:pt x="519" y="376"/>
                  </a:cubicBezTo>
                  <a:cubicBezTo>
                    <a:pt x="519" y="375"/>
                    <a:pt x="519" y="375"/>
                    <a:pt x="518" y="375"/>
                  </a:cubicBezTo>
                  <a:cubicBezTo>
                    <a:pt x="518" y="374"/>
                    <a:pt x="517" y="374"/>
                    <a:pt x="516" y="374"/>
                  </a:cubicBezTo>
                  <a:cubicBezTo>
                    <a:pt x="514" y="374"/>
                    <a:pt x="513" y="377"/>
                    <a:pt x="516" y="378"/>
                  </a:cubicBezTo>
                  <a:cubicBezTo>
                    <a:pt x="517" y="378"/>
                    <a:pt x="519" y="386"/>
                    <a:pt x="519" y="387"/>
                  </a:cubicBezTo>
                  <a:cubicBezTo>
                    <a:pt x="520" y="390"/>
                    <a:pt x="519" y="393"/>
                    <a:pt x="520" y="396"/>
                  </a:cubicBezTo>
                  <a:cubicBezTo>
                    <a:pt x="520" y="398"/>
                    <a:pt x="521" y="401"/>
                    <a:pt x="522" y="403"/>
                  </a:cubicBezTo>
                  <a:cubicBezTo>
                    <a:pt x="515" y="405"/>
                    <a:pt x="509" y="407"/>
                    <a:pt x="503" y="410"/>
                  </a:cubicBezTo>
                  <a:cubicBezTo>
                    <a:pt x="503" y="408"/>
                    <a:pt x="502" y="406"/>
                    <a:pt x="502" y="404"/>
                  </a:cubicBezTo>
                  <a:cubicBezTo>
                    <a:pt x="502" y="395"/>
                    <a:pt x="500" y="387"/>
                    <a:pt x="499" y="378"/>
                  </a:cubicBezTo>
                  <a:cubicBezTo>
                    <a:pt x="499" y="377"/>
                    <a:pt x="497" y="377"/>
                    <a:pt x="497" y="378"/>
                  </a:cubicBezTo>
                  <a:cubicBezTo>
                    <a:pt x="495" y="388"/>
                    <a:pt x="497" y="399"/>
                    <a:pt x="498" y="410"/>
                  </a:cubicBezTo>
                  <a:cubicBezTo>
                    <a:pt x="498" y="410"/>
                    <a:pt x="498" y="411"/>
                    <a:pt x="498" y="411"/>
                  </a:cubicBezTo>
                  <a:cubicBezTo>
                    <a:pt x="491" y="414"/>
                    <a:pt x="483" y="417"/>
                    <a:pt x="476" y="420"/>
                  </a:cubicBezTo>
                  <a:cubicBezTo>
                    <a:pt x="476" y="419"/>
                    <a:pt x="475" y="418"/>
                    <a:pt x="475" y="417"/>
                  </a:cubicBezTo>
                  <a:cubicBezTo>
                    <a:pt x="474" y="413"/>
                    <a:pt x="474" y="409"/>
                    <a:pt x="473" y="406"/>
                  </a:cubicBezTo>
                  <a:cubicBezTo>
                    <a:pt x="472" y="400"/>
                    <a:pt x="470" y="392"/>
                    <a:pt x="464" y="391"/>
                  </a:cubicBezTo>
                  <a:cubicBezTo>
                    <a:pt x="463" y="390"/>
                    <a:pt x="462" y="393"/>
                    <a:pt x="464" y="393"/>
                  </a:cubicBezTo>
                  <a:cubicBezTo>
                    <a:pt x="468" y="395"/>
                    <a:pt x="469" y="405"/>
                    <a:pt x="469" y="409"/>
                  </a:cubicBezTo>
                  <a:cubicBezTo>
                    <a:pt x="470" y="413"/>
                    <a:pt x="470" y="417"/>
                    <a:pt x="471" y="422"/>
                  </a:cubicBezTo>
                  <a:cubicBezTo>
                    <a:pt x="464" y="424"/>
                    <a:pt x="456" y="427"/>
                    <a:pt x="448" y="430"/>
                  </a:cubicBezTo>
                  <a:cubicBezTo>
                    <a:pt x="448" y="430"/>
                    <a:pt x="448" y="429"/>
                    <a:pt x="447" y="428"/>
                  </a:cubicBezTo>
                  <a:cubicBezTo>
                    <a:pt x="447" y="424"/>
                    <a:pt x="446" y="420"/>
                    <a:pt x="445" y="416"/>
                  </a:cubicBezTo>
                  <a:cubicBezTo>
                    <a:pt x="444" y="411"/>
                    <a:pt x="441" y="410"/>
                    <a:pt x="439" y="405"/>
                  </a:cubicBezTo>
                  <a:cubicBezTo>
                    <a:pt x="439" y="404"/>
                    <a:pt x="436" y="405"/>
                    <a:pt x="437" y="406"/>
                  </a:cubicBezTo>
                  <a:cubicBezTo>
                    <a:pt x="438" y="409"/>
                    <a:pt x="440" y="411"/>
                    <a:pt x="441" y="414"/>
                  </a:cubicBezTo>
                  <a:cubicBezTo>
                    <a:pt x="442" y="417"/>
                    <a:pt x="442" y="421"/>
                    <a:pt x="442" y="424"/>
                  </a:cubicBezTo>
                  <a:cubicBezTo>
                    <a:pt x="443" y="426"/>
                    <a:pt x="443" y="429"/>
                    <a:pt x="444" y="432"/>
                  </a:cubicBezTo>
                  <a:cubicBezTo>
                    <a:pt x="437" y="434"/>
                    <a:pt x="429" y="437"/>
                    <a:pt x="422" y="440"/>
                  </a:cubicBezTo>
                  <a:cubicBezTo>
                    <a:pt x="420" y="433"/>
                    <a:pt x="420" y="426"/>
                    <a:pt x="418" y="419"/>
                  </a:cubicBezTo>
                  <a:cubicBezTo>
                    <a:pt x="417" y="418"/>
                    <a:pt x="417" y="416"/>
                    <a:pt x="417" y="415"/>
                  </a:cubicBezTo>
                  <a:cubicBezTo>
                    <a:pt x="416" y="407"/>
                    <a:pt x="416" y="399"/>
                    <a:pt x="413" y="392"/>
                  </a:cubicBezTo>
                  <a:cubicBezTo>
                    <a:pt x="414" y="390"/>
                    <a:pt x="415" y="387"/>
                    <a:pt x="416" y="385"/>
                  </a:cubicBezTo>
                  <a:cubicBezTo>
                    <a:pt x="419" y="379"/>
                    <a:pt x="421" y="372"/>
                    <a:pt x="423" y="366"/>
                  </a:cubicBezTo>
                  <a:cubicBezTo>
                    <a:pt x="440" y="359"/>
                    <a:pt x="456" y="351"/>
                    <a:pt x="472" y="343"/>
                  </a:cubicBezTo>
                  <a:cubicBezTo>
                    <a:pt x="504" y="326"/>
                    <a:pt x="537" y="312"/>
                    <a:pt x="569" y="296"/>
                  </a:cubicBezTo>
                  <a:cubicBezTo>
                    <a:pt x="587" y="288"/>
                    <a:pt x="606" y="281"/>
                    <a:pt x="626" y="275"/>
                  </a:cubicBezTo>
                  <a:cubicBezTo>
                    <a:pt x="643" y="271"/>
                    <a:pt x="660" y="265"/>
                    <a:pt x="676" y="259"/>
                  </a:cubicBezTo>
                  <a:cubicBezTo>
                    <a:pt x="690" y="254"/>
                    <a:pt x="702" y="247"/>
                    <a:pt x="716" y="242"/>
                  </a:cubicBezTo>
                  <a:cubicBezTo>
                    <a:pt x="748" y="229"/>
                    <a:pt x="780" y="217"/>
                    <a:pt x="812" y="204"/>
                  </a:cubicBezTo>
                  <a:cubicBezTo>
                    <a:pt x="825" y="199"/>
                    <a:pt x="837" y="195"/>
                    <a:pt x="851" y="190"/>
                  </a:cubicBezTo>
                  <a:moveTo>
                    <a:pt x="64" y="369"/>
                  </a:moveTo>
                  <a:cubicBezTo>
                    <a:pt x="66" y="354"/>
                    <a:pt x="67" y="339"/>
                    <a:pt x="67" y="324"/>
                  </a:cubicBezTo>
                  <a:cubicBezTo>
                    <a:pt x="82" y="318"/>
                    <a:pt x="96" y="312"/>
                    <a:pt x="110" y="305"/>
                  </a:cubicBezTo>
                  <a:cubicBezTo>
                    <a:pt x="132" y="295"/>
                    <a:pt x="153" y="283"/>
                    <a:pt x="174" y="272"/>
                  </a:cubicBezTo>
                  <a:cubicBezTo>
                    <a:pt x="216" y="252"/>
                    <a:pt x="257" y="232"/>
                    <a:pt x="301" y="217"/>
                  </a:cubicBezTo>
                  <a:cubicBezTo>
                    <a:pt x="323" y="209"/>
                    <a:pt x="344" y="201"/>
                    <a:pt x="365" y="192"/>
                  </a:cubicBezTo>
                  <a:cubicBezTo>
                    <a:pt x="412" y="173"/>
                    <a:pt x="457" y="152"/>
                    <a:pt x="503" y="132"/>
                  </a:cubicBezTo>
                  <a:cubicBezTo>
                    <a:pt x="536" y="118"/>
                    <a:pt x="570" y="107"/>
                    <a:pt x="605" y="98"/>
                  </a:cubicBezTo>
                  <a:cubicBezTo>
                    <a:pt x="645" y="88"/>
                    <a:pt x="684" y="74"/>
                    <a:pt x="723" y="59"/>
                  </a:cubicBezTo>
                  <a:cubicBezTo>
                    <a:pt x="743" y="51"/>
                    <a:pt x="762" y="42"/>
                    <a:pt x="777" y="27"/>
                  </a:cubicBezTo>
                  <a:cubicBezTo>
                    <a:pt x="782" y="21"/>
                    <a:pt x="788" y="17"/>
                    <a:pt x="797" y="17"/>
                  </a:cubicBezTo>
                  <a:cubicBezTo>
                    <a:pt x="810" y="71"/>
                    <a:pt x="833" y="121"/>
                    <a:pt x="844" y="176"/>
                  </a:cubicBezTo>
                  <a:cubicBezTo>
                    <a:pt x="837" y="179"/>
                    <a:pt x="830" y="182"/>
                    <a:pt x="823" y="185"/>
                  </a:cubicBezTo>
                  <a:cubicBezTo>
                    <a:pt x="779" y="202"/>
                    <a:pt x="735" y="219"/>
                    <a:pt x="692" y="237"/>
                  </a:cubicBezTo>
                  <a:cubicBezTo>
                    <a:pt x="666" y="247"/>
                    <a:pt x="640" y="259"/>
                    <a:pt x="612" y="265"/>
                  </a:cubicBezTo>
                  <a:cubicBezTo>
                    <a:pt x="603" y="267"/>
                    <a:pt x="595" y="269"/>
                    <a:pt x="586" y="273"/>
                  </a:cubicBezTo>
                  <a:cubicBezTo>
                    <a:pt x="549" y="290"/>
                    <a:pt x="512" y="307"/>
                    <a:pt x="475" y="326"/>
                  </a:cubicBezTo>
                  <a:cubicBezTo>
                    <a:pt x="459" y="334"/>
                    <a:pt x="443" y="342"/>
                    <a:pt x="427" y="350"/>
                  </a:cubicBezTo>
                  <a:cubicBezTo>
                    <a:pt x="428" y="345"/>
                    <a:pt x="429" y="341"/>
                    <a:pt x="429" y="336"/>
                  </a:cubicBezTo>
                  <a:cubicBezTo>
                    <a:pt x="429" y="335"/>
                    <a:pt x="427" y="335"/>
                    <a:pt x="427" y="336"/>
                  </a:cubicBezTo>
                  <a:cubicBezTo>
                    <a:pt x="426" y="341"/>
                    <a:pt x="425" y="346"/>
                    <a:pt x="424" y="351"/>
                  </a:cubicBezTo>
                  <a:cubicBezTo>
                    <a:pt x="424" y="351"/>
                    <a:pt x="423" y="352"/>
                    <a:pt x="422" y="352"/>
                  </a:cubicBezTo>
                  <a:cubicBezTo>
                    <a:pt x="424" y="348"/>
                    <a:pt x="424" y="344"/>
                    <a:pt x="425" y="340"/>
                  </a:cubicBezTo>
                  <a:cubicBezTo>
                    <a:pt x="428" y="330"/>
                    <a:pt x="433" y="321"/>
                    <a:pt x="436" y="311"/>
                  </a:cubicBezTo>
                  <a:cubicBezTo>
                    <a:pt x="441" y="292"/>
                    <a:pt x="450" y="271"/>
                    <a:pt x="449" y="252"/>
                  </a:cubicBezTo>
                  <a:cubicBezTo>
                    <a:pt x="449" y="250"/>
                    <a:pt x="446" y="250"/>
                    <a:pt x="447" y="252"/>
                  </a:cubicBezTo>
                  <a:cubicBezTo>
                    <a:pt x="447" y="271"/>
                    <a:pt x="438" y="290"/>
                    <a:pt x="433" y="308"/>
                  </a:cubicBezTo>
                  <a:cubicBezTo>
                    <a:pt x="431" y="317"/>
                    <a:pt x="428" y="325"/>
                    <a:pt x="425" y="333"/>
                  </a:cubicBezTo>
                  <a:cubicBezTo>
                    <a:pt x="423" y="339"/>
                    <a:pt x="423" y="348"/>
                    <a:pt x="420" y="353"/>
                  </a:cubicBezTo>
                  <a:cubicBezTo>
                    <a:pt x="408" y="358"/>
                    <a:pt x="397" y="363"/>
                    <a:pt x="385" y="367"/>
                  </a:cubicBezTo>
                  <a:cubicBezTo>
                    <a:pt x="384" y="368"/>
                    <a:pt x="384" y="368"/>
                    <a:pt x="383" y="368"/>
                  </a:cubicBezTo>
                  <a:cubicBezTo>
                    <a:pt x="386" y="359"/>
                    <a:pt x="385" y="352"/>
                    <a:pt x="378" y="351"/>
                  </a:cubicBezTo>
                  <a:cubicBezTo>
                    <a:pt x="377" y="351"/>
                    <a:pt x="377" y="353"/>
                    <a:pt x="378" y="353"/>
                  </a:cubicBezTo>
                  <a:cubicBezTo>
                    <a:pt x="384" y="354"/>
                    <a:pt x="382" y="361"/>
                    <a:pt x="380" y="369"/>
                  </a:cubicBezTo>
                  <a:cubicBezTo>
                    <a:pt x="370" y="373"/>
                    <a:pt x="361" y="376"/>
                    <a:pt x="351" y="380"/>
                  </a:cubicBezTo>
                  <a:cubicBezTo>
                    <a:pt x="354" y="370"/>
                    <a:pt x="355" y="360"/>
                    <a:pt x="355" y="350"/>
                  </a:cubicBezTo>
                  <a:cubicBezTo>
                    <a:pt x="355" y="348"/>
                    <a:pt x="353" y="348"/>
                    <a:pt x="353" y="350"/>
                  </a:cubicBezTo>
                  <a:cubicBezTo>
                    <a:pt x="353" y="360"/>
                    <a:pt x="351" y="371"/>
                    <a:pt x="348" y="381"/>
                  </a:cubicBezTo>
                  <a:cubicBezTo>
                    <a:pt x="339" y="385"/>
                    <a:pt x="330" y="388"/>
                    <a:pt x="321" y="392"/>
                  </a:cubicBezTo>
                  <a:cubicBezTo>
                    <a:pt x="323" y="382"/>
                    <a:pt x="324" y="372"/>
                    <a:pt x="322" y="362"/>
                  </a:cubicBezTo>
                  <a:cubicBezTo>
                    <a:pt x="323" y="360"/>
                    <a:pt x="323" y="358"/>
                    <a:pt x="324" y="356"/>
                  </a:cubicBezTo>
                  <a:cubicBezTo>
                    <a:pt x="327" y="345"/>
                    <a:pt x="330" y="334"/>
                    <a:pt x="333" y="323"/>
                  </a:cubicBezTo>
                  <a:cubicBezTo>
                    <a:pt x="339" y="302"/>
                    <a:pt x="344" y="280"/>
                    <a:pt x="343" y="258"/>
                  </a:cubicBezTo>
                  <a:cubicBezTo>
                    <a:pt x="343" y="257"/>
                    <a:pt x="341" y="257"/>
                    <a:pt x="341" y="258"/>
                  </a:cubicBezTo>
                  <a:cubicBezTo>
                    <a:pt x="341" y="280"/>
                    <a:pt x="337" y="301"/>
                    <a:pt x="331" y="322"/>
                  </a:cubicBezTo>
                  <a:cubicBezTo>
                    <a:pt x="328" y="333"/>
                    <a:pt x="324" y="344"/>
                    <a:pt x="321" y="355"/>
                  </a:cubicBezTo>
                  <a:cubicBezTo>
                    <a:pt x="320" y="354"/>
                    <a:pt x="318" y="355"/>
                    <a:pt x="319" y="356"/>
                  </a:cubicBezTo>
                  <a:cubicBezTo>
                    <a:pt x="319" y="359"/>
                    <a:pt x="319" y="361"/>
                    <a:pt x="320" y="364"/>
                  </a:cubicBezTo>
                  <a:cubicBezTo>
                    <a:pt x="319" y="368"/>
                    <a:pt x="319" y="373"/>
                    <a:pt x="319" y="377"/>
                  </a:cubicBezTo>
                  <a:cubicBezTo>
                    <a:pt x="319" y="378"/>
                    <a:pt x="319" y="378"/>
                    <a:pt x="320" y="378"/>
                  </a:cubicBezTo>
                  <a:cubicBezTo>
                    <a:pt x="320" y="383"/>
                    <a:pt x="319" y="388"/>
                    <a:pt x="318" y="393"/>
                  </a:cubicBezTo>
                  <a:cubicBezTo>
                    <a:pt x="308" y="397"/>
                    <a:pt x="298" y="401"/>
                    <a:pt x="288" y="405"/>
                  </a:cubicBezTo>
                  <a:cubicBezTo>
                    <a:pt x="289" y="389"/>
                    <a:pt x="290" y="372"/>
                    <a:pt x="294" y="356"/>
                  </a:cubicBezTo>
                  <a:cubicBezTo>
                    <a:pt x="294" y="354"/>
                    <a:pt x="291" y="354"/>
                    <a:pt x="290" y="356"/>
                  </a:cubicBezTo>
                  <a:cubicBezTo>
                    <a:pt x="288" y="368"/>
                    <a:pt x="287" y="381"/>
                    <a:pt x="285" y="394"/>
                  </a:cubicBezTo>
                  <a:cubicBezTo>
                    <a:pt x="285" y="398"/>
                    <a:pt x="284" y="402"/>
                    <a:pt x="284" y="407"/>
                  </a:cubicBezTo>
                  <a:cubicBezTo>
                    <a:pt x="278" y="409"/>
                    <a:pt x="273" y="411"/>
                    <a:pt x="267" y="413"/>
                  </a:cubicBezTo>
                  <a:cubicBezTo>
                    <a:pt x="271" y="390"/>
                    <a:pt x="275" y="367"/>
                    <a:pt x="279" y="344"/>
                  </a:cubicBezTo>
                  <a:cubicBezTo>
                    <a:pt x="283" y="323"/>
                    <a:pt x="287" y="301"/>
                    <a:pt x="281" y="280"/>
                  </a:cubicBezTo>
                  <a:cubicBezTo>
                    <a:pt x="281" y="278"/>
                    <a:pt x="278" y="279"/>
                    <a:pt x="279" y="280"/>
                  </a:cubicBezTo>
                  <a:cubicBezTo>
                    <a:pt x="285" y="304"/>
                    <a:pt x="279" y="329"/>
                    <a:pt x="275" y="353"/>
                  </a:cubicBezTo>
                  <a:cubicBezTo>
                    <a:pt x="273" y="364"/>
                    <a:pt x="271" y="375"/>
                    <a:pt x="269" y="386"/>
                  </a:cubicBezTo>
                  <a:cubicBezTo>
                    <a:pt x="268" y="395"/>
                    <a:pt x="265" y="405"/>
                    <a:pt x="265" y="414"/>
                  </a:cubicBezTo>
                  <a:cubicBezTo>
                    <a:pt x="259" y="417"/>
                    <a:pt x="253" y="420"/>
                    <a:pt x="246" y="422"/>
                  </a:cubicBezTo>
                  <a:cubicBezTo>
                    <a:pt x="247" y="413"/>
                    <a:pt x="248" y="403"/>
                    <a:pt x="247" y="394"/>
                  </a:cubicBezTo>
                  <a:cubicBezTo>
                    <a:pt x="248" y="391"/>
                    <a:pt x="248" y="388"/>
                    <a:pt x="249" y="385"/>
                  </a:cubicBezTo>
                  <a:cubicBezTo>
                    <a:pt x="250" y="373"/>
                    <a:pt x="253" y="361"/>
                    <a:pt x="256" y="349"/>
                  </a:cubicBezTo>
                  <a:cubicBezTo>
                    <a:pt x="259" y="339"/>
                    <a:pt x="261" y="330"/>
                    <a:pt x="263" y="320"/>
                  </a:cubicBezTo>
                  <a:cubicBezTo>
                    <a:pt x="265" y="307"/>
                    <a:pt x="263" y="295"/>
                    <a:pt x="261" y="282"/>
                  </a:cubicBezTo>
                  <a:cubicBezTo>
                    <a:pt x="261" y="280"/>
                    <a:pt x="258" y="280"/>
                    <a:pt x="259" y="282"/>
                  </a:cubicBezTo>
                  <a:cubicBezTo>
                    <a:pt x="260" y="295"/>
                    <a:pt x="262" y="308"/>
                    <a:pt x="260" y="321"/>
                  </a:cubicBezTo>
                  <a:cubicBezTo>
                    <a:pt x="258" y="333"/>
                    <a:pt x="255" y="344"/>
                    <a:pt x="252" y="355"/>
                  </a:cubicBezTo>
                  <a:cubicBezTo>
                    <a:pt x="249" y="364"/>
                    <a:pt x="247" y="374"/>
                    <a:pt x="246" y="383"/>
                  </a:cubicBezTo>
                  <a:cubicBezTo>
                    <a:pt x="245" y="379"/>
                    <a:pt x="244" y="376"/>
                    <a:pt x="243" y="372"/>
                  </a:cubicBezTo>
                  <a:cubicBezTo>
                    <a:pt x="243" y="370"/>
                    <a:pt x="241" y="371"/>
                    <a:pt x="241" y="372"/>
                  </a:cubicBezTo>
                  <a:cubicBezTo>
                    <a:pt x="243" y="379"/>
                    <a:pt x="244" y="385"/>
                    <a:pt x="245" y="392"/>
                  </a:cubicBezTo>
                  <a:cubicBezTo>
                    <a:pt x="243" y="400"/>
                    <a:pt x="241" y="409"/>
                    <a:pt x="241" y="417"/>
                  </a:cubicBezTo>
                  <a:cubicBezTo>
                    <a:pt x="241" y="417"/>
                    <a:pt x="241" y="417"/>
                    <a:pt x="241" y="417"/>
                  </a:cubicBezTo>
                  <a:cubicBezTo>
                    <a:pt x="241" y="419"/>
                    <a:pt x="243" y="419"/>
                    <a:pt x="243" y="417"/>
                  </a:cubicBezTo>
                  <a:cubicBezTo>
                    <a:pt x="244" y="414"/>
                    <a:pt x="244" y="410"/>
                    <a:pt x="245" y="407"/>
                  </a:cubicBezTo>
                  <a:cubicBezTo>
                    <a:pt x="244" y="412"/>
                    <a:pt x="244" y="418"/>
                    <a:pt x="243" y="424"/>
                  </a:cubicBezTo>
                  <a:cubicBezTo>
                    <a:pt x="232" y="428"/>
                    <a:pt x="221" y="433"/>
                    <a:pt x="210" y="438"/>
                  </a:cubicBezTo>
                  <a:cubicBezTo>
                    <a:pt x="212" y="425"/>
                    <a:pt x="215" y="413"/>
                    <a:pt x="215" y="400"/>
                  </a:cubicBezTo>
                  <a:cubicBezTo>
                    <a:pt x="216" y="392"/>
                    <a:pt x="215" y="384"/>
                    <a:pt x="215" y="376"/>
                  </a:cubicBezTo>
                  <a:cubicBezTo>
                    <a:pt x="215" y="371"/>
                    <a:pt x="216" y="369"/>
                    <a:pt x="213" y="365"/>
                  </a:cubicBezTo>
                  <a:cubicBezTo>
                    <a:pt x="212" y="365"/>
                    <a:pt x="211" y="366"/>
                    <a:pt x="211" y="366"/>
                  </a:cubicBezTo>
                  <a:cubicBezTo>
                    <a:pt x="215" y="371"/>
                    <a:pt x="213" y="385"/>
                    <a:pt x="213" y="391"/>
                  </a:cubicBezTo>
                  <a:cubicBezTo>
                    <a:pt x="213" y="400"/>
                    <a:pt x="212" y="408"/>
                    <a:pt x="211" y="416"/>
                  </a:cubicBezTo>
                  <a:cubicBezTo>
                    <a:pt x="210" y="424"/>
                    <a:pt x="208" y="432"/>
                    <a:pt x="207" y="439"/>
                  </a:cubicBezTo>
                  <a:cubicBezTo>
                    <a:pt x="201" y="442"/>
                    <a:pt x="195" y="445"/>
                    <a:pt x="189" y="447"/>
                  </a:cubicBezTo>
                  <a:cubicBezTo>
                    <a:pt x="195" y="422"/>
                    <a:pt x="197" y="395"/>
                    <a:pt x="197" y="368"/>
                  </a:cubicBezTo>
                  <a:cubicBezTo>
                    <a:pt x="197" y="367"/>
                    <a:pt x="195" y="367"/>
                    <a:pt x="195" y="368"/>
                  </a:cubicBezTo>
                  <a:cubicBezTo>
                    <a:pt x="194" y="384"/>
                    <a:pt x="193" y="400"/>
                    <a:pt x="191" y="416"/>
                  </a:cubicBezTo>
                  <a:cubicBezTo>
                    <a:pt x="190" y="427"/>
                    <a:pt x="188" y="438"/>
                    <a:pt x="185" y="449"/>
                  </a:cubicBezTo>
                  <a:cubicBezTo>
                    <a:pt x="181" y="451"/>
                    <a:pt x="177" y="453"/>
                    <a:pt x="173" y="455"/>
                  </a:cubicBezTo>
                  <a:cubicBezTo>
                    <a:pt x="170" y="456"/>
                    <a:pt x="167" y="457"/>
                    <a:pt x="164" y="459"/>
                  </a:cubicBezTo>
                  <a:cubicBezTo>
                    <a:pt x="167" y="445"/>
                    <a:pt x="169" y="431"/>
                    <a:pt x="173" y="417"/>
                  </a:cubicBezTo>
                  <a:cubicBezTo>
                    <a:pt x="177" y="402"/>
                    <a:pt x="180" y="388"/>
                    <a:pt x="181" y="372"/>
                  </a:cubicBezTo>
                  <a:cubicBezTo>
                    <a:pt x="181" y="371"/>
                    <a:pt x="179" y="371"/>
                    <a:pt x="179" y="372"/>
                  </a:cubicBezTo>
                  <a:cubicBezTo>
                    <a:pt x="178" y="389"/>
                    <a:pt x="173" y="405"/>
                    <a:pt x="169" y="422"/>
                  </a:cubicBezTo>
                  <a:cubicBezTo>
                    <a:pt x="166" y="435"/>
                    <a:pt x="164" y="448"/>
                    <a:pt x="161" y="460"/>
                  </a:cubicBezTo>
                  <a:cubicBezTo>
                    <a:pt x="153" y="464"/>
                    <a:pt x="145" y="468"/>
                    <a:pt x="137" y="472"/>
                  </a:cubicBezTo>
                  <a:cubicBezTo>
                    <a:pt x="138" y="466"/>
                    <a:pt x="139" y="461"/>
                    <a:pt x="140" y="455"/>
                  </a:cubicBezTo>
                  <a:cubicBezTo>
                    <a:pt x="142" y="449"/>
                    <a:pt x="143" y="443"/>
                    <a:pt x="145" y="436"/>
                  </a:cubicBezTo>
                  <a:cubicBezTo>
                    <a:pt x="155" y="423"/>
                    <a:pt x="165" y="408"/>
                    <a:pt x="175" y="395"/>
                  </a:cubicBezTo>
                  <a:cubicBezTo>
                    <a:pt x="176" y="393"/>
                    <a:pt x="174" y="392"/>
                    <a:pt x="173" y="393"/>
                  </a:cubicBezTo>
                  <a:cubicBezTo>
                    <a:pt x="164" y="405"/>
                    <a:pt x="155" y="417"/>
                    <a:pt x="147" y="429"/>
                  </a:cubicBezTo>
                  <a:cubicBezTo>
                    <a:pt x="149" y="416"/>
                    <a:pt x="152" y="403"/>
                    <a:pt x="155" y="390"/>
                  </a:cubicBezTo>
                  <a:cubicBezTo>
                    <a:pt x="159" y="369"/>
                    <a:pt x="164" y="347"/>
                    <a:pt x="165" y="326"/>
                  </a:cubicBezTo>
                  <a:cubicBezTo>
                    <a:pt x="166" y="324"/>
                    <a:pt x="163" y="324"/>
                    <a:pt x="163" y="326"/>
                  </a:cubicBezTo>
                  <a:cubicBezTo>
                    <a:pt x="161" y="348"/>
                    <a:pt x="155" y="371"/>
                    <a:pt x="151" y="393"/>
                  </a:cubicBezTo>
                  <a:cubicBezTo>
                    <a:pt x="148" y="407"/>
                    <a:pt x="145" y="421"/>
                    <a:pt x="142" y="436"/>
                  </a:cubicBezTo>
                  <a:cubicBezTo>
                    <a:pt x="134" y="447"/>
                    <a:pt x="126" y="458"/>
                    <a:pt x="118" y="468"/>
                  </a:cubicBezTo>
                  <a:cubicBezTo>
                    <a:pt x="121" y="455"/>
                    <a:pt x="123" y="442"/>
                    <a:pt x="126" y="429"/>
                  </a:cubicBezTo>
                  <a:cubicBezTo>
                    <a:pt x="132" y="420"/>
                    <a:pt x="137" y="411"/>
                    <a:pt x="143" y="403"/>
                  </a:cubicBezTo>
                  <a:cubicBezTo>
                    <a:pt x="144" y="401"/>
                    <a:pt x="142" y="400"/>
                    <a:pt x="141" y="401"/>
                  </a:cubicBezTo>
                  <a:cubicBezTo>
                    <a:pt x="136" y="408"/>
                    <a:pt x="132" y="415"/>
                    <a:pt x="127" y="421"/>
                  </a:cubicBezTo>
                  <a:cubicBezTo>
                    <a:pt x="128" y="416"/>
                    <a:pt x="130" y="410"/>
                    <a:pt x="131" y="404"/>
                  </a:cubicBezTo>
                  <a:cubicBezTo>
                    <a:pt x="136" y="383"/>
                    <a:pt x="137" y="360"/>
                    <a:pt x="137" y="338"/>
                  </a:cubicBezTo>
                  <a:cubicBezTo>
                    <a:pt x="137" y="336"/>
                    <a:pt x="135" y="336"/>
                    <a:pt x="135" y="338"/>
                  </a:cubicBezTo>
                  <a:cubicBezTo>
                    <a:pt x="134" y="362"/>
                    <a:pt x="132" y="386"/>
                    <a:pt x="126" y="409"/>
                  </a:cubicBezTo>
                  <a:cubicBezTo>
                    <a:pt x="125" y="416"/>
                    <a:pt x="123" y="423"/>
                    <a:pt x="122" y="430"/>
                  </a:cubicBezTo>
                  <a:cubicBezTo>
                    <a:pt x="120" y="433"/>
                    <a:pt x="117" y="436"/>
                    <a:pt x="115" y="439"/>
                  </a:cubicBezTo>
                  <a:cubicBezTo>
                    <a:pt x="107" y="449"/>
                    <a:pt x="99" y="458"/>
                    <a:pt x="91" y="468"/>
                  </a:cubicBezTo>
                  <a:cubicBezTo>
                    <a:pt x="92" y="466"/>
                    <a:pt x="92" y="465"/>
                    <a:pt x="92" y="463"/>
                  </a:cubicBezTo>
                  <a:cubicBezTo>
                    <a:pt x="94" y="444"/>
                    <a:pt x="99" y="424"/>
                    <a:pt x="104" y="404"/>
                  </a:cubicBezTo>
                  <a:cubicBezTo>
                    <a:pt x="110" y="396"/>
                    <a:pt x="117" y="389"/>
                    <a:pt x="123" y="381"/>
                  </a:cubicBezTo>
                  <a:cubicBezTo>
                    <a:pt x="124" y="380"/>
                    <a:pt x="122" y="377"/>
                    <a:pt x="121" y="379"/>
                  </a:cubicBezTo>
                  <a:cubicBezTo>
                    <a:pt x="116" y="385"/>
                    <a:pt x="111" y="391"/>
                    <a:pt x="105" y="397"/>
                  </a:cubicBezTo>
                  <a:cubicBezTo>
                    <a:pt x="106" y="395"/>
                    <a:pt x="106" y="394"/>
                    <a:pt x="106" y="393"/>
                  </a:cubicBezTo>
                  <a:cubicBezTo>
                    <a:pt x="109" y="380"/>
                    <a:pt x="110" y="368"/>
                    <a:pt x="113" y="355"/>
                  </a:cubicBezTo>
                  <a:cubicBezTo>
                    <a:pt x="115" y="344"/>
                    <a:pt x="119" y="334"/>
                    <a:pt x="119" y="322"/>
                  </a:cubicBezTo>
                  <a:cubicBezTo>
                    <a:pt x="119" y="321"/>
                    <a:pt x="117" y="321"/>
                    <a:pt x="117" y="322"/>
                  </a:cubicBezTo>
                  <a:cubicBezTo>
                    <a:pt x="117" y="335"/>
                    <a:pt x="112" y="348"/>
                    <a:pt x="109" y="360"/>
                  </a:cubicBezTo>
                  <a:cubicBezTo>
                    <a:pt x="107" y="372"/>
                    <a:pt x="106" y="384"/>
                    <a:pt x="103" y="396"/>
                  </a:cubicBezTo>
                  <a:cubicBezTo>
                    <a:pt x="102" y="397"/>
                    <a:pt x="102" y="399"/>
                    <a:pt x="101" y="401"/>
                  </a:cubicBezTo>
                  <a:cubicBezTo>
                    <a:pt x="91" y="413"/>
                    <a:pt x="80" y="426"/>
                    <a:pt x="70" y="438"/>
                  </a:cubicBezTo>
                  <a:cubicBezTo>
                    <a:pt x="73" y="426"/>
                    <a:pt x="76" y="413"/>
                    <a:pt x="78" y="401"/>
                  </a:cubicBezTo>
                  <a:cubicBezTo>
                    <a:pt x="82" y="397"/>
                    <a:pt x="85" y="393"/>
                    <a:pt x="89" y="389"/>
                  </a:cubicBezTo>
                  <a:cubicBezTo>
                    <a:pt x="90" y="388"/>
                    <a:pt x="88" y="386"/>
                    <a:pt x="87" y="387"/>
                  </a:cubicBezTo>
                  <a:cubicBezTo>
                    <a:pt x="85" y="390"/>
                    <a:pt x="82" y="393"/>
                    <a:pt x="79" y="397"/>
                  </a:cubicBezTo>
                  <a:cubicBezTo>
                    <a:pt x="80" y="392"/>
                    <a:pt x="81" y="387"/>
                    <a:pt x="83" y="382"/>
                  </a:cubicBezTo>
                  <a:cubicBezTo>
                    <a:pt x="88" y="360"/>
                    <a:pt x="94" y="339"/>
                    <a:pt x="97" y="316"/>
                  </a:cubicBezTo>
                  <a:cubicBezTo>
                    <a:pt x="97" y="315"/>
                    <a:pt x="95" y="314"/>
                    <a:pt x="95" y="316"/>
                  </a:cubicBezTo>
                  <a:cubicBezTo>
                    <a:pt x="91" y="338"/>
                    <a:pt x="85" y="360"/>
                    <a:pt x="80" y="382"/>
                  </a:cubicBezTo>
                  <a:cubicBezTo>
                    <a:pt x="78" y="388"/>
                    <a:pt x="77" y="395"/>
                    <a:pt x="76" y="401"/>
                  </a:cubicBezTo>
                  <a:cubicBezTo>
                    <a:pt x="69" y="409"/>
                    <a:pt x="62" y="417"/>
                    <a:pt x="55" y="425"/>
                  </a:cubicBezTo>
                  <a:cubicBezTo>
                    <a:pt x="58" y="406"/>
                    <a:pt x="60" y="388"/>
                    <a:pt x="64" y="369"/>
                  </a:cubicBezTo>
                  <a:moveTo>
                    <a:pt x="54" y="430"/>
                  </a:moveTo>
                  <a:cubicBezTo>
                    <a:pt x="54" y="429"/>
                    <a:pt x="54" y="429"/>
                    <a:pt x="55" y="428"/>
                  </a:cubicBezTo>
                  <a:cubicBezTo>
                    <a:pt x="61" y="420"/>
                    <a:pt x="68" y="413"/>
                    <a:pt x="75" y="405"/>
                  </a:cubicBezTo>
                  <a:cubicBezTo>
                    <a:pt x="72" y="418"/>
                    <a:pt x="69" y="431"/>
                    <a:pt x="66" y="443"/>
                  </a:cubicBezTo>
                  <a:cubicBezTo>
                    <a:pt x="60" y="450"/>
                    <a:pt x="54" y="458"/>
                    <a:pt x="48" y="465"/>
                  </a:cubicBezTo>
                  <a:cubicBezTo>
                    <a:pt x="50" y="453"/>
                    <a:pt x="52" y="442"/>
                    <a:pt x="54" y="430"/>
                  </a:cubicBezTo>
                  <a:moveTo>
                    <a:pt x="43" y="495"/>
                  </a:moveTo>
                  <a:cubicBezTo>
                    <a:pt x="44" y="488"/>
                    <a:pt x="45" y="482"/>
                    <a:pt x="47" y="475"/>
                  </a:cubicBezTo>
                  <a:cubicBezTo>
                    <a:pt x="52" y="468"/>
                    <a:pt x="58" y="461"/>
                    <a:pt x="64" y="454"/>
                  </a:cubicBezTo>
                  <a:cubicBezTo>
                    <a:pt x="59" y="473"/>
                    <a:pt x="56" y="492"/>
                    <a:pt x="53" y="511"/>
                  </a:cubicBezTo>
                  <a:cubicBezTo>
                    <a:pt x="53" y="512"/>
                    <a:pt x="53" y="512"/>
                    <a:pt x="53" y="512"/>
                  </a:cubicBezTo>
                  <a:cubicBezTo>
                    <a:pt x="52" y="513"/>
                    <a:pt x="51" y="514"/>
                    <a:pt x="50" y="514"/>
                  </a:cubicBezTo>
                  <a:cubicBezTo>
                    <a:pt x="49" y="515"/>
                    <a:pt x="48" y="516"/>
                    <a:pt x="47" y="516"/>
                  </a:cubicBezTo>
                  <a:cubicBezTo>
                    <a:pt x="45" y="517"/>
                    <a:pt x="42" y="518"/>
                    <a:pt x="40" y="518"/>
                  </a:cubicBezTo>
                  <a:cubicBezTo>
                    <a:pt x="41" y="511"/>
                    <a:pt x="42" y="503"/>
                    <a:pt x="43" y="495"/>
                  </a:cubicBezTo>
                  <a:moveTo>
                    <a:pt x="51" y="540"/>
                  </a:moveTo>
                  <a:cubicBezTo>
                    <a:pt x="52" y="535"/>
                    <a:pt x="53" y="530"/>
                    <a:pt x="54" y="525"/>
                  </a:cubicBezTo>
                  <a:cubicBezTo>
                    <a:pt x="62" y="522"/>
                    <a:pt x="69" y="519"/>
                    <a:pt x="77" y="515"/>
                  </a:cubicBezTo>
                  <a:cubicBezTo>
                    <a:pt x="76" y="518"/>
                    <a:pt x="76" y="520"/>
                    <a:pt x="75" y="522"/>
                  </a:cubicBezTo>
                  <a:cubicBezTo>
                    <a:pt x="72" y="526"/>
                    <a:pt x="69" y="530"/>
                    <a:pt x="65" y="534"/>
                  </a:cubicBezTo>
                  <a:cubicBezTo>
                    <a:pt x="61" y="540"/>
                    <a:pt x="57" y="546"/>
                    <a:pt x="52" y="551"/>
                  </a:cubicBezTo>
                  <a:cubicBezTo>
                    <a:pt x="52" y="551"/>
                    <a:pt x="51" y="550"/>
                    <a:pt x="51" y="549"/>
                  </a:cubicBezTo>
                  <a:cubicBezTo>
                    <a:pt x="51" y="549"/>
                    <a:pt x="50" y="549"/>
                    <a:pt x="50" y="549"/>
                  </a:cubicBezTo>
                  <a:cubicBezTo>
                    <a:pt x="50" y="546"/>
                    <a:pt x="51" y="543"/>
                    <a:pt x="51" y="540"/>
                  </a:cubicBezTo>
                  <a:moveTo>
                    <a:pt x="49" y="556"/>
                  </a:moveTo>
                  <a:cubicBezTo>
                    <a:pt x="49" y="554"/>
                    <a:pt x="49" y="553"/>
                    <a:pt x="49" y="551"/>
                  </a:cubicBezTo>
                  <a:cubicBezTo>
                    <a:pt x="50" y="552"/>
                    <a:pt x="50" y="553"/>
                    <a:pt x="51" y="553"/>
                  </a:cubicBezTo>
                  <a:cubicBezTo>
                    <a:pt x="50" y="554"/>
                    <a:pt x="50" y="555"/>
                    <a:pt x="49" y="556"/>
                  </a:cubicBezTo>
                  <a:moveTo>
                    <a:pt x="55" y="555"/>
                  </a:moveTo>
                  <a:cubicBezTo>
                    <a:pt x="55" y="554"/>
                    <a:pt x="56" y="553"/>
                    <a:pt x="57" y="552"/>
                  </a:cubicBezTo>
                  <a:cubicBezTo>
                    <a:pt x="62" y="545"/>
                    <a:pt x="67" y="538"/>
                    <a:pt x="73" y="531"/>
                  </a:cubicBezTo>
                  <a:cubicBezTo>
                    <a:pt x="73" y="532"/>
                    <a:pt x="73" y="533"/>
                    <a:pt x="73" y="533"/>
                  </a:cubicBezTo>
                  <a:cubicBezTo>
                    <a:pt x="70" y="545"/>
                    <a:pt x="68" y="556"/>
                    <a:pt x="64" y="567"/>
                  </a:cubicBezTo>
                  <a:cubicBezTo>
                    <a:pt x="63" y="569"/>
                    <a:pt x="62" y="572"/>
                    <a:pt x="61" y="575"/>
                  </a:cubicBezTo>
                  <a:cubicBezTo>
                    <a:pt x="60" y="573"/>
                    <a:pt x="60" y="572"/>
                    <a:pt x="60" y="570"/>
                  </a:cubicBezTo>
                  <a:cubicBezTo>
                    <a:pt x="58" y="565"/>
                    <a:pt x="57" y="559"/>
                    <a:pt x="55" y="555"/>
                  </a:cubicBezTo>
                  <a:moveTo>
                    <a:pt x="62" y="581"/>
                  </a:moveTo>
                  <a:cubicBezTo>
                    <a:pt x="64" y="576"/>
                    <a:pt x="67" y="570"/>
                    <a:pt x="69" y="564"/>
                  </a:cubicBezTo>
                  <a:cubicBezTo>
                    <a:pt x="72" y="553"/>
                    <a:pt x="74" y="542"/>
                    <a:pt x="77" y="531"/>
                  </a:cubicBezTo>
                  <a:cubicBezTo>
                    <a:pt x="77" y="529"/>
                    <a:pt x="78" y="527"/>
                    <a:pt x="78" y="525"/>
                  </a:cubicBezTo>
                  <a:cubicBezTo>
                    <a:pt x="83" y="519"/>
                    <a:pt x="88" y="513"/>
                    <a:pt x="92" y="508"/>
                  </a:cubicBezTo>
                  <a:cubicBezTo>
                    <a:pt x="97" y="505"/>
                    <a:pt x="102" y="503"/>
                    <a:pt x="107" y="500"/>
                  </a:cubicBezTo>
                  <a:cubicBezTo>
                    <a:pt x="104" y="514"/>
                    <a:pt x="102" y="527"/>
                    <a:pt x="99" y="541"/>
                  </a:cubicBezTo>
                  <a:cubicBezTo>
                    <a:pt x="97" y="553"/>
                    <a:pt x="93" y="565"/>
                    <a:pt x="90" y="578"/>
                  </a:cubicBezTo>
                  <a:cubicBezTo>
                    <a:pt x="90" y="573"/>
                    <a:pt x="90" y="569"/>
                    <a:pt x="90" y="564"/>
                  </a:cubicBezTo>
                  <a:cubicBezTo>
                    <a:pt x="90" y="554"/>
                    <a:pt x="90" y="547"/>
                    <a:pt x="85" y="537"/>
                  </a:cubicBezTo>
                  <a:cubicBezTo>
                    <a:pt x="85" y="535"/>
                    <a:pt x="82" y="537"/>
                    <a:pt x="83" y="539"/>
                  </a:cubicBezTo>
                  <a:cubicBezTo>
                    <a:pt x="88" y="550"/>
                    <a:pt x="86" y="562"/>
                    <a:pt x="86" y="574"/>
                  </a:cubicBezTo>
                  <a:cubicBezTo>
                    <a:pt x="86" y="576"/>
                    <a:pt x="86" y="578"/>
                    <a:pt x="86" y="580"/>
                  </a:cubicBezTo>
                  <a:cubicBezTo>
                    <a:pt x="79" y="583"/>
                    <a:pt x="72" y="586"/>
                    <a:pt x="64" y="589"/>
                  </a:cubicBezTo>
                  <a:cubicBezTo>
                    <a:pt x="64" y="587"/>
                    <a:pt x="63" y="584"/>
                    <a:pt x="62" y="58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51"/>
            <p:cNvSpPr/>
            <p:nvPr/>
          </p:nvSpPr>
          <p:spPr bwMode="auto">
            <a:xfrm>
              <a:off x="744537" y="6030913"/>
              <a:ext cx="34925" cy="460375"/>
            </a:xfrm>
            <a:custGeom>
              <a:avLst/>
              <a:gdLst>
                <a:gd name="T0" fmla="*/ 6 w 9"/>
                <a:gd name="T1" fmla="*/ 121 h 123"/>
                <a:gd name="T2" fmla="*/ 5 w 9"/>
                <a:gd name="T3" fmla="*/ 92 h 123"/>
                <a:gd name="T4" fmla="*/ 8 w 9"/>
                <a:gd name="T5" fmla="*/ 60 h 123"/>
                <a:gd name="T6" fmla="*/ 7 w 9"/>
                <a:gd name="T7" fmla="*/ 3 h 123"/>
                <a:gd name="T8" fmla="*/ 3 w 9"/>
                <a:gd name="T9" fmla="*/ 3 h 123"/>
                <a:gd name="T10" fmla="*/ 3 w 9"/>
                <a:gd name="T11" fmla="*/ 71 h 123"/>
                <a:gd name="T12" fmla="*/ 1 w 9"/>
                <a:gd name="T13" fmla="*/ 101 h 123"/>
                <a:gd name="T14" fmla="*/ 4 w 9"/>
                <a:gd name="T15" fmla="*/ 122 h 123"/>
                <a:gd name="T16" fmla="*/ 6 w 9"/>
                <a:gd name="T17" fmla="*/ 12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23">
                  <a:moveTo>
                    <a:pt x="6" y="121"/>
                  </a:moveTo>
                  <a:cubicBezTo>
                    <a:pt x="4" y="112"/>
                    <a:pt x="5" y="101"/>
                    <a:pt x="5" y="92"/>
                  </a:cubicBezTo>
                  <a:cubicBezTo>
                    <a:pt x="5" y="81"/>
                    <a:pt x="7" y="71"/>
                    <a:pt x="8" y="60"/>
                  </a:cubicBezTo>
                  <a:cubicBezTo>
                    <a:pt x="9" y="41"/>
                    <a:pt x="9" y="22"/>
                    <a:pt x="7" y="3"/>
                  </a:cubicBezTo>
                  <a:cubicBezTo>
                    <a:pt x="6" y="0"/>
                    <a:pt x="3" y="1"/>
                    <a:pt x="3" y="3"/>
                  </a:cubicBezTo>
                  <a:cubicBezTo>
                    <a:pt x="6" y="26"/>
                    <a:pt x="6" y="49"/>
                    <a:pt x="3" y="71"/>
                  </a:cubicBezTo>
                  <a:cubicBezTo>
                    <a:pt x="1" y="81"/>
                    <a:pt x="1" y="91"/>
                    <a:pt x="1" y="101"/>
                  </a:cubicBezTo>
                  <a:cubicBezTo>
                    <a:pt x="1" y="108"/>
                    <a:pt x="0" y="115"/>
                    <a:pt x="4" y="122"/>
                  </a:cubicBezTo>
                  <a:cubicBezTo>
                    <a:pt x="5" y="123"/>
                    <a:pt x="6" y="122"/>
                    <a:pt x="6" y="1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52"/>
            <p:cNvSpPr/>
            <p:nvPr/>
          </p:nvSpPr>
          <p:spPr bwMode="auto">
            <a:xfrm>
              <a:off x="1016000" y="5907088"/>
              <a:ext cx="96838" cy="490538"/>
            </a:xfrm>
            <a:custGeom>
              <a:avLst/>
              <a:gdLst>
                <a:gd name="T0" fmla="*/ 4 w 26"/>
                <a:gd name="T1" fmla="*/ 130 h 131"/>
                <a:gd name="T2" fmla="*/ 6 w 26"/>
                <a:gd name="T3" fmla="*/ 129 h 131"/>
                <a:gd name="T4" fmla="*/ 8 w 26"/>
                <a:gd name="T5" fmla="*/ 122 h 131"/>
                <a:gd name="T6" fmla="*/ 6 w 26"/>
                <a:gd name="T7" fmla="*/ 122 h 131"/>
                <a:gd name="T8" fmla="*/ 6 w 26"/>
                <a:gd name="T9" fmla="*/ 119 h 131"/>
                <a:gd name="T10" fmla="*/ 10 w 26"/>
                <a:gd name="T11" fmla="*/ 104 h 131"/>
                <a:gd name="T12" fmla="*/ 17 w 26"/>
                <a:gd name="T13" fmla="*/ 69 h 131"/>
                <a:gd name="T14" fmla="*/ 24 w 26"/>
                <a:gd name="T15" fmla="*/ 2 h 131"/>
                <a:gd name="T16" fmla="*/ 22 w 26"/>
                <a:gd name="T17" fmla="*/ 2 h 131"/>
                <a:gd name="T18" fmla="*/ 21 w 26"/>
                <a:gd name="T19" fmla="*/ 42 h 131"/>
                <a:gd name="T20" fmla="*/ 11 w 26"/>
                <a:gd name="T21" fmla="*/ 81 h 131"/>
                <a:gd name="T22" fmla="*/ 4 w 26"/>
                <a:gd name="T23" fmla="*/ 117 h 131"/>
                <a:gd name="T24" fmla="*/ 4 w 26"/>
                <a:gd name="T25" fmla="*/ 13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" h="131">
                  <a:moveTo>
                    <a:pt x="4" y="130"/>
                  </a:moveTo>
                  <a:cubicBezTo>
                    <a:pt x="5" y="131"/>
                    <a:pt x="6" y="130"/>
                    <a:pt x="6" y="129"/>
                  </a:cubicBezTo>
                  <a:cubicBezTo>
                    <a:pt x="6" y="127"/>
                    <a:pt x="7" y="124"/>
                    <a:pt x="8" y="122"/>
                  </a:cubicBezTo>
                  <a:cubicBezTo>
                    <a:pt x="8" y="121"/>
                    <a:pt x="7" y="121"/>
                    <a:pt x="6" y="122"/>
                  </a:cubicBezTo>
                  <a:cubicBezTo>
                    <a:pt x="3" y="131"/>
                    <a:pt x="5" y="123"/>
                    <a:pt x="6" y="119"/>
                  </a:cubicBezTo>
                  <a:cubicBezTo>
                    <a:pt x="8" y="114"/>
                    <a:pt x="9" y="109"/>
                    <a:pt x="10" y="104"/>
                  </a:cubicBezTo>
                  <a:cubicBezTo>
                    <a:pt x="12" y="92"/>
                    <a:pt x="14" y="80"/>
                    <a:pt x="17" y="69"/>
                  </a:cubicBezTo>
                  <a:cubicBezTo>
                    <a:pt x="23" y="46"/>
                    <a:pt x="26" y="25"/>
                    <a:pt x="24" y="2"/>
                  </a:cubicBezTo>
                  <a:cubicBezTo>
                    <a:pt x="24" y="0"/>
                    <a:pt x="21" y="0"/>
                    <a:pt x="22" y="2"/>
                  </a:cubicBezTo>
                  <a:cubicBezTo>
                    <a:pt x="23" y="15"/>
                    <a:pt x="23" y="29"/>
                    <a:pt x="21" y="42"/>
                  </a:cubicBezTo>
                  <a:cubicBezTo>
                    <a:pt x="18" y="55"/>
                    <a:pt x="14" y="68"/>
                    <a:pt x="11" y="81"/>
                  </a:cubicBezTo>
                  <a:cubicBezTo>
                    <a:pt x="8" y="93"/>
                    <a:pt x="7" y="105"/>
                    <a:pt x="4" y="117"/>
                  </a:cubicBezTo>
                  <a:cubicBezTo>
                    <a:pt x="2" y="123"/>
                    <a:pt x="0" y="127"/>
                    <a:pt x="4" y="13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3"/>
            <p:cNvSpPr/>
            <p:nvPr/>
          </p:nvSpPr>
          <p:spPr bwMode="auto">
            <a:xfrm>
              <a:off x="1270000" y="5861050"/>
              <a:ext cx="98425" cy="285750"/>
            </a:xfrm>
            <a:custGeom>
              <a:avLst/>
              <a:gdLst>
                <a:gd name="T0" fmla="*/ 2 w 26"/>
                <a:gd name="T1" fmla="*/ 75 h 76"/>
                <a:gd name="T2" fmla="*/ 7 w 26"/>
                <a:gd name="T3" fmla="*/ 62 h 76"/>
                <a:gd name="T4" fmla="*/ 14 w 26"/>
                <a:gd name="T5" fmla="*/ 42 h 76"/>
                <a:gd name="T6" fmla="*/ 26 w 26"/>
                <a:gd name="T7" fmla="*/ 2 h 76"/>
                <a:gd name="T8" fmla="*/ 24 w 26"/>
                <a:gd name="T9" fmla="*/ 2 h 76"/>
                <a:gd name="T10" fmla="*/ 12 w 26"/>
                <a:gd name="T11" fmla="*/ 40 h 76"/>
                <a:gd name="T12" fmla="*/ 6 w 26"/>
                <a:gd name="T13" fmla="*/ 57 h 76"/>
                <a:gd name="T14" fmla="*/ 0 w 26"/>
                <a:gd name="T15" fmla="*/ 74 h 76"/>
                <a:gd name="T16" fmla="*/ 2 w 26"/>
                <a:gd name="T17" fmla="*/ 75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76">
                  <a:moveTo>
                    <a:pt x="2" y="75"/>
                  </a:moveTo>
                  <a:cubicBezTo>
                    <a:pt x="5" y="71"/>
                    <a:pt x="6" y="67"/>
                    <a:pt x="7" y="62"/>
                  </a:cubicBezTo>
                  <a:cubicBezTo>
                    <a:pt x="9" y="55"/>
                    <a:pt x="12" y="49"/>
                    <a:pt x="14" y="42"/>
                  </a:cubicBezTo>
                  <a:cubicBezTo>
                    <a:pt x="18" y="29"/>
                    <a:pt x="25" y="16"/>
                    <a:pt x="26" y="2"/>
                  </a:cubicBezTo>
                  <a:cubicBezTo>
                    <a:pt x="26" y="0"/>
                    <a:pt x="24" y="1"/>
                    <a:pt x="24" y="2"/>
                  </a:cubicBezTo>
                  <a:cubicBezTo>
                    <a:pt x="22" y="15"/>
                    <a:pt x="16" y="27"/>
                    <a:pt x="12" y="40"/>
                  </a:cubicBezTo>
                  <a:cubicBezTo>
                    <a:pt x="10" y="45"/>
                    <a:pt x="8" y="51"/>
                    <a:pt x="6" y="57"/>
                  </a:cubicBezTo>
                  <a:cubicBezTo>
                    <a:pt x="4" y="62"/>
                    <a:pt x="3" y="68"/>
                    <a:pt x="0" y="74"/>
                  </a:cubicBezTo>
                  <a:cubicBezTo>
                    <a:pt x="0" y="74"/>
                    <a:pt x="1" y="76"/>
                    <a:pt x="2" y="7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4"/>
            <p:cNvSpPr/>
            <p:nvPr/>
          </p:nvSpPr>
          <p:spPr bwMode="auto">
            <a:xfrm>
              <a:off x="1450975" y="5921375"/>
              <a:ext cx="25400" cy="109538"/>
            </a:xfrm>
            <a:custGeom>
              <a:avLst/>
              <a:gdLst>
                <a:gd name="T0" fmla="*/ 1 w 7"/>
                <a:gd name="T1" fmla="*/ 3 h 29"/>
                <a:gd name="T2" fmla="*/ 5 w 7"/>
                <a:gd name="T3" fmla="*/ 16 h 29"/>
                <a:gd name="T4" fmla="*/ 4 w 7"/>
                <a:gd name="T5" fmla="*/ 28 h 29"/>
                <a:gd name="T6" fmla="*/ 6 w 7"/>
                <a:gd name="T7" fmla="*/ 28 h 29"/>
                <a:gd name="T8" fmla="*/ 7 w 7"/>
                <a:gd name="T9" fmla="*/ 11 h 29"/>
                <a:gd name="T10" fmla="*/ 3 w 7"/>
                <a:gd name="T11" fmla="*/ 0 h 29"/>
                <a:gd name="T12" fmla="*/ 2 w 7"/>
                <a:gd name="T13" fmla="*/ 0 h 29"/>
                <a:gd name="T14" fmla="*/ 1 w 7"/>
                <a:gd name="T15" fmla="*/ 2 h 29"/>
                <a:gd name="T16" fmla="*/ 1 w 7"/>
                <a:gd name="T17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29">
                  <a:moveTo>
                    <a:pt x="1" y="3"/>
                  </a:moveTo>
                  <a:cubicBezTo>
                    <a:pt x="5" y="0"/>
                    <a:pt x="5" y="15"/>
                    <a:pt x="5" y="16"/>
                  </a:cubicBezTo>
                  <a:cubicBezTo>
                    <a:pt x="4" y="20"/>
                    <a:pt x="3" y="24"/>
                    <a:pt x="4" y="28"/>
                  </a:cubicBezTo>
                  <a:cubicBezTo>
                    <a:pt x="4" y="29"/>
                    <a:pt x="6" y="29"/>
                    <a:pt x="6" y="28"/>
                  </a:cubicBezTo>
                  <a:cubicBezTo>
                    <a:pt x="7" y="23"/>
                    <a:pt x="7" y="16"/>
                    <a:pt x="7" y="11"/>
                  </a:cubicBezTo>
                  <a:cubicBezTo>
                    <a:pt x="7" y="7"/>
                    <a:pt x="7" y="2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1" y="1"/>
                    <a:pt x="1" y="2"/>
                  </a:cubicBezTo>
                  <a:cubicBezTo>
                    <a:pt x="0" y="2"/>
                    <a:pt x="1" y="3"/>
                    <a:pt x="1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5"/>
            <p:cNvSpPr/>
            <p:nvPr/>
          </p:nvSpPr>
          <p:spPr bwMode="auto">
            <a:xfrm>
              <a:off x="2422525" y="5203825"/>
              <a:ext cx="247650" cy="225425"/>
            </a:xfrm>
            <a:custGeom>
              <a:avLst/>
              <a:gdLst>
                <a:gd name="T0" fmla="*/ 6 w 66"/>
                <a:gd name="T1" fmla="*/ 60 h 60"/>
                <a:gd name="T2" fmla="*/ 8 w 66"/>
                <a:gd name="T3" fmla="*/ 60 h 60"/>
                <a:gd name="T4" fmla="*/ 8 w 66"/>
                <a:gd name="T5" fmla="*/ 58 h 60"/>
                <a:gd name="T6" fmla="*/ 12 w 66"/>
                <a:gd name="T7" fmla="*/ 37 h 60"/>
                <a:gd name="T8" fmla="*/ 32 w 66"/>
                <a:gd name="T9" fmla="*/ 21 h 60"/>
                <a:gd name="T10" fmla="*/ 65 w 66"/>
                <a:gd name="T11" fmla="*/ 4 h 60"/>
                <a:gd name="T12" fmla="*/ 63 w 66"/>
                <a:gd name="T13" fmla="*/ 2 h 60"/>
                <a:gd name="T14" fmla="*/ 41 w 66"/>
                <a:gd name="T15" fmla="*/ 11 h 60"/>
                <a:gd name="T16" fmla="*/ 15 w 66"/>
                <a:gd name="T17" fmla="*/ 26 h 60"/>
                <a:gd name="T18" fmla="*/ 5 w 66"/>
                <a:gd name="T19" fmla="*/ 59 h 60"/>
                <a:gd name="T20" fmla="*/ 6 w 66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60">
                  <a:moveTo>
                    <a:pt x="6" y="60"/>
                  </a:moveTo>
                  <a:cubicBezTo>
                    <a:pt x="7" y="60"/>
                    <a:pt x="7" y="60"/>
                    <a:pt x="8" y="60"/>
                  </a:cubicBezTo>
                  <a:cubicBezTo>
                    <a:pt x="9" y="60"/>
                    <a:pt x="9" y="59"/>
                    <a:pt x="8" y="58"/>
                  </a:cubicBezTo>
                  <a:cubicBezTo>
                    <a:pt x="3" y="56"/>
                    <a:pt x="10" y="40"/>
                    <a:pt x="12" y="37"/>
                  </a:cubicBezTo>
                  <a:cubicBezTo>
                    <a:pt x="16" y="30"/>
                    <a:pt x="25" y="25"/>
                    <a:pt x="32" y="21"/>
                  </a:cubicBezTo>
                  <a:cubicBezTo>
                    <a:pt x="42" y="15"/>
                    <a:pt x="57" y="13"/>
                    <a:pt x="65" y="4"/>
                  </a:cubicBezTo>
                  <a:cubicBezTo>
                    <a:pt x="66" y="3"/>
                    <a:pt x="65" y="0"/>
                    <a:pt x="63" y="2"/>
                  </a:cubicBezTo>
                  <a:cubicBezTo>
                    <a:pt x="56" y="6"/>
                    <a:pt x="48" y="8"/>
                    <a:pt x="41" y="11"/>
                  </a:cubicBezTo>
                  <a:cubicBezTo>
                    <a:pt x="32" y="15"/>
                    <a:pt x="23" y="20"/>
                    <a:pt x="15" y="26"/>
                  </a:cubicBezTo>
                  <a:cubicBezTo>
                    <a:pt x="5" y="34"/>
                    <a:pt x="0" y="47"/>
                    <a:pt x="5" y="59"/>
                  </a:cubicBezTo>
                  <a:cubicBezTo>
                    <a:pt x="5" y="59"/>
                    <a:pt x="6" y="60"/>
                    <a:pt x="6" y="6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56"/>
            <p:cNvSpPr/>
            <p:nvPr/>
          </p:nvSpPr>
          <p:spPr bwMode="auto">
            <a:xfrm>
              <a:off x="5403850" y="5362575"/>
              <a:ext cx="201613" cy="465138"/>
            </a:xfrm>
            <a:custGeom>
              <a:avLst/>
              <a:gdLst>
                <a:gd name="T0" fmla="*/ 51 w 54"/>
                <a:gd name="T1" fmla="*/ 19 h 124"/>
                <a:gd name="T2" fmla="*/ 48 w 54"/>
                <a:gd name="T3" fmla="*/ 1 h 124"/>
                <a:gd name="T4" fmla="*/ 48 w 54"/>
                <a:gd name="T5" fmla="*/ 1 h 124"/>
                <a:gd name="T6" fmla="*/ 45 w 54"/>
                <a:gd name="T7" fmla="*/ 31 h 124"/>
                <a:gd name="T8" fmla="*/ 31 w 54"/>
                <a:gd name="T9" fmla="*/ 66 h 124"/>
                <a:gd name="T10" fmla="*/ 3 w 54"/>
                <a:gd name="T11" fmla="*/ 118 h 124"/>
                <a:gd name="T12" fmla="*/ 1 w 54"/>
                <a:gd name="T13" fmla="*/ 119 h 124"/>
                <a:gd name="T14" fmla="*/ 0 w 54"/>
                <a:gd name="T15" fmla="*/ 122 h 124"/>
                <a:gd name="T16" fmla="*/ 3 w 54"/>
                <a:gd name="T17" fmla="*/ 123 h 124"/>
                <a:gd name="T18" fmla="*/ 11 w 54"/>
                <a:gd name="T19" fmla="*/ 112 h 124"/>
                <a:gd name="T20" fmla="*/ 21 w 54"/>
                <a:gd name="T21" fmla="*/ 94 h 124"/>
                <a:gd name="T22" fmla="*/ 38 w 54"/>
                <a:gd name="T23" fmla="*/ 56 h 124"/>
                <a:gd name="T24" fmla="*/ 51 w 54"/>
                <a:gd name="T25" fmla="*/ 19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124">
                  <a:moveTo>
                    <a:pt x="51" y="19"/>
                  </a:moveTo>
                  <a:cubicBezTo>
                    <a:pt x="52" y="13"/>
                    <a:pt x="53" y="5"/>
                    <a:pt x="48" y="1"/>
                  </a:cubicBezTo>
                  <a:cubicBezTo>
                    <a:pt x="48" y="0"/>
                    <a:pt x="47" y="1"/>
                    <a:pt x="48" y="1"/>
                  </a:cubicBezTo>
                  <a:cubicBezTo>
                    <a:pt x="54" y="8"/>
                    <a:pt x="47" y="24"/>
                    <a:pt x="45" y="31"/>
                  </a:cubicBezTo>
                  <a:cubicBezTo>
                    <a:pt x="41" y="43"/>
                    <a:pt x="36" y="55"/>
                    <a:pt x="31" y="66"/>
                  </a:cubicBezTo>
                  <a:cubicBezTo>
                    <a:pt x="23" y="84"/>
                    <a:pt x="13" y="102"/>
                    <a:pt x="3" y="118"/>
                  </a:cubicBezTo>
                  <a:cubicBezTo>
                    <a:pt x="2" y="118"/>
                    <a:pt x="1" y="118"/>
                    <a:pt x="1" y="119"/>
                  </a:cubicBezTo>
                  <a:cubicBezTo>
                    <a:pt x="1" y="120"/>
                    <a:pt x="1" y="121"/>
                    <a:pt x="0" y="122"/>
                  </a:cubicBezTo>
                  <a:cubicBezTo>
                    <a:pt x="0" y="123"/>
                    <a:pt x="2" y="124"/>
                    <a:pt x="3" y="123"/>
                  </a:cubicBezTo>
                  <a:cubicBezTo>
                    <a:pt x="7" y="120"/>
                    <a:pt x="9" y="116"/>
                    <a:pt x="11" y="112"/>
                  </a:cubicBezTo>
                  <a:cubicBezTo>
                    <a:pt x="14" y="106"/>
                    <a:pt x="18" y="100"/>
                    <a:pt x="21" y="94"/>
                  </a:cubicBezTo>
                  <a:cubicBezTo>
                    <a:pt x="28" y="82"/>
                    <a:pt x="33" y="69"/>
                    <a:pt x="38" y="56"/>
                  </a:cubicBezTo>
                  <a:cubicBezTo>
                    <a:pt x="43" y="44"/>
                    <a:pt x="48" y="31"/>
                    <a:pt x="5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57"/>
            <p:cNvSpPr/>
            <p:nvPr/>
          </p:nvSpPr>
          <p:spPr bwMode="auto">
            <a:xfrm>
              <a:off x="422275" y="9283700"/>
              <a:ext cx="173038" cy="508000"/>
            </a:xfrm>
            <a:custGeom>
              <a:avLst/>
              <a:gdLst>
                <a:gd name="T0" fmla="*/ 44 w 46"/>
                <a:gd name="T1" fmla="*/ 2 h 135"/>
                <a:gd name="T2" fmla="*/ 28 w 46"/>
                <a:gd name="T3" fmla="*/ 73 h 135"/>
                <a:gd name="T4" fmla="*/ 16 w 46"/>
                <a:gd name="T5" fmla="*/ 104 h 135"/>
                <a:gd name="T6" fmla="*/ 1 w 46"/>
                <a:gd name="T7" fmla="*/ 133 h 135"/>
                <a:gd name="T8" fmla="*/ 1 w 46"/>
                <a:gd name="T9" fmla="*/ 135 h 135"/>
                <a:gd name="T10" fmla="*/ 14 w 46"/>
                <a:gd name="T11" fmla="*/ 122 h 135"/>
                <a:gd name="T12" fmla="*/ 19 w 46"/>
                <a:gd name="T13" fmla="*/ 105 h 135"/>
                <a:gd name="T14" fmla="*/ 27 w 46"/>
                <a:gd name="T15" fmla="*/ 86 h 135"/>
                <a:gd name="T16" fmla="*/ 46 w 46"/>
                <a:gd name="T17" fmla="*/ 2 h 135"/>
                <a:gd name="T18" fmla="*/ 44 w 46"/>
                <a:gd name="T19" fmla="*/ 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135">
                  <a:moveTo>
                    <a:pt x="44" y="2"/>
                  </a:moveTo>
                  <a:cubicBezTo>
                    <a:pt x="41" y="26"/>
                    <a:pt x="35" y="50"/>
                    <a:pt x="28" y="73"/>
                  </a:cubicBezTo>
                  <a:cubicBezTo>
                    <a:pt x="24" y="83"/>
                    <a:pt x="19" y="94"/>
                    <a:pt x="16" y="104"/>
                  </a:cubicBezTo>
                  <a:cubicBezTo>
                    <a:pt x="13" y="111"/>
                    <a:pt x="11" y="132"/>
                    <a:pt x="1" y="133"/>
                  </a:cubicBezTo>
                  <a:cubicBezTo>
                    <a:pt x="0" y="133"/>
                    <a:pt x="0" y="135"/>
                    <a:pt x="1" y="135"/>
                  </a:cubicBezTo>
                  <a:cubicBezTo>
                    <a:pt x="8" y="135"/>
                    <a:pt x="11" y="128"/>
                    <a:pt x="14" y="122"/>
                  </a:cubicBezTo>
                  <a:cubicBezTo>
                    <a:pt x="16" y="117"/>
                    <a:pt x="17" y="111"/>
                    <a:pt x="19" y="105"/>
                  </a:cubicBezTo>
                  <a:cubicBezTo>
                    <a:pt x="21" y="98"/>
                    <a:pt x="24" y="92"/>
                    <a:pt x="27" y="86"/>
                  </a:cubicBezTo>
                  <a:cubicBezTo>
                    <a:pt x="37" y="59"/>
                    <a:pt x="44" y="30"/>
                    <a:pt x="46" y="2"/>
                  </a:cubicBezTo>
                  <a:cubicBezTo>
                    <a:pt x="46" y="0"/>
                    <a:pt x="44" y="0"/>
                    <a:pt x="44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58"/>
            <p:cNvSpPr/>
            <p:nvPr/>
          </p:nvSpPr>
          <p:spPr bwMode="auto">
            <a:xfrm>
              <a:off x="323850" y="9390063"/>
              <a:ext cx="128588" cy="438150"/>
            </a:xfrm>
            <a:custGeom>
              <a:avLst/>
              <a:gdLst>
                <a:gd name="T0" fmla="*/ 33 w 34"/>
                <a:gd name="T1" fmla="*/ 2 h 117"/>
                <a:gd name="T2" fmla="*/ 29 w 34"/>
                <a:gd name="T3" fmla="*/ 2 h 117"/>
                <a:gd name="T4" fmla="*/ 24 w 34"/>
                <a:gd name="T5" fmla="*/ 32 h 117"/>
                <a:gd name="T6" fmla="*/ 16 w 34"/>
                <a:gd name="T7" fmla="*/ 62 h 117"/>
                <a:gd name="T8" fmla="*/ 8 w 34"/>
                <a:gd name="T9" fmla="*/ 92 h 117"/>
                <a:gd name="T10" fmla="*/ 0 w 34"/>
                <a:gd name="T11" fmla="*/ 116 h 117"/>
                <a:gd name="T12" fmla="*/ 2 w 34"/>
                <a:gd name="T13" fmla="*/ 116 h 117"/>
                <a:gd name="T14" fmla="*/ 11 w 34"/>
                <a:gd name="T15" fmla="*/ 91 h 117"/>
                <a:gd name="T16" fmla="*/ 21 w 34"/>
                <a:gd name="T17" fmla="*/ 58 h 117"/>
                <a:gd name="T18" fmla="*/ 29 w 34"/>
                <a:gd name="T19" fmla="*/ 29 h 117"/>
                <a:gd name="T20" fmla="*/ 33 w 34"/>
                <a:gd name="T21" fmla="*/ 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117">
                  <a:moveTo>
                    <a:pt x="33" y="2"/>
                  </a:moveTo>
                  <a:cubicBezTo>
                    <a:pt x="32" y="0"/>
                    <a:pt x="29" y="0"/>
                    <a:pt x="29" y="2"/>
                  </a:cubicBezTo>
                  <a:cubicBezTo>
                    <a:pt x="31" y="13"/>
                    <a:pt x="27" y="22"/>
                    <a:pt x="24" y="32"/>
                  </a:cubicBezTo>
                  <a:cubicBezTo>
                    <a:pt x="21" y="42"/>
                    <a:pt x="20" y="53"/>
                    <a:pt x="16" y="62"/>
                  </a:cubicBezTo>
                  <a:cubicBezTo>
                    <a:pt x="13" y="72"/>
                    <a:pt x="10" y="82"/>
                    <a:pt x="8" y="92"/>
                  </a:cubicBezTo>
                  <a:cubicBezTo>
                    <a:pt x="6" y="100"/>
                    <a:pt x="1" y="108"/>
                    <a:pt x="0" y="116"/>
                  </a:cubicBezTo>
                  <a:cubicBezTo>
                    <a:pt x="0" y="117"/>
                    <a:pt x="2" y="117"/>
                    <a:pt x="2" y="116"/>
                  </a:cubicBezTo>
                  <a:cubicBezTo>
                    <a:pt x="3" y="107"/>
                    <a:pt x="9" y="100"/>
                    <a:pt x="11" y="91"/>
                  </a:cubicBezTo>
                  <a:cubicBezTo>
                    <a:pt x="14" y="80"/>
                    <a:pt x="18" y="69"/>
                    <a:pt x="21" y="58"/>
                  </a:cubicBezTo>
                  <a:cubicBezTo>
                    <a:pt x="24" y="48"/>
                    <a:pt x="26" y="38"/>
                    <a:pt x="29" y="29"/>
                  </a:cubicBezTo>
                  <a:cubicBezTo>
                    <a:pt x="31" y="20"/>
                    <a:pt x="34" y="11"/>
                    <a:pt x="33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59"/>
            <p:cNvSpPr/>
            <p:nvPr/>
          </p:nvSpPr>
          <p:spPr bwMode="auto">
            <a:xfrm>
              <a:off x="447675" y="8969375"/>
              <a:ext cx="49213" cy="409575"/>
            </a:xfrm>
            <a:custGeom>
              <a:avLst/>
              <a:gdLst>
                <a:gd name="T0" fmla="*/ 3 w 13"/>
                <a:gd name="T1" fmla="*/ 108 h 109"/>
                <a:gd name="T2" fmla="*/ 13 w 13"/>
                <a:gd name="T3" fmla="*/ 2 h 109"/>
                <a:gd name="T4" fmla="*/ 11 w 13"/>
                <a:gd name="T5" fmla="*/ 2 h 109"/>
                <a:gd name="T6" fmla="*/ 6 w 13"/>
                <a:gd name="T7" fmla="*/ 59 h 109"/>
                <a:gd name="T8" fmla="*/ 3 w 13"/>
                <a:gd name="T9" fmla="*/ 85 h 109"/>
                <a:gd name="T10" fmla="*/ 1 w 13"/>
                <a:gd name="T11" fmla="*/ 108 h 109"/>
                <a:gd name="T12" fmla="*/ 3 w 13"/>
                <a:gd name="T13" fmla="*/ 108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09">
                  <a:moveTo>
                    <a:pt x="3" y="108"/>
                  </a:moveTo>
                  <a:cubicBezTo>
                    <a:pt x="7" y="73"/>
                    <a:pt x="13" y="37"/>
                    <a:pt x="13" y="2"/>
                  </a:cubicBezTo>
                  <a:cubicBezTo>
                    <a:pt x="13" y="0"/>
                    <a:pt x="11" y="0"/>
                    <a:pt x="11" y="2"/>
                  </a:cubicBezTo>
                  <a:cubicBezTo>
                    <a:pt x="10" y="21"/>
                    <a:pt x="8" y="40"/>
                    <a:pt x="6" y="59"/>
                  </a:cubicBezTo>
                  <a:cubicBezTo>
                    <a:pt x="5" y="67"/>
                    <a:pt x="4" y="76"/>
                    <a:pt x="3" y="85"/>
                  </a:cubicBezTo>
                  <a:cubicBezTo>
                    <a:pt x="2" y="92"/>
                    <a:pt x="0" y="101"/>
                    <a:pt x="1" y="108"/>
                  </a:cubicBezTo>
                  <a:cubicBezTo>
                    <a:pt x="1" y="109"/>
                    <a:pt x="3" y="109"/>
                    <a:pt x="3" y="10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60"/>
            <p:cNvSpPr/>
            <p:nvPr/>
          </p:nvSpPr>
          <p:spPr bwMode="auto">
            <a:xfrm>
              <a:off x="542925" y="8942388"/>
              <a:ext cx="44450" cy="387350"/>
            </a:xfrm>
            <a:custGeom>
              <a:avLst/>
              <a:gdLst>
                <a:gd name="T0" fmla="*/ 3 w 12"/>
                <a:gd name="T1" fmla="*/ 78 h 103"/>
                <a:gd name="T2" fmla="*/ 1 w 12"/>
                <a:gd name="T3" fmla="*/ 92 h 103"/>
                <a:gd name="T4" fmla="*/ 0 w 12"/>
                <a:gd name="T5" fmla="*/ 99 h 103"/>
                <a:gd name="T6" fmla="*/ 1 w 12"/>
                <a:gd name="T7" fmla="*/ 100 h 103"/>
                <a:gd name="T8" fmla="*/ 0 w 12"/>
                <a:gd name="T9" fmla="*/ 101 h 103"/>
                <a:gd name="T10" fmla="*/ 0 w 12"/>
                <a:gd name="T11" fmla="*/ 102 h 103"/>
                <a:gd name="T12" fmla="*/ 2 w 12"/>
                <a:gd name="T13" fmla="*/ 102 h 103"/>
                <a:gd name="T14" fmla="*/ 10 w 12"/>
                <a:gd name="T15" fmla="*/ 50 h 103"/>
                <a:gd name="T16" fmla="*/ 12 w 12"/>
                <a:gd name="T17" fmla="*/ 1 h 103"/>
                <a:gd name="T18" fmla="*/ 10 w 12"/>
                <a:gd name="T19" fmla="*/ 1 h 103"/>
                <a:gd name="T20" fmla="*/ 7 w 12"/>
                <a:gd name="T21" fmla="*/ 57 h 103"/>
                <a:gd name="T22" fmla="*/ 3 w 12"/>
                <a:gd name="T23" fmla="*/ 78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103">
                  <a:moveTo>
                    <a:pt x="3" y="78"/>
                  </a:moveTo>
                  <a:cubicBezTo>
                    <a:pt x="3" y="82"/>
                    <a:pt x="2" y="87"/>
                    <a:pt x="1" y="92"/>
                  </a:cubicBezTo>
                  <a:cubicBezTo>
                    <a:pt x="1" y="94"/>
                    <a:pt x="0" y="96"/>
                    <a:pt x="0" y="99"/>
                  </a:cubicBezTo>
                  <a:cubicBezTo>
                    <a:pt x="0" y="99"/>
                    <a:pt x="0" y="100"/>
                    <a:pt x="1" y="100"/>
                  </a:cubicBezTo>
                  <a:cubicBezTo>
                    <a:pt x="1" y="101"/>
                    <a:pt x="0" y="101"/>
                    <a:pt x="0" y="101"/>
                  </a:cubicBezTo>
                  <a:cubicBezTo>
                    <a:pt x="0" y="101"/>
                    <a:pt x="0" y="102"/>
                    <a:pt x="0" y="102"/>
                  </a:cubicBezTo>
                  <a:cubicBezTo>
                    <a:pt x="0" y="103"/>
                    <a:pt x="2" y="103"/>
                    <a:pt x="2" y="102"/>
                  </a:cubicBezTo>
                  <a:cubicBezTo>
                    <a:pt x="3" y="85"/>
                    <a:pt x="8" y="68"/>
                    <a:pt x="10" y="50"/>
                  </a:cubicBezTo>
                  <a:cubicBezTo>
                    <a:pt x="12" y="34"/>
                    <a:pt x="12" y="17"/>
                    <a:pt x="12" y="1"/>
                  </a:cubicBezTo>
                  <a:cubicBezTo>
                    <a:pt x="12" y="0"/>
                    <a:pt x="10" y="0"/>
                    <a:pt x="10" y="1"/>
                  </a:cubicBezTo>
                  <a:cubicBezTo>
                    <a:pt x="10" y="20"/>
                    <a:pt x="10" y="39"/>
                    <a:pt x="7" y="57"/>
                  </a:cubicBezTo>
                  <a:cubicBezTo>
                    <a:pt x="6" y="64"/>
                    <a:pt x="4" y="71"/>
                    <a:pt x="3" y="7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61"/>
            <p:cNvSpPr/>
            <p:nvPr/>
          </p:nvSpPr>
          <p:spPr bwMode="auto">
            <a:xfrm>
              <a:off x="631825" y="8894763"/>
              <a:ext cx="93663" cy="415925"/>
            </a:xfrm>
            <a:custGeom>
              <a:avLst/>
              <a:gdLst>
                <a:gd name="T0" fmla="*/ 0 w 25"/>
                <a:gd name="T1" fmla="*/ 110 h 111"/>
                <a:gd name="T2" fmla="*/ 2 w 25"/>
                <a:gd name="T3" fmla="*/ 110 h 111"/>
                <a:gd name="T4" fmla="*/ 10 w 25"/>
                <a:gd name="T5" fmla="*/ 79 h 111"/>
                <a:gd name="T6" fmla="*/ 17 w 25"/>
                <a:gd name="T7" fmla="*/ 46 h 111"/>
                <a:gd name="T8" fmla="*/ 18 w 25"/>
                <a:gd name="T9" fmla="*/ 1 h 111"/>
                <a:gd name="T10" fmla="*/ 16 w 25"/>
                <a:gd name="T11" fmla="*/ 3 h 111"/>
                <a:gd name="T12" fmla="*/ 12 w 25"/>
                <a:gd name="T13" fmla="*/ 59 h 111"/>
                <a:gd name="T14" fmla="*/ 0 w 25"/>
                <a:gd name="T15" fmla="*/ 11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111">
                  <a:moveTo>
                    <a:pt x="0" y="110"/>
                  </a:moveTo>
                  <a:cubicBezTo>
                    <a:pt x="0" y="111"/>
                    <a:pt x="1" y="111"/>
                    <a:pt x="2" y="110"/>
                  </a:cubicBezTo>
                  <a:cubicBezTo>
                    <a:pt x="4" y="100"/>
                    <a:pt x="8" y="90"/>
                    <a:pt x="10" y="79"/>
                  </a:cubicBezTo>
                  <a:cubicBezTo>
                    <a:pt x="13" y="68"/>
                    <a:pt x="14" y="57"/>
                    <a:pt x="17" y="46"/>
                  </a:cubicBezTo>
                  <a:cubicBezTo>
                    <a:pt x="19" y="32"/>
                    <a:pt x="25" y="15"/>
                    <a:pt x="18" y="1"/>
                  </a:cubicBezTo>
                  <a:cubicBezTo>
                    <a:pt x="17" y="0"/>
                    <a:pt x="15" y="1"/>
                    <a:pt x="16" y="3"/>
                  </a:cubicBezTo>
                  <a:cubicBezTo>
                    <a:pt x="24" y="19"/>
                    <a:pt x="14" y="42"/>
                    <a:pt x="12" y="59"/>
                  </a:cubicBezTo>
                  <a:cubicBezTo>
                    <a:pt x="9" y="76"/>
                    <a:pt x="3" y="93"/>
                    <a:pt x="0" y="1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62"/>
            <p:cNvSpPr/>
            <p:nvPr/>
          </p:nvSpPr>
          <p:spPr bwMode="auto">
            <a:xfrm>
              <a:off x="939800" y="8782050"/>
              <a:ext cx="60325" cy="319088"/>
            </a:xfrm>
            <a:custGeom>
              <a:avLst/>
              <a:gdLst>
                <a:gd name="T0" fmla="*/ 2 w 16"/>
                <a:gd name="T1" fmla="*/ 84 h 85"/>
                <a:gd name="T2" fmla="*/ 4 w 16"/>
                <a:gd name="T3" fmla="*/ 84 h 85"/>
                <a:gd name="T4" fmla="*/ 10 w 16"/>
                <a:gd name="T5" fmla="*/ 2 h 85"/>
                <a:gd name="T6" fmla="*/ 8 w 16"/>
                <a:gd name="T7" fmla="*/ 2 h 85"/>
                <a:gd name="T8" fmla="*/ 2 w 16"/>
                <a:gd name="T9" fmla="*/ 8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85">
                  <a:moveTo>
                    <a:pt x="2" y="84"/>
                  </a:moveTo>
                  <a:cubicBezTo>
                    <a:pt x="2" y="85"/>
                    <a:pt x="4" y="85"/>
                    <a:pt x="4" y="84"/>
                  </a:cubicBezTo>
                  <a:cubicBezTo>
                    <a:pt x="7" y="57"/>
                    <a:pt x="16" y="29"/>
                    <a:pt x="10" y="2"/>
                  </a:cubicBezTo>
                  <a:cubicBezTo>
                    <a:pt x="10" y="0"/>
                    <a:pt x="7" y="1"/>
                    <a:pt x="8" y="2"/>
                  </a:cubicBezTo>
                  <a:cubicBezTo>
                    <a:pt x="13" y="30"/>
                    <a:pt x="0" y="56"/>
                    <a:pt x="2" y="8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63"/>
            <p:cNvSpPr/>
            <p:nvPr/>
          </p:nvSpPr>
          <p:spPr bwMode="auto">
            <a:xfrm>
              <a:off x="2681287" y="8121650"/>
              <a:ext cx="95250" cy="484188"/>
            </a:xfrm>
            <a:custGeom>
              <a:avLst/>
              <a:gdLst>
                <a:gd name="T0" fmla="*/ 18 w 25"/>
                <a:gd name="T1" fmla="*/ 2 h 129"/>
                <a:gd name="T2" fmla="*/ 13 w 25"/>
                <a:gd name="T3" fmla="*/ 67 h 129"/>
                <a:gd name="T4" fmla="*/ 7 w 25"/>
                <a:gd name="T5" fmla="*/ 102 h 129"/>
                <a:gd name="T6" fmla="*/ 1 w 25"/>
                <a:gd name="T7" fmla="*/ 128 h 129"/>
                <a:gd name="T8" fmla="*/ 1 w 25"/>
                <a:gd name="T9" fmla="*/ 128 h 129"/>
                <a:gd name="T10" fmla="*/ 11 w 25"/>
                <a:gd name="T11" fmla="*/ 97 h 129"/>
                <a:gd name="T12" fmla="*/ 17 w 25"/>
                <a:gd name="T13" fmla="*/ 62 h 129"/>
                <a:gd name="T14" fmla="*/ 20 w 25"/>
                <a:gd name="T15" fmla="*/ 2 h 129"/>
                <a:gd name="T16" fmla="*/ 18 w 25"/>
                <a:gd name="T17" fmla="*/ 2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29">
                  <a:moveTo>
                    <a:pt x="18" y="2"/>
                  </a:moveTo>
                  <a:cubicBezTo>
                    <a:pt x="21" y="25"/>
                    <a:pt x="16" y="45"/>
                    <a:pt x="13" y="67"/>
                  </a:cubicBezTo>
                  <a:cubicBezTo>
                    <a:pt x="12" y="79"/>
                    <a:pt x="10" y="90"/>
                    <a:pt x="7" y="102"/>
                  </a:cubicBezTo>
                  <a:cubicBezTo>
                    <a:pt x="5" y="111"/>
                    <a:pt x="1" y="119"/>
                    <a:pt x="1" y="128"/>
                  </a:cubicBezTo>
                  <a:cubicBezTo>
                    <a:pt x="0" y="129"/>
                    <a:pt x="1" y="129"/>
                    <a:pt x="1" y="128"/>
                  </a:cubicBezTo>
                  <a:cubicBezTo>
                    <a:pt x="4" y="118"/>
                    <a:pt x="8" y="108"/>
                    <a:pt x="11" y="97"/>
                  </a:cubicBezTo>
                  <a:cubicBezTo>
                    <a:pt x="14" y="86"/>
                    <a:pt x="15" y="74"/>
                    <a:pt x="17" y="62"/>
                  </a:cubicBezTo>
                  <a:cubicBezTo>
                    <a:pt x="20" y="42"/>
                    <a:pt x="25" y="22"/>
                    <a:pt x="20" y="2"/>
                  </a:cubicBezTo>
                  <a:cubicBezTo>
                    <a:pt x="20" y="0"/>
                    <a:pt x="18" y="1"/>
                    <a:pt x="18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4"/>
            <p:cNvSpPr/>
            <p:nvPr/>
          </p:nvSpPr>
          <p:spPr bwMode="auto">
            <a:xfrm>
              <a:off x="3076575" y="8086725"/>
              <a:ext cx="74613" cy="390525"/>
            </a:xfrm>
            <a:custGeom>
              <a:avLst/>
              <a:gdLst>
                <a:gd name="T0" fmla="*/ 15 w 20"/>
                <a:gd name="T1" fmla="*/ 1 h 104"/>
                <a:gd name="T2" fmla="*/ 17 w 20"/>
                <a:gd name="T3" fmla="*/ 21 h 104"/>
                <a:gd name="T4" fmla="*/ 12 w 20"/>
                <a:gd name="T5" fmla="*/ 52 h 104"/>
                <a:gd name="T6" fmla="*/ 0 w 20"/>
                <a:gd name="T7" fmla="*/ 103 h 104"/>
                <a:gd name="T8" fmla="*/ 0 w 20"/>
                <a:gd name="T9" fmla="*/ 103 h 104"/>
                <a:gd name="T10" fmla="*/ 10 w 20"/>
                <a:gd name="T11" fmla="*/ 72 h 104"/>
                <a:gd name="T12" fmla="*/ 17 w 20"/>
                <a:gd name="T13" fmla="*/ 38 h 104"/>
                <a:gd name="T14" fmla="*/ 20 w 20"/>
                <a:gd name="T15" fmla="*/ 14 h 104"/>
                <a:gd name="T16" fmla="*/ 16 w 20"/>
                <a:gd name="T17" fmla="*/ 1 h 104"/>
                <a:gd name="T18" fmla="*/ 15 w 20"/>
                <a:gd name="T19" fmla="*/ 1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104">
                  <a:moveTo>
                    <a:pt x="15" y="1"/>
                  </a:moveTo>
                  <a:cubicBezTo>
                    <a:pt x="19" y="7"/>
                    <a:pt x="17" y="15"/>
                    <a:pt x="17" y="21"/>
                  </a:cubicBezTo>
                  <a:cubicBezTo>
                    <a:pt x="16" y="31"/>
                    <a:pt x="14" y="41"/>
                    <a:pt x="12" y="52"/>
                  </a:cubicBezTo>
                  <a:cubicBezTo>
                    <a:pt x="9" y="69"/>
                    <a:pt x="1" y="85"/>
                    <a:pt x="0" y="103"/>
                  </a:cubicBezTo>
                  <a:cubicBezTo>
                    <a:pt x="0" y="103"/>
                    <a:pt x="0" y="104"/>
                    <a:pt x="0" y="103"/>
                  </a:cubicBezTo>
                  <a:cubicBezTo>
                    <a:pt x="3" y="92"/>
                    <a:pt x="6" y="82"/>
                    <a:pt x="10" y="72"/>
                  </a:cubicBezTo>
                  <a:cubicBezTo>
                    <a:pt x="13" y="61"/>
                    <a:pt x="15" y="49"/>
                    <a:pt x="17" y="38"/>
                  </a:cubicBezTo>
                  <a:cubicBezTo>
                    <a:pt x="19" y="30"/>
                    <a:pt x="19" y="22"/>
                    <a:pt x="20" y="14"/>
                  </a:cubicBezTo>
                  <a:cubicBezTo>
                    <a:pt x="20" y="9"/>
                    <a:pt x="20" y="4"/>
                    <a:pt x="16" y="1"/>
                  </a:cubicBezTo>
                  <a:cubicBezTo>
                    <a:pt x="16" y="0"/>
                    <a:pt x="15" y="1"/>
                    <a:pt x="15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5"/>
            <p:cNvSpPr/>
            <p:nvPr/>
          </p:nvSpPr>
          <p:spPr bwMode="auto">
            <a:xfrm>
              <a:off x="3230562" y="8064500"/>
              <a:ext cx="44450" cy="315913"/>
            </a:xfrm>
            <a:custGeom>
              <a:avLst/>
              <a:gdLst>
                <a:gd name="T0" fmla="*/ 1 w 12"/>
                <a:gd name="T1" fmla="*/ 83 h 84"/>
                <a:gd name="T2" fmla="*/ 12 w 12"/>
                <a:gd name="T3" fmla="*/ 1 h 84"/>
                <a:gd name="T4" fmla="*/ 10 w 12"/>
                <a:gd name="T5" fmla="*/ 1 h 84"/>
                <a:gd name="T6" fmla="*/ 1 w 12"/>
                <a:gd name="T7" fmla="*/ 83 h 84"/>
                <a:gd name="T8" fmla="*/ 1 w 12"/>
                <a:gd name="T9" fmla="*/ 8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4">
                  <a:moveTo>
                    <a:pt x="1" y="83"/>
                  </a:moveTo>
                  <a:cubicBezTo>
                    <a:pt x="3" y="56"/>
                    <a:pt x="12" y="29"/>
                    <a:pt x="12" y="1"/>
                  </a:cubicBezTo>
                  <a:cubicBezTo>
                    <a:pt x="12" y="0"/>
                    <a:pt x="10" y="0"/>
                    <a:pt x="10" y="1"/>
                  </a:cubicBezTo>
                  <a:cubicBezTo>
                    <a:pt x="8" y="28"/>
                    <a:pt x="0" y="55"/>
                    <a:pt x="1" y="83"/>
                  </a:cubicBezTo>
                  <a:cubicBezTo>
                    <a:pt x="1" y="84"/>
                    <a:pt x="1" y="84"/>
                    <a:pt x="1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66"/>
            <p:cNvSpPr/>
            <p:nvPr/>
          </p:nvSpPr>
          <p:spPr bwMode="auto">
            <a:xfrm>
              <a:off x="3395662" y="7899400"/>
              <a:ext cx="36513" cy="338138"/>
            </a:xfrm>
            <a:custGeom>
              <a:avLst/>
              <a:gdLst>
                <a:gd name="T0" fmla="*/ 9 w 10"/>
                <a:gd name="T1" fmla="*/ 90 h 90"/>
                <a:gd name="T2" fmla="*/ 9 w 10"/>
                <a:gd name="T3" fmla="*/ 88 h 90"/>
                <a:gd name="T4" fmla="*/ 6 w 10"/>
                <a:gd name="T5" fmla="*/ 55 h 90"/>
                <a:gd name="T6" fmla="*/ 8 w 10"/>
                <a:gd name="T7" fmla="*/ 1 h 90"/>
                <a:gd name="T8" fmla="*/ 6 w 10"/>
                <a:gd name="T9" fmla="*/ 1 h 90"/>
                <a:gd name="T10" fmla="*/ 3 w 10"/>
                <a:gd name="T11" fmla="*/ 64 h 90"/>
                <a:gd name="T12" fmla="*/ 9 w 10"/>
                <a:gd name="T1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0">
                  <a:moveTo>
                    <a:pt x="9" y="90"/>
                  </a:moveTo>
                  <a:cubicBezTo>
                    <a:pt x="10" y="90"/>
                    <a:pt x="10" y="89"/>
                    <a:pt x="9" y="88"/>
                  </a:cubicBezTo>
                  <a:cubicBezTo>
                    <a:pt x="2" y="85"/>
                    <a:pt x="6" y="61"/>
                    <a:pt x="6" y="55"/>
                  </a:cubicBezTo>
                  <a:cubicBezTo>
                    <a:pt x="7" y="37"/>
                    <a:pt x="8" y="19"/>
                    <a:pt x="8" y="1"/>
                  </a:cubicBezTo>
                  <a:cubicBezTo>
                    <a:pt x="8" y="0"/>
                    <a:pt x="6" y="0"/>
                    <a:pt x="6" y="1"/>
                  </a:cubicBezTo>
                  <a:cubicBezTo>
                    <a:pt x="6" y="22"/>
                    <a:pt x="4" y="43"/>
                    <a:pt x="3" y="64"/>
                  </a:cubicBezTo>
                  <a:cubicBezTo>
                    <a:pt x="3" y="69"/>
                    <a:pt x="0" y="89"/>
                    <a:pt x="9" y="9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67"/>
            <p:cNvSpPr/>
            <p:nvPr/>
          </p:nvSpPr>
          <p:spPr bwMode="auto">
            <a:xfrm>
              <a:off x="3514725" y="7954963"/>
              <a:ext cx="57150" cy="290513"/>
            </a:xfrm>
            <a:custGeom>
              <a:avLst/>
              <a:gdLst>
                <a:gd name="T0" fmla="*/ 2 w 15"/>
                <a:gd name="T1" fmla="*/ 76 h 77"/>
                <a:gd name="T2" fmla="*/ 6 w 15"/>
                <a:gd name="T3" fmla="*/ 65 h 77"/>
                <a:gd name="T4" fmla="*/ 11 w 15"/>
                <a:gd name="T5" fmla="*/ 43 h 77"/>
                <a:gd name="T6" fmla="*/ 11 w 15"/>
                <a:gd name="T7" fmla="*/ 2 h 77"/>
                <a:gd name="T8" fmla="*/ 7 w 15"/>
                <a:gd name="T9" fmla="*/ 2 h 77"/>
                <a:gd name="T10" fmla="*/ 8 w 15"/>
                <a:gd name="T11" fmla="*/ 42 h 77"/>
                <a:gd name="T12" fmla="*/ 4 w 15"/>
                <a:gd name="T13" fmla="*/ 59 h 77"/>
                <a:gd name="T14" fmla="*/ 0 w 15"/>
                <a:gd name="T15" fmla="*/ 76 h 77"/>
                <a:gd name="T16" fmla="*/ 2 w 15"/>
                <a:gd name="T17" fmla="*/ 7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7">
                  <a:moveTo>
                    <a:pt x="2" y="76"/>
                  </a:moveTo>
                  <a:cubicBezTo>
                    <a:pt x="4" y="73"/>
                    <a:pt x="5" y="69"/>
                    <a:pt x="6" y="65"/>
                  </a:cubicBezTo>
                  <a:cubicBezTo>
                    <a:pt x="7" y="57"/>
                    <a:pt x="9" y="50"/>
                    <a:pt x="11" y="43"/>
                  </a:cubicBezTo>
                  <a:cubicBezTo>
                    <a:pt x="15" y="30"/>
                    <a:pt x="12" y="16"/>
                    <a:pt x="11" y="2"/>
                  </a:cubicBezTo>
                  <a:cubicBezTo>
                    <a:pt x="10" y="0"/>
                    <a:pt x="7" y="0"/>
                    <a:pt x="7" y="2"/>
                  </a:cubicBezTo>
                  <a:cubicBezTo>
                    <a:pt x="9" y="16"/>
                    <a:pt x="11" y="29"/>
                    <a:pt x="8" y="42"/>
                  </a:cubicBezTo>
                  <a:cubicBezTo>
                    <a:pt x="7" y="48"/>
                    <a:pt x="5" y="53"/>
                    <a:pt x="4" y="59"/>
                  </a:cubicBezTo>
                  <a:cubicBezTo>
                    <a:pt x="3" y="64"/>
                    <a:pt x="3" y="71"/>
                    <a:pt x="0" y="76"/>
                  </a:cubicBezTo>
                  <a:cubicBezTo>
                    <a:pt x="0" y="76"/>
                    <a:pt x="1" y="77"/>
                    <a:pt x="2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68"/>
            <p:cNvSpPr/>
            <p:nvPr/>
          </p:nvSpPr>
          <p:spPr bwMode="auto">
            <a:xfrm>
              <a:off x="3657600" y="7858125"/>
              <a:ext cx="46038" cy="296863"/>
            </a:xfrm>
            <a:custGeom>
              <a:avLst/>
              <a:gdLst>
                <a:gd name="T0" fmla="*/ 4 w 12"/>
                <a:gd name="T1" fmla="*/ 3 h 79"/>
                <a:gd name="T2" fmla="*/ 6 w 12"/>
                <a:gd name="T3" fmla="*/ 41 h 79"/>
                <a:gd name="T4" fmla="*/ 0 w 12"/>
                <a:gd name="T5" fmla="*/ 78 h 79"/>
                <a:gd name="T6" fmla="*/ 2 w 12"/>
                <a:gd name="T7" fmla="*/ 78 h 79"/>
                <a:gd name="T8" fmla="*/ 10 w 12"/>
                <a:gd name="T9" fmla="*/ 31 h 79"/>
                <a:gd name="T10" fmla="*/ 6 w 12"/>
                <a:gd name="T11" fmla="*/ 1 h 79"/>
                <a:gd name="T12" fmla="*/ 4 w 12"/>
                <a:gd name="T13" fmla="*/ 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79">
                  <a:moveTo>
                    <a:pt x="4" y="3"/>
                  </a:moveTo>
                  <a:cubicBezTo>
                    <a:pt x="11" y="12"/>
                    <a:pt x="7" y="32"/>
                    <a:pt x="6" y="41"/>
                  </a:cubicBezTo>
                  <a:cubicBezTo>
                    <a:pt x="4" y="54"/>
                    <a:pt x="1" y="66"/>
                    <a:pt x="0" y="78"/>
                  </a:cubicBezTo>
                  <a:cubicBezTo>
                    <a:pt x="0" y="79"/>
                    <a:pt x="2" y="79"/>
                    <a:pt x="2" y="78"/>
                  </a:cubicBezTo>
                  <a:cubicBezTo>
                    <a:pt x="4" y="62"/>
                    <a:pt x="8" y="47"/>
                    <a:pt x="10" y="31"/>
                  </a:cubicBezTo>
                  <a:cubicBezTo>
                    <a:pt x="11" y="23"/>
                    <a:pt x="12" y="8"/>
                    <a:pt x="6" y="1"/>
                  </a:cubicBezTo>
                  <a:cubicBezTo>
                    <a:pt x="5" y="0"/>
                    <a:pt x="3" y="2"/>
                    <a:pt x="4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69"/>
            <p:cNvSpPr/>
            <p:nvPr/>
          </p:nvSpPr>
          <p:spPr bwMode="auto">
            <a:xfrm>
              <a:off x="2047875" y="8248650"/>
              <a:ext cx="115888" cy="492125"/>
            </a:xfrm>
            <a:custGeom>
              <a:avLst/>
              <a:gdLst>
                <a:gd name="T0" fmla="*/ 3 w 31"/>
                <a:gd name="T1" fmla="*/ 2 h 131"/>
                <a:gd name="T2" fmla="*/ 1 w 31"/>
                <a:gd name="T3" fmla="*/ 2 h 131"/>
                <a:gd name="T4" fmla="*/ 17 w 31"/>
                <a:gd name="T5" fmla="*/ 66 h 131"/>
                <a:gd name="T6" fmla="*/ 23 w 31"/>
                <a:gd name="T7" fmla="*/ 99 h 131"/>
                <a:gd name="T8" fmla="*/ 25 w 31"/>
                <a:gd name="T9" fmla="*/ 114 h 131"/>
                <a:gd name="T10" fmla="*/ 25 w 31"/>
                <a:gd name="T11" fmla="*/ 130 h 131"/>
                <a:gd name="T12" fmla="*/ 26 w 31"/>
                <a:gd name="T13" fmla="*/ 130 h 131"/>
                <a:gd name="T14" fmla="*/ 28 w 31"/>
                <a:gd name="T15" fmla="*/ 115 h 131"/>
                <a:gd name="T16" fmla="*/ 22 w 31"/>
                <a:gd name="T17" fmla="*/ 78 h 131"/>
                <a:gd name="T18" fmla="*/ 3 w 31"/>
                <a:gd name="T19" fmla="*/ 2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131">
                  <a:moveTo>
                    <a:pt x="3" y="2"/>
                  </a:moveTo>
                  <a:cubicBezTo>
                    <a:pt x="3" y="0"/>
                    <a:pt x="0" y="1"/>
                    <a:pt x="1" y="2"/>
                  </a:cubicBezTo>
                  <a:cubicBezTo>
                    <a:pt x="9" y="23"/>
                    <a:pt x="13" y="44"/>
                    <a:pt x="17" y="66"/>
                  </a:cubicBezTo>
                  <a:cubicBezTo>
                    <a:pt x="19" y="77"/>
                    <a:pt x="22" y="88"/>
                    <a:pt x="23" y="99"/>
                  </a:cubicBezTo>
                  <a:cubicBezTo>
                    <a:pt x="24" y="104"/>
                    <a:pt x="24" y="109"/>
                    <a:pt x="25" y="114"/>
                  </a:cubicBezTo>
                  <a:cubicBezTo>
                    <a:pt x="26" y="119"/>
                    <a:pt x="29" y="125"/>
                    <a:pt x="25" y="130"/>
                  </a:cubicBezTo>
                  <a:cubicBezTo>
                    <a:pt x="25" y="130"/>
                    <a:pt x="26" y="131"/>
                    <a:pt x="26" y="130"/>
                  </a:cubicBezTo>
                  <a:cubicBezTo>
                    <a:pt x="31" y="126"/>
                    <a:pt x="29" y="121"/>
                    <a:pt x="28" y="115"/>
                  </a:cubicBezTo>
                  <a:cubicBezTo>
                    <a:pt x="26" y="103"/>
                    <a:pt x="25" y="90"/>
                    <a:pt x="22" y="78"/>
                  </a:cubicBezTo>
                  <a:cubicBezTo>
                    <a:pt x="18" y="52"/>
                    <a:pt x="13" y="26"/>
                    <a:pt x="3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70"/>
            <p:cNvSpPr/>
            <p:nvPr/>
          </p:nvSpPr>
          <p:spPr bwMode="auto">
            <a:xfrm>
              <a:off x="2220912" y="8240713"/>
              <a:ext cx="63500" cy="311150"/>
            </a:xfrm>
            <a:custGeom>
              <a:avLst/>
              <a:gdLst>
                <a:gd name="T0" fmla="*/ 12 w 17"/>
                <a:gd name="T1" fmla="*/ 49 h 83"/>
                <a:gd name="T2" fmla="*/ 3 w 17"/>
                <a:gd name="T3" fmla="*/ 2 h 83"/>
                <a:gd name="T4" fmla="*/ 0 w 17"/>
                <a:gd name="T5" fmla="*/ 2 h 83"/>
                <a:gd name="T6" fmla="*/ 8 w 17"/>
                <a:gd name="T7" fmla="*/ 42 h 83"/>
                <a:gd name="T8" fmla="*/ 11 w 17"/>
                <a:gd name="T9" fmla="*/ 66 h 83"/>
                <a:gd name="T10" fmla="*/ 15 w 17"/>
                <a:gd name="T11" fmla="*/ 82 h 83"/>
                <a:gd name="T12" fmla="*/ 17 w 17"/>
                <a:gd name="T13" fmla="*/ 82 h 83"/>
                <a:gd name="T14" fmla="*/ 15 w 17"/>
                <a:gd name="T15" fmla="*/ 72 h 83"/>
                <a:gd name="T16" fmla="*/ 12 w 17"/>
                <a:gd name="T17" fmla="*/ 49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3">
                  <a:moveTo>
                    <a:pt x="12" y="49"/>
                  </a:moveTo>
                  <a:cubicBezTo>
                    <a:pt x="10" y="33"/>
                    <a:pt x="6" y="17"/>
                    <a:pt x="3" y="2"/>
                  </a:cubicBezTo>
                  <a:cubicBezTo>
                    <a:pt x="3" y="0"/>
                    <a:pt x="0" y="0"/>
                    <a:pt x="0" y="2"/>
                  </a:cubicBezTo>
                  <a:cubicBezTo>
                    <a:pt x="2" y="15"/>
                    <a:pt x="6" y="29"/>
                    <a:pt x="8" y="42"/>
                  </a:cubicBezTo>
                  <a:cubicBezTo>
                    <a:pt x="9" y="50"/>
                    <a:pt x="10" y="58"/>
                    <a:pt x="11" y="66"/>
                  </a:cubicBezTo>
                  <a:cubicBezTo>
                    <a:pt x="12" y="72"/>
                    <a:pt x="15" y="77"/>
                    <a:pt x="15" y="82"/>
                  </a:cubicBezTo>
                  <a:cubicBezTo>
                    <a:pt x="15" y="83"/>
                    <a:pt x="16" y="83"/>
                    <a:pt x="17" y="82"/>
                  </a:cubicBezTo>
                  <a:cubicBezTo>
                    <a:pt x="17" y="79"/>
                    <a:pt x="16" y="76"/>
                    <a:pt x="15" y="72"/>
                  </a:cubicBezTo>
                  <a:cubicBezTo>
                    <a:pt x="14" y="64"/>
                    <a:pt x="14" y="56"/>
                    <a:pt x="12" y="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71"/>
            <p:cNvSpPr/>
            <p:nvPr/>
          </p:nvSpPr>
          <p:spPr bwMode="auto">
            <a:xfrm>
              <a:off x="2303462" y="8308975"/>
              <a:ext cx="107950" cy="236538"/>
            </a:xfrm>
            <a:custGeom>
              <a:avLst/>
              <a:gdLst>
                <a:gd name="T0" fmla="*/ 3 w 29"/>
                <a:gd name="T1" fmla="*/ 1 h 63"/>
                <a:gd name="T2" fmla="*/ 1 w 29"/>
                <a:gd name="T3" fmla="*/ 3 h 63"/>
                <a:gd name="T4" fmla="*/ 27 w 29"/>
                <a:gd name="T5" fmla="*/ 63 h 63"/>
                <a:gd name="T6" fmla="*/ 29 w 29"/>
                <a:gd name="T7" fmla="*/ 62 h 63"/>
                <a:gd name="T8" fmla="*/ 3 w 29"/>
                <a:gd name="T9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63">
                  <a:moveTo>
                    <a:pt x="3" y="1"/>
                  </a:moveTo>
                  <a:cubicBezTo>
                    <a:pt x="2" y="0"/>
                    <a:pt x="0" y="2"/>
                    <a:pt x="1" y="3"/>
                  </a:cubicBezTo>
                  <a:cubicBezTo>
                    <a:pt x="17" y="20"/>
                    <a:pt x="12" y="45"/>
                    <a:pt x="27" y="63"/>
                  </a:cubicBezTo>
                  <a:cubicBezTo>
                    <a:pt x="28" y="63"/>
                    <a:pt x="29" y="62"/>
                    <a:pt x="29" y="62"/>
                  </a:cubicBezTo>
                  <a:cubicBezTo>
                    <a:pt x="15" y="43"/>
                    <a:pt x="19" y="18"/>
                    <a:pt x="3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72"/>
            <p:cNvSpPr/>
            <p:nvPr/>
          </p:nvSpPr>
          <p:spPr bwMode="auto">
            <a:xfrm>
              <a:off x="3751262" y="7737475"/>
              <a:ext cx="117475" cy="409575"/>
            </a:xfrm>
            <a:custGeom>
              <a:avLst/>
              <a:gdLst>
                <a:gd name="T0" fmla="*/ 8 w 31"/>
                <a:gd name="T1" fmla="*/ 30 h 109"/>
                <a:gd name="T2" fmla="*/ 17 w 31"/>
                <a:gd name="T3" fmla="*/ 65 h 109"/>
                <a:gd name="T4" fmla="*/ 23 w 31"/>
                <a:gd name="T5" fmla="*/ 96 h 109"/>
                <a:gd name="T6" fmla="*/ 30 w 31"/>
                <a:gd name="T7" fmla="*/ 108 h 109"/>
                <a:gd name="T8" fmla="*/ 30 w 31"/>
                <a:gd name="T9" fmla="*/ 108 h 109"/>
                <a:gd name="T10" fmla="*/ 22 w 31"/>
                <a:gd name="T11" fmla="*/ 78 h 109"/>
                <a:gd name="T12" fmla="*/ 15 w 31"/>
                <a:gd name="T13" fmla="*/ 45 h 109"/>
                <a:gd name="T14" fmla="*/ 9 w 31"/>
                <a:gd name="T15" fmla="*/ 18 h 109"/>
                <a:gd name="T16" fmla="*/ 3 w 31"/>
                <a:gd name="T17" fmla="*/ 1 h 109"/>
                <a:gd name="T18" fmla="*/ 1 w 31"/>
                <a:gd name="T19" fmla="*/ 3 h 109"/>
                <a:gd name="T20" fmla="*/ 8 w 31"/>
                <a:gd name="T21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109">
                  <a:moveTo>
                    <a:pt x="8" y="30"/>
                  </a:moveTo>
                  <a:cubicBezTo>
                    <a:pt x="11" y="42"/>
                    <a:pt x="14" y="53"/>
                    <a:pt x="17" y="65"/>
                  </a:cubicBezTo>
                  <a:cubicBezTo>
                    <a:pt x="19" y="75"/>
                    <a:pt x="20" y="85"/>
                    <a:pt x="23" y="96"/>
                  </a:cubicBezTo>
                  <a:cubicBezTo>
                    <a:pt x="24" y="101"/>
                    <a:pt x="24" y="106"/>
                    <a:pt x="30" y="108"/>
                  </a:cubicBezTo>
                  <a:cubicBezTo>
                    <a:pt x="30" y="109"/>
                    <a:pt x="31" y="108"/>
                    <a:pt x="30" y="108"/>
                  </a:cubicBezTo>
                  <a:cubicBezTo>
                    <a:pt x="23" y="103"/>
                    <a:pt x="23" y="85"/>
                    <a:pt x="22" y="78"/>
                  </a:cubicBezTo>
                  <a:cubicBezTo>
                    <a:pt x="20" y="67"/>
                    <a:pt x="18" y="56"/>
                    <a:pt x="15" y="45"/>
                  </a:cubicBezTo>
                  <a:cubicBezTo>
                    <a:pt x="13" y="36"/>
                    <a:pt x="11" y="27"/>
                    <a:pt x="9" y="18"/>
                  </a:cubicBezTo>
                  <a:cubicBezTo>
                    <a:pt x="8" y="12"/>
                    <a:pt x="7" y="6"/>
                    <a:pt x="3" y="1"/>
                  </a:cubicBezTo>
                  <a:cubicBezTo>
                    <a:pt x="2" y="0"/>
                    <a:pt x="0" y="2"/>
                    <a:pt x="1" y="3"/>
                  </a:cubicBezTo>
                  <a:cubicBezTo>
                    <a:pt x="7" y="10"/>
                    <a:pt x="6" y="21"/>
                    <a:pt x="8" y="3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73"/>
            <p:cNvSpPr/>
            <p:nvPr/>
          </p:nvSpPr>
          <p:spPr bwMode="auto">
            <a:xfrm>
              <a:off x="3857625" y="7707313"/>
              <a:ext cx="69850" cy="387350"/>
            </a:xfrm>
            <a:custGeom>
              <a:avLst/>
              <a:gdLst>
                <a:gd name="T0" fmla="*/ 9 w 19"/>
                <a:gd name="T1" fmla="*/ 64 h 103"/>
                <a:gd name="T2" fmla="*/ 13 w 19"/>
                <a:gd name="T3" fmla="*/ 91 h 103"/>
                <a:gd name="T4" fmla="*/ 18 w 19"/>
                <a:gd name="T5" fmla="*/ 102 h 103"/>
                <a:gd name="T6" fmla="*/ 18 w 19"/>
                <a:gd name="T7" fmla="*/ 102 h 103"/>
                <a:gd name="T8" fmla="*/ 14 w 19"/>
                <a:gd name="T9" fmla="*/ 78 h 103"/>
                <a:gd name="T10" fmla="*/ 11 w 19"/>
                <a:gd name="T11" fmla="*/ 49 h 103"/>
                <a:gd name="T12" fmla="*/ 3 w 19"/>
                <a:gd name="T13" fmla="*/ 1 h 103"/>
                <a:gd name="T14" fmla="*/ 1 w 19"/>
                <a:gd name="T15" fmla="*/ 3 h 103"/>
                <a:gd name="T16" fmla="*/ 9 w 19"/>
                <a:gd name="T17" fmla="*/ 6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103">
                  <a:moveTo>
                    <a:pt x="9" y="64"/>
                  </a:moveTo>
                  <a:cubicBezTo>
                    <a:pt x="11" y="73"/>
                    <a:pt x="12" y="82"/>
                    <a:pt x="13" y="91"/>
                  </a:cubicBezTo>
                  <a:cubicBezTo>
                    <a:pt x="14" y="95"/>
                    <a:pt x="14" y="99"/>
                    <a:pt x="18" y="102"/>
                  </a:cubicBezTo>
                  <a:cubicBezTo>
                    <a:pt x="18" y="103"/>
                    <a:pt x="19" y="102"/>
                    <a:pt x="18" y="102"/>
                  </a:cubicBezTo>
                  <a:cubicBezTo>
                    <a:pt x="14" y="96"/>
                    <a:pt x="15" y="85"/>
                    <a:pt x="14" y="78"/>
                  </a:cubicBezTo>
                  <a:cubicBezTo>
                    <a:pt x="13" y="68"/>
                    <a:pt x="12" y="59"/>
                    <a:pt x="11" y="49"/>
                  </a:cubicBezTo>
                  <a:cubicBezTo>
                    <a:pt x="10" y="33"/>
                    <a:pt x="10" y="16"/>
                    <a:pt x="3" y="1"/>
                  </a:cubicBezTo>
                  <a:cubicBezTo>
                    <a:pt x="2" y="0"/>
                    <a:pt x="0" y="1"/>
                    <a:pt x="1" y="3"/>
                  </a:cubicBezTo>
                  <a:cubicBezTo>
                    <a:pt x="9" y="22"/>
                    <a:pt x="7" y="44"/>
                    <a:pt x="9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74"/>
            <p:cNvSpPr/>
            <p:nvPr/>
          </p:nvSpPr>
          <p:spPr bwMode="auto">
            <a:xfrm>
              <a:off x="3962400" y="7761288"/>
              <a:ext cx="33338" cy="295275"/>
            </a:xfrm>
            <a:custGeom>
              <a:avLst/>
              <a:gdLst>
                <a:gd name="T0" fmla="*/ 2 w 9"/>
                <a:gd name="T1" fmla="*/ 6 h 79"/>
                <a:gd name="T2" fmla="*/ 3 w 9"/>
                <a:gd name="T3" fmla="*/ 78 h 79"/>
                <a:gd name="T4" fmla="*/ 5 w 9"/>
                <a:gd name="T5" fmla="*/ 78 h 79"/>
                <a:gd name="T6" fmla="*/ 5 w 9"/>
                <a:gd name="T7" fmla="*/ 2 h 79"/>
                <a:gd name="T8" fmla="*/ 2 w 9"/>
                <a:gd name="T9" fmla="*/ 1 h 79"/>
                <a:gd name="T10" fmla="*/ 1 w 9"/>
                <a:gd name="T11" fmla="*/ 3 h 79"/>
                <a:gd name="T12" fmla="*/ 2 w 9"/>
                <a:gd name="T13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79">
                  <a:moveTo>
                    <a:pt x="2" y="6"/>
                  </a:moveTo>
                  <a:cubicBezTo>
                    <a:pt x="5" y="30"/>
                    <a:pt x="3" y="54"/>
                    <a:pt x="3" y="78"/>
                  </a:cubicBezTo>
                  <a:cubicBezTo>
                    <a:pt x="3" y="79"/>
                    <a:pt x="5" y="79"/>
                    <a:pt x="5" y="78"/>
                  </a:cubicBezTo>
                  <a:cubicBezTo>
                    <a:pt x="7" y="52"/>
                    <a:pt x="9" y="28"/>
                    <a:pt x="5" y="2"/>
                  </a:cubicBezTo>
                  <a:cubicBezTo>
                    <a:pt x="5" y="1"/>
                    <a:pt x="3" y="0"/>
                    <a:pt x="2" y="1"/>
                  </a:cubicBezTo>
                  <a:cubicBezTo>
                    <a:pt x="2" y="2"/>
                    <a:pt x="1" y="2"/>
                    <a:pt x="1" y="3"/>
                  </a:cubicBezTo>
                  <a:cubicBezTo>
                    <a:pt x="0" y="4"/>
                    <a:pt x="1" y="6"/>
                    <a:pt x="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75"/>
            <p:cNvSpPr/>
            <p:nvPr/>
          </p:nvSpPr>
          <p:spPr bwMode="auto">
            <a:xfrm>
              <a:off x="4070350" y="7899400"/>
              <a:ext cx="57150" cy="127000"/>
            </a:xfrm>
            <a:custGeom>
              <a:avLst/>
              <a:gdLst>
                <a:gd name="T0" fmla="*/ 6 w 15"/>
                <a:gd name="T1" fmla="*/ 33 h 34"/>
                <a:gd name="T2" fmla="*/ 7 w 15"/>
                <a:gd name="T3" fmla="*/ 33 h 34"/>
                <a:gd name="T4" fmla="*/ 4 w 15"/>
                <a:gd name="T5" fmla="*/ 2 h 34"/>
                <a:gd name="T6" fmla="*/ 2 w 15"/>
                <a:gd name="T7" fmla="*/ 4 h 34"/>
                <a:gd name="T8" fmla="*/ 6 w 15"/>
                <a:gd name="T9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4">
                  <a:moveTo>
                    <a:pt x="6" y="33"/>
                  </a:moveTo>
                  <a:cubicBezTo>
                    <a:pt x="6" y="33"/>
                    <a:pt x="7" y="34"/>
                    <a:pt x="7" y="33"/>
                  </a:cubicBezTo>
                  <a:cubicBezTo>
                    <a:pt x="15" y="25"/>
                    <a:pt x="11" y="9"/>
                    <a:pt x="4" y="2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9" y="12"/>
                    <a:pt x="8" y="23"/>
                    <a:pt x="6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76"/>
            <p:cNvSpPr/>
            <p:nvPr/>
          </p:nvSpPr>
          <p:spPr bwMode="auto">
            <a:xfrm>
              <a:off x="3679825" y="7497763"/>
              <a:ext cx="52388" cy="79375"/>
            </a:xfrm>
            <a:custGeom>
              <a:avLst/>
              <a:gdLst>
                <a:gd name="T0" fmla="*/ 0 w 14"/>
                <a:gd name="T1" fmla="*/ 2 h 21"/>
                <a:gd name="T2" fmla="*/ 7 w 14"/>
                <a:gd name="T3" fmla="*/ 17 h 21"/>
                <a:gd name="T4" fmla="*/ 13 w 14"/>
                <a:gd name="T5" fmla="*/ 10 h 21"/>
                <a:gd name="T6" fmla="*/ 13 w 14"/>
                <a:gd name="T7" fmla="*/ 10 h 21"/>
                <a:gd name="T8" fmla="*/ 12 w 14"/>
                <a:gd name="T9" fmla="*/ 13 h 21"/>
                <a:gd name="T10" fmla="*/ 10 w 14"/>
                <a:gd name="T11" fmla="*/ 16 h 21"/>
                <a:gd name="T12" fmla="*/ 7 w 14"/>
                <a:gd name="T13" fmla="*/ 12 h 21"/>
                <a:gd name="T14" fmla="*/ 2 w 14"/>
                <a:gd name="T15" fmla="*/ 2 h 21"/>
                <a:gd name="T16" fmla="*/ 0 w 14"/>
                <a:gd name="T17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21">
                  <a:moveTo>
                    <a:pt x="0" y="2"/>
                  </a:moveTo>
                  <a:cubicBezTo>
                    <a:pt x="0" y="7"/>
                    <a:pt x="4" y="14"/>
                    <a:pt x="7" y="17"/>
                  </a:cubicBezTo>
                  <a:cubicBezTo>
                    <a:pt x="12" y="21"/>
                    <a:pt x="14" y="13"/>
                    <a:pt x="13" y="10"/>
                  </a:cubicBezTo>
                  <a:cubicBezTo>
                    <a:pt x="13" y="9"/>
                    <a:pt x="13" y="10"/>
                    <a:pt x="13" y="10"/>
                  </a:cubicBezTo>
                  <a:cubicBezTo>
                    <a:pt x="13" y="11"/>
                    <a:pt x="13" y="12"/>
                    <a:pt x="12" y="13"/>
                  </a:cubicBezTo>
                  <a:cubicBezTo>
                    <a:pt x="12" y="14"/>
                    <a:pt x="11" y="16"/>
                    <a:pt x="10" y="16"/>
                  </a:cubicBezTo>
                  <a:cubicBezTo>
                    <a:pt x="9" y="16"/>
                    <a:pt x="7" y="13"/>
                    <a:pt x="7" y="12"/>
                  </a:cubicBezTo>
                  <a:cubicBezTo>
                    <a:pt x="5" y="9"/>
                    <a:pt x="2" y="6"/>
                    <a:pt x="2" y="2"/>
                  </a:cubicBezTo>
                  <a:cubicBezTo>
                    <a:pt x="2" y="0"/>
                    <a:pt x="0" y="0"/>
                    <a:pt x="0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77"/>
            <p:cNvSpPr/>
            <p:nvPr/>
          </p:nvSpPr>
          <p:spPr bwMode="auto">
            <a:xfrm>
              <a:off x="3770312" y="7459663"/>
              <a:ext cx="87313" cy="192088"/>
            </a:xfrm>
            <a:custGeom>
              <a:avLst/>
              <a:gdLst>
                <a:gd name="T0" fmla="*/ 1 w 23"/>
                <a:gd name="T1" fmla="*/ 2 h 51"/>
                <a:gd name="T2" fmla="*/ 8 w 23"/>
                <a:gd name="T3" fmla="*/ 8 h 51"/>
                <a:gd name="T4" fmla="*/ 10 w 23"/>
                <a:gd name="T5" fmla="*/ 14 h 51"/>
                <a:gd name="T6" fmla="*/ 13 w 23"/>
                <a:gd name="T7" fmla="*/ 23 h 51"/>
                <a:gd name="T8" fmla="*/ 20 w 23"/>
                <a:gd name="T9" fmla="*/ 50 h 51"/>
                <a:gd name="T10" fmla="*/ 22 w 23"/>
                <a:gd name="T11" fmla="*/ 50 h 51"/>
                <a:gd name="T12" fmla="*/ 14 w 23"/>
                <a:gd name="T13" fmla="*/ 16 h 51"/>
                <a:gd name="T14" fmla="*/ 2 w 23"/>
                <a:gd name="T15" fmla="*/ 0 h 51"/>
                <a:gd name="T16" fmla="*/ 1 w 23"/>
                <a:gd name="T17" fmla="*/ 0 h 51"/>
                <a:gd name="T18" fmla="*/ 1 w 23"/>
                <a:gd name="T19" fmla="*/ 2 h 51"/>
                <a:gd name="T20" fmla="*/ 1 w 23"/>
                <a:gd name="T21" fmla="*/ 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51">
                  <a:moveTo>
                    <a:pt x="1" y="2"/>
                  </a:moveTo>
                  <a:cubicBezTo>
                    <a:pt x="2" y="1"/>
                    <a:pt x="7" y="8"/>
                    <a:pt x="8" y="8"/>
                  </a:cubicBezTo>
                  <a:cubicBezTo>
                    <a:pt x="8" y="10"/>
                    <a:pt x="9" y="12"/>
                    <a:pt x="10" y="14"/>
                  </a:cubicBezTo>
                  <a:cubicBezTo>
                    <a:pt x="11" y="17"/>
                    <a:pt x="12" y="20"/>
                    <a:pt x="13" y="23"/>
                  </a:cubicBezTo>
                  <a:cubicBezTo>
                    <a:pt x="16" y="32"/>
                    <a:pt x="19" y="41"/>
                    <a:pt x="20" y="50"/>
                  </a:cubicBezTo>
                  <a:cubicBezTo>
                    <a:pt x="21" y="51"/>
                    <a:pt x="22" y="51"/>
                    <a:pt x="22" y="50"/>
                  </a:cubicBezTo>
                  <a:cubicBezTo>
                    <a:pt x="23" y="39"/>
                    <a:pt x="18" y="26"/>
                    <a:pt x="14" y="16"/>
                  </a:cubicBezTo>
                  <a:cubicBezTo>
                    <a:pt x="11" y="10"/>
                    <a:pt x="8" y="1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1" y="3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78"/>
            <p:cNvSpPr/>
            <p:nvPr/>
          </p:nvSpPr>
          <p:spPr bwMode="auto">
            <a:xfrm>
              <a:off x="2535237" y="392112"/>
              <a:ext cx="222250" cy="222250"/>
            </a:xfrm>
            <a:custGeom>
              <a:avLst/>
              <a:gdLst>
                <a:gd name="T0" fmla="*/ 30 w 59"/>
                <a:gd name="T1" fmla="*/ 52 h 59"/>
                <a:gd name="T2" fmla="*/ 8 w 59"/>
                <a:gd name="T3" fmla="*/ 32 h 59"/>
                <a:gd name="T4" fmla="*/ 0 w 59"/>
                <a:gd name="T5" fmla="*/ 5 h 59"/>
                <a:gd name="T6" fmla="*/ 0 w 59"/>
                <a:gd name="T7" fmla="*/ 5 h 59"/>
                <a:gd name="T8" fmla="*/ 5 w 59"/>
                <a:gd name="T9" fmla="*/ 27 h 59"/>
                <a:gd name="T10" fmla="*/ 11 w 59"/>
                <a:gd name="T11" fmla="*/ 43 h 59"/>
                <a:gd name="T12" fmla="*/ 33 w 59"/>
                <a:gd name="T13" fmla="*/ 55 h 59"/>
                <a:gd name="T14" fmla="*/ 28 w 59"/>
                <a:gd name="T15" fmla="*/ 1 h 59"/>
                <a:gd name="T16" fmla="*/ 27 w 59"/>
                <a:gd name="T17" fmla="*/ 1 h 59"/>
                <a:gd name="T18" fmla="*/ 30 w 59"/>
                <a:gd name="T19" fmla="*/ 52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9">
                  <a:moveTo>
                    <a:pt x="30" y="52"/>
                  </a:moveTo>
                  <a:cubicBezTo>
                    <a:pt x="19" y="54"/>
                    <a:pt x="11" y="41"/>
                    <a:pt x="8" y="32"/>
                  </a:cubicBezTo>
                  <a:cubicBezTo>
                    <a:pt x="5" y="23"/>
                    <a:pt x="1" y="14"/>
                    <a:pt x="0" y="5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13"/>
                    <a:pt x="3" y="19"/>
                    <a:pt x="5" y="27"/>
                  </a:cubicBezTo>
                  <a:cubicBezTo>
                    <a:pt x="6" y="32"/>
                    <a:pt x="8" y="38"/>
                    <a:pt x="11" y="43"/>
                  </a:cubicBezTo>
                  <a:cubicBezTo>
                    <a:pt x="16" y="51"/>
                    <a:pt x="24" y="59"/>
                    <a:pt x="33" y="55"/>
                  </a:cubicBezTo>
                  <a:cubicBezTo>
                    <a:pt x="59" y="46"/>
                    <a:pt x="42" y="12"/>
                    <a:pt x="28" y="1"/>
                  </a:cubicBezTo>
                  <a:cubicBezTo>
                    <a:pt x="28" y="0"/>
                    <a:pt x="27" y="1"/>
                    <a:pt x="27" y="1"/>
                  </a:cubicBezTo>
                  <a:cubicBezTo>
                    <a:pt x="37" y="13"/>
                    <a:pt x="56" y="47"/>
                    <a:pt x="30" y="5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79"/>
            <p:cNvSpPr/>
            <p:nvPr/>
          </p:nvSpPr>
          <p:spPr bwMode="auto">
            <a:xfrm>
              <a:off x="2711450" y="798512"/>
              <a:ext cx="46038" cy="58738"/>
            </a:xfrm>
            <a:custGeom>
              <a:avLst/>
              <a:gdLst>
                <a:gd name="T0" fmla="*/ 10 w 12"/>
                <a:gd name="T1" fmla="*/ 16 h 16"/>
                <a:gd name="T2" fmla="*/ 12 w 12"/>
                <a:gd name="T3" fmla="*/ 16 h 16"/>
                <a:gd name="T4" fmla="*/ 12 w 12"/>
                <a:gd name="T5" fmla="*/ 15 h 16"/>
                <a:gd name="T6" fmla="*/ 12 w 12"/>
                <a:gd name="T7" fmla="*/ 13 h 16"/>
                <a:gd name="T8" fmla="*/ 4 w 12"/>
                <a:gd name="T9" fmla="*/ 2 h 16"/>
                <a:gd name="T10" fmla="*/ 2 w 12"/>
                <a:gd name="T11" fmla="*/ 4 h 16"/>
                <a:gd name="T12" fmla="*/ 10 w 12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6">
                  <a:moveTo>
                    <a:pt x="10" y="16"/>
                  </a:moveTo>
                  <a:cubicBezTo>
                    <a:pt x="10" y="16"/>
                    <a:pt x="11" y="16"/>
                    <a:pt x="12" y="16"/>
                  </a:cubicBezTo>
                  <a:cubicBezTo>
                    <a:pt x="12" y="16"/>
                    <a:pt x="12" y="15"/>
                    <a:pt x="12" y="15"/>
                  </a:cubicBezTo>
                  <a:cubicBezTo>
                    <a:pt x="12" y="15"/>
                    <a:pt x="12" y="14"/>
                    <a:pt x="12" y="13"/>
                  </a:cubicBezTo>
                  <a:cubicBezTo>
                    <a:pt x="8" y="10"/>
                    <a:pt x="7" y="5"/>
                    <a:pt x="4" y="2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5" y="8"/>
                    <a:pt x="6" y="13"/>
                    <a:pt x="10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80"/>
            <p:cNvSpPr/>
            <p:nvPr/>
          </p:nvSpPr>
          <p:spPr bwMode="auto">
            <a:xfrm>
              <a:off x="2805112" y="911224"/>
              <a:ext cx="34925" cy="14288"/>
            </a:xfrm>
            <a:custGeom>
              <a:avLst/>
              <a:gdLst>
                <a:gd name="T0" fmla="*/ 2 w 9"/>
                <a:gd name="T1" fmla="*/ 4 h 4"/>
                <a:gd name="T2" fmla="*/ 8 w 9"/>
                <a:gd name="T3" fmla="*/ 3 h 4"/>
                <a:gd name="T4" fmla="*/ 9 w 9"/>
                <a:gd name="T5" fmla="*/ 3 h 4"/>
                <a:gd name="T6" fmla="*/ 9 w 9"/>
                <a:gd name="T7" fmla="*/ 1 h 4"/>
                <a:gd name="T8" fmla="*/ 7 w 9"/>
                <a:gd name="T9" fmla="*/ 1 h 4"/>
                <a:gd name="T10" fmla="*/ 6 w 9"/>
                <a:gd name="T11" fmla="*/ 2 h 4"/>
                <a:gd name="T12" fmla="*/ 2 w 9"/>
                <a:gd name="T13" fmla="*/ 2 h 4"/>
                <a:gd name="T14" fmla="*/ 2 w 9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4">
                  <a:moveTo>
                    <a:pt x="2" y="4"/>
                  </a:moveTo>
                  <a:cubicBezTo>
                    <a:pt x="4" y="4"/>
                    <a:pt x="6" y="4"/>
                    <a:pt x="8" y="3"/>
                  </a:cubicBezTo>
                  <a:cubicBezTo>
                    <a:pt x="8" y="3"/>
                    <a:pt x="9" y="3"/>
                    <a:pt x="9" y="3"/>
                  </a:cubicBezTo>
                  <a:cubicBezTo>
                    <a:pt x="9" y="2"/>
                    <a:pt x="9" y="2"/>
                    <a:pt x="9" y="1"/>
                  </a:cubicBezTo>
                  <a:cubicBezTo>
                    <a:pt x="8" y="0"/>
                    <a:pt x="8" y="0"/>
                    <a:pt x="7" y="1"/>
                  </a:cubicBezTo>
                  <a:cubicBezTo>
                    <a:pt x="7" y="2"/>
                    <a:pt x="7" y="2"/>
                    <a:pt x="6" y="2"/>
                  </a:cubicBezTo>
                  <a:cubicBezTo>
                    <a:pt x="5" y="2"/>
                    <a:pt x="3" y="2"/>
                    <a:pt x="2" y="2"/>
                  </a:cubicBezTo>
                  <a:cubicBezTo>
                    <a:pt x="1" y="2"/>
                    <a:pt x="0" y="4"/>
                    <a:pt x="2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81"/>
            <p:cNvSpPr/>
            <p:nvPr/>
          </p:nvSpPr>
          <p:spPr bwMode="auto">
            <a:xfrm>
              <a:off x="3098800" y="1604962"/>
              <a:ext cx="63500" cy="79375"/>
            </a:xfrm>
            <a:custGeom>
              <a:avLst/>
              <a:gdLst>
                <a:gd name="T0" fmla="*/ 16 w 17"/>
                <a:gd name="T1" fmla="*/ 17 h 21"/>
                <a:gd name="T2" fmla="*/ 16 w 17"/>
                <a:gd name="T3" fmla="*/ 15 h 21"/>
                <a:gd name="T4" fmla="*/ 4 w 17"/>
                <a:gd name="T5" fmla="*/ 2 h 21"/>
                <a:gd name="T6" fmla="*/ 0 w 17"/>
                <a:gd name="T7" fmla="*/ 2 h 21"/>
                <a:gd name="T8" fmla="*/ 16 w 17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1">
                  <a:moveTo>
                    <a:pt x="16" y="17"/>
                  </a:moveTo>
                  <a:cubicBezTo>
                    <a:pt x="17" y="16"/>
                    <a:pt x="17" y="15"/>
                    <a:pt x="16" y="15"/>
                  </a:cubicBezTo>
                  <a:cubicBezTo>
                    <a:pt x="9" y="14"/>
                    <a:pt x="4" y="9"/>
                    <a:pt x="4" y="2"/>
                  </a:cubicBezTo>
                  <a:cubicBezTo>
                    <a:pt x="4" y="0"/>
                    <a:pt x="0" y="0"/>
                    <a:pt x="0" y="2"/>
                  </a:cubicBezTo>
                  <a:cubicBezTo>
                    <a:pt x="1" y="10"/>
                    <a:pt x="8" y="21"/>
                    <a:pt x="16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82"/>
            <p:cNvSpPr/>
            <p:nvPr/>
          </p:nvSpPr>
          <p:spPr bwMode="auto">
            <a:xfrm>
              <a:off x="92075" y="-1803401"/>
              <a:ext cx="285750" cy="593725"/>
            </a:xfrm>
            <a:custGeom>
              <a:avLst/>
              <a:gdLst>
                <a:gd name="T0" fmla="*/ 60 w 76"/>
                <a:gd name="T1" fmla="*/ 147 h 158"/>
                <a:gd name="T2" fmla="*/ 28 w 76"/>
                <a:gd name="T3" fmla="*/ 77 h 158"/>
                <a:gd name="T4" fmla="*/ 2 w 76"/>
                <a:gd name="T5" fmla="*/ 2 h 158"/>
                <a:gd name="T6" fmla="*/ 0 w 76"/>
                <a:gd name="T7" fmla="*/ 2 h 158"/>
                <a:gd name="T8" fmla="*/ 31 w 76"/>
                <a:gd name="T9" fmla="*/ 95 h 158"/>
                <a:gd name="T10" fmla="*/ 50 w 76"/>
                <a:gd name="T11" fmla="*/ 136 h 158"/>
                <a:gd name="T12" fmla="*/ 69 w 76"/>
                <a:gd name="T13" fmla="*/ 155 h 158"/>
                <a:gd name="T14" fmla="*/ 72 w 76"/>
                <a:gd name="T15" fmla="*/ 137 h 158"/>
                <a:gd name="T16" fmla="*/ 58 w 76"/>
                <a:gd name="T17" fmla="*/ 99 h 158"/>
                <a:gd name="T18" fmla="*/ 31 w 76"/>
                <a:gd name="T19" fmla="*/ 57 h 158"/>
                <a:gd name="T20" fmla="*/ 21 w 76"/>
                <a:gd name="T21" fmla="*/ 36 h 158"/>
                <a:gd name="T22" fmla="*/ 16 w 76"/>
                <a:gd name="T23" fmla="*/ 23 h 158"/>
                <a:gd name="T24" fmla="*/ 14 w 76"/>
                <a:gd name="T25" fmla="*/ 24 h 158"/>
                <a:gd name="T26" fmla="*/ 25 w 76"/>
                <a:gd name="T27" fmla="*/ 51 h 158"/>
                <a:gd name="T28" fmla="*/ 45 w 76"/>
                <a:gd name="T29" fmla="*/ 85 h 158"/>
                <a:gd name="T30" fmla="*/ 64 w 76"/>
                <a:gd name="T31" fmla="*/ 116 h 158"/>
                <a:gd name="T32" fmla="*/ 70 w 76"/>
                <a:gd name="T33" fmla="*/ 143 h 158"/>
                <a:gd name="T34" fmla="*/ 70 w 76"/>
                <a:gd name="T35" fmla="*/ 148 h 158"/>
                <a:gd name="T36" fmla="*/ 60 w 76"/>
                <a:gd name="T37" fmla="*/ 14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6" h="158">
                  <a:moveTo>
                    <a:pt x="60" y="147"/>
                  </a:moveTo>
                  <a:cubicBezTo>
                    <a:pt x="44" y="128"/>
                    <a:pt x="36" y="101"/>
                    <a:pt x="28" y="77"/>
                  </a:cubicBezTo>
                  <a:cubicBezTo>
                    <a:pt x="18" y="52"/>
                    <a:pt x="9" y="27"/>
                    <a:pt x="2" y="2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9" y="34"/>
                    <a:pt x="20" y="65"/>
                    <a:pt x="31" y="95"/>
                  </a:cubicBezTo>
                  <a:cubicBezTo>
                    <a:pt x="37" y="109"/>
                    <a:pt x="42" y="123"/>
                    <a:pt x="50" y="136"/>
                  </a:cubicBezTo>
                  <a:cubicBezTo>
                    <a:pt x="52" y="140"/>
                    <a:pt x="61" y="158"/>
                    <a:pt x="69" y="155"/>
                  </a:cubicBezTo>
                  <a:cubicBezTo>
                    <a:pt x="76" y="153"/>
                    <a:pt x="73" y="142"/>
                    <a:pt x="72" y="137"/>
                  </a:cubicBezTo>
                  <a:cubicBezTo>
                    <a:pt x="71" y="123"/>
                    <a:pt x="65" y="111"/>
                    <a:pt x="58" y="99"/>
                  </a:cubicBezTo>
                  <a:cubicBezTo>
                    <a:pt x="49" y="85"/>
                    <a:pt x="39" y="72"/>
                    <a:pt x="31" y="57"/>
                  </a:cubicBezTo>
                  <a:cubicBezTo>
                    <a:pt x="27" y="50"/>
                    <a:pt x="24" y="43"/>
                    <a:pt x="21" y="36"/>
                  </a:cubicBezTo>
                  <a:cubicBezTo>
                    <a:pt x="20" y="31"/>
                    <a:pt x="19" y="27"/>
                    <a:pt x="16" y="23"/>
                  </a:cubicBezTo>
                  <a:cubicBezTo>
                    <a:pt x="15" y="23"/>
                    <a:pt x="14" y="24"/>
                    <a:pt x="14" y="24"/>
                  </a:cubicBezTo>
                  <a:cubicBezTo>
                    <a:pt x="20" y="32"/>
                    <a:pt x="21" y="43"/>
                    <a:pt x="25" y="51"/>
                  </a:cubicBezTo>
                  <a:cubicBezTo>
                    <a:pt x="31" y="63"/>
                    <a:pt x="38" y="74"/>
                    <a:pt x="45" y="85"/>
                  </a:cubicBezTo>
                  <a:cubicBezTo>
                    <a:pt x="52" y="95"/>
                    <a:pt x="59" y="105"/>
                    <a:pt x="64" y="116"/>
                  </a:cubicBezTo>
                  <a:cubicBezTo>
                    <a:pt x="68" y="125"/>
                    <a:pt x="70" y="133"/>
                    <a:pt x="70" y="143"/>
                  </a:cubicBezTo>
                  <a:cubicBezTo>
                    <a:pt x="70" y="145"/>
                    <a:pt x="71" y="146"/>
                    <a:pt x="70" y="148"/>
                  </a:cubicBezTo>
                  <a:cubicBezTo>
                    <a:pt x="69" y="155"/>
                    <a:pt x="64" y="152"/>
                    <a:pt x="60" y="14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83"/>
            <p:cNvSpPr/>
            <p:nvPr/>
          </p:nvSpPr>
          <p:spPr bwMode="auto">
            <a:xfrm>
              <a:off x="460375" y="-996951"/>
              <a:ext cx="36513" cy="68263"/>
            </a:xfrm>
            <a:custGeom>
              <a:avLst/>
              <a:gdLst>
                <a:gd name="T0" fmla="*/ 7 w 10"/>
                <a:gd name="T1" fmla="*/ 18 h 18"/>
                <a:gd name="T2" fmla="*/ 8 w 10"/>
                <a:gd name="T3" fmla="*/ 18 h 18"/>
                <a:gd name="T4" fmla="*/ 10 w 10"/>
                <a:gd name="T5" fmla="*/ 16 h 18"/>
                <a:gd name="T6" fmla="*/ 5 w 10"/>
                <a:gd name="T7" fmla="*/ 3 h 18"/>
                <a:gd name="T8" fmla="*/ 1 w 10"/>
                <a:gd name="T9" fmla="*/ 4 h 18"/>
                <a:gd name="T10" fmla="*/ 7 w 10"/>
                <a:gd name="T11" fmla="*/ 16 h 18"/>
                <a:gd name="T12" fmla="*/ 7 w 10"/>
                <a:gd name="T13" fmla="*/ 16 h 18"/>
                <a:gd name="T14" fmla="*/ 7 w 10"/>
                <a:gd name="T1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8">
                  <a:moveTo>
                    <a:pt x="7" y="18"/>
                  </a:moveTo>
                  <a:cubicBezTo>
                    <a:pt x="7" y="18"/>
                    <a:pt x="8" y="18"/>
                    <a:pt x="8" y="18"/>
                  </a:cubicBezTo>
                  <a:cubicBezTo>
                    <a:pt x="9" y="18"/>
                    <a:pt x="10" y="17"/>
                    <a:pt x="10" y="16"/>
                  </a:cubicBezTo>
                  <a:cubicBezTo>
                    <a:pt x="8" y="12"/>
                    <a:pt x="7" y="7"/>
                    <a:pt x="5" y="3"/>
                  </a:cubicBezTo>
                  <a:cubicBezTo>
                    <a:pt x="4" y="0"/>
                    <a:pt x="0" y="2"/>
                    <a:pt x="1" y="4"/>
                  </a:cubicBezTo>
                  <a:cubicBezTo>
                    <a:pt x="3" y="8"/>
                    <a:pt x="5" y="12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6" y="17"/>
                    <a:pt x="6" y="18"/>
                    <a:pt x="7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84"/>
            <p:cNvSpPr/>
            <p:nvPr/>
          </p:nvSpPr>
          <p:spPr bwMode="auto">
            <a:xfrm>
              <a:off x="542925" y="-854076"/>
              <a:ext cx="14288" cy="22225"/>
            </a:xfrm>
            <a:custGeom>
              <a:avLst/>
              <a:gdLst>
                <a:gd name="T0" fmla="*/ 1 w 4"/>
                <a:gd name="T1" fmla="*/ 6 h 6"/>
                <a:gd name="T2" fmla="*/ 3 w 4"/>
                <a:gd name="T3" fmla="*/ 6 h 6"/>
                <a:gd name="T4" fmla="*/ 4 w 4"/>
                <a:gd name="T5" fmla="*/ 5 h 6"/>
                <a:gd name="T6" fmla="*/ 1 w 4"/>
                <a:gd name="T7" fmla="*/ 1 h 6"/>
                <a:gd name="T8" fmla="*/ 1 w 4"/>
                <a:gd name="T9" fmla="*/ 1 h 6"/>
                <a:gd name="T10" fmla="*/ 2 w 4"/>
                <a:gd name="T11" fmla="*/ 4 h 6"/>
                <a:gd name="T12" fmla="*/ 1 w 4"/>
                <a:gd name="T13" fmla="*/ 4 h 6"/>
                <a:gd name="T14" fmla="*/ 1 w 4"/>
                <a:gd name="T1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6">
                  <a:moveTo>
                    <a:pt x="1" y="6"/>
                  </a:moveTo>
                  <a:cubicBezTo>
                    <a:pt x="2" y="6"/>
                    <a:pt x="2" y="6"/>
                    <a:pt x="3" y="6"/>
                  </a:cubicBezTo>
                  <a:cubicBezTo>
                    <a:pt x="3" y="6"/>
                    <a:pt x="4" y="5"/>
                    <a:pt x="4" y="5"/>
                  </a:cubicBezTo>
                  <a:cubicBezTo>
                    <a:pt x="4" y="3"/>
                    <a:pt x="3" y="1"/>
                    <a:pt x="1" y="1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0" y="5"/>
                    <a:pt x="0" y="6"/>
                    <a:pt x="1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85"/>
            <p:cNvSpPr/>
            <p:nvPr/>
          </p:nvSpPr>
          <p:spPr bwMode="auto">
            <a:xfrm>
              <a:off x="3759200" y="-2373313"/>
              <a:ext cx="187325" cy="349250"/>
            </a:xfrm>
            <a:custGeom>
              <a:avLst/>
              <a:gdLst>
                <a:gd name="T0" fmla="*/ 24 w 50"/>
                <a:gd name="T1" fmla="*/ 84 h 93"/>
                <a:gd name="T2" fmla="*/ 50 w 50"/>
                <a:gd name="T3" fmla="*/ 34 h 93"/>
                <a:gd name="T4" fmla="*/ 41 w 50"/>
                <a:gd name="T5" fmla="*/ 9 h 93"/>
                <a:gd name="T6" fmla="*/ 24 w 50"/>
                <a:gd name="T7" fmla="*/ 1 h 93"/>
                <a:gd name="T8" fmla="*/ 24 w 50"/>
                <a:gd name="T9" fmla="*/ 3 h 93"/>
                <a:gd name="T10" fmla="*/ 45 w 50"/>
                <a:gd name="T11" fmla="*/ 43 h 93"/>
                <a:gd name="T12" fmla="*/ 24 w 50"/>
                <a:gd name="T13" fmla="*/ 80 h 93"/>
                <a:gd name="T14" fmla="*/ 14 w 50"/>
                <a:gd name="T15" fmla="*/ 86 h 93"/>
                <a:gd name="T16" fmla="*/ 4 w 50"/>
                <a:gd name="T17" fmla="*/ 77 h 93"/>
                <a:gd name="T18" fmla="*/ 5 w 50"/>
                <a:gd name="T19" fmla="*/ 53 h 93"/>
                <a:gd name="T20" fmla="*/ 17 w 50"/>
                <a:gd name="T21" fmla="*/ 7 h 93"/>
                <a:gd name="T22" fmla="*/ 15 w 50"/>
                <a:gd name="T23" fmla="*/ 5 h 93"/>
                <a:gd name="T24" fmla="*/ 5 w 50"/>
                <a:gd name="T25" fmla="*/ 38 h 93"/>
                <a:gd name="T26" fmla="*/ 0 w 50"/>
                <a:gd name="T27" fmla="*/ 73 h 93"/>
                <a:gd name="T28" fmla="*/ 24 w 50"/>
                <a:gd name="T29" fmla="*/ 8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0" h="93">
                  <a:moveTo>
                    <a:pt x="24" y="84"/>
                  </a:moveTo>
                  <a:cubicBezTo>
                    <a:pt x="38" y="73"/>
                    <a:pt x="49" y="52"/>
                    <a:pt x="50" y="34"/>
                  </a:cubicBezTo>
                  <a:cubicBezTo>
                    <a:pt x="50" y="24"/>
                    <a:pt x="46" y="17"/>
                    <a:pt x="41" y="9"/>
                  </a:cubicBezTo>
                  <a:cubicBezTo>
                    <a:pt x="36" y="1"/>
                    <a:pt x="33" y="0"/>
                    <a:pt x="24" y="1"/>
                  </a:cubicBezTo>
                  <a:cubicBezTo>
                    <a:pt x="23" y="2"/>
                    <a:pt x="23" y="3"/>
                    <a:pt x="24" y="3"/>
                  </a:cubicBezTo>
                  <a:cubicBezTo>
                    <a:pt x="42" y="3"/>
                    <a:pt x="48" y="28"/>
                    <a:pt x="45" y="43"/>
                  </a:cubicBezTo>
                  <a:cubicBezTo>
                    <a:pt x="42" y="56"/>
                    <a:pt x="34" y="71"/>
                    <a:pt x="24" y="80"/>
                  </a:cubicBezTo>
                  <a:cubicBezTo>
                    <a:pt x="22" y="82"/>
                    <a:pt x="17" y="86"/>
                    <a:pt x="14" y="86"/>
                  </a:cubicBezTo>
                  <a:cubicBezTo>
                    <a:pt x="7" y="87"/>
                    <a:pt x="5" y="81"/>
                    <a:pt x="4" y="77"/>
                  </a:cubicBezTo>
                  <a:cubicBezTo>
                    <a:pt x="2" y="69"/>
                    <a:pt x="4" y="60"/>
                    <a:pt x="5" y="53"/>
                  </a:cubicBezTo>
                  <a:cubicBezTo>
                    <a:pt x="8" y="37"/>
                    <a:pt x="11" y="21"/>
                    <a:pt x="17" y="7"/>
                  </a:cubicBezTo>
                  <a:cubicBezTo>
                    <a:pt x="18" y="5"/>
                    <a:pt x="16" y="4"/>
                    <a:pt x="15" y="5"/>
                  </a:cubicBezTo>
                  <a:cubicBezTo>
                    <a:pt x="10" y="16"/>
                    <a:pt x="7" y="27"/>
                    <a:pt x="5" y="38"/>
                  </a:cubicBezTo>
                  <a:cubicBezTo>
                    <a:pt x="3" y="50"/>
                    <a:pt x="0" y="62"/>
                    <a:pt x="0" y="73"/>
                  </a:cubicBezTo>
                  <a:cubicBezTo>
                    <a:pt x="2" y="88"/>
                    <a:pt x="12" y="93"/>
                    <a:pt x="24" y="8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86"/>
            <p:cNvSpPr/>
            <p:nvPr/>
          </p:nvSpPr>
          <p:spPr bwMode="auto">
            <a:xfrm>
              <a:off x="4119562" y="-2339976"/>
              <a:ext cx="104775" cy="206375"/>
            </a:xfrm>
            <a:custGeom>
              <a:avLst/>
              <a:gdLst>
                <a:gd name="T0" fmla="*/ 3 w 28"/>
                <a:gd name="T1" fmla="*/ 46 h 55"/>
                <a:gd name="T2" fmla="*/ 1 w 28"/>
                <a:gd name="T3" fmla="*/ 48 h 55"/>
                <a:gd name="T4" fmla="*/ 21 w 28"/>
                <a:gd name="T5" fmla="*/ 29 h 55"/>
                <a:gd name="T6" fmla="*/ 24 w 28"/>
                <a:gd name="T7" fmla="*/ 19 h 55"/>
                <a:gd name="T8" fmla="*/ 26 w 28"/>
                <a:gd name="T9" fmla="*/ 17 h 55"/>
                <a:gd name="T10" fmla="*/ 27 w 28"/>
                <a:gd name="T11" fmla="*/ 9 h 55"/>
                <a:gd name="T12" fmla="*/ 25 w 28"/>
                <a:gd name="T13" fmla="*/ 9 h 55"/>
                <a:gd name="T14" fmla="*/ 24 w 28"/>
                <a:gd name="T15" fmla="*/ 13 h 55"/>
                <a:gd name="T16" fmla="*/ 16 w 28"/>
                <a:gd name="T17" fmla="*/ 3 h 55"/>
                <a:gd name="T18" fmla="*/ 16 w 28"/>
                <a:gd name="T19" fmla="*/ 3 h 55"/>
                <a:gd name="T20" fmla="*/ 16 w 28"/>
                <a:gd name="T21" fmla="*/ 5 h 55"/>
                <a:gd name="T22" fmla="*/ 16 w 28"/>
                <a:gd name="T23" fmla="*/ 5 h 55"/>
                <a:gd name="T24" fmla="*/ 22 w 28"/>
                <a:gd name="T25" fmla="*/ 14 h 55"/>
                <a:gd name="T26" fmla="*/ 22 w 28"/>
                <a:gd name="T27" fmla="*/ 16 h 55"/>
                <a:gd name="T28" fmla="*/ 22 w 28"/>
                <a:gd name="T29" fmla="*/ 17 h 55"/>
                <a:gd name="T30" fmla="*/ 22 w 28"/>
                <a:gd name="T31" fmla="*/ 18 h 55"/>
                <a:gd name="T32" fmla="*/ 18 w 28"/>
                <a:gd name="T33" fmla="*/ 29 h 55"/>
                <a:gd name="T34" fmla="*/ 3 w 28"/>
                <a:gd name="T35" fmla="*/ 4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" h="55">
                  <a:moveTo>
                    <a:pt x="3" y="46"/>
                  </a:moveTo>
                  <a:cubicBezTo>
                    <a:pt x="1" y="45"/>
                    <a:pt x="0" y="47"/>
                    <a:pt x="1" y="48"/>
                  </a:cubicBezTo>
                  <a:cubicBezTo>
                    <a:pt x="13" y="55"/>
                    <a:pt x="18" y="37"/>
                    <a:pt x="21" y="29"/>
                  </a:cubicBezTo>
                  <a:cubicBezTo>
                    <a:pt x="23" y="26"/>
                    <a:pt x="23" y="23"/>
                    <a:pt x="24" y="19"/>
                  </a:cubicBezTo>
                  <a:cubicBezTo>
                    <a:pt x="25" y="19"/>
                    <a:pt x="26" y="19"/>
                    <a:pt x="26" y="17"/>
                  </a:cubicBezTo>
                  <a:cubicBezTo>
                    <a:pt x="26" y="14"/>
                    <a:pt x="28" y="12"/>
                    <a:pt x="27" y="9"/>
                  </a:cubicBezTo>
                  <a:cubicBezTo>
                    <a:pt x="26" y="8"/>
                    <a:pt x="25" y="8"/>
                    <a:pt x="25" y="9"/>
                  </a:cubicBezTo>
                  <a:cubicBezTo>
                    <a:pt x="25" y="10"/>
                    <a:pt x="24" y="11"/>
                    <a:pt x="24" y="13"/>
                  </a:cubicBezTo>
                  <a:cubicBezTo>
                    <a:pt x="23" y="8"/>
                    <a:pt x="21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4"/>
                    <a:pt x="16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0"/>
                    <a:pt x="22" y="14"/>
                    <a:pt x="22" y="14"/>
                  </a:cubicBezTo>
                  <a:cubicBezTo>
                    <a:pt x="22" y="15"/>
                    <a:pt x="22" y="15"/>
                    <a:pt x="22" y="16"/>
                  </a:cubicBezTo>
                  <a:cubicBezTo>
                    <a:pt x="22" y="16"/>
                    <a:pt x="22" y="16"/>
                    <a:pt x="22" y="17"/>
                  </a:cubicBezTo>
                  <a:cubicBezTo>
                    <a:pt x="22" y="17"/>
                    <a:pt x="22" y="17"/>
                    <a:pt x="22" y="18"/>
                  </a:cubicBezTo>
                  <a:cubicBezTo>
                    <a:pt x="22" y="22"/>
                    <a:pt x="20" y="25"/>
                    <a:pt x="18" y="29"/>
                  </a:cubicBezTo>
                  <a:cubicBezTo>
                    <a:pt x="16" y="34"/>
                    <a:pt x="10" y="50"/>
                    <a:pt x="3" y="4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87"/>
            <p:cNvSpPr/>
            <p:nvPr/>
          </p:nvSpPr>
          <p:spPr bwMode="auto">
            <a:xfrm>
              <a:off x="268287" y="1938337"/>
              <a:ext cx="608013" cy="349250"/>
            </a:xfrm>
            <a:custGeom>
              <a:avLst/>
              <a:gdLst>
                <a:gd name="T0" fmla="*/ 162 w 162"/>
                <a:gd name="T1" fmla="*/ 1 h 93"/>
                <a:gd name="T2" fmla="*/ 136 w 162"/>
                <a:gd name="T3" fmla="*/ 2 h 93"/>
                <a:gd name="T4" fmla="*/ 113 w 162"/>
                <a:gd name="T5" fmla="*/ 12 h 93"/>
                <a:gd name="T6" fmla="*/ 64 w 162"/>
                <a:gd name="T7" fmla="*/ 38 h 93"/>
                <a:gd name="T8" fmla="*/ 41 w 162"/>
                <a:gd name="T9" fmla="*/ 54 h 93"/>
                <a:gd name="T10" fmla="*/ 19 w 162"/>
                <a:gd name="T11" fmla="*/ 68 h 93"/>
                <a:gd name="T12" fmla="*/ 5 w 162"/>
                <a:gd name="T13" fmla="*/ 87 h 93"/>
                <a:gd name="T14" fmla="*/ 26 w 162"/>
                <a:gd name="T15" fmla="*/ 89 h 93"/>
                <a:gd name="T16" fmla="*/ 72 w 162"/>
                <a:gd name="T17" fmla="*/ 68 h 93"/>
                <a:gd name="T18" fmla="*/ 118 w 162"/>
                <a:gd name="T19" fmla="*/ 39 h 93"/>
                <a:gd name="T20" fmla="*/ 157 w 162"/>
                <a:gd name="T21" fmla="*/ 14 h 93"/>
                <a:gd name="T22" fmla="*/ 155 w 162"/>
                <a:gd name="T23" fmla="*/ 12 h 93"/>
                <a:gd name="T24" fmla="*/ 121 w 162"/>
                <a:gd name="T25" fmla="*/ 34 h 93"/>
                <a:gd name="T26" fmla="*/ 85 w 162"/>
                <a:gd name="T27" fmla="*/ 56 h 93"/>
                <a:gd name="T28" fmla="*/ 50 w 162"/>
                <a:gd name="T29" fmla="*/ 77 h 93"/>
                <a:gd name="T30" fmla="*/ 12 w 162"/>
                <a:gd name="T31" fmla="*/ 87 h 93"/>
                <a:gd name="T32" fmla="*/ 22 w 162"/>
                <a:gd name="T33" fmla="*/ 69 h 93"/>
                <a:gd name="T34" fmla="*/ 39 w 162"/>
                <a:gd name="T35" fmla="*/ 58 h 93"/>
                <a:gd name="T36" fmla="*/ 74 w 162"/>
                <a:gd name="T37" fmla="*/ 35 h 93"/>
                <a:gd name="T38" fmla="*/ 111 w 162"/>
                <a:gd name="T39" fmla="*/ 16 h 93"/>
                <a:gd name="T40" fmla="*/ 133 w 162"/>
                <a:gd name="T41" fmla="*/ 5 h 93"/>
                <a:gd name="T42" fmla="*/ 162 w 162"/>
                <a:gd name="T43" fmla="*/ 1 h 93"/>
                <a:gd name="T44" fmla="*/ 162 w 162"/>
                <a:gd name="T45" fmla="*/ 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2" h="93">
                  <a:moveTo>
                    <a:pt x="162" y="1"/>
                  </a:moveTo>
                  <a:cubicBezTo>
                    <a:pt x="153" y="0"/>
                    <a:pt x="145" y="0"/>
                    <a:pt x="136" y="2"/>
                  </a:cubicBezTo>
                  <a:cubicBezTo>
                    <a:pt x="128" y="4"/>
                    <a:pt x="121" y="9"/>
                    <a:pt x="113" y="12"/>
                  </a:cubicBezTo>
                  <a:cubicBezTo>
                    <a:pt x="97" y="21"/>
                    <a:pt x="80" y="28"/>
                    <a:pt x="64" y="38"/>
                  </a:cubicBezTo>
                  <a:cubicBezTo>
                    <a:pt x="56" y="43"/>
                    <a:pt x="49" y="49"/>
                    <a:pt x="41" y="54"/>
                  </a:cubicBezTo>
                  <a:cubicBezTo>
                    <a:pt x="34" y="59"/>
                    <a:pt x="26" y="63"/>
                    <a:pt x="19" y="68"/>
                  </a:cubicBezTo>
                  <a:cubicBezTo>
                    <a:pt x="15" y="71"/>
                    <a:pt x="0" y="80"/>
                    <a:pt x="5" y="87"/>
                  </a:cubicBezTo>
                  <a:cubicBezTo>
                    <a:pt x="9" y="93"/>
                    <a:pt x="21" y="90"/>
                    <a:pt x="26" y="89"/>
                  </a:cubicBezTo>
                  <a:cubicBezTo>
                    <a:pt x="43" y="86"/>
                    <a:pt x="58" y="76"/>
                    <a:pt x="72" y="68"/>
                  </a:cubicBezTo>
                  <a:cubicBezTo>
                    <a:pt x="88" y="59"/>
                    <a:pt x="102" y="47"/>
                    <a:pt x="118" y="39"/>
                  </a:cubicBezTo>
                  <a:cubicBezTo>
                    <a:pt x="131" y="32"/>
                    <a:pt x="148" y="25"/>
                    <a:pt x="157" y="14"/>
                  </a:cubicBezTo>
                  <a:cubicBezTo>
                    <a:pt x="158" y="13"/>
                    <a:pt x="156" y="11"/>
                    <a:pt x="155" y="12"/>
                  </a:cubicBezTo>
                  <a:cubicBezTo>
                    <a:pt x="146" y="21"/>
                    <a:pt x="132" y="28"/>
                    <a:pt x="121" y="34"/>
                  </a:cubicBezTo>
                  <a:cubicBezTo>
                    <a:pt x="108" y="41"/>
                    <a:pt x="97" y="48"/>
                    <a:pt x="85" y="56"/>
                  </a:cubicBezTo>
                  <a:cubicBezTo>
                    <a:pt x="74" y="64"/>
                    <a:pt x="62" y="70"/>
                    <a:pt x="50" y="77"/>
                  </a:cubicBezTo>
                  <a:cubicBezTo>
                    <a:pt x="40" y="82"/>
                    <a:pt x="23" y="92"/>
                    <a:pt x="12" y="87"/>
                  </a:cubicBezTo>
                  <a:cubicBezTo>
                    <a:pt x="0" y="83"/>
                    <a:pt x="17" y="72"/>
                    <a:pt x="22" y="69"/>
                  </a:cubicBezTo>
                  <a:cubicBezTo>
                    <a:pt x="28" y="65"/>
                    <a:pt x="34" y="62"/>
                    <a:pt x="39" y="58"/>
                  </a:cubicBezTo>
                  <a:cubicBezTo>
                    <a:pt x="51" y="51"/>
                    <a:pt x="62" y="42"/>
                    <a:pt x="74" y="35"/>
                  </a:cubicBezTo>
                  <a:cubicBezTo>
                    <a:pt x="87" y="28"/>
                    <a:pt x="99" y="22"/>
                    <a:pt x="111" y="16"/>
                  </a:cubicBezTo>
                  <a:cubicBezTo>
                    <a:pt x="118" y="12"/>
                    <a:pt x="126" y="8"/>
                    <a:pt x="133" y="5"/>
                  </a:cubicBezTo>
                  <a:cubicBezTo>
                    <a:pt x="143" y="1"/>
                    <a:pt x="152" y="2"/>
                    <a:pt x="162" y="1"/>
                  </a:cubicBezTo>
                  <a:cubicBezTo>
                    <a:pt x="162" y="1"/>
                    <a:pt x="162" y="1"/>
                    <a:pt x="162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88"/>
            <p:cNvSpPr/>
            <p:nvPr/>
          </p:nvSpPr>
          <p:spPr bwMode="auto">
            <a:xfrm>
              <a:off x="989012" y="1825625"/>
              <a:ext cx="296863" cy="139700"/>
            </a:xfrm>
            <a:custGeom>
              <a:avLst/>
              <a:gdLst>
                <a:gd name="T0" fmla="*/ 3 w 79"/>
                <a:gd name="T1" fmla="*/ 22 h 37"/>
                <a:gd name="T2" fmla="*/ 1 w 79"/>
                <a:gd name="T3" fmla="*/ 33 h 37"/>
                <a:gd name="T4" fmla="*/ 2 w 79"/>
                <a:gd name="T5" fmla="*/ 34 h 37"/>
                <a:gd name="T6" fmla="*/ 43 w 79"/>
                <a:gd name="T7" fmla="*/ 21 h 37"/>
                <a:gd name="T8" fmla="*/ 70 w 79"/>
                <a:gd name="T9" fmla="*/ 8 h 37"/>
                <a:gd name="T10" fmla="*/ 78 w 79"/>
                <a:gd name="T11" fmla="*/ 1 h 37"/>
                <a:gd name="T12" fmla="*/ 78 w 79"/>
                <a:gd name="T13" fmla="*/ 1 h 37"/>
                <a:gd name="T14" fmla="*/ 62 w 79"/>
                <a:gd name="T15" fmla="*/ 9 h 37"/>
                <a:gd name="T16" fmla="*/ 44 w 79"/>
                <a:gd name="T17" fmla="*/ 18 h 37"/>
                <a:gd name="T18" fmla="*/ 28 w 79"/>
                <a:gd name="T19" fmla="*/ 27 h 37"/>
                <a:gd name="T20" fmla="*/ 18 w 79"/>
                <a:gd name="T21" fmla="*/ 31 h 37"/>
                <a:gd name="T22" fmla="*/ 11 w 79"/>
                <a:gd name="T23" fmla="*/ 32 h 37"/>
                <a:gd name="T24" fmla="*/ 5 w 79"/>
                <a:gd name="T25" fmla="*/ 24 h 37"/>
                <a:gd name="T26" fmla="*/ 3 w 79"/>
                <a:gd name="T27" fmla="*/ 2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9" h="37">
                  <a:moveTo>
                    <a:pt x="3" y="22"/>
                  </a:moveTo>
                  <a:cubicBezTo>
                    <a:pt x="0" y="26"/>
                    <a:pt x="0" y="29"/>
                    <a:pt x="1" y="33"/>
                  </a:cubicBezTo>
                  <a:cubicBezTo>
                    <a:pt x="1" y="33"/>
                    <a:pt x="1" y="34"/>
                    <a:pt x="2" y="34"/>
                  </a:cubicBezTo>
                  <a:cubicBezTo>
                    <a:pt x="17" y="37"/>
                    <a:pt x="30" y="27"/>
                    <a:pt x="43" y="21"/>
                  </a:cubicBezTo>
                  <a:cubicBezTo>
                    <a:pt x="52" y="16"/>
                    <a:pt x="61" y="11"/>
                    <a:pt x="70" y="8"/>
                  </a:cubicBezTo>
                  <a:cubicBezTo>
                    <a:pt x="74" y="6"/>
                    <a:pt x="77" y="5"/>
                    <a:pt x="78" y="1"/>
                  </a:cubicBezTo>
                  <a:cubicBezTo>
                    <a:pt x="79" y="1"/>
                    <a:pt x="78" y="0"/>
                    <a:pt x="78" y="1"/>
                  </a:cubicBezTo>
                  <a:cubicBezTo>
                    <a:pt x="75" y="6"/>
                    <a:pt x="66" y="7"/>
                    <a:pt x="62" y="9"/>
                  </a:cubicBezTo>
                  <a:cubicBezTo>
                    <a:pt x="56" y="12"/>
                    <a:pt x="50" y="15"/>
                    <a:pt x="44" y="18"/>
                  </a:cubicBezTo>
                  <a:cubicBezTo>
                    <a:pt x="38" y="21"/>
                    <a:pt x="33" y="24"/>
                    <a:pt x="28" y="27"/>
                  </a:cubicBezTo>
                  <a:cubicBezTo>
                    <a:pt x="25" y="28"/>
                    <a:pt x="21" y="30"/>
                    <a:pt x="18" y="31"/>
                  </a:cubicBezTo>
                  <a:cubicBezTo>
                    <a:pt x="16" y="32"/>
                    <a:pt x="13" y="32"/>
                    <a:pt x="11" y="32"/>
                  </a:cubicBezTo>
                  <a:cubicBezTo>
                    <a:pt x="6" y="33"/>
                    <a:pt x="4" y="30"/>
                    <a:pt x="5" y="24"/>
                  </a:cubicBezTo>
                  <a:cubicBezTo>
                    <a:pt x="6" y="23"/>
                    <a:pt x="4" y="21"/>
                    <a:pt x="3" y="2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89"/>
            <p:cNvSpPr/>
            <p:nvPr/>
          </p:nvSpPr>
          <p:spPr bwMode="auto">
            <a:xfrm>
              <a:off x="1296987" y="1766887"/>
              <a:ext cx="41275" cy="41275"/>
            </a:xfrm>
            <a:custGeom>
              <a:avLst/>
              <a:gdLst>
                <a:gd name="T0" fmla="*/ 3 w 11"/>
                <a:gd name="T1" fmla="*/ 10 h 11"/>
                <a:gd name="T2" fmla="*/ 11 w 11"/>
                <a:gd name="T3" fmla="*/ 2 h 11"/>
                <a:gd name="T4" fmla="*/ 9 w 11"/>
                <a:gd name="T5" fmla="*/ 0 h 11"/>
                <a:gd name="T6" fmla="*/ 1 w 11"/>
                <a:gd name="T7" fmla="*/ 8 h 11"/>
                <a:gd name="T8" fmla="*/ 3 w 11"/>
                <a:gd name="T9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">
                  <a:moveTo>
                    <a:pt x="3" y="10"/>
                  </a:moveTo>
                  <a:cubicBezTo>
                    <a:pt x="5" y="7"/>
                    <a:pt x="8" y="4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7" y="3"/>
                    <a:pt x="4" y="6"/>
                    <a:pt x="1" y="8"/>
                  </a:cubicBezTo>
                  <a:cubicBezTo>
                    <a:pt x="0" y="9"/>
                    <a:pt x="2" y="11"/>
                    <a:pt x="3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90"/>
            <p:cNvSpPr/>
            <p:nvPr/>
          </p:nvSpPr>
          <p:spPr bwMode="auto">
            <a:xfrm>
              <a:off x="1784350" y="1612900"/>
              <a:ext cx="128588" cy="123825"/>
            </a:xfrm>
            <a:custGeom>
              <a:avLst/>
              <a:gdLst>
                <a:gd name="T0" fmla="*/ 8 w 34"/>
                <a:gd name="T1" fmla="*/ 12 h 33"/>
                <a:gd name="T2" fmla="*/ 13 w 34"/>
                <a:gd name="T3" fmla="*/ 9 h 33"/>
                <a:gd name="T4" fmla="*/ 11 w 34"/>
                <a:gd name="T5" fmla="*/ 7 h 33"/>
                <a:gd name="T6" fmla="*/ 1 w 34"/>
                <a:gd name="T7" fmla="*/ 15 h 33"/>
                <a:gd name="T8" fmla="*/ 0 w 34"/>
                <a:gd name="T9" fmla="*/ 25 h 33"/>
                <a:gd name="T10" fmla="*/ 15 w 34"/>
                <a:gd name="T11" fmla="*/ 30 h 33"/>
                <a:gd name="T12" fmla="*/ 28 w 34"/>
                <a:gd name="T13" fmla="*/ 20 h 33"/>
                <a:gd name="T14" fmla="*/ 32 w 34"/>
                <a:gd name="T15" fmla="*/ 11 h 33"/>
                <a:gd name="T16" fmla="*/ 26 w 34"/>
                <a:gd name="T17" fmla="*/ 2 h 33"/>
                <a:gd name="T18" fmla="*/ 26 w 34"/>
                <a:gd name="T19" fmla="*/ 2 h 33"/>
                <a:gd name="T20" fmla="*/ 27 w 34"/>
                <a:gd name="T21" fmla="*/ 15 h 33"/>
                <a:gd name="T22" fmla="*/ 22 w 34"/>
                <a:gd name="T23" fmla="*/ 20 h 33"/>
                <a:gd name="T24" fmla="*/ 14 w 34"/>
                <a:gd name="T25" fmla="*/ 27 h 33"/>
                <a:gd name="T26" fmla="*/ 6 w 34"/>
                <a:gd name="T27" fmla="*/ 29 h 33"/>
                <a:gd name="T28" fmla="*/ 3 w 34"/>
                <a:gd name="T29" fmla="*/ 20 h 33"/>
                <a:gd name="T30" fmla="*/ 8 w 34"/>
                <a:gd name="T31" fmla="*/ 1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" h="33">
                  <a:moveTo>
                    <a:pt x="8" y="12"/>
                  </a:moveTo>
                  <a:cubicBezTo>
                    <a:pt x="10" y="11"/>
                    <a:pt x="11" y="10"/>
                    <a:pt x="13" y="9"/>
                  </a:cubicBezTo>
                  <a:cubicBezTo>
                    <a:pt x="14" y="8"/>
                    <a:pt x="12" y="6"/>
                    <a:pt x="11" y="7"/>
                  </a:cubicBezTo>
                  <a:cubicBezTo>
                    <a:pt x="8" y="10"/>
                    <a:pt x="3" y="10"/>
                    <a:pt x="1" y="15"/>
                  </a:cubicBezTo>
                  <a:cubicBezTo>
                    <a:pt x="0" y="18"/>
                    <a:pt x="0" y="22"/>
                    <a:pt x="0" y="25"/>
                  </a:cubicBezTo>
                  <a:cubicBezTo>
                    <a:pt x="2" y="33"/>
                    <a:pt x="9" y="33"/>
                    <a:pt x="15" y="30"/>
                  </a:cubicBezTo>
                  <a:cubicBezTo>
                    <a:pt x="20" y="27"/>
                    <a:pt x="24" y="23"/>
                    <a:pt x="28" y="20"/>
                  </a:cubicBezTo>
                  <a:cubicBezTo>
                    <a:pt x="30" y="17"/>
                    <a:pt x="32" y="15"/>
                    <a:pt x="32" y="11"/>
                  </a:cubicBezTo>
                  <a:cubicBezTo>
                    <a:pt x="33" y="6"/>
                    <a:pt x="32" y="0"/>
                    <a:pt x="26" y="2"/>
                  </a:cubicBezTo>
                  <a:cubicBezTo>
                    <a:pt x="25" y="2"/>
                    <a:pt x="26" y="2"/>
                    <a:pt x="26" y="2"/>
                  </a:cubicBezTo>
                  <a:cubicBezTo>
                    <a:pt x="34" y="1"/>
                    <a:pt x="29" y="12"/>
                    <a:pt x="27" y="15"/>
                  </a:cubicBezTo>
                  <a:cubicBezTo>
                    <a:pt x="26" y="17"/>
                    <a:pt x="24" y="18"/>
                    <a:pt x="22" y="20"/>
                  </a:cubicBezTo>
                  <a:cubicBezTo>
                    <a:pt x="19" y="22"/>
                    <a:pt x="17" y="25"/>
                    <a:pt x="14" y="27"/>
                  </a:cubicBezTo>
                  <a:cubicBezTo>
                    <a:pt x="12" y="28"/>
                    <a:pt x="8" y="30"/>
                    <a:pt x="6" y="29"/>
                  </a:cubicBezTo>
                  <a:cubicBezTo>
                    <a:pt x="3" y="27"/>
                    <a:pt x="3" y="23"/>
                    <a:pt x="3" y="20"/>
                  </a:cubicBezTo>
                  <a:cubicBezTo>
                    <a:pt x="3" y="16"/>
                    <a:pt x="4" y="14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91"/>
            <p:cNvSpPr/>
            <p:nvPr/>
          </p:nvSpPr>
          <p:spPr bwMode="auto">
            <a:xfrm>
              <a:off x="2028825" y="1924050"/>
              <a:ext cx="415925" cy="698500"/>
            </a:xfrm>
            <a:custGeom>
              <a:avLst/>
              <a:gdLst>
                <a:gd name="T0" fmla="*/ 17 w 111"/>
                <a:gd name="T1" fmla="*/ 36 h 186"/>
                <a:gd name="T2" fmla="*/ 2 w 111"/>
                <a:gd name="T3" fmla="*/ 1 h 186"/>
                <a:gd name="T4" fmla="*/ 0 w 111"/>
                <a:gd name="T5" fmla="*/ 1 h 186"/>
                <a:gd name="T6" fmla="*/ 14 w 111"/>
                <a:gd name="T7" fmla="*/ 35 h 186"/>
                <a:gd name="T8" fmla="*/ 36 w 111"/>
                <a:gd name="T9" fmla="*/ 81 h 186"/>
                <a:gd name="T10" fmla="*/ 58 w 111"/>
                <a:gd name="T11" fmla="*/ 125 h 186"/>
                <a:gd name="T12" fmla="*/ 79 w 111"/>
                <a:gd name="T13" fmla="*/ 159 h 186"/>
                <a:gd name="T14" fmla="*/ 109 w 111"/>
                <a:gd name="T15" fmla="*/ 164 h 186"/>
                <a:gd name="T16" fmla="*/ 96 w 111"/>
                <a:gd name="T17" fmla="*/ 135 h 186"/>
                <a:gd name="T18" fmla="*/ 83 w 111"/>
                <a:gd name="T19" fmla="*/ 119 h 186"/>
                <a:gd name="T20" fmla="*/ 66 w 111"/>
                <a:gd name="T21" fmla="*/ 104 h 186"/>
                <a:gd name="T22" fmla="*/ 64 w 111"/>
                <a:gd name="T23" fmla="*/ 106 h 186"/>
                <a:gd name="T24" fmla="*/ 76 w 111"/>
                <a:gd name="T25" fmla="*/ 116 h 186"/>
                <a:gd name="T26" fmla="*/ 87 w 111"/>
                <a:gd name="T27" fmla="*/ 130 h 186"/>
                <a:gd name="T28" fmla="*/ 97 w 111"/>
                <a:gd name="T29" fmla="*/ 146 h 186"/>
                <a:gd name="T30" fmla="*/ 105 w 111"/>
                <a:gd name="T31" fmla="*/ 159 h 186"/>
                <a:gd name="T32" fmla="*/ 106 w 111"/>
                <a:gd name="T33" fmla="*/ 165 h 186"/>
                <a:gd name="T34" fmla="*/ 96 w 111"/>
                <a:gd name="T35" fmla="*/ 168 h 186"/>
                <a:gd name="T36" fmla="*/ 85 w 111"/>
                <a:gd name="T37" fmla="*/ 160 h 186"/>
                <a:gd name="T38" fmla="*/ 65 w 111"/>
                <a:gd name="T39" fmla="*/ 132 h 186"/>
                <a:gd name="T40" fmla="*/ 33 w 111"/>
                <a:gd name="T41" fmla="*/ 68 h 186"/>
                <a:gd name="T42" fmla="*/ 17 w 111"/>
                <a:gd name="T43" fmla="*/ 3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1" h="186">
                  <a:moveTo>
                    <a:pt x="17" y="36"/>
                  </a:moveTo>
                  <a:cubicBezTo>
                    <a:pt x="11" y="24"/>
                    <a:pt x="3" y="14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ubicBezTo>
                    <a:pt x="1" y="14"/>
                    <a:pt x="9" y="24"/>
                    <a:pt x="14" y="35"/>
                  </a:cubicBezTo>
                  <a:cubicBezTo>
                    <a:pt x="21" y="50"/>
                    <a:pt x="30" y="65"/>
                    <a:pt x="36" y="81"/>
                  </a:cubicBezTo>
                  <a:cubicBezTo>
                    <a:pt x="42" y="97"/>
                    <a:pt x="50" y="111"/>
                    <a:pt x="58" y="125"/>
                  </a:cubicBezTo>
                  <a:cubicBezTo>
                    <a:pt x="64" y="137"/>
                    <a:pt x="70" y="149"/>
                    <a:pt x="79" y="159"/>
                  </a:cubicBezTo>
                  <a:cubicBezTo>
                    <a:pt x="85" y="165"/>
                    <a:pt x="111" y="186"/>
                    <a:pt x="109" y="164"/>
                  </a:cubicBezTo>
                  <a:cubicBezTo>
                    <a:pt x="108" y="154"/>
                    <a:pt x="101" y="144"/>
                    <a:pt x="96" y="135"/>
                  </a:cubicBezTo>
                  <a:cubicBezTo>
                    <a:pt x="92" y="129"/>
                    <a:pt x="88" y="124"/>
                    <a:pt x="83" y="119"/>
                  </a:cubicBezTo>
                  <a:cubicBezTo>
                    <a:pt x="78" y="113"/>
                    <a:pt x="72" y="110"/>
                    <a:pt x="66" y="104"/>
                  </a:cubicBezTo>
                  <a:cubicBezTo>
                    <a:pt x="65" y="103"/>
                    <a:pt x="63" y="105"/>
                    <a:pt x="64" y="106"/>
                  </a:cubicBezTo>
                  <a:cubicBezTo>
                    <a:pt x="68" y="110"/>
                    <a:pt x="72" y="113"/>
                    <a:pt x="76" y="116"/>
                  </a:cubicBezTo>
                  <a:cubicBezTo>
                    <a:pt x="80" y="121"/>
                    <a:pt x="84" y="125"/>
                    <a:pt x="87" y="130"/>
                  </a:cubicBezTo>
                  <a:cubicBezTo>
                    <a:pt x="91" y="135"/>
                    <a:pt x="94" y="140"/>
                    <a:pt x="97" y="146"/>
                  </a:cubicBezTo>
                  <a:cubicBezTo>
                    <a:pt x="100" y="150"/>
                    <a:pt x="103" y="154"/>
                    <a:pt x="105" y="159"/>
                  </a:cubicBezTo>
                  <a:cubicBezTo>
                    <a:pt x="105" y="161"/>
                    <a:pt x="106" y="163"/>
                    <a:pt x="106" y="165"/>
                  </a:cubicBezTo>
                  <a:cubicBezTo>
                    <a:pt x="106" y="169"/>
                    <a:pt x="99" y="170"/>
                    <a:pt x="96" y="168"/>
                  </a:cubicBezTo>
                  <a:cubicBezTo>
                    <a:pt x="92" y="167"/>
                    <a:pt x="88" y="163"/>
                    <a:pt x="85" y="160"/>
                  </a:cubicBezTo>
                  <a:cubicBezTo>
                    <a:pt x="77" y="152"/>
                    <a:pt x="71" y="142"/>
                    <a:pt x="65" y="132"/>
                  </a:cubicBezTo>
                  <a:cubicBezTo>
                    <a:pt x="54" y="111"/>
                    <a:pt x="43" y="90"/>
                    <a:pt x="33" y="68"/>
                  </a:cubicBezTo>
                  <a:cubicBezTo>
                    <a:pt x="28" y="57"/>
                    <a:pt x="22" y="47"/>
                    <a:pt x="17" y="3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92"/>
            <p:cNvSpPr/>
            <p:nvPr/>
          </p:nvSpPr>
          <p:spPr bwMode="auto">
            <a:xfrm>
              <a:off x="2268537" y="2347912"/>
              <a:ext cx="26988" cy="41275"/>
            </a:xfrm>
            <a:custGeom>
              <a:avLst/>
              <a:gdLst>
                <a:gd name="T0" fmla="*/ 2 w 7"/>
                <a:gd name="T1" fmla="*/ 7 h 11"/>
                <a:gd name="T2" fmla="*/ 0 w 7"/>
                <a:gd name="T3" fmla="*/ 10 h 11"/>
                <a:gd name="T4" fmla="*/ 2 w 7"/>
                <a:gd name="T5" fmla="*/ 10 h 11"/>
                <a:gd name="T6" fmla="*/ 6 w 7"/>
                <a:gd name="T7" fmla="*/ 6 h 11"/>
                <a:gd name="T8" fmla="*/ 4 w 7"/>
                <a:gd name="T9" fmla="*/ 1 h 11"/>
                <a:gd name="T10" fmla="*/ 2 w 7"/>
                <a:gd name="T11" fmla="*/ 3 h 11"/>
                <a:gd name="T12" fmla="*/ 3 w 7"/>
                <a:gd name="T13" fmla="*/ 5 h 11"/>
                <a:gd name="T14" fmla="*/ 2 w 7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1">
                  <a:moveTo>
                    <a:pt x="2" y="7"/>
                  </a:move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0"/>
                  </a:cubicBezTo>
                  <a:cubicBezTo>
                    <a:pt x="3" y="8"/>
                    <a:pt x="5" y="8"/>
                    <a:pt x="6" y="6"/>
                  </a:cubicBezTo>
                  <a:cubicBezTo>
                    <a:pt x="7" y="4"/>
                    <a:pt x="5" y="2"/>
                    <a:pt x="4" y="1"/>
                  </a:cubicBezTo>
                  <a:cubicBezTo>
                    <a:pt x="2" y="0"/>
                    <a:pt x="1" y="2"/>
                    <a:pt x="2" y="3"/>
                  </a:cubicBezTo>
                  <a:cubicBezTo>
                    <a:pt x="3" y="4"/>
                    <a:pt x="4" y="4"/>
                    <a:pt x="3" y="5"/>
                  </a:cubicBezTo>
                  <a:cubicBezTo>
                    <a:pt x="3" y="6"/>
                    <a:pt x="2" y="6"/>
                    <a:pt x="2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93"/>
            <p:cNvSpPr/>
            <p:nvPr/>
          </p:nvSpPr>
          <p:spPr bwMode="auto">
            <a:xfrm>
              <a:off x="3803650" y="4637087"/>
              <a:ext cx="219075" cy="153988"/>
            </a:xfrm>
            <a:custGeom>
              <a:avLst/>
              <a:gdLst>
                <a:gd name="T0" fmla="*/ 10 w 58"/>
                <a:gd name="T1" fmla="*/ 39 h 41"/>
                <a:gd name="T2" fmla="*/ 42 w 58"/>
                <a:gd name="T3" fmla="*/ 26 h 41"/>
                <a:gd name="T4" fmla="*/ 57 w 58"/>
                <a:gd name="T5" fmla="*/ 4 h 41"/>
                <a:gd name="T6" fmla="*/ 55 w 58"/>
                <a:gd name="T7" fmla="*/ 4 h 41"/>
                <a:gd name="T8" fmla="*/ 26 w 58"/>
                <a:gd name="T9" fmla="*/ 32 h 41"/>
                <a:gd name="T10" fmla="*/ 5 w 58"/>
                <a:gd name="T11" fmla="*/ 23 h 41"/>
                <a:gd name="T12" fmla="*/ 26 w 58"/>
                <a:gd name="T13" fmla="*/ 3 h 41"/>
                <a:gd name="T14" fmla="*/ 26 w 58"/>
                <a:gd name="T15" fmla="*/ 1 h 41"/>
                <a:gd name="T16" fmla="*/ 3 w 58"/>
                <a:gd name="T17" fmla="*/ 19 h 41"/>
                <a:gd name="T18" fmla="*/ 2 w 58"/>
                <a:gd name="T19" fmla="*/ 33 h 41"/>
                <a:gd name="T20" fmla="*/ 10 w 58"/>
                <a:gd name="T21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41">
                  <a:moveTo>
                    <a:pt x="10" y="39"/>
                  </a:moveTo>
                  <a:cubicBezTo>
                    <a:pt x="22" y="41"/>
                    <a:pt x="33" y="32"/>
                    <a:pt x="42" y="26"/>
                  </a:cubicBezTo>
                  <a:cubicBezTo>
                    <a:pt x="51" y="21"/>
                    <a:pt x="58" y="15"/>
                    <a:pt x="57" y="4"/>
                  </a:cubicBezTo>
                  <a:cubicBezTo>
                    <a:pt x="57" y="3"/>
                    <a:pt x="55" y="3"/>
                    <a:pt x="55" y="4"/>
                  </a:cubicBezTo>
                  <a:cubicBezTo>
                    <a:pt x="52" y="18"/>
                    <a:pt x="38" y="26"/>
                    <a:pt x="26" y="32"/>
                  </a:cubicBezTo>
                  <a:cubicBezTo>
                    <a:pt x="16" y="37"/>
                    <a:pt x="1" y="38"/>
                    <a:pt x="5" y="23"/>
                  </a:cubicBezTo>
                  <a:cubicBezTo>
                    <a:pt x="8" y="13"/>
                    <a:pt x="17" y="6"/>
                    <a:pt x="26" y="3"/>
                  </a:cubicBezTo>
                  <a:cubicBezTo>
                    <a:pt x="28" y="3"/>
                    <a:pt x="27" y="0"/>
                    <a:pt x="26" y="1"/>
                  </a:cubicBezTo>
                  <a:cubicBezTo>
                    <a:pt x="16" y="3"/>
                    <a:pt x="7" y="10"/>
                    <a:pt x="3" y="19"/>
                  </a:cubicBezTo>
                  <a:cubicBezTo>
                    <a:pt x="1" y="24"/>
                    <a:pt x="0" y="28"/>
                    <a:pt x="2" y="33"/>
                  </a:cubicBezTo>
                  <a:cubicBezTo>
                    <a:pt x="4" y="38"/>
                    <a:pt x="5" y="38"/>
                    <a:pt x="10" y="3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94"/>
            <p:cNvSpPr/>
            <p:nvPr/>
          </p:nvSpPr>
          <p:spPr bwMode="auto">
            <a:xfrm>
              <a:off x="4033837" y="4548187"/>
              <a:ext cx="165100" cy="165100"/>
            </a:xfrm>
            <a:custGeom>
              <a:avLst/>
              <a:gdLst>
                <a:gd name="T0" fmla="*/ 38 w 44"/>
                <a:gd name="T1" fmla="*/ 21 h 44"/>
                <a:gd name="T2" fmla="*/ 39 w 44"/>
                <a:gd name="T3" fmla="*/ 7 h 44"/>
                <a:gd name="T4" fmla="*/ 19 w 44"/>
                <a:gd name="T5" fmla="*/ 10 h 44"/>
                <a:gd name="T6" fmla="*/ 19 w 44"/>
                <a:gd name="T7" fmla="*/ 10 h 44"/>
                <a:gd name="T8" fmla="*/ 28 w 44"/>
                <a:gd name="T9" fmla="*/ 6 h 44"/>
                <a:gd name="T10" fmla="*/ 37 w 44"/>
                <a:gd name="T11" fmla="*/ 17 h 44"/>
                <a:gd name="T12" fmla="*/ 35 w 44"/>
                <a:gd name="T13" fmla="*/ 20 h 44"/>
                <a:gd name="T14" fmla="*/ 31 w 44"/>
                <a:gd name="T15" fmla="*/ 24 h 44"/>
                <a:gd name="T16" fmla="*/ 1 w 44"/>
                <a:gd name="T17" fmla="*/ 28 h 44"/>
                <a:gd name="T18" fmla="*/ 1 w 44"/>
                <a:gd name="T19" fmla="*/ 28 h 44"/>
                <a:gd name="T20" fmla="*/ 38 w 44"/>
                <a:gd name="T21" fmla="*/ 2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44">
                  <a:moveTo>
                    <a:pt x="38" y="21"/>
                  </a:moveTo>
                  <a:cubicBezTo>
                    <a:pt x="42" y="16"/>
                    <a:pt x="44" y="12"/>
                    <a:pt x="39" y="7"/>
                  </a:cubicBezTo>
                  <a:cubicBezTo>
                    <a:pt x="32" y="0"/>
                    <a:pt x="26" y="8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9"/>
                    <a:pt x="25" y="7"/>
                    <a:pt x="28" y="6"/>
                  </a:cubicBezTo>
                  <a:cubicBezTo>
                    <a:pt x="38" y="9"/>
                    <a:pt x="41" y="12"/>
                    <a:pt x="37" y="17"/>
                  </a:cubicBezTo>
                  <a:cubicBezTo>
                    <a:pt x="37" y="18"/>
                    <a:pt x="36" y="19"/>
                    <a:pt x="35" y="20"/>
                  </a:cubicBezTo>
                  <a:cubicBezTo>
                    <a:pt x="34" y="21"/>
                    <a:pt x="32" y="22"/>
                    <a:pt x="31" y="24"/>
                  </a:cubicBezTo>
                  <a:cubicBezTo>
                    <a:pt x="22" y="32"/>
                    <a:pt x="12" y="36"/>
                    <a:pt x="1" y="28"/>
                  </a:cubicBezTo>
                  <a:cubicBezTo>
                    <a:pt x="1" y="27"/>
                    <a:pt x="0" y="28"/>
                    <a:pt x="1" y="28"/>
                  </a:cubicBezTo>
                  <a:cubicBezTo>
                    <a:pt x="10" y="44"/>
                    <a:pt x="29" y="31"/>
                    <a:pt x="38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95"/>
            <p:cNvSpPr/>
            <p:nvPr/>
          </p:nvSpPr>
          <p:spPr bwMode="auto">
            <a:xfrm>
              <a:off x="1778000" y="5327650"/>
              <a:ext cx="407988" cy="219075"/>
            </a:xfrm>
            <a:custGeom>
              <a:avLst/>
              <a:gdLst>
                <a:gd name="T0" fmla="*/ 14 w 109"/>
                <a:gd name="T1" fmla="*/ 56 h 58"/>
                <a:gd name="T2" fmla="*/ 30 w 109"/>
                <a:gd name="T3" fmla="*/ 52 h 58"/>
                <a:gd name="T4" fmla="*/ 55 w 109"/>
                <a:gd name="T5" fmla="*/ 38 h 58"/>
                <a:gd name="T6" fmla="*/ 87 w 109"/>
                <a:gd name="T7" fmla="*/ 20 h 58"/>
                <a:gd name="T8" fmla="*/ 108 w 109"/>
                <a:gd name="T9" fmla="*/ 2 h 58"/>
                <a:gd name="T10" fmla="*/ 107 w 109"/>
                <a:gd name="T11" fmla="*/ 1 h 58"/>
                <a:gd name="T12" fmla="*/ 106 w 109"/>
                <a:gd name="T13" fmla="*/ 1 h 58"/>
                <a:gd name="T14" fmla="*/ 106 w 109"/>
                <a:gd name="T15" fmla="*/ 3 h 58"/>
                <a:gd name="T16" fmla="*/ 97 w 109"/>
                <a:gd name="T17" fmla="*/ 10 h 58"/>
                <a:gd name="T18" fmla="*/ 85 w 109"/>
                <a:gd name="T19" fmla="*/ 17 h 58"/>
                <a:gd name="T20" fmla="*/ 64 w 109"/>
                <a:gd name="T21" fmla="*/ 30 h 58"/>
                <a:gd name="T22" fmla="*/ 44 w 109"/>
                <a:gd name="T23" fmla="*/ 41 h 58"/>
                <a:gd name="T24" fmla="*/ 26 w 109"/>
                <a:gd name="T25" fmla="*/ 51 h 58"/>
                <a:gd name="T26" fmla="*/ 15 w 109"/>
                <a:gd name="T27" fmla="*/ 47 h 58"/>
                <a:gd name="T28" fmla="*/ 25 w 109"/>
                <a:gd name="T29" fmla="*/ 41 h 58"/>
                <a:gd name="T30" fmla="*/ 45 w 109"/>
                <a:gd name="T31" fmla="*/ 30 h 58"/>
                <a:gd name="T32" fmla="*/ 65 w 109"/>
                <a:gd name="T33" fmla="*/ 22 h 58"/>
                <a:gd name="T34" fmla="*/ 87 w 109"/>
                <a:gd name="T35" fmla="*/ 15 h 58"/>
                <a:gd name="T36" fmla="*/ 85 w 109"/>
                <a:gd name="T37" fmla="*/ 13 h 58"/>
                <a:gd name="T38" fmla="*/ 69 w 109"/>
                <a:gd name="T39" fmla="*/ 18 h 58"/>
                <a:gd name="T40" fmla="*/ 55 w 109"/>
                <a:gd name="T41" fmla="*/ 24 h 58"/>
                <a:gd name="T42" fmla="*/ 39 w 109"/>
                <a:gd name="T43" fmla="*/ 29 h 58"/>
                <a:gd name="T44" fmla="*/ 26 w 109"/>
                <a:gd name="T45" fmla="*/ 38 h 58"/>
                <a:gd name="T46" fmla="*/ 14 w 109"/>
                <a:gd name="T47" fmla="*/ 5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9" h="58">
                  <a:moveTo>
                    <a:pt x="14" y="56"/>
                  </a:moveTo>
                  <a:cubicBezTo>
                    <a:pt x="19" y="58"/>
                    <a:pt x="26" y="55"/>
                    <a:pt x="30" y="52"/>
                  </a:cubicBezTo>
                  <a:cubicBezTo>
                    <a:pt x="39" y="48"/>
                    <a:pt x="47" y="43"/>
                    <a:pt x="55" y="38"/>
                  </a:cubicBezTo>
                  <a:cubicBezTo>
                    <a:pt x="66" y="33"/>
                    <a:pt x="76" y="26"/>
                    <a:pt x="87" y="20"/>
                  </a:cubicBezTo>
                  <a:cubicBezTo>
                    <a:pt x="95" y="15"/>
                    <a:pt x="103" y="11"/>
                    <a:pt x="108" y="2"/>
                  </a:cubicBezTo>
                  <a:cubicBezTo>
                    <a:pt x="109" y="2"/>
                    <a:pt x="108" y="0"/>
                    <a:pt x="107" y="1"/>
                  </a:cubicBezTo>
                  <a:cubicBezTo>
                    <a:pt x="107" y="1"/>
                    <a:pt x="106" y="1"/>
                    <a:pt x="106" y="1"/>
                  </a:cubicBezTo>
                  <a:cubicBezTo>
                    <a:pt x="105" y="1"/>
                    <a:pt x="105" y="3"/>
                    <a:pt x="106" y="3"/>
                  </a:cubicBezTo>
                  <a:cubicBezTo>
                    <a:pt x="104" y="2"/>
                    <a:pt x="98" y="9"/>
                    <a:pt x="97" y="10"/>
                  </a:cubicBezTo>
                  <a:cubicBezTo>
                    <a:pt x="93" y="13"/>
                    <a:pt x="89" y="15"/>
                    <a:pt x="85" y="17"/>
                  </a:cubicBezTo>
                  <a:cubicBezTo>
                    <a:pt x="78" y="22"/>
                    <a:pt x="71" y="26"/>
                    <a:pt x="64" y="30"/>
                  </a:cubicBezTo>
                  <a:cubicBezTo>
                    <a:pt x="57" y="34"/>
                    <a:pt x="50" y="37"/>
                    <a:pt x="44" y="41"/>
                  </a:cubicBezTo>
                  <a:cubicBezTo>
                    <a:pt x="38" y="44"/>
                    <a:pt x="33" y="48"/>
                    <a:pt x="26" y="51"/>
                  </a:cubicBezTo>
                  <a:cubicBezTo>
                    <a:pt x="24" y="52"/>
                    <a:pt x="13" y="57"/>
                    <a:pt x="15" y="47"/>
                  </a:cubicBezTo>
                  <a:cubicBezTo>
                    <a:pt x="16" y="44"/>
                    <a:pt x="23" y="42"/>
                    <a:pt x="25" y="41"/>
                  </a:cubicBezTo>
                  <a:cubicBezTo>
                    <a:pt x="32" y="38"/>
                    <a:pt x="38" y="33"/>
                    <a:pt x="45" y="30"/>
                  </a:cubicBezTo>
                  <a:cubicBezTo>
                    <a:pt x="52" y="28"/>
                    <a:pt x="58" y="25"/>
                    <a:pt x="65" y="22"/>
                  </a:cubicBezTo>
                  <a:cubicBezTo>
                    <a:pt x="72" y="19"/>
                    <a:pt x="80" y="19"/>
                    <a:pt x="87" y="15"/>
                  </a:cubicBezTo>
                  <a:cubicBezTo>
                    <a:pt x="88" y="14"/>
                    <a:pt x="87" y="12"/>
                    <a:pt x="85" y="13"/>
                  </a:cubicBezTo>
                  <a:cubicBezTo>
                    <a:pt x="80" y="16"/>
                    <a:pt x="74" y="16"/>
                    <a:pt x="69" y="18"/>
                  </a:cubicBezTo>
                  <a:cubicBezTo>
                    <a:pt x="64" y="20"/>
                    <a:pt x="60" y="22"/>
                    <a:pt x="55" y="24"/>
                  </a:cubicBezTo>
                  <a:cubicBezTo>
                    <a:pt x="50" y="27"/>
                    <a:pt x="44" y="27"/>
                    <a:pt x="39" y="29"/>
                  </a:cubicBezTo>
                  <a:cubicBezTo>
                    <a:pt x="34" y="31"/>
                    <a:pt x="31" y="35"/>
                    <a:pt x="26" y="38"/>
                  </a:cubicBezTo>
                  <a:cubicBezTo>
                    <a:pt x="23" y="40"/>
                    <a:pt x="0" y="51"/>
                    <a:pt x="14" y="5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96"/>
            <p:cNvSpPr/>
            <p:nvPr/>
          </p:nvSpPr>
          <p:spPr bwMode="auto">
            <a:xfrm>
              <a:off x="2224087" y="5497512"/>
              <a:ext cx="30163" cy="36513"/>
            </a:xfrm>
            <a:custGeom>
              <a:avLst/>
              <a:gdLst>
                <a:gd name="T0" fmla="*/ 1 w 8"/>
                <a:gd name="T1" fmla="*/ 10 h 10"/>
                <a:gd name="T2" fmla="*/ 7 w 8"/>
                <a:gd name="T3" fmla="*/ 1 h 10"/>
                <a:gd name="T4" fmla="*/ 7 w 8"/>
                <a:gd name="T5" fmla="*/ 1 h 10"/>
                <a:gd name="T6" fmla="*/ 1 w 8"/>
                <a:gd name="T7" fmla="*/ 8 h 10"/>
                <a:gd name="T8" fmla="*/ 1 w 8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0">
                  <a:moveTo>
                    <a:pt x="1" y="10"/>
                  </a:moveTo>
                  <a:cubicBezTo>
                    <a:pt x="5" y="9"/>
                    <a:pt x="8" y="5"/>
                    <a:pt x="7" y="1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6" y="4"/>
                    <a:pt x="4" y="7"/>
                    <a:pt x="1" y="8"/>
                  </a:cubicBezTo>
                  <a:cubicBezTo>
                    <a:pt x="0" y="8"/>
                    <a:pt x="0" y="10"/>
                    <a:pt x="1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97"/>
            <p:cNvSpPr/>
            <p:nvPr/>
          </p:nvSpPr>
          <p:spPr bwMode="auto">
            <a:xfrm>
              <a:off x="2320925" y="5426075"/>
              <a:ext cx="52388" cy="19050"/>
            </a:xfrm>
            <a:custGeom>
              <a:avLst/>
              <a:gdLst>
                <a:gd name="T0" fmla="*/ 1 w 14"/>
                <a:gd name="T1" fmla="*/ 5 h 5"/>
                <a:gd name="T2" fmla="*/ 9 w 14"/>
                <a:gd name="T3" fmla="*/ 2 h 5"/>
                <a:gd name="T4" fmla="*/ 10 w 14"/>
                <a:gd name="T5" fmla="*/ 3 h 5"/>
                <a:gd name="T6" fmla="*/ 12 w 14"/>
                <a:gd name="T7" fmla="*/ 1 h 5"/>
                <a:gd name="T8" fmla="*/ 10 w 14"/>
                <a:gd name="T9" fmla="*/ 0 h 5"/>
                <a:gd name="T10" fmla="*/ 7 w 14"/>
                <a:gd name="T11" fmla="*/ 0 h 5"/>
                <a:gd name="T12" fmla="*/ 1 w 14"/>
                <a:gd name="T13" fmla="*/ 3 h 5"/>
                <a:gd name="T14" fmla="*/ 1 w 14"/>
                <a:gd name="T1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5">
                  <a:moveTo>
                    <a:pt x="1" y="5"/>
                  </a:moveTo>
                  <a:cubicBezTo>
                    <a:pt x="4" y="5"/>
                    <a:pt x="7" y="3"/>
                    <a:pt x="9" y="2"/>
                  </a:cubicBezTo>
                  <a:cubicBezTo>
                    <a:pt x="10" y="2"/>
                    <a:pt x="10" y="3"/>
                    <a:pt x="10" y="3"/>
                  </a:cubicBezTo>
                  <a:cubicBezTo>
                    <a:pt x="11" y="5"/>
                    <a:pt x="14" y="3"/>
                    <a:pt x="12" y="1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5" y="1"/>
                    <a:pt x="3" y="3"/>
                    <a:pt x="1" y="3"/>
                  </a:cubicBezTo>
                  <a:cubicBezTo>
                    <a:pt x="0" y="4"/>
                    <a:pt x="0" y="4"/>
                    <a:pt x="1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98"/>
            <p:cNvSpPr/>
            <p:nvPr/>
          </p:nvSpPr>
          <p:spPr bwMode="auto">
            <a:xfrm>
              <a:off x="2171700" y="5753100"/>
              <a:ext cx="104775" cy="66675"/>
            </a:xfrm>
            <a:custGeom>
              <a:avLst/>
              <a:gdLst>
                <a:gd name="T0" fmla="*/ 3 w 28"/>
                <a:gd name="T1" fmla="*/ 17 h 18"/>
                <a:gd name="T2" fmla="*/ 19 w 28"/>
                <a:gd name="T3" fmla="*/ 13 h 18"/>
                <a:gd name="T4" fmla="*/ 28 w 28"/>
                <a:gd name="T5" fmla="*/ 1 h 18"/>
                <a:gd name="T6" fmla="*/ 26 w 28"/>
                <a:gd name="T7" fmla="*/ 1 h 18"/>
                <a:gd name="T8" fmla="*/ 17 w 28"/>
                <a:gd name="T9" fmla="*/ 10 h 18"/>
                <a:gd name="T10" fmla="*/ 3 w 28"/>
                <a:gd name="T11" fmla="*/ 13 h 18"/>
                <a:gd name="T12" fmla="*/ 3 w 28"/>
                <a:gd name="T1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8">
                  <a:moveTo>
                    <a:pt x="3" y="17"/>
                  </a:moveTo>
                  <a:cubicBezTo>
                    <a:pt x="9" y="18"/>
                    <a:pt x="14" y="16"/>
                    <a:pt x="19" y="13"/>
                  </a:cubicBezTo>
                  <a:cubicBezTo>
                    <a:pt x="23" y="10"/>
                    <a:pt x="28" y="6"/>
                    <a:pt x="28" y="1"/>
                  </a:cubicBezTo>
                  <a:cubicBezTo>
                    <a:pt x="28" y="0"/>
                    <a:pt x="27" y="0"/>
                    <a:pt x="26" y="1"/>
                  </a:cubicBezTo>
                  <a:cubicBezTo>
                    <a:pt x="25" y="5"/>
                    <a:pt x="20" y="8"/>
                    <a:pt x="17" y="10"/>
                  </a:cubicBezTo>
                  <a:cubicBezTo>
                    <a:pt x="13" y="13"/>
                    <a:pt x="9" y="15"/>
                    <a:pt x="3" y="13"/>
                  </a:cubicBezTo>
                  <a:cubicBezTo>
                    <a:pt x="1" y="13"/>
                    <a:pt x="0" y="16"/>
                    <a:pt x="3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99"/>
            <p:cNvSpPr/>
            <p:nvPr/>
          </p:nvSpPr>
          <p:spPr bwMode="auto">
            <a:xfrm>
              <a:off x="2238375" y="5575300"/>
              <a:ext cx="79375" cy="30163"/>
            </a:xfrm>
            <a:custGeom>
              <a:avLst/>
              <a:gdLst>
                <a:gd name="T0" fmla="*/ 1 w 21"/>
                <a:gd name="T1" fmla="*/ 6 h 8"/>
                <a:gd name="T2" fmla="*/ 18 w 21"/>
                <a:gd name="T3" fmla="*/ 7 h 8"/>
                <a:gd name="T4" fmla="*/ 20 w 21"/>
                <a:gd name="T5" fmla="*/ 5 h 8"/>
                <a:gd name="T6" fmla="*/ 1 w 21"/>
                <a:gd name="T7" fmla="*/ 6 h 8"/>
                <a:gd name="T8" fmla="*/ 1 w 21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8">
                  <a:moveTo>
                    <a:pt x="1" y="6"/>
                  </a:moveTo>
                  <a:cubicBezTo>
                    <a:pt x="6" y="7"/>
                    <a:pt x="13" y="3"/>
                    <a:pt x="18" y="7"/>
                  </a:cubicBezTo>
                  <a:cubicBezTo>
                    <a:pt x="19" y="8"/>
                    <a:pt x="21" y="6"/>
                    <a:pt x="20" y="5"/>
                  </a:cubicBezTo>
                  <a:cubicBezTo>
                    <a:pt x="15" y="0"/>
                    <a:pt x="7" y="5"/>
                    <a:pt x="1" y="6"/>
                  </a:cubicBezTo>
                  <a:cubicBezTo>
                    <a:pt x="0" y="6"/>
                    <a:pt x="0" y="6"/>
                    <a:pt x="1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00"/>
            <p:cNvSpPr/>
            <p:nvPr/>
          </p:nvSpPr>
          <p:spPr bwMode="auto">
            <a:xfrm>
              <a:off x="4884737" y="5399087"/>
              <a:ext cx="301625" cy="117475"/>
            </a:xfrm>
            <a:custGeom>
              <a:avLst/>
              <a:gdLst>
                <a:gd name="T0" fmla="*/ 77 w 80"/>
                <a:gd name="T1" fmla="*/ 0 h 31"/>
                <a:gd name="T2" fmla="*/ 4 w 80"/>
                <a:gd name="T3" fmla="*/ 20 h 31"/>
                <a:gd name="T4" fmla="*/ 36 w 80"/>
                <a:gd name="T5" fmla="*/ 26 h 31"/>
                <a:gd name="T6" fmla="*/ 58 w 80"/>
                <a:gd name="T7" fmla="*/ 19 h 31"/>
                <a:gd name="T8" fmla="*/ 76 w 80"/>
                <a:gd name="T9" fmla="*/ 11 h 31"/>
                <a:gd name="T10" fmla="*/ 76 w 80"/>
                <a:gd name="T11" fmla="*/ 10 h 31"/>
                <a:gd name="T12" fmla="*/ 60 w 80"/>
                <a:gd name="T13" fmla="*/ 15 h 31"/>
                <a:gd name="T14" fmla="*/ 44 w 80"/>
                <a:gd name="T15" fmla="*/ 20 h 31"/>
                <a:gd name="T16" fmla="*/ 25 w 80"/>
                <a:gd name="T17" fmla="*/ 23 h 31"/>
                <a:gd name="T18" fmla="*/ 10 w 80"/>
                <a:gd name="T19" fmla="*/ 20 h 31"/>
                <a:gd name="T20" fmla="*/ 17 w 80"/>
                <a:gd name="T21" fmla="*/ 15 h 31"/>
                <a:gd name="T22" fmla="*/ 50 w 80"/>
                <a:gd name="T23" fmla="*/ 8 h 31"/>
                <a:gd name="T24" fmla="*/ 79 w 80"/>
                <a:gd name="T25" fmla="*/ 2 h 31"/>
                <a:gd name="T26" fmla="*/ 77 w 80"/>
                <a:gd name="T2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0" h="31">
                  <a:moveTo>
                    <a:pt x="77" y="0"/>
                  </a:moveTo>
                  <a:cubicBezTo>
                    <a:pt x="69" y="5"/>
                    <a:pt x="0" y="7"/>
                    <a:pt x="4" y="20"/>
                  </a:cubicBezTo>
                  <a:cubicBezTo>
                    <a:pt x="8" y="31"/>
                    <a:pt x="29" y="27"/>
                    <a:pt x="36" y="26"/>
                  </a:cubicBezTo>
                  <a:cubicBezTo>
                    <a:pt x="44" y="24"/>
                    <a:pt x="51" y="22"/>
                    <a:pt x="58" y="19"/>
                  </a:cubicBezTo>
                  <a:cubicBezTo>
                    <a:pt x="64" y="16"/>
                    <a:pt x="72" y="16"/>
                    <a:pt x="76" y="11"/>
                  </a:cubicBezTo>
                  <a:cubicBezTo>
                    <a:pt x="77" y="11"/>
                    <a:pt x="76" y="10"/>
                    <a:pt x="76" y="10"/>
                  </a:cubicBezTo>
                  <a:cubicBezTo>
                    <a:pt x="72" y="13"/>
                    <a:pt x="64" y="13"/>
                    <a:pt x="60" y="15"/>
                  </a:cubicBezTo>
                  <a:cubicBezTo>
                    <a:pt x="55" y="16"/>
                    <a:pt x="50" y="18"/>
                    <a:pt x="44" y="20"/>
                  </a:cubicBezTo>
                  <a:cubicBezTo>
                    <a:pt x="38" y="21"/>
                    <a:pt x="31" y="23"/>
                    <a:pt x="25" y="23"/>
                  </a:cubicBezTo>
                  <a:cubicBezTo>
                    <a:pt x="22" y="23"/>
                    <a:pt x="11" y="23"/>
                    <a:pt x="10" y="20"/>
                  </a:cubicBezTo>
                  <a:cubicBezTo>
                    <a:pt x="9" y="17"/>
                    <a:pt x="15" y="15"/>
                    <a:pt x="17" y="15"/>
                  </a:cubicBezTo>
                  <a:cubicBezTo>
                    <a:pt x="28" y="13"/>
                    <a:pt x="39" y="10"/>
                    <a:pt x="50" y="8"/>
                  </a:cubicBezTo>
                  <a:cubicBezTo>
                    <a:pt x="59" y="6"/>
                    <a:pt x="70" y="7"/>
                    <a:pt x="79" y="2"/>
                  </a:cubicBezTo>
                  <a:cubicBezTo>
                    <a:pt x="80" y="1"/>
                    <a:pt x="79" y="0"/>
                    <a:pt x="7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01"/>
            <p:cNvSpPr/>
            <p:nvPr/>
          </p:nvSpPr>
          <p:spPr bwMode="auto">
            <a:xfrm>
              <a:off x="5260975" y="5429250"/>
              <a:ext cx="33338" cy="19050"/>
            </a:xfrm>
            <a:custGeom>
              <a:avLst/>
              <a:gdLst>
                <a:gd name="T0" fmla="*/ 8 w 9"/>
                <a:gd name="T1" fmla="*/ 0 h 5"/>
                <a:gd name="T2" fmla="*/ 2 w 9"/>
                <a:gd name="T3" fmla="*/ 1 h 5"/>
                <a:gd name="T4" fmla="*/ 2 w 9"/>
                <a:gd name="T5" fmla="*/ 4 h 5"/>
                <a:gd name="T6" fmla="*/ 9 w 9"/>
                <a:gd name="T7" fmla="*/ 1 h 5"/>
                <a:gd name="T8" fmla="*/ 8 w 9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0"/>
                  </a:moveTo>
                  <a:cubicBezTo>
                    <a:pt x="6" y="1"/>
                    <a:pt x="4" y="2"/>
                    <a:pt x="2" y="1"/>
                  </a:cubicBezTo>
                  <a:cubicBezTo>
                    <a:pt x="0" y="1"/>
                    <a:pt x="0" y="4"/>
                    <a:pt x="2" y="4"/>
                  </a:cubicBezTo>
                  <a:cubicBezTo>
                    <a:pt x="5" y="5"/>
                    <a:pt x="7" y="4"/>
                    <a:pt x="9" y="1"/>
                  </a:cubicBezTo>
                  <a:cubicBezTo>
                    <a:pt x="9" y="1"/>
                    <a:pt x="8" y="0"/>
                    <a:pt x="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02"/>
            <p:cNvSpPr/>
            <p:nvPr/>
          </p:nvSpPr>
          <p:spPr bwMode="auto">
            <a:xfrm>
              <a:off x="2835275" y="6226175"/>
              <a:ext cx="665163" cy="300038"/>
            </a:xfrm>
            <a:custGeom>
              <a:avLst/>
              <a:gdLst>
                <a:gd name="T0" fmla="*/ 154 w 177"/>
                <a:gd name="T1" fmla="*/ 1 h 80"/>
                <a:gd name="T2" fmla="*/ 154 w 177"/>
                <a:gd name="T3" fmla="*/ 1 h 80"/>
                <a:gd name="T4" fmla="*/ 168 w 177"/>
                <a:gd name="T5" fmla="*/ 10 h 80"/>
                <a:gd name="T6" fmla="*/ 152 w 177"/>
                <a:gd name="T7" fmla="*/ 15 h 80"/>
                <a:gd name="T8" fmla="*/ 111 w 177"/>
                <a:gd name="T9" fmla="*/ 32 h 80"/>
                <a:gd name="T10" fmla="*/ 36 w 177"/>
                <a:gd name="T11" fmla="*/ 67 h 80"/>
                <a:gd name="T12" fmla="*/ 22 w 177"/>
                <a:gd name="T13" fmla="*/ 72 h 80"/>
                <a:gd name="T14" fmla="*/ 16 w 177"/>
                <a:gd name="T15" fmla="*/ 73 h 80"/>
                <a:gd name="T16" fmla="*/ 21 w 177"/>
                <a:gd name="T17" fmla="*/ 66 h 80"/>
                <a:gd name="T18" fmla="*/ 58 w 177"/>
                <a:gd name="T19" fmla="*/ 44 h 80"/>
                <a:gd name="T20" fmla="*/ 99 w 177"/>
                <a:gd name="T21" fmla="*/ 22 h 80"/>
                <a:gd name="T22" fmla="*/ 116 w 177"/>
                <a:gd name="T23" fmla="*/ 13 h 80"/>
                <a:gd name="T24" fmla="*/ 135 w 177"/>
                <a:gd name="T25" fmla="*/ 6 h 80"/>
                <a:gd name="T26" fmla="*/ 133 w 177"/>
                <a:gd name="T27" fmla="*/ 4 h 80"/>
                <a:gd name="T28" fmla="*/ 116 w 177"/>
                <a:gd name="T29" fmla="*/ 10 h 80"/>
                <a:gd name="T30" fmla="*/ 90 w 177"/>
                <a:gd name="T31" fmla="*/ 22 h 80"/>
                <a:gd name="T32" fmla="*/ 53 w 177"/>
                <a:gd name="T33" fmla="*/ 42 h 80"/>
                <a:gd name="T34" fmla="*/ 11 w 177"/>
                <a:gd name="T35" fmla="*/ 76 h 80"/>
                <a:gd name="T36" fmla="*/ 29 w 177"/>
                <a:gd name="T37" fmla="*/ 74 h 80"/>
                <a:gd name="T38" fmla="*/ 51 w 177"/>
                <a:gd name="T39" fmla="*/ 64 h 80"/>
                <a:gd name="T40" fmla="*/ 99 w 177"/>
                <a:gd name="T41" fmla="*/ 41 h 80"/>
                <a:gd name="T42" fmla="*/ 146 w 177"/>
                <a:gd name="T43" fmla="*/ 22 h 80"/>
                <a:gd name="T44" fmla="*/ 169 w 177"/>
                <a:gd name="T45" fmla="*/ 12 h 80"/>
                <a:gd name="T46" fmla="*/ 175 w 177"/>
                <a:gd name="T47" fmla="*/ 7 h 80"/>
                <a:gd name="T48" fmla="*/ 154 w 177"/>
                <a:gd name="T49" fmla="*/ 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7" h="80">
                  <a:moveTo>
                    <a:pt x="154" y="1"/>
                  </a:moveTo>
                  <a:cubicBezTo>
                    <a:pt x="153" y="1"/>
                    <a:pt x="153" y="1"/>
                    <a:pt x="154" y="1"/>
                  </a:cubicBezTo>
                  <a:cubicBezTo>
                    <a:pt x="158" y="1"/>
                    <a:pt x="177" y="2"/>
                    <a:pt x="168" y="10"/>
                  </a:cubicBezTo>
                  <a:cubicBezTo>
                    <a:pt x="164" y="13"/>
                    <a:pt x="157" y="14"/>
                    <a:pt x="152" y="15"/>
                  </a:cubicBezTo>
                  <a:cubicBezTo>
                    <a:pt x="138" y="21"/>
                    <a:pt x="125" y="26"/>
                    <a:pt x="111" y="32"/>
                  </a:cubicBezTo>
                  <a:cubicBezTo>
                    <a:pt x="86" y="43"/>
                    <a:pt x="61" y="56"/>
                    <a:pt x="36" y="67"/>
                  </a:cubicBezTo>
                  <a:cubicBezTo>
                    <a:pt x="31" y="69"/>
                    <a:pt x="27" y="71"/>
                    <a:pt x="22" y="72"/>
                  </a:cubicBezTo>
                  <a:cubicBezTo>
                    <a:pt x="21" y="72"/>
                    <a:pt x="17" y="74"/>
                    <a:pt x="16" y="73"/>
                  </a:cubicBezTo>
                  <a:cubicBezTo>
                    <a:pt x="12" y="71"/>
                    <a:pt x="19" y="67"/>
                    <a:pt x="21" y="66"/>
                  </a:cubicBezTo>
                  <a:cubicBezTo>
                    <a:pt x="33" y="58"/>
                    <a:pt x="45" y="50"/>
                    <a:pt x="58" y="44"/>
                  </a:cubicBezTo>
                  <a:cubicBezTo>
                    <a:pt x="72" y="36"/>
                    <a:pt x="85" y="28"/>
                    <a:pt x="99" y="22"/>
                  </a:cubicBezTo>
                  <a:cubicBezTo>
                    <a:pt x="105" y="20"/>
                    <a:pt x="110" y="16"/>
                    <a:pt x="116" y="13"/>
                  </a:cubicBezTo>
                  <a:cubicBezTo>
                    <a:pt x="122" y="10"/>
                    <a:pt x="129" y="10"/>
                    <a:pt x="135" y="6"/>
                  </a:cubicBezTo>
                  <a:cubicBezTo>
                    <a:pt x="136" y="5"/>
                    <a:pt x="135" y="3"/>
                    <a:pt x="133" y="4"/>
                  </a:cubicBezTo>
                  <a:cubicBezTo>
                    <a:pt x="128" y="7"/>
                    <a:pt x="122" y="7"/>
                    <a:pt x="116" y="10"/>
                  </a:cubicBezTo>
                  <a:cubicBezTo>
                    <a:pt x="107" y="13"/>
                    <a:pt x="99" y="18"/>
                    <a:pt x="90" y="22"/>
                  </a:cubicBezTo>
                  <a:cubicBezTo>
                    <a:pt x="77" y="27"/>
                    <a:pt x="66" y="35"/>
                    <a:pt x="53" y="42"/>
                  </a:cubicBezTo>
                  <a:cubicBezTo>
                    <a:pt x="48" y="44"/>
                    <a:pt x="0" y="67"/>
                    <a:pt x="11" y="76"/>
                  </a:cubicBezTo>
                  <a:cubicBezTo>
                    <a:pt x="16" y="80"/>
                    <a:pt x="25" y="76"/>
                    <a:pt x="29" y="74"/>
                  </a:cubicBezTo>
                  <a:cubicBezTo>
                    <a:pt x="37" y="71"/>
                    <a:pt x="44" y="67"/>
                    <a:pt x="51" y="64"/>
                  </a:cubicBezTo>
                  <a:cubicBezTo>
                    <a:pt x="67" y="56"/>
                    <a:pt x="83" y="49"/>
                    <a:pt x="99" y="41"/>
                  </a:cubicBezTo>
                  <a:cubicBezTo>
                    <a:pt x="115" y="34"/>
                    <a:pt x="130" y="28"/>
                    <a:pt x="146" y="22"/>
                  </a:cubicBezTo>
                  <a:cubicBezTo>
                    <a:pt x="153" y="18"/>
                    <a:pt x="161" y="16"/>
                    <a:pt x="169" y="12"/>
                  </a:cubicBezTo>
                  <a:cubicBezTo>
                    <a:pt x="171" y="11"/>
                    <a:pt x="175" y="10"/>
                    <a:pt x="175" y="7"/>
                  </a:cubicBezTo>
                  <a:cubicBezTo>
                    <a:pt x="175" y="0"/>
                    <a:pt x="158" y="0"/>
                    <a:pt x="154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3"/>
            <p:cNvSpPr/>
            <p:nvPr/>
          </p:nvSpPr>
          <p:spPr bwMode="auto">
            <a:xfrm>
              <a:off x="2667000" y="6570663"/>
              <a:ext cx="38100" cy="38100"/>
            </a:xfrm>
            <a:custGeom>
              <a:avLst/>
              <a:gdLst>
                <a:gd name="T0" fmla="*/ 3 w 10"/>
                <a:gd name="T1" fmla="*/ 3 h 10"/>
                <a:gd name="T2" fmla="*/ 0 w 10"/>
                <a:gd name="T3" fmla="*/ 9 h 10"/>
                <a:gd name="T4" fmla="*/ 2 w 10"/>
                <a:gd name="T5" fmla="*/ 10 h 10"/>
                <a:gd name="T6" fmla="*/ 6 w 10"/>
                <a:gd name="T7" fmla="*/ 7 h 10"/>
                <a:gd name="T8" fmla="*/ 5 w 10"/>
                <a:gd name="T9" fmla="*/ 6 h 10"/>
                <a:gd name="T10" fmla="*/ 6 w 10"/>
                <a:gd name="T11" fmla="*/ 5 h 10"/>
                <a:gd name="T12" fmla="*/ 9 w 10"/>
                <a:gd name="T13" fmla="*/ 1 h 10"/>
                <a:gd name="T14" fmla="*/ 9 w 10"/>
                <a:gd name="T15" fmla="*/ 0 h 10"/>
                <a:gd name="T16" fmla="*/ 3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3" y="3"/>
                  </a:moveTo>
                  <a:cubicBezTo>
                    <a:pt x="2" y="5"/>
                    <a:pt x="0" y="7"/>
                    <a:pt x="0" y="9"/>
                  </a:cubicBezTo>
                  <a:cubicBezTo>
                    <a:pt x="0" y="10"/>
                    <a:pt x="1" y="10"/>
                    <a:pt x="2" y="10"/>
                  </a:cubicBezTo>
                  <a:cubicBezTo>
                    <a:pt x="4" y="10"/>
                    <a:pt x="5" y="9"/>
                    <a:pt x="6" y="7"/>
                  </a:cubicBezTo>
                  <a:cubicBezTo>
                    <a:pt x="6" y="7"/>
                    <a:pt x="5" y="6"/>
                    <a:pt x="5" y="6"/>
                  </a:cubicBezTo>
                  <a:cubicBezTo>
                    <a:pt x="5" y="6"/>
                    <a:pt x="5" y="5"/>
                    <a:pt x="6" y="5"/>
                  </a:cubicBezTo>
                  <a:cubicBezTo>
                    <a:pt x="7" y="4"/>
                    <a:pt x="8" y="3"/>
                    <a:pt x="9" y="1"/>
                  </a:cubicBezTo>
                  <a:cubicBezTo>
                    <a:pt x="10" y="1"/>
                    <a:pt x="9" y="1"/>
                    <a:pt x="9" y="0"/>
                  </a:cubicBezTo>
                  <a:cubicBezTo>
                    <a:pt x="7" y="0"/>
                    <a:pt x="5" y="2"/>
                    <a:pt x="3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04"/>
            <p:cNvSpPr/>
            <p:nvPr/>
          </p:nvSpPr>
          <p:spPr bwMode="auto">
            <a:xfrm>
              <a:off x="1979612" y="7700963"/>
              <a:ext cx="885825" cy="449263"/>
            </a:xfrm>
            <a:custGeom>
              <a:avLst/>
              <a:gdLst>
                <a:gd name="T0" fmla="*/ 2 w 236"/>
                <a:gd name="T1" fmla="*/ 115 h 120"/>
                <a:gd name="T2" fmla="*/ 28 w 236"/>
                <a:gd name="T3" fmla="*/ 119 h 120"/>
                <a:gd name="T4" fmla="*/ 63 w 236"/>
                <a:gd name="T5" fmla="*/ 114 h 120"/>
                <a:gd name="T6" fmla="*/ 125 w 236"/>
                <a:gd name="T7" fmla="*/ 91 h 120"/>
                <a:gd name="T8" fmla="*/ 154 w 236"/>
                <a:gd name="T9" fmla="*/ 74 h 120"/>
                <a:gd name="T10" fmla="*/ 185 w 236"/>
                <a:gd name="T11" fmla="*/ 58 h 120"/>
                <a:gd name="T12" fmla="*/ 213 w 236"/>
                <a:gd name="T13" fmla="*/ 37 h 120"/>
                <a:gd name="T14" fmla="*/ 235 w 236"/>
                <a:gd name="T15" fmla="*/ 21 h 120"/>
                <a:gd name="T16" fmla="*/ 234 w 236"/>
                <a:gd name="T17" fmla="*/ 19 h 120"/>
                <a:gd name="T18" fmla="*/ 216 w 236"/>
                <a:gd name="T19" fmla="*/ 20 h 120"/>
                <a:gd name="T20" fmla="*/ 198 w 236"/>
                <a:gd name="T21" fmla="*/ 27 h 120"/>
                <a:gd name="T22" fmla="*/ 198 w 236"/>
                <a:gd name="T23" fmla="*/ 29 h 120"/>
                <a:gd name="T24" fmla="*/ 213 w 236"/>
                <a:gd name="T25" fmla="*/ 24 h 120"/>
                <a:gd name="T26" fmla="*/ 230 w 236"/>
                <a:gd name="T27" fmla="*/ 22 h 120"/>
                <a:gd name="T28" fmla="*/ 213 w 236"/>
                <a:gd name="T29" fmla="*/ 33 h 120"/>
                <a:gd name="T30" fmla="*/ 191 w 236"/>
                <a:gd name="T31" fmla="*/ 50 h 120"/>
                <a:gd name="T32" fmla="*/ 141 w 236"/>
                <a:gd name="T33" fmla="*/ 78 h 120"/>
                <a:gd name="T34" fmla="*/ 88 w 236"/>
                <a:gd name="T35" fmla="*/ 103 h 120"/>
                <a:gd name="T36" fmla="*/ 31 w 236"/>
                <a:gd name="T37" fmla="*/ 115 h 120"/>
                <a:gd name="T38" fmla="*/ 15 w 236"/>
                <a:gd name="T39" fmla="*/ 115 h 120"/>
                <a:gd name="T40" fmla="*/ 8 w 236"/>
                <a:gd name="T41" fmla="*/ 105 h 120"/>
                <a:gd name="T42" fmla="*/ 33 w 236"/>
                <a:gd name="T43" fmla="*/ 86 h 120"/>
                <a:gd name="T44" fmla="*/ 86 w 236"/>
                <a:gd name="T45" fmla="*/ 54 h 120"/>
                <a:gd name="T46" fmla="*/ 109 w 236"/>
                <a:gd name="T47" fmla="*/ 38 h 120"/>
                <a:gd name="T48" fmla="*/ 134 w 236"/>
                <a:gd name="T49" fmla="*/ 24 h 120"/>
                <a:gd name="T50" fmla="*/ 182 w 236"/>
                <a:gd name="T51" fmla="*/ 3 h 120"/>
                <a:gd name="T52" fmla="*/ 182 w 236"/>
                <a:gd name="T53" fmla="*/ 1 h 120"/>
                <a:gd name="T54" fmla="*/ 142 w 236"/>
                <a:gd name="T55" fmla="*/ 17 h 120"/>
                <a:gd name="T56" fmla="*/ 115 w 236"/>
                <a:gd name="T57" fmla="*/ 31 h 120"/>
                <a:gd name="T58" fmla="*/ 89 w 236"/>
                <a:gd name="T59" fmla="*/ 49 h 120"/>
                <a:gd name="T60" fmla="*/ 33 w 236"/>
                <a:gd name="T61" fmla="*/ 82 h 120"/>
                <a:gd name="T62" fmla="*/ 0 w 236"/>
                <a:gd name="T63" fmla="*/ 114 h 120"/>
                <a:gd name="T64" fmla="*/ 2 w 236"/>
                <a:gd name="T65" fmla="*/ 115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6" h="120">
                  <a:moveTo>
                    <a:pt x="2" y="115"/>
                  </a:moveTo>
                  <a:cubicBezTo>
                    <a:pt x="11" y="118"/>
                    <a:pt x="19" y="120"/>
                    <a:pt x="28" y="119"/>
                  </a:cubicBezTo>
                  <a:cubicBezTo>
                    <a:pt x="40" y="118"/>
                    <a:pt x="52" y="117"/>
                    <a:pt x="63" y="114"/>
                  </a:cubicBezTo>
                  <a:cubicBezTo>
                    <a:pt x="84" y="109"/>
                    <a:pt x="105" y="100"/>
                    <a:pt x="125" y="91"/>
                  </a:cubicBezTo>
                  <a:cubicBezTo>
                    <a:pt x="135" y="86"/>
                    <a:pt x="145" y="80"/>
                    <a:pt x="154" y="74"/>
                  </a:cubicBezTo>
                  <a:cubicBezTo>
                    <a:pt x="165" y="68"/>
                    <a:pt x="175" y="64"/>
                    <a:pt x="185" y="58"/>
                  </a:cubicBezTo>
                  <a:cubicBezTo>
                    <a:pt x="195" y="52"/>
                    <a:pt x="204" y="44"/>
                    <a:pt x="213" y="37"/>
                  </a:cubicBezTo>
                  <a:cubicBezTo>
                    <a:pt x="220" y="32"/>
                    <a:pt x="230" y="28"/>
                    <a:pt x="235" y="21"/>
                  </a:cubicBezTo>
                  <a:cubicBezTo>
                    <a:pt x="236" y="20"/>
                    <a:pt x="235" y="18"/>
                    <a:pt x="234" y="19"/>
                  </a:cubicBezTo>
                  <a:cubicBezTo>
                    <a:pt x="228" y="19"/>
                    <a:pt x="222" y="19"/>
                    <a:pt x="216" y="20"/>
                  </a:cubicBezTo>
                  <a:cubicBezTo>
                    <a:pt x="210" y="22"/>
                    <a:pt x="205" y="26"/>
                    <a:pt x="198" y="27"/>
                  </a:cubicBezTo>
                  <a:cubicBezTo>
                    <a:pt x="197" y="27"/>
                    <a:pt x="197" y="29"/>
                    <a:pt x="198" y="29"/>
                  </a:cubicBezTo>
                  <a:cubicBezTo>
                    <a:pt x="203" y="28"/>
                    <a:pt x="208" y="26"/>
                    <a:pt x="213" y="24"/>
                  </a:cubicBezTo>
                  <a:cubicBezTo>
                    <a:pt x="219" y="22"/>
                    <a:pt x="224" y="22"/>
                    <a:pt x="230" y="22"/>
                  </a:cubicBezTo>
                  <a:cubicBezTo>
                    <a:pt x="225" y="26"/>
                    <a:pt x="218" y="30"/>
                    <a:pt x="213" y="33"/>
                  </a:cubicBezTo>
                  <a:cubicBezTo>
                    <a:pt x="205" y="39"/>
                    <a:pt x="198" y="45"/>
                    <a:pt x="191" y="50"/>
                  </a:cubicBezTo>
                  <a:cubicBezTo>
                    <a:pt x="175" y="61"/>
                    <a:pt x="157" y="68"/>
                    <a:pt x="141" y="78"/>
                  </a:cubicBezTo>
                  <a:cubicBezTo>
                    <a:pt x="124" y="88"/>
                    <a:pt x="107" y="96"/>
                    <a:pt x="88" y="103"/>
                  </a:cubicBezTo>
                  <a:cubicBezTo>
                    <a:pt x="69" y="110"/>
                    <a:pt x="51" y="113"/>
                    <a:pt x="31" y="115"/>
                  </a:cubicBezTo>
                  <a:cubicBezTo>
                    <a:pt x="25" y="116"/>
                    <a:pt x="21" y="117"/>
                    <a:pt x="15" y="115"/>
                  </a:cubicBezTo>
                  <a:cubicBezTo>
                    <a:pt x="9" y="114"/>
                    <a:pt x="2" y="114"/>
                    <a:pt x="8" y="105"/>
                  </a:cubicBezTo>
                  <a:cubicBezTo>
                    <a:pt x="13" y="97"/>
                    <a:pt x="25" y="91"/>
                    <a:pt x="33" y="86"/>
                  </a:cubicBezTo>
                  <a:cubicBezTo>
                    <a:pt x="50" y="75"/>
                    <a:pt x="69" y="65"/>
                    <a:pt x="86" y="54"/>
                  </a:cubicBezTo>
                  <a:cubicBezTo>
                    <a:pt x="94" y="49"/>
                    <a:pt x="101" y="43"/>
                    <a:pt x="109" y="38"/>
                  </a:cubicBezTo>
                  <a:cubicBezTo>
                    <a:pt x="117" y="33"/>
                    <a:pt x="126" y="29"/>
                    <a:pt x="134" y="24"/>
                  </a:cubicBezTo>
                  <a:cubicBezTo>
                    <a:pt x="149" y="17"/>
                    <a:pt x="165" y="2"/>
                    <a:pt x="182" y="3"/>
                  </a:cubicBezTo>
                  <a:cubicBezTo>
                    <a:pt x="184" y="3"/>
                    <a:pt x="184" y="1"/>
                    <a:pt x="182" y="1"/>
                  </a:cubicBezTo>
                  <a:cubicBezTo>
                    <a:pt x="167" y="0"/>
                    <a:pt x="154" y="10"/>
                    <a:pt x="142" y="17"/>
                  </a:cubicBezTo>
                  <a:cubicBezTo>
                    <a:pt x="133" y="22"/>
                    <a:pt x="124" y="26"/>
                    <a:pt x="115" y="31"/>
                  </a:cubicBezTo>
                  <a:cubicBezTo>
                    <a:pt x="106" y="36"/>
                    <a:pt x="98" y="43"/>
                    <a:pt x="89" y="49"/>
                  </a:cubicBezTo>
                  <a:cubicBezTo>
                    <a:pt x="71" y="61"/>
                    <a:pt x="51" y="71"/>
                    <a:pt x="33" y="82"/>
                  </a:cubicBezTo>
                  <a:cubicBezTo>
                    <a:pt x="22" y="89"/>
                    <a:pt x="1" y="99"/>
                    <a:pt x="0" y="114"/>
                  </a:cubicBezTo>
                  <a:cubicBezTo>
                    <a:pt x="0" y="115"/>
                    <a:pt x="1" y="115"/>
                    <a:pt x="2" y="1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05"/>
            <p:cNvSpPr/>
            <p:nvPr/>
          </p:nvSpPr>
          <p:spPr bwMode="auto">
            <a:xfrm>
              <a:off x="2914650" y="7577138"/>
              <a:ext cx="225425" cy="160338"/>
            </a:xfrm>
            <a:custGeom>
              <a:avLst/>
              <a:gdLst>
                <a:gd name="T0" fmla="*/ 22 w 60"/>
                <a:gd name="T1" fmla="*/ 42 h 43"/>
                <a:gd name="T2" fmla="*/ 43 w 60"/>
                <a:gd name="T3" fmla="*/ 36 h 43"/>
                <a:gd name="T4" fmla="*/ 60 w 60"/>
                <a:gd name="T5" fmla="*/ 26 h 43"/>
                <a:gd name="T6" fmla="*/ 58 w 60"/>
                <a:gd name="T7" fmla="*/ 24 h 43"/>
                <a:gd name="T8" fmla="*/ 30 w 60"/>
                <a:gd name="T9" fmla="*/ 37 h 43"/>
                <a:gd name="T10" fmla="*/ 22 w 60"/>
                <a:gd name="T11" fmla="*/ 37 h 43"/>
                <a:gd name="T12" fmla="*/ 23 w 60"/>
                <a:gd name="T13" fmla="*/ 26 h 43"/>
                <a:gd name="T14" fmla="*/ 44 w 60"/>
                <a:gd name="T15" fmla="*/ 4 h 43"/>
                <a:gd name="T16" fmla="*/ 42 w 60"/>
                <a:gd name="T17" fmla="*/ 2 h 43"/>
                <a:gd name="T18" fmla="*/ 22 w 60"/>
                <a:gd name="T19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43">
                  <a:moveTo>
                    <a:pt x="22" y="42"/>
                  </a:moveTo>
                  <a:cubicBezTo>
                    <a:pt x="29" y="43"/>
                    <a:pt x="36" y="39"/>
                    <a:pt x="43" y="36"/>
                  </a:cubicBezTo>
                  <a:cubicBezTo>
                    <a:pt x="48" y="34"/>
                    <a:pt x="55" y="30"/>
                    <a:pt x="60" y="26"/>
                  </a:cubicBezTo>
                  <a:cubicBezTo>
                    <a:pt x="60" y="25"/>
                    <a:pt x="59" y="24"/>
                    <a:pt x="58" y="24"/>
                  </a:cubicBezTo>
                  <a:cubicBezTo>
                    <a:pt x="51" y="31"/>
                    <a:pt x="39" y="35"/>
                    <a:pt x="30" y="37"/>
                  </a:cubicBezTo>
                  <a:cubicBezTo>
                    <a:pt x="28" y="37"/>
                    <a:pt x="24" y="39"/>
                    <a:pt x="22" y="37"/>
                  </a:cubicBezTo>
                  <a:cubicBezTo>
                    <a:pt x="17" y="35"/>
                    <a:pt x="21" y="29"/>
                    <a:pt x="23" y="26"/>
                  </a:cubicBezTo>
                  <a:cubicBezTo>
                    <a:pt x="29" y="18"/>
                    <a:pt x="37" y="11"/>
                    <a:pt x="44" y="4"/>
                  </a:cubicBezTo>
                  <a:cubicBezTo>
                    <a:pt x="46" y="3"/>
                    <a:pt x="43" y="0"/>
                    <a:pt x="42" y="2"/>
                  </a:cubicBezTo>
                  <a:cubicBezTo>
                    <a:pt x="38" y="5"/>
                    <a:pt x="0" y="38"/>
                    <a:pt x="22" y="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06"/>
            <p:cNvSpPr/>
            <p:nvPr/>
          </p:nvSpPr>
          <p:spPr bwMode="auto">
            <a:xfrm>
              <a:off x="3398837" y="7464425"/>
              <a:ext cx="71438" cy="71438"/>
            </a:xfrm>
            <a:custGeom>
              <a:avLst/>
              <a:gdLst>
                <a:gd name="T0" fmla="*/ 6 w 19"/>
                <a:gd name="T1" fmla="*/ 17 h 19"/>
                <a:gd name="T2" fmla="*/ 19 w 19"/>
                <a:gd name="T3" fmla="*/ 1 h 19"/>
                <a:gd name="T4" fmla="*/ 18 w 19"/>
                <a:gd name="T5" fmla="*/ 0 h 19"/>
                <a:gd name="T6" fmla="*/ 2 w 19"/>
                <a:gd name="T7" fmla="*/ 13 h 19"/>
                <a:gd name="T8" fmla="*/ 6 w 19"/>
                <a:gd name="T9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6" y="17"/>
                  </a:moveTo>
                  <a:cubicBezTo>
                    <a:pt x="10" y="12"/>
                    <a:pt x="16" y="7"/>
                    <a:pt x="19" y="1"/>
                  </a:cubicBezTo>
                  <a:cubicBezTo>
                    <a:pt x="19" y="1"/>
                    <a:pt x="18" y="0"/>
                    <a:pt x="18" y="0"/>
                  </a:cubicBezTo>
                  <a:cubicBezTo>
                    <a:pt x="12" y="3"/>
                    <a:pt x="7" y="9"/>
                    <a:pt x="2" y="13"/>
                  </a:cubicBezTo>
                  <a:cubicBezTo>
                    <a:pt x="0" y="15"/>
                    <a:pt x="4" y="19"/>
                    <a:pt x="6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07"/>
            <p:cNvSpPr/>
            <p:nvPr/>
          </p:nvSpPr>
          <p:spPr bwMode="auto">
            <a:xfrm>
              <a:off x="3654425" y="7407275"/>
              <a:ext cx="41275" cy="60325"/>
            </a:xfrm>
            <a:custGeom>
              <a:avLst/>
              <a:gdLst>
                <a:gd name="T0" fmla="*/ 1 w 11"/>
                <a:gd name="T1" fmla="*/ 6 h 16"/>
                <a:gd name="T2" fmla="*/ 1 w 11"/>
                <a:gd name="T3" fmla="*/ 12 h 16"/>
                <a:gd name="T4" fmla="*/ 11 w 11"/>
                <a:gd name="T5" fmla="*/ 12 h 16"/>
                <a:gd name="T6" fmla="*/ 9 w 11"/>
                <a:gd name="T7" fmla="*/ 11 h 16"/>
                <a:gd name="T8" fmla="*/ 8 w 11"/>
                <a:gd name="T9" fmla="*/ 11 h 16"/>
                <a:gd name="T10" fmla="*/ 8 w 11"/>
                <a:gd name="T11" fmla="*/ 11 h 16"/>
                <a:gd name="T12" fmla="*/ 4 w 11"/>
                <a:gd name="T13" fmla="*/ 11 h 16"/>
                <a:gd name="T14" fmla="*/ 4 w 11"/>
                <a:gd name="T15" fmla="*/ 7 h 16"/>
                <a:gd name="T16" fmla="*/ 6 w 11"/>
                <a:gd name="T17" fmla="*/ 3 h 16"/>
                <a:gd name="T18" fmla="*/ 2 w 11"/>
                <a:gd name="T19" fmla="*/ 0 h 16"/>
                <a:gd name="T20" fmla="*/ 2 w 11"/>
                <a:gd name="T21" fmla="*/ 4 h 16"/>
                <a:gd name="T22" fmla="*/ 2 w 11"/>
                <a:gd name="T23" fmla="*/ 4 h 16"/>
                <a:gd name="T24" fmla="*/ 2 w 11"/>
                <a:gd name="T25" fmla="*/ 4 h 16"/>
                <a:gd name="T26" fmla="*/ 1 w 11"/>
                <a:gd name="T27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16">
                  <a:moveTo>
                    <a:pt x="1" y="6"/>
                  </a:moveTo>
                  <a:cubicBezTo>
                    <a:pt x="0" y="8"/>
                    <a:pt x="0" y="10"/>
                    <a:pt x="1" y="12"/>
                  </a:cubicBezTo>
                  <a:cubicBezTo>
                    <a:pt x="3" y="15"/>
                    <a:pt x="9" y="16"/>
                    <a:pt x="11" y="12"/>
                  </a:cubicBezTo>
                  <a:cubicBezTo>
                    <a:pt x="11" y="11"/>
                    <a:pt x="10" y="10"/>
                    <a:pt x="9" y="11"/>
                  </a:cubicBezTo>
                  <a:cubicBezTo>
                    <a:pt x="9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6" y="12"/>
                    <a:pt x="5" y="12"/>
                    <a:pt x="4" y="11"/>
                  </a:cubicBezTo>
                  <a:cubicBezTo>
                    <a:pt x="3" y="9"/>
                    <a:pt x="3" y="8"/>
                    <a:pt x="4" y="7"/>
                  </a:cubicBezTo>
                  <a:cubicBezTo>
                    <a:pt x="5" y="5"/>
                    <a:pt x="6" y="4"/>
                    <a:pt x="6" y="3"/>
                  </a:cubicBezTo>
                  <a:cubicBezTo>
                    <a:pt x="6" y="1"/>
                    <a:pt x="4" y="0"/>
                    <a:pt x="2" y="0"/>
                  </a:cubicBezTo>
                  <a:cubicBezTo>
                    <a:pt x="0" y="0"/>
                    <a:pt x="0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1" y="6"/>
                    <a:pt x="1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9744672" y="4483211"/>
            <a:ext cx="2563713" cy="1942978"/>
            <a:chOff x="8594725" y="3527425"/>
            <a:chExt cx="3678238" cy="2787650"/>
          </a:xfrm>
          <a:solidFill>
            <a:srgbClr val="005790"/>
          </a:solidFill>
        </p:grpSpPr>
        <p:sp>
          <p:nvSpPr>
            <p:cNvPr id="108" name="Freeform 108"/>
            <p:cNvSpPr>
              <a:spLocks noEditPoints="1"/>
            </p:cNvSpPr>
            <p:nvPr/>
          </p:nvSpPr>
          <p:spPr bwMode="auto">
            <a:xfrm>
              <a:off x="8594725" y="3527425"/>
              <a:ext cx="3678238" cy="2220913"/>
            </a:xfrm>
            <a:custGeom>
              <a:avLst/>
              <a:gdLst>
                <a:gd name="T0" fmla="*/ 894 w 980"/>
                <a:gd name="T1" fmla="*/ 225 h 592"/>
                <a:gd name="T2" fmla="*/ 821 w 980"/>
                <a:gd name="T3" fmla="*/ 215 h 592"/>
                <a:gd name="T4" fmla="*/ 867 w 980"/>
                <a:gd name="T5" fmla="*/ 186 h 592"/>
                <a:gd name="T6" fmla="*/ 824 w 980"/>
                <a:gd name="T7" fmla="*/ 179 h 592"/>
                <a:gd name="T8" fmla="*/ 763 w 980"/>
                <a:gd name="T9" fmla="*/ 200 h 592"/>
                <a:gd name="T10" fmla="*/ 698 w 980"/>
                <a:gd name="T11" fmla="*/ 198 h 592"/>
                <a:gd name="T12" fmla="*/ 653 w 980"/>
                <a:gd name="T13" fmla="*/ 326 h 592"/>
                <a:gd name="T14" fmla="*/ 612 w 980"/>
                <a:gd name="T15" fmla="*/ 293 h 592"/>
                <a:gd name="T16" fmla="*/ 690 w 980"/>
                <a:gd name="T17" fmla="*/ 99 h 592"/>
                <a:gd name="T18" fmla="*/ 110 w 980"/>
                <a:gd name="T19" fmla="*/ 557 h 592"/>
                <a:gd name="T20" fmla="*/ 243 w 980"/>
                <a:gd name="T21" fmla="*/ 535 h 592"/>
                <a:gd name="T22" fmla="*/ 564 w 980"/>
                <a:gd name="T23" fmla="*/ 435 h 592"/>
                <a:gd name="T24" fmla="*/ 668 w 980"/>
                <a:gd name="T25" fmla="*/ 407 h 592"/>
                <a:gd name="T26" fmla="*/ 21 w 980"/>
                <a:gd name="T27" fmla="*/ 575 h 592"/>
                <a:gd name="T28" fmla="*/ 868 w 980"/>
                <a:gd name="T29" fmla="*/ 298 h 592"/>
                <a:gd name="T30" fmla="*/ 820 w 980"/>
                <a:gd name="T31" fmla="*/ 311 h 592"/>
                <a:gd name="T32" fmla="*/ 702 w 980"/>
                <a:gd name="T33" fmla="*/ 373 h 592"/>
                <a:gd name="T34" fmla="*/ 787 w 980"/>
                <a:gd name="T35" fmla="*/ 299 h 592"/>
                <a:gd name="T36" fmla="*/ 787 w 980"/>
                <a:gd name="T37" fmla="*/ 286 h 592"/>
                <a:gd name="T38" fmla="*/ 746 w 980"/>
                <a:gd name="T39" fmla="*/ 337 h 592"/>
                <a:gd name="T40" fmla="*/ 721 w 980"/>
                <a:gd name="T41" fmla="*/ 351 h 592"/>
                <a:gd name="T42" fmla="*/ 690 w 980"/>
                <a:gd name="T43" fmla="*/ 312 h 592"/>
                <a:gd name="T44" fmla="*/ 693 w 980"/>
                <a:gd name="T45" fmla="*/ 375 h 592"/>
                <a:gd name="T46" fmla="*/ 749 w 980"/>
                <a:gd name="T47" fmla="*/ 342 h 592"/>
                <a:gd name="T48" fmla="*/ 791 w 980"/>
                <a:gd name="T49" fmla="*/ 331 h 592"/>
                <a:gd name="T50" fmla="*/ 893 w 980"/>
                <a:gd name="T51" fmla="*/ 288 h 592"/>
                <a:gd name="T52" fmla="*/ 844 w 980"/>
                <a:gd name="T53" fmla="*/ 273 h 592"/>
                <a:gd name="T54" fmla="*/ 801 w 980"/>
                <a:gd name="T55" fmla="*/ 212 h 592"/>
                <a:gd name="T56" fmla="*/ 762 w 980"/>
                <a:gd name="T57" fmla="*/ 283 h 592"/>
                <a:gd name="T58" fmla="*/ 731 w 980"/>
                <a:gd name="T59" fmla="*/ 229 h 592"/>
                <a:gd name="T60" fmla="*/ 683 w 980"/>
                <a:gd name="T61" fmla="*/ 302 h 592"/>
                <a:gd name="T62" fmla="*/ 658 w 980"/>
                <a:gd name="T63" fmla="*/ 332 h 592"/>
                <a:gd name="T64" fmla="*/ 637 w 980"/>
                <a:gd name="T65" fmla="*/ 301 h 592"/>
                <a:gd name="T66" fmla="*/ 525 w 980"/>
                <a:gd name="T67" fmla="*/ 311 h 592"/>
                <a:gd name="T68" fmla="*/ 528 w 980"/>
                <a:gd name="T69" fmla="*/ 430 h 592"/>
                <a:gd name="T70" fmla="*/ 431 w 980"/>
                <a:gd name="T71" fmla="*/ 373 h 592"/>
                <a:gd name="T72" fmla="*/ 449 w 980"/>
                <a:gd name="T73" fmla="*/ 321 h 592"/>
                <a:gd name="T74" fmla="*/ 466 w 980"/>
                <a:gd name="T75" fmla="*/ 379 h 592"/>
                <a:gd name="T76" fmla="*/ 464 w 980"/>
                <a:gd name="T77" fmla="*/ 444 h 592"/>
                <a:gd name="T78" fmla="*/ 524 w 980"/>
                <a:gd name="T79" fmla="*/ 378 h 592"/>
                <a:gd name="T80" fmla="*/ 436 w 980"/>
                <a:gd name="T81" fmla="*/ 265 h 592"/>
                <a:gd name="T82" fmla="*/ 408 w 980"/>
                <a:gd name="T83" fmla="*/ 293 h 592"/>
                <a:gd name="T84" fmla="*/ 395 w 980"/>
                <a:gd name="T85" fmla="*/ 418 h 592"/>
                <a:gd name="T86" fmla="*/ 365 w 980"/>
                <a:gd name="T87" fmla="*/ 357 h 592"/>
                <a:gd name="T88" fmla="*/ 332 w 980"/>
                <a:gd name="T89" fmla="*/ 482 h 592"/>
                <a:gd name="T90" fmla="*/ 326 w 980"/>
                <a:gd name="T91" fmla="*/ 499 h 592"/>
                <a:gd name="T92" fmla="*/ 136 w 980"/>
                <a:gd name="T93" fmla="*/ 536 h 592"/>
                <a:gd name="T94" fmla="*/ 139 w 980"/>
                <a:gd name="T95" fmla="*/ 496 h 592"/>
                <a:gd name="T96" fmla="*/ 178 w 980"/>
                <a:gd name="T97" fmla="*/ 529 h 592"/>
                <a:gd name="T98" fmla="*/ 268 w 980"/>
                <a:gd name="T99" fmla="*/ 513 h 592"/>
                <a:gd name="T100" fmla="*/ 256 w 980"/>
                <a:gd name="T101" fmla="*/ 484 h 592"/>
                <a:gd name="T102" fmla="*/ 263 w 980"/>
                <a:gd name="T103" fmla="*/ 514 h 592"/>
                <a:gd name="T104" fmla="*/ 283 w 980"/>
                <a:gd name="T105" fmla="*/ 510 h 592"/>
                <a:gd name="T106" fmla="*/ 316 w 980"/>
                <a:gd name="T107" fmla="*/ 503 h 592"/>
                <a:gd name="T108" fmla="*/ 362 w 980"/>
                <a:gd name="T109" fmla="*/ 492 h 592"/>
                <a:gd name="T110" fmla="*/ 465 w 980"/>
                <a:gd name="T111" fmla="*/ 452 h 592"/>
                <a:gd name="T112" fmla="*/ 565 w 980"/>
                <a:gd name="T113" fmla="*/ 385 h 592"/>
                <a:gd name="T114" fmla="*/ 557 w 980"/>
                <a:gd name="T115" fmla="*/ 308 h 592"/>
                <a:gd name="T116" fmla="*/ 601 w 980"/>
                <a:gd name="T117" fmla="*/ 336 h 592"/>
                <a:gd name="T118" fmla="*/ 663 w 980"/>
                <a:gd name="T119" fmla="*/ 410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80" h="592">
                  <a:moveTo>
                    <a:pt x="979" y="268"/>
                  </a:moveTo>
                  <a:cubicBezTo>
                    <a:pt x="968" y="263"/>
                    <a:pt x="957" y="261"/>
                    <a:pt x="945" y="258"/>
                  </a:cubicBezTo>
                  <a:cubicBezTo>
                    <a:pt x="938" y="256"/>
                    <a:pt x="931" y="254"/>
                    <a:pt x="925" y="252"/>
                  </a:cubicBezTo>
                  <a:cubicBezTo>
                    <a:pt x="927" y="245"/>
                    <a:pt x="929" y="238"/>
                    <a:pt x="931" y="231"/>
                  </a:cubicBezTo>
                  <a:cubicBezTo>
                    <a:pt x="939" y="207"/>
                    <a:pt x="947" y="183"/>
                    <a:pt x="955" y="158"/>
                  </a:cubicBezTo>
                  <a:cubicBezTo>
                    <a:pt x="956" y="157"/>
                    <a:pt x="953" y="156"/>
                    <a:pt x="953" y="158"/>
                  </a:cubicBezTo>
                  <a:cubicBezTo>
                    <a:pt x="949" y="170"/>
                    <a:pt x="945" y="182"/>
                    <a:pt x="941" y="194"/>
                  </a:cubicBezTo>
                  <a:cubicBezTo>
                    <a:pt x="938" y="206"/>
                    <a:pt x="932" y="217"/>
                    <a:pt x="929" y="229"/>
                  </a:cubicBezTo>
                  <a:cubicBezTo>
                    <a:pt x="926" y="236"/>
                    <a:pt x="924" y="244"/>
                    <a:pt x="921" y="251"/>
                  </a:cubicBezTo>
                  <a:cubicBezTo>
                    <a:pt x="916" y="250"/>
                    <a:pt x="911" y="249"/>
                    <a:pt x="906" y="248"/>
                  </a:cubicBezTo>
                  <a:cubicBezTo>
                    <a:pt x="910" y="236"/>
                    <a:pt x="915" y="225"/>
                    <a:pt x="918" y="213"/>
                  </a:cubicBezTo>
                  <a:cubicBezTo>
                    <a:pt x="921" y="204"/>
                    <a:pt x="923" y="195"/>
                    <a:pt x="925" y="185"/>
                  </a:cubicBezTo>
                  <a:cubicBezTo>
                    <a:pt x="927" y="178"/>
                    <a:pt x="930" y="171"/>
                    <a:pt x="931" y="164"/>
                  </a:cubicBezTo>
                  <a:cubicBezTo>
                    <a:pt x="931" y="163"/>
                    <a:pt x="929" y="163"/>
                    <a:pt x="929" y="164"/>
                  </a:cubicBezTo>
                  <a:cubicBezTo>
                    <a:pt x="928" y="171"/>
                    <a:pt x="925" y="178"/>
                    <a:pt x="923" y="185"/>
                  </a:cubicBezTo>
                  <a:cubicBezTo>
                    <a:pt x="922" y="192"/>
                    <a:pt x="920" y="199"/>
                    <a:pt x="918" y="206"/>
                  </a:cubicBezTo>
                  <a:cubicBezTo>
                    <a:pt x="914" y="219"/>
                    <a:pt x="909" y="233"/>
                    <a:pt x="904" y="247"/>
                  </a:cubicBezTo>
                  <a:cubicBezTo>
                    <a:pt x="904" y="247"/>
                    <a:pt x="904" y="247"/>
                    <a:pt x="904" y="247"/>
                  </a:cubicBezTo>
                  <a:cubicBezTo>
                    <a:pt x="899" y="246"/>
                    <a:pt x="894" y="245"/>
                    <a:pt x="889" y="244"/>
                  </a:cubicBezTo>
                  <a:cubicBezTo>
                    <a:pt x="891" y="238"/>
                    <a:pt x="892" y="231"/>
                    <a:pt x="894" y="225"/>
                  </a:cubicBezTo>
                  <a:cubicBezTo>
                    <a:pt x="898" y="209"/>
                    <a:pt x="904" y="193"/>
                    <a:pt x="903" y="176"/>
                  </a:cubicBezTo>
                  <a:cubicBezTo>
                    <a:pt x="903" y="174"/>
                    <a:pt x="901" y="174"/>
                    <a:pt x="901" y="176"/>
                  </a:cubicBezTo>
                  <a:cubicBezTo>
                    <a:pt x="901" y="189"/>
                    <a:pt x="898" y="203"/>
                    <a:pt x="894" y="215"/>
                  </a:cubicBezTo>
                  <a:cubicBezTo>
                    <a:pt x="891" y="224"/>
                    <a:pt x="888" y="234"/>
                    <a:pt x="886" y="243"/>
                  </a:cubicBezTo>
                  <a:cubicBezTo>
                    <a:pt x="880" y="242"/>
                    <a:pt x="874" y="240"/>
                    <a:pt x="869" y="239"/>
                  </a:cubicBezTo>
                  <a:cubicBezTo>
                    <a:pt x="875" y="220"/>
                    <a:pt x="880" y="200"/>
                    <a:pt x="879" y="180"/>
                  </a:cubicBezTo>
                  <a:cubicBezTo>
                    <a:pt x="879" y="179"/>
                    <a:pt x="877" y="179"/>
                    <a:pt x="877" y="180"/>
                  </a:cubicBezTo>
                  <a:cubicBezTo>
                    <a:pt x="878" y="199"/>
                    <a:pt x="872" y="220"/>
                    <a:pt x="865" y="239"/>
                  </a:cubicBezTo>
                  <a:cubicBezTo>
                    <a:pt x="860" y="238"/>
                    <a:pt x="855" y="237"/>
                    <a:pt x="850" y="237"/>
                  </a:cubicBezTo>
                  <a:cubicBezTo>
                    <a:pt x="853" y="223"/>
                    <a:pt x="855" y="208"/>
                    <a:pt x="855" y="194"/>
                  </a:cubicBezTo>
                  <a:cubicBezTo>
                    <a:pt x="855" y="193"/>
                    <a:pt x="853" y="193"/>
                    <a:pt x="853" y="194"/>
                  </a:cubicBezTo>
                  <a:cubicBezTo>
                    <a:pt x="853" y="209"/>
                    <a:pt x="850" y="223"/>
                    <a:pt x="847" y="237"/>
                  </a:cubicBezTo>
                  <a:cubicBezTo>
                    <a:pt x="842" y="237"/>
                    <a:pt x="838" y="237"/>
                    <a:pt x="834" y="238"/>
                  </a:cubicBezTo>
                  <a:cubicBezTo>
                    <a:pt x="831" y="239"/>
                    <a:pt x="832" y="242"/>
                    <a:pt x="834" y="242"/>
                  </a:cubicBezTo>
                  <a:cubicBezTo>
                    <a:pt x="838" y="241"/>
                    <a:pt x="842" y="241"/>
                    <a:pt x="845" y="241"/>
                  </a:cubicBezTo>
                  <a:cubicBezTo>
                    <a:pt x="843" y="250"/>
                    <a:pt x="839" y="258"/>
                    <a:pt x="836" y="267"/>
                  </a:cubicBezTo>
                  <a:cubicBezTo>
                    <a:pt x="828" y="265"/>
                    <a:pt x="820" y="263"/>
                    <a:pt x="811" y="262"/>
                  </a:cubicBezTo>
                  <a:cubicBezTo>
                    <a:pt x="811" y="261"/>
                    <a:pt x="811" y="261"/>
                    <a:pt x="812" y="261"/>
                  </a:cubicBezTo>
                  <a:cubicBezTo>
                    <a:pt x="813" y="255"/>
                    <a:pt x="815" y="250"/>
                    <a:pt x="816" y="244"/>
                  </a:cubicBezTo>
                  <a:cubicBezTo>
                    <a:pt x="818" y="235"/>
                    <a:pt x="820" y="225"/>
                    <a:pt x="821" y="215"/>
                  </a:cubicBezTo>
                  <a:cubicBezTo>
                    <a:pt x="821" y="215"/>
                    <a:pt x="822" y="215"/>
                    <a:pt x="822" y="215"/>
                  </a:cubicBezTo>
                  <a:cubicBezTo>
                    <a:pt x="823" y="215"/>
                    <a:pt x="823" y="213"/>
                    <a:pt x="822" y="213"/>
                  </a:cubicBezTo>
                  <a:cubicBezTo>
                    <a:pt x="822" y="213"/>
                    <a:pt x="822" y="213"/>
                    <a:pt x="821" y="213"/>
                  </a:cubicBezTo>
                  <a:cubicBezTo>
                    <a:pt x="821" y="210"/>
                    <a:pt x="821" y="207"/>
                    <a:pt x="821" y="204"/>
                  </a:cubicBezTo>
                  <a:cubicBezTo>
                    <a:pt x="821" y="202"/>
                    <a:pt x="819" y="202"/>
                    <a:pt x="819" y="204"/>
                  </a:cubicBezTo>
                  <a:cubicBezTo>
                    <a:pt x="819" y="206"/>
                    <a:pt x="819" y="209"/>
                    <a:pt x="818" y="211"/>
                  </a:cubicBezTo>
                  <a:cubicBezTo>
                    <a:pt x="814" y="208"/>
                    <a:pt x="811" y="203"/>
                    <a:pt x="810" y="197"/>
                  </a:cubicBezTo>
                  <a:cubicBezTo>
                    <a:pt x="815" y="195"/>
                    <a:pt x="820" y="193"/>
                    <a:pt x="825" y="191"/>
                  </a:cubicBezTo>
                  <a:cubicBezTo>
                    <a:pt x="826" y="192"/>
                    <a:pt x="827" y="193"/>
                    <a:pt x="829" y="195"/>
                  </a:cubicBezTo>
                  <a:cubicBezTo>
                    <a:pt x="830" y="196"/>
                    <a:pt x="831" y="195"/>
                    <a:pt x="831" y="193"/>
                  </a:cubicBezTo>
                  <a:cubicBezTo>
                    <a:pt x="831" y="191"/>
                    <a:pt x="831" y="191"/>
                    <a:pt x="831" y="188"/>
                  </a:cubicBezTo>
                  <a:cubicBezTo>
                    <a:pt x="836" y="186"/>
                    <a:pt x="841" y="184"/>
                    <a:pt x="846" y="182"/>
                  </a:cubicBezTo>
                  <a:cubicBezTo>
                    <a:pt x="847" y="184"/>
                    <a:pt x="848" y="185"/>
                    <a:pt x="850" y="186"/>
                  </a:cubicBezTo>
                  <a:cubicBezTo>
                    <a:pt x="850" y="187"/>
                    <a:pt x="851" y="187"/>
                    <a:pt x="851" y="186"/>
                  </a:cubicBezTo>
                  <a:cubicBezTo>
                    <a:pt x="852" y="186"/>
                    <a:pt x="852" y="185"/>
                    <a:pt x="853" y="185"/>
                  </a:cubicBezTo>
                  <a:cubicBezTo>
                    <a:pt x="853" y="184"/>
                    <a:pt x="852" y="183"/>
                    <a:pt x="852" y="183"/>
                  </a:cubicBezTo>
                  <a:cubicBezTo>
                    <a:pt x="851" y="183"/>
                    <a:pt x="850" y="182"/>
                    <a:pt x="850" y="181"/>
                  </a:cubicBezTo>
                  <a:cubicBezTo>
                    <a:pt x="855" y="178"/>
                    <a:pt x="861" y="176"/>
                    <a:pt x="867" y="174"/>
                  </a:cubicBezTo>
                  <a:cubicBezTo>
                    <a:pt x="866" y="178"/>
                    <a:pt x="865" y="182"/>
                    <a:pt x="865" y="186"/>
                  </a:cubicBezTo>
                  <a:cubicBezTo>
                    <a:pt x="865" y="187"/>
                    <a:pt x="867" y="187"/>
                    <a:pt x="867" y="186"/>
                  </a:cubicBezTo>
                  <a:cubicBezTo>
                    <a:pt x="868" y="181"/>
                    <a:pt x="869" y="177"/>
                    <a:pt x="870" y="172"/>
                  </a:cubicBezTo>
                  <a:cubicBezTo>
                    <a:pt x="872" y="172"/>
                    <a:pt x="873" y="171"/>
                    <a:pt x="875" y="170"/>
                  </a:cubicBezTo>
                  <a:cubicBezTo>
                    <a:pt x="899" y="161"/>
                    <a:pt x="922" y="152"/>
                    <a:pt x="946" y="143"/>
                  </a:cubicBezTo>
                  <a:cubicBezTo>
                    <a:pt x="946" y="130"/>
                    <a:pt x="946" y="130"/>
                    <a:pt x="946" y="130"/>
                  </a:cubicBezTo>
                  <a:cubicBezTo>
                    <a:pt x="942" y="132"/>
                    <a:pt x="937" y="134"/>
                    <a:pt x="932" y="136"/>
                  </a:cubicBezTo>
                  <a:cubicBezTo>
                    <a:pt x="912" y="144"/>
                    <a:pt x="892" y="152"/>
                    <a:pt x="872" y="160"/>
                  </a:cubicBezTo>
                  <a:cubicBezTo>
                    <a:pt x="872" y="150"/>
                    <a:pt x="873" y="140"/>
                    <a:pt x="872" y="130"/>
                  </a:cubicBezTo>
                  <a:cubicBezTo>
                    <a:pt x="871" y="122"/>
                    <a:pt x="869" y="113"/>
                    <a:pt x="867" y="105"/>
                  </a:cubicBezTo>
                  <a:cubicBezTo>
                    <a:pt x="865" y="98"/>
                    <a:pt x="864" y="92"/>
                    <a:pt x="859" y="87"/>
                  </a:cubicBezTo>
                  <a:cubicBezTo>
                    <a:pt x="858" y="85"/>
                    <a:pt x="855" y="88"/>
                    <a:pt x="857" y="89"/>
                  </a:cubicBezTo>
                  <a:cubicBezTo>
                    <a:pt x="862" y="95"/>
                    <a:pt x="863" y="105"/>
                    <a:pt x="865" y="112"/>
                  </a:cubicBezTo>
                  <a:cubicBezTo>
                    <a:pt x="867" y="121"/>
                    <a:pt x="868" y="130"/>
                    <a:pt x="868" y="139"/>
                  </a:cubicBezTo>
                  <a:cubicBezTo>
                    <a:pt x="868" y="146"/>
                    <a:pt x="868" y="154"/>
                    <a:pt x="868" y="161"/>
                  </a:cubicBezTo>
                  <a:cubicBezTo>
                    <a:pt x="861" y="164"/>
                    <a:pt x="853" y="167"/>
                    <a:pt x="846" y="170"/>
                  </a:cubicBezTo>
                  <a:cubicBezTo>
                    <a:pt x="843" y="160"/>
                    <a:pt x="840" y="148"/>
                    <a:pt x="840" y="147"/>
                  </a:cubicBezTo>
                  <a:cubicBezTo>
                    <a:pt x="836" y="132"/>
                    <a:pt x="833" y="118"/>
                    <a:pt x="830" y="103"/>
                  </a:cubicBezTo>
                  <a:cubicBezTo>
                    <a:pt x="829" y="101"/>
                    <a:pt x="826" y="102"/>
                    <a:pt x="826" y="105"/>
                  </a:cubicBezTo>
                  <a:cubicBezTo>
                    <a:pt x="830" y="122"/>
                    <a:pt x="834" y="140"/>
                    <a:pt x="838" y="157"/>
                  </a:cubicBezTo>
                  <a:cubicBezTo>
                    <a:pt x="839" y="163"/>
                    <a:pt x="841" y="167"/>
                    <a:pt x="842" y="172"/>
                  </a:cubicBezTo>
                  <a:cubicBezTo>
                    <a:pt x="836" y="174"/>
                    <a:pt x="830" y="177"/>
                    <a:pt x="824" y="179"/>
                  </a:cubicBezTo>
                  <a:cubicBezTo>
                    <a:pt x="821" y="167"/>
                    <a:pt x="821" y="153"/>
                    <a:pt x="816" y="141"/>
                  </a:cubicBezTo>
                  <a:cubicBezTo>
                    <a:pt x="815" y="139"/>
                    <a:pt x="811" y="141"/>
                    <a:pt x="812" y="143"/>
                  </a:cubicBezTo>
                  <a:cubicBezTo>
                    <a:pt x="818" y="154"/>
                    <a:pt x="817" y="168"/>
                    <a:pt x="820" y="181"/>
                  </a:cubicBezTo>
                  <a:cubicBezTo>
                    <a:pt x="817" y="182"/>
                    <a:pt x="815" y="183"/>
                    <a:pt x="812" y="184"/>
                  </a:cubicBezTo>
                  <a:cubicBezTo>
                    <a:pt x="810" y="185"/>
                    <a:pt x="808" y="186"/>
                    <a:pt x="806" y="186"/>
                  </a:cubicBezTo>
                  <a:cubicBezTo>
                    <a:pt x="804" y="178"/>
                    <a:pt x="802" y="170"/>
                    <a:pt x="800" y="162"/>
                  </a:cubicBezTo>
                  <a:cubicBezTo>
                    <a:pt x="797" y="154"/>
                    <a:pt x="794" y="146"/>
                    <a:pt x="791" y="138"/>
                  </a:cubicBezTo>
                  <a:cubicBezTo>
                    <a:pt x="789" y="131"/>
                    <a:pt x="788" y="124"/>
                    <a:pt x="785" y="118"/>
                  </a:cubicBezTo>
                  <a:cubicBezTo>
                    <a:pt x="784" y="117"/>
                    <a:pt x="783" y="117"/>
                    <a:pt x="783" y="118"/>
                  </a:cubicBezTo>
                  <a:cubicBezTo>
                    <a:pt x="788" y="129"/>
                    <a:pt x="790" y="141"/>
                    <a:pt x="793" y="151"/>
                  </a:cubicBezTo>
                  <a:cubicBezTo>
                    <a:pt x="797" y="162"/>
                    <a:pt x="799" y="173"/>
                    <a:pt x="802" y="184"/>
                  </a:cubicBezTo>
                  <a:cubicBezTo>
                    <a:pt x="803" y="185"/>
                    <a:pt x="803" y="186"/>
                    <a:pt x="803" y="187"/>
                  </a:cubicBezTo>
                  <a:cubicBezTo>
                    <a:pt x="796" y="190"/>
                    <a:pt x="789" y="193"/>
                    <a:pt x="782" y="196"/>
                  </a:cubicBezTo>
                  <a:cubicBezTo>
                    <a:pt x="781" y="195"/>
                    <a:pt x="781" y="193"/>
                    <a:pt x="781" y="192"/>
                  </a:cubicBezTo>
                  <a:cubicBezTo>
                    <a:pt x="778" y="173"/>
                    <a:pt x="770" y="157"/>
                    <a:pt x="765" y="140"/>
                  </a:cubicBezTo>
                  <a:cubicBezTo>
                    <a:pt x="765" y="138"/>
                    <a:pt x="762" y="139"/>
                    <a:pt x="763" y="140"/>
                  </a:cubicBezTo>
                  <a:cubicBezTo>
                    <a:pt x="766" y="150"/>
                    <a:pt x="770" y="159"/>
                    <a:pt x="773" y="168"/>
                  </a:cubicBezTo>
                  <a:cubicBezTo>
                    <a:pt x="776" y="178"/>
                    <a:pt x="777" y="187"/>
                    <a:pt x="779" y="197"/>
                  </a:cubicBezTo>
                  <a:cubicBezTo>
                    <a:pt x="774" y="200"/>
                    <a:pt x="768" y="202"/>
                    <a:pt x="763" y="204"/>
                  </a:cubicBezTo>
                  <a:cubicBezTo>
                    <a:pt x="763" y="203"/>
                    <a:pt x="763" y="201"/>
                    <a:pt x="763" y="200"/>
                  </a:cubicBezTo>
                  <a:cubicBezTo>
                    <a:pt x="763" y="199"/>
                    <a:pt x="761" y="198"/>
                    <a:pt x="761" y="200"/>
                  </a:cubicBezTo>
                  <a:cubicBezTo>
                    <a:pt x="761" y="201"/>
                    <a:pt x="760" y="203"/>
                    <a:pt x="760" y="205"/>
                  </a:cubicBezTo>
                  <a:cubicBezTo>
                    <a:pt x="755" y="207"/>
                    <a:pt x="749" y="209"/>
                    <a:pt x="744" y="212"/>
                  </a:cubicBezTo>
                  <a:cubicBezTo>
                    <a:pt x="747" y="204"/>
                    <a:pt x="749" y="197"/>
                    <a:pt x="751" y="189"/>
                  </a:cubicBezTo>
                  <a:cubicBezTo>
                    <a:pt x="753" y="181"/>
                    <a:pt x="756" y="174"/>
                    <a:pt x="755" y="166"/>
                  </a:cubicBezTo>
                  <a:cubicBezTo>
                    <a:pt x="755" y="165"/>
                    <a:pt x="753" y="165"/>
                    <a:pt x="753" y="166"/>
                  </a:cubicBezTo>
                  <a:cubicBezTo>
                    <a:pt x="753" y="176"/>
                    <a:pt x="750" y="184"/>
                    <a:pt x="747" y="193"/>
                  </a:cubicBezTo>
                  <a:cubicBezTo>
                    <a:pt x="745" y="199"/>
                    <a:pt x="742" y="206"/>
                    <a:pt x="741" y="213"/>
                  </a:cubicBezTo>
                  <a:cubicBezTo>
                    <a:pt x="734" y="216"/>
                    <a:pt x="728" y="218"/>
                    <a:pt x="721" y="221"/>
                  </a:cubicBezTo>
                  <a:cubicBezTo>
                    <a:pt x="723" y="213"/>
                    <a:pt x="725" y="205"/>
                    <a:pt x="727" y="196"/>
                  </a:cubicBezTo>
                  <a:cubicBezTo>
                    <a:pt x="728" y="194"/>
                    <a:pt x="725" y="194"/>
                    <a:pt x="725" y="196"/>
                  </a:cubicBezTo>
                  <a:cubicBezTo>
                    <a:pt x="722" y="204"/>
                    <a:pt x="719" y="214"/>
                    <a:pt x="716" y="223"/>
                  </a:cubicBezTo>
                  <a:cubicBezTo>
                    <a:pt x="712" y="225"/>
                    <a:pt x="707" y="227"/>
                    <a:pt x="703" y="229"/>
                  </a:cubicBezTo>
                  <a:cubicBezTo>
                    <a:pt x="704" y="225"/>
                    <a:pt x="705" y="222"/>
                    <a:pt x="706" y="218"/>
                  </a:cubicBezTo>
                  <a:cubicBezTo>
                    <a:pt x="709" y="203"/>
                    <a:pt x="713" y="188"/>
                    <a:pt x="713" y="172"/>
                  </a:cubicBezTo>
                  <a:cubicBezTo>
                    <a:pt x="713" y="170"/>
                    <a:pt x="711" y="170"/>
                    <a:pt x="711" y="172"/>
                  </a:cubicBezTo>
                  <a:cubicBezTo>
                    <a:pt x="710" y="190"/>
                    <a:pt x="706" y="207"/>
                    <a:pt x="701" y="224"/>
                  </a:cubicBezTo>
                  <a:cubicBezTo>
                    <a:pt x="701" y="226"/>
                    <a:pt x="700" y="228"/>
                    <a:pt x="700" y="230"/>
                  </a:cubicBezTo>
                  <a:cubicBezTo>
                    <a:pt x="695" y="232"/>
                    <a:pt x="690" y="234"/>
                    <a:pt x="685" y="236"/>
                  </a:cubicBezTo>
                  <a:cubicBezTo>
                    <a:pt x="690" y="224"/>
                    <a:pt x="696" y="212"/>
                    <a:pt x="698" y="198"/>
                  </a:cubicBezTo>
                  <a:cubicBezTo>
                    <a:pt x="698" y="196"/>
                    <a:pt x="695" y="195"/>
                    <a:pt x="694" y="198"/>
                  </a:cubicBezTo>
                  <a:cubicBezTo>
                    <a:pt x="692" y="211"/>
                    <a:pt x="686" y="224"/>
                    <a:pt x="681" y="237"/>
                  </a:cubicBezTo>
                  <a:cubicBezTo>
                    <a:pt x="680" y="238"/>
                    <a:pt x="678" y="239"/>
                    <a:pt x="676" y="239"/>
                  </a:cubicBezTo>
                  <a:cubicBezTo>
                    <a:pt x="670" y="242"/>
                    <a:pt x="664" y="246"/>
                    <a:pt x="657" y="250"/>
                  </a:cubicBezTo>
                  <a:cubicBezTo>
                    <a:pt x="663" y="251"/>
                    <a:pt x="669" y="250"/>
                    <a:pt x="673" y="249"/>
                  </a:cubicBezTo>
                  <a:cubicBezTo>
                    <a:pt x="675" y="248"/>
                    <a:pt x="676" y="248"/>
                    <a:pt x="678" y="247"/>
                  </a:cubicBezTo>
                  <a:cubicBezTo>
                    <a:pt x="674" y="257"/>
                    <a:pt x="672" y="267"/>
                    <a:pt x="673" y="278"/>
                  </a:cubicBezTo>
                  <a:cubicBezTo>
                    <a:pt x="672" y="281"/>
                    <a:pt x="672" y="283"/>
                    <a:pt x="671" y="286"/>
                  </a:cubicBezTo>
                  <a:cubicBezTo>
                    <a:pt x="670" y="293"/>
                    <a:pt x="669" y="299"/>
                    <a:pt x="667" y="306"/>
                  </a:cubicBezTo>
                  <a:cubicBezTo>
                    <a:pt x="667" y="306"/>
                    <a:pt x="667" y="306"/>
                    <a:pt x="667" y="307"/>
                  </a:cubicBezTo>
                  <a:cubicBezTo>
                    <a:pt x="666" y="307"/>
                    <a:pt x="666" y="307"/>
                    <a:pt x="666" y="307"/>
                  </a:cubicBezTo>
                  <a:cubicBezTo>
                    <a:pt x="664" y="307"/>
                    <a:pt x="664" y="309"/>
                    <a:pt x="666" y="309"/>
                  </a:cubicBezTo>
                  <a:cubicBezTo>
                    <a:pt x="664" y="316"/>
                    <a:pt x="662" y="322"/>
                    <a:pt x="660" y="328"/>
                  </a:cubicBezTo>
                  <a:cubicBezTo>
                    <a:pt x="659" y="328"/>
                    <a:pt x="658" y="328"/>
                    <a:pt x="657" y="328"/>
                  </a:cubicBezTo>
                  <a:cubicBezTo>
                    <a:pt x="658" y="325"/>
                    <a:pt x="659" y="322"/>
                    <a:pt x="659" y="319"/>
                  </a:cubicBezTo>
                  <a:cubicBezTo>
                    <a:pt x="661" y="312"/>
                    <a:pt x="662" y="305"/>
                    <a:pt x="664" y="297"/>
                  </a:cubicBezTo>
                  <a:cubicBezTo>
                    <a:pt x="668" y="283"/>
                    <a:pt x="674" y="269"/>
                    <a:pt x="674" y="254"/>
                  </a:cubicBezTo>
                  <a:cubicBezTo>
                    <a:pt x="674" y="252"/>
                    <a:pt x="670" y="252"/>
                    <a:pt x="670" y="254"/>
                  </a:cubicBezTo>
                  <a:cubicBezTo>
                    <a:pt x="670" y="269"/>
                    <a:pt x="665" y="282"/>
                    <a:pt x="660" y="296"/>
                  </a:cubicBezTo>
                  <a:cubicBezTo>
                    <a:pt x="657" y="306"/>
                    <a:pt x="655" y="316"/>
                    <a:pt x="653" y="326"/>
                  </a:cubicBezTo>
                  <a:cubicBezTo>
                    <a:pt x="653" y="325"/>
                    <a:pt x="653" y="325"/>
                    <a:pt x="653" y="324"/>
                  </a:cubicBezTo>
                  <a:cubicBezTo>
                    <a:pt x="653" y="311"/>
                    <a:pt x="652" y="299"/>
                    <a:pt x="650" y="286"/>
                  </a:cubicBezTo>
                  <a:cubicBezTo>
                    <a:pt x="649" y="281"/>
                    <a:pt x="647" y="275"/>
                    <a:pt x="644" y="271"/>
                  </a:cubicBezTo>
                  <a:cubicBezTo>
                    <a:pt x="645" y="266"/>
                    <a:pt x="644" y="262"/>
                    <a:pt x="641" y="259"/>
                  </a:cubicBezTo>
                  <a:cubicBezTo>
                    <a:pt x="640" y="258"/>
                    <a:pt x="638" y="260"/>
                    <a:pt x="639" y="261"/>
                  </a:cubicBezTo>
                  <a:cubicBezTo>
                    <a:pt x="641" y="262"/>
                    <a:pt x="642" y="265"/>
                    <a:pt x="642" y="268"/>
                  </a:cubicBezTo>
                  <a:cubicBezTo>
                    <a:pt x="635" y="258"/>
                    <a:pt x="626" y="250"/>
                    <a:pt x="619" y="241"/>
                  </a:cubicBezTo>
                  <a:cubicBezTo>
                    <a:pt x="624" y="253"/>
                    <a:pt x="630" y="265"/>
                    <a:pt x="635" y="277"/>
                  </a:cubicBezTo>
                  <a:cubicBezTo>
                    <a:pt x="636" y="279"/>
                    <a:pt x="637" y="282"/>
                    <a:pt x="636" y="284"/>
                  </a:cubicBezTo>
                  <a:cubicBezTo>
                    <a:pt x="636" y="287"/>
                    <a:pt x="637" y="290"/>
                    <a:pt x="637" y="293"/>
                  </a:cubicBezTo>
                  <a:cubicBezTo>
                    <a:pt x="635" y="299"/>
                    <a:pt x="632" y="305"/>
                    <a:pt x="630" y="310"/>
                  </a:cubicBezTo>
                  <a:cubicBezTo>
                    <a:pt x="628" y="318"/>
                    <a:pt x="626" y="325"/>
                    <a:pt x="624" y="333"/>
                  </a:cubicBezTo>
                  <a:cubicBezTo>
                    <a:pt x="623" y="333"/>
                    <a:pt x="623" y="332"/>
                    <a:pt x="622" y="332"/>
                  </a:cubicBezTo>
                  <a:cubicBezTo>
                    <a:pt x="620" y="332"/>
                    <a:pt x="620" y="336"/>
                    <a:pt x="622" y="336"/>
                  </a:cubicBezTo>
                  <a:cubicBezTo>
                    <a:pt x="622" y="336"/>
                    <a:pt x="623" y="336"/>
                    <a:pt x="623" y="336"/>
                  </a:cubicBezTo>
                  <a:cubicBezTo>
                    <a:pt x="622" y="340"/>
                    <a:pt x="620" y="345"/>
                    <a:pt x="618" y="349"/>
                  </a:cubicBezTo>
                  <a:cubicBezTo>
                    <a:pt x="618" y="332"/>
                    <a:pt x="617" y="314"/>
                    <a:pt x="613" y="297"/>
                  </a:cubicBezTo>
                  <a:cubicBezTo>
                    <a:pt x="615" y="289"/>
                    <a:pt x="617" y="281"/>
                    <a:pt x="617" y="272"/>
                  </a:cubicBezTo>
                  <a:cubicBezTo>
                    <a:pt x="617" y="271"/>
                    <a:pt x="615" y="271"/>
                    <a:pt x="615" y="272"/>
                  </a:cubicBezTo>
                  <a:cubicBezTo>
                    <a:pt x="615" y="279"/>
                    <a:pt x="614" y="286"/>
                    <a:pt x="612" y="293"/>
                  </a:cubicBezTo>
                  <a:cubicBezTo>
                    <a:pt x="612" y="292"/>
                    <a:pt x="612" y="291"/>
                    <a:pt x="612" y="289"/>
                  </a:cubicBezTo>
                  <a:cubicBezTo>
                    <a:pt x="603" y="261"/>
                    <a:pt x="590" y="234"/>
                    <a:pt x="564" y="216"/>
                  </a:cubicBezTo>
                  <a:cubicBezTo>
                    <a:pt x="554" y="209"/>
                    <a:pt x="546" y="199"/>
                    <a:pt x="531" y="196"/>
                  </a:cubicBezTo>
                  <a:cubicBezTo>
                    <a:pt x="536" y="191"/>
                    <a:pt x="541" y="187"/>
                    <a:pt x="545" y="183"/>
                  </a:cubicBezTo>
                  <a:cubicBezTo>
                    <a:pt x="549" y="185"/>
                    <a:pt x="552" y="187"/>
                    <a:pt x="554" y="189"/>
                  </a:cubicBezTo>
                  <a:cubicBezTo>
                    <a:pt x="562" y="196"/>
                    <a:pt x="571" y="201"/>
                    <a:pt x="580" y="206"/>
                  </a:cubicBezTo>
                  <a:cubicBezTo>
                    <a:pt x="587" y="209"/>
                    <a:pt x="593" y="215"/>
                    <a:pt x="598" y="220"/>
                  </a:cubicBezTo>
                  <a:cubicBezTo>
                    <a:pt x="603" y="225"/>
                    <a:pt x="608" y="229"/>
                    <a:pt x="613" y="234"/>
                  </a:cubicBezTo>
                  <a:cubicBezTo>
                    <a:pt x="610" y="228"/>
                    <a:pt x="606" y="222"/>
                    <a:pt x="603" y="216"/>
                  </a:cubicBezTo>
                  <a:cubicBezTo>
                    <a:pt x="599" y="205"/>
                    <a:pt x="592" y="198"/>
                    <a:pt x="580" y="195"/>
                  </a:cubicBezTo>
                  <a:cubicBezTo>
                    <a:pt x="570" y="193"/>
                    <a:pt x="561" y="187"/>
                    <a:pt x="551" y="179"/>
                  </a:cubicBezTo>
                  <a:cubicBezTo>
                    <a:pt x="559" y="176"/>
                    <a:pt x="565" y="173"/>
                    <a:pt x="572" y="171"/>
                  </a:cubicBezTo>
                  <a:cubicBezTo>
                    <a:pt x="587" y="166"/>
                    <a:pt x="602" y="162"/>
                    <a:pt x="617" y="156"/>
                  </a:cubicBezTo>
                  <a:cubicBezTo>
                    <a:pt x="651" y="142"/>
                    <a:pt x="685" y="126"/>
                    <a:pt x="719" y="112"/>
                  </a:cubicBezTo>
                  <a:cubicBezTo>
                    <a:pt x="741" y="102"/>
                    <a:pt x="762" y="92"/>
                    <a:pt x="784" y="83"/>
                  </a:cubicBezTo>
                  <a:cubicBezTo>
                    <a:pt x="838" y="64"/>
                    <a:pt x="894" y="45"/>
                    <a:pt x="946" y="26"/>
                  </a:cubicBezTo>
                  <a:cubicBezTo>
                    <a:pt x="946" y="0"/>
                    <a:pt x="946" y="0"/>
                    <a:pt x="946" y="0"/>
                  </a:cubicBezTo>
                  <a:cubicBezTo>
                    <a:pt x="922" y="8"/>
                    <a:pt x="900" y="17"/>
                    <a:pt x="877" y="26"/>
                  </a:cubicBezTo>
                  <a:cubicBezTo>
                    <a:pt x="839" y="40"/>
                    <a:pt x="800" y="53"/>
                    <a:pt x="761" y="68"/>
                  </a:cubicBezTo>
                  <a:cubicBezTo>
                    <a:pt x="737" y="77"/>
                    <a:pt x="714" y="89"/>
                    <a:pt x="690" y="99"/>
                  </a:cubicBezTo>
                  <a:cubicBezTo>
                    <a:pt x="673" y="107"/>
                    <a:pt x="655" y="115"/>
                    <a:pt x="637" y="123"/>
                  </a:cubicBezTo>
                  <a:cubicBezTo>
                    <a:pt x="613" y="136"/>
                    <a:pt x="588" y="149"/>
                    <a:pt x="562" y="157"/>
                  </a:cubicBezTo>
                  <a:cubicBezTo>
                    <a:pt x="551" y="161"/>
                    <a:pt x="540" y="168"/>
                    <a:pt x="531" y="175"/>
                  </a:cubicBezTo>
                  <a:cubicBezTo>
                    <a:pt x="523" y="181"/>
                    <a:pt x="518" y="189"/>
                    <a:pt x="522" y="200"/>
                  </a:cubicBezTo>
                  <a:cubicBezTo>
                    <a:pt x="512" y="203"/>
                    <a:pt x="504" y="207"/>
                    <a:pt x="495" y="210"/>
                  </a:cubicBezTo>
                  <a:cubicBezTo>
                    <a:pt x="470" y="219"/>
                    <a:pt x="446" y="228"/>
                    <a:pt x="422" y="237"/>
                  </a:cubicBezTo>
                  <a:cubicBezTo>
                    <a:pt x="398" y="245"/>
                    <a:pt x="374" y="253"/>
                    <a:pt x="351" y="262"/>
                  </a:cubicBezTo>
                  <a:cubicBezTo>
                    <a:pt x="326" y="273"/>
                    <a:pt x="303" y="285"/>
                    <a:pt x="277" y="292"/>
                  </a:cubicBezTo>
                  <a:cubicBezTo>
                    <a:pt x="264" y="295"/>
                    <a:pt x="257" y="305"/>
                    <a:pt x="256" y="319"/>
                  </a:cubicBezTo>
                  <a:cubicBezTo>
                    <a:pt x="256" y="322"/>
                    <a:pt x="255" y="326"/>
                    <a:pt x="253" y="328"/>
                  </a:cubicBezTo>
                  <a:cubicBezTo>
                    <a:pt x="232" y="352"/>
                    <a:pt x="211" y="376"/>
                    <a:pt x="186" y="397"/>
                  </a:cubicBezTo>
                  <a:cubicBezTo>
                    <a:pt x="172" y="409"/>
                    <a:pt x="160" y="423"/>
                    <a:pt x="147" y="437"/>
                  </a:cubicBezTo>
                  <a:cubicBezTo>
                    <a:pt x="128" y="458"/>
                    <a:pt x="111" y="481"/>
                    <a:pt x="89" y="499"/>
                  </a:cubicBezTo>
                  <a:cubicBezTo>
                    <a:pt x="85" y="503"/>
                    <a:pt x="80" y="506"/>
                    <a:pt x="77" y="510"/>
                  </a:cubicBezTo>
                  <a:cubicBezTo>
                    <a:pt x="70" y="520"/>
                    <a:pt x="57" y="525"/>
                    <a:pt x="59" y="541"/>
                  </a:cubicBezTo>
                  <a:cubicBezTo>
                    <a:pt x="42" y="548"/>
                    <a:pt x="25" y="554"/>
                    <a:pt x="8" y="560"/>
                  </a:cubicBezTo>
                  <a:cubicBezTo>
                    <a:pt x="2" y="562"/>
                    <a:pt x="0" y="565"/>
                    <a:pt x="0" y="571"/>
                  </a:cubicBezTo>
                  <a:cubicBezTo>
                    <a:pt x="2" y="585"/>
                    <a:pt x="14" y="592"/>
                    <a:pt x="28" y="586"/>
                  </a:cubicBezTo>
                  <a:cubicBezTo>
                    <a:pt x="36" y="582"/>
                    <a:pt x="44" y="579"/>
                    <a:pt x="53" y="576"/>
                  </a:cubicBezTo>
                  <a:cubicBezTo>
                    <a:pt x="72" y="570"/>
                    <a:pt x="91" y="563"/>
                    <a:pt x="110" y="557"/>
                  </a:cubicBezTo>
                  <a:cubicBezTo>
                    <a:pt x="109" y="560"/>
                    <a:pt x="107" y="563"/>
                    <a:pt x="105" y="566"/>
                  </a:cubicBezTo>
                  <a:cubicBezTo>
                    <a:pt x="105" y="566"/>
                    <a:pt x="106" y="567"/>
                    <a:pt x="107" y="567"/>
                  </a:cubicBezTo>
                  <a:cubicBezTo>
                    <a:pt x="110" y="564"/>
                    <a:pt x="112" y="560"/>
                    <a:pt x="114" y="556"/>
                  </a:cubicBezTo>
                  <a:cubicBezTo>
                    <a:pt x="115" y="556"/>
                    <a:pt x="117" y="556"/>
                    <a:pt x="118" y="555"/>
                  </a:cubicBezTo>
                  <a:cubicBezTo>
                    <a:pt x="120" y="556"/>
                    <a:pt x="121" y="556"/>
                    <a:pt x="123" y="555"/>
                  </a:cubicBezTo>
                  <a:cubicBezTo>
                    <a:pt x="123" y="555"/>
                    <a:pt x="123" y="554"/>
                    <a:pt x="123" y="554"/>
                  </a:cubicBezTo>
                  <a:cubicBezTo>
                    <a:pt x="128" y="553"/>
                    <a:pt x="132" y="553"/>
                    <a:pt x="137" y="552"/>
                  </a:cubicBezTo>
                  <a:cubicBezTo>
                    <a:pt x="137" y="552"/>
                    <a:pt x="137" y="553"/>
                    <a:pt x="137" y="553"/>
                  </a:cubicBezTo>
                  <a:cubicBezTo>
                    <a:pt x="136" y="554"/>
                    <a:pt x="138" y="555"/>
                    <a:pt x="139" y="554"/>
                  </a:cubicBezTo>
                  <a:cubicBezTo>
                    <a:pt x="140" y="553"/>
                    <a:pt x="140" y="552"/>
                    <a:pt x="141" y="552"/>
                  </a:cubicBezTo>
                  <a:cubicBezTo>
                    <a:pt x="146" y="551"/>
                    <a:pt x="152" y="551"/>
                    <a:pt x="157" y="550"/>
                  </a:cubicBezTo>
                  <a:cubicBezTo>
                    <a:pt x="157" y="551"/>
                    <a:pt x="157" y="551"/>
                    <a:pt x="157" y="552"/>
                  </a:cubicBezTo>
                  <a:cubicBezTo>
                    <a:pt x="157" y="553"/>
                    <a:pt x="158" y="553"/>
                    <a:pt x="159" y="552"/>
                  </a:cubicBezTo>
                  <a:cubicBezTo>
                    <a:pt x="159" y="552"/>
                    <a:pt x="159" y="551"/>
                    <a:pt x="160" y="550"/>
                  </a:cubicBezTo>
                  <a:cubicBezTo>
                    <a:pt x="164" y="550"/>
                    <a:pt x="168" y="550"/>
                    <a:pt x="172" y="549"/>
                  </a:cubicBezTo>
                  <a:cubicBezTo>
                    <a:pt x="183" y="547"/>
                    <a:pt x="194" y="544"/>
                    <a:pt x="205" y="542"/>
                  </a:cubicBezTo>
                  <a:cubicBezTo>
                    <a:pt x="215" y="540"/>
                    <a:pt x="226" y="538"/>
                    <a:pt x="237" y="536"/>
                  </a:cubicBezTo>
                  <a:cubicBezTo>
                    <a:pt x="237" y="537"/>
                    <a:pt x="237" y="538"/>
                    <a:pt x="236" y="539"/>
                  </a:cubicBezTo>
                  <a:cubicBezTo>
                    <a:pt x="236" y="541"/>
                    <a:pt x="238" y="541"/>
                    <a:pt x="239" y="540"/>
                  </a:cubicBezTo>
                  <a:cubicBezTo>
                    <a:pt x="241" y="539"/>
                    <a:pt x="242" y="537"/>
                    <a:pt x="243" y="535"/>
                  </a:cubicBezTo>
                  <a:cubicBezTo>
                    <a:pt x="259" y="532"/>
                    <a:pt x="274" y="529"/>
                    <a:pt x="290" y="527"/>
                  </a:cubicBezTo>
                  <a:cubicBezTo>
                    <a:pt x="305" y="524"/>
                    <a:pt x="321" y="522"/>
                    <a:pt x="336" y="520"/>
                  </a:cubicBezTo>
                  <a:cubicBezTo>
                    <a:pt x="339" y="519"/>
                    <a:pt x="341" y="518"/>
                    <a:pt x="344" y="517"/>
                  </a:cubicBezTo>
                  <a:cubicBezTo>
                    <a:pt x="354" y="514"/>
                    <a:pt x="364" y="511"/>
                    <a:pt x="374" y="508"/>
                  </a:cubicBezTo>
                  <a:cubicBezTo>
                    <a:pt x="377" y="508"/>
                    <a:pt x="379" y="506"/>
                    <a:pt x="382" y="505"/>
                  </a:cubicBezTo>
                  <a:cubicBezTo>
                    <a:pt x="387" y="502"/>
                    <a:pt x="391" y="499"/>
                    <a:pt x="396" y="497"/>
                  </a:cubicBezTo>
                  <a:cubicBezTo>
                    <a:pt x="406" y="493"/>
                    <a:pt x="416" y="490"/>
                    <a:pt x="425" y="486"/>
                  </a:cubicBezTo>
                  <a:cubicBezTo>
                    <a:pt x="431" y="484"/>
                    <a:pt x="435" y="485"/>
                    <a:pt x="438" y="490"/>
                  </a:cubicBezTo>
                  <a:cubicBezTo>
                    <a:pt x="452" y="476"/>
                    <a:pt x="452" y="476"/>
                    <a:pt x="464" y="471"/>
                  </a:cubicBezTo>
                  <a:cubicBezTo>
                    <a:pt x="471" y="469"/>
                    <a:pt x="477" y="467"/>
                    <a:pt x="483" y="465"/>
                  </a:cubicBezTo>
                  <a:cubicBezTo>
                    <a:pt x="484" y="465"/>
                    <a:pt x="484" y="465"/>
                    <a:pt x="485" y="465"/>
                  </a:cubicBezTo>
                  <a:cubicBezTo>
                    <a:pt x="485" y="465"/>
                    <a:pt x="485" y="464"/>
                    <a:pt x="485" y="464"/>
                  </a:cubicBezTo>
                  <a:cubicBezTo>
                    <a:pt x="496" y="460"/>
                    <a:pt x="507" y="456"/>
                    <a:pt x="518" y="453"/>
                  </a:cubicBezTo>
                  <a:cubicBezTo>
                    <a:pt x="516" y="456"/>
                    <a:pt x="514" y="458"/>
                    <a:pt x="513" y="455"/>
                  </a:cubicBezTo>
                  <a:cubicBezTo>
                    <a:pt x="512" y="454"/>
                    <a:pt x="511" y="455"/>
                    <a:pt x="511" y="456"/>
                  </a:cubicBezTo>
                  <a:cubicBezTo>
                    <a:pt x="512" y="459"/>
                    <a:pt x="511" y="458"/>
                    <a:pt x="513" y="460"/>
                  </a:cubicBezTo>
                  <a:cubicBezTo>
                    <a:pt x="514" y="461"/>
                    <a:pt x="515" y="461"/>
                    <a:pt x="515" y="461"/>
                  </a:cubicBezTo>
                  <a:cubicBezTo>
                    <a:pt x="519" y="458"/>
                    <a:pt x="522" y="455"/>
                    <a:pt x="524" y="451"/>
                  </a:cubicBezTo>
                  <a:cubicBezTo>
                    <a:pt x="526" y="450"/>
                    <a:pt x="527" y="449"/>
                    <a:pt x="529" y="449"/>
                  </a:cubicBezTo>
                  <a:cubicBezTo>
                    <a:pt x="541" y="444"/>
                    <a:pt x="553" y="440"/>
                    <a:pt x="564" y="435"/>
                  </a:cubicBezTo>
                  <a:cubicBezTo>
                    <a:pt x="564" y="437"/>
                    <a:pt x="563" y="439"/>
                    <a:pt x="562" y="441"/>
                  </a:cubicBezTo>
                  <a:cubicBezTo>
                    <a:pt x="561" y="441"/>
                    <a:pt x="561" y="441"/>
                    <a:pt x="561" y="442"/>
                  </a:cubicBezTo>
                  <a:cubicBezTo>
                    <a:pt x="561" y="442"/>
                    <a:pt x="561" y="442"/>
                    <a:pt x="560" y="443"/>
                  </a:cubicBezTo>
                  <a:cubicBezTo>
                    <a:pt x="560" y="444"/>
                    <a:pt x="562" y="445"/>
                    <a:pt x="563" y="445"/>
                  </a:cubicBezTo>
                  <a:cubicBezTo>
                    <a:pt x="566" y="442"/>
                    <a:pt x="568" y="438"/>
                    <a:pt x="569" y="433"/>
                  </a:cubicBezTo>
                  <a:cubicBezTo>
                    <a:pt x="571" y="432"/>
                    <a:pt x="574" y="431"/>
                    <a:pt x="576" y="430"/>
                  </a:cubicBezTo>
                  <a:cubicBezTo>
                    <a:pt x="589" y="424"/>
                    <a:pt x="603" y="421"/>
                    <a:pt x="617" y="419"/>
                  </a:cubicBezTo>
                  <a:cubicBezTo>
                    <a:pt x="618" y="420"/>
                    <a:pt x="618" y="420"/>
                    <a:pt x="619" y="422"/>
                  </a:cubicBezTo>
                  <a:cubicBezTo>
                    <a:pt x="619" y="423"/>
                    <a:pt x="620" y="423"/>
                    <a:pt x="621" y="422"/>
                  </a:cubicBezTo>
                  <a:cubicBezTo>
                    <a:pt x="623" y="421"/>
                    <a:pt x="624" y="420"/>
                    <a:pt x="625" y="418"/>
                  </a:cubicBezTo>
                  <a:cubicBezTo>
                    <a:pt x="625" y="418"/>
                    <a:pt x="626" y="418"/>
                    <a:pt x="626" y="418"/>
                  </a:cubicBezTo>
                  <a:cubicBezTo>
                    <a:pt x="634" y="417"/>
                    <a:pt x="643" y="415"/>
                    <a:pt x="651" y="413"/>
                  </a:cubicBezTo>
                  <a:cubicBezTo>
                    <a:pt x="654" y="412"/>
                    <a:pt x="658" y="411"/>
                    <a:pt x="661" y="410"/>
                  </a:cubicBezTo>
                  <a:cubicBezTo>
                    <a:pt x="660" y="412"/>
                    <a:pt x="659" y="415"/>
                    <a:pt x="659" y="417"/>
                  </a:cubicBezTo>
                  <a:cubicBezTo>
                    <a:pt x="658" y="420"/>
                    <a:pt x="657" y="422"/>
                    <a:pt x="657" y="425"/>
                  </a:cubicBezTo>
                  <a:cubicBezTo>
                    <a:pt x="655" y="428"/>
                    <a:pt x="653" y="432"/>
                    <a:pt x="652" y="435"/>
                  </a:cubicBezTo>
                  <a:cubicBezTo>
                    <a:pt x="652" y="437"/>
                    <a:pt x="655" y="438"/>
                    <a:pt x="656" y="436"/>
                  </a:cubicBezTo>
                  <a:cubicBezTo>
                    <a:pt x="658" y="434"/>
                    <a:pt x="659" y="431"/>
                    <a:pt x="659" y="428"/>
                  </a:cubicBezTo>
                  <a:cubicBezTo>
                    <a:pt x="661" y="424"/>
                    <a:pt x="663" y="420"/>
                    <a:pt x="665" y="417"/>
                  </a:cubicBezTo>
                  <a:cubicBezTo>
                    <a:pt x="666" y="414"/>
                    <a:pt x="667" y="411"/>
                    <a:pt x="668" y="407"/>
                  </a:cubicBezTo>
                  <a:cubicBezTo>
                    <a:pt x="680" y="403"/>
                    <a:pt x="693" y="399"/>
                    <a:pt x="705" y="394"/>
                  </a:cubicBezTo>
                  <a:cubicBezTo>
                    <a:pt x="718" y="390"/>
                    <a:pt x="731" y="385"/>
                    <a:pt x="744" y="380"/>
                  </a:cubicBezTo>
                  <a:cubicBezTo>
                    <a:pt x="757" y="375"/>
                    <a:pt x="769" y="368"/>
                    <a:pt x="782" y="363"/>
                  </a:cubicBezTo>
                  <a:cubicBezTo>
                    <a:pt x="805" y="354"/>
                    <a:pt x="827" y="345"/>
                    <a:pt x="850" y="335"/>
                  </a:cubicBezTo>
                  <a:cubicBezTo>
                    <a:pt x="882" y="322"/>
                    <a:pt x="914" y="307"/>
                    <a:pt x="946" y="293"/>
                  </a:cubicBezTo>
                  <a:cubicBezTo>
                    <a:pt x="946" y="265"/>
                    <a:pt x="946" y="265"/>
                    <a:pt x="946" y="265"/>
                  </a:cubicBezTo>
                  <a:cubicBezTo>
                    <a:pt x="942" y="266"/>
                    <a:pt x="937" y="268"/>
                    <a:pt x="933" y="270"/>
                  </a:cubicBezTo>
                  <a:cubicBezTo>
                    <a:pt x="927" y="272"/>
                    <a:pt x="921" y="275"/>
                    <a:pt x="915" y="278"/>
                  </a:cubicBezTo>
                  <a:cubicBezTo>
                    <a:pt x="917" y="275"/>
                    <a:pt x="918" y="272"/>
                    <a:pt x="919" y="268"/>
                  </a:cubicBezTo>
                  <a:cubicBezTo>
                    <a:pt x="920" y="264"/>
                    <a:pt x="922" y="261"/>
                    <a:pt x="923" y="257"/>
                  </a:cubicBezTo>
                  <a:cubicBezTo>
                    <a:pt x="930" y="259"/>
                    <a:pt x="938" y="261"/>
                    <a:pt x="945" y="263"/>
                  </a:cubicBezTo>
                  <a:cubicBezTo>
                    <a:pt x="951" y="265"/>
                    <a:pt x="958" y="266"/>
                    <a:pt x="964" y="268"/>
                  </a:cubicBezTo>
                  <a:cubicBezTo>
                    <a:pt x="969" y="269"/>
                    <a:pt x="973" y="271"/>
                    <a:pt x="978" y="272"/>
                  </a:cubicBezTo>
                  <a:cubicBezTo>
                    <a:pt x="980" y="272"/>
                    <a:pt x="980" y="269"/>
                    <a:pt x="979" y="268"/>
                  </a:cubicBezTo>
                  <a:moveTo>
                    <a:pt x="829" y="189"/>
                  </a:moveTo>
                  <a:cubicBezTo>
                    <a:pt x="829" y="190"/>
                    <a:pt x="829" y="190"/>
                    <a:pt x="829" y="190"/>
                  </a:cubicBezTo>
                  <a:cubicBezTo>
                    <a:pt x="829" y="189"/>
                    <a:pt x="829" y="189"/>
                    <a:pt x="829" y="189"/>
                  </a:cubicBezTo>
                  <a:cubicBezTo>
                    <a:pt x="829" y="189"/>
                    <a:pt x="829" y="189"/>
                    <a:pt x="829" y="189"/>
                  </a:cubicBezTo>
                  <a:moveTo>
                    <a:pt x="66" y="560"/>
                  </a:moveTo>
                  <a:cubicBezTo>
                    <a:pt x="51" y="566"/>
                    <a:pt x="36" y="570"/>
                    <a:pt x="21" y="575"/>
                  </a:cubicBezTo>
                  <a:cubicBezTo>
                    <a:pt x="20" y="576"/>
                    <a:pt x="19" y="575"/>
                    <a:pt x="17" y="574"/>
                  </a:cubicBezTo>
                  <a:cubicBezTo>
                    <a:pt x="32" y="561"/>
                    <a:pt x="52" y="559"/>
                    <a:pt x="66" y="547"/>
                  </a:cubicBezTo>
                  <a:cubicBezTo>
                    <a:pt x="71" y="552"/>
                    <a:pt x="73" y="557"/>
                    <a:pt x="66" y="560"/>
                  </a:cubicBezTo>
                  <a:moveTo>
                    <a:pt x="888" y="252"/>
                  </a:moveTo>
                  <a:cubicBezTo>
                    <a:pt x="888" y="251"/>
                    <a:pt x="888" y="250"/>
                    <a:pt x="888" y="248"/>
                  </a:cubicBezTo>
                  <a:cubicBezTo>
                    <a:pt x="893" y="249"/>
                    <a:pt x="898" y="250"/>
                    <a:pt x="902" y="251"/>
                  </a:cubicBezTo>
                  <a:cubicBezTo>
                    <a:pt x="899" y="261"/>
                    <a:pt x="895" y="271"/>
                    <a:pt x="892" y="280"/>
                  </a:cubicBezTo>
                  <a:cubicBezTo>
                    <a:pt x="888" y="279"/>
                    <a:pt x="884" y="278"/>
                    <a:pt x="880" y="276"/>
                  </a:cubicBezTo>
                  <a:cubicBezTo>
                    <a:pt x="882" y="268"/>
                    <a:pt x="886" y="260"/>
                    <a:pt x="888" y="252"/>
                  </a:cubicBezTo>
                  <a:moveTo>
                    <a:pt x="879" y="294"/>
                  </a:moveTo>
                  <a:cubicBezTo>
                    <a:pt x="877" y="294"/>
                    <a:pt x="875" y="294"/>
                    <a:pt x="874" y="294"/>
                  </a:cubicBezTo>
                  <a:cubicBezTo>
                    <a:pt x="875" y="289"/>
                    <a:pt x="877" y="285"/>
                    <a:pt x="878" y="280"/>
                  </a:cubicBezTo>
                  <a:cubicBezTo>
                    <a:pt x="882" y="282"/>
                    <a:pt x="886" y="283"/>
                    <a:pt x="891" y="284"/>
                  </a:cubicBezTo>
                  <a:cubicBezTo>
                    <a:pt x="890" y="285"/>
                    <a:pt x="890" y="286"/>
                    <a:pt x="890" y="286"/>
                  </a:cubicBezTo>
                  <a:cubicBezTo>
                    <a:pt x="890" y="287"/>
                    <a:pt x="889" y="288"/>
                    <a:pt x="889" y="290"/>
                  </a:cubicBezTo>
                  <a:cubicBezTo>
                    <a:pt x="886" y="291"/>
                    <a:pt x="883" y="293"/>
                    <a:pt x="879" y="294"/>
                  </a:cubicBezTo>
                  <a:moveTo>
                    <a:pt x="841" y="312"/>
                  </a:moveTo>
                  <a:cubicBezTo>
                    <a:pt x="841" y="312"/>
                    <a:pt x="841" y="312"/>
                    <a:pt x="841" y="312"/>
                  </a:cubicBezTo>
                  <a:cubicBezTo>
                    <a:pt x="843" y="307"/>
                    <a:pt x="844" y="301"/>
                    <a:pt x="846" y="296"/>
                  </a:cubicBezTo>
                  <a:cubicBezTo>
                    <a:pt x="853" y="297"/>
                    <a:pt x="861" y="298"/>
                    <a:pt x="868" y="298"/>
                  </a:cubicBezTo>
                  <a:cubicBezTo>
                    <a:pt x="868" y="299"/>
                    <a:pt x="868" y="299"/>
                    <a:pt x="868" y="300"/>
                  </a:cubicBezTo>
                  <a:cubicBezTo>
                    <a:pt x="859" y="304"/>
                    <a:pt x="850" y="308"/>
                    <a:pt x="841" y="312"/>
                  </a:cubicBezTo>
                  <a:moveTo>
                    <a:pt x="832" y="308"/>
                  </a:moveTo>
                  <a:cubicBezTo>
                    <a:pt x="832" y="308"/>
                    <a:pt x="832" y="308"/>
                    <a:pt x="832" y="309"/>
                  </a:cubicBezTo>
                  <a:cubicBezTo>
                    <a:pt x="830" y="308"/>
                    <a:pt x="829" y="308"/>
                    <a:pt x="827" y="308"/>
                  </a:cubicBezTo>
                  <a:cubicBezTo>
                    <a:pt x="826" y="308"/>
                    <a:pt x="826" y="307"/>
                    <a:pt x="825" y="307"/>
                  </a:cubicBezTo>
                  <a:cubicBezTo>
                    <a:pt x="826" y="303"/>
                    <a:pt x="827" y="299"/>
                    <a:pt x="829" y="295"/>
                  </a:cubicBezTo>
                  <a:cubicBezTo>
                    <a:pt x="829" y="295"/>
                    <a:pt x="829" y="295"/>
                    <a:pt x="829" y="294"/>
                  </a:cubicBezTo>
                  <a:cubicBezTo>
                    <a:pt x="834" y="295"/>
                    <a:pt x="838" y="296"/>
                    <a:pt x="842" y="296"/>
                  </a:cubicBezTo>
                  <a:cubicBezTo>
                    <a:pt x="841" y="301"/>
                    <a:pt x="839" y="306"/>
                    <a:pt x="837" y="310"/>
                  </a:cubicBezTo>
                  <a:cubicBezTo>
                    <a:pt x="836" y="310"/>
                    <a:pt x="835" y="309"/>
                    <a:pt x="833" y="309"/>
                  </a:cubicBezTo>
                  <a:cubicBezTo>
                    <a:pt x="833" y="309"/>
                    <a:pt x="833" y="308"/>
                    <a:pt x="832" y="308"/>
                  </a:cubicBezTo>
                  <a:cubicBezTo>
                    <a:pt x="832" y="307"/>
                    <a:pt x="831" y="308"/>
                    <a:pt x="832" y="308"/>
                  </a:cubicBezTo>
                  <a:moveTo>
                    <a:pt x="815" y="323"/>
                  </a:moveTo>
                  <a:cubicBezTo>
                    <a:pt x="815" y="323"/>
                    <a:pt x="815" y="323"/>
                    <a:pt x="815" y="323"/>
                  </a:cubicBezTo>
                  <a:cubicBezTo>
                    <a:pt x="811" y="325"/>
                    <a:pt x="806" y="327"/>
                    <a:pt x="802" y="329"/>
                  </a:cubicBezTo>
                  <a:cubicBezTo>
                    <a:pt x="799" y="328"/>
                    <a:pt x="795" y="328"/>
                    <a:pt x="792" y="327"/>
                  </a:cubicBezTo>
                  <a:cubicBezTo>
                    <a:pt x="792" y="327"/>
                    <a:pt x="793" y="327"/>
                    <a:pt x="793" y="326"/>
                  </a:cubicBezTo>
                  <a:cubicBezTo>
                    <a:pt x="795" y="320"/>
                    <a:pt x="797" y="313"/>
                    <a:pt x="800" y="306"/>
                  </a:cubicBezTo>
                  <a:cubicBezTo>
                    <a:pt x="806" y="308"/>
                    <a:pt x="813" y="310"/>
                    <a:pt x="820" y="311"/>
                  </a:cubicBezTo>
                  <a:cubicBezTo>
                    <a:pt x="818" y="315"/>
                    <a:pt x="817" y="319"/>
                    <a:pt x="815" y="323"/>
                  </a:cubicBezTo>
                  <a:moveTo>
                    <a:pt x="739" y="356"/>
                  </a:moveTo>
                  <a:cubicBezTo>
                    <a:pt x="739" y="353"/>
                    <a:pt x="739" y="351"/>
                    <a:pt x="739" y="348"/>
                  </a:cubicBezTo>
                  <a:cubicBezTo>
                    <a:pt x="739" y="347"/>
                    <a:pt x="737" y="347"/>
                    <a:pt x="737" y="348"/>
                  </a:cubicBezTo>
                  <a:cubicBezTo>
                    <a:pt x="737" y="351"/>
                    <a:pt x="737" y="354"/>
                    <a:pt x="737" y="357"/>
                  </a:cubicBezTo>
                  <a:cubicBezTo>
                    <a:pt x="736" y="357"/>
                    <a:pt x="736" y="358"/>
                    <a:pt x="735" y="358"/>
                  </a:cubicBezTo>
                  <a:cubicBezTo>
                    <a:pt x="732" y="356"/>
                    <a:pt x="728" y="354"/>
                    <a:pt x="725" y="353"/>
                  </a:cubicBezTo>
                  <a:cubicBezTo>
                    <a:pt x="725" y="350"/>
                    <a:pt x="726" y="348"/>
                    <a:pt x="727" y="345"/>
                  </a:cubicBezTo>
                  <a:cubicBezTo>
                    <a:pt x="727" y="344"/>
                    <a:pt x="728" y="342"/>
                    <a:pt x="728" y="340"/>
                  </a:cubicBezTo>
                  <a:cubicBezTo>
                    <a:pt x="733" y="341"/>
                    <a:pt x="738" y="343"/>
                    <a:pt x="743" y="344"/>
                  </a:cubicBezTo>
                  <a:cubicBezTo>
                    <a:pt x="743" y="344"/>
                    <a:pt x="744" y="344"/>
                    <a:pt x="744" y="344"/>
                  </a:cubicBezTo>
                  <a:cubicBezTo>
                    <a:pt x="743" y="348"/>
                    <a:pt x="742" y="351"/>
                    <a:pt x="741" y="354"/>
                  </a:cubicBezTo>
                  <a:cubicBezTo>
                    <a:pt x="741" y="354"/>
                    <a:pt x="740" y="355"/>
                    <a:pt x="740" y="356"/>
                  </a:cubicBezTo>
                  <a:cubicBezTo>
                    <a:pt x="740" y="356"/>
                    <a:pt x="739" y="356"/>
                    <a:pt x="739" y="356"/>
                  </a:cubicBezTo>
                  <a:moveTo>
                    <a:pt x="713" y="368"/>
                  </a:moveTo>
                  <a:cubicBezTo>
                    <a:pt x="713" y="366"/>
                    <a:pt x="713" y="364"/>
                    <a:pt x="713" y="362"/>
                  </a:cubicBezTo>
                  <a:cubicBezTo>
                    <a:pt x="713" y="361"/>
                    <a:pt x="711" y="361"/>
                    <a:pt x="711" y="362"/>
                  </a:cubicBezTo>
                  <a:cubicBezTo>
                    <a:pt x="711" y="364"/>
                    <a:pt x="711" y="366"/>
                    <a:pt x="711" y="369"/>
                  </a:cubicBezTo>
                  <a:cubicBezTo>
                    <a:pt x="709" y="369"/>
                    <a:pt x="707" y="370"/>
                    <a:pt x="705" y="371"/>
                  </a:cubicBezTo>
                  <a:cubicBezTo>
                    <a:pt x="704" y="372"/>
                    <a:pt x="703" y="372"/>
                    <a:pt x="702" y="373"/>
                  </a:cubicBezTo>
                  <a:cubicBezTo>
                    <a:pt x="702" y="371"/>
                    <a:pt x="703" y="369"/>
                    <a:pt x="703" y="368"/>
                  </a:cubicBezTo>
                  <a:cubicBezTo>
                    <a:pt x="705" y="362"/>
                    <a:pt x="707" y="357"/>
                    <a:pt x="708" y="352"/>
                  </a:cubicBezTo>
                  <a:cubicBezTo>
                    <a:pt x="712" y="353"/>
                    <a:pt x="716" y="354"/>
                    <a:pt x="720" y="355"/>
                  </a:cubicBezTo>
                  <a:cubicBezTo>
                    <a:pt x="718" y="359"/>
                    <a:pt x="717" y="363"/>
                    <a:pt x="716" y="367"/>
                  </a:cubicBezTo>
                  <a:cubicBezTo>
                    <a:pt x="715" y="367"/>
                    <a:pt x="714" y="368"/>
                    <a:pt x="713" y="368"/>
                  </a:cubicBezTo>
                  <a:moveTo>
                    <a:pt x="661" y="388"/>
                  </a:moveTo>
                  <a:cubicBezTo>
                    <a:pt x="661" y="388"/>
                    <a:pt x="661" y="388"/>
                    <a:pt x="661" y="387"/>
                  </a:cubicBezTo>
                  <a:cubicBezTo>
                    <a:pt x="663" y="382"/>
                    <a:pt x="664" y="377"/>
                    <a:pt x="665" y="372"/>
                  </a:cubicBezTo>
                  <a:cubicBezTo>
                    <a:pt x="666" y="372"/>
                    <a:pt x="667" y="372"/>
                    <a:pt x="668" y="373"/>
                  </a:cubicBezTo>
                  <a:cubicBezTo>
                    <a:pt x="670" y="374"/>
                    <a:pt x="672" y="374"/>
                    <a:pt x="674" y="375"/>
                  </a:cubicBezTo>
                  <a:cubicBezTo>
                    <a:pt x="673" y="378"/>
                    <a:pt x="671" y="381"/>
                    <a:pt x="670" y="385"/>
                  </a:cubicBezTo>
                  <a:cubicBezTo>
                    <a:pt x="667" y="386"/>
                    <a:pt x="664" y="387"/>
                    <a:pt x="661" y="388"/>
                  </a:cubicBezTo>
                  <a:moveTo>
                    <a:pt x="787" y="299"/>
                  </a:moveTo>
                  <a:cubicBezTo>
                    <a:pt x="787" y="299"/>
                    <a:pt x="786" y="299"/>
                    <a:pt x="786" y="299"/>
                  </a:cubicBezTo>
                  <a:cubicBezTo>
                    <a:pt x="787" y="297"/>
                    <a:pt x="787" y="296"/>
                    <a:pt x="788" y="294"/>
                  </a:cubicBezTo>
                  <a:cubicBezTo>
                    <a:pt x="789" y="292"/>
                    <a:pt x="789" y="289"/>
                    <a:pt x="790" y="287"/>
                  </a:cubicBezTo>
                  <a:cubicBezTo>
                    <a:pt x="790" y="287"/>
                    <a:pt x="790" y="287"/>
                    <a:pt x="791" y="287"/>
                  </a:cubicBezTo>
                  <a:cubicBezTo>
                    <a:pt x="794" y="287"/>
                    <a:pt x="798" y="288"/>
                    <a:pt x="801" y="289"/>
                  </a:cubicBezTo>
                  <a:cubicBezTo>
                    <a:pt x="800" y="293"/>
                    <a:pt x="799" y="297"/>
                    <a:pt x="797" y="301"/>
                  </a:cubicBezTo>
                  <a:cubicBezTo>
                    <a:pt x="794" y="301"/>
                    <a:pt x="790" y="300"/>
                    <a:pt x="787" y="299"/>
                  </a:cubicBezTo>
                  <a:moveTo>
                    <a:pt x="796" y="305"/>
                  </a:moveTo>
                  <a:cubicBezTo>
                    <a:pt x="794" y="310"/>
                    <a:pt x="793" y="314"/>
                    <a:pt x="791" y="318"/>
                  </a:cubicBezTo>
                  <a:cubicBezTo>
                    <a:pt x="790" y="321"/>
                    <a:pt x="789" y="324"/>
                    <a:pt x="788" y="326"/>
                  </a:cubicBezTo>
                  <a:cubicBezTo>
                    <a:pt x="785" y="326"/>
                    <a:pt x="781" y="325"/>
                    <a:pt x="778" y="324"/>
                  </a:cubicBezTo>
                  <a:cubicBezTo>
                    <a:pt x="781" y="317"/>
                    <a:pt x="783" y="310"/>
                    <a:pt x="785" y="303"/>
                  </a:cubicBezTo>
                  <a:cubicBezTo>
                    <a:pt x="788" y="303"/>
                    <a:pt x="790" y="304"/>
                    <a:pt x="793" y="305"/>
                  </a:cubicBezTo>
                  <a:cubicBezTo>
                    <a:pt x="794" y="305"/>
                    <a:pt x="795" y="305"/>
                    <a:pt x="796" y="305"/>
                  </a:cubicBezTo>
                  <a:moveTo>
                    <a:pt x="791" y="283"/>
                  </a:moveTo>
                  <a:cubicBezTo>
                    <a:pt x="793" y="276"/>
                    <a:pt x="795" y="269"/>
                    <a:pt x="796" y="262"/>
                  </a:cubicBezTo>
                  <a:cubicBezTo>
                    <a:pt x="800" y="263"/>
                    <a:pt x="803" y="264"/>
                    <a:pt x="807" y="264"/>
                  </a:cubicBezTo>
                  <a:cubicBezTo>
                    <a:pt x="806" y="270"/>
                    <a:pt x="805" y="275"/>
                    <a:pt x="804" y="281"/>
                  </a:cubicBezTo>
                  <a:cubicBezTo>
                    <a:pt x="803" y="282"/>
                    <a:pt x="803" y="284"/>
                    <a:pt x="802" y="286"/>
                  </a:cubicBezTo>
                  <a:cubicBezTo>
                    <a:pt x="798" y="285"/>
                    <a:pt x="795" y="284"/>
                    <a:pt x="791" y="283"/>
                  </a:cubicBezTo>
                  <a:moveTo>
                    <a:pt x="788" y="283"/>
                  </a:moveTo>
                  <a:cubicBezTo>
                    <a:pt x="783" y="282"/>
                    <a:pt x="778" y="282"/>
                    <a:pt x="773" y="281"/>
                  </a:cubicBezTo>
                  <a:cubicBezTo>
                    <a:pt x="772" y="281"/>
                    <a:pt x="771" y="281"/>
                    <a:pt x="769" y="281"/>
                  </a:cubicBezTo>
                  <a:cubicBezTo>
                    <a:pt x="772" y="273"/>
                    <a:pt x="774" y="265"/>
                    <a:pt x="776" y="258"/>
                  </a:cubicBezTo>
                  <a:cubicBezTo>
                    <a:pt x="782" y="259"/>
                    <a:pt x="787" y="260"/>
                    <a:pt x="793" y="261"/>
                  </a:cubicBezTo>
                  <a:cubicBezTo>
                    <a:pt x="791" y="269"/>
                    <a:pt x="790" y="276"/>
                    <a:pt x="788" y="283"/>
                  </a:cubicBezTo>
                  <a:moveTo>
                    <a:pt x="787" y="286"/>
                  </a:moveTo>
                  <a:cubicBezTo>
                    <a:pt x="786" y="288"/>
                    <a:pt x="785" y="291"/>
                    <a:pt x="784" y="293"/>
                  </a:cubicBezTo>
                  <a:cubicBezTo>
                    <a:pt x="784" y="295"/>
                    <a:pt x="783" y="296"/>
                    <a:pt x="783" y="298"/>
                  </a:cubicBezTo>
                  <a:cubicBezTo>
                    <a:pt x="777" y="297"/>
                    <a:pt x="771" y="296"/>
                    <a:pt x="765" y="295"/>
                  </a:cubicBezTo>
                  <a:cubicBezTo>
                    <a:pt x="765" y="294"/>
                    <a:pt x="765" y="294"/>
                    <a:pt x="765" y="293"/>
                  </a:cubicBezTo>
                  <a:cubicBezTo>
                    <a:pt x="766" y="290"/>
                    <a:pt x="768" y="287"/>
                    <a:pt x="769" y="283"/>
                  </a:cubicBezTo>
                  <a:cubicBezTo>
                    <a:pt x="775" y="284"/>
                    <a:pt x="781" y="285"/>
                    <a:pt x="787" y="286"/>
                  </a:cubicBezTo>
                  <a:moveTo>
                    <a:pt x="782" y="302"/>
                  </a:moveTo>
                  <a:cubicBezTo>
                    <a:pt x="779" y="309"/>
                    <a:pt x="777" y="316"/>
                    <a:pt x="774" y="323"/>
                  </a:cubicBezTo>
                  <a:cubicBezTo>
                    <a:pt x="768" y="322"/>
                    <a:pt x="762" y="321"/>
                    <a:pt x="756" y="319"/>
                  </a:cubicBezTo>
                  <a:cubicBezTo>
                    <a:pt x="759" y="312"/>
                    <a:pt x="761" y="305"/>
                    <a:pt x="764" y="298"/>
                  </a:cubicBezTo>
                  <a:cubicBezTo>
                    <a:pt x="770" y="299"/>
                    <a:pt x="776" y="301"/>
                    <a:pt x="782" y="302"/>
                  </a:cubicBezTo>
                  <a:moveTo>
                    <a:pt x="753" y="318"/>
                  </a:moveTo>
                  <a:cubicBezTo>
                    <a:pt x="750" y="318"/>
                    <a:pt x="748" y="317"/>
                    <a:pt x="746" y="317"/>
                  </a:cubicBezTo>
                  <a:cubicBezTo>
                    <a:pt x="743" y="316"/>
                    <a:pt x="740" y="316"/>
                    <a:pt x="736" y="315"/>
                  </a:cubicBezTo>
                  <a:cubicBezTo>
                    <a:pt x="738" y="309"/>
                    <a:pt x="740" y="302"/>
                    <a:pt x="742" y="296"/>
                  </a:cubicBezTo>
                  <a:cubicBezTo>
                    <a:pt x="742" y="295"/>
                    <a:pt x="742" y="295"/>
                    <a:pt x="742" y="295"/>
                  </a:cubicBezTo>
                  <a:cubicBezTo>
                    <a:pt x="748" y="296"/>
                    <a:pt x="754" y="297"/>
                    <a:pt x="760" y="298"/>
                  </a:cubicBezTo>
                  <a:cubicBezTo>
                    <a:pt x="757" y="305"/>
                    <a:pt x="755" y="312"/>
                    <a:pt x="753" y="318"/>
                  </a:cubicBezTo>
                  <a:moveTo>
                    <a:pt x="751" y="322"/>
                  </a:moveTo>
                  <a:cubicBezTo>
                    <a:pt x="749" y="327"/>
                    <a:pt x="748" y="332"/>
                    <a:pt x="746" y="337"/>
                  </a:cubicBezTo>
                  <a:cubicBezTo>
                    <a:pt x="746" y="338"/>
                    <a:pt x="745" y="340"/>
                    <a:pt x="745" y="341"/>
                  </a:cubicBezTo>
                  <a:cubicBezTo>
                    <a:pt x="743" y="340"/>
                    <a:pt x="741" y="339"/>
                    <a:pt x="739" y="339"/>
                  </a:cubicBezTo>
                  <a:cubicBezTo>
                    <a:pt x="736" y="338"/>
                    <a:pt x="733" y="337"/>
                    <a:pt x="730" y="336"/>
                  </a:cubicBezTo>
                  <a:cubicBezTo>
                    <a:pt x="731" y="330"/>
                    <a:pt x="733" y="325"/>
                    <a:pt x="735" y="319"/>
                  </a:cubicBezTo>
                  <a:cubicBezTo>
                    <a:pt x="740" y="320"/>
                    <a:pt x="746" y="321"/>
                    <a:pt x="751" y="322"/>
                  </a:cubicBezTo>
                  <a:moveTo>
                    <a:pt x="739" y="295"/>
                  </a:moveTo>
                  <a:cubicBezTo>
                    <a:pt x="736" y="301"/>
                    <a:pt x="734" y="308"/>
                    <a:pt x="732" y="314"/>
                  </a:cubicBezTo>
                  <a:cubicBezTo>
                    <a:pt x="728" y="314"/>
                    <a:pt x="724" y="313"/>
                    <a:pt x="720" y="313"/>
                  </a:cubicBezTo>
                  <a:cubicBezTo>
                    <a:pt x="722" y="306"/>
                    <a:pt x="724" y="299"/>
                    <a:pt x="726" y="293"/>
                  </a:cubicBezTo>
                  <a:cubicBezTo>
                    <a:pt x="730" y="293"/>
                    <a:pt x="734" y="294"/>
                    <a:pt x="739" y="295"/>
                  </a:cubicBezTo>
                  <a:cubicBezTo>
                    <a:pt x="739" y="295"/>
                    <a:pt x="739" y="295"/>
                    <a:pt x="739" y="295"/>
                  </a:cubicBezTo>
                  <a:moveTo>
                    <a:pt x="731" y="318"/>
                  </a:moveTo>
                  <a:cubicBezTo>
                    <a:pt x="729" y="324"/>
                    <a:pt x="728" y="330"/>
                    <a:pt x="726" y="335"/>
                  </a:cubicBezTo>
                  <a:cubicBezTo>
                    <a:pt x="722" y="334"/>
                    <a:pt x="719" y="334"/>
                    <a:pt x="715" y="333"/>
                  </a:cubicBezTo>
                  <a:cubicBezTo>
                    <a:pt x="716" y="329"/>
                    <a:pt x="717" y="326"/>
                    <a:pt x="718" y="322"/>
                  </a:cubicBezTo>
                  <a:cubicBezTo>
                    <a:pt x="718" y="320"/>
                    <a:pt x="719" y="318"/>
                    <a:pt x="720" y="316"/>
                  </a:cubicBezTo>
                  <a:cubicBezTo>
                    <a:pt x="723" y="317"/>
                    <a:pt x="727" y="317"/>
                    <a:pt x="731" y="318"/>
                  </a:cubicBezTo>
                  <a:moveTo>
                    <a:pt x="714" y="337"/>
                  </a:moveTo>
                  <a:cubicBezTo>
                    <a:pt x="717" y="337"/>
                    <a:pt x="721" y="338"/>
                    <a:pt x="725" y="339"/>
                  </a:cubicBezTo>
                  <a:cubicBezTo>
                    <a:pt x="724" y="343"/>
                    <a:pt x="722" y="347"/>
                    <a:pt x="721" y="351"/>
                  </a:cubicBezTo>
                  <a:cubicBezTo>
                    <a:pt x="717" y="350"/>
                    <a:pt x="714" y="349"/>
                    <a:pt x="710" y="348"/>
                  </a:cubicBezTo>
                  <a:cubicBezTo>
                    <a:pt x="711" y="344"/>
                    <a:pt x="712" y="340"/>
                    <a:pt x="714" y="337"/>
                  </a:cubicBezTo>
                  <a:moveTo>
                    <a:pt x="706" y="347"/>
                  </a:moveTo>
                  <a:cubicBezTo>
                    <a:pt x="702" y="346"/>
                    <a:pt x="697" y="345"/>
                    <a:pt x="692" y="344"/>
                  </a:cubicBezTo>
                  <a:cubicBezTo>
                    <a:pt x="691" y="343"/>
                    <a:pt x="689" y="343"/>
                    <a:pt x="688" y="343"/>
                  </a:cubicBezTo>
                  <a:cubicBezTo>
                    <a:pt x="689" y="339"/>
                    <a:pt x="690" y="336"/>
                    <a:pt x="691" y="333"/>
                  </a:cubicBezTo>
                  <a:cubicBezTo>
                    <a:pt x="697" y="334"/>
                    <a:pt x="703" y="334"/>
                    <a:pt x="709" y="336"/>
                  </a:cubicBezTo>
                  <a:cubicBezTo>
                    <a:pt x="710" y="336"/>
                    <a:pt x="710" y="336"/>
                    <a:pt x="710" y="336"/>
                  </a:cubicBezTo>
                  <a:cubicBezTo>
                    <a:pt x="709" y="340"/>
                    <a:pt x="708" y="343"/>
                    <a:pt x="706" y="347"/>
                  </a:cubicBezTo>
                  <a:moveTo>
                    <a:pt x="711" y="332"/>
                  </a:moveTo>
                  <a:cubicBezTo>
                    <a:pt x="708" y="332"/>
                    <a:pt x="706" y="331"/>
                    <a:pt x="703" y="331"/>
                  </a:cubicBezTo>
                  <a:cubicBezTo>
                    <a:pt x="699" y="330"/>
                    <a:pt x="696" y="330"/>
                    <a:pt x="692" y="330"/>
                  </a:cubicBezTo>
                  <a:cubicBezTo>
                    <a:pt x="694" y="324"/>
                    <a:pt x="696" y="319"/>
                    <a:pt x="698" y="313"/>
                  </a:cubicBezTo>
                  <a:cubicBezTo>
                    <a:pt x="703" y="314"/>
                    <a:pt x="709" y="314"/>
                    <a:pt x="714" y="315"/>
                  </a:cubicBezTo>
                  <a:cubicBezTo>
                    <a:pt x="715" y="315"/>
                    <a:pt x="715" y="315"/>
                    <a:pt x="716" y="316"/>
                  </a:cubicBezTo>
                  <a:cubicBezTo>
                    <a:pt x="715" y="321"/>
                    <a:pt x="713" y="327"/>
                    <a:pt x="711" y="332"/>
                  </a:cubicBezTo>
                  <a:moveTo>
                    <a:pt x="689" y="329"/>
                  </a:moveTo>
                  <a:cubicBezTo>
                    <a:pt x="685" y="329"/>
                    <a:pt x="680" y="328"/>
                    <a:pt x="676" y="328"/>
                  </a:cubicBezTo>
                  <a:cubicBezTo>
                    <a:pt x="678" y="322"/>
                    <a:pt x="679" y="317"/>
                    <a:pt x="680" y="311"/>
                  </a:cubicBezTo>
                  <a:cubicBezTo>
                    <a:pt x="684" y="311"/>
                    <a:pt x="687" y="312"/>
                    <a:pt x="690" y="312"/>
                  </a:cubicBezTo>
                  <a:cubicBezTo>
                    <a:pt x="692" y="312"/>
                    <a:pt x="693" y="313"/>
                    <a:pt x="694" y="313"/>
                  </a:cubicBezTo>
                  <a:cubicBezTo>
                    <a:pt x="692" y="318"/>
                    <a:pt x="691" y="324"/>
                    <a:pt x="689" y="329"/>
                  </a:cubicBezTo>
                  <a:moveTo>
                    <a:pt x="688" y="333"/>
                  </a:moveTo>
                  <a:cubicBezTo>
                    <a:pt x="687" y="336"/>
                    <a:pt x="686" y="339"/>
                    <a:pt x="685" y="342"/>
                  </a:cubicBezTo>
                  <a:cubicBezTo>
                    <a:pt x="681" y="341"/>
                    <a:pt x="677" y="340"/>
                    <a:pt x="673" y="339"/>
                  </a:cubicBezTo>
                  <a:cubicBezTo>
                    <a:pt x="674" y="337"/>
                    <a:pt x="675" y="334"/>
                    <a:pt x="675" y="332"/>
                  </a:cubicBezTo>
                  <a:cubicBezTo>
                    <a:pt x="679" y="332"/>
                    <a:pt x="684" y="332"/>
                    <a:pt x="688" y="333"/>
                  </a:cubicBezTo>
                  <a:moveTo>
                    <a:pt x="683" y="345"/>
                  </a:moveTo>
                  <a:cubicBezTo>
                    <a:pt x="683" y="348"/>
                    <a:pt x="682" y="350"/>
                    <a:pt x="681" y="352"/>
                  </a:cubicBezTo>
                  <a:cubicBezTo>
                    <a:pt x="679" y="359"/>
                    <a:pt x="677" y="365"/>
                    <a:pt x="675" y="371"/>
                  </a:cubicBezTo>
                  <a:cubicBezTo>
                    <a:pt x="672" y="370"/>
                    <a:pt x="669" y="369"/>
                    <a:pt x="666" y="368"/>
                  </a:cubicBezTo>
                  <a:cubicBezTo>
                    <a:pt x="668" y="360"/>
                    <a:pt x="670" y="352"/>
                    <a:pt x="672" y="343"/>
                  </a:cubicBezTo>
                  <a:cubicBezTo>
                    <a:pt x="672" y="343"/>
                    <a:pt x="672" y="343"/>
                    <a:pt x="673" y="343"/>
                  </a:cubicBezTo>
                  <a:cubicBezTo>
                    <a:pt x="676" y="344"/>
                    <a:pt x="680" y="345"/>
                    <a:pt x="683" y="345"/>
                  </a:cubicBezTo>
                  <a:moveTo>
                    <a:pt x="677" y="376"/>
                  </a:moveTo>
                  <a:cubicBezTo>
                    <a:pt x="681" y="377"/>
                    <a:pt x="684" y="377"/>
                    <a:pt x="688" y="378"/>
                  </a:cubicBezTo>
                  <a:cubicBezTo>
                    <a:pt x="683" y="380"/>
                    <a:pt x="679" y="381"/>
                    <a:pt x="675" y="383"/>
                  </a:cubicBezTo>
                  <a:cubicBezTo>
                    <a:pt x="676" y="381"/>
                    <a:pt x="676" y="378"/>
                    <a:pt x="677" y="376"/>
                  </a:cubicBezTo>
                  <a:moveTo>
                    <a:pt x="695" y="375"/>
                  </a:moveTo>
                  <a:cubicBezTo>
                    <a:pt x="694" y="375"/>
                    <a:pt x="694" y="375"/>
                    <a:pt x="693" y="375"/>
                  </a:cubicBezTo>
                  <a:cubicBezTo>
                    <a:pt x="688" y="374"/>
                    <a:pt x="683" y="373"/>
                    <a:pt x="678" y="372"/>
                  </a:cubicBezTo>
                  <a:cubicBezTo>
                    <a:pt x="681" y="363"/>
                    <a:pt x="684" y="355"/>
                    <a:pt x="687" y="346"/>
                  </a:cubicBezTo>
                  <a:cubicBezTo>
                    <a:pt x="687" y="346"/>
                    <a:pt x="687" y="346"/>
                    <a:pt x="687" y="346"/>
                  </a:cubicBezTo>
                  <a:cubicBezTo>
                    <a:pt x="690" y="347"/>
                    <a:pt x="693" y="348"/>
                    <a:pt x="696" y="348"/>
                  </a:cubicBezTo>
                  <a:cubicBezTo>
                    <a:pt x="699" y="349"/>
                    <a:pt x="702" y="350"/>
                    <a:pt x="705" y="351"/>
                  </a:cubicBezTo>
                  <a:cubicBezTo>
                    <a:pt x="705" y="351"/>
                    <a:pt x="705" y="351"/>
                    <a:pt x="705" y="351"/>
                  </a:cubicBezTo>
                  <a:cubicBezTo>
                    <a:pt x="703" y="357"/>
                    <a:pt x="701" y="367"/>
                    <a:pt x="697" y="374"/>
                  </a:cubicBezTo>
                  <a:cubicBezTo>
                    <a:pt x="697" y="374"/>
                    <a:pt x="696" y="375"/>
                    <a:pt x="695" y="375"/>
                  </a:cubicBezTo>
                  <a:moveTo>
                    <a:pt x="723" y="357"/>
                  </a:moveTo>
                  <a:cubicBezTo>
                    <a:pt x="724" y="357"/>
                    <a:pt x="725" y="358"/>
                    <a:pt x="726" y="358"/>
                  </a:cubicBezTo>
                  <a:cubicBezTo>
                    <a:pt x="727" y="359"/>
                    <a:pt x="729" y="359"/>
                    <a:pt x="730" y="360"/>
                  </a:cubicBezTo>
                  <a:cubicBezTo>
                    <a:pt x="727" y="362"/>
                    <a:pt x="724" y="363"/>
                    <a:pt x="721" y="364"/>
                  </a:cubicBezTo>
                  <a:cubicBezTo>
                    <a:pt x="722" y="362"/>
                    <a:pt x="723" y="359"/>
                    <a:pt x="723" y="357"/>
                  </a:cubicBezTo>
                  <a:moveTo>
                    <a:pt x="745" y="354"/>
                  </a:moveTo>
                  <a:cubicBezTo>
                    <a:pt x="745" y="353"/>
                    <a:pt x="745" y="352"/>
                    <a:pt x="746" y="352"/>
                  </a:cubicBezTo>
                  <a:cubicBezTo>
                    <a:pt x="746" y="350"/>
                    <a:pt x="747" y="348"/>
                    <a:pt x="747" y="346"/>
                  </a:cubicBezTo>
                  <a:cubicBezTo>
                    <a:pt x="750" y="347"/>
                    <a:pt x="753" y="348"/>
                    <a:pt x="756" y="349"/>
                  </a:cubicBezTo>
                  <a:cubicBezTo>
                    <a:pt x="752" y="350"/>
                    <a:pt x="749" y="352"/>
                    <a:pt x="745" y="354"/>
                  </a:cubicBezTo>
                  <a:moveTo>
                    <a:pt x="762" y="346"/>
                  </a:moveTo>
                  <a:cubicBezTo>
                    <a:pt x="757" y="345"/>
                    <a:pt x="753" y="344"/>
                    <a:pt x="749" y="342"/>
                  </a:cubicBezTo>
                  <a:cubicBezTo>
                    <a:pt x="749" y="340"/>
                    <a:pt x="750" y="337"/>
                    <a:pt x="751" y="335"/>
                  </a:cubicBezTo>
                  <a:cubicBezTo>
                    <a:pt x="752" y="331"/>
                    <a:pt x="754" y="327"/>
                    <a:pt x="755" y="323"/>
                  </a:cubicBezTo>
                  <a:cubicBezTo>
                    <a:pt x="757" y="324"/>
                    <a:pt x="759" y="324"/>
                    <a:pt x="762" y="325"/>
                  </a:cubicBezTo>
                  <a:cubicBezTo>
                    <a:pt x="765" y="326"/>
                    <a:pt x="769" y="327"/>
                    <a:pt x="773" y="327"/>
                  </a:cubicBezTo>
                  <a:cubicBezTo>
                    <a:pt x="773" y="328"/>
                    <a:pt x="772" y="329"/>
                    <a:pt x="772" y="329"/>
                  </a:cubicBezTo>
                  <a:cubicBezTo>
                    <a:pt x="770" y="334"/>
                    <a:pt x="768" y="339"/>
                    <a:pt x="766" y="344"/>
                  </a:cubicBezTo>
                  <a:cubicBezTo>
                    <a:pt x="766" y="344"/>
                    <a:pt x="766" y="344"/>
                    <a:pt x="766" y="344"/>
                  </a:cubicBezTo>
                  <a:cubicBezTo>
                    <a:pt x="765" y="345"/>
                    <a:pt x="763" y="346"/>
                    <a:pt x="762" y="346"/>
                  </a:cubicBezTo>
                  <a:moveTo>
                    <a:pt x="777" y="340"/>
                  </a:moveTo>
                  <a:cubicBezTo>
                    <a:pt x="777" y="340"/>
                    <a:pt x="777" y="340"/>
                    <a:pt x="777" y="340"/>
                  </a:cubicBezTo>
                  <a:cubicBezTo>
                    <a:pt x="776" y="339"/>
                    <a:pt x="775" y="340"/>
                    <a:pt x="775" y="340"/>
                  </a:cubicBezTo>
                  <a:cubicBezTo>
                    <a:pt x="775" y="340"/>
                    <a:pt x="775" y="340"/>
                    <a:pt x="776" y="340"/>
                  </a:cubicBezTo>
                  <a:cubicBezTo>
                    <a:pt x="774" y="341"/>
                    <a:pt x="773" y="342"/>
                    <a:pt x="772" y="342"/>
                  </a:cubicBezTo>
                  <a:cubicBezTo>
                    <a:pt x="773" y="339"/>
                    <a:pt x="774" y="336"/>
                    <a:pt x="775" y="334"/>
                  </a:cubicBezTo>
                  <a:cubicBezTo>
                    <a:pt x="775" y="332"/>
                    <a:pt x="776" y="330"/>
                    <a:pt x="776" y="328"/>
                  </a:cubicBezTo>
                  <a:cubicBezTo>
                    <a:pt x="780" y="329"/>
                    <a:pt x="783" y="330"/>
                    <a:pt x="787" y="330"/>
                  </a:cubicBezTo>
                  <a:cubicBezTo>
                    <a:pt x="786" y="332"/>
                    <a:pt x="786" y="333"/>
                    <a:pt x="785" y="335"/>
                  </a:cubicBezTo>
                  <a:cubicBezTo>
                    <a:pt x="785" y="335"/>
                    <a:pt x="785" y="336"/>
                    <a:pt x="785" y="336"/>
                  </a:cubicBezTo>
                  <a:cubicBezTo>
                    <a:pt x="782" y="338"/>
                    <a:pt x="779" y="339"/>
                    <a:pt x="777" y="340"/>
                  </a:cubicBezTo>
                  <a:moveTo>
                    <a:pt x="791" y="331"/>
                  </a:moveTo>
                  <a:cubicBezTo>
                    <a:pt x="793" y="331"/>
                    <a:pt x="794" y="331"/>
                    <a:pt x="796" y="332"/>
                  </a:cubicBezTo>
                  <a:cubicBezTo>
                    <a:pt x="794" y="332"/>
                    <a:pt x="792" y="333"/>
                    <a:pt x="790" y="334"/>
                  </a:cubicBezTo>
                  <a:cubicBezTo>
                    <a:pt x="791" y="333"/>
                    <a:pt x="791" y="332"/>
                    <a:pt x="791" y="331"/>
                  </a:cubicBezTo>
                  <a:moveTo>
                    <a:pt x="801" y="302"/>
                  </a:moveTo>
                  <a:cubicBezTo>
                    <a:pt x="803" y="298"/>
                    <a:pt x="804" y="294"/>
                    <a:pt x="805" y="290"/>
                  </a:cubicBezTo>
                  <a:cubicBezTo>
                    <a:pt x="812" y="291"/>
                    <a:pt x="819" y="292"/>
                    <a:pt x="826" y="294"/>
                  </a:cubicBezTo>
                  <a:cubicBezTo>
                    <a:pt x="824" y="298"/>
                    <a:pt x="823" y="302"/>
                    <a:pt x="821" y="306"/>
                  </a:cubicBezTo>
                  <a:cubicBezTo>
                    <a:pt x="821" y="306"/>
                    <a:pt x="821" y="306"/>
                    <a:pt x="821" y="307"/>
                  </a:cubicBezTo>
                  <a:cubicBezTo>
                    <a:pt x="814" y="306"/>
                    <a:pt x="808" y="304"/>
                    <a:pt x="801" y="302"/>
                  </a:cubicBezTo>
                  <a:moveTo>
                    <a:pt x="847" y="293"/>
                  </a:moveTo>
                  <a:cubicBezTo>
                    <a:pt x="847" y="292"/>
                    <a:pt x="847" y="292"/>
                    <a:pt x="847" y="292"/>
                  </a:cubicBezTo>
                  <a:cubicBezTo>
                    <a:pt x="850" y="286"/>
                    <a:pt x="852" y="281"/>
                    <a:pt x="854" y="275"/>
                  </a:cubicBezTo>
                  <a:cubicBezTo>
                    <a:pt x="861" y="277"/>
                    <a:pt x="868" y="278"/>
                    <a:pt x="875" y="280"/>
                  </a:cubicBezTo>
                  <a:cubicBezTo>
                    <a:pt x="874" y="282"/>
                    <a:pt x="873" y="285"/>
                    <a:pt x="872" y="288"/>
                  </a:cubicBezTo>
                  <a:cubicBezTo>
                    <a:pt x="871" y="290"/>
                    <a:pt x="871" y="292"/>
                    <a:pt x="870" y="294"/>
                  </a:cubicBezTo>
                  <a:cubicBezTo>
                    <a:pt x="862" y="293"/>
                    <a:pt x="855" y="293"/>
                    <a:pt x="847" y="293"/>
                  </a:cubicBezTo>
                  <a:moveTo>
                    <a:pt x="893" y="288"/>
                  </a:moveTo>
                  <a:cubicBezTo>
                    <a:pt x="893" y="287"/>
                    <a:pt x="893" y="286"/>
                    <a:pt x="894" y="285"/>
                  </a:cubicBezTo>
                  <a:cubicBezTo>
                    <a:pt x="895" y="285"/>
                    <a:pt x="897" y="286"/>
                    <a:pt x="898" y="286"/>
                  </a:cubicBezTo>
                  <a:cubicBezTo>
                    <a:pt x="896" y="287"/>
                    <a:pt x="894" y="287"/>
                    <a:pt x="893" y="288"/>
                  </a:cubicBezTo>
                  <a:moveTo>
                    <a:pt x="867" y="243"/>
                  </a:moveTo>
                  <a:cubicBezTo>
                    <a:pt x="870" y="244"/>
                    <a:pt x="872" y="244"/>
                    <a:pt x="875" y="245"/>
                  </a:cubicBezTo>
                  <a:cubicBezTo>
                    <a:pt x="878" y="246"/>
                    <a:pt x="882" y="247"/>
                    <a:pt x="885" y="248"/>
                  </a:cubicBezTo>
                  <a:cubicBezTo>
                    <a:pt x="885" y="249"/>
                    <a:pt x="885" y="250"/>
                    <a:pt x="884" y="251"/>
                  </a:cubicBezTo>
                  <a:cubicBezTo>
                    <a:pt x="882" y="259"/>
                    <a:pt x="879" y="267"/>
                    <a:pt x="876" y="276"/>
                  </a:cubicBezTo>
                  <a:cubicBezTo>
                    <a:pt x="875" y="275"/>
                    <a:pt x="874" y="275"/>
                    <a:pt x="873" y="275"/>
                  </a:cubicBezTo>
                  <a:cubicBezTo>
                    <a:pt x="867" y="274"/>
                    <a:pt x="862" y="273"/>
                    <a:pt x="856" y="271"/>
                  </a:cubicBezTo>
                  <a:cubicBezTo>
                    <a:pt x="859" y="265"/>
                    <a:pt x="861" y="259"/>
                    <a:pt x="864" y="252"/>
                  </a:cubicBezTo>
                  <a:cubicBezTo>
                    <a:pt x="865" y="249"/>
                    <a:pt x="866" y="246"/>
                    <a:pt x="867" y="243"/>
                  </a:cubicBezTo>
                  <a:moveTo>
                    <a:pt x="847" y="247"/>
                  </a:moveTo>
                  <a:cubicBezTo>
                    <a:pt x="847" y="245"/>
                    <a:pt x="848" y="243"/>
                    <a:pt x="848" y="241"/>
                  </a:cubicBezTo>
                  <a:cubicBezTo>
                    <a:pt x="850" y="242"/>
                    <a:pt x="851" y="242"/>
                    <a:pt x="853" y="242"/>
                  </a:cubicBezTo>
                  <a:cubicBezTo>
                    <a:pt x="857" y="242"/>
                    <a:pt x="860" y="243"/>
                    <a:pt x="864" y="243"/>
                  </a:cubicBezTo>
                  <a:cubicBezTo>
                    <a:pt x="863" y="245"/>
                    <a:pt x="862" y="248"/>
                    <a:pt x="861" y="250"/>
                  </a:cubicBezTo>
                  <a:cubicBezTo>
                    <a:pt x="859" y="257"/>
                    <a:pt x="856" y="264"/>
                    <a:pt x="853" y="271"/>
                  </a:cubicBezTo>
                  <a:cubicBezTo>
                    <a:pt x="849" y="270"/>
                    <a:pt x="845" y="269"/>
                    <a:pt x="842" y="268"/>
                  </a:cubicBezTo>
                  <a:cubicBezTo>
                    <a:pt x="841" y="268"/>
                    <a:pt x="840" y="268"/>
                    <a:pt x="839" y="268"/>
                  </a:cubicBezTo>
                  <a:cubicBezTo>
                    <a:pt x="841" y="261"/>
                    <a:pt x="845" y="254"/>
                    <a:pt x="847" y="247"/>
                  </a:cubicBezTo>
                  <a:moveTo>
                    <a:pt x="838" y="272"/>
                  </a:moveTo>
                  <a:cubicBezTo>
                    <a:pt x="840" y="272"/>
                    <a:pt x="842" y="273"/>
                    <a:pt x="844" y="273"/>
                  </a:cubicBezTo>
                  <a:cubicBezTo>
                    <a:pt x="846" y="274"/>
                    <a:pt x="849" y="274"/>
                    <a:pt x="851" y="275"/>
                  </a:cubicBezTo>
                  <a:cubicBezTo>
                    <a:pt x="850" y="278"/>
                    <a:pt x="848" y="281"/>
                    <a:pt x="847" y="284"/>
                  </a:cubicBezTo>
                  <a:cubicBezTo>
                    <a:pt x="846" y="287"/>
                    <a:pt x="845" y="289"/>
                    <a:pt x="844" y="292"/>
                  </a:cubicBezTo>
                  <a:cubicBezTo>
                    <a:pt x="839" y="292"/>
                    <a:pt x="835" y="291"/>
                    <a:pt x="831" y="291"/>
                  </a:cubicBezTo>
                  <a:cubicBezTo>
                    <a:pt x="833" y="284"/>
                    <a:pt x="835" y="278"/>
                    <a:pt x="838" y="272"/>
                  </a:cubicBezTo>
                  <a:moveTo>
                    <a:pt x="835" y="271"/>
                  </a:moveTo>
                  <a:cubicBezTo>
                    <a:pt x="834" y="271"/>
                    <a:pt x="834" y="271"/>
                    <a:pt x="834" y="271"/>
                  </a:cubicBezTo>
                  <a:cubicBezTo>
                    <a:pt x="832" y="278"/>
                    <a:pt x="830" y="284"/>
                    <a:pt x="827" y="290"/>
                  </a:cubicBezTo>
                  <a:cubicBezTo>
                    <a:pt x="820" y="289"/>
                    <a:pt x="813" y="288"/>
                    <a:pt x="806" y="286"/>
                  </a:cubicBezTo>
                  <a:cubicBezTo>
                    <a:pt x="806" y="285"/>
                    <a:pt x="807" y="284"/>
                    <a:pt x="807" y="283"/>
                  </a:cubicBezTo>
                  <a:cubicBezTo>
                    <a:pt x="808" y="277"/>
                    <a:pt x="809" y="271"/>
                    <a:pt x="810" y="265"/>
                  </a:cubicBezTo>
                  <a:cubicBezTo>
                    <a:pt x="819" y="267"/>
                    <a:pt x="827" y="269"/>
                    <a:pt x="835" y="271"/>
                  </a:cubicBezTo>
                  <a:moveTo>
                    <a:pt x="807" y="198"/>
                  </a:moveTo>
                  <a:cubicBezTo>
                    <a:pt x="808" y="203"/>
                    <a:pt x="810" y="207"/>
                    <a:pt x="813" y="211"/>
                  </a:cubicBezTo>
                  <a:cubicBezTo>
                    <a:pt x="814" y="213"/>
                    <a:pt x="816" y="214"/>
                    <a:pt x="818" y="215"/>
                  </a:cubicBezTo>
                  <a:cubicBezTo>
                    <a:pt x="817" y="225"/>
                    <a:pt x="815" y="236"/>
                    <a:pt x="813" y="245"/>
                  </a:cubicBezTo>
                  <a:cubicBezTo>
                    <a:pt x="812" y="250"/>
                    <a:pt x="810" y="255"/>
                    <a:pt x="808" y="260"/>
                  </a:cubicBezTo>
                  <a:cubicBezTo>
                    <a:pt x="808" y="260"/>
                    <a:pt x="808" y="261"/>
                    <a:pt x="808" y="261"/>
                  </a:cubicBezTo>
                  <a:cubicBezTo>
                    <a:pt x="804" y="260"/>
                    <a:pt x="801" y="259"/>
                    <a:pt x="797" y="259"/>
                  </a:cubicBezTo>
                  <a:cubicBezTo>
                    <a:pt x="800" y="243"/>
                    <a:pt x="801" y="228"/>
                    <a:pt x="801" y="212"/>
                  </a:cubicBezTo>
                  <a:cubicBezTo>
                    <a:pt x="801" y="211"/>
                    <a:pt x="799" y="211"/>
                    <a:pt x="799" y="212"/>
                  </a:cubicBezTo>
                  <a:cubicBezTo>
                    <a:pt x="799" y="222"/>
                    <a:pt x="798" y="232"/>
                    <a:pt x="797" y="242"/>
                  </a:cubicBezTo>
                  <a:cubicBezTo>
                    <a:pt x="796" y="241"/>
                    <a:pt x="795" y="241"/>
                    <a:pt x="795" y="242"/>
                  </a:cubicBezTo>
                  <a:cubicBezTo>
                    <a:pt x="796" y="239"/>
                    <a:pt x="792" y="233"/>
                    <a:pt x="791" y="230"/>
                  </a:cubicBezTo>
                  <a:cubicBezTo>
                    <a:pt x="790" y="226"/>
                    <a:pt x="788" y="221"/>
                    <a:pt x="787" y="216"/>
                  </a:cubicBezTo>
                  <a:cubicBezTo>
                    <a:pt x="786" y="213"/>
                    <a:pt x="785" y="210"/>
                    <a:pt x="784" y="207"/>
                  </a:cubicBezTo>
                  <a:cubicBezTo>
                    <a:pt x="792" y="204"/>
                    <a:pt x="799" y="201"/>
                    <a:pt x="807" y="198"/>
                  </a:cubicBezTo>
                  <a:moveTo>
                    <a:pt x="782" y="208"/>
                  </a:moveTo>
                  <a:cubicBezTo>
                    <a:pt x="783" y="214"/>
                    <a:pt x="785" y="220"/>
                    <a:pt x="787" y="226"/>
                  </a:cubicBezTo>
                  <a:cubicBezTo>
                    <a:pt x="789" y="232"/>
                    <a:pt x="790" y="239"/>
                    <a:pt x="795" y="244"/>
                  </a:cubicBezTo>
                  <a:cubicBezTo>
                    <a:pt x="796" y="244"/>
                    <a:pt x="796" y="244"/>
                    <a:pt x="796" y="244"/>
                  </a:cubicBezTo>
                  <a:cubicBezTo>
                    <a:pt x="796" y="249"/>
                    <a:pt x="795" y="253"/>
                    <a:pt x="794" y="258"/>
                  </a:cubicBezTo>
                  <a:cubicBezTo>
                    <a:pt x="788" y="257"/>
                    <a:pt x="782" y="255"/>
                    <a:pt x="777" y="254"/>
                  </a:cubicBezTo>
                  <a:cubicBezTo>
                    <a:pt x="780" y="241"/>
                    <a:pt x="781" y="228"/>
                    <a:pt x="781" y="214"/>
                  </a:cubicBezTo>
                  <a:cubicBezTo>
                    <a:pt x="781" y="212"/>
                    <a:pt x="779" y="212"/>
                    <a:pt x="779" y="214"/>
                  </a:cubicBezTo>
                  <a:cubicBezTo>
                    <a:pt x="779" y="229"/>
                    <a:pt x="778" y="243"/>
                    <a:pt x="774" y="257"/>
                  </a:cubicBezTo>
                  <a:cubicBezTo>
                    <a:pt x="771" y="265"/>
                    <a:pt x="769" y="273"/>
                    <a:pt x="766" y="280"/>
                  </a:cubicBezTo>
                  <a:cubicBezTo>
                    <a:pt x="761" y="280"/>
                    <a:pt x="755" y="279"/>
                    <a:pt x="753" y="277"/>
                  </a:cubicBezTo>
                  <a:cubicBezTo>
                    <a:pt x="752" y="276"/>
                    <a:pt x="750" y="278"/>
                    <a:pt x="751" y="279"/>
                  </a:cubicBezTo>
                  <a:cubicBezTo>
                    <a:pt x="754" y="282"/>
                    <a:pt x="758" y="282"/>
                    <a:pt x="762" y="283"/>
                  </a:cubicBezTo>
                  <a:cubicBezTo>
                    <a:pt x="763" y="283"/>
                    <a:pt x="764" y="283"/>
                    <a:pt x="765" y="283"/>
                  </a:cubicBezTo>
                  <a:cubicBezTo>
                    <a:pt x="764" y="287"/>
                    <a:pt x="763" y="291"/>
                    <a:pt x="761" y="294"/>
                  </a:cubicBezTo>
                  <a:cubicBezTo>
                    <a:pt x="755" y="293"/>
                    <a:pt x="749" y="292"/>
                    <a:pt x="743" y="292"/>
                  </a:cubicBezTo>
                  <a:cubicBezTo>
                    <a:pt x="751" y="267"/>
                    <a:pt x="757" y="242"/>
                    <a:pt x="761" y="217"/>
                  </a:cubicBezTo>
                  <a:cubicBezTo>
                    <a:pt x="768" y="214"/>
                    <a:pt x="775" y="211"/>
                    <a:pt x="782" y="208"/>
                  </a:cubicBezTo>
                  <a:moveTo>
                    <a:pt x="670" y="305"/>
                  </a:moveTo>
                  <a:cubicBezTo>
                    <a:pt x="672" y="298"/>
                    <a:pt x="673" y="290"/>
                    <a:pt x="675" y="283"/>
                  </a:cubicBezTo>
                  <a:cubicBezTo>
                    <a:pt x="677" y="277"/>
                    <a:pt x="679" y="271"/>
                    <a:pt x="680" y="264"/>
                  </a:cubicBezTo>
                  <a:cubicBezTo>
                    <a:pt x="680" y="263"/>
                    <a:pt x="679" y="262"/>
                    <a:pt x="678" y="263"/>
                  </a:cubicBezTo>
                  <a:cubicBezTo>
                    <a:pt x="679" y="257"/>
                    <a:pt x="680" y="251"/>
                    <a:pt x="682" y="246"/>
                  </a:cubicBezTo>
                  <a:cubicBezTo>
                    <a:pt x="687" y="244"/>
                    <a:pt x="692" y="242"/>
                    <a:pt x="698" y="240"/>
                  </a:cubicBezTo>
                  <a:cubicBezTo>
                    <a:pt x="696" y="248"/>
                    <a:pt x="696" y="256"/>
                    <a:pt x="697" y="264"/>
                  </a:cubicBezTo>
                  <a:cubicBezTo>
                    <a:pt x="698" y="265"/>
                    <a:pt x="699" y="265"/>
                    <a:pt x="699" y="264"/>
                  </a:cubicBezTo>
                  <a:cubicBezTo>
                    <a:pt x="700" y="256"/>
                    <a:pt x="699" y="248"/>
                    <a:pt x="700" y="240"/>
                  </a:cubicBezTo>
                  <a:cubicBezTo>
                    <a:pt x="700" y="240"/>
                    <a:pt x="700" y="240"/>
                    <a:pt x="700" y="240"/>
                  </a:cubicBezTo>
                  <a:cubicBezTo>
                    <a:pt x="704" y="238"/>
                    <a:pt x="709" y="237"/>
                    <a:pt x="713" y="235"/>
                  </a:cubicBezTo>
                  <a:cubicBezTo>
                    <a:pt x="712" y="239"/>
                    <a:pt x="712" y="242"/>
                    <a:pt x="711" y="246"/>
                  </a:cubicBezTo>
                  <a:cubicBezTo>
                    <a:pt x="711" y="247"/>
                    <a:pt x="713" y="248"/>
                    <a:pt x="713" y="246"/>
                  </a:cubicBezTo>
                  <a:cubicBezTo>
                    <a:pt x="715" y="242"/>
                    <a:pt x="716" y="238"/>
                    <a:pt x="717" y="234"/>
                  </a:cubicBezTo>
                  <a:cubicBezTo>
                    <a:pt x="722" y="232"/>
                    <a:pt x="726" y="230"/>
                    <a:pt x="731" y="229"/>
                  </a:cubicBezTo>
                  <a:cubicBezTo>
                    <a:pt x="740" y="225"/>
                    <a:pt x="749" y="221"/>
                    <a:pt x="758" y="218"/>
                  </a:cubicBezTo>
                  <a:cubicBezTo>
                    <a:pt x="753" y="243"/>
                    <a:pt x="747" y="267"/>
                    <a:pt x="740" y="291"/>
                  </a:cubicBezTo>
                  <a:cubicBezTo>
                    <a:pt x="735" y="291"/>
                    <a:pt x="731" y="290"/>
                    <a:pt x="727" y="290"/>
                  </a:cubicBezTo>
                  <a:cubicBezTo>
                    <a:pt x="732" y="269"/>
                    <a:pt x="737" y="249"/>
                    <a:pt x="737" y="228"/>
                  </a:cubicBezTo>
                  <a:cubicBezTo>
                    <a:pt x="737" y="226"/>
                    <a:pt x="735" y="226"/>
                    <a:pt x="735" y="228"/>
                  </a:cubicBezTo>
                  <a:cubicBezTo>
                    <a:pt x="735" y="234"/>
                    <a:pt x="733" y="241"/>
                    <a:pt x="733" y="247"/>
                  </a:cubicBezTo>
                  <a:cubicBezTo>
                    <a:pt x="732" y="254"/>
                    <a:pt x="732" y="262"/>
                    <a:pt x="730" y="269"/>
                  </a:cubicBezTo>
                  <a:cubicBezTo>
                    <a:pt x="728" y="276"/>
                    <a:pt x="726" y="282"/>
                    <a:pt x="724" y="289"/>
                  </a:cubicBezTo>
                  <a:cubicBezTo>
                    <a:pt x="721" y="289"/>
                    <a:pt x="719" y="289"/>
                    <a:pt x="716" y="288"/>
                  </a:cubicBezTo>
                  <a:cubicBezTo>
                    <a:pt x="714" y="288"/>
                    <a:pt x="714" y="291"/>
                    <a:pt x="716" y="292"/>
                  </a:cubicBezTo>
                  <a:cubicBezTo>
                    <a:pt x="718" y="292"/>
                    <a:pt x="720" y="292"/>
                    <a:pt x="723" y="293"/>
                  </a:cubicBezTo>
                  <a:cubicBezTo>
                    <a:pt x="721" y="298"/>
                    <a:pt x="719" y="304"/>
                    <a:pt x="718" y="309"/>
                  </a:cubicBezTo>
                  <a:cubicBezTo>
                    <a:pt x="717" y="310"/>
                    <a:pt x="717" y="311"/>
                    <a:pt x="717" y="312"/>
                  </a:cubicBezTo>
                  <a:cubicBezTo>
                    <a:pt x="713" y="312"/>
                    <a:pt x="708" y="311"/>
                    <a:pt x="704" y="310"/>
                  </a:cubicBezTo>
                  <a:cubicBezTo>
                    <a:pt x="702" y="310"/>
                    <a:pt x="700" y="310"/>
                    <a:pt x="699" y="310"/>
                  </a:cubicBezTo>
                  <a:cubicBezTo>
                    <a:pt x="705" y="290"/>
                    <a:pt x="709" y="269"/>
                    <a:pt x="709" y="248"/>
                  </a:cubicBezTo>
                  <a:cubicBezTo>
                    <a:pt x="709" y="246"/>
                    <a:pt x="707" y="246"/>
                    <a:pt x="707" y="248"/>
                  </a:cubicBezTo>
                  <a:cubicBezTo>
                    <a:pt x="707" y="269"/>
                    <a:pt x="702" y="289"/>
                    <a:pt x="695" y="309"/>
                  </a:cubicBezTo>
                  <a:cubicBezTo>
                    <a:pt x="691" y="309"/>
                    <a:pt x="686" y="308"/>
                    <a:pt x="681" y="307"/>
                  </a:cubicBezTo>
                  <a:cubicBezTo>
                    <a:pt x="682" y="305"/>
                    <a:pt x="682" y="303"/>
                    <a:pt x="683" y="302"/>
                  </a:cubicBezTo>
                  <a:cubicBezTo>
                    <a:pt x="685" y="295"/>
                    <a:pt x="687" y="287"/>
                    <a:pt x="688" y="280"/>
                  </a:cubicBezTo>
                  <a:cubicBezTo>
                    <a:pt x="689" y="274"/>
                    <a:pt x="691" y="268"/>
                    <a:pt x="691" y="262"/>
                  </a:cubicBezTo>
                  <a:cubicBezTo>
                    <a:pt x="691" y="260"/>
                    <a:pt x="689" y="260"/>
                    <a:pt x="689" y="262"/>
                  </a:cubicBezTo>
                  <a:cubicBezTo>
                    <a:pt x="689" y="268"/>
                    <a:pt x="686" y="275"/>
                    <a:pt x="685" y="281"/>
                  </a:cubicBezTo>
                  <a:cubicBezTo>
                    <a:pt x="683" y="288"/>
                    <a:pt x="682" y="294"/>
                    <a:pt x="680" y="301"/>
                  </a:cubicBezTo>
                  <a:cubicBezTo>
                    <a:pt x="679" y="303"/>
                    <a:pt x="678" y="305"/>
                    <a:pt x="678" y="307"/>
                  </a:cubicBezTo>
                  <a:cubicBezTo>
                    <a:pt x="675" y="307"/>
                    <a:pt x="673" y="307"/>
                    <a:pt x="670" y="307"/>
                  </a:cubicBezTo>
                  <a:cubicBezTo>
                    <a:pt x="670" y="306"/>
                    <a:pt x="670" y="306"/>
                    <a:pt x="670" y="305"/>
                  </a:cubicBezTo>
                  <a:moveTo>
                    <a:pt x="669" y="310"/>
                  </a:moveTo>
                  <a:cubicBezTo>
                    <a:pt x="672" y="310"/>
                    <a:pt x="674" y="310"/>
                    <a:pt x="677" y="310"/>
                  </a:cubicBezTo>
                  <a:cubicBezTo>
                    <a:pt x="675" y="316"/>
                    <a:pt x="674" y="322"/>
                    <a:pt x="672" y="328"/>
                  </a:cubicBezTo>
                  <a:cubicBezTo>
                    <a:pt x="669" y="328"/>
                    <a:pt x="666" y="328"/>
                    <a:pt x="663" y="328"/>
                  </a:cubicBezTo>
                  <a:cubicBezTo>
                    <a:pt x="665" y="322"/>
                    <a:pt x="667" y="316"/>
                    <a:pt x="669" y="310"/>
                  </a:cubicBezTo>
                  <a:moveTo>
                    <a:pt x="661" y="332"/>
                  </a:moveTo>
                  <a:cubicBezTo>
                    <a:pt x="665" y="332"/>
                    <a:pt x="668" y="332"/>
                    <a:pt x="671" y="332"/>
                  </a:cubicBezTo>
                  <a:cubicBezTo>
                    <a:pt x="671" y="334"/>
                    <a:pt x="670" y="336"/>
                    <a:pt x="670" y="338"/>
                  </a:cubicBezTo>
                  <a:cubicBezTo>
                    <a:pt x="666" y="338"/>
                    <a:pt x="663" y="337"/>
                    <a:pt x="659" y="336"/>
                  </a:cubicBezTo>
                  <a:cubicBezTo>
                    <a:pt x="660" y="335"/>
                    <a:pt x="661" y="333"/>
                    <a:pt x="661" y="332"/>
                  </a:cubicBezTo>
                  <a:moveTo>
                    <a:pt x="655" y="332"/>
                  </a:moveTo>
                  <a:cubicBezTo>
                    <a:pt x="656" y="332"/>
                    <a:pt x="657" y="332"/>
                    <a:pt x="658" y="332"/>
                  </a:cubicBezTo>
                  <a:cubicBezTo>
                    <a:pt x="658" y="333"/>
                    <a:pt x="657" y="334"/>
                    <a:pt x="657" y="336"/>
                  </a:cubicBezTo>
                  <a:cubicBezTo>
                    <a:pt x="656" y="336"/>
                    <a:pt x="655" y="336"/>
                    <a:pt x="654" y="335"/>
                  </a:cubicBezTo>
                  <a:cubicBezTo>
                    <a:pt x="654" y="334"/>
                    <a:pt x="655" y="333"/>
                    <a:pt x="655" y="332"/>
                  </a:cubicBezTo>
                  <a:moveTo>
                    <a:pt x="651" y="342"/>
                  </a:moveTo>
                  <a:cubicBezTo>
                    <a:pt x="652" y="341"/>
                    <a:pt x="652" y="340"/>
                    <a:pt x="653" y="339"/>
                  </a:cubicBezTo>
                  <a:cubicBezTo>
                    <a:pt x="654" y="339"/>
                    <a:pt x="655" y="339"/>
                    <a:pt x="655" y="339"/>
                  </a:cubicBezTo>
                  <a:cubicBezTo>
                    <a:pt x="655" y="341"/>
                    <a:pt x="654" y="344"/>
                    <a:pt x="653" y="346"/>
                  </a:cubicBezTo>
                  <a:cubicBezTo>
                    <a:pt x="653" y="347"/>
                    <a:pt x="654" y="348"/>
                    <a:pt x="655" y="347"/>
                  </a:cubicBezTo>
                  <a:cubicBezTo>
                    <a:pt x="656" y="344"/>
                    <a:pt x="657" y="342"/>
                    <a:pt x="658" y="340"/>
                  </a:cubicBezTo>
                  <a:cubicBezTo>
                    <a:pt x="662" y="340"/>
                    <a:pt x="665" y="341"/>
                    <a:pt x="669" y="342"/>
                  </a:cubicBezTo>
                  <a:cubicBezTo>
                    <a:pt x="666" y="350"/>
                    <a:pt x="664" y="359"/>
                    <a:pt x="662" y="367"/>
                  </a:cubicBezTo>
                  <a:cubicBezTo>
                    <a:pt x="662" y="367"/>
                    <a:pt x="661" y="367"/>
                    <a:pt x="660" y="366"/>
                  </a:cubicBezTo>
                  <a:cubicBezTo>
                    <a:pt x="655" y="365"/>
                    <a:pt x="650" y="364"/>
                    <a:pt x="645" y="363"/>
                  </a:cubicBezTo>
                  <a:cubicBezTo>
                    <a:pt x="646" y="360"/>
                    <a:pt x="647" y="356"/>
                    <a:pt x="648" y="353"/>
                  </a:cubicBezTo>
                  <a:cubicBezTo>
                    <a:pt x="648" y="352"/>
                    <a:pt x="649" y="350"/>
                    <a:pt x="649" y="349"/>
                  </a:cubicBezTo>
                  <a:cubicBezTo>
                    <a:pt x="650" y="346"/>
                    <a:pt x="651" y="344"/>
                    <a:pt x="651" y="342"/>
                  </a:cubicBezTo>
                  <a:moveTo>
                    <a:pt x="637" y="301"/>
                  </a:moveTo>
                  <a:cubicBezTo>
                    <a:pt x="637" y="310"/>
                    <a:pt x="638" y="319"/>
                    <a:pt x="638" y="328"/>
                  </a:cubicBezTo>
                  <a:cubicBezTo>
                    <a:pt x="635" y="329"/>
                    <a:pt x="632" y="329"/>
                    <a:pt x="629" y="329"/>
                  </a:cubicBezTo>
                  <a:cubicBezTo>
                    <a:pt x="632" y="320"/>
                    <a:pt x="634" y="310"/>
                    <a:pt x="637" y="301"/>
                  </a:cubicBezTo>
                  <a:moveTo>
                    <a:pt x="628" y="331"/>
                  </a:moveTo>
                  <a:cubicBezTo>
                    <a:pt x="632" y="331"/>
                    <a:pt x="635" y="331"/>
                    <a:pt x="638" y="331"/>
                  </a:cubicBezTo>
                  <a:cubicBezTo>
                    <a:pt x="638" y="332"/>
                    <a:pt x="638" y="333"/>
                    <a:pt x="638" y="333"/>
                  </a:cubicBezTo>
                  <a:cubicBezTo>
                    <a:pt x="634" y="333"/>
                    <a:pt x="631" y="333"/>
                    <a:pt x="628" y="333"/>
                  </a:cubicBezTo>
                  <a:cubicBezTo>
                    <a:pt x="628" y="332"/>
                    <a:pt x="628" y="332"/>
                    <a:pt x="628" y="331"/>
                  </a:cubicBezTo>
                  <a:moveTo>
                    <a:pt x="627" y="336"/>
                  </a:moveTo>
                  <a:cubicBezTo>
                    <a:pt x="631" y="336"/>
                    <a:pt x="634" y="336"/>
                    <a:pt x="638" y="336"/>
                  </a:cubicBezTo>
                  <a:cubicBezTo>
                    <a:pt x="637" y="343"/>
                    <a:pt x="637" y="349"/>
                    <a:pt x="636" y="355"/>
                  </a:cubicBezTo>
                  <a:cubicBezTo>
                    <a:pt x="636" y="357"/>
                    <a:pt x="635" y="359"/>
                    <a:pt x="635" y="361"/>
                  </a:cubicBezTo>
                  <a:cubicBezTo>
                    <a:pt x="634" y="361"/>
                    <a:pt x="634" y="361"/>
                    <a:pt x="633" y="361"/>
                  </a:cubicBezTo>
                  <a:cubicBezTo>
                    <a:pt x="628" y="360"/>
                    <a:pt x="624" y="359"/>
                    <a:pt x="619" y="358"/>
                  </a:cubicBezTo>
                  <a:cubicBezTo>
                    <a:pt x="622" y="351"/>
                    <a:pt x="625" y="343"/>
                    <a:pt x="627" y="336"/>
                  </a:cubicBezTo>
                  <a:moveTo>
                    <a:pt x="477" y="235"/>
                  </a:moveTo>
                  <a:cubicBezTo>
                    <a:pt x="479" y="235"/>
                    <a:pt x="482" y="235"/>
                    <a:pt x="484" y="236"/>
                  </a:cubicBezTo>
                  <a:cubicBezTo>
                    <a:pt x="519" y="255"/>
                    <a:pt x="542" y="282"/>
                    <a:pt x="549" y="319"/>
                  </a:cubicBezTo>
                  <a:cubicBezTo>
                    <a:pt x="547" y="325"/>
                    <a:pt x="544" y="331"/>
                    <a:pt x="541" y="338"/>
                  </a:cubicBezTo>
                  <a:cubicBezTo>
                    <a:pt x="539" y="343"/>
                    <a:pt x="536" y="349"/>
                    <a:pt x="534" y="355"/>
                  </a:cubicBezTo>
                  <a:cubicBezTo>
                    <a:pt x="532" y="341"/>
                    <a:pt x="529" y="328"/>
                    <a:pt x="526" y="314"/>
                  </a:cubicBezTo>
                  <a:cubicBezTo>
                    <a:pt x="526" y="313"/>
                    <a:pt x="526" y="313"/>
                    <a:pt x="525" y="312"/>
                  </a:cubicBezTo>
                  <a:cubicBezTo>
                    <a:pt x="525" y="312"/>
                    <a:pt x="525" y="311"/>
                    <a:pt x="525" y="311"/>
                  </a:cubicBezTo>
                  <a:cubicBezTo>
                    <a:pt x="522" y="302"/>
                    <a:pt x="517" y="295"/>
                    <a:pt x="510" y="289"/>
                  </a:cubicBezTo>
                  <a:cubicBezTo>
                    <a:pt x="496" y="277"/>
                    <a:pt x="482" y="265"/>
                    <a:pt x="467" y="254"/>
                  </a:cubicBezTo>
                  <a:cubicBezTo>
                    <a:pt x="464" y="251"/>
                    <a:pt x="459" y="249"/>
                    <a:pt x="454" y="245"/>
                  </a:cubicBezTo>
                  <a:cubicBezTo>
                    <a:pt x="462" y="241"/>
                    <a:pt x="469" y="238"/>
                    <a:pt x="477" y="235"/>
                  </a:cubicBezTo>
                  <a:moveTo>
                    <a:pt x="549" y="409"/>
                  </a:moveTo>
                  <a:cubicBezTo>
                    <a:pt x="547" y="409"/>
                    <a:pt x="546" y="408"/>
                    <a:pt x="544" y="407"/>
                  </a:cubicBezTo>
                  <a:cubicBezTo>
                    <a:pt x="544" y="407"/>
                    <a:pt x="543" y="407"/>
                    <a:pt x="542" y="406"/>
                  </a:cubicBezTo>
                  <a:cubicBezTo>
                    <a:pt x="544" y="400"/>
                    <a:pt x="547" y="394"/>
                    <a:pt x="549" y="387"/>
                  </a:cubicBezTo>
                  <a:cubicBezTo>
                    <a:pt x="551" y="382"/>
                    <a:pt x="553" y="376"/>
                    <a:pt x="555" y="371"/>
                  </a:cubicBezTo>
                  <a:cubicBezTo>
                    <a:pt x="555" y="384"/>
                    <a:pt x="552" y="397"/>
                    <a:pt x="549" y="409"/>
                  </a:cubicBezTo>
                  <a:moveTo>
                    <a:pt x="548" y="381"/>
                  </a:moveTo>
                  <a:cubicBezTo>
                    <a:pt x="545" y="389"/>
                    <a:pt x="542" y="397"/>
                    <a:pt x="539" y="405"/>
                  </a:cubicBezTo>
                  <a:cubicBezTo>
                    <a:pt x="538" y="405"/>
                    <a:pt x="537" y="404"/>
                    <a:pt x="536" y="404"/>
                  </a:cubicBezTo>
                  <a:cubicBezTo>
                    <a:pt x="537" y="403"/>
                    <a:pt x="537" y="401"/>
                    <a:pt x="537" y="400"/>
                  </a:cubicBezTo>
                  <a:cubicBezTo>
                    <a:pt x="542" y="386"/>
                    <a:pt x="546" y="372"/>
                    <a:pt x="550" y="358"/>
                  </a:cubicBezTo>
                  <a:cubicBezTo>
                    <a:pt x="551" y="355"/>
                    <a:pt x="552" y="352"/>
                    <a:pt x="553" y="350"/>
                  </a:cubicBezTo>
                  <a:cubicBezTo>
                    <a:pt x="553" y="353"/>
                    <a:pt x="554" y="357"/>
                    <a:pt x="554" y="361"/>
                  </a:cubicBezTo>
                  <a:cubicBezTo>
                    <a:pt x="554" y="362"/>
                    <a:pt x="554" y="363"/>
                    <a:pt x="555" y="364"/>
                  </a:cubicBezTo>
                  <a:cubicBezTo>
                    <a:pt x="552" y="370"/>
                    <a:pt x="550" y="375"/>
                    <a:pt x="548" y="381"/>
                  </a:cubicBezTo>
                  <a:moveTo>
                    <a:pt x="528" y="430"/>
                  </a:moveTo>
                  <a:cubicBezTo>
                    <a:pt x="528" y="430"/>
                    <a:pt x="528" y="431"/>
                    <a:pt x="528" y="431"/>
                  </a:cubicBezTo>
                  <a:cubicBezTo>
                    <a:pt x="530" y="423"/>
                    <a:pt x="533" y="415"/>
                    <a:pt x="535" y="408"/>
                  </a:cubicBezTo>
                  <a:cubicBezTo>
                    <a:pt x="536" y="408"/>
                    <a:pt x="537" y="408"/>
                    <a:pt x="538" y="408"/>
                  </a:cubicBezTo>
                  <a:cubicBezTo>
                    <a:pt x="536" y="413"/>
                    <a:pt x="534" y="417"/>
                    <a:pt x="532" y="422"/>
                  </a:cubicBezTo>
                  <a:cubicBezTo>
                    <a:pt x="531" y="425"/>
                    <a:pt x="530" y="427"/>
                    <a:pt x="528" y="430"/>
                  </a:cubicBezTo>
                  <a:moveTo>
                    <a:pt x="495" y="443"/>
                  </a:moveTo>
                  <a:cubicBezTo>
                    <a:pt x="494" y="443"/>
                    <a:pt x="494" y="442"/>
                    <a:pt x="493" y="442"/>
                  </a:cubicBezTo>
                  <a:cubicBezTo>
                    <a:pt x="495" y="434"/>
                    <a:pt x="498" y="425"/>
                    <a:pt x="501" y="417"/>
                  </a:cubicBezTo>
                  <a:cubicBezTo>
                    <a:pt x="503" y="417"/>
                    <a:pt x="505" y="417"/>
                    <a:pt x="507" y="417"/>
                  </a:cubicBezTo>
                  <a:cubicBezTo>
                    <a:pt x="506" y="418"/>
                    <a:pt x="505" y="420"/>
                    <a:pt x="504" y="422"/>
                  </a:cubicBezTo>
                  <a:cubicBezTo>
                    <a:pt x="501" y="429"/>
                    <a:pt x="498" y="436"/>
                    <a:pt x="495" y="443"/>
                  </a:cubicBezTo>
                  <a:moveTo>
                    <a:pt x="430" y="413"/>
                  </a:moveTo>
                  <a:cubicBezTo>
                    <a:pt x="430" y="410"/>
                    <a:pt x="430" y="407"/>
                    <a:pt x="430" y="404"/>
                  </a:cubicBezTo>
                  <a:cubicBezTo>
                    <a:pt x="431" y="405"/>
                    <a:pt x="433" y="405"/>
                    <a:pt x="434" y="406"/>
                  </a:cubicBezTo>
                  <a:cubicBezTo>
                    <a:pt x="433" y="410"/>
                    <a:pt x="431" y="413"/>
                    <a:pt x="430" y="417"/>
                  </a:cubicBezTo>
                  <a:cubicBezTo>
                    <a:pt x="430" y="416"/>
                    <a:pt x="430" y="414"/>
                    <a:pt x="430" y="413"/>
                  </a:cubicBezTo>
                  <a:moveTo>
                    <a:pt x="431" y="400"/>
                  </a:moveTo>
                  <a:cubicBezTo>
                    <a:pt x="431" y="400"/>
                    <a:pt x="430" y="400"/>
                    <a:pt x="430" y="400"/>
                  </a:cubicBezTo>
                  <a:cubicBezTo>
                    <a:pt x="429" y="394"/>
                    <a:pt x="428" y="389"/>
                    <a:pt x="427" y="383"/>
                  </a:cubicBezTo>
                  <a:cubicBezTo>
                    <a:pt x="428" y="380"/>
                    <a:pt x="429" y="377"/>
                    <a:pt x="431" y="373"/>
                  </a:cubicBezTo>
                  <a:cubicBezTo>
                    <a:pt x="434" y="363"/>
                    <a:pt x="437" y="352"/>
                    <a:pt x="441" y="342"/>
                  </a:cubicBezTo>
                  <a:cubicBezTo>
                    <a:pt x="441" y="342"/>
                    <a:pt x="442" y="343"/>
                    <a:pt x="442" y="343"/>
                  </a:cubicBezTo>
                  <a:cubicBezTo>
                    <a:pt x="447" y="351"/>
                    <a:pt x="450" y="358"/>
                    <a:pt x="453" y="366"/>
                  </a:cubicBezTo>
                  <a:cubicBezTo>
                    <a:pt x="448" y="379"/>
                    <a:pt x="442" y="390"/>
                    <a:pt x="436" y="403"/>
                  </a:cubicBezTo>
                  <a:cubicBezTo>
                    <a:pt x="434" y="402"/>
                    <a:pt x="433" y="401"/>
                    <a:pt x="431" y="400"/>
                  </a:cubicBezTo>
                  <a:moveTo>
                    <a:pt x="454" y="373"/>
                  </a:moveTo>
                  <a:cubicBezTo>
                    <a:pt x="454" y="372"/>
                    <a:pt x="454" y="372"/>
                    <a:pt x="455" y="371"/>
                  </a:cubicBezTo>
                  <a:cubicBezTo>
                    <a:pt x="456" y="378"/>
                    <a:pt x="457" y="384"/>
                    <a:pt x="457" y="391"/>
                  </a:cubicBezTo>
                  <a:cubicBezTo>
                    <a:pt x="456" y="395"/>
                    <a:pt x="456" y="399"/>
                    <a:pt x="456" y="403"/>
                  </a:cubicBezTo>
                  <a:cubicBezTo>
                    <a:pt x="455" y="405"/>
                    <a:pt x="455" y="407"/>
                    <a:pt x="454" y="408"/>
                  </a:cubicBezTo>
                  <a:cubicBezTo>
                    <a:pt x="449" y="407"/>
                    <a:pt x="444" y="406"/>
                    <a:pt x="440" y="404"/>
                  </a:cubicBezTo>
                  <a:cubicBezTo>
                    <a:pt x="444" y="394"/>
                    <a:pt x="450" y="383"/>
                    <a:pt x="454" y="373"/>
                  </a:cubicBezTo>
                  <a:moveTo>
                    <a:pt x="465" y="373"/>
                  </a:moveTo>
                  <a:cubicBezTo>
                    <a:pt x="464" y="367"/>
                    <a:pt x="462" y="362"/>
                    <a:pt x="460" y="356"/>
                  </a:cubicBezTo>
                  <a:cubicBezTo>
                    <a:pt x="462" y="346"/>
                    <a:pt x="465" y="336"/>
                    <a:pt x="469" y="327"/>
                  </a:cubicBezTo>
                  <a:cubicBezTo>
                    <a:pt x="470" y="325"/>
                    <a:pt x="468" y="323"/>
                    <a:pt x="467" y="325"/>
                  </a:cubicBezTo>
                  <a:cubicBezTo>
                    <a:pt x="462" y="334"/>
                    <a:pt x="460" y="343"/>
                    <a:pt x="457" y="352"/>
                  </a:cubicBezTo>
                  <a:cubicBezTo>
                    <a:pt x="455" y="347"/>
                    <a:pt x="452" y="342"/>
                    <a:pt x="449" y="337"/>
                  </a:cubicBezTo>
                  <a:cubicBezTo>
                    <a:pt x="448" y="335"/>
                    <a:pt x="447" y="332"/>
                    <a:pt x="445" y="330"/>
                  </a:cubicBezTo>
                  <a:cubicBezTo>
                    <a:pt x="446" y="327"/>
                    <a:pt x="448" y="324"/>
                    <a:pt x="449" y="321"/>
                  </a:cubicBezTo>
                  <a:cubicBezTo>
                    <a:pt x="450" y="319"/>
                    <a:pt x="448" y="317"/>
                    <a:pt x="447" y="319"/>
                  </a:cubicBezTo>
                  <a:cubicBezTo>
                    <a:pt x="445" y="322"/>
                    <a:pt x="444" y="324"/>
                    <a:pt x="443" y="327"/>
                  </a:cubicBezTo>
                  <a:cubicBezTo>
                    <a:pt x="439" y="319"/>
                    <a:pt x="434" y="312"/>
                    <a:pt x="429" y="305"/>
                  </a:cubicBezTo>
                  <a:cubicBezTo>
                    <a:pt x="426" y="299"/>
                    <a:pt x="422" y="294"/>
                    <a:pt x="417" y="289"/>
                  </a:cubicBezTo>
                  <a:cubicBezTo>
                    <a:pt x="421" y="287"/>
                    <a:pt x="424" y="285"/>
                    <a:pt x="427" y="283"/>
                  </a:cubicBezTo>
                  <a:cubicBezTo>
                    <a:pt x="428" y="282"/>
                    <a:pt x="428" y="280"/>
                    <a:pt x="426" y="280"/>
                  </a:cubicBezTo>
                  <a:cubicBezTo>
                    <a:pt x="424" y="278"/>
                    <a:pt x="422" y="278"/>
                    <a:pt x="420" y="279"/>
                  </a:cubicBezTo>
                  <a:cubicBezTo>
                    <a:pt x="418" y="279"/>
                    <a:pt x="419" y="281"/>
                    <a:pt x="420" y="281"/>
                  </a:cubicBezTo>
                  <a:cubicBezTo>
                    <a:pt x="420" y="281"/>
                    <a:pt x="421" y="282"/>
                    <a:pt x="421" y="282"/>
                  </a:cubicBezTo>
                  <a:cubicBezTo>
                    <a:pt x="419" y="283"/>
                    <a:pt x="416" y="285"/>
                    <a:pt x="413" y="286"/>
                  </a:cubicBezTo>
                  <a:cubicBezTo>
                    <a:pt x="411" y="284"/>
                    <a:pt x="408" y="282"/>
                    <a:pt x="406" y="280"/>
                  </a:cubicBezTo>
                  <a:cubicBezTo>
                    <a:pt x="411" y="276"/>
                    <a:pt x="416" y="273"/>
                    <a:pt x="422" y="270"/>
                  </a:cubicBezTo>
                  <a:cubicBezTo>
                    <a:pt x="424" y="269"/>
                    <a:pt x="425" y="269"/>
                    <a:pt x="427" y="268"/>
                  </a:cubicBezTo>
                  <a:cubicBezTo>
                    <a:pt x="441" y="285"/>
                    <a:pt x="455" y="301"/>
                    <a:pt x="468" y="319"/>
                  </a:cubicBezTo>
                  <a:cubicBezTo>
                    <a:pt x="468" y="321"/>
                    <a:pt x="469" y="323"/>
                    <a:pt x="469" y="324"/>
                  </a:cubicBezTo>
                  <a:cubicBezTo>
                    <a:pt x="471" y="331"/>
                    <a:pt x="476" y="336"/>
                    <a:pt x="479" y="342"/>
                  </a:cubicBezTo>
                  <a:cubicBezTo>
                    <a:pt x="480" y="343"/>
                    <a:pt x="481" y="343"/>
                    <a:pt x="481" y="342"/>
                  </a:cubicBezTo>
                  <a:cubicBezTo>
                    <a:pt x="481" y="342"/>
                    <a:pt x="481" y="343"/>
                    <a:pt x="481" y="343"/>
                  </a:cubicBezTo>
                  <a:cubicBezTo>
                    <a:pt x="478" y="352"/>
                    <a:pt x="473" y="361"/>
                    <a:pt x="470" y="370"/>
                  </a:cubicBezTo>
                  <a:cubicBezTo>
                    <a:pt x="469" y="373"/>
                    <a:pt x="468" y="376"/>
                    <a:pt x="466" y="379"/>
                  </a:cubicBezTo>
                  <a:cubicBezTo>
                    <a:pt x="466" y="377"/>
                    <a:pt x="466" y="375"/>
                    <a:pt x="465" y="373"/>
                  </a:cubicBezTo>
                  <a:moveTo>
                    <a:pt x="399" y="285"/>
                  </a:moveTo>
                  <a:cubicBezTo>
                    <a:pt x="401" y="287"/>
                    <a:pt x="403" y="288"/>
                    <a:pt x="404" y="290"/>
                  </a:cubicBezTo>
                  <a:cubicBezTo>
                    <a:pt x="401" y="291"/>
                    <a:pt x="398" y="291"/>
                    <a:pt x="397" y="289"/>
                  </a:cubicBezTo>
                  <a:cubicBezTo>
                    <a:pt x="396" y="288"/>
                    <a:pt x="397" y="287"/>
                    <a:pt x="399" y="285"/>
                  </a:cubicBezTo>
                  <a:moveTo>
                    <a:pt x="501" y="364"/>
                  </a:moveTo>
                  <a:cubicBezTo>
                    <a:pt x="495" y="340"/>
                    <a:pt x="485" y="319"/>
                    <a:pt x="469" y="302"/>
                  </a:cubicBezTo>
                  <a:cubicBezTo>
                    <a:pt x="468" y="301"/>
                    <a:pt x="468" y="301"/>
                    <a:pt x="468" y="300"/>
                  </a:cubicBezTo>
                  <a:cubicBezTo>
                    <a:pt x="465" y="285"/>
                    <a:pt x="462" y="270"/>
                    <a:pt x="460" y="255"/>
                  </a:cubicBezTo>
                  <a:cubicBezTo>
                    <a:pt x="461" y="256"/>
                    <a:pt x="462" y="257"/>
                    <a:pt x="464" y="258"/>
                  </a:cubicBezTo>
                  <a:cubicBezTo>
                    <a:pt x="477" y="270"/>
                    <a:pt x="489" y="281"/>
                    <a:pt x="501" y="292"/>
                  </a:cubicBezTo>
                  <a:cubicBezTo>
                    <a:pt x="510" y="300"/>
                    <a:pt x="517" y="310"/>
                    <a:pt x="518" y="322"/>
                  </a:cubicBezTo>
                  <a:cubicBezTo>
                    <a:pt x="518" y="323"/>
                    <a:pt x="519" y="324"/>
                    <a:pt x="519" y="326"/>
                  </a:cubicBezTo>
                  <a:cubicBezTo>
                    <a:pt x="516" y="334"/>
                    <a:pt x="511" y="343"/>
                    <a:pt x="508" y="351"/>
                  </a:cubicBezTo>
                  <a:cubicBezTo>
                    <a:pt x="506" y="356"/>
                    <a:pt x="504" y="361"/>
                    <a:pt x="502" y="366"/>
                  </a:cubicBezTo>
                  <a:cubicBezTo>
                    <a:pt x="502" y="365"/>
                    <a:pt x="502" y="364"/>
                    <a:pt x="501" y="364"/>
                  </a:cubicBezTo>
                  <a:moveTo>
                    <a:pt x="469" y="416"/>
                  </a:moveTo>
                  <a:cubicBezTo>
                    <a:pt x="472" y="416"/>
                    <a:pt x="475" y="416"/>
                    <a:pt x="478" y="417"/>
                  </a:cubicBezTo>
                  <a:cubicBezTo>
                    <a:pt x="475" y="423"/>
                    <a:pt x="472" y="430"/>
                    <a:pt x="468" y="436"/>
                  </a:cubicBezTo>
                  <a:cubicBezTo>
                    <a:pt x="467" y="439"/>
                    <a:pt x="466" y="441"/>
                    <a:pt x="464" y="444"/>
                  </a:cubicBezTo>
                  <a:cubicBezTo>
                    <a:pt x="467" y="435"/>
                    <a:pt x="468" y="425"/>
                    <a:pt x="469" y="416"/>
                  </a:cubicBezTo>
                  <a:moveTo>
                    <a:pt x="469" y="411"/>
                  </a:moveTo>
                  <a:cubicBezTo>
                    <a:pt x="469" y="402"/>
                    <a:pt x="468" y="393"/>
                    <a:pt x="467" y="384"/>
                  </a:cubicBezTo>
                  <a:cubicBezTo>
                    <a:pt x="469" y="378"/>
                    <a:pt x="471" y="373"/>
                    <a:pt x="474" y="367"/>
                  </a:cubicBezTo>
                  <a:cubicBezTo>
                    <a:pt x="476" y="361"/>
                    <a:pt x="480" y="353"/>
                    <a:pt x="482" y="346"/>
                  </a:cubicBezTo>
                  <a:cubicBezTo>
                    <a:pt x="488" y="360"/>
                    <a:pt x="491" y="375"/>
                    <a:pt x="491" y="391"/>
                  </a:cubicBezTo>
                  <a:cubicBezTo>
                    <a:pt x="490" y="393"/>
                    <a:pt x="489" y="395"/>
                    <a:pt x="488" y="397"/>
                  </a:cubicBezTo>
                  <a:cubicBezTo>
                    <a:pt x="485" y="402"/>
                    <a:pt x="483" y="407"/>
                    <a:pt x="480" y="413"/>
                  </a:cubicBezTo>
                  <a:cubicBezTo>
                    <a:pt x="476" y="412"/>
                    <a:pt x="473" y="412"/>
                    <a:pt x="469" y="411"/>
                  </a:cubicBezTo>
                  <a:moveTo>
                    <a:pt x="490" y="402"/>
                  </a:moveTo>
                  <a:cubicBezTo>
                    <a:pt x="489" y="405"/>
                    <a:pt x="488" y="409"/>
                    <a:pt x="487" y="413"/>
                  </a:cubicBezTo>
                  <a:cubicBezTo>
                    <a:pt x="486" y="413"/>
                    <a:pt x="485" y="413"/>
                    <a:pt x="484" y="413"/>
                  </a:cubicBezTo>
                  <a:cubicBezTo>
                    <a:pt x="486" y="409"/>
                    <a:pt x="488" y="405"/>
                    <a:pt x="490" y="402"/>
                  </a:cubicBezTo>
                  <a:moveTo>
                    <a:pt x="501" y="415"/>
                  </a:moveTo>
                  <a:cubicBezTo>
                    <a:pt x="505" y="400"/>
                    <a:pt x="506" y="386"/>
                    <a:pt x="503" y="371"/>
                  </a:cubicBezTo>
                  <a:cubicBezTo>
                    <a:pt x="505" y="367"/>
                    <a:pt x="507" y="362"/>
                    <a:pt x="509" y="357"/>
                  </a:cubicBezTo>
                  <a:cubicBezTo>
                    <a:pt x="512" y="349"/>
                    <a:pt x="516" y="341"/>
                    <a:pt x="520" y="332"/>
                  </a:cubicBezTo>
                  <a:cubicBezTo>
                    <a:pt x="522" y="346"/>
                    <a:pt x="523" y="360"/>
                    <a:pt x="525" y="375"/>
                  </a:cubicBezTo>
                  <a:cubicBezTo>
                    <a:pt x="525" y="375"/>
                    <a:pt x="525" y="376"/>
                    <a:pt x="525" y="376"/>
                  </a:cubicBezTo>
                  <a:cubicBezTo>
                    <a:pt x="524" y="377"/>
                    <a:pt x="524" y="377"/>
                    <a:pt x="524" y="378"/>
                  </a:cubicBezTo>
                  <a:cubicBezTo>
                    <a:pt x="518" y="390"/>
                    <a:pt x="513" y="403"/>
                    <a:pt x="507" y="415"/>
                  </a:cubicBezTo>
                  <a:cubicBezTo>
                    <a:pt x="505" y="415"/>
                    <a:pt x="503" y="415"/>
                    <a:pt x="501" y="415"/>
                  </a:cubicBezTo>
                  <a:moveTo>
                    <a:pt x="522" y="433"/>
                  </a:moveTo>
                  <a:cubicBezTo>
                    <a:pt x="523" y="429"/>
                    <a:pt x="524" y="427"/>
                    <a:pt x="524" y="425"/>
                  </a:cubicBezTo>
                  <a:cubicBezTo>
                    <a:pt x="525" y="423"/>
                    <a:pt x="526" y="421"/>
                    <a:pt x="527" y="419"/>
                  </a:cubicBezTo>
                  <a:cubicBezTo>
                    <a:pt x="526" y="423"/>
                    <a:pt x="525" y="428"/>
                    <a:pt x="524" y="432"/>
                  </a:cubicBezTo>
                  <a:cubicBezTo>
                    <a:pt x="523" y="432"/>
                    <a:pt x="523" y="433"/>
                    <a:pt x="522" y="433"/>
                  </a:cubicBezTo>
                  <a:moveTo>
                    <a:pt x="552" y="335"/>
                  </a:moveTo>
                  <a:cubicBezTo>
                    <a:pt x="552" y="338"/>
                    <a:pt x="552" y="340"/>
                    <a:pt x="552" y="343"/>
                  </a:cubicBezTo>
                  <a:cubicBezTo>
                    <a:pt x="548" y="353"/>
                    <a:pt x="545" y="363"/>
                    <a:pt x="541" y="374"/>
                  </a:cubicBezTo>
                  <a:cubicBezTo>
                    <a:pt x="539" y="384"/>
                    <a:pt x="535" y="393"/>
                    <a:pt x="532" y="402"/>
                  </a:cubicBezTo>
                  <a:cubicBezTo>
                    <a:pt x="535" y="389"/>
                    <a:pt x="536" y="376"/>
                    <a:pt x="535" y="363"/>
                  </a:cubicBezTo>
                  <a:cubicBezTo>
                    <a:pt x="539" y="353"/>
                    <a:pt x="542" y="344"/>
                    <a:pt x="547" y="335"/>
                  </a:cubicBezTo>
                  <a:cubicBezTo>
                    <a:pt x="548" y="332"/>
                    <a:pt x="549" y="329"/>
                    <a:pt x="551" y="326"/>
                  </a:cubicBezTo>
                  <a:cubicBezTo>
                    <a:pt x="551" y="329"/>
                    <a:pt x="551" y="332"/>
                    <a:pt x="552" y="335"/>
                  </a:cubicBezTo>
                  <a:moveTo>
                    <a:pt x="457" y="253"/>
                  </a:moveTo>
                  <a:cubicBezTo>
                    <a:pt x="456" y="253"/>
                    <a:pt x="456" y="253"/>
                    <a:pt x="456" y="254"/>
                  </a:cubicBezTo>
                  <a:cubicBezTo>
                    <a:pt x="458" y="268"/>
                    <a:pt x="461" y="282"/>
                    <a:pt x="463" y="296"/>
                  </a:cubicBezTo>
                  <a:cubicBezTo>
                    <a:pt x="455" y="287"/>
                    <a:pt x="447" y="278"/>
                    <a:pt x="439" y="269"/>
                  </a:cubicBezTo>
                  <a:cubicBezTo>
                    <a:pt x="438" y="268"/>
                    <a:pt x="437" y="266"/>
                    <a:pt x="436" y="265"/>
                  </a:cubicBezTo>
                  <a:cubicBezTo>
                    <a:pt x="437" y="265"/>
                    <a:pt x="438" y="264"/>
                    <a:pt x="439" y="263"/>
                  </a:cubicBezTo>
                  <a:cubicBezTo>
                    <a:pt x="440" y="262"/>
                    <a:pt x="439" y="260"/>
                    <a:pt x="437" y="261"/>
                  </a:cubicBezTo>
                  <a:cubicBezTo>
                    <a:pt x="436" y="262"/>
                    <a:pt x="435" y="262"/>
                    <a:pt x="433" y="263"/>
                  </a:cubicBezTo>
                  <a:cubicBezTo>
                    <a:pt x="432" y="260"/>
                    <a:pt x="430" y="258"/>
                    <a:pt x="428" y="256"/>
                  </a:cubicBezTo>
                  <a:cubicBezTo>
                    <a:pt x="443" y="247"/>
                    <a:pt x="448" y="246"/>
                    <a:pt x="457" y="253"/>
                  </a:cubicBezTo>
                  <a:moveTo>
                    <a:pt x="413" y="261"/>
                  </a:moveTo>
                  <a:cubicBezTo>
                    <a:pt x="416" y="260"/>
                    <a:pt x="422" y="262"/>
                    <a:pt x="425" y="265"/>
                  </a:cubicBezTo>
                  <a:cubicBezTo>
                    <a:pt x="424" y="265"/>
                    <a:pt x="424" y="266"/>
                    <a:pt x="423" y="266"/>
                  </a:cubicBezTo>
                  <a:cubicBezTo>
                    <a:pt x="417" y="268"/>
                    <a:pt x="411" y="272"/>
                    <a:pt x="405" y="276"/>
                  </a:cubicBezTo>
                  <a:cubicBezTo>
                    <a:pt x="404" y="276"/>
                    <a:pt x="403" y="277"/>
                    <a:pt x="402" y="278"/>
                  </a:cubicBezTo>
                  <a:cubicBezTo>
                    <a:pt x="399" y="276"/>
                    <a:pt x="396" y="275"/>
                    <a:pt x="393" y="274"/>
                  </a:cubicBezTo>
                  <a:cubicBezTo>
                    <a:pt x="391" y="273"/>
                    <a:pt x="390" y="272"/>
                    <a:pt x="388" y="271"/>
                  </a:cubicBezTo>
                  <a:cubicBezTo>
                    <a:pt x="388" y="271"/>
                    <a:pt x="388" y="271"/>
                    <a:pt x="387" y="269"/>
                  </a:cubicBezTo>
                  <a:cubicBezTo>
                    <a:pt x="396" y="266"/>
                    <a:pt x="404" y="262"/>
                    <a:pt x="413" y="261"/>
                  </a:cubicBezTo>
                  <a:moveTo>
                    <a:pt x="374" y="274"/>
                  </a:moveTo>
                  <a:cubicBezTo>
                    <a:pt x="376" y="273"/>
                    <a:pt x="381" y="273"/>
                    <a:pt x="383" y="275"/>
                  </a:cubicBezTo>
                  <a:cubicBezTo>
                    <a:pt x="387" y="277"/>
                    <a:pt x="391" y="280"/>
                    <a:pt x="395" y="283"/>
                  </a:cubicBezTo>
                  <a:cubicBezTo>
                    <a:pt x="392" y="285"/>
                    <a:pt x="390" y="288"/>
                    <a:pt x="390" y="292"/>
                  </a:cubicBezTo>
                  <a:cubicBezTo>
                    <a:pt x="390" y="293"/>
                    <a:pt x="391" y="294"/>
                    <a:pt x="392" y="294"/>
                  </a:cubicBezTo>
                  <a:cubicBezTo>
                    <a:pt x="397" y="295"/>
                    <a:pt x="403" y="295"/>
                    <a:pt x="408" y="293"/>
                  </a:cubicBezTo>
                  <a:cubicBezTo>
                    <a:pt x="416" y="300"/>
                    <a:pt x="422" y="308"/>
                    <a:pt x="426" y="318"/>
                  </a:cubicBezTo>
                  <a:cubicBezTo>
                    <a:pt x="430" y="325"/>
                    <a:pt x="434" y="332"/>
                    <a:pt x="439" y="338"/>
                  </a:cubicBezTo>
                  <a:cubicBezTo>
                    <a:pt x="436" y="345"/>
                    <a:pt x="434" y="351"/>
                    <a:pt x="432" y="358"/>
                  </a:cubicBezTo>
                  <a:cubicBezTo>
                    <a:pt x="430" y="365"/>
                    <a:pt x="428" y="371"/>
                    <a:pt x="425" y="378"/>
                  </a:cubicBezTo>
                  <a:cubicBezTo>
                    <a:pt x="424" y="376"/>
                    <a:pt x="423" y="374"/>
                    <a:pt x="422" y="372"/>
                  </a:cubicBezTo>
                  <a:cubicBezTo>
                    <a:pt x="420" y="368"/>
                    <a:pt x="418" y="364"/>
                    <a:pt x="417" y="360"/>
                  </a:cubicBezTo>
                  <a:cubicBezTo>
                    <a:pt x="420" y="350"/>
                    <a:pt x="424" y="339"/>
                    <a:pt x="425" y="328"/>
                  </a:cubicBezTo>
                  <a:cubicBezTo>
                    <a:pt x="425" y="326"/>
                    <a:pt x="423" y="326"/>
                    <a:pt x="423" y="328"/>
                  </a:cubicBezTo>
                  <a:cubicBezTo>
                    <a:pt x="421" y="338"/>
                    <a:pt x="418" y="348"/>
                    <a:pt x="415" y="357"/>
                  </a:cubicBezTo>
                  <a:cubicBezTo>
                    <a:pt x="411" y="349"/>
                    <a:pt x="407" y="341"/>
                    <a:pt x="403" y="333"/>
                  </a:cubicBezTo>
                  <a:cubicBezTo>
                    <a:pt x="392" y="313"/>
                    <a:pt x="378" y="296"/>
                    <a:pt x="357" y="282"/>
                  </a:cubicBezTo>
                  <a:cubicBezTo>
                    <a:pt x="363" y="279"/>
                    <a:pt x="368" y="276"/>
                    <a:pt x="374" y="274"/>
                  </a:cubicBezTo>
                  <a:moveTo>
                    <a:pt x="395" y="418"/>
                  </a:moveTo>
                  <a:cubicBezTo>
                    <a:pt x="401" y="404"/>
                    <a:pt x="406" y="390"/>
                    <a:pt x="411" y="376"/>
                  </a:cubicBezTo>
                  <a:cubicBezTo>
                    <a:pt x="412" y="378"/>
                    <a:pt x="412" y="379"/>
                    <a:pt x="413" y="381"/>
                  </a:cubicBezTo>
                  <a:cubicBezTo>
                    <a:pt x="415" y="386"/>
                    <a:pt x="417" y="392"/>
                    <a:pt x="417" y="397"/>
                  </a:cubicBezTo>
                  <a:cubicBezTo>
                    <a:pt x="416" y="400"/>
                    <a:pt x="415" y="403"/>
                    <a:pt x="413" y="406"/>
                  </a:cubicBezTo>
                  <a:cubicBezTo>
                    <a:pt x="407" y="420"/>
                    <a:pt x="401" y="433"/>
                    <a:pt x="395" y="447"/>
                  </a:cubicBezTo>
                  <a:cubicBezTo>
                    <a:pt x="395" y="448"/>
                    <a:pt x="395" y="448"/>
                    <a:pt x="394" y="449"/>
                  </a:cubicBezTo>
                  <a:cubicBezTo>
                    <a:pt x="396" y="439"/>
                    <a:pt x="396" y="428"/>
                    <a:pt x="395" y="418"/>
                  </a:cubicBezTo>
                  <a:moveTo>
                    <a:pt x="359" y="297"/>
                  </a:moveTo>
                  <a:cubicBezTo>
                    <a:pt x="368" y="306"/>
                    <a:pt x="378" y="316"/>
                    <a:pt x="385" y="327"/>
                  </a:cubicBezTo>
                  <a:cubicBezTo>
                    <a:pt x="394" y="342"/>
                    <a:pt x="402" y="357"/>
                    <a:pt x="409" y="372"/>
                  </a:cubicBezTo>
                  <a:cubicBezTo>
                    <a:pt x="408" y="374"/>
                    <a:pt x="408" y="375"/>
                    <a:pt x="407" y="377"/>
                  </a:cubicBezTo>
                  <a:cubicBezTo>
                    <a:pt x="403" y="388"/>
                    <a:pt x="399" y="399"/>
                    <a:pt x="395" y="411"/>
                  </a:cubicBezTo>
                  <a:cubicBezTo>
                    <a:pt x="393" y="400"/>
                    <a:pt x="390" y="390"/>
                    <a:pt x="386" y="380"/>
                  </a:cubicBezTo>
                  <a:cubicBezTo>
                    <a:pt x="388" y="375"/>
                    <a:pt x="390" y="370"/>
                    <a:pt x="391" y="364"/>
                  </a:cubicBezTo>
                  <a:cubicBezTo>
                    <a:pt x="392" y="363"/>
                    <a:pt x="389" y="362"/>
                    <a:pt x="389" y="364"/>
                  </a:cubicBezTo>
                  <a:cubicBezTo>
                    <a:pt x="388" y="368"/>
                    <a:pt x="386" y="372"/>
                    <a:pt x="385" y="375"/>
                  </a:cubicBezTo>
                  <a:cubicBezTo>
                    <a:pt x="384" y="375"/>
                    <a:pt x="384" y="374"/>
                    <a:pt x="384" y="373"/>
                  </a:cubicBezTo>
                  <a:cubicBezTo>
                    <a:pt x="382" y="368"/>
                    <a:pt x="379" y="364"/>
                    <a:pt x="375" y="360"/>
                  </a:cubicBezTo>
                  <a:cubicBezTo>
                    <a:pt x="370" y="353"/>
                    <a:pt x="364" y="346"/>
                    <a:pt x="359" y="338"/>
                  </a:cubicBezTo>
                  <a:cubicBezTo>
                    <a:pt x="348" y="320"/>
                    <a:pt x="333" y="308"/>
                    <a:pt x="311" y="305"/>
                  </a:cubicBezTo>
                  <a:cubicBezTo>
                    <a:pt x="318" y="302"/>
                    <a:pt x="325" y="299"/>
                    <a:pt x="331" y="295"/>
                  </a:cubicBezTo>
                  <a:cubicBezTo>
                    <a:pt x="341" y="288"/>
                    <a:pt x="351" y="290"/>
                    <a:pt x="359" y="297"/>
                  </a:cubicBezTo>
                  <a:moveTo>
                    <a:pt x="311" y="305"/>
                  </a:moveTo>
                  <a:cubicBezTo>
                    <a:pt x="311" y="305"/>
                    <a:pt x="311" y="305"/>
                    <a:pt x="311" y="305"/>
                  </a:cubicBezTo>
                  <a:cubicBezTo>
                    <a:pt x="315" y="307"/>
                    <a:pt x="318" y="311"/>
                    <a:pt x="322" y="313"/>
                  </a:cubicBezTo>
                  <a:cubicBezTo>
                    <a:pt x="335" y="320"/>
                    <a:pt x="347" y="329"/>
                    <a:pt x="354" y="342"/>
                  </a:cubicBezTo>
                  <a:cubicBezTo>
                    <a:pt x="357" y="348"/>
                    <a:pt x="361" y="352"/>
                    <a:pt x="365" y="357"/>
                  </a:cubicBezTo>
                  <a:cubicBezTo>
                    <a:pt x="372" y="366"/>
                    <a:pt x="378" y="375"/>
                    <a:pt x="381" y="385"/>
                  </a:cubicBezTo>
                  <a:cubicBezTo>
                    <a:pt x="379" y="391"/>
                    <a:pt x="377" y="396"/>
                    <a:pt x="375" y="402"/>
                  </a:cubicBezTo>
                  <a:cubicBezTo>
                    <a:pt x="369" y="417"/>
                    <a:pt x="362" y="432"/>
                    <a:pt x="356" y="447"/>
                  </a:cubicBezTo>
                  <a:cubicBezTo>
                    <a:pt x="354" y="450"/>
                    <a:pt x="353" y="454"/>
                    <a:pt x="351" y="458"/>
                  </a:cubicBezTo>
                  <a:cubicBezTo>
                    <a:pt x="351" y="449"/>
                    <a:pt x="351" y="440"/>
                    <a:pt x="350" y="432"/>
                  </a:cubicBezTo>
                  <a:cubicBezTo>
                    <a:pt x="353" y="423"/>
                    <a:pt x="355" y="415"/>
                    <a:pt x="358" y="407"/>
                  </a:cubicBezTo>
                  <a:cubicBezTo>
                    <a:pt x="359" y="402"/>
                    <a:pt x="362" y="395"/>
                    <a:pt x="359" y="390"/>
                  </a:cubicBezTo>
                  <a:cubicBezTo>
                    <a:pt x="361" y="385"/>
                    <a:pt x="362" y="381"/>
                    <a:pt x="363" y="376"/>
                  </a:cubicBezTo>
                  <a:cubicBezTo>
                    <a:pt x="364" y="375"/>
                    <a:pt x="361" y="374"/>
                    <a:pt x="361" y="376"/>
                  </a:cubicBezTo>
                  <a:cubicBezTo>
                    <a:pt x="358" y="388"/>
                    <a:pt x="352" y="399"/>
                    <a:pt x="347" y="411"/>
                  </a:cubicBezTo>
                  <a:cubicBezTo>
                    <a:pt x="345" y="401"/>
                    <a:pt x="341" y="390"/>
                    <a:pt x="337" y="381"/>
                  </a:cubicBezTo>
                  <a:cubicBezTo>
                    <a:pt x="337" y="381"/>
                    <a:pt x="337" y="380"/>
                    <a:pt x="337" y="380"/>
                  </a:cubicBezTo>
                  <a:cubicBezTo>
                    <a:pt x="338" y="380"/>
                    <a:pt x="337" y="379"/>
                    <a:pt x="337" y="379"/>
                  </a:cubicBezTo>
                  <a:cubicBezTo>
                    <a:pt x="332" y="368"/>
                    <a:pt x="326" y="357"/>
                    <a:pt x="318" y="346"/>
                  </a:cubicBezTo>
                  <a:cubicBezTo>
                    <a:pt x="314" y="340"/>
                    <a:pt x="308" y="335"/>
                    <a:pt x="302" y="330"/>
                  </a:cubicBezTo>
                  <a:cubicBezTo>
                    <a:pt x="296" y="326"/>
                    <a:pt x="290" y="322"/>
                    <a:pt x="282" y="317"/>
                  </a:cubicBezTo>
                  <a:cubicBezTo>
                    <a:pt x="293" y="312"/>
                    <a:pt x="302" y="309"/>
                    <a:pt x="311" y="305"/>
                  </a:cubicBezTo>
                  <a:moveTo>
                    <a:pt x="336" y="474"/>
                  </a:moveTo>
                  <a:cubicBezTo>
                    <a:pt x="335" y="477"/>
                    <a:pt x="334" y="480"/>
                    <a:pt x="334" y="483"/>
                  </a:cubicBezTo>
                  <a:cubicBezTo>
                    <a:pt x="333" y="482"/>
                    <a:pt x="333" y="482"/>
                    <a:pt x="332" y="482"/>
                  </a:cubicBezTo>
                  <a:cubicBezTo>
                    <a:pt x="333" y="480"/>
                    <a:pt x="333" y="478"/>
                    <a:pt x="334" y="476"/>
                  </a:cubicBezTo>
                  <a:cubicBezTo>
                    <a:pt x="335" y="474"/>
                    <a:pt x="335" y="473"/>
                    <a:pt x="336" y="472"/>
                  </a:cubicBezTo>
                  <a:cubicBezTo>
                    <a:pt x="336" y="472"/>
                    <a:pt x="336" y="473"/>
                    <a:pt x="336" y="474"/>
                  </a:cubicBezTo>
                  <a:moveTo>
                    <a:pt x="348" y="417"/>
                  </a:moveTo>
                  <a:cubicBezTo>
                    <a:pt x="348" y="416"/>
                    <a:pt x="348" y="415"/>
                    <a:pt x="349" y="415"/>
                  </a:cubicBezTo>
                  <a:cubicBezTo>
                    <a:pt x="352" y="408"/>
                    <a:pt x="355" y="401"/>
                    <a:pt x="358" y="394"/>
                  </a:cubicBezTo>
                  <a:cubicBezTo>
                    <a:pt x="359" y="400"/>
                    <a:pt x="354" y="409"/>
                    <a:pt x="352" y="414"/>
                  </a:cubicBezTo>
                  <a:cubicBezTo>
                    <a:pt x="351" y="417"/>
                    <a:pt x="350" y="420"/>
                    <a:pt x="349" y="423"/>
                  </a:cubicBezTo>
                  <a:cubicBezTo>
                    <a:pt x="349" y="421"/>
                    <a:pt x="348" y="419"/>
                    <a:pt x="348" y="417"/>
                  </a:cubicBezTo>
                  <a:moveTo>
                    <a:pt x="336" y="459"/>
                  </a:moveTo>
                  <a:cubicBezTo>
                    <a:pt x="333" y="466"/>
                    <a:pt x="331" y="473"/>
                    <a:pt x="329" y="480"/>
                  </a:cubicBezTo>
                  <a:cubicBezTo>
                    <a:pt x="328" y="479"/>
                    <a:pt x="327" y="478"/>
                    <a:pt x="326" y="478"/>
                  </a:cubicBezTo>
                  <a:cubicBezTo>
                    <a:pt x="324" y="476"/>
                    <a:pt x="322" y="475"/>
                    <a:pt x="319" y="474"/>
                  </a:cubicBezTo>
                  <a:cubicBezTo>
                    <a:pt x="322" y="469"/>
                    <a:pt x="325" y="463"/>
                    <a:pt x="328" y="458"/>
                  </a:cubicBezTo>
                  <a:cubicBezTo>
                    <a:pt x="330" y="453"/>
                    <a:pt x="333" y="448"/>
                    <a:pt x="336" y="443"/>
                  </a:cubicBezTo>
                  <a:cubicBezTo>
                    <a:pt x="336" y="448"/>
                    <a:pt x="336" y="454"/>
                    <a:pt x="336" y="459"/>
                  </a:cubicBezTo>
                  <a:moveTo>
                    <a:pt x="332" y="484"/>
                  </a:moveTo>
                  <a:cubicBezTo>
                    <a:pt x="332" y="484"/>
                    <a:pt x="333" y="484"/>
                    <a:pt x="333" y="484"/>
                  </a:cubicBezTo>
                  <a:cubicBezTo>
                    <a:pt x="333" y="485"/>
                    <a:pt x="333" y="486"/>
                    <a:pt x="333" y="486"/>
                  </a:cubicBezTo>
                  <a:cubicBezTo>
                    <a:pt x="332" y="492"/>
                    <a:pt x="330" y="496"/>
                    <a:pt x="326" y="499"/>
                  </a:cubicBezTo>
                  <a:cubicBezTo>
                    <a:pt x="327" y="498"/>
                    <a:pt x="327" y="497"/>
                    <a:pt x="328" y="496"/>
                  </a:cubicBezTo>
                  <a:cubicBezTo>
                    <a:pt x="329" y="492"/>
                    <a:pt x="331" y="488"/>
                    <a:pt x="332" y="484"/>
                  </a:cubicBezTo>
                  <a:moveTo>
                    <a:pt x="144" y="472"/>
                  </a:moveTo>
                  <a:cubicBezTo>
                    <a:pt x="150" y="475"/>
                    <a:pt x="155" y="479"/>
                    <a:pt x="158" y="484"/>
                  </a:cubicBezTo>
                  <a:cubicBezTo>
                    <a:pt x="157" y="488"/>
                    <a:pt x="155" y="493"/>
                    <a:pt x="153" y="497"/>
                  </a:cubicBezTo>
                  <a:cubicBezTo>
                    <a:pt x="148" y="491"/>
                    <a:pt x="142" y="485"/>
                    <a:pt x="134" y="480"/>
                  </a:cubicBezTo>
                  <a:cubicBezTo>
                    <a:pt x="138" y="477"/>
                    <a:pt x="141" y="474"/>
                    <a:pt x="144" y="472"/>
                  </a:cubicBezTo>
                  <a:moveTo>
                    <a:pt x="165" y="506"/>
                  </a:moveTo>
                  <a:cubicBezTo>
                    <a:pt x="165" y="513"/>
                    <a:pt x="166" y="520"/>
                    <a:pt x="166" y="528"/>
                  </a:cubicBezTo>
                  <a:cubicBezTo>
                    <a:pt x="166" y="530"/>
                    <a:pt x="163" y="532"/>
                    <a:pt x="160" y="534"/>
                  </a:cubicBezTo>
                  <a:cubicBezTo>
                    <a:pt x="163" y="525"/>
                    <a:pt x="163" y="517"/>
                    <a:pt x="161" y="510"/>
                  </a:cubicBezTo>
                  <a:cubicBezTo>
                    <a:pt x="162" y="507"/>
                    <a:pt x="164" y="505"/>
                    <a:pt x="165" y="502"/>
                  </a:cubicBezTo>
                  <a:cubicBezTo>
                    <a:pt x="165" y="503"/>
                    <a:pt x="165" y="504"/>
                    <a:pt x="165" y="506"/>
                  </a:cubicBezTo>
                  <a:moveTo>
                    <a:pt x="159" y="507"/>
                  </a:moveTo>
                  <a:cubicBezTo>
                    <a:pt x="158" y="504"/>
                    <a:pt x="157" y="502"/>
                    <a:pt x="155" y="499"/>
                  </a:cubicBezTo>
                  <a:cubicBezTo>
                    <a:pt x="157" y="495"/>
                    <a:pt x="159" y="491"/>
                    <a:pt x="160" y="487"/>
                  </a:cubicBezTo>
                  <a:cubicBezTo>
                    <a:pt x="162" y="490"/>
                    <a:pt x="163" y="493"/>
                    <a:pt x="164" y="497"/>
                  </a:cubicBezTo>
                  <a:cubicBezTo>
                    <a:pt x="163" y="500"/>
                    <a:pt x="161" y="503"/>
                    <a:pt x="159" y="507"/>
                  </a:cubicBezTo>
                  <a:moveTo>
                    <a:pt x="146" y="536"/>
                  </a:moveTo>
                  <a:cubicBezTo>
                    <a:pt x="143" y="535"/>
                    <a:pt x="140" y="535"/>
                    <a:pt x="136" y="536"/>
                  </a:cubicBezTo>
                  <a:cubicBezTo>
                    <a:pt x="138" y="533"/>
                    <a:pt x="139" y="530"/>
                    <a:pt x="140" y="528"/>
                  </a:cubicBezTo>
                  <a:cubicBezTo>
                    <a:pt x="143" y="523"/>
                    <a:pt x="147" y="517"/>
                    <a:pt x="149" y="512"/>
                  </a:cubicBezTo>
                  <a:cubicBezTo>
                    <a:pt x="151" y="517"/>
                    <a:pt x="151" y="522"/>
                    <a:pt x="150" y="527"/>
                  </a:cubicBezTo>
                  <a:cubicBezTo>
                    <a:pt x="149" y="530"/>
                    <a:pt x="148" y="533"/>
                    <a:pt x="146" y="536"/>
                  </a:cubicBezTo>
                  <a:moveTo>
                    <a:pt x="121" y="538"/>
                  </a:moveTo>
                  <a:cubicBezTo>
                    <a:pt x="122" y="534"/>
                    <a:pt x="124" y="531"/>
                    <a:pt x="125" y="527"/>
                  </a:cubicBezTo>
                  <a:cubicBezTo>
                    <a:pt x="130" y="517"/>
                    <a:pt x="137" y="508"/>
                    <a:pt x="141" y="497"/>
                  </a:cubicBezTo>
                  <a:cubicBezTo>
                    <a:pt x="144" y="500"/>
                    <a:pt x="146" y="504"/>
                    <a:pt x="148" y="508"/>
                  </a:cubicBezTo>
                  <a:cubicBezTo>
                    <a:pt x="144" y="516"/>
                    <a:pt x="139" y="523"/>
                    <a:pt x="135" y="531"/>
                  </a:cubicBezTo>
                  <a:cubicBezTo>
                    <a:pt x="134" y="532"/>
                    <a:pt x="133" y="534"/>
                    <a:pt x="132" y="536"/>
                  </a:cubicBezTo>
                  <a:cubicBezTo>
                    <a:pt x="128" y="537"/>
                    <a:pt x="125" y="537"/>
                    <a:pt x="121" y="538"/>
                  </a:cubicBezTo>
                  <a:moveTo>
                    <a:pt x="86" y="551"/>
                  </a:moveTo>
                  <a:cubicBezTo>
                    <a:pt x="85" y="550"/>
                    <a:pt x="84" y="548"/>
                    <a:pt x="83" y="547"/>
                  </a:cubicBezTo>
                  <a:cubicBezTo>
                    <a:pt x="90" y="533"/>
                    <a:pt x="99" y="517"/>
                    <a:pt x="105" y="521"/>
                  </a:cubicBezTo>
                  <a:cubicBezTo>
                    <a:pt x="107" y="522"/>
                    <a:pt x="108" y="520"/>
                    <a:pt x="107" y="519"/>
                  </a:cubicBezTo>
                  <a:cubicBezTo>
                    <a:pt x="98" y="513"/>
                    <a:pt x="88" y="529"/>
                    <a:pt x="81" y="544"/>
                  </a:cubicBezTo>
                  <a:cubicBezTo>
                    <a:pt x="80" y="543"/>
                    <a:pt x="79" y="542"/>
                    <a:pt x="78" y="541"/>
                  </a:cubicBezTo>
                  <a:cubicBezTo>
                    <a:pt x="81" y="529"/>
                    <a:pt x="88" y="522"/>
                    <a:pt x="96" y="516"/>
                  </a:cubicBezTo>
                  <a:cubicBezTo>
                    <a:pt x="107" y="507"/>
                    <a:pt x="117" y="497"/>
                    <a:pt x="129" y="487"/>
                  </a:cubicBezTo>
                  <a:cubicBezTo>
                    <a:pt x="133" y="490"/>
                    <a:pt x="136" y="493"/>
                    <a:pt x="139" y="496"/>
                  </a:cubicBezTo>
                  <a:cubicBezTo>
                    <a:pt x="136" y="506"/>
                    <a:pt x="123" y="525"/>
                    <a:pt x="122" y="528"/>
                  </a:cubicBezTo>
                  <a:cubicBezTo>
                    <a:pt x="120" y="532"/>
                    <a:pt x="119" y="536"/>
                    <a:pt x="118" y="539"/>
                  </a:cubicBezTo>
                  <a:cubicBezTo>
                    <a:pt x="107" y="542"/>
                    <a:pt x="96" y="547"/>
                    <a:pt x="86" y="551"/>
                  </a:cubicBezTo>
                  <a:moveTo>
                    <a:pt x="205" y="525"/>
                  </a:moveTo>
                  <a:cubicBezTo>
                    <a:pt x="208" y="517"/>
                    <a:pt x="209" y="508"/>
                    <a:pt x="211" y="503"/>
                  </a:cubicBezTo>
                  <a:cubicBezTo>
                    <a:pt x="219" y="485"/>
                    <a:pt x="231" y="467"/>
                    <a:pt x="233" y="446"/>
                  </a:cubicBezTo>
                  <a:cubicBezTo>
                    <a:pt x="233" y="445"/>
                    <a:pt x="231" y="444"/>
                    <a:pt x="231" y="446"/>
                  </a:cubicBezTo>
                  <a:cubicBezTo>
                    <a:pt x="227" y="464"/>
                    <a:pt x="218" y="479"/>
                    <a:pt x="211" y="496"/>
                  </a:cubicBezTo>
                  <a:cubicBezTo>
                    <a:pt x="208" y="502"/>
                    <a:pt x="205" y="508"/>
                    <a:pt x="203" y="515"/>
                  </a:cubicBezTo>
                  <a:cubicBezTo>
                    <a:pt x="202" y="518"/>
                    <a:pt x="201" y="522"/>
                    <a:pt x="200" y="526"/>
                  </a:cubicBezTo>
                  <a:cubicBezTo>
                    <a:pt x="195" y="526"/>
                    <a:pt x="191" y="527"/>
                    <a:pt x="186" y="528"/>
                  </a:cubicBezTo>
                  <a:cubicBezTo>
                    <a:pt x="190" y="518"/>
                    <a:pt x="195" y="509"/>
                    <a:pt x="200" y="500"/>
                  </a:cubicBezTo>
                  <a:cubicBezTo>
                    <a:pt x="204" y="491"/>
                    <a:pt x="207" y="483"/>
                    <a:pt x="211" y="474"/>
                  </a:cubicBezTo>
                  <a:cubicBezTo>
                    <a:pt x="213" y="469"/>
                    <a:pt x="217" y="464"/>
                    <a:pt x="217" y="458"/>
                  </a:cubicBezTo>
                  <a:cubicBezTo>
                    <a:pt x="216" y="457"/>
                    <a:pt x="216" y="457"/>
                    <a:pt x="215" y="458"/>
                  </a:cubicBezTo>
                  <a:cubicBezTo>
                    <a:pt x="215" y="465"/>
                    <a:pt x="209" y="473"/>
                    <a:pt x="206" y="480"/>
                  </a:cubicBezTo>
                  <a:cubicBezTo>
                    <a:pt x="202" y="488"/>
                    <a:pt x="198" y="497"/>
                    <a:pt x="194" y="505"/>
                  </a:cubicBezTo>
                  <a:cubicBezTo>
                    <a:pt x="190" y="513"/>
                    <a:pt x="186" y="520"/>
                    <a:pt x="183" y="527"/>
                  </a:cubicBezTo>
                  <a:cubicBezTo>
                    <a:pt x="183" y="528"/>
                    <a:pt x="183" y="528"/>
                    <a:pt x="182" y="529"/>
                  </a:cubicBezTo>
                  <a:cubicBezTo>
                    <a:pt x="181" y="529"/>
                    <a:pt x="179" y="529"/>
                    <a:pt x="178" y="529"/>
                  </a:cubicBezTo>
                  <a:cubicBezTo>
                    <a:pt x="178" y="523"/>
                    <a:pt x="178" y="518"/>
                    <a:pt x="178" y="512"/>
                  </a:cubicBezTo>
                  <a:cubicBezTo>
                    <a:pt x="178" y="512"/>
                    <a:pt x="178" y="512"/>
                    <a:pt x="178" y="511"/>
                  </a:cubicBezTo>
                  <a:cubicBezTo>
                    <a:pt x="178" y="510"/>
                    <a:pt x="179" y="510"/>
                    <a:pt x="179" y="509"/>
                  </a:cubicBezTo>
                  <a:cubicBezTo>
                    <a:pt x="186" y="495"/>
                    <a:pt x="194" y="479"/>
                    <a:pt x="197" y="464"/>
                  </a:cubicBezTo>
                  <a:cubicBezTo>
                    <a:pt x="197" y="463"/>
                    <a:pt x="195" y="462"/>
                    <a:pt x="195" y="464"/>
                  </a:cubicBezTo>
                  <a:cubicBezTo>
                    <a:pt x="192" y="478"/>
                    <a:pt x="184" y="491"/>
                    <a:pt x="178" y="504"/>
                  </a:cubicBezTo>
                  <a:cubicBezTo>
                    <a:pt x="177" y="497"/>
                    <a:pt x="175" y="490"/>
                    <a:pt x="172" y="484"/>
                  </a:cubicBezTo>
                  <a:cubicBezTo>
                    <a:pt x="174" y="478"/>
                    <a:pt x="176" y="472"/>
                    <a:pt x="177" y="466"/>
                  </a:cubicBezTo>
                  <a:cubicBezTo>
                    <a:pt x="178" y="465"/>
                    <a:pt x="175" y="464"/>
                    <a:pt x="175" y="466"/>
                  </a:cubicBezTo>
                  <a:cubicBezTo>
                    <a:pt x="173" y="471"/>
                    <a:pt x="172" y="476"/>
                    <a:pt x="170" y="481"/>
                  </a:cubicBezTo>
                  <a:cubicBezTo>
                    <a:pt x="165" y="475"/>
                    <a:pt x="158" y="471"/>
                    <a:pt x="147" y="469"/>
                  </a:cubicBezTo>
                  <a:cubicBezTo>
                    <a:pt x="159" y="452"/>
                    <a:pt x="171" y="436"/>
                    <a:pt x="185" y="423"/>
                  </a:cubicBezTo>
                  <a:cubicBezTo>
                    <a:pt x="212" y="400"/>
                    <a:pt x="234" y="373"/>
                    <a:pt x="255" y="345"/>
                  </a:cubicBezTo>
                  <a:cubicBezTo>
                    <a:pt x="270" y="326"/>
                    <a:pt x="269" y="325"/>
                    <a:pt x="290" y="339"/>
                  </a:cubicBezTo>
                  <a:cubicBezTo>
                    <a:pt x="300" y="345"/>
                    <a:pt x="307" y="353"/>
                    <a:pt x="312" y="363"/>
                  </a:cubicBezTo>
                  <a:cubicBezTo>
                    <a:pt x="319" y="374"/>
                    <a:pt x="324" y="386"/>
                    <a:pt x="328" y="398"/>
                  </a:cubicBezTo>
                  <a:cubicBezTo>
                    <a:pt x="320" y="416"/>
                    <a:pt x="313" y="434"/>
                    <a:pt x="305" y="452"/>
                  </a:cubicBezTo>
                  <a:cubicBezTo>
                    <a:pt x="300" y="463"/>
                    <a:pt x="296" y="474"/>
                    <a:pt x="291" y="485"/>
                  </a:cubicBezTo>
                  <a:cubicBezTo>
                    <a:pt x="288" y="492"/>
                    <a:pt x="284" y="503"/>
                    <a:pt x="279" y="510"/>
                  </a:cubicBezTo>
                  <a:cubicBezTo>
                    <a:pt x="275" y="511"/>
                    <a:pt x="271" y="512"/>
                    <a:pt x="268" y="513"/>
                  </a:cubicBezTo>
                  <a:cubicBezTo>
                    <a:pt x="269" y="509"/>
                    <a:pt x="271" y="505"/>
                    <a:pt x="272" y="501"/>
                  </a:cubicBezTo>
                  <a:cubicBezTo>
                    <a:pt x="273" y="499"/>
                    <a:pt x="274" y="497"/>
                    <a:pt x="275" y="495"/>
                  </a:cubicBezTo>
                  <a:cubicBezTo>
                    <a:pt x="278" y="495"/>
                    <a:pt x="281" y="495"/>
                    <a:pt x="284" y="495"/>
                  </a:cubicBezTo>
                  <a:cubicBezTo>
                    <a:pt x="285" y="495"/>
                    <a:pt x="285" y="493"/>
                    <a:pt x="284" y="493"/>
                  </a:cubicBezTo>
                  <a:cubicBezTo>
                    <a:pt x="282" y="493"/>
                    <a:pt x="279" y="492"/>
                    <a:pt x="276" y="491"/>
                  </a:cubicBezTo>
                  <a:cubicBezTo>
                    <a:pt x="280" y="484"/>
                    <a:pt x="283" y="476"/>
                    <a:pt x="286" y="468"/>
                  </a:cubicBezTo>
                  <a:cubicBezTo>
                    <a:pt x="291" y="456"/>
                    <a:pt x="296" y="444"/>
                    <a:pt x="301" y="432"/>
                  </a:cubicBezTo>
                  <a:cubicBezTo>
                    <a:pt x="305" y="422"/>
                    <a:pt x="307" y="410"/>
                    <a:pt x="313" y="401"/>
                  </a:cubicBezTo>
                  <a:cubicBezTo>
                    <a:pt x="314" y="399"/>
                    <a:pt x="312" y="398"/>
                    <a:pt x="311" y="399"/>
                  </a:cubicBezTo>
                  <a:cubicBezTo>
                    <a:pt x="306" y="406"/>
                    <a:pt x="304" y="415"/>
                    <a:pt x="302" y="422"/>
                  </a:cubicBezTo>
                  <a:cubicBezTo>
                    <a:pt x="297" y="434"/>
                    <a:pt x="292" y="446"/>
                    <a:pt x="287" y="458"/>
                  </a:cubicBezTo>
                  <a:cubicBezTo>
                    <a:pt x="282" y="469"/>
                    <a:pt x="278" y="480"/>
                    <a:pt x="273" y="490"/>
                  </a:cubicBezTo>
                  <a:cubicBezTo>
                    <a:pt x="269" y="488"/>
                    <a:pt x="264" y="487"/>
                    <a:pt x="259" y="485"/>
                  </a:cubicBezTo>
                  <a:cubicBezTo>
                    <a:pt x="260" y="484"/>
                    <a:pt x="260" y="483"/>
                    <a:pt x="261" y="481"/>
                  </a:cubicBezTo>
                  <a:cubicBezTo>
                    <a:pt x="265" y="469"/>
                    <a:pt x="269" y="457"/>
                    <a:pt x="273" y="444"/>
                  </a:cubicBezTo>
                  <a:cubicBezTo>
                    <a:pt x="275" y="435"/>
                    <a:pt x="280" y="424"/>
                    <a:pt x="281" y="414"/>
                  </a:cubicBezTo>
                  <a:cubicBezTo>
                    <a:pt x="282" y="412"/>
                    <a:pt x="279" y="412"/>
                    <a:pt x="279" y="414"/>
                  </a:cubicBezTo>
                  <a:cubicBezTo>
                    <a:pt x="278" y="423"/>
                    <a:pt x="272" y="434"/>
                    <a:pt x="269" y="443"/>
                  </a:cubicBezTo>
                  <a:cubicBezTo>
                    <a:pt x="266" y="455"/>
                    <a:pt x="262" y="467"/>
                    <a:pt x="258" y="479"/>
                  </a:cubicBezTo>
                  <a:cubicBezTo>
                    <a:pt x="257" y="480"/>
                    <a:pt x="257" y="482"/>
                    <a:pt x="256" y="484"/>
                  </a:cubicBezTo>
                  <a:cubicBezTo>
                    <a:pt x="253" y="483"/>
                    <a:pt x="250" y="482"/>
                    <a:pt x="246" y="481"/>
                  </a:cubicBezTo>
                  <a:cubicBezTo>
                    <a:pt x="246" y="481"/>
                    <a:pt x="245" y="481"/>
                    <a:pt x="244" y="481"/>
                  </a:cubicBezTo>
                  <a:cubicBezTo>
                    <a:pt x="246" y="474"/>
                    <a:pt x="247" y="467"/>
                    <a:pt x="250" y="461"/>
                  </a:cubicBezTo>
                  <a:cubicBezTo>
                    <a:pt x="252" y="453"/>
                    <a:pt x="257" y="445"/>
                    <a:pt x="259" y="436"/>
                  </a:cubicBezTo>
                  <a:cubicBezTo>
                    <a:pt x="259" y="435"/>
                    <a:pt x="257" y="434"/>
                    <a:pt x="257" y="436"/>
                  </a:cubicBezTo>
                  <a:cubicBezTo>
                    <a:pt x="254" y="444"/>
                    <a:pt x="250" y="452"/>
                    <a:pt x="247" y="460"/>
                  </a:cubicBezTo>
                  <a:cubicBezTo>
                    <a:pt x="244" y="467"/>
                    <a:pt x="242" y="474"/>
                    <a:pt x="240" y="480"/>
                  </a:cubicBezTo>
                  <a:cubicBezTo>
                    <a:pt x="237" y="480"/>
                    <a:pt x="235" y="479"/>
                    <a:pt x="234" y="478"/>
                  </a:cubicBezTo>
                  <a:cubicBezTo>
                    <a:pt x="235" y="473"/>
                    <a:pt x="237" y="469"/>
                    <a:pt x="238" y="464"/>
                  </a:cubicBezTo>
                  <a:cubicBezTo>
                    <a:pt x="240" y="456"/>
                    <a:pt x="244" y="448"/>
                    <a:pt x="245" y="440"/>
                  </a:cubicBezTo>
                  <a:cubicBezTo>
                    <a:pt x="245" y="439"/>
                    <a:pt x="243" y="439"/>
                    <a:pt x="243" y="440"/>
                  </a:cubicBezTo>
                  <a:cubicBezTo>
                    <a:pt x="242" y="449"/>
                    <a:pt x="237" y="459"/>
                    <a:pt x="234" y="467"/>
                  </a:cubicBezTo>
                  <a:cubicBezTo>
                    <a:pt x="231" y="475"/>
                    <a:pt x="228" y="483"/>
                    <a:pt x="226" y="491"/>
                  </a:cubicBezTo>
                  <a:cubicBezTo>
                    <a:pt x="222" y="501"/>
                    <a:pt x="220" y="513"/>
                    <a:pt x="216" y="523"/>
                  </a:cubicBezTo>
                  <a:cubicBezTo>
                    <a:pt x="212" y="523"/>
                    <a:pt x="208" y="524"/>
                    <a:pt x="205" y="525"/>
                  </a:cubicBezTo>
                  <a:moveTo>
                    <a:pt x="249" y="517"/>
                  </a:moveTo>
                  <a:cubicBezTo>
                    <a:pt x="252" y="507"/>
                    <a:pt x="255" y="498"/>
                    <a:pt x="258" y="489"/>
                  </a:cubicBezTo>
                  <a:cubicBezTo>
                    <a:pt x="263" y="491"/>
                    <a:pt x="267" y="492"/>
                    <a:pt x="271" y="494"/>
                  </a:cubicBezTo>
                  <a:cubicBezTo>
                    <a:pt x="271" y="494"/>
                    <a:pt x="271" y="494"/>
                    <a:pt x="271" y="494"/>
                  </a:cubicBezTo>
                  <a:cubicBezTo>
                    <a:pt x="269" y="500"/>
                    <a:pt x="266" y="507"/>
                    <a:pt x="263" y="514"/>
                  </a:cubicBezTo>
                  <a:cubicBezTo>
                    <a:pt x="259" y="515"/>
                    <a:pt x="254" y="516"/>
                    <a:pt x="249" y="517"/>
                  </a:cubicBezTo>
                  <a:moveTo>
                    <a:pt x="245" y="517"/>
                  </a:moveTo>
                  <a:cubicBezTo>
                    <a:pt x="240" y="518"/>
                    <a:pt x="235" y="519"/>
                    <a:pt x="229" y="520"/>
                  </a:cubicBezTo>
                  <a:cubicBezTo>
                    <a:pt x="230" y="519"/>
                    <a:pt x="231" y="517"/>
                    <a:pt x="231" y="515"/>
                  </a:cubicBezTo>
                  <a:cubicBezTo>
                    <a:pt x="233" y="506"/>
                    <a:pt x="237" y="498"/>
                    <a:pt x="241" y="489"/>
                  </a:cubicBezTo>
                  <a:cubicBezTo>
                    <a:pt x="241" y="487"/>
                    <a:pt x="242" y="486"/>
                    <a:pt x="242" y="485"/>
                  </a:cubicBezTo>
                  <a:cubicBezTo>
                    <a:pt x="246" y="485"/>
                    <a:pt x="249" y="485"/>
                    <a:pt x="252" y="486"/>
                  </a:cubicBezTo>
                  <a:cubicBezTo>
                    <a:pt x="253" y="487"/>
                    <a:pt x="254" y="487"/>
                    <a:pt x="255" y="487"/>
                  </a:cubicBezTo>
                  <a:cubicBezTo>
                    <a:pt x="252" y="495"/>
                    <a:pt x="250" y="502"/>
                    <a:pt x="248" y="510"/>
                  </a:cubicBezTo>
                  <a:cubicBezTo>
                    <a:pt x="247" y="512"/>
                    <a:pt x="246" y="515"/>
                    <a:pt x="245" y="517"/>
                  </a:cubicBezTo>
                  <a:cubicBezTo>
                    <a:pt x="245" y="517"/>
                    <a:pt x="245" y="517"/>
                    <a:pt x="245" y="517"/>
                  </a:cubicBezTo>
                  <a:moveTo>
                    <a:pt x="226" y="521"/>
                  </a:moveTo>
                  <a:cubicBezTo>
                    <a:pt x="224" y="521"/>
                    <a:pt x="222" y="522"/>
                    <a:pt x="220" y="522"/>
                  </a:cubicBezTo>
                  <a:cubicBezTo>
                    <a:pt x="223" y="513"/>
                    <a:pt x="226" y="503"/>
                    <a:pt x="228" y="494"/>
                  </a:cubicBezTo>
                  <a:cubicBezTo>
                    <a:pt x="229" y="490"/>
                    <a:pt x="231" y="485"/>
                    <a:pt x="232" y="481"/>
                  </a:cubicBezTo>
                  <a:cubicBezTo>
                    <a:pt x="234" y="482"/>
                    <a:pt x="236" y="483"/>
                    <a:pt x="239" y="484"/>
                  </a:cubicBezTo>
                  <a:cubicBezTo>
                    <a:pt x="238" y="487"/>
                    <a:pt x="236" y="490"/>
                    <a:pt x="235" y="493"/>
                  </a:cubicBezTo>
                  <a:cubicBezTo>
                    <a:pt x="231" y="501"/>
                    <a:pt x="229" y="509"/>
                    <a:pt x="227" y="518"/>
                  </a:cubicBezTo>
                  <a:cubicBezTo>
                    <a:pt x="226" y="519"/>
                    <a:pt x="226" y="520"/>
                    <a:pt x="226" y="521"/>
                  </a:cubicBezTo>
                  <a:moveTo>
                    <a:pt x="283" y="510"/>
                  </a:moveTo>
                  <a:cubicBezTo>
                    <a:pt x="285" y="506"/>
                    <a:pt x="287" y="501"/>
                    <a:pt x="289" y="497"/>
                  </a:cubicBezTo>
                  <a:cubicBezTo>
                    <a:pt x="295" y="485"/>
                    <a:pt x="300" y="472"/>
                    <a:pt x="305" y="459"/>
                  </a:cubicBezTo>
                  <a:cubicBezTo>
                    <a:pt x="313" y="440"/>
                    <a:pt x="322" y="421"/>
                    <a:pt x="329" y="402"/>
                  </a:cubicBezTo>
                  <a:cubicBezTo>
                    <a:pt x="332" y="413"/>
                    <a:pt x="334" y="424"/>
                    <a:pt x="335" y="435"/>
                  </a:cubicBezTo>
                  <a:cubicBezTo>
                    <a:pt x="332" y="440"/>
                    <a:pt x="329" y="446"/>
                    <a:pt x="327" y="451"/>
                  </a:cubicBezTo>
                  <a:cubicBezTo>
                    <a:pt x="323" y="458"/>
                    <a:pt x="320" y="465"/>
                    <a:pt x="316" y="472"/>
                  </a:cubicBezTo>
                  <a:cubicBezTo>
                    <a:pt x="315" y="472"/>
                    <a:pt x="314" y="471"/>
                    <a:pt x="312" y="470"/>
                  </a:cubicBezTo>
                  <a:cubicBezTo>
                    <a:pt x="311" y="470"/>
                    <a:pt x="310" y="473"/>
                    <a:pt x="312" y="474"/>
                  </a:cubicBezTo>
                  <a:cubicBezTo>
                    <a:pt x="313" y="474"/>
                    <a:pt x="314" y="475"/>
                    <a:pt x="315" y="475"/>
                  </a:cubicBezTo>
                  <a:cubicBezTo>
                    <a:pt x="313" y="479"/>
                    <a:pt x="310" y="484"/>
                    <a:pt x="308" y="488"/>
                  </a:cubicBezTo>
                  <a:cubicBezTo>
                    <a:pt x="306" y="491"/>
                    <a:pt x="304" y="495"/>
                    <a:pt x="303" y="498"/>
                  </a:cubicBezTo>
                  <a:cubicBezTo>
                    <a:pt x="302" y="500"/>
                    <a:pt x="302" y="503"/>
                    <a:pt x="301" y="506"/>
                  </a:cubicBezTo>
                  <a:cubicBezTo>
                    <a:pt x="295" y="507"/>
                    <a:pt x="289" y="508"/>
                    <a:pt x="283" y="510"/>
                  </a:cubicBezTo>
                  <a:moveTo>
                    <a:pt x="305" y="505"/>
                  </a:moveTo>
                  <a:cubicBezTo>
                    <a:pt x="306" y="503"/>
                    <a:pt x="306" y="501"/>
                    <a:pt x="307" y="499"/>
                  </a:cubicBezTo>
                  <a:cubicBezTo>
                    <a:pt x="310" y="492"/>
                    <a:pt x="314" y="484"/>
                    <a:pt x="318" y="477"/>
                  </a:cubicBezTo>
                  <a:cubicBezTo>
                    <a:pt x="321" y="478"/>
                    <a:pt x="325" y="480"/>
                    <a:pt x="328" y="482"/>
                  </a:cubicBezTo>
                  <a:cubicBezTo>
                    <a:pt x="328" y="483"/>
                    <a:pt x="327" y="484"/>
                    <a:pt x="327" y="485"/>
                  </a:cubicBezTo>
                  <a:cubicBezTo>
                    <a:pt x="325" y="490"/>
                    <a:pt x="324" y="496"/>
                    <a:pt x="321" y="501"/>
                  </a:cubicBezTo>
                  <a:cubicBezTo>
                    <a:pt x="320" y="502"/>
                    <a:pt x="318" y="502"/>
                    <a:pt x="316" y="503"/>
                  </a:cubicBezTo>
                  <a:cubicBezTo>
                    <a:pt x="312" y="503"/>
                    <a:pt x="309" y="504"/>
                    <a:pt x="305" y="505"/>
                  </a:cubicBezTo>
                  <a:moveTo>
                    <a:pt x="349" y="487"/>
                  </a:moveTo>
                  <a:cubicBezTo>
                    <a:pt x="350" y="480"/>
                    <a:pt x="351" y="474"/>
                    <a:pt x="351" y="468"/>
                  </a:cubicBezTo>
                  <a:cubicBezTo>
                    <a:pt x="352" y="465"/>
                    <a:pt x="354" y="462"/>
                    <a:pt x="355" y="458"/>
                  </a:cubicBezTo>
                  <a:cubicBezTo>
                    <a:pt x="362" y="443"/>
                    <a:pt x="368" y="428"/>
                    <a:pt x="374" y="412"/>
                  </a:cubicBezTo>
                  <a:cubicBezTo>
                    <a:pt x="377" y="405"/>
                    <a:pt x="380" y="397"/>
                    <a:pt x="383" y="390"/>
                  </a:cubicBezTo>
                  <a:cubicBezTo>
                    <a:pt x="386" y="402"/>
                    <a:pt x="387" y="416"/>
                    <a:pt x="387" y="429"/>
                  </a:cubicBezTo>
                  <a:cubicBezTo>
                    <a:pt x="387" y="430"/>
                    <a:pt x="387" y="430"/>
                    <a:pt x="386" y="430"/>
                  </a:cubicBezTo>
                  <a:cubicBezTo>
                    <a:pt x="380" y="445"/>
                    <a:pt x="374" y="460"/>
                    <a:pt x="366" y="474"/>
                  </a:cubicBezTo>
                  <a:cubicBezTo>
                    <a:pt x="363" y="480"/>
                    <a:pt x="360" y="486"/>
                    <a:pt x="358" y="492"/>
                  </a:cubicBezTo>
                  <a:cubicBezTo>
                    <a:pt x="358" y="492"/>
                    <a:pt x="357" y="493"/>
                    <a:pt x="357" y="493"/>
                  </a:cubicBezTo>
                  <a:cubicBezTo>
                    <a:pt x="354" y="495"/>
                    <a:pt x="352" y="496"/>
                    <a:pt x="349" y="497"/>
                  </a:cubicBezTo>
                  <a:cubicBezTo>
                    <a:pt x="349" y="492"/>
                    <a:pt x="349" y="490"/>
                    <a:pt x="349" y="487"/>
                  </a:cubicBezTo>
                  <a:moveTo>
                    <a:pt x="362" y="492"/>
                  </a:moveTo>
                  <a:cubicBezTo>
                    <a:pt x="365" y="485"/>
                    <a:pt x="368" y="478"/>
                    <a:pt x="371" y="471"/>
                  </a:cubicBezTo>
                  <a:cubicBezTo>
                    <a:pt x="377" y="461"/>
                    <a:pt x="382" y="451"/>
                    <a:pt x="386" y="440"/>
                  </a:cubicBezTo>
                  <a:cubicBezTo>
                    <a:pt x="386" y="441"/>
                    <a:pt x="386" y="442"/>
                    <a:pt x="386" y="442"/>
                  </a:cubicBezTo>
                  <a:cubicBezTo>
                    <a:pt x="385" y="453"/>
                    <a:pt x="382" y="464"/>
                    <a:pt x="380" y="475"/>
                  </a:cubicBezTo>
                  <a:cubicBezTo>
                    <a:pt x="378" y="482"/>
                    <a:pt x="376" y="486"/>
                    <a:pt x="369" y="489"/>
                  </a:cubicBezTo>
                  <a:cubicBezTo>
                    <a:pt x="367" y="490"/>
                    <a:pt x="364" y="490"/>
                    <a:pt x="362" y="492"/>
                  </a:cubicBezTo>
                  <a:moveTo>
                    <a:pt x="390" y="478"/>
                  </a:moveTo>
                  <a:cubicBezTo>
                    <a:pt x="391" y="474"/>
                    <a:pt x="391" y="470"/>
                    <a:pt x="392" y="467"/>
                  </a:cubicBezTo>
                  <a:cubicBezTo>
                    <a:pt x="398" y="452"/>
                    <a:pt x="404" y="436"/>
                    <a:pt x="410" y="422"/>
                  </a:cubicBezTo>
                  <a:cubicBezTo>
                    <a:pt x="413" y="416"/>
                    <a:pt x="415" y="411"/>
                    <a:pt x="418" y="406"/>
                  </a:cubicBezTo>
                  <a:cubicBezTo>
                    <a:pt x="418" y="428"/>
                    <a:pt x="416" y="451"/>
                    <a:pt x="403" y="471"/>
                  </a:cubicBezTo>
                  <a:cubicBezTo>
                    <a:pt x="400" y="476"/>
                    <a:pt x="397" y="479"/>
                    <a:pt x="390" y="478"/>
                  </a:cubicBezTo>
                  <a:moveTo>
                    <a:pt x="429" y="428"/>
                  </a:moveTo>
                  <a:cubicBezTo>
                    <a:pt x="431" y="424"/>
                    <a:pt x="433" y="419"/>
                    <a:pt x="435" y="414"/>
                  </a:cubicBezTo>
                  <a:cubicBezTo>
                    <a:pt x="436" y="412"/>
                    <a:pt x="437" y="410"/>
                    <a:pt x="438" y="408"/>
                  </a:cubicBezTo>
                  <a:cubicBezTo>
                    <a:pt x="443" y="409"/>
                    <a:pt x="447" y="411"/>
                    <a:pt x="452" y="412"/>
                  </a:cubicBezTo>
                  <a:cubicBezTo>
                    <a:pt x="447" y="423"/>
                    <a:pt x="442" y="434"/>
                    <a:pt x="437" y="444"/>
                  </a:cubicBezTo>
                  <a:cubicBezTo>
                    <a:pt x="433" y="452"/>
                    <a:pt x="429" y="460"/>
                    <a:pt x="425" y="468"/>
                  </a:cubicBezTo>
                  <a:cubicBezTo>
                    <a:pt x="423" y="468"/>
                    <a:pt x="421" y="469"/>
                    <a:pt x="418" y="469"/>
                  </a:cubicBezTo>
                  <a:cubicBezTo>
                    <a:pt x="425" y="455"/>
                    <a:pt x="428" y="442"/>
                    <a:pt x="429" y="428"/>
                  </a:cubicBezTo>
                  <a:moveTo>
                    <a:pt x="431" y="466"/>
                  </a:moveTo>
                  <a:cubicBezTo>
                    <a:pt x="440" y="449"/>
                    <a:pt x="448" y="431"/>
                    <a:pt x="455" y="413"/>
                  </a:cubicBezTo>
                  <a:cubicBezTo>
                    <a:pt x="455" y="413"/>
                    <a:pt x="456" y="413"/>
                    <a:pt x="456" y="413"/>
                  </a:cubicBezTo>
                  <a:cubicBezTo>
                    <a:pt x="455" y="421"/>
                    <a:pt x="455" y="429"/>
                    <a:pt x="454" y="437"/>
                  </a:cubicBezTo>
                  <a:cubicBezTo>
                    <a:pt x="452" y="452"/>
                    <a:pt x="444" y="461"/>
                    <a:pt x="431" y="466"/>
                  </a:cubicBezTo>
                  <a:moveTo>
                    <a:pt x="465" y="452"/>
                  </a:moveTo>
                  <a:cubicBezTo>
                    <a:pt x="466" y="449"/>
                    <a:pt x="468" y="446"/>
                    <a:pt x="469" y="443"/>
                  </a:cubicBezTo>
                  <a:cubicBezTo>
                    <a:pt x="474" y="434"/>
                    <a:pt x="478" y="426"/>
                    <a:pt x="482" y="417"/>
                  </a:cubicBezTo>
                  <a:cubicBezTo>
                    <a:pt x="483" y="417"/>
                    <a:pt x="485" y="417"/>
                    <a:pt x="486" y="417"/>
                  </a:cubicBezTo>
                  <a:cubicBezTo>
                    <a:pt x="485" y="418"/>
                    <a:pt x="485" y="420"/>
                    <a:pt x="485" y="421"/>
                  </a:cubicBezTo>
                  <a:cubicBezTo>
                    <a:pt x="482" y="429"/>
                    <a:pt x="479" y="436"/>
                    <a:pt x="476" y="444"/>
                  </a:cubicBezTo>
                  <a:cubicBezTo>
                    <a:pt x="474" y="449"/>
                    <a:pt x="471" y="452"/>
                    <a:pt x="465" y="452"/>
                  </a:cubicBezTo>
                  <a:moveTo>
                    <a:pt x="500" y="440"/>
                  </a:moveTo>
                  <a:cubicBezTo>
                    <a:pt x="502" y="437"/>
                    <a:pt x="503" y="434"/>
                    <a:pt x="505" y="431"/>
                  </a:cubicBezTo>
                  <a:cubicBezTo>
                    <a:pt x="512" y="416"/>
                    <a:pt x="518" y="400"/>
                    <a:pt x="525" y="385"/>
                  </a:cubicBezTo>
                  <a:cubicBezTo>
                    <a:pt x="523" y="403"/>
                    <a:pt x="516" y="418"/>
                    <a:pt x="508" y="433"/>
                  </a:cubicBezTo>
                  <a:cubicBezTo>
                    <a:pt x="506" y="436"/>
                    <a:pt x="503" y="438"/>
                    <a:pt x="500" y="440"/>
                  </a:cubicBezTo>
                  <a:moveTo>
                    <a:pt x="533" y="429"/>
                  </a:moveTo>
                  <a:cubicBezTo>
                    <a:pt x="536" y="422"/>
                    <a:pt x="538" y="416"/>
                    <a:pt x="541" y="410"/>
                  </a:cubicBezTo>
                  <a:cubicBezTo>
                    <a:pt x="542" y="410"/>
                    <a:pt x="542" y="410"/>
                    <a:pt x="543" y="411"/>
                  </a:cubicBezTo>
                  <a:cubicBezTo>
                    <a:pt x="544" y="411"/>
                    <a:pt x="546" y="412"/>
                    <a:pt x="548" y="413"/>
                  </a:cubicBezTo>
                  <a:cubicBezTo>
                    <a:pt x="547" y="415"/>
                    <a:pt x="547" y="416"/>
                    <a:pt x="546" y="418"/>
                  </a:cubicBezTo>
                  <a:cubicBezTo>
                    <a:pt x="545" y="421"/>
                    <a:pt x="542" y="424"/>
                    <a:pt x="539" y="426"/>
                  </a:cubicBezTo>
                  <a:cubicBezTo>
                    <a:pt x="537" y="427"/>
                    <a:pt x="535" y="428"/>
                    <a:pt x="533" y="429"/>
                  </a:cubicBezTo>
                  <a:moveTo>
                    <a:pt x="561" y="406"/>
                  </a:moveTo>
                  <a:cubicBezTo>
                    <a:pt x="563" y="399"/>
                    <a:pt x="565" y="392"/>
                    <a:pt x="565" y="385"/>
                  </a:cubicBezTo>
                  <a:cubicBezTo>
                    <a:pt x="566" y="382"/>
                    <a:pt x="567" y="379"/>
                    <a:pt x="568" y="376"/>
                  </a:cubicBezTo>
                  <a:cubicBezTo>
                    <a:pt x="573" y="361"/>
                    <a:pt x="577" y="346"/>
                    <a:pt x="582" y="331"/>
                  </a:cubicBezTo>
                  <a:cubicBezTo>
                    <a:pt x="585" y="326"/>
                    <a:pt x="587" y="320"/>
                    <a:pt x="588" y="314"/>
                  </a:cubicBezTo>
                  <a:cubicBezTo>
                    <a:pt x="589" y="305"/>
                    <a:pt x="589" y="297"/>
                    <a:pt x="593" y="289"/>
                  </a:cubicBezTo>
                  <a:cubicBezTo>
                    <a:pt x="594" y="287"/>
                    <a:pt x="592" y="286"/>
                    <a:pt x="591" y="287"/>
                  </a:cubicBezTo>
                  <a:cubicBezTo>
                    <a:pt x="585" y="297"/>
                    <a:pt x="586" y="309"/>
                    <a:pt x="583" y="319"/>
                  </a:cubicBezTo>
                  <a:cubicBezTo>
                    <a:pt x="579" y="333"/>
                    <a:pt x="574" y="346"/>
                    <a:pt x="569" y="360"/>
                  </a:cubicBezTo>
                  <a:cubicBezTo>
                    <a:pt x="568" y="363"/>
                    <a:pt x="567" y="367"/>
                    <a:pt x="566" y="370"/>
                  </a:cubicBezTo>
                  <a:cubicBezTo>
                    <a:pt x="565" y="368"/>
                    <a:pt x="565" y="366"/>
                    <a:pt x="565" y="364"/>
                  </a:cubicBezTo>
                  <a:cubicBezTo>
                    <a:pt x="564" y="358"/>
                    <a:pt x="564" y="352"/>
                    <a:pt x="563" y="347"/>
                  </a:cubicBezTo>
                  <a:cubicBezTo>
                    <a:pt x="564" y="345"/>
                    <a:pt x="564" y="344"/>
                    <a:pt x="564" y="343"/>
                  </a:cubicBezTo>
                  <a:cubicBezTo>
                    <a:pt x="568" y="328"/>
                    <a:pt x="573" y="315"/>
                    <a:pt x="573" y="300"/>
                  </a:cubicBezTo>
                  <a:cubicBezTo>
                    <a:pt x="573" y="298"/>
                    <a:pt x="571" y="298"/>
                    <a:pt x="571" y="300"/>
                  </a:cubicBezTo>
                  <a:cubicBezTo>
                    <a:pt x="571" y="314"/>
                    <a:pt x="566" y="326"/>
                    <a:pt x="562" y="339"/>
                  </a:cubicBezTo>
                  <a:cubicBezTo>
                    <a:pt x="562" y="335"/>
                    <a:pt x="561" y="330"/>
                    <a:pt x="561" y="326"/>
                  </a:cubicBezTo>
                  <a:cubicBezTo>
                    <a:pt x="562" y="322"/>
                    <a:pt x="564" y="318"/>
                    <a:pt x="567" y="317"/>
                  </a:cubicBezTo>
                  <a:cubicBezTo>
                    <a:pt x="568" y="317"/>
                    <a:pt x="567" y="314"/>
                    <a:pt x="566" y="315"/>
                  </a:cubicBezTo>
                  <a:cubicBezTo>
                    <a:pt x="563" y="316"/>
                    <a:pt x="561" y="318"/>
                    <a:pt x="560" y="320"/>
                  </a:cubicBezTo>
                  <a:cubicBezTo>
                    <a:pt x="560" y="319"/>
                    <a:pt x="559" y="318"/>
                    <a:pt x="559" y="316"/>
                  </a:cubicBezTo>
                  <a:cubicBezTo>
                    <a:pt x="558" y="313"/>
                    <a:pt x="558" y="310"/>
                    <a:pt x="557" y="308"/>
                  </a:cubicBezTo>
                  <a:cubicBezTo>
                    <a:pt x="558" y="303"/>
                    <a:pt x="559" y="299"/>
                    <a:pt x="560" y="294"/>
                  </a:cubicBezTo>
                  <a:cubicBezTo>
                    <a:pt x="560" y="292"/>
                    <a:pt x="557" y="292"/>
                    <a:pt x="556" y="294"/>
                  </a:cubicBezTo>
                  <a:cubicBezTo>
                    <a:pt x="556" y="296"/>
                    <a:pt x="555" y="299"/>
                    <a:pt x="555" y="302"/>
                  </a:cubicBezTo>
                  <a:cubicBezTo>
                    <a:pt x="553" y="295"/>
                    <a:pt x="550" y="289"/>
                    <a:pt x="547" y="284"/>
                  </a:cubicBezTo>
                  <a:cubicBezTo>
                    <a:pt x="541" y="273"/>
                    <a:pt x="533" y="263"/>
                    <a:pt x="525" y="253"/>
                  </a:cubicBezTo>
                  <a:cubicBezTo>
                    <a:pt x="518" y="245"/>
                    <a:pt x="509" y="238"/>
                    <a:pt x="498" y="236"/>
                  </a:cubicBezTo>
                  <a:cubicBezTo>
                    <a:pt x="495" y="235"/>
                    <a:pt x="492" y="233"/>
                    <a:pt x="487" y="231"/>
                  </a:cubicBezTo>
                  <a:cubicBezTo>
                    <a:pt x="503" y="222"/>
                    <a:pt x="518" y="215"/>
                    <a:pt x="533" y="210"/>
                  </a:cubicBezTo>
                  <a:cubicBezTo>
                    <a:pt x="538" y="209"/>
                    <a:pt x="541" y="210"/>
                    <a:pt x="545" y="214"/>
                  </a:cubicBezTo>
                  <a:cubicBezTo>
                    <a:pt x="551" y="221"/>
                    <a:pt x="559" y="228"/>
                    <a:pt x="566" y="235"/>
                  </a:cubicBezTo>
                  <a:cubicBezTo>
                    <a:pt x="584" y="253"/>
                    <a:pt x="593" y="276"/>
                    <a:pt x="598" y="300"/>
                  </a:cubicBezTo>
                  <a:cubicBezTo>
                    <a:pt x="599" y="310"/>
                    <a:pt x="600" y="320"/>
                    <a:pt x="601" y="330"/>
                  </a:cubicBezTo>
                  <a:cubicBezTo>
                    <a:pt x="597" y="341"/>
                    <a:pt x="592" y="352"/>
                    <a:pt x="589" y="362"/>
                  </a:cubicBezTo>
                  <a:cubicBezTo>
                    <a:pt x="584" y="377"/>
                    <a:pt x="579" y="391"/>
                    <a:pt x="574" y="406"/>
                  </a:cubicBezTo>
                  <a:cubicBezTo>
                    <a:pt x="573" y="408"/>
                    <a:pt x="572" y="411"/>
                    <a:pt x="571" y="413"/>
                  </a:cubicBezTo>
                  <a:cubicBezTo>
                    <a:pt x="567" y="415"/>
                    <a:pt x="563" y="416"/>
                    <a:pt x="559" y="418"/>
                  </a:cubicBezTo>
                  <a:cubicBezTo>
                    <a:pt x="560" y="413"/>
                    <a:pt x="560" y="409"/>
                    <a:pt x="561" y="406"/>
                  </a:cubicBezTo>
                  <a:moveTo>
                    <a:pt x="575" y="412"/>
                  </a:moveTo>
                  <a:cubicBezTo>
                    <a:pt x="580" y="397"/>
                    <a:pt x="585" y="383"/>
                    <a:pt x="590" y="369"/>
                  </a:cubicBezTo>
                  <a:cubicBezTo>
                    <a:pt x="594" y="358"/>
                    <a:pt x="597" y="347"/>
                    <a:pt x="601" y="336"/>
                  </a:cubicBezTo>
                  <a:cubicBezTo>
                    <a:pt x="601" y="358"/>
                    <a:pt x="599" y="381"/>
                    <a:pt x="596" y="403"/>
                  </a:cubicBezTo>
                  <a:cubicBezTo>
                    <a:pt x="589" y="406"/>
                    <a:pt x="582" y="409"/>
                    <a:pt x="575" y="412"/>
                  </a:cubicBezTo>
                  <a:moveTo>
                    <a:pt x="618" y="368"/>
                  </a:moveTo>
                  <a:cubicBezTo>
                    <a:pt x="618" y="366"/>
                    <a:pt x="618" y="364"/>
                    <a:pt x="618" y="361"/>
                  </a:cubicBezTo>
                  <a:cubicBezTo>
                    <a:pt x="624" y="362"/>
                    <a:pt x="629" y="364"/>
                    <a:pt x="635" y="365"/>
                  </a:cubicBezTo>
                  <a:cubicBezTo>
                    <a:pt x="633" y="377"/>
                    <a:pt x="632" y="388"/>
                    <a:pt x="626" y="400"/>
                  </a:cubicBezTo>
                  <a:cubicBezTo>
                    <a:pt x="617" y="400"/>
                    <a:pt x="617" y="400"/>
                    <a:pt x="617" y="400"/>
                  </a:cubicBezTo>
                  <a:cubicBezTo>
                    <a:pt x="617" y="396"/>
                    <a:pt x="616" y="397"/>
                    <a:pt x="616" y="396"/>
                  </a:cubicBezTo>
                  <a:cubicBezTo>
                    <a:pt x="617" y="387"/>
                    <a:pt x="618" y="377"/>
                    <a:pt x="618" y="368"/>
                  </a:cubicBezTo>
                  <a:moveTo>
                    <a:pt x="644" y="366"/>
                  </a:moveTo>
                  <a:cubicBezTo>
                    <a:pt x="650" y="368"/>
                    <a:pt x="656" y="369"/>
                    <a:pt x="661" y="371"/>
                  </a:cubicBezTo>
                  <a:cubicBezTo>
                    <a:pt x="661" y="373"/>
                    <a:pt x="660" y="375"/>
                    <a:pt x="659" y="378"/>
                  </a:cubicBezTo>
                  <a:cubicBezTo>
                    <a:pt x="658" y="382"/>
                    <a:pt x="657" y="386"/>
                    <a:pt x="656" y="390"/>
                  </a:cubicBezTo>
                  <a:cubicBezTo>
                    <a:pt x="653" y="391"/>
                    <a:pt x="650" y="392"/>
                    <a:pt x="647" y="393"/>
                  </a:cubicBezTo>
                  <a:cubicBezTo>
                    <a:pt x="644" y="395"/>
                    <a:pt x="640" y="396"/>
                    <a:pt x="635" y="398"/>
                  </a:cubicBezTo>
                  <a:cubicBezTo>
                    <a:pt x="638" y="387"/>
                    <a:pt x="641" y="376"/>
                    <a:pt x="644" y="366"/>
                  </a:cubicBezTo>
                  <a:moveTo>
                    <a:pt x="663" y="410"/>
                  </a:moveTo>
                  <a:cubicBezTo>
                    <a:pt x="663" y="410"/>
                    <a:pt x="663" y="409"/>
                    <a:pt x="663" y="409"/>
                  </a:cubicBezTo>
                  <a:cubicBezTo>
                    <a:pt x="663" y="409"/>
                    <a:pt x="663" y="409"/>
                    <a:pt x="663" y="409"/>
                  </a:cubicBezTo>
                  <a:cubicBezTo>
                    <a:pt x="663" y="409"/>
                    <a:pt x="663" y="410"/>
                    <a:pt x="663" y="410"/>
                  </a:cubicBezTo>
                  <a:moveTo>
                    <a:pt x="820" y="321"/>
                  </a:moveTo>
                  <a:cubicBezTo>
                    <a:pt x="821" y="318"/>
                    <a:pt x="822" y="315"/>
                    <a:pt x="823" y="312"/>
                  </a:cubicBezTo>
                  <a:cubicBezTo>
                    <a:pt x="825" y="312"/>
                    <a:pt x="826" y="312"/>
                    <a:pt x="827" y="312"/>
                  </a:cubicBezTo>
                  <a:cubicBezTo>
                    <a:pt x="829" y="312"/>
                    <a:pt x="831" y="313"/>
                    <a:pt x="833" y="314"/>
                  </a:cubicBezTo>
                  <a:cubicBezTo>
                    <a:pt x="833" y="314"/>
                    <a:pt x="833" y="315"/>
                    <a:pt x="833" y="315"/>
                  </a:cubicBezTo>
                  <a:cubicBezTo>
                    <a:pt x="832" y="316"/>
                    <a:pt x="831" y="316"/>
                    <a:pt x="831" y="316"/>
                  </a:cubicBezTo>
                  <a:cubicBezTo>
                    <a:pt x="827" y="318"/>
                    <a:pt x="824" y="319"/>
                    <a:pt x="820" y="321"/>
                  </a:cubicBezTo>
                  <a:moveTo>
                    <a:pt x="917" y="264"/>
                  </a:moveTo>
                  <a:cubicBezTo>
                    <a:pt x="915" y="269"/>
                    <a:pt x="914" y="274"/>
                    <a:pt x="911" y="280"/>
                  </a:cubicBezTo>
                  <a:cubicBezTo>
                    <a:pt x="909" y="281"/>
                    <a:pt x="906" y="282"/>
                    <a:pt x="903" y="283"/>
                  </a:cubicBezTo>
                  <a:cubicBezTo>
                    <a:pt x="903" y="283"/>
                    <a:pt x="903" y="282"/>
                    <a:pt x="902" y="282"/>
                  </a:cubicBezTo>
                  <a:cubicBezTo>
                    <a:pt x="900" y="282"/>
                    <a:pt x="897" y="282"/>
                    <a:pt x="895" y="281"/>
                  </a:cubicBezTo>
                  <a:cubicBezTo>
                    <a:pt x="897" y="274"/>
                    <a:pt x="899" y="267"/>
                    <a:pt x="899" y="267"/>
                  </a:cubicBezTo>
                  <a:cubicBezTo>
                    <a:pt x="901" y="262"/>
                    <a:pt x="902" y="257"/>
                    <a:pt x="904" y="252"/>
                  </a:cubicBezTo>
                  <a:cubicBezTo>
                    <a:pt x="907" y="252"/>
                    <a:pt x="909" y="253"/>
                    <a:pt x="911" y="254"/>
                  </a:cubicBezTo>
                  <a:cubicBezTo>
                    <a:pt x="914" y="254"/>
                    <a:pt x="917" y="255"/>
                    <a:pt x="920" y="256"/>
                  </a:cubicBezTo>
                  <a:cubicBezTo>
                    <a:pt x="919" y="258"/>
                    <a:pt x="918" y="261"/>
                    <a:pt x="917" y="2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09"/>
            <p:cNvSpPr/>
            <p:nvPr/>
          </p:nvSpPr>
          <p:spPr bwMode="auto">
            <a:xfrm>
              <a:off x="11525250" y="4135437"/>
              <a:ext cx="52388" cy="93663"/>
            </a:xfrm>
            <a:custGeom>
              <a:avLst/>
              <a:gdLst>
                <a:gd name="T0" fmla="*/ 1 w 14"/>
                <a:gd name="T1" fmla="*/ 5 h 25"/>
                <a:gd name="T2" fmla="*/ 10 w 14"/>
                <a:gd name="T3" fmla="*/ 24 h 25"/>
                <a:gd name="T4" fmla="*/ 12 w 14"/>
                <a:gd name="T5" fmla="*/ 24 h 25"/>
                <a:gd name="T6" fmla="*/ 1 w 14"/>
                <a:gd name="T7" fmla="*/ 3 h 25"/>
                <a:gd name="T8" fmla="*/ 1 w 14"/>
                <a:gd name="T9" fmla="*/ 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5">
                  <a:moveTo>
                    <a:pt x="1" y="5"/>
                  </a:moveTo>
                  <a:cubicBezTo>
                    <a:pt x="8" y="5"/>
                    <a:pt x="10" y="19"/>
                    <a:pt x="10" y="24"/>
                  </a:cubicBezTo>
                  <a:cubicBezTo>
                    <a:pt x="10" y="25"/>
                    <a:pt x="11" y="25"/>
                    <a:pt x="12" y="24"/>
                  </a:cubicBezTo>
                  <a:cubicBezTo>
                    <a:pt x="14" y="18"/>
                    <a:pt x="10" y="0"/>
                    <a:pt x="1" y="3"/>
                  </a:cubicBezTo>
                  <a:cubicBezTo>
                    <a:pt x="0" y="3"/>
                    <a:pt x="0" y="5"/>
                    <a:pt x="1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10"/>
            <p:cNvSpPr/>
            <p:nvPr/>
          </p:nvSpPr>
          <p:spPr bwMode="auto">
            <a:xfrm>
              <a:off x="10460038" y="4446587"/>
              <a:ext cx="112713" cy="209550"/>
            </a:xfrm>
            <a:custGeom>
              <a:avLst/>
              <a:gdLst>
                <a:gd name="T0" fmla="*/ 20 w 30"/>
                <a:gd name="T1" fmla="*/ 35 h 56"/>
                <a:gd name="T2" fmla="*/ 29 w 30"/>
                <a:gd name="T3" fmla="*/ 55 h 56"/>
                <a:gd name="T4" fmla="*/ 30 w 30"/>
                <a:gd name="T5" fmla="*/ 55 h 56"/>
                <a:gd name="T6" fmla="*/ 24 w 30"/>
                <a:gd name="T7" fmla="*/ 39 h 56"/>
                <a:gd name="T8" fmla="*/ 18 w 30"/>
                <a:gd name="T9" fmla="*/ 22 h 56"/>
                <a:gd name="T10" fmla="*/ 4 w 30"/>
                <a:gd name="T11" fmla="*/ 2 h 56"/>
                <a:gd name="T12" fmla="*/ 2 w 30"/>
                <a:gd name="T13" fmla="*/ 4 h 56"/>
                <a:gd name="T14" fmla="*/ 20 w 30"/>
                <a:gd name="T15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6">
                  <a:moveTo>
                    <a:pt x="20" y="35"/>
                  </a:moveTo>
                  <a:cubicBezTo>
                    <a:pt x="22" y="41"/>
                    <a:pt x="23" y="50"/>
                    <a:pt x="29" y="55"/>
                  </a:cubicBezTo>
                  <a:cubicBezTo>
                    <a:pt x="29" y="56"/>
                    <a:pt x="30" y="55"/>
                    <a:pt x="30" y="55"/>
                  </a:cubicBezTo>
                  <a:cubicBezTo>
                    <a:pt x="26" y="50"/>
                    <a:pt x="26" y="44"/>
                    <a:pt x="24" y="39"/>
                  </a:cubicBezTo>
                  <a:cubicBezTo>
                    <a:pt x="22" y="33"/>
                    <a:pt x="21" y="28"/>
                    <a:pt x="18" y="22"/>
                  </a:cubicBezTo>
                  <a:cubicBezTo>
                    <a:pt x="15" y="14"/>
                    <a:pt x="10" y="8"/>
                    <a:pt x="4" y="2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11" y="13"/>
                    <a:pt x="15" y="23"/>
                    <a:pt x="20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11"/>
            <p:cNvSpPr/>
            <p:nvPr/>
          </p:nvSpPr>
          <p:spPr bwMode="auto">
            <a:xfrm>
              <a:off x="10977563" y="5846763"/>
              <a:ext cx="131763" cy="284163"/>
            </a:xfrm>
            <a:custGeom>
              <a:avLst/>
              <a:gdLst>
                <a:gd name="T0" fmla="*/ 32 w 35"/>
                <a:gd name="T1" fmla="*/ 2 h 76"/>
                <a:gd name="T2" fmla="*/ 18 w 35"/>
                <a:gd name="T3" fmla="*/ 46 h 76"/>
                <a:gd name="T4" fmla="*/ 1 w 35"/>
                <a:gd name="T5" fmla="*/ 66 h 76"/>
                <a:gd name="T6" fmla="*/ 1 w 35"/>
                <a:gd name="T7" fmla="*/ 66 h 76"/>
                <a:gd name="T8" fmla="*/ 17 w 35"/>
                <a:gd name="T9" fmla="*/ 55 h 76"/>
                <a:gd name="T10" fmla="*/ 25 w 35"/>
                <a:gd name="T11" fmla="*/ 36 h 76"/>
                <a:gd name="T12" fmla="*/ 34 w 35"/>
                <a:gd name="T13" fmla="*/ 2 h 76"/>
                <a:gd name="T14" fmla="*/ 32 w 35"/>
                <a:gd name="T15" fmla="*/ 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76">
                  <a:moveTo>
                    <a:pt x="32" y="2"/>
                  </a:moveTo>
                  <a:cubicBezTo>
                    <a:pt x="32" y="17"/>
                    <a:pt x="23" y="32"/>
                    <a:pt x="18" y="46"/>
                  </a:cubicBezTo>
                  <a:cubicBezTo>
                    <a:pt x="16" y="50"/>
                    <a:pt x="10" y="73"/>
                    <a:pt x="1" y="66"/>
                  </a:cubicBezTo>
                  <a:cubicBezTo>
                    <a:pt x="1" y="65"/>
                    <a:pt x="0" y="66"/>
                    <a:pt x="1" y="66"/>
                  </a:cubicBezTo>
                  <a:cubicBezTo>
                    <a:pt x="8" y="76"/>
                    <a:pt x="15" y="61"/>
                    <a:pt x="17" y="55"/>
                  </a:cubicBezTo>
                  <a:cubicBezTo>
                    <a:pt x="20" y="49"/>
                    <a:pt x="22" y="42"/>
                    <a:pt x="25" y="36"/>
                  </a:cubicBezTo>
                  <a:cubicBezTo>
                    <a:pt x="29" y="26"/>
                    <a:pt x="35" y="13"/>
                    <a:pt x="34" y="2"/>
                  </a:cubicBezTo>
                  <a:cubicBezTo>
                    <a:pt x="34" y="0"/>
                    <a:pt x="32" y="0"/>
                    <a:pt x="32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12"/>
            <p:cNvSpPr>
              <a:spLocks noEditPoints="1"/>
            </p:cNvSpPr>
            <p:nvPr/>
          </p:nvSpPr>
          <p:spPr bwMode="auto">
            <a:xfrm>
              <a:off x="10190163" y="4784725"/>
              <a:ext cx="2022475" cy="1530350"/>
            </a:xfrm>
            <a:custGeom>
              <a:avLst/>
              <a:gdLst>
                <a:gd name="T0" fmla="*/ 520 w 539"/>
                <a:gd name="T1" fmla="*/ 138 h 408"/>
                <a:gd name="T2" fmla="*/ 456 w 539"/>
                <a:gd name="T3" fmla="*/ 160 h 408"/>
                <a:gd name="T4" fmla="*/ 423 w 539"/>
                <a:gd name="T5" fmla="*/ 95 h 408"/>
                <a:gd name="T6" fmla="*/ 418 w 539"/>
                <a:gd name="T7" fmla="*/ 164 h 408"/>
                <a:gd name="T8" fmla="*/ 395 w 539"/>
                <a:gd name="T9" fmla="*/ 178 h 408"/>
                <a:gd name="T10" fmla="*/ 369 w 539"/>
                <a:gd name="T11" fmla="*/ 128 h 408"/>
                <a:gd name="T12" fmla="*/ 371 w 539"/>
                <a:gd name="T13" fmla="*/ 66 h 408"/>
                <a:gd name="T14" fmla="*/ 90 w 539"/>
                <a:gd name="T15" fmla="*/ 320 h 408"/>
                <a:gd name="T16" fmla="*/ 125 w 539"/>
                <a:gd name="T17" fmla="*/ 387 h 408"/>
                <a:gd name="T18" fmla="*/ 479 w 539"/>
                <a:gd name="T19" fmla="*/ 301 h 408"/>
                <a:gd name="T20" fmla="*/ 475 w 539"/>
                <a:gd name="T21" fmla="*/ 281 h 408"/>
                <a:gd name="T22" fmla="*/ 500 w 539"/>
                <a:gd name="T23" fmla="*/ 264 h 408"/>
                <a:gd name="T24" fmla="*/ 511 w 539"/>
                <a:gd name="T25" fmla="*/ 208 h 408"/>
                <a:gd name="T26" fmla="*/ 471 w 539"/>
                <a:gd name="T27" fmla="*/ 173 h 408"/>
                <a:gd name="T28" fmla="*/ 495 w 539"/>
                <a:gd name="T29" fmla="*/ 189 h 408"/>
                <a:gd name="T30" fmla="*/ 450 w 539"/>
                <a:gd name="T31" fmla="*/ 192 h 408"/>
                <a:gd name="T32" fmla="*/ 427 w 539"/>
                <a:gd name="T33" fmla="*/ 299 h 408"/>
                <a:gd name="T34" fmla="*/ 386 w 539"/>
                <a:gd name="T35" fmla="*/ 302 h 408"/>
                <a:gd name="T36" fmla="*/ 346 w 539"/>
                <a:gd name="T37" fmla="*/ 313 h 408"/>
                <a:gd name="T38" fmla="*/ 359 w 539"/>
                <a:gd name="T39" fmla="*/ 298 h 408"/>
                <a:gd name="T40" fmla="*/ 296 w 539"/>
                <a:gd name="T41" fmla="*/ 305 h 408"/>
                <a:gd name="T42" fmla="*/ 319 w 539"/>
                <a:gd name="T43" fmla="*/ 284 h 408"/>
                <a:gd name="T44" fmla="*/ 328 w 539"/>
                <a:gd name="T45" fmla="*/ 308 h 408"/>
                <a:gd name="T46" fmla="*/ 350 w 539"/>
                <a:gd name="T47" fmla="*/ 262 h 408"/>
                <a:gd name="T48" fmla="*/ 385 w 539"/>
                <a:gd name="T49" fmla="*/ 230 h 408"/>
                <a:gd name="T50" fmla="*/ 432 w 539"/>
                <a:gd name="T51" fmla="*/ 235 h 408"/>
                <a:gd name="T52" fmla="*/ 412 w 539"/>
                <a:gd name="T53" fmla="*/ 231 h 408"/>
                <a:gd name="T54" fmla="*/ 409 w 539"/>
                <a:gd name="T55" fmla="*/ 226 h 408"/>
                <a:gd name="T56" fmla="*/ 384 w 539"/>
                <a:gd name="T57" fmla="*/ 233 h 408"/>
                <a:gd name="T58" fmla="*/ 357 w 539"/>
                <a:gd name="T59" fmla="*/ 270 h 408"/>
                <a:gd name="T60" fmla="*/ 363 w 539"/>
                <a:gd name="T61" fmla="*/ 297 h 408"/>
                <a:gd name="T62" fmla="*/ 398 w 539"/>
                <a:gd name="T63" fmla="*/ 282 h 408"/>
                <a:gd name="T64" fmla="*/ 406 w 539"/>
                <a:gd name="T65" fmla="*/ 292 h 408"/>
                <a:gd name="T66" fmla="*/ 442 w 539"/>
                <a:gd name="T67" fmla="*/ 243 h 408"/>
                <a:gd name="T68" fmla="*/ 394 w 539"/>
                <a:gd name="T69" fmla="*/ 201 h 408"/>
                <a:gd name="T70" fmla="*/ 387 w 539"/>
                <a:gd name="T71" fmla="*/ 209 h 408"/>
                <a:gd name="T72" fmla="*/ 61 w 539"/>
                <a:gd name="T73" fmla="*/ 372 h 408"/>
                <a:gd name="T74" fmla="*/ 266 w 539"/>
                <a:gd name="T75" fmla="*/ 272 h 408"/>
                <a:gd name="T76" fmla="*/ 220 w 539"/>
                <a:gd name="T77" fmla="*/ 299 h 408"/>
                <a:gd name="T78" fmla="*/ 184 w 539"/>
                <a:gd name="T79" fmla="*/ 346 h 408"/>
                <a:gd name="T80" fmla="*/ 121 w 539"/>
                <a:gd name="T81" fmla="*/ 310 h 408"/>
                <a:gd name="T82" fmla="*/ 354 w 539"/>
                <a:gd name="T83" fmla="*/ 148 h 408"/>
                <a:gd name="T84" fmla="*/ 347 w 539"/>
                <a:gd name="T85" fmla="*/ 260 h 408"/>
                <a:gd name="T86" fmla="*/ 322 w 539"/>
                <a:gd name="T87" fmla="*/ 273 h 408"/>
                <a:gd name="T88" fmla="*/ 278 w 539"/>
                <a:gd name="T89" fmla="*/ 292 h 408"/>
                <a:gd name="T90" fmla="*/ 264 w 539"/>
                <a:gd name="T91" fmla="*/ 325 h 408"/>
                <a:gd name="T92" fmla="*/ 277 w 539"/>
                <a:gd name="T93" fmla="*/ 331 h 408"/>
                <a:gd name="T94" fmla="*/ 327 w 539"/>
                <a:gd name="T95" fmla="*/ 322 h 408"/>
                <a:gd name="T96" fmla="*/ 384 w 539"/>
                <a:gd name="T97" fmla="*/ 305 h 408"/>
                <a:gd name="T98" fmla="*/ 365 w 539"/>
                <a:gd name="T99" fmla="*/ 317 h 408"/>
                <a:gd name="T100" fmla="*/ 406 w 539"/>
                <a:gd name="T101" fmla="*/ 297 h 408"/>
                <a:gd name="T102" fmla="*/ 452 w 539"/>
                <a:gd name="T103" fmla="*/ 283 h 408"/>
                <a:gd name="T104" fmla="*/ 455 w 539"/>
                <a:gd name="T105" fmla="*/ 290 h 408"/>
                <a:gd name="T106" fmla="*/ 467 w 539"/>
                <a:gd name="T107" fmla="*/ 261 h 408"/>
                <a:gd name="T108" fmla="*/ 478 w 539"/>
                <a:gd name="T109" fmla="*/ 267 h 408"/>
                <a:gd name="T110" fmla="*/ 488 w 539"/>
                <a:gd name="T111" fmla="*/ 201 h 408"/>
                <a:gd name="T112" fmla="*/ 499 w 539"/>
                <a:gd name="T113" fmla="*/ 202 h 408"/>
                <a:gd name="T114" fmla="*/ 508 w 539"/>
                <a:gd name="T115" fmla="*/ 204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39" h="408">
                  <a:moveTo>
                    <a:pt x="511" y="208"/>
                  </a:moveTo>
                  <a:cubicBezTo>
                    <a:pt x="512" y="203"/>
                    <a:pt x="513" y="199"/>
                    <a:pt x="513" y="195"/>
                  </a:cubicBezTo>
                  <a:cubicBezTo>
                    <a:pt x="515" y="184"/>
                    <a:pt x="517" y="173"/>
                    <a:pt x="518" y="162"/>
                  </a:cubicBezTo>
                  <a:cubicBezTo>
                    <a:pt x="519" y="161"/>
                    <a:pt x="519" y="158"/>
                    <a:pt x="519" y="155"/>
                  </a:cubicBezTo>
                  <a:cubicBezTo>
                    <a:pt x="520" y="155"/>
                    <a:pt x="521" y="156"/>
                    <a:pt x="521" y="156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0"/>
                    <a:pt x="523" y="137"/>
                    <a:pt x="525" y="136"/>
                  </a:cubicBezTo>
                  <a:cubicBezTo>
                    <a:pt x="527" y="135"/>
                    <a:pt x="526" y="133"/>
                    <a:pt x="525" y="134"/>
                  </a:cubicBezTo>
                  <a:cubicBezTo>
                    <a:pt x="523" y="135"/>
                    <a:pt x="521" y="136"/>
                    <a:pt x="520" y="138"/>
                  </a:cubicBezTo>
                  <a:cubicBezTo>
                    <a:pt x="503" y="143"/>
                    <a:pt x="486" y="149"/>
                    <a:pt x="469" y="155"/>
                  </a:cubicBezTo>
                  <a:cubicBezTo>
                    <a:pt x="469" y="146"/>
                    <a:pt x="466" y="137"/>
                    <a:pt x="465" y="128"/>
                  </a:cubicBezTo>
                  <a:cubicBezTo>
                    <a:pt x="465" y="122"/>
                    <a:pt x="464" y="116"/>
                    <a:pt x="463" y="110"/>
                  </a:cubicBezTo>
                  <a:cubicBezTo>
                    <a:pt x="461" y="102"/>
                    <a:pt x="458" y="94"/>
                    <a:pt x="457" y="87"/>
                  </a:cubicBezTo>
                  <a:cubicBezTo>
                    <a:pt x="456" y="85"/>
                    <a:pt x="453" y="85"/>
                    <a:pt x="453" y="87"/>
                  </a:cubicBezTo>
                  <a:cubicBezTo>
                    <a:pt x="455" y="94"/>
                    <a:pt x="457" y="101"/>
                    <a:pt x="459" y="107"/>
                  </a:cubicBezTo>
                  <a:cubicBezTo>
                    <a:pt x="461" y="115"/>
                    <a:pt x="462" y="123"/>
                    <a:pt x="463" y="131"/>
                  </a:cubicBezTo>
                  <a:cubicBezTo>
                    <a:pt x="463" y="140"/>
                    <a:pt x="465" y="148"/>
                    <a:pt x="466" y="157"/>
                  </a:cubicBezTo>
                  <a:cubicBezTo>
                    <a:pt x="463" y="158"/>
                    <a:pt x="459" y="159"/>
                    <a:pt x="456" y="160"/>
                  </a:cubicBezTo>
                  <a:cubicBezTo>
                    <a:pt x="453" y="151"/>
                    <a:pt x="450" y="141"/>
                    <a:pt x="448" y="130"/>
                  </a:cubicBezTo>
                  <a:cubicBezTo>
                    <a:pt x="446" y="115"/>
                    <a:pt x="443" y="100"/>
                    <a:pt x="438" y="85"/>
                  </a:cubicBezTo>
                  <a:cubicBezTo>
                    <a:pt x="438" y="83"/>
                    <a:pt x="435" y="84"/>
                    <a:pt x="436" y="85"/>
                  </a:cubicBezTo>
                  <a:cubicBezTo>
                    <a:pt x="440" y="102"/>
                    <a:pt x="443" y="118"/>
                    <a:pt x="445" y="135"/>
                  </a:cubicBezTo>
                  <a:cubicBezTo>
                    <a:pt x="447" y="144"/>
                    <a:pt x="449" y="153"/>
                    <a:pt x="452" y="162"/>
                  </a:cubicBezTo>
                  <a:cubicBezTo>
                    <a:pt x="449" y="163"/>
                    <a:pt x="445" y="165"/>
                    <a:pt x="442" y="166"/>
                  </a:cubicBezTo>
                  <a:cubicBezTo>
                    <a:pt x="441" y="159"/>
                    <a:pt x="440" y="151"/>
                    <a:pt x="439" y="145"/>
                  </a:cubicBezTo>
                  <a:cubicBezTo>
                    <a:pt x="436" y="128"/>
                    <a:pt x="432" y="111"/>
                    <a:pt x="427" y="95"/>
                  </a:cubicBezTo>
                  <a:cubicBezTo>
                    <a:pt x="426" y="93"/>
                    <a:pt x="423" y="93"/>
                    <a:pt x="423" y="95"/>
                  </a:cubicBezTo>
                  <a:cubicBezTo>
                    <a:pt x="429" y="114"/>
                    <a:pt x="433" y="132"/>
                    <a:pt x="436" y="151"/>
                  </a:cubicBezTo>
                  <a:cubicBezTo>
                    <a:pt x="437" y="157"/>
                    <a:pt x="438" y="162"/>
                    <a:pt x="440" y="167"/>
                  </a:cubicBezTo>
                  <a:cubicBezTo>
                    <a:pt x="434" y="169"/>
                    <a:pt x="429" y="171"/>
                    <a:pt x="424" y="173"/>
                  </a:cubicBezTo>
                  <a:cubicBezTo>
                    <a:pt x="423" y="171"/>
                    <a:pt x="422" y="169"/>
                    <a:pt x="422" y="167"/>
                  </a:cubicBezTo>
                  <a:cubicBezTo>
                    <a:pt x="420" y="159"/>
                    <a:pt x="419" y="151"/>
                    <a:pt x="418" y="144"/>
                  </a:cubicBezTo>
                  <a:cubicBezTo>
                    <a:pt x="414" y="129"/>
                    <a:pt x="408" y="114"/>
                    <a:pt x="402" y="100"/>
                  </a:cubicBezTo>
                  <a:cubicBezTo>
                    <a:pt x="401" y="99"/>
                    <a:pt x="399" y="100"/>
                    <a:pt x="400" y="101"/>
                  </a:cubicBezTo>
                  <a:cubicBezTo>
                    <a:pt x="405" y="115"/>
                    <a:pt x="411" y="128"/>
                    <a:pt x="414" y="143"/>
                  </a:cubicBezTo>
                  <a:cubicBezTo>
                    <a:pt x="416" y="150"/>
                    <a:pt x="416" y="157"/>
                    <a:pt x="418" y="164"/>
                  </a:cubicBezTo>
                  <a:cubicBezTo>
                    <a:pt x="419" y="167"/>
                    <a:pt x="420" y="169"/>
                    <a:pt x="421" y="171"/>
                  </a:cubicBezTo>
                  <a:cubicBezTo>
                    <a:pt x="420" y="172"/>
                    <a:pt x="419" y="172"/>
                    <a:pt x="419" y="173"/>
                  </a:cubicBezTo>
                  <a:cubicBezTo>
                    <a:pt x="419" y="174"/>
                    <a:pt x="419" y="174"/>
                    <a:pt x="419" y="175"/>
                  </a:cubicBezTo>
                  <a:cubicBezTo>
                    <a:pt x="413" y="178"/>
                    <a:pt x="406" y="181"/>
                    <a:pt x="399" y="183"/>
                  </a:cubicBezTo>
                  <a:cubicBezTo>
                    <a:pt x="397" y="177"/>
                    <a:pt x="396" y="171"/>
                    <a:pt x="395" y="166"/>
                  </a:cubicBezTo>
                  <a:cubicBezTo>
                    <a:pt x="391" y="151"/>
                    <a:pt x="387" y="137"/>
                    <a:pt x="382" y="123"/>
                  </a:cubicBezTo>
                  <a:cubicBezTo>
                    <a:pt x="382" y="121"/>
                    <a:pt x="379" y="122"/>
                    <a:pt x="380" y="123"/>
                  </a:cubicBezTo>
                  <a:cubicBezTo>
                    <a:pt x="383" y="133"/>
                    <a:pt x="386" y="143"/>
                    <a:pt x="389" y="153"/>
                  </a:cubicBezTo>
                  <a:cubicBezTo>
                    <a:pt x="391" y="161"/>
                    <a:pt x="392" y="170"/>
                    <a:pt x="395" y="178"/>
                  </a:cubicBezTo>
                  <a:cubicBezTo>
                    <a:pt x="395" y="178"/>
                    <a:pt x="396" y="179"/>
                    <a:pt x="396" y="180"/>
                  </a:cubicBezTo>
                  <a:cubicBezTo>
                    <a:pt x="396" y="180"/>
                    <a:pt x="396" y="180"/>
                    <a:pt x="396" y="181"/>
                  </a:cubicBezTo>
                  <a:cubicBezTo>
                    <a:pt x="395" y="182"/>
                    <a:pt x="395" y="184"/>
                    <a:pt x="394" y="186"/>
                  </a:cubicBezTo>
                  <a:cubicBezTo>
                    <a:pt x="386" y="189"/>
                    <a:pt x="378" y="192"/>
                    <a:pt x="371" y="196"/>
                  </a:cubicBezTo>
                  <a:cubicBezTo>
                    <a:pt x="374" y="189"/>
                    <a:pt x="376" y="186"/>
                    <a:pt x="378" y="182"/>
                  </a:cubicBezTo>
                  <a:cubicBezTo>
                    <a:pt x="386" y="165"/>
                    <a:pt x="382" y="151"/>
                    <a:pt x="366" y="142"/>
                  </a:cubicBezTo>
                  <a:cubicBezTo>
                    <a:pt x="364" y="140"/>
                    <a:pt x="361" y="139"/>
                    <a:pt x="358" y="137"/>
                  </a:cubicBezTo>
                  <a:cubicBezTo>
                    <a:pt x="362" y="135"/>
                    <a:pt x="366" y="133"/>
                    <a:pt x="369" y="129"/>
                  </a:cubicBezTo>
                  <a:cubicBezTo>
                    <a:pt x="370" y="129"/>
                    <a:pt x="369" y="128"/>
                    <a:pt x="369" y="128"/>
                  </a:cubicBezTo>
                  <a:cubicBezTo>
                    <a:pt x="364" y="132"/>
                    <a:pt x="360" y="134"/>
                    <a:pt x="355" y="136"/>
                  </a:cubicBezTo>
                  <a:cubicBezTo>
                    <a:pt x="342" y="130"/>
                    <a:pt x="329" y="126"/>
                    <a:pt x="314" y="127"/>
                  </a:cubicBezTo>
                  <a:cubicBezTo>
                    <a:pt x="313" y="127"/>
                    <a:pt x="312" y="127"/>
                    <a:pt x="308" y="126"/>
                  </a:cubicBezTo>
                  <a:cubicBezTo>
                    <a:pt x="312" y="124"/>
                    <a:pt x="314" y="122"/>
                    <a:pt x="316" y="121"/>
                  </a:cubicBezTo>
                  <a:cubicBezTo>
                    <a:pt x="360" y="94"/>
                    <a:pt x="404" y="69"/>
                    <a:pt x="450" y="47"/>
                  </a:cubicBezTo>
                  <a:cubicBezTo>
                    <a:pt x="474" y="36"/>
                    <a:pt x="497" y="23"/>
                    <a:pt x="521" y="10"/>
                  </a:cubicBezTo>
                  <a:cubicBezTo>
                    <a:pt x="521" y="0"/>
                    <a:pt x="521" y="0"/>
                    <a:pt x="521" y="0"/>
                  </a:cubicBezTo>
                  <a:cubicBezTo>
                    <a:pt x="513" y="3"/>
                    <a:pt x="503" y="6"/>
                    <a:pt x="495" y="10"/>
                  </a:cubicBezTo>
                  <a:cubicBezTo>
                    <a:pt x="453" y="28"/>
                    <a:pt x="412" y="47"/>
                    <a:pt x="371" y="66"/>
                  </a:cubicBezTo>
                  <a:cubicBezTo>
                    <a:pt x="345" y="79"/>
                    <a:pt x="319" y="95"/>
                    <a:pt x="293" y="108"/>
                  </a:cubicBezTo>
                  <a:cubicBezTo>
                    <a:pt x="282" y="114"/>
                    <a:pt x="273" y="120"/>
                    <a:pt x="266" y="131"/>
                  </a:cubicBezTo>
                  <a:cubicBezTo>
                    <a:pt x="265" y="132"/>
                    <a:pt x="265" y="133"/>
                    <a:pt x="264" y="134"/>
                  </a:cubicBezTo>
                  <a:cubicBezTo>
                    <a:pt x="266" y="138"/>
                    <a:pt x="268" y="141"/>
                    <a:pt x="269" y="144"/>
                  </a:cubicBezTo>
                  <a:cubicBezTo>
                    <a:pt x="268" y="144"/>
                    <a:pt x="267" y="143"/>
                    <a:pt x="267" y="143"/>
                  </a:cubicBezTo>
                  <a:cubicBezTo>
                    <a:pt x="249" y="161"/>
                    <a:pt x="232" y="180"/>
                    <a:pt x="214" y="199"/>
                  </a:cubicBezTo>
                  <a:cubicBezTo>
                    <a:pt x="182" y="231"/>
                    <a:pt x="143" y="256"/>
                    <a:pt x="111" y="290"/>
                  </a:cubicBezTo>
                  <a:cubicBezTo>
                    <a:pt x="104" y="297"/>
                    <a:pt x="94" y="303"/>
                    <a:pt x="93" y="315"/>
                  </a:cubicBezTo>
                  <a:cubicBezTo>
                    <a:pt x="93" y="317"/>
                    <a:pt x="91" y="319"/>
                    <a:pt x="90" y="320"/>
                  </a:cubicBezTo>
                  <a:cubicBezTo>
                    <a:pt x="72" y="335"/>
                    <a:pt x="55" y="350"/>
                    <a:pt x="37" y="364"/>
                  </a:cubicBezTo>
                  <a:cubicBezTo>
                    <a:pt x="26" y="373"/>
                    <a:pt x="16" y="382"/>
                    <a:pt x="5" y="391"/>
                  </a:cubicBezTo>
                  <a:cubicBezTo>
                    <a:pt x="2" y="394"/>
                    <a:pt x="0" y="397"/>
                    <a:pt x="2" y="401"/>
                  </a:cubicBezTo>
                  <a:cubicBezTo>
                    <a:pt x="4" y="404"/>
                    <a:pt x="8" y="407"/>
                    <a:pt x="11" y="407"/>
                  </a:cubicBezTo>
                  <a:cubicBezTo>
                    <a:pt x="19" y="408"/>
                    <a:pt x="27" y="408"/>
                    <a:pt x="34" y="406"/>
                  </a:cubicBezTo>
                  <a:cubicBezTo>
                    <a:pt x="55" y="401"/>
                    <a:pt x="76" y="394"/>
                    <a:pt x="98" y="389"/>
                  </a:cubicBezTo>
                  <a:cubicBezTo>
                    <a:pt x="107" y="386"/>
                    <a:pt x="116" y="384"/>
                    <a:pt x="126" y="385"/>
                  </a:cubicBezTo>
                  <a:cubicBezTo>
                    <a:pt x="125" y="385"/>
                    <a:pt x="125" y="386"/>
                    <a:pt x="125" y="387"/>
                  </a:cubicBezTo>
                  <a:cubicBezTo>
                    <a:pt x="124" y="387"/>
                    <a:pt x="125" y="388"/>
                    <a:pt x="125" y="387"/>
                  </a:cubicBezTo>
                  <a:cubicBezTo>
                    <a:pt x="126" y="386"/>
                    <a:pt x="127" y="385"/>
                    <a:pt x="127" y="385"/>
                  </a:cubicBezTo>
                  <a:cubicBezTo>
                    <a:pt x="128" y="385"/>
                    <a:pt x="128" y="385"/>
                    <a:pt x="128" y="385"/>
                  </a:cubicBezTo>
                  <a:cubicBezTo>
                    <a:pt x="136" y="385"/>
                    <a:pt x="144" y="385"/>
                    <a:pt x="151" y="383"/>
                  </a:cubicBezTo>
                  <a:cubicBezTo>
                    <a:pt x="156" y="382"/>
                    <a:pt x="160" y="381"/>
                    <a:pt x="165" y="380"/>
                  </a:cubicBezTo>
                  <a:cubicBezTo>
                    <a:pt x="204" y="377"/>
                    <a:pt x="242" y="367"/>
                    <a:pt x="280" y="356"/>
                  </a:cubicBezTo>
                  <a:cubicBezTo>
                    <a:pt x="299" y="351"/>
                    <a:pt x="317" y="343"/>
                    <a:pt x="337" y="345"/>
                  </a:cubicBezTo>
                  <a:cubicBezTo>
                    <a:pt x="339" y="345"/>
                    <a:pt x="341" y="344"/>
                    <a:pt x="343" y="343"/>
                  </a:cubicBezTo>
                  <a:cubicBezTo>
                    <a:pt x="356" y="339"/>
                    <a:pt x="369" y="334"/>
                    <a:pt x="382" y="329"/>
                  </a:cubicBezTo>
                  <a:cubicBezTo>
                    <a:pt x="414" y="319"/>
                    <a:pt x="447" y="315"/>
                    <a:pt x="479" y="301"/>
                  </a:cubicBezTo>
                  <a:cubicBezTo>
                    <a:pt x="493" y="295"/>
                    <a:pt x="509" y="291"/>
                    <a:pt x="521" y="285"/>
                  </a:cubicBezTo>
                  <a:cubicBezTo>
                    <a:pt x="521" y="267"/>
                    <a:pt x="521" y="267"/>
                    <a:pt x="521" y="267"/>
                  </a:cubicBezTo>
                  <a:cubicBezTo>
                    <a:pt x="505" y="274"/>
                    <a:pt x="486" y="280"/>
                    <a:pt x="468" y="286"/>
                  </a:cubicBezTo>
                  <a:cubicBezTo>
                    <a:pt x="466" y="287"/>
                    <a:pt x="464" y="287"/>
                    <a:pt x="463" y="288"/>
                  </a:cubicBezTo>
                  <a:cubicBezTo>
                    <a:pt x="463" y="286"/>
                    <a:pt x="464" y="284"/>
                    <a:pt x="464" y="282"/>
                  </a:cubicBezTo>
                  <a:cubicBezTo>
                    <a:pt x="465" y="278"/>
                    <a:pt x="467" y="273"/>
                    <a:pt x="468" y="268"/>
                  </a:cubicBezTo>
                  <a:cubicBezTo>
                    <a:pt x="471" y="270"/>
                    <a:pt x="473" y="271"/>
                    <a:pt x="476" y="273"/>
                  </a:cubicBezTo>
                  <a:cubicBezTo>
                    <a:pt x="476" y="275"/>
                    <a:pt x="476" y="277"/>
                    <a:pt x="475" y="280"/>
                  </a:cubicBezTo>
                  <a:cubicBezTo>
                    <a:pt x="475" y="280"/>
                    <a:pt x="475" y="281"/>
                    <a:pt x="475" y="281"/>
                  </a:cubicBezTo>
                  <a:cubicBezTo>
                    <a:pt x="475" y="281"/>
                    <a:pt x="475" y="281"/>
                    <a:pt x="475" y="281"/>
                  </a:cubicBezTo>
                  <a:cubicBezTo>
                    <a:pt x="475" y="281"/>
                    <a:pt x="478" y="283"/>
                    <a:pt x="479" y="281"/>
                  </a:cubicBezTo>
                  <a:cubicBezTo>
                    <a:pt x="479" y="279"/>
                    <a:pt x="480" y="277"/>
                    <a:pt x="481" y="274"/>
                  </a:cubicBezTo>
                  <a:cubicBezTo>
                    <a:pt x="482" y="275"/>
                    <a:pt x="484" y="275"/>
                    <a:pt x="486" y="275"/>
                  </a:cubicBezTo>
                  <a:cubicBezTo>
                    <a:pt x="494" y="276"/>
                    <a:pt x="490" y="269"/>
                    <a:pt x="488" y="264"/>
                  </a:cubicBezTo>
                  <a:cubicBezTo>
                    <a:pt x="487" y="263"/>
                    <a:pt x="486" y="264"/>
                    <a:pt x="486" y="265"/>
                  </a:cubicBezTo>
                  <a:cubicBezTo>
                    <a:pt x="487" y="270"/>
                    <a:pt x="486" y="270"/>
                    <a:pt x="482" y="269"/>
                  </a:cubicBezTo>
                  <a:cubicBezTo>
                    <a:pt x="484" y="263"/>
                    <a:pt x="486" y="258"/>
                    <a:pt x="487" y="252"/>
                  </a:cubicBezTo>
                  <a:cubicBezTo>
                    <a:pt x="491" y="256"/>
                    <a:pt x="495" y="260"/>
                    <a:pt x="500" y="264"/>
                  </a:cubicBezTo>
                  <a:cubicBezTo>
                    <a:pt x="500" y="264"/>
                    <a:pt x="501" y="264"/>
                    <a:pt x="501" y="264"/>
                  </a:cubicBezTo>
                  <a:cubicBezTo>
                    <a:pt x="501" y="264"/>
                    <a:pt x="501" y="264"/>
                    <a:pt x="501" y="264"/>
                  </a:cubicBezTo>
                  <a:cubicBezTo>
                    <a:pt x="501" y="264"/>
                    <a:pt x="501" y="264"/>
                    <a:pt x="501" y="264"/>
                  </a:cubicBezTo>
                  <a:cubicBezTo>
                    <a:pt x="501" y="267"/>
                    <a:pt x="505" y="267"/>
                    <a:pt x="505" y="264"/>
                  </a:cubicBezTo>
                  <a:cubicBezTo>
                    <a:pt x="506" y="248"/>
                    <a:pt x="508" y="231"/>
                    <a:pt x="510" y="215"/>
                  </a:cubicBezTo>
                  <a:cubicBezTo>
                    <a:pt x="519" y="227"/>
                    <a:pt x="529" y="242"/>
                    <a:pt x="520" y="248"/>
                  </a:cubicBezTo>
                  <a:cubicBezTo>
                    <a:pt x="519" y="249"/>
                    <a:pt x="520" y="251"/>
                    <a:pt x="521" y="250"/>
                  </a:cubicBezTo>
                  <a:cubicBezTo>
                    <a:pt x="539" y="248"/>
                    <a:pt x="521" y="222"/>
                    <a:pt x="517" y="216"/>
                  </a:cubicBezTo>
                  <a:cubicBezTo>
                    <a:pt x="515" y="213"/>
                    <a:pt x="513" y="210"/>
                    <a:pt x="511" y="208"/>
                  </a:cubicBezTo>
                  <a:moveTo>
                    <a:pt x="471" y="173"/>
                  </a:moveTo>
                  <a:cubicBezTo>
                    <a:pt x="475" y="177"/>
                    <a:pt x="480" y="180"/>
                    <a:pt x="484" y="183"/>
                  </a:cubicBezTo>
                  <a:cubicBezTo>
                    <a:pt x="486" y="185"/>
                    <a:pt x="488" y="187"/>
                    <a:pt x="489" y="189"/>
                  </a:cubicBezTo>
                  <a:cubicBezTo>
                    <a:pt x="485" y="203"/>
                    <a:pt x="481" y="216"/>
                    <a:pt x="477" y="230"/>
                  </a:cubicBezTo>
                  <a:cubicBezTo>
                    <a:pt x="475" y="228"/>
                    <a:pt x="474" y="227"/>
                    <a:pt x="473" y="226"/>
                  </a:cubicBezTo>
                  <a:cubicBezTo>
                    <a:pt x="470" y="222"/>
                    <a:pt x="466" y="219"/>
                    <a:pt x="463" y="216"/>
                  </a:cubicBezTo>
                  <a:cubicBezTo>
                    <a:pt x="465" y="202"/>
                    <a:pt x="468" y="189"/>
                    <a:pt x="469" y="175"/>
                  </a:cubicBezTo>
                  <a:cubicBezTo>
                    <a:pt x="469" y="175"/>
                    <a:pt x="468" y="174"/>
                    <a:pt x="468" y="174"/>
                  </a:cubicBezTo>
                  <a:cubicBezTo>
                    <a:pt x="469" y="174"/>
                    <a:pt x="470" y="173"/>
                    <a:pt x="471" y="173"/>
                  </a:cubicBezTo>
                  <a:moveTo>
                    <a:pt x="475" y="172"/>
                  </a:moveTo>
                  <a:cubicBezTo>
                    <a:pt x="481" y="169"/>
                    <a:pt x="488" y="167"/>
                    <a:pt x="494" y="164"/>
                  </a:cubicBezTo>
                  <a:cubicBezTo>
                    <a:pt x="493" y="171"/>
                    <a:pt x="492" y="177"/>
                    <a:pt x="490" y="184"/>
                  </a:cubicBezTo>
                  <a:cubicBezTo>
                    <a:pt x="485" y="179"/>
                    <a:pt x="480" y="176"/>
                    <a:pt x="475" y="172"/>
                  </a:cubicBezTo>
                  <a:moveTo>
                    <a:pt x="495" y="164"/>
                  </a:moveTo>
                  <a:cubicBezTo>
                    <a:pt x="498" y="163"/>
                    <a:pt x="500" y="162"/>
                    <a:pt x="502" y="161"/>
                  </a:cubicBezTo>
                  <a:cubicBezTo>
                    <a:pt x="502" y="166"/>
                    <a:pt x="501" y="170"/>
                    <a:pt x="500" y="175"/>
                  </a:cubicBezTo>
                  <a:cubicBezTo>
                    <a:pt x="499" y="180"/>
                    <a:pt x="497" y="185"/>
                    <a:pt x="496" y="191"/>
                  </a:cubicBezTo>
                  <a:cubicBezTo>
                    <a:pt x="496" y="190"/>
                    <a:pt x="495" y="189"/>
                    <a:pt x="495" y="189"/>
                  </a:cubicBezTo>
                  <a:cubicBezTo>
                    <a:pt x="494" y="188"/>
                    <a:pt x="493" y="186"/>
                    <a:pt x="492" y="185"/>
                  </a:cubicBezTo>
                  <a:cubicBezTo>
                    <a:pt x="494" y="178"/>
                    <a:pt x="495" y="171"/>
                    <a:pt x="495" y="164"/>
                  </a:cubicBezTo>
                  <a:moveTo>
                    <a:pt x="465" y="175"/>
                  </a:moveTo>
                  <a:cubicBezTo>
                    <a:pt x="465" y="175"/>
                    <a:pt x="465" y="175"/>
                    <a:pt x="465" y="175"/>
                  </a:cubicBezTo>
                  <a:cubicBezTo>
                    <a:pt x="464" y="187"/>
                    <a:pt x="463" y="201"/>
                    <a:pt x="460" y="213"/>
                  </a:cubicBezTo>
                  <a:cubicBezTo>
                    <a:pt x="460" y="213"/>
                    <a:pt x="460" y="213"/>
                    <a:pt x="460" y="214"/>
                  </a:cubicBezTo>
                  <a:cubicBezTo>
                    <a:pt x="455" y="210"/>
                    <a:pt x="451" y="206"/>
                    <a:pt x="446" y="203"/>
                  </a:cubicBezTo>
                  <a:cubicBezTo>
                    <a:pt x="447" y="200"/>
                    <a:pt x="448" y="197"/>
                    <a:pt x="449" y="194"/>
                  </a:cubicBezTo>
                  <a:cubicBezTo>
                    <a:pt x="450" y="194"/>
                    <a:pt x="451" y="193"/>
                    <a:pt x="450" y="192"/>
                  </a:cubicBezTo>
                  <a:cubicBezTo>
                    <a:pt x="450" y="192"/>
                    <a:pt x="450" y="191"/>
                    <a:pt x="450" y="191"/>
                  </a:cubicBezTo>
                  <a:cubicBezTo>
                    <a:pt x="450" y="191"/>
                    <a:pt x="450" y="191"/>
                    <a:pt x="450" y="191"/>
                  </a:cubicBezTo>
                  <a:cubicBezTo>
                    <a:pt x="450" y="190"/>
                    <a:pt x="450" y="190"/>
                    <a:pt x="450" y="189"/>
                  </a:cubicBezTo>
                  <a:cubicBezTo>
                    <a:pt x="451" y="188"/>
                    <a:pt x="449" y="187"/>
                    <a:pt x="448" y="188"/>
                  </a:cubicBezTo>
                  <a:cubicBezTo>
                    <a:pt x="447" y="186"/>
                    <a:pt x="447" y="184"/>
                    <a:pt x="446" y="182"/>
                  </a:cubicBezTo>
                  <a:cubicBezTo>
                    <a:pt x="452" y="180"/>
                    <a:pt x="459" y="177"/>
                    <a:pt x="465" y="175"/>
                  </a:cubicBezTo>
                  <a:moveTo>
                    <a:pt x="442" y="294"/>
                  </a:moveTo>
                  <a:cubicBezTo>
                    <a:pt x="442" y="294"/>
                    <a:pt x="442" y="295"/>
                    <a:pt x="442" y="295"/>
                  </a:cubicBezTo>
                  <a:cubicBezTo>
                    <a:pt x="437" y="296"/>
                    <a:pt x="432" y="298"/>
                    <a:pt x="427" y="299"/>
                  </a:cubicBezTo>
                  <a:cubicBezTo>
                    <a:pt x="429" y="299"/>
                    <a:pt x="429" y="297"/>
                    <a:pt x="428" y="295"/>
                  </a:cubicBezTo>
                  <a:cubicBezTo>
                    <a:pt x="428" y="294"/>
                    <a:pt x="427" y="294"/>
                    <a:pt x="426" y="295"/>
                  </a:cubicBezTo>
                  <a:cubicBezTo>
                    <a:pt x="424" y="298"/>
                    <a:pt x="419" y="297"/>
                    <a:pt x="414" y="295"/>
                  </a:cubicBezTo>
                  <a:cubicBezTo>
                    <a:pt x="420" y="286"/>
                    <a:pt x="423" y="274"/>
                    <a:pt x="426" y="262"/>
                  </a:cubicBezTo>
                  <a:cubicBezTo>
                    <a:pt x="431" y="264"/>
                    <a:pt x="435" y="266"/>
                    <a:pt x="439" y="269"/>
                  </a:cubicBezTo>
                  <a:cubicBezTo>
                    <a:pt x="442" y="270"/>
                    <a:pt x="445" y="271"/>
                    <a:pt x="447" y="273"/>
                  </a:cubicBezTo>
                  <a:cubicBezTo>
                    <a:pt x="447" y="276"/>
                    <a:pt x="446" y="279"/>
                    <a:pt x="445" y="282"/>
                  </a:cubicBezTo>
                  <a:cubicBezTo>
                    <a:pt x="444" y="286"/>
                    <a:pt x="443" y="290"/>
                    <a:pt x="442" y="294"/>
                  </a:cubicBezTo>
                  <a:moveTo>
                    <a:pt x="386" y="302"/>
                  </a:moveTo>
                  <a:cubicBezTo>
                    <a:pt x="385" y="301"/>
                    <a:pt x="383" y="301"/>
                    <a:pt x="382" y="300"/>
                  </a:cubicBezTo>
                  <a:cubicBezTo>
                    <a:pt x="384" y="298"/>
                    <a:pt x="387" y="296"/>
                    <a:pt x="389" y="293"/>
                  </a:cubicBezTo>
                  <a:cubicBezTo>
                    <a:pt x="388" y="296"/>
                    <a:pt x="387" y="299"/>
                    <a:pt x="386" y="302"/>
                  </a:cubicBezTo>
                  <a:moveTo>
                    <a:pt x="390" y="307"/>
                  </a:moveTo>
                  <a:cubicBezTo>
                    <a:pt x="392" y="308"/>
                    <a:pt x="395" y="309"/>
                    <a:pt x="397" y="309"/>
                  </a:cubicBezTo>
                  <a:cubicBezTo>
                    <a:pt x="394" y="310"/>
                    <a:pt x="392" y="311"/>
                    <a:pt x="389" y="311"/>
                  </a:cubicBezTo>
                  <a:cubicBezTo>
                    <a:pt x="390" y="310"/>
                    <a:pt x="390" y="309"/>
                    <a:pt x="390" y="307"/>
                  </a:cubicBezTo>
                  <a:moveTo>
                    <a:pt x="353" y="306"/>
                  </a:moveTo>
                  <a:cubicBezTo>
                    <a:pt x="351" y="308"/>
                    <a:pt x="348" y="311"/>
                    <a:pt x="346" y="313"/>
                  </a:cubicBezTo>
                  <a:cubicBezTo>
                    <a:pt x="345" y="311"/>
                    <a:pt x="346" y="307"/>
                    <a:pt x="346" y="305"/>
                  </a:cubicBezTo>
                  <a:cubicBezTo>
                    <a:pt x="346" y="304"/>
                    <a:pt x="344" y="304"/>
                    <a:pt x="344" y="305"/>
                  </a:cubicBezTo>
                  <a:cubicBezTo>
                    <a:pt x="344" y="308"/>
                    <a:pt x="344" y="311"/>
                    <a:pt x="344" y="313"/>
                  </a:cubicBezTo>
                  <a:cubicBezTo>
                    <a:pt x="341" y="312"/>
                    <a:pt x="338" y="311"/>
                    <a:pt x="335" y="310"/>
                  </a:cubicBezTo>
                  <a:cubicBezTo>
                    <a:pt x="337" y="304"/>
                    <a:pt x="340" y="299"/>
                    <a:pt x="342" y="293"/>
                  </a:cubicBezTo>
                  <a:cubicBezTo>
                    <a:pt x="342" y="291"/>
                    <a:pt x="343" y="289"/>
                    <a:pt x="343" y="287"/>
                  </a:cubicBezTo>
                  <a:cubicBezTo>
                    <a:pt x="347" y="289"/>
                    <a:pt x="351" y="292"/>
                    <a:pt x="356" y="294"/>
                  </a:cubicBezTo>
                  <a:cubicBezTo>
                    <a:pt x="357" y="294"/>
                    <a:pt x="358" y="295"/>
                    <a:pt x="360" y="295"/>
                  </a:cubicBezTo>
                  <a:cubicBezTo>
                    <a:pt x="359" y="296"/>
                    <a:pt x="359" y="297"/>
                    <a:pt x="359" y="298"/>
                  </a:cubicBezTo>
                  <a:cubicBezTo>
                    <a:pt x="358" y="299"/>
                    <a:pt x="357" y="301"/>
                    <a:pt x="356" y="303"/>
                  </a:cubicBezTo>
                  <a:cubicBezTo>
                    <a:pt x="355" y="304"/>
                    <a:pt x="354" y="305"/>
                    <a:pt x="353" y="306"/>
                  </a:cubicBezTo>
                  <a:moveTo>
                    <a:pt x="299" y="328"/>
                  </a:moveTo>
                  <a:cubicBezTo>
                    <a:pt x="297" y="325"/>
                    <a:pt x="296" y="322"/>
                    <a:pt x="295" y="319"/>
                  </a:cubicBezTo>
                  <a:cubicBezTo>
                    <a:pt x="295" y="318"/>
                    <a:pt x="294" y="318"/>
                    <a:pt x="295" y="319"/>
                  </a:cubicBezTo>
                  <a:cubicBezTo>
                    <a:pt x="295" y="323"/>
                    <a:pt x="296" y="326"/>
                    <a:pt x="297" y="329"/>
                  </a:cubicBezTo>
                  <a:cubicBezTo>
                    <a:pt x="293" y="330"/>
                    <a:pt x="289" y="331"/>
                    <a:pt x="285" y="332"/>
                  </a:cubicBezTo>
                  <a:cubicBezTo>
                    <a:pt x="286" y="331"/>
                    <a:pt x="286" y="330"/>
                    <a:pt x="287" y="328"/>
                  </a:cubicBezTo>
                  <a:cubicBezTo>
                    <a:pt x="290" y="321"/>
                    <a:pt x="293" y="313"/>
                    <a:pt x="296" y="305"/>
                  </a:cubicBezTo>
                  <a:cubicBezTo>
                    <a:pt x="297" y="304"/>
                    <a:pt x="297" y="304"/>
                    <a:pt x="297" y="303"/>
                  </a:cubicBezTo>
                  <a:cubicBezTo>
                    <a:pt x="302" y="304"/>
                    <a:pt x="307" y="305"/>
                    <a:pt x="311" y="306"/>
                  </a:cubicBezTo>
                  <a:cubicBezTo>
                    <a:pt x="311" y="307"/>
                    <a:pt x="311" y="308"/>
                    <a:pt x="311" y="308"/>
                  </a:cubicBezTo>
                  <a:cubicBezTo>
                    <a:pt x="309" y="312"/>
                    <a:pt x="308" y="316"/>
                    <a:pt x="307" y="320"/>
                  </a:cubicBezTo>
                  <a:cubicBezTo>
                    <a:pt x="306" y="325"/>
                    <a:pt x="303" y="327"/>
                    <a:pt x="299" y="328"/>
                  </a:cubicBezTo>
                  <a:moveTo>
                    <a:pt x="299" y="299"/>
                  </a:moveTo>
                  <a:cubicBezTo>
                    <a:pt x="302" y="288"/>
                    <a:pt x="305" y="277"/>
                    <a:pt x="306" y="266"/>
                  </a:cubicBezTo>
                  <a:cubicBezTo>
                    <a:pt x="311" y="270"/>
                    <a:pt x="316" y="273"/>
                    <a:pt x="321" y="275"/>
                  </a:cubicBezTo>
                  <a:cubicBezTo>
                    <a:pt x="321" y="278"/>
                    <a:pt x="320" y="281"/>
                    <a:pt x="319" y="284"/>
                  </a:cubicBezTo>
                  <a:cubicBezTo>
                    <a:pt x="317" y="290"/>
                    <a:pt x="314" y="297"/>
                    <a:pt x="312" y="303"/>
                  </a:cubicBezTo>
                  <a:cubicBezTo>
                    <a:pt x="308" y="302"/>
                    <a:pt x="303" y="300"/>
                    <a:pt x="299" y="299"/>
                  </a:cubicBezTo>
                  <a:moveTo>
                    <a:pt x="319" y="293"/>
                  </a:moveTo>
                  <a:cubicBezTo>
                    <a:pt x="321" y="287"/>
                    <a:pt x="323" y="282"/>
                    <a:pt x="324" y="277"/>
                  </a:cubicBezTo>
                  <a:cubicBezTo>
                    <a:pt x="324" y="277"/>
                    <a:pt x="324" y="277"/>
                    <a:pt x="325" y="277"/>
                  </a:cubicBezTo>
                  <a:cubicBezTo>
                    <a:pt x="330" y="279"/>
                    <a:pt x="335" y="282"/>
                    <a:pt x="340" y="285"/>
                  </a:cubicBezTo>
                  <a:cubicBezTo>
                    <a:pt x="339" y="286"/>
                    <a:pt x="339" y="287"/>
                    <a:pt x="339" y="289"/>
                  </a:cubicBezTo>
                  <a:cubicBezTo>
                    <a:pt x="337" y="296"/>
                    <a:pt x="334" y="302"/>
                    <a:pt x="332" y="309"/>
                  </a:cubicBezTo>
                  <a:cubicBezTo>
                    <a:pt x="330" y="309"/>
                    <a:pt x="329" y="308"/>
                    <a:pt x="328" y="308"/>
                  </a:cubicBezTo>
                  <a:cubicBezTo>
                    <a:pt x="324" y="306"/>
                    <a:pt x="320" y="305"/>
                    <a:pt x="316" y="304"/>
                  </a:cubicBezTo>
                  <a:cubicBezTo>
                    <a:pt x="317" y="300"/>
                    <a:pt x="318" y="297"/>
                    <a:pt x="319" y="293"/>
                  </a:cubicBezTo>
                  <a:moveTo>
                    <a:pt x="360" y="220"/>
                  </a:moveTo>
                  <a:cubicBezTo>
                    <a:pt x="362" y="221"/>
                    <a:pt x="363" y="222"/>
                    <a:pt x="364" y="222"/>
                  </a:cubicBezTo>
                  <a:cubicBezTo>
                    <a:pt x="370" y="225"/>
                    <a:pt x="375" y="227"/>
                    <a:pt x="380" y="231"/>
                  </a:cubicBezTo>
                  <a:cubicBezTo>
                    <a:pt x="380" y="231"/>
                    <a:pt x="381" y="231"/>
                    <a:pt x="381" y="231"/>
                  </a:cubicBezTo>
                  <a:cubicBezTo>
                    <a:pt x="378" y="241"/>
                    <a:pt x="376" y="251"/>
                    <a:pt x="372" y="260"/>
                  </a:cubicBezTo>
                  <a:cubicBezTo>
                    <a:pt x="370" y="264"/>
                    <a:pt x="369" y="268"/>
                    <a:pt x="368" y="272"/>
                  </a:cubicBezTo>
                  <a:cubicBezTo>
                    <a:pt x="362" y="269"/>
                    <a:pt x="356" y="265"/>
                    <a:pt x="350" y="262"/>
                  </a:cubicBezTo>
                  <a:cubicBezTo>
                    <a:pt x="354" y="248"/>
                    <a:pt x="356" y="235"/>
                    <a:pt x="360" y="221"/>
                  </a:cubicBezTo>
                  <a:cubicBezTo>
                    <a:pt x="361" y="221"/>
                    <a:pt x="361" y="221"/>
                    <a:pt x="360" y="220"/>
                  </a:cubicBezTo>
                  <a:moveTo>
                    <a:pt x="386" y="226"/>
                  </a:moveTo>
                  <a:cubicBezTo>
                    <a:pt x="386" y="224"/>
                    <a:pt x="387" y="221"/>
                    <a:pt x="387" y="219"/>
                  </a:cubicBezTo>
                  <a:cubicBezTo>
                    <a:pt x="391" y="221"/>
                    <a:pt x="395" y="223"/>
                    <a:pt x="397" y="225"/>
                  </a:cubicBezTo>
                  <a:cubicBezTo>
                    <a:pt x="403" y="231"/>
                    <a:pt x="405" y="235"/>
                    <a:pt x="405" y="241"/>
                  </a:cubicBezTo>
                  <a:cubicBezTo>
                    <a:pt x="405" y="242"/>
                    <a:pt x="404" y="242"/>
                    <a:pt x="404" y="243"/>
                  </a:cubicBezTo>
                  <a:cubicBezTo>
                    <a:pt x="399" y="238"/>
                    <a:pt x="392" y="235"/>
                    <a:pt x="386" y="231"/>
                  </a:cubicBezTo>
                  <a:cubicBezTo>
                    <a:pt x="386" y="231"/>
                    <a:pt x="385" y="230"/>
                    <a:pt x="385" y="230"/>
                  </a:cubicBezTo>
                  <a:cubicBezTo>
                    <a:pt x="385" y="229"/>
                    <a:pt x="385" y="228"/>
                    <a:pt x="386" y="226"/>
                  </a:cubicBezTo>
                  <a:moveTo>
                    <a:pt x="443" y="183"/>
                  </a:moveTo>
                  <a:cubicBezTo>
                    <a:pt x="444" y="186"/>
                    <a:pt x="445" y="189"/>
                    <a:pt x="447" y="191"/>
                  </a:cubicBezTo>
                  <a:cubicBezTo>
                    <a:pt x="446" y="194"/>
                    <a:pt x="445" y="198"/>
                    <a:pt x="444" y="201"/>
                  </a:cubicBezTo>
                  <a:cubicBezTo>
                    <a:pt x="439" y="197"/>
                    <a:pt x="435" y="194"/>
                    <a:pt x="430" y="190"/>
                  </a:cubicBezTo>
                  <a:cubicBezTo>
                    <a:pt x="429" y="188"/>
                    <a:pt x="426" y="191"/>
                    <a:pt x="428" y="192"/>
                  </a:cubicBezTo>
                  <a:cubicBezTo>
                    <a:pt x="433" y="196"/>
                    <a:pt x="438" y="200"/>
                    <a:pt x="443" y="204"/>
                  </a:cubicBezTo>
                  <a:cubicBezTo>
                    <a:pt x="441" y="211"/>
                    <a:pt x="438" y="218"/>
                    <a:pt x="436" y="224"/>
                  </a:cubicBezTo>
                  <a:cubicBezTo>
                    <a:pt x="434" y="228"/>
                    <a:pt x="433" y="231"/>
                    <a:pt x="432" y="235"/>
                  </a:cubicBezTo>
                  <a:cubicBezTo>
                    <a:pt x="426" y="230"/>
                    <a:pt x="421" y="225"/>
                    <a:pt x="415" y="220"/>
                  </a:cubicBezTo>
                  <a:cubicBezTo>
                    <a:pt x="418" y="211"/>
                    <a:pt x="420" y="201"/>
                    <a:pt x="421" y="191"/>
                  </a:cubicBezTo>
                  <a:cubicBezTo>
                    <a:pt x="429" y="189"/>
                    <a:pt x="436" y="186"/>
                    <a:pt x="443" y="183"/>
                  </a:cubicBezTo>
                  <a:moveTo>
                    <a:pt x="425" y="234"/>
                  </a:moveTo>
                  <a:cubicBezTo>
                    <a:pt x="427" y="236"/>
                    <a:pt x="429" y="238"/>
                    <a:pt x="431" y="239"/>
                  </a:cubicBezTo>
                  <a:cubicBezTo>
                    <a:pt x="430" y="242"/>
                    <a:pt x="429" y="245"/>
                    <a:pt x="428" y="248"/>
                  </a:cubicBezTo>
                  <a:cubicBezTo>
                    <a:pt x="427" y="251"/>
                    <a:pt x="426" y="254"/>
                    <a:pt x="425" y="257"/>
                  </a:cubicBezTo>
                  <a:cubicBezTo>
                    <a:pt x="421" y="255"/>
                    <a:pt x="417" y="253"/>
                    <a:pt x="413" y="250"/>
                  </a:cubicBezTo>
                  <a:cubicBezTo>
                    <a:pt x="415" y="243"/>
                    <a:pt x="414" y="237"/>
                    <a:pt x="412" y="231"/>
                  </a:cubicBezTo>
                  <a:cubicBezTo>
                    <a:pt x="412" y="230"/>
                    <a:pt x="413" y="230"/>
                    <a:pt x="413" y="229"/>
                  </a:cubicBezTo>
                  <a:cubicBezTo>
                    <a:pt x="413" y="228"/>
                    <a:pt x="414" y="226"/>
                    <a:pt x="414" y="225"/>
                  </a:cubicBezTo>
                  <a:cubicBezTo>
                    <a:pt x="417" y="228"/>
                    <a:pt x="421" y="231"/>
                    <a:pt x="425" y="234"/>
                  </a:cubicBezTo>
                  <a:moveTo>
                    <a:pt x="409" y="226"/>
                  </a:moveTo>
                  <a:cubicBezTo>
                    <a:pt x="407" y="223"/>
                    <a:pt x="405" y="221"/>
                    <a:pt x="402" y="218"/>
                  </a:cubicBezTo>
                  <a:cubicBezTo>
                    <a:pt x="398" y="216"/>
                    <a:pt x="394" y="213"/>
                    <a:pt x="389" y="211"/>
                  </a:cubicBezTo>
                  <a:cubicBezTo>
                    <a:pt x="390" y="208"/>
                    <a:pt x="391" y="206"/>
                    <a:pt x="391" y="203"/>
                  </a:cubicBezTo>
                  <a:cubicBezTo>
                    <a:pt x="398" y="209"/>
                    <a:pt x="404" y="215"/>
                    <a:pt x="411" y="222"/>
                  </a:cubicBezTo>
                  <a:cubicBezTo>
                    <a:pt x="410" y="223"/>
                    <a:pt x="410" y="225"/>
                    <a:pt x="409" y="226"/>
                  </a:cubicBezTo>
                  <a:moveTo>
                    <a:pt x="394" y="240"/>
                  </a:moveTo>
                  <a:cubicBezTo>
                    <a:pt x="397" y="242"/>
                    <a:pt x="400" y="244"/>
                    <a:pt x="403" y="247"/>
                  </a:cubicBezTo>
                  <a:cubicBezTo>
                    <a:pt x="403" y="248"/>
                    <a:pt x="403" y="249"/>
                    <a:pt x="402" y="249"/>
                  </a:cubicBezTo>
                  <a:cubicBezTo>
                    <a:pt x="402" y="250"/>
                    <a:pt x="402" y="250"/>
                    <a:pt x="402" y="251"/>
                  </a:cubicBezTo>
                  <a:cubicBezTo>
                    <a:pt x="397" y="262"/>
                    <a:pt x="389" y="271"/>
                    <a:pt x="381" y="280"/>
                  </a:cubicBezTo>
                  <a:cubicBezTo>
                    <a:pt x="379" y="279"/>
                    <a:pt x="376" y="278"/>
                    <a:pt x="374" y="276"/>
                  </a:cubicBezTo>
                  <a:cubicBezTo>
                    <a:pt x="373" y="275"/>
                    <a:pt x="372" y="275"/>
                    <a:pt x="371" y="274"/>
                  </a:cubicBezTo>
                  <a:cubicBezTo>
                    <a:pt x="371" y="271"/>
                    <a:pt x="372" y="269"/>
                    <a:pt x="373" y="266"/>
                  </a:cubicBezTo>
                  <a:cubicBezTo>
                    <a:pt x="377" y="255"/>
                    <a:pt x="381" y="245"/>
                    <a:pt x="384" y="233"/>
                  </a:cubicBezTo>
                  <a:cubicBezTo>
                    <a:pt x="387" y="235"/>
                    <a:pt x="390" y="238"/>
                    <a:pt x="394" y="240"/>
                  </a:cubicBezTo>
                  <a:moveTo>
                    <a:pt x="357" y="270"/>
                  </a:moveTo>
                  <a:cubicBezTo>
                    <a:pt x="360" y="272"/>
                    <a:pt x="363" y="274"/>
                    <a:pt x="367" y="276"/>
                  </a:cubicBezTo>
                  <a:cubicBezTo>
                    <a:pt x="365" y="281"/>
                    <a:pt x="363" y="287"/>
                    <a:pt x="361" y="292"/>
                  </a:cubicBezTo>
                  <a:cubicBezTo>
                    <a:pt x="357" y="290"/>
                    <a:pt x="353" y="289"/>
                    <a:pt x="350" y="287"/>
                  </a:cubicBezTo>
                  <a:cubicBezTo>
                    <a:pt x="348" y="286"/>
                    <a:pt x="346" y="285"/>
                    <a:pt x="344" y="284"/>
                  </a:cubicBezTo>
                  <a:cubicBezTo>
                    <a:pt x="345" y="279"/>
                    <a:pt x="346" y="274"/>
                    <a:pt x="348" y="269"/>
                  </a:cubicBezTo>
                  <a:cubicBezTo>
                    <a:pt x="348" y="267"/>
                    <a:pt x="349" y="266"/>
                    <a:pt x="349" y="265"/>
                  </a:cubicBezTo>
                  <a:cubicBezTo>
                    <a:pt x="352" y="266"/>
                    <a:pt x="355" y="268"/>
                    <a:pt x="357" y="270"/>
                  </a:cubicBezTo>
                  <a:moveTo>
                    <a:pt x="341" y="282"/>
                  </a:moveTo>
                  <a:cubicBezTo>
                    <a:pt x="336" y="279"/>
                    <a:pt x="332" y="277"/>
                    <a:pt x="327" y="275"/>
                  </a:cubicBezTo>
                  <a:cubicBezTo>
                    <a:pt x="326" y="275"/>
                    <a:pt x="326" y="274"/>
                    <a:pt x="325" y="274"/>
                  </a:cubicBezTo>
                  <a:cubicBezTo>
                    <a:pt x="327" y="267"/>
                    <a:pt x="328" y="260"/>
                    <a:pt x="329" y="253"/>
                  </a:cubicBezTo>
                  <a:cubicBezTo>
                    <a:pt x="331" y="254"/>
                    <a:pt x="333" y="256"/>
                    <a:pt x="336" y="257"/>
                  </a:cubicBezTo>
                  <a:cubicBezTo>
                    <a:pt x="339" y="259"/>
                    <a:pt x="343" y="261"/>
                    <a:pt x="346" y="263"/>
                  </a:cubicBezTo>
                  <a:cubicBezTo>
                    <a:pt x="345" y="269"/>
                    <a:pt x="343" y="276"/>
                    <a:pt x="341" y="282"/>
                  </a:cubicBezTo>
                  <a:moveTo>
                    <a:pt x="362" y="298"/>
                  </a:moveTo>
                  <a:cubicBezTo>
                    <a:pt x="362" y="297"/>
                    <a:pt x="363" y="297"/>
                    <a:pt x="363" y="297"/>
                  </a:cubicBezTo>
                  <a:cubicBezTo>
                    <a:pt x="363" y="297"/>
                    <a:pt x="363" y="297"/>
                    <a:pt x="363" y="297"/>
                  </a:cubicBezTo>
                  <a:cubicBezTo>
                    <a:pt x="363" y="297"/>
                    <a:pt x="363" y="297"/>
                    <a:pt x="362" y="298"/>
                  </a:cubicBezTo>
                  <a:moveTo>
                    <a:pt x="364" y="293"/>
                  </a:moveTo>
                  <a:cubicBezTo>
                    <a:pt x="366" y="288"/>
                    <a:pt x="368" y="283"/>
                    <a:pt x="369" y="278"/>
                  </a:cubicBezTo>
                  <a:cubicBezTo>
                    <a:pt x="372" y="280"/>
                    <a:pt x="375" y="282"/>
                    <a:pt x="378" y="284"/>
                  </a:cubicBezTo>
                  <a:cubicBezTo>
                    <a:pt x="375" y="286"/>
                    <a:pt x="372" y="289"/>
                    <a:pt x="369" y="292"/>
                  </a:cubicBezTo>
                  <a:cubicBezTo>
                    <a:pt x="368" y="293"/>
                    <a:pt x="367" y="293"/>
                    <a:pt x="366" y="294"/>
                  </a:cubicBezTo>
                  <a:cubicBezTo>
                    <a:pt x="366" y="294"/>
                    <a:pt x="365" y="294"/>
                    <a:pt x="364" y="293"/>
                  </a:cubicBezTo>
                  <a:moveTo>
                    <a:pt x="398" y="282"/>
                  </a:moveTo>
                  <a:cubicBezTo>
                    <a:pt x="399" y="282"/>
                    <a:pt x="399" y="281"/>
                    <a:pt x="399" y="280"/>
                  </a:cubicBezTo>
                  <a:cubicBezTo>
                    <a:pt x="405" y="272"/>
                    <a:pt x="409" y="264"/>
                    <a:pt x="412" y="254"/>
                  </a:cubicBezTo>
                  <a:cubicBezTo>
                    <a:pt x="416" y="257"/>
                    <a:pt x="419" y="259"/>
                    <a:pt x="423" y="261"/>
                  </a:cubicBezTo>
                  <a:cubicBezTo>
                    <a:pt x="420" y="272"/>
                    <a:pt x="417" y="284"/>
                    <a:pt x="411" y="294"/>
                  </a:cubicBezTo>
                  <a:cubicBezTo>
                    <a:pt x="410" y="294"/>
                    <a:pt x="409" y="293"/>
                    <a:pt x="408" y="293"/>
                  </a:cubicBezTo>
                  <a:cubicBezTo>
                    <a:pt x="408" y="292"/>
                    <a:pt x="408" y="292"/>
                    <a:pt x="408" y="291"/>
                  </a:cubicBezTo>
                  <a:cubicBezTo>
                    <a:pt x="407" y="290"/>
                    <a:pt x="407" y="290"/>
                    <a:pt x="406" y="291"/>
                  </a:cubicBezTo>
                  <a:cubicBezTo>
                    <a:pt x="406" y="292"/>
                    <a:pt x="406" y="292"/>
                    <a:pt x="406" y="293"/>
                  </a:cubicBezTo>
                  <a:cubicBezTo>
                    <a:pt x="406" y="292"/>
                    <a:pt x="406" y="292"/>
                    <a:pt x="406" y="292"/>
                  </a:cubicBezTo>
                  <a:cubicBezTo>
                    <a:pt x="402" y="291"/>
                    <a:pt x="399" y="290"/>
                    <a:pt x="396" y="288"/>
                  </a:cubicBezTo>
                  <a:cubicBezTo>
                    <a:pt x="397" y="286"/>
                    <a:pt x="398" y="284"/>
                    <a:pt x="398" y="282"/>
                  </a:cubicBezTo>
                  <a:moveTo>
                    <a:pt x="427" y="259"/>
                  </a:moveTo>
                  <a:cubicBezTo>
                    <a:pt x="428" y="256"/>
                    <a:pt x="429" y="253"/>
                    <a:pt x="430" y="250"/>
                  </a:cubicBezTo>
                  <a:cubicBezTo>
                    <a:pt x="431" y="248"/>
                    <a:pt x="432" y="245"/>
                    <a:pt x="433" y="242"/>
                  </a:cubicBezTo>
                  <a:cubicBezTo>
                    <a:pt x="439" y="246"/>
                    <a:pt x="445" y="251"/>
                    <a:pt x="451" y="256"/>
                  </a:cubicBezTo>
                  <a:cubicBezTo>
                    <a:pt x="450" y="260"/>
                    <a:pt x="449" y="264"/>
                    <a:pt x="448" y="269"/>
                  </a:cubicBezTo>
                  <a:cubicBezTo>
                    <a:pt x="441" y="266"/>
                    <a:pt x="434" y="263"/>
                    <a:pt x="427" y="259"/>
                  </a:cubicBezTo>
                  <a:moveTo>
                    <a:pt x="442" y="243"/>
                  </a:moveTo>
                  <a:cubicBezTo>
                    <a:pt x="440" y="241"/>
                    <a:pt x="437" y="239"/>
                    <a:pt x="435" y="237"/>
                  </a:cubicBezTo>
                  <a:cubicBezTo>
                    <a:pt x="436" y="232"/>
                    <a:pt x="438" y="227"/>
                    <a:pt x="440" y="222"/>
                  </a:cubicBezTo>
                  <a:cubicBezTo>
                    <a:pt x="442" y="217"/>
                    <a:pt x="444" y="212"/>
                    <a:pt x="445" y="206"/>
                  </a:cubicBezTo>
                  <a:cubicBezTo>
                    <a:pt x="450" y="210"/>
                    <a:pt x="455" y="214"/>
                    <a:pt x="459" y="218"/>
                  </a:cubicBezTo>
                  <a:cubicBezTo>
                    <a:pt x="456" y="228"/>
                    <a:pt x="453" y="238"/>
                    <a:pt x="452" y="249"/>
                  </a:cubicBezTo>
                  <a:cubicBezTo>
                    <a:pt x="452" y="249"/>
                    <a:pt x="452" y="250"/>
                    <a:pt x="451" y="250"/>
                  </a:cubicBezTo>
                  <a:cubicBezTo>
                    <a:pt x="448" y="248"/>
                    <a:pt x="445" y="245"/>
                    <a:pt x="442" y="243"/>
                  </a:cubicBezTo>
                  <a:moveTo>
                    <a:pt x="412" y="217"/>
                  </a:moveTo>
                  <a:cubicBezTo>
                    <a:pt x="406" y="212"/>
                    <a:pt x="400" y="207"/>
                    <a:pt x="394" y="201"/>
                  </a:cubicBezTo>
                  <a:cubicBezTo>
                    <a:pt x="398" y="200"/>
                    <a:pt x="401" y="199"/>
                    <a:pt x="405" y="197"/>
                  </a:cubicBezTo>
                  <a:cubicBezTo>
                    <a:pt x="406" y="198"/>
                    <a:pt x="407" y="199"/>
                    <a:pt x="409" y="200"/>
                  </a:cubicBezTo>
                  <a:cubicBezTo>
                    <a:pt x="410" y="200"/>
                    <a:pt x="410" y="199"/>
                    <a:pt x="409" y="198"/>
                  </a:cubicBezTo>
                  <a:cubicBezTo>
                    <a:pt x="409" y="198"/>
                    <a:pt x="408" y="197"/>
                    <a:pt x="407" y="196"/>
                  </a:cubicBezTo>
                  <a:cubicBezTo>
                    <a:pt x="411" y="195"/>
                    <a:pt x="414" y="194"/>
                    <a:pt x="418" y="193"/>
                  </a:cubicBezTo>
                  <a:cubicBezTo>
                    <a:pt x="416" y="201"/>
                    <a:pt x="414" y="209"/>
                    <a:pt x="412" y="217"/>
                  </a:cubicBezTo>
                  <a:moveTo>
                    <a:pt x="385" y="205"/>
                  </a:moveTo>
                  <a:cubicBezTo>
                    <a:pt x="386" y="204"/>
                    <a:pt x="387" y="204"/>
                    <a:pt x="389" y="203"/>
                  </a:cubicBezTo>
                  <a:cubicBezTo>
                    <a:pt x="388" y="205"/>
                    <a:pt x="388" y="207"/>
                    <a:pt x="387" y="209"/>
                  </a:cubicBezTo>
                  <a:cubicBezTo>
                    <a:pt x="386" y="208"/>
                    <a:pt x="384" y="207"/>
                    <a:pt x="383" y="206"/>
                  </a:cubicBezTo>
                  <a:cubicBezTo>
                    <a:pt x="383" y="206"/>
                    <a:pt x="384" y="205"/>
                    <a:pt x="385" y="205"/>
                  </a:cubicBezTo>
                  <a:moveTo>
                    <a:pt x="385" y="218"/>
                  </a:moveTo>
                  <a:cubicBezTo>
                    <a:pt x="384" y="221"/>
                    <a:pt x="383" y="225"/>
                    <a:pt x="382" y="228"/>
                  </a:cubicBezTo>
                  <a:cubicBezTo>
                    <a:pt x="379" y="226"/>
                    <a:pt x="376" y="224"/>
                    <a:pt x="372" y="222"/>
                  </a:cubicBezTo>
                  <a:cubicBezTo>
                    <a:pt x="369" y="220"/>
                    <a:pt x="364" y="220"/>
                    <a:pt x="361" y="217"/>
                  </a:cubicBezTo>
                  <a:cubicBezTo>
                    <a:pt x="369" y="216"/>
                    <a:pt x="377" y="216"/>
                    <a:pt x="385" y="218"/>
                  </a:cubicBezTo>
                  <a:moveTo>
                    <a:pt x="109" y="331"/>
                  </a:moveTo>
                  <a:cubicBezTo>
                    <a:pt x="95" y="350"/>
                    <a:pt x="77" y="364"/>
                    <a:pt x="61" y="372"/>
                  </a:cubicBezTo>
                  <a:cubicBezTo>
                    <a:pt x="75" y="357"/>
                    <a:pt x="92" y="338"/>
                    <a:pt x="108" y="320"/>
                  </a:cubicBezTo>
                  <a:cubicBezTo>
                    <a:pt x="118" y="326"/>
                    <a:pt x="118" y="326"/>
                    <a:pt x="121" y="335"/>
                  </a:cubicBezTo>
                  <a:cubicBezTo>
                    <a:pt x="117" y="334"/>
                    <a:pt x="113" y="333"/>
                    <a:pt x="109" y="331"/>
                  </a:cubicBezTo>
                  <a:moveTo>
                    <a:pt x="246" y="344"/>
                  </a:moveTo>
                  <a:cubicBezTo>
                    <a:pt x="246" y="337"/>
                    <a:pt x="252" y="331"/>
                    <a:pt x="255" y="325"/>
                  </a:cubicBezTo>
                  <a:cubicBezTo>
                    <a:pt x="257" y="320"/>
                    <a:pt x="258" y="315"/>
                    <a:pt x="260" y="311"/>
                  </a:cubicBezTo>
                  <a:cubicBezTo>
                    <a:pt x="261" y="304"/>
                    <a:pt x="263" y="297"/>
                    <a:pt x="264" y="290"/>
                  </a:cubicBezTo>
                  <a:cubicBezTo>
                    <a:pt x="265" y="285"/>
                    <a:pt x="265" y="279"/>
                    <a:pt x="268" y="274"/>
                  </a:cubicBezTo>
                  <a:cubicBezTo>
                    <a:pt x="269" y="272"/>
                    <a:pt x="267" y="271"/>
                    <a:pt x="266" y="272"/>
                  </a:cubicBezTo>
                  <a:cubicBezTo>
                    <a:pt x="263" y="276"/>
                    <a:pt x="263" y="281"/>
                    <a:pt x="262" y="285"/>
                  </a:cubicBezTo>
                  <a:cubicBezTo>
                    <a:pt x="261" y="294"/>
                    <a:pt x="259" y="302"/>
                    <a:pt x="256" y="310"/>
                  </a:cubicBezTo>
                  <a:cubicBezTo>
                    <a:pt x="254" y="318"/>
                    <a:pt x="252" y="325"/>
                    <a:pt x="249" y="332"/>
                  </a:cubicBezTo>
                  <a:cubicBezTo>
                    <a:pt x="246" y="336"/>
                    <a:pt x="244" y="340"/>
                    <a:pt x="244" y="345"/>
                  </a:cubicBezTo>
                  <a:cubicBezTo>
                    <a:pt x="230" y="349"/>
                    <a:pt x="216" y="353"/>
                    <a:pt x="202" y="356"/>
                  </a:cubicBezTo>
                  <a:cubicBezTo>
                    <a:pt x="202" y="355"/>
                    <a:pt x="203" y="353"/>
                    <a:pt x="203" y="351"/>
                  </a:cubicBezTo>
                  <a:cubicBezTo>
                    <a:pt x="205" y="343"/>
                    <a:pt x="209" y="336"/>
                    <a:pt x="212" y="328"/>
                  </a:cubicBezTo>
                  <a:cubicBezTo>
                    <a:pt x="216" y="319"/>
                    <a:pt x="218" y="309"/>
                    <a:pt x="222" y="299"/>
                  </a:cubicBezTo>
                  <a:cubicBezTo>
                    <a:pt x="223" y="298"/>
                    <a:pt x="220" y="297"/>
                    <a:pt x="220" y="299"/>
                  </a:cubicBezTo>
                  <a:cubicBezTo>
                    <a:pt x="214" y="312"/>
                    <a:pt x="210" y="326"/>
                    <a:pt x="204" y="339"/>
                  </a:cubicBezTo>
                  <a:cubicBezTo>
                    <a:pt x="202" y="344"/>
                    <a:pt x="201" y="351"/>
                    <a:pt x="199" y="357"/>
                  </a:cubicBezTo>
                  <a:cubicBezTo>
                    <a:pt x="193" y="359"/>
                    <a:pt x="188" y="360"/>
                    <a:pt x="183" y="361"/>
                  </a:cubicBezTo>
                  <a:cubicBezTo>
                    <a:pt x="184" y="358"/>
                    <a:pt x="185" y="354"/>
                    <a:pt x="186" y="351"/>
                  </a:cubicBezTo>
                  <a:cubicBezTo>
                    <a:pt x="188" y="341"/>
                    <a:pt x="192" y="332"/>
                    <a:pt x="194" y="322"/>
                  </a:cubicBezTo>
                  <a:cubicBezTo>
                    <a:pt x="195" y="317"/>
                    <a:pt x="197" y="311"/>
                    <a:pt x="194" y="306"/>
                  </a:cubicBezTo>
                  <a:cubicBezTo>
                    <a:pt x="193" y="305"/>
                    <a:pt x="191" y="306"/>
                    <a:pt x="192" y="308"/>
                  </a:cubicBezTo>
                  <a:cubicBezTo>
                    <a:pt x="194" y="312"/>
                    <a:pt x="191" y="319"/>
                    <a:pt x="190" y="324"/>
                  </a:cubicBezTo>
                  <a:cubicBezTo>
                    <a:pt x="188" y="331"/>
                    <a:pt x="185" y="339"/>
                    <a:pt x="184" y="346"/>
                  </a:cubicBezTo>
                  <a:cubicBezTo>
                    <a:pt x="182" y="351"/>
                    <a:pt x="181" y="357"/>
                    <a:pt x="180" y="362"/>
                  </a:cubicBezTo>
                  <a:cubicBezTo>
                    <a:pt x="179" y="362"/>
                    <a:pt x="178" y="363"/>
                    <a:pt x="177" y="363"/>
                  </a:cubicBezTo>
                  <a:cubicBezTo>
                    <a:pt x="165" y="366"/>
                    <a:pt x="153" y="366"/>
                    <a:pt x="139" y="368"/>
                  </a:cubicBezTo>
                  <a:cubicBezTo>
                    <a:pt x="141" y="365"/>
                    <a:pt x="142" y="363"/>
                    <a:pt x="143" y="360"/>
                  </a:cubicBezTo>
                  <a:cubicBezTo>
                    <a:pt x="149" y="348"/>
                    <a:pt x="153" y="336"/>
                    <a:pt x="162" y="326"/>
                  </a:cubicBezTo>
                  <a:cubicBezTo>
                    <a:pt x="163" y="325"/>
                    <a:pt x="161" y="323"/>
                    <a:pt x="160" y="324"/>
                  </a:cubicBezTo>
                  <a:cubicBezTo>
                    <a:pt x="152" y="334"/>
                    <a:pt x="147" y="345"/>
                    <a:pt x="142" y="357"/>
                  </a:cubicBezTo>
                  <a:cubicBezTo>
                    <a:pt x="140" y="360"/>
                    <a:pt x="139" y="363"/>
                    <a:pt x="138" y="366"/>
                  </a:cubicBezTo>
                  <a:cubicBezTo>
                    <a:pt x="139" y="345"/>
                    <a:pt x="140" y="325"/>
                    <a:pt x="121" y="310"/>
                  </a:cubicBezTo>
                  <a:cubicBezTo>
                    <a:pt x="138" y="294"/>
                    <a:pt x="152" y="279"/>
                    <a:pt x="169" y="266"/>
                  </a:cubicBezTo>
                  <a:cubicBezTo>
                    <a:pt x="191" y="248"/>
                    <a:pt x="213" y="230"/>
                    <a:pt x="231" y="208"/>
                  </a:cubicBezTo>
                  <a:cubicBezTo>
                    <a:pt x="248" y="188"/>
                    <a:pt x="265" y="168"/>
                    <a:pt x="282" y="147"/>
                  </a:cubicBezTo>
                  <a:cubicBezTo>
                    <a:pt x="288" y="140"/>
                    <a:pt x="295" y="136"/>
                    <a:pt x="305" y="135"/>
                  </a:cubicBezTo>
                  <a:cubicBezTo>
                    <a:pt x="319" y="134"/>
                    <a:pt x="332" y="135"/>
                    <a:pt x="344" y="141"/>
                  </a:cubicBezTo>
                  <a:cubicBezTo>
                    <a:pt x="342" y="142"/>
                    <a:pt x="340" y="143"/>
                    <a:pt x="338" y="143"/>
                  </a:cubicBezTo>
                  <a:cubicBezTo>
                    <a:pt x="336" y="144"/>
                    <a:pt x="337" y="147"/>
                    <a:pt x="340" y="147"/>
                  </a:cubicBezTo>
                  <a:cubicBezTo>
                    <a:pt x="343" y="146"/>
                    <a:pt x="345" y="145"/>
                    <a:pt x="348" y="143"/>
                  </a:cubicBezTo>
                  <a:cubicBezTo>
                    <a:pt x="350" y="145"/>
                    <a:pt x="352" y="146"/>
                    <a:pt x="354" y="148"/>
                  </a:cubicBezTo>
                  <a:cubicBezTo>
                    <a:pt x="368" y="160"/>
                    <a:pt x="369" y="166"/>
                    <a:pt x="357" y="183"/>
                  </a:cubicBezTo>
                  <a:cubicBezTo>
                    <a:pt x="352" y="189"/>
                    <a:pt x="346" y="195"/>
                    <a:pt x="341" y="201"/>
                  </a:cubicBezTo>
                  <a:cubicBezTo>
                    <a:pt x="332" y="212"/>
                    <a:pt x="332" y="214"/>
                    <a:pt x="345" y="222"/>
                  </a:cubicBezTo>
                  <a:cubicBezTo>
                    <a:pt x="349" y="220"/>
                    <a:pt x="353" y="218"/>
                    <a:pt x="358" y="217"/>
                  </a:cubicBezTo>
                  <a:cubicBezTo>
                    <a:pt x="358" y="218"/>
                    <a:pt x="358" y="218"/>
                    <a:pt x="358" y="218"/>
                  </a:cubicBezTo>
                  <a:cubicBezTo>
                    <a:pt x="358" y="219"/>
                    <a:pt x="359" y="219"/>
                    <a:pt x="359" y="220"/>
                  </a:cubicBezTo>
                  <a:cubicBezTo>
                    <a:pt x="359" y="219"/>
                    <a:pt x="358" y="220"/>
                    <a:pt x="358" y="221"/>
                  </a:cubicBezTo>
                  <a:cubicBezTo>
                    <a:pt x="354" y="232"/>
                    <a:pt x="351" y="243"/>
                    <a:pt x="348" y="255"/>
                  </a:cubicBezTo>
                  <a:cubicBezTo>
                    <a:pt x="348" y="256"/>
                    <a:pt x="348" y="258"/>
                    <a:pt x="347" y="260"/>
                  </a:cubicBezTo>
                  <a:cubicBezTo>
                    <a:pt x="345" y="259"/>
                    <a:pt x="344" y="258"/>
                    <a:pt x="342" y="257"/>
                  </a:cubicBezTo>
                  <a:cubicBezTo>
                    <a:pt x="337" y="255"/>
                    <a:pt x="333" y="252"/>
                    <a:pt x="329" y="250"/>
                  </a:cubicBezTo>
                  <a:cubicBezTo>
                    <a:pt x="330" y="244"/>
                    <a:pt x="330" y="238"/>
                    <a:pt x="330" y="231"/>
                  </a:cubicBezTo>
                  <a:cubicBezTo>
                    <a:pt x="330" y="229"/>
                    <a:pt x="328" y="229"/>
                    <a:pt x="328" y="231"/>
                  </a:cubicBezTo>
                  <a:cubicBezTo>
                    <a:pt x="328" y="237"/>
                    <a:pt x="327" y="243"/>
                    <a:pt x="327" y="248"/>
                  </a:cubicBezTo>
                  <a:cubicBezTo>
                    <a:pt x="323" y="246"/>
                    <a:pt x="318" y="244"/>
                    <a:pt x="313" y="244"/>
                  </a:cubicBezTo>
                  <a:cubicBezTo>
                    <a:pt x="312" y="243"/>
                    <a:pt x="311" y="246"/>
                    <a:pt x="313" y="246"/>
                  </a:cubicBezTo>
                  <a:cubicBezTo>
                    <a:pt x="318" y="247"/>
                    <a:pt x="322" y="249"/>
                    <a:pt x="326" y="251"/>
                  </a:cubicBezTo>
                  <a:cubicBezTo>
                    <a:pt x="325" y="259"/>
                    <a:pt x="324" y="265"/>
                    <a:pt x="322" y="273"/>
                  </a:cubicBezTo>
                  <a:cubicBezTo>
                    <a:pt x="317" y="270"/>
                    <a:pt x="312" y="267"/>
                    <a:pt x="307" y="264"/>
                  </a:cubicBezTo>
                  <a:cubicBezTo>
                    <a:pt x="307" y="260"/>
                    <a:pt x="308" y="255"/>
                    <a:pt x="308" y="251"/>
                  </a:cubicBezTo>
                  <a:cubicBezTo>
                    <a:pt x="308" y="250"/>
                    <a:pt x="306" y="250"/>
                    <a:pt x="306" y="251"/>
                  </a:cubicBezTo>
                  <a:cubicBezTo>
                    <a:pt x="305" y="255"/>
                    <a:pt x="305" y="258"/>
                    <a:pt x="304" y="262"/>
                  </a:cubicBezTo>
                  <a:cubicBezTo>
                    <a:pt x="303" y="262"/>
                    <a:pt x="302" y="261"/>
                    <a:pt x="301" y="260"/>
                  </a:cubicBezTo>
                  <a:cubicBezTo>
                    <a:pt x="301" y="260"/>
                    <a:pt x="300" y="261"/>
                    <a:pt x="300" y="262"/>
                  </a:cubicBezTo>
                  <a:cubicBezTo>
                    <a:pt x="301" y="263"/>
                    <a:pt x="303" y="264"/>
                    <a:pt x="304" y="265"/>
                  </a:cubicBezTo>
                  <a:cubicBezTo>
                    <a:pt x="302" y="276"/>
                    <a:pt x="300" y="287"/>
                    <a:pt x="296" y="298"/>
                  </a:cubicBezTo>
                  <a:cubicBezTo>
                    <a:pt x="290" y="296"/>
                    <a:pt x="283" y="295"/>
                    <a:pt x="278" y="292"/>
                  </a:cubicBezTo>
                  <a:cubicBezTo>
                    <a:pt x="282" y="281"/>
                    <a:pt x="285" y="270"/>
                    <a:pt x="288" y="259"/>
                  </a:cubicBezTo>
                  <a:cubicBezTo>
                    <a:pt x="289" y="258"/>
                    <a:pt x="286" y="257"/>
                    <a:pt x="286" y="259"/>
                  </a:cubicBezTo>
                  <a:cubicBezTo>
                    <a:pt x="283" y="269"/>
                    <a:pt x="280" y="280"/>
                    <a:pt x="276" y="291"/>
                  </a:cubicBezTo>
                  <a:cubicBezTo>
                    <a:pt x="275" y="290"/>
                    <a:pt x="273" y="289"/>
                    <a:pt x="272" y="288"/>
                  </a:cubicBezTo>
                  <a:cubicBezTo>
                    <a:pt x="271" y="287"/>
                    <a:pt x="269" y="289"/>
                    <a:pt x="270" y="290"/>
                  </a:cubicBezTo>
                  <a:cubicBezTo>
                    <a:pt x="271" y="291"/>
                    <a:pt x="273" y="293"/>
                    <a:pt x="275" y="294"/>
                  </a:cubicBezTo>
                  <a:cubicBezTo>
                    <a:pt x="274" y="296"/>
                    <a:pt x="274" y="298"/>
                    <a:pt x="273" y="299"/>
                  </a:cubicBezTo>
                  <a:cubicBezTo>
                    <a:pt x="271" y="306"/>
                    <a:pt x="268" y="311"/>
                    <a:pt x="266" y="318"/>
                  </a:cubicBezTo>
                  <a:cubicBezTo>
                    <a:pt x="265" y="320"/>
                    <a:pt x="265" y="322"/>
                    <a:pt x="264" y="325"/>
                  </a:cubicBezTo>
                  <a:cubicBezTo>
                    <a:pt x="264" y="323"/>
                    <a:pt x="258" y="338"/>
                    <a:pt x="255" y="333"/>
                  </a:cubicBezTo>
                  <a:cubicBezTo>
                    <a:pt x="255" y="332"/>
                    <a:pt x="254" y="333"/>
                    <a:pt x="255" y="333"/>
                  </a:cubicBezTo>
                  <a:cubicBezTo>
                    <a:pt x="255" y="336"/>
                    <a:pt x="257" y="336"/>
                    <a:pt x="259" y="335"/>
                  </a:cubicBezTo>
                  <a:cubicBezTo>
                    <a:pt x="264" y="334"/>
                    <a:pt x="266" y="328"/>
                    <a:pt x="267" y="324"/>
                  </a:cubicBezTo>
                  <a:cubicBezTo>
                    <a:pt x="270" y="314"/>
                    <a:pt x="274" y="305"/>
                    <a:pt x="277" y="295"/>
                  </a:cubicBezTo>
                  <a:cubicBezTo>
                    <a:pt x="282" y="298"/>
                    <a:pt x="288" y="300"/>
                    <a:pt x="294" y="302"/>
                  </a:cubicBezTo>
                  <a:cubicBezTo>
                    <a:pt x="292" y="308"/>
                    <a:pt x="289" y="314"/>
                    <a:pt x="287" y="320"/>
                  </a:cubicBezTo>
                  <a:cubicBezTo>
                    <a:pt x="285" y="324"/>
                    <a:pt x="283" y="337"/>
                    <a:pt x="277" y="331"/>
                  </a:cubicBezTo>
                  <a:cubicBezTo>
                    <a:pt x="277" y="330"/>
                    <a:pt x="276" y="331"/>
                    <a:pt x="277" y="331"/>
                  </a:cubicBezTo>
                  <a:cubicBezTo>
                    <a:pt x="277" y="332"/>
                    <a:pt x="278" y="333"/>
                    <a:pt x="278" y="334"/>
                  </a:cubicBezTo>
                  <a:cubicBezTo>
                    <a:pt x="274" y="335"/>
                    <a:pt x="270" y="337"/>
                    <a:pt x="266" y="338"/>
                  </a:cubicBezTo>
                  <a:cubicBezTo>
                    <a:pt x="260" y="340"/>
                    <a:pt x="253" y="342"/>
                    <a:pt x="246" y="344"/>
                  </a:cubicBezTo>
                  <a:moveTo>
                    <a:pt x="308" y="327"/>
                  </a:moveTo>
                  <a:cubicBezTo>
                    <a:pt x="308" y="326"/>
                    <a:pt x="309" y="325"/>
                    <a:pt x="309" y="324"/>
                  </a:cubicBezTo>
                  <a:cubicBezTo>
                    <a:pt x="312" y="319"/>
                    <a:pt x="313" y="313"/>
                    <a:pt x="315" y="308"/>
                  </a:cubicBezTo>
                  <a:cubicBezTo>
                    <a:pt x="320" y="309"/>
                    <a:pt x="325" y="311"/>
                    <a:pt x="331" y="313"/>
                  </a:cubicBezTo>
                  <a:cubicBezTo>
                    <a:pt x="330" y="314"/>
                    <a:pt x="330" y="316"/>
                    <a:pt x="329" y="317"/>
                  </a:cubicBezTo>
                  <a:cubicBezTo>
                    <a:pt x="329" y="317"/>
                    <a:pt x="328" y="319"/>
                    <a:pt x="327" y="322"/>
                  </a:cubicBezTo>
                  <a:cubicBezTo>
                    <a:pt x="322" y="324"/>
                    <a:pt x="316" y="325"/>
                    <a:pt x="310" y="326"/>
                  </a:cubicBezTo>
                  <a:cubicBezTo>
                    <a:pt x="309" y="326"/>
                    <a:pt x="308" y="327"/>
                    <a:pt x="308" y="327"/>
                  </a:cubicBezTo>
                  <a:moveTo>
                    <a:pt x="332" y="320"/>
                  </a:moveTo>
                  <a:cubicBezTo>
                    <a:pt x="333" y="318"/>
                    <a:pt x="333" y="316"/>
                    <a:pt x="334" y="314"/>
                  </a:cubicBezTo>
                  <a:cubicBezTo>
                    <a:pt x="336" y="315"/>
                    <a:pt x="338" y="316"/>
                    <a:pt x="340" y="317"/>
                  </a:cubicBezTo>
                  <a:cubicBezTo>
                    <a:pt x="338" y="318"/>
                    <a:pt x="335" y="319"/>
                    <a:pt x="332" y="320"/>
                  </a:cubicBezTo>
                  <a:moveTo>
                    <a:pt x="365" y="317"/>
                  </a:moveTo>
                  <a:cubicBezTo>
                    <a:pt x="369" y="312"/>
                    <a:pt x="374" y="308"/>
                    <a:pt x="379" y="303"/>
                  </a:cubicBezTo>
                  <a:cubicBezTo>
                    <a:pt x="381" y="304"/>
                    <a:pt x="382" y="305"/>
                    <a:pt x="384" y="305"/>
                  </a:cubicBezTo>
                  <a:cubicBezTo>
                    <a:pt x="384" y="305"/>
                    <a:pt x="385" y="305"/>
                    <a:pt x="385" y="306"/>
                  </a:cubicBezTo>
                  <a:cubicBezTo>
                    <a:pt x="385" y="306"/>
                    <a:pt x="385" y="306"/>
                    <a:pt x="385" y="306"/>
                  </a:cubicBezTo>
                  <a:cubicBezTo>
                    <a:pt x="385" y="307"/>
                    <a:pt x="385" y="310"/>
                    <a:pt x="385" y="313"/>
                  </a:cubicBezTo>
                  <a:cubicBezTo>
                    <a:pt x="383" y="313"/>
                    <a:pt x="381" y="314"/>
                    <a:pt x="379" y="315"/>
                  </a:cubicBezTo>
                  <a:cubicBezTo>
                    <a:pt x="378" y="314"/>
                    <a:pt x="378" y="312"/>
                    <a:pt x="378" y="311"/>
                  </a:cubicBezTo>
                  <a:cubicBezTo>
                    <a:pt x="378" y="310"/>
                    <a:pt x="376" y="310"/>
                    <a:pt x="376" y="311"/>
                  </a:cubicBezTo>
                  <a:cubicBezTo>
                    <a:pt x="376" y="312"/>
                    <a:pt x="376" y="314"/>
                    <a:pt x="376" y="316"/>
                  </a:cubicBezTo>
                  <a:cubicBezTo>
                    <a:pt x="375" y="316"/>
                    <a:pt x="374" y="316"/>
                    <a:pt x="373" y="317"/>
                  </a:cubicBezTo>
                  <a:cubicBezTo>
                    <a:pt x="370" y="317"/>
                    <a:pt x="368" y="318"/>
                    <a:pt x="365" y="317"/>
                  </a:cubicBezTo>
                  <a:moveTo>
                    <a:pt x="404" y="307"/>
                  </a:moveTo>
                  <a:cubicBezTo>
                    <a:pt x="404" y="306"/>
                    <a:pt x="404" y="306"/>
                    <a:pt x="403" y="305"/>
                  </a:cubicBezTo>
                  <a:cubicBezTo>
                    <a:pt x="401" y="304"/>
                    <a:pt x="402" y="304"/>
                    <a:pt x="399" y="304"/>
                  </a:cubicBezTo>
                  <a:cubicBezTo>
                    <a:pt x="399" y="304"/>
                    <a:pt x="398" y="305"/>
                    <a:pt x="398" y="305"/>
                  </a:cubicBezTo>
                  <a:cubicBezTo>
                    <a:pt x="396" y="305"/>
                    <a:pt x="393" y="304"/>
                    <a:pt x="391" y="303"/>
                  </a:cubicBezTo>
                  <a:cubicBezTo>
                    <a:pt x="391" y="301"/>
                    <a:pt x="391" y="299"/>
                    <a:pt x="392" y="296"/>
                  </a:cubicBezTo>
                  <a:cubicBezTo>
                    <a:pt x="393" y="295"/>
                    <a:pt x="393" y="294"/>
                    <a:pt x="394" y="293"/>
                  </a:cubicBezTo>
                  <a:cubicBezTo>
                    <a:pt x="395" y="293"/>
                    <a:pt x="396" y="294"/>
                    <a:pt x="397" y="294"/>
                  </a:cubicBezTo>
                  <a:cubicBezTo>
                    <a:pt x="398" y="294"/>
                    <a:pt x="402" y="296"/>
                    <a:pt x="406" y="297"/>
                  </a:cubicBezTo>
                  <a:cubicBezTo>
                    <a:pt x="406" y="299"/>
                    <a:pt x="406" y="301"/>
                    <a:pt x="405" y="302"/>
                  </a:cubicBezTo>
                  <a:cubicBezTo>
                    <a:pt x="405" y="304"/>
                    <a:pt x="407" y="304"/>
                    <a:pt x="408" y="303"/>
                  </a:cubicBezTo>
                  <a:cubicBezTo>
                    <a:pt x="409" y="302"/>
                    <a:pt x="411" y="300"/>
                    <a:pt x="412" y="299"/>
                  </a:cubicBezTo>
                  <a:cubicBezTo>
                    <a:pt x="417" y="300"/>
                    <a:pt x="421" y="301"/>
                    <a:pt x="424" y="300"/>
                  </a:cubicBezTo>
                  <a:cubicBezTo>
                    <a:pt x="422" y="301"/>
                    <a:pt x="420" y="302"/>
                    <a:pt x="418" y="302"/>
                  </a:cubicBezTo>
                  <a:cubicBezTo>
                    <a:pt x="413" y="304"/>
                    <a:pt x="409" y="305"/>
                    <a:pt x="404" y="307"/>
                  </a:cubicBezTo>
                  <a:moveTo>
                    <a:pt x="455" y="290"/>
                  </a:moveTo>
                  <a:cubicBezTo>
                    <a:pt x="455" y="290"/>
                    <a:pt x="454" y="287"/>
                    <a:pt x="454" y="283"/>
                  </a:cubicBezTo>
                  <a:cubicBezTo>
                    <a:pt x="454" y="282"/>
                    <a:pt x="452" y="282"/>
                    <a:pt x="452" y="283"/>
                  </a:cubicBezTo>
                  <a:cubicBezTo>
                    <a:pt x="452" y="286"/>
                    <a:pt x="453" y="288"/>
                    <a:pt x="454" y="291"/>
                  </a:cubicBezTo>
                  <a:cubicBezTo>
                    <a:pt x="451" y="292"/>
                    <a:pt x="449" y="293"/>
                    <a:pt x="446" y="293"/>
                  </a:cubicBezTo>
                  <a:cubicBezTo>
                    <a:pt x="446" y="293"/>
                    <a:pt x="447" y="293"/>
                    <a:pt x="447" y="293"/>
                  </a:cubicBezTo>
                  <a:cubicBezTo>
                    <a:pt x="448" y="286"/>
                    <a:pt x="450" y="280"/>
                    <a:pt x="451" y="274"/>
                  </a:cubicBezTo>
                  <a:cubicBezTo>
                    <a:pt x="454" y="276"/>
                    <a:pt x="458" y="276"/>
                    <a:pt x="461" y="276"/>
                  </a:cubicBezTo>
                  <a:cubicBezTo>
                    <a:pt x="461" y="276"/>
                    <a:pt x="462" y="276"/>
                    <a:pt x="462" y="276"/>
                  </a:cubicBezTo>
                  <a:cubicBezTo>
                    <a:pt x="461" y="278"/>
                    <a:pt x="461" y="280"/>
                    <a:pt x="460" y="282"/>
                  </a:cubicBezTo>
                  <a:cubicBezTo>
                    <a:pt x="460" y="284"/>
                    <a:pt x="459" y="288"/>
                    <a:pt x="457" y="290"/>
                  </a:cubicBezTo>
                  <a:cubicBezTo>
                    <a:pt x="457" y="290"/>
                    <a:pt x="456" y="290"/>
                    <a:pt x="455" y="290"/>
                  </a:cubicBezTo>
                  <a:moveTo>
                    <a:pt x="464" y="270"/>
                  </a:moveTo>
                  <a:cubicBezTo>
                    <a:pt x="463" y="271"/>
                    <a:pt x="463" y="273"/>
                    <a:pt x="462" y="275"/>
                  </a:cubicBezTo>
                  <a:cubicBezTo>
                    <a:pt x="462" y="274"/>
                    <a:pt x="462" y="274"/>
                    <a:pt x="461" y="274"/>
                  </a:cubicBezTo>
                  <a:cubicBezTo>
                    <a:pt x="458" y="273"/>
                    <a:pt x="455" y="271"/>
                    <a:pt x="452" y="270"/>
                  </a:cubicBezTo>
                  <a:cubicBezTo>
                    <a:pt x="453" y="266"/>
                    <a:pt x="454" y="262"/>
                    <a:pt x="454" y="259"/>
                  </a:cubicBezTo>
                  <a:cubicBezTo>
                    <a:pt x="456" y="259"/>
                    <a:pt x="457" y="260"/>
                    <a:pt x="458" y="261"/>
                  </a:cubicBezTo>
                  <a:cubicBezTo>
                    <a:pt x="460" y="263"/>
                    <a:pt x="462" y="264"/>
                    <a:pt x="465" y="266"/>
                  </a:cubicBezTo>
                  <a:cubicBezTo>
                    <a:pt x="465" y="267"/>
                    <a:pt x="464" y="268"/>
                    <a:pt x="464" y="270"/>
                  </a:cubicBezTo>
                  <a:moveTo>
                    <a:pt x="467" y="261"/>
                  </a:moveTo>
                  <a:cubicBezTo>
                    <a:pt x="463" y="259"/>
                    <a:pt x="459" y="256"/>
                    <a:pt x="455" y="253"/>
                  </a:cubicBezTo>
                  <a:cubicBezTo>
                    <a:pt x="457" y="242"/>
                    <a:pt x="459" y="231"/>
                    <a:pt x="462" y="220"/>
                  </a:cubicBezTo>
                  <a:cubicBezTo>
                    <a:pt x="465" y="223"/>
                    <a:pt x="467" y="226"/>
                    <a:pt x="470" y="229"/>
                  </a:cubicBezTo>
                  <a:cubicBezTo>
                    <a:pt x="472" y="231"/>
                    <a:pt x="473" y="233"/>
                    <a:pt x="475" y="235"/>
                  </a:cubicBezTo>
                  <a:cubicBezTo>
                    <a:pt x="472" y="244"/>
                    <a:pt x="469" y="252"/>
                    <a:pt x="467" y="261"/>
                  </a:cubicBezTo>
                  <a:moveTo>
                    <a:pt x="479" y="264"/>
                  </a:moveTo>
                  <a:cubicBezTo>
                    <a:pt x="479" y="265"/>
                    <a:pt x="478" y="266"/>
                    <a:pt x="478" y="267"/>
                  </a:cubicBezTo>
                  <a:cubicBezTo>
                    <a:pt x="478" y="267"/>
                    <a:pt x="478" y="267"/>
                    <a:pt x="478" y="267"/>
                  </a:cubicBezTo>
                  <a:cubicBezTo>
                    <a:pt x="478" y="267"/>
                    <a:pt x="478" y="267"/>
                    <a:pt x="478" y="267"/>
                  </a:cubicBezTo>
                  <a:cubicBezTo>
                    <a:pt x="478" y="266"/>
                    <a:pt x="477" y="266"/>
                    <a:pt x="476" y="267"/>
                  </a:cubicBezTo>
                  <a:cubicBezTo>
                    <a:pt x="474" y="266"/>
                    <a:pt x="472" y="264"/>
                    <a:pt x="470" y="263"/>
                  </a:cubicBezTo>
                  <a:cubicBezTo>
                    <a:pt x="472" y="256"/>
                    <a:pt x="474" y="250"/>
                    <a:pt x="476" y="243"/>
                  </a:cubicBezTo>
                  <a:cubicBezTo>
                    <a:pt x="476" y="242"/>
                    <a:pt x="477" y="240"/>
                    <a:pt x="477" y="239"/>
                  </a:cubicBezTo>
                  <a:cubicBezTo>
                    <a:pt x="479" y="242"/>
                    <a:pt x="481" y="245"/>
                    <a:pt x="483" y="248"/>
                  </a:cubicBezTo>
                  <a:cubicBezTo>
                    <a:pt x="482" y="253"/>
                    <a:pt x="480" y="259"/>
                    <a:pt x="479" y="264"/>
                  </a:cubicBezTo>
                  <a:moveTo>
                    <a:pt x="485" y="242"/>
                  </a:moveTo>
                  <a:cubicBezTo>
                    <a:pt x="483" y="239"/>
                    <a:pt x="481" y="236"/>
                    <a:pt x="479" y="233"/>
                  </a:cubicBezTo>
                  <a:cubicBezTo>
                    <a:pt x="482" y="223"/>
                    <a:pt x="485" y="212"/>
                    <a:pt x="488" y="201"/>
                  </a:cubicBezTo>
                  <a:cubicBezTo>
                    <a:pt x="489" y="197"/>
                    <a:pt x="490" y="194"/>
                    <a:pt x="490" y="190"/>
                  </a:cubicBezTo>
                  <a:cubicBezTo>
                    <a:pt x="492" y="192"/>
                    <a:pt x="494" y="194"/>
                    <a:pt x="495" y="197"/>
                  </a:cubicBezTo>
                  <a:cubicBezTo>
                    <a:pt x="494" y="201"/>
                    <a:pt x="493" y="206"/>
                    <a:pt x="492" y="211"/>
                  </a:cubicBezTo>
                  <a:cubicBezTo>
                    <a:pt x="490" y="221"/>
                    <a:pt x="487" y="231"/>
                    <a:pt x="485" y="242"/>
                  </a:cubicBezTo>
                  <a:moveTo>
                    <a:pt x="501" y="261"/>
                  </a:moveTo>
                  <a:cubicBezTo>
                    <a:pt x="497" y="256"/>
                    <a:pt x="493" y="251"/>
                    <a:pt x="488" y="246"/>
                  </a:cubicBezTo>
                  <a:cubicBezTo>
                    <a:pt x="491" y="235"/>
                    <a:pt x="494" y="223"/>
                    <a:pt x="496" y="212"/>
                  </a:cubicBezTo>
                  <a:cubicBezTo>
                    <a:pt x="497" y="208"/>
                    <a:pt x="498" y="205"/>
                    <a:pt x="499" y="201"/>
                  </a:cubicBezTo>
                  <a:cubicBezTo>
                    <a:pt x="499" y="201"/>
                    <a:pt x="499" y="202"/>
                    <a:pt x="499" y="202"/>
                  </a:cubicBezTo>
                  <a:cubicBezTo>
                    <a:pt x="501" y="204"/>
                    <a:pt x="503" y="207"/>
                    <a:pt x="507" y="211"/>
                  </a:cubicBezTo>
                  <a:cubicBezTo>
                    <a:pt x="504" y="227"/>
                    <a:pt x="501" y="244"/>
                    <a:pt x="501" y="261"/>
                  </a:cubicBezTo>
                  <a:moveTo>
                    <a:pt x="508" y="204"/>
                  </a:moveTo>
                  <a:cubicBezTo>
                    <a:pt x="505" y="201"/>
                    <a:pt x="502" y="198"/>
                    <a:pt x="500" y="195"/>
                  </a:cubicBezTo>
                  <a:cubicBezTo>
                    <a:pt x="501" y="189"/>
                    <a:pt x="502" y="183"/>
                    <a:pt x="503" y="177"/>
                  </a:cubicBezTo>
                  <a:cubicBezTo>
                    <a:pt x="505" y="172"/>
                    <a:pt x="506" y="166"/>
                    <a:pt x="506" y="160"/>
                  </a:cubicBezTo>
                  <a:cubicBezTo>
                    <a:pt x="510" y="159"/>
                    <a:pt x="513" y="157"/>
                    <a:pt x="516" y="156"/>
                  </a:cubicBezTo>
                  <a:cubicBezTo>
                    <a:pt x="514" y="165"/>
                    <a:pt x="513" y="175"/>
                    <a:pt x="511" y="184"/>
                  </a:cubicBezTo>
                  <a:cubicBezTo>
                    <a:pt x="510" y="191"/>
                    <a:pt x="509" y="197"/>
                    <a:pt x="508" y="20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13"/>
            <p:cNvSpPr/>
            <p:nvPr/>
          </p:nvSpPr>
          <p:spPr bwMode="auto">
            <a:xfrm>
              <a:off x="11964988" y="5118100"/>
              <a:ext cx="38100" cy="236538"/>
            </a:xfrm>
            <a:custGeom>
              <a:avLst/>
              <a:gdLst>
                <a:gd name="T0" fmla="*/ 3 w 10"/>
                <a:gd name="T1" fmla="*/ 0 h 63"/>
                <a:gd name="T2" fmla="*/ 2 w 10"/>
                <a:gd name="T3" fmla="*/ 1 h 63"/>
                <a:gd name="T4" fmla="*/ 2 w 10"/>
                <a:gd name="T5" fmla="*/ 3 h 63"/>
                <a:gd name="T6" fmla="*/ 5 w 10"/>
                <a:gd name="T7" fmla="*/ 33 h 63"/>
                <a:gd name="T8" fmla="*/ 6 w 10"/>
                <a:gd name="T9" fmla="*/ 62 h 63"/>
                <a:gd name="T10" fmla="*/ 6 w 10"/>
                <a:gd name="T11" fmla="*/ 62 h 63"/>
                <a:gd name="T12" fmla="*/ 5 w 10"/>
                <a:gd name="T13" fmla="*/ 1 h 63"/>
                <a:gd name="T14" fmla="*/ 3 w 10"/>
                <a:gd name="T15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63">
                  <a:moveTo>
                    <a:pt x="3" y="0"/>
                  </a:moveTo>
                  <a:cubicBezTo>
                    <a:pt x="3" y="1"/>
                    <a:pt x="2" y="1"/>
                    <a:pt x="2" y="1"/>
                  </a:cubicBezTo>
                  <a:cubicBezTo>
                    <a:pt x="0" y="1"/>
                    <a:pt x="1" y="4"/>
                    <a:pt x="2" y="3"/>
                  </a:cubicBezTo>
                  <a:cubicBezTo>
                    <a:pt x="5" y="3"/>
                    <a:pt x="5" y="30"/>
                    <a:pt x="5" y="33"/>
                  </a:cubicBezTo>
                  <a:cubicBezTo>
                    <a:pt x="5" y="42"/>
                    <a:pt x="5" y="52"/>
                    <a:pt x="6" y="62"/>
                  </a:cubicBezTo>
                  <a:cubicBezTo>
                    <a:pt x="6" y="63"/>
                    <a:pt x="6" y="63"/>
                    <a:pt x="6" y="62"/>
                  </a:cubicBezTo>
                  <a:cubicBezTo>
                    <a:pt x="7" y="42"/>
                    <a:pt x="10" y="20"/>
                    <a:pt x="5" y="1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14"/>
            <p:cNvSpPr/>
            <p:nvPr/>
          </p:nvSpPr>
          <p:spPr bwMode="auto">
            <a:xfrm>
              <a:off x="12017375" y="5054600"/>
              <a:ext cx="57150" cy="261938"/>
            </a:xfrm>
            <a:custGeom>
              <a:avLst/>
              <a:gdLst>
                <a:gd name="T0" fmla="*/ 1 w 15"/>
                <a:gd name="T1" fmla="*/ 4 h 70"/>
                <a:gd name="T2" fmla="*/ 13 w 15"/>
                <a:gd name="T3" fmla="*/ 69 h 70"/>
                <a:gd name="T4" fmla="*/ 15 w 15"/>
                <a:gd name="T5" fmla="*/ 69 h 70"/>
                <a:gd name="T6" fmla="*/ 12 w 15"/>
                <a:gd name="T7" fmla="*/ 35 h 70"/>
                <a:gd name="T8" fmla="*/ 3 w 15"/>
                <a:gd name="T9" fmla="*/ 2 h 70"/>
                <a:gd name="T10" fmla="*/ 1 w 15"/>
                <a:gd name="T11" fmla="*/ 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70">
                  <a:moveTo>
                    <a:pt x="1" y="4"/>
                  </a:moveTo>
                  <a:cubicBezTo>
                    <a:pt x="10" y="24"/>
                    <a:pt x="10" y="48"/>
                    <a:pt x="13" y="69"/>
                  </a:cubicBezTo>
                  <a:cubicBezTo>
                    <a:pt x="13" y="70"/>
                    <a:pt x="15" y="70"/>
                    <a:pt x="15" y="69"/>
                  </a:cubicBezTo>
                  <a:cubicBezTo>
                    <a:pt x="15" y="58"/>
                    <a:pt x="14" y="46"/>
                    <a:pt x="12" y="35"/>
                  </a:cubicBezTo>
                  <a:cubicBezTo>
                    <a:pt x="10" y="24"/>
                    <a:pt x="8" y="13"/>
                    <a:pt x="3" y="2"/>
                  </a:cubicBezTo>
                  <a:cubicBezTo>
                    <a:pt x="3" y="0"/>
                    <a:pt x="0" y="2"/>
                    <a:pt x="1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15"/>
            <p:cNvSpPr/>
            <p:nvPr/>
          </p:nvSpPr>
          <p:spPr bwMode="auto">
            <a:xfrm>
              <a:off x="11034713" y="5376862"/>
              <a:ext cx="336550" cy="334963"/>
            </a:xfrm>
            <a:custGeom>
              <a:avLst/>
              <a:gdLst>
                <a:gd name="T0" fmla="*/ 89 w 90"/>
                <a:gd name="T1" fmla="*/ 22 h 89"/>
                <a:gd name="T2" fmla="*/ 87 w 90"/>
                <a:gd name="T3" fmla="*/ 20 h 89"/>
                <a:gd name="T4" fmla="*/ 46 w 90"/>
                <a:gd name="T5" fmla="*/ 58 h 89"/>
                <a:gd name="T6" fmla="*/ 23 w 90"/>
                <a:gd name="T7" fmla="*/ 74 h 89"/>
                <a:gd name="T8" fmla="*/ 8 w 90"/>
                <a:gd name="T9" fmla="*/ 77 h 89"/>
                <a:gd name="T10" fmla="*/ 41 w 90"/>
                <a:gd name="T11" fmla="*/ 35 h 89"/>
                <a:gd name="T12" fmla="*/ 60 w 90"/>
                <a:gd name="T13" fmla="*/ 18 h 89"/>
                <a:gd name="T14" fmla="*/ 76 w 90"/>
                <a:gd name="T15" fmla="*/ 1 h 89"/>
                <a:gd name="T16" fmla="*/ 76 w 90"/>
                <a:gd name="T17" fmla="*/ 1 h 89"/>
                <a:gd name="T18" fmla="*/ 33 w 90"/>
                <a:gd name="T19" fmla="*/ 42 h 89"/>
                <a:gd name="T20" fmla="*/ 1 w 90"/>
                <a:gd name="T21" fmla="*/ 84 h 89"/>
                <a:gd name="T22" fmla="*/ 2 w 90"/>
                <a:gd name="T23" fmla="*/ 86 h 89"/>
                <a:gd name="T24" fmla="*/ 19 w 90"/>
                <a:gd name="T25" fmla="*/ 82 h 89"/>
                <a:gd name="T26" fmla="*/ 48 w 90"/>
                <a:gd name="T27" fmla="*/ 62 h 89"/>
                <a:gd name="T28" fmla="*/ 89 w 90"/>
                <a:gd name="T29" fmla="*/ 2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0" h="89">
                  <a:moveTo>
                    <a:pt x="89" y="22"/>
                  </a:moveTo>
                  <a:cubicBezTo>
                    <a:pt x="90" y="20"/>
                    <a:pt x="88" y="19"/>
                    <a:pt x="87" y="20"/>
                  </a:cubicBezTo>
                  <a:cubicBezTo>
                    <a:pt x="75" y="36"/>
                    <a:pt x="62" y="48"/>
                    <a:pt x="46" y="58"/>
                  </a:cubicBezTo>
                  <a:cubicBezTo>
                    <a:pt x="38" y="63"/>
                    <a:pt x="31" y="69"/>
                    <a:pt x="23" y="74"/>
                  </a:cubicBezTo>
                  <a:cubicBezTo>
                    <a:pt x="19" y="77"/>
                    <a:pt x="0" y="89"/>
                    <a:pt x="8" y="77"/>
                  </a:cubicBezTo>
                  <a:cubicBezTo>
                    <a:pt x="16" y="62"/>
                    <a:pt x="30" y="48"/>
                    <a:pt x="41" y="35"/>
                  </a:cubicBezTo>
                  <a:cubicBezTo>
                    <a:pt x="47" y="28"/>
                    <a:pt x="53" y="23"/>
                    <a:pt x="60" y="18"/>
                  </a:cubicBezTo>
                  <a:cubicBezTo>
                    <a:pt x="65" y="12"/>
                    <a:pt x="71" y="7"/>
                    <a:pt x="76" y="1"/>
                  </a:cubicBezTo>
                  <a:cubicBezTo>
                    <a:pt x="77" y="1"/>
                    <a:pt x="76" y="0"/>
                    <a:pt x="76" y="1"/>
                  </a:cubicBezTo>
                  <a:cubicBezTo>
                    <a:pt x="61" y="14"/>
                    <a:pt x="45" y="26"/>
                    <a:pt x="33" y="42"/>
                  </a:cubicBezTo>
                  <a:cubicBezTo>
                    <a:pt x="22" y="55"/>
                    <a:pt x="7" y="68"/>
                    <a:pt x="1" y="84"/>
                  </a:cubicBezTo>
                  <a:cubicBezTo>
                    <a:pt x="0" y="85"/>
                    <a:pt x="1" y="86"/>
                    <a:pt x="2" y="86"/>
                  </a:cubicBezTo>
                  <a:cubicBezTo>
                    <a:pt x="8" y="88"/>
                    <a:pt x="14" y="85"/>
                    <a:pt x="19" y="82"/>
                  </a:cubicBezTo>
                  <a:cubicBezTo>
                    <a:pt x="29" y="76"/>
                    <a:pt x="38" y="68"/>
                    <a:pt x="48" y="62"/>
                  </a:cubicBezTo>
                  <a:cubicBezTo>
                    <a:pt x="64" y="52"/>
                    <a:pt x="81" y="39"/>
                    <a:pt x="89" y="2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16"/>
            <p:cNvSpPr/>
            <p:nvPr/>
          </p:nvSpPr>
          <p:spPr bwMode="auto">
            <a:xfrm>
              <a:off x="10939463" y="3987800"/>
              <a:ext cx="585788" cy="285750"/>
            </a:xfrm>
            <a:custGeom>
              <a:avLst/>
              <a:gdLst>
                <a:gd name="T0" fmla="*/ 13 w 156"/>
                <a:gd name="T1" fmla="*/ 57 h 76"/>
                <a:gd name="T2" fmla="*/ 21 w 156"/>
                <a:gd name="T3" fmla="*/ 51 h 76"/>
                <a:gd name="T4" fmla="*/ 35 w 156"/>
                <a:gd name="T5" fmla="*/ 42 h 76"/>
                <a:gd name="T6" fmla="*/ 67 w 156"/>
                <a:gd name="T7" fmla="*/ 25 h 76"/>
                <a:gd name="T8" fmla="*/ 104 w 156"/>
                <a:gd name="T9" fmla="*/ 11 h 76"/>
                <a:gd name="T10" fmla="*/ 143 w 156"/>
                <a:gd name="T11" fmla="*/ 1 h 76"/>
                <a:gd name="T12" fmla="*/ 143 w 156"/>
                <a:gd name="T13" fmla="*/ 1 h 76"/>
                <a:gd name="T14" fmla="*/ 100 w 156"/>
                <a:gd name="T15" fmla="*/ 10 h 76"/>
                <a:gd name="T16" fmla="*/ 59 w 156"/>
                <a:gd name="T17" fmla="*/ 25 h 76"/>
                <a:gd name="T18" fmla="*/ 19 w 156"/>
                <a:gd name="T19" fmla="*/ 47 h 76"/>
                <a:gd name="T20" fmla="*/ 3 w 156"/>
                <a:gd name="T21" fmla="*/ 68 h 76"/>
                <a:gd name="T22" fmla="*/ 20 w 156"/>
                <a:gd name="T23" fmla="*/ 69 h 76"/>
                <a:gd name="T24" fmla="*/ 67 w 156"/>
                <a:gd name="T25" fmla="*/ 48 h 76"/>
                <a:gd name="T26" fmla="*/ 155 w 156"/>
                <a:gd name="T27" fmla="*/ 4 h 76"/>
                <a:gd name="T28" fmla="*/ 155 w 156"/>
                <a:gd name="T29" fmla="*/ 2 h 76"/>
                <a:gd name="T30" fmla="*/ 86 w 156"/>
                <a:gd name="T31" fmla="*/ 37 h 76"/>
                <a:gd name="T32" fmla="*/ 52 w 156"/>
                <a:gd name="T33" fmla="*/ 52 h 76"/>
                <a:gd name="T34" fmla="*/ 32 w 156"/>
                <a:gd name="T35" fmla="*/ 60 h 76"/>
                <a:gd name="T36" fmla="*/ 16 w 156"/>
                <a:gd name="T37" fmla="*/ 67 h 76"/>
                <a:gd name="T38" fmla="*/ 13 w 156"/>
                <a:gd name="T39" fmla="*/ 64 h 76"/>
                <a:gd name="T40" fmla="*/ 13 w 156"/>
                <a:gd name="T41" fmla="*/ 5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6" h="76">
                  <a:moveTo>
                    <a:pt x="13" y="57"/>
                  </a:moveTo>
                  <a:cubicBezTo>
                    <a:pt x="14" y="54"/>
                    <a:pt x="19" y="52"/>
                    <a:pt x="21" y="51"/>
                  </a:cubicBezTo>
                  <a:cubicBezTo>
                    <a:pt x="26" y="47"/>
                    <a:pt x="30" y="45"/>
                    <a:pt x="35" y="42"/>
                  </a:cubicBezTo>
                  <a:cubicBezTo>
                    <a:pt x="46" y="36"/>
                    <a:pt x="56" y="30"/>
                    <a:pt x="67" y="25"/>
                  </a:cubicBezTo>
                  <a:cubicBezTo>
                    <a:pt x="79" y="19"/>
                    <a:pt x="92" y="16"/>
                    <a:pt x="104" y="11"/>
                  </a:cubicBezTo>
                  <a:cubicBezTo>
                    <a:pt x="117" y="7"/>
                    <a:pt x="129" y="3"/>
                    <a:pt x="143" y="1"/>
                  </a:cubicBezTo>
                  <a:cubicBezTo>
                    <a:pt x="143" y="1"/>
                    <a:pt x="143" y="1"/>
                    <a:pt x="143" y="1"/>
                  </a:cubicBezTo>
                  <a:cubicBezTo>
                    <a:pt x="128" y="0"/>
                    <a:pt x="114" y="5"/>
                    <a:pt x="100" y="10"/>
                  </a:cubicBezTo>
                  <a:cubicBezTo>
                    <a:pt x="86" y="15"/>
                    <a:pt x="72" y="19"/>
                    <a:pt x="59" y="25"/>
                  </a:cubicBezTo>
                  <a:cubicBezTo>
                    <a:pt x="46" y="32"/>
                    <a:pt x="32" y="39"/>
                    <a:pt x="19" y="47"/>
                  </a:cubicBezTo>
                  <a:cubicBezTo>
                    <a:pt x="14" y="51"/>
                    <a:pt x="0" y="60"/>
                    <a:pt x="3" y="68"/>
                  </a:cubicBezTo>
                  <a:cubicBezTo>
                    <a:pt x="6" y="76"/>
                    <a:pt x="15" y="72"/>
                    <a:pt x="20" y="69"/>
                  </a:cubicBezTo>
                  <a:cubicBezTo>
                    <a:pt x="36" y="62"/>
                    <a:pt x="52" y="56"/>
                    <a:pt x="67" y="48"/>
                  </a:cubicBezTo>
                  <a:cubicBezTo>
                    <a:pt x="97" y="34"/>
                    <a:pt x="127" y="20"/>
                    <a:pt x="155" y="4"/>
                  </a:cubicBezTo>
                  <a:cubicBezTo>
                    <a:pt x="156" y="3"/>
                    <a:pt x="156" y="2"/>
                    <a:pt x="155" y="2"/>
                  </a:cubicBezTo>
                  <a:cubicBezTo>
                    <a:pt x="131" y="13"/>
                    <a:pt x="109" y="27"/>
                    <a:pt x="86" y="37"/>
                  </a:cubicBezTo>
                  <a:cubicBezTo>
                    <a:pt x="74" y="42"/>
                    <a:pt x="63" y="47"/>
                    <a:pt x="52" y="52"/>
                  </a:cubicBezTo>
                  <a:cubicBezTo>
                    <a:pt x="46" y="55"/>
                    <a:pt x="39" y="58"/>
                    <a:pt x="32" y="60"/>
                  </a:cubicBezTo>
                  <a:cubicBezTo>
                    <a:pt x="29" y="62"/>
                    <a:pt x="20" y="67"/>
                    <a:pt x="16" y="67"/>
                  </a:cubicBezTo>
                  <a:cubicBezTo>
                    <a:pt x="14" y="69"/>
                    <a:pt x="13" y="67"/>
                    <a:pt x="13" y="64"/>
                  </a:cubicBezTo>
                  <a:cubicBezTo>
                    <a:pt x="10" y="61"/>
                    <a:pt x="10" y="59"/>
                    <a:pt x="13" y="5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17"/>
            <p:cNvSpPr/>
            <p:nvPr/>
          </p:nvSpPr>
          <p:spPr bwMode="auto">
            <a:xfrm>
              <a:off x="11615738" y="3924300"/>
              <a:ext cx="68263" cy="19050"/>
            </a:xfrm>
            <a:custGeom>
              <a:avLst/>
              <a:gdLst>
                <a:gd name="T0" fmla="*/ 1 w 18"/>
                <a:gd name="T1" fmla="*/ 3 h 5"/>
                <a:gd name="T2" fmla="*/ 1 w 18"/>
                <a:gd name="T3" fmla="*/ 5 h 5"/>
                <a:gd name="T4" fmla="*/ 15 w 18"/>
                <a:gd name="T5" fmla="*/ 4 h 5"/>
                <a:gd name="T6" fmla="*/ 15 w 18"/>
                <a:gd name="T7" fmla="*/ 0 h 5"/>
                <a:gd name="T8" fmla="*/ 1 w 18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5">
                  <a:moveTo>
                    <a:pt x="1" y="3"/>
                  </a:moveTo>
                  <a:cubicBezTo>
                    <a:pt x="0" y="4"/>
                    <a:pt x="0" y="5"/>
                    <a:pt x="1" y="5"/>
                  </a:cubicBezTo>
                  <a:cubicBezTo>
                    <a:pt x="6" y="4"/>
                    <a:pt x="10" y="4"/>
                    <a:pt x="15" y="4"/>
                  </a:cubicBezTo>
                  <a:cubicBezTo>
                    <a:pt x="18" y="4"/>
                    <a:pt x="18" y="0"/>
                    <a:pt x="15" y="0"/>
                  </a:cubicBezTo>
                  <a:cubicBezTo>
                    <a:pt x="10" y="0"/>
                    <a:pt x="5" y="1"/>
                    <a:pt x="1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18"/>
            <p:cNvSpPr>
              <a:spLocks noEditPoints="1"/>
            </p:cNvSpPr>
            <p:nvPr/>
          </p:nvSpPr>
          <p:spPr bwMode="auto">
            <a:xfrm>
              <a:off x="9398000" y="4881562"/>
              <a:ext cx="198438" cy="236538"/>
            </a:xfrm>
            <a:custGeom>
              <a:avLst/>
              <a:gdLst>
                <a:gd name="T0" fmla="*/ 45 w 53"/>
                <a:gd name="T1" fmla="*/ 11 h 63"/>
                <a:gd name="T2" fmla="*/ 44 w 53"/>
                <a:gd name="T3" fmla="*/ 10 h 63"/>
                <a:gd name="T4" fmla="*/ 53 w 53"/>
                <a:gd name="T5" fmla="*/ 2 h 63"/>
                <a:gd name="T6" fmla="*/ 51 w 53"/>
                <a:gd name="T7" fmla="*/ 0 h 63"/>
                <a:gd name="T8" fmla="*/ 18 w 53"/>
                <a:gd name="T9" fmla="*/ 35 h 63"/>
                <a:gd name="T10" fmla="*/ 4 w 53"/>
                <a:gd name="T11" fmla="*/ 52 h 63"/>
                <a:gd name="T12" fmla="*/ 0 w 53"/>
                <a:gd name="T13" fmla="*/ 61 h 63"/>
                <a:gd name="T14" fmla="*/ 2 w 53"/>
                <a:gd name="T15" fmla="*/ 63 h 63"/>
                <a:gd name="T16" fmla="*/ 26 w 53"/>
                <a:gd name="T17" fmla="*/ 45 h 63"/>
                <a:gd name="T18" fmla="*/ 45 w 53"/>
                <a:gd name="T19" fmla="*/ 11 h 63"/>
                <a:gd name="T20" fmla="*/ 17 w 53"/>
                <a:gd name="T21" fmla="*/ 49 h 63"/>
                <a:gd name="T22" fmla="*/ 8 w 53"/>
                <a:gd name="T23" fmla="*/ 54 h 63"/>
                <a:gd name="T24" fmla="*/ 15 w 53"/>
                <a:gd name="T25" fmla="*/ 43 h 63"/>
                <a:gd name="T26" fmla="*/ 28 w 53"/>
                <a:gd name="T27" fmla="*/ 27 h 63"/>
                <a:gd name="T28" fmla="*/ 42 w 53"/>
                <a:gd name="T29" fmla="*/ 11 h 63"/>
                <a:gd name="T30" fmla="*/ 25 w 53"/>
                <a:gd name="T31" fmla="*/ 39 h 63"/>
                <a:gd name="T32" fmla="*/ 17 w 53"/>
                <a:gd name="T33" fmla="*/ 49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3" h="63">
                  <a:moveTo>
                    <a:pt x="45" y="11"/>
                  </a:moveTo>
                  <a:cubicBezTo>
                    <a:pt x="46" y="10"/>
                    <a:pt x="45" y="10"/>
                    <a:pt x="44" y="10"/>
                  </a:cubicBezTo>
                  <a:cubicBezTo>
                    <a:pt x="47" y="7"/>
                    <a:pt x="50" y="4"/>
                    <a:pt x="53" y="2"/>
                  </a:cubicBezTo>
                  <a:cubicBezTo>
                    <a:pt x="53" y="1"/>
                    <a:pt x="52" y="0"/>
                    <a:pt x="51" y="0"/>
                  </a:cubicBezTo>
                  <a:cubicBezTo>
                    <a:pt x="38" y="11"/>
                    <a:pt x="29" y="22"/>
                    <a:pt x="18" y="35"/>
                  </a:cubicBezTo>
                  <a:cubicBezTo>
                    <a:pt x="14" y="41"/>
                    <a:pt x="9" y="46"/>
                    <a:pt x="4" y="52"/>
                  </a:cubicBezTo>
                  <a:cubicBezTo>
                    <a:pt x="2" y="55"/>
                    <a:pt x="0" y="57"/>
                    <a:pt x="0" y="61"/>
                  </a:cubicBezTo>
                  <a:cubicBezTo>
                    <a:pt x="0" y="62"/>
                    <a:pt x="1" y="63"/>
                    <a:pt x="2" y="63"/>
                  </a:cubicBezTo>
                  <a:cubicBezTo>
                    <a:pt x="13" y="62"/>
                    <a:pt x="20" y="53"/>
                    <a:pt x="26" y="45"/>
                  </a:cubicBezTo>
                  <a:cubicBezTo>
                    <a:pt x="34" y="35"/>
                    <a:pt x="44" y="25"/>
                    <a:pt x="45" y="11"/>
                  </a:cubicBezTo>
                  <a:moveTo>
                    <a:pt x="17" y="49"/>
                  </a:moveTo>
                  <a:cubicBezTo>
                    <a:pt x="15" y="52"/>
                    <a:pt x="5" y="61"/>
                    <a:pt x="8" y="54"/>
                  </a:cubicBezTo>
                  <a:cubicBezTo>
                    <a:pt x="8" y="51"/>
                    <a:pt x="13" y="46"/>
                    <a:pt x="15" y="43"/>
                  </a:cubicBezTo>
                  <a:cubicBezTo>
                    <a:pt x="20" y="38"/>
                    <a:pt x="24" y="33"/>
                    <a:pt x="28" y="27"/>
                  </a:cubicBezTo>
                  <a:cubicBezTo>
                    <a:pt x="33" y="21"/>
                    <a:pt x="37" y="16"/>
                    <a:pt x="42" y="11"/>
                  </a:cubicBezTo>
                  <a:cubicBezTo>
                    <a:pt x="39" y="22"/>
                    <a:pt x="32" y="30"/>
                    <a:pt x="25" y="39"/>
                  </a:cubicBezTo>
                  <a:cubicBezTo>
                    <a:pt x="22" y="42"/>
                    <a:pt x="20" y="46"/>
                    <a:pt x="17" y="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24" name="文本框 123"/>
          <p:cNvSpPr txBox="1"/>
          <p:nvPr/>
        </p:nvSpPr>
        <p:spPr>
          <a:xfrm>
            <a:off x="6625175" y="1607790"/>
            <a:ext cx="28140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[</a:t>
            </a:r>
            <a:r>
              <a:rPr lang="zh-CN" altLang="en-US" sz="5400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第三章</a:t>
            </a:r>
            <a:r>
              <a:rPr lang="en-US" altLang="zh-CN" sz="5400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]</a:t>
            </a:r>
            <a:endParaRPr lang="zh-CN" altLang="en-US" sz="5400" b="1">
              <a:solidFill>
                <a:srgbClr val="C0000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26" name="文本框 16"/>
          <p:cNvSpPr txBox="1">
            <a:spLocks noChangeArrowheads="1"/>
          </p:cNvSpPr>
          <p:nvPr/>
        </p:nvSpPr>
        <p:spPr bwMode="auto">
          <a:xfrm>
            <a:off x="5846791" y="3358306"/>
            <a:ext cx="4370832" cy="798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>
              <a:buNone/>
            </a:pPr>
            <a:r>
              <a:rPr lang="en-US" altLang="zh-CN" sz="17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</a:t>
            </a:r>
            <a:r>
              <a:rPr lang="en-US" altLang="zh-CN" sz="17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. A designer can use default text to simulate what text would look like. </a:t>
            </a:r>
            <a:endParaRPr lang="en-US" altLang="zh-CN" sz="17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21" name="文本框 120"/>
          <p:cNvSpPr txBox="1"/>
          <p:nvPr/>
        </p:nvSpPr>
        <p:spPr>
          <a:xfrm>
            <a:off x="5846791" y="2487987"/>
            <a:ext cx="43708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遗留问题探讨</a:t>
            </a:r>
            <a:endParaRPr lang="zh-CN" altLang="en-US" sz="54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22" name="Freeform 6"/>
          <p:cNvSpPr>
            <a:spLocks noEditPoints="1"/>
          </p:cNvSpPr>
          <p:nvPr/>
        </p:nvSpPr>
        <p:spPr bwMode="auto">
          <a:xfrm rot="20865873">
            <a:off x="4720498" y="5208252"/>
            <a:ext cx="613640" cy="665934"/>
          </a:xfrm>
          <a:custGeom>
            <a:avLst/>
            <a:gdLst>
              <a:gd name="T0" fmla="*/ 5 w 545"/>
              <a:gd name="T1" fmla="*/ 451 h 609"/>
              <a:gd name="T2" fmla="*/ 70 w 545"/>
              <a:gd name="T3" fmla="*/ 475 h 609"/>
              <a:gd name="T4" fmla="*/ 187 w 545"/>
              <a:gd name="T5" fmla="*/ 467 h 609"/>
              <a:gd name="T6" fmla="*/ 241 w 545"/>
              <a:gd name="T7" fmla="*/ 595 h 609"/>
              <a:gd name="T8" fmla="*/ 293 w 545"/>
              <a:gd name="T9" fmla="*/ 603 h 609"/>
              <a:gd name="T10" fmla="*/ 338 w 545"/>
              <a:gd name="T11" fmla="*/ 537 h 609"/>
              <a:gd name="T12" fmla="*/ 438 w 545"/>
              <a:gd name="T13" fmla="*/ 472 h 609"/>
              <a:gd name="T14" fmla="*/ 526 w 545"/>
              <a:gd name="T15" fmla="*/ 463 h 609"/>
              <a:gd name="T16" fmla="*/ 542 w 545"/>
              <a:gd name="T17" fmla="*/ 412 h 609"/>
              <a:gd name="T18" fmla="*/ 455 w 545"/>
              <a:gd name="T19" fmla="*/ 304 h 609"/>
              <a:gd name="T20" fmla="*/ 540 w 545"/>
              <a:gd name="T21" fmla="*/ 205 h 609"/>
              <a:gd name="T22" fmla="*/ 534 w 545"/>
              <a:gd name="T23" fmla="*/ 151 h 609"/>
              <a:gd name="T24" fmla="*/ 460 w 545"/>
              <a:gd name="T25" fmla="*/ 135 h 609"/>
              <a:gd name="T26" fmla="*/ 345 w 545"/>
              <a:gd name="T27" fmla="*/ 94 h 609"/>
              <a:gd name="T28" fmla="*/ 297 w 545"/>
              <a:gd name="T29" fmla="*/ 9 h 609"/>
              <a:gd name="T30" fmla="*/ 249 w 545"/>
              <a:gd name="T31" fmla="*/ 8 h 609"/>
              <a:gd name="T32" fmla="*/ 189 w 545"/>
              <a:gd name="T33" fmla="*/ 128 h 609"/>
              <a:gd name="T34" fmla="*/ 67 w 545"/>
              <a:gd name="T35" fmla="*/ 135 h 609"/>
              <a:gd name="T36" fmla="*/ 5 w 545"/>
              <a:gd name="T37" fmla="*/ 158 h 609"/>
              <a:gd name="T38" fmla="*/ 25 w 545"/>
              <a:gd name="T39" fmla="*/ 239 h 609"/>
              <a:gd name="T40" fmla="*/ 66 w 545"/>
              <a:gd name="T41" fmla="*/ 328 h 609"/>
              <a:gd name="T42" fmla="*/ 340 w 545"/>
              <a:gd name="T43" fmla="*/ 491 h 609"/>
              <a:gd name="T44" fmla="*/ 293 w 545"/>
              <a:gd name="T45" fmla="*/ 590 h 609"/>
              <a:gd name="T46" fmla="*/ 251 w 545"/>
              <a:gd name="T47" fmla="*/ 587 h 609"/>
              <a:gd name="T48" fmla="*/ 203 w 545"/>
              <a:gd name="T49" fmla="*/ 486 h 609"/>
              <a:gd name="T50" fmla="*/ 310 w 545"/>
              <a:gd name="T51" fmla="*/ 433 h 609"/>
              <a:gd name="T52" fmla="*/ 174 w 545"/>
              <a:gd name="T53" fmla="*/ 350 h 609"/>
              <a:gd name="T54" fmla="*/ 172 w 545"/>
              <a:gd name="T55" fmla="*/ 261 h 609"/>
              <a:gd name="T56" fmla="*/ 272 w 545"/>
              <a:gd name="T57" fmla="*/ 205 h 609"/>
              <a:gd name="T58" fmla="*/ 360 w 545"/>
              <a:gd name="T59" fmla="*/ 356 h 609"/>
              <a:gd name="T60" fmla="*/ 186 w 545"/>
              <a:gd name="T61" fmla="*/ 356 h 609"/>
              <a:gd name="T62" fmla="*/ 194 w 545"/>
              <a:gd name="T63" fmla="*/ 173 h 609"/>
              <a:gd name="T64" fmla="*/ 186 w 545"/>
              <a:gd name="T65" fmla="*/ 239 h 609"/>
              <a:gd name="T66" fmla="*/ 359 w 545"/>
              <a:gd name="T67" fmla="*/ 239 h 609"/>
              <a:gd name="T68" fmla="*/ 403 w 545"/>
              <a:gd name="T69" fmla="*/ 282 h 609"/>
              <a:gd name="T70" fmla="*/ 372 w 545"/>
              <a:gd name="T71" fmla="*/ 275 h 609"/>
              <a:gd name="T72" fmla="*/ 318 w 545"/>
              <a:gd name="T73" fmla="*/ 424 h 609"/>
              <a:gd name="T74" fmla="*/ 259 w 545"/>
              <a:gd name="T75" fmla="*/ 410 h 609"/>
              <a:gd name="T76" fmla="*/ 225 w 545"/>
              <a:gd name="T77" fmla="*/ 393 h 609"/>
              <a:gd name="T78" fmla="*/ 523 w 545"/>
              <a:gd name="T79" fmla="*/ 452 h 609"/>
              <a:gd name="T80" fmla="*/ 419 w 545"/>
              <a:gd name="T81" fmla="*/ 456 h 609"/>
              <a:gd name="T82" fmla="*/ 371 w 545"/>
              <a:gd name="T83" fmla="*/ 363 h 609"/>
              <a:gd name="T84" fmla="*/ 510 w 545"/>
              <a:gd name="T85" fmla="*/ 378 h 609"/>
              <a:gd name="T86" fmla="*/ 448 w 545"/>
              <a:gd name="T87" fmla="*/ 148 h 609"/>
              <a:gd name="T88" fmla="*/ 525 w 545"/>
              <a:gd name="T89" fmla="*/ 159 h 609"/>
              <a:gd name="T90" fmla="*/ 519 w 545"/>
              <a:gd name="T91" fmla="*/ 219 h 609"/>
              <a:gd name="T92" fmla="*/ 428 w 545"/>
              <a:gd name="T93" fmla="*/ 283 h 609"/>
              <a:gd name="T94" fmla="*/ 424 w 545"/>
              <a:gd name="T95" fmla="*/ 153 h 609"/>
              <a:gd name="T96" fmla="*/ 236 w 545"/>
              <a:gd name="T97" fmla="*/ 38 h 609"/>
              <a:gd name="T98" fmla="*/ 275 w 545"/>
              <a:gd name="T99" fmla="*/ 12 h 609"/>
              <a:gd name="T100" fmla="*/ 328 w 545"/>
              <a:gd name="T101" fmla="*/ 81 h 609"/>
              <a:gd name="T102" fmla="*/ 344 w 545"/>
              <a:gd name="T103" fmla="*/ 163 h 609"/>
              <a:gd name="T104" fmla="*/ 201 w 545"/>
              <a:gd name="T105" fmla="*/ 135 h 609"/>
              <a:gd name="T106" fmla="*/ 16 w 545"/>
              <a:gd name="T107" fmla="*/ 200 h 609"/>
              <a:gd name="T108" fmla="*/ 19 w 545"/>
              <a:gd name="T109" fmla="*/ 161 h 609"/>
              <a:gd name="T110" fmla="*/ 135 w 545"/>
              <a:gd name="T111" fmla="*/ 157 h 609"/>
              <a:gd name="T112" fmla="*/ 174 w 545"/>
              <a:gd name="T113" fmla="*/ 247 h 609"/>
              <a:gd name="T114" fmla="*/ 178 w 545"/>
              <a:gd name="T115" fmla="*/ 402 h 609"/>
              <a:gd name="T116" fmla="*/ 77 w 545"/>
              <a:gd name="T117" fmla="*/ 463 h 609"/>
              <a:gd name="T118" fmla="*/ 9 w 545"/>
              <a:gd name="T119" fmla="*/ 432 h 609"/>
              <a:gd name="T120" fmla="*/ 100 w 545"/>
              <a:gd name="T121" fmla="*/ 313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45" h="609">
                <a:moveTo>
                  <a:pt x="4" y="408"/>
                </a:moveTo>
                <a:lnTo>
                  <a:pt x="4" y="408"/>
                </a:lnTo>
                <a:lnTo>
                  <a:pt x="1" y="420"/>
                </a:lnTo>
                <a:lnTo>
                  <a:pt x="0" y="427"/>
                </a:lnTo>
                <a:lnTo>
                  <a:pt x="0" y="433"/>
                </a:lnTo>
                <a:lnTo>
                  <a:pt x="1" y="439"/>
                </a:lnTo>
                <a:lnTo>
                  <a:pt x="2" y="445"/>
                </a:lnTo>
                <a:lnTo>
                  <a:pt x="5" y="451"/>
                </a:lnTo>
                <a:lnTo>
                  <a:pt x="9" y="456"/>
                </a:lnTo>
                <a:lnTo>
                  <a:pt x="9" y="456"/>
                </a:lnTo>
                <a:lnTo>
                  <a:pt x="14" y="462"/>
                </a:lnTo>
                <a:lnTo>
                  <a:pt x="21" y="467"/>
                </a:lnTo>
                <a:lnTo>
                  <a:pt x="29" y="470"/>
                </a:lnTo>
                <a:lnTo>
                  <a:pt x="37" y="472"/>
                </a:lnTo>
                <a:lnTo>
                  <a:pt x="54" y="474"/>
                </a:lnTo>
                <a:lnTo>
                  <a:pt x="70" y="475"/>
                </a:lnTo>
                <a:lnTo>
                  <a:pt x="70" y="475"/>
                </a:lnTo>
                <a:lnTo>
                  <a:pt x="100" y="474"/>
                </a:lnTo>
                <a:lnTo>
                  <a:pt x="128" y="468"/>
                </a:lnTo>
                <a:lnTo>
                  <a:pt x="156" y="463"/>
                </a:lnTo>
                <a:lnTo>
                  <a:pt x="185" y="454"/>
                </a:lnTo>
                <a:lnTo>
                  <a:pt x="185" y="454"/>
                </a:lnTo>
                <a:lnTo>
                  <a:pt x="187" y="467"/>
                </a:lnTo>
                <a:lnTo>
                  <a:pt x="187" y="467"/>
                </a:lnTo>
                <a:lnTo>
                  <a:pt x="193" y="495"/>
                </a:lnTo>
                <a:lnTo>
                  <a:pt x="202" y="524"/>
                </a:lnTo>
                <a:lnTo>
                  <a:pt x="212" y="551"/>
                </a:lnTo>
                <a:lnTo>
                  <a:pt x="218" y="564"/>
                </a:lnTo>
                <a:lnTo>
                  <a:pt x="226" y="576"/>
                </a:lnTo>
                <a:lnTo>
                  <a:pt x="226" y="576"/>
                </a:lnTo>
                <a:lnTo>
                  <a:pt x="236" y="590"/>
                </a:lnTo>
                <a:lnTo>
                  <a:pt x="241" y="595"/>
                </a:lnTo>
                <a:lnTo>
                  <a:pt x="247" y="601"/>
                </a:lnTo>
                <a:lnTo>
                  <a:pt x="253" y="605"/>
                </a:lnTo>
                <a:lnTo>
                  <a:pt x="262" y="607"/>
                </a:lnTo>
                <a:lnTo>
                  <a:pt x="268" y="609"/>
                </a:lnTo>
                <a:lnTo>
                  <a:pt x="276" y="609"/>
                </a:lnTo>
                <a:lnTo>
                  <a:pt x="276" y="609"/>
                </a:lnTo>
                <a:lnTo>
                  <a:pt x="286" y="607"/>
                </a:lnTo>
                <a:lnTo>
                  <a:pt x="293" y="603"/>
                </a:lnTo>
                <a:lnTo>
                  <a:pt x="301" y="598"/>
                </a:lnTo>
                <a:lnTo>
                  <a:pt x="306" y="593"/>
                </a:lnTo>
                <a:lnTo>
                  <a:pt x="313" y="586"/>
                </a:lnTo>
                <a:lnTo>
                  <a:pt x="317" y="578"/>
                </a:lnTo>
                <a:lnTo>
                  <a:pt x="326" y="564"/>
                </a:lnTo>
                <a:lnTo>
                  <a:pt x="326" y="564"/>
                </a:lnTo>
                <a:lnTo>
                  <a:pt x="332" y="551"/>
                </a:lnTo>
                <a:lnTo>
                  <a:pt x="338" y="537"/>
                </a:lnTo>
                <a:lnTo>
                  <a:pt x="348" y="509"/>
                </a:lnTo>
                <a:lnTo>
                  <a:pt x="355" y="481"/>
                </a:lnTo>
                <a:lnTo>
                  <a:pt x="360" y="452"/>
                </a:lnTo>
                <a:lnTo>
                  <a:pt x="360" y="452"/>
                </a:lnTo>
                <a:lnTo>
                  <a:pt x="380" y="459"/>
                </a:lnTo>
                <a:lnTo>
                  <a:pt x="380" y="459"/>
                </a:lnTo>
                <a:lnTo>
                  <a:pt x="409" y="466"/>
                </a:lnTo>
                <a:lnTo>
                  <a:pt x="438" y="472"/>
                </a:lnTo>
                <a:lnTo>
                  <a:pt x="453" y="474"/>
                </a:lnTo>
                <a:lnTo>
                  <a:pt x="468" y="475"/>
                </a:lnTo>
                <a:lnTo>
                  <a:pt x="483" y="475"/>
                </a:lnTo>
                <a:lnTo>
                  <a:pt x="498" y="474"/>
                </a:lnTo>
                <a:lnTo>
                  <a:pt x="498" y="474"/>
                </a:lnTo>
                <a:lnTo>
                  <a:pt x="513" y="470"/>
                </a:lnTo>
                <a:lnTo>
                  <a:pt x="519" y="467"/>
                </a:lnTo>
                <a:lnTo>
                  <a:pt x="526" y="463"/>
                </a:lnTo>
                <a:lnTo>
                  <a:pt x="533" y="459"/>
                </a:lnTo>
                <a:lnTo>
                  <a:pt x="537" y="454"/>
                </a:lnTo>
                <a:lnTo>
                  <a:pt x="541" y="447"/>
                </a:lnTo>
                <a:lnTo>
                  <a:pt x="544" y="440"/>
                </a:lnTo>
                <a:lnTo>
                  <a:pt x="544" y="440"/>
                </a:lnTo>
                <a:lnTo>
                  <a:pt x="545" y="431"/>
                </a:lnTo>
                <a:lnTo>
                  <a:pt x="545" y="421"/>
                </a:lnTo>
                <a:lnTo>
                  <a:pt x="542" y="412"/>
                </a:lnTo>
                <a:lnTo>
                  <a:pt x="538" y="404"/>
                </a:lnTo>
                <a:lnTo>
                  <a:pt x="529" y="386"/>
                </a:lnTo>
                <a:lnTo>
                  <a:pt x="519" y="371"/>
                </a:lnTo>
                <a:lnTo>
                  <a:pt x="519" y="371"/>
                </a:lnTo>
                <a:lnTo>
                  <a:pt x="505" y="354"/>
                </a:lnTo>
                <a:lnTo>
                  <a:pt x="488" y="336"/>
                </a:lnTo>
                <a:lnTo>
                  <a:pt x="472" y="320"/>
                </a:lnTo>
                <a:lnTo>
                  <a:pt x="455" y="304"/>
                </a:lnTo>
                <a:lnTo>
                  <a:pt x="455" y="304"/>
                </a:lnTo>
                <a:lnTo>
                  <a:pt x="476" y="285"/>
                </a:lnTo>
                <a:lnTo>
                  <a:pt x="496" y="265"/>
                </a:lnTo>
                <a:lnTo>
                  <a:pt x="515" y="243"/>
                </a:lnTo>
                <a:lnTo>
                  <a:pt x="525" y="231"/>
                </a:lnTo>
                <a:lnTo>
                  <a:pt x="532" y="219"/>
                </a:lnTo>
                <a:lnTo>
                  <a:pt x="532" y="219"/>
                </a:lnTo>
                <a:lnTo>
                  <a:pt x="540" y="205"/>
                </a:lnTo>
                <a:lnTo>
                  <a:pt x="542" y="197"/>
                </a:lnTo>
                <a:lnTo>
                  <a:pt x="544" y="189"/>
                </a:lnTo>
                <a:lnTo>
                  <a:pt x="545" y="181"/>
                </a:lnTo>
                <a:lnTo>
                  <a:pt x="544" y="174"/>
                </a:lnTo>
                <a:lnTo>
                  <a:pt x="542" y="166"/>
                </a:lnTo>
                <a:lnTo>
                  <a:pt x="540" y="158"/>
                </a:lnTo>
                <a:lnTo>
                  <a:pt x="540" y="158"/>
                </a:lnTo>
                <a:lnTo>
                  <a:pt x="534" y="151"/>
                </a:lnTo>
                <a:lnTo>
                  <a:pt x="526" y="146"/>
                </a:lnTo>
                <a:lnTo>
                  <a:pt x="519" y="142"/>
                </a:lnTo>
                <a:lnTo>
                  <a:pt x="510" y="139"/>
                </a:lnTo>
                <a:lnTo>
                  <a:pt x="500" y="136"/>
                </a:lnTo>
                <a:lnTo>
                  <a:pt x="491" y="136"/>
                </a:lnTo>
                <a:lnTo>
                  <a:pt x="473" y="135"/>
                </a:lnTo>
                <a:lnTo>
                  <a:pt x="473" y="135"/>
                </a:lnTo>
                <a:lnTo>
                  <a:pt x="460" y="135"/>
                </a:lnTo>
                <a:lnTo>
                  <a:pt x="445" y="136"/>
                </a:lnTo>
                <a:lnTo>
                  <a:pt x="417" y="142"/>
                </a:lnTo>
                <a:lnTo>
                  <a:pt x="388" y="148"/>
                </a:lnTo>
                <a:lnTo>
                  <a:pt x="360" y="158"/>
                </a:lnTo>
                <a:lnTo>
                  <a:pt x="360" y="158"/>
                </a:lnTo>
                <a:lnTo>
                  <a:pt x="352" y="120"/>
                </a:lnTo>
                <a:lnTo>
                  <a:pt x="352" y="120"/>
                </a:lnTo>
                <a:lnTo>
                  <a:pt x="345" y="94"/>
                </a:lnTo>
                <a:lnTo>
                  <a:pt x="337" y="70"/>
                </a:lnTo>
                <a:lnTo>
                  <a:pt x="332" y="57"/>
                </a:lnTo>
                <a:lnTo>
                  <a:pt x="326" y="46"/>
                </a:lnTo>
                <a:lnTo>
                  <a:pt x="320" y="34"/>
                </a:lnTo>
                <a:lnTo>
                  <a:pt x="311" y="23"/>
                </a:lnTo>
                <a:lnTo>
                  <a:pt x="311" y="23"/>
                </a:lnTo>
                <a:lnTo>
                  <a:pt x="302" y="13"/>
                </a:lnTo>
                <a:lnTo>
                  <a:pt x="297" y="9"/>
                </a:lnTo>
                <a:lnTo>
                  <a:pt x="290" y="5"/>
                </a:lnTo>
                <a:lnTo>
                  <a:pt x="284" y="3"/>
                </a:lnTo>
                <a:lnTo>
                  <a:pt x="278" y="1"/>
                </a:lnTo>
                <a:lnTo>
                  <a:pt x="271" y="0"/>
                </a:lnTo>
                <a:lnTo>
                  <a:pt x="264" y="1"/>
                </a:lnTo>
                <a:lnTo>
                  <a:pt x="264" y="1"/>
                </a:lnTo>
                <a:lnTo>
                  <a:pt x="256" y="4"/>
                </a:lnTo>
                <a:lnTo>
                  <a:pt x="249" y="8"/>
                </a:lnTo>
                <a:lnTo>
                  <a:pt x="243" y="12"/>
                </a:lnTo>
                <a:lnTo>
                  <a:pt x="236" y="19"/>
                </a:lnTo>
                <a:lnTo>
                  <a:pt x="226" y="32"/>
                </a:lnTo>
                <a:lnTo>
                  <a:pt x="218" y="46"/>
                </a:lnTo>
                <a:lnTo>
                  <a:pt x="218" y="46"/>
                </a:lnTo>
                <a:lnTo>
                  <a:pt x="206" y="73"/>
                </a:lnTo>
                <a:lnTo>
                  <a:pt x="197" y="100"/>
                </a:lnTo>
                <a:lnTo>
                  <a:pt x="189" y="128"/>
                </a:lnTo>
                <a:lnTo>
                  <a:pt x="182" y="158"/>
                </a:lnTo>
                <a:lnTo>
                  <a:pt x="182" y="158"/>
                </a:lnTo>
                <a:lnTo>
                  <a:pt x="156" y="150"/>
                </a:lnTo>
                <a:lnTo>
                  <a:pt x="129" y="143"/>
                </a:lnTo>
                <a:lnTo>
                  <a:pt x="129" y="143"/>
                </a:lnTo>
                <a:lnTo>
                  <a:pt x="105" y="138"/>
                </a:lnTo>
                <a:lnTo>
                  <a:pt x="79" y="135"/>
                </a:lnTo>
                <a:lnTo>
                  <a:pt x="67" y="135"/>
                </a:lnTo>
                <a:lnTo>
                  <a:pt x="54" y="135"/>
                </a:lnTo>
                <a:lnTo>
                  <a:pt x="41" y="138"/>
                </a:lnTo>
                <a:lnTo>
                  <a:pt x="29" y="140"/>
                </a:lnTo>
                <a:lnTo>
                  <a:pt x="29" y="140"/>
                </a:lnTo>
                <a:lnTo>
                  <a:pt x="21" y="144"/>
                </a:lnTo>
                <a:lnTo>
                  <a:pt x="14" y="148"/>
                </a:lnTo>
                <a:lnTo>
                  <a:pt x="9" y="153"/>
                </a:lnTo>
                <a:lnTo>
                  <a:pt x="5" y="158"/>
                </a:lnTo>
                <a:lnTo>
                  <a:pt x="2" y="165"/>
                </a:lnTo>
                <a:lnTo>
                  <a:pt x="1" y="171"/>
                </a:lnTo>
                <a:lnTo>
                  <a:pt x="1" y="178"/>
                </a:lnTo>
                <a:lnTo>
                  <a:pt x="1" y="185"/>
                </a:lnTo>
                <a:lnTo>
                  <a:pt x="4" y="198"/>
                </a:lnTo>
                <a:lnTo>
                  <a:pt x="9" y="213"/>
                </a:lnTo>
                <a:lnTo>
                  <a:pt x="17" y="227"/>
                </a:lnTo>
                <a:lnTo>
                  <a:pt x="25" y="239"/>
                </a:lnTo>
                <a:lnTo>
                  <a:pt x="25" y="239"/>
                </a:lnTo>
                <a:lnTo>
                  <a:pt x="40" y="256"/>
                </a:lnTo>
                <a:lnTo>
                  <a:pt x="55" y="274"/>
                </a:lnTo>
                <a:lnTo>
                  <a:pt x="73" y="290"/>
                </a:lnTo>
                <a:lnTo>
                  <a:pt x="90" y="306"/>
                </a:lnTo>
                <a:lnTo>
                  <a:pt x="90" y="306"/>
                </a:lnTo>
                <a:lnTo>
                  <a:pt x="66" y="328"/>
                </a:lnTo>
                <a:lnTo>
                  <a:pt x="66" y="328"/>
                </a:lnTo>
                <a:lnTo>
                  <a:pt x="47" y="346"/>
                </a:lnTo>
                <a:lnTo>
                  <a:pt x="31" y="364"/>
                </a:lnTo>
                <a:lnTo>
                  <a:pt x="23" y="374"/>
                </a:lnTo>
                <a:lnTo>
                  <a:pt x="16" y="385"/>
                </a:lnTo>
                <a:lnTo>
                  <a:pt x="9" y="396"/>
                </a:lnTo>
                <a:lnTo>
                  <a:pt x="4" y="408"/>
                </a:lnTo>
                <a:lnTo>
                  <a:pt x="4" y="408"/>
                </a:lnTo>
                <a:close/>
                <a:moveTo>
                  <a:pt x="340" y="491"/>
                </a:moveTo>
                <a:lnTo>
                  <a:pt x="340" y="491"/>
                </a:lnTo>
                <a:lnTo>
                  <a:pt x="332" y="518"/>
                </a:lnTo>
                <a:lnTo>
                  <a:pt x="328" y="531"/>
                </a:lnTo>
                <a:lnTo>
                  <a:pt x="322" y="544"/>
                </a:lnTo>
                <a:lnTo>
                  <a:pt x="317" y="556"/>
                </a:lnTo>
                <a:lnTo>
                  <a:pt x="310" y="568"/>
                </a:lnTo>
                <a:lnTo>
                  <a:pt x="302" y="579"/>
                </a:lnTo>
                <a:lnTo>
                  <a:pt x="293" y="590"/>
                </a:lnTo>
                <a:lnTo>
                  <a:pt x="293" y="590"/>
                </a:lnTo>
                <a:lnTo>
                  <a:pt x="289" y="593"/>
                </a:lnTo>
                <a:lnTo>
                  <a:pt x="283" y="595"/>
                </a:lnTo>
                <a:lnTo>
                  <a:pt x="279" y="597"/>
                </a:lnTo>
                <a:lnTo>
                  <a:pt x="275" y="598"/>
                </a:lnTo>
                <a:lnTo>
                  <a:pt x="266" y="597"/>
                </a:lnTo>
                <a:lnTo>
                  <a:pt x="257" y="593"/>
                </a:lnTo>
                <a:lnTo>
                  <a:pt x="251" y="587"/>
                </a:lnTo>
                <a:lnTo>
                  <a:pt x="244" y="580"/>
                </a:lnTo>
                <a:lnTo>
                  <a:pt x="237" y="572"/>
                </a:lnTo>
                <a:lnTo>
                  <a:pt x="232" y="564"/>
                </a:lnTo>
                <a:lnTo>
                  <a:pt x="232" y="564"/>
                </a:lnTo>
                <a:lnTo>
                  <a:pt x="225" y="552"/>
                </a:lnTo>
                <a:lnTo>
                  <a:pt x="220" y="540"/>
                </a:lnTo>
                <a:lnTo>
                  <a:pt x="210" y="513"/>
                </a:lnTo>
                <a:lnTo>
                  <a:pt x="203" y="486"/>
                </a:lnTo>
                <a:lnTo>
                  <a:pt x="197" y="458"/>
                </a:lnTo>
                <a:lnTo>
                  <a:pt x="197" y="458"/>
                </a:lnTo>
                <a:lnTo>
                  <a:pt x="195" y="450"/>
                </a:lnTo>
                <a:lnTo>
                  <a:pt x="195" y="450"/>
                </a:lnTo>
                <a:lnTo>
                  <a:pt x="235" y="435"/>
                </a:lnTo>
                <a:lnTo>
                  <a:pt x="272" y="417"/>
                </a:lnTo>
                <a:lnTo>
                  <a:pt x="272" y="417"/>
                </a:lnTo>
                <a:lnTo>
                  <a:pt x="310" y="433"/>
                </a:lnTo>
                <a:lnTo>
                  <a:pt x="349" y="448"/>
                </a:lnTo>
                <a:lnTo>
                  <a:pt x="349" y="448"/>
                </a:lnTo>
                <a:lnTo>
                  <a:pt x="340" y="491"/>
                </a:lnTo>
                <a:lnTo>
                  <a:pt x="340" y="491"/>
                </a:lnTo>
                <a:close/>
                <a:moveTo>
                  <a:pt x="172" y="305"/>
                </a:moveTo>
                <a:lnTo>
                  <a:pt x="172" y="305"/>
                </a:lnTo>
                <a:lnTo>
                  <a:pt x="174" y="350"/>
                </a:lnTo>
                <a:lnTo>
                  <a:pt x="174" y="350"/>
                </a:lnTo>
                <a:lnTo>
                  <a:pt x="141" y="328"/>
                </a:lnTo>
                <a:lnTo>
                  <a:pt x="110" y="305"/>
                </a:lnTo>
                <a:lnTo>
                  <a:pt x="110" y="305"/>
                </a:lnTo>
                <a:lnTo>
                  <a:pt x="117" y="300"/>
                </a:lnTo>
                <a:lnTo>
                  <a:pt x="117" y="300"/>
                </a:lnTo>
                <a:lnTo>
                  <a:pt x="144" y="279"/>
                </a:lnTo>
                <a:lnTo>
                  <a:pt x="172" y="261"/>
                </a:lnTo>
                <a:lnTo>
                  <a:pt x="172" y="261"/>
                </a:lnTo>
                <a:lnTo>
                  <a:pt x="172" y="305"/>
                </a:lnTo>
                <a:lnTo>
                  <a:pt x="172" y="305"/>
                </a:lnTo>
                <a:close/>
                <a:moveTo>
                  <a:pt x="183" y="305"/>
                </a:moveTo>
                <a:lnTo>
                  <a:pt x="183" y="305"/>
                </a:lnTo>
                <a:lnTo>
                  <a:pt x="186" y="252"/>
                </a:lnTo>
                <a:lnTo>
                  <a:pt x="186" y="252"/>
                </a:lnTo>
                <a:lnTo>
                  <a:pt x="228" y="227"/>
                </a:lnTo>
                <a:lnTo>
                  <a:pt x="272" y="205"/>
                </a:lnTo>
                <a:lnTo>
                  <a:pt x="272" y="205"/>
                </a:lnTo>
                <a:lnTo>
                  <a:pt x="317" y="227"/>
                </a:lnTo>
                <a:lnTo>
                  <a:pt x="360" y="252"/>
                </a:lnTo>
                <a:lnTo>
                  <a:pt x="360" y="252"/>
                </a:lnTo>
                <a:lnTo>
                  <a:pt x="361" y="278"/>
                </a:lnTo>
                <a:lnTo>
                  <a:pt x="361" y="304"/>
                </a:lnTo>
                <a:lnTo>
                  <a:pt x="361" y="331"/>
                </a:lnTo>
                <a:lnTo>
                  <a:pt x="360" y="356"/>
                </a:lnTo>
                <a:lnTo>
                  <a:pt x="360" y="356"/>
                </a:lnTo>
                <a:lnTo>
                  <a:pt x="314" y="383"/>
                </a:lnTo>
                <a:lnTo>
                  <a:pt x="314" y="383"/>
                </a:lnTo>
                <a:lnTo>
                  <a:pt x="272" y="404"/>
                </a:lnTo>
                <a:lnTo>
                  <a:pt x="272" y="404"/>
                </a:lnTo>
                <a:lnTo>
                  <a:pt x="230" y="383"/>
                </a:lnTo>
                <a:lnTo>
                  <a:pt x="230" y="383"/>
                </a:lnTo>
                <a:lnTo>
                  <a:pt x="186" y="356"/>
                </a:lnTo>
                <a:lnTo>
                  <a:pt x="186" y="356"/>
                </a:lnTo>
                <a:lnTo>
                  <a:pt x="183" y="305"/>
                </a:lnTo>
                <a:lnTo>
                  <a:pt x="183" y="305"/>
                </a:lnTo>
                <a:close/>
                <a:moveTo>
                  <a:pt x="186" y="239"/>
                </a:moveTo>
                <a:lnTo>
                  <a:pt x="186" y="239"/>
                </a:lnTo>
                <a:lnTo>
                  <a:pt x="189" y="207"/>
                </a:lnTo>
                <a:lnTo>
                  <a:pt x="194" y="173"/>
                </a:lnTo>
                <a:lnTo>
                  <a:pt x="194" y="173"/>
                </a:lnTo>
                <a:lnTo>
                  <a:pt x="226" y="185"/>
                </a:lnTo>
                <a:lnTo>
                  <a:pt x="259" y="200"/>
                </a:lnTo>
                <a:lnTo>
                  <a:pt x="259" y="200"/>
                </a:lnTo>
                <a:lnTo>
                  <a:pt x="222" y="217"/>
                </a:lnTo>
                <a:lnTo>
                  <a:pt x="187" y="238"/>
                </a:lnTo>
                <a:lnTo>
                  <a:pt x="187" y="238"/>
                </a:lnTo>
                <a:lnTo>
                  <a:pt x="186" y="239"/>
                </a:lnTo>
                <a:lnTo>
                  <a:pt x="186" y="239"/>
                </a:lnTo>
                <a:close/>
                <a:moveTo>
                  <a:pt x="284" y="198"/>
                </a:moveTo>
                <a:lnTo>
                  <a:pt x="284" y="198"/>
                </a:lnTo>
                <a:lnTo>
                  <a:pt x="317" y="185"/>
                </a:lnTo>
                <a:lnTo>
                  <a:pt x="351" y="173"/>
                </a:lnTo>
                <a:lnTo>
                  <a:pt x="351" y="173"/>
                </a:lnTo>
                <a:lnTo>
                  <a:pt x="356" y="205"/>
                </a:lnTo>
                <a:lnTo>
                  <a:pt x="359" y="239"/>
                </a:lnTo>
                <a:lnTo>
                  <a:pt x="359" y="239"/>
                </a:lnTo>
                <a:lnTo>
                  <a:pt x="321" y="217"/>
                </a:lnTo>
                <a:lnTo>
                  <a:pt x="284" y="198"/>
                </a:lnTo>
                <a:lnTo>
                  <a:pt x="284" y="198"/>
                </a:lnTo>
                <a:close/>
                <a:moveTo>
                  <a:pt x="372" y="275"/>
                </a:moveTo>
                <a:lnTo>
                  <a:pt x="372" y="275"/>
                </a:lnTo>
                <a:lnTo>
                  <a:pt x="371" y="259"/>
                </a:lnTo>
                <a:lnTo>
                  <a:pt x="371" y="259"/>
                </a:lnTo>
                <a:lnTo>
                  <a:pt x="403" y="282"/>
                </a:lnTo>
                <a:lnTo>
                  <a:pt x="436" y="305"/>
                </a:lnTo>
                <a:lnTo>
                  <a:pt x="436" y="305"/>
                </a:lnTo>
                <a:lnTo>
                  <a:pt x="403" y="328"/>
                </a:lnTo>
                <a:lnTo>
                  <a:pt x="371" y="350"/>
                </a:lnTo>
                <a:lnTo>
                  <a:pt x="371" y="350"/>
                </a:lnTo>
                <a:lnTo>
                  <a:pt x="372" y="313"/>
                </a:lnTo>
                <a:lnTo>
                  <a:pt x="372" y="275"/>
                </a:lnTo>
                <a:lnTo>
                  <a:pt x="372" y="275"/>
                </a:lnTo>
                <a:close/>
                <a:moveTo>
                  <a:pt x="320" y="393"/>
                </a:moveTo>
                <a:lnTo>
                  <a:pt x="320" y="393"/>
                </a:lnTo>
                <a:lnTo>
                  <a:pt x="359" y="370"/>
                </a:lnTo>
                <a:lnTo>
                  <a:pt x="359" y="370"/>
                </a:lnTo>
                <a:lnTo>
                  <a:pt x="356" y="404"/>
                </a:lnTo>
                <a:lnTo>
                  <a:pt x="351" y="436"/>
                </a:lnTo>
                <a:lnTo>
                  <a:pt x="351" y="436"/>
                </a:lnTo>
                <a:lnTo>
                  <a:pt x="318" y="424"/>
                </a:lnTo>
                <a:lnTo>
                  <a:pt x="286" y="410"/>
                </a:lnTo>
                <a:lnTo>
                  <a:pt x="286" y="410"/>
                </a:lnTo>
                <a:lnTo>
                  <a:pt x="320" y="393"/>
                </a:lnTo>
                <a:lnTo>
                  <a:pt x="320" y="393"/>
                </a:lnTo>
                <a:close/>
                <a:moveTo>
                  <a:pt x="225" y="393"/>
                </a:moveTo>
                <a:lnTo>
                  <a:pt x="225" y="393"/>
                </a:lnTo>
                <a:lnTo>
                  <a:pt x="259" y="410"/>
                </a:lnTo>
                <a:lnTo>
                  <a:pt x="259" y="410"/>
                </a:lnTo>
                <a:lnTo>
                  <a:pt x="226" y="424"/>
                </a:lnTo>
                <a:lnTo>
                  <a:pt x="194" y="436"/>
                </a:lnTo>
                <a:lnTo>
                  <a:pt x="194" y="436"/>
                </a:lnTo>
                <a:lnTo>
                  <a:pt x="189" y="404"/>
                </a:lnTo>
                <a:lnTo>
                  <a:pt x="186" y="371"/>
                </a:lnTo>
                <a:lnTo>
                  <a:pt x="186" y="371"/>
                </a:lnTo>
                <a:lnTo>
                  <a:pt x="225" y="393"/>
                </a:lnTo>
                <a:lnTo>
                  <a:pt x="225" y="393"/>
                </a:lnTo>
                <a:close/>
                <a:moveTo>
                  <a:pt x="533" y="425"/>
                </a:moveTo>
                <a:lnTo>
                  <a:pt x="533" y="425"/>
                </a:lnTo>
                <a:lnTo>
                  <a:pt x="533" y="431"/>
                </a:lnTo>
                <a:lnTo>
                  <a:pt x="533" y="436"/>
                </a:lnTo>
                <a:lnTo>
                  <a:pt x="532" y="440"/>
                </a:lnTo>
                <a:lnTo>
                  <a:pt x="530" y="444"/>
                </a:lnTo>
                <a:lnTo>
                  <a:pt x="526" y="448"/>
                </a:lnTo>
                <a:lnTo>
                  <a:pt x="523" y="452"/>
                </a:lnTo>
                <a:lnTo>
                  <a:pt x="514" y="456"/>
                </a:lnTo>
                <a:lnTo>
                  <a:pt x="505" y="460"/>
                </a:lnTo>
                <a:lnTo>
                  <a:pt x="494" y="462"/>
                </a:lnTo>
                <a:lnTo>
                  <a:pt x="473" y="463"/>
                </a:lnTo>
                <a:lnTo>
                  <a:pt x="473" y="463"/>
                </a:lnTo>
                <a:lnTo>
                  <a:pt x="460" y="463"/>
                </a:lnTo>
                <a:lnTo>
                  <a:pt x="446" y="462"/>
                </a:lnTo>
                <a:lnTo>
                  <a:pt x="419" y="456"/>
                </a:lnTo>
                <a:lnTo>
                  <a:pt x="392" y="450"/>
                </a:lnTo>
                <a:lnTo>
                  <a:pt x="365" y="441"/>
                </a:lnTo>
                <a:lnTo>
                  <a:pt x="365" y="441"/>
                </a:lnTo>
                <a:lnTo>
                  <a:pt x="361" y="440"/>
                </a:lnTo>
                <a:lnTo>
                  <a:pt x="361" y="440"/>
                </a:lnTo>
                <a:lnTo>
                  <a:pt x="367" y="402"/>
                </a:lnTo>
                <a:lnTo>
                  <a:pt x="371" y="363"/>
                </a:lnTo>
                <a:lnTo>
                  <a:pt x="371" y="363"/>
                </a:lnTo>
                <a:lnTo>
                  <a:pt x="407" y="339"/>
                </a:lnTo>
                <a:lnTo>
                  <a:pt x="444" y="312"/>
                </a:lnTo>
                <a:lnTo>
                  <a:pt x="444" y="312"/>
                </a:lnTo>
                <a:lnTo>
                  <a:pt x="475" y="340"/>
                </a:lnTo>
                <a:lnTo>
                  <a:pt x="475" y="340"/>
                </a:lnTo>
                <a:lnTo>
                  <a:pt x="492" y="358"/>
                </a:lnTo>
                <a:lnTo>
                  <a:pt x="502" y="367"/>
                </a:lnTo>
                <a:lnTo>
                  <a:pt x="510" y="378"/>
                </a:lnTo>
                <a:lnTo>
                  <a:pt x="518" y="389"/>
                </a:lnTo>
                <a:lnTo>
                  <a:pt x="525" y="401"/>
                </a:lnTo>
                <a:lnTo>
                  <a:pt x="529" y="412"/>
                </a:lnTo>
                <a:lnTo>
                  <a:pt x="533" y="425"/>
                </a:lnTo>
                <a:lnTo>
                  <a:pt x="533" y="425"/>
                </a:lnTo>
                <a:close/>
                <a:moveTo>
                  <a:pt x="424" y="153"/>
                </a:moveTo>
                <a:lnTo>
                  <a:pt x="424" y="153"/>
                </a:lnTo>
                <a:lnTo>
                  <a:pt x="448" y="148"/>
                </a:lnTo>
                <a:lnTo>
                  <a:pt x="461" y="147"/>
                </a:lnTo>
                <a:lnTo>
                  <a:pt x="476" y="146"/>
                </a:lnTo>
                <a:lnTo>
                  <a:pt x="490" y="146"/>
                </a:lnTo>
                <a:lnTo>
                  <a:pt x="503" y="148"/>
                </a:lnTo>
                <a:lnTo>
                  <a:pt x="515" y="153"/>
                </a:lnTo>
                <a:lnTo>
                  <a:pt x="521" y="157"/>
                </a:lnTo>
                <a:lnTo>
                  <a:pt x="525" y="159"/>
                </a:lnTo>
                <a:lnTo>
                  <a:pt x="525" y="159"/>
                </a:lnTo>
                <a:lnTo>
                  <a:pt x="529" y="163"/>
                </a:lnTo>
                <a:lnTo>
                  <a:pt x="532" y="169"/>
                </a:lnTo>
                <a:lnTo>
                  <a:pt x="533" y="173"/>
                </a:lnTo>
                <a:lnTo>
                  <a:pt x="534" y="178"/>
                </a:lnTo>
                <a:lnTo>
                  <a:pt x="533" y="188"/>
                </a:lnTo>
                <a:lnTo>
                  <a:pt x="530" y="198"/>
                </a:lnTo>
                <a:lnTo>
                  <a:pt x="525" y="209"/>
                </a:lnTo>
                <a:lnTo>
                  <a:pt x="519" y="219"/>
                </a:lnTo>
                <a:lnTo>
                  <a:pt x="507" y="235"/>
                </a:lnTo>
                <a:lnTo>
                  <a:pt x="507" y="235"/>
                </a:lnTo>
                <a:lnTo>
                  <a:pt x="494" y="251"/>
                </a:lnTo>
                <a:lnTo>
                  <a:pt x="479" y="267"/>
                </a:lnTo>
                <a:lnTo>
                  <a:pt x="463" y="282"/>
                </a:lnTo>
                <a:lnTo>
                  <a:pt x="446" y="297"/>
                </a:lnTo>
                <a:lnTo>
                  <a:pt x="446" y="297"/>
                </a:lnTo>
                <a:lnTo>
                  <a:pt x="428" y="283"/>
                </a:lnTo>
                <a:lnTo>
                  <a:pt x="409" y="270"/>
                </a:lnTo>
                <a:lnTo>
                  <a:pt x="371" y="246"/>
                </a:lnTo>
                <a:lnTo>
                  <a:pt x="371" y="246"/>
                </a:lnTo>
                <a:lnTo>
                  <a:pt x="367" y="207"/>
                </a:lnTo>
                <a:lnTo>
                  <a:pt x="361" y="169"/>
                </a:lnTo>
                <a:lnTo>
                  <a:pt x="361" y="169"/>
                </a:lnTo>
                <a:lnTo>
                  <a:pt x="392" y="161"/>
                </a:lnTo>
                <a:lnTo>
                  <a:pt x="424" y="153"/>
                </a:lnTo>
                <a:lnTo>
                  <a:pt x="424" y="153"/>
                </a:lnTo>
                <a:close/>
                <a:moveTo>
                  <a:pt x="201" y="135"/>
                </a:moveTo>
                <a:lnTo>
                  <a:pt x="201" y="135"/>
                </a:lnTo>
                <a:lnTo>
                  <a:pt x="208" y="107"/>
                </a:lnTo>
                <a:lnTo>
                  <a:pt x="217" y="78"/>
                </a:lnTo>
                <a:lnTo>
                  <a:pt x="222" y="63"/>
                </a:lnTo>
                <a:lnTo>
                  <a:pt x="229" y="51"/>
                </a:lnTo>
                <a:lnTo>
                  <a:pt x="236" y="38"/>
                </a:lnTo>
                <a:lnTo>
                  <a:pt x="245" y="27"/>
                </a:lnTo>
                <a:lnTo>
                  <a:pt x="245" y="27"/>
                </a:lnTo>
                <a:lnTo>
                  <a:pt x="251" y="22"/>
                </a:lnTo>
                <a:lnTo>
                  <a:pt x="256" y="18"/>
                </a:lnTo>
                <a:lnTo>
                  <a:pt x="260" y="15"/>
                </a:lnTo>
                <a:lnTo>
                  <a:pt x="266" y="12"/>
                </a:lnTo>
                <a:lnTo>
                  <a:pt x="271" y="11"/>
                </a:lnTo>
                <a:lnTo>
                  <a:pt x="275" y="12"/>
                </a:lnTo>
                <a:lnTo>
                  <a:pt x="280" y="12"/>
                </a:lnTo>
                <a:lnTo>
                  <a:pt x="284" y="15"/>
                </a:lnTo>
                <a:lnTo>
                  <a:pt x="293" y="20"/>
                </a:lnTo>
                <a:lnTo>
                  <a:pt x="301" y="30"/>
                </a:lnTo>
                <a:lnTo>
                  <a:pt x="309" y="40"/>
                </a:lnTo>
                <a:lnTo>
                  <a:pt x="316" y="54"/>
                </a:lnTo>
                <a:lnTo>
                  <a:pt x="321" y="67"/>
                </a:lnTo>
                <a:lnTo>
                  <a:pt x="328" y="81"/>
                </a:lnTo>
                <a:lnTo>
                  <a:pt x="337" y="111"/>
                </a:lnTo>
                <a:lnTo>
                  <a:pt x="344" y="135"/>
                </a:lnTo>
                <a:lnTo>
                  <a:pt x="347" y="151"/>
                </a:lnTo>
                <a:lnTo>
                  <a:pt x="347" y="151"/>
                </a:lnTo>
                <a:lnTo>
                  <a:pt x="349" y="162"/>
                </a:lnTo>
                <a:lnTo>
                  <a:pt x="349" y="162"/>
                </a:lnTo>
                <a:lnTo>
                  <a:pt x="344" y="163"/>
                </a:lnTo>
                <a:lnTo>
                  <a:pt x="344" y="163"/>
                </a:lnTo>
                <a:lnTo>
                  <a:pt x="307" y="177"/>
                </a:lnTo>
                <a:lnTo>
                  <a:pt x="272" y="193"/>
                </a:lnTo>
                <a:lnTo>
                  <a:pt x="272" y="193"/>
                </a:lnTo>
                <a:lnTo>
                  <a:pt x="235" y="177"/>
                </a:lnTo>
                <a:lnTo>
                  <a:pt x="195" y="162"/>
                </a:lnTo>
                <a:lnTo>
                  <a:pt x="195" y="162"/>
                </a:lnTo>
                <a:lnTo>
                  <a:pt x="201" y="135"/>
                </a:lnTo>
                <a:lnTo>
                  <a:pt x="201" y="135"/>
                </a:lnTo>
                <a:close/>
                <a:moveTo>
                  <a:pt x="90" y="289"/>
                </a:moveTo>
                <a:lnTo>
                  <a:pt x="90" y="289"/>
                </a:lnTo>
                <a:lnTo>
                  <a:pt x="68" y="270"/>
                </a:lnTo>
                <a:lnTo>
                  <a:pt x="47" y="248"/>
                </a:lnTo>
                <a:lnTo>
                  <a:pt x="37" y="236"/>
                </a:lnTo>
                <a:lnTo>
                  <a:pt x="29" y="225"/>
                </a:lnTo>
                <a:lnTo>
                  <a:pt x="21" y="212"/>
                </a:lnTo>
                <a:lnTo>
                  <a:pt x="16" y="200"/>
                </a:lnTo>
                <a:lnTo>
                  <a:pt x="16" y="200"/>
                </a:lnTo>
                <a:lnTo>
                  <a:pt x="13" y="192"/>
                </a:lnTo>
                <a:lnTo>
                  <a:pt x="12" y="185"/>
                </a:lnTo>
                <a:lnTo>
                  <a:pt x="10" y="178"/>
                </a:lnTo>
                <a:lnTo>
                  <a:pt x="12" y="173"/>
                </a:lnTo>
                <a:lnTo>
                  <a:pt x="13" y="169"/>
                </a:lnTo>
                <a:lnTo>
                  <a:pt x="14" y="163"/>
                </a:lnTo>
                <a:lnTo>
                  <a:pt x="19" y="161"/>
                </a:lnTo>
                <a:lnTo>
                  <a:pt x="21" y="157"/>
                </a:lnTo>
                <a:lnTo>
                  <a:pt x="32" y="153"/>
                </a:lnTo>
                <a:lnTo>
                  <a:pt x="43" y="150"/>
                </a:lnTo>
                <a:lnTo>
                  <a:pt x="58" y="148"/>
                </a:lnTo>
                <a:lnTo>
                  <a:pt x="73" y="148"/>
                </a:lnTo>
                <a:lnTo>
                  <a:pt x="87" y="150"/>
                </a:lnTo>
                <a:lnTo>
                  <a:pt x="104" y="151"/>
                </a:lnTo>
                <a:lnTo>
                  <a:pt x="135" y="157"/>
                </a:lnTo>
                <a:lnTo>
                  <a:pt x="162" y="163"/>
                </a:lnTo>
                <a:lnTo>
                  <a:pt x="178" y="169"/>
                </a:lnTo>
                <a:lnTo>
                  <a:pt x="178" y="169"/>
                </a:lnTo>
                <a:lnTo>
                  <a:pt x="181" y="169"/>
                </a:lnTo>
                <a:lnTo>
                  <a:pt x="181" y="169"/>
                </a:lnTo>
                <a:lnTo>
                  <a:pt x="176" y="208"/>
                </a:lnTo>
                <a:lnTo>
                  <a:pt x="174" y="247"/>
                </a:lnTo>
                <a:lnTo>
                  <a:pt x="174" y="247"/>
                </a:lnTo>
                <a:lnTo>
                  <a:pt x="136" y="271"/>
                </a:lnTo>
                <a:lnTo>
                  <a:pt x="101" y="297"/>
                </a:lnTo>
                <a:lnTo>
                  <a:pt x="101" y="297"/>
                </a:lnTo>
                <a:lnTo>
                  <a:pt x="90" y="289"/>
                </a:lnTo>
                <a:lnTo>
                  <a:pt x="90" y="289"/>
                </a:lnTo>
                <a:close/>
                <a:moveTo>
                  <a:pt x="174" y="364"/>
                </a:moveTo>
                <a:lnTo>
                  <a:pt x="174" y="364"/>
                </a:lnTo>
                <a:lnTo>
                  <a:pt x="178" y="402"/>
                </a:lnTo>
                <a:lnTo>
                  <a:pt x="182" y="440"/>
                </a:lnTo>
                <a:lnTo>
                  <a:pt x="182" y="440"/>
                </a:lnTo>
                <a:lnTo>
                  <a:pt x="149" y="451"/>
                </a:lnTo>
                <a:lnTo>
                  <a:pt x="149" y="451"/>
                </a:lnTo>
                <a:lnTo>
                  <a:pt x="121" y="458"/>
                </a:lnTo>
                <a:lnTo>
                  <a:pt x="106" y="460"/>
                </a:lnTo>
                <a:lnTo>
                  <a:pt x="91" y="463"/>
                </a:lnTo>
                <a:lnTo>
                  <a:pt x="77" y="463"/>
                </a:lnTo>
                <a:lnTo>
                  <a:pt x="62" y="463"/>
                </a:lnTo>
                <a:lnTo>
                  <a:pt x="47" y="462"/>
                </a:lnTo>
                <a:lnTo>
                  <a:pt x="33" y="458"/>
                </a:lnTo>
                <a:lnTo>
                  <a:pt x="33" y="458"/>
                </a:lnTo>
                <a:lnTo>
                  <a:pt x="23" y="454"/>
                </a:lnTo>
                <a:lnTo>
                  <a:pt x="14" y="447"/>
                </a:lnTo>
                <a:lnTo>
                  <a:pt x="10" y="440"/>
                </a:lnTo>
                <a:lnTo>
                  <a:pt x="9" y="432"/>
                </a:lnTo>
                <a:lnTo>
                  <a:pt x="10" y="423"/>
                </a:lnTo>
                <a:lnTo>
                  <a:pt x="14" y="412"/>
                </a:lnTo>
                <a:lnTo>
                  <a:pt x="19" y="402"/>
                </a:lnTo>
                <a:lnTo>
                  <a:pt x="25" y="391"/>
                </a:lnTo>
                <a:lnTo>
                  <a:pt x="43" y="370"/>
                </a:lnTo>
                <a:lnTo>
                  <a:pt x="63" y="348"/>
                </a:lnTo>
                <a:lnTo>
                  <a:pt x="82" y="329"/>
                </a:lnTo>
                <a:lnTo>
                  <a:pt x="100" y="313"/>
                </a:lnTo>
                <a:lnTo>
                  <a:pt x="100" y="313"/>
                </a:lnTo>
                <a:lnTo>
                  <a:pt x="118" y="327"/>
                </a:lnTo>
                <a:lnTo>
                  <a:pt x="136" y="340"/>
                </a:lnTo>
                <a:lnTo>
                  <a:pt x="174" y="364"/>
                </a:lnTo>
                <a:lnTo>
                  <a:pt x="174" y="364"/>
                </a:ln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3" name="Freeform 25"/>
          <p:cNvSpPr>
            <a:spLocks noEditPoints="1"/>
          </p:cNvSpPr>
          <p:nvPr/>
        </p:nvSpPr>
        <p:spPr bwMode="auto">
          <a:xfrm>
            <a:off x="2571873" y="2728314"/>
            <a:ext cx="579740" cy="173922"/>
          </a:xfrm>
          <a:custGeom>
            <a:avLst/>
            <a:gdLst>
              <a:gd name="T0" fmla="*/ 44 w 240"/>
              <a:gd name="T1" fmla="*/ 69 h 72"/>
              <a:gd name="T2" fmla="*/ 234 w 240"/>
              <a:gd name="T3" fmla="*/ 72 h 72"/>
              <a:gd name="T4" fmla="*/ 237 w 240"/>
              <a:gd name="T5" fmla="*/ 66 h 72"/>
              <a:gd name="T6" fmla="*/ 237 w 240"/>
              <a:gd name="T7" fmla="*/ 7 h 72"/>
              <a:gd name="T8" fmla="*/ 122 w 240"/>
              <a:gd name="T9" fmla="*/ 4 h 72"/>
              <a:gd name="T10" fmla="*/ 8 w 240"/>
              <a:gd name="T11" fmla="*/ 0 h 72"/>
              <a:gd name="T12" fmla="*/ 0 w 240"/>
              <a:gd name="T13" fmla="*/ 64 h 72"/>
              <a:gd name="T14" fmla="*/ 12 w 240"/>
              <a:gd name="T15" fmla="*/ 48 h 72"/>
              <a:gd name="T16" fmla="*/ 41 w 240"/>
              <a:gd name="T17" fmla="*/ 17 h 72"/>
              <a:gd name="T18" fmla="*/ 14 w 240"/>
              <a:gd name="T19" fmla="*/ 27 h 72"/>
              <a:gd name="T20" fmla="*/ 13 w 240"/>
              <a:gd name="T21" fmla="*/ 30 h 72"/>
              <a:gd name="T22" fmla="*/ 14 w 240"/>
              <a:gd name="T23" fmla="*/ 12 h 72"/>
              <a:gd name="T24" fmla="*/ 12 w 240"/>
              <a:gd name="T25" fmla="*/ 57 h 72"/>
              <a:gd name="T26" fmla="*/ 37 w 240"/>
              <a:gd name="T27" fmla="*/ 38 h 72"/>
              <a:gd name="T28" fmla="*/ 27 w 240"/>
              <a:gd name="T29" fmla="*/ 56 h 72"/>
              <a:gd name="T30" fmla="*/ 74 w 240"/>
              <a:gd name="T31" fmla="*/ 23 h 72"/>
              <a:gd name="T32" fmla="*/ 41 w 240"/>
              <a:gd name="T33" fmla="*/ 56 h 72"/>
              <a:gd name="T34" fmla="*/ 12 w 240"/>
              <a:gd name="T35" fmla="*/ 57 h 72"/>
              <a:gd name="T36" fmla="*/ 114 w 240"/>
              <a:gd name="T37" fmla="*/ 19 h 72"/>
              <a:gd name="T38" fmla="*/ 79 w 240"/>
              <a:gd name="T39" fmla="*/ 56 h 72"/>
              <a:gd name="T40" fmla="*/ 105 w 240"/>
              <a:gd name="T41" fmla="*/ 45 h 72"/>
              <a:gd name="T42" fmla="*/ 60 w 240"/>
              <a:gd name="T43" fmla="*/ 49 h 72"/>
              <a:gd name="T44" fmla="*/ 60 w 240"/>
              <a:gd name="T45" fmla="*/ 57 h 72"/>
              <a:gd name="T46" fmla="*/ 139 w 240"/>
              <a:gd name="T47" fmla="*/ 15 h 72"/>
              <a:gd name="T48" fmla="*/ 101 w 240"/>
              <a:gd name="T49" fmla="*/ 39 h 72"/>
              <a:gd name="T50" fmla="*/ 172 w 240"/>
              <a:gd name="T51" fmla="*/ 52 h 72"/>
              <a:gd name="T52" fmla="*/ 197 w 240"/>
              <a:gd name="T53" fmla="*/ 39 h 72"/>
              <a:gd name="T54" fmla="*/ 178 w 240"/>
              <a:gd name="T55" fmla="*/ 60 h 72"/>
              <a:gd name="T56" fmla="*/ 224 w 240"/>
              <a:gd name="T57" fmla="*/ 33 h 72"/>
              <a:gd name="T58" fmla="*/ 201 w 240"/>
              <a:gd name="T59" fmla="*/ 60 h 72"/>
              <a:gd name="T60" fmla="*/ 218 w 240"/>
              <a:gd name="T61" fmla="*/ 58 h 72"/>
              <a:gd name="T62" fmla="*/ 221 w 240"/>
              <a:gd name="T63" fmla="*/ 48 h 72"/>
              <a:gd name="T64" fmla="*/ 207 w 240"/>
              <a:gd name="T65" fmla="*/ 52 h 72"/>
              <a:gd name="T66" fmla="*/ 135 w 240"/>
              <a:gd name="T67" fmla="*/ 58 h 72"/>
              <a:gd name="T68" fmla="*/ 195 w 240"/>
              <a:gd name="T69" fmla="*/ 21 h 72"/>
              <a:gd name="T70" fmla="*/ 156 w 240"/>
              <a:gd name="T71" fmla="*/ 57 h 72"/>
              <a:gd name="T72" fmla="*/ 201 w 240"/>
              <a:gd name="T73" fmla="*/ 42 h 72"/>
              <a:gd name="T74" fmla="*/ 220 w 240"/>
              <a:gd name="T75" fmla="*/ 19 h 72"/>
              <a:gd name="T76" fmla="*/ 162 w 240"/>
              <a:gd name="T77" fmla="*/ 53 h 72"/>
              <a:gd name="T78" fmla="*/ 203 w 240"/>
              <a:gd name="T79" fmla="*/ 18 h 72"/>
              <a:gd name="T80" fmla="*/ 139 w 240"/>
              <a:gd name="T81" fmla="*/ 54 h 72"/>
              <a:gd name="T82" fmla="*/ 182 w 240"/>
              <a:gd name="T83" fmla="*/ 17 h 72"/>
              <a:gd name="T84" fmla="*/ 147 w 240"/>
              <a:gd name="T85" fmla="*/ 50 h 72"/>
              <a:gd name="T86" fmla="*/ 167 w 240"/>
              <a:gd name="T87" fmla="*/ 23 h 72"/>
              <a:gd name="T88" fmla="*/ 162 w 240"/>
              <a:gd name="T89" fmla="*/ 18 h 72"/>
              <a:gd name="T90" fmla="*/ 140 w 240"/>
              <a:gd name="T91" fmla="*/ 15 h 72"/>
              <a:gd name="T92" fmla="*/ 103 w 240"/>
              <a:gd name="T93" fmla="*/ 50 h 72"/>
              <a:gd name="T94" fmla="*/ 108 w 240"/>
              <a:gd name="T95" fmla="*/ 58 h 72"/>
              <a:gd name="T96" fmla="*/ 144 w 240"/>
              <a:gd name="T97" fmla="*/ 31 h 72"/>
              <a:gd name="T98" fmla="*/ 117 w 240"/>
              <a:gd name="T99" fmla="*/ 57 h 72"/>
              <a:gd name="T100" fmla="*/ 172 w 240"/>
              <a:gd name="T101" fmla="*/ 25 h 72"/>
              <a:gd name="T102" fmla="*/ 132 w 240"/>
              <a:gd name="T103" fmla="*/ 58 h 72"/>
              <a:gd name="T104" fmla="*/ 128 w 240"/>
              <a:gd name="T105" fmla="*/ 49 h 72"/>
              <a:gd name="T106" fmla="*/ 95 w 240"/>
              <a:gd name="T107" fmla="*/ 30 h 72"/>
              <a:gd name="T108" fmla="*/ 103 w 240"/>
              <a:gd name="T109" fmla="*/ 18 h 72"/>
              <a:gd name="T110" fmla="*/ 48 w 240"/>
              <a:gd name="T111" fmla="*/ 52 h 72"/>
              <a:gd name="T112" fmla="*/ 82 w 240"/>
              <a:gd name="T113" fmla="*/ 15 h 72"/>
              <a:gd name="T114" fmla="*/ 35 w 240"/>
              <a:gd name="T115" fmla="*/ 46 h 72"/>
              <a:gd name="T116" fmla="*/ 60 w 240"/>
              <a:gd name="T117" fmla="*/ 17 h 72"/>
              <a:gd name="T118" fmla="*/ 27 w 240"/>
              <a:gd name="T119" fmla="*/ 39 h 72"/>
              <a:gd name="T120" fmla="*/ 70 w 240"/>
              <a:gd name="T121" fmla="*/ 48 h 72"/>
              <a:gd name="T122" fmla="*/ 41 w 240"/>
              <a:gd name="T123" fmla="*/ 14 h 72"/>
              <a:gd name="T124" fmla="*/ 31 w 240"/>
              <a:gd name="T125" fmla="*/ 14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40" h="72">
                <a:moveTo>
                  <a:pt x="5" y="69"/>
                </a:moveTo>
                <a:lnTo>
                  <a:pt x="5" y="69"/>
                </a:lnTo>
                <a:lnTo>
                  <a:pt x="8" y="69"/>
                </a:lnTo>
                <a:lnTo>
                  <a:pt x="8" y="69"/>
                </a:lnTo>
                <a:lnTo>
                  <a:pt x="16" y="68"/>
                </a:lnTo>
                <a:lnTo>
                  <a:pt x="25" y="68"/>
                </a:lnTo>
                <a:lnTo>
                  <a:pt x="44" y="69"/>
                </a:lnTo>
                <a:lnTo>
                  <a:pt x="44" y="69"/>
                </a:lnTo>
                <a:lnTo>
                  <a:pt x="112" y="71"/>
                </a:lnTo>
                <a:lnTo>
                  <a:pt x="112" y="71"/>
                </a:lnTo>
                <a:lnTo>
                  <a:pt x="171" y="72"/>
                </a:lnTo>
                <a:lnTo>
                  <a:pt x="232" y="72"/>
                </a:lnTo>
                <a:lnTo>
                  <a:pt x="232" y="72"/>
                </a:lnTo>
                <a:lnTo>
                  <a:pt x="234" y="72"/>
                </a:lnTo>
                <a:lnTo>
                  <a:pt x="236" y="69"/>
                </a:lnTo>
                <a:lnTo>
                  <a:pt x="236" y="69"/>
                </a:lnTo>
                <a:lnTo>
                  <a:pt x="237" y="69"/>
                </a:lnTo>
                <a:lnTo>
                  <a:pt x="237" y="69"/>
                </a:lnTo>
                <a:lnTo>
                  <a:pt x="237" y="69"/>
                </a:lnTo>
                <a:lnTo>
                  <a:pt x="237" y="69"/>
                </a:lnTo>
                <a:lnTo>
                  <a:pt x="237" y="66"/>
                </a:lnTo>
                <a:lnTo>
                  <a:pt x="237" y="66"/>
                </a:lnTo>
                <a:lnTo>
                  <a:pt x="240" y="39"/>
                </a:lnTo>
                <a:lnTo>
                  <a:pt x="240" y="26"/>
                </a:lnTo>
                <a:lnTo>
                  <a:pt x="240" y="11"/>
                </a:lnTo>
                <a:lnTo>
                  <a:pt x="240" y="11"/>
                </a:lnTo>
                <a:lnTo>
                  <a:pt x="240" y="10"/>
                </a:lnTo>
                <a:lnTo>
                  <a:pt x="237" y="7"/>
                </a:lnTo>
                <a:lnTo>
                  <a:pt x="237" y="7"/>
                </a:lnTo>
                <a:lnTo>
                  <a:pt x="234" y="6"/>
                </a:lnTo>
                <a:lnTo>
                  <a:pt x="234" y="6"/>
                </a:lnTo>
                <a:lnTo>
                  <a:pt x="206" y="4"/>
                </a:lnTo>
                <a:lnTo>
                  <a:pt x="179" y="4"/>
                </a:lnTo>
                <a:lnTo>
                  <a:pt x="122" y="4"/>
                </a:lnTo>
                <a:lnTo>
                  <a:pt x="122" y="4"/>
                </a:lnTo>
                <a:lnTo>
                  <a:pt x="49" y="2"/>
                </a:lnTo>
                <a:lnTo>
                  <a:pt x="49" y="2"/>
                </a:lnTo>
                <a:lnTo>
                  <a:pt x="31" y="2"/>
                </a:lnTo>
                <a:lnTo>
                  <a:pt x="21" y="2"/>
                </a:lnTo>
                <a:lnTo>
                  <a:pt x="12" y="0"/>
                </a:lnTo>
                <a:lnTo>
                  <a:pt x="12" y="0"/>
                </a:lnTo>
                <a:lnTo>
                  <a:pt x="8" y="0"/>
                </a:lnTo>
                <a:lnTo>
                  <a:pt x="5" y="2"/>
                </a:lnTo>
                <a:lnTo>
                  <a:pt x="5" y="2"/>
                </a:lnTo>
                <a:lnTo>
                  <a:pt x="4" y="6"/>
                </a:lnTo>
                <a:lnTo>
                  <a:pt x="4" y="6"/>
                </a:lnTo>
                <a:lnTo>
                  <a:pt x="1" y="34"/>
                </a:lnTo>
                <a:lnTo>
                  <a:pt x="0" y="64"/>
                </a:lnTo>
                <a:lnTo>
                  <a:pt x="0" y="64"/>
                </a:lnTo>
                <a:lnTo>
                  <a:pt x="1" y="68"/>
                </a:lnTo>
                <a:lnTo>
                  <a:pt x="5" y="69"/>
                </a:lnTo>
                <a:lnTo>
                  <a:pt x="5" y="69"/>
                </a:lnTo>
                <a:close/>
                <a:moveTo>
                  <a:pt x="29" y="34"/>
                </a:moveTo>
                <a:lnTo>
                  <a:pt x="29" y="34"/>
                </a:lnTo>
                <a:lnTo>
                  <a:pt x="21" y="41"/>
                </a:lnTo>
                <a:lnTo>
                  <a:pt x="12" y="48"/>
                </a:lnTo>
                <a:lnTo>
                  <a:pt x="12" y="48"/>
                </a:lnTo>
                <a:lnTo>
                  <a:pt x="13" y="38"/>
                </a:lnTo>
                <a:lnTo>
                  <a:pt x="13" y="38"/>
                </a:lnTo>
                <a:lnTo>
                  <a:pt x="27" y="29"/>
                </a:lnTo>
                <a:lnTo>
                  <a:pt x="40" y="18"/>
                </a:lnTo>
                <a:lnTo>
                  <a:pt x="40" y="18"/>
                </a:lnTo>
                <a:lnTo>
                  <a:pt x="41" y="17"/>
                </a:lnTo>
                <a:lnTo>
                  <a:pt x="41" y="18"/>
                </a:lnTo>
                <a:lnTo>
                  <a:pt x="37" y="22"/>
                </a:lnTo>
                <a:lnTo>
                  <a:pt x="29" y="34"/>
                </a:lnTo>
                <a:lnTo>
                  <a:pt x="29" y="34"/>
                </a:lnTo>
                <a:close/>
                <a:moveTo>
                  <a:pt x="14" y="27"/>
                </a:moveTo>
                <a:lnTo>
                  <a:pt x="14" y="27"/>
                </a:lnTo>
                <a:lnTo>
                  <a:pt x="14" y="27"/>
                </a:lnTo>
                <a:lnTo>
                  <a:pt x="14" y="27"/>
                </a:lnTo>
                <a:lnTo>
                  <a:pt x="20" y="22"/>
                </a:lnTo>
                <a:lnTo>
                  <a:pt x="27" y="17"/>
                </a:lnTo>
                <a:lnTo>
                  <a:pt x="27" y="17"/>
                </a:lnTo>
                <a:lnTo>
                  <a:pt x="17" y="26"/>
                </a:lnTo>
                <a:lnTo>
                  <a:pt x="17" y="26"/>
                </a:lnTo>
                <a:lnTo>
                  <a:pt x="13" y="30"/>
                </a:lnTo>
                <a:lnTo>
                  <a:pt x="13" y="30"/>
                </a:lnTo>
                <a:lnTo>
                  <a:pt x="14" y="27"/>
                </a:lnTo>
                <a:lnTo>
                  <a:pt x="14" y="27"/>
                </a:lnTo>
                <a:close/>
                <a:moveTo>
                  <a:pt x="14" y="25"/>
                </a:moveTo>
                <a:lnTo>
                  <a:pt x="14" y="25"/>
                </a:lnTo>
                <a:lnTo>
                  <a:pt x="14" y="12"/>
                </a:lnTo>
                <a:lnTo>
                  <a:pt x="14" y="12"/>
                </a:lnTo>
                <a:lnTo>
                  <a:pt x="27" y="14"/>
                </a:lnTo>
                <a:lnTo>
                  <a:pt x="27" y="14"/>
                </a:lnTo>
                <a:lnTo>
                  <a:pt x="20" y="18"/>
                </a:lnTo>
                <a:lnTo>
                  <a:pt x="14" y="25"/>
                </a:lnTo>
                <a:lnTo>
                  <a:pt x="14" y="25"/>
                </a:lnTo>
                <a:close/>
                <a:moveTo>
                  <a:pt x="12" y="57"/>
                </a:moveTo>
                <a:lnTo>
                  <a:pt x="12" y="57"/>
                </a:lnTo>
                <a:lnTo>
                  <a:pt x="12" y="52"/>
                </a:lnTo>
                <a:lnTo>
                  <a:pt x="12" y="52"/>
                </a:lnTo>
                <a:lnTo>
                  <a:pt x="12" y="52"/>
                </a:lnTo>
                <a:lnTo>
                  <a:pt x="12" y="52"/>
                </a:lnTo>
                <a:lnTo>
                  <a:pt x="20" y="49"/>
                </a:lnTo>
                <a:lnTo>
                  <a:pt x="27" y="46"/>
                </a:lnTo>
                <a:lnTo>
                  <a:pt x="37" y="38"/>
                </a:lnTo>
                <a:lnTo>
                  <a:pt x="37" y="38"/>
                </a:lnTo>
                <a:lnTo>
                  <a:pt x="24" y="53"/>
                </a:lnTo>
                <a:lnTo>
                  <a:pt x="24" y="53"/>
                </a:lnTo>
                <a:lnTo>
                  <a:pt x="24" y="54"/>
                </a:lnTo>
                <a:lnTo>
                  <a:pt x="25" y="54"/>
                </a:lnTo>
                <a:lnTo>
                  <a:pt x="27" y="56"/>
                </a:lnTo>
                <a:lnTo>
                  <a:pt x="27" y="56"/>
                </a:lnTo>
                <a:lnTo>
                  <a:pt x="39" y="48"/>
                </a:lnTo>
                <a:lnTo>
                  <a:pt x="49" y="39"/>
                </a:lnTo>
                <a:lnTo>
                  <a:pt x="62" y="30"/>
                </a:lnTo>
                <a:lnTo>
                  <a:pt x="72" y="23"/>
                </a:lnTo>
                <a:lnTo>
                  <a:pt x="72" y="23"/>
                </a:lnTo>
                <a:lnTo>
                  <a:pt x="78" y="19"/>
                </a:lnTo>
                <a:lnTo>
                  <a:pt x="74" y="23"/>
                </a:lnTo>
                <a:lnTo>
                  <a:pt x="74" y="23"/>
                </a:lnTo>
                <a:lnTo>
                  <a:pt x="60" y="34"/>
                </a:lnTo>
                <a:lnTo>
                  <a:pt x="60" y="34"/>
                </a:lnTo>
                <a:lnTo>
                  <a:pt x="51" y="44"/>
                </a:lnTo>
                <a:lnTo>
                  <a:pt x="41" y="56"/>
                </a:lnTo>
                <a:lnTo>
                  <a:pt x="41" y="56"/>
                </a:lnTo>
                <a:lnTo>
                  <a:pt x="41" y="56"/>
                </a:lnTo>
                <a:lnTo>
                  <a:pt x="43" y="57"/>
                </a:lnTo>
                <a:lnTo>
                  <a:pt x="43" y="57"/>
                </a:lnTo>
                <a:lnTo>
                  <a:pt x="40" y="57"/>
                </a:lnTo>
                <a:lnTo>
                  <a:pt x="40" y="57"/>
                </a:lnTo>
                <a:lnTo>
                  <a:pt x="27" y="57"/>
                </a:lnTo>
                <a:lnTo>
                  <a:pt x="12" y="57"/>
                </a:lnTo>
                <a:lnTo>
                  <a:pt x="12" y="57"/>
                </a:lnTo>
                <a:close/>
                <a:moveTo>
                  <a:pt x="60" y="57"/>
                </a:moveTo>
                <a:lnTo>
                  <a:pt x="60" y="57"/>
                </a:lnTo>
                <a:lnTo>
                  <a:pt x="72" y="50"/>
                </a:lnTo>
                <a:lnTo>
                  <a:pt x="85" y="42"/>
                </a:lnTo>
                <a:lnTo>
                  <a:pt x="108" y="25"/>
                </a:lnTo>
                <a:lnTo>
                  <a:pt x="108" y="25"/>
                </a:lnTo>
                <a:lnTo>
                  <a:pt x="114" y="19"/>
                </a:lnTo>
                <a:lnTo>
                  <a:pt x="116" y="19"/>
                </a:lnTo>
                <a:lnTo>
                  <a:pt x="108" y="29"/>
                </a:lnTo>
                <a:lnTo>
                  <a:pt x="108" y="29"/>
                </a:lnTo>
                <a:lnTo>
                  <a:pt x="94" y="42"/>
                </a:lnTo>
                <a:lnTo>
                  <a:pt x="79" y="54"/>
                </a:lnTo>
                <a:lnTo>
                  <a:pt x="79" y="54"/>
                </a:lnTo>
                <a:lnTo>
                  <a:pt x="79" y="56"/>
                </a:lnTo>
                <a:lnTo>
                  <a:pt x="79" y="57"/>
                </a:lnTo>
                <a:lnTo>
                  <a:pt x="82" y="57"/>
                </a:lnTo>
                <a:lnTo>
                  <a:pt x="82" y="57"/>
                </a:lnTo>
                <a:lnTo>
                  <a:pt x="99" y="46"/>
                </a:lnTo>
                <a:lnTo>
                  <a:pt x="117" y="33"/>
                </a:lnTo>
                <a:lnTo>
                  <a:pt x="117" y="33"/>
                </a:lnTo>
                <a:lnTo>
                  <a:pt x="105" y="45"/>
                </a:lnTo>
                <a:lnTo>
                  <a:pt x="94" y="58"/>
                </a:lnTo>
                <a:lnTo>
                  <a:pt x="94" y="58"/>
                </a:lnTo>
                <a:lnTo>
                  <a:pt x="44" y="57"/>
                </a:lnTo>
                <a:lnTo>
                  <a:pt x="44" y="57"/>
                </a:lnTo>
                <a:lnTo>
                  <a:pt x="44" y="57"/>
                </a:lnTo>
                <a:lnTo>
                  <a:pt x="44" y="57"/>
                </a:lnTo>
                <a:lnTo>
                  <a:pt x="60" y="49"/>
                </a:lnTo>
                <a:lnTo>
                  <a:pt x="75" y="39"/>
                </a:lnTo>
                <a:lnTo>
                  <a:pt x="75" y="39"/>
                </a:lnTo>
                <a:lnTo>
                  <a:pt x="66" y="46"/>
                </a:lnTo>
                <a:lnTo>
                  <a:pt x="58" y="54"/>
                </a:lnTo>
                <a:lnTo>
                  <a:pt x="58" y="54"/>
                </a:lnTo>
                <a:lnTo>
                  <a:pt x="58" y="57"/>
                </a:lnTo>
                <a:lnTo>
                  <a:pt x="60" y="57"/>
                </a:lnTo>
                <a:lnTo>
                  <a:pt x="60" y="57"/>
                </a:lnTo>
                <a:close/>
                <a:moveTo>
                  <a:pt x="122" y="15"/>
                </a:moveTo>
                <a:lnTo>
                  <a:pt x="122" y="15"/>
                </a:lnTo>
                <a:lnTo>
                  <a:pt x="122" y="15"/>
                </a:lnTo>
                <a:lnTo>
                  <a:pt x="122" y="15"/>
                </a:lnTo>
                <a:lnTo>
                  <a:pt x="139" y="15"/>
                </a:lnTo>
                <a:lnTo>
                  <a:pt x="139" y="15"/>
                </a:lnTo>
                <a:lnTo>
                  <a:pt x="125" y="23"/>
                </a:lnTo>
                <a:lnTo>
                  <a:pt x="114" y="31"/>
                </a:lnTo>
                <a:lnTo>
                  <a:pt x="90" y="49"/>
                </a:lnTo>
                <a:lnTo>
                  <a:pt x="90" y="49"/>
                </a:lnTo>
                <a:lnTo>
                  <a:pt x="86" y="52"/>
                </a:lnTo>
                <a:lnTo>
                  <a:pt x="89" y="48"/>
                </a:lnTo>
                <a:lnTo>
                  <a:pt x="101" y="39"/>
                </a:lnTo>
                <a:lnTo>
                  <a:pt x="101" y="39"/>
                </a:lnTo>
                <a:lnTo>
                  <a:pt x="112" y="27"/>
                </a:lnTo>
                <a:lnTo>
                  <a:pt x="122" y="15"/>
                </a:lnTo>
                <a:lnTo>
                  <a:pt x="122" y="15"/>
                </a:lnTo>
                <a:close/>
                <a:moveTo>
                  <a:pt x="157" y="58"/>
                </a:moveTo>
                <a:lnTo>
                  <a:pt x="157" y="58"/>
                </a:lnTo>
                <a:lnTo>
                  <a:pt x="172" y="52"/>
                </a:lnTo>
                <a:lnTo>
                  <a:pt x="186" y="42"/>
                </a:lnTo>
                <a:lnTo>
                  <a:pt x="213" y="23"/>
                </a:lnTo>
                <a:lnTo>
                  <a:pt x="213" y="23"/>
                </a:lnTo>
                <a:lnTo>
                  <a:pt x="207" y="30"/>
                </a:lnTo>
                <a:lnTo>
                  <a:pt x="207" y="30"/>
                </a:lnTo>
                <a:lnTo>
                  <a:pt x="202" y="35"/>
                </a:lnTo>
                <a:lnTo>
                  <a:pt x="197" y="39"/>
                </a:lnTo>
                <a:lnTo>
                  <a:pt x="197" y="39"/>
                </a:lnTo>
                <a:lnTo>
                  <a:pt x="187" y="48"/>
                </a:lnTo>
                <a:lnTo>
                  <a:pt x="178" y="57"/>
                </a:lnTo>
                <a:lnTo>
                  <a:pt x="178" y="57"/>
                </a:lnTo>
                <a:lnTo>
                  <a:pt x="176" y="57"/>
                </a:lnTo>
                <a:lnTo>
                  <a:pt x="178" y="58"/>
                </a:lnTo>
                <a:lnTo>
                  <a:pt x="178" y="60"/>
                </a:lnTo>
                <a:lnTo>
                  <a:pt x="179" y="58"/>
                </a:lnTo>
                <a:lnTo>
                  <a:pt x="179" y="58"/>
                </a:lnTo>
                <a:lnTo>
                  <a:pt x="199" y="46"/>
                </a:lnTo>
                <a:lnTo>
                  <a:pt x="218" y="34"/>
                </a:lnTo>
                <a:lnTo>
                  <a:pt x="218" y="34"/>
                </a:lnTo>
                <a:lnTo>
                  <a:pt x="225" y="31"/>
                </a:lnTo>
                <a:lnTo>
                  <a:pt x="224" y="33"/>
                </a:lnTo>
                <a:lnTo>
                  <a:pt x="217" y="39"/>
                </a:lnTo>
                <a:lnTo>
                  <a:pt x="217" y="39"/>
                </a:lnTo>
                <a:lnTo>
                  <a:pt x="199" y="57"/>
                </a:lnTo>
                <a:lnTo>
                  <a:pt x="199" y="57"/>
                </a:lnTo>
                <a:lnTo>
                  <a:pt x="199" y="58"/>
                </a:lnTo>
                <a:lnTo>
                  <a:pt x="201" y="60"/>
                </a:lnTo>
                <a:lnTo>
                  <a:pt x="201" y="60"/>
                </a:lnTo>
                <a:lnTo>
                  <a:pt x="211" y="54"/>
                </a:lnTo>
                <a:lnTo>
                  <a:pt x="214" y="53"/>
                </a:lnTo>
                <a:lnTo>
                  <a:pt x="217" y="53"/>
                </a:lnTo>
                <a:lnTo>
                  <a:pt x="218" y="54"/>
                </a:lnTo>
                <a:lnTo>
                  <a:pt x="218" y="57"/>
                </a:lnTo>
                <a:lnTo>
                  <a:pt x="218" y="57"/>
                </a:lnTo>
                <a:lnTo>
                  <a:pt x="218" y="58"/>
                </a:lnTo>
                <a:lnTo>
                  <a:pt x="220" y="60"/>
                </a:lnTo>
                <a:lnTo>
                  <a:pt x="221" y="58"/>
                </a:lnTo>
                <a:lnTo>
                  <a:pt x="221" y="58"/>
                </a:lnTo>
                <a:lnTo>
                  <a:pt x="221" y="58"/>
                </a:lnTo>
                <a:lnTo>
                  <a:pt x="222" y="53"/>
                </a:lnTo>
                <a:lnTo>
                  <a:pt x="221" y="48"/>
                </a:lnTo>
                <a:lnTo>
                  <a:pt x="221" y="48"/>
                </a:lnTo>
                <a:lnTo>
                  <a:pt x="220" y="46"/>
                </a:lnTo>
                <a:lnTo>
                  <a:pt x="218" y="46"/>
                </a:lnTo>
                <a:lnTo>
                  <a:pt x="218" y="46"/>
                </a:lnTo>
                <a:lnTo>
                  <a:pt x="209" y="52"/>
                </a:lnTo>
                <a:lnTo>
                  <a:pt x="209" y="52"/>
                </a:lnTo>
                <a:lnTo>
                  <a:pt x="205" y="54"/>
                </a:lnTo>
                <a:lnTo>
                  <a:pt x="207" y="52"/>
                </a:lnTo>
                <a:lnTo>
                  <a:pt x="214" y="46"/>
                </a:lnTo>
                <a:lnTo>
                  <a:pt x="214" y="46"/>
                </a:lnTo>
                <a:lnTo>
                  <a:pt x="228" y="30"/>
                </a:lnTo>
                <a:lnTo>
                  <a:pt x="228" y="30"/>
                </a:lnTo>
                <a:lnTo>
                  <a:pt x="226" y="61"/>
                </a:lnTo>
                <a:lnTo>
                  <a:pt x="226" y="61"/>
                </a:lnTo>
                <a:lnTo>
                  <a:pt x="135" y="58"/>
                </a:lnTo>
                <a:lnTo>
                  <a:pt x="135" y="58"/>
                </a:lnTo>
                <a:lnTo>
                  <a:pt x="143" y="56"/>
                </a:lnTo>
                <a:lnTo>
                  <a:pt x="149" y="53"/>
                </a:lnTo>
                <a:lnTo>
                  <a:pt x="162" y="45"/>
                </a:lnTo>
                <a:lnTo>
                  <a:pt x="187" y="26"/>
                </a:lnTo>
                <a:lnTo>
                  <a:pt x="187" y="26"/>
                </a:lnTo>
                <a:lnTo>
                  <a:pt x="195" y="21"/>
                </a:lnTo>
                <a:lnTo>
                  <a:pt x="195" y="21"/>
                </a:lnTo>
                <a:lnTo>
                  <a:pt x="195" y="22"/>
                </a:lnTo>
                <a:lnTo>
                  <a:pt x="183" y="31"/>
                </a:lnTo>
                <a:lnTo>
                  <a:pt x="183" y="31"/>
                </a:lnTo>
                <a:lnTo>
                  <a:pt x="168" y="44"/>
                </a:lnTo>
                <a:lnTo>
                  <a:pt x="156" y="57"/>
                </a:lnTo>
                <a:lnTo>
                  <a:pt x="156" y="57"/>
                </a:lnTo>
                <a:lnTo>
                  <a:pt x="156" y="58"/>
                </a:lnTo>
                <a:lnTo>
                  <a:pt x="157" y="58"/>
                </a:lnTo>
                <a:lnTo>
                  <a:pt x="157" y="58"/>
                </a:lnTo>
                <a:close/>
                <a:moveTo>
                  <a:pt x="228" y="26"/>
                </a:moveTo>
                <a:lnTo>
                  <a:pt x="228" y="26"/>
                </a:lnTo>
                <a:lnTo>
                  <a:pt x="201" y="42"/>
                </a:lnTo>
                <a:lnTo>
                  <a:pt x="201" y="42"/>
                </a:lnTo>
                <a:lnTo>
                  <a:pt x="190" y="50"/>
                </a:lnTo>
                <a:lnTo>
                  <a:pt x="190" y="50"/>
                </a:lnTo>
                <a:lnTo>
                  <a:pt x="187" y="50"/>
                </a:lnTo>
                <a:lnTo>
                  <a:pt x="187" y="50"/>
                </a:lnTo>
                <a:lnTo>
                  <a:pt x="205" y="37"/>
                </a:lnTo>
                <a:lnTo>
                  <a:pt x="213" y="29"/>
                </a:lnTo>
                <a:lnTo>
                  <a:pt x="220" y="19"/>
                </a:lnTo>
                <a:lnTo>
                  <a:pt x="220" y="19"/>
                </a:lnTo>
                <a:lnTo>
                  <a:pt x="218" y="18"/>
                </a:lnTo>
                <a:lnTo>
                  <a:pt x="217" y="18"/>
                </a:lnTo>
                <a:lnTo>
                  <a:pt x="217" y="18"/>
                </a:lnTo>
                <a:lnTo>
                  <a:pt x="190" y="37"/>
                </a:lnTo>
                <a:lnTo>
                  <a:pt x="176" y="45"/>
                </a:lnTo>
                <a:lnTo>
                  <a:pt x="162" y="53"/>
                </a:lnTo>
                <a:lnTo>
                  <a:pt x="162" y="53"/>
                </a:lnTo>
                <a:lnTo>
                  <a:pt x="171" y="46"/>
                </a:lnTo>
                <a:lnTo>
                  <a:pt x="180" y="37"/>
                </a:lnTo>
                <a:lnTo>
                  <a:pt x="180" y="37"/>
                </a:lnTo>
                <a:lnTo>
                  <a:pt x="191" y="27"/>
                </a:lnTo>
                <a:lnTo>
                  <a:pt x="203" y="18"/>
                </a:lnTo>
                <a:lnTo>
                  <a:pt x="203" y="18"/>
                </a:lnTo>
                <a:lnTo>
                  <a:pt x="203" y="17"/>
                </a:lnTo>
                <a:lnTo>
                  <a:pt x="203" y="17"/>
                </a:lnTo>
                <a:lnTo>
                  <a:pt x="229" y="18"/>
                </a:lnTo>
                <a:lnTo>
                  <a:pt x="229" y="18"/>
                </a:lnTo>
                <a:lnTo>
                  <a:pt x="228" y="26"/>
                </a:lnTo>
                <a:lnTo>
                  <a:pt x="228" y="26"/>
                </a:lnTo>
                <a:close/>
                <a:moveTo>
                  <a:pt x="139" y="54"/>
                </a:moveTo>
                <a:lnTo>
                  <a:pt x="139" y="54"/>
                </a:lnTo>
                <a:lnTo>
                  <a:pt x="151" y="48"/>
                </a:lnTo>
                <a:lnTo>
                  <a:pt x="163" y="39"/>
                </a:lnTo>
                <a:lnTo>
                  <a:pt x="174" y="29"/>
                </a:lnTo>
                <a:lnTo>
                  <a:pt x="182" y="18"/>
                </a:lnTo>
                <a:lnTo>
                  <a:pt x="182" y="18"/>
                </a:lnTo>
                <a:lnTo>
                  <a:pt x="182" y="17"/>
                </a:lnTo>
                <a:lnTo>
                  <a:pt x="182" y="17"/>
                </a:lnTo>
                <a:lnTo>
                  <a:pt x="199" y="17"/>
                </a:lnTo>
                <a:lnTo>
                  <a:pt x="199" y="17"/>
                </a:lnTo>
                <a:lnTo>
                  <a:pt x="183" y="26"/>
                </a:lnTo>
                <a:lnTo>
                  <a:pt x="170" y="35"/>
                </a:lnTo>
                <a:lnTo>
                  <a:pt x="155" y="46"/>
                </a:lnTo>
                <a:lnTo>
                  <a:pt x="147" y="50"/>
                </a:lnTo>
                <a:lnTo>
                  <a:pt x="139" y="54"/>
                </a:lnTo>
                <a:lnTo>
                  <a:pt x="139" y="54"/>
                </a:lnTo>
                <a:close/>
                <a:moveTo>
                  <a:pt x="162" y="15"/>
                </a:moveTo>
                <a:lnTo>
                  <a:pt x="162" y="15"/>
                </a:lnTo>
                <a:lnTo>
                  <a:pt x="179" y="17"/>
                </a:lnTo>
                <a:lnTo>
                  <a:pt x="179" y="17"/>
                </a:lnTo>
                <a:lnTo>
                  <a:pt x="167" y="23"/>
                </a:lnTo>
                <a:lnTo>
                  <a:pt x="155" y="30"/>
                </a:lnTo>
                <a:lnTo>
                  <a:pt x="133" y="45"/>
                </a:lnTo>
                <a:lnTo>
                  <a:pt x="133" y="45"/>
                </a:lnTo>
                <a:lnTo>
                  <a:pt x="141" y="39"/>
                </a:lnTo>
                <a:lnTo>
                  <a:pt x="149" y="33"/>
                </a:lnTo>
                <a:lnTo>
                  <a:pt x="156" y="26"/>
                </a:lnTo>
                <a:lnTo>
                  <a:pt x="162" y="18"/>
                </a:lnTo>
                <a:lnTo>
                  <a:pt x="162" y="18"/>
                </a:lnTo>
                <a:lnTo>
                  <a:pt x="162" y="15"/>
                </a:lnTo>
                <a:lnTo>
                  <a:pt x="162" y="15"/>
                </a:lnTo>
                <a:close/>
                <a:moveTo>
                  <a:pt x="140" y="18"/>
                </a:moveTo>
                <a:lnTo>
                  <a:pt x="140" y="18"/>
                </a:lnTo>
                <a:lnTo>
                  <a:pt x="141" y="17"/>
                </a:lnTo>
                <a:lnTo>
                  <a:pt x="140" y="15"/>
                </a:lnTo>
                <a:lnTo>
                  <a:pt x="140" y="15"/>
                </a:lnTo>
                <a:lnTo>
                  <a:pt x="159" y="15"/>
                </a:lnTo>
                <a:lnTo>
                  <a:pt x="159" y="15"/>
                </a:lnTo>
                <a:lnTo>
                  <a:pt x="133" y="33"/>
                </a:lnTo>
                <a:lnTo>
                  <a:pt x="105" y="50"/>
                </a:lnTo>
                <a:lnTo>
                  <a:pt x="105" y="50"/>
                </a:lnTo>
                <a:lnTo>
                  <a:pt x="103" y="50"/>
                </a:lnTo>
                <a:lnTo>
                  <a:pt x="103" y="50"/>
                </a:lnTo>
                <a:lnTo>
                  <a:pt x="112" y="42"/>
                </a:lnTo>
                <a:lnTo>
                  <a:pt x="112" y="42"/>
                </a:lnTo>
                <a:lnTo>
                  <a:pt x="125" y="30"/>
                </a:lnTo>
                <a:lnTo>
                  <a:pt x="140" y="18"/>
                </a:lnTo>
                <a:lnTo>
                  <a:pt x="140" y="18"/>
                </a:lnTo>
                <a:close/>
                <a:moveTo>
                  <a:pt x="108" y="58"/>
                </a:moveTo>
                <a:lnTo>
                  <a:pt x="108" y="58"/>
                </a:lnTo>
                <a:lnTo>
                  <a:pt x="99" y="58"/>
                </a:lnTo>
                <a:lnTo>
                  <a:pt x="99" y="58"/>
                </a:lnTo>
                <a:lnTo>
                  <a:pt x="128" y="39"/>
                </a:lnTo>
                <a:lnTo>
                  <a:pt x="156" y="22"/>
                </a:lnTo>
                <a:lnTo>
                  <a:pt x="156" y="22"/>
                </a:lnTo>
                <a:lnTo>
                  <a:pt x="144" y="31"/>
                </a:lnTo>
                <a:lnTo>
                  <a:pt x="133" y="41"/>
                </a:lnTo>
                <a:lnTo>
                  <a:pt x="133" y="41"/>
                </a:lnTo>
                <a:lnTo>
                  <a:pt x="114" y="54"/>
                </a:lnTo>
                <a:lnTo>
                  <a:pt x="114" y="54"/>
                </a:lnTo>
                <a:lnTo>
                  <a:pt x="114" y="56"/>
                </a:lnTo>
                <a:lnTo>
                  <a:pt x="114" y="57"/>
                </a:lnTo>
                <a:lnTo>
                  <a:pt x="117" y="57"/>
                </a:lnTo>
                <a:lnTo>
                  <a:pt x="117" y="57"/>
                </a:lnTo>
                <a:lnTo>
                  <a:pt x="130" y="50"/>
                </a:lnTo>
                <a:lnTo>
                  <a:pt x="145" y="41"/>
                </a:lnTo>
                <a:lnTo>
                  <a:pt x="171" y="23"/>
                </a:lnTo>
                <a:lnTo>
                  <a:pt x="171" y="23"/>
                </a:lnTo>
                <a:lnTo>
                  <a:pt x="176" y="21"/>
                </a:lnTo>
                <a:lnTo>
                  <a:pt x="172" y="25"/>
                </a:lnTo>
                <a:lnTo>
                  <a:pt x="172" y="25"/>
                </a:lnTo>
                <a:lnTo>
                  <a:pt x="164" y="33"/>
                </a:lnTo>
                <a:lnTo>
                  <a:pt x="155" y="39"/>
                </a:lnTo>
                <a:lnTo>
                  <a:pt x="155" y="39"/>
                </a:lnTo>
                <a:lnTo>
                  <a:pt x="132" y="57"/>
                </a:lnTo>
                <a:lnTo>
                  <a:pt x="132" y="57"/>
                </a:lnTo>
                <a:lnTo>
                  <a:pt x="132" y="58"/>
                </a:lnTo>
                <a:lnTo>
                  <a:pt x="132" y="58"/>
                </a:lnTo>
                <a:lnTo>
                  <a:pt x="132" y="58"/>
                </a:lnTo>
                <a:lnTo>
                  <a:pt x="108" y="58"/>
                </a:lnTo>
                <a:lnTo>
                  <a:pt x="108" y="58"/>
                </a:lnTo>
                <a:close/>
                <a:moveTo>
                  <a:pt x="132" y="46"/>
                </a:moveTo>
                <a:lnTo>
                  <a:pt x="132" y="46"/>
                </a:lnTo>
                <a:lnTo>
                  <a:pt x="128" y="49"/>
                </a:lnTo>
                <a:lnTo>
                  <a:pt x="128" y="49"/>
                </a:lnTo>
                <a:lnTo>
                  <a:pt x="132" y="46"/>
                </a:lnTo>
                <a:lnTo>
                  <a:pt x="132" y="46"/>
                </a:lnTo>
                <a:close/>
                <a:moveTo>
                  <a:pt x="117" y="15"/>
                </a:moveTo>
                <a:lnTo>
                  <a:pt x="117" y="15"/>
                </a:lnTo>
                <a:lnTo>
                  <a:pt x="106" y="22"/>
                </a:lnTo>
                <a:lnTo>
                  <a:pt x="95" y="30"/>
                </a:lnTo>
                <a:lnTo>
                  <a:pt x="75" y="45"/>
                </a:lnTo>
                <a:lnTo>
                  <a:pt x="75" y="45"/>
                </a:lnTo>
                <a:lnTo>
                  <a:pt x="83" y="39"/>
                </a:lnTo>
                <a:lnTo>
                  <a:pt x="91" y="33"/>
                </a:lnTo>
                <a:lnTo>
                  <a:pt x="98" y="25"/>
                </a:lnTo>
                <a:lnTo>
                  <a:pt x="103" y="18"/>
                </a:lnTo>
                <a:lnTo>
                  <a:pt x="103" y="18"/>
                </a:lnTo>
                <a:lnTo>
                  <a:pt x="103" y="17"/>
                </a:lnTo>
                <a:lnTo>
                  <a:pt x="103" y="15"/>
                </a:lnTo>
                <a:lnTo>
                  <a:pt x="101" y="15"/>
                </a:lnTo>
                <a:lnTo>
                  <a:pt x="101" y="15"/>
                </a:lnTo>
                <a:lnTo>
                  <a:pt x="75" y="35"/>
                </a:lnTo>
                <a:lnTo>
                  <a:pt x="62" y="44"/>
                </a:lnTo>
                <a:lnTo>
                  <a:pt x="48" y="52"/>
                </a:lnTo>
                <a:lnTo>
                  <a:pt x="48" y="52"/>
                </a:lnTo>
                <a:lnTo>
                  <a:pt x="63" y="35"/>
                </a:lnTo>
                <a:lnTo>
                  <a:pt x="63" y="35"/>
                </a:lnTo>
                <a:lnTo>
                  <a:pt x="83" y="18"/>
                </a:lnTo>
                <a:lnTo>
                  <a:pt x="83" y="18"/>
                </a:lnTo>
                <a:lnTo>
                  <a:pt x="83" y="15"/>
                </a:lnTo>
                <a:lnTo>
                  <a:pt x="82" y="15"/>
                </a:lnTo>
                <a:lnTo>
                  <a:pt x="82" y="15"/>
                </a:lnTo>
                <a:lnTo>
                  <a:pt x="72" y="19"/>
                </a:lnTo>
                <a:lnTo>
                  <a:pt x="64" y="25"/>
                </a:lnTo>
                <a:lnTo>
                  <a:pt x="48" y="37"/>
                </a:lnTo>
                <a:lnTo>
                  <a:pt x="48" y="37"/>
                </a:lnTo>
                <a:lnTo>
                  <a:pt x="35" y="46"/>
                </a:lnTo>
                <a:lnTo>
                  <a:pt x="35" y="46"/>
                </a:lnTo>
                <a:lnTo>
                  <a:pt x="29" y="50"/>
                </a:lnTo>
                <a:lnTo>
                  <a:pt x="32" y="48"/>
                </a:lnTo>
                <a:lnTo>
                  <a:pt x="39" y="39"/>
                </a:lnTo>
                <a:lnTo>
                  <a:pt x="39" y="39"/>
                </a:lnTo>
                <a:lnTo>
                  <a:pt x="60" y="18"/>
                </a:lnTo>
                <a:lnTo>
                  <a:pt x="60" y="18"/>
                </a:lnTo>
                <a:lnTo>
                  <a:pt x="60" y="17"/>
                </a:lnTo>
                <a:lnTo>
                  <a:pt x="60" y="15"/>
                </a:lnTo>
                <a:lnTo>
                  <a:pt x="59" y="15"/>
                </a:lnTo>
                <a:lnTo>
                  <a:pt x="58" y="15"/>
                </a:lnTo>
                <a:lnTo>
                  <a:pt x="58" y="15"/>
                </a:lnTo>
                <a:lnTo>
                  <a:pt x="17" y="48"/>
                </a:lnTo>
                <a:lnTo>
                  <a:pt x="17" y="48"/>
                </a:lnTo>
                <a:lnTo>
                  <a:pt x="27" y="39"/>
                </a:lnTo>
                <a:lnTo>
                  <a:pt x="33" y="33"/>
                </a:lnTo>
                <a:lnTo>
                  <a:pt x="40" y="23"/>
                </a:lnTo>
                <a:lnTo>
                  <a:pt x="47" y="14"/>
                </a:lnTo>
                <a:lnTo>
                  <a:pt x="47" y="14"/>
                </a:lnTo>
                <a:lnTo>
                  <a:pt x="117" y="15"/>
                </a:lnTo>
                <a:lnTo>
                  <a:pt x="117" y="15"/>
                </a:lnTo>
                <a:close/>
                <a:moveTo>
                  <a:pt x="70" y="48"/>
                </a:moveTo>
                <a:lnTo>
                  <a:pt x="70" y="48"/>
                </a:lnTo>
                <a:lnTo>
                  <a:pt x="72" y="46"/>
                </a:lnTo>
                <a:lnTo>
                  <a:pt x="72" y="46"/>
                </a:lnTo>
                <a:lnTo>
                  <a:pt x="70" y="48"/>
                </a:lnTo>
                <a:lnTo>
                  <a:pt x="70" y="48"/>
                </a:lnTo>
                <a:close/>
                <a:moveTo>
                  <a:pt x="41" y="14"/>
                </a:moveTo>
                <a:lnTo>
                  <a:pt x="41" y="14"/>
                </a:lnTo>
                <a:lnTo>
                  <a:pt x="27" y="25"/>
                </a:lnTo>
                <a:lnTo>
                  <a:pt x="13" y="35"/>
                </a:lnTo>
                <a:lnTo>
                  <a:pt x="13" y="35"/>
                </a:lnTo>
                <a:lnTo>
                  <a:pt x="13" y="35"/>
                </a:lnTo>
                <a:lnTo>
                  <a:pt x="18" y="30"/>
                </a:lnTo>
                <a:lnTo>
                  <a:pt x="22" y="25"/>
                </a:lnTo>
                <a:lnTo>
                  <a:pt x="31" y="14"/>
                </a:lnTo>
                <a:lnTo>
                  <a:pt x="31" y="14"/>
                </a:lnTo>
                <a:lnTo>
                  <a:pt x="41" y="14"/>
                </a:lnTo>
                <a:lnTo>
                  <a:pt x="41" y="14"/>
                </a:ln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5" name="Freeform 30"/>
          <p:cNvSpPr>
            <a:spLocks noEditPoints="1"/>
          </p:cNvSpPr>
          <p:nvPr/>
        </p:nvSpPr>
        <p:spPr bwMode="auto">
          <a:xfrm>
            <a:off x="2939041" y="1940556"/>
            <a:ext cx="425144" cy="463793"/>
          </a:xfrm>
          <a:custGeom>
            <a:avLst/>
            <a:gdLst>
              <a:gd name="T0" fmla="*/ 111 w 176"/>
              <a:gd name="T1" fmla="*/ 192 h 192"/>
              <a:gd name="T2" fmla="*/ 118 w 176"/>
              <a:gd name="T3" fmla="*/ 131 h 192"/>
              <a:gd name="T4" fmla="*/ 176 w 176"/>
              <a:gd name="T5" fmla="*/ 81 h 192"/>
              <a:gd name="T6" fmla="*/ 160 w 176"/>
              <a:gd name="T7" fmla="*/ 73 h 192"/>
              <a:gd name="T8" fmla="*/ 119 w 176"/>
              <a:gd name="T9" fmla="*/ 3 h 192"/>
              <a:gd name="T10" fmla="*/ 65 w 176"/>
              <a:gd name="T11" fmla="*/ 7 h 192"/>
              <a:gd name="T12" fmla="*/ 0 w 176"/>
              <a:gd name="T13" fmla="*/ 75 h 192"/>
              <a:gd name="T14" fmla="*/ 7 w 176"/>
              <a:gd name="T15" fmla="*/ 125 h 192"/>
              <a:gd name="T16" fmla="*/ 21 w 176"/>
              <a:gd name="T17" fmla="*/ 114 h 192"/>
              <a:gd name="T18" fmla="*/ 22 w 176"/>
              <a:gd name="T19" fmla="*/ 113 h 192"/>
              <a:gd name="T20" fmla="*/ 23 w 176"/>
              <a:gd name="T21" fmla="*/ 92 h 192"/>
              <a:gd name="T22" fmla="*/ 14 w 176"/>
              <a:gd name="T23" fmla="*/ 86 h 192"/>
              <a:gd name="T24" fmla="*/ 13 w 176"/>
              <a:gd name="T25" fmla="*/ 81 h 192"/>
              <a:gd name="T26" fmla="*/ 57 w 176"/>
              <a:gd name="T27" fmla="*/ 81 h 192"/>
              <a:gd name="T28" fmla="*/ 71 w 176"/>
              <a:gd name="T29" fmla="*/ 81 h 192"/>
              <a:gd name="T30" fmla="*/ 76 w 176"/>
              <a:gd name="T31" fmla="*/ 79 h 192"/>
              <a:gd name="T32" fmla="*/ 60 w 176"/>
              <a:gd name="T33" fmla="*/ 81 h 192"/>
              <a:gd name="T34" fmla="*/ 79 w 176"/>
              <a:gd name="T35" fmla="*/ 72 h 192"/>
              <a:gd name="T36" fmla="*/ 100 w 176"/>
              <a:gd name="T37" fmla="*/ 42 h 192"/>
              <a:gd name="T38" fmla="*/ 108 w 176"/>
              <a:gd name="T39" fmla="*/ 19 h 192"/>
              <a:gd name="T40" fmla="*/ 87 w 176"/>
              <a:gd name="T41" fmla="*/ 26 h 192"/>
              <a:gd name="T42" fmla="*/ 106 w 176"/>
              <a:gd name="T43" fmla="*/ 121 h 192"/>
              <a:gd name="T44" fmla="*/ 162 w 176"/>
              <a:gd name="T45" fmla="*/ 106 h 192"/>
              <a:gd name="T46" fmla="*/ 164 w 176"/>
              <a:gd name="T47" fmla="*/ 86 h 192"/>
              <a:gd name="T48" fmla="*/ 103 w 176"/>
              <a:gd name="T49" fmla="*/ 150 h 192"/>
              <a:gd name="T50" fmla="*/ 90 w 176"/>
              <a:gd name="T51" fmla="*/ 171 h 192"/>
              <a:gd name="T52" fmla="*/ 103 w 176"/>
              <a:gd name="T53" fmla="*/ 90 h 192"/>
              <a:gd name="T54" fmla="*/ 117 w 176"/>
              <a:gd name="T55" fmla="*/ 84 h 192"/>
              <a:gd name="T56" fmla="*/ 84 w 176"/>
              <a:gd name="T57" fmla="*/ 111 h 192"/>
              <a:gd name="T58" fmla="*/ 92 w 176"/>
              <a:gd name="T59" fmla="*/ 144 h 192"/>
              <a:gd name="T60" fmla="*/ 87 w 176"/>
              <a:gd name="T61" fmla="*/ 150 h 192"/>
              <a:gd name="T62" fmla="*/ 107 w 176"/>
              <a:gd name="T63" fmla="*/ 123 h 192"/>
              <a:gd name="T64" fmla="*/ 102 w 176"/>
              <a:gd name="T65" fmla="*/ 129 h 192"/>
              <a:gd name="T66" fmla="*/ 102 w 176"/>
              <a:gd name="T67" fmla="*/ 129 h 192"/>
              <a:gd name="T68" fmla="*/ 83 w 176"/>
              <a:gd name="T69" fmla="*/ 127 h 192"/>
              <a:gd name="T70" fmla="*/ 100 w 176"/>
              <a:gd name="T71" fmla="*/ 123 h 192"/>
              <a:gd name="T72" fmla="*/ 88 w 176"/>
              <a:gd name="T73" fmla="*/ 115 h 192"/>
              <a:gd name="T74" fmla="*/ 96 w 176"/>
              <a:gd name="T75" fmla="*/ 68 h 192"/>
              <a:gd name="T76" fmla="*/ 76 w 176"/>
              <a:gd name="T77" fmla="*/ 26 h 192"/>
              <a:gd name="T78" fmla="*/ 103 w 176"/>
              <a:gd name="T79" fmla="*/ 25 h 192"/>
              <a:gd name="T80" fmla="*/ 100 w 176"/>
              <a:gd name="T81" fmla="*/ 27 h 192"/>
              <a:gd name="T82" fmla="*/ 76 w 176"/>
              <a:gd name="T83" fmla="*/ 69 h 192"/>
              <a:gd name="T84" fmla="*/ 53 w 176"/>
              <a:gd name="T85" fmla="*/ 113 h 192"/>
              <a:gd name="T86" fmla="*/ 110 w 176"/>
              <a:gd name="T87" fmla="*/ 60 h 192"/>
              <a:gd name="T88" fmla="*/ 63 w 176"/>
              <a:gd name="T89" fmla="*/ 113 h 192"/>
              <a:gd name="T90" fmla="*/ 79 w 176"/>
              <a:gd name="T91" fmla="*/ 107 h 192"/>
              <a:gd name="T92" fmla="*/ 110 w 176"/>
              <a:gd name="T93" fmla="*/ 61 h 192"/>
              <a:gd name="T94" fmla="*/ 84 w 176"/>
              <a:gd name="T95" fmla="*/ 173 h 192"/>
              <a:gd name="T96" fmla="*/ 103 w 176"/>
              <a:gd name="T97" fmla="*/ 173 h 192"/>
              <a:gd name="T98" fmla="*/ 113 w 176"/>
              <a:gd name="T99" fmla="*/ 119 h 192"/>
              <a:gd name="T100" fmla="*/ 123 w 176"/>
              <a:gd name="T101" fmla="*/ 117 h 192"/>
              <a:gd name="T102" fmla="*/ 154 w 176"/>
              <a:gd name="T103" fmla="*/ 99 h 192"/>
              <a:gd name="T104" fmla="*/ 158 w 176"/>
              <a:gd name="T105" fmla="*/ 114 h 192"/>
              <a:gd name="T106" fmla="*/ 113 w 176"/>
              <a:gd name="T107" fmla="*/ 119 h 192"/>
              <a:gd name="T108" fmla="*/ 152 w 176"/>
              <a:gd name="T109" fmla="*/ 86 h 192"/>
              <a:gd name="T110" fmla="*/ 44 w 176"/>
              <a:gd name="T111" fmla="*/ 80 h 192"/>
              <a:gd name="T112" fmla="*/ 30 w 176"/>
              <a:gd name="T113" fmla="*/ 88 h 192"/>
              <a:gd name="T114" fmla="*/ 15 w 176"/>
              <a:gd name="T115" fmla="*/ 91 h 192"/>
              <a:gd name="T116" fmla="*/ 46 w 176"/>
              <a:gd name="T117" fmla="*/ 9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76" h="192">
                <a:moveTo>
                  <a:pt x="61" y="183"/>
                </a:moveTo>
                <a:lnTo>
                  <a:pt x="61" y="183"/>
                </a:lnTo>
                <a:lnTo>
                  <a:pt x="61" y="185"/>
                </a:lnTo>
                <a:lnTo>
                  <a:pt x="64" y="188"/>
                </a:lnTo>
                <a:lnTo>
                  <a:pt x="64" y="188"/>
                </a:lnTo>
                <a:lnTo>
                  <a:pt x="65" y="189"/>
                </a:lnTo>
                <a:lnTo>
                  <a:pt x="68" y="191"/>
                </a:lnTo>
                <a:lnTo>
                  <a:pt x="68" y="191"/>
                </a:lnTo>
                <a:lnTo>
                  <a:pt x="79" y="189"/>
                </a:lnTo>
                <a:lnTo>
                  <a:pt x="90" y="191"/>
                </a:lnTo>
                <a:lnTo>
                  <a:pt x="111" y="192"/>
                </a:lnTo>
                <a:lnTo>
                  <a:pt x="111" y="192"/>
                </a:lnTo>
                <a:lnTo>
                  <a:pt x="114" y="191"/>
                </a:lnTo>
                <a:lnTo>
                  <a:pt x="117" y="189"/>
                </a:lnTo>
                <a:lnTo>
                  <a:pt x="117" y="187"/>
                </a:lnTo>
                <a:lnTo>
                  <a:pt x="118" y="185"/>
                </a:lnTo>
                <a:lnTo>
                  <a:pt x="118" y="185"/>
                </a:lnTo>
                <a:lnTo>
                  <a:pt x="118" y="183"/>
                </a:lnTo>
                <a:lnTo>
                  <a:pt x="118" y="183"/>
                </a:lnTo>
                <a:lnTo>
                  <a:pt x="117" y="171"/>
                </a:lnTo>
                <a:lnTo>
                  <a:pt x="117" y="157"/>
                </a:lnTo>
                <a:lnTo>
                  <a:pt x="118" y="131"/>
                </a:lnTo>
                <a:lnTo>
                  <a:pt x="118" y="131"/>
                </a:lnTo>
                <a:lnTo>
                  <a:pt x="144" y="133"/>
                </a:lnTo>
                <a:lnTo>
                  <a:pt x="168" y="131"/>
                </a:lnTo>
                <a:lnTo>
                  <a:pt x="168" y="131"/>
                </a:lnTo>
                <a:lnTo>
                  <a:pt x="171" y="130"/>
                </a:lnTo>
                <a:lnTo>
                  <a:pt x="171" y="130"/>
                </a:lnTo>
                <a:lnTo>
                  <a:pt x="172" y="129"/>
                </a:lnTo>
                <a:lnTo>
                  <a:pt x="173" y="126"/>
                </a:lnTo>
                <a:lnTo>
                  <a:pt x="173" y="126"/>
                </a:lnTo>
                <a:lnTo>
                  <a:pt x="175" y="103"/>
                </a:lnTo>
                <a:lnTo>
                  <a:pt x="176" y="81"/>
                </a:lnTo>
                <a:lnTo>
                  <a:pt x="176" y="81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5" y="77"/>
                </a:lnTo>
                <a:lnTo>
                  <a:pt x="172" y="76"/>
                </a:lnTo>
                <a:lnTo>
                  <a:pt x="172" y="76"/>
                </a:lnTo>
                <a:lnTo>
                  <a:pt x="160" y="73"/>
                </a:lnTo>
                <a:lnTo>
                  <a:pt x="148" y="73"/>
                </a:lnTo>
                <a:lnTo>
                  <a:pt x="134" y="73"/>
                </a:lnTo>
                <a:lnTo>
                  <a:pt x="122" y="73"/>
                </a:lnTo>
                <a:lnTo>
                  <a:pt x="122" y="73"/>
                </a:lnTo>
                <a:lnTo>
                  <a:pt x="122" y="41"/>
                </a:lnTo>
                <a:lnTo>
                  <a:pt x="122" y="25"/>
                </a:lnTo>
                <a:lnTo>
                  <a:pt x="122" y="9"/>
                </a:lnTo>
                <a:lnTo>
                  <a:pt x="122" y="9"/>
                </a:lnTo>
                <a:lnTo>
                  <a:pt x="121" y="6"/>
                </a:lnTo>
                <a:lnTo>
                  <a:pt x="121" y="6"/>
                </a:lnTo>
                <a:lnTo>
                  <a:pt x="119" y="3"/>
                </a:lnTo>
                <a:lnTo>
                  <a:pt x="117" y="2"/>
                </a:lnTo>
                <a:lnTo>
                  <a:pt x="117" y="2"/>
                </a:lnTo>
                <a:lnTo>
                  <a:pt x="94" y="0"/>
                </a:lnTo>
                <a:lnTo>
                  <a:pt x="83" y="0"/>
                </a:lnTo>
                <a:lnTo>
                  <a:pt x="71" y="2"/>
                </a:lnTo>
                <a:lnTo>
                  <a:pt x="71" y="2"/>
                </a:lnTo>
                <a:lnTo>
                  <a:pt x="68" y="3"/>
                </a:lnTo>
                <a:lnTo>
                  <a:pt x="68" y="3"/>
                </a:lnTo>
                <a:lnTo>
                  <a:pt x="65" y="5"/>
                </a:lnTo>
                <a:lnTo>
                  <a:pt x="65" y="7"/>
                </a:lnTo>
                <a:lnTo>
                  <a:pt x="65" y="7"/>
                </a:lnTo>
                <a:lnTo>
                  <a:pt x="64" y="38"/>
                </a:lnTo>
                <a:lnTo>
                  <a:pt x="64" y="69"/>
                </a:lnTo>
                <a:lnTo>
                  <a:pt x="64" y="69"/>
                </a:lnTo>
                <a:lnTo>
                  <a:pt x="36" y="68"/>
                </a:lnTo>
                <a:lnTo>
                  <a:pt x="9" y="68"/>
                </a:lnTo>
                <a:lnTo>
                  <a:pt x="9" y="68"/>
                </a:lnTo>
                <a:lnTo>
                  <a:pt x="6" y="69"/>
                </a:lnTo>
                <a:lnTo>
                  <a:pt x="6" y="69"/>
                </a:lnTo>
                <a:lnTo>
                  <a:pt x="2" y="71"/>
                </a:lnTo>
                <a:lnTo>
                  <a:pt x="0" y="72"/>
                </a:lnTo>
                <a:lnTo>
                  <a:pt x="0" y="75"/>
                </a:lnTo>
                <a:lnTo>
                  <a:pt x="0" y="75"/>
                </a:lnTo>
                <a:lnTo>
                  <a:pt x="0" y="86"/>
                </a:lnTo>
                <a:lnTo>
                  <a:pt x="0" y="98"/>
                </a:lnTo>
                <a:lnTo>
                  <a:pt x="0" y="108"/>
                </a:lnTo>
                <a:lnTo>
                  <a:pt x="2" y="121"/>
                </a:lnTo>
                <a:lnTo>
                  <a:pt x="2" y="121"/>
                </a:lnTo>
                <a:lnTo>
                  <a:pt x="3" y="122"/>
                </a:lnTo>
                <a:lnTo>
                  <a:pt x="5" y="123"/>
                </a:lnTo>
                <a:lnTo>
                  <a:pt x="7" y="125"/>
                </a:lnTo>
                <a:lnTo>
                  <a:pt x="7" y="125"/>
                </a:lnTo>
                <a:lnTo>
                  <a:pt x="7" y="125"/>
                </a:lnTo>
                <a:lnTo>
                  <a:pt x="7" y="125"/>
                </a:lnTo>
                <a:lnTo>
                  <a:pt x="21" y="125"/>
                </a:lnTo>
                <a:lnTo>
                  <a:pt x="34" y="125"/>
                </a:lnTo>
                <a:lnTo>
                  <a:pt x="61" y="125"/>
                </a:lnTo>
                <a:lnTo>
                  <a:pt x="61" y="125"/>
                </a:lnTo>
                <a:lnTo>
                  <a:pt x="61" y="154"/>
                </a:lnTo>
                <a:lnTo>
                  <a:pt x="61" y="168"/>
                </a:lnTo>
                <a:lnTo>
                  <a:pt x="61" y="183"/>
                </a:lnTo>
                <a:lnTo>
                  <a:pt x="61" y="183"/>
                </a:lnTo>
                <a:close/>
                <a:moveTo>
                  <a:pt x="21" y="114"/>
                </a:moveTo>
                <a:lnTo>
                  <a:pt x="21" y="114"/>
                </a:lnTo>
                <a:lnTo>
                  <a:pt x="13" y="113"/>
                </a:lnTo>
                <a:lnTo>
                  <a:pt x="13" y="113"/>
                </a:lnTo>
                <a:lnTo>
                  <a:pt x="13" y="113"/>
                </a:lnTo>
                <a:lnTo>
                  <a:pt x="13" y="113"/>
                </a:lnTo>
                <a:lnTo>
                  <a:pt x="14" y="113"/>
                </a:lnTo>
                <a:lnTo>
                  <a:pt x="14" y="113"/>
                </a:lnTo>
                <a:lnTo>
                  <a:pt x="22" y="106"/>
                </a:lnTo>
                <a:lnTo>
                  <a:pt x="29" y="99"/>
                </a:lnTo>
                <a:lnTo>
                  <a:pt x="29" y="99"/>
                </a:lnTo>
                <a:lnTo>
                  <a:pt x="25" y="106"/>
                </a:lnTo>
                <a:lnTo>
                  <a:pt x="22" y="113"/>
                </a:lnTo>
                <a:lnTo>
                  <a:pt x="22" y="113"/>
                </a:lnTo>
                <a:lnTo>
                  <a:pt x="21" y="114"/>
                </a:lnTo>
                <a:lnTo>
                  <a:pt x="21" y="114"/>
                </a:lnTo>
                <a:close/>
                <a:moveTo>
                  <a:pt x="13" y="100"/>
                </a:moveTo>
                <a:lnTo>
                  <a:pt x="13" y="100"/>
                </a:lnTo>
                <a:lnTo>
                  <a:pt x="14" y="100"/>
                </a:lnTo>
                <a:lnTo>
                  <a:pt x="14" y="100"/>
                </a:lnTo>
                <a:lnTo>
                  <a:pt x="26" y="88"/>
                </a:lnTo>
                <a:lnTo>
                  <a:pt x="29" y="86"/>
                </a:lnTo>
                <a:lnTo>
                  <a:pt x="23" y="92"/>
                </a:lnTo>
                <a:lnTo>
                  <a:pt x="23" y="92"/>
                </a:lnTo>
                <a:lnTo>
                  <a:pt x="18" y="100"/>
                </a:lnTo>
                <a:lnTo>
                  <a:pt x="13" y="108"/>
                </a:lnTo>
                <a:lnTo>
                  <a:pt x="13" y="108"/>
                </a:lnTo>
                <a:lnTo>
                  <a:pt x="13" y="100"/>
                </a:lnTo>
                <a:lnTo>
                  <a:pt x="13" y="100"/>
                </a:lnTo>
                <a:close/>
                <a:moveTo>
                  <a:pt x="13" y="96"/>
                </a:moveTo>
                <a:lnTo>
                  <a:pt x="13" y="96"/>
                </a:lnTo>
                <a:lnTo>
                  <a:pt x="13" y="86"/>
                </a:lnTo>
                <a:lnTo>
                  <a:pt x="13" y="86"/>
                </a:lnTo>
                <a:lnTo>
                  <a:pt x="14" y="86"/>
                </a:lnTo>
                <a:lnTo>
                  <a:pt x="14" y="86"/>
                </a:lnTo>
                <a:lnTo>
                  <a:pt x="17" y="84"/>
                </a:lnTo>
                <a:lnTo>
                  <a:pt x="17" y="87"/>
                </a:lnTo>
                <a:lnTo>
                  <a:pt x="13" y="96"/>
                </a:lnTo>
                <a:lnTo>
                  <a:pt x="13" y="96"/>
                </a:lnTo>
                <a:close/>
                <a:moveTo>
                  <a:pt x="13" y="81"/>
                </a:moveTo>
                <a:lnTo>
                  <a:pt x="13" y="81"/>
                </a:lnTo>
                <a:lnTo>
                  <a:pt x="13" y="80"/>
                </a:lnTo>
                <a:lnTo>
                  <a:pt x="13" y="80"/>
                </a:lnTo>
                <a:lnTo>
                  <a:pt x="17" y="80"/>
                </a:lnTo>
                <a:lnTo>
                  <a:pt x="17" y="80"/>
                </a:lnTo>
                <a:lnTo>
                  <a:pt x="13" y="81"/>
                </a:lnTo>
                <a:lnTo>
                  <a:pt x="13" y="81"/>
                </a:lnTo>
                <a:close/>
                <a:moveTo>
                  <a:pt x="30" y="103"/>
                </a:moveTo>
                <a:lnTo>
                  <a:pt x="30" y="103"/>
                </a:lnTo>
                <a:lnTo>
                  <a:pt x="37" y="92"/>
                </a:lnTo>
                <a:lnTo>
                  <a:pt x="45" y="83"/>
                </a:lnTo>
                <a:lnTo>
                  <a:pt x="45" y="83"/>
                </a:lnTo>
                <a:lnTo>
                  <a:pt x="46" y="81"/>
                </a:lnTo>
                <a:lnTo>
                  <a:pt x="45" y="80"/>
                </a:lnTo>
                <a:lnTo>
                  <a:pt x="45" y="80"/>
                </a:lnTo>
                <a:lnTo>
                  <a:pt x="57" y="81"/>
                </a:lnTo>
                <a:lnTo>
                  <a:pt x="57" y="81"/>
                </a:lnTo>
                <a:lnTo>
                  <a:pt x="46" y="90"/>
                </a:lnTo>
                <a:lnTo>
                  <a:pt x="38" y="99"/>
                </a:lnTo>
                <a:lnTo>
                  <a:pt x="38" y="99"/>
                </a:lnTo>
                <a:lnTo>
                  <a:pt x="29" y="108"/>
                </a:lnTo>
                <a:lnTo>
                  <a:pt x="27" y="110"/>
                </a:lnTo>
                <a:lnTo>
                  <a:pt x="26" y="110"/>
                </a:lnTo>
                <a:lnTo>
                  <a:pt x="30" y="103"/>
                </a:lnTo>
                <a:lnTo>
                  <a:pt x="30" y="103"/>
                </a:lnTo>
                <a:close/>
                <a:moveTo>
                  <a:pt x="60" y="81"/>
                </a:moveTo>
                <a:lnTo>
                  <a:pt x="60" y="81"/>
                </a:lnTo>
                <a:lnTo>
                  <a:pt x="71" y="81"/>
                </a:lnTo>
                <a:lnTo>
                  <a:pt x="71" y="81"/>
                </a:lnTo>
                <a:lnTo>
                  <a:pt x="73" y="80"/>
                </a:lnTo>
                <a:lnTo>
                  <a:pt x="73" y="80"/>
                </a:lnTo>
                <a:lnTo>
                  <a:pt x="76" y="79"/>
                </a:lnTo>
                <a:lnTo>
                  <a:pt x="76" y="75"/>
                </a:lnTo>
                <a:lnTo>
                  <a:pt x="76" y="75"/>
                </a:lnTo>
                <a:lnTo>
                  <a:pt x="76" y="75"/>
                </a:lnTo>
                <a:lnTo>
                  <a:pt x="76" y="75"/>
                </a:lnTo>
                <a:lnTo>
                  <a:pt x="91" y="69"/>
                </a:lnTo>
                <a:lnTo>
                  <a:pt x="91" y="69"/>
                </a:lnTo>
                <a:lnTo>
                  <a:pt x="76" y="79"/>
                </a:lnTo>
                <a:lnTo>
                  <a:pt x="61" y="91"/>
                </a:lnTo>
                <a:lnTo>
                  <a:pt x="61" y="91"/>
                </a:lnTo>
                <a:lnTo>
                  <a:pt x="49" y="99"/>
                </a:lnTo>
                <a:lnTo>
                  <a:pt x="44" y="103"/>
                </a:lnTo>
                <a:lnTo>
                  <a:pt x="40" y="108"/>
                </a:lnTo>
                <a:lnTo>
                  <a:pt x="40" y="108"/>
                </a:lnTo>
                <a:lnTo>
                  <a:pt x="49" y="95"/>
                </a:lnTo>
                <a:lnTo>
                  <a:pt x="59" y="83"/>
                </a:lnTo>
                <a:lnTo>
                  <a:pt x="59" y="83"/>
                </a:lnTo>
                <a:lnTo>
                  <a:pt x="60" y="81"/>
                </a:lnTo>
                <a:lnTo>
                  <a:pt x="60" y="81"/>
                </a:lnTo>
                <a:close/>
                <a:moveTo>
                  <a:pt x="111" y="14"/>
                </a:moveTo>
                <a:lnTo>
                  <a:pt x="111" y="14"/>
                </a:lnTo>
                <a:lnTo>
                  <a:pt x="111" y="37"/>
                </a:lnTo>
                <a:lnTo>
                  <a:pt x="110" y="60"/>
                </a:lnTo>
                <a:lnTo>
                  <a:pt x="110" y="60"/>
                </a:lnTo>
                <a:lnTo>
                  <a:pt x="110" y="59"/>
                </a:lnTo>
                <a:lnTo>
                  <a:pt x="108" y="59"/>
                </a:lnTo>
                <a:lnTo>
                  <a:pt x="108" y="59"/>
                </a:lnTo>
                <a:lnTo>
                  <a:pt x="87" y="68"/>
                </a:lnTo>
                <a:lnTo>
                  <a:pt x="87" y="68"/>
                </a:lnTo>
                <a:lnTo>
                  <a:pt x="79" y="72"/>
                </a:lnTo>
                <a:lnTo>
                  <a:pt x="81" y="69"/>
                </a:lnTo>
                <a:lnTo>
                  <a:pt x="81" y="69"/>
                </a:lnTo>
                <a:lnTo>
                  <a:pt x="91" y="64"/>
                </a:lnTo>
                <a:lnTo>
                  <a:pt x="98" y="57"/>
                </a:lnTo>
                <a:lnTo>
                  <a:pt x="104" y="49"/>
                </a:lnTo>
                <a:lnTo>
                  <a:pt x="110" y="41"/>
                </a:lnTo>
                <a:lnTo>
                  <a:pt x="110" y="41"/>
                </a:lnTo>
                <a:lnTo>
                  <a:pt x="110" y="40"/>
                </a:lnTo>
                <a:lnTo>
                  <a:pt x="108" y="40"/>
                </a:lnTo>
                <a:lnTo>
                  <a:pt x="108" y="40"/>
                </a:lnTo>
                <a:lnTo>
                  <a:pt x="100" y="42"/>
                </a:lnTo>
                <a:lnTo>
                  <a:pt x="92" y="46"/>
                </a:lnTo>
                <a:lnTo>
                  <a:pt x="92" y="46"/>
                </a:lnTo>
                <a:lnTo>
                  <a:pt x="80" y="56"/>
                </a:lnTo>
                <a:lnTo>
                  <a:pt x="76" y="59"/>
                </a:lnTo>
                <a:lnTo>
                  <a:pt x="79" y="56"/>
                </a:lnTo>
                <a:lnTo>
                  <a:pt x="79" y="56"/>
                </a:lnTo>
                <a:lnTo>
                  <a:pt x="95" y="40"/>
                </a:lnTo>
                <a:lnTo>
                  <a:pt x="102" y="32"/>
                </a:lnTo>
                <a:lnTo>
                  <a:pt x="108" y="22"/>
                </a:lnTo>
                <a:lnTo>
                  <a:pt x="108" y="22"/>
                </a:lnTo>
                <a:lnTo>
                  <a:pt x="108" y="19"/>
                </a:lnTo>
                <a:lnTo>
                  <a:pt x="106" y="19"/>
                </a:lnTo>
                <a:lnTo>
                  <a:pt x="106" y="19"/>
                </a:lnTo>
                <a:lnTo>
                  <a:pt x="98" y="25"/>
                </a:lnTo>
                <a:lnTo>
                  <a:pt x="91" y="30"/>
                </a:lnTo>
                <a:lnTo>
                  <a:pt x="83" y="36"/>
                </a:lnTo>
                <a:lnTo>
                  <a:pt x="75" y="41"/>
                </a:lnTo>
                <a:lnTo>
                  <a:pt x="75" y="41"/>
                </a:lnTo>
                <a:lnTo>
                  <a:pt x="75" y="40"/>
                </a:lnTo>
                <a:lnTo>
                  <a:pt x="75" y="40"/>
                </a:lnTo>
                <a:lnTo>
                  <a:pt x="87" y="26"/>
                </a:lnTo>
                <a:lnTo>
                  <a:pt x="87" y="26"/>
                </a:lnTo>
                <a:lnTo>
                  <a:pt x="92" y="19"/>
                </a:lnTo>
                <a:lnTo>
                  <a:pt x="98" y="13"/>
                </a:lnTo>
                <a:lnTo>
                  <a:pt x="98" y="13"/>
                </a:lnTo>
                <a:lnTo>
                  <a:pt x="111" y="14"/>
                </a:lnTo>
                <a:lnTo>
                  <a:pt x="111" y="14"/>
                </a:lnTo>
                <a:close/>
                <a:moveTo>
                  <a:pt x="144" y="86"/>
                </a:moveTo>
                <a:lnTo>
                  <a:pt x="144" y="86"/>
                </a:lnTo>
                <a:lnTo>
                  <a:pt x="130" y="98"/>
                </a:lnTo>
                <a:lnTo>
                  <a:pt x="118" y="110"/>
                </a:lnTo>
                <a:lnTo>
                  <a:pt x="118" y="110"/>
                </a:lnTo>
                <a:lnTo>
                  <a:pt x="106" y="121"/>
                </a:lnTo>
                <a:lnTo>
                  <a:pt x="106" y="121"/>
                </a:lnTo>
                <a:lnTo>
                  <a:pt x="107" y="118"/>
                </a:lnTo>
                <a:lnTo>
                  <a:pt x="110" y="115"/>
                </a:lnTo>
                <a:lnTo>
                  <a:pt x="114" y="108"/>
                </a:lnTo>
                <a:lnTo>
                  <a:pt x="114" y="108"/>
                </a:lnTo>
                <a:lnTo>
                  <a:pt x="130" y="86"/>
                </a:lnTo>
                <a:lnTo>
                  <a:pt x="130" y="86"/>
                </a:lnTo>
                <a:lnTo>
                  <a:pt x="144" y="86"/>
                </a:lnTo>
                <a:lnTo>
                  <a:pt x="144" y="86"/>
                </a:lnTo>
                <a:close/>
                <a:moveTo>
                  <a:pt x="162" y="106"/>
                </a:moveTo>
                <a:lnTo>
                  <a:pt x="162" y="106"/>
                </a:lnTo>
                <a:lnTo>
                  <a:pt x="161" y="106"/>
                </a:lnTo>
                <a:lnTo>
                  <a:pt x="161" y="106"/>
                </a:lnTo>
                <a:lnTo>
                  <a:pt x="153" y="110"/>
                </a:lnTo>
                <a:lnTo>
                  <a:pt x="150" y="110"/>
                </a:lnTo>
                <a:lnTo>
                  <a:pt x="150" y="110"/>
                </a:lnTo>
                <a:lnTo>
                  <a:pt x="153" y="106"/>
                </a:lnTo>
                <a:lnTo>
                  <a:pt x="153" y="106"/>
                </a:lnTo>
                <a:lnTo>
                  <a:pt x="160" y="96"/>
                </a:lnTo>
                <a:lnTo>
                  <a:pt x="164" y="86"/>
                </a:lnTo>
                <a:lnTo>
                  <a:pt x="164" y="86"/>
                </a:lnTo>
                <a:lnTo>
                  <a:pt x="164" y="86"/>
                </a:lnTo>
                <a:lnTo>
                  <a:pt x="164" y="86"/>
                </a:lnTo>
                <a:lnTo>
                  <a:pt x="162" y="106"/>
                </a:lnTo>
                <a:lnTo>
                  <a:pt x="162" y="106"/>
                </a:lnTo>
                <a:close/>
                <a:moveTo>
                  <a:pt x="90" y="171"/>
                </a:moveTo>
                <a:lnTo>
                  <a:pt x="90" y="171"/>
                </a:lnTo>
                <a:lnTo>
                  <a:pt x="98" y="161"/>
                </a:lnTo>
                <a:lnTo>
                  <a:pt x="104" y="153"/>
                </a:lnTo>
                <a:lnTo>
                  <a:pt x="104" y="153"/>
                </a:lnTo>
                <a:lnTo>
                  <a:pt x="104" y="152"/>
                </a:lnTo>
                <a:lnTo>
                  <a:pt x="103" y="150"/>
                </a:lnTo>
                <a:lnTo>
                  <a:pt x="103" y="150"/>
                </a:lnTo>
                <a:lnTo>
                  <a:pt x="92" y="158"/>
                </a:lnTo>
                <a:lnTo>
                  <a:pt x="81" y="165"/>
                </a:lnTo>
                <a:lnTo>
                  <a:pt x="81" y="165"/>
                </a:lnTo>
                <a:lnTo>
                  <a:pt x="95" y="153"/>
                </a:lnTo>
                <a:lnTo>
                  <a:pt x="100" y="146"/>
                </a:lnTo>
                <a:lnTo>
                  <a:pt x="106" y="140"/>
                </a:lnTo>
                <a:lnTo>
                  <a:pt x="106" y="140"/>
                </a:lnTo>
                <a:lnTo>
                  <a:pt x="104" y="164"/>
                </a:lnTo>
                <a:lnTo>
                  <a:pt x="104" y="164"/>
                </a:lnTo>
                <a:lnTo>
                  <a:pt x="98" y="167"/>
                </a:lnTo>
                <a:lnTo>
                  <a:pt x="90" y="171"/>
                </a:lnTo>
                <a:lnTo>
                  <a:pt x="90" y="171"/>
                </a:lnTo>
                <a:close/>
                <a:moveTo>
                  <a:pt x="111" y="75"/>
                </a:moveTo>
                <a:lnTo>
                  <a:pt x="111" y="75"/>
                </a:lnTo>
                <a:lnTo>
                  <a:pt x="111" y="77"/>
                </a:lnTo>
                <a:lnTo>
                  <a:pt x="111" y="77"/>
                </a:lnTo>
                <a:lnTo>
                  <a:pt x="111" y="79"/>
                </a:lnTo>
                <a:lnTo>
                  <a:pt x="111" y="79"/>
                </a:lnTo>
                <a:lnTo>
                  <a:pt x="111" y="80"/>
                </a:lnTo>
                <a:lnTo>
                  <a:pt x="113" y="83"/>
                </a:lnTo>
                <a:lnTo>
                  <a:pt x="113" y="83"/>
                </a:lnTo>
                <a:lnTo>
                  <a:pt x="103" y="90"/>
                </a:lnTo>
                <a:lnTo>
                  <a:pt x="95" y="98"/>
                </a:lnTo>
                <a:lnTo>
                  <a:pt x="86" y="106"/>
                </a:lnTo>
                <a:lnTo>
                  <a:pt x="77" y="113"/>
                </a:lnTo>
                <a:lnTo>
                  <a:pt x="77" y="113"/>
                </a:lnTo>
                <a:lnTo>
                  <a:pt x="86" y="104"/>
                </a:lnTo>
                <a:lnTo>
                  <a:pt x="94" y="95"/>
                </a:lnTo>
                <a:lnTo>
                  <a:pt x="102" y="84"/>
                </a:lnTo>
                <a:lnTo>
                  <a:pt x="111" y="75"/>
                </a:lnTo>
                <a:lnTo>
                  <a:pt x="111" y="75"/>
                </a:lnTo>
                <a:close/>
                <a:moveTo>
                  <a:pt x="117" y="84"/>
                </a:moveTo>
                <a:lnTo>
                  <a:pt x="117" y="84"/>
                </a:lnTo>
                <a:lnTo>
                  <a:pt x="117" y="84"/>
                </a:lnTo>
                <a:lnTo>
                  <a:pt x="117" y="84"/>
                </a:lnTo>
                <a:lnTo>
                  <a:pt x="111" y="88"/>
                </a:lnTo>
                <a:lnTo>
                  <a:pt x="106" y="94"/>
                </a:lnTo>
                <a:lnTo>
                  <a:pt x="96" y="103"/>
                </a:lnTo>
                <a:lnTo>
                  <a:pt x="96" y="103"/>
                </a:lnTo>
                <a:lnTo>
                  <a:pt x="72" y="127"/>
                </a:lnTo>
                <a:lnTo>
                  <a:pt x="72" y="127"/>
                </a:lnTo>
                <a:lnTo>
                  <a:pt x="72" y="119"/>
                </a:lnTo>
                <a:lnTo>
                  <a:pt x="72" y="119"/>
                </a:lnTo>
                <a:lnTo>
                  <a:pt x="84" y="111"/>
                </a:lnTo>
                <a:lnTo>
                  <a:pt x="95" y="102"/>
                </a:lnTo>
                <a:lnTo>
                  <a:pt x="104" y="92"/>
                </a:lnTo>
                <a:lnTo>
                  <a:pt x="117" y="84"/>
                </a:lnTo>
                <a:lnTo>
                  <a:pt x="117" y="84"/>
                </a:lnTo>
                <a:close/>
                <a:moveTo>
                  <a:pt x="106" y="138"/>
                </a:moveTo>
                <a:lnTo>
                  <a:pt x="106" y="138"/>
                </a:lnTo>
                <a:lnTo>
                  <a:pt x="106" y="137"/>
                </a:lnTo>
                <a:lnTo>
                  <a:pt x="104" y="137"/>
                </a:lnTo>
                <a:lnTo>
                  <a:pt x="104" y="137"/>
                </a:lnTo>
                <a:lnTo>
                  <a:pt x="98" y="140"/>
                </a:lnTo>
                <a:lnTo>
                  <a:pt x="92" y="144"/>
                </a:lnTo>
                <a:lnTo>
                  <a:pt x="80" y="152"/>
                </a:lnTo>
                <a:lnTo>
                  <a:pt x="80" y="152"/>
                </a:lnTo>
                <a:lnTo>
                  <a:pt x="94" y="140"/>
                </a:lnTo>
                <a:lnTo>
                  <a:pt x="100" y="134"/>
                </a:lnTo>
                <a:lnTo>
                  <a:pt x="107" y="127"/>
                </a:lnTo>
                <a:lnTo>
                  <a:pt x="107" y="127"/>
                </a:lnTo>
                <a:lnTo>
                  <a:pt x="106" y="138"/>
                </a:lnTo>
                <a:lnTo>
                  <a:pt x="106" y="138"/>
                </a:lnTo>
                <a:close/>
                <a:moveTo>
                  <a:pt x="73" y="158"/>
                </a:moveTo>
                <a:lnTo>
                  <a:pt x="73" y="158"/>
                </a:lnTo>
                <a:lnTo>
                  <a:pt x="87" y="150"/>
                </a:lnTo>
                <a:lnTo>
                  <a:pt x="94" y="145"/>
                </a:lnTo>
                <a:lnTo>
                  <a:pt x="102" y="141"/>
                </a:lnTo>
                <a:lnTo>
                  <a:pt x="102" y="141"/>
                </a:lnTo>
                <a:lnTo>
                  <a:pt x="95" y="149"/>
                </a:lnTo>
                <a:lnTo>
                  <a:pt x="88" y="156"/>
                </a:lnTo>
                <a:lnTo>
                  <a:pt x="73" y="168"/>
                </a:lnTo>
                <a:lnTo>
                  <a:pt x="73" y="168"/>
                </a:lnTo>
                <a:lnTo>
                  <a:pt x="73" y="158"/>
                </a:lnTo>
                <a:lnTo>
                  <a:pt x="73" y="158"/>
                </a:lnTo>
                <a:close/>
                <a:moveTo>
                  <a:pt x="107" y="123"/>
                </a:moveTo>
                <a:lnTo>
                  <a:pt x="107" y="123"/>
                </a:lnTo>
                <a:lnTo>
                  <a:pt x="107" y="123"/>
                </a:lnTo>
                <a:lnTo>
                  <a:pt x="107" y="123"/>
                </a:lnTo>
                <a:lnTo>
                  <a:pt x="106" y="123"/>
                </a:lnTo>
                <a:lnTo>
                  <a:pt x="106" y="123"/>
                </a:lnTo>
                <a:lnTo>
                  <a:pt x="108" y="122"/>
                </a:lnTo>
                <a:lnTo>
                  <a:pt x="108" y="122"/>
                </a:lnTo>
                <a:lnTo>
                  <a:pt x="108" y="122"/>
                </a:lnTo>
                <a:lnTo>
                  <a:pt x="108" y="122"/>
                </a:lnTo>
                <a:lnTo>
                  <a:pt x="107" y="123"/>
                </a:lnTo>
                <a:lnTo>
                  <a:pt x="107" y="123"/>
                </a:lnTo>
                <a:close/>
                <a:moveTo>
                  <a:pt x="102" y="129"/>
                </a:moveTo>
                <a:lnTo>
                  <a:pt x="102" y="129"/>
                </a:lnTo>
                <a:lnTo>
                  <a:pt x="95" y="135"/>
                </a:lnTo>
                <a:lnTo>
                  <a:pt x="87" y="141"/>
                </a:lnTo>
                <a:lnTo>
                  <a:pt x="80" y="148"/>
                </a:lnTo>
                <a:lnTo>
                  <a:pt x="73" y="154"/>
                </a:lnTo>
                <a:lnTo>
                  <a:pt x="73" y="154"/>
                </a:lnTo>
                <a:lnTo>
                  <a:pt x="72" y="145"/>
                </a:lnTo>
                <a:lnTo>
                  <a:pt x="72" y="145"/>
                </a:lnTo>
                <a:lnTo>
                  <a:pt x="87" y="135"/>
                </a:lnTo>
                <a:lnTo>
                  <a:pt x="102" y="129"/>
                </a:lnTo>
                <a:lnTo>
                  <a:pt x="102" y="129"/>
                </a:lnTo>
                <a:close/>
                <a:moveTo>
                  <a:pt x="100" y="123"/>
                </a:moveTo>
                <a:lnTo>
                  <a:pt x="100" y="123"/>
                </a:lnTo>
                <a:lnTo>
                  <a:pt x="100" y="125"/>
                </a:lnTo>
                <a:lnTo>
                  <a:pt x="100" y="126"/>
                </a:lnTo>
                <a:lnTo>
                  <a:pt x="100" y="126"/>
                </a:lnTo>
                <a:lnTo>
                  <a:pt x="87" y="133"/>
                </a:lnTo>
                <a:lnTo>
                  <a:pt x="72" y="141"/>
                </a:lnTo>
                <a:lnTo>
                  <a:pt x="72" y="141"/>
                </a:lnTo>
                <a:lnTo>
                  <a:pt x="72" y="134"/>
                </a:lnTo>
                <a:lnTo>
                  <a:pt x="72" y="134"/>
                </a:lnTo>
                <a:lnTo>
                  <a:pt x="83" y="127"/>
                </a:lnTo>
                <a:lnTo>
                  <a:pt x="92" y="119"/>
                </a:lnTo>
                <a:lnTo>
                  <a:pt x="108" y="100"/>
                </a:lnTo>
                <a:lnTo>
                  <a:pt x="108" y="100"/>
                </a:lnTo>
                <a:lnTo>
                  <a:pt x="118" y="91"/>
                </a:lnTo>
                <a:lnTo>
                  <a:pt x="118" y="91"/>
                </a:lnTo>
                <a:lnTo>
                  <a:pt x="125" y="84"/>
                </a:lnTo>
                <a:lnTo>
                  <a:pt x="125" y="84"/>
                </a:lnTo>
                <a:lnTo>
                  <a:pt x="127" y="84"/>
                </a:lnTo>
                <a:lnTo>
                  <a:pt x="127" y="84"/>
                </a:lnTo>
                <a:lnTo>
                  <a:pt x="114" y="104"/>
                </a:lnTo>
                <a:lnTo>
                  <a:pt x="100" y="123"/>
                </a:lnTo>
                <a:lnTo>
                  <a:pt x="100" y="123"/>
                </a:lnTo>
                <a:close/>
                <a:moveTo>
                  <a:pt x="90" y="117"/>
                </a:moveTo>
                <a:lnTo>
                  <a:pt x="90" y="117"/>
                </a:lnTo>
                <a:lnTo>
                  <a:pt x="83" y="123"/>
                </a:lnTo>
                <a:lnTo>
                  <a:pt x="76" y="129"/>
                </a:lnTo>
                <a:lnTo>
                  <a:pt x="76" y="129"/>
                </a:lnTo>
                <a:lnTo>
                  <a:pt x="73" y="130"/>
                </a:lnTo>
                <a:lnTo>
                  <a:pt x="79" y="125"/>
                </a:lnTo>
                <a:lnTo>
                  <a:pt x="79" y="125"/>
                </a:lnTo>
                <a:lnTo>
                  <a:pt x="88" y="115"/>
                </a:lnTo>
                <a:lnTo>
                  <a:pt x="88" y="115"/>
                </a:lnTo>
                <a:lnTo>
                  <a:pt x="104" y="100"/>
                </a:lnTo>
                <a:lnTo>
                  <a:pt x="119" y="84"/>
                </a:lnTo>
                <a:lnTo>
                  <a:pt x="119" y="84"/>
                </a:lnTo>
                <a:lnTo>
                  <a:pt x="122" y="84"/>
                </a:lnTo>
                <a:lnTo>
                  <a:pt x="122" y="84"/>
                </a:lnTo>
                <a:lnTo>
                  <a:pt x="113" y="92"/>
                </a:lnTo>
                <a:lnTo>
                  <a:pt x="106" y="100"/>
                </a:lnTo>
                <a:lnTo>
                  <a:pt x="90" y="117"/>
                </a:lnTo>
                <a:lnTo>
                  <a:pt x="90" y="117"/>
                </a:lnTo>
                <a:close/>
                <a:moveTo>
                  <a:pt x="96" y="68"/>
                </a:moveTo>
                <a:lnTo>
                  <a:pt x="96" y="68"/>
                </a:lnTo>
                <a:lnTo>
                  <a:pt x="96" y="67"/>
                </a:lnTo>
                <a:lnTo>
                  <a:pt x="96" y="67"/>
                </a:lnTo>
                <a:lnTo>
                  <a:pt x="104" y="64"/>
                </a:lnTo>
                <a:lnTo>
                  <a:pt x="104" y="64"/>
                </a:lnTo>
                <a:lnTo>
                  <a:pt x="96" y="68"/>
                </a:lnTo>
                <a:lnTo>
                  <a:pt x="96" y="68"/>
                </a:lnTo>
                <a:close/>
                <a:moveTo>
                  <a:pt x="86" y="23"/>
                </a:moveTo>
                <a:lnTo>
                  <a:pt x="86" y="23"/>
                </a:lnTo>
                <a:lnTo>
                  <a:pt x="75" y="34"/>
                </a:lnTo>
                <a:lnTo>
                  <a:pt x="75" y="34"/>
                </a:lnTo>
                <a:lnTo>
                  <a:pt x="76" y="26"/>
                </a:lnTo>
                <a:lnTo>
                  <a:pt x="76" y="26"/>
                </a:lnTo>
                <a:lnTo>
                  <a:pt x="88" y="19"/>
                </a:lnTo>
                <a:lnTo>
                  <a:pt x="88" y="19"/>
                </a:lnTo>
                <a:lnTo>
                  <a:pt x="94" y="17"/>
                </a:lnTo>
                <a:lnTo>
                  <a:pt x="92" y="18"/>
                </a:lnTo>
                <a:lnTo>
                  <a:pt x="86" y="23"/>
                </a:lnTo>
                <a:lnTo>
                  <a:pt x="86" y="23"/>
                </a:lnTo>
                <a:close/>
                <a:moveTo>
                  <a:pt x="100" y="27"/>
                </a:moveTo>
                <a:lnTo>
                  <a:pt x="100" y="27"/>
                </a:lnTo>
                <a:lnTo>
                  <a:pt x="103" y="25"/>
                </a:lnTo>
                <a:lnTo>
                  <a:pt x="103" y="25"/>
                </a:lnTo>
                <a:lnTo>
                  <a:pt x="99" y="30"/>
                </a:lnTo>
                <a:lnTo>
                  <a:pt x="88" y="42"/>
                </a:lnTo>
                <a:lnTo>
                  <a:pt x="88" y="42"/>
                </a:lnTo>
                <a:lnTo>
                  <a:pt x="76" y="54"/>
                </a:lnTo>
                <a:lnTo>
                  <a:pt x="76" y="54"/>
                </a:lnTo>
                <a:lnTo>
                  <a:pt x="75" y="45"/>
                </a:lnTo>
                <a:lnTo>
                  <a:pt x="75" y="45"/>
                </a:lnTo>
                <a:lnTo>
                  <a:pt x="81" y="41"/>
                </a:lnTo>
                <a:lnTo>
                  <a:pt x="88" y="37"/>
                </a:lnTo>
                <a:lnTo>
                  <a:pt x="100" y="27"/>
                </a:lnTo>
                <a:lnTo>
                  <a:pt x="100" y="27"/>
                </a:lnTo>
                <a:close/>
                <a:moveTo>
                  <a:pt x="99" y="46"/>
                </a:moveTo>
                <a:lnTo>
                  <a:pt x="99" y="46"/>
                </a:lnTo>
                <a:lnTo>
                  <a:pt x="103" y="44"/>
                </a:lnTo>
                <a:lnTo>
                  <a:pt x="104" y="44"/>
                </a:lnTo>
                <a:lnTo>
                  <a:pt x="104" y="45"/>
                </a:lnTo>
                <a:lnTo>
                  <a:pt x="103" y="46"/>
                </a:lnTo>
                <a:lnTo>
                  <a:pt x="95" y="56"/>
                </a:lnTo>
                <a:lnTo>
                  <a:pt x="95" y="56"/>
                </a:lnTo>
                <a:lnTo>
                  <a:pt x="86" y="64"/>
                </a:lnTo>
                <a:lnTo>
                  <a:pt x="76" y="69"/>
                </a:lnTo>
                <a:lnTo>
                  <a:pt x="76" y="69"/>
                </a:lnTo>
                <a:lnTo>
                  <a:pt x="76" y="61"/>
                </a:lnTo>
                <a:lnTo>
                  <a:pt x="76" y="61"/>
                </a:lnTo>
                <a:lnTo>
                  <a:pt x="87" y="54"/>
                </a:lnTo>
                <a:lnTo>
                  <a:pt x="99" y="46"/>
                </a:lnTo>
                <a:lnTo>
                  <a:pt x="99" y="46"/>
                </a:lnTo>
                <a:close/>
                <a:moveTo>
                  <a:pt x="91" y="71"/>
                </a:moveTo>
                <a:lnTo>
                  <a:pt x="91" y="71"/>
                </a:lnTo>
                <a:lnTo>
                  <a:pt x="71" y="90"/>
                </a:lnTo>
                <a:lnTo>
                  <a:pt x="61" y="100"/>
                </a:lnTo>
                <a:lnTo>
                  <a:pt x="53" y="113"/>
                </a:lnTo>
                <a:lnTo>
                  <a:pt x="53" y="113"/>
                </a:lnTo>
                <a:lnTo>
                  <a:pt x="53" y="113"/>
                </a:lnTo>
                <a:lnTo>
                  <a:pt x="53" y="113"/>
                </a:lnTo>
                <a:lnTo>
                  <a:pt x="37" y="114"/>
                </a:lnTo>
                <a:lnTo>
                  <a:pt x="37" y="114"/>
                </a:lnTo>
                <a:lnTo>
                  <a:pt x="64" y="92"/>
                </a:lnTo>
                <a:lnTo>
                  <a:pt x="77" y="81"/>
                </a:lnTo>
                <a:lnTo>
                  <a:pt x="91" y="71"/>
                </a:lnTo>
                <a:lnTo>
                  <a:pt x="91" y="71"/>
                </a:lnTo>
                <a:close/>
                <a:moveTo>
                  <a:pt x="110" y="61"/>
                </a:moveTo>
                <a:lnTo>
                  <a:pt x="110" y="61"/>
                </a:lnTo>
                <a:lnTo>
                  <a:pt x="110" y="60"/>
                </a:lnTo>
                <a:lnTo>
                  <a:pt x="110" y="60"/>
                </a:lnTo>
                <a:lnTo>
                  <a:pt x="111" y="71"/>
                </a:lnTo>
                <a:lnTo>
                  <a:pt x="111" y="71"/>
                </a:lnTo>
                <a:lnTo>
                  <a:pt x="110" y="71"/>
                </a:lnTo>
                <a:lnTo>
                  <a:pt x="110" y="71"/>
                </a:lnTo>
                <a:lnTo>
                  <a:pt x="86" y="90"/>
                </a:lnTo>
                <a:lnTo>
                  <a:pt x="73" y="99"/>
                </a:lnTo>
                <a:lnTo>
                  <a:pt x="63" y="110"/>
                </a:lnTo>
                <a:lnTo>
                  <a:pt x="63" y="110"/>
                </a:lnTo>
                <a:lnTo>
                  <a:pt x="63" y="111"/>
                </a:lnTo>
                <a:lnTo>
                  <a:pt x="63" y="113"/>
                </a:lnTo>
                <a:lnTo>
                  <a:pt x="64" y="113"/>
                </a:lnTo>
                <a:lnTo>
                  <a:pt x="65" y="113"/>
                </a:lnTo>
                <a:lnTo>
                  <a:pt x="65" y="113"/>
                </a:lnTo>
                <a:lnTo>
                  <a:pt x="83" y="95"/>
                </a:lnTo>
                <a:lnTo>
                  <a:pt x="83" y="95"/>
                </a:lnTo>
                <a:lnTo>
                  <a:pt x="98" y="84"/>
                </a:lnTo>
                <a:lnTo>
                  <a:pt x="98" y="84"/>
                </a:lnTo>
                <a:lnTo>
                  <a:pt x="98" y="83"/>
                </a:lnTo>
                <a:lnTo>
                  <a:pt x="98" y="83"/>
                </a:lnTo>
                <a:lnTo>
                  <a:pt x="86" y="99"/>
                </a:lnTo>
                <a:lnTo>
                  <a:pt x="79" y="107"/>
                </a:lnTo>
                <a:lnTo>
                  <a:pt x="72" y="115"/>
                </a:lnTo>
                <a:lnTo>
                  <a:pt x="72" y="115"/>
                </a:lnTo>
                <a:lnTo>
                  <a:pt x="69" y="114"/>
                </a:lnTo>
                <a:lnTo>
                  <a:pt x="69" y="114"/>
                </a:lnTo>
                <a:lnTo>
                  <a:pt x="67" y="113"/>
                </a:lnTo>
                <a:lnTo>
                  <a:pt x="67" y="113"/>
                </a:lnTo>
                <a:lnTo>
                  <a:pt x="56" y="113"/>
                </a:lnTo>
                <a:lnTo>
                  <a:pt x="56" y="113"/>
                </a:lnTo>
                <a:lnTo>
                  <a:pt x="69" y="99"/>
                </a:lnTo>
                <a:lnTo>
                  <a:pt x="81" y="86"/>
                </a:lnTo>
                <a:lnTo>
                  <a:pt x="110" y="61"/>
                </a:lnTo>
                <a:lnTo>
                  <a:pt x="110" y="61"/>
                </a:lnTo>
                <a:close/>
                <a:moveTo>
                  <a:pt x="73" y="179"/>
                </a:moveTo>
                <a:lnTo>
                  <a:pt x="73" y="179"/>
                </a:lnTo>
                <a:lnTo>
                  <a:pt x="73" y="173"/>
                </a:lnTo>
                <a:lnTo>
                  <a:pt x="73" y="173"/>
                </a:lnTo>
                <a:lnTo>
                  <a:pt x="80" y="169"/>
                </a:lnTo>
                <a:lnTo>
                  <a:pt x="86" y="165"/>
                </a:lnTo>
                <a:lnTo>
                  <a:pt x="98" y="157"/>
                </a:lnTo>
                <a:lnTo>
                  <a:pt x="98" y="157"/>
                </a:lnTo>
                <a:lnTo>
                  <a:pt x="91" y="165"/>
                </a:lnTo>
                <a:lnTo>
                  <a:pt x="84" y="173"/>
                </a:lnTo>
                <a:lnTo>
                  <a:pt x="84" y="173"/>
                </a:lnTo>
                <a:lnTo>
                  <a:pt x="84" y="175"/>
                </a:lnTo>
                <a:lnTo>
                  <a:pt x="86" y="175"/>
                </a:lnTo>
                <a:lnTo>
                  <a:pt x="86" y="175"/>
                </a:lnTo>
                <a:lnTo>
                  <a:pt x="94" y="172"/>
                </a:lnTo>
                <a:lnTo>
                  <a:pt x="94" y="172"/>
                </a:lnTo>
                <a:lnTo>
                  <a:pt x="100" y="168"/>
                </a:lnTo>
                <a:lnTo>
                  <a:pt x="100" y="168"/>
                </a:lnTo>
                <a:lnTo>
                  <a:pt x="103" y="168"/>
                </a:lnTo>
                <a:lnTo>
                  <a:pt x="104" y="169"/>
                </a:lnTo>
                <a:lnTo>
                  <a:pt x="103" y="173"/>
                </a:lnTo>
                <a:lnTo>
                  <a:pt x="103" y="173"/>
                </a:lnTo>
                <a:lnTo>
                  <a:pt x="104" y="175"/>
                </a:lnTo>
                <a:lnTo>
                  <a:pt x="104" y="175"/>
                </a:lnTo>
                <a:lnTo>
                  <a:pt x="104" y="175"/>
                </a:lnTo>
                <a:lnTo>
                  <a:pt x="106" y="180"/>
                </a:lnTo>
                <a:lnTo>
                  <a:pt x="106" y="180"/>
                </a:lnTo>
                <a:lnTo>
                  <a:pt x="90" y="179"/>
                </a:lnTo>
                <a:lnTo>
                  <a:pt x="73" y="179"/>
                </a:lnTo>
                <a:lnTo>
                  <a:pt x="73" y="179"/>
                </a:lnTo>
                <a:close/>
                <a:moveTo>
                  <a:pt x="113" y="119"/>
                </a:moveTo>
                <a:lnTo>
                  <a:pt x="113" y="119"/>
                </a:lnTo>
                <a:lnTo>
                  <a:pt x="111" y="121"/>
                </a:lnTo>
                <a:lnTo>
                  <a:pt x="111" y="121"/>
                </a:lnTo>
                <a:lnTo>
                  <a:pt x="125" y="108"/>
                </a:lnTo>
                <a:lnTo>
                  <a:pt x="137" y="95"/>
                </a:lnTo>
                <a:lnTo>
                  <a:pt x="137" y="95"/>
                </a:lnTo>
                <a:lnTo>
                  <a:pt x="145" y="88"/>
                </a:lnTo>
                <a:lnTo>
                  <a:pt x="146" y="88"/>
                </a:lnTo>
                <a:lnTo>
                  <a:pt x="145" y="90"/>
                </a:lnTo>
                <a:lnTo>
                  <a:pt x="140" y="98"/>
                </a:lnTo>
                <a:lnTo>
                  <a:pt x="140" y="98"/>
                </a:lnTo>
                <a:lnTo>
                  <a:pt x="123" y="117"/>
                </a:lnTo>
                <a:lnTo>
                  <a:pt x="123" y="117"/>
                </a:lnTo>
                <a:lnTo>
                  <a:pt x="123" y="118"/>
                </a:lnTo>
                <a:lnTo>
                  <a:pt x="126" y="118"/>
                </a:lnTo>
                <a:lnTo>
                  <a:pt x="126" y="118"/>
                </a:lnTo>
                <a:lnTo>
                  <a:pt x="138" y="108"/>
                </a:lnTo>
                <a:lnTo>
                  <a:pt x="149" y="99"/>
                </a:lnTo>
                <a:lnTo>
                  <a:pt x="149" y="99"/>
                </a:lnTo>
                <a:lnTo>
                  <a:pt x="154" y="94"/>
                </a:lnTo>
                <a:lnTo>
                  <a:pt x="156" y="94"/>
                </a:lnTo>
                <a:lnTo>
                  <a:pt x="156" y="95"/>
                </a:lnTo>
                <a:lnTo>
                  <a:pt x="154" y="99"/>
                </a:lnTo>
                <a:lnTo>
                  <a:pt x="154" y="99"/>
                </a:lnTo>
                <a:lnTo>
                  <a:pt x="141" y="117"/>
                </a:lnTo>
                <a:lnTo>
                  <a:pt x="141" y="117"/>
                </a:lnTo>
                <a:lnTo>
                  <a:pt x="141" y="118"/>
                </a:lnTo>
                <a:lnTo>
                  <a:pt x="142" y="118"/>
                </a:lnTo>
                <a:lnTo>
                  <a:pt x="142" y="118"/>
                </a:lnTo>
                <a:lnTo>
                  <a:pt x="153" y="113"/>
                </a:lnTo>
                <a:lnTo>
                  <a:pt x="157" y="111"/>
                </a:lnTo>
                <a:lnTo>
                  <a:pt x="158" y="113"/>
                </a:lnTo>
                <a:lnTo>
                  <a:pt x="158" y="114"/>
                </a:lnTo>
                <a:lnTo>
                  <a:pt x="158" y="114"/>
                </a:lnTo>
                <a:lnTo>
                  <a:pt x="158" y="115"/>
                </a:lnTo>
                <a:lnTo>
                  <a:pt x="160" y="117"/>
                </a:lnTo>
                <a:lnTo>
                  <a:pt x="161" y="117"/>
                </a:lnTo>
                <a:lnTo>
                  <a:pt x="161" y="115"/>
                </a:lnTo>
                <a:lnTo>
                  <a:pt x="161" y="115"/>
                </a:lnTo>
                <a:lnTo>
                  <a:pt x="162" y="111"/>
                </a:lnTo>
                <a:lnTo>
                  <a:pt x="162" y="111"/>
                </a:lnTo>
                <a:lnTo>
                  <a:pt x="162" y="121"/>
                </a:lnTo>
                <a:lnTo>
                  <a:pt x="162" y="121"/>
                </a:lnTo>
                <a:lnTo>
                  <a:pt x="137" y="121"/>
                </a:lnTo>
                <a:lnTo>
                  <a:pt x="113" y="119"/>
                </a:lnTo>
                <a:lnTo>
                  <a:pt x="113" y="119"/>
                </a:lnTo>
                <a:close/>
                <a:moveTo>
                  <a:pt x="152" y="86"/>
                </a:moveTo>
                <a:lnTo>
                  <a:pt x="152" y="86"/>
                </a:lnTo>
                <a:lnTo>
                  <a:pt x="160" y="86"/>
                </a:lnTo>
                <a:lnTo>
                  <a:pt x="160" y="86"/>
                </a:lnTo>
                <a:lnTo>
                  <a:pt x="145" y="96"/>
                </a:lnTo>
                <a:lnTo>
                  <a:pt x="133" y="108"/>
                </a:lnTo>
                <a:lnTo>
                  <a:pt x="133" y="108"/>
                </a:lnTo>
                <a:lnTo>
                  <a:pt x="142" y="98"/>
                </a:lnTo>
                <a:lnTo>
                  <a:pt x="148" y="91"/>
                </a:lnTo>
                <a:lnTo>
                  <a:pt x="152" y="86"/>
                </a:lnTo>
                <a:lnTo>
                  <a:pt x="152" y="86"/>
                </a:lnTo>
                <a:close/>
                <a:moveTo>
                  <a:pt x="92" y="13"/>
                </a:moveTo>
                <a:lnTo>
                  <a:pt x="92" y="13"/>
                </a:lnTo>
                <a:lnTo>
                  <a:pt x="76" y="23"/>
                </a:lnTo>
                <a:lnTo>
                  <a:pt x="76" y="23"/>
                </a:lnTo>
                <a:lnTo>
                  <a:pt x="76" y="13"/>
                </a:lnTo>
                <a:lnTo>
                  <a:pt x="76" y="13"/>
                </a:lnTo>
                <a:lnTo>
                  <a:pt x="92" y="13"/>
                </a:lnTo>
                <a:lnTo>
                  <a:pt x="92" y="13"/>
                </a:lnTo>
                <a:close/>
                <a:moveTo>
                  <a:pt x="44" y="80"/>
                </a:moveTo>
                <a:lnTo>
                  <a:pt x="44" y="80"/>
                </a:lnTo>
                <a:lnTo>
                  <a:pt x="44" y="80"/>
                </a:lnTo>
                <a:lnTo>
                  <a:pt x="44" y="80"/>
                </a:lnTo>
                <a:lnTo>
                  <a:pt x="37" y="86"/>
                </a:lnTo>
                <a:lnTo>
                  <a:pt x="32" y="92"/>
                </a:lnTo>
                <a:lnTo>
                  <a:pt x="21" y="104"/>
                </a:lnTo>
                <a:lnTo>
                  <a:pt x="21" y="104"/>
                </a:lnTo>
                <a:lnTo>
                  <a:pt x="17" y="107"/>
                </a:lnTo>
                <a:lnTo>
                  <a:pt x="19" y="103"/>
                </a:lnTo>
                <a:lnTo>
                  <a:pt x="26" y="95"/>
                </a:lnTo>
                <a:lnTo>
                  <a:pt x="26" y="95"/>
                </a:lnTo>
                <a:lnTo>
                  <a:pt x="30" y="88"/>
                </a:lnTo>
                <a:lnTo>
                  <a:pt x="34" y="83"/>
                </a:lnTo>
                <a:lnTo>
                  <a:pt x="34" y="83"/>
                </a:lnTo>
                <a:lnTo>
                  <a:pt x="34" y="80"/>
                </a:lnTo>
                <a:lnTo>
                  <a:pt x="32" y="80"/>
                </a:lnTo>
                <a:lnTo>
                  <a:pt x="32" y="80"/>
                </a:lnTo>
                <a:lnTo>
                  <a:pt x="26" y="86"/>
                </a:lnTo>
                <a:lnTo>
                  <a:pt x="19" y="91"/>
                </a:lnTo>
                <a:lnTo>
                  <a:pt x="19" y="91"/>
                </a:lnTo>
                <a:lnTo>
                  <a:pt x="15" y="94"/>
                </a:lnTo>
                <a:lnTo>
                  <a:pt x="15" y="94"/>
                </a:lnTo>
                <a:lnTo>
                  <a:pt x="15" y="91"/>
                </a:lnTo>
                <a:lnTo>
                  <a:pt x="21" y="80"/>
                </a:lnTo>
                <a:lnTo>
                  <a:pt x="21" y="80"/>
                </a:lnTo>
                <a:lnTo>
                  <a:pt x="21" y="80"/>
                </a:lnTo>
                <a:lnTo>
                  <a:pt x="21" y="80"/>
                </a:lnTo>
                <a:lnTo>
                  <a:pt x="44" y="80"/>
                </a:lnTo>
                <a:lnTo>
                  <a:pt x="44" y="80"/>
                </a:lnTo>
                <a:close/>
                <a:moveTo>
                  <a:pt x="25" y="114"/>
                </a:moveTo>
                <a:lnTo>
                  <a:pt x="25" y="114"/>
                </a:lnTo>
                <a:lnTo>
                  <a:pt x="32" y="108"/>
                </a:lnTo>
                <a:lnTo>
                  <a:pt x="37" y="104"/>
                </a:lnTo>
                <a:lnTo>
                  <a:pt x="46" y="92"/>
                </a:lnTo>
                <a:lnTo>
                  <a:pt x="46" y="92"/>
                </a:lnTo>
                <a:lnTo>
                  <a:pt x="52" y="88"/>
                </a:lnTo>
                <a:lnTo>
                  <a:pt x="45" y="96"/>
                </a:lnTo>
                <a:lnTo>
                  <a:pt x="45" y="96"/>
                </a:lnTo>
                <a:lnTo>
                  <a:pt x="33" y="113"/>
                </a:lnTo>
                <a:lnTo>
                  <a:pt x="33" y="113"/>
                </a:lnTo>
                <a:lnTo>
                  <a:pt x="33" y="114"/>
                </a:lnTo>
                <a:lnTo>
                  <a:pt x="33" y="114"/>
                </a:lnTo>
                <a:lnTo>
                  <a:pt x="25" y="114"/>
                </a:lnTo>
                <a:lnTo>
                  <a:pt x="25" y="114"/>
                </a:ln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27" name="组合 126"/>
          <p:cNvGrpSpPr/>
          <p:nvPr/>
        </p:nvGrpSpPr>
        <p:grpSpPr>
          <a:xfrm rot="20970682">
            <a:off x="4408959" y="663121"/>
            <a:ext cx="730618" cy="645156"/>
            <a:chOff x="7079796" y="900174"/>
            <a:chExt cx="479629" cy="389819"/>
          </a:xfrm>
          <a:solidFill>
            <a:srgbClr val="005790"/>
          </a:solidFill>
        </p:grpSpPr>
        <p:sp>
          <p:nvSpPr>
            <p:cNvPr id="128" name="Freeform 547"/>
            <p:cNvSpPr/>
            <p:nvPr/>
          </p:nvSpPr>
          <p:spPr bwMode="auto">
            <a:xfrm>
              <a:off x="7079796" y="900174"/>
              <a:ext cx="248414" cy="242681"/>
            </a:xfrm>
            <a:custGeom>
              <a:avLst/>
              <a:gdLst>
                <a:gd name="T0" fmla="*/ 126 w 130"/>
                <a:gd name="T1" fmla="*/ 11 h 127"/>
                <a:gd name="T2" fmla="*/ 97 w 130"/>
                <a:gd name="T3" fmla="*/ 3 h 127"/>
                <a:gd name="T4" fmla="*/ 62 w 130"/>
                <a:gd name="T5" fmla="*/ 2 h 127"/>
                <a:gd name="T6" fmla="*/ 37 w 130"/>
                <a:gd name="T7" fmla="*/ 7 h 127"/>
                <a:gd name="T8" fmla="*/ 24 w 130"/>
                <a:gd name="T9" fmla="*/ 14 h 127"/>
                <a:gd name="T10" fmla="*/ 12 w 130"/>
                <a:gd name="T11" fmla="*/ 24 h 127"/>
                <a:gd name="T12" fmla="*/ 6 w 130"/>
                <a:gd name="T13" fmla="*/ 31 h 127"/>
                <a:gd name="T14" fmla="*/ 0 w 130"/>
                <a:gd name="T15" fmla="*/ 47 h 127"/>
                <a:gd name="T16" fmla="*/ 0 w 130"/>
                <a:gd name="T17" fmla="*/ 64 h 127"/>
                <a:gd name="T18" fmla="*/ 4 w 130"/>
                <a:gd name="T19" fmla="*/ 80 h 127"/>
                <a:gd name="T20" fmla="*/ 13 w 130"/>
                <a:gd name="T21" fmla="*/ 93 h 127"/>
                <a:gd name="T22" fmla="*/ 20 w 130"/>
                <a:gd name="T23" fmla="*/ 100 h 127"/>
                <a:gd name="T24" fmla="*/ 36 w 130"/>
                <a:gd name="T25" fmla="*/ 110 h 127"/>
                <a:gd name="T26" fmla="*/ 63 w 130"/>
                <a:gd name="T27" fmla="*/ 120 h 127"/>
                <a:gd name="T28" fmla="*/ 81 w 130"/>
                <a:gd name="T29" fmla="*/ 127 h 127"/>
                <a:gd name="T30" fmla="*/ 87 w 130"/>
                <a:gd name="T31" fmla="*/ 126 h 127"/>
                <a:gd name="T32" fmla="*/ 90 w 130"/>
                <a:gd name="T33" fmla="*/ 122 h 127"/>
                <a:gd name="T34" fmla="*/ 90 w 130"/>
                <a:gd name="T35" fmla="*/ 116 h 127"/>
                <a:gd name="T36" fmla="*/ 86 w 130"/>
                <a:gd name="T37" fmla="*/ 111 h 127"/>
                <a:gd name="T38" fmla="*/ 59 w 130"/>
                <a:gd name="T39" fmla="*/ 101 h 127"/>
                <a:gd name="T40" fmla="*/ 32 w 130"/>
                <a:gd name="T41" fmla="*/ 88 h 127"/>
                <a:gd name="T42" fmla="*/ 22 w 130"/>
                <a:gd name="T43" fmla="*/ 78 h 127"/>
                <a:gd name="T44" fmla="*/ 16 w 130"/>
                <a:gd name="T45" fmla="*/ 68 h 127"/>
                <a:gd name="T46" fmla="*/ 16 w 130"/>
                <a:gd name="T47" fmla="*/ 54 h 127"/>
                <a:gd name="T48" fmla="*/ 21 w 130"/>
                <a:gd name="T49" fmla="*/ 39 h 127"/>
                <a:gd name="T50" fmla="*/ 24 w 130"/>
                <a:gd name="T51" fmla="*/ 34 h 127"/>
                <a:gd name="T52" fmla="*/ 33 w 130"/>
                <a:gd name="T53" fmla="*/ 26 h 127"/>
                <a:gd name="T54" fmla="*/ 52 w 130"/>
                <a:gd name="T55" fmla="*/ 18 h 127"/>
                <a:gd name="T56" fmla="*/ 81 w 130"/>
                <a:gd name="T57" fmla="*/ 16 h 127"/>
                <a:gd name="T58" fmla="*/ 108 w 130"/>
                <a:gd name="T59" fmla="*/ 22 h 127"/>
                <a:gd name="T60" fmla="*/ 118 w 130"/>
                <a:gd name="T61" fmla="*/ 26 h 127"/>
                <a:gd name="T62" fmla="*/ 125 w 130"/>
                <a:gd name="T63" fmla="*/ 26 h 127"/>
                <a:gd name="T64" fmla="*/ 130 w 130"/>
                <a:gd name="T65" fmla="*/ 22 h 127"/>
                <a:gd name="T66" fmla="*/ 130 w 130"/>
                <a:gd name="T67" fmla="*/ 16 h 127"/>
                <a:gd name="T68" fmla="*/ 126 w 130"/>
                <a:gd name="T69" fmla="*/ 11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0" h="127">
                  <a:moveTo>
                    <a:pt x="126" y="11"/>
                  </a:moveTo>
                  <a:lnTo>
                    <a:pt x="126" y="11"/>
                  </a:lnTo>
                  <a:lnTo>
                    <a:pt x="113" y="6"/>
                  </a:lnTo>
                  <a:lnTo>
                    <a:pt x="97" y="3"/>
                  </a:lnTo>
                  <a:lnTo>
                    <a:pt x="79" y="0"/>
                  </a:lnTo>
                  <a:lnTo>
                    <a:pt x="62" y="2"/>
                  </a:lnTo>
                  <a:lnTo>
                    <a:pt x="45" y="4"/>
                  </a:lnTo>
                  <a:lnTo>
                    <a:pt x="37" y="7"/>
                  </a:lnTo>
                  <a:lnTo>
                    <a:pt x="31" y="10"/>
                  </a:lnTo>
                  <a:lnTo>
                    <a:pt x="24" y="14"/>
                  </a:lnTo>
                  <a:lnTo>
                    <a:pt x="17" y="19"/>
                  </a:lnTo>
                  <a:lnTo>
                    <a:pt x="12" y="24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2" y="39"/>
                  </a:lnTo>
                  <a:lnTo>
                    <a:pt x="0" y="47"/>
                  </a:lnTo>
                  <a:lnTo>
                    <a:pt x="0" y="56"/>
                  </a:lnTo>
                  <a:lnTo>
                    <a:pt x="0" y="64"/>
                  </a:lnTo>
                  <a:lnTo>
                    <a:pt x="1" y="72"/>
                  </a:lnTo>
                  <a:lnTo>
                    <a:pt x="4" y="80"/>
                  </a:lnTo>
                  <a:lnTo>
                    <a:pt x="8" y="87"/>
                  </a:lnTo>
                  <a:lnTo>
                    <a:pt x="13" y="93"/>
                  </a:lnTo>
                  <a:lnTo>
                    <a:pt x="13" y="93"/>
                  </a:lnTo>
                  <a:lnTo>
                    <a:pt x="20" y="100"/>
                  </a:lnTo>
                  <a:lnTo>
                    <a:pt x="28" y="105"/>
                  </a:lnTo>
                  <a:lnTo>
                    <a:pt x="36" y="110"/>
                  </a:lnTo>
                  <a:lnTo>
                    <a:pt x="45" y="114"/>
                  </a:lnTo>
                  <a:lnTo>
                    <a:pt x="63" y="120"/>
                  </a:lnTo>
                  <a:lnTo>
                    <a:pt x="81" y="127"/>
                  </a:lnTo>
                  <a:lnTo>
                    <a:pt x="81" y="127"/>
                  </a:lnTo>
                  <a:lnTo>
                    <a:pt x="85" y="127"/>
                  </a:lnTo>
                  <a:lnTo>
                    <a:pt x="87" y="126"/>
                  </a:lnTo>
                  <a:lnTo>
                    <a:pt x="90" y="124"/>
                  </a:lnTo>
                  <a:lnTo>
                    <a:pt x="90" y="122"/>
                  </a:lnTo>
                  <a:lnTo>
                    <a:pt x="91" y="119"/>
                  </a:lnTo>
                  <a:lnTo>
                    <a:pt x="90" y="116"/>
                  </a:lnTo>
                  <a:lnTo>
                    <a:pt x="89" y="114"/>
                  </a:lnTo>
                  <a:lnTo>
                    <a:pt x="86" y="111"/>
                  </a:lnTo>
                  <a:lnTo>
                    <a:pt x="86" y="111"/>
                  </a:lnTo>
                  <a:lnTo>
                    <a:pt x="59" y="101"/>
                  </a:lnTo>
                  <a:lnTo>
                    <a:pt x="45" y="95"/>
                  </a:lnTo>
                  <a:lnTo>
                    <a:pt x="32" y="88"/>
                  </a:lnTo>
                  <a:lnTo>
                    <a:pt x="27" y="83"/>
                  </a:lnTo>
                  <a:lnTo>
                    <a:pt x="22" y="78"/>
                  </a:lnTo>
                  <a:lnTo>
                    <a:pt x="18" y="73"/>
                  </a:lnTo>
                  <a:lnTo>
                    <a:pt x="16" y="68"/>
                  </a:lnTo>
                  <a:lnTo>
                    <a:pt x="16" y="61"/>
                  </a:lnTo>
                  <a:lnTo>
                    <a:pt x="16" y="54"/>
                  </a:lnTo>
                  <a:lnTo>
                    <a:pt x="17" y="47"/>
                  </a:lnTo>
                  <a:lnTo>
                    <a:pt x="21" y="39"/>
                  </a:lnTo>
                  <a:lnTo>
                    <a:pt x="21" y="39"/>
                  </a:lnTo>
                  <a:lnTo>
                    <a:pt x="24" y="34"/>
                  </a:lnTo>
                  <a:lnTo>
                    <a:pt x="29" y="30"/>
                  </a:lnTo>
                  <a:lnTo>
                    <a:pt x="33" y="26"/>
                  </a:lnTo>
                  <a:lnTo>
                    <a:pt x="40" y="23"/>
                  </a:lnTo>
                  <a:lnTo>
                    <a:pt x="52" y="18"/>
                  </a:lnTo>
                  <a:lnTo>
                    <a:pt x="66" y="16"/>
                  </a:lnTo>
                  <a:lnTo>
                    <a:pt x="81" y="16"/>
                  </a:lnTo>
                  <a:lnTo>
                    <a:pt x="94" y="19"/>
                  </a:lnTo>
                  <a:lnTo>
                    <a:pt x="108" y="22"/>
                  </a:lnTo>
                  <a:lnTo>
                    <a:pt x="118" y="26"/>
                  </a:lnTo>
                  <a:lnTo>
                    <a:pt x="118" y="26"/>
                  </a:lnTo>
                  <a:lnTo>
                    <a:pt x="122" y="26"/>
                  </a:lnTo>
                  <a:lnTo>
                    <a:pt x="125" y="26"/>
                  </a:lnTo>
                  <a:lnTo>
                    <a:pt x="128" y="24"/>
                  </a:lnTo>
                  <a:lnTo>
                    <a:pt x="130" y="22"/>
                  </a:lnTo>
                  <a:lnTo>
                    <a:pt x="130" y="19"/>
                  </a:lnTo>
                  <a:lnTo>
                    <a:pt x="130" y="16"/>
                  </a:lnTo>
                  <a:lnTo>
                    <a:pt x="129" y="14"/>
                  </a:lnTo>
                  <a:lnTo>
                    <a:pt x="126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548"/>
            <p:cNvSpPr/>
            <p:nvPr/>
          </p:nvSpPr>
          <p:spPr bwMode="auto">
            <a:xfrm>
              <a:off x="7079796" y="900174"/>
              <a:ext cx="248414" cy="242681"/>
            </a:xfrm>
            <a:custGeom>
              <a:avLst/>
              <a:gdLst>
                <a:gd name="T0" fmla="*/ 126 w 130"/>
                <a:gd name="T1" fmla="*/ 11 h 127"/>
                <a:gd name="T2" fmla="*/ 97 w 130"/>
                <a:gd name="T3" fmla="*/ 3 h 127"/>
                <a:gd name="T4" fmla="*/ 62 w 130"/>
                <a:gd name="T5" fmla="*/ 2 h 127"/>
                <a:gd name="T6" fmla="*/ 37 w 130"/>
                <a:gd name="T7" fmla="*/ 7 h 127"/>
                <a:gd name="T8" fmla="*/ 24 w 130"/>
                <a:gd name="T9" fmla="*/ 14 h 127"/>
                <a:gd name="T10" fmla="*/ 12 w 130"/>
                <a:gd name="T11" fmla="*/ 24 h 127"/>
                <a:gd name="T12" fmla="*/ 6 w 130"/>
                <a:gd name="T13" fmla="*/ 31 h 127"/>
                <a:gd name="T14" fmla="*/ 0 w 130"/>
                <a:gd name="T15" fmla="*/ 47 h 127"/>
                <a:gd name="T16" fmla="*/ 0 w 130"/>
                <a:gd name="T17" fmla="*/ 64 h 127"/>
                <a:gd name="T18" fmla="*/ 4 w 130"/>
                <a:gd name="T19" fmla="*/ 80 h 127"/>
                <a:gd name="T20" fmla="*/ 13 w 130"/>
                <a:gd name="T21" fmla="*/ 93 h 127"/>
                <a:gd name="T22" fmla="*/ 20 w 130"/>
                <a:gd name="T23" fmla="*/ 100 h 127"/>
                <a:gd name="T24" fmla="*/ 36 w 130"/>
                <a:gd name="T25" fmla="*/ 110 h 127"/>
                <a:gd name="T26" fmla="*/ 63 w 130"/>
                <a:gd name="T27" fmla="*/ 120 h 127"/>
                <a:gd name="T28" fmla="*/ 81 w 130"/>
                <a:gd name="T29" fmla="*/ 127 h 127"/>
                <a:gd name="T30" fmla="*/ 87 w 130"/>
                <a:gd name="T31" fmla="*/ 126 h 127"/>
                <a:gd name="T32" fmla="*/ 90 w 130"/>
                <a:gd name="T33" fmla="*/ 122 h 127"/>
                <a:gd name="T34" fmla="*/ 90 w 130"/>
                <a:gd name="T35" fmla="*/ 116 h 127"/>
                <a:gd name="T36" fmla="*/ 86 w 130"/>
                <a:gd name="T37" fmla="*/ 111 h 127"/>
                <a:gd name="T38" fmla="*/ 59 w 130"/>
                <a:gd name="T39" fmla="*/ 101 h 127"/>
                <a:gd name="T40" fmla="*/ 32 w 130"/>
                <a:gd name="T41" fmla="*/ 88 h 127"/>
                <a:gd name="T42" fmla="*/ 22 w 130"/>
                <a:gd name="T43" fmla="*/ 78 h 127"/>
                <a:gd name="T44" fmla="*/ 16 w 130"/>
                <a:gd name="T45" fmla="*/ 68 h 127"/>
                <a:gd name="T46" fmla="*/ 16 w 130"/>
                <a:gd name="T47" fmla="*/ 54 h 127"/>
                <a:gd name="T48" fmla="*/ 21 w 130"/>
                <a:gd name="T49" fmla="*/ 39 h 127"/>
                <a:gd name="T50" fmla="*/ 24 w 130"/>
                <a:gd name="T51" fmla="*/ 34 h 127"/>
                <a:gd name="T52" fmla="*/ 33 w 130"/>
                <a:gd name="T53" fmla="*/ 26 h 127"/>
                <a:gd name="T54" fmla="*/ 52 w 130"/>
                <a:gd name="T55" fmla="*/ 18 h 127"/>
                <a:gd name="T56" fmla="*/ 81 w 130"/>
                <a:gd name="T57" fmla="*/ 16 h 127"/>
                <a:gd name="T58" fmla="*/ 108 w 130"/>
                <a:gd name="T59" fmla="*/ 22 h 127"/>
                <a:gd name="T60" fmla="*/ 118 w 130"/>
                <a:gd name="T61" fmla="*/ 26 h 127"/>
                <a:gd name="T62" fmla="*/ 125 w 130"/>
                <a:gd name="T63" fmla="*/ 26 h 127"/>
                <a:gd name="T64" fmla="*/ 130 w 130"/>
                <a:gd name="T65" fmla="*/ 22 h 127"/>
                <a:gd name="T66" fmla="*/ 130 w 130"/>
                <a:gd name="T67" fmla="*/ 16 h 127"/>
                <a:gd name="T68" fmla="*/ 126 w 130"/>
                <a:gd name="T69" fmla="*/ 11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0" h="127">
                  <a:moveTo>
                    <a:pt x="126" y="11"/>
                  </a:moveTo>
                  <a:lnTo>
                    <a:pt x="126" y="11"/>
                  </a:lnTo>
                  <a:lnTo>
                    <a:pt x="113" y="6"/>
                  </a:lnTo>
                  <a:lnTo>
                    <a:pt x="97" y="3"/>
                  </a:lnTo>
                  <a:lnTo>
                    <a:pt x="79" y="0"/>
                  </a:lnTo>
                  <a:lnTo>
                    <a:pt x="62" y="2"/>
                  </a:lnTo>
                  <a:lnTo>
                    <a:pt x="45" y="4"/>
                  </a:lnTo>
                  <a:lnTo>
                    <a:pt x="37" y="7"/>
                  </a:lnTo>
                  <a:lnTo>
                    <a:pt x="31" y="10"/>
                  </a:lnTo>
                  <a:lnTo>
                    <a:pt x="24" y="14"/>
                  </a:lnTo>
                  <a:lnTo>
                    <a:pt x="17" y="19"/>
                  </a:lnTo>
                  <a:lnTo>
                    <a:pt x="12" y="24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2" y="39"/>
                  </a:lnTo>
                  <a:lnTo>
                    <a:pt x="0" y="47"/>
                  </a:lnTo>
                  <a:lnTo>
                    <a:pt x="0" y="56"/>
                  </a:lnTo>
                  <a:lnTo>
                    <a:pt x="0" y="64"/>
                  </a:lnTo>
                  <a:lnTo>
                    <a:pt x="1" y="72"/>
                  </a:lnTo>
                  <a:lnTo>
                    <a:pt x="4" y="80"/>
                  </a:lnTo>
                  <a:lnTo>
                    <a:pt x="8" y="87"/>
                  </a:lnTo>
                  <a:lnTo>
                    <a:pt x="13" y="93"/>
                  </a:lnTo>
                  <a:lnTo>
                    <a:pt x="13" y="93"/>
                  </a:lnTo>
                  <a:lnTo>
                    <a:pt x="20" y="100"/>
                  </a:lnTo>
                  <a:lnTo>
                    <a:pt x="28" y="105"/>
                  </a:lnTo>
                  <a:lnTo>
                    <a:pt x="36" y="110"/>
                  </a:lnTo>
                  <a:lnTo>
                    <a:pt x="45" y="114"/>
                  </a:lnTo>
                  <a:lnTo>
                    <a:pt x="63" y="120"/>
                  </a:lnTo>
                  <a:lnTo>
                    <a:pt x="81" y="127"/>
                  </a:lnTo>
                  <a:lnTo>
                    <a:pt x="81" y="127"/>
                  </a:lnTo>
                  <a:lnTo>
                    <a:pt x="85" y="127"/>
                  </a:lnTo>
                  <a:lnTo>
                    <a:pt x="87" y="126"/>
                  </a:lnTo>
                  <a:lnTo>
                    <a:pt x="90" y="124"/>
                  </a:lnTo>
                  <a:lnTo>
                    <a:pt x="90" y="122"/>
                  </a:lnTo>
                  <a:lnTo>
                    <a:pt x="91" y="119"/>
                  </a:lnTo>
                  <a:lnTo>
                    <a:pt x="90" y="116"/>
                  </a:lnTo>
                  <a:lnTo>
                    <a:pt x="89" y="114"/>
                  </a:lnTo>
                  <a:lnTo>
                    <a:pt x="86" y="111"/>
                  </a:lnTo>
                  <a:lnTo>
                    <a:pt x="86" y="111"/>
                  </a:lnTo>
                  <a:lnTo>
                    <a:pt x="59" y="101"/>
                  </a:lnTo>
                  <a:lnTo>
                    <a:pt x="45" y="95"/>
                  </a:lnTo>
                  <a:lnTo>
                    <a:pt x="32" y="88"/>
                  </a:lnTo>
                  <a:lnTo>
                    <a:pt x="27" y="83"/>
                  </a:lnTo>
                  <a:lnTo>
                    <a:pt x="22" y="78"/>
                  </a:lnTo>
                  <a:lnTo>
                    <a:pt x="18" y="73"/>
                  </a:lnTo>
                  <a:lnTo>
                    <a:pt x="16" y="68"/>
                  </a:lnTo>
                  <a:lnTo>
                    <a:pt x="16" y="61"/>
                  </a:lnTo>
                  <a:lnTo>
                    <a:pt x="16" y="54"/>
                  </a:lnTo>
                  <a:lnTo>
                    <a:pt x="17" y="47"/>
                  </a:lnTo>
                  <a:lnTo>
                    <a:pt x="21" y="39"/>
                  </a:lnTo>
                  <a:lnTo>
                    <a:pt x="21" y="39"/>
                  </a:lnTo>
                  <a:lnTo>
                    <a:pt x="24" y="34"/>
                  </a:lnTo>
                  <a:lnTo>
                    <a:pt x="29" y="30"/>
                  </a:lnTo>
                  <a:lnTo>
                    <a:pt x="33" y="26"/>
                  </a:lnTo>
                  <a:lnTo>
                    <a:pt x="40" y="23"/>
                  </a:lnTo>
                  <a:lnTo>
                    <a:pt x="52" y="18"/>
                  </a:lnTo>
                  <a:lnTo>
                    <a:pt x="66" y="16"/>
                  </a:lnTo>
                  <a:lnTo>
                    <a:pt x="81" y="16"/>
                  </a:lnTo>
                  <a:lnTo>
                    <a:pt x="94" y="19"/>
                  </a:lnTo>
                  <a:lnTo>
                    <a:pt x="108" y="22"/>
                  </a:lnTo>
                  <a:lnTo>
                    <a:pt x="118" y="26"/>
                  </a:lnTo>
                  <a:lnTo>
                    <a:pt x="118" y="26"/>
                  </a:lnTo>
                  <a:lnTo>
                    <a:pt x="122" y="26"/>
                  </a:lnTo>
                  <a:lnTo>
                    <a:pt x="125" y="26"/>
                  </a:lnTo>
                  <a:lnTo>
                    <a:pt x="128" y="24"/>
                  </a:lnTo>
                  <a:lnTo>
                    <a:pt x="130" y="22"/>
                  </a:lnTo>
                  <a:lnTo>
                    <a:pt x="130" y="19"/>
                  </a:lnTo>
                  <a:lnTo>
                    <a:pt x="130" y="16"/>
                  </a:lnTo>
                  <a:lnTo>
                    <a:pt x="129" y="14"/>
                  </a:lnTo>
                  <a:lnTo>
                    <a:pt x="126" y="11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549"/>
            <p:cNvSpPr/>
            <p:nvPr/>
          </p:nvSpPr>
          <p:spPr bwMode="auto">
            <a:xfrm>
              <a:off x="7289992" y="944124"/>
              <a:ext cx="214018" cy="250325"/>
            </a:xfrm>
            <a:custGeom>
              <a:avLst/>
              <a:gdLst>
                <a:gd name="T0" fmla="*/ 58 w 112"/>
                <a:gd name="T1" fmla="*/ 3 h 131"/>
                <a:gd name="T2" fmla="*/ 27 w 112"/>
                <a:gd name="T3" fmla="*/ 31 h 131"/>
                <a:gd name="T4" fmla="*/ 10 w 112"/>
                <a:gd name="T5" fmla="*/ 54 h 131"/>
                <a:gd name="T6" fmla="*/ 0 w 112"/>
                <a:gd name="T7" fmla="*/ 81 h 131"/>
                <a:gd name="T8" fmla="*/ 0 w 112"/>
                <a:gd name="T9" fmla="*/ 95 h 131"/>
                <a:gd name="T10" fmla="*/ 3 w 112"/>
                <a:gd name="T11" fmla="*/ 107 h 131"/>
                <a:gd name="T12" fmla="*/ 15 w 112"/>
                <a:gd name="T13" fmla="*/ 123 h 131"/>
                <a:gd name="T14" fmla="*/ 34 w 112"/>
                <a:gd name="T15" fmla="*/ 131 h 131"/>
                <a:gd name="T16" fmla="*/ 56 w 112"/>
                <a:gd name="T17" fmla="*/ 130 h 131"/>
                <a:gd name="T18" fmla="*/ 66 w 112"/>
                <a:gd name="T19" fmla="*/ 126 h 131"/>
                <a:gd name="T20" fmla="*/ 84 w 112"/>
                <a:gd name="T21" fmla="*/ 114 h 131"/>
                <a:gd name="T22" fmla="*/ 97 w 112"/>
                <a:gd name="T23" fmla="*/ 99 h 131"/>
                <a:gd name="T24" fmla="*/ 107 w 112"/>
                <a:gd name="T25" fmla="*/ 81 h 131"/>
                <a:gd name="T26" fmla="*/ 112 w 112"/>
                <a:gd name="T27" fmla="*/ 62 h 131"/>
                <a:gd name="T28" fmla="*/ 111 w 112"/>
                <a:gd name="T29" fmla="*/ 43 h 131"/>
                <a:gd name="T30" fmla="*/ 104 w 112"/>
                <a:gd name="T31" fmla="*/ 26 h 131"/>
                <a:gd name="T32" fmla="*/ 92 w 112"/>
                <a:gd name="T33" fmla="*/ 11 h 131"/>
                <a:gd name="T34" fmla="*/ 72 w 112"/>
                <a:gd name="T35" fmla="*/ 1 h 131"/>
                <a:gd name="T36" fmla="*/ 68 w 112"/>
                <a:gd name="T37" fmla="*/ 1 h 131"/>
                <a:gd name="T38" fmla="*/ 62 w 112"/>
                <a:gd name="T39" fmla="*/ 4 h 131"/>
                <a:gd name="T40" fmla="*/ 61 w 112"/>
                <a:gd name="T41" fmla="*/ 10 h 131"/>
                <a:gd name="T42" fmla="*/ 64 w 112"/>
                <a:gd name="T43" fmla="*/ 15 h 131"/>
                <a:gd name="T44" fmla="*/ 66 w 112"/>
                <a:gd name="T45" fmla="*/ 16 h 131"/>
                <a:gd name="T46" fmla="*/ 81 w 112"/>
                <a:gd name="T47" fmla="*/ 24 h 131"/>
                <a:gd name="T48" fmla="*/ 91 w 112"/>
                <a:gd name="T49" fmla="*/ 34 h 131"/>
                <a:gd name="T50" fmla="*/ 96 w 112"/>
                <a:gd name="T51" fmla="*/ 46 h 131"/>
                <a:gd name="T52" fmla="*/ 96 w 112"/>
                <a:gd name="T53" fmla="*/ 60 h 131"/>
                <a:gd name="T54" fmla="*/ 93 w 112"/>
                <a:gd name="T55" fmla="*/ 73 h 131"/>
                <a:gd name="T56" fmla="*/ 77 w 112"/>
                <a:gd name="T57" fmla="*/ 99 h 131"/>
                <a:gd name="T58" fmla="*/ 66 w 112"/>
                <a:gd name="T59" fmla="*/ 108 h 131"/>
                <a:gd name="T60" fmla="*/ 57 w 112"/>
                <a:gd name="T61" fmla="*/ 112 h 131"/>
                <a:gd name="T62" fmla="*/ 41 w 112"/>
                <a:gd name="T63" fmla="*/ 115 h 131"/>
                <a:gd name="T64" fmla="*/ 26 w 112"/>
                <a:gd name="T65" fmla="*/ 109 h 131"/>
                <a:gd name="T66" fmla="*/ 18 w 112"/>
                <a:gd name="T67" fmla="*/ 96 h 131"/>
                <a:gd name="T68" fmla="*/ 16 w 112"/>
                <a:gd name="T69" fmla="*/ 85 h 131"/>
                <a:gd name="T70" fmla="*/ 22 w 112"/>
                <a:gd name="T71" fmla="*/ 64 h 131"/>
                <a:gd name="T72" fmla="*/ 35 w 112"/>
                <a:gd name="T73" fmla="*/ 45 h 131"/>
                <a:gd name="T74" fmla="*/ 53 w 112"/>
                <a:gd name="T75" fmla="*/ 28 h 131"/>
                <a:gd name="T76" fmla="*/ 69 w 112"/>
                <a:gd name="T77" fmla="*/ 14 h 131"/>
                <a:gd name="T78" fmla="*/ 72 w 112"/>
                <a:gd name="T79" fmla="*/ 8 h 131"/>
                <a:gd name="T80" fmla="*/ 69 w 112"/>
                <a:gd name="T81" fmla="*/ 3 h 131"/>
                <a:gd name="T82" fmla="*/ 64 w 112"/>
                <a:gd name="T83" fmla="*/ 0 h 131"/>
                <a:gd name="T84" fmla="*/ 58 w 112"/>
                <a:gd name="T85" fmla="*/ 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2" h="131">
                  <a:moveTo>
                    <a:pt x="58" y="3"/>
                  </a:moveTo>
                  <a:lnTo>
                    <a:pt x="58" y="3"/>
                  </a:lnTo>
                  <a:lnTo>
                    <a:pt x="37" y="22"/>
                  </a:lnTo>
                  <a:lnTo>
                    <a:pt x="27" y="31"/>
                  </a:lnTo>
                  <a:lnTo>
                    <a:pt x="18" y="42"/>
                  </a:lnTo>
                  <a:lnTo>
                    <a:pt x="10" y="54"/>
                  </a:lnTo>
                  <a:lnTo>
                    <a:pt x="4" y="68"/>
                  </a:lnTo>
                  <a:lnTo>
                    <a:pt x="0" y="81"/>
                  </a:lnTo>
                  <a:lnTo>
                    <a:pt x="0" y="88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3" y="107"/>
                  </a:lnTo>
                  <a:lnTo>
                    <a:pt x="8" y="116"/>
                  </a:lnTo>
                  <a:lnTo>
                    <a:pt x="15" y="123"/>
                  </a:lnTo>
                  <a:lnTo>
                    <a:pt x="25" y="128"/>
                  </a:lnTo>
                  <a:lnTo>
                    <a:pt x="34" y="131"/>
                  </a:lnTo>
                  <a:lnTo>
                    <a:pt x="45" y="131"/>
                  </a:lnTo>
                  <a:lnTo>
                    <a:pt x="56" y="130"/>
                  </a:lnTo>
                  <a:lnTo>
                    <a:pt x="66" y="126"/>
                  </a:lnTo>
                  <a:lnTo>
                    <a:pt x="66" y="126"/>
                  </a:lnTo>
                  <a:lnTo>
                    <a:pt x="76" y="120"/>
                  </a:lnTo>
                  <a:lnTo>
                    <a:pt x="84" y="114"/>
                  </a:lnTo>
                  <a:lnTo>
                    <a:pt x="92" y="107"/>
                  </a:lnTo>
                  <a:lnTo>
                    <a:pt x="97" y="99"/>
                  </a:lnTo>
                  <a:lnTo>
                    <a:pt x="103" y="91"/>
                  </a:lnTo>
                  <a:lnTo>
                    <a:pt x="107" y="81"/>
                  </a:lnTo>
                  <a:lnTo>
                    <a:pt x="111" y="72"/>
                  </a:lnTo>
                  <a:lnTo>
                    <a:pt x="112" y="62"/>
                  </a:lnTo>
                  <a:lnTo>
                    <a:pt x="112" y="53"/>
                  </a:lnTo>
                  <a:lnTo>
                    <a:pt x="111" y="43"/>
                  </a:lnTo>
                  <a:lnTo>
                    <a:pt x="108" y="34"/>
                  </a:lnTo>
                  <a:lnTo>
                    <a:pt x="104" y="26"/>
                  </a:lnTo>
                  <a:lnTo>
                    <a:pt x="99" y="18"/>
                  </a:lnTo>
                  <a:lnTo>
                    <a:pt x="92" y="11"/>
                  </a:lnTo>
                  <a:lnTo>
                    <a:pt x="83" y="6"/>
                  </a:lnTo>
                  <a:lnTo>
                    <a:pt x="72" y="1"/>
                  </a:lnTo>
                  <a:lnTo>
                    <a:pt x="72" y="1"/>
                  </a:lnTo>
                  <a:lnTo>
                    <a:pt x="68" y="1"/>
                  </a:lnTo>
                  <a:lnTo>
                    <a:pt x="65" y="1"/>
                  </a:lnTo>
                  <a:lnTo>
                    <a:pt x="62" y="4"/>
                  </a:lnTo>
                  <a:lnTo>
                    <a:pt x="61" y="7"/>
                  </a:lnTo>
                  <a:lnTo>
                    <a:pt x="61" y="10"/>
                  </a:lnTo>
                  <a:lnTo>
                    <a:pt x="62" y="12"/>
                  </a:lnTo>
                  <a:lnTo>
                    <a:pt x="64" y="15"/>
                  </a:lnTo>
                  <a:lnTo>
                    <a:pt x="66" y="16"/>
                  </a:lnTo>
                  <a:lnTo>
                    <a:pt x="66" y="16"/>
                  </a:lnTo>
                  <a:lnTo>
                    <a:pt x="74" y="20"/>
                  </a:lnTo>
                  <a:lnTo>
                    <a:pt x="81" y="24"/>
                  </a:lnTo>
                  <a:lnTo>
                    <a:pt x="87" y="28"/>
                  </a:lnTo>
                  <a:lnTo>
                    <a:pt x="91" y="34"/>
                  </a:lnTo>
                  <a:lnTo>
                    <a:pt x="95" y="41"/>
                  </a:lnTo>
                  <a:lnTo>
                    <a:pt x="96" y="46"/>
                  </a:lnTo>
                  <a:lnTo>
                    <a:pt x="96" y="53"/>
                  </a:lnTo>
                  <a:lnTo>
                    <a:pt x="96" y="60"/>
                  </a:lnTo>
                  <a:lnTo>
                    <a:pt x="95" y="66"/>
                  </a:lnTo>
                  <a:lnTo>
                    <a:pt x="93" y="73"/>
                  </a:lnTo>
                  <a:lnTo>
                    <a:pt x="87" y="87"/>
                  </a:lnTo>
                  <a:lnTo>
                    <a:pt x="77" y="99"/>
                  </a:lnTo>
                  <a:lnTo>
                    <a:pt x="72" y="103"/>
                  </a:lnTo>
                  <a:lnTo>
                    <a:pt x="66" y="108"/>
                  </a:lnTo>
                  <a:lnTo>
                    <a:pt x="66" y="108"/>
                  </a:lnTo>
                  <a:lnTo>
                    <a:pt x="57" y="112"/>
                  </a:lnTo>
                  <a:lnTo>
                    <a:pt x="49" y="115"/>
                  </a:lnTo>
                  <a:lnTo>
                    <a:pt x="41" y="115"/>
                  </a:lnTo>
                  <a:lnTo>
                    <a:pt x="33" y="114"/>
                  </a:lnTo>
                  <a:lnTo>
                    <a:pt x="26" y="109"/>
                  </a:lnTo>
                  <a:lnTo>
                    <a:pt x="20" y="104"/>
                  </a:lnTo>
                  <a:lnTo>
                    <a:pt x="18" y="96"/>
                  </a:lnTo>
                  <a:lnTo>
                    <a:pt x="16" y="85"/>
                  </a:lnTo>
                  <a:lnTo>
                    <a:pt x="16" y="85"/>
                  </a:lnTo>
                  <a:lnTo>
                    <a:pt x="18" y="74"/>
                  </a:lnTo>
                  <a:lnTo>
                    <a:pt x="22" y="64"/>
                  </a:lnTo>
                  <a:lnTo>
                    <a:pt x="29" y="54"/>
                  </a:lnTo>
                  <a:lnTo>
                    <a:pt x="35" y="45"/>
                  </a:lnTo>
                  <a:lnTo>
                    <a:pt x="43" y="37"/>
                  </a:lnTo>
                  <a:lnTo>
                    <a:pt x="53" y="28"/>
                  </a:lnTo>
                  <a:lnTo>
                    <a:pt x="69" y="14"/>
                  </a:lnTo>
                  <a:lnTo>
                    <a:pt x="69" y="14"/>
                  </a:lnTo>
                  <a:lnTo>
                    <a:pt x="72" y="11"/>
                  </a:lnTo>
                  <a:lnTo>
                    <a:pt x="72" y="8"/>
                  </a:lnTo>
                  <a:lnTo>
                    <a:pt x="72" y="6"/>
                  </a:lnTo>
                  <a:lnTo>
                    <a:pt x="69" y="3"/>
                  </a:lnTo>
                  <a:lnTo>
                    <a:pt x="66" y="1"/>
                  </a:lnTo>
                  <a:lnTo>
                    <a:pt x="64" y="0"/>
                  </a:lnTo>
                  <a:lnTo>
                    <a:pt x="61" y="0"/>
                  </a:lnTo>
                  <a:lnTo>
                    <a:pt x="58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550"/>
            <p:cNvSpPr/>
            <p:nvPr/>
          </p:nvSpPr>
          <p:spPr bwMode="auto">
            <a:xfrm>
              <a:off x="7289992" y="944124"/>
              <a:ext cx="214018" cy="250325"/>
            </a:xfrm>
            <a:custGeom>
              <a:avLst/>
              <a:gdLst>
                <a:gd name="T0" fmla="*/ 58 w 112"/>
                <a:gd name="T1" fmla="*/ 3 h 131"/>
                <a:gd name="T2" fmla="*/ 27 w 112"/>
                <a:gd name="T3" fmla="*/ 31 h 131"/>
                <a:gd name="T4" fmla="*/ 10 w 112"/>
                <a:gd name="T5" fmla="*/ 54 h 131"/>
                <a:gd name="T6" fmla="*/ 0 w 112"/>
                <a:gd name="T7" fmla="*/ 81 h 131"/>
                <a:gd name="T8" fmla="*/ 0 w 112"/>
                <a:gd name="T9" fmla="*/ 95 h 131"/>
                <a:gd name="T10" fmla="*/ 3 w 112"/>
                <a:gd name="T11" fmla="*/ 107 h 131"/>
                <a:gd name="T12" fmla="*/ 15 w 112"/>
                <a:gd name="T13" fmla="*/ 123 h 131"/>
                <a:gd name="T14" fmla="*/ 34 w 112"/>
                <a:gd name="T15" fmla="*/ 131 h 131"/>
                <a:gd name="T16" fmla="*/ 56 w 112"/>
                <a:gd name="T17" fmla="*/ 130 h 131"/>
                <a:gd name="T18" fmla="*/ 66 w 112"/>
                <a:gd name="T19" fmla="*/ 126 h 131"/>
                <a:gd name="T20" fmla="*/ 84 w 112"/>
                <a:gd name="T21" fmla="*/ 114 h 131"/>
                <a:gd name="T22" fmla="*/ 97 w 112"/>
                <a:gd name="T23" fmla="*/ 99 h 131"/>
                <a:gd name="T24" fmla="*/ 107 w 112"/>
                <a:gd name="T25" fmla="*/ 81 h 131"/>
                <a:gd name="T26" fmla="*/ 112 w 112"/>
                <a:gd name="T27" fmla="*/ 62 h 131"/>
                <a:gd name="T28" fmla="*/ 111 w 112"/>
                <a:gd name="T29" fmla="*/ 43 h 131"/>
                <a:gd name="T30" fmla="*/ 104 w 112"/>
                <a:gd name="T31" fmla="*/ 26 h 131"/>
                <a:gd name="T32" fmla="*/ 92 w 112"/>
                <a:gd name="T33" fmla="*/ 11 h 131"/>
                <a:gd name="T34" fmla="*/ 72 w 112"/>
                <a:gd name="T35" fmla="*/ 1 h 131"/>
                <a:gd name="T36" fmla="*/ 68 w 112"/>
                <a:gd name="T37" fmla="*/ 1 h 131"/>
                <a:gd name="T38" fmla="*/ 62 w 112"/>
                <a:gd name="T39" fmla="*/ 4 h 131"/>
                <a:gd name="T40" fmla="*/ 61 w 112"/>
                <a:gd name="T41" fmla="*/ 10 h 131"/>
                <a:gd name="T42" fmla="*/ 64 w 112"/>
                <a:gd name="T43" fmla="*/ 15 h 131"/>
                <a:gd name="T44" fmla="*/ 66 w 112"/>
                <a:gd name="T45" fmla="*/ 16 h 131"/>
                <a:gd name="T46" fmla="*/ 81 w 112"/>
                <a:gd name="T47" fmla="*/ 24 h 131"/>
                <a:gd name="T48" fmla="*/ 91 w 112"/>
                <a:gd name="T49" fmla="*/ 34 h 131"/>
                <a:gd name="T50" fmla="*/ 96 w 112"/>
                <a:gd name="T51" fmla="*/ 46 h 131"/>
                <a:gd name="T52" fmla="*/ 96 w 112"/>
                <a:gd name="T53" fmla="*/ 60 h 131"/>
                <a:gd name="T54" fmla="*/ 93 w 112"/>
                <a:gd name="T55" fmla="*/ 73 h 131"/>
                <a:gd name="T56" fmla="*/ 77 w 112"/>
                <a:gd name="T57" fmla="*/ 99 h 131"/>
                <a:gd name="T58" fmla="*/ 66 w 112"/>
                <a:gd name="T59" fmla="*/ 108 h 131"/>
                <a:gd name="T60" fmla="*/ 57 w 112"/>
                <a:gd name="T61" fmla="*/ 112 h 131"/>
                <a:gd name="T62" fmla="*/ 41 w 112"/>
                <a:gd name="T63" fmla="*/ 115 h 131"/>
                <a:gd name="T64" fmla="*/ 26 w 112"/>
                <a:gd name="T65" fmla="*/ 109 h 131"/>
                <a:gd name="T66" fmla="*/ 18 w 112"/>
                <a:gd name="T67" fmla="*/ 96 h 131"/>
                <a:gd name="T68" fmla="*/ 16 w 112"/>
                <a:gd name="T69" fmla="*/ 85 h 131"/>
                <a:gd name="T70" fmla="*/ 22 w 112"/>
                <a:gd name="T71" fmla="*/ 64 h 131"/>
                <a:gd name="T72" fmla="*/ 35 w 112"/>
                <a:gd name="T73" fmla="*/ 45 h 131"/>
                <a:gd name="T74" fmla="*/ 53 w 112"/>
                <a:gd name="T75" fmla="*/ 28 h 131"/>
                <a:gd name="T76" fmla="*/ 69 w 112"/>
                <a:gd name="T77" fmla="*/ 14 h 131"/>
                <a:gd name="T78" fmla="*/ 72 w 112"/>
                <a:gd name="T79" fmla="*/ 8 h 131"/>
                <a:gd name="T80" fmla="*/ 69 w 112"/>
                <a:gd name="T81" fmla="*/ 3 h 131"/>
                <a:gd name="T82" fmla="*/ 64 w 112"/>
                <a:gd name="T83" fmla="*/ 0 h 131"/>
                <a:gd name="T84" fmla="*/ 58 w 112"/>
                <a:gd name="T85" fmla="*/ 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2" h="131">
                  <a:moveTo>
                    <a:pt x="58" y="3"/>
                  </a:moveTo>
                  <a:lnTo>
                    <a:pt x="58" y="3"/>
                  </a:lnTo>
                  <a:lnTo>
                    <a:pt x="37" y="22"/>
                  </a:lnTo>
                  <a:lnTo>
                    <a:pt x="27" y="31"/>
                  </a:lnTo>
                  <a:lnTo>
                    <a:pt x="18" y="42"/>
                  </a:lnTo>
                  <a:lnTo>
                    <a:pt x="10" y="54"/>
                  </a:lnTo>
                  <a:lnTo>
                    <a:pt x="4" y="68"/>
                  </a:lnTo>
                  <a:lnTo>
                    <a:pt x="0" y="81"/>
                  </a:lnTo>
                  <a:lnTo>
                    <a:pt x="0" y="88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3" y="107"/>
                  </a:lnTo>
                  <a:lnTo>
                    <a:pt x="8" y="116"/>
                  </a:lnTo>
                  <a:lnTo>
                    <a:pt x="15" y="123"/>
                  </a:lnTo>
                  <a:lnTo>
                    <a:pt x="25" y="128"/>
                  </a:lnTo>
                  <a:lnTo>
                    <a:pt x="34" y="131"/>
                  </a:lnTo>
                  <a:lnTo>
                    <a:pt x="45" y="131"/>
                  </a:lnTo>
                  <a:lnTo>
                    <a:pt x="56" y="130"/>
                  </a:lnTo>
                  <a:lnTo>
                    <a:pt x="66" y="126"/>
                  </a:lnTo>
                  <a:lnTo>
                    <a:pt x="66" y="126"/>
                  </a:lnTo>
                  <a:lnTo>
                    <a:pt x="76" y="120"/>
                  </a:lnTo>
                  <a:lnTo>
                    <a:pt x="84" y="114"/>
                  </a:lnTo>
                  <a:lnTo>
                    <a:pt x="92" y="107"/>
                  </a:lnTo>
                  <a:lnTo>
                    <a:pt x="97" y="99"/>
                  </a:lnTo>
                  <a:lnTo>
                    <a:pt x="103" y="91"/>
                  </a:lnTo>
                  <a:lnTo>
                    <a:pt x="107" y="81"/>
                  </a:lnTo>
                  <a:lnTo>
                    <a:pt x="111" y="72"/>
                  </a:lnTo>
                  <a:lnTo>
                    <a:pt x="112" y="62"/>
                  </a:lnTo>
                  <a:lnTo>
                    <a:pt x="112" y="53"/>
                  </a:lnTo>
                  <a:lnTo>
                    <a:pt x="111" y="43"/>
                  </a:lnTo>
                  <a:lnTo>
                    <a:pt x="108" y="34"/>
                  </a:lnTo>
                  <a:lnTo>
                    <a:pt x="104" y="26"/>
                  </a:lnTo>
                  <a:lnTo>
                    <a:pt x="99" y="18"/>
                  </a:lnTo>
                  <a:lnTo>
                    <a:pt x="92" y="11"/>
                  </a:lnTo>
                  <a:lnTo>
                    <a:pt x="83" y="6"/>
                  </a:lnTo>
                  <a:lnTo>
                    <a:pt x="72" y="1"/>
                  </a:lnTo>
                  <a:lnTo>
                    <a:pt x="72" y="1"/>
                  </a:lnTo>
                  <a:lnTo>
                    <a:pt x="68" y="1"/>
                  </a:lnTo>
                  <a:lnTo>
                    <a:pt x="65" y="1"/>
                  </a:lnTo>
                  <a:lnTo>
                    <a:pt x="62" y="4"/>
                  </a:lnTo>
                  <a:lnTo>
                    <a:pt x="61" y="7"/>
                  </a:lnTo>
                  <a:lnTo>
                    <a:pt x="61" y="10"/>
                  </a:lnTo>
                  <a:lnTo>
                    <a:pt x="62" y="12"/>
                  </a:lnTo>
                  <a:lnTo>
                    <a:pt x="64" y="15"/>
                  </a:lnTo>
                  <a:lnTo>
                    <a:pt x="66" y="16"/>
                  </a:lnTo>
                  <a:lnTo>
                    <a:pt x="66" y="16"/>
                  </a:lnTo>
                  <a:lnTo>
                    <a:pt x="74" y="20"/>
                  </a:lnTo>
                  <a:lnTo>
                    <a:pt x="81" y="24"/>
                  </a:lnTo>
                  <a:lnTo>
                    <a:pt x="87" y="28"/>
                  </a:lnTo>
                  <a:lnTo>
                    <a:pt x="91" y="34"/>
                  </a:lnTo>
                  <a:lnTo>
                    <a:pt x="95" y="41"/>
                  </a:lnTo>
                  <a:lnTo>
                    <a:pt x="96" y="46"/>
                  </a:lnTo>
                  <a:lnTo>
                    <a:pt x="96" y="53"/>
                  </a:lnTo>
                  <a:lnTo>
                    <a:pt x="96" y="60"/>
                  </a:lnTo>
                  <a:lnTo>
                    <a:pt x="95" y="66"/>
                  </a:lnTo>
                  <a:lnTo>
                    <a:pt x="93" y="73"/>
                  </a:lnTo>
                  <a:lnTo>
                    <a:pt x="87" y="87"/>
                  </a:lnTo>
                  <a:lnTo>
                    <a:pt x="77" y="99"/>
                  </a:lnTo>
                  <a:lnTo>
                    <a:pt x="72" y="103"/>
                  </a:lnTo>
                  <a:lnTo>
                    <a:pt x="66" y="108"/>
                  </a:lnTo>
                  <a:lnTo>
                    <a:pt x="66" y="108"/>
                  </a:lnTo>
                  <a:lnTo>
                    <a:pt x="57" y="112"/>
                  </a:lnTo>
                  <a:lnTo>
                    <a:pt x="49" y="115"/>
                  </a:lnTo>
                  <a:lnTo>
                    <a:pt x="41" y="115"/>
                  </a:lnTo>
                  <a:lnTo>
                    <a:pt x="33" y="114"/>
                  </a:lnTo>
                  <a:lnTo>
                    <a:pt x="26" y="109"/>
                  </a:lnTo>
                  <a:lnTo>
                    <a:pt x="20" y="104"/>
                  </a:lnTo>
                  <a:lnTo>
                    <a:pt x="18" y="96"/>
                  </a:lnTo>
                  <a:lnTo>
                    <a:pt x="16" y="85"/>
                  </a:lnTo>
                  <a:lnTo>
                    <a:pt x="16" y="85"/>
                  </a:lnTo>
                  <a:lnTo>
                    <a:pt x="18" y="74"/>
                  </a:lnTo>
                  <a:lnTo>
                    <a:pt x="22" y="64"/>
                  </a:lnTo>
                  <a:lnTo>
                    <a:pt x="29" y="54"/>
                  </a:lnTo>
                  <a:lnTo>
                    <a:pt x="35" y="45"/>
                  </a:lnTo>
                  <a:lnTo>
                    <a:pt x="43" y="37"/>
                  </a:lnTo>
                  <a:lnTo>
                    <a:pt x="53" y="28"/>
                  </a:lnTo>
                  <a:lnTo>
                    <a:pt x="69" y="14"/>
                  </a:lnTo>
                  <a:lnTo>
                    <a:pt x="69" y="14"/>
                  </a:lnTo>
                  <a:lnTo>
                    <a:pt x="72" y="11"/>
                  </a:lnTo>
                  <a:lnTo>
                    <a:pt x="72" y="8"/>
                  </a:lnTo>
                  <a:lnTo>
                    <a:pt x="72" y="6"/>
                  </a:lnTo>
                  <a:lnTo>
                    <a:pt x="69" y="3"/>
                  </a:lnTo>
                  <a:lnTo>
                    <a:pt x="66" y="1"/>
                  </a:lnTo>
                  <a:lnTo>
                    <a:pt x="64" y="0"/>
                  </a:lnTo>
                  <a:lnTo>
                    <a:pt x="61" y="0"/>
                  </a:lnTo>
                  <a:lnTo>
                    <a:pt x="58" y="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551"/>
            <p:cNvSpPr/>
            <p:nvPr/>
          </p:nvSpPr>
          <p:spPr bwMode="auto">
            <a:xfrm>
              <a:off x="7450505" y="1150499"/>
              <a:ext cx="108920" cy="139494"/>
            </a:xfrm>
            <a:custGeom>
              <a:avLst/>
              <a:gdLst>
                <a:gd name="T0" fmla="*/ 27 w 57"/>
                <a:gd name="T1" fmla="*/ 16 h 73"/>
                <a:gd name="T2" fmla="*/ 27 w 57"/>
                <a:gd name="T3" fmla="*/ 16 h 73"/>
                <a:gd name="T4" fmla="*/ 31 w 57"/>
                <a:gd name="T5" fmla="*/ 18 h 73"/>
                <a:gd name="T6" fmla="*/ 35 w 57"/>
                <a:gd name="T7" fmla="*/ 19 h 73"/>
                <a:gd name="T8" fmla="*/ 35 w 57"/>
                <a:gd name="T9" fmla="*/ 19 h 73"/>
                <a:gd name="T10" fmla="*/ 34 w 57"/>
                <a:gd name="T11" fmla="*/ 18 h 73"/>
                <a:gd name="T12" fmla="*/ 34 w 57"/>
                <a:gd name="T13" fmla="*/ 16 h 73"/>
                <a:gd name="T14" fmla="*/ 32 w 57"/>
                <a:gd name="T15" fmla="*/ 18 h 73"/>
                <a:gd name="T16" fmla="*/ 32 w 57"/>
                <a:gd name="T17" fmla="*/ 18 h 73"/>
                <a:gd name="T18" fmla="*/ 28 w 57"/>
                <a:gd name="T19" fmla="*/ 23 h 73"/>
                <a:gd name="T20" fmla="*/ 23 w 57"/>
                <a:gd name="T21" fmla="*/ 28 h 73"/>
                <a:gd name="T22" fmla="*/ 23 w 57"/>
                <a:gd name="T23" fmla="*/ 28 h 73"/>
                <a:gd name="T24" fmla="*/ 12 w 57"/>
                <a:gd name="T25" fmla="*/ 37 h 73"/>
                <a:gd name="T26" fmla="*/ 7 w 57"/>
                <a:gd name="T27" fmla="*/ 41 h 73"/>
                <a:gd name="T28" fmla="*/ 1 w 57"/>
                <a:gd name="T29" fmla="*/ 46 h 73"/>
                <a:gd name="T30" fmla="*/ 1 w 57"/>
                <a:gd name="T31" fmla="*/ 46 h 73"/>
                <a:gd name="T32" fmla="*/ 0 w 57"/>
                <a:gd name="T33" fmla="*/ 50 h 73"/>
                <a:gd name="T34" fmla="*/ 0 w 57"/>
                <a:gd name="T35" fmla="*/ 54 h 73"/>
                <a:gd name="T36" fmla="*/ 1 w 57"/>
                <a:gd name="T37" fmla="*/ 57 h 73"/>
                <a:gd name="T38" fmla="*/ 5 w 57"/>
                <a:gd name="T39" fmla="*/ 60 h 73"/>
                <a:gd name="T40" fmla="*/ 5 w 57"/>
                <a:gd name="T41" fmla="*/ 60 h 73"/>
                <a:gd name="T42" fmla="*/ 26 w 57"/>
                <a:gd name="T43" fmla="*/ 66 h 73"/>
                <a:gd name="T44" fmla="*/ 46 w 57"/>
                <a:gd name="T45" fmla="*/ 73 h 73"/>
                <a:gd name="T46" fmla="*/ 46 w 57"/>
                <a:gd name="T47" fmla="*/ 73 h 73"/>
                <a:gd name="T48" fmla="*/ 50 w 57"/>
                <a:gd name="T49" fmla="*/ 73 h 73"/>
                <a:gd name="T50" fmla="*/ 53 w 57"/>
                <a:gd name="T51" fmla="*/ 72 h 73"/>
                <a:gd name="T52" fmla="*/ 55 w 57"/>
                <a:gd name="T53" fmla="*/ 69 h 73"/>
                <a:gd name="T54" fmla="*/ 57 w 57"/>
                <a:gd name="T55" fmla="*/ 66 h 73"/>
                <a:gd name="T56" fmla="*/ 57 w 57"/>
                <a:gd name="T57" fmla="*/ 64 h 73"/>
                <a:gd name="T58" fmla="*/ 55 w 57"/>
                <a:gd name="T59" fmla="*/ 61 h 73"/>
                <a:gd name="T60" fmla="*/ 54 w 57"/>
                <a:gd name="T61" fmla="*/ 58 h 73"/>
                <a:gd name="T62" fmla="*/ 51 w 57"/>
                <a:gd name="T63" fmla="*/ 57 h 73"/>
                <a:gd name="T64" fmla="*/ 51 w 57"/>
                <a:gd name="T65" fmla="*/ 57 h 73"/>
                <a:gd name="T66" fmla="*/ 30 w 57"/>
                <a:gd name="T67" fmla="*/ 51 h 73"/>
                <a:gd name="T68" fmla="*/ 9 w 57"/>
                <a:gd name="T69" fmla="*/ 45 h 73"/>
                <a:gd name="T70" fmla="*/ 9 w 57"/>
                <a:gd name="T71" fmla="*/ 45 h 73"/>
                <a:gd name="T72" fmla="*/ 12 w 57"/>
                <a:gd name="T73" fmla="*/ 58 h 73"/>
                <a:gd name="T74" fmla="*/ 12 w 57"/>
                <a:gd name="T75" fmla="*/ 58 h 73"/>
                <a:gd name="T76" fmla="*/ 20 w 57"/>
                <a:gd name="T77" fmla="*/ 50 h 73"/>
                <a:gd name="T78" fmla="*/ 30 w 57"/>
                <a:gd name="T79" fmla="*/ 42 h 73"/>
                <a:gd name="T80" fmla="*/ 38 w 57"/>
                <a:gd name="T81" fmla="*/ 35 h 73"/>
                <a:gd name="T82" fmla="*/ 46 w 57"/>
                <a:gd name="T83" fmla="*/ 27 h 73"/>
                <a:gd name="T84" fmla="*/ 46 w 57"/>
                <a:gd name="T85" fmla="*/ 27 h 73"/>
                <a:gd name="T86" fmla="*/ 49 w 57"/>
                <a:gd name="T87" fmla="*/ 22 h 73"/>
                <a:gd name="T88" fmla="*/ 50 w 57"/>
                <a:gd name="T89" fmla="*/ 16 h 73"/>
                <a:gd name="T90" fmla="*/ 49 w 57"/>
                <a:gd name="T91" fmla="*/ 12 h 73"/>
                <a:gd name="T92" fmla="*/ 46 w 57"/>
                <a:gd name="T93" fmla="*/ 8 h 73"/>
                <a:gd name="T94" fmla="*/ 42 w 57"/>
                <a:gd name="T95" fmla="*/ 6 h 73"/>
                <a:gd name="T96" fmla="*/ 38 w 57"/>
                <a:gd name="T97" fmla="*/ 3 h 73"/>
                <a:gd name="T98" fmla="*/ 27 w 57"/>
                <a:gd name="T99" fmla="*/ 0 h 73"/>
                <a:gd name="T100" fmla="*/ 27 w 57"/>
                <a:gd name="T101" fmla="*/ 0 h 73"/>
                <a:gd name="T102" fmla="*/ 23 w 57"/>
                <a:gd name="T103" fmla="*/ 1 h 73"/>
                <a:gd name="T104" fmla="*/ 20 w 57"/>
                <a:gd name="T105" fmla="*/ 3 h 73"/>
                <a:gd name="T106" fmla="*/ 19 w 57"/>
                <a:gd name="T107" fmla="*/ 6 h 73"/>
                <a:gd name="T108" fmla="*/ 19 w 57"/>
                <a:gd name="T109" fmla="*/ 8 h 73"/>
                <a:gd name="T110" fmla="*/ 19 w 57"/>
                <a:gd name="T111" fmla="*/ 11 h 73"/>
                <a:gd name="T112" fmla="*/ 20 w 57"/>
                <a:gd name="T113" fmla="*/ 14 h 73"/>
                <a:gd name="T114" fmla="*/ 23 w 57"/>
                <a:gd name="T115" fmla="*/ 16 h 73"/>
                <a:gd name="T116" fmla="*/ 27 w 57"/>
                <a:gd name="T117" fmla="*/ 1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7" h="73">
                  <a:moveTo>
                    <a:pt x="27" y="16"/>
                  </a:moveTo>
                  <a:lnTo>
                    <a:pt x="27" y="16"/>
                  </a:lnTo>
                  <a:lnTo>
                    <a:pt x="31" y="18"/>
                  </a:lnTo>
                  <a:lnTo>
                    <a:pt x="35" y="19"/>
                  </a:lnTo>
                  <a:lnTo>
                    <a:pt x="35" y="19"/>
                  </a:lnTo>
                  <a:lnTo>
                    <a:pt x="34" y="18"/>
                  </a:lnTo>
                  <a:lnTo>
                    <a:pt x="34" y="16"/>
                  </a:lnTo>
                  <a:lnTo>
                    <a:pt x="32" y="18"/>
                  </a:lnTo>
                  <a:lnTo>
                    <a:pt x="32" y="18"/>
                  </a:lnTo>
                  <a:lnTo>
                    <a:pt x="28" y="23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12" y="37"/>
                  </a:lnTo>
                  <a:lnTo>
                    <a:pt x="7" y="41"/>
                  </a:lnTo>
                  <a:lnTo>
                    <a:pt x="1" y="46"/>
                  </a:lnTo>
                  <a:lnTo>
                    <a:pt x="1" y="46"/>
                  </a:lnTo>
                  <a:lnTo>
                    <a:pt x="0" y="50"/>
                  </a:lnTo>
                  <a:lnTo>
                    <a:pt x="0" y="54"/>
                  </a:lnTo>
                  <a:lnTo>
                    <a:pt x="1" y="57"/>
                  </a:lnTo>
                  <a:lnTo>
                    <a:pt x="5" y="60"/>
                  </a:lnTo>
                  <a:lnTo>
                    <a:pt x="5" y="60"/>
                  </a:lnTo>
                  <a:lnTo>
                    <a:pt x="26" y="66"/>
                  </a:lnTo>
                  <a:lnTo>
                    <a:pt x="46" y="73"/>
                  </a:lnTo>
                  <a:lnTo>
                    <a:pt x="46" y="73"/>
                  </a:lnTo>
                  <a:lnTo>
                    <a:pt x="50" y="73"/>
                  </a:lnTo>
                  <a:lnTo>
                    <a:pt x="53" y="72"/>
                  </a:lnTo>
                  <a:lnTo>
                    <a:pt x="55" y="69"/>
                  </a:lnTo>
                  <a:lnTo>
                    <a:pt x="57" y="66"/>
                  </a:lnTo>
                  <a:lnTo>
                    <a:pt x="57" y="64"/>
                  </a:lnTo>
                  <a:lnTo>
                    <a:pt x="55" y="61"/>
                  </a:lnTo>
                  <a:lnTo>
                    <a:pt x="54" y="58"/>
                  </a:lnTo>
                  <a:lnTo>
                    <a:pt x="51" y="57"/>
                  </a:lnTo>
                  <a:lnTo>
                    <a:pt x="51" y="57"/>
                  </a:lnTo>
                  <a:lnTo>
                    <a:pt x="30" y="51"/>
                  </a:lnTo>
                  <a:lnTo>
                    <a:pt x="9" y="45"/>
                  </a:lnTo>
                  <a:lnTo>
                    <a:pt x="9" y="45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20" y="50"/>
                  </a:lnTo>
                  <a:lnTo>
                    <a:pt x="30" y="42"/>
                  </a:lnTo>
                  <a:lnTo>
                    <a:pt x="38" y="35"/>
                  </a:lnTo>
                  <a:lnTo>
                    <a:pt x="46" y="27"/>
                  </a:lnTo>
                  <a:lnTo>
                    <a:pt x="46" y="27"/>
                  </a:lnTo>
                  <a:lnTo>
                    <a:pt x="49" y="22"/>
                  </a:lnTo>
                  <a:lnTo>
                    <a:pt x="50" y="16"/>
                  </a:lnTo>
                  <a:lnTo>
                    <a:pt x="49" y="12"/>
                  </a:lnTo>
                  <a:lnTo>
                    <a:pt x="46" y="8"/>
                  </a:lnTo>
                  <a:lnTo>
                    <a:pt x="42" y="6"/>
                  </a:lnTo>
                  <a:lnTo>
                    <a:pt x="38" y="3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3" y="1"/>
                  </a:lnTo>
                  <a:lnTo>
                    <a:pt x="20" y="3"/>
                  </a:lnTo>
                  <a:lnTo>
                    <a:pt x="19" y="6"/>
                  </a:lnTo>
                  <a:lnTo>
                    <a:pt x="19" y="8"/>
                  </a:lnTo>
                  <a:lnTo>
                    <a:pt x="19" y="11"/>
                  </a:lnTo>
                  <a:lnTo>
                    <a:pt x="20" y="14"/>
                  </a:lnTo>
                  <a:lnTo>
                    <a:pt x="23" y="16"/>
                  </a:lnTo>
                  <a:lnTo>
                    <a:pt x="27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552"/>
            <p:cNvSpPr/>
            <p:nvPr/>
          </p:nvSpPr>
          <p:spPr bwMode="auto">
            <a:xfrm>
              <a:off x="7450505" y="1150499"/>
              <a:ext cx="108920" cy="139494"/>
            </a:xfrm>
            <a:custGeom>
              <a:avLst/>
              <a:gdLst>
                <a:gd name="T0" fmla="*/ 27 w 57"/>
                <a:gd name="T1" fmla="*/ 16 h 73"/>
                <a:gd name="T2" fmla="*/ 27 w 57"/>
                <a:gd name="T3" fmla="*/ 16 h 73"/>
                <a:gd name="T4" fmla="*/ 31 w 57"/>
                <a:gd name="T5" fmla="*/ 18 h 73"/>
                <a:gd name="T6" fmla="*/ 35 w 57"/>
                <a:gd name="T7" fmla="*/ 19 h 73"/>
                <a:gd name="T8" fmla="*/ 35 w 57"/>
                <a:gd name="T9" fmla="*/ 19 h 73"/>
                <a:gd name="T10" fmla="*/ 34 w 57"/>
                <a:gd name="T11" fmla="*/ 18 h 73"/>
                <a:gd name="T12" fmla="*/ 34 w 57"/>
                <a:gd name="T13" fmla="*/ 16 h 73"/>
                <a:gd name="T14" fmla="*/ 32 w 57"/>
                <a:gd name="T15" fmla="*/ 18 h 73"/>
                <a:gd name="T16" fmla="*/ 32 w 57"/>
                <a:gd name="T17" fmla="*/ 18 h 73"/>
                <a:gd name="T18" fmla="*/ 28 w 57"/>
                <a:gd name="T19" fmla="*/ 23 h 73"/>
                <a:gd name="T20" fmla="*/ 23 w 57"/>
                <a:gd name="T21" fmla="*/ 28 h 73"/>
                <a:gd name="T22" fmla="*/ 23 w 57"/>
                <a:gd name="T23" fmla="*/ 28 h 73"/>
                <a:gd name="T24" fmla="*/ 12 w 57"/>
                <a:gd name="T25" fmla="*/ 37 h 73"/>
                <a:gd name="T26" fmla="*/ 7 w 57"/>
                <a:gd name="T27" fmla="*/ 41 h 73"/>
                <a:gd name="T28" fmla="*/ 1 w 57"/>
                <a:gd name="T29" fmla="*/ 46 h 73"/>
                <a:gd name="T30" fmla="*/ 1 w 57"/>
                <a:gd name="T31" fmla="*/ 46 h 73"/>
                <a:gd name="T32" fmla="*/ 0 w 57"/>
                <a:gd name="T33" fmla="*/ 50 h 73"/>
                <a:gd name="T34" fmla="*/ 0 w 57"/>
                <a:gd name="T35" fmla="*/ 54 h 73"/>
                <a:gd name="T36" fmla="*/ 1 w 57"/>
                <a:gd name="T37" fmla="*/ 57 h 73"/>
                <a:gd name="T38" fmla="*/ 5 w 57"/>
                <a:gd name="T39" fmla="*/ 60 h 73"/>
                <a:gd name="T40" fmla="*/ 5 w 57"/>
                <a:gd name="T41" fmla="*/ 60 h 73"/>
                <a:gd name="T42" fmla="*/ 26 w 57"/>
                <a:gd name="T43" fmla="*/ 66 h 73"/>
                <a:gd name="T44" fmla="*/ 46 w 57"/>
                <a:gd name="T45" fmla="*/ 73 h 73"/>
                <a:gd name="T46" fmla="*/ 46 w 57"/>
                <a:gd name="T47" fmla="*/ 73 h 73"/>
                <a:gd name="T48" fmla="*/ 50 w 57"/>
                <a:gd name="T49" fmla="*/ 73 h 73"/>
                <a:gd name="T50" fmla="*/ 53 w 57"/>
                <a:gd name="T51" fmla="*/ 72 h 73"/>
                <a:gd name="T52" fmla="*/ 55 w 57"/>
                <a:gd name="T53" fmla="*/ 69 h 73"/>
                <a:gd name="T54" fmla="*/ 57 w 57"/>
                <a:gd name="T55" fmla="*/ 66 h 73"/>
                <a:gd name="T56" fmla="*/ 57 w 57"/>
                <a:gd name="T57" fmla="*/ 64 h 73"/>
                <a:gd name="T58" fmla="*/ 55 w 57"/>
                <a:gd name="T59" fmla="*/ 61 h 73"/>
                <a:gd name="T60" fmla="*/ 54 w 57"/>
                <a:gd name="T61" fmla="*/ 58 h 73"/>
                <a:gd name="T62" fmla="*/ 51 w 57"/>
                <a:gd name="T63" fmla="*/ 57 h 73"/>
                <a:gd name="T64" fmla="*/ 51 w 57"/>
                <a:gd name="T65" fmla="*/ 57 h 73"/>
                <a:gd name="T66" fmla="*/ 30 w 57"/>
                <a:gd name="T67" fmla="*/ 51 h 73"/>
                <a:gd name="T68" fmla="*/ 9 w 57"/>
                <a:gd name="T69" fmla="*/ 45 h 73"/>
                <a:gd name="T70" fmla="*/ 9 w 57"/>
                <a:gd name="T71" fmla="*/ 45 h 73"/>
                <a:gd name="T72" fmla="*/ 12 w 57"/>
                <a:gd name="T73" fmla="*/ 58 h 73"/>
                <a:gd name="T74" fmla="*/ 12 w 57"/>
                <a:gd name="T75" fmla="*/ 58 h 73"/>
                <a:gd name="T76" fmla="*/ 20 w 57"/>
                <a:gd name="T77" fmla="*/ 50 h 73"/>
                <a:gd name="T78" fmla="*/ 30 w 57"/>
                <a:gd name="T79" fmla="*/ 42 h 73"/>
                <a:gd name="T80" fmla="*/ 38 w 57"/>
                <a:gd name="T81" fmla="*/ 35 h 73"/>
                <a:gd name="T82" fmla="*/ 46 w 57"/>
                <a:gd name="T83" fmla="*/ 27 h 73"/>
                <a:gd name="T84" fmla="*/ 46 w 57"/>
                <a:gd name="T85" fmla="*/ 27 h 73"/>
                <a:gd name="T86" fmla="*/ 49 w 57"/>
                <a:gd name="T87" fmla="*/ 22 h 73"/>
                <a:gd name="T88" fmla="*/ 50 w 57"/>
                <a:gd name="T89" fmla="*/ 16 h 73"/>
                <a:gd name="T90" fmla="*/ 49 w 57"/>
                <a:gd name="T91" fmla="*/ 12 h 73"/>
                <a:gd name="T92" fmla="*/ 46 w 57"/>
                <a:gd name="T93" fmla="*/ 8 h 73"/>
                <a:gd name="T94" fmla="*/ 42 w 57"/>
                <a:gd name="T95" fmla="*/ 6 h 73"/>
                <a:gd name="T96" fmla="*/ 38 w 57"/>
                <a:gd name="T97" fmla="*/ 3 h 73"/>
                <a:gd name="T98" fmla="*/ 27 w 57"/>
                <a:gd name="T99" fmla="*/ 0 h 73"/>
                <a:gd name="T100" fmla="*/ 27 w 57"/>
                <a:gd name="T101" fmla="*/ 0 h 73"/>
                <a:gd name="T102" fmla="*/ 23 w 57"/>
                <a:gd name="T103" fmla="*/ 1 h 73"/>
                <a:gd name="T104" fmla="*/ 20 w 57"/>
                <a:gd name="T105" fmla="*/ 3 h 73"/>
                <a:gd name="T106" fmla="*/ 19 w 57"/>
                <a:gd name="T107" fmla="*/ 6 h 73"/>
                <a:gd name="T108" fmla="*/ 19 w 57"/>
                <a:gd name="T109" fmla="*/ 8 h 73"/>
                <a:gd name="T110" fmla="*/ 19 w 57"/>
                <a:gd name="T111" fmla="*/ 11 h 73"/>
                <a:gd name="T112" fmla="*/ 20 w 57"/>
                <a:gd name="T113" fmla="*/ 14 h 73"/>
                <a:gd name="T114" fmla="*/ 23 w 57"/>
                <a:gd name="T115" fmla="*/ 16 h 73"/>
                <a:gd name="T116" fmla="*/ 27 w 57"/>
                <a:gd name="T117" fmla="*/ 1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7" h="73">
                  <a:moveTo>
                    <a:pt x="27" y="16"/>
                  </a:moveTo>
                  <a:lnTo>
                    <a:pt x="27" y="16"/>
                  </a:lnTo>
                  <a:lnTo>
                    <a:pt x="31" y="18"/>
                  </a:lnTo>
                  <a:lnTo>
                    <a:pt x="35" y="19"/>
                  </a:lnTo>
                  <a:lnTo>
                    <a:pt x="35" y="19"/>
                  </a:lnTo>
                  <a:lnTo>
                    <a:pt x="34" y="18"/>
                  </a:lnTo>
                  <a:lnTo>
                    <a:pt x="34" y="16"/>
                  </a:lnTo>
                  <a:lnTo>
                    <a:pt x="32" y="18"/>
                  </a:lnTo>
                  <a:lnTo>
                    <a:pt x="32" y="18"/>
                  </a:lnTo>
                  <a:lnTo>
                    <a:pt x="28" y="23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12" y="37"/>
                  </a:lnTo>
                  <a:lnTo>
                    <a:pt x="7" y="41"/>
                  </a:lnTo>
                  <a:lnTo>
                    <a:pt x="1" y="46"/>
                  </a:lnTo>
                  <a:lnTo>
                    <a:pt x="1" y="46"/>
                  </a:lnTo>
                  <a:lnTo>
                    <a:pt x="0" y="50"/>
                  </a:lnTo>
                  <a:lnTo>
                    <a:pt x="0" y="54"/>
                  </a:lnTo>
                  <a:lnTo>
                    <a:pt x="1" y="57"/>
                  </a:lnTo>
                  <a:lnTo>
                    <a:pt x="5" y="60"/>
                  </a:lnTo>
                  <a:lnTo>
                    <a:pt x="5" y="60"/>
                  </a:lnTo>
                  <a:lnTo>
                    <a:pt x="26" y="66"/>
                  </a:lnTo>
                  <a:lnTo>
                    <a:pt x="46" y="73"/>
                  </a:lnTo>
                  <a:lnTo>
                    <a:pt x="46" y="73"/>
                  </a:lnTo>
                  <a:lnTo>
                    <a:pt x="50" y="73"/>
                  </a:lnTo>
                  <a:lnTo>
                    <a:pt x="53" y="72"/>
                  </a:lnTo>
                  <a:lnTo>
                    <a:pt x="55" y="69"/>
                  </a:lnTo>
                  <a:lnTo>
                    <a:pt x="57" y="66"/>
                  </a:lnTo>
                  <a:lnTo>
                    <a:pt x="57" y="64"/>
                  </a:lnTo>
                  <a:lnTo>
                    <a:pt x="55" y="61"/>
                  </a:lnTo>
                  <a:lnTo>
                    <a:pt x="54" y="58"/>
                  </a:lnTo>
                  <a:lnTo>
                    <a:pt x="51" y="57"/>
                  </a:lnTo>
                  <a:lnTo>
                    <a:pt x="51" y="57"/>
                  </a:lnTo>
                  <a:lnTo>
                    <a:pt x="30" y="51"/>
                  </a:lnTo>
                  <a:lnTo>
                    <a:pt x="9" y="45"/>
                  </a:lnTo>
                  <a:lnTo>
                    <a:pt x="9" y="45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20" y="50"/>
                  </a:lnTo>
                  <a:lnTo>
                    <a:pt x="30" y="42"/>
                  </a:lnTo>
                  <a:lnTo>
                    <a:pt x="38" y="35"/>
                  </a:lnTo>
                  <a:lnTo>
                    <a:pt x="46" y="27"/>
                  </a:lnTo>
                  <a:lnTo>
                    <a:pt x="46" y="27"/>
                  </a:lnTo>
                  <a:lnTo>
                    <a:pt x="49" y="22"/>
                  </a:lnTo>
                  <a:lnTo>
                    <a:pt x="50" y="16"/>
                  </a:lnTo>
                  <a:lnTo>
                    <a:pt x="49" y="12"/>
                  </a:lnTo>
                  <a:lnTo>
                    <a:pt x="46" y="8"/>
                  </a:lnTo>
                  <a:lnTo>
                    <a:pt x="42" y="6"/>
                  </a:lnTo>
                  <a:lnTo>
                    <a:pt x="38" y="3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3" y="1"/>
                  </a:lnTo>
                  <a:lnTo>
                    <a:pt x="20" y="3"/>
                  </a:lnTo>
                  <a:lnTo>
                    <a:pt x="19" y="6"/>
                  </a:lnTo>
                  <a:lnTo>
                    <a:pt x="19" y="8"/>
                  </a:lnTo>
                  <a:lnTo>
                    <a:pt x="19" y="11"/>
                  </a:lnTo>
                  <a:lnTo>
                    <a:pt x="20" y="14"/>
                  </a:lnTo>
                  <a:lnTo>
                    <a:pt x="23" y="16"/>
                  </a:lnTo>
                  <a:lnTo>
                    <a:pt x="27" y="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09"/>
          <p:cNvSpPr>
            <a:spLocks noEditPoints="1"/>
          </p:cNvSpPr>
          <p:nvPr/>
        </p:nvSpPr>
        <p:spPr bwMode="auto">
          <a:xfrm>
            <a:off x="1139655" y="2345111"/>
            <a:ext cx="2779300" cy="2784309"/>
          </a:xfrm>
          <a:custGeom>
            <a:avLst/>
            <a:gdLst>
              <a:gd name="T0" fmla="*/ 902 w 1331"/>
              <a:gd name="T1" fmla="*/ 102 h 1421"/>
              <a:gd name="T2" fmla="*/ 1018 w 1331"/>
              <a:gd name="T3" fmla="*/ 87 h 1421"/>
              <a:gd name="T4" fmla="*/ 1073 w 1331"/>
              <a:gd name="T5" fmla="*/ 309 h 1421"/>
              <a:gd name="T6" fmla="*/ 1151 w 1331"/>
              <a:gd name="T7" fmla="*/ 651 h 1421"/>
              <a:gd name="T8" fmla="*/ 1330 w 1331"/>
              <a:gd name="T9" fmla="*/ 1025 h 1421"/>
              <a:gd name="T10" fmla="*/ 1215 w 1331"/>
              <a:gd name="T11" fmla="*/ 1090 h 1421"/>
              <a:gd name="T12" fmla="*/ 975 w 1331"/>
              <a:gd name="T13" fmla="*/ 1169 h 1421"/>
              <a:gd name="T14" fmla="*/ 720 w 1331"/>
              <a:gd name="T15" fmla="*/ 1222 h 1421"/>
              <a:gd name="T16" fmla="*/ 377 w 1331"/>
              <a:gd name="T17" fmla="*/ 1355 h 1421"/>
              <a:gd name="T18" fmla="*/ 219 w 1331"/>
              <a:gd name="T19" fmla="*/ 1291 h 1421"/>
              <a:gd name="T20" fmla="*/ 115 w 1331"/>
              <a:gd name="T21" fmla="*/ 1011 h 1421"/>
              <a:gd name="T22" fmla="*/ 51 w 1331"/>
              <a:gd name="T23" fmla="*/ 769 h 1421"/>
              <a:gd name="T24" fmla="*/ 2 w 1331"/>
              <a:gd name="T25" fmla="*/ 426 h 1421"/>
              <a:gd name="T26" fmla="*/ 196 w 1331"/>
              <a:gd name="T27" fmla="*/ 304 h 1421"/>
              <a:gd name="T28" fmla="*/ 475 w 1331"/>
              <a:gd name="T29" fmla="*/ 215 h 1421"/>
              <a:gd name="T30" fmla="*/ 498 w 1331"/>
              <a:gd name="T31" fmla="*/ 105 h 1421"/>
              <a:gd name="T32" fmla="*/ 594 w 1331"/>
              <a:gd name="T33" fmla="*/ 0 h 1421"/>
              <a:gd name="T34" fmla="*/ 702 w 1331"/>
              <a:gd name="T35" fmla="*/ 57 h 1421"/>
              <a:gd name="T36" fmla="*/ 617 w 1331"/>
              <a:gd name="T37" fmla="*/ 259 h 1421"/>
              <a:gd name="T38" fmla="*/ 651 w 1331"/>
              <a:gd name="T39" fmla="*/ 166 h 1421"/>
              <a:gd name="T40" fmla="*/ 772 w 1331"/>
              <a:gd name="T41" fmla="*/ 434 h 1421"/>
              <a:gd name="T42" fmla="*/ 721 w 1331"/>
              <a:gd name="T43" fmla="*/ 504 h 1421"/>
              <a:gd name="T44" fmla="*/ 592 w 1331"/>
              <a:gd name="T45" fmla="*/ 291 h 1421"/>
              <a:gd name="T46" fmla="*/ 588 w 1331"/>
              <a:gd name="T47" fmla="*/ 42 h 1421"/>
              <a:gd name="T48" fmla="*/ 704 w 1331"/>
              <a:gd name="T49" fmla="*/ 133 h 1421"/>
              <a:gd name="T50" fmla="*/ 705 w 1331"/>
              <a:gd name="T51" fmla="*/ 98 h 1421"/>
              <a:gd name="T52" fmla="*/ 599 w 1331"/>
              <a:gd name="T53" fmla="*/ 16 h 1421"/>
              <a:gd name="T54" fmla="*/ 516 w 1331"/>
              <a:gd name="T55" fmla="*/ 109 h 1421"/>
              <a:gd name="T56" fmla="*/ 564 w 1331"/>
              <a:gd name="T57" fmla="*/ 271 h 1421"/>
              <a:gd name="T58" fmla="*/ 683 w 1331"/>
              <a:gd name="T59" fmla="*/ 517 h 1421"/>
              <a:gd name="T60" fmla="*/ 762 w 1331"/>
              <a:gd name="T61" fmla="*/ 514 h 1421"/>
              <a:gd name="T62" fmla="*/ 777 w 1331"/>
              <a:gd name="T63" fmla="*/ 373 h 1421"/>
              <a:gd name="T64" fmla="*/ 678 w 1331"/>
              <a:gd name="T65" fmla="*/ 152 h 1421"/>
              <a:gd name="T66" fmla="*/ 584 w 1331"/>
              <a:gd name="T67" fmla="*/ 185 h 1421"/>
              <a:gd name="T68" fmla="*/ 649 w 1331"/>
              <a:gd name="T69" fmla="*/ 370 h 1421"/>
              <a:gd name="T70" fmla="*/ 678 w 1331"/>
              <a:gd name="T71" fmla="*/ 110 h 1421"/>
              <a:gd name="T72" fmla="*/ 581 w 1331"/>
              <a:gd name="T73" fmla="*/ 64 h 1421"/>
              <a:gd name="T74" fmla="*/ 555 w 1331"/>
              <a:gd name="T75" fmla="*/ 143 h 1421"/>
              <a:gd name="T76" fmla="*/ 643 w 1331"/>
              <a:gd name="T77" fmla="*/ 127 h 1421"/>
              <a:gd name="T78" fmla="*/ 981 w 1331"/>
              <a:gd name="T79" fmla="*/ 110 h 1421"/>
              <a:gd name="T80" fmla="*/ 856 w 1331"/>
              <a:gd name="T81" fmla="*/ 131 h 1421"/>
              <a:gd name="T82" fmla="*/ 736 w 1331"/>
              <a:gd name="T83" fmla="*/ 231 h 1421"/>
              <a:gd name="T84" fmla="*/ 799 w 1331"/>
              <a:gd name="T85" fmla="*/ 516 h 1421"/>
              <a:gd name="T86" fmla="*/ 679 w 1331"/>
              <a:gd name="T87" fmla="*/ 529 h 1421"/>
              <a:gd name="T88" fmla="*/ 536 w 1331"/>
              <a:gd name="T89" fmla="*/ 214 h 1421"/>
              <a:gd name="T90" fmla="*/ 339 w 1331"/>
              <a:gd name="T91" fmla="*/ 272 h 1421"/>
              <a:gd name="T92" fmla="*/ 94 w 1331"/>
              <a:gd name="T93" fmla="*/ 365 h 1421"/>
              <a:gd name="T94" fmla="*/ 38 w 1331"/>
              <a:gd name="T95" fmla="*/ 640 h 1421"/>
              <a:gd name="T96" fmla="*/ 115 w 1331"/>
              <a:gd name="T97" fmla="*/ 969 h 1421"/>
              <a:gd name="T98" fmla="*/ 266 w 1331"/>
              <a:gd name="T99" fmla="*/ 1368 h 1421"/>
              <a:gd name="T100" fmla="*/ 589 w 1331"/>
              <a:gd name="T101" fmla="*/ 1248 h 1421"/>
              <a:gd name="T102" fmla="*/ 1094 w 1331"/>
              <a:gd name="T103" fmla="*/ 1116 h 1421"/>
              <a:gd name="T104" fmla="*/ 1309 w 1331"/>
              <a:gd name="T105" fmla="*/ 1027 h 1421"/>
              <a:gd name="T106" fmla="*/ 1195 w 1331"/>
              <a:gd name="T107" fmla="*/ 810 h 1421"/>
              <a:gd name="T108" fmla="*/ 1073 w 1331"/>
              <a:gd name="T109" fmla="*/ 388 h 1421"/>
              <a:gd name="T110" fmla="*/ 1014 w 1331"/>
              <a:gd name="T111" fmla="*/ 108 h 1421"/>
              <a:gd name="T112" fmla="*/ 745 w 1331"/>
              <a:gd name="T113" fmla="*/ 475 h 1421"/>
              <a:gd name="T114" fmla="*/ 660 w 1331"/>
              <a:gd name="T115" fmla="*/ 196 h 1421"/>
              <a:gd name="T116" fmla="*/ 619 w 1331"/>
              <a:gd name="T117" fmla="*/ 189 h 1421"/>
              <a:gd name="T118" fmla="*/ 663 w 1331"/>
              <a:gd name="T119" fmla="*/ 338 h 1421"/>
              <a:gd name="T120" fmla="*/ 674 w 1331"/>
              <a:gd name="T121" fmla="*/ 399 h 1421"/>
              <a:gd name="T122" fmla="*/ 713 w 1331"/>
              <a:gd name="T123" fmla="*/ 490 h 14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331" h="1421">
                <a:moveTo>
                  <a:pt x="739" y="139"/>
                </a:moveTo>
                <a:lnTo>
                  <a:pt x="739" y="139"/>
                </a:lnTo>
                <a:lnTo>
                  <a:pt x="766" y="132"/>
                </a:lnTo>
                <a:lnTo>
                  <a:pt x="796" y="125"/>
                </a:lnTo>
                <a:lnTo>
                  <a:pt x="855" y="109"/>
                </a:lnTo>
                <a:lnTo>
                  <a:pt x="855" y="109"/>
                </a:lnTo>
                <a:lnTo>
                  <a:pt x="863" y="108"/>
                </a:lnTo>
                <a:lnTo>
                  <a:pt x="871" y="108"/>
                </a:lnTo>
                <a:lnTo>
                  <a:pt x="879" y="108"/>
                </a:lnTo>
                <a:lnTo>
                  <a:pt x="889" y="106"/>
                </a:lnTo>
                <a:lnTo>
                  <a:pt x="889" y="106"/>
                </a:lnTo>
                <a:lnTo>
                  <a:pt x="896" y="105"/>
                </a:lnTo>
                <a:lnTo>
                  <a:pt x="902" y="102"/>
                </a:lnTo>
                <a:lnTo>
                  <a:pt x="902" y="102"/>
                </a:lnTo>
                <a:lnTo>
                  <a:pt x="911" y="101"/>
                </a:lnTo>
                <a:lnTo>
                  <a:pt x="920" y="101"/>
                </a:lnTo>
                <a:lnTo>
                  <a:pt x="928" y="102"/>
                </a:lnTo>
                <a:lnTo>
                  <a:pt x="936" y="102"/>
                </a:lnTo>
                <a:lnTo>
                  <a:pt x="936" y="102"/>
                </a:lnTo>
                <a:lnTo>
                  <a:pt x="949" y="99"/>
                </a:lnTo>
                <a:lnTo>
                  <a:pt x="962" y="95"/>
                </a:lnTo>
                <a:lnTo>
                  <a:pt x="976" y="91"/>
                </a:lnTo>
                <a:lnTo>
                  <a:pt x="988" y="89"/>
                </a:lnTo>
                <a:lnTo>
                  <a:pt x="988" y="89"/>
                </a:lnTo>
                <a:lnTo>
                  <a:pt x="1003" y="87"/>
                </a:lnTo>
                <a:lnTo>
                  <a:pt x="1018" y="87"/>
                </a:lnTo>
                <a:lnTo>
                  <a:pt x="1034" y="89"/>
                </a:lnTo>
                <a:lnTo>
                  <a:pt x="1049" y="91"/>
                </a:lnTo>
                <a:lnTo>
                  <a:pt x="1049" y="91"/>
                </a:lnTo>
                <a:lnTo>
                  <a:pt x="1056" y="125"/>
                </a:lnTo>
                <a:lnTo>
                  <a:pt x="1062" y="162"/>
                </a:lnTo>
                <a:lnTo>
                  <a:pt x="1064" y="180"/>
                </a:lnTo>
                <a:lnTo>
                  <a:pt x="1066" y="197"/>
                </a:lnTo>
                <a:lnTo>
                  <a:pt x="1066" y="212"/>
                </a:lnTo>
                <a:lnTo>
                  <a:pt x="1064" y="226"/>
                </a:lnTo>
                <a:lnTo>
                  <a:pt x="1064" y="226"/>
                </a:lnTo>
                <a:lnTo>
                  <a:pt x="1068" y="260"/>
                </a:lnTo>
                <a:lnTo>
                  <a:pt x="1071" y="293"/>
                </a:lnTo>
                <a:lnTo>
                  <a:pt x="1073" y="309"/>
                </a:lnTo>
                <a:lnTo>
                  <a:pt x="1074" y="324"/>
                </a:lnTo>
                <a:lnTo>
                  <a:pt x="1078" y="338"/>
                </a:lnTo>
                <a:lnTo>
                  <a:pt x="1082" y="351"/>
                </a:lnTo>
                <a:lnTo>
                  <a:pt x="1082" y="351"/>
                </a:lnTo>
                <a:lnTo>
                  <a:pt x="1094" y="429"/>
                </a:lnTo>
                <a:lnTo>
                  <a:pt x="1107" y="506"/>
                </a:lnTo>
                <a:lnTo>
                  <a:pt x="1107" y="506"/>
                </a:lnTo>
                <a:lnTo>
                  <a:pt x="1111" y="527"/>
                </a:lnTo>
                <a:lnTo>
                  <a:pt x="1115" y="546"/>
                </a:lnTo>
                <a:lnTo>
                  <a:pt x="1126" y="582"/>
                </a:lnTo>
                <a:lnTo>
                  <a:pt x="1138" y="617"/>
                </a:lnTo>
                <a:lnTo>
                  <a:pt x="1151" y="651"/>
                </a:lnTo>
                <a:lnTo>
                  <a:pt x="1151" y="651"/>
                </a:lnTo>
                <a:lnTo>
                  <a:pt x="1181" y="735"/>
                </a:lnTo>
                <a:lnTo>
                  <a:pt x="1196" y="776"/>
                </a:lnTo>
                <a:lnTo>
                  <a:pt x="1214" y="815"/>
                </a:lnTo>
                <a:lnTo>
                  <a:pt x="1214" y="815"/>
                </a:lnTo>
                <a:lnTo>
                  <a:pt x="1226" y="840"/>
                </a:lnTo>
                <a:lnTo>
                  <a:pt x="1240" y="864"/>
                </a:lnTo>
                <a:lnTo>
                  <a:pt x="1268" y="913"/>
                </a:lnTo>
                <a:lnTo>
                  <a:pt x="1296" y="962"/>
                </a:lnTo>
                <a:lnTo>
                  <a:pt x="1309" y="988"/>
                </a:lnTo>
                <a:lnTo>
                  <a:pt x="1320" y="1014"/>
                </a:lnTo>
                <a:lnTo>
                  <a:pt x="1320" y="1014"/>
                </a:lnTo>
                <a:lnTo>
                  <a:pt x="1326" y="1019"/>
                </a:lnTo>
                <a:lnTo>
                  <a:pt x="1330" y="1025"/>
                </a:lnTo>
                <a:lnTo>
                  <a:pt x="1331" y="1032"/>
                </a:lnTo>
                <a:lnTo>
                  <a:pt x="1330" y="1036"/>
                </a:lnTo>
                <a:lnTo>
                  <a:pt x="1330" y="1038"/>
                </a:lnTo>
                <a:lnTo>
                  <a:pt x="1330" y="1038"/>
                </a:lnTo>
                <a:lnTo>
                  <a:pt x="1326" y="1042"/>
                </a:lnTo>
                <a:lnTo>
                  <a:pt x="1322" y="1045"/>
                </a:lnTo>
                <a:lnTo>
                  <a:pt x="1309" y="1049"/>
                </a:lnTo>
                <a:lnTo>
                  <a:pt x="1309" y="1049"/>
                </a:lnTo>
                <a:lnTo>
                  <a:pt x="1289" y="1060"/>
                </a:lnTo>
                <a:lnTo>
                  <a:pt x="1277" y="1066"/>
                </a:lnTo>
                <a:lnTo>
                  <a:pt x="1264" y="1071"/>
                </a:lnTo>
                <a:lnTo>
                  <a:pt x="1264" y="1071"/>
                </a:lnTo>
                <a:lnTo>
                  <a:pt x="1215" y="1090"/>
                </a:lnTo>
                <a:lnTo>
                  <a:pt x="1194" y="1100"/>
                </a:lnTo>
                <a:lnTo>
                  <a:pt x="1173" y="1110"/>
                </a:lnTo>
                <a:lnTo>
                  <a:pt x="1173" y="1110"/>
                </a:lnTo>
                <a:lnTo>
                  <a:pt x="1162" y="1115"/>
                </a:lnTo>
                <a:lnTo>
                  <a:pt x="1149" y="1119"/>
                </a:lnTo>
                <a:lnTo>
                  <a:pt x="1136" y="1124"/>
                </a:lnTo>
                <a:lnTo>
                  <a:pt x="1131" y="1127"/>
                </a:lnTo>
                <a:lnTo>
                  <a:pt x="1127" y="1131"/>
                </a:lnTo>
                <a:lnTo>
                  <a:pt x="1127" y="1131"/>
                </a:lnTo>
                <a:lnTo>
                  <a:pt x="1105" y="1134"/>
                </a:lnTo>
                <a:lnTo>
                  <a:pt x="1081" y="1139"/>
                </a:lnTo>
                <a:lnTo>
                  <a:pt x="1028" y="1154"/>
                </a:lnTo>
                <a:lnTo>
                  <a:pt x="975" y="1169"/>
                </a:lnTo>
                <a:lnTo>
                  <a:pt x="923" y="1183"/>
                </a:lnTo>
                <a:lnTo>
                  <a:pt x="923" y="1183"/>
                </a:lnTo>
                <a:lnTo>
                  <a:pt x="920" y="1184"/>
                </a:lnTo>
                <a:lnTo>
                  <a:pt x="919" y="1185"/>
                </a:lnTo>
                <a:lnTo>
                  <a:pt x="917" y="1188"/>
                </a:lnTo>
                <a:lnTo>
                  <a:pt x="916" y="1189"/>
                </a:lnTo>
                <a:lnTo>
                  <a:pt x="916" y="1189"/>
                </a:lnTo>
                <a:lnTo>
                  <a:pt x="902" y="1189"/>
                </a:lnTo>
                <a:lnTo>
                  <a:pt x="887" y="1192"/>
                </a:lnTo>
                <a:lnTo>
                  <a:pt x="858" y="1198"/>
                </a:lnTo>
                <a:lnTo>
                  <a:pt x="858" y="1198"/>
                </a:lnTo>
                <a:lnTo>
                  <a:pt x="789" y="1210"/>
                </a:lnTo>
                <a:lnTo>
                  <a:pt x="720" y="1222"/>
                </a:lnTo>
                <a:lnTo>
                  <a:pt x="685" y="1230"/>
                </a:lnTo>
                <a:lnTo>
                  <a:pt x="651" y="1238"/>
                </a:lnTo>
                <a:lnTo>
                  <a:pt x="618" y="1249"/>
                </a:lnTo>
                <a:lnTo>
                  <a:pt x="585" y="1263"/>
                </a:lnTo>
                <a:lnTo>
                  <a:pt x="585" y="1263"/>
                </a:lnTo>
                <a:lnTo>
                  <a:pt x="540" y="1281"/>
                </a:lnTo>
                <a:lnTo>
                  <a:pt x="497" y="1298"/>
                </a:lnTo>
                <a:lnTo>
                  <a:pt x="455" y="1315"/>
                </a:lnTo>
                <a:lnTo>
                  <a:pt x="434" y="1324"/>
                </a:lnTo>
                <a:lnTo>
                  <a:pt x="414" y="1334"/>
                </a:lnTo>
                <a:lnTo>
                  <a:pt x="414" y="1334"/>
                </a:lnTo>
                <a:lnTo>
                  <a:pt x="395" y="1345"/>
                </a:lnTo>
                <a:lnTo>
                  <a:pt x="377" y="1355"/>
                </a:lnTo>
                <a:lnTo>
                  <a:pt x="343" y="1377"/>
                </a:lnTo>
                <a:lnTo>
                  <a:pt x="309" y="1400"/>
                </a:lnTo>
                <a:lnTo>
                  <a:pt x="276" y="1421"/>
                </a:lnTo>
                <a:lnTo>
                  <a:pt x="276" y="1421"/>
                </a:lnTo>
                <a:lnTo>
                  <a:pt x="270" y="1411"/>
                </a:lnTo>
                <a:lnTo>
                  <a:pt x="266" y="1400"/>
                </a:lnTo>
                <a:lnTo>
                  <a:pt x="256" y="1377"/>
                </a:lnTo>
                <a:lnTo>
                  <a:pt x="256" y="1377"/>
                </a:lnTo>
                <a:lnTo>
                  <a:pt x="242" y="1349"/>
                </a:lnTo>
                <a:lnTo>
                  <a:pt x="227" y="1319"/>
                </a:lnTo>
                <a:lnTo>
                  <a:pt x="227" y="1319"/>
                </a:lnTo>
                <a:lnTo>
                  <a:pt x="223" y="1305"/>
                </a:lnTo>
                <a:lnTo>
                  <a:pt x="219" y="1291"/>
                </a:lnTo>
                <a:lnTo>
                  <a:pt x="219" y="1291"/>
                </a:lnTo>
                <a:lnTo>
                  <a:pt x="185" y="1206"/>
                </a:lnTo>
                <a:lnTo>
                  <a:pt x="149" y="1115"/>
                </a:lnTo>
                <a:lnTo>
                  <a:pt x="149" y="1115"/>
                </a:lnTo>
                <a:lnTo>
                  <a:pt x="142" y="1102"/>
                </a:lnTo>
                <a:lnTo>
                  <a:pt x="136" y="1091"/>
                </a:lnTo>
                <a:lnTo>
                  <a:pt x="136" y="1091"/>
                </a:lnTo>
                <a:lnTo>
                  <a:pt x="135" y="1087"/>
                </a:lnTo>
                <a:lnTo>
                  <a:pt x="135" y="1082"/>
                </a:lnTo>
                <a:lnTo>
                  <a:pt x="135" y="1078"/>
                </a:lnTo>
                <a:lnTo>
                  <a:pt x="135" y="1072"/>
                </a:lnTo>
                <a:lnTo>
                  <a:pt x="135" y="1072"/>
                </a:lnTo>
                <a:lnTo>
                  <a:pt x="115" y="1011"/>
                </a:lnTo>
                <a:lnTo>
                  <a:pt x="95" y="949"/>
                </a:lnTo>
                <a:lnTo>
                  <a:pt x="95" y="949"/>
                </a:lnTo>
                <a:lnTo>
                  <a:pt x="75" y="882"/>
                </a:lnTo>
                <a:lnTo>
                  <a:pt x="75" y="882"/>
                </a:lnTo>
                <a:lnTo>
                  <a:pt x="70" y="863"/>
                </a:lnTo>
                <a:lnTo>
                  <a:pt x="63" y="845"/>
                </a:lnTo>
                <a:lnTo>
                  <a:pt x="63" y="845"/>
                </a:lnTo>
                <a:lnTo>
                  <a:pt x="61" y="836"/>
                </a:lnTo>
                <a:lnTo>
                  <a:pt x="60" y="825"/>
                </a:lnTo>
                <a:lnTo>
                  <a:pt x="60" y="814"/>
                </a:lnTo>
                <a:lnTo>
                  <a:pt x="59" y="803"/>
                </a:lnTo>
                <a:lnTo>
                  <a:pt x="59" y="803"/>
                </a:lnTo>
                <a:lnTo>
                  <a:pt x="51" y="769"/>
                </a:lnTo>
                <a:lnTo>
                  <a:pt x="42" y="735"/>
                </a:lnTo>
                <a:lnTo>
                  <a:pt x="34" y="701"/>
                </a:lnTo>
                <a:lnTo>
                  <a:pt x="27" y="666"/>
                </a:lnTo>
                <a:lnTo>
                  <a:pt x="27" y="666"/>
                </a:lnTo>
                <a:lnTo>
                  <a:pt x="22" y="629"/>
                </a:lnTo>
                <a:lnTo>
                  <a:pt x="18" y="589"/>
                </a:lnTo>
                <a:lnTo>
                  <a:pt x="18" y="589"/>
                </a:lnTo>
                <a:lnTo>
                  <a:pt x="10" y="527"/>
                </a:lnTo>
                <a:lnTo>
                  <a:pt x="7" y="495"/>
                </a:lnTo>
                <a:lnTo>
                  <a:pt x="6" y="464"/>
                </a:lnTo>
                <a:lnTo>
                  <a:pt x="6" y="464"/>
                </a:lnTo>
                <a:lnTo>
                  <a:pt x="4" y="445"/>
                </a:lnTo>
                <a:lnTo>
                  <a:pt x="2" y="426"/>
                </a:lnTo>
                <a:lnTo>
                  <a:pt x="0" y="407"/>
                </a:lnTo>
                <a:lnTo>
                  <a:pt x="0" y="399"/>
                </a:lnTo>
                <a:lnTo>
                  <a:pt x="2" y="389"/>
                </a:lnTo>
                <a:lnTo>
                  <a:pt x="2" y="389"/>
                </a:lnTo>
                <a:lnTo>
                  <a:pt x="41" y="372"/>
                </a:lnTo>
                <a:lnTo>
                  <a:pt x="83" y="351"/>
                </a:lnTo>
                <a:lnTo>
                  <a:pt x="105" y="340"/>
                </a:lnTo>
                <a:lnTo>
                  <a:pt x="128" y="331"/>
                </a:lnTo>
                <a:lnTo>
                  <a:pt x="151" y="323"/>
                </a:lnTo>
                <a:lnTo>
                  <a:pt x="174" y="316"/>
                </a:lnTo>
                <a:lnTo>
                  <a:pt x="174" y="316"/>
                </a:lnTo>
                <a:lnTo>
                  <a:pt x="185" y="309"/>
                </a:lnTo>
                <a:lnTo>
                  <a:pt x="196" y="304"/>
                </a:lnTo>
                <a:lnTo>
                  <a:pt x="208" y="301"/>
                </a:lnTo>
                <a:lnTo>
                  <a:pt x="219" y="298"/>
                </a:lnTo>
                <a:lnTo>
                  <a:pt x="219" y="298"/>
                </a:lnTo>
                <a:lnTo>
                  <a:pt x="236" y="290"/>
                </a:lnTo>
                <a:lnTo>
                  <a:pt x="252" y="283"/>
                </a:lnTo>
                <a:lnTo>
                  <a:pt x="286" y="271"/>
                </a:lnTo>
                <a:lnTo>
                  <a:pt x="323" y="260"/>
                </a:lnTo>
                <a:lnTo>
                  <a:pt x="359" y="250"/>
                </a:lnTo>
                <a:lnTo>
                  <a:pt x="359" y="250"/>
                </a:lnTo>
                <a:lnTo>
                  <a:pt x="393" y="241"/>
                </a:lnTo>
                <a:lnTo>
                  <a:pt x="428" y="229"/>
                </a:lnTo>
                <a:lnTo>
                  <a:pt x="460" y="219"/>
                </a:lnTo>
                <a:lnTo>
                  <a:pt x="475" y="215"/>
                </a:lnTo>
                <a:lnTo>
                  <a:pt x="490" y="214"/>
                </a:lnTo>
                <a:lnTo>
                  <a:pt x="490" y="214"/>
                </a:lnTo>
                <a:lnTo>
                  <a:pt x="500" y="210"/>
                </a:lnTo>
                <a:lnTo>
                  <a:pt x="509" y="206"/>
                </a:lnTo>
                <a:lnTo>
                  <a:pt x="531" y="200"/>
                </a:lnTo>
                <a:lnTo>
                  <a:pt x="531" y="200"/>
                </a:lnTo>
                <a:lnTo>
                  <a:pt x="528" y="189"/>
                </a:lnTo>
                <a:lnTo>
                  <a:pt x="524" y="178"/>
                </a:lnTo>
                <a:lnTo>
                  <a:pt x="513" y="154"/>
                </a:lnTo>
                <a:lnTo>
                  <a:pt x="504" y="128"/>
                </a:lnTo>
                <a:lnTo>
                  <a:pt x="501" y="117"/>
                </a:lnTo>
                <a:lnTo>
                  <a:pt x="498" y="105"/>
                </a:lnTo>
                <a:lnTo>
                  <a:pt x="498" y="105"/>
                </a:lnTo>
                <a:lnTo>
                  <a:pt x="498" y="93"/>
                </a:lnTo>
                <a:lnTo>
                  <a:pt x="501" y="82"/>
                </a:lnTo>
                <a:lnTo>
                  <a:pt x="504" y="71"/>
                </a:lnTo>
                <a:lnTo>
                  <a:pt x="508" y="60"/>
                </a:lnTo>
                <a:lnTo>
                  <a:pt x="520" y="41"/>
                </a:lnTo>
                <a:lnTo>
                  <a:pt x="532" y="20"/>
                </a:lnTo>
                <a:lnTo>
                  <a:pt x="532" y="20"/>
                </a:lnTo>
                <a:lnTo>
                  <a:pt x="539" y="19"/>
                </a:lnTo>
                <a:lnTo>
                  <a:pt x="547" y="16"/>
                </a:lnTo>
                <a:lnTo>
                  <a:pt x="561" y="11"/>
                </a:lnTo>
                <a:lnTo>
                  <a:pt x="577" y="4"/>
                </a:lnTo>
                <a:lnTo>
                  <a:pt x="585" y="1"/>
                </a:lnTo>
                <a:lnTo>
                  <a:pt x="594" y="0"/>
                </a:lnTo>
                <a:lnTo>
                  <a:pt x="594" y="0"/>
                </a:lnTo>
                <a:lnTo>
                  <a:pt x="604" y="0"/>
                </a:lnTo>
                <a:lnTo>
                  <a:pt x="614" y="0"/>
                </a:lnTo>
                <a:lnTo>
                  <a:pt x="622" y="1"/>
                </a:lnTo>
                <a:lnTo>
                  <a:pt x="632" y="4"/>
                </a:lnTo>
                <a:lnTo>
                  <a:pt x="648" y="10"/>
                </a:lnTo>
                <a:lnTo>
                  <a:pt x="667" y="16"/>
                </a:lnTo>
                <a:lnTo>
                  <a:pt x="667" y="16"/>
                </a:lnTo>
                <a:lnTo>
                  <a:pt x="674" y="27"/>
                </a:lnTo>
                <a:lnTo>
                  <a:pt x="683" y="37"/>
                </a:lnTo>
                <a:lnTo>
                  <a:pt x="693" y="46"/>
                </a:lnTo>
                <a:lnTo>
                  <a:pt x="702" y="57"/>
                </a:lnTo>
                <a:lnTo>
                  <a:pt x="702" y="57"/>
                </a:lnTo>
                <a:lnTo>
                  <a:pt x="708" y="67"/>
                </a:lnTo>
                <a:lnTo>
                  <a:pt x="712" y="78"/>
                </a:lnTo>
                <a:lnTo>
                  <a:pt x="720" y="98"/>
                </a:lnTo>
                <a:lnTo>
                  <a:pt x="728" y="120"/>
                </a:lnTo>
                <a:lnTo>
                  <a:pt x="734" y="129"/>
                </a:lnTo>
                <a:lnTo>
                  <a:pt x="739" y="139"/>
                </a:lnTo>
                <a:lnTo>
                  <a:pt x="739" y="139"/>
                </a:lnTo>
                <a:close/>
                <a:moveTo>
                  <a:pt x="653" y="343"/>
                </a:moveTo>
                <a:lnTo>
                  <a:pt x="653" y="343"/>
                </a:lnTo>
                <a:lnTo>
                  <a:pt x="640" y="313"/>
                </a:lnTo>
                <a:lnTo>
                  <a:pt x="626" y="282"/>
                </a:lnTo>
                <a:lnTo>
                  <a:pt x="626" y="282"/>
                </a:lnTo>
                <a:lnTo>
                  <a:pt x="617" y="259"/>
                </a:lnTo>
                <a:lnTo>
                  <a:pt x="608" y="234"/>
                </a:lnTo>
                <a:lnTo>
                  <a:pt x="606" y="222"/>
                </a:lnTo>
                <a:lnTo>
                  <a:pt x="604" y="208"/>
                </a:lnTo>
                <a:lnTo>
                  <a:pt x="603" y="196"/>
                </a:lnTo>
                <a:lnTo>
                  <a:pt x="604" y="184"/>
                </a:lnTo>
                <a:lnTo>
                  <a:pt x="604" y="184"/>
                </a:lnTo>
                <a:lnTo>
                  <a:pt x="608" y="177"/>
                </a:lnTo>
                <a:lnTo>
                  <a:pt x="614" y="173"/>
                </a:lnTo>
                <a:lnTo>
                  <a:pt x="619" y="169"/>
                </a:lnTo>
                <a:lnTo>
                  <a:pt x="626" y="166"/>
                </a:lnTo>
                <a:lnTo>
                  <a:pt x="634" y="165"/>
                </a:lnTo>
                <a:lnTo>
                  <a:pt x="641" y="165"/>
                </a:lnTo>
                <a:lnTo>
                  <a:pt x="651" y="166"/>
                </a:lnTo>
                <a:lnTo>
                  <a:pt x="660" y="167"/>
                </a:lnTo>
                <a:lnTo>
                  <a:pt x="660" y="167"/>
                </a:lnTo>
                <a:lnTo>
                  <a:pt x="671" y="184"/>
                </a:lnTo>
                <a:lnTo>
                  <a:pt x="682" y="204"/>
                </a:lnTo>
                <a:lnTo>
                  <a:pt x="693" y="225"/>
                </a:lnTo>
                <a:lnTo>
                  <a:pt x="704" y="248"/>
                </a:lnTo>
                <a:lnTo>
                  <a:pt x="724" y="295"/>
                </a:lnTo>
                <a:lnTo>
                  <a:pt x="740" y="340"/>
                </a:lnTo>
                <a:lnTo>
                  <a:pt x="740" y="340"/>
                </a:lnTo>
                <a:lnTo>
                  <a:pt x="754" y="376"/>
                </a:lnTo>
                <a:lnTo>
                  <a:pt x="761" y="395"/>
                </a:lnTo>
                <a:lnTo>
                  <a:pt x="768" y="415"/>
                </a:lnTo>
                <a:lnTo>
                  <a:pt x="772" y="434"/>
                </a:lnTo>
                <a:lnTo>
                  <a:pt x="772" y="444"/>
                </a:lnTo>
                <a:lnTo>
                  <a:pt x="772" y="453"/>
                </a:lnTo>
                <a:lnTo>
                  <a:pt x="772" y="461"/>
                </a:lnTo>
                <a:lnTo>
                  <a:pt x="769" y="470"/>
                </a:lnTo>
                <a:lnTo>
                  <a:pt x="766" y="476"/>
                </a:lnTo>
                <a:lnTo>
                  <a:pt x="761" y="483"/>
                </a:lnTo>
                <a:lnTo>
                  <a:pt x="761" y="483"/>
                </a:lnTo>
                <a:lnTo>
                  <a:pt x="749" y="494"/>
                </a:lnTo>
                <a:lnTo>
                  <a:pt x="739" y="499"/>
                </a:lnTo>
                <a:lnTo>
                  <a:pt x="735" y="502"/>
                </a:lnTo>
                <a:lnTo>
                  <a:pt x="731" y="504"/>
                </a:lnTo>
                <a:lnTo>
                  <a:pt x="731" y="504"/>
                </a:lnTo>
                <a:lnTo>
                  <a:pt x="721" y="504"/>
                </a:lnTo>
                <a:lnTo>
                  <a:pt x="709" y="502"/>
                </a:lnTo>
                <a:lnTo>
                  <a:pt x="697" y="499"/>
                </a:lnTo>
                <a:lnTo>
                  <a:pt x="689" y="495"/>
                </a:lnTo>
                <a:lnTo>
                  <a:pt x="689" y="495"/>
                </a:lnTo>
                <a:lnTo>
                  <a:pt x="685" y="490"/>
                </a:lnTo>
                <a:lnTo>
                  <a:pt x="681" y="483"/>
                </a:lnTo>
                <a:lnTo>
                  <a:pt x="678" y="478"/>
                </a:lnTo>
                <a:lnTo>
                  <a:pt x="675" y="475"/>
                </a:lnTo>
                <a:lnTo>
                  <a:pt x="674" y="472"/>
                </a:lnTo>
                <a:lnTo>
                  <a:pt x="674" y="472"/>
                </a:lnTo>
                <a:lnTo>
                  <a:pt x="632" y="382"/>
                </a:lnTo>
                <a:lnTo>
                  <a:pt x="611" y="338"/>
                </a:lnTo>
                <a:lnTo>
                  <a:pt x="592" y="291"/>
                </a:lnTo>
                <a:lnTo>
                  <a:pt x="574" y="244"/>
                </a:lnTo>
                <a:lnTo>
                  <a:pt x="558" y="195"/>
                </a:lnTo>
                <a:lnTo>
                  <a:pt x="551" y="169"/>
                </a:lnTo>
                <a:lnTo>
                  <a:pt x="546" y="142"/>
                </a:lnTo>
                <a:lnTo>
                  <a:pt x="540" y="114"/>
                </a:lnTo>
                <a:lnTo>
                  <a:pt x="536" y="84"/>
                </a:lnTo>
                <a:lnTo>
                  <a:pt x="536" y="84"/>
                </a:lnTo>
                <a:lnTo>
                  <a:pt x="540" y="78"/>
                </a:lnTo>
                <a:lnTo>
                  <a:pt x="546" y="71"/>
                </a:lnTo>
                <a:lnTo>
                  <a:pt x="558" y="60"/>
                </a:lnTo>
                <a:lnTo>
                  <a:pt x="573" y="50"/>
                </a:lnTo>
                <a:lnTo>
                  <a:pt x="588" y="42"/>
                </a:lnTo>
                <a:lnTo>
                  <a:pt x="588" y="42"/>
                </a:lnTo>
                <a:lnTo>
                  <a:pt x="598" y="42"/>
                </a:lnTo>
                <a:lnTo>
                  <a:pt x="607" y="42"/>
                </a:lnTo>
                <a:lnTo>
                  <a:pt x="625" y="46"/>
                </a:lnTo>
                <a:lnTo>
                  <a:pt x="641" y="52"/>
                </a:lnTo>
                <a:lnTo>
                  <a:pt x="656" y="57"/>
                </a:lnTo>
                <a:lnTo>
                  <a:pt x="656" y="57"/>
                </a:lnTo>
                <a:lnTo>
                  <a:pt x="666" y="71"/>
                </a:lnTo>
                <a:lnTo>
                  <a:pt x="677" y="84"/>
                </a:lnTo>
                <a:lnTo>
                  <a:pt x="686" y="98"/>
                </a:lnTo>
                <a:lnTo>
                  <a:pt x="696" y="112"/>
                </a:lnTo>
                <a:lnTo>
                  <a:pt x="696" y="112"/>
                </a:lnTo>
                <a:lnTo>
                  <a:pt x="700" y="123"/>
                </a:lnTo>
                <a:lnTo>
                  <a:pt x="704" y="133"/>
                </a:lnTo>
                <a:lnTo>
                  <a:pt x="708" y="144"/>
                </a:lnTo>
                <a:lnTo>
                  <a:pt x="712" y="148"/>
                </a:lnTo>
                <a:lnTo>
                  <a:pt x="716" y="152"/>
                </a:lnTo>
                <a:lnTo>
                  <a:pt x="716" y="152"/>
                </a:lnTo>
                <a:lnTo>
                  <a:pt x="717" y="150"/>
                </a:lnTo>
                <a:lnTo>
                  <a:pt x="719" y="150"/>
                </a:lnTo>
                <a:lnTo>
                  <a:pt x="720" y="150"/>
                </a:lnTo>
                <a:lnTo>
                  <a:pt x="723" y="150"/>
                </a:lnTo>
                <a:lnTo>
                  <a:pt x="723" y="150"/>
                </a:lnTo>
                <a:lnTo>
                  <a:pt x="720" y="135"/>
                </a:lnTo>
                <a:lnTo>
                  <a:pt x="716" y="123"/>
                </a:lnTo>
                <a:lnTo>
                  <a:pt x="711" y="110"/>
                </a:lnTo>
                <a:lnTo>
                  <a:pt x="705" y="98"/>
                </a:lnTo>
                <a:lnTo>
                  <a:pt x="693" y="75"/>
                </a:lnTo>
                <a:lnTo>
                  <a:pt x="678" y="50"/>
                </a:lnTo>
                <a:lnTo>
                  <a:pt x="678" y="50"/>
                </a:lnTo>
                <a:lnTo>
                  <a:pt x="666" y="42"/>
                </a:lnTo>
                <a:lnTo>
                  <a:pt x="662" y="37"/>
                </a:lnTo>
                <a:lnTo>
                  <a:pt x="656" y="30"/>
                </a:lnTo>
                <a:lnTo>
                  <a:pt x="656" y="30"/>
                </a:lnTo>
                <a:lnTo>
                  <a:pt x="645" y="26"/>
                </a:lnTo>
                <a:lnTo>
                  <a:pt x="632" y="20"/>
                </a:lnTo>
                <a:lnTo>
                  <a:pt x="623" y="18"/>
                </a:lnTo>
                <a:lnTo>
                  <a:pt x="615" y="16"/>
                </a:lnTo>
                <a:lnTo>
                  <a:pt x="607" y="16"/>
                </a:lnTo>
                <a:lnTo>
                  <a:pt x="599" y="16"/>
                </a:lnTo>
                <a:lnTo>
                  <a:pt x="599" y="16"/>
                </a:lnTo>
                <a:lnTo>
                  <a:pt x="585" y="20"/>
                </a:lnTo>
                <a:lnTo>
                  <a:pt x="570" y="25"/>
                </a:lnTo>
                <a:lnTo>
                  <a:pt x="540" y="35"/>
                </a:lnTo>
                <a:lnTo>
                  <a:pt x="540" y="35"/>
                </a:lnTo>
                <a:lnTo>
                  <a:pt x="535" y="42"/>
                </a:lnTo>
                <a:lnTo>
                  <a:pt x="528" y="49"/>
                </a:lnTo>
                <a:lnTo>
                  <a:pt x="523" y="57"/>
                </a:lnTo>
                <a:lnTo>
                  <a:pt x="519" y="67"/>
                </a:lnTo>
                <a:lnTo>
                  <a:pt x="516" y="76"/>
                </a:lnTo>
                <a:lnTo>
                  <a:pt x="515" y="86"/>
                </a:lnTo>
                <a:lnTo>
                  <a:pt x="515" y="97"/>
                </a:lnTo>
                <a:lnTo>
                  <a:pt x="516" y="109"/>
                </a:lnTo>
                <a:lnTo>
                  <a:pt x="516" y="109"/>
                </a:lnTo>
                <a:lnTo>
                  <a:pt x="524" y="131"/>
                </a:lnTo>
                <a:lnTo>
                  <a:pt x="531" y="154"/>
                </a:lnTo>
                <a:lnTo>
                  <a:pt x="538" y="177"/>
                </a:lnTo>
                <a:lnTo>
                  <a:pt x="546" y="199"/>
                </a:lnTo>
                <a:lnTo>
                  <a:pt x="546" y="199"/>
                </a:lnTo>
                <a:lnTo>
                  <a:pt x="547" y="210"/>
                </a:lnTo>
                <a:lnTo>
                  <a:pt x="550" y="219"/>
                </a:lnTo>
                <a:lnTo>
                  <a:pt x="555" y="237"/>
                </a:lnTo>
                <a:lnTo>
                  <a:pt x="561" y="253"/>
                </a:lnTo>
                <a:lnTo>
                  <a:pt x="562" y="263"/>
                </a:lnTo>
                <a:lnTo>
                  <a:pt x="564" y="271"/>
                </a:lnTo>
                <a:lnTo>
                  <a:pt x="564" y="271"/>
                </a:lnTo>
                <a:lnTo>
                  <a:pt x="577" y="308"/>
                </a:lnTo>
                <a:lnTo>
                  <a:pt x="589" y="344"/>
                </a:lnTo>
                <a:lnTo>
                  <a:pt x="602" y="381"/>
                </a:lnTo>
                <a:lnTo>
                  <a:pt x="608" y="399"/>
                </a:lnTo>
                <a:lnTo>
                  <a:pt x="615" y="415"/>
                </a:lnTo>
                <a:lnTo>
                  <a:pt x="615" y="415"/>
                </a:lnTo>
                <a:lnTo>
                  <a:pt x="629" y="444"/>
                </a:lnTo>
                <a:lnTo>
                  <a:pt x="645" y="471"/>
                </a:lnTo>
                <a:lnTo>
                  <a:pt x="655" y="485"/>
                </a:lnTo>
                <a:lnTo>
                  <a:pt x="663" y="497"/>
                </a:lnTo>
                <a:lnTo>
                  <a:pt x="674" y="508"/>
                </a:lnTo>
                <a:lnTo>
                  <a:pt x="683" y="517"/>
                </a:lnTo>
                <a:lnTo>
                  <a:pt x="683" y="517"/>
                </a:lnTo>
                <a:lnTo>
                  <a:pt x="693" y="519"/>
                </a:lnTo>
                <a:lnTo>
                  <a:pt x="701" y="521"/>
                </a:lnTo>
                <a:lnTo>
                  <a:pt x="708" y="524"/>
                </a:lnTo>
                <a:lnTo>
                  <a:pt x="717" y="525"/>
                </a:lnTo>
                <a:lnTo>
                  <a:pt x="717" y="525"/>
                </a:lnTo>
                <a:lnTo>
                  <a:pt x="721" y="524"/>
                </a:lnTo>
                <a:lnTo>
                  <a:pt x="727" y="523"/>
                </a:lnTo>
                <a:lnTo>
                  <a:pt x="739" y="521"/>
                </a:lnTo>
                <a:lnTo>
                  <a:pt x="750" y="520"/>
                </a:lnTo>
                <a:lnTo>
                  <a:pt x="760" y="519"/>
                </a:lnTo>
                <a:lnTo>
                  <a:pt x="760" y="519"/>
                </a:lnTo>
                <a:lnTo>
                  <a:pt x="761" y="516"/>
                </a:lnTo>
                <a:lnTo>
                  <a:pt x="762" y="514"/>
                </a:lnTo>
                <a:lnTo>
                  <a:pt x="766" y="510"/>
                </a:lnTo>
                <a:lnTo>
                  <a:pt x="779" y="505"/>
                </a:lnTo>
                <a:lnTo>
                  <a:pt x="779" y="505"/>
                </a:lnTo>
                <a:lnTo>
                  <a:pt x="785" y="493"/>
                </a:lnTo>
                <a:lnTo>
                  <a:pt x="789" y="480"/>
                </a:lnTo>
                <a:lnTo>
                  <a:pt x="791" y="467"/>
                </a:lnTo>
                <a:lnTo>
                  <a:pt x="791" y="453"/>
                </a:lnTo>
                <a:lnTo>
                  <a:pt x="789" y="440"/>
                </a:lnTo>
                <a:lnTo>
                  <a:pt x="787" y="425"/>
                </a:lnTo>
                <a:lnTo>
                  <a:pt x="780" y="396"/>
                </a:lnTo>
                <a:lnTo>
                  <a:pt x="780" y="396"/>
                </a:lnTo>
                <a:lnTo>
                  <a:pt x="777" y="380"/>
                </a:lnTo>
                <a:lnTo>
                  <a:pt x="777" y="373"/>
                </a:lnTo>
                <a:lnTo>
                  <a:pt x="775" y="366"/>
                </a:lnTo>
                <a:lnTo>
                  <a:pt x="775" y="366"/>
                </a:lnTo>
                <a:lnTo>
                  <a:pt x="764" y="333"/>
                </a:lnTo>
                <a:lnTo>
                  <a:pt x="750" y="302"/>
                </a:lnTo>
                <a:lnTo>
                  <a:pt x="726" y="244"/>
                </a:lnTo>
                <a:lnTo>
                  <a:pt x="726" y="244"/>
                </a:lnTo>
                <a:lnTo>
                  <a:pt x="717" y="226"/>
                </a:lnTo>
                <a:lnTo>
                  <a:pt x="709" y="208"/>
                </a:lnTo>
                <a:lnTo>
                  <a:pt x="692" y="177"/>
                </a:lnTo>
                <a:lnTo>
                  <a:pt x="692" y="177"/>
                </a:lnTo>
                <a:lnTo>
                  <a:pt x="685" y="163"/>
                </a:lnTo>
                <a:lnTo>
                  <a:pt x="678" y="152"/>
                </a:lnTo>
                <a:lnTo>
                  <a:pt x="678" y="152"/>
                </a:lnTo>
                <a:lnTo>
                  <a:pt x="674" y="148"/>
                </a:lnTo>
                <a:lnTo>
                  <a:pt x="668" y="144"/>
                </a:lnTo>
                <a:lnTo>
                  <a:pt x="662" y="142"/>
                </a:lnTo>
                <a:lnTo>
                  <a:pt x="656" y="139"/>
                </a:lnTo>
                <a:lnTo>
                  <a:pt x="651" y="139"/>
                </a:lnTo>
                <a:lnTo>
                  <a:pt x="644" y="139"/>
                </a:lnTo>
                <a:lnTo>
                  <a:pt x="632" y="140"/>
                </a:lnTo>
                <a:lnTo>
                  <a:pt x="618" y="144"/>
                </a:lnTo>
                <a:lnTo>
                  <a:pt x="607" y="151"/>
                </a:lnTo>
                <a:lnTo>
                  <a:pt x="596" y="159"/>
                </a:lnTo>
                <a:lnTo>
                  <a:pt x="587" y="167"/>
                </a:lnTo>
                <a:lnTo>
                  <a:pt x="587" y="167"/>
                </a:lnTo>
                <a:lnTo>
                  <a:pt x="584" y="185"/>
                </a:lnTo>
                <a:lnTo>
                  <a:pt x="584" y="201"/>
                </a:lnTo>
                <a:lnTo>
                  <a:pt x="585" y="219"/>
                </a:lnTo>
                <a:lnTo>
                  <a:pt x="588" y="234"/>
                </a:lnTo>
                <a:lnTo>
                  <a:pt x="594" y="250"/>
                </a:lnTo>
                <a:lnTo>
                  <a:pt x="599" y="265"/>
                </a:lnTo>
                <a:lnTo>
                  <a:pt x="611" y="297"/>
                </a:lnTo>
                <a:lnTo>
                  <a:pt x="611" y="297"/>
                </a:lnTo>
                <a:lnTo>
                  <a:pt x="617" y="309"/>
                </a:lnTo>
                <a:lnTo>
                  <a:pt x="622" y="321"/>
                </a:lnTo>
                <a:lnTo>
                  <a:pt x="636" y="346"/>
                </a:lnTo>
                <a:lnTo>
                  <a:pt x="636" y="346"/>
                </a:lnTo>
                <a:lnTo>
                  <a:pt x="643" y="358"/>
                </a:lnTo>
                <a:lnTo>
                  <a:pt x="649" y="370"/>
                </a:lnTo>
                <a:lnTo>
                  <a:pt x="653" y="376"/>
                </a:lnTo>
                <a:lnTo>
                  <a:pt x="657" y="380"/>
                </a:lnTo>
                <a:lnTo>
                  <a:pt x="663" y="382"/>
                </a:lnTo>
                <a:lnTo>
                  <a:pt x="668" y="382"/>
                </a:lnTo>
                <a:lnTo>
                  <a:pt x="668" y="382"/>
                </a:lnTo>
                <a:lnTo>
                  <a:pt x="670" y="378"/>
                </a:lnTo>
                <a:lnTo>
                  <a:pt x="670" y="373"/>
                </a:lnTo>
                <a:lnTo>
                  <a:pt x="668" y="369"/>
                </a:lnTo>
                <a:lnTo>
                  <a:pt x="666" y="363"/>
                </a:lnTo>
                <a:lnTo>
                  <a:pt x="653" y="343"/>
                </a:lnTo>
                <a:lnTo>
                  <a:pt x="653" y="343"/>
                </a:lnTo>
                <a:close/>
                <a:moveTo>
                  <a:pt x="678" y="110"/>
                </a:moveTo>
                <a:lnTo>
                  <a:pt x="678" y="110"/>
                </a:lnTo>
                <a:lnTo>
                  <a:pt x="671" y="99"/>
                </a:lnTo>
                <a:lnTo>
                  <a:pt x="663" y="87"/>
                </a:lnTo>
                <a:lnTo>
                  <a:pt x="653" y="76"/>
                </a:lnTo>
                <a:lnTo>
                  <a:pt x="647" y="69"/>
                </a:lnTo>
                <a:lnTo>
                  <a:pt x="647" y="69"/>
                </a:lnTo>
                <a:lnTo>
                  <a:pt x="634" y="64"/>
                </a:lnTo>
                <a:lnTo>
                  <a:pt x="619" y="59"/>
                </a:lnTo>
                <a:lnTo>
                  <a:pt x="604" y="56"/>
                </a:lnTo>
                <a:lnTo>
                  <a:pt x="598" y="56"/>
                </a:lnTo>
                <a:lnTo>
                  <a:pt x="592" y="57"/>
                </a:lnTo>
                <a:lnTo>
                  <a:pt x="592" y="57"/>
                </a:lnTo>
                <a:lnTo>
                  <a:pt x="587" y="60"/>
                </a:lnTo>
                <a:lnTo>
                  <a:pt x="581" y="64"/>
                </a:lnTo>
                <a:lnTo>
                  <a:pt x="577" y="69"/>
                </a:lnTo>
                <a:lnTo>
                  <a:pt x="572" y="74"/>
                </a:lnTo>
                <a:lnTo>
                  <a:pt x="572" y="74"/>
                </a:lnTo>
                <a:lnTo>
                  <a:pt x="560" y="79"/>
                </a:lnTo>
                <a:lnTo>
                  <a:pt x="553" y="83"/>
                </a:lnTo>
                <a:lnTo>
                  <a:pt x="551" y="86"/>
                </a:lnTo>
                <a:lnTo>
                  <a:pt x="550" y="90"/>
                </a:lnTo>
                <a:lnTo>
                  <a:pt x="550" y="90"/>
                </a:lnTo>
                <a:lnTo>
                  <a:pt x="549" y="98"/>
                </a:lnTo>
                <a:lnTo>
                  <a:pt x="549" y="108"/>
                </a:lnTo>
                <a:lnTo>
                  <a:pt x="551" y="125"/>
                </a:lnTo>
                <a:lnTo>
                  <a:pt x="551" y="125"/>
                </a:lnTo>
                <a:lnTo>
                  <a:pt x="555" y="143"/>
                </a:lnTo>
                <a:lnTo>
                  <a:pt x="561" y="161"/>
                </a:lnTo>
                <a:lnTo>
                  <a:pt x="573" y="192"/>
                </a:lnTo>
                <a:lnTo>
                  <a:pt x="573" y="192"/>
                </a:lnTo>
                <a:lnTo>
                  <a:pt x="573" y="184"/>
                </a:lnTo>
                <a:lnTo>
                  <a:pt x="574" y="177"/>
                </a:lnTo>
                <a:lnTo>
                  <a:pt x="576" y="170"/>
                </a:lnTo>
                <a:lnTo>
                  <a:pt x="579" y="165"/>
                </a:lnTo>
                <a:lnTo>
                  <a:pt x="585" y="154"/>
                </a:lnTo>
                <a:lnTo>
                  <a:pt x="595" y="144"/>
                </a:lnTo>
                <a:lnTo>
                  <a:pt x="606" y="138"/>
                </a:lnTo>
                <a:lnTo>
                  <a:pt x="618" y="132"/>
                </a:lnTo>
                <a:lnTo>
                  <a:pt x="630" y="128"/>
                </a:lnTo>
                <a:lnTo>
                  <a:pt x="643" y="127"/>
                </a:lnTo>
                <a:lnTo>
                  <a:pt x="643" y="127"/>
                </a:lnTo>
                <a:lnTo>
                  <a:pt x="651" y="128"/>
                </a:lnTo>
                <a:lnTo>
                  <a:pt x="659" y="129"/>
                </a:lnTo>
                <a:lnTo>
                  <a:pt x="666" y="132"/>
                </a:lnTo>
                <a:lnTo>
                  <a:pt x="671" y="136"/>
                </a:lnTo>
                <a:lnTo>
                  <a:pt x="683" y="144"/>
                </a:lnTo>
                <a:lnTo>
                  <a:pt x="694" y="152"/>
                </a:lnTo>
                <a:lnTo>
                  <a:pt x="694" y="152"/>
                </a:lnTo>
                <a:lnTo>
                  <a:pt x="687" y="131"/>
                </a:lnTo>
                <a:lnTo>
                  <a:pt x="685" y="121"/>
                </a:lnTo>
                <a:lnTo>
                  <a:pt x="678" y="110"/>
                </a:lnTo>
                <a:lnTo>
                  <a:pt x="678" y="110"/>
                </a:lnTo>
                <a:close/>
                <a:moveTo>
                  <a:pt x="981" y="110"/>
                </a:moveTo>
                <a:lnTo>
                  <a:pt x="981" y="110"/>
                </a:lnTo>
                <a:lnTo>
                  <a:pt x="976" y="113"/>
                </a:lnTo>
                <a:lnTo>
                  <a:pt x="968" y="114"/>
                </a:lnTo>
                <a:lnTo>
                  <a:pt x="953" y="116"/>
                </a:lnTo>
                <a:lnTo>
                  <a:pt x="936" y="116"/>
                </a:lnTo>
                <a:lnTo>
                  <a:pt x="920" y="117"/>
                </a:lnTo>
                <a:lnTo>
                  <a:pt x="920" y="117"/>
                </a:lnTo>
                <a:lnTo>
                  <a:pt x="905" y="120"/>
                </a:lnTo>
                <a:lnTo>
                  <a:pt x="890" y="124"/>
                </a:lnTo>
                <a:lnTo>
                  <a:pt x="877" y="128"/>
                </a:lnTo>
                <a:lnTo>
                  <a:pt x="863" y="131"/>
                </a:lnTo>
                <a:lnTo>
                  <a:pt x="863" y="131"/>
                </a:lnTo>
                <a:lnTo>
                  <a:pt x="856" y="131"/>
                </a:lnTo>
                <a:lnTo>
                  <a:pt x="849" y="131"/>
                </a:lnTo>
                <a:lnTo>
                  <a:pt x="843" y="129"/>
                </a:lnTo>
                <a:lnTo>
                  <a:pt x="836" y="131"/>
                </a:lnTo>
                <a:lnTo>
                  <a:pt x="836" y="131"/>
                </a:lnTo>
                <a:lnTo>
                  <a:pt x="819" y="133"/>
                </a:lnTo>
                <a:lnTo>
                  <a:pt x="802" y="139"/>
                </a:lnTo>
                <a:lnTo>
                  <a:pt x="770" y="148"/>
                </a:lnTo>
                <a:lnTo>
                  <a:pt x="738" y="159"/>
                </a:lnTo>
                <a:lnTo>
                  <a:pt x="704" y="170"/>
                </a:lnTo>
                <a:lnTo>
                  <a:pt x="704" y="170"/>
                </a:lnTo>
                <a:lnTo>
                  <a:pt x="712" y="182"/>
                </a:lnTo>
                <a:lnTo>
                  <a:pt x="720" y="197"/>
                </a:lnTo>
                <a:lnTo>
                  <a:pt x="736" y="231"/>
                </a:lnTo>
                <a:lnTo>
                  <a:pt x="766" y="304"/>
                </a:lnTo>
                <a:lnTo>
                  <a:pt x="766" y="304"/>
                </a:lnTo>
                <a:lnTo>
                  <a:pt x="773" y="329"/>
                </a:lnTo>
                <a:lnTo>
                  <a:pt x="781" y="357"/>
                </a:lnTo>
                <a:lnTo>
                  <a:pt x="791" y="384"/>
                </a:lnTo>
                <a:lnTo>
                  <a:pt x="798" y="411"/>
                </a:lnTo>
                <a:lnTo>
                  <a:pt x="804" y="438"/>
                </a:lnTo>
                <a:lnTo>
                  <a:pt x="806" y="452"/>
                </a:lnTo>
                <a:lnTo>
                  <a:pt x="807" y="464"/>
                </a:lnTo>
                <a:lnTo>
                  <a:pt x="807" y="478"/>
                </a:lnTo>
                <a:lnTo>
                  <a:pt x="806" y="490"/>
                </a:lnTo>
                <a:lnTo>
                  <a:pt x="803" y="504"/>
                </a:lnTo>
                <a:lnTo>
                  <a:pt x="799" y="516"/>
                </a:lnTo>
                <a:lnTo>
                  <a:pt x="799" y="516"/>
                </a:lnTo>
                <a:lnTo>
                  <a:pt x="791" y="521"/>
                </a:lnTo>
                <a:lnTo>
                  <a:pt x="781" y="525"/>
                </a:lnTo>
                <a:lnTo>
                  <a:pt x="772" y="529"/>
                </a:lnTo>
                <a:lnTo>
                  <a:pt x="762" y="532"/>
                </a:lnTo>
                <a:lnTo>
                  <a:pt x="740" y="536"/>
                </a:lnTo>
                <a:lnTo>
                  <a:pt x="719" y="543"/>
                </a:lnTo>
                <a:lnTo>
                  <a:pt x="719" y="543"/>
                </a:lnTo>
                <a:lnTo>
                  <a:pt x="711" y="539"/>
                </a:lnTo>
                <a:lnTo>
                  <a:pt x="704" y="536"/>
                </a:lnTo>
                <a:lnTo>
                  <a:pt x="704" y="536"/>
                </a:lnTo>
                <a:lnTo>
                  <a:pt x="690" y="534"/>
                </a:lnTo>
                <a:lnTo>
                  <a:pt x="679" y="529"/>
                </a:lnTo>
                <a:lnTo>
                  <a:pt x="670" y="524"/>
                </a:lnTo>
                <a:lnTo>
                  <a:pt x="660" y="516"/>
                </a:lnTo>
                <a:lnTo>
                  <a:pt x="652" y="508"/>
                </a:lnTo>
                <a:lnTo>
                  <a:pt x="645" y="498"/>
                </a:lnTo>
                <a:lnTo>
                  <a:pt x="634" y="478"/>
                </a:lnTo>
                <a:lnTo>
                  <a:pt x="634" y="478"/>
                </a:lnTo>
                <a:lnTo>
                  <a:pt x="619" y="448"/>
                </a:lnTo>
                <a:lnTo>
                  <a:pt x="604" y="415"/>
                </a:lnTo>
                <a:lnTo>
                  <a:pt x="591" y="382"/>
                </a:lnTo>
                <a:lnTo>
                  <a:pt x="577" y="347"/>
                </a:lnTo>
                <a:lnTo>
                  <a:pt x="566" y="313"/>
                </a:lnTo>
                <a:lnTo>
                  <a:pt x="554" y="279"/>
                </a:lnTo>
                <a:lnTo>
                  <a:pt x="536" y="214"/>
                </a:lnTo>
                <a:lnTo>
                  <a:pt x="536" y="214"/>
                </a:lnTo>
                <a:lnTo>
                  <a:pt x="523" y="216"/>
                </a:lnTo>
                <a:lnTo>
                  <a:pt x="511" y="221"/>
                </a:lnTo>
                <a:lnTo>
                  <a:pt x="489" y="227"/>
                </a:lnTo>
                <a:lnTo>
                  <a:pt x="489" y="227"/>
                </a:lnTo>
                <a:lnTo>
                  <a:pt x="457" y="237"/>
                </a:lnTo>
                <a:lnTo>
                  <a:pt x="432" y="244"/>
                </a:lnTo>
                <a:lnTo>
                  <a:pt x="432" y="244"/>
                </a:lnTo>
                <a:lnTo>
                  <a:pt x="408" y="252"/>
                </a:lnTo>
                <a:lnTo>
                  <a:pt x="385" y="260"/>
                </a:lnTo>
                <a:lnTo>
                  <a:pt x="385" y="260"/>
                </a:lnTo>
                <a:lnTo>
                  <a:pt x="362" y="267"/>
                </a:lnTo>
                <a:lnTo>
                  <a:pt x="339" y="272"/>
                </a:lnTo>
                <a:lnTo>
                  <a:pt x="316" y="276"/>
                </a:lnTo>
                <a:lnTo>
                  <a:pt x="294" y="283"/>
                </a:lnTo>
                <a:lnTo>
                  <a:pt x="294" y="283"/>
                </a:lnTo>
                <a:lnTo>
                  <a:pt x="281" y="289"/>
                </a:lnTo>
                <a:lnTo>
                  <a:pt x="267" y="294"/>
                </a:lnTo>
                <a:lnTo>
                  <a:pt x="240" y="306"/>
                </a:lnTo>
                <a:lnTo>
                  <a:pt x="240" y="306"/>
                </a:lnTo>
                <a:lnTo>
                  <a:pt x="203" y="320"/>
                </a:lnTo>
                <a:lnTo>
                  <a:pt x="166" y="333"/>
                </a:lnTo>
                <a:lnTo>
                  <a:pt x="130" y="347"/>
                </a:lnTo>
                <a:lnTo>
                  <a:pt x="112" y="355"/>
                </a:lnTo>
                <a:lnTo>
                  <a:pt x="94" y="365"/>
                </a:lnTo>
                <a:lnTo>
                  <a:pt x="94" y="365"/>
                </a:lnTo>
                <a:lnTo>
                  <a:pt x="83" y="366"/>
                </a:lnTo>
                <a:lnTo>
                  <a:pt x="74" y="369"/>
                </a:lnTo>
                <a:lnTo>
                  <a:pt x="66" y="374"/>
                </a:lnTo>
                <a:lnTo>
                  <a:pt x="56" y="378"/>
                </a:lnTo>
                <a:lnTo>
                  <a:pt x="37" y="389"/>
                </a:lnTo>
                <a:lnTo>
                  <a:pt x="27" y="393"/>
                </a:lnTo>
                <a:lnTo>
                  <a:pt x="18" y="396"/>
                </a:lnTo>
                <a:lnTo>
                  <a:pt x="18" y="396"/>
                </a:lnTo>
                <a:lnTo>
                  <a:pt x="18" y="455"/>
                </a:lnTo>
                <a:lnTo>
                  <a:pt x="22" y="514"/>
                </a:lnTo>
                <a:lnTo>
                  <a:pt x="29" y="576"/>
                </a:lnTo>
                <a:lnTo>
                  <a:pt x="38" y="640"/>
                </a:lnTo>
                <a:lnTo>
                  <a:pt x="38" y="640"/>
                </a:lnTo>
                <a:lnTo>
                  <a:pt x="44" y="664"/>
                </a:lnTo>
                <a:lnTo>
                  <a:pt x="51" y="689"/>
                </a:lnTo>
                <a:lnTo>
                  <a:pt x="59" y="713"/>
                </a:lnTo>
                <a:lnTo>
                  <a:pt x="61" y="725"/>
                </a:lnTo>
                <a:lnTo>
                  <a:pt x="63" y="739"/>
                </a:lnTo>
                <a:lnTo>
                  <a:pt x="63" y="739"/>
                </a:lnTo>
                <a:lnTo>
                  <a:pt x="68" y="777"/>
                </a:lnTo>
                <a:lnTo>
                  <a:pt x="75" y="815"/>
                </a:lnTo>
                <a:lnTo>
                  <a:pt x="83" y="853"/>
                </a:lnTo>
                <a:lnTo>
                  <a:pt x="94" y="891"/>
                </a:lnTo>
                <a:lnTo>
                  <a:pt x="94" y="891"/>
                </a:lnTo>
                <a:lnTo>
                  <a:pt x="105" y="931"/>
                </a:lnTo>
                <a:lnTo>
                  <a:pt x="115" y="969"/>
                </a:lnTo>
                <a:lnTo>
                  <a:pt x="124" y="1007"/>
                </a:lnTo>
                <a:lnTo>
                  <a:pt x="135" y="1044"/>
                </a:lnTo>
                <a:lnTo>
                  <a:pt x="135" y="1044"/>
                </a:lnTo>
                <a:lnTo>
                  <a:pt x="144" y="1074"/>
                </a:lnTo>
                <a:lnTo>
                  <a:pt x="155" y="1102"/>
                </a:lnTo>
                <a:lnTo>
                  <a:pt x="178" y="1158"/>
                </a:lnTo>
                <a:lnTo>
                  <a:pt x="178" y="1158"/>
                </a:lnTo>
                <a:lnTo>
                  <a:pt x="198" y="1204"/>
                </a:lnTo>
                <a:lnTo>
                  <a:pt x="215" y="1249"/>
                </a:lnTo>
                <a:lnTo>
                  <a:pt x="215" y="1249"/>
                </a:lnTo>
                <a:lnTo>
                  <a:pt x="232" y="1290"/>
                </a:lnTo>
                <a:lnTo>
                  <a:pt x="248" y="1330"/>
                </a:lnTo>
                <a:lnTo>
                  <a:pt x="266" y="1368"/>
                </a:lnTo>
                <a:lnTo>
                  <a:pt x="275" y="1385"/>
                </a:lnTo>
                <a:lnTo>
                  <a:pt x="285" y="1403"/>
                </a:lnTo>
                <a:lnTo>
                  <a:pt x="285" y="1403"/>
                </a:lnTo>
                <a:lnTo>
                  <a:pt x="300" y="1391"/>
                </a:lnTo>
                <a:lnTo>
                  <a:pt x="315" y="1380"/>
                </a:lnTo>
                <a:lnTo>
                  <a:pt x="346" y="1358"/>
                </a:lnTo>
                <a:lnTo>
                  <a:pt x="380" y="1340"/>
                </a:lnTo>
                <a:lnTo>
                  <a:pt x="414" y="1323"/>
                </a:lnTo>
                <a:lnTo>
                  <a:pt x="448" y="1306"/>
                </a:lnTo>
                <a:lnTo>
                  <a:pt x="483" y="1291"/>
                </a:lnTo>
                <a:lnTo>
                  <a:pt x="553" y="1263"/>
                </a:lnTo>
                <a:lnTo>
                  <a:pt x="553" y="1263"/>
                </a:lnTo>
                <a:lnTo>
                  <a:pt x="589" y="1248"/>
                </a:lnTo>
                <a:lnTo>
                  <a:pt x="629" y="1236"/>
                </a:lnTo>
                <a:lnTo>
                  <a:pt x="668" y="1225"/>
                </a:lnTo>
                <a:lnTo>
                  <a:pt x="708" y="1215"/>
                </a:lnTo>
                <a:lnTo>
                  <a:pt x="789" y="1199"/>
                </a:lnTo>
                <a:lnTo>
                  <a:pt x="830" y="1191"/>
                </a:lnTo>
                <a:lnTo>
                  <a:pt x="870" y="1181"/>
                </a:lnTo>
                <a:lnTo>
                  <a:pt x="870" y="1181"/>
                </a:lnTo>
                <a:lnTo>
                  <a:pt x="905" y="1172"/>
                </a:lnTo>
                <a:lnTo>
                  <a:pt x="936" y="1164"/>
                </a:lnTo>
                <a:lnTo>
                  <a:pt x="996" y="1144"/>
                </a:lnTo>
                <a:lnTo>
                  <a:pt x="996" y="1144"/>
                </a:lnTo>
                <a:lnTo>
                  <a:pt x="1062" y="1125"/>
                </a:lnTo>
                <a:lnTo>
                  <a:pt x="1094" y="1116"/>
                </a:lnTo>
                <a:lnTo>
                  <a:pt x="1126" y="1105"/>
                </a:lnTo>
                <a:lnTo>
                  <a:pt x="1126" y="1105"/>
                </a:lnTo>
                <a:lnTo>
                  <a:pt x="1156" y="1093"/>
                </a:lnTo>
                <a:lnTo>
                  <a:pt x="1184" y="1081"/>
                </a:lnTo>
                <a:lnTo>
                  <a:pt x="1214" y="1068"/>
                </a:lnTo>
                <a:lnTo>
                  <a:pt x="1243" y="1059"/>
                </a:lnTo>
                <a:lnTo>
                  <a:pt x="1243" y="1059"/>
                </a:lnTo>
                <a:lnTo>
                  <a:pt x="1249" y="1053"/>
                </a:lnTo>
                <a:lnTo>
                  <a:pt x="1256" y="1048"/>
                </a:lnTo>
                <a:lnTo>
                  <a:pt x="1266" y="1044"/>
                </a:lnTo>
                <a:lnTo>
                  <a:pt x="1274" y="1041"/>
                </a:lnTo>
                <a:lnTo>
                  <a:pt x="1293" y="1034"/>
                </a:lnTo>
                <a:lnTo>
                  <a:pt x="1309" y="1027"/>
                </a:lnTo>
                <a:lnTo>
                  <a:pt x="1309" y="1027"/>
                </a:lnTo>
                <a:lnTo>
                  <a:pt x="1305" y="1017"/>
                </a:lnTo>
                <a:lnTo>
                  <a:pt x="1301" y="1007"/>
                </a:lnTo>
                <a:lnTo>
                  <a:pt x="1296" y="998"/>
                </a:lnTo>
                <a:lnTo>
                  <a:pt x="1290" y="988"/>
                </a:lnTo>
                <a:lnTo>
                  <a:pt x="1278" y="970"/>
                </a:lnTo>
                <a:lnTo>
                  <a:pt x="1266" y="953"/>
                </a:lnTo>
                <a:lnTo>
                  <a:pt x="1266" y="953"/>
                </a:lnTo>
                <a:lnTo>
                  <a:pt x="1240" y="906"/>
                </a:lnTo>
                <a:lnTo>
                  <a:pt x="1228" y="883"/>
                </a:lnTo>
                <a:lnTo>
                  <a:pt x="1217" y="861"/>
                </a:lnTo>
                <a:lnTo>
                  <a:pt x="1217" y="861"/>
                </a:lnTo>
                <a:lnTo>
                  <a:pt x="1195" y="810"/>
                </a:lnTo>
                <a:lnTo>
                  <a:pt x="1173" y="758"/>
                </a:lnTo>
                <a:lnTo>
                  <a:pt x="1154" y="706"/>
                </a:lnTo>
                <a:lnTo>
                  <a:pt x="1136" y="655"/>
                </a:lnTo>
                <a:lnTo>
                  <a:pt x="1136" y="655"/>
                </a:lnTo>
                <a:lnTo>
                  <a:pt x="1119" y="606"/>
                </a:lnTo>
                <a:lnTo>
                  <a:pt x="1111" y="582"/>
                </a:lnTo>
                <a:lnTo>
                  <a:pt x="1104" y="558"/>
                </a:lnTo>
                <a:lnTo>
                  <a:pt x="1104" y="558"/>
                </a:lnTo>
                <a:lnTo>
                  <a:pt x="1097" y="529"/>
                </a:lnTo>
                <a:lnTo>
                  <a:pt x="1093" y="501"/>
                </a:lnTo>
                <a:lnTo>
                  <a:pt x="1083" y="442"/>
                </a:lnTo>
                <a:lnTo>
                  <a:pt x="1083" y="442"/>
                </a:lnTo>
                <a:lnTo>
                  <a:pt x="1073" y="388"/>
                </a:lnTo>
                <a:lnTo>
                  <a:pt x="1062" y="332"/>
                </a:lnTo>
                <a:lnTo>
                  <a:pt x="1062" y="332"/>
                </a:lnTo>
                <a:lnTo>
                  <a:pt x="1058" y="304"/>
                </a:lnTo>
                <a:lnTo>
                  <a:pt x="1055" y="275"/>
                </a:lnTo>
                <a:lnTo>
                  <a:pt x="1051" y="218"/>
                </a:lnTo>
                <a:lnTo>
                  <a:pt x="1049" y="189"/>
                </a:lnTo>
                <a:lnTo>
                  <a:pt x="1045" y="161"/>
                </a:lnTo>
                <a:lnTo>
                  <a:pt x="1040" y="133"/>
                </a:lnTo>
                <a:lnTo>
                  <a:pt x="1033" y="105"/>
                </a:lnTo>
                <a:lnTo>
                  <a:pt x="1033" y="105"/>
                </a:lnTo>
                <a:lnTo>
                  <a:pt x="1029" y="105"/>
                </a:lnTo>
                <a:lnTo>
                  <a:pt x="1029" y="105"/>
                </a:lnTo>
                <a:lnTo>
                  <a:pt x="1014" y="108"/>
                </a:lnTo>
                <a:lnTo>
                  <a:pt x="1003" y="110"/>
                </a:lnTo>
                <a:lnTo>
                  <a:pt x="994" y="112"/>
                </a:lnTo>
                <a:lnTo>
                  <a:pt x="981" y="110"/>
                </a:lnTo>
                <a:lnTo>
                  <a:pt x="981" y="110"/>
                </a:lnTo>
                <a:close/>
                <a:moveTo>
                  <a:pt x="713" y="490"/>
                </a:moveTo>
                <a:lnTo>
                  <a:pt x="713" y="490"/>
                </a:lnTo>
                <a:lnTo>
                  <a:pt x="721" y="489"/>
                </a:lnTo>
                <a:lnTo>
                  <a:pt x="731" y="486"/>
                </a:lnTo>
                <a:lnTo>
                  <a:pt x="738" y="483"/>
                </a:lnTo>
                <a:lnTo>
                  <a:pt x="739" y="480"/>
                </a:lnTo>
                <a:lnTo>
                  <a:pt x="739" y="479"/>
                </a:lnTo>
                <a:lnTo>
                  <a:pt x="739" y="479"/>
                </a:lnTo>
                <a:lnTo>
                  <a:pt x="745" y="475"/>
                </a:lnTo>
                <a:lnTo>
                  <a:pt x="749" y="470"/>
                </a:lnTo>
                <a:lnTo>
                  <a:pt x="753" y="463"/>
                </a:lnTo>
                <a:lnTo>
                  <a:pt x="754" y="456"/>
                </a:lnTo>
                <a:lnTo>
                  <a:pt x="757" y="441"/>
                </a:lnTo>
                <a:lnTo>
                  <a:pt x="757" y="426"/>
                </a:lnTo>
                <a:lnTo>
                  <a:pt x="757" y="426"/>
                </a:lnTo>
                <a:lnTo>
                  <a:pt x="743" y="393"/>
                </a:lnTo>
                <a:lnTo>
                  <a:pt x="732" y="362"/>
                </a:lnTo>
                <a:lnTo>
                  <a:pt x="709" y="298"/>
                </a:lnTo>
                <a:lnTo>
                  <a:pt x="697" y="267"/>
                </a:lnTo>
                <a:lnTo>
                  <a:pt x="683" y="237"/>
                </a:lnTo>
                <a:lnTo>
                  <a:pt x="668" y="210"/>
                </a:lnTo>
                <a:lnTo>
                  <a:pt x="660" y="196"/>
                </a:lnTo>
                <a:lnTo>
                  <a:pt x="651" y="184"/>
                </a:lnTo>
                <a:lnTo>
                  <a:pt x="651" y="184"/>
                </a:lnTo>
                <a:lnTo>
                  <a:pt x="640" y="182"/>
                </a:lnTo>
                <a:lnTo>
                  <a:pt x="632" y="181"/>
                </a:lnTo>
                <a:lnTo>
                  <a:pt x="628" y="181"/>
                </a:lnTo>
                <a:lnTo>
                  <a:pt x="623" y="182"/>
                </a:lnTo>
                <a:lnTo>
                  <a:pt x="621" y="185"/>
                </a:lnTo>
                <a:lnTo>
                  <a:pt x="619" y="188"/>
                </a:lnTo>
                <a:lnTo>
                  <a:pt x="619" y="188"/>
                </a:lnTo>
                <a:lnTo>
                  <a:pt x="622" y="188"/>
                </a:lnTo>
                <a:lnTo>
                  <a:pt x="621" y="189"/>
                </a:lnTo>
                <a:lnTo>
                  <a:pt x="619" y="189"/>
                </a:lnTo>
                <a:lnTo>
                  <a:pt x="619" y="189"/>
                </a:lnTo>
                <a:lnTo>
                  <a:pt x="618" y="206"/>
                </a:lnTo>
                <a:lnTo>
                  <a:pt x="619" y="221"/>
                </a:lnTo>
                <a:lnTo>
                  <a:pt x="623" y="234"/>
                </a:lnTo>
                <a:lnTo>
                  <a:pt x="628" y="246"/>
                </a:lnTo>
                <a:lnTo>
                  <a:pt x="638" y="270"/>
                </a:lnTo>
                <a:lnTo>
                  <a:pt x="644" y="282"/>
                </a:lnTo>
                <a:lnTo>
                  <a:pt x="648" y="295"/>
                </a:lnTo>
                <a:lnTo>
                  <a:pt x="648" y="295"/>
                </a:lnTo>
                <a:lnTo>
                  <a:pt x="653" y="310"/>
                </a:lnTo>
                <a:lnTo>
                  <a:pt x="660" y="324"/>
                </a:lnTo>
                <a:lnTo>
                  <a:pt x="660" y="324"/>
                </a:lnTo>
                <a:lnTo>
                  <a:pt x="662" y="331"/>
                </a:lnTo>
                <a:lnTo>
                  <a:pt x="663" y="338"/>
                </a:lnTo>
                <a:lnTo>
                  <a:pt x="663" y="338"/>
                </a:lnTo>
                <a:lnTo>
                  <a:pt x="668" y="346"/>
                </a:lnTo>
                <a:lnTo>
                  <a:pt x="674" y="353"/>
                </a:lnTo>
                <a:lnTo>
                  <a:pt x="679" y="361"/>
                </a:lnTo>
                <a:lnTo>
                  <a:pt x="685" y="367"/>
                </a:lnTo>
                <a:lnTo>
                  <a:pt x="689" y="376"/>
                </a:lnTo>
                <a:lnTo>
                  <a:pt x="689" y="382"/>
                </a:lnTo>
                <a:lnTo>
                  <a:pt x="689" y="387"/>
                </a:lnTo>
                <a:lnTo>
                  <a:pt x="687" y="391"/>
                </a:lnTo>
                <a:lnTo>
                  <a:pt x="685" y="395"/>
                </a:lnTo>
                <a:lnTo>
                  <a:pt x="681" y="399"/>
                </a:lnTo>
                <a:lnTo>
                  <a:pt x="681" y="399"/>
                </a:lnTo>
                <a:lnTo>
                  <a:pt x="674" y="399"/>
                </a:lnTo>
                <a:lnTo>
                  <a:pt x="668" y="400"/>
                </a:lnTo>
                <a:lnTo>
                  <a:pt x="655" y="403"/>
                </a:lnTo>
                <a:lnTo>
                  <a:pt x="655" y="403"/>
                </a:lnTo>
                <a:lnTo>
                  <a:pt x="660" y="414"/>
                </a:lnTo>
                <a:lnTo>
                  <a:pt x="667" y="426"/>
                </a:lnTo>
                <a:lnTo>
                  <a:pt x="679" y="453"/>
                </a:lnTo>
                <a:lnTo>
                  <a:pt x="686" y="467"/>
                </a:lnTo>
                <a:lnTo>
                  <a:pt x="694" y="478"/>
                </a:lnTo>
                <a:lnTo>
                  <a:pt x="698" y="482"/>
                </a:lnTo>
                <a:lnTo>
                  <a:pt x="704" y="486"/>
                </a:lnTo>
                <a:lnTo>
                  <a:pt x="708" y="489"/>
                </a:lnTo>
                <a:lnTo>
                  <a:pt x="713" y="490"/>
                </a:lnTo>
                <a:lnTo>
                  <a:pt x="713" y="490"/>
                </a:ln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23" name="Freeform 109"/>
          <p:cNvSpPr>
            <a:spLocks noEditPoints="1"/>
          </p:cNvSpPr>
          <p:nvPr/>
        </p:nvSpPr>
        <p:spPr bwMode="auto">
          <a:xfrm rot="1159868">
            <a:off x="3442363" y="2527007"/>
            <a:ext cx="2779300" cy="2784309"/>
          </a:xfrm>
          <a:custGeom>
            <a:avLst/>
            <a:gdLst>
              <a:gd name="T0" fmla="*/ 902 w 1331"/>
              <a:gd name="T1" fmla="*/ 102 h 1421"/>
              <a:gd name="T2" fmla="*/ 1018 w 1331"/>
              <a:gd name="T3" fmla="*/ 87 h 1421"/>
              <a:gd name="T4" fmla="*/ 1073 w 1331"/>
              <a:gd name="T5" fmla="*/ 309 h 1421"/>
              <a:gd name="T6" fmla="*/ 1151 w 1331"/>
              <a:gd name="T7" fmla="*/ 651 h 1421"/>
              <a:gd name="T8" fmla="*/ 1330 w 1331"/>
              <a:gd name="T9" fmla="*/ 1025 h 1421"/>
              <a:gd name="T10" fmla="*/ 1215 w 1331"/>
              <a:gd name="T11" fmla="*/ 1090 h 1421"/>
              <a:gd name="T12" fmla="*/ 975 w 1331"/>
              <a:gd name="T13" fmla="*/ 1169 h 1421"/>
              <a:gd name="T14" fmla="*/ 720 w 1331"/>
              <a:gd name="T15" fmla="*/ 1222 h 1421"/>
              <a:gd name="T16" fmla="*/ 377 w 1331"/>
              <a:gd name="T17" fmla="*/ 1355 h 1421"/>
              <a:gd name="T18" fmla="*/ 219 w 1331"/>
              <a:gd name="T19" fmla="*/ 1291 h 1421"/>
              <a:gd name="T20" fmla="*/ 115 w 1331"/>
              <a:gd name="T21" fmla="*/ 1011 h 1421"/>
              <a:gd name="T22" fmla="*/ 51 w 1331"/>
              <a:gd name="T23" fmla="*/ 769 h 1421"/>
              <a:gd name="T24" fmla="*/ 2 w 1331"/>
              <a:gd name="T25" fmla="*/ 426 h 1421"/>
              <a:gd name="T26" fmla="*/ 196 w 1331"/>
              <a:gd name="T27" fmla="*/ 304 h 1421"/>
              <a:gd name="T28" fmla="*/ 475 w 1331"/>
              <a:gd name="T29" fmla="*/ 215 h 1421"/>
              <a:gd name="T30" fmla="*/ 498 w 1331"/>
              <a:gd name="T31" fmla="*/ 105 h 1421"/>
              <a:gd name="T32" fmla="*/ 594 w 1331"/>
              <a:gd name="T33" fmla="*/ 0 h 1421"/>
              <a:gd name="T34" fmla="*/ 702 w 1331"/>
              <a:gd name="T35" fmla="*/ 57 h 1421"/>
              <a:gd name="T36" fmla="*/ 617 w 1331"/>
              <a:gd name="T37" fmla="*/ 259 h 1421"/>
              <a:gd name="T38" fmla="*/ 651 w 1331"/>
              <a:gd name="T39" fmla="*/ 166 h 1421"/>
              <a:gd name="T40" fmla="*/ 772 w 1331"/>
              <a:gd name="T41" fmla="*/ 434 h 1421"/>
              <a:gd name="T42" fmla="*/ 721 w 1331"/>
              <a:gd name="T43" fmla="*/ 504 h 1421"/>
              <a:gd name="T44" fmla="*/ 592 w 1331"/>
              <a:gd name="T45" fmla="*/ 291 h 1421"/>
              <a:gd name="T46" fmla="*/ 588 w 1331"/>
              <a:gd name="T47" fmla="*/ 42 h 1421"/>
              <a:gd name="T48" fmla="*/ 704 w 1331"/>
              <a:gd name="T49" fmla="*/ 133 h 1421"/>
              <a:gd name="T50" fmla="*/ 705 w 1331"/>
              <a:gd name="T51" fmla="*/ 98 h 1421"/>
              <a:gd name="T52" fmla="*/ 599 w 1331"/>
              <a:gd name="T53" fmla="*/ 16 h 1421"/>
              <a:gd name="T54" fmla="*/ 516 w 1331"/>
              <a:gd name="T55" fmla="*/ 109 h 1421"/>
              <a:gd name="T56" fmla="*/ 564 w 1331"/>
              <a:gd name="T57" fmla="*/ 271 h 1421"/>
              <a:gd name="T58" fmla="*/ 683 w 1331"/>
              <a:gd name="T59" fmla="*/ 517 h 1421"/>
              <a:gd name="T60" fmla="*/ 762 w 1331"/>
              <a:gd name="T61" fmla="*/ 514 h 1421"/>
              <a:gd name="T62" fmla="*/ 777 w 1331"/>
              <a:gd name="T63" fmla="*/ 373 h 1421"/>
              <a:gd name="T64" fmla="*/ 678 w 1331"/>
              <a:gd name="T65" fmla="*/ 152 h 1421"/>
              <a:gd name="T66" fmla="*/ 584 w 1331"/>
              <a:gd name="T67" fmla="*/ 185 h 1421"/>
              <a:gd name="T68" fmla="*/ 649 w 1331"/>
              <a:gd name="T69" fmla="*/ 370 h 1421"/>
              <a:gd name="T70" fmla="*/ 678 w 1331"/>
              <a:gd name="T71" fmla="*/ 110 h 1421"/>
              <a:gd name="T72" fmla="*/ 581 w 1331"/>
              <a:gd name="T73" fmla="*/ 64 h 1421"/>
              <a:gd name="T74" fmla="*/ 555 w 1331"/>
              <a:gd name="T75" fmla="*/ 143 h 1421"/>
              <a:gd name="T76" fmla="*/ 643 w 1331"/>
              <a:gd name="T77" fmla="*/ 127 h 1421"/>
              <a:gd name="T78" fmla="*/ 981 w 1331"/>
              <a:gd name="T79" fmla="*/ 110 h 1421"/>
              <a:gd name="T80" fmla="*/ 856 w 1331"/>
              <a:gd name="T81" fmla="*/ 131 h 1421"/>
              <a:gd name="T82" fmla="*/ 736 w 1331"/>
              <a:gd name="T83" fmla="*/ 231 h 1421"/>
              <a:gd name="T84" fmla="*/ 799 w 1331"/>
              <a:gd name="T85" fmla="*/ 516 h 1421"/>
              <a:gd name="T86" fmla="*/ 679 w 1331"/>
              <a:gd name="T87" fmla="*/ 529 h 1421"/>
              <a:gd name="T88" fmla="*/ 536 w 1331"/>
              <a:gd name="T89" fmla="*/ 214 h 1421"/>
              <a:gd name="T90" fmla="*/ 339 w 1331"/>
              <a:gd name="T91" fmla="*/ 272 h 1421"/>
              <a:gd name="T92" fmla="*/ 94 w 1331"/>
              <a:gd name="T93" fmla="*/ 365 h 1421"/>
              <a:gd name="T94" fmla="*/ 38 w 1331"/>
              <a:gd name="T95" fmla="*/ 640 h 1421"/>
              <a:gd name="T96" fmla="*/ 115 w 1331"/>
              <a:gd name="T97" fmla="*/ 969 h 1421"/>
              <a:gd name="T98" fmla="*/ 266 w 1331"/>
              <a:gd name="T99" fmla="*/ 1368 h 1421"/>
              <a:gd name="T100" fmla="*/ 589 w 1331"/>
              <a:gd name="T101" fmla="*/ 1248 h 1421"/>
              <a:gd name="T102" fmla="*/ 1094 w 1331"/>
              <a:gd name="T103" fmla="*/ 1116 h 1421"/>
              <a:gd name="T104" fmla="*/ 1309 w 1331"/>
              <a:gd name="T105" fmla="*/ 1027 h 1421"/>
              <a:gd name="T106" fmla="*/ 1195 w 1331"/>
              <a:gd name="T107" fmla="*/ 810 h 1421"/>
              <a:gd name="T108" fmla="*/ 1073 w 1331"/>
              <a:gd name="T109" fmla="*/ 388 h 1421"/>
              <a:gd name="T110" fmla="*/ 1014 w 1331"/>
              <a:gd name="T111" fmla="*/ 108 h 1421"/>
              <a:gd name="T112" fmla="*/ 745 w 1331"/>
              <a:gd name="T113" fmla="*/ 475 h 1421"/>
              <a:gd name="T114" fmla="*/ 660 w 1331"/>
              <a:gd name="T115" fmla="*/ 196 h 1421"/>
              <a:gd name="T116" fmla="*/ 619 w 1331"/>
              <a:gd name="T117" fmla="*/ 189 h 1421"/>
              <a:gd name="T118" fmla="*/ 663 w 1331"/>
              <a:gd name="T119" fmla="*/ 338 h 1421"/>
              <a:gd name="T120" fmla="*/ 674 w 1331"/>
              <a:gd name="T121" fmla="*/ 399 h 1421"/>
              <a:gd name="T122" fmla="*/ 713 w 1331"/>
              <a:gd name="T123" fmla="*/ 490 h 14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331" h="1421">
                <a:moveTo>
                  <a:pt x="739" y="139"/>
                </a:moveTo>
                <a:lnTo>
                  <a:pt x="739" y="139"/>
                </a:lnTo>
                <a:lnTo>
                  <a:pt x="766" y="132"/>
                </a:lnTo>
                <a:lnTo>
                  <a:pt x="796" y="125"/>
                </a:lnTo>
                <a:lnTo>
                  <a:pt x="855" y="109"/>
                </a:lnTo>
                <a:lnTo>
                  <a:pt x="855" y="109"/>
                </a:lnTo>
                <a:lnTo>
                  <a:pt x="863" y="108"/>
                </a:lnTo>
                <a:lnTo>
                  <a:pt x="871" y="108"/>
                </a:lnTo>
                <a:lnTo>
                  <a:pt x="879" y="108"/>
                </a:lnTo>
                <a:lnTo>
                  <a:pt x="889" y="106"/>
                </a:lnTo>
                <a:lnTo>
                  <a:pt x="889" y="106"/>
                </a:lnTo>
                <a:lnTo>
                  <a:pt x="896" y="105"/>
                </a:lnTo>
                <a:lnTo>
                  <a:pt x="902" y="102"/>
                </a:lnTo>
                <a:lnTo>
                  <a:pt x="902" y="102"/>
                </a:lnTo>
                <a:lnTo>
                  <a:pt x="911" y="101"/>
                </a:lnTo>
                <a:lnTo>
                  <a:pt x="920" y="101"/>
                </a:lnTo>
                <a:lnTo>
                  <a:pt x="928" y="102"/>
                </a:lnTo>
                <a:lnTo>
                  <a:pt x="936" y="102"/>
                </a:lnTo>
                <a:lnTo>
                  <a:pt x="936" y="102"/>
                </a:lnTo>
                <a:lnTo>
                  <a:pt x="949" y="99"/>
                </a:lnTo>
                <a:lnTo>
                  <a:pt x="962" y="95"/>
                </a:lnTo>
                <a:lnTo>
                  <a:pt x="976" y="91"/>
                </a:lnTo>
                <a:lnTo>
                  <a:pt x="988" y="89"/>
                </a:lnTo>
                <a:lnTo>
                  <a:pt x="988" y="89"/>
                </a:lnTo>
                <a:lnTo>
                  <a:pt x="1003" y="87"/>
                </a:lnTo>
                <a:lnTo>
                  <a:pt x="1018" y="87"/>
                </a:lnTo>
                <a:lnTo>
                  <a:pt x="1034" y="89"/>
                </a:lnTo>
                <a:lnTo>
                  <a:pt x="1049" y="91"/>
                </a:lnTo>
                <a:lnTo>
                  <a:pt x="1049" y="91"/>
                </a:lnTo>
                <a:lnTo>
                  <a:pt x="1056" y="125"/>
                </a:lnTo>
                <a:lnTo>
                  <a:pt x="1062" y="162"/>
                </a:lnTo>
                <a:lnTo>
                  <a:pt x="1064" y="180"/>
                </a:lnTo>
                <a:lnTo>
                  <a:pt x="1066" y="197"/>
                </a:lnTo>
                <a:lnTo>
                  <a:pt x="1066" y="212"/>
                </a:lnTo>
                <a:lnTo>
                  <a:pt x="1064" y="226"/>
                </a:lnTo>
                <a:lnTo>
                  <a:pt x="1064" y="226"/>
                </a:lnTo>
                <a:lnTo>
                  <a:pt x="1068" y="260"/>
                </a:lnTo>
                <a:lnTo>
                  <a:pt x="1071" y="293"/>
                </a:lnTo>
                <a:lnTo>
                  <a:pt x="1073" y="309"/>
                </a:lnTo>
                <a:lnTo>
                  <a:pt x="1074" y="324"/>
                </a:lnTo>
                <a:lnTo>
                  <a:pt x="1078" y="338"/>
                </a:lnTo>
                <a:lnTo>
                  <a:pt x="1082" y="351"/>
                </a:lnTo>
                <a:lnTo>
                  <a:pt x="1082" y="351"/>
                </a:lnTo>
                <a:lnTo>
                  <a:pt x="1094" y="429"/>
                </a:lnTo>
                <a:lnTo>
                  <a:pt x="1107" y="506"/>
                </a:lnTo>
                <a:lnTo>
                  <a:pt x="1107" y="506"/>
                </a:lnTo>
                <a:lnTo>
                  <a:pt x="1111" y="527"/>
                </a:lnTo>
                <a:lnTo>
                  <a:pt x="1115" y="546"/>
                </a:lnTo>
                <a:lnTo>
                  <a:pt x="1126" y="582"/>
                </a:lnTo>
                <a:lnTo>
                  <a:pt x="1138" y="617"/>
                </a:lnTo>
                <a:lnTo>
                  <a:pt x="1151" y="651"/>
                </a:lnTo>
                <a:lnTo>
                  <a:pt x="1151" y="651"/>
                </a:lnTo>
                <a:lnTo>
                  <a:pt x="1181" y="735"/>
                </a:lnTo>
                <a:lnTo>
                  <a:pt x="1196" y="776"/>
                </a:lnTo>
                <a:lnTo>
                  <a:pt x="1214" y="815"/>
                </a:lnTo>
                <a:lnTo>
                  <a:pt x="1214" y="815"/>
                </a:lnTo>
                <a:lnTo>
                  <a:pt x="1226" y="840"/>
                </a:lnTo>
                <a:lnTo>
                  <a:pt x="1240" y="864"/>
                </a:lnTo>
                <a:lnTo>
                  <a:pt x="1268" y="913"/>
                </a:lnTo>
                <a:lnTo>
                  <a:pt x="1296" y="962"/>
                </a:lnTo>
                <a:lnTo>
                  <a:pt x="1309" y="988"/>
                </a:lnTo>
                <a:lnTo>
                  <a:pt x="1320" y="1014"/>
                </a:lnTo>
                <a:lnTo>
                  <a:pt x="1320" y="1014"/>
                </a:lnTo>
                <a:lnTo>
                  <a:pt x="1326" y="1019"/>
                </a:lnTo>
                <a:lnTo>
                  <a:pt x="1330" y="1025"/>
                </a:lnTo>
                <a:lnTo>
                  <a:pt x="1331" y="1032"/>
                </a:lnTo>
                <a:lnTo>
                  <a:pt x="1330" y="1036"/>
                </a:lnTo>
                <a:lnTo>
                  <a:pt x="1330" y="1038"/>
                </a:lnTo>
                <a:lnTo>
                  <a:pt x="1330" y="1038"/>
                </a:lnTo>
                <a:lnTo>
                  <a:pt x="1326" y="1042"/>
                </a:lnTo>
                <a:lnTo>
                  <a:pt x="1322" y="1045"/>
                </a:lnTo>
                <a:lnTo>
                  <a:pt x="1309" y="1049"/>
                </a:lnTo>
                <a:lnTo>
                  <a:pt x="1309" y="1049"/>
                </a:lnTo>
                <a:lnTo>
                  <a:pt x="1289" y="1060"/>
                </a:lnTo>
                <a:lnTo>
                  <a:pt x="1277" y="1066"/>
                </a:lnTo>
                <a:lnTo>
                  <a:pt x="1264" y="1071"/>
                </a:lnTo>
                <a:lnTo>
                  <a:pt x="1264" y="1071"/>
                </a:lnTo>
                <a:lnTo>
                  <a:pt x="1215" y="1090"/>
                </a:lnTo>
                <a:lnTo>
                  <a:pt x="1194" y="1100"/>
                </a:lnTo>
                <a:lnTo>
                  <a:pt x="1173" y="1110"/>
                </a:lnTo>
                <a:lnTo>
                  <a:pt x="1173" y="1110"/>
                </a:lnTo>
                <a:lnTo>
                  <a:pt x="1162" y="1115"/>
                </a:lnTo>
                <a:lnTo>
                  <a:pt x="1149" y="1119"/>
                </a:lnTo>
                <a:lnTo>
                  <a:pt x="1136" y="1124"/>
                </a:lnTo>
                <a:lnTo>
                  <a:pt x="1131" y="1127"/>
                </a:lnTo>
                <a:lnTo>
                  <a:pt x="1127" y="1131"/>
                </a:lnTo>
                <a:lnTo>
                  <a:pt x="1127" y="1131"/>
                </a:lnTo>
                <a:lnTo>
                  <a:pt x="1105" y="1134"/>
                </a:lnTo>
                <a:lnTo>
                  <a:pt x="1081" y="1139"/>
                </a:lnTo>
                <a:lnTo>
                  <a:pt x="1028" y="1154"/>
                </a:lnTo>
                <a:lnTo>
                  <a:pt x="975" y="1169"/>
                </a:lnTo>
                <a:lnTo>
                  <a:pt x="923" y="1183"/>
                </a:lnTo>
                <a:lnTo>
                  <a:pt x="923" y="1183"/>
                </a:lnTo>
                <a:lnTo>
                  <a:pt x="920" y="1184"/>
                </a:lnTo>
                <a:lnTo>
                  <a:pt x="919" y="1185"/>
                </a:lnTo>
                <a:lnTo>
                  <a:pt x="917" y="1188"/>
                </a:lnTo>
                <a:lnTo>
                  <a:pt x="916" y="1189"/>
                </a:lnTo>
                <a:lnTo>
                  <a:pt x="916" y="1189"/>
                </a:lnTo>
                <a:lnTo>
                  <a:pt x="902" y="1189"/>
                </a:lnTo>
                <a:lnTo>
                  <a:pt x="887" y="1192"/>
                </a:lnTo>
                <a:lnTo>
                  <a:pt x="858" y="1198"/>
                </a:lnTo>
                <a:lnTo>
                  <a:pt x="858" y="1198"/>
                </a:lnTo>
                <a:lnTo>
                  <a:pt x="789" y="1210"/>
                </a:lnTo>
                <a:lnTo>
                  <a:pt x="720" y="1222"/>
                </a:lnTo>
                <a:lnTo>
                  <a:pt x="685" y="1230"/>
                </a:lnTo>
                <a:lnTo>
                  <a:pt x="651" y="1238"/>
                </a:lnTo>
                <a:lnTo>
                  <a:pt x="618" y="1249"/>
                </a:lnTo>
                <a:lnTo>
                  <a:pt x="585" y="1263"/>
                </a:lnTo>
                <a:lnTo>
                  <a:pt x="585" y="1263"/>
                </a:lnTo>
                <a:lnTo>
                  <a:pt x="540" y="1281"/>
                </a:lnTo>
                <a:lnTo>
                  <a:pt x="497" y="1298"/>
                </a:lnTo>
                <a:lnTo>
                  <a:pt x="455" y="1315"/>
                </a:lnTo>
                <a:lnTo>
                  <a:pt x="434" y="1324"/>
                </a:lnTo>
                <a:lnTo>
                  <a:pt x="414" y="1334"/>
                </a:lnTo>
                <a:lnTo>
                  <a:pt x="414" y="1334"/>
                </a:lnTo>
                <a:lnTo>
                  <a:pt x="395" y="1345"/>
                </a:lnTo>
                <a:lnTo>
                  <a:pt x="377" y="1355"/>
                </a:lnTo>
                <a:lnTo>
                  <a:pt x="343" y="1377"/>
                </a:lnTo>
                <a:lnTo>
                  <a:pt x="309" y="1400"/>
                </a:lnTo>
                <a:lnTo>
                  <a:pt x="276" y="1421"/>
                </a:lnTo>
                <a:lnTo>
                  <a:pt x="276" y="1421"/>
                </a:lnTo>
                <a:lnTo>
                  <a:pt x="270" y="1411"/>
                </a:lnTo>
                <a:lnTo>
                  <a:pt x="266" y="1400"/>
                </a:lnTo>
                <a:lnTo>
                  <a:pt x="256" y="1377"/>
                </a:lnTo>
                <a:lnTo>
                  <a:pt x="256" y="1377"/>
                </a:lnTo>
                <a:lnTo>
                  <a:pt x="242" y="1349"/>
                </a:lnTo>
                <a:lnTo>
                  <a:pt x="227" y="1319"/>
                </a:lnTo>
                <a:lnTo>
                  <a:pt x="227" y="1319"/>
                </a:lnTo>
                <a:lnTo>
                  <a:pt x="223" y="1305"/>
                </a:lnTo>
                <a:lnTo>
                  <a:pt x="219" y="1291"/>
                </a:lnTo>
                <a:lnTo>
                  <a:pt x="219" y="1291"/>
                </a:lnTo>
                <a:lnTo>
                  <a:pt x="185" y="1206"/>
                </a:lnTo>
                <a:lnTo>
                  <a:pt x="149" y="1115"/>
                </a:lnTo>
                <a:lnTo>
                  <a:pt x="149" y="1115"/>
                </a:lnTo>
                <a:lnTo>
                  <a:pt x="142" y="1102"/>
                </a:lnTo>
                <a:lnTo>
                  <a:pt x="136" y="1091"/>
                </a:lnTo>
                <a:lnTo>
                  <a:pt x="136" y="1091"/>
                </a:lnTo>
                <a:lnTo>
                  <a:pt x="135" y="1087"/>
                </a:lnTo>
                <a:lnTo>
                  <a:pt x="135" y="1082"/>
                </a:lnTo>
                <a:lnTo>
                  <a:pt x="135" y="1078"/>
                </a:lnTo>
                <a:lnTo>
                  <a:pt x="135" y="1072"/>
                </a:lnTo>
                <a:lnTo>
                  <a:pt x="135" y="1072"/>
                </a:lnTo>
                <a:lnTo>
                  <a:pt x="115" y="1011"/>
                </a:lnTo>
                <a:lnTo>
                  <a:pt x="95" y="949"/>
                </a:lnTo>
                <a:lnTo>
                  <a:pt x="95" y="949"/>
                </a:lnTo>
                <a:lnTo>
                  <a:pt x="75" y="882"/>
                </a:lnTo>
                <a:lnTo>
                  <a:pt x="75" y="882"/>
                </a:lnTo>
                <a:lnTo>
                  <a:pt x="70" y="863"/>
                </a:lnTo>
                <a:lnTo>
                  <a:pt x="63" y="845"/>
                </a:lnTo>
                <a:lnTo>
                  <a:pt x="63" y="845"/>
                </a:lnTo>
                <a:lnTo>
                  <a:pt x="61" y="836"/>
                </a:lnTo>
                <a:lnTo>
                  <a:pt x="60" y="825"/>
                </a:lnTo>
                <a:lnTo>
                  <a:pt x="60" y="814"/>
                </a:lnTo>
                <a:lnTo>
                  <a:pt x="59" y="803"/>
                </a:lnTo>
                <a:lnTo>
                  <a:pt x="59" y="803"/>
                </a:lnTo>
                <a:lnTo>
                  <a:pt x="51" y="769"/>
                </a:lnTo>
                <a:lnTo>
                  <a:pt x="42" y="735"/>
                </a:lnTo>
                <a:lnTo>
                  <a:pt x="34" y="701"/>
                </a:lnTo>
                <a:lnTo>
                  <a:pt x="27" y="666"/>
                </a:lnTo>
                <a:lnTo>
                  <a:pt x="27" y="666"/>
                </a:lnTo>
                <a:lnTo>
                  <a:pt x="22" y="629"/>
                </a:lnTo>
                <a:lnTo>
                  <a:pt x="18" y="589"/>
                </a:lnTo>
                <a:lnTo>
                  <a:pt x="18" y="589"/>
                </a:lnTo>
                <a:lnTo>
                  <a:pt x="10" y="527"/>
                </a:lnTo>
                <a:lnTo>
                  <a:pt x="7" y="495"/>
                </a:lnTo>
                <a:lnTo>
                  <a:pt x="6" y="464"/>
                </a:lnTo>
                <a:lnTo>
                  <a:pt x="6" y="464"/>
                </a:lnTo>
                <a:lnTo>
                  <a:pt x="4" y="445"/>
                </a:lnTo>
                <a:lnTo>
                  <a:pt x="2" y="426"/>
                </a:lnTo>
                <a:lnTo>
                  <a:pt x="0" y="407"/>
                </a:lnTo>
                <a:lnTo>
                  <a:pt x="0" y="399"/>
                </a:lnTo>
                <a:lnTo>
                  <a:pt x="2" y="389"/>
                </a:lnTo>
                <a:lnTo>
                  <a:pt x="2" y="389"/>
                </a:lnTo>
                <a:lnTo>
                  <a:pt x="41" y="372"/>
                </a:lnTo>
                <a:lnTo>
                  <a:pt x="83" y="351"/>
                </a:lnTo>
                <a:lnTo>
                  <a:pt x="105" y="340"/>
                </a:lnTo>
                <a:lnTo>
                  <a:pt x="128" y="331"/>
                </a:lnTo>
                <a:lnTo>
                  <a:pt x="151" y="323"/>
                </a:lnTo>
                <a:lnTo>
                  <a:pt x="174" y="316"/>
                </a:lnTo>
                <a:lnTo>
                  <a:pt x="174" y="316"/>
                </a:lnTo>
                <a:lnTo>
                  <a:pt x="185" y="309"/>
                </a:lnTo>
                <a:lnTo>
                  <a:pt x="196" y="304"/>
                </a:lnTo>
                <a:lnTo>
                  <a:pt x="208" y="301"/>
                </a:lnTo>
                <a:lnTo>
                  <a:pt x="219" y="298"/>
                </a:lnTo>
                <a:lnTo>
                  <a:pt x="219" y="298"/>
                </a:lnTo>
                <a:lnTo>
                  <a:pt x="236" y="290"/>
                </a:lnTo>
                <a:lnTo>
                  <a:pt x="252" y="283"/>
                </a:lnTo>
                <a:lnTo>
                  <a:pt x="286" y="271"/>
                </a:lnTo>
                <a:lnTo>
                  <a:pt x="323" y="260"/>
                </a:lnTo>
                <a:lnTo>
                  <a:pt x="359" y="250"/>
                </a:lnTo>
                <a:lnTo>
                  <a:pt x="359" y="250"/>
                </a:lnTo>
                <a:lnTo>
                  <a:pt x="393" y="241"/>
                </a:lnTo>
                <a:lnTo>
                  <a:pt x="428" y="229"/>
                </a:lnTo>
                <a:lnTo>
                  <a:pt x="460" y="219"/>
                </a:lnTo>
                <a:lnTo>
                  <a:pt x="475" y="215"/>
                </a:lnTo>
                <a:lnTo>
                  <a:pt x="490" y="214"/>
                </a:lnTo>
                <a:lnTo>
                  <a:pt x="490" y="214"/>
                </a:lnTo>
                <a:lnTo>
                  <a:pt x="500" y="210"/>
                </a:lnTo>
                <a:lnTo>
                  <a:pt x="509" y="206"/>
                </a:lnTo>
                <a:lnTo>
                  <a:pt x="531" y="200"/>
                </a:lnTo>
                <a:lnTo>
                  <a:pt x="531" y="200"/>
                </a:lnTo>
                <a:lnTo>
                  <a:pt x="528" y="189"/>
                </a:lnTo>
                <a:lnTo>
                  <a:pt x="524" y="178"/>
                </a:lnTo>
                <a:lnTo>
                  <a:pt x="513" y="154"/>
                </a:lnTo>
                <a:lnTo>
                  <a:pt x="504" y="128"/>
                </a:lnTo>
                <a:lnTo>
                  <a:pt x="501" y="117"/>
                </a:lnTo>
                <a:lnTo>
                  <a:pt x="498" y="105"/>
                </a:lnTo>
                <a:lnTo>
                  <a:pt x="498" y="105"/>
                </a:lnTo>
                <a:lnTo>
                  <a:pt x="498" y="93"/>
                </a:lnTo>
                <a:lnTo>
                  <a:pt x="501" y="82"/>
                </a:lnTo>
                <a:lnTo>
                  <a:pt x="504" y="71"/>
                </a:lnTo>
                <a:lnTo>
                  <a:pt x="508" y="60"/>
                </a:lnTo>
                <a:lnTo>
                  <a:pt x="520" y="41"/>
                </a:lnTo>
                <a:lnTo>
                  <a:pt x="532" y="20"/>
                </a:lnTo>
                <a:lnTo>
                  <a:pt x="532" y="20"/>
                </a:lnTo>
                <a:lnTo>
                  <a:pt x="539" y="19"/>
                </a:lnTo>
                <a:lnTo>
                  <a:pt x="547" y="16"/>
                </a:lnTo>
                <a:lnTo>
                  <a:pt x="561" y="11"/>
                </a:lnTo>
                <a:lnTo>
                  <a:pt x="577" y="4"/>
                </a:lnTo>
                <a:lnTo>
                  <a:pt x="585" y="1"/>
                </a:lnTo>
                <a:lnTo>
                  <a:pt x="594" y="0"/>
                </a:lnTo>
                <a:lnTo>
                  <a:pt x="594" y="0"/>
                </a:lnTo>
                <a:lnTo>
                  <a:pt x="604" y="0"/>
                </a:lnTo>
                <a:lnTo>
                  <a:pt x="614" y="0"/>
                </a:lnTo>
                <a:lnTo>
                  <a:pt x="622" y="1"/>
                </a:lnTo>
                <a:lnTo>
                  <a:pt x="632" y="4"/>
                </a:lnTo>
                <a:lnTo>
                  <a:pt x="648" y="10"/>
                </a:lnTo>
                <a:lnTo>
                  <a:pt x="667" y="16"/>
                </a:lnTo>
                <a:lnTo>
                  <a:pt x="667" y="16"/>
                </a:lnTo>
                <a:lnTo>
                  <a:pt x="674" y="27"/>
                </a:lnTo>
                <a:lnTo>
                  <a:pt x="683" y="37"/>
                </a:lnTo>
                <a:lnTo>
                  <a:pt x="693" y="46"/>
                </a:lnTo>
                <a:lnTo>
                  <a:pt x="702" y="57"/>
                </a:lnTo>
                <a:lnTo>
                  <a:pt x="702" y="57"/>
                </a:lnTo>
                <a:lnTo>
                  <a:pt x="708" y="67"/>
                </a:lnTo>
                <a:lnTo>
                  <a:pt x="712" y="78"/>
                </a:lnTo>
                <a:lnTo>
                  <a:pt x="720" y="98"/>
                </a:lnTo>
                <a:lnTo>
                  <a:pt x="728" y="120"/>
                </a:lnTo>
                <a:lnTo>
                  <a:pt x="734" y="129"/>
                </a:lnTo>
                <a:lnTo>
                  <a:pt x="739" y="139"/>
                </a:lnTo>
                <a:lnTo>
                  <a:pt x="739" y="139"/>
                </a:lnTo>
                <a:close/>
                <a:moveTo>
                  <a:pt x="653" y="343"/>
                </a:moveTo>
                <a:lnTo>
                  <a:pt x="653" y="343"/>
                </a:lnTo>
                <a:lnTo>
                  <a:pt x="640" y="313"/>
                </a:lnTo>
                <a:lnTo>
                  <a:pt x="626" y="282"/>
                </a:lnTo>
                <a:lnTo>
                  <a:pt x="626" y="282"/>
                </a:lnTo>
                <a:lnTo>
                  <a:pt x="617" y="259"/>
                </a:lnTo>
                <a:lnTo>
                  <a:pt x="608" y="234"/>
                </a:lnTo>
                <a:lnTo>
                  <a:pt x="606" y="222"/>
                </a:lnTo>
                <a:lnTo>
                  <a:pt x="604" y="208"/>
                </a:lnTo>
                <a:lnTo>
                  <a:pt x="603" y="196"/>
                </a:lnTo>
                <a:lnTo>
                  <a:pt x="604" y="184"/>
                </a:lnTo>
                <a:lnTo>
                  <a:pt x="604" y="184"/>
                </a:lnTo>
                <a:lnTo>
                  <a:pt x="608" y="177"/>
                </a:lnTo>
                <a:lnTo>
                  <a:pt x="614" y="173"/>
                </a:lnTo>
                <a:lnTo>
                  <a:pt x="619" y="169"/>
                </a:lnTo>
                <a:lnTo>
                  <a:pt x="626" y="166"/>
                </a:lnTo>
                <a:lnTo>
                  <a:pt x="634" y="165"/>
                </a:lnTo>
                <a:lnTo>
                  <a:pt x="641" y="165"/>
                </a:lnTo>
                <a:lnTo>
                  <a:pt x="651" y="166"/>
                </a:lnTo>
                <a:lnTo>
                  <a:pt x="660" y="167"/>
                </a:lnTo>
                <a:lnTo>
                  <a:pt x="660" y="167"/>
                </a:lnTo>
                <a:lnTo>
                  <a:pt x="671" y="184"/>
                </a:lnTo>
                <a:lnTo>
                  <a:pt x="682" y="204"/>
                </a:lnTo>
                <a:lnTo>
                  <a:pt x="693" y="225"/>
                </a:lnTo>
                <a:lnTo>
                  <a:pt x="704" y="248"/>
                </a:lnTo>
                <a:lnTo>
                  <a:pt x="724" y="295"/>
                </a:lnTo>
                <a:lnTo>
                  <a:pt x="740" y="340"/>
                </a:lnTo>
                <a:lnTo>
                  <a:pt x="740" y="340"/>
                </a:lnTo>
                <a:lnTo>
                  <a:pt x="754" y="376"/>
                </a:lnTo>
                <a:lnTo>
                  <a:pt x="761" y="395"/>
                </a:lnTo>
                <a:lnTo>
                  <a:pt x="768" y="415"/>
                </a:lnTo>
                <a:lnTo>
                  <a:pt x="772" y="434"/>
                </a:lnTo>
                <a:lnTo>
                  <a:pt x="772" y="444"/>
                </a:lnTo>
                <a:lnTo>
                  <a:pt x="772" y="453"/>
                </a:lnTo>
                <a:lnTo>
                  <a:pt x="772" y="461"/>
                </a:lnTo>
                <a:lnTo>
                  <a:pt x="769" y="470"/>
                </a:lnTo>
                <a:lnTo>
                  <a:pt x="766" y="476"/>
                </a:lnTo>
                <a:lnTo>
                  <a:pt x="761" y="483"/>
                </a:lnTo>
                <a:lnTo>
                  <a:pt x="761" y="483"/>
                </a:lnTo>
                <a:lnTo>
                  <a:pt x="749" y="494"/>
                </a:lnTo>
                <a:lnTo>
                  <a:pt x="739" y="499"/>
                </a:lnTo>
                <a:lnTo>
                  <a:pt x="735" y="502"/>
                </a:lnTo>
                <a:lnTo>
                  <a:pt x="731" y="504"/>
                </a:lnTo>
                <a:lnTo>
                  <a:pt x="731" y="504"/>
                </a:lnTo>
                <a:lnTo>
                  <a:pt x="721" y="504"/>
                </a:lnTo>
                <a:lnTo>
                  <a:pt x="709" y="502"/>
                </a:lnTo>
                <a:lnTo>
                  <a:pt x="697" y="499"/>
                </a:lnTo>
                <a:lnTo>
                  <a:pt x="689" y="495"/>
                </a:lnTo>
                <a:lnTo>
                  <a:pt x="689" y="495"/>
                </a:lnTo>
                <a:lnTo>
                  <a:pt x="685" y="490"/>
                </a:lnTo>
                <a:lnTo>
                  <a:pt x="681" y="483"/>
                </a:lnTo>
                <a:lnTo>
                  <a:pt x="678" y="478"/>
                </a:lnTo>
                <a:lnTo>
                  <a:pt x="675" y="475"/>
                </a:lnTo>
                <a:lnTo>
                  <a:pt x="674" y="472"/>
                </a:lnTo>
                <a:lnTo>
                  <a:pt x="674" y="472"/>
                </a:lnTo>
                <a:lnTo>
                  <a:pt x="632" y="382"/>
                </a:lnTo>
                <a:lnTo>
                  <a:pt x="611" y="338"/>
                </a:lnTo>
                <a:lnTo>
                  <a:pt x="592" y="291"/>
                </a:lnTo>
                <a:lnTo>
                  <a:pt x="574" y="244"/>
                </a:lnTo>
                <a:lnTo>
                  <a:pt x="558" y="195"/>
                </a:lnTo>
                <a:lnTo>
                  <a:pt x="551" y="169"/>
                </a:lnTo>
                <a:lnTo>
                  <a:pt x="546" y="142"/>
                </a:lnTo>
                <a:lnTo>
                  <a:pt x="540" y="114"/>
                </a:lnTo>
                <a:lnTo>
                  <a:pt x="536" y="84"/>
                </a:lnTo>
                <a:lnTo>
                  <a:pt x="536" y="84"/>
                </a:lnTo>
                <a:lnTo>
                  <a:pt x="540" y="78"/>
                </a:lnTo>
                <a:lnTo>
                  <a:pt x="546" y="71"/>
                </a:lnTo>
                <a:lnTo>
                  <a:pt x="558" y="60"/>
                </a:lnTo>
                <a:lnTo>
                  <a:pt x="573" y="50"/>
                </a:lnTo>
                <a:lnTo>
                  <a:pt x="588" y="42"/>
                </a:lnTo>
                <a:lnTo>
                  <a:pt x="588" y="42"/>
                </a:lnTo>
                <a:lnTo>
                  <a:pt x="598" y="42"/>
                </a:lnTo>
                <a:lnTo>
                  <a:pt x="607" y="42"/>
                </a:lnTo>
                <a:lnTo>
                  <a:pt x="625" y="46"/>
                </a:lnTo>
                <a:lnTo>
                  <a:pt x="641" y="52"/>
                </a:lnTo>
                <a:lnTo>
                  <a:pt x="656" y="57"/>
                </a:lnTo>
                <a:lnTo>
                  <a:pt x="656" y="57"/>
                </a:lnTo>
                <a:lnTo>
                  <a:pt x="666" y="71"/>
                </a:lnTo>
                <a:lnTo>
                  <a:pt x="677" y="84"/>
                </a:lnTo>
                <a:lnTo>
                  <a:pt x="686" y="98"/>
                </a:lnTo>
                <a:lnTo>
                  <a:pt x="696" y="112"/>
                </a:lnTo>
                <a:lnTo>
                  <a:pt x="696" y="112"/>
                </a:lnTo>
                <a:lnTo>
                  <a:pt x="700" y="123"/>
                </a:lnTo>
                <a:lnTo>
                  <a:pt x="704" y="133"/>
                </a:lnTo>
                <a:lnTo>
                  <a:pt x="708" y="144"/>
                </a:lnTo>
                <a:lnTo>
                  <a:pt x="712" y="148"/>
                </a:lnTo>
                <a:lnTo>
                  <a:pt x="716" y="152"/>
                </a:lnTo>
                <a:lnTo>
                  <a:pt x="716" y="152"/>
                </a:lnTo>
                <a:lnTo>
                  <a:pt x="717" y="150"/>
                </a:lnTo>
                <a:lnTo>
                  <a:pt x="719" y="150"/>
                </a:lnTo>
                <a:lnTo>
                  <a:pt x="720" y="150"/>
                </a:lnTo>
                <a:lnTo>
                  <a:pt x="723" y="150"/>
                </a:lnTo>
                <a:lnTo>
                  <a:pt x="723" y="150"/>
                </a:lnTo>
                <a:lnTo>
                  <a:pt x="720" y="135"/>
                </a:lnTo>
                <a:lnTo>
                  <a:pt x="716" y="123"/>
                </a:lnTo>
                <a:lnTo>
                  <a:pt x="711" y="110"/>
                </a:lnTo>
                <a:lnTo>
                  <a:pt x="705" y="98"/>
                </a:lnTo>
                <a:lnTo>
                  <a:pt x="693" y="75"/>
                </a:lnTo>
                <a:lnTo>
                  <a:pt x="678" y="50"/>
                </a:lnTo>
                <a:lnTo>
                  <a:pt x="678" y="50"/>
                </a:lnTo>
                <a:lnTo>
                  <a:pt x="666" y="42"/>
                </a:lnTo>
                <a:lnTo>
                  <a:pt x="662" y="37"/>
                </a:lnTo>
                <a:lnTo>
                  <a:pt x="656" y="30"/>
                </a:lnTo>
                <a:lnTo>
                  <a:pt x="656" y="30"/>
                </a:lnTo>
                <a:lnTo>
                  <a:pt x="645" y="26"/>
                </a:lnTo>
                <a:lnTo>
                  <a:pt x="632" y="20"/>
                </a:lnTo>
                <a:lnTo>
                  <a:pt x="623" y="18"/>
                </a:lnTo>
                <a:lnTo>
                  <a:pt x="615" y="16"/>
                </a:lnTo>
                <a:lnTo>
                  <a:pt x="607" y="16"/>
                </a:lnTo>
                <a:lnTo>
                  <a:pt x="599" y="16"/>
                </a:lnTo>
                <a:lnTo>
                  <a:pt x="599" y="16"/>
                </a:lnTo>
                <a:lnTo>
                  <a:pt x="585" y="20"/>
                </a:lnTo>
                <a:lnTo>
                  <a:pt x="570" y="25"/>
                </a:lnTo>
                <a:lnTo>
                  <a:pt x="540" y="35"/>
                </a:lnTo>
                <a:lnTo>
                  <a:pt x="540" y="35"/>
                </a:lnTo>
                <a:lnTo>
                  <a:pt x="535" y="42"/>
                </a:lnTo>
                <a:lnTo>
                  <a:pt x="528" y="49"/>
                </a:lnTo>
                <a:lnTo>
                  <a:pt x="523" y="57"/>
                </a:lnTo>
                <a:lnTo>
                  <a:pt x="519" y="67"/>
                </a:lnTo>
                <a:lnTo>
                  <a:pt x="516" y="76"/>
                </a:lnTo>
                <a:lnTo>
                  <a:pt x="515" y="86"/>
                </a:lnTo>
                <a:lnTo>
                  <a:pt x="515" y="97"/>
                </a:lnTo>
                <a:lnTo>
                  <a:pt x="516" y="109"/>
                </a:lnTo>
                <a:lnTo>
                  <a:pt x="516" y="109"/>
                </a:lnTo>
                <a:lnTo>
                  <a:pt x="524" y="131"/>
                </a:lnTo>
                <a:lnTo>
                  <a:pt x="531" y="154"/>
                </a:lnTo>
                <a:lnTo>
                  <a:pt x="538" y="177"/>
                </a:lnTo>
                <a:lnTo>
                  <a:pt x="546" y="199"/>
                </a:lnTo>
                <a:lnTo>
                  <a:pt x="546" y="199"/>
                </a:lnTo>
                <a:lnTo>
                  <a:pt x="547" y="210"/>
                </a:lnTo>
                <a:lnTo>
                  <a:pt x="550" y="219"/>
                </a:lnTo>
                <a:lnTo>
                  <a:pt x="555" y="237"/>
                </a:lnTo>
                <a:lnTo>
                  <a:pt x="561" y="253"/>
                </a:lnTo>
                <a:lnTo>
                  <a:pt x="562" y="263"/>
                </a:lnTo>
                <a:lnTo>
                  <a:pt x="564" y="271"/>
                </a:lnTo>
                <a:lnTo>
                  <a:pt x="564" y="271"/>
                </a:lnTo>
                <a:lnTo>
                  <a:pt x="577" y="308"/>
                </a:lnTo>
                <a:lnTo>
                  <a:pt x="589" y="344"/>
                </a:lnTo>
                <a:lnTo>
                  <a:pt x="602" y="381"/>
                </a:lnTo>
                <a:lnTo>
                  <a:pt x="608" y="399"/>
                </a:lnTo>
                <a:lnTo>
                  <a:pt x="615" y="415"/>
                </a:lnTo>
                <a:lnTo>
                  <a:pt x="615" y="415"/>
                </a:lnTo>
                <a:lnTo>
                  <a:pt x="629" y="444"/>
                </a:lnTo>
                <a:lnTo>
                  <a:pt x="645" y="471"/>
                </a:lnTo>
                <a:lnTo>
                  <a:pt x="655" y="485"/>
                </a:lnTo>
                <a:lnTo>
                  <a:pt x="663" y="497"/>
                </a:lnTo>
                <a:lnTo>
                  <a:pt x="674" y="508"/>
                </a:lnTo>
                <a:lnTo>
                  <a:pt x="683" y="517"/>
                </a:lnTo>
                <a:lnTo>
                  <a:pt x="683" y="517"/>
                </a:lnTo>
                <a:lnTo>
                  <a:pt x="693" y="519"/>
                </a:lnTo>
                <a:lnTo>
                  <a:pt x="701" y="521"/>
                </a:lnTo>
                <a:lnTo>
                  <a:pt x="708" y="524"/>
                </a:lnTo>
                <a:lnTo>
                  <a:pt x="717" y="525"/>
                </a:lnTo>
                <a:lnTo>
                  <a:pt x="717" y="525"/>
                </a:lnTo>
                <a:lnTo>
                  <a:pt x="721" y="524"/>
                </a:lnTo>
                <a:lnTo>
                  <a:pt x="727" y="523"/>
                </a:lnTo>
                <a:lnTo>
                  <a:pt x="739" y="521"/>
                </a:lnTo>
                <a:lnTo>
                  <a:pt x="750" y="520"/>
                </a:lnTo>
                <a:lnTo>
                  <a:pt x="760" y="519"/>
                </a:lnTo>
                <a:lnTo>
                  <a:pt x="760" y="519"/>
                </a:lnTo>
                <a:lnTo>
                  <a:pt x="761" y="516"/>
                </a:lnTo>
                <a:lnTo>
                  <a:pt x="762" y="514"/>
                </a:lnTo>
                <a:lnTo>
                  <a:pt x="766" y="510"/>
                </a:lnTo>
                <a:lnTo>
                  <a:pt x="779" y="505"/>
                </a:lnTo>
                <a:lnTo>
                  <a:pt x="779" y="505"/>
                </a:lnTo>
                <a:lnTo>
                  <a:pt x="785" y="493"/>
                </a:lnTo>
                <a:lnTo>
                  <a:pt x="789" y="480"/>
                </a:lnTo>
                <a:lnTo>
                  <a:pt x="791" y="467"/>
                </a:lnTo>
                <a:lnTo>
                  <a:pt x="791" y="453"/>
                </a:lnTo>
                <a:lnTo>
                  <a:pt x="789" y="440"/>
                </a:lnTo>
                <a:lnTo>
                  <a:pt x="787" y="425"/>
                </a:lnTo>
                <a:lnTo>
                  <a:pt x="780" y="396"/>
                </a:lnTo>
                <a:lnTo>
                  <a:pt x="780" y="396"/>
                </a:lnTo>
                <a:lnTo>
                  <a:pt x="777" y="380"/>
                </a:lnTo>
                <a:lnTo>
                  <a:pt x="777" y="373"/>
                </a:lnTo>
                <a:lnTo>
                  <a:pt x="775" y="366"/>
                </a:lnTo>
                <a:lnTo>
                  <a:pt x="775" y="366"/>
                </a:lnTo>
                <a:lnTo>
                  <a:pt x="764" y="333"/>
                </a:lnTo>
                <a:lnTo>
                  <a:pt x="750" y="302"/>
                </a:lnTo>
                <a:lnTo>
                  <a:pt x="726" y="244"/>
                </a:lnTo>
                <a:lnTo>
                  <a:pt x="726" y="244"/>
                </a:lnTo>
                <a:lnTo>
                  <a:pt x="717" y="226"/>
                </a:lnTo>
                <a:lnTo>
                  <a:pt x="709" y="208"/>
                </a:lnTo>
                <a:lnTo>
                  <a:pt x="692" y="177"/>
                </a:lnTo>
                <a:lnTo>
                  <a:pt x="692" y="177"/>
                </a:lnTo>
                <a:lnTo>
                  <a:pt x="685" y="163"/>
                </a:lnTo>
                <a:lnTo>
                  <a:pt x="678" y="152"/>
                </a:lnTo>
                <a:lnTo>
                  <a:pt x="678" y="152"/>
                </a:lnTo>
                <a:lnTo>
                  <a:pt x="674" y="148"/>
                </a:lnTo>
                <a:lnTo>
                  <a:pt x="668" y="144"/>
                </a:lnTo>
                <a:lnTo>
                  <a:pt x="662" y="142"/>
                </a:lnTo>
                <a:lnTo>
                  <a:pt x="656" y="139"/>
                </a:lnTo>
                <a:lnTo>
                  <a:pt x="651" y="139"/>
                </a:lnTo>
                <a:lnTo>
                  <a:pt x="644" y="139"/>
                </a:lnTo>
                <a:lnTo>
                  <a:pt x="632" y="140"/>
                </a:lnTo>
                <a:lnTo>
                  <a:pt x="618" y="144"/>
                </a:lnTo>
                <a:lnTo>
                  <a:pt x="607" y="151"/>
                </a:lnTo>
                <a:lnTo>
                  <a:pt x="596" y="159"/>
                </a:lnTo>
                <a:lnTo>
                  <a:pt x="587" y="167"/>
                </a:lnTo>
                <a:lnTo>
                  <a:pt x="587" y="167"/>
                </a:lnTo>
                <a:lnTo>
                  <a:pt x="584" y="185"/>
                </a:lnTo>
                <a:lnTo>
                  <a:pt x="584" y="201"/>
                </a:lnTo>
                <a:lnTo>
                  <a:pt x="585" y="219"/>
                </a:lnTo>
                <a:lnTo>
                  <a:pt x="588" y="234"/>
                </a:lnTo>
                <a:lnTo>
                  <a:pt x="594" y="250"/>
                </a:lnTo>
                <a:lnTo>
                  <a:pt x="599" y="265"/>
                </a:lnTo>
                <a:lnTo>
                  <a:pt x="611" y="297"/>
                </a:lnTo>
                <a:lnTo>
                  <a:pt x="611" y="297"/>
                </a:lnTo>
                <a:lnTo>
                  <a:pt x="617" y="309"/>
                </a:lnTo>
                <a:lnTo>
                  <a:pt x="622" y="321"/>
                </a:lnTo>
                <a:lnTo>
                  <a:pt x="636" y="346"/>
                </a:lnTo>
                <a:lnTo>
                  <a:pt x="636" y="346"/>
                </a:lnTo>
                <a:lnTo>
                  <a:pt x="643" y="358"/>
                </a:lnTo>
                <a:lnTo>
                  <a:pt x="649" y="370"/>
                </a:lnTo>
                <a:lnTo>
                  <a:pt x="653" y="376"/>
                </a:lnTo>
                <a:lnTo>
                  <a:pt x="657" y="380"/>
                </a:lnTo>
                <a:lnTo>
                  <a:pt x="663" y="382"/>
                </a:lnTo>
                <a:lnTo>
                  <a:pt x="668" y="382"/>
                </a:lnTo>
                <a:lnTo>
                  <a:pt x="668" y="382"/>
                </a:lnTo>
                <a:lnTo>
                  <a:pt x="670" y="378"/>
                </a:lnTo>
                <a:lnTo>
                  <a:pt x="670" y="373"/>
                </a:lnTo>
                <a:lnTo>
                  <a:pt x="668" y="369"/>
                </a:lnTo>
                <a:lnTo>
                  <a:pt x="666" y="363"/>
                </a:lnTo>
                <a:lnTo>
                  <a:pt x="653" y="343"/>
                </a:lnTo>
                <a:lnTo>
                  <a:pt x="653" y="343"/>
                </a:lnTo>
                <a:close/>
                <a:moveTo>
                  <a:pt x="678" y="110"/>
                </a:moveTo>
                <a:lnTo>
                  <a:pt x="678" y="110"/>
                </a:lnTo>
                <a:lnTo>
                  <a:pt x="671" y="99"/>
                </a:lnTo>
                <a:lnTo>
                  <a:pt x="663" y="87"/>
                </a:lnTo>
                <a:lnTo>
                  <a:pt x="653" y="76"/>
                </a:lnTo>
                <a:lnTo>
                  <a:pt x="647" y="69"/>
                </a:lnTo>
                <a:lnTo>
                  <a:pt x="647" y="69"/>
                </a:lnTo>
                <a:lnTo>
                  <a:pt x="634" y="64"/>
                </a:lnTo>
                <a:lnTo>
                  <a:pt x="619" y="59"/>
                </a:lnTo>
                <a:lnTo>
                  <a:pt x="604" y="56"/>
                </a:lnTo>
                <a:lnTo>
                  <a:pt x="598" y="56"/>
                </a:lnTo>
                <a:lnTo>
                  <a:pt x="592" y="57"/>
                </a:lnTo>
                <a:lnTo>
                  <a:pt x="592" y="57"/>
                </a:lnTo>
                <a:lnTo>
                  <a:pt x="587" y="60"/>
                </a:lnTo>
                <a:lnTo>
                  <a:pt x="581" y="64"/>
                </a:lnTo>
                <a:lnTo>
                  <a:pt x="577" y="69"/>
                </a:lnTo>
                <a:lnTo>
                  <a:pt x="572" y="74"/>
                </a:lnTo>
                <a:lnTo>
                  <a:pt x="572" y="74"/>
                </a:lnTo>
                <a:lnTo>
                  <a:pt x="560" y="79"/>
                </a:lnTo>
                <a:lnTo>
                  <a:pt x="553" y="83"/>
                </a:lnTo>
                <a:lnTo>
                  <a:pt x="551" y="86"/>
                </a:lnTo>
                <a:lnTo>
                  <a:pt x="550" y="90"/>
                </a:lnTo>
                <a:lnTo>
                  <a:pt x="550" y="90"/>
                </a:lnTo>
                <a:lnTo>
                  <a:pt x="549" y="98"/>
                </a:lnTo>
                <a:lnTo>
                  <a:pt x="549" y="108"/>
                </a:lnTo>
                <a:lnTo>
                  <a:pt x="551" y="125"/>
                </a:lnTo>
                <a:lnTo>
                  <a:pt x="551" y="125"/>
                </a:lnTo>
                <a:lnTo>
                  <a:pt x="555" y="143"/>
                </a:lnTo>
                <a:lnTo>
                  <a:pt x="561" y="161"/>
                </a:lnTo>
                <a:lnTo>
                  <a:pt x="573" y="192"/>
                </a:lnTo>
                <a:lnTo>
                  <a:pt x="573" y="192"/>
                </a:lnTo>
                <a:lnTo>
                  <a:pt x="573" y="184"/>
                </a:lnTo>
                <a:lnTo>
                  <a:pt x="574" y="177"/>
                </a:lnTo>
                <a:lnTo>
                  <a:pt x="576" y="170"/>
                </a:lnTo>
                <a:lnTo>
                  <a:pt x="579" y="165"/>
                </a:lnTo>
                <a:lnTo>
                  <a:pt x="585" y="154"/>
                </a:lnTo>
                <a:lnTo>
                  <a:pt x="595" y="144"/>
                </a:lnTo>
                <a:lnTo>
                  <a:pt x="606" y="138"/>
                </a:lnTo>
                <a:lnTo>
                  <a:pt x="618" y="132"/>
                </a:lnTo>
                <a:lnTo>
                  <a:pt x="630" y="128"/>
                </a:lnTo>
                <a:lnTo>
                  <a:pt x="643" y="127"/>
                </a:lnTo>
                <a:lnTo>
                  <a:pt x="643" y="127"/>
                </a:lnTo>
                <a:lnTo>
                  <a:pt x="651" y="128"/>
                </a:lnTo>
                <a:lnTo>
                  <a:pt x="659" y="129"/>
                </a:lnTo>
                <a:lnTo>
                  <a:pt x="666" y="132"/>
                </a:lnTo>
                <a:lnTo>
                  <a:pt x="671" y="136"/>
                </a:lnTo>
                <a:lnTo>
                  <a:pt x="683" y="144"/>
                </a:lnTo>
                <a:lnTo>
                  <a:pt x="694" y="152"/>
                </a:lnTo>
                <a:lnTo>
                  <a:pt x="694" y="152"/>
                </a:lnTo>
                <a:lnTo>
                  <a:pt x="687" y="131"/>
                </a:lnTo>
                <a:lnTo>
                  <a:pt x="685" y="121"/>
                </a:lnTo>
                <a:lnTo>
                  <a:pt x="678" y="110"/>
                </a:lnTo>
                <a:lnTo>
                  <a:pt x="678" y="110"/>
                </a:lnTo>
                <a:close/>
                <a:moveTo>
                  <a:pt x="981" y="110"/>
                </a:moveTo>
                <a:lnTo>
                  <a:pt x="981" y="110"/>
                </a:lnTo>
                <a:lnTo>
                  <a:pt x="976" y="113"/>
                </a:lnTo>
                <a:lnTo>
                  <a:pt x="968" y="114"/>
                </a:lnTo>
                <a:lnTo>
                  <a:pt x="953" y="116"/>
                </a:lnTo>
                <a:lnTo>
                  <a:pt x="936" y="116"/>
                </a:lnTo>
                <a:lnTo>
                  <a:pt x="920" y="117"/>
                </a:lnTo>
                <a:lnTo>
                  <a:pt x="920" y="117"/>
                </a:lnTo>
                <a:lnTo>
                  <a:pt x="905" y="120"/>
                </a:lnTo>
                <a:lnTo>
                  <a:pt x="890" y="124"/>
                </a:lnTo>
                <a:lnTo>
                  <a:pt x="877" y="128"/>
                </a:lnTo>
                <a:lnTo>
                  <a:pt x="863" y="131"/>
                </a:lnTo>
                <a:lnTo>
                  <a:pt x="863" y="131"/>
                </a:lnTo>
                <a:lnTo>
                  <a:pt x="856" y="131"/>
                </a:lnTo>
                <a:lnTo>
                  <a:pt x="849" y="131"/>
                </a:lnTo>
                <a:lnTo>
                  <a:pt x="843" y="129"/>
                </a:lnTo>
                <a:lnTo>
                  <a:pt x="836" y="131"/>
                </a:lnTo>
                <a:lnTo>
                  <a:pt x="836" y="131"/>
                </a:lnTo>
                <a:lnTo>
                  <a:pt x="819" y="133"/>
                </a:lnTo>
                <a:lnTo>
                  <a:pt x="802" y="139"/>
                </a:lnTo>
                <a:lnTo>
                  <a:pt x="770" y="148"/>
                </a:lnTo>
                <a:lnTo>
                  <a:pt x="738" y="159"/>
                </a:lnTo>
                <a:lnTo>
                  <a:pt x="704" y="170"/>
                </a:lnTo>
                <a:lnTo>
                  <a:pt x="704" y="170"/>
                </a:lnTo>
                <a:lnTo>
                  <a:pt x="712" y="182"/>
                </a:lnTo>
                <a:lnTo>
                  <a:pt x="720" y="197"/>
                </a:lnTo>
                <a:lnTo>
                  <a:pt x="736" y="231"/>
                </a:lnTo>
                <a:lnTo>
                  <a:pt x="766" y="304"/>
                </a:lnTo>
                <a:lnTo>
                  <a:pt x="766" y="304"/>
                </a:lnTo>
                <a:lnTo>
                  <a:pt x="773" y="329"/>
                </a:lnTo>
                <a:lnTo>
                  <a:pt x="781" y="357"/>
                </a:lnTo>
                <a:lnTo>
                  <a:pt x="791" y="384"/>
                </a:lnTo>
                <a:lnTo>
                  <a:pt x="798" y="411"/>
                </a:lnTo>
                <a:lnTo>
                  <a:pt x="804" y="438"/>
                </a:lnTo>
                <a:lnTo>
                  <a:pt x="806" y="452"/>
                </a:lnTo>
                <a:lnTo>
                  <a:pt x="807" y="464"/>
                </a:lnTo>
                <a:lnTo>
                  <a:pt x="807" y="478"/>
                </a:lnTo>
                <a:lnTo>
                  <a:pt x="806" y="490"/>
                </a:lnTo>
                <a:lnTo>
                  <a:pt x="803" y="504"/>
                </a:lnTo>
                <a:lnTo>
                  <a:pt x="799" y="516"/>
                </a:lnTo>
                <a:lnTo>
                  <a:pt x="799" y="516"/>
                </a:lnTo>
                <a:lnTo>
                  <a:pt x="791" y="521"/>
                </a:lnTo>
                <a:lnTo>
                  <a:pt x="781" y="525"/>
                </a:lnTo>
                <a:lnTo>
                  <a:pt x="772" y="529"/>
                </a:lnTo>
                <a:lnTo>
                  <a:pt x="762" y="532"/>
                </a:lnTo>
                <a:lnTo>
                  <a:pt x="740" y="536"/>
                </a:lnTo>
                <a:lnTo>
                  <a:pt x="719" y="543"/>
                </a:lnTo>
                <a:lnTo>
                  <a:pt x="719" y="543"/>
                </a:lnTo>
                <a:lnTo>
                  <a:pt x="711" y="539"/>
                </a:lnTo>
                <a:lnTo>
                  <a:pt x="704" y="536"/>
                </a:lnTo>
                <a:lnTo>
                  <a:pt x="704" y="536"/>
                </a:lnTo>
                <a:lnTo>
                  <a:pt x="690" y="534"/>
                </a:lnTo>
                <a:lnTo>
                  <a:pt x="679" y="529"/>
                </a:lnTo>
                <a:lnTo>
                  <a:pt x="670" y="524"/>
                </a:lnTo>
                <a:lnTo>
                  <a:pt x="660" y="516"/>
                </a:lnTo>
                <a:lnTo>
                  <a:pt x="652" y="508"/>
                </a:lnTo>
                <a:lnTo>
                  <a:pt x="645" y="498"/>
                </a:lnTo>
                <a:lnTo>
                  <a:pt x="634" y="478"/>
                </a:lnTo>
                <a:lnTo>
                  <a:pt x="634" y="478"/>
                </a:lnTo>
                <a:lnTo>
                  <a:pt x="619" y="448"/>
                </a:lnTo>
                <a:lnTo>
                  <a:pt x="604" y="415"/>
                </a:lnTo>
                <a:lnTo>
                  <a:pt x="591" y="382"/>
                </a:lnTo>
                <a:lnTo>
                  <a:pt x="577" y="347"/>
                </a:lnTo>
                <a:lnTo>
                  <a:pt x="566" y="313"/>
                </a:lnTo>
                <a:lnTo>
                  <a:pt x="554" y="279"/>
                </a:lnTo>
                <a:lnTo>
                  <a:pt x="536" y="214"/>
                </a:lnTo>
                <a:lnTo>
                  <a:pt x="536" y="214"/>
                </a:lnTo>
                <a:lnTo>
                  <a:pt x="523" y="216"/>
                </a:lnTo>
                <a:lnTo>
                  <a:pt x="511" y="221"/>
                </a:lnTo>
                <a:lnTo>
                  <a:pt x="489" y="227"/>
                </a:lnTo>
                <a:lnTo>
                  <a:pt x="489" y="227"/>
                </a:lnTo>
                <a:lnTo>
                  <a:pt x="457" y="237"/>
                </a:lnTo>
                <a:lnTo>
                  <a:pt x="432" y="244"/>
                </a:lnTo>
                <a:lnTo>
                  <a:pt x="432" y="244"/>
                </a:lnTo>
                <a:lnTo>
                  <a:pt x="408" y="252"/>
                </a:lnTo>
                <a:lnTo>
                  <a:pt x="385" y="260"/>
                </a:lnTo>
                <a:lnTo>
                  <a:pt x="385" y="260"/>
                </a:lnTo>
                <a:lnTo>
                  <a:pt x="362" y="267"/>
                </a:lnTo>
                <a:lnTo>
                  <a:pt x="339" y="272"/>
                </a:lnTo>
                <a:lnTo>
                  <a:pt x="316" y="276"/>
                </a:lnTo>
                <a:lnTo>
                  <a:pt x="294" y="283"/>
                </a:lnTo>
                <a:lnTo>
                  <a:pt x="294" y="283"/>
                </a:lnTo>
                <a:lnTo>
                  <a:pt x="281" y="289"/>
                </a:lnTo>
                <a:lnTo>
                  <a:pt x="267" y="294"/>
                </a:lnTo>
                <a:lnTo>
                  <a:pt x="240" y="306"/>
                </a:lnTo>
                <a:lnTo>
                  <a:pt x="240" y="306"/>
                </a:lnTo>
                <a:lnTo>
                  <a:pt x="203" y="320"/>
                </a:lnTo>
                <a:lnTo>
                  <a:pt x="166" y="333"/>
                </a:lnTo>
                <a:lnTo>
                  <a:pt x="130" y="347"/>
                </a:lnTo>
                <a:lnTo>
                  <a:pt x="112" y="355"/>
                </a:lnTo>
                <a:lnTo>
                  <a:pt x="94" y="365"/>
                </a:lnTo>
                <a:lnTo>
                  <a:pt x="94" y="365"/>
                </a:lnTo>
                <a:lnTo>
                  <a:pt x="83" y="366"/>
                </a:lnTo>
                <a:lnTo>
                  <a:pt x="74" y="369"/>
                </a:lnTo>
                <a:lnTo>
                  <a:pt x="66" y="374"/>
                </a:lnTo>
                <a:lnTo>
                  <a:pt x="56" y="378"/>
                </a:lnTo>
                <a:lnTo>
                  <a:pt x="37" y="389"/>
                </a:lnTo>
                <a:lnTo>
                  <a:pt x="27" y="393"/>
                </a:lnTo>
                <a:lnTo>
                  <a:pt x="18" y="396"/>
                </a:lnTo>
                <a:lnTo>
                  <a:pt x="18" y="396"/>
                </a:lnTo>
                <a:lnTo>
                  <a:pt x="18" y="455"/>
                </a:lnTo>
                <a:lnTo>
                  <a:pt x="22" y="514"/>
                </a:lnTo>
                <a:lnTo>
                  <a:pt x="29" y="576"/>
                </a:lnTo>
                <a:lnTo>
                  <a:pt x="38" y="640"/>
                </a:lnTo>
                <a:lnTo>
                  <a:pt x="38" y="640"/>
                </a:lnTo>
                <a:lnTo>
                  <a:pt x="44" y="664"/>
                </a:lnTo>
                <a:lnTo>
                  <a:pt x="51" y="689"/>
                </a:lnTo>
                <a:lnTo>
                  <a:pt x="59" y="713"/>
                </a:lnTo>
                <a:lnTo>
                  <a:pt x="61" y="725"/>
                </a:lnTo>
                <a:lnTo>
                  <a:pt x="63" y="739"/>
                </a:lnTo>
                <a:lnTo>
                  <a:pt x="63" y="739"/>
                </a:lnTo>
                <a:lnTo>
                  <a:pt x="68" y="777"/>
                </a:lnTo>
                <a:lnTo>
                  <a:pt x="75" y="815"/>
                </a:lnTo>
                <a:lnTo>
                  <a:pt x="83" y="853"/>
                </a:lnTo>
                <a:lnTo>
                  <a:pt x="94" y="891"/>
                </a:lnTo>
                <a:lnTo>
                  <a:pt x="94" y="891"/>
                </a:lnTo>
                <a:lnTo>
                  <a:pt x="105" y="931"/>
                </a:lnTo>
                <a:lnTo>
                  <a:pt x="115" y="969"/>
                </a:lnTo>
                <a:lnTo>
                  <a:pt x="124" y="1007"/>
                </a:lnTo>
                <a:lnTo>
                  <a:pt x="135" y="1044"/>
                </a:lnTo>
                <a:lnTo>
                  <a:pt x="135" y="1044"/>
                </a:lnTo>
                <a:lnTo>
                  <a:pt x="144" y="1074"/>
                </a:lnTo>
                <a:lnTo>
                  <a:pt x="155" y="1102"/>
                </a:lnTo>
                <a:lnTo>
                  <a:pt x="178" y="1158"/>
                </a:lnTo>
                <a:lnTo>
                  <a:pt x="178" y="1158"/>
                </a:lnTo>
                <a:lnTo>
                  <a:pt x="198" y="1204"/>
                </a:lnTo>
                <a:lnTo>
                  <a:pt x="215" y="1249"/>
                </a:lnTo>
                <a:lnTo>
                  <a:pt x="215" y="1249"/>
                </a:lnTo>
                <a:lnTo>
                  <a:pt x="232" y="1290"/>
                </a:lnTo>
                <a:lnTo>
                  <a:pt x="248" y="1330"/>
                </a:lnTo>
                <a:lnTo>
                  <a:pt x="266" y="1368"/>
                </a:lnTo>
                <a:lnTo>
                  <a:pt x="275" y="1385"/>
                </a:lnTo>
                <a:lnTo>
                  <a:pt x="285" y="1403"/>
                </a:lnTo>
                <a:lnTo>
                  <a:pt x="285" y="1403"/>
                </a:lnTo>
                <a:lnTo>
                  <a:pt x="300" y="1391"/>
                </a:lnTo>
                <a:lnTo>
                  <a:pt x="315" y="1380"/>
                </a:lnTo>
                <a:lnTo>
                  <a:pt x="346" y="1358"/>
                </a:lnTo>
                <a:lnTo>
                  <a:pt x="380" y="1340"/>
                </a:lnTo>
                <a:lnTo>
                  <a:pt x="414" y="1323"/>
                </a:lnTo>
                <a:lnTo>
                  <a:pt x="448" y="1306"/>
                </a:lnTo>
                <a:lnTo>
                  <a:pt x="483" y="1291"/>
                </a:lnTo>
                <a:lnTo>
                  <a:pt x="553" y="1263"/>
                </a:lnTo>
                <a:lnTo>
                  <a:pt x="553" y="1263"/>
                </a:lnTo>
                <a:lnTo>
                  <a:pt x="589" y="1248"/>
                </a:lnTo>
                <a:lnTo>
                  <a:pt x="629" y="1236"/>
                </a:lnTo>
                <a:lnTo>
                  <a:pt x="668" y="1225"/>
                </a:lnTo>
                <a:lnTo>
                  <a:pt x="708" y="1215"/>
                </a:lnTo>
                <a:lnTo>
                  <a:pt x="789" y="1199"/>
                </a:lnTo>
                <a:lnTo>
                  <a:pt x="830" y="1191"/>
                </a:lnTo>
                <a:lnTo>
                  <a:pt x="870" y="1181"/>
                </a:lnTo>
                <a:lnTo>
                  <a:pt x="870" y="1181"/>
                </a:lnTo>
                <a:lnTo>
                  <a:pt x="905" y="1172"/>
                </a:lnTo>
                <a:lnTo>
                  <a:pt x="936" y="1164"/>
                </a:lnTo>
                <a:lnTo>
                  <a:pt x="996" y="1144"/>
                </a:lnTo>
                <a:lnTo>
                  <a:pt x="996" y="1144"/>
                </a:lnTo>
                <a:lnTo>
                  <a:pt x="1062" y="1125"/>
                </a:lnTo>
                <a:lnTo>
                  <a:pt x="1094" y="1116"/>
                </a:lnTo>
                <a:lnTo>
                  <a:pt x="1126" y="1105"/>
                </a:lnTo>
                <a:lnTo>
                  <a:pt x="1126" y="1105"/>
                </a:lnTo>
                <a:lnTo>
                  <a:pt x="1156" y="1093"/>
                </a:lnTo>
                <a:lnTo>
                  <a:pt x="1184" y="1081"/>
                </a:lnTo>
                <a:lnTo>
                  <a:pt x="1214" y="1068"/>
                </a:lnTo>
                <a:lnTo>
                  <a:pt x="1243" y="1059"/>
                </a:lnTo>
                <a:lnTo>
                  <a:pt x="1243" y="1059"/>
                </a:lnTo>
                <a:lnTo>
                  <a:pt x="1249" y="1053"/>
                </a:lnTo>
                <a:lnTo>
                  <a:pt x="1256" y="1048"/>
                </a:lnTo>
                <a:lnTo>
                  <a:pt x="1266" y="1044"/>
                </a:lnTo>
                <a:lnTo>
                  <a:pt x="1274" y="1041"/>
                </a:lnTo>
                <a:lnTo>
                  <a:pt x="1293" y="1034"/>
                </a:lnTo>
                <a:lnTo>
                  <a:pt x="1309" y="1027"/>
                </a:lnTo>
                <a:lnTo>
                  <a:pt x="1309" y="1027"/>
                </a:lnTo>
                <a:lnTo>
                  <a:pt x="1305" y="1017"/>
                </a:lnTo>
                <a:lnTo>
                  <a:pt x="1301" y="1007"/>
                </a:lnTo>
                <a:lnTo>
                  <a:pt x="1296" y="998"/>
                </a:lnTo>
                <a:lnTo>
                  <a:pt x="1290" y="988"/>
                </a:lnTo>
                <a:lnTo>
                  <a:pt x="1278" y="970"/>
                </a:lnTo>
                <a:lnTo>
                  <a:pt x="1266" y="953"/>
                </a:lnTo>
                <a:lnTo>
                  <a:pt x="1266" y="953"/>
                </a:lnTo>
                <a:lnTo>
                  <a:pt x="1240" y="906"/>
                </a:lnTo>
                <a:lnTo>
                  <a:pt x="1228" y="883"/>
                </a:lnTo>
                <a:lnTo>
                  <a:pt x="1217" y="861"/>
                </a:lnTo>
                <a:lnTo>
                  <a:pt x="1217" y="861"/>
                </a:lnTo>
                <a:lnTo>
                  <a:pt x="1195" y="810"/>
                </a:lnTo>
                <a:lnTo>
                  <a:pt x="1173" y="758"/>
                </a:lnTo>
                <a:lnTo>
                  <a:pt x="1154" y="706"/>
                </a:lnTo>
                <a:lnTo>
                  <a:pt x="1136" y="655"/>
                </a:lnTo>
                <a:lnTo>
                  <a:pt x="1136" y="655"/>
                </a:lnTo>
                <a:lnTo>
                  <a:pt x="1119" y="606"/>
                </a:lnTo>
                <a:lnTo>
                  <a:pt x="1111" y="582"/>
                </a:lnTo>
                <a:lnTo>
                  <a:pt x="1104" y="558"/>
                </a:lnTo>
                <a:lnTo>
                  <a:pt x="1104" y="558"/>
                </a:lnTo>
                <a:lnTo>
                  <a:pt x="1097" y="529"/>
                </a:lnTo>
                <a:lnTo>
                  <a:pt x="1093" y="501"/>
                </a:lnTo>
                <a:lnTo>
                  <a:pt x="1083" y="442"/>
                </a:lnTo>
                <a:lnTo>
                  <a:pt x="1083" y="442"/>
                </a:lnTo>
                <a:lnTo>
                  <a:pt x="1073" y="388"/>
                </a:lnTo>
                <a:lnTo>
                  <a:pt x="1062" y="332"/>
                </a:lnTo>
                <a:lnTo>
                  <a:pt x="1062" y="332"/>
                </a:lnTo>
                <a:lnTo>
                  <a:pt x="1058" y="304"/>
                </a:lnTo>
                <a:lnTo>
                  <a:pt x="1055" y="275"/>
                </a:lnTo>
                <a:lnTo>
                  <a:pt x="1051" y="218"/>
                </a:lnTo>
                <a:lnTo>
                  <a:pt x="1049" y="189"/>
                </a:lnTo>
                <a:lnTo>
                  <a:pt x="1045" y="161"/>
                </a:lnTo>
                <a:lnTo>
                  <a:pt x="1040" y="133"/>
                </a:lnTo>
                <a:lnTo>
                  <a:pt x="1033" y="105"/>
                </a:lnTo>
                <a:lnTo>
                  <a:pt x="1033" y="105"/>
                </a:lnTo>
                <a:lnTo>
                  <a:pt x="1029" y="105"/>
                </a:lnTo>
                <a:lnTo>
                  <a:pt x="1029" y="105"/>
                </a:lnTo>
                <a:lnTo>
                  <a:pt x="1014" y="108"/>
                </a:lnTo>
                <a:lnTo>
                  <a:pt x="1003" y="110"/>
                </a:lnTo>
                <a:lnTo>
                  <a:pt x="994" y="112"/>
                </a:lnTo>
                <a:lnTo>
                  <a:pt x="981" y="110"/>
                </a:lnTo>
                <a:lnTo>
                  <a:pt x="981" y="110"/>
                </a:lnTo>
                <a:close/>
                <a:moveTo>
                  <a:pt x="713" y="490"/>
                </a:moveTo>
                <a:lnTo>
                  <a:pt x="713" y="490"/>
                </a:lnTo>
                <a:lnTo>
                  <a:pt x="721" y="489"/>
                </a:lnTo>
                <a:lnTo>
                  <a:pt x="731" y="486"/>
                </a:lnTo>
                <a:lnTo>
                  <a:pt x="738" y="483"/>
                </a:lnTo>
                <a:lnTo>
                  <a:pt x="739" y="480"/>
                </a:lnTo>
                <a:lnTo>
                  <a:pt x="739" y="479"/>
                </a:lnTo>
                <a:lnTo>
                  <a:pt x="739" y="479"/>
                </a:lnTo>
                <a:lnTo>
                  <a:pt x="745" y="475"/>
                </a:lnTo>
                <a:lnTo>
                  <a:pt x="749" y="470"/>
                </a:lnTo>
                <a:lnTo>
                  <a:pt x="753" y="463"/>
                </a:lnTo>
                <a:lnTo>
                  <a:pt x="754" y="456"/>
                </a:lnTo>
                <a:lnTo>
                  <a:pt x="757" y="441"/>
                </a:lnTo>
                <a:lnTo>
                  <a:pt x="757" y="426"/>
                </a:lnTo>
                <a:lnTo>
                  <a:pt x="757" y="426"/>
                </a:lnTo>
                <a:lnTo>
                  <a:pt x="743" y="393"/>
                </a:lnTo>
                <a:lnTo>
                  <a:pt x="732" y="362"/>
                </a:lnTo>
                <a:lnTo>
                  <a:pt x="709" y="298"/>
                </a:lnTo>
                <a:lnTo>
                  <a:pt x="697" y="267"/>
                </a:lnTo>
                <a:lnTo>
                  <a:pt x="683" y="237"/>
                </a:lnTo>
                <a:lnTo>
                  <a:pt x="668" y="210"/>
                </a:lnTo>
                <a:lnTo>
                  <a:pt x="660" y="196"/>
                </a:lnTo>
                <a:lnTo>
                  <a:pt x="651" y="184"/>
                </a:lnTo>
                <a:lnTo>
                  <a:pt x="651" y="184"/>
                </a:lnTo>
                <a:lnTo>
                  <a:pt x="640" y="182"/>
                </a:lnTo>
                <a:lnTo>
                  <a:pt x="632" y="181"/>
                </a:lnTo>
                <a:lnTo>
                  <a:pt x="628" y="181"/>
                </a:lnTo>
                <a:lnTo>
                  <a:pt x="623" y="182"/>
                </a:lnTo>
                <a:lnTo>
                  <a:pt x="621" y="185"/>
                </a:lnTo>
                <a:lnTo>
                  <a:pt x="619" y="188"/>
                </a:lnTo>
                <a:lnTo>
                  <a:pt x="619" y="188"/>
                </a:lnTo>
                <a:lnTo>
                  <a:pt x="622" y="188"/>
                </a:lnTo>
                <a:lnTo>
                  <a:pt x="621" y="189"/>
                </a:lnTo>
                <a:lnTo>
                  <a:pt x="619" y="189"/>
                </a:lnTo>
                <a:lnTo>
                  <a:pt x="619" y="189"/>
                </a:lnTo>
                <a:lnTo>
                  <a:pt x="618" y="206"/>
                </a:lnTo>
                <a:lnTo>
                  <a:pt x="619" y="221"/>
                </a:lnTo>
                <a:lnTo>
                  <a:pt x="623" y="234"/>
                </a:lnTo>
                <a:lnTo>
                  <a:pt x="628" y="246"/>
                </a:lnTo>
                <a:lnTo>
                  <a:pt x="638" y="270"/>
                </a:lnTo>
                <a:lnTo>
                  <a:pt x="644" y="282"/>
                </a:lnTo>
                <a:lnTo>
                  <a:pt x="648" y="295"/>
                </a:lnTo>
                <a:lnTo>
                  <a:pt x="648" y="295"/>
                </a:lnTo>
                <a:lnTo>
                  <a:pt x="653" y="310"/>
                </a:lnTo>
                <a:lnTo>
                  <a:pt x="660" y="324"/>
                </a:lnTo>
                <a:lnTo>
                  <a:pt x="660" y="324"/>
                </a:lnTo>
                <a:lnTo>
                  <a:pt x="662" y="331"/>
                </a:lnTo>
                <a:lnTo>
                  <a:pt x="663" y="338"/>
                </a:lnTo>
                <a:lnTo>
                  <a:pt x="663" y="338"/>
                </a:lnTo>
                <a:lnTo>
                  <a:pt x="668" y="346"/>
                </a:lnTo>
                <a:lnTo>
                  <a:pt x="674" y="353"/>
                </a:lnTo>
                <a:lnTo>
                  <a:pt x="679" y="361"/>
                </a:lnTo>
                <a:lnTo>
                  <a:pt x="685" y="367"/>
                </a:lnTo>
                <a:lnTo>
                  <a:pt x="689" y="376"/>
                </a:lnTo>
                <a:lnTo>
                  <a:pt x="689" y="382"/>
                </a:lnTo>
                <a:lnTo>
                  <a:pt x="689" y="387"/>
                </a:lnTo>
                <a:lnTo>
                  <a:pt x="687" y="391"/>
                </a:lnTo>
                <a:lnTo>
                  <a:pt x="685" y="395"/>
                </a:lnTo>
                <a:lnTo>
                  <a:pt x="681" y="399"/>
                </a:lnTo>
                <a:lnTo>
                  <a:pt x="681" y="399"/>
                </a:lnTo>
                <a:lnTo>
                  <a:pt x="674" y="399"/>
                </a:lnTo>
                <a:lnTo>
                  <a:pt x="668" y="400"/>
                </a:lnTo>
                <a:lnTo>
                  <a:pt x="655" y="403"/>
                </a:lnTo>
                <a:lnTo>
                  <a:pt x="655" y="403"/>
                </a:lnTo>
                <a:lnTo>
                  <a:pt x="660" y="414"/>
                </a:lnTo>
                <a:lnTo>
                  <a:pt x="667" y="426"/>
                </a:lnTo>
                <a:lnTo>
                  <a:pt x="679" y="453"/>
                </a:lnTo>
                <a:lnTo>
                  <a:pt x="686" y="467"/>
                </a:lnTo>
                <a:lnTo>
                  <a:pt x="694" y="478"/>
                </a:lnTo>
                <a:lnTo>
                  <a:pt x="698" y="482"/>
                </a:lnTo>
                <a:lnTo>
                  <a:pt x="704" y="486"/>
                </a:lnTo>
                <a:lnTo>
                  <a:pt x="708" y="489"/>
                </a:lnTo>
                <a:lnTo>
                  <a:pt x="713" y="490"/>
                </a:lnTo>
                <a:lnTo>
                  <a:pt x="713" y="490"/>
                </a:ln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24" name="Freeform 109"/>
          <p:cNvSpPr>
            <a:spLocks noEditPoints="1"/>
          </p:cNvSpPr>
          <p:nvPr/>
        </p:nvSpPr>
        <p:spPr bwMode="auto">
          <a:xfrm>
            <a:off x="5633740" y="2382726"/>
            <a:ext cx="2779300" cy="2784309"/>
          </a:xfrm>
          <a:custGeom>
            <a:avLst/>
            <a:gdLst>
              <a:gd name="T0" fmla="*/ 902 w 1331"/>
              <a:gd name="T1" fmla="*/ 102 h 1421"/>
              <a:gd name="T2" fmla="*/ 1018 w 1331"/>
              <a:gd name="T3" fmla="*/ 87 h 1421"/>
              <a:gd name="T4" fmla="*/ 1073 w 1331"/>
              <a:gd name="T5" fmla="*/ 309 h 1421"/>
              <a:gd name="T6" fmla="*/ 1151 w 1331"/>
              <a:gd name="T7" fmla="*/ 651 h 1421"/>
              <a:gd name="T8" fmla="*/ 1330 w 1331"/>
              <a:gd name="T9" fmla="*/ 1025 h 1421"/>
              <a:gd name="T10" fmla="*/ 1215 w 1331"/>
              <a:gd name="T11" fmla="*/ 1090 h 1421"/>
              <a:gd name="T12" fmla="*/ 975 w 1331"/>
              <a:gd name="T13" fmla="*/ 1169 h 1421"/>
              <a:gd name="T14" fmla="*/ 720 w 1331"/>
              <a:gd name="T15" fmla="*/ 1222 h 1421"/>
              <a:gd name="T16" fmla="*/ 377 w 1331"/>
              <a:gd name="T17" fmla="*/ 1355 h 1421"/>
              <a:gd name="T18" fmla="*/ 219 w 1331"/>
              <a:gd name="T19" fmla="*/ 1291 h 1421"/>
              <a:gd name="T20" fmla="*/ 115 w 1331"/>
              <a:gd name="T21" fmla="*/ 1011 h 1421"/>
              <a:gd name="T22" fmla="*/ 51 w 1331"/>
              <a:gd name="T23" fmla="*/ 769 h 1421"/>
              <a:gd name="T24" fmla="*/ 2 w 1331"/>
              <a:gd name="T25" fmla="*/ 426 h 1421"/>
              <a:gd name="T26" fmla="*/ 196 w 1331"/>
              <a:gd name="T27" fmla="*/ 304 h 1421"/>
              <a:gd name="T28" fmla="*/ 475 w 1331"/>
              <a:gd name="T29" fmla="*/ 215 h 1421"/>
              <a:gd name="T30" fmla="*/ 498 w 1331"/>
              <a:gd name="T31" fmla="*/ 105 h 1421"/>
              <a:gd name="T32" fmla="*/ 594 w 1331"/>
              <a:gd name="T33" fmla="*/ 0 h 1421"/>
              <a:gd name="T34" fmla="*/ 702 w 1331"/>
              <a:gd name="T35" fmla="*/ 57 h 1421"/>
              <a:gd name="T36" fmla="*/ 617 w 1331"/>
              <a:gd name="T37" fmla="*/ 259 h 1421"/>
              <a:gd name="T38" fmla="*/ 651 w 1331"/>
              <a:gd name="T39" fmla="*/ 166 h 1421"/>
              <a:gd name="T40" fmla="*/ 772 w 1331"/>
              <a:gd name="T41" fmla="*/ 434 h 1421"/>
              <a:gd name="T42" fmla="*/ 721 w 1331"/>
              <a:gd name="T43" fmla="*/ 504 h 1421"/>
              <a:gd name="T44" fmla="*/ 592 w 1331"/>
              <a:gd name="T45" fmla="*/ 291 h 1421"/>
              <a:gd name="T46" fmla="*/ 588 w 1331"/>
              <a:gd name="T47" fmla="*/ 42 h 1421"/>
              <a:gd name="T48" fmla="*/ 704 w 1331"/>
              <a:gd name="T49" fmla="*/ 133 h 1421"/>
              <a:gd name="T50" fmla="*/ 705 w 1331"/>
              <a:gd name="T51" fmla="*/ 98 h 1421"/>
              <a:gd name="T52" fmla="*/ 599 w 1331"/>
              <a:gd name="T53" fmla="*/ 16 h 1421"/>
              <a:gd name="T54" fmla="*/ 516 w 1331"/>
              <a:gd name="T55" fmla="*/ 109 h 1421"/>
              <a:gd name="T56" fmla="*/ 564 w 1331"/>
              <a:gd name="T57" fmla="*/ 271 h 1421"/>
              <a:gd name="T58" fmla="*/ 683 w 1331"/>
              <a:gd name="T59" fmla="*/ 517 h 1421"/>
              <a:gd name="T60" fmla="*/ 762 w 1331"/>
              <a:gd name="T61" fmla="*/ 514 h 1421"/>
              <a:gd name="T62" fmla="*/ 777 w 1331"/>
              <a:gd name="T63" fmla="*/ 373 h 1421"/>
              <a:gd name="T64" fmla="*/ 678 w 1331"/>
              <a:gd name="T65" fmla="*/ 152 h 1421"/>
              <a:gd name="T66" fmla="*/ 584 w 1331"/>
              <a:gd name="T67" fmla="*/ 185 h 1421"/>
              <a:gd name="T68" fmla="*/ 649 w 1331"/>
              <a:gd name="T69" fmla="*/ 370 h 1421"/>
              <a:gd name="T70" fmla="*/ 678 w 1331"/>
              <a:gd name="T71" fmla="*/ 110 h 1421"/>
              <a:gd name="T72" fmla="*/ 581 w 1331"/>
              <a:gd name="T73" fmla="*/ 64 h 1421"/>
              <a:gd name="T74" fmla="*/ 555 w 1331"/>
              <a:gd name="T75" fmla="*/ 143 h 1421"/>
              <a:gd name="T76" fmla="*/ 643 w 1331"/>
              <a:gd name="T77" fmla="*/ 127 h 1421"/>
              <a:gd name="T78" fmla="*/ 981 w 1331"/>
              <a:gd name="T79" fmla="*/ 110 h 1421"/>
              <a:gd name="T80" fmla="*/ 856 w 1331"/>
              <a:gd name="T81" fmla="*/ 131 h 1421"/>
              <a:gd name="T82" fmla="*/ 736 w 1331"/>
              <a:gd name="T83" fmla="*/ 231 h 1421"/>
              <a:gd name="T84" fmla="*/ 799 w 1331"/>
              <a:gd name="T85" fmla="*/ 516 h 1421"/>
              <a:gd name="T86" fmla="*/ 679 w 1331"/>
              <a:gd name="T87" fmla="*/ 529 h 1421"/>
              <a:gd name="T88" fmla="*/ 536 w 1331"/>
              <a:gd name="T89" fmla="*/ 214 h 1421"/>
              <a:gd name="T90" fmla="*/ 339 w 1331"/>
              <a:gd name="T91" fmla="*/ 272 h 1421"/>
              <a:gd name="T92" fmla="*/ 94 w 1331"/>
              <a:gd name="T93" fmla="*/ 365 h 1421"/>
              <a:gd name="T94" fmla="*/ 38 w 1331"/>
              <a:gd name="T95" fmla="*/ 640 h 1421"/>
              <a:gd name="T96" fmla="*/ 115 w 1331"/>
              <a:gd name="T97" fmla="*/ 969 h 1421"/>
              <a:gd name="T98" fmla="*/ 266 w 1331"/>
              <a:gd name="T99" fmla="*/ 1368 h 1421"/>
              <a:gd name="T100" fmla="*/ 589 w 1331"/>
              <a:gd name="T101" fmla="*/ 1248 h 1421"/>
              <a:gd name="T102" fmla="*/ 1094 w 1331"/>
              <a:gd name="T103" fmla="*/ 1116 h 1421"/>
              <a:gd name="T104" fmla="*/ 1309 w 1331"/>
              <a:gd name="T105" fmla="*/ 1027 h 1421"/>
              <a:gd name="T106" fmla="*/ 1195 w 1331"/>
              <a:gd name="T107" fmla="*/ 810 h 1421"/>
              <a:gd name="T108" fmla="*/ 1073 w 1331"/>
              <a:gd name="T109" fmla="*/ 388 h 1421"/>
              <a:gd name="T110" fmla="*/ 1014 w 1331"/>
              <a:gd name="T111" fmla="*/ 108 h 1421"/>
              <a:gd name="T112" fmla="*/ 745 w 1331"/>
              <a:gd name="T113" fmla="*/ 475 h 1421"/>
              <a:gd name="T114" fmla="*/ 660 w 1331"/>
              <a:gd name="T115" fmla="*/ 196 h 1421"/>
              <a:gd name="T116" fmla="*/ 619 w 1331"/>
              <a:gd name="T117" fmla="*/ 189 h 1421"/>
              <a:gd name="T118" fmla="*/ 663 w 1331"/>
              <a:gd name="T119" fmla="*/ 338 h 1421"/>
              <a:gd name="T120" fmla="*/ 674 w 1331"/>
              <a:gd name="T121" fmla="*/ 399 h 1421"/>
              <a:gd name="T122" fmla="*/ 713 w 1331"/>
              <a:gd name="T123" fmla="*/ 490 h 14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331" h="1421">
                <a:moveTo>
                  <a:pt x="739" y="139"/>
                </a:moveTo>
                <a:lnTo>
                  <a:pt x="739" y="139"/>
                </a:lnTo>
                <a:lnTo>
                  <a:pt x="766" y="132"/>
                </a:lnTo>
                <a:lnTo>
                  <a:pt x="796" y="125"/>
                </a:lnTo>
                <a:lnTo>
                  <a:pt x="855" y="109"/>
                </a:lnTo>
                <a:lnTo>
                  <a:pt x="855" y="109"/>
                </a:lnTo>
                <a:lnTo>
                  <a:pt x="863" y="108"/>
                </a:lnTo>
                <a:lnTo>
                  <a:pt x="871" y="108"/>
                </a:lnTo>
                <a:lnTo>
                  <a:pt x="879" y="108"/>
                </a:lnTo>
                <a:lnTo>
                  <a:pt x="889" y="106"/>
                </a:lnTo>
                <a:lnTo>
                  <a:pt x="889" y="106"/>
                </a:lnTo>
                <a:lnTo>
                  <a:pt x="896" y="105"/>
                </a:lnTo>
                <a:lnTo>
                  <a:pt x="902" y="102"/>
                </a:lnTo>
                <a:lnTo>
                  <a:pt x="902" y="102"/>
                </a:lnTo>
                <a:lnTo>
                  <a:pt x="911" y="101"/>
                </a:lnTo>
                <a:lnTo>
                  <a:pt x="920" y="101"/>
                </a:lnTo>
                <a:lnTo>
                  <a:pt x="928" y="102"/>
                </a:lnTo>
                <a:lnTo>
                  <a:pt x="936" y="102"/>
                </a:lnTo>
                <a:lnTo>
                  <a:pt x="936" y="102"/>
                </a:lnTo>
                <a:lnTo>
                  <a:pt x="949" y="99"/>
                </a:lnTo>
                <a:lnTo>
                  <a:pt x="962" y="95"/>
                </a:lnTo>
                <a:lnTo>
                  <a:pt x="976" y="91"/>
                </a:lnTo>
                <a:lnTo>
                  <a:pt x="988" y="89"/>
                </a:lnTo>
                <a:lnTo>
                  <a:pt x="988" y="89"/>
                </a:lnTo>
                <a:lnTo>
                  <a:pt x="1003" y="87"/>
                </a:lnTo>
                <a:lnTo>
                  <a:pt x="1018" y="87"/>
                </a:lnTo>
                <a:lnTo>
                  <a:pt x="1034" y="89"/>
                </a:lnTo>
                <a:lnTo>
                  <a:pt x="1049" y="91"/>
                </a:lnTo>
                <a:lnTo>
                  <a:pt x="1049" y="91"/>
                </a:lnTo>
                <a:lnTo>
                  <a:pt x="1056" y="125"/>
                </a:lnTo>
                <a:lnTo>
                  <a:pt x="1062" y="162"/>
                </a:lnTo>
                <a:lnTo>
                  <a:pt x="1064" y="180"/>
                </a:lnTo>
                <a:lnTo>
                  <a:pt x="1066" y="197"/>
                </a:lnTo>
                <a:lnTo>
                  <a:pt x="1066" y="212"/>
                </a:lnTo>
                <a:lnTo>
                  <a:pt x="1064" y="226"/>
                </a:lnTo>
                <a:lnTo>
                  <a:pt x="1064" y="226"/>
                </a:lnTo>
                <a:lnTo>
                  <a:pt x="1068" y="260"/>
                </a:lnTo>
                <a:lnTo>
                  <a:pt x="1071" y="293"/>
                </a:lnTo>
                <a:lnTo>
                  <a:pt x="1073" y="309"/>
                </a:lnTo>
                <a:lnTo>
                  <a:pt x="1074" y="324"/>
                </a:lnTo>
                <a:lnTo>
                  <a:pt x="1078" y="338"/>
                </a:lnTo>
                <a:lnTo>
                  <a:pt x="1082" y="351"/>
                </a:lnTo>
                <a:lnTo>
                  <a:pt x="1082" y="351"/>
                </a:lnTo>
                <a:lnTo>
                  <a:pt x="1094" y="429"/>
                </a:lnTo>
                <a:lnTo>
                  <a:pt x="1107" y="506"/>
                </a:lnTo>
                <a:lnTo>
                  <a:pt x="1107" y="506"/>
                </a:lnTo>
                <a:lnTo>
                  <a:pt x="1111" y="527"/>
                </a:lnTo>
                <a:lnTo>
                  <a:pt x="1115" y="546"/>
                </a:lnTo>
                <a:lnTo>
                  <a:pt x="1126" y="582"/>
                </a:lnTo>
                <a:lnTo>
                  <a:pt x="1138" y="617"/>
                </a:lnTo>
                <a:lnTo>
                  <a:pt x="1151" y="651"/>
                </a:lnTo>
                <a:lnTo>
                  <a:pt x="1151" y="651"/>
                </a:lnTo>
                <a:lnTo>
                  <a:pt x="1181" y="735"/>
                </a:lnTo>
                <a:lnTo>
                  <a:pt x="1196" y="776"/>
                </a:lnTo>
                <a:lnTo>
                  <a:pt x="1214" y="815"/>
                </a:lnTo>
                <a:lnTo>
                  <a:pt x="1214" y="815"/>
                </a:lnTo>
                <a:lnTo>
                  <a:pt x="1226" y="840"/>
                </a:lnTo>
                <a:lnTo>
                  <a:pt x="1240" y="864"/>
                </a:lnTo>
                <a:lnTo>
                  <a:pt x="1268" y="913"/>
                </a:lnTo>
                <a:lnTo>
                  <a:pt x="1296" y="962"/>
                </a:lnTo>
                <a:lnTo>
                  <a:pt x="1309" y="988"/>
                </a:lnTo>
                <a:lnTo>
                  <a:pt x="1320" y="1014"/>
                </a:lnTo>
                <a:lnTo>
                  <a:pt x="1320" y="1014"/>
                </a:lnTo>
                <a:lnTo>
                  <a:pt x="1326" y="1019"/>
                </a:lnTo>
                <a:lnTo>
                  <a:pt x="1330" y="1025"/>
                </a:lnTo>
                <a:lnTo>
                  <a:pt x="1331" y="1032"/>
                </a:lnTo>
                <a:lnTo>
                  <a:pt x="1330" y="1036"/>
                </a:lnTo>
                <a:lnTo>
                  <a:pt x="1330" y="1038"/>
                </a:lnTo>
                <a:lnTo>
                  <a:pt x="1330" y="1038"/>
                </a:lnTo>
                <a:lnTo>
                  <a:pt x="1326" y="1042"/>
                </a:lnTo>
                <a:lnTo>
                  <a:pt x="1322" y="1045"/>
                </a:lnTo>
                <a:lnTo>
                  <a:pt x="1309" y="1049"/>
                </a:lnTo>
                <a:lnTo>
                  <a:pt x="1309" y="1049"/>
                </a:lnTo>
                <a:lnTo>
                  <a:pt x="1289" y="1060"/>
                </a:lnTo>
                <a:lnTo>
                  <a:pt x="1277" y="1066"/>
                </a:lnTo>
                <a:lnTo>
                  <a:pt x="1264" y="1071"/>
                </a:lnTo>
                <a:lnTo>
                  <a:pt x="1264" y="1071"/>
                </a:lnTo>
                <a:lnTo>
                  <a:pt x="1215" y="1090"/>
                </a:lnTo>
                <a:lnTo>
                  <a:pt x="1194" y="1100"/>
                </a:lnTo>
                <a:lnTo>
                  <a:pt x="1173" y="1110"/>
                </a:lnTo>
                <a:lnTo>
                  <a:pt x="1173" y="1110"/>
                </a:lnTo>
                <a:lnTo>
                  <a:pt x="1162" y="1115"/>
                </a:lnTo>
                <a:lnTo>
                  <a:pt x="1149" y="1119"/>
                </a:lnTo>
                <a:lnTo>
                  <a:pt x="1136" y="1124"/>
                </a:lnTo>
                <a:lnTo>
                  <a:pt x="1131" y="1127"/>
                </a:lnTo>
                <a:lnTo>
                  <a:pt x="1127" y="1131"/>
                </a:lnTo>
                <a:lnTo>
                  <a:pt x="1127" y="1131"/>
                </a:lnTo>
                <a:lnTo>
                  <a:pt x="1105" y="1134"/>
                </a:lnTo>
                <a:lnTo>
                  <a:pt x="1081" y="1139"/>
                </a:lnTo>
                <a:lnTo>
                  <a:pt x="1028" y="1154"/>
                </a:lnTo>
                <a:lnTo>
                  <a:pt x="975" y="1169"/>
                </a:lnTo>
                <a:lnTo>
                  <a:pt x="923" y="1183"/>
                </a:lnTo>
                <a:lnTo>
                  <a:pt x="923" y="1183"/>
                </a:lnTo>
                <a:lnTo>
                  <a:pt x="920" y="1184"/>
                </a:lnTo>
                <a:lnTo>
                  <a:pt x="919" y="1185"/>
                </a:lnTo>
                <a:lnTo>
                  <a:pt x="917" y="1188"/>
                </a:lnTo>
                <a:lnTo>
                  <a:pt x="916" y="1189"/>
                </a:lnTo>
                <a:lnTo>
                  <a:pt x="916" y="1189"/>
                </a:lnTo>
                <a:lnTo>
                  <a:pt x="902" y="1189"/>
                </a:lnTo>
                <a:lnTo>
                  <a:pt x="887" y="1192"/>
                </a:lnTo>
                <a:lnTo>
                  <a:pt x="858" y="1198"/>
                </a:lnTo>
                <a:lnTo>
                  <a:pt x="858" y="1198"/>
                </a:lnTo>
                <a:lnTo>
                  <a:pt x="789" y="1210"/>
                </a:lnTo>
                <a:lnTo>
                  <a:pt x="720" y="1222"/>
                </a:lnTo>
                <a:lnTo>
                  <a:pt x="685" y="1230"/>
                </a:lnTo>
                <a:lnTo>
                  <a:pt x="651" y="1238"/>
                </a:lnTo>
                <a:lnTo>
                  <a:pt x="618" y="1249"/>
                </a:lnTo>
                <a:lnTo>
                  <a:pt x="585" y="1263"/>
                </a:lnTo>
                <a:lnTo>
                  <a:pt x="585" y="1263"/>
                </a:lnTo>
                <a:lnTo>
                  <a:pt x="540" y="1281"/>
                </a:lnTo>
                <a:lnTo>
                  <a:pt x="497" y="1298"/>
                </a:lnTo>
                <a:lnTo>
                  <a:pt x="455" y="1315"/>
                </a:lnTo>
                <a:lnTo>
                  <a:pt x="434" y="1324"/>
                </a:lnTo>
                <a:lnTo>
                  <a:pt x="414" y="1334"/>
                </a:lnTo>
                <a:lnTo>
                  <a:pt x="414" y="1334"/>
                </a:lnTo>
                <a:lnTo>
                  <a:pt x="395" y="1345"/>
                </a:lnTo>
                <a:lnTo>
                  <a:pt x="377" y="1355"/>
                </a:lnTo>
                <a:lnTo>
                  <a:pt x="343" y="1377"/>
                </a:lnTo>
                <a:lnTo>
                  <a:pt x="309" y="1400"/>
                </a:lnTo>
                <a:lnTo>
                  <a:pt x="276" y="1421"/>
                </a:lnTo>
                <a:lnTo>
                  <a:pt x="276" y="1421"/>
                </a:lnTo>
                <a:lnTo>
                  <a:pt x="270" y="1411"/>
                </a:lnTo>
                <a:lnTo>
                  <a:pt x="266" y="1400"/>
                </a:lnTo>
                <a:lnTo>
                  <a:pt x="256" y="1377"/>
                </a:lnTo>
                <a:lnTo>
                  <a:pt x="256" y="1377"/>
                </a:lnTo>
                <a:lnTo>
                  <a:pt x="242" y="1349"/>
                </a:lnTo>
                <a:lnTo>
                  <a:pt x="227" y="1319"/>
                </a:lnTo>
                <a:lnTo>
                  <a:pt x="227" y="1319"/>
                </a:lnTo>
                <a:lnTo>
                  <a:pt x="223" y="1305"/>
                </a:lnTo>
                <a:lnTo>
                  <a:pt x="219" y="1291"/>
                </a:lnTo>
                <a:lnTo>
                  <a:pt x="219" y="1291"/>
                </a:lnTo>
                <a:lnTo>
                  <a:pt x="185" y="1206"/>
                </a:lnTo>
                <a:lnTo>
                  <a:pt x="149" y="1115"/>
                </a:lnTo>
                <a:lnTo>
                  <a:pt x="149" y="1115"/>
                </a:lnTo>
                <a:lnTo>
                  <a:pt x="142" y="1102"/>
                </a:lnTo>
                <a:lnTo>
                  <a:pt x="136" y="1091"/>
                </a:lnTo>
                <a:lnTo>
                  <a:pt x="136" y="1091"/>
                </a:lnTo>
                <a:lnTo>
                  <a:pt x="135" y="1087"/>
                </a:lnTo>
                <a:lnTo>
                  <a:pt x="135" y="1082"/>
                </a:lnTo>
                <a:lnTo>
                  <a:pt x="135" y="1078"/>
                </a:lnTo>
                <a:lnTo>
                  <a:pt x="135" y="1072"/>
                </a:lnTo>
                <a:lnTo>
                  <a:pt x="135" y="1072"/>
                </a:lnTo>
                <a:lnTo>
                  <a:pt x="115" y="1011"/>
                </a:lnTo>
                <a:lnTo>
                  <a:pt x="95" y="949"/>
                </a:lnTo>
                <a:lnTo>
                  <a:pt x="95" y="949"/>
                </a:lnTo>
                <a:lnTo>
                  <a:pt x="75" y="882"/>
                </a:lnTo>
                <a:lnTo>
                  <a:pt x="75" y="882"/>
                </a:lnTo>
                <a:lnTo>
                  <a:pt x="70" y="863"/>
                </a:lnTo>
                <a:lnTo>
                  <a:pt x="63" y="845"/>
                </a:lnTo>
                <a:lnTo>
                  <a:pt x="63" y="845"/>
                </a:lnTo>
                <a:lnTo>
                  <a:pt x="61" y="836"/>
                </a:lnTo>
                <a:lnTo>
                  <a:pt x="60" y="825"/>
                </a:lnTo>
                <a:lnTo>
                  <a:pt x="60" y="814"/>
                </a:lnTo>
                <a:lnTo>
                  <a:pt x="59" y="803"/>
                </a:lnTo>
                <a:lnTo>
                  <a:pt x="59" y="803"/>
                </a:lnTo>
                <a:lnTo>
                  <a:pt x="51" y="769"/>
                </a:lnTo>
                <a:lnTo>
                  <a:pt x="42" y="735"/>
                </a:lnTo>
                <a:lnTo>
                  <a:pt x="34" y="701"/>
                </a:lnTo>
                <a:lnTo>
                  <a:pt x="27" y="666"/>
                </a:lnTo>
                <a:lnTo>
                  <a:pt x="27" y="666"/>
                </a:lnTo>
                <a:lnTo>
                  <a:pt x="22" y="629"/>
                </a:lnTo>
                <a:lnTo>
                  <a:pt x="18" y="589"/>
                </a:lnTo>
                <a:lnTo>
                  <a:pt x="18" y="589"/>
                </a:lnTo>
                <a:lnTo>
                  <a:pt x="10" y="527"/>
                </a:lnTo>
                <a:lnTo>
                  <a:pt x="7" y="495"/>
                </a:lnTo>
                <a:lnTo>
                  <a:pt x="6" y="464"/>
                </a:lnTo>
                <a:lnTo>
                  <a:pt x="6" y="464"/>
                </a:lnTo>
                <a:lnTo>
                  <a:pt x="4" y="445"/>
                </a:lnTo>
                <a:lnTo>
                  <a:pt x="2" y="426"/>
                </a:lnTo>
                <a:lnTo>
                  <a:pt x="0" y="407"/>
                </a:lnTo>
                <a:lnTo>
                  <a:pt x="0" y="399"/>
                </a:lnTo>
                <a:lnTo>
                  <a:pt x="2" y="389"/>
                </a:lnTo>
                <a:lnTo>
                  <a:pt x="2" y="389"/>
                </a:lnTo>
                <a:lnTo>
                  <a:pt x="41" y="372"/>
                </a:lnTo>
                <a:lnTo>
                  <a:pt x="83" y="351"/>
                </a:lnTo>
                <a:lnTo>
                  <a:pt x="105" y="340"/>
                </a:lnTo>
                <a:lnTo>
                  <a:pt x="128" y="331"/>
                </a:lnTo>
                <a:lnTo>
                  <a:pt x="151" y="323"/>
                </a:lnTo>
                <a:lnTo>
                  <a:pt x="174" y="316"/>
                </a:lnTo>
                <a:lnTo>
                  <a:pt x="174" y="316"/>
                </a:lnTo>
                <a:lnTo>
                  <a:pt x="185" y="309"/>
                </a:lnTo>
                <a:lnTo>
                  <a:pt x="196" y="304"/>
                </a:lnTo>
                <a:lnTo>
                  <a:pt x="208" y="301"/>
                </a:lnTo>
                <a:lnTo>
                  <a:pt x="219" y="298"/>
                </a:lnTo>
                <a:lnTo>
                  <a:pt x="219" y="298"/>
                </a:lnTo>
                <a:lnTo>
                  <a:pt x="236" y="290"/>
                </a:lnTo>
                <a:lnTo>
                  <a:pt x="252" y="283"/>
                </a:lnTo>
                <a:lnTo>
                  <a:pt x="286" y="271"/>
                </a:lnTo>
                <a:lnTo>
                  <a:pt x="323" y="260"/>
                </a:lnTo>
                <a:lnTo>
                  <a:pt x="359" y="250"/>
                </a:lnTo>
                <a:lnTo>
                  <a:pt x="359" y="250"/>
                </a:lnTo>
                <a:lnTo>
                  <a:pt x="393" y="241"/>
                </a:lnTo>
                <a:lnTo>
                  <a:pt x="428" y="229"/>
                </a:lnTo>
                <a:lnTo>
                  <a:pt x="460" y="219"/>
                </a:lnTo>
                <a:lnTo>
                  <a:pt x="475" y="215"/>
                </a:lnTo>
                <a:lnTo>
                  <a:pt x="490" y="214"/>
                </a:lnTo>
                <a:lnTo>
                  <a:pt x="490" y="214"/>
                </a:lnTo>
                <a:lnTo>
                  <a:pt x="500" y="210"/>
                </a:lnTo>
                <a:lnTo>
                  <a:pt x="509" y="206"/>
                </a:lnTo>
                <a:lnTo>
                  <a:pt x="531" y="200"/>
                </a:lnTo>
                <a:lnTo>
                  <a:pt x="531" y="200"/>
                </a:lnTo>
                <a:lnTo>
                  <a:pt x="528" y="189"/>
                </a:lnTo>
                <a:lnTo>
                  <a:pt x="524" y="178"/>
                </a:lnTo>
                <a:lnTo>
                  <a:pt x="513" y="154"/>
                </a:lnTo>
                <a:lnTo>
                  <a:pt x="504" y="128"/>
                </a:lnTo>
                <a:lnTo>
                  <a:pt x="501" y="117"/>
                </a:lnTo>
                <a:lnTo>
                  <a:pt x="498" y="105"/>
                </a:lnTo>
                <a:lnTo>
                  <a:pt x="498" y="105"/>
                </a:lnTo>
                <a:lnTo>
                  <a:pt x="498" y="93"/>
                </a:lnTo>
                <a:lnTo>
                  <a:pt x="501" y="82"/>
                </a:lnTo>
                <a:lnTo>
                  <a:pt x="504" y="71"/>
                </a:lnTo>
                <a:lnTo>
                  <a:pt x="508" y="60"/>
                </a:lnTo>
                <a:lnTo>
                  <a:pt x="520" y="41"/>
                </a:lnTo>
                <a:lnTo>
                  <a:pt x="532" y="20"/>
                </a:lnTo>
                <a:lnTo>
                  <a:pt x="532" y="20"/>
                </a:lnTo>
                <a:lnTo>
                  <a:pt x="539" y="19"/>
                </a:lnTo>
                <a:lnTo>
                  <a:pt x="547" y="16"/>
                </a:lnTo>
                <a:lnTo>
                  <a:pt x="561" y="11"/>
                </a:lnTo>
                <a:lnTo>
                  <a:pt x="577" y="4"/>
                </a:lnTo>
                <a:lnTo>
                  <a:pt x="585" y="1"/>
                </a:lnTo>
                <a:lnTo>
                  <a:pt x="594" y="0"/>
                </a:lnTo>
                <a:lnTo>
                  <a:pt x="594" y="0"/>
                </a:lnTo>
                <a:lnTo>
                  <a:pt x="604" y="0"/>
                </a:lnTo>
                <a:lnTo>
                  <a:pt x="614" y="0"/>
                </a:lnTo>
                <a:lnTo>
                  <a:pt x="622" y="1"/>
                </a:lnTo>
                <a:lnTo>
                  <a:pt x="632" y="4"/>
                </a:lnTo>
                <a:lnTo>
                  <a:pt x="648" y="10"/>
                </a:lnTo>
                <a:lnTo>
                  <a:pt x="667" y="16"/>
                </a:lnTo>
                <a:lnTo>
                  <a:pt x="667" y="16"/>
                </a:lnTo>
                <a:lnTo>
                  <a:pt x="674" y="27"/>
                </a:lnTo>
                <a:lnTo>
                  <a:pt x="683" y="37"/>
                </a:lnTo>
                <a:lnTo>
                  <a:pt x="693" y="46"/>
                </a:lnTo>
                <a:lnTo>
                  <a:pt x="702" y="57"/>
                </a:lnTo>
                <a:lnTo>
                  <a:pt x="702" y="57"/>
                </a:lnTo>
                <a:lnTo>
                  <a:pt x="708" y="67"/>
                </a:lnTo>
                <a:lnTo>
                  <a:pt x="712" y="78"/>
                </a:lnTo>
                <a:lnTo>
                  <a:pt x="720" y="98"/>
                </a:lnTo>
                <a:lnTo>
                  <a:pt x="728" y="120"/>
                </a:lnTo>
                <a:lnTo>
                  <a:pt x="734" y="129"/>
                </a:lnTo>
                <a:lnTo>
                  <a:pt x="739" y="139"/>
                </a:lnTo>
                <a:lnTo>
                  <a:pt x="739" y="139"/>
                </a:lnTo>
                <a:close/>
                <a:moveTo>
                  <a:pt x="653" y="343"/>
                </a:moveTo>
                <a:lnTo>
                  <a:pt x="653" y="343"/>
                </a:lnTo>
                <a:lnTo>
                  <a:pt x="640" y="313"/>
                </a:lnTo>
                <a:lnTo>
                  <a:pt x="626" y="282"/>
                </a:lnTo>
                <a:lnTo>
                  <a:pt x="626" y="282"/>
                </a:lnTo>
                <a:lnTo>
                  <a:pt x="617" y="259"/>
                </a:lnTo>
                <a:lnTo>
                  <a:pt x="608" y="234"/>
                </a:lnTo>
                <a:lnTo>
                  <a:pt x="606" y="222"/>
                </a:lnTo>
                <a:lnTo>
                  <a:pt x="604" y="208"/>
                </a:lnTo>
                <a:lnTo>
                  <a:pt x="603" y="196"/>
                </a:lnTo>
                <a:lnTo>
                  <a:pt x="604" y="184"/>
                </a:lnTo>
                <a:lnTo>
                  <a:pt x="604" y="184"/>
                </a:lnTo>
                <a:lnTo>
                  <a:pt x="608" y="177"/>
                </a:lnTo>
                <a:lnTo>
                  <a:pt x="614" y="173"/>
                </a:lnTo>
                <a:lnTo>
                  <a:pt x="619" y="169"/>
                </a:lnTo>
                <a:lnTo>
                  <a:pt x="626" y="166"/>
                </a:lnTo>
                <a:lnTo>
                  <a:pt x="634" y="165"/>
                </a:lnTo>
                <a:lnTo>
                  <a:pt x="641" y="165"/>
                </a:lnTo>
                <a:lnTo>
                  <a:pt x="651" y="166"/>
                </a:lnTo>
                <a:lnTo>
                  <a:pt x="660" y="167"/>
                </a:lnTo>
                <a:lnTo>
                  <a:pt x="660" y="167"/>
                </a:lnTo>
                <a:lnTo>
                  <a:pt x="671" y="184"/>
                </a:lnTo>
                <a:lnTo>
                  <a:pt x="682" y="204"/>
                </a:lnTo>
                <a:lnTo>
                  <a:pt x="693" y="225"/>
                </a:lnTo>
                <a:lnTo>
                  <a:pt x="704" y="248"/>
                </a:lnTo>
                <a:lnTo>
                  <a:pt x="724" y="295"/>
                </a:lnTo>
                <a:lnTo>
                  <a:pt x="740" y="340"/>
                </a:lnTo>
                <a:lnTo>
                  <a:pt x="740" y="340"/>
                </a:lnTo>
                <a:lnTo>
                  <a:pt x="754" y="376"/>
                </a:lnTo>
                <a:lnTo>
                  <a:pt x="761" y="395"/>
                </a:lnTo>
                <a:lnTo>
                  <a:pt x="768" y="415"/>
                </a:lnTo>
                <a:lnTo>
                  <a:pt x="772" y="434"/>
                </a:lnTo>
                <a:lnTo>
                  <a:pt x="772" y="444"/>
                </a:lnTo>
                <a:lnTo>
                  <a:pt x="772" y="453"/>
                </a:lnTo>
                <a:lnTo>
                  <a:pt x="772" y="461"/>
                </a:lnTo>
                <a:lnTo>
                  <a:pt x="769" y="470"/>
                </a:lnTo>
                <a:lnTo>
                  <a:pt x="766" y="476"/>
                </a:lnTo>
                <a:lnTo>
                  <a:pt x="761" y="483"/>
                </a:lnTo>
                <a:lnTo>
                  <a:pt x="761" y="483"/>
                </a:lnTo>
                <a:lnTo>
                  <a:pt x="749" y="494"/>
                </a:lnTo>
                <a:lnTo>
                  <a:pt x="739" y="499"/>
                </a:lnTo>
                <a:lnTo>
                  <a:pt x="735" y="502"/>
                </a:lnTo>
                <a:lnTo>
                  <a:pt x="731" y="504"/>
                </a:lnTo>
                <a:lnTo>
                  <a:pt x="731" y="504"/>
                </a:lnTo>
                <a:lnTo>
                  <a:pt x="721" y="504"/>
                </a:lnTo>
                <a:lnTo>
                  <a:pt x="709" y="502"/>
                </a:lnTo>
                <a:lnTo>
                  <a:pt x="697" y="499"/>
                </a:lnTo>
                <a:lnTo>
                  <a:pt x="689" y="495"/>
                </a:lnTo>
                <a:lnTo>
                  <a:pt x="689" y="495"/>
                </a:lnTo>
                <a:lnTo>
                  <a:pt x="685" y="490"/>
                </a:lnTo>
                <a:lnTo>
                  <a:pt x="681" y="483"/>
                </a:lnTo>
                <a:lnTo>
                  <a:pt x="678" y="478"/>
                </a:lnTo>
                <a:lnTo>
                  <a:pt x="675" y="475"/>
                </a:lnTo>
                <a:lnTo>
                  <a:pt x="674" y="472"/>
                </a:lnTo>
                <a:lnTo>
                  <a:pt x="674" y="472"/>
                </a:lnTo>
                <a:lnTo>
                  <a:pt x="632" y="382"/>
                </a:lnTo>
                <a:lnTo>
                  <a:pt x="611" y="338"/>
                </a:lnTo>
                <a:lnTo>
                  <a:pt x="592" y="291"/>
                </a:lnTo>
                <a:lnTo>
                  <a:pt x="574" y="244"/>
                </a:lnTo>
                <a:lnTo>
                  <a:pt x="558" y="195"/>
                </a:lnTo>
                <a:lnTo>
                  <a:pt x="551" y="169"/>
                </a:lnTo>
                <a:lnTo>
                  <a:pt x="546" y="142"/>
                </a:lnTo>
                <a:lnTo>
                  <a:pt x="540" y="114"/>
                </a:lnTo>
                <a:lnTo>
                  <a:pt x="536" y="84"/>
                </a:lnTo>
                <a:lnTo>
                  <a:pt x="536" y="84"/>
                </a:lnTo>
                <a:lnTo>
                  <a:pt x="540" y="78"/>
                </a:lnTo>
                <a:lnTo>
                  <a:pt x="546" y="71"/>
                </a:lnTo>
                <a:lnTo>
                  <a:pt x="558" y="60"/>
                </a:lnTo>
                <a:lnTo>
                  <a:pt x="573" y="50"/>
                </a:lnTo>
                <a:lnTo>
                  <a:pt x="588" y="42"/>
                </a:lnTo>
                <a:lnTo>
                  <a:pt x="588" y="42"/>
                </a:lnTo>
                <a:lnTo>
                  <a:pt x="598" y="42"/>
                </a:lnTo>
                <a:lnTo>
                  <a:pt x="607" y="42"/>
                </a:lnTo>
                <a:lnTo>
                  <a:pt x="625" y="46"/>
                </a:lnTo>
                <a:lnTo>
                  <a:pt x="641" y="52"/>
                </a:lnTo>
                <a:lnTo>
                  <a:pt x="656" y="57"/>
                </a:lnTo>
                <a:lnTo>
                  <a:pt x="656" y="57"/>
                </a:lnTo>
                <a:lnTo>
                  <a:pt x="666" y="71"/>
                </a:lnTo>
                <a:lnTo>
                  <a:pt x="677" y="84"/>
                </a:lnTo>
                <a:lnTo>
                  <a:pt x="686" y="98"/>
                </a:lnTo>
                <a:lnTo>
                  <a:pt x="696" y="112"/>
                </a:lnTo>
                <a:lnTo>
                  <a:pt x="696" y="112"/>
                </a:lnTo>
                <a:lnTo>
                  <a:pt x="700" y="123"/>
                </a:lnTo>
                <a:lnTo>
                  <a:pt x="704" y="133"/>
                </a:lnTo>
                <a:lnTo>
                  <a:pt x="708" y="144"/>
                </a:lnTo>
                <a:lnTo>
                  <a:pt x="712" y="148"/>
                </a:lnTo>
                <a:lnTo>
                  <a:pt x="716" y="152"/>
                </a:lnTo>
                <a:lnTo>
                  <a:pt x="716" y="152"/>
                </a:lnTo>
                <a:lnTo>
                  <a:pt x="717" y="150"/>
                </a:lnTo>
                <a:lnTo>
                  <a:pt x="719" y="150"/>
                </a:lnTo>
                <a:lnTo>
                  <a:pt x="720" y="150"/>
                </a:lnTo>
                <a:lnTo>
                  <a:pt x="723" y="150"/>
                </a:lnTo>
                <a:lnTo>
                  <a:pt x="723" y="150"/>
                </a:lnTo>
                <a:lnTo>
                  <a:pt x="720" y="135"/>
                </a:lnTo>
                <a:lnTo>
                  <a:pt x="716" y="123"/>
                </a:lnTo>
                <a:lnTo>
                  <a:pt x="711" y="110"/>
                </a:lnTo>
                <a:lnTo>
                  <a:pt x="705" y="98"/>
                </a:lnTo>
                <a:lnTo>
                  <a:pt x="693" y="75"/>
                </a:lnTo>
                <a:lnTo>
                  <a:pt x="678" y="50"/>
                </a:lnTo>
                <a:lnTo>
                  <a:pt x="678" y="50"/>
                </a:lnTo>
                <a:lnTo>
                  <a:pt x="666" y="42"/>
                </a:lnTo>
                <a:lnTo>
                  <a:pt x="662" y="37"/>
                </a:lnTo>
                <a:lnTo>
                  <a:pt x="656" y="30"/>
                </a:lnTo>
                <a:lnTo>
                  <a:pt x="656" y="30"/>
                </a:lnTo>
                <a:lnTo>
                  <a:pt x="645" y="26"/>
                </a:lnTo>
                <a:lnTo>
                  <a:pt x="632" y="20"/>
                </a:lnTo>
                <a:lnTo>
                  <a:pt x="623" y="18"/>
                </a:lnTo>
                <a:lnTo>
                  <a:pt x="615" y="16"/>
                </a:lnTo>
                <a:lnTo>
                  <a:pt x="607" y="16"/>
                </a:lnTo>
                <a:lnTo>
                  <a:pt x="599" y="16"/>
                </a:lnTo>
                <a:lnTo>
                  <a:pt x="599" y="16"/>
                </a:lnTo>
                <a:lnTo>
                  <a:pt x="585" y="20"/>
                </a:lnTo>
                <a:lnTo>
                  <a:pt x="570" y="25"/>
                </a:lnTo>
                <a:lnTo>
                  <a:pt x="540" y="35"/>
                </a:lnTo>
                <a:lnTo>
                  <a:pt x="540" y="35"/>
                </a:lnTo>
                <a:lnTo>
                  <a:pt x="535" y="42"/>
                </a:lnTo>
                <a:lnTo>
                  <a:pt x="528" y="49"/>
                </a:lnTo>
                <a:lnTo>
                  <a:pt x="523" y="57"/>
                </a:lnTo>
                <a:lnTo>
                  <a:pt x="519" y="67"/>
                </a:lnTo>
                <a:lnTo>
                  <a:pt x="516" y="76"/>
                </a:lnTo>
                <a:lnTo>
                  <a:pt x="515" y="86"/>
                </a:lnTo>
                <a:lnTo>
                  <a:pt x="515" y="97"/>
                </a:lnTo>
                <a:lnTo>
                  <a:pt x="516" y="109"/>
                </a:lnTo>
                <a:lnTo>
                  <a:pt x="516" y="109"/>
                </a:lnTo>
                <a:lnTo>
                  <a:pt x="524" y="131"/>
                </a:lnTo>
                <a:lnTo>
                  <a:pt x="531" y="154"/>
                </a:lnTo>
                <a:lnTo>
                  <a:pt x="538" y="177"/>
                </a:lnTo>
                <a:lnTo>
                  <a:pt x="546" y="199"/>
                </a:lnTo>
                <a:lnTo>
                  <a:pt x="546" y="199"/>
                </a:lnTo>
                <a:lnTo>
                  <a:pt x="547" y="210"/>
                </a:lnTo>
                <a:lnTo>
                  <a:pt x="550" y="219"/>
                </a:lnTo>
                <a:lnTo>
                  <a:pt x="555" y="237"/>
                </a:lnTo>
                <a:lnTo>
                  <a:pt x="561" y="253"/>
                </a:lnTo>
                <a:lnTo>
                  <a:pt x="562" y="263"/>
                </a:lnTo>
                <a:lnTo>
                  <a:pt x="564" y="271"/>
                </a:lnTo>
                <a:lnTo>
                  <a:pt x="564" y="271"/>
                </a:lnTo>
                <a:lnTo>
                  <a:pt x="577" y="308"/>
                </a:lnTo>
                <a:lnTo>
                  <a:pt x="589" y="344"/>
                </a:lnTo>
                <a:lnTo>
                  <a:pt x="602" y="381"/>
                </a:lnTo>
                <a:lnTo>
                  <a:pt x="608" y="399"/>
                </a:lnTo>
                <a:lnTo>
                  <a:pt x="615" y="415"/>
                </a:lnTo>
                <a:lnTo>
                  <a:pt x="615" y="415"/>
                </a:lnTo>
                <a:lnTo>
                  <a:pt x="629" y="444"/>
                </a:lnTo>
                <a:lnTo>
                  <a:pt x="645" y="471"/>
                </a:lnTo>
                <a:lnTo>
                  <a:pt x="655" y="485"/>
                </a:lnTo>
                <a:lnTo>
                  <a:pt x="663" y="497"/>
                </a:lnTo>
                <a:lnTo>
                  <a:pt x="674" y="508"/>
                </a:lnTo>
                <a:lnTo>
                  <a:pt x="683" y="517"/>
                </a:lnTo>
                <a:lnTo>
                  <a:pt x="683" y="517"/>
                </a:lnTo>
                <a:lnTo>
                  <a:pt x="693" y="519"/>
                </a:lnTo>
                <a:lnTo>
                  <a:pt x="701" y="521"/>
                </a:lnTo>
                <a:lnTo>
                  <a:pt x="708" y="524"/>
                </a:lnTo>
                <a:lnTo>
                  <a:pt x="717" y="525"/>
                </a:lnTo>
                <a:lnTo>
                  <a:pt x="717" y="525"/>
                </a:lnTo>
                <a:lnTo>
                  <a:pt x="721" y="524"/>
                </a:lnTo>
                <a:lnTo>
                  <a:pt x="727" y="523"/>
                </a:lnTo>
                <a:lnTo>
                  <a:pt x="739" y="521"/>
                </a:lnTo>
                <a:lnTo>
                  <a:pt x="750" y="520"/>
                </a:lnTo>
                <a:lnTo>
                  <a:pt x="760" y="519"/>
                </a:lnTo>
                <a:lnTo>
                  <a:pt x="760" y="519"/>
                </a:lnTo>
                <a:lnTo>
                  <a:pt x="761" y="516"/>
                </a:lnTo>
                <a:lnTo>
                  <a:pt x="762" y="514"/>
                </a:lnTo>
                <a:lnTo>
                  <a:pt x="766" y="510"/>
                </a:lnTo>
                <a:lnTo>
                  <a:pt x="779" y="505"/>
                </a:lnTo>
                <a:lnTo>
                  <a:pt x="779" y="505"/>
                </a:lnTo>
                <a:lnTo>
                  <a:pt x="785" y="493"/>
                </a:lnTo>
                <a:lnTo>
                  <a:pt x="789" y="480"/>
                </a:lnTo>
                <a:lnTo>
                  <a:pt x="791" y="467"/>
                </a:lnTo>
                <a:lnTo>
                  <a:pt x="791" y="453"/>
                </a:lnTo>
                <a:lnTo>
                  <a:pt x="789" y="440"/>
                </a:lnTo>
                <a:lnTo>
                  <a:pt x="787" y="425"/>
                </a:lnTo>
                <a:lnTo>
                  <a:pt x="780" y="396"/>
                </a:lnTo>
                <a:lnTo>
                  <a:pt x="780" y="396"/>
                </a:lnTo>
                <a:lnTo>
                  <a:pt x="777" y="380"/>
                </a:lnTo>
                <a:lnTo>
                  <a:pt x="777" y="373"/>
                </a:lnTo>
                <a:lnTo>
                  <a:pt x="775" y="366"/>
                </a:lnTo>
                <a:lnTo>
                  <a:pt x="775" y="366"/>
                </a:lnTo>
                <a:lnTo>
                  <a:pt x="764" y="333"/>
                </a:lnTo>
                <a:lnTo>
                  <a:pt x="750" y="302"/>
                </a:lnTo>
                <a:lnTo>
                  <a:pt x="726" y="244"/>
                </a:lnTo>
                <a:lnTo>
                  <a:pt x="726" y="244"/>
                </a:lnTo>
                <a:lnTo>
                  <a:pt x="717" y="226"/>
                </a:lnTo>
                <a:lnTo>
                  <a:pt x="709" y="208"/>
                </a:lnTo>
                <a:lnTo>
                  <a:pt x="692" y="177"/>
                </a:lnTo>
                <a:lnTo>
                  <a:pt x="692" y="177"/>
                </a:lnTo>
                <a:lnTo>
                  <a:pt x="685" y="163"/>
                </a:lnTo>
                <a:lnTo>
                  <a:pt x="678" y="152"/>
                </a:lnTo>
                <a:lnTo>
                  <a:pt x="678" y="152"/>
                </a:lnTo>
                <a:lnTo>
                  <a:pt x="674" y="148"/>
                </a:lnTo>
                <a:lnTo>
                  <a:pt x="668" y="144"/>
                </a:lnTo>
                <a:lnTo>
                  <a:pt x="662" y="142"/>
                </a:lnTo>
                <a:lnTo>
                  <a:pt x="656" y="139"/>
                </a:lnTo>
                <a:lnTo>
                  <a:pt x="651" y="139"/>
                </a:lnTo>
                <a:lnTo>
                  <a:pt x="644" y="139"/>
                </a:lnTo>
                <a:lnTo>
                  <a:pt x="632" y="140"/>
                </a:lnTo>
                <a:lnTo>
                  <a:pt x="618" y="144"/>
                </a:lnTo>
                <a:lnTo>
                  <a:pt x="607" y="151"/>
                </a:lnTo>
                <a:lnTo>
                  <a:pt x="596" y="159"/>
                </a:lnTo>
                <a:lnTo>
                  <a:pt x="587" y="167"/>
                </a:lnTo>
                <a:lnTo>
                  <a:pt x="587" y="167"/>
                </a:lnTo>
                <a:lnTo>
                  <a:pt x="584" y="185"/>
                </a:lnTo>
                <a:lnTo>
                  <a:pt x="584" y="201"/>
                </a:lnTo>
                <a:lnTo>
                  <a:pt x="585" y="219"/>
                </a:lnTo>
                <a:lnTo>
                  <a:pt x="588" y="234"/>
                </a:lnTo>
                <a:lnTo>
                  <a:pt x="594" y="250"/>
                </a:lnTo>
                <a:lnTo>
                  <a:pt x="599" y="265"/>
                </a:lnTo>
                <a:lnTo>
                  <a:pt x="611" y="297"/>
                </a:lnTo>
                <a:lnTo>
                  <a:pt x="611" y="297"/>
                </a:lnTo>
                <a:lnTo>
                  <a:pt x="617" y="309"/>
                </a:lnTo>
                <a:lnTo>
                  <a:pt x="622" y="321"/>
                </a:lnTo>
                <a:lnTo>
                  <a:pt x="636" y="346"/>
                </a:lnTo>
                <a:lnTo>
                  <a:pt x="636" y="346"/>
                </a:lnTo>
                <a:lnTo>
                  <a:pt x="643" y="358"/>
                </a:lnTo>
                <a:lnTo>
                  <a:pt x="649" y="370"/>
                </a:lnTo>
                <a:lnTo>
                  <a:pt x="653" y="376"/>
                </a:lnTo>
                <a:lnTo>
                  <a:pt x="657" y="380"/>
                </a:lnTo>
                <a:lnTo>
                  <a:pt x="663" y="382"/>
                </a:lnTo>
                <a:lnTo>
                  <a:pt x="668" y="382"/>
                </a:lnTo>
                <a:lnTo>
                  <a:pt x="668" y="382"/>
                </a:lnTo>
                <a:lnTo>
                  <a:pt x="670" y="378"/>
                </a:lnTo>
                <a:lnTo>
                  <a:pt x="670" y="373"/>
                </a:lnTo>
                <a:lnTo>
                  <a:pt x="668" y="369"/>
                </a:lnTo>
                <a:lnTo>
                  <a:pt x="666" y="363"/>
                </a:lnTo>
                <a:lnTo>
                  <a:pt x="653" y="343"/>
                </a:lnTo>
                <a:lnTo>
                  <a:pt x="653" y="343"/>
                </a:lnTo>
                <a:close/>
                <a:moveTo>
                  <a:pt x="678" y="110"/>
                </a:moveTo>
                <a:lnTo>
                  <a:pt x="678" y="110"/>
                </a:lnTo>
                <a:lnTo>
                  <a:pt x="671" y="99"/>
                </a:lnTo>
                <a:lnTo>
                  <a:pt x="663" y="87"/>
                </a:lnTo>
                <a:lnTo>
                  <a:pt x="653" y="76"/>
                </a:lnTo>
                <a:lnTo>
                  <a:pt x="647" y="69"/>
                </a:lnTo>
                <a:lnTo>
                  <a:pt x="647" y="69"/>
                </a:lnTo>
                <a:lnTo>
                  <a:pt x="634" y="64"/>
                </a:lnTo>
                <a:lnTo>
                  <a:pt x="619" y="59"/>
                </a:lnTo>
                <a:lnTo>
                  <a:pt x="604" y="56"/>
                </a:lnTo>
                <a:lnTo>
                  <a:pt x="598" y="56"/>
                </a:lnTo>
                <a:lnTo>
                  <a:pt x="592" y="57"/>
                </a:lnTo>
                <a:lnTo>
                  <a:pt x="592" y="57"/>
                </a:lnTo>
                <a:lnTo>
                  <a:pt x="587" y="60"/>
                </a:lnTo>
                <a:lnTo>
                  <a:pt x="581" y="64"/>
                </a:lnTo>
                <a:lnTo>
                  <a:pt x="577" y="69"/>
                </a:lnTo>
                <a:lnTo>
                  <a:pt x="572" y="74"/>
                </a:lnTo>
                <a:lnTo>
                  <a:pt x="572" y="74"/>
                </a:lnTo>
                <a:lnTo>
                  <a:pt x="560" y="79"/>
                </a:lnTo>
                <a:lnTo>
                  <a:pt x="553" y="83"/>
                </a:lnTo>
                <a:lnTo>
                  <a:pt x="551" y="86"/>
                </a:lnTo>
                <a:lnTo>
                  <a:pt x="550" y="90"/>
                </a:lnTo>
                <a:lnTo>
                  <a:pt x="550" y="90"/>
                </a:lnTo>
                <a:lnTo>
                  <a:pt x="549" y="98"/>
                </a:lnTo>
                <a:lnTo>
                  <a:pt x="549" y="108"/>
                </a:lnTo>
                <a:lnTo>
                  <a:pt x="551" y="125"/>
                </a:lnTo>
                <a:lnTo>
                  <a:pt x="551" y="125"/>
                </a:lnTo>
                <a:lnTo>
                  <a:pt x="555" y="143"/>
                </a:lnTo>
                <a:lnTo>
                  <a:pt x="561" y="161"/>
                </a:lnTo>
                <a:lnTo>
                  <a:pt x="573" y="192"/>
                </a:lnTo>
                <a:lnTo>
                  <a:pt x="573" y="192"/>
                </a:lnTo>
                <a:lnTo>
                  <a:pt x="573" y="184"/>
                </a:lnTo>
                <a:lnTo>
                  <a:pt x="574" y="177"/>
                </a:lnTo>
                <a:lnTo>
                  <a:pt x="576" y="170"/>
                </a:lnTo>
                <a:lnTo>
                  <a:pt x="579" y="165"/>
                </a:lnTo>
                <a:lnTo>
                  <a:pt x="585" y="154"/>
                </a:lnTo>
                <a:lnTo>
                  <a:pt x="595" y="144"/>
                </a:lnTo>
                <a:lnTo>
                  <a:pt x="606" y="138"/>
                </a:lnTo>
                <a:lnTo>
                  <a:pt x="618" y="132"/>
                </a:lnTo>
                <a:lnTo>
                  <a:pt x="630" y="128"/>
                </a:lnTo>
                <a:lnTo>
                  <a:pt x="643" y="127"/>
                </a:lnTo>
                <a:lnTo>
                  <a:pt x="643" y="127"/>
                </a:lnTo>
                <a:lnTo>
                  <a:pt x="651" y="128"/>
                </a:lnTo>
                <a:lnTo>
                  <a:pt x="659" y="129"/>
                </a:lnTo>
                <a:lnTo>
                  <a:pt x="666" y="132"/>
                </a:lnTo>
                <a:lnTo>
                  <a:pt x="671" y="136"/>
                </a:lnTo>
                <a:lnTo>
                  <a:pt x="683" y="144"/>
                </a:lnTo>
                <a:lnTo>
                  <a:pt x="694" y="152"/>
                </a:lnTo>
                <a:lnTo>
                  <a:pt x="694" y="152"/>
                </a:lnTo>
                <a:lnTo>
                  <a:pt x="687" y="131"/>
                </a:lnTo>
                <a:lnTo>
                  <a:pt x="685" y="121"/>
                </a:lnTo>
                <a:lnTo>
                  <a:pt x="678" y="110"/>
                </a:lnTo>
                <a:lnTo>
                  <a:pt x="678" y="110"/>
                </a:lnTo>
                <a:close/>
                <a:moveTo>
                  <a:pt x="981" y="110"/>
                </a:moveTo>
                <a:lnTo>
                  <a:pt x="981" y="110"/>
                </a:lnTo>
                <a:lnTo>
                  <a:pt x="976" y="113"/>
                </a:lnTo>
                <a:lnTo>
                  <a:pt x="968" y="114"/>
                </a:lnTo>
                <a:lnTo>
                  <a:pt x="953" y="116"/>
                </a:lnTo>
                <a:lnTo>
                  <a:pt x="936" y="116"/>
                </a:lnTo>
                <a:lnTo>
                  <a:pt x="920" y="117"/>
                </a:lnTo>
                <a:lnTo>
                  <a:pt x="920" y="117"/>
                </a:lnTo>
                <a:lnTo>
                  <a:pt x="905" y="120"/>
                </a:lnTo>
                <a:lnTo>
                  <a:pt x="890" y="124"/>
                </a:lnTo>
                <a:lnTo>
                  <a:pt x="877" y="128"/>
                </a:lnTo>
                <a:lnTo>
                  <a:pt x="863" y="131"/>
                </a:lnTo>
                <a:lnTo>
                  <a:pt x="863" y="131"/>
                </a:lnTo>
                <a:lnTo>
                  <a:pt x="856" y="131"/>
                </a:lnTo>
                <a:lnTo>
                  <a:pt x="849" y="131"/>
                </a:lnTo>
                <a:lnTo>
                  <a:pt x="843" y="129"/>
                </a:lnTo>
                <a:lnTo>
                  <a:pt x="836" y="131"/>
                </a:lnTo>
                <a:lnTo>
                  <a:pt x="836" y="131"/>
                </a:lnTo>
                <a:lnTo>
                  <a:pt x="819" y="133"/>
                </a:lnTo>
                <a:lnTo>
                  <a:pt x="802" y="139"/>
                </a:lnTo>
                <a:lnTo>
                  <a:pt x="770" y="148"/>
                </a:lnTo>
                <a:lnTo>
                  <a:pt x="738" y="159"/>
                </a:lnTo>
                <a:lnTo>
                  <a:pt x="704" y="170"/>
                </a:lnTo>
                <a:lnTo>
                  <a:pt x="704" y="170"/>
                </a:lnTo>
                <a:lnTo>
                  <a:pt x="712" y="182"/>
                </a:lnTo>
                <a:lnTo>
                  <a:pt x="720" y="197"/>
                </a:lnTo>
                <a:lnTo>
                  <a:pt x="736" y="231"/>
                </a:lnTo>
                <a:lnTo>
                  <a:pt x="766" y="304"/>
                </a:lnTo>
                <a:lnTo>
                  <a:pt x="766" y="304"/>
                </a:lnTo>
                <a:lnTo>
                  <a:pt x="773" y="329"/>
                </a:lnTo>
                <a:lnTo>
                  <a:pt x="781" y="357"/>
                </a:lnTo>
                <a:lnTo>
                  <a:pt x="791" y="384"/>
                </a:lnTo>
                <a:lnTo>
                  <a:pt x="798" y="411"/>
                </a:lnTo>
                <a:lnTo>
                  <a:pt x="804" y="438"/>
                </a:lnTo>
                <a:lnTo>
                  <a:pt x="806" y="452"/>
                </a:lnTo>
                <a:lnTo>
                  <a:pt x="807" y="464"/>
                </a:lnTo>
                <a:lnTo>
                  <a:pt x="807" y="478"/>
                </a:lnTo>
                <a:lnTo>
                  <a:pt x="806" y="490"/>
                </a:lnTo>
                <a:lnTo>
                  <a:pt x="803" y="504"/>
                </a:lnTo>
                <a:lnTo>
                  <a:pt x="799" y="516"/>
                </a:lnTo>
                <a:lnTo>
                  <a:pt x="799" y="516"/>
                </a:lnTo>
                <a:lnTo>
                  <a:pt x="791" y="521"/>
                </a:lnTo>
                <a:lnTo>
                  <a:pt x="781" y="525"/>
                </a:lnTo>
                <a:lnTo>
                  <a:pt x="772" y="529"/>
                </a:lnTo>
                <a:lnTo>
                  <a:pt x="762" y="532"/>
                </a:lnTo>
                <a:lnTo>
                  <a:pt x="740" y="536"/>
                </a:lnTo>
                <a:lnTo>
                  <a:pt x="719" y="543"/>
                </a:lnTo>
                <a:lnTo>
                  <a:pt x="719" y="543"/>
                </a:lnTo>
                <a:lnTo>
                  <a:pt x="711" y="539"/>
                </a:lnTo>
                <a:lnTo>
                  <a:pt x="704" y="536"/>
                </a:lnTo>
                <a:lnTo>
                  <a:pt x="704" y="536"/>
                </a:lnTo>
                <a:lnTo>
                  <a:pt x="690" y="534"/>
                </a:lnTo>
                <a:lnTo>
                  <a:pt x="679" y="529"/>
                </a:lnTo>
                <a:lnTo>
                  <a:pt x="670" y="524"/>
                </a:lnTo>
                <a:lnTo>
                  <a:pt x="660" y="516"/>
                </a:lnTo>
                <a:lnTo>
                  <a:pt x="652" y="508"/>
                </a:lnTo>
                <a:lnTo>
                  <a:pt x="645" y="498"/>
                </a:lnTo>
                <a:lnTo>
                  <a:pt x="634" y="478"/>
                </a:lnTo>
                <a:lnTo>
                  <a:pt x="634" y="478"/>
                </a:lnTo>
                <a:lnTo>
                  <a:pt x="619" y="448"/>
                </a:lnTo>
                <a:lnTo>
                  <a:pt x="604" y="415"/>
                </a:lnTo>
                <a:lnTo>
                  <a:pt x="591" y="382"/>
                </a:lnTo>
                <a:lnTo>
                  <a:pt x="577" y="347"/>
                </a:lnTo>
                <a:lnTo>
                  <a:pt x="566" y="313"/>
                </a:lnTo>
                <a:lnTo>
                  <a:pt x="554" y="279"/>
                </a:lnTo>
                <a:lnTo>
                  <a:pt x="536" y="214"/>
                </a:lnTo>
                <a:lnTo>
                  <a:pt x="536" y="214"/>
                </a:lnTo>
                <a:lnTo>
                  <a:pt x="523" y="216"/>
                </a:lnTo>
                <a:lnTo>
                  <a:pt x="511" y="221"/>
                </a:lnTo>
                <a:lnTo>
                  <a:pt x="489" y="227"/>
                </a:lnTo>
                <a:lnTo>
                  <a:pt x="489" y="227"/>
                </a:lnTo>
                <a:lnTo>
                  <a:pt x="457" y="237"/>
                </a:lnTo>
                <a:lnTo>
                  <a:pt x="432" y="244"/>
                </a:lnTo>
                <a:lnTo>
                  <a:pt x="432" y="244"/>
                </a:lnTo>
                <a:lnTo>
                  <a:pt x="408" y="252"/>
                </a:lnTo>
                <a:lnTo>
                  <a:pt x="385" y="260"/>
                </a:lnTo>
                <a:lnTo>
                  <a:pt x="385" y="260"/>
                </a:lnTo>
                <a:lnTo>
                  <a:pt x="362" y="267"/>
                </a:lnTo>
                <a:lnTo>
                  <a:pt x="339" y="272"/>
                </a:lnTo>
                <a:lnTo>
                  <a:pt x="316" y="276"/>
                </a:lnTo>
                <a:lnTo>
                  <a:pt x="294" y="283"/>
                </a:lnTo>
                <a:lnTo>
                  <a:pt x="294" y="283"/>
                </a:lnTo>
                <a:lnTo>
                  <a:pt x="281" y="289"/>
                </a:lnTo>
                <a:lnTo>
                  <a:pt x="267" y="294"/>
                </a:lnTo>
                <a:lnTo>
                  <a:pt x="240" y="306"/>
                </a:lnTo>
                <a:lnTo>
                  <a:pt x="240" y="306"/>
                </a:lnTo>
                <a:lnTo>
                  <a:pt x="203" y="320"/>
                </a:lnTo>
                <a:lnTo>
                  <a:pt x="166" y="333"/>
                </a:lnTo>
                <a:lnTo>
                  <a:pt x="130" y="347"/>
                </a:lnTo>
                <a:lnTo>
                  <a:pt x="112" y="355"/>
                </a:lnTo>
                <a:lnTo>
                  <a:pt x="94" y="365"/>
                </a:lnTo>
                <a:lnTo>
                  <a:pt x="94" y="365"/>
                </a:lnTo>
                <a:lnTo>
                  <a:pt x="83" y="366"/>
                </a:lnTo>
                <a:lnTo>
                  <a:pt x="74" y="369"/>
                </a:lnTo>
                <a:lnTo>
                  <a:pt x="66" y="374"/>
                </a:lnTo>
                <a:lnTo>
                  <a:pt x="56" y="378"/>
                </a:lnTo>
                <a:lnTo>
                  <a:pt x="37" y="389"/>
                </a:lnTo>
                <a:lnTo>
                  <a:pt x="27" y="393"/>
                </a:lnTo>
                <a:lnTo>
                  <a:pt x="18" y="396"/>
                </a:lnTo>
                <a:lnTo>
                  <a:pt x="18" y="396"/>
                </a:lnTo>
                <a:lnTo>
                  <a:pt x="18" y="455"/>
                </a:lnTo>
                <a:lnTo>
                  <a:pt x="22" y="514"/>
                </a:lnTo>
                <a:lnTo>
                  <a:pt x="29" y="576"/>
                </a:lnTo>
                <a:lnTo>
                  <a:pt x="38" y="640"/>
                </a:lnTo>
                <a:lnTo>
                  <a:pt x="38" y="640"/>
                </a:lnTo>
                <a:lnTo>
                  <a:pt x="44" y="664"/>
                </a:lnTo>
                <a:lnTo>
                  <a:pt x="51" y="689"/>
                </a:lnTo>
                <a:lnTo>
                  <a:pt x="59" y="713"/>
                </a:lnTo>
                <a:lnTo>
                  <a:pt x="61" y="725"/>
                </a:lnTo>
                <a:lnTo>
                  <a:pt x="63" y="739"/>
                </a:lnTo>
                <a:lnTo>
                  <a:pt x="63" y="739"/>
                </a:lnTo>
                <a:lnTo>
                  <a:pt x="68" y="777"/>
                </a:lnTo>
                <a:lnTo>
                  <a:pt x="75" y="815"/>
                </a:lnTo>
                <a:lnTo>
                  <a:pt x="83" y="853"/>
                </a:lnTo>
                <a:lnTo>
                  <a:pt x="94" y="891"/>
                </a:lnTo>
                <a:lnTo>
                  <a:pt x="94" y="891"/>
                </a:lnTo>
                <a:lnTo>
                  <a:pt x="105" y="931"/>
                </a:lnTo>
                <a:lnTo>
                  <a:pt x="115" y="969"/>
                </a:lnTo>
                <a:lnTo>
                  <a:pt x="124" y="1007"/>
                </a:lnTo>
                <a:lnTo>
                  <a:pt x="135" y="1044"/>
                </a:lnTo>
                <a:lnTo>
                  <a:pt x="135" y="1044"/>
                </a:lnTo>
                <a:lnTo>
                  <a:pt x="144" y="1074"/>
                </a:lnTo>
                <a:lnTo>
                  <a:pt x="155" y="1102"/>
                </a:lnTo>
                <a:lnTo>
                  <a:pt x="178" y="1158"/>
                </a:lnTo>
                <a:lnTo>
                  <a:pt x="178" y="1158"/>
                </a:lnTo>
                <a:lnTo>
                  <a:pt x="198" y="1204"/>
                </a:lnTo>
                <a:lnTo>
                  <a:pt x="215" y="1249"/>
                </a:lnTo>
                <a:lnTo>
                  <a:pt x="215" y="1249"/>
                </a:lnTo>
                <a:lnTo>
                  <a:pt x="232" y="1290"/>
                </a:lnTo>
                <a:lnTo>
                  <a:pt x="248" y="1330"/>
                </a:lnTo>
                <a:lnTo>
                  <a:pt x="266" y="1368"/>
                </a:lnTo>
                <a:lnTo>
                  <a:pt x="275" y="1385"/>
                </a:lnTo>
                <a:lnTo>
                  <a:pt x="285" y="1403"/>
                </a:lnTo>
                <a:lnTo>
                  <a:pt x="285" y="1403"/>
                </a:lnTo>
                <a:lnTo>
                  <a:pt x="300" y="1391"/>
                </a:lnTo>
                <a:lnTo>
                  <a:pt x="315" y="1380"/>
                </a:lnTo>
                <a:lnTo>
                  <a:pt x="346" y="1358"/>
                </a:lnTo>
                <a:lnTo>
                  <a:pt x="380" y="1340"/>
                </a:lnTo>
                <a:lnTo>
                  <a:pt x="414" y="1323"/>
                </a:lnTo>
                <a:lnTo>
                  <a:pt x="448" y="1306"/>
                </a:lnTo>
                <a:lnTo>
                  <a:pt x="483" y="1291"/>
                </a:lnTo>
                <a:lnTo>
                  <a:pt x="553" y="1263"/>
                </a:lnTo>
                <a:lnTo>
                  <a:pt x="553" y="1263"/>
                </a:lnTo>
                <a:lnTo>
                  <a:pt x="589" y="1248"/>
                </a:lnTo>
                <a:lnTo>
                  <a:pt x="629" y="1236"/>
                </a:lnTo>
                <a:lnTo>
                  <a:pt x="668" y="1225"/>
                </a:lnTo>
                <a:lnTo>
                  <a:pt x="708" y="1215"/>
                </a:lnTo>
                <a:lnTo>
                  <a:pt x="789" y="1199"/>
                </a:lnTo>
                <a:lnTo>
                  <a:pt x="830" y="1191"/>
                </a:lnTo>
                <a:lnTo>
                  <a:pt x="870" y="1181"/>
                </a:lnTo>
                <a:lnTo>
                  <a:pt x="870" y="1181"/>
                </a:lnTo>
                <a:lnTo>
                  <a:pt x="905" y="1172"/>
                </a:lnTo>
                <a:lnTo>
                  <a:pt x="936" y="1164"/>
                </a:lnTo>
                <a:lnTo>
                  <a:pt x="996" y="1144"/>
                </a:lnTo>
                <a:lnTo>
                  <a:pt x="996" y="1144"/>
                </a:lnTo>
                <a:lnTo>
                  <a:pt x="1062" y="1125"/>
                </a:lnTo>
                <a:lnTo>
                  <a:pt x="1094" y="1116"/>
                </a:lnTo>
                <a:lnTo>
                  <a:pt x="1126" y="1105"/>
                </a:lnTo>
                <a:lnTo>
                  <a:pt x="1126" y="1105"/>
                </a:lnTo>
                <a:lnTo>
                  <a:pt x="1156" y="1093"/>
                </a:lnTo>
                <a:lnTo>
                  <a:pt x="1184" y="1081"/>
                </a:lnTo>
                <a:lnTo>
                  <a:pt x="1214" y="1068"/>
                </a:lnTo>
                <a:lnTo>
                  <a:pt x="1243" y="1059"/>
                </a:lnTo>
                <a:lnTo>
                  <a:pt x="1243" y="1059"/>
                </a:lnTo>
                <a:lnTo>
                  <a:pt x="1249" y="1053"/>
                </a:lnTo>
                <a:lnTo>
                  <a:pt x="1256" y="1048"/>
                </a:lnTo>
                <a:lnTo>
                  <a:pt x="1266" y="1044"/>
                </a:lnTo>
                <a:lnTo>
                  <a:pt x="1274" y="1041"/>
                </a:lnTo>
                <a:lnTo>
                  <a:pt x="1293" y="1034"/>
                </a:lnTo>
                <a:lnTo>
                  <a:pt x="1309" y="1027"/>
                </a:lnTo>
                <a:lnTo>
                  <a:pt x="1309" y="1027"/>
                </a:lnTo>
                <a:lnTo>
                  <a:pt x="1305" y="1017"/>
                </a:lnTo>
                <a:lnTo>
                  <a:pt x="1301" y="1007"/>
                </a:lnTo>
                <a:lnTo>
                  <a:pt x="1296" y="998"/>
                </a:lnTo>
                <a:lnTo>
                  <a:pt x="1290" y="988"/>
                </a:lnTo>
                <a:lnTo>
                  <a:pt x="1278" y="970"/>
                </a:lnTo>
                <a:lnTo>
                  <a:pt x="1266" y="953"/>
                </a:lnTo>
                <a:lnTo>
                  <a:pt x="1266" y="953"/>
                </a:lnTo>
                <a:lnTo>
                  <a:pt x="1240" y="906"/>
                </a:lnTo>
                <a:lnTo>
                  <a:pt x="1228" y="883"/>
                </a:lnTo>
                <a:lnTo>
                  <a:pt x="1217" y="861"/>
                </a:lnTo>
                <a:lnTo>
                  <a:pt x="1217" y="861"/>
                </a:lnTo>
                <a:lnTo>
                  <a:pt x="1195" y="810"/>
                </a:lnTo>
                <a:lnTo>
                  <a:pt x="1173" y="758"/>
                </a:lnTo>
                <a:lnTo>
                  <a:pt x="1154" y="706"/>
                </a:lnTo>
                <a:lnTo>
                  <a:pt x="1136" y="655"/>
                </a:lnTo>
                <a:lnTo>
                  <a:pt x="1136" y="655"/>
                </a:lnTo>
                <a:lnTo>
                  <a:pt x="1119" y="606"/>
                </a:lnTo>
                <a:lnTo>
                  <a:pt x="1111" y="582"/>
                </a:lnTo>
                <a:lnTo>
                  <a:pt x="1104" y="558"/>
                </a:lnTo>
                <a:lnTo>
                  <a:pt x="1104" y="558"/>
                </a:lnTo>
                <a:lnTo>
                  <a:pt x="1097" y="529"/>
                </a:lnTo>
                <a:lnTo>
                  <a:pt x="1093" y="501"/>
                </a:lnTo>
                <a:lnTo>
                  <a:pt x="1083" y="442"/>
                </a:lnTo>
                <a:lnTo>
                  <a:pt x="1083" y="442"/>
                </a:lnTo>
                <a:lnTo>
                  <a:pt x="1073" y="388"/>
                </a:lnTo>
                <a:lnTo>
                  <a:pt x="1062" y="332"/>
                </a:lnTo>
                <a:lnTo>
                  <a:pt x="1062" y="332"/>
                </a:lnTo>
                <a:lnTo>
                  <a:pt x="1058" y="304"/>
                </a:lnTo>
                <a:lnTo>
                  <a:pt x="1055" y="275"/>
                </a:lnTo>
                <a:lnTo>
                  <a:pt x="1051" y="218"/>
                </a:lnTo>
                <a:lnTo>
                  <a:pt x="1049" y="189"/>
                </a:lnTo>
                <a:lnTo>
                  <a:pt x="1045" y="161"/>
                </a:lnTo>
                <a:lnTo>
                  <a:pt x="1040" y="133"/>
                </a:lnTo>
                <a:lnTo>
                  <a:pt x="1033" y="105"/>
                </a:lnTo>
                <a:lnTo>
                  <a:pt x="1033" y="105"/>
                </a:lnTo>
                <a:lnTo>
                  <a:pt x="1029" y="105"/>
                </a:lnTo>
                <a:lnTo>
                  <a:pt x="1029" y="105"/>
                </a:lnTo>
                <a:lnTo>
                  <a:pt x="1014" y="108"/>
                </a:lnTo>
                <a:lnTo>
                  <a:pt x="1003" y="110"/>
                </a:lnTo>
                <a:lnTo>
                  <a:pt x="994" y="112"/>
                </a:lnTo>
                <a:lnTo>
                  <a:pt x="981" y="110"/>
                </a:lnTo>
                <a:lnTo>
                  <a:pt x="981" y="110"/>
                </a:lnTo>
                <a:close/>
                <a:moveTo>
                  <a:pt x="713" y="490"/>
                </a:moveTo>
                <a:lnTo>
                  <a:pt x="713" y="490"/>
                </a:lnTo>
                <a:lnTo>
                  <a:pt x="721" y="489"/>
                </a:lnTo>
                <a:lnTo>
                  <a:pt x="731" y="486"/>
                </a:lnTo>
                <a:lnTo>
                  <a:pt x="738" y="483"/>
                </a:lnTo>
                <a:lnTo>
                  <a:pt x="739" y="480"/>
                </a:lnTo>
                <a:lnTo>
                  <a:pt x="739" y="479"/>
                </a:lnTo>
                <a:lnTo>
                  <a:pt x="739" y="479"/>
                </a:lnTo>
                <a:lnTo>
                  <a:pt x="745" y="475"/>
                </a:lnTo>
                <a:lnTo>
                  <a:pt x="749" y="470"/>
                </a:lnTo>
                <a:lnTo>
                  <a:pt x="753" y="463"/>
                </a:lnTo>
                <a:lnTo>
                  <a:pt x="754" y="456"/>
                </a:lnTo>
                <a:lnTo>
                  <a:pt x="757" y="441"/>
                </a:lnTo>
                <a:lnTo>
                  <a:pt x="757" y="426"/>
                </a:lnTo>
                <a:lnTo>
                  <a:pt x="757" y="426"/>
                </a:lnTo>
                <a:lnTo>
                  <a:pt x="743" y="393"/>
                </a:lnTo>
                <a:lnTo>
                  <a:pt x="732" y="362"/>
                </a:lnTo>
                <a:lnTo>
                  <a:pt x="709" y="298"/>
                </a:lnTo>
                <a:lnTo>
                  <a:pt x="697" y="267"/>
                </a:lnTo>
                <a:lnTo>
                  <a:pt x="683" y="237"/>
                </a:lnTo>
                <a:lnTo>
                  <a:pt x="668" y="210"/>
                </a:lnTo>
                <a:lnTo>
                  <a:pt x="660" y="196"/>
                </a:lnTo>
                <a:lnTo>
                  <a:pt x="651" y="184"/>
                </a:lnTo>
                <a:lnTo>
                  <a:pt x="651" y="184"/>
                </a:lnTo>
                <a:lnTo>
                  <a:pt x="640" y="182"/>
                </a:lnTo>
                <a:lnTo>
                  <a:pt x="632" y="181"/>
                </a:lnTo>
                <a:lnTo>
                  <a:pt x="628" y="181"/>
                </a:lnTo>
                <a:lnTo>
                  <a:pt x="623" y="182"/>
                </a:lnTo>
                <a:lnTo>
                  <a:pt x="621" y="185"/>
                </a:lnTo>
                <a:lnTo>
                  <a:pt x="619" y="188"/>
                </a:lnTo>
                <a:lnTo>
                  <a:pt x="619" y="188"/>
                </a:lnTo>
                <a:lnTo>
                  <a:pt x="622" y="188"/>
                </a:lnTo>
                <a:lnTo>
                  <a:pt x="621" y="189"/>
                </a:lnTo>
                <a:lnTo>
                  <a:pt x="619" y="189"/>
                </a:lnTo>
                <a:lnTo>
                  <a:pt x="619" y="189"/>
                </a:lnTo>
                <a:lnTo>
                  <a:pt x="618" y="206"/>
                </a:lnTo>
                <a:lnTo>
                  <a:pt x="619" y="221"/>
                </a:lnTo>
                <a:lnTo>
                  <a:pt x="623" y="234"/>
                </a:lnTo>
                <a:lnTo>
                  <a:pt x="628" y="246"/>
                </a:lnTo>
                <a:lnTo>
                  <a:pt x="638" y="270"/>
                </a:lnTo>
                <a:lnTo>
                  <a:pt x="644" y="282"/>
                </a:lnTo>
                <a:lnTo>
                  <a:pt x="648" y="295"/>
                </a:lnTo>
                <a:lnTo>
                  <a:pt x="648" y="295"/>
                </a:lnTo>
                <a:lnTo>
                  <a:pt x="653" y="310"/>
                </a:lnTo>
                <a:lnTo>
                  <a:pt x="660" y="324"/>
                </a:lnTo>
                <a:lnTo>
                  <a:pt x="660" y="324"/>
                </a:lnTo>
                <a:lnTo>
                  <a:pt x="662" y="331"/>
                </a:lnTo>
                <a:lnTo>
                  <a:pt x="663" y="338"/>
                </a:lnTo>
                <a:lnTo>
                  <a:pt x="663" y="338"/>
                </a:lnTo>
                <a:lnTo>
                  <a:pt x="668" y="346"/>
                </a:lnTo>
                <a:lnTo>
                  <a:pt x="674" y="353"/>
                </a:lnTo>
                <a:lnTo>
                  <a:pt x="679" y="361"/>
                </a:lnTo>
                <a:lnTo>
                  <a:pt x="685" y="367"/>
                </a:lnTo>
                <a:lnTo>
                  <a:pt x="689" y="376"/>
                </a:lnTo>
                <a:lnTo>
                  <a:pt x="689" y="382"/>
                </a:lnTo>
                <a:lnTo>
                  <a:pt x="689" y="387"/>
                </a:lnTo>
                <a:lnTo>
                  <a:pt x="687" y="391"/>
                </a:lnTo>
                <a:lnTo>
                  <a:pt x="685" y="395"/>
                </a:lnTo>
                <a:lnTo>
                  <a:pt x="681" y="399"/>
                </a:lnTo>
                <a:lnTo>
                  <a:pt x="681" y="399"/>
                </a:lnTo>
                <a:lnTo>
                  <a:pt x="674" y="399"/>
                </a:lnTo>
                <a:lnTo>
                  <a:pt x="668" y="400"/>
                </a:lnTo>
                <a:lnTo>
                  <a:pt x="655" y="403"/>
                </a:lnTo>
                <a:lnTo>
                  <a:pt x="655" y="403"/>
                </a:lnTo>
                <a:lnTo>
                  <a:pt x="660" y="414"/>
                </a:lnTo>
                <a:lnTo>
                  <a:pt x="667" y="426"/>
                </a:lnTo>
                <a:lnTo>
                  <a:pt x="679" y="453"/>
                </a:lnTo>
                <a:lnTo>
                  <a:pt x="686" y="467"/>
                </a:lnTo>
                <a:lnTo>
                  <a:pt x="694" y="478"/>
                </a:lnTo>
                <a:lnTo>
                  <a:pt x="698" y="482"/>
                </a:lnTo>
                <a:lnTo>
                  <a:pt x="704" y="486"/>
                </a:lnTo>
                <a:lnTo>
                  <a:pt x="708" y="489"/>
                </a:lnTo>
                <a:lnTo>
                  <a:pt x="713" y="490"/>
                </a:lnTo>
                <a:lnTo>
                  <a:pt x="713" y="490"/>
                </a:ln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25" name="Freeform 109"/>
          <p:cNvSpPr>
            <a:spLocks noEditPoints="1"/>
          </p:cNvSpPr>
          <p:nvPr/>
        </p:nvSpPr>
        <p:spPr bwMode="auto">
          <a:xfrm flipH="1">
            <a:off x="7922797" y="2536069"/>
            <a:ext cx="2858933" cy="2784309"/>
          </a:xfrm>
          <a:custGeom>
            <a:avLst/>
            <a:gdLst>
              <a:gd name="T0" fmla="*/ 902 w 1331"/>
              <a:gd name="T1" fmla="*/ 102 h 1421"/>
              <a:gd name="T2" fmla="*/ 1018 w 1331"/>
              <a:gd name="T3" fmla="*/ 87 h 1421"/>
              <a:gd name="T4" fmla="*/ 1073 w 1331"/>
              <a:gd name="T5" fmla="*/ 309 h 1421"/>
              <a:gd name="T6" fmla="*/ 1151 w 1331"/>
              <a:gd name="T7" fmla="*/ 651 h 1421"/>
              <a:gd name="T8" fmla="*/ 1330 w 1331"/>
              <a:gd name="T9" fmla="*/ 1025 h 1421"/>
              <a:gd name="T10" fmla="*/ 1215 w 1331"/>
              <a:gd name="T11" fmla="*/ 1090 h 1421"/>
              <a:gd name="T12" fmla="*/ 975 w 1331"/>
              <a:gd name="T13" fmla="*/ 1169 h 1421"/>
              <a:gd name="T14" fmla="*/ 720 w 1331"/>
              <a:gd name="T15" fmla="*/ 1222 h 1421"/>
              <a:gd name="T16" fmla="*/ 377 w 1331"/>
              <a:gd name="T17" fmla="*/ 1355 h 1421"/>
              <a:gd name="T18" fmla="*/ 219 w 1331"/>
              <a:gd name="T19" fmla="*/ 1291 h 1421"/>
              <a:gd name="T20" fmla="*/ 115 w 1331"/>
              <a:gd name="T21" fmla="*/ 1011 h 1421"/>
              <a:gd name="T22" fmla="*/ 51 w 1331"/>
              <a:gd name="T23" fmla="*/ 769 h 1421"/>
              <a:gd name="T24" fmla="*/ 2 w 1331"/>
              <a:gd name="T25" fmla="*/ 426 h 1421"/>
              <a:gd name="T26" fmla="*/ 196 w 1331"/>
              <a:gd name="T27" fmla="*/ 304 h 1421"/>
              <a:gd name="T28" fmla="*/ 475 w 1331"/>
              <a:gd name="T29" fmla="*/ 215 h 1421"/>
              <a:gd name="T30" fmla="*/ 498 w 1331"/>
              <a:gd name="T31" fmla="*/ 105 h 1421"/>
              <a:gd name="T32" fmla="*/ 594 w 1331"/>
              <a:gd name="T33" fmla="*/ 0 h 1421"/>
              <a:gd name="T34" fmla="*/ 702 w 1331"/>
              <a:gd name="T35" fmla="*/ 57 h 1421"/>
              <a:gd name="T36" fmla="*/ 617 w 1331"/>
              <a:gd name="T37" fmla="*/ 259 h 1421"/>
              <a:gd name="T38" fmla="*/ 651 w 1331"/>
              <a:gd name="T39" fmla="*/ 166 h 1421"/>
              <a:gd name="T40" fmla="*/ 772 w 1331"/>
              <a:gd name="T41" fmla="*/ 434 h 1421"/>
              <a:gd name="T42" fmla="*/ 721 w 1331"/>
              <a:gd name="T43" fmla="*/ 504 h 1421"/>
              <a:gd name="T44" fmla="*/ 592 w 1331"/>
              <a:gd name="T45" fmla="*/ 291 h 1421"/>
              <a:gd name="T46" fmla="*/ 588 w 1331"/>
              <a:gd name="T47" fmla="*/ 42 h 1421"/>
              <a:gd name="T48" fmla="*/ 704 w 1331"/>
              <a:gd name="T49" fmla="*/ 133 h 1421"/>
              <a:gd name="T50" fmla="*/ 705 w 1331"/>
              <a:gd name="T51" fmla="*/ 98 h 1421"/>
              <a:gd name="T52" fmla="*/ 599 w 1331"/>
              <a:gd name="T53" fmla="*/ 16 h 1421"/>
              <a:gd name="T54" fmla="*/ 516 w 1331"/>
              <a:gd name="T55" fmla="*/ 109 h 1421"/>
              <a:gd name="T56" fmla="*/ 564 w 1331"/>
              <a:gd name="T57" fmla="*/ 271 h 1421"/>
              <a:gd name="T58" fmla="*/ 683 w 1331"/>
              <a:gd name="T59" fmla="*/ 517 h 1421"/>
              <a:gd name="T60" fmla="*/ 762 w 1331"/>
              <a:gd name="T61" fmla="*/ 514 h 1421"/>
              <a:gd name="T62" fmla="*/ 777 w 1331"/>
              <a:gd name="T63" fmla="*/ 373 h 1421"/>
              <a:gd name="T64" fmla="*/ 678 w 1331"/>
              <a:gd name="T65" fmla="*/ 152 h 1421"/>
              <a:gd name="T66" fmla="*/ 584 w 1331"/>
              <a:gd name="T67" fmla="*/ 185 h 1421"/>
              <a:gd name="T68" fmla="*/ 649 w 1331"/>
              <a:gd name="T69" fmla="*/ 370 h 1421"/>
              <a:gd name="T70" fmla="*/ 678 w 1331"/>
              <a:gd name="T71" fmla="*/ 110 h 1421"/>
              <a:gd name="T72" fmla="*/ 581 w 1331"/>
              <a:gd name="T73" fmla="*/ 64 h 1421"/>
              <a:gd name="T74" fmla="*/ 555 w 1331"/>
              <a:gd name="T75" fmla="*/ 143 h 1421"/>
              <a:gd name="T76" fmla="*/ 643 w 1331"/>
              <a:gd name="T77" fmla="*/ 127 h 1421"/>
              <a:gd name="T78" fmla="*/ 981 w 1331"/>
              <a:gd name="T79" fmla="*/ 110 h 1421"/>
              <a:gd name="T80" fmla="*/ 856 w 1331"/>
              <a:gd name="T81" fmla="*/ 131 h 1421"/>
              <a:gd name="T82" fmla="*/ 736 w 1331"/>
              <a:gd name="T83" fmla="*/ 231 h 1421"/>
              <a:gd name="T84" fmla="*/ 799 w 1331"/>
              <a:gd name="T85" fmla="*/ 516 h 1421"/>
              <a:gd name="T86" fmla="*/ 679 w 1331"/>
              <a:gd name="T87" fmla="*/ 529 h 1421"/>
              <a:gd name="T88" fmla="*/ 536 w 1331"/>
              <a:gd name="T89" fmla="*/ 214 h 1421"/>
              <a:gd name="T90" fmla="*/ 339 w 1331"/>
              <a:gd name="T91" fmla="*/ 272 h 1421"/>
              <a:gd name="T92" fmla="*/ 94 w 1331"/>
              <a:gd name="T93" fmla="*/ 365 h 1421"/>
              <a:gd name="T94" fmla="*/ 38 w 1331"/>
              <a:gd name="T95" fmla="*/ 640 h 1421"/>
              <a:gd name="T96" fmla="*/ 115 w 1331"/>
              <a:gd name="T97" fmla="*/ 969 h 1421"/>
              <a:gd name="T98" fmla="*/ 266 w 1331"/>
              <a:gd name="T99" fmla="*/ 1368 h 1421"/>
              <a:gd name="T100" fmla="*/ 589 w 1331"/>
              <a:gd name="T101" fmla="*/ 1248 h 1421"/>
              <a:gd name="T102" fmla="*/ 1094 w 1331"/>
              <a:gd name="T103" fmla="*/ 1116 h 1421"/>
              <a:gd name="T104" fmla="*/ 1309 w 1331"/>
              <a:gd name="T105" fmla="*/ 1027 h 1421"/>
              <a:gd name="T106" fmla="*/ 1195 w 1331"/>
              <a:gd name="T107" fmla="*/ 810 h 1421"/>
              <a:gd name="T108" fmla="*/ 1073 w 1331"/>
              <a:gd name="T109" fmla="*/ 388 h 1421"/>
              <a:gd name="T110" fmla="*/ 1014 w 1331"/>
              <a:gd name="T111" fmla="*/ 108 h 1421"/>
              <a:gd name="T112" fmla="*/ 745 w 1331"/>
              <a:gd name="T113" fmla="*/ 475 h 1421"/>
              <a:gd name="T114" fmla="*/ 660 w 1331"/>
              <a:gd name="T115" fmla="*/ 196 h 1421"/>
              <a:gd name="T116" fmla="*/ 619 w 1331"/>
              <a:gd name="T117" fmla="*/ 189 h 1421"/>
              <a:gd name="T118" fmla="*/ 663 w 1331"/>
              <a:gd name="T119" fmla="*/ 338 h 1421"/>
              <a:gd name="T120" fmla="*/ 674 w 1331"/>
              <a:gd name="T121" fmla="*/ 399 h 1421"/>
              <a:gd name="T122" fmla="*/ 713 w 1331"/>
              <a:gd name="T123" fmla="*/ 490 h 14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331" h="1421">
                <a:moveTo>
                  <a:pt x="739" y="139"/>
                </a:moveTo>
                <a:lnTo>
                  <a:pt x="739" y="139"/>
                </a:lnTo>
                <a:lnTo>
                  <a:pt x="766" y="132"/>
                </a:lnTo>
                <a:lnTo>
                  <a:pt x="796" y="125"/>
                </a:lnTo>
                <a:lnTo>
                  <a:pt x="855" y="109"/>
                </a:lnTo>
                <a:lnTo>
                  <a:pt x="855" y="109"/>
                </a:lnTo>
                <a:lnTo>
                  <a:pt x="863" y="108"/>
                </a:lnTo>
                <a:lnTo>
                  <a:pt x="871" y="108"/>
                </a:lnTo>
                <a:lnTo>
                  <a:pt x="879" y="108"/>
                </a:lnTo>
                <a:lnTo>
                  <a:pt x="889" y="106"/>
                </a:lnTo>
                <a:lnTo>
                  <a:pt x="889" y="106"/>
                </a:lnTo>
                <a:lnTo>
                  <a:pt x="896" y="105"/>
                </a:lnTo>
                <a:lnTo>
                  <a:pt x="902" y="102"/>
                </a:lnTo>
                <a:lnTo>
                  <a:pt x="902" y="102"/>
                </a:lnTo>
                <a:lnTo>
                  <a:pt x="911" y="101"/>
                </a:lnTo>
                <a:lnTo>
                  <a:pt x="920" y="101"/>
                </a:lnTo>
                <a:lnTo>
                  <a:pt x="928" y="102"/>
                </a:lnTo>
                <a:lnTo>
                  <a:pt x="936" y="102"/>
                </a:lnTo>
                <a:lnTo>
                  <a:pt x="936" y="102"/>
                </a:lnTo>
                <a:lnTo>
                  <a:pt x="949" y="99"/>
                </a:lnTo>
                <a:lnTo>
                  <a:pt x="962" y="95"/>
                </a:lnTo>
                <a:lnTo>
                  <a:pt x="976" y="91"/>
                </a:lnTo>
                <a:lnTo>
                  <a:pt x="988" y="89"/>
                </a:lnTo>
                <a:lnTo>
                  <a:pt x="988" y="89"/>
                </a:lnTo>
                <a:lnTo>
                  <a:pt x="1003" y="87"/>
                </a:lnTo>
                <a:lnTo>
                  <a:pt x="1018" y="87"/>
                </a:lnTo>
                <a:lnTo>
                  <a:pt x="1034" y="89"/>
                </a:lnTo>
                <a:lnTo>
                  <a:pt x="1049" y="91"/>
                </a:lnTo>
                <a:lnTo>
                  <a:pt x="1049" y="91"/>
                </a:lnTo>
                <a:lnTo>
                  <a:pt x="1056" y="125"/>
                </a:lnTo>
                <a:lnTo>
                  <a:pt x="1062" y="162"/>
                </a:lnTo>
                <a:lnTo>
                  <a:pt x="1064" y="180"/>
                </a:lnTo>
                <a:lnTo>
                  <a:pt x="1066" y="197"/>
                </a:lnTo>
                <a:lnTo>
                  <a:pt x="1066" y="212"/>
                </a:lnTo>
                <a:lnTo>
                  <a:pt x="1064" y="226"/>
                </a:lnTo>
                <a:lnTo>
                  <a:pt x="1064" y="226"/>
                </a:lnTo>
                <a:lnTo>
                  <a:pt x="1068" y="260"/>
                </a:lnTo>
                <a:lnTo>
                  <a:pt x="1071" y="293"/>
                </a:lnTo>
                <a:lnTo>
                  <a:pt x="1073" y="309"/>
                </a:lnTo>
                <a:lnTo>
                  <a:pt x="1074" y="324"/>
                </a:lnTo>
                <a:lnTo>
                  <a:pt x="1078" y="338"/>
                </a:lnTo>
                <a:lnTo>
                  <a:pt x="1082" y="351"/>
                </a:lnTo>
                <a:lnTo>
                  <a:pt x="1082" y="351"/>
                </a:lnTo>
                <a:lnTo>
                  <a:pt x="1094" y="429"/>
                </a:lnTo>
                <a:lnTo>
                  <a:pt x="1107" y="506"/>
                </a:lnTo>
                <a:lnTo>
                  <a:pt x="1107" y="506"/>
                </a:lnTo>
                <a:lnTo>
                  <a:pt x="1111" y="527"/>
                </a:lnTo>
                <a:lnTo>
                  <a:pt x="1115" y="546"/>
                </a:lnTo>
                <a:lnTo>
                  <a:pt x="1126" y="582"/>
                </a:lnTo>
                <a:lnTo>
                  <a:pt x="1138" y="617"/>
                </a:lnTo>
                <a:lnTo>
                  <a:pt x="1151" y="651"/>
                </a:lnTo>
                <a:lnTo>
                  <a:pt x="1151" y="651"/>
                </a:lnTo>
                <a:lnTo>
                  <a:pt x="1181" y="735"/>
                </a:lnTo>
                <a:lnTo>
                  <a:pt x="1196" y="776"/>
                </a:lnTo>
                <a:lnTo>
                  <a:pt x="1214" y="815"/>
                </a:lnTo>
                <a:lnTo>
                  <a:pt x="1214" y="815"/>
                </a:lnTo>
                <a:lnTo>
                  <a:pt x="1226" y="840"/>
                </a:lnTo>
                <a:lnTo>
                  <a:pt x="1240" y="864"/>
                </a:lnTo>
                <a:lnTo>
                  <a:pt x="1268" y="913"/>
                </a:lnTo>
                <a:lnTo>
                  <a:pt x="1296" y="962"/>
                </a:lnTo>
                <a:lnTo>
                  <a:pt x="1309" y="988"/>
                </a:lnTo>
                <a:lnTo>
                  <a:pt x="1320" y="1014"/>
                </a:lnTo>
                <a:lnTo>
                  <a:pt x="1320" y="1014"/>
                </a:lnTo>
                <a:lnTo>
                  <a:pt x="1326" y="1019"/>
                </a:lnTo>
                <a:lnTo>
                  <a:pt x="1330" y="1025"/>
                </a:lnTo>
                <a:lnTo>
                  <a:pt x="1331" y="1032"/>
                </a:lnTo>
                <a:lnTo>
                  <a:pt x="1330" y="1036"/>
                </a:lnTo>
                <a:lnTo>
                  <a:pt x="1330" y="1038"/>
                </a:lnTo>
                <a:lnTo>
                  <a:pt x="1330" y="1038"/>
                </a:lnTo>
                <a:lnTo>
                  <a:pt x="1326" y="1042"/>
                </a:lnTo>
                <a:lnTo>
                  <a:pt x="1322" y="1045"/>
                </a:lnTo>
                <a:lnTo>
                  <a:pt x="1309" y="1049"/>
                </a:lnTo>
                <a:lnTo>
                  <a:pt x="1309" y="1049"/>
                </a:lnTo>
                <a:lnTo>
                  <a:pt x="1289" y="1060"/>
                </a:lnTo>
                <a:lnTo>
                  <a:pt x="1277" y="1066"/>
                </a:lnTo>
                <a:lnTo>
                  <a:pt x="1264" y="1071"/>
                </a:lnTo>
                <a:lnTo>
                  <a:pt x="1264" y="1071"/>
                </a:lnTo>
                <a:lnTo>
                  <a:pt x="1215" y="1090"/>
                </a:lnTo>
                <a:lnTo>
                  <a:pt x="1194" y="1100"/>
                </a:lnTo>
                <a:lnTo>
                  <a:pt x="1173" y="1110"/>
                </a:lnTo>
                <a:lnTo>
                  <a:pt x="1173" y="1110"/>
                </a:lnTo>
                <a:lnTo>
                  <a:pt x="1162" y="1115"/>
                </a:lnTo>
                <a:lnTo>
                  <a:pt x="1149" y="1119"/>
                </a:lnTo>
                <a:lnTo>
                  <a:pt x="1136" y="1124"/>
                </a:lnTo>
                <a:lnTo>
                  <a:pt x="1131" y="1127"/>
                </a:lnTo>
                <a:lnTo>
                  <a:pt x="1127" y="1131"/>
                </a:lnTo>
                <a:lnTo>
                  <a:pt x="1127" y="1131"/>
                </a:lnTo>
                <a:lnTo>
                  <a:pt x="1105" y="1134"/>
                </a:lnTo>
                <a:lnTo>
                  <a:pt x="1081" y="1139"/>
                </a:lnTo>
                <a:lnTo>
                  <a:pt x="1028" y="1154"/>
                </a:lnTo>
                <a:lnTo>
                  <a:pt x="975" y="1169"/>
                </a:lnTo>
                <a:lnTo>
                  <a:pt x="923" y="1183"/>
                </a:lnTo>
                <a:lnTo>
                  <a:pt x="923" y="1183"/>
                </a:lnTo>
                <a:lnTo>
                  <a:pt x="920" y="1184"/>
                </a:lnTo>
                <a:lnTo>
                  <a:pt x="919" y="1185"/>
                </a:lnTo>
                <a:lnTo>
                  <a:pt x="917" y="1188"/>
                </a:lnTo>
                <a:lnTo>
                  <a:pt x="916" y="1189"/>
                </a:lnTo>
                <a:lnTo>
                  <a:pt x="916" y="1189"/>
                </a:lnTo>
                <a:lnTo>
                  <a:pt x="902" y="1189"/>
                </a:lnTo>
                <a:lnTo>
                  <a:pt x="887" y="1192"/>
                </a:lnTo>
                <a:lnTo>
                  <a:pt x="858" y="1198"/>
                </a:lnTo>
                <a:lnTo>
                  <a:pt x="858" y="1198"/>
                </a:lnTo>
                <a:lnTo>
                  <a:pt x="789" y="1210"/>
                </a:lnTo>
                <a:lnTo>
                  <a:pt x="720" y="1222"/>
                </a:lnTo>
                <a:lnTo>
                  <a:pt x="685" y="1230"/>
                </a:lnTo>
                <a:lnTo>
                  <a:pt x="651" y="1238"/>
                </a:lnTo>
                <a:lnTo>
                  <a:pt x="618" y="1249"/>
                </a:lnTo>
                <a:lnTo>
                  <a:pt x="585" y="1263"/>
                </a:lnTo>
                <a:lnTo>
                  <a:pt x="585" y="1263"/>
                </a:lnTo>
                <a:lnTo>
                  <a:pt x="540" y="1281"/>
                </a:lnTo>
                <a:lnTo>
                  <a:pt x="497" y="1298"/>
                </a:lnTo>
                <a:lnTo>
                  <a:pt x="455" y="1315"/>
                </a:lnTo>
                <a:lnTo>
                  <a:pt x="434" y="1324"/>
                </a:lnTo>
                <a:lnTo>
                  <a:pt x="414" y="1334"/>
                </a:lnTo>
                <a:lnTo>
                  <a:pt x="414" y="1334"/>
                </a:lnTo>
                <a:lnTo>
                  <a:pt x="395" y="1345"/>
                </a:lnTo>
                <a:lnTo>
                  <a:pt x="377" y="1355"/>
                </a:lnTo>
                <a:lnTo>
                  <a:pt x="343" y="1377"/>
                </a:lnTo>
                <a:lnTo>
                  <a:pt x="309" y="1400"/>
                </a:lnTo>
                <a:lnTo>
                  <a:pt x="276" y="1421"/>
                </a:lnTo>
                <a:lnTo>
                  <a:pt x="276" y="1421"/>
                </a:lnTo>
                <a:lnTo>
                  <a:pt x="270" y="1411"/>
                </a:lnTo>
                <a:lnTo>
                  <a:pt x="266" y="1400"/>
                </a:lnTo>
                <a:lnTo>
                  <a:pt x="256" y="1377"/>
                </a:lnTo>
                <a:lnTo>
                  <a:pt x="256" y="1377"/>
                </a:lnTo>
                <a:lnTo>
                  <a:pt x="242" y="1349"/>
                </a:lnTo>
                <a:lnTo>
                  <a:pt x="227" y="1319"/>
                </a:lnTo>
                <a:lnTo>
                  <a:pt x="227" y="1319"/>
                </a:lnTo>
                <a:lnTo>
                  <a:pt x="223" y="1305"/>
                </a:lnTo>
                <a:lnTo>
                  <a:pt x="219" y="1291"/>
                </a:lnTo>
                <a:lnTo>
                  <a:pt x="219" y="1291"/>
                </a:lnTo>
                <a:lnTo>
                  <a:pt x="185" y="1206"/>
                </a:lnTo>
                <a:lnTo>
                  <a:pt x="149" y="1115"/>
                </a:lnTo>
                <a:lnTo>
                  <a:pt x="149" y="1115"/>
                </a:lnTo>
                <a:lnTo>
                  <a:pt x="142" y="1102"/>
                </a:lnTo>
                <a:lnTo>
                  <a:pt x="136" y="1091"/>
                </a:lnTo>
                <a:lnTo>
                  <a:pt x="136" y="1091"/>
                </a:lnTo>
                <a:lnTo>
                  <a:pt x="135" y="1087"/>
                </a:lnTo>
                <a:lnTo>
                  <a:pt x="135" y="1082"/>
                </a:lnTo>
                <a:lnTo>
                  <a:pt x="135" y="1078"/>
                </a:lnTo>
                <a:lnTo>
                  <a:pt x="135" y="1072"/>
                </a:lnTo>
                <a:lnTo>
                  <a:pt x="135" y="1072"/>
                </a:lnTo>
                <a:lnTo>
                  <a:pt x="115" y="1011"/>
                </a:lnTo>
                <a:lnTo>
                  <a:pt x="95" y="949"/>
                </a:lnTo>
                <a:lnTo>
                  <a:pt x="95" y="949"/>
                </a:lnTo>
                <a:lnTo>
                  <a:pt x="75" y="882"/>
                </a:lnTo>
                <a:lnTo>
                  <a:pt x="75" y="882"/>
                </a:lnTo>
                <a:lnTo>
                  <a:pt x="70" y="863"/>
                </a:lnTo>
                <a:lnTo>
                  <a:pt x="63" y="845"/>
                </a:lnTo>
                <a:lnTo>
                  <a:pt x="63" y="845"/>
                </a:lnTo>
                <a:lnTo>
                  <a:pt x="61" y="836"/>
                </a:lnTo>
                <a:lnTo>
                  <a:pt x="60" y="825"/>
                </a:lnTo>
                <a:lnTo>
                  <a:pt x="60" y="814"/>
                </a:lnTo>
                <a:lnTo>
                  <a:pt x="59" y="803"/>
                </a:lnTo>
                <a:lnTo>
                  <a:pt x="59" y="803"/>
                </a:lnTo>
                <a:lnTo>
                  <a:pt x="51" y="769"/>
                </a:lnTo>
                <a:lnTo>
                  <a:pt x="42" y="735"/>
                </a:lnTo>
                <a:lnTo>
                  <a:pt x="34" y="701"/>
                </a:lnTo>
                <a:lnTo>
                  <a:pt x="27" y="666"/>
                </a:lnTo>
                <a:lnTo>
                  <a:pt x="27" y="666"/>
                </a:lnTo>
                <a:lnTo>
                  <a:pt x="22" y="629"/>
                </a:lnTo>
                <a:lnTo>
                  <a:pt x="18" y="589"/>
                </a:lnTo>
                <a:lnTo>
                  <a:pt x="18" y="589"/>
                </a:lnTo>
                <a:lnTo>
                  <a:pt x="10" y="527"/>
                </a:lnTo>
                <a:lnTo>
                  <a:pt x="7" y="495"/>
                </a:lnTo>
                <a:lnTo>
                  <a:pt x="6" y="464"/>
                </a:lnTo>
                <a:lnTo>
                  <a:pt x="6" y="464"/>
                </a:lnTo>
                <a:lnTo>
                  <a:pt x="4" y="445"/>
                </a:lnTo>
                <a:lnTo>
                  <a:pt x="2" y="426"/>
                </a:lnTo>
                <a:lnTo>
                  <a:pt x="0" y="407"/>
                </a:lnTo>
                <a:lnTo>
                  <a:pt x="0" y="399"/>
                </a:lnTo>
                <a:lnTo>
                  <a:pt x="2" y="389"/>
                </a:lnTo>
                <a:lnTo>
                  <a:pt x="2" y="389"/>
                </a:lnTo>
                <a:lnTo>
                  <a:pt x="41" y="372"/>
                </a:lnTo>
                <a:lnTo>
                  <a:pt x="83" y="351"/>
                </a:lnTo>
                <a:lnTo>
                  <a:pt x="105" y="340"/>
                </a:lnTo>
                <a:lnTo>
                  <a:pt x="128" y="331"/>
                </a:lnTo>
                <a:lnTo>
                  <a:pt x="151" y="323"/>
                </a:lnTo>
                <a:lnTo>
                  <a:pt x="174" y="316"/>
                </a:lnTo>
                <a:lnTo>
                  <a:pt x="174" y="316"/>
                </a:lnTo>
                <a:lnTo>
                  <a:pt x="185" y="309"/>
                </a:lnTo>
                <a:lnTo>
                  <a:pt x="196" y="304"/>
                </a:lnTo>
                <a:lnTo>
                  <a:pt x="208" y="301"/>
                </a:lnTo>
                <a:lnTo>
                  <a:pt x="219" y="298"/>
                </a:lnTo>
                <a:lnTo>
                  <a:pt x="219" y="298"/>
                </a:lnTo>
                <a:lnTo>
                  <a:pt x="236" y="290"/>
                </a:lnTo>
                <a:lnTo>
                  <a:pt x="252" y="283"/>
                </a:lnTo>
                <a:lnTo>
                  <a:pt x="286" y="271"/>
                </a:lnTo>
                <a:lnTo>
                  <a:pt x="323" y="260"/>
                </a:lnTo>
                <a:lnTo>
                  <a:pt x="359" y="250"/>
                </a:lnTo>
                <a:lnTo>
                  <a:pt x="359" y="250"/>
                </a:lnTo>
                <a:lnTo>
                  <a:pt x="393" y="241"/>
                </a:lnTo>
                <a:lnTo>
                  <a:pt x="428" y="229"/>
                </a:lnTo>
                <a:lnTo>
                  <a:pt x="460" y="219"/>
                </a:lnTo>
                <a:lnTo>
                  <a:pt x="475" y="215"/>
                </a:lnTo>
                <a:lnTo>
                  <a:pt x="490" y="214"/>
                </a:lnTo>
                <a:lnTo>
                  <a:pt x="490" y="214"/>
                </a:lnTo>
                <a:lnTo>
                  <a:pt x="500" y="210"/>
                </a:lnTo>
                <a:lnTo>
                  <a:pt x="509" y="206"/>
                </a:lnTo>
                <a:lnTo>
                  <a:pt x="531" y="200"/>
                </a:lnTo>
                <a:lnTo>
                  <a:pt x="531" y="200"/>
                </a:lnTo>
                <a:lnTo>
                  <a:pt x="528" y="189"/>
                </a:lnTo>
                <a:lnTo>
                  <a:pt x="524" y="178"/>
                </a:lnTo>
                <a:lnTo>
                  <a:pt x="513" y="154"/>
                </a:lnTo>
                <a:lnTo>
                  <a:pt x="504" y="128"/>
                </a:lnTo>
                <a:lnTo>
                  <a:pt x="501" y="117"/>
                </a:lnTo>
                <a:lnTo>
                  <a:pt x="498" y="105"/>
                </a:lnTo>
                <a:lnTo>
                  <a:pt x="498" y="105"/>
                </a:lnTo>
                <a:lnTo>
                  <a:pt x="498" y="93"/>
                </a:lnTo>
                <a:lnTo>
                  <a:pt x="501" y="82"/>
                </a:lnTo>
                <a:lnTo>
                  <a:pt x="504" y="71"/>
                </a:lnTo>
                <a:lnTo>
                  <a:pt x="508" y="60"/>
                </a:lnTo>
                <a:lnTo>
                  <a:pt x="520" y="41"/>
                </a:lnTo>
                <a:lnTo>
                  <a:pt x="532" y="20"/>
                </a:lnTo>
                <a:lnTo>
                  <a:pt x="532" y="20"/>
                </a:lnTo>
                <a:lnTo>
                  <a:pt x="539" y="19"/>
                </a:lnTo>
                <a:lnTo>
                  <a:pt x="547" y="16"/>
                </a:lnTo>
                <a:lnTo>
                  <a:pt x="561" y="11"/>
                </a:lnTo>
                <a:lnTo>
                  <a:pt x="577" y="4"/>
                </a:lnTo>
                <a:lnTo>
                  <a:pt x="585" y="1"/>
                </a:lnTo>
                <a:lnTo>
                  <a:pt x="594" y="0"/>
                </a:lnTo>
                <a:lnTo>
                  <a:pt x="594" y="0"/>
                </a:lnTo>
                <a:lnTo>
                  <a:pt x="604" y="0"/>
                </a:lnTo>
                <a:lnTo>
                  <a:pt x="614" y="0"/>
                </a:lnTo>
                <a:lnTo>
                  <a:pt x="622" y="1"/>
                </a:lnTo>
                <a:lnTo>
                  <a:pt x="632" y="4"/>
                </a:lnTo>
                <a:lnTo>
                  <a:pt x="648" y="10"/>
                </a:lnTo>
                <a:lnTo>
                  <a:pt x="667" y="16"/>
                </a:lnTo>
                <a:lnTo>
                  <a:pt x="667" y="16"/>
                </a:lnTo>
                <a:lnTo>
                  <a:pt x="674" y="27"/>
                </a:lnTo>
                <a:lnTo>
                  <a:pt x="683" y="37"/>
                </a:lnTo>
                <a:lnTo>
                  <a:pt x="693" y="46"/>
                </a:lnTo>
                <a:lnTo>
                  <a:pt x="702" y="57"/>
                </a:lnTo>
                <a:lnTo>
                  <a:pt x="702" y="57"/>
                </a:lnTo>
                <a:lnTo>
                  <a:pt x="708" y="67"/>
                </a:lnTo>
                <a:lnTo>
                  <a:pt x="712" y="78"/>
                </a:lnTo>
                <a:lnTo>
                  <a:pt x="720" y="98"/>
                </a:lnTo>
                <a:lnTo>
                  <a:pt x="728" y="120"/>
                </a:lnTo>
                <a:lnTo>
                  <a:pt x="734" y="129"/>
                </a:lnTo>
                <a:lnTo>
                  <a:pt x="739" y="139"/>
                </a:lnTo>
                <a:lnTo>
                  <a:pt x="739" y="139"/>
                </a:lnTo>
                <a:close/>
                <a:moveTo>
                  <a:pt x="653" y="343"/>
                </a:moveTo>
                <a:lnTo>
                  <a:pt x="653" y="343"/>
                </a:lnTo>
                <a:lnTo>
                  <a:pt x="640" y="313"/>
                </a:lnTo>
                <a:lnTo>
                  <a:pt x="626" y="282"/>
                </a:lnTo>
                <a:lnTo>
                  <a:pt x="626" y="282"/>
                </a:lnTo>
                <a:lnTo>
                  <a:pt x="617" y="259"/>
                </a:lnTo>
                <a:lnTo>
                  <a:pt x="608" y="234"/>
                </a:lnTo>
                <a:lnTo>
                  <a:pt x="606" y="222"/>
                </a:lnTo>
                <a:lnTo>
                  <a:pt x="604" y="208"/>
                </a:lnTo>
                <a:lnTo>
                  <a:pt x="603" y="196"/>
                </a:lnTo>
                <a:lnTo>
                  <a:pt x="604" y="184"/>
                </a:lnTo>
                <a:lnTo>
                  <a:pt x="604" y="184"/>
                </a:lnTo>
                <a:lnTo>
                  <a:pt x="608" y="177"/>
                </a:lnTo>
                <a:lnTo>
                  <a:pt x="614" y="173"/>
                </a:lnTo>
                <a:lnTo>
                  <a:pt x="619" y="169"/>
                </a:lnTo>
                <a:lnTo>
                  <a:pt x="626" y="166"/>
                </a:lnTo>
                <a:lnTo>
                  <a:pt x="634" y="165"/>
                </a:lnTo>
                <a:lnTo>
                  <a:pt x="641" y="165"/>
                </a:lnTo>
                <a:lnTo>
                  <a:pt x="651" y="166"/>
                </a:lnTo>
                <a:lnTo>
                  <a:pt x="660" y="167"/>
                </a:lnTo>
                <a:lnTo>
                  <a:pt x="660" y="167"/>
                </a:lnTo>
                <a:lnTo>
                  <a:pt x="671" y="184"/>
                </a:lnTo>
                <a:lnTo>
                  <a:pt x="682" y="204"/>
                </a:lnTo>
                <a:lnTo>
                  <a:pt x="693" y="225"/>
                </a:lnTo>
                <a:lnTo>
                  <a:pt x="704" y="248"/>
                </a:lnTo>
                <a:lnTo>
                  <a:pt x="724" y="295"/>
                </a:lnTo>
                <a:lnTo>
                  <a:pt x="740" y="340"/>
                </a:lnTo>
                <a:lnTo>
                  <a:pt x="740" y="340"/>
                </a:lnTo>
                <a:lnTo>
                  <a:pt x="754" y="376"/>
                </a:lnTo>
                <a:lnTo>
                  <a:pt x="761" y="395"/>
                </a:lnTo>
                <a:lnTo>
                  <a:pt x="768" y="415"/>
                </a:lnTo>
                <a:lnTo>
                  <a:pt x="772" y="434"/>
                </a:lnTo>
                <a:lnTo>
                  <a:pt x="772" y="444"/>
                </a:lnTo>
                <a:lnTo>
                  <a:pt x="772" y="453"/>
                </a:lnTo>
                <a:lnTo>
                  <a:pt x="772" y="461"/>
                </a:lnTo>
                <a:lnTo>
                  <a:pt x="769" y="470"/>
                </a:lnTo>
                <a:lnTo>
                  <a:pt x="766" y="476"/>
                </a:lnTo>
                <a:lnTo>
                  <a:pt x="761" y="483"/>
                </a:lnTo>
                <a:lnTo>
                  <a:pt x="761" y="483"/>
                </a:lnTo>
                <a:lnTo>
                  <a:pt x="749" y="494"/>
                </a:lnTo>
                <a:lnTo>
                  <a:pt x="739" y="499"/>
                </a:lnTo>
                <a:lnTo>
                  <a:pt x="735" y="502"/>
                </a:lnTo>
                <a:lnTo>
                  <a:pt x="731" y="504"/>
                </a:lnTo>
                <a:lnTo>
                  <a:pt x="731" y="504"/>
                </a:lnTo>
                <a:lnTo>
                  <a:pt x="721" y="504"/>
                </a:lnTo>
                <a:lnTo>
                  <a:pt x="709" y="502"/>
                </a:lnTo>
                <a:lnTo>
                  <a:pt x="697" y="499"/>
                </a:lnTo>
                <a:lnTo>
                  <a:pt x="689" y="495"/>
                </a:lnTo>
                <a:lnTo>
                  <a:pt x="689" y="495"/>
                </a:lnTo>
                <a:lnTo>
                  <a:pt x="685" y="490"/>
                </a:lnTo>
                <a:lnTo>
                  <a:pt x="681" y="483"/>
                </a:lnTo>
                <a:lnTo>
                  <a:pt x="678" y="478"/>
                </a:lnTo>
                <a:lnTo>
                  <a:pt x="675" y="475"/>
                </a:lnTo>
                <a:lnTo>
                  <a:pt x="674" y="472"/>
                </a:lnTo>
                <a:lnTo>
                  <a:pt x="674" y="472"/>
                </a:lnTo>
                <a:lnTo>
                  <a:pt x="632" y="382"/>
                </a:lnTo>
                <a:lnTo>
                  <a:pt x="611" y="338"/>
                </a:lnTo>
                <a:lnTo>
                  <a:pt x="592" y="291"/>
                </a:lnTo>
                <a:lnTo>
                  <a:pt x="574" y="244"/>
                </a:lnTo>
                <a:lnTo>
                  <a:pt x="558" y="195"/>
                </a:lnTo>
                <a:lnTo>
                  <a:pt x="551" y="169"/>
                </a:lnTo>
                <a:lnTo>
                  <a:pt x="546" y="142"/>
                </a:lnTo>
                <a:lnTo>
                  <a:pt x="540" y="114"/>
                </a:lnTo>
                <a:lnTo>
                  <a:pt x="536" y="84"/>
                </a:lnTo>
                <a:lnTo>
                  <a:pt x="536" y="84"/>
                </a:lnTo>
                <a:lnTo>
                  <a:pt x="540" y="78"/>
                </a:lnTo>
                <a:lnTo>
                  <a:pt x="546" y="71"/>
                </a:lnTo>
                <a:lnTo>
                  <a:pt x="558" y="60"/>
                </a:lnTo>
                <a:lnTo>
                  <a:pt x="573" y="50"/>
                </a:lnTo>
                <a:lnTo>
                  <a:pt x="588" y="42"/>
                </a:lnTo>
                <a:lnTo>
                  <a:pt x="588" y="42"/>
                </a:lnTo>
                <a:lnTo>
                  <a:pt x="598" y="42"/>
                </a:lnTo>
                <a:lnTo>
                  <a:pt x="607" y="42"/>
                </a:lnTo>
                <a:lnTo>
                  <a:pt x="625" y="46"/>
                </a:lnTo>
                <a:lnTo>
                  <a:pt x="641" y="52"/>
                </a:lnTo>
                <a:lnTo>
                  <a:pt x="656" y="57"/>
                </a:lnTo>
                <a:lnTo>
                  <a:pt x="656" y="57"/>
                </a:lnTo>
                <a:lnTo>
                  <a:pt x="666" y="71"/>
                </a:lnTo>
                <a:lnTo>
                  <a:pt x="677" y="84"/>
                </a:lnTo>
                <a:lnTo>
                  <a:pt x="686" y="98"/>
                </a:lnTo>
                <a:lnTo>
                  <a:pt x="696" y="112"/>
                </a:lnTo>
                <a:lnTo>
                  <a:pt x="696" y="112"/>
                </a:lnTo>
                <a:lnTo>
                  <a:pt x="700" y="123"/>
                </a:lnTo>
                <a:lnTo>
                  <a:pt x="704" y="133"/>
                </a:lnTo>
                <a:lnTo>
                  <a:pt x="708" y="144"/>
                </a:lnTo>
                <a:lnTo>
                  <a:pt x="712" y="148"/>
                </a:lnTo>
                <a:lnTo>
                  <a:pt x="716" y="152"/>
                </a:lnTo>
                <a:lnTo>
                  <a:pt x="716" y="152"/>
                </a:lnTo>
                <a:lnTo>
                  <a:pt x="717" y="150"/>
                </a:lnTo>
                <a:lnTo>
                  <a:pt x="719" y="150"/>
                </a:lnTo>
                <a:lnTo>
                  <a:pt x="720" y="150"/>
                </a:lnTo>
                <a:lnTo>
                  <a:pt x="723" y="150"/>
                </a:lnTo>
                <a:lnTo>
                  <a:pt x="723" y="150"/>
                </a:lnTo>
                <a:lnTo>
                  <a:pt x="720" y="135"/>
                </a:lnTo>
                <a:lnTo>
                  <a:pt x="716" y="123"/>
                </a:lnTo>
                <a:lnTo>
                  <a:pt x="711" y="110"/>
                </a:lnTo>
                <a:lnTo>
                  <a:pt x="705" y="98"/>
                </a:lnTo>
                <a:lnTo>
                  <a:pt x="693" y="75"/>
                </a:lnTo>
                <a:lnTo>
                  <a:pt x="678" y="50"/>
                </a:lnTo>
                <a:lnTo>
                  <a:pt x="678" y="50"/>
                </a:lnTo>
                <a:lnTo>
                  <a:pt x="666" y="42"/>
                </a:lnTo>
                <a:lnTo>
                  <a:pt x="662" y="37"/>
                </a:lnTo>
                <a:lnTo>
                  <a:pt x="656" y="30"/>
                </a:lnTo>
                <a:lnTo>
                  <a:pt x="656" y="30"/>
                </a:lnTo>
                <a:lnTo>
                  <a:pt x="645" y="26"/>
                </a:lnTo>
                <a:lnTo>
                  <a:pt x="632" y="20"/>
                </a:lnTo>
                <a:lnTo>
                  <a:pt x="623" y="18"/>
                </a:lnTo>
                <a:lnTo>
                  <a:pt x="615" y="16"/>
                </a:lnTo>
                <a:lnTo>
                  <a:pt x="607" y="16"/>
                </a:lnTo>
                <a:lnTo>
                  <a:pt x="599" y="16"/>
                </a:lnTo>
                <a:lnTo>
                  <a:pt x="599" y="16"/>
                </a:lnTo>
                <a:lnTo>
                  <a:pt x="585" y="20"/>
                </a:lnTo>
                <a:lnTo>
                  <a:pt x="570" y="25"/>
                </a:lnTo>
                <a:lnTo>
                  <a:pt x="540" y="35"/>
                </a:lnTo>
                <a:lnTo>
                  <a:pt x="540" y="35"/>
                </a:lnTo>
                <a:lnTo>
                  <a:pt x="535" y="42"/>
                </a:lnTo>
                <a:lnTo>
                  <a:pt x="528" y="49"/>
                </a:lnTo>
                <a:lnTo>
                  <a:pt x="523" y="57"/>
                </a:lnTo>
                <a:lnTo>
                  <a:pt x="519" y="67"/>
                </a:lnTo>
                <a:lnTo>
                  <a:pt x="516" y="76"/>
                </a:lnTo>
                <a:lnTo>
                  <a:pt x="515" y="86"/>
                </a:lnTo>
                <a:lnTo>
                  <a:pt x="515" y="97"/>
                </a:lnTo>
                <a:lnTo>
                  <a:pt x="516" y="109"/>
                </a:lnTo>
                <a:lnTo>
                  <a:pt x="516" y="109"/>
                </a:lnTo>
                <a:lnTo>
                  <a:pt x="524" y="131"/>
                </a:lnTo>
                <a:lnTo>
                  <a:pt x="531" y="154"/>
                </a:lnTo>
                <a:lnTo>
                  <a:pt x="538" y="177"/>
                </a:lnTo>
                <a:lnTo>
                  <a:pt x="546" y="199"/>
                </a:lnTo>
                <a:lnTo>
                  <a:pt x="546" y="199"/>
                </a:lnTo>
                <a:lnTo>
                  <a:pt x="547" y="210"/>
                </a:lnTo>
                <a:lnTo>
                  <a:pt x="550" y="219"/>
                </a:lnTo>
                <a:lnTo>
                  <a:pt x="555" y="237"/>
                </a:lnTo>
                <a:lnTo>
                  <a:pt x="561" y="253"/>
                </a:lnTo>
                <a:lnTo>
                  <a:pt x="562" y="263"/>
                </a:lnTo>
                <a:lnTo>
                  <a:pt x="564" y="271"/>
                </a:lnTo>
                <a:lnTo>
                  <a:pt x="564" y="271"/>
                </a:lnTo>
                <a:lnTo>
                  <a:pt x="577" y="308"/>
                </a:lnTo>
                <a:lnTo>
                  <a:pt x="589" y="344"/>
                </a:lnTo>
                <a:lnTo>
                  <a:pt x="602" y="381"/>
                </a:lnTo>
                <a:lnTo>
                  <a:pt x="608" y="399"/>
                </a:lnTo>
                <a:lnTo>
                  <a:pt x="615" y="415"/>
                </a:lnTo>
                <a:lnTo>
                  <a:pt x="615" y="415"/>
                </a:lnTo>
                <a:lnTo>
                  <a:pt x="629" y="444"/>
                </a:lnTo>
                <a:lnTo>
                  <a:pt x="645" y="471"/>
                </a:lnTo>
                <a:lnTo>
                  <a:pt x="655" y="485"/>
                </a:lnTo>
                <a:lnTo>
                  <a:pt x="663" y="497"/>
                </a:lnTo>
                <a:lnTo>
                  <a:pt x="674" y="508"/>
                </a:lnTo>
                <a:lnTo>
                  <a:pt x="683" y="517"/>
                </a:lnTo>
                <a:lnTo>
                  <a:pt x="683" y="517"/>
                </a:lnTo>
                <a:lnTo>
                  <a:pt x="693" y="519"/>
                </a:lnTo>
                <a:lnTo>
                  <a:pt x="701" y="521"/>
                </a:lnTo>
                <a:lnTo>
                  <a:pt x="708" y="524"/>
                </a:lnTo>
                <a:lnTo>
                  <a:pt x="717" y="525"/>
                </a:lnTo>
                <a:lnTo>
                  <a:pt x="717" y="525"/>
                </a:lnTo>
                <a:lnTo>
                  <a:pt x="721" y="524"/>
                </a:lnTo>
                <a:lnTo>
                  <a:pt x="727" y="523"/>
                </a:lnTo>
                <a:lnTo>
                  <a:pt x="739" y="521"/>
                </a:lnTo>
                <a:lnTo>
                  <a:pt x="750" y="520"/>
                </a:lnTo>
                <a:lnTo>
                  <a:pt x="760" y="519"/>
                </a:lnTo>
                <a:lnTo>
                  <a:pt x="760" y="519"/>
                </a:lnTo>
                <a:lnTo>
                  <a:pt x="761" y="516"/>
                </a:lnTo>
                <a:lnTo>
                  <a:pt x="762" y="514"/>
                </a:lnTo>
                <a:lnTo>
                  <a:pt x="766" y="510"/>
                </a:lnTo>
                <a:lnTo>
                  <a:pt x="779" y="505"/>
                </a:lnTo>
                <a:lnTo>
                  <a:pt x="779" y="505"/>
                </a:lnTo>
                <a:lnTo>
                  <a:pt x="785" y="493"/>
                </a:lnTo>
                <a:lnTo>
                  <a:pt x="789" y="480"/>
                </a:lnTo>
                <a:lnTo>
                  <a:pt x="791" y="467"/>
                </a:lnTo>
                <a:lnTo>
                  <a:pt x="791" y="453"/>
                </a:lnTo>
                <a:lnTo>
                  <a:pt x="789" y="440"/>
                </a:lnTo>
                <a:lnTo>
                  <a:pt x="787" y="425"/>
                </a:lnTo>
                <a:lnTo>
                  <a:pt x="780" y="396"/>
                </a:lnTo>
                <a:lnTo>
                  <a:pt x="780" y="396"/>
                </a:lnTo>
                <a:lnTo>
                  <a:pt x="777" y="380"/>
                </a:lnTo>
                <a:lnTo>
                  <a:pt x="777" y="373"/>
                </a:lnTo>
                <a:lnTo>
                  <a:pt x="775" y="366"/>
                </a:lnTo>
                <a:lnTo>
                  <a:pt x="775" y="366"/>
                </a:lnTo>
                <a:lnTo>
                  <a:pt x="764" y="333"/>
                </a:lnTo>
                <a:lnTo>
                  <a:pt x="750" y="302"/>
                </a:lnTo>
                <a:lnTo>
                  <a:pt x="726" y="244"/>
                </a:lnTo>
                <a:lnTo>
                  <a:pt x="726" y="244"/>
                </a:lnTo>
                <a:lnTo>
                  <a:pt x="717" y="226"/>
                </a:lnTo>
                <a:lnTo>
                  <a:pt x="709" y="208"/>
                </a:lnTo>
                <a:lnTo>
                  <a:pt x="692" y="177"/>
                </a:lnTo>
                <a:lnTo>
                  <a:pt x="692" y="177"/>
                </a:lnTo>
                <a:lnTo>
                  <a:pt x="685" y="163"/>
                </a:lnTo>
                <a:lnTo>
                  <a:pt x="678" y="152"/>
                </a:lnTo>
                <a:lnTo>
                  <a:pt x="678" y="152"/>
                </a:lnTo>
                <a:lnTo>
                  <a:pt x="674" y="148"/>
                </a:lnTo>
                <a:lnTo>
                  <a:pt x="668" y="144"/>
                </a:lnTo>
                <a:lnTo>
                  <a:pt x="662" y="142"/>
                </a:lnTo>
                <a:lnTo>
                  <a:pt x="656" y="139"/>
                </a:lnTo>
                <a:lnTo>
                  <a:pt x="651" y="139"/>
                </a:lnTo>
                <a:lnTo>
                  <a:pt x="644" y="139"/>
                </a:lnTo>
                <a:lnTo>
                  <a:pt x="632" y="140"/>
                </a:lnTo>
                <a:lnTo>
                  <a:pt x="618" y="144"/>
                </a:lnTo>
                <a:lnTo>
                  <a:pt x="607" y="151"/>
                </a:lnTo>
                <a:lnTo>
                  <a:pt x="596" y="159"/>
                </a:lnTo>
                <a:lnTo>
                  <a:pt x="587" y="167"/>
                </a:lnTo>
                <a:lnTo>
                  <a:pt x="587" y="167"/>
                </a:lnTo>
                <a:lnTo>
                  <a:pt x="584" y="185"/>
                </a:lnTo>
                <a:lnTo>
                  <a:pt x="584" y="201"/>
                </a:lnTo>
                <a:lnTo>
                  <a:pt x="585" y="219"/>
                </a:lnTo>
                <a:lnTo>
                  <a:pt x="588" y="234"/>
                </a:lnTo>
                <a:lnTo>
                  <a:pt x="594" y="250"/>
                </a:lnTo>
                <a:lnTo>
                  <a:pt x="599" y="265"/>
                </a:lnTo>
                <a:lnTo>
                  <a:pt x="611" y="297"/>
                </a:lnTo>
                <a:lnTo>
                  <a:pt x="611" y="297"/>
                </a:lnTo>
                <a:lnTo>
                  <a:pt x="617" y="309"/>
                </a:lnTo>
                <a:lnTo>
                  <a:pt x="622" y="321"/>
                </a:lnTo>
                <a:lnTo>
                  <a:pt x="636" y="346"/>
                </a:lnTo>
                <a:lnTo>
                  <a:pt x="636" y="346"/>
                </a:lnTo>
                <a:lnTo>
                  <a:pt x="643" y="358"/>
                </a:lnTo>
                <a:lnTo>
                  <a:pt x="649" y="370"/>
                </a:lnTo>
                <a:lnTo>
                  <a:pt x="653" y="376"/>
                </a:lnTo>
                <a:lnTo>
                  <a:pt x="657" y="380"/>
                </a:lnTo>
                <a:lnTo>
                  <a:pt x="663" y="382"/>
                </a:lnTo>
                <a:lnTo>
                  <a:pt x="668" y="382"/>
                </a:lnTo>
                <a:lnTo>
                  <a:pt x="668" y="382"/>
                </a:lnTo>
                <a:lnTo>
                  <a:pt x="670" y="378"/>
                </a:lnTo>
                <a:lnTo>
                  <a:pt x="670" y="373"/>
                </a:lnTo>
                <a:lnTo>
                  <a:pt x="668" y="369"/>
                </a:lnTo>
                <a:lnTo>
                  <a:pt x="666" y="363"/>
                </a:lnTo>
                <a:lnTo>
                  <a:pt x="653" y="343"/>
                </a:lnTo>
                <a:lnTo>
                  <a:pt x="653" y="343"/>
                </a:lnTo>
                <a:close/>
                <a:moveTo>
                  <a:pt x="678" y="110"/>
                </a:moveTo>
                <a:lnTo>
                  <a:pt x="678" y="110"/>
                </a:lnTo>
                <a:lnTo>
                  <a:pt x="671" y="99"/>
                </a:lnTo>
                <a:lnTo>
                  <a:pt x="663" y="87"/>
                </a:lnTo>
                <a:lnTo>
                  <a:pt x="653" y="76"/>
                </a:lnTo>
                <a:lnTo>
                  <a:pt x="647" y="69"/>
                </a:lnTo>
                <a:lnTo>
                  <a:pt x="647" y="69"/>
                </a:lnTo>
                <a:lnTo>
                  <a:pt x="634" y="64"/>
                </a:lnTo>
                <a:lnTo>
                  <a:pt x="619" y="59"/>
                </a:lnTo>
                <a:lnTo>
                  <a:pt x="604" y="56"/>
                </a:lnTo>
                <a:lnTo>
                  <a:pt x="598" y="56"/>
                </a:lnTo>
                <a:lnTo>
                  <a:pt x="592" y="57"/>
                </a:lnTo>
                <a:lnTo>
                  <a:pt x="592" y="57"/>
                </a:lnTo>
                <a:lnTo>
                  <a:pt x="587" y="60"/>
                </a:lnTo>
                <a:lnTo>
                  <a:pt x="581" y="64"/>
                </a:lnTo>
                <a:lnTo>
                  <a:pt x="577" y="69"/>
                </a:lnTo>
                <a:lnTo>
                  <a:pt x="572" y="74"/>
                </a:lnTo>
                <a:lnTo>
                  <a:pt x="572" y="74"/>
                </a:lnTo>
                <a:lnTo>
                  <a:pt x="560" y="79"/>
                </a:lnTo>
                <a:lnTo>
                  <a:pt x="553" y="83"/>
                </a:lnTo>
                <a:lnTo>
                  <a:pt x="551" y="86"/>
                </a:lnTo>
                <a:lnTo>
                  <a:pt x="550" y="90"/>
                </a:lnTo>
                <a:lnTo>
                  <a:pt x="550" y="90"/>
                </a:lnTo>
                <a:lnTo>
                  <a:pt x="549" y="98"/>
                </a:lnTo>
                <a:lnTo>
                  <a:pt x="549" y="108"/>
                </a:lnTo>
                <a:lnTo>
                  <a:pt x="551" y="125"/>
                </a:lnTo>
                <a:lnTo>
                  <a:pt x="551" y="125"/>
                </a:lnTo>
                <a:lnTo>
                  <a:pt x="555" y="143"/>
                </a:lnTo>
                <a:lnTo>
                  <a:pt x="561" y="161"/>
                </a:lnTo>
                <a:lnTo>
                  <a:pt x="573" y="192"/>
                </a:lnTo>
                <a:lnTo>
                  <a:pt x="573" y="192"/>
                </a:lnTo>
                <a:lnTo>
                  <a:pt x="573" y="184"/>
                </a:lnTo>
                <a:lnTo>
                  <a:pt x="574" y="177"/>
                </a:lnTo>
                <a:lnTo>
                  <a:pt x="576" y="170"/>
                </a:lnTo>
                <a:lnTo>
                  <a:pt x="579" y="165"/>
                </a:lnTo>
                <a:lnTo>
                  <a:pt x="585" y="154"/>
                </a:lnTo>
                <a:lnTo>
                  <a:pt x="595" y="144"/>
                </a:lnTo>
                <a:lnTo>
                  <a:pt x="606" y="138"/>
                </a:lnTo>
                <a:lnTo>
                  <a:pt x="618" y="132"/>
                </a:lnTo>
                <a:lnTo>
                  <a:pt x="630" y="128"/>
                </a:lnTo>
                <a:lnTo>
                  <a:pt x="643" y="127"/>
                </a:lnTo>
                <a:lnTo>
                  <a:pt x="643" y="127"/>
                </a:lnTo>
                <a:lnTo>
                  <a:pt x="651" y="128"/>
                </a:lnTo>
                <a:lnTo>
                  <a:pt x="659" y="129"/>
                </a:lnTo>
                <a:lnTo>
                  <a:pt x="666" y="132"/>
                </a:lnTo>
                <a:lnTo>
                  <a:pt x="671" y="136"/>
                </a:lnTo>
                <a:lnTo>
                  <a:pt x="683" y="144"/>
                </a:lnTo>
                <a:lnTo>
                  <a:pt x="694" y="152"/>
                </a:lnTo>
                <a:lnTo>
                  <a:pt x="694" y="152"/>
                </a:lnTo>
                <a:lnTo>
                  <a:pt x="687" y="131"/>
                </a:lnTo>
                <a:lnTo>
                  <a:pt x="685" y="121"/>
                </a:lnTo>
                <a:lnTo>
                  <a:pt x="678" y="110"/>
                </a:lnTo>
                <a:lnTo>
                  <a:pt x="678" y="110"/>
                </a:lnTo>
                <a:close/>
                <a:moveTo>
                  <a:pt x="981" y="110"/>
                </a:moveTo>
                <a:lnTo>
                  <a:pt x="981" y="110"/>
                </a:lnTo>
                <a:lnTo>
                  <a:pt x="976" y="113"/>
                </a:lnTo>
                <a:lnTo>
                  <a:pt x="968" y="114"/>
                </a:lnTo>
                <a:lnTo>
                  <a:pt x="953" y="116"/>
                </a:lnTo>
                <a:lnTo>
                  <a:pt x="936" y="116"/>
                </a:lnTo>
                <a:lnTo>
                  <a:pt x="920" y="117"/>
                </a:lnTo>
                <a:lnTo>
                  <a:pt x="920" y="117"/>
                </a:lnTo>
                <a:lnTo>
                  <a:pt x="905" y="120"/>
                </a:lnTo>
                <a:lnTo>
                  <a:pt x="890" y="124"/>
                </a:lnTo>
                <a:lnTo>
                  <a:pt x="877" y="128"/>
                </a:lnTo>
                <a:lnTo>
                  <a:pt x="863" y="131"/>
                </a:lnTo>
                <a:lnTo>
                  <a:pt x="863" y="131"/>
                </a:lnTo>
                <a:lnTo>
                  <a:pt x="856" y="131"/>
                </a:lnTo>
                <a:lnTo>
                  <a:pt x="849" y="131"/>
                </a:lnTo>
                <a:lnTo>
                  <a:pt x="843" y="129"/>
                </a:lnTo>
                <a:lnTo>
                  <a:pt x="836" y="131"/>
                </a:lnTo>
                <a:lnTo>
                  <a:pt x="836" y="131"/>
                </a:lnTo>
                <a:lnTo>
                  <a:pt x="819" y="133"/>
                </a:lnTo>
                <a:lnTo>
                  <a:pt x="802" y="139"/>
                </a:lnTo>
                <a:lnTo>
                  <a:pt x="770" y="148"/>
                </a:lnTo>
                <a:lnTo>
                  <a:pt x="738" y="159"/>
                </a:lnTo>
                <a:lnTo>
                  <a:pt x="704" y="170"/>
                </a:lnTo>
                <a:lnTo>
                  <a:pt x="704" y="170"/>
                </a:lnTo>
                <a:lnTo>
                  <a:pt x="712" y="182"/>
                </a:lnTo>
                <a:lnTo>
                  <a:pt x="720" y="197"/>
                </a:lnTo>
                <a:lnTo>
                  <a:pt x="736" y="231"/>
                </a:lnTo>
                <a:lnTo>
                  <a:pt x="766" y="304"/>
                </a:lnTo>
                <a:lnTo>
                  <a:pt x="766" y="304"/>
                </a:lnTo>
                <a:lnTo>
                  <a:pt x="773" y="329"/>
                </a:lnTo>
                <a:lnTo>
                  <a:pt x="781" y="357"/>
                </a:lnTo>
                <a:lnTo>
                  <a:pt x="791" y="384"/>
                </a:lnTo>
                <a:lnTo>
                  <a:pt x="798" y="411"/>
                </a:lnTo>
                <a:lnTo>
                  <a:pt x="804" y="438"/>
                </a:lnTo>
                <a:lnTo>
                  <a:pt x="806" y="452"/>
                </a:lnTo>
                <a:lnTo>
                  <a:pt x="807" y="464"/>
                </a:lnTo>
                <a:lnTo>
                  <a:pt x="807" y="478"/>
                </a:lnTo>
                <a:lnTo>
                  <a:pt x="806" y="490"/>
                </a:lnTo>
                <a:lnTo>
                  <a:pt x="803" y="504"/>
                </a:lnTo>
                <a:lnTo>
                  <a:pt x="799" y="516"/>
                </a:lnTo>
                <a:lnTo>
                  <a:pt x="799" y="516"/>
                </a:lnTo>
                <a:lnTo>
                  <a:pt x="791" y="521"/>
                </a:lnTo>
                <a:lnTo>
                  <a:pt x="781" y="525"/>
                </a:lnTo>
                <a:lnTo>
                  <a:pt x="772" y="529"/>
                </a:lnTo>
                <a:lnTo>
                  <a:pt x="762" y="532"/>
                </a:lnTo>
                <a:lnTo>
                  <a:pt x="740" y="536"/>
                </a:lnTo>
                <a:lnTo>
                  <a:pt x="719" y="543"/>
                </a:lnTo>
                <a:lnTo>
                  <a:pt x="719" y="543"/>
                </a:lnTo>
                <a:lnTo>
                  <a:pt x="711" y="539"/>
                </a:lnTo>
                <a:lnTo>
                  <a:pt x="704" y="536"/>
                </a:lnTo>
                <a:lnTo>
                  <a:pt x="704" y="536"/>
                </a:lnTo>
                <a:lnTo>
                  <a:pt x="690" y="534"/>
                </a:lnTo>
                <a:lnTo>
                  <a:pt x="679" y="529"/>
                </a:lnTo>
                <a:lnTo>
                  <a:pt x="670" y="524"/>
                </a:lnTo>
                <a:lnTo>
                  <a:pt x="660" y="516"/>
                </a:lnTo>
                <a:lnTo>
                  <a:pt x="652" y="508"/>
                </a:lnTo>
                <a:lnTo>
                  <a:pt x="645" y="498"/>
                </a:lnTo>
                <a:lnTo>
                  <a:pt x="634" y="478"/>
                </a:lnTo>
                <a:lnTo>
                  <a:pt x="634" y="478"/>
                </a:lnTo>
                <a:lnTo>
                  <a:pt x="619" y="448"/>
                </a:lnTo>
                <a:lnTo>
                  <a:pt x="604" y="415"/>
                </a:lnTo>
                <a:lnTo>
                  <a:pt x="591" y="382"/>
                </a:lnTo>
                <a:lnTo>
                  <a:pt x="577" y="347"/>
                </a:lnTo>
                <a:lnTo>
                  <a:pt x="566" y="313"/>
                </a:lnTo>
                <a:lnTo>
                  <a:pt x="554" y="279"/>
                </a:lnTo>
                <a:lnTo>
                  <a:pt x="536" y="214"/>
                </a:lnTo>
                <a:lnTo>
                  <a:pt x="536" y="214"/>
                </a:lnTo>
                <a:lnTo>
                  <a:pt x="523" y="216"/>
                </a:lnTo>
                <a:lnTo>
                  <a:pt x="511" y="221"/>
                </a:lnTo>
                <a:lnTo>
                  <a:pt x="489" y="227"/>
                </a:lnTo>
                <a:lnTo>
                  <a:pt x="489" y="227"/>
                </a:lnTo>
                <a:lnTo>
                  <a:pt x="457" y="237"/>
                </a:lnTo>
                <a:lnTo>
                  <a:pt x="432" y="244"/>
                </a:lnTo>
                <a:lnTo>
                  <a:pt x="432" y="244"/>
                </a:lnTo>
                <a:lnTo>
                  <a:pt x="408" y="252"/>
                </a:lnTo>
                <a:lnTo>
                  <a:pt x="385" y="260"/>
                </a:lnTo>
                <a:lnTo>
                  <a:pt x="385" y="260"/>
                </a:lnTo>
                <a:lnTo>
                  <a:pt x="362" y="267"/>
                </a:lnTo>
                <a:lnTo>
                  <a:pt x="339" y="272"/>
                </a:lnTo>
                <a:lnTo>
                  <a:pt x="316" y="276"/>
                </a:lnTo>
                <a:lnTo>
                  <a:pt x="294" y="283"/>
                </a:lnTo>
                <a:lnTo>
                  <a:pt x="294" y="283"/>
                </a:lnTo>
                <a:lnTo>
                  <a:pt x="281" y="289"/>
                </a:lnTo>
                <a:lnTo>
                  <a:pt x="267" y="294"/>
                </a:lnTo>
                <a:lnTo>
                  <a:pt x="240" y="306"/>
                </a:lnTo>
                <a:lnTo>
                  <a:pt x="240" y="306"/>
                </a:lnTo>
                <a:lnTo>
                  <a:pt x="203" y="320"/>
                </a:lnTo>
                <a:lnTo>
                  <a:pt x="166" y="333"/>
                </a:lnTo>
                <a:lnTo>
                  <a:pt x="130" y="347"/>
                </a:lnTo>
                <a:lnTo>
                  <a:pt x="112" y="355"/>
                </a:lnTo>
                <a:lnTo>
                  <a:pt x="94" y="365"/>
                </a:lnTo>
                <a:lnTo>
                  <a:pt x="94" y="365"/>
                </a:lnTo>
                <a:lnTo>
                  <a:pt x="83" y="366"/>
                </a:lnTo>
                <a:lnTo>
                  <a:pt x="74" y="369"/>
                </a:lnTo>
                <a:lnTo>
                  <a:pt x="66" y="374"/>
                </a:lnTo>
                <a:lnTo>
                  <a:pt x="56" y="378"/>
                </a:lnTo>
                <a:lnTo>
                  <a:pt x="37" y="389"/>
                </a:lnTo>
                <a:lnTo>
                  <a:pt x="27" y="393"/>
                </a:lnTo>
                <a:lnTo>
                  <a:pt x="18" y="396"/>
                </a:lnTo>
                <a:lnTo>
                  <a:pt x="18" y="396"/>
                </a:lnTo>
                <a:lnTo>
                  <a:pt x="18" y="455"/>
                </a:lnTo>
                <a:lnTo>
                  <a:pt x="22" y="514"/>
                </a:lnTo>
                <a:lnTo>
                  <a:pt x="29" y="576"/>
                </a:lnTo>
                <a:lnTo>
                  <a:pt x="38" y="640"/>
                </a:lnTo>
                <a:lnTo>
                  <a:pt x="38" y="640"/>
                </a:lnTo>
                <a:lnTo>
                  <a:pt x="44" y="664"/>
                </a:lnTo>
                <a:lnTo>
                  <a:pt x="51" y="689"/>
                </a:lnTo>
                <a:lnTo>
                  <a:pt x="59" y="713"/>
                </a:lnTo>
                <a:lnTo>
                  <a:pt x="61" y="725"/>
                </a:lnTo>
                <a:lnTo>
                  <a:pt x="63" y="739"/>
                </a:lnTo>
                <a:lnTo>
                  <a:pt x="63" y="739"/>
                </a:lnTo>
                <a:lnTo>
                  <a:pt x="68" y="777"/>
                </a:lnTo>
                <a:lnTo>
                  <a:pt x="75" y="815"/>
                </a:lnTo>
                <a:lnTo>
                  <a:pt x="83" y="853"/>
                </a:lnTo>
                <a:lnTo>
                  <a:pt x="94" y="891"/>
                </a:lnTo>
                <a:lnTo>
                  <a:pt x="94" y="891"/>
                </a:lnTo>
                <a:lnTo>
                  <a:pt x="105" y="931"/>
                </a:lnTo>
                <a:lnTo>
                  <a:pt x="115" y="969"/>
                </a:lnTo>
                <a:lnTo>
                  <a:pt x="124" y="1007"/>
                </a:lnTo>
                <a:lnTo>
                  <a:pt x="135" y="1044"/>
                </a:lnTo>
                <a:lnTo>
                  <a:pt x="135" y="1044"/>
                </a:lnTo>
                <a:lnTo>
                  <a:pt x="144" y="1074"/>
                </a:lnTo>
                <a:lnTo>
                  <a:pt x="155" y="1102"/>
                </a:lnTo>
                <a:lnTo>
                  <a:pt x="178" y="1158"/>
                </a:lnTo>
                <a:lnTo>
                  <a:pt x="178" y="1158"/>
                </a:lnTo>
                <a:lnTo>
                  <a:pt x="198" y="1204"/>
                </a:lnTo>
                <a:lnTo>
                  <a:pt x="215" y="1249"/>
                </a:lnTo>
                <a:lnTo>
                  <a:pt x="215" y="1249"/>
                </a:lnTo>
                <a:lnTo>
                  <a:pt x="232" y="1290"/>
                </a:lnTo>
                <a:lnTo>
                  <a:pt x="248" y="1330"/>
                </a:lnTo>
                <a:lnTo>
                  <a:pt x="266" y="1368"/>
                </a:lnTo>
                <a:lnTo>
                  <a:pt x="275" y="1385"/>
                </a:lnTo>
                <a:lnTo>
                  <a:pt x="285" y="1403"/>
                </a:lnTo>
                <a:lnTo>
                  <a:pt x="285" y="1403"/>
                </a:lnTo>
                <a:lnTo>
                  <a:pt x="300" y="1391"/>
                </a:lnTo>
                <a:lnTo>
                  <a:pt x="315" y="1380"/>
                </a:lnTo>
                <a:lnTo>
                  <a:pt x="346" y="1358"/>
                </a:lnTo>
                <a:lnTo>
                  <a:pt x="380" y="1340"/>
                </a:lnTo>
                <a:lnTo>
                  <a:pt x="414" y="1323"/>
                </a:lnTo>
                <a:lnTo>
                  <a:pt x="448" y="1306"/>
                </a:lnTo>
                <a:lnTo>
                  <a:pt x="483" y="1291"/>
                </a:lnTo>
                <a:lnTo>
                  <a:pt x="553" y="1263"/>
                </a:lnTo>
                <a:lnTo>
                  <a:pt x="553" y="1263"/>
                </a:lnTo>
                <a:lnTo>
                  <a:pt x="589" y="1248"/>
                </a:lnTo>
                <a:lnTo>
                  <a:pt x="629" y="1236"/>
                </a:lnTo>
                <a:lnTo>
                  <a:pt x="668" y="1225"/>
                </a:lnTo>
                <a:lnTo>
                  <a:pt x="708" y="1215"/>
                </a:lnTo>
                <a:lnTo>
                  <a:pt x="789" y="1199"/>
                </a:lnTo>
                <a:lnTo>
                  <a:pt x="830" y="1191"/>
                </a:lnTo>
                <a:lnTo>
                  <a:pt x="870" y="1181"/>
                </a:lnTo>
                <a:lnTo>
                  <a:pt x="870" y="1181"/>
                </a:lnTo>
                <a:lnTo>
                  <a:pt x="905" y="1172"/>
                </a:lnTo>
                <a:lnTo>
                  <a:pt x="936" y="1164"/>
                </a:lnTo>
                <a:lnTo>
                  <a:pt x="996" y="1144"/>
                </a:lnTo>
                <a:lnTo>
                  <a:pt x="996" y="1144"/>
                </a:lnTo>
                <a:lnTo>
                  <a:pt x="1062" y="1125"/>
                </a:lnTo>
                <a:lnTo>
                  <a:pt x="1094" y="1116"/>
                </a:lnTo>
                <a:lnTo>
                  <a:pt x="1126" y="1105"/>
                </a:lnTo>
                <a:lnTo>
                  <a:pt x="1126" y="1105"/>
                </a:lnTo>
                <a:lnTo>
                  <a:pt x="1156" y="1093"/>
                </a:lnTo>
                <a:lnTo>
                  <a:pt x="1184" y="1081"/>
                </a:lnTo>
                <a:lnTo>
                  <a:pt x="1214" y="1068"/>
                </a:lnTo>
                <a:lnTo>
                  <a:pt x="1243" y="1059"/>
                </a:lnTo>
                <a:lnTo>
                  <a:pt x="1243" y="1059"/>
                </a:lnTo>
                <a:lnTo>
                  <a:pt x="1249" y="1053"/>
                </a:lnTo>
                <a:lnTo>
                  <a:pt x="1256" y="1048"/>
                </a:lnTo>
                <a:lnTo>
                  <a:pt x="1266" y="1044"/>
                </a:lnTo>
                <a:lnTo>
                  <a:pt x="1274" y="1041"/>
                </a:lnTo>
                <a:lnTo>
                  <a:pt x="1293" y="1034"/>
                </a:lnTo>
                <a:lnTo>
                  <a:pt x="1309" y="1027"/>
                </a:lnTo>
                <a:lnTo>
                  <a:pt x="1309" y="1027"/>
                </a:lnTo>
                <a:lnTo>
                  <a:pt x="1305" y="1017"/>
                </a:lnTo>
                <a:lnTo>
                  <a:pt x="1301" y="1007"/>
                </a:lnTo>
                <a:lnTo>
                  <a:pt x="1296" y="998"/>
                </a:lnTo>
                <a:lnTo>
                  <a:pt x="1290" y="988"/>
                </a:lnTo>
                <a:lnTo>
                  <a:pt x="1278" y="970"/>
                </a:lnTo>
                <a:lnTo>
                  <a:pt x="1266" y="953"/>
                </a:lnTo>
                <a:lnTo>
                  <a:pt x="1266" y="953"/>
                </a:lnTo>
                <a:lnTo>
                  <a:pt x="1240" y="906"/>
                </a:lnTo>
                <a:lnTo>
                  <a:pt x="1228" y="883"/>
                </a:lnTo>
                <a:lnTo>
                  <a:pt x="1217" y="861"/>
                </a:lnTo>
                <a:lnTo>
                  <a:pt x="1217" y="861"/>
                </a:lnTo>
                <a:lnTo>
                  <a:pt x="1195" y="810"/>
                </a:lnTo>
                <a:lnTo>
                  <a:pt x="1173" y="758"/>
                </a:lnTo>
                <a:lnTo>
                  <a:pt x="1154" y="706"/>
                </a:lnTo>
                <a:lnTo>
                  <a:pt x="1136" y="655"/>
                </a:lnTo>
                <a:lnTo>
                  <a:pt x="1136" y="655"/>
                </a:lnTo>
                <a:lnTo>
                  <a:pt x="1119" y="606"/>
                </a:lnTo>
                <a:lnTo>
                  <a:pt x="1111" y="582"/>
                </a:lnTo>
                <a:lnTo>
                  <a:pt x="1104" y="558"/>
                </a:lnTo>
                <a:lnTo>
                  <a:pt x="1104" y="558"/>
                </a:lnTo>
                <a:lnTo>
                  <a:pt x="1097" y="529"/>
                </a:lnTo>
                <a:lnTo>
                  <a:pt x="1093" y="501"/>
                </a:lnTo>
                <a:lnTo>
                  <a:pt x="1083" y="442"/>
                </a:lnTo>
                <a:lnTo>
                  <a:pt x="1083" y="442"/>
                </a:lnTo>
                <a:lnTo>
                  <a:pt x="1073" y="388"/>
                </a:lnTo>
                <a:lnTo>
                  <a:pt x="1062" y="332"/>
                </a:lnTo>
                <a:lnTo>
                  <a:pt x="1062" y="332"/>
                </a:lnTo>
                <a:lnTo>
                  <a:pt x="1058" y="304"/>
                </a:lnTo>
                <a:lnTo>
                  <a:pt x="1055" y="275"/>
                </a:lnTo>
                <a:lnTo>
                  <a:pt x="1051" y="218"/>
                </a:lnTo>
                <a:lnTo>
                  <a:pt x="1049" y="189"/>
                </a:lnTo>
                <a:lnTo>
                  <a:pt x="1045" y="161"/>
                </a:lnTo>
                <a:lnTo>
                  <a:pt x="1040" y="133"/>
                </a:lnTo>
                <a:lnTo>
                  <a:pt x="1033" y="105"/>
                </a:lnTo>
                <a:lnTo>
                  <a:pt x="1033" y="105"/>
                </a:lnTo>
                <a:lnTo>
                  <a:pt x="1029" y="105"/>
                </a:lnTo>
                <a:lnTo>
                  <a:pt x="1029" y="105"/>
                </a:lnTo>
                <a:lnTo>
                  <a:pt x="1014" y="108"/>
                </a:lnTo>
                <a:lnTo>
                  <a:pt x="1003" y="110"/>
                </a:lnTo>
                <a:lnTo>
                  <a:pt x="994" y="112"/>
                </a:lnTo>
                <a:lnTo>
                  <a:pt x="981" y="110"/>
                </a:lnTo>
                <a:lnTo>
                  <a:pt x="981" y="110"/>
                </a:lnTo>
                <a:close/>
                <a:moveTo>
                  <a:pt x="713" y="490"/>
                </a:moveTo>
                <a:lnTo>
                  <a:pt x="713" y="490"/>
                </a:lnTo>
                <a:lnTo>
                  <a:pt x="721" y="489"/>
                </a:lnTo>
                <a:lnTo>
                  <a:pt x="731" y="486"/>
                </a:lnTo>
                <a:lnTo>
                  <a:pt x="738" y="483"/>
                </a:lnTo>
                <a:lnTo>
                  <a:pt x="739" y="480"/>
                </a:lnTo>
                <a:lnTo>
                  <a:pt x="739" y="479"/>
                </a:lnTo>
                <a:lnTo>
                  <a:pt x="739" y="479"/>
                </a:lnTo>
                <a:lnTo>
                  <a:pt x="745" y="475"/>
                </a:lnTo>
                <a:lnTo>
                  <a:pt x="749" y="470"/>
                </a:lnTo>
                <a:lnTo>
                  <a:pt x="753" y="463"/>
                </a:lnTo>
                <a:lnTo>
                  <a:pt x="754" y="456"/>
                </a:lnTo>
                <a:lnTo>
                  <a:pt x="757" y="441"/>
                </a:lnTo>
                <a:lnTo>
                  <a:pt x="757" y="426"/>
                </a:lnTo>
                <a:lnTo>
                  <a:pt x="757" y="426"/>
                </a:lnTo>
                <a:lnTo>
                  <a:pt x="743" y="393"/>
                </a:lnTo>
                <a:lnTo>
                  <a:pt x="732" y="362"/>
                </a:lnTo>
                <a:lnTo>
                  <a:pt x="709" y="298"/>
                </a:lnTo>
                <a:lnTo>
                  <a:pt x="697" y="267"/>
                </a:lnTo>
                <a:lnTo>
                  <a:pt x="683" y="237"/>
                </a:lnTo>
                <a:lnTo>
                  <a:pt x="668" y="210"/>
                </a:lnTo>
                <a:lnTo>
                  <a:pt x="660" y="196"/>
                </a:lnTo>
                <a:lnTo>
                  <a:pt x="651" y="184"/>
                </a:lnTo>
                <a:lnTo>
                  <a:pt x="651" y="184"/>
                </a:lnTo>
                <a:lnTo>
                  <a:pt x="640" y="182"/>
                </a:lnTo>
                <a:lnTo>
                  <a:pt x="632" y="181"/>
                </a:lnTo>
                <a:lnTo>
                  <a:pt x="628" y="181"/>
                </a:lnTo>
                <a:lnTo>
                  <a:pt x="623" y="182"/>
                </a:lnTo>
                <a:lnTo>
                  <a:pt x="621" y="185"/>
                </a:lnTo>
                <a:lnTo>
                  <a:pt x="619" y="188"/>
                </a:lnTo>
                <a:lnTo>
                  <a:pt x="619" y="188"/>
                </a:lnTo>
                <a:lnTo>
                  <a:pt x="622" y="188"/>
                </a:lnTo>
                <a:lnTo>
                  <a:pt x="621" y="189"/>
                </a:lnTo>
                <a:lnTo>
                  <a:pt x="619" y="189"/>
                </a:lnTo>
                <a:lnTo>
                  <a:pt x="619" y="189"/>
                </a:lnTo>
                <a:lnTo>
                  <a:pt x="618" y="206"/>
                </a:lnTo>
                <a:lnTo>
                  <a:pt x="619" y="221"/>
                </a:lnTo>
                <a:lnTo>
                  <a:pt x="623" y="234"/>
                </a:lnTo>
                <a:lnTo>
                  <a:pt x="628" y="246"/>
                </a:lnTo>
                <a:lnTo>
                  <a:pt x="638" y="270"/>
                </a:lnTo>
                <a:lnTo>
                  <a:pt x="644" y="282"/>
                </a:lnTo>
                <a:lnTo>
                  <a:pt x="648" y="295"/>
                </a:lnTo>
                <a:lnTo>
                  <a:pt x="648" y="295"/>
                </a:lnTo>
                <a:lnTo>
                  <a:pt x="653" y="310"/>
                </a:lnTo>
                <a:lnTo>
                  <a:pt x="660" y="324"/>
                </a:lnTo>
                <a:lnTo>
                  <a:pt x="660" y="324"/>
                </a:lnTo>
                <a:lnTo>
                  <a:pt x="662" y="331"/>
                </a:lnTo>
                <a:lnTo>
                  <a:pt x="663" y="338"/>
                </a:lnTo>
                <a:lnTo>
                  <a:pt x="663" y="338"/>
                </a:lnTo>
                <a:lnTo>
                  <a:pt x="668" y="346"/>
                </a:lnTo>
                <a:lnTo>
                  <a:pt x="674" y="353"/>
                </a:lnTo>
                <a:lnTo>
                  <a:pt x="679" y="361"/>
                </a:lnTo>
                <a:lnTo>
                  <a:pt x="685" y="367"/>
                </a:lnTo>
                <a:lnTo>
                  <a:pt x="689" y="376"/>
                </a:lnTo>
                <a:lnTo>
                  <a:pt x="689" y="382"/>
                </a:lnTo>
                <a:lnTo>
                  <a:pt x="689" y="387"/>
                </a:lnTo>
                <a:lnTo>
                  <a:pt x="687" y="391"/>
                </a:lnTo>
                <a:lnTo>
                  <a:pt x="685" y="395"/>
                </a:lnTo>
                <a:lnTo>
                  <a:pt x="681" y="399"/>
                </a:lnTo>
                <a:lnTo>
                  <a:pt x="681" y="399"/>
                </a:lnTo>
                <a:lnTo>
                  <a:pt x="674" y="399"/>
                </a:lnTo>
                <a:lnTo>
                  <a:pt x="668" y="400"/>
                </a:lnTo>
                <a:lnTo>
                  <a:pt x="655" y="403"/>
                </a:lnTo>
                <a:lnTo>
                  <a:pt x="655" y="403"/>
                </a:lnTo>
                <a:lnTo>
                  <a:pt x="660" y="414"/>
                </a:lnTo>
                <a:lnTo>
                  <a:pt x="667" y="426"/>
                </a:lnTo>
                <a:lnTo>
                  <a:pt x="679" y="453"/>
                </a:lnTo>
                <a:lnTo>
                  <a:pt x="686" y="467"/>
                </a:lnTo>
                <a:lnTo>
                  <a:pt x="694" y="478"/>
                </a:lnTo>
                <a:lnTo>
                  <a:pt x="698" y="482"/>
                </a:lnTo>
                <a:lnTo>
                  <a:pt x="704" y="486"/>
                </a:lnTo>
                <a:lnTo>
                  <a:pt x="708" y="489"/>
                </a:lnTo>
                <a:lnTo>
                  <a:pt x="713" y="490"/>
                </a:lnTo>
                <a:lnTo>
                  <a:pt x="713" y="490"/>
                </a:ln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 rot="20197002">
            <a:off x="1685453" y="3584867"/>
            <a:ext cx="2137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关键字</a:t>
            </a:r>
            <a:r>
              <a:rPr lang="en-US" altLang="zh-CN" sz="28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1</a:t>
            </a:r>
            <a:endParaRPr lang="zh-CN" altLang="en-US" sz="28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988067" y="3887280"/>
            <a:ext cx="2137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关键字</a:t>
            </a:r>
            <a:r>
              <a:rPr lang="en-US" altLang="zh-CN" sz="28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2</a:t>
            </a:r>
            <a:endParaRPr lang="zh-CN" altLang="en-US" sz="28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 rot="20635738">
            <a:off x="6193907" y="3706480"/>
            <a:ext cx="2137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关键字</a:t>
            </a:r>
            <a:r>
              <a:rPr lang="en-US" altLang="zh-CN" sz="28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3</a:t>
            </a:r>
            <a:endParaRPr lang="zh-CN" altLang="en-US" sz="28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 rot="1431631">
            <a:off x="8455289" y="4015313"/>
            <a:ext cx="2137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关键字</a:t>
            </a:r>
            <a:r>
              <a:rPr lang="en-US" altLang="zh-CN" sz="28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4</a:t>
            </a:r>
            <a:endParaRPr lang="zh-CN" altLang="en-US" sz="28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91140" y="556239"/>
            <a:ext cx="3534827" cy="727718"/>
            <a:chOff x="491140" y="556239"/>
            <a:chExt cx="3534827" cy="727718"/>
          </a:xfrm>
        </p:grpSpPr>
        <p:grpSp>
          <p:nvGrpSpPr>
            <p:cNvPr id="11" name="组合 42"/>
            <p:cNvGrpSpPr/>
            <p:nvPr/>
          </p:nvGrpSpPr>
          <p:grpSpPr>
            <a:xfrm rot="5400000">
              <a:off x="510225" y="537154"/>
              <a:ext cx="695274" cy="733444"/>
              <a:chOff x="4197350" y="2182813"/>
              <a:chExt cx="608013" cy="641350"/>
            </a:xfrm>
            <a:solidFill>
              <a:srgbClr val="005790"/>
            </a:solidFill>
          </p:grpSpPr>
          <p:sp>
            <p:nvSpPr>
              <p:cNvPr id="14" name="Freeform 166"/>
              <p:cNvSpPr/>
              <p:nvPr/>
            </p:nvSpPr>
            <p:spPr bwMode="auto">
              <a:xfrm>
                <a:off x="4229100" y="2211388"/>
                <a:ext cx="39688" cy="157163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8" y="14"/>
                  </a:cxn>
                  <a:cxn ang="0">
                    <a:pos x="54" y="25"/>
                  </a:cxn>
                  <a:cxn ang="0">
                    <a:pos x="47" y="49"/>
                  </a:cxn>
                  <a:cxn ang="0">
                    <a:pos x="34" y="96"/>
                  </a:cxn>
                  <a:cxn ang="0">
                    <a:pos x="34" y="96"/>
                  </a:cxn>
                  <a:cxn ang="0">
                    <a:pos x="27" y="122"/>
                  </a:cxn>
                  <a:cxn ang="0">
                    <a:pos x="21" y="149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6" y="222"/>
                  </a:cxn>
                  <a:cxn ang="0">
                    <a:pos x="3" y="243"/>
                  </a:cxn>
                  <a:cxn ang="0">
                    <a:pos x="1" y="263"/>
                  </a:cxn>
                  <a:cxn ang="0">
                    <a:pos x="0" y="283"/>
                  </a:cxn>
                  <a:cxn ang="0">
                    <a:pos x="0" y="283"/>
                  </a:cxn>
                  <a:cxn ang="0">
                    <a:pos x="1" y="290"/>
                  </a:cxn>
                  <a:cxn ang="0">
                    <a:pos x="2" y="292"/>
                  </a:cxn>
                  <a:cxn ang="0">
                    <a:pos x="3" y="294"/>
                  </a:cxn>
                  <a:cxn ang="0">
                    <a:pos x="6" y="296"/>
                  </a:cxn>
                  <a:cxn ang="0">
                    <a:pos x="8" y="296"/>
                  </a:cxn>
                  <a:cxn ang="0">
                    <a:pos x="11" y="296"/>
                  </a:cxn>
                  <a:cxn ang="0">
                    <a:pos x="14" y="294"/>
                  </a:cxn>
                  <a:cxn ang="0">
                    <a:pos x="14" y="294"/>
                  </a:cxn>
                  <a:cxn ang="0">
                    <a:pos x="15" y="293"/>
                  </a:cxn>
                  <a:cxn ang="0">
                    <a:pos x="16" y="291"/>
                  </a:cxn>
                  <a:cxn ang="0">
                    <a:pos x="15" y="287"/>
                  </a:cxn>
                  <a:cxn ang="0">
                    <a:pos x="14" y="285"/>
                  </a:cxn>
                  <a:cxn ang="0">
                    <a:pos x="12" y="285"/>
                  </a:cxn>
                  <a:cxn ang="0">
                    <a:pos x="11" y="284"/>
                  </a:cxn>
                  <a:cxn ang="0">
                    <a:pos x="9" y="285"/>
                  </a:cxn>
                  <a:cxn ang="0">
                    <a:pos x="9" y="285"/>
                  </a:cxn>
                  <a:cxn ang="0">
                    <a:pos x="11" y="282"/>
                  </a:cxn>
                  <a:cxn ang="0">
                    <a:pos x="12" y="276"/>
                  </a:cxn>
                  <a:cxn ang="0">
                    <a:pos x="14" y="259"/>
                  </a:cxn>
                  <a:cxn ang="0">
                    <a:pos x="14" y="232"/>
                  </a:cxn>
                  <a:cxn ang="0">
                    <a:pos x="14" y="232"/>
                  </a:cxn>
                  <a:cxn ang="0">
                    <a:pos x="17" y="212"/>
                  </a:cxn>
                  <a:cxn ang="0">
                    <a:pos x="21" y="193"/>
                  </a:cxn>
                  <a:cxn ang="0">
                    <a:pos x="29" y="155"/>
                  </a:cxn>
                  <a:cxn ang="0">
                    <a:pos x="29" y="155"/>
                  </a:cxn>
                  <a:cxn ang="0">
                    <a:pos x="38" y="119"/>
                  </a:cxn>
                  <a:cxn ang="0">
                    <a:pos x="48" y="83"/>
                  </a:cxn>
                  <a:cxn ang="0">
                    <a:pos x="48" y="83"/>
                  </a:cxn>
                  <a:cxn ang="0">
                    <a:pos x="58" y="45"/>
                  </a:cxn>
                  <a:cxn ang="0">
                    <a:pos x="64" y="25"/>
                  </a:cxn>
                  <a:cxn ang="0">
                    <a:pos x="68" y="16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3" h="296">
                    <a:moveTo>
                      <a:pt x="63" y="2"/>
                    </a:moveTo>
                    <a:lnTo>
                      <a:pt x="63" y="2"/>
                    </a:lnTo>
                    <a:lnTo>
                      <a:pt x="58" y="14"/>
                    </a:lnTo>
                    <a:lnTo>
                      <a:pt x="54" y="25"/>
                    </a:lnTo>
                    <a:lnTo>
                      <a:pt x="47" y="49"/>
                    </a:lnTo>
                    <a:lnTo>
                      <a:pt x="34" y="96"/>
                    </a:lnTo>
                    <a:lnTo>
                      <a:pt x="34" y="96"/>
                    </a:lnTo>
                    <a:lnTo>
                      <a:pt x="27" y="122"/>
                    </a:lnTo>
                    <a:lnTo>
                      <a:pt x="21" y="149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6" y="222"/>
                    </a:lnTo>
                    <a:lnTo>
                      <a:pt x="3" y="243"/>
                    </a:lnTo>
                    <a:lnTo>
                      <a:pt x="1" y="263"/>
                    </a:lnTo>
                    <a:lnTo>
                      <a:pt x="0" y="283"/>
                    </a:lnTo>
                    <a:lnTo>
                      <a:pt x="0" y="283"/>
                    </a:lnTo>
                    <a:lnTo>
                      <a:pt x="1" y="290"/>
                    </a:lnTo>
                    <a:lnTo>
                      <a:pt x="2" y="292"/>
                    </a:lnTo>
                    <a:lnTo>
                      <a:pt x="3" y="294"/>
                    </a:lnTo>
                    <a:lnTo>
                      <a:pt x="6" y="296"/>
                    </a:lnTo>
                    <a:lnTo>
                      <a:pt x="8" y="296"/>
                    </a:lnTo>
                    <a:lnTo>
                      <a:pt x="11" y="296"/>
                    </a:lnTo>
                    <a:lnTo>
                      <a:pt x="14" y="294"/>
                    </a:lnTo>
                    <a:lnTo>
                      <a:pt x="14" y="294"/>
                    </a:lnTo>
                    <a:lnTo>
                      <a:pt x="15" y="293"/>
                    </a:lnTo>
                    <a:lnTo>
                      <a:pt x="16" y="291"/>
                    </a:lnTo>
                    <a:lnTo>
                      <a:pt x="15" y="287"/>
                    </a:lnTo>
                    <a:lnTo>
                      <a:pt x="14" y="285"/>
                    </a:lnTo>
                    <a:lnTo>
                      <a:pt x="12" y="285"/>
                    </a:lnTo>
                    <a:lnTo>
                      <a:pt x="11" y="284"/>
                    </a:lnTo>
                    <a:lnTo>
                      <a:pt x="9" y="285"/>
                    </a:lnTo>
                    <a:lnTo>
                      <a:pt x="9" y="285"/>
                    </a:lnTo>
                    <a:lnTo>
                      <a:pt x="11" y="282"/>
                    </a:lnTo>
                    <a:lnTo>
                      <a:pt x="12" y="276"/>
                    </a:lnTo>
                    <a:lnTo>
                      <a:pt x="14" y="259"/>
                    </a:lnTo>
                    <a:lnTo>
                      <a:pt x="14" y="232"/>
                    </a:lnTo>
                    <a:lnTo>
                      <a:pt x="14" y="232"/>
                    </a:lnTo>
                    <a:lnTo>
                      <a:pt x="17" y="212"/>
                    </a:lnTo>
                    <a:lnTo>
                      <a:pt x="21" y="193"/>
                    </a:lnTo>
                    <a:lnTo>
                      <a:pt x="29" y="155"/>
                    </a:lnTo>
                    <a:lnTo>
                      <a:pt x="29" y="155"/>
                    </a:lnTo>
                    <a:lnTo>
                      <a:pt x="38" y="119"/>
                    </a:lnTo>
                    <a:lnTo>
                      <a:pt x="48" y="83"/>
                    </a:lnTo>
                    <a:lnTo>
                      <a:pt x="48" y="83"/>
                    </a:lnTo>
                    <a:lnTo>
                      <a:pt x="58" y="45"/>
                    </a:lnTo>
                    <a:lnTo>
                      <a:pt x="64" y="25"/>
                    </a:lnTo>
                    <a:lnTo>
                      <a:pt x="68" y="16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5" name="Freeform 167"/>
              <p:cNvSpPr/>
              <p:nvPr/>
            </p:nvSpPr>
            <p:spPr bwMode="auto">
              <a:xfrm>
                <a:off x="4251325" y="2206625"/>
                <a:ext cx="39688" cy="17780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1" y="40"/>
                  </a:cxn>
                  <a:cxn ang="0">
                    <a:pos x="44" y="59"/>
                  </a:cxn>
                  <a:cxn ang="0">
                    <a:pos x="38" y="78"/>
                  </a:cxn>
                  <a:cxn ang="0">
                    <a:pos x="38" y="78"/>
                  </a:cxn>
                  <a:cxn ang="0">
                    <a:pos x="33" y="101"/>
                  </a:cxn>
                  <a:cxn ang="0">
                    <a:pos x="29" y="124"/>
                  </a:cxn>
                  <a:cxn ang="0">
                    <a:pos x="20" y="170"/>
                  </a:cxn>
                  <a:cxn ang="0">
                    <a:pos x="20" y="170"/>
                  </a:cxn>
                  <a:cxn ang="0">
                    <a:pos x="5" y="249"/>
                  </a:cxn>
                  <a:cxn ang="0">
                    <a:pos x="5" y="249"/>
                  </a:cxn>
                  <a:cxn ang="0">
                    <a:pos x="2" y="270"/>
                  </a:cxn>
                  <a:cxn ang="0">
                    <a:pos x="1" y="290"/>
                  </a:cxn>
                  <a:cxn ang="0">
                    <a:pos x="0" y="311"/>
                  </a:cxn>
                  <a:cxn ang="0">
                    <a:pos x="0" y="332"/>
                  </a:cxn>
                  <a:cxn ang="0">
                    <a:pos x="0" y="332"/>
                  </a:cxn>
                  <a:cxn ang="0">
                    <a:pos x="0" y="334"/>
                  </a:cxn>
                  <a:cxn ang="0">
                    <a:pos x="1" y="336"/>
                  </a:cxn>
                  <a:cxn ang="0">
                    <a:pos x="3" y="336"/>
                  </a:cxn>
                  <a:cxn ang="0">
                    <a:pos x="5" y="337"/>
                  </a:cxn>
                  <a:cxn ang="0">
                    <a:pos x="6" y="336"/>
                  </a:cxn>
                  <a:cxn ang="0">
                    <a:pos x="8" y="336"/>
                  </a:cxn>
                  <a:cxn ang="0">
                    <a:pos x="9" y="334"/>
                  </a:cxn>
                  <a:cxn ang="0">
                    <a:pos x="9" y="332"/>
                  </a:cxn>
                  <a:cxn ang="0">
                    <a:pos x="9" y="332"/>
                  </a:cxn>
                  <a:cxn ang="0">
                    <a:pos x="9" y="310"/>
                  </a:cxn>
                  <a:cxn ang="0">
                    <a:pos x="10" y="288"/>
                  </a:cxn>
                  <a:cxn ang="0">
                    <a:pos x="12" y="265"/>
                  </a:cxn>
                  <a:cxn ang="0">
                    <a:pos x="16" y="244"/>
                  </a:cxn>
                  <a:cxn ang="0">
                    <a:pos x="16" y="244"/>
                  </a:cxn>
                  <a:cxn ang="0">
                    <a:pos x="32" y="164"/>
                  </a:cxn>
                  <a:cxn ang="0">
                    <a:pos x="32" y="164"/>
                  </a:cxn>
                  <a:cxn ang="0">
                    <a:pos x="39" y="122"/>
                  </a:cxn>
                  <a:cxn ang="0">
                    <a:pos x="47" y="81"/>
                  </a:cxn>
                  <a:cxn ang="0">
                    <a:pos x="47" y="81"/>
                  </a:cxn>
                  <a:cxn ang="0">
                    <a:pos x="52" y="61"/>
                  </a:cxn>
                  <a:cxn ang="0">
                    <a:pos x="60" y="43"/>
                  </a:cxn>
                  <a:cxn ang="0">
                    <a:pos x="75" y="6"/>
                  </a:cxn>
                  <a:cxn ang="0">
                    <a:pos x="75" y="6"/>
                  </a:cxn>
                  <a:cxn ang="0">
                    <a:pos x="76" y="4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69" y="1"/>
                  </a:cxn>
                  <a:cxn ang="0">
                    <a:pos x="67" y="2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337">
                    <a:moveTo>
                      <a:pt x="66" y="3"/>
                    </a:moveTo>
                    <a:lnTo>
                      <a:pt x="66" y="3"/>
                    </a:lnTo>
                    <a:lnTo>
                      <a:pt x="51" y="40"/>
                    </a:lnTo>
                    <a:lnTo>
                      <a:pt x="44" y="59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101"/>
                    </a:lnTo>
                    <a:lnTo>
                      <a:pt x="29" y="124"/>
                    </a:lnTo>
                    <a:lnTo>
                      <a:pt x="20" y="170"/>
                    </a:lnTo>
                    <a:lnTo>
                      <a:pt x="20" y="170"/>
                    </a:lnTo>
                    <a:lnTo>
                      <a:pt x="5" y="249"/>
                    </a:lnTo>
                    <a:lnTo>
                      <a:pt x="5" y="249"/>
                    </a:lnTo>
                    <a:lnTo>
                      <a:pt x="2" y="270"/>
                    </a:lnTo>
                    <a:lnTo>
                      <a:pt x="1" y="290"/>
                    </a:lnTo>
                    <a:lnTo>
                      <a:pt x="0" y="311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0" y="334"/>
                    </a:lnTo>
                    <a:lnTo>
                      <a:pt x="1" y="336"/>
                    </a:lnTo>
                    <a:lnTo>
                      <a:pt x="3" y="336"/>
                    </a:lnTo>
                    <a:lnTo>
                      <a:pt x="5" y="337"/>
                    </a:lnTo>
                    <a:lnTo>
                      <a:pt x="6" y="336"/>
                    </a:lnTo>
                    <a:lnTo>
                      <a:pt x="8" y="336"/>
                    </a:lnTo>
                    <a:lnTo>
                      <a:pt x="9" y="334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9" y="310"/>
                    </a:lnTo>
                    <a:lnTo>
                      <a:pt x="10" y="288"/>
                    </a:lnTo>
                    <a:lnTo>
                      <a:pt x="12" y="265"/>
                    </a:lnTo>
                    <a:lnTo>
                      <a:pt x="16" y="244"/>
                    </a:lnTo>
                    <a:lnTo>
                      <a:pt x="16" y="244"/>
                    </a:lnTo>
                    <a:lnTo>
                      <a:pt x="32" y="164"/>
                    </a:lnTo>
                    <a:lnTo>
                      <a:pt x="32" y="164"/>
                    </a:lnTo>
                    <a:lnTo>
                      <a:pt x="39" y="122"/>
                    </a:lnTo>
                    <a:lnTo>
                      <a:pt x="47" y="81"/>
                    </a:lnTo>
                    <a:lnTo>
                      <a:pt x="47" y="81"/>
                    </a:lnTo>
                    <a:lnTo>
                      <a:pt x="52" y="61"/>
                    </a:lnTo>
                    <a:lnTo>
                      <a:pt x="60" y="43"/>
                    </a:lnTo>
                    <a:lnTo>
                      <a:pt x="75" y="6"/>
                    </a:lnTo>
                    <a:lnTo>
                      <a:pt x="75" y="6"/>
                    </a:lnTo>
                    <a:lnTo>
                      <a:pt x="76" y="4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69" y="1"/>
                    </a:lnTo>
                    <a:lnTo>
                      <a:pt x="67" y="2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" name="Freeform 168"/>
              <p:cNvSpPr/>
              <p:nvPr/>
            </p:nvSpPr>
            <p:spPr bwMode="auto">
              <a:xfrm>
                <a:off x="4271963" y="2197100"/>
                <a:ext cx="55563" cy="195263"/>
              </a:xfrm>
              <a:custGeom>
                <a:avLst/>
                <a:gdLst/>
                <a:ahLst/>
                <a:cxnLst>
                  <a:cxn ang="0">
                    <a:pos x="98" y="2"/>
                  </a:cxn>
                  <a:cxn ang="0">
                    <a:pos x="98" y="2"/>
                  </a:cxn>
                  <a:cxn ang="0">
                    <a:pos x="84" y="26"/>
                  </a:cxn>
                  <a:cxn ang="0">
                    <a:pos x="71" y="51"/>
                  </a:cxn>
                  <a:cxn ang="0">
                    <a:pos x="61" y="77"/>
                  </a:cxn>
                  <a:cxn ang="0">
                    <a:pos x="51" y="103"/>
                  </a:cxn>
                  <a:cxn ang="0">
                    <a:pos x="42" y="128"/>
                  </a:cxn>
                  <a:cxn ang="0">
                    <a:pos x="34" y="155"/>
                  </a:cxn>
                  <a:cxn ang="0">
                    <a:pos x="27" y="182"/>
                  </a:cxn>
                  <a:cxn ang="0">
                    <a:pos x="21" y="209"/>
                  </a:cxn>
                  <a:cxn ang="0">
                    <a:pos x="21" y="209"/>
                  </a:cxn>
                  <a:cxn ang="0">
                    <a:pos x="14" y="234"/>
                  </a:cxn>
                  <a:cxn ang="0">
                    <a:pos x="9" y="259"/>
                  </a:cxn>
                  <a:cxn ang="0">
                    <a:pos x="6" y="283"/>
                  </a:cxn>
                  <a:cxn ang="0">
                    <a:pos x="3" y="308"/>
                  </a:cxn>
                  <a:cxn ang="0">
                    <a:pos x="3" y="308"/>
                  </a:cxn>
                  <a:cxn ang="0">
                    <a:pos x="1" y="323"/>
                  </a:cxn>
                  <a:cxn ang="0">
                    <a:pos x="0" y="340"/>
                  </a:cxn>
                  <a:cxn ang="0">
                    <a:pos x="0" y="349"/>
                  </a:cxn>
                  <a:cxn ang="0">
                    <a:pos x="1" y="356"/>
                  </a:cxn>
                  <a:cxn ang="0">
                    <a:pos x="4" y="363"/>
                  </a:cxn>
                  <a:cxn ang="0">
                    <a:pos x="6" y="366"/>
                  </a:cxn>
                  <a:cxn ang="0">
                    <a:pos x="8" y="368"/>
                  </a:cxn>
                  <a:cxn ang="0">
                    <a:pos x="8" y="368"/>
                  </a:cxn>
                  <a:cxn ang="0">
                    <a:pos x="11" y="370"/>
                  </a:cxn>
                  <a:cxn ang="0">
                    <a:pos x="13" y="369"/>
                  </a:cxn>
                  <a:cxn ang="0">
                    <a:pos x="15" y="368"/>
                  </a:cxn>
                  <a:cxn ang="0">
                    <a:pos x="16" y="365"/>
                  </a:cxn>
                  <a:cxn ang="0">
                    <a:pos x="16" y="361"/>
                  </a:cxn>
                  <a:cxn ang="0">
                    <a:pos x="16" y="361"/>
                  </a:cxn>
                  <a:cxn ang="0">
                    <a:pos x="16" y="359"/>
                  </a:cxn>
                  <a:cxn ang="0">
                    <a:pos x="15" y="357"/>
                  </a:cxn>
                  <a:cxn ang="0">
                    <a:pos x="13" y="356"/>
                  </a:cxn>
                  <a:cxn ang="0">
                    <a:pos x="11" y="356"/>
                  </a:cxn>
                  <a:cxn ang="0">
                    <a:pos x="11" y="356"/>
                  </a:cxn>
                  <a:cxn ang="0">
                    <a:pos x="10" y="349"/>
                  </a:cxn>
                  <a:cxn ang="0">
                    <a:pos x="10" y="339"/>
                  </a:cxn>
                  <a:cxn ang="0">
                    <a:pos x="11" y="324"/>
                  </a:cxn>
                  <a:cxn ang="0">
                    <a:pos x="11" y="324"/>
                  </a:cxn>
                  <a:cxn ang="0">
                    <a:pos x="12" y="304"/>
                  </a:cxn>
                  <a:cxn ang="0">
                    <a:pos x="14" y="283"/>
                  </a:cxn>
                  <a:cxn ang="0">
                    <a:pos x="14" y="283"/>
                  </a:cxn>
                  <a:cxn ang="0">
                    <a:pos x="19" y="259"/>
                  </a:cxn>
                  <a:cxn ang="0">
                    <a:pos x="24" y="235"/>
                  </a:cxn>
                  <a:cxn ang="0">
                    <a:pos x="35" y="185"/>
                  </a:cxn>
                  <a:cxn ang="0">
                    <a:pos x="35" y="185"/>
                  </a:cxn>
                  <a:cxn ang="0">
                    <a:pos x="47" y="143"/>
                  </a:cxn>
                  <a:cxn ang="0">
                    <a:pos x="61" y="102"/>
                  </a:cxn>
                  <a:cxn ang="0">
                    <a:pos x="61" y="102"/>
                  </a:cxn>
                  <a:cxn ang="0">
                    <a:pos x="70" y="77"/>
                  </a:cxn>
                  <a:cxn ang="0">
                    <a:pos x="80" y="53"/>
                  </a:cxn>
                  <a:cxn ang="0">
                    <a:pos x="93" y="30"/>
                  </a:cxn>
                  <a:cxn ang="0">
                    <a:pos x="106" y="8"/>
                  </a:cxn>
                  <a:cxn ang="0">
                    <a:pos x="106" y="8"/>
                  </a:cxn>
                  <a:cxn ang="0">
                    <a:pos x="106" y="6"/>
                  </a:cxn>
                  <a:cxn ang="0">
                    <a:pos x="106" y="3"/>
                  </a:cxn>
                  <a:cxn ang="0">
                    <a:pos x="105" y="2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0"/>
                  </a:cxn>
                  <a:cxn ang="0">
                    <a:pos x="99" y="0"/>
                  </a:cxn>
                  <a:cxn ang="0">
                    <a:pos x="98" y="2"/>
                  </a:cxn>
                  <a:cxn ang="0">
                    <a:pos x="98" y="2"/>
                  </a:cxn>
                </a:cxnLst>
                <a:rect l="0" t="0" r="r" b="b"/>
                <a:pathLst>
                  <a:path w="106" h="370">
                    <a:moveTo>
                      <a:pt x="98" y="2"/>
                    </a:moveTo>
                    <a:lnTo>
                      <a:pt x="98" y="2"/>
                    </a:lnTo>
                    <a:lnTo>
                      <a:pt x="84" y="26"/>
                    </a:lnTo>
                    <a:lnTo>
                      <a:pt x="71" y="51"/>
                    </a:lnTo>
                    <a:lnTo>
                      <a:pt x="61" y="77"/>
                    </a:lnTo>
                    <a:lnTo>
                      <a:pt x="51" y="103"/>
                    </a:lnTo>
                    <a:lnTo>
                      <a:pt x="42" y="128"/>
                    </a:lnTo>
                    <a:lnTo>
                      <a:pt x="34" y="155"/>
                    </a:lnTo>
                    <a:lnTo>
                      <a:pt x="27" y="182"/>
                    </a:lnTo>
                    <a:lnTo>
                      <a:pt x="21" y="209"/>
                    </a:lnTo>
                    <a:lnTo>
                      <a:pt x="21" y="209"/>
                    </a:lnTo>
                    <a:lnTo>
                      <a:pt x="14" y="234"/>
                    </a:lnTo>
                    <a:lnTo>
                      <a:pt x="9" y="259"/>
                    </a:lnTo>
                    <a:lnTo>
                      <a:pt x="6" y="283"/>
                    </a:lnTo>
                    <a:lnTo>
                      <a:pt x="3" y="308"/>
                    </a:lnTo>
                    <a:lnTo>
                      <a:pt x="3" y="308"/>
                    </a:lnTo>
                    <a:lnTo>
                      <a:pt x="1" y="323"/>
                    </a:lnTo>
                    <a:lnTo>
                      <a:pt x="0" y="340"/>
                    </a:lnTo>
                    <a:lnTo>
                      <a:pt x="0" y="349"/>
                    </a:lnTo>
                    <a:lnTo>
                      <a:pt x="1" y="356"/>
                    </a:lnTo>
                    <a:lnTo>
                      <a:pt x="4" y="363"/>
                    </a:lnTo>
                    <a:lnTo>
                      <a:pt x="6" y="366"/>
                    </a:lnTo>
                    <a:lnTo>
                      <a:pt x="8" y="368"/>
                    </a:lnTo>
                    <a:lnTo>
                      <a:pt x="8" y="368"/>
                    </a:lnTo>
                    <a:lnTo>
                      <a:pt x="11" y="370"/>
                    </a:lnTo>
                    <a:lnTo>
                      <a:pt x="13" y="369"/>
                    </a:lnTo>
                    <a:lnTo>
                      <a:pt x="15" y="368"/>
                    </a:lnTo>
                    <a:lnTo>
                      <a:pt x="16" y="365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6" y="359"/>
                    </a:lnTo>
                    <a:lnTo>
                      <a:pt x="15" y="357"/>
                    </a:lnTo>
                    <a:lnTo>
                      <a:pt x="13" y="356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0" y="349"/>
                    </a:lnTo>
                    <a:lnTo>
                      <a:pt x="10" y="339"/>
                    </a:lnTo>
                    <a:lnTo>
                      <a:pt x="11" y="324"/>
                    </a:lnTo>
                    <a:lnTo>
                      <a:pt x="11" y="324"/>
                    </a:lnTo>
                    <a:lnTo>
                      <a:pt x="12" y="304"/>
                    </a:lnTo>
                    <a:lnTo>
                      <a:pt x="14" y="283"/>
                    </a:lnTo>
                    <a:lnTo>
                      <a:pt x="14" y="283"/>
                    </a:lnTo>
                    <a:lnTo>
                      <a:pt x="19" y="259"/>
                    </a:lnTo>
                    <a:lnTo>
                      <a:pt x="24" y="235"/>
                    </a:lnTo>
                    <a:lnTo>
                      <a:pt x="35" y="185"/>
                    </a:lnTo>
                    <a:lnTo>
                      <a:pt x="35" y="185"/>
                    </a:lnTo>
                    <a:lnTo>
                      <a:pt x="47" y="143"/>
                    </a:lnTo>
                    <a:lnTo>
                      <a:pt x="61" y="102"/>
                    </a:lnTo>
                    <a:lnTo>
                      <a:pt x="61" y="102"/>
                    </a:lnTo>
                    <a:lnTo>
                      <a:pt x="70" y="77"/>
                    </a:lnTo>
                    <a:lnTo>
                      <a:pt x="80" y="53"/>
                    </a:lnTo>
                    <a:lnTo>
                      <a:pt x="93" y="30"/>
                    </a:lnTo>
                    <a:lnTo>
                      <a:pt x="106" y="8"/>
                    </a:lnTo>
                    <a:lnTo>
                      <a:pt x="106" y="8"/>
                    </a:lnTo>
                    <a:lnTo>
                      <a:pt x="106" y="6"/>
                    </a:lnTo>
                    <a:lnTo>
                      <a:pt x="106" y="3"/>
                    </a:lnTo>
                    <a:lnTo>
                      <a:pt x="105" y="2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0"/>
                    </a:lnTo>
                    <a:lnTo>
                      <a:pt x="99" y="0"/>
                    </a:lnTo>
                    <a:lnTo>
                      <a:pt x="98" y="2"/>
                    </a:lnTo>
                    <a:lnTo>
                      <a:pt x="9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" name="Freeform 169"/>
              <p:cNvSpPr/>
              <p:nvPr/>
            </p:nvSpPr>
            <p:spPr bwMode="auto">
              <a:xfrm>
                <a:off x="4305300" y="2198688"/>
                <a:ext cx="39688" cy="146050"/>
              </a:xfrm>
              <a:custGeom>
                <a:avLst/>
                <a:gdLst/>
                <a:ahLst/>
                <a:cxnLst>
                  <a:cxn ang="0">
                    <a:pos x="68" y="2"/>
                  </a:cxn>
                  <a:cxn ang="0">
                    <a:pos x="68" y="2"/>
                  </a:cxn>
                  <a:cxn ang="0">
                    <a:pos x="62" y="10"/>
                  </a:cxn>
                  <a:cxn ang="0">
                    <a:pos x="57" y="20"/>
                  </a:cxn>
                  <a:cxn ang="0">
                    <a:pos x="54" y="31"/>
                  </a:cxn>
                  <a:cxn ang="0">
                    <a:pos x="53" y="41"/>
                  </a:cxn>
                  <a:cxn ang="0">
                    <a:pos x="53" y="41"/>
                  </a:cxn>
                  <a:cxn ang="0">
                    <a:pos x="51" y="51"/>
                  </a:cxn>
                  <a:cxn ang="0">
                    <a:pos x="49" y="60"/>
                  </a:cxn>
                  <a:cxn ang="0">
                    <a:pos x="42" y="80"/>
                  </a:cxn>
                  <a:cxn ang="0">
                    <a:pos x="37" y="101"/>
                  </a:cxn>
                  <a:cxn ang="0">
                    <a:pos x="32" y="120"/>
                  </a:cxn>
                  <a:cxn ang="0">
                    <a:pos x="32" y="120"/>
                  </a:cxn>
                  <a:cxn ang="0">
                    <a:pos x="14" y="191"/>
                  </a:cxn>
                  <a:cxn ang="0">
                    <a:pos x="7" y="227"/>
                  </a:cxn>
                  <a:cxn ang="0">
                    <a:pos x="3" y="244"/>
                  </a:cxn>
                  <a:cxn ang="0">
                    <a:pos x="1" y="263"/>
                  </a:cxn>
                  <a:cxn ang="0">
                    <a:pos x="1" y="263"/>
                  </a:cxn>
                  <a:cxn ang="0">
                    <a:pos x="0" y="265"/>
                  </a:cxn>
                  <a:cxn ang="0">
                    <a:pos x="0" y="270"/>
                  </a:cxn>
                  <a:cxn ang="0">
                    <a:pos x="0" y="270"/>
                  </a:cxn>
                  <a:cxn ang="0">
                    <a:pos x="0" y="272"/>
                  </a:cxn>
                  <a:cxn ang="0">
                    <a:pos x="1" y="273"/>
                  </a:cxn>
                  <a:cxn ang="0">
                    <a:pos x="3" y="274"/>
                  </a:cxn>
                  <a:cxn ang="0">
                    <a:pos x="4" y="274"/>
                  </a:cxn>
                  <a:cxn ang="0">
                    <a:pos x="7" y="273"/>
                  </a:cxn>
                  <a:cxn ang="0">
                    <a:pos x="8" y="272"/>
                  </a:cxn>
                  <a:cxn ang="0">
                    <a:pos x="9" y="270"/>
                  </a:cxn>
                  <a:cxn ang="0">
                    <a:pos x="9" y="270"/>
                  </a:cxn>
                  <a:cxn ang="0">
                    <a:pos x="11" y="254"/>
                  </a:cxn>
                  <a:cxn ang="0">
                    <a:pos x="14" y="237"/>
                  </a:cxn>
                  <a:cxn ang="0">
                    <a:pos x="22" y="204"/>
                  </a:cxn>
                  <a:cxn ang="0">
                    <a:pos x="37" y="139"/>
                  </a:cxn>
                  <a:cxn ang="0">
                    <a:pos x="37" y="139"/>
                  </a:cxn>
                  <a:cxn ang="0">
                    <a:pos x="45" y="106"/>
                  </a:cxn>
                  <a:cxn ang="0">
                    <a:pos x="54" y="73"/>
                  </a:cxn>
                  <a:cxn ang="0">
                    <a:pos x="54" y="73"/>
                  </a:cxn>
                  <a:cxn ang="0">
                    <a:pos x="58" y="56"/>
                  </a:cxn>
                  <a:cxn ang="0">
                    <a:pos x="61" y="39"/>
                  </a:cxn>
                  <a:cxn ang="0">
                    <a:pos x="64" y="31"/>
                  </a:cxn>
                  <a:cxn ang="0">
                    <a:pos x="66" y="22"/>
                  </a:cxn>
                  <a:cxn ang="0">
                    <a:pos x="70" y="14"/>
                  </a:cxn>
                  <a:cxn ang="0">
                    <a:pos x="74" y="8"/>
                  </a:cxn>
                  <a:cxn ang="0">
                    <a:pos x="74" y="8"/>
                  </a:cxn>
                  <a:cxn ang="0">
                    <a:pos x="75" y="6"/>
                  </a:cxn>
                  <a:cxn ang="0">
                    <a:pos x="75" y="5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8" y="2"/>
                  </a:cxn>
                  <a:cxn ang="0">
                    <a:pos x="68" y="2"/>
                  </a:cxn>
                </a:cxnLst>
                <a:rect l="0" t="0" r="r" b="b"/>
                <a:pathLst>
                  <a:path w="75" h="274">
                    <a:moveTo>
                      <a:pt x="68" y="2"/>
                    </a:moveTo>
                    <a:lnTo>
                      <a:pt x="68" y="2"/>
                    </a:lnTo>
                    <a:lnTo>
                      <a:pt x="62" y="10"/>
                    </a:lnTo>
                    <a:lnTo>
                      <a:pt x="57" y="20"/>
                    </a:lnTo>
                    <a:lnTo>
                      <a:pt x="54" y="31"/>
                    </a:lnTo>
                    <a:lnTo>
                      <a:pt x="53" y="41"/>
                    </a:lnTo>
                    <a:lnTo>
                      <a:pt x="53" y="41"/>
                    </a:lnTo>
                    <a:lnTo>
                      <a:pt x="51" y="51"/>
                    </a:lnTo>
                    <a:lnTo>
                      <a:pt x="49" y="60"/>
                    </a:lnTo>
                    <a:lnTo>
                      <a:pt x="42" y="80"/>
                    </a:lnTo>
                    <a:lnTo>
                      <a:pt x="37" y="101"/>
                    </a:lnTo>
                    <a:lnTo>
                      <a:pt x="32" y="120"/>
                    </a:lnTo>
                    <a:lnTo>
                      <a:pt x="32" y="120"/>
                    </a:lnTo>
                    <a:lnTo>
                      <a:pt x="14" y="191"/>
                    </a:lnTo>
                    <a:lnTo>
                      <a:pt x="7" y="227"/>
                    </a:lnTo>
                    <a:lnTo>
                      <a:pt x="3" y="244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0" y="265"/>
                    </a:lnTo>
                    <a:lnTo>
                      <a:pt x="0" y="270"/>
                    </a:lnTo>
                    <a:lnTo>
                      <a:pt x="0" y="270"/>
                    </a:lnTo>
                    <a:lnTo>
                      <a:pt x="0" y="272"/>
                    </a:lnTo>
                    <a:lnTo>
                      <a:pt x="1" y="273"/>
                    </a:lnTo>
                    <a:lnTo>
                      <a:pt x="3" y="274"/>
                    </a:lnTo>
                    <a:lnTo>
                      <a:pt x="4" y="274"/>
                    </a:lnTo>
                    <a:lnTo>
                      <a:pt x="7" y="273"/>
                    </a:lnTo>
                    <a:lnTo>
                      <a:pt x="8" y="272"/>
                    </a:lnTo>
                    <a:lnTo>
                      <a:pt x="9" y="270"/>
                    </a:lnTo>
                    <a:lnTo>
                      <a:pt x="9" y="270"/>
                    </a:lnTo>
                    <a:lnTo>
                      <a:pt x="11" y="254"/>
                    </a:lnTo>
                    <a:lnTo>
                      <a:pt x="14" y="237"/>
                    </a:lnTo>
                    <a:lnTo>
                      <a:pt x="22" y="204"/>
                    </a:lnTo>
                    <a:lnTo>
                      <a:pt x="37" y="139"/>
                    </a:lnTo>
                    <a:lnTo>
                      <a:pt x="37" y="139"/>
                    </a:lnTo>
                    <a:lnTo>
                      <a:pt x="45" y="106"/>
                    </a:lnTo>
                    <a:lnTo>
                      <a:pt x="54" y="73"/>
                    </a:lnTo>
                    <a:lnTo>
                      <a:pt x="54" y="73"/>
                    </a:lnTo>
                    <a:lnTo>
                      <a:pt x="58" y="56"/>
                    </a:lnTo>
                    <a:lnTo>
                      <a:pt x="61" y="39"/>
                    </a:lnTo>
                    <a:lnTo>
                      <a:pt x="64" y="31"/>
                    </a:lnTo>
                    <a:lnTo>
                      <a:pt x="66" y="22"/>
                    </a:lnTo>
                    <a:lnTo>
                      <a:pt x="70" y="14"/>
                    </a:lnTo>
                    <a:lnTo>
                      <a:pt x="74" y="8"/>
                    </a:lnTo>
                    <a:lnTo>
                      <a:pt x="74" y="8"/>
                    </a:lnTo>
                    <a:lnTo>
                      <a:pt x="75" y="6"/>
                    </a:lnTo>
                    <a:lnTo>
                      <a:pt x="75" y="5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8" y="2"/>
                    </a:lnTo>
                    <a:lnTo>
                      <a:pt x="6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" name="Freeform 170"/>
              <p:cNvSpPr/>
              <p:nvPr/>
            </p:nvSpPr>
            <p:spPr bwMode="auto">
              <a:xfrm>
                <a:off x="4338638" y="2201863"/>
                <a:ext cx="31750" cy="112713"/>
              </a:xfrm>
              <a:custGeom>
                <a:avLst/>
                <a:gdLst/>
                <a:ahLst/>
                <a:cxnLst>
                  <a:cxn ang="0">
                    <a:pos x="52" y="4"/>
                  </a:cxn>
                  <a:cxn ang="0">
                    <a:pos x="52" y="4"/>
                  </a:cxn>
                  <a:cxn ang="0">
                    <a:pos x="51" y="10"/>
                  </a:cxn>
                  <a:cxn ang="0">
                    <a:pos x="48" y="16"/>
                  </a:cxn>
                  <a:cxn ang="0">
                    <a:pos x="43" y="29"/>
                  </a:cxn>
                  <a:cxn ang="0">
                    <a:pos x="38" y="41"/>
                  </a:cxn>
                  <a:cxn ang="0">
                    <a:pos x="36" y="47"/>
                  </a:cxn>
                  <a:cxn ang="0">
                    <a:pos x="34" y="54"/>
                  </a:cxn>
                  <a:cxn ang="0">
                    <a:pos x="34" y="54"/>
                  </a:cxn>
                  <a:cxn ang="0">
                    <a:pos x="25" y="103"/>
                  </a:cxn>
                  <a:cxn ang="0">
                    <a:pos x="25" y="103"/>
                  </a:cxn>
                  <a:cxn ang="0">
                    <a:pos x="23" y="116"/>
                  </a:cxn>
                  <a:cxn ang="0">
                    <a:pos x="19" y="129"/>
                  </a:cxn>
                  <a:cxn ang="0">
                    <a:pos x="10" y="156"/>
                  </a:cxn>
                  <a:cxn ang="0">
                    <a:pos x="3" y="181"/>
                  </a:cxn>
                  <a:cxn ang="0">
                    <a:pos x="1" y="195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0"/>
                  </a:cxn>
                  <a:cxn ang="0">
                    <a:pos x="1" y="211"/>
                  </a:cxn>
                  <a:cxn ang="0">
                    <a:pos x="2" y="212"/>
                  </a:cxn>
                  <a:cxn ang="0">
                    <a:pos x="4" y="212"/>
                  </a:cxn>
                  <a:cxn ang="0">
                    <a:pos x="6" y="212"/>
                  </a:cxn>
                  <a:cxn ang="0">
                    <a:pos x="7" y="211"/>
                  </a:cxn>
                  <a:cxn ang="0">
                    <a:pos x="8" y="210"/>
                  </a:cxn>
                  <a:cxn ang="0">
                    <a:pos x="9" y="208"/>
                  </a:cxn>
                  <a:cxn ang="0">
                    <a:pos x="9" y="208"/>
                  </a:cxn>
                  <a:cxn ang="0">
                    <a:pos x="10" y="200"/>
                  </a:cxn>
                  <a:cxn ang="0">
                    <a:pos x="11" y="192"/>
                  </a:cxn>
                  <a:cxn ang="0">
                    <a:pos x="15" y="176"/>
                  </a:cxn>
                  <a:cxn ang="0">
                    <a:pos x="26" y="144"/>
                  </a:cxn>
                  <a:cxn ang="0">
                    <a:pos x="26" y="144"/>
                  </a:cxn>
                  <a:cxn ang="0">
                    <a:pos x="29" y="131"/>
                  </a:cxn>
                  <a:cxn ang="0">
                    <a:pos x="32" y="117"/>
                  </a:cxn>
                  <a:cxn ang="0">
                    <a:pos x="37" y="91"/>
                  </a:cxn>
                  <a:cxn ang="0">
                    <a:pos x="37" y="91"/>
                  </a:cxn>
                  <a:cxn ang="0">
                    <a:pos x="41" y="67"/>
                  </a:cxn>
                  <a:cxn ang="0">
                    <a:pos x="46" y="42"/>
                  </a:cxn>
                  <a:cxn ang="0">
                    <a:pos x="46" y="42"/>
                  </a:cxn>
                  <a:cxn ang="0">
                    <a:pos x="50" y="33"/>
                  </a:cxn>
                  <a:cxn ang="0">
                    <a:pos x="55" y="23"/>
                  </a:cxn>
                  <a:cxn ang="0">
                    <a:pos x="59" y="14"/>
                  </a:cxn>
                  <a:cxn ang="0">
                    <a:pos x="60" y="9"/>
                  </a:cxn>
                  <a:cxn ang="0">
                    <a:pos x="61" y="4"/>
                  </a:cxn>
                  <a:cxn ang="0">
                    <a:pos x="61" y="4"/>
                  </a:cxn>
                  <a:cxn ang="0">
                    <a:pos x="61" y="3"/>
                  </a:cxn>
                  <a:cxn ang="0">
                    <a:pos x="60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4" y="1"/>
                  </a:cxn>
                  <a:cxn ang="0">
                    <a:pos x="53" y="3"/>
                  </a:cxn>
                  <a:cxn ang="0">
                    <a:pos x="52" y="4"/>
                  </a:cxn>
                  <a:cxn ang="0">
                    <a:pos x="52" y="4"/>
                  </a:cxn>
                </a:cxnLst>
                <a:rect l="0" t="0" r="r" b="b"/>
                <a:pathLst>
                  <a:path w="61" h="212">
                    <a:moveTo>
                      <a:pt x="52" y="4"/>
                    </a:moveTo>
                    <a:lnTo>
                      <a:pt x="52" y="4"/>
                    </a:lnTo>
                    <a:lnTo>
                      <a:pt x="51" y="10"/>
                    </a:lnTo>
                    <a:lnTo>
                      <a:pt x="48" y="16"/>
                    </a:lnTo>
                    <a:lnTo>
                      <a:pt x="43" y="29"/>
                    </a:lnTo>
                    <a:lnTo>
                      <a:pt x="38" y="41"/>
                    </a:lnTo>
                    <a:lnTo>
                      <a:pt x="36" y="47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25" y="103"/>
                    </a:lnTo>
                    <a:lnTo>
                      <a:pt x="25" y="103"/>
                    </a:lnTo>
                    <a:lnTo>
                      <a:pt x="23" y="116"/>
                    </a:lnTo>
                    <a:lnTo>
                      <a:pt x="19" y="129"/>
                    </a:lnTo>
                    <a:lnTo>
                      <a:pt x="10" y="156"/>
                    </a:lnTo>
                    <a:lnTo>
                      <a:pt x="3" y="181"/>
                    </a:lnTo>
                    <a:lnTo>
                      <a:pt x="1" y="195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210"/>
                    </a:lnTo>
                    <a:lnTo>
                      <a:pt x="1" y="211"/>
                    </a:lnTo>
                    <a:lnTo>
                      <a:pt x="2" y="212"/>
                    </a:lnTo>
                    <a:lnTo>
                      <a:pt x="4" y="212"/>
                    </a:lnTo>
                    <a:lnTo>
                      <a:pt x="6" y="212"/>
                    </a:lnTo>
                    <a:lnTo>
                      <a:pt x="7" y="211"/>
                    </a:lnTo>
                    <a:lnTo>
                      <a:pt x="8" y="210"/>
                    </a:lnTo>
                    <a:lnTo>
                      <a:pt x="9" y="208"/>
                    </a:lnTo>
                    <a:lnTo>
                      <a:pt x="9" y="208"/>
                    </a:lnTo>
                    <a:lnTo>
                      <a:pt x="10" y="200"/>
                    </a:lnTo>
                    <a:lnTo>
                      <a:pt x="11" y="192"/>
                    </a:lnTo>
                    <a:lnTo>
                      <a:pt x="15" y="176"/>
                    </a:lnTo>
                    <a:lnTo>
                      <a:pt x="26" y="144"/>
                    </a:lnTo>
                    <a:lnTo>
                      <a:pt x="26" y="144"/>
                    </a:lnTo>
                    <a:lnTo>
                      <a:pt x="29" y="131"/>
                    </a:lnTo>
                    <a:lnTo>
                      <a:pt x="32" y="117"/>
                    </a:lnTo>
                    <a:lnTo>
                      <a:pt x="37" y="91"/>
                    </a:lnTo>
                    <a:lnTo>
                      <a:pt x="37" y="91"/>
                    </a:lnTo>
                    <a:lnTo>
                      <a:pt x="41" y="67"/>
                    </a:lnTo>
                    <a:lnTo>
                      <a:pt x="46" y="42"/>
                    </a:lnTo>
                    <a:lnTo>
                      <a:pt x="46" y="42"/>
                    </a:lnTo>
                    <a:lnTo>
                      <a:pt x="50" y="33"/>
                    </a:lnTo>
                    <a:lnTo>
                      <a:pt x="55" y="23"/>
                    </a:lnTo>
                    <a:lnTo>
                      <a:pt x="59" y="14"/>
                    </a:lnTo>
                    <a:lnTo>
                      <a:pt x="60" y="9"/>
                    </a:lnTo>
                    <a:lnTo>
                      <a:pt x="61" y="4"/>
                    </a:lnTo>
                    <a:lnTo>
                      <a:pt x="61" y="4"/>
                    </a:lnTo>
                    <a:lnTo>
                      <a:pt x="61" y="3"/>
                    </a:lnTo>
                    <a:lnTo>
                      <a:pt x="60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4" y="1"/>
                    </a:lnTo>
                    <a:lnTo>
                      <a:pt x="53" y="3"/>
                    </a:lnTo>
                    <a:lnTo>
                      <a:pt x="52" y="4"/>
                    </a:lnTo>
                    <a:lnTo>
                      <a:pt x="52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" name="Freeform 171"/>
              <p:cNvSpPr/>
              <p:nvPr/>
            </p:nvSpPr>
            <p:spPr bwMode="auto">
              <a:xfrm>
                <a:off x="4357688" y="2209800"/>
                <a:ext cx="36513" cy="9048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1" y="10"/>
                  </a:cxn>
                  <a:cxn ang="0">
                    <a:pos x="43" y="22"/>
                  </a:cxn>
                  <a:cxn ang="0">
                    <a:pos x="37" y="34"/>
                  </a:cxn>
                  <a:cxn ang="0">
                    <a:pos x="33" y="48"/>
                  </a:cxn>
                  <a:cxn ang="0">
                    <a:pos x="29" y="61"/>
                  </a:cxn>
                  <a:cxn ang="0">
                    <a:pos x="25" y="75"/>
                  </a:cxn>
                  <a:cxn ang="0">
                    <a:pos x="20" y="100"/>
                  </a:cxn>
                  <a:cxn ang="0">
                    <a:pos x="20" y="100"/>
                  </a:cxn>
                  <a:cxn ang="0">
                    <a:pos x="15" y="115"/>
                  </a:cxn>
                  <a:cxn ang="0">
                    <a:pos x="6" y="135"/>
                  </a:cxn>
                  <a:cxn ang="0">
                    <a:pos x="3" y="147"/>
                  </a:cxn>
                  <a:cxn ang="0">
                    <a:pos x="0" y="156"/>
                  </a:cxn>
                  <a:cxn ang="0">
                    <a:pos x="0" y="164"/>
                  </a:cxn>
                  <a:cxn ang="0">
                    <a:pos x="1" y="166"/>
                  </a:cxn>
                  <a:cxn ang="0">
                    <a:pos x="3" y="170"/>
                  </a:cxn>
                  <a:cxn ang="0">
                    <a:pos x="3" y="170"/>
                  </a:cxn>
                  <a:cxn ang="0">
                    <a:pos x="4" y="170"/>
                  </a:cxn>
                  <a:cxn ang="0">
                    <a:pos x="6" y="171"/>
                  </a:cxn>
                  <a:cxn ang="0">
                    <a:pos x="9" y="169"/>
                  </a:cxn>
                  <a:cxn ang="0">
                    <a:pos x="10" y="167"/>
                  </a:cxn>
                  <a:cxn ang="0">
                    <a:pos x="11" y="165"/>
                  </a:cxn>
                  <a:cxn ang="0">
                    <a:pos x="10" y="164"/>
                  </a:cxn>
                  <a:cxn ang="0">
                    <a:pos x="9" y="162"/>
                  </a:cxn>
                  <a:cxn ang="0">
                    <a:pos x="9" y="162"/>
                  </a:cxn>
                  <a:cxn ang="0">
                    <a:pos x="10" y="159"/>
                  </a:cxn>
                  <a:cxn ang="0">
                    <a:pos x="14" y="152"/>
                  </a:cxn>
                  <a:cxn ang="0">
                    <a:pos x="18" y="138"/>
                  </a:cxn>
                  <a:cxn ang="0">
                    <a:pos x="18" y="138"/>
                  </a:cxn>
                  <a:cxn ang="0">
                    <a:pos x="24" y="119"/>
                  </a:cxn>
                  <a:cxn ang="0">
                    <a:pos x="29" y="100"/>
                  </a:cxn>
                  <a:cxn ang="0">
                    <a:pos x="29" y="100"/>
                  </a:cxn>
                  <a:cxn ang="0">
                    <a:pos x="34" y="76"/>
                  </a:cxn>
                  <a:cxn ang="0">
                    <a:pos x="38" y="63"/>
                  </a:cxn>
                  <a:cxn ang="0">
                    <a:pos x="41" y="51"/>
                  </a:cxn>
                  <a:cxn ang="0">
                    <a:pos x="47" y="38"/>
                  </a:cxn>
                  <a:cxn ang="0">
                    <a:pos x="52" y="27"/>
                  </a:cxn>
                  <a:cxn ang="0">
                    <a:pos x="58" y="17"/>
                  </a:cxn>
                  <a:cxn ang="0">
                    <a:pos x="66" y="7"/>
                  </a:cxn>
                  <a:cxn ang="0">
                    <a:pos x="66" y="7"/>
                  </a:cxn>
                  <a:cxn ang="0">
                    <a:pos x="67" y="6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8" h="171">
                    <a:moveTo>
                      <a:pt x="60" y="1"/>
                    </a:moveTo>
                    <a:lnTo>
                      <a:pt x="60" y="1"/>
                    </a:lnTo>
                    <a:lnTo>
                      <a:pt x="51" y="10"/>
                    </a:lnTo>
                    <a:lnTo>
                      <a:pt x="43" y="22"/>
                    </a:lnTo>
                    <a:lnTo>
                      <a:pt x="37" y="34"/>
                    </a:lnTo>
                    <a:lnTo>
                      <a:pt x="33" y="48"/>
                    </a:lnTo>
                    <a:lnTo>
                      <a:pt x="29" y="61"/>
                    </a:lnTo>
                    <a:lnTo>
                      <a:pt x="25" y="75"/>
                    </a:lnTo>
                    <a:lnTo>
                      <a:pt x="20" y="100"/>
                    </a:lnTo>
                    <a:lnTo>
                      <a:pt x="20" y="100"/>
                    </a:lnTo>
                    <a:lnTo>
                      <a:pt x="15" y="115"/>
                    </a:lnTo>
                    <a:lnTo>
                      <a:pt x="6" y="135"/>
                    </a:lnTo>
                    <a:lnTo>
                      <a:pt x="3" y="147"/>
                    </a:lnTo>
                    <a:lnTo>
                      <a:pt x="0" y="156"/>
                    </a:lnTo>
                    <a:lnTo>
                      <a:pt x="0" y="164"/>
                    </a:lnTo>
                    <a:lnTo>
                      <a:pt x="1" y="166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4" y="170"/>
                    </a:lnTo>
                    <a:lnTo>
                      <a:pt x="6" y="171"/>
                    </a:lnTo>
                    <a:lnTo>
                      <a:pt x="9" y="169"/>
                    </a:lnTo>
                    <a:lnTo>
                      <a:pt x="10" y="167"/>
                    </a:lnTo>
                    <a:lnTo>
                      <a:pt x="11" y="165"/>
                    </a:lnTo>
                    <a:lnTo>
                      <a:pt x="10" y="164"/>
                    </a:lnTo>
                    <a:lnTo>
                      <a:pt x="9" y="162"/>
                    </a:lnTo>
                    <a:lnTo>
                      <a:pt x="9" y="162"/>
                    </a:lnTo>
                    <a:lnTo>
                      <a:pt x="10" y="159"/>
                    </a:lnTo>
                    <a:lnTo>
                      <a:pt x="14" y="152"/>
                    </a:lnTo>
                    <a:lnTo>
                      <a:pt x="18" y="138"/>
                    </a:lnTo>
                    <a:lnTo>
                      <a:pt x="18" y="138"/>
                    </a:lnTo>
                    <a:lnTo>
                      <a:pt x="24" y="119"/>
                    </a:lnTo>
                    <a:lnTo>
                      <a:pt x="29" y="100"/>
                    </a:lnTo>
                    <a:lnTo>
                      <a:pt x="29" y="100"/>
                    </a:lnTo>
                    <a:lnTo>
                      <a:pt x="34" y="76"/>
                    </a:lnTo>
                    <a:lnTo>
                      <a:pt x="38" y="63"/>
                    </a:lnTo>
                    <a:lnTo>
                      <a:pt x="41" y="51"/>
                    </a:lnTo>
                    <a:lnTo>
                      <a:pt x="47" y="38"/>
                    </a:lnTo>
                    <a:lnTo>
                      <a:pt x="52" y="27"/>
                    </a:lnTo>
                    <a:lnTo>
                      <a:pt x="58" y="1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7" y="6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" name="Freeform 172"/>
              <p:cNvSpPr/>
              <p:nvPr/>
            </p:nvSpPr>
            <p:spPr bwMode="auto">
              <a:xfrm>
                <a:off x="4383088" y="2219325"/>
                <a:ext cx="33338" cy="6350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50" y="2"/>
                  </a:cxn>
                  <a:cxn ang="0">
                    <a:pos x="46" y="5"/>
                  </a:cxn>
                  <a:cxn ang="0">
                    <a:pos x="42" y="8"/>
                  </a:cxn>
                  <a:cxn ang="0">
                    <a:pos x="39" y="11"/>
                  </a:cxn>
                  <a:cxn ang="0">
                    <a:pos x="33" y="19"/>
                  </a:cxn>
                  <a:cxn ang="0">
                    <a:pos x="29" y="30"/>
                  </a:cxn>
                  <a:cxn ang="0">
                    <a:pos x="29" y="30"/>
                  </a:cxn>
                  <a:cxn ang="0">
                    <a:pos x="13" y="70"/>
                  </a:cxn>
                  <a:cxn ang="0">
                    <a:pos x="6" y="91"/>
                  </a:cxn>
                  <a:cxn ang="0">
                    <a:pos x="0" y="112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8"/>
                  </a:cxn>
                  <a:cxn ang="0">
                    <a:pos x="4" y="118"/>
                  </a:cxn>
                  <a:cxn ang="0">
                    <a:pos x="6" y="119"/>
                  </a:cxn>
                  <a:cxn ang="0">
                    <a:pos x="7" y="118"/>
                  </a:cxn>
                  <a:cxn ang="0">
                    <a:pos x="8" y="116"/>
                  </a:cxn>
                  <a:cxn ang="0">
                    <a:pos x="9" y="114"/>
                  </a:cxn>
                  <a:cxn ang="0">
                    <a:pos x="9" y="114"/>
                  </a:cxn>
                  <a:cxn ang="0">
                    <a:pos x="13" y="100"/>
                  </a:cxn>
                  <a:cxn ang="0">
                    <a:pos x="17" y="84"/>
                  </a:cxn>
                  <a:cxn ang="0">
                    <a:pos x="23" y="70"/>
                  </a:cxn>
                  <a:cxn ang="0">
                    <a:pos x="30" y="56"/>
                  </a:cxn>
                  <a:cxn ang="0">
                    <a:pos x="30" y="56"/>
                  </a:cxn>
                  <a:cxn ang="0">
                    <a:pos x="34" y="42"/>
                  </a:cxn>
                  <a:cxn ang="0">
                    <a:pos x="39" y="29"/>
                  </a:cxn>
                  <a:cxn ang="0">
                    <a:pos x="42" y="22"/>
                  </a:cxn>
                  <a:cxn ang="0">
                    <a:pos x="46" y="17"/>
                  </a:cxn>
                  <a:cxn ang="0">
                    <a:pos x="51" y="12"/>
                  </a:cxn>
                  <a:cxn ang="0">
                    <a:pos x="57" y="9"/>
                  </a:cxn>
                  <a:cxn ang="0">
                    <a:pos x="57" y="9"/>
                  </a:cxn>
                  <a:cxn ang="0">
                    <a:pos x="60" y="8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3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62" h="119">
                    <a:moveTo>
                      <a:pt x="55" y="0"/>
                    </a:moveTo>
                    <a:lnTo>
                      <a:pt x="55" y="0"/>
                    </a:lnTo>
                    <a:lnTo>
                      <a:pt x="50" y="2"/>
                    </a:lnTo>
                    <a:lnTo>
                      <a:pt x="46" y="5"/>
                    </a:lnTo>
                    <a:lnTo>
                      <a:pt x="42" y="8"/>
                    </a:lnTo>
                    <a:lnTo>
                      <a:pt x="39" y="11"/>
                    </a:lnTo>
                    <a:lnTo>
                      <a:pt x="33" y="19"/>
                    </a:lnTo>
                    <a:lnTo>
                      <a:pt x="29" y="30"/>
                    </a:lnTo>
                    <a:lnTo>
                      <a:pt x="29" y="30"/>
                    </a:lnTo>
                    <a:lnTo>
                      <a:pt x="13" y="70"/>
                    </a:lnTo>
                    <a:lnTo>
                      <a:pt x="6" y="91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19"/>
                    </a:lnTo>
                    <a:lnTo>
                      <a:pt x="7" y="118"/>
                    </a:lnTo>
                    <a:lnTo>
                      <a:pt x="8" y="116"/>
                    </a:lnTo>
                    <a:lnTo>
                      <a:pt x="9" y="114"/>
                    </a:lnTo>
                    <a:lnTo>
                      <a:pt x="9" y="114"/>
                    </a:lnTo>
                    <a:lnTo>
                      <a:pt x="13" y="100"/>
                    </a:lnTo>
                    <a:lnTo>
                      <a:pt x="17" y="84"/>
                    </a:lnTo>
                    <a:lnTo>
                      <a:pt x="23" y="70"/>
                    </a:lnTo>
                    <a:lnTo>
                      <a:pt x="30" y="56"/>
                    </a:lnTo>
                    <a:lnTo>
                      <a:pt x="30" y="56"/>
                    </a:lnTo>
                    <a:lnTo>
                      <a:pt x="34" y="42"/>
                    </a:lnTo>
                    <a:lnTo>
                      <a:pt x="39" y="29"/>
                    </a:lnTo>
                    <a:lnTo>
                      <a:pt x="42" y="22"/>
                    </a:lnTo>
                    <a:lnTo>
                      <a:pt x="46" y="17"/>
                    </a:lnTo>
                    <a:lnTo>
                      <a:pt x="51" y="12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60" y="8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3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2" name="Freeform 173"/>
              <p:cNvSpPr/>
              <p:nvPr/>
            </p:nvSpPr>
            <p:spPr bwMode="auto">
              <a:xfrm>
                <a:off x="4403725" y="2228850"/>
                <a:ext cx="17463" cy="52388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24" y="2"/>
                  </a:cxn>
                  <a:cxn ang="0">
                    <a:pos x="22" y="6"/>
                  </a:cxn>
                  <a:cxn ang="0">
                    <a:pos x="17" y="12"/>
                  </a:cxn>
                  <a:cxn ang="0">
                    <a:pos x="15" y="20"/>
                  </a:cxn>
                  <a:cxn ang="0">
                    <a:pos x="14" y="27"/>
                  </a:cxn>
                  <a:cxn ang="0">
                    <a:pos x="14" y="27"/>
                  </a:cxn>
                  <a:cxn ang="0">
                    <a:pos x="12" y="45"/>
                  </a:cxn>
                  <a:cxn ang="0">
                    <a:pos x="10" y="61"/>
                  </a:cxn>
                  <a:cxn ang="0">
                    <a:pos x="6" y="78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0" y="97"/>
                  </a:cxn>
                  <a:cxn ang="0">
                    <a:pos x="1" y="100"/>
                  </a:cxn>
                  <a:cxn ang="0">
                    <a:pos x="3" y="100"/>
                  </a:cxn>
                  <a:cxn ang="0">
                    <a:pos x="6" y="100"/>
                  </a:cxn>
                  <a:cxn ang="0">
                    <a:pos x="8" y="98"/>
                  </a:cxn>
                  <a:cxn ang="0">
                    <a:pos x="9" y="96"/>
                  </a:cxn>
                  <a:cxn ang="0">
                    <a:pos x="9" y="96"/>
                  </a:cxn>
                  <a:cxn ang="0">
                    <a:pos x="13" y="85"/>
                  </a:cxn>
                  <a:cxn ang="0">
                    <a:pos x="15" y="80"/>
                  </a:cxn>
                  <a:cxn ang="0">
                    <a:pos x="18" y="75"/>
                  </a:cxn>
                  <a:cxn ang="0">
                    <a:pos x="18" y="75"/>
                  </a:cxn>
                  <a:cxn ang="0">
                    <a:pos x="19" y="72"/>
                  </a:cxn>
                  <a:cxn ang="0">
                    <a:pos x="21" y="69"/>
                  </a:cxn>
                  <a:cxn ang="0">
                    <a:pos x="21" y="62"/>
                  </a:cxn>
                  <a:cxn ang="0">
                    <a:pos x="22" y="49"/>
                  </a:cxn>
                  <a:cxn ang="0">
                    <a:pos x="22" y="49"/>
                  </a:cxn>
                  <a:cxn ang="0">
                    <a:pos x="23" y="28"/>
                  </a:cxn>
                  <a:cxn ang="0">
                    <a:pos x="24" y="22"/>
                  </a:cxn>
                  <a:cxn ang="0">
                    <a:pos x="25" y="17"/>
                  </a:cxn>
                  <a:cxn ang="0">
                    <a:pos x="27" y="13"/>
                  </a:cxn>
                  <a:cxn ang="0">
                    <a:pos x="30" y="10"/>
                  </a:cxn>
                  <a:cxn ang="0">
                    <a:pos x="30" y="10"/>
                  </a:cxn>
                  <a:cxn ang="0">
                    <a:pos x="31" y="9"/>
                  </a:cxn>
                  <a:cxn ang="0">
                    <a:pos x="32" y="8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3" h="100">
                    <a:moveTo>
                      <a:pt x="27" y="1"/>
                    </a:moveTo>
                    <a:lnTo>
                      <a:pt x="27" y="1"/>
                    </a:lnTo>
                    <a:lnTo>
                      <a:pt x="24" y="2"/>
                    </a:lnTo>
                    <a:lnTo>
                      <a:pt x="22" y="6"/>
                    </a:lnTo>
                    <a:lnTo>
                      <a:pt x="17" y="12"/>
                    </a:lnTo>
                    <a:lnTo>
                      <a:pt x="15" y="20"/>
                    </a:lnTo>
                    <a:lnTo>
                      <a:pt x="14" y="27"/>
                    </a:lnTo>
                    <a:lnTo>
                      <a:pt x="14" y="27"/>
                    </a:lnTo>
                    <a:lnTo>
                      <a:pt x="12" y="45"/>
                    </a:lnTo>
                    <a:lnTo>
                      <a:pt x="10" y="61"/>
                    </a:lnTo>
                    <a:lnTo>
                      <a:pt x="6" y="7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0" y="97"/>
                    </a:lnTo>
                    <a:lnTo>
                      <a:pt x="1" y="100"/>
                    </a:lnTo>
                    <a:lnTo>
                      <a:pt x="3" y="100"/>
                    </a:lnTo>
                    <a:lnTo>
                      <a:pt x="6" y="100"/>
                    </a:lnTo>
                    <a:lnTo>
                      <a:pt x="8" y="98"/>
                    </a:lnTo>
                    <a:lnTo>
                      <a:pt x="9" y="96"/>
                    </a:lnTo>
                    <a:lnTo>
                      <a:pt x="9" y="96"/>
                    </a:lnTo>
                    <a:lnTo>
                      <a:pt x="13" y="85"/>
                    </a:lnTo>
                    <a:lnTo>
                      <a:pt x="15" y="80"/>
                    </a:lnTo>
                    <a:lnTo>
                      <a:pt x="18" y="75"/>
                    </a:lnTo>
                    <a:lnTo>
                      <a:pt x="18" y="75"/>
                    </a:lnTo>
                    <a:lnTo>
                      <a:pt x="19" y="72"/>
                    </a:lnTo>
                    <a:lnTo>
                      <a:pt x="21" y="69"/>
                    </a:lnTo>
                    <a:lnTo>
                      <a:pt x="21" y="62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3" y="28"/>
                    </a:lnTo>
                    <a:lnTo>
                      <a:pt x="24" y="22"/>
                    </a:lnTo>
                    <a:lnTo>
                      <a:pt x="25" y="17"/>
                    </a:lnTo>
                    <a:lnTo>
                      <a:pt x="27" y="13"/>
                    </a:lnTo>
                    <a:lnTo>
                      <a:pt x="30" y="10"/>
                    </a:lnTo>
                    <a:lnTo>
                      <a:pt x="30" y="10"/>
                    </a:lnTo>
                    <a:lnTo>
                      <a:pt x="31" y="9"/>
                    </a:lnTo>
                    <a:lnTo>
                      <a:pt x="32" y="8"/>
                    </a:lnTo>
                    <a:lnTo>
                      <a:pt x="33" y="3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6" name="Freeform 174"/>
              <p:cNvSpPr/>
              <p:nvPr/>
            </p:nvSpPr>
            <p:spPr bwMode="auto">
              <a:xfrm>
                <a:off x="4340225" y="2436813"/>
                <a:ext cx="4763" cy="428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2" y="79"/>
                  </a:cxn>
                  <a:cxn ang="0">
                    <a:pos x="3" y="80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9" y="78"/>
                  </a:cxn>
                  <a:cxn ang="0">
                    <a:pos x="9" y="76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2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80">
                    <a:moveTo>
                      <a:pt x="0" y="5"/>
                    </a:moveTo>
                    <a:lnTo>
                      <a:pt x="0" y="76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2" y="79"/>
                    </a:lnTo>
                    <a:lnTo>
                      <a:pt x="3" y="80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9" y="78"/>
                    </a:lnTo>
                    <a:lnTo>
                      <a:pt x="9" y="76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2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" name="Freeform 175"/>
              <p:cNvSpPr/>
              <p:nvPr/>
            </p:nvSpPr>
            <p:spPr bwMode="auto">
              <a:xfrm>
                <a:off x="4370388" y="2460625"/>
                <a:ext cx="11113" cy="65088"/>
              </a:xfrm>
              <a:custGeom>
                <a:avLst/>
                <a:gdLst/>
                <a:ahLst/>
                <a:cxnLst>
                  <a:cxn ang="0">
                    <a:pos x="12" y="2"/>
                  </a:cxn>
                  <a:cxn ang="0">
                    <a:pos x="12" y="2"/>
                  </a:cxn>
                  <a:cxn ang="0">
                    <a:pos x="9" y="9"/>
                  </a:cxn>
                  <a:cxn ang="0">
                    <a:pos x="7" y="15"/>
                  </a:cxn>
                  <a:cxn ang="0">
                    <a:pos x="3" y="29"/>
                  </a:cxn>
                  <a:cxn ang="0">
                    <a:pos x="1" y="44"/>
                  </a:cxn>
                  <a:cxn ang="0">
                    <a:pos x="0" y="59"/>
                  </a:cxn>
                  <a:cxn ang="0">
                    <a:pos x="1" y="90"/>
                  </a:cxn>
                  <a:cxn ang="0">
                    <a:pos x="2" y="118"/>
                  </a:cxn>
                  <a:cxn ang="0">
                    <a:pos x="2" y="118"/>
                  </a:cxn>
                  <a:cxn ang="0">
                    <a:pos x="3" y="120"/>
                  </a:cxn>
                  <a:cxn ang="0">
                    <a:pos x="4" y="122"/>
                  </a:cxn>
                  <a:cxn ang="0">
                    <a:pos x="5" y="123"/>
                  </a:cxn>
                  <a:cxn ang="0">
                    <a:pos x="7" y="123"/>
                  </a:cxn>
                  <a:cxn ang="0">
                    <a:pos x="9" y="123"/>
                  </a:cxn>
                  <a:cxn ang="0">
                    <a:pos x="10" y="122"/>
                  </a:cxn>
                  <a:cxn ang="0">
                    <a:pos x="11" y="120"/>
                  </a:cxn>
                  <a:cxn ang="0">
                    <a:pos x="11" y="118"/>
                  </a:cxn>
                  <a:cxn ang="0">
                    <a:pos x="11" y="118"/>
                  </a:cxn>
                  <a:cxn ang="0">
                    <a:pos x="10" y="91"/>
                  </a:cxn>
                  <a:cxn ang="0">
                    <a:pos x="10" y="61"/>
                  </a:cxn>
                  <a:cxn ang="0">
                    <a:pos x="10" y="47"/>
                  </a:cxn>
                  <a:cxn ang="0">
                    <a:pos x="12" y="32"/>
                  </a:cxn>
                  <a:cxn ang="0">
                    <a:pos x="15" y="19"/>
                  </a:cxn>
                  <a:cxn ang="0">
                    <a:pos x="17" y="13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5"/>
                  </a:cxn>
                  <a:cxn ang="0">
                    <a:pos x="20" y="3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7" y="0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2"/>
                  </a:cxn>
                  <a:cxn ang="0">
                    <a:pos x="12" y="2"/>
                  </a:cxn>
                </a:cxnLst>
                <a:rect l="0" t="0" r="r" b="b"/>
                <a:pathLst>
                  <a:path w="22" h="123">
                    <a:moveTo>
                      <a:pt x="12" y="2"/>
                    </a:moveTo>
                    <a:lnTo>
                      <a:pt x="12" y="2"/>
                    </a:lnTo>
                    <a:lnTo>
                      <a:pt x="9" y="9"/>
                    </a:lnTo>
                    <a:lnTo>
                      <a:pt x="7" y="15"/>
                    </a:lnTo>
                    <a:lnTo>
                      <a:pt x="3" y="29"/>
                    </a:lnTo>
                    <a:lnTo>
                      <a:pt x="1" y="44"/>
                    </a:lnTo>
                    <a:lnTo>
                      <a:pt x="0" y="59"/>
                    </a:lnTo>
                    <a:lnTo>
                      <a:pt x="1" y="90"/>
                    </a:lnTo>
                    <a:lnTo>
                      <a:pt x="2" y="118"/>
                    </a:lnTo>
                    <a:lnTo>
                      <a:pt x="2" y="118"/>
                    </a:lnTo>
                    <a:lnTo>
                      <a:pt x="3" y="120"/>
                    </a:lnTo>
                    <a:lnTo>
                      <a:pt x="4" y="122"/>
                    </a:lnTo>
                    <a:lnTo>
                      <a:pt x="5" y="123"/>
                    </a:lnTo>
                    <a:lnTo>
                      <a:pt x="7" y="123"/>
                    </a:lnTo>
                    <a:lnTo>
                      <a:pt x="9" y="123"/>
                    </a:lnTo>
                    <a:lnTo>
                      <a:pt x="10" y="122"/>
                    </a:lnTo>
                    <a:lnTo>
                      <a:pt x="11" y="120"/>
                    </a:lnTo>
                    <a:lnTo>
                      <a:pt x="11" y="118"/>
                    </a:lnTo>
                    <a:lnTo>
                      <a:pt x="11" y="118"/>
                    </a:lnTo>
                    <a:lnTo>
                      <a:pt x="10" y="91"/>
                    </a:lnTo>
                    <a:lnTo>
                      <a:pt x="10" y="61"/>
                    </a:lnTo>
                    <a:lnTo>
                      <a:pt x="10" y="47"/>
                    </a:lnTo>
                    <a:lnTo>
                      <a:pt x="12" y="32"/>
                    </a:lnTo>
                    <a:lnTo>
                      <a:pt x="15" y="19"/>
                    </a:lnTo>
                    <a:lnTo>
                      <a:pt x="17" y="13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5"/>
                    </a:lnTo>
                    <a:lnTo>
                      <a:pt x="20" y="3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2"/>
                    </a:lnTo>
                    <a:lnTo>
                      <a:pt x="1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" name="Freeform 176"/>
              <p:cNvSpPr/>
              <p:nvPr/>
            </p:nvSpPr>
            <p:spPr bwMode="auto">
              <a:xfrm>
                <a:off x="4395788" y="2492375"/>
                <a:ext cx="7938" cy="55563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29"/>
                  </a:cxn>
                  <a:cxn ang="0">
                    <a:pos x="2" y="53"/>
                  </a:cxn>
                  <a:cxn ang="0">
                    <a:pos x="1" y="77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1" y="102"/>
                  </a:cxn>
                  <a:cxn ang="0">
                    <a:pos x="2" y="104"/>
                  </a:cxn>
                  <a:cxn ang="0">
                    <a:pos x="4" y="105"/>
                  </a:cxn>
                  <a:cxn ang="0">
                    <a:pos x="6" y="105"/>
                  </a:cxn>
                  <a:cxn ang="0">
                    <a:pos x="7" y="105"/>
                  </a:cxn>
                  <a:cxn ang="0">
                    <a:pos x="9" y="104"/>
                  </a:cxn>
                  <a:cxn ang="0">
                    <a:pos x="10" y="102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1" y="77"/>
                  </a:cxn>
                  <a:cxn ang="0">
                    <a:pos x="13" y="53"/>
                  </a:cxn>
                  <a:cxn ang="0">
                    <a:pos x="14" y="29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2" y="1"/>
                  </a:cxn>
                  <a:cxn ang="0">
                    <a:pos x="10" y="0"/>
                  </a:cxn>
                  <a:cxn ang="0">
                    <a:pos x="9" y="1"/>
                  </a:cxn>
                  <a:cxn ang="0">
                    <a:pos x="7" y="2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05">
                    <a:moveTo>
                      <a:pt x="6" y="5"/>
                    </a:moveTo>
                    <a:lnTo>
                      <a:pt x="6" y="5"/>
                    </a:lnTo>
                    <a:lnTo>
                      <a:pt x="5" y="29"/>
                    </a:lnTo>
                    <a:lnTo>
                      <a:pt x="2" y="53"/>
                    </a:lnTo>
                    <a:lnTo>
                      <a:pt x="1" y="77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102"/>
                    </a:lnTo>
                    <a:lnTo>
                      <a:pt x="2" y="104"/>
                    </a:lnTo>
                    <a:lnTo>
                      <a:pt x="4" y="105"/>
                    </a:lnTo>
                    <a:lnTo>
                      <a:pt x="6" y="105"/>
                    </a:lnTo>
                    <a:lnTo>
                      <a:pt x="7" y="105"/>
                    </a:lnTo>
                    <a:lnTo>
                      <a:pt x="9" y="104"/>
                    </a:lnTo>
                    <a:lnTo>
                      <a:pt x="10" y="102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1" y="77"/>
                    </a:lnTo>
                    <a:lnTo>
                      <a:pt x="13" y="53"/>
                    </a:lnTo>
                    <a:lnTo>
                      <a:pt x="14" y="29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2" y="1"/>
                    </a:lnTo>
                    <a:lnTo>
                      <a:pt x="10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2" name="Freeform 177"/>
              <p:cNvSpPr/>
              <p:nvPr/>
            </p:nvSpPr>
            <p:spPr bwMode="auto">
              <a:xfrm>
                <a:off x="4424363" y="25209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6"/>
                  </a:cxn>
                  <a:cxn ang="0">
                    <a:pos x="3" y="136"/>
                  </a:cxn>
                  <a:cxn ang="0">
                    <a:pos x="4" y="137"/>
                  </a:cxn>
                  <a:cxn ang="0">
                    <a:pos x="6" y="136"/>
                  </a:cxn>
                  <a:cxn ang="0">
                    <a:pos x="7" y="136"/>
                  </a:cxn>
                  <a:cxn ang="0">
                    <a:pos x="8" y="134"/>
                  </a:cxn>
                  <a:cxn ang="0">
                    <a:pos x="9" y="132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8" y="2"/>
                  </a:cxn>
                  <a:cxn ang="0">
                    <a:pos x="7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9" h="137">
                    <a:moveTo>
                      <a:pt x="0" y="4"/>
                    </a:move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6"/>
                    </a:lnTo>
                    <a:lnTo>
                      <a:pt x="3" y="136"/>
                    </a:lnTo>
                    <a:lnTo>
                      <a:pt x="4" y="137"/>
                    </a:lnTo>
                    <a:lnTo>
                      <a:pt x="6" y="136"/>
                    </a:lnTo>
                    <a:lnTo>
                      <a:pt x="7" y="136"/>
                    </a:lnTo>
                    <a:lnTo>
                      <a:pt x="8" y="134"/>
                    </a:lnTo>
                    <a:lnTo>
                      <a:pt x="9" y="132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8" y="2"/>
                    </a:lnTo>
                    <a:lnTo>
                      <a:pt x="7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3" name="Freeform 178"/>
              <p:cNvSpPr/>
              <p:nvPr/>
            </p:nvSpPr>
            <p:spPr bwMode="auto">
              <a:xfrm>
                <a:off x="4451350" y="2547938"/>
                <a:ext cx="7938" cy="68263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3"/>
                  </a:cxn>
                  <a:cxn ang="0">
                    <a:pos x="1" y="47"/>
                  </a:cxn>
                  <a:cxn ang="0">
                    <a:pos x="0" y="62"/>
                  </a:cxn>
                  <a:cxn ang="0">
                    <a:pos x="0" y="124"/>
                  </a:cxn>
                  <a:cxn ang="0">
                    <a:pos x="0" y="124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3" y="128"/>
                  </a:cxn>
                  <a:cxn ang="0">
                    <a:pos x="5" y="128"/>
                  </a:cxn>
                  <a:cxn ang="0">
                    <a:pos x="6" y="128"/>
                  </a:cxn>
                  <a:cxn ang="0">
                    <a:pos x="8" y="127"/>
                  </a:cxn>
                  <a:cxn ang="0">
                    <a:pos x="9" y="126"/>
                  </a:cxn>
                  <a:cxn ang="0">
                    <a:pos x="9" y="124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0" y="52"/>
                  </a:cxn>
                  <a:cxn ang="0">
                    <a:pos x="11" y="37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5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28">
                    <a:moveTo>
                      <a:pt x="5" y="5"/>
                    </a:moveTo>
                    <a:lnTo>
                      <a:pt x="5" y="5"/>
                    </a:lnTo>
                    <a:lnTo>
                      <a:pt x="2" y="33"/>
                    </a:lnTo>
                    <a:lnTo>
                      <a:pt x="1" y="47"/>
                    </a:lnTo>
                    <a:lnTo>
                      <a:pt x="0" y="6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3" y="128"/>
                    </a:lnTo>
                    <a:lnTo>
                      <a:pt x="5" y="128"/>
                    </a:lnTo>
                    <a:lnTo>
                      <a:pt x="6" y="128"/>
                    </a:lnTo>
                    <a:lnTo>
                      <a:pt x="8" y="127"/>
                    </a:lnTo>
                    <a:lnTo>
                      <a:pt x="9" y="126"/>
                    </a:lnTo>
                    <a:lnTo>
                      <a:pt x="9" y="124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0" y="52"/>
                    </a:lnTo>
                    <a:lnTo>
                      <a:pt x="11" y="3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2"/>
                    </a:lnTo>
                    <a:lnTo>
                      <a:pt x="11" y="1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4" name="Freeform 179"/>
              <p:cNvSpPr/>
              <p:nvPr/>
            </p:nvSpPr>
            <p:spPr bwMode="auto">
              <a:xfrm>
                <a:off x="4478338" y="2578100"/>
                <a:ext cx="6350" cy="555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1" y="103"/>
                  </a:cxn>
                  <a:cxn ang="0">
                    <a:pos x="4" y="104"/>
                  </a:cxn>
                  <a:cxn ang="0">
                    <a:pos x="5" y="104"/>
                  </a:cxn>
                  <a:cxn ang="0">
                    <a:pos x="7" y="104"/>
                  </a:cxn>
                  <a:cxn ang="0">
                    <a:pos x="8" y="103"/>
                  </a:cxn>
                  <a:cxn ang="0">
                    <a:pos x="9" y="102"/>
                  </a:cxn>
                  <a:cxn ang="0">
                    <a:pos x="10" y="100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4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104">
                    <a:moveTo>
                      <a:pt x="0" y="5"/>
                    </a:moveTo>
                    <a:lnTo>
                      <a:pt x="0" y="100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1" y="103"/>
                    </a:lnTo>
                    <a:lnTo>
                      <a:pt x="4" y="104"/>
                    </a:lnTo>
                    <a:lnTo>
                      <a:pt x="5" y="104"/>
                    </a:lnTo>
                    <a:lnTo>
                      <a:pt x="7" y="104"/>
                    </a:lnTo>
                    <a:lnTo>
                      <a:pt x="8" y="103"/>
                    </a:lnTo>
                    <a:lnTo>
                      <a:pt x="9" y="102"/>
                    </a:lnTo>
                    <a:lnTo>
                      <a:pt x="10" y="100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4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5" name="Freeform 180"/>
              <p:cNvSpPr/>
              <p:nvPr/>
            </p:nvSpPr>
            <p:spPr bwMode="auto">
              <a:xfrm>
                <a:off x="4500563" y="2608263"/>
                <a:ext cx="7938" cy="49213"/>
              </a:xfrm>
              <a:custGeom>
                <a:avLst/>
                <a:gdLst/>
                <a:ahLst/>
                <a:cxnLst>
                  <a:cxn ang="0">
                    <a:pos x="15" y="88"/>
                  </a:cxn>
                  <a:cxn ang="0">
                    <a:pos x="15" y="88"/>
                  </a:cxn>
                  <a:cxn ang="0">
                    <a:pos x="12" y="79"/>
                  </a:cxn>
                  <a:cxn ang="0">
                    <a:pos x="10" y="68"/>
                  </a:cxn>
                  <a:cxn ang="0">
                    <a:pos x="9" y="57"/>
                  </a:cxn>
                  <a:cxn ang="0">
                    <a:pos x="9" y="47"/>
                  </a:cxn>
                  <a:cxn ang="0">
                    <a:pos x="9" y="25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7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1" y="4"/>
                  </a:cxn>
                  <a:cxn ang="0">
                    <a:pos x="1" y="4"/>
                  </a:cxn>
                  <a:cxn ang="0">
                    <a:pos x="0" y="26"/>
                  </a:cxn>
                  <a:cxn ang="0">
                    <a:pos x="0" y="48"/>
                  </a:cxn>
                  <a:cxn ang="0">
                    <a:pos x="0" y="59"/>
                  </a:cxn>
                  <a:cxn ang="0">
                    <a:pos x="1" y="69"/>
                  </a:cxn>
                  <a:cxn ang="0">
                    <a:pos x="3" y="81"/>
                  </a:cxn>
                  <a:cxn ang="0">
                    <a:pos x="6" y="91"/>
                  </a:cxn>
                  <a:cxn ang="0">
                    <a:pos x="6" y="91"/>
                  </a:cxn>
                  <a:cxn ang="0">
                    <a:pos x="7" y="93"/>
                  </a:cxn>
                  <a:cxn ang="0">
                    <a:pos x="8" y="94"/>
                  </a:cxn>
                  <a:cxn ang="0">
                    <a:pos x="10" y="94"/>
                  </a:cxn>
                  <a:cxn ang="0">
                    <a:pos x="12" y="94"/>
                  </a:cxn>
                  <a:cxn ang="0">
                    <a:pos x="13" y="93"/>
                  </a:cxn>
                  <a:cxn ang="0">
                    <a:pos x="14" y="92"/>
                  </a:cxn>
                  <a:cxn ang="0">
                    <a:pos x="15" y="90"/>
                  </a:cxn>
                  <a:cxn ang="0">
                    <a:pos x="15" y="88"/>
                  </a:cxn>
                  <a:cxn ang="0">
                    <a:pos x="15" y="88"/>
                  </a:cxn>
                </a:cxnLst>
                <a:rect l="0" t="0" r="r" b="b"/>
                <a:pathLst>
                  <a:path w="15" h="94">
                    <a:moveTo>
                      <a:pt x="15" y="88"/>
                    </a:moveTo>
                    <a:lnTo>
                      <a:pt x="15" y="88"/>
                    </a:lnTo>
                    <a:lnTo>
                      <a:pt x="12" y="79"/>
                    </a:lnTo>
                    <a:lnTo>
                      <a:pt x="10" y="68"/>
                    </a:lnTo>
                    <a:lnTo>
                      <a:pt x="9" y="57"/>
                    </a:lnTo>
                    <a:lnTo>
                      <a:pt x="9" y="47"/>
                    </a:lnTo>
                    <a:lnTo>
                      <a:pt x="9" y="25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7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1" y="4"/>
                    </a:lnTo>
                    <a:lnTo>
                      <a:pt x="0" y="26"/>
                    </a:lnTo>
                    <a:lnTo>
                      <a:pt x="0" y="48"/>
                    </a:lnTo>
                    <a:lnTo>
                      <a:pt x="0" y="59"/>
                    </a:lnTo>
                    <a:lnTo>
                      <a:pt x="1" y="69"/>
                    </a:lnTo>
                    <a:lnTo>
                      <a:pt x="3" y="8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7" y="93"/>
                    </a:lnTo>
                    <a:lnTo>
                      <a:pt x="8" y="94"/>
                    </a:lnTo>
                    <a:lnTo>
                      <a:pt x="10" y="94"/>
                    </a:lnTo>
                    <a:lnTo>
                      <a:pt x="12" y="94"/>
                    </a:lnTo>
                    <a:lnTo>
                      <a:pt x="13" y="93"/>
                    </a:lnTo>
                    <a:lnTo>
                      <a:pt x="14" y="92"/>
                    </a:lnTo>
                    <a:lnTo>
                      <a:pt x="15" y="90"/>
                    </a:lnTo>
                    <a:lnTo>
                      <a:pt x="15" y="88"/>
                    </a:lnTo>
                    <a:lnTo>
                      <a:pt x="15" y="8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6" name="Freeform 181"/>
              <p:cNvSpPr/>
              <p:nvPr/>
            </p:nvSpPr>
            <p:spPr bwMode="auto">
              <a:xfrm>
                <a:off x="4529138" y="2622550"/>
                <a:ext cx="7938" cy="63500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18"/>
                  </a:cxn>
                  <a:cxn ang="0">
                    <a:pos x="3" y="31"/>
                  </a:cxn>
                  <a:cxn ang="0">
                    <a:pos x="1" y="4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86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7"/>
                  </a:cxn>
                  <a:cxn ang="0">
                    <a:pos x="3" y="118"/>
                  </a:cxn>
                  <a:cxn ang="0">
                    <a:pos x="6" y="119"/>
                  </a:cxn>
                  <a:cxn ang="0">
                    <a:pos x="8" y="118"/>
                  </a:cxn>
                  <a:cxn ang="0">
                    <a:pos x="9" y="117"/>
                  </a:cxn>
                  <a:cxn ang="0">
                    <a:pos x="10" y="116"/>
                  </a:cxn>
                  <a:cxn ang="0">
                    <a:pos x="11" y="114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1" y="43"/>
                  </a:cxn>
                  <a:cxn ang="0">
                    <a:pos x="13" y="31"/>
                  </a:cxn>
                  <a:cxn ang="0">
                    <a:pos x="14" y="18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8" y="1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19">
                    <a:moveTo>
                      <a:pt x="6" y="5"/>
                    </a:moveTo>
                    <a:lnTo>
                      <a:pt x="6" y="5"/>
                    </a:lnTo>
                    <a:lnTo>
                      <a:pt x="5" y="18"/>
                    </a:lnTo>
                    <a:lnTo>
                      <a:pt x="3" y="31"/>
                    </a:lnTo>
                    <a:lnTo>
                      <a:pt x="1" y="4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86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7"/>
                    </a:lnTo>
                    <a:lnTo>
                      <a:pt x="3" y="118"/>
                    </a:lnTo>
                    <a:lnTo>
                      <a:pt x="6" y="119"/>
                    </a:lnTo>
                    <a:lnTo>
                      <a:pt x="8" y="118"/>
                    </a:lnTo>
                    <a:lnTo>
                      <a:pt x="9" y="117"/>
                    </a:lnTo>
                    <a:lnTo>
                      <a:pt x="10" y="116"/>
                    </a:lnTo>
                    <a:lnTo>
                      <a:pt x="11" y="114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1" y="43"/>
                    </a:lnTo>
                    <a:lnTo>
                      <a:pt x="13" y="31"/>
                    </a:lnTo>
                    <a:lnTo>
                      <a:pt x="14" y="18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7" name="Freeform 182"/>
              <p:cNvSpPr/>
              <p:nvPr/>
            </p:nvSpPr>
            <p:spPr bwMode="auto">
              <a:xfrm>
                <a:off x="4551363" y="2652713"/>
                <a:ext cx="4763" cy="55563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1" y="3"/>
                  </a:cxn>
                  <a:cxn ang="0">
                    <a:pos x="10" y="1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3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3"/>
                  </a:cxn>
                  <a:cxn ang="0">
                    <a:pos x="0" y="75"/>
                  </a:cxn>
                  <a:cxn ang="0">
                    <a:pos x="2" y="99"/>
                  </a:cxn>
                  <a:cxn ang="0">
                    <a:pos x="2" y="99"/>
                  </a:cxn>
                  <a:cxn ang="0">
                    <a:pos x="2" y="101"/>
                  </a:cxn>
                  <a:cxn ang="0">
                    <a:pos x="4" y="103"/>
                  </a:cxn>
                  <a:cxn ang="0">
                    <a:pos x="7" y="104"/>
                  </a:cxn>
                  <a:cxn ang="0">
                    <a:pos x="9" y="104"/>
                  </a:cxn>
                  <a:cxn ang="0">
                    <a:pos x="10" y="103"/>
                  </a:cxn>
                  <a:cxn ang="0">
                    <a:pos x="11" y="101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9" y="75"/>
                  </a:cxn>
                  <a:cxn ang="0">
                    <a:pos x="9" y="53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11" h="104">
                    <a:moveTo>
                      <a:pt x="11" y="5"/>
                    </a:moveTo>
                    <a:lnTo>
                      <a:pt x="11" y="5"/>
                    </a:lnTo>
                    <a:lnTo>
                      <a:pt x="11" y="3"/>
                    </a:lnTo>
                    <a:lnTo>
                      <a:pt x="10" y="1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3"/>
                    </a:lnTo>
                    <a:lnTo>
                      <a:pt x="0" y="75"/>
                    </a:lnTo>
                    <a:lnTo>
                      <a:pt x="2" y="99"/>
                    </a:lnTo>
                    <a:lnTo>
                      <a:pt x="2" y="99"/>
                    </a:lnTo>
                    <a:lnTo>
                      <a:pt x="2" y="101"/>
                    </a:lnTo>
                    <a:lnTo>
                      <a:pt x="4" y="103"/>
                    </a:lnTo>
                    <a:lnTo>
                      <a:pt x="7" y="104"/>
                    </a:lnTo>
                    <a:lnTo>
                      <a:pt x="9" y="104"/>
                    </a:lnTo>
                    <a:lnTo>
                      <a:pt x="10" y="103"/>
                    </a:lnTo>
                    <a:lnTo>
                      <a:pt x="11" y="101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9" y="75"/>
                    </a:lnTo>
                    <a:lnTo>
                      <a:pt x="9" y="53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8" name="Freeform 183"/>
              <p:cNvSpPr/>
              <p:nvPr/>
            </p:nvSpPr>
            <p:spPr bwMode="auto">
              <a:xfrm>
                <a:off x="4572000" y="2676525"/>
                <a:ext cx="6350" cy="58738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57"/>
                  </a:cxn>
                  <a:cxn ang="0">
                    <a:pos x="2" y="83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6" y="111"/>
                  </a:cxn>
                  <a:cxn ang="0">
                    <a:pos x="7" y="112"/>
                  </a:cxn>
                  <a:cxn ang="0">
                    <a:pos x="10" y="113"/>
                  </a:cxn>
                  <a:cxn ang="0">
                    <a:pos x="12" y="113"/>
                  </a:cxn>
                  <a:cxn ang="0">
                    <a:pos x="13" y="112"/>
                  </a:cxn>
                  <a:cxn ang="0">
                    <a:pos x="14" y="111"/>
                  </a:cxn>
                  <a:cxn ang="0">
                    <a:pos x="14" y="109"/>
                  </a:cxn>
                  <a:cxn ang="0">
                    <a:pos x="14" y="109"/>
                  </a:cxn>
                  <a:cxn ang="0">
                    <a:pos x="12" y="83"/>
                  </a:cxn>
                  <a:cxn ang="0">
                    <a:pos x="10" y="57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4" h="113">
                    <a:moveTo>
                      <a:pt x="10" y="4"/>
                    </a:moveTo>
                    <a:lnTo>
                      <a:pt x="10" y="4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57"/>
                    </a:lnTo>
                    <a:lnTo>
                      <a:pt x="2" y="83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6" y="111"/>
                    </a:lnTo>
                    <a:lnTo>
                      <a:pt x="7" y="112"/>
                    </a:lnTo>
                    <a:lnTo>
                      <a:pt x="10" y="113"/>
                    </a:lnTo>
                    <a:lnTo>
                      <a:pt x="12" y="113"/>
                    </a:lnTo>
                    <a:lnTo>
                      <a:pt x="13" y="112"/>
                    </a:lnTo>
                    <a:lnTo>
                      <a:pt x="14" y="111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2" y="83"/>
                    </a:lnTo>
                    <a:lnTo>
                      <a:pt x="10" y="57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9" name="Freeform 184"/>
              <p:cNvSpPr/>
              <p:nvPr/>
            </p:nvSpPr>
            <p:spPr bwMode="auto">
              <a:xfrm>
                <a:off x="4481513" y="2305050"/>
                <a:ext cx="12700" cy="61913"/>
              </a:xfrm>
              <a:custGeom>
                <a:avLst/>
                <a:gdLst/>
                <a:ahLst/>
                <a:cxnLst>
                  <a:cxn ang="0">
                    <a:pos x="21" y="109"/>
                  </a:cxn>
                  <a:cxn ang="0">
                    <a:pos x="21" y="109"/>
                  </a:cxn>
                  <a:cxn ang="0">
                    <a:pos x="16" y="105"/>
                  </a:cxn>
                  <a:cxn ang="0">
                    <a:pos x="13" y="101"/>
                  </a:cxn>
                  <a:cxn ang="0">
                    <a:pos x="11" y="95"/>
                  </a:cxn>
                  <a:cxn ang="0">
                    <a:pos x="9" y="89"/>
                  </a:cxn>
                  <a:cxn ang="0">
                    <a:pos x="9" y="76"/>
                  </a:cxn>
                  <a:cxn ang="0">
                    <a:pos x="9" y="64"/>
                  </a:cxn>
                  <a:cxn ang="0">
                    <a:pos x="9" y="64"/>
                  </a:cxn>
                  <a:cxn ang="0">
                    <a:pos x="10" y="3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77"/>
                  </a:cxn>
                  <a:cxn ang="0">
                    <a:pos x="0" y="77"/>
                  </a:cxn>
                  <a:cxn ang="0">
                    <a:pos x="0" y="89"/>
                  </a:cxn>
                  <a:cxn ang="0">
                    <a:pos x="1" y="95"/>
                  </a:cxn>
                  <a:cxn ang="0">
                    <a:pos x="3" y="100"/>
                  </a:cxn>
                  <a:cxn ang="0">
                    <a:pos x="5" y="105"/>
                  </a:cxn>
                  <a:cxn ang="0">
                    <a:pos x="8" y="110"/>
                  </a:cxn>
                  <a:cxn ang="0">
                    <a:pos x="12" y="115"/>
                  </a:cxn>
                  <a:cxn ang="0">
                    <a:pos x="16" y="118"/>
                  </a:cxn>
                  <a:cxn ang="0">
                    <a:pos x="16" y="118"/>
                  </a:cxn>
                  <a:cxn ang="0">
                    <a:pos x="18" y="119"/>
                  </a:cxn>
                  <a:cxn ang="0">
                    <a:pos x="20" y="119"/>
                  </a:cxn>
                  <a:cxn ang="0">
                    <a:pos x="21" y="118"/>
                  </a:cxn>
                  <a:cxn ang="0">
                    <a:pos x="22" y="117"/>
                  </a:cxn>
                  <a:cxn ang="0">
                    <a:pos x="23" y="115"/>
                  </a:cxn>
                  <a:cxn ang="0">
                    <a:pos x="23" y="112"/>
                  </a:cxn>
                  <a:cxn ang="0">
                    <a:pos x="22" y="111"/>
                  </a:cxn>
                  <a:cxn ang="0">
                    <a:pos x="21" y="109"/>
                  </a:cxn>
                  <a:cxn ang="0">
                    <a:pos x="21" y="109"/>
                  </a:cxn>
                </a:cxnLst>
                <a:rect l="0" t="0" r="r" b="b"/>
                <a:pathLst>
                  <a:path w="23" h="119">
                    <a:moveTo>
                      <a:pt x="21" y="109"/>
                    </a:moveTo>
                    <a:lnTo>
                      <a:pt x="21" y="109"/>
                    </a:lnTo>
                    <a:lnTo>
                      <a:pt x="16" y="105"/>
                    </a:lnTo>
                    <a:lnTo>
                      <a:pt x="13" y="101"/>
                    </a:lnTo>
                    <a:lnTo>
                      <a:pt x="11" y="95"/>
                    </a:lnTo>
                    <a:lnTo>
                      <a:pt x="9" y="89"/>
                    </a:lnTo>
                    <a:lnTo>
                      <a:pt x="9" y="76"/>
                    </a:lnTo>
                    <a:lnTo>
                      <a:pt x="9" y="64"/>
                    </a:lnTo>
                    <a:lnTo>
                      <a:pt x="9" y="64"/>
                    </a:lnTo>
                    <a:lnTo>
                      <a:pt x="10" y="3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9"/>
                    </a:lnTo>
                    <a:lnTo>
                      <a:pt x="1" y="95"/>
                    </a:lnTo>
                    <a:lnTo>
                      <a:pt x="3" y="100"/>
                    </a:lnTo>
                    <a:lnTo>
                      <a:pt x="5" y="105"/>
                    </a:lnTo>
                    <a:lnTo>
                      <a:pt x="8" y="110"/>
                    </a:lnTo>
                    <a:lnTo>
                      <a:pt x="12" y="115"/>
                    </a:lnTo>
                    <a:lnTo>
                      <a:pt x="16" y="118"/>
                    </a:lnTo>
                    <a:lnTo>
                      <a:pt x="16" y="118"/>
                    </a:lnTo>
                    <a:lnTo>
                      <a:pt x="18" y="119"/>
                    </a:lnTo>
                    <a:lnTo>
                      <a:pt x="20" y="119"/>
                    </a:lnTo>
                    <a:lnTo>
                      <a:pt x="21" y="118"/>
                    </a:lnTo>
                    <a:lnTo>
                      <a:pt x="22" y="117"/>
                    </a:lnTo>
                    <a:lnTo>
                      <a:pt x="23" y="115"/>
                    </a:lnTo>
                    <a:lnTo>
                      <a:pt x="23" y="112"/>
                    </a:lnTo>
                    <a:lnTo>
                      <a:pt x="22" y="111"/>
                    </a:lnTo>
                    <a:lnTo>
                      <a:pt x="21" y="109"/>
                    </a:lnTo>
                    <a:lnTo>
                      <a:pt x="21" y="10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0" name="Freeform 185"/>
              <p:cNvSpPr/>
              <p:nvPr/>
            </p:nvSpPr>
            <p:spPr bwMode="auto">
              <a:xfrm>
                <a:off x="4519613" y="2336800"/>
                <a:ext cx="9525" cy="55563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7" y="15"/>
                  </a:cxn>
                  <a:cxn ang="0">
                    <a:pos x="4" y="27"/>
                  </a:cxn>
                  <a:cxn ang="0">
                    <a:pos x="2" y="50"/>
                  </a:cxn>
                  <a:cxn ang="0">
                    <a:pos x="0" y="75"/>
                  </a:cxn>
                  <a:cxn ang="0">
                    <a:pos x="0" y="99"/>
                  </a:cxn>
                  <a:cxn ang="0">
                    <a:pos x="0" y="99"/>
                  </a:cxn>
                  <a:cxn ang="0">
                    <a:pos x="0" y="101"/>
                  </a:cxn>
                  <a:cxn ang="0">
                    <a:pos x="1" y="102"/>
                  </a:cxn>
                  <a:cxn ang="0">
                    <a:pos x="3" y="103"/>
                  </a:cxn>
                  <a:cxn ang="0">
                    <a:pos x="5" y="104"/>
                  </a:cxn>
                  <a:cxn ang="0">
                    <a:pos x="6" y="103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9" y="99"/>
                  </a:cxn>
                  <a:cxn ang="0">
                    <a:pos x="9" y="99"/>
                  </a:cxn>
                  <a:cxn ang="0">
                    <a:pos x="10" y="75"/>
                  </a:cxn>
                  <a:cxn ang="0">
                    <a:pos x="11" y="52"/>
                  </a:cxn>
                  <a:cxn ang="0">
                    <a:pos x="13" y="29"/>
                  </a:cxn>
                  <a:cxn ang="0">
                    <a:pos x="16" y="17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8" y="2"/>
                  </a:cxn>
                  <a:cxn ang="0">
                    <a:pos x="17" y="1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9" y="3"/>
                  </a:cxn>
                  <a:cxn ang="0">
                    <a:pos x="9" y="3"/>
                  </a:cxn>
                </a:cxnLst>
                <a:rect l="0" t="0" r="r" b="b"/>
                <a:pathLst>
                  <a:path w="18" h="104">
                    <a:moveTo>
                      <a:pt x="9" y="3"/>
                    </a:moveTo>
                    <a:lnTo>
                      <a:pt x="9" y="3"/>
                    </a:lnTo>
                    <a:lnTo>
                      <a:pt x="7" y="15"/>
                    </a:lnTo>
                    <a:lnTo>
                      <a:pt x="4" y="27"/>
                    </a:lnTo>
                    <a:lnTo>
                      <a:pt x="2" y="50"/>
                    </a:lnTo>
                    <a:lnTo>
                      <a:pt x="0" y="75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101"/>
                    </a:lnTo>
                    <a:lnTo>
                      <a:pt x="1" y="102"/>
                    </a:lnTo>
                    <a:lnTo>
                      <a:pt x="3" y="103"/>
                    </a:lnTo>
                    <a:lnTo>
                      <a:pt x="5" y="104"/>
                    </a:lnTo>
                    <a:lnTo>
                      <a:pt x="6" y="103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9" y="99"/>
                    </a:lnTo>
                    <a:lnTo>
                      <a:pt x="9" y="99"/>
                    </a:lnTo>
                    <a:lnTo>
                      <a:pt x="10" y="75"/>
                    </a:lnTo>
                    <a:lnTo>
                      <a:pt x="11" y="52"/>
                    </a:lnTo>
                    <a:lnTo>
                      <a:pt x="13" y="29"/>
                    </a:lnTo>
                    <a:lnTo>
                      <a:pt x="16" y="17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7" y="1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9" y="3"/>
                    </a:lnTo>
                    <a:lnTo>
                      <a:pt x="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1" name="Freeform 186"/>
              <p:cNvSpPr/>
              <p:nvPr/>
            </p:nvSpPr>
            <p:spPr bwMode="auto">
              <a:xfrm>
                <a:off x="4543425" y="2370138"/>
                <a:ext cx="7938" cy="71438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5" y="4"/>
                  </a:cxn>
                  <a:cxn ang="0">
                    <a:pos x="4" y="36"/>
                  </a:cxn>
                  <a:cxn ang="0">
                    <a:pos x="3" y="68"/>
                  </a:cxn>
                  <a:cxn ang="0">
                    <a:pos x="1" y="100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5"/>
                  </a:cxn>
                  <a:cxn ang="0">
                    <a:pos x="3" y="136"/>
                  </a:cxn>
                  <a:cxn ang="0">
                    <a:pos x="4" y="136"/>
                  </a:cxn>
                  <a:cxn ang="0">
                    <a:pos x="7" y="136"/>
                  </a:cxn>
                  <a:cxn ang="0">
                    <a:pos x="9" y="135"/>
                  </a:cxn>
                  <a:cxn ang="0">
                    <a:pos x="10" y="134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11" y="100"/>
                  </a:cxn>
                  <a:cxn ang="0">
                    <a:pos x="13" y="68"/>
                  </a:cxn>
                  <a:cxn ang="0">
                    <a:pos x="14" y="36"/>
                  </a:cxn>
                  <a:cxn ang="0">
                    <a:pos x="15" y="4"/>
                  </a:cxn>
                  <a:cxn ang="0">
                    <a:pos x="15" y="4"/>
                  </a:cxn>
                  <a:cxn ang="0">
                    <a:pos x="14" y="2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5" y="2"/>
                  </a:cxn>
                  <a:cxn ang="0">
                    <a:pos x="5" y="4"/>
                  </a:cxn>
                  <a:cxn ang="0">
                    <a:pos x="5" y="4"/>
                  </a:cxn>
                </a:cxnLst>
                <a:rect l="0" t="0" r="r" b="b"/>
                <a:pathLst>
                  <a:path w="15" h="136">
                    <a:moveTo>
                      <a:pt x="5" y="4"/>
                    </a:moveTo>
                    <a:lnTo>
                      <a:pt x="5" y="4"/>
                    </a:lnTo>
                    <a:lnTo>
                      <a:pt x="4" y="36"/>
                    </a:lnTo>
                    <a:lnTo>
                      <a:pt x="3" y="68"/>
                    </a:lnTo>
                    <a:lnTo>
                      <a:pt x="1" y="100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5"/>
                    </a:lnTo>
                    <a:lnTo>
                      <a:pt x="3" y="136"/>
                    </a:lnTo>
                    <a:lnTo>
                      <a:pt x="4" y="136"/>
                    </a:lnTo>
                    <a:lnTo>
                      <a:pt x="7" y="136"/>
                    </a:lnTo>
                    <a:lnTo>
                      <a:pt x="9" y="135"/>
                    </a:lnTo>
                    <a:lnTo>
                      <a:pt x="10" y="134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11" y="100"/>
                    </a:lnTo>
                    <a:lnTo>
                      <a:pt x="13" y="68"/>
                    </a:lnTo>
                    <a:lnTo>
                      <a:pt x="14" y="36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4" y="2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5" y="2"/>
                    </a:lnTo>
                    <a:lnTo>
                      <a:pt x="5" y="4"/>
                    </a:lnTo>
                    <a:lnTo>
                      <a:pt x="5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2" name="Freeform 187"/>
              <p:cNvSpPr/>
              <p:nvPr/>
            </p:nvSpPr>
            <p:spPr bwMode="auto">
              <a:xfrm>
                <a:off x="4573588" y="24066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28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1"/>
                  </a:cxn>
                  <a:cxn ang="0">
                    <a:pos x="3" y="132"/>
                  </a:cxn>
                  <a:cxn ang="0">
                    <a:pos x="5" y="133"/>
                  </a:cxn>
                  <a:cxn ang="0">
                    <a:pos x="6" y="132"/>
                  </a:cxn>
                  <a:cxn ang="0">
                    <a:pos x="8" y="131"/>
                  </a:cxn>
                  <a:cxn ang="0">
                    <a:pos x="9" y="130"/>
                  </a:cxn>
                  <a:cxn ang="0">
                    <a:pos x="9" y="12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33">
                    <a:moveTo>
                      <a:pt x="0" y="5"/>
                    </a:moveTo>
                    <a:lnTo>
                      <a:pt x="0" y="128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1"/>
                    </a:lnTo>
                    <a:lnTo>
                      <a:pt x="3" y="132"/>
                    </a:lnTo>
                    <a:lnTo>
                      <a:pt x="5" y="133"/>
                    </a:lnTo>
                    <a:lnTo>
                      <a:pt x="6" y="132"/>
                    </a:lnTo>
                    <a:lnTo>
                      <a:pt x="8" y="131"/>
                    </a:lnTo>
                    <a:lnTo>
                      <a:pt x="9" y="130"/>
                    </a:lnTo>
                    <a:lnTo>
                      <a:pt x="9" y="12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3" name="Freeform 188"/>
              <p:cNvSpPr/>
              <p:nvPr/>
            </p:nvSpPr>
            <p:spPr bwMode="auto">
              <a:xfrm>
                <a:off x="4602163" y="24320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1" y="121"/>
                  </a:cxn>
                  <a:cxn ang="0">
                    <a:pos x="2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7" y="121"/>
                  </a:cxn>
                  <a:cxn ang="0">
                    <a:pos x="8" y="120"/>
                  </a:cxn>
                  <a:cxn ang="0">
                    <a:pos x="9" y="11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8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1" y="121"/>
                    </a:lnTo>
                    <a:lnTo>
                      <a:pt x="2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7" y="121"/>
                    </a:lnTo>
                    <a:lnTo>
                      <a:pt x="8" y="120"/>
                    </a:lnTo>
                    <a:lnTo>
                      <a:pt x="9" y="11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4" name="Freeform 189"/>
              <p:cNvSpPr/>
              <p:nvPr/>
            </p:nvSpPr>
            <p:spPr bwMode="auto">
              <a:xfrm>
                <a:off x="4624388" y="24574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1"/>
                  </a:cxn>
                  <a:cxn ang="0">
                    <a:pos x="9" y="119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9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1"/>
                    </a:lnTo>
                    <a:lnTo>
                      <a:pt x="9" y="119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5" name="Freeform 190"/>
              <p:cNvSpPr/>
              <p:nvPr/>
            </p:nvSpPr>
            <p:spPr bwMode="auto">
              <a:xfrm>
                <a:off x="4651375" y="2482850"/>
                <a:ext cx="7938" cy="73025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0"/>
                  </a:cxn>
                  <a:cxn ang="0">
                    <a:pos x="1" y="42"/>
                  </a:cxn>
                  <a:cxn ang="0">
                    <a:pos x="0" y="55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1" y="134"/>
                  </a:cxn>
                  <a:cxn ang="0">
                    <a:pos x="2" y="136"/>
                  </a:cxn>
                  <a:cxn ang="0">
                    <a:pos x="3" y="137"/>
                  </a:cxn>
                  <a:cxn ang="0">
                    <a:pos x="5" y="137"/>
                  </a:cxn>
                  <a:cxn ang="0">
                    <a:pos x="7" y="137"/>
                  </a:cxn>
                  <a:cxn ang="0">
                    <a:pos x="8" y="136"/>
                  </a:cxn>
                  <a:cxn ang="0">
                    <a:pos x="9" y="134"/>
                  </a:cxn>
                  <a:cxn ang="0">
                    <a:pos x="10" y="132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0" y="47"/>
                  </a:cxn>
                  <a:cxn ang="0">
                    <a:pos x="11" y="33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37">
                    <a:moveTo>
                      <a:pt x="5" y="5"/>
                    </a:moveTo>
                    <a:lnTo>
                      <a:pt x="5" y="5"/>
                    </a:lnTo>
                    <a:lnTo>
                      <a:pt x="2" y="30"/>
                    </a:lnTo>
                    <a:lnTo>
                      <a:pt x="1" y="42"/>
                    </a:lnTo>
                    <a:lnTo>
                      <a:pt x="0" y="55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1" y="134"/>
                    </a:lnTo>
                    <a:lnTo>
                      <a:pt x="2" y="136"/>
                    </a:lnTo>
                    <a:lnTo>
                      <a:pt x="3" y="137"/>
                    </a:lnTo>
                    <a:lnTo>
                      <a:pt x="5" y="137"/>
                    </a:lnTo>
                    <a:lnTo>
                      <a:pt x="7" y="137"/>
                    </a:lnTo>
                    <a:lnTo>
                      <a:pt x="8" y="136"/>
                    </a:lnTo>
                    <a:lnTo>
                      <a:pt x="9" y="134"/>
                    </a:lnTo>
                    <a:lnTo>
                      <a:pt x="10" y="13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47"/>
                    </a:lnTo>
                    <a:lnTo>
                      <a:pt x="11" y="33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6" name="Freeform 191"/>
              <p:cNvSpPr/>
              <p:nvPr/>
            </p:nvSpPr>
            <p:spPr bwMode="auto">
              <a:xfrm>
                <a:off x="4684713" y="2500313"/>
                <a:ext cx="4763" cy="8731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61"/>
                  </a:cxn>
                  <a:cxn ang="0">
                    <a:pos x="0" y="161"/>
                  </a:cxn>
                  <a:cxn ang="0">
                    <a:pos x="0" y="163"/>
                  </a:cxn>
                  <a:cxn ang="0">
                    <a:pos x="1" y="164"/>
                  </a:cxn>
                  <a:cxn ang="0">
                    <a:pos x="3" y="165"/>
                  </a:cxn>
                  <a:cxn ang="0">
                    <a:pos x="5" y="166"/>
                  </a:cxn>
                  <a:cxn ang="0">
                    <a:pos x="6" y="165"/>
                  </a:cxn>
                  <a:cxn ang="0">
                    <a:pos x="8" y="164"/>
                  </a:cxn>
                  <a:cxn ang="0">
                    <a:pos x="9" y="163"/>
                  </a:cxn>
                  <a:cxn ang="0">
                    <a:pos x="9" y="161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66">
                    <a:moveTo>
                      <a:pt x="0" y="5"/>
                    </a:moveTo>
                    <a:lnTo>
                      <a:pt x="0" y="161"/>
                    </a:lnTo>
                    <a:lnTo>
                      <a:pt x="0" y="161"/>
                    </a:lnTo>
                    <a:lnTo>
                      <a:pt x="0" y="163"/>
                    </a:lnTo>
                    <a:lnTo>
                      <a:pt x="1" y="164"/>
                    </a:lnTo>
                    <a:lnTo>
                      <a:pt x="3" y="165"/>
                    </a:lnTo>
                    <a:lnTo>
                      <a:pt x="5" y="166"/>
                    </a:lnTo>
                    <a:lnTo>
                      <a:pt x="6" y="165"/>
                    </a:lnTo>
                    <a:lnTo>
                      <a:pt x="8" y="164"/>
                    </a:lnTo>
                    <a:lnTo>
                      <a:pt x="9" y="163"/>
                    </a:lnTo>
                    <a:lnTo>
                      <a:pt x="9" y="161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7" name="Freeform 192"/>
              <p:cNvSpPr/>
              <p:nvPr/>
            </p:nvSpPr>
            <p:spPr bwMode="auto">
              <a:xfrm>
                <a:off x="4702175" y="2540000"/>
                <a:ext cx="7938" cy="69850"/>
              </a:xfrm>
              <a:custGeom>
                <a:avLst/>
                <a:gdLst/>
                <a:ahLst/>
                <a:cxnLst>
                  <a:cxn ang="0">
                    <a:pos x="6" y="3"/>
                  </a:cxn>
                  <a:cxn ang="0">
                    <a:pos x="6" y="3"/>
                  </a:cxn>
                  <a:cxn ang="0">
                    <a:pos x="3" y="19"/>
                  </a:cxn>
                  <a:cxn ang="0">
                    <a:pos x="1" y="34"/>
                  </a:cxn>
                  <a:cxn ang="0">
                    <a:pos x="0" y="50"/>
                  </a:cxn>
                  <a:cxn ang="0">
                    <a:pos x="0" y="65"/>
                  </a:cxn>
                  <a:cxn ang="0">
                    <a:pos x="1" y="96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2" y="129"/>
                  </a:cxn>
                  <a:cxn ang="0">
                    <a:pos x="3" y="131"/>
                  </a:cxn>
                  <a:cxn ang="0">
                    <a:pos x="4" y="132"/>
                  </a:cxn>
                  <a:cxn ang="0">
                    <a:pos x="6" y="132"/>
                  </a:cxn>
                  <a:cxn ang="0">
                    <a:pos x="7" y="132"/>
                  </a:cxn>
                  <a:cxn ang="0">
                    <a:pos x="9" y="131"/>
                  </a:cxn>
                  <a:cxn ang="0">
                    <a:pos x="10" y="129"/>
                  </a:cxn>
                  <a:cxn ang="0">
                    <a:pos x="10" y="127"/>
                  </a:cxn>
                  <a:cxn ang="0">
                    <a:pos x="10" y="127"/>
                  </a:cxn>
                  <a:cxn ang="0">
                    <a:pos x="10" y="97"/>
                  </a:cxn>
                  <a:cxn ang="0">
                    <a:pos x="9" y="66"/>
                  </a:cxn>
                  <a:cxn ang="0">
                    <a:pos x="9" y="51"/>
                  </a:cxn>
                  <a:cxn ang="0">
                    <a:pos x="10" y="36"/>
                  </a:cxn>
                  <a:cxn ang="0">
                    <a:pos x="12" y="21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3" y="0"/>
                  </a:cxn>
                  <a:cxn ang="0">
                    <a:pos x="11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6" y="3"/>
                  </a:cxn>
                </a:cxnLst>
                <a:rect l="0" t="0" r="r" b="b"/>
                <a:pathLst>
                  <a:path w="15" h="132">
                    <a:moveTo>
                      <a:pt x="6" y="3"/>
                    </a:moveTo>
                    <a:lnTo>
                      <a:pt x="6" y="3"/>
                    </a:lnTo>
                    <a:lnTo>
                      <a:pt x="3" y="19"/>
                    </a:lnTo>
                    <a:lnTo>
                      <a:pt x="1" y="34"/>
                    </a:lnTo>
                    <a:lnTo>
                      <a:pt x="0" y="50"/>
                    </a:lnTo>
                    <a:lnTo>
                      <a:pt x="0" y="65"/>
                    </a:lnTo>
                    <a:lnTo>
                      <a:pt x="1" y="96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2" y="129"/>
                    </a:lnTo>
                    <a:lnTo>
                      <a:pt x="3" y="131"/>
                    </a:lnTo>
                    <a:lnTo>
                      <a:pt x="4" y="132"/>
                    </a:lnTo>
                    <a:lnTo>
                      <a:pt x="6" y="132"/>
                    </a:lnTo>
                    <a:lnTo>
                      <a:pt x="7" y="132"/>
                    </a:lnTo>
                    <a:lnTo>
                      <a:pt x="9" y="131"/>
                    </a:lnTo>
                    <a:lnTo>
                      <a:pt x="10" y="129"/>
                    </a:lnTo>
                    <a:lnTo>
                      <a:pt x="10" y="127"/>
                    </a:lnTo>
                    <a:lnTo>
                      <a:pt x="10" y="127"/>
                    </a:lnTo>
                    <a:lnTo>
                      <a:pt x="10" y="97"/>
                    </a:lnTo>
                    <a:lnTo>
                      <a:pt x="9" y="66"/>
                    </a:lnTo>
                    <a:lnTo>
                      <a:pt x="9" y="51"/>
                    </a:lnTo>
                    <a:lnTo>
                      <a:pt x="10" y="36"/>
                    </a:lnTo>
                    <a:lnTo>
                      <a:pt x="12" y="21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8" name="Freeform 193"/>
              <p:cNvSpPr/>
              <p:nvPr/>
            </p:nvSpPr>
            <p:spPr bwMode="auto">
              <a:xfrm>
                <a:off x="4727575" y="2568575"/>
                <a:ext cx="9525" cy="52388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3" y="48"/>
                  </a:cxn>
                  <a:cxn ang="0">
                    <a:pos x="1" y="7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1" y="98"/>
                  </a:cxn>
                  <a:cxn ang="0">
                    <a:pos x="3" y="99"/>
                  </a:cxn>
                  <a:cxn ang="0">
                    <a:pos x="6" y="99"/>
                  </a:cxn>
                  <a:cxn ang="0">
                    <a:pos x="7" y="99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0" y="95"/>
                  </a:cxn>
                  <a:cxn ang="0">
                    <a:pos x="10" y="95"/>
                  </a:cxn>
                  <a:cxn ang="0">
                    <a:pos x="11" y="72"/>
                  </a:cxn>
                  <a:cxn ang="0">
                    <a:pos x="13" y="50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4"/>
                  </a:cxn>
                  <a:cxn ang="0">
                    <a:pos x="18" y="2"/>
                  </a:cxn>
                  <a:cxn ang="0">
                    <a:pos x="15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1" y="2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19" h="99">
                    <a:moveTo>
                      <a:pt x="10" y="3"/>
                    </a:moveTo>
                    <a:lnTo>
                      <a:pt x="10" y="3"/>
                    </a:lnTo>
                    <a:lnTo>
                      <a:pt x="3" y="48"/>
                    </a:lnTo>
                    <a:lnTo>
                      <a:pt x="1" y="7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1" y="98"/>
                    </a:lnTo>
                    <a:lnTo>
                      <a:pt x="3" y="99"/>
                    </a:lnTo>
                    <a:lnTo>
                      <a:pt x="6" y="99"/>
                    </a:lnTo>
                    <a:lnTo>
                      <a:pt x="7" y="99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1" y="72"/>
                    </a:lnTo>
                    <a:lnTo>
                      <a:pt x="13" y="50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4"/>
                    </a:lnTo>
                    <a:lnTo>
                      <a:pt x="18" y="2"/>
                    </a:lnTo>
                    <a:lnTo>
                      <a:pt x="15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1" y="2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9" name="Freeform 194"/>
              <p:cNvSpPr/>
              <p:nvPr/>
            </p:nvSpPr>
            <p:spPr bwMode="auto">
              <a:xfrm>
                <a:off x="4748213" y="2590800"/>
                <a:ext cx="4763" cy="571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1" y="109"/>
                  </a:cxn>
                  <a:cxn ang="0">
                    <a:pos x="3" y="109"/>
                  </a:cxn>
                  <a:cxn ang="0">
                    <a:pos x="4" y="110"/>
                  </a:cxn>
                  <a:cxn ang="0">
                    <a:pos x="6" y="109"/>
                  </a:cxn>
                  <a:cxn ang="0">
                    <a:pos x="7" y="109"/>
                  </a:cxn>
                  <a:cxn ang="0">
                    <a:pos x="9" y="107"/>
                  </a:cxn>
                  <a:cxn ang="0">
                    <a:pos x="9" y="10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7" y="2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10">
                    <a:moveTo>
                      <a:pt x="0" y="5"/>
                    </a:move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1" y="109"/>
                    </a:lnTo>
                    <a:lnTo>
                      <a:pt x="3" y="109"/>
                    </a:lnTo>
                    <a:lnTo>
                      <a:pt x="4" y="110"/>
                    </a:lnTo>
                    <a:lnTo>
                      <a:pt x="6" y="109"/>
                    </a:lnTo>
                    <a:lnTo>
                      <a:pt x="7" y="109"/>
                    </a:lnTo>
                    <a:lnTo>
                      <a:pt x="9" y="107"/>
                    </a:lnTo>
                    <a:lnTo>
                      <a:pt x="9" y="10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7" y="2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0" name="Freeform 195"/>
              <p:cNvSpPr/>
              <p:nvPr/>
            </p:nvSpPr>
            <p:spPr bwMode="auto">
              <a:xfrm>
                <a:off x="4641850" y="2751138"/>
                <a:ext cx="7938" cy="26988"/>
              </a:xfrm>
              <a:custGeom>
                <a:avLst/>
                <a:gdLst/>
                <a:ahLst/>
                <a:cxnLst>
                  <a:cxn ang="0">
                    <a:pos x="15" y="46"/>
                  </a:cxn>
                  <a:cxn ang="0">
                    <a:pos x="15" y="46"/>
                  </a:cxn>
                  <a:cxn ang="0">
                    <a:pos x="12" y="36"/>
                  </a:cxn>
                  <a:cxn ang="0">
                    <a:pos x="11" y="26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7"/>
                  </a:cxn>
                  <a:cxn ang="0">
                    <a:pos x="2" y="38"/>
                  </a:cxn>
                  <a:cxn ang="0">
                    <a:pos x="5" y="48"/>
                  </a:cxn>
                  <a:cxn ang="0">
                    <a:pos x="5" y="48"/>
                  </a:cxn>
                  <a:cxn ang="0">
                    <a:pos x="6" y="50"/>
                  </a:cxn>
                  <a:cxn ang="0">
                    <a:pos x="7" y="51"/>
                  </a:cxn>
                  <a:cxn ang="0">
                    <a:pos x="10" y="51"/>
                  </a:cxn>
                  <a:cxn ang="0">
                    <a:pos x="11" y="51"/>
                  </a:cxn>
                  <a:cxn ang="0">
                    <a:pos x="13" y="51"/>
                  </a:cxn>
                  <a:cxn ang="0">
                    <a:pos x="14" y="49"/>
                  </a:cxn>
                  <a:cxn ang="0">
                    <a:pos x="15" y="48"/>
                  </a:cxn>
                  <a:cxn ang="0">
                    <a:pos x="15" y="46"/>
                  </a:cxn>
                  <a:cxn ang="0">
                    <a:pos x="15" y="46"/>
                  </a:cxn>
                </a:cxnLst>
                <a:rect l="0" t="0" r="r" b="b"/>
                <a:pathLst>
                  <a:path w="15" h="51">
                    <a:moveTo>
                      <a:pt x="15" y="46"/>
                    </a:moveTo>
                    <a:lnTo>
                      <a:pt x="15" y="46"/>
                    </a:lnTo>
                    <a:lnTo>
                      <a:pt x="12" y="36"/>
                    </a:lnTo>
                    <a:lnTo>
                      <a:pt x="11" y="26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7"/>
                    </a:lnTo>
                    <a:lnTo>
                      <a:pt x="2" y="3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6" y="50"/>
                    </a:lnTo>
                    <a:lnTo>
                      <a:pt x="7" y="51"/>
                    </a:lnTo>
                    <a:lnTo>
                      <a:pt x="10" y="51"/>
                    </a:lnTo>
                    <a:lnTo>
                      <a:pt x="11" y="51"/>
                    </a:lnTo>
                    <a:lnTo>
                      <a:pt x="13" y="51"/>
                    </a:lnTo>
                    <a:lnTo>
                      <a:pt x="14" y="49"/>
                    </a:lnTo>
                    <a:lnTo>
                      <a:pt x="15" y="48"/>
                    </a:lnTo>
                    <a:lnTo>
                      <a:pt x="15" y="46"/>
                    </a:lnTo>
                    <a:lnTo>
                      <a:pt x="15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1" name="Freeform 196"/>
              <p:cNvSpPr/>
              <p:nvPr/>
            </p:nvSpPr>
            <p:spPr bwMode="auto">
              <a:xfrm>
                <a:off x="4675188" y="2751138"/>
                <a:ext cx="12700" cy="34925"/>
              </a:xfrm>
              <a:custGeom>
                <a:avLst/>
                <a:gdLst/>
                <a:ahLst/>
                <a:cxnLst>
                  <a:cxn ang="0">
                    <a:pos x="18" y="39"/>
                  </a:cxn>
                  <a:cxn ang="0">
                    <a:pos x="18" y="39"/>
                  </a:cxn>
                  <a:cxn ang="0">
                    <a:pos x="14" y="31"/>
                  </a:cxn>
                  <a:cxn ang="0">
                    <a:pos x="12" y="23"/>
                  </a:cxn>
                  <a:cxn ang="0">
                    <a:pos x="9" y="1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17"/>
                  </a:cxn>
                  <a:cxn ang="0">
                    <a:pos x="1" y="24"/>
                  </a:cxn>
                  <a:cxn ang="0">
                    <a:pos x="3" y="30"/>
                  </a:cxn>
                  <a:cxn ang="0">
                    <a:pos x="3" y="30"/>
                  </a:cxn>
                  <a:cxn ang="0">
                    <a:pos x="6" y="38"/>
                  </a:cxn>
                  <a:cxn ang="0">
                    <a:pos x="9" y="45"/>
                  </a:cxn>
                  <a:cxn ang="0">
                    <a:pos x="13" y="54"/>
                  </a:cxn>
                  <a:cxn ang="0">
                    <a:pos x="14" y="62"/>
                  </a:cxn>
                  <a:cxn ang="0">
                    <a:pos x="14" y="62"/>
                  </a:cxn>
                  <a:cxn ang="0">
                    <a:pos x="15" y="64"/>
                  </a:cxn>
                  <a:cxn ang="0">
                    <a:pos x="16" y="65"/>
                  </a:cxn>
                  <a:cxn ang="0">
                    <a:pos x="18" y="66"/>
                  </a:cxn>
                  <a:cxn ang="0">
                    <a:pos x="19" y="66"/>
                  </a:cxn>
                  <a:cxn ang="0">
                    <a:pos x="21" y="66"/>
                  </a:cxn>
                  <a:cxn ang="0">
                    <a:pos x="22" y="65"/>
                  </a:cxn>
                  <a:cxn ang="0">
                    <a:pos x="23" y="64"/>
                  </a:cxn>
                  <a:cxn ang="0">
                    <a:pos x="24" y="62"/>
                  </a:cxn>
                  <a:cxn ang="0">
                    <a:pos x="24" y="62"/>
                  </a:cxn>
                  <a:cxn ang="0">
                    <a:pos x="23" y="56"/>
                  </a:cxn>
                  <a:cxn ang="0">
                    <a:pos x="22" y="49"/>
                  </a:cxn>
                  <a:cxn ang="0">
                    <a:pos x="18" y="39"/>
                  </a:cxn>
                  <a:cxn ang="0">
                    <a:pos x="18" y="39"/>
                  </a:cxn>
                </a:cxnLst>
                <a:rect l="0" t="0" r="r" b="b"/>
                <a:pathLst>
                  <a:path w="24" h="66">
                    <a:moveTo>
                      <a:pt x="18" y="39"/>
                    </a:moveTo>
                    <a:lnTo>
                      <a:pt x="18" y="39"/>
                    </a:lnTo>
                    <a:lnTo>
                      <a:pt x="14" y="31"/>
                    </a:lnTo>
                    <a:lnTo>
                      <a:pt x="12" y="23"/>
                    </a:lnTo>
                    <a:lnTo>
                      <a:pt x="9" y="1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17"/>
                    </a:lnTo>
                    <a:lnTo>
                      <a:pt x="1" y="24"/>
                    </a:lnTo>
                    <a:lnTo>
                      <a:pt x="3" y="30"/>
                    </a:lnTo>
                    <a:lnTo>
                      <a:pt x="3" y="30"/>
                    </a:lnTo>
                    <a:lnTo>
                      <a:pt x="6" y="38"/>
                    </a:lnTo>
                    <a:lnTo>
                      <a:pt x="9" y="45"/>
                    </a:lnTo>
                    <a:lnTo>
                      <a:pt x="13" y="5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5" y="64"/>
                    </a:lnTo>
                    <a:lnTo>
                      <a:pt x="16" y="65"/>
                    </a:lnTo>
                    <a:lnTo>
                      <a:pt x="18" y="66"/>
                    </a:lnTo>
                    <a:lnTo>
                      <a:pt x="19" y="66"/>
                    </a:lnTo>
                    <a:lnTo>
                      <a:pt x="21" y="66"/>
                    </a:lnTo>
                    <a:lnTo>
                      <a:pt x="22" y="65"/>
                    </a:lnTo>
                    <a:lnTo>
                      <a:pt x="23" y="64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3" y="56"/>
                    </a:lnTo>
                    <a:lnTo>
                      <a:pt x="22" y="49"/>
                    </a:lnTo>
                    <a:lnTo>
                      <a:pt x="18" y="39"/>
                    </a:lnTo>
                    <a:lnTo>
                      <a:pt x="18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2" name="Freeform 197"/>
              <p:cNvSpPr/>
              <p:nvPr/>
            </p:nvSpPr>
            <p:spPr bwMode="auto">
              <a:xfrm>
                <a:off x="4710113" y="2759075"/>
                <a:ext cx="9525" cy="44450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24"/>
                  </a:cxn>
                  <a:cxn ang="0">
                    <a:pos x="3" y="44"/>
                  </a:cxn>
                  <a:cxn ang="0">
                    <a:pos x="6" y="63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11" y="84"/>
                  </a:cxn>
                  <a:cxn ang="0">
                    <a:pos x="12" y="85"/>
                  </a:cxn>
                  <a:cxn ang="0">
                    <a:pos x="14" y="85"/>
                  </a:cxn>
                  <a:cxn ang="0">
                    <a:pos x="16" y="85"/>
                  </a:cxn>
                  <a:cxn ang="0">
                    <a:pos x="17" y="84"/>
                  </a:cxn>
                  <a:cxn ang="0">
                    <a:pos x="18" y="83"/>
                  </a:cxn>
                  <a:cxn ang="0">
                    <a:pos x="19" y="82"/>
                  </a:cxn>
                  <a:cxn ang="0">
                    <a:pos x="19" y="80"/>
                  </a:cxn>
                  <a:cxn ang="0">
                    <a:pos x="19" y="80"/>
                  </a:cxn>
                  <a:cxn ang="0">
                    <a:pos x="16" y="61"/>
                  </a:cxn>
                  <a:cxn ang="0">
                    <a:pos x="13" y="43"/>
                  </a:cxn>
                  <a:cxn ang="0">
                    <a:pos x="11" y="24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9" h="85">
                    <a:moveTo>
                      <a:pt x="10" y="4"/>
                    </a:move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24"/>
                    </a:lnTo>
                    <a:lnTo>
                      <a:pt x="3" y="44"/>
                    </a:lnTo>
                    <a:lnTo>
                      <a:pt x="6" y="63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1" y="84"/>
                    </a:lnTo>
                    <a:lnTo>
                      <a:pt x="12" y="85"/>
                    </a:lnTo>
                    <a:lnTo>
                      <a:pt x="14" y="85"/>
                    </a:lnTo>
                    <a:lnTo>
                      <a:pt x="16" y="85"/>
                    </a:lnTo>
                    <a:lnTo>
                      <a:pt x="17" y="84"/>
                    </a:lnTo>
                    <a:lnTo>
                      <a:pt x="18" y="83"/>
                    </a:lnTo>
                    <a:lnTo>
                      <a:pt x="19" y="82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6" y="61"/>
                    </a:lnTo>
                    <a:lnTo>
                      <a:pt x="13" y="43"/>
                    </a:lnTo>
                    <a:lnTo>
                      <a:pt x="11" y="24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3" name="Freeform 198"/>
              <p:cNvSpPr/>
              <p:nvPr/>
            </p:nvSpPr>
            <p:spPr bwMode="auto">
              <a:xfrm>
                <a:off x="4416425" y="2370138"/>
                <a:ext cx="15875" cy="106363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4" y="24"/>
                  </a:cxn>
                  <a:cxn ang="0">
                    <a:pos x="13" y="34"/>
                  </a:cxn>
                  <a:cxn ang="0">
                    <a:pos x="13" y="45"/>
                  </a:cxn>
                  <a:cxn ang="0">
                    <a:pos x="13" y="98"/>
                  </a:cxn>
                  <a:cxn ang="0">
                    <a:pos x="13" y="98"/>
                  </a:cxn>
                  <a:cxn ang="0">
                    <a:pos x="13" y="124"/>
                  </a:cxn>
                  <a:cxn ang="0">
                    <a:pos x="12" y="136"/>
                  </a:cxn>
                  <a:cxn ang="0">
                    <a:pos x="10" y="149"/>
                  </a:cxn>
                  <a:cxn ang="0">
                    <a:pos x="10" y="149"/>
                  </a:cxn>
                  <a:cxn ang="0">
                    <a:pos x="4" y="171"/>
                  </a:cxn>
                  <a:cxn ang="0">
                    <a:pos x="2" y="183"/>
                  </a:cxn>
                  <a:cxn ang="0">
                    <a:pos x="0" y="194"/>
                  </a:cxn>
                  <a:cxn ang="0">
                    <a:pos x="0" y="194"/>
                  </a:cxn>
                  <a:cxn ang="0">
                    <a:pos x="1" y="196"/>
                  </a:cxn>
                  <a:cxn ang="0">
                    <a:pos x="2" y="197"/>
                  </a:cxn>
                  <a:cxn ang="0">
                    <a:pos x="3" y="198"/>
                  </a:cxn>
                  <a:cxn ang="0">
                    <a:pos x="5" y="199"/>
                  </a:cxn>
                  <a:cxn ang="0">
                    <a:pos x="6" y="198"/>
                  </a:cxn>
                  <a:cxn ang="0">
                    <a:pos x="8" y="197"/>
                  </a:cxn>
                  <a:cxn ang="0">
                    <a:pos x="9" y="196"/>
                  </a:cxn>
                  <a:cxn ang="0">
                    <a:pos x="10" y="194"/>
                  </a:cxn>
                  <a:cxn ang="0">
                    <a:pos x="10" y="194"/>
                  </a:cxn>
                  <a:cxn ang="0">
                    <a:pos x="11" y="182"/>
                  </a:cxn>
                  <a:cxn ang="0">
                    <a:pos x="14" y="169"/>
                  </a:cxn>
                  <a:cxn ang="0">
                    <a:pos x="20" y="144"/>
                  </a:cxn>
                  <a:cxn ang="0">
                    <a:pos x="20" y="144"/>
                  </a:cxn>
                  <a:cxn ang="0">
                    <a:pos x="22" y="135"/>
                  </a:cxn>
                  <a:cxn ang="0">
                    <a:pos x="22" y="125"/>
                  </a:cxn>
                  <a:cxn ang="0">
                    <a:pos x="22" y="105"/>
                  </a:cxn>
                  <a:cxn ang="0">
                    <a:pos x="22" y="105"/>
                  </a:cxn>
                  <a:cxn ang="0">
                    <a:pos x="22" y="80"/>
                  </a:cxn>
                  <a:cxn ang="0">
                    <a:pos x="22" y="55"/>
                  </a:cxn>
                  <a:cxn ang="0">
                    <a:pos x="23" y="31"/>
                  </a:cxn>
                  <a:cxn ang="0">
                    <a:pos x="25" y="18"/>
                  </a:cxn>
                  <a:cxn ang="0">
                    <a:pos x="29" y="6"/>
                  </a:cxn>
                  <a:cxn ang="0">
                    <a:pos x="29" y="6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29" h="199">
                    <a:moveTo>
                      <a:pt x="19" y="3"/>
                    </a:moveTo>
                    <a:lnTo>
                      <a:pt x="19" y="3"/>
                    </a:lnTo>
                    <a:lnTo>
                      <a:pt x="14" y="24"/>
                    </a:lnTo>
                    <a:lnTo>
                      <a:pt x="13" y="34"/>
                    </a:lnTo>
                    <a:lnTo>
                      <a:pt x="13" y="45"/>
                    </a:lnTo>
                    <a:lnTo>
                      <a:pt x="13" y="98"/>
                    </a:lnTo>
                    <a:lnTo>
                      <a:pt x="13" y="98"/>
                    </a:lnTo>
                    <a:lnTo>
                      <a:pt x="13" y="124"/>
                    </a:lnTo>
                    <a:lnTo>
                      <a:pt x="12" y="136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4" y="171"/>
                    </a:lnTo>
                    <a:lnTo>
                      <a:pt x="2" y="183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1" y="196"/>
                    </a:lnTo>
                    <a:lnTo>
                      <a:pt x="2" y="197"/>
                    </a:lnTo>
                    <a:lnTo>
                      <a:pt x="3" y="198"/>
                    </a:lnTo>
                    <a:lnTo>
                      <a:pt x="5" y="199"/>
                    </a:lnTo>
                    <a:lnTo>
                      <a:pt x="6" y="198"/>
                    </a:lnTo>
                    <a:lnTo>
                      <a:pt x="8" y="197"/>
                    </a:lnTo>
                    <a:lnTo>
                      <a:pt x="9" y="196"/>
                    </a:lnTo>
                    <a:lnTo>
                      <a:pt x="10" y="194"/>
                    </a:lnTo>
                    <a:lnTo>
                      <a:pt x="10" y="194"/>
                    </a:lnTo>
                    <a:lnTo>
                      <a:pt x="11" y="182"/>
                    </a:lnTo>
                    <a:lnTo>
                      <a:pt x="14" y="169"/>
                    </a:lnTo>
                    <a:lnTo>
                      <a:pt x="20" y="144"/>
                    </a:lnTo>
                    <a:lnTo>
                      <a:pt x="20" y="144"/>
                    </a:lnTo>
                    <a:lnTo>
                      <a:pt x="22" y="135"/>
                    </a:lnTo>
                    <a:lnTo>
                      <a:pt x="22" y="12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80"/>
                    </a:lnTo>
                    <a:lnTo>
                      <a:pt x="22" y="55"/>
                    </a:lnTo>
                    <a:lnTo>
                      <a:pt x="23" y="31"/>
                    </a:lnTo>
                    <a:lnTo>
                      <a:pt x="25" y="1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4" name="Freeform 199"/>
              <p:cNvSpPr/>
              <p:nvPr/>
            </p:nvSpPr>
            <p:spPr bwMode="auto">
              <a:xfrm>
                <a:off x="4464050" y="2424113"/>
                <a:ext cx="19050" cy="88900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18" y="42"/>
                  </a:cxn>
                  <a:cxn ang="0">
                    <a:pos x="11" y="83"/>
                  </a:cxn>
                  <a:cxn ang="0">
                    <a:pos x="6" y="123"/>
                  </a:cxn>
                  <a:cxn ang="0">
                    <a:pos x="0" y="162"/>
                  </a:cxn>
                  <a:cxn ang="0">
                    <a:pos x="0" y="162"/>
                  </a:cxn>
                  <a:cxn ang="0">
                    <a:pos x="0" y="164"/>
                  </a:cxn>
                  <a:cxn ang="0">
                    <a:pos x="2" y="166"/>
                  </a:cxn>
                  <a:cxn ang="0">
                    <a:pos x="3" y="167"/>
                  </a:cxn>
                  <a:cxn ang="0">
                    <a:pos x="5" y="167"/>
                  </a:cxn>
                  <a:cxn ang="0">
                    <a:pos x="8" y="166"/>
                  </a:cxn>
                  <a:cxn ang="0">
                    <a:pos x="10" y="164"/>
                  </a:cxn>
                  <a:cxn ang="0">
                    <a:pos x="10" y="162"/>
                  </a:cxn>
                  <a:cxn ang="0">
                    <a:pos x="10" y="162"/>
                  </a:cxn>
                  <a:cxn ang="0">
                    <a:pos x="15" y="123"/>
                  </a:cxn>
                  <a:cxn ang="0">
                    <a:pos x="20" y="84"/>
                  </a:cxn>
                  <a:cxn ang="0">
                    <a:pos x="26" y="45"/>
                  </a:cxn>
                  <a:cxn ang="0">
                    <a:pos x="36" y="6"/>
                  </a:cxn>
                  <a:cxn ang="0">
                    <a:pos x="36" y="6"/>
                  </a:cxn>
                  <a:cxn ang="0">
                    <a:pos x="36" y="4"/>
                  </a:cxn>
                  <a:cxn ang="0">
                    <a:pos x="35" y="2"/>
                  </a:cxn>
                  <a:cxn ang="0">
                    <a:pos x="34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6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6" h="167">
                    <a:moveTo>
                      <a:pt x="26" y="3"/>
                    </a:moveTo>
                    <a:lnTo>
                      <a:pt x="26" y="3"/>
                    </a:lnTo>
                    <a:lnTo>
                      <a:pt x="18" y="42"/>
                    </a:lnTo>
                    <a:lnTo>
                      <a:pt x="11" y="83"/>
                    </a:lnTo>
                    <a:lnTo>
                      <a:pt x="6" y="123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0" y="164"/>
                    </a:lnTo>
                    <a:lnTo>
                      <a:pt x="2" y="166"/>
                    </a:lnTo>
                    <a:lnTo>
                      <a:pt x="3" y="167"/>
                    </a:lnTo>
                    <a:lnTo>
                      <a:pt x="5" y="167"/>
                    </a:lnTo>
                    <a:lnTo>
                      <a:pt x="8" y="166"/>
                    </a:lnTo>
                    <a:lnTo>
                      <a:pt x="10" y="164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5" y="123"/>
                    </a:lnTo>
                    <a:lnTo>
                      <a:pt x="20" y="84"/>
                    </a:lnTo>
                    <a:lnTo>
                      <a:pt x="26" y="45"/>
                    </a:lnTo>
                    <a:lnTo>
                      <a:pt x="36" y="6"/>
                    </a:lnTo>
                    <a:lnTo>
                      <a:pt x="36" y="6"/>
                    </a:lnTo>
                    <a:lnTo>
                      <a:pt x="36" y="4"/>
                    </a:lnTo>
                    <a:lnTo>
                      <a:pt x="35" y="2"/>
                    </a:lnTo>
                    <a:lnTo>
                      <a:pt x="34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6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5" name="Freeform 200"/>
              <p:cNvSpPr/>
              <p:nvPr/>
            </p:nvSpPr>
            <p:spPr bwMode="auto">
              <a:xfrm>
                <a:off x="4521200" y="2484438"/>
                <a:ext cx="17463" cy="9525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26"/>
                  </a:cxn>
                  <a:cxn ang="0">
                    <a:pos x="23" y="46"/>
                  </a:cxn>
                  <a:cxn ang="0">
                    <a:pos x="20" y="67"/>
                  </a:cxn>
                  <a:cxn ang="0">
                    <a:pos x="14" y="88"/>
                  </a:cxn>
                  <a:cxn ang="0">
                    <a:pos x="14" y="88"/>
                  </a:cxn>
                  <a:cxn ang="0">
                    <a:pos x="11" y="98"/>
                  </a:cxn>
                  <a:cxn ang="0">
                    <a:pos x="9" y="109"/>
                  </a:cxn>
                  <a:cxn ang="0">
                    <a:pos x="6" y="131"/>
                  </a:cxn>
                  <a:cxn ang="0">
                    <a:pos x="3" y="153"/>
                  </a:cxn>
                  <a:cxn ang="0">
                    <a:pos x="0" y="174"/>
                  </a:cxn>
                  <a:cxn ang="0">
                    <a:pos x="0" y="174"/>
                  </a:cxn>
                  <a:cxn ang="0">
                    <a:pos x="0" y="176"/>
                  </a:cxn>
                  <a:cxn ang="0">
                    <a:pos x="1" y="177"/>
                  </a:cxn>
                  <a:cxn ang="0">
                    <a:pos x="4" y="179"/>
                  </a:cxn>
                  <a:cxn ang="0">
                    <a:pos x="6" y="179"/>
                  </a:cxn>
                  <a:cxn ang="0">
                    <a:pos x="7" y="179"/>
                  </a:cxn>
                  <a:cxn ang="0">
                    <a:pos x="8" y="178"/>
                  </a:cxn>
                  <a:cxn ang="0">
                    <a:pos x="9" y="176"/>
                  </a:cxn>
                  <a:cxn ang="0">
                    <a:pos x="9" y="176"/>
                  </a:cxn>
                  <a:cxn ang="0">
                    <a:pos x="12" y="155"/>
                  </a:cxn>
                  <a:cxn ang="0">
                    <a:pos x="15" y="133"/>
                  </a:cxn>
                  <a:cxn ang="0">
                    <a:pos x="18" y="111"/>
                  </a:cxn>
                  <a:cxn ang="0">
                    <a:pos x="24" y="91"/>
                  </a:cxn>
                  <a:cxn ang="0">
                    <a:pos x="24" y="91"/>
                  </a:cxn>
                  <a:cxn ang="0">
                    <a:pos x="28" y="69"/>
                  </a:cxn>
                  <a:cxn ang="0">
                    <a:pos x="32" y="48"/>
                  </a:cxn>
                  <a:cxn ang="0">
                    <a:pos x="34" y="27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5" h="179">
                    <a:moveTo>
                      <a:pt x="26" y="5"/>
                    </a:moveTo>
                    <a:lnTo>
                      <a:pt x="26" y="5"/>
                    </a:lnTo>
                    <a:lnTo>
                      <a:pt x="25" y="26"/>
                    </a:lnTo>
                    <a:lnTo>
                      <a:pt x="23" y="46"/>
                    </a:lnTo>
                    <a:lnTo>
                      <a:pt x="20" y="67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1" y="98"/>
                    </a:lnTo>
                    <a:lnTo>
                      <a:pt x="9" y="109"/>
                    </a:lnTo>
                    <a:lnTo>
                      <a:pt x="6" y="131"/>
                    </a:lnTo>
                    <a:lnTo>
                      <a:pt x="3" y="153"/>
                    </a:lnTo>
                    <a:lnTo>
                      <a:pt x="0" y="174"/>
                    </a:lnTo>
                    <a:lnTo>
                      <a:pt x="0" y="174"/>
                    </a:lnTo>
                    <a:lnTo>
                      <a:pt x="0" y="176"/>
                    </a:lnTo>
                    <a:lnTo>
                      <a:pt x="1" y="177"/>
                    </a:lnTo>
                    <a:lnTo>
                      <a:pt x="4" y="179"/>
                    </a:lnTo>
                    <a:lnTo>
                      <a:pt x="6" y="179"/>
                    </a:lnTo>
                    <a:lnTo>
                      <a:pt x="7" y="179"/>
                    </a:lnTo>
                    <a:lnTo>
                      <a:pt x="8" y="178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12" y="155"/>
                    </a:lnTo>
                    <a:lnTo>
                      <a:pt x="15" y="133"/>
                    </a:lnTo>
                    <a:lnTo>
                      <a:pt x="18" y="111"/>
                    </a:lnTo>
                    <a:lnTo>
                      <a:pt x="24" y="91"/>
                    </a:lnTo>
                    <a:lnTo>
                      <a:pt x="24" y="91"/>
                    </a:lnTo>
                    <a:lnTo>
                      <a:pt x="28" y="69"/>
                    </a:lnTo>
                    <a:lnTo>
                      <a:pt x="32" y="48"/>
                    </a:lnTo>
                    <a:lnTo>
                      <a:pt x="34" y="27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6" name="Freeform 201"/>
              <p:cNvSpPr/>
              <p:nvPr/>
            </p:nvSpPr>
            <p:spPr bwMode="auto">
              <a:xfrm>
                <a:off x="4570413" y="2508250"/>
                <a:ext cx="12700" cy="41275"/>
              </a:xfrm>
              <a:custGeom>
                <a:avLst/>
                <a:gdLst/>
                <a:ahLst/>
                <a:cxnLst>
                  <a:cxn ang="0">
                    <a:pos x="12" y="3"/>
                  </a:cxn>
                  <a:cxn ang="0">
                    <a:pos x="12" y="3"/>
                  </a:cxn>
                  <a:cxn ang="0">
                    <a:pos x="8" y="21"/>
                  </a:cxn>
                  <a:cxn ang="0">
                    <a:pos x="6" y="38"/>
                  </a:cxn>
                  <a:cxn ang="0">
                    <a:pos x="3" y="56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5" y="79"/>
                  </a:cxn>
                  <a:cxn ang="0">
                    <a:pos x="7" y="79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2" y="58"/>
                  </a:cxn>
                  <a:cxn ang="0">
                    <a:pos x="14" y="40"/>
                  </a:cxn>
                  <a:cxn ang="0">
                    <a:pos x="17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19" y="0"/>
                  </a:cxn>
                  <a:cxn ang="0">
                    <a:pos x="16" y="0"/>
                  </a:cxn>
                  <a:cxn ang="0">
                    <a:pos x="15" y="0"/>
                  </a:cxn>
                  <a:cxn ang="0">
                    <a:pos x="13" y="1"/>
                  </a:cxn>
                  <a:cxn ang="0">
                    <a:pos x="12" y="3"/>
                  </a:cxn>
                  <a:cxn ang="0">
                    <a:pos x="12" y="3"/>
                  </a:cxn>
                </a:cxnLst>
                <a:rect l="0" t="0" r="r" b="b"/>
                <a:pathLst>
                  <a:path w="22" h="79">
                    <a:moveTo>
                      <a:pt x="12" y="3"/>
                    </a:moveTo>
                    <a:lnTo>
                      <a:pt x="12" y="3"/>
                    </a:lnTo>
                    <a:lnTo>
                      <a:pt x="8" y="21"/>
                    </a:lnTo>
                    <a:lnTo>
                      <a:pt x="6" y="38"/>
                    </a:lnTo>
                    <a:lnTo>
                      <a:pt x="3" y="56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5" y="79"/>
                    </a:lnTo>
                    <a:lnTo>
                      <a:pt x="7" y="79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2" y="58"/>
                    </a:lnTo>
                    <a:lnTo>
                      <a:pt x="14" y="40"/>
                    </a:lnTo>
                    <a:lnTo>
                      <a:pt x="17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6" y="0"/>
                    </a:lnTo>
                    <a:lnTo>
                      <a:pt x="15" y="0"/>
                    </a:lnTo>
                    <a:lnTo>
                      <a:pt x="13" y="1"/>
                    </a:lnTo>
                    <a:lnTo>
                      <a:pt x="12" y="3"/>
                    </a:lnTo>
                    <a:lnTo>
                      <a:pt x="12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7" name="Freeform 202"/>
              <p:cNvSpPr/>
              <p:nvPr/>
            </p:nvSpPr>
            <p:spPr bwMode="auto">
              <a:xfrm>
                <a:off x="4603750" y="2557463"/>
                <a:ext cx="15875" cy="46038"/>
              </a:xfrm>
              <a:custGeom>
                <a:avLst/>
                <a:gdLst/>
                <a:ahLst/>
                <a:cxnLst>
                  <a:cxn ang="0">
                    <a:pos x="20" y="3"/>
                  </a:cxn>
                  <a:cxn ang="0">
                    <a:pos x="20" y="3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1" y="83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5" y="85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28" y="5"/>
                  </a:cxn>
                  <a:cxn ang="0">
                    <a:pos x="28" y="5"/>
                  </a:cxn>
                  <a:cxn ang="0">
                    <a:pos x="29" y="3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2" y="0"/>
                  </a:cxn>
                  <a:cxn ang="0">
                    <a:pos x="20" y="1"/>
                  </a:cxn>
                  <a:cxn ang="0">
                    <a:pos x="20" y="3"/>
                  </a:cxn>
                  <a:cxn ang="0">
                    <a:pos x="20" y="3"/>
                  </a:cxn>
                </a:cxnLst>
                <a:rect l="0" t="0" r="r" b="b"/>
                <a:pathLst>
                  <a:path w="29" h="85">
                    <a:moveTo>
                      <a:pt x="20" y="3"/>
                    </a:moveTo>
                    <a:lnTo>
                      <a:pt x="20" y="3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1" y="83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5" y="85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9" y="3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0" y="1"/>
                    </a:lnTo>
                    <a:lnTo>
                      <a:pt x="20" y="3"/>
                    </a:lnTo>
                    <a:lnTo>
                      <a:pt x="2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8" name="Freeform 203"/>
              <p:cNvSpPr/>
              <p:nvPr/>
            </p:nvSpPr>
            <p:spPr bwMode="auto">
              <a:xfrm>
                <a:off x="4687888" y="2668588"/>
                <a:ext cx="15875" cy="61913"/>
              </a:xfrm>
              <a:custGeom>
                <a:avLst/>
                <a:gdLst/>
                <a:ahLst/>
                <a:cxnLst>
                  <a:cxn ang="0">
                    <a:pos x="19" y="4"/>
                  </a:cxn>
                  <a:cxn ang="0">
                    <a:pos x="19" y="4"/>
                  </a:cxn>
                  <a:cxn ang="0">
                    <a:pos x="19" y="12"/>
                  </a:cxn>
                  <a:cxn ang="0">
                    <a:pos x="17" y="19"/>
                  </a:cxn>
                  <a:cxn ang="0">
                    <a:pos x="12" y="35"/>
                  </a:cxn>
                  <a:cxn ang="0">
                    <a:pos x="8" y="50"/>
                  </a:cxn>
                  <a:cxn ang="0">
                    <a:pos x="7" y="58"/>
                  </a:cxn>
                  <a:cxn ang="0">
                    <a:pos x="6" y="65"/>
                  </a:cxn>
                  <a:cxn ang="0">
                    <a:pos x="6" y="65"/>
                  </a:cxn>
                  <a:cxn ang="0">
                    <a:pos x="6" y="76"/>
                  </a:cxn>
                  <a:cxn ang="0">
                    <a:pos x="5" y="89"/>
                  </a:cxn>
                  <a:cxn ang="0">
                    <a:pos x="4" y="99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3"/>
                  </a:cxn>
                  <a:cxn ang="0">
                    <a:pos x="1" y="116"/>
                  </a:cxn>
                  <a:cxn ang="0">
                    <a:pos x="3" y="116"/>
                  </a:cxn>
                  <a:cxn ang="0">
                    <a:pos x="6" y="116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9" y="112"/>
                  </a:cxn>
                  <a:cxn ang="0">
                    <a:pos x="12" y="102"/>
                  </a:cxn>
                  <a:cxn ang="0">
                    <a:pos x="14" y="92"/>
                  </a:cxn>
                  <a:cxn ang="0">
                    <a:pos x="15" y="80"/>
                  </a:cxn>
                  <a:cxn ang="0">
                    <a:pos x="15" y="70"/>
                  </a:cxn>
                  <a:cxn ang="0">
                    <a:pos x="15" y="70"/>
                  </a:cxn>
                  <a:cxn ang="0">
                    <a:pos x="17" y="62"/>
                  </a:cxn>
                  <a:cxn ang="0">
                    <a:pos x="18" y="54"/>
                  </a:cxn>
                  <a:cxn ang="0">
                    <a:pos x="22" y="37"/>
                  </a:cxn>
                  <a:cxn ang="0">
                    <a:pos x="26" y="20"/>
                  </a:cxn>
                  <a:cxn ang="0">
                    <a:pos x="28" y="12"/>
                  </a:cxn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19" y="4"/>
                  </a:cxn>
                  <a:cxn ang="0">
                    <a:pos x="19" y="4"/>
                  </a:cxn>
                </a:cxnLst>
                <a:rect l="0" t="0" r="r" b="b"/>
                <a:pathLst>
                  <a:path w="29" h="116">
                    <a:moveTo>
                      <a:pt x="19" y="4"/>
                    </a:moveTo>
                    <a:lnTo>
                      <a:pt x="19" y="4"/>
                    </a:lnTo>
                    <a:lnTo>
                      <a:pt x="19" y="12"/>
                    </a:lnTo>
                    <a:lnTo>
                      <a:pt x="17" y="19"/>
                    </a:lnTo>
                    <a:lnTo>
                      <a:pt x="12" y="35"/>
                    </a:lnTo>
                    <a:lnTo>
                      <a:pt x="8" y="50"/>
                    </a:lnTo>
                    <a:lnTo>
                      <a:pt x="7" y="58"/>
                    </a:lnTo>
                    <a:lnTo>
                      <a:pt x="6" y="65"/>
                    </a:lnTo>
                    <a:lnTo>
                      <a:pt x="6" y="65"/>
                    </a:lnTo>
                    <a:lnTo>
                      <a:pt x="6" y="76"/>
                    </a:lnTo>
                    <a:lnTo>
                      <a:pt x="5" y="89"/>
                    </a:lnTo>
                    <a:lnTo>
                      <a:pt x="4" y="99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3"/>
                    </a:lnTo>
                    <a:lnTo>
                      <a:pt x="1" y="116"/>
                    </a:lnTo>
                    <a:lnTo>
                      <a:pt x="3" y="116"/>
                    </a:lnTo>
                    <a:lnTo>
                      <a:pt x="6" y="116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9" y="112"/>
                    </a:lnTo>
                    <a:lnTo>
                      <a:pt x="12" y="102"/>
                    </a:lnTo>
                    <a:lnTo>
                      <a:pt x="14" y="92"/>
                    </a:lnTo>
                    <a:lnTo>
                      <a:pt x="15" y="80"/>
                    </a:lnTo>
                    <a:lnTo>
                      <a:pt x="15" y="70"/>
                    </a:lnTo>
                    <a:lnTo>
                      <a:pt x="15" y="70"/>
                    </a:lnTo>
                    <a:lnTo>
                      <a:pt x="17" y="62"/>
                    </a:lnTo>
                    <a:lnTo>
                      <a:pt x="18" y="54"/>
                    </a:lnTo>
                    <a:lnTo>
                      <a:pt x="22" y="37"/>
                    </a:lnTo>
                    <a:lnTo>
                      <a:pt x="26" y="20"/>
                    </a:lnTo>
                    <a:lnTo>
                      <a:pt x="28" y="12"/>
                    </a:lnTo>
                    <a:lnTo>
                      <a:pt x="29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19" y="4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9" name="Freeform 204"/>
              <p:cNvSpPr/>
              <p:nvPr/>
            </p:nvSpPr>
            <p:spPr bwMode="auto">
              <a:xfrm>
                <a:off x="4714875" y="2657475"/>
                <a:ext cx="11113" cy="6191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32"/>
                  </a:cxn>
                  <a:cxn ang="0">
                    <a:pos x="6" y="59"/>
                  </a:cxn>
                  <a:cxn ang="0">
                    <a:pos x="2" y="86"/>
                  </a:cxn>
                  <a:cxn ang="0">
                    <a:pos x="0" y="113"/>
                  </a:cxn>
                  <a:cxn ang="0">
                    <a:pos x="0" y="113"/>
                  </a:cxn>
                  <a:cxn ang="0">
                    <a:pos x="0" y="115"/>
                  </a:cxn>
                  <a:cxn ang="0">
                    <a:pos x="1" y="116"/>
                  </a:cxn>
                  <a:cxn ang="0">
                    <a:pos x="3" y="117"/>
                  </a:cxn>
                  <a:cxn ang="0">
                    <a:pos x="4" y="117"/>
                  </a:cxn>
                  <a:cxn ang="0">
                    <a:pos x="6" y="117"/>
                  </a:cxn>
                  <a:cxn ang="0">
                    <a:pos x="8" y="116"/>
                  </a:cxn>
                  <a:cxn ang="0">
                    <a:pos x="9" y="115"/>
                  </a:cxn>
                  <a:cxn ang="0">
                    <a:pos x="9" y="113"/>
                  </a:cxn>
                  <a:cxn ang="0">
                    <a:pos x="9" y="113"/>
                  </a:cxn>
                  <a:cxn ang="0">
                    <a:pos x="11" y="86"/>
                  </a:cxn>
                  <a:cxn ang="0">
                    <a:pos x="15" y="59"/>
                  </a:cxn>
                  <a:cxn ang="0">
                    <a:pos x="19" y="32"/>
                  </a:cxn>
                  <a:cxn ang="0">
                    <a:pos x="21" y="5"/>
                  </a:cxn>
                  <a:cxn ang="0">
                    <a:pos x="21" y="5"/>
                  </a:cxn>
                  <a:cxn ang="0">
                    <a:pos x="21" y="3"/>
                  </a:cxn>
                  <a:cxn ang="0">
                    <a:pos x="20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3" y="3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1" h="117">
                    <a:moveTo>
                      <a:pt x="12" y="5"/>
                    </a:moveTo>
                    <a:lnTo>
                      <a:pt x="12" y="5"/>
                    </a:lnTo>
                    <a:lnTo>
                      <a:pt x="10" y="32"/>
                    </a:lnTo>
                    <a:lnTo>
                      <a:pt x="6" y="59"/>
                    </a:lnTo>
                    <a:lnTo>
                      <a:pt x="2" y="86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15"/>
                    </a:lnTo>
                    <a:lnTo>
                      <a:pt x="1" y="116"/>
                    </a:lnTo>
                    <a:lnTo>
                      <a:pt x="3" y="117"/>
                    </a:lnTo>
                    <a:lnTo>
                      <a:pt x="4" y="117"/>
                    </a:lnTo>
                    <a:lnTo>
                      <a:pt x="6" y="117"/>
                    </a:lnTo>
                    <a:lnTo>
                      <a:pt x="8" y="116"/>
                    </a:lnTo>
                    <a:lnTo>
                      <a:pt x="9" y="115"/>
                    </a:lnTo>
                    <a:lnTo>
                      <a:pt x="9" y="113"/>
                    </a:lnTo>
                    <a:lnTo>
                      <a:pt x="9" y="113"/>
                    </a:lnTo>
                    <a:lnTo>
                      <a:pt x="11" y="86"/>
                    </a:lnTo>
                    <a:lnTo>
                      <a:pt x="15" y="59"/>
                    </a:lnTo>
                    <a:lnTo>
                      <a:pt x="19" y="32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3"/>
                    </a:lnTo>
                    <a:lnTo>
                      <a:pt x="20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3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0" name="Freeform 206"/>
              <p:cNvSpPr>
                <a:spLocks noEditPoints="1"/>
              </p:cNvSpPr>
              <p:nvPr/>
            </p:nvSpPr>
            <p:spPr bwMode="auto">
              <a:xfrm>
                <a:off x="4249738" y="2249488"/>
                <a:ext cx="555625" cy="574675"/>
              </a:xfrm>
              <a:custGeom>
                <a:avLst/>
                <a:gdLst/>
                <a:ahLst/>
                <a:cxnLst>
                  <a:cxn ang="0">
                    <a:pos x="817" y="1056"/>
                  </a:cxn>
                  <a:cxn ang="0">
                    <a:pos x="716" y="1035"/>
                  </a:cxn>
                  <a:cxn ang="0">
                    <a:pos x="659" y="1016"/>
                  </a:cxn>
                  <a:cxn ang="0">
                    <a:pos x="645" y="1010"/>
                  </a:cxn>
                  <a:cxn ang="0">
                    <a:pos x="623" y="986"/>
                  </a:cxn>
                  <a:cxn ang="0">
                    <a:pos x="608" y="970"/>
                  </a:cxn>
                  <a:cxn ang="0">
                    <a:pos x="577" y="929"/>
                  </a:cxn>
                  <a:cxn ang="0">
                    <a:pos x="513" y="864"/>
                  </a:cxn>
                  <a:cxn ang="0">
                    <a:pos x="403" y="767"/>
                  </a:cxn>
                  <a:cxn ang="0">
                    <a:pos x="307" y="683"/>
                  </a:cxn>
                  <a:cxn ang="0">
                    <a:pos x="222" y="574"/>
                  </a:cxn>
                  <a:cxn ang="0">
                    <a:pos x="139" y="472"/>
                  </a:cxn>
                  <a:cxn ang="0">
                    <a:pos x="97" y="439"/>
                  </a:cxn>
                  <a:cxn ang="0">
                    <a:pos x="31" y="360"/>
                  </a:cxn>
                  <a:cxn ang="0">
                    <a:pos x="27" y="300"/>
                  </a:cxn>
                  <a:cxn ang="0">
                    <a:pos x="84" y="371"/>
                  </a:cxn>
                  <a:cxn ang="0">
                    <a:pos x="141" y="426"/>
                  </a:cxn>
                  <a:cxn ang="0">
                    <a:pos x="208" y="491"/>
                  </a:cxn>
                  <a:cxn ang="0">
                    <a:pos x="305" y="624"/>
                  </a:cxn>
                  <a:cxn ang="0">
                    <a:pos x="398" y="714"/>
                  </a:cxn>
                  <a:cxn ang="0">
                    <a:pos x="481" y="790"/>
                  </a:cxn>
                  <a:cxn ang="0">
                    <a:pos x="571" y="872"/>
                  </a:cxn>
                  <a:cxn ang="0">
                    <a:pos x="646" y="943"/>
                  </a:cxn>
                  <a:cxn ang="0">
                    <a:pos x="724" y="871"/>
                  </a:cxn>
                  <a:cxn ang="0">
                    <a:pos x="843" y="787"/>
                  </a:cxn>
                  <a:cxn ang="0">
                    <a:pos x="981" y="693"/>
                  </a:cxn>
                  <a:cxn ang="0">
                    <a:pos x="917" y="620"/>
                  </a:cxn>
                  <a:cxn ang="0">
                    <a:pos x="751" y="446"/>
                  </a:cxn>
                  <a:cxn ang="0">
                    <a:pos x="583" y="291"/>
                  </a:cxn>
                  <a:cxn ang="0">
                    <a:pos x="501" y="195"/>
                  </a:cxn>
                  <a:cxn ang="0">
                    <a:pos x="431" y="116"/>
                  </a:cxn>
                  <a:cxn ang="0">
                    <a:pos x="378" y="54"/>
                  </a:cxn>
                  <a:cxn ang="0">
                    <a:pos x="377" y="0"/>
                  </a:cxn>
                  <a:cxn ang="0">
                    <a:pos x="496" y="134"/>
                  </a:cxn>
                  <a:cxn ang="0">
                    <a:pos x="631" y="290"/>
                  </a:cxn>
                  <a:cxn ang="0">
                    <a:pos x="729" y="380"/>
                  </a:cxn>
                  <a:cxn ang="0">
                    <a:pos x="900" y="546"/>
                  </a:cxn>
                  <a:cxn ang="0">
                    <a:pos x="980" y="641"/>
                  </a:cxn>
                  <a:cxn ang="0">
                    <a:pos x="1020" y="678"/>
                  </a:cxn>
                  <a:cxn ang="0">
                    <a:pos x="1032" y="689"/>
                  </a:cxn>
                  <a:cxn ang="0">
                    <a:pos x="1037" y="700"/>
                  </a:cxn>
                  <a:cxn ang="0">
                    <a:pos x="1051" y="800"/>
                  </a:cxn>
                  <a:cxn ang="0">
                    <a:pos x="1037" y="911"/>
                  </a:cxn>
                  <a:cxn ang="0">
                    <a:pos x="1029" y="991"/>
                  </a:cxn>
                  <a:cxn ang="0">
                    <a:pos x="1023" y="1039"/>
                  </a:cxn>
                  <a:cxn ang="0">
                    <a:pos x="1016" y="1079"/>
                  </a:cxn>
                  <a:cxn ang="0">
                    <a:pos x="1002" y="1088"/>
                  </a:cxn>
                  <a:cxn ang="0">
                    <a:pos x="996" y="1087"/>
                  </a:cxn>
                  <a:cxn ang="0">
                    <a:pos x="954" y="761"/>
                  </a:cxn>
                  <a:cxn ang="0">
                    <a:pos x="842" y="830"/>
                  </a:cxn>
                  <a:cxn ang="0">
                    <a:pos x="729" y="917"/>
                  </a:cxn>
                  <a:cxn ang="0">
                    <a:pos x="672" y="967"/>
                  </a:cxn>
                  <a:cxn ang="0">
                    <a:pos x="699" y="991"/>
                  </a:cxn>
                  <a:cxn ang="0">
                    <a:pos x="772" y="1010"/>
                  </a:cxn>
                  <a:cxn ang="0">
                    <a:pos x="941" y="1046"/>
                  </a:cxn>
                  <a:cxn ang="0">
                    <a:pos x="989" y="1039"/>
                  </a:cxn>
                  <a:cxn ang="0">
                    <a:pos x="990" y="1018"/>
                  </a:cxn>
                  <a:cxn ang="0">
                    <a:pos x="995" y="957"/>
                  </a:cxn>
                  <a:cxn ang="0">
                    <a:pos x="1010" y="856"/>
                  </a:cxn>
                  <a:cxn ang="0">
                    <a:pos x="1010" y="734"/>
                  </a:cxn>
                </a:cxnLst>
                <a:rect l="0" t="0" r="r" b="b"/>
                <a:pathLst>
                  <a:path w="1051" h="1088">
                    <a:moveTo>
                      <a:pt x="991" y="1088"/>
                    </a:moveTo>
                    <a:lnTo>
                      <a:pt x="991" y="1088"/>
                    </a:lnTo>
                    <a:lnTo>
                      <a:pt x="952" y="1084"/>
                    </a:lnTo>
                    <a:lnTo>
                      <a:pt x="911" y="1078"/>
                    </a:lnTo>
                    <a:lnTo>
                      <a:pt x="866" y="1069"/>
                    </a:lnTo>
                    <a:lnTo>
                      <a:pt x="817" y="1056"/>
                    </a:lnTo>
                    <a:lnTo>
                      <a:pt x="817" y="1056"/>
                    </a:lnTo>
                    <a:lnTo>
                      <a:pt x="773" y="1046"/>
                    </a:lnTo>
                    <a:lnTo>
                      <a:pt x="751" y="1041"/>
                    </a:lnTo>
                    <a:lnTo>
                      <a:pt x="728" y="1037"/>
                    </a:lnTo>
                    <a:lnTo>
                      <a:pt x="728" y="1037"/>
                    </a:lnTo>
                    <a:lnTo>
                      <a:pt x="716" y="1035"/>
                    </a:lnTo>
                    <a:lnTo>
                      <a:pt x="706" y="1031"/>
                    </a:lnTo>
                    <a:lnTo>
                      <a:pt x="686" y="1025"/>
                    </a:lnTo>
                    <a:lnTo>
                      <a:pt x="686" y="1025"/>
                    </a:lnTo>
                    <a:lnTo>
                      <a:pt x="673" y="1020"/>
                    </a:lnTo>
                    <a:lnTo>
                      <a:pt x="659" y="1016"/>
                    </a:lnTo>
                    <a:lnTo>
                      <a:pt x="659" y="1016"/>
                    </a:lnTo>
                    <a:lnTo>
                      <a:pt x="654" y="1015"/>
                    </a:lnTo>
                    <a:lnTo>
                      <a:pt x="651" y="1013"/>
                    </a:lnTo>
                    <a:lnTo>
                      <a:pt x="650" y="1012"/>
                    </a:lnTo>
                    <a:lnTo>
                      <a:pt x="649" y="1011"/>
                    </a:lnTo>
                    <a:lnTo>
                      <a:pt x="649" y="1011"/>
                    </a:lnTo>
                    <a:lnTo>
                      <a:pt x="645" y="1010"/>
                    </a:lnTo>
                    <a:lnTo>
                      <a:pt x="645" y="1010"/>
                    </a:lnTo>
                    <a:lnTo>
                      <a:pt x="640" y="1006"/>
                    </a:lnTo>
                    <a:lnTo>
                      <a:pt x="635" y="1001"/>
                    </a:lnTo>
                    <a:lnTo>
                      <a:pt x="628" y="991"/>
                    </a:lnTo>
                    <a:lnTo>
                      <a:pt x="623" y="986"/>
                    </a:lnTo>
                    <a:lnTo>
                      <a:pt x="623" y="986"/>
                    </a:lnTo>
                    <a:lnTo>
                      <a:pt x="620" y="983"/>
                    </a:lnTo>
                    <a:lnTo>
                      <a:pt x="619" y="982"/>
                    </a:lnTo>
                    <a:lnTo>
                      <a:pt x="619" y="982"/>
                    </a:lnTo>
                    <a:lnTo>
                      <a:pt x="614" y="979"/>
                    </a:lnTo>
                    <a:lnTo>
                      <a:pt x="611" y="976"/>
                    </a:lnTo>
                    <a:lnTo>
                      <a:pt x="608" y="970"/>
                    </a:lnTo>
                    <a:lnTo>
                      <a:pt x="608" y="965"/>
                    </a:lnTo>
                    <a:lnTo>
                      <a:pt x="608" y="963"/>
                    </a:lnTo>
                    <a:lnTo>
                      <a:pt x="606" y="961"/>
                    </a:lnTo>
                    <a:lnTo>
                      <a:pt x="606" y="961"/>
                    </a:lnTo>
                    <a:lnTo>
                      <a:pt x="591" y="946"/>
                    </a:lnTo>
                    <a:lnTo>
                      <a:pt x="577" y="929"/>
                    </a:lnTo>
                    <a:lnTo>
                      <a:pt x="577" y="929"/>
                    </a:lnTo>
                    <a:lnTo>
                      <a:pt x="561" y="912"/>
                    </a:lnTo>
                    <a:lnTo>
                      <a:pt x="546" y="895"/>
                    </a:lnTo>
                    <a:lnTo>
                      <a:pt x="529" y="879"/>
                    </a:lnTo>
                    <a:lnTo>
                      <a:pt x="513" y="864"/>
                    </a:lnTo>
                    <a:lnTo>
                      <a:pt x="513" y="864"/>
                    </a:lnTo>
                    <a:lnTo>
                      <a:pt x="490" y="846"/>
                    </a:lnTo>
                    <a:lnTo>
                      <a:pt x="469" y="827"/>
                    </a:lnTo>
                    <a:lnTo>
                      <a:pt x="428" y="789"/>
                    </a:lnTo>
                    <a:lnTo>
                      <a:pt x="428" y="789"/>
                    </a:lnTo>
                    <a:lnTo>
                      <a:pt x="416" y="777"/>
                    </a:lnTo>
                    <a:lnTo>
                      <a:pt x="403" y="767"/>
                    </a:lnTo>
                    <a:lnTo>
                      <a:pt x="378" y="745"/>
                    </a:lnTo>
                    <a:lnTo>
                      <a:pt x="378" y="745"/>
                    </a:lnTo>
                    <a:lnTo>
                      <a:pt x="356" y="729"/>
                    </a:lnTo>
                    <a:lnTo>
                      <a:pt x="336" y="711"/>
                    </a:lnTo>
                    <a:lnTo>
                      <a:pt x="317" y="693"/>
                    </a:lnTo>
                    <a:lnTo>
                      <a:pt x="307" y="683"/>
                    </a:lnTo>
                    <a:lnTo>
                      <a:pt x="299" y="673"/>
                    </a:lnTo>
                    <a:lnTo>
                      <a:pt x="299" y="673"/>
                    </a:lnTo>
                    <a:lnTo>
                      <a:pt x="271" y="638"/>
                    </a:lnTo>
                    <a:lnTo>
                      <a:pt x="271" y="638"/>
                    </a:lnTo>
                    <a:lnTo>
                      <a:pt x="238" y="596"/>
                    </a:lnTo>
                    <a:lnTo>
                      <a:pt x="222" y="574"/>
                    </a:lnTo>
                    <a:lnTo>
                      <a:pt x="207" y="552"/>
                    </a:lnTo>
                    <a:lnTo>
                      <a:pt x="207" y="552"/>
                    </a:lnTo>
                    <a:lnTo>
                      <a:pt x="194" y="534"/>
                    </a:lnTo>
                    <a:lnTo>
                      <a:pt x="178" y="514"/>
                    </a:lnTo>
                    <a:lnTo>
                      <a:pt x="160" y="493"/>
                    </a:lnTo>
                    <a:lnTo>
                      <a:pt x="139" y="472"/>
                    </a:lnTo>
                    <a:lnTo>
                      <a:pt x="139" y="472"/>
                    </a:lnTo>
                    <a:lnTo>
                      <a:pt x="128" y="461"/>
                    </a:lnTo>
                    <a:lnTo>
                      <a:pt x="115" y="453"/>
                    </a:lnTo>
                    <a:lnTo>
                      <a:pt x="115" y="453"/>
                    </a:lnTo>
                    <a:lnTo>
                      <a:pt x="103" y="444"/>
                    </a:lnTo>
                    <a:lnTo>
                      <a:pt x="97" y="439"/>
                    </a:lnTo>
                    <a:lnTo>
                      <a:pt x="92" y="433"/>
                    </a:lnTo>
                    <a:lnTo>
                      <a:pt x="92" y="433"/>
                    </a:lnTo>
                    <a:lnTo>
                      <a:pt x="74" y="414"/>
                    </a:lnTo>
                    <a:lnTo>
                      <a:pt x="57" y="393"/>
                    </a:lnTo>
                    <a:lnTo>
                      <a:pt x="57" y="393"/>
                    </a:lnTo>
                    <a:lnTo>
                      <a:pt x="31" y="360"/>
                    </a:lnTo>
                    <a:lnTo>
                      <a:pt x="16" y="345"/>
                    </a:lnTo>
                    <a:lnTo>
                      <a:pt x="2" y="329"/>
                    </a:lnTo>
                    <a:lnTo>
                      <a:pt x="2" y="329"/>
                    </a:lnTo>
                    <a:lnTo>
                      <a:pt x="0" y="327"/>
                    </a:lnTo>
                    <a:lnTo>
                      <a:pt x="0" y="327"/>
                    </a:lnTo>
                    <a:lnTo>
                      <a:pt x="27" y="300"/>
                    </a:lnTo>
                    <a:lnTo>
                      <a:pt x="27" y="300"/>
                    </a:lnTo>
                    <a:lnTo>
                      <a:pt x="45" y="322"/>
                    </a:lnTo>
                    <a:lnTo>
                      <a:pt x="45" y="322"/>
                    </a:lnTo>
                    <a:lnTo>
                      <a:pt x="68" y="351"/>
                    </a:lnTo>
                    <a:lnTo>
                      <a:pt x="68" y="351"/>
                    </a:lnTo>
                    <a:lnTo>
                      <a:pt x="84" y="371"/>
                    </a:lnTo>
                    <a:lnTo>
                      <a:pt x="102" y="392"/>
                    </a:lnTo>
                    <a:lnTo>
                      <a:pt x="111" y="401"/>
                    </a:lnTo>
                    <a:lnTo>
                      <a:pt x="120" y="411"/>
                    </a:lnTo>
                    <a:lnTo>
                      <a:pt x="131" y="419"/>
                    </a:lnTo>
                    <a:lnTo>
                      <a:pt x="141" y="426"/>
                    </a:lnTo>
                    <a:lnTo>
                      <a:pt x="141" y="426"/>
                    </a:lnTo>
                    <a:lnTo>
                      <a:pt x="151" y="434"/>
                    </a:lnTo>
                    <a:lnTo>
                      <a:pt x="163" y="444"/>
                    </a:lnTo>
                    <a:lnTo>
                      <a:pt x="174" y="454"/>
                    </a:lnTo>
                    <a:lnTo>
                      <a:pt x="186" y="465"/>
                    </a:lnTo>
                    <a:lnTo>
                      <a:pt x="197" y="478"/>
                    </a:lnTo>
                    <a:lnTo>
                      <a:pt x="208" y="491"/>
                    </a:lnTo>
                    <a:lnTo>
                      <a:pt x="219" y="506"/>
                    </a:lnTo>
                    <a:lnTo>
                      <a:pt x="229" y="521"/>
                    </a:lnTo>
                    <a:lnTo>
                      <a:pt x="229" y="521"/>
                    </a:lnTo>
                    <a:lnTo>
                      <a:pt x="261" y="567"/>
                    </a:lnTo>
                    <a:lnTo>
                      <a:pt x="291" y="607"/>
                    </a:lnTo>
                    <a:lnTo>
                      <a:pt x="305" y="624"/>
                    </a:lnTo>
                    <a:lnTo>
                      <a:pt x="319" y="640"/>
                    </a:lnTo>
                    <a:lnTo>
                      <a:pt x="332" y="654"/>
                    </a:lnTo>
                    <a:lnTo>
                      <a:pt x="346" y="668"/>
                    </a:lnTo>
                    <a:lnTo>
                      <a:pt x="346" y="668"/>
                    </a:lnTo>
                    <a:lnTo>
                      <a:pt x="371" y="692"/>
                    </a:lnTo>
                    <a:lnTo>
                      <a:pt x="398" y="714"/>
                    </a:lnTo>
                    <a:lnTo>
                      <a:pt x="398" y="714"/>
                    </a:lnTo>
                    <a:lnTo>
                      <a:pt x="429" y="741"/>
                    </a:lnTo>
                    <a:lnTo>
                      <a:pt x="445" y="755"/>
                    </a:lnTo>
                    <a:lnTo>
                      <a:pt x="459" y="769"/>
                    </a:lnTo>
                    <a:lnTo>
                      <a:pt x="459" y="769"/>
                    </a:lnTo>
                    <a:lnTo>
                      <a:pt x="481" y="790"/>
                    </a:lnTo>
                    <a:lnTo>
                      <a:pt x="504" y="809"/>
                    </a:lnTo>
                    <a:lnTo>
                      <a:pt x="504" y="809"/>
                    </a:lnTo>
                    <a:lnTo>
                      <a:pt x="526" y="828"/>
                    </a:lnTo>
                    <a:lnTo>
                      <a:pt x="548" y="849"/>
                    </a:lnTo>
                    <a:lnTo>
                      <a:pt x="548" y="849"/>
                    </a:lnTo>
                    <a:lnTo>
                      <a:pt x="571" y="872"/>
                    </a:lnTo>
                    <a:lnTo>
                      <a:pt x="594" y="896"/>
                    </a:lnTo>
                    <a:lnTo>
                      <a:pt x="594" y="896"/>
                    </a:lnTo>
                    <a:lnTo>
                      <a:pt x="615" y="920"/>
                    </a:lnTo>
                    <a:lnTo>
                      <a:pt x="638" y="943"/>
                    </a:lnTo>
                    <a:lnTo>
                      <a:pt x="643" y="948"/>
                    </a:lnTo>
                    <a:lnTo>
                      <a:pt x="646" y="943"/>
                    </a:lnTo>
                    <a:lnTo>
                      <a:pt x="646" y="943"/>
                    </a:lnTo>
                    <a:lnTo>
                      <a:pt x="658" y="929"/>
                    </a:lnTo>
                    <a:lnTo>
                      <a:pt x="669" y="917"/>
                    </a:lnTo>
                    <a:lnTo>
                      <a:pt x="682" y="904"/>
                    </a:lnTo>
                    <a:lnTo>
                      <a:pt x="696" y="893"/>
                    </a:lnTo>
                    <a:lnTo>
                      <a:pt x="724" y="871"/>
                    </a:lnTo>
                    <a:lnTo>
                      <a:pt x="753" y="851"/>
                    </a:lnTo>
                    <a:lnTo>
                      <a:pt x="753" y="851"/>
                    </a:lnTo>
                    <a:lnTo>
                      <a:pt x="784" y="829"/>
                    </a:lnTo>
                    <a:lnTo>
                      <a:pt x="784" y="829"/>
                    </a:lnTo>
                    <a:lnTo>
                      <a:pt x="812" y="807"/>
                    </a:lnTo>
                    <a:lnTo>
                      <a:pt x="843" y="787"/>
                    </a:lnTo>
                    <a:lnTo>
                      <a:pt x="906" y="748"/>
                    </a:lnTo>
                    <a:lnTo>
                      <a:pt x="906" y="748"/>
                    </a:lnTo>
                    <a:lnTo>
                      <a:pt x="944" y="725"/>
                    </a:lnTo>
                    <a:lnTo>
                      <a:pt x="980" y="702"/>
                    </a:lnTo>
                    <a:lnTo>
                      <a:pt x="986" y="698"/>
                    </a:lnTo>
                    <a:lnTo>
                      <a:pt x="981" y="693"/>
                    </a:lnTo>
                    <a:lnTo>
                      <a:pt x="981" y="693"/>
                    </a:lnTo>
                    <a:lnTo>
                      <a:pt x="964" y="676"/>
                    </a:lnTo>
                    <a:lnTo>
                      <a:pt x="949" y="660"/>
                    </a:lnTo>
                    <a:lnTo>
                      <a:pt x="920" y="624"/>
                    </a:lnTo>
                    <a:lnTo>
                      <a:pt x="917" y="620"/>
                    </a:lnTo>
                    <a:lnTo>
                      <a:pt x="917" y="620"/>
                    </a:lnTo>
                    <a:lnTo>
                      <a:pt x="882" y="579"/>
                    </a:lnTo>
                    <a:lnTo>
                      <a:pt x="850" y="543"/>
                    </a:lnTo>
                    <a:lnTo>
                      <a:pt x="819" y="510"/>
                    </a:lnTo>
                    <a:lnTo>
                      <a:pt x="789" y="480"/>
                    </a:lnTo>
                    <a:lnTo>
                      <a:pt x="789" y="480"/>
                    </a:lnTo>
                    <a:lnTo>
                      <a:pt x="751" y="446"/>
                    </a:lnTo>
                    <a:lnTo>
                      <a:pt x="712" y="412"/>
                    </a:lnTo>
                    <a:lnTo>
                      <a:pt x="712" y="412"/>
                    </a:lnTo>
                    <a:lnTo>
                      <a:pt x="668" y="372"/>
                    </a:lnTo>
                    <a:lnTo>
                      <a:pt x="624" y="332"/>
                    </a:lnTo>
                    <a:lnTo>
                      <a:pt x="604" y="313"/>
                    </a:lnTo>
                    <a:lnTo>
                      <a:pt x="583" y="291"/>
                    </a:lnTo>
                    <a:lnTo>
                      <a:pt x="564" y="269"/>
                    </a:lnTo>
                    <a:lnTo>
                      <a:pt x="544" y="246"/>
                    </a:lnTo>
                    <a:lnTo>
                      <a:pt x="544" y="246"/>
                    </a:lnTo>
                    <a:lnTo>
                      <a:pt x="522" y="221"/>
                    </a:lnTo>
                    <a:lnTo>
                      <a:pt x="501" y="195"/>
                    </a:lnTo>
                    <a:lnTo>
                      <a:pt x="501" y="195"/>
                    </a:lnTo>
                    <a:lnTo>
                      <a:pt x="475" y="165"/>
                    </a:lnTo>
                    <a:lnTo>
                      <a:pt x="450" y="135"/>
                    </a:lnTo>
                    <a:lnTo>
                      <a:pt x="450" y="135"/>
                    </a:lnTo>
                    <a:lnTo>
                      <a:pt x="441" y="125"/>
                    </a:lnTo>
                    <a:lnTo>
                      <a:pt x="431" y="116"/>
                    </a:lnTo>
                    <a:lnTo>
                      <a:pt x="431" y="116"/>
                    </a:lnTo>
                    <a:lnTo>
                      <a:pt x="422" y="107"/>
                    </a:lnTo>
                    <a:lnTo>
                      <a:pt x="413" y="98"/>
                    </a:lnTo>
                    <a:lnTo>
                      <a:pt x="413" y="98"/>
                    </a:lnTo>
                    <a:lnTo>
                      <a:pt x="400" y="81"/>
                    </a:lnTo>
                    <a:lnTo>
                      <a:pt x="389" y="67"/>
                    </a:lnTo>
                    <a:lnTo>
                      <a:pt x="378" y="54"/>
                    </a:lnTo>
                    <a:lnTo>
                      <a:pt x="366" y="44"/>
                    </a:lnTo>
                    <a:lnTo>
                      <a:pt x="366" y="44"/>
                    </a:lnTo>
                    <a:lnTo>
                      <a:pt x="355" y="33"/>
                    </a:lnTo>
                    <a:lnTo>
                      <a:pt x="346" y="21"/>
                    </a:lnTo>
                    <a:lnTo>
                      <a:pt x="346" y="21"/>
                    </a:lnTo>
                    <a:lnTo>
                      <a:pt x="377" y="0"/>
                    </a:lnTo>
                    <a:lnTo>
                      <a:pt x="377" y="0"/>
                    </a:lnTo>
                    <a:lnTo>
                      <a:pt x="382" y="6"/>
                    </a:lnTo>
                    <a:lnTo>
                      <a:pt x="382" y="6"/>
                    </a:lnTo>
                    <a:lnTo>
                      <a:pt x="433" y="64"/>
                    </a:lnTo>
                    <a:lnTo>
                      <a:pt x="433" y="64"/>
                    </a:lnTo>
                    <a:lnTo>
                      <a:pt x="496" y="134"/>
                    </a:lnTo>
                    <a:lnTo>
                      <a:pt x="527" y="170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85" y="239"/>
                    </a:lnTo>
                    <a:lnTo>
                      <a:pt x="614" y="273"/>
                    </a:lnTo>
                    <a:lnTo>
                      <a:pt x="631" y="290"/>
                    </a:lnTo>
                    <a:lnTo>
                      <a:pt x="647" y="307"/>
                    </a:lnTo>
                    <a:lnTo>
                      <a:pt x="665" y="324"/>
                    </a:lnTo>
                    <a:lnTo>
                      <a:pt x="683" y="341"/>
                    </a:lnTo>
                    <a:lnTo>
                      <a:pt x="683" y="341"/>
                    </a:lnTo>
                    <a:lnTo>
                      <a:pt x="729" y="380"/>
                    </a:lnTo>
                    <a:lnTo>
                      <a:pt x="729" y="380"/>
                    </a:lnTo>
                    <a:lnTo>
                      <a:pt x="765" y="411"/>
                    </a:lnTo>
                    <a:lnTo>
                      <a:pt x="801" y="444"/>
                    </a:lnTo>
                    <a:lnTo>
                      <a:pt x="801" y="444"/>
                    </a:lnTo>
                    <a:lnTo>
                      <a:pt x="836" y="477"/>
                    </a:lnTo>
                    <a:lnTo>
                      <a:pt x="869" y="511"/>
                    </a:lnTo>
                    <a:lnTo>
                      <a:pt x="900" y="546"/>
                    </a:lnTo>
                    <a:lnTo>
                      <a:pt x="930" y="581"/>
                    </a:lnTo>
                    <a:lnTo>
                      <a:pt x="930" y="581"/>
                    </a:lnTo>
                    <a:lnTo>
                      <a:pt x="946" y="600"/>
                    </a:lnTo>
                    <a:lnTo>
                      <a:pt x="946" y="600"/>
                    </a:lnTo>
                    <a:lnTo>
                      <a:pt x="962" y="620"/>
                    </a:lnTo>
                    <a:lnTo>
                      <a:pt x="980" y="641"/>
                    </a:lnTo>
                    <a:lnTo>
                      <a:pt x="998" y="661"/>
                    </a:lnTo>
                    <a:lnTo>
                      <a:pt x="1008" y="669"/>
                    </a:lnTo>
                    <a:lnTo>
                      <a:pt x="1018" y="677"/>
                    </a:lnTo>
                    <a:lnTo>
                      <a:pt x="1019" y="678"/>
                    </a:lnTo>
                    <a:lnTo>
                      <a:pt x="1020" y="678"/>
                    </a:lnTo>
                    <a:lnTo>
                      <a:pt x="1020" y="678"/>
                    </a:lnTo>
                    <a:lnTo>
                      <a:pt x="1025" y="680"/>
                    </a:lnTo>
                    <a:lnTo>
                      <a:pt x="1029" y="684"/>
                    </a:lnTo>
                    <a:lnTo>
                      <a:pt x="1029" y="685"/>
                    </a:lnTo>
                    <a:lnTo>
                      <a:pt x="1030" y="686"/>
                    </a:lnTo>
                    <a:lnTo>
                      <a:pt x="1030" y="686"/>
                    </a:lnTo>
                    <a:lnTo>
                      <a:pt x="1032" y="689"/>
                    </a:lnTo>
                    <a:lnTo>
                      <a:pt x="1035" y="692"/>
                    </a:lnTo>
                    <a:lnTo>
                      <a:pt x="1036" y="695"/>
                    </a:lnTo>
                    <a:lnTo>
                      <a:pt x="1037" y="698"/>
                    </a:lnTo>
                    <a:lnTo>
                      <a:pt x="1037" y="699"/>
                    </a:lnTo>
                    <a:lnTo>
                      <a:pt x="1037" y="700"/>
                    </a:lnTo>
                    <a:lnTo>
                      <a:pt x="1037" y="700"/>
                    </a:lnTo>
                    <a:lnTo>
                      <a:pt x="1041" y="711"/>
                    </a:lnTo>
                    <a:lnTo>
                      <a:pt x="1045" y="723"/>
                    </a:lnTo>
                    <a:lnTo>
                      <a:pt x="1047" y="735"/>
                    </a:lnTo>
                    <a:lnTo>
                      <a:pt x="1049" y="748"/>
                    </a:lnTo>
                    <a:lnTo>
                      <a:pt x="1051" y="774"/>
                    </a:lnTo>
                    <a:lnTo>
                      <a:pt x="1051" y="800"/>
                    </a:lnTo>
                    <a:lnTo>
                      <a:pt x="1050" y="826"/>
                    </a:lnTo>
                    <a:lnTo>
                      <a:pt x="1047" y="851"/>
                    </a:lnTo>
                    <a:lnTo>
                      <a:pt x="1044" y="872"/>
                    </a:lnTo>
                    <a:lnTo>
                      <a:pt x="1040" y="892"/>
                    </a:lnTo>
                    <a:lnTo>
                      <a:pt x="1040" y="892"/>
                    </a:lnTo>
                    <a:lnTo>
                      <a:pt x="1037" y="911"/>
                    </a:lnTo>
                    <a:lnTo>
                      <a:pt x="1035" y="929"/>
                    </a:lnTo>
                    <a:lnTo>
                      <a:pt x="1030" y="967"/>
                    </a:lnTo>
                    <a:lnTo>
                      <a:pt x="1030" y="973"/>
                    </a:lnTo>
                    <a:lnTo>
                      <a:pt x="1030" y="973"/>
                    </a:lnTo>
                    <a:lnTo>
                      <a:pt x="1029" y="991"/>
                    </a:lnTo>
                    <a:lnTo>
                      <a:pt x="1029" y="991"/>
                    </a:lnTo>
                    <a:lnTo>
                      <a:pt x="1029" y="1009"/>
                    </a:lnTo>
                    <a:lnTo>
                      <a:pt x="1028" y="1017"/>
                    </a:lnTo>
                    <a:lnTo>
                      <a:pt x="1026" y="1024"/>
                    </a:lnTo>
                    <a:lnTo>
                      <a:pt x="1026" y="1024"/>
                    </a:lnTo>
                    <a:lnTo>
                      <a:pt x="1024" y="1031"/>
                    </a:lnTo>
                    <a:lnTo>
                      <a:pt x="1023" y="1039"/>
                    </a:lnTo>
                    <a:lnTo>
                      <a:pt x="1023" y="1051"/>
                    </a:lnTo>
                    <a:lnTo>
                      <a:pt x="1023" y="1051"/>
                    </a:lnTo>
                    <a:lnTo>
                      <a:pt x="1023" y="1059"/>
                    </a:lnTo>
                    <a:lnTo>
                      <a:pt x="1021" y="1068"/>
                    </a:lnTo>
                    <a:lnTo>
                      <a:pt x="1019" y="1075"/>
                    </a:lnTo>
                    <a:lnTo>
                      <a:pt x="1016" y="1079"/>
                    </a:lnTo>
                    <a:lnTo>
                      <a:pt x="1013" y="1083"/>
                    </a:lnTo>
                    <a:lnTo>
                      <a:pt x="1013" y="1083"/>
                    </a:lnTo>
                    <a:lnTo>
                      <a:pt x="1010" y="1085"/>
                    </a:lnTo>
                    <a:lnTo>
                      <a:pt x="1008" y="1086"/>
                    </a:lnTo>
                    <a:lnTo>
                      <a:pt x="1005" y="1087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998" y="1087"/>
                    </a:lnTo>
                    <a:lnTo>
                      <a:pt x="997" y="1087"/>
                    </a:lnTo>
                    <a:lnTo>
                      <a:pt x="996" y="1087"/>
                    </a:lnTo>
                    <a:lnTo>
                      <a:pt x="996" y="1087"/>
                    </a:lnTo>
                    <a:lnTo>
                      <a:pt x="992" y="1088"/>
                    </a:lnTo>
                    <a:lnTo>
                      <a:pt x="991" y="1088"/>
                    </a:lnTo>
                    <a:close/>
                    <a:moveTo>
                      <a:pt x="1002" y="731"/>
                    </a:moveTo>
                    <a:lnTo>
                      <a:pt x="1002" y="731"/>
                    </a:lnTo>
                    <a:lnTo>
                      <a:pt x="954" y="761"/>
                    </a:lnTo>
                    <a:lnTo>
                      <a:pt x="954" y="761"/>
                    </a:lnTo>
                    <a:lnTo>
                      <a:pt x="918" y="784"/>
                    </a:lnTo>
                    <a:lnTo>
                      <a:pt x="918" y="784"/>
                    </a:lnTo>
                    <a:lnTo>
                      <a:pt x="885" y="803"/>
                    </a:lnTo>
                    <a:lnTo>
                      <a:pt x="885" y="803"/>
                    </a:lnTo>
                    <a:lnTo>
                      <a:pt x="856" y="821"/>
                    </a:lnTo>
                    <a:lnTo>
                      <a:pt x="842" y="830"/>
                    </a:lnTo>
                    <a:lnTo>
                      <a:pt x="829" y="839"/>
                    </a:lnTo>
                    <a:lnTo>
                      <a:pt x="819" y="847"/>
                    </a:lnTo>
                    <a:lnTo>
                      <a:pt x="819" y="847"/>
                    </a:lnTo>
                    <a:lnTo>
                      <a:pt x="773" y="881"/>
                    </a:lnTo>
                    <a:lnTo>
                      <a:pt x="729" y="917"/>
                    </a:lnTo>
                    <a:lnTo>
                      <a:pt x="729" y="917"/>
                    </a:lnTo>
                    <a:lnTo>
                      <a:pt x="717" y="925"/>
                    </a:lnTo>
                    <a:lnTo>
                      <a:pt x="717" y="925"/>
                    </a:lnTo>
                    <a:lnTo>
                      <a:pt x="704" y="936"/>
                    </a:lnTo>
                    <a:lnTo>
                      <a:pt x="691" y="948"/>
                    </a:lnTo>
                    <a:lnTo>
                      <a:pt x="678" y="960"/>
                    </a:lnTo>
                    <a:lnTo>
                      <a:pt x="672" y="967"/>
                    </a:lnTo>
                    <a:lnTo>
                      <a:pt x="668" y="974"/>
                    </a:lnTo>
                    <a:lnTo>
                      <a:pt x="664" y="980"/>
                    </a:lnTo>
                    <a:lnTo>
                      <a:pt x="671" y="982"/>
                    </a:lnTo>
                    <a:lnTo>
                      <a:pt x="671" y="982"/>
                    </a:lnTo>
                    <a:lnTo>
                      <a:pt x="699" y="991"/>
                    </a:lnTo>
                    <a:lnTo>
                      <a:pt x="699" y="991"/>
                    </a:lnTo>
                    <a:lnTo>
                      <a:pt x="718" y="996"/>
                    </a:lnTo>
                    <a:lnTo>
                      <a:pt x="738" y="1003"/>
                    </a:lnTo>
                    <a:lnTo>
                      <a:pt x="738" y="1003"/>
                    </a:lnTo>
                    <a:lnTo>
                      <a:pt x="756" y="1007"/>
                    </a:lnTo>
                    <a:lnTo>
                      <a:pt x="772" y="1010"/>
                    </a:lnTo>
                    <a:lnTo>
                      <a:pt x="772" y="1010"/>
                    </a:lnTo>
                    <a:lnTo>
                      <a:pt x="792" y="1014"/>
                    </a:lnTo>
                    <a:lnTo>
                      <a:pt x="811" y="1018"/>
                    </a:lnTo>
                    <a:lnTo>
                      <a:pt x="811" y="1018"/>
                    </a:lnTo>
                    <a:lnTo>
                      <a:pt x="854" y="1028"/>
                    </a:lnTo>
                    <a:lnTo>
                      <a:pt x="897" y="1039"/>
                    </a:lnTo>
                    <a:lnTo>
                      <a:pt x="941" y="1046"/>
                    </a:lnTo>
                    <a:lnTo>
                      <a:pt x="962" y="1049"/>
                    </a:lnTo>
                    <a:lnTo>
                      <a:pt x="984" y="1051"/>
                    </a:lnTo>
                    <a:lnTo>
                      <a:pt x="991" y="1052"/>
                    </a:lnTo>
                    <a:lnTo>
                      <a:pt x="990" y="1045"/>
                    </a:lnTo>
                    <a:lnTo>
                      <a:pt x="990" y="1045"/>
                    </a:lnTo>
                    <a:lnTo>
                      <a:pt x="989" y="1039"/>
                    </a:lnTo>
                    <a:lnTo>
                      <a:pt x="989" y="1039"/>
                    </a:lnTo>
                    <a:lnTo>
                      <a:pt x="987" y="1032"/>
                    </a:lnTo>
                    <a:lnTo>
                      <a:pt x="987" y="1029"/>
                    </a:lnTo>
                    <a:lnTo>
                      <a:pt x="987" y="1027"/>
                    </a:lnTo>
                    <a:lnTo>
                      <a:pt x="987" y="1027"/>
                    </a:lnTo>
                    <a:lnTo>
                      <a:pt x="990" y="1018"/>
                    </a:lnTo>
                    <a:lnTo>
                      <a:pt x="992" y="1008"/>
                    </a:lnTo>
                    <a:lnTo>
                      <a:pt x="993" y="988"/>
                    </a:lnTo>
                    <a:lnTo>
                      <a:pt x="993" y="988"/>
                    </a:lnTo>
                    <a:lnTo>
                      <a:pt x="994" y="974"/>
                    </a:lnTo>
                    <a:lnTo>
                      <a:pt x="994" y="974"/>
                    </a:lnTo>
                    <a:lnTo>
                      <a:pt x="995" y="957"/>
                    </a:lnTo>
                    <a:lnTo>
                      <a:pt x="995" y="957"/>
                    </a:lnTo>
                    <a:lnTo>
                      <a:pt x="998" y="925"/>
                    </a:lnTo>
                    <a:lnTo>
                      <a:pt x="1000" y="910"/>
                    </a:lnTo>
                    <a:lnTo>
                      <a:pt x="1004" y="893"/>
                    </a:lnTo>
                    <a:lnTo>
                      <a:pt x="1004" y="893"/>
                    </a:lnTo>
                    <a:lnTo>
                      <a:pt x="1010" y="856"/>
                    </a:lnTo>
                    <a:lnTo>
                      <a:pt x="1013" y="835"/>
                    </a:lnTo>
                    <a:lnTo>
                      <a:pt x="1015" y="813"/>
                    </a:lnTo>
                    <a:lnTo>
                      <a:pt x="1016" y="793"/>
                    </a:lnTo>
                    <a:lnTo>
                      <a:pt x="1015" y="772"/>
                    </a:lnTo>
                    <a:lnTo>
                      <a:pt x="1014" y="753"/>
                    </a:lnTo>
                    <a:lnTo>
                      <a:pt x="1010" y="734"/>
                    </a:lnTo>
                    <a:lnTo>
                      <a:pt x="1008" y="726"/>
                    </a:lnTo>
                    <a:lnTo>
                      <a:pt x="1002" y="7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1" name="Freeform 207"/>
              <p:cNvSpPr/>
              <p:nvPr/>
            </p:nvSpPr>
            <p:spPr bwMode="auto">
              <a:xfrm>
                <a:off x="4251325" y="2251075"/>
                <a:ext cx="195263" cy="161925"/>
              </a:xfrm>
              <a:custGeom>
                <a:avLst/>
                <a:gdLst/>
                <a:ahLst/>
                <a:cxnLst>
                  <a:cxn ang="0">
                    <a:pos x="15" y="307"/>
                  </a:cxn>
                  <a:cxn ang="0">
                    <a:pos x="9" y="306"/>
                  </a:cxn>
                  <a:cxn ang="0">
                    <a:pos x="2" y="298"/>
                  </a:cxn>
                  <a:cxn ang="0">
                    <a:pos x="0" y="293"/>
                  </a:cxn>
                  <a:cxn ang="0">
                    <a:pos x="2" y="281"/>
                  </a:cxn>
                  <a:cxn ang="0">
                    <a:pos x="6" y="275"/>
                  </a:cxn>
                  <a:cxn ang="0">
                    <a:pos x="12" y="272"/>
                  </a:cxn>
                  <a:cxn ang="0">
                    <a:pos x="18" y="269"/>
                  </a:cxn>
                  <a:cxn ang="0">
                    <a:pos x="30" y="259"/>
                  </a:cxn>
                  <a:cxn ang="0">
                    <a:pos x="48" y="238"/>
                  </a:cxn>
                  <a:cxn ang="0">
                    <a:pos x="59" y="222"/>
                  </a:cxn>
                  <a:cxn ang="0">
                    <a:pos x="75" y="201"/>
                  </a:cxn>
                  <a:cxn ang="0">
                    <a:pos x="94" y="180"/>
                  </a:cxn>
                  <a:cxn ang="0">
                    <a:pos x="136" y="143"/>
                  </a:cxn>
                  <a:cxn ang="0">
                    <a:pos x="160" y="124"/>
                  </a:cxn>
                  <a:cxn ang="0">
                    <a:pos x="174" y="112"/>
                  </a:cxn>
                  <a:cxn ang="0">
                    <a:pos x="224" y="83"/>
                  </a:cxn>
                  <a:cxn ang="0">
                    <a:pos x="241" y="73"/>
                  </a:cxn>
                  <a:cxn ang="0">
                    <a:pos x="259" y="63"/>
                  </a:cxn>
                  <a:cxn ang="0">
                    <a:pos x="305" y="32"/>
                  </a:cxn>
                  <a:cxn ang="0">
                    <a:pos x="345" y="3"/>
                  </a:cxn>
                  <a:cxn ang="0">
                    <a:pos x="354" y="0"/>
                  </a:cxn>
                  <a:cxn ang="0">
                    <a:pos x="359" y="1"/>
                  </a:cxn>
                  <a:cxn ang="0">
                    <a:pos x="366" y="8"/>
                  </a:cxn>
                  <a:cxn ang="0">
                    <a:pos x="368" y="12"/>
                  </a:cxn>
                  <a:cxn ang="0">
                    <a:pos x="369" y="22"/>
                  </a:cxn>
                  <a:cxn ang="0">
                    <a:pos x="367" y="29"/>
                  </a:cxn>
                  <a:cxn ang="0">
                    <a:pos x="362" y="35"/>
                  </a:cxn>
                  <a:cxn ang="0">
                    <a:pos x="339" y="51"/>
                  </a:cxn>
                  <a:cxn ang="0">
                    <a:pos x="270" y="96"/>
                  </a:cxn>
                  <a:cxn ang="0">
                    <a:pos x="240" y="115"/>
                  </a:cxn>
                  <a:cxn ang="0">
                    <a:pos x="180" y="157"/>
                  </a:cxn>
                  <a:cxn ang="0">
                    <a:pos x="151" y="179"/>
                  </a:cxn>
                  <a:cxn ang="0">
                    <a:pos x="109" y="218"/>
                  </a:cxn>
                  <a:cxn ang="0">
                    <a:pos x="78" y="252"/>
                  </a:cxn>
                  <a:cxn ang="0">
                    <a:pos x="69" y="264"/>
                  </a:cxn>
                  <a:cxn ang="0">
                    <a:pos x="47" y="290"/>
                  </a:cxn>
                  <a:cxn ang="0">
                    <a:pos x="35" y="300"/>
                  </a:cxn>
                  <a:cxn ang="0">
                    <a:pos x="21" y="306"/>
                  </a:cxn>
                  <a:cxn ang="0">
                    <a:pos x="15" y="307"/>
                  </a:cxn>
                </a:cxnLst>
                <a:rect l="0" t="0" r="r" b="b"/>
                <a:pathLst>
                  <a:path w="369" h="307">
                    <a:moveTo>
                      <a:pt x="15" y="307"/>
                    </a:moveTo>
                    <a:lnTo>
                      <a:pt x="15" y="307"/>
                    </a:lnTo>
                    <a:lnTo>
                      <a:pt x="12" y="307"/>
                    </a:lnTo>
                    <a:lnTo>
                      <a:pt x="9" y="306"/>
                    </a:lnTo>
                    <a:lnTo>
                      <a:pt x="5" y="303"/>
                    </a:lnTo>
                    <a:lnTo>
                      <a:pt x="2" y="298"/>
                    </a:lnTo>
                    <a:lnTo>
                      <a:pt x="0" y="293"/>
                    </a:lnTo>
                    <a:lnTo>
                      <a:pt x="0" y="293"/>
                    </a:lnTo>
                    <a:lnTo>
                      <a:pt x="0" y="287"/>
                    </a:lnTo>
                    <a:lnTo>
                      <a:pt x="2" y="281"/>
                    </a:lnTo>
                    <a:lnTo>
                      <a:pt x="4" y="277"/>
                    </a:lnTo>
                    <a:lnTo>
                      <a:pt x="6" y="275"/>
                    </a:lnTo>
                    <a:lnTo>
                      <a:pt x="9" y="273"/>
                    </a:lnTo>
                    <a:lnTo>
                      <a:pt x="12" y="272"/>
                    </a:lnTo>
                    <a:lnTo>
                      <a:pt x="12" y="272"/>
                    </a:lnTo>
                    <a:lnTo>
                      <a:pt x="18" y="269"/>
                    </a:lnTo>
                    <a:lnTo>
                      <a:pt x="24" y="265"/>
                    </a:lnTo>
                    <a:lnTo>
                      <a:pt x="30" y="259"/>
                    </a:lnTo>
                    <a:lnTo>
                      <a:pt x="36" y="253"/>
                    </a:lnTo>
                    <a:lnTo>
                      <a:pt x="48" y="238"/>
                    </a:lnTo>
                    <a:lnTo>
                      <a:pt x="59" y="222"/>
                    </a:lnTo>
                    <a:lnTo>
                      <a:pt x="59" y="222"/>
                    </a:lnTo>
                    <a:lnTo>
                      <a:pt x="68" y="210"/>
                    </a:lnTo>
                    <a:lnTo>
                      <a:pt x="75" y="201"/>
                    </a:lnTo>
                    <a:lnTo>
                      <a:pt x="75" y="201"/>
                    </a:lnTo>
                    <a:lnTo>
                      <a:pt x="94" y="180"/>
                    </a:lnTo>
                    <a:lnTo>
                      <a:pt x="114" y="162"/>
                    </a:lnTo>
                    <a:lnTo>
                      <a:pt x="136" y="143"/>
                    </a:lnTo>
                    <a:lnTo>
                      <a:pt x="157" y="126"/>
                    </a:lnTo>
                    <a:lnTo>
                      <a:pt x="160" y="124"/>
                    </a:lnTo>
                    <a:lnTo>
                      <a:pt x="160" y="124"/>
                    </a:lnTo>
                    <a:lnTo>
                      <a:pt x="174" y="112"/>
                    </a:lnTo>
                    <a:lnTo>
                      <a:pt x="190" y="102"/>
                    </a:lnTo>
                    <a:lnTo>
                      <a:pt x="224" y="83"/>
                    </a:lnTo>
                    <a:lnTo>
                      <a:pt x="224" y="83"/>
                    </a:lnTo>
                    <a:lnTo>
                      <a:pt x="241" y="73"/>
                    </a:lnTo>
                    <a:lnTo>
                      <a:pt x="259" y="63"/>
                    </a:lnTo>
                    <a:lnTo>
                      <a:pt x="259" y="63"/>
                    </a:lnTo>
                    <a:lnTo>
                      <a:pt x="283" y="47"/>
                    </a:lnTo>
                    <a:lnTo>
                      <a:pt x="305" y="32"/>
                    </a:lnTo>
                    <a:lnTo>
                      <a:pt x="345" y="3"/>
                    </a:lnTo>
                    <a:lnTo>
                      <a:pt x="345" y="3"/>
                    </a:lnTo>
                    <a:lnTo>
                      <a:pt x="350" y="1"/>
                    </a:lnTo>
                    <a:lnTo>
                      <a:pt x="354" y="0"/>
                    </a:lnTo>
                    <a:lnTo>
                      <a:pt x="354" y="0"/>
                    </a:lnTo>
                    <a:lnTo>
                      <a:pt x="359" y="1"/>
                    </a:lnTo>
                    <a:lnTo>
                      <a:pt x="363" y="4"/>
                    </a:lnTo>
                    <a:lnTo>
                      <a:pt x="366" y="8"/>
                    </a:lnTo>
                    <a:lnTo>
                      <a:pt x="368" y="12"/>
                    </a:lnTo>
                    <a:lnTo>
                      <a:pt x="368" y="12"/>
                    </a:lnTo>
                    <a:lnTo>
                      <a:pt x="369" y="16"/>
                    </a:lnTo>
                    <a:lnTo>
                      <a:pt x="369" y="22"/>
                    </a:lnTo>
                    <a:lnTo>
                      <a:pt x="369" y="25"/>
                    </a:lnTo>
                    <a:lnTo>
                      <a:pt x="367" y="29"/>
                    </a:lnTo>
                    <a:lnTo>
                      <a:pt x="365" y="32"/>
                    </a:lnTo>
                    <a:lnTo>
                      <a:pt x="362" y="35"/>
                    </a:lnTo>
                    <a:lnTo>
                      <a:pt x="362" y="35"/>
                    </a:lnTo>
                    <a:lnTo>
                      <a:pt x="339" y="51"/>
                    </a:lnTo>
                    <a:lnTo>
                      <a:pt x="317" y="67"/>
                    </a:lnTo>
                    <a:lnTo>
                      <a:pt x="270" y="96"/>
                    </a:lnTo>
                    <a:lnTo>
                      <a:pt x="270" y="96"/>
                    </a:lnTo>
                    <a:lnTo>
                      <a:pt x="240" y="115"/>
                    </a:lnTo>
                    <a:lnTo>
                      <a:pt x="210" y="135"/>
                    </a:lnTo>
                    <a:lnTo>
                      <a:pt x="180" y="157"/>
                    </a:lnTo>
                    <a:lnTo>
                      <a:pt x="151" y="179"/>
                    </a:lnTo>
                    <a:lnTo>
                      <a:pt x="151" y="179"/>
                    </a:lnTo>
                    <a:lnTo>
                      <a:pt x="131" y="198"/>
                    </a:lnTo>
                    <a:lnTo>
                      <a:pt x="109" y="218"/>
                    </a:lnTo>
                    <a:lnTo>
                      <a:pt x="88" y="239"/>
                    </a:lnTo>
                    <a:lnTo>
                      <a:pt x="78" y="252"/>
                    </a:lnTo>
                    <a:lnTo>
                      <a:pt x="69" y="264"/>
                    </a:lnTo>
                    <a:lnTo>
                      <a:pt x="69" y="264"/>
                    </a:lnTo>
                    <a:lnTo>
                      <a:pt x="59" y="277"/>
                    </a:lnTo>
                    <a:lnTo>
                      <a:pt x="47" y="290"/>
                    </a:lnTo>
                    <a:lnTo>
                      <a:pt x="42" y="295"/>
                    </a:lnTo>
                    <a:lnTo>
                      <a:pt x="35" y="300"/>
                    </a:lnTo>
                    <a:lnTo>
                      <a:pt x="29" y="304"/>
                    </a:lnTo>
                    <a:lnTo>
                      <a:pt x="21" y="306"/>
                    </a:lnTo>
                    <a:lnTo>
                      <a:pt x="21" y="306"/>
                    </a:lnTo>
                    <a:lnTo>
                      <a:pt x="15" y="307"/>
                    </a:lnTo>
                    <a:lnTo>
                      <a:pt x="15" y="30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2" name="Freeform 208"/>
              <p:cNvSpPr/>
              <p:nvPr/>
            </p:nvSpPr>
            <p:spPr bwMode="auto">
              <a:xfrm>
                <a:off x="4284663" y="2282825"/>
                <a:ext cx="195263" cy="171450"/>
              </a:xfrm>
              <a:custGeom>
                <a:avLst/>
                <a:gdLst/>
                <a:ahLst/>
                <a:cxnLst>
                  <a:cxn ang="0">
                    <a:pos x="15" y="323"/>
                  </a:cxn>
                  <a:cxn ang="0">
                    <a:pos x="6" y="319"/>
                  </a:cxn>
                  <a:cxn ang="0">
                    <a:pos x="1" y="309"/>
                  </a:cxn>
                  <a:cxn ang="0">
                    <a:pos x="0" y="306"/>
                  </a:cxn>
                  <a:cxn ang="0">
                    <a:pos x="0" y="297"/>
                  </a:cxn>
                  <a:cxn ang="0">
                    <a:pos x="4" y="290"/>
                  </a:cxn>
                  <a:cxn ang="0">
                    <a:pos x="7" y="287"/>
                  </a:cxn>
                  <a:cxn ang="0">
                    <a:pos x="15" y="277"/>
                  </a:cxn>
                  <a:cxn ang="0">
                    <a:pos x="20" y="266"/>
                  </a:cxn>
                  <a:cxn ang="0">
                    <a:pos x="29" y="253"/>
                  </a:cxn>
                  <a:cxn ang="0">
                    <a:pos x="48" y="230"/>
                  </a:cxn>
                  <a:cxn ang="0">
                    <a:pos x="68" y="211"/>
                  </a:cxn>
                  <a:cxn ang="0">
                    <a:pos x="94" y="190"/>
                  </a:cxn>
                  <a:cxn ang="0">
                    <a:pos x="126" y="162"/>
                  </a:cxn>
                  <a:cxn ang="0">
                    <a:pos x="159" y="135"/>
                  </a:cxn>
                  <a:cxn ang="0">
                    <a:pos x="187" y="111"/>
                  </a:cxn>
                  <a:cxn ang="0">
                    <a:pos x="236" y="73"/>
                  </a:cxn>
                  <a:cxn ang="0">
                    <a:pos x="254" y="61"/>
                  </a:cxn>
                  <a:cxn ang="0">
                    <a:pos x="311" y="23"/>
                  </a:cxn>
                  <a:cxn ang="0">
                    <a:pos x="344" y="3"/>
                  </a:cxn>
                  <a:cxn ang="0">
                    <a:pos x="348" y="1"/>
                  </a:cxn>
                  <a:cxn ang="0">
                    <a:pos x="352" y="0"/>
                  </a:cxn>
                  <a:cxn ang="0">
                    <a:pos x="358" y="2"/>
                  </a:cxn>
                  <a:cxn ang="0">
                    <a:pos x="366" y="9"/>
                  </a:cxn>
                  <a:cxn ang="0">
                    <a:pos x="368" y="14"/>
                  </a:cxn>
                  <a:cxn ang="0">
                    <a:pos x="369" y="22"/>
                  </a:cxn>
                  <a:cxn ang="0">
                    <a:pos x="366" y="29"/>
                  </a:cxn>
                  <a:cxn ang="0">
                    <a:pos x="361" y="35"/>
                  </a:cxn>
                  <a:cxn ang="0">
                    <a:pos x="325" y="57"/>
                  </a:cxn>
                  <a:cxn ang="0">
                    <a:pos x="271" y="92"/>
                  </a:cxn>
                  <a:cxn ang="0">
                    <a:pos x="250" y="107"/>
                  </a:cxn>
                  <a:cxn ang="0">
                    <a:pos x="190" y="157"/>
                  </a:cxn>
                  <a:cxn ang="0">
                    <a:pos x="164" y="179"/>
                  </a:cxn>
                  <a:cxn ang="0">
                    <a:pos x="134" y="203"/>
                  </a:cxn>
                  <a:cxn ang="0">
                    <a:pos x="102" y="229"/>
                  </a:cxn>
                  <a:cxn ang="0">
                    <a:pos x="72" y="258"/>
                  </a:cxn>
                  <a:cxn ang="0">
                    <a:pos x="66" y="264"/>
                  </a:cxn>
                  <a:cxn ang="0">
                    <a:pos x="51" y="286"/>
                  </a:cxn>
                  <a:cxn ang="0">
                    <a:pos x="46" y="295"/>
                  </a:cxn>
                  <a:cxn ang="0">
                    <a:pos x="33" y="312"/>
                  </a:cxn>
                  <a:cxn ang="0">
                    <a:pos x="24" y="319"/>
                  </a:cxn>
                  <a:cxn ang="0">
                    <a:pos x="15" y="323"/>
                  </a:cxn>
                </a:cxnLst>
                <a:rect l="0" t="0" r="r" b="b"/>
                <a:pathLst>
                  <a:path w="369" h="323">
                    <a:moveTo>
                      <a:pt x="15" y="323"/>
                    </a:moveTo>
                    <a:lnTo>
                      <a:pt x="15" y="323"/>
                    </a:lnTo>
                    <a:lnTo>
                      <a:pt x="10" y="322"/>
                    </a:lnTo>
                    <a:lnTo>
                      <a:pt x="6" y="319"/>
                    </a:lnTo>
                    <a:lnTo>
                      <a:pt x="3" y="315"/>
                    </a:lnTo>
                    <a:lnTo>
                      <a:pt x="1" y="309"/>
                    </a:lnTo>
                    <a:lnTo>
                      <a:pt x="1" y="309"/>
                    </a:lnTo>
                    <a:lnTo>
                      <a:pt x="0" y="306"/>
                    </a:lnTo>
                    <a:lnTo>
                      <a:pt x="0" y="300"/>
                    </a:lnTo>
                    <a:lnTo>
                      <a:pt x="0" y="297"/>
                    </a:lnTo>
                    <a:lnTo>
                      <a:pt x="2" y="294"/>
                    </a:lnTo>
                    <a:lnTo>
                      <a:pt x="4" y="290"/>
                    </a:lnTo>
                    <a:lnTo>
                      <a:pt x="7" y="287"/>
                    </a:lnTo>
                    <a:lnTo>
                      <a:pt x="7" y="287"/>
                    </a:lnTo>
                    <a:lnTo>
                      <a:pt x="11" y="283"/>
                    </a:lnTo>
                    <a:lnTo>
                      <a:pt x="15" y="277"/>
                    </a:lnTo>
                    <a:lnTo>
                      <a:pt x="20" y="266"/>
                    </a:lnTo>
                    <a:lnTo>
                      <a:pt x="20" y="266"/>
                    </a:lnTo>
                    <a:lnTo>
                      <a:pt x="24" y="259"/>
                    </a:lnTo>
                    <a:lnTo>
                      <a:pt x="29" y="253"/>
                    </a:lnTo>
                    <a:lnTo>
                      <a:pt x="29" y="253"/>
                    </a:lnTo>
                    <a:lnTo>
                      <a:pt x="48" y="230"/>
                    </a:lnTo>
                    <a:lnTo>
                      <a:pt x="59" y="221"/>
                    </a:lnTo>
                    <a:lnTo>
                      <a:pt x="68" y="211"/>
                    </a:lnTo>
                    <a:lnTo>
                      <a:pt x="68" y="211"/>
                    </a:lnTo>
                    <a:lnTo>
                      <a:pt x="94" y="190"/>
                    </a:lnTo>
                    <a:lnTo>
                      <a:pt x="94" y="190"/>
                    </a:lnTo>
                    <a:lnTo>
                      <a:pt x="126" y="162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220" y="85"/>
                    </a:lnTo>
                    <a:lnTo>
                      <a:pt x="236" y="73"/>
                    </a:lnTo>
                    <a:lnTo>
                      <a:pt x="254" y="61"/>
                    </a:lnTo>
                    <a:lnTo>
                      <a:pt x="254" y="61"/>
                    </a:lnTo>
                    <a:lnTo>
                      <a:pt x="282" y="41"/>
                    </a:lnTo>
                    <a:lnTo>
                      <a:pt x="311" y="23"/>
                    </a:lnTo>
                    <a:lnTo>
                      <a:pt x="311" y="23"/>
                    </a:lnTo>
                    <a:lnTo>
                      <a:pt x="344" y="3"/>
                    </a:lnTo>
                    <a:lnTo>
                      <a:pt x="344" y="3"/>
                    </a:lnTo>
                    <a:lnTo>
                      <a:pt x="348" y="1"/>
                    </a:lnTo>
                    <a:lnTo>
                      <a:pt x="352" y="0"/>
                    </a:lnTo>
                    <a:lnTo>
                      <a:pt x="352" y="0"/>
                    </a:lnTo>
                    <a:lnTo>
                      <a:pt x="355" y="1"/>
                    </a:lnTo>
                    <a:lnTo>
                      <a:pt x="358" y="2"/>
                    </a:lnTo>
                    <a:lnTo>
                      <a:pt x="363" y="5"/>
                    </a:lnTo>
                    <a:lnTo>
                      <a:pt x="366" y="9"/>
                    </a:lnTo>
                    <a:lnTo>
                      <a:pt x="368" y="14"/>
                    </a:lnTo>
                    <a:lnTo>
                      <a:pt x="368" y="14"/>
                    </a:lnTo>
                    <a:lnTo>
                      <a:pt x="369" y="17"/>
                    </a:lnTo>
                    <a:lnTo>
                      <a:pt x="369" y="22"/>
                    </a:lnTo>
                    <a:lnTo>
                      <a:pt x="368" y="25"/>
                    </a:lnTo>
                    <a:lnTo>
                      <a:pt x="366" y="29"/>
                    </a:lnTo>
                    <a:lnTo>
                      <a:pt x="364" y="32"/>
                    </a:lnTo>
                    <a:lnTo>
                      <a:pt x="361" y="35"/>
                    </a:lnTo>
                    <a:lnTo>
                      <a:pt x="361" y="35"/>
                    </a:lnTo>
                    <a:lnTo>
                      <a:pt x="325" y="57"/>
                    </a:lnTo>
                    <a:lnTo>
                      <a:pt x="325" y="57"/>
                    </a:lnTo>
                    <a:lnTo>
                      <a:pt x="271" y="92"/>
                    </a:lnTo>
                    <a:lnTo>
                      <a:pt x="271" y="92"/>
                    </a:lnTo>
                    <a:lnTo>
                      <a:pt x="250" y="107"/>
                    </a:lnTo>
                    <a:lnTo>
                      <a:pt x="229" y="123"/>
                    </a:lnTo>
                    <a:lnTo>
                      <a:pt x="190" y="157"/>
                    </a:lnTo>
                    <a:lnTo>
                      <a:pt x="190" y="157"/>
                    </a:lnTo>
                    <a:lnTo>
                      <a:pt x="164" y="179"/>
                    </a:lnTo>
                    <a:lnTo>
                      <a:pt x="164" y="179"/>
                    </a:lnTo>
                    <a:lnTo>
                      <a:pt x="134" y="203"/>
                    </a:lnTo>
                    <a:lnTo>
                      <a:pt x="134" y="203"/>
                    </a:lnTo>
                    <a:lnTo>
                      <a:pt x="102" y="229"/>
                    </a:lnTo>
                    <a:lnTo>
                      <a:pt x="86" y="242"/>
                    </a:lnTo>
                    <a:lnTo>
                      <a:pt x="72" y="258"/>
                    </a:lnTo>
                    <a:lnTo>
                      <a:pt x="72" y="258"/>
                    </a:lnTo>
                    <a:lnTo>
                      <a:pt x="66" y="264"/>
                    </a:lnTo>
                    <a:lnTo>
                      <a:pt x="61" y="271"/>
                    </a:lnTo>
                    <a:lnTo>
                      <a:pt x="51" y="286"/>
                    </a:lnTo>
                    <a:lnTo>
                      <a:pt x="51" y="286"/>
                    </a:lnTo>
                    <a:lnTo>
                      <a:pt x="46" y="295"/>
                    </a:lnTo>
                    <a:lnTo>
                      <a:pt x="40" y="303"/>
                    </a:lnTo>
                    <a:lnTo>
                      <a:pt x="33" y="312"/>
                    </a:lnTo>
                    <a:lnTo>
                      <a:pt x="24" y="319"/>
                    </a:lnTo>
                    <a:lnTo>
                      <a:pt x="24" y="319"/>
                    </a:lnTo>
                    <a:lnTo>
                      <a:pt x="19" y="322"/>
                    </a:lnTo>
                    <a:lnTo>
                      <a:pt x="15" y="323"/>
                    </a:lnTo>
                    <a:lnTo>
                      <a:pt x="15" y="3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3" name="Freeform 209"/>
              <p:cNvSpPr/>
              <p:nvPr/>
            </p:nvSpPr>
            <p:spPr bwMode="auto">
              <a:xfrm>
                <a:off x="4446588" y="2346325"/>
                <a:ext cx="285750" cy="307975"/>
              </a:xfrm>
              <a:custGeom>
                <a:avLst/>
                <a:gdLst/>
                <a:ahLst/>
                <a:cxnLst>
                  <a:cxn ang="0">
                    <a:pos x="524" y="583"/>
                  </a:cxn>
                  <a:cxn ang="0">
                    <a:pos x="515" y="580"/>
                  </a:cxn>
                  <a:cxn ang="0">
                    <a:pos x="501" y="571"/>
                  </a:cxn>
                  <a:cxn ang="0">
                    <a:pos x="476" y="549"/>
                  </a:cxn>
                  <a:cxn ang="0">
                    <a:pos x="437" y="513"/>
                  </a:cxn>
                  <a:cxn ang="0">
                    <a:pos x="414" y="488"/>
                  </a:cxn>
                  <a:cxn ang="0">
                    <a:pos x="388" y="460"/>
                  </a:cxn>
                  <a:cxn ang="0">
                    <a:pos x="339" y="409"/>
                  </a:cxn>
                  <a:cxn ang="0">
                    <a:pos x="300" y="361"/>
                  </a:cxn>
                  <a:cxn ang="0">
                    <a:pos x="288" y="344"/>
                  </a:cxn>
                  <a:cxn ang="0">
                    <a:pos x="246" y="293"/>
                  </a:cxn>
                  <a:cxn ang="0">
                    <a:pos x="202" y="245"/>
                  </a:cxn>
                  <a:cxn ang="0">
                    <a:pos x="167" y="208"/>
                  </a:cxn>
                  <a:cxn ang="0">
                    <a:pos x="134" y="170"/>
                  </a:cxn>
                  <a:cxn ang="0">
                    <a:pos x="121" y="153"/>
                  </a:cxn>
                  <a:cxn ang="0">
                    <a:pos x="95" y="121"/>
                  </a:cxn>
                  <a:cxn ang="0">
                    <a:pos x="54" y="76"/>
                  </a:cxn>
                  <a:cxn ang="0">
                    <a:pos x="24" y="48"/>
                  </a:cxn>
                  <a:cxn ang="0">
                    <a:pos x="8" y="36"/>
                  </a:cxn>
                  <a:cxn ang="0">
                    <a:pos x="3" y="29"/>
                  </a:cxn>
                  <a:cxn ang="0">
                    <a:pos x="0" y="22"/>
                  </a:cxn>
                  <a:cxn ang="0">
                    <a:pos x="1" y="13"/>
                  </a:cxn>
                  <a:cxn ang="0">
                    <a:pos x="4" y="8"/>
                  </a:cxn>
                  <a:cxn ang="0">
                    <a:pos x="12" y="1"/>
                  </a:cxn>
                  <a:cxn ang="0">
                    <a:pos x="16" y="0"/>
                  </a:cxn>
                  <a:cxn ang="0">
                    <a:pos x="25" y="3"/>
                  </a:cxn>
                  <a:cxn ang="0">
                    <a:pos x="41" y="15"/>
                  </a:cxn>
                  <a:cxn ang="0">
                    <a:pos x="70" y="41"/>
                  </a:cxn>
                  <a:cxn ang="0">
                    <a:pos x="110" y="84"/>
                  </a:cxn>
                  <a:cxn ang="0">
                    <a:pos x="136" y="115"/>
                  </a:cxn>
                  <a:cxn ang="0">
                    <a:pos x="206" y="198"/>
                  </a:cxn>
                  <a:cxn ang="0">
                    <a:pos x="290" y="291"/>
                  </a:cxn>
                  <a:cxn ang="0">
                    <a:pos x="303" y="306"/>
                  </a:cxn>
                  <a:cxn ang="0">
                    <a:pos x="341" y="353"/>
                  </a:cxn>
                  <a:cxn ang="0">
                    <a:pos x="371" y="390"/>
                  </a:cxn>
                  <a:cxn ang="0">
                    <a:pos x="403" y="425"/>
                  </a:cxn>
                  <a:cxn ang="0">
                    <a:pos x="433" y="457"/>
                  </a:cxn>
                  <a:cxn ang="0">
                    <a:pos x="457" y="482"/>
                  </a:cxn>
                  <a:cxn ang="0">
                    <a:pos x="493" y="518"/>
                  </a:cxn>
                  <a:cxn ang="0">
                    <a:pos x="519" y="540"/>
                  </a:cxn>
                  <a:cxn ang="0">
                    <a:pos x="532" y="549"/>
                  </a:cxn>
                  <a:cxn ang="0">
                    <a:pos x="539" y="554"/>
                  </a:cxn>
                  <a:cxn ang="0">
                    <a:pos x="541" y="560"/>
                  </a:cxn>
                  <a:cxn ang="0">
                    <a:pos x="541" y="570"/>
                  </a:cxn>
                  <a:cxn ang="0">
                    <a:pos x="539" y="575"/>
                  </a:cxn>
                  <a:cxn ang="0">
                    <a:pos x="530" y="582"/>
                  </a:cxn>
                  <a:cxn ang="0">
                    <a:pos x="524" y="583"/>
                  </a:cxn>
                </a:cxnLst>
                <a:rect l="0" t="0" r="r" b="b"/>
                <a:pathLst>
                  <a:path w="541" h="583">
                    <a:moveTo>
                      <a:pt x="524" y="583"/>
                    </a:moveTo>
                    <a:lnTo>
                      <a:pt x="524" y="583"/>
                    </a:lnTo>
                    <a:lnTo>
                      <a:pt x="520" y="582"/>
                    </a:lnTo>
                    <a:lnTo>
                      <a:pt x="515" y="580"/>
                    </a:lnTo>
                    <a:lnTo>
                      <a:pt x="515" y="580"/>
                    </a:lnTo>
                    <a:lnTo>
                      <a:pt x="501" y="571"/>
                    </a:lnTo>
                    <a:lnTo>
                      <a:pt x="488" y="560"/>
                    </a:lnTo>
                    <a:lnTo>
                      <a:pt x="476" y="549"/>
                    </a:lnTo>
                    <a:lnTo>
                      <a:pt x="462" y="538"/>
                    </a:lnTo>
                    <a:lnTo>
                      <a:pt x="437" y="513"/>
                    </a:lnTo>
                    <a:lnTo>
                      <a:pt x="414" y="488"/>
                    </a:lnTo>
                    <a:lnTo>
                      <a:pt x="414" y="488"/>
                    </a:lnTo>
                    <a:lnTo>
                      <a:pt x="388" y="460"/>
                    </a:lnTo>
                    <a:lnTo>
                      <a:pt x="388" y="460"/>
                    </a:lnTo>
                    <a:lnTo>
                      <a:pt x="365" y="437"/>
                    </a:lnTo>
                    <a:lnTo>
                      <a:pt x="339" y="409"/>
                    </a:lnTo>
                    <a:lnTo>
                      <a:pt x="313" y="377"/>
                    </a:lnTo>
                    <a:lnTo>
                      <a:pt x="300" y="361"/>
                    </a:lnTo>
                    <a:lnTo>
                      <a:pt x="288" y="344"/>
                    </a:lnTo>
                    <a:lnTo>
                      <a:pt x="288" y="344"/>
                    </a:lnTo>
                    <a:lnTo>
                      <a:pt x="268" y="319"/>
                    </a:lnTo>
                    <a:lnTo>
                      <a:pt x="246" y="293"/>
                    </a:lnTo>
                    <a:lnTo>
                      <a:pt x="224" y="269"/>
                    </a:lnTo>
                    <a:lnTo>
                      <a:pt x="202" y="245"/>
                    </a:lnTo>
                    <a:lnTo>
                      <a:pt x="202" y="245"/>
                    </a:lnTo>
                    <a:lnTo>
                      <a:pt x="167" y="208"/>
                    </a:lnTo>
                    <a:lnTo>
                      <a:pt x="150" y="189"/>
                    </a:lnTo>
                    <a:lnTo>
                      <a:pt x="134" y="170"/>
                    </a:lnTo>
                    <a:lnTo>
                      <a:pt x="134" y="170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95" y="121"/>
                    </a:lnTo>
                    <a:lnTo>
                      <a:pt x="69" y="90"/>
                    </a:lnTo>
                    <a:lnTo>
                      <a:pt x="54" y="76"/>
                    </a:lnTo>
                    <a:lnTo>
                      <a:pt x="40" y="61"/>
                    </a:lnTo>
                    <a:lnTo>
                      <a:pt x="24" y="48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5" y="32"/>
                    </a:lnTo>
                    <a:lnTo>
                      <a:pt x="3" y="29"/>
                    </a:lnTo>
                    <a:lnTo>
                      <a:pt x="0" y="25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1" y="13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5" y="3"/>
                    </a:lnTo>
                    <a:lnTo>
                      <a:pt x="25" y="3"/>
                    </a:lnTo>
                    <a:lnTo>
                      <a:pt x="41" y="15"/>
                    </a:lnTo>
                    <a:lnTo>
                      <a:pt x="55" y="28"/>
                    </a:lnTo>
                    <a:lnTo>
                      <a:pt x="70" y="41"/>
                    </a:lnTo>
                    <a:lnTo>
                      <a:pt x="83" y="55"/>
                    </a:lnTo>
                    <a:lnTo>
                      <a:pt x="110" y="84"/>
                    </a:lnTo>
                    <a:lnTo>
                      <a:pt x="136" y="115"/>
                    </a:lnTo>
                    <a:lnTo>
                      <a:pt x="136" y="115"/>
                    </a:lnTo>
                    <a:lnTo>
                      <a:pt x="170" y="156"/>
                    </a:lnTo>
                    <a:lnTo>
                      <a:pt x="206" y="198"/>
                    </a:lnTo>
                    <a:lnTo>
                      <a:pt x="246" y="242"/>
                    </a:lnTo>
                    <a:lnTo>
                      <a:pt x="290" y="291"/>
                    </a:lnTo>
                    <a:lnTo>
                      <a:pt x="290" y="291"/>
                    </a:lnTo>
                    <a:lnTo>
                      <a:pt x="303" y="306"/>
                    </a:lnTo>
                    <a:lnTo>
                      <a:pt x="317" y="322"/>
                    </a:lnTo>
                    <a:lnTo>
                      <a:pt x="341" y="353"/>
                    </a:lnTo>
                    <a:lnTo>
                      <a:pt x="341" y="353"/>
                    </a:lnTo>
                    <a:lnTo>
                      <a:pt x="371" y="390"/>
                    </a:lnTo>
                    <a:lnTo>
                      <a:pt x="387" y="407"/>
                    </a:lnTo>
                    <a:lnTo>
                      <a:pt x="403" y="425"/>
                    </a:lnTo>
                    <a:lnTo>
                      <a:pt x="403" y="425"/>
                    </a:lnTo>
                    <a:lnTo>
                      <a:pt x="433" y="457"/>
                    </a:lnTo>
                    <a:lnTo>
                      <a:pt x="433" y="457"/>
                    </a:lnTo>
                    <a:lnTo>
                      <a:pt x="457" y="482"/>
                    </a:lnTo>
                    <a:lnTo>
                      <a:pt x="481" y="507"/>
                    </a:lnTo>
                    <a:lnTo>
                      <a:pt x="493" y="518"/>
                    </a:lnTo>
                    <a:lnTo>
                      <a:pt x="507" y="529"/>
                    </a:lnTo>
                    <a:lnTo>
                      <a:pt x="519" y="540"/>
                    </a:lnTo>
                    <a:lnTo>
                      <a:pt x="532" y="549"/>
                    </a:lnTo>
                    <a:lnTo>
                      <a:pt x="532" y="549"/>
                    </a:lnTo>
                    <a:lnTo>
                      <a:pt x="537" y="552"/>
                    </a:lnTo>
                    <a:lnTo>
                      <a:pt x="539" y="554"/>
                    </a:lnTo>
                    <a:lnTo>
                      <a:pt x="540" y="557"/>
                    </a:lnTo>
                    <a:lnTo>
                      <a:pt x="541" y="560"/>
                    </a:lnTo>
                    <a:lnTo>
                      <a:pt x="541" y="565"/>
                    </a:lnTo>
                    <a:lnTo>
                      <a:pt x="541" y="570"/>
                    </a:lnTo>
                    <a:lnTo>
                      <a:pt x="541" y="570"/>
                    </a:lnTo>
                    <a:lnTo>
                      <a:pt x="539" y="575"/>
                    </a:lnTo>
                    <a:lnTo>
                      <a:pt x="534" y="579"/>
                    </a:lnTo>
                    <a:lnTo>
                      <a:pt x="530" y="582"/>
                    </a:lnTo>
                    <a:lnTo>
                      <a:pt x="527" y="583"/>
                    </a:lnTo>
                    <a:lnTo>
                      <a:pt x="524" y="583"/>
                    </a:lnTo>
                    <a:lnTo>
                      <a:pt x="524" y="5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4" name="Freeform 210"/>
              <p:cNvSpPr/>
              <p:nvPr/>
            </p:nvSpPr>
            <p:spPr bwMode="auto">
              <a:xfrm>
                <a:off x="4349750" y="2435225"/>
                <a:ext cx="273050" cy="288925"/>
              </a:xfrm>
              <a:custGeom>
                <a:avLst/>
                <a:gdLst/>
                <a:ahLst/>
                <a:cxnLst>
                  <a:cxn ang="0">
                    <a:pos x="493" y="546"/>
                  </a:cxn>
                  <a:cxn ang="0">
                    <a:pos x="481" y="537"/>
                  </a:cxn>
                  <a:cxn ang="0">
                    <a:pos x="475" y="524"/>
                  </a:cxn>
                  <a:cxn ang="0">
                    <a:pos x="457" y="505"/>
                  </a:cxn>
                  <a:cxn ang="0">
                    <a:pos x="444" y="490"/>
                  </a:cxn>
                  <a:cxn ang="0">
                    <a:pos x="436" y="479"/>
                  </a:cxn>
                  <a:cxn ang="0">
                    <a:pos x="411" y="452"/>
                  </a:cxn>
                  <a:cxn ang="0">
                    <a:pos x="402" y="443"/>
                  </a:cxn>
                  <a:cxn ang="0">
                    <a:pos x="387" y="420"/>
                  </a:cxn>
                  <a:cxn ang="0">
                    <a:pos x="376" y="410"/>
                  </a:cxn>
                  <a:cxn ang="0">
                    <a:pos x="345" y="378"/>
                  </a:cxn>
                  <a:cxn ang="0">
                    <a:pos x="321" y="352"/>
                  </a:cxn>
                  <a:cxn ang="0">
                    <a:pos x="280" y="313"/>
                  </a:cxn>
                  <a:cxn ang="0">
                    <a:pos x="252" y="285"/>
                  </a:cxn>
                  <a:cxn ang="0">
                    <a:pos x="151" y="183"/>
                  </a:cxn>
                  <a:cxn ang="0">
                    <a:pos x="106" y="136"/>
                  </a:cxn>
                  <a:cxn ang="0">
                    <a:pos x="64" y="92"/>
                  </a:cxn>
                  <a:cxn ang="0">
                    <a:pos x="33" y="58"/>
                  </a:cxn>
                  <a:cxn ang="0">
                    <a:pos x="13" y="39"/>
                  </a:cxn>
                  <a:cxn ang="0">
                    <a:pos x="3" y="26"/>
                  </a:cxn>
                  <a:cxn ang="0">
                    <a:pos x="0" y="14"/>
                  </a:cxn>
                  <a:cxn ang="0">
                    <a:pos x="5" y="6"/>
                  </a:cxn>
                  <a:cxn ang="0">
                    <a:pos x="19" y="0"/>
                  </a:cxn>
                  <a:cxn ang="0">
                    <a:pos x="26" y="2"/>
                  </a:cxn>
                  <a:cxn ang="0">
                    <a:pos x="34" y="8"/>
                  </a:cxn>
                  <a:cxn ang="0">
                    <a:pos x="72" y="47"/>
                  </a:cxn>
                  <a:cxn ang="0">
                    <a:pos x="94" y="67"/>
                  </a:cxn>
                  <a:cxn ang="0">
                    <a:pos x="151" y="133"/>
                  </a:cxn>
                  <a:cxn ang="0">
                    <a:pos x="191" y="176"/>
                  </a:cxn>
                  <a:cxn ang="0">
                    <a:pos x="275" y="260"/>
                  </a:cxn>
                  <a:cxn ang="0">
                    <a:pos x="311" y="293"/>
                  </a:cxn>
                  <a:cxn ang="0">
                    <a:pos x="364" y="343"/>
                  </a:cxn>
                  <a:cxn ang="0">
                    <a:pos x="407" y="387"/>
                  </a:cxn>
                  <a:cxn ang="0">
                    <a:pos x="423" y="411"/>
                  </a:cxn>
                  <a:cxn ang="0">
                    <a:pos x="440" y="429"/>
                  </a:cxn>
                  <a:cxn ang="0">
                    <a:pos x="452" y="440"/>
                  </a:cxn>
                  <a:cxn ang="0">
                    <a:pos x="460" y="452"/>
                  </a:cxn>
                  <a:cxn ang="0">
                    <a:pos x="481" y="478"/>
                  </a:cxn>
                  <a:cxn ang="0">
                    <a:pos x="496" y="493"/>
                  </a:cxn>
                  <a:cxn ang="0">
                    <a:pos x="508" y="510"/>
                  </a:cxn>
                  <a:cxn ang="0">
                    <a:pos x="512" y="513"/>
                  </a:cxn>
                  <a:cxn ang="0">
                    <a:pos x="515" y="524"/>
                  </a:cxn>
                  <a:cxn ang="0">
                    <a:pos x="515" y="533"/>
                  </a:cxn>
                  <a:cxn ang="0">
                    <a:pos x="510" y="542"/>
                  </a:cxn>
                  <a:cxn ang="0">
                    <a:pos x="499" y="546"/>
                  </a:cxn>
                </a:cxnLst>
                <a:rect l="0" t="0" r="r" b="b"/>
                <a:pathLst>
                  <a:path w="515" h="546">
                    <a:moveTo>
                      <a:pt x="499" y="546"/>
                    </a:moveTo>
                    <a:lnTo>
                      <a:pt x="499" y="546"/>
                    </a:lnTo>
                    <a:lnTo>
                      <a:pt x="493" y="546"/>
                    </a:lnTo>
                    <a:lnTo>
                      <a:pt x="488" y="543"/>
                    </a:lnTo>
                    <a:lnTo>
                      <a:pt x="483" y="540"/>
                    </a:lnTo>
                    <a:lnTo>
                      <a:pt x="481" y="537"/>
                    </a:lnTo>
                    <a:lnTo>
                      <a:pt x="480" y="534"/>
                    </a:lnTo>
                    <a:lnTo>
                      <a:pt x="480" y="534"/>
                    </a:lnTo>
                    <a:lnTo>
                      <a:pt x="475" y="524"/>
                    </a:lnTo>
                    <a:lnTo>
                      <a:pt x="470" y="517"/>
                    </a:lnTo>
                    <a:lnTo>
                      <a:pt x="463" y="511"/>
                    </a:lnTo>
                    <a:lnTo>
                      <a:pt x="457" y="505"/>
                    </a:lnTo>
                    <a:lnTo>
                      <a:pt x="457" y="505"/>
                    </a:lnTo>
                    <a:lnTo>
                      <a:pt x="450" y="498"/>
                    </a:lnTo>
                    <a:lnTo>
                      <a:pt x="444" y="490"/>
                    </a:lnTo>
                    <a:lnTo>
                      <a:pt x="444" y="490"/>
                    </a:lnTo>
                    <a:lnTo>
                      <a:pt x="436" y="479"/>
                    </a:lnTo>
                    <a:lnTo>
                      <a:pt x="436" y="479"/>
                    </a:lnTo>
                    <a:lnTo>
                      <a:pt x="425" y="466"/>
                    </a:lnTo>
                    <a:lnTo>
                      <a:pt x="419" y="458"/>
                    </a:lnTo>
                    <a:lnTo>
                      <a:pt x="411" y="452"/>
                    </a:lnTo>
                    <a:lnTo>
                      <a:pt x="411" y="452"/>
                    </a:lnTo>
                    <a:lnTo>
                      <a:pt x="407" y="448"/>
                    </a:lnTo>
                    <a:lnTo>
                      <a:pt x="402" y="443"/>
                    </a:lnTo>
                    <a:lnTo>
                      <a:pt x="395" y="433"/>
                    </a:lnTo>
                    <a:lnTo>
                      <a:pt x="395" y="433"/>
                    </a:lnTo>
                    <a:lnTo>
                      <a:pt x="387" y="420"/>
                    </a:lnTo>
                    <a:lnTo>
                      <a:pt x="382" y="415"/>
                    </a:lnTo>
                    <a:lnTo>
                      <a:pt x="376" y="410"/>
                    </a:lnTo>
                    <a:lnTo>
                      <a:pt x="376" y="410"/>
                    </a:lnTo>
                    <a:lnTo>
                      <a:pt x="367" y="404"/>
                    </a:lnTo>
                    <a:lnTo>
                      <a:pt x="360" y="395"/>
                    </a:lnTo>
                    <a:lnTo>
                      <a:pt x="345" y="378"/>
                    </a:lnTo>
                    <a:lnTo>
                      <a:pt x="345" y="378"/>
                    </a:lnTo>
                    <a:lnTo>
                      <a:pt x="333" y="364"/>
                    </a:lnTo>
                    <a:lnTo>
                      <a:pt x="321" y="352"/>
                    </a:lnTo>
                    <a:lnTo>
                      <a:pt x="321" y="352"/>
                    </a:lnTo>
                    <a:lnTo>
                      <a:pt x="299" y="332"/>
                    </a:lnTo>
                    <a:lnTo>
                      <a:pt x="280" y="313"/>
                    </a:lnTo>
                    <a:lnTo>
                      <a:pt x="280" y="313"/>
                    </a:lnTo>
                    <a:lnTo>
                      <a:pt x="252" y="285"/>
                    </a:lnTo>
                    <a:lnTo>
                      <a:pt x="252" y="285"/>
                    </a:lnTo>
                    <a:lnTo>
                      <a:pt x="225" y="260"/>
                    </a:lnTo>
                    <a:lnTo>
                      <a:pt x="200" y="234"/>
                    </a:lnTo>
                    <a:lnTo>
                      <a:pt x="151" y="183"/>
                    </a:lnTo>
                    <a:lnTo>
                      <a:pt x="151" y="183"/>
                    </a:lnTo>
                    <a:lnTo>
                      <a:pt x="106" y="136"/>
                    </a:lnTo>
                    <a:lnTo>
                      <a:pt x="106" y="136"/>
                    </a:lnTo>
                    <a:lnTo>
                      <a:pt x="87" y="116"/>
                    </a:lnTo>
                    <a:lnTo>
                      <a:pt x="87" y="116"/>
                    </a:lnTo>
                    <a:lnTo>
                      <a:pt x="64" y="92"/>
                    </a:lnTo>
                    <a:lnTo>
                      <a:pt x="40" y="66"/>
                    </a:lnTo>
                    <a:lnTo>
                      <a:pt x="40" y="66"/>
                    </a:lnTo>
                    <a:lnTo>
                      <a:pt x="33" y="58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13" y="39"/>
                    </a:lnTo>
                    <a:lnTo>
                      <a:pt x="8" y="33"/>
                    </a:lnTo>
                    <a:lnTo>
                      <a:pt x="3" y="26"/>
                    </a:lnTo>
                    <a:lnTo>
                      <a:pt x="3" y="26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5" y="6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1"/>
                    </a:lnTo>
                    <a:lnTo>
                      <a:pt x="26" y="2"/>
                    </a:lnTo>
                    <a:lnTo>
                      <a:pt x="31" y="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42" y="18"/>
                    </a:lnTo>
                    <a:lnTo>
                      <a:pt x="51" y="29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83" y="57"/>
                    </a:lnTo>
                    <a:lnTo>
                      <a:pt x="94" y="67"/>
                    </a:lnTo>
                    <a:lnTo>
                      <a:pt x="94" y="67"/>
                    </a:lnTo>
                    <a:lnTo>
                      <a:pt x="124" y="100"/>
                    </a:lnTo>
                    <a:lnTo>
                      <a:pt x="151" y="133"/>
                    </a:lnTo>
                    <a:lnTo>
                      <a:pt x="164" y="146"/>
                    </a:lnTo>
                    <a:lnTo>
                      <a:pt x="164" y="146"/>
                    </a:lnTo>
                    <a:lnTo>
                      <a:pt x="191" y="176"/>
                    </a:lnTo>
                    <a:lnTo>
                      <a:pt x="219" y="205"/>
                    </a:lnTo>
                    <a:lnTo>
                      <a:pt x="247" y="232"/>
                    </a:lnTo>
                    <a:lnTo>
                      <a:pt x="275" y="260"/>
                    </a:lnTo>
                    <a:lnTo>
                      <a:pt x="275" y="260"/>
                    </a:lnTo>
                    <a:lnTo>
                      <a:pt x="311" y="293"/>
                    </a:lnTo>
                    <a:lnTo>
                      <a:pt x="311" y="293"/>
                    </a:lnTo>
                    <a:lnTo>
                      <a:pt x="342" y="321"/>
                    </a:lnTo>
                    <a:lnTo>
                      <a:pt x="342" y="321"/>
                    </a:lnTo>
                    <a:lnTo>
                      <a:pt x="364" y="343"/>
                    </a:lnTo>
                    <a:lnTo>
                      <a:pt x="386" y="363"/>
                    </a:lnTo>
                    <a:lnTo>
                      <a:pt x="396" y="375"/>
                    </a:lnTo>
                    <a:lnTo>
                      <a:pt x="407" y="387"/>
                    </a:lnTo>
                    <a:lnTo>
                      <a:pt x="415" y="398"/>
                    </a:lnTo>
                    <a:lnTo>
                      <a:pt x="423" y="411"/>
                    </a:lnTo>
                    <a:lnTo>
                      <a:pt x="423" y="411"/>
                    </a:lnTo>
                    <a:lnTo>
                      <a:pt x="426" y="416"/>
                    </a:lnTo>
                    <a:lnTo>
                      <a:pt x="430" y="421"/>
                    </a:lnTo>
                    <a:lnTo>
                      <a:pt x="440" y="429"/>
                    </a:lnTo>
                    <a:lnTo>
                      <a:pt x="440" y="429"/>
                    </a:lnTo>
                    <a:lnTo>
                      <a:pt x="446" y="435"/>
                    </a:lnTo>
                    <a:lnTo>
                      <a:pt x="452" y="440"/>
                    </a:lnTo>
                    <a:lnTo>
                      <a:pt x="452" y="440"/>
                    </a:lnTo>
                    <a:lnTo>
                      <a:pt x="460" y="452"/>
                    </a:lnTo>
                    <a:lnTo>
                      <a:pt x="460" y="452"/>
                    </a:lnTo>
                    <a:lnTo>
                      <a:pt x="470" y="466"/>
                    </a:lnTo>
                    <a:lnTo>
                      <a:pt x="475" y="472"/>
                    </a:lnTo>
                    <a:lnTo>
                      <a:pt x="481" y="478"/>
                    </a:lnTo>
                    <a:lnTo>
                      <a:pt x="481" y="478"/>
                    </a:lnTo>
                    <a:lnTo>
                      <a:pt x="489" y="486"/>
                    </a:lnTo>
                    <a:lnTo>
                      <a:pt x="496" y="493"/>
                    </a:lnTo>
                    <a:lnTo>
                      <a:pt x="502" y="501"/>
                    </a:lnTo>
                    <a:lnTo>
                      <a:pt x="507" y="509"/>
                    </a:lnTo>
                    <a:lnTo>
                      <a:pt x="508" y="510"/>
                    </a:lnTo>
                    <a:lnTo>
                      <a:pt x="509" y="511"/>
                    </a:lnTo>
                    <a:lnTo>
                      <a:pt x="509" y="511"/>
                    </a:lnTo>
                    <a:lnTo>
                      <a:pt x="512" y="513"/>
                    </a:lnTo>
                    <a:lnTo>
                      <a:pt x="514" y="516"/>
                    </a:lnTo>
                    <a:lnTo>
                      <a:pt x="515" y="520"/>
                    </a:lnTo>
                    <a:lnTo>
                      <a:pt x="515" y="524"/>
                    </a:lnTo>
                    <a:lnTo>
                      <a:pt x="515" y="530"/>
                    </a:lnTo>
                    <a:lnTo>
                      <a:pt x="515" y="530"/>
                    </a:lnTo>
                    <a:lnTo>
                      <a:pt x="515" y="533"/>
                    </a:lnTo>
                    <a:lnTo>
                      <a:pt x="514" y="537"/>
                    </a:lnTo>
                    <a:lnTo>
                      <a:pt x="513" y="540"/>
                    </a:lnTo>
                    <a:lnTo>
                      <a:pt x="510" y="542"/>
                    </a:lnTo>
                    <a:lnTo>
                      <a:pt x="510" y="542"/>
                    </a:lnTo>
                    <a:lnTo>
                      <a:pt x="506" y="545"/>
                    </a:lnTo>
                    <a:lnTo>
                      <a:pt x="499" y="546"/>
                    </a:lnTo>
                    <a:lnTo>
                      <a:pt x="499" y="5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5" name="Freeform 211"/>
              <p:cNvSpPr/>
              <p:nvPr/>
            </p:nvSpPr>
            <p:spPr bwMode="auto">
              <a:xfrm>
                <a:off x="4708525" y="2740025"/>
                <a:ext cx="77788" cy="74613"/>
              </a:xfrm>
              <a:custGeom>
                <a:avLst/>
                <a:gdLst/>
                <a:ahLst/>
                <a:cxnLst>
                  <a:cxn ang="0">
                    <a:pos x="116" y="142"/>
                  </a:cxn>
                  <a:cxn ang="0">
                    <a:pos x="111" y="142"/>
                  </a:cxn>
                  <a:cxn ang="0">
                    <a:pos x="101" y="140"/>
                  </a:cxn>
                  <a:cxn ang="0">
                    <a:pos x="90" y="136"/>
                  </a:cxn>
                  <a:cxn ang="0">
                    <a:pos x="88" y="139"/>
                  </a:cxn>
                  <a:cxn ang="0">
                    <a:pos x="79" y="141"/>
                  </a:cxn>
                  <a:cxn ang="0">
                    <a:pos x="77" y="141"/>
                  </a:cxn>
                  <a:cxn ang="0">
                    <a:pos x="63" y="139"/>
                  </a:cxn>
                  <a:cxn ang="0">
                    <a:pos x="49" y="136"/>
                  </a:cxn>
                  <a:cxn ang="0">
                    <a:pos x="42" y="134"/>
                  </a:cxn>
                  <a:cxn ang="0">
                    <a:pos x="33" y="127"/>
                  </a:cxn>
                  <a:cxn ang="0">
                    <a:pos x="30" y="129"/>
                  </a:cxn>
                  <a:cxn ang="0">
                    <a:pos x="21" y="131"/>
                  </a:cxn>
                  <a:cxn ang="0">
                    <a:pos x="18" y="130"/>
                  </a:cxn>
                  <a:cxn ang="0">
                    <a:pos x="12" y="127"/>
                  </a:cxn>
                  <a:cxn ang="0">
                    <a:pos x="7" y="122"/>
                  </a:cxn>
                  <a:cxn ang="0">
                    <a:pos x="6" y="117"/>
                  </a:cxn>
                  <a:cxn ang="0">
                    <a:pos x="5" y="115"/>
                  </a:cxn>
                  <a:cxn ang="0">
                    <a:pos x="1" y="108"/>
                  </a:cxn>
                  <a:cxn ang="0">
                    <a:pos x="1" y="101"/>
                  </a:cxn>
                  <a:cxn ang="0">
                    <a:pos x="3" y="95"/>
                  </a:cxn>
                  <a:cxn ang="0">
                    <a:pos x="13" y="83"/>
                  </a:cxn>
                  <a:cxn ang="0">
                    <a:pos x="31" y="62"/>
                  </a:cxn>
                  <a:cxn ang="0">
                    <a:pos x="63" y="34"/>
                  </a:cxn>
                  <a:cxn ang="0">
                    <a:pos x="92" y="13"/>
                  </a:cxn>
                  <a:cxn ang="0">
                    <a:pos x="98" y="8"/>
                  </a:cxn>
                  <a:cxn ang="0">
                    <a:pos x="113" y="1"/>
                  </a:cxn>
                  <a:cxn ang="0">
                    <a:pos x="121" y="0"/>
                  </a:cxn>
                  <a:cxn ang="0">
                    <a:pos x="131" y="2"/>
                  </a:cxn>
                  <a:cxn ang="0">
                    <a:pos x="137" y="5"/>
                  </a:cxn>
                  <a:cxn ang="0">
                    <a:pos x="143" y="15"/>
                  </a:cxn>
                  <a:cxn ang="0">
                    <a:pos x="147" y="29"/>
                  </a:cxn>
                  <a:cxn ang="0">
                    <a:pos x="148" y="35"/>
                  </a:cxn>
                  <a:cxn ang="0">
                    <a:pos x="147" y="53"/>
                  </a:cxn>
                  <a:cxn ang="0">
                    <a:pos x="148" y="84"/>
                  </a:cxn>
                  <a:cxn ang="0">
                    <a:pos x="148" y="100"/>
                  </a:cxn>
                  <a:cxn ang="0">
                    <a:pos x="146" y="116"/>
                  </a:cxn>
                  <a:cxn ang="0">
                    <a:pos x="145" y="125"/>
                  </a:cxn>
                  <a:cxn ang="0">
                    <a:pos x="141" y="132"/>
                  </a:cxn>
                  <a:cxn ang="0">
                    <a:pos x="136" y="136"/>
                  </a:cxn>
                  <a:cxn ang="0">
                    <a:pos x="128" y="141"/>
                  </a:cxn>
                  <a:cxn ang="0">
                    <a:pos x="126" y="141"/>
                  </a:cxn>
                  <a:cxn ang="0">
                    <a:pos x="121" y="142"/>
                  </a:cxn>
                  <a:cxn ang="0">
                    <a:pos x="116" y="142"/>
                  </a:cxn>
                </a:cxnLst>
                <a:rect l="0" t="0" r="r" b="b"/>
                <a:pathLst>
                  <a:path w="148" h="142">
                    <a:moveTo>
                      <a:pt x="116" y="142"/>
                    </a:moveTo>
                    <a:lnTo>
                      <a:pt x="116" y="142"/>
                    </a:lnTo>
                    <a:lnTo>
                      <a:pt x="111" y="142"/>
                    </a:lnTo>
                    <a:lnTo>
                      <a:pt x="111" y="142"/>
                    </a:lnTo>
                    <a:lnTo>
                      <a:pt x="101" y="140"/>
                    </a:lnTo>
                    <a:lnTo>
                      <a:pt x="101" y="140"/>
                    </a:lnTo>
                    <a:lnTo>
                      <a:pt x="93" y="136"/>
                    </a:lnTo>
                    <a:lnTo>
                      <a:pt x="90" y="136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4" y="141"/>
                    </a:lnTo>
                    <a:lnTo>
                      <a:pt x="79" y="141"/>
                    </a:lnTo>
                    <a:lnTo>
                      <a:pt x="79" y="141"/>
                    </a:lnTo>
                    <a:lnTo>
                      <a:pt x="77" y="141"/>
                    </a:lnTo>
                    <a:lnTo>
                      <a:pt x="77" y="141"/>
                    </a:lnTo>
                    <a:lnTo>
                      <a:pt x="63" y="139"/>
                    </a:lnTo>
                    <a:lnTo>
                      <a:pt x="63" y="139"/>
                    </a:lnTo>
                    <a:lnTo>
                      <a:pt x="49" y="136"/>
                    </a:lnTo>
                    <a:lnTo>
                      <a:pt x="49" y="136"/>
                    </a:lnTo>
                    <a:lnTo>
                      <a:pt x="42" y="134"/>
                    </a:lnTo>
                    <a:lnTo>
                      <a:pt x="36" y="130"/>
                    </a:lnTo>
                    <a:lnTo>
                      <a:pt x="33" y="127"/>
                    </a:lnTo>
                    <a:lnTo>
                      <a:pt x="30" y="129"/>
                    </a:lnTo>
                    <a:lnTo>
                      <a:pt x="30" y="129"/>
                    </a:lnTo>
                    <a:lnTo>
                      <a:pt x="25" y="130"/>
                    </a:lnTo>
                    <a:lnTo>
                      <a:pt x="21" y="131"/>
                    </a:lnTo>
                    <a:lnTo>
                      <a:pt x="21" y="131"/>
                    </a:lnTo>
                    <a:lnTo>
                      <a:pt x="18" y="130"/>
                    </a:lnTo>
                    <a:lnTo>
                      <a:pt x="13" y="129"/>
                    </a:lnTo>
                    <a:lnTo>
                      <a:pt x="12" y="127"/>
                    </a:lnTo>
                    <a:lnTo>
                      <a:pt x="10" y="125"/>
                    </a:lnTo>
                    <a:lnTo>
                      <a:pt x="7" y="122"/>
                    </a:lnTo>
                    <a:lnTo>
                      <a:pt x="6" y="119"/>
                    </a:lnTo>
                    <a:lnTo>
                      <a:pt x="6" y="117"/>
                    </a:lnTo>
                    <a:lnTo>
                      <a:pt x="5" y="115"/>
                    </a:lnTo>
                    <a:lnTo>
                      <a:pt x="5" y="115"/>
                    </a:lnTo>
                    <a:lnTo>
                      <a:pt x="2" y="112"/>
                    </a:lnTo>
                    <a:lnTo>
                      <a:pt x="1" y="108"/>
                    </a:lnTo>
                    <a:lnTo>
                      <a:pt x="0" y="104"/>
                    </a:lnTo>
                    <a:lnTo>
                      <a:pt x="1" y="101"/>
                    </a:lnTo>
                    <a:lnTo>
                      <a:pt x="2" y="98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13" y="83"/>
                    </a:lnTo>
                    <a:lnTo>
                      <a:pt x="22" y="72"/>
                    </a:lnTo>
                    <a:lnTo>
                      <a:pt x="31" y="62"/>
                    </a:lnTo>
                    <a:lnTo>
                      <a:pt x="42" y="52"/>
                    </a:lnTo>
                    <a:lnTo>
                      <a:pt x="63" y="34"/>
                    </a:lnTo>
                    <a:lnTo>
                      <a:pt x="87" y="17"/>
                    </a:lnTo>
                    <a:lnTo>
                      <a:pt x="92" y="13"/>
                    </a:lnTo>
                    <a:lnTo>
                      <a:pt x="92" y="13"/>
                    </a:lnTo>
                    <a:lnTo>
                      <a:pt x="98" y="8"/>
                    </a:lnTo>
                    <a:lnTo>
                      <a:pt x="105" y="4"/>
                    </a:lnTo>
                    <a:lnTo>
                      <a:pt x="113" y="1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26" y="1"/>
                    </a:lnTo>
                    <a:lnTo>
                      <a:pt x="131" y="2"/>
                    </a:lnTo>
                    <a:lnTo>
                      <a:pt x="131" y="2"/>
                    </a:lnTo>
                    <a:lnTo>
                      <a:pt x="137" y="5"/>
                    </a:lnTo>
                    <a:lnTo>
                      <a:pt x="141" y="9"/>
                    </a:lnTo>
                    <a:lnTo>
                      <a:pt x="143" y="15"/>
                    </a:lnTo>
                    <a:lnTo>
                      <a:pt x="145" y="20"/>
                    </a:lnTo>
                    <a:lnTo>
                      <a:pt x="147" y="29"/>
                    </a:lnTo>
                    <a:lnTo>
                      <a:pt x="148" y="35"/>
                    </a:lnTo>
                    <a:lnTo>
                      <a:pt x="148" y="35"/>
                    </a:lnTo>
                    <a:lnTo>
                      <a:pt x="147" y="53"/>
                    </a:lnTo>
                    <a:lnTo>
                      <a:pt x="147" y="53"/>
                    </a:lnTo>
                    <a:lnTo>
                      <a:pt x="147" y="81"/>
                    </a:lnTo>
                    <a:lnTo>
                      <a:pt x="148" y="84"/>
                    </a:lnTo>
                    <a:lnTo>
                      <a:pt x="148" y="84"/>
                    </a:lnTo>
                    <a:lnTo>
                      <a:pt x="148" y="100"/>
                    </a:lnTo>
                    <a:lnTo>
                      <a:pt x="147" y="108"/>
                    </a:lnTo>
                    <a:lnTo>
                      <a:pt x="146" y="116"/>
                    </a:lnTo>
                    <a:lnTo>
                      <a:pt x="146" y="116"/>
                    </a:lnTo>
                    <a:lnTo>
                      <a:pt x="145" y="125"/>
                    </a:lnTo>
                    <a:lnTo>
                      <a:pt x="143" y="128"/>
                    </a:lnTo>
                    <a:lnTo>
                      <a:pt x="141" y="132"/>
                    </a:lnTo>
                    <a:lnTo>
                      <a:pt x="139" y="134"/>
                    </a:lnTo>
                    <a:lnTo>
                      <a:pt x="136" y="136"/>
                    </a:lnTo>
                    <a:lnTo>
                      <a:pt x="128" y="141"/>
                    </a:lnTo>
                    <a:lnTo>
                      <a:pt x="128" y="141"/>
                    </a:lnTo>
                    <a:lnTo>
                      <a:pt x="127" y="141"/>
                    </a:lnTo>
                    <a:lnTo>
                      <a:pt x="126" y="141"/>
                    </a:lnTo>
                    <a:lnTo>
                      <a:pt x="126" y="141"/>
                    </a:lnTo>
                    <a:lnTo>
                      <a:pt x="121" y="142"/>
                    </a:lnTo>
                    <a:lnTo>
                      <a:pt x="116" y="142"/>
                    </a:lnTo>
                    <a:lnTo>
                      <a:pt x="116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6" name="Freeform 212"/>
              <p:cNvSpPr/>
              <p:nvPr/>
            </p:nvSpPr>
            <p:spPr bwMode="auto">
              <a:xfrm>
                <a:off x="4197350" y="2182813"/>
                <a:ext cx="260350" cy="244475"/>
              </a:xfrm>
              <a:custGeom>
                <a:avLst/>
                <a:gdLst/>
                <a:ahLst/>
                <a:cxnLst>
                  <a:cxn ang="0">
                    <a:pos x="106" y="462"/>
                  </a:cxn>
                  <a:cxn ang="0">
                    <a:pos x="96" y="455"/>
                  </a:cxn>
                  <a:cxn ang="0">
                    <a:pos x="94" y="452"/>
                  </a:cxn>
                  <a:cxn ang="0">
                    <a:pos x="85" y="442"/>
                  </a:cxn>
                  <a:cxn ang="0">
                    <a:pos x="76" y="430"/>
                  </a:cxn>
                  <a:cxn ang="0">
                    <a:pos x="53" y="411"/>
                  </a:cxn>
                  <a:cxn ang="0">
                    <a:pos x="35" y="386"/>
                  </a:cxn>
                  <a:cxn ang="0">
                    <a:pos x="15" y="339"/>
                  </a:cxn>
                  <a:cxn ang="0">
                    <a:pos x="5" y="299"/>
                  </a:cxn>
                  <a:cxn ang="0">
                    <a:pos x="0" y="253"/>
                  </a:cxn>
                  <a:cxn ang="0">
                    <a:pos x="3" y="202"/>
                  </a:cxn>
                  <a:cxn ang="0">
                    <a:pos x="8" y="172"/>
                  </a:cxn>
                  <a:cxn ang="0">
                    <a:pos x="24" y="124"/>
                  </a:cxn>
                  <a:cxn ang="0">
                    <a:pos x="48" y="85"/>
                  </a:cxn>
                  <a:cxn ang="0">
                    <a:pos x="68" y="64"/>
                  </a:cxn>
                  <a:cxn ang="0">
                    <a:pos x="124" y="25"/>
                  </a:cxn>
                  <a:cxn ang="0">
                    <a:pos x="193" y="4"/>
                  </a:cxn>
                  <a:cxn ang="0">
                    <a:pos x="241" y="0"/>
                  </a:cxn>
                  <a:cxn ang="0">
                    <a:pos x="298" y="5"/>
                  </a:cxn>
                  <a:cxn ang="0">
                    <a:pos x="352" y="20"/>
                  </a:cxn>
                  <a:cxn ang="0">
                    <a:pos x="401" y="44"/>
                  </a:cxn>
                  <a:cxn ang="0">
                    <a:pos x="445" y="76"/>
                  </a:cxn>
                  <a:cxn ang="0">
                    <a:pos x="480" y="115"/>
                  </a:cxn>
                  <a:cxn ang="0">
                    <a:pos x="492" y="135"/>
                  </a:cxn>
                  <a:cxn ang="0">
                    <a:pos x="491" y="146"/>
                  </a:cxn>
                  <a:cxn ang="0">
                    <a:pos x="483" y="153"/>
                  </a:cxn>
                  <a:cxn ang="0">
                    <a:pos x="473" y="157"/>
                  </a:cxn>
                  <a:cxn ang="0">
                    <a:pos x="465" y="154"/>
                  </a:cxn>
                  <a:cxn ang="0">
                    <a:pos x="458" y="147"/>
                  </a:cxn>
                  <a:cxn ang="0">
                    <a:pos x="429" y="112"/>
                  </a:cxn>
                  <a:cxn ang="0">
                    <a:pos x="395" y="85"/>
                  </a:cxn>
                  <a:cxn ang="0">
                    <a:pos x="356" y="65"/>
                  </a:cxn>
                  <a:cxn ang="0">
                    <a:pos x="289" y="42"/>
                  </a:cxn>
                  <a:cxn ang="0">
                    <a:pos x="247" y="34"/>
                  </a:cxn>
                  <a:cxn ang="0">
                    <a:pos x="219" y="34"/>
                  </a:cxn>
                  <a:cxn ang="0">
                    <a:pos x="182" y="40"/>
                  </a:cxn>
                  <a:cxn ang="0">
                    <a:pos x="144" y="53"/>
                  </a:cxn>
                  <a:cxn ang="0">
                    <a:pos x="109" y="74"/>
                  </a:cxn>
                  <a:cxn ang="0">
                    <a:pos x="80" y="100"/>
                  </a:cxn>
                  <a:cxn ang="0">
                    <a:pos x="59" y="133"/>
                  </a:cxn>
                  <a:cxn ang="0">
                    <a:pos x="48" y="163"/>
                  </a:cxn>
                  <a:cxn ang="0">
                    <a:pos x="39" y="210"/>
                  </a:cxn>
                  <a:cxn ang="0">
                    <a:pos x="38" y="259"/>
                  </a:cxn>
                  <a:cxn ang="0">
                    <a:pos x="45" y="304"/>
                  </a:cxn>
                  <a:cxn ang="0">
                    <a:pos x="60" y="348"/>
                  </a:cxn>
                  <a:cxn ang="0">
                    <a:pos x="76" y="373"/>
                  </a:cxn>
                  <a:cxn ang="0">
                    <a:pos x="101" y="402"/>
                  </a:cxn>
                  <a:cxn ang="0">
                    <a:pos x="122" y="429"/>
                  </a:cxn>
                  <a:cxn ang="0">
                    <a:pos x="125" y="431"/>
                  </a:cxn>
                  <a:cxn ang="0">
                    <a:pos x="131" y="446"/>
                  </a:cxn>
                  <a:cxn ang="0">
                    <a:pos x="129" y="455"/>
                  </a:cxn>
                  <a:cxn ang="0">
                    <a:pos x="121" y="462"/>
                  </a:cxn>
                  <a:cxn ang="0">
                    <a:pos x="110" y="463"/>
                  </a:cxn>
                </a:cxnLst>
                <a:rect l="0" t="0" r="r" b="b"/>
                <a:pathLst>
                  <a:path w="492" h="463">
                    <a:moveTo>
                      <a:pt x="110" y="463"/>
                    </a:moveTo>
                    <a:lnTo>
                      <a:pt x="110" y="463"/>
                    </a:lnTo>
                    <a:lnTo>
                      <a:pt x="106" y="462"/>
                    </a:lnTo>
                    <a:lnTo>
                      <a:pt x="102" y="461"/>
                    </a:lnTo>
                    <a:lnTo>
                      <a:pt x="98" y="458"/>
                    </a:lnTo>
                    <a:lnTo>
                      <a:pt x="96" y="455"/>
                    </a:lnTo>
                    <a:lnTo>
                      <a:pt x="96" y="455"/>
                    </a:lnTo>
                    <a:lnTo>
                      <a:pt x="94" y="453"/>
                    </a:lnTo>
                    <a:lnTo>
                      <a:pt x="94" y="452"/>
                    </a:lnTo>
                    <a:lnTo>
                      <a:pt x="91" y="450"/>
                    </a:lnTo>
                    <a:lnTo>
                      <a:pt x="91" y="450"/>
                    </a:lnTo>
                    <a:lnTo>
                      <a:pt x="85" y="442"/>
                    </a:lnTo>
                    <a:lnTo>
                      <a:pt x="85" y="442"/>
                    </a:lnTo>
                    <a:lnTo>
                      <a:pt x="80" y="435"/>
                    </a:lnTo>
                    <a:lnTo>
                      <a:pt x="76" y="430"/>
                    </a:lnTo>
                    <a:lnTo>
                      <a:pt x="65" y="421"/>
                    </a:lnTo>
                    <a:lnTo>
                      <a:pt x="65" y="421"/>
                    </a:lnTo>
                    <a:lnTo>
                      <a:pt x="53" y="411"/>
                    </a:lnTo>
                    <a:lnTo>
                      <a:pt x="53" y="411"/>
                    </a:lnTo>
                    <a:lnTo>
                      <a:pt x="44" y="399"/>
                    </a:lnTo>
                    <a:lnTo>
                      <a:pt x="35" y="386"/>
                    </a:lnTo>
                    <a:lnTo>
                      <a:pt x="27" y="370"/>
                    </a:lnTo>
                    <a:lnTo>
                      <a:pt x="21" y="355"/>
                    </a:lnTo>
                    <a:lnTo>
                      <a:pt x="15" y="339"/>
                    </a:lnTo>
                    <a:lnTo>
                      <a:pt x="11" y="325"/>
                    </a:lnTo>
                    <a:lnTo>
                      <a:pt x="5" y="299"/>
                    </a:lnTo>
                    <a:lnTo>
                      <a:pt x="5" y="299"/>
                    </a:lnTo>
                    <a:lnTo>
                      <a:pt x="3" y="285"/>
                    </a:lnTo>
                    <a:lnTo>
                      <a:pt x="0" y="269"/>
                    </a:lnTo>
                    <a:lnTo>
                      <a:pt x="0" y="253"/>
                    </a:lnTo>
                    <a:lnTo>
                      <a:pt x="0" y="235"/>
                    </a:lnTo>
                    <a:lnTo>
                      <a:pt x="0" y="218"/>
                    </a:lnTo>
                    <a:lnTo>
                      <a:pt x="3" y="202"/>
                    </a:lnTo>
                    <a:lnTo>
                      <a:pt x="5" y="186"/>
                    </a:lnTo>
                    <a:lnTo>
                      <a:pt x="8" y="172"/>
                    </a:lnTo>
                    <a:lnTo>
                      <a:pt x="8" y="172"/>
                    </a:lnTo>
                    <a:lnTo>
                      <a:pt x="13" y="154"/>
                    </a:lnTo>
                    <a:lnTo>
                      <a:pt x="18" y="139"/>
                    </a:lnTo>
                    <a:lnTo>
                      <a:pt x="24" y="124"/>
                    </a:lnTo>
                    <a:lnTo>
                      <a:pt x="31" y="110"/>
                    </a:lnTo>
                    <a:lnTo>
                      <a:pt x="39" y="98"/>
                    </a:lnTo>
                    <a:lnTo>
                      <a:pt x="48" y="85"/>
                    </a:lnTo>
                    <a:lnTo>
                      <a:pt x="57" y="74"/>
                    </a:lnTo>
                    <a:lnTo>
                      <a:pt x="68" y="64"/>
                    </a:lnTo>
                    <a:lnTo>
                      <a:pt x="68" y="64"/>
                    </a:lnTo>
                    <a:lnTo>
                      <a:pt x="85" y="49"/>
                    </a:lnTo>
                    <a:lnTo>
                      <a:pt x="105" y="36"/>
                    </a:lnTo>
                    <a:lnTo>
                      <a:pt x="124" y="25"/>
                    </a:lnTo>
                    <a:lnTo>
                      <a:pt x="146" y="16"/>
                    </a:lnTo>
                    <a:lnTo>
                      <a:pt x="169" y="9"/>
                    </a:lnTo>
                    <a:lnTo>
                      <a:pt x="193" y="4"/>
                    </a:lnTo>
                    <a:lnTo>
                      <a:pt x="216" y="1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60" y="1"/>
                    </a:lnTo>
                    <a:lnTo>
                      <a:pt x="279" y="2"/>
                    </a:lnTo>
                    <a:lnTo>
                      <a:pt x="298" y="5"/>
                    </a:lnTo>
                    <a:lnTo>
                      <a:pt x="316" y="9"/>
                    </a:lnTo>
                    <a:lnTo>
                      <a:pt x="334" y="14"/>
                    </a:lnTo>
                    <a:lnTo>
                      <a:pt x="352" y="20"/>
                    </a:lnTo>
                    <a:lnTo>
                      <a:pt x="368" y="27"/>
                    </a:lnTo>
                    <a:lnTo>
                      <a:pt x="385" y="35"/>
                    </a:lnTo>
                    <a:lnTo>
                      <a:pt x="401" y="44"/>
                    </a:lnTo>
                    <a:lnTo>
                      <a:pt x="416" y="54"/>
                    </a:lnTo>
                    <a:lnTo>
                      <a:pt x="430" y="65"/>
                    </a:lnTo>
                    <a:lnTo>
                      <a:pt x="445" y="76"/>
                    </a:lnTo>
                    <a:lnTo>
                      <a:pt x="457" y="88"/>
                    </a:lnTo>
                    <a:lnTo>
                      <a:pt x="469" y="102"/>
                    </a:lnTo>
                    <a:lnTo>
                      <a:pt x="480" y="115"/>
                    </a:lnTo>
                    <a:lnTo>
                      <a:pt x="490" y="130"/>
                    </a:lnTo>
                    <a:lnTo>
                      <a:pt x="490" y="130"/>
                    </a:lnTo>
                    <a:lnTo>
                      <a:pt x="492" y="135"/>
                    </a:lnTo>
                    <a:lnTo>
                      <a:pt x="492" y="139"/>
                    </a:lnTo>
                    <a:lnTo>
                      <a:pt x="492" y="143"/>
                    </a:lnTo>
                    <a:lnTo>
                      <a:pt x="491" y="146"/>
                    </a:lnTo>
                    <a:lnTo>
                      <a:pt x="491" y="146"/>
                    </a:lnTo>
                    <a:lnTo>
                      <a:pt x="487" y="150"/>
                    </a:lnTo>
                    <a:lnTo>
                      <a:pt x="483" y="153"/>
                    </a:lnTo>
                    <a:lnTo>
                      <a:pt x="478" y="155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69" y="155"/>
                    </a:lnTo>
                    <a:lnTo>
                      <a:pt x="465" y="154"/>
                    </a:lnTo>
                    <a:lnTo>
                      <a:pt x="462" y="151"/>
                    </a:lnTo>
                    <a:lnTo>
                      <a:pt x="458" y="147"/>
                    </a:lnTo>
                    <a:lnTo>
                      <a:pt x="458" y="147"/>
                    </a:lnTo>
                    <a:lnTo>
                      <a:pt x="450" y="135"/>
                    </a:lnTo>
                    <a:lnTo>
                      <a:pt x="439" y="123"/>
                    </a:lnTo>
                    <a:lnTo>
                      <a:pt x="429" y="112"/>
                    </a:lnTo>
                    <a:lnTo>
                      <a:pt x="419" y="102"/>
                    </a:lnTo>
                    <a:lnTo>
                      <a:pt x="407" y="94"/>
                    </a:lnTo>
                    <a:lnTo>
                      <a:pt x="395" y="85"/>
                    </a:lnTo>
                    <a:lnTo>
                      <a:pt x="383" y="77"/>
                    </a:lnTo>
                    <a:lnTo>
                      <a:pt x="369" y="71"/>
                    </a:lnTo>
                    <a:lnTo>
                      <a:pt x="356" y="65"/>
                    </a:lnTo>
                    <a:lnTo>
                      <a:pt x="342" y="59"/>
                    </a:lnTo>
                    <a:lnTo>
                      <a:pt x="316" y="50"/>
                    </a:lnTo>
                    <a:lnTo>
                      <a:pt x="289" y="42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47" y="34"/>
                    </a:lnTo>
                    <a:lnTo>
                      <a:pt x="232" y="33"/>
                    </a:lnTo>
                    <a:lnTo>
                      <a:pt x="232" y="33"/>
                    </a:lnTo>
                    <a:lnTo>
                      <a:pt x="219" y="34"/>
                    </a:lnTo>
                    <a:lnTo>
                      <a:pt x="207" y="35"/>
                    </a:lnTo>
                    <a:lnTo>
                      <a:pt x="195" y="37"/>
                    </a:lnTo>
                    <a:lnTo>
                      <a:pt x="182" y="40"/>
                    </a:lnTo>
                    <a:lnTo>
                      <a:pt x="169" y="44"/>
                    </a:lnTo>
                    <a:lnTo>
                      <a:pt x="156" y="48"/>
                    </a:lnTo>
                    <a:lnTo>
                      <a:pt x="144" y="53"/>
                    </a:lnTo>
                    <a:lnTo>
                      <a:pt x="133" y="59"/>
                    </a:lnTo>
                    <a:lnTo>
                      <a:pt x="120" y="66"/>
                    </a:lnTo>
                    <a:lnTo>
                      <a:pt x="109" y="74"/>
                    </a:lnTo>
                    <a:lnTo>
                      <a:pt x="99" y="82"/>
                    </a:lnTo>
                    <a:lnTo>
                      <a:pt x="89" y="90"/>
                    </a:lnTo>
                    <a:lnTo>
                      <a:pt x="80" y="100"/>
                    </a:lnTo>
                    <a:lnTo>
                      <a:pt x="72" y="110"/>
                    </a:lnTo>
                    <a:lnTo>
                      <a:pt x="66" y="121"/>
                    </a:lnTo>
                    <a:lnTo>
                      <a:pt x="59" y="133"/>
                    </a:lnTo>
                    <a:lnTo>
                      <a:pt x="59" y="133"/>
                    </a:lnTo>
                    <a:lnTo>
                      <a:pt x="53" y="147"/>
                    </a:lnTo>
                    <a:lnTo>
                      <a:pt x="48" y="163"/>
                    </a:lnTo>
                    <a:lnTo>
                      <a:pt x="44" y="178"/>
                    </a:lnTo>
                    <a:lnTo>
                      <a:pt x="41" y="195"/>
                    </a:lnTo>
                    <a:lnTo>
                      <a:pt x="39" y="210"/>
                    </a:lnTo>
                    <a:lnTo>
                      <a:pt x="38" y="227"/>
                    </a:lnTo>
                    <a:lnTo>
                      <a:pt x="37" y="242"/>
                    </a:lnTo>
                    <a:lnTo>
                      <a:pt x="38" y="259"/>
                    </a:lnTo>
                    <a:lnTo>
                      <a:pt x="39" y="274"/>
                    </a:lnTo>
                    <a:lnTo>
                      <a:pt x="42" y="290"/>
                    </a:lnTo>
                    <a:lnTo>
                      <a:pt x="45" y="304"/>
                    </a:lnTo>
                    <a:lnTo>
                      <a:pt x="49" y="320"/>
                    </a:lnTo>
                    <a:lnTo>
                      <a:pt x="54" y="334"/>
                    </a:lnTo>
                    <a:lnTo>
                      <a:pt x="60" y="348"/>
                    </a:lnTo>
                    <a:lnTo>
                      <a:pt x="68" y="361"/>
                    </a:lnTo>
                    <a:lnTo>
                      <a:pt x="76" y="373"/>
                    </a:lnTo>
                    <a:lnTo>
                      <a:pt x="76" y="373"/>
                    </a:lnTo>
                    <a:lnTo>
                      <a:pt x="87" y="389"/>
                    </a:lnTo>
                    <a:lnTo>
                      <a:pt x="101" y="402"/>
                    </a:lnTo>
                    <a:lnTo>
                      <a:pt x="101" y="402"/>
                    </a:lnTo>
                    <a:lnTo>
                      <a:pt x="112" y="416"/>
                    </a:lnTo>
                    <a:lnTo>
                      <a:pt x="121" y="428"/>
                    </a:lnTo>
                    <a:lnTo>
                      <a:pt x="122" y="429"/>
                    </a:lnTo>
                    <a:lnTo>
                      <a:pt x="123" y="430"/>
                    </a:lnTo>
                    <a:lnTo>
                      <a:pt x="123" y="430"/>
                    </a:lnTo>
                    <a:lnTo>
                      <a:pt x="125" y="431"/>
                    </a:lnTo>
                    <a:lnTo>
                      <a:pt x="128" y="434"/>
                    </a:lnTo>
                    <a:lnTo>
                      <a:pt x="130" y="440"/>
                    </a:lnTo>
                    <a:lnTo>
                      <a:pt x="131" y="446"/>
                    </a:lnTo>
                    <a:lnTo>
                      <a:pt x="130" y="451"/>
                    </a:lnTo>
                    <a:lnTo>
                      <a:pt x="130" y="451"/>
                    </a:lnTo>
                    <a:lnTo>
                      <a:pt x="129" y="455"/>
                    </a:lnTo>
                    <a:lnTo>
                      <a:pt x="125" y="458"/>
                    </a:lnTo>
                    <a:lnTo>
                      <a:pt x="123" y="460"/>
                    </a:lnTo>
                    <a:lnTo>
                      <a:pt x="121" y="462"/>
                    </a:lnTo>
                    <a:lnTo>
                      <a:pt x="117" y="463"/>
                    </a:lnTo>
                    <a:lnTo>
                      <a:pt x="114" y="463"/>
                    </a:lnTo>
                    <a:lnTo>
                      <a:pt x="110" y="46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12" name="Freeform 59"/>
            <p:cNvSpPr>
              <a:spLocks noEditPoints="1"/>
            </p:cNvSpPr>
            <p:nvPr/>
          </p:nvSpPr>
          <p:spPr bwMode="auto">
            <a:xfrm rot="10800000" flipV="1">
              <a:off x="776864" y="1222998"/>
              <a:ext cx="3249103" cy="60959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11" y="11"/>
                </a:cxn>
                <a:cxn ang="0">
                  <a:pos x="19" y="12"/>
                </a:cxn>
                <a:cxn ang="0">
                  <a:pos x="37" y="12"/>
                </a:cxn>
                <a:cxn ang="0">
                  <a:pos x="71" y="11"/>
                </a:cxn>
                <a:cxn ang="0">
                  <a:pos x="71" y="11"/>
                </a:cxn>
                <a:cxn ang="0">
                  <a:pos x="93" y="9"/>
                </a:cxn>
                <a:cxn ang="0">
                  <a:pos x="115" y="11"/>
                </a:cxn>
                <a:cxn ang="0">
                  <a:pos x="139" y="11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59" y="8"/>
                </a:cxn>
                <a:cxn ang="0">
                  <a:pos x="157" y="5"/>
                </a:cxn>
                <a:cxn ang="0">
                  <a:pos x="157" y="5"/>
                </a:cxn>
                <a:cxn ang="0">
                  <a:pos x="136" y="5"/>
                </a:cxn>
                <a:cxn ang="0">
                  <a:pos x="115" y="5"/>
                </a:cxn>
                <a:cxn ang="0">
                  <a:pos x="73" y="5"/>
                </a:cxn>
                <a:cxn ang="0">
                  <a:pos x="73" y="5"/>
                </a:cxn>
                <a:cxn ang="0">
                  <a:pos x="53" y="6"/>
                </a:cxn>
                <a:cxn ang="0">
                  <a:pos x="34" y="8"/>
                </a:cxn>
                <a:cxn ang="0">
                  <a:pos x="34" y="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7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7" y="6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161" h="12">
                  <a:moveTo>
                    <a:pt x="0" y="1"/>
                  </a:moveTo>
                  <a:lnTo>
                    <a:pt x="0" y="1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11" y="11"/>
                  </a:lnTo>
                  <a:lnTo>
                    <a:pt x="19" y="12"/>
                  </a:lnTo>
                  <a:lnTo>
                    <a:pt x="37" y="12"/>
                  </a:lnTo>
                  <a:lnTo>
                    <a:pt x="71" y="11"/>
                  </a:lnTo>
                  <a:lnTo>
                    <a:pt x="71" y="11"/>
                  </a:lnTo>
                  <a:lnTo>
                    <a:pt x="93" y="9"/>
                  </a:lnTo>
                  <a:lnTo>
                    <a:pt x="115" y="11"/>
                  </a:lnTo>
                  <a:lnTo>
                    <a:pt x="139" y="11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59" y="8"/>
                  </a:lnTo>
                  <a:lnTo>
                    <a:pt x="157" y="5"/>
                  </a:lnTo>
                  <a:lnTo>
                    <a:pt x="157" y="5"/>
                  </a:lnTo>
                  <a:lnTo>
                    <a:pt x="136" y="5"/>
                  </a:lnTo>
                  <a:lnTo>
                    <a:pt x="115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53" y="6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5"/>
                  </a:lnTo>
                  <a:lnTo>
                    <a:pt x="7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7" y="6"/>
                  </a:move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rgbClr val="00579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13" name="TextBox 29"/>
            <p:cNvSpPr txBox="1"/>
            <p:nvPr/>
          </p:nvSpPr>
          <p:spPr>
            <a:xfrm>
              <a:off x="1239106" y="702374"/>
              <a:ext cx="262377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60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这里可以是标题</a:t>
              </a:r>
              <a:endParaRPr lang="zh-CN" altLang="en-US" sz="2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/>
        </p:nvSpPr>
        <p:spPr>
          <a:xfrm rot="5400000">
            <a:off x="3778627" y="3742425"/>
            <a:ext cx="3924560" cy="45719"/>
          </a:xfrm>
          <a:custGeom>
            <a:avLst/>
            <a:gdLst>
              <a:gd name="connsiteX0" fmla="*/ 0 w 2401485"/>
              <a:gd name="connsiteY0" fmla="*/ 27976 h 27976"/>
              <a:gd name="connsiteX1" fmla="*/ 1847088 w 2401485"/>
              <a:gd name="connsiteY1" fmla="*/ 544 h 27976"/>
              <a:gd name="connsiteX2" fmla="*/ 2350008 w 2401485"/>
              <a:gd name="connsiteY2" fmla="*/ 9688 h 27976"/>
              <a:gd name="connsiteX3" fmla="*/ 2359152 w 2401485"/>
              <a:gd name="connsiteY3" fmla="*/ 9688 h 27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1485" h="27976">
                <a:moveTo>
                  <a:pt x="0" y="27976"/>
                </a:moveTo>
                <a:lnTo>
                  <a:pt x="1847088" y="544"/>
                </a:lnTo>
                <a:cubicBezTo>
                  <a:pt x="2238756" y="-2504"/>
                  <a:pt x="2264664" y="8164"/>
                  <a:pt x="2350008" y="9688"/>
                </a:cubicBezTo>
                <a:cubicBezTo>
                  <a:pt x="2435352" y="11212"/>
                  <a:pt x="2397252" y="10450"/>
                  <a:pt x="2359152" y="9688"/>
                </a:cubicBezTo>
              </a:path>
            </a:pathLst>
          </a:custGeom>
          <a:noFill/>
          <a:ln w="25400">
            <a:solidFill>
              <a:srgbClr val="005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8" name="任意多边形 7"/>
          <p:cNvSpPr/>
          <p:nvPr/>
        </p:nvSpPr>
        <p:spPr>
          <a:xfrm rot="5400000">
            <a:off x="4493927" y="3742425"/>
            <a:ext cx="3924560" cy="45719"/>
          </a:xfrm>
          <a:custGeom>
            <a:avLst/>
            <a:gdLst>
              <a:gd name="connsiteX0" fmla="*/ 0 w 2401485"/>
              <a:gd name="connsiteY0" fmla="*/ 27976 h 27976"/>
              <a:gd name="connsiteX1" fmla="*/ 1847088 w 2401485"/>
              <a:gd name="connsiteY1" fmla="*/ 544 h 27976"/>
              <a:gd name="connsiteX2" fmla="*/ 2350008 w 2401485"/>
              <a:gd name="connsiteY2" fmla="*/ 9688 h 27976"/>
              <a:gd name="connsiteX3" fmla="*/ 2359152 w 2401485"/>
              <a:gd name="connsiteY3" fmla="*/ 9688 h 27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1485" h="27976">
                <a:moveTo>
                  <a:pt x="0" y="27976"/>
                </a:moveTo>
                <a:lnTo>
                  <a:pt x="1847088" y="544"/>
                </a:lnTo>
                <a:cubicBezTo>
                  <a:pt x="2238756" y="-2504"/>
                  <a:pt x="2264664" y="8164"/>
                  <a:pt x="2350008" y="9688"/>
                </a:cubicBezTo>
                <a:cubicBezTo>
                  <a:pt x="2435352" y="11212"/>
                  <a:pt x="2397252" y="10450"/>
                  <a:pt x="2359152" y="9688"/>
                </a:cubicBezTo>
              </a:path>
            </a:pathLst>
          </a:custGeom>
          <a:noFill/>
          <a:ln w="25400">
            <a:solidFill>
              <a:srgbClr val="005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 rot="16200000">
            <a:off x="5712273" y="1814242"/>
            <a:ext cx="761019" cy="3924560"/>
            <a:chOff x="5870447" y="1988393"/>
            <a:chExt cx="761019" cy="3924560"/>
          </a:xfrm>
        </p:grpSpPr>
        <p:sp>
          <p:nvSpPr>
            <p:cNvPr id="9" name="任意多边形 8"/>
            <p:cNvSpPr/>
            <p:nvPr/>
          </p:nvSpPr>
          <p:spPr>
            <a:xfrm rot="5400000">
              <a:off x="3931027" y="3927813"/>
              <a:ext cx="3924560" cy="45719"/>
            </a:xfrm>
            <a:custGeom>
              <a:avLst/>
              <a:gdLst>
                <a:gd name="connsiteX0" fmla="*/ 0 w 2401485"/>
                <a:gd name="connsiteY0" fmla="*/ 27976 h 27976"/>
                <a:gd name="connsiteX1" fmla="*/ 1847088 w 2401485"/>
                <a:gd name="connsiteY1" fmla="*/ 544 h 27976"/>
                <a:gd name="connsiteX2" fmla="*/ 2350008 w 2401485"/>
                <a:gd name="connsiteY2" fmla="*/ 9688 h 27976"/>
                <a:gd name="connsiteX3" fmla="*/ 2359152 w 2401485"/>
                <a:gd name="connsiteY3" fmla="*/ 9688 h 27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1485" h="27976">
                  <a:moveTo>
                    <a:pt x="0" y="27976"/>
                  </a:moveTo>
                  <a:lnTo>
                    <a:pt x="1847088" y="544"/>
                  </a:lnTo>
                  <a:cubicBezTo>
                    <a:pt x="2238756" y="-2504"/>
                    <a:pt x="2264664" y="8164"/>
                    <a:pt x="2350008" y="9688"/>
                  </a:cubicBezTo>
                  <a:cubicBezTo>
                    <a:pt x="2435352" y="11212"/>
                    <a:pt x="2397252" y="10450"/>
                    <a:pt x="2359152" y="9688"/>
                  </a:cubicBezTo>
                </a:path>
              </a:pathLst>
            </a:custGeom>
            <a:noFill/>
            <a:ln w="25400">
              <a:solidFill>
                <a:srgbClr val="0057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0" name="任意多边形 9"/>
            <p:cNvSpPr/>
            <p:nvPr/>
          </p:nvSpPr>
          <p:spPr>
            <a:xfrm rot="5400000">
              <a:off x="4646327" y="3927813"/>
              <a:ext cx="3924560" cy="45719"/>
            </a:xfrm>
            <a:custGeom>
              <a:avLst/>
              <a:gdLst>
                <a:gd name="connsiteX0" fmla="*/ 0 w 2401485"/>
                <a:gd name="connsiteY0" fmla="*/ 27976 h 27976"/>
                <a:gd name="connsiteX1" fmla="*/ 1847088 w 2401485"/>
                <a:gd name="connsiteY1" fmla="*/ 544 h 27976"/>
                <a:gd name="connsiteX2" fmla="*/ 2350008 w 2401485"/>
                <a:gd name="connsiteY2" fmla="*/ 9688 h 27976"/>
                <a:gd name="connsiteX3" fmla="*/ 2359152 w 2401485"/>
                <a:gd name="connsiteY3" fmla="*/ 9688 h 27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1485" h="27976">
                  <a:moveTo>
                    <a:pt x="0" y="27976"/>
                  </a:moveTo>
                  <a:lnTo>
                    <a:pt x="1847088" y="544"/>
                  </a:lnTo>
                  <a:cubicBezTo>
                    <a:pt x="2238756" y="-2504"/>
                    <a:pt x="2264664" y="8164"/>
                    <a:pt x="2350008" y="9688"/>
                  </a:cubicBezTo>
                  <a:cubicBezTo>
                    <a:pt x="2435352" y="11212"/>
                    <a:pt x="2397252" y="10450"/>
                    <a:pt x="2359152" y="9688"/>
                  </a:cubicBezTo>
                </a:path>
              </a:pathLst>
            </a:custGeom>
            <a:noFill/>
            <a:ln w="25400">
              <a:solidFill>
                <a:srgbClr val="0057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5790"/>
                </a:solidFill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1332968" y="2311202"/>
            <a:ext cx="2633351" cy="13726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1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</a:t>
            </a:r>
            <a:r>
              <a:rPr lang="en-US" altLang="zh-CN" sz="16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like. A designer can use default text to simulate what text would look like.</a:t>
            </a:r>
            <a:endParaRPr lang="zh-CN" altLang="en-US" sz="16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646868" y="1894699"/>
            <a:ext cx="10612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标题</a:t>
            </a:r>
            <a:endParaRPr lang="en-US" altLang="zh-CN" sz="20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4" name="Freeform 30"/>
          <p:cNvSpPr>
            <a:spLocks noEditPoints="1"/>
          </p:cNvSpPr>
          <p:nvPr/>
        </p:nvSpPr>
        <p:spPr bwMode="auto">
          <a:xfrm>
            <a:off x="1375976" y="1933958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284028" y="4373115"/>
            <a:ext cx="2633351" cy="13726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1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</a:t>
            </a:r>
            <a:r>
              <a:rPr lang="en-US" altLang="zh-CN" sz="16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like. A designer can use default text to simulate what text would look like.</a:t>
            </a:r>
            <a:endParaRPr lang="zh-CN" altLang="en-US" sz="16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597928" y="3956612"/>
            <a:ext cx="10612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标题</a:t>
            </a:r>
            <a:endParaRPr lang="en-US" altLang="zh-CN" sz="20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7" name="Freeform 30"/>
          <p:cNvSpPr>
            <a:spLocks noEditPoints="1"/>
          </p:cNvSpPr>
          <p:nvPr/>
        </p:nvSpPr>
        <p:spPr bwMode="auto">
          <a:xfrm>
            <a:off x="1327036" y="3995871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200746" y="2311202"/>
            <a:ext cx="2633351" cy="13726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1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</a:t>
            </a:r>
            <a:r>
              <a:rPr lang="en-US" altLang="zh-CN" sz="16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like. A designer can use default text to simulate what text would look like.</a:t>
            </a:r>
            <a:endParaRPr lang="zh-CN" altLang="en-US" sz="16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8514646" y="1894699"/>
            <a:ext cx="10612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标题</a:t>
            </a:r>
            <a:endParaRPr lang="en-US" altLang="zh-CN" sz="20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0" name="Freeform 30"/>
          <p:cNvSpPr>
            <a:spLocks noEditPoints="1"/>
          </p:cNvSpPr>
          <p:nvPr/>
        </p:nvSpPr>
        <p:spPr bwMode="auto">
          <a:xfrm>
            <a:off x="8243754" y="1933958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8151806" y="4373115"/>
            <a:ext cx="2633351" cy="13726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1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</a:t>
            </a:r>
            <a:r>
              <a:rPr lang="en-US" altLang="zh-CN" sz="16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like. A designer can use default text to simulate what text would look like.</a:t>
            </a:r>
            <a:endParaRPr lang="zh-CN" altLang="en-US" sz="16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8465706" y="3956612"/>
            <a:ext cx="10612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标题</a:t>
            </a:r>
            <a:endParaRPr lang="en-US" altLang="zh-CN" sz="20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3" name="Freeform 30"/>
          <p:cNvSpPr>
            <a:spLocks noEditPoints="1"/>
          </p:cNvSpPr>
          <p:nvPr/>
        </p:nvSpPr>
        <p:spPr bwMode="auto">
          <a:xfrm>
            <a:off x="8194814" y="3995871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28" name="椭圆 31"/>
          <p:cNvSpPr/>
          <p:nvPr/>
        </p:nvSpPr>
        <p:spPr>
          <a:xfrm rot="16954181">
            <a:off x="4848972" y="2606025"/>
            <a:ext cx="2530632" cy="2505402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91" y="connsiteY5-92"/>
              </a:cxn>
            </a:cxnLst>
            <a:rect l="l" t="t" r="r" b="b"/>
            <a:pathLst>
              <a:path w="660438" h="653852">
                <a:moveTo>
                  <a:pt x="128078" y="64927"/>
                </a:moveTo>
                <a:cubicBezTo>
                  <a:pt x="200406" y="22404"/>
                  <a:pt x="266694" y="-24807"/>
                  <a:pt x="410712" y="15051"/>
                </a:cubicBezTo>
                <a:cubicBezTo>
                  <a:pt x="554730" y="54909"/>
                  <a:pt x="671038" y="190221"/>
                  <a:pt x="659670" y="337329"/>
                </a:cubicBezTo>
                <a:cubicBezTo>
                  <a:pt x="648302" y="484437"/>
                  <a:pt x="512709" y="653852"/>
                  <a:pt x="331423" y="653852"/>
                </a:cubicBezTo>
                <a:cubicBezTo>
                  <a:pt x="150137" y="653852"/>
                  <a:pt x="14721" y="457153"/>
                  <a:pt x="3176" y="337329"/>
                </a:cubicBezTo>
                <a:cubicBezTo>
                  <a:pt x="-8369" y="217505"/>
                  <a:pt x="11590" y="209227"/>
                  <a:pt x="62645" y="134413"/>
                </a:cubicBezTo>
              </a:path>
            </a:pathLst>
          </a:custGeom>
          <a:solidFill>
            <a:schemeClr val="bg1"/>
          </a:solidFill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5" name="任意多边形 4"/>
          <p:cNvSpPr/>
          <p:nvPr/>
        </p:nvSpPr>
        <p:spPr>
          <a:xfrm>
            <a:off x="4892040" y="3825236"/>
            <a:ext cx="2401485" cy="27976"/>
          </a:xfrm>
          <a:custGeom>
            <a:avLst/>
            <a:gdLst>
              <a:gd name="connsiteX0" fmla="*/ 0 w 2401485"/>
              <a:gd name="connsiteY0" fmla="*/ 27976 h 27976"/>
              <a:gd name="connsiteX1" fmla="*/ 1847088 w 2401485"/>
              <a:gd name="connsiteY1" fmla="*/ 544 h 27976"/>
              <a:gd name="connsiteX2" fmla="*/ 2350008 w 2401485"/>
              <a:gd name="connsiteY2" fmla="*/ 9688 h 27976"/>
              <a:gd name="connsiteX3" fmla="*/ 2359152 w 2401485"/>
              <a:gd name="connsiteY3" fmla="*/ 9688 h 27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1485" h="27976">
                <a:moveTo>
                  <a:pt x="0" y="27976"/>
                </a:moveTo>
                <a:lnTo>
                  <a:pt x="1847088" y="544"/>
                </a:lnTo>
                <a:cubicBezTo>
                  <a:pt x="2238756" y="-2504"/>
                  <a:pt x="2264664" y="8164"/>
                  <a:pt x="2350008" y="9688"/>
                </a:cubicBezTo>
                <a:cubicBezTo>
                  <a:pt x="2435352" y="11212"/>
                  <a:pt x="2397252" y="10450"/>
                  <a:pt x="2359152" y="9688"/>
                </a:cubicBezTo>
              </a:path>
            </a:pathLst>
          </a:custGeom>
          <a:noFill/>
          <a:ln w="25400">
            <a:solidFill>
              <a:srgbClr val="005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6" name="任意多边形 5"/>
          <p:cNvSpPr/>
          <p:nvPr/>
        </p:nvSpPr>
        <p:spPr>
          <a:xfrm rot="5400000">
            <a:off x="4909245" y="3839224"/>
            <a:ext cx="2401485" cy="27976"/>
          </a:xfrm>
          <a:custGeom>
            <a:avLst/>
            <a:gdLst>
              <a:gd name="connsiteX0" fmla="*/ 0 w 2401485"/>
              <a:gd name="connsiteY0" fmla="*/ 27976 h 27976"/>
              <a:gd name="connsiteX1" fmla="*/ 1847088 w 2401485"/>
              <a:gd name="connsiteY1" fmla="*/ 544 h 27976"/>
              <a:gd name="connsiteX2" fmla="*/ 2350008 w 2401485"/>
              <a:gd name="connsiteY2" fmla="*/ 9688 h 27976"/>
              <a:gd name="connsiteX3" fmla="*/ 2359152 w 2401485"/>
              <a:gd name="connsiteY3" fmla="*/ 9688 h 27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1485" h="27976">
                <a:moveTo>
                  <a:pt x="0" y="27976"/>
                </a:moveTo>
                <a:lnTo>
                  <a:pt x="1847088" y="544"/>
                </a:lnTo>
                <a:cubicBezTo>
                  <a:pt x="2238756" y="-2504"/>
                  <a:pt x="2264664" y="8164"/>
                  <a:pt x="2350008" y="9688"/>
                </a:cubicBezTo>
                <a:cubicBezTo>
                  <a:pt x="2435352" y="11212"/>
                  <a:pt x="2397252" y="10450"/>
                  <a:pt x="2359152" y="9688"/>
                </a:cubicBezTo>
              </a:path>
            </a:pathLst>
          </a:custGeom>
          <a:noFill/>
          <a:ln w="25400">
            <a:solidFill>
              <a:srgbClr val="005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288256" y="2781933"/>
            <a:ext cx="6701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7200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S</a:t>
            </a:r>
            <a:endParaRPr lang="en-US" altLang="zh-CN" sz="7200" b="1" dirty="0">
              <a:solidFill>
                <a:srgbClr val="C0000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185125" y="2718791"/>
            <a:ext cx="6701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7200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W</a:t>
            </a:r>
            <a:endParaRPr lang="en-US" altLang="zh-CN" sz="7200" b="1" dirty="0">
              <a:solidFill>
                <a:srgbClr val="C0000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304640" y="3620134"/>
            <a:ext cx="6701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7200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O</a:t>
            </a:r>
            <a:endParaRPr lang="en-US" altLang="zh-CN" sz="7200" b="1" dirty="0">
              <a:solidFill>
                <a:srgbClr val="C0000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228941" y="3675864"/>
            <a:ext cx="6701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7200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T</a:t>
            </a:r>
            <a:endParaRPr lang="en-US" altLang="zh-CN" sz="7200" b="1" dirty="0">
              <a:solidFill>
                <a:srgbClr val="C0000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491140" y="556239"/>
            <a:ext cx="3534827" cy="727718"/>
            <a:chOff x="491140" y="556239"/>
            <a:chExt cx="3534827" cy="727718"/>
          </a:xfrm>
        </p:grpSpPr>
        <p:grpSp>
          <p:nvGrpSpPr>
            <p:cNvPr id="30" name="组合 42"/>
            <p:cNvGrpSpPr/>
            <p:nvPr/>
          </p:nvGrpSpPr>
          <p:grpSpPr>
            <a:xfrm rot="5400000">
              <a:off x="510225" y="537154"/>
              <a:ext cx="695274" cy="733444"/>
              <a:chOff x="4197350" y="2182813"/>
              <a:chExt cx="608013" cy="641350"/>
            </a:xfrm>
            <a:solidFill>
              <a:srgbClr val="005790"/>
            </a:solidFill>
          </p:grpSpPr>
          <p:sp>
            <p:nvSpPr>
              <p:cNvPr id="33" name="Freeform 166"/>
              <p:cNvSpPr/>
              <p:nvPr/>
            </p:nvSpPr>
            <p:spPr bwMode="auto">
              <a:xfrm>
                <a:off x="4229100" y="2211388"/>
                <a:ext cx="39688" cy="157163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8" y="14"/>
                  </a:cxn>
                  <a:cxn ang="0">
                    <a:pos x="54" y="25"/>
                  </a:cxn>
                  <a:cxn ang="0">
                    <a:pos x="47" y="49"/>
                  </a:cxn>
                  <a:cxn ang="0">
                    <a:pos x="34" y="96"/>
                  </a:cxn>
                  <a:cxn ang="0">
                    <a:pos x="34" y="96"/>
                  </a:cxn>
                  <a:cxn ang="0">
                    <a:pos x="27" y="122"/>
                  </a:cxn>
                  <a:cxn ang="0">
                    <a:pos x="21" y="149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6" y="222"/>
                  </a:cxn>
                  <a:cxn ang="0">
                    <a:pos x="3" y="243"/>
                  </a:cxn>
                  <a:cxn ang="0">
                    <a:pos x="1" y="263"/>
                  </a:cxn>
                  <a:cxn ang="0">
                    <a:pos x="0" y="283"/>
                  </a:cxn>
                  <a:cxn ang="0">
                    <a:pos x="0" y="283"/>
                  </a:cxn>
                  <a:cxn ang="0">
                    <a:pos x="1" y="290"/>
                  </a:cxn>
                  <a:cxn ang="0">
                    <a:pos x="2" y="292"/>
                  </a:cxn>
                  <a:cxn ang="0">
                    <a:pos x="3" y="294"/>
                  </a:cxn>
                  <a:cxn ang="0">
                    <a:pos x="6" y="296"/>
                  </a:cxn>
                  <a:cxn ang="0">
                    <a:pos x="8" y="296"/>
                  </a:cxn>
                  <a:cxn ang="0">
                    <a:pos x="11" y="296"/>
                  </a:cxn>
                  <a:cxn ang="0">
                    <a:pos x="14" y="294"/>
                  </a:cxn>
                  <a:cxn ang="0">
                    <a:pos x="14" y="294"/>
                  </a:cxn>
                  <a:cxn ang="0">
                    <a:pos x="15" y="293"/>
                  </a:cxn>
                  <a:cxn ang="0">
                    <a:pos x="16" y="291"/>
                  </a:cxn>
                  <a:cxn ang="0">
                    <a:pos x="15" y="287"/>
                  </a:cxn>
                  <a:cxn ang="0">
                    <a:pos x="14" y="285"/>
                  </a:cxn>
                  <a:cxn ang="0">
                    <a:pos x="12" y="285"/>
                  </a:cxn>
                  <a:cxn ang="0">
                    <a:pos x="11" y="284"/>
                  </a:cxn>
                  <a:cxn ang="0">
                    <a:pos x="9" y="285"/>
                  </a:cxn>
                  <a:cxn ang="0">
                    <a:pos x="9" y="285"/>
                  </a:cxn>
                  <a:cxn ang="0">
                    <a:pos x="11" y="282"/>
                  </a:cxn>
                  <a:cxn ang="0">
                    <a:pos x="12" y="276"/>
                  </a:cxn>
                  <a:cxn ang="0">
                    <a:pos x="14" y="259"/>
                  </a:cxn>
                  <a:cxn ang="0">
                    <a:pos x="14" y="232"/>
                  </a:cxn>
                  <a:cxn ang="0">
                    <a:pos x="14" y="232"/>
                  </a:cxn>
                  <a:cxn ang="0">
                    <a:pos x="17" y="212"/>
                  </a:cxn>
                  <a:cxn ang="0">
                    <a:pos x="21" y="193"/>
                  </a:cxn>
                  <a:cxn ang="0">
                    <a:pos x="29" y="155"/>
                  </a:cxn>
                  <a:cxn ang="0">
                    <a:pos x="29" y="155"/>
                  </a:cxn>
                  <a:cxn ang="0">
                    <a:pos x="38" y="119"/>
                  </a:cxn>
                  <a:cxn ang="0">
                    <a:pos x="48" y="83"/>
                  </a:cxn>
                  <a:cxn ang="0">
                    <a:pos x="48" y="83"/>
                  </a:cxn>
                  <a:cxn ang="0">
                    <a:pos x="58" y="45"/>
                  </a:cxn>
                  <a:cxn ang="0">
                    <a:pos x="64" y="25"/>
                  </a:cxn>
                  <a:cxn ang="0">
                    <a:pos x="68" y="16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3" h="296">
                    <a:moveTo>
                      <a:pt x="63" y="2"/>
                    </a:moveTo>
                    <a:lnTo>
                      <a:pt x="63" y="2"/>
                    </a:lnTo>
                    <a:lnTo>
                      <a:pt x="58" y="14"/>
                    </a:lnTo>
                    <a:lnTo>
                      <a:pt x="54" y="25"/>
                    </a:lnTo>
                    <a:lnTo>
                      <a:pt x="47" y="49"/>
                    </a:lnTo>
                    <a:lnTo>
                      <a:pt x="34" y="96"/>
                    </a:lnTo>
                    <a:lnTo>
                      <a:pt x="34" y="96"/>
                    </a:lnTo>
                    <a:lnTo>
                      <a:pt x="27" y="122"/>
                    </a:lnTo>
                    <a:lnTo>
                      <a:pt x="21" y="149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6" y="222"/>
                    </a:lnTo>
                    <a:lnTo>
                      <a:pt x="3" y="243"/>
                    </a:lnTo>
                    <a:lnTo>
                      <a:pt x="1" y="263"/>
                    </a:lnTo>
                    <a:lnTo>
                      <a:pt x="0" y="283"/>
                    </a:lnTo>
                    <a:lnTo>
                      <a:pt x="0" y="283"/>
                    </a:lnTo>
                    <a:lnTo>
                      <a:pt x="1" y="290"/>
                    </a:lnTo>
                    <a:lnTo>
                      <a:pt x="2" y="292"/>
                    </a:lnTo>
                    <a:lnTo>
                      <a:pt x="3" y="294"/>
                    </a:lnTo>
                    <a:lnTo>
                      <a:pt x="6" y="296"/>
                    </a:lnTo>
                    <a:lnTo>
                      <a:pt x="8" y="296"/>
                    </a:lnTo>
                    <a:lnTo>
                      <a:pt x="11" y="296"/>
                    </a:lnTo>
                    <a:lnTo>
                      <a:pt x="14" y="294"/>
                    </a:lnTo>
                    <a:lnTo>
                      <a:pt x="14" y="294"/>
                    </a:lnTo>
                    <a:lnTo>
                      <a:pt x="15" y="293"/>
                    </a:lnTo>
                    <a:lnTo>
                      <a:pt x="16" y="291"/>
                    </a:lnTo>
                    <a:lnTo>
                      <a:pt x="15" y="287"/>
                    </a:lnTo>
                    <a:lnTo>
                      <a:pt x="14" y="285"/>
                    </a:lnTo>
                    <a:lnTo>
                      <a:pt x="12" y="285"/>
                    </a:lnTo>
                    <a:lnTo>
                      <a:pt x="11" y="284"/>
                    </a:lnTo>
                    <a:lnTo>
                      <a:pt x="9" y="285"/>
                    </a:lnTo>
                    <a:lnTo>
                      <a:pt x="9" y="285"/>
                    </a:lnTo>
                    <a:lnTo>
                      <a:pt x="11" y="282"/>
                    </a:lnTo>
                    <a:lnTo>
                      <a:pt x="12" y="276"/>
                    </a:lnTo>
                    <a:lnTo>
                      <a:pt x="14" y="259"/>
                    </a:lnTo>
                    <a:lnTo>
                      <a:pt x="14" y="232"/>
                    </a:lnTo>
                    <a:lnTo>
                      <a:pt x="14" y="232"/>
                    </a:lnTo>
                    <a:lnTo>
                      <a:pt x="17" y="212"/>
                    </a:lnTo>
                    <a:lnTo>
                      <a:pt x="21" y="193"/>
                    </a:lnTo>
                    <a:lnTo>
                      <a:pt x="29" y="155"/>
                    </a:lnTo>
                    <a:lnTo>
                      <a:pt x="29" y="155"/>
                    </a:lnTo>
                    <a:lnTo>
                      <a:pt x="38" y="119"/>
                    </a:lnTo>
                    <a:lnTo>
                      <a:pt x="48" y="83"/>
                    </a:lnTo>
                    <a:lnTo>
                      <a:pt x="48" y="83"/>
                    </a:lnTo>
                    <a:lnTo>
                      <a:pt x="58" y="45"/>
                    </a:lnTo>
                    <a:lnTo>
                      <a:pt x="64" y="25"/>
                    </a:lnTo>
                    <a:lnTo>
                      <a:pt x="68" y="16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4" name="Freeform 167"/>
              <p:cNvSpPr/>
              <p:nvPr/>
            </p:nvSpPr>
            <p:spPr bwMode="auto">
              <a:xfrm>
                <a:off x="4251325" y="2206625"/>
                <a:ext cx="39688" cy="17780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1" y="40"/>
                  </a:cxn>
                  <a:cxn ang="0">
                    <a:pos x="44" y="59"/>
                  </a:cxn>
                  <a:cxn ang="0">
                    <a:pos x="38" y="78"/>
                  </a:cxn>
                  <a:cxn ang="0">
                    <a:pos x="38" y="78"/>
                  </a:cxn>
                  <a:cxn ang="0">
                    <a:pos x="33" y="101"/>
                  </a:cxn>
                  <a:cxn ang="0">
                    <a:pos x="29" y="124"/>
                  </a:cxn>
                  <a:cxn ang="0">
                    <a:pos x="20" y="170"/>
                  </a:cxn>
                  <a:cxn ang="0">
                    <a:pos x="20" y="170"/>
                  </a:cxn>
                  <a:cxn ang="0">
                    <a:pos x="5" y="249"/>
                  </a:cxn>
                  <a:cxn ang="0">
                    <a:pos x="5" y="249"/>
                  </a:cxn>
                  <a:cxn ang="0">
                    <a:pos x="2" y="270"/>
                  </a:cxn>
                  <a:cxn ang="0">
                    <a:pos x="1" y="290"/>
                  </a:cxn>
                  <a:cxn ang="0">
                    <a:pos x="0" y="311"/>
                  </a:cxn>
                  <a:cxn ang="0">
                    <a:pos x="0" y="332"/>
                  </a:cxn>
                  <a:cxn ang="0">
                    <a:pos x="0" y="332"/>
                  </a:cxn>
                  <a:cxn ang="0">
                    <a:pos x="0" y="334"/>
                  </a:cxn>
                  <a:cxn ang="0">
                    <a:pos x="1" y="336"/>
                  </a:cxn>
                  <a:cxn ang="0">
                    <a:pos x="3" y="336"/>
                  </a:cxn>
                  <a:cxn ang="0">
                    <a:pos x="5" y="337"/>
                  </a:cxn>
                  <a:cxn ang="0">
                    <a:pos x="6" y="336"/>
                  </a:cxn>
                  <a:cxn ang="0">
                    <a:pos x="8" y="336"/>
                  </a:cxn>
                  <a:cxn ang="0">
                    <a:pos x="9" y="334"/>
                  </a:cxn>
                  <a:cxn ang="0">
                    <a:pos x="9" y="332"/>
                  </a:cxn>
                  <a:cxn ang="0">
                    <a:pos x="9" y="332"/>
                  </a:cxn>
                  <a:cxn ang="0">
                    <a:pos x="9" y="310"/>
                  </a:cxn>
                  <a:cxn ang="0">
                    <a:pos x="10" y="288"/>
                  </a:cxn>
                  <a:cxn ang="0">
                    <a:pos x="12" y="265"/>
                  </a:cxn>
                  <a:cxn ang="0">
                    <a:pos x="16" y="244"/>
                  </a:cxn>
                  <a:cxn ang="0">
                    <a:pos x="16" y="244"/>
                  </a:cxn>
                  <a:cxn ang="0">
                    <a:pos x="32" y="164"/>
                  </a:cxn>
                  <a:cxn ang="0">
                    <a:pos x="32" y="164"/>
                  </a:cxn>
                  <a:cxn ang="0">
                    <a:pos x="39" y="122"/>
                  </a:cxn>
                  <a:cxn ang="0">
                    <a:pos x="47" y="81"/>
                  </a:cxn>
                  <a:cxn ang="0">
                    <a:pos x="47" y="81"/>
                  </a:cxn>
                  <a:cxn ang="0">
                    <a:pos x="52" y="61"/>
                  </a:cxn>
                  <a:cxn ang="0">
                    <a:pos x="60" y="43"/>
                  </a:cxn>
                  <a:cxn ang="0">
                    <a:pos x="75" y="6"/>
                  </a:cxn>
                  <a:cxn ang="0">
                    <a:pos x="75" y="6"/>
                  </a:cxn>
                  <a:cxn ang="0">
                    <a:pos x="76" y="4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69" y="1"/>
                  </a:cxn>
                  <a:cxn ang="0">
                    <a:pos x="67" y="2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337">
                    <a:moveTo>
                      <a:pt x="66" y="3"/>
                    </a:moveTo>
                    <a:lnTo>
                      <a:pt x="66" y="3"/>
                    </a:lnTo>
                    <a:lnTo>
                      <a:pt x="51" y="40"/>
                    </a:lnTo>
                    <a:lnTo>
                      <a:pt x="44" y="59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101"/>
                    </a:lnTo>
                    <a:lnTo>
                      <a:pt x="29" y="124"/>
                    </a:lnTo>
                    <a:lnTo>
                      <a:pt x="20" y="170"/>
                    </a:lnTo>
                    <a:lnTo>
                      <a:pt x="20" y="170"/>
                    </a:lnTo>
                    <a:lnTo>
                      <a:pt x="5" y="249"/>
                    </a:lnTo>
                    <a:lnTo>
                      <a:pt x="5" y="249"/>
                    </a:lnTo>
                    <a:lnTo>
                      <a:pt x="2" y="270"/>
                    </a:lnTo>
                    <a:lnTo>
                      <a:pt x="1" y="290"/>
                    </a:lnTo>
                    <a:lnTo>
                      <a:pt x="0" y="311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0" y="334"/>
                    </a:lnTo>
                    <a:lnTo>
                      <a:pt x="1" y="336"/>
                    </a:lnTo>
                    <a:lnTo>
                      <a:pt x="3" y="336"/>
                    </a:lnTo>
                    <a:lnTo>
                      <a:pt x="5" y="337"/>
                    </a:lnTo>
                    <a:lnTo>
                      <a:pt x="6" y="336"/>
                    </a:lnTo>
                    <a:lnTo>
                      <a:pt x="8" y="336"/>
                    </a:lnTo>
                    <a:lnTo>
                      <a:pt x="9" y="334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9" y="310"/>
                    </a:lnTo>
                    <a:lnTo>
                      <a:pt x="10" y="288"/>
                    </a:lnTo>
                    <a:lnTo>
                      <a:pt x="12" y="265"/>
                    </a:lnTo>
                    <a:lnTo>
                      <a:pt x="16" y="244"/>
                    </a:lnTo>
                    <a:lnTo>
                      <a:pt x="16" y="244"/>
                    </a:lnTo>
                    <a:lnTo>
                      <a:pt x="32" y="164"/>
                    </a:lnTo>
                    <a:lnTo>
                      <a:pt x="32" y="164"/>
                    </a:lnTo>
                    <a:lnTo>
                      <a:pt x="39" y="122"/>
                    </a:lnTo>
                    <a:lnTo>
                      <a:pt x="47" y="81"/>
                    </a:lnTo>
                    <a:lnTo>
                      <a:pt x="47" y="81"/>
                    </a:lnTo>
                    <a:lnTo>
                      <a:pt x="52" y="61"/>
                    </a:lnTo>
                    <a:lnTo>
                      <a:pt x="60" y="43"/>
                    </a:lnTo>
                    <a:lnTo>
                      <a:pt x="75" y="6"/>
                    </a:lnTo>
                    <a:lnTo>
                      <a:pt x="75" y="6"/>
                    </a:lnTo>
                    <a:lnTo>
                      <a:pt x="76" y="4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69" y="1"/>
                    </a:lnTo>
                    <a:lnTo>
                      <a:pt x="67" y="2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5" name="Freeform 168"/>
              <p:cNvSpPr/>
              <p:nvPr/>
            </p:nvSpPr>
            <p:spPr bwMode="auto">
              <a:xfrm>
                <a:off x="4271963" y="2197100"/>
                <a:ext cx="55563" cy="195263"/>
              </a:xfrm>
              <a:custGeom>
                <a:avLst/>
                <a:gdLst/>
                <a:ahLst/>
                <a:cxnLst>
                  <a:cxn ang="0">
                    <a:pos x="98" y="2"/>
                  </a:cxn>
                  <a:cxn ang="0">
                    <a:pos x="98" y="2"/>
                  </a:cxn>
                  <a:cxn ang="0">
                    <a:pos x="84" y="26"/>
                  </a:cxn>
                  <a:cxn ang="0">
                    <a:pos x="71" y="51"/>
                  </a:cxn>
                  <a:cxn ang="0">
                    <a:pos x="61" y="77"/>
                  </a:cxn>
                  <a:cxn ang="0">
                    <a:pos x="51" y="103"/>
                  </a:cxn>
                  <a:cxn ang="0">
                    <a:pos x="42" y="128"/>
                  </a:cxn>
                  <a:cxn ang="0">
                    <a:pos x="34" y="155"/>
                  </a:cxn>
                  <a:cxn ang="0">
                    <a:pos x="27" y="182"/>
                  </a:cxn>
                  <a:cxn ang="0">
                    <a:pos x="21" y="209"/>
                  </a:cxn>
                  <a:cxn ang="0">
                    <a:pos x="21" y="209"/>
                  </a:cxn>
                  <a:cxn ang="0">
                    <a:pos x="14" y="234"/>
                  </a:cxn>
                  <a:cxn ang="0">
                    <a:pos x="9" y="259"/>
                  </a:cxn>
                  <a:cxn ang="0">
                    <a:pos x="6" y="283"/>
                  </a:cxn>
                  <a:cxn ang="0">
                    <a:pos x="3" y="308"/>
                  </a:cxn>
                  <a:cxn ang="0">
                    <a:pos x="3" y="308"/>
                  </a:cxn>
                  <a:cxn ang="0">
                    <a:pos x="1" y="323"/>
                  </a:cxn>
                  <a:cxn ang="0">
                    <a:pos x="0" y="340"/>
                  </a:cxn>
                  <a:cxn ang="0">
                    <a:pos x="0" y="349"/>
                  </a:cxn>
                  <a:cxn ang="0">
                    <a:pos x="1" y="356"/>
                  </a:cxn>
                  <a:cxn ang="0">
                    <a:pos x="4" y="363"/>
                  </a:cxn>
                  <a:cxn ang="0">
                    <a:pos x="6" y="366"/>
                  </a:cxn>
                  <a:cxn ang="0">
                    <a:pos x="8" y="368"/>
                  </a:cxn>
                  <a:cxn ang="0">
                    <a:pos x="8" y="368"/>
                  </a:cxn>
                  <a:cxn ang="0">
                    <a:pos x="11" y="370"/>
                  </a:cxn>
                  <a:cxn ang="0">
                    <a:pos x="13" y="369"/>
                  </a:cxn>
                  <a:cxn ang="0">
                    <a:pos x="15" y="368"/>
                  </a:cxn>
                  <a:cxn ang="0">
                    <a:pos x="16" y="365"/>
                  </a:cxn>
                  <a:cxn ang="0">
                    <a:pos x="16" y="361"/>
                  </a:cxn>
                  <a:cxn ang="0">
                    <a:pos x="16" y="361"/>
                  </a:cxn>
                  <a:cxn ang="0">
                    <a:pos x="16" y="359"/>
                  </a:cxn>
                  <a:cxn ang="0">
                    <a:pos x="15" y="357"/>
                  </a:cxn>
                  <a:cxn ang="0">
                    <a:pos x="13" y="356"/>
                  </a:cxn>
                  <a:cxn ang="0">
                    <a:pos x="11" y="356"/>
                  </a:cxn>
                  <a:cxn ang="0">
                    <a:pos x="11" y="356"/>
                  </a:cxn>
                  <a:cxn ang="0">
                    <a:pos x="10" y="349"/>
                  </a:cxn>
                  <a:cxn ang="0">
                    <a:pos x="10" y="339"/>
                  </a:cxn>
                  <a:cxn ang="0">
                    <a:pos x="11" y="324"/>
                  </a:cxn>
                  <a:cxn ang="0">
                    <a:pos x="11" y="324"/>
                  </a:cxn>
                  <a:cxn ang="0">
                    <a:pos x="12" y="304"/>
                  </a:cxn>
                  <a:cxn ang="0">
                    <a:pos x="14" y="283"/>
                  </a:cxn>
                  <a:cxn ang="0">
                    <a:pos x="14" y="283"/>
                  </a:cxn>
                  <a:cxn ang="0">
                    <a:pos x="19" y="259"/>
                  </a:cxn>
                  <a:cxn ang="0">
                    <a:pos x="24" y="235"/>
                  </a:cxn>
                  <a:cxn ang="0">
                    <a:pos x="35" y="185"/>
                  </a:cxn>
                  <a:cxn ang="0">
                    <a:pos x="35" y="185"/>
                  </a:cxn>
                  <a:cxn ang="0">
                    <a:pos x="47" y="143"/>
                  </a:cxn>
                  <a:cxn ang="0">
                    <a:pos x="61" y="102"/>
                  </a:cxn>
                  <a:cxn ang="0">
                    <a:pos x="61" y="102"/>
                  </a:cxn>
                  <a:cxn ang="0">
                    <a:pos x="70" y="77"/>
                  </a:cxn>
                  <a:cxn ang="0">
                    <a:pos x="80" y="53"/>
                  </a:cxn>
                  <a:cxn ang="0">
                    <a:pos x="93" y="30"/>
                  </a:cxn>
                  <a:cxn ang="0">
                    <a:pos x="106" y="8"/>
                  </a:cxn>
                  <a:cxn ang="0">
                    <a:pos x="106" y="8"/>
                  </a:cxn>
                  <a:cxn ang="0">
                    <a:pos x="106" y="6"/>
                  </a:cxn>
                  <a:cxn ang="0">
                    <a:pos x="106" y="3"/>
                  </a:cxn>
                  <a:cxn ang="0">
                    <a:pos x="105" y="2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0"/>
                  </a:cxn>
                  <a:cxn ang="0">
                    <a:pos x="99" y="0"/>
                  </a:cxn>
                  <a:cxn ang="0">
                    <a:pos x="98" y="2"/>
                  </a:cxn>
                  <a:cxn ang="0">
                    <a:pos x="98" y="2"/>
                  </a:cxn>
                </a:cxnLst>
                <a:rect l="0" t="0" r="r" b="b"/>
                <a:pathLst>
                  <a:path w="106" h="370">
                    <a:moveTo>
                      <a:pt x="98" y="2"/>
                    </a:moveTo>
                    <a:lnTo>
                      <a:pt x="98" y="2"/>
                    </a:lnTo>
                    <a:lnTo>
                      <a:pt x="84" y="26"/>
                    </a:lnTo>
                    <a:lnTo>
                      <a:pt x="71" y="51"/>
                    </a:lnTo>
                    <a:lnTo>
                      <a:pt x="61" y="77"/>
                    </a:lnTo>
                    <a:lnTo>
                      <a:pt x="51" y="103"/>
                    </a:lnTo>
                    <a:lnTo>
                      <a:pt x="42" y="128"/>
                    </a:lnTo>
                    <a:lnTo>
                      <a:pt x="34" y="155"/>
                    </a:lnTo>
                    <a:lnTo>
                      <a:pt x="27" y="182"/>
                    </a:lnTo>
                    <a:lnTo>
                      <a:pt x="21" y="209"/>
                    </a:lnTo>
                    <a:lnTo>
                      <a:pt x="21" y="209"/>
                    </a:lnTo>
                    <a:lnTo>
                      <a:pt x="14" y="234"/>
                    </a:lnTo>
                    <a:lnTo>
                      <a:pt x="9" y="259"/>
                    </a:lnTo>
                    <a:lnTo>
                      <a:pt x="6" y="283"/>
                    </a:lnTo>
                    <a:lnTo>
                      <a:pt x="3" y="308"/>
                    </a:lnTo>
                    <a:lnTo>
                      <a:pt x="3" y="308"/>
                    </a:lnTo>
                    <a:lnTo>
                      <a:pt x="1" y="323"/>
                    </a:lnTo>
                    <a:lnTo>
                      <a:pt x="0" y="340"/>
                    </a:lnTo>
                    <a:lnTo>
                      <a:pt x="0" y="349"/>
                    </a:lnTo>
                    <a:lnTo>
                      <a:pt x="1" y="356"/>
                    </a:lnTo>
                    <a:lnTo>
                      <a:pt x="4" y="363"/>
                    </a:lnTo>
                    <a:lnTo>
                      <a:pt x="6" y="366"/>
                    </a:lnTo>
                    <a:lnTo>
                      <a:pt x="8" y="368"/>
                    </a:lnTo>
                    <a:lnTo>
                      <a:pt x="8" y="368"/>
                    </a:lnTo>
                    <a:lnTo>
                      <a:pt x="11" y="370"/>
                    </a:lnTo>
                    <a:lnTo>
                      <a:pt x="13" y="369"/>
                    </a:lnTo>
                    <a:lnTo>
                      <a:pt x="15" y="368"/>
                    </a:lnTo>
                    <a:lnTo>
                      <a:pt x="16" y="365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6" y="359"/>
                    </a:lnTo>
                    <a:lnTo>
                      <a:pt x="15" y="357"/>
                    </a:lnTo>
                    <a:lnTo>
                      <a:pt x="13" y="356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0" y="349"/>
                    </a:lnTo>
                    <a:lnTo>
                      <a:pt x="10" y="339"/>
                    </a:lnTo>
                    <a:lnTo>
                      <a:pt x="11" y="324"/>
                    </a:lnTo>
                    <a:lnTo>
                      <a:pt x="11" y="324"/>
                    </a:lnTo>
                    <a:lnTo>
                      <a:pt x="12" y="304"/>
                    </a:lnTo>
                    <a:lnTo>
                      <a:pt x="14" y="283"/>
                    </a:lnTo>
                    <a:lnTo>
                      <a:pt x="14" y="283"/>
                    </a:lnTo>
                    <a:lnTo>
                      <a:pt x="19" y="259"/>
                    </a:lnTo>
                    <a:lnTo>
                      <a:pt x="24" y="235"/>
                    </a:lnTo>
                    <a:lnTo>
                      <a:pt x="35" y="185"/>
                    </a:lnTo>
                    <a:lnTo>
                      <a:pt x="35" y="185"/>
                    </a:lnTo>
                    <a:lnTo>
                      <a:pt x="47" y="143"/>
                    </a:lnTo>
                    <a:lnTo>
                      <a:pt x="61" y="102"/>
                    </a:lnTo>
                    <a:lnTo>
                      <a:pt x="61" y="102"/>
                    </a:lnTo>
                    <a:lnTo>
                      <a:pt x="70" y="77"/>
                    </a:lnTo>
                    <a:lnTo>
                      <a:pt x="80" y="53"/>
                    </a:lnTo>
                    <a:lnTo>
                      <a:pt x="93" y="30"/>
                    </a:lnTo>
                    <a:lnTo>
                      <a:pt x="106" y="8"/>
                    </a:lnTo>
                    <a:lnTo>
                      <a:pt x="106" y="8"/>
                    </a:lnTo>
                    <a:lnTo>
                      <a:pt x="106" y="6"/>
                    </a:lnTo>
                    <a:lnTo>
                      <a:pt x="106" y="3"/>
                    </a:lnTo>
                    <a:lnTo>
                      <a:pt x="105" y="2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0"/>
                    </a:lnTo>
                    <a:lnTo>
                      <a:pt x="99" y="0"/>
                    </a:lnTo>
                    <a:lnTo>
                      <a:pt x="98" y="2"/>
                    </a:lnTo>
                    <a:lnTo>
                      <a:pt x="9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6" name="Freeform 169"/>
              <p:cNvSpPr/>
              <p:nvPr/>
            </p:nvSpPr>
            <p:spPr bwMode="auto">
              <a:xfrm>
                <a:off x="4305300" y="2198688"/>
                <a:ext cx="39688" cy="146050"/>
              </a:xfrm>
              <a:custGeom>
                <a:avLst/>
                <a:gdLst/>
                <a:ahLst/>
                <a:cxnLst>
                  <a:cxn ang="0">
                    <a:pos x="68" y="2"/>
                  </a:cxn>
                  <a:cxn ang="0">
                    <a:pos x="68" y="2"/>
                  </a:cxn>
                  <a:cxn ang="0">
                    <a:pos x="62" y="10"/>
                  </a:cxn>
                  <a:cxn ang="0">
                    <a:pos x="57" y="20"/>
                  </a:cxn>
                  <a:cxn ang="0">
                    <a:pos x="54" y="31"/>
                  </a:cxn>
                  <a:cxn ang="0">
                    <a:pos x="53" y="41"/>
                  </a:cxn>
                  <a:cxn ang="0">
                    <a:pos x="53" y="41"/>
                  </a:cxn>
                  <a:cxn ang="0">
                    <a:pos x="51" y="51"/>
                  </a:cxn>
                  <a:cxn ang="0">
                    <a:pos x="49" y="60"/>
                  </a:cxn>
                  <a:cxn ang="0">
                    <a:pos x="42" y="80"/>
                  </a:cxn>
                  <a:cxn ang="0">
                    <a:pos x="37" y="101"/>
                  </a:cxn>
                  <a:cxn ang="0">
                    <a:pos x="32" y="120"/>
                  </a:cxn>
                  <a:cxn ang="0">
                    <a:pos x="32" y="120"/>
                  </a:cxn>
                  <a:cxn ang="0">
                    <a:pos x="14" y="191"/>
                  </a:cxn>
                  <a:cxn ang="0">
                    <a:pos x="7" y="227"/>
                  </a:cxn>
                  <a:cxn ang="0">
                    <a:pos x="3" y="244"/>
                  </a:cxn>
                  <a:cxn ang="0">
                    <a:pos x="1" y="263"/>
                  </a:cxn>
                  <a:cxn ang="0">
                    <a:pos x="1" y="263"/>
                  </a:cxn>
                  <a:cxn ang="0">
                    <a:pos x="0" y="265"/>
                  </a:cxn>
                  <a:cxn ang="0">
                    <a:pos x="0" y="270"/>
                  </a:cxn>
                  <a:cxn ang="0">
                    <a:pos x="0" y="270"/>
                  </a:cxn>
                  <a:cxn ang="0">
                    <a:pos x="0" y="272"/>
                  </a:cxn>
                  <a:cxn ang="0">
                    <a:pos x="1" y="273"/>
                  </a:cxn>
                  <a:cxn ang="0">
                    <a:pos x="3" y="274"/>
                  </a:cxn>
                  <a:cxn ang="0">
                    <a:pos x="4" y="274"/>
                  </a:cxn>
                  <a:cxn ang="0">
                    <a:pos x="7" y="273"/>
                  </a:cxn>
                  <a:cxn ang="0">
                    <a:pos x="8" y="272"/>
                  </a:cxn>
                  <a:cxn ang="0">
                    <a:pos x="9" y="270"/>
                  </a:cxn>
                  <a:cxn ang="0">
                    <a:pos x="9" y="270"/>
                  </a:cxn>
                  <a:cxn ang="0">
                    <a:pos x="11" y="254"/>
                  </a:cxn>
                  <a:cxn ang="0">
                    <a:pos x="14" y="237"/>
                  </a:cxn>
                  <a:cxn ang="0">
                    <a:pos x="22" y="204"/>
                  </a:cxn>
                  <a:cxn ang="0">
                    <a:pos x="37" y="139"/>
                  </a:cxn>
                  <a:cxn ang="0">
                    <a:pos x="37" y="139"/>
                  </a:cxn>
                  <a:cxn ang="0">
                    <a:pos x="45" y="106"/>
                  </a:cxn>
                  <a:cxn ang="0">
                    <a:pos x="54" y="73"/>
                  </a:cxn>
                  <a:cxn ang="0">
                    <a:pos x="54" y="73"/>
                  </a:cxn>
                  <a:cxn ang="0">
                    <a:pos x="58" y="56"/>
                  </a:cxn>
                  <a:cxn ang="0">
                    <a:pos x="61" y="39"/>
                  </a:cxn>
                  <a:cxn ang="0">
                    <a:pos x="64" y="31"/>
                  </a:cxn>
                  <a:cxn ang="0">
                    <a:pos x="66" y="22"/>
                  </a:cxn>
                  <a:cxn ang="0">
                    <a:pos x="70" y="14"/>
                  </a:cxn>
                  <a:cxn ang="0">
                    <a:pos x="74" y="8"/>
                  </a:cxn>
                  <a:cxn ang="0">
                    <a:pos x="74" y="8"/>
                  </a:cxn>
                  <a:cxn ang="0">
                    <a:pos x="75" y="6"/>
                  </a:cxn>
                  <a:cxn ang="0">
                    <a:pos x="75" y="5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8" y="2"/>
                  </a:cxn>
                  <a:cxn ang="0">
                    <a:pos x="68" y="2"/>
                  </a:cxn>
                </a:cxnLst>
                <a:rect l="0" t="0" r="r" b="b"/>
                <a:pathLst>
                  <a:path w="75" h="274">
                    <a:moveTo>
                      <a:pt x="68" y="2"/>
                    </a:moveTo>
                    <a:lnTo>
                      <a:pt x="68" y="2"/>
                    </a:lnTo>
                    <a:lnTo>
                      <a:pt x="62" y="10"/>
                    </a:lnTo>
                    <a:lnTo>
                      <a:pt x="57" y="20"/>
                    </a:lnTo>
                    <a:lnTo>
                      <a:pt x="54" y="31"/>
                    </a:lnTo>
                    <a:lnTo>
                      <a:pt x="53" y="41"/>
                    </a:lnTo>
                    <a:lnTo>
                      <a:pt x="53" y="41"/>
                    </a:lnTo>
                    <a:lnTo>
                      <a:pt x="51" y="51"/>
                    </a:lnTo>
                    <a:lnTo>
                      <a:pt x="49" y="60"/>
                    </a:lnTo>
                    <a:lnTo>
                      <a:pt x="42" y="80"/>
                    </a:lnTo>
                    <a:lnTo>
                      <a:pt x="37" y="101"/>
                    </a:lnTo>
                    <a:lnTo>
                      <a:pt x="32" y="120"/>
                    </a:lnTo>
                    <a:lnTo>
                      <a:pt x="32" y="120"/>
                    </a:lnTo>
                    <a:lnTo>
                      <a:pt x="14" y="191"/>
                    </a:lnTo>
                    <a:lnTo>
                      <a:pt x="7" y="227"/>
                    </a:lnTo>
                    <a:lnTo>
                      <a:pt x="3" y="244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0" y="265"/>
                    </a:lnTo>
                    <a:lnTo>
                      <a:pt x="0" y="270"/>
                    </a:lnTo>
                    <a:lnTo>
                      <a:pt x="0" y="270"/>
                    </a:lnTo>
                    <a:lnTo>
                      <a:pt x="0" y="272"/>
                    </a:lnTo>
                    <a:lnTo>
                      <a:pt x="1" y="273"/>
                    </a:lnTo>
                    <a:lnTo>
                      <a:pt x="3" y="274"/>
                    </a:lnTo>
                    <a:lnTo>
                      <a:pt x="4" y="274"/>
                    </a:lnTo>
                    <a:lnTo>
                      <a:pt x="7" y="273"/>
                    </a:lnTo>
                    <a:lnTo>
                      <a:pt x="8" y="272"/>
                    </a:lnTo>
                    <a:lnTo>
                      <a:pt x="9" y="270"/>
                    </a:lnTo>
                    <a:lnTo>
                      <a:pt x="9" y="270"/>
                    </a:lnTo>
                    <a:lnTo>
                      <a:pt x="11" y="254"/>
                    </a:lnTo>
                    <a:lnTo>
                      <a:pt x="14" y="237"/>
                    </a:lnTo>
                    <a:lnTo>
                      <a:pt x="22" y="204"/>
                    </a:lnTo>
                    <a:lnTo>
                      <a:pt x="37" y="139"/>
                    </a:lnTo>
                    <a:lnTo>
                      <a:pt x="37" y="139"/>
                    </a:lnTo>
                    <a:lnTo>
                      <a:pt x="45" y="106"/>
                    </a:lnTo>
                    <a:lnTo>
                      <a:pt x="54" y="73"/>
                    </a:lnTo>
                    <a:lnTo>
                      <a:pt x="54" y="73"/>
                    </a:lnTo>
                    <a:lnTo>
                      <a:pt x="58" y="56"/>
                    </a:lnTo>
                    <a:lnTo>
                      <a:pt x="61" y="39"/>
                    </a:lnTo>
                    <a:lnTo>
                      <a:pt x="64" y="31"/>
                    </a:lnTo>
                    <a:lnTo>
                      <a:pt x="66" y="22"/>
                    </a:lnTo>
                    <a:lnTo>
                      <a:pt x="70" y="14"/>
                    </a:lnTo>
                    <a:lnTo>
                      <a:pt x="74" y="8"/>
                    </a:lnTo>
                    <a:lnTo>
                      <a:pt x="74" y="8"/>
                    </a:lnTo>
                    <a:lnTo>
                      <a:pt x="75" y="6"/>
                    </a:lnTo>
                    <a:lnTo>
                      <a:pt x="75" y="5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8" y="2"/>
                    </a:lnTo>
                    <a:lnTo>
                      <a:pt x="6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7" name="Freeform 170"/>
              <p:cNvSpPr/>
              <p:nvPr/>
            </p:nvSpPr>
            <p:spPr bwMode="auto">
              <a:xfrm>
                <a:off x="4338638" y="2201863"/>
                <a:ext cx="31750" cy="112713"/>
              </a:xfrm>
              <a:custGeom>
                <a:avLst/>
                <a:gdLst/>
                <a:ahLst/>
                <a:cxnLst>
                  <a:cxn ang="0">
                    <a:pos x="52" y="4"/>
                  </a:cxn>
                  <a:cxn ang="0">
                    <a:pos x="52" y="4"/>
                  </a:cxn>
                  <a:cxn ang="0">
                    <a:pos x="51" y="10"/>
                  </a:cxn>
                  <a:cxn ang="0">
                    <a:pos x="48" y="16"/>
                  </a:cxn>
                  <a:cxn ang="0">
                    <a:pos x="43" y="29"/>
                  </a:cxn>
                  <a:cxn ang="0">
                    <a:pos x="38" y="41"/>
                  </a:cxn>
                  <a:cxn ang="0">
                    <a:pos x="36" y="47"/>
                  </a:cxn>
                  <a:cxn ang="0">
                    <a:pos x="34" y="54"/>
                  </a:cxn>
                  <a:cxn ang="0">
                    <a:pos x="34" y="54"/>
                  </a:cxn>
                  <a:cxn ang="0">
                    <a:pos x="25" y="103"/>
                  </a:cxn>
                  <a:cxn ang="0">
                    <a:pos x="25" y="103"/>
                  </a:cxn>
                  <a:cxn ang="0">
                    <a:pos x="23" y="116"/>
                  </a:cxn>
                  <a:cxn ang="0">
                    <a:pos x="19" y="129"/>
                  </a:cxn>
                  <a:cxn ang="0">
                    <a:pos x="10" y="156"/>
                  </a:cxn>
                  <a:cxn ang="0">
                    <a:pos x="3" y="181"/>
                  </a:cxn>
                  <a:cxn ang="0">
                    <a:pos x="1" y="195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0"/>
                  </a:cxn>
                  <a:cxn ang="0">
                    <a:pos x="1" y="211"/>
                  </a:cxn>
                  <a:cxn ang="0">
                    <a:pos x="2" y="212"/>
                  </a:cxn>
                  <a:cxn ang="0">
                    <a:pos x="4" y="212"/>
                  </a:cxn>
                  <a:cxn ang="0">
                    <a:pos x="6" y="212"/>
                  </a:cxn>
                  <a:cxn ang="0">
                    <a:pos x="7" y="211"/>
                  </a:cxn>
                  <a:cxn ang="0">
                    <a:pos x="8" y="210"/>
                  </a:cxn>
                  <a:cxn ang="0">
                    <a:pos x="9" y="208"/>
                  </a:cxn>
                  <a:cxn ang="0">
                    <a:pos x="9" y="208"/>
                  </a:cxn>
                  <a:cxn ang="0">
                    <a:pos x="10" y="200"/>
                  </a:cxn>
                  <a:cxn ang="0">
                    <a:pos x="11" y="192"/>
                  </a:cxn>
                  <a:cxn ang="0">
                    <a:pos x="15" y="176"/>
                  </a:cxn>
                  <a:cxn ang="0">
                    <a:pos x="26" y="144"/>
                  </a:cxn>
                  <a:cxn ang="0">
                    <a:pos x="26" y="144"/>
                  </a:cxn>
                  <a:cxn ang="0">
                    <a:pos x="29" y="131"/>
                  </a:cxn>
                  <a:cxn ang="0">
                    <a:pos x="32" y="117"/>
                  </a:cxn>
                  <a:cxn ang="0">
                    <a:pos x="37" y="91"/>
                  </a:cxn>
                  <a:cxn ang="0">
                    <a:pos x="37" y="91"/>
                  </a:cxn>
                  <a:cxn ang="0">
                    <a:pos x="41" y="67"/>
                  </a:cxn>
                  <a:cxn ang="0">
                    <a:pos x="46" y="42"/>
                  </a:cxn>
                  <a:cxn ang="0">
                    <a:pos x="46" y="42"/>
                  </a:cxn>
                  <a:cxn ang="0">
                    <a:pos x="50" y="33"/>
                  </a:cxn>
                  <a:cxn ang="0">
                    <a:pos x="55" y="23"/>
                  </a:cxn>
                  <a:cxn ang="0">
                    <a:pos x="59" y="14"/>
                  </a:cxn>
                  <a:cxn ang="0">
                    <a:pos x="60" y="9"/>
                  </a:cxn>
                  <a:cxn ang="0">
                    <a:pos x="61" y="4"/>
                  </a:cxn>
                  <a:cxn ang="0">
                    <a:pos x="61" y="4"/>
                  </a:cxn>
                  <a:cxn ang="0">
                    <a:pos x="61" y="3"/>
                  </a:cxn>
                  <a:cxn ang="0">
                    <a:pos x="60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4" y="1"/>
                  </a:cxn>
                  <a:cxn ang="0">
                    <a:pos x="53" y="3"/>
                  </a:cxn>
                  <a:cxn ang="0">
                    <a:pos x="52" y="4"/>
                  </a:cxn>
                  <a:cxn ang="0">
                    <a:pos x="52" y="4"/>
                  </a:cxn>
                </a:cxnLst>
                <a:rect l="0" t="0" r="r" b="b"/>
                <a:pathLst>
                  <a:path w="61" h="212">
                    <a:moveTo>
                      <a:pt x="52" y="4"/>
                    </a:moveTo>
                    <a:lnTo>
                      <a:pt x="52" y="4"/>
                    </a:lnTo>
                    <a:lnTo>
                      <a:pt x="51" y="10"/>
                    </a:lnTo>
                    <a:lnTo>
                      <a:pt x="48" y="16"/>
                    </a:lnTo>
                    <a:lnTo>
                      <a:pt x="43" y="29"/>
                    </a:lnTo>
                    <a:lnTo>
                      <a:pt x="38" y="41"/>
                    </a:lnTo>
                    <a:lnTo>
                      <a:pt x="36" y="47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25" y="103"/>
                    </a:lnTo>
                    <a:lnTo>
                      <a:pt x="25" y="103"/>
                    </a:lnTo>
                    <a:lnTo>
                      <a:pt x="23" y="116"/>
                    </a:lnTo>
                    <a:lnTo>
                      <a:pt x="19" y="129"/>
                    </a:lnTo>
                    <a:lnTo>
                      <a:pt x="10" y="156"/>
                    </a:lnTo>
                    <a:lnTo>
                      <a:pt x="3" y="181"/>
                    </a:lnTo>
                    <a:lnTo>
                      <a:pt x="1" y="195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210"/>
                    </a:lnTo>
                    <a:lnTo>
                      <a:pt x="1" y="211"/>
                    </a:lnTo>
                    <a:lnTo>
                      <a:pt x="2" y="212"/>
                    </a:lnTo>
                    <a:lnTo>
                      <a:pt x="4" y="212"/>
                    </a:lnTo>
                    <a:lnTo>
                      <a:pt x="6" y="212"/>
                    </a:lnTo>
                    <a:lnTo>
                      <a:pt x="7" y="211"/>
                    </a:lnTo>
                    <a:lnTo>
                      <a:pt x="8" y="210"/>
                    </a:lnTo>
                    <a:lnTo>
                      <a:pt x="9" y="208"/>
                    </a:lnTo>
                    <a:lnTo>
                      <a:pt x="9" y="208"/>
                    </a:lnTo>
                    <a:lnTo>
                      <a:pt x="10" y="200"/>
                    </a:lnTo>
                    <a:lnTo>
                      <a:pt x="11" y="192"/>
                    </a:lnTo>
                    <a:lnTo>
                      <a:pt x="15" y="176"/>
                    </a:lnTo>
                    <a:lnTo>
                      <a:pt x="26" y="144"/>
                    </a:lnTo>
                    <a:lnTo>
                      <a:pt x="26" y="144"/>
                    </a:lnTo>
                    <a:lnTo>
                      <a:pt x="29" y="131"/>
                    </a:lnTo>
                    <a:lnTo>
                      <a:pt x="32" y="117"/>
                    </a:lnTo>
                    <a:lnTo>
                      <a:pt x="37" y="91"/>
                    </a:lnTo>
                    <a:lnTo>
                      <a:pt x="37" y="91"/>
                    </a:lnTo>
                    <a:lnTo>
                      <a:pt x="41" y="67"/>
                    </a:lnTo>
                    <a:lnTo>
                      <a:pt x="46" y="42"/>
                    </a:lnTo>
                    <a:lnTo>
                      <a:pt x="46" y="42"/>
                    </a:lnTo>
                    <a:lnTo>
                      <a:pt x="50" y="33"/>
                    </a:lnTo>
                    <a:lnTo>
                      <a:pt x="55" y="23"/>
                    </a:lnTo>
                    <a:lnTo>
                      <a:pt x="59" y="14"/>
                    </a:lnTo>
                    <a:lnTo>
                      <a:pt x="60" y="9"/>
                    </a:lnTo>
                    <a:lnTo>
                      <a:pt x="61" y="4"/>
                    </a:lnTo>
                    <a:lnTo>
                      <a:pt x="61" y="4"/>
                    </a:lnTo>
                    <a:lnTo>
                      <a:pt x="61" y="3"/>
                    </a:lnTo>
                    <a:lnTo>
                      <a:pt x="60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4" y="1"/>
                    </a:lnTo>
                    <a:lnTo>
                      <a:pt x="53" y="3"/>
                    </a:lnTo>
                    <a:lnTo>
                      <a:pt x="52" y="4"/>
                    </a:lnTo>
                    <a:lnTo>
                      <a:pt x="52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8" name="Freeform 171"/>
              <p:cNvSpPr/>
              <p:nvPr/>
            </p:nvSpPr>
            <p:spPr bwMode="auto">
              <a:xfrm>
                <a:off x="4357688" y="2209800"/>
                <a:ext cx="36513" cy="9048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1" y="10"/>
                  </a:cxn>
                  <a:cxn ang="0">
                    <a:pos x="43" y="22"/>
                  </a:cxn>
                  <a:cxn ang="0">
                    <a:pos x="37" y="34"/>
                  </a:cxn>
                  <a:cxn ang="0">
                    <a:pos x="33" y="48"/>
                  </a:cxn>
                  <a:cxn ang="0">
                    <a:pos x="29" y="61"/>
                  </a:cxn>
                  <a:cxn ang="0">
                    <a:pos x="25" y="75"/>
                  </a:cxn>
                  <a:cxn ang="0">
                    <a:pos x="20" y="100"/>
                  </a:cxn>
                  <a:cxn ang="0">
                    <a:pos x="20" y="100"/>
                  </a:cxn>
                  <a:cxn ang="0">
                    <a:pos x="15" y="115"/>
                  </a:cxn>
                  <a:cxn ang="0">
                    <a:pos x="6" y="135"/>
                  </a:cxn>
                  <a:cxn ang="0">
                    <a:pos x="3" y="147"/>
                  </a:cxn>
                  <a:cxn ang="0">
                    <a:pos x="0" y="156"/>
                  </a:cxn>
                  <a:cxn ang="0">
                    <a:pos x="0" y="164"/>
                  </a:cxn>
                  <a:cxn ang="0">
                    <a:pos x="1" y="166"/>
                  </a:cxn>
                  <a:cxn ang="0">
                    <a:pos x="3" y="170"/>
                  </a:cxn>
                  <a:cxn ang="0">
                    <a:pos x="3" y="170"/>
                  </a:cxn>
                  <a:cxn ang="0">
                    <a:pos x="4" y="170"/>
                  </a:cxn>
                  <a:cxn ang="0">
                    <a:pos x="6" y="171"/>
                  </a:cxn>
                  <a:cxn ang="0">
                    <a:pos x="9" y="169"/>
                  </a:cxn>
                  <a:cxn ang="0">
                    <a:pos x="10" y="167"/>
                  </a:cxn>
                  <a:cxn ang="0">
                    <a:pos x="11" y="165"/>
                  </a:cxn>
                  <a:cxn ang="0">
                    <a:pos x="10" y="164"/>
                  </a:cxn>
                  <a:cxn ang="0">
                    <a:pos x="9" y="162"/>
                  </a:cxn>
                  <a:cxn ang="0">
                    <a:pos x="9" y="162"/>
                  </a:cxn>
                  <a:cxn ang="0">
                    <a:pos x="10" y="159"/>
                  </a:cxn>
                  <a:cxn ang="0">
                    <a:pos x="14" y="152"/>
                  </a:cxn>
                  <a:cxn ang="0">
                    <a:pos x="18" y="138"/>
                  </a:cxn>
                  <a:cxn ang="0">
                    <a:pos x="18" y="138"/>
                  </a:cxn>
                  <a:cxn ang="0">
                    <a:pos x="24" y="119"/>
                  </a:cxn>
                  <a:cxn ang="0">
                    <a:pos x="29" y="100"/>
                  </a:cxn>
                  <a:cxn ang="0">
                    <a:pos x="29" y="100"/>
                  </a:cxn>
                  <a:cxn ang="0">
                    <a:pos x="34" y="76"/>
                  </a:cxn>
                  <a:cxn ang="0">
                    <a:pos x="38" y="63"/>
                  </a:cxn>
                  <a:cxn ang="0">
                    <a:pos x="41" y="51"/>
                  </a:cxn>
                  <a:cxn ang="0">
                    <a:pos x="47" y="38"/>
                  </a:cxn>
                  <a:cxn ang="0">
                    <a:pos x="52" y="27"/>
                  </a:cxn>
                  <a:cxn ang="0">
                    <a:pos x="58" y="17"/>
                  </a:cxn>
                  <a:cxn ang="0">
                    <a:pos x="66" y="7"/>
                  </a:cxn>
                  <a:cxn ang="0">
                    <a:pos x="66" y="7"/>
                  </a:cxn>
                  <a:cxn ang="0">
                    <a:pos x="67" y="6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8" h="171">
                    <a:moveTo>
                      <a:pt x="60" y="1"/>
                    </a:moveTo>
                    <a:lnTo>
                      <a:pt x="60" y="1"/>
                    </a:lnTo>
                    <a:lnTo>
                      <a:pt x="51" y="10"/>
                    </a:lnTo>
                    <a:lnTo>
                      <a:pt x="43" y="22"/>
                    </a:lnTo>
                    <a:lnTo>
                      <a:pt x="37" y="34"/>
                    </a:lnTo>
                    <a:lnTo>
                      <a:pt x="33" y="48"/>
                    </a:lnTo>
                    <a:lnTo>
                      <a:pt x="29" y="61"/>
                    </a:lnTo>
                    <a:lnTo>
                      <a:pt x="25" y="75"/>
                    </a:lnTo>
                    <a:lnTo>
                      <a:pt x="20" y="100"/>
                    </a:lnTo>
                    <a:lnTo>
                      <a:pt x="20" y="100"/>
                    </a:lnTo>
                    <a:lnTo>
                      <a:pt x="15" y="115"/>
                    </a:lnTo>
                    <a:lnTo>
                      <a:pt x="6" y="135"/>
                    </a:lnTo>
                    <a:lnTo>
                      <a:pt x="3" y="147"/>
                    </a:lnTo>
                    <a:lnTo>
                      <a:pt x="0" y="156"/>
                    </a:lnTo>
                    <a:lnTo>
                      <a:pt x="0" y="164"/>
                    </a:lnTo>
                    <a:lnTo>
                      <a:pt x="1" y="166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4" y="170"/>
                    </a:lnTo>
                    <a:lnTo>
                      <a:pt x="6" y="171"/>
                    </a:lnTo>
                    <a:lnTo>
                      <a:pt x="9" y="169"/>
                    </a:lnTo>
                    <a:lnTo>
                      <a:pt x="10" y="167"/>
                    </a:lnTo>
                    <a:lnTo>
                      <a:pt x="11" y="165"/>
                    </a:lnTo>
                    <a:lnTo>
                      <a:pt x="10" y="164"/>
                    </a:lnTo>
                    <a:lnTo>
                      <a:pt x="9" y="162"/>
                    </a:lnTo>
                    <a:lnTo>
                      <a:pt x="9" y="162"/>
                    </a:lnTo>
                    <a:lnTo>
                      <a:pt x="10" y="159"/>
                    </a:lnTo>
                    <a:lnTo>
                      <a:pt x="14" y="152"/>
                    </a:lnTo>
                    <a:lnTo>
                      <a:pt x="18" y="138"/>
                    </a:lnTo>
                    <a:lnTo>
                      <a:pt x="18" y="138"/>
                    </a:lnTo>
                    <a:lnTo>
                      <a:pt x="24" y="119"/>
                    </a:lnTo>
                    <a:lnTo>
                      <a:pt x="29" y="100"/>
                    </a:lnTo>
                    <a:lnTo>
                      <a:pt x="29" y="100"/>
                    </a:lnTo>
                    <a:lnTo>
                      <a:pt x="34" y="76"/>
                    </a:lnTo>
                    <a:lnTo>
                      <a:pt x="38" y="63"/>
                    </a:lnTo>
                    <a:lnTo>
                      <a:pt x="41" y="51"/>
                    </a:lnTo>
                    <a:lnTo>
                      <a:pt x="47" y="38"/>
                    </a:lnTo>
                    <a:lnTo>
                      <a:pt x="52" y="27"/>
                    </a:lnTo>
                    <a:lnTo>
                      <a:pt x="58" y="1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7" y="6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9" name="Freeform 172"/>
              <p:cNvSpPr/>
              <p:nvPr/>
            </p:nvSpPr>
            <p:spPr bwMode="auto">
              <a:xfrm>
                <a:off x="4383088" y="2219325"/>
                <a:ext cx="33338" cy="6350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50" y="2"/>
                  </a:cxn>
                  <a:cxn ang="0">
                    <a:pos x="46" y="5"/>
                  </a:cxn>
                  <a:cxn ang="0">
                    <a:pos x="42" y="8"/>
                  </a:cxn>
                  <a:cxn ang="0">
                    <a:pos x="39" y="11"/>
                  </a:cxn>
                  <a:cxn ang="0">
                    <a:pos x="33" y="19"/>
                  </a:cxn>
                  <a:cxn ang="0">
                    <a:pos x="29" y="30"/>
                  </a:cxn>
                  <a:cxn ang="0">
                    <a:pos x="29" y="30"/>
                  </a:cxn>
                  <a:cxn ang="0">
                    <a:pos x="13" y="70"/>
                  </a:cxn>
                  <a:cxn ang="0">
                    <a:pos x="6" y="91"/>
                  </a:cxn>
                  <a:cxn ang="0">
                    <a:pos x="0" y="112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8"/>
                  </a:cxn>
                  <a:cxn ang="0">
                    <a:pos x="4" y="118"/>
                  </a:cxn>
                  <a:cxn ang="0">
                    <a:pos x="6" y="119"/>
                  </a:cxn>
                  <a:cxn ang="0">
                    <a:pos x="7" y="118"/>
                  </a:cxn>
                  <a:cxn ang="0">
                    <a:pos x="8" y="116"/>
                  </a:cxn>
                  <a:cxn ang="0">
                    <a:pos x="9" y="114"/>
                  </a:cxn>
                  <a:cxn ang="0">
                    <a:pos x="9" y="114"/>
                  </a:cxn>
                  <a:cxn ang="0">
                    <a:pos x="13" y="100"/>
                  </a:cxn>
                  <a:cxn ang="0">
                    <a:pos x="17" y="84"/>
                  </a:cxn>
                  <a:cxn ang="0">
                    <a:pos x="23" y="70"/>
                  </a:cxn>
                  <a:cxn ang="0">
                    <a:pos x="30" y="56"/>
                  </a:cxn>
                  <a:cxn ang="0">
                    <a:pos x="30" y="56"/>
                  </a:cxn>
                  <a:cxn ang="0">
                    <a:pos x="34" y="42"/>
                  </a:cxn>
                  <a:cxn ang="0">
                    <a:pos x="39" y="29"/>
                  </a:cxn>
                  <a:cxn ang="0">
                    <a:pos x="42" y="22"/>
                  </a:cxn>
                  <a:cxn ang="0">
                    <a:pos x="46" y="17"/>
                  </a:cxn>
                  <a:cxn ang="0">
                    <a:pos x="51" y="12"/>
                  </a:cxn>
                  <a:cxn ang="0">
                    <a:pos x="57" y="9"/>
                  </a:cxn>
                  <a:cxn ang="0">
                    <a:pos x="57" y="9"/>
                  </a:cxn>
                  <a:cxn ang="0">
                    <a:pos x="60" y="8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3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62" h="119">
                    <a:moveTo>
                      <a:pt x="55" y="0"/>
                    </a:moveTo>
                    <a:lnTo>
                      <a:pt x="55" y="0"/>
                    </a:lnTo>
                    <a:lnTo>
                      <a:pt x="50" y="2"/>
                    </a:lnTo>
                    <a:lnTo>
                      <a:pt x="46" y="5"/>
                    </a:lnTo>
                    <a:lnTo>
                      <a:pt x="42" y="8"/>
                    </a:lnTo>
                    <a:lnTo>
                      <a:pt x="39" y="11"/>
                    </a:lnTo>
                    <a:lnTo>
                      <a:pt x="33" y="19"/>
                    </a:lnTo>
                    <a:lnTo>
                      <a:pt x="29" y="30"/>
                    </a:lnTo>
                    <a:lnTo>
                      <a:pt x="29" y="30"/>
                    </a:lnTo>
                    <a:lnTo>
                      <a:pt x="13" y="70"/>
                    </a:lnTo>
                    <a:lnTo>
                      <a:pt x="6" y="91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19"/>
                    </a:lnTo>
                    <a:lnTo>
                      <a:pt x="7" y="118"/>
                    </a:lnTo>
                    <a:lnTo>
                      <a:pt x="8" y="116"/>
                    </a:lnTo>
                    <a:lnTo>
                      <a:pt x="9" y="114"/>
                    </a:lnTo>
                    <a:lnTo>
                      <a:pt x="9" y="114"/>
                    </a:lnTo>
                    <a:lnTo>
                      <a:pt x="13" y="100"/>
                    </a:lnTo>
                    <a:lnTo>
                      <a:pt x="17" y="84"/>
                    </a:lnTo>
                    <a:lnTo>
                      <a:pt x="23" y="70"/>
                    </a:lnTo>
                    <a:lnTo>
                      <a:pt x="30" y="56"/>
                    </a:lnTo>
                    <a:lnTo>
                      <a:pt x="30" y="56"/>
                    </a:lnTo>
                    <a:lnTo>
                      <a:pt x="34" y="42"/>
                    </a:lnTo>
                    <a:lnTo>
                      <a:pt x="39" y="29"/>
                    </a:lnTo>
                    <a:lnTo>
                      <a:pt x="42" y="22"/>
                    </a:lnTo>
                    <a:lnTo>
                      <a:pt x="46" y="17"/>
                    </a:lnTo>
                    <a:lnTo>
                      <a:pt x="51" y="12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60" y="8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3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0" name="Freeform 173"/>
              <p:cNvSpPr/>
              <p:nvPr/>
            </p:nvSpPr>
            <p:spPr bwMode="auto">
              <a:xfrm>
                <a:off x="4403725" y="2228850"/>
                <a:ext cx="17463" cy="52388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24" y="2"/>
                  </a:cxn>
                  <a:cxn ang="0">
                    <a:pos x="22" y="6"/>
                  </a:cxn>
                  <a:cxn ang="0">
                    <a:pos x="17" y="12"/>
                  </a:cxn>
                  <a:cxn ang="0">
                    <a:pos x="15" y="20"/>
                  </a:cxn>
                  <a:cxn ang="0">
                    <a:pos x="14" y="27"/>
                  </a:cxn>
                  <a:cxn ang="0">
                    <a:pos x="14" y="27"/>
                  </a:cxn>
                  <a:cxn ang="0">
                    <a:pos x="12" y="45"/>
                  </a:cxn>
                  <a:cxn ang="0">
                    <a:pos x="10" y="61"/>
                  </a:cxn>
                  <a:cxn ang="0">
                    <a:pos x="6" y="78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0" y="97"/>
                  </a:cxn>
                  <a:cxn ang="0">
                    <a:pos x="1" y="100"/>
                  </a:cxn>
                  <a:cxn ang="0">
                    <a:pos x="3" y="100"/>
                  </a:cxn>
                  <a:cxn ang="0">
                    <a:pos x="6" y="100"/>
                  </a:cxn>
                  <a:cxn ang="0">
                    <a:pos x="8" y="98"/>
                  </a:cxn>
                  <a:cxn ang="0">
                    <a:pos x="9" y="96"/>
                  </a:cxn>
                  <a:cxn ang="0">
                    <a:pos x="9" y="96"/>
                  </a:cxn>
                  <a:cxn ang="0">
                    <a:pos x="13" y="85"/>
                  </a:cxn>
                  <a:cxn ang="0">
                    <a:pos x="15" y="80"/>
                  </a:cxn>
                  <a:cxn ang="0">
                    <a:pos x="18" y="75"/>
                  </a:cxn>
                  <a:cxn ang="0">
                    <a:pos x="18" y="75"/>
                  </a:cxn>
                  <a:cxn ang="0">
                    <a:pos x="19" y="72"/>
                  </a:cxn>
                  <a:cxn ang="0">
                    <a:pos x="21" y="69"/>
                  </a:cxn>
                  <a:cxn ang="0">
                    <a:pos x="21" y="62"/>
                  </a:cxn>
                  <a:cxn ang="0">
                    <a:pos x="22" y="49"/>
                  </a:cxn>
                  <a:cxn ang="0">
                    <a:pos x="22" y="49"/>
                  </a:cxn>
                  <a:cxn ang="0">
                    <a:pos x="23" y="28"/>
                  </a:cxn>
                  <a:cxn ang="0">
                    <a:pos x="24" y="22"/>
                  </a:cxn>
                  <a:cxn ang="0">
                    <a:pos x="25" y="17"/>
                  </a:cxn>
                  <a:cxn ang="0">
                    <a:pos x="27" y="13"/>
                  </a:cxn>
                  <a:cxn ang="0">
                    <a:pos x="30" y="10"/>
                  </a:cxn>
                  <a:cxn ang="0">
                    <a:pos x="30" y="10"/>
                  </a:cxn>
                  <a:cxn ang="0">
                    <a:pos x="31" y="9"/>
                  </a:cxn>
                  <a:cxn ang="0">
                    <a:pos x="32" y="8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3" h="100">
                    <a:moveTo>
                      <a:pt x="27" y="1"/>
                    </a:moveTo>
                    <a:lnTo>
                      <a:pt x="27" y="1"/>
                    </a:lnTo>
                    <a:lnTo>
                      <a:pt x="24" y="2"/>
                    </a:lnTo>
                    <a:lnTo>
                      <a:pt x="22" y="6"/>
                    </a:lnTo>
                    <a:lnTo>
                      <a:pt x="17" y="12"/>
                    </a:lnTo>
                    <a:lnTo>
                      <a:pt x="15" y="20"/>
                    </a:lnTo>
                    <a:lnTo>
                      <a:pt x="14" y="27"/>
                    </a:lnTo>
                    <a:lnTo>
                      <a:pt x="14" y="27"/>
                    </a:lnTo>
                    <a:lnTo>
                      <a:pt x="12" y="45"/>
                    </a:lnTo>
                    <a:lnTo>
                      <a:pt x="10" y="61"/>
                    </a:lnTo>
                    <a:lnTo>
                      <a:pt x="6" y="7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0" y="97"/>
                    </a:lnTo>
                    <a:lnTo>
                      <a:pt x="1" y="100"/>
                    </a:lnTo>
                    <a:lnTo>
                      <a:pt x="3" y="100"/>
                    </a:lnTo>
                    <a:lnTo>
                      <a:pt x="6" y="100"/>
                    </a:lnTo>
                    <a:lnTo>
                      <a:pt x="8" y="98"/>
                    </a:lnTo>
                    <a:lnTo>
                      <a:pt x="9" y="96"/>
                    </a:lnTo>
                    <a:lnTo>
                      <a:pt x="9" y="96"/>
                    </a:lnTo>
                    <a:lnTo>
                      <a:pt x="13" y="85"/>
                    </a:lnTo>
                    <a:lnTo>
                      <a:pt x="15" y="80"/>
                    </a:lnTo>
                    <a:lnTo>
                      <a:pt x="18" y="75"/>
                    </a:lnTo>
                    <a:lnTo>
                      <a:pt x="18" y="75"/>
                    </a:lnTo>
                    <a:lnTo>
                      <a:pt x="19" y="72"/>
                    </a:lnTo>
                    <a:lnTo>
                      <a:pt x="21" y="69"/>
                    </a:lnTo>
                    <a:lnTo>
                      <a:pt x="21" y="62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3" y="28"/>
                    </a:lnTo>
                    <a:lnTo>
                      <a:pt x="24" y="22"/>
                    </a:lnTo>
                    <a:lnTo>
                      <a:pt x="25" y="17"/>
                    </a:lnTo>
                    <a:lnTo>
                      <a:pt x="27" y="13"/>
                    </a:lnTo>
                    <a:lnTo>
                      <a:pt x="30" y="10"/>
                    </a:lnTo>
                    <a:lnTo>
                      <a:pt x="30" y="10"/>
                    </a:lnTo>
                    <a:lnTo>
                      <a:pt x="31" y="9"/>
                    </a:lnTo>
                    <a:lnTo>
                      <a:pt x="32" y="8"/>
                    </a:lnTo>
                    <a:lnTo>
                      <a:pt x="33" y="3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1" name="Freeform 174"/>
              <p:cNvSpPr/>
              <p:nvPr/>
            </p:nvSpPr>
            <p:spPr bwMode="auto">
              <a:xfrm>
                <a:off x="4340225" y="2436813"/>
                <a:ext cx="4763" cy="428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2" y="79"/>
                  </a:cxn>
                  <a:cxn ang="0">
                    <a:pos x="3" y="80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9" y="78"/>
                  </a:cxn>
                  <a:cxn ang="0">
                    <a:pos x="9" y="76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2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80">
                    <a:moveTo>
                      <a:pt x="0" y="5"/>
                    </a:moveTo>
                    <a:lnTo>
                      <a:pt x="0" y="76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2" y="79"/>
                    </a:lnTo>
                    <a:lnTo>
                      <a:pt x="3" y="80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9" y="78"/>
                    </a:lnTo>
                    <a:lnTo>
                      <a:pt x="9" y="76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2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2" name="Freeform 175"/>
              <p:cNvSpPr/>
              <p:nvPr/>
            </p:nvSpPr>
            <p:spPr bwMode="auto">
              <a:xfrm>
                <a:off x="4370388" y="2460625"/>
                <a:ext cx="11113" cy="65088"/>
              </a:xfrm>
              <a:custGeom>
                <a:avLst/>
                <a:gdLst/>
                <a:ahLst/>
                <a:cxnLst>
                  <a:cxn ang="0">
                    <a:pos x="12" y="2"/>
                  </a:cxn>
                  <a:cxn ang="0">
                    <a:pos x="12" y="2"/>
                  </a:cxn>
                  <a:cxn ang="0">
                    <a:pos x="9" y="9"/>
                  </a:cxn>
                  <a:cxn ang="0">
                    <a:pos x="7" y="15"/>
                  </a:cxn>
                  <a:cxn ang="0">
                    <a:pos x="3" y="29"/>
                  </a:cxn>
                  <a:cxn ang="0">
                    <a:pos x="1" y="44"/>
                  </a:cxn>
                  <a:cxn ang="0">
                    <a:pos x="0" y="59"/>
                  </a:cxn>
                  <a:cxn ang="0">
                    <a:pos x="1" y="90"/>
                  </a:cxn>
                  <a:cxn ang="0">
                    <a:pos x="2" y="118"/>
                  </a:cxn>
                  <a:cxn ang="0">
                    <a:pos x="2" y="118"/>
                  </a:cxn>
                  <a:cxn ang="0">
                    <a:pos x="3" y="120"/>
                  </a:cxn>
                  <a:cxn ang="0">
                    <a:pos x="4" y="122"/>
                  </a:cxn>
                  <a:cxn ang="0">
                    <a:pos x="5" y="123"/>
                  </a:cxn>
                  <a:cxn ang="0">
                    <a:pos x="7" y="123"/>
                  </a:cxn>
                  <a:cxn ang="0">
                    <a:pos x="9" y="123"/>
                  </a:cxn>
                  <a:cxn ang="0">
                    <a:pos x="10" y="122"/>
                  </a:cxn>
                  <a:cxn ang="0">
                    <a:pos x="11" y="120"/>
                  </a:cxn>
                  <a:cxn ang="0">
                    <a:pos x="11" y="118"/>
                  </a:cxn>
                  <a:cxn ang="0">
                    <a:pos x="11" y="118"/>
                  </a:cxn>
                  <a:cxn ang="0">
                    <a:pos x="10" y="91"/>
                  </a:cxn>
                  <a:cxn ang="0">
                    <a:pos x="10" y="61"/>
                  </a:cxn>
                  <a:cxn ang="0">
                    <a:pos x="10" y="47"/>
                  </a:cxn>
                  <a:cxn ang="0">
                    <a:pos x="12" y="32"/>
                  </a:cxn>
                  <a:cxn ang="0">
                    <a:pos x="15" y="19"/>
                  </a:cxn>
                  <a:cxn ang="0">
                    <a:pos x="17" y="13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5"/>
                  </a:cxn>
                  <a:cxn ang="0">
                    <a:pos x="20" y="3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7" y="0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2"/>
                  </a:cxn>
                  <a:cxn ang="0">
                    <a:pos x="12" y="2"/>
                  </a:cxn>
                </a:cxnLst>
                <a:rect l="0" t="0" r="r" b="b"/>
                <a:pathLst>
                  <a:path w="22" h="123">
                    <a:moveTo>
                      <a:pt x="12" y="2"/>
                    </a:moveTo>
                    <a:lnTo>
                      <a:pt x="12" y="2"/>
                    </a:lnTo>
                    <a:lnTo>
                      <a:pt x="9" y="9"/>
                    </a:lnTo>
                    <a:lnTo>
                      <a:pt x="7" y="15"/>
                    </a:lnTo>
                    <a:lnTo>
                      <a:pt x="3" y="29"/>
                    </a:lnTo>
                    <a:lnTo>
                      <a:pt x="1" y="44"/>
                    </a:lnTo>
                    <a:lnTo>
                      <a:pt x="0" y="59"/>
                    </a:lnTo>
                    <a:lnTo>
                      <a:pt x="1" y="90"/>
                    </a:lnTo>
                    <a:lnTo>
                      <a:pt x="2" y="118"/>
                    </a:lnTo>
                    <a:lnTo>
                      <a:pt x="2" y="118"/>
                    </a:lnTo>
                    <a:lnTo>
                      <a:pt x="3" y="120"/>
                    </a:lnTo>
                    <a:lnTo>
                      <a:pt x="4" y="122"/>
                    </a:lnTo>
                    <a:lnTo>
                      <a:pt x="5" y="123"/>
                    </a:lnTo>
                    <a:lnTo>
                      <a:pt x="7" y="123"/>
                    </a:lnTo>
                    <a:lnTo>
                      <a:pt x="9" y="123"/>
                    </a:lnTo>
                    <a:lnTo>
                      <a:pt x="10" y="122"/>
                    </a:lnTo>
                    <a:lnTo>
                      <a:pt x="11" y="120"/>
                    </a:lnTo>
                    <a:lnTo>
                      <a:pt x="11" y="118"/>
                    </a:lnTo>
                    <a:lnTo>
                      <a:pt x="11" y="118"/>
                    </a:lnTo>
                    <a:lnTo>
                      <a:pt x="10" y="91"/>
                    </a:lnTo>
                    <a:lnTo>
                      <a:pt x="10" y="61"/>
                    </a:lnTo>
                    <a:lnTo>
                      <a:pt x="10" y="47"/>
                    </a:lnTo>
                    <a:lnTo>
                      <a:pt x="12" y="32"/>
                    </a:lnTo>
                    <a:lnTo>
                      <a:pt x="15" y="19"/>
                    </a:lnTo>
                    <a:lnTo>
                      <a:pt x="17" y="13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5"/>
                    </a:lnTo>
                    <a:lnTo>
                      <a:pt x="20" y="3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2"/>
                    </a:lnTo>
                    <a:lnTo>
                      <a:pt x="1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3" name="Freeform 176"/>
              <p:cNvSpPr/>
              <p:nvPr/>
            </p:nvSpPr>
            <p:spPr bwMode="auto">
              <a:xfrm>
                <a:off x="4395788" y="2492375"/>
                <a:ext cx="7938" cy="55563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29"/>
                  </a:cxn>
                  <a:cxn ang="0">
                    <a:pos x="2" y="53"/>
                  </a:cxn>
                  <a:cxn ang="0">
                    <a:pos x="1" y="77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1" y="102"/>
                  </a:cxn>
                  <a:cxn ang="0">
                    <a:pos x="2" y="104"/>
                  </a:cxn>
                  <a:cxn ang="0">
                    <a:pos x="4" y="105"/>
                  </a:cxn>
                  <a:cxn ang="0">
                    <a:pos x="6" y="105"/>
                  </a:cxn>
                  <a:cxn ang="0">
                    <a:pos x="7" y="105"/>
                  </a:cxn>
                  <a:cxn ang="0">
                    <a:pos x="9" y="104"/>
                  </a:cxn>
                  <a:cxn ang="0">
                    <a:pos x="10" y="102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1" y="77"/>
                  </a:cxn>
                  <a:cxn ang="0">
                    <a:pos x="13" y="53"/>
                  </a:cxn>
                  <a:cxn ang="0">
                    <a:pos x="14" y="29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2" y="1"/>
                  </a:cxn>
                  <a:cxn ang="0">
                    <a:pos x="10" y="0"/>
                  </a:cxn>
                  <a:cxn ang="0">
                    <a:pos x="9" y="1"/>
                  </a:cxn>
                  <a:cxn ang="0">
                    <a:pos x="7" y="2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05">
                    <a:moveTo>
                      <a:pt x="6" y="5"/>
                    </a:moveTo>
                    <a:lnTo>
                      <a:pt x="6" y="5"/>
                    </a:lnTo>
                    <a:lnTo>
                      <a:pt x="5" y="29"/>
                    </a:lnTo>
                    <a:lnTo>
                      <a:pt x="2" y="53"/>
                    </a:lnTo>
                    <a:lnTo>
                      <a:pt x="1" y="77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102"/>
                    </a:lnTo>
                    <a:lnTo>
                      <a:pt x="2" y="104"/>
                    </a:lnTo>
                    <a:lnTo>
                      <a:pt x="4" y="105"/>
                    </a:lnTo>
                    <a:lnTo>
                      <a:pt x="6" y="105"/>
                    </a:lnTo>
                    <a:lnTo>
                      <a:pt x="7" y="105"/>
                    </a:lnTo>
                    <a:lnTo>
                      <a:pt x="9" y="104"/>
                    </a:lnTo>
                    <a:lnTo>
                      <a:pt x="10" y="102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1" y="77"/>
                    </a:lnTo>
                    <a:lnTo>
                      <a:pt x="13" y="53"/>
                    </a:lnTo>
                    <a:lnTo>
                      <a:pt x="14" y="29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2" y="1"/>
                    </a:lnTo>
                    <a:lnTo>
                      <a:pt x="10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4" name="Freeform 177"/>
              <p:cNvSpPr/>
              <p:nvPr/>
            </p:nvSpPr>
            <p:spPr bwMode="auto">
              <a:xfrm>
                <a:off x="4424363" y="25209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6"/>
                  </a:cxn>
                  <a:cxn ang="0">
                    <a:pos x="3" y="136"/>
                  </a:cxn>
                  <a:cxn ang="0">
                    <a:pos x="4" y="137"/>
                  </a:cxn>
                  <a:cxn ang="0">
                    <a:pos x="6" y="136"/>
                  </a:cxn>
                  <a:cxn ang="0">
                    <a:pos x="7" y="136"/>
                  </a:cxn>
                  <a:cxn ang="0">
                    <a:pos x="8" y="134"/>
                  </a:cxn>
                  <a:cxn ang="0">
                    <a:pos x="9" y="132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8" y="2"/>
                  </a:cxn>
                  <a:cxn ang="0">
                    <a:pos x="7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9" h="137">
                    <a:moveTo>
                      <a:pt x="0" y="4"/>
                    </a:move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6"/>
                    </a:lnTo>
                    <a:lnTo>
                      <a:pt x="3" y="136"/>
                    </a:lnTo>
                    <a:lnTo>
                      <a:pt x="4" y="137"/>
                    </a:lnTo>
                    <a:lnTo>
                      <a:pt x="6" y="136"/>
                    </a:lnTo>
                    <a:lnTo>
                      <a:pt x="7" y="136"/>
                    </a:lnTo>
                    <a:lnTo>
                      <a:pt x="8" y="134"/>
                    </a:lnTo>
                    <a:lnTo>
                      <a:pt x="9" y="132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8" y="2"/>
                    </a:lnTo>
                    <a:lnTo>
                      <a:pt x="7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5" name="Freeform 178"/>
              <p:cNvSpPr/>
              <p:nvPr/>
            </p:nvSpPr>
            <p:spPr bwMode="auto">
              <a:xfrm>
                <a:off x="4451350" y="2547938"/>
                <a:ext cx="7938" cy="68263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3"/>
                  </a:cxn>
                  <a:cxn ang="0">
                    <a:pos x="1" y="47"/>
                  </a:cxn>
                  <a:cxn ang="0">
                    <a:pos x="0" y="62"/>
                  </a:cxn>
                  <a:cxn ang="0">
                    <a:pos x="0" y="124"/>
                  </a:cxn>
                  <a:cxn ang="0">
                    <a:pos x="0" y="124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3" y="128"/>
                  </a:cxn>
                  <a:cxn ang="0">
                    <a:pos x="5" y="128"/>
                  </a:cxn>
                  <a:cxn ang="0">
                    <a:pos x="6" y="128"/>
                  </a:cxn>
                  <a:cxn ang="0">
                    <a:pos x="8" y="127"/>
                  </a:cxn>
                  <a:cxn ang="0">
                    <a:pos x="9" y="126"/>
                  </a:cxn>
                  <a:cxn ang="0">
                    <a:pos x="9" y="124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0" y="52"/>
                  </a:cxn>
                  <a:cxn ang="0">
                    <a:pos x="11" y="37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5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28">
                    <a:moveTo>
                      <a:pt x="5" y="5"/>
                    </a:moveTo>
                    <a:lnTo>
                      <a:pt x="5" y="5"/>
                    </a:lnTo>
                    <a:lnTo>
                      <a:pt x="2" y="33"/>
                    </a:lnTo>
                    <a:lnTo>
                      <a:pt x="1" y="47"/>
                    </a:lnTo>
                    <a:lnTo>
                      <a:pt x="0" y="6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3" y="128"/>
                    </a:lnTo>
                    <a:lnTo>
                      <a:pt x="5" y="128"/>
                    </a:lnTo>
                    <a:lnTo>
                      <a:pt x="6" y="128"/>
                    </a:lnTo>
                    <a:lnTo>
                      <a:pt x="8" y="127"/>
                    </a:lnTo>
                    <a:lnTo>
                      <a:pt x="9" y="126"/>
                    </a:lnTo>
                    <a:lnTo>
                      <a:pt x="9" y="124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0" y="52"/>
                    </a:lnTo>
                    <a:lnTo>
                      <a:pt x="11" y="3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2"/>
                    </a:lnTo>
                    <a:lnTo>
                      <a:pt x="11" y="1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6" name="Freeform 179"/>
              <p:cNvSpPr/>
              <p:nvPr/>
            </p:nvSpPr>
            <p:spPr bwMode="auto">
              <a:xfrm>
                <a:off x="4478338" y="2578100"/>
                <a:ext cx="6350" cy="555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1" y="103"/>
                  </a:cxn>
                  <a:cxn ang="0">
                    <a:pos x="4" y="104"/>
                  </a:cxn>
                  <a:cxn ang="0">
                    <a:pos x="5" y="104"/>
                  </a:cxn>
                  <a:cxn ang="0">
                    <a:pos x="7" y="104"/>
                  </a:cxn>
                  <a:cxn ang="0">
                    <a:pos x="8" y="103"/>
                  </a:cxn>
                  <a:cxn ang="0">
                    <a:pos x="9" y="102"/>
                  </a:cxn>
                  <a:cxn ang="0">
                    <a:pos x="10" y="100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4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104">
                    <a:moveTo>
                      <a:pt x="0" y="5"/>
                    </a:moveTo>
                    <a:lnTo>
                      <a:pt x="0" y="100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1" y="103"/>
                    </a:lnTo>
                    <a:lnTo>
                      <a:pt x="4" y="104"/>
                    </a:lnTo>
                    <a:lnTo>
                      <a:pt x="5" y="104"/>
                    </a:lnTo>
                    <a:lnTo>
                      <a:pt x="7" y="104"/>
                    </a:lnTo>
                    <a:lnTo>
                      <a:pt x="8" y="103"/>
                    </a:lnTo>
                    <a:lnTo>
                      <a:pt x="9" y="102"/>
                    </a:lnTo>
                    <a:lnTo>
                      <a:pt x="10" y="100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4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7" name="Freeform 180"/>
              <p:cNvSpPr/>
              <p:nvPr/>
            </p:nvSpPr>
            <p:spPr bwMode="auto">
              <a:xfrm>
                <a:off x="4500563" y="2608263"/>
                <a:ext cx="7938" cy="49213"/>
              </a:xfrm>
              <a:custGeom>
                <a:avLst/>
                <a:gdLst/>
                <a:ahLst/>
                <a:cxnLst>
                  <a:cxn ang="0">
                    <a:pos x="15" y="88"/>
                  </a:cxn>
                  <a:cxn ang="0">
                    <a:pos x="15" y="88"/>
                  </a:cxn>
                  <a:cxn ang="0">
                    <a:pos x="12" y="79"/>
                  </a:cxn>
                  <a:cxn ang="0">
                    <a:pos x="10" y="68"/>
                  </a:cxn>
                  <a:cxn ang="0">
                    <a:pos x="9" y="57"/>
                  </a:cxn>
                  <a:cxn ang="0">
                    <a:pos x="9" y="47"/>
                  </a:cxn>
                  <a:cxn ang="0">
                    <a:pos x="9" y="25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7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1" y="4"/>
                  </a:cxn>
                  <a:cxn ang="0">
                    <a:pos x="1" y="4"/>
                  </a:cxn>
                  <a:cxn ang="0">
                    <a:pos x="0" y="26"/>
                  </a:cxn>
                  <a:cxn ang="0">
                    <a:pos x="0" y="48"/>
                  </a:cxn>
                  <a:cxn ang="0">
                    <a:pos x="0" y="59"/>
                  </a:cxn>
                  <a:cxn ang="0">
                    <a:pos x="1" y="69"/>
                  </a:cxn>
                  <a:cxn ang="0">
                    <a:pos x="3" y="81"/>
                  </a:cxn>
                  <a:cxn ang="0">
                    <a:pos x="6" y="91"/>
                  </a:cxn>
                  <a:cxn ang="0">
                    <a:pos x="6" y="91"/>
                  </a:cxn>
                  <a:cxn ang="0">
                    <a:pos x="7" y="93"/>
                  </a:cxn>
                  <a:cxn ang="0">
                    <a:pos x="8" y="94"/>
                  </a:cxn>
                  <a:cxn ang="0">
                    <a:pos x="10" y="94"/>
                  </a:cxn>
                  <a:cxn ang="0">
                    <a:pos x="12" y="94"/>
                  </a:cxn>
                  <a:cxn ang="0">
                    <a:pos x="13" y="93"/>
                  </a:cxn>
                  <a:cxn ang="0">
                    <a:pos x="14" y="92"/>
                  </a:cxn>
                  <a:cxn ang="0">
                    <a:pos x="15" y="90"/>
                  </a:cxn>
                  <a:cxn ang="0">
                    <a:pos x="15" y="88"/>
                  </a:cxn>
                  <a:cxn ang="0">
                    <a:pos x="15" y="88"/>
                  </a:cxn>
                </a:cxnLst>
                <a:rect l="0" t="0" r="r" b="b"/>
                <a:pathLst>
                  <a:path w="15" h="94">
                    <a:moveTo>
                      <a:pt x="15" y="88"/>
                    </a:moveTo>
                    <a:lnTo>
                      <a:pt x="15" y="88"/>
                    </a:lnTo>
                    <a:lnTo>
                      <a:pt x="12" y="79"/>
                    </a:lnTo>
                    <a:lnTo>
                      <a:pt x="10" y="68"/>
                    </a:lnTo>
                    <a:lnTo>
                      <a:pt x="9" y="57"/>
                    </a:lnTo>
                    <a:lnTo>
                      <a:pt x="9" y="47"/>
                    </a:lnTo>
                    <a:lnTo>
                      <a:pt x="9" y="25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7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1" y="4"/>
                    </a:lnTo>
                    <a:lnTo>
                      <a:pt x="0" y="26"/>
                    </a:lnTo>
                    <a:lnTo>
                      <a:pt x="0" y="48"/>
                    </a:lnTo>
                    <a:lnTo>
                      <a:pt x="0" y="59"/>
                    </a:lnTo>
                    <a:lnTo>
                      <a:pt x="1" y="69"/>
                    </a:lnTo>
                    <a:lnTo>
                      <a:pt x="3" y="8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7" y="93"/>
                    </a:lnTo>
                    <a:lnTo>
                      <a:pt x="8" y="94"/>
                    </a:lnTo>
                    <a:lnTo>
                      <a:pt x="10" y="94"/>
                    </a:lnTo>
                    <a:lnTo>
                      <a:pt x="12" y="94"/>
                    </a:lnTo>
                    <a:lnTo>
                      <a:pt x="13" y="93"/>
                    </a:lnTo>
                    <a:lnTo>
                      <a:pt x="14" y="92"/>
                    </a:lnTo>
                    <a:lnTo>
                      <a:pt x="15" y="90"/>
                    </a:lnTo>
                    <a:lnTo>
                      <a:pt x="15" y="88"/>
                    </a:lnTo>
                    <a:lnTo>
                      <a:pt x="15" y="8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8" name="Freeform 181"/>
              <p:cNvSpPr/>
              <p:nvPr/>
            </p:nvSpPr>
            <p:spPr bwMode="auto">
              <a:xfrm>
                <a:off x="4529138" y="2622550"/>
                <a:ext cx="7938" cy="63500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18"/>
                  </a:cxn>
                  <a:cxn ang="0">
                    <a:pos x="3" y="31"/>
                  </a:cxn>
                  <a:cxn ang="0">
                    <a:pos x="1" y="4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86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7"/>
                  </a:cxn>
                  <a:cxn ang="0">
                    <a:pos x="3" y="118"/>
                  </a:cxn>
                  <a:cxn ang="0">
                    <a:pos x="6" y="119"/>
                  </a:cxn>
                  <a:cxn ang="0">
                    <a:pos x="8" y="118"/>
                  </a:cxn>
                  <a:cxn ang="0">
                    <a:pos x="9" y="117"/>
                  </a:cxn>
                  <a:cxn ang="0">
                    <a:pos x="10" y="116"/>
                  </a:cxn>
                  <a:cxn ang="0">
                    <a:pos x="11" y="114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1" y="43"/>
                  </a:cxn>
                  <a:cxn ang="0">
                    <a:pos x="13" y="31"/>
                  </a:cxn>
                  <a:cxn ang="0">
                    <a:pos x="14" y="18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8" y="1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19">
                    <a:moveTo>
                      <a:pt x="6" y="5"/>
                    </a:moveTo>
                    <a:lnTo>
                      <a:pt x="6" y="5"/>
                    </a:lnTo>
                    <a:lnTo>
                      <a:pt x="5" y="18"/>
                    </a:lnTo>
                    <a:lnTo>
                      <a:pt x="3" y="31"/>
                    </a:lnTo>
                    <a:lnTo>
                      <a:pt x="1" y="4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86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7"/>
                    </a:lnTo>
                    <a:lnTo>
                      <a:pt x="3" y="118"/>
                    </a:lnTo>
                    <a:lnTo>
                      <a:pt x="6" y="119"/>
                    </a:lnTo>
                    <a:lnTo>
                      <a:pt x="8" y="118"/>
                    </a:lnTo>
                    <a:lnTo>
                      <a:pt x="9" y="117"/>
                    </a:lnTo>
                    <a:lnTo>
                      <a:pt x="10" y="116"/>
                    </a:lnTo>
                    <a:lnTo>
                      <a:pt x="11" y="114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1" y="43"/>
                    </a:lnTo>
                    <a:lnTo>
                      <a:pt x="13" y="31"/>
                    </a:lnTo>
                    <a:lnTo>
                      <a:pt x="14" y="18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9" name="Freeform 182"/>
              <p:cNvSpPr/>
              <p:nvPr/>
            </p:nvSpPr>
            <p:spPr bwMode="auto">
              <a:xfrm>
                <a:off x="4551363" y="2652713"/>
                <a:ext cx="4763" cy="55563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1" y="3"/>
                  </a:cxn>
                  <a:cxn ang="0">
                    <a:pos x="10" y="1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3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3"/>
                  </a:cxn>
                  <a:cxn ang="0">
                    <a:pos x="0" y="75"/>
                  </a:cxn>
                  <a:cxn ang="0">
                    <a:pos x="2" y="99"/>
                  </a:cxn>
                  <a:cxn ang="0">
                    <a:pos x="2" y="99"/>
                  </a:cxn>
                  <a:cxn ang="0">
                    <a:pos x="2" y="101"/>
                  </a:cxn>
                  <a:cxn ang="0">
                    <a:pos x="4" y="103"/>
                  </a:cxn>
                  <a:cxn ang="0">
                    <a:pos x="7" y="104"/>
                  </a:cxn>
                  <a:cxn ang="0">
                    <a:pos x="9" y="104"/>
                  </a:cxn>
                  <a:cxn ang="0">
                    <a:pos x="10" y="103"/>
                  </a:cxn>
                  <a:cxn ang="0">
                    <a:pos x="11" y="101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9" y="75"/>
                  </a:cxn>
                  <a:cxn ang="0">
                    <a:pos x="9" y="53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11" h="104">
                    <a:moveTo>
                      <a:pt x="11" y="5"/>
                    </a:moveTo>
                    <a:lnTo>
                      <a:pt x="11" y="5"/>
                    </a:lnTo>
                    <a:lnTo>
                      <a:pt x="11" y="3"/>
                    </a:lnTo>
                    <a:lnTo>
                      <a:pt x="10" y="1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3"/>
                    </a:lnTo>
                    <a:lnTo>
                      <a:pt x="0" y="75"/>
                    </a:lnTo>
                    <a:lnTo>
                      <a:pt x="2" y="99"/>
                    </a:lnTo>
                    <a:lnTo>
                      <a:pt x="2" y="99"/>
                    </a:lnTo>
                    <a:lnTo>
                      <a:pt x="2" y="101"/>
                    </a:lnTo>
                    <a:lnTo>
                      <a:pt x="4" y="103"/>
                    </a:lnTo>
                    <a:lnTo>
                      <a:pt x="7" y="104"/>
                    </a:lnTo>
                    <a:lnTo>
                      <a:pt x="9" y="104"/>
                    </a:lnTo>
                    <a:lnTo>
                      <a:pt x="10" y="103"/>
                    </a:lnTo>
                    <a:lnTo>
                      <a:pt x="11" y="101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9" y="75"/>
                    </a:lnTo>
                    <a:lnTo>
                      <a:pt x="9" y="53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0" name="Freeform 183"/>
              <p:cNvSpPr/>
              <p:nvPr/>
            </p:nvSpPr>
            <p:spPr bwMode="auto">
              <a:xfrm>
                <a:off x="4572000" y="2676525"/>
                <a:ext cx="6350" cy="58738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57"/>
                  </a:cxn>
                  <a:cxn ang="0">
                    <a:pos x="2" y="83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6" y="111"/>
                  </a:cxn>
                  <a:cxn ang="0">
                    <a:pos x="7" y="112"/>
                  </a:cxn>
                  <a:cxn ang="0">
                    <a:pos x="10" y="113"/>
                  </a:cxn>
                  <a:cxn ang="0">
                    <a:pos x="12" y="113"/>
                  </a:cxn>
                  <a:cxn ang="0">
                    <a:pos x="13" y="112"/>
                  </a:cxn>
                  <a:cxn ang="0">
                    <a:pos x="14" y="111"/>
                  </a:cxn>
                  <a:cxn ang="0">
                    <a:pos x="14" y="109"/>
                  </a:cxn>
                  <a:cxn ang="0">
                    <a:pos x="14" y="109"/>
                  </a:cxn>
                  <a:cxn ang="0">
                    <a:pos x="12" y="83"/>
                  </a:cxn>
                  <a:cxn ang="0">
                    <a:pos x="10" y="57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4" h="113">
                    <a:moveTo>
                      <a:pt x="10" y="4"/>
                    </a:moveTo>
                    <a:lnTo>
                      <a:pt x="10" y="4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57"/>
                    </a:lnTo>
                    <a:lnTo>
                      <a:pt x="2" y="83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6" y="111"/>
                    </a:lnTo>
                    <a:lnTo>
                      <a:pt x="7" y="112"/>
                    </a:lnTo>
                    <a:lnTo>
                      <a:pt x="10" y="113"/>
                    </a:lnTo>
                    <a:lnTo>
                      <a:pt x="12" y="113"/>
                    </a:lnTo>
                    <a:lnTo>
                      <a:pt x="13" y="112"/>
                    </a:lnTo>
                    <a:lnTo>
                      <a:pt x="14" y="111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2" y="83"/>
                    </a:lnTo>
                    <a:lnTo>
                      <a:pt x="10" y="57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1" name="Freeform 184"/>
              <p:cNvSpPr/>
              <p:nvPr/>
            </p:nvSpPr>
            <p:spPr bwMode="auto">
              <a:xfrm>
                <a:off x="4481513" y="2305050"/>
                <a:ext cx="12700" cy="61913"/>
              </a:xfrm>
              <a:custGeom>
                <a:avLst/>
                <a:gdLst/>
                <a:ahLst/>
                <a:cxnLst>
                  <a:cxn ang="0">
                    <a:pos x="21" y="109"/>
                  </a:cxn>
                  <a:cxn ang="0">
                    <a:pos x="21" y="109"/>
                  </a:cxn>
                  <a:cxn ang="0">
                    <a:pos x="16" y="105"/>
                  </a:cxn>
                  <a:cxn ang="0">
                    <a:pos x="13" y="101"/>
                  </a:cxn>
                  <a:cxn ang="0">
                    <a:pos x="11" y="95"/>
                  </a:cxn>
                  <a:cxn ang="0">
                    <a:pos x="9" y="89"/>
                  </a:cxn>
                  <a:cxn ang="0">
                    <a:pos x="9" y="76"/>
                  </a:cxn>
                  <a:cxn ang="0">
                    <a:pos x="9" y="64"/>
                  </a:cxn>
                  <a:cxn ang="0">
                    <a:pos x="9" y="64"/>
                  </a:cxn>
                  <a:cxn ang="0">
                    <a:pos x="10" y="3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77"/>
                  </a:cxn>
                  <a:cxn ang="0">
                    <a:pos x="0" y="77"/>
                  </a:cxn>
                  <a:cxn ang="0">
                    <a:pos x="0" y="89"/>
                  </a:cxn>
                  <a:cxn ang="0">
                    <a:pos x="1" y="95"/>
                  </a:cxn>
                  <a:cxn ang="0">
                    <a:pos x="3" y="100"/>
                  </a:cxn>
                  <a:cxn ang="0">
                    <a:pos x="5" y="105"/>
                  </a:cxn>
                  <a:cxn ang="0">
                    <a:pos x="8" y="110"/>
                  </a:cxn>
                  <a:cxn ang="0">
                    <a:pos x="12" y="115"/>
                  </a:cxn>
                  <a:cxn ang="0">
                    <a:pos x="16" y="118"/>
                  </a:cxn>
                  <a:cxn ang="0">
                    <a:pos x="16" y="118"/>
                  </a:cxn>
                  <a:cxn ang="0">
                    <a:pos x="18" y="119"/>
                  </a:cxn>
                  <a:cxn ang="0">
                    <a:pos x="20" y="119"/>
                  </a:cxn>
                  <a:cxn ang="0">
                    <a:pos x="21" y="118"/>
                  </a:cxn>
                  <a:cxn ang="0">
                    <a:pos x="22" y="117"/>
                  </a:cxn>
                  <a:cxn ang="0">
                    <a:pos x="23" y="115"/>
                  </a:cxn>
                  <a:cxn ang="0">
                    <a:pos x="23" y="112"/>
                  </a:cxn>
                  <a:cxn ang="0">
                    <a:pos x="22" y="111"/>
                  </a:cxn>
                  <a:cxn ang="0">
                    <a:pos x="21" y="109"/>
                  </a:cxn>
                  <a:cxn ang="0">
                    <a:pos x="21" y="109"/>
                  </a:cxn>
                </a:cxnLst>
                <a:rect l="0" t="0" r="r" b="b"/>
                <a:pathLst>
                  <a:path w="23" h="119">
                    <a:moveTo>
                      <a:pt x="21" y="109"/>
                    </a:moveTo>
                    <a:lnTo>
                      <a:pt x="21" y="109"/>
                    </a:lnTo>
                    <a:lnTo>
                      <a:pt x="16" y="105"/>
                    </a:lnTo>
                    <a:lnTo>
                      <a:pt x="13" y="101"/>
                    </a:lnTo>
                    <a:lnTo>
                      <a:pt x="11" y="95"/>
                    </a:lnTo>
                    <a:lnTo>
                      <a:pt x="9" y="89"/>
                    </a:lnTo>
                    <a:lnTo>
                      <a:pt x="9" y="76"/>
                    </a:lnTo>
                    <a:lnTo>
                      <a:pt x="9" y="64"/>
                    </a:lnTo>
                    <a:lnTo>
                      <a:pt x="9" y="64"/>
                    </a:lnTo>
                    <a:lnTo>
                      <a:pt x="10" y="3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9"/>
                    </a:lnTo>
                    <a:lnTo>
                      <a:pt x="1" y="95"/>
                    </a:lnTo>
                    <a:lnTo>
                      <a:pt x="3" y="100"/>
                    </a:lnTo>
                    <a:lnTo>
                      <a:pt x="5" y="105"/>
                    </a:lnTo>
                    <a:lnTo>
                      <a:pt x="8" y="110"/>
                    </a:lnTo>
                    <a:lnTo>
                      <a:pt x="12" y="115"/>
                    </a:lnTo>
                    <a:lnTo>
                      <a:pt x="16" y="118"/>
                    </a:lnTo>
                    <a:lnTo>
                      <a:pt x="16" y="118"/>
                    </a:lnTo>
                    <a:lnTo>
                      <a:pt x="18" y="119"/>
                    </a:lnTo>
                    <a:lnTo>
                      <a:pt x="20" y="119"/>
                    </a:lnTo>
                    <a:lnTo>
                      <a:pt x="21" y="118"/>
                    </a:lnTo>
                    <a:lnTo>
                      <a:pt x="22" y="117"/>
                    </a:lnTo>
                    <a:lnTo>
                      <a:pt x="23" y="115"/>
                    </a:lnTo>
                    <a:lnTo>
                      <a:pt x="23" y="112"/>
                    </a:lnTo>
                    <a:lnTo>
                      <a:pt x="22" y="111"/>
                    </a:lnTo>
                    <a:lnTo>
                      <a:pt x="21" y="109"/>
                    </a:lnTo>
                    <a:lnTo>
                      <a:pt x="21" y="10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2" name="Freeform 185"/>
              <p:cNvSpPr/>
              <p:nvPr/>
            </p:nvSpPr>
            <p:spPr bwMode="auto">
              <a:xfrm>
                <a:off x="4519613" y="2336800"/>
                <a:ext cx="9525" cy="55563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7" y="15"/>
                  </a:cxn>
                  <a:cxn ang="0">
                    <a:pos x="4" y="27"/>
                  </a:cxn>
                  <a:cxn ang="0">
                    <a:pos x="2" y="50"/>
                  </a:cxn>
                  <a:cxn ang="0">
                    <a:pos x="0" y="75"/>
                  </a:cxn>
                  <a:cxn ang="0">
                    <a:pos x="0" y="99"/>
                  </a:cxn>
                  <a:cxn ang="0">
                    <a:pos x="0" y="99"/>
                  </a:cxn>
                  <a:cxn ang="0">
                    <a:pos x="0" y="101"/>
                  </a:cxn>
                  <a:cxn ang="0">
                    <a:pos x="1" y="102"/>
                  </a:cxn>
                  <a:cxn ang="0">
                    <a:pos x="3" y="103"/>
                  </a:cxn>
                  <a:cxn ang="0">
                    <a:pos x="5" y="104"/>
                  </a:cxn>
                  <a:cxn ang="0">
                    <a:pos x="6" y="103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9" y="99"/>
                  </a:cxn>
                  <a:cxn ang="0">
                    <a:pos x="9" y="99"/>
                  </a:cxn>
                  <a:cxn ang="0">
                    <a:pos x="10" y="75"/>
                  </a:cxn>
                  <a:cxn ang="0">
                    <a:pos x="11" y="52"/>
                  </a:cxn>
                  <a:cxn ang="0">
                    <a:pos x="13" y="29"/>
                  </a:cxn>
                  <a:cxn ang="0">
                    <a:pos x="16" y="17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8" y="2"/>
                  </a:cxn>
                  <a:cxn ang="0">
                    <a:pos x="17" y="1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9" y="3"/>
                  </a:cxn>
                  <a:cxn ang="0">
                    <a:pos x="9" y="3"/>
                  </a:cxn>
                </a:cxnLst>
                <a:rect l="0" t="0" r="r" b="b"/>
                <a:pathLst>
                  <a:path w="18" h="104">
                    <a:moveTo>
                      <a:pt x="9" y="3"/>
                    </a:moveTo>
                    <a:lnTo>
                      <a:pt x="9" y="3"/>
                    </a:lnTo>
                    <a:lnTo>
                      <a:pt x="7" y="15"/>
                    </a:lnTo>
                    <a:lnTo>
                      <a:pt x="4" y="27"/>
                    </a:lnTo>
                    <a:lnTo>
                      <a:pt x="2" y="50"/>
                    </a:lnTo>
                    <a:lnTo>
                      <a:pt x="0" y="75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101"/>
                    </a:lnTo>
                    <a:lnTo>
                      <a:pt x="1" y="102"/>
                    </a:lnTo>
                    <a:lnTo>
                      <a:pt x="3" y="103"/>
                    </a:lnTo>
                    <a:lnTo>
                      <a:pt x="5" y="104"/>
                    </a:lnTo>
                    <a:lnTo>
                      <a:pt x="6" y="103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9" y="99"/>
                    </a:lnTo>
                    <a:lnTo>
                      <a:pt x="9" y="99"/>
                    </a:lnTo>
                    <a:lnTo>
                      <a:pt x="10" y="75"/>
                    </a:lnTo>
                    <a:lnTo>
                      <a:pt x="11" y="52"/>
                    </a:lnTo>
                    <a:lnTo>
                      <a:pt x="13" y="29"/>
                    </a:lnTo>
                    <a:lnTo>
                      <a:pt x="16" y="17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7" y="1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9" y="3"/>
                    </a:lnTo>
                    <a:lnTo>
                      <a:pt x="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3" name="Freeform 186"/>
              <p:cNvSpPr/>
              <p:nvPr/>
            </p:nvSpPr>
            <p:spPr bwMode="auto">
              <a:xfrm>
                <a:off x="4543425" y="2370138"/>
                <a:ext cx="7938" cy="71438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5" y="4"/>
                  </a:cxn>
                  <a:cxn ang="0">
                    <a:pos x="4" y="36"/>
                  </a:cxn>
                  <a:cxn ang="0">
                    <a:pos x="3" y="68"/>
                  </a:cxn>
                  <a:cxn ang="0">
                    <a:pos x="1" y="100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5"/>
                  </a:cxn>
                  <a:cxn ang="0">
                    <a:pos x="3" y="136"/>
                  </a:cxn>
                  <a:cxn ang="0">
                    <a:pos x="4" y="136"/>
                  </a:cxn>
                  <a:cxn ang="0">
                    <a:pos x="7" y="136"/>
                  </a:cxn>
                  <a:cxn ang="0">
                    <a:pos x="9" y="135"/>
                  </a:cxn>
                  <a:cxn ang="0">
                    <a:pos x="10" y="134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11" y="100"/>
                  </a:cxn>
                  <a:cxn ang="0">
                    <a:pos x="13" y="68"/>
                  </a:cxn>
                  <a:cxn ang="0">
                    <a:pos x="14" y="36"/>
                  </a:cxn>
                  <a:cxn ang="0">
                    <a:pos x="15" y="4"/>
                  </a:cxn>
                  <a:cxn ang="0">
                    <a:pos x="15" y="4"/>
                  </a:cxn>
                  <a:cxn ang="0">
                    <a:pos x="14" y="2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5" y="2"/>
                  </a:cxn>
                  <a:cxn ang="0">
                    <a:pos x="5" y="4"/>
                  </a:cxn>
                  <a:cxn ang="0">
                    <a:pos x="5" y="4"/>
                  </a:cxn>
                </a:cxnLst>
                <a:rect l="0" t="0" r="r" b="b"/>
                <a:pathLst>
                  <a:path w="15" h="136">
                    <a:moveTo>
                      <a:pt x="5" y="4"/>
                    </a:moveTo>
                    <a:lnTo>
                      <a:pt x="5" y="4"/>
                    </a:lnTo>
                    <a:lnTo>
                      <a:pt x="4" y="36"/>
                    </a:lnTo>
                    <a:lnTo>
                      <a:pt x="3" y="68"/>
                    </a:lnTo>
                    <a:lnTo>
                      <a:pt x="1" y="100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5"/>
                    </a:lnTo>
                    <a:lnTo>
                      <a:pt x="3" y="136"/>
                    </a:lnTo>
                    <a:lnTo>
                      <a:pt x="4" y="136"/>
                    </a:lnTo>
                    <a:lnTo>
                      <a:pt x="7" y="136"/>
                    </a:lnTo>
                    <a:lnTo>
                      <a:pt x="9" y="135"/>
                    </a:lnTo>
                    <a:lnTo>
                      <a:pt x="10" y="134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11" y="100"/>
                    </a:lnTo>
                    <a:lnTo>
                      <a:pt x="13" y="68"/>
                    </a:lnTo>
                    <a:lnTo>
                      <a:pt x="14" y="36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4" y="2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5" y="2"/>
                    </a:lnTo>
                    <a:lnTo>
                      <a:pt x="5" y="4"/>
                    </a:lnTo>
                    <a:lnTo>
                      <a:pt x="5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4" name="Freeform 187"/>
              <p:cNvSpPr/>
              <p:nvPr/>
            </p:nvSpPr>
            <p:spPr bwMode="auto">
              <a:xfrm>
                <a:off x="4573588" y="24066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28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1"/>
                  </a:cxn>
                  <a:cxn ang="0">
                    <a:pos x="3" y="132"/>
                  </a:cxn>
                  <a:cxn ang="0">
                    <a:pos x="5" y="133"/>
                  </a:cxn>
                  <a:cxn ang="0">
                    <a:pos x="6" y="132"/>
                  </a:cxn>
                  <a:cxn ang="0">
                    <a:pos x="8" y="131"/>
                  </a:cxn>
                  <a:cxn ang="0">
                    <a:pos x="9" y="130"/>
                  </a:cxn>
                  <a:cxn ang="0">
                    <a:pos x="9" y="12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33">
                    <a:moveTo>
                      <a:pt x="0" y="5"/>
                    </a:moveTo>
                    <a:lnTo>
                      <a:pt x="0" y="128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1"/>
                    </a:lnTo>
                    <a:lnTo>
                      <a:pt x="3" y="132"/>
                    </a:lnTo>
                    <a:lnTo>
                      <a:pt x="5" y="133"/>
                    </a:lnTo>
                    <a:lnTo>
                      <a:pt x="6" y="132"/>
                    </a:lnTo>
                    <a:lnTo>
                      <a:pt x="8" y="131"/>
                    </a:lnTo>
                    <a:lnTo>
                      <a:pt x="9" y="130"/>
                    </a:lnTo>
                    <a:lnTo>
                      <a:pt x="9" y="12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5" name="Freeform 188"/>
              <p:cNvSpPr/>
              <p:nvPr/>
            </p:nvSpPr>
            <p:spPr bwMode="auto">
              <a:xfrm>
                <a:off x="4602163" y="24320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1" y="121"/>
                  </a:cxn>
                  <a:cxn ang="0">
                    <a:pos x="2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7" y="121"/>
                  </a:cxn>
                  <a:cxn ang="0">
                    <a:pos x="8" y="120"/>
                  </a:cxn>
                  <a:cxn ang="0">
                    <a:pos x="9" y="11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8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1" y="121"/>
                    </a:lnTo>
                    <a:lnTo>
                      <a:pt x="2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7" y="121"/>
                    </a:lnTo>
                    <a:lnTo>
                      <a:pt x="8" y="120"/>
                    </a:lnTo>
                    <a:lnTo>
                      <a:pt x="9" y="11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6" name="Freeform 189"/>
              <p:cNvSpPr/>
              <p:nvPr/>
            </p:nvSpPr>
            <p:spPr bwMode="auto">
              <a:xfrm>
                <a:off x="4624388" y="24574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1"/>
                  </a:cxn>
                  <a:cxn ang="0">
                    <a:pos x="9" y="119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9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1"/>
                    </a:lnTo>
                    <a:lnTo>
                      <a:pt x="9" y="119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7" name="Freeform 190"/>
              <p:cNvSpPr/>
              <p:nvPr/>
            </p:nvSpPr>
            <p:spPr bwMode="auto">
              <a:xfrm>
                <a:off x="4651375" y="2482850"/>
                <a:ext cx="7938" cy="73025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0"/>
                  </a:cxn>
                  <a:cxn ang="0">
                    <a:pos x="1" y="42"/>
                  </a:cxn>
                  <a:cxn ang="0">
                    <a:pos x="0" y="55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1" y="134"/>
                  </a:cxn>
                  <a:cxn ang="0">
                    <a:pos x="2" y="136"/>
                  </a:cxn>
                  <a:cxn ang="0">
                    <a:pos x="3" y="137"/>
                  </a:cxn>
                  <a:cxn ang="0">
                    <a:pos x="5" y="137"/>
                  </a:cxn>
                  <a:cxn ang="0">
                    <a:pos x="7" y="137"/>
                  </a:cxn>
                  <a:cxn ang="0">
                    <a:pos x="8" y="136"/>
                  </a:cxn>
                  <a:cxn ang="0">
                    <a:pos x="9" y="134"/>
                  </a:cxn>
                  <a:cxn ang="0">
                    <a:pos x="10" y="132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0" y="47"/>
                  </a:cxn>
                  <a:cxn ang="0">
                    <a:pos x="11" y="33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37">
                    <a:moveTo>
                      <a:pt x="5" y="5"/>
                    </a:moveTo>
                    <a:lnTo>
                      <a:pt x="5" y="5"/>
                    </a:lnTo>
                    <a:lnTo>
                      <a:pt x="2" y="30"/>
                    </a:lnTo>
                    <a:lnTo>
                      <a:pt x="1" y="42"/>
                    </a:lnTo>
                    <a:lnTo>
                      <a:pt x="0" y="55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1" y="134"/>
                    </a:lnTo>
                    <a:lnTo>
                      <a:pt x="2" y="136"/>
                    </a:lnTo>
                    <a:lnTo>
                      <a:pt x="3" y="137"/>
                    </a:lnTo>
                    <a:lnTo>
                      <a:pt x="5" y="137"/>
                    </a:lnTo>
                    <a:lnTo>
                      <a:pt x="7" y="137"/>
                    </a:lnTo>
                    <a:lnTo>
                      <a:pt x="8" y="136"/>
                    </a:lnTo>
                    <a:lnTo>
                      <a:pt x="9" y="134"/>
                    </a:lnTo>
                    <a:lnTo>
                      <a:pt x="10" y="13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47"/>
                    </a:lnTo>
                    <a:lnTo>
                      <a:pt x="11" y="33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8" name="Freeform 191"/>
              <p:cNvSpPr/>
              <p:nvPr/>
            </p:nvSpPr>
            <p:spPr bwMode="auto">
              <a:xfrm>
                <a:off x="4684713" y="2500313"/>
                <a:ext cx="4763" cy="8731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61"/>
                  </a:cxn>
                  <a:cxn ang="0">
                    <a:pos x="0" y="161"/>
                  </a:cxn>
                  <a:cxn ang="0">
                    <a:pos x="0" y="163"/>
                  </a:cxn>
                  <a:cxn ang="0">
                    <a:pos x="1" y="164"/>
                  </a:cxn>
                  <a:cxn ang="0">
                    <a:pos x="3" y="165"/>
                  </a:cxn>
                  <a:cxn ang="0">
                    <a:pos x="5" y="166"/>
                  </a:cxn>
                  <a:cxn ang="0">
                    <a:pos x="6" y="165"/>
                  </a:cxn>
                  <a:cxn ang="0">
                    <a:pos x="8" y="164"/>
                  </a:cxn>
                  <a:cxn ang="0">
                    <a:pos x="9" y="163"/>
                  </a:cxn>
                  <a:cxn ang="0">
                    <a:pos x="9" y="161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66">
                    <a:moveTo>
                      <a:pt x="0" y="5"/>
                    </a:moveTo>
                    <a:lnTo>
                      <a:pt x="0" y="161"/>
                    </a:lnTo>
                    <a:lnTo>
                      <a:pt x="0" y="161"/>
                    </a:lnTo>
                    <a:lnTo>
                      <a:pt x="0" y="163"/>
                    </a:lnTo>
                    <a:lnTo>
                      <a:pt x="1" y="164"/>
                    </a:lnTo>
                    <a:lnTo>
                      <a:pt x="3" y="165"/>
                    </a:lnTo>
                    <a:lnTo>
                      <a:pt x="5" y="166"/>
                    </a:lnTo>
                    <a:lnTo>
                      <a:pt x="6" y="165"/>
                    </a:lnTo>
                    <a:lnTo>
                      <a:pt x="8" y="164"/>
                    </a:lnTo>
                    <a:lnTo>
                      <a:pt x="9" y="163"/>
                    </a:lnTo>
                    <a:lnTo>
                      <a:pt x="9" y="161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9" name="Freeform 192"/>
              <p:cNvSpPr/>
              <p:nvPr/>
            </p:nvSpPr>
            <p:spPr bwMode="auto">
              <a:xfrm>
                <a:off x="4702175" y="2540000"/>
                <a:ext cx="7938" cy="69850"/>
              </a:xfrm>
              <a:custGeom>
                <a:avLst/>
                <a:gdLst/>
                <a:ahLst/>
                <a:cxnLst>
                  <a:cxn ang="0">
                    <a:pos x="6" y="3"/>
                  </a:cxn>
                  <a:cxn ang="0">
                    <a:pos x="6" y="3"/>
                  </a:cxn>
                  <a:cxn ang="0">
                    <a:pos x="3" y="19"/>
                  </a:cxn>
                  <a:cxn ang="0">
                    <a:pos x="1" y="34"/>
                  </a:cxn>
                  <a:cxn ang="0">
                    <a:pos x="0" y="50"/>
                  </a:cxn>
                  <a:cxn ang="0">
                    <a:pos x="0" y="65"/>
                  </a:cxn>
                  <a:cxn ang="0">
                    <a:pos x="1" y="96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2" y="129"/>
                  </a:cxn>
                  <a:cxn ang="0">
                    <a:pos x="3" y="131"/>
                  </a:cxn>
                  <a:cxn ang="0">
                    <a:pos x="4" y="132"/>
                  </a:cxn>
                  <a:cxn ang="0">
                    <a:pos x="6" y="132"/>
                  </a:cxn>
                  <a:cxn ang="0">
                    <a:pos x="7" y="132"/>
                  </a:cxn>
                  <a:cxn ang="0">
                    <a:pos x="9" y="131"/>
                  </a:cxn>
                  <a:cxn ang="0">
                    <a:pos x="10" y="129"/>
                  </a:cxn>
                  <a:cxn ang="0">
                    <a:pos x="10" y="127"/>
                  </a:cxn>
                  <a:cxn ang="0">
                    <a:pos x="10" y="127"/>
                  </a:cxn>
                  <a:cxn ang="0">
                    <a:pos x="10" y="97"/>
                  </a:cxn>
                  <a:cxn ang="0">
                    <a:pos x="9" y="66"/>
                  </a:cxn>
                  <a:cxn ang="0">
                    <a:pos x="9" y="51"/>
                  </a:cxn>
                  <a:cxn ang="0">
                    <a:pos x="10" y="36"/>
                  </a:cxn>
                  <a:cxn ang="0">
                    <a:pos x="12" y="21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3" y="0"/>
                  </a:cxn>
                  <a:cxn ang="0">
                    <a:pos x="11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6" y="3"/>
                  </a:cxn>
                </a:cxnLst>
                <a:rect l="0" t="0" r="r" b="b"/>
                <a:pathLst>
                  <a:path w="15" h="132">
                    <a:moveTo>
                      <a:pt x="6" y="3"/>
                    </a:moveTo>
                    <a:lnTo>
                      <a:pt x="6" y="3"/>
                    </a:lnTo>
                    <a:lnTo>
                      <a:pt x="3" y="19"/>
                    </a:lnTo>
                    <a:lnTo>
                      <a:pt x="1" y="34"/>
                    </a:lnTo>
                    <a:lnTo>
                      <a:pt x="0" y="50"/>
                    </a:lnTo>
                    <a:lnTo>
                      <a:pt x="0" y="65"/>
                    </a:lnTo>
                    <a:lnTo>
                      <a:pt x="1" y="96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2" y="129"/>
                    </a:lnTo>
                    <a:lnTo>
                      <a:pt x="3" y="131"/>
                    </a:lnTo>
                    <a:lnTo>
                      <a:pt x="4" y="132"/>
                    </a:lnTo>
                    <a:lnTo>
                      <a:pt x="6" y="132"/>
                    </a:lnTo>
                    <a:lnTo>
                      <a:pt x="7" y="132"/>
                    </a:lnTo>
                    <a:lnTo>
                      <a:pt x="9" y="131"/>
                    </a:lnTo>
                    <a:lnTo>
                      <a:pt x="10" y="129"/>
                    </a:lnTo>
                    <a:lnTo>
                      <a:pt x="10" y="127"/>
                    </a:lnTo>
                    <a:lnTo>
                      <a:pt x="10" y="127"/>
                    </a:lnTo>
                    <a:lnTo>
                      <a:pt x="10" y="97"/>
                    </a:lnTo>
                    <a:lnTo>
                      <a:pt x="9" y="66"/>
                    </a:lnTo>
                    <a:lnTo>
                      <a:pt x="9" y="51"/>
                    </a:lnTo>
                    <a:lnTo>
                      <a:pt x="10" y="36"/>
                    </a:lnTo>
                    <a:lnTo>
                      <a:pt x="12" y="21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0" name="Freeform 193"/>
              <p:cNvSpPr/>
              <p:nvPr/>
            </p:nvSpPr>
            <p:spPr bwMode="auto">
              <a:xfrm>
                <a:off x="4727575" y="2568575"/>
                <a:ext cx="9525" cy="52388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3" y="48"/>
                  </a:cxn>
                  <a:cxn ang="0">
                    <a:pos x="1" y="7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1" y="98"/>
                  </a:cxn>
                  <a:cxn ang="0">
                    <a:pos x="3" y="99"/>
                  </a:cxn>
                  <a:cxn ang="0">
                    <a:pos x="6" y="99"/>
                  </a:cxn>
                  <a:cxn ang="0">
                    <a:pos x="7" y="99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0" y="95"/>
                  </a:cxn>
                  <a:cxn ang="0">
                    <a:pos x="10" y="95"/>
                  </a:cxn>
                  <a:cxn ang="0">
                    <a:pos x="11" y="72"/>
                  </a:cxn>
                  <a:cxn ang="0">
                    <a:pos x="13" y="50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4"/>
                  </a:cxn>
                  <a:cxn ang="0">
                    <a:pos x="18" y="2"/>
                  </a:cxn>
                  <a:cxn ang="0">
                    <a:pos x="15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1" y="2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19" h="99">
                    <a:moveTo>
                      <a:pt x="10" y="3"/>
                    </a:moveTo>
                    <a:lnTo>
                      <a:pt x="10" y="3"/>
                    </a:lnTo>
                    <a:lnTo>
                      <a:pt x="3" y="48"/>
                    </a:lnTo>
                    <a:lnTo>
                      <a:pt x="1" y="7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1" y="98"/>
                    </a:lnTo>
                    <a:lnTo>
                      <a:pt x="3" y="99"/>
                    </a:lnTo>
                    <a:lnTo>
                      <a:pt x="6" y="99"/>
                    </a:lnTo>
                    <a:lnTo>
                      <a:pt x="7" y="99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1" y="72"/>
                    </a:lnTo>
                    <a:lnTo>
                      <a:pt x="13" y="50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4"/>
                    </a:lnTo>
                    <a:lnTo>
                      <a:pt x="18" y="2"/>
                    </a:lnTo>
                    <a:lnTo>
                      <a:pt x="15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1" y="2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1" name="Freeform 194"/>
              <p:cNvSpPr/>
              <p:nvPr/>
            </p:nvSpPr>
            <p:spPr bwMode="auto">
              <a:xfrm>
                <a:off x="4748213" y="2590800"/>
                <a:ext cx="4763" cy="571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1" y="109"/>
                  </a:cxn>
                  <a:cxn ang="0">
                    <a:pos x="3" y="109"/>
                  </a:cxn>
                  <a:cxn ang="0">
                    <a:pos x="4" y="110"/>
                  </a:cxn>
                  <a:cxn ang="0">
                    <a:pos x="6" y="109"/>
                  </a:cxn>
                  <a:cxn ang="0">
                    <a:pos x="7" y="109"/>
                  </a:cxn>
                  <a:cxn ang="0">
                    <a:pos x="9" y="107"/>
                  </a:cxn>
                  <a:cxn ang="0">
                    <a:pos x="9" y="10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7" y="2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10">
                    <a:moveTo>
                      <a:pt x="0" y="5"/>
                    </a:move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1" y="109"/>
                    </a:lnTo>
                    <a:lnTo>
                      <a:pt x="3" y="109"/>
                    </a:lnTo>
                    <a:lnTo>
                      <a:pt x="4" y="110"/>
                    </a:lnTo>
                    <a:lnTo>
                      <a:pt x="6" y="109"/>
                    </a:lnTo>
                    <a:lnTo>
                      <a:pt x="7" y="109"/>
                    </a:lnTo>
                    <a:lnTo>
                      <a:pt x="9" y="107"/>
                    </a:lnTo>
                    <a:lnTo>
                      <a:pt x="9" y="10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7" y="2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2" name="Freeform 195"/>
              <p:cNvSpPr/>
              <p:nvPr/>
            </p:nvSpPr>
            <p:spPr bwMode="auto">
              <a:xfrm>
                <a:off x="4641850" y="2751138"/>
                <a:ext cx="7938" cy="26988"/>
              </a:xfrm>
              <a:custGeom>
                <a:avLst/>
                <a:gdLst/>
                <a:ahLst/>
                <a:cxnLst>
                  <a:cxn ang="0">
                    <a:pos x="15" y="46"/>
                  </a:cxn>
                  <a:cxn ang="0">
                    <a:pos x="15" y="46"/>
                  </a:cxn>
                  <a:cxn ang="0">
                    <a:pos x="12" y="36"/>
                  </a:cxn>
                  <a:cxn ang="0">
                    <a:pos x="11" y="26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7"/>
                  </a:cxn>
                  <a:cxn ang="0">
                    <a:pos x="2" y="38"/>
                  </a:cxn>
                  <a:cxn ang="0">
                    <a:pos x="5" y="48"/>
                  </a:cxn>
                  <a:cxn ang="0">
                    <a:pos x="5" y="48"/>
                  </a:cxn>
                  <a:cxn ang="0">
                    <a:pos x="6" y="50"/>
                  </a:cxn>
                  <a:cxn ang="0">
                    <a:pos x="7" y="51"/>
                  </a:cxn>
                  <a:cxn ang="0">
                    <a:pos x="10" y="51"/>
                  </a:cxn>
                  <a:cxn ang="0">
                    <a:pos x="11" y="51"/>
                  </a:cxn>
                  <a:cxn ang="0">
                    <a:pos x="13" y="51"/>
                  </a:cxn>
                  <a:cxn ang="0">
                    <a:pos x="14" y="49"/>
                  </a:cxn>
                  <a:cxn ang="0">
                    <a:pos x="15" y="48"/>
                  </a:cxn>
                  <a:cxn ang="0">
                    <a:pos x="15" y="46"/>
                  </a:cxn>
                  <a:cxn ang="0">
                    <a:pos x="15" y="46"/>
                  </a:cxn>
                </a:cxnLst>
                <a:rect l="0" t="0" r="r" b="b"/>
                <a:pathLst>
                  <a:path w="15" h="51">
                    <a:moveTo>
                      <a:pt x="15" y="46"/>
                    </a:moveTo>
                    <a:lnTo>
                      <a:pt x="15" y="46"/>
                    </a:lnTo>
                    <a:lnTo>
                      <a:pt x="12" y="36"/>
                    </a:lnTo>
                    <a:lnTo>
                      <a:pt x="11" y="26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7"/>
                    </a:lnTo>
                    <a:lnTo>
                      <a:pt x="2" y="3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6" y="50"/>
                    </a:lnTo>
                    <a:lnTo>
                      <a:pt x="7" y="51"/>
                    </a:lnTo>
                    <a:lnTo>
                      <a:pt x="10" y="51"/>
                    </a:lnTo>
                    <a:lnTo>
                      <a:pt x="11" y="51"/>
                    </a:lnTo>
                    <a:lnTo>
                      <a:pt x="13" y="51"/>
                    </a:lnTo>
                    <a:lnTo>
                      <a:pt x="14" y="49"/>
                    </a:lnTo>
                    <a:lnTo>
                      <a:pt x="15" y="48"/>
                    </a:lnTo>
                    <a:lnTo>
                      <a:pt x="15" y="46"/>
                    </a:lnTo>
                    <a:lnTo>
                      <a:pt x="15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3" name="Freeform 196"/>
              <p:cNvSpPr/>
              <p:nvPr/>
            </p:nvSpPr>
            <p:spPr bwMode="auto">
              <a:xfrm>
                <a:off x="4675188" y="2751138"/>
                <a:ext cx="12700" cy="34925"/>
              </a:xfrm>
              <a:custGeom>
                <a:avLst/>
                <a:gdLst/>
                <a:ahLst/>
                <a:cxnLst>
                  <a:cxn ang="0">
                    <a:pos x="18" y="39"/>
                  </a:cxn>
                  <a:cxn ang="0">
                    <a:pos x="18" y="39"/>
                  </a:cxn>
                  <a:cxn ang="0">
                    <a:pos x="14" y="31"/>
                  </a:cxn>
                  <a:cxn ang="0">
                    <a:pos x="12" y="23"/>
                  </a:cxn>
                  <a:cxn ang="0">
                    <a:pos x="9" y="1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17"/>
                  </a:cxn>
                  <a:cxn ang="0">
                    <a:pos x="1" y="24"/>
                  </a:cxn>
                  <a:cxn ang="0">
                    <a:pos x="3" y="30"/>
                  </a:cxn>
                  <a:cxn ang="0">
                    <a:pos x="3" y="30"/>
                  </a:cxn>
                  <a:cxn ang="0">
                    <a:pos x="6" y="38"/>
                  </a:cxn>
                  <a:cxn ang="0">
                    <a:pos x="9" y="45"/>
                  </a:cxn>
                  <a:cxn ang="0">
                    <a:pos x="13" y="54"/>
                  </a:cxn>
                  <a:cxn ang="0">
                    <a:pos x="14" y="62"/>
                  </a:cxn>
                  <a:cxn ang="0">
                    <a:pos x="14" y="62"/>
                  </a:cxn>
                  <a:cxn ang="0">
                    <a:pos x="15" y="64"/>
                  </a:cxn>
                  <a:cxn ang="0">
                    <a:pos x="16" y="65"/>
                  </a:cxn>
                  <a:cxn ang="0">
                    <a:pos x="18" y="66"/>
                  </a:cxn>
                  <a:cxn ang="0">
                    <a:pos x="19" y="66"/>
                  </a:cxn>
                  <a:cxn ang="0">
                    <a:pos x="21" y="66"/>
                  </a:cxn>
                  <a:cxn ang="0">
                    <a:pos x="22" y="65"/>
                  </a:cxn>
                  <a:cxn ang="0">
                    <a:pos x="23" y="64"/>
                  </a:cxn>
                  <a:cxn ang="0">
                    <a:pos x="24" y="62"/>
                  </a:cxn>
                  <a:cxn ang="0">
                    <a:pos x="24" y="62"/>
                  </a:cxn>
                  <a:cxn ang="0">
                    <a:pos x="23" y="56"/>
                  </a:cxn>
                  <a:cxn ang="0">
                    <a:pos x="22" y="49"/>
                  </a:cxn>
                  <a:cxn ang="0">
                    <a:pos x="18" y="39"/>
                  </a:cxn>
                  <a:cxn ang="0">
                    <a:pos x="18" y="39"/>
                  </a:cxn>
                </a:cxnLst>
                <a:rect l="0" t="0" r="r" b="b"/>
                <a:pathLst>
                  <a:path w="24" h="66">
                    <a:moveTo>
                      <a:pt x="18" y="39"/>
                    </a:moveTo>
                    <a:lnTo>
                      <a:pt x="18" y="39"/>
                    </a:lnTo>
                    <a:lnTo>
                      <a:pt x="14" y="31"/>
                    </a:lnTo>
                    <a:lnTo>
                      <a:pt x="12" y="23"/>
                    </a:lnTo>
                    <a:lnTo>
                      <a:pt x="9" y="1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17"/>
                    </a:lnTo>
                    <a:lnTo>
                      <a:pt x="1" y="24"/>
                    </a:lnTo>
                    <a:lnTo>
                      <a:pt x="3" y="30"/>
                    </a:lnTo>
                    <a:lnTo>
                      <a:pt x="3" y="30"/>
                    </a:lnTo>
                    <a:lnTo>
                      <a:pt x="6" y="38"/>
                    </a:lnTo>
                    <a:lnTo>
                      <a:pt x="9" y="45"/>
                    </a:lnTo>
                    <a:lnTo>
                      <a:pt x="13" y="5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5" y="64"/>
                    </a:lnTo>
                    <a:lnTo>
                      <a:pt x="16" y="65"/>
                    </a:lnTo>
                    <a:lnTo>
                      <a:pt x="18" y="66"/>
                    </a:lnTo>
                    <a:lnTo>
                      <a:pt x="19" y="66"/>
                    </a:lnTo>
                    <a:lnTo>
                      <a:pt x="21" y="66"/>
                    </a:lnTo>
                    <a:lnTo>
                      <a:pt x="22" y="65"/>
                    </a:lnTo>
                    <a:lnTo>
                      <a:pt x="23" y="64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3" y="56"/>
                    </a:lnTo>
                    <a:lnTo>
                      <a:pt x="22" y="49"/>
                    </a:lnTo>
                    <a:lnTo>
                      <a:pt x="18" y="39"/>
                    </a:lnTo>
                    <a:lnTo>
                      <a:pt x="18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4" name="Freeform 197"/>
              <p:cNvSpPr/>
              <p:nvPr/>
            </p:nvSpPr>
            <p:spPr bwMode="auto">
              <a:xfrm>
                <a:off x="4710113" y="2759075"/>
                <a:ext cx="9525" cy="44450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24"/>
                  </a:cxn>
                  <a:cxn ang="0">
                    <a:pos x="3" y="44"/>
                  </a:cxn>
                  <a:cxn ang="0">
                    <a:pos x="6" y="63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11" y="84"/>
                  </a:cxn>
                  <a:cxn ang="0">
                    <a:pos x="12" y="85"/>
                  </a:cxn>
                  <a:cxn ang="0">
                    <a:pos x="14" y="85"/>
                  </a:cxn>
                  <a:cxn ang="0">
                    <a:pos x="16" y="85"/>
                  </a:cxn>
                  <a:cxn ang="0">
                    <a:pos x="17" y="84"/>
                  </a:cxn>
                  <a:cxn ang="0">
                    <a:pos x="18" y="83"/>
                  </a:cxn>
                  <a:cxn ang="0">
                    <a:pos x="19" y="82"/>
                  </a:cxn>
                  <a:cxn ang="0">
                    <a:pos x="19" y="80"/>
                  </a:cxn>
                  <a:cxn ang="0">
                    <a:pos x="19" y="80"/>
                  </a:cxn>
                  <a:cxn ang="0">
                    <a:pos x="16" y="61"/>
                  </a:cxn>
                  <a:cxn ang="0">
                    <a:pos x="13" y="43"/>
                  </a:cxn>
                  <a:cxn ang="0">
                    <a:pos x="11" y="24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9" h="85">
                    <a:moveTo>
                      <a:pt x="10" y="4"/>
                    </a:move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24"/>
                    </a:lnTo>
                    <a:lnTo>
                      <a:pt x="3" y="44"/>
                    </a:lnTo>
                    <a:lnTo>
                      <a:pt x="6" y="63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1" y="84"/>
                    </a:lnTo>
                    <a:lnTo>
                      <a:pt x="12" y="85"/>
                    </a:lnTo>
                    <a:lnTo>
                      <a:pt x="14" y="85"/>
                    </a:lnTo>
                    <a:lnTo>
                      <a:pt x="16" y="85"/>
                    </a:lnTo>
                    <a:lnTo>
                      <a:pt x="17" y="84"/>
                    </a:lnTo>
                    <a:lnTo>
                      <a:pt x="18" y="83"/>
                    </a:lnTo>
                    <a:lnTo>
                      <a:pt x="19" y="82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6" y="61"/>
                    </a:lnTo>
                    <a:lnTo>
                      <a:pt x="13" y="43"/>
                    </a:lnTo>
                    <a:lnTo>
                      <a:pt x="11" y="24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5" name="Freeform 198"/>
              <p:cNvSpPr/>
              <p:nvPr/>
            </p:nvSpPr>
            <p:spPr bwMode="auto">
              <a:xfrm>
                <a:off x="4416425" y="2370138"/>
                <a:ext cx="15875" cy="106363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4" y="24"/>
                  </a:cxn>
                  <a:cxn ang="0">
                    <a:pos x="13" y="34"/>
                  </a:cxn>
                  <a:cxn ang="0">
                    <a:pos x="13" y="45"/>
                  </a:cxn>
                  <a:cxn ang="0">
                    <a:pos x="13" y="98"/>
                  </a:cxn>
                  <a:cxn ang="0">
                    <a:pos x="13" y="98"/>
                  </a:cxn>
                  <a:cxn ang="0">
                    <a:pos x="13" y="124"/>
                  </a:cxn>
                  <a:cxn ang="0">
                    <a:pos x="12" y="136"/>
                  </a:cxn>
                  <a:cxn ang="0">
                    <a:pos x="10" y="149"/>
                  </a:cxn>
                  <a:cxn ang="0">
                    <a:pos x="10" y="149"/>
                  </a:cxn>
                  <a:cxn ang="0">
                    <a:pos x="4" y="171"/>
                  </a:cxn>
                  <a:cxn ang="0">
                    <a:pos x="2" y="183"/>
                  </a:cxn>
                  <a:cxn ang="0">
                    <a:pos x="0" y="194"/>
                  </a:cxn>
                  <a:cxn ang="0">
                    <a:pos x="0" y="194"/>
                  </a:cxn>
                  <a:cxn ang="0">
                    <a:pos x="1" y="196"/>
                  </a:cxn>
                  <a:cxn ang="0">
                    <a:pos x="2" y="197"/>
                  </a:cxn>
                  <a:cxn ang="0">
                    <a:pos x="3" y="198"/>
                  </a:cxn>
                  <a:cxn ang="0">
                    <a:pos x="5" y="199"/>
                  </a:cxn>
                  <a:cxn ang="0">
                    <a:pos x="6" y="198"/>
                  </a:cxn>
                  <a:cxn ang="0">
                    <a:pos x="8" y="197"/>
                  </a:cxn>
                  <a:cxn ang="0">
                    <a:pos x="9" y="196"/>
                  </a:cxn>
                  <a:cxn ang="0">
                    <a:pos x="10" y="194"/>
                  </a:cxn>
                  <a:cxn ang="0">
                    <a:pos x="10" y="194"/>
                  </a:cxn>
                  <a:cxn ang="0">
                    <a:pos x="11" y="182"/>
                  </a:cxn>
                  <a:cxn ang="0">
                    <a:pos x="14" y="169"/>
                  </a:cxn>
                  <a:cxn ang="0">
                    <a:pos x="20" y="144"/>
                  </a:cxn>
                  <a:cxn ang="0">
                    <a:pos x="20" y="144"/>
                  </a:cxn>
                  <a:cxn ang="0">
                    <a:pos x="22" y="135"/>
                  </a:cxn>
                  <a:cxn ang="0">
                    <a:pos x="22" y="125"/>
                  </a:cxn>
                  <a:cxn ang="0">
                    <a:pos x="22" y="105"/>
                  </a:cxn>
                  <a:cxn ang="0">
                    <a:pos x="22" y="105"/>
                  </a:cxn>
                  <a:cxn ang="0">
                    <a:pos x="22" y="80"/>
                  </a:cxn>
                  <a:cxn ang="0">
                    <a:pos x="22" y="55"/>
                  </a:cxn>
                  <a:cxn ang="0">
                    <a:pos x="23" y="31"/>
                  </a:cxn>
                  <a:cxn ang="0">
                    <a:pos x="25" y="18"/>
                  </a:cxn>
                  <a:cxn ang="0">
                    <a:pos x="29" y="6"/>
                  </a:cxn>
                  <a:cxn ang="0">
                    <a:pos x="29" y="6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29" h="199">
                    <a:moveTo>
                      <a:pt x="19" y="3"/>
                    </a:moveTo>
                    <a:lnTo>
                      <a:pt x="19" y="3"/>
                    </a:lnTo>
                    <a:lnTo>
                      <a:pt x="14" y="24"/>
                    </a:lnTo>
                    <a:lnTo>
                      <a:pt x="13" y="34"/>
                    </a:lnTo>
                    <a:lnTo>
                      <a:pt x="13" y="45"/>
                    </a:lnTo>
                    <a:lnTo>
                      <a:pt x="13" y="98"/>
                    </a:lnTo>
                    <a:lnTo>
                      <a:pt x="13" y="98"/>
                    </a:lnTo>
                    <a:lnTo>
                      <a:pt x="13" y="124"/>
                    </a:lnTo>
                    <a:lnTo>
                      <a:pt x="12" y="136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4" y="171"/>
                    </a:lnTo>
                    <a:lnTo>
                      <a:pt x="2" y="183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1" y="196"/>
                    </a:lnTo>
                    <a:lnTo>
                      <a:pt x="2" y="197"/>
                    </a:lnTo>
                    <a:lnTo>
                      <a:pt x="3" y="198"/>
                    </a:lnTo>
                    <a:lnTo>
                      <a:pt x="5" y="199"/>
                    </a:lnTo>
                    <a:lnTo>
                      <a:pt x="6" y="198"/>
                    </a:lnTo>
                    <a:lnTo>
                      <a:pt x="8" y="197"/>
                    </a:lnTo>
                    <a:lnTo>
                      <a:pt x="9" y="196"/>
                    </a:lnTo>
                    <a:lnTo>
                      <a:pt x="10" y="194"/>
                    </a:lnTo>
                    <a:lnTo>
                      <a:pt x="10" y="194"/>
                    </a:lnTo>
                    <a:lnTo>
                      <a:pt x="11" y="182"/>
                    </a:lnTo>
                    <a:lnTo>
                      <a:pt x="14" y="169"/>
                    </a:lnTo>
                    <a:lnTo>
                      <a:pt x="20" y="144"/>
                    </a:lnTo>
                    <a:lnTo>
                      <a:pt x="20" y="144"/>
                    </a:lnTo>
                    <a:lnTo>
                      <a:pt x="22" y="135"/>
                    </a:lnTo>
                    <a:lnTo>
                      <a:pt x="22" y="12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80"/>
                    </a:lnTo>
                    <a:lnTo>
                      <a:pt x="22" y="55"/>
                    </a:lnTo>
                    <a:lnTo>
                      <a:pt x="23" y="31"/>
                    </a:lnTo>
                    <a:lnTo>
                      <a:pt x="25" y="1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6" name="Freeform 199"/>
              <p:cNvSpPr/>
              <p:nvPr/>
            </p:nvSpPr>
            <p:spPr bwMode="auto">
              <a:xfrm>
                <a:off x="4464050" y="2424113"/>
                <a:ext cx="19050" cy="88900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18" y="42"/>
                  </a:cxn>
                  <a:cxn ang="0">
                    <a:pos x="11" y="83"/>
                  </a:cxn>
                  <a:cxn ang="0">
                    <a:pos x="6" y="123"/>
                  </a:cxn>
                  <a:cxn ang="0">
                    <a:pos x="0" y="162"/>
                  </a:cxn>
                  <a:cxn ang="0">
                    <a:pos x="0" y="162"/>
                  </a:cxn>
                  <a:cxn ang="0">
                    <a:pos x="0" y="164"/>
                  </a:cxn>
                  <a:cxn ang="0">
                    <a:pos x="2" y="166"/>
                  </a:cxn>
                  <a:cxn ang="0">
                    <a:pos x="3" y="167"/>
                  </a:cxn>
                  <a:cxn ang="0">
                    <a:pos x="5" y="167"/>
                  </a:cxn>
                  <a:cxn ang="0">
                    <a:pos x="8" y="166"/>
                  </a:cxn>
                  <a:cxn ang="0">
                    <a:pos x="10" y="164"/>
                  </a:cxn>
                  <a:cxn ang="0">
                    <a:pos x="10" y="162"/>
                  </a:cxn>
                  <a:cxn ang="0">
                    <a:pos x="10" y="162"/>
                  </a:cxn>
                  <a:cxn ang="0">
                    <a:pos x="15" y="123"/>
                  </a:cxn>
                  <a:cxn ang="0">
                    <a:pos x="20" y="84"/>
                  </a:cxn>
                  <a:cxn ang="0">
                    <a:pos x="26" y="45"/>
                  </a:cxn>
                  <a:cxn ang="0">
                    <a:pos x="36" y="6"/>
                  </a:cxn>
                  <a:cxn ang="0">
                    <a:pos x="36" y="6"/>
                  </a:cxn>
                  <a:cxn ang="0">
                    <a:pos x="36" y="4"/>
                  </a:cxn>
                  <a:cxn ang="0">
                    <a:pos x="35" y="2"/>
                  </a:cxn>
                  <a:cxn ang="0">
                    <a:pos x="34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6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6" h="167">
                    <a:moveTo>
                      <a:pt x="26" y="3"/>
                    </a:moveTo>
                    <a:lnTo>
                      <a:pt x="26" y="3"/>
                    </a:lnTo>
                    <a:lnTo>
                      <a:pt x="18" y="42"/>
                    </a:lnTo>
                    <a:lnTo>
                      <a:pt x="11" y="83"/>
                    </a:lnTo>
                    <a:lnTo>
                      <a:pt x="6" y="123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0" y="164"/>
                    </a:lnTo>
                    <a:lnTo>
                      <a:pt x="2" y="166"/>
                    </a:lnTo>
                    <a:lnTo>
                      <a:pt x="3" y="167"/>
                    </a:lnTo>
                    <a:lnTo>
                      <a:pt x="5" y="167"/>
                    </a:lnTo>
                    <a:lnTo>
                      <a:pt x="8" y="166"/>
                    </a:lnTo>
                    <a:lnTo>
                      <a:pt x="10" y="164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5" y="123"/>
                    </a:lnTo>
                    <a:lnTo>
                      <a:pt x="20" y="84"/>
                    </a:lnTo>
                    <a:lnTo>
                      <a:pt x="26" y="45"/>
                    </a:lnTo>
                    <a:lnTo>
                      <a:pt x="36" y="6"/>
                    </a:lnTo>
                    <a:lnTo>
                      <a:pt x="36" y="6"/>
                    </a:lnTo>
                    <a:lnTo>
                      <a:pt x="36" y="4"/>
                    </a:lnTo>
                    <a:lnTo>
                      <a:pt x="35" y="2"/>
                    </a:lnTo>
                    <a:lnTo>
                      <a:pt x="34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6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7" name="Freeform 200"/>
              <p:cNvSpPr/>
              <p:nvPr/>
            </p:nvSpPr>
            <p:spPr bwMode="auto">
              <a:xfrm>
                <a:off x="4521200" y="2484438"/>
                <a:ext cx="17463" cy="9525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26"/>
                  </a:cxn>
                  <a:cxn ang="0">
                    <a:pos x="23" y="46"/>
                  </a:cxn>
                  <a:cxn ang="0">
                    <a:pos x="20" y="67"/>
                  </a:cxn>
                  <a:cxn ang="0">
                    <a:pos x="14" y="88"/>
                  </a:cxn>
                  <a:cxn ang="0">
                    <a:pos x="14" y="88"/>
                  </a:cxn>
                  <a:cxn ang="0">
                    <a:pos x="11" y="98"/>
                  </a:cxn>
                  <a:cxn ang="0">
                    <a:pos x="9" y="109"/>
                  </a:cxn>
                  <a:cxn ang="0">
                    <a:pos x="6" y="131"/>
                  </a:cxn>
                  <a:cxn ang="0">
                    <a:pos x="3" y="153"/>
                  </a:cxn>
                  <a:cxn ang="0">
                    <a:pos x="0" y="174"/>
                  </a:cxn>
                  <a:cxn ang="0">
                    <a:pos x="0" y="174"/>
                  </a:cxn>
                  <a:cxn ang="0">
                    <a:pos x="0" y="176"/>
                  </a:cxn>
                  <a:cxn ang="0">
                    <a:pos x="1" y="177"/>
                  </a:cxn>
                  <a:cxn ang="0">
                    <a:pos x="4" y="179"/>
                  </a:cxn>
                  <a:cxn ang="0">
                    <a:pos x="6" y="179"/>
                  </a:cxn>
                  <a:cxn ang="0">
                    <a:pos x="7" y="179"/>
                  </a:cxn>
                  <a:cxn ang="0">
                    <a:pos x="8" y="178"/>
                  </a:cxn>
                  <a:cxn ang="0">
                    <a:pos x="9" y="176"/>
                  </a:cxn>
                  <a:cxn ang="0">
                    <a:pos x="9" y="176"/>
                  </a:cxn>
                  <a:cxn ang="0">
                    <a:pos x="12" y="155"/>
                  </a:cxn>
                  <a:cxn ang="0">
                    <a:pos x="15" y="133"/>
                  </a:cxn>
                  <a:cxn ang="0">
                    <a:pos x="18" y="111"/>
                  </a:cxn>
                  <a:cxn ang="0">
                    <a:pos x="24" y="91"/>
                  </a:cxn>
                  <a:cxn ang="0">
                    <a:pos x="24" y="91"/>
                  </a:cxn>
                  <a:cxn ang="0">
                    <a:pos x="28" y="69"/>
                  </a:cxn>
                  <a:cxn ang="0">
                    <a:pos x="32" y="48"/>
                  </a:cxn>
                  <a:cxn ang="0">
                    <a:pos x="34" y="27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5" h="179">
                    <a:moveTo>
                      <a:pt x="26" y="5"/>
                    </a:moveTo>
                    <a:lnTo>
                      <a:pt x="26" y="5"/>
                    </a:lnTo>
                    <a:lnTo>
                      <a:pt x="25" y="26"/>
                    </a:lnTo>
                    <a:lnTo>
                      <a:pt x="23" y="46"/>
                    </a:lnTo>
                    <a:lnTo>
                      <a:pt x="20" y="67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1" y="98"/>
                    </a:lnTo>
                    <a:lnTo>
                      <a:pt x="9" y="109"/>
                    </a:lnTo>
                    <a:lnTo>
                      <a:pt x="6" y="131"/>
                    </a:lnTo>
                    <a:lnTo>
                      <a:pt x="3" y="153"/>
                    </a:lnTo>
                    <a:lnTo>
                      <a:pt x="0" y="174"/>
                    </a:lnTo>
                    <a:lnTo>
                      <a:pt x="0" y="174"/>
                    </a:lnTo>
                    <a:lnTo>
                      <a:pt x="0" y="176"/>
                    </a:lnTo>
                    <a:lnTo>
                      <a:pt x="1" y="177"/>
                    </a:lnTo>
                    <a:lnTo>
                      <a:pt x="4" y="179"/>
                    </a:lnTo>
                    <a:lnTo>
                      <a:pt x="6" y="179"/>
                    </a:lnTo>
                    <a:lnTo>
                      <a:pt x="7" y="179"/>
                    </a:lnTo>
                    <a:lnTo>
                      <a:pt x="8" y="178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12" y="155"/>
                    </a:lnTo>
                    <a:lnTo>
                      <a:pt x="15" y="133"/>
                    </a:lnTo>
                    <a:lnTo>
                      <a:pt x="18" y="111"/>
                    </a:lnTo>
                    <a:lnTo>
                      <a:pt x="24" y="91"/>
                    </a:lnTo>
                    <a:lnTo>
                      <a:pt x="24" y="91"/>
                    </a:lnTo>
                    <a:lnTo>
                      <a:pt x="28" y="69"/>
                    </a:lnTo>
                    <a:lnTo>
                      <a:pt x="32" y="48"/>
                    </a:lnTo>
                    <a:lnTo>
                      <a:pt x="34" y="27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8" name="Freeform 201"/>
              <p:cNvSpPr/>
              <p:nvPr/>
            </p:nvSpPr>
            <p:spPr bwMode="auto">
              <a:xfrm>
                <a:off x="4570413" y="2508250"/>
                <a:ext cx="12700" cy="41275"/>
              </a:xfrm>
              <a:custGeom>
                <a:avLst/>
                <a:gdLst/>
                <a:ahLst/>
                <a:cxnLst>
                  <a:cxn ang="0">
                    <a:pos x="12" y="3"/>
                  </a:cxn>
                  <a:cxn ang="0">
                    <a:pos x="12" y="3"/>
                  </a:cxn>
                  <a:cxn ang="0">
                    <a:pos x="8" y="21"/>
                  </a:cxn>
                  <a:cxn ang="0">
                    <a:pos x="6" y="38"/>
                  </a:cxn>
                  <a:cxn ang="0">
                    <a:pos x="3" y="56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5" y="79"/>
                  </a:cxn>
                  <a:cxn ang="0">
                    <a:pos x="7" y="79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2" y="58"/>
                  </a:cxn>
                  <a:cxn ang="0">
                    <a:pos x="14" y="40"/>
                  </a:cxn>
                  <a:cxn ang="0">
                    <a:pos x="17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19" y="0"/>
                  </a:cxn>
                  <a:cxn ang="0">
                    <a:pos x="16" y="0"/>
                  </a:cxn>
                  <a:cxn ang="0">
                    <a:pos x="15" y="0"/>
                  </a:cxn>
                  <a:cxn ang="0">
                    <a:pos x="13" y="1"/>
                  </a:cxn>
                  <a:cxn ang="0">
                    <a:pos x="12" y="3"/>
                  </a:cxn>
                  <a:cxn ang="0">
                    <a:pos x="12" y="3"/>
                  </a:cxn>
                </a:cxnLst>
                <a:rect l="0" t="0" r="r" b="b"/>
                <a:pathLst>
                  <a:path w="22" h="79">
                    <a:moveTo>
                      <a:pt x="12" y="3"/>
                    </a:moveTo>
                    <a:lnTo>
                      <a:pt x="12" y="3"/>
                    </a:lnTo>
                    <a:lnTo>
                      <a:pt x="8" y="21"/>
                    </a:lnTo>
                    <a:lnTo>
                      <a:pt x="6" y="38"/>
                    </a:lnTo>
                    <a:lnTo>
                      <a:pt x="3" y="56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5" y="79"/>
                    </a:lnTo>
                    <a:lnTo>
                      <a:pt x="7" y="79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2" y="58"/>
                    </a:lnTo>
                    <a:lnTo>
                      <a:pt x="14" y="40"/>
                    </a:lnTo>
                    <a:lnTo>
                      <a:pt x="17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6" y="0"/>
                    </a:lnTo>
                    <a:lnTo>
                      <a:pt x="15" y="0"/>
                    </a:lnTo>
                    <a:lnTo>
                      <a:pt x="13" y="1"/>
                    </a:lnTo>
                    <a:lnTo>
                      <a:pt x="12" y="3"/>
                    </a:lnTo>
                    <a:lnTo>
                      <a:pt x="12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9" name="Freeform 202"/>
              <p:cNvSpPr/>
              <p:nvPr/>
            </p:nvSpPr>
            <p:spPr bwMode="auto">
              <a:xfrm>
                <a:off x="4603750" y="2557463"/>
                <a:ext cx="15875" cy="46038"/>
              </a:xfrm>
              <a:custGeom>
                <a:avLst/>
                <a:gdLst/>
                <a:ahLst/>
                <a:cxnLst>
                  <a:cxn ang="0">
                    <a:pos x="20" y="3"/>
                  </a:cxn>
                  <a:cxn ang="0">
                    <a:pos x="20" y="3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1" y="83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5" y="85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28" y="5"/>
                  </a:cxn>
                  <a:cxn ang="0">
                    <a:pos x="28" y="5"/>
                  </a:cxn>
                  <a:cxn ang="0">
                    <a:pos x="29" y="3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2" y="0"/>
                  </a:cxn>
                  <a:cxn ang="0">
                    <a:pos x="20" y="1"/>
                  </a:cxn>
                  <a:cxn ang="0">
                    <a:pos x="20" y="3"/>
                  </a:cxn>
                  <a:cxn ang="0">
                    <a:pos x="20" y="3"/>
                  </a:cxn>
                </a:cxnLst>
                <a:rect l="0" t="0" r="r" b="b"/>
                <a:pathLst>
                  <a:path w="29" h="85">
                    <a:moveTo>
                      <a:pt x="20" y="3"/>
                    </a:moveTo>
                    <a:lnTo>
                      <a:pt x="20" y="3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1" y="83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5" y="85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9" y="3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0" y="1"/>
                    </a:lnTo>
                    <a:lnTo>
                      <a:pt x="20" y="3"/>
                    </a:lnTo>
                    <a:lnTo>
                      <a:pt x="2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0" name="Freeform 203"/>
              <p:cNvSpPr/>
              <p:nvPr/>
            </p:nvSpPr>
            <p:spPr bwMode="auto">
              <a:xfrm>
                <a:off x="4687888" y="2668588"/>
                <a:ext cx="15875" cy="61913"/>
              </a:xfrm>
              <a:custGeom>
                <a:avLst/>
                <a:gdLst/>
                <a:ahLst/>
                <a:cxnLst>
                  <a:cxn ang="0">
                    <a:pos x="19" y="4"/>
                  </a:cxn>
                  <a:cxn ang="0">
                    <a:pos x="19" y="4"/>
                  </a:cxn>
                  <a:cxn ang="0">
                    <a:pos x="19" y="12"/>
                  </a:cxn>
                  <a:cxn ang="0">
                    <a:pos x="17" y="19"/>
                  </a:cxn>
                  <a:cxn ang="0">
                    <a:pos x="12" y="35"/>
                  </a:cxn>
                  <a:cxn ang="0">
                    <a:pos x="8" y="50"/>
                  </a:cxn>
                  <a:cxn ang="0">
                    <a:pos x="7" y="58"/>
                  </a:cxn>
                  <a:cxn ang="0">
                    <a:pos x="6" y="65"/>
                  </a:cxn>
                  <a:cxn ang="0">
                    <a:pos x="6" y="65"/>
                  </a:cxn>
                  <a:cxn ang="0">
                    <a:pos x="6" y="76"/>
                  </a:cxn>
                  <a:cxn ang="0">
                    <a:pos x="5" y="89"/>
                  </a:cxn>
                  <a:cxn ang="0">
                    <a:pos x="4" y="99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3"/>
                  </a:cxn>
                  <a:cxn ang="0">
                    <a:pos x="1" y="116"/>
                  </a:cxn>
                  <a:cxn ang="0">
                    <a:pos x="3" y="116"/>
                  </a:cxn>
                  <a:cxn ang="0">
                    <a:pos x="6" y="116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9" y="112"/>
                  </a:cxn>
                  <a:cxn ang="0">
                    <a:pos x="12" y="102"/>
                  </a:cxn>
                  <a:cxn ang="0">
                    <a:pos x="14" y="92"/>
                  </a:cxn>
                  <a:cxn ang="0">
                    <a:pos x="15" y="80"/>
                  </a:cxn>
                  <a:cxn ang="0">
                    <a:pos x="15" y="70"/>
                  </a:cxn>
                  <a:cxn ang="0">
                    <a:pos x="15" y="70"/>
                  </a:cxn>
                  <a:cxn ang="0">
                    <a:pos x="17" y="62"/>
                  </a:cxn>
                  <a:cxn ang="0">
                    <a:pos x="18" y="54"/>
                  </a:cxn>
                  <a:cxn ang="0">
                    <a:pos x="22" y="37"/>
                  </a:cxn>
                  <a:cxn ang="0">
                    <a:pos x="26" y="20"/>
                  </a:cxn>
                  <a:cxn ang="0">
                    <a:pos x="28" y="12"/>
                  </a:cxn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19" y="4"/>
                  </a:cxn>
                  <a:cxn ang="0">
                    <a:pos x="19" y="4"/>
                  </a:cxn>
                </a:cxnLst>
                <a:rect l="0" t="0" r="r" b="b"/>
                <a:pathLst>
                  <a:path w="29" h="116">
                    <a:moveTo>
                      <a:pt x="19" y="4"/>
                    </a:moveTo>
                    <a:lnTo>
                      <a:pt x="19" y="4"/>
                    </a:lnTo>
                    <a:lnTo>
                      <a:pt x="19" y="12"/>
                    </a:lnTo>
                    <a:lnTo>
                      <a:pt x="17" y="19"/>
                    </a:lnTo>
                    <a:lnTo>
                      <a:pt x="12" y="35"/>
                    </a:lnTo>
                    <a:lnTo>
                      <a:pt x="8" y="50"/>
                    </a:lnTo>
                    <a:lnTo>
                      <a:pt x="7" y="58"/>
                    </a:lnTo>
                    <a:lnTo>
                      <a:pt x="6" y="65"/>
                    </a:lnTo>
                    <a:lnTo>
                      <a:pt x="6" y="65"/>
                    </a:lnTo>
                    <a:lnTo>
                      <a:pt x="6" y="76"/>
                    </a:lnTo>
                    <a:lnTo>
                      <a:pt x="5" y="89"/>
                    </a:lnTo>
                    <a:lnTo>
                      <a:pt x="4" y="99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3"/>
                    </a:lnTo>
                    <a:lnTo>
                      <a:pt x="1" y="116"/>
                    </a:lnTo>
                    <a:lnTo>
                      <a:pt x="3" y="116"/>
                    </a:lnTo>
                    <a:lnTo>
                      <a:pt x="6" y="116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9" y="112"/>
                    </a:lnTo>
                    <a:lnTo>
                      <a:pt x="12" y="102"/>
                    </a:lnTo>
                    <a:lnTo>
                      <a:pt x="14" y="92"/>
                    </a:lnTo>
                    <a:lnTo>
                      <a:pt x="15" y="80"/>
                    </a:lnTo>
                    <a:lnTo>
                      <a:pt x="15" y="70"/>
                    </a:lnTo>
                    <a:lnTo>
                      <a:pt x="15" y="70"/>
                    </a:lnTo>
                    <a:lnTo>
                      <a:pt x="17" y="62"/>
                    </a:lnTo>
                    <a:lnTo>
                      <a:pt x="18" y="54"/>
                    </a:lnTo>
                    <a:lnTo>
                      <a:pt x="22" y="37"/>
                    </a:lnTo>
                    <a:lnTo>
                      <a:pt x="26" y="20"/>
                    </a:lnTo>
                    <a:lnTo>
                      <a:pt x="28" y="12"/>
                    </a:lnTo>
                    <a:lnTo>
                      <a:pt x="29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19" y="4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1" name="Freeform 204"/>
              <p:cNvSpPr/>
              <p:nvPr/>
            </p:nvSpPr>
            <p:spPr bwMode="auto">
              <a:xfrm>
                <a:off x="4714875" y="2657475"/>
                <a:ext cx="11113" cy="6191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32"/>
                  </a:cxn>
                  <a:cxn ang="0">
                    <a:pos x="6" y="59"/>
                  </a:cxn>
                  <a:cxn ang="0">
                    <a:pos x="2" y="86"/>
                  </a:cxn>
                  <a:cxn ang="0">
                    <a:pos x="0" y="113"/>
                  </a:cxn>
                  <a:cxn ang="0">
                    <a:pos x="0" y="113"/>
                  </a:cxn>
                  <a:cxn ang="0">
                    <a:pos x="0" y="115"/>
                  </a:cxn>
                  <a:cxn ang="0">
                    <a:pos x="1" y="116"/>
                  </a:cxn>
                  <a:cxn ang="0">
                    <a:pos x="3" y="117"/>
                  </a:cxn>
                  <a:cxn ang="0">
                    <a:pos x="4" y="117"/>
                  </a:cxn>
                  <a:cxn ang="0">
                    <a:pos x="6" y="117"/>
                  </a:cxn>
                  <a:cxn ang="0">
                    <a:pos x="8" y="116"/>
                  </a:cxn>
                  <a:cxn ang="0">
                    <a:pos x="9" y="115"/>
                  </a:cxn>
                  <a:cxn ang="0">
                    <a:pos x="9" y="113"/>
                  </a:cxn>
                  <a:cxn ang="0">
                    <a:pos x="9" y="113"/>
                  </a:cxn>
                  <a:cxn ang="0">
                    <a:pos x="11" y="86"/>
                  </a:cxn>
                  <a:cxn ang="0">
                    <a:pos x="15" y="59"/>
                  </a:cxn>
                  <a:cxn ang="0">
                    <a:pos x="19" y="32"/>
                  </a:cxn>
                  <a:cxn ang="0">
                    <a:pos x="21" y="5"/>
                  </a:cxn>
                  <a:cxn ang="0">
                    <a:pos x="21" y="5"/>
                  </a:cxn>
                  <a:cxn ang="0">
                    <a:pos x="21" y="3"/>
                  </a:cxn>
                  <a:cxn ang="0">
                    <a:pos x="20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3" y="3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1" h="117">
                    <a:moveTo>
                      <a:pt x="12" y="5"/>
                    </a:moveTo>
                    <a:lnTo>
                      <a:pt x="12" y="5"/>
                    </a:lnTo>
                    <a:lnTo>
                      <a:pt x="10" y="32"/>
                    </a:lnTo>
                    <a:lnTo>
                      <a:pt x="6" y="59"/>
                    </a:lnTo>
                    <a:lnTo>
                      <a:pt x="2" y="86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15"/>
                    </a:lnTo>
                    <a:lnTo>
                      <a:pt x="1" y="116"/>
                    </a:lnTo>
                    <a:lnTo>
                      <a:pt x="3" y="117"/>
                    </a:lnTo>
                    <a:lnTo>
                      <a:pt x="4" y="117"/>
                    </a:lnTo>
                    <a:lnTo>
                      <a:pt x="6" y="117"/>
                    </a:lnTo>
                    <a:lnTo>
                      <a:pt x="8" y="116"/>
                    </a:lnTo>
                    <a:lnTo>
                      <a:pt x="9" y="115"/>
                    </a:lnTo>
                    <a:lnTo>
                      <a:pt x="9" y="113"/>
                    </a:lnTo>
                    <a:lnTo>
                      <a:pt x="9" y="113"/>
                    </a:lnTo>
                    <a:lnTo>
                      <a:pt x="11" y="86"/>
                    </a:lnTo>
                    <a:lnTo>
                      <a:pt x="15" y="59"/>
                    </a:lnTo>
                    <a:lnTo>
                      <a:pt x="19" y="32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3"/>
                    </a:lnTo>
                    <a:lnTo>
                      <a:pt x="20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3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2" name="Freeform 206"/>
              <p:cNvSpPr>
                <a:spLocks noEditPoints="1"/>
              </p:cNvSpPr>
              <p:nvPr/>
            </p:nvSpPr>
            <p:spPr bwMode="auto">
              <a:xfrm>
                <a:off x="4249738" y="2249488"/>
                <a:ext cx="555625" cy="574675"/>
              </a:xfrm>
              <a:custGeom>
                <a:avLst/>
                <a:gdLst/>
                <a:ahLst/>
                <a:cxnLst>
                  <a:cxn ang="0">
                    <a:pos x="817" y="1056"/>
                  </a:cxn>
                  <a:cxn ang="0">
                    <a:pos x="716" y="1035"/>
                  </a:cxn>
                  <a:cxn ang="0">
                    <a:pos x="659" y="1016"/>
                  </a:cxn>
                  <a:cxn ang="0">
                    <a:pos x="645" y="1010"/>
                  </a:cxn>
                  <a:cxn ang="0">
                    <a:pos x="623" y="986"/>
                  </a:cxn>
                  <a:cxn ang="0">
                    <a:pos x="608" y="970"/>
                  </a:cxn>
                  <a:cxn ang="0">
                    <a:pos x="577" y="929"/>
                  </a:cxn>
                  <a:cxn ang="0">
                    <a:pos x="513" y="864"/>
                  </a:cxn>
                  <a:cxn ang="0">
                    <a:pos x="403" y="767"/>
                  </a:cxn>
                  <a:cxn ang="0">
                    <a:pos x="307" y="683"/>
                  </a:cxn>
                  <a:cxn ang="0">
                    <a:pos x="222" y="574"/>
                  </a:cxn>
                  <a:cxn ang="0">
                    <a:pos x="139" y="472"/>
                  </a:cxn>
                  <a:cxn ang="0">
                    <a:pos x="97" y="439"/>
                  </a:cxn>
                  <a:cxn ang="0">
                    <a:pos x="31" y="360"/>
                  </a:cxn>
                  <a:cxn ang="0">
                    <a:pos x="27" y="300"/>
                  </a:cxn>
                  <a:cxn ang="0">
                    <a:pos x="84" y="371"/>
                  </a:cxn>
                  <a:cxn ang="0">
                    <a:pos x="141" y="426"/>
                  </a:cxn>
                  <a:cxn ang="0">
                    <a:pos x="208" y="491"/>
                  </a:cxn>
                  <a:cxn ang="0">
                    <a:pos x="305" y="624"/>
                  </a:cxn>
                  <a:cxn ang="0">
                    <a:pos x="398" y="714"/>
                  </a:cxn>
                  <a:cxn ang="0">
                    <a:pos x="481" y="790"/>
                  </a:cxn>
                  <a:cxn ang="0">
                    <a:pos x="571" y="872"/>
                  </a:cxn>
                  <a:cxn ang="0">
                    <a:pos x="646" y="943"/>
                  </a:cxn>
                  <a:cxn ang="0">
                    <a:pos x="724" y="871"/>
                  </a:cxn>
                  <a:cxn ang="0">
                    <a:pos x="843" y="787"/>
                  </a:cxn>
                  <a:cxn ang="0">
                    <a:pos x="981" y="693"/>
                  </a:cxn>
                  <a:cxn ang="0">
                    <a:pos x="917" y="620"/>
                  </a:cxn>
                  <a:cxn ang="0">
                    <a:pos x="751" y="446"/>
                  </a:cxn>
                  <a:cxn ang="0">
                    <a:pos x="583" y="291"/>
                  </a:cxn>
                  <a:cxn ang="0">
                    <a:pos x="501" y="195"/>
                  </a:cxn>
                  <a:cxn ang="0">
                    <a:pos x="431" y="116"/>
                  </a:cxn>
                  <a:cxn ang="0">
                    <a:pos x="378" y="54"/>
                  </a:cxn>
                  <a:cxn ang="0">
                    <a:pos x="377" y="0"/>
                  </a:cxn>
                  <a:cxn ang="0">
                    <a:pos x="496" y="134"/>
                  </a:cxn>
                  <a:cxn ang="0">
                    <a:pos x="631" y="290"/>
                  </a:cxn>
                  <a:cxn ang="0">
                    <a:pos x="729" y="380"/>
                  </a:cxn>
                  <a:cxn ang="0">
                    <a:pos x="900" y="546"/>
                  </a:cxn>
                  <a:cxn ang="0">
                    <a:pos x="980" y="641"/>
                  </a:cxn>
                  <a:cxn ang="0">
                    <a:pos x="1020" y="678"/>
                  </a:cxn>
                  <a:cxn ang="0">
                    <a:pos x="1032" y="689"/>
                  </a:cxn>
                  <a:cxn ang="0">
                    <a:pos x="1037" y="700"/>
                  </a:cxn>
                  <a:cxn ang="0">
                    <a:pos x="1051" y="800"/>
                  </a:cxn>
                  <a:cxn ang="0">
                    <a:pos x="1037" y="911"/>
                  </a:cxn>
                  <a:cxn ang="0">
                    <a:pos x="1029" y="991"/>
                  </a:cxn>
                  <a:cxn ang="0">
                    <a:pos x="1023" y="1039"/>
                  </a:cxn>
                  <a:cxn ang="0">
                    <a:pos x="1016" y="1079"/>
                  </a:cxn>
                  <a:cxn ang="0">
                    <a:pos x="1002" y="1088"/>
                  </a:cxn>
                  <a:cxn ang="0">
                    <a:pos x="996" y="1087"/>
                  </a:cxn>
                  <a:cxn ang="0">
                    <a:pos x="954" y="761"/>
                  </a:cxn>
                  <a:cxn ang="0">
                    <a:pos x="842" y="830"/>
                  </a:cxn>
                  <a:cxn ang="0">
                    <a:pos x="729" y="917"/>
                  </a:cxn>
                  <a:cxn ang="0">
                    <a:pos x="672" y="967"/>
                  </a:cxn>
                  <a:cxn ang="0">
                    <a:pos x="699" y="991"/>
                  </a:cxn>
                  <a:cxn ang="0">
                    <a:pos x="772" y="1010"/>
                  </a:cxn>
                  <a:cxn ang="0">
                    <a:pos x="941" y="1046"/>
                  </a:cxn>
                  <a:cxn ang="0">
                    <a:pos x="989" y="1039"/>
                  </a:cxn>
                  <a:cxn ang="0">
                    <a:pos x="990" y="1018"/>
                  </a:cxn>
                  <a:cxn ang="0">
                    <a:pos x="995" y="957"/>
                  </a:cxn>
                  <a:cxn ang="0">
                    <a:pos x="1010" y="856"/>
                  </a:cxn>
                  <a:cxn ang="0">
                    <a:pos x="1010" y="734"/>
                  </a:cxn>
                </a:cxnLst>
                <a:rect l="0" t="0" r="r" b="b"/>
                <a:pathLst>
                  <a:path w="1051" h="1088">
                    <a:moveTo>
                      <a:pt x="991" y="1088"/>
                    </a:moveTo>
                    <a:lnTo>
                      <a:pt x="991" y="1088"/>
                    </a:lnTo>
                    <a:lnTo>
                      <a:pt x="952" y="1084"/>
                    </a:lnTo>
                    <a:lnTo>
                      <a:pt x="911" y="1078"/>
                    </a:lnTo>
                    <a:lnTo>
                      <a:pt x="866" y="1069"/>
                    </a:lnTo>
                    <a:lnTo>
                      <a:pt x="817" y="1056"/>
                    </a:lnTo>
                    <a:lnTo>
                      <a:pt x="817" y="1056"/>
                    </a:lnTo>
                    <a:lnTo>
                      <a:pt x="773" y="1046"/>
                    </a:lnTo>
                    <a:lnTo>
                      <a:pt x="751" y="1041"/>
                    </a:lnTo>
                    <a:lnTo>
                      <a:pt x="728" y="1037"/>
                    </a:lnTo>
                    <a:lnTo>
                      <a:pt x="728" y="1037"/>
                    </a:lnTo>
                    <a:lnTo>
                      <a:pt x="716" y="1035"/>
                    </a:lnTo>
                    <a:lnTo>
                      <a:pt x="706" y="1031"/>
                    </a:lnTo>
                    <a:lnTo>
                      <a:pt x="686" y="1025"/>
                    </a:lnTo>
                    <a:lnTo>
                      <a:pt x="686" y="1025"/>
                    </a:lnTo>
                    <a:lnTo>
                      <a:pt x="673" y="1020"/>
                    </a:lnTo>
                    <a:lnTo>
                      <a:pt x="659" y="1016"/>
                    </a:lnTo>
                    <a:lnTo>
                      <a:pt x="659" y="1016"/>
                    </a:lnTo>
                    <a:lnTo>
                      <a:pt x="654" y="1015"/>
                    </a:lnTo>
                    <a:lnTo>
                      <a:pt x="651" y="1013"/>
                    </a:lnTo>
                    <a:lnTo>
                      <a:pt x="650" y="1012"/>
                    </a:lnTo>
                    <a:lnTo>
                      <a:pt x="649" y="1011"/>
                    </a:lnTo>
                    <a:lnTo>
                      <a:pt x="649" y="1011"/>
                    </a:lnTo>
                    <a:lnTo>
                      <a:pt x="645" y="1010"/>
                    </a:lnTo>
                    <a:lnTo>
                      <a:pt x="645" y="1010"/>
                    </a:lnTo>
                    <a:lnTo>
                      <a:pt x="640" y="1006"/>
                    </a:lnTo>
                    <a:lnTo>
                      <a:pt x="635" y="1001"/>
                    </a:lnTo>
                    <a:lnTo>
                      <a:pt x="628" y="991"/>
                    </a:lnTo>
                    <a:lnTo>
                      <a:pt x="623" y="986"/>
                    </a:lnTo>
                    <a:lnTo>
                      <a:pt x="623" y="986"/>
                    </a:lnTo>
                    <a:lnTo>
                      <a:pt x="620" y="983"/>
                    </a:lnTo>
                    <a:lnTo>
                      <a:pt x="619" y="982"/>
                    </a:lnTo>
                    <a:lnTo>
                      <a:pt x="619" y="982"/>
                    </a:lnTo>
                    <a:lnTo>
                      <a:pt x="614" y="979"/>
                    </a:lnTo>
                    <a:lnTo>
                      <a:pt x="611" y="976"/>
                    </a:lnTo>
                    <a:lnTo>
                      <a:pt x="608" y="970"/>
                    </a:lnTo>
                    <a:lnTo>
                      <a:pt x="608" y="965"/>
                    </a:lnTo>
                    <a:lnTo>
                      <a:pt x="608" y="963"/>
                    </a:lnTo>
                    <a:lnTo>
                      <a:pt x="606" y="961"/>
                    </a:lnTo>
                    <a:lnTo>
                      <a:pt x="606" y="961"/>
                    </a:lnTo>
                    <a:lnTo>
                      <a:pt x="591" y="946"/>
                    </a:lnTo>
                    <a:lnTo>
                      <a:pt x="577" y="929"/>
                    </a:lnTo>
                    <a:lnTo>
                      <a:pt x="577" y="929"/>
                    </a:lnTo>
                    <a:lnTo>
                      <a:pt x="561" y="912"/>
                    </a:lnTo>
                    <a:lnTo>
                      <a:pt x="546" y="895"/>
                    </a:lnTo>
                    <a:lnTo>
                      <a:pt x="529" y="879"/>
                    </a:lnTo>
                    <a:lnTo>
                      <a:pt x="513" y="864"/>
                    </a:lnTo>
                    <a:lnTo>
                      <a:pt x="513" y="864"/>
                    </a:lnTo>
                    <a:lnTo>
                      <a:pt x="490" y="846"/>
                    </a:lnTo>
                    <a:lnTo>
                      <a:pt x="469" y="827"/>
                    </a:lnTo>
                    <a:lnTo>
                      <a:pt x="428" y="789"/>
                    </a:lnTo>
                    <a:lnTo>
                      <a:pt x="428" y="789"/>
                    </a:lnTo>
                    <a:lnTo>
                      <a:pt x="416" y="777"/>
                    </a:lnTo>
                    <a:lnTo>
                      <a:pt x="403" y="767"/>
                    </a:lnTo>
                    <a:lnTo>
                      <a:pt x="378" y="745"/>
                    </a:lnTo>
                    <a:lnTo>
                      <a:pt x="378" y="745"/>
                    </a:lnTo>
                    <a:lnTo>
                      <a:pt x="356" y="729"/>
                    </a:lnTo>
                    <a:lnTo>
                      <a:pt x="336" y="711"/>
                    </a:lnTo>
                    <a:lnTo>
                      <a:pt x="317" y="693"/>
                    </a:lnTo>
                    <a:lnTo>
                      <a:pt x="307" y="683"/>
                    </a:lnTo>
                    <a:lnTo>
                      <a:pt x="299" y="673"/>
                    </a:lnTo>
                    <a:lnTo>
                      <a:pt x="299" y="673"/>
                    </a:lnTo>
                    <a:lnTo>
                      <a:pt x="271" y="638"/>
                    </a:lnTo>
                    <a:lnTo>
                      <a:pt x="271" y="638"/>
                    </a:lnTo>
                    <a:lnTo>
                      <a:pt x="238" y="596"/>
                    </a:lnTo>
                    <a:lnTo>
                      <a:pt x="222" y="574"/>
                    </a:lnTo>
                    <a:lnTo>
                      <a:pt x="207" y="552"/>
                    </a:lnTo>
                    <a:lnTo>
                      <a:pt x="207" y="552"/>
                    </a:lnTo>
                    <a:lnTo>
                      <a:pt x="194" y="534"/>
                    </a:lnTo>
                    <a:lnTo>
                      <a:pt x="178" y="514"/>
                    </a:lnTo>
                    <a:lnTo>
                      <a:pt x="160" y="493"/>
                    </a:lnTo>
                    <a:lnTo>
                      <a:pt x="139" y="472"/>
                    </a:lnTo>
                    <a:lnTo>
                      <a:pt x="139" y="472"/>
                    </a:lnTo>
                    <a:lnTo>
                      <a:pt x="128" y="461"/>
                    </a:lnTo>
                    <a:lnTo>
                      <a:pt x="115" y="453"/>
                    </a:lnTo>
                    <a:lnTo>
                      <a:pt x="115" y="453"/>
                    </a:lnTo>
                    <a:lnTo>
                      <a:pt x="103" y="444"/>
                    </a:lnTo>
                    <a:lnTo>
                      <a:pt x="97" y="439"/>
                    </a:lnTo>
                    <a:lnTo>
                      <a:pt x="92" y="433"/>
                    </a:lnTo>
                    <a:lnTo>
                      <a:pt x="92" y="433"/>
                    </a:lnTo>
                    <a:lnTo>
                      <a:pt x="74" y="414"/>
                    </a:lnTo>
                    <a:lnTo>
                      <a:pt x="57" y="393"/>
                    </a:lnTo>
                    <a:lnTo>
                      <a:pt x="57" y="393"/>
                    </a:lnTo>
                    <a:lnTo>
                      <a:pt x="31" y="360"/>
                    </a:lnTo>
                    <a:lnTo>
                      <a:pt x="16" y="345"/>
                    </a:lnTo>
                    <a:lnTo>
                      <a:pt x="2" y="329"/>
                    </a:lnTo>
                    <a:lnTo>
                      <a:pt x="2" y="329"/>
                    </a:lnTo>
                    <a:lnTo>
                      <a:pt x="0" y="327"/>
                    </a:lnTo>
                    <a:lnTo>
                      <a:pt x="0" y="327"/>
                    </a:lnTo>
                    <a:lnTo>
                      <a:pt x="27" y="300"/>
                    </a:lnTo>
                    <a:lnTo>
                      <a:pt x="27" y="300"/>
                    </a:lnTo>
                    <a:lnTo>
                      <a:pt x="45" y="322"/>
                    </a:lnTo>
                    <a:lnTo>
                      <a:pt x="45" y="322"/>
                    </a:lnTo>
                    <a:lnTo>
                      <a:pt x="68" y="351"/>
                    </a:lnTo>
                    <a:lnTo>
                      <a:pt x="68" y="351"/>
                    </a:lnTo>
                    <a:lnTo>
                      <a:pt x="84" y="371"/>
                    </a:lnTo>
                    <a:lnTo>
                      <a:pt x="102" y="392"/>
                    </a:lnTo>
                    <a:lnTo>
                      <a:pt x="111" y="401"/>
                    </a:lnTo>
                    <a:lnTo>
                      <a:pt x="120" y="411"/>
                    </a:lnTo>
                    <a:lnTo>
                      <a:pt x="131" y="419"/>
                    </a:lnTo>
                    <a:lnTo>
                      <a:pt x="141" y="426"/>
                    </a:lnTo>
                    <a:lnTo>
                      <a:pt x="141" y="426"/>
                    </a:lnTo>
                    <a:lnTo>
                      <a:pt x="151" y="434"/>
                    </a:lnTo>
                    <a:lnTo>
                      <a:pt x="163" y="444"/>
                    </a:lnTo>
                    <a:lnTo>
                      <a:pt x="174" y="454"/>
                    </a:lnTo>
                    <a:lnTo>
                      <a:pt x="186" y="465"/>
                    </a:lnTo>
                    <a:lnTo>
                      <a:pt x="197" y="478"/>
                    </a:lnTo>
                    <a:lnTo>
                      <a:pt x="208" y="491"/>
                    </a:lnTo>
                    <a:lnTo>
                      <a:pt x="219" y="506"/>
                    </a:lnTo>
                    <a:lnTo>
                      <a:pt x="229" y="521"/>
                    </a:lnTo>
                    <a:lnTo>
                      <a:pt x="229" y="521"/>
                    </a:lnTo>
                    <a:lnTo>
                      <a:pt x="261" y="567"/>
                    </a:lnTo>
                    <a:lnTo>
                      <a:pt x="291" y="607"/>
                    </a:lnTo>
                    <a:lnTo>
                      <a:pt x="305" y="624"/>
                    </a:lnTo>
                    <a:lnTo>
                      <a:pt x="319" y="640"/>
                    </a:lnTo>
                    <a:lnTo>
                      <a:pt x="332" y="654"/>
                    </a:lnTo>
                    <a:lnTo>
                      <a:pt x="346" y="668"/>
                    </a:lnTo>
                    <a:lnTo>
                      <a:pt x="346" y="668"/>
                    </a:lnTo>
                    <a:lnTo>
                      <a:pt x="371" y="692"/>
                    </a:lnTo>
                    <a:lnTo>
                      <a:pt x="398" y="714"/>
                    </a:lnTo>
                    <a:lnTo>
                      <a:pt x="398" y="714"/>
                    </a:lnTo>
                    <a:lnTo>
                      <a:pt x="429" y="741"/>
                    </a:lnTo>
                    <a:lnTo>
                      <a:pt x="445" y="755"/>
                    </a:lnTo>
                    <a:lnTo>
                      <a:pt x="459" y="769"/>
                    </a:lnTo>
                    <a:lnTo>
                      <a:pt x="459" y="769"/>
                    </a:lnTo>
                    <a:lnTo>
                      <a:pt x="481" y="790"/>
                    </a:lnTo>
                    <a:lnTo>
                      <a:pt x="504" y="809"/>
                    </a:lnTo>
                    <a:lnTo>
                      <a:pt x="504" y="809"/>
                    </a:lnTo>
                    <a:lnTo>
                      <a:pt x="526" y="828"/>
                    </a:lnTo>
                    <a:lnTo>
                      <a:pt x="548" y="849"/>
                    </a:lnTo>
                    <a:lnTo>
                      <a:pt x="548" y="849"/>
                    </a:lnTo>
                    <a:lnTo>
                      <a:pt x="571" y="872"/>
                    </a:lnTo>
                    <a:lnTo>
                      <a:pt x="594" y="896"/>
                    </a:lnTo>
                    <a:lnTo>
                      <a:pt x="594" y="896"/>
                    </a:lnTo>
                    <a:lnTo>
                      <a:pt x="615" y="920"/>
                    </a:lnTo>
                    <a:lnTo>
                      <a:pt x="638" y="943"/>
                    </a:lnTo>
                    <a:lnTo>
                      <a:pt x="643" y="948"/>
                    </a:lnTo>
                    <a:lnTo>
                      <a:pt x="646" y="943"/>
                    </a:lnTo>
                    <a:lnTo>
                      <a:pt x="646" y="943"/>
                    </a:lnTo>
                    <a:lnTo>
                      <a:pt x="658" y="929"/>
                    </a:lnTo>
                    <a:lnTo>
                      <a:pt x="669" y="917"/>
                    </a:lnTo>
                    <a:lnTo>
                      <a:pt x="682" y="904"/>
                    </a:lnTo>
                    <a:lnTo>
                      <a:pt x="696" y="893"/>
                    </a:lnTo>
                    <a:lnTo>
                      <a:pt x="724" y="871"/>
                    </a:lnTo>
                    <a:lnTo>
                      <a:pt x="753" y="851"/>
                    </a:lnTo>
                    <a:lnTo>
                      <a:pt x="753" y="851"/>
                    </a:lnTo>
                    <a:lnTo>
                      <a:pt x="784" y="829"/>
                    </a:lnTo>
                    <a:lnTo>
                      <a:pt x="784" y="829"/>
                    </a:lnTo>
                    <a:lnTo>
                      <a:pt x="812" y="807"/>
                    </a:lnTo>
                    <a:lnTo>
                      <a:pt x="843" y="787"/>
                    </a:lnTo>
                    <a:lnTo>
                      <a:pt x="906" y="748"/>
                    </a:lnTo>
                    <a:lnTo>
                      <a:pt x="906" y="748"/>
                    </a:lnTo>
                    <a:lnTo>
                      <a:pt x="944" y="725"/>
                    </a:lnTo>
                    <a:lnTo>
                      <a:pt x="980" y="702"/>
                    </a:lnTo>
                    <a:lnTo>
                      <a:pt x="986" y="698"/>
                    </a:lnTo>
                    <a:lnTo>
                      <a:pt x="981" y="693"/>
                    </a:lnTo>
                    <a:lnTo>
                      <a:pt x="981" y="693"/>
                    </a:lnTo>
                    <a:lnTo>
                      <a:pt x="964" y="676"/>
                    </a:lnTo>
                    <a:lnTo>
                      <a:pt x="949" y="660"/>
                    </a:lnTo>
                    <a:lnTo>
                      <a:pt x="920" y="624"/>
                    </a:lnTo>
                    <a:lnTo>
                      <a:pt x="917" y="620"/>
                    </a:lnTo>
                    <a:lnTo>
                      <a:pt x="917" y="620"/>
                    </a:lnTo>
                    <a:lnTo>
                      <a:pt x="882" y="579"/>
                    </a:lnTo>
                    <a:lnTo>
                      <a:pt x="850" y="543"/>
                    </a:lnTo>
                    <a:lnTo>
                      <a:pt x="819" y="510"/>
                    </a:lnTo>
                    <a:lnTo>
                      <a:pt x="789" y="480"/>
                    </a:lnTo>
                    <a:lnTo>
                      <a:pt x="789" y="480"/>
                    </a:lnTo>
                    <a:lnTo>
                      <a:pt x="751" y="446"/>
                    </a:lnTo>
                    <a:lnTo>
                      <a:pt x="712" y="412"/>
                    </a:lnTo>
                    <a:lnTo>
                      <a:pt x="712" y="412"/>
                    </a:lnTo>
                    <a:lnTo>
                      <a:pt x="668" y="372"/>
                    </a:lnTo>
                    <a:lnTo>
                      <a:pt x="624" y="332"/>
                    </a:lnTo>
                    <a:lnTo>
                      <a:pt x="604" y="313"/>
                    </a:lnTo>
                    <a:lnTo>
                      <a:pt x="583" y="291"/>
                    </a:lnTo>
                    <a:lnTo>
                      <a:pt x="564" y="269"/>
                    </a:lnTo>
                    <a:lnTo>
                      <a:pt x="544" y="246"/>
                    </a:lnTo>
                    <a:lnTo>
                      <a:pt x="544" y="246"/>
                    </a:lnTo>
                    <a:lnTo>
                      <a:pt x="522" y="221"/>
                    </a:lnTo>
                    <a:lnTo>
                      <a:pt x="501" y="195"/>
                    </a:lnTo>
                    <a:lnTo>
                      <a:pt x="501" y="195"/>
                    </a:lnTo>
                    <a:lnTo>
                      <a:pt x="475" y="165"/>
                    </a:lnTo>
                    <a:lnTo>
                      <a:pt x="450" y="135"/>
                    </a:lnTo>
                    <a:lnTo>
                      <a:pt x="450" y="135"/>
                    </a:lnTo>
                    <a:lnTo>
                      <a:pt x="441" y="125"/>
                    </a:lnTo>
                    <a:lnTo>
                      <a:pt x="431" y="116"/>
                    </a:lnTo>
                    <a:lnTo>
                      <a:pt x="431" y="116"/>
                    </a:lnTo>
                    <a:lnTo>
                      <a:pt x="422" y="107"/>
                    </a:lnTo>
                    <a:lnTo>
                      <a:pt x="413" y="98"/>
                    </a:lnTo>
                    <a:lnTo>
                      <a:pt x="413" y="98"/>
                    </a:lnTo>
                    <a:lnTo>
                      <a:pt x="400" y="81"/>
                    </a:lnTo>
                    <a:lnTo>
                      <a:pt x="389" y="67"/>
                    </a:lnTo>
                    <a:lnTo>
                      <a:pt x="378" y="54"/>
                    </a:lnTo>
                    <a:lnTo>
                      <a:pt x="366" y="44"/>
                    </a:lnTo>
                    <a:lnTo>
                      <a:pt x="366" y="44"/>
                    </a:lnTo>
                    <a:lnTo>
                      <a:pt x="355" y="33"/>
                    </a:lnTo>
                    <a:lnTo>
                      <a:pt x="346" y="21"/>
                    </a:lnTo>
                    <a:lnTo>
                      <a:pt x="346" y="21"/>
                    </a:lnTo>
                    <a:lnTo>
                      <a:pt x="377" y="0"/>
                    </a:lnTo>
                    <a:lnTo>
                      <a:pt x="377" y="0"/>
                    </a:lnTo>
                    <a:lnTo>
                      <a:pt x="382" y="6"/>
                    </a:lnTo>
                    <a:lnTo>
                      <a:pt x="382" y="6"/>
                    </a:lnTo>
                    <a:lnTo>
                      <a:pt x="433" y="64"/>
                    </a:lnTo>
                    <a:lnTo>
                      <a:pt x="433" y="64"/>
                    </a:lnTo>
                    <a:lnTo>
                      <a:pt x="496" y="134"/>
                    </a:lnTo>
                    <a:lnTo>
                      <a:pt x="527" y="170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85" y="239"/>
                    </a:lnTo>
                    <a:lnTo>
                      <a:pt x="614" y="273"/>
                    </a:lnTo>
                    <a:lnTo>
                      <a:pt x="631" y="290"/>
                    </a:lnTo>
                    <a:lnTo>
                      <a:pt x="647" y="307"/>
                    </a:lnTo>
                    <a:lnTo>
                      <a:pt x="665" y="324"/>
                    </a:lnTo>
                    <a:lnTo>
                      <a:pt x="683" y="341"/>
                    </a:lnTo>
                    <a:lnTo>
                      <a:pt x="683" y="341"/>
                    </a:lnTo>
                    <a:lnTo>
                      <a:pt x="729" y="380"/>
                    </a:lnTo>
                    <a:lnTo>
                      <a:pt x="729" y="380"/>
                    </a:lnTo>
                    <a:lnTo>
                      <a:pt x="765" y="411"/>
                    </a:lnTo>
                    <a:lnTo>
                      <a:pt x="801" y="444"/>
                    </a:lnTo>
                    <a:lnTo>
                      <a:pt x="801" y="444"/>
                    </a:lnTo>
                    <a:lnTo>
                      <a:pt x="836" y="477"/>
                    </a:lnTo>
                    <a:lnTo>
                      <a:pt x="869" y="511"/>
                    </a:lnTo>
                    <a:lnTo>
                      <a:pt x="900" y="546"/>
                    </a:lnTo>
                    <a:lnTo>
                      <a:pt x="930" y="581"/>
                    </a:lnTo>
                    <a:lnTo>
                      <a:pt x="930" y="581"/>
                    </a:lnTo>
                    <a:lnTo>
                      <a:pt x="946" y="600"/>
                    </a:lnTo>
                    <a:lnTo>
                      <a:pt x="946" y="600"/>
                    </a:lnTo>
                    <a:lnTo>
                      <a:pt x="962" y="620"/>
                    </a:lnTo>
                    <a:lnTo>
                      <a:pt x="980" y="641"/>
                    </a:lnTo>
                    <a:lnTo>
                      <a:pt x="998" y="661"/>
                    </a:lnTo>
                    <a:lnTo>
                      <a:pt x="1008" y="669"/>
                    </a:lnTo>
                    <a:lnTo>
                      <a:pt x="1018" y="677"/>
                    </a:lnTo>
                    <a:lnTo>
                      <a:pt x="1019" y="678"/>
                    </a:lnTo>
                    <a:lnTo>
                      <a:pt x="1020" y="678"/>
                    </a:lnTo>
                    <a:lnTo>
                      <a:pt x="1020" y="678"/>
                    </a:lnTo>
                    <a:lnTo>
                      <a:pt x="1025" y="680"/>
                    </a:lnTo>
                    <a:lnTo>
                      <a:pt x="1029" y="684"/>
                    </a:lnTo>
                    <a:lnTo>
                      <a:pt x="1029" y="685"/>
                    </a:lnTo>
                    <a:lnTo>
                      <a:pt x="1030" y="686"/>
                    </a:lnTo>
                    <a:lnTo>
                      <a:pt x="1030" y="686"/>
                    </a:lnTo>
                    <a:lnTo>
                      <a:pt x="1032" y="689"/>
                    </a:lnTo>
                    <a:lnTo>
                      <a:pt x="1035" y="692"/>
                    </a:lnTo>
                    <a:lnTo>
                      <a:pt x="1036" y="695"/>
                    </a:lnTo>
                    <a:lnTo>
                      <a:pt x="1037" y="698"/>
                    </a:lnTo>
                    <a:lnTo>
                      <a:pt x="1037" y="699"/>
                    </a:lnTo>
                    <a:lnTo>
                      <a:pt x="1037" y="700"/>
                    </a:lnTo>
                    <a:lnTo>
                      <a:pt x="1037" y="700"/>
                    </a:lnTo>
                    <a:lnTo>
                      <a:pt x="1041" y="711"/>
                    </a:lnTo>
                    <a:lnTo>
                      <a:pt x="1045" y="723"/>
                    </a:lnTo>
                    <a:lnTo>
                      <a:pt x="1047" y="735"/>
                    </a:lnTo>
                    <a:lnTo>
                      <a:pt x="1049" y="748"/>
                    </a:lnTo>
                    <a:lnTo>
                      <a:pt x="1051" y="774"/>
                    </a:lnTo>
                    <a:lnTo>
                      <a:pt x="1051" y="800"/>
                    </a:lnTo>
                    <a:lnTo>
                      <a:pt x="1050" y="826"/>
                    </a:lnTo>
                    <a:lnTo>
                      <a:pt x="1047" y="851"/>
                    </a:lnTo>
                    <a:lnTo>
                      <a:pt x="1044" y="872"/>
                    </a:lnTo>
                    <a:lnTo>
                      <a:pt x="1040" y="892"/>
                    </a:lnTo>
                    <a:lnTo>
                      <a:pt x="1040" y="892"/>
                    </a:lnTo>
                    <a:lnTo>
                      <a:pt x="1037" y="911"/>
                    </a:lnTo>
                    <a:lnTo>
                      <a:pt x="1035" y="929"/>
                    </a:lnTo>
                    <a:lnTo>
                      <a:pt x="1030" y="967"/>
                    </a:lnTo>
                    <a:lnTo>
                      <a:pt x="1030" y="973"/>
                    </a:lnTo>
                    <a:lnTo>
                      <a:pt x="1030" y="973"/>
                    </a:lnTo>
                    <a:lnTo>
                      <a:pt x="1029" y="991"/>
                    </a:lnTo>
                    <a:lnTo>
                      <a:pt x="1029" y="991"/>
                    </a:lnTo>
                    <a:lnTo>
                      <a:pt x="1029" y="1009"/>
                    </a:lnTo>
                    <a:lnTo>
                      <a:pt x="1028" y="1017"/>
                    </a:lnTo>
                    <a:lnTo>
                      <a:pt x="1026" y="1024"/>
                    </a:lnTo>
                    <a:lnTo>
                      <a:pt x="1026" y="1024"/>
                    </a:lnTo>
                    <a:lnTo>
                      <a:pt x="1024" y="1031"/>
                    </a:lnTo>
                    <a:lnTo>
                      <a:pt x="1023" y="1039"/>
                    </a:lnTo>
                    <a:lnTo>
                      <a:pt x="1023" y="1051"/>
                    </a:lnTo>
                    <a:lnTo>
                      <a:pt x="1023" y="1051"/>
                    </a:lnTo>
                    <a:lnTo>
                      <a:pt x="1023" y="1059"/>
                    </a:lnTo>
                    <a:lnTo>
                      <a:pt x="1021" y="1068"/>
                    </a:lnTo>
                    <a:lnTo>
                      <a:pt x="1019" y="1075"/>
                    </a:lnTo>
                    <a:lnTo>
                      <a:pt x="1016" y="1079"/>
                    </a:lnTo>
                    <a:lnTo>
                      <a:pt x="1013" y="1083"/>
                    </a:lnTo>
                    <a:lnTo>
                      <a:pt x="1013" y="1083"/>
                    </a:lnTo>
                    <a:lnTo>
                      <a:pt x="1010" y="1085"/>
                    </a:lnTo>
                    <a:lnTo>
                      <a:pt x="1008" y="1086"/>
                    </a:lnTo>
                    <a:lnTo>
                      <a:pt x="1005" y="1087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998" y="1087"/>
                    </a:lnTo>
                    <a:lnTo>
                      <a:pt x="997" y="1087"/>
                    </a:lnTo>
                    <a:lnTo>
                      <a:pt x="996" y="1087"/>
                    </a:lnTo>
                    <a:lnTo>
                      <a:pt x="996" y="1087"/>
                    </a:lnTo>
                    <a:lnTo>
                      <a:pt x="992" y="1088"/>
                    </a:lnTo>
                    <a:lnTo>
                      <a:pt x="991" y="1088"/>
                    </a:lnTo>
                    <a:close/>
                    <a:moveTo>
                      <a:pt x="1002" y="731"/>
                    </a:moveTo>
                    <a:lnTo>
                      <a:pt x="1002" y="731"/>
                    </a:lnTo>
                    <a:lnTo>
                      <a:pt x="954" y="761"/>
                    </a:lnTo>
                    <a:lnTo>
                      <a:pt x="954" y="761"/>
                    </a:lnTo>
                    <a:lnTo>
                      <a:pt x="918" y="784"/>
                    </a:lnTo>
                    <a:lnTo>
                      <a:pt x="918" y="784"/>
                    </a:lnTo>
                    <a:lnTo>
                      <a:pt x="885" y="803"/>
                    </a:lnTo>
                    <a:lnTo>
                      <a:pt x="885" y="803"/>
                    </a:lnTo>
                    <a:lnTo>
                      <a:pt x="856" y="821"/>
                    </a:lnTo>
                    <a:lnTo>
                      <a:pt x="842" y="830"/>
                    </a:lnTo>
                    <a:lnTo>
                      <a:pt x="829" y="839"/>
                    </a:lnTo>
                    <a:lnTo>
                      <a:pt x="819" y="847"/>
                    </a:lnTo>
                    <a:lnTo>
                      <a:pt x="819" y="847"/>
                    </a:lnTo>
                    <a:lnTo>
                      <a:pt x="773" y="881"/>
                    </a:lnTo>
                    <a:lnTo>
                      <a:pt x="729" y="917"/>
                    </a:lnTo>
                    <a:lnTo>
                      <a:pt x="729" y="917"/>
                    </a:lnTo>
                    <a:lnTo>
                      <a:pt x="717" y="925"/>
                    </a:lnTo>
                    <a:lnTo>
                      <a:pt x="717" y="925"/>
                    </a:lnTo>
                    <a:lnTo>
                      <a:pt x="704" y="936"/>
                    </a:lnTo>
                    <a:lnTo>
                      <a:pt x="691" y="948"/>
                    </a:lnTo>
                    <a:lnTo>
                      <a:pt x="678" y="960"/>
                    </a:lnTo>
                    <a:lnTo>
                      <a:pt x="672" y="967"/>
                    </a:lnTo>
                    <a:lnTo>
                      <a:pt x="668" y="974"/>
                    </a:lnTo>
                    <a:lnTo>
                      <a:pt x="664" y="980"/>
                    </a:lnTo>
                    <a:lnTo>
                      <a:pt x="671" y="982"/>
                    </a:lnTo>
                    <a:lnTo>
                      <a:pt x="671" y="982"/>
                    </a:lnTo>
                    <a:lnTo>
                      <a:pt x="699" y="991"/>
                    </a:lnTo>
                    <a:lnTo>
                      <a:pt x="699" y="991"/>
                    </a:lnTo>
                    <a:lnTo>
                      <a:pt x="718" y="996"/>
                    </a:lnTo>
                    <a:lnTo>
                      <a:pt x="738" y="1003"/>
                    </a:lnTo>
                    <a:lnTo>
                      <a:pt x="738" y="1003"/>
                    </a:lnTo>
                    <a:lnTo>
                      <a:pt x="756" y="1007"/>
                    </a:lnTo>
                    <a:lnTo>
                      <a:pt x="772" y="1010"/>
                    </a:lnTo>
                    <a:lnTo>
                      <a:pt x="772" y="1010"/>
                    </a:lnTo>
                    <a:lnTo>
                      <a:pt x="792" y="1014"/>
                    </a:lnTo>
                    <a:lnTo>
                      <a:pt x="811" y="1018"/>
                    </a:lnTo>
                    <a:lnTo>
                      <a:pt x="811" y="1018"/>
                    </a:lnTo>
                    <a:lnTo>
                      <a:pt x="854" y="1028"/>
                    </a:lnTo>
                    <a:lnTo>
                      <a:pt x="897" y="1039"/>
                    </a:lnTo>
                    <a:lnTo>
                      <a:pt x="941" y="1046"/>
                    </a:lnTo>
                    <a:lnTo>
                      <a:pt x="962" y="1049"/>
                    </a:lnTo>
                    <a:lnTo>
                      <a:pt x="984" y="1051"/>
                    </a:lnTo>
                    <a:lnTo>
                      <a:pt x="991" y="1052"/>
                    </a:lnTo>
                    <a:lnTo>
                      <a:pt x="990" y="1045"/>
                    </a:lnTo>
                    <a:lnTo>
                      <a:pt x="990" y="1045"/>
                    </a:lnTo>
                    <a:lnTo>
                      <a:pt x="989" y="1039"/>
                    </a:lnTo>
                    <a:lnTo>
                      <a:pt x="989" y="1039"/>
                    </a:lnTo>
                    <a:lnTo>
                      <a:pt x="987" y="1032"/>
                    </a:lnTo>
                    <a:lnTo>
                      <a:pt x="987" y="1029"/>
                    </a:lnTo>
                    <a:lnTo>
                      <a:pt x="987" y="1027"/>
                    </a:lnTo>
                    <a:lnTo>
                      <a:pt x="987" y="1027"/>
                    </a:lnTo>
                    <a:lnTo>
                      <a:pt x="990" y="1018"/>
                    </a:lnTo>
                    <a:lnTo>
                      <a:pt x="992" y="1008"/>
                    </a:lnTo>
                    <a:lnTo>
                      <a:pt x="993" y="988"/>
                    </a:lnTo>
                    <a:lnTo>
                      <a:pt x="993" y="988"/>
                    </a:lnTo>
                    <a:lnTo>
                      <a:pt x="994" y="974"/>
                    </a:lnTo>
                    <a:lnTo>
                      <a:pt x="994" y="974"/>
                    </a:lnTo>
                    <a:lnTo>
                      <a:pt x="995" y="957"/>
                    </a:lnTo>
                    <a:lnTo>
                      <a:pt x="995" y="957"/>
                    </a:lnTo>
                    <a:lnTo>
                      <a:pt x="998" y="925"/>
                    </a:lnTo>
                    <a:lnTo>
                      <a:pt x="1000" y="910"/>
                    </a:lnTo>
                    <a:lnTo>
                      <a:pt x="1004" y="893"/>
                    </a:lnTo>
                    <a:lnTo>
                      <a:pt x="1004" y="893"/>
                    </a:lnTo>
                    <a:lnTo>
                      <a:pt x="1010" y="856"/>
                    </a:lnTo>
                    <a:lnTo>
                      <a:pt x="1013" y="835"/>
                    </a:lnTo>
                    <a:lnTo>
                      <a:pt x="1015" y="813"/>
                    </a:lnTo>
                    <a:lnTo>
                      <a:pt x="1016" y="793"/>
                    </a:lnTo>
                    <a:lnTo>
                      <a:pt x="1015" y="772"/>
                    </a:lnTo>
                    <a:lnTo>
                      <a:pt x="1014" y="753"/>
                    </a:lnTo>
                    <a:lnTo>
                      <a:pt x="1010" y="734"/>
                    </a:lnTo>
                    <a:lnTo>
                      <a:pt x="1008" y="726"/>
                    </a:lnTo>
                    <a:lnTo>
                      <a:pt x="1002" y="7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3" name="Freeform 207"/>
              <p:cNvSpPr/>
              <p:nvPr/>
            </p:nvSpPr>
            <p:spPr bwMode="auto">
              <a:xfrm>
                <a:off x="4251325" y="2251075"/>
                <a:ext cx="195263" cy="161925"/>
              </a:xfrm>
              <a:custGeom>
                <a:avLst/>
                <a:gdLst/>
                <a:ahLst/>
                <a:cxnLst>
                  <a:cxn ang="0">
                    <a:pos x="15" y="307"/>
                  </a:cxn>
                  <a:cxn ang="0">
                    <a:pos x="9" y="306"/>
                  </a:cxn>
                  <a:cxn ang="0">
                    <a:pos x="2" y="298"/>
                  </a:cxn>
                  <a:cxn ang="0">
                    <a:pos x="0" y="293"/>
                  </a:cxn>
                  <a:cxn ang="0">
                    <a:pos x="2" y="281"/>
                  </a:cxn>
                  <a:cxn ang="0">
                    <a:pos x="6" y="275"/>
                  </a:cxn>
                  <a:cxn ang="0">
                    <a:pos x="12" y="272"/>
                  </a:cxn>
                  <a:cxn ang="0">
                    <a:pos x="18" y="269"/>
                  </a:cxn>
                  <a:cxn ang="0">
                    <a:pos x="30" y="259"/>
                  </a:cxn>
                  <a:cxn ang="0">
                    <a:pos x="48" y="238"/>
                  </a:cxn>
                  <a:cxn ang="0">
                    <a:pos x="59" y="222"/>
                  </a:cxn>
                  <a:cxn ang="0">
                    <a:pos x="75" y="201"/>
                  </a:cxn>
                  <a:cxn ang="0">
                    <a:pos x="94" y="180"/>
                  </a:cxn>
                  <a:cxn ang="0">
                    <a:pos x="136" y="143"/>
                  </a:cxn>
                  <a:cxn ang="0">
                    <a:pos x="160" y="124"/>
                  </a:cxn>
                  <a:cxn ang="0">
                    <a:pos x="174" y="112"/>
                  </a:cxn>
                  <a:cxn ang="0">
                    <a:pos x="224" y="83"/>
                  </a:cxn>
                  <a:cxn ang="0">
                    <a:pos x="241" y="73"/>
                  </a:cxn>
                  <a:cxn ang="0">
                    <a:pos x="259" y="63"/>
                  </a:cxn>
                  <a:cxn ang="0">
                    <a:pos x="305" y="32"/>
                  </a:cxn>
                  <a:cxn ang="0">
                    <a:pos x="345" y="3"/>
                  </a:cxn>
                  <a:cxn ang="0">
                    <a:pos x="354" y="0"/>
                  </a:cxn>
                  <a:cxn ang="0">
                    <a:pos x="359" y="1"/>
                  </a:cxn>
                  <a:cxn ang="0">
                    <a:pos x="366" y="8"/>
                  </a:cxn>
                  <a:cxn ang="0">
                    <a:pos x="368" y="12"/>
                  </a:cxn>
                  <a:cxn ang="0">
                    <a:pos x="369" y="22"/>
                  </a:cxn>
                  <a:cxn ang="0">
                    <a:pos x="367" y="29"/>
                  </a:cxn>
                  <a:cxn ang="0">
                    <a:pos x="362" y="35"/>
                  </a:cxn>
                  <a:cxn ang="0">
                    <a:pos x="339" y="51"/>
                  </a:cxn>
                  <a:cxn ang="0">
                    <a:pos x="270" y="96"/>
                  </a:cxn>
                  <a:cxn ang="0">
                    <a:pos x="240" y="115"/>
                  </a:cxn>
                  <a:cxn ang="0">
                    <a:pos x="180" y="157"/>
                  </a:cxn>
                  <a:cxn ang="0">
                    <a:pos x="151" y="179"/>
                  </a:cxn>
                  <a:cxn ang="0">
                    <a:pos x="109" y="218"/>
                  </a:cxn>
                  <a:cxn ang="0">
                    <a:pos x="78" y="252"/>
                  </a:cxn>
                  <a:cxn ang="0">
                    <a:pos x="69" y="264"/>
                  </a:cxn>
                  <a:cxn ang="0">
                    <a:pos x="47" y="290"/>
                  </a:cxn>
                  <a:cxn ang="0">
                    <a:pos x="35" y="300"/>
                  </a:cxn>
                  <a:cxn ang="0">
                    <a:pos x="21" y="306"/>
                  </a:cxn>
                  <a:cxn ang="0">
                    <a:pos x="15" y="307"/>
                  </a:cxn>
                </a:cxnLst>
                <a:rect l="0" t="0" r="r" b="b"/>
                <a:pathLst>
                  <a:path w="369" h="307">
                    <a:moveTo>
                      <a:pt x="15" y="307"/>
                    </a:moveTo>
                    <a:lnTo>
                      <a:pt x="15" y="307"/>
                    </a:lnTo>
                    <a:lnTo>
                      <a:pt x="12" y="307"/>
                    </a:lnTo>
                    <a:lnTo>
                      <a:pt x="9" y="306"/>
                    </a:lnTo>
                    <a:lnTo>
                      <a:pt x="5" y="303"/>
                    </a:lnTo>
                    <a:lnTo>
                      <a:pt x="2" y="298"/>
                    </a:lnTo>
                    <a:lnTo>
                      <a:pt x="0" y="293"/>
                    </a:lnTo>
                    <a:lnTo>
                      <a:pt x="0" y="293"/>
                    </a:lnTo>
                    <a:lnTo>
                      <a:pt x="0" y="287"/>
                    </a:lnTo>
                    <a:lnTo>
                      <a:pt x="2" y="281"/>
                    </a:lnTo>
                    <a:lnTo>
                      <a:pt x="4" y="277"/>
                    </a:lnTo>
                    <a:lnTo>
                      <a:pt x="6" y="275"/>
                    </a:lnTo>
                    <a:lnTo>
                      <a:pt x="9" y="273"/>
                    </a:lnTo>
                    <a:lnTo>
                      <a:pt x="12" y="272"/>
                    </a:lnTo>
                    <a:lnTo>
                      <a:pt x="12" y="272"/>
                    </a:lnTo>
                    <a:lnTo>
                      <a:pt x="18" y="269"/>
                    </a:lnTo>
                    <a:lnTo>
                      <a:pt x="24" y="265"/>
                    </a:lnTo>
                    <a:lnTo>
                      <a:pt x="30" y="259"/>
                    </a:lnTo>
                    <a:lnTo>
                      <a:pt x="36" y="253"/>
                    </a:lnTo>
                    <a:lnTo>
                      <a:pt x="48" y="238"/>
                    </a:lnTo>
                    <a:lnTo>
                      <a:pt x="59" y="222"/>
                    </a:lnTo>
                    <a:lnTo>
                      <a:pt x="59" y="222"/>
                    </a:lnTo>
                    <a:lnTo>
                      <a:pt x="68" y="210"/>
                    </a:lnTo>
                    <a:lnTo>
                      <a:pt x="75" y="201"/>
                    </a:lnTo>
                    <a:lnTo>
                      <a:pt x="75" y="201"/>
                    </a:lnTo>
                    <a:lnTo>
                      <a:pt x="94" y="180"/>
                    </a:lnTo>
                    <a:lnTo>
                      <a:pt x="114" y="162"/>
                    </a:lnTo>
                    <a:lnTo>
                      <a:pt x="136" y="143"/>
                    </a:lnTo>
                    <a:lnTo>
                      <a:pt x="157" y="126"/>
                    </a:lnTo>
                    <a:lnTo>
                      <a:pt x="160" y="124"/>
                    </a:lnTo>
                    <a:lnTo>
                      <a:pt x="160" y="124"/>
                    </a:lnTo>
                    <a:lnTo>
                      <a:pt x="174" y="112"/>
                    </a:lnTo>
                    <a:lnTo>
                      <a:pt x="190" y="102"/>
                    </a:lnTo>
                    <a:lnTo>
                      <a:pt x="224" y="83"/>
                    </a:lnTo>
                    <a:lnTo>
                      <a:pt x="224" y="83"/>
                    </a:lnTo>
                    <a:lnTo>
                      <a:pt x="241" y="73"/>
                    </a:lnTo>
                    <a:lnTo>
                      <a:pt x="259" y="63"/>
                    </a:lnTo>
                    <a:lnTo>
                      <a:pt x="259" y="63"/>
                    </a:lnTo>
                    <a:lnTo>
                      <a:pt x="283" y="47"/>
                    </a:lnTo>
                    <a:lnTo>
                      <a:pt x="305" y="32"/>
                    </a:lnTo>
                    <a:lnTo>
                      <a:pt x="345" y="3"/>
                    </a:lnTo>
                    <a:lnTo>
                      <a:pt x="345" y="3"/>
                    </a:lnTo>
                    <a:lnTo>
                      <a:pt x="350" y="1"/>
                    </a:lnTo>
                    <a:lnTo>
                      <a:pt x="354" y="0"/>
                    </a:lnTo>
                    <a:lnTo>
                      <a:pt x="354" y="0"/>
                    </a:lnTo>
                    <a:lnTo>
                      <a:pt x="359" y="1"/>
                    </a:lnTo>
                    <a:lnTo>
                      <a:pt x="363" y="4"/>
                    </a:lnTo>
                    <a:lnTo>
                      <a:pt x="366" y="8"/>
                    </a:lnTo>
                    <a:lnTo>
                      <a:pt x="368" y="12"/>
                    </a:lnTo>
                    <a:lnTo>
                      <a:pt x="368" y="12"/>
                    </a:lnTo>
                    <a:lnTo>
                      <a:pt x="369" y="16"/>
                    </a:lnTo>
                    <a:lnTo>
                      <a:pt x="369" y="22"/>
                    </a:lnTo>
                    <a:lnTo>
                      <a:pt x="369" y="25"/>
                    </a:lnTo>
                    <a:lnTo>
                      <a:pt x="367" y="29"/>
                    </a:lnTo>
                    <a:lnTo>
                      <a:pt x="365" y="32"/>
                    </a:lnTo>
                    <a:lnTo>
                      <a:pt x="362" y="35"/>
                    </a:lnTo>
                    <a:lnTo>
                      <a:pt x="362" y="35"/>
                    </a:lnTo>
                    <a:lnTo>
                      <a:pt x="339" y="51"/>
                    </a:lnTo>
                    <a:lnTo>
                      <a:pt x="317" y="67"/>
                    </a:lnTo>
                    <a:lnTo>
                      <a:pt x="270" y="96"/>
                    </a:lnTo>
                    <a:lnTo>
                      <a:pt x="270" y="96"/>
                    </a:lnTo>
                    <a:lnTo>
                      <a:pt x="240" y="115"/>
                    </a:lnTo>
                    <a:lnTo>
                      <a:pt x="210" y="135"/>
                    </a:lnTo>
                    <a:lnTo>
                      <a:pt x="180" y="157"/>
                    </a:lnTo>
                    <a:lnTo>
                      <a:pt x="151" y="179"/>
                    </a:lnTo>
                    <a:lnTo>
                      <a:pt x="151" y="179"/>
                    </a:lnTo>
                    <a:lnTo>
                      <a:pt x="131" y="198"/>
                    </a:lnTo>
                    <a:lnTo>
                      <a:pt x="109" y="218"/>
                    </a:lnTo>
                    <a:lnTo>
                      <a:pt x="88" y="239"/>
                    </a:lnTo>
                    <a:lnTo>
                      <a:pt x="78" y="252"/>
                    </a:lnTo>
                    <a:lnTo>
                      <a:pt x="69" y="264"/>
                    </a:lnTo>
                    <a:lnTo>
                      <a:pt x="69" y="264"/>
                    </a:lnTo>
                    <a:lnTo>
                      <a:pt x="59" y="277"/>
                    </a:lnTo>
                    <a:lnTo>
                      <a:pt x="47" y="290"/>
                    </a:lnTo>
                    <a:lnTo>
                      <a:pt x="42" y="295"/>
                    </a:lnTo>
                    <a:lnTo>
                      <a:pt x="35" y="300"/>
                    </a:lnTo>
                    <a:lnTo>
                      <a:pt x="29" y="304"/>
                    </a:lnTo>
                    <a:lnTo>
                      <a:pt x="21" y="306"/>
                    </a:lnTo>
                    <a:lnTo>
                      <a:pt x="21" y="306"/>
                    </a:lnTo>
                    <a:lnTo>
                      <a:pt x="15" y="307"/>
                    </a:lnTo>
                    <a:lnTo>
                      <a:pt x="15" y="30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4" name="Freeform 208"/>
              <p:cNvSpPr/>
              <p:nvPr/>
            </p:nvSpPr>
            <p:spPr bwMode="auto">
              <a:xfrm>
                <a:off x="4284663" y="2282825"/>
                <a:ext cx="195263" cy="171450"/>
              </a:xfrm>
              <a:custGeom>
                <a:avLst/>
                <a:gdLst/>
                <a:ahLst/>
                <a:cxnLst>
                  <a:cxn ang="0">
                    <a:pos x="15" y="323"/>
                  </a:cxn>
                  <a:cxn ang="0">
                    <a:pos x="6" y="319"/>
                  </a:cxn>
                  <a:cxn ang="0">
                    <a:pos x="1" y="309"/>
                  </a:cxn>
                  <a:cxn ang="0">
                    <a:pos x="0" y="306"/>
                  </a:cxn>
                  <a:cxn ang="0">
                    <a:pos x="0" y="297"/>
                  </a:cxn>
                  <a:cxn ang="0">
                    <a:pos x="4" y="290"/>
                  </a:cxn>
                  <a:cxn ang="0">
                    <a:pos x="7" y="287"/>
                  </a:cxn>
                  <a:cxn ang="0">
                    <a:pos x="15" y="277"/>
                  </a:cxn>
                  <a:cxn ang="0">
                    <a:pos x="20" y="266"/>
                  </a:cxn>
                  <a:cxn ang="0">
                    <a:pos x="29" y="253"/>
                  </a:cxn>
                  <a:cxn ang="0">
                    <a:pos x="48" y="230"/>
                  </a:cxn>
                  <a:cxn ang="0">
                    <a:pos x="68" y="211"/>
                  </a:cxn>
                  <a:cxn ang="0">
                    <a:pos x="94" y="190"/>
                  </a:cxn>
                  <a:cxn ang="0">
                    <a:pos x="126" y="162"/>
                  </a:cxn>
                  <a:cxn ang="0">
                    <a:pos x="159" y="135"/>
                  </a:cxn>
                  <a:cxn ang="0">
                    <a:pos x="187" y="111"/>
                  </a:cxn>
                  <a:cxn ang="0">
                    <a:pos x="236" y="73"/>
                  </a:cxn>
                  <a:cxn ang="0">
                    <a:pos x="254" y="61"/>
                  </a:cxn>
                  <a:cxn ang="0">
                    <a:pos x="311" y="23"/>
                  </a:cxn>
                  <a:cxn ang="0">
                    <a:pos x="344" y="3"/>
                  </a:cxn>
                  <a:cxn ang="0">
                    <a:pos x="348" y="1"/>
                  </a:cxn>
                  <a:cxn ang="0">
                    <a:pos x="352" y="0"/>
                  </a:cxn>
                  <a:cxn ang="0">
                    <a:pos x="358" y="2"/>
                  </a:cxn>
                  <a:cxn ang="0">
                    <a:pos x="366" y="9"/>
                  </a:cxn>
                  <a:cxn ang="0">
                    <a:pos x="368" y="14"/>
                  </a:cxn>
                  <a:cxn ang="0">
                    <a:pos x="369" y="22"/>
                  </a:cxn>
                  <a:cxn ang="0">
                    <a:pos x="366" y="29"/>
                  </a:cxn>
                  <a:cxn ang="0">
                    <a:pos x="361" y="35"/>
                  </a:cxn>
                  <a:cxn ang="0">
                    <a:pos x="325" y="57"/>
                  </a:cxn>
                  <a:cxn ang="0">
                    <a:pos x="271" y="92"/>
                  </a:cxn>
                  <a:cxn ang="0">
                    <a:pos x="250" y="107"/>
                  </a:cxn>
                  <a:cxn ang="0">
                    <a:pos x="190" y="157"/>
                  </a:cxn>
                  <a:cxn ang="0">
                    <a:pos x="164" y="179"/>
                  </a:cxn>
                  <a:cxn ang="0">
                    <a:pos x="134" y="203"/>
                  </a:cxn>
                  <a:cxn ang="0">
                    <a:pos x="102" y="229"/>
                  </a:cxn>
                  <a:cxn ang="0">
                    <a:pos x="72" y="258"/>
                  </a:cxn>
                  <a:cxn ang="0">
                    <a:pos x="66" y="264"/>
                  </a:cxn>
                  <a:cxn ang="0">
                    <a:pos x="51" y="286"/>
                  </a:cxn>
                  <a:cxn ang="0">
                    <a:pos x="46" y="295"/>
                  </a:cxn>
                  <a:cxn ang="0">
                    <a:pos x="33" y="312"/>
                  </a:cxn>
                  <a:cxn ang="0">
                    <a:pos x="24" y="319"/>
                  </a:cxn>
                  <a:cxn ang="0">
                    <a:pos x="15" y="323"/>
                  </a:cxn>
                </a:cxnLst>
                <a:rect l="0" t="0" r="r" b="b"/>
                <a:pathLst>
                  <a:path w="369" h="323">
                    <a:moveTo>
                      <a:pt x="15" y="323"/>
                    </a:moveTo>
                    <a:lnTo>
                      <a:pt x="15" y="323"/>
                    </a:lnTo>
                    <a:lnTo>
                      <a:pt x="10" y="322"/>
                    </a:lnTo>
                    <a:lnTo>
                      <a:pt x="6" y="319"/>
                    </a:lnTo>
                    <a:lnTo>
                      <a:pt x="3" y="315"/>
                    </a:lnTo>
                    <a:lnTo>
                      <a:pt x="1" y="309"/>
                    </a:lnTo>
                    <a:lnTo>
                      <a:pt x="1" y="309"/>
                    </a:lnTo>
                    <a:lnTo>
                      <a:pt x="0" y="306"/>
                    </a:lnTo>
                    <a:lnTo>
                      <a:pt x="0" y="300"/>
                    </a:lnTo>
                    <a:lnTo>
                      <a:pt x="0" y="297"/>
                    </a:lnTo>
                    <a:lnTo>
                      <a:pt x="2" y="294"/>
                    </a:lnTo>
                    <a:lnTo>
                      <a:pt x="4" y="290"/>
                    </a:lnTo>
                    <a:lnTo>
                      <a:pt x="7" y="287"/>
                    </a:lnTo>
                    <a:lnTo>
                      <a:pt x="7" y="287"/>
                    </a:lnTo>
                    <a:lnTo>
                      <a:pt x="11" y="283"/>
                    </a:lnTo>
                    <a:lnTo>
                      <a:pt x="15" y="277"/>
                    </a:lnTo>
                    <a:lnTo>
                      <a:pt x="20" y="266"/>
                    </a:lnTo>
                    <a:lnTo>
                      <a:pt x="20" y="266"/>
                    </a:lnTo>
                    <a:lnTo>
                      <a:pt x="24" y="259"/>
                    </a:lnTo>
                    <a:lnTo>
                      <a:pt x="29" y="253"/>
                    </a:lnTo>
                    <a:lnTo>
                      <a:pt x="29" y="253"/>
                    </a:lnTo>
                    <a:lnTo>
                      <a:pt x="48" y="230"/>
                    </a:lnTo>
                    <a:lnTo>
                      <a:pt x="59" y="221"/>
                    </a:lnTo>
                    <a:lnTo>
                      <a:pt x="68" y="211"/>
                    </a:lnTo>
                    <a:lnTo>
                      <a:pt x="68" y="211"/>
                    </a:lnTo>
                    <a:lnTo>
                      <a:pt x="94" y="190"/>
                    </a:lnTo>
                    <a:lnTo>
                      <a:pt x="94" y="190"/>
                    </a:lnTo>
                    <a:lnTo>
                      <a:pt x="126" y="162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220" y="85"/>
                    </a:lnTo>
                    <a:lnTo>
                      <a:pt x="236" y="73"/>
                    </a:lnTo>
                    <a:lnTo>
                      <a:pt x="254" y="61"/>
                    </a:lnTo>
                    <a:lnTo>
                      <a:pt x="254" y="61"/>
                    </a:lnTo>
                    <a:lnTo>
                      <a:pt x="282" y="41"/>
                    </a:lnTo>
                    <a:lnTo>
                      <a:pt x="311" y="23"/>
                    </a:lnTo>
                    <a:lnTo>
                      <a:pt x="311" y="23"/>
                    </a:lnTo>
                    <a:lnTo>
                      <a:pt x="344" y="3"/>
                    </a:lnTo>
                    <a:lnTo>
                      <a:pt x="344" y="3"/>
                    </a:lnTo>
                    <a:lnTo>
                      <a:pt x="348" y="1"/>
                    </a:lnTo>
                    <a:lnTo>
                      <a:pt x="352" y="0"/>
                    </a:lnTo>
                    <a:lnTo>
                      <a:pt x="352" y="0"/>
                    </a:lnTo>
                    <a:lnTo>
                      <a:pt x="355" y="1"/>
                    </a:lnTo>
                    <a:lnTo>
                      <a:pt x="358" y="2"/>
                    </a:lnTo>
                    <a:lnTo>
                      <a:pt x="363" y="5"/>
                    </a:lnTo>
                    <a:lnTo>
                      <a:pt x="366" y="9"/>
                    </a:lnTo>
                    <a:lnTo>
                      <a:pt x="368" y="14"/>
                    </a:lnTo>
                    <a:lnTo>
                      <a:pt x="368" y="14"/>
                    </a:lnTo>
                    <a:lnTo>
                      <a:pt x="369" y="17"/>
                    </a:lnTo>
                    <a:lnTo>
                      <a:pt x="369" y="22"/>
                    </a:lnTo>
                    <a:lnTo>
                      <a:pt x="368" y="25"/>
                    </a:lnTo>
                    <a:lnTo>
                      <a:pt x="366" y="29"/>
                    </a:lnTo>
                    <a:lnTo>
                      <a:pt x="364" y="32"/>
                    </a:lnTo>
                    <a:lnTo>
                      <a:pt x="361" y="35"/>
                    </a:lnTo>
                    <a:lnTo>
                      <a:pt x="361" y="35"/>
                    </a:lnTo>
                    <a:lnTo>
                      <a:pt x="325" y="57"/>
                    </a:lnTo>
                    <a:lnTo>
                      <a:pt x="325" y="57"/>
                    </a:lnTo>
                    <a:lnTo>
                      <a:pt x="271" y="92"/>
                    </a:lnTo>
                    <a:lnTo>
                      <a:pt x="271" y="92"/>
                    </a:lnTo>
                    <a:lnTo>
                      <a:pt x="250" y="107"/>
                    </a:lnTo>
                    <a:lnTo>
                      <a:pt x="229" y="123"/>
                    </a:lnTo>
                    <a:lnTo>
                      <a:pt x="190" y="157"/>
                    </a:lnTo>
                    <a:lnTo>
                      <a:pt x="190" y="157"/>
                    </a:lnTo>
                    <a:lnTo>
                      <a:pt x="164" y="179"/>
                    </a:lnTo>
                    <a:lnTo>
                      <a:pt x="164" y="179"/>
                    </a:lnTo>
                    <a:lnTo>
                      <a:pt x="134" y="203"/>
                    </a:lnTo>
                    <a:lnTo>
                      <a:pt x="134" y="203"/>
                    </a:lnTo>
                    <a:lnTo>
                      <a:pt x="102" y="229"/>
                    </a:lnTo>
                    <a:lnTo>
                      <a:pt x="86" y="242"/>
                    </a:lnTo>
                    <a:lnTo>
                      <a:pt x="72" y="258"/>
                    </a:lnTo>
                    <a:lnTo>
                      <a:pt x="72" y="258"/>
                    </a:lnTo>
                    <a:lnTo>
                      <a:pt x="66" y="264"/>
                    </a:lnTo>
                    <a:lnTo>
                      <a:pt x="61" y="271"/>
                    </a:lnTo>
                    <a:lnTo>
                      <a:pt x="51" y="286"/>
                    </a:lnTo>
                    <a:lnTo>
                      <a:pt x="51" y="286"/>
                    </a:lnTo>
                    <a:lnTo>
                      <a:pt x="46" y="295"/>
                    </a:lnTo>
                    <a:lnTo>
                      <a:pt x="40" y="303"/>
                    </a:lnTo>
                    <a:lnTo>
                      <a:pt x="33" y="312"/>
                    </a:lnTo>
                    <a:lnTo>
                      <a:pt x="24" y="319"/>
                    </a:lnTo>
                    <a:lnTo>
                      <a:pt x="24" y="319"/>
                    </a:lnTo>
                    <a:lnTo>
                      <a:pt x="19" y="322"/>
                    </a:lnTo>
                    <a:lnTo>
                      <a:pt x="15" y="323"/>
                    </a:lnTo>
                    <a:lnTo>
                      <a:pt x="15" y="3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5" name="Freeform 209"/>
              <p:cNvSpPr/>
              <p:nvPr/>
            </p:nvSpPr>
            <p:spPr bwMode="auto">
              <a:xfrm>
                <a:off x="4446588" y="2346325"/>
                <a:ext cx="285750" cy="307975"/>
              </a:xfrm>
              <a:custGeom>
                <a:avLst/>
                <a:gdLst/>
                <a:ahLst/>
                <a:cxnLst>
                  <a:cxn ang="0">
                    <a:pos x="524" y="583"/>
                  </a:cxn>
                  <a:cxn ang="0">
                    <a:pos x="515" y="580"/>
                  </a:cxn>
                  <a:cxn ang="0">
                    <a:pos x="501" y="571"/>
                  </a:cxn>
                  <a:cxn ang="0">
                    <a:pos x="476" y="549"/>
                  </a:cxn>
                  <a:cxn ang="0">
                    <a:pos x="437" y="513"/>
                  </a:cxn>
                  <a:cxn ang="0">
                    <a:pos x="414" y="488"/>
                  </a:cxn>
                  <a:cxn ang="0">
                    <a:pos x="388" y="460"/>
                  </a:cxn>
                  <a:cxn ang="0">
                    <a:pos x="339" y="409"/>
                  </a:cxn>
                  <a:cxn ang="0">
                    <a:pos x="300" y="361"/>
                  </a:cxn>
                  <a:cxn ang="0">
                    <a:pos x="288" y="344"/>
                  </a:cxn>
                  <a:cxn ang="0">
                    <a:pos x="246" y="293"/>
                  </a:cxn>
                  <a:cxn ang="0">
                    <a:pos x="202" y="245"/>
                  </a:cxn>
                  <a:cxn ang="0">
                    <a:pos x="167" y="208"/>
                  </a:cxn>
                  <a:cxn ang="0">
                    <a:pos x="134" y="170"/>
                  </a:cxn>
                  <a:cxn ang="0">
                    <a:pos x="121" y="153"/>
                  </a:cxn>
                  <a:cxn ang="0">
                    <a:pos x="95" y="121"/>
                  </a:cxn>
                  <a:cxn ang="0">
                    <a:pos x="54" y="76"/>
                  </a:cxn>
                  <a:cxn ang="0">
                    <a:pos x="24" y="48"/>
                  </a:cxn>
                  <a:cxn ang="0">
                    <a:pos x="8" y="36"/>
                  </a:cxn>
                  <a:cxn ang="0">
                    <a:pos x="3" y="29"/>
                  </a:cxn>
                  <a:cxn ang="0">
                    <a:pos x="0" y="22"/>
                  </a:cxn>
                  <a:cxn ang="0">
                    <a:pos x="1" y="13"/>
                  </a:cxn>
                  <a:cxn ang="0">
                    <a:pos x="4" y="8"/>
                  </a:cxn>
                  <a:cxn ang="0">
                    <a:pos x="12" y="1"/>
                  </a:cxn>
                  <a:cxn ang="0">
                    <a:pos x="16" y="0"/>
                  </a:cxn>
                  <a:cxn ang="0">
                    <a:pos x="25" y="3"/>
                  </a:cxn>
                  <a:cxn ang="0">
                    <a:pos x="41" y="15"/>
                  </a:cxn>
                  <a:cxn ang="0">
                    <a:pos x="70" y="41"/>
                  </a:cxn>
                  <a:cxn ang="0">
                    <a:pos x="110" y="84"/>
                  </a:cxn>
                  <a:cxn ang="0">
                    <a:pos x="136" y="115"/>
                  </a:cxn>
                  <a:cxn ang="0">
                    <a:pos x="206" y="198"/>
                  </a:cxn>
                  <a:cxn ang="0">
                    <a:pos x="290" y="291"/>
                  </a:cxn>
                  <a:cxn ang="0">
                    <a:pos x="303" y="306"/>
                  </a:cxn>
                  <a:cxn ang="0">
                    <a:pos x="341" y="353"/>
                  </a:cxn>
                  <a:cxn ang="0">
                    <a:pos x="371" y="390"/>
                  </a:cxn>
                  <a:cxn ang="0">
                    <a:pos x="403" y="425"/>
                  </a:cxn>
                  <a:cxn ang="0">
                    <a:pos x="433" y="457"/>
                  </a:cxn>
                  <a:cxn ang="0">
                    <a:pos x="457" y="482"/>
                  </a:cxn>
                  <a:cxn ang="0">
                    <a:pos x="493" y="518"/>
                  </a:cxn>
                  <a:cxn ang="0">
                    <a:pos x="519" y="540"/>
                  </a:cxn>
                  <a:cxn ang="0">
                    <a:pos x="532" y="549"/>
                  </a:cxn>
                  <a:cxn ang="0">
                    <a:pos x="539" y="554"/>
                  </a:cxn>
                  <a:cxn ang="0">
                    <a:pos x="541" y="560"/>
                  </a:cxn>
                  <a:cxn ang="0">
                    <a:pos x="541" y="570"/>
                  </a:cxn>
                  <a:cxn ang="0">
                    <a:pos x="539" y="575"/>
                  </a:cxn>
                  <a:cxn ang="0">
                    <a:pos x="530" y="582"/>
                  </a:cxn>
                  <a:cxn ang="0">
                    <a:pos x="524" y="583"/>
                  </a:cxn>
                </a:cxnLst>
                <a:rect l="0" t="0" r="r" b="b"/>
                <a:pathLst>
                  <a:path w="541" h="583">
                    <a:moveTo>
                      <a:pt x="524" y="583"/>
                    </a:moveTo>
                    <a:lnTo>
                      <a:pt x="524" y="583"/>
                    </a:lnTo>
                    <a:lnTo>
                      <a:pt x="520" y="582"/>
                    </a:lnTo>
                    <a:lnTo>
                      <a:pt x="515" y="580"/>
                    </a:lnTo>
                    <a:lnTo>
                      <a:pt x="515" y="580"/>
                    </a:lnTo>
                    <a:lnTo>
                      <a:pt x="501" y="571"/>
                    </a:lnTo>
                    <a:lnTo>
                      <a:pt x="488" y="560"/>
                    </a:lnTo>
                    <a:lnTo>
                      <a:pt x="476" y="549"/>
                    </a:lnTo>
                    <a:lnTo>
                      <a:pt x="462" y="538"/>
                    </a:lnTo>
                    <a:lnTo>
                      <a:pt x="437" y="513"/>
                    </a:lnTo>
                    <a:lnTo>
                      <a:pt x="414" y="488"/>
                    </a:lnTo>
                    <a:lnTo>
                      <a:pt x="414" y="488"/>
                    </a:lnTo>
                    <a:lnTo>
                      <a:pt x="388" y="460"/>
                    </a:lnTo>
                    <a:lnTo>
                      <a:pt x="388" y="460"/>
                    </a:lnTo>
                    <a:lnTo>
                      <a:pt x="365" y="437"/>
                    </a:lnTo>
                    <a:lnTo>
                      <a:pt x="339" y="409"/>
                    </a:lnTo>
                    <a:lnTo>
                      <a:pt x="313" y="377"/>
                    </a:lnTo>
                    <a:lnTo>
                      <a:pt x="300" y="361"/>
                    </a:lnTo>
                    <a:lnTo>
                      <a:pt x="288" y="344"/>
                    </a:lnTo>
                    <a:lnTo>
                      <a:pt x="288" y="344"/>
                    </a:lnTo>
                    <a:lnTo>
                      <a:pt x="268" y="319"/>
                    </a:lnTo>
                    <a:lnTo>
                      <a:pt x="246" y="293"/>
                    </a:lnTo>
                    <a:lnTo>
                      <a:pt x="224" y="269"/>
                    </a:lnTo>
                    <a:lnTo>
                      <a:pt x="202" y="245"/>
                    </a:lnTo>
                    <a:lnTo>
                      <a:pt x="202" y="245"/>
                    </a:lnTo>
                    <a:lnTo>
                      <a:pt x="167" y="208"/>
                    </a:lnTo>
                    <a:lnTo>
                      <a:pt x="150" y="189"/>
                    </a:lnTo>
                    <a:lnTo>
                      <a:pt x="134" y="170"/>
                    </a:lnTo>
                    <a:lnTo>
                      <a:pt x="134" y="170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95" y="121"/>
                    </a:lnTo>
                    <a:lnTo>
                      <a:pt x="69" y="90"/>
                    </a:lnTo>
                    <a:lnTo>
                      <a:pt x="54" y="76"/>
                    </a:lnTo>
                    <a:lnTo>
                      <a:pt x="40" y="61"/>
                    </a:lnTo>
                    <a:lnTo>
                      <a:pt x="24" y="48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5" y="32"/>
                    </a:lnTo>
                    <a:lnTo>
                      <a:pt x="3" y="29"/>
                    </a:lnTo>
                    <a:lnTo>
                      <a:pt x="0" y="25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1" y="13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5" y="3"/>
                    </a:lnTo>
                    <a:lnTo>
                      <a:pt x="25" y="3"/>
                    </a:lnTo>
                    <a:lnTo>
                      <a:pt x="41" y="15"/>
                    </a:lnTo>
                    <a:lnTo>
                      <a:pt x="55" y="28"/>
                    </a:lnTo>
                    <a:lnTo>
                      <a:pt x="70" y="41"/>
                    </a:lnTo>
                    <a:lnTo>
                      <a:pt x="83" y="55"/>
                    </a:lnTo>
                    <a:lnTo>
                      <a:pt x="110" y="84"/>
                    </a:lnTo>
                    <a:lnTo>
                      <a:pt x="136" y="115"/>
                    </a:lnTo>
                    <a:lnTo>
                      <a:pt x="136" y="115"/>
                    </a:lnTo>
                    <a:lnTo>
                      <a:pt x="170" y="156"/>
                    </a:lnTo>
                    <a:lnTo>
                      <a:pt x="206" y="198"/>
                    </a:lnTo>
                    <a:lnTo>
                      <a:pt x="246" y="242"/>
                    </a:lnTo>
                    <a:lnTo>
                      <a:pt x="290" y="291"/>
                    </a:lnTo>
                    <a:lnTo>
                      <a:pt x="290" y="291"/>
                    </a:lnTo>
                    <a:lnTo>
                      <a:pt x="303" y="306"/>
                    </a:lnTo>
                    <a:lnTo>
                      <a:pt x="317" y="322"/>
                    </a:lnTo>
                    <a:lnTo>
                      <a:pt x="341" y="353"/>
                    </a:lnTo>
                    <a:lnTo>
                      <a:pt x="341" y="353"/>
                    </a:lnTo>
                    <a:lnTo>
                      <a:pt x="371" y="390"/>
                    </a:lnTo>
                    <a:lnTo>
                      <a:pt x="387" y="407"/>
                    </a:lnTo>
                    <a:lnTo>
                      <a:pt x="403" y="425"/>
                    </a:lnTo>
                    <a:lnTo>
                      <a:pt x="403" y="425"/>
                    </a:lnTo>
                    <a:lnTo>
                      <a:pt x="433" y="457"/>
                    </a:lnTo>
                    <a:lnTo>
                      <a:pt x="433" y="457"/>
                    </a:lnTo>
                    <a:lnTo>
                      <a:pt x="457" y="482"/>
                    </a:lnTo>
                    <a:lnTo>
                      <a:pt x="481" y="507"/>
                    </a:lnTo>
                    <a:lnTo>
                      <a:pt x="493" y="518"/>
                    </a:lnTo>
                    <a:lnTo>
                      <a:pt x="507" y="529"/>
                    </a:lnTo>
                    <a:lnTo>
                      <a:pt x="519" y="540"/>
                    </a:lnTo>
                    <a:lnTo>
                      <a:pt x="532" y="549"/>
                    </a:lnTo>
                    <a:lnTo>
                      <a:pt x="532" y="549"/>
                    </a:lnTo>
                    <a:lnTo>
                      <a:pt x="537" y="552"/>
                    </a:lnTo>
                    <a:lnTo>
                      <a:pt x="539" y="554"/>
                    </a:lnTo>
                    <a:lnTo>
                      <a:pt x="540" y="557"/>
                    </a:lnTo>
                    <a:lnTo>
                      <a:pt x="541" y="560"/>
                    </a:lnTo>
                    <a:lnTo>
                      <a:pt x="541" y="565"/>
                    </a:lnTo>
                    <a:lnTo>
                      <a:pt x="541" y="570"/>
                    </a:lnTo>
                    <a:lnTo>
                      <a:pt x="541" y="570"/>
                    </a:lnTo>
                    <a:lnTo>
                      <a:pt x="539" y="575"/>
                    </a:lnTo>
                    <a:lnTo>
                      <a:pt x="534" y="579"/>
                    </a:lnTo>
                    <a:lnTo>
                      <a:pt x="530" y="582"/>
                    </a:lnTo>
                    <a:lnTo>
                      <a:pt x="527" y="583"/>
                    </a:lnTo>
                    <a:lnTo>
                      <a:pt x="524" y="583"/>
                    </a:lnTo>
                    <a:lnTo>
                      <a:pt x="524" y="5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6" name="Freeform 210"/>
              <p:cNvSpPr/>
              <p:nvPr/>
            </p:nvSpPr>
            <p:spPr bwMode="auto">
              <a:xfrm>
                <a:off x="4349750" y="2435225"/>
                <a:ext cx="273050" cy="288925"/>
              </a:xfrm>
              <a:custGeom>
                <a:avLst/>
                <a:gdLst/>
                <a:ahLst/>
                <a:cxnLst>
                  <a:cxn ang="0">
                    <a:pos x="493" y="546"/>
                  </a:cxn>
                  <a:cxn ang="0">
                    <a:pos x="481" y="537"/>
                  </a:cxn>
                  <a:cxn ang="0">
                    <a:pos x="475" y="524"/>
                  </a:cxn>
                  <a:cxn ang="0">
                    <a:pos x="457" y="505"/>
                  </a:cxn>
                  <a:cxn ang="0">
                    <a:pos x="444" y="490"/>
                  </a:cxn>
                  <a:cxn ang="0">
                    <a:pos x="436" y="479"/>
                  </a:cxn>
                  <a:cxn ang="0">
                    <a:pos x="411" y="452"/>
                  </a:cxn>
                  <a:cxn ang="0">
                    <a:pos x="402" y="443"/>
                  </a:cxn>
                  <a:cxn ang="0">
                    <a:pos x="387" y="420"/>
                  </a:cxn>
                  <a:cxn ang="0">
                    <a:pos x="376" y="410"/>
                  </a:cxn>
                  <a:cxn ang="0">
                    <a:pos x="345" y="378"/>
                  </a:cxn>
                  <a:cxn ang="0">
                    <a:pos x="321" y="352"/>
                  </a:cxn>
                  <a:cxn ang="0">
                    <a:pos x="280" y="313"/>
                  </a:cxn>
                  <a:cxn ang="0">
                    <a:pos x="252" y="285"/>
                  </a:cxn>
                  <a:cxn ang="0">
                    <a:pos x="151" y="183"/>
                  </a:cxn>
                  <a:cxn ang="0">
                    <a:pos x="106" y="136"/>
                  </a:cxn>
                  <a:cxn ang="0">
                    <a:pos x="64" y="92"/>
                  </a:cxn>
                  <a:cxn ang="0">
                    <a:pos x="33" y="58"/>
                  </a:cxn>
                  <a:cxn ang="0">
                    <a:pos x="13" y="39"/>
                  </a:cxn>
                  <a:cxn ang="0">
                    <a:pos x="3" y="26"/>
                  </a:cxn>
                  <a:cxn ang="0">
                    <a:pos x="0" y="14"/>
                  </a:cxn>
                  <a:cxn ang="0">
                    <a:pos x="5" y="6"/>
                  </a:cxn>
                  <a:cxn ang="0">
                    <a:pos x="19" y="0"/>
                  </a:cxn>
                  <a:cxn ang="0">
                    <a:pos x="26" y="2"/>
                  </a:cxn>
                  <a:cxn ang="0">
                    <a:pos x="34" y="8"/>
                  </a:cxn>
                  <a:cxn ang="0">
                    <a:pos x="72" y="47"/>
                  </a:cxn>
                  <a:cxn ang="0">
                    <a:pos x="94" y="67"/>
                  </a:cxn>
                  <a:cxn ang="0">
                    <a:pos x="151" y="133"/>
                  </a:cxn>
                  <a:cxn ang="0">
                    <a:pos x="191" y="176"/>
                  </a:cxn>
                  <a:cxn ang="0">
                    <a:pos x="275" y="260"/>
                  </a:cxn>
                  <a:cxn ang="0">
                    <a:pos x="311" y="293"/>
                  </a:cxn>
                  <a:cxn ang="0">
                    <a:pos x="364" y="343"/>
                  </a:cxn>
                  <a:cxn ang="0">
                    <a:pos x="407" y="387"/>
                  </a:cxn>
                  <a:cxn ang="0">
                    <a:pos x="423" y="411"/>
                  </a:cxn>
                  <a:cxn ang="0">
                    <a:pos x="440" y="429"/>
                  </a:cxn>
                  <a:cxn ang="0">
                    <a:pos x="452" y="440"/>
                  </a:cxn>
                  <a:cxn ang="0">
                    <a:pos x="460" y="452"/>
                  </a:cxn>
                  <a:cxn ang="0">
                    <a:pos x="481" y="478"/>
                  </a:cxn>
                  <a:cxn ang="0">
                    <a:pos x="496" y="493"/>
                  </a:cxn>
                  <a:cxn ang="0">
                    <a:pos x="508" y="510"/>
                  </a:cxn>
                  <a:cxn ang="0">
                    <a:pos x="512" y="513"/>
                  </a:cxn>
                  <a:cxn ang="0">
                    <a:pos x="515" y="524"/>
                  </a:cxn>
                  <a:cxn ang="0">
                    <a:pos x="515" y="533"/>
                  </a:cxn>
                  <a:cxn ang="0">
                    <a:pos x="510" y="542"/>
                  </a:cxn>
                  <a:cxn ang="0">
                    <a:pos x="499" y="546"/>
                  </a:cxn>
                </a:cxnLst>
                <a:rect l="0" t="0" r="r" b="b"/>
                <a:pathLst>
                  <a:path w="515" h="546">
                    <a:moveTo>
                      <a:pt x="499" y="546"/>
                    </a:moveTo>
                    <a:lnTo>
                      <a:pt x="499" y="546"/>
                    </a:lnTo>
                    <a:lnTo>
                      <a:pt x="493" y="546"/>
                    </a:lnTo>
                    <a:lnTo>
                      <a:pt x="488" y="543"/>
                    </a:lnTo>
                    <a:lnTo>
                      <a:pt x="483" y="540"/>
                    </a:lnTo>
                    <a:lnTo>
                      <a:pt x="481" y="537"/>
                    </a:lnTo>
                    <a:lnTo>
                      <a:pt x="480" y="534"/>
                    </a:lnTo>
                    <a:lnTo>
                      <a:pt x="480" y="534"/>
                    </a:lnTo>
                    <a:lnTo>
                      <a:pt x="475" y="524"/>
                    </a:lnTo>
                    <a:lnTo>
                      <a:pt x="470" y="517"/>
                    </a:lnTo>
                    <a:lnTo>
                      <a:pt x="463" y="511"/>
                    </a:lnTo>
                    <a:lnTo>
                      <a:pt x="457" y="505"/>
                    </a:lnTo>
                    <a:lnTo>
                      <a:pt x="457" y="505"/>
                    </a:lnTo>
                    <a:lnTo>
                      <a:pt x="450" y="498"/>
                    </a:lnTo>
                    <a:lnTo>
                      <a:pt x="444" y="490"/>
                    </a:lnTo>
                    <a:lnTo>
                      <a:pt x="444" y="490"/>
                    </a:lnTo>
                    <a:lnTo>
                      <a:pt x="436" y="479"/>
                    </a:lnTo>
                    <a:lnTo>
                      <a:pt x="436" y="479"/>
                    </a:lnTo>
                    <a:lnTo>
                      <a:pt x="425" y="466"/>
                    </a:lnTo>
                    <a:lnTo>
                      <a:pt x="419" y="458"/>
                    </a:lnTo>
                    <a:lnTo>
                      <a:pt x="411" y="452"/>
                    </a:lnTo>
                    <a:lnTo>
                      <a:pt x="411" y="452"/>
                    </a:lnTo>
                    <a:lnTo>
                      <a:pt x="407" y="448"/>
                    </a:lnTo>
                    <a:lnTo>
                      <a:pt x="402" y="443"/>
                    </a:lnTo>
                    <a:lnTo>
                      <a:pt x="395" y="433"/>
                    </a:lnTo>
                    <a:lnTo>
                      <a:pt x="395" y="433"/>
                    </a:lnTo>
                    <a:lnTo>
                      <a:pt x="387" y="420"/>
                    </a:lnTo>
                    <a:lnTo>
                      <a:pt x="382" y="415"/>
                    </a:lnTo>
                    <a:lnTo>
                      <a:pt x="376" y="410"/>
                    </a:lnTo>
                    <a:lnTo>
                      <a:pt x="376" y="410"/>
                    </a:lnTo>
                    <a:lnTo>
                      <a:pt x="367" y="404"/>
                    </a:lnTo>
                    <a:lnTo>
                      <a:pt x="360" y="395"/>
                    </a:lnTo>
                    <a:lnTo>
                      <a:pt x="345" y="378"/>
                    </a:lnTo>
                    <a:lnTo>
                      <a:pt x="345" y="378"/>
                    </a:lnTo>
                    <a:lnTo>
                      <a:pt x="333" y="364"/>
                    </a:lnTo>
                    <a:lnTo>
                      <a:pt x="321" y="352"/>
                    </a:lnTo>
                    <a:lnTo>
                      <a:pt x="321" y="352"/>
                    </a:lnTo>
                    <a:lnTo>
                      <a:pt x="299" y="332"/>
                    </a:lnTo>
                    <a:lnTo>
                      <a:pt x="280" y="313"/>
                    </a:lnTo>
                    <a:lnTo>
                      <a:pt x="280" y="313"/>
                    </a:lnTo>
                    <a:lnTo>
                      <a:pt x="252" y="285"/>
                    </a:lnTo>
                    <a:lnTo>
                      <a:pt x="252" y="285"/>
                    </a:lnTo>
                    <a:lnTo>
                      <a:pt x="225" y="260"/>
                    </a:lnTo>
                    <a:lnTo>
                      <a:pt x="200" y="234"/>
                    </a:lnTo>
                    <a:lnTo>
                      <a:pt x="151" y="183"/>
                    </a:lnTo>
                    <a:lnTo>
                      <a:pt x="151" y="183"/>
                    </a:lnTo>
                    <a:lnTo>
                      <a:pt x="106" y="136"/>
                    </a:lnTo>
                    <a:lnTo>
                      <a:pt x="106" y="136"/>
                    </a:lnTo>
                    <a:lnTo>
                      <a:pt x="87" y="116"/>
                    </a:lnTo>
                    <a:lnTo>
                      <a:pt x="87" y="116"/>
                    </a:lnTo>
                    <a:lnTo>
                      <a:pt x="64" y="92"/>
                    </a:lnTo>
                    <a:lnTo>
                      <a:pt x="40" y="66"/>
                    </a:lnTo>
                    <a:lnTo>
                      <a:pt x="40" y="66"/>
                    </a:lnTo>
                    <a:lnTo>
                      <a:pt x="33" y="58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13" y="39"/>
                    </a:lnTo>
                    <a:lnTo>
                      <a:pt x="8" y="33"/>
                    </a:lnTo>
                    <a:lnTo>
                      <a:pt x="3" y="26"/>
                    </a:lnTo>
                    <a:lnTo>
                      <a:pt x="3" y="26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5" y="6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1"/>
                    </a:lnTo>
                    <a:lnTo>
                      <a:pt x="26" y="2"/>
                    </a:lnTo>
                    <a:lnTo>
                      <a:pt x="31" y="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42" y="18"/>
                    </a:lnTo>
                    <a:lnTo>
                      <a:pt x="51" y="29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83" y="57"/>
                    </a:lnTo>
                    <a:lnTo>
                      <a:pt x="94" y="67"/>
                    </a:lnTo>
                    <a:lnTo>
                      <a:pt x="94" y="67"/>
                    </a:lnTo>
                    <a:lnTo>
                      <a:pt x="124" y="100"/>
                    </a:lnTo>
                    <a:lnTo>
                      <a:pt x="151" y="133"/>
                    </a:lnTo>
                    <a:lnTo>
                      <a:pt x="164" y="146"/>
                    </a:lnTo>
                    <a:lnTo>
                      <a:pt x="164" y="146"/>
                    </a:lnTo>
                    <a:lnTo>
                      <a:pt x="191" y="176"/>
                    </a:lnTo>
                    <a:lnTo>
                      <a:pt x="219" y="205"/>
                    </a:lnTo>
                    <a:lnTo>
                      <a:pt x="247" y="232"/>
                    </a:lnTo>
                    <a:lnTo>
                      <a:pt x="275" y="260"/>
                    </a:lnTo>
                    <a:lnTo>
                      <a:pt x="275" y="260"/>
                    </a:lnTo>
                    <a:lnTo>
                      <a:pt x="311" y="293"/>
                    </a:lnTo>
                    <a:lnTo>
                      <a:pt x="311" y="293"/>
                    </a:lnTo>
                    <a:lnTo>
                      <a:pt x="342" y="321"/>
                    </a:lnTo>
                    <a:lnTo>
                      <a:pt x="342" y="321"/>
                    </a:lnTo>
                    <a:lnTo>
                      <a:pt x="364" y="343"/>
                    </a:lnTo>
                    <a:lnTo>
                      <a:pt x="386" y="363"/>
                    </a:lnTo>
                    <a:lnTo>
                      <a:pt x="396" y="375"/>
                    </a:lnTo>
                    <a:lnTo>
                      <a:pt x="407" y="387"/>
                    </a:lnTo>
                    <a:lnTo>
                      <a:pt x="415" y="398"/>
                    </a:lnTo>
                    <a:lnTo>
                      <a:pt x="423" y="411"/>
                    </a:lnTo>
                    <a:lnTo>
                      <a:pt x="423" y="411"/>
                    </a:lnTo>
                    <a:lnTo>
                      <a:pt x="426" y="416"/>
                    </a:lnTo>
                    <a:lnTo>
                      <a:pt x="430" y="421"/>
                    </a:lnTo>
                    <a:lnTo>
                      <a:pt x="440" y="429"/>
                    </a:lnTo>
                    <a:lnTo>
                      <a:pt x="440" y="429"/>
                    </a:lnTo>
                    <a:lnTo>
                      <a:pt x="446" y="435"/>
                    </a:lnTo>
                    <a:lnTo>
                      <a:pt x="452" y="440"/>
                    </a:lnTo>
                    <a:lnTo>
                      <a:pt x="452" y="440"/>
                    </a:lnTo>
                    <a:lnTo>
                      <a:pt x="460" y="452"/>
                    </a:lnTo>
                    <a:lnTo>
                      <a:pt x="460" y="452"/>
                    </a:lnTo>
                    <a:lnTo>
                      <a:pt x="470" y="466"/>
                    </a:lnTo>
                    <a:lnTo>
                      <a:pt x="475" y="472"/>
                    </a:lnTo>
                    <a:lnTo>
                      <a:pt x="481" y="478"/>
                    </a:lnTo>
                    <a:lnTo>
                      <a:pt x="481" y="478"/>
                    </a:lnTo>
                    <a:lnTo>
                      <a:pt x="489" y="486"/>
                    </a:lnTo>
                    <a:lnTo>
                      <a:pt x="496" y="493"/>
                    </a:lnTo>
                    <a:lnTo>
                      <a:pt x="502" y="501"/>
                    </a:lnTo>
                    <a:lnTo>
                      <a:pt x="507" y="509"/>
                    </a:lnTo>
                    <a:lnTo>
                      <a:pt x="508" y="510"/>
                    </a:lnTo>
                    <a:lnTo>
                      <a:pt x="509" y="511"/>
                    </a:lnTo>
                    <a:lnTo>
                      <a:pt x="509" y="511"/>
                    </a:lnTo>
                    <a:lnTo>
                      <a:pt x="512" y="513"/>
                    </a:lnTo>
                    <a:lnTo>
                      <a:pt x="514" y="516"/>
                    </a:lnTo>
                    <a:lnTo>
                      <a:pt x="515" y="520"/>
                    </a:lnTo>
                    <a:lnTo>
                      <a:pt x="515" y="524"/>
                    </a:lnTo>
                    <a:lnTo>
                      <a:pt x="515" y="530"/>
                    </a:lnTo>
                    <a:lnTo>
                      <a:pt x="515" y="530"/>
                    </a:lnTo>
                    <a:lnTo>
                      <a:pt x="515" y="533"/>
                    </a:lnTo>
                    <a:lnTo>
                      <a:pt x="514" y="537"/>
                    </a:lnTo>
                    <a:lnTo>
                      <a:pt x="513" y="540"/>
                    </a:lnTo>
                    <a:lnTo>
                      <a:pt x="510" y="542"/>
                    </a:lnTo>
                    <a:lnTo>
                      <a:pt x="510" y="542"/>
                    </a:lnTo>
                    <a:lnTo>
                      <a:pt x="506" y="545"/>
                    </a:lnTo>
                    <a:lnTo>
                      <a:pt x="499" y="546"/>
                    </a:lnTo>
                    <a:lnTo>
                      <a:pt x="499" y="5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7" name="Freeform 211"/>
              <p:cNvSpPr/>
              <p:nvPr/>
            </p:nvSpPr>
            <p:spPr bwMode="auto">
              <a:xfrm>
                <a:off x="4708525" y="2740025"/>
                <a:ext cx="77788" cy="74613"/>
              </a:xfrm>
              <a:custGeom>
                <a:avLst/>
                <a:gdLst/>
                <a:ahLst/>
                <a:cxnLst>
                  <a:cxn ang="0">
                    <a:pos x="116" y="142"/>
                  </a:cxn>
                  <a:cxn ang="0">
                    <a:pos x="111" y="142"/>
                  </a:cxn>
                  <a:cxn ang="0">
                    <a:pos x="101" y="140"/>
                  </a:cxn>
                  <a:cxn ang="0">
                    <a:pos x="90" y="136"/>
                  </a:cxn>
                  <a:cxn ang="0">
                    <a:pos x="88" y="139"/>
                  </a:cxn>
                  <a:cxn ang="0">
                    <a:pos x="79" y="141"/>
                  </a:cxn>
                  <a:cxn ang="0">
                    <a:pos x="77" y="141"/>
                  </a:cxn>
                  <a:cxn ang="0">
                    <a:pos x="63" y="139"/>
                  </a:cxn>
                  <a:cxn ang="0">
                    <a:pos x="49" y="136"/>
                  </a:cxn>
                  <a:cxn ang="0">
                    <a:pos x="42" y="134"/>
                  </a:cxn>
                  <a:cxn ang="0">
                    <a:pos x="33" y="127"/>
                  </a:cxn>
                  <a:cxn ang="0">
                    <a:pos x="30" y="129"/>
                  </a:cxn>
                  <a:cxn ang="0">
                    <a:pos x="21" y="131"/>
                  </a:cxn>
                  <a:cxn ang="0">
                    <a:pos x="18" y="130"/>
                  </a:cxn>
                  <a:cxn ang="0">
                    <a:pos x="12" y="127"/>
                  </a:cxn>
                  <a:cxn ang="0">
                    <a:pos x="7" y="122"/>
                  </a:cxn>
                  <a:cxn ang="0">
                    <a:pos x="6" y="117"/>
                  </a:cxn>
                  <a:cxn ang="0">
                    <a:pos x="5" y="115"/>
                  </a:cxn>
                  <a:cxn ang="0">
                    <a:pos x="1" y="108"/>
                  </a:cxn>
                  <a:cxn ang="0">
                    <a:pos x="1" y="101"/>
                  </a:cxn>
                  <a:cxn ang="0">
                    <a:pos x="3" y="95"/>
                  </a:cxn>
                  <a:cxn ang="0">
                    <a:pos x="13" y="83"/>
                  </a:cxn>
                  <a:cxn ang="0">
                    <a:pos x="31" y="62"/>
                  </a:cxn>
                  <a:cxn ang="0">
                    <a:pos x="63" y="34"/>
                  </a:cxn>
                  <a:cxn ang="0">
                    <a:pos x="92" y="13"/>
                  </a:cxn>
                  <a:cxn ang="0">
                    <a:pos x="98" y="8"/>
                  </a:cxn>
                  <a:cxn ang="0">
                    <a:pos x="113" y="1"/>
                  </a:cxn>
                  <a:cxn ang="0">
                    <a:pos x="121" y="0"/>
                  </a:cxn>
                  <a:cxn ang="0">
                    <a:pos x="131" y="2"/>
                  </a:cxn>
                  <a:cxn ang="0">
                    <a:pos x="137" y="5"/>
                  </a:cxn>
                  <a:cxn ang="0">
                    <a:pos x="143" y="15"/>
                  </a:cxn>
                  <a:cxn ang="0">
                    <a:pos x="147" y="29"/>
                  </a:cxn>
                  <a:cxn ang="0">
                    <a:pos x="148" y="35"/>
                  </a:cxn>
                  <a:cxn ang="0">
                    <a:pos x="147" y="53"/>
                  </a:cxn>
                  <a:cxn ang="0">
                    <a:pos x="148" y="84"/>
                  </a:cxn>
                  <a:cxn ang="0">
                    <a:pos x="148" y="100"/>
                  </a:cxn>
                  <a:cxn ang="0">
                    <a:pos x="146" y="116"/>
                  </a:cxn>
                  <a:cxn ang="0">
                    <a:pos x="145" y="125"/>
                  </a:cxn>
                  <a:cxn ang="0">
                    <a:pos x="141" y="132"/>
                  </a:cxn>
                  <a:cxn ang="0">
                    <a:pos x="136" y="136"/>
                  </a:cxn>
                  <a:cxn ang="0">
                    <a:pos x="128" y="141"/>
                  </a:cxn>
                  <a:cxn ang="0">
                    <a:pos x="126" y="141"/>
                  </a:cxn>
                  <a:cxn ang="0">
                    <a:pos x="121" y="142"/>
                  </a:cxn>
                  <a:cxn ang="0">
                    <a:pos x="116" y="142"/>
                  </a:cxn>
                </a:cxnLst>
                <a:rect l="0" t="0" r="r" b="b"/>
                <a:pathLst>
                  <a:path w="148" h="142">
                    <a:moveTo>
                      <a:pt x="116" y="142"/>
                    </a:moveTo>
                    <a:lnTo>
                      <a:pt x="116" y="142"/>
                    </a:lnTo>
                    <a:lnTo>
                      <a:pt x="111" y="142"/>
                    </a:lnTo>
                    <a:lnTo>
                      <a:pt x="111" y="142"/>
                    </a:lnTo>
                    <a:lnTo>
                      <a:pt x="101" y="140"/>
                    </a:lnTo>
                    <a:lnTo>
                      <a:pt x="101" y="140"/>
                    </a:lnTo>
                    <a:lnTo>
                      <a:pt x="93" y="136"/>
                    </a:lnTo>
                    <a:lnTo>
                      <a:pt x="90" y="136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4" y="141"/>
                    </a:lnTo>
                    <a:lnTo>
                      <a:pt x="79" y="141"/>
                    </a:lnTo>
                    <a:lnTo>
                      <a:pt x="79" y="141"/>
                    </a:lnTo>
                    <a:lnTo>
                      <a:pt x="77" y="141"/>
                    </a:lnTo>
                    <a:lnTo>
                      <a:pt x="77" y="141"/>
                    </a:lnTo>
                    <a:lnTo>
                      <a:pt x="63" y="139"/>
                    </a:lnTo>
                    <a:lnTo>
                      <a:pt x="63" y="139"/>
                    </a:lnTo>
                    <a:lnTo>
                      <a:pt x="49" y="136"/>
                    </a:lnTo>
                    <a:lnTo>
                      <a:pt x="49" y="136"/>
                    </a:lnTo>
                    <a:lnTo>
                      <a:pt x="42" y="134"/>
                    </a:lnTo>
                    <a:lnTo>
                      <a:pt x="36" y="130"/>
                    </a:lnTo>
                    <a:lnTo>
                      <a:pt x="33" y="127"/>
                    </a:lnTo>
                    <a:lnTo>
                      <a:pt x="30" y="129"/>
                    </a:lnTo>
                    <a:lnTo>
                      <a:pt x="30" y="129"/>
                    </a:lnTo>
                    <a:lnTo>
                      <a:pt x="25" y="130"/>
                    </a:lnTo>
                    <a:lnTo>
                      <a:pt x="21" y="131"/>
                    </a:lnTo>
                    <a:lnTo>
                      <a:pt x="21" y="131"/>
                    </a:lnTo>
                    <a:lnTo>
                      <a:pt x="18" y="130"/>
                    </a:lnTo>
                    <a:lnTo>
                      <a:pt x="13" y="129"/>
                    </a:lnTo>
                    <a:lnTo>
                      <a:pt x="12" y="127"/>
                    </a:lnTo>
                    <a:lnTo>
                      <a:pt x="10" y="125"/>
                    </a:lnTo>
                    <a:lnTo>
                      <a:pt x="7" y="122"/>
                    </a:lnTo>
                    <a:lnTo>
                      <a:pt x="6" y="119"/>
                    </a:lnTo>
                    <a:lnTo>
                      <a:pt x="6" y="117"/>
                    </a:lnTo>
                    <a:lnTo>
                      <a:pt x="5" y="115"/>
                    </a:lnTo>
                    <a:lnTo>
                      <a:pt x="5" y="115"/>
                    </a:lnTo>
                    <a:lnTo>
                      <a:pt x="2" y="112"/>
                    </a:lnTo>
                    <a:lnTo>
                      <a:pt x="1" y="108"/>
                    </a:lnTo>
                    <a:lnTo>
                      <a:pt x="0" y="104"/>
                    </a:lnTo>
                    <a:lnTo>
                      <a:pt x="1" y="101"/>
                    </a:lnTo>
                    <a:lnTo>
                      <a:pt x="2" y="98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13" y="83"/>
                    </a:lnTo>
                    <a:lnTo>
                      <a:pt x="22" y="72"/>
                    </a:lnTo>
                    <a:lnTo>
                      <a:pt x="31" y="62"/>
                    </a:lnTo>
                    <a:lnTo>
                      <a:pt x="42" y="52"/>
                    </a:lnTo>
                    <a:lnTo>
                      <a:pt x="63" y="34"/>
                    </a:lnTo>
                    <a:lnTo>
                      <a:pt x="87" y="17"/>
                    </a:lnTo>
                    <a:lnTo>
                      <a:pt x="92" y="13"/>
                    </a:lnTo>
                    <a:lnTo>
                      <a:pt x="92" y="13"/>
                    </a:lnTo>
                    <a:lnTo>
                      <a:pt x="98" y="8"/>
                    </a:lnTo>
                    <a:lnTo>
                      <a:pt x="105" y="4"/>
                    </a:lnTo>
                    <a:lnTo>
                      <a:pt x="113" y="1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26" y="1"/>
                    </a:lnTo>
                    <a:lnTo>
                      <a:pt x="131" y="2"/>
                    </a:lnTo>
                    <a:lnTo>
                      <a:pt x="131" y="2"/>
                    </a:lnTo>
                    <a:lnTo>
                      <a:pt x="137" y="5"/>
                    </a:lnTo>
                    <a:lnTo>
                      <a:pt x="141" y="9"/>
                    </a:lnTo>
                    <a:lnTo>
                      <a:pt x="143" y="15"/>
                    </a:lnTo>
                    <a:lnTo>
                      <a:pt x="145" y="20"/>
                    </a:lnTo>
                    <a:lnTo>
                      <a:pt x="147" y="29"/>
                    </a:lnTo>
                    <a:lnTo>
                      <a:pt x="148" y="35"/>
                    </a:lnTo>
                    <a:lnTo>
                      <a:pt x="148" y="35"/>
                    </a:lnTo>
                    <a:lnTo>
                      <a:pt x="147" y="53"/>
                    </a:lnTo>
                    <a:lnTo>
                      <a:pt x="147" y="53"/>
                    </a:lnTo>
                    <a:lnTo>
                      <a:pt x="147" y="81"/>
                    </a:lnTo>
                    <a:lnTo>
                      <a:pt x="148" y="84"/>
                    </a:lnTo>
                    <a:lnTo>
                      <a:pt x="148" y="84"/>
                    </a:lnTo>
                    <a:lnTo>
                      <a:pt x="148" y="100"/>
                    </a:lnTo>
                    <a:lnTo>
                      <a:pt x="147" y="108"/>
                    </a:lnTo>
                    <a:lnTo>
                      <a:pt x="146" y="116"/>
                    </a:lnTo>
                    <a:lnTo>
                      <a:pt x="146" y="116"/>
                    </a:lnTo>
                    <a:lnTo>
                      <a:pt x="145" y="125"/>
                    </a:lnTo>
                    <a:lnTo>
                      <a:pt x="143" y="128"/>
                    </a:lnTo>
                    <a:lnTo>
                      <a:pt x="141" y="132"/>
                    </a:lnTo>
                    <a:lnTo>
                      <a:pt x="139" y="134"/>
                    </a:lnTo>
                    <a:lnTo>
                      <a:pt x="136" y="136"/>
                    </a:lnTo>
                    <a:lnTo>
                      <a:pt x="128" y="141"/>
                    </a:lnTo>
                    <a:lnTo>
                      <a:pt x="128" y="141"/>
                    </a:lnTo>
                    <a:lnTo>
                      <a:pt x="127" y="141"/>
                    </a:lnTo>
                    <a:lnTo>
                      <a:pt x="126" y="141"/>
                    </a:lnTo>
                    <a:lnTo>
                      <a:pt x="126" y="141"/>
                    </a:lnTo>
                    <a:lnTo>
                      <a:pt x="121" y="142"/>
                    </a:lnTo>
                    <a:lnTo>
                      <a:pt x="116" y="142"/>
                    </a:lnTo>
                    <a:lnTo>
                      <a:pt x="116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8" name="Freeform 212"/>
              <p:cNvSpPr/>
              <p:nvPr/>
            </p:nvSpPr>
            <p:spPr bwMode="auto">
              <a:xfrm>
                <a:off x="4197350" y="2182813"/>
                <a:ext cx="260350" cy="244475"/>
              </a:xfrm>
              <a:custGeom>
                <a:avLst/>
                <a:gdLst/>
                <a:ahLst/>
                <a:cxnLst>
                  <a:cxn ang="0">
                    <a:pos x="106" y="462"/>
                  </a:cxn>
                  <a:cxn ang="0">
                    <a:pos x="96" y="455"/>
                  </a:cxn>
                  <a:cxn ang="0">
                    <a:pos x="94" y="452"/>
                  </a:cxn>
                  <a:cxn ang="0">
                    <a:pos x="85" y="442"/>
                  </a:cxn>
                  <a:cxn ang="0">
                    <a:pos x="76" y="430"/>
                  </a:cxn>
                  <a:cxn ang="0">
                    <a:pos x="53" y="411"/>
                  </a:cxn>
                  <a:cxn ang="0">
                    <a:pos x="35" y="386"/>
                  </a:cxn>
                  <a:cxn ang="0">
                    <a:pos x="15" y="339"/>
                  </a:cxn>
                  <a:cxn ang="0">
                    <a:pos x="5" y="299"/>
                  </a:cxn>
                  <a:cxn ang="0">
                    <a:pos x="0" y="253"/>
                  </a:cxn>
                  <a:cxn ang="0">
                    <a:pos x="3" y="202"/>
                  </a:cxn>
                  <a:cxn ang="0">
                    <a:pos x="8" y="172"/>
                  </a:cxn>
                  <a:cxn ang="0">
                    <a:pos x="24" y="124"/>
                  </a:cxn>
                  <a:cxn ang="0">
                    <a:pos x="48" y="85"/>
                  </a:cxn>
                  <a:cxn ang="0">
                    <a:pos x="68" y="64"/>
                  </a:cxn>
                  <a:cxn ang="0">
                    <a:pos x="124" y="25"/>
                  </a:cxn>
                  <a:cxn ang="0">
                    <a:pos x="193" y="4"/>
                  </a:cxn>
                  <a:cxn ang="0">
                    <a:pos x="241" y="0"/>
                  </a:cxn>
                  <a:cxn ang="0">
                    <a:pos x="298" y="5"/>
                  </a:cxn>
                  <a:cxn ang="0">
                    <a:pos x="352" y="20"/>
                  </a:cxn>
                  <a:cxn ang="0">
                    <a:pos x="401" y="44"/>
                  </a:cxn>
                  <a:cxn ang="0">
                    <a:pos x="445" y="76"/>
                  </a:cxn>
                  <a:cxn ang="0">
                    <a:pos x="480" y="115"/>
                  </a:cxn>
                  <a:cxn ang="0">
                    <a:pos x="492" y="135"/>
                  </a:cxn>
                  <a:cxn ang="0">
                    <a:pos x="491" y="146"/>
                  </a:cxn>
                  <a:cxn ang="0">
                    <a:pos x="483" y="153"/>
                  </a:cxn>
                  <a:cxn ang="0">
                    <a:pos x="473" y="157"/>
                  </a:cxn>
                  <a:cxn ang="0">
                    <a:pos x="465" y="154"/>
                  </a:cxn>
                  <a:cxn ang="0">
                    <a:pos x="458" y="147"/>
                  </a:cxn>
                  <a:cxn ang="0">
                    <a:pos x="429" y="112"/>
                  </a:cxn>
                  <a:cxn ang="0">
                    <a:pos x="395" y="85"/>
                  </a:cxn>
                  <a:cxn ang="0">
                    <a:pos x="356" y="65"/>
                  </a:cxn>
                  <a:cxn ang="0">
                    <a:pos x="289" y="42"/>
                  </a:cxn>
                  <a:cxn ang="0">
                    <a:pos x="247" y="34"/>
                  </a:cxn>
                  <a:cxn ang="0">
                    <a:pos x="219" y="34"/>
                  </a:cxn>
                  <a:cxn ang="0">
                    <a:pos x="182" y="40"/>
                  </a:cxn>
                  <a:cxn ang="0">
                    <a:pos x="144" y="53"/>
                  </a:cxn>
                  <a:cxn ang="0">
                    <a:pos x="109" y="74"/>
                  </a:cxn>
                  <a:cxn ang="0">
                    <a:pos x="80" y="100"/>
                  </a:cxn>
                  <a:cxn ang="0">
                    <a:pos x="59" y="133"/>
                  </a:cxn>
                  <a:cxn ang="0">
                    <a:pos x="48" y="163"/>
                  </a:cxn>
                  <a:cxn ang="0">
                    <a:pos x="39" y="210"/>
                  </a:cxn>
                  <a:cxn ang="0">
                    <a:pos x="38" y="259"/>
                  </a:cxn>
                  <a:cxn ang="0">
                    <a:pos x="45" y="304"/>
                  </a:cxn>
                  <a:cxn ang="0">
                    <a:pos x="60" y="348"/>
                  </a:cxn>
                  <a:cxn ang="0">
                    <a:pos x="76" y="373"/>
                  </a:cxn>
                  <a:cxn ang="0">
                    <a:pos x="101" y="402"/>
                  </a:cxn>
                  <a:cxn ang="0">
                    <a:pos x="122" y="429"/>
                  </a:cxn>
                  <a:cxn ang="0">
                    <a:pos x="125" y="431"/>
                  </a:cxn>
                  <a:cxn ang="0">
                    <a:pos x="131" y="446"/>
                  </a:cxn>
                  <a:cxn ang="0">
                    <a:pos x="129" y="455"/>
                  </a:cxn>
                  <a:cxn ang="0">
                    <a:pos x="121" y="462"/>
                  </a:cxn>
                  <a:cxn ang="0">
                    <a:pos x="110" y="463"/>
                  </a:cxn>
                </a:cxnLst>
                <a:rect l="0" t="0" r="r" b="b"/>
                <a:pathLst>
                  <a:path w="492" h="463">
                    <a:moveTo>
                      <a:pt x="110" y="463"/>
                    </a:moveTo>
                    <a:lnTo>
                      <a:pt x="110" y="463"/>
                    </a:lnTo>
                    <a:lnTo>
                      <a:pt x="106" y="462"/>
                    </a:lnTo>
                    <a:lnTo>
                      <a:pt x="102" y="461"/>
                    </a:lnTo>
                    <a:lnTo>
                      <a:pt x="98" y="458"/>
                    </a:lnTo>
                    <a:lnTo>
                      <a:pt x="96" y="455"/>
                    </a:lnTo>
                    <a:lnTo>
                      <a:pt x="96" y="455"/>
                    </a:lnTo>
                    <a:lnTo>
                      <a:pt x="94" y="453"/>
                    </a:lnTo>
                    <a:lnTo>
                      <a:pt x="94" y="452"/>
                    </a:lnTo>
                    <a:lnTo>
                      <a:pt x="91" y="450"/>
                    </a:lnTo>
                    <a:lnTo>
                      <a:pt x="91" y="450"/>
                    </a:lnTo>
                    <a:lnTo>
                      <a:pt x="85" y="442"/>
                    </a:lnTo>
                    <a:lnTo>
                      <a:pt x="85" y="442"/>
                    </a:lnTo>
                    <a:lnTo>
                      <a:pt x="80" y="435"/>
                    </a:lnTo>
                    <a:lnTo>
                      <a:pt x="76" y="430"/>
                    </a:lnTo>
                    <a:lnTo>
                      <a:pt x="65" y="421"/>
                    </a:lnTo>
                    <a:lnTo>
                      <a:pt x="65" y="421"/>
                    </a:lnTo>
                    <a:lnTo>
                      <a:pt x="53" y="411"/>
                    </a:lnTo>
                    <a:lnTo>
                      <a:pt x="53" y="411"/>
                    </a:lnTo>
                    <a:lnTo>
                      <a:pt x="44" y="399"/>
                    </a:lnTo>
                    <a:lnTo>
                      <a:pt x="35" y="386"/>
                    </a:lnTo>
                    <a:lnTo>
                      <a:pt x="27" y="370"/>
                    </a:lnTo>
                    <a:lnTo>
                      <a:pt x="21" y="355"/>
                    </a:lnTo>
                    <a:lnTo>
                      <a:pt x="15" y="339"/>
                    </a:lnTo>
                    <a:lnTo>
                      <a:pt x="11" y="325"/>
                    </a:lnTo>
                    <a:lnTo>
                      <a:pt x="5" y="299"/>
                    </a:lnTo>
                    <a:lnTo>
                      <a:pt x="5" y="299"/>
                    </a:lnTo>
                    <a:lnTo>
                      <a:pt x="3" y="285"/>
                    </a:lnTo>
                    <a:lnTo>
                      <a:pt x="0" y="269"/>
                    </a:lnTo>
                    <a:lnTo>
                      <a:pt x="0" y="253"/>
                    </a:lnTo>
                    <a:lnTo>
                      <a:pt x="0" y="235"/>
                    </a:lnTo>
                    <a:lnTo>
                      <a:pt x="0" y="218"/>
                    </a:lnTo>
                    <a:lnTo>
                      <a:pt x="3" y="202"/>
                    </a:lnTo>
                    <a:lnTo>
                      <a:pt x="5" y="186"/>
                    </a:lnTo>
                    <a:lnTo>
                      <a:pt x="8" y="172"/>
                    </a:lnTo>
                    <a:lnTo>
                      <a:pt x="8" y="172"/>
                    </a:lnTo>
                    <a:lnTo>
                      <a:pt x="13" y="154"/>
                    </a:lnTo>
                    <a:lnTo>
                      <a:pt x="18" y="139"/>
                    </a:lnTo>
                    <a:lnTo>
                      <a:pt x="24" y="124"/>
                    </a:lnTo>
                    <a:lnTo>
                      <a:pt x="31" y="110"/>
                    </a:lnTo>
                    <a:lnTo>
                      <a:pt x="39" y="98"/>
                    </a:lnTo>
                    <a:lnTo>
                      <a:pt x="48" y="85"/>
                    </a:lnTo>
                    <a:lnTo>
                      <a:pt x="57" y="74"/>
                    </a:lnTo>
                    <a:lnTo>
                      <a:pt x="68" y="64"/>
                    </a:lnTo>
                    <a:lnTo>
                      <a:pt x="68" y="64"/>
                    </a:lnTo>
                    <a:lnTo>
                      <a:pt x="85" y="49"/>
                    </a:lnTo>
                    <a:lnTo>
                      <a:pt x="105" y="36"/>
                    </a:lnTo>
                    <a:lnTo>
                      <a:pt x="124" y="25"/>
                    </a:lnTo>
                    <a:lnTo>
                      <a:pt x="146" y="16"/>
                    </a:lnTo>
                    <a:lnTo>
                      <a:pt x="169" y="9"/>
                    </a:lnTo>
                    <a:lnTo>
                      <a:pt x="193" y="4"/>
                    </a:lnTo>
                    <a:lnTo>
                      <a:pt x="216" y="1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60" y="1"/>
                    </a:lnTo>
                    <a:lnTo>
                      <a:pt x="279" y="2"/>
                    </a:lnTo>
                    <a:lnTo>
                      <a:pt x="298" y="5"/>
                    </a:lnTo>
                    <a:lnTo>
                      <a:pt x="316" y="9"/>
                    </a:lnTo>
                    <a:lnTo>
                      <a:pt x="334" y="14"/>
                    </a:lnTo>
                    <a:lnTo>
                      <a:pt x="352" y="20"/>
                    </a:lnTo>
                    <a:lnTo>
                      <a:pt x="368" y="27"/>
                    </a:lnTo>
                    <a:lnTo>
                      <a:pt x="385" y="35"/>
                    </a:lnTo>
                    <a:lnTo>
                      <a:pt x="401" y="44"/>
                    </a:lnTo>
                    <a:lnTo>
                      <a:pt x="416" y="54"/>
                    </a:lnTo>
                    <a:lnTo>
                      <a:pt x="430" y="65"/>
                    </a:lnTo>
                    <a:lnTo>
                      <a:pt x="445" y="76"/>
                    </a:lnTo>
                    <a:lnTo>
                      <a:pt x="457" y="88"/>
                    </a:lnTo>
                    <a:lnTo>
                      <a:pt x="469" y="102"/>
                    </a:lnTo>
                    <a:lnTo>
                      <a:pt x="480" y="115"/>
                    </a:lnTo>
                    <a:lnTo>
                      <a:pt x="490" y="130"/>
                    </a:lnTo>
                    <a:lnTo>
                      <a:pt x="490" y="130"/>
                    </a:lnTo>
                    <a:lnTo>
                      <a:pt x="492" y="135"/>
                    </a:lnTo>
                    <a:lnTo>
                      <a:pt x="492" y="139"/>
                    </a:lnTo>
                    <a:lnTo>
                      <a:pt x="492" y="143"/>
                    </a:lnTo>
                    <a:lnTo>
                      <a:pt x="491" y="146"/>
                    </a:lnTo>
                    <a:lnTo>
                      <a:pt x="491" y="146"/>
                    </a:lnTo>
                    <a:lnTo>
                      <a:pt x="487" y="150"/>
                    </a:lnTo>
                    <a:lnTo>
                      <a:pt x="483" y="153"/>
                    </a:lnTo>
                    <a:lnTo>
                      <a:pt x="478" y="155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69" y="155"/>
                    </a:lnTo>
                    <a:lnTo>
                      <a:pt x="465" y="154"/>
                    </a:lnTo>
                    <a:lnTo>
                      <a:pt x="462" y="151"/>
                    </a:lnTo>
                    <a:lnTo>
                      <a:pt x="458" y="147"/>
                    </a:lnTo>
                    <a:lnTo>
                      <a:pt x="458" y="147"/>
                    </a:lnTo>
                    <a:lnTo>
                      <a:pt x="450" y="135"/>
                    </a:lnTo>
                    <a:lnTo>
                      <a:pt x="439" y="123"/>
                    </a:lnTo>
                    <a:lnTo>
                      <a:pt x="429" y="112"/>
                    </a:lnTo>
                    <a:lnTo>
                      <a:pt x="419" y="102"/>
                    </a:lnTo>
                    <a:lnTo>
                      <a:pt x="407" y="94"/>
                    </a:lnTo>
                    <a:lnTo>
                      <a:pt x="395" y="85"/>
                    </a:lnTo>
                    <a:lnTo>
                      <a:pt x="383" y="77"/>
                    </a:lnTo>
                    <a:lnTo>
                      <a:pt x="369" y="71"/>
                    </a:lnTo>
                    <a:lnTo>
                      <a:pt x="356" y="65"/>
                    </a:lnTo>
                    <a:lnTo>
                      <a:pt x="342" y="59"/>
                    </a:lnTo>
                    <a:lnTo>
                      <a:pt x="316" y="50"/>
                    </a:lnTo>
                    <a:lnTo>
                      <a:pt x="289" y="42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47" y="34"/>
                    </a:lnTo>
                    <a:lnTo>
                      <a:pt x="232" y="33"/>
                    </a:lnTo>
                    <a:lnTo>
                      <a:pt x="232" y="33"/>
                    </a:lnTo>
                    <a:lnTo>
                      <a:pt x="219" y="34"/>
                    </a:lnTo>
                    <a:lnTo>
                      <a:pt x="207" y="35"/>
                    </a:lnTo>
                    <a:lnTo>
                      <a:pt x="195" y="37"/>
                    </a:lnTo>
                    <a:lnTo>
                      <a:pt x="182" y="40"/>
                    </a:lnTo>
                    <a:lnTo>
                      <a:pt x="169" y="44"/>
                    </a:lnTo>
                    <a:lnTo>
                      <a:pt x="156" y="48"/>
                    </a:lnTo>
                    <a:lnTo>
                      <a:pt x="144" y="53"/>
                    </a:lnTo>
                    <a:lnTo>
                      <a:pt x="133" y="59"/>
                    </a:lnTo>
                    <a:lnTo>
                      <a:pt x="120" y="66"/>
                    </a:lnTo>
                    <a:lnTo>
                      <a:pt x="109" y="74"/>
                    </a:lnTo>
                    <a:lnTo>
                      <a:pt x="99" y="82"/>
                    </a:lnTo>
                    <a:lnTo>
                      <a:pt x="89" y="90"/>
                    </a:lnTo>
                    <a:lnTo>
                      <a:pt x="80" y="100"/>
                    </a:lnTo>
                    <a:lnTo>
                      <a:pt x="72" y="110"/>
                    </a:lnTo>
                    <a:lnTo>
                      <a:pt x="66" y="121"/>
                    </a:lnTo>
                    <a:lnTo>
                      <a:pt x="59" y="133"/>
                    </a:lnTo>
                    <a:lnTo>
                      <a:pt x="59" y="133"/>
                    </a:lnTo>
                    <a:lnTo>
                      <a:pt x="53" y="147"/>
                    </a:lnTo>
                    <a:lnTo>
                      <a:pt x="48" y="163"/>
                    </a:lnTo>
                    <a:lnTo>
                      <a:pt x="44" y="178"/>
                    </a:lnTo>
                    <a:lnTo>
                      <a:pt x="41" y="195"/>
                    </a:lnTo>
                    <a:lnTo>
                      <a:pt x="39" y="210"/>
                    </a:lnTo>
                    <a:lnTo>
                      <a:pt x="38" y="227"/>
                    </a:lnTo>
                    <a:lnTo>
                      <a:pt x="37" y="242"/>
                    </a:lnTo>
                    <a:lnTo>
                      <a:pt x="38" y="259"/>
                    </a:lnTo>
                    <a:lnTo>
                      <a:pt x="39" y="274"/>
                    </a:lnTo>
                    <a:lnTo>
                      <a:pt x="42" y="290"/>
                    </a:lnTo>
                    <a:lnTo>
                      <a:pt x="45" y="304"/>
                    </a:lnTo>
                    <a:lnTo>
                      <a:pt x="49" y="320"/>
                    </a:lnTo>
                    <a:lnTo>
                      <a:pt x="54" y="334"/>
                    </a:lnTo>
                    <a:lnTo>
                      <a:pt x="60" y="348"/>
                    </a:lnTo>
                    <a:lnTo>
                      <a:pt x="68" y="361"/>
                    </a:lnTo>
                    <a:lnTo>
                      <a:pt x="76" y="373"/>
                    </a:lnTo>
                    <a:lnTo>
                      <a:pt x="76" y="373"/>
                    </a:lnTo>
                    <a:lnTo>
                      <a:pt x="87" y="389"/>
                    </a:lnTo>
                    <a:lnTo>
                      <a:pt x="101" y="402"/>
                    </a:lnTo>
                    <a:lnTo>
                      <a:pt x="101" y="402"/>
                    </a:lnTo>
                    <a:lnTo>
                      <a:pt x="112" y="416"/>
                    </a:lnTo>
                    <a:lnTo>
                      <a:pt x="121" y="428"/>
                    </a:lnTo>
                    <a:lnTo>
                      <a:pt x="122" y="429"/>
                    </a:lnTo>
                    <a:lnTo>
                      <a:pt x="123" y="430"/>
                    </a:lnTo>
                    <a:lnTo>
                      <a:pt x="123" y="430"/>
                    </a:lnTo>
                    <a:lnTo>
                      <a:pt x="125" y="431"/>
                    </a:lnTo>
                    <a:lnTo>
                      <a:pt x="128" y="434"/>
                    </a:lnTo>
                    <a:lnTo>
                      <a:pt x="130" y="440"/>
                    </a:lnTo>
                    <a:lnTo>
                      <a:pt x="131" y="446"/>
                    </a:lnTo>
                    <a:lnTo>
                      <a:pt x="130" y="451"/>
                    </a:lnTo>
                    <a:lnTo>
                      <a:pt x="130" y="451"/>
                    </a:lnTo>
                    <a:lnTo>
                      <a:pt x="129" y="455"/>
                    </a:lnTo>
                    <a:lnTo>
                      <a:pt x="125" y="458"/>
                    </a:lnTo>
                    <a:lnTo>
                      <a:pt x="123" y="460"/>
                    </a:lnTo>
                    <a:lnTo>
                      <a:pt x="121" y="462"/>
                    </a:lnTo>
                    <a:lnTo>
                      <a:pt x="117" y="463"/>
                    </a:lnTo>
                    <a:lnTo>
                      <a:pt x="114" y="463"/>
                    </a:lnTo>
                    <a:lnTo>
                      <a:pt x="110" y="46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31" name="Freeform 59"/>
            <p:cNvSpPr>
              <a:spLocks noEditPoints="1"/>
            </p:cNvSpPr>
            <p:nvPr/>
          </p:nvSpPr>
          <p:spPr bwMode="auto">
            <a:xfrm rot="10800000" flipV="1">
              <a:off x="776864" y="1222998"/>
              <a:ext cx="3249103" cy="60959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11" y="11"/>
                </a:cxn>
                <a:cxn ang="0">
                  <a:pos x="19" y="12"/>
                </a:cxn>
                <a:cxn ang="0">
                  <a:pos x="37" y="12"/>
                </a:cxn>
                <a:cxn ang="0">
                  <a:pos x="71" y="11"/>
                </a:cxn>
                <a:cxn ang="0">
                  <a:pos x="71" y="11"/>
                </a:cxn>
                <a:cxn ang="0">
                  <a:pos x="93" y="9"/>
                </a:cxn>
                <a:cxn ang="0">
                  <a:pos x="115" y="11"/>
                </a:cxn>
                <a:cxn ang="0">
                  <a:pos x="139" y="11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59" y="8"/>
                </a:cxn>
                <a:cxn ang="0">
                  <a:pos x="157" y="5"/>
                </a:cxn>
                <a:cxn ang="0">
                  <a:pos x="157" y="5"/>
                </a:cxn>
                <a:cxn ang="0">
                  <a:pos x="136" y="5"/>
                </a:cxn>
                <a:cxn ang="0">
                  <a:pos x="115" y="5"/>
                </a:cxn>
                <a:cxn ang="0">
                  <a:pos x="73" y="5"/>
                </a:cxn>
                <a:cxn ang="0">
                  <a:pos x="73" y="5"/>
                </a:cxn>
                <a:cxn ang="0">
                  <a:pos x="53" y="6"/>
                </a:cxn>
                <a:cxn ang="0">
                  <a:pos x="34" y="8"/>
                </a:cxn>
                <a:cxn ang="0">
                  <a:pos x="34" y="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7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7" y="6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161" h="12">
                  <a:moveTo>
                    <a:pt x="0" y="1"/>
                  </a:moveTo>
                  <a:lnTo>
                    <a:pt x="0" y="1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11" y="11"/>
                  </a:lnTo>
                  <a:lnTo>
                    <a:pt x="19" y="12"/>
                  </a:lnTo>
                  <a:lnTo>
                    <a:pt x="37" y="12"/>
                  </a:lnTo>
                  <a:lnTo>
                    <a:pt x="71" y="11"/>
                  </a:lnTo>
                  <a:lnTo>
                    <a:pt x="71" y="11"/>
                  </a:lnTo>
                  <a:lnTo>
                    <a:pt x="93" y="9"/>
                  </a:lnTo>
                  <a:lnTo>
                    <a:pt x="115" y="11"/>
                  </a:lnTo>
                  <a:lnTo>
                    <a:pt x="139" y="11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59" y="8"/>
                  </a:lnTo>
                  <a:lnTo>
                    <a:pt x="157" y="5"/>
                  </a:lnTo>
                  <a:lnTo>
                    <a:pt x="157" y="5"/>
                  </a:lnTo>
                  <a:lnTo>
                    <a:pt x="136" y="5"/>
                  </a:lnTo>
                  <a:lnTo>
                    <a:pt x="115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53" y="6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5"/>
                  </a:lnTo>
                  <a:lnTo>
                    <a:pt x="7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7" y="6"/>
                  </a:move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rgbClr val="00579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2" name="TextBox 29"/>
            <p:cNvSpPr txBox="1"/>
            <p:nvPr/>
          </p:nvSpPr>
          <p:spPr>
            <a:xfrm>
              <a:off x="1239106" y="702374"/>
              <a:ext cx="262377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60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这里可以是标题</a:t>
              </a:r>
              <a:endParaRPr lang="zh-CN" altLang="en-US" sz="2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组合 108"/>
          <p:cNvGrpSpPr/>
          <p:nvPr/>
        </p:nvGrpSpPr>
        <p:grpSpPr>
          <a:xfrm>
            <a:off x="6524160" y="2132650"/>
            <a:ext cx="1166813" cy="577851"/>
            <a:chOff x="7239000" y="2012949"/>
            <a:chExt cx="1166813" cy="577851"/>
          </a:xfrm>
        </p:grpSpPr>
        <p:sp>
          <p:nvSpPr>
            <p:cNvPr id="110" name="矩形 109"/>
            <p:cNvSpPr/>
            <p:nvPr/>
          </p:nvSpPr>
          <p:spPr>
            <a:xfrm>
              <a:off x="7239000" y="2012949"/>
              <a:ext cx="1079500" cy="484810"/>
            </a:xfrm>
            <a:prstGeom prst="rect">
              <a:avLst/>
            </a:prstGeom>
            <a:noFill/>
            <a:ln w="25400">
              <a:solidFill>
                <a:srgbClr val="0057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5790"/>
                </a:solidFill>
              </a:endParaRPr>
            </a:p>
          </p:txBody>
        </p:sp>
        <p:cxnSp>
          <p:nvCxnSpPr>
            <p:cNvPr id="111" name="直接连接符 110"/>
            <p:cNvCxnSpPr/>
            <p:nvPr/>
          </p:nvCxnSpPr>
          <p:spPr>
            <a:xfrm>
              <a:off x="8318498" y="2485157"/>
              <a:ext cx="0" cy="105643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/>
            <p:nvPr/>
          </p:nvCxnSpPr>
          <p:spPr>
            <a:xfrm>
              <a:off x="8318498" y="2497759"/>
              <a:ext cx="87315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3" name="组合 112"/>
          <p:cNvGrpSpPr/>
          <p:nvPr/>
        </p:nvGrpSpPr>
        <p:grpSpPr>
          <a:xfrm>
            <a:off x="6524160" y="3075373"/>
            <a:ext cx="1166813" cy="577851"/>
            <a:chOff x="7239000" y="2012949"/>
            <a:chExt cx="1166813" cy="577851"/>
          </a:xfrm>
        </p:grpSpPr>
        <p:sp>
          <p:nvSpPr>
            <p:cNvPr id="114" name="矩形 113"/>
            <p:cNvSpPr/>
            <p:nvPr/>
          </p:nvSpPr>
          <p:spPr>
            <a:xfrm>
              <a:off x="7239000" y="2012949"/>
              <a:ext cx="1079500" cy="484810"/>
            </a:xfrm>
            <a:prstGeom prst="rect">
              <a:avLst/>
            </a:prstGeom>
            <a:noFill/>
            <a:ln w="25400">
              <a:solidFill>
                <a:srgbClr val="0057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5790"/>
                </a:solidFill>
              </a:endParaRPr>
            </a:p>
          </p:txBody>
        </p:sp>
        <p:cxnSp>
          <p:nvCxnSpPr>
            <p:cNvPr id="115" name="直接连接符 114"/>
            <p:cNvCxnSpPr/>
            <p:nvPr/>
          </p:nvCxnSpPr>
          <p:spPr>
            <a:xfrm>
              <a:off x="8318498" y="2485157"/>
              <a:ext cx="0" cy="105643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/>
            <p:nvPr/>
          </p:nvCxnSpPr>
          <p:spPr>
            <a:xfrm>
              <a:off x="8318498" y="2497759"/>
              <a:ext cx="87315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7" name="组合 116"/>
          <p:cNvGrpSpPr/>
          <p:nvPr/>
        </p:nvGrpSpPr>
        <p:grpSpPr>
          <a:xfrm>
            <a:off x="6524160" y="4042530"/>
            <a:ext cx="1166813" cy="577851"/>
            <a:chOff x="7239000" y="2012949"/>
            <a:chExt cx="1166813" cy="577851"/>
          </a:xfrm>
        </p:grpSpPr>
        <p:sp>
          <p:nvSpPr>
            <p:cNvPr id="118" name="矩形 117"/>
            <p:cNvSpPr/>
            <p:nvPr/>
          </p:nvSpPr>
          <p:spPr>
            <a:xfrm>
              <a:off x="7239000" y="2012949"/>
              <a:ext cx="1079500" cy="484810"/>
            </a:xfrm>
            <a:prstGeom prst="rect">
              <a:avLst/>
            </a:prstGeom>
            <a:noFill/>
            <a:ln w="25400">
              <a:solidFill>
                <a:srgbClr val="0057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5790"/>
                </a:solidFill>
              </a:endParaRPr>
            </a:p>
          </p:txBody>
        </p:sp>
        <p:cxnSp>
          <p:nvCxnSpPr>
            <p:cNvPr id="119" name="直接连接符 118"/>
            <p:cNvCxnSpPr/>
            <p:nvPr/>
          </p:nvCxnSpPr>
          <p:spPr>
            <a:xfrm>
              <a:off x="8318498" y="2485157"/>
              <a:ext cx="0" cy="105643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>
              <a:off x="8318498" y="2497759"/>
              <a:ext cx="87315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1" name="组合 120"/>
          <p:cNvGrpSpPr/>
          <p:nvPr/>
        </p:nvGrpSpPr>
        <p:grpSpPr>
          <a:xfrm>
            <a:off x="6524160" y="5080789"/>
            <a:ext cx="1166813" cy="577851"/>
            <a:chOff x="7239000" y="2012949"/>
            <a:chExt cx="1166813" cy="577851"/>
          </a:xfrm>
        </p:grpSpPr>
        <p:sp>
          <p:nvSpPr>
            <p:cNvPr id="122" name="矩形 121"/>
            <p:cNvSpPr/>
            <p:nvPr/>
          </p:nvSpPr>
          <p:spPr>
            <a:xfrm>
              <a:off x="7239000" y="2012949"/>
              <a:ext cx="1079500" cy="484810"/>
            </a:xfrm>
            <a:prstGeom prst="rect">
              <a:avLst/>
            </a:prstGeom>
            <a:noFill/>
            <a:ln w="25400">
              <a:solidFill>
                <a:srgbClr val="0057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5790"/>
                </a:solidFill>
              </a:endParaRPr>
            </a:p>
          </p:txBody>
        </p:sp>
        <p:cxnSp>
          <p:nvCxnSpPr>
            <p:cNvPr id="123" name="直接连接符 122"/>
            <p:cNvCxnSpPr/>
            <p:nvPr/>
          </p:nvCxnSpPr>
          <p:spPr>
            <a:xfrm>
              <a:off x="8318498" y="2485157"/>
              <a:ext cx="0" cy="105643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8318498" y="2497759"/>
              <a:ext cx="87315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5" name="文本框 124"/>
          <p:cNvSpPr txBox="1"/>
          <p:nvPr/>
        </p:nvSpPr>
        <p:spPr>
          <a:xfrm>
            <a:off x="6524625" y="2028825"/>
            <a:ext cx="1245870" cy="6451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step1</a:t>
            </a:r>
            <a:endParaRPr lang="zh-CN" altLang="en-US" sz="36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26" name="文本框 125"/>
          <p:cNvSpPr txBox="1"/>
          <p:nvPr/>
        </p:nvSpPr>
        <p:spPr>
          <a:xfrm>
            <a:off x="6524625" y="3009265"/>
            <a:ext cx="1245870" cy="6451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step2</a:t>
            </a:r>
            <a:endParaRPr lang="zh-CN" altLang="en-US" sz="36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27" name="文本框 126"/>
          <p:cNvSpPr txBox="1"/>
          <p:nvPr/>
        </p:nvSpPr>
        <p:spPr>
          <a:xfrm>
            <a:off x="6523990" y="3967480"/>
            <a:ext cx="1247140" cy="6451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step3</a:t>
            </a:r>
            <a:endParaRPr lang="zh-CN" altLang="en-US" sz="36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28" name="文本框 127"/>
          <p:cNvSpPr txBox="1"/>
          <p:nvPr/>
        </p:nvSpPr>
        <p:spPr>
          <a:xfrm>
            <a:off x="6524625" y="4975225"/>
            <a:ext cx="1247140" cy="6451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step4</a:t>
            </a:r>
            <a:endParaRPr lang="zh-CN" altLang="en-US" sz="36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29" name="文本框 128"/>
          <p:cNvSpPr txBox="1"/>
          <p:nvPr/>
        </p:nvSpPr>
        <p:spPr>
          <a:xfrm>
            <a:off x="7898433" y="2124259"/>
            <a:ext cx="3130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7898433" y="3024361"/>
            <a:ext cx="3130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7898433" y="4004120"/>
            <a:ext cx="3130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7898433" y="4999758"/>
            <a:ext cx="3130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3960191" y="2054729"/>
            <a:ext cx="1079500" cy="1762125"/>
            <a:chOff x="3129871" y="1537574"/>
            <a:chExt cx="1079500" cy="1762125"/>
          </a:xfrm>
          <a:solidFill>
            <a:srgbClr val="005790"/>
          </a:solidFill>
        </p:grpSpPr>
        <p:sp>
          <p:nvSpPr>
            <p:cNvPr id="12" name="Freeform 11"/>
            <p:cNvSpPr/>
            <p:nvPr/>
          </p:nvSpPr>
          <p:spPr bwMode="auto">
            <a:xfrm>
              <a:off x="3344183" y="1693149"/>
              <a:ext cx="214313" cy="314325"/>
            </a:xfrm>
            <a:custGeom>
              <a:avLst/>
              <a:gdLst>
                <a:gd name="T0" fmla="*/ 2 w 23"/>
                <a:gd name="T1" fmla="*/ 1 h 34"/>
                <a:gd name="T2" fmla="*/ 3 w 23"/>
                <a:gd name="T3" fmla="*/ 4 h 34"/>
                <a:gd name="T4" fmla="*/ 5 w 23"/>
                <a:gd name="T5" fmla="*/ 7 h 34"/>
                <a:gd name="T6" fmla="*/ 9 w 23"/>
                <a:gd name="T7" fmla="*/ 12 h 34"/>
                <a:gd name="T8" fmla="*/ 12 w 23"/>
                <a:gd name="T9" fmla="*/ 17 h 34"/>
                <a:gd name="T10" fmla="*/ 15 w 23"/>
                <a:gd name="T11" fmla="*/ 22 h 34"/>
                <a:gd name="T12" fmla="*/ 23 w 23"/>
                <a:gd name="T13" fmla="*/ 32 h 34"/>
                <a:gd name="T14" fmla="*/ 23 w 23"/>
                <a:gd name="T15" fmla="*/ 34 h 34"/>
                <a:gd name="T16" fmla="*/ 20 w 23"/>
                <a:gd name="T17" fmla="*/ 33 h 34"/>
                <a:gd name="T18" fmla="*/ 0 w 23"/>
                <a:gd name="T19" fmla="*/ 1 h 34"/>
                <a:gd name="T20" fmla="*/ 1 w 23"/>
                <a:gd name="T21" fmla="*/ 1 h 34"/>
                <a:gd name="T22" fmla="*/ 2 w 23"/>
                <a:gd name="T23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4">
                  <a:moveTo>
                    <a:pt x="2" y="1"/>
                  </a:moveTo>
                  <a:cubicBezTo>
                    <a:pt x="3" y="2"/>
                    <a:pt x="3" y="3"/>
                    <a:pt x="3" y="4"/>
                  </a:cubicBezTo>
                  <a:cubicBezTo>
                    <a:pt x="3" y="5"/>
                    <a:pt x="5" y="6"/>
                    <a:pt x="5" y="7"/>
                  </a:cubicBezTo>
                  <a:cubicBezTo>
                    <a:pt x="6" y="9"/>
                    <a:pt x="6" y="12"/>
                    <a:pt x="9" y="12"/>
                  </a:cubicBezTo>
                  <a:cubicBezTo>
                    <a:pt x="9" y="15"/>
                    <a:pt x="10" y="16"/>
                    <a:pt x="12" y="17"/>
                  </a:cubicBezTo>
                  <a:cubicBezTo>
                    <a:pt x="12" y="20"/>
                    <a:pt x="14" y="21"/>
                    <a:pt x="15" y="22"/>
                  </a:cubicBezTo>
                  <a:cubicBezTo>
                    <a:pt x="17" y="25"/>
                    <a:pt x="20" y="29"/>
                    <a:pt x="23" y="32"/>
                  </a:cubicBezTo>
                  <a:cubicBezTo>
                    <a:pt x="22" y="33"/>
                    <a:pt x="22" y="33"/>
                    <a:pt x="23" y="34"/>
                  </a:cubicBezTo>
                  <a:cubicBezTo>
                    <a:pt x="21" y="34"/>
                    <a:pt x="21" y="33"/>
                    <a:pt x="20" y="33"/>
                  </a:cubicBezTo>
                  <a:cubicBezTo>
                    <a:pt x="14" y="22"/>
                    <a:pt x="5" y="14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3" name="Freeform 12"/>
            <p:cNvSpPr/>
            <p:nvPr/>
          </p:nvSpPr>
          <p:spPr bwMode="auto">
            <a:xfrm>
              <a:off x="3204483" y="3207624"/>
              <a:ext cx="84138" cy="92075"/>
            </a:xfrm>
            <a:custGeom>
              <a:avLst/>
              <a:gdLst>
                <a:gd name="T0" fmla="*/ 8 w 9"/>
                <a:gd name="T1" fmla="*/ 2 h 10"/>
                <a:gd name="T2" fmla="*/ 3 w 9"/>
                <a:gd name="T3" fmla="*/ 1 h 10"/>
                <a:gd name="T4" fmla="*/ 8 w 9"/>
                <a:gd name="T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0">
                  <a:moveTo>
                    <a:pt x="8" y="2"/>
                  </a:moveTo>
                  <a:cubicBezTo>
                    <a:pt x="9" y="10"/>
                    <a:pt x="0" y="6"/>
                    <a:pt x="3" y="1"/>
                  </a:cubicBezTo>
                  <a:cubicBezTo>
                    <a:pt x="5" y="0"/>
                    <a:pt x="7" y="1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3129871" y="1537574"/>
              <a:ext cx="1079500" cy="1079500"/>
            </a:xfrm>
            <a:custGeom>
              <a:avLst/>
              <a:gdLst>
                <a:gd name="T0" fmla="*/ 77 w 116"/>
                <a:gd name="T1" fmla="*/ 20 h 117"/>
                <a:gd name="T2" fmla="*/ 74 w 116"/>
                <a:gd name="T3" fmla="*/ 20 h 117"/>
                <a:gd name="T4" fmla="*/ 69 w 116"/>
                <a:gd name="T5" fmla="*/ 21 h 117"/>
                <a:gd name="T6" fmla="*/ 106 w 116"/>
                <a:gd name="T7" fmla="*/ 71 h 117"/>
                <a:gd name="T8" fmla="*/ 60 w 116"/>
                <a:gd name="T9" fmla="*/ 13 h 117"/>
                <a:gd name="T10" fmla="*/ 52 w 116"/>
                <a:gd name="T11" fmla="*/ 12 h 117"/>
                <a:gd name="T12" fmla="*/ 86 w 116"/>
                <a:gd name="T13" fmla="*/ 56 h 117"/>
                <a:gd name="T14" fmla="*/ 107 w 116"/>
                <a:gd name="T15" fmla="*/ 46 h 117"/>
                <a:gd name="T16" fmla="*/ 101 w 116"/>
                <a:gd name="T17" fmla="*/ 19 h 117"/>
                <a:gd name="T18" fmla="*/ 95 w 116"/>
                <a:gd name="T19" fmla="*/ 101 h 117"/>
                <a:gd name="T20" fmla="*/ 65 w 116"/>
                <a:gd name="T21" fmla="*/ 116 h 117"/>
                <a:gd name="T22" fmla="*/ 8 w 116"/>
                <a:gd name="T23" fmla="*/ 27 h 117"/>
                <a:gd name="T24" fmla="*/ 51 w 116"/>
                <a:gd name="T25" fmla="*/ 2 h 117"/>
                <a:gd name="T26" fmla="*/ 43 w 116"/>
                <a:gd name="T27" fmla="*/ 6 h 117"/>
                <a:gd name="T28" fmla="*/ 19 w 116"/>
                <a:gd name="T29" fmla="*/ 20 h 117"/>
                <a:gd name="T30" fmla="*/ 43 w 116"/>
                <a:gd name="T31" fmla="*/ 37 h 117"/>
                <a:gd name="T32" fmla="*/ 43 w 116"/>
                <a:gd name="T33" fmla="*/ 33 h 117"/>
                <a:gd name="T34" fmla="*/ 42 w 116"/>
                <a:gd name="T35" fmla="*/ 6 h 117"/>
                <a:gd name="T36" fmla="*/ 91 w 116"/>
                <a:gd name="T37" fmla="*/ 20 h 117"/>
                <a:gd name="T38" fmla="*/ 103 w 116"/>
                <a:gd name="T39" fmla="*/ 26 h 117"/>
                <a:gd name="T40" fmla="*/ 74 w 116"/>
                <a:gd name="T41" fmla="*/ 112 h 117"/>
                <a:gd name="T42" fmla="*/ 49 w 116"/>
                <a:gd name="T43" fmla="*/ 67 h 117"/>
                <a:gd name="T44" fmla="*/ 17 w 116"/>
                <a:gd name="T45" fmla="*/ 30 h 117"/>
                <a:gd name="T46" fmla="*/ 33 w 116"/>
                <a:gd name="T47" fmla="*/ 53 h 117"/>
                <a:gd name="T48" fmla="*/ 60 w 116"/>
                <a:gd name="T49" fmla="*/ 82 h 117"/>
                <a:gd name="T50" fmla="*/ 61 w 116"/>
                <a:gd name="T51" fmla="*/ 77 h 117"/>
                <a:gd name="T52" fmla="*/ 48 w 116"/>
                <a:gd name="T53" fmla="*/ 31 h 117"/>
                <a:gd name="T54" fmla="*/ 53 w 116"/>
                <a:gd name="T55" fmla="*/ 69 h 117"/>
                <a:gd name="T56" fmla="*/ 14 w 116"/>
                <a:gd name="T57" fmla="*/ 26 h 117"/>
                <a:gd name="T58" fmla="*/ 36 w 116"/>
                <a:gd name="T59" fmla="*/ 68 h 117"/>
                <a:gd name="T60" fmla="*/ 25 w 116"/>
                <a:gd name="T61" fmla="*/ 63 h 117"/>
                <a:gd name="T62" fmla="*/ 40 w 116"/>
                <a:gd name="T63" fmla="*/ 86 h 117"/>
                <a:gd name="T64" fmla="*/ 31 w 116"/>
                <a:gd name="T65" fmla="*/ 63 h 117"/>
                <a:gd name="T66" fmla="*/ 78 w 116"/>
                <a:gd name="T67" fmla="*/ 60 h 117"/>
                <a:gd name="T68" fmla="*/ 71 w 116"/>
                <a:gd name="T69" fmla="*/ 39 h 117"/>
                <a:gd name="T70" fmla="*/ 13 w 116"/>
                <a:gd name="T71" fmla="*/ 56 h 117"/>
                <a:gd name="T72" fmla="*/ 28 w 116"/>
                <a:gd name="T73" fmla="*/ 77 h 117"/>
                <a:gd name="T74" fmla="*/ 56 w 116"/>
                <a:gd name="T75" fmla="*/ 112 h 117"/>
                <a:gd name="T76" fmla="*/ 5 w 116"/>
                <a:gd name="T77" fmla="*/ 43 h 117"/>
                <a:gd name="T78" fmla="*/ 19 w 116"/>
                <a:gd name="T79" fmla="*/ 74 h 117"/>
                <a:gd name="T80" fmla="*/ 44 w 116"/>
                <a:gd name="T81" fmla="*/ 108 h 117"/>
                <a:gd name="T82" fmla="*/ 33 w 116"/>
                <a:gd name="T83" fmla="*/ 86 h 117"/>
                <a:gd name="T84" fmla="*/ 78 w 116"/>
                <a:gd name="T85" fmla="*/ 70 h 117"/>
                <a:gd name="T86" fmla="*/ 99 w 116"/>
                <a:gd name="T87" fmla="*/ 93 h 117"/>
                <a:gd name="T88" fmla="*/ 7 w 116"/>
                <a:gd name="T89" fmla="*/ 66 h 117"/>
                <a:gd name="T90" fmla="*/ 32 w 116"/>
                <a:gd name="T91" fmla="*/ 93 h 117"/>
                <a:gd name="T92" fmla="*/ 83 w 116"/>
                <a:gd name="T93" fmla="*/ 88 h 117"/>
                <a:gd name="T94" fmla="*/ 67 w 116"/>
                <a:gd name="T95" fmla="*/ 66 h 117"/>
                <a:gd name="T96" fmla="*/ 4 w 116"/>
                <a:gd name="T97" fmla="*/ 66 h 117"/>
                <a:gd name="T98" fmla="*/ 92 w 116"/>
                <a:gd name="T99" fmla="*/ 101 h 117"/>
                <a:gd name="T100" fmla="*/ 18 w 116"/>
                <a:gd name="T101" fmla="*/ 93 h 117"/>
                <a:gd name="T102" fmla="*/ 64 w 116"/>
                <a:gd name="T103" fmla="*/ 86 h 117"/>
                <a:gd name="T104" fmla="*/ 51 w 116"/>
                <a:gd name="T105" fmla="*/ 99 h 117"/>
                <a:gd name="T106" fmla="*/ 65 w 116"/>
                <a:gd name="T107" fmla="*/ 103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17">
                  <a:moveTo>
                    <a:pt x="77" y="7"/>
                  </a:moveTo>
                  <a:cubicBezTo>
                    <a:pt x="74" y="8"/>
                    <a:pt x="68" y="6"/>
                    <a:pt x="66" y="5"/>
                  </a:cubicBezTo>
                  <a:cubicBezTo>
                    <a:pt x="66" y="7"/>
                    <a:pt x="69" y="9"/>
                    <a:pt x="68" y="10"/>
                  </a:cubicBezTo>
                  <a:cubicBezTo>
                    <a:pt x="70" y="11"/>
                    <a:pt x="72" y="13"/>
                    <a:pt x="71" y="14"/>
                  </a:cubicBezTo>
                  <a:cubicBezTo>
                    <a:pt x="72" y="14"/>
                    <a:pt x="72" y="15"/>
                    <a:pt x="73" y="15"/>
                  </a:cubicBezTo>
                  <a:cubicBezTo>
                    <a:pt x="74" y="17"/>
                    <a:pt x="75" y="19"/>
                    <a:pt x="77" y="20"/>
                  </a:cubicBezTo>
                  <a:cubicBezTo>
                    <a:pt x="85" y="31"/>
                    <a:pt x="91" y="43"/>
                    <a:pt x="101" y="51"/>
                  </a:cubicBezTo>
                  <a:cubicBezTo>
                    <a:pt x="102" y="55"/>
                    <a:pt x="105" y="58"/>
                    <a:pt x="106" y="62"/>
                  </a:cubicBezTo>
                  <a:cubicBezTo>
                    <a:pt x="105" y="62"/>
                    <a:pt x="105" y="63"/>
                    <a:pt x="105" y="63"/>
                  </a:cubicBezTo>
                  <a:cubicBezTo>
                    <a:pt x="103" y="62"/>
                    <a:pt x="102" y="59"/>
                    <a:pt x="102" y="57"/>
                  </a:cubicBezTo>
                  <a:cubicBezTo>
                    <a:pt x="99" y="51"/>
                    <a:pt x="94" y="47"/>
                    <a:pt x="90" y="42"/>
                  </a:cubicBezTo>
                  <a:cubicBezTo>
                    <a:pt x="85" y="35"/>
                    <a:pt x="81" y="26"/>
                    <a:pt x="74" y="20"/>
                  </a:cubicBezTo>
                  <a:cubicBezTo>
                    <a:pt x="71" y="15"/>
                    <a:pt x="67" y="12"/>
                    <a:pt x="63" y="7"/>
                  </a:cubicBezTo>
                  <a:cubicBezTo>
                    <a:pt x="63" y="6"/>
                    <a:pt x="62" y="5"/>
                    <a:pt x="62" y="4"/>
                  </a:cubicBezTo>
                  <a:cubicBezTo>
                    <a:pt x="60" y="5"/>
                    <a:pt x="58" y="3"/>
                    <a:pt x="56" y="4"/>
                  </a:cubicBezTo>
                  <a:cubicBezTo>
                    <a:pt x="57" y="7"/>
                    <a:pt x="61" y="10"/>
                    <a:pt x="63" y="13"/>
                  </a:cubicBezTo>
                  <a:cubicBezTo>
                    <a:pt x="64" y="16"/>
                    <a:pt x="66" y="19"/>
                    <a:pt x="68" y="20"/>
                  </a:cubicBezTo>
                  <a:cubicBezTo>
                    <a:pt x="68" y="21"/>
                    <a:pt x="69" y="21"/>
                    <a:pt x="69" y="21"/>
                  </a:cubicBezTo>
                  <a:cubicBezTo>
                    <a:pt x="76" y="28"/>
                    <a:pt x="79" y="34"/>
                    <a:pt x="86" y="41"/>
                  </a:cubicBezTo>
                  <a:cubicBezTo>
                    <a:pt x="87" y="42"/>
                    <a:pt x="86" y="42"/>
                    <a:pt x="86" y="43"/>
                  </a:cubicBezTo>
                  <a:cubicBezTo>
                    <a:pt x="87" y="43"/>
                    <a:pt x="87" y="43"/>
                    <a:pt x="88" y="43"/>
                  </a:cubicBezTo>
                  <a:cubicBezTo>
                    <a:pt x="88" y="44"/>
                    <a:pt x="89" y="45"/>
                    <a:pt x="89" y="46"/>
                  </a:cubicBezTo>
                  <a:cubicBezTo>
                    <a:pt x="91" y="47"/>
                    <a:pt x="92" y="49"/>
                    <a:pt x="93" y="51"/>
                  </a:cubicBezTo>
                  <a:cubicBezTo>
                    <a:pt x="97" y="57"/>
                    <a:pt x="105" y="63"/>
                    <a:pt x="106" y="71"/>
                  </a:cubicBezTo>
                  <a:cubicBezTo>
                    <a:pt x="103" y="71"/>
                    <a:pt x="102" y="67"/>
                    <a:pt x="101" y="66"/>
                  </a:cubicBezTo>
                  <a:cubicBezTo>
                    <a:pt x="100" y="64"/>
                    <a:pt x="99" y="62"/>
                    <a:pt x="98" y="60"/>
                  </a:cubicBezTo>
                  <a:cubicBezTo>
                    <a:pt x="95" y="56"/>
                    <a:pt x="92" y="53"/>
                    <a:pt x="90" y="49"/>
                  </a:cubicBezTo>
                  <a:cubicBezTo>
                    <a:pt x="86" y="46"/>
                    <a:pt x="82" y="39"/>
                    <a:pt x="78" y="35"/>
                  </a:cubicBezTo>
                  <a:cubicBezTo>
                    <a:pt x="76" y="31"/>
                    <a:pt x="73" y="29"/>
                    <a:pt x="71" y="26"/>
                  </a:cubicBezTo>
                  <a:cubicBezTo>
                    <a:pt x="67" y="22"/>
                    <a:pt x="64" y="17"/>
                    <a:pt x="60" y="13"/>
                  </a:cubicBezTo>
                  <a:cubicBezTo>
                    <a:pt x="58" y="10"/>
                    <a:pt x="56" y="8"/>
                    <a:pt x="53" y="6"/>
                  </a:cubicBezTo>
                  <a:cubicBezTo>
                    <a:pt x="54" y="6"/>
                    <a:pt x="52" y="4"/>
                    <a:pt x="52" y="3"/>
                  </a:cubicBezTo>
                  <a:cubicBezTo>
                    <a:pt x="51" y="4"/>
                    <a:pt x="51" y="4"/>
                    <a:pt x="50" y="4"/>
                  </a:cubicBezTo>
                  <a:cubicBezTo>
                    <a:pt x="50" y="4"/>
                    <a:pt x="50" y="4"/>
                    <a:pt x="48" y="4"/>
                  </a:cubicBezTo>
                  <a:cubicBezTo>
                    <a:pt x="48" y="5"/>
                    <a:pt x="49" y="6"/>
                    <a:pt x="50" y="7"/>
                  </a:cubicBezTo>
                  <a:cubicBezTo>
                    <a:pt x="51" y="9"/>
                    <a:pt x="53" y="11"/>
                    <a:pt x="52" y="12"/>
                  </a:cubicBezTo>
                  <a:cubicBezTo>
                    <a:pt x="57" y="15"/>
                    <a:pt x="60" y="23"/>
                    <a:pt x="65" y="27"/>
                  </a:cubicBezTo>
                  <a:cubicBezTo>
                    <a:pt x="65" y="28"/>
                    <a:pt x="67" y="30"/>
                    <a:pt x="66" y="31"/>
                  </a:cubicBezTo>
                  <a:cubicBezTo>
                    <a:pt x="67" y="32"/>
                    <a:pt x="69" y="32"/>
                    <a:pt x="69" y="34"/>
                  </a:cubicBezTo>
                  <a:cubicBezTo>
                    <a:pt x="70" y="34"/>
                    <a:pt x="72" y="36"/>
                    <a:pt x="72" y="38"/>
                  </a:cubicBezTo>
                  <a:cubicBezTo>
                    <a:pt x="73" y="38"/>
                    <a:pt x="75" y="40"/>
                    <a:pt x="74" y="41"/>
                  </a:cubicBezTo>
                  <a:cubicBezTo>
                    <a:pt x="79" y="45"/>
                    <a:pt x="82" y="51"/>
                    <a:pt x="86" y="56"/>
                  </a:cubicBezTo>
                  <a:cubicBezTo>
                    <a:pt x="87" y="57"/>
                    <a:pt x="86" y="57"/>
                    <a:pt x="86" y="58"/>
                  </a:cubicBezTo>
                  <a:cubicBezTo>
                    <a:pt x="86" y="58"/>
                    <a:pt x="87" y="58"/>
                    <a:pt x="87" y="57"/>
                  </a:cubicBezTo>
                  <a:cubicBezTo>
                    <a:pt x="92" y="65"/>
                    <a:pt x="98" y="74"/>
                    <a:pt x="105" y="80"/>
                  </a:cubicBezTo>
                  <a:cubicBezTo>
                    <a:pt x="108" y="73"/>
                    <a:pt x="111" y="64"/>
                    <a:pt x="111" y="57"/>
                  </a:cubicBezTo>
                  <a:cubicBezTo>
                    <a:pt x="111" y="55"/>
                    <a:pt x="111" y="52"/>
                    <a:pt x="110" y="50"/>
                  </a:cubicBezTo>
                  <a:cubicBezTo>
                    <a:pt x="110" y="48"/>
                    <a:pt x="108" y="48"/>
                    <a:pt x="107" y="46"/>
                  </a:cubicBezTo>
                  <a:cubicBezTo>
                    <a:pt x="106" y="44"/>
                    <a:pt x="105" y="42"/>
                    <a:pt x="104" y="40"/>
                  </a:cubicBezTo>
                  <a:cubicBezTo>
                    <a:pt x="99" y="31"/>
                    <a:pt x="92" y="23"/>
                    <a:pt x="86" y="16"/>
                  </a:cubicBezTo>
                  <a:cubicBezTo>
                    <a:pt x="85" y="15"/>
                    <a:pt x="87" y="15"/>
                    <a:pt x="87" y="14"/>
                  </a:cubicBezTo>
                  <a:cubicBezTo>
                    <a:pt x="85" y="12"/>
                    <a:pt x="81" y="13"/>
                    <a:pt x="78" y="10"/>
                  </a:cubicBezTo>
                  <a:cubicBezTo>
                    <a:pt x="79" y="10"/>
                    <a:pt x="80" y="9"/>
                    <a:pt x="80" y="9"/>
                  </a:cubicBezTo>
                  <a:cubicBezTo>
                    <a:pt x="87" y="10"/>
                    <a:pt x="95" y="15"/>
                    <a:pt x="101" y="19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1"/>
                    <a:pt x="103" y="22"/>
                    <a:pt x="104" y="22"/>
                  </a:cubicBezTo>
                  <a:cubicBezTo>
                    <a:pt x="106" y="28"/>
                    <a:pt x="110" y="32"/>
                    <a:pt x="112" y="39"/>
                  </a:cubicBezTo>
                  <a:cubicBezTo>
                    <a:pt x="116" y="59"/>
                    <a:pt x="110" y="80"/>
                    <a:pt x="101" y="94"/>
                  </a:cubicBezTo>
                  <a:cubicBezTo>
                    <a:pt x="101" y="96"/>
                    <a:pt x="100" y="96"/>
                    <a:pt x="100" y="97"/>
                  </a:cubicBezTo>
                  <a:cubicBezTo>
                    <a:pt x="98" y="98"/>
                    <a:pt x="98" y="101"/>
                    <a:pt x="95" y="101"/>
                  </a:cubicBezTo>
                  <a:cubicBezTo>
                    <a:pt x="95" y="102"/>
                    <a:pt x="95" y="102"/>
                    <a:pt x="95" y="103"/>
                  </a:cubicBezTo>
                  <a:cubicBezTo>
                    <a:pt x="93" y="104"/>
                    <a:pt x="91" y="105"/>
                    <a:pt x="90" y="107"/>
                  </a:cubicBezTo>
                  <a:cubicBezTo>
                    <a:pt x="86" y="109"/>
                    <a:pt x="83" y="111"/>
                    <a:pt x="80" y="112"/>
                  </a:cubicBezTo>
                  <a:cubicBezTo>
                    <a:pt x="78" y="113"/>
                    <a:pt x="78" y="114"/>
                    <a:pt x="76" y="115"/>
                  </a:cubicBezTo>
                  <a:cubicBezTo>
                    <a:pt x="73" y="115"/>
                    <a:pt x="70" y="114"/>
                    <a:pt x="68" y="116"/>
                  </a:cubicBezTo>
                  <a:cubicBezTo>
                    <a:pt x="67" y="116"/>
                    <a:pt x="65" y="116"/>
                    <a:pt x="65" y="116"/>
                  </a:cubicBezTo>
                  <a:cubicBezTo>
                    <a:pt x="57" y="117"/>
                    <a:pt x="47" y="114"/>
                    <a:pt x="42" y="111"/>
                  </a:cubicBezTo>
                  <a:cubicBezTo>
                    <a:pt x="35" y="111"/>
                    <a:pt x="27" y="107"/>
                    <a:pt x="23" y="102"/>
                  </a:cubicBezTo>
                  <a:cubicBezTo>
                    <a:pt x="14" y="96"/>
                    <a:pt x="6" y="87"/>
                    <a:pt x="3" y="76"/>
                  </a:cubicBezTo>
                  <a:cubicBezTo>
                    <a:pt x="1" y="70"/>
                    <a:pt x="1" y="63"/>
                    <a:pt x="1" y="56"/>
                  </a:cubicBezTo>
                  <a:cubicBezTo>
                    <a:pt x="0" y="47"/>
                    <a:pt x="3" y="37"/>
                    <a:pt x="8" y="30"/>
                  </a:cubicBezTo>
                  <a:cubicBezTo>
                    <a:pt x="8" y="28"/>
                    <a:pt x="8" y="28"/>
                    <a:pt x="8" y="27"/>
                  </a:cubicBezTo>
                  <a:cubicBezTo>
                    <a:pt x="8" y="27"/>
                    <a:pt x="9" y="27"/>
                    <a:pt x="9" y="27"/>
                  </a:cubicBezTo>
                  <a:cubicBezTo>
                    <a:pt x="11" y="25"/>
                    <a:pt x="12" y="23"/>
                    <a:pt x="14" y="22"/>
                  </a:cubicBezTo>
                  <a:cubicBezTo>
                    <a:pt x="19" y="17"/>
                    <a:pt x="24" y="12"/>
                    <a:pt x="30" y="10"/>
                  </a:cubicBezTo>
                  <a:cubicBezTo>
                    <a:pt x="33" y="7"/>
                    <a:pt x="40" y="4"/>
                    <a:pt x="46" y="3"/>
                  </a:cubicBezTo>
                  <a:cubicBezTo>
                    <a:pt x="46" y="2"/>
                    <a:pt x="48" y="3"/>
                    <a:pt x="49" y="3"/>
                  </a:cubicBezTo>
                  <a:cubicBezTo>
                    <a:pt x="49" y="2"/>
                    <a:pt x="50" y="2"/>
                    <a:pt x="51" y="2"/>
                  </a:cubicBezTo>
                  <a:cubicBezTo>
                    <a:pt x="62" y="0"/>
                    <a:pt x="71" y="4"/>
                    <a:pt x="79" y="7"/>
                  </a:cubicBezTo>
                  <a:cubicBezTo>
                    <a:pt x="78" y="8"/>
                    <a:pt x="78" y="9"/>
                    <a:pt x="79" y="9"/>
                  </a:cubicBezTo>
                  <a:cubicBezTo>
                    <a:pt x="79" y="9"/>
                    <a:pt x="76" y="9"/>
                    <a:pt x="77" y="7"/>
                  </a:cubicBezTo>
                  <a:close/>
                  <a:moveTo>
                    <a:pt x="48" y="11"/>
                  </a:moveTo>
                  <a:cubicBezTo>
                    <a:pt x="48" y="10"/>
                    <a:pt x="48" y="10"/>
                    <a:pt x="49" y="10"/>
                  </a:cubicBezTo>
                  <a:cubicBezTo>
                    <a:pt x="46" y="8"/>
                    <a:pt x="46" y="4"/>
                    <a:pt x="43" y="6"/>
                  </a:cubicBezTo>
                  <a:cubicBezTo>
                    <a:pt x="44" y="7"/>
                    <a:pt x="46" y="11"/>
                    <a:pt x="46" y="12"/>
                  </a:cubicBezTo>
                  <a:cubicBezTo>
                    <a:pt x="48" y="15"/>
                    <a:pt x="49" y="19"/>
                    <a:pt x="51" y="22"/>
                  </a:cubicBezTo>
                  <a:cubicBezTo>
                    <a:pt x="52" y="23"/>
                    <a:pt x="56" y="23"/>
                    <a:pt x="59" y="24"/>
                  </a:cubicBezTo>
                  <a:cubicBezTo>
                    <a:pt x="57" y="18"/>
                    <a:pt x="53" y="14"/>
                    <a:pt x="48" y="11"/>
                  </a:cubicBezTo>
                  <a:close/>
                  <a:moveTo>
                    <a:pt x="34" y="9"/>
                  </a:moveTo>
                  <a:cubicBezTo>
                    <a:pt x="29" y="12"/>
                    <a:pt x="23" y="16"/>
                    <a:pt x="19" y="20"/>
                  </a:cubicBezTo>
                  <a:cubicBezTo>
                    <a:pt x="20" y="20"/>
                    <a:pt x="19" y="21"/>
                    <a:pt x="19" y="22"/>
                  </a:cubicBezTo>
                  <a:cubicBezTo>
                    <a:pt x="20" y="24"/>
                    <a:pt x="24" y="28"/>
                    <a:pt x="25" y="30"/>
                  </a:cubicBezTo>
                  <a:cubicBezTo>
                    <a:pt x="26" y="33"/>
                    <a:pt x="30" y="36"/>
                    <a:pt x="29" y="37"/>
                  </a:cubicBezTo>
                  <a:cubicBezTo>
                    <a:pt x="37" y="44"/>
                    <a:pt x="39" y="54"/>
                    <a:pt x="47" y="60"/>
                  </a:cubicBezTo>
                  <a:cubicBezTo>
                    <a:pt x="47" y="57"/>
                    <a:pt x="47" y="54"/>
                    <a:pt x="46" y="52"/>
                  </a:cubicBezTo>
                  <a:cubicBezTo>
                    <a:pt x="46" y="47"/>
                    <a:pt x="44" y="42"/>
                    <a:pt x="43" y="37"/>
                  </a:cubicBezTo>
                  <a:cubicBezTo>
                    <a:pt x="42" y="32"/>
                    <a:pt x="38" y="31"/>
                    <a:pt x="38" y="26"/>
                  </a:cubicBezTo>
                  <a:cubicBezTo>
                    <a:pt x="34" y="23"/>
                    <a:pt x="32" y="19"/>
                    <a:pt x="30" y="15"/>
                  </a:cubicBezTo>
                  <a:cubicBezTo>
                    <a:pt x="30" y="14"/>
                    <a:pt x="30" y="13"/>
                    <a:pt x="31" y="13"/>
                  </a:cubicBezTo>
                  <a:cubicBezTo>
                    <a:pt x="33" y="15"/>
                    <a:pt x="33" y="19"/>
                    <a:pt x="35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8" y="24"/>
                    <a:pt x="41" y="29"/>
                    <a:pt x="43" y="33"/>
                  </a:cubicBezTo>
                  <a:cubicBezTo>
                    <a:pt x="44" y="31"/>
                    <a:pt x="43" y="28"/>
                    <a:pt x="44" y="26"/>
                  </a:cubicBezTo>
                  <a:cubicBezTo>
                    <a:pt x="41" y="20"/>
                    <a:pt x="38" y="15"/>
                    <a:pt x="34" y="9"/>
                  </a:cubicBezTo>
                  <a:close/>
                  <a:moveTo>
                    <a:pt x="43" y="20"/>
                  </a:moveTo>
                  <a:cubicBezTo>
                    <a:pt x="43" y="22"/>
                    <a:pt x="45" y="23"/>
                    <a:pt x="45" y="24"/>
                  </a:cubicBezTo>
                  <a:cubicBezTo>
                    <a:pt x="46" y="25"/>
                    <a:pt x="47" y="22"/>
                    <a:pt x="49" y="23"/>
                  </a:cubicBezTo>
                  <a:cubicBezTo>
                    <a:pt x="47" y="17"/>
                    <a:pt x="44" y="12"/>
                    <a:pt x="42" y="6"/>
                  </a:cubicBezTo>
                  <a:cubicBezTo>
                    <a:pt x="39" y="7"/>
                    <a:pt x="36" y="7"/>
                    <a:pt x="36" y="10"/>
                  </a:cubicBezTo>
                  <a:cubicBezTo>
                    <a:pt x="37" y="10"/>
                    <a:pt x="38" y="10"/>
                    <a:pt x="37" y="11"/>
                  </a:cubicBezTo>
                  <a:cubicBezTo>
                    <a:pt x="39" y="11"/>
                    <a:pt x="39" y="14"/>
                    <a:pt x="40" y="16"/>
                  </a:cubicBezTo>
                  <a:cubicBezTo>
                    <a:pt x="41" y="16"/>
                    <a:pt x="43" y="19"/>
                    <a:pt x="41" y="21"/>
                  </a:cubicBezTo>
                  <a:cubicBezTo>
                    <a:pt x="42" y="21"/>
                    <a:pt x="43" y="21"/>
                    <a:pt x="43" y="20"/>
                  </a:cubicBezTo>
                  <a:close/>
                  <a:moveTo>
                    <a:pt x="91" y="20"/>
                  </a:moveTo>
                  <a:cubicBezTo>
                    <a:pt x="94" y="22"/>
                    <a:pt x="96" y="25"/>
                    <a:pt x="98" y="28"/>
                  </a:cubicBezTo>
                  <a:cubicBezTo>
                    <a:pt x="99" y="29"/>
                    <a:pt x="100" y="30"/>
                    <a:pt x="100" y="32"/>
                  </a:cubicBezTo>
                  <a:cubicBezTo>
                    <a:pt x="101" y="32"/>
                    <a:pt x="102" y="33"/>
                    <a:pt x="102" y="34"/>
                  </a:cubicBezTo>
                  <a:cubicBezTo>
                    <a:pt x="102" y="36"/>
                    <a:pt x="104" y="37"/>
                    <a:pt x="105" y="38"/>
                  </a:cubicBezTo>
                  <a:cubicBezTo>
                    <a:pt x="107" y="40"/>
                    <a:pt x="107" y="44"/>
                    <a:pt x="110" y="45"/>
                  </a:cubicBezTo>
                  <a:cubicBezTo>
                    <a:pt x="111" y="37"/>
                    <a:pt x="106" y="32"/>
                    <a:pt x="103" y="26"/>
                  </a:cubicBezTo>
                  <a:cubicBezTo>
                    <a:pt x="102" y="26"/>
                    <a:pt x="102" y="24"/>
                    <a:pt x="101" y="24"/>
                  </a:cubicBezTo>
                  <a:cubicBezTo>
                    <a:pt x="102" y="28"/>
                    <a:pt x="105" y="31"/>
                    <a:pt x="106" y="35"/>
                  </a:cubicBezTo>
                  <a:cubicBezTo>
                    <a:pt x="103" y="31"/>
                    <a:pt x="98" y="26"/>
                    <a:pt x="98" y="21"/>
                  </a:cubicBezTo>
                  <a:cubicBezTo>
                    <a:pt x="95" y="19"/>
                    <a:pt x="92" y="16"/>
                    <a:pt x="89" y="15"/>
                  </a:cubicBezTo>
                  <a:cubicBezTo>
                    <a:pt x="89" y="17"/>
                    <a:pt x="92" y="17"/>
                    <a:pt x="91" y="20"/>
                  </a:cubicBezTo>
                  <a:close/>
                  <a:moveTo>
                    <a:pt x="74" y="112"/>
                  </a:moveTo>
                  <a:cubicBezTo>
                    <a:pt x="79" y="111"/>
                    <a:pt x="83" y="108"/>
                    <a:pt x="87" y="105"/>
                  </a:cubicBezTo>
                  <a:cubicBezTo>
                    <a:pt x="80" y="95"/>
                    <a:pt x="73" y="87"/>
                    <a:pt x="66" y="77"/>
                  </a:cubicBezTo>
                  <a:cubicBezTo>
                    <a:pt x="63" y="79"/>
                    <a:pt x="63" y="82"/>
                    <a:pt x="59" y="81"/>
                  </a:cubicBezTo>
                  <a:cubicBezTo>
                    <a:pt x="58" y="81"/>
                    <a:pt x="54" y="80"/>
                    <a:pt x="54" y="79"/>
                  </a:cubicBezTo>
                  <a:cubicBezTo>
                    <a:pt x="51" y="77"/>
                    <a:pt x="51" y="72"/>
                    <a:pt x="49" y="69"/>
                  </a:cubicBezTo>
                  <a:cubicBezTo>
                    <a:pt x="49" y="68"/>
                    <a:pt x="49" y="68"/>
                    <a:pt x="49" y="67"/>
                  </a:cubicBezTo>
                  <a:cubicBezTo>
                    <a:pt x="46" y="61"/>
                    <a:pt x="40" y="57"/>
                    <a:pt x="37" y="49"/>
                  </a:cubicBezTo>
                  <a:cubicBezTo>
                    <a:pt x="34" y="47"/>
                    <a:pt x="32" y="43"/>
                    <a:pt x="30" y="40"/>
                  </a:cubicBezTo>
                  <a:cubicBezTo>
                    <a:pt x="28" y="37"/>
                    <a:pt x="25" y="35"/>
                    <a:pt x="24" y="31"/>
                  </a:cubicBezTo>
                  <a:cubicBezTo>
                    <a:pt x="21" y="29"/>
                    <a:pt x="19" y="26"/>
                    <a:pt x="18" y="22"/>
                  </a:cubicBezTo>
                  <a:cubicBezTo>
                    <a:pt x="16" y="22"/>
                    <a:pt x="16" y="23"/>
                    <a:pt x="15" y="24"/>
                  </a:cubicBezTo>
                  <a:cubicBezTo>
                    <a:pt x="16" y="26"/>
                    <a:pt x="17" y="28"/>
                    <a:pt x="17" y="30"/>
                  </a:cubicBezTo>
                  <a:cubicBezTo>
                    <a:pt x="19" y="30"/>
                    <a:pt x="19" y="32"/>
                    <a:pt x="20" y="34"/>
                  </a:cubicBezTo>
                  <a:cubicBezTo>
                    <a:pt x="19" y="34"/>
                    <a:pt x="20" y="34"/>
                    <a:pt x="20" y="35"/>
                  </a:cubicBezTo>
                  <a:cubicBezTo>
                    <a:pt x="21" y="36"/>
                    <a:pt x="22" y="37"/>
                    <a:pt x="23" y="38"/>
                  </a:cubicBezTo>
                  <a:cubicBezTo>
                    <a:pt x="26" y="41"/>
                    <a:pt x="27" y="45"/>
                    <a:pt x="29" y="47"/>
                  </a:cubicBezTo>
                  <a:cubicBezTo>
                    <a:pt x="30" y="49"/>
                    <a:pt x="32" y="50"/>
                    <a:pt x="33" y="52"/>
                  </a:cubicBezTo>
                  <a:cubicBezTo>
                    <a:pt x="34" y="52"/>
                    <a:pt x="33" y="53"/>
                    <a:pt x="33" y="53"/>
                  </a:cubicBezTo>
                  <a:cubicBezTo>
                    <a:pt x="35" y="55"/>
                    <a:pt x="38" y="56"/>
                    <a:pt x="37" y="59"/>
                  </a:cubicBezTo>
                  <a:cubicBezTo>
                    <a:pt x="38" y="60"/>
                    <a:pt x="38" y="59"/>
                    <a:pt x="38" y="59"/>
                  </a:cubicBezTo>
                  <a:cubicBezTo>
                    <a:pt x="39" y="61"/>
                    <a:pt x="39" y="62"/>
                    <a:pt x="40" y="63"/>
                  </a:cubicBezTo>
                  <a:cubicBezTo>
                    <a:pt x="42" y="65"/>
                    <a:pt x="45" y="68"/>
                    <a:pt x="47" y="71"/>
                  </a:cubicBezTo>
                  <a:cubicBezTo>
                    <a:pt x="50" y="75"/>
                    <a:pt x="52" y="79"/>
                    <a:pt x="56" y="83"/>
                  </a:cubicBezTo>
                  <a:cubicBezTo>
                    <a:pt x="58" y="83"/>
                    <a:pt x="58" y="82"/>
                    <a:pt x="60" y="82"/>
                  </a:cubicBezTo>
                  <a:cubicBezTo>
                    <a:pt x="66" y="83"/>
                    <a:pt x="67" y="87"/>
                    <a:pt x="71" y="92"/>
                  </a:cubicBezTo>
                  <a:cubicBezTo>
                    <a:pt x="69" y="95"/>
                    <a:pt x="69" y="99"/>
                    <a:pt x="67" y="102"/>
                  </a:cubicBezTo>
                  <a:cubicBezTo>
                    <a:pt x="68" y="108"/>
                    <a:pt x="72" y="107"/>
                    <a:pt x="74" y="112"/>
                  </a:cubicBezTo>
                  <a:close/>
                  <a:moveTo>
                    <a:pt x="53" y="71"/>
                  </a:moveTo>
                  <a:cubicBezTo>
                    <a:pt x="53" y="72"/>
                    <a:pt x="52" y="71"/>
                    <a:pt x="52" y="72"/>
                  </a:cubicBezTo>
                  <a:cubicBezTo>
                    <a:pt x="54" y="75"/>
                    <a:pt x="57" y="79"/>
                    <a:pt x="61" y="77"/>
                  </a:cubicBezTo>
                  <a:cubicBezTo>
                    <a:pt x="65" y="72"/>
                    <a:pt x="64" y="66"/>
                    <a:pt x="64" y="59"/>
                  </a:cubicBezTo>
                  <a:cubicBezTo>
                    <a:pt x="64" y="53"/>
                    <a:pt x="65" y="47"/>
                    <a:pt x="65" y="42"/>
                  </a:cubicBezTo>
                  <a:cubicBezTo>
                    <a:pt x="64" y="40"/>
                    <a:pt x="63" y="38"/>
                    <a:pt x="64" y="36"/>
                  </a:cubicBezTo>
                  <a:cubicBezTo>
                    <a:pt x="64" y="29"/>
                    <a:pt x="60" y="25"/>
                    <a:pt x="54" y="27"/>
                  </a:cubicBezTo>
                  <a:cubicBezTo>
                    <a:pt x="52" y="25"/>
                    <a:pt x="49" y="25"/>
                    <a:pt x="47" y="27"/>
                  </a:cubicBezTo>
                  <a:cubicBezTo>
                    <a:pt x="47" y="29"/>
                    <a:pt x="49" y="29"/>
                    <a:pt x="48" y="31"/>
                  </a:cubicBezTo>
                  <a:cubicBezTo>
                    <a:pt x="47" y="31"/>
                    <a:pt x="47" y="29"/>
                    <a:pt x="46" y="29"/>
                  </a:cubicBezTo>
                  <a:cubicBezTo>
                    <a:pt x="43" y="39"/>
                    <a:pt x="49" y="45"/>
                    <a:pt x="48" y="53"/>
                  </a:cubicBezTo>
                  <a:cubicBezTo>
                    <a:pt x="50" y="55"/>
                    <a:pt x="49" y="57"/>
                    <a:pt x="50" y="60"/>
                  </a:cubicBezTo>
                  <a:cubicBezTo>
                    <a:pt x="50" y="60"/>
                    <a:pt x="51" y="60"/>
                    <a:pt x="51" y="60"/>
                  </a:cubicBezTo>
                  <a:cubicBezTo>
                    <a:pt x="51" y="62"/>
                    <a:pt x="52" y="63"/>
                    <a:pt x="51" y="64"/>
                  </a:cubicBezTo>
                  <a:cubicBezTo>
                    <a:pt x="52" y="65"/>
                    <a:pt x="53" y="67"/>
                    <a:pt x="53" y="69"/>
                  </a:cubicBezTo>
                  <a:cubicBezTo>
                    <a:pt x="53" y="69"/>
                    <a:pt x="52" y="68"/>
                    <a:pt x="52" y="69"/>
                  </a:cubicBezTo>
                  <a:cubicBezTo>
                    <a:pt x="52" y="70"/>
                    <a:pt x="52" y="70"/>
                    <a:pt x="53" y="71"/>
                  </a:cubicBezTo>
                  <a:close/>
                  <a:moveTo>
                    <a:pt x="46" y="73"/>
                  </a:moveTo>
                  <a:cubicBezTo>
                    <a:pt x="39" y="67"/>
                    <a:pt x="36" y="57"/>
                    <a:pt x="30" y="51"/>
                  </a:cubicBezTo>
                  <a:cubicBezTo>
                    <a:pt x="27" y="48"/>
                    <a:pt x="25" y="44"/>
                    <a:pt x="23" y="40"/>
                  </a:cubicBezTo>
                  <a:cubicBezTo>
                    <a:pt x="20" y="36"/>
                    <a:pt x="16" y="32"/>
                    <a:pt x="14" y="26"/>
                  </a:cubicBezTo>
                  <a:cubicBezTo>
                    <a:pt x="8" y="29"/>
                    <a:pt x="15" y="33"/>
                    <a:pt x="15" y="38"/>
                  </a:cubicBezTo>
                  <a:cubicBezTo>
                    <a:pt x="19" y="40"/>
                    <a:pt x="20" y="45"/>
                    <a:pt x="23" y="48"/>
                  </a:cubicBezTo>
                  <a:cubicBezTo>
                    <a:pt x="23" y="49"/>
                    <a:pt x="22" y="49"/>
                    <a:pt x="22" y="49"/>
                  </a:cubicBezTo>
                  <a:cubicBezTo>
                    <a:pt x="24" y="51"/>
                    <a:pt x="29" y="57"/>
                    <a:pt x="30" y="60"/>
                  </a:cubicBezTo>
                  <a:cubicBezTo>
                    <a:pt x="30" y="60"/>
                    <a:pt x="31" y="59"/>
                    <a:pt x="31" y="60"/>
                  </a:cubicBezTo>
                  <a:cubicBezTo>
                    <a:pt x="33" y="63"/>
                    <a:pt x="35" y="65"/>
                    <a:pt x="36" y="68"/>
                  </a:cubicBezTo>
                  <a:cubicBezTo>
                    <a:pt x="42" y="73"/>
                    <a:pt x="45" y="82"/>
                    <a:pt x="51" y="87"/>
                  </a:cubicBezTo>
                  <a:cubicBezTo>
                    <a:pt x="51" y="86"/>
                    <a:pt x="53" y="86"/>
                    <a:pt x="53" y="84"/>
                  </a:cubicBezTo>
                  <a:cubicBezTo>
                    <a:pt x="51" y="80"/>
                    <a:pt x="47" y="78"/>
                    <a:pt x="46" y="73"/>
                  </a:cubicBezTo>
                  <a:close/>
                  <a:moveTo>
                    <a:pt x="12" y="44"/>
                  </a:moveTo>
                  <a:cubicBezTo>
                    <a:pt x="13" y="45"/>
                    <a:pt x="14" y="46"/>
                    <a:pt x="14" y="47"/>
                  </a:cubicBezTo>
                  <a:cubicBezTo>
                    <a:pt x="19" y="52"/>
                    <a:pt x="20" y="58"/>
                    <a:pt x="25" y="63"/>
                  </a:cubicBezTo>
                  <a:cubicBezTo>
                    <a:pt x="25" y="63"/>
                    <a:pt x="25" y="63"/>
                    <a:pt x="25" y="64"/>
                  </a:cubicBezTo>
                  <a:cubicBezTo>
                    <a:pt x="25" y="64"/>
                    <a:pt x="27" y="65"/>
                    <a:pt x="27" y="66"/>
                  </a:cubicBezTo>
                  <a:cubicBezTo>
                    <a:pt x="28" y="70"/>
                    <a:pt x="33" y="73"/>
                    <a:pt x="34" y="78"/>
                  </a:cubicBezTo>
                  <a:cubicBezTo>
                    <a:pt x="36" y="78"/>
                    <a:pt x="37" y="81"/>
                    <a:pt x="38" y="82"/>
                  </a:cubicBezTo>
                  <a:cubicBezTo>
                    <a:pt x="38" y="82"/>
                    <a:pt x="40" y="84"/>
                    <a:pt x="39" y="85"/>
                  </a:cubicBezTo>
                  <a:cubicBezTo>
                    <a:pt x="40" y="85"/>
                    <a:pt x="41" y="85"/>
                    <a:pt x="40" y="86"/>
                  </a:cubicBezTo>
                  <a:cubicBezTo>
                    <a:pt x="40" y="86"/>
                    <a:pt x="39" y="86"/>
                    <a:pt x="40" y="86"/>
                  </a:cubicBezTo>
                  <a:cubicBezTo>
                    <a:pt x="41" y="86"/>
                    <a:pt x="43" y="89"/>
                    <a:pt x="43" y="90"/>
                  </a:cubicBezTo>
                  <a:cubicBezTo>
                    <a:pt x="47" y="92"/>
                    <a:pt x="48" y="97"/>
                    <a:pt x="51" y="99"/>
                  </a:cubicBezTo>
                  <a:cubicBezTo>
                    <a:pt x="49" y="97"/>
                    <a:pt x="50" y="95"/>
                    <a:pt x="50" y="93"/>
                  </a:cubicBezTo>
                  <a:cubicBezTo>
                    <a:pt x="50" y="88"/>
                    <a:pt x="45" y="87"/>
                    <a:pt x="44" y="82"/>
                  </a:cubicBezTo>
                  <a:cubicBezTo>
                    <a:pt x="40" y="75"/>
                    <a:pt x="33" y="69"/>
                    <a:pt x="31" y="63"/>
                  </a:cubicBezTo>
                  <a:cubicBezTo>
                    <a:pt x="26" y="57"/>
                    <a:pt x="22" y="51"/>
                    <a:pt x="19" y="45"/>
                  </a:cubicBezTo>
                  <a:cubicBezTo>
                    <a:pt x="15" y="41"/>
                    <a:pt x="13" y="36"/>
                    <a:pt x="10" y="31"/>
                  </a:cubicBezTo>
                  <a:cubicBezTo>
                    <a:pt x="8" y="32"/>
                    <a:pt x="9" y="34"/>
                    <a:pt x="8" y="35"/>
                  </a:cubicBezTo>
                  <a:cubicBezTo>
                    <a:pt x="10" y="37"/>
                    <a:pt x="12" y="42"/>
                    <a:pt x="12" y="44"/>
                  </a:cubicBezTo>
                  <a:close/>
                  <a:moveTo>
                    <a:pt x="76" y="58"/>
                  </a:moveTo>
                  <a:cubicBezTo>
                    <a:pt x="77" y="58"/>
                    <a:pt x="77" y="59"/>
                    <a:pt x="78" y="60"/>
                  </a:cubicBezTo>
                  <a:cubicBezTo>
                    <a:pt x="78" y="62"/>
                    <a:pt x="83" y="64"/>
                    <a:pt x="83" y="67"/>
                  </a:cubicBezTo>
                  <a:cubicBezTo>
                    <a:pt x="87" y="70"/>
                    <a:pt x="88" y="73"/>
                    <a:pt x="91" y="76"/>
                  </a:cubicBezTo>
                  <a:cubicBezTo>
                    <a:pt x="91" y="78"/>
                    <a:pt x="94" y="81"/>
                    <a:pt x="96" y="83"/>
                  </a:cubicBezTo>
                  <a:cubicBezTo>
                    <a:pt x="97" y="87"/>
                    <a:pt x="98" y="87"/>
                    <a:pt x="101" y="88"/>
                  </a:cubicBezTo>
                  <a:cubicBezTo>
                    <a:pt x="102" y="87"/>
                    <a:pt x="103" y="86"/>
                    <a:pt x="103" y="84"/>
                  </a:cubicBezTo>
                  <a:cubicBezTo>
                    <a:pt x="93" y="69"/>
                    <a:pt x="82" y="54"/>
                    <a:pt x="71" y="39"/>
                  </a:cubicBezTo>
                  <a:cubicBezTo>
                    <a:pt x="69" y="38"/>
                    <a:pt x="69" y="35"/>
                    <a:pt x="67" y="34"/>
                  </a:cubicBezTo>
                  <a:cubicBezTo>
                    <a:pt x="67" y="38"/>
                    <a:pt x="67" y="41"/>
                    <a:pt x="67" y="47"/>
                  </a:cubicBezTo>
                  <a:cubicBezTo>
                    <a:pt x="68" y="47"/>
                    <a:pt x="69" y="46"/>
                    <a:pt x="69" y="47"/>
                  </a:cubicBezTo>
                  <a:cubicBezTo>
                    <a:pt x="70" y="52"/>
                    <a:pt x="74" y="54"/>
                    <a:pt x="76" y="58"/>
                  </a:cubicBezTo>
                  <a:close/>
                  <a:moveTo>
                    <a:pt x="5" y="43"/>
                  </a:moveTo>
                  <a:cubicBezTo>
                    <a:pt x="7" y="47"/>
                    <a:pt x="13" y="51"/>
                    <a:pt x="13" y="56"/>
                  </a:cubicBezTo>
                  <a:cubicBezTo>
                    <a:pt x="15" y="56"/>
                    <a:pt x="16" y="58"/>
                    <a:pt x="15" y="60"/>
                  </a:cubicBezTo>
                  <a:cubicBezTo>
                    <a:pt x="17" y="61"/>
                    <a:pt x="18" y="62"/>
                    <a:pt x="19" y="64"/>
                  </a:cubicBezTo>
                  <a:cubicBezTo>
                    <a:pt x="20" y="65"/>
                    <a:pt x="20" y="65"/>
                    <a:pt x="21" y="67"/>
                  </a:cubicBezTo>
                  <a:cubicBezTo>
                    <a:pt x="24" y="69"/>
                    <a:pt x="24" y="72"/>
                    <a:pt x="27" y="75"/>
                  </a:cubicBezTo>
                  <a:cubicBezTo>
                    <a:pt x="27" y="75"/>
                    <a:pt x="26" y="75"/>
                    <a:pt x="27" y="76"/>
                  </a:cubicBezTo>
                  <a:cubicBezTo>
                    <a:pt x="28" y="76"/>
                    <a:pt x="28" y="77"/>
                    <a:pt x="28" y="77"/>
                  </a:cubicBezTo>
                  <a:cubicBezTo>
                    <a:pt x="28" y="78"/>
                    <a:pt x="29" y="78"/>
                    <a:pt x="29" y="79"/>
                  </a:cubicBezTo>
                  <a:cubicBezTo>
                    <a:pt x="36" y="86"/>
                    <a:pt x="40" y="95"/>
                    <a:pt x="46" y="104"/>
                  </a:cubicBezTo>
                  <a:cubicBezTo>
                    <a:pt x="47" y="104"/>
                    <a:pt x="47" y="104"/>
                    <a:pt x="47" y="105"/>
                  </a:cubicBezTo>
                  <a:cubicBezTo>
                    <a:pt x="48" y="107"/>
                    <a:pt x="49" y="107"/>
                    <a:pt x="50" y="108"/>
                  </a:cubicBezTo>
                  <a:cubicBezTo>
                    <a:pt x="50" y="109"/>
                    <a:pt x="51" y="110"/>
                    <a:pt x="51" y="111"/>
                  </a:cubicBezTo>
                  <a:cubicBezTo>
                    <a:pt x="53" y="111"/>
                    <a:pt x="54" y="112"/>
                    <a:pt x="56" y="112"/>
                  </a:cubicBezTo>
                  <a:cubicBezTo>
                    <a:pt x="53" y="105"/>
                    <a:pt x="47" y="100"/>
                    <a:pt x="44" y="93"/>
                  </a:cubicBezTo>
                  <a:cubicBezTo>
                    <a:pt x="35" y="83"/>
                    <a:pt x="27" y="69"/>
                    <a:pt x="19" y="57"/>
                  </a:cubicBezTo>
                  <a:cubicBezTo>
                    <a:pt x="19" y="57"/>
                    <a:pt x="18" y="57"/>
                    <a:pt x="18" y="56"/>
                  </a:cubicBezTo>
                  <a:cubicBezTo>
                    <a:pt x="15" y="50"/>
                    <a:pt x="10" y="45"/>
                    <a:pt x="7" y="39"/>
                  </a:cubicBezTo>
                  <a:cubicBezTo>
                    <a:pt x="7" y="39"/>
                    <a:pt x="7" y="38"/>
                    <a:pt x="7" y="38"/>
                  </a:cubicBezTo>
                  <a:cubicBezTo>
                    <a:pt x="6" y="40"/>
                    <a:pt x="5" y="41"/>
                    <a:pt x="5" y="43"/>
                  </a:cubicBezTo>
                  <a:close/>
                  <a:moveTo>
                    <a:pt x="3" y="50"/>
                  </a:moveTo>
                  <a:cubicBezTo>
                    <a:pt x="6" y="52"/>
                    <a:pt x="8" y="54"/>
                    <a:pt x="8" y="57"/>
                  </a:cubicBezTo>
                  <a:cubicBezTo>
                    <a:pt x="10" y="58"/>
                    <a:pt x="9" y="59"/>
                    <a:pt x="10" y="61"/>
                  </a:cubicBezTo>
                  <a:cubicBezTo>
                    <a:pt x="13" y="63"/>
                    <a:pt x="13" y="65"/>
                    <a:pt x="15" y="67"/>
                  </a:cubicBezTo>
                  <a:cubicBezTo>
                    <a:pt x="15" y="68"/>
                    <a:pt x="15" y="67"/>
                    <a:pt x="15" y="68"/>
                  </a:cubicBezTo>
                  <a:cubicBezTo>
                    <a:pt x="17" y="69"/>
                    <a:pt x="19" y="72"/>
                    <a:pt x="19" y="74"/>
                  </a:cubicBezTo>
                  <a:cubicBezTo>
                    <a:pt x="21" y="76"/>
                    <a:pt x="24" y="79"/>
                    <a:pt x="24" y="82"/>
                  </a:cubicBezTo>
                  <a:cubicBezTo>
                    <a:pt x="24" y="82"/>
                    <a:pt x="25" y="82"/>
                    <a:pt x="25" y="82"/>
                  </a:cubicBezTo>
                  <a:cubicBezTo>
                    <a:pt x="24" y="84"/>
                    <a:pt x="28" y="85"/>
                    <a:pt x="27" y="86"/>
                  </a:cubicBezTo>
                  <a:cubicBezTo>
                    <a:pt x="29" y="88"/>
                    <a:pt x="31" y="91"/>
                    <a:pt x="33" y="92"/>
                  </a:cubicBezTo>
                  <a:cubicBezTo>
                    <a:pt x="34" y="93"/>
                    <a:pt x="34" y="94"/>
                    <a:pt x="34" y="95"/>
                  </a:cubicBezTo>
                  <a:cubicBezTo>
                    <a:pt x="37" y="100"/>
                    <a:pt x="42" y="103"/>
                    <a:pt x="44" y="108"/>
                  </a:cubicBezTo>
                  <a:cubicBezTo>
                    <a:pt x="43" y="108"/>
                    <a:pt x="44" y="109"/>
                    <a:pt x="44" y="110"/>
                  </a:cubicBezTo>
                  <a:cubicBezTo>
                    <a:pt x="46" y="110"/>
                    <a:pt x="46" y="110"/>
                    <a:pt x="48" y="111"/>
                  </a:cubicBezTo>
                  <a:cubicBezTo>
                    <a:pt x="47" y="109"/>
                    <a:pt x="46" y="108"/>
                    <a:pt x="46" y="106"/>
                  </a:cubicBezTo>
                  <a:cubicBezTo>
                    <a:pt x="44" y="105"/>
                    <a:pt x="42" y="103"/>
                    <a:pt x="41" y="101"/>
                  </a:cubicBezTo>
                  <a:cubicBezTo>
                    <a:pt x="40" y="97"/>
                    <a:pt x="37" y="95"/>
                    <a:pt x="35" y="91"/>
                  </a:cubicBezTo>
                  <a:cubicBezTo>
                    <a:pt x="34" y="90"/>
                    <a:pt x="34" y="88"/>
                    <a:pt x="33" y="86"/>
                  </a:cubicBezTo>
                  <a:cubicBezTo>
                    <a:pt x="32" y="84"/>
                    <a:pt x="30" y="82"/>
                    <a:pt x="28" y="80"/>
                  </a:cubicBezTo>
                  <a:cubicBezTo>
                    <a:pt x="20" y="69"/>
                    <a:pt x="13" y="56"/>
                    <a:pt x="4" y="46"/>
                  </a:cubicBezTo>
                  <a:cubicBezTo>
                    <a:pt x="4" y="47"/>
                    <a:pt x="4" y="49"/>
                    <a:pt x="3" y="50"/>
                  </a:cubicBezTo>
                  <a:close/>
                  <a:moveTo>
                    <a:pt x="67" y="58"/>
                  </a:moveTo>
                  <a:cubicBezTo>
                    <a:pt x="68" y="59"/>
                    <a:pt x="68" y="58"/>
                    <a:pt x="69" y="58"/>
                  </a:cubicBezTo>
                  <a:cubicBezTo>
                    <a:pt x="72" y="62"/>
                    <a:pt x="74" y="67"/>
                    <a:pt x="78" y="70"/>
                  </a:cubicBezTo>
                  <a:cubicBezTo>
                    <a:pt x="78" y="70"/>
                    <a:pt x="78" y="71"/>
                    <a:pt x="78" y="71"/>
                  </a:cubicBezTo>
                  <a:cubicBezTo>
                    <a:pt x="79" y="72"/>
                    <a:pt x="81" y="73"/>
                    <a:pt x="80" y="74"/>
                  </a:cubicBezTo>
                  <a:cubicBezTo>
                    <a:pt x="81" y="75"/>
                    <a:pt x="82" y="76"/>
                    <a:pt x="83" y="76"/>
                  </a:cubicBezTo>
                  <a:cubicBezTo>
                    <a:pt x="86" y="81"/>
                    <a:pt x="91" y="85"/>
                    <a:pt x="94" y="90"/>
                  </a:cubicBezTo>
                  <a:cubicBezTo>
                    <a:pt x="95" y="90"/>
                    <a:pt x="95" y="90"/>
                    <a:pt x="96" y="90"/>
                  </a:cubicBezTo>
                  <a:cubicBezTo>
                    <a:pt x="96" y="92"/>
                    <a:pt x="97" y="93"/>
                    <a:pt x="99" y="93"/>
                  </a:cubicBezTo>
                  <a:cubicBezTo>
                    <a:pt x="99" y="92"/>
                    <a:pt x="99" y="92"/>
                    <a:pt x="100" y="92"/>
                  </a:cubicBezTo>
                  <a:cubicBezTo>
                    <a:pt x="90" y="77"/>
                    <a:pt x="79" y="63"/>
                    <a:pt x="67" y="50"/>
                  </a:cubicBezTo>
                  <a:cubicBezTo>
                    <a:pt x="68" y="53"/>
                    <a:pt x="66" y="55"/>
                    <a:pt x="67" y="58"/>
                  </a:cubicBezTo>
                  <a:close/>
                  <a:moveTo>
                    <a:pt x="4" y="61"/>
                  </a:moveTo>
                  <a:cubicBezTo>
                    <a:pt x="4" y="61"/>
                    <a:pt x="5" y="62"/>
                    <a:pt x="5" y="62"/>
                  </a:cubicBezTo>
                  <a:cubicBezTo>
                    <a:pt x="5" y="64"/>
                    <a:pt x="7" y="64"/>
                    <a:pt x="7" y="66"/>
                  </a:cubicBezTo>
                  <a:cubicBezTo>
                    <a:pt x="13" y="73"/>
                    <a:pt x="17" y="81"/>
                    <a:pt x="22" y="88"/>
                  </a:cubicBezTo>
                  <a:cubicBezTo>
                    <a:pt x="24" y="90"/>
                    <a:pt x="24" y="92"/>
                    <a:pt x="25" y="93"/>
                  </a:cubicBezTo>
                  <a:cubicBezTo>
                    <a:pt x="27" y="97"/>
                    <a:pt x="31" y="99"/>
                    <a:pt x="32" y="103"/>
                  </a:cubicBezTo>
                  <a:cubicBezTo>
                    <a:pt x="33" y="104"/>
                    <a:pt x="34" y="105"/>
                    <a:pt x="34" y="106"/>
                  </a:cubicBezTo>
                  <a:cubicBezTo>
                    <a:pt x="37" y="106"/>
                    <a:pt x="38" y="108"/>
                    <a:pt x="41" y="108"/>
                  </a:cubicBezTo>
                  <a:cubicBezTo>
                    <a:pt x="38" y="103"/>
                    <a:pt x="33" y="100"/>
                    <a:pt x="32" y="93"/>
                  </a:cubicBezTo>
                  <a:cubicBezTo>
                    <a:pt x="30" y="93"/>
                    <a:pt x="30" y="91"/>
                    <a:pt x="28" y="90"/>
                  </a:cubicBezTo>
                  <a:cubicBezTo>
                    <a:pt x="20" y="78"/>
                    <a:pt x="13" y="65"/>
                    <a:pt x="3" y="53"/>
                  </a:cubicBezTo>
                  <a:cubicBezTo>
                    <a:pt x="3" y="56"/>
                    <a:pt x="3" y="58"/>
                    <a:pt x="4" y="61"/>
                  </a:cubicBezTo>
                  <a:close/>
                  <a:moveTo>
                    <a:pt x="67" y="66"/>
                  </a:moveTo>
                  <a:cubicBezTo>
                    <a:pt x="69" y="69"/>
                    <a:pt x="71" y="71"/>
                    <a:pt x="72" y="75"/>
                  </a:cubicBezTo>
                  <a:cubicBezTo>
                    <a:pt x="76" y="79"/>
                    <a:pt x="81" y="83"/>
                    <a:pt x="83" y="88"/>
                  </a:cubicBezTo>
                  <a:cubicBezTo>
                    <a:pt x="84" y="88"/>
                    <a:pt x="84" y="88"/>
                    <a:pt x="85" y="89"/>
                  </a:cubicBezTo>
                  <a:cubicBezTo>
                    <a:pt x="85" y="90"/>
                    <a:pt x="86" y="92"/>
                    <a:pt x="87" y="93"/>
                  </a:cubicBezTo>
                  <a:cubicBezTo>
                    <a:pt x="89" y="96"/>
                    <a:pt x="91" y="99"/>
                    <a:pt x="95" y="99"/>
                  </a:cubicBezTo>
                  <a:cubicBezTo>
                    <a:pt x="96" y="98"/>
                    <a:pt x="97" y="97"/>
                    <a:pt x="97" y="96"/>
                  </a:cubicBezTo>
                  <a:cubicBezTo>
                    <a:pt x="88" y="83"/>
                    <a:pt x="75" y="72"/>
                    <a:pt x="67" y="59"/>
                  </a:cubicBezTo>
                  <a:cubicBezTo>
                    <a:pt x="68" y="62"/>
                    <a:pt x="67" y="64"/>
                    <a:pt x="67" y="66"/>
                  </a:cubicBezTo>
                  <a:close/>
                  <a:moveTo>
                    <a:pt x="12" y="81"/>
                  </a:moveTo>
                  <a:cubicBezTo>
                    <a:pt x="17" y="85"/>
                    <a:pt x="19" y="92"/>
                    <a:pt x="24" y="97"/>
                  </a:cubicBezTo>
                  <a:cubicBezTo>
                    <a:pt x="24" y="98"/>
                    <a:pt x="24" y="98"/>
                    <a:pt x="24" y="99"/>
                  </a:cubicBezTo>
                  <a:cubicBezTo>
                    <a:pt x="26" y="100"/>
                    <a:pt x="27" y="101"/>
                    <a:pt x="29" y="102"/>
                  </a:cubicBezTo>
                  <a:cubicBezTo>
                    <a:pt x="27" y="98"/>
                    <a:pt x="23" y="96"/>
                    <a:pt x="22" y="92"/>
                  </a:cubicBezTo>
                  <a:cubicBezTo>
                    <a:pt x="16" y="84"/>
                    <a:pt x="11" y="73"/>
                    <a:pt x="4" y="66"/>
                  </a:cubicBezTo>
                  <a:cubicBezTo>
                    <a:pt x="6" y="71"/>
                    <a:pt x="9" y="76"/>
                    <a:pt x="12" y="81"/>
                  </a:cubicBezTo>
                  <a:close/>
                  <a:moveTo>
                    <a:pt x="73" y="83"/>
                  </a:moveTo>
                  <a:cubicBezTo>
                    <a:pt x="73" y="83"/>
                    <a:pt x="72" y="84"/>
                    <a:pt x="72" y="84"/>
                  </a:cubicBezTo>
                  <a:cubicBezTo>
                    <a:pt x="75" y="86"/>
                    <a:pt x="76" y="89"/>
                    <a:pt x="79" y="91"/>
                  </a:cubicBezTo>
                  <a:cubicBezTo>
                    <a:pt x="81" y="95"/>
                    <a:pt x="86" y="99"/>
                    <a:pt x="89" y="103"/>
                  </a:cubicBezTo>
                  <a:cubicBezTo>
                    <a:pt x="91" y="103"/>
                    <a:pt x="92" y="103"/>
                    <a:pt x="92" y="101"/>
                  </a:cubicBezTo>
                  <a:cubicBezTo>
                    <a:pt x="83" y="91"/>
                    <a:pt x="76" y="80"/>
                    <a:pt x="67" y="70"/>
                  </a:cubicBezTo>
                  <a:cubicBezTo>
                    <a:pt x="65" y="76"/>
                    <a:pt x="70" y="80"/>
                    <a:pt x="73" y="83"/>
                  </a:cubicBezTo>
                  <a:close/>
                  <a:moveTo>
                    <a:pt x="18" y="93"/>
                  </a:moveTo>
                  <a:cubicBezTo>
                    <a:pt x="15" y="89"/>
                    <a:pt x="13" y="86"/>
                    <a:pt x="10" y="80"/>
                  </a:cubicBezTo>
                  <a:cubicBezTo>
                    <a:pt x="8" y="79"/>
                    <a:pt x="7" y="75"/>
                    <a:pt x="5" y="74"/>
                  </a:cubicBezTo>
                  <a:cubicBezTo>
                    <a:pt x="7" y="81"/>
                    <a:pt x="12" y="89"/>
                    <a:pt x="18" y="93"/>
                  </a:cubicBezTo>
                  <a:close/>
                  <a:moveTo>
                    <a:pt x="52" y="95"/>
                  </a:moveTo>
                  <a:cubicBezTo>
                    <a:pt x="53" y="100"/>
                    <a:pt x="61" y="102"/>
                    <a:pt x="65" y="99"/>
                  </a:cubicBezTo>
                  <a:cubicBezTo>
                    <a:pt x="66" y="97"/>
                    <a:pt x="68" y="95"/>
                    <a:pt x="68" y="92"/>
                  </a:cubicBezTo>
                  <a:cubicBezTo>
                    <a:pt x="68" y="91"/>
                    <a:pt x="67" y="91"/>
                    <a:pt x="67" y="90"/>
                  </a:cubicBezTo>
                  <a:cubicBezTo>
                    <a:pt x="66" y="90"/>
                    <a:pt x="66" y="91"/>
                    <a:pt x="64" y="91"/>
                  </a:cubicBezTo>
                  <a:cubicBezTo>
                    <a:pt x="64" y="89"/>
                    <a:pt x="64" y="88"/>
                    <a:pt x="64" y="86"/>
                  </a:cubicBezTo>
                  <a:cubicBezTo>
                    <a:pt x="57" y="82"/>
                    <a:pt x="51" y="88"/>
                    <a:pt x="52" y="95"/>
                  </a:cubicBezTo>
                  <a:close/>
                  <a:moveTo>
                    <a:pt x="59" y="110"/>
                  </a:moveTo>
                  <a:cubicBezTo>
                    <a:pt x="59" y="111"/>
                    <a:pt x="59" y="112"/>
                    <a:pt x="59" y="113"/>
                  </a:cubicBezTo>
                  <a:cubicBezTo>
                    <a:pt x="61" y="113"/>
                    <a:pt x="62" y="113"/>
                    <a:pt x="63" y="113"/>
                  </a:cubicBezTo>
                  <a:cubicBezTo>
                    <a:pt x="63" y="110"/>
                    <a:pt x="58" y="107"/>
                    <a:pt x="58" y="103"/>
                  </a:cubicBezTo>
                  <a:cubicBezTo>
                    <a:pt x="54" y="103"/>
                    <a:pt x="53" y="101"/>
                    <a:pt x="51" y="99"/>
                  </a:cubicBezTo>
                  <a:cubicBezTo>
                    <a:pt x="53" y="103"/>
                    <a:pt x="56" y="107"/>
                    <a:pt x="59" y="110"/>
                  </a:cubicBezTo>
                  <a:close/>
                  <a:moveTo>
                    <a:pt x="65" y="103"/>
                  </a:moveTo>
                  <a:cubicBezTo>
                    <a:pt x="63" y="103"/>
                    <a:pt x="62" y="103"/>
                    <a:pt x="60" y="104"/>
                  </a:cubicBezTo>
                  <a:cubicBezTo>
                    <a:pt x="61" y="106"/>
                    <a:pt x="63" y="110"/>
                    <a:pt x="65" y="113"/>
                  </a:cubicBezTo>
                  <a:cubicBezTo>
                    <a:pt x="68" y="112"/>
                    <a:pt x="72" y="114"/>
                    <a:pt x="72" y="111"/>
                  </a:cubicBezTo>
                  <a:cubicBezTo>
                    <a:pt x="69" y="108"/>
                    <a:pt x="67" y="106"/>
                    <a:pt x="65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3315608" y="2663112"/>
              <a:ext cx="269875" cy="268288"/>
            </a:xfrm>
            <a:custGeom>
              <a:avLst/>
              <a:gdLst>
                <a:gd name="T0" fmla="*/ 2 w 29"/>
                <a:gd name="T1" fmla="*/ 6 h 29"/>
                <a:gd name="T2" fmla="*/ 4 w 29"/>
                <a:gd name="T3" fmla="*/ 6 h 29"/>
                <a:gd name="T4" fmla="*/ 7 w 29"/>
                <a:gd name="T5" fmla="*/ 3 h 29"/>
                <a:gd name="T6" fmla="*/ 22 w 29"/>
                <a:gd name="T7" fmla="*/ 3 h 29"/>
                <a:gd name="T8" fmla="*/ 26 w 29"/>
                <a:gd name="T9" fmla="*/ 7 h 29"/>
                <a:gd name="T10" fmla="*/ 29 w 29"/>
                <a:gd name="T11" fmla="*/ 15 h 29"/>
                <a:gd name="T12" fmla="*/ 21 w 29"/>
                <a:gd name="T13" fmla="*/ 27 h 29"/>
                <a:gd name="T14" fmla="*/ 21 w 29"/>
                <a:gd name="T15" fmla="*/ 28 h 29"/>
                <a:gd name="T16" fmla="*/ 4 w 29"/>
                <a:gd name="T17" fmla="*/ 24 h 29"/>
                <a:gd name="T18" fmla="*/ 0 w 29"/>
                <a:gd name="T19" fmla="*/ 15 h 29"/>
                <a:gd name="T20" fmla="*/ 2 w 29"/>
                <a:gd name="T21" fmla="*/ 6 h 29"/>
                <a:gd name="T22" fmla="*/ 18 w 29"/>
                <a:gd name="T23" fmla="*/ 25 h 29"/>
                <a:gd name="T24" fmla="*/ 20 w 29"/>
                <a:gd name="T25" fmla="*/ 26 h 29"/>
                <a:gd name="T26" fmla="*/ 23 w 29"/>
                <a:gd name="T27" fmla="*/ 24 h 29"/>
                <a:gd name="T28" fmla="*/ 8 w 29"/>
                <a:gd name="T29" fmla="*/ 6 h 29"/>
                <a:gd name="T30" fmla="*/ 6 w 29"/>
                <a:gd name="T31" fmla="*/ 9 h 29"/>
                <a:gd name="T32" fmla="*/ 17 w 29"/>
                <a:gd name="T33" fmla="*/ 23 h 29"/>
                <a:gd name="T34" fmla="*/ 18 w 29"/>
                <a:gd name="T35" fmla="*/ 25 h 29"/>
                <a:gd name="T36" fmla="*/ 18 w 29"/>
                <a:gd name="T37" fmla="*/ 25 h 29"/>
                <a:gd name="T38" fmla="*/ 21 w 29"/>
                <a:gd name="T39" fmla="*/ 12 h 29"/>
                <a:gd name="T40" fmla="*/ 22 w 29"/>
                <a:gd name="T41" fmla="*/ 15 h 29"/>
                <a:gd name="T42" fmla="*/ 26 w 29"/>
                <a:gd name="T43" fmla="*/ 18 h 29"/>
                <a:gd name="T44" fmla="*/ 24 w 29"/>
                <a:gd name="T45" fmla="*/ 18 h 29"/>
                <a:gd name="T46" fmla="*/ 12 w 29"/>
                <a:gd name="T47" fmla="*/ 4 h 29"/>
                <a:gd name="T48" fmla="*/ 11 w 29"/>
                <a:gd name="T49" fmla="*/ 8 h 29"/>
                <a:gd name="T50" fmla="*/ 20 w 29"/>
                <a:gd name="T51" fmla="*/ 20 h 29"/>
                <a:gd name="T52" fmla="*/ 24 w 29"/>
                <a:gd name="T53" fmla="*/ 22 h 29"/>
                <a:gd name="T54" fmla="*/ 15 w 29"/>
                <a:gd name="T55" fmla="*/ 3 h 29"/>
                <a:gd name="T56" fmla="*/ 21 w 29"/>
                <a:gd name="T57" fmla="*/ 12 h 29"/>
                <a:gd name="T58" fmla="*/ 3 w 29"/>
                <a:gd name="T59" fmla="*/ 13 h 29"/>
                <a:gd name="T60" fmla="*/ 11 w 29"/>
                <a:gd name="T61" fmla="*/ 24 h 29"/>
                <a:gd name="T62" fmla="*/ 3 w 29"/>
                <a:gd name="T63" fmla="*/ 16 h 29"/>
                <a:gd name="T64" fmla="*/ 18 w 29"/>
                <a:gd name="T65" fmla="*/ 26 h 29"/>
                <a:gd name="T66" fmla="*/ 4 w 29"/>
                <a:gd name="T67" fmla="*/ 10 h 29"/>
                <a:gd name="T68" fmla="*/ 3 w 29"/>
                <a:gd name="T69" fmla="*/ 1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9" h="29">
                  <a:moveTo>
                    <a:pt x="2" y="6"/>
                  </a:moveTo>
                  <a:cubicBezTo>
                    <a:pt x="3" y="6"/>
                    <a:pt x="3" y="6"/>
                    <a:pt x="4" y="6"/>
                  </a:cubicBezTo>
                  <a:cubicBezTo>
                    <a:pt x="5" y="5"/>
                    <a:pt x="7" y="4"/>
                    <a:pt x="7" y="3"/>
                  </a:cubicBezTo>
                  <a:cubicBezTo>
                    <a:pt x="12" y="0"/>
                    <a:pt x="18" y="0"/>
                    <a:pt x="22" y="3"/>
                  </a:cubicBezTo>
                  <a:cubicBezTo>
                    <a:pt x="23" y="5"/>
                    <a:pt x="24" y="6"/>
                    <a:pt x="26" y="7"/>
                  </a:cubicBezTo>
                  <a:cubicBezTo>
                    <a:pt x="27" y="11"/>
                    <a:pt x="27" y="13"/>
                    <a:pt x="29" y="15"/>
                  </a:cubicBezTo>
                  <a:cubicBezTo>
                    <a:pt x="29" y="20"/>
                    <a:pt x="26" y="27"/>
                    <a:pt x="21" y="27"/>
                  </a:cubicBezTo>
                  <a:cubicBezTo>
                    <a:pt x="21" y="27"/>
                    <a:pt x="21" y="28"/>
                    <a:pt x="21" y="28"/>
                  </a:cubicBezTo>
                  <a:cubicBezTo>
                    <a:pt x="14" y="29"/>
                    <a:pt x="9" y="28"/>
                    <a:pt x="4" y="24"/>
                  </a:cubicBezTo>
                  <a:cubicBezTo>
                    <a:pt x="2" y="22"/>
                    <a:pt x="2" y="19"/>
                    <a:pt x="0" y="15"/>
                  </a:cubicBezTo>
                  <a:cubicBezTo>
                    <a:pt x="0" y="11"/>
                    <a:pt x="3" y="9"/>
                    <a:pt x="2" y="6"/>
                  </a:cubicBezTo>
                  <a:close/>
                  <a:moveTo>
                    <a:pt x="18" y="25"/>
                  </a:moveTo>
                  <a:cubicBezTo>
                    <a:pt x="19" y="24"/>
                    <a:pt x="19" y="25"/>
                    <a:pt x="20" y="26"/>
                  </a:cubicBezTo>
                  <a:cubicBezTo>
                    <a:pt x="21" y="25"/>
                    <a:pt x="22" y="25"/>
                    <a:pt x="23" y="24"/>
                  </a:cubicBezTo>
                  <a:cubicBezTo>
                    <a:pt x="17" y="19"/>
                    <a:pt x="13" y="12"/>
                    <a:pt x="8" y="6"/>
                  </a:cubicBezTo>
                  <a:cubicBezTo>
                    <a:pt x="7" y="8"/>
                    <a:pt x="5" y="7"/>
                    <a:pt x="6" y="9"/>
                  </a:cubicBezTo>
                  <a:cubicBezTo>
                    <a:pt x="10" y="13"/>
                    <a:pt x="14" y="18"/>
                    <a:pt x="17" y="23"/>
                  </a:cubicBezTo>
                  <a:cubicBezTo>
                    <a:pt x="18" y="24"/>
                    <a:pt x="19" y="24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lose/>
                  <a:moveTo>
                    <a:pt x="21" y="12"/>
                  </a:moveTo>
                  <a:cubicBezTo>
                    <a:pt x="22" y="13"/>
                    <a:pt x="22" y="14"/>
                    <a:pt x="22" y="15"/>
                  </a:cubicBezTo>
                  <a:cubicBezTo>
                    <a:pt x="23" y="16"/>
                    <a:pt x="25" y="16"/>
                    <a:pt x="26" y="18"/>
                  </a:cubicBezTo>
                  <a:cubicBezTo>
                    <a:pt x="25" y="17"/>
                    <a:pt x="25" y="18"/>
                    <a:pt x="24" y="18"/>
                  </a:cubicBezTo>
                  <a:cubicBezTo>
                    <a:pt x="21" y="13"/>
                    <a:pt x="16" y="9"/>
                    <a:pt x="12" y="4"/>
                  </a:cubicBezTo>
                  <a:cubicBezTo>
                    <a:pt x="10" y="4"/>
                    <a:pt x="10" y="6"/>
                    <a:pt x="11" y="8"/>
                  </a:cubicBezTo>
                  <a:cubicBezTo>
                    <a:pt x="13" y="11"/>
                    <a:pt x="19" y="17"/>
                    <a:pt x="20" y="20"/>
                  </a:cubicBezTo>
                  <a:cubicBezTo>
                    <a:pt x="22" y="20"/>
                    <a:pt x="22" y="22"/>
                    <a:pt x="24" y="22"/>
                  </a:cubicBezTo>
                  <a:cubicBezTo>
                    <a:pt x="29" y="15"/>
                    <a:pt x="22" y="5"/>
                    <a:pt x="15" y="3"/>
                  </a:cubicBezTo>
                  <a:cubicBezTo>
                    <a:pt x="14" y="7"/>
                    <a:pt x="19" y="9"/>
                    <a:pt x="21" y="12"/>
                  </a:cubicBezTo>
                  <a:close/>
                  <a:moveTo>
                    <a:pt x="3" y="13"/>
                  </a:moveTo>
                  <a:cubicBezTo>
                    <a:pt x="5" y="17"/>
                    <a:pt x="11" y="20"/>
                    <a:pt x="11" y="24"/>
                  </a:cubicBezTo>
                  <a:cubicBezTo>
                    <a:pt x="8" y="22"/>
                    <a:pt x="7" y="18"/>
                    <a:pt x="3" y="16"/>
                  </a:cubicBezTo>
                  <a:cubicBezTo>
                    <a:pt x="3" y="23"/>
                    <a:pt x="12" y="27"/>
                    <a:pt x="18" y="26"/>
                  </a:cubicBezTo>
                  <a:cubicBezTo>
                    <a:pt x="14" y="21"/>
                    <a:pt x="10" y="14"/>
                    <a:pt x="4" y="10"/>
                  </a:cubicBezTo>
                  <a:cubicBezTo>
                    <a:pt x="4" y="11"/>
                    <a:pt x="3" y="11"/>
                    <a:pt x="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3269571" y="2967912"/>
              <a:ext cx="139700" cy="157163"/>
            </a:xfrm>
            <a:custGeom>
              <a:avLst/>
              <a:gdLst>
                <a:gd name="T0" fmla="*/ 12 w 15"/>
                <a:gd name="T1" fmla="*/ 3 h 17"/>
                <a:gd name="T2" fmla="*/ 13 w 15"/>
                <a:gd name="T3" fmla="*/ 14 h 17"/>
                <a:gd name="T4" fmla="*/ 1 w 15"/>
                <a:gd name="T5" fmla="*/ 9 h 17"/>
                <a:gd name="T6" fmla="*/ 12 w 15"/>
                <a:gd name="T7" fmla="*/ 3 h 17"/>
                <a:gd name="T8" fmla="*/ 11 w 15"/>
                <a:gd name="T9" fmla="*/ 12 h 17"/>
                <a:gd name="T10" fmla="*/ 6 w 15"/>
                <a:gd name="T11" fmla="*/ 6 h 17"/>
                <a:gd name="T12" fmla="*/ 7 w 15"/>
                <a:gd name="T13" fmla="*/ 13 h 17"/>
                <a:gd name="T14" fmla="*/ 7 w 15"/>
                <a:gd name="T15" fmla="*/ 9 h 17"/>
                <a:gd name="T16" fmla="*/ 9 w 15"/>
                <a:gd name="T17" fmla="*/ 13 h 17"/>
                <a:gd name="T18" fmla="*/ 7 w 15"/>
                <a:gd name="T19" fmla="*/ 6 h 17"/>
                <a:gd name="T20" fmla="*/ 11 w 15"/>
                <a:gd name="T21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" h="17">
                  <a:moveTo>
                    <a:pt x="12" y="3"/>
                  </a:moveTo>
                  <a:cubicBezTo>
                    <a:pt x="14" y="5"/>
                    <a:pt x="15" y="10"/>
                    <a:pt x="13" y="14"/>
                  </a:cubicBezTo>
                  <a:cubicBezTo>
                    <a:pt x="9" y="17"/>
                    <a:pt x="0" y="15"/>
                    <a:pt x="1" y="9"/>
                  </a:cubicBezTo>
                  <a:cubicBezTo>
                    <a:pt x="3" y="6"/>
                    <a:pt x="6" y="0"/>
                    <a:pt x="12" y="3"/>
                  </a:cubicBezTo>
                  <a:close/>
                  <a:moveTo>
                    <a:pt x="11" y="12"/>
                  </a:moveTo>
                  <a:cubicBezTo>
                    <a:pt x="14" y="8"/>
                    <a:pt x="10" y="4"/>
                    <a:pt x="6" y="6"/>
                  </a:cubicBezTo>
                  <a:cubicBezTo>
                    <a:pt x="4" y="7"/>
                    <a:pt x="2" y="13"/>
                    <a:pt x="7" y="13"/>
                  </a:cubicBezTo>
                  <a:cubicBezTo>
                    <a:pt x="7" y="11"/>
                    <a:pt x="5" y="10"/>
                    <a:pt x="7" y="9"/>
                  </a:cubicBezTo>
                  <a:cubicBezTo>
                    <a:pt x="8" y="10"/>
                    <a:pt x="7" y="13"/>
                    <a:pt x="9" y="13"/>
                  </a:cubicBezTo>
                  <a:cubicBezTo>
                    <a:pt x="9" y="11"/>
                    <a:pt x="6" y="9"/>
                    <a:pt x="7" y="6"/>
                  </a:cubicBezTo>
                  <a:cubicBezTo>
                    <a:pt x="8" y="8"/>
                    <a:pt x="9" y="10"/>
                    <a:pt x="1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7" name="Freeform 16"/>
            <p:cNvSpPr/>
            <p:nvPr/>
          </p:nvSpPr>
          <p:spPr bwMode="auto">
            <a:xfrm>
              <a:off x="3809321" y="1620124"/>
              <a:ext cx="334963" cy="452438"/>
            </a:xfrm>
            <a:custGeom>
              <a:avLst/>
              <a:gdLst>
                <a:gd name="T0" fmla="*/ 2 w 36"/>
                <a:gd name="T1" fmla="*/ 0 h 49"/>
                <a:gd name="T2" fmla="*/ 11 w 36"/>
                <a:gd name="T3" fmla="*/ 12 h 49"/>
                <a:gd name="T4" fmla="*/ 11 w 36"/>
                <a:gd name="T5" fmla="*/ 13 h 49"/>
                <a:gd name="T6" fmla="*/ 13 w 36"/>
                <a:gd name="T7" fmla="*/ 14 h 49"/>
                <a:gd name="T8" fmla="*/ 12 w 36"/>
                <a:gd name="T9" fmla="*/ 14 h 49"/>
                <a:gd name="T10" fmla="*/ 15 w 36"/>
                <a:gd name="T11" fmla="*/ 18 h 49"/>
                <a:gd name="T12" fmla="*/ 16 w 36"/>
                <a:gd name="T13" fmla="*/ 19 h 49"/>
                <a:gd name="T14" fmla="*/ 16 w 36"/>
                <a:gd name="T15" fmla="*/ 20 h 49"/>
                <a:gd name="T16" fmla="*/ 17 w 36"/>
                <a:gd name="T17" fmla="*/ 20 h 49"/>
                <a:gd name="T18" fmla="*/ 21 w 36"/>
                <a:gd name="T19" fmla="*/ 26 h 49"/>
                <a:gd name="T20" fmla="*/ 23 w 36"/>
                <a:gd name="T21" fmla="*/ 28 h 49"/>
                <a:gd name="T22" fmla="*/ 28 w 36"/>
                <a:gd name="T23" fmla="*/ 35 h 49"/>
                <a:gd name="T24" fmla="*/ 30 w 36"/>
                <a:gd name="T25" fmla="*/ 37 h 49"/>
                <a:gd name="T26" fmla="*/ 30 w 36"/>
                <a:gd name="T27" fmla="*/ 40 h 49"/>
                <a:gd name="T28" fmla="*/ 36 w 36"/>
                <a:gd name="T29" fmla="*/ 47 h 49"/>
                <a:gd name="T30" fmla="*/ 30 w 36"/>
                <a:gd name="T31" fmla="*/ 41 h 49"/>
                <a:gd name="T32" fmla="*/ 0 w 36"/>
                <a:gd name="T33" fmla="*/ 1 h 49"/>
                <a:gd name="T34" fmla="*/ 2 w 36"/>
                <a:gd name="T3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6" h="49">
                  <a:moveTo>
                    <a:pt x="2" y="0"/>
                  </a:moveTo>
                  <a:cubicBezTo>
                    <a:pt x="5" y="3"/>
                    <a:pt x="7" y="8"/>
                    <a:pt x="11" y="12"/>
                  </a:cubicBezTo>
                  <a:cubicBezTo>
                    <a:pt x="10" y="13"/>
                    <a:pt x="12" y="13"/>
                    <a:pt x="11" y="13"/>
                  </a:cubicBezTo>
                  <a:cubicBezTo>
                    <a:pt x="11" y="14"/>
                    <a:pt x="12" y="14"/>
                    <a:pt x="13" y="14"/>
                  </a:cubicBezTo>
                  <a:cubicBezTo>
                    <a:pt x="13" y="14"/>
                    <a:pt x="12" y="14"/>
                    <a:pt x="12" y="14"/>
                  </a:cubicBezTo>
                  <a:cubicBezTo>
                    <a:pt x="14" y="15"/>
                    <a:pt x="14" y="17"/>
                    <a:pt x="15" y="18"/>
                  </a:cubicBezTo>
                  <a:cubicBezTo>
                    <a:pt x="15" y="18"/>
                    <a:pt x="16" y="18"/>
                    <a:pt x="16" y="19"/>
                  </a:cubicBezTo>
                  <a:cubicBezTo>
                    <a:pt x="17" y="19"/>
                    <a:pt x="16" y="20"/>
                    <a:pt x="16" y="20"/>
                  </a:cubicBezTo>
                  <a:cubicBezTo>
                    <a:pt x="16" y="20"/>
                    <a:pt x="17" y="20"/>
                    <a:pt x="17" y="20"/>
                  </a:cubicBezTo>
                  <a:cubicBezTo>
                    <a:pt x="19" y="22"/>
                    <a:pt x="19" y="25"/>
                    <a:pt x="21" y="26"/>
                  </a:cubicBezTo>
                  <a:cubicBezTo>
                    <a:pt x="21" y="27"/>
                    <a:pt x="24" y="28"/>
                    <a:pt x="23" y="28"/>
                  </a:cubicBezTo>
                  <a:cubicBezTo>
                    <a:pt x="24" y="31"/>
                    <a:pt x="26" y="32"/>
                    <a:pt x="28" y="35"/>
                  </a:cubicBezTo>
                  <a:cubicBezTo>
                    <a:pt x="28" y="36"/>
                    <a:pt x="29" y="37"/>
                    <a:pt x="30" y="37"/>
                  </a:cubicBezTo>
                  <a:cubicBezTo>
                    <a:pt x="30" y="38"/>
                    <a:pt x="30" y="39"/>
                    <a:pt x="30" y="40"/>
                  </a:cubicBezTo>
                  <a:cubicBezTo>
                    <a:pt x="32" y="43"/>
                    <a:pt x="35" y="44"/>
                    <a:pt x="36" y="47"/>
                  </a:cubicBezTo>
                  <a:cubicBezTo>
                    <a:pt x="33" y="49"/>
                    <a:pt x="31" y="43"/>
                    <a:pt x="30" y="41"/>
                  </a:cubicBezTo>
                  <a:cubicBezTo>
                    <a:pt x="21" y="27"/>
                    <a:pt x="9" y="15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8" name="Freeform 17"/>
            <p:cNvSpPr/>
            <p:nvPr/>
          </p:nvSpPr>
          <p:spPr bwMode="auto">
            <a:xfrm>
              <a:off x="3790271" y="2423399"/>
              <a:ext cx="74613" cy="111125"/>
            </a:xfrm>
            <a:custGeom>
              <a:avLst/>
              <a:gdLst>
                <a:gd name="T0" fmla="*/ 0 w 8"/>
                <a:gd name="T1" fmla="*/ 0 h 12"/>
                <a:gd name="T2" fmla="*/ 5 w 8"/>
                <a:gd name="T3" fmla="*/ 4 h 12"/>
                <a:gd name="T4" fmla="*/ 8 w 8"/>
                <a:gd name="T5" fmla="*/ 12 h 12"/>
                <a:gd name="T6" fmla="*/ 0 w 8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2">
                  <a:moveTo>
                    <a:pt x="0" y="0"/>
                  </a:moveTo>
                  <a:cubicBezTo>
                    <a:pt x="2" y="0"/>
                    <a:pt x="3" y="3"/>
                    <a:pt x="5" y="4"/>
                  </a:cubicBezTo>
                  <a:cubicBezTo>
                    <a:pt x="4" y="8"/>
                    <a:pt x="8" y="9"/>
                    <a:pt x="8" y="12"/>
                  </a:cubicBezTo>
                  <a:cubicBezTo>
                    <a:pt x="4" y="9"/>
                    <a:pt x="3" y="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</p:grpSp>
      <p:sp>
        <p:nvSpPr>
          <p:cNvPr id="5" name="Freeform 5"/>
          <p:cNvSpPr/>
          <p:nvPr/>
        </p:nvSpPr>
        <p:spPr bwMode="auto">
          <a:xfrm>
            <a:off x="3742908" y="4672334"/>
            <a:ext cx="666750" cy="471488"/>
          </a:xfrm>
          <a:custGeom>
            <a:avLst/>
            <a:gdLst>
              <a:gd name="T0" fmla="*/ 176 w 177"/>
              <a:gd name="T1" fmla="*/ 121 h 125"/>
              <a:gd name="T2" fmla="*/ 89 w 177"/>
              <a:gd name="T3" fmla="*/ 61 h 125"/>
              <a:gd name="T4" fmla="*/ 2 w 177"/>
              <a:gd name="T5" fmla="*/ 1 h 125"/>
              <a:gd name="T6" fmla="*/ 1 w 177"/>
              <a:gd name="T7" fmla="*/ 3 h 125"/>
              <a:gd name="T8" fmla="*/ 87 w 177"/>
              <a:gd name="T9" fmla="*/ 64 h 125"/>
              <a:gd name="T10" fmla="*/ 175 w 177"/>
              <a:gd name="T11" fmla="*/ 124 h 125"/>
              <a:gd name="T12" fmla="*/ 176 w 177"/>
              <a:gd name="T13" fmla="*/ 121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7" h="125">
                <a:moveTo>
                  <a:pt x="176" y="121"/>
                </a:moveTo>
                <a:cubicBezTo>
                  <a:pt x="148" y="100"/>
                  <a:pt x="118" y="81"/>
                  <a:pt x="89" y="61"/>
                </a:cubicBezTo>
                <a:cubicBezTo>
                  <a:pt x="60" y="41"/>
                  <a:pt x="31" y="21"/>
                  <a:pt x="2" y="1"/>
                </a:cubicBezTo>
                <a:cubicBezTo>
                  <a:pt x="1" y="0"/>
                  <a:pt x="0" y="2"/>
                  <a:pt x="1" y="3"/>
                </a:cubicBezTo>
                <a:cubicBezTo>
                  <a:pt x="30" y="24"/>
                  <a:pt x="58" y="44"/>
                  <a:pt x="87" y="64"/>
                </a:cubicBezTo>
                <a:cubicBezTo>
                  <a:pt x="116" y="84"/>
                  <a:pt x="145" y="106"/>
                  <a:pt x="175" y="124"/>
                </a:cubicBezTo>
                <a:cubicBezTo>
                  <a:pt x="176" y="125"/>
                  <a:pt x="177" y="122"/>
                  <a:pt x="176" y="121"/>
                </a:cubicBez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21" name="Freeform 6"/>
          <p:cNvSpPr/>
          <p:nvPr/>
        </p:nvSpPr>
        <p:spPr bwMode="auto">
          <a:xfrm>
            <a:off x="2287171" y="4678684"/>
            <a:ext cx="1139825" cy="60325"/>
          </a:xfrm>
          <a:custGeom>
            <a:avLst/>
            <a:gdLst>
              <a:gd name="T0" fmla="*/ 301 w 303"/>
              <a:gd name="T1" fmla="*/ 1 h 16"/>
              <a:gd name="T2" fmla="*/ 151 w 303"/>
              <a:gd name="T3" fmla="*/ 6 h 16"/>
              <a:gd name="T4" fmla="*/ 1 w 303"/>
              <a:gd name="T5" fmla="*/ 13 h 16"/>
              <a:gd name="T6" fmla="*/ 1 w 303"/>
              <a:gd name="T7" fmla="*/ 15 h 16"/>
              <a:gd name="T8" fmla="*/ 151 w 303"/>
              <a:gd name="T9" fmla="*/ 10 h 16"/>
              <a:gd name="T10" fmla="*/ 301 w 303"/>
              <a:gd name="T11" fmla="*/ 4 h 16"/>
              <a:gd name="T12" fmla="*/ 301 w 303"/>
              <a:gd name="T13" fmla="*/ 1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3" h="16">
                <a:moveTo>
                  <a:pt x="301" y="1"/>
                </a:moveTo>
                <a:cubicBezTo>
                  <a:pt x="251" y="0"/>
                  <a:pt x="201" y="4"/>
                  <a:pt x="151" y="6"/>
                </a:cubicBezTo>
                <a:cubicBezTo>
                  <a:pt x="101" y="8"/>
                  <a:pt x="51" y="9"/>
                  <a:pt x="1" y="13"/>
                </a:cubicBezTo>
                <a:cubicBezTo>
                  <a:pt x="0" y="13"/>
                  <a:pt x="0" y="15"/>
                  <a:pt x="1" y="15"/>
                </a:cubicBezTo>
                <a:cubicBezTo>
                  <a:pt x="51" y="16"/>
                  <a:pt x="101" y="12"/>
                  <a:pt x="151" y="10"/>
                </a:cubicBezTo>
                <a:cubicBezTo>
                  <a:pt x="201" y="9"/>
                  <a:pt x="252" y="9"/>
                  <a:pt x="301" y="4"/>
                </a:cubicBezTo>
                <a:cubicBezTo>
                  <a:pt x="303" y="4"/>
                  <a:pt x="303" y="1"/>
                  <a:pt x="301" y="1"/>
                </a:cubicBez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22" name="Freeform 7"/>
          <p:cNvSpPr/>
          <p:nvPr/>
        </p:nvSpPr>
        <p:spPr bwMode="auto">
          <a:xfrm>
            <a:off x="2633246" y="4631059"/>
            <a:ext cx="933450" cy="52388"/>
          </a:xfrm>
          <a:custGeom>
            <a:avLst/>
            <a:gdLst>
              <a:gd name="T0" fmla="*/ 246 w 248"/>
              <a:gd name="T1" fmla="*/ 3 h 14"/>
              <a:gd name="T2" fmla="*/ 123 w 248"/>
              <a:gd name="T3" fmla="*/ 5 h 14"/>
              <a:gd name="T4" fmla="*/ 1 w 248"/>
              <a:gd name="T5" fmla="*/ 12 h 14"/>
              <a:gd name="T6" fmla="*/ 1 w 248"/>
              <a:gd name="T7" fmla="*/ 14 h 14"/>
              <a:gd name="T8" fmla="*/ 123 w 248"/>
              <a:gd name="T9" fmla="*/ 8 h 14"/>
              <a:gd name="T10" fmla="*/ 246 w 248"/>
              <a:gd name="T11" fmla="*/ 6 h 14"/>
              <a:gd name="T12" fmla="*/ 246 w 248"/>
              <a:gd name="T13" fmla="*/ 3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8" h="14">
                <a:moveTo>
                  <a:pt x="246" y="3"/>
                </a:moveTo>
                <a:cubicBezTo>
                  <a:pt x="206" y="0"/>
                  <a:pt x="164" y="3"/>
                  <a:pt x="123" y="5"/>
                </a:cubicBezTo>
                <a:cubicBezTo>
                  <a:pt x="83" y="6"/>
                  <a:pt x="42" y="9"/>
                  <a:pt x="1" y="12"/>
                </a:cubicBezTo>
                <a:cubicBezTo>
                  <a:pt x="0" y="12"/>
                  <a:pt x="0" y="14"/>
                  <a:pt x="1" y="14"/>
                </a:cubicBezTo>
                <a:cubicBezTo>
                  <a:pt x="42" y="12"/>
                  <a:pt x="83" y="10"/>
                  <a:pt x="123" y="8"/>
                </a:cubicBezTo>
                <a:cubicBezTo>
                  <a:pt x="164" y="7"/>
                  <a:pt x="206" y="9"/>
                  <a:pt x="246" y="6"/>
                </a:cubicBezTo>
                <a:cubicBezTo>
                  <a:pt x="248" y="5"/>
                  <a:pt x="248" y="3"/>
                  <a:pt x="246" y="3"/>
                </a:cubicBez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23" name="Freeform 8"/>
          <p:cNvSpPr/>
          <p:nvPr/>
        </p:nvSpPr>
        <p:spPr bwMode="auto">
          <a:xfrm>
            <a:off x="2312571" y="4604071"/>
            <a:ext cx="568325" cy="44450"/>
          </a:xfrm>
          <a:custGeom>
            <a:avLst/>
            <a:gdLst>
              <a:gd name="T0" fmla="*/ 149 w 151"/>
              <a:gd name="T1" fmla="*/ 2 h 12"/>
              <a:gd name="T2" fmla="*/ 70 w 151"/>
              <a:gd name="T3" fmla="*/ 3 h 12"/>
              <a:gd name="T4" fmla="*/ 1 w 151"/>
              <a:gd name="T5" fmla="*/ 8 h 12"/>
              <a:gd name="T6" fmla="*/ 1 w 151"/>
              <a:gd name="T7" fmla="*/ 10 h 12"/>
              <a:gd name="T8" fmla="*/ 73 w 151"/>
              <a:gd name="T9" fmla="*/ 7 h 12"/>
              <a:gd name="T10" fmla="*/ 149 w 151"/>
              <a:gd name="T11" fmla="*/ 4 h 12"/>
              <a:gd name="T12" fmla="*/ 149 w 151"/>
              <a:gd name="T13" fmla="*/ 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1" h="12">
                <a:moveTo>
                  <a:pt x="149" y="2"/>
                </a:moveTo>
                <a:cubicBezTo>
                  <a:pt x="123" y="0"/>
                  <a:pt x="96" y="2"/>
                  <a:pt x="70" y="3"/>
                </a:cubicBezTo>
                <a:cubicBezTo>
                  <a:pt x="48" y="4"/>
                  <a:pt x="23" y="4"/>
                  <a:pt x="1" y="8"/>
                </a:cubicBezTo>
                <a:cubicBezTo>
                  <a:pt x="0" y="8"/>
                  <a:pt x="0" y="10"/>
                  <a:pt x="1" y="10"/>
                </a:cubicBezTo>
                <a:cubicBezTo>
                  <a:pt x="25" y="12"/>
                  <a:pt x="50" y="8"/>
                  <a:pt x="73" y="7"/>
                </a:cubicBezTo>
                <a:cubicBezTo>
                  <a:pt x="99" y="6"/>
                  <a:pt x="124" y="7"/>
                  <a:pt x="149" y="4"/>
                </a:cubicBezTo>
                <a:cubicBezTo>
                  <a:pt x="151" y="4"/>
                  <a:pt x="151" y="2"/>
                  <a:pt x="149" y="2"/>
                </a:cubicBez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24" name="Freeform 9"/>
          <p:cNvSpPr/>
          <p:nvPr/>
        </p:nvSpPr>
        <p:spPr bwMode="auto">
          <a:xfrm>
            <a:off x="1315621" y="4878709"/>
            <a:ext cx="1493838" cy="657225"/>
          </a:xfrm>
          <a:custGeom>
            <a:avLst/>
            <a:gdLst>
              <a:gd name="T0" fmla="*/ 394 w 397"/>
              <a:gd name="T1" fmla="*/ 6 h 174"/>
              <a:gd name="T2" fmla="*/ 304 w 397"/>
              <a:gd name="T3" fmla="*/ 91 h 174"/>
              <a:gd name="T4" fmla="*/ 215 w 397"/>
              <a:gd name="T5" fmla="*/ 168 h 174"/>
              <a:gd name="T6" fmla="*/ 212 w 397"/>
              <a:gd name="T7" fmla="*/ 156 h 174"/>
              <a:gd name="T8" fmla="*/ 220 w 397"/>
              <a:gd name="T9" fmla="*/ 152 h 174"/>
              <a:gd name="T10" fmla="*/ 266 w 397"/>
              <a:gd name="T11" fmla="*/ 110 h 174"/>
              <a:gd name="T12" fmla="*/ 353 w 397"/>
              <a:gd name="T13" fmla="*/ 26 h 174"/>
              <a:gd name="T14" fmla="*/ 351 w 397"/>
              <a:gd name="T15" fmla="*/ 24 h 174"/>
              <a:gd name="T16" fmla="*/ 283 w 397"/>
              <a:gd name="T17" fmla="*/ 89 h 174"/>
              <a:gd name="T18" fmla="*/ 248 w 397"/>
              <a:gd name="T19" fmla="*/ 121 h 174"/>
              <a:gd name="T20" fmla="*/ 211 w 397"/>
              <a:gd name="T21" fmla="*/ 153 h 174"/>
              <a:gd name="T22" fmla="*/ 210 w 397"/>
              <a:gd name="T23" fmla="*/ 147 h 174"/>
              <a:gd name="T24" fmla="*/ 210 w 397"/>
              <a:gd name="T25" fmla="*/ 147 h 174"/>
              <a:gd name="T26" fmla="*/ 210 w 397"/>
              <a:gd name="T27" fmla="*/ 146 h 174"/>
              <a:gd name="T28" fmla="*/ 210 w 397"/>
              <a:gd name="T29" fmla="*/ 144 h 174"/>
              <a:gd name="T30" fmla="*/ 212 w 397"/>
              <a:gd name="T31" fmla="*/ 143 h 174"/>
              <a:gd name="T32" fmla="*/ 216 w 397"/>
              <a:gd name="T33" fmla="*/ 139 h 174"/>
              <a:gd name="T34" fmla="*/ 226 w 397"/>
              <a:gd name="T35" fmla="*/ 129 h 174"/>
              <a:gd name="T36" fmla="*/ 245 w 397"/>
              <a:gd name="T37" fmla="*/ 112 h 174"/>
              <a:gd name="T38" fmla="*/ 244 w 397"/>
              <a:gd name="T39" fmla="*/ 111 h 174"/>
              <a:gd name="T40" fmla="*/ 211 w 397"/>
              <a:gd name="T41" fmla="*/ 139 h 174"/>
              <a:gd name="T42" fmla="*/ 225 w 397"/>
              <a:gd name="T43" fmla="*/ 115 h 174"/>
              <a:gd name="T44" fmla="*/ 222 w 397"/>
              <a:gd name="T45" fmla="*/ 110 h 174"/>
              <a:gd name="T46" fmla="*/ 206 w 397"/>
              <a:gd name="T47" fmla="*/ 132 h 174"/>
              <a:gd name="T48" fmla="*/ 110 w 397"/>
              <a:gd name="T49" fmla="*/ 65 h 174"/>
              <a:gd name="T50" fmla="*/ 9 w 397"/>
              <a:gd name="T51" fmla="*/ 0 h 174"/>
              <a:gd name="T52" fmla="*/ 8 w 397"/>
              <a:gd name="T53" fmla="*/ 1 h 174"/>
              <a:gd name="T54" fmla="*/ 105 w 397"/>
              <a:gd name="T55" fmla="*/ 66 h 174"/>
              <a:gd name="T56" fmla="*/ 205 w 397"/>
              <a:gd name="T57" fmla="*/ 135 h 174"/>
              <a:gd name="T58" fmla="*/ 204 w 397"/>
              <a:gd name="T59" fmla="*/ 143 h 174"/>
              <a:gd name="T60" fmla="*/ 75 w 397"/>
              <a:gd name="T61" fmla="*/ 53 h 174"/>
              <a:gd name="T62" fmla="*/ 74 w 397"/>
              <a:gd name="T63" fmla="*/ 54 h 174"/>
              <a:gd name="T64" fmla="*/ 203 w 397"/>
              <a:gd name="T65" fmla="*/ 146 h 174"/>
              <a:gd name="T66" fmla="*/ 205 w 397"/>
              <a:gd name="T67" fmla="*/ 160 h 174"/>
              <a:gd name="T68" fmla="*/ 2 w 397"/>
              <a:gd name="T69" fmla="*/ 25 h 174"/>
              <a:gd name="T70" fmla="*/ 1 w 397"/>
              <a:gd name="T71" fmla="*/ 27 h 174"/>
              <a:gd name="T72" fmla="*/ 205 w 397"/>
              <a:gd name="T73" fmla="*/ 165 h 174"/>
              <a:gd name="T74" fmla="*/ 207 w 397"/>
              <a:gd name="T75" fmla="*/ 165 h 174"/>
              <a:gd name="T76" fmla="*/ 212 w 397"/>
              <a:gd name="T77" fmla="*/ 171 h 174"/>
              <a:gd name="T78" fmla="*/ 211 w 397"/>
              <a:gd name="T79" fmla="*/ 172 h 174"/>
              <a:gd name="T80" fmla="*/ 212 w 397"/>
              <a:gd name="T81" fmla="*/ 173 h 174"/>
              <a:gd name="T82" fmla="*/ 213 w 397"/>
              <a:gd name="T83" fmla="*/ 172 h 174"/>
              <a:gd name="T84" fmla="*/ 214 w 397"/>
              <a:gd name="T85" fmla="*/ 173 h 174"/>
              <a:gd name="T86" fmla="*/ 216 w 397"/>
              <a:gd name="T87" fmla="*/ 172 h 174"/>
              <a:gd name="T88" fmla="*/ 216 w 397"/>
              <a:gd name="T89" fmla="*/ 170 h 174"/>
              <a:gd name="T90" fmla="*/ 304 w 397"/>
              <a:gd name="T91" fmla="*/ 95 h 174"/>
              <a:gd name="T92" fmla="*/ 396 w 397"/>
              <a:gd name="T93" fmla="*/ 8 h 174"/>
              <a:gd name="T94" fmla="*/ 394 w 397"/>
              <a:gd name="T95" fmla="*/ 6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97" h="174">
                <a:moveTo>
                  <a:pt x="394" y="6"/>
                </a:moveTo>
                <a:cubicBezTo>
                  <a:pt x="363" y="33"/>
                  <a:pt x="334" y="63"/>
                  <a:pt x="304" y="91"/>
                </a:cubicBezTo>
                <a:cubicBezTo>
                  <a:pt x="275" y="117"/>
                  <a:pt x="245" y="142"/>
                  <a:pt x="215" y="168"/>
                </a:cubicBezTo>
                <a:cubicBezTo>
                  <a:pt x="214" y="164"/>
                  <a:pt x="213" y="160"/>
                  <a:pt x="212" y="156"/>
                </a:cubicBezTo>
                <a:cubicBezTo>
                  <a:pt x="214" y="156"/>
                  <a:pt x="217" y="154"/>
                  <a:pt x="220" y="152"/>
                </a:cubicBezTo>
                <a:cubicBezTo>
                  <a:pt x="237" y="140"/>
                  <a:pt x="251" y="124"/>
                  <a:pt x="266" y="110"/>
                </a:cubicBezTo>
                <a:cubicBezTo>
                  <a:pt x="296" y="83"/>
                  <a:pt x="325" y="55"/>
                  <a:pt x="353" y="26"/>
                </a:cubicBezTo>
                <a:cubicBezTo>
                  <a:pt x="354" y="25"/>
                  <a:pt x="352" y="23"/>
                  <a:pt x="351" y="24"/>
                </a:cubicBezTo>
                <a:cubicBezTo>
                  <a:pt x="328" y="46"/>
                  <a:pt x="306" y="68"/>
                  <a:pt x="283" y="89"/>
                </a:cubicBezTo>
                <a:cubicBezTo>
                  <a:pt x="271" y="100"/>
                  <a:pt x="260" y="111"/>
                  <a:pt x="248" y="121"/>
                </a:cubicBezTo>
                <a:cubicBezTo>
                  <a:pt x="242" y="127"/>
                  <a:pt x="223" y="150"/>
                  <a:pt x="211" y="153"/>
                </a:cubicBezTo>
                <a:cubicBezTo>
                  <a:pt x="211" y="151"/>
                  <a:pt x="210" y="149"/>
                  <a:pt x="210" y="147"/>
                </a:cubicBezTo>
                <a:cubicBezTo>
                  <a:pt x="210" y="147"/>
                  <a:pt x="210" y="147"/>
                  <a:pt x="210" y="147"/>
                </a:cubicBezTo>
                <a:cubicBezTo>
                  <a:pt x="211" y="147"/>
                  <a:pt x="210" y="146"/>
                  <a:pt x="210" y="146"/>
                </a:cubicBezTo>
                <a:cubicBezTo>
                  <a:pt x="210" y="145"/>
                  <a:pt x="210" y="145"/>
                  <a:pt x="210" y="144"/>
                </a:cubicBezTo>
                <a:cubicBezTo>
                  <a:pt x="211" y="144"/>
                  <a:pt x="211" y="143"/>
                  <a:pt x="212" y="143"/>
                </a:cubicBezTo>
                <a:cubicBezTo>
                  <a:pt x="213" y="142"/>
                  <a:pt x="214" y="140"/>
                  <a:pt x="216" y="139"/>
                </a:cubicBezTo>
                <a:cubicBezTo>
                  <a:pt x="219" y="136"/>
                  <a:pt x="222" y="133"/>
                  <a:pt x="226" y="129"/>
                </a:cubicBezTo>
                <a:cubicBezTo>
                  <a:pt x="232" y="124"/>
                  <a:pt x="239" y="118"/>
                  <a:pt x="245" y="112"/>
                </a:cubicBezTo>
                <a:cubicBezTo>
                  <a:pt x="246" y="112"/>
                  <a:pt x="245" y="110"/>
                  <a:pt x="244" y="111"/>
                </a:cubicBezTo>
                <a:cubicBezTo>
                  <a:pt x="232" y="118"/>
                  <a:pt x="221" y="128"/>
                  <a:pt x="211" y="139"/>
                </a:cubicBezTo>
                <a:cubicBezTo>
                  <a:pt x="213" y="129"/>
                  <a:pt x="218" y="123"/>
                  <a:pt x="225" y="115"/>
                </a:cubicBezTo>
                <a:cubicBezTo>
                  <a:pt x="227" y="112"/>
                  <a:pt x="224" y="109"/>
                  <a:pt x="222" y="110"/>
                </a:cubicBezTo>
                <a:cubicBezTo>
                  <a:pt x="215" y="114"/>
                  <a:pt x="209" y="122"/>
                  <a:pt x="206" y="132"/>
                </a:cubicBezTo>
                <a:cubicBezTo>
                  <a:pt x="174" y="109"/>
                  <a:pt x="142" y="87"/>
                  <a:pt x="110" y="65"/>
                </a:cubicBezTo>
                <a:cubicBezTo>
                  <a:pt x="77" y="43"/>
                  <a:pt x="44" y="19"/>
                  <a:pt x="9" y="0"/>
                </a:cubicBezTo>
                <a:cubicBezTo>
                  <a:pt x="9" y="0"/>
                  <a:pt x="8" y="0"/>
                  <a:pt x="8" y="1"/>
                </a:cubicBezTo>
                <a:cubicBezTo>
                  <a:pt x="39" y="25"/>
                  <a:pt x="73" y="45"/>
                  <a:pt x="105" y="66"/>
                </a:cubicBezTo>
                <a:cubicBezTo>
                  <a:pt x="139" y="89"/>
                  <a:pt x="172" y="112"/>
                  <a:pt x="205" y="135"/>
                </a:cubicBezTo>
                <a:cubicBezTo>
                  <a:pt x="204" y="138"/>
                  <a:pt x="204" y="141"/>
                  <a:pt x="204" y="143"/>
                </a:cubicBezTo>
                <a:cubicBezTo>
                  <a:pt x="157" y="118"/>
                  <a:pt x="115" y="87"/>
                  <a:pt x="75" y="53"/>
                </a:cubicBezTo>
                <a:cubicBezTo>
                  <a:pt x="75" y="52"/>
                  <a:pt x="73" y="53"/>
                  <a:pt x="74" y="54"/>
                </a:cubicBezTo>
                <a:cubicBezTo>
                  <a:pt x="113" y="90"/>
                  <a:pt x="157" y="121"/>
                  <a:pt x="203" y="146"/>
                </a:cubicBezTo>
                <a:cubicBezTo>
                  <a:pt x="203" y="151"/>
                  <a:pt x="204" y="156"/>
                  <a:pt x="205" y="160"/>
                </a:cubicBezTo>
                <a:cubicBezTo>
                  <a:pt x="139" y="114"/>
                  <a:pt x="71" y="69"/>
                  <a:pt x="2" y="25"/>
                </a:cubicBezTo>
                <a:cubicBezTo>
                  <a:pt x="1" y="25"/>
                  <a:pt x="0" y="26"/>
                  <a:pt x="1" y="27"/>
                </a:cubicBezTo>
                <a:cubicBezTo>
                  <a:pt x="68" y="74"/>
                  <a:pt x="136" y="120"/>
                  <a:pt x="205" y="165"/>
                </a:cubicBezTo>
                <a:cubicBezTo>
                  <a:pt x="206" y="165"/>
                  <a:pt x="206" y="165"/>
                  <a:pt x="207" y="165"/>
                </a:cubicBezTo>
                <a:cubicBezTo>
                  <a:pt x="208" y="167"/>
                  <a:pt x="210" y="169"/>
                  <a:pt x="212" y="171"/>
                </a:cubicBezTo>
                <a:cubicBezTo>
                  <a:pt x="212" y="171"/>
                  <a:pt x="211" y="172"/>
                  <a:pt x="211" y="172"/>
                </a:cubicBezTo>
                <a:cubicBezTo>
                  <a:pt x="210" y="173"/>
                  <a:pt x="211" y="174"/>
                  <a:pt x="212" y="173"/>
                </a:cubicBezTo>
                <a:cubicBezTo>
                  <a:pt x="212" y="173"/>
                  <a:pt x="213" y="172"/>
                  <a:pt x="213" y="172"/>
                </a:cubicBezTo>
                <a:cubicBezTo>
                  <a:pt x="214" y="172"/>
                  <a:pt x="214" y="173"/>
                  <a:pt x="214" y="173"/>
                </a:cubicBezTo>
                <a:cubicBezTo>
                  <a:pt x="215" y="173"/>
                  <a:pt x="216" y="173"/>
                  <a:pt x="216" y="172"/>
                </a:cubicBezTo>
                <a:cubicBezTo>
                  <a:pt x="216" y="171"/>
                  <a:pt x="216" y="171"/>
                  <a:pt x="216" y="170"/>
                </a:cubicBezTo>
                <a:cubicBezTo>
                  <a:pt x="246" y="147"/>
                  <a:pt x="276" y="121"/>
                  <a:pt x="304" y="95"/>
                </a:cubicBezTo>
                <a:cubicBezTo>
                  <a:pt x="335" y="67"/>
                  <a:pt x="368" y="39"/>
                  <a:pt x="396" y="8"/>
                </a:cubicBezTo>
                <a:cubicBezTo>
                  <a:pt x="397" y="7"/>
                  <a:pt x="395" y="5"/>
                  <a:pt x="394" y="6"/>
                </a:cubicBez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25" name="Freeform 10"/>
          <p:cNvSpPr>
            <a:spLocks noEditPoints="1"/>
          </p:cNvSpPr>
          <p:nvPr/>
        </p:nvSpPr>
        <p:spPr bwMode="auto">
          <a:xfrm>
            <a:off x="1206083" y="3554733"/>
            <a:ext cx="3338513" cy="2025651"/>
          </a:xfrm>
          <a:custGeom>
            <a:avLst/>
            <a:gdLst>
              <a:gd name="T0" fmla="*/ 566 w 887"/>
              <a:gd name="T1" fmla="*/ 147 h 537"/>
              <a:gd name="T2" fmla="*/ 672 w 887"/>
              <a:gd name="T3" fmla="*/ 110 h 537"/>
              <a:gd name="T4" fmla="*/ 825 w 887"/>
              <a:gd name="T5" fmla="*/ 216 h 537"/>
              <a:gd name="T6" fmla="*/ 530 w 887"/>
              <a:gd name="T7" fmla="*/ 2 h 537"/>
              <a:gd name="T8" fmla="*/ 504 w 887"/>
              <a:gd name="T9" fmla="*/ 123 h 537"/>
              <a:gd name="T10" fmla="*/ 335 w 887"/>
              <a:gd name="T11" fmla="*/ 122 h 537"/>
              <a:gd name="T12" fmla="*/ 277 w 887"/>
              <a:gd name="T13" fmla="*/ 260 h 537"/>
              <a:gd name="T14" fmla="*/ 283 w 887"/>
              <a:gd name="T15" fmla="*/ 295 h 537"/>
              <a:gd name="T16" fmla="*/ 415 w 887"/>
              <a:gd name="T17" fmla="*/ 329 h 537"/>
              <a:gd name="T18" fmla="*/ 50 w 887"/>
              <a:gd name="T19" fmla="*/ 337 h 537"/>
              <a:gd name="T20" fmla="*/ 331 w 887"/>
              <a:gd name="T21" fmla="*/ 124 h 537"/>
              <a:gd name="T22" fmla="*/ 0 w 887"/>
              <a:gd name="T23" fmla="*/ 357 h 537"/>
              <a:gd name="T24" fmla="*/ 239 w 887"/>
              <a:gd name="T25" fmla="*/ 534 h 537"/>
              <a:gd name="T26" fmla="*/ 10 w 887"/>
              <a:gd name="T27" fmla="*/ 374 h 537"/>
              <a:gd name="T28" fmla="*/ 240 w 887"/>
              <a:gd name="T29" fmla="*/ 462 h 537"/>
              <a:gd name="T30" fmla="*/ 427 w 887"/>
              <a:gd name="T31" fmla="*/ 329 h 537"/>
              <a:gd name="T32" fmla="*/ 468 w 887"/>
              <a:gd name="T33" fmla="*/ 328 h 537"/>
              <a:gd name="T34" fmla="*/ 398 w 887"/>
              <a:gd name="T35" fmla="*/ 402 h 537"/>
              <a:gd name="T36" fmla="*/ 370 w 887"/>
              <a:gd name="T37" fmla="*/ 425 h 537"/>
              <a:gd name="T38" fmla="*/ 277 w 887"/>
              <a:gd name="T39" fmla="*/ 513 h 537"/>
              <a:gd name="T40" fmla="*/ 557 w 887"/>
              <a:gd name="T41" fmla="*/ 492 h 537"/>
              <a:gd name="T42" fmla="*/ 634 w 887"/>
              <a:gd name="T43" fmla="*/ 494 h 537"/>
              <a:gd name="T44" fmla="*/ 852 w 887"/>
              <a:gd name="T45" fmla="*/ 441 h 537"/>
              <a:gd name="T46" fmla="*/ 687 w 887"/>
              <a:gd name="T47" fmla="*/ 324 h 537"/>
              <a:gd name="T48" fmla="*/ 535 w 887"/>
              <a:gd name="T49" fmla="*/ 189 h 537"/>
              <a:gd name="T50" fmla="*/ 536 w 887"/>
              <a:gd name="T51" fmla="*/ 187 h 537"/>
              <a:gd name="T52" fmla="*/ 622 w 887"/>
              <a:gd name="T53" fmla="*/ 231 h 537"/>
              <a:gd name="T54" fmla="*/ 629 w 887"/>
              <a:gd name="T55" fmla="*/ 223 h 537"/>
              <a:gd name="T56" fmla="*/ 565 w 887"/>
              <a:gd name="T57" fmla="*/ 157 h 537"/>
              <a:gd name="T58" fmla="*/ 874 w 887"/>
              <a:gd name="T59" fmla="*/ 373 h 537"/>
              <a:gd name="T60" fmla="*/ 859 w 887"/>
              <a:gd name="T61" fmla="*/ 385 h 537"/>
              <a:gd name="T62" fmla="*/ 652 w 887"/>
              <a:gd name="T63" fmla="*/ 260 h 537"/>
              <a:gd name="T64" fmla="*/ 856 w 887"/>
              <a:gd name="T65" fmla="*/ 437 h 537"/>
              <a:gd name="T66" fmla="*/ 622 w 887"/>
              <a:gd name="T67" fmla="*/ 467 h 537"/>
              <a:gd name="T68" fmla="*/ 615 w 887"/>
              <a:gd name="T69" fmla="*/ 462 h 537"/>
              <a:gd name="T70" fmla="*/ 614 w 887"/>
              <a:gd name="T71" fmla="*/ 465 h 537"/>
              <a:gd name="T72" fmla="*/ 617 w 887"/>
              <a:gd name="T73" fmla="*/ 493 h 537"/>
              <a:gd name="T74" fmla="*/ 382 w 887"/>
              <a:gd name="T75" fmla="*/ 425 h 537"/>
              <a:gd name="T76" fmla="*/ 499 w 887"/>
              <a:gd name="T77" fmla="*/ 424 h 537"/>
              <a:gd name="T78" fmla="*/ 415 w 887"/>
              <a:gd name="T79" fmla="*/ 398 h 537"/>
              <a:gd name="T80" fmla="*/ 619 w 887"/>
              <a:gd name="T81" fmla="*/ 478 h 537"/>
              <a:gd name="T82" fmla="*/ 627 w 887"/>
              <a:gd name="T83" fmla="*/ 494 h 537"/>
              <a:gd name="T84" fmla="*/ 619 w 887"/>
              <a:gd name="T85" fmla="*/ 481 h 537"/>
              <a:gd name="T86" fmla="*/ 644 w 887"/>
              <a:gd name="T87" fmla="*/ 439 h 537"/>
              <a:gd name="T88" fmla="*/ 437 w 887"/>
              <a:gd name="T89" fmla="*/ 381 h 537"/>
              <a:gd name="T90" fmla="*/ 592 w 887"/>
              <a:gd name="T91" fmla="*/ 261 h 537"/>
              <a:gd name="T92" fmla="*/ 476 w 887"/>
              <a:gd name="T93" fmla="*/ 271 h 537"/>
              <a:gd name="T94" fmla="*/ 280 w 887"/>
              <a:gd name="T95" fmla="*/ 322 h 537"/>
              <a:gd name="T96" fmla="*/ 586 w 887"/>
              <a:gd name="T97" fmla="*/ 256 h 537"/>
              <a:gd name="T98" fmla="*/ 402 w 887"/>
              <a:gd name="T99" fmla="*/ 136 h 537"/>
              <a:gd name="T100" fmla="*/ 400 w 887"/>
              <a:gd name="T101" fmla="*/ 133 h 537"/>
              <a:gd name="T102" fmla="*/ 510 w 887"/>
              <a:gd name="T103" fmla="*/ 150 h 537"/>
              <a:gd name="T104" fmla="*/ 586 w 887"/>
              <a:gd name="T105" fmla="*/ 256 h 537"/>
              <a:gd name="T106" fmla="*/ 558 w 887"/>
              <a:gd name="T107" fmla="*/ 155 h 537"/>
              <a:gd name="T108" fmla="*/ 514 w 887"/>
              <a:gd name="T109" fmla="*/ 142 h 537"/>
              <a:gd name="T110" fmla="*/ 506 w 887"/>
              <a:gd name="T111" fmla="*/ 14 h 537"/>
              <a:gd name="T112" fmla="*/ 562 w 887"/>
              <a:gd name="T113" fmla="*/ 150 h 5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87" h="537">
                <a:moveTo>
                  <a:pt x="884" y="371"/>
                </a:moveTo>
                <a:cubicBezTo>
                  <a:pt x="883" y="371"/>
                  <a:pt x="883" y="371"/>
                  <a:pt x="883" y="371"/>
                </a:cubicBezTo>
                <a:cubicBezTo>
                  <a:pt x="859" y="351"/>
                  <a:pt x="832" y="334"/>
                  <a:pt x="807" y="317"/>
                </a:cubicBezTo>
                <a:cubicBezTo>
                  <a:pt x="780" y="297"/>
                  <a:pt x="753" y="278"/>
                  <a:pt x="726" y="259"/>
                </a:cubicBezTo>
                <a:cubicBezTo>
                  <a:pt x="672" y="222"/>
                  <a:pt x="620" y="183"/>
                  <a:pt x="566" y="147"/>
                </a:cubicBezTo>
                <a:cubicBezTo>
                  <a:pt x="566" y="146"/>
                  <a:pt x="566" y="146"/>
                  <a:pt x="566" y="145"/>
                </a:cubicBezTo>
                <a:cubicBezTo>
                  <a:pt x="555" y="122"/>
                  <a:pt x="552" y="95"/>
                  <a:pt x="547" y="71"/>
                </a:cubicBezTo>
                <a:cubicBezTo>
                  <a:pt x="543" y="52"/>
                  <a:pt x="541" y="30"/>
                  <a:pt x="534" y="11"/>
                </a:cubicBezTo>
                <a:cubicBezTo>
                  <a:pt x="552" y="28"/>
                  <a:pt x="576" y="41"/>
                  <a:pt x="596" y="56"/>
                </a:cubicBezTo>
                <a:cubicBezTo>
                  <a:pt x="621" y="74"/>
                  <a:pt x="647" y="92"/>
                  <a:pt x="672" y="110"/>
                </a:cubicBezTo>
                <a:cubicBezTo>
                  <a:pt x="720" y="143"/>
                  <a:pt x="767" y="177"/>
                  <a:pt x="814" y="210"/>
                </a:cubicBezTo>
                <a:cubicBezTo>
                  <a:pt x="814" y="210"/>
                  <a:pt x="814" y="211"/>
                  <a:pt x="814" y="211"/>
                </a:cubicBezTo>
                <a:cubicBezTo>
                  <a:pt x="836" y="263"/>
                  <a:pt x="856" y="317"/>
                  <a:pt x="881" y="368"/>
                </a:cubicBezTo>
                <a:cubicBezTo>
                  <a:pt x="882" y="371"/>
                  <a:pt x="887" y="369"/>
                  <a:pt x="886" y="366"/>
                </a:cubicBezTo>
                <a:cubicBezTo>
                  <a:pt x="868" y="315"/>
                  <a:pt x="845" y="266"/>
                  <a:pt x="825" y="216"/>
                </a:cubicBezTo>
                <a:cubicBezTo>
                  <a:pt x="827" y="216"/>
                  <a:pt x="829" y="212"/>
                  <a:pt x="826" y="210"/>
                </a:cubicBezTo>
                <a:cubicBezTo>
                  <a:pt x="777" y="175"/>
                  <a:pt x="728" y="140"/>
                  <a:pt x="678" y="105"/>
                </a:cubicBezTo>
                <a:cubicBezTo>
                  <a:pt x="654" y="88"/>
                  <a:pt x="629" y="70"/>
                  <a:pt x="604" y="53"/>
                </a:cubicBezTo>
                <a:cubicBezTo>
                  <a:pt x="581" y="37"/>
                  <a:pt x="557" y="15"/>
                  <a:pt x="531" y="3"/>
                </a:cubicBezTo>
                <a:cubicBezTo>
                  <a:pt x="531" y="3"/>
                  <a:pt x="531" y="3"/>
                  <a:pt x="530" y="2"/>
                </a:cubicBezTo>
                <a:cubicBezTo>
                  <a:pt x="530" y="0"/>
                  <a:pt x="526" y="2"/>
                  <a:pt x="526" y="4"/>
                </a:cubicBezTo>
                <a:cubicBezTo>
                  <a:pt x="526" y="4"/>
                  <a:pt x="526" y="4"/>
                  <a:pt x="526" y="5"/>
                </a:cubicBezTo>
                <a:cubicBezTo>
                  <a:pt x="513" y="5"/>
                  <a:pt x="497" y="7"/>
                  <a:pt x="490" y="19"/>
                </a:cubicBezTo>
                <a:cubicBezTo>
                  <a:pt x="482" y="35"/>
                  <a:pt x="492" y="59"/>
                  <a:pt x="495" y="75"/>
                </a:cubicBezTo>
                <a:cubicBezTo>
                  <a:pt x="498" y="91"/>
                  <a:pt x="501" y="107"/>
                  <a:pt x="504" y="123"/>
                </a:cubicBezTo>
                <a:cubicBezTo>
                  <a:pt x="475" y="120"/>
                  <a:pt x="446" y="119"/>
                  <a:pt x="417" y="119"/>
                </a:cubicBezTo>
                <a:cubicBezTo>
                  <a:pt x="409" y="119"/>
                  <a:pt x="389" y="121"/>
                  <a:pt x="398" y="133"/>
                </a:cubicBezTo>
                <a:cubicBezTo>
                  <a:pt x="393" y="136"/>
                  <a:pt x="388" y="140"/>
                  <a:pt x="384" y="145"/>
                </a:cubicBezTo>
                <a:cubicBezTo>
                  <a:pt x="384" y="144"/>
                  <a:pt x="384" y="143"/>
                  <a:pt x="384" y="143"/>
                </a:cubicBezTo>
                <a:cubicBezTo>
                  <a:pt x="372" y="128"/>
                  <a:pt x="354" y="121"/>
                  <a:pt x="335" y="122"/>
                </a:cubicBezTo>
                <a:cubicBezTo>
                  <a:pt x="333" y="123"/>
                  <a:pt x="333" y="125"/>
                  <a:pt x="335" y="125"/>
                </a:cubicBezTo>
                <a:cubicBezTo>
                  <a:pt x="353" y="125"/>
                  <a:pt x="369" y="133"/>
                  <a:pt x="381" y="146"/>
                </a:cubicBezTo>
                <a:cubicBezTo>
                  <a:pt x="381" y="146"/>
                  <a:pt x="382" y="147"/>
                  <a:pt x="382" y="146"/>
                </a:cubicBezTo>
                <a:cubicBezTo>
                  <a:pt x="368" y="161"/>
                  <a:pt x="356" y="181"/>
                  <a:pt x="343" y="196"/>
                </a:cubicBezTo>
                <a:cubicBezTo>
                  <a:pt x="323" y="219"/>
                  <a:pt x="300" y="239"/>
                  <a:pt x="277" y="260"/>
                </a:cubicBezTo>
                <a:cubicBezTo>
                  <a:pt x="276" y="260"/>
                  <a:pt x="276" y="261"/>
                  <a:pt x="277" y="262"/>
                </a:cubicBezTo>
                <a:cubicBezTo>
                  <a:pt x="276" y="262"/>
                  <a:pt x="275" y="262"/>
                  <a:pt x="274" y="262"/>
                </a:cubicBezTo>
                <a:cubicBezTo>
                  <a:pt x="272" y="263"/>
                  <a:pt x="272" y="264"/>
                  <a:pt x="273" y="265"/>
                </a:cubicBezTo>
                <a:cubicBezTo>
                  <a:pt x="273" y="265"/>
                  <a:pt x="273" y="266"/>
                  <a:pt x="273" y="266"/>
                </a:cubicBezTo>
                <a:cubicBezTo>
                  <a:pt x="279" y="275"/>
                  <a:pt x="283" y="284"/>
                  <a:pt x="283" y="295"/>
                </a:cubicBezTo>
                <a:cubicBezTo>
                  <a:pt x="282" y="305"/>
                  <a:pt x="278" y="312"/>
                  <a:pt x="275" y="321"/>
                </a:cubicBezTo>
                <a:cubicBezTo>
                  <a:pt x="275" y="321"/>
                  <a:pt x="275" y="322"/>
                  <a:pt x="275" y="322"/>
                </a:cubicBezTo>
                <a:cubicBezTo>
                  <a:pt x="274" y="322"/>
                  <a:pt x="274" y="322"/>
                  <a:pt x="274" y="322"/>
                </a:cubicBezTo>
                <a:cubicBezTo>
                  <a:pt x="272" y="322"/>
                  <a:pt x="272" y="325"/>
                  <a:pt x="274" y="325"/>
                </a:cubicBezTo>
                <a:cubicBezTo>
                  <a:pt x="321" y="328"/>
                  <a:pt x="368" y="330"/>
                  <a:pt x="415" y="329"/>
                </a:cubicBezTo>
                <a:cubicBezTo>
                  <a:pt x="401" y="337"/>
                  <a:pt x="388" y="347"/>
                  <a:pt x="375" y="357"/>
                </a:cubicBezTo>
                <a:cubicBezTo>
                  <a:pt x="360" y="368"/>
                  <a:pt x="344" y="379"/>
                  <a:pt x="329" y="391"/>
                </a:cubicBezTo>
                <a:cubicBezTo>
                  <a:pt x="300" y="413"/>
                  <a:pt x="270" y="434"/>
                  <a:pt x="242" y="458"/>
                </a:cubicBezTo>
                <a:cubicBezTo>
                  <a:pt x="211" y="436"/>
                  <a:pt x="178" y="418"/>
                  <a:pt x="146" y="398"/>
                </a:cubicBezTo>
                <a:cubicBezTo>
                  <a:pt x="114" y="378"/>
                  <a:pt x="82" y="358"/>
                  <a:pt x="50" y="337"/>
                </a:cubicBezTo>
                <a:cubicBezTo>
                  <a:pt x="50" y="337"/>
                  <a:pt x="50" y="337"/>
                  <a:pt x="50" y="337"/>
                </a:cubicBezTo>
                <a:cubicBezTo>
                  <a:pt x="45" y="331"/>
                  <a:pt x="37" y="328"/>
                  <a:pt x="29" y="329"/>
                </a:cubicBezTo>
                <a:cubicBezTo>
                  <a:pt x="78" y="297"/>
                  <a:pt x="127" y="264"/>
                  <a:pt x="176" y="232"/>
                </a:cubicBezTo>
                <a:cubicBezTo>
                  <a:pt x="228" y="197"/>
                  <a:pt x="284" y="165"/>
                  <a:pt x="333" y="126"/>
                </a:cubicBezTo>
                <a:cubicBezTo>
                  <a:pt x="334" y="125"/>
                  <a:pt x="333" y="123"/>
                  <a:pt x="331" y="124"/>
                </a:cubicBezTo>
                <a:cubicBezTo>
                  <a:pt x="303" y="139"/>
                  <a:pt x="276" y="159"/>
                  <a:pt x="249" y="177"/>
                </a:cubicBezTo>
                <a:cubicBezTo>
                  <a:pt x="223" y="194"/>
                  <a:pt x="197" y="211"/>
                  <a:pt x="171" y="229"/>
                </a:cubicBezTo>
                <a:cubicBezTo>
                  <a:pt x="121" y="262"/>
                  <a:pt x="70" y="295"/>
                  <a:pt x="21" y="330"/>
                </a:cubicBezTo>
                <a:cubicBezTo>
                  <a:pt x="16" y="331"/>
                  <a:pt x="12" y="333"/>
                  <a:pt x="8" y="337"/>
                </a:cubicBezTo>
                <a:cubicBezTo>
                  <a:pt x="3" y="342"/>
                  <a:pt x="0" y="350"/>
                  <a:pt x="0" y="357"/>
                </a:cubicBezTo>
                <a:cubicBezTo>
                  <a:pt x="0" y="365"/>
                  <a:pt x="3" y="371"/>
                  <a:pt x="9" y="376"/>
                </a:cubicBezTo>
                <a:cubicBezTo>
                  <a:pt x="8" y="377"/>
                  <a:pt x="8" y="378"/>
                  <a:pt x="9" y="379"/>
                </a:cubicBezTo>
                <a:cubicBezTo>
                  <a:pt x="25" y="394"/>
                  <a:pt x="44" y="406"/>
                  <a:pt x="62" y="418"/>
                </a:cubicBezTo>
                <a:cubicBezTo>
                  <a:pt x="81" y="432"/>
                  <a:pt x="100" y="445"/>
                  <a:pt x="120" y="458"/>
                </a:cubicBezTo>
                <a:cubicBezTo>
                  <a:pt x="159" y="484"/>
                  <a:pt x="198" y="511"/>
                  <a:pt x="239" y="534"/>
                </a:cubicBezTo>
                <a:cubicBezTo>
                  <a:pt x="241" y="536"/>
                  <a:pt x="244" y="532"/>
                  <a:pt x="241" y="530"/>
                </a:cubicBezTo>
                <a:cubicBezTo>
                  <a:pt x="203" y="504"/>
                  <a:pt x="164" y="479"/>
                  <a:pt x="126" y="453"/>
                </a:cubicBezTo>
                <a:cubicBezTo>
                  <a:pt x="107" y="441"/>
                  <a:pt x="89" y="428"/>
                  <a:pt x="70" y="415"/>
                </a:cubicBezTo>
                <a:cubicBezTo>
                  <a:pt x="52" y="401"/>
                  <a:pt x="33" y="385"/>
                  <a:pt x="13" y="374"/>
                </a:cubicBezTo>
                <a:cubicBezTo>
                  <a:pt x="12" y="374"/>
                  <a:pt x="11" y="374"/>
                  <a:pt x="10" y="374"/>
                </a:cubicBezTo>
                <a:cubicBezTo>
                  <a:pt x="5" y="365"/>
                  <a:pt x="5" y="351"/>
                  <a:pt x="12" y="342"/>
                </a:cubicBezTo>
                <a:cubicBezTo>
                  <a:pt x="21" y="334"/>
                  <a:pt x="33" y="334"/>
                  <a:pt x="43" y="339"/>
                </a:cubicBezTo>
                <a:cubicBezTo>
                  <a:pt x="43" y="341"/>
                  <a:pt x="44" y="342"/>
                  <a:pt x="45" y="342"/>
                </a:cubicBezTo>
                <a:cubicBezTo>
                  <a:pt x="77" y="364"/>
                  <a:pt x="109" y="385"/>
                  <a:pt x="142" y="405"/>
                </a:cubicBezTo>
                <a:cubicBezTo>
                  <a:pt x="174" y="425"/>
                  <a:pt x="206" y="445"/>
                  <a:pt x="240" y="462"/>
                </a:cubicBezTo>
                <a:cubicBezTo>
                  <a:pt x="241" y="463"/>
                  <a:pt x="242" y="464"/>
                  <a:pt x="243" y="463"/>
                </a:cubicBezTo>
                <a:cubicBezTo>
                  <a:pt x="244" y="463"/>
                  <a:pt x="244" y="463"/>
                  <a:pt x="245" y="462"/>
                </a:cubicBezTo>
                <a:cubicBezTo>
                  <a:pt x="277" y="441"/>
                  <a:pt x="307" y="416"/>
                  <a:pt x="337" y="393"/>
                </a:cubicBezTo>
                <a:cubicBezTo>
                  <a:pt x="352" y="382"/>
                  <a:pt x="366" y="372"/>
                  <a:pt x="381" y="361"/>
                </a:cubicBezTo>
                <a:cubicBezTo>
                  <a:pt x="396" y="351"/>
                  <a:pt x="413" y="341"/>
                  <a:pt x="427" y="329"/>
                </a:cubicBezTo>
                <a:cubicBezTo>
                  <a:pt x="427" y="329"/>
                  <a:pt x="427" y="329"/>
                  <a:pt x="427" y="329"/>
                </a:cubicBezTo>
                <a:cubicBezTo>
                  <a:pt x="439" y="329"/>
                  <a:pt x="451" y="329"/>
                  <a:pt x="462" y="328"/>
                </a:cubicBezTo>
                <a:cubicBezTo>
                  <a:pt x="452" y="335"/>
                  <a:pt x="442" y="343"/>
                  <a:pt x="433" y="350"/>
                </a:cubicBezTo>
                <a:cubicBezTo>
                  <a:pt x="431" y="351"/>
                  <a:pt x="433" y="352"/>
                  <a:pt x="434" y="352"/>
                </a:cubicBezTo>
                <a:cubicBezTo>
                  <a:pt x="445" y="344"/>
                  <a:pt x="458" y="337"/>
                  <a:pt x="468" y="328"/>
                </a:cubicBezTo>
                <a:cubicBezTo>
                  <a:pt x="477" y="328"/>
                  <a:pt x="486" y="327"/>
                  <a:pt x="495" y="327"/>
                </a:cubicBezTo>
                <a:cubicBezTo>
                  <a:pt x="474" y="340"/>
                  <a:pt x="455" y="357"/>
                  <a:pt x="436" y="372"/>
                </a:cubicBezTo>
                <a:cubicBezTo>
                  <a:pt x="423" y="382"/>
                  <a:pt x="411" y="392"/>
                  <a:pt x="399" y="402"/>
                </a:cubicBezTo>
                <a:cubicBezTo>
                  <a:pt x="399" y="402"/>
                  <a:pt x="398" y="402"/>
                  <a:pt x="398" y="402"/>
                </a:cubicBezTo>
                <a:cubicBezTo>
                  <a:pt x="398" y="402"/>
                  <a:pt x="398" y="402"/>
                  <a:pt x="398" y="402"/>
                </a:cubicBezTo>
                <a:cubicBezTo>
                  <a:pt x="390" y="409"/>
                  <a:pt x="382" y="415"/>
                  <a:pt x="375" y="421"/>
                </a:cubicBezTo>
                <a:cubicBezTo>
                  <a:pt x="372" y="421"/>
                  <a:pt x="369" y="420"/>
                  <a:pt x="366" y="419"/>
                </a:cubicBezTo>
                <a:cubicBezTo>
                  <a:pt x="365" y="419"/>
                  <a:pt x="365" y="420"/>
                  <a:pt x="366" y="421"/>
                </a:cubicBezTo>
                <a:cubicBezTo>
                  <a:pt x="368" y="421"/>
                  <a:pt x="371" y="422"/>
                  <a:pt x="373" y="423"/>
                </a:cubicBezTo>
                <a:cubicBezTo>
                  <a:pt x="372" y="423"/>
                  <a:pt x="371" y="424"/>
                  <a:pt x="370" y="425"/>
                </a:cubicBezTo>
                <a:cubicBezTo>
                  <a:pt x="348" y="443"/>
                  <a:pt x="327" y="461"/>
                  <a:pt x="305" y="479"/>
                </a:cubicBezTo>
                <a:cubicBezTo>
                  <a:pt x="295" y="488"/>
                  <a:pt x="285" y="497"/>
                  <a:pt x="275" y="506"/>
                </a:cubicBezTo>
                <a:cubicBezTo>
                  <a:pt x="265" y="515"/>
                  <a:pt x="252" y="524"/>
                  <a:pt x="246" y="535"/>
                </a:cubicBezTo>
                <a:cubicBezTo>
                  <a:pt x="245" y="536"/>
                  <a:pt x="246" y="537"/>
                  <a:pt x="247" y="537"/>
                </a:cubicBezTo>
                <a:cubicBezTo>
                  <a:pt x="259" y="532"/>
                  <a:pt x="268" y="521"/>
                  <a:pt x="277" y="513"/>
                </a:cubicBezTo>
                <a:cubicBezTo>
                  <a:pt x="288" y="504"/>
                  <a:pt x="299" y="494"/>
                  <a:pt x="310" y="485"/>
                </a:cubicBezTo>
                <a:cubicBezTo>
                  <a:pt x="325" y="472"/>
                  <a:pt x="339" y="460"/>
                  <a:pt x="354" y="448"/>
                </a:cubicBezTo>
                <a:cubicBezTo>
                  <a:pt x="354" y="448"/>
                  <a:pt x="354" y="448"/>
                  <a:pt x="354" y="448"/>
                </a:cubicBezTo>
                <a:cubicBezTo>
                  <a:pt x="399" y="460"/>
                  <a:pt x="444" y="470"/>
                  <a:pt x="490" y="479"/>
                </a:cubicBezTo>
                <a:cubicBezTo>
                  <a:pt x="512" y="484"/>
                  <a:pt x="534" y="488"/>
                  <a:pt x="557" y="492"/>
                </a:cubicBezTo>
                <a:cubicBezTo>
                  <a:pt x="578" y="495"/>
                  <a:pt x="600" y="501"/>
                  <a:pt x="622" y="500"/>
                </a:cubicBezTo>
                <a:cubicBezTo>
                  <a:pt x="622" y="500"/>
                  <a:pt x="623" y="500"/>
                  <a:pt x="623" y="500"/>
                </a:cubicBezTo>
                <a:cubicBezTo>
                  <a:pt x="623" y="500"/>
                  <a:pt x="624" y="501"/>
                  <a:pt x="624" y="501"/>
                </a:cubicBezTo>
                <a:cubicBezTo>
                  <a:pt x="627" y="503"/>
                  <a:pt x="630" y="501"/>
                  <a:pt x="630" y="498"/>
                </a:cubicBezTo>
                <a:cubicBezTo>
                  <a:pt x="631" y="497"/>
                  <a:pt x="633" y="495"/>
                  <a:pt x="634" y="494"/>
                </a:cubicBezTo>
                <a:cubicBezTo>
                  <a:pt x="649" y="479"/>
                  <a:pt x="664" y="463"/>
                  <a:pt x="678" y="447"/>
                </a:cubicBezTo>
                <a:cubicBezTo>
                  <a:pt x="692" y="433"/>
                  <a:pt x="706" y="418"/>
                  <a:pt x="719" y="403"/>
                </a:cubicBezTo>
                <a:cubicBezTo>
                  <a:pt x="728" y="394"/>
                  <a:pt x="738" y="384"/>
                  <a:pt x="742" y="372"/>
                </a:cubicBezTo>
                <a:cubicBezTo>
                  <a:pt x="750" y="377"/>
                  <a:pt x="757" y="381"/>
                  <a:pt x="764" y="386"/>
                </a:cubicBezTo>
                <a:cubicBezTo>
                  <a:pt x="792" y="405"/>
                  <a:pt x="822" y="426"/>
                  <a:pt x="852" y="441"/>
                </a:cubicBezTo>
                <a:cubicBezTo>
                  <a:pt x="856" y="442"/>
                  <a:pt x="858" y="438"/>
                  <a:pt x="855" y="436"/>
                </a:cubicBezTo>
                <a:cubicBezTo>
                  <a:pt x="828" y="416"/>
                  <a:pt x="798" y="400"/>
                  <a:pt x="770" y="382"/>
                </a:cubicBezTo>
                <a:cubicBezTo>
                  <a:pt x="754" y="371"/>
                  <a:pt x="737" y="360"/>
                  <a:pt x="721" y="349"/>
                </a:cubicBezTo>
                <a:cubicBezTo>
                  <a:pt x="722" y="346"/>
                  <a:pt x="719" y="344"/>
                  <a:pt x="716" y="345"/>
                </a:cubicBezTo>
                <a:cubicBezTo>
                  <a:pt x="707" y="338"/>
                  <a:pt x="697" y="331"/>
                  <a:pt x="687" y="324"/>
                </a:cubicBezTo>
                <a:cubicBezTo>
                  <a:pt x="634" y="285"/>
                  <a:pt x="584" y="242"/>
                  <a:pt x="532" y="202"/>
                </a:cubicBezTo>
                <a:cubicBezTo>
                  <a:pt x="532" y="201"/>
                  <a:pt x="532" y="201"/>
                  <a:pt x="532" y="201"/>
                </a:cubicBezTo>
                <a:cubicBezTo>
                  <a:pt x="532" y="198"/>
                  <a:pt x="531" y="195"/>
                  <a:pt x="530" y="192"/>
                </a:cubicBezTo>
                <a:cubicBezTo>
                  <a:pt x="531" y="192"/>
                  <a:pt x="531" y="193"/>
                  <a:pt x="532" y="192"/>
                </a:cubicBezTo>
                <a:cubicBezTo>
                  <a:pt x="533" y="191"/>
                  <a:pt x="534" y="190"/>
                  <a:pt x="535" y="189"/>
                </a:cubicBezTo>
                <a:cubicBezTo>
                  <a:pt x="557" y="207"/>
                  <a:pt x="579" y="224"/>
                  <a:pt x="601" y="242"/>
                </a:cubicBezTo>
                <a:cubicBezTo>
                  <a:pt x="621" y="259"/>
                  <a:pt x="641" y="278"/>
                  <a:pt x="662" y="294"/>
                </a:cubicBezTo>
                <a:cubicBezTo>
                  <a:pt x="664" y="294"/>
                  <a:pt x="665" y="292"/>
                  <a:pt x="664" y="291"/>
                </a:cubicBezTo>
                <a:cubicBezTo>
                  <a:pt x="644" y="271"/>
                  <a:pt x="621" y="253"/>
                  <a:pt x="599" y="236"/>
                </a:cubicBezTo>
                <a:cubicBezTo>
                  <a:pt x="578" y="219"/>
                  <a:pt x="558" y="202"/>
                  <a:pt x="536" y="187"/>
                </a:cubicBezTo>
                <a:cubicBezTo>
                  <a:pt x="536" y="187"/>
                  <a:pt x="536" y="186"/>
                  <a:pt x="537" y="185"/>
                </a:cubicBezTo>
                <a:cubicBezTo>
                  <a:pt x="538" y="183"/>
                  <a:pt x="540" y="180"/>
                  <a:pt x="542" y="178"/>
                </a:cubicBezTo>
                <a:cubicBezTo>
                  <a:pt x="552" y="188"/>
                  <a:pt x="565" y="196"/>
                  <a:pt x="577" y="205"/>
                </a:cubicBezTo>
                <a:cubicBezTo>
                  <a:pt x="591" y="215"/>
                  <a:pt x="605" y="225"/>
                  <a:pt x="620" y="233"/>
                </a:cubicBezTo>
                <a:cubicBezTo>
                  <a:pt x="622" y="234"/>
                  <a:pt x="623" y="232"/>
                  <a:pt x="622" y="231"/>
                </a:cubicBezTo>
                <a:cubicBezTo>
                  <a:pt x="609" y="221"/>
                  <a:pt x="595" y="212"/>
                  <a:pt x="581" y="203"/>
                </a:cubicBezTo>
                <a:cubicBezTo>
                  <a:pt x="569" y="194"/>
                  <a:pt x="556" y="183"/>
                  <a:pt x="543" y="176"/>
                </a:cubicBezTo>
                <a:cubicBezTo>
                  <a:pt x="543" y="176"/>
                  <a:pt x="544" y="175"/>
                  <a:pt x="545" y="174"/>
                </a:cubicBezTo>
                <a:cubicBezTo>
                  <a:pt x="547" y="170"/>
                  <a:pt x="550" y="168"/>
                  <a:pt x="554" y="165"/>
                </a:cubicBezTo>
                <a:cubicBezTo>
                  <a:pt x="578" y="185"/>
                  <a:pt x="604" y="204"/>
                  <a:pt x="629" y="223"/>
                </a:cubicBezTo>
                <a:cubicBezTo>
                  <a:pt x="657" y="244"/>
                  <a:pt x="683" y="266"/>
                  <a:pt x="712" y="285"/>
                </a:cubicBezTo>
                <a:cubicBezTo>
                  <a:pt x="713" y="286"/>
                  <a:pt x="715" y="284"/>
                  <a:pt x="714" y="283"/>
                </a:cubicBezTo>
                <a:cubicBezTo>
                  <a:pt x="689" y="262"/>
                  <a:pt x="662" y="243"/>
                  <a:pt x="636" y="223"/>
                </a:cubicBezTo>
                <a:cubicBezTo>
                  <a:pt x="610" y="203"/>
                  <a:pt x="583" y="182"/>
                  <a:pt x="555" y="163"/>
                </a:cubicBezTo>
                <a:cubicBezTo>
                  <a:pt x="558" y="161"/>
                  <a:pt x="562" y="159"/>
                  <a:pt x="565" y="157"/>
                </a:cubicBezTo>
                <a:cubicBezTo>
                  <a:pt x="566" y="156"/>
                  <a:pt x="566" y="154"/>
                  <a:pt x="566" y="153"/>
                </a:cubicBezTo>
                <a:cubicBezTo>
                  <a:pt x="566" y="153"/>
                  <a:pt x="566" y="153"/>
                  <a:pt x="566" y="153"/>
                </a:cubicBezTo>
                <a:cubicBezTo>
                  <a:pt x="616" y="191"/>
                  <a:pt x="668" y="227"/>
                  <a:pt x="720" y="263"/>
                </a:cubicBezTo>
                <a:cubicBezTo>
                  <a:pt x="746" y="282"/>
                  <a:pt x="772" y="301"/>
                  <a:pt x="798" y="319"/>
                </a:cubicBezTo>
                <a:cubicBezTo>
                  <a:pt x="823" y="337"/>
                  <a:pt x="848" y="356"/>
                  <a:pt x="874" y="373"/>
                </a:cubicBezTo>
                <a:cubicBezTo>
                  <a:pt x="868" y="374"/>
                  <a:pt x="864" y="378"/>
                  <a:pt x="861" y="383"/>
                </a:cubicBezTo>
                <a:cubicBezTo>
                  <a:pt x="861" y="383"/>
                  <a:pt x="861" y="382"/>
                  <a:pt x="861" y="382"/>
                </a:cubicBezTo>
                <a:cubicBezTo>
                  <a:pt x="824" y="353"/>
                  <a:pt x="785" y="324"/>
                  <a:pt x="746" y="299"/>
                </a:cubicBezTo>
                <a:cubicBezTo>
                  <a:pt x="745" y="299"/>
                  <a:pt x="744" y="300"/>
                  <a:pt x="744" y="301"/>
                </a:cubicBezTo>
                <a:cubicBezTo>
                  <a:pt x="780" y="331"/>
                  <a:pt x="820" y="359"/>
                  <a:pt x="859" y="385"/>
                </a:cubicBezTo>
                <a:cubicBezTo>
                  <a:pt x="859" y="386"/>
                  <a:pt x="860" y="386"/>
                  <a:pt x="860" y="386"/>
                </a:cubicBezTo>
                <a:cubicBezTo>
                  <a:pt x="857" y="391"/>
                  <a:pt x="855" y="398"/>
                  <a:pt x="855" y="405"/>
                </a:cubicBezTo>
                <a:cubicBezTo>
                  <a:pt x="855" y="405"/>
                  <a:pt x="855" y="405"/>
                  <a:pt x="855" y="405"/>
                </a:cubicBezTo>
                <a:cubicBezTo>
                  <a:pt x="825" y="378"/>
                  <a:pt x="790" y="355"/>
                  <a:pt x="757" y="332"/>
                </a:cubicBezTo>
                <a:cubicBezTo>
                  <a:pt x="723" y="307"/>
                  <a:pt x="688" y="283"/>
                  <a:pt x="652" y="260"/>
                </a:cubicBezTo>
                <a:cubicBezTo>
                  <a:pt x="651" y="259"/>
                  <a:pt x="651" y="260"/>
                  <a:pt x="652" y="261"/>
                </a:cubicBezTo>
                <a:cubicBezTo>
                  <a:pt x="685" y="285"/>
                  <a:pt x="719" y="309"/>
                  <a:pt x="753" y="333"/>
                </a:cubicBezTo>
                <a:cubicBezTo>
                  <a:pt x="786" y="358"/>
                  <a:pt x="818" y="385"/>
                  <a:pt x="852" y="408"/>
                </a:cubicBezTo>
                <a:cubicBezTo>
                  <a:pt x="853" y="408"/>
                  <a:pt x="854" y="408"/>
                  <a:pt x="855" y="407"/>
                </a:cubicBezTo>
                <a:cubicBezTo>
                  <a:pt x="854" y="418"/>
                  <a:pt x="855" y="429"/>
                  <a:pt x="856" y="437"/>
                </a:cubicBezTo>
                <a:cubicBezTo>
                  <a:pt x="857" y="439"/>
                  <a:pt x="861" y="439"/>
                  <a:pt x="861" y="436"/>
                </a:cubicBezTo>
                <a:cubicBezTo>
                  <a:pt x="858" y="411"/>
                  <a:pt x="857" y="387"/>
                  <a:pt x="884" y="376"/>
                </a:cubicBezTo>
                <a:cubicBezTo>
                  <a:pt x="887" y="375"/>
                  <a:pt x="887" y="371"/>
                  <a:pt x="884" y="371"/>
                </a:cubicBezTo>
                <a:close/>
                <a:moveTo>
                  <a:pt x="620" y="467"/>
                </a:moveTo>
                <a:cubicBezTo>
                  <a:pt x="621" y="467"/>
                  <a:pt x="622" y="467"/>
                  <a:pt x="622" y="467"/>
                </a:cubicBezTo>
                <a:cubicBezTo>
                  <a:pt x="624" y="468"/>
                  <a:pt x="625" y="466"/>
                  <a:pt x="623" y="465"/>
                </a:cubicBezTo>
                <a:cubicBezTo>
                  <a:pt x="622" y="465"/>
                  <a:pt x="622" y="465"/>
                  <a:pt x="621" y="464"/>
                </a:cubicBezTo>
                <a:cubicBezTo>
                  <a:pt x="624" y="458"/>
                  <a:pt x="629" y="453"/>
                  <a:pt x="637" y="450"/>
                </a:cubicBezTo>
                <a:cubicBezTo>
                  <a:pt x="639" y="449"/>
                  <a:pt x="637" y="445"/>
                  <a:pt x="635" y="446"/>
                </a:cubicBezTo>
                <a:cubicBezTo>
                  <a:pt x="625" y="448"/>
                  <a:pt x="618" y="454"/>
                  <a:pt x="615" y="462"/>
                </a:cubicBezTo>
                <a:cubicBezTo>
                  <a:pt x="586" y="453"/>
                  <a:pt x="557" y="446"/>
                  <a:pt x="528" y="439"/>
                </a:cubicBezTo>
                <a:cubicBezTo>
                  <a:pt x="496" y="431"/>
                  <a:pt x="464" y="422"/>
                  <a:pt x="431" y="416"/>
                </a:cubicBezTo>
                <a:cubicBezTo>
                  <a:pt x="431" y="416"/>
                  <a:pt x="430" y="417"/>
                  <a:pt x="431" y="418"/>
                </a:cubicBezTo>
                <a:cubicBezTo>
                  <a:pt x="463" y="427"/>
                  <a:pt x="495" y="433"/>
                  <a:pt x="527" y="442"/>
                </a:cubicBezTo>
                <a:cubicBezTo>
                  <a:pt x="556" y="449"/>
                  <a:pt x="585" y="458"/>
                  <a:pt x="614" y="465"/>
                </a:cubicBezTo>
                <a:cubicBezTo>
                  <a:pt x="613" y="467"/>
                  <a:pt x="612" y="469"/>
                  <a:pt x="612" y="471"/>
                </a:cubicBezTo>
                <a:cubicBezTo>
                  <a:pt x="570" y="462"/>
                  <a:pt x="528" y="456"/>
                  <a:pt x="487" y="447"/>
                </a:cubicBezTo>
                <a:cubicBezTo>
                  <a:pt x="486" y="447"/>
                  <a:pt x="485" y="448"/>
                  <a:pt x="486" y="448"/>
                </a:cubicBezTo>
                <a:cubicBezTo>
                  <a:pt x="527" y="459"/>
                  <a:pt x="570" y="470"/>
                  <a:pt x="612" y="474"/>
                </a:cubicBezTo>
                <a:cubicBezTo>
                  <a:pt x="611" y="480"/>
                  <a:pt x="613" y="487"/>
                  <a:pt x="617" y="493"/>
                </a:cubicBezTo>
                <a:cubicBezTo>
                  <a:pt x="617" y="493"/>
                  <a:pt x="617" y="494"/>
                  <a:pt x="617" y="494"/>
                </a:cubicBezTo>
                <a:cubicBezTo>
                  <a:pt x="577" y="486"/>
                  <a:pt x="531" y="481"/>
                  <a:pt x="489" y="472"/>
                </a:cubicBezTo>
                <a:cubicBezTo>
                  <a:pt x="446" y="463"/>
                  <a:pt x="403" y="453"/>
                  <a:pt x="360" y="442"/>
                </a:cubicBezTo>
                <a:cubicBezTo>
                  <a:pt x="365" y="439"/>
                  <a:pt x="369" y="435"/>
                  <a:pt x="373" y="432"/>
                </a:cubicBezTo>
                <a:cubicBezTo>
                  <a:pt x="376" y="430"/>
                  <a:pt x="379" y="427"/>
                  <a:pt x="382" y="425"/>
                </a:cubicBezTo>
                <a:cubicBezTo>
                  <a:pt x="413" y="433"/>
                  <a:pt x="444" y="441"/>
                  <a:pt x="476" y="450"/>
                </a:cubicBezTo>
                <a:cubicBezTo>
                  <a:pt x="477" y="450"/>
                  <a:pt x="478" y="448"/>
                  <a:pt x="476" y="448"/>
                </a:cubicBezTo>
                <a:cubicBezTo>
                  <a:pt x="446" y="439"/>
                  <a:pt x="415" y="431"/>
                  <a:pt x="384" y="423"/>
                </a:cubicBezTo>
                <a:cubicBezTo>
                  <a:pt x="392" y="417"/>
                  <a:pt x="399" y="411"/>
                  <a:pt x="407" y="404"/>
                </a:cubicBezTo>
                <a:cubicBezTo>
                  <a:pt x="438" y="410"/>
                  <a:pt x="469" y="416"/>
                  <a:pt x="499" y="424"/>
                </a:cubicBezTo>
                <a:cubicBezTo>
                  <a:pt x="532" y="432"/>
                  <a:pt x="565" y="443"/>
                  <a:pt x="598" y="451"/>
                </a:cubicBezTo>
                <a:cubicBezTo>
                  <a:pt x="600" y="452"/>
                  <a:pt x="600" y="450"/>
                  <a:pt x="599" y="449"/>
                </a:cubicBezTo>
                <a:cubicBezTo>
                  <a:pt x="567" y="437"/>
                  <a:pt x="533" y="429"/>
                  <a:pt x="500" y="421"/>
                </a:cubicBezTo>
                <a:cubicBezTo>
                  <a:pt x="470" y="414"/>
                  <a:pt x="439" y="408"/>
                  <a:pt x="409" y="403"/>
                </a:cubicBezTo>
                <a:cubicBezTo>
                  <a:pt x="411" y="402"/>
                  <a:pt x="413" y="400"/>
                  <a:pt x="415" y="398"/>
                </a:cubicBezTo>
                <a:cubicBezTo>
                  <a:pt x="453" y="404"/>
                  <a:pt x="490" y="410"/>
                  <a:pt x="527" y="418"/>
                </a:cubicBezTo>
                <a:cubicBezTo>
                  <a:pt x="565" y="425"/>
                  <a:pt x="602" y="437"/>
                  <a:pt x="641" y="444"/>
                </a:cubicBezTo>
                <a:cubicBezTo>
                  <a:pt x="643" y="444"/>
                  <a:pt x="644" y="442"/>
                  <a:pt x="644" y="441"/>
                </a:cubicBezTo>
                <a:cubicBezTo>
                  <a:pt x="644" y="441"/>
                  <a:pt x="644" y="442"/>
                  <a:pt x="644" y="442"/>
                </a:cubicBezTo>
                <a:cubicBezTo>
                  <a:pt x="635" y="454"/>
                  <a:pt x="627" y="466"/>
                  <a:pt x="619" y="478"/>
                </a:cubicBezTo>
                <a:cubicBezTo>
                  <a:pt x="618" y="474"/>
                  <a:pt x="619" y="470"/>
                  <a:pt x="620" y="467"/>
                </a:cubicBezTo>
                <a:close/>
                <a:moveTo>
                  <a:pt x="718" y="355"/>
                </a:moveTo>
                <a:cubicBezTo>
                  <a:pt x="724" y="359"/>
                  <a:pt x="731" y="364"/>
                  <a:pt x="738" y="368"/>
                </a:cubicBezTo>
                <a:cubicBezTo>
                  <a:pt x="722" y="391"/>
                  <a:pt x="703" y="411"/>
                  <a:pt x="684" y="432"/>
                </a:cubicBezTo>
                <a:cubicBezTo>
                  <a:pt x="678" y="438"/>
                  <a:pt x="638" y="485"/>
                  <a:pt x="627" y="494"/>
                </a:cubicBezTo>
                <a:cubicBezTo>
                  <a:pt x="625" y="493"/>
                  <a:pt x="624" y="491"/>
                  <a:pt x="622" y="489"/>
                </a:cubicBezTo>
                <a:cubicBezTo>
                  <a:pt x="648" y="459"/>
                  <a:pt x="673" y="429"/>
                  <a:pt x="698" y="399"/>
                </a:cubicBezTo>
                <a:cubicBezTo>
                  <a:pt x="699" y="398"/>
                  <a:pt x="697" y="396"/>
                  <a:pt x="696" y="397"/>
                </a:cubicBezTo>
                <a:cubicBezTo>
                  <a:pt x="671" y="426"/>
                  <a:pt x="646" y="456"/>
                  <a:pt x="621" y="487"/>
                </a:cubicBezTo>
                <a:cubicBezTo>
                  <a:pt x="620" y="485"/>
                  <a:pt x="620" y="483"/>
                  <a:pt x="619" y="481"/>
                </a:cubicBezTo>
                <a:cubicBezTo>
                  <a:pt x="630" y="466"/>
                  <a:pt x="641" y="452"/>
                  <a:pt x="652" y="437"/>
                </a:cubicBezTo>
                <a:cubicBezTo>
                  <a:pt x="677" y="413"/>
                  <a:pt x="699" y="384"/>
                  <a:pt x="718" y="355"/>
                </a:cubicBezTo>
                <a:close/>
                <a:moveTo>
                  <a:pt x="681" y="329"/>
                </a:moveTo>
                <a:cubicBezTo>
                  <a:pt x="691" y="336"/>
                  <a:pt x="702" y="343"/>
                  <a:pt x="712" y="351"/>
                </a:cubicBezTo>
                <a:cubicBezTo>
                  <a:pt x="690" y="381"/>
                  <a:pt x="667" y="410"/>
                  <a:pt x="644" y="439"/>
                </a:cubicBezTo>
                <a:cubicBezTo>
                  <a:pt x="644" y="440"/>
                  <a:pt x="644" y="440"/>
                  <a:pt x="644" y="440"/>
                </a:cubicBezTo>
                <a:cubicBezTo>
                  <a:pt x="644" y="440"/>
                  <a:pt x="643" y="439"/>
                  <a:pt x="642" y="438"/>
                </a:cubicBezTo>
                <a:cubicBezTo>
                  <a:pt x="605" y="425"/>
                  <a:pt x="564" y="419"/>
                  <a:pt x="526" y="411"/>
                </a:cubicBezTo>
                <a:cubicBezTo>
                  <a:pt x="490" y="404"/>
                  <a:pt x="455" y="398"/>
                  <a:pt x="420" y="395"/>
                </a:cubicBezTo>
                <a:cubicBezTo>
                  <a:pt x="425" y="390"/>
                  <a:pt x="431" y="386"/>
                  <a:pt x="437" y="381"/>
                </a:cubicBezTo>
                <a:cubicBezTo>
                  <a:pt x="459" y="364"/>
                  <a:pt x="485" y="348"/>
                  <a:pt x="506" y="327"/>
                </a:cubicBezTo>
                <a:cubicBezTo>
                  <a:pt x="506" y="327"/>
                  <a:pt x="506" y="327"/>
                  <a:pt x="506" y="326"/>
                </a:cubicBezTo>
                <a:cubicBezTo>
                  <a:pt x="558" y="324"/>
                  <a:pt x="609" y="319"/>
                  <a:pt x="660" y="313"/>
                </a:cubicBezTo>
                <a:cubicBezTo>
                  <a:pt x="667" y="318"/>
                  <a:pt x="674" y="324"/>
                  <a:pt x="681" y="329"/>
                </a:cubicBezTo>
                <a:close/>
                <a:moveTo>
                  <a:pt x="592" y="261"/>
                </a:moveTo>
                <a:cubicBezTo>
                  <a:pt x="593" y="262"/>
                  <a:pt x="595" y="263"/>
                  <a:pt x="596" y="264"/>
                </a:cubicBezTo>
                <a:cubicBezTo>
                  <a:pt x="557" y="262"/>
                  <a:pt x="516" y="266"/>
                  <a:pt x="476" y="267"/>
                </a:cubicBezTo>
                <a:cubicBezTo>
                  <a:pt x="436" y="268"/>
                  <a:pt x="396" y="267"/>
                  <a:pt x="356" y="268"/>
                </a:cubicBezTo>
                <a:cubicBezTo>
                  <a:pt x="354" y="268"/>
                  <a:pt x="354" y="269"/>
                  <a:pt x="356" y="270"/>
                </a:cubicBezTo>
                <a:cubicBezTo>
                  <a:pt x="396" y="271"/>
                  <a:pt x="436" y="271"/>
                  <a:pt x="476" y="271"/>
                </a:cubicBezTo>
                <a:cubicBezTo>
                  <a:pt x="516" y="271"/>
                  <a:pt x="557" y="272"/>
                  <a:pt x="597" y="267"/>
                </a:cubicBezTo>
                <a:cubicBezTo>
                  <a:pt x="598" y="267"/>
                  <a:pt x="598" y="266"/>
                  <a:pt x="598" y="265"/>
                </a:cubicBezTo>
                <a:cubicBezTo>
                  <a:pt x="616" y="280"/>
                  <a:pt x="635" y="295"/>
                  <a:pt x="654" y="309"/>
                </a:cubicBezTo>
                <a:cubicBezTo>
                  <a:pt x="592" y="314"/>
                  <a:pt x="530" y="319"/>
                  <a:pt x="468" y="322"/>
                </a:cubicBezTo>
                <a:cubicBezTo>
                  <a:pt x="405" y="324"/>
                  <a:pt x="343" y="323"/>
                  <a:pt x="280" y="322"/>
                </a:cubicBezTo>
                <a:cubicBezTo>
                  <a:pt x="295" y="308"/>
                  <a:pt x="290" y="280"/>
                  <a:pt x="278" y="265"/>
                </a:cubicBezTo>
                <a:cubicBezTo>
                  <a:pt x="329" y="265"/>
                  <a:pt x="381" y="261"/>
                  <a:pt x="432" y="260"/>
                </a:cubicBezTo>
                <a:cubicBezTo>
                  <a:pt x="485" y="260"/>
                  <a:pt x="538" y="261"/>
                  <a:pt x="590" y="261"/>
                </a:cubicBezTo>
                <a:cubicBezTo>
                  <a:pt x="591" y="261"/>
                  <a:pt x="591" y="261"/>
                  <a:pt x="592" y="261"/>
                </a:cubicBezTo>
                <a:close/>
                <a:moveTo>
                  <a:pt x="586" y="256"/>
                </a:moveTo>
                <a:cubicBezTo>
                  <a:pt x="535" y="254"/>
                  <a:pt x="483" y="255"/>
                  <a:pt x="432" y="256"/>
                </a:cubicBezTo>
                <a:cubicBezTo>
                  <a:pt x="382" y="256"/>
                  <a:pt x="330" y="257"/>
                  <a:pt x="280" y="262"/>
                </a:cubicBezTo>
                <a:cubicBezTo>
                  <a:pt x="304" y="245"/>
                  <a:pt x="325" y="226"/>
                  <a:pt x="344" y="204"/>
                </a:cubicBezTo>
                <a:cubicBezTo>
                  <a:pt x="364" y="183"/>
                  <a:pt x="380" y="156"/>
                  <a:pt x="402" y="137"/>
                </a:cubicBezTo>
                <a:cubicBezTo>
                  <a:pt x="402" y="136"/>
                  <a:pt x="402" y="136"/>
                  <a:pt x="402" y="136"/>
                </a:cubicBezTo>
                <a:cubicBezTo>
                  <a:pt x="435" y="140"/>
                  <a:pt x="468" y="142"/>
                  <a:pt x="500" y="141"/>
                </a:cubicBezTo>
                <a:cubicBezTo>
                  <a:pt x="504" y="141"/>
                  <a:pt x="504" y="135"/>
                  <a:pt x="500" y="135"/>
                </a:cubicBezTo>
                <a:cubicBezTo>
                  <a:pt x="468" y="136"/>
                  <a:pt x="435" y="135"/>
                  <a:pt x="403" y="132"/>
                </a:cubicBezTo>
                <a:cubicBezTo>
                  <a:pt x="402" y="132"/>
                  <a:pt x="401" y="132"/>
                  <a:pt x="401" y="133"/>
                </a:cubicBezTo>
                <a:cubicBezTo>
                  <a:pt x="400" y="133"/>
                  <a:pt x="400" y="133"/>
                  <a:pt x="400" y="133"/>
                </a:cubicBezTo>
                <a:cubicBezTo>
                  <a:pt x="399" y="128"/>
                  <a:pt x="414" y="124"/>
                  <a:pt x="417" y="124"/>
                </a:cubicBezTo>
                <a:cubicBezTo>
                  <a:pt x="421" y="123"/>
                  <a:pt x="426" y="124"/>
                  <a:pt x="431" y="124"/>
                </a:cubicBezTo>
                <a:cubicBezTo>
                  <a:pt x="440" y="124"/>
                  <a:pt x="448" y="125"/>
                  <a:pt x="457" y="125"/>
                </a:cubicBezTo>
                <a:cubicBezTo>
                  <a:pt x="473" y="126"/>
                  <a:pt x="489" y="127"/>
                  <a:pt x="506" y="129"/>
                </a:cubicBezTo>
                <a:cubicBezTo>
                  <a:pt x="507" y="136"/>
                  <a:pt x="508" y="143"/>
                  <a:pt x="510" y="150"/>
                </a:cubicBezTo>
                <a:cubicBezTo>
                  <a:pt x="512" y="160"/>
                  <a:pt x="512" y="178"/>
                  <a:pt x="518" y="188"/>
                </a:cubicBezTo>
                <a:cubicBezTo>
                  <a:pt x="520" y="191"/>
                  <a:pt x="520" y="192"/>
                  <a:pt x="522" y="192"/>
                </a:cubicBezTo>
                <a:cubicBezTo>
                  <a:pt x="523" y="196"/>
                  <a:pt x="524" y="199"/>
                  <a:pt x="526" y="201"/>
                </a:cubicBezTo>
                <a:cubicBezTo>
                  <a:pt x="526" y="202"/>
                  <a:pt x="527" y="202"/>
                  <a:pt x="527" y="202"/>
                </a:cubicBezTo>
                <a:cubicBezTo>
                  <a:pt x="546" y="221"/>
                  <a:pt x="566" y="239"/>
                  <a:pt x="586" y="256"/>
                </a:cubicBezTo>
                <a:close/>
                <a:moveTo>
                  <a:pt x="540" y="171"/>
                </a:moveTo>
                <a:cubicBezTo>
                  <a:pt x="536" y="175"/>
                  <a:pt x="530" y="183"/>
                  <a:pt x="530" y="189"/>
                </a:cubicBezTo>
                <a:cubicBezTo>
                  <a:pt x="530" y="189"/>
                  <a:pt x="530" y="189"/>
                  <a:pt x="530" y="189"/>
                </a:cubicBezTo>
                <a:cubicBezTo>
                  <a:pt x="529" y="182"/>
                  <a:pt x="531" y="175"/>
                  <a:pt x="534" y="170"/>
                </a:cubicBezTo>
                <a:cubicBezTo>
                  <a:pt x="539" y="161"/>
                  <a:pt x="548" y="156"/>
                  <a:pt x="558" y="155"/>
                </a:cubicBezTo>
                <a:cubicBezTo>
                  <a:pt x="551" y="159"/>
                  <a:pt x="545" y="164"/>
                  <a:pt x="540" y="171"/>
                </a:cubicBezTo>
                <a:close/>
                <a:moveTo>
                  <a:pt x="530" y="163"/>
                </a:moveTo>
                <a:cubicBezTo>
                  <a:pt x="526" y="169"/>
                  <a:pt x="522" y="177"/>
                  <a:pt x="522" y="185"/>
                </a:cubicBezTo>
                <a:cubicBezTo>
                  <a:pt x="520" y="179"/>
                  <a:pt x="519" y="171"/>
                  <a:pt x="518" y="166"/>
                </a:cubicBezTo>
                <a:cubicBezTo>
                  <a:pt x="517" y="158"/>
                  <a:pt x="515" y="150"/>
                  <a:pt x="514" y="142"/>
                </a:cubicBezTo>
                <a:cubicBezTo>
                  <a:pt x="513" y="137"/>
                  <a:pt x="512" y="132"/>
                  <a:pt x="511" y="127"/>
                </a:cubicBezTo>
                <a:cubicBezTo>
                  <a:pt x="511" y="126"/>
                  <a:pt x="511" y="125"/>
                  <a:pt x="510" y="124"/>
                </a:cubicBezTo>
                <a:cubicBezTo>
                  <a:pt x="508" y="114"/>
                  <a:pt x="506" y="104"/>
                  <a:pt x="505" y="93"/>
                </a:cubicBezTo>
                <a:cubicBezTo>
                  <a:pt x="502" y="78"/>
                  <a:pt x="498" y="62"/>
                  <a:pt x="496" y="47"/>
                </a:cubicBezTo>
                <a:cubicBezTo>
                  <a:pt x="493" y="34"/>
                  <a:pt x="492" y="21"/>
                  <a:pt x="506" y="14"/>
                </a:cubicBezTo>
                <a:cubicBezTo>
                  <a:pt x="512" y="11"/>
                  <a:pt x="520" y="11"/>
                  <a:pt x="527" y="11"/>
                </a:cubicBezTo>
                <a:cubicBezTo>
                  <a:pt x="528" y="33"/>
                  <a:pt x="536" y="57"/>
                  <a:pt x="541" y="78"/>
                </a:cubicBezTo>
                <a:cubicBezTo>
                  <a:pt x="546" y="101"/>
                  <a:pt x="550" y="125"/>
                  <a:pt x="560" y="145"/>
                </a:cubicBezTo>
                <a:cubicBezTo>
                  <a:pt x="559" y="146"/>
                  <a:pt x="559" y="148"/>
                  <a:pt x="560" y="149"/>
                </a:cubicBezTo>
                <a:cubicBezTo>
                  <a:pt x="561" y="149"/>
                  <a:pt x="561" y="149"/>
                  <a:pt x="562" y="150"/>
                </a:cubicBezTo>
                <a:cubicBezTo>
                  <a:pt x="549" y="148"/>
                  <a:pt x="537" y="153"/>
                  <a:pt x="530" y="163"/>
                </a:cubicBez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26" name="Freeform 11"/>
          <p:cNvSpPr/>
          <p:nvPr/>
        </p:nvSpPr>
        <p:spPr bwMode="auto">
          <a:xfrm>
            <a:off x="2707858" y="5229546"/>
            <a:ext cx="809625" cy="169863"/>
          </a:xfrm>
          <a:custGeom>
            <a:avLst/>
            <a:gdLst>
              <a:gd name="T0" fmla="*/ 214 w 215"/>
              <a:gd name="T1" fmla="*/ 42 h 45"/>
              <a:gd name="T2" fmla="*/ 1 w 215"/>
              <a:gd name="T3" fmla="*/ 0 h 45"/>
              <a:gd name="T4" fmla="*/ 1 w 215"/>
              <a:gd name="T5" fmla="*/ 2 h 45"/>
              <a:gd name="T6" fmla="*/ 213 w 215"/>
              <a:gd name="T7" fmla="*/ 45 h 45"/>
              <a:gd name="T8" fmla="*/ 214 w 215"/>
              <a:gd name="T9" fmla="*/ 42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5" h="45">
                <a:moveTo>
                  <a:pt x="214" y="42"/>
                </a:moveTo>
                <a:cubicBezTo>
                  <a:pt x="145" y="21"/>
                  <a:pt x="73" y="7"/>
                  <a:pt x="1" y="0"/>
                </a:cubicBezTo>
                <a:cubicBezTo>
                  <a:pt x="0" y="0"/>
                  <a:pt x="0" y="2"/>
                  <a:pt x="1" y="2"/>
                </a:cubicBezTo>
                <a:cubicBezTo>
                  <a:pt x="73" y="12"/>
                  <a:pt x="143" y="25"/>
                  <a:pt x="213" y="45"/>
                </a:cubicBezTo>
                <a:cubicBezTo>
                  <a:pt x="215" y="45"/>
                  <a:pt x="215" y="42"/>
                  <a:pt x="214" y="42"/>
                </a:cubicBez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491140" y="556239"/>
            <a:ext cx="3534827" cy="727718"/>
            <a:chOff x="491140" y="556239"/>
            <a:chExt cx="3534827" cy="727718"/>
          </a:xfrm>
        </p:grpSpPr>
        <p:grpSp>
          <p:nvGrpSpPr>
            <p:cNvPr id="52" name="组合 42"/>
            <p:cNvGrpSpPr/>
            <p:nvPr/>
          </p:nvGrpSpPr>
          <p:grpSpPr>
            <a:xfrm rot="5400000">
              <a:off x="510225" y="537154"/>
              <a:ext cx="695274" cy="733444"/>
              <a:chOff x="4197350" y="2182813"/>
              <a:chExt cx="608013" cy="641350"/>
            </a:xfrm>
            <a:solidFill>
              <a:srgbClr val="005790"/>
            </a:solidFill>
          </p:grpSpPr>
          <p:sp>
            <p:nvSpPr>
              <p:cNvPr id="55" name="Freeform 166"/>
              <p:cNvSpPr/>
              <p:nvPr/>
            </p:nvSpPr>
            <p:spPr bwMode="auto">
              <a:xfrm>
                <a:off x="4229100" y="2211388"/>
                <a:ext cx="39688" cy="157163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8" y="14"/>
                  </a:cxn>
                  <a:cxn ang="0">
                    <a:pos x="54" y="25"/>
                  </a:cxn>
                  <a:cxn ang="0">
                    <a:pos x="47" y="49"/>
                  </a:cxn>
                  <a:cxn ang="0">
                    <a:pos x="34" y="96"/>
                  </a:cxn>
                  <a:cxn ang="0">
                    <a:pos x="34" y="96"/>
                  </a:cxn>
                  <a:cxn ang="0">
                    <a:pos x="27" y="122"/>
                  </a:cxn>
                  <a:cxn ang="0">
                    <a:pos x="21" y="149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6" y="222"/>
                  </a:cxn>
                  <a:cxn ang="0">
                    <a:pos x="3" y="243"/>
                  </a:cxn>
                  <a:cxn ang="0">
                    <a:pos x="1" y="263"/>
                  </a:cxn>
                  <a:cxn ang="0">
                    <a:pos x="0" y="283"/>
                  </a:cxn>
                  <a:cxn ang="0">
                    <a:pos x="0" y="283"/>
                  </a:cxn>
                  <a:cxn ang="0">
                    <a:pos x="1" y="290"/>
                  </a:cxn>
                  <a:cxn ang="0">
                    <a:pos x="2" y="292"/>
                  </a:cxn>
                  <a:cxn ang="0">
                    <a:pos x="3" y="294"/>
                  </a:cxn>
                  <a:cxn ang="0">
                    <a:pos x="6" y="296"/>
                  </a:cxn>
                  <a:cxn ang="0">
                    <a:pos x="8" y="296"/>
                  </a:cxn>
                  <a:cxn ang="0">
                    <a:pos x="11" y="296"/>
                  </a:cxn>
                  <a:cxn ang="0">
                    <a:pos x="14" y="294"/>
                  </a:cxn>
                  <a:cxn ang="0">
                    <a:pos x="14" y="294"/>
                  </a:cxn>
                  <a:cxn ang="0">
                    <a:pos x="15" y="293"/>
                  </a:cxn>
                  <a:cxn ang="0">
                    <a:pos x="16" y="291"/>
                  </a:cxn>
                  <a:cxn ang="0">
                    <a:pos x="15" y="287"/>
                  </a:cxn>
                  <a:cxn ang="0">
                    <a:pos x="14" y="285"/>
                  </a:cxn>
                  <a:cxn ang="0">
                    <a:pos x="12" y="285"/>
                  </a:cxn>
                  <a:cxn ang="0">
                    <a:pos x="11" y="284"/>
                  </a:cxn>
                  <a:cxn ang="0">
                    <a:pos x="9" y="285"/>
                  </a:cxn>
                  <a:cxn ang="0">
                    <a:pos x="9" y="285"/>
                  </a:cxn>
                  <a:cxn ang="0">
                    <a:pos x="11" y="282"/>
                  </a:cxn>
                  <a:cxn ang="0">
                    <a:pos x="12" y="276"/>
                  </a:cxn>
                  <a:cxn ang="0">
                    <a:pos x="14" y="259"/>
                  </a:cxn>
                  <a:cxn ang="0">
                    <a:pos x="14" y="232"/>
                  </a:cxn>
                  <a:cxn ang="0">
                    <a:pos x="14" y="232"/>
                  </a:cxn>
                  <a:cxn ang="0">
                    <a:pos x="17" y="212"/>
                  </a:cxn>
                  <a:cxn ang="0">
                    <a:pos x="21" y="193"/>
                  </a:cxn>
                  <a:cxn ang="0">
                    <a:pos x="29" y="155"/>
                  </a:cxn>
                  <a:cxn ang="0">
                    <a:pos x="29" y="155"/>
                  </a:cxn>
                  <a:cxn ang="0">
                    <a:pos x="38" y="119"/>
                  </a:cxn>
                  <a:cxn ang="0">
                    <a:pos x="48" y="83"/>
                  </a:cxn>
                  <a:cxn ang="0">
                    <a:pos x="48" y="83"/>
                  </a:cxn>
                  <a:cxn ang="0">
                    <a:pos x="58" y="45"/>
                  </a:cxn>
                  <a:cxn ang="0">
                    <a:pos x="64" y="25"/>
                  </a:cxn>
                  <a:cxn ang="0">
                    <a:pos x="68" y="16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3" h="296">
                    <a:moveTo>
                      <a:pt x="63" y="2"/>
                    </a:moveTo>
                    <a:lnTo>
                      <a:pt x="63" y="2"/>
                    </a:lnTo>
                    <a:lnTo>
                      <a:pt x="58" y="14"/>
                    </a:lnTo>
                    <a:lnTo>
                      <a:pt x="54" y="25"/>
                    </a:lnTo>
                    <a:lnTo>
                      <a:pt x="47" y="49"/>
                    </a:lnTo>
                    <a:lnTo>
                      <a:pt x="34" y="96"/>
                    </a:lnTo>
                    <a:lnTo>
                      <a:pt x="34" y="96"/>
                    </a:lnTo>
                    <a:lnTo>
                      <a:pt x="27" y="122"/>
                    </a:lnTo>
                    <a:lnTo>
                      <a:pt x="21" y="149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6" y="222"/>
                    </a:lnTo>
                    <a:lnTo>
                      <a:pt x="3" y="243"/>
                    </a:lnTo>
                    <a:lnTo>
                      <a:pt x="1" y="263"/>
                    </a:lnTo>
                    <a:lnTo>
                      <a:pt x="0" y="283"/>
                    </a:lnTo>
                    <a:lnTo>
                      <a:pt x="0" y="283"/>
                    </a:lnTo>
                    <a:lnTo>
                      <a:pt x="1" y="290"/>
                    </a:lnTo>
                    <a:lnTo>
                      <a:pt x="2" y="292"/>
                    </a:lnTo>
                    <a:lnTo>
                      <a:pt x="3" y="294"/>
                    </a:lnTo>
                    <a:lnTo>
                      <a:pt x="6" y="296"/>
                    </a:lnTo>
                    <a:lnTo>
                      <a:pt x="8" y="296"/>
                    </a:lnTo>
                    <a:lnTo>
                      <a:pt x="11" y="296"/>
                    </a:lnTo>
                    <a:lnTo>
                      <a:pt x="14" y="294"/>
                    </a:lnTo>
                    <a:lnTo>
                      <a:pt x="14" y="294"/>
                    </a:lnTo>
                    <a:lnTo>
                      <a:pt x="15" y="293"/>
                    </a:lnTo>
                    <a:lnTo>
                      <a:pt x="16" y="291"/>
                    </a:lnTo>
                    <a:lnTo>
                      <a:pt x="15" y="287"/>
                    </a:lnTo>
                    <a:lnTo>
                      <a:pt x="14" y="285"/>
                    </a:lnTo>
                    <a:lnTo>
                      <a:pt x="12" y="285"/>
                    </a:lnTo>
                    <a:lnTo>
                      <a:pt x="11" y="284"/>
                    </a:lnTo>
                    <a:lnTo>
                      <a:pt x="9" y="285"/>
                    </a:lnTo>
                    <a:lnTo>
                      <a:pt x="9" y="285"/>
                    </a:lnTo>
                    <a:lnTo>
                      <a:pt x="11" y="282"/>
                    </a:lnTo>
                    <a:lnTo>
                      <a:pt x="12" y="276"/>
                    </a:lnTo>
                    <a:lnTo>
                      <a:pt x="14" y="259"/>
                    </a:lnTo>
                    <a:lnTo>
                      <a:pt x="14" y="232"/>
                    </a:lnTo>
                    <a:lnTo>
                      <a:pt x="14" y="232"/>
                    </a:lnTo>
                    <a:lnTo>
                      <a:pt x="17" y="212"/>
                    </a:lnTo>
                    <a:lnTo>
                      <a:pt x="21" y="193"/>
                    </a:lnTo>
                    <a:lnTo>
                      <a:pt x="29" y="155"/>
                    </a:lnTo>
                    <a:lnTo>
                      <a:pt x="29" y="155"/>
                    </a:lnTo>
                    <a:lnTo>
                      <a:pt x="38" y="119"/>
                    </a:lnTo>
                    <a:lnTo>
                      <a:pt x="48" y="83"/>
                    </a:lnTo>
                    <a:lnTo>
                      <a:pt x="48" y="83"/>
                    </a:lnTo>
                    <a:lnTo>
                      <a:pt x="58" y="45"/>
                    </a:lnTo>
                    <a:lnTo>
                      <a:pt x="64" y="25"/>
                    </a:lnTo>
                    <a:lnTo>
                      <a:pt x="68" y="16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6" name="Freeform 167"/>
              <p:cNvSpPr/>
              <p:nvPr/>
            </p:nvSpPr>
            <p:spPr bwMode="auto">
              <a:xfrm>
                <a:off x="4251325" y="2206625"/>
                <a:ext cx="39688" cy="17780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1" y="40"/>
                  </a:cxn>
                  <a:cxn ang="0">
                    <a:pos x="44" y="59"/>
                  </a:cxn>
                  <a:cxn ang="0">
                    <a:pos x="38" y="78"/>
                  </a:cxn>
                  <a:cxn ang="0">
                    <a:pos x="38" y="78"/>
                  </a:cxn>
                  <a:cxn ang="0">
                    <a:pos x="33" y="101"/>
                  </a:cxn>
                  <a:cxn ang="0">
                    <a:pos x="29" y="124"/>
                  </a:cxn>
                  <a:cxn ang="0">
                    <a:pos x="20" y="170"/>
                  </a:cxn>
                  <a:cxn ang="0">
                    <a:pos x="20" y="170"/>
                  </a:cxn>
                  <a:cxn ang="0">
                    <a:pos x="5" y="249"/>
                  </a:cxn>
                  <a:cxn ang="0">
                    <a:pos x="5" y="249"/>
                  </a:cxn>
                  <a:cxn ang="0">
                    <a:pos x="2" y="270"/>
                  </a:cxn>
                  <a:cxn ang="0">
                    <a:pos x="1" y="290"/>
                  </a:cxn>
                  <a:cxn ang="0">
                    <a:pos x="0" y="311"/>
                  </a:cxn>
                  <a:cxn ang="0">
                    <a:pos x="0" y="332"/>
                  </a:cxn>
                  <a:cxn ang="0">
                    <a:pos x="0" y="332"/>
                  </a:cxn>
                  <a:cxn ang="0">
                    <a:pos x="0" y="334"/>
                  </a:cxn>
                  <a:cxn ang="0">
                    <a:pos x="1" y="336"/>
                  </a:cxn>
                  <a:cxn ang="0">
                    <a:pos x="3" y="336"/>
                  </a:cxn>
                  <a:cxn ang="0">
                    <a:pos x="5" y="337"/>
                  </a:cxn>
                  <a:cxn ang="0">
                    <a:pos x="6" y="336"/>
                  </a:cxn>
                  <a:cxn ang="0">
                    <a:pos x="8" y="336"/>
                  </a:cxn>
                  <a:cxn ang="0">
                    <a:pos x="9" y="334"/>
                  </a:cxn>
                  <a:cxn ang="0">
                    <a:pos x="9" y="332"/>
                  </a:cxn>
                  <a:cxn ang="0">
                    <a:pos x="9" y="332"/>
                  </a:cxn>
                  <a:cxn ang="0">
                    <a:pos x="9" y="310"/>
                  </a:cxn>
                  <a:cxn ang="0">
                    <a:pos x="10" y="288"/>
                  </a:cxn>
                  <a:cxn ang="0">
                    <a:pos x="12" y="265"/>
                  </a:cxn>
                  <a:cxn ang="0">
                    <a:pos x="16" y="244"/>
                  </a:cxn>
                  <a:cxn ang="0">
                    <a:pos x="16" y="244"/>
                  </a:cxn>
                  <a:cxn ang="0">
                    <a:pos x="32" y="164"/>
                  </a:cxn>
                  <a:cxn ang="0">
                    <a:pos x="32" y="164"/>
                  </a:cxn>
                  <a:cxn ang="0">
                    <a:pos x="39" y="122"/>
                  </a:cxn>
                  <a:cxn ang="0">
                    <a:pos x="47" y="81"/>
                  </a:cxn>
                  <a:cxn ang="0">
                    <a:pos x="47" y="81"/>
                  </a:cxn>
                  <a:cxn ang="0">
                    <a:pos x="52" y="61"/>
                  </a:cxn>
                  <a:cxn ang="0">
                    <a:pos x="60" y="43"/>
                  </a:cxn>
                  <a:cxn ang="0">
                    <a:pos x="75" y="6"/>
                  </a:cxn>
                  <a:cxn ang="0">
                    <a:pos x="75" y="6"/>
                  </a:cxn>
                  <a:cxn ang="0">
                    <a:pos x="76" y="4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69" y="1"/>
                  </a:cxn>
                  <a:cxn ang="0">
                    <a:pos x="67" y="2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337">
                    <a:moveTo>
                      <a:pt x="66" y="3"/>
                    </a:moveTo>
                    <a:lnTo>
                      <a:pt x="66" y="3"/>
                    </a:lnTo>
                    <a:lnTo>
                      <a:pt x="51" y="40"/>
                    </a:lnTo>
                    <a:lnTo>
                      <a:pt x="44" y="59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101"/>
                    </a:lnTo>
                    <a:lnTo>
                      <a:pt x="29" y="124"/>
                    </a:lnTo>
                    <a:lnTo>
                      <a:pt x="20" y="170"/>
                    </a:lnTo>
                    <a:lnTo>
                      <a:pt x="20" y="170"/>
                    </a:lnTo>
                    <a:lnTo>
                      <a:pt x="5" y="249"/>
                    </a:lnTo>
                    <a:lnTo>
                      <a:pt x="5" y="249"/>
                    </a:lnTo>
                    <a:lnTo>
                      <a:pt x="2" y="270"/>
                    </a:lnTo>
                    <a:lnTo>
                      <a:pt x="1" y="290"/>
                    </a:lnTo>
                    <a:lnTo>
                      <a:pt x="0" y="311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0" y="334"/>
                    </a:lnTo>
                    <a:lnTo>
                      <a:pt x="1" y="336"/>
                    </a:lnTo>
                    <a:lnTo>
                      <a:pt x="3" y="336"/>
                    </a:lnTo>
                    <a:lnTo>
                      <a:pt x="5" y="337"/>
                    </a:lnTo>
                    <a:lnTo>
                      <a:pt x="6" y="336"/>
                    </a:lnTo>
                    <a:lnTo>
                      <a:pt x="8" y="336"/>
                    </a:lnTo>
                    <a:lnTo>
                      <a:pt x="9" y="334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9" y="310"/>
                    </a:lnTo>
                    <a:lnTo>
                      <a:pt x="10" y="288"/>
                    </a:lnTo>
                    <a:lnTo>
                      <a:pt x="12" y="265"/>
                    </a:lnTo>
                    <a:lnTo>
                      <a:pt x="16" y="244"/>
                    </a:lnTo>
                    <a:lnTo>
                      <a:pt x="16" y="244"/>
                    </a:lnTo>
                    <a:lnTo>
                      <a:pt x="32" y="164"/>
                    </a:lnTo>
                    <a:lnTo>
                      <a:pt x="32" y="164"/>
                    </a:lnTo>
                    <a:lnTo>
                      <a:pt x="39" y="122"/>
                    </a:lnTo>
                    <a:lnTo>
                      <a:pt x="47" y="81"/>
                    </a:lnTo>
                    <a:lnTo>
                      <a:pt x="47" y="81"/>
                    </a:lnTo>
                    <a:lnTo>
                      <a:pt x="52" y="61"/>
                    </a:lnTo>
                    <a:lnTo>
                      <a:pt x="60" y="43"/>
                    </a:lnTo>
                    <a:lnTo>
                      <a:pt x="75" y="6"/>
                    </a:lnTo>
                    <a:lnTo>
                      <a:pt x="75" y="6"/>
                    </a:lnTo>
                    <a:lnTo>
                      <a:pt x="76" y="4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69" y="1"/>
                    </a:lnTo>
                    <a:lnTo>
                      <a:pt x="67" y="2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7" name="Freeform 168"/>
              <p:cNvSpPr/>
              <p:nvPr/>
            </p:nvSpPr>
            <p:spPr bwMode="auto">
              <a:xfrm>
                <a:off x="4271963" y="2197100"/>
                <a:ext cx="55563" cy="195263"/>
              </a:xfrm>
              <a:custGeom>
                <a:avLst/>
                <a:gdLst/>
                <a:ahLst/>
                <a:cxnLst>
                  <a:cxn ang="0">
                    <a:pos x="98" y="2"/>
                  </a:cxn>
                  <a:cxn ang="0">
                    <a:pos x="98" y="2"/>
                  </a:cxn>
                  <a:cxn ang="0">
                    <a:pos x="84" y="26"/>
                  </a:cxn>
                  <a:cxn ang="0">
                    <a:pos x="71" y="51"/>
                  </a:cxn>
                  <a:cxn ang="0">
                    <a:pos x="61" y="77"/>
                  </a:cxn>
                  <a:cxn ang="0">
                    <a:pos x="51" y="103"/>
                  </a:cxn>
                  <a:cxn ang="0">
                    <a:pos x="42" y="128"/>
                  </a:cxn>
                  <a:cxn ang="0">
                    <a:pos x="34" y="155"/>
                  </a:cxn>
                  <a:cxn ang="0">
                    <a:pos x="27" y="182"/>
                  </a:cxn>
                  <a:cxn ang="0">
                    <a:pos x="21" y="209"/>
                  </a:cxn>
                  <a:cxn ang="0">
                    <a:pos x="21" y="209"/>
                  </a:cxn>
                  <a:cxn ang="0">
                    <a:pos x="14" y="234"/>
                  </a:cxn>
                  <a:cxn ang="0">
                    <a:pos x="9" y="259"/>
                  </a:cxn>
                  <a:cxn ang="0">
                    <a:pos x="6" y="283"/>
                  </a:cxn>
                  <a:cxn ang="0">
                    <a:pos x="3" y="308"/>
                  </a:cxn>
                  <a:cxn ang="0">
                    <a:pos x="3" y="308"/>
                  </a:cxn>
                  <a:cxn ang="0">
                    <a:pos x="1" y="323"/>
                  </a:cxn>
                  <a:cxn ang="0">
                    <a:pos x="0" y="340"/>
                  </a:cxn>
                  <a:cxn ang="0">
                    <a:pos x="0" y="349"/>
                  </a:cxn>
                  <a:cxn ang="0">
                    <a:pos x="1" y="356"/>
                  </a:cxn>
                  <a:cxn ang="0">
                    <a:pos x="4" y="363"/>
                  </a:cxn>
                  <a:cxn ang="0">
                    <a:pos x="6" y="366"/>
                  </a:cxn>
                  <a:cxn ang="0">
                    <a:pos x="8" y="368"/>
                  </a:cxn>
                  <a:cxn ang="0">
                    <a:pos x="8" y="368"/>
                  </a:cxn>
                  <a:cxn ang="0">
                    <a:pos x="11" y="370"/>
                  </a:cxn>
                  <a:cxn ang="0">
                    <a:pos x="13" y="369"/>
                  </a:cxn>
                  <a:cxn ang="0">
                    <a:pos x="15" y="368"/>
                  </a:cxn>
                  <a:cxn ang="0">
                    <a:pos x="16" y="365"/>
                  </a:cxn>
                  <a:cxn ang="0">
                    <a:pos x="16" y="361"/>
                  </a:cxn>
                  <a:cxn ang="0">
                    <a:pos x="16" y="361"/>
                  </a:cxn>
                  <a:cxn ang="0">
                    <a:pos x="16" y="359"/>
                  </a:cxn>
                  <a:cxn ang="0">
                    <a:pos x="15" y="357"/>
                  </a:cxn>
                  <a:cxn ang="0">
                    <a:pos x="13" y="356"/>
                  </a:cxn>
                  <a:cxn ang="0">
                    <a:pos x="11" y="356"/>
                  </a:cxn>
                  <a:cxn ang="0">
                    <a:pos x="11" y="356"/>
                  </a:cxn>
                  <a:cxn ang="0">
                    <a:pos x="10" y="349"/>
                  </a:cxn>
                  <a:cxn ang="0">
                    <a:pos x="10" y="339"/>
                  </a:cxn>
                  <a:cxn ang="0">
                    <a:pos x="11" y="324"/>
                  </a:cxn>
                  <a:cxn ang="0">
                    <a:pos x="11" y="324"/>
                  </a:cxn>
                  <a:cxn ang="0">
                    <a:pos x="12" y="304"/>
                  </a:cxn>
                  <a:cxn ang="0">
                    <a:pos x="14" y="283"/>
                  </a:cxn>
                  <a:cxn ang="0">
                    <a:pos x="14" y="283"/>
                  </a:cxn>
                  <a:cxn ang="0">
                    <a:pos x="19" y="259"/>
                  </a:cxn>
                  <a:cxn ang="0">
                    <a:pos x="24" y="235"/>
                  </a:cxn>
                  <a:cxn ang="0">
                    <a:pos x="35" y="185"/>
                  </a:cxn>
                  <a:cxn ang="0">
                    <a:pos x="35" y="185"/>
                  </a:cxn>
                  <a:cxn ang="0">
                    <a:pos x="47" y="143"/>
                  </a:cxn>
                  <a:cxn ang="0">
                    <a:pos x="61" y="102"/>
                  </a:cxn>
                  <a:cxn ang="0">
                    <a:pos x="61" y="102"/>
                  </a:cxn>
                  <a:cxn ang="0">
                    <a:pos x="70" y="77"/>
                  </a:cxn>
                  <a:cxn ang="0">
                    <a:pos x="80" y="53"/>
                  </a:cxn>
                  <a:cxn ang="0">
                    <a:pos x="93" y="30"/>
                  </a:cxn>
                  <a:cxn ang="0">
                    <a:pos x="106" y="8"/>
                  </a:cxn>
                  <a:cxn ang="0">
                    <a:pos x="106" y="8"/>
                  </a:cxn>
                  <a:cxn ang="0">
                    <a:pos x="106" y="6"/>
                  </a:cxn>
                  <a:cxn ang="0">
                    <a:pos x="106" y="3"/>
                  </a:cxn>
                  <a:cxn ang="0">
                    <a:pos x="105" y="2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0"/>
                  </a:cxn>
                  <a:cxn ang="0">
                    <a:pos x="99" y="0"/>
                  </a:cxn>
                  <a:cxn ang="0">
                    <a:pos x="98" y="2"/>
                  </a:cxn>
                  <a:cxn ang="0">
                    <a:pos x="98" y="2"/>
                  </a:cxn>
                </a:cxnLst>
                <a:rect l="0" t="0" r="r" b="b"/>
                <a:pathLst>
                  <a:path w="106" h="370">
                    <a:moveTo>
                      <a:pt x="98" y="2"/>
                    </a:moveTo>
                    <a:lnTo>
                      <a:pt x="98" y="2"/>
                    </a:lnTo>
                    <a:lnTo>
                      <a:pt x="84" y="26"/>
                    </a:lnTo>
                    <a:lnTo>
                      <a:pt x="71" y="51"/>
                    </a:lnTo>
                    <a:lnTo>
                      <a:pt x="61" y="77"/>
                    </a:lnTo>
                    <a:lnTo>
                      <a:pt x="51" y="103"/>
                    </a:lnTo>
                    <a:lnTo>
                      <a:pt x="42" y="128"/>
                    </a:lnTo>
                    <a:lnTo>
                      <a:pt x="34" y="155"/>
                    </a:lnTo>
                    <a:lnTo>
                      <a:pt x="27" y="182"/>
                    </a:lnTo>
                    <a:lnTo>
                      <a:pt x="21" y="209"/>
                    </a:lnTo>
                    <a:lnTo>
                      <a:pt x="21" y="209"/>
                    </a:lnTo>
                    <a:lnTo>
                      <a:pt x="14" y="234"/>
                    </a:lnTo>
                    <a:lnTo>
                      <a:pt x="9" y="259"/>
                    </a:lnTo>
                    <a:lnTo>
                      <a:pt x="6" y="283"/>
                    </a:lnTo>
                    <a:lnTo>
                      <a:pt x="3" y="308"/>
                    </a:lnTo>
                    <a:lnTo>
                      <a:pt x="3" y="308"/>
                    </a:lnTo>
                    <a:lnTo>
                      <a:pt x="1" y="323"/>
                    </a:lnTo>
                    <a:lnTo>
                      <a:pt x="0" y="340"/>
                    </a:lnTo>
                    <a:lnTo>
                      <a:pt x="0" y="349"/>
                    </a:lnTo>
                    <a:lnTo>
                      <a:pt x="1" y="356"/>
                    </a:lnTo>
                    <a:lnTo>
                      <a:pt x="4" y="363"/>
                    </a:lnTo>
                    <a:lnTo>
                      <a:pt x="6" y="366"/>
                    </a:lnTo>
                    <a:lnTo>
                      <a:pt x="8" y="368"/>
                    </a:lnTo>
                    <a:lnTo>
                      <a:pt x="8" y="368"/>
                    </a:lnTo>
                    <a:lnTo>
                      <a:pt x="11" y="370"/>
                    </a:lnTo>
                    <a:lnTo>
                      <a:pt x="13" y="369"/>
                    </a:lnTo>
                    <a:lnTo>
                      <a:pt x="15" y="368"/>
                    </a:lnTo>
                    <a:lnTo>
                      <a:pt x="16" y="365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6" y="359"/>
                    </a:lnTo>
                    <a:lnTo>
                      <a:pt x="15" y="357"/>
                    </a:lnTo>
                    <a:lnTo>
                      <a:pt x="13" y="356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0" y="349"/>
                    </a:lnTo>
                    <a:lnTo>
                      <a:pt x="10" y="339"/>
                    </a:lnTo>
                    <a:lnTo>
                      <a:pt x="11" y="324"/>
                    </a:lnTo>
                    <a:lnTo>
                      <a:pt x="11" y="324"/>
                    </a:lnTo>
                    <a:lnTo>
                      <a:pt x="12" y="304"/>
                    </a:lnTo>
                    <a:lnTo>
                      <a:pt x="14" y="283"/>
                    </a:lnTo>
                    <a:lnTo>
                      <a:pt x="14" y="283"/>
                    </a:lnTo>
                    <a:lnTo>
                      <a:pt x="19" y="259"/>
                    </a:lnTo>
                    <a:lnTo>
                      <a:pt x="24" y="235"/>
                    </a:lnTo>
                    <a:lnTo>
                      <a:pt x="35" y="185"/>
                    </a:lnTo>
                    <a:lnTo>
                      <a:pt x="35" y="185"/>
                    </a:lnTo>
                    <a:lnTo>
                      <a:pt x="47" y="143"/>
                    </a:lnTo>
                    <a:lnTo>
                      <a:pt x="61" y="102"/>
                    </a:lnTo>
                    <a:lnTo>
                      <a:pt x="61" y="102"/>
                    </a:lnTo>
                    <a:lnTo>
                      <a:pt x="70" y="77"/>
                    </a:lnTo>
                    <a:lnTo>
                      <a:pt x="80" y="53"/>
                    </a:lnTo>
                    <a:lnTo>
                      <a:pt x="93" y="30"/>
                    </a:lnTo>
                    <a:lnTo>
                      <a:pt x="106" y="8"/>
                    </a:lnTo>
                    <a:lnTo>
                      <a:pt x="106" y="8"/>
                    </a:lnTo>
                    <a:lnTo>
                      <a:pt x="106" y="6"/>
                    </a:lnTo>
                    <a:lnTo>
                      <a:pt x="106" y="3"/>
                    </a:lnTo>
                    <a:lnTo>
                      <a:pt x="105" y="2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0"/>
                    </a:lnTo>
                    <a:lnTo>
                      <a:pt x="99" y="0"/>
                    </a:lnTo>
                    <a:lnTo>
                      <a:pt x="98" y="2"/>
                    </a:lnTo>
                    <a:lnTo>
                      <a:pt x="9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8" name="Freeform 169"/>
              <p:cNvSpPr/>
              <p:nvPr/>
            </p:nvSpPr>
            <p:spPr bwMode="auto">
              <a:xfrm>
                <a:off x="4305300" y="2198688"/>
                <a:ext cx="39688" cy="146050"/>
              </a:xfrm>
              <a:custGeom>
                <a:avLst/>
                <a:gdLst/>
                <a:ahLst/>
                <a:cxnLst>
                  <a:cxn ang="0">
                    <a:pos x="68" y="2"/>
                  </a:cxn>
                  <a:cxn ang="0">
                    <a:pos x="68" y="2"/>
                  </a:cxn>
                  <a:cxn ang="0">
                    <a:pos x="62" y="10"/>
                  </a:cxn>
                  <a:cxn ang="0">
                    <a:pos x="57" y="20"/>
                  </a:cxn>
                  <a:cxn ang="0">
                    <a:pos x="54" y="31"/>
                  </a:cxn>
                  <a:cxn ang="0">
                    <a:pos x="53" y="41"/>
                  </a:cxn>
                  <a:cxn ang="0">
                    <a:pos x="53" y="41"/>
                  </a:cxn>
                  <a:cxn ang="0">
                    <a:pos x="51" y="51"/>
                  </a:cxn>
                  <a:cxn ang="0">
                    <a:pos x="49" y="60"/>
                  </a:cxn>
                  <a:cxn ang="0">
                    <a:pos x="42" y="80"/>
                  </a:cxn>
                  <a:cxn ang="0">
                    <a:pos x="37" y="101"/>
                  </a:cxn>
                  <a:cxn ang="0">
                    <a:pos x="32" y="120"/>
                  </a:cxn>
                  <a:cxn ang="0">
                    <a:pos x="32" y="120"/>
                  </a:cxn>
                  <a:cxn ang="0">
                    <a:pos x="14" y="191"/>
                  </a:cxn>
                  <a:cxn ang="0">
                    <a:pos x="7" y="227"/>
                  </a:cxn>
                  <a:cxn ang="0">
                    <a:pos x="3" y="244"/>
                  </a:cxn>
                  <a:cxn ang="0">
                    <a:pos x="1" y="263"/>
                  </a:cxn>
                  <a:cxn ang="0">
                    <a:pos x="1" y="263"/>
                  </a:cxn>
                  <a:cxn ang="0">
                    <a:pos x="0" y="265"/>
                  </a:cxn>
                  <a:cxn ang="0">
                    <a:pos x="0" y="270"/>
                  </a:cxn>
                  <a:cxn ang="0">
                    <a:pos x="0" y="270"/>
                  </a:cxn>
                  <a:cxn ang="0">
                    <a:pos x="0" y="272"/>
                  </a:cxn>
                  <a:cxn ang="0">
                    <a:pos x="1" y="273"/>
                  </a:cxn>
                  <a:cxn ang="0">
                    <a:pos x="3" y="274"/>
                  </a:cxn>
                  <a:cxn ang="0">
                    <a:pos x="4" y="274"/>
                  </a:cxn>
                  <a:cxn ang="0">
                    <a:pos x="7" y="273"/>
                  </a:cxn>
                  <a:cxn ang="0">
                    <a:pos x="8" y="272"/>
                  </a:cxn>
                  <a:cxn ang="0">
                    <a:pos x="9" y="270"/>
                  </a:cxn>
                  <a:cxn ang="0">
                    <a:pos x="9" y="270"/>
                  </a:cxn>
                  <a:cxn ang="0">
                    <a:pos x="11" y="254"/>
                  </a:cxn>
                  <a:cxn ang="0">
                    <a:pos x="14" y="237"/>
                  </a:cxn>
                  <a:cxn ang="0">
                    <a:pos x="22" y="204"/>
                  </a:cxn>
                  <a:cxn ang="0">
                    <a:pos x="37" y="139"/>
                  </a:cxn>
                  <a:cxn ang="0">
                    <a:pos x="37" y="139"/>
                  </a:cxn>
                  <a:cxn ang="0">
                    <a:pos x="45" y="106"/>
                  </a:cxn>
                  <a:cxn ang="0">
                    <a:pos x="54" y="73"/>
                  </a:cxn>
                  <a:cxn ang="0">
                    <a:pos x="54" y="73"/>
                  </a:cxn>
                  <a:cxn ang="0">
                    <a:pos x="58" y="56"/>
                  </a:cxn>
                  <a:cxn ang="0">
                    <a:pos x="61" y="39"/>
                  </a:cxn>
                  <a:cxn ang="0">
                    <a:pos x="64" y="31"/>
                  </a:cxn>
                  <a:cxn ang="0">
                    <a:pos x="66" y="22"/>
                  </a:cxn>
                  <a:cxn ang="0">
                    <a:pos x="70" y="14"/>
                  </a:cxn>
                  <a:cxn ang="0">
                    <a:pos x="74" y="8"/>
                  </a:cxn>
                  <a:cxn ang="0">
                    <a:pos x="74" y="8"/>
                  </a:cxn>
                  <a:cxn ang="0">
                    <a:pos x="75" y="6"/>
                  </a:cxn>
                  <a:cxn ang="0">
                    <a:pos x="75" y="5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8" y="2"/>
                  </a:cxn>
                  <a:cxn ang="0">
                    <a:pos x="68" y="2"/>
                  </a:cxn>
                </a:cxnLst>
                <a:rect l="0" t="0" r="r" b="b"/>
                <a:pathLst>
                  <a:path w="75" h="274">
                    <a:moveTo>
                      <a:pt x="68" y="2"/>
                    </a:moveTo>
                    <a:lnTo>
                      <a:pt x="68" y="2"/>
                    </a:lnTo>
                    <a:lnTo>
                      <a:pt x="62" y="10"/>
                    </a:lnTo>
                    <a:lnTo>
                      <a:pt x="57" y="20"/>
                    </a:lnTo>
                    <a:lnTo>
                      <a:pt x="54" y="31"/>
                    </a:lnTo>
                    <a:lnTo>
                      <a:pt x="53" y="41"/>
                    </a:lnTo>
                    <a:lnTo>
                      <a:pt x="53" y="41"/>
                    </a:lnTo>
                    <a:lnTo>
                      <a:pt x="51" y="51"/>
                    </a:lnTo>
                    <a:lnTo>
                      <a:pt x="49" y="60"/>
                    </a:lnTo>
                    <a:lnTo>
                      <a:pt x="42" y="80"/>
                    </a:lnTo>
                    <a:lnTo>
                      <a:pt x="37" y="101"/>
                    </a:lnTo>
                    <a:lnTo>
                      <a:pt x="32" y="120"/>
                    </a:lnTo>
                    <a:lnTo>
                      <a:pt x="32" y="120"/>
                    </a:lnTo>
                    <a:lnTo>
                      <a:pt x="14" y="191"/>
                    </a:lnTo>
                    <a:lnTo>
                      <a:pt x="7" y="227"/>
                    </a:lnTo>
                    <a:lnTo>
                      <a:pt x="3" y="244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0" y="265"/>
                    </a:lnTo>
                    <a:lnTo>
                      <a:pt x="0" y="270"/>
                    </a:lnTo>
                    <a:lnTo>
                      <a:pt x="0" y="270"/>
                    </a:lnTo>
                    <a:lnTo>
                      <a:pt x="0" y="272"/>
                    </a:lnTo>
                    <a:lnTo>
                      <a:pt x="1" y="273"/>
                    </a:lnTo>
                    <a:lnTo>
                      <a:pt x="3" y="274"/>
                    </a:lnTo>
                    <a:lnTo>
                      <a:pt x="4" y="274"/>
                    </a:lnTo>
                    <a:lnTo>
                      <a:pt x="7" y="273"/>
                    </a:lnTo>
                    <a:lnTo>
                      <a:pt x="8" y="272"/>
                    </a:lnTo>
                    <a:lnTo>
                      <a:pt x="9" y="270"/>
                    </a:lnTo>
                    <a:lnTo>
                      <a:pt x="9" y="270"/>
                    </a:lnTo>
                    <a:lnTo>
                      <a:pt x="11" y="254"/>
                    </a:lnTo>
                    <a:lnTo>
                      <a:pt x="14" y="237"/>
                    </a:lnTo>
                    <a:lnTo>
                      <a:pt x="22" y="204"/>
                    </a:lnTo>
                    <a:lnTo>
                      <a:pt x="37" y="139"/>
                    </a:lnTo>
                    <a:lnTo>
                      <a:pt x="37" y="139"/>
                    </a:lnTo>
                    <a:lnTo>
                      <a:pt x="45" y="106"/>
                    </a:lnTo>
                    <a:lnTo>
                      <a:pt x="54" y="73"/>
                    </a:lnTo>
                    <a:lnTo>
                      <a:pt x="54" y="73"/>
                    </a:lnTo>
                    <a:lnTo>
                      <a:pt x="58" y="56"/>
                    </a:lnTo>
                    <a:lnTo>
                      <a:pt x="61" y="39"/>
                    </a:lnTo>
                    <a:lnTo>
                      <a:pt x="64" y="31"/>
                    </a:lnTo>
                    <a:lnTo>
                      <a:pt x="66" y="22"/>
                    </a:lnTo>
                    <a:lnTo>
                      <a:pt x="70" y="14"/>
                    </a:lnTo>
                    <a:lnTo>
                      <a:pt x="74" y="8"/>
                    </a:lnTo>
                    <a:lnTo>
                      <a:pt x="74" y="8"/>
                    </a:lnTo>
                    <a:lnTo>
                      <a:pt x="75" y="6"/>
                    </a:lnTo>
                    <a:lnTo>
                      <a:pt x="75" y="5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8" y="2"/>
                    </a:lnTo>
                    <a:lnTo>
                      <a:pt x="6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9" name="Freeform 170"/>
              <p:cNvSpPr/>
              <p:nvPr/>
            </p:nvSpPr>
            <p:spPr bwMode="auto">
              <a:xfrm>
                <a:off x="4338638" y="2201863"/>
                <a:ext cx="31750" cy="112713"/>
              </a:xfrm>
              <a:custGeom>
                <a:avLst/>
                <a:gdLst/>
                <a:ahLst/>
                <a:cxnLst>
                  <a:cxn ang="0">
                    <a:pos x="52" y="4"/>
                  </a:cxn>
                  <a:cxn ang="0">
                    <a:pos x="52" y="4"/>
                  </a:cxn>
                  <a:cxn ang="0">
                    <a:pos x="51" y="10"/>
                  </a:cxn>
                  <a:cxn ang="0">
                    <a:pos x="48" y="16"/>
                  </a:cxn>
                  <a:cxn ang="0">
                    <a:pos x="43" y="29"/>
                  </a:cxn>
                  <a:cxn ang="0">
                    <a:pos x="38" y="41"/>
                  </a:cxn>
                  <a:cxn ang="0">
                    <a:pos x="36" y="47"/>
                  </a:cxn>
                  <a:cxn ang="0">
                    <a:pos x="34" y="54"/>
                  </a:cxn>
                  <a:cxn ang="0">
                    <a:pos x="34" y="54"/>
                  </a:cxn>
                  <a:cxn ang="0">
                    <a:pos x="25" y="103"/>
                  </a:cxn>
                  <a:cxn ang="0">
                    <a:pos x="25" y="103"/>
                  </a:cxn>
                  <a:cxn ang="0">
                    <a:pos x="23" y="116"/>
                  </a:cxn>
                  <a:cxn ang="0">
                    <a:pos x="19" y="129"/>
                  </a:cxn>
                  <a:cxn ang="0">
                    <a:pos x="10" y="156"/>
                  </a:cxn>
                  <a:cxn ang="0">
                    <a:pos x="3" y="181"/>
                  </a:cxn>
                  <a:cxn ang="0">
                    <a:pos x="1" y="195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0"/>
                  </a:cxn>
                  <a:cxn ang="0">
                    <a:pos x="1" y="211"/>
                  </a:cxn>
                  <a:cxn ang="0">
                    <a:pos x="2" y="212"/>
                  </a:cxn>
                  <a:cxn ang="0">
                    <a:pos x="4" y="212"/>
                  </a:cxn>
                  <a:cxn ang="0">
                    <a:pos x="6" y="212"/>
                  </a:cxn>
                  <a:cxn ang="0">
                    <a:pos x="7" y="211"/>
                  </a:cxn>
                  <a:cxn ang="0">
                    <a:pos x="8" y="210"/>
                  </a:cxn>
                  <a:cxn ang="0">
                    <a:pos x="9" y="208"/>
                  </a:cxn>
                  <a:cxn ang="0">
                    <a:pos x="9" y="208"/>
                  </a:cxn>
                  <a:cxn ang="0">
                    <a:pos x="10" y="200"/>
                  </a:cxn>
                  <a:cxn ang="0">
                    <a:pos x="11" y="192"/>
                  </a:cxn>
                  <a:cxn ang="0">
                    <a:pos x="15" y="176"/>
                  </a:cxn>
                  <a:cxn ang="0">
                    <a:pos x="26" y="144"/>
                  </a:cxn>
                  <a:cxn ang="0">
                    <a:pos x="26" y="144"/>
                  </a:cxn>
                  <a:cxn ang="0">
                    <a:pos x="29" y="131"/>
                  </a:cxn>
                  <a:cxn ang="0">
                    <a:pos x="32" y="117"/>
                  </a:cxn>
                  <a:cxn ang="0">
                    <a:pos x="37" y="91"/>
                  </a:cxn>
                  <a:cxn ang="0">
                    <a:pos x="37" y="91"/>
                  </a:cxn>
                  <a:cxn ang="0">
                    <a:pos x="41" y="67"/>
                  </a:cxn>
                  <a:cxn ang="0">
                    <a:pos x="46" y="42"/>
                  </a:cxn>
                  <a:cxn ang="0">
                    <a:pos x="46" y="42"/>
                  </a:cxn>
                  <a:cxn ang="0">
                    <a:pos x="50" y="33"/>
                  </a:cxn>
                  <a:cxn ang="0">
                    <a:pos x="55" y="23"/>
                  </a:cxn>
                  <a:cxn ang="0">
                    <a:pos x="59" y="14"/>
                  </a:cxn>
                  <a:cxn ang="0">
                    <a:pos x="60" y="9"/>
                  </a:cxn>
                  <a:cxn ang="0">
                    <a:pos x="61" y="4"/>
                  </a:cxn>
                  <a:cxn ang="0">
                    <a:pos x="61" y="4"/>
                  </a:cxn>
                  <a:cxn ang="0">
                    <a:pos x="61" y="3"/>
                  </a:cxn>
                  <a:cxn ang="0">
                    <a:pos x="60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4" y="1"/>
                  </a:cxn>
                  <a:cxn ang="0">
                    <a:pos x="53" y="3"/>
                  </a:cxn>
                  <a:cxn ang="0">
                    <a:pos x="52" y="4"/>
                  </a:cxn>
                  <a:cxn ang="0">
                    <a:pos x="52" y="4"/>
                  </a:cxn>
                </a:cxnLst>
                <a:rect l="0" t="0" r="r" b="b"/>
                <a:pathLst>
                  <a:path w="61" h="212">
                    <a:moveTo>
                      <a:pt x="52" y="4"/>
                    </a:moveTo>
                    <a:lnTo>
                      <a:pt x="52" y="4"/>
                    </a:lnTo>
                    <a:lnTo>
                      <a:pt x="51" y="10"/>
                    </a:lnTo>
                    <a:lnTo>
                      <a:pt x="48" y="16"/>
                    </a:lnTo>
                    <a:lnTo>
                      <a:pt x="43" y="29"/>
                    </a:lnTo>
                    <a:lnTo>
                      <a:pt x="38" y="41"/>
                    </a:lnTo>
                    <a:lnTo>
                      <a:pt x="36" y="47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25" y="103"/>
                    </a:lnTo>
                    <a:lnTo>
                      <a:pt x="25" y="103"/>
                    </a:lnTo>
                    <a:lnTo>
                      <a:pt x="23" y="116"/>
                    </a:lnTo>
                    <a:lnTo>
                      <a:pt x="19" y="129"/>
                    </a:lnTo>
                    <a:lnTo>
                      <a:pt x="10" y="156"/>
                    </a:lnTo>
                    <a:lnTo>
                      <a:pt x="3" y="181"/>
                    </a:lnTo>
                    <a:lnTo>
                      <a:pt x="1" y="195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210"/>
                    </a:lnTo>
                    <a:lnTo>
                      <a:pt x="1" y="211"/>
                    </a:lnTo>
                    <a:lnTo>
                      <a:pt x="2" y="212"/>
                    </a:lnTo>
                    <a:lnTo>
                      <a:pt x="4" y="212"/>
                    </a:lnTo>
                    <a:lnTo>
                      <a:pt x="6" y="212"/>
                    </a:lnTo>
                    <a:lnTo>
                      <a:pt x="7" y="211"/>
                    </a:lnTo>
                    <a:lnTo>
                      <a:pt x="8" y="210"/>
                    </a:lnTo>
                    <a:lnTo>
                      <a:pt x="9" y="208"/>
                    </a:lnTo>
                    <a:lnTo>
                      <a:pt x="9" y="208"/>
                    </a:lnTo>
                    <a:lnTo>
                      <a:pt x="10" y="200"/>
                    </a:lnTo>
                    <a:lnTo>
                      <a:pt x="11" y="192"/>
                    </a:lnTo>
                    <a:lnTo>
                      <a:pt x="15" y="176"/>
                    </a:lnTo>
                    <a:lnTo>
                      <a:pt x="26" y="144"/>
                    </a:lnTo>
                    <a:lnTo>
                      <a:pt x="26" y="144"/>
                    </a:lnTo>
                    <a:lnTo>
                      <a:pt x="29" y="131"/>
                    </a:lnTo>
                    <a:lnTo>
                      <a:pt x="32" y="117"/>
                    </a:lnTo>
                    <a:lnTo>
                      <a:pt x="37" y="91"/>
                    </a:lnTo>
                    <a:lnTo>
                      <a:pt x="37" y="91"/>
                    </a:lnTo>
                    <a:lnTo>
                      <a:pt x="41" y="67"/>
                    </a:lnTo>
                    <a:lnTo>
                      <a:pt x="46" y="42"/>
                    </a:lnTo>
                    <a:lnTo>
                      <a:pt x="46" y="42"/>
                    </a:lnTo>
                    <a:lnTo>
                      <a:pt x="50" y="33"/>
                    </a:lnTo>
                    <a:lnTo>
                      <a:pt x="55" y="23"/>
                    </a:lnTo>
                    <a:lnTo>
                      <a:pt x="59" y="14"/>
                    </a:lnTo>
                    <a:lnTo>
                      <a:pt x="60" y="9"/>
                    </a:lnTo>
                    <a:lnTo>
                      <a:pt x="61" y="4"/>
                    </a:lnTo>
                    <a:lnTo>
                      <a:pt x="61" y="4"/>
                    </a:lnTo>
                    <a:lnTo>
                      <a:pt x="61" y="3"/>
                    </a:lnTo>
                    <a:lnTo>
                      <a:pt x="60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4" y="1"/>
                    </a:lnTo>
                    <a:lnTo>
                      <a:pt x="53" y="3"/>
                    </a:lnTo>
                    <a:lnTo>
                      <a:pt x="52" y="4"/>
                    </a:lnTo>
                    <a:lnTo>
                      <a:pt x="52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0" name="Freeform 171"/>
              <p:cNvSpPr/>
              <p:nvPr/>
            </p:nvSpPr>
            <p:spPr bwMode="auto">
              <a:xfrm>
                <a:off x="4357688" y="2209800"/>
                <a:ext cx="36513" cy="9048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1" y="10"/>
                  </a:cxn>
                  <a:cxn ang="0">
                    <a:pos x="43" y="22"/>
                  </a:cxn>
                  <a:cxn ang="0">
                    <a:pos x="37" y="34"/>
                  </a:cxn>
                  <a:cxn ang="0">
                    <a:pos x="33" y="48"/>
                  </a:cxn>
                  <a:cxn ang="0">
                    <a:pos x="29" y="61"/>
                  </a:cxn>
                  <a:cxn ang="0">
                    <a:pos x="25" y="75"/>
                  </a:cxn>
                  <a:cxn ang="0">
                    <a:pos x="20" y="100"/>
                  </a:cxn>
                  <a:cxn ang="0">
                    <a:pos x="20" y="100"/>
                  </a:cxn>
                  <a:cxn ang="0">
                    <a:pos x="15" y="115"/>
                  </a:cxn>
                  <a:cxn ang="0">
                    <a:pos x="6" y="135"/>
                  </a:cxn>
                  <a:cxn ang="0">
                    <a:pos x="3" y="147"/>
                  </a:cxn>
                  <a:cxn ang="0">
                    <a:pos x="0" y="156"/>
                  </a:cxn>
                  <a:cxn ang="0">
                    <a:pos x="0" y="164"/>
                  </a:cxn>
                  <a:cxn ang="0">
                    <a:pos x="1" y="166"/>
                  </a:cxn>
                  <a:cxn ang="0">
                    <a:pos x="3" y="170"/>
                  </a:cxn>
                  <a:cxn ang="0">
                    <a:pos x="3" y="170"/>
                  </a:cxn>
                  <a:cxn ang="0">
                    <a:pos x="4" y="170"/>
                  </a:cxn>
                  <a:cxn ang="0">
                    <a:pos x="6" y="171"/>
                  </a:cxn>
                  <a:cxn ang="0">
                    <a:pos x="9" y="169"/>
                  </a:cxn>
                  <a:cxn ang="0">
                    <a:pos x="10" y="167"/>
                  </a:cxn>
                  <a:cxn ang="0">
                    <a:pos x="11" y="165"/>
                  </a:cxn>
                  <a:cxn ang="0">
                    <a:pos x="10" y="164"/>
                  </a:cxn>
                  <a:cxn ang="0">
                    <a:pos x="9" y="162"/>
                  </a:cxn>
                  <a:cxn ang="0">
                    <a:pos x="9" y="162"/>
                  </a:cxn>
                  <a:cxn ang="0">
                    <a:pos x="10" y="159"/>
                  </a:cxn>
                  <a:cxn ang="0">
                    <a:pos x="14" y="152"/>
                  </a:cxn>
                  <a:cxn ang="0">
                    <a:pos x="18" y="138"/>
                  </a:cxn>
                  <a:cxn ang="0">
                    <a:pos x="18" y="138"/>
                  </a:cxn>
                  <a:cxn ang="0">
                    <a:pos x="24" y="119"/>
                  </a:cxn>
                  <a:cxn ang="0">
                    <a:pos x="29" y="100"/>
                  </a:cxn>
                  <a:cxn ang="0">
                    <a:pos x="29" y="100"/>
                  </a:cxn>
                  <a:cxn ang="0">
                    <a:pos x="34" y="76"/>
                  </a:cxn>
                  <a:cxn ang="0">
                    <a:pos x="38" y="63"/>
                  </a:cxn>
                  <a:cxn ang="0">
                    <a:pos x="41" y="51"/>
                  </a:cxn>
                  <a:cxn ang="0">
                    <a:pos x="47" y="38"/>
                  </a:cxn>
                  <a:cxn ang="0">
                    <a:pos x="52" y="27"/>
                  </a:cxn>
                  <a:cxn ang="0">
                    <a:pos x="58" y="17"/>
                  </a:cxn>
                  <a:cxn ang="0">
                    <a:pos x="66" y="7"/>
                  </a:cxn>
                  <a:cxn ang="0">
                    <a:pos x="66" y="7"/>
                  </a:cxn>
                  <a:cxn ang="0">
                    <a:pos x="67" y="6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8" h="171">
                    <a:moveTo>
                      <a:pt x="60" y="1"/>
                    </a:moveTo>
                    <a:lnTo>
                      <a:pt x="60" y="1"/>
                    </a:lnTo>
                    <a:lnTo>
                      <a:pt x="51" y="10"/>
                    </a:lnTo>
                    <a:lnTo>
                      <a:pt x="43" y="22"/>
                    </a:lnTo>
                    <a:lnTo>
                      <a:pt x="37" y="34"/>
                    </a:lnTo>
                    <a:lnTo>
                      <a:pt x="33" y="48"/>
                    </a:lnTo>
                    <a:lnTo>
                      <a:pt x="29" y="61"/>
                    </a:lnTo>
                    <a:lnTo>
                      <a:pt x="25" y="75"/>
                    </a:lnTo>
                    <a:lnTo>
                      <a:pt x="20" y="100"/>
                    </a:lnTo>
                    <a:lnTo>
                      <a:pt x="20" y="100"/>
                    </a:lnTo>
                    <a:lnTo>
                      <a:pt x="15" y="115"/>
                    </a:lnTo>
                    <a:lnTo>
                      <a:pt x="6" y="135"/>
                    </a:lnTo>
                    <a:lnTo>
                      <a:pt x="3" y="147"/>
                    </a:lnTo>
                    <a:lnTo>
                      <a:pt x="0" y="156"/>
                    </a:lnTo>
                    <a:lnTo>
                      <a:pt x="0" y="164"/>
                    </a:lnTo>
                    <a:lnTo>
                      <a:pt x="1" y="166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4" y="170"/>
                    </a:lnTo>
                    <a:lnTo>
                      <a:pt x="6" y="171"/>
                    </a:lnTo>
                    <a:lnTo>
                      <a:pt x="9" y="169"/>
                    </a:lnTo>
                    <a:lnTo>
                      <a:pt x="10" y="167"/>
                    </a:lnTo>
                    <a:lnTo>
                      <a:pt x="11" y="165"/>
                    </a:lnTo>
                    <a:lnTo>
                      <a:pt x="10" y="164"/>
                    </a:lnTo>
                    <a:lnTo>
                      <a:pt x="9" y="162"/>
                    </a:lnTo>
                    <a:lnTo>
                      <a:pt x="9" y="162"/>
                    </a:lnTo>
                    <a:lnTo>
                      <a:pt x="10" y="159"/>
                    </a:lnTo>
                    <a:lnTo>
                      <a:pt x="14" y="152"/>
                    </a:lnTo>
                    <a:lnTo>
                      <a:pt x="18" y="138"/>
                    </a:lnTo>
                    <a:lnTo>
                      <a:pt x="18" y="138"/>
                    </a:lnTo>
                    <a:lnTo>
                      <a:pt x="24" y="119"/>
                    </a:lnTo>
                    <a:lnTo>
                      <a:pt x="29" y="100"/>
                    </a:lnTo>
                    <a:lnTo>
                      <a:pt x="29" y="100"/>
                    </a:lnTo>
                    <a:lnTo>
                      <a:pt x="34" y="76"/>
                    </a:lnTo>
                    <a:lnTo>
                      <a:pt x="38" y="63"/>
                    </a:lnTo>
                    <a:lnTo>
                      <a:pt x="41" y="51"/>
                    </a:lnTo>
                    <a:lnTo>
                      <a:pt x="47" y="38"/>
                    </a:lnTo>
                    <a:lnTo>
                      <a:pt x="52" y="27"/>
                    </a:lnTo>
                    <a:lnTo>
                      <a:pt x="58" y="1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7" y="6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1" name="Freeform 172"/>
              <p:cNvSpPr/>
              <p:nvPr/>
            </p:nvSpPr>
            <p:spPr bwMode="auto">
              <a:xfrm>
                <a:off x="4383088" y="2219325"/>
                <a:ext cx="33338" cy="6350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50" y="2"/>
                  </a:cxn>
                  <a:cxn ang="0">
                    <a:pos x="46" y="5"/>
                  </a:cxn>
                  <a:cxn ang="0">
                    <a:pos x="42" y="8"/>
                  </a:cxn>
                  <a:cxn ang="0">
                    <a:pos x="39" y="11"/>
                  </a:cxn>
                  <a:cxn ang="0">
                    <a:pos x="33" y="19"/>
                  </a:cxn>
                  <a:cxn ang="0">
                    <a:pos x="29" y="30"/>
                  </a:cxn>
                  <a:cxn ang="0">
                    <a:pos x="29" y="30"/>
                  </a:cxn>
                  <a:cxn ang="0">
                    <a:pos x="13" y="70"/>
                  </a:cxn>
                  <a:cxn ang="0">
                    <a:pos x="6" y="91"/>
                  </a:cxn>
                  <a:cxn ang="0">
                    <a:pos x="0" y="112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8"/>
                  </a:cxn>
                  <a:cxn ang="0">
                    <a:pos x="4" y="118"/>
                  </a:cxn>
                  <a:cxn ang="0">
                    <a:pos x="6" y="119"/>
                  </a:cxn>
                  <a:cxn ang="0">
                    <a:pos x="7" y="118"/>
                  </a:cxn>
                  <a:cxn ang="0">
                    <a:pos x="8" y="116"/>
                  </a:cxn>
                  <a:cxn ang="0">
                    <a:pos x="9" y="114"/>
                  </a:cxn>
                  <a:cxn ang="0">
                    <a:pos x="9" y="114"/>
                  </a:cxn>
                  <a:cxn ang="0">
                    <a:pos x="13" y="100"/>
                  </a:cxn>
                  <a:cxn ang="0">
                    <a:pos x="17" y="84"/>
                  </a:cxn>
                  <a:cxn ang="0">
                    <a:pos x="23" y="70"/>
                  </a:cxn>
                  <a:cxn ang="0">
                    <a:pos x="30" y="56"/>
                  </a:cxn>
                  <a:cxn ang="0">
                    <a:pos x="30" y="56"/>
                  </a:cxn>
                  <a:cxn ang="0">
                    <a:pos x="34" y="42"/>
                  </a:cxn>
                  <a:cxn ang="0">
                    <a:pos x="39" y="29"/>
                  </a:cxn>
                  <a:cxn ang="0">
                    <a:pos x="42" y="22"/>
                  </a:cxn>
                  <a:cxn ang="0">
                    <a:pos x="46" y="17"/>
                  </a:cxn>
                  <a:cxn ang="0">
                    <a:pos x="51" y="12"/>
                  </a:cxn>
                  <a:cxn ang="0">
                    <a:pos x="57" y="9"/>
                  </a:cxn>
                  <a:cxn ang="0">
                    <a:pos x="57" y="9"/>
                  </a:cxn>
                  <a:cxn ang="0">
                    <a:pos x="60" y="8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3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62" h="119">
                    <a:moveTo>
                      <a:pt x="55" y="0"/>
                    </a:moveTo>
                    <a:lnTo>
                      <a:pt x="55" y="0"/>
                    </a:lnTo>
                    <a:lnTo>
                      <a:pt x="50" y="2"/>
                    </a:lnTo>
                    <a:lnTo>
                      <a:pt x="46" y="5"/>
                    </a:lnTo>
                    <a:lnTo>
                      <a:pt x="42" y="8"/>
                    </a:lnTo>
                    <a:lnTo>
                      <a:pt x="39" y="11"/>
                    </a:lnTo>
                    <a:lnTo>
                      <a:pt x="33" y="19"/>
                    </a:lnTo>
                    <a:lnTo>
                      <a:pt x="29" y="30"/>
                    </a:lnTo>
                    <a:lnTo>
                      <a:pt x="29" y="30"/>
                    </a:lnTo>
                    <a:lnTo>
                      <a:pt x="13" y="70"/>
                    </a:lnTo>
                    <a:lnTo>
                      <a:pt x="6" y="91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19"/>
                    </a:lnTo>
                    <a:lnTo>
                      <a:pt x="7" y="118"/>
                    </a:lnTo>
                    <a:lnTo>
                      <a:pt x="8" y="116"/>
                    </a:lnTo>
                    <a:lnTo>
                      <a:pt x="9" y="114"/>
                    </a:lnTo>
                    <a:lnTo>
                      <a:pt x="9" y="114"/>
                    </a:lnTo>
                    <a:lnTo>
                      <a:pt x="13" y="100"/>
                    </a:lnTo>
                    <a:lnTo>
                      <a:pt x="17" y="84"/>
                    </a:lnTo>
                    <a:lnTo>
                      <a:pt x="23" y="70"/>
                    </a:lnTo>
                    <a:lnTo>
                      <a:pt x="30" y="56"/>
                    </a:lnTo>
                    <a:lnTo>
                      <a:pt x="30" y="56"/>
                    </a:lnTo>
                    <a:lnTo>
                      <a:pt x="34" y="42"/>
                    </a:lnTo>
                    <a:lnTo>
                      <a:pt x="39" y="29"/>
                    </a:lnTo>
                    <a:lnTo>
                      <a:pt x="42" y="22"/>
                    </a:lnTo>
                    <a:lnTo>
                      <a:pt x="46" y="17"/>
                    </a:lnTo>
                    <a:lnTo>
                      <a:pt x="51" y="12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60" y="8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3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2" name="Freeform 173"/>
              <p:cNvSpPr/>
              <p:nvPr/>
            </p:nvSpPr>
            <p:spPr bwMode="auto">
              <a:xfrm>
                <a:off x="4403725" y="2228850"/>
                <a:ext cx="17463" cy="52388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24" y="2"/>
                  </a:cxn>
                  <a:cxn ang="0">
                    <a:pos x="22" y="6"/>
                  </a:cxn>
                  <a:cxn ang="0">
                    <a:pos x="17" y="12"/>
                  </a:cxn>
                  <a:cxn ang="0">
                    <a:pos x="15" y="20"/>
                  </a:cxn>
                  <a:cxn ang="0">
                    <a:pos x="14" y="27"/>
                  </a:cxn>
                  <a:cxn ang="0">
                    <a:pos x="14" y="27"/>
                  </a:cxn>
                  <a:cxn ang="0">
                    <a:pos x="12" y="45"/>
                  </a:cxn>
                  <a:cxn ang="0">
                    <a:pos x="10" y="61"/>
                  </a:cxn>
                  <a:cxn ang="0">
                    <a:pos x="6" y="78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0" y="97"/>
                  </a:cxn>
                  <a:cxn ang="0">
                    <a:pos x="1" y="100"/>
                  </a:cxn>
                  <a:cxn ang="0">
                    <a:pos x="3" y="100"/>
                  </a:cxn>
                  <a:cxn ang="0">
                    <a:pos x="6" y="100"/>
                  </a:cxn>
                  <a:cxn ang="0">
                    <a:pos x="8" y="98"/>
                  </a:cxn>
                  <a:cxn ang="0">
                    <a:pos x="9" y="96"/>
                  </a:cxn>
                  <a:cxn ang="0">
                    <a:pos x="9" y="96"/>
                  </a:cxn>
                  <a:cxn ang="0">
                    <a:pos x="13" y="85"/>
                  </a:cxn>
                  <a:cxn ang="0">
                    <a:pos x="15" y="80"/>
                  </a:cxn>
                  <a:cxn ang="0">
                    <a:pos x="18" y="75"/>
                  </a:cxn>
                  <a:cxn ang="0">
                    <a:pos x="18" y="75"/>
                  </a:cxn>
                  <a:cxn ang="0">
                    <a:pos x="19" y="72"/>
                  </a:cxn>
                  <a:cxn ang="0">
                    <a:pos x="21" y="69"/>
                  </a:cxn>
                  <a:cxn ang="0">
                    <a:pos x="21" y="62"/>
                  </a:cxn>
                  <a:cxn ang="0">
                    <a:pos x="22" y="49"/>
                  </a:cxn>
                  <a:cxn ang="0">
                    <a:pos x="22" y="49"/>
                  </a:cxn>
                  <a:cxn ang="0">
                    <a:pos x="23" y="28"/>
                  </a:cxn>
                  <a:cxn ang="0">
                    <a:pos x="24" y="22"/>
                  </a:cxn>
                  <a:cxn ang="0">
                    <a:pos x="25" y="17"/>
                  </a:cxn>
                  <a:cxn ang="0">
                    <a:pos x="27" y="13"/>
                  </a:cxn>
                  <a:cxn ang="0">
                    <a:pos x="30" y="10"/>
                  </a:cxn>
                  <a:cxn ang="0">
                    <a:pos x="30" y="10"/>
                  </a:cxn>
                  <a:cxn ang="0">
                    <a:pos x="31" y="9"/>
                  </a:cxn>
                  <a:cxn ang="0">
                    <a:pos x="32" y="8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3" h="100">
                    <a:moveTo>
                      <a:pt x="27" y="1"/>
                    </a:moveTo>
                    <a:lnTo>
                      <a:pt x="27" y="1"/>
                    </a:lnTo>
                    <a:lnTo>
                      <a:pt x="24" y="2"/>
                    </a:lnTo>
                    <a:lnTo>
                      <a:pt x="22" y="6"/>
                    </a:lnTo>
                    <a:lnTo>
                      <a:pt x="17" y="12"/>
                    </a:lnTo>
                    <a:lnTo>
                      <a:pt x="15" y="20"/>
                    </a:lnTo>
                    <a:lnTo>
                      <a:pt x="14" y="27"/>
                    </a:lnTo>
                    <a:lnTo>
                      <a:pt x="14" y="27"/>
                    </a:lnTo>
                    <a:lnTo>
                      <a:pt x="12" y="45"/>
                    </a:lnTo>
                    <a:lnTo>
                      <a:pt x="10" y="61"/>
                    </a:lnTo>
                    <a:lnTo>
                      <a:pt x="6" y="7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0" y="97"/>
                    </a:lnTo>
                    <a:lnTo>
                      <a:pt x="1" y="100"/>
                    </a:lnTo>
                    <a:lnTo>
                      <a:pt x="3" y="100"/>
                    </a:lnTo>
                    <a:lnTo>
                      <a:pt x="6" y="100"/>
                    </a:lnTo>
                    <a:lnTo>
                      <a:pt x="8" y="98"/>
                    </a:lnTo>
                    <a:lnTo>
                      <a:pt x="9" y="96"/>
                    </a:lnTo>
                    <a:lnTo>
                      <a:pt x="9" y="96"/>
                    </a:lnTo>
                    <a:lnTo>
                      <a:pt x="13" y="85"/>
                    </a:lnTo>
                    <a:lnTo>
                      <a:pt x="15" y="80"/>
                    </a:lnTo>
                    <a:lnTo>
                      <a:pt x="18" y="75"/>
                    </a:lnTo>
                    <a:lnTo>
                      <a:pt x="18" y="75"/>
                    </a:lnTo>
                    <a:lnTo>
                      <a:pt x="19" y="72"/>
                    </a:lnTo>
                    <a:lnTo>
                      <a:pt x="21" y="69"/>
                    </a:lnTo>
                    <a:lnTo>
                      <a:pt x="21" y="62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3" y="28"/>
                    </a:lnTo>
                    <a:lnTo>
                      <a:pt x="24" y="22"/>
                    </a:lnTo>
                    <a:lnTo>
                      <a:pt x="25" y="17"/>
                    </a:lnTo>
                    <a:lnTo>
                      <a:pt x="27" y="13"/>
                    </a:lnTo>
                    <a:lnTo>
                      <a:pt x="30" y="10"/>
                    </a:lnTo>
                    <a:lnTo>
                      <a:pt x="30" y="10"/>
                    </a:lnTo>
                    <a:lnTo>
                      <a:pt x="31" y="9"/>
                    </a:lnTo>
                    <a:lnTo>
                      <a:pt x="32" y="8"/>
                    </a:lnTo>
                    <a:lnTo>
                      <a:pt x="33" y="3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3" name="Freeform 174"/>
              <p:cNvSpPr/>
              <p:nvPr/>
            </p:nvSpPr>
            <p:spPr bwMode="auto">
              <a:xfrm>
                <a:off x="4340225" y="2436813"/>
                <a:ext cx="4763" cy="428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2" y="79"/>
                  </a:cxn>
                  <a:cxn ang="0">
                    <a:pos x="3" y="80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9" y="78"/>
                  </a:cxn>
                  <a:cxn ang="0">
                    <a:pos x="9" y="76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2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80">
                    <a:moveTo>
                      <a:pt x="0" y="5"/>
                    </a:moveTo>
                    <a:lnTo>
                      <a:pt x="0" y="76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2" y="79"/>
                    </a:lnTo>
                    <a:lnTo>
                      <a:pt x="3" y="80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9" y="78"/>
                    </a:lnTo>
                    <a:lnTo>
                      <a:pt x="9" y="76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2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4" name="Freeform 175"/>
              <p:cNvSpPr/>
              <p:nvPr/>
            </p:nvSpPr>
            <p:spPr bwMode="auto">
              <a:xfrm>
                <a:off x="4370388" y="2460625"/>
                <a:ext cx="11113" cy="65088"/>
              </a:xfrm>
              <a:custGeom>
                <a:avLst/>
                <a:gdLst/>
                <a:ahLst/>
                <a:cxnLst>
                  <a:cxn ang="0">
                    <a:pos x="12" y="2"/>
                  </a:cxn>
                  <a:cxn ang="0">
                    <a:pos x="12" y="2"/>
                  </a:cxn>
                  <a:cxn ang="0">
                    <a:pos x="9" y="9"/>
                  </a:cxn>
                  <a:cxn ang="0">
                    <a:pos x="7" y="15"/>
                  </a:cxn>
                  <a:cxn ang="0">
                    <a:pos x="3" y="29"/>
                  </a:cxn>
                  <a:cxn ang="0">
                    <a:pos x="1" y="44"/>
                  </a:cxn>
                  <a:cxn ang="0">
                    <a:pos x="0" y="59"/>
                  </a:cxn>
                  <a:cxn ang="0">
                    <a:pos x="1" y="90"/>
                  </a:cxn>
                  <a:cxn ang="0">
                    <a:pos x="2" y="118"/>
                  </a:cxn>
                  <a:cxn ang="0">
                    <a:pos x="2" y="118"/>
                  </a:cxn>
                  <a:cxn ang="0">
                    <a:pos x="3" y="120"/>
                  </a:cxn>
                  <a:cxn ang="0">
                    <a:pos x="4" y="122"/>
                  </a:cxn>
                  <a:cxn ang="0">
                    <a:pos x="5" y="123"/>
                  </a:cxn>
                  <a:cxn ang="0">
                    <a:pos x="7" y="123"/>
                  </a:cxn>
                  <a:cxn ang="0">
                    <a:pos x="9" y="123"/>
                  </a:cxn>
                  <a:cxn ang="0">
                    <a:pos x="10" y="122"/>
                  </a:cxn>
                  <a:cxn ang="0">
                    <a:pos x="11" y="120"/>
                  </a:cxn>
                  <a:cxn ang="0">
                    <a:pos x="11" y="118"/>
                  </a:cxn>
                  <a:cxn ang="0">
                    <a:pos x="11" y="118"/>
                  </a:cxn>
                  <a:cxn ang="0">
                    <a:pos x="10" y="91"/>
                  </a:cxn>
                  <a:cxn ang="0">
                    <a:pos x="10" y="61"/>
                  </a:cxn>
                  <a:cxn ang="0">
                    <a:pos x="10" y="47"/>
                  </a:cxn>
                  <a:cxn ang="0">
                    <a:pos x="12" y="32"/>
                  </a:cxn>
                  <a:cxn ang="0">
                    <a:pos x="15" y="19"/>
                  </a:cxn>
                  <a:cxn ang="0">
                    <a:pos x="17" y="13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5"/>
                  </a:cxn>
                  <a:cxn ang="0">
                    <a:pos x="20" y="3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7" y="0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2"/>
                  </a:cxn>
                  <a:cxn ang="0">
                    <a:pos x="12" y="2"/>
                  </a:cxn>
                </a:cxnLst>
                <a:rect l="0" t="0" r="r" b="b"/>
                <a:pathLst>
                  <a:path w="22" h="123">
                    <a:moveTo>
                      <a:pt x="12" y="2"/>
                    </a:moveTo>
                    <a:lnTo>
                      <a:pt x="12" y="2"/>
                    </a:lnTo>
                    <a:lnTo>
                      <a:pt x="9" y="9"/>
                    </a:lnTo>
                    <a:lnTo>
                      <a:pt x="7" y="15"/>
                    </a:lnTo>
                    <a:lnTo>
                      <a:pt x="3" y="29"/>
                    </a:lnTo>
                    <a:lnTo>
                      <a:pt x="1" y="44"/>
                    </a:lnTo>
                    <a:lnTo>
                      <a:pt x="0" y="59"/>
                    </a:lnTo>
                    <a:lnTo>
                      <a:pt x="1" y="90"/>
                    </a:lnTo>
                    <a:lnTo>
                      <a:pt x="2" y="118"/>
                    </a:lnTo>
                    <a:lnTo>
                      <a:pt x="2" y="118"/>
                    </a:lnTo>
                    <a:lnTo>
                      <a:pt x="3" y="120"/>
                    </a:lnTo>
                    <a:lnTo>
                      <a:pt x="4" y="122"/>
                    </a:lnTo>
                    <a:lnTo>
                      <a:pt x="5" y="123"/>
                    </a:lnTo>
                    <a:lnTo>
                      <a:pt x="7" y="123"/>
                    </a:lnTo>
                    <a:lnTo>
                      <a:pt x="9" y="123"/>
                    </a:lnTo>
                    <a:lnTo>
                      <a:pt x="10" y="122"/>
                    </a:lnTo>
                    <a:lnTo>
                      <a:pt x="11" y="120"/>
                    </a:lnTo>
                    <a:lnTo>
                      <a:pt x="11" y="118"/>
                    </a:lnTo>
                    <a:lnTo>
                      <a:pt x="11" y="118"/>
                    </a:lnTo>
                    <a:lnTo>
                      <a:pt x="10" y="91"/>
                    </a:lnTo>
                    <a:lnTo>
                      <a:pt x="10" y="61"/>
                    </a:lnTo>
                    <a:lnTo>
                      <a:pt x="10" y="47"/>
                    </a:lnTo>
                    <a:lnTo>
                      <a:pt x="12" y="32"/>
                    </a:lnTo>
                    <a:lnTo>
                      <a:pt x="15" y="19"/>
                    </a:lnTo>
                    <a:lnTo>
                      <a:pt x="17" y="13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5"/>
                    </a:lnTo>
                    <a:lnTo>
                      <a:pt x="20" y="3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2"/>
                    </a:lnTo>
                    <a:lnTo>
                      <a:pt x="1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5" name="Freeform 176"/>
              <p:cNvSpPr/>
              <p:nvPr/>
            </p:nvSpPr>
            <p:spPr bwMode="auto">
              <a:xfrm>
                <a:off x="4395788" y="2492375"/>
                <a:ext cx="7938" cy="55563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29"/>
                  </a:cxn>
                  <a:cxn ang="0">
                    <a:pos x="2" y="53"/>
                  </a:cxn>
                  <a:cxn ang="0">
                    <a:pos x="1" y="77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1" y="102"/>
                  </a:cxn>
                  <a:cxn ang="0">
                    <a:pos x="2" y="104"/>
                  </a:cxn>
                  <a:cxn ang="0">
                    <a:pos x="4" y="105"/>
                  </a:cxn>
                  <a:cxn ang="0">
                    <a:pos x="6" y="105"/>
                  </a:cxn>
                  <a:cxn ang="0">
                    <a:pos x="7" y="105"/>
                  </a:cxn>
                  <a:cxn ang="0">
                    <a:pos x="9" y="104"/>
                  </a:cxn>
                  <a:cxn ang="0">
                    <a:pos x="10" y="102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1" y="77"/>
                  </a:cxn>
                  <a:cxn ang="0">
                    <a:pos x="13" y="53"/>
                  </a:cxn>
                  <a:cxn ang="0">
                    <a:pos x="14" y="29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2" y="1"/>
                  </a:cxn>
                  <a:cxn ang="0">
                    <a:pos x="10" y="0"/>
                  </a:cxn>
                  <a:cxn ang="0">
                    <a:pos x="9" y="1"/>
                  </a:cxn>
                  <a:cxn ang="0">
                    <a:pos x="7" y="2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05">
                    <a:moveTo>
                      <a:pt x="6" y="5"/>
                    </a:moveTo>
                    <a:lnTo>
                      <a:pt x="6" y="5"/>
                    </a:lnTo>
                    <a:lnTo>
                      <a:pt x="5" y="29"/>
                    </a:lnTo>
                    <a:lnTo>
                      <a:pt x="2" y="53"/>
                    </a:lnTo>
                    <a:lnTo>
                      <a:pt x="1" y="77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102"/>
                    </a:lnTo>
                    <a:lnTo>
                      <a:pt x="2" y="104"/>
                    </a:lnTo>
                    <a:lnTo>
                      <a:pt x="4" y="105"/>
                    </a:lnTo>
                    <a:lnTo>
                      <a:pt x="6" y="105"/>
                    </a:lnTo>
                    <a:lnTo>
                      <a:pt x="7" y="105"/>
                    </a:lnTo>
                    <a:lnTo>
                      <a:pt x="9" y="104"/>
                    </a:lnTo>
                    <a:lnTo>
                      <a:pt x="10" y="102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1" y="77"/>
                    </a:lnTo>
                    <a:lnTo>
                      <a:pt x="13" y="53"/>
                    </a:lnTo>
                    <a:lnTo>
                      <a:pt x="14" y="29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2" y="1"/>
                    </a:lnTo>
                    <a:lnTo>
                      <a:pt x="10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6" name="Freeform 177"/>
              <p:cNvSpPr/>
              <p:nvPr/>
            </p:nvSpPr>
            <p:spPr bwMode="auto">
              <a:xfrm>
                <a:off x="4424363" y="25209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6"/>
                  </a:cxn>
                  <a:cxn ang="0">
                    <a:pos x="3" y="136"/>
                  </a:cxn>
                  <a:cxn ang="0">
                    <a:pos x="4" y="137"/>
                  </a:cxn>
                  <a:cxn ang="0">
                    <a:pos x="6" y="136"/>
                  </a:cxn>
                  <a:cxn ang="0">
                    <a:pos x="7" y="136"/>
                  </a:cxn>
                  <a:cxn ang="0">
                    <a:pos x="8" y="134"/>
                  </a:cxn>
                  <a:cxn ang="0">
                    <a:pos x="9" y="132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8" y="2"/>
                  </a:cxn>
                  <a:cxn ang="0">
                    <a:pos x="7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9" h="137">
                    <a:moveTo>
                      <a:pt x="0" y="4"/>
                    </a:move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6"/>
                    </a:lnTo>
                    <a:lnTo>
                      <a:pt x="3" y="136"/>
                    </a:lnTo>
                    <a:lnTo>
                      <a:pt x="4" y="137"/>
                    </a:lnTo>
                    <a:lnTo>
                      <a:pt x="6" y="136"/>
                    </a:lnTo>
                    <a:lnTo>
                      <a:pt x="7" y="136"/>
                    </a:lnTo>
                    <a:lnTo>
                      <a:pt x="8" y="134"/>
                    </a:lnTo>
                    <a:lnTo>
                      <a:pt x="9" y="132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8" y="2"/>
                    </a:lnTo>
                    <a:lnTo>
                      <a:pt x="7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7" name="Freeform 178"/>
              <p:cNvSpPr/>
              <p:nvPr/>
            </p:nvSpPr>
            <p:spPr bwMode="auto">
              <a:xfrm>
                <a:off x="4451350" y="2547938"/>
                <a:ext cx="7938" cy="68263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3"/>
                  </a:cxn>
                  <a:cxn ang="0">
                    <a:pos x="1" y="47"/>
                  </a:cxn>
                  <a:cxn ang="0">
                    <a:pos x="0" y="62"/>
                  </a:cxn>
                  <a:cxn ang="0">
                    <a:pos x="0" y="124"/>
                  </a:cxn>
                  <a:cxn ang="0">
                    <a:pos x="0" y="124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3" y="128"/>
                  </a:cxn>
                  <a:cxn ang="0">
                    <a:pos x="5" y="128"/>
                  </a:cxn>
                  <a:cxn ang="0">
                    <a:pos x="6" y="128"/>
                  </a:cxn>
                  <a:cxn ang="0">
                    <a:pos x="8" y="127"/>
                  </a:cxn>
                  <a:cxn ang="0">
                    <a:pos x="9" y="126"/>
                  </a:cxn>
                  <a:cxn ang="0">
                    <a:pos x="9" y="124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0" y="52"/>
                  </a:cxn>
                  <a:cxn ang="0">
                    <a:pos x="11" y="37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5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28">
                    <a:moveTo>
                      <a:pt x="5" y="5"/>
                    </a:moveTo>
                    <a:lnTo>
                      <a:pt x="5" y="5"/>
                    </a:lnTo>
                    <a:lnTo>
                      <a:pt x="2" y="33"/>
                    </a:lnTo>
                    <a:lnTo>
                      <a:pt x="1" y="47"/>
                    </a:lnTo>
                    <a:lnTo>
                      <a:pt x="0" y="6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3" y="128"/>
                    </a:lnTo>
                    <a:lnTo>
                      <a:pt x="5" y="128"/>
                    </a:lnTo>
                    <a:lnTo>
                      <a:pt x="6" y="128"/>
                    </a:lnTo>
                    <a:lnTo>
                      <a:pt x="8" y="127"/>
                    </a:lnTo>
                    <a:lnTo>
                      <a:pt x="9" y="126"/>
                    </a:lnTo>
                    <a:lnTo>
                      <a:pt x="9" y="124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0" y="52"/>
                    </a:lnTo>
                    <a:lnTo>
                      <a:pt x="11" y="3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2"/>
                    </a:lnTo>
                    <a:lnTo>
                      <a:pt x="11" y="1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8" name="Freeform 179"/>
              <p:cNvSpPr/>
              <p:nvPr/>
            </p:nvSpPr>
            <p:spPr bwMode="auto">
              <a:xfrm>
                <a:off x="4478338" y="2578100"/>
                <a:ext cx="6350" cy="555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1" y="103"/>
                  </a:cxn>
                  <a:cxn ang="0">
                    <a:pos x="4" y="104"/>
                  </a:cxn>
                  <a:cxn ang="0">
                    <a:pos x="5" y="104"/>
                  </a:cxn>
                  <a:cxn ang="0">
                    <a:pos x="7" y="104"/>
                  </a:cxn>
                  <a:cxn ang="0">
                    <a:pos x="8" y="103"/>
                  </a:cxn>
                  <a:cxn ang="0">
                    <a:pos x="9" y="102"/>
                  </a:cxn>
                  <a:cxn ang="0">
                    <a:pos x="10" y="100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4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104">
                    <a:moveTo>
                      <a:pt x="0" y="5"/>
                    </a:moveTo>
                    <a:lnTo>
                      <a:pt x="0" y="100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1" y="103"/>
                    </a:lnTo>
                    <a:lnTo>
                      <a:pt x="4" y="104"/>
                    </a:lnTo>
                    <a:lnTo>
                      <a:pt x="5" y="104"/>
                    </a:lnTo>
                    <a:lnTo>
                      <a:pt x="7" y="104"/>
                    </a:lnTo>
                    <a:lnTo>
                      <a:pt x="8" y="103"/>
                    </a:lnTo>
                    <a:lnTo>
                      <a:pt x="9" y="102"/>
                    </a:lnTo>
                    <a:lnTo>
                      <a:pt x="10" y="100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4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9" name="Freeform 180"/>
              <p:cNvSpPr/>
              <p:nvPr/>
            </p:nvSpPr>
            <p:spPr bwMode="auto">
              <a:xfrm>
                <a:off x="4500563" y="2608263"/>
                <a:ext cx="7938" cy="49213"/>
              </a:xfrm>
              <a:custGeom>
                <a:avLst/>
                <a:gdLst/>
                <a:ahLst/>
                <a:cxnLst>
                  <a:cxn ang="0">
                    <a:pos x="15" y="88"/>
                  </a:cxn>
                  <a:cxn ang="0">
                    <a:pos x="15" y="88"/>
                  </a:cxn>
                  <a:cxn ang="0">
                    <a:pos x="12" y="79"/>
                  </a:cxn>
                  <a:cxn ang="0">
                    <a:pos x="10" y="68"/>
                  </a:cxn>
                  <a:cxn ang="0">
                    <a:pos x="9" y="57"/>
                  </a:cxn>
                  <a:cxn ang="0">
                    <a:pos x="9" y="47"/>
                  </a:cxn>
                  <a:cxn ang="0">
                    <a:pos x="9" y="25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7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1" y="4"/>
                  </a:cxn>
                  <a:cxn ang="0">
                    <a:pos x="1" y="4"/>
                  </a:cxn>
                  <a:cxn ang="0">
                    <a:pos x="0" y="26"/>
                  </a:cxn>
                  <a:cxn ang="0">
                    <a:pos x="0" y="48"/>
                  </a:cxn>
                  <a:cxn ang="0">
                    <a:pos x="0" y="59"/>
                  </a:cxn>
                  <a:cxn ang="0">
                    <a:pos x="1" y="69"/>
                  </a:cxn>
                  <a:cxn ang="0">
                    <a:pos x="3" y="81"/>
                  </a:cxn>
                  <a:cxn ang="0">
                    <a:pos x="6" y="91"/>
                  </a:cxn>
                  <a:cxn ang="0">
                    <a:pos x="6" y="91"/>
                  </a:cxn>
                  <a:cxn ang="0">
                    <a:pos x="7" y="93"/>
                  </a:cxn>
                  <a:cxn ang="0">
                    <a:pos x="8" y="94"/>
                  </a:cxn>
                  <a:cxn ang="0">
                    <a:pos x="10" y="94"/>
                  </a:cxn>
                  <a:cxn ang="0">
                    <a:pos x="12" y="94"/>
                  </a:cxn>
                  <a:cxn ang="0">
                    <a:pos x="13" y="93"/>
                  </a:cxn>
                  <a:cxn ang="0">
                    <a:pos x="14" y="92"/>
                  </a:cxn>
                  <a:cxn ang="0">
                    <a:pos x="15" y="90"/>
                  </a:cxn>
                  <a:cxn ang="0">
                    <a:pos x="15" y="88"/>
                  </a:cxn>
                  <a:cxn ang="0">
                    <a:pos x="15" y="88"/>
                  </a:cxn>
                </a:cxnLst>
                <a:rect l="0" t="0" r="r" b="b"/>
                <a:pathLst>
                  <a:path w="15" h="94">
                    <a:moveTo>
                      <a:pt x="15" y="88"/>
                    </a:moveTo>
                    <a:lnTo>
                      <a:pt x="15" y="88"/>
                    </a:lnTo>
                    <a:lnTo>
                      <a:pt x="12" y="79"/>
                    </a:lnTo>
                    <a:lnTo>
                      <a:pt x="10" y="68"/>
                    </a:lnTo>
                    <a:lnTo>
                      <a:pt x="9" y="57"/>
                    </a:lnTo>
                    <a:lnTo>
                      <a:pt x="9" y="47"/>
                    </a:lnTo>
                    <a:lnTo>
                      <a:pt x="9" y="25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7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1" y="4"/>
                    </a:lnTo>
                    <a:lnTo>
                      <a:pt x="0" y="26"/>
                    </a:lnTo>
                    <a:lnTo>
                      <a:pt x="0" y="48"/>
                    </a:lnTo>
                    <a:lnTo>
                      <a:pt x="0" y="59"/>
                    </a:lnTo>
                    <a:lnTo>
                      <a:pt x="1" y="69"/>
                    </a:lnTo>
                    <a:lnTo>
                      <a:pt x="3" y="8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7" y="93"/>
                    </a:lnTo>
                    <a:lnTo>
                      <a:pt x="8" y="94"/>
                    </a:lnTo>
                    <a:lnTo>
                      <a:pt x="10" y="94"/>
                    </a:lnTo>
                    <a:lnTo>
                      <a:pt x="12" y="94"/>
                    </a:lnTo>
                    <a:lnTo>
                      <a:pt x="13" y="93"/>
                    </a:lnTo>
                    <a:lnTo>
                      <a:pt x="14" y="92"/>
                    </a:lnTo>
                    <a:lnTo>
                      <a:pt x="15" y="90"/>
                    </a:lnTo>
                    <a:lnTo>
                      <a:pt x="15" y="88"/>
                    </a:lnTo>
                    <a:lnTo>
                      <a:pt x="15" y="8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0" name="Freeform 181"/>
              <p:cNvSpPr/>
              <p:nvPr/>
            </p:nvSpPr>
            <p:spPr bwMode="auto">
              <a:xfrm>
                <a:off x="4529138" y="2622550"/>
                <a:ext cx="7938" cy="63500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18"/>
                  </a:cxn>
                  <a:cxn ang="0">
                    <a:pos x="3" y="31"/>
                  </a:cxn>
                  <a:cxn ang="0">
                    <a:pos x="1" y="4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86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7"/>
                  </a:cxn>
                  <a:cxn ang="0">
                    <a:pos x="3" y="118"/>
                  </a:cxn>
                  <a:cxn ang="0">
                    <a:pos x="6" y="119"/>
                  </a:cxn>
                  <a:cxn ang="0">
                    <a:pos x="8" y="118"/>
                  </a:cxn>
                  <a:cxn ang="0">
                    <a:pos x="9" y="117"/>
                  </a:cxn>
                  <a:cxn ang="0">
                    <a:pos x="10" y="116"/>
                  </a:cxn>
                  <a:cxn ang="0">
                    <a:pos x="11" y="114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1" y="43"/>
                  </a:cxn>
                  <a:cxn ang="0">
                    <a:pos x="13" y="31"/>
                  </a:cxn>
                  <a:cxn ang="0">
                    <a:pos x="14" y="18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8" y="1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19">
                    <a:moveTo>
                      <a:pt x="6" y="5"/>
                    </a:moveTo>
                    <a:lnTo>
                      <a:pt x="6" y="5"/>
                    </a:lnTo>
                    <a:lnTo>
                      <a:pt x="5" y="18"/>
                    </a:lnTo>
                    <a:lnTo>
                      <a:pt x="3" y="31"/>
                    </a:lnTo>
                    <a:lnTo>
                      <a:pt x="1" y="4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86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7"/>
                    </a:lnTo>
                    <a:lnTo>
                      <a:pt x="3" y="118"/>
                    </a:lnTo>
                    <a:lnTo>
                      <a:pt x="6" y="119"/>
                    </a:lnTo>
                    <a:lnTo>
                      <a:pt x="8" y="118"/>
                    </a:lnTo>
                    <a:lnTo>
                      <a:pt x="9" y="117"/>
                    </a:lnTo>
                    <a:lnTo>
                      <a:pt x="10" y="116"/>
                    </a:lnTo>
                    <a:lnTo>
                      <a:pt x="11" y="114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1" y="43"/>
                    </a:lnTo>
                    <a:lnTo>
                      <a:pt x="13" y="31"/>
                    </a:lnTo>
                    <a:lnTo>
                      <a:pt x="14" y="18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1" name="Freeform 182"/>
              <p:cNvSpPr/>
              <p:nvPr/>
            </p:nvSpPr>
            <p:spPr bwMode="auto">
              <a:xfrm>
                <a:off x="4551363" y="2652713"/>
                <a:ext cx="4763" cy="55563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1" y="3"/>
                  </a:cxn>
                  <a:cxn ang="0">
                    <a:pos x="10" y="1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3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3"/>
                  </a:cxn>
                  <a:cxn ang="0">
                    <a:pos x="0" y="75"/>
                  </a:cxn>
                  <a:cxn ang="0">
                    <a:pos x="2" y="99"/>
                  </a:cxn>
                  <a:cxn ang="0">
                    <a:pos x="2" y="99"/>
                  </a:cxn>
                  <a:cxn ang="0">
                    <a:pos x="2" y="101"/>
                  </a:cxn>
                  <a:cxn ang="0">
                    <a:pos x="4" y="103"/>
                  </a:cxn>
                  <a:cxn ang="0">
                    <a:pos x="7" y="104"/>
                  </a:cxn>
                  <a:cxn ang="0">
                    <a:pos x="9" y="104"/>
                  </a:cxn>
                  <a:cxn ang="0">
                    <a:pos x="10" y="103"/>
                  </a:cxn>
                  <a:cxn ang="0">
                    <a:pos x="11" y="101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9" y="75"/>
                  </a:cxn>
                  <a:cxn ang="0">
                    <a:pos x="9" y="53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11" h="104">
                    <a:moveTo>
                      <a:pt x="11" y="5"/>
                    </a:moveTo>
                    <a:lnTo>
                      <a:pt x="11" y="5"/>
                    </a:lnTo>
                    <a:lnTo>
                      <a:pt x="11" y="3"/>
                    </a:lnTo>
                    <a:lnTo>
                      <a:pt x="10" y="1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3"/>
                    </a:lnTo>
                    <a:lnTo>
                      <a:pt x="0" y="75"/>
                    </a:lnTo>
                    <a:lnTo>
                      <a:pt x="2" y="99"/>
                    </a:lnTo>
                    <a:lnTo>
                      <a:pt x="2" y="99"/>
                    </a:lnTo>
                    <a:lnTo>
                      <a:pt x="2" y="101"/>
                    </a:lnTo>
                    <a:lnTo>
                      <a:pt x="4" y="103"/>
                    </a:lnTo>
                    <a:lnTo>
                      <a:pt x="7" y="104"/>
                    </a:lnTo>
                    <a:lnTo>
                      <a:pt x="9" y="104"/>
                    </a:lnTo>
                    <a:lnTo>
                      <a:pt x="10" y="103"/>
                    </a:lnTo>
                    <a:lnTo>
                      <a:pt x="11" y="101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9" y="75"/>
                    </a:lnTo>
                    <a:lnTo>
                      <a:pt x="9" y="53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2" name="Freeform 183"/>
              <p:cNvSpPr/>
              <p:nvPr/>
            </p:nvSpPr>
            <p:spPr bwMode="auto">
              <a:xfrm>
                <a:off x="4572000" y="2676525"/>
                <a:ext cx="6350" cy="58738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57"/>
                  </a:cxn>
                  <a:cxn ang="0">
                    <a:pos x="2" y="83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6" y="111"/>
                  </a:cxn>
                  <a:cxn ang="0">
                    <a:pos x="7" y="112"/>
                  </a:cxn>
                  <a:cxn ang="0">
                    <a:pos x="10" y="113"/>
                  </a:cxn>
                  <a:cxn ang="0">
                    <a:pos x="12" y="113"/>
                  </a:cxn>
                  <a:cxn ang="0">
                    <a:pos x="13" y="112"/>
                  </a:cxn>
                  <a:cxn ang="0">
                    <a:pos x="14" y="111"/>
                  </a:cxn>
                  <a:cxn ang="0">
                    <a:pos x="14" y="109"/>
                  </a:cxn>
                  <a:cxn ang="0">
                    <a:pos x="14" y="109"/>
                  </a:cxn>
                  <a:cxn ang="0">
                    <a:pos x="12" y="83"/>
                  </a:cxn>
                  <a:cxn ang="0">
                    <a:pos x="10" y="57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4" h="113">
                    <a:moveTo>
                      <a:pt x="10" y="4"/>
                    </a:moveTo>
                    <a:lnTo>
                      <a:pt x="10" y="4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57"/>
                    </a:lnTo>
                    <a:lnTo>
                      <a:pt x="2" y="83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6" y="111"/>
                    </a:lnTo>
                    <a:lnTo>
                      <a:pt x="7" y="112"/>
                    </a:lnTo>
                    <a:lnTo>
                      <a:pt x="10" y="113"/>
                    </a:lnTo>
                    <a:lnTo>
                      <a:pt x="12" y="113"/>
                    </a:lnTo>
                    <a:lnTo>
                      <a:pt x="13" y="112"/>
                    </a:lnTo>
                    <a:lnTo>
                      <a:pt x="14" y="111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2" y="83"/>
                    </a:lnTo>
                    <a:lnTo>
                      <a:pt x="10" y="57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3" name="Freeform 184"/>
              <p:cNvSpPr/>
              <p:nvPr/>
            </p:nvSpPr>
            <p:spPr bwMode="auto">
              <a:xfrm>
                <a:off x="4481513" y="2305050"/>
                <a:ext cx="12700" cy="61913"/>
              </a:xfrm>
              <a:custGeom>
                <a:avLst/>
                <a:gdLst/>
                <a:ahLst/>
                <a:cxnLst>
                  <a:cxn ang="0">
                    <a:pos x="21" y="109"/>
                  </a:cxn>
                  <a:cxn ang="0">
                    <a:pos x="21" y="109"/>
                  </a:cxn>
                  <a:cxn ang="0">
                    <a:pos x="16" y="105"/>
                  </a:cxn>
                  <a:cxn ang="0">
                    <a:pos x="13" y="101"/>
                  </a:cxn>
                  <a:cxn ang="0">
                    <a:pos x="11" y="95"/>
                  </a:cxn>
                  <a:cxn ang="0">
                    <a:pos x="9" y="89"/>
                  </a:cxn>
                  <a:cxn ang="0">
                    <a:pos x="9" y="76"/>
                  </a:cxn>
                  <a:cxn ang="0">
                    <a:pos x="9" y="64"/>
                  </a:cxn>
                  <a:cxn ang="0">
                    <a:pos x="9" y="64"/>
                  </a:cxn>
                  <a:cxn ang="0">
                    <a:pos x="10" y="3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77"/>
                  </a:cxn>
                  <a:cxn ang="0">
                    <a:pos x="0" y="77"/>
                  </a:cxn>
                  <a:cxn ang="0">
                    <a:pos x="0" y="89"/>
                  </a:cxn>
                  <a:cxn ang="0">
                    <a:pos x="1" y="95"/>
                  </a:cxn>
                  <a:cxn ang="0">
                    <a:pos x="3" y="100"/>
                  </a:cxn>
                  <a:cxn ang="0">
                    <a:pos x="5" y="105"/>
                  </a:cxn>
                  <a:cxn ang="0">
                    <a:pos x="8" y="110"/>
                  </a:cxn>
                  <a:cxn ang="0">
                    <a:pos x="12" y="115"/>
                  </a:cxn>
                  <a:cxn ang="0">
                    <a:pos x="16" y="118"/>
                  </a:cxn>
                  <a:cxn ang="0">
                    <a:pos x="16" y="118"/>
                  </a:cxn>
                  <a:cxn ang="0">
                    <a:pos x="18" y="119"/>
                  </a:cxn>
                  <a:cxn ang="0">
                    <a:pos x="20" y="119"/>
                  </a:cxn>
                  <a:cxn ang="0">
                    <a:pos x="21" y="118"/>
                  </a:cxn>
                  <a:cxn ang="0">
                    <a:pos x="22" y="117"/>
                  </a:cxn>
                  <a:cxn ang="0">
                    <a:pos x="23" y="115"/>
                  </a:cxn>
                  <a:cxn ang="0">
                    <a:pos x="23" y="112"/>
                  </a:cxn>
                  <a:cxn ang="0">
                    <a:pos x="22" y="111"/>
                  </a:cxn>
                  <a:cxn ang="0">
                    <a:pos x="21" y="109"/>
                  </a:cxn>
                  <a:cxn ang="0">
                    <a:pos x="21" y="109"/>
                  </a:cxn>
                </a:cxnLst>
                <a:rect l="0" t="0" r="r" b="b"/>
                <a:pathLst>
                  <a:path w="23" h="119">
                    <a:moveTo>
                      <a:pt x="21" y="109"/>
                    </a:moveTo>
                    <a:lnTo>
                      <a:pt x="21" y="109"/>
                    </a:lnTo>
                    <a:lnTo>
                      <a:pt x="16" y="105"/>
                    </a:lnTo>
                    <a:lnTo>
                      <a:pt x="13" y="101"/>
                    </a:lnTo>
                    <a:lnTo>
                      <a:pt x="11" y="95"/>
                    </a:lnTo>
                    <a:lnTo>
                      <a:pt x="9" y="89"/>
                    </a:lnTo>
                    <a:lnTo>
                      <a:pt x="9" y="76"/>
                    </a:lnTo>
                    <a:lnTo>
                      <a:pt x="9" y="64"/>
                    </a:lnTo>
                    <a:lnTo>
                      <a:pt x="9" y="64"/>
                    </a:lnTo>
                    <a:lnTo>
                      <a:pt x="10" y="3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9"/>
                    </a:lnTo>
                    <a:lnTo>
                      <a:pt x="1" y="95"/>
                    </a:lnTo>
                    <a:lnTo>
                      <a:pt x="3" y="100"/>
                    </a:lnTo>
                    <a:lnTo>
                      <a:pt x="5" y="105"/>
                    </a:lnTo>
                    <a:lnTo>
                      <a:pt x="8" y="110"/>
                    </a:lnTo>
                    <a:lnTo>
                      <a:pt x="12" y="115"/>
                    </a:lnTo>
                    <a:lnTo>
                      <a:pt x="16" y="118"/>
                    </a:lnTo>
                    <a:lnTo>
                      <a:pt x="16" y="118"/>
                    </a:lnTo>
                    <a:lnTo>
                      <a:pt x="18" y="119"/>
                    </a:lnTo>
                    <a:lnTo>
                      <a:pt x="20" y="119"/>
                    </a:lnTo>
                    <a:lnTo>
                      <a:pt x="21" y="118"/>
                    </a:lnTo>
                    <a:lnTo>
                      <a:pt x="22" y="117"/>
                    </a:lnTo>
                    <a:lnTo>
                      <a:pt x="23" y="115"/>
                    </a:lnTo>
                    <a:lnTo>
                      <a:pt x="23" y="112"/>
                    </a:lnTo>
                    <a:lnTo>
                      <a:pt x="22" y="111"/>
                    </a:lnTo>
                    <a:lnTo>
                      <a:pt x="21" y="109"/>
                    </a:lnTo>
                    <a:lnTo>
                      <a:pt x="21" y="10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4" name="Freeform 185"/>
              <p:cNvSpPr/>
              <p:nvPr/>
            </p:nvSpPr>
            <p:spPr bwMode="auto">
              <a:xfrm>
                <a:off x="4519613" y="2336800"/>
                <a:ext cx="9525" cy="55563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7" y="15"/>
                  </a:cxn>
                  <a:cxn ang="0">
                    <a:pos x="4" y="27"/>
                  </a:cxn>
                  <a:cxn ang="0">
                    <a:pos x="2" y="50"/>
                  </a:cxn>
                  <a:cxn ang="0">
                    <a:pos x="0" y="75"/>
                  </a:cxn>
                  <a:cxn ang="0">
                    <a:pos x="0" y="99"/>
                  </a:cxn>
                  <a:cxn ang="0">
                    <a:pos x="0" y="99"/>
                  </a:cxn>
                  <a:cxn ang="0">
                    <a:pos x="0" y="101"/>
                  </a:cxn>
                  <a:cxn ang="0">
                    <a:pos x="1" y="102"/>
                  </a:cxn>
                  <a:cxn ang="0">
                    <a:pos x="3" y="103"/>
                  </a:cxn>
                  <a:cxn ang="0">
                    <a:pos x="5" y="104"/>
                  </a:cxn>
                  <a:cxn ang="0">
                    <a:pos x="6" y="103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9" y="99"/>
                  </a:cxn>
                  <a:cxn ang="0">
                    <a:pos x="9" y="99"/>
                  </a:cxn>
                  <a:cxn ang="0">
                    <a:pos x="10" y="75"/>
                  </a:cxn>
                  <a:cxn ang="0">
                    <a:pos x="11" y="52"/>
                  </a:cxn>
                  <a:cxn ang="0">
                    <a:pos x="13" y="29"/>
                  </a:cxn>
                  <a:cxn ang="0">
                    <a:pos x="16" y="17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8" y="2"/>
                  </a:cxn>
                  <a:cxn ang="0">
                    <a:pos x="17" y="1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9" y="3"/>
                  </a:cxn>
                  <a:cxn ang="0">
                    <a:pos x="9" y="3"/>
                  </a:cxn>
                </a:cxnLst>
                <a:rect l="0" t="0" r="r" b="b"/>
                <a:pathLst>
                  <a:path w="18" h="104">
                    <a:moveTo>
                      <a:pt x="9" y="3"/>
                    </a:moveTo>
                    <a:lnTo>
                      <a:pt x="9" y="3"/>
                    </a:lnTo>
                    <a:lnTo>
                      <a:pt x="7" y="15"/>
                    </a:lnTo>
                    <a:lnTo>
                      <a:pt x="4" y="27"/>
                    </a:lnTo>
                    <a:lnTo>
                      <a:pt x="2" y="50"/>
                    </a:lnTo>
                    <a:lnTo>
                      <a:pt x="0" y="75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101"/>
                    </a:lnTo>
                    <a:lnTo>
                      <a:pt x="1" y="102"/>
                    </a:lnTo>
                    <a:lnTo>
                      <a:pt x="3" y="103"/>
                    </a:lnTo>
                    <a:lnTo>
                      <a:pt x="5" y="104"/>
                    </a:lnTo>
                    <a:lnTo>
                      <a:pt x="6" y="103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9" y="99"/>
                    </a:lnTo>
                    <a:lnTo>
                      <a:pt x="9" y="99"/>
                    </a:lnTo>
                    <a:lnTo>
                      <a:pt x="10" y="75"/>
                    </a:lnTo>
                    <a:lnTo>
                      <a:pt x="11" y="52"/>
                    </a:lnTo>
                    <a:lnTo>
                      <a:pt x="13" y="29"/>
                    </a:lnTo>
                    <a:lnTo>
                      <a:pt x="16" y="17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7" y="1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9" y="3"/>
                    </a:lnTo>
                    <a:lnTo>
                      <a:pt x="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5" name="Freeform 186"/>
              <p:cNvSpPr/>
              <p:nvPr/>
            </p:nvSpPr>
            <p:spPr bwMode="auto">
              <a:xfrm>
                <a:off x="4543425" y="2370138"/>
                <a:ext cx="7938" cy="71438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5" y="4"/>
                  </a:cxn>
                  <a:cxn ang="0">
                    <a:pos x="4" y="36"/>
                  </a:cxn>
                  <a:cxn ang="0">
                    <a:pos x="3" y="68"/>
                  </a:cxn>
                  <a:cxn ang="0">
                    <a:pos x="1" y="100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5"/>
                  </a:cxn>
                  <a:cxn ang="0">
                    <a:pos x="3" y="136"/>
                  </a:cxn>
                  <a:cxn ang="0">
                    <a:pos x="4" y="136"/>
                  </a:cxn>
                  <a:cxn ang="0">
                    <a:pos x="7" y="136"/>
                  </a:cxn>
                  <a:cxn ang="0">
                    <a:pos x="9" y="135"/>
                  </a:cxn>
                  <a:cxn ang="0">
                    <a:pos x="10" y="134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11" y="100"/>
                  </a:cxn>
                  <a:cxn ang="0">
                    <a:pos x="13" y="68"/>
                  </a:cxn>
                  <a:cxn ang="0">
                    <a:pos x="14" y="36"/>
                  </a:cxn>
                  <a:cxn ang="0">
                    <a:pos x="15" y="4"/>
                  </a:cxn>
                  <a:cxn ang="0">
                    <a:pos x="15" y="4"/>
                  </a:cxn>
                  <a:cxn ang="0">
                    <a:pos x="14" y="2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5" y="2"/>
                  </a:cxn>
                  <a:cxn ang="0">
                    <a:pos x="5" y="4"/>
                  </a:cxn>
                  <a:cxn ang="0">
                    <a:pos x="5" y="4"/>
                  </a:cxn>
                </a:cxnLst>
                <a:rect l="0" t="0" r="r" b="b"/>
                <a:pathLst>
                  <a:path w="15" h="136">
                    <a:moveTo>
                      <a:pt x="5" y="4"/>
                    </a:moveTo>
                    <a:lnTo>
                      <a:pt x="5" y="4"/>
                    </a:lnTo>
                    <a:lnTo>
                      <a:pt x="4" y="36"/>
                    </a:lnTo>
                    <a:lnTo>
                      <a:pt x="3" y="68"/>
                    </a:lnTo>
                    <a:lnTo>
                      <a:pt x="1" y="100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5"/>
                    </a:lnTo>
                    <a:lnTo>
                      <a:pt x="3" y="136"/>
                    </a:lnTo>
                    <a:lnTo>
                      <a:pt x="4" y="136"/>
                    </a:lnTo>
                    <a:lnTo>
                      <a:pt x="7" y="136"/>
                    </a:lnTo>
                    <a:lnTo>
                      <a:pt x="9" y="135"/>
                    </a:lnTo>
                    <a:lnTo>
                      <a:pt x="10" y="134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11" y="100"/>
                    </a:lnTo>
                    <a:lnTo>
                      <a:pt x="13" y="68"/>
                    </a:lnTo>
                    <a:lnTo>
                      <a:pt x="14" y="36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4" y="2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5" y="2"/>
                    </a:lnTo>
                    <a:lnTo>
                      <a:pt x="5" y="4"/>
                    </a:lnTo>
                    <a:lnTo>
                      <a:pt x="5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6" name="Freeform 187"/>
              <p:cNvSpPr/>
              <p:nvPr/>
            </p:nvSpPr>
            <p:spPr bwMode="auto">
              <a:xfrm>
                <a:off x="4573588" y="24066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28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1"/>
                  </a:cxn>
                  <a:cxn ang="0">
                    <a:pos x="3" y="132"/>
                  </a:cxn>
                  <a:cxn ang="0">
                    <a:pos x="5" y="133"/>
                  </a:cxn>
                  <a:cxn ang="0">
                    <a:pos x="6" y="132"/>
                  </a:cxn>
                  <a:cxn ang="0">
                    <a:pos x="8" y="131"/>
                  </a:cxn>
                  <a:cxn ang="0">
                    <a:pos x="9" y="130"/>
                  </a:cxn>
                  <a:cxn ang="0">
                    <a:pos x="9" y="12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33">
                    <a:moveTo>
                      <a:pt x="0" y="5"/>
                    </a:moveTo>
                    <a:lnTo>
                      <a:pt x="0" y="128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1"/>
                    </a:lnTo>
                    <a:lnTo>
                      <a:pt x="3" y="132"/>
                    </a:lnTo>
                    <a:lnTo>
                      <a:pt x="5" y="133"/>
                    </a:lnTo>
                    <a:lnTo>
                      <a:pt x="6" y="132"/>
                    </a:lnTo>
                    <a:lnTo>
                      <a:pt x="8" y="131"/>
                    </a:lnTo>
                    <a:lnTo>
                      <a:pt x="9" y="130"/>
                    </a:lnTo>
                    <a:lnTo>
                      <a:pt x="9" y="12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7" name="Freeform 188"/>
              <p:cNvSpPr/>
              <p:nvPr/>
            </p:nvSpPr>
            <p:spPr bwMode="auto">
              <a:xfrm>
                <a:off x="4602163" y="24320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1" y="121"/>
                  </a:cxn>
                  <a:cxn ang="0">
                    <a:pos x="2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7" y="121"/>
                  </a:cxn>
                  <a:cxn ang="0">
                    <a:pos x="8" y="120"/>
                  </a:cxn>
                  <a:cxn ang="0">
                    <a:pos x="9" y="11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8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1" y="121"/>
                    </a:lnTo>
                    <a:lnTo>
                      <a:pt x="2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7" y="121"/>
                    </a:lnTo>
                    <a:lnTo>
                      <a:pt x="8" y="120"/>
                    </a:lnTo>
                    <a:lnTo>
                      <a:pt x="9" y="11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8" name="Freeform 189"/>
              <p:cNvSpPr/>
              <p:nvPr/>
            </p:nvSpPr>
            <p:spPr bwMode="auto">
              <a:xfrm>
                <a:off x="4624388" y="24574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1"/>
                  </a:cxn>
                  <a:cxn ang="0">
                    <a:pos x="9" y="119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9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1"/>
                    </a:lnTo>
                    <a:lnTo>
                      <a:pt x="9" y="119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9" name="Freeform 190"/>
              <p:cNvSpPr/>
              <p:nvPr/>
            </p:nvSpPr>
            <p:spPr bwMode="auto">
              <a:xfrm>
                <a:off x="4651375" y="2482850"/>
                <a:ext cx="7938" cy="73025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0"/>
                  </a:cxn>
                  <a:cxn ang="0">
                    <a:pos x="1" y="42"/>
                  </a:cxn>
                  <a:cxn ang="0">
                    <a:pos x="0" y="55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1" y="134"/>
                  </a:cxn>
                  <a:cxn ang="0">
                    <a:pos x="2" y="136"/>
                  </a:cxn>
                  <a:cxn ang="0">
                    <a:pos x="3" y="137"/>
                  </a:cxn>
                  <a:cxn ang="0">
                    <a:pos x="5" y="137"/>
                  </a:cxn>
                  <a:cxn ang="0">
                    <a:pos x="7" y="137"/>
                  </a:cxn>
                  <a:cxn ang="0">
                    <a:pos x="8" y="136"/>
                  </a:cxn>
                  <a:cxn ang="0">
                    <a:pos x="9" y="134"/>
                  </a:cxn>
                  <a:cxn ang="0">
                    <a:pos x="10" y="132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0" y="47"/>
                  </a:cxn>
                  <a:cxn ang="0">
                    <a:pos x="11" y="33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37">
                    <a:moveTo>
                      <a:pt x="5" y="5"/>
                    </a:moveTo>
                    <a:lnTo>
                      <a:pt x="5" y="5"/>
                    </a:lnTo>
                    <a:lnTo>
                      <a:pt x="2" y="30"/>
                    </a:lnTo>
                    <a:lnTo>
                      <a:pt x="1" y="42"/>
                    </a:lnTo>
                    <a:lnTo>
                      <a:pt x="0" y="55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1" y="134"/>
                    </a:lnTo>
                    <a:lnTo>
                      <a:pt x="2" y="136"/>
                    </a:lnTo>
                    <a:lnTo>
                      <a:pt x="3" y="137"/>
                    </a:lnTo>
                    <a:lnTo>
                      <a:pt x="5" y="137"/>
                    </a:lnTo>
                    <a:lnTo>
                      <a:pt x="7" y="137"/>
                    </a:lnTo>
                    <a:lnTo>
                      <a:pt x="8" y="136"/>
                    </a:lnTo>
                    <a:lnTo>
                      <a:pt x="9" y="134"/>
                    </a:lnTo>
                    <a:lnTo>
                      <a:pt x="10" y="13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47"/>
                    </a:lnTo>
                    <a:lnTo>
                      <a:pt x="11" y="33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0" name="Freeform 191"/>
              <p:cNvSpPr/>
              <p:nvPr/>
            </p:nvSpPr>
            <p:spPr bwMode="auto">
              <a:xfrm>
                <a:off x="4684713" y="2500313"/>
                <a:ext cx="4763" cy="8731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61"/>
                  </a:cxn>
                  <a:cxn ang="0">
                    <a:pos x="0" y="161"/>
                  </a:cxn>
                  <a:cxn ang="0">
                    <a:pos x="0" y="163"/>
                  </a:cxn>
                  <a:cxn ang="0">
                    <a:pos x="1" y="164"/>
                  </a:cxn>
                  <a:cxn ang="0">
                    <a:pos x="3" y="165"/>
                  </a:cxn>
                  <a:cxn ang="0">
                    <a:pos x="5" y="166"/>
                  </a:cxn>
                  <a:cxn ang="0">
                    <a:pos x="6" y="165"/>
                  </a:cxn>
                  <a:cxn ang="0">
                    <a:pos x="8" y="164"/>
                  </a:cxn>
                  <a:cxn ang="0">
                    <a:pos x="9" y="163"/>
                  </a:cxn>
                  <a:cxn ang="0">
                    <a:pos x="9" y="161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66">
                    <a:moveTo>
                      <a:pt x="0" y="5"/>
                    </a:moveTo>
                    <a:lnTo>
                      <a:pt x="0" y="161"/>
                    </a:lnTo>
                    <a:lnTo>
                      <a:pt x="0" y="161"/>
                    </a:lnTo>
                    <a:lnTo>
                      <a:pt x="0" y="163"/>
                    </a:lnTo>
                    <a:lnTo>
                      <a:pt x="1" y="164"/>
                    </a:lnTo>
                    <a:lnTo>
                      <a:pt x="3" y="165"/>
                    </a:lnTo>
                    <a:lnTo>
                      <a:pt x="5" y="166"/>
                    </a:lnTo>
                    <a:lnTo>
                      <a:pt x="6" y="165"/>
                    </a:lnTo>
                    <a:lnTo>
                      <a:pt x="8" y="164"/>
                    </a:lnTo>
                    <a:lnTo>
                      <a:pt x="9" y="163"/>
                    </a:lnTo>
                    <a:lnTo>
                      <a:pt x="9" y="161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1" name="Freeform 192"/>
              <p:cNvSpPr/>
              <p:nvPr/>
            </p:nvSpPr>
            <p:spPr bwMode="auto">
              <a:xfrm>
                <a:off x="4702175" y="2540000"/>
                <a:ext cx="7938" cy="69850"/>
              </a:xfrm>
              <a:custGeom>
                <a:avLst/>
                <a:gdLst/>
                <a:ahLst/>
                <a:cxnLst>
                  <a:cxn ang="0">
                    <a:pos x="6" y="3"/>
                  </a:cxn>
                  <a:cxn ang="0">
                    <a:pos x="6" y="3"/>
                  </a:cxn>
                  <a:cxn ang="0">
                    <a:pos x="3" y="19"/>
                  </a:cxn>
                  <a:cxn ang="0">
                    <a:pos x="1" y="34"/>
                  </a:cxn>
                  <a:cxn ang="0">
                    <a:pos x="0" y="50"/>
                  </a:cxn>
                  <a:cxn ang="0">
                    <a:pos x="0" y="65"/>
                  </a:cxn>
                  <a:cxn ang="0">
                    <a:pos x="1" y="96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2" y="129"/>
                  </a:cxn>
                  <a:cxn ang="0">
                    <a:pos x="3" y="131"/>
                  </a:cxn>
                  <a:cxn ang="0">
                    <a:pos x="4" y="132"/>
                  </a:cxn>
                  <a:cxn ang="0">
                    <a:pos x="6" y="132"/>
                  </a:cxn>
                  <a:cxn ang="0">
                    <a:pos x="7" y="132"/>
                  </a:cxn>
                  <a:cxn ang="0">
                    <a:pos x="9" y="131"/>
                  </a:cxn>
                  <a:cxn ang="0">
                    <a:pos x="10" y="129"/>
                  </a:cxn>
                  <a:cxn ang="0">
                    <a:pos x="10" y="127"/>
                  </a:cxn>
                  <a:cxn ang="0">
                    <a:pos x="10" y="127"/>
                  </a:cxn>
                  <a:cxn ang="0">
                    <a:pos x="10" y="97"/>
                  </a:cxn>
                  <a:cxn ang="0">
                    <a:pos x="9" y="66"/>
                  </a:cxn>
                  <a:cxn ang="0">
                    <a:pos x="9" y="51"/>
                  </a:cxn>
                  <a:cxn ang="0">
                    <a:pos x="10" y="36"/>
                  </a:cxn>
                  <a:cxn ang="0">
                    <a:pos x="12" y="21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3" y="0"/>
                  </a:cxn>
                  <a:cxn ang="0">
                    <a:pos x="11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6" y="3"/>
                  </a:cxn>
                </a:cxnLst>
                <a:rect l="0" t="0" r="r" b="b"/>
                <a:pathLst>
                  <a:path w="15" h="132">
                    <a:moveTo>
                      <a:pt x="6" y="3"/>
                    </a:moveTo>
                    <a:lnTo>
                      <a:pt x="6" y="3"/>
                    </a:lnTo>
                    <a:lnTo>
                      <a:pt x="3" y="19"/>
                    </a:lnTo>
                    <a:lnTo>
                      <a:pt x="1" y="34"/>
                    </a:lnTo>
                    <a:lnTo>
                      <a:pt x="0" y="50"/>
                    </a:lnTo>
                    <a:lnTo>
                      <a:pt x="0" y="65"/>
                    </a:lnTo>
                    <a:lnTo>
                      <a:pt x="1" y="96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2" y="129"/>
                    </a:lnTo>
                    <a:lnTo>
                      <a:pt x="3" y="131"/>
                    </a:lnTo>
                    <a:lnTo>
                      <a:pt x="4" y="132"/>
                    </a:lnTo>
                    <a:lnTo>
                      <a:pt x="6" y="132"/>
                    </a:lnTo>
                    <a:lnTo>
                      <a:pt x="7" y="132"/>
                    </a:lnTo>
                    <a:lnTo>
                      <a:pt x="9" y="131"/>
                    </a:lnTo>
                    <a:lnTo>
                      <a:pt x="10" y="129"/>
                    </a:lnTo>
                    <a:lnTo>
                      <a:pt x="10" y="127"/>
                    </a:lnTo>
                    <a:lnTo>
                      <a:pt x="10" y="127"/>
                    </a:lnTo>
                    <a:lnTo>
                      <a:pt x="10" y="97"/>
                    </a:lnTo>
                    <a:lnTo>
                      <a:pt x="9" y="66"/>
                    </a:lnTo>
                    <a:lnTo>
                      <a:pt x="9" y="51"/>
                    </a:lnTo>
                    <a:lnTo>
                      <a:pt x="10" y="36"/>
                    </a:lnTo>
                    <a:lnTo>
                      <a:pt x="12" y="21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2" name="Freeform 193"/>
              <p:cNvSpPr/>
              <p:nvPr/>
            </p:nvSpPr>
            <p:spPr bwMode="auto">
              <a:xfrm>
                <a:off x="4727575" y="2568575"/>
                <a:ext cx="9525" cy="52388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3" y="48"/>
                  </a:cxn>
                  <a:cxn ang="0">
                    <a:pos x="1" y="7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1" y="98"/>
                  </a:cxn>
                  <a:cxn ang="0">
                    <a:pos x="3" y="99"/>
                  </a:cxn>
                  <a:cxn ang="0">
                    <a:pos x="6" y="99"/>
                  </a:cxn>
                  <a:cxn ang="0">
                    <a:pos x="7" y="99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0" y="95"/>
                  </a:cxn>
                  <a:cxn ang="0">
                    <a:pos x="10" y="95"/>
                  </a:cxn>
                  <a:cxn ang="0">
                    <a:pos x="11" y="72"/>
                  </a:cxn>
                  <a:cxn ang="0">
                    <a:pos x="13" y="50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4"/>
                  </a:cxn>
                  <a:cxn ang="0">
                    <a:pos x="18" y="2"/>
                  </a:cxn>
                  <a:cxn ang="0">
                    <a:pos x="15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1" y="2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19" h="99">
                    <a:moveTo>
                      <a:pt x="10" y="3"/>
                    </a:moveTo>
                    <a:lnTo>
                      <a:pt x="10" y="3"/>
                    </a:lnTo>
                    <a:lnTo>
                      <a:pt x="3" y="48"/>
                    </a:lnTo>
                    <a:lnTo>
                      <a:pt x="1" y="7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1" y="98"/>
                    </a:lnTo>
                    <a:lnTo>
                      <a:pt x="3" y="99"/>
                    </a:lnTo>
                    <a:lnTo>
                      <a:pt x="6" y="99"/>
                    </a:lnTo>
                    <a:lnTo>
                      <a:pt x="7" y="99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1" y="72"/>
                    </a:lnTo>
                    <a:lnTo>
                      <a:pt x="13" y="50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4"/>
                    </a:lnTo>
                    <a:lnTo>
                      <a:pt x="18" y="2"/>
                    </a:lnTo>
                    <a:lnTo>
                      <a:pt x="15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1" y="2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3" name="Freeform 194"/>
              <p:cNvSpPr/>
              <p:nvPr/>
            </p:nvSpPr>
            <p:spPr bwMode="auto">
              <a:xfrm>
                <a:off x="4748213" y="2590800"/>
                <a:ext cx="4763" cy="571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1" y="109"/>
                  </a:cxn>
                  <a:cxn ang="0">
                    <a:pos x="3" y="109"/>
                  </a:cxn>
                  <a:cxn ang="0">
                    <a:pos x="4" y="110"/>
                  </a:cxn>
                  <a:cxn ang="0">
                    <a:pos x="6" y="109"/>
                  </a:cxn>
                  <a:cxn ang="0">
                    <a:pos x="7" y="109"/>
                  </a:cxn>
                  <a:cxn ang="0">
                    <a:pos x="9" y="107"/>
                  </a:cxn>
                  <a:cxn ang="0">
                    <a:pos x="9" y="10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7" y="2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10">
                    <a:moveTo>
                      <a:pt x="0" y="5"/>
                    </a:move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1" y="109"/>
                    </a:lnTo>
                    <a:lnTo>
                      <a:pt x="3" y="109"/>
                    </a:lnTo>
                    <a:lnTo>
                      <a:pt x="4" y="110"/>
                    </a:lnTo>
                    <a:lnTo>
                      <a:pt x="6" y="109"/>
                    </a:lnTo>
                    <a:lnTo>
                      <a:pt x="7" y="109"/>
                    </a:lnTo>
                    <a:lnTo>
                      <a:pt x="9" y="107"/>
                    </a:lnTo>
                    <a:lnTo>
                      <a:pt x="9" y="10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7" y="2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4" name="Freeform 195"/>
              <p:cNvSpPr/>
              <p:nvPr/>
            </p:nvSpPr>
            <p:spPr bwMode="auto">
              <a:xfrm>
                <a:off x="4641850" y="2751138"/>
                <a:ext cx="7938" cy="26988"/>
              </a:xfrm>
              <a:custGeom>
                <a:avLst/>
                <a:gdLst/>
                <a:ahLst/>
                <a:cxnLst>
                  <a:cxn ang="0">
                    <a:pos x="15" y="46"/>
                  </a:cxn>
                  <a:cxn ang="0">
                    <a:pos x="15" y="46"/>
                  </a:cxn>
                  <a:cxn ang="0">
                    <a:pos x="12" y="36"/>
                  </a:cxn>
                  <a:cxn ang="0">
                    <a:pos x="11" y="26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7"/>
                  </a:cxn>
                  <a:cxn ang="0">
                    <a:pos x="2" y="38"/>
                  </a:cxn>
                  <a:cxn ang="0">
                    <a:pos x="5" y="48"/>
                  </a:cxn>
                  <a:cxn ang="0">
                    <a:pos x="5" y="48"/>
                  </a:cxn>
                  <a:cxn ang="0">
                    <a:pos x="6" y="50"/>
                  </a:cxn>
                  <a:cxn ang="0">
                    <a:pos x="7" y="51"/>
                  </a:cxn>
                  <a:cxn ang="0">
                    <a:pos x="10" y="51"/>
                  </a:cxn>
                  <a:cxn ang="0">
                    <a:pos x="11" y="51"/>
                  </a:cxn>
                  <a:cxn ang="0">
                    <a:pos x="13" y="51"/>
                  </a:cxn>
                  <a:cxn ang="0">
                    <a:pos x="14" y="49"/>
                  </a:cxn>
                  <a:cxn ang="0">
                    <a:pos x="15" y="48"/>
                  </a:cxn>
                  <a:cxn ang="0">
                    <a:pos x="15" y="46"/>
                  </a:cxn>
                  <a:cxn ang="0">
                    <a:pos x="15" y="46"/>
                  </a:cxn>
                </a:cxnLst>
                <a:rect l="0" t="0" r="r" b="b"/>
                <a:pathLst>
                  <a:path w="15" h="51">
                    <a:moveTo>
                      <a:pt x="15" y="46"/>
                    </a:moveTo>
                    <a:lnTo>
                      <a:pt x="15" y="46"/>
                    </a:lnTo>
                    <a:lnTo>
                      <a:pt x="12" y="36"/>
                    </a:lnTo>
                    <a:lnTo>
                      <a:pt x="11" y="26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7"/>
                    </a:lnTo>
                    <a:lnTo>
                      <a:pt x="2" y="3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6" y="50"/>
                    </a:lnTo>
                    <a:lnTo>
                      <a:pt x="7" y="51"/>
                    </a:lnTo>
                    <a:lnTo>
                      <a:pt x="10" y="51"/>
                    </a:lnTo>
                    <a:lnTo>
                      <a:pt x="11" y="51"/>
                    </a:lnTo>
                    <a:lnTo>
                      <a:pt x="13" y="51"/>
                    </a:lnTo>
                    <a:lnTo>
                      <a:pt x="14" y="49"/>
                    </a:lnTo>
                    <a:lnTo>
                      <a:pt x="15" y="48"/>
                    </a:lnTo>
                    <a:lnTo>
                      <a:pt x="15" y="46"/>
                    </a:lnTo>
                    <a:lnTo>
                      <a:pt x="15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5" name="Freeform 196"/>
              <p:cNvSpPr/>
              <p:nvPr/>
            </p:nvSpPr>
            <p:spPr bwMode="auto">
              <a:xfrm>
                <a:off x="4675188" y="2751138"/>
                <a:ext cx="12700" cy="34925"/>
              </a:xfrm>
              <a:custGeom>
                <a:avLst/>
                <a:gdLst/>
                <a:ahLst/>
                <a:cxnLst>
                  <a:cxn ang="0">
                    <a:pos x="18" y="39"/>
                  </a:cxn>
                  <a:cxn ang="0">
                    <a:pos x="18" y="39"/>
                  </a:cxn>
                  <a:cxn ang="0">
                    <a:pos x="14" y="31"/>
                  </a:cxn>
                  <a:cxn ang="0">
                    <a:pos x="12" y="23"/>
                  </a:cxn>
                  <a:cxn ang="0">
                    <a:pos x="9" y="1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17"/>
                  </a:cxn>
                  <a:cxn ang="0">
                    <a:pos x="1" y="24"/>
                  </a:cxn>
                  <a:cxn ang="0">
                    <a:pos x="3" y="30"/>
                  </a:cxn>
                  <a:cxn ang="0">
                    <a:pos x="3" y="30"/>
                  </a:cxn>
                  <a:cxn ang="0">
                    <a:pos x="6" y="38"/>
                  </a:cxn>
                  <a:cxn ang="0">
                    <a:pos x="9" y="45"/>
                  </a:cxn>
                  <a:cxn ang="0">
                    <a:pos x="13" y="54"/>
                  </a:cxn>
                  <a:cxn ang="0">
                    <a:pos x="14" y="62"/>
                  </a:cxn>
                  <a:cxn ang="0">
                    <a:pos x="14" y="62"/>
                  </a:cxn>
                  <a:cxn ang="0">
                    <a:pos x="15" y="64"/>
                  </a:cxn>
                  <a:cxn ang="0">
                    <a:pos x="16" y="65"/>
                  </a:cxn>
                  <a:cxn ang="0">
                    <a:pos x="18" y="66"/>
                  </a:cxn>
                  <a:cxn ang="0">
                    <a:pos x="19" y="66"/>
                  </a:cxn>
                  <a:cxn ang="0">
                    <a:pos x="21" y="66"/>
                  </a:cxn>
                  <a:cxn ang="0">
                    <a:pos x="22" y="65"/>
                  </a:cxn>
                  <a:cxn ang="0">
                    <a:pos x="23" y="64"/>
                  </a:cxn>
                  <a:cxn ang="0">
                    <a:pos x="24" y="62"/>
                  </a:cxn>
                  <a:cxn ang="0">
                    <a:pos x="24" y="62"/>
                  </a:cxn>
                  <a:cxn ang="0">
                    <a:pos x="23" y="56"/>
                  </a:cxn>
                  <a:cxn ang="0">
                    <a:pos x="22" y="49"/>
                  </a:cxn>
                  <a:cxn ang="0">
                    <a:pos x="18" y="39"/>
                  </a:cxn>
                  <a:cxn ang="0">
                    <a:pos x="18" y="39"/>
                  </a:cxn>
                </a:cxnLst>
                <a:rect l="0" t="0" r="r" b="b"/>
                <a:pathLst>
                  <a:path w="24" h="66">
                    <a:moveTo>
                      <a:pt x="18" y="39"/>
                    </a:moveTo>
                    <a:lnTo>
                      <a:pt x="18" y="39"/>
                    </a:lnTo>
                    <a:lnTo>
                      <a:pt x="14" y="31"/>
                    </a:lnTo>
                    <a:lnTo>
                      <a:pt x="12" y="23"/>
                    </a:lnTo>
                    <a:lnTo>
                      <a:pt x="9" y="1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17"/>
                    </a:lnTo>
                    <a:lnTo>
                      <a:pt x="1" y="24"/>
                    </a:lnTo>
                    <a:lnTo>
                      <a:pt x="3" y="30"/>
                    </a:lnTo>
                    <a:lnTo>
                      <a:pt x="3" y="30"/>
                    </a:lnTo>
                    <a:lnTo>
                      <a:pt x="6" y="38"/>
                    </a:lnTo>
                    <a:lnTo>
                      <a:pt x="9" y="45"/>
                    </a:lnTo>
                    <a:lnTo>
                      <a:pt x="13" y="5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5" y="64"/>
                    </a:lnTo>
                    <a:lnTo>
                      <a:pt x="16" y="65"/>
                    </a:lnTo>
                    <a:lnTo>
                      <a:pt x="18" y="66"/>
                    </a:lnTo>
                    <a:lnTo>
                      <a:pt x="19" y="66"/>
                    </a:lnTo>
                    <a:lnTo>
                      <a:pt x="21" y="66"/>
                    </a:lnTo>
                    <a:lnTo>
                      <a:pt x="22" y="65"/>
                    </a:lnTo>
                    <a:lnTo>
                      <a:pt x="23" y="64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3" y="56"/>
                    </a:lnTo>
                    <a:lnTo>
                      <a:pt x="22" y="49"/>
                    </a:lnTo>
                    <a:lnTo>
                      <a:pt x="18" y="39"/>
                    </a:lnTo>
                    <a:lnTo>
                      <a:pt x="18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9" name="Freeform 197"/>
              <p:cNvSpPr/>
              <p:nvPr/>
            </p:nvSpPr>
            <p:spPr bwMode="auto">
              <a:xfrm>
                <a:off x="4710113" y="2759075"/>
                <a:ext cx="9525" cy="44450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24"/>
                  </a:cxn>
                  <a:cxn ang="0">
                    <a:pos x="3" y="44"/>
                  </a:cxn>
                  <a:cxn ang="0">
                    <a:pos x="6" y="63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11" y="84"/>
                  </a:cxn>
                  <a:cxn ang="0">
                    <a:pos x="12" y="85"/>
                  </a:cxn>
                  <a:cxn ang="0">
                    <a:pos x="14" y="85"/>
                  </a:cxn>
                  <a:cxn ang="0">
                    <a:pos x="16" y="85"/>
                  </a:cxn>
                  <a:cxn ang="0">
                    <a:pos x="17" y="84"/>
                  </a:cxn>
                  <a:cxn ang="0">
                    <a:pos x="18" y="83"/>
                  </a:cxn>
                  <a:cxn ang="0">
                    <a:pos x="19" y="82"/>
                  </a:cxn>
                  <a:cxn ang="0">
                    <a:pos x="19" y="80"/>
                  </a:cxn>
                  <a:cxn ang="0">
                    <a:pos x="19" y="80"/>
                  </a:cxn>
                  <a:cxn ang="0">
                    <a:pos x="16" y="61"/>
                  </a:cxn>
                  <a:cxn ang="0">
                    <a:pos x="13" y="43"/>
                  </a:cxn>
                  <a:cxn ang="0">
                    <a:pos x="11" y="24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9" h="85">
                    <a:moveTo>
                      <a:pt x="10" y="4"/>
                    </a:move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24"/>
                    </a:lnTo>
                    <a:lnTo>
                      <a:pt x="3" y="44"/>
                    </a:lnTo>
                    <a:lnTo>
                      <a:pt x="6" y="63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1" y="84"/>
                    </a:lnTo>
                    <a:lnTo>
                      <a:pt x="12" y="85"/>
                    </a:lnTo>
                    <a:lnTo>
                      <a:pt x="14" y="85"/>
                    </a:lnTo>
                    <a:lnTo>
                      <a:pt x="16" y="85"/>
                    </a:lnTo>
                    <a:lnTo>
                      <a:pt x="17" y="84"/>
                    </a:lnTo>
                    <a:lnTo>
                      <a:pt x="18" y="83"/>
                    </a:lnTo>
                    <a:lnTo>
                      <a:pt x="19" y="82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6" y="61"/>
                    </a:lnTo>
                    <a:lnTo>
                      <a:pt x="13" y="43"/>
                    </a:lnTo>
                    <a:lnTo>
                      <a:pt x="11" y="24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0" name="Freeform 198"/>
              <p:cNvSpPr/>
              <p:nvPr/>
            </p:nvSpPr>
            <p:spPr bwMode="auto">
              <a:xfrm>
                <a:off x="4416425" y="2370138"/>
                <a:ext cx="15875" cy="106363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4" y="24"/>
                  </a:cxn>
                  <a:cxn ang="0">
                    <a:pos x="13" y="34"/>
                  </a:cxn>
                  <a:cxn ang="0">
                    <a:pos x="13" y="45"/>
                  </a:cxn>
                  <a:cxn ang="0">
                    <a:pos x="13" y="98"/>
                  </a:cxn>
                  <a:cxn ang="0">
                    <a:pos x="13" y="98"/>
                  </a:cxn>
                  <a:cxn ang="0">
                    <a:pos x="13" y="124"/>
                  </a:cxn>
                  <a:cxn ang="0">
                    <a:pos x="12" y="136"/>
                  </a:cxn>
                  <a:cxn ang="0">
                    <a:pos x="10" y="149"/>
                  </a:cxn>
                  <a:cxn ang="0">
                    <a:pos x="10" y="149"/>
                  </a:cxn>
                  <a:cxn ang="0">
                    <a:pos x="4" y="171"/>
                  </a:cxn>
                  <a:cxn ang="0">
                    <a:pos x="2" y="183"/>
                  </a:cxn>
                  <a:cxn ang="0">
                    <a:pos x="0" y="194"/>
                  </a:cxn>
                  <a:cxn ang="0">
                    <a:pos x="0" y="194"/>
                  </a:cxn>
                  <a:cxn ang="0">
                    <a:pos x="1" y="196"/>
                  </a:cxn>
                  <a:cxn ang="0">
                    <a:pos x="2" y="197"/>
                  </a:cxn>
                  <a:cxn ang="0">
                    <a:pos x="3" y="198"/>
                  </a:cxn>
                  <a:cxn ang="0">
                    <a:pos x="5" y="199"/>
                  </a:cxn>
                  <a:cxn ang="0">
                    <a:pos x="6" y="198"/>
                  </a:cxn>
                  <a:cxn ang="0">
                    <a:pos x="8" y="197"/>
                  </a:cxn>
                  <a:cxn ang="0">
                    <a:pos x="9" y="196"/>
                  </a:cxn>
                  <a:cxn ang="0">
                    <a:pos x="10" y="194"/>
                  </a:cxn>
                  <a:cxn ang="0">
                    <a:pos x="10" y="194"/>
                  </a:cxn>
                  <a:cxn ang="0">
                    <a:pos x="11" y="182"/>
                  </a:cxn>
                  <a:cxn ang="0">
                    <a:pos x="14" y="169"/>
                  </a:cxn>
                  <a:cxn ang="0">
                    <a:pos x="20" y="144"/>
                  </a:cxn>
                  <a:cxn ang="0">
                    <a:pos x="20" y="144"/>
                  </a:cxn>
                  <a:cxn ang="0">
                    <a:pos x="22" y="135"/>
                  </a:cxn>
                  <a:cxn ang="0">
                    <a:pos x="22" y="125"/>
                  </a:cxn>
                  <a:cxn ang="0">
                    <a:pos x="22" y="105"/>
                  </a:cxn>
                  <a:cxn ang="0">
                    <a:pos x="22" y="105"/>
                  </a:cxn>
                  <a:cxn ang="0">
                    <a:pos x="22" y="80"/>
                  </a:cxn>
                  <a:cxn ang="0">
                    <a:pos x="22" y="55"/>
                  </a:cxn>
                  <a:cxn ang="0">
                    <a:pos x="23" y="31"/>
                  </a:cxn>
                  <a:cxn ang="0">
                    <a:pos x="25" y="18"/>
                  </a:cxn>
                  <a:cxn ang="0">
                    <a:pos x="29" y="6"/>
                  </a:cxn>
                  <a:cxn ang="0">
                    <a:pos x="29" y="6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29" h="199">
                    <a:moveTo>
                      <a:pt x="19" y="3"/>
                    </a:moveTo>
                    <a:lnTo>
                      <a:pt x="19" y="3"/>
                    </a:lnTo>
                    <a:lnTo>
                      <a:pt x="14" y="24"/>
                    </a:lnTo>
                    <a:lnTo>
                      <a:pt x="13" y="34"/>
                    </a:lnTo>
                    <a:lnTo>
                      <a:pt x="13" y="45"/>
                    </a:lnTo>
                    <a:lnTo>
                      <a:pt x="13" y="98"/>
                    </a:lnTo>
                    <a:lnTo>
                      <a:pt x="13" y="98"/>
                    </a:lnTo>
                    <a:lnTo>
                      <a:pt x="13" y="124"/>
                    </a:lnTo>
                    <a:lnTo>
                      <a:pt x="12" y="136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4" y="171"/>
                    </a:lnTo>
                    <a:lnTo>
                      <a:pt x="2" y="183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1" y="196"/>
                    </a:lnTo>
                    <a:lnTo>
                      <a:pt x="2" y="197"/>
                    </a:lnTo>
                    <a:lnTo>
                      <a:pt x="3" y="198"/>
                    </a:lnTo>
                    <a:lnTo>
                      <a:pt x="5" y="199"/>
                    </a:lnTo>
                    <a:lnTo>
                      <a:pt x="6" y="198"/>
                    </a:lnTo>
                    <a:lnTo>
                      <a:pt x="8" y="197"/>
                    </a:lnTo>
                    <a:lnTo>
                      <a:pt x="9" y="196"/>
                    </a:lnTo>
                    <a:lnTo>
                      <a:pt x="10" y="194"/>
                    </a:lnTo>
                    <a:lnTo>
                      <a:pt x="10" y="194"/>
                    </a:lnTo>
                    <a:lnTo>
                      <a:pt x="11" y="182"/>
                    </a:lnTo>
                    <a:lnTo>
                      <a:pt x="14" y="169"/>
                    </a:lnTo>
                    <a:lnTo>
                      <a:pt x="20" y="144"/>
                    </a:lnTo>
                    <a:lnTo>
                      <a:pt x="20" y="144"/>
                    </a:lnTo>
                    <a:lnTo>
                      <a:pt x="22" y="135"/>
                    </a:lnTo>
                    <a:lnTo>
                      <a:pt x="22" y="12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80"/>
                    </a:lnTo>
                    <a:lnTo>
                      <a:pt x="22" y="55"/>
                    </a:lnTo>
                    <a:lnTo>
                      <a:pt x="23" y="31"/>
                    </a:lnTo>
                    <a:lnTo>
                      <a:pt x="25" y="1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1" name="Freeform 199"/>
              <p:cNvSpPr/>
              <p:nvPr/>
            </p:nvSpPr>
            <p:spPr bwMode="auto">
              <a:xfrm>
                <a:off x="4464050" y="2424113"/>
                <a:ext cx="19050" cy="88900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18" y="42"/>
                  </a:cxn>
                  <a:cxn ang="0">
                    <a:pos x="11" y="83"/>
                  </a:cxn>
                  <a:cxn ang="0">
                    <a:pos x="6" y="123"/>
                  </a:cxn>
                  <a:cxn ang="0">
                    <a:pos x="0" y="162"/>
                  </a:cxn>
                  <a:cxn ang="0">
                    <a:pos x="0" y="162"/>
                  </a:cxn>
                  <a:cxn ang="0">
                    <a:pos x="0" y="164"/>
                  </a:cxn>
                  <a:cxn ang="0">
                    <a:pos x="2" y="166"/>
                  </a:cxn>
                  <a:cxn ang="0">
                    <a:pos x="3" y="167"/>
                  </a:cxn>
                  <a:cxn ang="0">
                    <a:pos x="5" y="167"/>
                  </a:cxn>
                  <a:cxn ang="0">
                    <a:pos x="8" y="166"/>
                  </a:cxn>
                  <a:cxn ang="0">
                    <a:pos x="10" y="164"/>
                  </a:cxn>
                  <a:cxn ang="0">
                    <a:pos x="10" y="162"/>
                  </a:cxn>
                  <a:cxn ang="0">
                    <a:pos x="10" y="162"/>
                  </a:cxn>
                  <a:cxn ang="0">
                    <a:pos x="15" y="123"/>
                  </a:cxn>
                  <a:cxn ang="0">
                    <a:pos x="20" y="84"/>
                  </a:cxn>
                  <a:cxn ang="0">
                    <a:pos x="26" y="45"/>
                  </a:cxn>
                  <a:cxn ang="0">
                    <a:pos x="36" y="6"/>
                  </a:cxn>
                  <a:cxn ang="0">
                    <a:pos x="36" y="6"/>
                  </a:cxn>
                  <a:cxn ang="0">
                    <a:pos x="36" y="4"/>
                  </a:cxn>
                  <a:cxn ang="0">
                    <a:pos x="35" y="2"/>
                  </a:cxn>
                  <a:cxn ang="0">
                    <a:pos x="34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6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6" h="167">
                    <a:moveTo>
                      <a:pt x="26" y="3"/>
                    </a:moveTo>
                    <a:lnTo>
                      <a:pt x="26" y="3"/>
                    </a:lnTo>
                    <a:lnTo>
                      <a:pt x="18" y="42"/>
                    </a:lnTo>
                    <a:lnTo>
                      <a:pt x="11" y="83"/>
                    </a:lnTo>
                    <a:lnTo>
                      <a:pt x="6" y="123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0" y="164"/>
                    </a:lnTo>
                    <a:lnTo>
                      <a:pt x="2" y="166"/>
                    </a:lnTo>
                    <a:lnTo>
                      <a:pt x="3" y="167"/>
                    </a:lnTo>
                    <a:lnTo>
                      <a:pt x="5" y="167"/>
                    </a:lnTo>
                    <a:lnTo>
                      <a:pt x="8" y="166"/>
                    </a:lnTo>
                    <a:lnTo>
                      <a:pt x="10" y="164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5" y="123"/>
                    </a:lnTo>
                    <a:lnTo>
                      <a:pt x="20" y="84"/>
                    </a:lnTo>
                    <a:lnTo>
                      <a:pt x="26" y="45"/>
                    </a:lnTo>
                    <a:lnTo>
                      <a:pt x="36" y="6"/>
                    </a:lnTo>
                    <a:lnTo>
                      <a:pt x="36" y="6"/>
                    </a:lnTo>
                    <a:lnTo>
                      <a:pt x="36" y="4"/>
                    </a:lnTo>
                    <a:lnTo>
                      <a:pt x="35" y="2"/>
                    </a:lnTo>
                    <a:lnTo>
                      <a:pt x="34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6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2" name="Freeform 200"/>
              <p:cNvSpPr/>
              <p:nvPr/>
            </p:nvSpPr>
            <p:spPr bwMode="auto">
              <a:xfrm>
                <a:off x="4521200" y="2484438"/>
                <a:ext cx="17463" cy="9525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26"/>
                  </a:cxn>
                  <a:cxn ang="0">
                    <a:pos x="23" y="46"/>
                  </a:cxn>
                  <a:cxn ang="0">
                    <a:pos x="20" y="67"/>
                  </a:cxn>
                  <a:cxn ang="0">
                    <a:pos x="14" y="88"/>
                  </a:cxn>
                  <a:cxn ang="0">
                    <a:pos x="14" y="88"/>
                  </a:cxn>
                  <a:cxn ang="0">
                    <a:pos x="11" y="98"/>
                  </a:cxn>
                  <a:cxn ang="0">
                    <a:pos x="9" y="109"/>
                  </a:cxn>
                  <a:cxn ang="0">
                    <a:pos x="6" y="131"/>
                  </a:cxn>
                  <a:cxn ang="0">
                    <a:pos x="3" y="153"/>
                  </a:cxn>
                  <a:cxn ang="0">
                    <a:pos x="0" y="174"/>
                  </a:cxn>
                  <a:cxn ang="0">
                    <a:pos x="0" y="174"/>
                  </a:cxn>
                  <a:cxn ang="0">
                    <a:pos x="0" y="176"/>
                  </a:cxn>
                  <a:cxn ang="0">
                    <a:pos x="1" y="177"/>
                  </a:cxn>
                  <a:cxn ang="0">
                    <a:pos x="4" y="179"/>
                  </a:cxn>
                  <a:cxn ang="0">
                    <a:pos x="6" y="179"/>
                  </a:cxn>
                  <a:cxn ang="0">
                    <a:pos x="7" y="179"/>
                  </a:cxn>
                  <a:cxn ang="0">
                    <a:pos x="8" y="178"/>
                  </a:cxn>
                  <a:cxn ang="0">
                    <a:pos x="9" y="176"/>
                  </a:cxn>
                  <a:cxn ang="0">
                    <a:pos x="9" y="176"/>
                  </a:cxn>
                  <a:cxn ang="0">
                    <a:pos x="12" y="155"/>
                  </a:cxn>
                  <a:cxn ang="0">
                    <a:pos x="15" y="133"/>
                  </a:cxn>
                  <a:cxn ang="0">
                    <a:pos x="18" y="111"/>
                  </a:cxn>
                  <a:cxn ang="0">
                    <a:pos x="24" y="91"/>
                  </a:cxn>
                  <a:cxn ang="0">
                    <a:pos x="24" y="91"/>
                  </a:cxn>
                  <a:cxn ang="0">
                    <a:pos x="28" y="69"/>
                  </a:cxn>
                  <a:cxn ang="0">
                    <a:pos x="32" y="48"/>
                  </a:cxn>
                  <a:cxn ang="0">
                    <a:pos x="34" y="27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5" h="179">
                    <a:moveTo>
                      <a:pt x="26" y="5"/>
                    </a:moveTo>
                    <a:lnTo>
                      <a:pt x="26" y="5"/>
                    </a:lnTo>
                    <a:lnTo>
                      <a:pt x="25" y="26"/>
                    </a:lnTo>
                    <a:lnTo>
                      <a:pt x="23" y="46"/>
                    </a:lnTo>
                    <a:lnTo>
                      <a:pt x="20" y="67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1" y="98"/>
                    </a:lnTo>
                    <a:lnTo>
                      <a:pt x="9" y="109"/>
                    </a:lnTo>
                    <a:lnTo>
                      <a:pt x="6" y="131"/>
                    </a:lnTo>
                    <a:lnTo>
                      <a:pt x="3" y="153"/>
                    </a:lnTo>
                    <a:lnTo>
                      <a:pt x="0" y="174"/>
                    </a:lnTo>
                    <a:lnTo>
                      <a:pt x="0" y="174"/>
                    </a:lnTo>
                    <a:lnTo>
                      <a:pt x="0" y="176"/>
                    </a:lnTo>
                    <a:lnTo>
                      <a:pt x="1" y="177"/>
                    </a:lnTo>
                    <a:lnTo>
                      <a:pt x="4" y="179"/>
                    </a:lnTo>
                    <a:lnTo>
                      <a:pt x="6" y="179"/>
                    </a:lnTo>
                    <a:lnTo>
                      <a:pt x="7" y="179"/>
                    </a:lnTo>
                    <a:lnTo>
                      <a:pt x="8" y="178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12" y="155"/>
                    </a:lnTo>
                    <a:lnTo>
                      <a:pt x="15" y="133"/>
                    </a:lnTo>
                    <a:lnTo>
                      <a:pt x="18" y="111"/>
                    </a:lnTo>
                    <a:lnTo>
                      <a:pt x="24" y="91"/>
                    </a:lnTo>
                    <a:lnTo>
                      <a:pt x="24" y="91"/>
                    </a:lnTo>
                    <a:lnTo>
                      <a:pt x="28" y="69"/>
                    </a:lnTo>
                    <a:lnTo>
                      <a:pt x="32" y="48"/>
                    </a:lnTo>
                    <a:lnTo>
                      <a:pt x="34" y="27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3" name="Freeform 201"/>
              <p:cNvSpPr/>
              <p:nvPr/>
            </p:nvSpPr>
            <p:spPr bwMode="auto">
              <a:xfrm>
                <a:off x="4570413" y="2508250"/>
                <a:ext cx="12700" cy="41275"/>
              </a:xfrm>
              <a:custGeom>
                <a:avLst/>
                <a:gdLst/>
                <a:ahLst/>
                <a:cxnLst>
                  <a:cxn ang="0">
                    <a:pos x="12" y="3"/>
                  </a:cxn>
                  <a:cxn ang="0">
                    <a:pos x="12" y="3"/>
                  </a:cxn>
                  <a:cxn ang="0">
                    <a:pos x="8" y="21"/>
                  </a:cxn>
                  <a:cxn ang="0">
                    <a:pos x="6" y="38"/>
                  </a:cxn>
                  <a:cxn ang="0">
                    <a:pos x="3" y="56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5" y="79"/>
                  </a:cxn>
                  <a:cxn ang="0">
                    <a:pos x="7" y="79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2" y="58"/>
                  </a:cxn>
                  <a:cxn ang="0">
                    <a:pos x="14" y="40"/>
                  </a:cxn>
                  <a:cxn ang="0">
                    <a:pos x="17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19" y="0"/>
                  </a:cxn>
                  <a:cxn ang="0">
                    <a:pos x="16" y="0"/>
                  </a:cxn>
                  <a:cxn ang="0">
                    <a:pos x="15" y="0"/>
                  </a:cxn>
                  <a:cxn ang="0">
                    <a:pos x="13" y="1"/>
                  </a:cxn>
                  <a:cxn ang="0">
                    <a:pos x="12" y="3"/>
                  </a:cxn>
                  <a:cxn ang="0">
                    <a:pos x="12" y="3"/>
                  </a:cxn>
                </a:cxnLst>
                <a:rect l="0" t="0" r="r" b="b"/>
                <a:pathLst>
                  <a:path w="22" h="79">
                    <a:moveTo>
                      <a:pt x="12" y="3"/>
                    </a:moveTo>
                    <a:lnTo>
                      <a:pt x="12" y="3"/>
                    </a:lnTo>
                    <a:lnTo>
                      <a:pt x="8" y="21"/>
                    </a:lnTo>
                    <a:lnTo>
                      <a:pt x="6" y="38"/>
                    </a:lnTo>
                    <a:lnTo>
                      <a:pt x="3" y="56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5" y="79"/>
                    </a:lnTo>
                    <a:lnTo>
                      <a:pt x="7" y="79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2" y="58"/>
                    </a:lnTo>
                    <a:lnTo>
                      <a:pt x="14" y="40"/>
                    </a:lnTo>
                    <a:lnTo>
                      <a:pt x="17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6" y="0"/>
                    </a:lnTo>
                    <a:lnTo>
                      <a:pt x="15" y="0"/>
                    </a:lnTo>
                    <a:lnTo>
                      <a:pt x="13" y="1"/>
                    </a:lnTo>
                    <a:lnTo>
                      <a:pt x="12" y="3"/>
                    </a:lnTo>
                    <a:lnTo>
                      <a:pt x="12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4" name="Freeform 202"/>
              <p:cNvSpPr/>
              <p:nvPr/>
            </p:nvSpPr>
            <p:spPr bwMode="auto">
              <a:xfrm>
                <a:off x="4603750" y="2557463"/>
                <a:ext cx="15875" cy="46038"/>
              </a:xfrm>
              <a:custGeom>
                <a:avLst/>
                <a:gdLst/>
                <a:ahLst/>
                <a:cxnLst>
                  <a:cxn ang="0">
                    <a:pos x="20" y="3"/>
                  </a:cxn>
                  <a:cxn ang="0">
                    <a:pos x="20" y="3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1" y="83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5" y="85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28" y="5"/>
                  </a:cxn>
                  <a:cxn ang="0">
                    <a:pos x="28" y="5"/>
                  </a:cxn>
                  <a:cxn ang="0">
                    <a:pos x="29" y="3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2" y="0"/>
                  </a:cxn>
                  <a:cxn ang="0">
                    <a:pos x="20" y="1"/>
                  </a:cxn>
                  <a:cxn ang="0">
                    <a:pos x="20" y="3"/>
                  </a:cxn>
                  <a:cxn ang="0">
                    <a:pos x="20" y="3"/>
                  </a:cxn>
                </a:cxnLst>
                <a:rect l="0" t="0" r="r" b="b"/>
                <a:pathLst>
                  <a:path w="29" h="85">
                    <a:moveTo>
                      <a:pt x="20" y="3"/>
                    </a:moveTo>
                    <a:lnTo>
                      <a:pt x="20" y="3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1" y="83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5" y="85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9" y="3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0" y="1"/>
                    </a:lnTo>
                    <a:lnTo>
                      <a:pt x="20" y="3"/>
                    </a:lnTo>
                    <a:lnTo>
                      <a:pt x="2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5" name="Freeform 203"/>
              <p:cNvSpPr/>
              <p:nvPr/>
            </p:nvSpPr>
            <p:spPr bwMode="auto">
              <a:xfrm>
                <a:off x="4687888" y="2668588"/>
                <a:ext cx="15875" cy="61913"/>
              </a:xfrm>
              <a:custGeom>
                <a:avLst/>
                <a:gdLst/>
                <a:ahLst/>
                <a:cxnLst>
                  <a:cxn ang="0">
                    <a:pos x="19" y="4"/>
                  </a:cxn>
                  <a:cxn ang="0">
                    <a:pos x="19" y="4"/>
                  </a:cxn>
                  <a:cxn ang="0">
                    <a:pos x="19" y="12"/>
                  </a:cxn>
                  <a:cxn ang="0">
                    <a:pos x="17" y="19"/>
                  </a:cxn>
                  <a:cxn ang="0">
                    <a:pos x="12" y="35"/>
                  </a:cxn>
                  <a:cxn ang="0">
                    <a:pos x="8" y="50"/>
                  </a:cxn>
                  <a:cxn ang="0">
                    <a:pos x="7" y="58"/>
                  </a:cxn>
                  <a:cxn ang="0">
                    <a:pos x="6" y="65"/>
                  </a:cxn>
                  <a:cxn ang="0">
                    <a:pos x="6" y="65"/>
                  </a:cxn>
                  <a:cxn ang="0">
                    <a:pos x="6" y="76"/>
                  </a:cxn>
                  <a:cxn ang="0">
                    <a:pos x="5" y="89"/>
                  </a:cxn>
                  <a:cxn ang="0">
                    <a:pos x="4" y="99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3"/>
                  </a:cxn>
                  <a:cxn ang="0">
                    <a:pos x="1" y="116"/>
                  </a:cxn>
                  <a:cxn ang="0">
                    <a:pos x="3" y="116"/>
                  </a:cxn>
                  <a:cxn ang="0">
                    <a:pos x="6" y="116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9" y="112"/>
                  </a:cxn>
                  <a:cxn ang="0">
                    <a:pos x="12" y="102"/>
                  </a:cxn>
                  <a:cxn ang="0">
                    <a:pos x="14" y="92"/>
                  </a:cxn>
                  <a:cxn ang="0">
                    <a:pos x="15" y="80"/>
                  </a:cxn>
                  <a:cxn ang="0">
                    <a:pos x="15" y="70"/>
                  </a:cxn>
                  <a:cxn ang="0">
                    <a:pos x="15" y="70"/>
                  </a:cxn>
                  <a:cxn ang="0">
                    <a:pos x="17" y="62"/>
                  </a:cxn>
                  <a:cxn ang="0">
                    <a:pos x="18" y="54"/>
                  </a:cxn>
                  <a:cxn ang="0">
                    <a:pos x="22" y="37"/>
                  </a:cxn>
                  <a:cxn ang="0">
                    <a:pos x="26" y="20"/>
                  </a:cxn>
                  <a:cxn ang="0">
                    <a:pos x="28" y="12"/>
                  </a:cxn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19" y="4"/>
                  </a:cxn>
                  <a:cxn ang="0">
                    <a:pos x="19" y="4"/>
                  </a:cxn>
                </a:cxnLst>
                <a:rect l="0" t="0" r="r" b="b"/>
                <a:pathLst>
                  <a:path w="29" h="116">
                    <a:moveTo>
                      <a:pt x="19" y="4"/>
                    </a:moveTo>
                    <a:lnTo>
                      <a:pt x="19" y="4"/>
                    </a:lnTo>
                    <a:lnTo>
                      <a:pt x="19" y="12"/>
                    </a:lnTo>
                    <a:lnTo>
                      <a:pt x="17" y="19"/>
                    </a:lnTo>
                    <a:lnTo>
                      <a:pt x="12" y="35"/>
                    </a:lnTo>
                    <a:lnTo>
                      <a:pt x="8" y="50"/>
                    </a:lnTo>
                    <a:lnTo>
                      <a:pt x="7" y="58"/>
                    </a:lnTo>
                    <a:lnTo>
                      <a:pt x="6" y="65"/>
                    </a:lnTo>
                    <a:lnTo>
                      <a:pt x="6" y="65"/>
                    </a:lnTo>
                    <a:lnTo>
                      <a:pt x="6" y="76"/>
                    </a:lnTo>
                    <a:lnTo>
                      <a:pt x="5" y="89"/>
                    </a:lnTo>
                    <a:lnTo>
                      <a:pt x="4" y="99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3"/>
                    </a:lnTo>
                    <a:lnTo>
                      <a:pt x="1" y="116"/>
                    </a:lnTo>
                    <a:lnTo>
                      <a:pt x="3" y="116"/>
                    </a:lnTo>
                    <a:lnTo>
                      <a:pt x="6" y="116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9" y="112"/>
                    </a:lnTo>
                    <a:lnTo>
                      <a:pt x="12" y="102"/>
                    </a:lnTo>
                    <a:lnTo>
                      <a:pt x="14" y="92"/>
                    </a:lnTo>
                    <a:lnTo>
                      <a:pt x="15" y="80"/>
                    </a:lnTo>
                    <a:lnTo>
                      <a:pt x="15" y="70"/>
                    </a:lnTo>
                    <a:lnTo>
                      <a:pt x="15" y="70"/>
                    </a:lnTo>
                    <a:lnTo>
                      <a:pt x="17" y="62"/>
                    </a:lnTo>
                    <a:lnTo>
                      <a:pt x="18" y="54"/>
                    </a:lnTo>
                    <a:lnTo>
                      <a:pt x="22" y="37"/>
                    </a:lnTo>
                    <a:lnTo>
                      <a:pt x="26" y="20"/>
                    </a:lnTo>
                    <a:lnTo>
                      <a:pt x="28" y="12"/>
                    </a:lnTo>
                    <a:lnTo>
                      <a:pt x="29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19" y="4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6" name="Freeform 204"/>
              <p:cNvSpPr/>
              <p:nvPr/>
            </p:nvSpPr>
            <p:spPr bwMode="auto">
              <a:xfrm>
                <a:off x="4714875" y="2657475"/>
                <a:ext cx="11113" cy="6191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32"/>
                  </a:cxn>
                  <a:cxn ang="0">
                    <a:pos x="6" y="59"/>
                  </a:cxn>
                  <a:cxn ang="0">
                    <a:pos x="2" y="86"/>
                  </a:cxn>
                  <a:cxn ang="0">
                    <a:pos x="0" y="113"/>
                  </a:cxn>
                  <a:cxn ang="0">
                    <a:pos x="0" y="113"/>
                  </a:cxn>
                  <a:cxn ang="0">
                    <a:pos x="0" y="115"/>
                  </a:cxn>
                  <a:cxn ang="0">
                    <a:pos x="1" y="116"/>
                  </a:cxn>
                  <a:cxn ang="0">
                    <a:pos x="3" y="117"/>
                  </a:cxn>
                  <a:cxn ang="0">
                    <a:pos x="4" y="117"/>
                  </a:cxn>
                  <a:cxn ang="0">
                    <a:pos x="6" y="117"/>
                  </a:cxn>
                  <a:cxn ang="0">
                    <a:pos x="8" y="116"/>
                  </a:cxn>
                  <a:cxn ang="0">
                    <a:pos x="9" y="115"/>
                  </a:cxn>
                  <a:cxn ang="0">
                    <a:pos x="9" y="113"/>
                  </a:cxn>
                  <a:cxn ang="0">
                    <a:pos x="9" y="113"/>
                  </a:cxn>
                  <a:cxn ang="0">
                    <a:pos x="11" y="86"/>
                  </a:cxn>
                  <a:cxn ang="0">
                    <a:pos x="15" y="59"/>
                  </a:cxn>
                  <a:cxn ang="0">
                    <a:pos x="19" y="32"/>
                  </a:cxn>
                  <a:cxn ang="0">
                    <a:pos x="21" y="5"/>
                  </a:cxn>
                  <a:cxn ang="0">
                    <a:pos x="21" y="5"/>
                  </a:cxn>
                  <a:cxn ang="0">
                    <a:pos x="21" y="3"/>
                  </a:cxn>
                  <a:cxn ang="0">
                    <a:pos x="20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3" y="3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1" h="117">
                    <a:moveTo>
                      <a:pt x="12" y="5"/>
                    </a:moveTo>
                    <a:lnTo>
                      <a:pt x="12" y="5"/>
                    </a:lnTo>
                    <a:lnTo>
                      <a:pt x="10" y="32"/>
                    </a:lnTo>
                    <a:lnTo>
                      <a:pt x="6" y="59"/>
                    </a:lnTo>
                    <a:lnTo>
                      <a:pt x="2" y="86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15"/>
                    </a:lnTo>
                    <a:lnTo>
                      <a:pt x="1" y="116"/>
                    </a:lnTo>
                    <a:lnTo>
                      <a:pt x="3" y="117"/>
                    </a:lnTo>
                    <a:lnTo>
                      <a:pt x="4" y="117"/>
                    </a:lnTo>
                    <a:lnTo>
                      <a:pt x="6" y="117"/>
                    </a:lnTo>
                    <a:lnTo>
                      <a:pt x="8" y="116"/>
                    </a:lnTo>
                    <a:lnTo>
                      <a:pt x="9" y="115"/>
                    </a:lnTo>
                    <a:lnTo>
                      <a:pt x="9" y="113"/>
                    </a:lnTo>
                    <a:lnTo>
                      <a:pt x="9" y="113"/>
                    </a:lnTo>
                    <a:lnTo>
                      <a:pt x="11" y="86"/>
                    </a:lnTo>
                    <a:lnTo>
                      <a:pt x="15" y="59"/>
                    </a:lnTo>
                    <a:lnTo>
                      <a:pt x="19" y="32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3"/>
                    </a:lnTo>
                    <a:lnTo>
                      <a:pt x="20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3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7" name="Freeform 206"/>
              <p:cNvSpPr>
                <a:spLocks noEditPoints="1"/>
              </p:cNvSpPr>
              <p:nvPr/>
            </p:nvSpPr>
            <p:spPr bwMode="auto">
              <a:xfrm>
                <a:off x="4249738" y="2249488"/>
                <a:ext cx="555625" cy="574675"/>
              </a:xfrm>
              <a:custGeom>
                <a:avLst/>
                <a:gdLst/>
                <a:ahLst/>
                <a:cxnLst>
                  <a:cxn ang="0">
                    <a:pos x="817" y="1056"/>
                  </a:cxn>
                  <a:cxn ang="0">
                    <a:pos x="716" y="1035"/>
                  </a:cxn>
                  <a:cxn ang="0">
                    <a:pos x="659" y="1016"/>
                  </a:cxn>
                  <a:cxn ang="0">
                    <a:pos x="645" y="1010"/>
                  </a:cxn>
                  <a:cxn ang="0">
                    <a:pos x="623" y="986"/>
                  </a:cxn>
                  <a:cxn ang="0">
                    <a:pos x="608" y="970"/>
                  </a:cxn>
                  <a:cxn ang="0">
                    <a:pos x="577" y="929"/>
                  </a:cxn>
                  <a:cxn ang="0">
                    <a:pos x="513" y="864"/>
                  </a:cxn>
                  <a:cxn ang="0">
                    <a:pos x="403" y="767"/>
                  </a:cxn>
                  <a:cxn ang="0">
                    <a:pos x="307" y="683"/>
                  </a:cxn>
                  <a:cxn ang="0">
                    <a:pos x="222" y="574"/>
                  </a:cxn>
                  <a:cxn ang="0">
                    <a:pos x="139" y="472"/>
                  </a:cxn>
                  <a:cxn ang="0">
                    <a:pos x="97" y="439"/>
                  </a:cxn>
                  <a:cxn ang="0">
                    <a:pos x="31" y="360"/>
                  </a:cxn>
                  <a:cxn ang="0">
                    <a:pos x="27" y="300"/>
                  </a:cxn>
                  <a:cxn ang="0">
                    <a:pos x="84" y="371"/>
                  </a:cxn>
                  <a:cxn ang="0">
                    <a:pos x="141" y="426"/>
                  </a:cxn>
                  <a:cxn ang="0">
                    <a:pos x="208" y="491"/>
                  </a:cxn>
                  <a:cxn ang="0">
                    <a:pos x="305" y="624"/>
                  </a:cxn>
                  <a:cxn ang="0">
                    <a:pos x="398" y="714"/>
                  </a:cxn>
                  <a:cxn ang="0">
                    <a:pos x="481" y="790"/>
                  </a:cxn>
                  <a:cxn ang="0">
                    <a:pos x="571" y="872"/>
                  </a:cxn>
                  <a:cxn ang="0">
                    <a:pos x="646" y="943"/>
                  </a:cxn>
                  <a:cxn ang="0">
                    <a:pos x="724" y="871"/>
                  </a:cxn>
                  <a:cxn ang="0">
                    <a:pos x="843" y="787"/>
                  </a:cxn>
                  <a:cxn ang="0">
                    <a:pos x="981" y="693"/>
                  </a:cxn>
                  <a:cxn ang="0">
                    <a:pos x="917" y="620"/>
                  </a:cxn>
                  <a:cxn ang="0">
                    <a:pos x="751" y="446"/>
                  </a:cxn>
                  <a:cxn ang="0">
                    <a:pos x="583" y="291"/>
                  </a:cxn>
                  <a:cxn ang="0">
                    <a:pos x="501" y="195"/>
                  </a:cxn>
                  <a:cxn ang="0">
                    <a:pos x="431" y="116"/>
                  </a:cxn>
                  <a:cxn ang="0">
                    <a:pos x="378" y="54"/>
                  </a:cxn>
                  <a:cxn ang="0">
                    <a:pos x="377" y="0"/>
                  </a:cxn>
                  <a:cxn ang="0">
                    <a:pos x="496" y="134"/>
                  </a:cxn>
                  <a:cxn ang="0">
                    <a:pos x="631" y="290"/>
                  </a:cxn>
                  <a:cxn ang="0">
                    <a:pos x="729" y="380"/>
                  </a:cxn>
                  <a:cxn ang="0">
                    <a:pos x="900" y="546"/>
                  </a:cxn>
                  <a:cxn ang="0">
                    <a:pos x="980" y="641"/>
                  </a:cxn>
                  <a:cxn ang="0">
                    <a:pos x="1020" y="678"/>
                  </a:cxn>
                  <a:cxn ang="0">
                    <a:pos x="1032" y="689"/>
                  </a:cxn>
                  <a:cxn ang="0">
                    <a:pos x="1037" y="700"/>
                  </a:cxn>
                  <a:cxn ang="0">
                    <a:pos x="1051" y="800"/>
                  </a:cxn>
                  <a:cxn ang="0">
                    <a:pos x="1037" y="911"/>
                  </a:cxn>
                  <a:cxn ang="0">
                    <a:pos x="1029" y="991"/>
                  </a:cxn>
                  <a:cxn ang="0">
                    <a:pos x="1023" y="1039"/>
                  </a:cxn>
                  <a:cxn ang="0">
                    <a:pos x="1016" y="1079"/>
                  </a:cxn>
                  <a:cxn ang="0">
                    <a:pos x="1002" y="1088"/>
                  </a:cxn>
                  <a:cxn ang="0">
                    <a:pos x="996" y="1087"/>
                  </a:cxn>
                  <a:cxn ang="0">
                    <a:pos x="954" y="761"/>
                  </a:cxn>
                  <a:cxn ang="0">
                    <a:pos x="842" y="830"/>
                  </a:cxn>
                  <a:cxn ang="0">
                    <a:pos x="729" y="917"/>
                  </a:cxn>
                  <a:cxn ang="0">
                    <a:pos x="672" y="967"/>
                  </a:cxn>
                  <a:cxn ang="0">
                    <a:pos x="699" y="991"/>
                  </a:cxn>
                  <a:cxn ang="0">
                    <a:pos x="772" y="1010"/>
                  </a:cxn>
                  <a:cxn ang="0">
                    <a:pos x="941" y="1046"/>
                  </a:cxn>
                  <a:cxn ang="0">
                    <a:pos x="989" y="1039"/>
                  </a:cxn>
                  <a:cxn ang="0">
                    <a:pos x="990" y="1018"/>
                  </a:cxn>
                  <a:cxn ang="0">
                    <a:pos x="995" y="957"/>
                  </a:cxn>
                  <a:cxn ang="0">
                    <a:pos x="1010" y="856"/>
                  </a:cxn>
                  <a:cxn ang="0">
                    <a:pos x="1010" y="734"/>
                  </a:cxn>
                </a:cxnLst>
                <a:rect l="0" t="0" r="r" b="b"/>
                <a:pathLst>
                  <a:path w="1051" h="1088">
                    <a:moveTo>
                      <a:pt x="991" y="1088"/>
                    </a:moveTo>
                    <a:lnTo>
                      <a:pt x="991" y="1088"/>
                    </a:lnTo>
                    <a:lnTo>
                      <a:pt x="952" y="1084"/>
                    </a:lnTo>
                    <a:lnTo>
                      <a:pt x="911" y="1078"/>
                    </a:lnTo>
                    <a:lnTo>
                      <a:pt x="866" y="1069"/>
                    </a:lnTo>
                    <a:lnTo>
                      <a:pt x="817" y="1056"/>
                    </a:lnTo>
                    <a:lnTo>
                      <a:pt x="817" y="1056"/>
                    </a:lnTo>
                    <a:lnTo>
                      <a:pt x="773" y="1046"/>
                    </a:lnTo>
                    <a:lnTo>
                      <a:pt x="751" y="1041"/>
                    </a:lnTo>
                    <a:lnTo>
                      <a:pt x="728" y="1037"/>
                    </a:lnTo>
                    <a:lnTo>
                      <a:pt x="728" y="1037"/>
                    </a:lnTo>
                    <a:lnTo>
                      <a:pt x="716" y="1035"/>
                    </a:lnTo>
                    <a:lnTo>
                      <a:pt x="706" y="1031"/>
                    </a:lnTo>
                    <a:lnTo>
                      <a:pt x="686" y="1025"/>
                    </a:lnTo>
                    <a:lnTo>
                      <a:pt x="686" y="1025"/>
                    </a:lnTo>
                    <a:lnTo>
                      <a:pt x="673" y="1020"/>
                    </a:lnTo>
                    <a:lnTo>
                      <a:pt x="659" y="1016"/>
                    </a:lnTo>
                    <a:lnTo>
                      <a:pt x="659" y="1016"/>
                    </a:lnTo>
                    <a:lnTo>
                      <a:pt x="654" y="1015"/>
                    </a:lnTo>
                    <a:lnTo>
                      <a:pt x="651" y="1013"/>
                    </a:lnTo>
                    <a:lnTo>
                      <a:pt x="650" y="1012"/>
                    </a:lnTo>
                    <a:lnTo>
                      <a:pt x="649" y="1011"/>
                    </a:lnTo>
                    <a:lnTo>
                      <a:pt x="649" y="1011"/>
                    </a:lnTo>
                    <a:lnTo>
                      <a:pt x="645" y="1010"/>
                    </a:lnTo>
                    <a:lnTo>
                      <a:pt x="645" y="1010"/>
                    </a:lnTo>
                    <a:lnTo>
                      <a:pt x="640" y="1006"/>
                    </a:lnTo>
                    <a:lnTo>
                      <a:pt x="635" y="1001"/>
                    </a:lnTo>
                    <a:lnTo>
                      <a:pt x="628" y="991"/>
                    </a:lnTo>
                    <a:lnTo>
                      <a:pt x="623" y="986"/>
                    </a:lnTo>
                    <a:lnTo>
                      <a:pt x="623" y="986"/>
                    </a:lnTo>
                    <a:lnTo>
                      <a:pt x="620" y="983"/>
                    </a:lnTo>
                    <a:lnTo>
                      <a:pt x="619" y="982"/>
                    </a:lnTo>
                    <a:lnTo>
                      <a:pt x="619" y="982"/>
                    </a:lnTo>
                    <a:lnTo>
                      <a:pt x="614" y="979"/>
                    </a:lnTo>
                    <a:lnTo>
                      <a:pt x="611" y="976"/>
                    </a:lnTo>
                    <a:lnTo>
                      <a:pt x="608" y="970"/>
                    </a:lnTo>
                    <a:lnTo>
                      <a:pt x="608" y="965"/>
                    </a:lnTo>
                    <a:lnTo>
                      <a:pt x="608" y="963"/>
                    </a:lnTo>
                    <a:lnTo>
                      <a:pt x="606" y="961"/>
                    </a:lnTo>
                    <a:lnTo>
                      <a:pt x="606" y="961"/>
                    </a:lnTo>
                    <a:lnTo>
                      <a:pt x="591" y="946"/>
                    </a:lnTo>
                    <a:lnTo>
                      <a:pt x="577" y="929"/>
                    </a:lnTo>
                    <a:lnTo>
                      <a:pt x="577" y="929"/>
                    </a:lnTo>
                    <a:lnTo>
                      <a:pt x="561" y="912"/>
                    </a:lnTo>
                    <a:lnTo>
                      <a:pt x="546" y="895"/>
                    </a:lnTo>
                    <a:lnTo>
                      <a:pt x="529" y="879"/>
                    </a:lnTo>
                    <a:lnTo>
                      <a:pt x="513" y="864"/>
                    </a:lnTo>
                    <a:lnTo>
                      <a:pt x="513" y="864"/>
                    </a:lnTo>
                    <a:lnTo>
                      <a:pt x="490" y="846"/>
                    </a:lnTo>
                    <a:lnTo>
                      <a:pt x="469" y="827"/>
                    </a:lnTo>
                    <a:lnTo>
                      <a:pt x="428" y="789"/>
                    </a:lnTo>
                    <a:lnTo>
                      <a:pt x="428" y="789"/>
                    </a:lnTo>
                    <a:lnTo>
                      <a:pt x="416" y="777"/>
                    </a:lnTo>
                    <a:lnTo>
                      <a:pt x="403" y="767"/>
                    </a:lnTo>
                    <a:lnTo>
                      <a:pt x="378" y="745"/>
                    </a:lnTo>
                    <a:lnTo>
                      <a:pt x="378" y="745"/>
                    </a:lnTo>
                    <a:lnTo>
                      <a:pt x="356" y="729"/>
                    </a:lnTo>
                    <a:lnTo>
                      <a:pt x="336" y="711"/>
                    </a:lnTo>
                    <a:lnTo>
                      <a:pt x="317" y="693"/>
                    </a:lnTo>
                    <a:lnTo>
                      <a:pt x="307" y="683"/>
                    </a:lnTo>
                    <a:lnTo>
                      <a:pt x="299" y="673"/>
                    </a:lnTo>
                    <a:lnTo>
                      <a:pt x="299" y="673"/>
                    </a:lnTo>
                    <a:lnTo>
                      <a:pt x="271" y="638"/>
                    </a:lnTo>
                    <a:lnTo>
                      <a:pt x="271" y="638"/>
                    </a:lnTo>
                    <a:lnTo>
                      <a:pt x="238" y="596"/>
                    </a:lnTo>
                    <a:lnTo>
                      <a:pt x="222" y="574"/>
                    </a:lnTo>
                    <a:lnTo>
                      <a:pt x="207" y="552"/>
                    </a:lnTo>
                    <a:lnTo>
                      <a:pt x="207" y="552"/>
                    </a:lnTo>
                    <a:lnTo>
                      <a:pt x="194" y="534"/>
                    </a:lnTo>
                    <a:lnTo>
                      <a:pt x="178" y="514"/>
                    </a:lnTo>
                    <a:lnTo>
                      <a:pt x="160" y="493"/>
                    </a:lnTo>
                    <a:lnTo>
                      <a:pt x="139" y="472"/>
                    </a:lnTo>
                    <a:lnTo>
                      <a:pt x="139" y="472"/>
                    </a:lnTo>
                    <a:lnTo>
                      <a:pt x="128" y="461"/>
                    </a:lnTo>
                    <a:lnTo>
                      <a:pt x="115" y="453"/>
                    </a:lnTo>
                    <a:lnTo>
                      <a:pt x="115" y="453"/>
                    </a:lnTo>
                    <a:lnTo>
                      <a:pt x="103" y="444"/>
                    </a:lnTo>
                    <a:lnTo>
                      <a:pt x="97" y="439"/>
                    </a:lnTo>
                    <a:lnTo>
                      <a:pt x="92" y="433"/>
                    </a:lnTo>
                    <a:lnTo>
                      <a:pt x="92" y="433"/>
                    </a:lnTo>
                    <a:lnTo>
                      <a:pt x="74" y="414"/>
                    </a:lnTo>
                    <a:lnTo>
                      <a:pt x="57" y="393"/>
                    </a:lnTo>
                    <a:lnTo>
                      <a:pt x="57" y="393"/>
                    </a:lnTo>
                    <a:lnTo>
                      <a:pt x="31" y="360"/>
                    </a:lnTo>
                    <a:lnTo>
                      <a:pt x="16" y="345"/>
                    </a:lnTo>
                    <a:lnTo>
                      <a:pt x="2" y="329"/>
                    </a:lnTo>
                    <a:lnTo>
                      <a:pt x="2" y="329"/>
                    </a:lnTo>
                    <a:lnTo>
                      <a:pt x="0" y="327"/>
                    </a:lnTo>
                    <a:lnTo>
                      <a:pt x="0" y="327"/>
                    </a:lnTo>
                    <a:lnTo>
                      <a:pt x="27" y="300"/>
                    </a:lnTo>
                    <a:lnTo>
                      <a:pt x="27" y="300"/>
                    </a:lnTo>
                    <a:lnTo>
                      <a:pt x="45" y="322"/>
                    </a:lnTo>
                    <a:lnTo>
                      <a:pt x="45" y="322"/>
                    </a:lnTo>
                    <a:lnTo>
                      <a:pt x="68" y="351"/>
                    </a:lnTo>
                    <a:lnTo>
                      <a:pt x="68" y="351"/>
                    </a:lnTo>
                    <a:lnTo>
                      <a:pt x="84" y="371"/>
                    </a:lnTo>
                    <a:lnTo>
                      <a:pt x="102" y="392"/>
                    </a:lnTo>
                    <a:lnTo>
                      <a:pt x="111" y="401"/>
                    </a:lnTo>
                    <a:lnTo>
                      <a:pt x="120" y="411"/>
                    </a:lnTo>
                    <a:lnTo>
                      <a:pt x="131" y="419"/>
                    </a:lnTo>
                    <a:lnTo>
                      <a:pt x="141" y="426"/>
                    </a:lnTo>
                    <a:lnTo>
                      <a:pt x="141" y="426"/>
                    </a:lnTo>
                    <a:lnTo>
                      <a:pt x="151" y="434"/>
                    </a:lnTo>
                    <a:lnTo>
                      <a:pt x="163" y="444"/>
                    </a:lnTo>
                    <a:lnTo>
                      <a:pt x="174" y="454"/>
                    </a:lnTo>
                    <a:lnTo>
                      <a:pt x="186" y="465"/>
                    </a:lnTo>
                    <a:lnTo>
                      <a:pt x="197" y="478"/>
                    </a:lnTo>
                    <a:lnTo>
                      <a:pt x="208" y="491"/>
                    </a:lnTo>
                    <a:lnTo>
                      <a:pt x="219" y="506"/>
                    </a:lnTo>
                    <a:lnTo>
                      <a:pt x="229" y="521"/>
                    </a:lnTo>
                    <a:lnTo>
                      <a:pt x="229" y="521"/>
                    </a:lnTo>
                    <a:lnTo>
                      <a:pt x="261" y="567"/>
                    </a:lnTo>
                    <a:lnTo>
                      <a:pt x="291" y="607"/>
                    </a:lnTo>
                    <a:lnTo>
                      <a:pt x="305" y="624"/>
                    </a:lnTo>
                    <a:lnTo>
                      <a:pt x="319" y="640"/>
                    </a:lnTo>
                    <a:lnTo>
                      <a:pt x="332" y="654"/>
                    </a:lnTo>
                    <a:lnTo>
                      <a:pt x="346" y="668"/>
                    </a:lnTo>
                    <a:lnTo>
                      <a:pt x="346" y="668"/>
                    </a:lnTo>
                    <a:lnTo>
                      <a:pt x="371" y="692"/>
                    </a:lnTo>
                    <a:lnTo>
                      <a:pt x="398" y="714"/>
                    </a:lnTo>
                    <a:lnTo>
                      <a:pt x="398" y="714"/>
                    </a:lnTo>
                    <a:lnTo>
                      <a:pt x="429" y="741"/>
                    </a:lnTo>
                    <a:lnTo>
                      <a:pt x="445" y="755"/>
                    </a:lnTo>
                    <a:lnTo>
                      <a:pt x="459" y="769"/>
                    </a:lnTo>
                    <a:lnTo>
                      <a:pt x="459" y="769"/>
                    </a:lnTo>
                    <a:lnTo>
                      <a:pt x="481" y="790"/>
                    </a:lnTo>
                    <a:lnTo>
                      <a:pt x="504" y="809"/>
                    </a:lnTo>
                    <a:lnTo>
                      <a:pt x="504" y="809"/>
                    </a:lnTo>
                    <a:lnTo>
                      <a:pt x="526" y="828"/>
                    </a:lnTo>
                    <a:lnTo>
                      <a:pt x="548" y="849"/>
                    </a:lnTo>
                    <a:lnTo>
                      <a:pt x="548" y="849"/>
                    </a:lnTo>
                    <a:lnTo>
                      <a:pt x="571" y="872"/>
                    </a:lnTo>
                    <a:lnTo>
                      <a:pt x="594" y="896"/>
                    </a:lnTo>
                    <a:lnTo>
                      <a:pt x="594" y="896"/>
                    </a:lnTo>
                    <a:lnTo>
                      <a:pt x="615" y="920"/>
                    </a:lnTo>
                    <a:lnTo>
                      <a:pt x="638" y="943"/>
                    </a:lnTo>
                    <a:lnTo>
                      <a:pt x="643" y="948"/>
                    </a:lnTo>
                    <a:lnTo>
                      <a:pt x="646" y="943"/>
                    </a:lnTo>
                    <a:lnTo>
                      <a:pt x="646" y="943"/>
                    </a:lnTo>
                    <a:lnTo>
                      <a:pt x="658" y="929"/>
                    </a:lnTo>
                    <a:lnTo>
                      <a:pt x="669" y="917"/>
                    </a:lnTo>
                    <a:lnTo>
                      <a:pt x="682" y="904"/>
                    </a:lnTo>
                    <a:lnTo>
                      <a:pt x="696" y="893"/>
                    </a:lnTo>
                    <a:lnTo>
                      <a:pt x="724" y="871"/>
                    </a:lnTo>
                    <a:lnTo>
                      <a:pt x="753" y="851"/>
                    </a:lnTo>
                    <a:lnTo>
                      <a:pt x="753" y="851"/>
                    </a:lnTo>
                    <a:lnTo>
                      <a:pt x="784" y="829"/>
                    </a:lnTo>
                    <a:lnTo>
                      <a:pt x="784" y="829"/>
                    </a:lnTo>
                    <a:lnTo>
                      <a:pt x="812" y="807"/>
                    </a:lnTo>
                    <a:lnTo>
                      <a:pt x="843" y="787"/>
                    </a:lnTo>
                    <a:lnTo>
                      <a:pt x="906" y="748"/>
                    </a:lnTo>
                    <a:lnTo>
                      <a:pt x="906" y="748"/>
                    </a:lnTo>
                    <a:lnTo>
                      <a:pt x="944" y="725"/>
                    </a:lnTo>
                    <a:lnTo>
                      <a:pt x="980" y="702"/>
                    </a:lnTo>
                    <a:lnTo>
                      <a:pt x="986" y="698"/>
                    </a:lnTo>
                    <a:lnTo>
                      <a:pt x="981" y="693"/>
                    </a:lnTo>
                    <a:lnTo>
                      <a:pt x="981" y="693"/>
                    </a:lnTo>
                    <a:lnTo>
                      <a:pt x="964" y="676"/>
                    </a:lnTo>
                    <a:lnTo>
                      <a:pt x="949" y="660"/>
                    </a:lnTo>
                    <a:lnTo>
                      <a:pt x="920" y="624"/>
                    </a:lnTo>
                    <a:lnTo>
                      <a:pt x="917" y="620"/>
                    </a:lnTo>
                    <a:lnTo>
                      <a:pt x="917" y="620"/>
                    </a:lnTo>
                    <a:lnTo>
                      <a:pt x="882" y="579"/>
                    </a:lnTo>
                    <a:lnTo>
                      <a:pt x="850" y="543"/>
                    </a:lnTo>
                    <a:lnTo>
                      <a:pt x="819" y="510"/>
                    </a:lnTo>
                    <a:lnTo>
                      <a:pt x="789" y="480"/>
                    </a:lnTo>
                    <a:lnTo>
                      <a:pt x="789" y="480"/>
                    </a:lnTo>
                    <a:lnTo>
                      <a:pt x="751" y="446"/>
                    </a:lnTo>
                    <a:lnTo>
                      <a:pt x="712" y="412"/>
                    </a:lnTo>
                    <a:lnTo>
                      <a:pt x="712" y="412"/>
                    </a:lnTo>
                    <a:lnTo>
                      <a:pt x="668" y="372"/>
                    </a:lnTo>
                    <a:lnTo>
                      <a:pt x="624" y="332"/>
                    </a:lnTo>
                    <a:lnTo>
                      <a:pt x="604" y="313"/>
                    </a:lnTo>
                    <a:lnTo>
                      <a:pt x="583" y="291"/>
                    </a:lnTo>
                    <a:lnTo>
                      <a:pt x="564" y="269"/>
                    </a:lnTo>
                    <a:lnTo>
                      <a:pt x="544" y="246"/>
                    </a:lnTo>
                    <a:lnTo>
                      <a:pt x="544" y="246"/>
                    </a:lnTo>
                    <a:lnTo>
                      <a:pt x="522" y="221"/>
                    </a:lnTo>
                    <a:lnTo>
                      <a:pt x="501" y="195"/>
                    </a:lnTo>
                    <a:lnTo>
                      <a:pt x="501" y="195"/>
                    </a:lnTo>
                    <a:lnTo>
                      <a:pt x="475" y="165"/>
                    </a:lnTo>
                    <a:lnTo>
                      <a:pt x="450" y="135"/>
                    </a:lnTo>
                    <a:lnTo>
                      <a:pt x="450" y="135"/>
                    </a:lnTo>
                    <a:lnTo>
                      <a:pt x="441" y="125"/>
                    </a:lnTo>
                    <a:lnTo>
                      <a:pt x="431" y="116"/>
                    </a:lnTo>
                    <a:lnTo>
                      <a:pt x="431" y="116"/>
                    </a:lnTo>
                    <a:lnTo>
                      <a:pt x="422" y="107"/>
                    </a:lnTo>
                    <a:lnTo>
                      <a:pt x="413" y="98"/>
                    </a:lnTo>
                    <a:lnTo>
                      <a:pt x="413" y="98"/>
                    </a:lnTo>
                    <a:lnTo>
                      <a:pt x="400" y="81"/>
                    </a:lnTo>
                    <a:lnTo>
                      <a:pt x="389" y="67"/>
                    </a:lnTo>
                    <a:lnTo>
                      <a:pt x="378" y="54"/>
                    </a:lnTo>
                    <a:lnTo>
                      <a:pt x="366" y="44"/>
                    </a:lnTo>
                    <a:lnTo>
                      <a:pt x="366" y="44"/>
                    </a:lnTo>
                    <a:lnTo>
                      <a:pt x="355" y="33"/>
                    </a:lnTo>
                    <a:lnTo>
                      <a:pt x="346" y="21"/>
                    </a:lnTo>
                    <a:lnTo>
                      <a:pt x="346" y="21"/>
                    </a:lnTo>
                    <a:lnTo>
                      <a:pt x="377" y="0"/>
                    </a:lnTo>
                    <a:lnTo>
                      <a:pt x="377" y="0"/>
                    </a:lnTo>
                    <a:lnTo>
                      <a:pt x="382" y="6"/>
                    </a:lnTo>
                    <a:lnTo>
                      <a:pt x="382" y="6"/>
                    </a:lnTo>
                    <a:lnTo>
                      <a:pt x="433" y="64"/>
                    </a:lnTo>
                    <a:lnTo>
                      <a:pt x="433" y="64"/>
                    </a:lnTo>
                    <a:lnTo>
                      <a:pt x="496" y="134"/>
                    </a:lnTo>
                    <a:lnTo>
                      <a:pt x="527" y="170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85" y="239"/>
                    </a:lnTo>
                    <a:lnTo>
                      <a:pt x="614" y="273"/>
                    </a:lnTo>
                    <a:lnTo>
                      <a:pt x="631" y="290"/>
                    </a:lnTo>
                    <a:lnTo>
                      <a:pt x="647" y="307"/>
                    </a:lnTo>
                    <a:lnTo>
                      <a:pt x="665" y="324"/>
                    </a:lnTo>
                    <a:lnTo>
                      <a:pt x="683" y="341"/>
                    </a:lnTo>
                    <a:lnTo>
                      <a:pt x="683" y="341"/>
                    </a:lnTo>
                    <a:lnTo>
                      <a:pt x="729" y="380"/>
                    </a:lnTo>
                    <a:lnTo>
                      <a:pt x="729" y="380"/>
                    </a:lnTo>
                    <a:lnTo>
                      <a:pt x="765" y="411"/>
                    </a:lnTo>
                    <a:lnTo>
                      <a:pt x="801" y="444"/>
                    </a:lnTo>
                    <a:lnTo>
                      <a:pt x="801" y="444"/>
                    </a:lnTo>
                    <a:lnTo>
                      <a:pt x="836" y="477"/>
                    </a:lnTo>
                    <a:lnTo>
                      <a:pt x="869" y="511"/>
                    </a:lnTo>
                    <a:lnTo>
                      <a:pt x="900" y="546"/>
                    </a:lnTo>
                    <a:lnTo>
                      <a:pt x="930" y="581"/>
                    </a:lnTo>
                    <a:lnTo>
                      <a:pt x="930" y="581"/>
                    </a:lnTo>
                    <a:lnTo>
                      <a:pt x="946" y="600"/>
                    </a:lnTo>
                    <a:lnTo>
                      <a:pt x="946" y="600"/>
                    </a:lnTo>
                    <a:lnTo>
                      <a:pt x="962" y="620"/>
                    </a:lnTo>
                    <a:lnTo>
                      <a:pt x="980" y="641"/>
                    </a:lnTo>
                    <a:lnTo>
                      <a:pt x="998" y="661"/>
                    </a:lnTo>
                    <a:lnTo>
                      <a:pt x="1008" y="669"/>
                    </a:lnTo>
                    <a:lnTo>
                      <a:pt x="1018" y="677"/>
                    </a:lnTo>
                    <a:lnTo>
                      <a:pt x="1019" y="678"/>
                    </a:lnTo>
                    <a:lnTo>
                      <a:pt x="1020" y="678"/>
                    </a:lnTo>
                    <a:lnTo>
                      <a:pt x="1020" y="678"/>
                    </a:lnTo>
                    <a:lnTo>
                      <a:pt x="1025" y="680"/>
                    </a:lnTo>
                    <a:lnTo>
                      <a:pt x="1029" y="684"/>
                    </a:lnTo>
                    <a:lnTo>
                      <a:pt x="1029" y="685"/>
                    </a:lnTo>
                    <a:lnTo>
                      <a:pt x="1030" y="686"/>
                    </a:lnTo>
                    <a:lnTo>
                      <a:pt x="1030" y="686"/>
                    </a:lnTo>
                    <a:lnTo>
                      <a:pt x="1032" y="689"/>
                    </a:lnTo>
                    <a:lnTo>
                      <a:pt x="1035" y="692"/>
                    </a:lnTo>
                    <a:lnTo>
                      <a:pt x="1036" y="695"/>
                    </a:lnTo>
                    <a:lnTo>
                      <a:pt x="1037" y="698"/>
                    </a:lnTo>
                    <a:lnTo>
                      <a:pt x="1037" y="699"/>
                    </a:lnTo>
                    <a:lnTo>
                      <a:pt x="1037" y="700"/>
                    </a:lnTo>
                    <a:lnTo>
                      <a:pt x="1037" y="700"/>
                    </a:lnTo>
                    <a:lnTo>
                      <a:pt x="1041" y="711"/>
                    </a:lnTo>
                    <a:lnTo>
                      <a:pt x="1045" y="723"/>
                    </a:lnTo>
                    <a:lnTo>
                      <a:pt x="1047" y="735"/>
                    </a:lnTo>
                    <a:lnTo>
                      <a:pt x="1049" y="748"/>
                    </a:lnTo>
                    <a:lnTo>
                      <a:pt x="1051" y="774"/>
                    </a:lnTo>
                    <a:lnTo>
                      <a:pt x="1051" y="800"/>
                    </a:lnTo>
                    <a:lnTo>
                      <a:pt x="1050" y="826"/>
                    </a:lnTo>
                    <a:lnTo>
                      <a:pt x="1047" y="851"/>
                    </a:lnTo>
                    <a:lnTo>
                      <a:pt x="1044" y="872"/>
                    </a:lnTo>
                    <a:lnTo>
                      <a:pt x="1040" y="892"/>
                    </a:lnTo>
                    <a:lnTo>
                      <a:pt x="1040" y="892"/>
                    </a:lnTo>
                    <a:lnTo>
                      <a:pt x="1037" y="911"/>
                    </a:lnTo>
                    <a:lnTo>
                      <a:pt x="1035" y="929"/>
                    </a:lnTo>
                    <a:lnTo>
                      <a:pt x="1030" y="967"/>
                    </a:lnTo>
                    <a:lnTo>
                      <a:pt x="1030" y="973"/>
                    </a:lnTo>
                    <a:lnTo>
                      <a:pt x="1030" y="973"/>
                    </a:lnTo>
                    <a:lnTo>
                      <a:pt x="1029" y="991"/>
                    </a:lnTo>
                    <a:lnTo>
                      <a:pt x="1029" y="991"/>
                    </a:lnTo>
                    <a:lnTo>
                      <a:pt x="1029" y="1009"/>
                    </a:lnTo>
                    <a:lnTo>
                      <a:pt x="1028" y="1017"/>
                    </a:lnTo>
                    <a:lnTo>
                      <a:pt x="1026" y="1024"/>
                    </a:lnTo>
                    <a:lnTo>
                      <a:pt x="1026" y="1024"/>
                    </a:lnTo>
                    <a:lnTo>
                      <a:pt x="1024" y="1031"/>
                    </a:lnTo>
                    <a:lnTo>
                      <a:pt x="1023" y="1039"/>
                    </a:lnTo>
                    <a:lnTo>
                      <a:pt x="1023" y="1051"/>
                    </a:lnTo>
                    <a:lnTo>
                      <a:pt x="1023" y="1051"/>
                    </a:lnTo>
                    <a:lnTo>
                      <a:pt x="1023" y="1059"/>
                    </a:lnTo>
                    <a:lnTo>
                      <a:pt x="1021" y="1068"/>
                    </a:lnTo>
                    <a:lnTo>
                      <a:pt x="1019" y="1075"/>
                    </a:lnTo>
                    <a:lnTo>
                      <a:pt x="1016" y="1079"/>
                    </a:lnTo>
                    <a:lnTo>
                      <a:pt x="1013" y="1083"/>
                    </a:lnTo>
                    <a:lnTo>
                      <a:pt x="1013" y="1083"/>
                    </a:lnTo>
                    <a:lnTo>
                      <a:pt x="1010" y="1085"/>
                    </a:lnTo>
                    <a:lnTo>
                      <a:pt x="1008" y="1086"/>
                    </a:lnTo>
                    <a:lnTo>
                      <a:pt x="1005" y="1087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998" y="1087"/>
                    </a:lnTo>
                    <a:lnTo>
                      <a:pt x="997" y="1087"/>
                    </a:lnTo>
                    <a:lnTo>
                      <a:pt x="996" y="1087"/>
                    </a:lnTo>
                    <a:lnTo>
                      <a:pt x="996" y="1087"/>
                    </a:lnTo>
                    <a:lnTo>
                      <a:pt x="992" y="1088"/>
                    </a:lnTo>
                    <a:lnTo>
                      <a:pt x="991" y="1088"/>
                    </a:lnTo>
                    <a:close/>
                    <a:moveTo>
                      <a:pt x="1002" y="731"/>
                    </a:moveTo>
                    <a:lnTo>
                      <a:pt x="1002" y="731"/>
                    </a:lnTo>
                    <a:lnTo>
                      <a:pt x="954" y="761"/>
                    </a:lnTo>
                    <a:lnTo>
                      <a:pt x="954" y="761"/>
                    </a:lnTo>
                    <a:lnTo>
                      <a:pt x="918" y="784"/>
                    </a:lnTo>
                    <a:lnTo>
                      <a:pt x="918" y="784"/>
                    </a:lnTo>
                    <a:lnTo>
                      <a:pt x="885" y="803"/>
                    </a:lnTo>
                    <a:lnTo>
                      <a:pt x="885" y="803"/>
                    </a:lnTo>
                    <a:lnTo>
                      <a:pt x="856" y="821"/>
                    </a:lnTo>
                    <a:lnTo>
                      <a:pt x="842" y="830"/>
                    </a:lnTo>
                    <a:lnTo>
                      <a:pt x="829" y="839"/>
                    </a:lnTo>
                    <a:lnTo>
                      <a:pt x="819" y="847"/>
                    </a:lnTo>
                    <a:lnTo>
                      <a:pt x="819" y="847"/>
                    </a:lnTo>
                    <a:lnTo>
                      <a:pt x="773" y="881"/>
                    </a:lnTo>
                    <a:lnTo>
                      <a:pt x="729" y="917"/>
                    </a:lnTo>
                    <a:lnTo>
                      <a:pt x="729" y="917"/>
                    </a:lnTo>
                    <a:lnTo>
                      <a:pt x="717" y="925"/>
                    </a:lnTo>
                    <a:lnTo>
                      <a:pt x="717" y="925"/>
                    </a:lnTo>
                    <a:lnTo>
                      <a:pt x="704" y="936"/>
                    </a:lnTo>
                    <a:lnTo>
                      <a:pt x="691" y="948"/>
                    </a:lnTo>
                    <a:lnTo>
                      <a:pt x="678" y="960"/>
                    </a:lnTo>
                    <a:lnTo>
                      <a:pt x="672" y="967"/>
                    </a:lnTo>
                    <a:lnTo>
                      <a:pt x="668" y="974"/>
                    </a:lnTo>
                    <a:lnTo>
                      <a:pt x="664" y="980"/>
                    </a:lnTo>
                    <a:lnTo>
                      <a:pt x="671" y="982"/>
                    </a:lnTo>
                    <a:lnTo>
                      <a:pt x="671" y="982"/>
                    </a:lnTo>
                    <a:lnTo>
                      <a:pt x="699" y="991"/>
                    </a:lnTo>
                    <a:lnTo>
                      <a:pt x="699" y="991"/>
                    </a:lnTo>
                    <a:lnTo>
                      <a:pt x="718" y="996"/>
                    </a:lnTo>
                    <a:lnTo>
                      <a:pt x="738" y="1003"/>
                    </a:lnTo>
                    <a:lnTo>
                      <a:pt x="738" y="1003"/>
                    </a:lnTo>
                    <a:lnTo>
                      <a:pt x="756" y="1007"/>
                    </a:lnTo>
                    <a:lnTo>
                      <a:pt x="772" y="1010"/>
                    </a:lnTo>
                    <a:lnTo>
                      <a:pt x="772" y="1010"/>
                    </a:lnTo>
                    <a:lnTo>
                      <a:pt x="792" y="1014"/>
                    </a:lnTo>
                    <a:lnTo>
                      <a:pt x="811" y="1018"/>
                    </a:lnTo>
                    <a:lnTo>
                      <a:pt x="811" y="1018"/>
                    </a:lnTo>
                    <a:lnTo>
                      <a:pt x="854" y="1028"/>
                    </a:lnTo>
                    <a:lnTo>
                      <a:pt x="897" y="1039"/>
                    </a:lnTo>
                    <a:lnTo>
                      <a:pt x="941" y="1046"/>
                    </a:lnTo>
                    <a:lnTo>
                      <a:pt x="962" y="1049"/>
                    </a:lnTo>
                    <a:lnTo>
                      <a:pt x="984" y="1051"/>
                    </a:lnTo>
                    <a:lnTo>
                      <a:pt x="991" y="1052"/>
                    </a:lnTo>
                    <a:lnTo>
                      <a:pt x="990" y="1045"/>
                    </a:lnTo>
                    <a:lnTo>
                      <a:pt x="990" y="1045"/>
                    </a:lnTo>
                    <a:lnTo>
                      <a:pt x="989" y="1039"/>
                    </a:lnTo>
                    <a:lnTo>
                      <a:pt x="989" y="1039"/>
                    </a:lnTo>
                    <a:lnTo>
                      <a:pt x="987" y="1032"/>
                    </a:lnTo>
                    <a:lnTo>
                      <a:pt x="987" y="1029"/>
                    </a:lnTo>
                    <a:lnTo>
                      <a:pt x="987" y="1027"/>
                    </a:lnTo>
                    <a:lnTo>
                      <a:pt x="987" y="1027"/>
                    </a:lnTo>
                    <a:lnTo>
                      <a:pt x="990" y="1018"/>
                    </a:lnTo>
                    <a:lnTo>
                      <a:pt x="992" y="1008"/>
                    </a:lnTo>
                    <a:lnTo>
                      <a:pt x="993" y="988"/>
                    </a:lnTo>
                    <a:lnTo>
                      <a:pt x="993" y="988"/>
                    </a:lnTo>
                    <a:lnTo>
                      <a:pt x="994" y="974"/>
                    </a:lnTo>
                    <a:lnTo>
                      <a:pt x="994" y="974"/>
                    </a:lnTo>
                    <a:lnTo>
                      <a:pt x="995" y="957"/>
                    </a:lnTo>
                    <a:lnTo>
                      <a:pt x="995" y="957"/>
                    </a:lnTo>
                    <a:lnTo>
                      <a:pt x="998" y="925"/>
                    </a:lnTo>
                    <a:lnTo>
                      <a:pt x="1000" y="910"/>
                    </a:lnTo>
                    <a:lnTo>
                      <a:pt x="1004" y="893"/>
                    </a:lnTo>
                    <a:lnTo>
                      <a:pt x="1004" y="893"/>
                    </a:lnTo>
                    <a:lnTo>
                      <a:pt x="1010" y="856"/>
                    </a:lnTo>
                    <a:lnTo>
                      <a:pt x="1013" y="835"/>
                    </a:lnTo>
                    <a:lnTo>
                      <a:pt x="1015" y="813"/>
                    </a:lnTo>
                    <a:lnTo>
                      <a:pt x="1016" y="793"/>
                    </a:lnTo>
                    <a:lnTo>
                      <a:pt x="1015" y="772"/>
                    </a:lnTo>
                    <a:lnTo>
                      <a:pt x="1014" y="753"/>
                    </a:lnTo>
                    <a:lnTo>
                      <a:pt x="1010" y="734"/>
                    </a:lnTo>
                    <a:lnTo>
                      <a:pt x="1008" y="726"/>
                    </a:lnTo>
                    <a:lnTo>
                      <a:pt x="1002" y="7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8" name="Freeform 207"/>
              <p:cNvSpPr/>
              <p:nvPr/>
            </p:nvSpPr>
            <p:spPr bwMode="auto">
              <a:xfrm>
                <a:off x="4251325" y="2251075"/>
                <a:ext cx="195263" cy="161925"/>
              </a:xfrm>
              <a:custGeom>
                <a:avLst/>
                <a:gdLst/>
                <a:ahLst/>
                <a:cxnLst>
                  <a:cxn ang="0">
                    <a:pos x="15" y="307"/>
                  </a:cxn>
                  <a:cxn ang="0">
                    <a:pos x="9" y="306"/>
                  </a:cxn>
                  <a:cxn ang="0">
                    <a:pos x="2" y="298"/>
                  </a:cxn>
                  <a:cxn ang="0">
                    <a:pos x="0" y="293"/>
                  </a:cxn>
                  <a:cxn ang="0">
                    <a:pos x="2" y="281"/>
                  </a:cxn>
                  <a:cxn ang="0">
                    <a:pos x="6" y="275"/>
                  </a:cxn>
                  <a:cxn ang="0">
                    <a:pos x="12" y="272"/>
                  </a:cxn>
                  <a:cxn ang="0">
                    <a:pos x="18" y="269"/>
                  </a:cxn>
                  <a:cxn ang="0">
                    <a:pos x="30" y="259"/>
                  </a:cxn>
                  <a:cxn ang="0">
                    <a:pos x="48" y="238"/>
                  </a:cxn>
                  <a:cxn ang="0">
                    <a:pos x="59" y="222"/>
                  </a:cxn>
                  <a:cxn ang="0">
                    <a:pos x="75" y="201"/>
                  </a:cxn>
                  <a:cxn ang="0">
                    <a:pos x="94" y="180"/>
                  </a:cxn>
                  <a:cxn ang="0">
                    <a:pos x="136" y="143"/>
                  </a:cxn>
                  <a:cxn ang="0">
                    <a:pos x="160" y="124"/>
                  </a:cxn>
                  <a:cxn ang="0">
                    <a:pos x="174" y="112"/>
                  </a:cxn>
                  <a:cxn ang="0">
                    <a:pos x="224" y="83"/>
                  </a:cxn>
                  <a:cxn ang="0">
                    <a:pos x="241" y="73"/>
                  </a:cxn>
                  <a:cxn ang="0">
                    <a:pos x="259" y="63"/>
                  </a:cxn>
                  <a:cxn ang="0">
                    <a:pos x="305" y="32"/>
                  </a:cxn>
                  <a:cxn ang="0">
                    <a:pos x="345" y="3"/>
                  </a:cxn>
                  <a:cxn ang="0">
                    <a:pos x="354" y="0"/>
                  </a:cxn>
                  <a:cxn ang="0">
                    <a:pos x="359" y="1"/>
                  </a:cxn>
                  <a:cxn ang="0">
                    <a:pos x="366" y="8"/>
                  </a:cxn>
                  <a:cxn ang="0">
                    <a:pos x="368" y="12"/>
                  </a:cxn>
                  <a:cxn ang="0">
                    <a:pos x="369" y="22"/>
                  </a:cxn>
                  <a:cxn ang="0">
                    <a:pos x="367" y="29"/>
                  </a:cxn>
                  <a:cxn ang="0">
                    <a:pos x="362" y="35"/>
                  </a:cxn>
                  <a:cxn ang="0">
                    <a:pos x="339" y="51"/>
                  </a:cxn>
                  <a:cxn ang="0">
                    <a:pos x="270" y="96"/>
                  </a:cxn>
                  <a:cxn ang="0">
                    <a:pos x="240" y="115"/>
                  </a:cxn>
                  <a:cxn ang="0">
                    <a:pos x="180" y="157"/>
                  </a:cxn>
                  <a:cxn ang="0">
                    <a:pos x="151" y="179"/>
                  </a:cxn>
                  <a:cxn ang="0">
                    <a:pos x="109" y="218"/>
                  </a:cxn>
                  <a:cxn ang="0">
                    <a:pos x="78" y="252"/>
                  </a:cxn>
                  <a:cxn ang="0">
                    <a:pos x="69" y="264"/>
                  </a:cxn>
                  <a:cxn ang="0">
                    <a:pos x="47" y="290"/>
                  </a:cxn>
                  <a:cxn ang="0">
                    <a:pos x="35" y="300"/>
                  </a:cxn>
                  <a:cxn ang="0">
                    <a:pos x="21" y="306"/>
                  </a:cxn>
                  <a:cxn ang="0">
                    <a:pos x="15" y="307"/>
                  </a:cxn>
                </a:cxnLst>
                <a:rect l="0" t="0" r="r" b="b"/>
                <a:pathLst>
                  <a:path w="369" h="307">
                    <a:moveTo>
                      <a:pt x="15" y="307"/>
                    </a:moveTo>
                    <a:lnTo>
                      <a:pt x="15" y="307"/>
                    </a:lnTo>
                    <a:lnTo>
                      <a:pt x="12" y="307"/>
                    </a:lnTo>
                    <a:lnTo>
                      <a:pt x="9" y="306"/>
                    </a:lnTo>
                    <a:lnTo>
                      <a:pt x="5" y="303"/>
                    </a:lnTo>
                    <a:lnTo>
                      <a:pt x="2" y="298"/>
                    </a:lnTo>
                    <a:lnTo>
                      <a:pt x="0" y="293"/>
                    </a:lnTo>
                    <a:lnTo>
                      <a:pt x="0" y="293"/>
                    </a:lnTo>
                    <a:lnTo>
                      <a:pt x="0" y="287"/>
                    </a:lnTo>
                    <a:lnTo>
                      <a:pt x="2" y="281"/>
                    </a:lnTo>
                    <a:lnTo>
                      <a:pt x="4" y="277"/>
                    </a:lnTo>
                    <a:lnTo>
                      <a:pt x="6" y="275"/>
                    </a:lnTo>
                    <a:lnTo>
                      <a:pt x="9" y="273"/>
                    </a:lnTo>
                    <a:lnTo>
                      <a:pt x="12" y="272"/>
                    </a:lnTo>
                    <a:lnTo>
                      <a:pt x="12" y="272"/>
                    </a:lnTo>
                    <a:lnTo>
                      <a:pt x="18" y="269"/>
                    </a:lnTo>
                    <a:lnTo>
                      <a:pt x="24" y="265"/>
                    </a:lnTo>
                    <a:lnTo>
                      <a:pt x="30" y="259"/>
                    </a:lnTo>
                    <a:lnTo>
                      <a:pt x="36" y="253"/>
                    </a:lnTo>
                    <a:lnTo>
                      <a:pt x="48" y="238"/>
                    </a:lnTo>
                    <a:lnTo>
                      <a:pt x="59" y="222"/>
                    </a:lnTo>
                    <a:lnTo>
                      <a:pt x="59" y="222"/>
                    </a:lnTo>
                    <a:lnTo>
                      <a:pt x="68" y="210"/>
                    </a:lnTo>
                    <a:lnTo>
                      <a:pt x="75" y="201"/>
                    </a:lnTo>
                    <a:lnTo>
                      <a:pt x="75" y="201"/>
                    </a:lnTo>
                    <a:lnTo>
                      <a:pt x="94" y="180"/>
                    </a:lnTo>
                    <a:lnTo>
                      <a:pt x="114" y="162"/>
                    </a:lnTo>
                    <a:lnTo>
                      <a:pt x="136" y="143"/>
                    </a:lnTo>
                    <a:lnTo>
                      <a:pt x="157" y="126"/>
                    </a:lnTo>
                    <a:lnTo>
                      <a:pt x="160" y="124"/>
                    </a:lnTo>
                    <a:lnTo>
                      <a:pt x="160" y="124"/>
                    </a:lnTo>
                    <a:lnTo>
                      <a:pt x="174" y="112"/>
                    </a:lnTo>
                    <a:lnTo>
                      <a:pt x="190" y="102"/>
                    </a:lnTo>
                    <a:lnTo>
                      <a:pt x="224" y="83"/>
                    </a:lnTo>
                    <a:lnTo>
                      <a:pt x="224" y="83"/>
                    </a:lnTo>
                    <a:lnTo>
                      <a:pt x="241" y="73"/>
                    </a:lnTo>
                    <a:lnTo>
                      <a:pt x="259" y="63"/>
                    </a:lnTo>
                    <a:lnTo>
                      <a:pt x="259" y="63"/>
                    </a:lnTo>
                    <a:lnTo>
                      <a:pt x="283" y="47"/>
                    </a:lnTo>
                    <a:lnTo>
                      <a:pt x="305" y="32"/>
                    </a:lnTo>
                    <a:lnTo>
                      <a:pt x="345" y="3"/>
                    </a:lnTo>
                    <a:lnTo>
                      <a:pt x="345" y="3"/>
                    </a:lnTo>
                    <a:lnTo>
                      <a:pt x="350" y="1"/>
                    </a:lnTo>
                    <a:lnTo>
                      <a:pt x="354" y="0"/>
                    </a:lnTo>
                    <a:lnTo>
                      <a:pt x="354" y="0"/>
                    </a:lnTo>
                    <a:lnTo>
                      <a:pt x="359" y="1"/>
                    </a:lnTo>
                    <a:lnTo>
                      <a:pt x="363" y="4"/>
                    </a:lnTo>
                    <a:lnTo>
                      <a:pt x="366" y="8"/>
                    </a:lnTo>
                    <a:lnTo>
                      <a:pt x="368" y="12"/>
                    </a:lnTo>
                    <a:lnTo>
                      <a:pt x="368" y="12"/>
                    </a:lnTo>
                    <a:lnTo>
                      <a:pt x="369" y="16"/>
                    </a:lnTo>
                    <a:lnTo>
                      <a:pt x="369" y="22"/>
                    </a:lnTo>
                    <a:lnTo>
                      <a:pt x="369" y="25"/>
                    </a:lnTo>
                    <a:lnTo>
                      <a:pt x="367" y="29"/>
                    </a:lnTo>
                    <a:lnTo>
                      <a:pt x="365" y="32"/>
                    </a:lnTo>
                    <a:lnTo>
                      <a:pt x="362" y="35"/>
                    </a:lnTo>
                    <a:lnTo>
                      <a:pt x="362" y="35"/>
                    </a:lnTo>
                    <a:lnTo>
                      <a:pt x="339" y="51"/>
                    </a:lnTo>
                    <a:lnTo>
                      <a:pt x="317" y="67"/>
                    </a:lnTo>
                    <a:lnTo>
                      <a:pt x="270" y="96"/>
                    </a:lnTo>
                    <a:lnTo>
                      <a:pt x="270" y="96"/>
                    </a:lnTo>
                    <a:lnTo>
                      <a:pt x="240" y="115"/>
                    </a:lnTo>
                    <a:lnTo>
                      <a:pt x="210" y="135"/>
                    </a:lnTo>
                    <a:lnTo>
                      <a:pt x="180" y="157"/>
                    </a:lnTo>
                    <a:lnTo>
                      <a:pt x="151" y="179"/>
                    </a:lnTo>
                    <a:lnTo>
                      <a:pt x="151" y="179"/>
                    </a:lnTo>
                    <a:lnTo>
                      <a:pt x="131" y="198"/>
                    </a:lnTo>
                    <a:lnTo>
                      <a:pt x="109" y="218"/>
                    </a:lnTo>
                    <a:lnTo>
                      <a:pt x="88" y="239"/>
                    </a:lnTo>
                    <a:lnTo>
                      <a:pt x="78" y="252"/>
                    </a:lnTo>
                    <a:lnTo>
                      <a:pt x="69" y="264"/>
                    </a:lnTo>
                    <a:lnTo>
                      <a:pt x="69" y="264"/>
                    </a:lnTo>
                    <a:lnTo>
                      <a:pt x="59" y="277"/>
                    </a:lnTo>
                    <a:lnTo>
                      <a:pt x="47" y="290"/>
                    </a:lnTo>
                    <a:lnTo>
                      <a:pt x="42" y="295"/>
                    </a:lnTo>
                    <a:lnTo>
                      <a:pt x="35" y="300"/>
                    </a:lnTo>
                    <a:lnTo>
                      <a:pt x="29" y="304"/>
                    </a:lnTo>
                    <a:lnTo>
                      <a:pt x="21" y="306"/>
                    </a:lnTo>
                    <a:lnTo>
                      <a:pt x="21" y="306"/>
                    </a:lnTo>
                    <a:lnTo>
                      <a:pt x="15" y="307"/>
                    </a:lnTo>
                    <a:lnTo>
                      <a:pt x="15" y="30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9" name="Freeform 208"/>
              <p:cNvSpPr/>
              <p:nvPr/>
            </p:nvSpPr>
            <p:spPr bwMode="auto">
              <a:xfrm>
                <a:off x="4284663" y="2282825"/>
                <a:ext cx="195263" cy="171450"/>
              </a:xfrm>
              <a:custGeom>
                <a:avLst/>
                <a:gdLst/>
                <a:ahLst/>
                <a:cxnLst>
                  <a:cxn ang="0">
                    <a:pos x="15" y="323"/>
                  </a:cxn>
                  <a:cxn ang="0">
                    <a:pos x="6" y="319"/>
                  </a:cxn>
                  <a:cxn ang="0">
                    <a:pos x="1" y="309"/>
                  </a:cxn>
                  <a:cxn ang="0">
                    <a:pos x="0" y="306"/>
                  </a:cxn>
                  <a:cxn ang="0">
                    <a:pos x="0" y="297"/>
                  </a:cxn>
                  <a:cxn ang="0">
                    <a:pos x="4" y="290"/>
                  </a:cxn>
                  <a:cxn ang="0">
                    <a:pos x="7" y="287"/>
                  </a:cxn>
                  <a:cxn ang="0">
                    <a:pos x="15" y="277"/>
                  </a:cxn>
                  <a:cxn ang="0">
                    <a:pos x="20" y="266"/>
                  </a:cxn>
                  <a:cxn ang="0">
                    <a:pos x="29" y="253"/>
                  </a:cxn>
                  <a:cxn ang="0">
                    <a:pos x="48" y="230"/>
                  </a:cxn>
                  <a:cxn ang="0">
                    <a:pos x="68" y="211"/>
                  </a:cxn>
                  <a:cxn ang="0">
                    <a:pos x="94" y="190"/>
                  </a:cxn>
                  <a:cxn ang="0">
                    <a:pos x="126" y="162"/>
                  </a:cxn>
                  <a:cxn ang="0">
                    <a:pos x="159" y="135"/>
                  </a:cxn>
                  <a:cxn ang="0">
                    <a:pos x="187" y="111"/>
                  </a:cxn>
                  <a:cxn ang="0">
                    <a:pos x="236" y="73"/>
                  </a:cxn>
                  <a:cxn ang="0">
                    <a:pos x="254" y="61"/>
                  </a:cxn>
                  <a:cxn ang="0">
                    <a:pos x="311" y="23"/>
                  </a:cxn>
                  <a:cxn ang="0">
                    <a:pos x="344" y="3"/>
                  </a:cxn>
                  <a:cxn ang="0">
                    <a:pos x="348" y="1"/>
                  </a:cxn>
                  <a:cxn ang="0">
                    <a:pos x="352" y="0"/>
                  </a:cxn>
                  <a:cxn ang="0">
                    <a:pos x="358" y="2"/>
                  </a:cxn>
                  <a:cxn ang="0">
                    <a:pos x="366" y="9"/>
                  </a:cxn>
                  <a:cxn ang="0">
                    <a:pos x="368" y="14"/>
                  </a:cxn>
                  <a:cxn ang="0">
                    <a:pos x="369" y="22"/>
                  </a:cxn>
                  <a:cxn ang="0">
                    <a:pos x="366" y="29"/>
                  </a:cxn>
                  <a:cxn ang="0">
                    <a:pos x="361" y="35"/>
                  </a:cxn>
                  <a:cxn ang="0">
                    <a:pos x="325" y="57"/>
                  </a:cxn>
                  <a:cxn ang="0">
                    <a:pos x="271" y="92"/>
                  </a:cxn>
                  <a:cxn ang="0">
                    <a:pos x="250" y="107"/>
                  </a:cxn>
                  <a:cxn ang="0">
                    <a:pos x="190" y="157"/>
                  </a:cxn>
                  <a:cxn ang="0">
                    <a:pos x="164" y="179"/>
                  </a:cxn>
                  <a:cxn ang="0">
                    <a:pos x="134" y="203"/>
                  </a:cxn>
                  <a:cxn ang="0">
                    <a:pos x="102" y="229"/>
                  </a:cxn>
                  <a:cxn ang="0">
                    <a:pos x="72" y="258"/>
                  </a:cxn>
                  <a:cxn ang="0">
                    <a:pos x="66" y="264"/>
                  </a:cxn>
                  <a:cxn ang="0">
                    <a:pos x="51" y="286"/>
                  </a:cxn>
                  <a:cxn ang="0">
                    <a:pos x="46" y="295"/>
                  </a:cxn>
                  <a:cxn ang="0">
                    <a:pos x="33" y="312"/>
                  </a:cxn>
                  <a:cxn ang="0">
                    <a:pos x="24" y="319"/>
                  </a:cxn>
                  <a:cxn ang="0">
                    <a:pos x="15" y="323"/>
                  </a:cxn>
                </a:cxnLst>
                <a:rect l="0" t="0" r="r" b="b"/>
                <a:pathLst>
                  <a:path w="369" h="323">
                    <a:moveTo>
                      <a:pt x="15" y="323"/>
                    </a:moveTo>
                    <a:lnTo>
                      <a:pt x="15" y="323"/>
                    </a:lnTo>
                    <a:lnTo>
                      <a:pt x="10" y="322"/>
                    </a:lnTo>
                    <a:lnTo>
                      <a:pt x="6" y="319"/>
                    </a:lnTo>
                    <a:lnTo>
                      <a:pt x="3" y="315"/>
                    </a:lnTo>
                    <a:lnTo>
                      <a:pt x="1" y="309"/>
                    </a:lnTo>
                    <a:lnTo>
                      <a:pt x="1" y="309"/>
                    </a:lnTo>
                    <a:lnTo>
                      <a:pt x="0" y="306"/>
                    </a:lnTo>
                    <a:lnTo>
                      <a:pt x="0" y="300"/>
                    </a:lnTo>
                    <a:lnTo>
                      <a:pt x="0" y="297"/>
                    </a:lnTo>
                    <a:lnTo>
                      <a:pt x="2" y="294"/>
                    </a:lnTo>
                    <a:lnTo>
                      <a:pt x="4" y="290"/>
                    </a:lnTo>
                    <a:lnTo>
                      <a:pt x="7" y="287"/>
                    </a:lnTo>
                    <a:lnTo>
                      <a:pt x="7" y="287"/>
                    </a:lnTo>
                    <a:lnTo>
                      <a:pt x="11" y="283"/>
                    </a:lnTo>
                    <a:lnTo>
                      <a:pt x="15" y="277"/>
                    </a:lnTo>
                    <a:lnTo>
                      <a:pt x="20" y="266"/>
                    </a:lnTo>
                    <a:lnTo>
                      <a:pt x="20" y="266"/>
                    </a:lnTo>
                    <a:lnTo>
                      <a:pt x="24" y="259"/>
                    </a:lnTo>
                    <a:lnTo>
                      <a:pt x="29" y="253"/>
                    </a:lnTo>
                    <a:lnTo>
                      <a:pt x="29" y="253"/>
                    </a:lnTo>
                    <a:lnTo>
                      <a:pt x="48" y="230"/>
                    </a:lnTo>
                    <a:lnTo>
                      <a:pt x="59" y="221"/>
                    </a:lnTo>
                    <a:lnTo>
                      <a:pt x="68" y="211"/>
                    </a:lnTo>
                    <a:lnTo>
                      <a:pt x="68" y="211"/>
                    </a:lnTo>
                    <a:lnTo>
                      <a:pt x="94" y="190"/>
                    </a:lnTo>
                    <a:lnTo>
                      <a:pt x="94" y="190"/>
                    </a:lnTo>
                    <a:lnTo>
                      <a:pt x="126" y="162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220" y="85"/>
                    </a:lnTo>
                    <a:lnTo>
                      <a:pt x="236" y="73"/>
                    </a:lnTo>
                    <a:lnTo>
                      <a:pt x="254" y="61"/>
                    </a:lnTo>
                    <a:lnTo>
                      <a:pt x="254" y="61"/>
                    </a:lnTo>
                    <a:lnTo>
                      <a:pt x="282" y="41"/>
                    </a:lnTo>
                    <a:lnTo>
                      <a:pt x="311" y="23"/>
                    </a:lnTo>
                    <a:lnTo>
                      <a:pt x="311" y="23"/>
                    </a:lnTo>
                    <a:lnTo>
                      <a:pt x="344" y="3"/>
                    </a:lnTo>
                    <a:lnTo>
                      <a:pt x="344" y="3"/>
                    </a:lnTo>
                    <a:lnTo>
                      <a:pt x="348" y="1"/>
                    </a:lnTo>
                    <a:lnTo>
                      <a:pt x="352" y="0"/>
                    </a:lnTo>
                    <a:lnTo>
                      <a:pt x="352" y="0"/>
                    </a:lnTo>
                    <a:lnTo>
                      <a:pt x="355" y="1"/>
                    </a:lnTo>
                    <a:lnTo>
                      <a:pt x="358" y="2"/>
                    </a:lnTo>
                    <a:lnTo>
                      <a:pt x="363" y="5"/>
                    </a:lnTo>
                    <a:lnTo>
                      <a:pt x="366" y="9"/>
                    </a:lnTo>
                    <a:lnTo>
                      <a:pt x="368" y="14"/>
                    </a:lnTo>
                    <a:lnTo>
                      <a:pt x="368" y="14"/>
                    </a:lnTo>
                    <a:lnTo>
                      <a:pt x="369" y="17"/>
                    </a:lnTo>
                    <a:lnTo>
                      <a:pt x="369" y="22"/>
                    </a:lnTo>
                    <a:lnTo>
                      <a:pt x="368" y="25"/>
                    </a:lnTo>
                    <a:lnTo>
                      <a:pt x="366" y="29"/>
                    </a:lnTo>
                    <a:lnTo>
                      <a:pt x="364" y="32"/>
                    </a:lnTo>
                    <a:lnTo>
                      <a:pt x="361" y="35"/>
                    </a:lnTo>
                    <a:lnTo>
                      <a:pt x="361" y="35"/>
                    </a:lnTo>
                    <a:lnTo>
                      <a:pt x="325" y="57"/>
                    </a:lnTo>
                    <a:lnTo>
                      <a:pt x="325" y="57"/>
                    </a:lnTo>
                    <a:lnTo>
                      <a:pt x="271" y="92"/>
                    </a:lnTo>
                    <a:lnTo>
                      <a:pt x="271" y="92"/>
                    </a:lnTo>
                    <a:lnTo>
                      <a:pt x="250" y="107"/>
                    </a:lnTo>
                    <a:lnTo>
                      <a:pt x="229" y="123"/>
                    </a:lnTo>
                    <a:lnTo>
                      <a:pt x="190" y="157"/>
                    </a:lnTo>
                    <a:lnTo>
                      <a:pt x="190" y="157"/>
                    </a:lnTo>
                    <a:lnTo>
                      <a:pt x="164" y="179"/>
                    </a:lnTo>
                    <a:lnTo>
                      <a:pt x="164" y="179"/>
                    </a:lnTo>
                    <a:lnTo>
                      <a:pt x="134" y="203"/>
                    </a:lnTo>
                    <a:lnTo>
                      <a:pt x="134" y="203"/>
                    </a:lnTo>
                    <a:lnTo>
                      <a:pt x="102" y="229"/>
                    </a:lnTo>
                    <a:lnTo>
                      <a:pt x="86" y="242"/>
                    </a:lnTo>
                    <a:lnTo>
                      <a:pt x="72" y="258"/>
                    </a:lnTo>
                    <a:lnTo>
                      <a:pt x="72" y="258"/>
                    </a:lnTo>
                    <a:lnTo>
                      <a:pt x="66" y="264"/>
                    </a:lnTo>
                    <a:lnTo>
                      <a:pt x="61" y="271"/>
                    </a:lnTo>
                    <a:lnTo>
                      <a:pt x="51" y="286"/>
                    </a:lnTo>
                    <a:lnTo>
                      <a:pt x="51" y="286"/>
                    </a:lnTo>
                    <a:lnTo>
                      <a:pt x="46" y="295"/>
                    </a:lnTo>
                    <a:lnTo>
                      <a:pt x="40" y="303"/>
                    </a:lnTo>
                    <a:lnTo>
                      <a:pt x="33" y="312"/>
                    </a:lnTo>
                    <a:lnTo>
                      <a:pt x="24" y="319"/>
                    </a:lnTo>
                    <a:lnTo>
                      <a:pt x="24" y="319"/>
                    </a:lnTo>
                    <a:lnTo>
                      <a:pt x="19" y="322"/>
                    </a:lnTo>
                    <a:lnTo>
                      <a:pt x="15" y="323"/>
                    </a:lnTo>
                    <a:lnTo>
                      <a:pt x="15" y="3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0" name="Freeform 209"/>
              <p:cNvSpPr/>
              <p:nvPr/>
            </p:nvSpPr>
            <p:spPr bwMode="auto">
              <a:xfrm>
                <a:off x="4446588" y="2346325"/>
                <a:ext cx="285750" cy="307975"/>
              </a:xfrm>
              <a:custGeom>
                <a:avLst/>
                <a:gdLst/>
                <a:ahLst/>
                <a:cxnLst>
                  <a:cxn ang="0">
                    <a:pos x="524" y="583"/>
                  </a:cxn>
                  <a:cxn ang="0">
                    <a:pos x="515" y="580"/>
                  </a:cxn>
                  <a:cxn ang="0">
                    <a:pos x="501" y="571"/>
                  </a:cxn>
                  <a:cxn ang="0">
                    <a:pos x="476" y="549"/>
                  </a:cxn>
                  <a:cxn ang="0">
                    <a:pos x="437" y="513"/>
                  </a:cxn>
                  <a:cxn ang="0">
                    <a:pos x="414" y="488"/>
                  </a:cxn>
                  <a:cxn ang="0">
                    <a:pos x="388" y="460"/>
                  </a:cxn>
                  <a:cxn ang="0">
                    <a:pos x="339" y="409"/>
                  </a:cxn>
                  <a:cxn ang="0">
                    <a:pos x="300" y="361"/>
                  </a:cxn>
                  <a:cxn ang="0">
                    <a:pos x="288" y="344"/>
                  </a:cxn>
                  <a:cxn ang="0">
                    <a:pos x="246" y="293"/>
                  </a:cxn>
                  <a:cxn ang="0">
                    <a:pos x="202" y="245"/>
                  </a:cxn>
                  <a:cxn ang="0">
                    <a:pos x="167" y="208"/>
                  </a:cxn>
                  <a:cxn ang="0">
                    <a:pos x="134" y="170"/>
                  </a:cxn>
                  <a:cxn ang="0">
                    <a:pos x="121" y="153"/>
                  </a:cxn>
                  <a:cxn ang="0">
                    <a:pos x="95" y="121"/>
                  </a:cxn>
                  <a:cxn ang="0">
                    <a:pos x="54" y="76"/>
                  </a:cxn>
                  <a:cxn ang="0">
                    <a:pos x="24" y="48"/>
                  </a:cxn>
                  <a:cxn ang="0">
                    <a:pos x="8" y="36"/>
                  </a:cxn>
                  <a:cxn ang="0">
                    <a:pos x="3" y="29"/>
                  </a:cxn>
                  <a:cxn ang="0">
                    <a:pos x="0" y="22"/>
                  </a:cxn>
                  <a:cxn ang="0">
                    <a:pos x="1" y="13"/>
                  </a:cxn>
                  <a:cxn ang="0">
                    <a:pos x="4" y="8"/>
                  </a:cxn>
                  <a:cxn ang="0">
                    <a:pos x="12" y="1"/>
                  </a:cxn>
                  <a:cxn ang="0">
                    <a:pos x="16" y="0"/>
                  </a:cxn>
                  <a:cxn ang="0">
                    <a:pos x="25" y="3"/>
                  </a:cxn>
                  <a:cxn ang="0">
                    <a:pos x="41" y="15"/>
                  </a:cxn>
                  <a:cxn ang="0">
                    <a:pos x="70" y="41"/>
                  </a:cxn>
                  <a:cxn ang="0">
                    <a:pos x="110" y="84"/>
                  </a:cxn>
                  <a:cxn ang="0">
                    <a:pos x="136" y="115"/>
                  </a:cxn>
                  <a:cxn ang="0">
                    <a:pos x="206" y="198"/>
                  </a:cxn>
                  <a:cxn ang="0">
                    <a:pos x="290" y="291"/>
                  </a:cxn>
                  <a:cxn ang="0">
                    <a:pos x="303" y="306"/>
                  </a:cxn>
                  <a:cxn ang="0">
                    <a:pos x="341" y="353"/>
                  </a:cxn>
                  <a:cxn ang="0">
                    <a:pos x="371" y="390"/>
                  </a:cxn>
                  <a:cxn ang="0">
                    <a:pos x="403" y="425"/>
                  </a:cxn>
                  <a:cxn ang="0">
                    <a:pos x="433" y="457"/>
                  </a:cxn>
                  <a:cxn ang="0">
                    <a:pos x="457" y="482"/>
                  </a:cxn>
                  <a:cxn ang="0">
                    <a:pos x="493" y="518"/>
                  </a:cxn>
                  <a:cxn ang="0">
                    <a:pos x="519" y="540"/>
                  </a:cxn>
                  <a:cxn ang="0">
                    <a:pos x="532" y="549"/>
                  </a:cxn>
                  <a:cxn ang="0">
                    <a:pos x="539" y="554"/>
                  </a:cxn>
                  <a:cxn ang="0">
                    <a:pos x="541" y="560"/>
                  </a:cxn>
                  <a:cxn ang="0">
                    <a:pos x="541" y="570"/>
                  </a:cxn>
                  <a:cxn ang="0">
                    <a:pos x="539" y="575"/>
                  </a:cxn>
                  <a:cxn ang="0">
                    <a:pos x="530" y="582"/>
                  </a:cxn>
                  <a:cxn ang="0">
                    <a:pos x="524" y="583"/>
                  </a:cxn>
                </a:cxnLst>
                <a:rect l="0" t="0" r="r" b="b"/>
                <a:pathLst>
                  <a:path w="541" h="583">
                    <a:moveTo>
                      <a:pt x="524" y="583"/>
                    </a:moveTo>
                    <a:lnTo>
                      <a:pt x="524" y="583"/>
                    </a:lnTo>
                    <a:lnTo>
                      <a:pt x="520" y="582"/>
                    </a:lnTo>
                    <a:lnTo>
                      <a:pt x="515" y="580"/>
                    </a:lnTo>
                    <a:lnTo>
                      <a:pt x="515" y="580"/>
                    </a:lnTo>
                    <a:lnTo>
                      <a:pt x="501" y="571"/>
                    </a:lnTo>
                    <a:lnTo>
                      <a:pt x="488" y="560"/>
                    </a:lnTo>
                    <a:lnTo>
                      <a:pt x="476" y="549"/>
                    </a:lnTo>
                    <a:lnTo>
                      <a:pt x="462" y="538"/>
                    </a:lnTo>
                    <a:lnTo>
                      <a:pt x="437" y="513"/>
                    </a:lnTo>
                    <a:lnTo>
                      <a:pt x="414" y="488"/>
                    </a:lnTo>
                    <a:lnTo>
                      <a:pt x="414" y="488"/>
                    </a:lnTo>
                    <a:lnTo>
                      <a:pt x="388" y="460"/>
                    </a:lnTo>
                    <a:lnTo>
                      <a:pt x="388" y="460"/>
                    </a:lnTo>
                    <a:lnTo>
                      <a:pt x="365" y="437"/>
                    </a:lnTo>
                    <a:lnTo>
                      <a:pt x="339" y="409"/>
                    </a:lnTo>
                    <a:lnTo>
                      <a:pt x="313" y="377"/>
                    </a:lnTo>
                    <a:lnTo>
                      <a:pt x="300" y="361"/>
                    </a:lnTo>
                    <a:lnTo>
                      <a:pt x="288" y="344"/>
                    </a:lnTo>
                    <a:lnTo>
                      <a:pt x="288" y="344"/>
                    </a:lnTo>
                    <a:lnTo>
                      <a:pt x="268" y="319"/>
                    </a:lnTo>
                    <a:lnTo>
                      <a:pt x="246" y="293"/>
                    </a:lnTo>
                    <a:lnTo>
                      <a:pt x="224" y="269"/>
                    </a:lnTo>
                    <a:lnTo>
                      <a:pt x="202" y="245"/>
                    </a:lnTo>
                    <a:lnTo>
                      <a:pt x="202" y="245"/>
                    </a:lnTo>
                    <a:lnTo>
                      <a:pt x="167" y="208"/>
                    </a:lnTo>
                    <a:lnTo>
                      <a:pt x="150" y="189"/>
                    </a:lnTo>
                    <a:lnTo>
                      <a:pt x="134" y="170"/>
                    </a:lnTo>
                    <a:lnTo>
                      <a:pt x="134" y="170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95" y="121"/>
                    </a:lnTo>
                    <a:lnTo>
                      <a:pt x="69" y="90"/>
                    </a:lnTo>
                    <a:lnTo>
                      <a:pt x="54" y="76"/>
                    </a:lnTo>
                    <a:lnTo>
                      <a:pt x="40" y="61"/>
                    </a:lnTo>
                    <a:lnTo>
                      <a:pt x="24" y="48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5" y="32"/>
                    </a:lnTo>
                    <a:lnTo>
                      <a:pt x="3" y="29"/>
                    </a:lnTo>
                    <a:lnTo>
                      <a:pt x="0" y="25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1" y="13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5" y="3"/>
                    </a:lnTo>
                    <a:lnTo>
                      <a:pt x="25" y="3"/>
                    </a:lnTo>
                    <a:lnTo>
                      <a:pt x="41" y="15"/>
                    </a:lnTo>
                    <a:lnTo>
                      <a:pt x="55" y="28"/>
                    </a:lnTo>
                    <a:lnTo>
                      <a:pt x="70" y="41"/>
                    </a:lnTo>
                    <a:lnTo>
                      <a:pt x="83" y="55"/>
                    </a:lnTo>
                    <a:lnTo>
                      <a:pt x="110" y="84"/>
                    </a:lnTo>
                    <a:lnTo>
                      <a:pt x="136" y="115"/>
                    </a:lnTo>
                    <a:lnTo>
                      <a:pt x="136" y="115"/>
                    </a:lnTo>
                    <a:lnTo>
                      <a:pt x="170" y="156"/>
                    </a:lnTo>
                    <a:lnTo>
                      <a:pt x="206" y="198"/>
                    </a:lnTo>
                    <a:lnTo>
                      <a:pt x="246" y="242"/>
                    </a:lnTo>
                    <a:lnTo>
                      <a:pt x="290" y="291"/>
                    </a:lnTo>
                    <a:lnTo>
                      <a:pt x="290" y="291"/>
                    </a:lnTo>
                    <a:lnTo>
                      <a:pt x="303" y="306"/>
                    </a:lnTo>
                    <a:lnTo>
                      <a:pt x="317" y="322"/>
                    </a:lnTo>
                    <a:lnTo>
                      <a:pt x="341" y="353"/>
                    </a:lnTo>
                    <a:lnTo>
                      <a:pt x="341" y="353"/>
                    </a:lnTo>
                    <a:lnTo>
                      <a:pt x="371" y="390"/>
                    </a:lnTo>
                    <a:lnTo>
                      <a:pt x="387" y="407"/>
                    </a:lnTo>
                    <a:lnTo>
                      <a:pt x="403" y="425"/>
                    </a:lnTo>
                    <a:lnTo>
                      <a:pt x="403" y="425"/>
                    </a:lnTo>
                    <a:lnTo>
                      <a:pt x="433" y="457"/>
                    </a:lnTo>
                    <a:lnTo>
                      <a:pt x="433" y="457"/>
                    </a:lnTo>
                    <a:lnTo>
                      <a:pt x="457" y="482"/>
                    </a:lnTo>
                    <a:lnTo>
                      <a:pt x="481" y="507"/>
                    </a:lnTo>
                    <a:lnTo>
                      <a:pt x="493" y="518"/>
                    </a:lnTo>
                    <a:lnTo>
                      <a:pt x="507" y="529"/>
                    </a:lnTo>
                    <a:lnTo>
                      <a:pt x="519" y="540"/>
                    </a:lnTo>
                    <a:lnTo>
                      <a:pt x="532" y="549"/>
                    </a:lnTo>
                    <a:lnTo>
                      <a:pt x="532" y="549"/>
                    </a:lnTo>
                    <a:lnTo>
                      <a:pt x="537" y="552"/>
                    </a:lnTo>
                    <a:lnTo>
                      <a:pt x="539" y="554"/>
                    </a:lnTo>
                    <a:lnTo>
                      <a:pt x="540" y="557"/>
                    </a:lnTo>
                    <a:lnTo>
                      <a:pt x="541" y="560"/>
                    </a:lnTo>
                    <a:lnTo>
                      <a:pt x="541" y="565"/>
                    </a:lnTo>
                    <a:lnTo>
                      <a:pt x="541" y="570"/>
                    </a:lnTo>
                    <a:lnTo>
                      <a:pt x="541" y="570"/>
                    </a:lnTo>
                    <a:lnTo>
                      <a:pt x="539" y="575"/>
                    </a:lnTo>
                    <a:lnTo>
                      <a:pt x="534" y="579"/>
                    </a:lnTo>
                    <a:lnTo>
                      <a:pt x="530" y="582"/>
                    </a:lnTo>
                    <a:lnTo>
                      <a:pt x="527" y="583"/>
                    </a:lnTo>
                    <a:lnTo>
                      <a:pt x="524" y="583"/>
                    </a:lnTo>
                    <a:lnTo>
                      <a:pt x="524" y="5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1" name="Freeform 210"/>
              <p:cNvSpPr/>
              <p:nvPr/>
            </p:nvSpPr>
            <p:spPr bwMode="auto">
              <a:xfrm>
                <a:off x="4349750" y="2435225"/>
                <a:ext cx="273050" cy="288925"/>
              </a:xfrm>
              <a:custGeom>
                <a:avLst/>
                <a:gdLst/>
                <a:ahLst/>
                <a:cxnLst>
                  <a:cxn ang="0">
                    <a:pos x="493" y="546"/>
                  </a:cxn>
                  <a:cxn ang="0">
                    <a:pos x="481" y="537"/>
                  </a:cxn>
                  <a:cxn ang="0">
                    <a:pos x="475" y="524"/>
                  </a:cxn>
                  <a:cxn ang="0">
                    <a:pos x="457" y="505"/>
                  </a:cxn>
                  <a:cxn ang="0">
                    <a:pos x="444" y="490"/>
                  </a:cxn>
                  <a:cxn ang="0">
                    <a:pos x="436" y="479"/>
                  </a:cxn>
                  <a:cxn ang="0">
                    <a:pos x="411" y="452"/>
                  </a:cxn>
                  <a:cxn ang="0">
                    <a:pos x="402" y="443"/>
                  </a:cxn>
                  <a:cxn ang="0">
                    <a:pos x="387" y="420"/>
                  </a:cxn>
                  <a:cxn ang="0">
                    <a:pos x="376" y="410"/>
                  </a:cxn>
                  <a:cxn ang="0">
                    <a:pos x="345" y="378"/>
                  </a:cxn>
                  <a:cxn ang="0">
                    <a:pos x="321" y="352"/>
                  </a:cxn>
                  <a:cxn ang="0">
                    <a:pos x="280" y="313"/>
                  </a:cxn>
                  <a:cxn ang="0">
                    <a:pos x="252" y="285"/>
                  </a:cxn>
                  <a:cxn ang="0">
                    <a:pos x="151" y="183"/>
                  </a:cxn>
                  <a:cxn ang="0">
                    <a:pos x="106" y="136"/>
                  </a:cxn>
                  <a:cxn ang="0">
                    <a:pos x="64" y="92"/>
                  </a:cxn>
                  <a:cxn ang="0">
                    <a:pos x="33" y="58"/>
                  </a:cxn>
                  <a:cxn ang="0">
                    <a:pos x="13" y="39"/>
                  </a:cxn>
                  <a:cxn ang="0">
                    <a:pos x="3" y="26"/>
                  </a:cxn>
                  <a:cxn ang="0">
                    <a:pos x="0" y="14"/>
                  </a:cxn>
                  <a:cxn ang="0">
                    <a:pos x="5" y="6"/>
                  </a:cxn>
                  <a:cxn ang="0">
                    <a:pos x="19" y="0"/>
                  </a:cxn>
                  <a:cxn ang="0">
                    <a:pos x="26" y="2"/>
                  </a:cxn>
                  <a:cxn ang="0">
                    <a:pos x="34" y="8"/>
                  </a:cxn>
                  <a:cxn ang="0">
                    <a:pos x="72" y="47"/>
                  </a:cxn>
                  <a:cxn ang="0">
                    <a:pos x="94" y="67"/>
                  </a:cxn>
                  <a:cxn ang="0">
                    <a:pos x="151" y="133"/>
                  </a:cxn>
                  <a:cxn ang="0">
                    <a:pos x="191" y="176"/>
                  </a:cxn>
                  <a:cxn ang="0">
                    <a:pos x="275" y="260"/>
                  </a:cxn>
                  <a:cxn ang="0">
                    <a:pos x="311" y="293"/>
                  </a:cxn>
                  <a:cxn ang="0">
                    <a:pos x="364" y="343"/>
                  </a:cxn>
                  <a:cxn ang="0">
                    <a:pos x="407" y="387"/>
                  </a:cxn>
                  <a:cxn ang="0">
                    <a:pos x="423" y="411"/>
                  </a:cxn>
                  <a:cxn ang="0">
                    <a:pos x="440" y="429"/>
                  </a:cxn>
                  <a:cxn ang="0">
                    <a:pos x="452" y="440"/>
                  </a:cxn>
                  <a:cxn ang="0">
                    <a:pos x="460" y="452"/>
                  </a:cxn>
                  <a:cxn ang="0">
                    <a:pos x="481" y="478"/>
                  </a:cxn>
                  <a:cxn ang="0">
                    <a:pos x="496" y="493"/>
                  </a:cxn>
                  <a:cxn ang="0">
                    <a:pos x="508" y="510"/>
                  </a:cxn>
                  <a:cxn ang="0">
                    <a:pos x="512" y="513"/>
                  </a:cxn>
                  <a:cxn ang="0">
                    <a:pos x="515" y="524"/>
                  </a:cxn>
                  <a:cxn ang="0">
                    <a:pos x="515" y="533"/>
                  </a:cxn>
                  <a:cxn ang="0">
                    <a:pos x="510" y="542"/>
                  </a:cxn>
                  <a:cxn ang="0">
                    <a:pos x="499" y="546"/>
                  </a:cxn>
                </a:cxnLst>
                <a:rect l="0" t="0" r="r" b="b"/>
                <a:pathLst>
                  <a:path w="515" h="546">
                    <a:moveTo>
                      <a:pt x="499" y="546"/>
                    </a:moveTo>
                    <a:lnTo>
                      <a:pt x="499" y="546"/>
                    </a:lnTo>
                    <a:lnTo>
                      <a:pt x="493" y="546"/>
                    </a:lnTo>
                    <a:lnTo>
                      <a:pt x="488" y="543"/>
                    </a:lnTo>
                    <a:lnTo>
                      <a:pt x="483" y="540"/>
                    </a:lnTo>
                    <a:lnTo>
                      <a:pt x="481" y="537"/>
                    </a:lnTo>
                    <a:lnTo>
                      <a:pt x="480" y="534"/>
                    </a:lnTo>
                    <a:lnTo>
                      <a:pt x="480" y="534"/>
                    </a:lnTo>
                    <a:lnTo>
                      <a:pt x="475" y="524"/>
                    </a:lnTo>
                    <a:lnTo>
                      <a:pt x="470" y="517"/>
                    </a:lnTo>
                    <a:lnTo>
                      <a:pt x="463" y="511"/>
                    </a:lnTo>
                    <a:lnTo>
                      <a:pt x="457" y="505"/>
                    </a:lnTo>
                    <a:lnTo>
                      <a:pt x="457" y="505"/>
                    </a:lnTo>
                    <a:lnTo>
                      <a:pt x="450" y="498"/>
                    </a:lnTo>
                    <a:lnTo>
                      <a:pt x="444" y="490"/>
                    </a:lnTo>
                    <a:lnTo>
                      <a:pt x="444" y="490"/>
                    </a:lnTo>
                    <a:lnTo>
                      <a:pt x="436" y="479"/>
                    </a:lnTo>
                    <a:lnTo>
                      <a:pt x="436" y="479"/>
                    </a:lnTo>
                    <a:lnTo>
                      <a:pt x="425" y="466"/>
                    </a:lnTo>
                    <a:lnTo>
                      <a:pt x="419" y="458"/>
                    </a:lnTo>
                    <a:lnTo>
                      <a:pt x="411" y="452"/>
                    </a:lnTo>
                    <a:lnTo>
                      <a:pt x="411" y="452"/>
                    </a:lnTo>
                    <a:lnTo>
                      <a:pt x="407" y="448"/>
                    </a:lnTo>
                    <a:lnTo>
                      <a:pt x="402" y="443"/>
                    </a:lnTo>
                    <a:lnTo>
                      <a:pt x="395" y="433"/>
                    </a:lnTo>
                    <a:lnTo>
                      <a:pt x="395" y="433"/>
                    </a:lnTo>
                    <a:lnTo>
                      <a:pt x="387" y="420"/>
                    </a:lnTo>
                    <a:lnTo>
                      <a:pt x="382" y="415"/>
                    </a:lnTo>
                    <a:lnTo>
                      <a:pt x="376" y="410"/>
                    </a:lnTo>
                    <a:lnTo>
                      <a:pt x="376" y="410"/>
                    </a:lnTo>
                    <a:lnTo>
                      <a:pt x="367" y="404"/>
                    </a:lnTo>
                    <a:lnTo>
                      <a:pt x="360" y="395"/>
                    </a:lnTo>
                    <a:lnTo>
                      <a:pt x="345" y="378"/>
                    </a:lnTo>
                    <a:lnTo>
                      <a:pt x="345" y="378"/>
                    </a:lnTo>
                    <a:lnTo>
                      <a:pt x="333" y="364"/>
                    </a:lnTo>
                    <a:lnTo>
                      <a:pt x="321" y="352"/>
                    </a:lnTo>
                    <a:lnTo>
                      <a:pt x="321" y="352"/>
                    </a:lnTo>
                    <a:lnTo>
                      <a:pt x="299" y="332"/>
                    </a:lnTo>
                    <a:lnTo>
                      <a:pt x="280" y="313"/>
                    </a:lnTo>
                    <a:lnTo>
                      <a:pt x="280" y="313"/>
                    </a:lnTo>
                    <a:lnTo>
                      <a:pt x="252" y="285"/>
                    </a:lnTo>
                    <a:lnTo>
                      <a:pt x="252" y="285"/>
                    </a:lnTo>
                    <a:lnTo>
                      <a:pt x="225" y="260"/>
                    </a:lnTo>
                    <a:lnTo>
                      <a:pt x="200" y="234"/>
                    </a:lnTo>
                    <a:lnTo>
                      <a:pt x="151" y="183"/>
                    </a:lnTo>
                    <a:lnTo>
                      <a:pt x="151" y="183"/>
                    </a:lnTo>
                    <a:lnTo>
                      <a:pt x="106" y="136"/>
                    </a:lnTo>
                    <a:lnTo>
                      <a:pt x="106" y="136"/>
                    </a:lnTo>
                    <a:lnTo>
                      <a:pt x="87" y="116"/>
                    </a:lnTo>
                    <a:lnTo>
                      <a:pt x="87" y="116"/>
                    </a:lnTo>
                    <a:lnTo>
                      <a:pt x="64" y="92"/>
                    </a:lnTo>
                    <a:lnTo>
                      <a:pt x="40" y="66"/>
                    </a:lnTo>
                    <a:lnTo>
                      <a:pt x="40" y="66"/>
                    </a:lnTo>
                    <a:lnTo>
                      <a:pt x="33" y="58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13" y="39"/>
                    </a:lnTo>
                    <a:lnTo>
                      <a:pt x="8" y="33"/>
                    </a:lnTo>
                    <a:lnTo>
                      <a:pt x="3" y="26"/>
                    </a:lnTo>
                    <a:lnTo>
                      <a:pt x="3" y="26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5" y="6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1"/>
                    </a:lnTo>
                    <a:lnTo>
                      <a:pt x="26" y="2"/>
                    </a:lnTo>
                    <a:lnTo>
                      <a:pt x="31" y="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42" y="18"/>
                    </a:lnTo>
                    <a:lnTo>
                      <a:pt x="51" y="29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83" y="57"/>
                    </a:lnTo>
                    <a:lnTo>
                      <a:pt x="94" y="67"/>
                    </a:lnTo>
                    <a:lnTo>
                      <a:pt x="94" y="67"/>
                    </a:lnTo>
                    <a:lnTo>
                      <a:pt x="124" y="100"/>
                    </a:lnTo>
                    <a:lnTo>
                      <a:pt x="151" y="133"/>
                    </a:lnTo>
                    <a:lnTo>
                      <a:pt x="164" y="146"/>
                    </a:lnTo>
                    <a:lnTo>
                      <a:pt x="164" y="146"/>
                    </a:lnTo>
                    <a:lnTo>
                      <a:pt x="191" y="176"/>
                    </a:lnTo>
                    <a:lnTo>
                      <a:pt x="219" y="205"/>
                    </a:lnTo>
                    <a:lnTo>
                      <a:pt x="247" y="232"/>
                    </a:lnTo>
                    <a:lnTo>
                      <a:pt x="275" y="260"/>
                    </a:lnTo>
                    <a:lnTo>
                      <a:pt x="275" y="260"/>
                    </a:lnTo>
                    <a:lnTo>
                      <a:pt x="311" y="293"/>
                    </a:lnTo>
                    <a:lnTo>
                      <a:pt x="311" y="293"/>
                    </a:lnTo>
                    <a:lnTo>
                      <a:pt x="342" y="321"/>
                    </a:lnTo>
                    <a:lnTo>
                      <a:pt x="342" y="321"/>
                    </a:lnTo>
                    <a:lnTo>
                      <a:pt x="364" y="343"/>
                    </a:lnTo>
                    <a:lnTo>
                      <a:pt x="386" y="363"/>
                    </a:lnTo>
                    <a:lnTo>
                      <a:pt x="396" y="375"/>
                    </a:lnTo>
                    <a:lnTo>
                      <a:pt x="407" y="387"/>
                    </a:lnTo>
                    <a:lnTo>
                      <a:pt x="415" y="398"/>
                    </a:lnTo>
                    <a:lnTo>
                      <a:pt x="423" y="411"/>
                    </a:lnTo>
                    <a:lnTo>
                      <a:pt x="423" y="411"/>
                    </a:lnTo>
                    <a:lnTo>
                      <a:pt x="426" y="416"/>
                    </a:lnTo>
                    <a:lnTo>
                      <a:pt x="430" y="421"/>
                    </a:lnTo>
                    <a:lnTo>
                      <a:pt x="440" y="429"/>
                    </a:lnTo>
                    <a:lnTo>
                      <a:pt x="440" y="429"/>
                    </a:lnTo>
                    <a:lnTo>
                      <a:pt x="446" y="435"/>
                    </a:lnTo>
                    <a:lnTo>
                      <a:pt x="452" y="440"/>
                    </a:lnTo>
                    <a:lnTo>
                      <a:pt x="452" y="440"/>
                    </a:lnTo>
                    <a:lnTo>
                      <a:pt x="460" y="452"/>
                    </a:lnTo>
                    <a:lnTo>
                      <a:pt x="460" y="452"/>
                    </a:lnTo>
                    <a:lnTo>
                      <a:pt x="470" y="466"/>
                    </a:lnTo>
                    <a:lnTo>
                      <a:pt x="475" y="472"/>
                    </a:lnTo>
                    <a:lnTo>
                      <a:pt x="481" y="478"/>
                    </a:lnTo>
                    <a:lnTo>
                      <a:pt x="481" y="478"/>
                    </a:lnTo>
                    <a:lnTo>
                      <a:pt x="489" y="486"/>
                    </a:lnTo>
                    <a:lnTo>
                      <a:pt x="496" y="493"/>
                    </a:lnTo>
                    <a:lnTo>
                      <a:pt x="502" y="501"/>
                    </a:lnTo>
                    <a:lnTo>
                      <a:pt x="507" y="509"/>
                    </a:lnTo>
                    <a:lnTo>
                      <a:pt x="508" y="510"/>
                    </a:lnTo>
                    <a:lnTo>
                      <a:pt x="509" y="511"/>
                    </a:lnTo>
                    <a:lnTo>
                      <a:pt x="509" y="511"/>
                    </a:lnTo>
                    <a:lnTo>
                      <a:pt x="512" y="513"/>
                    </a:lnTo>
                    <a:lnTo>
                      <a:pt x="514" y="516"/>
                    </a:lnTo>
                    <a:lnTo>
                      <a:pt x="515" y="520"/>
                    </a:lnTo>
                    <a:lnTo>
                      <a:pt x="515" y="524"/>
                    </a:lnTo>
                    <a:lnTo>
                      <a:pt x="515" y="530"/>
                    </a:lnTo>
                    <a:lnTo>
                      <a:pt x="515" y="530"/>
                    </a:lnTo>
                    <a:lnTo>
                      <a:pt x="515" y="533"/>
                    </a:lnTo>
                    <a:lnTo>
                      <a:pt x="514" y="537"/>
                    </a:lnTo>
                    <a:lnTo>
                      <a:pt x="513" y="540"/>
                    </a:lnTo>
                    <a:lnTo>
                      <a:pt x="510" y="542"/>
                    </a:lnTo>
                    <a:lnTo>
                      <a:pt x="510" y="542"/>
                    </a:lnTo>
                    <a:lnTo>
                      <a:pt x="506" y="545"/>
                    </a:lnTo>
                    <a:lnTo>
                      <a:pt x="499" y="546"/>
                    </a:lnTo>
                    <a:lnTo>
                      <a:pt x="499" y="5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2" name="Freeform 211"/>
              <p:cNvSpPr/>
              <p:nvPr/>
            </p:nvSpPr>
            <p:spPr bwMode="auto">
              <a:xfrm>
                <a:off x="4708525" y="2740025"/>
                <a:ext cx="77788" cy="74613"/>
              </a:xfrm>
              <a:custGeom>
                <a:avLst/>
                <a:gdLst/>
                <a:ahLst/>
                <a:cxnLst>
                  <a:cxn ang="0">
                    <a:pos x="116" y="142"/>
                  </a:cxn>
                  <a:cxn ang="0">
                    <a:pos x="111" y="142"/>
                  </a:cxn>
                  <a:cxn ang="0">
                    <a:pos x="101" y="140"/>
                  </a:cxn>
                  <a:cxn ang="0">
                    <a:pos x="90" y="136"/>
                  </a:cxn>
                  <a:cxn ang="0">
                    <a:pos x="88" y="139"/>
                  </a:cxn>
                  <a:cxn ang="0">
                    <a:pos x="79" y="141"/>
                  </a:cxn>
                  <a:cxn ang="0">
                    <a:pos x="77" y="141"/>
                  </a:cxn>
                  <a:cxn ang="0">
                    <a:pos x="63" y="139"/>
                  </a:cxn>
                  <a:cxn ang="0">
                    <a:pos x="49" y="136"/>
                  </a:cxn>
                  <a:cxn ang="0">
                    <a:pos x="42" y="134"/>
                  </a:cxn>
                  <a:cxn ang="0">
                    <a:pos x="33" y="127"/>
                  </a:cxn>
                  <a:cxn ang="0">
                    <a:pos x="30" y="129"/>
                  </a:cxn>
                  <a:cxn ang="0">
                    <a:pos x="21" y="131"/>
                  </a:cxn>
                  <a:cxn ang="0">
                    <a:pos x="18" y="130"/>
                  </a:cxn>
                  <a:cxn ang="0">
                    <a:pos x="12" y="127"/>
                  </a:cxn>
                  <a:cxn ang="0">
                    <a:pos x="7" y="122"/>
                  </a:cxn>
                  <a:cxn ang="0">
                    <a:pos x="6" y="117"/>
                  </a:cxn>
                  <a:cxn ang="0">
                    <a:pos x="5" y="115"/>
                  </a:cxn>
                  <a:cxn ang="0">
                    <a:pos x="1" y="108"/>
                  </a:cxn>
                  <a:cxn ang="0">
                    <a:pos x="1" y="101"/>
                  </a:cxn>
                  <a:cxn ang="0">
                    <a:pos x="3" y="95"/>
                  </a:cxn>
                  <a:cxn ang="0">
                    <a:pos x="13" y="83"/>
                  </a:cxn>
                  <a:cxn ang="0">
                    <a:pos x="31" y="62"/>
                  </a:cxn>
                  <a:cxn ang="0">
                    <a:pos x="63" y="34"/>
                  </a:cxn>
                  <a:cxn ang="0">
                    <a:pos x="92" y="13"/>
                  </a:cxn>
                  <a:cxn ang="0">
                    <a:pos x="98" y="8"/>
                  </a:cxn>
                  <a:cxn ang="0">
                    <a:pos x="113" y="1"/>
                  </a:cxn>
                  <a:cxn ang="0">
                    <a:pos x="121" y="0"/>
                  </a:cxn>
                  <a:cxn ang="0">
                    <a:pos x="131" y="2"/>
                  </a:cxn>
                  <a:cxn ang="0">
                    <a:pos x="137" y="5"/>
                  </a:cxn>
                  <a:cxn ang="0">
                    <a:pos x="143" y="15"/>
                  </a:cxn>
                  <a:cxn ang="0">
                    <a:pos x="147" y="29"/>
                  </a:cxn>
                  <a:cxn ang="0">
                    <a:pos x="148" y="35"/>
                  </a:cxn>
                  <a:cxn ang="0">
                    <a:pos x="147" y="53"/>
                  </a:cxn>
                  <a:cxn ang="0">
                    <a:pos x="148" y="84"/>
                  </a:cxn>
                  <a:cxn ang="0">
                    <a:pos x="148" y="100"/>
                  </a:cxn>
                  <a:cxn ang="0">
                    <a:pos x="146" y="116"/>
                  </a:cxn>
                  <a:cxn ang="0">
                    <a:pos x="145" y="125"/>
                  </a:cxn>
                  <a:cxn ang="0">
                    <a:pos x="141" y="132"/>
                  </a:cxn>
                  <a:cxn ang="0">
                    <a:pos x="136" y="136"/>
                  </a:cxn>
                  <a:cxn ang="0">
                    <a:pos x="128" y="141"/>
                  </a:cxn>
                  <a:cxn ang="0">
                    <a:pos x="126" y="141"/>
                  </a:cxn>
                  <a:cxn ang="0">
                    <a:pos x="121" y="142"/>
                  </a:cxn>
                  <a:cxn ang="0">
                    <a:pos x="116" y="142"/>
                  </a:cxn>
                </a:cxnLst>
                <a:rect l="0" t="0" r="r" b="b"/>
                <a:pathLst>
                  <a:path w="148" h="142">
                    <a:moveTo>
                      <a:pt x="116" y="142"/>
                    </a:moveTo>
                    <a:lnTo>
                      <a:pt x="116" y="142"/>
                    </a:lnTo>
                    <a:lnTo>
                      <a:pt x="111" y="142"/>
                    </a:lnTo>
                    <a:lnTo>
                      <a:pt x="111" y="142"/>
                    </a:lnTo>
                    <a:lnTo>
                      <a:pt x="101" y="140"/>
                    </a:lnTo>
                    <a:lnTo>
                      <a:pt x="101" y="140"/>
                    </a:lnTo>
                    <a:lnTo>
                      <a:pt x="93" y="136"/>
                    </a:lnTo>
                    <a:lnTo>
                      <a:pt x="90" y="136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4" y="141"/>
                    </a:lnTo>
                    <a:lnTo>
                      <a:pt x="79" y="141"/>
                    </a:lnTo>
                    <a:lnTo>
                      <a:pt x="79" y="141"/>
                    </a:lnTo>
                    <a:lnTo>
                      <a:pt x="77" y="141"/>
                    </a:lnTo>
                    <a:lnTo>
                      <a:pt x="77" y="141"/>
                    </a:lnTo>
                    <a:lnTo>
                      <a:pt x="63" y="139"/>
                    </a:lnTo>
                    <a:lnTo>
                      <a:pt x="63" y="139"/>
                    </a:lnTo>
                    <a:lnTo>
                      <a:pt x="49" y="136"/>
                    </a:lnTo>
                    <a:lnTo>
                      <a:pt x="49" y="136"/>
                    </a:lnTo>
                    <a:lnTo>
                      <a:pt x="42" y="134"/>
                    </a:lnTo>
                    <a:lnTo>
                      <a:pt x="36" y="130"/>
                    </a:lnTo>
                    <a:lnTo>
                      <a:pt x="33" y="127"/>
                    </a:lnTo>
                    <a:lnTo>
                      <a:pt x="30" y="129"/>
                    </a:lnTo>
                    <a:lnTo>
                      <a:pt x="30" y="129"/>
                    </a:lnTo>
                    <a:lnTo>
                      <a:pt x="25" y="130"/>
                    </a:lnTo>
                    <a:lnTo>
                      <a:pt x="21" y="131"/>
                    </a:lnTo>
                    <a:lnTo>
                      <a:pt x="21" y="131"/>
                    </a:lnTo>
                    <a:lnTo>
                      <a:pt x="18" y="130"/>
                    </a:lnTo>
                    <a:lnTo>
                      <a:pt x="13" y="129"/>
                    </a:lnTo>
                    <a:lnTo>
                      <a:pt x="12" y="127"/>
                    </a:lnTo>
                    <a:lnTo>
                      <a:pt x="10" y="125"/>
                    </a:lnTo>
                    <a:lnTo>
                      <a:pt x="7" y="122"/>
                    </a:lnTo>
                    <a:lnTo>
                      <a:pt x="6" y="119"/>
                    </a:lnTo>
                    <a:lnTo>
                      <a:pt x="6" y="117"/>
                    </a:lnTo>
                    <a:lnTo>
                      <a:pt x="5" y="115"/>
                    </a:lnTo>
                    <a:lnTo>
                      <a:pt x="5" y="115"/>
                    </a:lnTo>
                    <a:lnTo>
                      <a:pt x="2" y="112"/>
                    </a:lnTo>
                    <a:lnTo>
                      <a:pt x="1" y="108"/>
                    </a:lnTo>
                    <a:lnTo>
                      <a:pt x="0" y="104"/>
                    </a:lnTo>
                    <a:lnTo>
                      <a:pt x="1" y="101"/>
                    </a:lnTo>
                    <a:lnTo>
                      <a:pt x="2" y="98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13" y="83"/>
                    </a:lnTo>
                    <a:lnTo>
                      <a:pt x="22" y="72"/>
                    </a:lnTo>
                    <a:lnTo>
                      <a:pt x="31" y="62"/>
                    </a:lnTo>
                    <a:lnTo>
                      <a:pt x="42" y="52"/>
                    </a:lnTo>
                    <a:lnTo>
                      <a:pt x="63" y="34"/>
                    </a:lnTo>
                    <a:lnTo>
                      <a:pt x="87" y="17"/>
                    </a:lnTo>
                    <a:lnTo>
                      <a:pt x="92" y="13"/>
                    </a:lnTo>
                    <a:lnTo>
                      <a:pt x="92" y="13"/>
                    </a:lnTo>
                    <a:lnTo>
                      <a:pt x="98" y="8"/>
                    </a:lnTo>
                    <a:lnTo>
                      <a:pt x="105" y="4"/>
                    </a:lnTo>
                    <a:lnTo>
                      <a:pt x="113" y="1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26" y="1"/>
                    </a:lnTo>
                    <a:lnTo>
                      <a:pt x="131" y="2"/>
                    </a:lnTo>
                    <a:lnTo>
                      <a:pt x="131" y="2"/>
                    </a:lnTo>
                    <a:lnTo>
                      <a:pt x="137" y="5"/>
                    </a:lnTo>
                    <a:lnTo>
                      <a:pt x="141" y="9"/>
                    </a:lnTo>
                    <a:lnTo>
                      <a:pt x="143" y="15"/>
                    </a:lnTo>
                    <a:lnTo>
                      <a:pt x="145" y="20"/>
                    </a:lnTo>
                    <a:lnTo>
                      <a:pt x="147" y="29"/>
                    </a:lnTo>
                    <a:lnTo>
                      <a:pt x="148" y="35"/>
                    </a:lnTo>
                    <a:lnTo>
                      <a:pt x="148" y="35"/>
                    </a:lnTo>
                    <a:lnTo>
                      <a:pt x="147" y="53"/>
                    </a:lnTo>
                    <a:lnTo>
                      <a:pt x="147" y="53"/>
                    </a:lnTo>
                    <a:lnTo>
                      <a:pt x="147" y="81"/>
                    </a:lnTo>
                    <a:lnTo>
                      <a:pt x="148" y="84"/>
                    </a:lnTo>
                    <a:lnTo>
                      <a:pt x="148" y="84"/>
                    </a:lnTo>
                    <a:lnTo>
                      <a:pt x="148" y="100"/>
                    </a:lnTo>
                    <a:lnTo>
                      <a:pt x="147" y="108"/>
                    </a:lnTo>
                    <a:lnTo>
                      <a:pt x="146" y="116"/>
                    </a:lnTo>
                    <a:lnTo>
                      <a:pt x="146" y="116"/>
                    </a:lnTo>
                    <a:lnTo>
                      <a:pt x="145" y="125"/>
                    </a:lnTo>
                    <a:lnTo>
                      <a:pt x="143" y="128"/>
                    </a:lnTo>
                    <a:lnTo>
                      <a:pt x="141" y="132"/>
                    </a:lnTo>
                    <a:lnTo>
                      <a:pt x="139" y="134"/>
                    </a:lnTo>
                    <a:lnTo>
                      <a:pt x="136" y="136"/>
                    </a:lnTo>
                    <a:lnTo>
                      <a:pt x="128" y="141"/>
                    </a:lnTo>
                    <a:lnTo>
                      <a:pt x="128" y="141"/>
                    </a:lnTo>
                    <a:lnTo>
                      <a:pt x="127" y="141"/>
                    </a:lnTo>
                    <a:lnTo>
                      <a:pt x="126" y="141"/>
                    </a:lnTo>
                    <a:lnTo>
                      <a:pt x="126" y="141"/>
                    </a:lnTo>
                    <a:lnTo>
                      <a:pt x="121" y="142"/>
                    </a:lnTo>
                    <a:lnTo>
                      <a:pt x="116" y="142"/>
                    </a:lnTo>
                    <a:lnTo>
                      <a:pt x="116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3" name="Freeform 212"/>
              <p:cNvSpPr/>
              <p:nvPr/>
            </p:nvSpPr>
            <p:spPr bwMode="auto">
              <a:xfrm>
                <a:off x="4197350" y="2182813"/>
                <a:ext cx="260350" cy="244475"/>
              </a:xfrm>
              <a:custGeom>
                <a:avLst/>
                <a:gdLst/>
                <a:ahLst/>
                <a:cxnLst>
                  <a:cxn ang="0">
                    <a:pos x="106" y="462"/>
                  </a:cxn>
                  <a:cxn ang="0">
                    <a:pos x="96" y="455"/>
                  </a:cxn>
                  <a:cxn ang="0">
                    <a:pos x="94" y="452"/>
                  </a:cxn>
                  <a:cxn ang="0">
                    <a:pos x="85" y="442"/>
                  </a:cxn>
                  <a:cxn ang="0">
                    <a:pos x="76" y="430"/>
                  </a:cxn>
                  <a:cxn ang="0">
                    <a:pos x="53" y="411"/>
                  </a:cxn>
                  <a:cxn ang="0">
                    <a:pos x="35" y="386"/>
                  </a:cxn>
                  <a:cxn ang="0">
                    <a:pos x="15" y="339"/>
                  </a:cxn>
                  <a:cxn ang="0">
                    <a:pos x="5" y="299"/>
                  </a:cxn>
                  <a:cxn ang="0">
                    <a:pos x="0" y="253"/>
                  </a:cxn>
                  <a:cxn ang="0">
                    <a:pos x="3" y="202"/>
                  </a:cxn>
                  <a:cxn ang="0">
                    <a:pos x="8" y="172"/>
                  </a:cxn>
                  <a:cxn ang="0">
                    <a:pos x="24" y="124"/>
                  </a:cxn>
                  <a:cxn ang="0">
                    <a:pos x="48" y="85"/>
                  </a:cxn>
                  <a:cxn ang="0">
                    <a:pos x="68" y="64"/>
                  </a:cxn>
                  <a:cxn ang="0">
                    <a:pos x="124" y="25"/>
                  </a:cxn>
                  <a:cxn ang="0">
                    <a:pos x="193" y="4"/>
                  </a:cxn>
                  <a:cxn ang="0">
                    <a:pos x="241" y="0"/>
                  </a:cxn>
                  <a:cxn ang="0">
                    <a:pos x="298" y="5"/>
                  </a:cxn>
                  <a:cxn ang="0">
                    <a:pos x="352" y="20"/>
                  </a:cxn>
                  <a:cxn ang="0">
                    <a:pos x="401" y="44"/>
                  </a:cxn>
                  <a:cxn ang="0">
                    <a:pos x="445" y="76"/>
                  </a:cxn>
                  <a:cxn ang="0">
                    <a:pos x="480" y="115"/>
                  </a:cxn>
                  <a:cxn ang="0">
                    <a:pos x="492" y="135"/>
                  </a:cxn>
                  <a:cxn ang="0">
                    <a:pos x="491" y="146"/>
                  </a:cxn>
                  <a:cxn ang="0">
                    <a:pos x="483" y="153"/>
                  </a:cxn>
                  <a:cxn ang="0">
                    <a:pos x="473" y="157"/>
                  </a:cxn>
                  <a:cxn ang="0">
                    <a:pos x="465" y="154"/>
                  </a:cxn>
                  <a:cxn ang="0">
                    <a:pos x="458" y="147"/>
                  </a:cxn>
                  <a:cxn ang="0">
                    <a:pos x="429" y="112"/>
                  </a:cxn>
                  <a:cxn ang="0">
                    <a:pos x="395" y="85"/>
                  </a:cxn>
                  <a:cxn ang="0">
                    <a:pos x="356" y="65"/>
                  </a:cxn>
                  <a:cxn ang="0">
                    <a:pos x="289" y="42"/>
                  </a:cxn>
                  <a:cxn ang="0">
                    <a:pos x="247" y="34"/>
                  </a:cxn>
                  <a:cxn ang="0">
                    <a:pos x="219" y="34"/>
                  </a:cxn>
                  <a:cxn ang="0">
                    <a:pos x="182" y="40"/>
                  </a:cxn>
                  <a:cxn ang="0">
                    <a:pos x="144" y="53"/>
                  </a:cxn>
                  <a:cxn ang="0">
                    <a:pos x="109" y="74"/>
                  </a:cxn>
                  <a:cxn ang="0">
                    <a:pos x="80" y="100"/>
                  </a:cxn>
                  <a:cxn ang="0">
                    <a:pos x="59" y="133"/>
                  </a:cxn>
                  <a:cxn ang="0">
                    <a:pos x="48" y="163"/>
                  </a:cxn>
                  <a:cxn ang="0">
                    <a:pos x="39" y="210"/>
                  </a:cxn>
                  <a:cxn ang="0">
                    <a:pos x="38" y="259"/>
                  </a:cxn>
                  <a:cxn ang="0">
                    <a:pos x="45" y="304"/>
                  </a:cxn>
                  <a:cxn ang="0">
                    <a:pos x="60" y="348"/>
                  </a:cxn>
                  <a:cxn ang="0">
                    <a:pos x="76" y="373"/>
                  </a:cxn>
                  <a:cxn ang="0">
                    <a:pos x="101" y="402"/>
                  </a:cxn>
                  <a:cxn ang="0">
                    <a:pos x="122" y="429"/>
                  </a:cxn>
                  <a:cxn ang="0">
                    <a:pos x="125" y="431"/>
                  </a:cxn>
                  <a:cxn ang="0">
                    <a:pos x="131" y="446"/>
                  </a:cxn>
                  <a:cxn ang="0">
                    <a:pos x="129" y="455"/>
                  </a:cxn>
                  <a:cxn ang="0">
                    <a:pos x="121" y="462"/>
                  </a:cxn>
                  <a:cxn ang="0">
                    <a:pos x="110" y="463"/>
                  </a:cxn>
                </a:cxnLst>
                <a:rect l="0" t="0" r="r" b="b"/>
                <a:pathLst>
                  <a:path w="492" h="463">
                    <a:moveTo>
                      <a:pt x="110" y="463"/>
                    </a:moveTo>
                    <a:lnTo>
                      <a:pt x="110" y="463"/>
                    </a:lnTo>
                    <a:lnTo>
                      <a:pt x="106" y="462"/>
                    </a:lnTo>
                    <a:lnTo>
                      <a:pt x="102" y="461"/>
                    </a:lnTo>
                    <a:lnTo>
                      <a:pt x="98" y="458"/>
                    </a:lnTo>
                    <a:lnTo>
                      <a:pt x="96" y="455"/>
                    </a:lnTo>
                    <a:lnTo>
                      <a:pt x="96" y="455"/>
                    </a:lnTo>
                    <a:lnTo>
                      <a:pt x="94" y="453"/>
                    </a:lnTo>
                    <a:lnTo>
                      <a:pt x="94" y="452"/>
                    </a:lnTo>
                    <a:lnTo>
                      <a:pt x="91" y="450"/>
                    </a:lnTo>
                    <a:lnTo>
                      <a:pt x="91" y="450"/>
                    </a:lnTo>
                    <a:lnTo>
                      <a:pt x="85" y="442"/>
                    </a:lnTo>
                    <a:lnTo>
                      <a:pt x="85" y="442"/>
                    </a:lnTo>
                    <a:lnTo>
                      <a:pt x="80" y="435"/>
                    </a:lnTo>
                    <a:lnTo>
                      <a:pt x="76" y="430"/>
                    </a:lnTo>
                    <a:lnTo>
                      <a:pt x="65" y="421"/>
                    </a:lnTo>
                    <a:lnTo>
                      <a:pt x="65" y="421"/>
                    </a:lnTo>
                    <a:lnTo>
                      <a:pt x="53" y="411"/>
                    </a:lnTo>
                    <a:lnTo>
                      <a:pt x="53" y="411"/>
                    </a:lnTo>
                    <a:lnTo>
                      <a:pt x="44" y="399"/>
                    </a:lnTo>
                    <a:lnTo>
                      <a:pt x="35" y="386"/>
                    </a:lnTo>
                    <a:lnTo>
                      <a:pt x="27" y="370"/>
                    </a:lnTo>
                    <a:lnTo>
                      <a:pt x="21" y="355"/>
                    </a:lnTo>
                    <a:lnTo>
                      <a:pt x="15" y="339"/>
                    </a:lnTo>
                    <a:lnTo>
                      <a:pt x="11" y="325"/>
                    </a:lnTo>
                    <a:lnTo>
                      <a:pt x="5" y="299"/>
                    </a:lnTo>
                    <a:lnTo>
                      <a:pt x="5" y="299"/>
                    </a:lnTo>
                    <a:lnTo>
                      <a:pt x="3" y="285"/>
                    </a:lnTo>
                    <a:lnTo>
                      <a:pt x="0" y="269"/>
                    </a:lnTo>
                    <a:lnTo>
                      <a:pt x="0" y="253"/>
                    </a:lnTo>
                    <a:lnTo>
                      <a:pt x="0" y="235"/>
                    </a:lnTo>
                    <a:lnTo>
                      <a:pt x="0" y="218"/>
                    </a:lnTo>
                    <a:lnTo>
                      <a:pt x="3" y="202"/>
                    </a:lnTo>
                    <a:lnTo>
                      <a:pt x="5" y="186"/>
                    </a:lnTo>
                    <a:lnTo>
                      <a:pt x="8" y="172"/>
                    </a:lnTo>
                    <a:lnTo>
                      <a:pt x="8" y="172"/>
                    </a:lnTo>
                    <a:lnTo>
                      <a:pt x="13" y="154"/>
                    </a:lnTo>
                    <a:lnTo>
                      <a:pt x="18" y="139"/>
                    </a:lnTo>
                    <a:lnTo>
                      <a:pt x="24" y="124"/>
                    </a:lnTo>
                    <a:lnTo>
                      <a:pt x="31" y="110"/>
                    </a:lnTo>
                    <a:lnTo>
                      <a:pt x="39" y="98"/>
                    </a:lnTo>
                    <a:lnTo>
                      <a:pt x="48" y="85"/>
                    </a:lnTo>
                    <a:lnTo>
                      <a:pt x="57" y="74"/>
                    </a:lnTo>
                    <a:lnTo>
                      <a:pt x="68" y="64"/>
                    </a:lnTo>
                    <a:lnTo>
                      <a:pt x="68" y="64"/>
                    </a:lnTo>
                    <a:lnTo>
                      <a:pt x="85" y="49"/>
                    </a:lnTo>
                    <a:lnTo>
                      <a:pt x="105" y="36"/>
                    </a:lnTo>
                    <a:lnTo>
                      <a:pt x="124" y="25"/>
                    </a:lnTo>
                    <a:lnTo>
                      <a:pt x="146" y="16"/>
                    </a:lnTo>
                    <a:lnTo>
                      <a:pt x="169" y="9"/>
                    </a:lnTo>
                    <a:lnTo>
                      <a:pt x="193" y="4"/>
                    </a:lnTo>
                    <a:lnTo>
                      <a:pt x="216" y="1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60" y="1"/>
                    </a:lnTo>
                    <a:lnTo>
                      <a:pt x="279" y="2"/>
                    </a:lnTo>
                    <a:lnTo>
                      <a:pt x="298" y="5"/>
                    </a:lnTo>
                    <a:lnTo>
                      <a:pt x="316" y="9"/>
                    </a:lnTo>
                    <a:lnTo>
                      <a:pt x="334" y="14"/>
                    </a:lnTo>
                    <a:lnTo>
                      <a:pt x="352" y="20"/>
                    </a:lnTo>
                    <a:lnTo>
                      <a:pt x="368" y="27"/>
                    </a:lnTo>
                    <a:lnTo>
                      <a:pt x="385" y="35"/>
                    </a:lnTo>
                    <a:lnTo>
                      <a:pt x="401" y="44"/>
                    </a:lnTo>
                    <a:lnTo>
                      <a:pt x="416" y="54"/>
                    </a:lnTo>
                    <a:lnTo>
                      <a:pt x="430" y="65"/>
                    </a:lnTo>
                    <a:lnTo>
                      <a:pt x="445" y="76"/>
                    </a:lnTo>
                    <a:lnTo>
                      <a:pt x="457" y="88"/>
                    </a:lnTo>
                    <a:lnTo>
                      <a:pt x="469" y="102"/>
                    </a:lnTo>
                    <a:lnTo>
                      <a:pt x="480" y="115"/>
                    </a:lnTo>
                    <a:lnTo>
                      <a:pt x="490" y="130"/>
                    </a:lnTo>
                    <a:lnTo>
                      <a:pt x="490" y="130"/>
                    </a:lnTo>
                    <a:lnTo>
                      <a:pt x="492" y="135"/>
                    </a:lnTo>
                    <a:lnTo>
                      <a:pt x="492" y="139"/>
                    </a:lnTo>
                    <a:lnTo>
                      <a:pt x="492" y="143"/>
                    </a:lnTo>
                    <a:lnTo>
                      <a:pt x="491" y="146"/>
                    </a:lnTo>
                    <a:lnTo>
                      <a:pt x="491" y="146"/>
                    </a:lnTo>
                    <a:lnTo>
                      <a:pt x="487" y="150"/>
                    </a:lnTo>
                    <a:lnTo>
                      <a:pt x="483" y="153"/>
                    </a:lnTo>
                    <a:lnTo>
                      <a:pt x="478" y="155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69" y="155"/>
                    </a:lnTo>
                    <a:lnTo>
                      <a:pt x="465" y="154"/>
                    </a:lnTo>
                    <a:lnTo>
                      <a:pt x="462" y="151"/>
                    </a:lnTo>
                    <a:lnTo>
                      <a:pt x="458" y="147"/>
                    </a:lnTo>
                    <a:lnTo>
                      <a:pt x="458" y="147"/>
                    </a:lnTo>
                    <a:lnTo>
                      <a:pt x="450" y="135"/>
                    </a:lnTo>
                    <a:lnTo>
                      <a:pt x="439" y="123"/>
                    </a:lnTo>
                    <a:lnTo>
                      <a:pt x="429" y="112"/>
                    </a:lnTo>
                    <a:lnTo>
                      <a:pt x="419" y="102"/>
                    </a:lnTo>
                    <a:lnTo>
                      <a:pt x="407" y="94"/>
                    </a:lnTo>
                    <a:lnTo>
                      <a:pt x="395" y="85"/>
                    </a:lnTo>
                    <a:lnTo>
                      <a:pt x="383" y="77"/>
                    </a:lnTo>
                    <a:lnTo>
                      <a:pt x="369" y="71"/>
                    </a:lnTo>
                    <a:lnTo>
                      <a:pt x="356" y="65"/>
                    </a:lnTo>
                    <a:lnTo>
                      <a:pt x="342" y="59"/>
                    </a:lnTo>
                    <a:lnTo>
                      <a:pt x="316" y="50"/>
                    </a:lnTo>
                    <a:lnTo>
                      <a:pt x="289" y="42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47" y="34"/>
                    </a:lnTo>
                    <a:lnTo>
                      <a:pt x="232" y="33"/>
                    </a:lnTo>
                    <a:lnTo>
                      <a:pt x="232" y="33"/>
                    </a:lnTo>
                    <a:lnTo>
                      <a:pt x="219" y="34"/>
                    </a:lnTo>
                    <a:lnTo>
                      <a:pt x="207" y="35"/>
                    </a:lnTo>
                    <a:lnTo>
                      <a:pt x="195" y="37"/>
                    </a:lnTo>
                    <a:lnTo>
                      <a:pt x="182" y="40"/>
                    </a:lnTo>
                    <a:lnTo>
                      <a:pt x="169" y="44"/>
                    </a:lnTo>
                    <a:lnTo>
                      <a:pt x="156" y="48"/>
                    </a:lnTo>
                    <a:lnTo>
                      <a:pt x="144" y="53"/>
                    </a:lnTo>
                    <a:lnTo>
                      <a:pt x="133" y="59"/>
                    </a:lnTo>
                    <a:lnTo>
                      <a:pt x="120" y="66"/>
                    </a:lnTo>
                    <a:lnTo>
                      <a:pt x="109" y="74"/>
                    </a:lnTo>
                    <a:lnTo>
                      <a:pt x="99" y="82"/>
                    </a:lnTo>
                    <a:lnTo>
                      <a:pt x="89" y="90"/>
                    </a:lnTo>
                    <a:lnTo>
                      <a:pt x="80" y="100"/>
                    </a:lnTo>
                    <a:lnTo>
                      <a:pt x="72" y="110"/>
                    </a:lnTo>
                    <a:lnTo>
                      <a:pt x="66" y="121"/>
                    </a:lnTo>
                    <a:lnTo>
                      <a:pt x="59" y="133"/>
                    </a:lnTo>
                    <a:lnTo>
                      <a:pt x="59" y="133"/>
                    </a:lnTo>
                    <a:lnTo>
                      <a:pt x="53" y="147"/>
                    </a:lnTo>
                    <a:lnTo>
                      <a:pt x="48" y="163"/>
                    </a:lnTo>
                    <a:lnTo>
                      <a:pt x="44" y="178"/>
                    </a:lnTo>
                    <a:lnTo>
                      <a:pt x="41" y="195"/>
                    </a:lnTo>
                    <a:lnTo>
                      <a:pt x="39" y="210"/>
                    </a:lnTo>
                    <a:lnTo>
                      <a:pt x="38" y="227"/>
                    </a:lnTo>
                    <a:lnTo>
                      <a:pt x="37" y="242"/>
                    </a:lnTo>
                    <a:lnTo>
                      <a:pt x="38" y="259"/>
                    </a:lnTo>
                    <a:lnTo>
                      <a:pt x="39" y="274"/>
                    </a:lnTo>
                    <a:lnTo>
                      <a:pt x="42" y="290"/>
                    </a:lnTo>
                    <a:lnTo>
                      <a:pt x="45" y="304"/>
                    </a:lnTo>
                    <a:lnTo>
                      <a:pt x="49" y="320"/>
                    </a:lnTo>
                    <a:lnTo>
                      <a:pt x="54" y="334"/>
                    </a:lnTo>
                    <a:lnTo>
                      <a:pt x="60" y="348"/>
                    </a:lnTo>
                    <a:lnTo>
                      <a:pt x="68" y="361"/>
                    </a:lnTo>
                    <a:lnTo>
                      <a:pt x="76" y="373"/>
                    </a:lnTo>
                    <a:lnTo>
                      <a:pt x="76" y="373"/>
                    </a:lnTo>
                    <a:lnTo>
                      <a:pt x="87" y="389"/>
                    </a:lnTo>
                    <a:lnTo>
                      <a:pt x="101" y="402"/>
                    </a:lnTo>
                    <a:lnTo>
                      <a:pt x="101" y="402"/>
                    </a:lnTo>
                    <a:lnTo>
                      <a:pt x="112" y="416"/>
                    </a:lnTo>
                    <a:lnTo>
                      <a:pt x="121" y="428"/>
                    </a:lnTo>
                    <a:lnTo>
                      <a:pt x="122" y="429"/>
                    </a:lnTo>
                    <a:lnTo>
                      <a:pt x="123" y="430"/>
                    </a:lnTo>
                    <a:lnTo>
                      <a:pt x="123" y="430"/>
                    </a:lnTo>
                    <a:lnTo>
                      <a:pt x="125" y="431"/>
                    </a:lnTo>
                    <a:lnTo>
                      <a:pt x="128" y="434"/>
                    </a:lnTo>
                    <a:lnTo>
                      <a:pt x="130" y="440"/>
                    </a:lnTo>
                    <a:lnTo>
                      <a:pt x="131" y="446"/>
                    </a:lnTo>
                    <a:lnTo>
                      <a:pt x="130" y="451"/>
                    </a:lnTo>
                    <a:lnTo>
                      <a:pt x="130" y="451"/>
                    </a:lnTo>
                    <a:lnTo>
                      <a:pt x="129" y="455"/>
                    </a:lnTo>
                    <a:lnTo>
                      <a:pt x="125" y="458"/>
                    </a:lnTo>
                    <a:lnTo>
                      <a:pt x="123" y="460"/>
                    </a:lnTo>
                    <a:lnTo>
                      <a:pt x="121" y="462"/>
                    </a:lnTo>
                    <a:lnTo>
                      <a:pt x="117" y="463"/>
                    </a:lnTo>
                    <a:lnTo>
                      <a:pt x="114" y="463"/>
                    </a:lnTo>
                    <a:lnTo>
                      <a:pt x="110" y="46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53" name="Freeform 59"/>
            <p:cNvSpPr>
              <a:spLocks noEditPoints="1"/>
            </p:cNvSpPr>
            <p:nvPr/>
          </p:nvSpPr>
          <p:spPr bwMode="auto">
            <a:xfrm rot="10800000" flipV="1">
              <a:off x="776864" y="1222998"/>
              <a:ext cx="3249103" cy="60959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11" y="11"/>
                </a:cxn>
                <a:cxn ang="0">
                  <a:pos x="19" y="12"/>
                </a:cxn>
                <a:cxn ang="0">
                  <a:pos x="37" y="12"/>
                </a:cxn>
                <a:cxn ang="0">
                  <a:pos x="71" y="11"/>
                </a:cxn>
                <a:cxn ang="0">
                  <a:pos x="71" y="11"/>
                </a:cxn>
                <a:cxn ang="0">
                  <a:pos x="93" y="9"/>
                </a:cxn>
                <a:cxn ang="0">
                  <a:pos x="115" y="11"/>
                </a:cxn>
                <a:cxn ang="0">
                  <a:pos x="139" y="11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59" y="8"/>
                </a:cxn>
                <a:cxn ang="0">
                  <a:pos x="157" y="5"/>
                </a:cxn>
                <a:cxn ang="0">
                  <a:pos x="157" y="5"/>
                </a:cxn>
                <a:cxn ang="0">
                  <a:pos x="136" y="5"/>
                </a:cxn>
                <a:cxn ang="0">
                  <a:pos x="115" y="5"/>
                </a:cxn>
                <a:cxn ang="0">
                  <a:pos x="73" y="5"/>
                </a:cxn>
                <a:cxn ang="0">
                  <a:pos x="73" y="5"/>
                </a:cxn>
                <a:cxn ang="0">
                  <a:pos x="53" y="6"/>
                </a:cxn>
                <a:cxn ang="0">
                  <a:pos x="34" y="8"/>
                </a:cxn>
                <a:cxn ang="0">
                  <a:pos x="34" y="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7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7" y="6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161" h="12">
                  <a:moveTo>
                    <a:pt x="0" y="1"/>
                  </a:moveTo>
                  <a:lnTo>
                    <a:pt x="0" y="1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11" y="11"/>
                  </a:lnTo>
                  <a:lnTo>
                    <a:pt x="19" y="12"/>
                  </a:lnTo>
                  <a:lnTo>
                    <a:pt x="37" y="12"/>
                  </a:lnTo>
                  <a:lnTo>
                    <a:pt x="71" y="11"/>
                  </a:lnTo>
                  <a:lnTo>
                    <a:pt x="71" y="11"/>
                  </a:lnTo>
                  <a:lnTo>
                    <a:pt x="93" y="9"/>
                  </a:lnTo>
                  <a:lnTo>
                    <a:pt x="115" y="11"/>
                  </a:lnTo>
                  <a:lnTo>
                    <a:pt x="139" y="11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59" y="8"/>
                  </a:lnTo>
                  <a:lnTo>
                    <a:pt x="157" y="5"/>
                  </a:lnTo>
                  <a:lnTo>
                    <a:pt x="157" y="5"/>
                  </a:lnTo>
                  <a:lnTo>
                    <a:pt x="136" y="5"/>
                  </a:lnTo>
                  <a:lnTo>
                    <a:pt x="115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53" y="6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5"/>
                  </a:lnTo>
                  <a:lnTo>
                    <a:pt x="7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7" y="6"/>
                  </a:move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rgbClr val="00579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4" name="TextBox 29"/>
            <p:cNvSpPr txBox="1"/>
            <p:nvPr/>
          </p:nvSpPr>
          <p:spPr>
            <a:xfrm>
              <a:off x="1239106" y="702374"/>
              <a:ext cx="262377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60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这里可以是标题</a:t>
              </a:r>
              <a:endParaRPr lang="zh-CN" altLang="en-US" sz="2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椭圆 31"/>
          <p:cNvSpPr/>
          <p:nvPr/>
        </p:nvSpPr>
        <p:spPr>
          <a:xfrm>
            <a:off x="7823246" y="4105103"/>
            <a:ext cx="2764985" cy="1569985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solidFill>
            <a:schemeClr val="bg1"/>
          </a:solidFill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43" name="椭圆 31"/>
          <p:cNvSpPr/>
          <p:nvPr/>
        </p:nvSpPr>
        <p:spPr>
          <a:xfrm>
            <a:off x="7823247" y="2133600"/>
            <a:ext cx="2764985" cy="1569985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solidFill>
            <a:schemeClr val="bg1"/>
          </a:solidFill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4635019" y="4134131"/>
            <a:ext cx="2764985" cy="1569985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solidFill>
            <a:schemeClr val="bg1"/>
          </a:solidFill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33" name="椭圆 31"/>
          <p:cNvSpPr/>
          <p:nvPr/>
        </p:nvSpPr>
        <p:spPr>
          <a:xfrm>
            <a:off x="4635020" y="2162628"/>
            <a:ext cx="2764985" cy="1569985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solidFill>
            <a:schemeClr val="bg1"/>
          </a:solidFill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30" name="椭圆 31"/>
          <p:cNvSpPr/>
          <p:nvPr/>
        </p:nvSpPr>
        <p:spPr>
          <a:xfrm>
            <a:off x="1470498" y="4134131"/>
            <a:ext cx="2764985" cy="1569985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solidFill>
            <a:schemeClr val="bg1"/>
          </a:solidFill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9" name="椭圆 31"/>
          <p:cNvSpPr/>
          <p:nvPr/>
        </p:nvSpPr>
        <p:spPr>
          <a:xfrm>
            <a:off x="1470499" y="2162628"/>
            <a:ext cx="2764985" cy="1569985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solidFill>
            <a:schemeClr val="bg1"/>
          </a:solidFill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3" name="TextBox 25"/>
          <p:cNvSpPr txBox="1"/>
          <p:nvPr/>
        </p:nvSpPr>
        <p:spPr>
          <a:xfrm>
            <a:off x="1596630" y="2908170"/>
            <a:ext cx="2516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ct val="20000"/>
              </a:spcBef>
              <a:defRPr/>
            </a:pPr>
            <a:r>
              <a:rPr lang="en-US" altLang="zh-CN" sz="14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</a:t>
            </a:r>
            <a:r>
              <a:rPr lang="en-US" altLang="zh-CN" sz="14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designer can use default text to simulate what text would look like.</a:t>
            </a:r>
            <a:endParaRPr lang="en-US" sz="14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5" name="TextBox 33"/>
          <p:cNvSpPr txBox="1"/>
          <p:nvPr/>
        </p:nvSpPr>
        <p:spPr>
          <a:xfrm>
            <a:off x="4811619" y="2832598"/>
            <a:ext cx="2516836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 algn="ctr">
              <a:spcBef>
                <a:spcPct val="20000"/>
              </a:spcBef>
              <a:defRPr/>
            </a:pPr>
            <a:r>
              <a:rPr lang="en-US" altLang="zh-CN" sz="14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</a:t>
            </a:r>
            <a:r>
              <a:rPr lang="en-US" altLang="zh-CN" sz="14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designer can use default text to simulate what text would look like.</a:t>
            </a:r>
            <a:endParaRPr lang="en-US" sz="14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7" name="TextBox 38"/>
          <p:cNvSpPr txBox="1"/>
          <p:nvPr/>
        </p:nvSpPr>
        <p:spPr>
          <a:xfrm>
            <a:off x="7948132" y="2908170"/>
            <a:ext cx="2516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ct val="20000"/>
              </a:spcBef>
              <a:defRPr/>
            </a:pPr>
            <a:r>
              <a:rPr lang="en-US" altLang="zh-CN" sz="14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</a:t>
            </a:r>
            <a:r>
              <a:rPr lang="en-US" altLang="zh-CN" sz="14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designer can use default text to simulate what text would look like.</a:t>
            </a:r>
            <a:endParaRPr lang="en-US" sz="14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9" name="TextBox 41"/>
          <p:cNvSpPr txBox="1"/>
          <p:nvPr/>
        </p:nvSpPr>
        <p:spPr>
          <a:xfrm>
            <a:off x="1571078" y="4867860"/>
            <a:ext cx="2516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ct val="20000"/>
              </a:spcBef>
              <a:defRPr/>
            </a:pPr>
            <a:r>
              <a:rPr lang="en-US" altLang="zh-CN" sz="14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点击此处更换文本https</a:t>
            </a:r>
            <a:r>
              <a:rPr lang="en-US" altLang="zh-CN" sz="1400" smtClean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://xnwe.taobao.com/</a:t>
            </a:r>
            <a:endParaRPr lang="en-US" altLang="zh-CN" sz="14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1" name="TextBox 44"/>
          <p:cNvSpPr txBox="1"/>
          <p:nvPr/>
        </p:nvSpPr>
        <p:spPr>
          <a:xfrm>
            <a:off x="4759637" y="4867860"/>
            <a:ext cx="2516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ct val="20000"/>
              </a:spcBef>
              <a:defRPr/>
            </a:pPr>
            <a:r>
              <a:rPr lang="en-US" altLang="zh-CN" sz="14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点击此处更换文本https</a:t>
            </a:r>
            <a:r>
              <a:rPr lang="en-US" altLang="zh-CN" sz="1400" smtClean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://xnwe.taobao.com/</a:t>
            </a:r>
            <a:endParaRPr lang="en-US" altLang="zh-CN" sz="14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3" name="TextBox 47"/>
          <p:cNvSpPr txBox="1"/>
          <p:nvPr/>
        </p:nvSpPr>
        <p:spPr>
          <a:xfrm>
            <a:off x="7948132" y="4828115"/>
            <a:ext cx="2516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ct val="20000"/>
              </a:spcBef>
              <a:defRPr/>
            </a:pPr>
            <a:r>
              <a:rPr lang="en-US" altLang="zh-CN" sz="14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点击此处更换文本https</a:t>
            </a:r>
            <a:r>
              <a:rPr lang="en-US" altLang="zh-CN" sz="1400" smtClean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://xnwe.taobao.com/</a:t>
            </a:r>
            <a:endParaRPr lang="en-US" altLang="zh-CN" sz="14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2343086" y="2446505"/>
            <a:ext cx="14965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96" name="Freeform 30"/>
          <p:cNvSpPr>
            <a:spLocks noEditPoints="1"/>
          </p:cNvSpPr>
          <p:nvPr/>
        </p:nvSpPr>
        <p:spPr bwMode="auto">
          <a:xfrm>
            <a:off x="2072194" y="2522340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5732259" y="2446505"/>
            <a:ext cx="14965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98" name="Freeform 30"/>
          <p:cNvSpPr>
            <a:spLocks noEditPoints="1"/>
          </p:cNvSpPr>
          <p:nvPr/>
        </p:nvSpPr>
        <p:spPr bwMode="auto">
          <a:xfrm>
            <a:off x="5461367" y="2522340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99" name="矩形 98"/>
          <p:cNvSpPr/>
          <p:nvPr/>
        </p:nvSpPr>
        <p:spPr>
          <a:xfrm>
            <a:off x="8762818" y="2435599"/>
            <a:ext cx="14965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00" name="Freeform 30"/>
          <p:cNvSpPr>
            <a:spLocks noEditPoints="1"/>
          </p:cNvSpPr>
          <p:nvPr/>
        </p:nvSpPr>
        <p:spPr bwMode="auto">
          <a:xfrm>
            <a:off x="8491926" y="2511434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2343086" y="4455625"/>
            <a:ext cx="14965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02" name="Freeform 30"/>
          <p:cNvSpPr>
            <a:spLocks noEditPoints="1"/>
          </p:cNvSpPr>
          <p:nvPr/>
        </p:nvSpPr>
        <p:spPr bwMode="auto">
          <a:xfrm>
            <a:off x="2072194" y="4531460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103" name="矩形 102"/>
          <p:cNvSpPr/>
          <p:nvPr/>
        </p:nvSpPr>
        <p:spPr>
          <a:xfrm>
            <a:off x="5732259" y="4455625"/>
            <a:ext cx="14965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04" name="Freeform 30"/>
          <p:cNvSpPr>
            <a:spLocks noEditPoints="1"/>
          </p:cNvSpPr>
          <p:nvPr/>
        </p:nvSpPr>
        <p:spPr bwMode="auto">
          <a:xfrm>
            <a:off x="5461367" y="4531460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8762818" y="4444719"/>
            <a:ext cx="14965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06" name="Freeform 30"/>
          <p:cNvSpPr>
            <a:spLocks noEditPoints="1"/>
          </p:cNvSpPr>
          <p:nvPr/>
        </p:nvSpPr>
        <p:spPr bwMode="auto">
          <a:xfrm>
            <a:off x="8491926" y="4520554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491140" y="556239"/>
            <a:ext cx="3534827" cy="727718"/>
            <a:chOff x="491140" y="556239"/>
            <a:chExt cx="3534827" cy="727718"/>
          </a:xfrm>
        </p:grpSpPr>
        <p:grpSp>
          <p:nvGrpSpPr>
            <p:cNvPr id="27" name="组合 42"/>
            <p:cNvGrpSpPr/>
            <p:nvPr/>
          </p:nvGrpSpPr>
          <p:grpSpPr>
            <a:xfrm rot="5400000">
              <a:off x="510225" y="537154"/>
              <a:ext cx="695274" cy="733444"/>
              <a:chOff x="4197350" y="2182813"/>
              <a:chExt cx="608013" cy="641350"/>
            </a:xfrm>
            <a:solidFill>
              <a:srgbClr val="005790"/>
            </a:solidFill>
          </p:grpSpPr>
          <p:sp>
            <p:nvSpPr>
              <p:cNvPr id="34" name="Freeform 166"/>
              <p:cNvSpPr/>
              <p:nvPr/>
            </p:nvSpPr>
            <p:spPr bwMode="auto">
              <a:xfrm>
                <a:off x="4229100" y="2211388"/>
                <a:ext cx="39688" cy="157163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8" y="14"/>
                  </a:cxn>
                  <a:cxn ang="0">
                    <a:pos x="54" y="25"/>
                  </a:cxn>
                  <a:cxn ang="0">
                    <a:pos x="47" y="49"/>
                  </a:cxn>
                  <a:cxn ang="0">
                    <a:pos x="34" y="96"/>
                  </a:cxn>
                  <a:cxn ang="0">
                    <a:pos x="34" y="96"/>
                  </a:cxn>
                  <a:cxn ang="0">
                    <a:pos x="27" y="122"/>
                  </a:cxn>
                  <a:cxn ang="0">
                    <a:pos x="21" y="149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6" y="222"/>
                  </a:cxn>
                  <a:cxn ang="0">
                    <a:pos x="3" y="243"/>
                  </a:cxn>
                  <a:cxn ang="0">
                    <a:pos x="1" y="263"/>
                  </a:cxn>
                  <a:cxn ang="0">
                    <a:pos x="0" y="283"/>
                  </a:cxn>
                  <a:cxn ang="0">
                    <a:pos x="0" y="283"/>
                  </a:cxn>
                  <a:cxn ang="0">
                    <a:pos x="1" y="290"/>
                  </a:cxn>
                  <a:cxn ang="0">
                    <a:pos x="2" y="292"/>
                  </a:cxn>
                  <a:cxn ang="0">
                    <a:pos x="3" y="294"/>
                  </a:cxn>
                  <a:cxn ang="0">
                    <a:pos x="6" y="296"/>
                  </a:cxn>
                  <a:cxn ang="0">
                    <a:pos x="8" y="296"/>
                  </a:cxn>
                  <a:cxn ang="0">
                    <a:pos x="11" y="296"/>
                  </a:cxn>
                  <a:cxn ang="0">
                    <a:pos x="14" y="294"/>
                  </a:cxn>
                  <a:cxn ang="0">
                    <a:pos x="14" y="294"/>
                  </a:cxn>
                  <a:cxn ang="0">
                    <a:pos x="15" y="293"/>
                  </a:cxn>
                  <a:cxn ang="0">
                    <a:pos x="16" y="291"/>
                  </a:cxn>
                  <a:cxn ang="0">
                    <a:pos x="15" y="287"/>
                  </a:cxn>
                  <a:cxn ang="0">
                    <a:pos x="14" y="285"/>
                  </a:cxn>
                  <a:cxn ang="0">
                    <a:pos x="12" y="285"/>
                  </a:cxn>
                  <a:cxn ang="0">
                    <a:pos x="11" y="284"/>
                  </a:cxn>
                  <a:cxn ang="0">
                    <a:pos x="9" y="285"/>
                  </a:cxn>
                  <a:cxn ang="0">
                    <a:pos x="9" y="285"/>
                  </a:cxn>
                  <a:cxn ang="0">
                    <a:pos x="11" y="282"/>
                  </a:cxn>
                  <a:cxn ang="0">
                    <a:pos x="12" y="276"/>
                  </a:cxn>
                  <a:cxn ang="0">
                    <a:pos x="14" y="259"/>
                  </a:cxn>
                  <a:cxn ang="0">
                    <a:pos x="14" y="232"/>
                  </a:cxn>
                  <a:cxn ang="0">
                    <a:pos x="14" y="232"/>
                  </a:cxn>
                  <a:cxn ang="0">
                    <a:pos x="17" y="212"/>
                  </a:cxn>
                  <a:cxn ang="0">
                    <a:pos x="21" y="193"/>
                  </a:cxn>
                  <a:cxn ang="0">
                    <a:pos x="29" y="155"/>
                  </a:cxn>
                  <a:cxn ang="0">
                    <a:pos x="29" y="155"/>
                  </a:cxn>
                  <a:cxn ang="0">
                    <a:pos x="38" y="119"/>
                  </a:cxn>
                  <a:cxn ang="0">
                    <a:pos x="48" y="83"/>
                  </a:cxn>
                  <a:cxn ang="0">
                    <a:pos x="48" y="83"/>
                  </a:cxn>
                  <a:cxn ang="0">
                    <a:pos x="58" y="45"/>
                  </a:cxn>
                  <a:cxn ang="0">
                    <a:pos x="64" y="25"/>
                  </a:cxn>
                  <a:cxn ang="0">
                    <a:pos x="68" y="16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3" h="296">
                    <a:moveTo>
                      <a:pt x="63" y="2"/>
                    </a:moveTo>
                    <a:lnTo>
                      <a:pt x="63" y="2"/>
                    </a:lnTo>
                    <a:lnTo>
                      <a:pt x="58" y="14"/>
                    </a:lnTo>
                    <a:lnTo>
                      <a:pt x="54" y="25"/>
                    </a:lnTo>
                    <a:lnTo>
                      <a:pt x="47" y="49"/>
                    </a:lnTo>
                    <a:lnTo>
                      <a:pt x="34" y="96"/>
                    </a:lnTo>
                    <a:lnTo>
                      <a:pt x="34" y="96"/>
                    </a:lnTo>
                    <a:lnTo>
                      <a:pt x="27" y="122"/>
                    </a:lnTo>
                    <a:lnTo>
                      <a:pt x="21" y="149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6" y="222"/>
                    </a:lnTo>
                    <a:lnTo>
                      <a:pt x="3" y="243"/>
                    </a:lnTo>
                    <a:lnTo>
                      <a:pt x="1" y="263"/>
                    </a:lnTo>
                    <a:lnTo>
                      <a:pt x="0" y="283"/>
                    </a:lnTo>
                    <a:lnTo>
                      <a:pt x="0" y="283"/>
                    </a:lnTo>
                    <a:lnTo>
                      <a:pt x="1" y="290"/>
                    </a:lnTo>
                    <a:lnTo>
                      <a:pt x="2" y="292"/>
                    </a:lnTo>
                    <a:lnTo>
                      <a:pt x="3" y="294"/>
                    </a:lnTo>
                    <a:lnTo>
                      <a:pt x="6" y="296"/>
                    </a:lnTo>
                    <a:lnTo>
                      <a:pt x="8" y="296"/>
                    </a:lnTo>
                    <a:lnTo>
                      <a:pt x="11" y="296"/>
                    </a:lnTo>
                    <a:lnTo>
                      <a:pt x="14" y="294"/>
                    </a:lnTo>
                    <a:lnTo>
                      <a:pt x="14" y="294"/>
                    </a:lnTo>
                    <a:lnTo>
                      <a:pt x="15" y="293"/>
                    </a:lnTo>
                    <a:lnTo>
                      <a:pt x="16" y="291"/>
                    </a:lnTo>
                    <a:lnTo>
                      <a:pt x="15" y="287"/>
                    </a:lnTo>
                    <a:lnTo>
                      <a:pt x="14" y="285"/>
                    </a:lnTo>
                    <a:lnTo>
                      <a:pt x="12" y="285"/>
                    </a:lnTo>
                    <a:lnTo>
                      <a:pt x="11" y="284"/>
                    </a:lnTo>
                    <a:lnTo>
                      <a:pt x="9" y="285"/>
                    </a:lnTo>
                    <a:lnTo>
                      <a:pt x="9" y="285"/>
                    </a:lnTo>
                    <a:lnTo>
                      <a:pt x="11" y="282"/>
                    </a:lnTo>
                    <a:lnTo>
                      <a:pt x="12" y="276"/>
                    </a:lnTo>
                    <a:lnTo>
                      <a:pt x="14" y="259"/>
                    </a:lnTo>
                    <a:lnTo>
                      <a:pt x="14" y="232"/>
                    </a:lnTo>
                    <a:lnTo>
                      <a:pt x="14" y="232"/>
                    </a:lnTo>
                    <a:lnTo>
                      <a:pt x="17" y="212"/>
                    </a:lnTo>
                    <a:lnTo>
                      <a:pt x="21" y="193"/>
                    </a:lnTo>
                    <a:lnTo>
                      <a:pt x="29" y="155"/>
                    </a:lnTo>
                    <a:lnTo>
                      <a:pt x="29" y="155"/>
                    </a:lnTo>
                    <a:lnTo>
                      <a:pt x="38" y="119"/>
                    </a:lnTo>
                    <a:lnTo>
                      <a:pt x="48" y="83"/>
                    </a:lnTo>
                    <a:lnTo>
                      <a:pt x="48" y="83"/>
                    </a:lnTo>
                    <a:lnTo>
                      <a:pt x="58" y="45"/>
                    </a:lnTo>
                    <a:lnTo>
                      <a:pt x="64" y="25"/>
                    </a:lnTo>
                    <a:lnTo>
                      <a:pt x="68" y="16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5" name="Freeform 167"/>
              <p:cNvSpPr/>
              <p:nvPr/>
            </p:nvSpPr>
            <p:spPr bwMode="auto">
              <a:xfrm>
                <a:off x="4251325" y="2206625"/>
                <a:ext cx="39688" cy="17780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1" y="40"/>
                  </a:cxn>
                  <a:cxn ang="0">
                    <a:pos x="44" y="59"/>
                  </a:cxn>
                  <a:cxn ang="0">
                    <a:pos x="38" y="78"/>
                  </a:cxn>
                  <a:cxn ang="0">
                    <a:pos x="38" y="78"/>
                  </a:cxn>
                  <a:cxn ang="0">
                    <a:pos x="33" y="101"/>
                  </a:cxn>
                  <a:cxn ang="0">
                    <a:pos x="29" y="124"/>
                  </a:cxn>
                  <a:cxn ang="0">
                    <a:pos x="20" y="170"/>
                  </a:cxn>
                  <a:cxn ang="0">
                    <a:pos x="20" y="170"/>
                  </a:cxn>
                  <a:cxn ang="0">
                    <a:pos x="5" y="249"/>
                  </a:cxn>
                  <a:cxn ang="0">
                    <a:pos x="5" y="249"/>
                  </a:cxn>
                  <a:cxn ang="0">
                    <a:pos x="2" y="270"/>
                  </a:cxn>
                  <a:cxn ang="0">
                    <a:pos x="1" y="290"/>
                  </a:cxn>
                  <a:cxn ang="0">
                    <a:pos x="0" y="311"/>
                  </a:cxn>
                  <a:cxn ang="0">
                    <a:pos x="0" y="332"/>
                  </a:cxn>
                  <a:cxn ang="0">
                    <a:pos x="0" y="332"/>
                  </a:cxn>
                  <a:cxn ang="0">
                    <a:pos x="0" y="334"/>
                  </a:cxn>
                  <a:cxn ang="0">
                    <a:pos x="1" y="336"/>
                  </a:cxn>
                  <a:cxn ang="0">
                    <a:pos x="3" y="336"/>
                  </a:cxn>
                  <a:cxn ang="0">
                    <a:pos x="5" y="337"/>
                  </a:cxn>
                  <a:cxn ang="0">
                    <a:pos x="6" y="336"/>
                  </a:cxn>
                  <a:cxn ang="0">
                    <a:pos x="8" y="336"/>
                  </a:cxn>
                  <a:cxn ang="0">
                    <a:pos x="9" y="334"/>
                  </a:cxn>
                  <a:cxn ang="0">
                    <a:pos x="9" y="332"/>
                  </a:cxn>
                  <a:cxn ang="0">
                    <a:pos x="9" y="332"/>
                  </a:cxn>
                  <a:cxn ang="0">
                    <a:pos x="9" y="310"/>
                  </a:cxn>
                  <a:cxn ang="0">
                    <a:pos x="10" y="288"/>
                  </a:cxn>
                  <a:cxn ang="0">
                    <a:pos x="12" y="265"/>
                  </a:cxn>
                  <a:cxn ang="0">
                    <a:pos x="16" y="244"/>
                  </a:cxn>
                  <a:cxn ang="0">
                    <a:pos x="16" y="244"/>
                  </a:cxn>
                  <a:cxn ang="0">
                    <a:pos x="32" y="164"/>
                  </a:cxn>
                  <a:cxn ang="0">
                    <a:pos x="32" y="164"/>
                  </a:cxn>
                  <a:cxn ang="0">
                    <a:pos x="39" y="122"/>
                  </a:cxn>
                  <a:cxn ang="0">
                    <a:pos x="47" y="81"/>
                  </a:cxn>
                  <a:cxn ang="0">
                    <a:pos x="47" y="81"/>
                  </a:cxn>
                  <a:cxn ang="0">
                    <a:pos x="52" y="61"/>
                  </a:cxn>
                  <a:cxn ang="0">
                    <a:pos x="60" y="43"/>
                  </a:cxn>
                  <a:cxn ang="0">
                    <a:pos x="75" y="6"/>
                  </a:cxn>
                  <a:cxn ang="0">
                    <a:pos x="75" y="6"/>
                  </a:cxn>
                  <a:cxn ang="0">
                    <a:pos x="76" y="4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69" y="1"/>
                  </a:cxn>
                  <a:cxn ang="0">
                    <a:pos x="67" y="2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337">
                    <a:moveTo>
                      <a:pt x="66" y="3"/>
                    </a:moveTo>
                    <a:lnTo>
                      <a:pt x="66" y="3"/>
                    </a:lnTo>
                    <a:lnTo>
                      <a:pt x="51" y="40"/>
                    </a:lnTo>
                    <a:lnTo>
                      <a:pt x="44" y="59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101"/>
                    </a:lnTo>
                    <a:lnTo>
                      <a:pt x="29" y="124"/>
                    </a:lnTo>
                    <a:lnTo>
                      <a:pt x="20" y="170"/>
                    </a:lnTo>
                    <a:lnTo>
                      <a:pt x="20" y="170"/>
                    </a:lnTo>
                    <a:lnTo>
                      <a:pt x="5" y="249"/>
                    </a:lnTo>
                    <a:lnTo>
                      <a:pt x="5" y="249"/>
                    </a:lnTo>
                    <a:lnTo>
                      <a:pt x="2" y="270"/>
                    </a:lnTo>
                    <a:lnTo>
                      <a:pt x="1" y="290"/>
                    </a:lnTo>
                    <a:lnTo>
                      <a:pt x="0" y="311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0" y="334"/>
                    </a:lnTo>
                    <a:lnTo>
                      <a:pt x="1" y="336"/>
                    </a:lnTo>
                    <a:lnTo>
                      <a:pt x="3" y="336"/>
                    </a:lnTo>
                    <a:lnTo>
                      <a:pt x="5" y="337"/>
                    </a:lnTo>
                    <a:lnTo>
                      <a:pt x="6" y="336"/>
                    </a:lnTo>
                    <a:lnTo>
                      <a:pt x="8" y="336"/>
                    </a:lnTo>
                    <a:lnTo>
                      <a:pt x="9" y="334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9" y="310"/>
                    </a:lnTo>
                    <a:lnTo>
                      <a:pt x="10" y="288"/>
                    </a:lnTo>
                    <a:lnTo>
                      <a:pt x="12" y="265"/>
                    </a:lnTo>
                    <a:lnTo>
                      <a:pt x="16" y="244"/>
                    </a:lnTo>
                    <a:lnTo>
                      <a:pt x="16" y="244"/>
                    </a:lnTo>
                    <a:lnTo>
                      <a:pt x="32" y="164"/>
                    </a:lnTo>
                    <a:lnTo>
                      <a:pt x="32" y="164"/>
                    </a:lnTo>
                    <a:lnTo>
                      <a:pt x="39" y="122"/>
                    </a:lnTo>
                    <a:lnTo>
                      <a:pt x="47" y="81"/>
                    </a:lnTo>
                    <a:lnTo>
                      <a:pt x="47" y="81"/>
                    </a:lnTo>
                    <a:lnTo>
                      <a:pt x="52" y="61"/>
                    </a:lnTo>
                    <a:lnTo>
                      <a:pt x="60" y="43"/>
                    </a:lnTo>
                    <a:lnTo>
                      <a:pt x="75" y="6"/>
                    </a:lnTo>
                    <a:lnTo>
                      <a:pt x="75" y="6"/>
                    </a:lnTo>
                    <a:lnTo>
                      <a:pt x="76" y="4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69" y="1"/>
                    </a:lnTo>
                    <a:lnTo>
                      <a:pt x="67" y="2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6" name="Freeform 168"/>
              <p:cNvSpPr/>
              <p:nvPr/>
            </p:nvSpPr>
            <p:spPr bwMode="auto">
              <a:xfrm>
                <a:off x="4271963" y="2197100"/>
                <a:ext cx="55563" cy="195263"/>
              </a:xfrm>
              <a:custGeom>
                <a:avLst/>
                <a:gdLst/>
                <a:ahLst/>
                <a:cxnLst>
                  <a:cxn ang="0">
                    <a:pos x="98" y="2"/>
                  </a:cxn>
                  <a:cxn ang="0">
                    <a:pos x="98" y="2"/>
                  </a:cxn>
                  <a:cxn ang="0">
                    <a:pos x="84" y="26"/>
                  </a:cxn>
                  <a:cxn ang="0">
                    <a:pos x="71" y="51"/>
                  </a:cxn>
                  <a:cxn ang="0">
                    <a:pos x="61" y="77"/>
                  </a:cxn>
                  <a:cxn ang="0">
                    <a:pos x="51" y="103"/>
                  </a:cxn>
                  <a:cxn ang="0">
                    <a:pos x="42" y="128"/>
                  </a:cxn>
                  <a:cxn ang="0">
                    <a:pos x="34" y="155"/>
                  </a:cxn>
                  <a:cxn ang="0">
                    <a:pos x="27" y="182"/>
                  </a:cxn>
                  <a:cxn ang="0">
                    <a:pos x="21" y="209"/>
                  </a:cxn>
                  <a:cxn ang="0">
                    <a:pos x="21" y="209"/>
                  </a:cxn>
                  <a:cxn ang="0">
                    <a:pos x="14" y="234"/>
                  </a:cxn>
                  <a:cxn ang="0">
                    <a:pos x="9" y="259"/>
                  </a:cxn>
                  <a:cxn ang="0">
                    <a:pos x="6" y="283"/>
                  </a:cxn>
                  <a:cxn ang="0">
                    <a:pos x="3" y="308"/>
                  </a:cxn>
                  <a:cxn ang="0">
                    <a:pos x="3" y="308"/>
                  </a:cxn>
                  <a:cxn ang="0">
                    <a:pos x="1" y="323"/>
                  </a:cxn>
                  <a:cxn ang="0">
                    <a:pos x="0" y="340"/>
                  </a:cxn>
                  <a:cxn ang="0">
                    <a:pos x="0" y="349"/>
                  </a:cxn>
                  <a:cxn ang="0">
                    <a:pos x="1" y="356"/>
                  </a:cxn>
                  <a:cxn ang="0">
                    <a:pos x="4" y="363"/>
                  </a:cxn>
                  <a:cxn ang="0">
                    <a:pos x="6" y="366"/>
                  </a:cxn>
                  <a:cxn ang="0">
                    <a:pos x="8" y="368"/>
                  </a:cxn>
                  <a:cxn ang="0">
                    <a:pos x="8" y="368"/>
                  </a:cxn>
                  <a:cxn ang="0">
                    <a:pos x="11" y="370"/>
                  </a:cxn>
                  <a:cxn ang="0">
                    <a:pos x="13" y="369"/>
                  </a:cxn>
                  <a:cxn ang="0">
                    <a:pos x="15" y="368"/>
                  </a:cxn>
                  <a:cxn ang="0">
                    <a:pos x="16" y="365"/>
                  </a:cxn>
                  <a:cxn ang="0">
                    <a:pos x="16" y="361"/>
                  </a:cxn>
                  <a:cxn ang="0">
                    <a:pos x="16" y="361"/>
                  </a:cxn>
                  <a:cxn ang="0">
                    <a:pos x="16" y="359"/>
                  </a:cxn>
                  <a:cxn ang="0">
                    <a:pos x="15" y="357"/>
                  </a:cxn>
                  <a:cxn ang="0">
                    <a:pos x="13" y="356"/>
                  </a:cxn>
                  <a:cxn ang="0">
                    <a:pos x="11" y="356"/>
                  </a:cxn>
                  <a:cxn ang="0">
                    <a:pos x="11" y="356"/>
                  </a:cxn>
                  <a:cxn ang="0">
                    <a:pos x="10" y="349"/>
                  </a:cxn>
                  <a:cxn ang="0">
                    <a:pos x="10" y="339"/>
                  </a:cxn>
                  <a:cxn ang="0">
                    <a:pos x="11" y="324"/>
                  </a:cxn>
                  <a:cxn ang="0">
                    <a:pos x="11" y="324"/>
                  </a:cxn>
                  <a:cxn ang="0">
                    <a:pos x="12" y="304"/>
                  </a:cxn>
                  <a:cxn ang="0">
                    <a:pos x="14" y="283"/>
                  </a:cxn>
                  <a:cxn ang="0">
                    <a:pos x="14" y="283"/>
                  </a:cxn>
                  <a:cxn ang="0">
                    <a:pos x="19" y="259"/>
                  </a:cxn>
                  <a:cxn ang="0">
                    <a:pos x="24" y="235"/>
                  </a:cxn>
                  <a:cxn ang="0">
                    <a:pos x="35" y="185"/>
                  </a:cxn>
                  <a:cxn ang="0">
                    <a:pos x="35" y="185"/>
                  </a:cxn>
                  <a:cxn ang="0">
                    <a:pos x="47" y="143"/>
                  </a:cxn>
                  <a:cxn ang="0">
                    <a:pos x="61" y="102"/>
                  </a:cxn>
                  <a:cxn ang="0">
                    <a:pos x="61" y="102"/>
                  </a:cxn>
                  <a:cxn ang="0">
                    <a:pos x="70" y="77"/>
                  </a:cxn>
                  <a:cxn ang="0">
                    <a:pos x="80" y="53"/>
                  </a:cxn>
                  <a:cxn ang="0">
                    <a:pos x="93" y="30"/>
                  </a:cxn>
                  <a:cxn ang="0">
                    <a:pos x="106" y="8"/>
                  </a:cxn>
                  <a:cxn ang="0">
                    <a:pos x="106" y="8"/>
                  </a:cxn>
                  <a:cxn ang="0">
                    <a:pos x="106" y="6"/>
                  </a:cxn>
                  <a:cxn ang="0">
                    <a:pos x="106" y="3"/>
                  </a:cxn>
                  <a:cxn ang="0">
                    <a:pos x="105" y="2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0"/>
                  </a:cxn>
                  <a:cxn ang="0">
                    <a:pos x="99" y="0"/>
                  </a:cxn>
                  <a:cxn ang="0">
                    <a:pos x="98" y="2"/>
                  </a:cxn>
                  <a:cxn ang="0">
                    <a:pos x="98" y="2"/>
                  </a:cxn>
                </a:cxnLst>
                <a:rect l="0" t="0" r="r" b="b"/>
                <a:pathLst>
                  <a:path w="106" h="370">
                    <a:moveTo>
                      <a:pt x="98" y="2"/>
                    </a:moveTo>
                    <a:lnTo>
                      <a:pt x="98" y="2"/>
                    </a:lnTo>
                    <a:lnTo>
                      <a:pt x="84" y="26"/>
                    </a:lnTo>
                    <a:lnTo>
                      <a:pt x="71" y="51"/>
                    </a:lnTo>
                    <a:lnTo>
                      <a:pt x="61" y="77"/>
                    </a:lnTo>
                    <a:lnTo>
                      <a:pt x="51" y="103"/>
                    </a:lnTo>
                    <a:lnTo>
                      <a:pt x="42" y="128"/>
                    </a:lnTo>
                    <a:lnTo>
                      <a:pt x="34" y="155"/>
                    </a:lnTo>
                    <a:lnTo>
                      <a:pt x="27" y="182"/>
                    </a:lnTo>
                    <a:lnTo>
                      <a:pt x="21" y="209"/>
                    </a:lnTo>
                    <a:lnTo>
                      <a:pt x="21" y="209"/>
                    </a:lnTo>
                    <a:lnTo>
                      <a:pt x="14" y="234"/>
                    </a:lnTo>
                    <a:lnTo>
                      <a:pt x="9" y="259"/>
                    </a:lnTo>
                    <a:lnTo>
                      <a:pt x="6" y="283"/>
                    </a:lnTo>
                    <a:lnTo>
                      <a:pt x="3" y="308"/>
                    </a:lnTo>
                    <a:lnTo>
                      <a:pt x="3" y="308"/>
                    </a:lnTo>
                    <a:lnTo>
                      <a:pt x="1" y="323"/>
                    </a:lnTo>
                    <a:lnTo>
                      <a:pt x="0" y="340"/>
                    </a:lnTo>
                    <a:lnTo>
                      <a:pt x="0" y="349"/>
                    </a:lnTo>
                    <a:lnTo>
                      <a:pt x="1" y="356"/>
                    </a:lnTo>
                    <a:lnTo>
                      <a:pt x="4" y="363"/>
                    </a:lnTo>
                    <a:lnTo>
                      <a:pt x="6" y="366"/>
                    </a:lnTo>
                    <a:lnTo>
                      <a:pt x="8" y="368"/>
                    </a:lnTo>
                    <a:lnTo>
                      <a:pt x="8" y="368"/>
                    </a:lnTo>
                    <a:lnTo>
                      <a:pt x="11" y="370"/>
                    </a:lnTo>
                    <a:lnTo>
                      <a:pt x="13" y="369"/>
                    </a:lnTo>
                    <a:lnTo>
                      <a:pt x="15" y="368"/>
                    </a:lnTo>
                    <a:lnTo>
                      <a:pt x="16" y="365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6" y="359"/>
                    </a:lnTo>
                    <a:lnTo>
                      <a:pt x="15" y="357"/>
                    </a:lnTo>
                    <a:lnTo>
                      <a:pt x="13" y="356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0" y="349"/>
                    </a:lnTo>
                    <a:lnTo>
                      <a:pt x="10" y="339"/>
                    </a:lnTo>
                    <a:lnTo>
                      <a:pt x="11" y="324"/>
                    </a:lnTo>
                    <a:lnTo>
                      <a:pt x="11" y="324"/>
                    </a:lnTo>
                    <a:lnTo>
                      <a:pt x="12" y="304"/>
                    </a:lnTo>
                    <a:lnTo>
                      <a:pt x="14" y="283"/>
                    </a:lnTo>
                    <a:lnTo>
                      <a:pt x="14" y="283"/>
                    </a:lnTo>
                    <a:lnTo>
                      <a:pt x="19" y="259"/>
                    </a:lnTo>
                    <a:lnTo>
                      <a:pt x="24" y="235"/>
                    </a:lnTo>
                    <a:lnTo>
                      <a:pt x="35" y="185"/>
                    </a:lnTo>
                    <a:lnTo>
                      <a:pt x="35" y="185"/>
                    </a:lnTo>
                    <a:lnTo>
                      <a:pt x="47" y="143"/>
                    </a:lnTo>
                    <a:lnTo>
                      <a:pt x="61" y="102"/>
                    </a:lnTo>
                    <a:lnTo>
                      <a:pt x="61" y="102"/>
                    </a:lnTo>
                    <a:lnTo>
                      <a:pt x="70" y="77"/>
                    </a:lnTo>
                    <a:lnTo>
                      <a:pt x="80" y="53"/>
                    </a:lnTo>
                    <a:lnTo>
                      <a:pt x="93" y="30"/>
                    </a:lnTo>
                    <a:lnTo>
                      <a:pt x="106" y="8"/>
                    </a:lnTo>
                    <a:lnTo>
                      <a:pt x="106" y="8"/>
                    </a:lnTo>
                    <a:lnTo>
                      <a:pt x="106" y="6"/>
                    </a:lnTo>
                    <a:lnTo>
                      <a:pt x="106" y="3"/>
                    </a:lnTo>
                    <a:lnTo>
                      <a:pt x="105" y="2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0"/>
                    </a:lnTo>
                    <a:lnTo>
                      <a:pt x="99" y="0"/>
                    </a:lnTo>
                    <a:lnTo>
                      <a:pt x="98" y="2"/>
                    </a:lnTo>
                    <a:lnTo>
                      <a:pt x="9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7" name="Freeform 169"/>
              <p:cNvSpPr/>
              <p:nvPr/>
            </p:nvSpPr>
            <p:spPr bwMode="auto">
              <a:xfrm>
                <a:off x="4305300" y="2198688"/>
                <a:ext cx="39688" cy="146050"/>
              </a:xfrm>
              <a:custGeom>
                <a:avLst/>
                <a:gdLst/>
                <a:ahLst/>
                <a:cxnLst>
                  <a:cxn ang="0">
                    <a:pos x="68" y="2"/>
                  </a:cxn>
                  <a:cxn ang="0">
                    <a:pos x="68" y="2"/>
                  </a:cxn>
                  <a:cxn ang="0">
                    <a:pos x="62" y="10"/>
                  </a:cxn>
                  <a:cxn ang="0">
                    <a:pos x="57" y="20"/>
                  </a:cxn>
                  <a:cxn ang="0">
                    <a:pos x="54" y="31"/>
                  </a:cxn>
                  <a:cxn ang="0">
                    <a:pos x="53" y="41"/>
                  </a:cxn>
                  <a:cxn ang="0">
                    <a:pos x="53" y="41"/>
                  </a:cxn>
                  <a:cxn ang="0">
                    <a:pos x="51" y="51"/>
                  </a:cxn>
                  <a:cxn ang="0">
                    <a:pos x="49" y="60"/>
                  </a:cxn>
                  <a:cxn ang="0">
                    <a:pos x="42" y="80"/>
                  </a:cxn>
                  <a:cxn ang="0">
                    <a:pos x="37" y="101"/>
                  </a:cxn>
                  <a:cxn ang="0">
                    <a:pos x="32" y="120"/>
                  </a:cxn>
                  <a:cxn ang="0">
                    <a:pos x="32" y="120"/>
                  </a:cxn>
                  <a:cxn ang="0">
                    <a:pos x="14" y="191"/>
                  </a:cxn>
                  <a:cxn ang="0">
                    <a:pos x="7" y="227"/>
                  </a:cxn>
                  <a:cxn ang="0">
                    <a:pos x="3" y="244"/>
                  </a:cxn>
                  <a:cxn ang="0">
                    <a:pos x="1" y="263"/>
                  </a:cxn>
                  <a:cxn ang="0">
                    <a:pos x="1" y="263"/>
                  </a:cxn>
                  <a:cxn ang="0">
                    <a:pos x="0" y="265"/>
                  </a:cxn>
                  <a:cxn ang="0">
                    <a:pos x="0" y="270"/>
                  </a:cxn>
                  <a:cxn ang="0">
                    <a:pos x="0" y="270"/>
                  </a:cxn>
                  <a:cxn ang="0">
                    <a:pos x="0" y="272"/>
                  </a:cxn>
                  <a:cxn ang="0">
                    <a:pos x="1" y="273"/>
                  </a:cxn>
                  <a:cxn ang="0">
                    <a:pos x="3" y="274"/>
                  </a:cxn>
                  <a:cxn ang="0">
                    <a:pos x="4" y="274"/>
                  </a:cxn>
                  <a:cxn ang="0">
                    <a:pos x="7" y="273"/>
                  </a:cxn>
                  <a:cxn ang="0">
                    <a:pos x="8" y="272"/>
                  </a:cxn>
                  <a:cxn ang="0">
                    <a:pos x="9" y="270"/>
                  </a:cxn>
                  <a:cxn ang="0">
                    <a:pos x="9" y="270"/>
                  </a:cxn>
                  <a:cxn ang="0">
                    <a:pos x="11" y="254"/>
                  </a:cxn>
                  <a:cxn ang="0">
                    <a:pos x="14" y="237"/>
                  </a:cxn>
                  <a:cxn ang="0">
                    <a:pos x="22" y="204"/>
                  </a:cxn>
                  <a:cxn ang="0">
                    <a:pos x="37" y="139"/>
                  </a:cxn>
                  <a:cxn ang="0">
                    <a:pos x="37" y="139"/>
                  </a:cxn>
                  <a:cxn ang="0">
                    <a:pos x="45" y="106"/>
                  </a:cxn>
                  <a:cxn ang="0">
                    <a:pos x="54" y="73"/>
                  </a:cxn>
                  <a:cxn ang="0">
                    <a:pos x="54" y="73"/>
                  </a:cxn>
                  <a:cxn ang="0">
                    <a:pos x="58" y="56"/>
                  </a:cxn>
                  <a:cxn ang="0">
                    <a:pos x="61" y="39"/>
                  </a:cxn>
                  <a:cxn ang="0">
                    <a:pos x="64" y="31"/>
                  </a:cxn>
                  <a:cxn ang="0">
                    <a:pos x="66" y="22"/>
                  </a:cxn>
                  <a:cxn ang="0">
                    <a:pos x="70" y="14"/>
                  </a:cxn>
                  <a:cxn ang="0">
                    <a:pos x="74" y="8"/>
                  </a:cxn>
                  <a:cxn ang="0">
                    <a:pos x="74" y="8"/>
                  </a:cxn>
                  <a:cxn ang="0">
                    <a:pos x="75" y="6"/>
                  </a:cxn>
                  <a:cxn ang="0">
                    <a:pos x="75" y="5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8" y="2"/>
                  </a:cxn>
                  <a:cxn ang="0">
                    <a:pos x="68" y="2"/>
                  </a:cxn>
                </a:cxnLst>
                <a:rect l="0" t="0" r="r" b="b"/>
                <a:pathLst>
                  <a:path w="75" h="274">
                    <a:moveTo>
                      <a:pt x="68" y="2"/>
                    </a:moveTo>
                    <a:lnTo>
                      <a:pt x="68" y="2"/>
                    </a:lnTo>
                    <a:lnTo>
                      <a:pt x="62" y="10"/>
                    </a:lnTo>
                    <a:lnTo>
                      <a:pt x="57" y="20"/>
                    </a:lnTo>
                    <a:lnTo>
                      <a:pt x="54" y="31"/>
                    </a:lnTo>
                    <a:lnTo>
                      <a:pt x="53" y="41"/>
                    </a:lnTo>
                    <a:lnTo>
                      <a:pt x="53" y="41"/>
                    </a:lnTo>
                    <a:lnTo>
                      <a:pt x="51" y="51"/>
                    </a:lnTo>
                    <a:lnTo>
                      <a:pt x="49" y="60"/>
                    </a:lnTo>
                    <a:lnTo>
                      <a:pt x="42" y="80"/>
                    </a:lnTo>
                    <a:lnTo>
                      <a:pt x="37" y="101"/>
                    </a:lnTo>
                    <a:lnTo>
                      <a:pt x="32" y="120"/>
                    </a:lnTo>
                    <a:lnTo>
                      <a:pt x="32" y="120"/>
                    </a:lnTo>
                    <a:lnTo>
                      <a:pt x="14" y="191"/>
                    </a:lnTo>
                    <a:lnTo>
                      <a:pt x="7" y="227"/>
                    </a:lnTo>
                    <a:lnTo>
                      <a:pt x="3" y="244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0" y="265"/>
                    </a:lnTo>
                    <a:lnTo>
                      <a:pt x="0" y="270"/>
                    </a:lnTo>
                    <a:lnTo>
                      <a:pt x="0" y="270"/>
                    </a:lnTo>
                    <a:lnTo>
                      <a:pt x="0" y="272"/>
                    </a:lnTo>
                    <a:lnTo>
                      <a:pt x="1" y="273"/>
                    </a:lnTo>
                    <a:lnTo>
                      <a:pt x="3" y="274"/>
                    </a:lnTo>
                    <a:lnTo>
                      <a:pt x="4" y="274"/>
                    </a:lnTo>
                    <a:lnTo>
                      <a:pt x="7" y="273"/>
                    </a:lnTo>
                    <a:lnTo>
                      <a:pt x="8" y="272"/>
                    </a:lnTo>
                    <a:lnTo>
                      <a:pt x="9" y="270"/>
                    </a:lnTo>
                    <a:lnTo>
                      <a:pt x="9" y="270"/>
                    </a:lnTo>
                    <a:lnTo>
                      <a:pt x="11" y="254"/>
                    </a:lnTo>
                    <a:lnTo>
                      <a:pt x="14" y="237"/>
                    </a:lnTo>
                    <a:lnTo>
                      <a:pt x="22" y="204"/>
                    </a:lnTo>
                    <a:lnTo>
                      <a:pt x="37" y="139"/>
                    </a:lnTo>
                    <a:lnTo>
                      <a:pt x="37" y="139"/>
                    </a:lnTo>
                    <a:lnTo>
                      <a:pt x="45" y="106"/>
                    </a:lnTo>
                    <a:lnTo>
                      <a:pt x="54" y="73"/>
                    </a:lnTo>
                    <a:lnTo>
                      <a:pt x="54" y="73"/>
                    </a:lnTo>
                    <a:lnTo>
                      <a:pt x="58" y="56"/>
                    </a:lnTo>
                    <a:lnTo>
                      <a:pt x="61" y="39"/>
                    </a:lnTo>
                    <a:lnTo>
                      <a:pt x="64" y="31"/>
                    </a:lnTo>
                    <a:lnTo>
                      <a:pt x="66" y="22"/>
                    </a:lnTo>
                    <a:lnTo>
                      <a:pt x="70" y="14"/>
                    </a:lnTo>
                    <a:lnTo>
                      <a:pt x="74" y="8"/>
                    </a:lnTo>
                    <a:lnTo>
                      <a:pt x="74" y="8"/>
                    </a:lnTo>
                    <a:lnTo>
                      <a:pt x="75" y="6"/>
                    </a:lnTo>
                    <a:lnTo>
                      <a:pt x="75" y="5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8" y="2"/>
                    </a:lnTo>
                    <a:lnTo>
                      <a:pt x="6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8" name="Freeform 170"/>
              <p:cNvSpPr/>
              <p:nvPr/>
            </p:nvSpPr>
            <p:spPr bwMode="auto">
              <a:xfrm>
                <a:off x="4338638" y="2201863"/>
                <a:ext cx="31750" cy="112713"/>
              </a:xfrm>
              <a:custGeom>
                <a:avLst/>
                <a:gdLst/>
                <a:ahLst/>
                <a:cxnLst>
                  <a:cxn ang="0">
                    <a:pos x="52" y="4"/>
                  </a:cxn>
                  <a:cxn ang="0">
                    <a:pos x="52" y="4"/>
                  </a:cxn>
                  <a:cxn ang="0">
                    <a:pos x="51" y="10"/>
                  </a:cxn>
                  <a:cxn ang="0">
                    <a:pos x="48" y="16"/>
                  </a:cxn>
                  <a:cxn ang="0">
                    <a:pos x="43" y="29"/>
                  </a:cxn>
                  <a:cxn ang="0">
                    <a:pos x="38" y="41"/>
                  </a:cxn>
                  <a:cxn ang="0">
                    <a:pos x="36" y="47"/>
                  </a:cxn>
                  <a:cxn ang="0">
                    <a:pos x="34" y="54"/>
                  </a:cxn>
                  <a:cxn ang="0">
                    <a:pos x="34" y="54"/>
                  </a:cxn>
                  <a:cxn ang="0">
                    <a:pos x="25" y="103"/>
                  </a:cxn>
                  <a:cxn ang="0">
                    <a:pos x="25" y="103"/>
                  </a:cxn>
                  <a:cxn ang="0">
                    <a:pos x="23" y="116"/>
                  </a:cxn>
                  <a:cxn ang="0">
                    <a:pos x="19" y="129"/>
                  </a:cxn>
                  <a:cxn ang="0">
                    <a:pos x="10" y="156"/>
                  </a:cxn>
                  <a:cxn ang="0">
                    <a:pos x="3" y="181"/>
                  </a:cxn>
                  <a:cxn ang="0">
                    <a:pos x="1" y="195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0"/>
                  </a:cxn>
                  <a:cxn ang="0">
                    <a:pos x="1" y="211"/>
                  </a:cxn>
                  <a:cxn ang="0">
                    <a:pos x="2" y="212"/>
                  </a:cxn>
                  <a:cxn ang="0">
                    <a:pos x="4" y="212"/>
                  </a:cxn>
                  <a:cxn ang="0">
                    <a:pos x="6" y="212"/>
                  </a:cxn>
                  <a:cxn ang="0">
                    <a:pos x="7" y="211"/>
                  </a:cxn>
                  <a:cxn ang="0">
                    <a:pos x="8" y="210"/>
                  </a:cxn>
                  <a:cxn ang="0">
                    <a:pos x="9" y="208"/>
                  </a:cxn>
                  <a:cxn ang="0">
                    <a:pos x="9" y="208"/>
                  </a:cxn>
                  <a:cxn ang="0">
                    <a:pos x="10" y="200"/>
                  </a:cxn>
                  <a:cxn ang="0">
                    <a:pos x="11" y="192"/>
                  </a:cxn>
                  <a:cxn ang="0">
                    <a:pos x="15" y="176"/>
                  </a:cxn>
                  <a:cxn ang="0">
                    <a:pos x="26" y="144"/>
                  </a:cxn>
                  <a:cxn ang="0">
                    <a:pos x="26" y="144"/>
                  </a:cxn>
                  <a:cxn ang="0">
                    <a:pos x="29" y="131"/>
                  </a:cxn>
                  <a:cxn ang="0">
                    <a:pos x="32" y="117"/>
                  </a:cxn>
                  <a:cxn ang="0">
                    <a:pos x="37" y="91"/>
                  </a:cxn>
                  <a:cxn ang="0">
                    <a:pos x="37" y="91"/>
                  </a:cxn>
                  <a:cxn ang="0">
                    <a:pos x="41" y="67"/>
                  </a:cxn>
                  <a:cxn ang="0">
                    <a:pos x="46" y="42"/>
                  </a:cxn>
                  <a:cxn ang="0">
                    <a:pos x="46" y="42"/>
                  </a:cxn>
                  <a:cxn ang="0">
                    <a:pos x="50" y="33"/>
                  </a:cxn>
                  <a:cxn ang="0">
                    <a:pos x="55" y="23"/>
                  </a:cxn>
                  <a:cxn ang="0">
                    <a:pos x="59" y="14"/>
                  </a:cxn>
                  <a:cxn ang="0">
                    <a:pos x="60" y="9"/>
                  </a:cxn>
                  <a:cxn ang="0">
                    <a:pos x="61" y="4"/>
                  </a:cxn>
                  <a:cxn ang="0">
                    <a:pos x="61" y="4"/>
                  </a:cxn>
                  <a:cxn ang="0">
                    <a:pos x="61" y="3"/>
                  </a:cxn>
                  <a:cxn ang="0">
                    <a:pos x="60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4" y="1"/>
                  </a:cxn>
                  <a:cxn ang="0">
                    <a:pos x="53" y="3"/>
                  </a:cxn>
                  <a:cxn ang="0">
                    <a:pos x="52" y="4"/>
                  </a:cxn>
                  <a:cxn ang="0">
                    <a:pos x="52" y="4"/>
                  </a:cxn>
                </a:cxnLst>
                <a:rect l="0" t="0" r="r" b="b"/>
                <a:pathLst>
                  <a:path w="61" h="212">
                    <a:moveTo>
                      <a:pt x="52" y="4"/>
                    </a:moveTo>
                    <a:lnTo>
                      <a:pt x="52" y="4"/>
                    </a:lnTo>
                    <a:lnTo>
                      <a:pt x="51" y="10"/>
                    </a:lnTo>
                    <a:lnTo>
                      <a:pt x="48" y="16"/>
                    </a:lnTo>
                    <a:lnTo>
                      <a:pt x="43" y="29"/>
                    </a:lnTo>
                    <a:lnTo>
                      <a:pt x="38" y="41"/>
                    </a:lnTo>
                    <a:lnTo>
                      <a:pt x="36" y="47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25" y="103"/>
                    </a:lnTo>
                    <a:lnTo>
                      <a:pt x="25" y="103"/>
                    </a:lnTo>
                    <a:lnTo>
                      <a:pt x="23" y="116"/>
                    </a:lnTo>
                    <a:lnTo>
                      <a:pt x="19" y="129"/>
                    </a:lnTo>
                    <a:lnTo>
                      <a:pt x="10" y="156"/>
                    </a:lnTo>
                    <a:lnTo>
                      <a:pt x="3" y="181"/>
                    </a:lnTo>
                    <a:lnTo>
                      <a:pt x="1" y="195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210"/>
                    </a:lnTo>
                    <a:lnTo>
                      <a:pt x="1" y="211"/>
                    </a:lnTo>
                    <a:lnTo>
                      <a:pt x="2" y="212"/>
                    </a:lnTo>
                    <a:lnTo>
                      <a:pt x="4" y="212"/>
                    </a:lnTo>
                    <a:lnTo>
                      <a:pt x="6" y="212"/>
                    </a:lnTo>
                    <a:lnTo>
                      <a:pt x="7" y="211"/>
                    </a:lnTo>
                    <a:lnTo>
                      <a:pt x="8" y="210"/>
                    </a:lnTo>
                    <a:lnTo>
                      <a:pt x="9" y="208"/>
                    </a:lnTo>
                    <a:lnTo>
                      <a:pt x="9" y="208"/>
                    </a:lnTo>
                    <a:lnTo>
                      <a:pt x="10" y="200"/>
                    </a:lnTo>
                    <a:lnTo>
                      <a:pt x="11" y="192"/>
                    </a:lnTo>
                    <a:lnTo>
                      <a:pt x="15" y="176"/>
                    </a:lnTo>
                    <a:lnTo>
                      <a:pt x="26" y="144"/>
                    </a:lnTo>
                    <a:lnTo>
                      <a:pt x="26" y="144"/>
                    </a:lnTo>
                    <a:lnTo>
                      <a:pt x="29" y="131"/>
                    </a:lnTo>
                    <a:lnTo>
                      <a:pt x="32" y="117"/>
                    </a:lnTo>
                    <a:lnTo>
                      <a:pt x="37" y="91"/>
                    </a:lnTo>
                    <a:lnTo>
                      <a:pt x="37" y="91"/>
                    </a:lnTo>
                    <a:lnTo>
                      <a:pt x="41" y="67"/>
                    </a:lnTo>
                    <a:lnTo>
                      <a:pt x="46" y="42"/>
                    </a:lnTo>
                    <a:lnTo>
                      <a:pt x="46" y="42"/>
                    </a:lnTo>
                    <a:lnTo>
                      <a:pt x="50" y="33"/>
                    </a:lnTo>
                    <a:lnTo>
                      <a:pt x="55" y="23"/>
                    </a:lnTo>
                    <a:lnTo>
                      <a:pt x="59" y="14"/>
                    </a:lnTo>
                    <a:lnTo>
                      <a:pt x="60" y="9"/>
                    </a:lnTo>
                    <a:lnTo>
                      <a:pt x="61" y="4"/>
                    </a:lnTo>
                    <a:lnTo>
                      <a:pt x="61" y="4"/>
                    </a:lnTo>
                    <a:lnTo>
                      <a:pt x="61" y="3"/>
                    </a:lnTo>
                    <a:lnTo>
                      <a:pt x="60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4" y="1"/>
                    </a:lnTo>
                    <a:lnTo>
                      <a:pt x="53" y="3"/>
                    </a:lnTo>
                    <a:lnTo>
                      <a:pt x="52" y="4"/>
                    </a:lnTo>
                    <a:lnTo>
                      <a:pt x="52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9" name="Freeform 171"/>
              <p:cNvSpPr/>
              <p:nvPr/>
            </p:nvSpPr>
            <p:spPr bwMode="auto">
              <a:xfrm>
                <a:off x="4357688" y="2209800"/>
                <a:ext cx="36513" cy="9048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1" y="10"/>
                  </a:cxn>
                  <a:cxn ang="0">
                    <a:pos x="43" y="22"/>
                  </a:cxn>
                  <a:cxn ang="0">
                    <a:pos x="37" y="34"/>
                  </a:cxn>
                  <a:cxn ang="0">
                    <a:pos x="33" y="48"/>
                  </a:cxn>
                  <a:cxn ang="0">
                    <a:pos x="29" y="61"/>
                  </a:cxn>
                  <a:cxn ang="0">
                    <a:pos x="25" y="75"/>
                  </a:cxn>
                  <a:cxn ang="0">
                    <a:pos x="20" y="100"/>
                  </a:cxn>
                  <a:cxn ang="0">
                    <a:pos x="20" y="100"/>
                  </a:cxn>
                  <a:cxn ang="0">
                    <a:pos x="15" y="115"/>
                  </a:cxn>
                  <a:cxn ang="0">
                    <a:pos x="6" y="135"/>
                  </a:cxn>
                  <a:cxn ang="0">
                    <a:pos x="3" y="147"/>
                  </a:cxn>
                  <a:cxn ang="0">
                    <a:pos x="0" y="156"/>
                  </a:cxn>
                  <a:cxn ang="0">
                    <a:pos x="0" y="164"/>
                  </a:cxn>
                  <a:cxn ang="0">
                    <a:pos x="1" y="166"/>
                  </a:cxn>
                  <a:cxn ang="0">
                    <a:pos x="3" y="170"/>
                  </a:cxn>
                  <a:cxn ang="0">
                    <a:pos x="3" y="170"/>
                  </a:cxn>
                  <a:cxn ang="0">
                    <a:pos x="4" y="170"/>
                  </a:cxn>
                  <a:cxn ang="0">
                    <a:pos x="6" y="171"/>
                  </a:cxn>
                  <a:cxn ang="0">
                    <a:pos x="9" y="169"/>
                  </a:cxn>
                  <a:cxn ang="0">
                    <a:pos x="10" y="167"/>
                  </a:cxn>
                  <a:cxn ang="0">
                    <a:pos x="11" y="165"/>
                  </a:cxn>
                  <a:cxn ang="0">
                    <a:pos x="10" y="164"/>
                  </a:cxn>
                  <a:cxn ang="0">
                    <a:pos x="9" y="162"/>
                  </a:cxn>
                  <a:cxn ang="0">
                    <a:pos x="9" y="162"/>
                  </a:cxn>
                  <a:cxn ang="0">
                    <a:pos x="10" y="159"/>
                  </a:cxn>
                  <a:cxn ang="0">
                    <a:pos x="14" y="152"/>
                  </a:cxn>
                  <a:cxn ang="0">
                    <a:pos x="18" y="138"/>
                  </a:cxn>
                  <a:cxn ang="0">
                    <a:pos x="18" y="138"/>
                  </a:cxn>
                  <a:cxn ang="0">
                    <a:pos x="24" y="119"/>
                  </a:cxn>
                  <a:cxn ang="0">
                    <a:pos x="29" y="100"/>
                  </a:cxn>
                  <a:cxn ang="0">
                    <a:pos x="29" y="100"/>
                  </a:cxn>
                  <a:cxn ang="0">
                    <a:pos x="34" y="76"/>
                  </a:cxn>
                  <a:cxn ang="0">
                    <a:pos x="38" y="63"/>
                  </a:cxn>
                  <a:cxn ang="0">
                    <a:pos x="41" y="51"/>
                  </a:cxn>
                  <a:cxn ang="0">
                    <a:pos x="47" y="38"/>
                  </a:cxn>
                  <a:cxn ang="0">
                    <a:pos x="52" y="27"/>
                  </a:cxn>
                  <a:cxn ang="0">
                    <a:pos x="58" y="17"/>
                  </a:cxn>
                  <a:cxn ang="0">
                    <a:pos x="66" y="7"/>
                  </a:cxn>
                  <a:cxn ang="0">
                    <a:pos x="66" y="7"/>
                  </a:cxn>
                  <a:cxn ang="0">
                    <a:pos x="67" y="6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8" h="171">
                    <a:moveTo>
                      <a:pt x="60" y="1"/>
                    </a:moveTo>
                    <a:lnTo>
                      <a:pt x="60" y="1"/>
                    </a:lnTo>
                    <a:lnTo>
                      <a:pt x="51" y="10"/>
                    </a:lnTo>
                    <a:lnTo>
                      <a:pt x="43" y="22"/>
                    </a:lnTo>
                    <a:lnTo>
                      <a:pt x="37" y="34"/>
                    </a:lnTo>
                    <a:lnTo>
                      <a:pt x="33" y="48"/>
                    </a:lnTo>
                    <a:lnTo>
                      <a:pt x="29" y="61"/>
                    </a:lnTo>
                    <a:lnTo>
                      <a:pt x="25" y="75"/>
                    </a:lnTo>
                    <a:lnTo>
                      <a:pt x="20" y="100"/>
                    </a:lnTo>
                    <a:lnTo>
                      <a:pt x="20" y="100"/>
                    </a:lnTo>
                    <a:lnTo>
                      <a:pt x="15" y="115"/>
                    </a:lnTo>
                    <a:lnTo>
                      <a:pt x="6" y="135"/>
                    </a:lnTo>
                    <a:lnTo>
                      <a:pt x="3" y="147"/>
                    </a:lnTo>
                    <a:lnTo>
                      <a:pt x="0" y="156"/>
                    </a:lnTo>
                    <a:lnTo>
                      <a:pt x="0" y="164"/>
                    </a:lnTo>
                    <a:lnTo>
                      <a:pt x="1" y="166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4" y="170"/>
                    </a:lnTo>
                    <a:lnTo>
                      <a:pt x="6" y="171"/>
                    </a:lnTo>
                    <a:lnTo>
                      <a:pt x="9" y="169"/>
                    </a:lnTo>
                    <a:lnTo>
                      <a:pt x="10" y="167"/>
                    </a:lnTo>
                    <a:lnTo>
                      <a:pt x="11" y="165"/>
                    </a:lnTo>
                    <a:lnTo>
                      <a:pt x="10" y="164"/>
                    </a:lnTo>
                    <a:lnTo>
                      <a:pt x="9" y="162"/>
                    </a:lnTo>
                    <a:lnTo>
                      <a:pt x="9" y="162"/>
                    </a:lnTo>
                    <a:lnTo>
                      <a:pt x="10" y="159"/>
                    </a:lnTo>
                    <a:lnTo>
                      <a:pt x="14" y="152"/>
                    </a:lnTo>
                    <a:lnTo>
                      <a:pt x="18" y="138"/>
                    </a:lnTo>
                    <a:lnTo>
                      <a:pt x="18" y="138"/>
                    </a:lnTo>
                    <a:lnTo>
                      <a:pt x="24" y="119"/>
                    </a:lnTo>
                    <a:lnTo>
                      <a:pt x="29" y="100"/>
                    </a:lnTo>
                    <a:lnTo>
                      <a:pt x="29" y="100"/>
                    </a:lnTo>
                    <a:lnTo>
                      <a:pt x="34" y="76"/>
                    </a:lnTo>
                    <a:lnTo>
                      <a:pt x="38" y="63"/>
                    </a:lnTo>
                    <a:lnTo>
                      <a:pt x="41" y="51"/>
                    </a:lnTo>
                    <a:lnTo>
                      <a:pt x="47" y="38"/>
                    </a:lnTo>
                    <a:lnTo>
                      <a:pt x="52" y="27"/>
                    </a:lnTo>
                    <a:lnTo>
                      <a:pt x="58" y="1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7" y="6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0" name="Freeform 172"/>
              <p:cNvSpPr/>
              <p:nvPr/>
            </p:nvSpPr>
            <p:spPr bwMode="auto">
              <a:xfrm>
                <a:off x="4383088" y="2219325"/>
                <a:ext cx="33338" cy="6350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50" y="2"/>
                  </a:cxn>
                  <a:cxn ang="0">
                    <a:pos x="46" y="5"/>
                  </a:cxn>
                  <a:cxn ang="0">
                    <a:pos x="42" y="8"/>
                  </a:cxn>
                  <a:cxn ang="0">
                    <a:pos x="39" y="11"/>
                  </a:cxn>
                  <a:cxn ang="0">
                    <a:pos x="33" y="19"/>
                  </a:cxn>
                  <a:cxn ang="0">
                    <a:pos x="29" y="30"/>
                  </a:cxn>
                  <a:cxn ang="0">
                    <a:pos x="29" y="30"/>
                  </a:cxn>
                  <a:cxn ang="0">
                    <a:pos x="13" y="70"/>
                  </a:cxn>
                  <a:cxn ang="0">
                    <a:pos x="6" y="91"/>
                  </a:cxn>
                  <a:cxn ang="0">
                    <a:pos x="0" y="112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8"/>
                  </a:cxn>
                  <a:cxn ang="0">
                    <a:pos x="4" y="118"/>
                  </a:cxn>
                  <a:cxn ang="0">
                    <a:pos x="6" y="119"/>
                  </a:cxn>
                  <a:cxn ang="0">
                    <a:pos x="7" y="118"/>
                  </a:cxn>
                  <a:cxn ang="0">
                    <a:pos x="8" y="116"/>
                  </a:cxn>
                  <a:cxn ang="0">
                    <a:pos x="9" y="114"/>
                  </a:cxn>
                  <a:cxn ang="0">
                    <a:pos x="9" y="114"/>
                  </a:cxn>
                  <a:cxn ang="0">
                    <a:pos x="13" y="100"/>
                  </a:cxn>
                  <a:cxn ang="0">
                    <a:pos x="17" y="84"/>
                  </a:cxn>
                  <a:cxn ang="0">
                    <a:pos x="23" y="70"/>
                  </a:cxn>
                  <a:cxn ang="0">
                    <a:pos x="30" y="56"/>
                  </a:cxn>
                  <a:cxn ang="0">
                    <a:pos x="30" y="56"/>
                  </a:cxn>
                  <a:cxn ang="0">
                    <a:pos x="34" y="42"/>
                  </a:cxn>
                  <a:cxn ang="0">
                    <a:pos x="39" y="29"/>
                  </a:cxn>
                  <a:cxn ang="0">
                    <a:pos x="42" y="22"/>
                  </a:cxn>
                  <a:cxn ang="0">
                    <a:pos x="46" y="17"/>
                  </a:cxn>
                  <a:cxn ang="0">
                    <a:pos x="51" y="12"/>
                  </a:cxn>
                  <a:cxn ang="0">
                    <a:pos x="57" y="9"/>
                  </a:cxn>
                  <a:cxn ang="0">
                    <a:pos x="57" y="9"/>
                  </a:cxn>
                  <a:cxn ang="0">
                    <a:pos x="60" y="8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3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62" h="119">
                    <a:moveTo>
                      <a:pt x="55" y="0"/>
                    </a:moveTo>
                    <a:lnTo>
                      <a:pt x="55" y="0"/>
                    </a:lnTo>
                    <a:lnTo>
                      <a:pt x="50" y="2"/>
                    </a:lnTo>
                    <a:lnTo>
                      <a:pt x="46" y="5"/>
                    </a:lnTo>
                    <a:lnTo>
                      <a:pt x="42" y="8"/>
                    </a:lnTo>
                    <a:lnTo>
                      <a:pt x="39" y="11"/>
                    </a:lnTo>
                    <a:lnTo>
                      <a:pt x="33" y="19"/>
                    </a:lnTo>
                    <a:lnTo>
                      <a:pt x="29" y="30"/>
                    </a:lnTo>
                    <a:lnTo>
                      <a:pt x="29" y="30"/>
                    </a:lnTo>
                    <a:lnTo>
                      <a:pt x="13" y="70"/>
                    </a:lnTo>
                    <a:lnTo>
                      <a:pt x="6" y="91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19"/>
                    </a:lnTo>
                    <a:lnTo>
                      <a:pt x="7" y="118"/>
                    </a:lnTo>
                    <a:lnTo>
                      <a:pt x="8" y="116"/>
                    </a:lnTo>
                    <a:lnTo>
                      <a:pt x="9" y="114"/>
                    </a:lnTo>
                    <a:lnTo>
                      <a:pt x="9" y="114"/>
                    </a:lnTo>
                    <a:lnTo>
                      <a:pt x="13" y="100"/>
                    </a:lnTo>
                    <a:lnTo>
                      <a:pt x="17" y="84"/>
                    </a:lnTo>
                    <a:lnTo>
                      <a:pt x="23" y="70"/>
                    </a:lnTo>
                    <a:lnTo>
                      <a:pt x="30" y="56"/>
                    </a:lnTo>
                    <a:lnTo>
                      <a:pt x="30" y="56"/>
                    </a:lnTo>
                    <a:lnTo>
                      <a:pt x="34" y="42"/>
                    </a:lnTo>
                    <a:lnTo>
                      <a:pt x="39" y="29"/>
                    </a:lnTo>
                    <a:lnTo>
                      <a:pt x="42" y="22"/>
                    </a:lnTo>
                    <a:lnTo>
                      <a:pt x="46" y="17"/>
                    </a:lnTo>
                    <a:lnTo>
                      <a:pt x="51" y="12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60" y="8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3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1" name="Freeform 173"/>
              <p:cNvSpPr/>
              <p:nvPr/>
            </p:nvSpPr>
            <p:spPr bwMode="auto">
              <a:xfrm>
                <a:off x="4403725" y="2228850"/>
                <a:ext cx="17463" cy="52388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24" y="2"/>
                  </a:cxn>
                  <a:cxn ang="0">
                    <a:pos x="22" y="6"/>
                  </a:cxn>
                  <a:cxn ang="0">
                    <a:pos x="17" y="12"/>
                  </a:cxn>
                  <a:cxn ang="0">
                    <a:pos x="15" y="20"/>
                  </a:cxn>
                  <a:cxn ang="0">
                    <a:pos x="14" y="27"/>
                  </a:cxn>
                  <a:cxn ang="0">
                    <a:pos x="14" y="27"/>
                  </a:cxn>
                  <a:cxn ang="0">
                    <a:pos x="12" y="45"/>
                  </a:cxn>
                  <a:cxn ang="0">
                    <a:pos x="10" y="61"/>
                  </a:cxn>
                  <a:cxn ang="0">
                    <a:pos x="6" y="78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0" y="97"/>
                  </a:cxn>
                  <a:cxn ang="0">
                    <a:pos x="1" y="100"/>
                  </a:cxn>
                  <a:cxn ang="0">
                    <a:pos x="3" y="100"/>
                  </a:cxn>
                  <a:cxn ang="0">
                    <a:pos x="6" y="100"/>
                  </a:cxn>
                  <a:cxn ang="0">
                    <a:pos x="8" y="98"/>
                  </a:cxn>
                  <a:cxn ang="0">
                    <a:pos x="9" y="96"/>
                  </a:cxn>
                  <a:cxn ang="0">
                    <a:pos x="9" y="96"/>
                  </a:cxn>
                  <a:cxn ang="0">
                    <a:pos x="13" y="85"/>
                  </a:cxn>
                  <a:cxn ang="0">
                    <a:pos x="15" y="80"/>
                  </a:cxn>
                  <a:cxn ang="0">
                    <a:pos x="18" y="75"/>
                  </a:cxn>
                  <a:cxn ang="0">
                    <a:pos x="18" y="75"/>
                  </a:cxn>
                  <a:cxn ang="0">
                    <a:pos x="19" y="72"/>
                  </a:cxn>
                  <a:cxn ang="0">
                    <a:pos x="21" y="69"/>
                  </a:cxn>
                  <a:cxn ang="0">
                    <a:pos x="21" y="62"/>
                  </a:cxn>
                  <a:cxn ang="0">
                    <a:pos x="22" y="49"/>
                  </a:cxn>
                  <a:cxn ang="0">
                    <a:pos x="22" y="49"/>
                  </a:cxn>
                  <a:cxn ang="0">
                    <a:pos x="23" y="28"/>
                  </a:cxn>
                  <a:cxn ang="0">
                    <a:pos x="24" y="22"/>
                  </a:cxn>
                  <a:cxn ang="0">
                    <a:pos x="25" y="17"/>
                  </a:cxn>
                  <a:cxn ang="0">
                    <a:pos x="27" y="13"/>
                  </a:cxn>
                  <a:cxn ang="0">
                    <a:pos x="30" y="10"/>
                  </a:cxn>
                  <a:cxn ang="0">
                    <a:pos x="30" y="10"/>
                  </a:cxn>
                  <a:cxn ang="0">
                    <a:pos x="31" y="9"/>
                  </a:cxn>
                  <a:cxn ang="0">
                    <a:pos x="32" y="8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3" h="100">
                    <a:moveTo>
                      <a:pt x="27" y="1"/>
                    </a:moveTo>
                    <a:lnTo>
                      <a:pt x="27" y="1"/>
                    </a:lnTo>
                    <a:lnTo>
                      <a:pt x="24" y="2"/>
                    </a:lnTo>
                    <a:lnTo>
                      <a:pt x="22" y="6"/>
                    </a:lnTo>
                    <a:lnTo>
                      <a:pt x="17" y="12"/>
                    </a:lnTo>
                    <a:lnTo>
                      <a:pt x="15" y="20"/>
                    </a:lnTo>
                    <a:lnTo>
                      <a:pt x="14" y="27"/>
                    </a:lnTo>
                    <a:lnTo>
                      <a:pt x="14" y="27"/>
                    </a:lnTo>
                    <a:lnTo>
                      <a:pt x="12" y="45"/>
                    </a:lnTo>
                    <a:lnTo>
                      <a:pt x="10" y="61"/>
                    </a:lnTo>
                    <a:lnTo>
                      <a:pt x="6" y="7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0" y="97"/>
                    </a:lnTo>
                    <a:lnTo>
                      <a:pt x="1" y="100"/>
                    </a:lnTo>
                    <a:lnTo>
                      <a:pt x="3" y="100"/>
                    </a:lnTo>
                    <a:lnTo>
                      <a:pt x="6" y="100"/>
                    </a:lnTo>
                    <a:lnTo>
                      <a:pt x="8" y="98"/>
                    </a:lnTo>
                    <a:lnTo>
                      <a:pt x="9" y="96"/>
                    </a:lnTo>
                    <a:lnTo>
                      <a:pt x="9" y="96"/>
                    </a:lnTo>
                    <a:lnTo>
                      <a:pt x="13" y="85"/>
                    </a:lnTo>
                    <a:lnTo>
                      <a:pt x="15" y="80"/>
                    </a:lnTo>
                    <a:lnTo>
                      <a:pt x="18" y="75"/>
                    </a:lnTo>
                    <a:lnTo>
                      <a:pt x="18" y="75"/>
                    </a:lnTo>
                    <a:lnTo>
                      <a:pt x="19" y="72"/>
                    </a:lnTo>
                    <a:lnTo>
                      <a:pt x="21" y="69"/>
                    </a:lnTo>
                    <a:lnTo>
                      <a:pt x="21" y="62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3" y="28"/>
                    </a:lnTo>
                    <a:lnTo>
                      <a:pt x="24" y="22"/>
                    </a:lnTo>
                    <a:lnTo>
                      <a:pt x="25" y="17"/>
                    </a:lnTo>
                    <a:lnTo>
                      <a:pt x="27" y="13"/>
                    </a:lnTo>
                    <a:lnTo>
                      <a:pt x="30" y="10"/>
                    </a:lnTo>
                    <a:lnTo>
                      <a:pt x="30" y="10"/>
                    </a:lnTo>
                    <a:lnTo>
                      <a:pt x="31" y="9"/>
                    </a:lnTo>
                    <a:lnTo>
                      <a:pt x="32" y="8"/>
                    </a:lnTo>
                    <a:lnTo>
                      <a:pt x="33" y="3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4" name="Freeform 174"/>
              <p:cNvSpPr/>
              <p:nvPr/>
            </p:nvSpPr>
            <p:spPr bwMode="auto">
              <a:xfrm>
                <a:off x="4340225" y="2436813"/>
                <a:ext cx="4763" cy="428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2" y="79"/>
                  </a:cxn>
                  <a:cxn ang="0">
                    <a:pos x="3" y="80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9" y="78"/>
                  </a:cxn>
                  <a:cxn ang="0">
                    <a:pos x="9" y="76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2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80">
                    <a:moveTo>
                      <a:pt x="0" y="5"/>
                    </a:moveTo>
                    <a:lnTo>
                      <a:pt x="0" y="76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2" y="79"/>
                    </a:lnTo>
                    <a:lnTo>
                      <a:pt x="3" y="80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9" y="78"/>
                    </a:lnTo>
                    <a:lnTo>
                      <a:pt x="9" y="76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2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5" name="Freeform 175"/>
              <p:cNvSpPr/>
              <p:nvPr/>
            </p:nvSpPr>
            <p:spPr bwMode="auto">
              <a:xfrm>
                <a:off x="4370388" y="2460625"/>
                <a:ext cx="11113" cy="65088"/>
              </a:xfrm>
              <a:custGeom>
                <a:avLst/>
                <a:gdLst/>
                <a:ahLst/>
                <a:cxnLst>
                  <a:cxn ang="0">
                    <a:pos x="12" y="2"/>
                  </a:cxn>
                  <a:cxn ang="0">
                    <a:pos x="12" y="2"/>
                  </a:cxn>
                  <a:cxn ang="0">
                    <a:pos x="9" y="9"/>
                  </a:cxn>
                  <a:cxn ang="0">
                    <a:pos x="7" y="15"/>
                  </a:cxn>
                  <a:cxn ang="0">
                    <a:pos x="3" y="29"/>
                  </a:cxn>
                  <a:cxn ang="0">
                    <a:pos x="1" y="44"/>
                  </a:cxn>
                  <a:cxn ang="0">
                    <a:pos x="0" y="59"/>
                  </a:cxn>
                  <a:cxn ang="0">
                    <a:pos x="1" y="90"/>
                  </a:cxn>
                  <a:cxn ang="0">
                    <a:pos x="2" y="118"/>
                  </a:cxn>
                  <a:cxn ang="0">
                    <a:pos x="2" y="118"/>
                  </a:cxn>
                  <a:cxn ang="0">
                    <a:pos x="3" y="120"/>
                  </a:cxn>
                  <a:cxn ang="0">
                    <a:pos x="4" y="122"/>
                  </a:cxn>
                  <a:cxn ang="0">
                    <a:pos x="5" y="123"/>
                  </a:cxn>
                  <a:cxn ang="0">
                    <a:pos x="7" y="123"/>
                  </a:cxn>
                  <a:cxn ang="0">
                    <a:pos x="9" y="123"/>
                  </a:cxn>
                  <a:cxn ang="0">
                    <a:pos x="10" y="122"/>
                  </a:cxn>
                  <a:cxn ang="0">
                    <a:pos x="11" y="120"/>
                  </a:cxn>
                  <a:cxn ang="0">
                    <a:pos x="11" y="118"/>
                  </a:cxn>
                  <a:cxn ang="0">
                    <a:pos x="11" y="118"/>
                  </a:cxn>
                  <a:cxn ang="0">
                    <a:pos x="10" y="91"/>
                  </a:cxn>
                  <a:cxn ang="0">
                    <a:pos x="10" y="61"/>
                  </a:cxn>
                  <a:cxn ang="0">
                    <a:pos x="10" y="47"/>
                  </a:cxn>
                  <a:cxn ang="0">
                    <a:pos x="12" y="32"/>
                  </a:cxn>
                  <a:cxn ang="0">
                    <a:pos x="15" y="19"/>
                  </a:cxn>
                  <a:cxn ang="0">
                    <a:pos x="17" y="13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5"/>
                  </a:cxn>
                  <a:cxn ang="0">
                    <a:pos x="20" y="3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7" y="0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2"/>
                  </a:cxn>
                  <a:cxn ang="0">
                    <a:pos x="12" y="2"/>
                  </a:cxn>
                </a:cxnLst>
                <a:rect l="0" t="0" r="r" b="b"/>
                <a:pathLst>
                  <a:path w="22" h="123">
                    <a:moveTo>
                      <a:pt x="12" y="2"/>
                    </a:moveTo>
                    <a:lnTo>
                      <a:pt x="12" y="2"/>
                    </a:lnTo>
                    <a:lnTo>
                      <a:pt x="9" y="9"/>
                    </a:lnTo>
                    <a:lnTo>
                      <a:pt x="7" y="15"/>
                    </a:lnTo>
                    <a:lnTo>
                      <a:pt x="3" y="29"/>
                    </a:lnTo>
                    <a:lnTo>
                      <a:pt x="1" y="44"/>
                    </a:lnTo>
                    <a:lnTo>
                      <a:pt x="0" y="59"/>
                    </a:lnTo>
                    <a:lnTo>
                      <a:pt x="1" y="90"/>
                    </a:lnTo>
                    <a:lnTo>
                      <a:pt x="2" y="118"/>
                    </a:lnTo>
                    <a:lnTo>
                      <a:pt x="2" y="118"/>
                    </a:lnTo>
                    <a:lnTo>
                      <a:pt x="3" y="120"/>
                    </a:lnTo>
                    <a:lnTo>
                      <a:pt x="4" y="122"/>
                    </a:lnTo>
                    <a:lnTo>
                      <a:pt x="5" y="123"/>
                    </a:lnTo>
                    <a:lnTo>
                      <a:pt x="7" y="123"/>
                    </a:lnTo>
                    <a:lnTo>
                      <a:pt x="9" y="123"/>
                    </a:lnTo>
                    <a:lnTo>
                      <a:pt x="10" y="122"/>
                    </a:lnTo>
                    <a:lnTo>
                      <a:pt x="11" y="120"/>
                    </a:lnTo>
                    <a:lnTo>
                      <a:pt x="11" y="118"/>
                    </a:lnTo>
                    <a:lnTo>
                      <a:pt x="11" y="118"/>
                    </a:lnTo>
                    <a:lnTo>
                      <a:pt x="10" y="91"/>
                    </a:lnTo>
                    <a:lnTo>
                      <a:pt x="10" y="61"/>
                    </a:lnTo>
                    <a:lnTo>
                      <a:pt x="10" y="47"/>
                    </a:lnTo>
                    <a:lnTo>
                      <a:pt x="12" y="32"/>
                    </a:lnTo>
                    <a:lnTo>
                      <a:pt x="15" y="19"/>
                    </a:lnTo>
                    <a:lnTo>
                      <a:pt x="17" y="13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5"/>
                    </a:lnTo>
                    <a:lnTo>
                      <a:pt x="20" y="3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2"/>
                    </a:lnTo>
                    <a:lnTo>
                      <a:pt x="1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6" name="Freeform 176"/>
              <p:cNvSpPr/>
              <p:nvPr/>
            </p:nvSpPr>
            <p:spPr bwMode="auto">
              <a:xfrm>
                <a:off x="4395788" y="2492375"/>
                <a:ext cx="7938" cy="55563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29"/>
                  </a:cxn>
                  <a:cxn ang="0">
                    <a:pos x="2" y="53"/>
                  </a:cxn>
                  <a:cxn ang="0">
                    <a:pos x="1" y="77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1" y="102"/>
                  </a:cxn>
                  <a:cxn ang="0">
                    <a:pos x="2" y="104"/>
                  </a:cxn>
                  <a:cxn ang="0">
                    <a:pos x="4" y="105"/>
                  </a:cxn>
                  <a:cxn ang="0">
                    <a:pos x="6" y="105"/>
                  </a:cxn>
                  <a:cxn ang="0">
                    <a:pos x="7" y="105"/>
                  </a:cxn>
                  <a:cxn ang="0">
                    <a:pos x="9" y="104"/>
                  </a:cxn>
                  <a:cxn ang="0">
                    <a:pos x="10" y="102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1" y="77"/>
                  </a:cxn>
                  <a:cxn ang="0">
                    <a:pos x="13" y="53"/>
                  </a:cxn>
                  <a:cxn ang="0">
                    <a:pos x="14" y="29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2" y="1"/>
                  </a:cxn>
                  <a:cxn ang="0">
                    <a:pos x="10" y="0"/>
                  </a:cxn>
                  <a:cxn ang="0">
                    <a:pos x="9" y="1"/>
                  </a:cxn>
                  <a:cxn ang="0">
                    <a:pos x="7" y="2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05">
                    <a:moveTo>
                      <a:pt x="6" y="5"/>
                    </a:moveTo>
                    <a:lnTo>
                      <a:pt x="6" y="5"/>
                    </a:lnTo>
                    <a:lnTo>
                      <a:pt x="5" y="29"/>
                    </a:lnTo>
                    <a:lnTo>
                      <a:pt x="2" y="53"/>
                    </a:lnTo>
                    <a:lnTo>
                      <a:pt x="1" y="77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102"/>
                    </a:lnTo>
                    <a:lnTo>
                      <a:pt x="2" y="104"/>
                    </a:lnTo>
                    <a:lnTo>
                      <a:pt x="4" y="105"/>
                    </a:lnTo>
                    <a:lnTo>
                      <a:pt x="6" y="105"/>
                    </a:lnTo>
                    <a:lnTo>
                      <a:pt x="7" y="105"/>
                    </a:lnTo>
                    <a:lnTo>
                      <a:pt x="9" y="104"/>
                    </a:lnTo>
                    <a:lnTo>
                      <a:pt x="10" y="102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1" y="77"/>
                    </a:lnTo>
                    <a:lnTo>
                      <a:pt x="13" y="53"/>
                    </a:lnTo>
                    <a:lnTo>
                      <a:pt x="14" y="29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2" y="1"/>
                    </a:lnTo>
                    <a:lnTo>
                      <a:pt x="10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7" name="Freeform 177"/>
              <p:cNvSpPr/>
              <p:nvPr/>
            </p:nvSpPr>
            <p:spPr bwMode="auto">
              <a:xfrm>
                <a:off x="4424363" y="25209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6"/>
                  </a:cxn>
                  <a:cxn ang="0">
                    <a:pos x="3" y="136"/>
                  </a:cxn>
                  <a:cxn ang="0">
                    <a:pos x="4" y="137"/>
                  </a:cxn>
                  <a:cxn ang="0">
                    <a:pos x="6" y="136"/>
                  </a:cxn>
                  <a:cxn ang="0">
                    <a:pos x="7" y="136"/>
                  </a:cxn>
                  <a:cxn ang="0">
                    <a:pos x="8" y="134"/>
                  </a:cxn>
                  <a:cxn ang="0">
                    <a:pos x="9" y="132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8" y="2"/>
                  </a:cxn>
                  <a:cxn ang="0">
                    <a:pos x="7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9" h="137">
                    <a:moveTo>
                      <a:pt x="0" y="4"/>
                    </a:move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6"/>
                    </a:lnTo>
                    <a:lnTo>
                      <a:pt x="3" y="136"/>
                    </a:lnTo>
                    <a:lnTo>
                      <a:pt x="4" y="137"/>
                    </a:lnTo>
                    <a:lnTo>
                      <a:pt x="6" y="136"/>
                    </a:lnTo>
                    <a:lnTo>
                      <a:pt x="7" y="136"/>
                    </a:lnTo>
                    <a:lnTo>
                      <a:pt x="8" y="134"/>
                    </a:lnTo>
                    <a:lnTo>
                      <a:pt x="9" y="132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8" y="2"/>
                    </a:lnTo>
                    <a:lnTo>
                      <a:pt x="7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8" name="Freeform 178"/>
              <p:cNvSpPr/>
              <p:nvPr/>
            </p:nvSpPr>
            <p:spPr bwMode="auto">
              <a:xfrm>
                <a:off x="4451350" y="2547938"/>
                <a:ext cx="7938" cy="68263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3"/>
                  </a:cxn>
                  <a:cxn ang="0">
                    <a:pos x="1" y="47"/>
                  </a:cxn>
                  <a:cxn ang="0">
                    <a:pos x="0" y="62"/>
                  </a:cxn>
                  <a:cxn ang="0">
                    <a:pos x="0" y="124"/>
                  </a:cxn>
                  <a:cxn ang="0">
                    <a:pos x="0" y="124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3" y="128"/>
                  </a:cxn>
                  <a:cxn ang="0">
                    <a:pos x="5" y="128"/>
                  </a:cxn>
                  <a:cxn ang="0">
                    <a:pos x="6" y="128"/>
                  </a:cxn>
                  <a:cxn ang="0">
                    <a:pos x="8" y="127"/>
                  </a:cxn>
                  <a:cxn ang="0">
                    <a:pos x="9" y="126"/>
                  </a:cxn>
                  <a:cxn ang="0">
                    <a:pos x="9" y="124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0" y="52"/>
                  </a:cxn>
                  <a:cxn ang="0">
                    <a:pos x="11" y="37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5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28">
                    <a:moveTo>
                      <a:pt x="5" y="5"/>
                    </a:moveTo>
                    <a:lnTo>
                      <a:pt x="5" y="5"/>
                    </a:lnTo>
                    <a:lnTo>
                      <a:pt x="2" y="33"/>
                    </a:lnTo>
                    <a:lnTo>
                      <a:pt x="1" y="47"/>
                    </a:lnTo>
                    <a:lnTo>
                      <a:pt x="0" y="6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3" y="128"/>
                    </a:lnTo>
                    <a:lnTo>
                      <a:pt x="5" y="128"/>
                    </a:lnTo>
                    <a:lnTo>
                      <a:pt x="6" y="128"/>
                    </a:lnTo>
                    <a:lnTo>
                      <a:pt x="8" y="127"/>
                    </a:lnTo>
                    <a:lnTo>
                      <a:pt x="9" y="126"/>
                    </a:lnTo>
                    <a:lnTo>
                      <a:pt x="9" y="124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0" y="52"/>
                    </a:lnTo>
                    <a:lnTo>
                      <a:pt x="11" y="3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2"/>
                    </a:lnTo>
                    <a:lnTo>
                      <a:pt x="11" y="1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9" name="Freeform 179"/>
              <p:cNvSpPr/>
              <p:nvPr/>
            </p:nvSpPr>
            <p:spPr bwMode="auto">
              <a:xfrm>
                <a:off x="4478338" y="2578100"/>
                <a:ext cx="6350" cy="555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1" y="103"/>
                  </a:cxn>
                  <a:cxn ang="0">
                    <a:pos x="4" y="104"/>
                  </a:cxn>
                  <a:cxn ang="0">
                    <a:pos x="5" y="104"/>
                  </a:cxn>
                  <a:cxn ang="0">
                    <a:pos x="7" y="104"/>
                  </a:cxn>
                  <a:cxn ang="0">
                    <a:pos x="8" y="103"/>
                  </a:cxn>
                  <a:cxn ang="0">
                    <a:pos x="9" y="102"/>
                  </a:cxn>
                  <a:cxn ang="0">
                    <a:pos x="10" y="100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4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104">
                    <a:moveTo>
                      <a:pt x="0" y="5"/>
                    </a:moveTo>
                    <a:lnTo>
                      <a:pt x="0" y="100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1" y="103"/>
                    </a:lnTo>
                    <a:lnTo>
                      <a:pt x="4" y="104"/>
                    </a:lnTo>
                    <a:lnTo>
                      <a:pt x="5" y="104"/>
                    </a:lnTo>
                    <a:lnTo>
                      <a:pt x="7" y="104"/>
                    </a:lnTo>
                    <a:lnTo>
                      <a:pt x="8" y="103"/>
                    </a:lnTo>
                    <a:lnTo>
                      <a:pt x="9" y="102"/>
                    </a:lnTo>
                    <a:lnTo>
                      <a:pt x="10" y="100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4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0" name="Freeform 180"/>
              <p:cNvSpPr/>
              <p:nvPr/>
            </p:nvSpPr>
            <p:spPr bwMode="auto">
              <a:xfrm>
                <a:off x="4500563" y="2608263"/>
                <a:ext cx="7938" cy="49213"/>
              </a:xfrm>
              <a:custGeom>
                <a:avLst/>
                <a:gdLst/>
                <a:ahLst/>
                <a:cxnLst>
                  <a:cxn ang="0">
                    <a:pos x="15" y="88"/>
                  </a:cxn>
                  <a:cxn ang="0">
                    <a:pos x="15" y="88"/>
                  </a:cxn>
                  <a:cxn ang="0">
                    <a:pos x="12" y="79"/>
                  </a:cxn>
                  <a:cxn ang="0">
                    <a:pos x="10" y="68"/>
                  </a:cxn>
                  <a:cxn ang="0">
                    <a:pos x="9" y="57"/>
                  </a:cxn>
                  <a:cxn ang="0">
                    <a:pos x="9" y="47"/>
                  </a:cxn>
                  <a:cxn ang="0">
                    <a:pos x="9" y="25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7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1" y="4"/>
                  </a:cxn>
                  <a:cxn ang="0">
                    <a:pos x="1" y="4"/>
                  </a:cxn>
                  <a:cxn ang="0">
                    <a:pos x="0" y="26"/>
                  </a:cxn>
                  <a:cxn ang="0">
                    <a:pos x="0" y="48"/>
                  </a:cxn>
                  <a:cxn ang="0">
                    <a:pos x="0" y="59"/>
                  </a:cxn>
                  <a:cxn ang="0">
                    <a:pos x="1" y="69"/>
                  </a:cxn>
                  <a:cxn ang="0">
                    <a:pos x="3" y="81"/>
                  </a:cxn>
                  <a:cxn ang="0">
                    <a:pos x="6" y="91"/>
                  </a:cxn>
                  <a:cxn ang="0">
                    <a:pos x="6" y="91"/>
                  </a:cxn>
                  <a:cxn ang="0">
                    <a:pos x="7" y="93"/>
                  </a:cxn>
                  <a:cxn ang="0">
                    <a:pos x="8" y="94"/>
                  </a:cxn>
                  <a:cxn ang="0">
                    <a:pos x="10" y="94"/>
                  </a:cxn>
                  <a:cxn ang="0">
                    <a:pos x="12" y="94"/>
                  </a:cxn>
                  <a:cxn ang="0">
                    <a:pos x="13" y="93"/>
                  </a:cxn>
                  <a:cxn ang="0">
                    <a:pos x="14" y="92"/>
                  </a:cxn>
                  <a:cxn ang="0">
                    <a:pos x="15" y="90"/>
                  </a:cxn>
                  <a:cxn ang="0">
                    <a:pos x="15" y="88"/>
                  </a:cxn>
                  <a:cxn ang="0">
                    <a:pos x="15" y="88"/>
                  </a:cxn>
                </a:cxnLst>
                <a:rect l="0" t="0" r="r" b="b"/>
                <a:pathLst>
                  <a:path w="15" h="94">
                    <a:moveTo>
                      <a:pt x="15" y="88"/>
                    </a:moveTo>
                    <a:lnTo>
                      <a:pt x="15" y="88"/>
                    </a:lnTo>
                    <a:lnTo>
                      <a:pt x="12" y="79"/>
                    </a:lnTo>
                    <a:lnTo>
                      <a:pt x="10" y="68"/>
                    </a:lnTo>
                    <a:lnTo>
                      <a:pt x="9" y="57"/>
                    </a:lnTo>
                    <a:lnTo>
                      <a:pt x="9" y="47"/>
                    </a:lnTo>
                    <a:lnTo>
                      <a:pt x="9" y="25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7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1" y="4"/>
                    </a:lnTo>
                    <a:lnTo>
                      <a:pt x="0" y="26"/>
                    </a:lnTo>
                    <a:lnTo>
                      <a:pt x="0" y="48"/>
                    </a:lnTo>
                    <a:lnTo>
                      <a:pt x="0" y="59"/>
                    </a:lnTo>
                    <a:lnTo>
                      <a:pt x="1" y="69"/>
                    </a:lnTo>
                    <a:lnTo>
                      <a:pt x="3" y="8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7" y="93"/>
                    </a:lnTo>
                    <a:lnTo>
                      <a:pt x="8" y="94"/>
                    </a:lnTo>
                    <a:lnTo>
                      <a:pt x="10" y="94"/>
                    </a:lnTo>
                    <a:lnTo>
                      <a:pt x="12" y="94"/>
                    </a:lnTo>
                    <a:lnTo>
                      <a:pt x="13" y="93"/>
                    </a:lnTo>
                    <a:lnTo>
                      <a:pt x="14" y="92"/>
                    </a:lnTo>
                    <a:lnTo>
                      <a:pt x="15" y="90"/>
                    </a:lnTo>
                    <a:lnTo>
                      <a:pt x="15" y="88"/>
                    </a:lnTo>
                    <a:lnTo>
                      <a:pt x="15" y="8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1" name="Freeform 181"/>
              <p:cNvSpPr/>
              <p:nvPr/>
            </p:nvSpPr>
            <p:spPr bwMode="auto">
              <a:xfrm>
                <a:off x="4529138" y="2622550"/>
                <a:ext cx="7938" cy="63500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18"/>
                  </a:cxn>
                  <a:cxn ang="0">
                    <a:pos x="3" y="31"/>
                  </a:cxn>
                  <a:cxn ang="0">
                    <a:pos x="1" y="4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86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7"/>
                  </a:cxn>
                  <a:cxn ang="0">
                    <a:pos x="3" y="118"/>
                  </a:cxn>
                  <a:cxn ang="0">
                    <a:pos x="6" y="119"/>
                  </a:cxn>
                  <a:cxn ang="0">
                    <a:pos x="8" y="118"/>
                  </a:cxn>
                  <a:cxn ang="0">
                    <a:pos x="9" y="117"/>
                  </a:cxn>
                  <a:cxn ang="0">
                    <a:pos x="10" y="116"/>
                  </a:cxn>
                  <a:cxn ang="0">
                    <a:pos x="11" y="114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1" y="43"/>
                  </a:cxn>
                  <a:cxn ang="0">
                    <a:pos x="13" y="31"/>
                  </a:cxn>
                  <a:cxn ang="0">
                    <a:pos x="14" y="18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8" y="1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19">
                    <a:moveTo>
                      <a:pt x="6" y="5"/>
                    </a:moveTo>
                    <a:lnTo>
                      <a:pt x="6" y="5"/>
                    </a:lnTo>
                    <a:lnTo>
                      <a:pt x="5" y="18"/>
                    </a:lnTo>
                    <a:lnTo>
                      <a:pt x="3" y="31"/>
                    </a:lnTo>
                    <a:lnTo>
                      <a:pt x="1" y="4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86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7"/>
                    </a:lnTo>
                    <a:lnTo>
                      <a:pt x="3" y="118"/>
                    </a:lnTo>
                    <a:lnTo>
                      <a:pt x="6" y="119"/>
                    </a:lnTo>
                    <a:lnTo>
                      <a:pt x="8" y="118"/>
                    </a:lnTo>
                    <a:lnTo>
                      <a:pt x="9" y="117"/>
                    </a:lnTo>
                    <a:lnTo>
                      <a:pt x="10" y="116"/>
                    </a:lnTo>
                    <a:lnTo>
                      <a:pt x="11" y="114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1" y="43"/>
                    </a:lnTo>
                    <a:lnTo>
                      <a:pt x="13" y="31"/>
                    </a:lnTo>
                    <a:lnTo>
                      <a:pt x="14" y="18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2" name="Freeform 182"/>
              <p:cNvSpPr/>
              <p:nvPr/>
            </p:nvSpPr>
            <p:spPr bwMode="auto">
              <a:xfrm>
                <a:off x="4551363" y="2652713"/>
                <a:ext cx="4763" cy="55563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1" y="3"/>
                  </a:cxn>
                  <a:cxn ang="0">
                    <a:pos x="10" y="1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3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3"/>
                  </a:cxn>
                  <a:cxn ang="0">
                    <a:pos x="0" y="75"/>
                  </a:cxn>
                  <a:cxn ang="0">
                    <a:pos x="2" y="99"/>
                  </a:cxn>
                  <a:cxn ang="0">
                    <a:pos x="2" y="99"/>
                  </a:cxn>
                  <a:cxn ang="0">
                    <a:pos x="2" y="101"/>
                  </a:cxn>
                  <a:cxn ang="0">
                    <a:pos x="4" y="103"/>
                  </a:cxn>
                  <a:cxn ang="0">
                    <a:pos x="7" y="104"/>
                  </a:cxn>
                  <a:cxn ang="0">
                    <a:pos x="9" y="104"/>
                  </a:cxn>
                  <a:cxn ang="0">
                    <a:pos x="10" y="103"/>
                  </a:cxn>
                  <a:cxn ang="0">
                    <a:pos x="11" y="101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9" y="75"/>
                  </a:cxn>
                  <a:cxn ang="0">
                    <a:pos x="9" y="53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11" h="104">
                    <a:moveTo>
                      <a:pt x="11" y="5"/>
                    </a:moveTo>
                    <a:lnTo>
                      <a:pt x="11" y="5"/>
                    </a:lnTo>
                    <a:lnTo>
                      <a:pt x="11" y="3"/>
                    </a:lnTo>
                    <a:lnTo>
                      <a:pt x="10" y="1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3"/>
                    </a:lnTo>
                    <a:lnTo>
                      <a:pt x="0" y="75"/>
                    </a:lnTo>
                    <a:lnTo>
                      <a:pt x="2" y="99"/>
                    </a:lnTo>
                    <a:lnTo>
                      <a:pt x="2" y="99"/>
                    </a:lnTo>
                    <a:lnTo>
                      <a:pt x="2" y="101"/>
                    </a:lnTo>
                    <a:lnTo>
                      <a:pt x="4" y="103"/>
                    </a:lnTo>
                    <a:lnTo>
                      <a:pt x="7" y="104"/>
                    </a:lnTo>
                    <a:lnTo>
                      <a:pt x="9" y="104"/>
                    </a:lnTo>
                    <a:lnTo>
                      <a:pt x="10" y="103"/>
                    </a:lnTo>
                    <a:lnTo>
                      <a:pt x="11" y="101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9" y="75"/>
                    </a:lnTo>
                    <a:lnTo>
                      <a:pt x="9" y="53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3" name="Freeform 183"/>
              <p:cNvSpPr/>
              <p:nvPr/>
            </p:nvSpPr>
            <p:spPr bwMode="auto">
              <a:xfrm>
                <a:off x="4572000" y="2676525"/>
                <a:ext cx="6350" cy="58738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57"/>
                  </a:cxn>
                  <a:cxn ang="0">
                    <a:pos x="2" y="83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6" y="111"/>
                  </a:cxn>
                  <a:cxn ang="0">
                    <a:pos x="7" y="112"/>
                  </a:cxn>
                  <a:cxn ang="0">
                    <a:pos x="10" y="113"/>
                  </a:cxn>
                  <a:cxn ang="0">
                    <a:pos x="12" y="113"/>
                  </a:cxn>
                  <a:cxn ang="0">
                    <a:pos x="13" y="112"/>
                  </a:cxn>
                  <a:cxn ang="0">
                    <a:pos x="14" y="111"/>
                  </a:cxn>
                  <a:cxn ang="0">
                    <a:pos x="14" y="109"/>
                  </a:cxn>
                  <a:cxn ang="0">
                    <a:pos x="14" y="109"/>
                  </a:cxn>
                  <a:cxn ang="0">
                    <a:pos x="12" y="83"/>
                  </a:cxn>
                  <a:cxn ang="0">
                    <a:pos x="10" y="57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4" h="113">
                    <a:moveTo>
                      <a:pt x="10" y="4"/>
                    </a:moveTo>
                    <a:lnTo>
                      <a:pt x="10" y="4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57"/>
                    </a:lnTo>
                    <a:lnTo>
                      <a:pt x="2" y="83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6" y="111"/>
                    </a:lnTo>
                    <a:lnTo>
                      <a:pt x="7" y="112"/>
                    </a:lnTo>
                    <a:lnTo>
                      <a:pt x="10" y="113"/>
                    </a:lnTo>
                    <a:lnTo>
                      <a:pt x="12" y="113"/>
                    </a:lnTo>
                    <a:lnTo>
                      <a:pt x="13" y="112"/>
                    </a:lnTo>
                    <a:lnTo>
                      <a:pt x="14" y="111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2" y="83"/>
                    </a:lnTo>
                    <a:lnTo>
                      <a:pt x="10" y="57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4" name="Freeform 184"/>
              <p:cNvSpPr/>
              <p:nvPr/>
            </p:nvSpPr>
            <p:spPr bwMode="auto">
              <a:xfrm>
                <a:off x="4481513" y="2305050"/>
                <a:ext cx="12700" cy="61913"/>
              </a:xfrm>
              <a:custGeom>
                <a:avLst/>
                <a:gdLst/>
                <a:ahLst/>
                <a:cxnLst>
                  <a:cxn ang="0">
                    <a:pos x="21" y="109"/>
                  </a:cxn>
                  <a:cxn ang="0">
                    <a:pos x="21" y="109"/>
                  </a:cxn>
                  <a:cxn ang="0">
                    <a:pos x="16" y="105"/>
                  </a:cxn>
                  <a:cxn ang="0">
                    <a:pos x="13" y="101"/>
                  </a:cxn>
                  <a:cxn ang="0">
                    <a:pos x="11" y="95"/>
                  </a:cxn>
                  <a:cxn ang="0">
                    <a:pos x="9" y="89"/>
                  </a:cxn>
                  <a:cxn ang="0">
                    <a:pos x="9" y="76"/>
                  </a:cxn>
                  <a:cxn ang="0">
                    <a:pos x="9" y="64"/>
                  </a:cxn>
                  <a:cxn ang="0">
                    <a:pos x="9" y="64"/>
                  </a:cxn>
                  <a:cxn ang="0">
                    <a:pos x="10" y="3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77"/>
                  </a:cxn>
                  <a:cxn ang="0">
                    <a:pos x="0" y="77"/>
                  </a:cxn>
                  <a:cxn ang="0">
                    <a:pos x="0" y="89"/>
                  </a:cxn>
                  <a:cxn ang="0">
                    <a:pos x="1" y="95"/>
                  </a:cxn>
                  <a:cxn ang="0">
                    <a:pos x="3" y="100"/>
                  </a:cxn>
                  <a:cxn ang="0">
                    <a:pos x="5" y="105"/>
                  </a:cxn>
                  <a:cxn ang="0">
                    <a:pos x="8" y="110"/>
                  </a:cxn>
                  <a:cxn ang="0">
                    <a:pos x="12" y="115"/>
                  </a:cxn>
                  <a:cxn ang="0">
                    <a:pos x="16" y="118"/>
                  </a:cxn>
                  <a:cxn ang="0">
                    <a:pos x="16" y="118"/>
                  </a:cxn>
                  <a:cxn ang="0">
                    <a:pos x="18" y="119"/>
                  </a:cxn>
                  <a:cxn ang="0">
                    <a:pos x="20" y="119"/>
                  </a:cxn>
                  <a:cxn ang="0">
                    <a:pos x="21" y="118"/>
                  </a:cxn>
                  <a:cxn ang="0">
                    <a:pos x="22" y="117"/>
                  </a:cxn>
                  <a:cxn ang="0">
                    <a:pos x="23" y="115"/>
                  </a:cxn>
                  <a:cxn ang="0">
                    <a:pos x="23" y="112"/>
                  </a:cxn>
                  <a:cxn ang="0">
                    <a:pos x="22" y="111"/>
                  </a:cxn>
                  <a:cxn ang="0">
                    <a:pos x="21" y="109"/>
                  </a:cxn>
                  <a:cxn ang="0">
                    <a:pos x="21" y="109"/>
                  </a:cxn>
                </a:cxnLst>
                <a:rect l="0" t="0" r="r" b="b"/>
                <a:pathLst>
                  <a:path w="23" h="119">
                    <a:moveTo>
                      <a:pt x="21" y="109"/>
                    </a:moveTo>
                    <a:lnTo>
                      <a:pt x="21" y="109"/>
                    </a:lnTo>
                    <a:lnTo>
                      <a:pt x="16" y="105"/>
                    </a:lnTo>
                    <a:lnTo>
                      <a:pt x="13" y="101"/>
                    </a:lnTo>
                    <a:lnTo>
                      <a:pt x="11" y="95"/>
                    </a:lnTo>
                    <a:lnTo>
                      <a:pt x="9" y="89"/>
                    </a:lnTo>
                    <a:lnTo>
                      <a:pt x="9" y="76"/>
                    </a:lnTo>
                    <a:lnTo>
                      <a:pt x="9" y="64"/>
                    </a:lnTo>
                    <a:lnTo>
                      <a:pt x="9" y="64"/>
                    </a:lnTo>
                    <a:lnTo>
                      <a:pt x="10" y="3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9"/>
                    </a:lnTo>
                    <a:lnTo>
                      <a:pt x="1" y="95"/>
                    </a:lnTo>
                    <a:lnTo>
                      <a:pt x="3" y="100"/>
                    </a:lnTo>
                    <a:lnTo>
                      <a:pt x="5" y="105"/>
                    </a:lnTo>
                    <a:lnTo>
                      <a:pt x="8" y="110"/>
                    </a:lnTo>
                    <a:lnTo>
                      <a:pt x="12" y="115"/>
                    </a:lnTo>
                    <a:lnTo>
                      <a:pt x="16" y="118"/>
                    </a:lnTo>
                    <a:lnTo>
                      <a:pt x="16" y="118"/>
                    </a:lnTo>
                    <a:lnTo>
                      <a:pt x="18" y="119"/>
                    </a:lnTo>
                    <a:lnTo>
                      <a:pt x="20" y="119"/>
                    </a:lnTo>
                    <a:lnTo>
                      <a:pt x="21" y="118"/>
                    </a:lnTo>
                    <a:lnTo>
                      <a:pt x="22" y="117"/>
                    </a:lnTo>
                    <a:lnTo>
                      <a:pt x="23" y="115"/>
                    </a:lnTo>
                    <a:lnTo>
                      <a:pt x="23" y="112"/>
                    </a:lnTo>
                    <a:lnTo>
                      <a:pt x="22" y="111"/>
                    </a:lnTo>
                    <a:lnTo>
                      <a:pt x="21" y="109"/>
                    </a:lnTo>
                    <a:lnTo>
                      <a:pt x="21" y="10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5" name="Freeform 185"/>
              <p:cNvSpPr/>
              <p:nvPr/>
            </p:nvSpPr>
            <p:spPr bwMode="auto">
              <a:xfrm>
                <a:off x="4519613" y="2336800"/>
                <a:ext cx="9525" cy="55563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7" y="15"/>
                  </a:cxn>
                  <a:cxn ang="0">
                    <a:pos x="4" y="27"/>
                  </a:cxn>
                  <a:cxn ang="0">
                    <a:pos x="2" y="50"/>
                  </a:cxn>
                  <a:cxn ang="0">
                    <a:pos x="0" y="75"/>
                  </a:cxn>
                  <a:cxn ang="0">
                    <a:pos x="0" y="99"/>
                  </a:cxn>
                  <a:cxn ang="0">
                    <a:pos x="0" y="99"/>
                  </a:cxn>
                  <a:cxn ang="0">
                    <a:pos x="0" y="101"/>
                  </a:cxn>
                  <a:cxn ang="0">
                    <a:pos x="1" y="102"/>
                  </a:cxn>
                  <a:cxn ang="0">
                    <a:pos x="3" y="103"/>
                  </a:cxn>
                  <a:cxn ang="0">
                    <a:pos x="5" y="104"/>
                  </a:cxn>
                  <a:cxn ang="0">
                    <a:pos x="6" y="103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9" y="99"/>
                  </a:cxn>
                  <a:cxn ang="0">
                    <a:pos x="9" y="99"/>
                  </a:cxn>
                  <a:cxn ang="0">
                    <a:pos x="10" y="75"/>
                  </a:cxn>
                  <a:cxn ang="0">
                    <a:pos x="11" y="52"/>
                  </a:cxn>
                  <a:cxn ang="0">
                    <a:pos x="13" y="29"/>
                  </a:cxn>
                  <a:cxn ang="0">
                    <a:pos x="16" y="17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8" y="2"/>
                  </a:cxn>
                  <a:cxn ang="0">
                    <a:pos x="17" y="1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9" y="3"/>
                  </a:cxn>
                  <a:cxn ang="0">
                    <a:pos x="9" y="3"/>
                  </a:cxn>
                </a:cxnLst>
                <a:rect l="0" t="0" r="r" b="b"/>
                <a:pathLst>
                  <a:path w="18" h="104">
                    <a:moveTo>
                      <a:pt x="9" y="3"/>
                    </a:moveTo>
                    <a:lnTo>
                      <a:pt x="9" y="3"/>
                    </a:lnTo>
                    <a:lnTo>
                      <a:pt x="7" y="15"/>
                    </a:lnTo>
                    <a:lnTo>
                      <a:pt x="4" y="27"/>
                    </a:lnTo>
                    <a:lnTo>
                      <a:pt x="2" y="50"/>
                    </a:lnTo>
                    <a:lnTo>
                      <a:pt x="0" y="75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101"/>
                    </a:lnTo>
                    <a:lnTo>
                      <a:pt x="1" y="102"/>
                    </a:lnTo>
                    <a:lnTo>
                      <a:pt x="3" y="103"/>
                    </a:lnTo>
                    <a:lnTo>
                      <a:pt x="5" y="104"/>
                    </a:lnTo>
                    <a:lnTo>
                      <a:pt x="6" y="103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9" y="99"/>
                    </a:lnTo>
                    <a:lnTo>
                      <a:pt x="9" y="99"/>
                    </a:lnTo>
                    <a:lnTo>
                      <a:pt x="10" y="75"/>
                    </a:lnTo>
                    <a:lnTo>
                      <a:pt x="11" y="52"/>
                    </a:lnTo>
                    <a:lnTo>
                      <a:pt x="13" y="29"/>
                    </a:lnTo>
                    <a:lnTo>
                      <a:pt x="16" y="17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7" y="1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9" y="3"/>
                    </a:lnTo>
                    <a:lnTo>
                      <a:pt x="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6" name="Freeform 186"/>
              <p:cNvSpPr/>
              <p:nvPr/>
            </p:nvSpPr>
            <p:spPr bwMode="auto">
              <a:xfrm>
                <a:off x="4543425" y="2370138"/>
                <a:ext cx="7938" cy="71438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5" y="4"/>
                  </a:cxn>
                  <a:cxn ang="0">
                    <a:pos x="4" y="36"/>
                  </a:cxn>
                  <a:cxn ang="0">
                    <a:pos x="3" y="68"/>
                  </a:cxn>
                  <a:cxn ang="0">
                    <a:pos x="1" y="100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5"/>
                  </a:cxn>
                  <a:cxn ang="0">
                    <a:pos x="3" y="136"/>
                  </a:cxn>
                  <a:cxn ang="0">
                    <a:pos x="4" y="136"/>
                  </a:cxn>
                  <a:cxn ang="0">
                    <a:pos x="7" y="136"/>
                  </a:cxn>
                  <a:cxn ang="0">
                    <a:pos x="9" y="135"/>
                  </a:cxn>
                  <a:cxn ang="0">
                    <a:pos x="10" y="134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11" y="100"/>
                  </a:cxn>
                  <a:cxn ang="0">
                    <a:pos x="13" y="68"/>
                  </a:cxn>
                  <a:cxn ang="0">
                    <a:pos x="14" y="36"/>
                  </a:cxn>
                  <a:cxn ang="0">
                    <a:pos x="15" y="4"/>
                  </a:cxn>
                  <a:cxn ang="0">
                    <a:pos x="15" y="4"/>
                  </a:cxn>
                  <a:cxn ang="0">
                    <a:pos x="14" y="2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5" y="2"/>
                  </a:cxn>
                  <a:cxn ang="0">
                    <a:pos x="5" y="4"/>
                  </a:cxn>
                  <a:cxn ang="0">
                    <a:pos x="5" y="4"/>
                  </a:cxn>
                </a:cxnLst>
                <a:rect l="0" t="0" r="r" b="b"/>
                <a:pathLst>
                  <a:path w="15" h="136">
                    <a:moveTo>
                      <a:pt x="5" y="4"/>
                    </a:moveTo>
                    <a:lnTo>
                      <a:pt x="5" y="4"/>
                    </a:lnTo>
                    <a:lnTo>
                      <a:pt x="4" y="36"/>
                    </a:lnTo>
                    <a:lnTo>
                      <a:pt x="3" y="68"/>
                    </a:lnTo>
                    <a:lnTo>
                      <a:pt x="1" y="100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5"/>
                    </a:lnTo>
                    <a:lnTo>
                      <a:pt x="3" y="136"/>
                    </a:lnTo>
                    <a:lnTo>
                      <a:pt x="4" y="136"/>
                    </a:lnTo>
                    <a:lnTo>
                      <a:pt x="7" y="136"/>
                    </a:lnTo>
                    <a:lnTo>
                      <a:pt x="9" y="135"/>
                    </a:lnTo>
                    <a:lnTo>
                      <a:pt x="10" y="134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11" y="100"/>
                    </a:lnTo>
                    <a:lnTo>
                      <a:pt x="13" y="68"/>
                    </a:lnTo>
                    <a:lnTo>
                      <a:pt x="14" y="36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4" y="2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5" y="2"/>
                    </a:lnTo>
                    <a:lnTo>
                      <a:pt x="5" y="4"/>
                    </a:lnTo>
                    <a:lnTo>
                      <a:pt x="5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7" name="Freeform 187"/>
              <p:cNvSpPr/>
              <p:nvPr/>
            </p:nvSpPr>
            <p:spPr bwMode="auto">
              <a:xfrm>
                <a:off x="4573588" y="24066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28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1"/>
                  </a:cxn>
                  <a:cxn ang="0">
                    <a:pos x="3" y="132"/>
                  </a:cxn>
                  <a:cxn ang="0">
                    <a:pos x="5" y="133"/>
                  </a:cxn>
                  <a:cxn ang="0">
                    <a:pos x="6" y="132"/>
                  </a:cxn>
                  <a:cxn ang="0">
                    <a:pos x="8" y="131"/>
                  </a:cxn>
                  <a:cxn ang="0">
                    <a:pos x="9" y="130"/>
                  </a:cxn>
                  <a:cxn ang="0">
                    <a:pos x="9" y="12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33">
                    <a:moveTo>
                      <a:pt x="0" y="5"/>
                    </a:moveTo>
                    <a:lnTo>
                      <a:pt x="0" y="128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1"/>
                    </a:lnTo>
                    <a:lnTo>
                      <a:pt x="3" y="132"/>
                    </a:lnTo>
                    <a:lnTo>
                      <a:pt x="5" y="133"/>
                    </a:lnTo>
                    <a:lnTo>
                      <a:pt x="6" y="132"/>
                    </a:lnTo>
                    <a:lnTo>
                      <a:pt x="8" y="131"/>
                    </a:lnTo>
                    <a:lnTo>
                      <a:pt x="9" y="130"/>
                    </a:lnTo>
                    <a:lnTo>
                      <a:pt x="9" y="12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8" name="Freeform 188"/>
              <p:cNvSpPr/>
              <p:nvPr/>
            </p:nvSpPr>
            <p:spPr bwMode="auto">
              <a:xfrm>
                <a:off x="4602163" y="24320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1" y="121"/>
                  </a:cxn>
                  <a:cxn ang="0">
                    <a:pos x="2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7" y="121"/>
                  </a:cxn>
                  <a:cxn ang="0">
                    <a:pos x="8" y="120"/>
                  </a:cxn>
                  <a:cxn ang="0">
                    <a:pos x="9" y="11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8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1" y="121"/>
                    </a:lnTo>
                    <a:lnTo>
                      <a:pt x="2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7" y="121"/>
                    </a:lnTo>
                    <a:lnTo>
                      <a:pt x="8" y="120"/>
                    </a:lnTo>
                    <a:lnTo>
                      <a:pt x="9" y="11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9" name="Freeform 189"/>
              <p:cNvSpPr/>
              <p:nvPr/>
            </p:nvSpPr>
            <p:spPr bwMode="auto">
              <a:xfrm>
                <a:off x="4624388" y="24574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1"/>
                  </a:cxn>
                  <a:cxn ang="0">
                    <a:pos x="9" y="119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9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1"/>
                    </a:lnTo>
                    <a:lnTo>
                      <a:pt x="9" y="119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0" name="Freeform 190"/>
              <p:cNvSpPr/>
              <p:nvPr/>
            </p:nvSpPr>
            <p:spPr bwMode="auto">
              <a:xfrm>
                <a:off x="4651375" y="2482850"/>
                <a:ext cx="7938" cy="73025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0"/>
                  </a:cxn>
                  <a:cxn ang="0">
                    <a:pos x="1" y="42"/>
                  </a:cxn>
                  <a:cxn ang="0">
                    <a:pos x="0" y="55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1" y="134"/>
                  </a:cxn>
                  <a:cxn ang="0">
                    <a:pos x="2" y="136"/>
                  </a:cxn>
                  <a:cxn ang="0">
                    <a:pos x="3" y="137"/>
                  </a:cxn>
                  <a:cxn ang="0">
                    <a:pos x="5" y="137"/>
                  </a:cxn>
                  <a:cxn ang="0">
                    <a:pos x="7" y="137"/>
                  </a:cxn>
                  <a:cxn ang="0">
                    <a:pos x="8" y="136"/>
                  </a:cxn>
                  <a:cxn ang="0">
                    <a:pos x="9" y="134"/>
                  </a:cxn>
                  <a:cxn ang="0">
                    <a:pos x="10" y="132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0" y="47"/>
                  </a:cxn>
                  <a:cxn ang="0">
                    <a:pos x="11" y="33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37">
                    <a:moveTo>
                      <a:pt x="5" y="5"/>
                    </a:moveTo>
                    <a:lnTo>
                      <a:pt x="5" y="5"/>
                    </a:lnTo>
                    <a:lnTo>
                      <a:pt x="2" y="30"/>
                    </a:lnTo>
                    <a:lnTo>
                      <a:pt x="1" y="42"/>
                    </a:lnTo>
                    <a:lnTo>
                      <a:pt x="0" y="55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1" y="134"/>
                    </a:lnTo>
                    <a:lnTo>
                      <a:pt x="2" y="136"/>
                    </a:lnTo>
                    <a:lnTo>
                      <a:pt x="3" y="137"/>
                    </a:lnTo>
                    <a:lnTo>
                      <a:pt x="5" y="137"/>
                    </a:lnTo>
                    <a:lnTo>
                      <a:pt x="7" y="137"/>
                    </a:lnTo>
                    <a:lnTo>
                      <a:pt x="8" y="136"/>
                    </a:lnTo>
                    <a:lnTo>
                      <a:pt x="9" y="134"/>
                    </a:lnTo>
                    <a:lnTo>
                      <a:pt x="10" y="13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47"/>
                    </a:lnTo>
                    <a:lnTo>
                      <a:pt x="11" y="33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1" name="Freeform 191"/>
              <p:cNvSpPr/>
              <p:nvPr/>
            </p:nvSpPr>
            <p:spPr bwMode="auto">
              <a:xfrm>
                <a:off x="4684713" y="2500313"/>
                <a:ext cx="4763" cy="8731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61"/>
                  </a:cxn>
                  <a:cxn ang="0">
                    <a:pos x="0" y="161"/>
                  </a:cxn>
                  <a:cxn ang="0">
                    <a:pos x="0" y="163"/>
                  </a:cxn>
                  <a:cxn ang="0">
                    <a:pos x="1" y="164"/>
                  </a:cxn>
                  <a:cxn ang="0">
                    <a:pos x="3" y="165"/>
                  </a:cxn>
                  <a:cxn ang="0">
                    <a:pos x="5" y="166"/>
                  </a:cxn>
                  <a:cxn ang="0">
                    <a:pos x="6" y="165"/>
                  </a:cxn>
                  <a:cxn ang="0">
                    <a:pos x="8" y="164"/>
                  </a:cxn>
                  <a:cxn ang="0">
                    <a:pos x="9" y="163"/>
                  </a:cxn>
                  <a:cxn ang="0">
                    <a:pos x="9" y="161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66">
                    <a:moveTo>
                      <a:pt x="0" y="5"/>
                    </a:moveTo>
                    <a:lnTo>
                      <a:pt x="0" y="161"/>
                    </a:lnTo>
                    <a:lnTo>
                      <a:pt x="0" y="161"/>
                    </a:lnTo>
                    <a:lnTo>
                      <a:pt x="0" y="163"/>
                    </a:lnTo>
                    <a:lnTo>
                      <a:pt x="1" y="164"/>
                    </a:lnTo>
                    <a:lnTo>
                      <a:pt x="3" y="165"/>
                    </a:lnTo>
                    <a:lnTo>
                      <a:pt x="5" y="166"/>
                    </a:lnTo>
                    <a:lnTo>
                      <a:pt x="6" y="165"/>
                    </a:lnTo>
                    <a:lnTo>
                      <a:pt x="8" y="164"/>
                    </a:lnTo>
                    <a:lnTo>
                      <a:pt x="9" y="163"/>
                    </a:lnTo>
                    <a:lnTo>
                      <a:pt x="9" y="161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2" name="Freeform 192"/>
              <p:cNvSpPr/>
              <p:nvPr/>
            </p:nvSpPr>
            <p:spPr bwMode="auto">
              <a:xfrm>
                <a:off x="4702175" y="2540000"/>
                <a:ext cx="7938" cy="69850"/>
              </a:xfrm>
              <a:custGeom>
                <a:avLst/>
                <a:gdLst/>
                <a:ahLst/>
                <a:cxnLst>
                  <a:cxn ang="0">
                    <a:pos x="6" y="3"/>
                  </a:cxn>
                  <a:cxn ang="0">
                    <a:pos x="6" y="3"/>
                  </a:cxn>
                  <a:cxn ang="0">
                    <a:pos x="3" y="19"/>
                  </a:cxn>
                  <a:cxn ang="0">
                    <a:pos x="1" y="34"/>
                  </a:cxn>
                  <a:cxn ang="0">
                    <a:pos x="0" y="50"/>
                  </a:cxn>
                  <a:cxn ang="0">
                    <a:pos x="0" y="65"/>
                  </a:cxn>
                  <a:cxn ang="0">
                    <a:pos x="1" y="96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2" y="129"/>
                  </a:cxn>
                  <a:cxn ang="0">
                    <a:pos x="3" y="131"/>
                  </a:cxn>
                  <a:cxn ang="0">
                    <a:pos x="4" y="132"/>
                  </a:cxn>
                  <a:cxn ang="0">
                    <a:pos x="6" y="132"/>
                  </a:cxn>
                  <a:cxn ang="0">
                    <a:pos x="7" y="132"/>
                  </a:cxn>
                  <a:cxn ang="0">
                    <a:pos x="9" y="131"/>
                  </a:cxn>
                  <a:cxn ang="0">
                    <a:pos x="10" y="129"/>
                  </a:cxn>
                  <a:cxn ang="0">
                    <a:pos x="10" y="127"/>
                  </a:cxn>
                  <a:cxn ang="0">
                    <a:pos x="10" y="127"/>
                  </a:cxn>
                  <a:cxn ang="0">
                    <a:pos x="10" y="97"/>
                  </a:cxn>
                  <a:cxn ang="0">
                    <a:pos x="9" y="66"/>
                  </a:cxn>
                  <a:cxn ang="0">
                    <a:pos x="9" y="51"/>
                  </a:cxn>
                  <a:cxn ang="0">
                    <a:pos x="10" y="36"/>
                  </a:cxn>
                  <a:cxn ang="0">
                    <a:pos x="12" y="21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3" y="0"/>
                  </a:cxn>
                  <a:cxn ang="0">
                    <a:pos x="11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6" y="3"/>
                  </a:cxn>
                </a:cxnLst>
                <a:rect l="0" t="0" r="r" b="b"/>
                <a:pathLst>
                  <a:path w="15" h="132">
                    <a:moveTo>
                      <a:pt x="6" y="3"/>
                    </a:moveTo>
                    <a:lnTo>
                      <a:pt x="6" y="3"/>
                    </a:lnTo>
                    <a:lnTo>
                      <a:pt x="3" y="19"/>
                    </a:lnTo>
                    <a:lnTo>
                      <a:pt x="1" y="34"/>
                    </a:lnTo>
                    <a:lnTo>
                      <a:pt x="0" y="50"/>
                    </a:lnTo>
                    <a:lnTo>
                      <a:pt x="0" y="65"/>
                    </a:lnTo>
                    <a:lnTo>
                      <a:pt x="1" y="96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2" y="129"/>
                    </a:lnTo>
                    <a:lnTo>
                      <a:pt x="3" y="131"/>
                    </a:lnTo>
                    <a:lnTo>
                      <a:pt x="4" y="132"/>
                    </a:lnTo>
                    <a:lnTo>
                      <a:pt x="6" y="132"/>
                    </a:lnTo>
                    <a:lnTo>
                      <a:pt x="7" y="132"/>
                    </a:lnTo>
                    <a:lnTo>
                      <a:pt x="9" y="131"/>
                    </a:lnTo>
                    <a:lnTo>
                      <a:pt x="10" y="129"/>
                    </a:lnTo>
                    <a:lnTo>
                      <a:pt x="10" y="127"/>
                    </a:lnTo>
                    <a:lnTo>
                      <a:pt x="10" y="127"/>
                    </a:lnTo>
                    <a:lnTo>
                      <a:pt x="10" y="97"/>
                    </a:lnTo>
                    <a:lnTo>
                      <a:pt x="9" y="66"/>
                    </a:lnTo>
                    <a:lnTo>
                      <a:pt x="9" y="51"/>
                    </a:lnTo>
                    <a:lnTo>
                      <a:pt x="10" y="36"/>
                    </a:lnTo>
                    <a:lnTo>
                      <a:pt x="12" y="21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3" name="Freeform 193"/>
              <p:cNvSpPr/>
              <p:nvPr/>
            </p:nvSpPr>
            <p:spPr bwMode="auto">
              <a:xfrm>
                <a:off x="4727575" y="2568575"/>
                <a:ext cx="9525" cy="52388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3" y="48"/>
                  </a:cxn>
                  <a:cxn ang="0">
                    <a:pos x="1" y="7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1" y="98"/>
                  </a:cxn>
                  <a:cxn ang="0">
                    <a:pos x="3" y="99"/>
                  </a:cxn>
                  <a:cxn ang="0">
                    <a:pos x="6" y="99"/>
                  </a:cxn>
                  <a:cxn ang="0">
                    <a:pos x="7" y="99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0" y="95"/>
                  </a:cxn>
                  <a:cxn ang="0">
                    <a:pos x="10" y="95"/>
                  </a:cxn>
                  <a:cxn ang="0">
                    <a:pos x="11" y="72"/>
                  </a:cxn>
                  <a:cxn ang="0">
                    <a:pos x="13" y="50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4"/>
                  </a:cxn>
                  <a:cxn ang="0">
                    <a:pos x="18" y="2"/>
                  </a:cxn>
                  <a:cxn ang="0">
                    <a:pos x="15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1" y="2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19" h="99">
                    <a:moveTo>
                      <a:pt x="10" y="3"/>
                    </a:moveTo>
                    <a:lnTo>
                      <a:pt x="10" y="3"/>
                    </a:lnTo>
                    <a:lnTo>
                      <a:pt x="3" y="48"/>
                    </a:lnTo>
                    <a:lnTo>
                      <a:pt x="1" y="7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1" y="98"/>
                    </a:lnTo>
                    <a:lnTo>
                      <a:pt x="3" y="99"/>
                    </a:lnTo>
                    <a:lnTo>
                      <a:pt x="6" y="99"/>
                    </a:lnTo>
                    <a:lnTo>
                      <a:pt x="7" y="99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1" y="72"/>
                    </a:lnTo>
                    <a:lnTo>
                      <a:pt x="13" y="50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4"/>
                    </a:lnTo>
                    <a:lnTo>
                      <a:pt x="18" y="2"/>
                    </a:lnTo>
                    <a:lnTo>
                      <a:pt x="15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1" y="2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4" name="Freeform 194"/>
              <p:cNvSpPr/>
              <p:nvPr/>
            </p:nvSpPr>
            <p:spPr bwMode="auto">
              <a:xfrm>
                <a:off x="4748213" y="2590800"/>
                <a:ext cx="4763" cy="571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1" y="109"/>
                  </a:cxn>
                  <a:cxn ang="0">
                    <a:pos x="3" y="109"/>
                  </a:cxn>
                  <a:cxn ang="0">
                    <a:pos x="4" y="110"/>
                  </a:cxn>
                  <a:cxn ang="0">
                    <a:pos x="6" y="109"/>
                  </a:cxn>
                  <a:cxn ang="0">
                    <a:pos x="7" y="109"/>
                  </a:cxn>
                  <a:cxn ang="0">
                    <a:pos x="9" y="107"/>
                  </a:cxn>
                  <a:cxn ang="0">
                    <a:pos x="9" y="10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7" y="2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10">
                    <a:moveTo>
                      <a:pt x="0" y="5"/>
                    </a:move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1" y="109"/>
                    </a:lnTo>
                    <a:lnTo>
                      <a:pt x="3" y="109"/>
                    </a:lnTo>
                    <a:lnTo>
                      <a:pt x="4" y="110"/>
                    </a:lnTo>
                    <a:lnTo>
                      <a:pt x="6" y="109"/>
                    </a:lnTo>
                    <a:lnTo>
                      <a:pt x="7" y="109"/>
                    </a:lnTo>
                    <a:lnTo>
                      <a:pt x="9" y="107"/>
                    </a:lnTo>
                    <a:lnTo>
                      <a:pt x="9" y="10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7" y="2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5" name="Freeform 195"/>
              <p:cNvSpPr/>
              <p:nvPr/>
            </p:nvSpPr>
            <p:spPr bwMode="auto">
              <a:xfrm>
                <a:off x="4641850" y="2751138"/>
                <a:ext cx="7938" cy="26988"/>
              </a:xfrm>
              <a:custGeom>
                <a:avLst/>
                <a:gdLst/>
                <a:ahLst/>
                <a:cxnLst>
                  <a:cxn ang="0">
                    <a:pos x="15" y="46"/>
                  </a:cxn>
                  <a:cxn ang="0">
                    <a:pos x="15" y="46"/>
                  </a:cxn>
                  <a:cxn ang="0">
                    <a:pos x="12" y="36"/>
                  </a:cxn>
                  <a:cxn ang="0">
                    <a:pos x="11" y="26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7"/>
                  </a:cxn>
                  <a:cxn ang="0">
                    <a:pos x="2" y="38"/>
                  </a:cxn>
                  <a:cxn ang="0">
                    <a:pos x="5" y="48"/>
                  </a:cxn>
                  <a:cxn ang="0">
                    <a:pos x="5" y="48"/>
                  </a:cxn>
                  <a:cxn ang="0">
                    <a:pos x="6" y="50"/>
                  </a:cxn>
                  <a:cxn ang="0">
                    <a:pos x="7" y="51"/>
                  </a:cxn>
                  <a:cxn ang="0">
                    <a:pos x="10" y="51"/>
                  </a:cxn>
                  <a:cxn ang="0">
                    <a:pos x="11" y="51"/>
                  </a:cxn>
                  <a:cxn ang="0">
                    <a:pos x="13" y="51"/>
                  </a:cxn>
                  <a:cxn ang="0">
                    <a:pos x="14" y="49"/>
                  </a:cxn>
                  <a:cxn ang="0">
                    <a:pos x="15" y="48"/>
                  </a:cxn>
                  <a:cxn ang="0">
                    <a:pos x="15" y="46"/>
                  </a:cxn>
                  <a:cxn ang="0">
                    <a:pos x="15" y="46"/>
                  </a:cxn>
                </a:cxnLst>
                <a:rect l="0" t="0" r="r" b="b"/>
                <a:pathLst>
                  <a:path w="15" h="51">
                    <a:moveTo>
                      <a:pt x="15" y="46"/>
                    </a:moveTo>
                    <a:lnTo>
                      <a:pt x="15" y="46"/>
                    </a:lnTo>
                    <a:lnTo>
                      <a:pt x="12" y="36"/>
                    </a:lnTo>
                    <a:lnTo>
                      <a:pt x="11" y="26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7"/>
                    </a:lnTo>
                    <a:lnTo>
                      <a:pt x="2" y="3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6" y="50"/>
                    </a:lnTo>
                    <a:lnTo>
                      <a:pt x="7" y="51"/>
                    </a:lnTo>
                    <a:lnTo>
                      <a:pt x="10" y="51"/>
                    </a:lnTo>
                    <a:lnTo>
                      <a:pt x="11" y="51"/>
                    </a:lnTo>
                    <a:lnTo>
                      <a:pt x="13" y="51"/>
                    </a:lnTo>
                    <a:lnTo>
                      <a:pt x="14" y="49"/>
                    </a:lnTo>
                    <a:lnTo>
                      <a:pt x="15" y="48"/>
                    </a:lnTo>
                    <a:lnTo>
                      <a:pt x="15" y="46"/>
                    </a:lnTo>
                    <a:lnTo>
                      <a:pt x="15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6" name="Freeform 196"/>
              <p:cNvSpPr/>
              <p:nvPr/>
            </p:nvSpPr>
            <p:spPr bwMode="auto">
              <a:xfrm>
                <a:off x="4675188" y="2751138"/>
                <a:ext cx="12700" cy="34925"/>
              </a:xfrm>
              <a:custGeom>
                <a:avLst/>
                <a:gdLst/>
                <a:ahLst/>
                <a:cxnLst>
                  <a:cxn ang="0">
                    <a:pos x="18" y="39"/>
                  </a:cxn>
                  <a:cxn ang="0">
                    <a:pos x="18" y="39"/>
                  </a:cxn>
                  <a:cxn ang="0">
                    <a:pos x="14" y="31"/>
                  </a:cxn>
                  <a:cxn ang="0">
                    <a:pos x="12" y="23"/>
                  </a:cxn>
                  <a:cxn ang="0">
                    <a:pos x="9" y="1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17"/>
                  </a:cxn>
                  <a:cxn ang="0">
                    <a:pos x="1" y="24"/>
                  </a:cxn>
                  <a:cxn ang="0">
                    <a:pos x="3" y="30"/>
                  </a:cxn>
                  <a:cxn ang="0">
                    <a:pos x="3" y="30"/>
                  </a:cxn>
                  <a:cxn ang="0">
                    <a:pos x="6" y="38"/>
                  </a:cxn>
                  <a:cxn ang="0">
                    <a:pos x="9" y="45"/>
                  </a:cxn>
                  <a:cxn ang="0">
                    <a:pos x="13" y="54"/>
                  </a:cxn>
                  <a:cxn ang="0">
                    <a:pos x="14" y="62"/>
                  </a:cxn>
                  <a:cxn ang="0">
                    <a:pos x="14" y="62"/>
                  </a:cxn>
                  <a:cxn ang="0">
                    <a:pos x="15" y="64"/>
                  </a:cxn>
                  <a:cxn ang="0">
                    <a:pos x="16" y="65"/>
                  </a:cxn>
                  <a:cxn ang="0">
                    <a:pos x="18" y="66"/>
                  </a:cxn>
                  <a:cxn ang="0">
                    <a:pos x="19" y="66"/>
                  </a:cxn>
                  <a:cxn ang="0">
                    <a:pos x="21" y="66"/>
                  </a:cxn>
                  <a:cxn ang="0">
                    <a:pos x="22" y="65"/>
                  </a:cxn>
                  <a:cxn ang="0">
                    <a:pos x="23" y="64"/>
                  </a:cxn>
                  <a:cxn ang="0">
                    <a:pos x="24" y="62"/>
                  </a:cxn>
                  <a:cxn ang="0">
                    <a:pos x="24" y="62"/>
                  </a:cxn>
                  <a:cxn ang="0">
                    <a:pos x="23" y="56"/>
                  </a:cxn>
                  <a:cxn ang="0">
                    <a:pos x="22" y="49"/>
                  </a:cxn>
                  <a:cxn ang="0">
                    <a:pos x="18" y="39"/>
                  </a:cxn>
                  <a:cxn ang="0">
                    <a:pos x="18" y="39"/>
                  </a:cxn>
                </a:cxnLst>
                <a:rect l="0" t="0" r="r" b="b"/>
                <a:pathLst>
                  <a:path w="24" h="66">
                    <a:moveTo>
                      <a:pt x="18" y="39"/>
                    </a:moveTo>
                    <a:lnTo>
                      <a:pt x="18" y="39"/>
                    </a:lnTo>
                    <a:lnTo>
                      <a:pt x="14" y="31"/>
                    </a:lnTo>
                    <a:lnTo>
                      <a:pt x="12" y="23"/>
                    </a:lnTo>
                    <a:lnTo>
                      <a:pt x="9" y="1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17"/>
                    </a:lnTo>
                    <a:lnTo>
                      <a:pt x="1" y="24"/>
                    </a:lnTo>
                    <a:lnTo>
                      <a:pt x="3" y="30"/>
                    </a:lnTo>
                    <a:lnTo>
                      <a:pt x="3" y="30"/>
                    </a:lnTo>
                    <a:lnTo>
                      <a:pt x="6" y="38"/>
                    </a:lnTo>
                    <a:lnTo>
                      <a:pt x="9" y="45"/>
                    </a:lnTo>
                    <a:lnTo>
                      <a:pt x="13" y="5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5" y="64"/>
                    </a:lnTo>
                    <a:lnTo>
                      <a:pt x="16" y="65"/>
                    </a:lnTo>
                    <a:lnTo>
                      <a:pt x="18" y="66"/>
                    </a:lnTo>
                    <a:lnTo>
                      <a:pt x="19" y="66"/>
                    </a:lnTo>
                    <a:lnTo>
                      <a:pt x="21" y="66"/>
                    </a:lnTo>
                    <a:lnTo>
                      <a:pt x="22" y="65"/>
                    </a:lnTo>
                    <a:lnTo>
                      <a:pt x="23" y="64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3" y="56"/>
                    </a:lnTo>
                    <a:lnTo>
                      <a:pt x="22" y="49"/>
                    </a:lnTo>
                    <a:lnTo>
                      <a:pt x="18" y="39"/>
                    </a:lnTo>
                    <a:lnTo>
                      <a:pt x="18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7" name="Freeform 197"/>
              <p:cNvSpPr/>
              <p:nvPr/>
            </p:nvSpPr>
            <p:spPr bwMode="auto">
              <a:xfrm>
                <a:off x="4710113" y="2759075"/>
                <a:ext cx="9525" cy="44450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24"/>
                  </a:cxn>
                  <a:cxn ang="0">
                    <a:pos x="3" y="44"/>
                  </a:cxn>
                  <a:cxn ang="0">
                    <a:pos x="6" y="63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11" y="84"/>
                  </a:cxn>
                  <a:cxn ang="0">
                    <a:pos x="12" y="85"/>
                  </a:cxn>
                  <a:cxn ang="0">
                    <a:pos x="14" y="85"/>
                  </a:cxn>
                  <a:cxn ang="0">
                    <a:pos x="16" y="85"/>
                  </a:cxn>
                  <a:cxn ang="0">
                    <a:pos x="17" y="84"/>
                  </a:cxn>
                  <a:cxn ang="0">
                    <a:pos x="18" y="83"/>
                  </a:cxn>
                  <a:cxn ang="0">
                    <a:pos x="19" y="82"/>
                  </a:cxn>
                  <a:cxn ang="0">
                    <a:pos x="19" y="80"/>
                  </a:cxn>
                  <a:cxn ang="0">
                    <a:pos x="19" y="80"/>
                  </a:cxn>
                  <a:cxn ang="0">
                    <a:pos x="16" y="61"/>
                  </a:cxn>
                  <a:cxn ang="0">
                    <a:pos x="13" y="43"/>
                  </a:cxn>
                  <a:cxn ang="0">
                    <a:pos x="11" y="24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9" h="85">
                    <a:moveTo>
                      <a:pt x="10" y="4"/>
                    </a:move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24"/>
                    </a:lnTo>
                    <a:lnTo>
                      <a:pt x="3" y="44"/>
                    </a:lnTo>
                    <a:lnTo>
                      <a:pt x="6" y="63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1" y="84"/>
                    </a:lnTo>
                    <a:lnTo>
                      <a:pt x="12" y="85"/>
                    </a:lnTo>
                    <a:lnTo>
                      <a:pt x="14" y="85"/>
                    </a:lnTo>
                    <a:lnTo>
                      <a:pt x="16" y="85"/>
                    </a:lnTo>
                    <a:lnTo>
                      <a:pt x="17" y="84"/>
                    </a:lnTo>
                    <a:lnTo>
                      <a:pt x="18" y="83"/>
                    </a:lnTo>
                    <a:lnTo>
                      <a:pt x="19" y="82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6" y="61"/>
                    </a:lnTo>
                    <a:lnTo>
                      <a:pt x="13" y="43"/>
                    </a:lnTo>
                    <a:lnTo>
                      <a:pt x="11" y="24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8" name="Freeform 198"/>
              <p:cNvSpPr/>
              <p:nvPr/>
            </p:nvSpPr>
            <p:spPr bwMode="auto">
              <a:xfrm>
                <a:off x="4416425" y="2370138"/>
                <a:ext cx="15875" cy="106363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4" y="24"/>
                  </a:cxn>
                  <a:cxn ang="0">
                    <a:pos x="13" y="34"/>
                  </a:cxn>
                  <a:cxn ang="0">
                    <a:pos x="13" y="45"/>
                  </a:cxn>
                  <a:cxn ang="0">
                    <a:pos x="13" y="98"/>
                  </a:cxn>
                  <a:cxn ang="0">
                    <a:pos x="13" y="98"/>
                  </a:cxn>
                  <a:cxn ang="0">
                    <a:pos x="13" y="124"/>
                  </a:cxn>
                  <a:cxn ang="0">
                    <a:pos x="12" y="136"/>
                  </a:cxn>
                  <a:cxn ang="0">
                    <a:pos x="10" y="149"/>
                  </a:cxn>
                  <a:cxn ang="0">
                    <a:pos x="10" y="149"/>
                  </a:cxn>
                  <a:cxn ang="0">
                    <a:pos x="4" y="171"/>
                  </a:cxn>
                  <a:cxn ang="0">
                    <a:pos x="2" y="183"/>
                  </a:cxn>
                  <a:cxn ang="0">
                    <a:pos x="0" y="194"/>
                  </a:cxn>
                  <a:cxn ang="0">
                    <a:pos x="0" y="194"/>
                  </a:cxn>
                  <a:cxn ang="0">
                    <a:pos x="1" y="196"/>
                  </a:cxn>
                  <a:cxn ang="0">
                    <a:pos x="2" y="197"/>
                  </a:cxn>
                  <a:cxn ang="0">
                    <a:pos x="3" y="198"/>
                  </a:cxn>
                  <a:cxn ang="0">
                    <a:pos x="5" y="199"/>
                  </a:cxn>
                  <a:cxn ang="0">
                    <a:pos x="6" y="198"/>
                  </a:cxn>
                  <a:cxn ang="0">
                    <a:pos x="8" y="197"/>
                  </a:cxn>
                  <a:cxn ang="0">
                    <a:pos x="9" y="196"/>
                  </a:cxn>
                  <a:cxn ang="0">
                    <a:pos x="10" y="194"/>
                  </a:cxn>
                  <a:cxn ang="0">
                    <a:pos x="10" y="194"/>
                  </a:cxn>
                  <a:cxn ang="0">
                    <a:pos x="11" y="182"/>
                  </a:cxn>
                  <a:cxn ang="0">
                    <a:pos x="14" y="169"/>
                  </a:cxn>
                  <a:cxn ang="0">
                    <a:pos x="20" y="144"/>
                  </a:cxn>
                  <a:cxn ang="0">
                    <a:pos x="20" y="144"/>
                  </a:cxn>
                  <a:cxn ang="0">
                    <a:pos x="22" y="135"/>
                  </a:cxn>
                  <a:cxn ang="0">
                    <a:pos x="22" y="125"/>
                  </a:cxn>
                  <a:cxn ang="0">
                    <a:pos x="22" y="105"/>
                  </a:cxn>
                  <a:cxn ang="0">
                    <a:pos x="22" y="105"/>
                  </a:cxn>
                  <a:cxn ang="0">
                    <a:pos x="22" y="80"/>
                  </a:cxn>
                  <a:cxn ang="0">
                    <a:pos x="22" y="55"/>
                  </a:cxn>
                  <a:cxn ang="0">
                    <a:pos x="23" y="31"/>
                  </a:cxn>
                  <a:cxn ang="0">
                    <a:pos x="25" y="18"/>
                  </a:cxn>
                  <a:cxn ang="0">
                    <a:pos x="29" y="6"/>
                  </a:cxn>
                  <a:cxn ang="0">
                    <a:pos x="29" y="6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29" h="199">
                    <a:moveTo>
                      <a:pt x="19" y="3"/>
                    </a:moveTo>
                    <a:lnTo>
                      <a:pt x="19" y="3"/>
                    </a:lnTo>
                    <a:lnTo>
                      <a:pt x="14" y="24"/>
                    </a:lnTo>
                    <a:lnTo>
                      <a:pt x="13" y="34"/>
                    </a:lnTo>
                    <a:lnTo>
                      <a:pt x="13" y="45"/>
                    </a:lnTo>
                    <a:lnTo>
                      <a:pt x="13" y="98"/>
                    </a:lnTo>
                    <a:lnTo>
                      <a:pt x="13" y="98"/>
                    </a:lnTo>
                    <a:lnTo>
                      <a:pt x="13" y="124"/>
                    </a:lnTo>
                    <a:lnTo>
                      <a:pt x="12" y="136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4" y="171"/>
                    </a:lnTo>
                    <a:lnTo>
                      <a:pt x="2" y="183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1" y="196"/>
                    </a:lnTo>
                    <a:lnTo>
                      <a:pt x="2" y="197"/>
                    </a:lnTo>
                    <a:lnTo>
                      <a:pt x="3" y="198"/>
                    </a:lnTo>
                    <a:lnTo>
                      <a:pt x="5" y="199"/>
                    </a:lnTo>
                    <a:lnTo>
                      <a:pt x="6" y="198"/>
                    </a:lnTo>
                    <a:lnTo>
                      <a:pt x="8" y="197"/>
                    </a:lnTo>
                    <a:lnTo>
                      <a:pt x="9" y="196"/>
                    </a:lnTo>
                    <a:lnTo>
                      <a:pt x="10" y="194"/>
                    </a:lnTo>
                    <a:lnTo>
                      <a:pt x="10" y="194"/>
                    </a:lnTo>
                    <a:lnTo>
                      <a:pt x="11" y="182"/>
                    </a:lnTo>
                    <a:lnTo>
                      <a:pt x="14" y="169"/>
                    </a:lnTo>
                    <a:lnTo>
                      <a:pt x="20" y="144"/>
                    </a:lnTo>
                    <a:lnTo>
                      <a:pt x="20" y="144"/>
                    </a:lnTo>
                    <a:lnTo>
                      <a:pt x="22" y="135"/>
                    </a:lnTo>
                    <a:lnTo>
                      <a:pt x="22" y="12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80"/>
                    </a:lnTo>
                    <a:lnTo>
                      <a:pt x="22" y="55"/>
                    </a:lnTo>
                    <a:lnTo>
                      <a:pt x="23" y="31"/>
                    </a:lnTo>
                    <a:lnTo>
                      <a:pt x="25" y="1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9" name="Freeform 199"/>
              <p:cNvSpPr/>
              <p:nvPr/>
            </p:nvSpPr>
            <p:spPr bwMode="auto">
              <a:xfrm>
                <a:off x="4464050" y="2424113"/>
                <a:ext cx="19050" cy="88900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18" y="42"/>
                  </a:cxn>
                  <a:cxn ang="0">
                    <a:pos x="11" y="83"/>
                  </a:cxn>
                  <a:cxn ang="0">
                    <a:pos x="6" y="123"/>
                  </a:cxn>
                  <a:cxn ang="0">
                    <a:pos x="0" y="162"/>
                  </a:cxn>
                  <a:cxn ang="0">
                    <a:pos x="0" y="162"/>
                  </a:cxn>
                  <a:cxn ang="0">
                    <a:pos x="0" y="164"/>
                  </a:cxn>
                  <a:cxn ang="0">
                    <a:pos x="2" y="166"/>
                  </a:cxn>
                  <a:cxn ang="0">
                    <a:pos x="3" y="167"/>
                  </a:cxn>
                  <a:cxn ang="0">
                    <a:pos x="5" y="167"/>
                  </a:cxn>
                  <a:cxn ang="0">
                    <a:pos x="8" y="166"/>
                  </a:cxn>
                  <a:cxn ang="0">
                    <a:pos x="10" y="164"/>
                  </a:cxn>
                  <a:cxn ang="0">
                    <a:pos x="10" y="162"/>
                  </a:cxn>
                  <a:cxn ang="0">
                    <a:pos x="10" y="162"/>
                  </a:cxn>
                  <a:cxn ang="0">
                    <a:pos x="15" y="123"/>
                  </a:cxn>
                  <a:cxn ang="0">
                    <a:pos x="20" y="84"/>
                  </a:cxn>
                  <a:cxn ang="0">
                    <a:pos x="26" y="45"/>
                  </a:cxn>
                  <a:cxn ang="0">
                    <a:pos x="36" y="6"/>
                  </a:cxn>
                  <a:cxn ang="0">
                    <a:pos x="36" y="6"/>
                  </a:cxn>
                  <a:cxn ang="0">
                    <a:pos x="36" y="4"/>
                  </a:cxn>
                  <a:cxn ang="0">
                    <a:pos x="35" y="2"/>
                  </a:cxn>
                  <a:cxn ang="0">
                    <a:pos x="34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6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6" h="167">
                    <a:moveTo>
                      <a:pt x="26" y="3"/>
                    </a:moveTo>
                    <a:lnTo>
                      <a:pt x="26" y="3"/>
                    </a:lnTo>
                    <a:lnTo>
                      <a:pt x="18" y="42"/>
                    </a:lnTo>
                    <a:lnTo>
                      <a:pt x="11" y="83"/>
                    </a:lnTo>
                    <a:lnTo>
                      <a:pt x="6" y="123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0" y="164"/>
                    </a:lnTo>
                    <a:lnTo>
                      <a:pt x="2" y="166"/>
                    </a:lnTo>
                    <a:lnTo>
                      <a:pt x="3" y="167"/>
                    </a:lnTo>
                    <a:lnTo>
                      <a:pt x="5" y="167"/>
                    </a:lnTo>
                    <a:lnTo>
                      <a:pt x="8" y="166"/>
                    </a:lnTo>
                    <a:lnTo>
                      <a:pt x="10" y="164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5" y="123"/>
                    </a:lnTo>
                    <a:lnTo>
                      <a:pt x="20" y="84"/>
                    </a:lnTo>
                    <a:lnTo>
                      <a:pt x="26" y="45"/>
                    </a:lnTo>
                    <a:lnTo>
                      <a:pt x="36" y="6"/>
                    </a:lnTo>
                    <a:lnTo>
                      <a:pt x="36" y="6"/>
                    </a:lnTo>
                    <a:lnTo>
                      <a:pt x="36" y="4"/>
                    </a:lnTo>
                    <a:lnTo>
                      <a:pt x="35" y="2"/>
                    </a:lnTo>
                    <a:lnTo>
                      <a:pt x="34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6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0" name="Freeform 200"/>
              <p:cNvSpPr/>
              <p:nvPr/>
            </p:nvSpPr>
            <p:spPr bwMode="auto">
              <a:xfrm>
                <a:off x="4521200" y="2484438"/>
                <a:ext cx="17463" cy="9525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26"/>
                  </a:cxn>
                  <a:cxn ang="0">
                    <a:pos x="23" y="46"/>
                  </a:cxn>
                  <a:cxn ang="0">
                    <a:pos x="20" y="67"/>
                  </a:cxn>
                  <a:cxn ang="0">
                    <a:pos x="14" y="88"/>
                  </a:cxn>
                  <a:cxn ang="0">
                    <a:pos x="14" y="88"/>
                  </a:cxn>
                  <a:cxn ang="0">
                    <a:pos x="11" y="98"/>
                  </a:cxn>
                  <a:cxn ang="0">
                    <a:pos x="9" y="109"/>
                  </a:cxn>
                  <a:cxn ang="0">
                    <a:pos x="6" y="131"/>
                  </a:cxn>
                  <a:cxn ang="0">
                    <a:pos x="3" y="153"/>
                  </a:cxn>
                  <a:cxn ang="0">
                    <a:pos x="0" y="174"/>
                  </a:cxn>
                  <a:cxn ang="0">
                    <a:pos x="0" y="174"/>
                  </a:cxn>
                  <a:cxn ang="0">
                    <a:pos x="0" y="176"/>
                  </a:cxn>
                  <a:cxn ang="0">
                    <a:pos x="1" y="177"/>
                  </a:cxn>
                  <a:cxn ang="0">
                    <a:pos x="4" y="179"/>
                  </a:cxn>
                  <a:cxn ang="0">
                    <a:pos x="6" y="179"/>
                  </a:cxn>
                  <a:cxn ang="0">
                    <a:pos x="7" y="179"/>
                  </a:cxn>
                  <a:cxn ang="0">
                    <a:pos x="8" y="178"/>
                  </a:cxn>
                  <a:cxn ang="0">
                    <a:pos x="9" y="176"/>
                  </a:cxn>
                  <a:cxn ang="0">
                    <a:pos x="9" y="176"/>
                  </a:cxn>
                  <a:cxn ang="0">
                    <a:pos x="12" y="155"/>
                  </a:cxn>
                  <a:cxn ang="0">
                    <a:pos x="15" y="133"/>
                  </a:cxn>
                  <a:cxn ang="0">
                    <a:pos x="18" y="111"/>
                  </a:cxn>
                  <a:cxn ang="0">
                    <a:pos x="24" y="91"/>
                  </a:cxn>
                  <a:cxn ang="0">
                    <a:pos x="24" y="91"/>
                  </a:cxn>
                  <a:cxn ang="0">
                    <a:pos x="28" y="69"/>
                  </a:cxn>
                  <a:cxn ang="0">
                    <a:pos x="32" y="48"/>
                  </a:cxn>
                  <a:cxn ang="0">
                    <a:pos x="34" y="27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5" h="179">
                    <a:moveTo>
                      <a:pt x="26" y="5"/>
                    </a:moveTo>
                    <a:lnTo>
                      <a:pt x="26" y="5"/>
                    </a:lnTo>
                    <a:lnTo>
                      <a:pt x="25" y="26"/>
                    </a:lnTo>
                    <a:lnTo>
                      <a:pt x="23" y="46"/>
                    </a:lnTo>
                    <a:lnTo>
                      <a:pt x="20" y="67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1" y="98"/>
                    </a:lnTo>
                    <a:lnTo>
                      <a:pt x="9" y="109"/>
                    </a:lnTo>
                    <a:lnTo>
                      <a:pt x="6" y="131"/>
                    </a:lnTo>
                    <a:lnTo>
                      <a:pt x="3" y="153"/>
                    </a:lnTo>
                    <a:lnTo>
                      <a:pt x="0" y="174"/>
                    </a:lnTo>
                    <a:lnTo>
                      <a:pt x="0" y="174"/>
                    </a:lnTo>
                    <a:lnTo>
                      <a:pt x="0" y="176"/>
                    </a:lnTo>
                    <a:lnTo>
                      <a:pt x="1" y="177"/>
                    </a:lnTo>
                    <a:lnTo>
                      <a:pt x="4" y="179"/>
                    </a:lnTo>
                    <a:lnTo>
                      <a:pt x="6" y="179"/>
                    </a:lnTo>
                    <a:lnTo>
                      <a:pt x="7" y="179"/>
                    </a:lnTo>
                    <a:lnTo>
                      <a:pt x="8" y="178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12" y="155"/>
                    </a:lnTo>
                    <a:lnTo>
                      <a:pt x="15" y="133"/>
                    </a:lnTo>
                    <a:lnTo>
                      <a:pt x="18" y="111"/>
                    </a:lnTo>
                    <a:lnTo>
                      <a:pt x="24" y="91"/>
                    </a:lnTo>
                    <a:lnTo>
                      <a:pt x="24" y="91"/>
                    </a:lnTo>
                    <a:lnTo>
                      <a:pt x="28" y="69"/>
                    </a:lnTo>
                    <a:lnTo>
                      <a:pt x="32" y="48"/>
                    </a:lnTo>
                    <a:lnTo>
                      <a:pt x="34" y="27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1" name="Freeform 201"/>
              <p:cNvSpPr/>
              <p:nvPr/>
            </p:nvSpPr>
            <p:spPr bwMode="auto">
              <a:xfrm>
                <a:off x="4570413" y="2508250"/>
                <a:ext cx="12700" cy="41275"/>
              </a:xfrm>
              <a:custGeom>
                <a:avLst/>
                <a:gdLst/>
                <a:ahLst/>
                <a:cxnLst>
                  <a:cxn ang="0">
                    <a:pos x="12" y="3"/>
                  </a:cxn>
                  <a:cxn ang="0">
                    <a:pos x="12" y="3"/>
                  </a:cxn>
                  <a:cxn ang="0">
                    <a:pos x="8" y="21"/>
                  </a:cxn>
                  <a:cxn ang="0">
                    <a:pos x="6" y="38"/>
                  </a:cxn>
                  <a:cxn ang="0">
                    <a:pos x="3" y="56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5" y="79"/>
                  </a:cxn>
                  <a:cxn ang="0">
                    <a:pos x="7" y="79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2" y="58"/>
                  </a:cxn>
                  <a:cxn ang="0">
                    <a:pos x="14" y="40"/>
                  </a:cxn>
                  <a:cxn ang="0">
                    <a:pos x="17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19" y="0"/>
                  </a:cxn>
                  <a:cxn ang="0">
                    <a:pos x="16" y="0"/>
                  </a:cxn>
                  <a:cxn ang="0">
                    <a:pos x="15" y="0"/>
                  </a:cxn>
                  <a:cxn ang="0">
                    <a:pos x="13" y="1"/>
                  </a:cxn>
                  <a:cxn ang="0">
                    <a:pos x="12" y="3"/>
                  </a:cxn>
                  <a:cxn ang="0">
                    <a:pos x="12" y="3"/>
                  </a:cxn>
                </a:cxnLst>
                <a:rect l="0" t="0" r="r" b="b"/>
                <a:pathLst>
                  <a:path w="22" h="79">
                    <a:moveTo>
                      <a:pt x="12" y="3"/>
                    </a:moveTo>
                    <a:lnTo>
                      <a:pt x="12" y="3"/>
                    </a:lnTo>
                    <a:lnTo>
                      <a:pt x="8" y="21"/>
                    </a:lnTo>
                    <a:lnTo>
                      <a:pt x="6" y="38"/>
                    </a:lnTo>
                    <a:lnTo>
                      <a:pt x="3" y="56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5" y="79"/>
                    </a:lnTo>
                    <a:lnTo>
                      <a:pt x="7" y="79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2" y="58"/>
                    </a:lnTo>
                    <a:lnTo>
                      <a:pt x="14" y="40"/>
                    </a:lnTo>
                    <a:lnTo>
                      <a:pt x="17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6" y="0"/>
                    </a:lnTo>
                    <a:lnTo>
                      <a:pt x="15" y="0"/>
                    </a:lnTo>
                    <a:lnTo>
                      <a:pt x="13" y="1"/>
                    </a:lnTo>
                    <a:lnTo>
                      <a:pt x="12" y="3"/>
                    </a:lnTo>
                    <a:lnTo>
                      <a:pt x="12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2" name="Freeform 202"/>
              <p:cNvSpPr/>
              <p:nvPr/>
            </p:nvSpPr>
            <p:spPr bwMode="auto">
              <a:xfrm>
                <a:off x="4603750" y="2557463"/>
                <a:ext cx="15875" cy="46038"/>
              </a:xfrm>
              <a:custGeom>
                <a:avLst/>
                <a:gdLst/>
                <a:ahLst/>
                <a:cxnLst>
                  <a:cxn ang="0">
                    <a:pos x="20" y="3"/>
                  </a:cxn>
                  <a:cxn ang="0">
                    <a:pos x="20" y="3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1" y="83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5" y="85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28" y="5"/>
                  </a:cxn>
                  <a:cxn ang="0">
                    <a:pos x="28" y="5"/>
                  </a:cxn>
                  <a:cxn ang="0">
                    <a:pos x="29" y="3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2" y="0"/>
                  </a:cxn>
                  <a:cxn ang="0">
                    <a:pos x="20" y="1"/>
                  </a:cxn>
                  <a:cxn ang="0">
                    <a:pos x="20" y="3"/>
                  </a:cxn>
                  <a:cxn ang="0">
                    <a:pos x="20" y="3"/>
                  </a:cxn>
                </a:cxnLst>
                <a:rect l="0" t="0" r="r" b="b"/>
                <a:pathLst>
                  <a:path w="29" h="85">
                    <a:moveTo>
                      <a:pt x="20" y="3"/>
                    </a:moveTo>
                    <a:lnTo>
                      <a:pt x="20" y="3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1" y="83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5" y="85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9" y="3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0" y="1"/>
                    </a:lnTo>
                    <a:lnTo>
                      <a:pt x="20" y="3"/>
                    </a:lnTo>
                    <a:lnTo>
                      <a:pt x="2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3" name="Freeform 203"/>
              <p:cNvSpPr/>
              <p:nvPr/>
            </p:nvSpPr>
            <p:spPr bwMode="auto">
              <a:xfrm>
                <a:off x="4687888" y="2668588"/>
                <a:ext cx="15875" cy="61913"/>
              </a:xfrm>
              <a:custGeom>
                <a:avLst/>
                <a:gdLst/>
                <a:ahLst/>
                <a:cxnLst>
                  <a:cxn ang="0">
                    <a:pos x="19" y="4"/>
                  </a:cxn>
                  <a:cxn ang="0">
                    <a:pos x="19" y="4"/>
                  </a:cxn>
                  <a:cxn ang="0">
                    <a:pos x="19" y="12"/>
                  </a:cxn>
                  <a:cxn ang="0">
                    <a:pos x="17" y="19"/>
                  </a:cxn>
                  <a:cxn ang="0">
                    <a:pos x="12" y="35"/>
                  </a:cxn>
                  <a:cxn ang="0">
                    <a:pos x="8" y="50"/>
                  </a:cxn>
                  <a:cxn ang="0">
                    <a:pos x="7" y="58"/>
                  </a:cxn>
                  <a:cxn ang="0">
                    <a:pos x="6" y="65"/>
                  </a:cxn>
                  <a:cxn ang="0">
                    <a:pos x="6" y="65"/>
                  </a:cxn>
                  <a:cxn ang="0">
                    <a:pos x="6" y="76"/>
                  </a:cxn>
                  <a:cxn ang="0">
                    <a:pos x="5" y="89"/>
                  </a:cxn>
                  <a:cxn ang="0">
                    <a:pos x="4" y="99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3"/>
                  </a:cxn>
                  <a:cxn ang="0">
                    <a:pos x="1" y="116"/>
                  </a:cxn>
                  <a:cxn ang="0">
                    <a:pos x="3" y="116"/>
                  </a:cxn>
                  <a:cxn ang="0">
                    <a:pos x="6" y="116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9" y="112"/>
                  </a:cxn>
                  <a:cxn ang="0">
                    <a:pos x="12" y="102"/>
                  </a:cxn>
                  <a:cxn ang="0">
                    <a:pos x="14" y="92"/>
                  </a:cxn>
                  <a:cxn ang="0">
                    <a:pos x="15" y="80"/>
                  </a:cxn>
                  <a:cxn ang="0">
                    <a:pos x="15" y="70"/>
                  </a:cxn>
                  <a:cxn ang="0">
                    <a:pos x="15" y="70"/>
                  </a:cxn>
                  <a:cxn ang="0">
                    <a:pos x="17" y="62"/>
                  </a:cxn>
                  <a:cxn ang="0">
                    <a:pos x="18" y="54"/>
                  </a:cxn>
                  <a:cxn ang="0">
                    <a:pos x="22" y="37"/>
                  </a:cxn>
                  <a:cxn ang="0">
                    <a:pos x="26" y="20"/>
                  </a:cxn>
                  <a:cxn ang="0">
                    <a:pos x="28" y="12"/>
                  </a:cxn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19" y="4"/>
                  </a:cxn>
                  <a:cxn ang="0">
                    <a:pos x="19" y="4"/>
                  </a:cxn>
                </a:cxnLst>
                <a:rect l="0" t="0" r="r" b="b"/>
                <a:pathLst>
                  <a:path w="29" h="116">
                    <a:moveTo>
                      <a:pt x="19" y="4"/>
                    </a:moveTo>
                    <a:lnTo>
                      <a:pt x="19" y="4"/>
                    </a:lnTo>
                    <a:lnTo>
                      <a:pt x="19" y="12"/>
                    </a:lnTo>
                    <a:lnTo>
                      <a:pt x="17" y="19"/>
                    </a:lnTo>
                    <a:lnTo>
                      <a:pt x="12" y="35"/>
                    </a:lnTo>
                    <a:lnTo>
                      <a:pt x="8" y="50"/>
                    </a:lnTo>
                    <a:lnTo>
                      <a:pt x="7" y="58"/>
                    </a:lnTo>
                    <a:lnTo>
                      <a:pt x="6" y="65"/>
                    </a:lnTo>
                    <a:lnTo>
                      <a:pt x="6" y="65"/>
                    </a:lnTo>
                    <a:lnTo>
                      <a:pt x="6" y="76"/>
                    </a:lnTo>
                    <a:lnTo>
                      <a:pt x="5" y="89"/>
                    </a:lnTo>
                    <a:lnTo>
                      <a:pt x="4" y="99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3"/>
                    </a:lnTo>
                    <a:lnTo>
                      <a:pt x="1" y="116"/>
                    </a:lnTo>
                    <a:lnTo>
                      <a:pt x="3" y="116"/>
                    </a:lnTo>
                    <a:lnTo>
                      <a:pt x="6" y="116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9" y="112"/>
                    </a:lnTo>
                    <a:lnTo>
                      <a:pt x="12" y="102"/>
                    </a:lnTo>
                    <a:lnTo>
                      <a:pt x="14" y="92"/>
                    </a:lnTo>
                    <a:lnTo>
                      <a:pt x="15" y="80"/>
                    </a:lnTo>
                    <a:lnTo>
                      <a:pt x="15" y="70"/>
                    </a:lnTo>
                    <a:lnTo>
                      <a:pt x="15" y="70"/>
                    </a:lnTo>
                    <a:lnTo>
                      <a:pt x="17" y="62"/>
                    </a:lnTo>
                    <a:lnTo>
                      <a:pt x="18" y="54"/>
                    </a:lnTo>
                    <a:lnTo>
                      <a:pt x="22" y="37"/>
                    </a:lnTo>
                    <a:lnTo>
                      <a:pt x="26" y="20"/>
                    </a:lnTo>
                    <a:lnTo>
                      <a:pt x="28" y="12"/>
                    </a:lnTo>
                    <a:lnTo>
                      <a:pt x="29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19" y="4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4" name="Freeform 204"/>
              <p:cNvSpPr/>
              <p:nvPr/>
            </p:nvSpPr>
            <p:spPr bwMode="auto">
              <a:xfrm>
                <a:off x="4714875" y="2657475"/>
                <a:ext cx="11113" cy="6191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32"/>
                  </a:cxn>
                  <a:cxn ang="0">
                    <a:pos x="6" y="59"/>
                  </a:cxn>
                  <a:cxn ang="0">
                    <a:pos x="2" y="86"/>
                  </a:cxn>
                  <a:cxn ang="0">
                    <a:pos x="0" y="113"/>
                  </a:cxn>
                  <a:cxn ang="0">
                    <a:pos x="0" y="113"/>
                  </a:cxn>
                  <a:cxn ang="0">
                    <a:pos x="0" y="115"/>
                  </a:cxn>
                  <a:cxn ang="0">
                    <a:pos x="1" y="116"/>
                  </a:cxn>
                  <a:cxn ang="0">
                    <a:pos x="3" y="117"/>
                  </a:cxn>
                  <a:cxn ang="0">
                    <a:pos x="4" y="117"/>
                  </a:cxn>
                  <a:cxn ang="0">
                    <a:pos x="6" y="117"/>
                  </a:cxn>
                  <a:cxn ang="0">
                    <a:pos x="8" y="116"/>
                  </a:cxn>
                  <a:cxn ang="0">
                    <a:pos x="9" y="115"/>
                  </a:cxn>
                  <a:cxn ang="0">
                    <a:pos x="9" y="113"/>
                  </a:cxn>
                  <a:cxn ang="0">
                    <a:pos x="9" y="113"/>
                  </a:cxn>
                  <a:cxn ang="0">
                    <a:pos x="11" y="86"/>
                  </a:cxn>
                  <a:cxn ang="0">
                    <a:pos x="15" y="59"/>
                  </a:cxn>
                  <a:cxn ang="0">
                    <a:pos x="19" y="32"/>
                  </a:cxn>
                  <a:cxn ang="0">
                    <a:pos x="21" y="5"/>
                  </a:cxn>
                  <a:cxn ang="0">
                    <a:pos x="21" y="5"/>
                  </a:cxn>
                  <a:cxn ang="0">
                    <a:pos x="21" y="3"/>
                  </a:cxn>
                  <a:cxn ang="0">
                    <a:pos x="20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3" y="3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1" h="117">
                    <a:moveTo>
                      <a:pt x="12" y="5"/>
                    </a:moveTo>
                    <a:lnTo>
                      <a:pt x="12" y="5"/>
                    </a:lnTo>
                    <a:lnTo>
                      <a:pt x="10" y="32"/>
                    </a:lnTo>
                    <a:lnTo>
                      <a:pt x="6" y="59"/>
                    </a:lnTo>
                    <a:lnTo>
                      <a:pt x="2" y="86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15"/>
                    </a:lnTo>
                    <a:lnTo>
                      <a:pt x="1" y="116"/>
                    </a:lnTo>
                    <a:lnTo>
                      <a:pt x="3" y="117"/>
                    </a:lnTo>
                    <a:lnTo>
                      <a:pt x="4" y="117"/>
                    </a:lnTo>
                    <a:lnTo>
                      <a:pt x="6" y="117"/>
                    </a:lnTo>
                    <a:lnTo>
                      <a:pt x="8" y="116"/>
                    </a:lnTo>
                    <a:lnTo>
                      <a:pt x="9" y="115"/>
                    </a:lnTo>
                    <a:lnTo>
                      <a:pt x="9" y="113"/>
                    </a:lnTo>
                    <a:lnTo>
                      <a:pt x="9" y="113"/>
                    </a:lnTo>
                    <a:lnTo>
                      <a:pt x="11" y="86"/>
                    </a:lnTo>
                    <a:lnTo>
                      <a:pt x="15" y="59"/>
                    </a:lnTo>
                    <a:lnTo>
                      <a:pt x="19" y="32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3"/>
                    </a:lnTo>
                    <a:lnTo>
                      <a:pt x="20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3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5" name="Freeform 206"/>
              <p:cNvSpPr>
                <a:spLocks noEditPoints="1"/>
              </p:cNvSpPr>
              <p:nvPr/>
            </p:nvSpPr>
            <p:spPr bwMode="auto">
              <a:xfrm>
                <a:off x="4249738" y="2249488"/>
                <a:ext cx="555625" cy="574675"/>
              </a:xfrm>
              <a:custGeom>
                <a:avLst/>
                <a:gdLst/>
                <a:ahLst/>
                <a:cxnLst>
                  <a:cxn ang="0">
                    <a:pos x="817" y="1056"/>
                  </a:cxn>
                  <a:cxn ang="0">
                    <a:pos x="716" y="1035"/>
                  </a:cxn>
                  <a:cxn ang="0">
                    <a:pos x="659" y="1016"/>
                  </a:cxn>
                  <a:cxn ang="0">
                    <a:pos x="645" y="1010"/>
                  </a:cxn>
                  <a:cxn ang="0">
                    <a:pos x="623" y="986"/>
                  </a:cxn>
                  <a:cxn ang="0">
                    <a:pos x="608" y="970"/>
                  </a:cxn>
                  <a:cxn ang="0">
                    <a:pos x="577" y="929"/>
                  </a:cxn>
                  <a:cxn ang="0">
                    <a:pos x="513" y="864"/>
                  </a:cxn>
                  <a:cxn ang="0">
                    <a:pos x="403" y="767"/>
                  </a:cxn>
                  <a:cxn ang="0">
                    <a:pos x="307" y="683"/>
                  </a:cxn>
                  <a:cxn ang="0">
                    <a:pos x="222" y="574"/>
                  </a:cxn>
                  <a:cxn ang="0">
                    <a:pos x="139" y="472"/>
                  </a:cxn>
                  <a:cxn ang="0">
                    <a:pos x="97" y="439"/>
                  </a:cxn>
                  <a:cxn ang="0">
                    <a:pos x="31" y="360"/>
                  </a:cxn>
                  <a:cxn ang="0">
                    <a:pos x="27" y="300"/>
                  </a:cxn>
                  <a:cxn ang="0">
                    <a:pos x="84" y="371"/>
                  </a:cxn>
                  <a:cxn ang="0">
                    <a:pos x="141" y="426"/>
                  </a:cxn>
                  <a:cxn ang="0">
                    <a:pos x="208" y="491"/>
                  </a:cxn>
                  <a:cxn ang="0">
                    <a:pos x="305" y="624"/>
                  </a:cxn>
                  <a:cxn ang="0">
                    <a:pos x="398" y="714"/>
                  </a:cxn>
                  <a:cxn ang="0">
                    <a:pos x="481" y="790"/>
                  </a:cxn>
                  <a:cxn ang="0">
                    <a:pos x="571" y="872"/>
                  </a:cxn>
                  <a:cxn ang="0">
                    <a:pos x="646" y="943"/>
                  </a:cxn>
                  <a:cxn ang="0">
                    <a:pos x="724" y="871"/>
                  </a:cxn>
                  <a:cxn ang="0">
                    <a:pos x="843" y="787"/>
                  </a:cxn>
                  <a:cxn ang="0">
                    <a:pos x="981" y="693"/>
                  </a:cxn>
                  <a:cxn ang="0">
                    <a:pos x="917" y="620"/>
                  </a:cxn>
                  <a:cxn ang="0">
                    <a:pos x="751" y="446"/>
                  </a:cxn>
                  <a:cxn ang="0">
                    <a:pos x="583" y="291"/>
                  </a:cxn>
                  <a:cxn ang="0">
                    <a:pos x="501" y="195"/>
                  </a:cxn>
                  <a:cxn ang="0">
                    <a:pos x="431" y="116"/>
                  </a:cxn>
                  <a:cxn ang="0">
                    <a:pos x="378" y="54"/>
                  </a:cxn>
                  <a:cxn ang="0">
                    <a:pos x="377" y="0"/>
                  </a:cxn>
                  <a:cxn ang="0">
                    <a:pos x="496" y="134"/>
                  </a:cxn>
                  <a:cxn ang="0">
                    <a:pos x="631" y="290"/>
                  </a:cxn>
                  <a:cxn ang="0">
                    <a:pos x="729" y="380"/>
                  </a:cxn>
                  <a:cxn ang="0">
                    <a:pos x="900" y="546"/>
                  </a:cxn>
                  <a:cxn ang="0">
                    <a:pos x="980" y="641"/>
                  </a:cxn>
                  <a:cxn ang="0">
                    <a:pos x="1020" y="678"/>
                  </a:cxn>
                  <a:cxn ang="0">
                    <a:pos x="1032" y="689"/>
                  </a:cxn>
                  <a:cxn ang="0">
                    <a:pos x="1037" y="700"/>
                  </a:cxn>
                  <a:cxn ang="0">
                    <a:pos x="1051" y="800"/>
                  </a:cxn>
                  <a:cxn ang="0">
                    <a:pos x="1037" y="911"/>
                  </a:cxn>
                  <a:cxn ang="0">
                    <a:pos x="1029" y="991"/>
                  </a:cxn>
                  <a:cxn ang="0">
                    <a:pos x="1023" y="1039"/>
                  </a:cxn>
                  <a:cxn ang="0">
                    <a:pos x="1016" y="1079"/>
                  </a:cxn>
                  <a:cxn ang="0">
                    <a:pos x="1002" y="1088"/>
                  </a:cxn>
                  <a:cxn ang="0">
                    <a:pos x="996" y="1087"/>
                  </a:cxn>
                  <a:cxn ang="0">
                    <a:pos x="954" y="761"/>
                  </a:cxn>
                  <a:cxn ang="0">
                    <a:pos x="842" y="830"/>
                  </a:cxn>
                  <a:cxn ang="0">
                    <a:pos x="729" y="917"/>
                  </a:cxn>
                  <a:cxn ang="0">
                    <a:pos x="672" y="967"/>
                  </a:cxn>
                  <a:cxn ang="0">
                    <a:pos x="699" y="991"/>
                  </a:cxn>
                  <a:cxn ang="0">
                    <a:pos x="772" y="1010"/>
                  </a:cxn>
                  <a:cxn ang="0">
                    <a:pos x="941" y="1046"/>
                  </a:cxn>
                  <a:cxn ang="0">
                    <a:pos x="989" y="1039"/>
                  </a:cxn>
                  <a:cxn ang="0">
                    <a:pos x="990" y="1018"/>
                  </a:cxn>
                  <a:cxn ang="0">
                    <a:pos x="995" y="957"/>
                  </a:cxn>
                  <a:cxn ang="0">
                    <a:pos x="1010" y="856"/>
                  </a:cxn>
                  <a:cxn ang="0">
                    <a:pos x="1010" y="734"/>
                  </a:cxn>
                </a:cxnLst>
                <a:rect l="0" t="0" r="r" b="b"/>
                <a:pathLst>
                  <a:path w="1051" h="1088">
                    <a:moveTo>
                      <a:pt x="991" y="1088"/>
                    </a:moveTo>
                    <a:lnTo>
                      <a:pt x="991" y="1088"/>
                    </a:lnTo>
                    <a:lnTo>
                      <a:pt x="952" y="1084"/>
                    </a:lnTo>
                    <a:lnTo>
                      <a:pt x="911" y="1078"/>
                    </a:lnTo>
                    <a:lnTo>
                      <a:pt x="866" y="1069"/>
                    </a:lnTo>
                    <a:lnTo>
                      <a:pt x="817" y="1056"/>
                    </a:lnTo>
                    <a:lnTo>
                      <a:pt x="817" y="1056"/>
                    </a:lnTo>
                    <a:lnTo>
                      <a:pt x="773" y="1046"/>
                    </a:lnTo>
                    <a:lnTo>
                      <a:pt x="751" y="1041"/>
                    </a:lnTo>
                    <a:lnTo>
                      <a:pt x="728" y="1037"/>
                    </a:lnTo>
                    <a:lnTo>
                      <a:pt x="728" y="1037"/>
                    </a:lnTo>
                    <a:lnTo>
                      <a:pt x="716" y="1035"/>
                    </a:lnTo>
                    <a:lnTo>
                      <a:pt x="706" y="1031"/>
                    </a:lnTo>
                    <a:lnTo>
                      <a:pt x="686" y="1025"/>
                    </a:lnTo>
                    <a:lnTo>
                      <a:pt x="686" y="1025"/>
                    </a:lnTo>
                    <a:lnTo>
                      <a:pt x="673" y="1020"/>
                    </a:lnTo>
                    <a:lnTo>
                      <a:pt x="659" y="1016"/>
                    </a:lnTo>
                    <a:lnTo>
                      <a:pt x="659" y="1016"/>
                    </a:lnTo>
                    <a:lnTo>
                      <a:pt x="654" y="1015"/>
                    </a:lnTo>
                    <a:lnTo>
                      <a:pt x="651" y="1013"/>
                    </a:lnTo>
                    <a:lnTo>
                      <a:pt x="650" y="1012"/>
                    </a:lnTo>
                    <a:lnTo>
                      <a:pt x="649" y="1011"/>
                    </a:lnTo>
                    <a:lnTo>
                      <a:pt x="649" y="1011"/>
                    </a:lnTo>
                    <a:lnTo>
                      <a:pt x="645" y="1010"/>
                    </a:lnTo>
                    <a:lnTo>
                      <a:pt x="645" y="1010"/>
                    </a:lnTo>
                    <a:lnTo>
                      <a:pt x="640" y="1006"/>
                    </a:lnTo>
                    <a:lnTo>
                      <a:pt x="635" y="1001"/>
                    </a:lnTo>
                    <a:lnTo>
                      <a:pt x="628" y="991"/>
                    </a:lnTo>
                    <a:lnTo>
                      <a:pt x="623" y="986"/>
                    </a:lnTo>
                    <a:lnTo>
                      <a:pt x="623" y="986"/>
                    </a:lnTo>
                    <a:lnTo>
                      <a:pt x="620" y="983"/>
                    </a:lnTo>
                    <a:lnTo>
                      <a:pt x="619" y="982"/>
                    </a:lnTo>
                    <a:lnTo>
                      <a:pt x="619" y="982"/>
                    </a:lnTo>
                    <a:lnTo>
                      <a:pt x="614" y="979"/>
                    </a:lnTo>
                    <a:lnTo>
                      <a:pt x="611" y="976"/>
                    </a:lnTo>
                    <a:lnTo>
                      <a:pt x="608" y="970"/>
                    </a:lnTo>
                    <a:lnTo>
                      <a:pt x="608" y="965"/>
                    </a:lnTo>
                    <a:lnTo>
                      <a:pt x="608" y="963"/>
                    </a:lnTo>
                    <a:lnTo>
                      <a:pt x="606" y="961"/>
                    </a:lnTo>
                    <a:lnTo>
                      <a:pt x="606" y="961"/>
                    </a:lnTo>
                    <a:lnTo>
                      <a:pt x="591" y="946"/>
                    </a:lnTo>
                    <a:lnTo>
                      <a:pt x="577" y="929"/>
                    </a:lnTo>
                    <a:lnTo>
                      <a:pt x="577" y="929"/>
                    </a:lnTo>
                    <a:lnTo>
                      <a:pt x="561" y="912"/>
                    </a:lnTo>
                    <a:lnTo>
                      <a:pt x="546" y="895"/>
                    </a:lnTo>
                    <a:lnTo>
                      <a:pt x="529" y="879"/>
                    </a:lnTo>
                    <a:lnTo>
                      <a:pt x="513" y="864"/>
                    </a:lnTo>
                    <a:lnTo>
                      <a:pt x="513" y="864"/>
                    </a:lnTo>
                    <a:lnTo>
                      <a:pt x="490" y="846"/>
                    </a:lnTo>
                    <a:lnTo>
                      <a:pt x="469" y="827"/>
                    </a:lnTo>
                    <a:lnTo>
                      <a:pt x="428" y="789"/>
                    </a:lnTo>
                    <a:lnTo>
                      <a:pt x="428" y="789"/>
                    </a:lnTo>
                    <a:lnTo>
                      <a:pt x="416" y="777"/>
                    </a:lnTo>
                    <a:lnTo>
                      <a:pt x="403" y="767"/>
                    </a:lnTo>
                    <a:lnTo>
                      <a:pt x="378" y="745"/>
                    </a:lnTo>
                    <a:lnTo>
                      <a:pt x="378" y="745"/>
                    </a:lnTo>
                    <a:lnTo>
                      <a:pt x="356" y="729"/>
                    </a:lnTo>
                    <a:lnTo>
                      <a:pt x="336" y="711"/>
                    </a:lnTo>
                    <a:lnTo>
                      <a:pt x="317" y="693"/>
                    </a:lnTo>
                    <a:lnTo>
                      <a:pt x="307" y="683"/>
                    </a:lnTo>
                    <a:lnTo>
                      <a:pt x="299" y="673"/>
                    </a:lnTo>
                    <a:lnTo>
                      <a:pt x="299" y="673"/>
                    </a:lnTo>
                    <a:lnTo>
                      <a:pt x="271" y="638"/>
                    </a:lnTo>
                    <a:lnTo>
                      <a:pt x="271" y="638"/>
                    </a:lnTo>
                    <a:lnTo>
                      <a:pt x="238" y="596"/>
                    </a:lnTo>
                    <a:lnTo>
                      <a:pt x="222" y="574"/>
                    </a:lnTo>
                    <a:lnTo>
                      <a:pt x="207" y="552"/>
                    </a:lnTo>
                    <a:lnTo>
                      <a:pt x="207" y="552"/>
                    </a:lnTo>
                    <a:lnTo>
                      <a:pt x="194" y="534"/>
                    </a:lnTo>
                    <a:lnTo>
                      <a:pt x="178" y="514"/>
                    </a:lnTo>
                    <a:lnTo>
                      <a:pt x="160" y="493"/>
                    </a:lnTo>
                    <a:lnTo>
                      <a:pt x="139" y="472"/>
                    </a:lnTo>
                    <a:lnTo>
                      <a:pt x="139" y="472"/>
                    </a:lnTo>
                    <a:lnTo>
                      <a:pt x="128" y="461"/>
                    </a:lnTo>
                    <a:lnTo>
                      <a:pt x="115" y="453"/>
                    </a:lnTo>
                    <a:lnTo>
                      <a:pt x="115" y="453"/>
                    </a:lnTo>
                    <a:lnTo>
                      <a:pt x="103" y="444"/>
                    </a:lnTo>
                    <a:lnTo>
                      <a:pt x="97" y="439"/>
                    </a:lnTo>
                    <a:lnTo>
                      <a:pt x="92" y="433"/>
                    </a:lnTo>
                    <a:lnTo>
                      <a:pt x="92" y="433"/>
                    </a:lnTo>
                    <a:lnTo>
                      <a:pt x="74" y="414"/>
                    </a:lnTo>
                    <a:lnTo>
                      <a:pt x="57" y="393"/>
                    </a:lnTo>
                    <a:lnTo>
                      <a:pt x="57" y="393"/>
                    </a:lnTo>
                    <a:lnTo>
                      <a:pt x="31" y="360"/>
                    </a:lnTo>
                    <a:lnTo>
                      <a:pt x="16" y="345"/>
                    </a:lnTo>
                    <a:lnTo>
                      <a:pt x="2" y="329"/>
                    </a:lnTo>
                    <a:lnTo>
                      <a:pt x="2" y="329"/>
                    </a:lnTo>
                    <a:lnTo>
                      <a:pt x="0" y="327"/>
                    </a:lnTo>
                    <a:lnTo>
                      <a:pt x="0" y="327"/>
                    </a:lnTo>
                    <a:lnTo>
                      <a:pt x="27" y="300"/>
                    </a:lnTo>
                    <a:lnTo>
                      <a:pt x="27" y="300"/>
                    </a:lnTo>
                    <a:lnTo>
                      <a:pt x="45" y="322"/>
                    </a:lnTo>
                    <a:lnTo>
                      <a:pt x="45" y="322"/>
                    </a:lnTo>
                    <a:lnTo>
                      <a:pt x="68" y="351"/>
                    </a:lnTo>
                    <a:lnTo>
                      <a:pt x="68" y="351"/>
                    </a:lnTo>
                    <a:lnTo>
                      <a:pt x="84" y="371"/>
                    </a:lnTo>
                    <a:lnTo>
                      <a:pt x="102" y="392"/>
                    </a:lnTo>
                    <a:lnTo>
                      <a:pt x="111" y="401"/>
                    </a:lnTo>
                    <a:lnTo>
                      <a:pt x="120" y="411"/>
                    </a:lnTo>
                    <a:lnTo>
                      <a:pt x="131" y="419"/>
                    </a:lnTo>
                    <a:lnTo>
                      <a:pt x="141" y="426"/>
                    </a:lnTo>
                    <a:lnTo>
                      <a:pt x="141" y="426"/>
                    </a:lnTo>
                    <a:lnTo>
                      <a:pt x="151" y="434"/>
                    </a:lnTo>
                    <a:lnTo>
                      <a:pt x="163" y="444"/>
                    </a:lnTo>
                    <a:lnTo>
                      <a:pt x="174" y="454"/>
                    </a:lnTo>
                    <a:lnTo>
                      <a:pt x="186" y="465"/>
                    </a:lnTo>
                    <a:lnTo>
                      <a:pt x="197" y="478"/>
                    </a:lnTo>
                    <a:lnTo>
                      <a:pt x="208" y="491"/>
                    </a:lnTo>
                    <a:lnTo>
                      <a:pt x="219" y="506"/>
                    </a:lnTo>
                    <a:lnTo>
                      <a:pt x="229" y="521"/>
                    </a:lnTo>
                    <a:lnTo>
                      <a:pt x="229" y="521"/>
                    </a:lnTo>
                    <a:lnTo>
                      <a:pt x="261" y="567"/>
                    </a:lnTo>
                    <a:lnTo>
                      <a:pt x="291" y="607"/>
                    </a:lnTo>
                    <a:lnTo>
                      <a:pt x="305" y="624"/>
                    </a:lnTo>
                    <a:lnTo>
                      <a:pt x="319" y="640"/>
                    </a:lnTo>
                    <a:lnTo>
                      <a:pt x="332" y="654"/>
                    </a:lnTo>
                    <a:lnTo>
                      <a:pt x="346" y="668"/>
                    </a:lnTo>
                    <a:lnTo>
                      <a:pt x="346" y="668"/>
                    </a:lnTo>
                    <a:lnTo>
                      <a:pt x="371" y="692"/>
                    </a:lnTo>
                    <a:lnTo>
                      <a:pt x="398" y="714"/>
                    </a:lnTo>
                    <a:lnTo>
                      <a:pt x="398" y="714"/>
                    </a:lnTo>
                    <a:lnTo>
                      <a:pt x="429" y="741"/>
                    </a:lnTo>
                    <a:lnTo>
                      <a:pt x="445" y="755"/>
                    </a:lnTo>
                    <a:lnTo>
                      <a:pt x="459" y="769"/>
                    </a:lnTo>
                    <a:lnTo>
                      <a:pt x="459" y="769"/>
                    </a:lnTo>
                    <a:lnTo>
                      <a:pt x="481" y="790"/>
                    </a:lnTo>
                    <a:lnTo>
                      <a:pt x="504" y="809"/>
                    </a:lnTo>
                    <a:lnTo>
                      <a:pt x="504" y="809"/>
                    </a:lnTo>
                    <a:lnTo>
                      <a:pt x="526" y="828"/>
                    </a:lnTo>
                    <a:lnTo>
                      <a:pt x="548" y="849"/>
                    </a:lnTo>
                    <a:lnTo>
                      <a:pt x="548" y="849"/>
                    </a:lnTo>
                    <a:lnTo>
                      <a:pt x="571" y="872"/>
                    </a:lnTo>
                    <a:lnTo>
                      <a:pt x="594" y="896"/>
                    </a:lnTo>
                    <a:lnTo>
                      <a:pt x="594" y="896"/>
                    </a:lnTo>
                    <a:lnTo>
                      <a:pt x="615" y="920"/>
                    </a:lnTo>
                    <a:lnTo>
                      <a:pt x="638" y="943"/>
                    </a:lnTo>
                    <a:lnTo>
                      <a:pt x="643" y="948"/>
                    </a:lnTo>
                    <a:lnTo>
                      <a:pt x="646" y="943"/>
                    </a:lnTo>
                    <a:lnTo>
                      <a:pt x="646" y="943"/>
                    </a:lnTo>
                    <a:lnTo>
                      <a:pt x="658" y="929"/>
                    </a:lnTo>
                    <a:lnTo>
                      <a:pt x="669" y="917"/>
                    </a:lnTo>
                    <a:lnTo>
                      <a:pt x="682" y="904"/>
                    </a:lnTo>
                    <a:lnTo>
                      <a:pt x="696" y="893"/>
                    </a:lnTo>
                    <a:lnTo>
                      <a:pt x="724" y="871"/>
                    </a:lnTo>
                    <a:lnTo>
                      <a:pt x="753" y="851"/>
                    </a:lnTo>
                    <a:lnTo>
                      <a:pt x="753" y="851"/>
                    </a:lnTo>
                    <a:lnTo>
                      <a:pt x="784" y="829"/>
                    </a:lnTo>
                    <a:lnTo>
                      <a:pt x="784" y="829"/>
                    </a:lnTo>
                    <a:lnTo>
                      <a:pt x="812" y="807"/>
                    </a:lnTo>
                    <a:lnTo>
                      <a:pt x="843" y="787"/>
                    </a:lnTo>
                    <a:lnTo>
                      <a:pt x="906" y="748"/>
                    </a:lnTo>
                    <a:lnTo>
                      <a:pt x="906" y="748"/>
                    </a:lnTo>
                    <a:lnTo>
                      <a:pt x="944" y="725"/>
                    </a:lnTo>
                    <a:lnTo>
                      <a:pt x="980" y="702"/>
                    </a:lnTo>
                    <a:lnTo>
                      <a:pt x="986" y="698"/>
                    </a:lnTo>
                    <a:lnTo>
                      <a:pt x="981" y="693"/>
                    </a:lnTo>
                    <a:lnTo>
                      <a:pt x="981" y="693"/>
                    </a:lnTo>
                    <a:lnTo>
                      <a:pt x="964" y="676"/>
                    </a:lnTo>
                    <a:lnTo>
                      <a:pt x="949" y="660"/>
                    </a:lnTo>
                    <a:lnTo>
                      <a:pt x="920" y="624"/>
                    </a:lnTo>
                    <a:lnTo>
                      <a:pt x="917" y="620"/>
                    </a:lnTo>
                    <a:lnTo>
                      <a:pt x="917" y="620"/>
                    </a:lnTo>
                    <a:lnTo>
                      <a:pt x="882" y="579"/>
                    </a:lnTo>
                    <a:lnTo>
                      <a:pt x="850" y="543"/>
                    </a:lnTo>
                    <a:lnTo>
                      <a:pt x="819" y="510"/>
                    </a:lnTo>
                    <a:lnTo>
                      <a:pt x="789" y="480"/>
                    </a:lnTo>
                    <a:lnTo>
                      <a:pt x="789" y="480"/>
                    </a:lnTo>
                    <a:lnTo>
                      <a:pt x="751" y="446"/>
                    </a:lnTo>
                    <a:lnTo>
                      <a:pt x="712" y="412"/>
                    </a:lnTo>
                    <a:lnTo>
                      <a:pt x="712" y="412"/>
                    </a:lnTo>
                    <a:lnTo>
                      <a:pt x="668" y="372"/>
                    </a:lnTo>
                    <a:lnTo>
                      <a:pt x="624" y="332"/>
                    </a:lnTo>
                    <a:lnTo>
                      <a:pt x="604" y="313"/>
                    </a:lnTo>
                    <a:lnTo>
                      <a:pt x="583" y="291"/>
                    </a:lnTo>
                    <a:lnTo>
                      <a:pt x="564" y="269"/>
                    </a:lnTo>
                    <a:lnTo>
                      <a:pt x="544" y="246"/>
                    </a:lnTo>
                    <a:lnTo>
                      <a:pt x="544" y="246"/>
                    </a:lnTo>
                    <a:lnTo>
                      <a:pt x="522" y="221"/>
                    </a:lnTo>
                    <a:lnTo>
                      <a:pt x="501" y="195"/>
                    </a:lnTo>
                    <a:lnTo>
                      <a:pt x="501" y="195"/>
                    </a:lnTo>
                    <a:lnTo>
                      <a:pt x="475" y="165"/>
                    </a:lnTo>
                    <a:lnTo>
                      <a:pt x="450" y="135"/>
                    </a:lnTo>
                    <a:lnTo>
                      <a:pt x="450" y="135"/>
                    </a:lnTo>
                    <a:lnTo>
                      <a:pt x="441" y="125"/>
                    </a:lnTo>
                    <a:lnTo>
                      <a:pt x="431" y="116"/>
                    </a:lnTo>
                    <a:lnTo>
                      <a:pt x="431" y="116"/>
                    </a:lnTo>
                    <a:lnTo>
                      <a:pt x="422" y="107"/>
                    </a:lnTo>
                    <a:lnTo>
                      <a:pt x="413" y="98"/>
                    </a:lnTo>
                    <a:lnTo>
                      <a:pt x="413" y="98"/>
                    </a:lnTo>
                    <a:lnTo>
                      <a:pt x="400" y="81"/>
                    </a:lnTo>
                    <a:lnTo>
                      <a:pt x="389" y="67"/>
                    </a:lnTo>
                    <a:lnTo>
                      <a:pt x="378" y="54"/>
                    </a:lnTo>
                    <a:lnTo>
                      <a:pt x="366" y="44"/>
                    </a:lnTo>
                    <a:lnTo>
                      <a:pt x="366" y="44"/>
                    </a:lnTo>
                    <a:lnTo>
                      <a:pt x="355" y="33"/>
                    </a:lnTo>
                    <a:lnTo>
                      <a:pt x="346" y="21"/>
                    </a:lnTo>
                    <a:lnTo>
                      <a:pt x="346" y="21"/>
                    </a:lnTo>
                    <a:lnTo>
                      <a:pt x="377" y="0"/>
                    </a:lnTo>
                    <a:lnTo>
                      <a:pt x="377" y="0"/>
                    </a:lnTo>
                    <a:lnTo>
                      <a:pt x="382" y="6"/>
                    </a:lnTo>
                    <a:lnTo>
                      <a:pt x="382" y="6"/>
                    </a:lnTo>
                    <a:lnTo>
                      <a:pt x="433" y="64"/>
                    </a:lnTo>
                    <a:lnTo>
                      <a:pt x="433" y="64"/>
                    </a:lnTo>
                    <a:lnTo>
                      <a:pt x="496" y="134"/>
                    </a:lnTo>
                    <a:lnTo>
                      <a:pt x="527" y="170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85" y="239"/>
                    </a:lnTo>
                    <a:lnTo>
                      <a:pt x="614" y="273"/>
                    </a:lnTo>
                    <a:lnTo>
                      <a:pt x="631" y="290"/>
                    </a:lnTo>
                    <a:lnTo>
                      <a:pt x="647" y="307"/>
                    </a:lnTo>
                    <a:lnTo>
                      <a:pt x="665" y="324"/>
                    </a:lnTo>
                    <a:lnTo>
                      <a:pt x="683" y="341"/>
                    </a:lnTo>
                    <a:lnTo>
                      <a:pt x="683" y="341"/>
                    </a:lnTo>
                    <a:lnTo>
                      <a:pt x="729" y="380"/>
                    </a:lnTo>
                    <a:lnTo>
                      <a:pt x="729" y="380"/>
                    </a:lnTo>
                    <a:lnTo>
                      <a:pt x="765" y="411"/>
                    </a:lnTo>
                    <a:lnTo>
                      <a:pt x="801" y="444"/>
                    </a:lnTo>
                    <a:lnTo>
                      <a:pt x="801" y="444"/>
                    </a:lnTo>
                    <a:lnTo>
                      <a:pt x="836" y="477"/>
                    </a:lnTo>
                    <a:lnTo>
                      <a:pt x="869" y="511"/>
                    </a:lnTo>
                    <a:lnTo>
                      <a:pt x="900" y="546"/>
                    </a:lnTo>
                    <a:lnTo>
                      <a:pt x="930" y="581"/>
                    </a:lnTo>
                    <a:lnTo>
                      <a:pt x="930" y="581"/>
                    </a:lnTo>
                    <a:lnTo>
                      <a:pt x="946" y="600"/>
                    </a:lnTo>
                    <a:lnTo>
                      <a:pt x="946" y="600"/>
                    </a:lnTo>
                    <a:lnTo>
                      <a:pt x="962" y="620"/>
                    </a:lnTo>
                    <a:lnTo>
                      <a:pt x="980" y="641"/>
                    </a:lnTo>
                    <a:lnTo>
                      <a:pt x="998" y="661"/>
                    </a:lnTo>
                    <a:lnTo>
                      <a:pt x="1008" y="669"/>
                    </a:lnTo>
                    <a:lnTo>
                      <a:pt x="1018" y="677"/>
                    </a:lnTo>
                    <a:lnTo>
                      <a:pt x="1019" y="678"/>
                    </a:lnTo>
                    <a:lnTo>
                      <a:pt x="1020" y="678"/>
                    </a:lnTo>
                    <a:lnTo>
                      <a:pt x="1020" y="678"/>
                    </a:lnTo>
                    <a:lnTo>
                      <a:pt x="1025" y="680"/>
                    </a:lnTo>
                    <a:lnTo>
                      <a:pt x="1029" y="684"/>
                    </a:lnTo>
                    <a:lnTo>
                      <a:pt x="1029" y="685"/>
                    </a:lnTo>
                    <a:lnTo>
                      <a:pt x="1030" y="686"/>
                    </a:lnTo>
                    <a:lnTo>
                      <a:pt x="1030" y="686"/>
                    </a:lnTo>
                    <a:lnTo>
                      <a:pt x="1032" y="689"/>
                    </a:lnTo>
                    <a:lnTo>
                      <a:pt x="1035" y="692"/>
                    </a:lnTo>
                    <a:lnTo>
                      <a:pt x="1036" y="695"/>
                    </a:lnTo>
                    <a:lnTo>
                      <a:pt x="1037" y="698"/>
                    </a:lnTo>
                    <a:lnTo>
                      <a:pt x="1037" y="699"/>
                    </a:lnTo>
                    <a:lnTo>
                      <a:pt x="1037" y="700"/>
                    </a:lnTo>
                    <a:lnTo>
                      <a:pt x="1037" y="700"/>
                    </a:lnTo>
                    <a:lnTo>
                      <a:pt x="1041" y="711"/>
                    </a:lnTo>
                    <a:lnTo>
                      <a:pt x="1045" y="723"/>
                    </a:lnTo>
                    <a:lnTo>
                      <a:pt x="1047" y="735"/>
                    </a:lnTo>
                    <a:lnTo>
                      <a:pt x="1049" y="748"/>
                    </a:lnTo>
                    <a:lnTo>
                      <a:pt x="1051" y="774"/>
                    </a:lnTo>
                    <a:lnTo>
                      <a:pt x="1051" y="800"/>
                    </a:lnTo>
                    <a:lnTo>
                      <a:pt x="1050" y="826"/>
                    </a:lnTo>
                    <a:lnTo>
                      <a:pt x="1047" y="851"/>
                    </a:lnTo>
                    <a:lnTo>
                      <a:pt x="1044" y="872"/>
                    </a:lnTo>
                    <a:lnTo>
                      <a:pt x="1040" y="892"/>
                    </a:lnTo>
                    <a:lnTo>
                      <a:pt x="1040" y="892"/>
                    </a:lnTo>
                    <a:lnTo>
                      <a:pt x="1037" y="911"/>
                    </a:lnTo>
                    <a:lnTo>
                      <a:pt x="1035" y="929"/>
                    </a:lnTo>
                    <a:lnTo>
                      <a:pt x="1030" y="967"/>
                    </a:lnTo>
                    <a:lnTo>
                      <a:pt x="1030" y="973"/>
                    </a:lnTo>
                    <a:lnTo>
                      <a:pt x="1030" y="973"/>
                    </a:lnTo>
                    <a:lnTo>
                      <a:pt x="1029" y="991"/>
                    </a:lnTo>
                    <a:lnTo>
                      <a:pt x="1029" y="991"/>
                    </a:lnTo>
                    <a:lnTo>
                      <a:pt x="1029" y="1009"/>
                    </a:lnTo>
                    <a:lnTo>
                      <a:pt x="1028" y="1017"/>
                    </a:lnTo>
                    <a:lnTo>
                      <a:pt x="1026" y="1024"/>
                    </a:lnTo>
                    <a:lnTo>
                      <a:pt x="1026" y="1024"/>
                    </a:lnTo>
                    <a:lnTo>
                      <a:pt x="1024" y="1031"/>
                    </a:lnTo>
                    <a:lnTo>
                      <a:pt x="1023" y="1039"/>
                    </a:lnTo>
                    <a:lnTo>
                      <a:pt x="1023" y="1051"/>
                    </a:lnTo>
                    <a:lnTo>
                      <a:pt x="1023" y="1051"/>
                    </a:lnTo>
                    <a:lnTo>
                      <a:pt x="1023" y="1059"/>
                    </a:lnTo>
                    <a:lnTo>
                      <a:pt x="1021" y="1068"/>
                    </a:lnTo>
                    <a:lnTo>
                      <a:pt x="1019" y="1075"/>
                    </a:lnTo>
                    <a:lnTo>
                      <a:pt x="1016" y="1079"/>
                    </a:lnTo>
                    <a:lnTo>
                      <a:pt x="1013" y="1083"/>
                    </a:lnTo>
                    <a:lnTo>
                      <a:pt x="1013" y="1083"/>
                    </a:lnTo>
                    <a:lnTo>
                      <a:pt x="1010" y="1085"/>
                    </a:lnTo>
                    <a:lnTo>
                      <a:pt x="1008" y="1086"/>
                    </a:lnTo>
                    <a:lnTo>
                      <a:pt x="1005" y="1087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998" y="1087"/>
                    </a:lnTo>
                    <a:lnTo>
                      <a:pt x="997" y="1087"/>
                    </a:lnTo>
                    <a:lnTo>
                      <a:pt x="996" y="1087"/>
                    </a:lnTo>
                    <a:lnTo>
                      <a:pt x="996" y="1087"/>
                    </a:lnTo>
                    <a:lnTo>
                      <a:pt x="992" y="1088"/>
                    </a:lnTo>
                    <a:lnTo>
                      <a:pt x="991" y="1088"/>
                    </a:lnTo>
                    <a:close/>
                    <a:moveTo>
                      <a:pt x="1002" y="731"/>
                    </a:moveTo>
                    <a:lnTo>
                      <a:pt x="1002" y="731"/>
                    </a:lnTo>
                    <a:lnTo>
                      <a:pt x="954" y="761"/>
                    </a:lnTo>
                    <a:lnTo>
                      <a:pt x="954" y="761"/>
                    </a:lnTo>
                    <a:lnTo>
                      <a:pt x="918" y="784"/>
                    </a:lnTo>
                    <a:lnTo>
                      <a:pt x="918" y="784"/>
                    </a:lnTo>
                    <a:lnTo>
                      <a:pt x="885" y="803"/>
                    </a:lnTo>
                    <a:lnTo>
                      <a:pt x="885" y="803"/>
                    </a:lnTo>
                    <a:lnTo>
                      <a:pt x="856" y="821"/>
                    </a:lnTo>
                    <a:lnTo>
                      <a:pt x="842" y="830"/>
                    </a:lnTo>
                    <a:lnTo>
                      <a:pt x="829" y="839"/>
                    </a:lnTo>
                    <a:lnTo>
                      <a:pt x="819" y="847"/>
                    </a:lnTo>
                    <a:lnTo>
                      <a:pt x="819" y="847"/>
                    </a:lnTo>
                    <a:lnTo>
                      <a:pt x="773" y="881"/>
                    </a:lnTo>
                    <a:lnTo>
                      <a:pt x="729" y="917"/>
                    </a:lnTo>
                    <a:lnTo>
                      <a:pt x="729" y="917"/>
                    </a:lnTo>
                    <a:lnTo>
                      <a:pt x="717" y="925"/>
                    </a:lnTo>
                    <a:lnTo>
                      <a:pt x="717" y="925"/>
                    </a:lnTo>
                    <a:lnTo>
                      <a:pt x="704" y="936"/>
                    </a:lnTo>
                    <a:lnTo>
                      <a:pt x="691" y="948"/>
                    </a:lnTo>
                    <a:lnTo>
                      <a:pt x="678" y="960"/>
                    </a:lnTo>
                    <a:lnTo>
                      <a:pt x="672" y="967"/>
                    </a:lnTo>
                    <a:lnTo>
                      <a:pt x="668" y="974"/>
                    </a:lnTo>
                    <a:lnTo>
                      <a:pt x="664" y="980"/>
                    </a:lnTo>
                    <a:lnTo>
                      <a:pt x="671" y="982"/>
                    </a:lnTo>
                    <a:lnTo>
                      <a:pt x="671" y="982"/>
                    </a:lnTo>
                    <a:lnTo>
                      <a:pt x="699" y="991"/>
                    </a:lnTo>
                    <a:lnTo>
                      <a:pt x="699" y="991"/>
                    </a:lnTo>
                    <a:lnTo>
                      <a:pt x="718" y="996"/>
                    </a:lnTo>
                    <a:lnTo>
                      <a:pt x="738" y="1003"/>
                    </a:lnTo>
                    <a:lnTo>
                      <a:pt x="738" y="1003"/>
                    </a:lnTo>
                    <a:lnTo>
                      <a:pt x="756" y="1007"/>
                    </a:lnTo>
                    <a:lnTo>
                      <a:pt x="772" y="1010"/>
                    </a:lnTo>
                    <a:lnTo>
                      <a:pt x="772" y="1010"/>
                    </a:lnTo>
                    <a:lnTo>
                      <a:pt x="792" y="1014"/>
                    </a:lnTo>
                    <a:lnTo>
                      <a:pt x="811" y="1018"/>
                    </a:lnTo>
                    <a:lnTo>
                      <a:pt x="811" y="1018"/>
                    </a:lnTo>
                    <a:lnTo>
                      <a:pt x="854" y="1028"/>
                    </a:lnTo>
                    <a:lnTo>
                      <a:pt x="897" y="1039"/>
                    </a:lnTo>
                    <a:lnTo>
                      <a:pt x="941" y="1046"/>
                    </a:lnTo>
                    <a:lnTo>
                      <a:pt x="962" y="1049"/>
                    </a:lnTo>
                    <a:lnTo>
                      <a:pt x="984" y="1051"/>
                    </a:lnTo>
                    <a:lnTo>
                      <a:pt x="991" y="1052"/>
                    </a:lnTo>
                    <a:lnTo>
                      <a:pt x="990" y="1045"/>
                    </a:lnTo>
                    <a:lnTo>
                      <a:pt x="990" y="1045"/>
                    </a:lnTo>
                    <a:lnTo>
                      <a:pt x="989" y="1039"/>
                    </a:lnTo>
                    <a:lnTo>
                      <a:pt x="989" y="1039"/>
                    </a:lnTo>
                    <a:lnTo>
                      <a:pt x="987" y="1032"/>
                    </a:lnTo>
                    <a:lnTo>
                      <a:pt x="987" y="1029"/>
                    </a:lnTo>
                    <a:lnTo>
                      <a:pt x="987" y="1027"/>
                    </a:lnTo>
                    <a:lnTo>
                      <a:pt x="987" y="1027"/>
                    </a:lnTo>
                    <a:lnTo>
                      <a:pt x="990" y="1018"/>
                    </a:lnTo>
                    <a:lnTo>
                      <a:pt x="992" y="1008"/>
                    </a:lnTo>
                    <a:lnTo>
                      <a:pt x="993" y="988"/>
                    </a:lnTo>
                    <a:lnTo>
                      <a:pt x="993" y="988"/>
                    </a:lnTo>
                    <a:lnTo>
                      <a:pt x="994" y="974"/>
                    </a:lnTo>
                    <a:lnTo>
                      <a:pt x="994" y="974"/>
                    </a:lnTo>
                    <a:lnTo>
                      <a:pt x="995" y="957"/>
                    </a:lnTo>
                    <a:lnTo>
                      <a:pt x="995" y="957"/>
                    </a:lnTo>
                    <a:lnTo>
                      <a:pt x="998" y="925"/>
                    </a:lnTo>
                    <a:lnTo>
                      <a:pt x="1000" y="910"/>
                    </a:lnTo>
                    <a:lnTo>
                      <a:pt x="1004" y="893"/>
                    </a:lnTo>
                    <a:lnTo>
                      <a:pt x="1004" y="893"/>
                    </a:lnTo>
                    <a:lnTo>
                      <a:pt x="1010" y="856"/>
                    </a:lnTo>
                    <a:lnTo>
                      <a:pt x="1013" y="835"/>
                    </a:lnTo>
                    <a:lnTo>
                      <a:pt x="1015" y="813"/>
                    </a:lnTo>
                    <a:lnTo>
                      <a:pt x="1016" y="793"/>
                    </a:lnTo>
                    <a:lnTo>
                      <a:pt x="1015" y="772"/>
                    </a:lnTo>
                    <a:lnTo>
                      <a:pt x="1014" y="753"/>
                    </a:lnTo>
                    <a:lnTo>
                      <a:pt x="1010" y="734"/>
                    </a:lnTo>
                    <a:lnTo>
                      <a:pt x="1008" y="726"/>
                    </a:lnTo>
                    <a:lnTo>
                      <a:pt x="1002" y="7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6" name="Freeform 207"/>
              <p:cNvSpPr/>
              <p:nvPr/>
            </p:nvSpPr>
            <p:spPr bwMode="auto">
              <a:xfrm>
                <a:off x="4251325" y="2251075"/>
                <a:ext cx="195263" cy="161925"/>
              </a:xfrm>
              <a:custGeom>
                <a:avLst/>
                <a:gdLst/>
                <a:ahLst/>
                <a:cxnLst>
                  <a:cxn ang="0">
                    <a:pos x="15" y="307"/>
                  </a:cxn>
                  <a:cxn ang="0">
                    <a:pos x="9" y="306"/>
                  </a:cxn>
                  <a:cxn ang="0">
                    <a:pos x="2" y="298"/>
                  </a:cxn>
                  <a:cxn ang="0">
                    <a:pos x="0" y="293"/>
                  </a:cxn>
                  <a:cxn ang="0">
                    <a:pos x="2" y="281"/>
                  </a:cxn>
                  <a:cxn ang="0">
                    <a:pos x="6" y="275"/>
                  </a:cxn>
                  <a:cxn ang="0">
                    <a:pos x="12" y="272"/>
                  </a:cxn>
                  <a:cxn ang="0">
                    <a:pos x="18" y="269"/>
                  </a:cxn>
                  <a:cxn ang="0">
                    <a:pos x="30" y="259"/>
                  </a:cxn>
                  <a:cxn ang="0">
                    <a:pos x="48" y="238"/>
                  </a:cxn>
                  <a:cxn ang="0">
                    <a:pos x="59" y="222"/>
                  </a:cxn>
                  <a:cxn ang="0">
                    <a:pos x="75" y="201"/>
                  </a:cxn>
                  <a:cxn ang="0">
                    <a:pos x="94" y="180"/>
                  </a:cxn>
                  <a:cxn ang="0">
                    <a:pos x="136" y="143"/>
                  </a:cxn>
                  <a:cxn ang="0">
                    <a:pos x="160" y="124"/>
                  </a:cxn>
                  <a:cxn ang="0">
                    <a:pos x="174" y="112"/>
                  </a:cxn>
                  <a:cxn ang="0">
                    <a:pos x="224" y="83"/>
                  </a:cxn>
                  <a:cxn ang="0">
                    <a:pos x="241" y="73"/>
                  </a:cxn>
                  <a:cxn ang="0">
                    <a:pos x="259" y="63"/>
                  </a:cxn>
                  <a:cxn ang="0">
                    <a:pos x="305" y="32"/>
                  </a:cxn>
                  <a:cxn ang="0">
                    <a:pos x="345" y="3"/>
                  </a:cxn>
                  <a:cxn ang="0">
                    <a:pos x="354" y="0"/>
                  </a:cxn>
                  <a:cxn ang="0">
                    <a:pos x="359" y="1"/>
                  </a:cxn>
                  <a:cxn ang="0">
                    <a:pos x="366" y="8"/>
                  </a:cxn>
                  <a:cxn ang="0">
                    <a:pos x="368" y="12"/>
                  </a:cxn>
                  <a:cxn ang="0">
                    <a:pos x="369" y="22"/>
                  </a:cxn>
                  <a:cxn ang="0">
                    <a:pos x="367" y="29"/>
                  </a:cxn>
                  <a:cxn ang="0">
                    <a:pos x="362" y="35"/>
                  </a:cxn>
                  <a:cxn ang="0">
                    <a:pos x="339" y="51"/>
                  </a:cxn>
                  <a:cxn ang="0">
                    <a:pos x="270" y="96"/>
                  </a:cxn>
                  <a:cxn ang="0">
                    <a:pos x="240" y="115"/>
                  </a:cxn>
                  <a:cxn ang="0">
                    <a:pos x="180" y="157"/>
                  </a:cxn>
                  <a:cxn ang="0">
                    <a:pos x="151" y="179"/>
                  </a:cxn>
                  <a:cxn ang="0">
                    <a:pos x="109" y="218"/>
                  </a:cxn>
                  <a:cxn ang="0">
                    <a:pos x="78" y="252"/>
                  </a:cxn>
                  <a:cxn ang="0">
                    <a:pos x="69" y="264"/>
                  </a:cxn>
                  <a:cxn ang="0">
                    <a:pos x="47" y="290"/>
                  </a:cxn>
                  <a:cxn ang="0">
                    <a:pos x="35" y="300"/>
                  </a:cxn>
                  <a:cxn ang="0">
                    <a:pos x="21" y="306"/>
                  </a:cxn>
                  <a:cxn ang="0">
                    <a:pos x="15" y="307"/>
                  </a:cxn>
                </a:cxnLst>
                <a:rect l="0" t="0" r="r" b="b"/>
                <a:pathLst>
                  <a:path w="369" h="307">
                    <a:moveTo>
                      <a:pt x="15" y="307"/>
                    </a:moveTo>
                    <a:lnTo>
                      <a:pt x="15" y="307"/>
                    </a:lnTo>
                    <a:lnTo>
                      <a:pt x="12" y="307"/>
                    </a:lnTo>
                    <a:lnTo>
                      <a:pt x="9" y="306"/>
                    </a:lnTo>
                    <a:lnTo>
                      <a:pt x="5" y="303"/>
                    </a:lnTo>
                    <a:lnTo>
                      <a:pt x="2" y="298"/>
                    </a:lnTo>
                    <a:lnTo>
                      <a:pt x="0" y="293"/>
                    </a:lnTo>
                    <a:lnTo>
                      <a:pt x="0" y="293"/>
                    </a:lnTo>
                    <a:lnTo>
                      <a:pt x="0" y="287"/>
                    </a:lnTo>
                    <a:lnTo>
                      <a:pt x="2" y="281"/>
                    </a:lnTo>
                    <a:lnTo>
                      <a:pt x="4" y="277"/>
                    </a:lnTo>
                    <a:lnTo>
                      <a:pt x="6" y="275"/>
                    </a:lnTo>
                    <a:lnTo>
                      <a:pt x="9" y="273"/>
                    </a:lnTo>
                    <a:lnTo>
                      <a:pt x="12" y="272"/>
                    </a:lnTo>
                    <a:lnTo>
                      <a:pt x="12" y="272"/>
                    </a:lnTo>
                    <a:lnTo>
                      <a:pt x="18" y="269"/>
                    </a:lnTo>
                    <a:lnTo>
                      <a:pt x="24" y="265"/>
                    </a:lnTo>
                    <a:lnTo>
                      <a:pt x="30" y="259"/>
                    </a:lnTo>
                    <a:lnTo>
                      <a:pt x="36" y="253"/>
                    </a:lnTo>
                    <a:lnTo>
                      <a:pt x="48" y="238"/>
                    </a:lnTo>
                    <a:lnTo>
                      <a:pt x="59" y="222"/>
                    </a:lnTo>
                    <a:lnTo>
                      <a:pt x="59" y="222"/>
                    </a:lnTo>
                    <a:lnTo>
                      <a:pt x="68" y="210"/>
                    </a:lnTo>
                    <a:lnTo>
                      <a:pt x="75" y="201"/>
                    </a:lnTo>
                    <a:lnTo>
                      <a:pt x="75" y="201"/>
                    </a:lnTo>
                    <a:lnTo>
                      <a:pt x="94" y="180"/>
                    </a:lnTo>
                    <a:lnTo>
                      <a:pt x="114" y="162"/>
                    </a:lnTo>
                    <a:lnTo>
                      <a:pt x="136" y="143"/>
                    </a:lnTo>
                    <a:lnTo>
                      <a:pt x="157" y="126"/>
                    </a:lnTo>
                    <a:lnTo>
                      <a:pt x="160" y="124"/>
                    </a:lnTo>
                    <a:lnTo>
                      <a:pt x="160" y="124"/>
                    </a:lnTo>
                    <a:lnTo>
                      <a:pt x="174" y="112"/>
                    </a:lnTo>
                    <a:lnTo>
                      <a:pt x="190" y="102"/>
                    </a:lnTo>
                    <a:lnTo>
                      <a:pt x="224" y="83"/>
                    </a:lnTo>
                    <a:lnTo>
                      <a:pt x="224" y="83"/>
                    </a:lnTo>
                    <a:lnTo>
                      <a:pt x="241" y="73"/>
                    </a:lnTo>
                    <a:lnTo>
                      <a:pt x="259" y="63"/>
                    </a:lnTo>
                    <a:lnTo>
                      <a:pt x="259" y="63"/>
                    </a:lnTo>
                    <a:lnTo>
                      <a:pt x="283" y="47"/>
                    </a:lnTo>
                    <a:lnTo>
                      <a:pt x="305" y="32"/>
                    </a:lnTo>
                    <a:lnTo>
                      <a:pt x="345" y="3"/>
                    </a:lnTo>
                    <a:lnTo>
                      <a:pt x="345" y="3"/>
                    </a:lnTo>
                    <a:lnTo>
                      <a:pt x="350" y="1"/>
                    </a:lnTo>
                    <a:lnTo>
                      <a:pt x="354" y="0"/>
                    </a:lnTo>
                    <a:lnTo>
                      <a:pt x="354" y="0"/>
                    </a:lnTo>
                    <a:lnTo>
                      <a:pt x="359" y="1"/>
                    </a:lnTo>
                    <a:lnTo>
                      <a:pt x="363" y="4"/>
                    </a:lnTo>
                    <a:lnTo>
                      <a:pt x="366" y="8"/>
                    </a:lnTo>
                    <a:lnTo>
                      <a:pt x="368" y="12"/>
                    </a:lnTo>
                    <a:lnTo>
                      <a:pt x="368" y="12"/>
                    </a:lnTo>
                    <a:lnTo>
                      <a:pt x="369" y="16"/>
                    </a:lnTo>
                    <a:lnTo>
                      <a:pt x="369" y="22"/>
                    </a:lnTo>
                    <a:lnTo>
                      <a:pt x="369" y="25"/>
                    </a:lnTo>
                    <a:lnTo>
                      <a:pt x="367" y="29"/>
                    </a:lnTo>
                    <a:lnTo>
                      <a:pt x="365" y="32"/>
                    </a:lnTo>
                    <a:lnTo>
                      <a:pt x="362" y="35"/>
                    </a:lnTo>
                    <a:lnTo>
                      <a:pt x="362" y="35"/>
                    </a:lnTo>
                    <a:lnTo>
                      <a:pt x="339" y="51"/>
                    </a:lnTo>
                    <a:lnTo>
                      <a:pt x="317" y="67"/>
                    </a:lnTo>
                    <a:lnTo>
                      <a:pt x="270" y="96"/>
                    </a:lnTo>
                    <a:lnTo>
                      <a:pt x="270" y="96"/>
                    </a:lnTo>
                    <a:lnTo>
                      <a:pt x="240" y="115"/>
                    </a:lnTo>
                    <a:lnTo>
                      <a:pt x="210" y="135"/>
                    </a:lnTo>
                    <a:lnTo>
                      <a:pt x="180" y="157"/>
                    </a:lnTo>
                    <a:lnTo>
                      <a:pt x="151" y="179"/>
                    </a:lnTo>
                    <a:lnTo>
                      <a:pt x="151" y="179"/>
                    </a:lnTo>
                    <a:lnTo>
                      <a:pt x="131" y="198"/>
                    </a:lnTo>
                    <a:lnTo>
                      <a:pt x="109" y="218"/>
                    </a:lnTo>
                    <a:lnTo>
                      <a:pt x="88" y="239"/>
                    </a:lnTo>
                    <a:lnTo>
                      <a:pt x="78" y="252"/>
                    </a:lnTo>
                    <a:lnTo>
                      <a:pt x="69" y="264"/>
                    </a:lnTo>
                    <a:lnTo>
                      <a:pt x="69" y="264"/>
                    </a:lnTo>
                    <a:lnTo>
                      <a:pt x="59" y="277"/>
                    </a:lnTo>
                    <a:lnTo>
                      <a:pt x="47" y="290"/>
                    </a:lnTo>
                    <a:lnTo>
                      <a:pt x="42" y="295"/>
                    </a:lnTo>
                    <a:lnTo>
                      <a:pt x="35" y="300"/>
                    </a:lnTo>
                    <a:lnTo>
                      <a:pt x="29" y="304"/>
                    </a:lnTo>
                    <a:lnTo>
                      <a:pt x="21" y="306"/>
                    </a:lnTo>
                    <a:lnTo>
                      <a:pt x="21" y="306"/>
                    </a:lnTo>
                    <a:lnTo>
                      <a:pt x="15" y="307"/>
                    </a:lnTo>
                    <a:lnTo>
                      <a:pt x="15" y="30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7" name="Freeform 208"/>
              <p:cNvSpPr/>
              <p:nvPr/>
            </p:nvSpPr>
            <p:spPr bwMode="auto">
              <a:xfrm>
                <a:off x="4284663" y="2282825"/>
                <a:ext cx="195263" cy="171450"/>
              </a:xfrm>
              <a:custGeom>
                <a:avLst/>
                <a:gdLst/>
                <a:ahLst/>
                <a:cxnLst>
                  <a:cxn ang="0">
                    <a:pos x="15" y="323"/>
                  </a:cxn>
                  <a:cxn ang="0">
                    <a:pos x="6" y="319"/>
                  </a:cxn>
                  <a:cxn ang="0">
                    <a:pos x="1" y="309"/>
                  </a:cxn>
                  <a:cxn ang="0">
                    <a:pos x="0" y="306"/>
                  </a:cxn>
                  <a:cxn ang="0">
                    <a:pos x="0" y="297"/>
                  </a:cxn>
                  <a:cxn ang="0">
                    <a:pos x="4" y="290"/>
                  </a:cxn>
                  <a:cxn ang="0">
                    <a:pos x="7" y="287"/>
                  </a:cxn>
                  <a:cxn ang="0">
                    <a:pos x="15" y="277"/>
                  </a:cxn>
                  <a:cxn ang="0">
                    <a:pos x="20" y="266"/>
                  </a:cxn>
                  <a:cxn ang="0">
                    <a:pos x="29" y="253"/>
                  </a:cxn>
                  <a:cxn ang="0">
                    <a:pos x="48" y="230"/>
                  </a:cxn>
                  <a:cxn ang="0">
                    <a:pos x="68" y="211"/>
                  </a:cxn>
                  <a:cxn ang="0">
                    <a:pos x="94" y="190"/>
                  </a:cxn>
                  <a:cxn ang="0">
                    <a:pos x="126" y="162"/>
                  </a:cxn>
                  <a:cxn ang="0">
                    <a:pos x="159" y="135"/>
                  </a:cxn>
                  <a:cxn ang="0">
                    <a:pos x="187" y="111"/>
                  </a:cxn>
                  <a:cxn ang="0">
                    <a:pos x="236" y="73"/>
                  </a:cxn>
                  <a:cxn ang="0">
                    <a:pos x="254" y="61"/>
                  </a:cxn>
                  <a:cxn ang="0">
                    <a:pos x="311" y="23"/>
                  </a:cxn>
                  <a:cxn ang="0">
                    <a:pos x="344" y="3"/>
                  </a:cxn>
                  <a:cxn ang="0">
                    <a:pos x="348" y="1"/>
                  </a:cxn>
                  <a:cxn ang="0">
                    <a:pos x="352" y="0"/>
                  </a:cxn>
                  <a:cxn ang="0">
                    <a:pos x="358" y="2"/>
                  </a:cxn>
                  <a:cxn ang="0">
                    <a:pos x="366" y="9"/>
                  </a:cxn>
                  <a:cxn ang="0">
                    <a:pos x="368" y="14"/>
                  </a:cxn>
                  <a:cxn ang="0">
                    <a:pos x="369" y="22"/>
                  </a:cxn>
                  <a:cxn ang="0">
                    <a:pos x="366" y="29"/>
                  </a:cxn>
                  <a:cxn ang="0">
                    <a:pos x="361" y="35"/>
                  </a:cxn>
                  <a:cxn ang="0">
                    <a:pos x="325" y="57"/>
                  </a:cxn>
                  <a:cxn ang="0">
                    <a:pos x="271" y="92"/>
                  </a:cxn>
                  <a:cxn ang="0">
                    <a:pos x="250" y="107"/>
                  </a:cxn>
                  <a:cxn ang="0">
                    <a:pos x="190" y="157"/>
                  </a:cxn>
                  <a:cxn ang="0">
                    <a:pos x="164" y="179"/>
                  </a:cxn>
                  <a:cxn ang="0">
                    <a:pos x="134" y="203"/>
                  </a:cxn>
                  <a:cxn ang="0">
                    <a:pos x="102" y="229"/>
                  </a:cxn>
                  <a:cxn ang="0">
                    <a:pos x="72" y="258"/>
                  </a:cxn>
                  <a:cxn ang="0">
                    <a:pos x="66" y="264"/>
                  </a:cxn>
                  <a:cxn ang="0">
                    <a:pos x="51" y="286"/>
                  </a:cxn>
                  <a:cxn ang="0">
                    <a:pos x="46" y="295"/>
                  </a:cxn>
                  <a:cxn ang="0">
                    <a:pos x="33" y="312"/>
                  </a:cxn>
                  <a:cxn ang="0">
                    <a:pos x="24" y="319"/>
                  </a:cxn>
                  <a:cxn ang="0">
                    <a:pos x="15" y="323"/>
                  </a:cxn>
                </a:cxnLst>
                <a:rect l="0" t="0" r="r" b="b"/>
                <a:pathLst>
                  <a:path w="369" h="323">
                    <a:moveTo>
                      <a:pt x="15" y="323"/>
                    </a:moveTo>
                    <a:lnTo>
                      <a:pt x="15" y="323"/>
                    </a:lnTo>
                    <a:lnTo>
                      <a:pt x="10" y="322"/>
                    </a:lnTo>
                    <a:lnTo>
                      <a:pt x="6" y="319"/>
                    </a:lnTo>
                    <a:lnTo>
                      <a:pt x="3" y="315"/>
                    </a:lnTo>
                    <a:lnTo>
                      <a:pt x="1" y="309"/>
                    </a:lnTo>
                    <a:lnTo>
                      <a:pt x="1" y="309"/>
                    </a:lnTo>
                    <a:lnTo>
                      <a:pt x="0" y="306"/>
                    </a:lnTo>
                    <a:lnTo>
                      <a:pt x="0" y="300"/>
                    </a:lnTo>
                    <a:lnTo>
                      <a:pt x="0" y="297"/>
                    </a:lnTo>
                    <a:lnTo>
                      <a:pt x="2" y="294"/>
                    </a:lnTo>
                    <a:lnTo>
                      <a:pt x="4" y="290"/>
                    </a:lnTo>
                    <a:lnTo>
                      <a:pt x="7" y="287"/>
                    </a:lnTo>
                    <a:lnTo>
                      <a:pt x="7" y="287"/>
                    </a:lnTo>
                    <a:lnTo>
                      <a:pt x="11" y="283"/>
                    </a:lnTo>
                    <a:lnTo>
                      <a:pt x="15" y="277"/>
                    </a:lnTo>
                    <a:lnTo>
                      <a:pt x="20" y="266"/>
                    </a:lnTo>
                    <a:lnTo>
                      <a:pt x="20" y="266"/>
                    </a:lnTo>
                    <a:lnTo>
                      <a:pt x="24" y="259"/>
                    </a:lnTo>
                    <a:lnTo>
                      <a:pt x="29" y="253"/>
                    </a:lnTo>
                    <a:lnTo>
                      <a:pt x="29" y="253"/>
                    </a:lnTo>
                    <a:lnTo>
                      <a:pt x="48" y="230"/>
                    </a:lnTo>
                    <a:lnTo>
                      <a:pt x="59" y="221"/>
                    </a:lnTo>
                    <a:lnTo>
                      <a:pt x="68" y="211"/>
                    </a:lnTo>
                    <a:lnTo>
                      <a:pt x="68" y="211"/>
                    </a:lnTo>
                    <a:lnTo>
                      <a:pt x="94" y="190"/>
                    </a:lnTo>
                    <a:lnTo>
                      <a:pt x="94" y="190"/>
                    </a:lnTo>
                    <a:lnTo>
                      <a:pt x="126" y="162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220" y="85"/>
                    </a:lnTo>
                    <a:lnTo>
                      <a:pt x="236" y="73"/>
                    </a:lnTo>
                    <a:lnTo>
                      <a:pt x="254" y="61"/>
                    </a:lnTo>
                    <a:lnTo>
                      <a:pt x="254" y="61"/>
                    </a:lnTo>
                    <a:lnTo>
                      <a:pt x="282" y="41"/>
                    </a:lnTo>
                    <a:lnTo>
                      <a:pt x="311" y="23"/>
                    </a:lnTo>
                    <a:lnTo>
                      <a:pt x="311" y="23"/>
                    </a:lnTo>
                    <a:lnTo>
                      <a:pt x="344" y="3"/>
                    </a:lnTo>
                    <a:lnTo>
                      <a:pt x="344" y="3"/>
                    </a:lnTo>
                    <a:lnTo>
                      <a:pt x="348" y="1"/>
                    </a:lnTo>
                    <a:lnTo>
                      <a:pt x="352" y="0"/>
                    </a:lnTo>
                    <a:lnTo>
                      <a:pt x="352" y="0"/>
                    </a:lnTo>
                    <a:lnTo>
                      <a:pt x="355" y="1"/>
                    </a:lnTo>
                    <a:lnTo>
                      <a:pt x="358" y="2"/>
                    </a:lnTo>
                    <a:lnTo>
                      <a:pt x="363" y="5"/>
                    </a:lnTo>
                    <a:lnTo>
                      <a:pt x="366" y="9"/>
                    </a:lnTo>
                    <a:lnTo>
                      <a:pt x="368" y="14"/>
                    </a:lnTo>
                    <a:lnTo>
                      <a:pt x="368" y="14"/>
                    </a:lnTo>
                    <a:lnTo>
                      <a:pt x="369" y="17"/>
                    </a:lnTo>
                    <a:lnTo>
                      <a:pt x="369" y="22"/>
                    </a:lnTo>
                    <a:lnTo>
                      <a:pt x="368" y="25"/>
                    </a:lnTo>
                    <a:lnTo>
                      <a:pt x="366" y="29"/>
                    </a:lnTo>
                    <a:lnTo>
                      <a:pt x="364" y="32"/>
                    </a:lnTo>
                    <a:lnTo>
                      <a:pt x="361" y="35"/>
                    </a:lnTo>
                    <a:lnTo>
                      <a:pt x="361" y="35"/>
                    </a:lnTo>
                    <a:lnTo>
                      <a:pt x="325" y="57"/>
                    </a:lnTo>
                    <a:lnTo>
                      <a:pt x="325" y="57"/>
                    </a:lnTo>
                    <a:lnTo>
                      <a:pt x="271" y="92"/>
                    </a:lnTo>
                    <a:lnTo>
                      <a:pt x="271" y="92"/>
                    </a:lnTo>
                    <a:lnTo>
                      <a:pt x="250" y="107"/>
                    </a:lnTo>
                    <a:lnTo>
                      <a:pt x="229" y="123"/>
                    </a:lnTo>
                    <a:lnTo>
                      <a:pt x="190" y="157"/>
                    </a:lnTo>
                    <a:lnTo>
                      <a:pt x="190" y="157"/>
                    </a:lnTo>
                    <a:lnTo>
                      <a:pt x="164" y="179"/>
                    </a:lnTo>
                    <a:lnTo>
                      <a:pt x="164" y="179"/>
                    </a:lnTo>
                    <a:lnTo>
                      <a:pt x="134" y="203"/>
                    </a:lnTo>
                    <a:lnTo>
                      <a:pt x="134" y="203"/>
                    </a:lnTo>
                    <a:lnTo>
                      <a:pt x="102" y="229"/>
                    </a:lnTo>
                    <a:lnTo>
                      <a:pt x="86" y="242"/>
                    </a:lnTo>
                    <a:lnTo>
                      <a:pt x="72" y="258"/>
                    </a:lnTo>
                    <a:lnTo>
                      <a:pt x="72" y="258"/>
                    </a:lnTo>
                    <a:lnTo>
                      <a:pt x="66" y="264"/>
                    </a:lnTo>
                    <a:lnTo>
                      <a:pt x="61" y="271"/>
                    </a:lnTo>
                    <a:lnTo>
                      <a:pt x="51" y="286"/>
                    </a:lnTo>
                    <a:lnTo>
                      <a:pt x="51" y="286"/>
                    </a:lnTo>
                    <a:lnTo>
                      <a:pt x="46" y="295"/>
                    </a:lnTo>
                    <a:lnTo>
                      <a:pt x="40" y="303"/>
                    </a:lnTo>
                    <a:lnTo>
                      <a:pt x="33" y="312"/>
                    </a:lnTo>
                    <a:lnTo>
                      <a:pt x="24" y="319"/>
                    </a:lnTo>
                    <a:lnTo>
                      <a:pt x="24" y="319"/>
                    </a:lnTo>
                    <a:lnTo>
                      <a:pt x="19" y="322"/>
                    </a:lnTo>
                    <a:lnTo>
                      <a:pt x="15" y="323"/>
                    </a:lnTo>
                    <a:lnTo>
                      <a:pt x="15" y="3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8" name="Freeform 209"/>
              <p:cNvSpPr/>
              <p:nvPr/>
            </p:nvSpPr>
            <p:spPr bwMode="auto">
              <a:xfrm>
                <a:off x="4446588" y="2346325"/>
                <a:ext cx="285750" cy="307975"/>
              </a:xfrm>
              <a:custGeom>
                <a:avLst/>
                <a:gdLst/>
                <a:ahLst/>
                <a:cxnLst>
                  <a:cxn ang="0">
                    <a:pos x="524" y="583"/>
                  </a:cxn>
                  <a:cxn ang="0">
                    <a:pos x="515" y="580"/>
                  </a:cxn>
                  <a:cxn ang="0">
                    <a:pos x="501" y="571"/>
                  </a:cxn>
                  <a:cxn ang="0">
                    <a:pos x="476" y="549"/>
                  </a:cxn>
                  <a:cxn ang="0">
                    <a:pos x="437" y="513"/>
                  </a:cxn>
                  <a:cxn ang="0">
                    <a:pos x="414" y="488"/>
                  </a:cxn>
                  <a:cxn ang="0">
                    <a:pos x="388" y="460"/>
                  </a:cxn>
                  <a:cxn ang="0">
                    <a:pos x="339" y="409"/>
                  </a:cxn>
                  <a:cxn ang="0">
                    <a:pos x="300" y="361"/>
                  </a:cxn>
                  <a:cxn ang="0">
                    <a:pos x="288" y="344"/>
                  </a:cxn>
                  <a:cxn ang="0">
                    <a:pos x="246" y="293"/>
                  </a:cxn>
                  <a:cxn ang="0">
                    <a:pos x="202" y="245"/>
                  </a:cxn>
                  <a:cxn ang="0">
                    <a:pos x="167" y="208"/>
                  </a:cxn>
                  <a:cxn ang="0">
                    <a:pos x="134" y="170"/>
                  </a:cxn>
                  <a:cxn ang="0">
                    <a:pos x="121" y="153"/>
                  </a:cxn>
                  <a:cxn ang="0">
                    <a:pos x="95" y="121"/>
                  </a:cxn>
                  <a:cxn ang="0">
                    <a:pos x="54" y="76"/>
                  </a:cxn>
                  <a:cxn ang="0">
                    <a:pos x="24" y="48"/>
                  </a:cxn>
                  <a:cxn ang="0">
                    <a:pos x="8" y="36"/>
                  </a:cxn>
                  <a:cxn ang="0">
                    <a:pos x="3" y="29"/>
                  </a:cxn>
                  <a:cxn ang="0">
                    <a:pos x="0" y="22"/>
                  </a:cxn>
                  <a:cxn ang="0">
                    <a:pos x="1" y="13"/>
                  </a:cxn>
                  <a:cxn ang="0">
                    <a:pos x="4" y="8"/>
                  </a:cxn>
                  <a:cxn ang="0">
                    <a:pos x="12" y="1"/>
                  </a:cxn>
                  <a:cxn ang="0">
                    <a:pos x="16" y="0"/>
                  </a:cxn>
                  <a:cxn ang="0">
                    <a:pos x="25" y="3"/>
                  </a:cxn>
                  <a:cxn ang="0">
                    <a:pos x="41" y="15"/>
                  </a:cxn>
                  <a:cxn ang="0">
                    <a:pos x="70" y="41"/>
                  </a:cxn>
                  <a:cxn ang="0">
                    <a:pos x="110" y="84"/>
                  </a:cxn>
                  <a:cxn ang="0">
                    <a:pos x="136" y="115"/>
                  </a:cxn>
                  <a:cxn ang="0">
                    <a:pos x="206" y="198"/>
                  </a:cxn>
                  <a:cxn ang="0">
                    <a:pos x="290" y="291"/>
                  </a:cxn>
                  <a:cxn ang="0">
                    <a:pos x="303" y="306"/>
                  </a:cxn>
                  <a:cxn ang="0">
                    <a:pos x="341" y="353"/>
                  </a:cxn>
                  <a:cxn ang="0">
                    <a:pos x="371" y="390"/>
                  </a:cxn>
                  <a:cxn ang="0">
                    <a:pos x="403" y="425"/>
                  </a:cxn>
                  <a:cxn ang="0">
                    <a:pos x="433" y="457"/>
                  </a:cxn>
                  <a:cxn ang="0">
                    <a:pos x="457" y="482"/>
                  </a:cxn>
                  <a:cxn ang="0">
                    <a:pos x="493" y="518"/>
                  </a:cxn>
                  <a:cxn ang="0">
                    <a:pos x="519" y="540"/>
                  </a:cxn>
                  <a:cxn ang="0">
                    <a:pos x="532" y="549"/>
                  </a:cxn>
                  <a:cxn ang="0">
                    <a:pos x="539" y="554"/>
                  </a:cxn>
                  <a:cxn ang="0">
                    <a:pos x="541" y="560"/>
                  </a:cxn>
                  <a:cxn ang="0">
                    <a:pos x="541" y="570"/>
                  </a:cxn>
                  <a:cxn ang="0">
                    <a:pos x="539" y="575"/>
                  </a:cxn>
                  <a:cxn ang="0">
                    <a:pos x="530" y="582"/>
                  </a:cxn>
                  <a:cxn ang="0">
                    <a:pos x="524" y="583"/>
                  </a:cxn>
                </a:cxnLst>
                <a:rect l="0" t="0" r="r" b="b"/>
                <a:pathLst>
                  <a:path w="541" h="583">
                    <a:moveTo>
                      <a:pt x="524" y="583"/>
                    </a:moveTo>
                    <a:lnTo>
                      <a:pt x="524" y="583"/>
                    </a:lnTo>
                    <a:lnTo>
                      <a:pt x="520" y="582"/>
                    </a:lnTo>
                    <a:lnTo>
                      <a:pt x="515" y="580"/>
                    </a:lnTo>
                    <a:lnTo>
                      <a:pt x="515" y="580"/>
                    </a:lnTo>
                    <a:lnTo>
                      <a:pt x="501" y="571"/>
                    </a:lnTo>
                    <a:lnTo>
                      <a:pt x="488" y="560"/>
                    </a:lnTo>
                    <a:lnTo>
                      <a:pt x="476" y="549"/>
                    </a:lnTo>
                    <a:lnTo>
                      <a:pt x="462" y="538"/>
                    </a:lnTo>
                    <a:lnTo>
                      <a:pt x="437" y="513"/>
                    </a:lnTo>
                    <a:lnTo>
                      <a:pt x="414" y="488"/>
                    </a:lnTo>
                    <a:lnTo>
                      <a:pt x="414" y="488"/>
                    </a:lnTo>
                    <a:lnTo>
                      <a:pt x="388" y="460"/>
                    </a:lnTo>
                    <a:lnTo>
                      <a:pt x="388" y="460"/>
                    </a:lnTo>
                    <a:lnTo>
                      <a:pt x="365" y="437"/>
                    </a:lnTo>
                    <a:lnTo>
                      <a:pt x="339" y="409"/>
                    </a:lnTo>
                    <a:lnTo>
                      <a:pt x="313" y="377"/>
                    </a:lnTo>
                    <a:lnTo>
                      <a:pt x="300" y="361"/>
                    </a:lnTo>
                    <a:lnTo>
                      <a:pt x="288" y="344"/>
                    </a:lnTo>
                    <a:lnTo>
                      <a:pt x="288" y="344"/>
                    </a:lnTo>
                    <a:lnTo>
                      <a:pt x="268" y="319"/>
                    </a:lnTo>
                    <a:lnTo>
                      <a:pt x="246" y="293"/>
                    </a:lnTo>
                    <a:lnTo>
                      <a:pt x="224" y="269"/>
                    </a:lnTo>
                    <a:lnTo>
                      <a:pt x="202" y="245"/>
                    </a:lnTo>
                    <a:lnTo>
                      <a:pt x="202" y="245"/>
                    </a:lnTo>
                    <a:lnTo>
                      <a:pt x="167" y="208"/>
                    </a:lnTo>
                    <a:lnTo>
                      <a:pt x="150" y="189"/>
                    </a:lnTo>
                    <a:lnTo>
                      <a:pt x="134" y="170"/>
                    </a:lnTo>
                    <a:lnTo>
                      <a:pt x="134" y="170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95" y="121"/>
                    </a:lnTo>
                    <a:lnTo>
                      <a:pt x="69" y="90"/>
                    </a:lnTo>
                    <a:lnTo>
                      <a:pt x="54" y="76"/>
                    </a:lnTo>
                    <a:lnTo>
                      <a:pt x="40" y="61"/>
                    </a:lnTo>
                    <a:lnTo>
                      <a:pt x="24" y="48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5" y="32"/>
                    </a:lnTo>
                    <a:lnTo>
                      <a:pt x="3" y="29"/>
                    </a:lnTo>
                    <a:lnTo>
                      <a:pt x="0" y="25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1" y="13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5" y="3"/>
                    </a:lnTo>
                    <a:lnTo>
                      <a:pt x="25" y="3"/>
                    </a:lnTo>
                    <a:lnTo>
                      <a:pt x="41" y="15"/>
                    </a:lnTo>
                    <a:lnTo>
                      <a:pt x="55" y="28"/>
                    </a:lnTo>
                    <a:lnTo>
                      <a:pt x="70" y="41"/>
                    </a:lnTo>
                    <a:lnTo>
                      <a:pt x="83" y="55"/>
                    </a:lnTo>
                    <a:lnTo>
                      <a:pt x="110" y="84"/>
                    </a:lnTo>
                    <a:lnTo>
                      <a:pt x="136" y="115"/>
                    </a:lnTo>
                    <a:lnTo>
                      <a:pt x="136" y="115"/>
                    </a:lnTo>
                    <a:lnTo>
                      <a:pt x="170" y="156"/>
                    </a:lnTo>
                    <a:lnTo>
                      <a:pt x="206" y="198"/>
                    </a:lnTo>
                    <a:lnTo>
                      <a:pt x="246" y="242"/>
                    </a:lnTo>
                    <a:lnTo>
                      <a:pt x="290" y="291"/>
                    </a:lnTo>
                    <a:lnTo>
                      <a:pt x="290" y="291"/>
                    </a:lnTo>
                    <a:lnTo>
                      <a:pt x="303" y="306"/>
                    </a:lnTo>
                    <a:lnTo>
                      <a:pt x="317" y="322"/>
                    </a:lnTo>
                    <a:lnTo>
                      <a:pt x="341" y="353"/>
                    </a:lnTo>
                    <a:lnTo>
                      <a:pt x="341" y="353"/>
                    </a:lnTo>
                    <a:lnTo>
                      <a:pt x="371" y="390"/>
                    </a:lnTo>
                    <a:lnTo>
                      <a:pt x="387" y="407"/>
                    </a:lnTo>
                    <a:lnTo>
                      <a:pt x="403" y="425"/>
                    </a:lnTo>
                    <a:lnTo>
                      <a:pt x="403" y="425"/>
                    </a:lnTo>
                    <a:lnTo>
                      <a:pt x="433" y="457"/>
                    </a:lnTo>
                    <a:lnTo>
                      <a:pt x="433" y="457"/>
                    </a:lnTo>
                    <a:lnTo>
                      <a:pt x="457" y="482"/>
                    </a:lnTo>
                    <a:lnTo>
                      <a:pt x="481" y="507"/>
                    </a:lnTo>
                    <a:lnTo>
                      <a:pt x="493" y="518"/>
                    </a:lnTo>
                    <a:lnTo>
                      <a:pt x="507" y="529"/>
                    </a:lnTo>
                    <a:lnTo>
                      <a:pt x="519" y="540"/>
                    </a:lnTo>
                    <a:lnTo>
                      <a:pt x="532" y="549"/>
                    </a:lnTo>
                    <a:lnTo>
                      <a:pt x="532" y="549"/>
                    </a:lnTo>
                    <a:lnTo>
                      <a:pt x="537" y="552"/>
                    </a:lnTo>
                    <a:lnTo>
                      <a:pt x="539" y="554"/>
                    </a:lnTo>
                    <a:lnTo>
                      <a:pt x="540" y="557"/>
                    </a:lnTo>
                    <a:lnTo>
                      <a:pt x="541" y="560"/>
                    </a:lnTo>
                    <a:lnTo>
                      <a:pt x="541" y="565"/>
                    </a:lnTo>
                    <a:lnTo>
                      <a:pt x="541" y="570"/>
                    </a:lnTo>
                    <a:lnTo>
                      <a:pt x="541" y="570"/>
                    </a:lnTo>
                    <a:lnTo>
                      <a:pt x="539" y="575"/>
                    </a:lnTo>
                    <a:lnTo>
                      <a:pt x="534" y="579"/>
                    </a:lnTo>
                    <a:lnTo>
                      <a:pt x="530" y="582"/>
                    </a:lnTo>
                    <a:lnTo>
                      <a:pt x="527" y="583"/>
                    </a:lnTo>
                    <a:lnTo>
                      <a:pt x="524" y="583"/>
                    </a:lnTo>
                    <a:lnTo>
                      <a:pt x="524" y="5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9" name="Freeform 210"/>
              <p:cNvSpPr/>
              <p:nvPr/>
            </p:nvSpPr>
            <p:spPr bwMode="auto">
              <a:xfrm>
                <a:off x="4349750" y="2435225"/>
                <a:ext cx="273050" cy="288925"/>
              </a:xfrm>
              <a:custGeom>
                <a:avLst/>
                <a:gdLst/>
                <a:ahLst/>
                <a:cxnLst>
                  <a:cxn ang="0">
                    <a:pos x="493" y="546"/>
                  </a:cxn>
                  <a:cxn ang="0">
                    <a:pos x="481" y="537"/>
                  </a:cxn>
                  <a:cxn ang="0">
                    <a:pos x="475" y="524"/>
                  </a:cxn>
                  <a:cxn ang="0">
                    <a:pos x="457" y="505"/>
                  </a:cxn>
                  <a:cxn ang="0">
                    <a:pos x="444" y="490"/>
                  </a:cxn>
                  <a:cxn ang="0">
                    <a:pos x="436" y="479"/>
                  </a:cxn>
                  <a:cxn ang="0">
                    <a:pos x="411" y="452"/>
                  </a:cxn>
                  <a:cxn ang="0">
                    <a:pos x="402" y="443"/>
                  </a:cxn>
                  <a:cxn ang="0">
                    <a:pos x="387" y="420"/>
                  </a:cxn>
                  <a:cxn ang="0">
                    <a:pos x="376" y="410"/>
                  </a:cxn>
                  <a:cxn ang="0">
                    <a:pos x="345" y="378"/>
                  </a:cxn>
                  <a:cxn ang="0">
                    <a:pos x="321" y="352"/>
                  </a:cxn>
                  <a:cxn ang="0">
                    <a:pos x="280" y="313"/>
                  </a:cxn>
                  <a:cxn ang="0">
                    <a:pos x="252" y="285"/>
                  </a:cxn>
                  <a:cxn ang="0">
                    <a:pos x="151" y="183"/>
                  </a:cxn>
                  <a:cxn ang="0">
                    <a:pos x="106" y="136"/>
                  </a:cxn>
                  <a:cxn ang="0">
                    <a:pos x="64" y="92"/>
                  </a:cxn>
                  <a:cxn ang="0">
                    <a:pos x="33" y="58"/>
                  </a:cxn>
                  <a:cxn ang="0">
                    <a:pos x="13" y="39"/>
                  </a:cxn>
                  <a:cxn ang="0">
                    <a:pos x="3" y="26"/>
                  </a:cxn>
                  <a:cxn ang="0">
                    <a:pos x="0" y="14"/>
                  </a:cxn>
                  <a:cxn ang="0">
                    <a:pos x="5" y="6"/>
                  </a:cxn>
                  <a:cxn ang="0">
                    <a:pos x="19" y="0"/>
                  </a:cxn>
                  <a:cxn ang="0">
                    <a:pos x="26" y="2"/>
                  </a:cxn>
                  <a:cxn ang="0">
                    <a:pos x="34" y="8"/>
                  </a:cxn>
                  <a:cxn ang="0">
                    <a:pos x="72" y="47"/>
                  </a:cxn>
                  <a:cxn ang="0">
                    <a:pos x="94" y="67"/>
                  </a:cxn>
                  <a:cxn ang="0">
                    <a:pos x="151" y="133"/>
                  </a:cxn>
                  <a:cxn ang="0">
                    <a:pos x="191" y="176"/>
                  </a:cxn>
                  <a:cxn ang="0">
                    <a:pos x="275" y="260"/>
                  </a:cxn>
                  <a:cxn ang="0">
                    <a:pos x="311" y="293"/>
                  </a:cxn>
                  <a:cxn ang="0">
                    <a:pos x="364" y="343"/>
                  </a:cxn>
                  <a:cxn ang="0">
                    <a:pos x="407" y="387"/>
                  </a:cxn>
                  <a:cxn ang="0">
                    <a:pos x="423" y="411"/>
                  </a:cxn>
                  <a:cxn ang="0">
                    <a:pos x="440" y="429"/>
                  </a:cxn>
                  <a:cxn ang="0">
                    <a:pos x="452" y="440"/>
                  </a:cxn>
                  <a:cxn ang="0">
                    <a:pos x="460" y="452"/>
                  </a:cxn>
                  <a:cxn ang="0">
                    <a:pos x="481" y="478"/>
                  </a:cxn>
                  <a:cxn ang="0">
                    <a:pos x="496" y="493"/>
                  </a:cxn>
                  <a:cxn ang="0">
                    <a:pos x="508" y="510"/>
                  </a:cxn>
                  <a:cxn ang="0">
                    <a:pos x="512" y="513"/>
                  </a:cxn>
                  <a:cxn ang="0">
                    <a:pos x="515" y="524"/>
                  </a:cxn>
                  <a:cxn ang="0">
                    <a:pos x="515" y="533"/>
                  </a:cxn>
                  <a:cxn ang="0">
                    <a:pos x="510" y="542"/>
                  </a:cxn>
                  <a:cxn ang="0">
                    <a:pos x="499" y="546"/>
                  </a:cxn>
                </a:cxnLst>
                <a:rect l="0" t="0" r="r" b="b"/>
                <a:pathLst>
                  <a:path w="515" h="546">
                    <a:moveTo>
                      <a:pt x="499" y="546"/>
                    </a:moveTo>
                    <a:lnTo>
                      <a:pt x="499" y="546"/>
                    </a:lnTo>
                    <a:lnTo>
                      <a:pt x="493" y="546"/>
                    </a:lnTo>
                    <a:lnTo>
                      <a:pt x="488" y="543"/>
                    </a:lnTo>
                    <a:lnTo>
                      <a:pt x="483" y="540"/>
                    </a:lnTo>
                    <a:lnTo>
                      <a:pt x="481" y="537"/>
                    </a:lnTo>
                    <a:lnTo>
                      <a:pt x="480" y="534"/>
                    </a:lnTo>
                    <a:lnTo>
                      <a:pt x="480" y="534"/>
                    </a:lnTo>
                    <a:lnTo>
                      <a:pt x="475" y="524"/>
                    </a:lnTo>
                    <a:lnTo>
                      <a:pt x="470" y="517"/>
                    </a:lnTo>
                    <a:lnTo>
                      <a:pt x="463" y="511"/>
                    </a:lnTo>
                    <a:lnTo>
                      <a:pt x="457" y="505"/>
                    </a:lnTo>
                    <a:lnTo>
                      <a:pt x="457" y="505"/>
                    </a:lnTo>
                    <a:lnTo>
                      <a:pt x="450" y="498"/>
                    </a:lnTo>
                    <a:lnTo>
                      <a:pt x="444" y="490"/>
                    </a:lnTo>
                    <a:lnTo>
                      <a:pt x="444" y="490"/>
                    </a:lnTo>
                    <a:lnTo>
                      <a:pt x="436" y="479"/>
                    </a:lnTo>
                    <a:lnTo>
                      <a:pt x="436" y="479"/>
                    </a:lnTo>
                    <a:lnTo>
                      <a:pt x="425" y="466"/>
                    </a:lnTo>
                    <a:lnTo>
                      <a:pt x="419" y="458"/>
                    </a:lnTo>
                    <a:lnTo>
                      <a:pt x="411" y="452"/>
                    </a:lnTo>
                    <a:lnTo>
                      <a:pt x="411" y="452"/>
                    </a:lnTo>
                    <a:lnTo>
                      <a:pt x="407" y="448"/>
                    </a:lnTo>
                    <a:lnTo>
                      <a:pt x="402" y="443"/>
                    </a:lnTo>
                    <a:lnTo>
                      <a:pt x="395" y="433"/>
                    </a:lnTo>
                    <a:lnTo>
                      <a:pt x="395" y="433"/>
                    </a:lnTo>
                    <a:lnTo>
                      <a:pt x="387" y="420"/>
                    </a:lnTo>
                    <a:lnTo>
                      <a:pt x="382" y="415"/>
                    </a:lnTo>
                    <a:lnTo>
                      <a:pt x="376" y="410"/>
                    </a:lnTo>
                    <a:lnTo>
                      <a:pt x="376" y="410"/>
                    </a:lnTo>
                    <a:lnTo>
                      <a:pt x="367" y="404"/>
                    </a:lnTo>
                    <a:lnTo>
                      <a:pt x="360" y="395"/>
                    </a:lnTo>
                    <a:lnTo>
                      <a:pt x="345" y="378"/>
                    </a:lnTo>
                    <a:lnTo>
                      <a:pt x="345" y="378"/>
                    </a:lnTo>
                    <a:lnTo>
                      <a:pt x="333" y="364"/>
                    </a:lnTo>
                    <a:lnTo>
                      <a:pt x="321" y="352"/>
                    </a:lnTo>
                    <a:lnTo>
                      <a:pt x="321" y="352"/>
                    </a:lnTo>
                    <a:lnTo>
                      <a:pt x="299" y="332"/>
                    </a:lnTo>
                    <a:lnTo>
                      <a:pt x="280" y="313"/>
                    </a:lnTo>
                    <a:lnTo>
                      <a:pt x="280" y="313"/>
                    </a:lnTo>
                    <a:lnTo>
                      <a:pt x="252" y="285"/>
                    </a:lnTo>
                    <a:lnTo>
                      <a:pt x="252" y="285"/>
                    </a:lnTo>
                    <a:lnTo>
                      <a:pt x="225" y="260"/>
                    </a:lnTo>
                    <a:lnTo>
                      <a:pt x="200" y="234"/>
                    </a:lnTo>
                    <a:lnTo>
                      <a:pt x="151" y="183"/>
                    </a:lnTo>
                    <a:lnTo>
                      <a:pt x="151" y="183"/>
                    </a:lnTo>
                    <a:lnTo>
                      <a:pt x="106" y="136"/>
                    </a:lnTo>
                    <a:lnTo>
                      <a:pt x="106" y="136"/>
                    </a:lnTo>
                    <a:lnTo>
                      <a:pt x="87" y="116"/>
                    </a:lnTo>
                    <a:lnTo>
                      <a:pt x="87" y="116"/>
                    </a:lnTo>
                    <a:lnTo>
                      <a:pt x="64" y="92"/>
                    </a:lnTo>
                    <a:lnTo>
                      <a:pt x="40" y="66"/>
                    </a:lnTo>
                    <a:lnTo>
                      <a:pt x="40" y="66"/>
                    </a:lnTo>
                    <a:lnTo>
                      <a:pt x="33" y="58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13" y="39"/>
                    </a:lnTo>
                    <a:lnTo>
                      <a:pt x="8" y="33"/>
                    </a:lnTo>
                    <a:lnTo>
                      <a:pt x="3" y="26"/>
                    </a:lnTo>
                    <a:lnTo>
                      <a:pt x="3" y="26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5" y="6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1"/>
                    </a:lnTo>
                    <a:lnTo>
                      <a:pt x="26" y="2"/>
                    </a:lnTo>
                    <a:lnTo>
                      <a:pt x="31" y="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42" y="18"/>
                    </a:lnTo>
                    <a:lnTo>
                      <a:pt x="51" y="29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83" y="57"/>
                    </a:lnTo>
                    <a:lnTo>
                      <a:pt x="94" y="67"/>
                    </a:lnTo>
                    <a:lnTo>
                      <a:pt x="94" y="67"/>
                    </a:lnTo>
                    <a:lnTo>
                      <a:pt x="124" y="100"/>
                    </a:lnTo>
                    <a:lnTo>
                      <a:pt x="151" y="133"/>
                    </a:lnTo>
                    <a:lnTo>
                      <a:pt x="164" y="146"/>
                    </a:lnTo>
                    <a:lnTo>
                      <a:pt x="164" y="146"/>
                    </a:lnTo>
                    <a:lnTo>
                      <a:pt x="191" y="176"/>
                    </a:lnTo>
                    <a:lnTo>
                      <a:pt x="219" y="205"/>
                    </a:lnTo>
                    <a:lnTo>
                      <a:pt x="247" y="232"/>
                    </a:lnTo>
                    <a:lnTo>
                      <a:pt x="275" y="260"/>
                    </a:lnTo>
                    <a:lnTo>
                      <a:pt x="275" y="260"/>
                    </a:lnTo>
                    <a:lnTo>
                      <a:pt x="311" y="293"/>
                    </a:lnTo>
                    <a:lnTo>
                      <a:pt x="311" y="293"/>
                    </a:lnTo>
                    <a:lnTo>
                      <a:pt x="342" y="321"/>
                    </a:lnTo>
                    <a:lnTo>
                      <a:pt x="342" y="321"/>
                    </a:lnTo>
                    <a:lnTo>
                      <a:pt x="364" y="343"/>
                    </a:lnTo>
                    <a:lnTo>
                      <a:pt x="386" y="363"/>
                    </a:lnTo>
                    <a:lnTo>
                      <a:pt x="396" y="375"/>
                    </a:lnTo>
                    <a:lnTo>
                      <a:pt x="407" y="387"/>
                    </a:lnTo>
                    <a:lnTo>
                      <a:pt x="415" y="398"/>
                    </a:lnTo>
                    <a:lnTo>
                      <a:pt x="423" y="411"/>
                    </a:lnTo>
                    <a:lnTo>
                      <a:pt x="423" y="411"/>
                    </a:lnTo>
                    <a:lnTo>
                      <a:pt x="426" y="416"/>
                    </a:lnTo>
                    <a:lnTo>
                      <a:pt x="430" y="421"/>
                    </a:lnTo>
                    <a:lnTo>
                      <a:pt x="440" y="429"/>
                    </a:lnTo>
                    <a:lnTo>
                      <a:pt x="440" y="429"/>
                    </a:lnTo>
                    <a:lnTo>
                      <a:pt x="446" y="435"/>
                    </a:lnTo>
                    <a:lnTo>
                      <a:pt x="452" y="440"/>
                    </a:lnTo>
                    <a:lnTo>
                      <a:pt x="452" y="440"/>
                    </a:lnTo>
                    <a:lnTo>
                      <a:pt x="460" y="452"/>
                    </a:lnTo>
                    <a:lnTo>
                      <a:pt x="460" y="452"/>
                    </a:lnTo>
                    <a:lnTo>
                      <a:pt x="470" y="466"/>
                    </a:lnTo>
                    <a:lnTo>
                      <a:pt x="475" y="472"/>
                    </a:lnTo>
                    <a:lnTo>
                      <a:pt x="481" y="478"/>
                    </a:lnTo>
                    <a:lnTo>
                      <a:pt x="481" y="478"/>
                    </a:lnTo>
                    <a:lnTo>
                      <a:pt x="489" y="486"/>
                    </a:lnTo>
                    <a:lnTo>
                      <a:pt x="496" y="493"/>
                    </a:lnTo>
                    <a:lnTo>
                      <a:pt x="502" y="501"/>
                    </a:lnTo>
                    <a:lnTo>
                      <a:pt x="507" y="509"/>
                    </a:lnTo>
                    <a:lnTo>
                      <a:pt x="508" y="510"/>
                    </a:lnTo>
                    <a:lnTo>
                      <a:pt x="509" y="511"/>
                    </a:lnTo>
                    <a:lnTo>
                      <a:pt x="509" y="511"/>
                    </a:lnTo>
                    <a:lnTo>
                      <a:pt x="512" y="513"/>
                    </a:lnTo>
                    <a:lnTo>
                      <a:pt x="514" y="516"/>
                    </a:lnTo>
                    <a:lnTo>
                      <a:pt x="515" y="520"/>
                    </a:lnTo>
                    <a:lnTo>
                      <a:pt x="515" y="524"/>
                    </a:lnTo>
                    <a:lnTo>
                      <a:pt x="515" y="530"/>
                    </a:lnTo>
                    <a:lnTo>
                      <a:pt x="515" y="530"/>
                    </a:lnTo>
                    <a:lnTo>
                      <a:pt x="515" y="533"/>
                    </a:lnTo>
                    <a:lnTo>
                      <a:pt x="514" y="537"/>
                    </a:lnTo>
                    <a:lnTo>
                      <a:pt x="513" y="540"/>
                    </a:lnTo>
                    <a:lnTo>
                      <a:pt x="510" y="542"/>
                    </a:lnTo>
                    <a:lnTo>
                      <a:pt x="510" y="542"/>
                    </a:lnTo>
                    <a:lnTo>
                      <a:pt x="506" y="545"/>
                    </a:lnTo>
                    <a:lnTo>
                      <a:pt x="499" y="546"/>
                    </a:lnTo>
                    <a:lnTo>
                      <a:pt x="499" y="5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0" name="Freeform 211"/>
              <p:cNvSpPr/>
              <p:nvPr/>
            </p:nvSpPr>
            <p:spPr bwMode="auto">
              <a:xfrm>
                <a:off x="4708525" y="2740025"/>
                <a:ext cx="77788" cy="74613"/>
              </a:xfrm>
              <a:custGeom>
                <a:avLst/>
                <a:gdLst/>
                <a:ahLst/>
                <a:cxnLst>
                  <a:cxn ang="0">
                    <a:pos x="116" y="142"/>
                  </a:cxn>
                  <a:cxn ang="0">
                    <a:pos x="111" y="142"/>
                  </a:cxn>
                  <a:cxn ang="0">
                    <a:pos x="101" y="140"/>
                  </a:cxn>
                  <a:cxn ang="0">
                    <a:pos x="90" y="136"/>
                  </a:cxn>
                  <a:cxn ang="0">
                    <a:pos x="88" y="139"/>
                  </a:cxn>
                  <a:cxn ang="0">
                    <a:pos x="79" y="141"/>
                  </a:cxn>
                  <a:cxn ang="0">
                    <a:pos x="77" y="141"/>
                  </a:cxn>
                  <a:cxn ang="0">
                    <a:pos x="63" y="139"/>
                  </a:cxn>
                  <a:cxn ang="0">
                    <a:pos x="49" y="136"/>
                  </a:cxn>
                  <a:cxn ang="0">
                    <a:pos x="42" y="134"/>
                  </a:cxn>
                  <a:cxn ang="0">
                    <a:pos x="33" y="127"/>
                  </a:cxn>
                  <a:cxn ang="0">
                    <a:pos x="30" y="129"/>
                  </a:cxn>
                  <a:cxn ang="0">
                    <a:pos x="21" y="131"/>
                  </a:cxn>
                  <a:cxn ang="0">
                    <a:pos x="18" y="130"/>
                  </a:cxn>
                  <a:cxn ang="0">
                    <a:pos x="12" y="127"/>
                  </a:cxn>
                  <a:cxn ang="0">
                    <a:pos x="7" y="122"/>
                  </a:cxn>
                  <a:cxn ang="0">
                    <a:pos x="6" y="117"/>
                  </a:cxn>
                  <a:cxn ang="0">
                    <a:pos x="5" y="115"/>
                  </a:cxn>
                  <a:cxn ang="0">
                    <a:pos x="1" y="108"/>
                  </a:cxn>
                  <a:cxn ang="0">
                    <a:pos x="1" y="101"/>
                  </a:cxn>
                  <a:cxn ang="0">
                    <a:pos x="3" y="95"/>
                  </a:cxn>
                  <a:cxn ang="0">
                    <a:pos x="13" y="83"/>
                  </a:cxn>
                  <a:cxn ang="0">
                    <a:pos x="31" y="62"/>
                  </a:cxn>
                  <a:cxn ang="0">
                    <a:pos x="63" y="34"/>
                  </a:cxn>
                  <a:cxn ang="0">
                    <a:pos x="92" y="13"/>
                  </a:cxn>
                  <a:cxn ang="0">
                    <a:pos x="98" y="8"/>
                  </a:cxn>
                  <a:cxn ang="0">
                    <a:pos x="113" y="1"/>
                  </a:cxn>
                  <a:cxn ang="0">
                    <a:pos x="121" y="0"/>
                  </a:cxn>
                  <a:cxn ang="0">
                    <a:pos x="131" y="2"/>
                  </a:cxn>
                  <a:cxn ang="0">
                    <a:pos x="137" y="5"/>
                  </a:cxn>
                  <a:cxn ang="0">
                    <a:pos x="143" y="15"/>
                  </a:cxn>
                  <a:cxn ang="0">
                    <a:pos x="147" y="29"/>
                  </a:cxn>
                  <a:cxn ang="0">
                    <a:pos x="148" y="35"/>
                  </a:cxn>
                  <a:cxn ang="0">
                    <a:pos x="147" y="53"/>
                  </a:cxn>
                  <a:cxn ang="0">
                    <a:pos x="148" y="84"/>
                  </a:cxn>
                  <a:cxn ang="0">
                    <a:pos x="148" y="100"/>
                  </a:cxn>
                  <a:cxn ang="0">
                    <a:pos x="146" y="116"/>
                  </a:cxn>
                  <a:cxn ang="0">
                    <a:pos x="145" y="125"/>
                  </a:cxn>
                  <a:cxn ang="0">
                    <a:pos x="141" y="132"/>
                  </a:cxn>
                  <a:cxn ang="0">
                    <a:pos x="136" y="136"/>
                  </a:cxn>
                  <a:cxn ang="0">
                    <a:pos x="128" y="141"/>
                  </a:cxn>
                  <a:cxn ang="0">
                    <a:pos x="126" y="141"/>
                  </a:cxn>
                  <a:cxn ang="0">
                    <a:pos x="121" y="142"/>
                  </a:cxn>
                  <a:cxn ang="0">
                    <a:pos x="116" y="142"/>
                  </a:cxn>
                </a:cxnLst>
                <a:rect l="0" t="0" r="r" b="b"/>
                <a:pathLst>
                  <a:path w="148" h="142">
                    <a:moveTo>
                      <a:pt x="116" y="142"/>
                    </a:moveTo>
                    <a:lnTo>
                      <a:pt x="116" y="142"/>
                    </a:lnTo>
                    <a:lnTo>
                      <a:pt x="111" y="142"/>
                    </a:lnTo>
                    <a:lnTo>
                      <a:pt x="111" y="142"/>
                    </a:lnTo>
                    <a:lnTo>
                      <a:pt x="101" y="140"/>
                    </a:lnTo>
                    <a:lnTo>
                      <a:pt x="101" y="140"/>
                    </a:lnTo>
                    <a:lnTo>
                      <a:pt x="93" y="136"/>
                    </a:lnTo>
                    <a:lnTo>
                      <a:pt x="90" y="136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4" y="141"/>
                    </a:lnTo>
                    <a:lnTo>
                      <a:pt x="79" y="141"/>
                    </a:lnTo>
                    <a:lnTo>
                      <a:pt x="79" y="141"/>
                    </a:lnTo>
                    <a:lnTo>
                      <a:pt x="77" y="141"/>
                    </a:lnTo>
                    <a:lnTo>
                      <a:pt x="77" y="141"/>
                    </a:lnTo>
                    <a:lnTo>
                      <a:pt x="63" y="139"/>
                    </a:lnTo>
                    <a:lnTo>
                      <a:pt x="63" y="139"/>
                    </a:lnTo>
                    <a:lnTo>
                      <a:pt x="49" y="136"/>
                    </a:lnTo>
                    <a:lnTo>
                      <a:pt x="49" y="136"/>
                    </a:lnTo>
                    <a:lnTo>
                      <a:pt x="42" y="134"/>
                    </a:lnTo>
                    <a:lnTo>
                      <a:pt x="36" y="130"/>
                    </a:lnTo>
                    <a:lnTo>
                      <a:pt x="33" y="127"/>
                    </a:lnTo>
                    <a:lnTo>
                      <a:pt x="30" y="129"/>
                    </a:lnTo>
                    <a:lnTo>
                      <a:pt x="30" y="129"/>
                    </a:lnTo>
                    <a:lnTo>
                      <a:pt x="25" y="130"/>
                    </a:lnTo>
                    <a:lnTo>
                      <a:pt x="21" y="131"/>
                    </a:lnTo>
                    <a:lnTo>
                      <a:pt x="21" y="131"/>
                    </a:lnTo>
                    <a:lnTo>
                      <a:pt x="18" y="130"/>
                    </a:lnTo>
                    <a:lnTo>
                      <a:pt x="13" y="129"/>
                    </a:lnTo>
                    <a:lnTo>
                      <a:pt x="12" y="127"/>
                    </a:lnTo>
                    <a:lnTo>
                      <a:pt x="10" y="125"/>
                    </a:lnTo>
                    <a:lnTo>
                      <a:pt x="7" y="122"/>
                    </a:lnTo>
                    <a:lnTo>
                      <a:pt x="6" y="119"/>
                    </a:lnTo>
                    <a:lnTo>
                      <a:pt x="6" y="117"/>
                    </a:lnTo>
                    <a:lnTo>
                      <a:pt x="5" y="115"/>
                    </a:lnTo>
                    <a:lnTo>
                      <a:pt x="5" y="115"/>
                    </a:lnTo>
                    <a:lnTo>
                      <a:pt x="2" y="112"/>
                    </a:lnTo>
                    <a:lnTo>
                      <a:pt x="1" y="108"/>
                    </a:lnTo>
                    <a:lnTo>
                      <a:pt x="0" y="104"/>
                    </a:lnTo>
                    <a:lnTo>
                      <a:pt x="1" y="101"/>
                    </a:lnTo>
                    <a:lnTo>
                      <a:pt x="2" y="98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13" y="83"/>
                    </a:lnTo>
                    <a:lnTo>
                      <a:pt x="22" y="72"/>
                    </a:lnTo>
                    <a:lnTo>
                      <a:pt x="31" y="62"/>
                    </a:lnTo>
                    <a:lnTo>
                      <a:pt x="42" y="52"/>
                    </a:lnTo>
                    <a:lnTo>
                      <a:pt x="63" y="34"/>
                    </a:lnTo>
                    <a:lnTo>
                      <a:pt x="87" y="17"/>
                    </a:lnTo>
                    <a:lnTo>
                      <a:pt x="92" y="13"/>
                    </a:lnTo>
                    <a:lnTo>
                      <a:pt x="92" y="13"/>
                    </a:lnTo>
                    <a:lnTo>
                      <a:pt x="98" y="8"/>
                    </a:lnTo>
                    <a:lnTo>
                      <a:pt x="105" y="4"/>
                    </a:lnTo>
                    <a:lnTo>
                      <a:pt x="113" y="1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26" y="1"/>
                    </a:lnTo>
                    <a:lnTo>
                      <a:pt x="131" y="2"/>
                    </a:lnTo>
                    <a:lnTo>
                      <a:pt x="131" y="2"/>
                    </a:lnTo>
                    <a:lnTo>
                      <a:pt x="137" y="5"/>
                    </a:lnTo>
                    <a:lnTo>
                      <a:pt x="141" y="9"/>
                    </a:lnTo>
                    <a:lnTo>
                      <a:pt x="143" y="15"/>
                    </a:lnTo>
                    <a:lnTo>
                      <a:pt x="145" y="20"/>
                    </a:lnTo>
                    <a:lnTo>
                      <a:pt x="147" y="29"/>
                    </a:lnTo>
                    <a:lnTo>
                      <a:pt x="148" y="35"/>
                    </a:lnTo>
                    <a:lnTo>
                      <a:pt x="148" y="35"/>
                    </a:lnTo>
                    <a:lnTo>
                      <a:pt x="147" y="53"/>
                    </a:lnTo>
                    <a:lnTo>
                      <a:pt x="147" y="53"/>
                    </a:lnTo>
                    <a:lnTo>
                      <a:pt x="147" y="81"/>
                    </a:lnTo>
                    <a:lnTo>
                      <a:pt x="148" y="84"/>
                    </a:lnTo>
                    <a:lnTo>
                      <a:pt x="148" y="84"/>
                    </a:lnTo>
                    <a:lnTo>
                      <a:pt x="148" y="100"/>
                    </a:lnTo>
                    <a:lnTo>
                      <a:pt x="147" y="108"/>
                    </a:lnTo>
                    <a:lnTo>
                      <a:pt x="146" y="116"/>
                    </a:lnTo>
                    <a:lnTo>
                      <a:pt x="146" y="116"/>
                    </a:lnTo>
                    <a:lnTo>
                      <a:pt x="145" y="125"/>
                    </a:lnTo>
                    <a:lnTo>
                      <a:pt x="143" y="128"/>
                    </a:lnTo>
                    <a:lnTo>
                      <a:pt x="141" y="132"/>
                    </a:lnTo>
                    <a:lnTo>
                      <a:pt x="139" y="134"/>
                    </a:lnTo>
                    <a:lnTo>
                      <a:pt x="136" y="136"/>
                    </a:lnTo>
                    <a:lnTo>
                      <a:pt x="128" y="141"/>
                    </a:lnTo>
                    <a:lnTo>
                      <a:pt x="128" y="141"/>
                    </a:lnTo>
                    <a:lnTo>
                      <a:pt x="127" y="141"/>
                    </a:lnTo>
                    <a:lnTo>
                      <a:pt x="126" y="141"/>
                    </a:lnTo>
                    <a:lnTo>
                      <a:pt x="126" y="141"/>
                    </a:lnTo>
                    <a:lnTo>
                      <a:pt x="121" y="142"/>
                    </a:lnTo>
                    <a:lnTo>
                      <a:pt x="116" y="142"/>
                    </a:lnTo>
                    <a:lnTo>
                      <a:pt x="116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1" name="Freeform 212"/>
              <p:cNvSpPr/>
              <p:nvPr/>
            </p:nvSpPr>
            <p:spPr bwMode="auto">
              <a:xfrm>
                <a:off x="4197350" y="2182813"/>
                <a:ext cx="260350" cy="244475"/>
              </a:xfrm>
              <a:custGeom>
                <a:avLst/>
                <a:gdLst/>
                <a:ahLst/>
                <a:cxnLst>
                  <a:cxn ang="0">
                    <a:pos x="106" y="462"/>
                  </a:cxn>
                  <a:cxn ang="0">
                    <a:pos x="96" y="455"/>
                  </a:cxn>
                  <a:cxn ang="0">
                    <a:pos x="94" y="452"/>
                  </a:cxn>
                  <a:cxn ang="0">
                    <a:pos x="85" y="442"/>
                  </a:cxn>
                  <a:cxn ang="0">
                    <a:pos x="76" y="430"/>
                  </a:cxn>
                  <a:cxn ang="0">
                    <a:pos x="53" y="411"/>
                  </a:cxn>
                  <a:cxn ang="0">
                    <a:pos x="35" y="386"/>
                  </a:cxn>
                  <a:cxn ang="0">
                    <a:pos x="15" y="339"/>
                  </a:cxn>
                  <a:cxn ang="0">
                    <a:pos x="5" y="299"/>
                  </a:cxn>
                  <a:cxn ang="0">
                    <a:pos x="0" y="253"/>
                  </a:cxn>
                  <a:cxn ang="0">
                    <a:pos x="3" y="202"/>
                  </a:cxn>
                  <a:cxn ang="0">
                    <a:pos x="8" y="172"/>
                  </a:cxn>
                  <a:cxn ang="0">
                    <a:pos x="24" y="124"/>
                  </a:cxn>
                  <a:cxn ang="0">
                    <a:pos x="48" y="85"/>
                  </a:cxn>
                  <a:cxn ang="0">
                    <a:pos x="68" y="64"/>
                  </a:cxn>
                  <a:cxn ang="0">
                    <a:pos x="124" y="25"/>
                  </a:cxn>
                  <a:cxn ang="0">
                    <a:pos x="193" y="4"/>
                  </a:cxn>
                  <a:cxn ang="0">
                    <a:pos x="241" y="0"/>
                  </a:cxn>
                  <a:cxn ang="0">
                    <a:pos x="298" y="5"/>
                  </a:cxn>
                  <a:cxn ang="0">
                    <a:pos x="352" y="20"/>
                  </a:cxn>
                  <a:cxn ang="0">
                    <a:pos x="401" y="44"/>
                  </a:cxn>
                  <a:cxn ang="0">
                    <a:pos x="445" y="76"/>
                  </a:cxn>
                  <a:cxn ang="0">
                    <a:pos x="480" y="115"/>
                  </a:cxn>
                  <a:cxn ang="0">
                    <a:pos x="492" y="135"/>
                  </a:cxn>
                  <a:cxn ang="0">
                    <a:pos x="491" y="146"/>
                  </a:cxn>
                  <a:cxn ang="0">
                    <a:pos x="483" y="153"/>
                  </a:cxn>
                  <a:cxn ang="0">
                    <a:pos x="473" y="157"/>
                  </a:cxn>
                  <a:cxn ang="0">
                    <a:pos x="465" y="154"/>
                  </a:cxn>
                  <a:cxn ang="0">
                    <a:pos x="458" y="147"/>
                  </a:cxn>
                  <a:cxn ang="0">
                    <a:pos x="429" y="112"/>
                  </a:cxn>
                  <a:cxn ang="0">
                    <a:pos x="395" y="85"/>
                  </a:cxn>
                  <a:cxn ang="0">
                    <a:pos x="356" y="65"/>
                  </a:cxn>
                  <a:cxn ang="0">
                    <a:pos x="289" y="42"/>
                  </a:cxn>
                  <a:cxn ang="0">
                    <a:pos x="247" y="34"/>
                  </a:cxn>
                  <a:cxn ang="0">
                    <a:pos x="219" y="34"/>
                  </a:cxn>
                  <a:cxn ang="0">
                    <a:pos x="182" y="40"/>
                  </a:cxn>
                  <a:cxn ang="0">
                    <a:pos x="144" y="53"/>
                  </a:cxn>
                  <a:cxn ang="0">
                    <a:pos x="109" y="74"/>
                  </a:cxn>
                  <a:cxn ang="0">
                    <a:pos x="80" y="100"/>
                  </a:cxn>
                  <a:cxn ang="0">
                    <a:pos x="59" y="133"/>
                  </a:cxn>
                  <a:cxn ang="0">
                    <a:pos x="48" y="163"/>
                  </a:cxn>
                  <a:cxn ang="0">
                    <a:pos x="39" y="210"/>
                  </a:cxn>
                  <a:cxn ang="0">
                    <a:pos x="38" y="259"/>
                  </a:cxn>
                  <a:cxn ang="0">
                    <a:pos x="45" y="304"/>
                  </a:cxn>
                  <a:cxn ang="0">
                    <a:pos x="60" y="348"/>
                  </a:cxn>
                  <a:cxn ang="0">
                    <a:pos x="76" y="373"/>
                  </a:cxn>
                  <a:cxn ang="0">
                    <a:pos x="101" y="402"/>
                  </a:cxn>
                  <a:cxn ang="0">
                    <a:pos x="122" y="429"/>
                  </a:cxn>
                  <a:cxn ang="0">
                    <a:pos x="125" y="431"/>
                  </a:cxn>
                  <a:cxn ang="0">
                    <a:pos x="131" y="446"/>
                  </a:cxn>
                  <a:cxn ang="0">
                    <a:pos x="129" y="455"/>
                  </a:cxn>
                  <a:cxn ang="0">
                    <a:pos x="121" y="462"/>
                  </a:cxn>
                  <a:cxn ang="0">
                    <a:pos x="110" y="463"/>
                  </a:cxn>
                </a:cxnLst>
                <a:rect l="0" t="0" r="r" b="b"/>
                <a:pathLst>
                  <a:path w="492" h="463">
                    <a:moveTo>
                      <a:pt x="110" y="463"/>
                    </a:moveTo>
                    <a:lnTo>
                      <a:pt x="110" y="463"/>
                    </a:lnTo>
                    <a:lnTo>
                      <a:pt x="106" y="462"/>
                    </a:lnTo>
                    <a:lnTo>
                      <a:pt x="102" y="461"/>
                    </a:lnTo>
                    <a:lnTo>
                      <a:pt x="98" y="458"/>
                    </a:lnTo>
                    <a:lnTo>
                      <a:pt x="96" y="455"/>
                    </a:lnTo>
                    <a:lnTo>
                      <a:pt x="96" y="455"/>
                    </a:lnTo>
                    <a:lnTo>
                      <a:pt x="94" y="453"/>
                    </a:lnTo>
                    <a:lnTo>
                      <a:pt x="94" y="452"/>
                    </a:lnTo>
                    <a:lnTo>
                      <a:pt x="91" y="450"/>
                    </a:lnTo>
                    <a:lnTo>
                      <a:pt x="91" y="450"/>
                    </a:lnTo>
                    <a:lnTo>
                      <a:pt x="85" y="442"/>
                    </a:lnTo>
                    <a:lnTo>
                      <a:pt x="85" y="442"/>
                    </a:lnTo>
                    <a:lnTo>
                      <a:pt x="80" y="435"/>
                    </a:lnTo>
                    <a:lnTo>
                      <a:pt x="76" y="430"/>
                    </a:lnTo>
                    <a:lnTo>
                      <a:pt x="65" y="421"/>
                    </a:lnTo>
                    <a:lnTo>
                      <a:pt x="65" y="421"/>
                    </a:lnTo>
                    <a:lnTo>
                      <a:pt x="53" y="411"/>
                    </a:lnTo>
                    <a:lnTo>
                      <a:pt x="53" y="411"/>
                    </a:lnTo>
                    <a:lnTo>
                      <a:pt x="44" y="399"/>
                    </a:lnTo>
                    <a:lnTo>
                      <a:pt x="35" y="386"/>
                    </a:lnTo>
                    <a:lnTo>
                      <a:pt x="27" y="370"/>
                    </a:lnTo>
                    <a:lnTo>
                      <a:pt x="21" y="355"/>
                    </a:lnTo>
                    <a:lnTo>
                      <a:pt x="15" y="339"/>
                    </a:lnTo>
                    <a:lnTo>
                      <a:pt x="11" y="325"/>
                    </a:lnTo>
                    <a:lnTo>
                      <a:pt x="5" y="299"/>
                    </a:lnTo>
                    <a:lnTo>
                      <a:pt x="5" y="299"/>
                    </a:lnTo>
                    <a:lnTo>
                      <a:pt x="3" y="285"/>
                    </a:lnTo>
                    <a:lnTo>
                      <a:pt x="0" y="269"/>
                    </a:lnTo>
                    <a:lnTo>
                      <a:pt x="0" y="253"/>
                    </a:lnTo>
                    <a:lnTo>
                      <a:pt x="0" y="235"/>
                    </a:lnTo>
                    <a:lnTo>
                      <a:pt x="0" y="218"/>
                    </a:lnTo>
                    <a:lnTo>
                      <a:pt x="3" y="202"/>
                    </a:lnTo>
                    <a:lnTo>
                      <a:pt x="5" y="186"/>
                    </a:lnTo>
                    <a:lnTo>
                      <a:pt x="8" y="172"/>
                    </a:lnTo>
                    <a:lnTo>
                      <a:pt x="8" y="172"/>
                    </a:lnTo>
                    <a:lnTo>
                      <a:pt x="13" y="154"/>
                    </a:lnTo>
                    <a:lnTo>
                      <a:pt x="18" y="139"/>
                    </a:lnTo>
                    <a:lnTo>
                      <a:pt x="24" y="124"/>
                    </a:lnTo>
                    <a:lnTo>
                      <a:pt x="31" y="110"/>
                    </a:lnTo>
                    <a:lnTo>
                      <a:pt x="39" y="98"/>
                    </a:lnTo>
                    <a:lnTo>
                      <a:pt x="48" y="85"/>
                    </a:lnTo>
                    <a:lnTo>
                      <a:pt x="57" y="74"/>
                    </a:lnTo>
                    <a:lnTo>
                      <a:pt x="68" y="64"/>
                    </a:lnTo>
                    <a:lnTo>
                      <a:pt x="68" y="64"/>
                    </a:lnTo>
                    <a:lnTo>
                      <a:pt x="85" y="49"/>
                    </a:lnTo>
                    <a:lnTo>
                      <a:pt x="105" y="36"/>
                    </a:lnTo>
                    <a:lnTo>
                      <a:pt x="124" y="25"/>
                    </a:lnTo>
                    <a:lnTo>
                      <a:pt x="146" y="16"/>
                    </a:lnTo>
                    <a:lnTo>
                      <a:pt x="169" y="9"/>
                    </a:lnTo>
                    <a:lnTo>
                      <a:pt x="193" y="4"/>
                    </a:lnTo>
                    <a:lnTo>
                      <a:pt x="216" y="1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60" y="1"/>
                    </a:lnTo>
                    <a:lnTo>
                      <a:pt x="279" y="2"/>
                    </a:lnTo>
                    <a:lnTo>
                      <a:pt x="298" y="5"/>
                    </a:lnTo>
                    <a:lnTo>
                      <a:pt x="316" y="9"/>
                    </a:lnTo>
                    <a:lnTo>
                      <a:pt x="334" y="14"/>
                    </a:lnTo>
                    <a:lnTo>
                      <a:pt x="352" y="20"/>
                    </a:lnTo>
                    <a:lnTo>
                      <a:pt x="368" y="27"/>
                    </a:lnTo>
                    <a:lnTo>
                      <a:pt x="385" y="35"/>
                    </a:lnTo>
                    <a:lnTo>
                      <a:pt x="401" y="44"/>
                    </a:lnTo>
                    <a:lnTo>
                      <a:pt x="416" y="54"/>
                    </a:lnTo>
                    <a:lnTo>
                      <a:pt x="430" y="65"/>
                    </a:lnTo>
                    <a:lnTo>
                      <a:pt x="445" y="76"/>
                    </a:lnTo>
                    <a:lnTo>
                      <a:pt x="457" y="88"/>
                    </a:lnTo>
                    <a:lnTo>
                      <a:pt x="469" y="102"/>
                    </a:lnTo>
                    <a:lnTo>
                      <a:pt x="480" y="115"/>
                    </a:lnTo>
                    <a:lnTo>
                      <a:pt x="490" y="130"/>
                    </a:lnTo>
                    <a:lnTo>
                      <a:pt x="490" y="130"/>
                    </a:lnTo>
                    <a:lnTo>
                      <a:pt x="492" y="135"/>
                    </a:lnTo>
                    <a:lnTo>
                      <a:pt x="492" y="139"/>
                    </a:lnTo>
                    <a:lnTo>
                      <a:pt x="492" y="143"/>
                    </a:lnTo>
                    <a:lnTo>
                      <a:pt x="491" y="146"/>
                    </a:lnTo>
                    <a:lnTo>
                      <a:pt x="491" y="146"/>
                    </a:lnTo>
                    <a:lnTo>
                      <a:pt x="487" y="150"/>
                    </a:lnTo>
                    <a:lnTo>
                      <a:pt x="483" y="153"/>
                    </a:lnTo>
                    <a:lnTo>
                      <a:pt x="478" y="155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69" y="155"/>
                    </a:lnTo>
                    <a:lnTo>
                      <a:pt x="465" y="154"/>
                    </a:lnTo>
                    <a:lnTo>
                      <a:pt x="462" y="151"/>
                    </a:lnTo>
                    <a:lnTo>
                      <a:pt x="458" y="147"/>
                    </a:lnTo>
                    <a:lnTo>
                      <a:pt x="458" y="147"/>
                    </a:lnTo>
                    <a:lnTo>
                      <a:pt x="450" y="135"/>
                    </a:lnTo>
                    <a:lnTo>
                      <a:pt x="439" y="123"/>
                    </a:lnTo>
                    <a:lnTo>
                      <a:pt x="429" y="112"/>
                    </a:lnTo>
                    <a:lnTo>
                      <a:pt x="419" y="102"/>
                    </a:lnTo>
                    <a:lnTo>
                      <a:pt x="407" y="94"/>
                    </a:lnTo>
                    <a:lnTo>
                      <a:pt x="395" y="85"/>
                    </a:lnTo>
                    <a:lnTo>
                      <a:pt x="383" y="77"/>
                    </a:lnTo>
                    <a:lnTo>
                      <a:pt x="369" y="71"/>
                    </a:lnTo>
                    <a:lnTo>
                      <a:pt x="356" y="65"/>
                    </a:lnTo>
                    <a:lnTo>
                      <a:pt x="342" y="59"/>
                    </a:lnTo>
                    <a:lnTo>
                      <a:pt x="316" y="50"/>
                    </a:lnTo>
                    <a:lnTo>
                      <a:pt x="289" y="42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47" y="34"/>
                    </a:lnTo>
                    <a:lnTo>
                      <a:pt x="232" y="33"/>
                    </a:lnTo>
                    <a:lnTo>
                      <a:pt x="232" y="33"/>
                    </a:lnTo>
                    <a:lnTo>
                      <a:pt x="219" y="34"/>
                    </a:lnTo>
                    <a:lnTo>
                      <a:pt x="207" y="35"/>
                    </a:lnTo>
                    <a:lnTo>
                      <a:pt x="195" y="37"/>
                    </a:lnTo>
                    <a:lnTo>
                      <a:pt x="182" y="40"/>
                    </a:lnTo>
                    <a:lnTo>
                      <a:pt x="169" y="44"/>
                    </a:lnTo>
                    <a:lnTo>
                      <a:pt x="156" y="48"/>
                    </a:lnTo>
                    <a:lnTo>
                      <a:pt x="144" y="53"/>
                    </a:lnTo>
                    <a:lnTo>
                      <a:pt x="133" y="59"/>
                    </a:lnTo>
                    <a:lnTo>
                      <a:pt x="120" y="66"/>
                    </a:lnTo>
                    <a:lnTo>
                      <a:pt x="109" y="74"/>
                    </a:lnTo>
                    <a:lnTo>
                      <a:pt x="99" y="82"/>
                    </a:lnTo>
                    <a:lnTo>
                      <a:pt x="89" y="90"/>
                    </a:lnTo>
                    <a:lnTo>
                      <a:pt x="80" y="100"/>
                    </a:lnTo>
                    <a:lnTo>
                      <a:pt x="72" y="110"/>
                    </a:lnTo>
                    <a:lnTo>
                      <a:pt x="66" y="121"/>
                    </a:lnTo>
                    <a:lnTo>
                      <a:pt x="59" y="133"/>
                    </a:lnTo>
                    <a:lnTo>
                      <a:pt x="59" y="133"/>
                    </a:lnTo>
                    <a:lnTo>
                      <a:pt x="53" y="147"/>
                    </a:lnTo>
                    <a:lnTo>
                      <a:pt x="48" y="163"/>
                    </a:lnTo>
                    <a:lnTo>
                      <a:pt x="44" y="178"/>
                    </a:lnTo>
                    <a:lnTo>
                      <a:pt x="41" y="195"/>
                    </a:lnTo>
                    <a:lnTo>
                      <a:pt x="39" y="210"/>
                    </a:lnTo>
                    <a:lnTo>
                      <a:pt x="38" y="227"/>
                    </a:lnTo>
                    <a:lnTo>
                      <a:pt x="37" y="242"/>
                    </a:lnTo>
                    <a:lnTo>
                      <a:pt x="38" y="259"/>
                    </a:lnTo>
                    <a:lnTo>
                      <a:pt x="39" y="274"/>
                    </a:lnTo>
                    <a:lnTo>
                      <a:pt x="42" y="290"/>
                    </a:lnTo>
                    <a:lnTo>
                      <a:pt x="45" y="304"/>
                    </a:lnTo>
                    <a:lnTo>
                      <a:pt x="49" y="320"/>
                    </a:lnTo>
                    <a:lnTo>
                      <a:pt x="54" y="334"/>
                    </a:lnTo>
                    <a:lnTo>
                      <a:pt x="60" y="348"/>
                    </a:lnTo>
                    <a:lnTo>
                      <a:pt x="68" y="361"/>
                    </a:lnTo>
                    <a:lnTo>
                      <a:pt x="76" y="373"/>
                    </a:lnTo>
                    <a:lnTo>
                      <a:pt x="76" y="373"/>
                    </a:lnTo>
                    <a:lnTo>
                      <a:pt x="87" y="389"/>
                    </a:lnTo>
                    <a:lnTo>
                      <a:pt x="101" y="402"/>
                    </a:lnTo>
                    <a:lnTo>
                      <a:pt x="101" y="402"/>
                    </a:lnTo>
                    <a:lnTo>
                      <a:pt x="112" y="416"/>
                    </a:lnTo>
                    <a:lnTo>
                      <a:pt x="121" y="428"/>
                    </a:lnTo>
                    <a:lnTo>
                      <a:pt x="122" y="429"/>
                    </a:lnTo>
                    <a:lnTo>
                      <a:pt x="123" y="430"/>
                    </a:lnTo>
                    <a:lnTo>
                      <a:pt x="123" y="430"/>
                    </a:lnTo>
                    <a:lnTo>
                      <a:pt x="125" y="431"/>
                    </a:lnTo>
                    <a:lnTo>
                      <a:pt x="128" y="434"/>
                    </a:lnTo>
                    <a:lnTo>
                      <a:pt x="130" y="440"/>
                    </a:lnTo>
                    <a:lnTo>
                      <a:pt x="131" y="446"/>
                    </a:lnTo>
                    <a:lnTo>
                      <a:pt x="130" y="451"/>
                    </a:lnTo>
                    <a:lnTo>
                      <a:pt x="130" y="451"/>
                    </a:lnTo>
                    <a:lnTo>
                      <a:pt x="129" y="455"/>
                    </a:lnTo>
                    <a:lnTo>
                      <a:pt x="125" y="458"/>
                    </a:lnTo>
                    <a:lnTo>
                      <a:pt x="123" y="460"/>
                    </a:lnTo>
                    <a:lnTo>
                      <a:pt x="121" y="462"/>
                    </a:lnTo>
                    <a:lnTo>
                      <a:pt x="117" y="463"/>
                    </a:lnTo>
                    <a:lnTo>
                      <a:pt x="114" y="463"/>
                    </a:lnTo>
                    <a:lnTo>
                      <a:pt x="110" y="46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28" name="Freeform 59"/>
            <p:cNvSpPr>
              <a:spLocks noEditPoints="1"/>
            </p:cNvSpPr>
            <p:nvPr/>
          </p:nvSpPr>
          <p:spPr bwMode="auto">
            <a:xfrm rot="10800000" flipV="1">
              <a:off x="776864" y="1222998"/>
              <a:ext cx="3249103" cy="60959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11" y="11"/>
                </a:cxn>
                <a:cxn ang="0">
                  <a:pos x="19" y="12"/>
                </a:cxn>
                <a:cxn ang="0">
                  <a:pos x="37" y="12"/>
                </a:cxn>
                <a:cxn ang="0">
                  <a:pos x="71" y="11"/>
                </a:cxn>
                <a:cxn ang="0">
                  <a:pos x="71" y="11"/>
                </a:cxn>
                <a:cxn ang="0">
                  <a:pos x="93" y="9"/>
                </a:cxn>
                <a:cxn ang="0">
                  <a:pos x="115" y="11"/>
                </a:cxn>
                <a:cxn ang="0">
                  <a:pos x="139" y="11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59" y="8"/>
                </a:cxn>
                <a:cxn ang="0">
                  <a:pos x="157" y="5"/>
                </a:cxn>
                <a:cxn ang="0">
                  <a:pos x="157" y="5"/>
                </a:cxn>
                <a:cxn ang="0">
                  <a:pos x="136" y="5"/>
                </a:cxn>
                <a:cxn ang="0">
                  <a:pos x="115" y="5"/>
                </a:cxn>
                <a:cxn ang="0">
                  <a:pos x="73" y="5"/>
                </a:cxn>
                <a:cxn ang="0">
                  <a:pos x="73" y="5"/>
                </a:cxn>
                <a:cxn ang="0">
                  <a:pos x="53" y="6"/>
                </a:cxn>
                <a:cxn ang="0">
                  <a:pos x="34" y="8"/>
                </a:cxn>
                <a:cxn ang="0">
                  <a:pos x="34" y="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7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7" y="6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161" h="12">
                  <a:moveTo>
                    <a:pt x="0" y="1"/>
                  </a:moveTo>
                  <a:lnTo>
                    <a:pt x="0" y="1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11" y="11"/>
                  </a:lnTo>
                  <a:lnTo>
                    <a:pt x="19" y="12"/>
                  </a:lnTo>
                  <a:lnTo>
                    <a:pt x="37" y="12"/>
                  </a:lnTo>
                  <a:lnTo>
                    <a:pt x="71" y="11"/>
                  </a:lnTo>
                  <a:lnTo>
                    <a:pt x="71" y="11"/>
                  </a:lnTo>
                  <a:lnTo>
                    <a:pt x="93" y="9"/>
                  </a:lnTo>
                  <a:lnTo>
                    <a:pt x="115" y="11"/>
                  </a:lnTo>
                  <a:lnTo>
                    <a:pt x="139" y="11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59" y="8"/>
                  </a:lnTo>
                  <a:lnTo>
                    <a:pt x="157" y="5"/>
                  </a:lnTo>
                  <a:lnTo>
                    <a:pt x="157" y="5"/>
                  </a:lnTo>
                  <a:lnTo>
                    <a:pt x="136" y="5"/>
                  </a:lnTo>
                  <a:lnTo>
                    <a:pt x="115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53" y="6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5"/>
                  </a:lnTo>
                  <a:lnTo>
                    <a:pt x="7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7" y="6"/>
                  </a:move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rgbClr val="00579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1" name="TextBox 29"/>
            <p:cNvSpPr txBox="1"/>
            <p:nvPr/>
          </p:nvSpPr>
          <p:spPr>
            <a:xfrm>
              <a:off x="1239106" y="702374"/>
              <a:ext cx="262377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60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这里可以是标题</a:t>
              </a:r>
              <a:endParaRPr lang="zh-CN" altLang="en-US" sz="2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4"/>
          <p:cNvGrpSpPr>
            <a:grpSpLocks noChangeAspect="1"/>
          </p:cNvGrpSpPr>
          <p:nvPr/>
        </p:nvGrpSpPr>
        <p:grpSpPr bwMode="auto">
          <a:xfrm flipH="1">
            <a:off x="5960495" y="2048693"/>
            <a:ext cx="1133478" cy="621619"/>
            <a:chOff x="3326" y="771"/>
            <a:chExt cx="2348" cy="954"/>
          </a:xfrm>
          <a:solidFill>
            <a:srgbClr val="005790"/>
          </a:solidFill>
        </p:grpSpPr>
        <p:sp>
          <p:nvSpPr>
            <p:cNvPr id="15" name="Freeform 5"/>
            <p:cNvSpPr>
              <a:spLocks noEditPoints="1"/>
            </p:cNvSpPr>
            <p:nvPr/>
          </p:nvSpPr>
          <p:spPr bwMode="auto">
            <a:xfrm>
              <a:off x="3326" y="771"/>
              <a:ext cx="2348" cy="954"/>
            </a:xfrm>
            <a:custGeom>
              <a:avLst/>
              <a:gdLst>
                <a:gd name="T0" fmla="*/ 969 w 991"/>
                <a:gd name="T1" fmla="*/ 166 h 401"/>
                <a:gd name="T2" fmla="*/ 911 w 991"/>
                <a:gd name="T3" fmla="*/ 115 h 401"/>
                <a:gd name="T4" fmla="*/ 851 w 991"/>
                <a:gd name="T5" fmla="*/ 67 h 401"/>
                <a:gd name="T6" fmla="*/ 780 w 991"/>
                <a:gd name="T7" fmla="*/ 16 h 401"/>
                <a:gd name="T8" fmla="*/ 774 w 991"/>
                <a:gd name="T9" fmla="*/ 17 h 401"/>
                <a:gd name="T10" fmla="*/ 770 w 991"/>
                <a:gd name="T11" fmla="*/ 16 h 401"/>
                <a:gd name="T12" fmla="*/ 354 w 991"/>
                <a:gd name="T13" fmla="*/ 3 h 401"/>
                <a:gd name="T14" fmla="*/ 149 w 991"/>
                <a:gd name="T15" fmla="*/ 2 h 401"/>
                <a:gd name="T16" fmla="*/ 44 w 991"/>
                <a:gd name="T17" fmla="*/ 3 h 401"/>
                <a:gd name="T18" fmla="*/ 9 w 991"/>
                <a:gd name="T19" fmla="*/ 34 h 401"/>
                <a:gd name="T20" fmla="*/ 6 w 991"/>
                <a:gd name="T21" fmla="*/ 38 h 401"/>
                <a:gd name="T22" fmla="*/ 3 w 991"/>
                <a:gd name="T23" fmla="*/ 263 h 401"/>
                <a:gd name="T24" fmla="*/ 2 w 991"/>
                <a:gd name="T25" fmla="*/ 319 h 401"/>
                <a:gd name="T26" fmla="*/ 4 w 991"/>
                <a:gd name="T27" fmla="*/ 363 h 401"/>
                <a:gd name="T28" fmla="*/ 63 w 991"/>
                <a:gd name="T29" fmla="*/ 388 h 401"/>
                <a:gd name="T30" fmla="*/ 514 w 991"/>
                <a:gd name="T31" fmla="*/ 399 h 401"/>
                <a:gd name="T32" fmla="*/ 768 w 991"/>
                <a:gd name="T33" fmla="*/ 392 h 401"/>
                <a:gd name="T34" fmla="*/ 772 w 991"/>
                <a:gd name="T35" fmla="*/ 391 h 401"/>
                <a:gd name="T36" fmla="*/ 778 w 991"/>
                <a:gd name="T37" fmla="*/ 391 h 401"/>
                <a:gd name="T38" fmla="*/ 901 w 991"/>
                <a:gd name="T39" fmla="*/ 317 h 401"/>
                <a:gd name="T40" fmla="*/ 952 w 991"/>
                <a:gd name="T41" fmla="*/ 270 h 401"/>
                <a:gd name="T42" fmla="*/ 987 w 991"/>
                <a:gd name="T43" fmla="*/ 214 h 401"/>
                <a:gd name="T44" fmla="*/ 969 w 991"/>
                <a:gd name="T45" fmla="*/ 166 h 401"/>
                <a:gd name="T46" fmla="*/ 970 w 991"/>
                <a:gd name="T47" fmla="*/ 222 h 401"/>
                <a:gd name="T48" fmla="*/ 879 w 991"/>
                <a:gd name="T49" fmla="*/ 316 h 401"/>
                <a:gd name="T50" fmla="*/ 772 w 991"/>
                <a:gd name="T51" fmla="*/ 380 h 401"/>
                <a:gd name="T52" fmla="*/ 771 w 991"/>
                <a:gd name="T53" fmla="*/ 380 h 401"/>
                <a:gd name="T54" fmla="*/ 768 w 991"/>
                <a:gd name="T55" fmla="*/ 379 h 401"/>
                <a:gd name="T56" fmla="*/ 349 w 991"/>
                <a:gd name="T57" fmla="*/ 386 h 401"/>
                <a:gd name="T58" fmla="*/ 142 w 991"/>
                <a:gd name="T59" fmla="*/ 380 h 401"/>
                <a:gd name="T60" fmla="*/ 38 w 991"/>
                <a:gd name="T61" fmla="*/ 374 h 401"/>
                <a:gd name="T62" fmla="*/ 14 w 991"/>
                <a:gd name="T63" fmla="*/ 329 h 401"/>
                <a:gd name="T64" fmla="*/ 15 w 991"/>
                <a:gd name="T65" fmla="*/ 276 h 401"/>
                <a:gd name="T66" fmla="*/ 14 w 991"/>
                <a:gd name="T67" fmla="*/ 38 h 401"/>
                <a:gd name="T68" fmla="*/ 14 w 991"/>
                <a:gd name="T69" fmla="*/ 37 h 401"/>
                <a:gd name="T70" fmla="*/ 66 w 991"/>
                <a:gd name="T71" fmla="*/ 15 h 401"/>
                <a:gd name="T72" fmla="*/ 112 w 991"/>
                <a:gd name="T73" fmla="*/ 15 h 401"/>
                <a:gd name="T74" fmla="*/ 208 w 991"/>
                <a:gd name="T75" fmla="*/ 15 h 401"/>
                <a:gd name="T76" fmla="*/ 393 w 991"/>
                <a:gd name="T77" fmla="*/ 17 h 401"/>
                <a:gd name="T78" fmla="*/ 770 w 991"/>
                <a:gd name="T79" fmla="*/ 29 h 401"/>
                <a:gd name="T80" fmla="*/ 776 w 991"/>
                <a:gd name="T81" fmla="*/ 25 h 401"/>
                <a:gd name="T82" fmla="*/ 830 w 991"/>
                <a:gd name="T83" fmla="*/ 68 h 401"/>
                <a:gd name="T84" fmla="*/ 886 w 991"/>
                <a:gd name="T85" fmla="*/ 114 h 401"/>
                <a:gd name="T86" fmla="*/ 941 w 991"/>
                <a:gd name="T87" fmla="*/ 160 h 401"/>
                <a:gd name="T88" fmla="*/ 970 w 991"/>
                <a:gd name="T89" fmla="*/ 222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91" h="401">
                  <a:moveTo>
                    <a:pt x="969" y="166"/>
                  </a:moveTo>
                  <a:cubicBezTo>
                    <a:pt x="951" y="148"/>
                    <a:pt x="930" y="132"/>
                    <a:pt x="911" y="115"/>
                  </a:cubicBezTo>
                  <a:cubicBezTo>
                    <a:pt x="891" y="99"/>
                    <a:pt x="871" y="83"/>
                    <a:pt x="851" y="67"/>
                  </a:cubicBezTo>
                  <a:cubicBezTo>
                    <a:pt x="828" y="49"/>
                    <a:pt x="805" y="29"/>
                    <a:pt x="780" y="16"/>
                  </a:cubicBezTo>
                  <a:cubicBezTo>
                    <a:pt x="777" y="15"/>
                    <a:pt x="775" y="15"/>
                    <a:pt x="774" y="17"/>
                  </a:cubicBezTo>
                  <a:cubicBezTo>
                    <a:pt x="773" y="16"/>
                    <a:pt x="772" y="16"/>
                    <a:pt x="770" y="16"/>
                  </a:cubicBezTo>
                  <a:cubicBezTo>
                    <a:pt x="631" y="10"/>
                    <a:pt x="493" y="5"/>
                    <a:pt x="354" y="3"/>
                  </a:cubicBezTo>
                  <a:cubicBezTo>
                    <a:pt x="285" y="2"/>
                    <a:pt x="217" y="2"/>
                    <a:pt x="149" y="2"/>
                  </a:cubicBezTo>
                  <a:cubicBezTo>
                    <a:pt x="114" y="2"/>
                    <a:pt x="78" y="0"/>
                    <a:pt x="44" y="3"/>
                  </a:cubicBezTo>
                  <a:cubicBezTo>
                    <a:pt x="26" y="5"/>
                    <a:pt x="6" y="14"/>
                    <a:pt x="9" y="34"/>
                  </a:cubicBezTo>
                  <a:cubicBezTo>
                    <a:pt x="8" y="34"/>
                    <a:pt x="6" y="35"/>
                    <a:pt x="6" y="38"/>
                  </a:cubicBezTo>
                  <a:cubicBezTo>
                    <a:pt x="2" y="113"/>
                    <a:pt x="3" y="188"/>
                    <a:pt x="3" y="263"/>
                  </a:cubicBezTo>
                  <a:cubicBezTo>
                    <a:pt x="2" y="282"/>
                    <a:pt x="2" y="301"/>
                    <a:pt x="2" y="319"/>
                  </a:cubicBezTo>
                  <a:cubicBezTo>
                    <a:pt x="2" y="333"/>
                    <a:pt x="0" y="349"/>
                    <a:pt x="4" y="363"/>
                  </a:cubicBezTo>
                  <a:cubicBezTo>
                    <a:pt x="11" y="389"/>
                    <a:pt x="41" y="387"/>
                    <a:pt x="63" y="388"/>
                  </a:cubicBezTo>
                  <a:cubicBezTo>
                    <a:pt x="213" y="397"/>
                    <a:pt x="364" y="401"/>
                    <a:pt x="514" y="399"/>
                  </a:cubicBezTo>
                  <a:cubicBezTo>
                    <a:pt x="599" y="398"/>
                    <a:pt x="683" y="396"/>
                    <a:pt x="768" y="392"/>
                  </a:cubicBezTo>
                  <a:cubicBezTo>
                    <a:pt x="770" y="392"/>
                    <a:pt x="771" y="392"/>
                    <a:pt x="772" y="391"/>
                  </a:cubicBezTo>
                  <a:cubicBezTo>
                    <a:pt x="774" y="392"/>
                    <a:pt x="776" y="392"/>
                    <a:pt x="778" y="391"/>
                  </a:cubicBezTo>
                  <a:cubicBezTo>
                    <a:pt x="821" y="369"/>
                    <a:pt x="863" y="346"/>
                    <a:pt x="901" y="317"/>
                  </a:cubicBezTo>
                  <a:cubicBezTo>
                    <a:pt x="919" y="303"/>
                    <a:pt x="937" y="287"/>
                    <a:pt x="952" y="270"/>
                  </a:cubicBezTo>
                  <a:cubicBezTo>
                    <a:pt x="966" y="254"/>
                    <a:pt x="983" y="235"/>
                    <a:pt x="987" y="214"/>
                  </a:cubicBezTo>
                  <a:cubicBezTo>
                    <a:pt x="991" y="195"/>
                    <a:pt x="982" y="179"/>
                    <a:pt x="969" y="166"/>
                  </a:cubicBezTo>
                  <a:close/>
                  <a:moveTo>
                    <a:pt x="970" y="222"/>
                  </a:moveTo>
                  <a:cubicBezTo>
                    <a:pt x="952" y="260"/>
                    <a:pt x="912" y="292"/>
                    <a:pt x="879" y="316"/>
                  </a:cubicBezTo>
                  <a:cubicBezTo>
                    <a:pt x="845" y="340"/>
                    <a:pt x="808" y="360"/>
                    <a:pt x="772" y="380"/>
                  </a:cubicBezTo>
                  <a:cubicBezTo>
                    <a:pt x="772" y="380"/>
                    <a:pt x="772" y="380"/>
                    <a:pt x="771" y="380"/>
                  </a:cubicBezTo>
                  <a:cubicBezTo>
                    <a:pt x="770" y="379"/>
                    <a:pt x="769" y="379"/>
                    <a:pt x="768" y="379"/>
                  </a:cubicBezTo>
                  <a:cubicBezTo>
                    <a:pt x="629" y="386"/>
                    <a:pt x="489" y="388"/>
                    <a:pt x="349" y="386"/>
                  </a:cubicBezTo>
                  <a:cubicBezTo>
                    <a:pt x="280" y="385"/>
                    <a:pt x="211" y="383"/>
                    <a:pt x="142" y="380"/>
                  </a:cubicBezTo>
                  <a:cubicBezTo>
                    <a:pt x="107" y="378"/>
                    <a:pt x="72" y="378"/>
                    <a:pt x="38" y="374"/>
                  </a:cubicBezTo>
                  <a:cubicBezTo>
                    <a:pt x="12" y="371"/>
                    <a:pt x="14" y="350"/>
                    <a:pt x="14" y="329"/>
                  </a:cubicBezTo>
                  <a:cubicBezTo>
                    <a:pt x="15" y="312"/>
                    <a:pt x="15" y="294"/>
                    <a:pt x="15" y="276"/>
                  </a:cubicBezTo>
                  <a:cubicBezTo>
                    <a:pt x="15" y="197"/>
                    <a:pt x="18" y="117"/>
                    <a:pt x="14" y="38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20" y="14"/>
                    <a:pt x="47" y="15"/>
                    <a:pt x="66" y="15"/>
                  </a:cubicBezTo>
                  <a:cubicBezTo>
                    <a:pt x="81" y="15"/>
                    <a:pt x="97" y="15"/>
                    <a:pt x="112" y="15"/>
                  </a:cubicBezTo>
                  <a:cubicBezTo>
                    <a:pt x="144" y="15"/>
                    <a:pt x="176" y="15"/>
                    <a:pt x="208" y="15"/>
                  </a:cubicBezTo>
                  <a:cubicBezTo>
                    <a:pt x="270" y="16"/>
                    <a:pt x="332" y="16"/>
                    <a:pt x="393" y="17"/>
                  </a:cubicBezTo>
                  <a:cubicBezTo>
                    <a:pt x="519" y="19"/>
                    <a:pt x="645" y="23"/>
                    <a:pt x="770" y="29"/>
                  </a:cubicBezTo>
                  <a:cubicBezTo>
                    <a:pt x="773" y="29"/>
                    <a:pt x="775" y="27"/>
                    <a:pt x="776" y="25"/>
                  </a:cubicBezTo>
                  <a:cubicBezTo>
                    <a:pt x="792" y="41"/>
                    <a:pt x="812" y="54"/>
                    <a:pt x="830" y="68"/>
                  </a:cubicBezTo>
                  <a:cubicBezTo>
                    <a:pt x="849" y="83"/>
                    <a:pt x="867" y="98"/>
                    <a:pt x="886" y="114"/>
                  </a:cubicBezTo>
                  <a:cubicBezTo>
                    <a:pt x="905" y="129"/>
                    <a:pt x="923" y="145"/>
                    <a:pt x="941" y="160"/>
                  </a:cubicBezTo>
                  <a:cubicBezTo>
                    <a:pt x="959" y="176"/>
                    <a:pt x="982" y="195"/>
                    <a:pt x="970" y="2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6" name="Freeform 6"/>
            <p:cNvSpPr>
              <a:spLocks noEditPoints="1"/>
            </p:cNvSpPr>
            <p:nvPr/>
          </p:nvSpPr>
          <p:spPr bwMode="auto">
            <a:xfrm>
              <a:off x="5302" y="1201"/>
              <a:ext cx="123" cy="129"/>
            </a:xfrm>
            <a:custGeom>
              <a:avLst/>
              <a:gdLst>
                <a:gd name="T0" fmla="*/ 51 w 52"/>
                <a:gd name="T1" fmla="*/ 28 h 54"/>
                <a:gd name="T2" fmla="*/ 44 w 52"/>
                <a:gd name="T3" fmla="*/ 13 h 54"/>
                <a:gd name="T4" fmla="*/ 32 w 52"/>
                <a:gd name="T5" fmla="*/ 1 h 54"/>
                <a:gd name="T6" fmla="*/ 19 w 52"/>
                <a:gd name="T7" fmla="*/ 3 h 54"/>
                <a:gd name="T8" fmla="*/ 0 w 52"/>
                <a:gd name="T9" fmla="*/ 29 h 54"/>
                <a:gd name="T10" fmla="*/ 26 w 52"/>
                <a:gd name="T11" fmla="*/ 53 h 54"/>
                <a:gd name="T12" fmla="*/ 51 w 52"/>
                <a:gd name="T13" fmla="*/ 28 h 54"/>
                <a:gd name="T14" fmla="*/ 26 w 52"/>
                <a:gd name="T15" fmla="*/ 42 h 54"/>
                <a:gd name="T16" fmla="*/ 11 w 52"/>
                <a:gd name="T17" fmla="*/ 29 h 54"/>
                <a:gd name="T18" fmla="*/ 16 w 52"/>
                <a:gd name="T19" fmla="*/ 18 h 54"/>
                <a:gd name="T20" fmla="*/ 25 w 52"/>
                <a:gd name="T21" fmla="*/ 12 h 54"/>
                <a:gd name="T22" fmla="*/ 27 w 52"/>
                <a:gd name="T23" fmla="*/ 10 h 54"/>
                <a:gd name="T24" fmla="*/ 26 w 52"/>
                <a:gd name="T25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54">
                  <a:moveTo>
                    <a:pt x="51" y="28"/>
                  </a:moveTo>
                  <a:cubicBezTo>
                    <a:pt x="50" y="23"/>
                    <a:pt x="48" y="17"/>
                    <a:pt x="44" y="13"/>
                  </a:cubicBezTo>
                  <a:cubicBezTo>
                    <a:pt x="46" y="7"/>
                    <a:pt x="37" y="2"/>
                    <a:pt x="32" y="1"/>
                  </a:cubicBezTo>
                  <a:cubicBezTo>
                    <a:pt x="28" y="0"/>
                    <a:pt x="23" y="1"/>
                    <a:pt x="19" y="3"/>
                  </a:cubicBezTo>
                  <a:cubicBezTo>
                    <a:pt x="8" y="4"/>
                    <a:pt x="0" y="20"/>
                    <a:pt x="0" y="29"/>
                  </a:cubicBezTo>
                  <a:cubicBezTo>
                    <a:pt x="0" y="44"/>
                    <a:pt x="12" y="54"/>
                    <a:pt x="26" y="53"/>
                  </a:cubicBezTo>
                  <a:cubicBezTo>
                    <a:pt x="40" y="53"/>
                    <a:pt x="52" y="43"/>
                    <a:pt x="51" y="28"/>
                  </a:cubicBezTo>
                  <a:close/>
                  <a:moveTo>
                    <a:pt x="26" y="42"/>
                  </a:moveTo>
                  <a:cubicBezTo>
                    <a:pt x="18" y="42"/>
                    <a:pt x="11" y="37"/>
                    <a:pt x="11" y="29"/>
                  </a:cubicBezTo>
                  <a:cubicBezTo>
                    <a:pt x="11" y="25"/>
                    <a:pt x="13" y="21"/>
                    <a:pt x="16" y="18"/>
                  </a:cubicBezTo>
                  <a:cubicBezTo>
                    <a:pt x="18" y="15"/>
                    <a:pt x="22" y="14"/>
                    <a:pt x="25" y="12"/>
                  </a:cubicBezTo>
                  <a:cubicBezTo>
                    <a:pt x="26" y="11"/>
                    <a:pt x="26" y="11"/>
                    <a:pt x="27" y="10"/>
                  </a:cubicBezTo>
                  <a:cubicBezTo>
                    <a:pt x="40" y="17"/>
                    <a:pt x="45" y="40"/>
                    <a:pt x="2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7" name="Freeform 7"/>
            <p:cNvSpPr/>
            <p:nvPr/>
          </p:nvSpPr>
          <p:spPr bwMode="auto">
            <a:xfrm>
              <a:off x="3375" y="1549"/>
              <a:ext cx="76" cy="100"/>
            </a:xfrm>
            <a:custGeom>
              <a:avLst/>
              <a:gdLst>
                <a:gd name="T0" fmla="*/ 28 w 32"/>
                <a:gd name="T1" fmla="*/ 31 h 42"/>
                <a:gd name="T2" fmla="*/ 14 w 32"/>
                <a:gd name="T3" fmla="*/ 22 h 42"/>
                <a:gd name="T4" fmla="*/ 15 w 32"/>
                <a:gd name="T5" fmla="*/ 5 h 42"/>
                <a:gd name="T6" fmla="*/ 11 w 32"/>
                <a:gd name="T7" fmla="*/ 2 h 42"/>
                <a:gd name="T8" fmla="*/ 4 w 32"/>
                <a:gd name="T9" fmla="*/ 26 h 42"/>
                <a:gd name="T10" fmla="*/ 28 w 32"/>
                <a:gd name="T11" fmla="*/ 40 h 42"/>
                <a:gd name="T12" fmla="*/ 28 w 32"/>
                <a:gd name="T13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42">
                  <a:moveTo>
                    <a:pt x="28" y="31"/>
                  </a:moveTo>
                  <a:cubicBezTo>
                    <a:pt x="22" y="29"/>
                    <a:pt x="17" y="28"/>
                    <a:pt x="14" y="22"/>
                  </a:cubicBezTo>
                  <a:cubicBezTo>
                    <a:pt x="12" y="17"/>
                    <a:pt x="12" y="10"/>
                    <a:pt x="15" y="5"/>
                  </a:cubicBezTo>
                  <a:cubicBezTo>
                    <a:pt x="16" y="3"/>
                    <a:pt x="14" y="0"/>
                    <a:pt x="11" y="2"/>
                  </a:cubicBezTo>
                  <a:cubicBezTo>
                    <a:pt x="4" y="8"/>
                    <a:pt x="0" y="17"/>
                    <a:pt x="4" y="26"/>
                  </a:cubicBezTo>
                  <a:cubicBezTo>
                    <a:pt x="8" y="35"/>
                    <a:pt x="18" y="42"/>
                    <a:pt x="28" y="40"/>
                  </a:cubicBezTo>
                  <a:cubicBezTo>
                    <a:pt x="32" y="39"/>
                    <a:pt x="32" y="33"/>
                    <a:pt x="28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8" name="Freeform 8"/>
            <p:cNvSpPr/>
            <p:nvPr/>
          </p:nvSpPr>
          <p:spPr bwMode="auto">
            <a:xfrm>
              <a:off x="3382" y="1437"/>
              <a:ext cx="27" cy="79"/>
            </a:xfrm>
            <a:custGeom>
              <a:avLst/>
              <a:gdLst>
                <a:gd name="T0" fmla="*/ 9 w 11"/>
                <a:gd name="T1" fmla="*/ 3 h 33"/>
                <a:gd name="T2" fmla="*/ 2 w 11"/>
                <a:gd name="T3" fmla="*/ 3 h 33"/>
                <a:gd name="T4" fmla="*/ 1 w 11"/>
                <a:gd name="T5" fmla="*/ 15 h 33"/>
                <a:gd name="T6" fmla="*/ 3 w 11"/>
                <a:gd name="T7" fmla="*/ 29 h 33"/>
                <a:gd name="T8" fmla="*/ 9 w 11"/>
                <a:gd name="T9" fmla="*/ 29 h 33"/>
                <a:gd name="T10" fmla="*/ 10 w 11"/>
                <a:gd name="T11" fmla="*/ 15 h 33"/>
                <a:gd name="T12" fmla="*/ 9 w 11"/>
                <a:gd name="T13" fmla="*/ 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3">
                  <a:moveTo>
                    <a:pt x="9" y="3"/>
                  </a:moveTo>
                  <a:cubicBezTo>
                    <a:pt x="8" y="0"/>
                    <a:pt x="3" y="0"/>
                    <a:pt x="2" y="3"/>
                  </a:cubicBezTo>
                  <a:cubicBezTo>
                    <a:pt x="0" y="7"/>
                    <a:pt x="1" y="11"/>
                    <a:pt x="1" y="15"/>
                  </a:cubicBezTo>
                  <a:cubicBezTo>
                    <a:pt x="2" y="20"/>
                    <a:pt x="2" y="24"/>
                    <a:pt x="3" y="29"/>
                  </a:cubicBezTo>
                  <a:cubicBezTo>
                    <a:pt x="3" y="33"/>
                    <a:pt x="8" y="33"/>
                    <a:pt x="9" y="29"/>
                  </a:cubicBezTo>
                  <a:cubicBezTo>
                    <a:pt x="9" y="24"/>
                    <a:pt x="10" y="20"/>
                    <a:pt x="10" y="15"/>
                  </a:cubicBezTo>
                  <a:cubicBezTo>
                    <a:pt x="10" y="11"/>
                    <a:pt x="11" y="7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9" name="Freeform 9"/>
            <p:cNvSpPr/>
            <p:nvPr/>
          </p:nvSpPr>
          <p:spPr bwMode="auto">
            <a:xfrm>
              <a:off x="3380" y="1285"/>
              <a:ext cx="31" cy="86"/>
            </a:xfrm>
            <a:custGeom>
              <a:avLst/>
              <a:gdLst>
                <a:gd name="T0" fmla="*/ 9 w 13"/>
                <a:gd name="T1" fmla="*/ 1 h 36"/>
                <a:gd name="T2" fmla="*/ 4 w 13"/>
                <a:gd name="T3" fmla="*/ 1 h 36"/>
                <a:gd name="T4" fmla="*/ 2 w 13"/>
                <a:gd name="T5" fmla="*/ 16 h 36"/>
                <a:gd name="T6" fmla="*/ 4 w 13"/>
                <a:gd name="T7" fmla="*/ 34 h 36"/>
                <a:gd name="T8" fmla="*/ 9 w 13"/>
                <a:gd name="T9" fmla="*/ 34 h 36"/>
                <a:gd name="T10" fmla="*/ 11 w 13"/>
                <a:gd name="T11" fmla="*/ 16 h 36"/>
                <a:gd name="T12" fmla="*/ 9 w 13"/>
                <a:gd name="T13" fmla="*/ 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36">
                  <a:moveTo>
                    <a:pt x="9" y="1"/>
                  </a:moveTo>
                  <a:cubicBezTo>
                    <a:pt x="8" y="0"/>
                    <a:pt x="5" y="0"/>
                    <a:pt x="4" y="1"/>
                  </a:cubicBezTo>
                  <a:cubicBezTo>
                    <a:pt x="0" y="6"/>
                    <a:pt x="2" y="11"/>
                    <a:pt x="2" y="16"/>
                  </a:cubicBezTo>
                  <a:cubicBezTo>
                    <a:pt x="2" y="22"/>
                    <a:pt x="3" y="28"/>
                    <a:pt x="4" y="34"/>
                  </a:cubicBezTo>
                  <a:cubicBezTo>
                    <a:pt x="5" y="36"/>
                    <a:pt x="9" y="36"/>
                    <a:pt x="9" y="34"/>
                  </a:cubicBezTo>
                  <a:cubicBezTo>
                    <a:pt x="10" y="28"/>
                    <a:pt x="11" y="22"/>
                    <a:pt x="11" y="16"/>
                  </a:cubicBezTo>
                  <a:cubicBezTo>
                    <a:pt x="12" y="11"/>
                    <a:pt x="13" y="6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20" name="Freeform 10"/>
            <p:cNvSpPr/>
            <p:nvPr/>
          </p:nvSpPr>
          <p:spPr bwMode="auto">
            <a:xfrm>
              <a:off x="3380" y="1132"/>
              <a:ext cx="31" cy="89"/>
            </a:xfrm>
            <a:custGeom>
              <a:avLst/>
              <a:gdLst>
                <a:gd name="T0" fmla="*/ 8 w 13"/>
                <a:gd name="T1" fmla="*/ 4 h 37"/>
                <a:gd name="T2" fmla="*/ 0 w 13"/>
                <a:gd name="T3" fmla="*/ 6 h 37"/>
                <a:gd name="T4" fmla="*/ 2 w 13"/>
                <a:gd name="T5" fmla="*/ 18 h 37"/>
                <a:gd name="T6" fmla="*/ 3 w 13"/>
                <a:gd name="T7" fmla="*/ 32 h 37"/>
                <a:gd name="T8" fmla="*/ 10 w 13"/>
                <a:gd name="T9" fmla="*/ 33 h 37"/>
                <a:gd name="T10" fmla="*/ 8 w 13"/>
                <a:gd name="T11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37">
                  <a:moveTo>
                    <a:pt x="8" y="4"/>
                  </a:moveTo>
                  <a:cubicBezTo>
                    <a:pt x="6" y="0"/>
                    <a:pt x="1" y="2"/>
                    <a:pt x="0" y="6"/>
                  </a:cubicBezTo>
                  <a:cubicBezTo>
                    <a:pt x="0" y="10"/>
                    <a:pt x="2" y="14"/>
                    <a:pt x="2" y="18"/>
                  </a:cubicBezTo>
                  <a:cubicBezTo>
                    <a:pt x="3" y="23"/>
                    <a:pt x="3" y="28"/>
                    <a:pt x="3" y="32"/>
                  </a:cubicBezTo>
                  <a:cubicBezTo>
                    <a:pt x="3" y="36"/>
                    <a:pt x="9" y="37"/>
                    <a:pt x="10" y="33"/>
                  </a:cubicBezTo>
                  <a:cubicBezTo>
                    <a:pt x="12" y="25"/>
                    <a:pt x="13" y="12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21" name="Freeform 11"/>
            <p:cNvSpPr/>
            <p:nvPr/>
          </p:nvSpPr>
          <p:spPr bwMode="auto">
            <a:xfrm>
              <a:off x="3390" y="985"/>
              <a:ext cx="33" cy="88"/>
            </a:xfrm>
            <a:custGeom>
              <a:avLst/>
              <a:gdLst>
                <a:gd name="T0" fmla="*/ 7 w 14"/>
                <a:gd name="T1" fmla="*/ 3 h 37"/>
                <a:gd name="T2" fmla="*/ 0 w 14"/>
                <a:gd name="T3" fmla="*/ 6 h 37"/>
                <a:gd name="T4" fmla="*/ 2 w 14"/>
                <a:gd name="T5" fmla="*/ 17 h 37"/>
                <a:gd name="T6" fmla="*/ 2 w 14"/>
                <a:gd name="T7" fmla="*/ 31 h 37"/>
                <a:gd name="T8" fmla="*/ 8 w 14"/>
                <a:gd name="T9" fmla="*/ 33 h 37"/>
                <a:gd name="T10" fmla="*/ 7 w 14"/>
                <a:gd name="T11" fmla="*/ 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37">
                  <a:moveTo>
                    <a:pt x="7" y="3"/>
                  </a:moveTo>
                  <a:cubicBezTo>
                    <a:pt x="4" y="0"/>
                    <a:pt x="0" y="2"/>
                    <a:pt x="0" y="6"/>
                  </a:cubicBezTo>
                  <a:cubicBezTo>
                    <a:pt x="0" y="10"/>
                    <a:pt x="2" y="13"/>
                    <a:pt x="2" y="17"/>
                  </a:cubicBezTo>
                  <a:cubicBezTo>
                    <a:pt x="3" y="22"/>
                    <a:pt x="3" y="27"/>
                    <a:pt x="2" y="31"/>
                  </a:cubicBezTo>
                  <a:cubicBezTo>
                    <a:pt x="1" y="36"/>
                    <a:pt x="7" y="37"/>
                    <a:pt x="8" y="33"/>
                  </a:cubicBezTo>
                  <a:cubicBezTo>
                    <a:pt x="11" y="25"/>
                    <a:pt x="14" y="1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3390" y="823"/>
              <a:ext cx="59" cy="88"/>
            </a:xfrm>
            <a:custGeom>
              <a:avLst/>
              <a:gdLst>
                <a:gd name="T0" fmla="*/ 23 w 25"/>
                <a:gd name="T1" fmla="*/ 6 h 37"/>
                <a:gd name="T2" fmla="*/ 4 w 25"/>
                <a:gd name="T3" fmla="*/ 15 h 37"/>
                <a:gd name="T4" fmla="*/ 7 w 25"/>
                <a:gd name="T5" fmla="*/ 36 h 37"/>
                <a:gd name="T6" fmla="*/ 11 w 25"/>
                <a:gd name="T7" fmla="*/ 34 h 37"/>
                <a:gd name="T8" fmla="*/ 13 w 25"/>
                <a:gd name="T9" fmla="*/ 20 h 37"/>
                <a:gd name="T10" fmla="*/ 24 w 25"/>
                <a:gd name="T11" fmla="*/ 11 h 37"/>
                <a:gd name="T12" fmla="*/ 23 w 25"/>
                <a:gd name="T13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37">
                  <a:moveTo>
                    <a:pt x="23" y="6"/>
                  </a:moveTo>
                  <a:cubicBezTo>
                    <a:pt x="17" y="0"/>
                    <a:pt x="7" y="9"/>
                    <a:pt x="4" y="15"/>
                  </a:cubicBezTo>
                  <a:cubicBezTo>
                    <a:pt x="0" y="22"/>
                    <a:pt x="1" y="31"/>
                    <a:pt x="7" y="36"/>
                  </a:cubicBezTo>
                  <a:cubicBezTo>
                    <a:pt x="8" y="37"/>
                    <a:pt x="11" y="36"/>
                    <a:pt x="11" y="34"/>
                  </a:cubicBezTo>
                  <a:cubicBezTo>
                    <a:pt x="9" y="29"/>
                    <a:pt x="10" y="24"/>
                    <a:pt x="13" y="20"/>
                  </a:cubicBezTo>
                  <a:cubicBezTo>
                    <a:pt x="16" y="15"/>
                    <a:pt x="21" y="15"/>
                    <a:pt x="24" y="11"/>
                  </a:cubicBezTo>
                  <a:cubicBezTo>
                    <a:pt x="25" y="10"/>
                    <a:pt x="25" y="7"/>
                    <a:pt x="2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23" name="Freeform 13"/>
            <p:cNvSpPr/>
            <p:nvPr/>
          </p:nvSpPr>
          <p:spPr bwMode="auto">
            <a:xfrm>
              <a:off x="3494" y="825"/>
              <a:ext cx="73" cy="26"/>
            </a:xfrm>
            <a:custGeom>
              <a:avLst/>
              <a:gdLst>
                <a:gd name="T0" fmla="*/ 26 w 31"/>
                <a:gd name="T1" fmla="*/ 2 h 11"/>
                <a:gd name="T2" fmla="*/ 16 w 31"/>
                <a:gd name="T3" fmla="*/ 1 h 11"/>
                <a:gd name="T4" fmla="*/ 5 w 31"/>
                <a:gd name="T5" fmla="*/ 2 h 11"/>
                <a:gd name="T6" fmla="*/ 5 w 31"/>
                <a:gd name="T7" fmla="*/ 10 h 11"/>
                <a:gd name="T8" fmla="*/ 16 w 31"/>
                <a:gd name="T9" fmla="*/ 10 h 11"/>
                <a:gd name="T10" fmla="*/ 26 w 31"/>
                <a:gd name="T11" fmla="*/ 10 h 11"/>
                <a:gd name="T12" fmla="*/ 26 w 31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1">
                  <a:moveTo>
                    <a:pt x="26" y="2"/>
                  </a:moveTo>
                  <a:cubicBezTo>
                    <a:pt x="23" y="0"/>
                    <a:pt x="20" y="1"/>
                    <a:pt x="16" y="1"/>
                  </a:cubicBezTo>
                  <a:cubicBezTo>
                    <a:pt x="12" y="1"/>
                    <a:pt x="9" y="2"/>
                    <a:pt x="5" y="2"/>
                  </a:cubicBezTo>
                  <a:cubicBezTo>
                    <a:pt x="0" y="2"/>
                    <a:pt x="0" y="9"/>
                    <a:pt x="5" y="10"/>
                  </a:cubicBezTo>
                  <a:cubicBezTo>
                    <a:pt x="9" y="10"/>
                    <a:pt x="12" y="10"/>
                    <a:pt x="16" y="10"/>
                  </a:cubicBezTo>
                  <a:cubicBezTo>
                    <a:pt x="20" y="11"/>
                    <a:pt x="23" y="11"/>
                    <a:pt x="26" y="10"/>
                  </a:cubicBezTo>
                  <a:cubicBezTo>
                    <a:pt x="31" y="8"/>
                    <a:pt x="31" y="3"/>
                    <a:pt x="2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24" name="Freeform 14"/>
            <p:cNvSpPr/>
            <p:nvPr/>
          </p:nvSpPr>
          <p:spPr bwMode="auto">
            <a:xfrm>
              <a:off x="3629" y="825"/>
              <a:ext cx="83" cy="31"/>
            </a:xfrm>
            <a:custGeom>
              <a:avLst/>
              <a:gdLst>
                <a:gd name="T0" fmla="*/ 33 w 35"/>
                <a:gd name="T1" fmla="*/ 4 h 13"/>
                <a:gd name="T2" fmla="*/ 20 w 35"/>
                <a:gd name="T3" fmla="*/ 2 h 13"/>
                <a:gd name="T4" fmla="*/ 6 w 35"/>
                <a:gd name="T5" fmla="*/ 0 h 13"/>
                <a:gd name="T6" fmla="*/ 5 w 35"/>
                <a:gd name="T7" fmla="*/ 8 h 13"/>
                <a:gd name="T8" fmla="*/ 19 w 35"/>
                <a:gd name="T9" fmla="*/ 11 h 13"/>
                <a:gd name="T10" fmla="*/ 32 w 35"/>
                <a:gd name="T11" fmla="*/ 11 h 13"/>
                <a:gd name="T12" fmla="*/ 33 w 35"/>
                <a:gd name="T13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3">
                  <a:moveTo>
                    <a:pt x="33" y="4"/>
                  </a:moveTo>
                  <a:cubicBezTo>
                    <a:pt x="29" y="2"/>
                    <a:pt x="24" y="2"/>
                    <a:pt x="20" y="2"/>
                  </a:cubicBezTo>
                  <a:cubicBezTo>
                    <a:pt x="16" y="1"/>
                    <a:pt x="11" y="1"/>
                    <a:pt x="6" y="0"/>
                  </a:cubicBezTo>
                  <a:cubicBezTo>
                    <a:pt x="1" y="0"/>
                    <a:pt x="0" y="7"/>
                    <a:pt x="5" y="8"/>
                  </a:cubicBezTo>
                  <a:cubicBezTo>
                    <a:pt x="10" y="9"/>
                    <a:pt x="14" y="10"/>
                    <a:pt x="19" y="11"/>
                  </a:cubicBezTo>
                  <a:cubicBezTo>
                    <a:pt x="23" y="12"/>
                    <a:pt x="28" y="13"/>
                    <a:pt x="32" y="11"/>
                  </a:cubicBezTo>
                  <a:cubicBezTo>
                    <a:pt x="35" y="10"/>
                    <a:pt x="35" y="6"/>
                    <a:pt x="3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25" name="Freeform 15"/>
            <p:cNvSpPr/>
            <p:nvPr/>
          </p:nvSpPr>
          <p:spPr bwMode="auto">
            <a:xfrm>
              <a:off x="3764" y="823"/>
              <a:ext cx="74" cy="26"/>
            </a:xfrm>
            <a:custGeom>
              <a:avLst/>
              <a:gdLst>
                <a:gd name="T0" fmla="*/ 30 w 31"/>
                <a:gd name="T1" fmla="*/ 5 h 11"/>
                <a:gd name="T2" fmla="*/ 18 w 31"/>
                <a:gd name="T3" fmla="*/ 1 h 11"/>
                <a:gd name="T4" fmla="*/ 4 w 31"/>
                <a:gd name="T5" fmla="*/ 2 h 11"/>
                <a:gd name="T6" fmla="*/ 5 w 31"/>
                <a:gd name="T7" fmla="*/ 8 h 11"/>
                <a:gd name="T8" fmla="*/ 17 w 31"/>
                <a:gd name="T9" fmla="*/ 9 h 11"/>
                <a:gd name="T10" fmla="*/ 28 w 31"/>
                <a:gd name="T11" fmla="*/ 10 h 11"/>
                <a:gd name="T12" fmla="*/ 30 w 31"/>
                <a:gd name="T13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1">
                  <a:moveTo>
                    <a:pt x="30" y="5"/>
                  </a:moveTo>
                  <a:cubicBezTo>
                    <a:pt x="27" y="1"/>
                    <a:pt x="23" y="1"/>
                    <a:pt x="18" y="1"/>
                  </a:cubicBezTo>
                  <a:cubicBezTo>
                    <a:pt x="14" y="0"/>
                    <a:pt x="9" y="0"/>
                    <a:pt x="4" y="2"/>
                  </a:cubicBezTo>
                  <a:cubicBezTo>
                    <a:pt x="0" y="3"/>
                    <a:pt x="1" y="8"/>
                    <a:pt x="5" y="8"/>
                  </a:cubicBezTo>
                  <a:cubicBezTo>
                    <a:pt x="9" y="8"/>
                    <a:pt x="13" y="8"/>
                    <a:pt x="17" y="9"/>
                  </a:cubicBezTo>
                  <a:cubicBezTo>
                    <a:pt x="21" y="9"/>
                    <a:pt x="24" y="11"/>
                    <a:pt x="28" y="10"/>
                  </a:cubicBezTo>
                  <a:cubicBezTo>
                    <a:pt x="30" y="9"/>
                    <a:pt x="31" y="7"/>
                    <a:pt x="3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26" name="Freeform 16"/>
            <p:cNvSpPr/>
            <p:nvPr/>
          </p:nvSpPr>
          <p:spPr bwMode="auto">
            <a:xfrm>
              <a:off x="3892" y="828"/>
              <a:ext cx="71" cy="23"/>
            </a:xfrm>
            <a:custGeom>
              <a:avLst/>
              <a:gdLst>
                <a:gd name="T0" fmla="*/ 28 w 30"/>
                <a:gd name="T1" fmla="*/ 2 h 10"/>
                <a:gd name="T2" fmla="*/ 17 w 30"/>
                <a:gd name="T3" fmla="*/ 1 h 10"/>
                <a:gd name="T4" fmla="*/ 4 w 30"/>
                <a:gd name="T5" fmla="*/ 1 h 10"/>
                <a:gd name="T6" fmla="*/ 4 w 30"/>
                <a:gd name="T7" fmla="*/ 8 h 10"/>
                <a:gd name="T8" fmla="*/ 17 w 30"/>
                <a:gd name="T9" fmla="*/ 9 h 10"/>
                <a:gd name="T10" fmla="*/ 28 w 30"/>
                <a:gd name="T11" fmla="*/ 8 h 10"/>
                <a:gd name="T12" fmla="*/ 28 w 30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8" y="2"/>
                  </a:moveTo>
                  <a:cubicBezTo>
                    <a:pt x="25" y="0"/>
                    <a:pt x="21" y="1"/>
                    <a:pt x="17" y="1"/>
                  </a:cubicBezTo>
                  <a:cubicBezTo>
                    <a:pt x="13" y="1"/>
                    <a:pt x="8" y="1"/>
                    <a:pt x="4" y="1"/>
                  </a:cubicBezTo>
                  <a:cubicBezTo>
                    <a:pt x="0" y="2"/>
                    <a:pt x="0" y="8"/>
                    <a:pt x="4" y="8"/>
                  </a:cubicBezTo>
                  <a:cubicBezTo>
                    <a:pt x="8" y="8"/>
                    <a:pt x="13" y="9"/>
                    <a:pt x="17" y="9"/>
                  </a:cubicBezTo>
                  <a:cubicBezTo>
                    <a:pt x="21" y="9"/>
                    <a:pt x="25" y="10"/>
                    <a:pt x="28" y="8"/>
                  </a:cubicBezTo>
                  <a:cubicBezTo>
                    <a:pt x="30" y="6"/>
                    <a:pt x="30" y="3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27" name="Freeform 17"/>
            <p:cNvSpPr/>
            <p:nvPr/>
          </p:nvSpPr>
          <p:spPr bwMode="auto">
            <a:xfrm>
              <a:off x="4013" y="832"/>
              <a:ext cx="90" cy="24"/>
            </a:xfrm>
            <a:custGeom>
              <a:avLst/>
              <a:gdLst>
                <a:gd name="T0" fmla="*/ 34 w 38"/>
                <a:gd name="T1" fmla="*/ 1 h 10"/>
                <a:gd name="T2" fmla="*/ 20 w 38"/>
                <a:gd name="T3" fmla="*/ 0 h 10"/>
                <a:gd name="T4" fmla="*/ 4 w 38"/>
                <a:gd name="T5" fmla="*/ 1 h 10"/>
                <a:gd name="T6" fmla="*/ 4 w 38"/>
                <a:gd name="T7" fmla="*/ 8 h 10"/>
                <a:gd name="T8" fmla="*/ 20 w 38"/>
                <a:gd name="T9" fmla="*/ 9 h 10"/>
                <a:gd name="T10" fmla="*/ 34 w 38"/>
                <a:gd name="T11" fmla="*/ 9 h 10"/>
                <a:gd name="T12" fmla="*/ 34 w 38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10">
                  <a:moveTo>
                    <a:pt x="34" y="1"/>
                  </a:moveTo>
                  <a:cubicBezTo>
                    <a:pt x="30" y="0"/>
                    <a:pt x="25" y="0"/>
                    <a:pt x="20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0" y="1"/>
                    <a:pt x="0" y="8"/>
                    <a:pt x="4" y="8"/>
                  </a:cubicBezTo>
                  <a:cubicBezTo>
                    <a:pt x="10" y="8"/>
                    <a:pt x="15" y="9"/>
                    <a:pt x="20" y="9"/>
                  </a:cubicBezTo>
                  <a:cubicBezTo>
                    <a:pt x="25" y="9"/>
                    <a:pt x="30" y="10"/>
                    <a:pt x="34" y="9"/>
                  </a:cubicBezTo>
                  <a:cubicBezTo>
                    <a:pt x="38" y="7"/>
                    <a:pt x="38" y="3"/>
                    <a:pt x="3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28" name="Freeform 18"/>
            <p:cNvSpPr/>
            <p:nvPr/>
          </p:nvSpPr>
          <p:spPr bwMode="auto">
            <a:xfrm>
              <a:off x="4167" y="825"/>
              <a:ext cx="66" cy="26"/>
            </a:xfrm>
            <a:custGeom>
              <a:avLst/>
              <a:gdLst>
                <a:gd name="T0" fmla="*/ 25 w 28"/>
                <a:gd name="T1" fmla="*/ 1 h 11"/>
                <a:gd name="T2" fmla="*/ 3 w 28"/>
                <a:gd name="T3" fmla="*/ 5 h 11"/>
                <a:gd name="T4" fmla="*/ 4 w 28"/>
                <a:gd name="T5" fmla="*/ 11 h 11"/>
                <a:gd name="T6" fmla="*/ 25 w 28"/>
                <a:gd name="T7" fmla="*/ 7 h 11"/>
                <a:gd name="T8" fmla="*/ 25 w 28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1">
                  <a:moveTo>
                    <a:pt x="25" y="1"/>
                  </a:moveTo>
                  <a:cubicBezTo>
                    <a:pt x="18" y="0"/>
                    <a:pt x="10" y="3"/>
                    <a:pt x="3" y="5"/>
                  </a:cubicBezTo>
                  <a:cubicBezTo>
                    <a:pt x="0" y="5"/>
                    <a:pt x="0" y="11"/>
                    <a:pt x="4" y="11"/>
                  </a:cubicBezTo>
                  <a:cubicBezTo>
                    <a:pt x="11" y="10"/>
                    <a:pt x="19" y="10"/>
                    <a:pt x="25" y="7"/>
                  </a:cubicBezTo>
                  <a:cubicBezTo>
                    <a:pt x="28" y="6"/>
                    <a:pt x="27" y="2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29" name="Freeform 19"/>
            <p:cNvSpPr/>
            <p:nvPr/>
          </p:nvSpPr>
          <p:spPr bwMode="auto">
            <a:xfrm>
              <a:off x="4302" y="835"/>
              <a:ext cx="64" cy="24"/>
            </a:xfrm>
            <a:custGeom>
              <a:avLst/>
              <a:gdLst>
                <a:gd name="T0" fmla="*/ 23 w 27"/>
                <a:gd name="T1" fmla="*/ 3 h 10"/>
                <a:gd name="T2" fmla="*/ 12 w 27"/>
                <a:gd name="T3" fmla="*/ 1 h 10"/>
                <a:gd name="T4" fmla="*/ 2 w 27"/>
                <a:gd name="T5" fmla="*/ 2 h 10"/>
                <a:gd name="T6" fmla="*/ 1 w 27"/>
                <a:gd name="T7" fmla="*/ 5 h 10"/>
                <a:gd name="T8" fmla="*/ 11 w 27"/>
                <a:gd name="T9" fmla="*/ 9 h 10"/>
                <a:gd name="T10" fmla="*/ 22 w 27"/>
                <a:gd name="T11" fmla="*/ 10 h 10"/>
                <a:gd name="T12" fmla="*/ 23 w 27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0">
                  <a:moveTo>
                    <a:pt x="23" y="3"/>
                  </a:moveTo>
                  <a:cubicBezTo>
                    <a:pt x="20" y="2"/>
                    <a:pt x="16" y="2"/>
                    <a:pt x="12" y="1"/>
                  </a:cubicBezTo>
                  <a:cubicBezTo>
                    <a:pt x="9" y="1"/>
                    <a:pt x="5" y="0"/>
                    <a:pt x="2" y="2"/>
                  </a:cubicBezTo>
                  <a:cubicBezTo>
                    <a:pt x="1" y="2"/>
                    <a:pt x="0" y="4"/>
                    <a:pt x="1" y="5"/>
                  </a:cubicBezTo>
                  <a:cubicBezTo>
                    <a:pt x="4" y="7"/>
                    <a:pt x="7" y="8"/>
                    <a:pt x="11" y="9"/>
                  </a:cubicBezTo>
                  <a:cubicBezTo>
                    <a:pt x="15" y="9"/>
                    <a:pt x="19" y="10"/>
                    <a:pt x="22" y="10"/>
                  </a:cubicBezTo>
                  <a:cubicBezTo>
                    <a:pt x="26" y="10"/>
                    <a:pt x="27" y="5"/>
                    <a:pt x="2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30" name="Freeform 20"/>
            <p:cNvSpPr/>
            <p:nvPr/>
          </p:nvSpPr>
          <p:spPr bwMode="auto">
            <a:xfrm>
              <a:off x="4416" y="840"/>
              <a:ext cx="80" cy="19"/>
            </a:xfrm>
            <a:custGeom>
              <a:avLst/>
              <a:gdLst>
                <a:gd name="T0" fmla="*/ 31 w 34"/>
                <a:gd name="T1" fmla="*/ 2 h 8"/>
                <a:gd name="T2" fmla="*/ 19 w 34"/>
                <a:gd name="T3" fmla="*/ 0 h 8"/>
                <a:gd name="T4" fmla="*/ 3 w 34"/>
                <a:gd name="T5" fmla="*/ 1 h 8"/>
                <a:gd name="T6" fmla="*/ 3 w 34"/>
                <a:gd name="T7" fmla="*/ 6 h 8"/>
                <a:gd name="T8" fmla="*/ 18 w 34"/>
                <a:gd name="T9" fmla="*/ 7 h 8"/>
                <a:gd name="T10" fmla="*/ 31 w 34"/>
                <a:gd name="T11" fmla="*/ 7 h 8"/>
                <a:gd name="T12" fmla="*/ 31 w 34"/>
                <a:gd name="T13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8">
                  <a:moveTo>
                    <a:pt x="31" y="2"/>
                  </a:moveTo>
                  <a:cubicBezTo>
                    <a:pt x="28" y="0"/>
                    <a:pt x="23" y="0"/>
                    <a:pt x="19" y="0"/>
                  </a:cubicBezTo>
                  <a:cubicBezTo>
                    <a:pt x="14" y="0"/>
                    <a:pt x="9" y="1"/>
                    <a:pt x="3" y="1"/>
                  </a:cubicBezTo>
                  <a:cubicBezTo>
                    <a:pt x="0" y="1"/>
                    <a:pt x="0" y="5"/>
                    <a:pt x="3" y="6"/>
                  </a:cubicBezTo>
                  <a:cubicBezTo>
                    <a:pt x="8" y="6"/>
                    <a:pt x="13" y="7"/>
                    <a:pt x="18" y="7"/>
                  </a:cubicBezTo>
                  <a:cubicBezTo>
                    <a:pt x="22" y="7"/>
                    <a:pt x="27" y="8"/>
                    <a:pt x="31" y="7"/>
                  </a:cubicBezTo>
                  <a:cubicBezTo>
                    <a:pt x="33" y="6"/>
                    <a:pt x="34" y="3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31" name="Freeform 21"/>
            <p:cNvSpPr/>
            <p:nvPr/>
          </p:nvSpPr>
          <p:spPr bwMode="auto">
            <a:xfrm>
              <a:off x="4551" y="837"/>
              <a:ext cx="71" cy="26"/>
            </a:xfrm>
            <a:custGeom>
              <a:avLst/>
              <a:gdLst>
                <a:gd name="T0" fmla="*/ 28 w 30"/>
                <a:gd name="T1" fmla="*/ 3 h 11"/>
                <a:gd name="T2" fmla="*/ 4 w 30"/>
                <a:gd name="T3" fmla="*/ 2 h 11"/>
                <a:gd name="T4" fmla="*/ 4 w 30"/>
                <a:gd name="T5" fmla="*/ 9 h 11"/>
                <a:gd name="T6" fmla="*/ 28 w 30"/>
                <a:gd name="T7" fmla="*/ 8 h 11"/>
                <a:gd name="T8" fmla="*/ 28 w 30"/>
                <a:gd name="T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1">
                  <a:moveTo>
                    <a:pt x="28" y="3"/>
                  </a:moveTo>
                  <a:cubicBezTo>
                    <a:pt x="21" y="0"/>
                    <a:pt x="11" y="2"/>
                    <a:pt x="4" y="2"/>
                  </a:cubicBezTo>
                  <a:cubicBezTo>
                    <a:pt x="0" y="2"/>
                    <a:pt x="0" y="9"/>
                    <a:pt x="4" y="9"/>
                  </a:cubicBezTo>
                  <a:cubicBezTo>
                    <a:pt x="11" y="9"/>
                    <a:pt x="21" y="11"/>
                    <a:pt x="28" y="8"/>
                  </a:cubicBezTo>
                  <a:cubicBezTo>
                    <a:pt x="30" y="7"/>
                    <a:pt x="30" y="3"/>
                    <a:pt x="2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32" name="Freeform 22"/>
            <p:cNvSpPr/>
            <p:nvPr/>
          </p:nvSpPr>
          <p:spPr bwMode="auto">
            <a:xfrm>
              <a:off x="4691" y="844"/>
              <a:ext cx="64" cy="22"/>
            </a:xfrm>
            <a:custGeom>
              <a:avLst/>
              <a:gdLst>
                <a:gd name="T0" fmla="*/ 24 w 27"/>
                <a:gd name="T1" fmla="*/ 1 h 9"/>
                <a:gd name="T2" fmla="*/ 12 w 27"/>
                <a:gd name="T3" fmla="*/ 1 h 9"/>
                <a:gd name="T4" fmla="*/ 2 w 27"/>
                <a:gd name="T5" fmla="*/ 2 h 9"/>
                <a:gd name="T6" fmla="*/ 2 w 27"/>
                <a:gd name="T7" fmla="*/ 7 h 9"/>
                <a:gd name="T8" fmla="*/ 12 w 27"/>
                <a:gd name="T9" fmla="*/ 8 h 9"/>
                <a:gd name="T10" fmla="*/ 24 w 27"/>
                <a:gd name="T11" fmla="*/ 8 h 9"/>
                <a:gd name="T12" fmla="*/ 24 w 27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9">
                  <a:moveTo>
                    <a:pt x="24" y="1"/>
                  </a:moveTo>
                  <a:cubicBezTo>
                    <a:pt x="20" y="0"/>
                    <a:pt x="16" y="0"/>
                    <a:pt x="12" y="1"/>
                  </a:cubicBezTo>
                  <a:cubicBezTo>
                    <a:pt x="9" y="1"/>
                    <a:pt x="5" y="0"/>
                    <a:pt x="2" y="2"/>
                  </a:cubicBezTo>
                  <a:cubicBezTo>
                    <a:pt x="0" y="3"/>
                    <a:pt x="0" y="5"/>
                    <a:pt x="2" y="7"/>
                  </a:cubicBezTo>
                  <a:cubicBezTo>
                    <a:pt x="5" y="8"/>
                    <a:pt x="9" y="8"/>
                    <a:pt x="12" y="8"/>
                  </a:cubicBezTo>
                  <a:cubicBezTo>
                    <a:pt x="16" y="9"/>
                    <a:pt x="20" y="9"/>
                    <a:pt x="24" y="8"/>
                  </a:cubicBezTo>
                  <a:cubicBezTo>
                    <a:pt x="27" y="7"/>
                    <a:pt x="27" y="2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33" name="Freeform 23"/>
            <p:cNvSpPr/>
            <p:nvPr/>
          </p:nvSpPr>
          <p:spPr bwMode="auto">
            <a:xfrm>
              <a:off x="4814" y="851"/>
              <a:ext cx="88" cy="29"/>
            </a:xfrm>
            <a:custGeom>
              <a:avLst/>
              <a:gdLst>
                <a:gd name="T0" fmla="*/ 34 w 37"/>
                <a:gd name="T1" fmla="*/ 4 h 12"/>
                <a:gd name="T2" fmla="*/ 21 w 37"/>
                <a:gd name="T3" fmla="*/ 2 h 12"/>
                <a:gd name="T4" fmla="*/ 5 w 37"/>
                <a:gd name="T5" fmla="*/ 1 h 12"/>
                <a:gd name="T6" fmla="*/ 4 w 37"/>
                <a:gd name="T7" fmla="*/ 7 h 12"/>
                <a:gd name="T8" fmla="*/ 34 w 37"/>
                <a:gd name="T9" fmla="*/ 8 h 12"/>
                <a:gd name="T10" fmla="*/ 34 w 37"/>
                <a:gd name="T1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2">
                  <a:moveTo>
                    <a:pt x="34" y="4"/>
                  </a:moveTo>
                  <a:cubicBezTo>
                    <a:pt x="30" y="2"/>
                    <a:pt x="26" y="2"/>
                    <a:pt x="21" y="2"/>
                  </a:cubicBezTo>
                  <a:cubicBezTo>
                    <a:pt x="16" y="2"/>
                    <a:pt x="11" y="1"/>
                    <a:pt x="5" y="1"/>
                  </a:cubicBezTo>
                  <a:cubicBezTo>
                    <a:pt x="2" y="0"/>
                    <a:pt x="0" y="5"/>
                    <a:pt x="4" y="7"/>
                  </a:cubicBezTo>
                  <a:cubicBezTo>
                    <a:pt x="13" y="9"/>
                    <a:pt x="25" y="12"/>
                    <a:pt x="34" y="8"/>
                  </a:cubicBezTo>
                  <a:cubicBezTo>
                    <a:pt x="36" y="7"/>
                    <a:pt x="37" y="4"/>
                    <a:pt x="3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34" name="Freeform 24"/>
            <p:cNvSpPr/>
            <p:nvPr/>
          </p:nvSpPr>
          <p:spPr bwMode="auto">
            <a:xfrm>
              <a:off x="4942" y="856"/>
              <a:ext cx="71" cy="19"/>
            </a:xfrm>
            <a:custGeom>
              <a:avLst/>
              <a:gdLst>
                <a:gd name="T0" fmla="*/ 26 w 30"/>
                <a:gd name="T1" fmla="*/ 1 h 8"/>
                <a:gd name="T2" fmla="*/ 4 w 30"/>
                <a:gd name="T3" fmla="*/ 1 h 8"/>
                <a:gd name="T4" fmla="*/ 4 w 30"/>
                <a:gd name="T5" fmla="*/ 7 h 8"/>
                <a:gd name="T6" fmla="*/ 26 w 30"/>
                <a:gd name="T7" fmla="*/ 7 h 8"/>
                <a:gd name="T8" fmla="*/ 26 w 30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8">
                  <a:moveTo>
                    <a:pt x="26" y="1"/>
                  </a:moveTo>
                  <a:cubicBezTo>
                    <a:pt x="19" y="0"/>
                    <a:pt x="11" y="0"/>
                    <a:pt x="4" y="1"/>
                  </a:cubicBezTo>
                  <a:cubicBezTo>
                    <a:pt x="0" y="1"/>
                    <a:pt x="0" y="6"/>
                    <a:pt x="4" y="7"/>
                  </a:cubicBezTo>
                  <a:cubicBezTo>
                    <a:pt x="11" y="7"/>
                    <a:pt x="19" y="8"/>
                    <a:pt x="26" y="7"/>
                  </a:cubicBezTo>
                  <a:cubicBezTo>
                    <a:pt x="30" y="6"/>
                    <a:pt x="30" y="1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35" name="Freeform 25"/>
            <p:cNvSpPr/>
            <p:nvPr/>
          </p:nvSpPr>
          <p:spPr bwMode="auto">
            <a:xfrm>
              <a:off x="5058" y="849"/>
              <a:ext cx="128" cy="67"/>
            </a:xfrm>
            <a:custGeom>
              <a:avLst/>
              <a:gdLst>
                <a:gd name="T0" fmla="*/ 49 w 54"/>
                <a:gd name="T1" fmla="*/ 17 h 28"/>
                <a:gd name="T2" fmla="*/ 4 w 54"/>
                <a:gd name="T3" fmla="*/ 6 h 28"/>
                <a:gd name="T4" fmla="*/ 4 w 54"/>
                <a:gd name="T5" fmla="*/ 12 h 28"/>
                <a:gd name="T6" fmla="*/ 43 w 54"/>
                <a:gd name="T7" fmla="*/ 24 h 28"/>
                <a:gd name="T8" fmla="*/ 49 w 54"/>
                <a:gd name="T9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8">
                  <a:moveTo>
                    <a:pt x="49" y="17"/>
                  </a:moveTo>
                  <a:cubicBezTo>
                    <a:pt x="37" y="5"/>
                    <a:pt x="20" y="0"/>
                    <a:pt x="4" y="6"/>
                  </a:cubicBezTo>
                  <a:cubicBezTo>
                    <a:pt x="0" y="7"/>
                    <a:pt x="1" y="12"/>
                    <a:pt x="4" y="12"/>
                  </a:cubicBezTo>
                  <a:cubicBezTo>
                    <a:pt x="18" y="10"/>
                    <a:pt x="32" y="14"/>
                    <a:pt x="43" y="24"/>
                  </a:cubicBezTo>
                  <a:cubicBezTo>
                    <a:pt x="47" y="28"/>
                    <a:pt x="54" y="21"/>
                    <a:pt x="4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36" name="Freeform 26"/>
            <p:cNvSpPr/>
            <p:nvPr/>
          </p:nvSpPr>
          <p:spPr bwMode="auto">
            <a:xfrm>
              <a:off x="5203" y="913"/>
              <a:ext cx="78" cy="62"/>
            </a:xfrm>
            <a:custGeom>
              <a:avLst/>
              <a:gdLst>
                <a:gd name="T0" fmla="*/ 32 w 33"/>
                <a:gd name="T1" fmla="*/ 21 h 26"/>
                <a:gd name="T2" fmla="*/ 20 w 33"/>
                <a:gd name="T3" fmla="*/ 11 h 26"/>
                <a:gd name="T4" fmla="*/ 5 w 33"/>
                <a:gd name="T5" fmla="*/ 2 h 26"/>
                <a:gd name="T6" fmla="*/ 2 w 33"/>
                <a:gd name="T7" fmla="*/ 5 h 26"/>
                <a:gd name="T8" fmla="*/ 15 w 33"/>
                <a:gd name="T9" fmla="*/ 16 h 26"/>
                <a:gd name="T10" fmla="*/ 28 w 33"/>
                <a:gd name="T11" fmla="*/ 25 h 26"/>
                <a:gd name="T12" fmla="*/ 32 w 33"/>
                <a:gd name="T13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26">
                  <a:moveTo>
                    <a:pt x="32" y="21"/>
                  </a:moveTo>
                  <a:cubicBezTo>
                    <a:pt x="29" y="17"/>
                    <a:pt x="24" y="14"/>
                    <a:pt x="20" y="11"/>
                  </a:cubicBezTo>
                  <a:cubicBezTo>
                    <a:pt x="15" y="8"/>
                    <a:pt x="10" y="5"/>
                    <a:pt x="5" y="2"/>
                  </a:cubicBezTo>
                  <a:cubicBezTo>
                    <a:pt x="2" y="0"/>
                    <a:pt x="0" y="3"/>
                    <a:pt x="2" y="5"/>
                  </a:cubicBezTo>
                  <a:cubicBezTo>
                    <a:pt x="6" y="9"/>
                    <a:pt x="10" y="13"/>
                    <a:pt x="15" y="16"/>
                  </a:cubicBezTo>
                  <a:cubicBezTo>
                    <a:pt x="19" y="19"/>
                    <a:pt x="23" y="24"/>
                    <a:pt x="28" y="25"/>
                  </a:cubicBezTo>
                  <a:cubicBezTo>
                    <a:pt x="31" y="26"/>
                    <a:pt x="33" y="23"/>
                    <a:pt x="32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37" name="Freeform 27"/>
            <p:cNvSpPr/>
            <p:nvPr/>
          </p:nvSpPr>
          <p:spPr bwMode="auto">
            <a:xfrm>
              <a:off x="5314" y="997"/>
              <a:ext cx="52" cy="45"/>
            </a:xfrm>
            <a:custGeom>
              <a:avLst/>
              <a:gdLst>
                <a:gd name="T0" fmla="*/ 21 w 22"/>
                <a:gd name="T1" fmla="*/ 15 h 19"/>
                <a:gd name="T2" fmla="*/ 15 w 22"/>
                <a:gd name="T3" fmla="*/ 8 h 19"/>
                <a:gd name="T4" fmla="*/ 7 w 22"/>
                <a:gd name="T5" fmla="*/ 2 h 19"/>
                <a:gd name="T6" fmla="*/ 3 w 22"/>
                <a:gd name="T7" fmla="*/ 7 h 19"/>
                <a:gd name="T8" fmla="*/ 10 w 22"/>
                <a:gd name="T9" fmla="*/ 13 h 19"/>
                <a:gd name="T10" fmla="*/ 18 w 22"/>
                <a:gd name="T11" fmla="*/ 18 h 19"/>
                <a:gd name="T12" fmla="*/ 21 w 22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9">
                  <a:moveTo>
                    <a:pt x="21" y="15"/>
                  </a:moveTo>
                  <a:cubicBezTo>
                    <a:pt x="20" y="12"/>
                    <a:pt x="17" y="10"/>
                    <a:pt x="15" y="8"/>
                  </a:cubicBezTo>
                  <a:cubicBezTo>
                    <a:pt x="12" y="6"/>
                    <a:pt x="9" y="4"/>
                    <a:pt x="7" y="2"/>
                  </a:cubicBezTo>
                  <a:cubicBezTo>
                    <a:pt x="4" y="0"/>
                    <a:pt x="0" y="5"/>
                    <a:pt x="3" y="7"/>
                  </a:cubicBezTo>
                  <a:cubicBezTo>
                    <a:pt x="5" y="9"/>
                    <a:pt x="8" y="11"/>
                    <a:pt x="10" y="13"/>
                  </a:cubicBezTo>
                  <a:cubicBezTo>
                    <a:pt x="12" y="15"/>
                    <a:pt x="15" y="18"/>
                    <a:pt x="18" y="18"/>
                  </a:cubicBezTo>
                  <a:cubicBezTo>
                    <a:pt x="20" y="19"/>
                    <a:pt x="22" y="17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38" name="Freeform 28"/>
            <p:cNvSpPr/>
            <p:nvPr/>
          </p:nvSpPr>
          <p:spPr bwMode="auto">
            <a:xfrm>
              <a:off x="5395" y="1063"/>
              <a:ext cx="63" cy="43"/>
            </a:xfrm>
            <a:custGeom>
              <a:avLst/>
              <a:gdLst>
                <a:gd name="T0" fmla="*/ 27 w 27"/>
                <a:gd name="T1" fmla="*/ 14 h 18"/>
                <a:gd name="T2" fmla="*/ 18 w 27"/>
                <a:gd name="T3" fmla="*/ 6 h 18"/>
                <a:gd name="T4" fmla="*/ 5 w 27"/>
                <a:gd name="T5" fmla="*/ 1 h 18"/>
                <a:gd name="T6" fmla="*/ 3 w 27"/>
                <a:gd name="T7" fmla="*/ 5 h 18"/>
                <a:gd name="T8" fmla="*/ 14 w 27"/>
                <a:gd name="T9" fmla="*/ 11 h 18"/>
                <a:gd name="T10" fmla="*/ 23 w 27"/>
                <a:gd name="T11" fmla="*/ 17 h 18"/>
                <a:gd name="T12" fmla="*/ 27 w 27"/>
                <a:gd name="T13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8">
                  <a:moveTo>
                    <a:pt x="27" y="14"/>
                  </a:moveTo>
                  <a:cubicBezTo>
                    <a:pt x="25" y="10"/>
                    <a:pt x="21" y="8"/>
                    <a:pt x="18" y="6"/>
                  </a:cubicBezTo>
                  <a:cubicBezTo>
                    <a:pt x="14" y="4"/>
                    <a:pt x="9" y="2"/>
                    <a:pt x="5" y="1"/>
                  </a:cubicBezTo>
                  <a:cubicBezTo>
                    <a:pt x="2" y="0"/>
                    <a:pt x="0" y="4"/>
                    <a:pt x="3" y="5"/>
                  </a:cubicBezTo>
                  <a:cubicBezTo>
                    <a:pt x="7" y="7"/>
                    <a:pt x="10" y="9"/>
                    <a:pt x="14" y="11"/>
                  </a:cubicBezTo>
                  <a:cubicBezTo>
                    <a:pt x="17" y="13"/>
                    <a:pt x="20" y="17"/>
                    <a:pt x="23" y="17"/>
                  </a:cubicBezTo>
                  <a:cubicBezTo>
                    <a:pt x="25" y="18"/>
                    <a:pt x="27" y="16"/>
                    <a:pt x="2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39" name="Freeform 29"/>
            <p:cNvSpPr/>
            <p:nvPr/>
          </p:nvSpPr>
          <p:spPr bwMode="auto">
            <a:xfrm>
              <a:off x="5489" y="1130"/>
              <a:ext cx="55" cy="52"/>
            </a:xfrm>
            <a:custGeom>
              <a:avLst/>
              <a:gdLst>
                <a:gd name="T0" fmla="*/ 22 w 23"/>
                <a:gd name="T1" fmla="*/ 16 h 22"/>
                <a:gd name="T2" fmla="*/ 14 w 23"/>
                <a:gd name="T3" fmla="*/ 11 h 22"/>
                <a:gd name="T4" fmla="*/ 6 w 23"/>
                <a:gd name="T5" fmla="*/ 3 h 22"/>
                <a:gd name="T6" fmla="*/ 2 w 23"/>
                <a:gd name="T7" fmla="*/ 6 h 22"/>
                <a:gd name="T8" fmla="*/ 9 w 23"/>
                <a:gd name="T9" fmla="*/ 17 h 22"/>
                <a:gd name="T10" fmla="*/ 21 w 23"/>
                <a:gd name="T11" fmla="*/ 20 h 22"/>
                <a:gd name="T12" fmla="*/ 22 w 23"/>
                <a:gd name="T13" fmla="*/ 1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22" y="16"/>
                  </a:moveTo>
                  <a:cubicBezTo>
                    <a:pt x="21" y="13"/>
                    <a:pt x="16" y="13"/>
                    <a:pt x="14" y="11"/>
                  </a:cubicBezTo>
                  <a:cubicBezTo>
                    <a:pt x="11" y="9"/>
                    <a:pt x="8" y="6"/>
                    <a:pt x="6" y="3"/>
                  </a:cubicBezTo>
                  <a:cubicBezTo>
                    <a:pt x="5" y="0"/>
                    <a:pt x="0" y="3"/>
                    <a:pt x="2" y="6"/>
                  </a:cubicBezTo>
                  <a:cubicBezTo>
                    <a:pt x="3" y="10"/>
                    <a:pt x="6" y="14"/>
                    <a:pt x="9" y="17"/>
                  </a:cubicBezTo>
                  <a:cubicBezTo>
                    <a:pt x="12" y="19"/>
                    <a:pt x="18" y="22"/>
                    <a:pt x="21" y="20"/>
                  </a:cubicBezTo>
                  <a:cubicBezTo>
                    <a:pt x="23" y="20"/>
                    <a:pt x="23" y="18"/>
                    <a:pt x="2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40" name="Freeform 30"/>
            <p:cNvSpPr/>
            <p:nvPr/>
          </p:nvSpPr>
          <p:spPr bwMode="auto">
            <a:xfrm>
              <a:off x="5556" y="1194"/>
              <a:ext cx="47" cy="67"/>
            </a:xfrm>
            <a:custGeom>
              <a:avLst/>
              <a:gdLst>
                <a:gd name="T0" fmla="*/ 15 w 20"/>
                <a:gd name="T1" fmla="*/ 13 h 28"/>
                <a:gd name="T2" fmla="*/ 7 w 20"/>
                <a:gd name="T3" fmla="*/ 2 h 28"/>
                <a:gd name="T4" fmla="*/ 2 w 20"/>
                <a:gd name="T5" fmla="*/ 6 h 28"/>
                <a:gd name="T6" fmla="*/ 9 w 20"/>
                <a:gd name="T7" fmla="*/ 16 h 28"/>
                <a:gd name="T8" fmla="*/ 14 w 20"/>
                <a:gd name="T9" fmla="*/ 27 h 28"/>
                <a:gd name="T10" fmla="*/ 20 w 20"/>
                <a:gd name="T11" fmla="*/ 25 h 28"/>
                <a:gd name="T12" fmla="*/ 15 w 20"/>
                <a:gd name="T13" fmla="*/ 1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8">
                  <a:moveTo>
                    <a:pt x="15" y="13"/>
                  </a:moveTo>
                  <a:cubicBezTo>
                    <a:pt x="13" y="9"/>
                    <a:pt x="10" y="6"/>
                    <a:pt x="7" y="2"/>
                  </a:cubicBezTo>
                  <a:cubicBezTo>
                    <a:pt x="5" y="0"/>
                    <a:pt x="0" y="3"/>
                    <a:pt x="2" y="6"/>
                  </a:cubicBezTo>
                  <a:cubicBezTo>
                    <a:pt x="4" y="9"/>
                    <a:pt x="7" y="13"/>
                    <a:pt x="9" y="16"/>
                  </a:cubicBezTo>
                  <a:cubicBezTo>
                    <a:pt x="10" y="20"/>
                    <a:pt x="11" y="24"/>
                    <a:pt x="14" y="27"/>
                  </a:cubicBezTo>
                  <a:cubicBezTo>
                    <a:pt x="16" y="28"/>
                    <a:pt x="19" y="28"/>
                    <a:pt x="20" y="25"/>
                  </a:cubicBezTo>
                  <a:cubicBezTo>
                    <a:pt x="20" y="21"/>
                    <a:pt x="18" y="17"/>
                    <a:pt x="15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41" name="Freeform 31"/>
            <p:cNvSpPr/>
            <p:nvPr/>
          </p:nvSpPr>
          <p:spPr bwMode="auto">
            <a:xfrm>
              <a:off x="3496" y="1630"/>
              <a:ext cx="86" cy="26"/>
            </a:xfrm>
            <a:custGeom>
              <a:avLst/>
              <a:gdLst>
                <a:gd name="T0" fmla="*/ 33 w 36"/>
                <a:gd name="T1" fmla="*/ 3 h 11"/>
                <a:gd name="T2" fmla="*/ 20 w 36"/>
                <a:gd name="T3" fmla="*/ 1 h 11"/>
                <a:gd name="T4" fmla="*/ 4 w 36"/>
                <a:gd name="T5" fmla="*/ 0 h 11"/>
                <a:gd name="T6" fmla="*/ 3 w 36"/>
                <a:gd name="T7" fmla="*/ 7 h 11"/>
                <a:gd name="T8" fmla="*/ 20 w 36"/>
                <a:gd name="T9" fmla="*/ 9 h 11"/>
                <a:gd name="T10" fmla="*/ 33 w 36"/>
                <a:gd name="T11" fmla="*/ 9 h 11"/>
                <a:gd name="T12" fmla="*/ 33 w 36"/>
                <a:gd name="T13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1">
                  <a:moveTo>
                    <a:pt x="33" y="3"/>
                  </a:moveTo>
                  <a:cubicBezTo>
                    <a:pt x="29" y="0"/>
                    <a:pt x="24" y="1"/>
                    <a:pt x="20" y="1"/>
                  </a:cubicBezTo>
                  <a:cubicBezTo>
                    <a:pt x="15" y="0"/>
                    <a:pt x="9" y="0"/>
                    <a:pt x="4" y="0"/>
                  </a:cubicBezTo>
                  <a:cubicBezTo>
                    <a:pt x="1" y="0"/>
                    <a:pt x="0" y="6"/>
                    <a:pt x="3" y="7"/>
                  </a:cubicBezTo>
                  <a:cubicBezTo>
                    <a:pt x="9" y="8"/>
                    <a:pt x="14" y="8"/>
                    <a:pt x="20" y="9"/>
                  </a:cubicBezTo>
                  <a:cubicBezTo>
                    <a:pt x="24" y="10"/>
                    <a:pt x="28" y="11"/>
                    <a:pt x="33" y="9"/>
                  </a:cubicBezTo>
                  <a:cubicBezTo>
                    <a:pt x="36" y="8"/>
                    <a:pt x="35" y="4"/>
                    <a:pt x="3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42" name="Freeform 32"/>
            <p:cNvSpPr/>
            <p:nvPr/>
          </p:nvSpPr>
          <p:spPr bwMode="auto">
            <a:xfrm>
              <a:off x="3655" y="1637"/>
              <a:ext cx="83" cy="24"/>
            </a:xfrm>
            <a:custGeom>
              <a:avLst/>
              <a:gdLst>
                <a:gd name="T0" fmla="*/ 32 w 35"/>
                <a:gd name="T1" fmla="*/ 1 h 10"/>
                <a:gd name="T2" fmla="*/ 17 w 35"/>
                <a:gd name="T3" fmla="*/ 1 h 10"/>
                <a:gd name="T4" fmla="*/ 3 w 35"/>
                <a:gd name="T5" fmla="*/ 2 h 10"/>
                <a:gd name="T6" fmla="*/ 3 w 35"/>
                <a:gd name="T7" fmla="*/ 9 h 10"/>
                <a:gd name="T8" fmla="*/ 17 w 35"/>
                <a:gd name="T9" fmla="*/ 10 h 10"/>
                <a:gd name="T10" fmla="*/ 32 w 35"/>
                <a:gd name="T11" fmla="*/ 9 h 10"/>
                <a:gd name="T12" fmla="*/ 32 w 35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0">
                  <a:moveTo>
                    <a:pt x="32" y="1"/>
                  </a:moveTo>
                  <a:cubicBezTo>
                    <a:pt x="27" y="0"/>
                    <a:pt x="22" y="0"/>
                    <a:pt x="17" y="1"/>
                  </a:cubicBezTo>
                  <a:cubicBezTo>
                    <a:pt x="13" y="1"/>
                    <a:pt x="8" y="1"/>
                    <a:pt x="3" y="2"/>
                  </a:cubicBezTo>
                  <a:cubicBezTo>
                    <a:pt x="0" y="2"/>
                    <a:pt x="0" y="8"/>
                    <a:pt x="3" y="9"/>
                  </a:cubicBezTo>
                  <a:cubicBezTo>
                    <a:pt x="8" y="9"/>
                    <a:pt x="13" y="10"/>
                    <a:pt x="17" y="10"/>
                  </a:cubicBezTo>
                  <a:cubicBezTo>
                    <a:pt x="22" y="10"/>
                    <a:pt x="27" y="10"/>
                    <a:pt x="32" y="9"/>
                  </a:cubicBezTo>
                  <a:cubicBezTo>
                    <a:pt x="35" y="8"/>
                    <a:pt x="35" y="3"/>
                    <a:pt x="3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43" name="Freeform 33"/>
            <p:cNvSpPr/>
            <p:nvPr/>
          </p:nvSpPr>
          <p:spPr bwMode="auto">
            <a:xfrm>
              <a:off x="3807" y="1640"/>
              <a:ext cx="104" cy="35"/>
            </a:xfrm>
            <a:custGeom>
              <a:avLst/>
              <a:gdLst>
                <a:gd name="T0" fmla="*/ 40 w 44"/>
                <a:gd name="T1" fmla="*/ 5 h 15"/>
                <a:gd name="T2" fmla="*/ 6 w 44"/>
                <a:gd name="T3" fmla="*/ 6 h 15"/>
                <a:gd name="T4" fmla="*/ 8 w 44"/>
                <a:gd name="T5" fmla="*/ 15 h 15"/>
                <a:gd name="T6" fmla="*/ 24 w 44"/>
                <a:gd name="T7" fmla="*/ 13 h 15"/>
                <a:gd name="T8" fmla="*/ 39 w 44"/>
                <a:gd name="T9" fmla="*/ 13 h 15"/>
                <a:gd name="T10" fmla="*/ 40 w 44"/>
                <a:gd name="T11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15">
                  <a:moveTo>
                    <a:pt x="40" y="5"/>
                  </a:moveTo>
                  <a:cubicBezTo>
                    <a:pt x="30" y="0"/>
                    <a:pt x="16" y="4"/>
                    <a:pt x="6" y="6"/>
                  </a:cubicBezTo>
                  <a:cubicBezTo>
                    <a:pt x="0" y="8"/>
                    <a:pt x="3" y="15"/>
                    <a:pt x="8" y="15"/>
                  </a:cubicBezTo>
                  <a:cubicBezTo>
                    <a:pt x="13" y="14"/>
                    <a:pt x="19" y="13"/>
                    <a:pt x="24" y="13"/>
                  </a:cubicBezTo>
                  <a:cubicBezTo>
                    <a:pt x="29" y="13"/>
                    <a:pt x="34" y="14"/>
                    <a:pt x="39" y="13"/>
                  </a:cubicBezTo>
                  <a:cubicBezTo>
                    <a:pt x="43" y="12"/>
                    <a:pt x="44" y="7"/>
                    <a:pt x="4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44" name="Freeform 34"/>
            <p:cNvSpPr/>
            <p:nvPr/>
          </p:nvSpPr>
          <p:spPr bwMode="auto">
            <a:xfrm>
              <a:off x="3975" y="1632"/>
              <a:ext cx="107" cy="36"/>
            </a:xfrm>
            <a:custGeom>
              <a:avLst/>
              <a:gdLst>
                <a:gd name="T0" fmla="*/ 42 w 45"/>
                <a:gd name="T1" fmla="*/ 2 h 15"/>
                <a:gd name="T2" fmla="*/ 25 w 45"/>
                <a:gd name="T3" fmla="*/ 3 h 15"/>
                <a:gd name="T4" fmla="*/ 6 w 45"/>
                <a:gd name="T5" fmla="*/ 1 h 15"/>
                <a:gd name="T6" fmla="*/ 4 w 45"/>
                <a:gd name="T7" fmla="*/ 8 h 15"/>
                <a:gd name="T8" fmla="*/ 42 w 45"/>
                <a:gd name="T9" fmla="*/ 9 h 15"/>
                <a:gd name="T10" fmla="*/ 42 w 45"/>
                <a:gd name="T11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" h="15">
                  <a:moveTo>
                    <a:pt x="42" y="2"/>
                  </a:moveTo>
                  <a:cubicBezTo>
                    <a:pt x="36" y="1"/>
                    <a:pt x="31" y="2"/>
                    <a:pt x="25" y="3"/>
                  </a:cubicBezTo>
                  <a:cubicBezTo>
                    <a:pt x="19" y="3"/>
                    <a:pt x="12" y="2"/>
                    <a:pt x="6" y="1"/>
                  </a:cubicBezTo>
                  <a:cubicBezTo>
                    <a:pt x="1" y="0"/>
                    <a:pt x="0" y="6"/>
                    <a:pt x="4" y="8"/>
                  </a:cubicBezTo>
                  <a:cubicBezTo>
                    <a:pt x="14" y="12"/>
                    <a:pt x="32" y="15"/>
                    <a:pt x="42" y="9"/>
                  </a:cubicBezTo>
                  <a:cubicBezTo>
                    <a:pt x="45" y="7"/>
                    <a:pt x="45" y="3"/>
                    <a:pt x="4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45" name="Freeform 35"/>
            <p:cNvSpPr/>
            <p:nvPr/>
          </p:nvSpPr>
          <p:spPr bwMode="auto">
            <a:xfrm>
              <a:off x="4143" y="1647"/>
              <a:ext cx="93" cy="26"/>
            </a:xfrm>
            <a:custGeom>
              <a:avLst/>
              <a:gdLst>
                <a:gd name="T0" fmla="*/ 36 w 39"/>
                <a:gd name="T1" fmla="*/ 2 h 11"/>
                <a:gd name="T2" fmla="*/ 22 w 39"/>
                <a:gd name="T3" fmla="*/ 1 h 11"/>
                <a:gd name="T4" fmla="*/ 5 w 39"/>
                <a:gd name="T5" fmla="*/ 2 h 11"/>
                <a:gd name="T6" fmla="*/ 5 w 39"/>
                <a:gd name="T7" fmla="*/ 10 h 11"/>
                <a:gd name="T8" fmla="*/ 22 w 39"/>
                <a:gd name="T9" fmla="*/ 10 h 11"/>
                <a:gd name="T10" fmla="*/ 36 w 39"/>
                <a:gd name="T11" fmla="*/ 9 h 11"/>
                <a:gd name="T12" fmla="*/ 36 w 39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11">
                  <a:moveTo>
                    <a:pt x="36" y="2"/>
                  </a:moveTo>
                  <a:cubicBezTo>
                    <a:pt x="31" y="0"/>
                    <a:pt x="27" y="1"/>
                    <a:pt x="22" y="1"/>
                  </a:cubicBezTo>
                  <a:cubicBezTo>
                    <a:pt x="16" y="1"/>
                    <a:pt x="10" y="1"/>
                    <a:pt x="5" y="2"/>
                  </a:cubicBezTo>
                  <a:cubicBezTo>
                    <a:pt x="0" y="2"/>
                    <a:pt x="0" y="9"/>
                    <a:pt x="5" y="10"/>
                  </a:cubicBezTo>
                  <a:cubicBezTo>
                    <a:pt x="10" y="10"/>
                    <a:pt x="16" y="10"/>
                    <a:pt x="22" y="10"/>
                  </a:cubicBezTo>
                  <a:cubicBezTo>
                    <a:pt x="27" y="11"/>
                    <a:pt x="31" y="11"/>
                    <a:pt x="36" y="9"/>
                  </a:cubicBezTo>
                  <a:cubicBezTo>
                    <a:pt x="39" y="8"/>
                    <a:pt x="39" y="3"/>
                    <a:pt x="3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46" name="Freeform 36"/>
            <p:cNvSpPr/>
            <p:nvPr/>
          </p:nvSpPr>
          <p:spPr bwMode="auto">
            <a:xfrm>
              <a:off x="4307" y="1647"/>
              <a:ext cx="92" cy="26"/>
            </a:xfrm>
            <a:custGeom>
              <a:avLst/>
              <a:gdLst>
                <a:gd name="T0" fmla="*/ 35 w 39"/>
                <a:gd name="T1" fmla="*/ 2 h 11"/>
                <a:gd name="T2" fmla="*/ 18 w 39"/>
                <a:gd name="T3" fmla="*/ 1 h 11"/>
                <a:gd name="T4" fmla="*/ 2 w 39"/>
                <a:gd name="T5" fmla="*/ 3 h 11"/>
                <a:gd name="T6" fmla="*/ 2 w 39"/>
                <a:gd name="T7" fmla="*/ 8 h 11"/>
                <a:gd name="T8" fmla="*/ 18 w 39"/>
                <a:gd name="T9" fmla="*/ 10 h 11"/>
                <a:gd name="T10" fmla="*/ 35 w 39"/>
                <a:gd name="T11" fmla="*/ 9 h 11"/>
                <a:gd name="T12" fmla="*/ 35 w 39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11">
                  <a:moveTo>
                    <a:pt x="35" y="2"/>
                  </a:moveTo>
                  <a:cubicBezTo>
                    <a:pt x="29" y="0"/>
                    <a:pt x="24" y="1"/>
                    <a:pt x="18" y="1"/>
                  </a:cubicBezTo>
                  <a:cubicBezTo>
                    <a:pt x="13" y="1"/>
                    <a:pt x="7" y="2"/>
                    <a:pt x="2" y="3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7" y="9"/>
                    <a:pt x="13" y="10"/>
                    <a:pt x="18" y="10"/>
                  </a:cubicBezTo>
                  <a:cubicBezTo>
                    <a:pt x="24" y="10"/>
                    <a:pt x="29" y="11"/>
                    <a:pt x="35" y="9"/>
                  </a:cubicBezTo>
                  <a:cubicBezTo>
                    <a:pt x="39" y="8"/>
                    <a:pt x="39" y="3"/>
                    <a:pt x="3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47" name="Freeform 37"/>
            <p:cNvSpPr/>
            <p:nvPr/>
          </p:nvSpPr>
          <p:spPr bwMode="auto">
            <a:xfrm>
              <a:off x="4473" y="1652"/>
              <a:ext cx="83" cy="28"/>
            </a:xfrm>
            <a:custGeom>
              <a:avLst/>
              <a:gdLst>
                <a:gd name="T0" fmla="*/ 32 w 35"/>
                <a:gd name="T1" fmla="*/ 2 h 12"/>
                <a:gd name="T2" fmla="*/ 3 w 35"/>
                <a:gd name="T3" fmla="*/ 6 h 12"/>
                <a:gd name="T4" fmla="*/ 14 w 35"/>
                <a:gd name="T5" fmla="*/ 10 h 12"/>
                <a:gd name="T6" fmla="*/ 32 w 35"/>
                <a:gd name="T7" fmla="*/ 10 h 12"/>
                <a:gd name="T8" fmla="*/ 32 w 35"/>
                <a:gd name="T9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2">
                  <a:moveTo>
                    <a:pt x="32" y="2"/>
                  </a:moveTo>
                  <a:cubicBezTo>
                    <a:pt x="28" y="1"/>
                    <a:pt x="0" y="0"/>
                    <a:pt x="3" y="6"/>
                  </a:cubicBezTo>
                  <a:cubicBezTo>
                    <a:pt x="4" y="10"/>
                    <a:pt x="11" y="10"/>
                    <a:pt x="14" y="10"/>
                  </a:cubicBezTo>
                  <a:cubicBezTo>
                    <a:pt x="20" y="11"/>
                    <a:pt x="26" y="12"/>
                    <a:pt x="32" y="10"/>
                  </a:cubicBezTo>
                  <a:cubicBezTo>
                    <a:pt x="35" y="8"/>
                    <a:pt x="35" y="3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48" name="Freeform 38"/>
            <p:cNvSpPr/>
            <p:nvPr/>
          </p:nvSpPr>
          <p:spPr bwMode="auto">
            <a:xfrm>
              <a:off x="4624" y="1642"/>
              <a:ext cx="93" cy="24"/>
            </a:xfrm>
            <a:custGeom>
              <a:avLst/>
              <a:gdLst>
                <a:gd name="T0" fmla="*/ 34 w 39"/>
                <a:gd name="T1" fmla="*/ 1 h 10"/>
                <a:gd name="T2" fmla="*/ 20 w 39"/>
                <a:gd name="T3" fmla="*/ 1 h 10"/>
                <a:gd name="T4" fmla="*/ 4 w 39"/>
                <a:gd name="T5" fmla="*/ 2 h 10"/>
                <a:gd name="T6" fmla="*/ 4 w 39"/>
                <a:gd name="T7" fmla="*/ 9 h 10"/>
                <a:gd name="T8" fmla="*/ 20 w 39"/>
                <a:gd name="T9" fmla="*/ 10 h 10"/>
                <a:gd name="T10" fmla="*/ 34 w 39"/>
                <a:gd name="T11" fmla="*/ 9 h 10"/>
                <a:gd name="T12" fmla="*/ 34 w 39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10">
                  <a:moveTo>
                    <a:pt x="34" y="1"/>
                  </a:moveTo>
                  <a:cubicBezTo>
                    <a:pt x="30" y="0"/>
                    <a:pt x="25" y="1"/>
                    <a:pt x="20" y="1"/>
                  </a:cubicBezTo>
                  <a:cubicBezTo>
                    <a:pt x="15" y="1"/>
                    <a:pt x="10" y="2"/>
                    <a:pt x="4" y="2"/>
                  </a:cubicBezTo>
                  <a:cubicBezTo>
                    <a:pt x="0" y="3"/>
                    <a:pt x="0" y="8"/>
                    <a:pt x="4" y="9"/>
                  </a:cubicBezTo>
                  <a:cubicBezTo>
                    <a:pt x="10" y="9"/>
                    <a:pt x="15" y="9"/>
                    <a:pt x="20" y="10"/>
                  </a:cubicBezTo>
                  <a:cubicBezTo>
                    <a:pt x="25" y="10"/>
                    <a:pt x="30" y="10"/>
                    <a:pt x="34" y="9"/>
                  </a:cubicBezTo>
                  <a:cubicBezTo>
                    <a:pt x="39" y="9"/>
                    <a:pt x="39" y="2"/>
                    <a:pt x="3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49" name="Freeform 39"/>
            <p:cNvSpPr/>
            <p:nvPr/>
          </p:nvSpPr>
          <p:spPr bwMode="auto">
            <a:xfrm>
              <a:off x="4762" y="1640"/>
              <a:ext cx="106" cy="28"/>
            </a:xfrm>
            <a:custGeom>
              <a:avLst/>
              <a:gdLst>
                <a:gd name="T0" fmla="*/ 41 w 45"/>
                <a:gd name="T1" fmla="*/ 3 h 12"/>
                <a:gd name="T2" fmla="*/ 3 w 45"/>
                <a:gd name="T3" fmla="*/ 5 h 12"/>
                <a:gd name="T4" fmla="*/ 4 w 45"/>
                <a:gd name="T5" fmla="*/ 11 h 12"/>
                <a:gd name="T6" fmla="*/ 22 w 45"/>
                <a:gd name="T7" fmla="*/ 10 h 12"/>
                <a:gd name="T8" fmla="*/ 40 w 45"/>
                <a:gd name="T9" fmla="*/ 10 h 12"/>
                <a:gd name="T10" fmla="*/ 41 w 45"/>
                <a:gd name="T11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" h="12">
                  <a:moveTo>
                    <a:pt x="41" y="3"/>
                  </a:moveTo>
                  <a:cubicBezTo>
                    <a:pt x="29" y="0"/>
                    <a:pt x="15" y="2"/>
                    <a:pt x="3" y="5"/>
                  </a:cubicBezTo>
                  <a:cubicBezTo>
                    <a:pt x="0" y="6"/>
                    <a:pt x="0" y="12"/>
                    <a:pt x="4" y="11"/>
                  </a:cubicBezTo>
                  <a:cubicBezTo>
                    <a:pt x="10" y="11"/>
                    <a:pt x="16" y="10"/>
                    <a:pt x="22" y="10"/>
                  </a:cubicBezTo>
                  <a:cubicBezTo>
                    <a:pt x="28" y="10"/>
                    <a:pt x="34" y="11"/>
                    <a:pt x="40" y="10"/>
                  </a:cubicBezTo>
                  <a:cubicBezTo>
                    <a:pt x="44" y="10"/>
                    <a:pt x="45" y="4"/>
                    <a:pt x="4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50" name="Freeform 40"/>
            <p:cNvSpPr/>
            <p:nvPr/>
          </p:nvSpPr>
          <p:spPr bwMode="auto">
            <a:xfrm>
              <a:off x="4951" y="1637"/>
              <a:ext cx="98" cy="26"/>
            </a:xfrm>
            <a:custGeom>
              <a:avLst/>
              <a:gdLst>
                <a:gd name="T0" fmla="*/ 37 w 41"/>
                <a:gd name="T1" fmla="*/ 1 h 11"/>
                <a:gd name="T2" fmla="*/ 21 w 41"/>
                <a:gd name="T3" fmla="*/ 2 h 11"/>
                <a:gd name="T4" fmla="*/ 3 w 41"/>
                <a:gd name="T5" fmla="*/ 5 h 11"/>
                <a:gd name="T6" fmla="*/ 4 w 41"/>
                <a:gd name="T7" fmla="*/ 11 h 11"/>
                <a:gd name="T8" fmla="*/ 21 w 41"/>
                <a:gd name="T9" fmla="*/ 11 h 11"/>
                <a:gd name="T10" fmla="*/ 37 w 41"/>
                <a:gd name="T11" fmla="*/ 9 h 11"/>
                <a:gd name="T12" fmla="*/ 37 w 41"/>
                <a:gd name="T1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11">
                  <a:moveTo>
                    <a:pt x="37" y="1"/>
                  </a:moveTo>
                  <a:cubicBezTo>
                    <a:pt x="31" y="0"/>
                    <a:pt x="26" y="1"/>
                    <a:pt x="21" y="2"/>
                  </a:cubicBezTo>
                  <a:cubicBezTo>
                    <a:pt x="15" y="2"/>
                    <a:pt x="9" y="3"/>
                    <a:pt x="3" y="5"/>
                  </a:cubicBezTo>
                  <a:cubicBezTo>
                    <a:pt x="0" y="5"/>
                    <a:pt x="1" y="11"/>
                    <a:pt x="4" y="11"/>
                  </a:cubicBezTo>
                  <a:cubicBezTo>
                    <a:pt x="10" y="11"/>
                    <a:pt x="15" y="11"/>
                    <a:pt x="21" y="11"/>
                  </a:cubicBezTo>
                  <a:cubicBezTo>
                    <a:pt x="26" y="10"/>
                    <a:pt x="32" y="11"/>
                    <a:pt x="37" y="9"/>
                  </a:cubicBezTo>
                  <a:cubicBezTo>
                    <a:pt x="40" y="8"/>
                    <a:pt x="41" y="2"/>
                    <a:pt x="3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51" name="Freeform 41"/>
            <p:cNvSpPr/>
            <p:nvPr/>
          </p:nvSpPr>
          <p:spPr bwMode="auto">
            <a:xfrm>
              <a:off x="5091" y="1587"/>
              <a:ext cx="121" cy="72"/>
            </a:xfrm>
            <a:custGeom>
              <a:avLst/>
              <a:gdLst>
                <a:gd name="T0" fmla="*/ 46 w 51"/>
                <a:gd name="T1" fmla="*/ 1 h 30"/>
                <a:gd name="T2" fmla="*/ 27 w 51"/>
                <a:gd name="T3" fmla="*/ 12 h 30"/>
                <a:gd name="T4" fmla="*/ 5 w 51"/>
                <a:gd name="T5" fmla="*/ 22 h 30"/>
                <a:gd name="T6" fmla="*/ 7 w 51"/>
                <a:gd name="T7" fmla="*/ 29 h 30"/>
                <a:gd name="T8" fmla="*/ 50 w 51"/>
                <a:gd name="T9" fmla="*/ 7 h 30"/>
                <a:gd name="T10" fmla="*/ 46 w 51"/>
                <a:gd name="T11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30">
                  <a:moveTo>
                    <a:pt x="46" y="1"/>
                  </a:moveTo>
                  <a:cubicBezTo>
                    <a:pt x="39" y="4"/>
                    <a:pt x="33" y="8"/>
                    <a:pt x="27" y="12"/>
                  </a:cubicBezTo>
                  <a:cubicBezTo>
                    <a:pt x="20" y="16"/>
                    <a:pt x="13" y="19"/>
                    <a:pt x="5" y="22"/>
                  </a:cubicBezTo>
                  <a:cubicBezTo>
                    <a:pt x="0" y="23"/>
                    <a:pt x="2" y="30"/>
                    <a:pt x="7" y="29"/>
                  </a:cubicBezTo>
                  <a:cubicBezTo>
                    <a:pt x="21" y="26"/>
                    <a:pt x="41" y="20"/>
                    <a:pt x="50" y="7"/>
                  </a:cubicBezTo>
                  <a:cubicBezTo>
                    <a:pt x="51" y="4"/>
                    <a:pt x="49" y="0"/>
                    <a:pt x="4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52" name="Freeform 42"/>
            <p:cNvSpPr/>
            <p:nvPr/>
          </p:nvSpPr>
          <p:spPr bwMode="auto">
            <a:xfrm>
              <a:off x="5257" y="1513"/>
              <a:ext cx="83" cy="67"/>
            </a:xfrm>
            <a:custGeom>
              <a:avLst/>
              <a:gdLst>
                <a:gd name="T0" fmla="*/ 31 w 35"/>
                <a:gd name="T1" fmla="*/ 4 h 28"/>
                <a:gd name="T2" fmla="*/ 17 w 35"/>
                <a:gd name="T3" fmla="*/ 6 h 28"/>
                <a:gd name="T4" fmla="*/ 4 w 35"/>
                <a:gd name="T5" fmla="*/ 19 h 28"/>
                <a:gd name="T6" fmla="*/ 9 w 35"/>
                <a:gd name="T7" fmla="*/ 24 h 28"/>
                <a:gd name="T8" fmla="*/ 24 w 35"/>
                <a:gd name="T9" fmla="*/ 14 h 28"/>
                <a:gd name="T10" fmla="*/ 31 w 35"/>
                <a:gd name="T11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8">
                  <a:moveTo>
                    <a:pt x="31" y="4"/>
                  </a:moveTo>
                  <a:cubicBezTo>
                    <a:pt x="28" y="0"/>
                    <a:pt x="21" y="4"/>
                    <a:pt x="17" y="6"/>
                  </a:cubicBezTo>
                  <a:cubicBezTo>
                    <a:pt x="12" y="10"/>
                    <a:pt x="7" y="14"/>
                    <a:pt x="4" y="19"/>
                  </a:cubicBezTo>
                  <a:cubicBezTo>
                    <a:pt x="0" y="23"/>
                    <a:pt x="5" y="28"/>
                    <a:pt x="9" y="24"/>
                  </a:cubicBezTo>
                  <a:cubicBezTo>
                    <a:pt x="14" y="20"/>
                    <a:pt x="19" y="17"/>
                    <a:pt x="24" y="14"/>
                  </a:cubicBezTo>
                  <a:cubicBezTo>
                    <a:pt x="27" y="12"/>
                    <a:pt x="35" y="9"/>
                    <a:pt x="3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53" name="Freeform 43"/>
            <p:cNvSpPr/>
            <p:nvPr/>
          </p:nvSpPr>
          <p:spPr bwMode="auto">
            <a:xfrm>
              <a:off x="5361" y="1440"/>
              <a:ext cx="76" cy="57"/>
            </a:xfrm>
            <a:custGeom>
              <a:avLst/>
              <a:gdLst>
                <a:gd name="T0" fmla="*/ 26 w 32"/>
                <a:gd name="T1" fmla="*/ 0 h 24"/>
                <a:gd name="T2" fmla="*/ 15 w 32"/>
                <a:gd name="T3" fmla="*/ 8 h 24"/>
                <a:gd name="T4" fmla="*/ 3 w 32"/>
                <a:gd name="T5" fmla="*/ 17 h 24"/>
                <a:gd name="T6" fmla="*/ 7 w 32"/>
                <a:gd name="T7" fmla="*/ 22 h 24"/>
                <a:gd name="T8" fmla="*/ 20 w 32"/>
                <a:gd name="T9" fmla="*/ 14 h 24"/>
                <a:gd name="T10" fmla="*/ 30 w 32"/>
                <a:gd name="T11" fmla="*/ 6 h 24"/>
                <a:gd name="T12" fmla="*/ 26 w 32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4">
                  <a:moveTo>
                    <a:pt x="26" y="0"/>
                  </a:moveTo>
                  <a:cubicBezTo>
                    <a:pt x="22" y="2"/>
                    <a:pt x="18" y="5"/>
                    <a:pt x="15" y="8"/>
                  </a:cubicBezTo>
                  <a:cubicBezTo>
                    <a:pt x="11" y="11"/>
                    <a:pt x="6" y="14"/>
                    <a:pt x="3" y="17"/>
                  </a:cubicBezTo>
                  <a:cubicBezTo>
                    <a:pt x="0" y="20"/>
                    <a:pt x="4" y="24"/>
                    <a:pt x="7" y="22"/>
                  </a:cubicBezTo>
                  <a:cubicBezTo>
                    <a:pt x="11" y="20"/>
                    <a:pt x="15" y="17"/>
                    <a:pt x="20" y="14"/>
                  </a:cubicBezTo>
                  <a:cubicBezTo>
                    <a:pt x="24" y="12"/>
                    <a:pt x="28" y="10"/>
                    <a:pt x="30" y="6"/>
                  </a:cubicBezTo>
                  <a:cubicBezTo>
                    <a:pt x="32" y="3"/>
                    <a:pt x="29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54" name="Freeform 44"/>
            <p:cNvSpPr/>
            <p:nvPr/>
          </p:nvSpPr>
          <p:spPr bwMode="auto">
            <a:xfrm>
              <a:off x="5489" y="1344"/>
              <a:ext cx="69" cy="67"/>
            </a:xfrm>
            <a:custGeom>
              <a:avLst/>
              <a:gdLst>
                <a:gd name="T0" fmla="*/ 20 w 29"/>
                <a:gd name="T1" fmla="*/ 1 h 28"/>
                <a:gd name="T2" fmla="*/ 2 w 29"/>
                <a:gd name="T3" fmla="*/ 19 h 28"/>
                <a:gd name="T4" fmla="*/ 10 w 29"/>
                <a:gd name="T5" fmla="*/ 23 h 28"/>
                <a:gd name="T6" fmla="*/ 17 w 29"/>
                <a:gd name="T7" fmla="*/ 16 h 28"/>
                <a:gd name="T8" fmla="*/ 25 w 29"/>
                <a:gd name="T9" fmla="*/ 10 h 28"/>
                <a:gd name="T10" fmla="*/ 20 w 29"/>
                <a:gd name="T11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28">
                  <a:moveTo>
                    <a:pt x="20" y="1"/>
                  </a:moveTo>
                  <a:cubicBezTo>
                    <a:pt x="12" y="4"/>
                    <a:pt x="6" y="12"/>
                    <a:pt x="2" y="19"/>
                  </a:cubicBezTo>
                  <a:cubicBezTo>
                    <a:pt x="0" y="24"/>
                    <a:pt x="7" y="28"/>
                    <a:pt x="10" y="23"/>
                  </a:cubicBezTo>
                  <a:cubicBezTo>
                    <a:pt x="12" y="21"/>
                    <a:pt x="14" y="18"/>
                    <a:pt x="17" y="16"/>
                  </a:cubicBezTo>
                  <a:cubicBezTo>
                    <a:pt x="19" y="14"/>
                    <a:pt x="22" y="12"/>
                    <a:pt x="25" y="10"/>
                  </a:cubicBezTo>
                  <a:cubicBezTo>
                    <a:pt x="29" y="7"/>
                    <a:pt x="24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55" name="Freeform 45"/>
            <p:cNvSpPr/>
            <p:nvPr/>
          </p:nvSpPr>
          <p:spPr bwMode="auto">
            <a:xfrm>
              <a:off x="5560" y="1273"/>
              <a:ext cx="55" cy="57"/>
            </a:xfrm>
            <a:custGeom>
              <a:avLst/>
              <a:gdLst>
                <a:gd name="T0" fmla="*/ 17 w 23"/>
                <a:gd name="T1" fmla="*/ 1 h 24"/>
                <a:gd name="T2" fmla="*/ 10 w 23"/>
                <a:gd name="T3" fmla="*/ 8 h 24"/>
                <a:gd name="T4" fmla="*/ 3 w 23"/>
                <a:gd name="T5" fmla="*/ 17 h 24"/>
                <a:gd name="T6" fmla="*/ 9 w 23"/>
                <a:gd name="T7" fmla="*/ 21 h 24"/>
                <a:gd name="T8" fmla="*/ 16 w 23"/>
                <a:gd name="T9" fmla="*/ 14 h 24"/>
                <a:gd name="T10" fmla="*/ 22 w 23"/>
                <a:gd name="T11" fmla="*/ 5 h 24"/>
                <a:gd name="T12" fmla="*/ 17 w 23"/>
                <a:gd name="T13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4">
                  <a:moveTo>
                    <a:pt x="17" y="1"/>
                  </a:moveTo>
                  <a:cubicBezTo>
                    <a:pt x="14" y="2"/>
                    <a:pt x="12" y="5"/>
                    <a:pt x="10" y="8"/>
                  </a:cubicBezTo>
                  <a:cubicBezTo>
                    <a:pt x="7" y="11"/>
                    <a:pt x="5" y="14"/>
                    <a:pt x="3" y="17"/>
                  </a:cubicBezTo>
                  <a:cubicBezTo>
                    <a:pt x="0" y="20"/>
                    <a:pt x="6" y="24"/>
                    <a:pt x="9" y="21"/>
                  </a:cubicBezTo>
                  <a:cubicBezTo>
                    <a:pt x="11" y="19"/>
                    <a:pt x="14" y="16"/>
                    <a:pt x="16" y="14"/>
                  </a:cubicBezTo>
                  <a:cubicBezTo>
                    <a:pt x="19" y="11"/>
                    <a:pt x="22" y="9"/>
                    <a:pt x="22" y="5"/>
                  </a:cubicBezTo>
                  <a:cubicBezTo>
                    <a:pt x="23" y="3"/>
                    <a:pt x="20" y="0"/>
                    <a:pt x="1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</p:grpSp>
      <p:sp>
        <p:nvSpPr>
          <p:cNvPr id="56" name="文本框 55"/>
          <p:cNvSpPr txBox="1"/>
          <p:nvPr/>
        </p:nvSpPr>
        <p:spPr>
          <a:xfrm>
            <a:off x="6188075" y="1964055"/>
            <a:ext cx="882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01</a:t>
            </a:r>
            <a:endParaRPr lang="zh-CN" altLang="en-US" sz="48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415482" y="2048692"/>
            <a:ext cx="32448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smtClean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学术背景</a:t>
            </a:r>
            <a:r>
              <a:rPr lang="zh-CN" altLang="en-US" sz="3600" dirty="0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简介</a:t>
            </a:r>
            <a:endParaRPr lang="zh-CN" altLang="en-US" sz="3600" dirty="0">
              <a:solidFill>
                <a:srgbClr val="C0000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grpSp>
        <p:nvGrpSpPr>
          <p:cNvPr id="58" name="Group 4"/>
          <p:cNvGrpSpPr>
            <a:grpSpLocks noChangeAspect="1"/>
          </p:cNvGrpSpPr>
          <p:nvPr/>
        </p:nvGrpSpPr>
        <p:grpSpPr bwMode="auto">
          <a:xfrm flipH="1">
            <a:off x="5960495" y="2877176"/>
            <a:ext cx="1133478" cy="621619"/>
            <a:chOff x="3326" y="771"/>
            <a:chExt cx="2348" cy="954"/>
          </a:xfrm>
          <a:solidFill>
            <a:srgbClr val="005790"/>
          </a:solidFill>
        </p:grpSpPr>
        <p:sp>
          <p:nvSpPr>
            <p:cNvPr id="59" name="Freeform 5"/>
            <p:cNvSpPr>
              <a:spLocks noEditPoints="1"/>
            </p:cNvSpPr>
            <p:nvPr/>
          </p:nvSpPr>
          <p:spPr bwMode="auto">
            <a:xfrm>
              <a:off x="3326" y="771"/>
              <a:ext cx="2348" cy="954"/>
            </a:xfrm>
            <a:custGeom>
              <a:avLst/>
              <a:gdLst>
                <a:gd name="T0" fmla="*/ 969 w 991"/>
                <a:gd name="T1" fmla="*/ 166 h 401"/>
                <a:gd name="T2" fmla="*/ 911 w 991"/>
                <a:gd name="T3" fmla="*/ 115 h 401"/>
                <a:gd name="T4" fmla="*/ 851 w 991"/>
                <a:gd name="T5" fmla="*/ 67 h 401"/>
                <a:gd name="T6" fmla="*/ 780 w 991"/>
                <a:gd name="T7" fmla="*/ 16 h 401"/>
                <a:gd name="T8" fmla="*/ 774 w 991"/>
                <a:gd name="T9" fmla="*/ 17 h 401"/>
                <a:gd name="T10" fmla="*/ 770 w 991"/>
                <a:gd name="T11" fmla="*/ 16 h 401"/>
                <a:gd name="T12" fmla="*/ 354 w 991"/>
                <a:gd name="T13" fmla="*/ 3 h 401"/>
                <a:gd name="T14" fmla="*/ 149 w 991"/>
                <a:gd name="T15" fmla="*/ 2 h 401"/>
                <a:gd name="T16" fmla="*/ 44 w 991"/>
                <a:gd name="T17" fmla="*/ 3 h 401"/>
                <a:gd name="T18" fmla="*/ 9 w 991"/>
                <a:gd name="T19" fmla="*/ 34 h 401"/>
                <a:gd name="T20" fmla="*/ 6 w 991"/>
                <a:gd name="T21" fmla="*/ 38 h 401"/>
                <a:gd name="T22" fmla="*/ 3 w 991"/>
                <a:gd name="T23" fmla="*/ 263 h 401"/>
                <a:gd name="T24" fmla="*/ 2 w 991"/>
                <a:gd name="T25" fmla="*/ 319 h 401"/>
                <a:gd name="T26" fmla="*/ 4 w 991"/>
                <a:gd name="T27" fmla="*/ 363 h 401"/>
                <a:gd name="T28" fmla="*/ 63 w 991"/>
                <a:gd name="T29" fmla="*/ 388 h 401"/>
                <a:gd name="T30" fmla="*/ 514 w 991"/>
                <a:gd name="T31" fmla="*/ 399 h 401"/>
                <a:gd name="T32" fmla="*/ 768 w 991"/>
                <a:gd name="T33" fmla="*/ 392 h 401"/>
                <a:gd name="T34" fmla="*/ 772 w 991"/>
                <a:gd name="T35" fmla="*/ 391 h 401"/>
                <a:gd name="T36" fmla="*/ 778 w 991"/>
                <a:gd name="T37" fmla="*/ 391 h 401"/>
                <a:gd name="T38" fmla="*/ 901 w 991"/>
                <a:gd name="T39" fmla="*/ 317 h 401"/>
                <a:gd name="T40" fmla="*/ 952 w 991"/>
                <a:gd name="T41" fmla="*/ 270 h 401"/>
                <a:gd name="T42" fmla="*/ 987 w 991"/>
                <a:gd name="T43" fmla="*/ 214 h 401"/>
                <a:gd name="T44" fmla="*/ 969 w 991"/>
                <a:gd name="T45" fmla="*/ 166 h 401"/>
                <a:gd name="T46" fmla="*/ 970 w 991"/>
                <a:gd name="T47" fmla="*/ 222 h 401"/>
                <a:gd name="T48" fmla="*/ 879 w 991"/>
                <a:gd name="T49" fmla="*/ 316 h 401"/>
                <a:gd name="T50" fmla="*/ 772 w 991"/>
                <a:gd name="T51" fmla="*/ 380 h 401"/>
                <a:gd name="T52" fmla="*/ 771 w 991"/>
                <a:gd name="T53" fmla="*/ 380 h 401"/>
                <a:gd name="T54" fmla="*/ 768 w 991"/>
                <a:gd name="T55" fmla="*/ 379 h 401"/>
                <a:gd name="T56" fmla="*/ 349 w 991"/>
                <a:gd name="T57" fmla="*/ 386 h 401"/>
                <a:gd name="T58" fmla="*/ 142 w 991"/>
                <a:gd name="T59" fmla="*/ 380 h 401"/>
                <a:gd name="T60" fmla="*/ 38 w 991"/>
                <a:gd name="T61" fmla="*/ 374 h 401"/>
                <a:gd name="T62" fmla="*/ 14 w 991"/>
                <a:gd name="T63" fmla="*/ 329 h 401"/>
                <a:gd name="T64" fmla="*/ 15 w 991"/>
                <a:gd name="T65" fmla="*/ 276 h 401"/>
                <a:gd name="T66" fmla="*/ 14 w 991"/>
                <a:gd name="T67" fmla="*/ 38 h 401"/>
                <a:gd name="T68" fmla="*/ 14 w 991"/>
                <a:gd name="T69" fmla="*/ 37 h 401"/>
                <a:gd name="T70" fmla="*/ 66 w 991"/>
                <a:gd name="T71" fmla="*/ 15 h 401"/>
                <a:gd name="T72" fmla="*/ 112 w 991"/>
                <a:gd name="T73" fmla="*/ 15 h 401"/>
                <a:gd name="T74" fmla="*/ 208 w 991"/>
                <a:gd name="T75" fmla="*/ 15 h 401"/>
                <a:gd name="T76" fmla="*/ 393 w 991"/>
                <a:gd name="T77" fmla="*/ 17 h 401"/>
                <a:gd name="T78" fmla="*/ 770 w 991"/>
                <a:gd name="T79" fmla="*/ 29 h 401"/>
                <a:gd name="T80" fmla="*/ 776 w 991"/>
                <a:gd name="T81" fmla="*/ 25 h 401"/>
                <a:gd name="T82" fmla="*/ 830 w 991"/>
                <a:gd name="T83" fmla="*/ 68 h 401"/>
                <a:gd name="T84" fmla="*/ 886 w 991"/>
                <a:gd name="T85" fmla="*/ 114 h 401"/>
                <a:gd name="T86" fmla="*/ 941 w 991"/>
                <a:gd name="T87" fmla="*/ 160 h 401"/>
                <a:gd name="T88" fmla="*/ 970 w 991"/>
                <a:gd name="T89" fmla="*/ 222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91" h="401">
                  <a:moveTo>
                    <a:pt x="969" y="166"/>
                  </a:moveTo>
                  <a:cubicBezTo>
                    <a:pt x="951" y="148"/>
                    <a:pt x="930" y="132"/>
                    <a:pt x="911" y="115"/>
                  </a:cubicBezTo>
                  <a:cubicBezTo>
                    <a:pt x="891" y="99"/>
                    <a:pt x="871" y="83"/>
                    <a:pt x="851" y="67"/>
                  </a:cubicBezTo>
                  <a:cubicBezTo>
                    <a:pt x="828" y="49"/>
                    <a:pt x="805" y="29"/>
                    <a:pt x="780" y="16"/>
                  </a:cubicBezTo>
                  <a:cubicBezTo>
                    <a:pt x="777" y="15"/>
                    <a:pt x="775" y="15"/>
                    <a:pt x="774" y="17"/>
                  </a:cubicBezTo>
                  <a:cubicBezTo>
                    <a:pt x="773" y="16"/>
                    <a:pt x="772" y="16"/>
                    <a:pt x="770" y="16"/>
                  </a:cubicBezTo>
                  <a:cubicBezTo>
                    <a:pt x="631" y="10"/>
                    <a:pt x="493" y="5"/>
                    <a:pt x="354" y="3"/>
                  </a:cubicBezTo>
                  <a:cubicBezTo>
                    <a:pt x="285" y="2"/>
                    <a:pt x="217" y="2"/>
                    <a:pt x="149" y="2"/>
                  </a:cubicBezTo>
                  <a:cubicBezTo>
                    <a:pt x="114" y="2"/>
                    <a:pt x="78" y="0"/>
                    <a:pt x="44" y="3"/>
                  </a:cubicBezTo>
                  <a:cubicBezTo>
                    <a:pt x="26" y="5"/>
                    <a:pt x="6" y="14"/>
                    <a:pt x="9" y="34"/>
                  </a:cubicBezTo>
                  <a:cubicBezTo>
                    <a:pt x="8" y="34"/>
                    <a:pt x="6" y="35"/>
                    <a:pt x="6" y="38"/>
                  </a:cubicBezTo>
                  <a:cubicBezTo>
                    <a:pt x="2" y="113"/>
                    <a:pt x="3" y="188"/>
                    <a:pt x="3" y="263"/>
                  </a:cubicBezTo>
                  <a:cubicBezTo>
                    <a:pt x="2" y="282"/>
                    <a:pt x="2" y="301"/>
                    <a:pt x="2" y="319"/>
                  </a:cubicBezTo>
                  <a:cubicBezTo>
                    <a:pt x="2" y="333"/>
                    <a:pt x="0" y="349"/>
                    <a:pt x="4" y="363"/>
                  </a:cubicBezTo>
                  <a:cubicBezTo>
                    <a:pt x="11" y="389"/>
                    <a:pt x="41" y="387"/>
                    <a:pt x="63" y="388"/>
                  </a:cubicBezTo>
                  <a:cubicBezTo>
                    <a:pt x="213" y="397"/>
                    <a:pt x="364" y="401"/>
                    <a:pt x="514" y="399"/>
                  </a:cubicBezTo>
                  <a:cubicBezTo>
                    <a:pt x="599" y="398"/>
                    <a:pt x="683" y="396"/>
                    <a:pt x="768" y="392"/>
                  </a:cubicBezTo>
                  <a:cubicBezTo>
                    <a:pt x="770" y="392"/>
                    <a:pt x="771" y="392"/>
                    <a:pt x="772" y="391"/>
                  </a:cubicBezTo>
                  <a:cubicBezTo>
                    <a:pt x="774" y="392"/>
                    <a:pt x="776" y="392"/>
                    <a:pt x="778" y="391"/>
                  </a:cubicBezTo>
                  <a:cubicBezTo>
                    <a:pt x="821" y="369"/>
                    <a:pt x="863" y="346"/>
                    <a:pt x="901" y="317"/>
                  </a:cubicBezTo>
                  <a:cubicBezTo>
                    <a:pt x="919" y="303"/>
                    <a:pt x="937" y="287"/>
                    <a:pt x="952" y="270"/>
                  </a:cubicBezTo>
                  <a:cubicBezTo>
                    <a:pt x="966" y="254"/>
                    <a:pt x="983" y="235"/>
                    <a:pt x="987" y="214"/>
                  </a:cubicBezTo>
                  <a:cubicBezTo>
                    <a:pt x="991" y="195"/>
                    <a:pt x="982" y="179"/>
                    <a:pt x="969" y="166"/>
                  </a:cubicBezTo>
                  <a:close/>
                  <a:moveTo>
                    <a:pt x="970" y="222"/>
                  </a:moveTo>
                  <a:cubicBezTo>
                    <a:pt x="952" y="260"/>
                    <a:pt x="912" y="292"/>
                    <a:pt x="879" y="316"/>
                  </a:cubicBezTo>
                  <a:cubicBezTo>
                    <a:pt x="845" y="340"/>
                    <a:pt x="808" y="360"/>
                    <a:pt x="772" y="380"/>
                  </a:cubicBezTo>
                  <a:cubicBezTo>
                    <a:pt x="772" y="380"/>
                    <a:pt x="772" y="380"/>
                    <a:pt x="771" y="380"/>
                  </a:cubicBezTo>
                  <a:cubicBezTo>
                    <a:pt x="770" y="379"/>
                    <a:pt x="769" y="379"/>
                    <a:pt x="768" y="379"/>
                  </a:cubicBezTo>
                  <a:cubicBezTo>
                    <a:pt x="629" y="386"/>
                    <a:pt x="489" y="388"/>
                    <a:pt x="349" y="386"/>
                  </a:cubicBezTo>
                  <a:cubicBezTo>
                    <a:pt x="280" y="385"/>
                    <a:pt x="211" y="383"/>
                    <a:pt x="142" y="380"/>
                  </a:cubicBezTo>
                  <a:cubicBezTo>
                    <a:pt x="107" y="378"/>
                    <a:pt x="72" y="378"/>
                    <a:pt x="38" y="374"/>
                  </a:cubicBezTo>
                  <a:cubicBezTo>
                    <a:pt x="12" y="371"/>
                    <a:pt x="14" y="350"/>
                    <a:pt x="14" y="329"/>
                  </a:cubicBezTo>
                  <a:cubicBezTo>
                    <a:pt x="15" y="312"/>
                    <a:pt x="15" y="294"/>
                    <a:pt x="15" y="276"/>
                  </a:cubicBezTo>
                  <a:cubicBezTo>
                    <a:pt x="15" y="197"/>
                    <a:pt x="18" y="117"/>
                    <a:pt x="14" y="38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20" y="14"/>
                    <a:pt x="47" y="15"/>
                    <a:pt x="66" y="15"/>
                  </a:cubicBezTo>
                  <a:cubicBezTo>
                    <a:pt x="81" y="15"/>
                    <a:pt x="97" y="15"/>
                    <a:pt x="112" y="15"/>
                  </a:cubicBezTo>
                  <a:cubicBezTo>
                    <a:pt x="144" y="15"/>
                    <a:pt x="176" y="15"/>
                    <a:pt x="208" y="15"/>
                  </a:cubicBezTo>
                  <a:cubicBezTo>
                    <a:pt x="270" y="16"/>
                    <a:pt x="332" y="16"/>
                    <a:pt x="393" y="17"/>
                  </a:cubicBezTo>
                  <a:cubicBezTo>
                    <a:pt x="519" y="19"/>
                    <a:pt x="645" y="23"/>
                    <a:pt x="770" y="29"/>
                  </a:cubicBezTo>
                  <a:cubicBezTo>
                    <a:pt x="773" y="29"/>
                    <a:pt x="775" y="27"/>
                    <a:pt x="776" y="25"/>
                  </a:cubicBezTo>
                  <a:cubicBezTo>
                    <a:pt x="792" y="41"/>
                    <a:pt x="812" y="54"/>
                    <a:pt x="830" y="68"/>
                  </a:cubicBezTo>
                  <a:cubicBezTo>
                    <a:pt x="849" y="83"/>
                    <a:pt x="867" y="98"/>
                    <a:pt x="886" y="114"/>
                  </a:cubicBezTo>
                  <a:cubicBezTo>
                    <a:pt x="905" y="129"/>
                    <a:pt x="923" y="145"/>
                    <a:pt x="941" y="160"/>
                  </a:cubicBezTo>
                  <a:cubicBezTo>
                    <a:pt x="959" y="176"/>
                    <a:pt x="982" y="195"/>
                    <a:pt x="970" y="2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60" name="Freeform 6"/>
            <p:cNvSpPr>
              <a:spLocks noEditPoints="1"/>
            </p:cNvSpPr>
            <p:nvPr/>
          </p:nvSpPr>
          <p:spPr bwMode="auto">
            <a:xfrm>
              <a:off x="5302" y="1201"/>
              <a:ext cx="123" cy="129"/>
            </a:xfrm>
            <a:custGeom>
              <a:avLst/>
              <a:gdLst>
                <a:gd name="T0" fmla="*/ 51 w 52"/>
                <a:gd name="T1" fmla="*/ 28 h 54"/>
                <a:gd name="T2" fmla="*/ 44 w 52"/>
                <a:gd name="T3" fmla="*/ 13 h 54"/>
                <a:gd name="T4" fmla="*/ 32 w 52"/>
                <a:gd name="T5" fmla="*/ 1 h 54"/>
                <a:gd name="T6" fmla="*/ 19 w 52"/>
                <a:gd name="T7" fmla="*/ 3 h 54"/>
                <a:gd name="T8" fmla="*/ 0 w 52"/>
                <a:gd name="T9" fmla="*/ 29 h 54"/>
                <a:gd name="T10" fmla="*/ 26 w 52"/>
                <a:gd name="T11" fmla="*/ 53 h 54"/>
                <a:gd name="T12" fmla="*/ 51 w 52"/>
                <a:gd name="T13" fmla="*/ 28 h 54"/>
                <a:gd name="T14" fmla="*/ 26 w 52"/>
                <a:gd name="T15" fmla="*/ 42 h 54"/>
                <a:gd name="T16" fmla="*/ 11 w 52"/>
                <a:gd name="T17" fmla="*/ 29 h 54"/>
                <a:gd name="T18" fmla="*/ 16 w 52"/>
                <a:gd name="T19" fmla="*/ 18 h 54"/>
                <a:gd name="T20" fmla="*/ 25 w 52"/>
                <a:gd name="T21" fmla="*/ 12 h 54"/>
                <a:gd name="T22" fmla="*/ 27 w 52"/>
                <a:gd name="T23" fmla="*/ 10 h 54"/>
                <a:gd name="T24" fmla="*/ 26 w 52"/>
                <a:gd name="T25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54">
                  <a:moveTo>
                    <a:pt x="51" y="28"/>
                  </a:moveTo>
                  <a:cubicBezTo>
                    <a:pt x="50" y="23"/>
                    <a:pt x="48" y="17"/>
                    <a:pt x="44" y="13"/>
                  </a:cubicBezTo>
                  <a:cubicBezTo>
                    <a:pt x="46" y="7"/>
                    <a:pt x="37" y="2"/>
                    <a:pt x="32" y="1"/>
                  </a:cubicBezTo>
                  <a:cubicBezTo>
                    <a:pt x="28" y="0"/>
                    <a:pt x="23" y="1"/>
                    <a:pt x="19" y="3"/>
                  </a:cubicBezTo>
                  <a:cubicBezTo>
                    <a:pt x="8" y="4"/>
                    <a:pt x="0" y="20"/>
                    <a:pt x="0" y="29"/>
                  </a:cubicBezTo>
                  <a:cubicBezTo>
                    <a:pt x="0" y="44"/>
                    <a:pt x="12" y="54"/>
                    <a:pt x="26" y="53"/>
                  </a:cubicBezTo>
                  <a:cubicBezTo>
                    <a:pt x="40" y="53"/>
                    <a:pt x="52" y="43"/>
                    <a:pt x="51" y="28"/>
                  </a:cubicBezTo>
                  <a:close/>
                  <a:moveTo>
                    <a:pt x="26" y="42"/>
                  </a:moveTo>
                  <a:cubicBezTo>
                    <a:pt x="18" y="42"/>
                    <a:pt x="11" y="37"/>
                    <a:pt x="11" y="29"/>
                  </a:cubicBezTo>
                  <a:cubicBezTo>
                    <a:pt x="11" y="25"/>
                    <a:pt x="13" y="21"/>
                    <a:pt x="16" y="18"/>
                  </a:cubicBezTo>
                  <a:cubicBezTo>
                    <a:pt x="18" y="15"/>
                    <a:pt x="22" y="14"/>
                    <a:pt x="25" y="12"/>
                  </a:cubicBezTo>
                  <a:cubicBezTo>
                    <a:pt x="26" y="11"/>
                    <a:pt x="26" y="11"/>
                    <a:pt x="27" y="10"/>
                  </a:cubicBezTo>
                  <a:cubicBezTo>
                    <a:pt x="40" y="17"/>
                    <a:pt x="45" y="40"/>
                    <a:pt x="2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61" name="Freeform 7"/>
            <p:cNvSpPr/>
            <p:nvPr/>
          </p:nvSpPr>
          <p:spPr bwMode="auto">
            <a:xfrm>
              <a:off x="3375" y="1549"/>
              <a:ext cx="76" cy="100"/>
            </a:xfrm>
            <a:custGeom>
              <a:avLst/>
              <a:gdLst>
                <a:gd name="T0" fmla="*/ 28 w 32"/>
                <a:gd name="T1" fmla="*/ 31 h 42"/>
                <a:gd name="T2" fmla="*/ 14 w 32"/>
                <a:gd name="T3" fmla="*/ 22 h 42"/>
                <a:gd name="T4" fmla="*/ 15 w 32"/>
                <a:gd name="T5" fmla="*/ 5 h 42"/>
                <a:gd name="T6" fmla="*/ 11 w 32"/>
                <a:gd name="T7" fmla="*/ 2 h 42"/>
                <a:gd name="T8" fmla="*/ 4 w 32"/>
                <a:gd name="T9" fmla="*/ 26 h 42"/>
                <a:gd name="T10" fmla="*/ 28 w 32"/>
                <a:gd name="T11" fmla="*/ 40 h 42"/>
                <a:gd name="T12" fmla="*/ 28 w 32"/>
                <a:gd name="T13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42">
                  <a:moveTo>
                    <a:pt x="28" y="31"/>
                  </a:moveTo>
                  <a:cubicBezTo>
                    <a:pt x="22" y="29"/>
                    <a:pt x="17" y="28"/>
                    <a:pt x="14" y="22"/>
                  </a:cubicBezTo>
                  <a:cubicBezTo>
                    <a:pt x="12" y="17"/>
                    <a:pt x="12" y="10"/>
                    <a:pt x="15" y="5"/>
                  </a:cubicBezTo>
                  <a:cubicBezTo>
                    <a:pt x="16" y="3"/>
                    <a:pt x="14" y="0"/>
                    <a:pt x="11" y="2"/>
                  </a:cubicBezTo>
                  <a:cubicBezTo>
                    <a:pt x="4" y="8"/>
                    <a:pt x="0" y="17"/>
                    <a:pt x="4" y="26"/>
                  </a:cubicBezTo>
                  <a:cubicBezTo>
                    <a:pt x="8" y="35"/>
                    <a:pt x="18" y="42"/>
                    <a:pt x="28" y="40"/>
                  </a:cubicBezTo>
                  <a:cubicBezTo>
                    <a:pt x="32" y="39"/>
                    <a:pt x="32" y="33"/>
                    <a:pt x="28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62" name="Freeform 8"/>
            <p:cNvSpPr/>
            <p:nvPr/>
          </p:nvSpPr>
          <p:spPr bwMode="auto">
            <a:xfrm>
              <a:off x="3382" y="1437"/>
              <a:ext cx="27" cy="79"/>
            </a:xfrm>
            <a:custGeom>
              <a:avLst/>
              <a:gdLst>
                <a:gd name="T0" fmla="*/ 9 w 11"/>
                <a:gd name="T1" fmla="*/ 3 h 33"/>
                <a:gd name="T2" fmla="*/ 2 w 11"/>
                <a:gd name="T3" fmla="*/ 3 h 33"/>
                <a:gd name="T4" fmla="*/ 1 w 11"/>
                <a:gd name="T5" fmla="*/ 15 h 33"/>
                <a:gd name="T6" fmla="*/ 3 w 11"/>
                <a:gd name="T7" fmla="*/ 29 h 33"/>
                <a:gd name="T8" fmla="*/ 9 w 11"/>
                <a:gd name="T9" fmla="*/ 29 h 33"/>
                <a:gd name="T10" fmla="*/ 10 w 11"/>
                <a:gd name="T11" fmla="*/ 15 h 33"/>
                <a:gd name="T12" fmla="*/ 9 w 11"/>
                <a:gd name="T13" fmla="*/ 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3">
                  <a:moveTo>
                    <a:pt x="9" y="3"/>
                  </a:moveTo>
                  <a:cubicBezTo>
                    <a:pt x="8" y="0"/>
                    <a:pt x="3" y="0"/>
                    <a:pt x="2" y="3"/>
                  </a:cubicBezTo>
                  <a:cubicBezTo>
                    <a:pt x="0" y="7"/>
                    <a:pt x="1" y="11"/>
                    <a:pt x="1" y="15"/>
                  </a:cubicBezTo>
                  <a:cubicBezTo>
                    <a:pt x="2" y="20"/>
                    <a:pt x="2" y="24"/>
                    <a:pt x="3" y="29"/>
                  </a:cubicBezTo>
                  <a:cubicBezTo>
                    <a:pt x="3" y="33"/>
                    <a:pt x="8" y="33"/>
                    <a:pt x="9" y="29"/>
                  </a:cubicBezTo>
                  <a:cubicBezTo>
                    <a:pt x="9" y="24"/>
                    <a:pt x="10" y="20"/>
                    <a:pt x="10" y="15"/>
                  </a:cubicBezTo>
                  <a:cubicBezTo>
                    <a:pt x="10" y="11"/>
                    <a:pt x="11" y="7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63" name="Freeform 9"/>
            <p:cNvSpPr/>
            <p:nvPr/>
          </p:nvSpPr>
          <p:spPr bwMode="auto">
            <a:xfrm>
              <a:off x="3380" y="1285"/>
              <a:ext cx="31" cy="86"/>
            </a:xfrm>
            <a:custGeom>
              <a:avLst/>
              <a:gdLst>
                <a:gd name="T0" fmla="*/ 9 w 13"/>
                <a:gd name="T1" fmla="*/ 1 h 36"/>
                <a:gd name="T2" fmla="*/ 4 w 13"/>
                <a:gd name="T3" fmla="*/ 1 h 36"/>
                <a:gd name="T4" fmla="*/ 2 w 13"/>
                <a:gd name="T5" fmla="*/ 16 h 36"/>
                <a:gd name="T6" fmla="*/ 4 w 13"/>
                <a:gd name="T7" fmla="*/ 34 h 36"/>
                <a:gd name="T8" fmla="*/ 9 w 13"/>
                <a:gd name="T9" fmla="*/ 34 h 36"/>
                <a:gd name="T10" fmla="*/ 11 w 13"/>
                <a:gd name="T11" fmla="*/ 16 h 36"/>
                <a:gd name="T12" fmla="*/ 9 w 13"/>
                <a:gd name="T13" fmla="*/ 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36">
                  <a:moveTo>
                    <a:pt x="9" y="1"/>
                  </a:moveTo>
                  <a:cubicBezTo>
                    <a:pt x="8" y="0"/>
                    <a:pt x="5" y="0"/>
                    <a:pt x="4" y="1"/>
                  </a:cubicBezTo>
                  <a:cubicBezTo>
                    <a:pt x="0" y="6"/>
                    <a:pt x="2" y="11"/>
                    <a:pt x="2" y="16"/>
                  </a:cubicBezTo>
                  <a:cubicBezTo>
                    <a:pt x="2" y="22"/>
                    <a:pt x="3" y="28"/>
                    <a:pt x="4" y="34"/>
                  </a:cubicBezTo>
                  <a:cubicBezTo>
                    <a:pt x="5" y="36"/>
                    <a:pt x="9" y="36"/>
                    <a:pt x="9" y="34"/>
                  </a:cubicBezTo>
                  <a:cubicBezTo>
                    <a:pt x="10" y="28"/>
                    <a:pt x="11" y="22"/>
                    <a:pt x="11" y="16"/>
                  </a:cubicBezTo>
                  <a:cubicBezTo>
                    <a:pt x="12" y="11"/>
                    <a:pt x="13" y="6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64" name="Freeform 10"/>
            <p:cNvSpPr/>
            <p:nvPr/>
          </p:nvSpPr>
          <p:spPr bwMode="auto">
            <a:xfrm>
              <a:off x="3380" y="1132"/>
              <a:ext cx="31" cy="89"/>
            </a:xfrm>
            <a:custGeom>
              <a:avLst/>
              <a:gdLst>
                <a:gd name="T0" fmla="*/ 8 w 13"/>
                <a:gd name="T1" fmla="*/ 4 h 37"/>
                <a:gd name="T2" fmla="*/ 0 w 13"/>
                <a:gd name="T3" fmla="*/ 6 h 37"/>
                <a:gd name="T4" fmla="*/ 2 w 13"/>
                <a:gd name="T5" fmla="*/ 18 h 37"/>
                <a:gd name="T6" fmla="*/ 3 w 13"/>
                <a:gd name="T7" fmla="*/ 32 h 37"/>
                <a:gd name="T8" fmla="*/ 10 w 13"/>
                <a:gd name="T9" fmla="*/ 33 h 37"/>
                <a:gd name="T10" fmla="*/ 8 w 13"/>
                <a:gd name="T11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37">
                  <a:moveTo>
                    <a:pt x="8" y="4"/>
                  </a:moveTo>
                  <a:cubicBezTo>
                    <a:pt x="6" y="0"/>
                    <a:pt x="1" y="2"/>
                    <a:pt x="0" y="6"/>
                  </a:cubicBezTo>
                  <a:cubicBezTo>
                    <a:pt x="0" y="10"/>
                    <a:pt x="2" y="14"/>
                    <a:pt x="2" y="18"/>
                  </a:cubicBezTo>
                  <a:cubicBezTo>
                    <a:pt x="3" y="23"/>
                    <a:pt x="3" y="28"/>
                    <a:pt x="3" y="32"/>
                  </a:cubicBezTo>
                  <a:cubicBezTo>
                    <a:pt x="3" y="36"/>
                    <a:pt x="9" y="37"/>
                    <a:pt x="10" y="33"/>
                  </a:cubicBezTo>
                  <a:cubicBezTo>
                    <a:pt x="12" y="25"/>
                    <a:pt x="13" y="12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65" name="Freeform 11"/>
            <p:cNvSpPr/>
            <p:nvPr/>
          </p:nvSpPr>
          <p:spPr bwMode="auto">
            <a:xfrm>
              <a:off x="3390" y="985"/>
              <a:ext cx="33" cy="88"/>
            </a:xfrm>
            <a:custGeom>
              <a:avLst/>
              <a:gdLst>
                <a:gd name="T0" fmla="*/ 7 w 14"/>
                <a:gd name="T1" fmla="*/ 3 h 37"/>
                <a:gd name="T2" fmla="*/ 0 w 14"/>
                <a:gd name="T3" fmla="*/ 6 h 37"/>
                <a:gd name="T4" fmla="*/ 2 w 14"/>
                <a:gd name="T5" fmla="*/ 17 h 37"/>
                <a:gd name="T6" fmla="*/ 2 w 14"/>
                <a:gd name="T7" fmla="*/ 31 h 37"/>
                <a:gd name="T8" fmla="*/ 8 w 14"/>
                <a:gd name="T9" fmla="*/ 33 h 37"/>
                <a:gd name="T10" fmla="*/ 7 w 14"/>
                <a:gd name="T11" fmla="*/ 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37">
                  <a:moveTo>
                    <a:pt x="7" y="3"/>
                  </a:moveTo>
                  <a:cubicBezTo>
                    <a:pt x="4" y="0"/>
                    <a:pt x="0" y="2"/>
                    <a:pt x="0" y="6"/>
                  </a:cubicBezTo>
                  <a:cubicBezTo>
                    <a:pt x="0" y="10"/>
                    <a:pt x="2" y="13"/>
                    <a:pt x="2" y="17"/>
                  </a:cubicBezTo>
                  <a:cubicBezTo>
                    <a:pt x="3" y="22"/>
                    <a:pt x="3" y="27"/>
                    <a:pt x="2" y="31"/>
                  </a:cubicBezTo>
                  <a:cubicBezTo>
                    <a:pt x="1" y="36"/>
                    <a:pt x="7" y="37"/>
                    <a:pt x="8" y="33"/>
                  </a:cubicBezTo>
                  <a:cubicBezTo>
                    <a:pt x="11" y="25"/>
                    <a:pt x="14" y="1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66" name="Freeform 12"/>
            <p:cNvSpPr/>
            <p:nvPr/>
          </p:nvSpPr>
          <p:spPr bwMode="auto">
            <a:xfrm>
              <a:off x="3390" y="823"/>
              <a:ext cx="59" cy="88"/>
            </a:xfrm>
            <a:custGeom>
              <a:avLst/>
              <a:gdLst>
                <a:gd name="T0" fmla="*/ 23 w 25"/>
                <a:gd name="T1" fmla="*/ 6 h 37"/>
                <a:gd name="T2" fmla="*/ 4 w 25"/>
                <a:gd name="T3" fmla="*/ 15 h 37"/>
                <a:gd name="T4" fmla="*/ 7 w 25"/>
                <a:gd name="T5" fmla="*/ 36 h 37"/>
                <a:gd name="T6" fmla="*/ 11 w 25"/>
                <a:gd name="T7" fmla="*/ 34 h 37"/>
                <a:gd name="T8" fmla="*/ 13 w 25"/>
                <a:gd name="T9" fmla="*/ 20 h 37"/>
                <a:gd name="T10" fmla="*/ 24 w 25"/>
                <a:gd name="T11" fmla="*/ 11 h 37"/>
                <a:gd name="T12" fmla="*/ 23 w 25"/>
                <a:gd name="T13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37">
                  <a:moveTo>
                    <a:pt x="23" y="6"/>
                  </a:moveTo>
                  <a:cubicBezTo>
                    <a:pt x="17" y="0"/>
                    <a:pt x="7" y="9"/>
                    <a:pt x="4" y="15"/>
                  </a:cubicBezTo>
                  <a:cubicBezTo>
                    <a:pt x="0" y="22"/>
                    <a:pt x="1" y="31"/>
                    <a:pt x="7" y="36"/>
                  </a:cubicBezTo>
                  <a:cubicBezTo>
                    <a:pt x="8" y="37"/>
                    <a:pt x="11" y="36"/>
                    <a:pt x="11" y="34"/>
                  </a:cubicBezTo>
                  <a:cubicBezTo>
                    <a:pt x="9" y="29"/>
                    <a:pt x="10" y="24"/>
                    <a:pt x="13" y="20"/>
                  </a:cubicBezTo>
                  <a:cubicBezTo>
                    <a:pt x="16" y="15"/>
                    <a:pt x="21" y="15"/>
                    <a:pt x="24" y="11"/>
                  </a:cubicBezTo>
                  <a:cubicBezTo>
                    <a:pt x="25" y="10"/>
                    <a:pt x="25" y="7"/>
                    <a:pt x="2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67" name="Freeform 13"/>
            <p:cNvSpPr/>
            <p:nvPr/>
          </p:nvSpPr>
          <p:spPr bwMode="auto">
            <a:xfrm>
              <a:off x="3494" y="825"/>
              <a:ext cx="73" cy="26"/>
            </a:xfrm>
            <a:custGeom>
              <a:avLst/>
              <a:gdLst>
                <a:gd name="T0" fmla="*/ 26 w 31"/>
                <a:gd name="T1" fmla="*/ 2 h 11"/>
                <a:gd name="T2" fmla="*/ 16 w 31"/>
                <a:gd name="T3" fmla="*/ 1 h 11"/>
                <a:gd name="T4" fmla="*/ 5 w 31"/>
                <a:gd name="T5" fmla="*/ 2 h 11"/>
                <a:gd name="T6" fmla="*/ 5 w 31"/>
                <a:gd name="T7" fmla="*/ 10 h 11"/>
                <a:gd name="T8" fmla="*/ 16 w 31"/>
                <a:gd name="T9" fmla="*/ 10 h 11"/>
                <a:gd name="T10" fmla="*/ 26 w 31"/>
                <a:gd name="T11" fmla="*/ 10 h 11"/>
                <a:gd name="T12" fmla="*/ 26 w 31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1">
                  <a:moveTo>
                    <a:pt x="26" y="2"/>
                  </a:moveTo>
                  <a:cubicBezTo>
                    <a:pt x="23" y="0"/>
                    <a:pt x="20" y="1"/>
                    <a:pt x="16" y="1"/>
                  </a:cubicBezTo>
                  <a:cubicBezTo>
                    <a:pt x="12" y="1"/>
                    <a:pt x="9" y="2"/>
                    <a:pt x="5" y="2"/>
                  </a:cubicBezTo>
                  <a:cubicBezTo>
                    <a:pt x="0" y="2"/>
                    <a:pt x="0" y="9"/>
                    <a:pt x="5" y="10"/>
                  </a:cubicBezTo>
                  <a:cubicBezTo>
                    <a:pt x="9" y="10"/>
                    <a:pt x="12" y="10"/>
                    <a:pt x="16" y="10"/>
                  </a:cubicBezTo>
                  <a:cubicBezTo>
                    <a:pt x="20" y="11"/>
                    <a:pt x="23" y="11"/>
                    <a:pt x="26" y="10"/>
                  </a:cubicBezTo>
                  <a:cubicBezTo>
                    <a:pt x="31" y="8"/>
                    <a:pt x="31" y="3"/>
                    <a:pt x="2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68" name="Freeform 14"/>
            <p:cNvSpPr/>
            <p:nvPr/>
          </p:nvSpPr>
          <p:spPr bwMode="auto">
            <a:xfrm>
              <a:off x="3629" y="825"/>
              <a:ext cx="83" cy="31"/>
            </a:xfrm>
            <a:custGeom>
              <a:avLst/>
              <a:gdLst>
                <a:gd name="T0" fmla="*/ 33 w 35"/>
                <a:gd name="T1" fmla="*/ 4 h 13"/>
                <a:gd name="T2" fmla="*/ 20 w 35"/>
                <a:gd name="T3" fmla="*/ 2 h 13"/>
                <a:gd name="T4" fmla="*/ 6 w 35"/>
                <a:gd name="T5" fmla="*/ 0 h 13"/>
                <a:gd name="T6" fmla="*/ 5 w 35"/>
                <a:gd name="T7" fmla="*/ 8 h 13"/>
                <a:gd name="T8" fmla="*/ 19 w 35"/>
                <a:gd name="T9" fmla="*/ 11 h 13"/>
                <a:gd name="T10" fmla="*/ 32 w 35"/>
                <a:gd name="T11" fmla="*/ 11 h 13"/>
                <a:gd name="T12" fmla="*/ 33 w 35"/>
                <a:gd name="T13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3">
                  <a:moveTo>
                    <a:pt x="33" y="4"/>
                  </a:moveTo>
                  <a:cubicBezTo>
                    <a:pt x="29" y="2"/>
                    <a:pt x="24" y="2"/>
                    <a:pt x="20" y="2"/>
                  </a:cubicBezTo>
                  <a:cubicBezTo>
                    <a:pt x="16" y="1"/>
                    <a:pt x="11" y="1"/>
                    <a:pt x="6" y="0"/>
                  </a:cubicBezTo>
                  <a:cubicBezTo>
                    <a:pt x="1" y="0"/>
                    <a:pt x="0" y="7"/>
                    <a:pt x="5" y="8"/>
                  </a:cubicBezTo>
                  <a:cubicBezTo>
                    <a:pt x="10" y="9"/>
                    <a:pt x="14" y="10"/>
                    <a:pt x="19" y="11"/>
                  </a:cubicBezTo>
                  <a:cubicBezTo>
                    <a:pt x="23" y="12"/>
                    <a:pt x="28" y="13"/>
                    <a:pt x="32" y="11"/>
                  </a:cubicBezTo>
                  <a:cubicBezTo>
                    <a:pt x="35" y="10"/>
                    <a:pt x="35" y="6"/>
                    <a:pt x="3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69" name="Freeform 15"/>
            <p:cNvSpPr/>
            <p:nvPr/>
          </p:nvSpPr>
          <p:spPr bwMode="auto">
            <a:xfrm>
              <a:off x="3764" y="823"/>
              <a:ext cx="74" cy="26"/>
            </a:xfrm>
            <a:custGeom>
              <a:avLst/>
              <a:gdLst>
                <a:gd name="T0" fmla="*/ 30 w 31"/>
                <a:gd name="T1" fmla="*/ 5 h 11"/>
                <a:gd name="T2" fmla="*/ 18 w 31"/>
                <a:gd name="T3" fmla="*/ 1 h 11"/>
                <a:gd name="T4" fmla="*/ 4 w 31"/>
                <a:gd name="T5" fmla="*/ 2 h 11"/>
                <a:gd name="T6" fmla="*/ 5 w 31"/>
                <a:gd name="T7" fmla="*/ 8 h 11"/>
                <a:gd name="T8" fmla="*/ 17 w 31"/>
                <a:gd name="T9" fmla="*/ 9 h 11"/>
                <a:gd name="T10" fmla="*/ 28 w 31"/>
                <a:gd name="T11" fmla="*/ 10 h 11"/>
                <a:gd name="T12" fmla="*/ 30 w 31"/>
                <a:gd name="T13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1">
                  <a:moveTo>
                    <a:pt x="30" y="5"/>
                  </a:moveTo>
                  <a:cubicBezTo>
                    <a:pt x="27" y="1"/>
                    <a:pt x="23" y="1"/>
                    <a:pt x="18" y="1"/>
                  </a:cubicBezTo>
                  <a:cubicBezTo>
                    <a:pt x="14" y="0"/>
                    <a:pt x="9" y="0"/>
                    <a:pt x="4" y="2"/>
                  </a:cubicBezTo>
                  <a:cubicBezTo>
                    <a:pt x="0" y="3"/>
                    <a:pt x="1" y="8"/>
                    <a:pt x="5" y="8"/>
                  </a:cubicBezTo>
                  <a:cubicBezTo>
                    <a:pt x="9" y="8"/>
                    <a:pt x="13" y="8"/>
                    <a:pt x="17" y="9"/>
                  </a:cubicBezTo>
                  <a:cubicBezTo>
                    <a:pt x="21" y="9"/>
                    <a:pt x="24" y="11"/>
                    <a:pt x="28" y="10"/>
                  </a:cubicBezTo>
                  <a:cubicBezTo>
                    <a:pt x="30" y="9"/>
                    <a:pt x="31" y="7"/>
                    <a:pt x="3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70" name="Freeform 16"/>
            <p:cNvSpPr/>
            <p:nvPr/>
          </p:nvSpPr>
          <p:spPr bwMode="auto">
            <a:xfrm>
              <a:off x="3892" y="828"/>
              <a:ext cx="71" cy="23"/>
            </a:xfrm>
            <a:custGeom>
              <a:avLst/>
              <a:gdLst>
                <a:gd name="T0" fmla="*/ 28 w 30"/>
                <a:gd name="T1" fmla="*/ 2 h 10"/>
                <a:gd name="T2" fmla="*/ 17 w 30"/>
                <a:gd name="T3" fmla="*/ 1 h 10"/>
                <a:gd name="T4" fmla="*/ 4 w 30"/>
                <a:gd name="T5" fmla="*/ 1 h 10"/>
                <a:gd name="T6" fmla="*/ 4 w 30"/>
                <a:gd name="T7" fmla="*/ 8 h 10"/>
                <a:gd name="T8" fmla="*/ 17 w 30"/>
                <a:gd name="T9" fmla="*/ 9 h 10"/>
                <a:gd name="T10" fmla="*/ 28 w 30"/>
                <a:gd name="T11" fmla="*/ 8 h 10"/>
                <a:gd name="T12" fmla="*/ 28 w 30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8" y="2"/>
                  </a:moveTo>
                  <a:cubicBezTo>
                    <a:pt x="25" y="0"/>
                    <a:pt x="21" y="1"/>
                    <a:pt x="17" y="1"/>
                  </a:cubicBezTo>
                  <a:cubicBezTo>
                    <a:pt x="13" y="1"/>
                    <a:pt x="8" y="1"/>
                    <a:pt x="4" y="1"/>
                  </a:cubicBezTo>
                  <a:cubicBezTo>
                    <a:pt x="0" y="2"/>
                    <a:pt x="0" y="8"/>
                    <a:pt x="4" y="8"/>
                  </a:cubicBezTo>
                  <a:cubicBezTo>
                    <a:pt x="8" y="8"/>
                    <a:pt x="13" y="9"/>
                    <a:pt x="17" y="9"/>
                  </a:cubicBezTo>
                  <a:cubicBezTo>
                    <a:pt x="21" y="9"/>
                    <a:pt x="25" y="10"/>
                    <a:pt x="28" y="8"/>
                  </a:cubicBezTo>
                  <a:cubicBezTo>
                    <a:pt x="30" y="6"/>
                    <a:pt x="30" y="3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71" name="Freeform 17"/>
            <p:cNvSpPr/>
            <p:nvPr/>
          </p:nvSpPr>
          <p:spPr bwMode="auto">
            <a:xfrm>
              <a:off x="4013" y="832"/>
              <a:ext cx="90" cy="24"/>
            </a:xfrm>
            <a:custGeom>
              <a:avLst/>
              <a:gdLst>
                <a:gd name="T0" fmla="*/ 34 w 38"/>
                <a:gd name="T1" fmla="*/ 1 h 10"/>
                <a:gd name="T2" fmla="*/ 20 w 38"/>
                <a:gd name="T3" fmla="*/ 0 h 10"/>
                <a:gd name="T4" fmla="*/ 4 w 38"/>
                <a:gd name="T5" fmla="*/ 1 h 10"/>
                <a:gd name="T6" fmla="*/ 4 w 38"/>
                <a:gd name="T7" fmla="*/ 8 h 10"/>
                <a:gd name="T8" fmla="*/ 20 w 38"/>
                <a:gd name="T9" fmla="*/ 9 h 10"/>
                <a:gd name="T10" fmla="*/ 34 w 38"/>
                <a:gd name="T11" fmla="*/ 9 h 10"/>
                <a:gd name="T12" fmla="*/ 34 w 38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10">
                  <a:moveTo>
                    <a:pt x="34" y="1"/>
                  </a:moveTo>
                  <a:cubicBezTo>
                    <a:pt x="30" y="0"/>
                    <a:pt x="25" y="0"/>
                    <a:pt x="20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0" y="1"/>
                    <a:pt x="0" y="8"/>
                    <a:pt x="4" y="8"/>
                  </a:cubicBezTo>
                  <a:cubicBezTo>
                    <a:pt x="10" y="8"/>
                    <a:pt x="15" y="9"/>
                    <a:pt x="20" y="9"/>
                  </a:cubicBezTo>
                  <a:cubicBezTo>
                    <a:pt x="25" y="9"/>
                    <a:pt x="30" y="10"/>
                    <a:pt x="34" y="9"/>
                  </a:cubicBezTo>
                  <a:cubicBezTo>
                    <a:pt x="38" y="7"/>
                    <a:pt x="38" y="3"/>
                    <a:pt x="3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72" name="Freeform 18"/>
            <p:cNvSpPr/>
            <p:nvPr/>
          </p:nvSpPr>
          <p:spPr bwMode="auto">
            <a:xfrm>
              <a:off x="4167" y="825"/>
              <a:ext cx="66" cy="26"/>
            </a:xfrm>
            <a:custGeom>
              <a:avLst/>
              <a:gdLst>
                <a:gd name="T0" fmla="*/ 25 w 28"/>
                <a:gd name="T1" fmla="*/ 1 h 11"/>
                <a:gd name="T2" fmla="*/ 3 w 28"/>
                <a:gd name="T3" fmla="*/ 5 h 11"/>
                <a:gd name="T4" fmla="*/ 4 w 28"/>
                <a:gd name="T5" fmla="*/ 11 h 11"/>
                <a:gd name="T6" fmla="*/ 25 w 28"/>
                <a:gd name="T7" fmla="*/ 7 h 11"/>
                <a:gd name="T8" fmla="*/ 25 w 28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1">
                  <a:moveTo>
                    <a:pt x="25" y="1"/>
                  </a:moveTo>
                  <a:cubicBezTo>
                    <a:pt x="18" y="0"/>
                    <a:pt x="10" y="3"/>
                    <a:pt x="3" y="5"/>
                  </a:cubicBezTo>
                  <a:cubicBezTo>
                    <a:pt x="0" y="5"/>
                    <a:pt x="0" y="11"/>
                    <a:pt x="4" y="11"/>
                  </a:cubicBezTo>
                  <a:cubicBezTo>
                    <a:pt x="11" y="10"/>
                    <a:pt x="19" y="10"/>
                    <a:pt x="25" y="7"/>
                  </a:cubicBezTo>
                  <a:cubicBezTo>
                    <a:pt x="28" y="6"/>
                    <a:pt x="27" y="2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73" name="Freeform 19"/>
            <p:cNvSpPr/>
            <p:nvPr/>
          </p:nvSpPr>
          <p:spPr bwMode="auto">
            <a:xfrm>
              <a:off x="4302" y="835"/>
              <a:ext cx="64" cy="24"/>
            </a:xfrm>
            <a:custGeom>
              <a:avLst/>
              <a:gdLst>
                <a:gd name="T0" fmla="*/ 23 w 27"/>
                <a:gd name="T1" fmla="*/ 3 h 10"/>
                <a:gd name="T2" fmla="*/ 12 w 27"/>
                <a:gd name="T3" fmla="*/ 1 h 10"/>
                <a:gd name="T4" fmla="*/ 2 w 27"/>
                <a:gd name="T5" fmla="*/ 2 h 10"/>
                <a:gd name="T6" fmla="*/ 1 w 27"/>
                <a:gd name="T7" fmla="*/ 5 h 10"/>
                <a:gd name="T8" fmla="*/ 11 w 27"/>
                <a:gd name="T9" fmla="*/ 9 h 10"/>
                <a:gd name="T10" fmla="*/ 22 w 27"/>
                <a:gd name="T11" fmla="*/ 10 h 10"/>
                <a:gd name="T12" fmla="*/ 23 w 27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0">
                  <a:moveTo>
                    <a:pt x="23" y="3"/>
                  </a:moveTo>
                  <a:cubicBezTo>
                    <a:pt x="20" y="2"/>
                    <a:pt x="16" y="2"/>
                    <a:pt x="12" y="1"/>
                  </a:cubicBezTo>
                  <a:cubicBezTo>
                    <a:pt x="9" y="1"/>
                    <a:pt x="5" y="0"/>
                    <a:pt x="2" y="2"/>
                  </a:cubicBezTo>
                  <a:cubicBezTo>
                    <a:pt x="1" y="2"/>
                    <a:pt x="0" y="4"/>
                    <a:pt x="1" y="5"/>
                  </a:cubicBezTo>
                  <a:cubicBezTo>
                    <a:pt x="4" y="7"/>
                    <a:pt x="7" y="8"/>
                    <a:pt x="11" y="9"/>
                  </a:cubicBezTo>
                  <a:cubicBezTo>
                    <a:pt x="15" y="9"/>
                    <a:pt x="19" y="10"/>
                    <a:pt x="22" y="10"/>
                  </a:cubicBezTo>
                  <a:cubicBezTo>
                    <a:pt x="26" y="10"/>
                    <a:pt x="27" y="5"/>
                    <a:pt x="2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74" name="Freeform 20"/>
            <p:cNvSpPr/>
            <p:nvPr/>
          </p:nvSpPr>
          <p:spPr bwMode="auto">
            <a:xfrm>
              <a:off x="4416" y="840"/>
              <a:ext cx="80" cy="19"/>
            </a:xfrm>
            <a:custGeom>
              <a:avLst/>
              <a:gdLst>
                <a:gd name="T0" fmla="*/ 31 w 34"/>
                <a:gd name="T1" fmla="*/ 2 h 8"/>
                <a:gd name="T2" fmla="*/ 19 w 34"/>
                <a:gd name="T3" fmla="*/ 0 h 8"/>
                <a:gd name="T4" fmla="*/ 3 w 34"/>
                <a:gd name="T5" fmla="*/ 1 h 8"/>
                <a:gd name="T6" fmla="*/ 3 w 34"/>
                <a:gd name="T7" fmla="*/ 6 h 8"/>
                <a:gd name="T8" fmla="*/ 18 w 34"/>
                <a:gd name="T9" fmla="*/ 7 h 8"/>
                <a:gd name="T10" fmla="*/ 31 w 34"/>
                <a:gd name="T11" fmla="*/ 7 h 8"/>
                <a:gd name="T12" fmla="*/ 31 w 34"/>
                <a:gd name="T13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8">
                  <a:moveTo>
                    <a:pt x="31" y="2"/>
                  </a:moveTo>
                  <a:cubicBezTo>
                    <a:pt x="28" y="0"/>
                    <a:pt x="23" y="0"/>
                    <a:pt x="19" y="0"/>
                  </a:cubicBezTo>
                  <a:cubicBezTo>
                    <a:pt x="14" y="0"/>
                    <a:pt x="9" y="1"/>
                    <a:pt x="3" y="1"/>
                  </a:cubicBezTo>
                  <a:cubicBezTo>
                    <a:pt x="0" y="1"/>
                    <a:pt x="0" y="5"/>
                    <a:pt x="3" y="6"/>
                  </a:cubicBezTo>
                  <a:cubicBezTo>
                    <a:pt x="8" y="6"/>
                    <a:pt x="13" y="7"/>
                    <a:pt x="18" y="7"/>
                  </a:cubicBezTo>
                  <a:cubicBezTo>
                    <a:pt x="22" y="7"/>
                    <a:pt x="27" y="8"/>
                    <a:pt x="31" y="7"/>
                  </a:cubicBezTo>
                  <a:cubicBezTo>
                    <a:pt x="33" y="6"/>
                    <a:pt x="34" y="3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75" name="Freeform 21"/>
            <p:cNvSpPr/>
            <p:nvPr/>
          </p:nvSpPr>
          <p:spPr bwMode="auto">
            <a:xfrm>
              <a:off x="4551" y="837"/>
              <a:ext cx="71" cy="26"/>
            </a:xfrm>
            <a:custGeom>
              <a:avLst/>
              <a:gdLst>
                <a:gd name="T0" fmla="*/ 28 w 30"/>
                <a:gd name="T1" fmla="*/ 3 h 11"/>
                <a:gd name="T2" fmla="*/ 4 w 30"/>
                <a:gd name="T3" fmla="*/ 2 h 11"/>
                <a:gd name="T4" fmla="*/ 4 w 30"/>
                <a:gd name="T5" fmla="*/ 9 h 11"/>
                <a:gd name="T6" fmla="*/ 28 w 30"/>
                <a:gd name="T7" fmla="*/ 8 h 11"/>
                <a:gd name="T8" fmla="*/ 28 w 30"/>
                <a:gd name="T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1">
                  <a:moveTo>
                    <a:pt x="28" y="3"/>
                  </a:moveTo>
                  <a:cubicBezTo>
                    <a:pt x="21" y="0"/>
                    <a:pt x="11" y="2"/>
                    <a:pt x="4" y="2"/>
                  </a:cubicBezTo>
                  <a:cubicBezTo>
                    <a:pt x="0" y="2"/>
                    <a:pt x="0" y="9"/>
                    <a:pt x="4" y="9"/>
                  </a:cubicBezTo>
                  <a:cubicBezTo>
                    <a:pt x="11" y="9"/>
                    <a:pt x="21" y="11"/>
                    <a:pt x="28" y="8"/>
                  </a:cubicBezTo>
                  <a:cubicBezTo>
                    <a:pt x="30" y="7"/>
                    <a:pt x="30" y="3"/>
                    <a:pt x="2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76" name="Freeform 22"/>
            <p:cNvSpPr/>
            <p:nvPr/>
          </p:nvSpPr>
          <p:spPr bwMode="auto">
            <a:xfrm>
              <a:off x="4691" y="844"/>
              <a:ext cx="64" cy="22"/>
            </a:xfrm>
            <a:custGeom>
              <a:avLst/>
              <a:gdLst>
                <a:gd name="T0" fmla="*/ 24 w 27"/>
                <a:gd name="T1" fmla="*/ 1 h 9"/>
                <a:gd name="T2" fmla="*/ 12 w 27"/>
                <a:gd name="T3" fmla="*/ 1 h 9"/>
                <a:gd name="T4" fmla="*/ 2 w 27"/>
                <a:gd name="T5" fmla="*/ 2 h 9"/>
                <a:gd name="T6" fmla="*/ 2 w 27"/>
                <a:gd name="T7" fmla="*/ 7 h 9"/>
                <a:gd name="T8" fmla="*/ 12 w 27"/>
                <a:gd name="T9" fmla="*/ 8 h 9"/>
                <a:gd name="T10" fmla="*/ 24 w 27"/>
                <a:gd name="T11" fmla="*/ 8 h 9"/>
                <a:gd name="T12" fmla="*/ 24 w 27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9">
                  <a:moveTo>
                    <a:pt x="24" y="1"/>
                  </a:moveTo>
                  <a:cubicBezTo>
                    <a:pt x="20" y="0"/>
                    <a:pt x="16" y="0"/>
                    <a:pt x="12" y="1"/>
                  </a:cubicBezTo>
                  <a:cubicBezTo>
                    <a:pt x="9" y="1"/>
                    <a:pt x="5" y="0"/>
                    <a:pt x="2" y="2"/>
                  </a:cubicBezTo>
                  <a:cubicBezTo>
                    <a:pt x="0" y="3"/>
                    <a:pt x="0" y="5"/>
                    <a:pt x="2" y="7"/>
                  </a:cubicBezTo>
                  <a:cubicBezTo>
                    <a:pt x="5" y="8"/>
                    <a:pt x="9" y="8"/>
                    <a:pt x="12" y="8"/>
                  </a:cubicBezTo>
                  <a:cubicBezTo>
                    <a:pt x="16" y="9"/>
                    <a:pt x="20" y="9"/>
                    <a:pt x="24" y="8"/>
                  </a:cubicBezTo>
                  <a:cubicBezTo>
                    <a:pt x="27" y="7"/>
                    <a:pt x="27" y="2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77" name="Freeform 23"/>
            <p:cNvSpPr/>
            <p:nvPr/>
          </p:nvSpPr>
          <p:spPr bwMode="auto">
            <a:xfrm>
              <a:off x="4814" y="851"/>
              <a:ext cx="88" cy="29"/>
            </a:xfrm>
            <a:custGeom>
              <a:avLst/>
              <a:gdLst>
                <a:gd name="T0" fmla="*/ 34 w 37"/>
                <a:gd name="T1" fmla="*/ 4 h 12"/>
                <a:gd name="T2" fmla="*/ 21 w 37"/>
                <a:gd name="T3" fmla="*/ 2 h 12"/>
                <a:gd name="T4" fmla="*/ 5 w 37"/>
                <a:gd name="T5" fmla="*/ 1 h 12"/>
                <a:gd name="T6" fmla="*/ 4 w 37"/>
                <a:gd name="T7" fmla="*/ 7 h 12"/>
                <a:gd name="T8" fmla="*/ 34 w 37"/>
                <a:gd name="T9" fmla="*/ 8 h 12"/>
                <a:gd name="T10" fmla="*/ 34 w 37"/>
                <a:gd name="T1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2">
                  <a:moveTo>
                    <a:pt x="34" y="4"/>
                  </a:moveTo>
                  <a:cubicBezTo>
                    <a:pt x="30" y="2"/>
                    <a:pt x="26" y="2"/>
                    <a:pt x="21" y="2"/>
                  </a:cubicBezTo>
                  <a:cubicBezTo>
                    <a:pt x="16" y="2"/>
                    <a:pt x="11" y="1"/>
                    <a:pt x="5" y="1"/>
                  </a:cubicBezTo>
                  <a:cubicBezTo>
                    <a:pt x="2" y="0"/>
                    <a:pt x="0" y="5"/>
                    <a:pt x="4" y="7"/>
                  </a:cubicBezTo>
                  <a:cubicBezTo>
                    <a:pt x="13" y="9"/>
                    <a:pt x="25" y="12"/>
                    <a:pt x="34" y="8"/>
                  </a:cubicBezTo>
                  <a:cubicBezTo>
                    <a:pt x="36" y="7"/>
                    <a:pt x="37" y="4"/>
                    <a:pt x="3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78" name="Freeform 24"/>
            <p:cNvSpPr/>
            <p:nvPr/>
          </p:nvSpPr>
          <p:spPr bwMode="auto">
            <a:xfrm>
              <a:off x="4942" y="856"/>
              <a:ext cx="71" cy="19"/>
            </a:xfrm>
            <a:custGeom>
              <a:avLst/>
              <a:gdLst>
                <a:gd name="T0" fmla="*/ 26 w 30"/>
                <a:gd name="T1" fmla="*/ 1 h 8"/>
                <a:gd name="T2" fmla="*/ 4 w 30"/>
                <a:gd name="T3" fmla="*/ 1 h 8"/>
                <a:gd name="T4" fmla="*/ 4 w 30"/>
                <a:gd name="T5" fmla="*/ 7 h 8"/>
                <a:gd name="T6" fmla="*/ 26 w 30"/>
                <a:gd name="T7" fmla="*/ 7 h 8"/>
                <a:gd name="T8" fmla="*/ 26 w 30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8">
                  <a:moveTo>
                    <a:pt x="26" y="1"/>
                  </a:moveTo>
                  <a:cubicBezTo>
                    <a:pt x="19" y="0"/>
                    <a:pt x="11" y="0"/>
                    <a:pt x="4" y="1"/>
                  </a:cubicBezTo>
                  <a:cubicBezTo>
                    <a:pt x="0" y="1"/>
                    <a:pt x="0" y="6"/>
                    <a:pt x="4" y="7"/>
                  </a:cubicBezTo>
                  <a:cubicBezTo>
                    <a:pt x="11" y="7"/>
                    <a:pt x="19" y="8"/>
                    <a:pt x="26" y="7"/>
                  </a:cubicBezTo>
                  <a:cubicBezTo>
                    <a:pt x="30" y="6"/>
                    <a:pt x="30" y="1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79" name="Freeform 25"/>
            <p:cNvSpPr/>
            <p:nvPr/>
          </p:nvSpPr>
          <p:spPr bwMode="auto">
            <a:xfrm>
              <a:off x="5058" y="849"/>
              <a:ext cx="128" cy="67"/>
            </a:xfrm>
            <a:custGeom>
              <a:avLst/>
              <a:gdLst>
                <a:gd name="T0" fmla="*/ 49 w 54"/>
                <a:gd name="T1" fmla="*/ 17 h 28"/>
                <a:gd name="T2" fmla="*/ 4 w 54"/>
                <a:gd name="T3" fmla="*/ 6 h 28"/>
                <a:gd name="T4" fmla="*/ 4 w 54"/>
                <a:gd name="T5" fmla="*/ 12 h 28"/>
                <a:gd name="T6" fmla="*/ 43 w 54"/>
                <a:gd name="T7" fmla="*/ 24 h 28"/>
                <a:gd name="T8" fmla="*/ 49 w 54"/>
                <a:gd name="T9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8">
                  <a:moveTo>
                    <a:pt x="49" y="17"/>
                  </a:moveTo>
                  <a:cubicBezTo>
                    <a:pt x="37" y="5"/>
                    <a:pt x="20" y="0"/>
                    <a:pt x="4" y="6"/>
                  </a:cubicBezTo>
                  <a:cubicBezTo>
                    <a:pt x="0" y="7"/>
                    <a:pt x="1" y="12"/>
                    <a:pt x="4" y="12"/>
                  </a:cubicBezTo>
                  <a:cubicBezTo>
                    <a:pt x="18" y="10"/>
                    <a:pt x="32" y="14"/>
                    <a:pt x="43" y="24"/>
                  </a:cubicBezTo>
                  <a:cubicBezTo>
                    <a:pt x="47" y="28"/>
                    <a:pt x="54" y="21"/>
                    <a:pt x="4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80" name="Freeform 26"/>
            <p:cNvSpPr/>
            <p:nvPr/>
          </p:nvSpPr>
          <p:spPr bwMode="auto">
            <a:xfrm>
              <a:off x="5203" y="913"/>
              <a:ext cx="78" cy="62"/>
            </a:xfrm>
            <a:custGeom>
              <a:avLst/>
              <a:gdLst>
                <a:gd name="T0" fmla="*/ 32 w 33"/>
                <a:gd name="T1" fmla="*/ 21 h 26"/>
                <a:gd name="T2" fmla="*/ 20 w 33"/>
                <a:gd name="T3" fmla="*/ 11 h 26"/>
                <a:gd name="T4" fmla="*/ 5 w 33"/>
                <a:gd name="T5" fmla="*/ 2 h 26"/>
                <a:gd name="T6" fmla="*/ 2 w 33"/>
                <a:gd name="T7" fmla="*/ 5 h 26"/>
                <a:gd name="T8" fmla="*/ 15 w 33"/>
                <a:gd name="T9" fmla="*/ 16 h 26"/>
                <a:gd name="T10" fmla="*/ 28 w 33"/>
                <a:gd name="T11" fmla="*/ 25 h 26"/>
                <a:gd name="T12" fmla="*/ 32 w 33"/>
                <a:gd name="T13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26">
                  <a:moveTo>
                    <a:pt x="32" y="21"/>
                  </a:moveTo>
                  <a:cubicBezTo>
                    <a:pt x="29" y="17"/>
                    <a:pt x="24" y="14"/>
                    <a:pt x="20" y="11"/>
                  </a:cubicBezTo>
                  <a:cubicBezTo>
                    <a:pt x="15" y="8"/>
                    <a:pt x="10" y="5"/>
                    <a:pt x="5" y="2"/>
                  </a:cubicBezTo>
                  <a:cubicBezTo>
                    <a:pt x="2" y="0"/>
                    <a:pt x="0" y="3"/>
                    <a:pt x="2" y="5"/>
                  </a:cubicBezTo>
                  <a:cubicBezTo>
                    <a:pt x="6" y="9"/>
                    <a:pt x="10" y="13"/>
                    <a:pt x="15" y="16"/>
                  </a:cubicBezTo>
                  <a:cubicBezTo>
                    <a:pt x="19" y="19"/>
                    <a:pt x="23" y="24"/>
                    <a:pt x="28" y="25"/>
                  </a:cubicBezTo>
                  <a:cubicBezTo>
                    <a:pt x="31" y="26"/>
                    <a:pt x="33" y="23"/>
                    <a:pt x="32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81" name="Freeform 27"/>
            <p:cNvSpPr/>
            <p:nvPr/>
          </p:nvSpPr>
          <p:spPr bwMode="auto">
            <a:xfrm>
              <a:off x="5314" y="997"/>
              <a:ext cx="52" cy="45"/>
            </a:xfrm>
            <a:custGeom>
              <a:avLst/>
              <a:gdLst>
                <a:gd name="T0" fmla="*/ 21 w 22"/>
                <a:gd name="T1" fmla="*/ 15 h 19"/>
                <a:gd name="T2" fmla="*/ 15 w 22"/>
                <a:gd name="T3" fmla="*/ 8 h 19"/>
                <a:gd name="T4" fmla="*/ 7 w 22"/>
                <a:gd name="T5" fmla="*/ 2 h 19"/>
                <a:gd name="T6" fmla="*/ 3 w 22"/>
                <a:gd name="T7" fmla="*/ 7 h 19"/>
                <a:gd name="T8" fmla="*/ 10 w 22"/>
                <a:gd name="T9" fmla="*/ 13 h 19"/>
                <a:gd name="T10" fmla="*/ 18 w 22"/>
                <a:gd name="T11" fmla="*/ 18 h 19"/>
                <a:gd name="T12" fmla="*/ 21 w 22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9">
                  <a:moveTo>
                    <a:pt x="21" y="15"/>
                  </a:moveTo>
                  <a:cubicBezTo>
                    <a:pt x="20" y="12"/>
                    <a:pt x="17" y="10"/>
                    <a:pt x="15" y="8"/>
                  </a:cubicBezTo>
                  <a:cubicBezTo>
                    <a:pt x="12" y="6"/>
                    <a:pt x="9" y="4"/>
                    <a:pt x="7" y="2"/>
                  </a:cubicBezTo>
                  <a:cubicBezTo>
                    <a:pt x="4" y="0"/>
                    <a:pt x="0" y="5"/>
                    <a:pt x="3" y="7"/>
                  </a:cubicBezTo>
                  <a:cubicBezTo>
                    <a:pt x="5" y="9"/>
                    <a:pt x="8" y="11"/>
                    <a:pt x="10" y="13"/>
                  </a:cubicBezTo>
                  <a:cubicBezTo>
                    <a:pt x="12" y="15"/>
                    <a:pt x="15" y="18"/>
                    <a:pt x="18" y="18"/>
                  </a:cubicBezTo>
                  <a:cubicBezTo>
                    <a:pt x="20" y="19"/>
                    <a:pt x="22" y="17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82" name="Freeform 28"/>
            <p:cNvSpPr/>
            <p:nvPr/>
          </p:nvSpPr>
          <p:spPr bwMode="auto">
            <a:xfrm>
              <a:off x="5395" y="1063"/>
              <a:ext cx="63" cy="43"/>
            </a:xfrm>
            <a:custGeom>
              <a:avLst/>
              <a:gdLst>
                <a:gd name="T0" fmla="*/ 27 w 27"/>
                <a:gd name="T1" fmla="*/ 14 h 18"/>
                <a:gd name="T2" fmla="*/ 18 w 27"/>
                <a:gd name="T3" fmla="*/ 6 h 18"/>
                <a:gd name="T4" fmla="*/ 5 w 27"/>
                <a:gd name="T5" fmla="*/ 1 h 18"/>
                <a:gd name="T6" fmla="*/ 3 w 27"/>
                <a:gd name="T7" fmla="*/ 5 h 18"/>
                <a:gd name="T8" fmla="*/ 14 w 27"/>
                <a:gd name="T9" fmla="*/ 11 h 18"/>
                <a:gd name="T10" fmla="*/ 23 w 27"/>
                <a:gd name="T11" fmla="*/ 17 h 18"/>
                <a:gd name="T12" fmla="*/ 27 w 27"/>
                <a:gd name="T13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8">
                  <a:moveTo>
                    <a:pt x="27" y="14"/>
                  </a:moveTo>
                  <a:cubicBezTo>
                    <a:pt x="25" y="10"/>
                    <a:pt x="21" y="8"/>
                    <a:pt x="18" y="6"/>
                  </a:cubicBezTo>
                  <a:cubicBezTo>
                    <a:pt x="14" y="4"/>
                    <a:pt x="9" y="2"/>
                    <a:pt x="5" y="1"/>
                  </a:cubicBezTo>
                  <a:cubicBezTo>
                    <a:pt x="2" y="0"/>
                    <a:pt x="0" y="4"/>
                    <a:pt x="3" y="5"/>
                  </a:cubicBezTo>
                  <a:cubicBezTo>
                    <a:pt x="7" y="7"/>
                    <a:pt x="10" y="9"/>
                    <a:pt x="14" y="11"/>
                  </a:cubicBezTo>
                  <a:cubicBezTo>
                    <a:pt x="17" y="13"/>
                    <a:pt x="20" y="17"/>
                    <a:pt x="23" y="17"/>
                  </a:cubicBezTo>
                  <a:cubicBezTo>
                    <a:pt x="25" y="18"/>
                    <a:pt x="27" y="16"/>
                    <a:pt x="2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83" name="Freeform 29"/>
            <p:cNvSpPr/>
            <p:nvPr/>
          </p:nvSpPr>
          <p:spPr bwMode="auto">
            <a:xfrm>
              <a:off x="5489" y="1130"/>
              <a:ext cx="55" cy="52"/>
            </a:xfrm>
            <a:custGeom>
              <a:avLst/>
              <a:gdLst>
                <a:gd name="T0" fmla="*/ 22 w 23"/>
                <a:gd name="T1" fmla="*/ 16 h 22"/>
                <a:gd name="T2" fmla="*/ 14 w 23"/>
                <a:gd name="T3" fmla="*/ 11 h 22"/>
                <a:gd name="T4" fmla="*/ 6 w 23"/>
                <a:gd name="T5" fmla="*/ 3 h 22"/>
                <a:gd name="T6" fmla="*/ 2 w 23"/>
                <a:gd name="T7" fmla="*/ 6 h 22"/>
                <a:gd name="T8" fmla="*/ 9 w 23"/>
                <a:gd name="T9" fmla="*/ 17 h 22"/>
                <a:gd name="T10" fmla="*/ 21 w 23"/>
                <a:gd name="T11" fmla="*/ 20 h 22"/>
                <a:gd name="T12" fmla="*/ 22 w 23"/>
                <a:gd name="T13" fmla="*/ 1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22" y="16"/>
                  </a:moveTo>
                  <a:cubicBezTo>
                    <a:pt x="21" y="13"/>
                    <a:pt x="16" y="13"/>
                    <a:pt x="14" y="11"/>
                  </a:cubicBezTo>
                  <a:cubicBezTo>
                    <a:pt x="11" y="9"/>
                    <a:pt x="8" y="6"/>
                    <a:pt x="6" y="3"/>
                  </a:cubicBezTo>
                  <a:cubicBezTo>
                    <a:pt x="5" y="0"/>
                    <a:pt x="0" y="3"/>
                    <a:pt x="2" y="6"/>
                  </a:cubicBezTo>
                  <a:cubicBezTo>
                    <a:pt x="3" y="10"/>
                    <a:pt x="6" y="14"/>
                    <a:pt x="9" y="17"/>
                  </a:cubicBezTo>
                  <a:cubicBezTo>
                    <a:pt x="12" y="19"/>
                    <a:pt x="18" y="22"/>
                    <a:pt x="21" y="20"/>
                  </a:cubicBezTo>
                  <a:cubicBezTo>
                    <a:pt x="23" y="20"/>
                    <a:pt x="23" y="18"/>
                    <a:pt x="2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84" name="Freeform 30"/>
            <p:cNvSpPr/>
            <p:nvPr/>
          </p:nvSpPr>
          <p:spPr bwMode="auto">
            <a:xfrm>
              <a:off x="5556" y="1194"/>
              <a:ext cx="47" cy="67"/>
            </a:xfrm>
            <a:custGeom>
              <a:avLst/>
              <a:gdLst>
                <a:gd name="T0" fmla="*/ 15 w 20"/>
                <a:gd name="T1" fmla="*/ 13 h 28"/>
                <a:gd name="T2" fmla="*/ 7 w 20"/>
                <a:gd name="T3" fmla="*/ 2 h 28"/>
                <a:gd name="T4" fmla="*/ 2 w 20"/>
                <a:gd name="T5" fmla="*/ 6 h 28"/>
                <a:gd name="T6" fmla="*/ 9 w 20"/>
                <a:gd name="T7" fmla="*/ 16 h 28"/>
                <a:gd name="T8" fmla="*/ 14 w 20"/>
                <a:gd name="T9" fmla="*/ 27 h 28"/>
                <a:gd name="T10" fmla="*/ 20 w 20"/>
                <a:gd name="T11" fmla="*/ 25 h 28"/>
                <a:gd name="T12" fmla="*/ 15 w 20"/>
                <a:gd name="T13" fmla="*/ 1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8">
                  <a:moveTo>
                    <a:pt x="15" y="13"/>
                  </a:moveTo>
                  <a:cubicBezTo>
                    <a:pt x="13" y="9"/>
                    <a:pt x="10" y="6"/>
                    <a:pt x="7" y="2"/>
                  </a:cubicBezTo>
                  <a:cubicBezTo>
                    <a:pt x="5" y="0"/>
                    <a:pt x="0" y="3"/>
                    <a:pt x="2" y="6"/>
                  </a:cubicBezTo>
                  <a:cubicBezTo>
                    <a:pt x="4" y="9"/>
                    <a:pt x="7" y="13"/>
                    <a:pt x="9" y="16"/>
                  </a:cubicBezTo>
                  <a:cubicBezTo>
                    <a:pt x="10" y="20"/>
                    <a:pt x="11" y="24"/>
                    <a:pt x="14" y="27"/>
                  </a:cubicBezTo>
                  <a:cubicBezTo>
                    <a:pt x="16" y="28"/>
                    <a:pt x="19" y="28"/>
                    <a:pt x="20" y="25"/>
                  </a:cubicBezTo>
                  <a:cubicBezTo>
                    <a:pt x="20" y="21"/>
                    <a:pt x="18" y="17"/>
                    <a:pt x="15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85" name="Freeform 31"/>
            <p:cNvSpPr/>
            <p:nvPr/>
          </p:nvSpPr>
          <p:spPr bwMode="auto">
            <a:xfrm>
              <a:off x="3496" y="1630"/>
              <a:ext cx="86" cy="26"/>
            </a:xfrm>
            <a:custGeom>
              <a:avLst/>
              <a:gdLst>
                <a:gd name="T0" fmla="*/ 33 w 36"/>
                <a:gd name="T1" fmla="*/ 3 h 11"/>
                <a:gd name="T2" fmla="*/ 20 w 36"/>
                <a:gd name="T3" fmla="*/ 1 h 11"/>
                <a:gd name="T4" fmla="*/ 4 w 36"/>
                <a:gd name="T5" fmla="*/ 0 h 11"/>
                <a:gd name="T6" fmla="*/ 3 w 36"/>
                <a:gd name="T7" fmla="*/ 7 h 11"/>
                <a:gd name="T8" fmla="*/ 20 w 36"/>
                <a:gd name="T9" fmla="*/ 9 h 11"/>
                <a:gd name="T10" fmla="*/ 33 w 36"/>
                <a:gd name="T11" fmla="*/ 9 h 11"/>
                <a:gd name="T12" fmla="*/ 33 w 36"/>
                <a:gd name="T13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1">
                  <a:moveTo>
                    <a:pt x="33" y="3"/>
                  </a:moveTo>
                  <a:cubicBezTo>
                    <a:pt x="29" y="0"/>
                    <a:pt x="24" y="1"/>
                    <a:pt x="20" y="1"/>
                  </a:cubicBezTo>
                  <a:cubicBezTo>
                    <a:pt x="15" y="0"/>
                    <a:pt x="9" y="0"/>
                    <a:pt x="4" y="0"/>
                  </a:cubicBezTo>
                  <a:cubicBezTo>
                    <a:pt x="1" y="0"/>
                    <a:pt x="0" y="6"/>
                    <a:pt x="3" y="7"/>
                  </a:cubicBezTo>
                  <a:cubicBezTo>
                    <a:pt x="9" y="8"/>
                    <a:pt x="14" y="8"/>
                    <a:pt x="20" y="9"/>
                  </a:cubicBezTo>
                  <a:cubicBezTo>
                    <a:pt x="24" y="10"/>
                    <a:pt x="28" y="11"/>
                    <a:pt x="33" y="9"/>
                  </a:cubicBezTo>
                  <a:cubicBezTo>
                    <a:pt x="36" y="8"/>
                    <a:pt x="35" y="4"/>
                    <a:pt x="3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86" name="Freeform 32"/>
            <p:cNvSpPr/>
            <p:nvPr/>
          </p:nvSpPr>
          <p:spPr bwMode="auto">
            <a:xfrm>
              <a:off x="3655" y="1637"/>
              <a:ext cx="83" cy="24"/>
            </a:xfrm>
            <a:custGeom>
              <a:avLst/>
              <a:gdLst>
                <a:gd name="T0" fmla="*/ 32 w 35"/>
                <a:gd name="T1" fmla="*/ 1 h 10"/>
                <a:gd name="T2" fmla="*/ 17 w 35"/>
                <a:gd name="T3" fmla="*/ 1 h 10"/>
                <a:gd name="T4" fmla="*/ 3 w 35"/>
                <a:gd name="T5" fmla="*/ 2 h 10"/>
                <a:gd name="T6" fmla="*/ 3 w 35"/>
                <a:gd name="T7" fmla="*/ 9 h 10"/>
                <a:gd name="T8" fmla="*/ 17 w 35"/>
                <a:gd name="T9" fmla="*/ 10 h 10"/>
                <a:gd name="T10" fmla="*/ 32 w 35"/>
                <a:gd name="T11" fmla="*/ 9 h 10"/>
                <a:gd name="T12" fmla="*/ 32 w 35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0">
                  <a:moveTo>
                    <a:pt x="32" y="1"/>
                  </a:moveTo>
                  <a:cubicBezTo>
                    <a:pt x="27" y="0"/>
                    <a:pt x="22" y="0"/>
                    <a:pt x="17" y="1"/>
                  </a:cubicBezTo>
                  <a:cubicBezTo>
                    <a:pt x="13" y="1"/>
                    <a:pt x="8" y="1"/>
                    <a:pt x="3" y="2"/>
                  </a:cubicBezTo>
                  <a:cubicBezTo>
                    <a:pt x="0" y="2"/>
                    <a:pt x="0" y="8"/>
                    <a:pt x="3" y="9"/>
                  </a:cubicBezTo>
                  <a:cubicBezTo>
                    <a:pt x="8" y="9"/>
                    <a:pt x="13" y="10"/>
                    <a:pt x="17" y="10"/>
                  </a:cubicBezTo>
                  <a:cubicBezTo>
                    <a:pt x="22" y="10"/>
                    <a:pt x="27" y="10"/>
                    <a:pt x="32" y="9"/>
                  </a:cubicBezTo>
                  <a:cubicBezTo>
                    <a:pt x="35" y="8"/>
                    <a:pt x="35" y="3"/>
                    <a:pt x="3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87" name="Freeform 33"/>
            <p:cNvSpPr/>
            <p:nvPr/>
          </p:nvSpPr>
          <p:spPr bwMode="auto">
            <a:xfrm>
              <a:off x="3807" y="1640"/>
              <a:ext cx="104" cy="35"/>
            </a:xfrm>
            <a:custGeom>
              <a:avLst/>
              <a:gdLst>
                <a:gd name="T0" fmla="*/ 40 w 44"/>
                <a:gd name="T1" fmla="*/ 5 h 15"/>
                <a:gd name="T2" fmla="*/ 6 w 44"/>
                <a:gd name="T3" fmla="*/ 6 h 15"/>
                <a:gd name="T4" fmla="*/ 8 w 44"/>
                <a:gd name="T5" fmla="*/ 15 h 15"/>
                <a:gd name="T6" fmla="*/ 24 w 44"/>
                <a:gd name="T7" fmla="*/ 13 h 15"/>
                <a:gd name="T8" fmla="*/ 39 w 44"/>
                <a:gd name="T9" fmla="*/ 13 h 15"/>
                <a:gd name="T10" fmla="*/ 40 w 44"/>
                <a:gd name="T11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15">
                  <a:moveTo>
                    <a:pt x="40" y="5"/>
                  </a:moveTo>
                  <a:cubicBezTo>
                    <a:pt x="30" y="0"/>
                    <a:pt x="16" y="4"/>
                    <a:pt x="6" y="6"/>
                  </a:cubicBezTo>
                  <a:cubicBezTo>
                    <a:pt x="0" y="8"/>
                    <a:pt x="3" y="15"/>
                    <a:pt x="8" y="15"/>
                  </a:cubicBezTo>
                  <a:cubicBezTo>
                    <a:pt x="13" y="14"/>
                    <a:pt x="19" y="13"/>
                    <a:pt x="24" y="13"/>
                  </a:cubicBezTo>
                  <a:cubicBezTo>
                    <a:pt x="29" y="13"/>
                    <a:pt x="34" y="14"/>
                    <a:pt x="39" y="13"/>
                  </a:cubicBezTo>
                  <a:cubicBezTo>
                    <a:pt x="43" y="12"/>
                    <a:pt x="44" y="7"/>
                    <a:pt x="4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88" name="Freeform 34"/>
            <p:cNvSpPr/>
            <p:nvPr/>
          </p:nvSpPr>
          <p:spPr bwMode="auto">
            <a:xfrm>
              <a:off x="3975" y="1632"/>
              <a:ext cx="107" cy="36"/>
            </a:xfrm>
            <a:custGeom>
              <a:avLst/>
              <a:gdLst>
                <a:gd name="T0" fmla="*/ 42 w 45"/>
                <a:gd name="T1" fmla="*/ 2 h 15"/>
                <a:gd name="T2" fmla="*/ 25 w 45"/>
                <a:gd name="T3" fmla="*/ 3 h 15"/>
                <a:gd name="T4" fmla="*/ 6 w 45"/>
                <a:gd name="T5" fmla="*/ 1 h 15"/>
                <a:gd name="T6" fmla="*/ 4 w 45"/>
                <a:gd name="T7" fmla="*/ 8 h 15"/>
                <a:gd name="T8" fmla="*/ 42 w 45"/>
                <a:gd name="T9" fmla="*/ 9 h 15"/>
                <a:gd name="T10" fmla="*/ 42 w 45"/>
                <a:gd name="T11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" h="15">
                  <a:moveTo>
                    <a:pt x="42" y="2"/>
                  </a:moveTo>
                  <a:cubicBezTo>
                    <a:pt x="36" y="1"/>
                    <a:pt x="31" y="2"/>
                    <a:pt x="25" y="3"/>
                  </a:cubicBezTo>
                  <a:cubicBezTo>
                    <a:pt x="19" y="3"/>
                    <a:pt x="12" y="2"/>
                    <a:pt x="6" y="1"/>
                  </a:cubicBezTo>
                  <a:cubicBezTo>
                    <a:pt x="1" y="0"/>
                    <a:pt x="0" y="6"/>
                    <a:pt x="4" y="8"/>
                  </a:cubicBezTo>
                  <a:cubicBezTo>
                    <a:pt x="14" y="12"/>
                    <a:pt x="32" y="15"/>
                    <a:pt x="42" y="9"/>
                  </a:cubicBezTo>
                  <a:cubicBezTo>
                    <a:pt x="45" y="7"/>
                    <a:pt x="45" y="3"/>
                    <a:pt x="4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89" name="Freeform 35"/>
            <p:cNvSpPr/>
            <p:nvPr/>
          </p:nvSpPr>
          <p:spPr bwMode="auto">
            <a:xfrm>
              <a:off x="4143" y="1647"/>
              <a:ext cx="93" cy="26"/>
            </a:xfrm>
            <a:custGeom>
              <a:avLst/>
              <a:gdLst>
                <a:gd name="T0" fmla="*/ 36 w 39"/>
                <a:gd name="T1" fmla="*/ 2 h 11"/>
                <a:gd name="T2" fmla="*/ 22 w 39"/>
                <a:gd name="T3" fmla="*/ 1 h 11"/>
                <a:gd name="T4" fmla="*/ 5 w 39"/>
                <a:gd name="T5" fmla="*/ 2 h 11"/>
                <a:gd name="T6" fmla="*/ 5 w 39"/>
                <a:gd name="T7" fmla="*/ 10 h 11"/>
                <a:gd name="T8" fmla="*/ 22 w 39"/>
                <a:gd name="T9" fmla="*/ 10 h 11"/>
                <a:gd name="T10" fmla="*/ 36 w 39"/>
                <a:gd name="T11" fmla="*/ 9 h 11"/>
                <a:gd name="T12" fmla="*/ 36 w 39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11">
                  <a:moveTo>
                    <a:pt x="36" y="2"/>
                  </a:moveTo>
                  <a:cubicBezTo>
                    <a:pt x="31" y="0"/>
                    <a:pt x="27" y="1"/>
                    <a:pt x="22" y="1"/>
                  </a:cubicBezTo>
                  <a:cubicBezTo>
                    <a:pt x="16" y="1"/>
                    <a:pt x="10" y="1"/>
                    <a:pt x="5" y="2"/>
                  </a:cubicBezTo>
                  <a:cubicBezTo>
                    <a:pt x="0" y="2"/>
                    <a:pt x="0" y="9"/>
                    <a:pt x="5" y="10"/>
                  </a:cubicBezTo>
                  <a:cubicBezTo>
                    <a:pt x="10" y="10"/>
                    <a:pt x="16" y="10"/>
                    <a:pt x="22" y="10"/>
                  </a:cubicBezTo>
                  <a:cubicBezTo>
                    <a:pt x="27" y="11"/>
                    <a:pt x="31" y="11"/>
                    <a:pt x="36" y="9"/>
                  </a:cubicBezTo>
                  <a:cubicBezTo>
                    <a:pt x="39" y="8"/>
                    <a:pt x="39" y="3"/>
                    <a:pt x="3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90" name="Freeform 36"/>
            <p:cNvSpPr/>
            <p:nvPr/>
          </p:nvSpPr>
          <p:spPr bwMode="auto">
            <a:xfrm>
              <a:off x="4307" y="1647"/>
              <a:ext cx="92" cy="26"/>
            </a:xfrm>
            <a:custGeom>
              <a:avLst/>
              <a:gdLst>
                <a:gd name="T0" fmla="*/ 35 w 39"/>
                <a:gd name="T1" fmla="*/ 2 h 11"/>
                <a:gd name="T2" fmla="*/ 18 w 39"/>
                <a:gd name="T3" fmla="*/ 1 h 11"/>
                <a:gd name="T4" fmla="*/ 2 w 39"/>
                <a:gd name="T5" fmla="*/ 3 h 11"/>
                <a:gd name="T6" fmla="*/ 2 w 39"/>
                <a:gd name="T7" fmla="*/ 8 h 11"/>
                <a:gd name="T8" fmla="*/ 18 w 39"/>
                <a:gd name="T9" fmla="*/ 10 h 11"/>
                <a:gd name="T10" fmla="*/ 35 w 39"/>
                <a:gd name="T11" fmla="*/ 9 h 11"/>
                <a:gd name="T12" fmla="*/ 35 w 39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11">
                  <a:moveTo>
                    <a:pt x="35" y="2"/>
                  </a:moveTo>
                  <a:cubicBezTo>
                    <a:pt x="29" y="0"/>
                    <a:pt x="24" y="1"/>
                    <a:pt x="18" y="1"/>
                  </a:cubicBezTo>
                  <a:cubicBezTo>
                    <a:pt x="13" y="1"/>
                    <a:pt x="7" y="2"/>
                    <a:pt x="2" y="3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7" y="9"/>
                    <a:pt x="13" y="10"/>
                    <a:pt x="18" y="10"/>
                  </a:cubicBezTo>
                  <a:cubicBezTo>
                    <a:pt x="24" y="10"/>
                    <a:pt x="29" y="11"/>
                    <a:pt x="35" y="9"/>
                  </a:cubicBezTo>
                  <a:cubicBezTo>
                    <a:pt x="39" y="8"/>
                    <a:pt x="39" y="3"/>
                    <a:pt x="3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91" name="Freeform 37"/>
            <p:cNvSpPr/>
            <p:nvPr/>
          </p:nvSpPr>
          <p:spPr bwMode="auto">
            <a:xfrm>
              <a:off x="4473" y="1652"/>
              <a:ext cx="83" cy="28"/>
            </a:xfrm>
            <a:custGeom>
              <a:avLst/>
              <a:gdLst>
                <a:gd name="T0" fmla="*/ 32 w 35"/>
                <a:gd name="T1" fmla="*/ 2 h 12"/>
                <a:gd name="T2" fmla="*/ 3 w 35"/>
                <a:gd name="T3" fmla="*/ 6 h 12"/>
                <a:gd name="T4" fmla="*/ 14 w 35"/>
                <a:gd name="T5" fmla="*/ 10 h 12"/>
                <a:gd name="T6" fmla="*/ 32 w 35"/>
                <a:gd name="T7" fmla="*/ 10 h 12"/>
                <a:gd name="T8" fmla="*/ 32 w 35"/>
                <a:gd name="T9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2">
                  <a:moveTo>
                    <a:pt x="32" y="2"/>
                  </a:moveTo>
                  <a:cubicBezTo>
                    <a:pt x="28" y="1"/>
                    <a:pt x="0" y="0"/>
                    <a:pt x="3" y="6"/>
                  </a:cubicBezTo>
                  <a:cubicBezTo>
                    <a:pt x="4" y="10"/>
                    <a:pt x="11" y="10"/>
                    <a:pt x="14" y="10"/>
                  </a:cubicBezTo>
                  <a:cubicBezTo>
                    <a:pt x="20" y="11"/>
                    <a:pt x="26" y="12"/>
                    <a:pt x="32" y="10"/>
                  </a:cubicBezTo>
                  <a:cubicBezTo>
                    <a:pt x="35" y="8"/>
                    <a:pt x="35" y="3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92" name="Freeform 38"/>
            <p:cNvSpPr/>
            <p:nvPr/>
          </p:nvSpPr>
          <p:spPr bwMode="auto">
            <a:xfrm>
              <a:off x="4624" y="1642"/>
              <a:ext cx="93" cy="24"/>
            </a:xfrm>
            <a:custGeom>
              <a:avLst/>
              <a:gdLst>
                <a:gd name="T0" fmla="*/ 34 w 39"/>
                <a:gd name="T1" fmla="*/ 1 h 10"/>
                <a:gd name="T2" fmla="*/ 20 w 39"/>
                <a:gd name="T3" fmla="*/ 1 h 10"/>
                <a:gd name="T4" fmla="*/ 4 w 39"/>
                <a:gd name="T5" fmla="*/ 2 h 10"/>
                <a:gd name="T6" fmla="*/ 4 w 39"/>
                <a:gd name="T7" fmla="*/ 9 h 10"/>
                <a:gd name="T8" fmla="*/ 20 w 39"/>
                <a:gd name="T9" fmla="*/ 10 h 10"/>
                <a:gd name="T10" fmla="*/ 34 w 39"/>
                <a:gd name="T11" fmla="*/ 9 h 10"/>
                <a:gd name="T12" fmla="*/ 34 w 39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10">
                  <a:moveTo>
                    <a:pt x="34" y="1"/>
                  </a:moveTo>
                  <a:cubicBezTo>
                    <a:pt x="30" y="0"/>
                    <a:pt x="25" y="1"/>
                    <a:pt x="20" y="1"/>
                  </a:cubicBezTo>
                  <a:cubicBezTo>
                    <a:pt x="15" y="1"/>
                    <a:pt x="10" y="2"/>
                    <a:pt x="4" y="2"/>
                  </a:cubicBezTo>
                  <a:cubicBezTo>
                    <a:pt x="0" y="3"/>
                    <a:pt x="0" y="8"/>
                    <a:pt x="4" y="9"/>
                  </a:cubicBezTo>
                  <a:cubicBezTo>
                    <a:pt x="10" y="9"/>
                    <a:pt x="15" y="9"/>
                    <a:pt x="20" y="10"/>
                  </a:cubicBezTo>
                  <a:cubicBezTo>
                    <a:pt x="25" y="10"/>
                    <a:pt x="30" y="10"/>
                    <a:pt x="34" y="9"/>
                  </a:cubicBezTo>
                  <a:cubicBezTo>
                    <a:pt x="39" y="9"/>
                    <a:pt x="39" y="2"/>
                    <a:pt x="3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93" name="Freeform 39"/>
            <p:cNvSpPr/>
            <p:nvPr/>
          </p:nvSpPr>
          <p:spPr bwMode="auto">
            <a:xfrm>
              <a:off x="4762" y="1640"/>
              <a:ext cx="106" cy="28"/>
            </a:xfrm>
            <a:custGeom>
              <a:avLst/>
              <a:gdLst>
                <a:gd name="T0" fmla="*/ 41 w 45"/>
                <a:gd name="T1" fmla="*/ 3 h 12"/>
                <a:gd name="T2" fmla="*/ 3 w 45"/>
                <a:gd name="T3" fmla="*/ 5 h 12"/>
                <a:gd name="T4" fmla="*/ 4 w 45"/>
                <a:gd name="T5" fmla="*/ 11 h 12"/>
                <a:gd name="T6" fmla="*/ 22 w 45"/>
                <a:gd name="T7" fmla="*/ 10 h 12"/>
                <a:gd name="T8" fmla="*/ 40 w 45"/>
                <a:gd name="T9" fmla="*/ 10 h 12"/>
                <a:gd name="T10" fmla="*/ 41 w 45"/>
                <a:gd name="T11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" h="12">
                  <a:moveTo>
                    <a:pt x="41" y="3"/>
                  </a:moveTo>
                  <a:cubicBezTo>
                    <a:pt x="29" y="0"/>
                    <a:pt x="15" y="2"/>
                    <a:pt x="3" y="5"/>
                  </a:cubicBezTo>
                  <a:cubicBezTo>
                    <a:pt x="0" y="6"/>
                    <a:pt x="0" y="12"/>
                    <a:pt x="4" y="11"/>
                  </a:cubicBezTo>
                  <a:cubicBezTo>
                    <a:pt x="10" y="11"/>
                    <a:pt x="16" y="10"/>
                    <a:pt x="22" y="10"/>
                  </a:cubicBezTo>
                  <a:cubicBezTo>
                    <a:pt x="28" y="10"/>
                    <a:pt x="34" y="11"/>
                    <a:pt x="40" y="10"/>
                  </a:cubicBezTo>
                  <a:cubicBezTo>
                    <a:pt x="44" y="10"/>
                    <a:pt x="45" y="4"/>
                    <a:pt x="4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94" name="Freeform 40"/>
            <p:cNvSpPr/>
            <p:nvPr/>
          </p:nvSpPr>
          <p:spPr bwMode="auto">
            <a:xfrm>
              <a:off x="4951" y="1637"/>
              <a:ext cx="98" cy="26"/>
            </a:xfrm>
            <a:custGeom>
              <a:avLst/>
              <a:gdLst>
                <a:gd name="T0" fmla="*/ 37 w 41"/>
                <a:gd name="T1" fmla="*/ 1 h 11"/>
                <a:gd name="T2" fmla="*/ 21 w 41"/>
                <a:gd name="T3" fmla="*/ 2 h 11"/>
                <a:gd name="T4" fmla="*/ 3 w 41"/>
                <a:gd name="T5" fmla="*/ 5 h 11"/>
                <a:gd name="T6" fmla="*/ 4 w 41"/>
                <a:gd name="T7" fmla="*/ 11 h 11"/>
                <a:gd name="T8" fmla="*/ 21 w 41"/>
                <a:gd name="T9" fmla="*/ 11 h 11"/>
                <a:gd name="T10" fmla="*/ 37 w 41"/>
                <a:gd name="T11" fmla="*/ 9 h 11"/>
                <a:gd name="T12" fmla="*/ 37 w 41"/>
                <a:gd name="T1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11">
                  <a:moveTo>
                    <a:pt x="37" y="1"/>
                  </a:moveTo>
                  <a:cubicBezTo>
                    <a:pt x="31" y="0"/>
                    <a:pt x="26" y="1"/>
                    <a:pt x="21" y="2"/>
                  </a:cubicBezTo>
                  <a:cubicBezTo>
                    <a:pt x="15" y="2"/>
                    <a:pt x="9" y="3"/>
                    <a:pt x="3" y="5"/>
                  </a:cubicBezTo>
                  <a:cubicBezTo>
                    <a:pt x="0" y="5"/>
                    <a:pt x="1" y="11"/>
                    <a:pt x="4" y="11"/>
                  </a:cubicBezTo>
                  <a:cubicBezTo>
                    <a:pt x="10" y="11"/>
                    <a:pt x="15" y="11"/>
                    <a:pt x="21" y="11"/>
                  </a:cubicBezTo>
                  <a:cubicBezTo>
                    <a:pt x="26" y="10"/>
                    <a:pt x="32" y="11"/>
                    <a:pt x="37" y="9"/>
                  </a:cubicBezTo>
                  <a:cubicBezTo>
                    <a:pt x="40" y="8"/>
                    <a:pt x="41" y="2"/>
                    <a:pt x="3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95" name="Freeform 41"/>
            <p:cNvSpPr/>
            <p:nvPr/>
          </p:nvSpPr>
          <p:spPr bwMode="auto">
            <a:xfrm>
              <a:off x="5091" y="1587"/>
              <a:ext cx="121" cy="72"/>
            </a:xfrm>
            <a:custGeom>
              <a:avLst/>
              <a:gdLst>
                <a:gd name="T0" fmla="*/ 46 w 51"/>
                <a:gd name="T1" fmla="*/ 1 h 30"/>
                <a:gd name="T2" fmla="*/ 27 w 51"/>
                <a:gd name="T3" fmla="*/ 12 h 30"/>
                <a:gd name="T4" fmla="*/ 5 w 51"/>
                <a:gd name="T5" fmla="*/ 22 h 30"/>
                <a:gd name="T6" fmla="*/ 7 w 51"/>
                <a:gd name="T7" fmla="*/ 29 h 30"/>
                <a:gd name="T8" fmla="*/ 50 w 51"/>
                <a:gd name="T9" fmla="*/ 7 h 30"/>
                <a:gd name="T10" fmla="*/ 46 w 51"/>
                <a:gd name="T11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30">
                  <a:moveTo>
                    <a:pt x="46" y="1"/>
                  </a:moveTo>
                  <a:cubicBezTo>
                    <a:pt x="39" y="4"/>
                    <a:pt x="33" y="8"/>
                    <a:pt x="27" y="12"/>
                  </a:cubicBezTo>
                  <a:cubicBezTo>
                    <a:pt x="20" y="16"/>
                    <a:pt x="13" y="19"/>
                    <a:pt x="5" y="22"/>
                  </a:cubicBezTo>
                  <a:cubicBezTo>
                    <a:pt x="0" y="23"/>
                    <a:pt x="2" y="30"/>
                    <a:pt x="7" y="29"/>
                  </a:cubicBezTo>
                  <a:cubicBezTo>
                    <a:pt x="21" y="26"/>
                    <a:pt x="41" y="20"/>
                    <a:pt x="50" y="7"/>
                  </a:cubicBezTo>
                  <a:cubicBezTo>
                    <a:pt x="51" y="4"/>
                    <a:pt x="49" y="0"/>
                    <a:pt x="4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96" name="Freeform 42"/>
            <p:cNvSpPr/>
            <p:nvPr/>
          </p:nvSpPr>
          <p:spPr bwMode="auto">
            <a:xfrm>
              <a:off x="5257" y="1513"/>
              <a:ext cx="83" cy="67"/>
            </a:xfrm>
            <a:custGeom>
              <a:avLst/>
              <a:gdLst>
                <a:gd name="T0" fmla="*/ 31 w 35"/>
                <a:gd name="T1" fmla="*/ 4 h 28"/>
                <a:gd name="T2" fmla="*/ 17 w 35"/>
                <a:gd name="T3" fmla="*/ 6 h 28"/>
                <a:gd name="T4" fmla="*/ 4 w 35"/>
                <a:gd name="T5" fmla="*/ 19 h 28"/>
                <a:gd name="T6" fmla="*/ 9 w 35"/>
                <a:gd name="T7" fmla="*/ 24 h 28"/>
                <a:gd name="T8" fmla="*/ 24 w 35"/>
                <a:gd name="T9" fmla="*/ 14 h 28"/>
                <a:gd name="T10" fmla="*/ 31 w 35"/>
                <a:gd name="T11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8">
                  <a:moveTo>
                    <a:pt x="31" y="4"/>
                  </a:moveTo>
                  <a:cubicBezTo>
                    <a:pt x="28" y="0"/>
                    <a:pt x="21" y="4"/>
                    <a:pt x="17" y="6"/>
                  </a:cubicBezTo>
                  <a:cubicBezTo>
                    <a:pt x="12" y="10"/>
                    <a:pt x="7" y="14"/>
                    <a:pt x="4" y="19"/>
                  </a:cubicBezTo>
                  <a:cubicBezTo>
                    <a:pt x="0" y="23"/>
                    <a:pt x="5" y="28"/>
                    <a:pt x="9" y="24"/>
                  </a:cubicBezTo>
                  <a:cubicBezTo>
                    <a:pt x="14" y="20"/>
                    <a:pt x="19" y="17"/>
                    <a:pt x="24" y="14"/>
                  </a:cubicBezTo>
                  <a:cubicBezTo>
                    <a:pt x="27" y="12"/>
                    <a:pt x="35" y="9"/>
                    <a:pt x="3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97" name="Freeform 43"/>
            <p:cNvSpPr/>
            <p:nvPr/>
          </p:nvSpPr>
          <p:spPr bwMode="auto">
            <a:xfrm>
              <a:off x="5361" y="1440"/>
              <a:ext cx="76" cy="57"/>
            </a:xfrm>
            <a:custGeom>
              <a:avLst/>
              <a:gdLst>
                <a:gd name="T0" fmla="*/ 26 w 32"/>
                <a:gd name="T1" fmla="*/ 0 h 24"/>
                <a:gd name="T2" fmla="*/ 15 w 32"/>
                <a:gd name="T3" fmla="*/ 8 h 24"/>
                <a:gd name="T4" fmla="*/ 3 w 32"/>
                <a:gd name="T5" fmla="*/ 17 h 24"/>
                <a:gd name="T6" fmla="*/ 7 w 32"/>
                <a:gd name="T7" fmla="*/ 22 h 24"/>
                <a:gd name="T8" fmla="*/ 20 w 32"/>
                <a:gd name="T9" fmla="*/ 14 h 24"/>
                <a:gd name="T10" fmla="*/ 30 w 32"/>
                <a:gd name="T11" fmla="*/ 6 h 24"/>
                <a:gd name="T12" fmla="*/ 26 w 32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4">
                  <a:moveTo>
                    <a:pt x="26" y="0"/>
                  </a:moveTo>
                  <a:cubicBezTo>
                    <a:pt x="22" y="2"/>
                    <a:pt x="18" y="5"/>
                    <a:pt x="15" y="8"/>
                  </a:cubicBezTo>
                  <a:cubicBezTo>
                    <a:pt x="11" y="11"/>
                    <a:pt x="6" y="14"/>
                    <a:pt x="3" y="17"/>
                  </a:cubicBezTo>
                  <a:cubicBezTo>
                    <a:pt x="0" y="20"/>
                    <a:pt x="4" y="24"/>
                    <a:pt x="7" y="22"/>
                  </a:cubicBezTo>
                  <a:cubicBezTo>
                    <a:pt x="11" y="20"/>
                    <a:pt x="15" y="17"/>
                    <a:pt x="20" y="14"/>
                  </a:cubicBezTo>
                  <a:cubicBezTo>
                    <a:pt x="24" y="12"/>
                    <a:pt x="28" y="10"/>
                    <a:pt x="30" y="6"/>
                  </a:cubicBezTo>
                  <a:cubicBezTo>
                    <a:pt x="32" y="3"/>
                    <a:pt x="29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98" name="Freeform 44"/>
            <p:cNvSpPr/>
            <p:nvPr/>
          </p:nvSpPr>
          <p:spPr bwMode="auto">
            <a:xfrm>
              <a:off x="5489" y="1344"/>
              <a:ext cx="69" cy="67"/>
            </a:xfrm>
            <a:custGeom>
              <a:avLst/>
              <a:gdLst>
                <a:gd name="T0" fmla="*/ 20 w 29"/>
                <a:gd name="T1" fmla="*/ 1 h 28"/>
                <a:gd name="T2" fmla="*/ 2 w 29"/>
                <a:gd name="T3" fmla="*/ 19 h 28"/>
                <a:gd name="T4" fmla="*/ 10 w 29"/>
                <a:gd name="T5" fmla="*/ 23 h 28"/>
                <a:gd name="T6" fmla="*/ 17 w 29"/>
                <a:gd name="T7" fmla="*/ 16 h 28"/>
                <a:gd name="T8" fmla="*/ 25 w 29"/>
                <a:gd name="T9" fmla="*/ 10 h 28"/>
                <a:gd name="T10" fmla="*/ 20 w 29"/>
                <a:gd name="T11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28">
                  <a:moveTo>
                    <a:pt x="20" y="1"/>
                  </a:moveTo>
                  <a:cubicBezTo>
                    <a:pt x="12" y="4"/>
                    <a:pt x="6" y="12"/>
                    <a:pt x="2" y="19"/>
                  </a:cubicBezTo>
                  <a:cubicBezTo>
                    <a:pt x="0" y="24"/>
                    <a:pt x="7" y="28"/>
                    <a:pt x="10" y="23"/>
                  </a:cubicBezTo>
                  <a:cubicBezTo>
                    <a:pt x="12" y="21"/>
                    <a:pt x="14" y="18"/>
                    <a:pt x="17" y="16"/>
                  </a:cubicBezTo>
                  <a:cubicBezTo>
                    <a:pt x="19" y="14"/>
                    <a:pt x="22" y="12"/>
                    <a:pt x="25" y="10"/>
                  </a:cubicBezTo>
                  <a:cubicBezTo>
                    <a:pt x="29" y="7"/>
                    <a:pt x="24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99" name="Freeform 45"/>
            <p:cNvSpPr/>
            <p:nvPr/>
          </p:nvSpPr>
          <p:spPr bwMode="auto">
            <a:xfrm>
              <a:off x="5560" y="1273"/>
              <a:ext cx="55" cy="57"/>
            </a:xfrm>
            <a:custGeom>
              <a:avLst/>
              <a:gdLst>
                <a:gd name="T0" fmla="*/ 17 w 23"/>
                <a:gd name="T1" fmla="*/ 1 h 24"/>
                <a:gd name="T2" fmla="*/ 10 w 23"/>
                <a:gd name="T3" fmla="*/ 8 h 24"/>
                <a:gd name="T4" fmla="*/ 3 w 23"/>
                <a:gd name="T5" fmla="*/ 17 h 24"/>
                <a:gd name="T6" fmla="*/ 9 w 23"/>
                <a:gd name="T7" fmla="*/ 21 h 24"/>
                <a:gd name="T8" fmla="*/ 16 w 23"/>
                <a:gd name="T9" fmla="*/ 14 h 24"/>
                <a:gd name="T10" fmla="*/ 22 w 23"/>
                <a:gd name="T11" fmla="*/ 5 h 24"/>
                <a:gd name="T12" fmla="*/ 17 w 23"/>
                <a:gd name="T13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4">
                  <a:moveTo>
                    <a:pt x="17" y="1"/>
                  </a:moveTo>
                  <a:cubicBezTo>
                    <a:pt x="14" y="2"/>
                    <a:pt x="12" y="5"/>
                    <a:pt x="10" y="8"/>
                  </a:cubicBezTo>
                  <a:cubicBezTo>
                    <a:pt x="7" y="11"/>
                    <a:pt x="5" y="14"/>
                    <a:pt x="3" y="17"/>
                  </a:cubicBezTo>
                  <a:cubicBezTo>
                    <a:pt x="0" y="20"/>
                    <a:pt x="6" y="24"/>
                    <a:pt x="9" y="21"/>
                  </a:cubicBezTo>
                  <a:cubicBezTo>
                    <a:pt x="11" y="19"/>
                    <a:pt x="14" y="16"/>
                    <a:pt x="16" y="14"/>
                  </a:cubicBezTo>
                  <a:cubicBezTo>
                    <a:pt x="19" y="11"/>
                    <a:pt x="22" y="9"/>
                    <a:pt x="22" y="5"/>
                  </a:cubicBezTo>
                  <a:cubicBezTo>
                    <a:pt x="23" y="3"/>
                    <a:pt x="20" y="0"/>
                    <a:pt x="1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6196330" y="2752725"/>
            <a:ext cx="87376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02</a:t>
            </a:r>
            <a:endParaRPr lang="zh-CN" altLang="en-US" sz="48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7415482" y="2877175"/>
            <a:ext cx="32448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研究过程</a:t>
            </a:r>
            <a:r>
              <a:rPr lang="zh-CN" altLang="en-US" sz="3600" dirty="0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简介</a:t>
            </a:r>
            <a:endParaRPr lang="zh-CN" altLang="en-US" sz="3600" dirty="0">
              <a:solidFill>
                <a:srgbClr val="C0000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grpSp>
        <p:nvGrpSpPr>
          <p:cNvPr id="102" name="Group 4"/>
          <p:cNvGrpSpPr>
            <a:grpSpLocks noChangeAspect="1"/>
          </p:cNvGrpSpPr>
          <p:nvPr/>
        </p:nvGrpSpPr>
        <p:grpSpPr bwMode="auto">
          <a:xfrm flipH="1">
            <a:off x="5960495" y="3745924"/>
            <a:ext cx="1133478" cy="621619"/>
            <a:chOff x="3326" y="771"/>
            <a:chExt cx="2348" cy="954"/>
          </a:xfrm>
          <a:solidFill>
            <a:srgbClr val="005790"/>
          </a:solidFill>
        </p:grpSpPr>
        <p:sp>
          <p:nvSpPr>
            <p:cNvPr id="103" name="Freeform 5"/>
            <p:cNvSpPr>
              <a:spLocks noEditPoints="1"/>
            </p:cNvSpPr>
            <p:nvPr/>
          </p:nvSpPr>
          <p:spPr bwMode="auto">
            <a:xfrm>
              <a:off x="3326" y="771"/>
              <a:ext cx="2348" cy="954"/>
            </a:xfrm>
            <a:custGeom>
              <a:avLst/>
              <a:gdLst>
                <a:gd name="T0" fmla="*/ 969 w 991"/>
                <a:gd name="T1" fmla="*/ 166 h 401"/>
                <a:gd name="T2" fmla="*/ 911 w 991"/>
                <a:gd name="T3" fmla="*/ 115 h 401"/>
                <a:gd name="T4" fmla="*/ 851 w 991"/>
                <a:gd name="T5" fmla="*/ 67 h 401"/>
                <a:gd name="T6" fmla="*/ 780 w 991"/>
                <a:gd name="T7" fmla="*/ 16 h 401"/>
                <a:gd name="T8" fmla="*/ 774 w 991"/>
                <a:gd name="T9" fmla="*/ 17 h 401"/>
                <a:gd name="T10" fmla="*/ 770 w 991"/>
                <a:gd name="T11" fmla="*/ 16 h 401"/>
                <a:gd name="T12" fmla="*/ 354 w 991"/>
                <a:gd name="T13" fmla="*/ 3 h 401"/>
                <a:gd name="T14" fmla="*/ 149 w 991"/>
                <a:gd name="T15" fmla="*/ 2 h 401"/>
                <a:gd name="T16" fmla="*/ 44 w 991"/>
                <a:gd name="T17" fmla="*/ 3 h 401"/>
                <a:gd name="T18" fmla="*/ 9 w 991"/>
                <a:gd name="T19" fmla="*/ 34 h 401"/>
                <a:gd name="T20" fmla="*/ 6 w 991"/>
                <a:gd name="T21" fmla="*/ 38 h 401"/>
                <a:gd name="T22" fmla="*/ 3 w 991"/>
                <a:gd name="T23" fmla="*/ 263 h 401"/>
                <a:gd name="T24" fmla="*/ 2 w 991"/>
                <a:gd name="T25" fmla="*/ 319 h 401"/>
                <a:gd name="T26" fmla="*/ 4 w 991"/>
                <a:gd name="T27" fmla="*/ 363 h 401"/>
                <a:gd name="T28" fmla="*/ 63 w 991"/>
                <a:gd name="T29" fmla="*/ 388 h 401"/>
                <a:gd name="T30" fmla="*/ 514 w 991"/>
                <a:gd name="T31" fmla="*/ 399 h 401"/>
                <a:gd name="T32" fmla="*/ 768 w 991"/>
                <a:gd name="T33" fmla="*/ 392 h 401"/>
                <a:gd name="T34" fmla="*/ 772 w 991"/>
                <a:gd name="T35" fmla="*/ 391 h 401"/>
                <a:gd name="T36" fmla="*/ 778 w 991"/>
                <a:gd name="T37" fmla="*/ 391 h 401"/>
                <a:gd name="T38" fmla="*/ 901 w 991"/>
                <a:gd name="T39" fmla="*/ 317 h 401"/>
                <a:gd name="T40" fmla="*/ 952 w 991"/>
                <a:gd name="T41" fmla="*/ 270 h 401"/>
                <a:gd name="T42" fmla="*/ 987 w 991"/>
                <a:gd name="T43" fmla="*/ 214 h 401"/>
                <a:gd name="T44" fmla="*/ 969 w 991"/>
                <a:gd name="T45" fmla="*/ 166 h 401"/>
                <a:gd name="T46" fmla="*/ 970 w 991"/>
                <a:gd name="T47" fmla="*/ 222 h 401"/>
                <a:gd name="T48" fmla="*/ 879 w 991"/>
                <a:gd name="T49" fmla="*/ 316 h 401"/>
                <a:gd name="T50" fmla="*/ 772 w 991"/>
                <a:gd name="T51" fmla="*/ 380 h 401"/>
                <a:gd name="T52" fmla="*/ 771 w 991"/>
                <a:gd name="T53" fmla="*/ 380 h 401"/>
                <a:gd name="T54" fmla="*/ 768 w 991"/>
                <a:gd name="T55" fmla="*/ 379 h 401"/>
                <a:gd name="T56" fmla="*/ 349 w 991"/>
                <a:gd name="T57" fmla="*/ 386 h 401"/>
                <a:gd name="T58" fmla="*/ 142 w 991"/>
                <a:gd name="T59" fmla="*/ 380 h 401"/>
                <a:gd name="T60" fmla="*/ 38 w 991"/>
                <a:gd name="T61" fmla="*/ 374 h 401"/>
                <a:gd name="T62" fmla="*/ 14 w 991"/>
                <a:gd name="T63" fmla="*/ 329 h 401"/>
                <a:gd name="T64" fmla="*/ 15 w 991"/>
                <a:gd name="T65" fmla="*/ 276 h 401"/>
                <a:gd name="T66" fmla="*/ 14 w 991"/>
                <a:gd name="T67" fmla="*/ 38 h 401"/>
                <a:gd name="T68" fmla="*/ 14 w 991"/>
                <a:gd name="T69" fmla="*/ 37 h 401"/>
                <a:gd name="T70" fmla="*/ 66 w 991"/>
                <a:gd name="T71" fmla="*/ 15 h 401"/>
                <a:gd name="T72" fmla="*/ 112 w 991"/>
                <a:gd name="T73" fmla="*/ 15 h 401"/>
                <a:gd name="T74" fmla="*/ 208 w 991"/>
                <a:gd name="T75" fmla="*/ 15 h 401"/>
                <a:gd name="T76" fmla="*/ 393 w 991"/>
                <a:gd name="T77" fmla="*/ 17 h 401"/>
                <a:gd name="T78" fmla="*/ 770 w 991"/>
                <a:gd name="T79" fmla="*/ 29 h 401"/>
                <a:gd name="T80" fmla="*/ 776 w 991"/>
                <a:gd name="T81" fmla="*/ 25 h 401"/>
                <a:gd name="T82" fmla="*/ 830 w 991"/>
                <a:gd name="T83" fmla="*/ 68 h 401"/>
                <a:gd name="T84" fmla="*/ 886 w 991"/>
                <a:gd name="T85" fmla="*/ 114 h 401"/>
                <a:gd name="T86" fmla="*/ 941 w 991"/>
                <a:gd name="T87" fmla="*/ 160 h 401"/>
                <a:gd name="T88" fmla="*/ 970 w 991"/>
                <a:gd name="T89" fmla="*/ 222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91" h="401">
                  <a:moveTo>
                    <a:pt x="969" y="166"/>
                  </a:moveTo>
                  <a:cubicBezTo>
                    <a:pt x="951" y="148"/>
                    <a:pt x="930" y="132"/>
                    <a:pt x="911" y="115"/>
                  </a:cubicBezTo>
                  <a:cubicBezTo>
                    <a:pt x="891" y="99"/>
                    <a:pt x="871" y="83"/>
                    <a:pt x="851" y="67"/>
                  </a:cubicBezTo>
                  <a:cubicBezTo>
                    <a:pt x="828" y="49"/>
                    <a:pt x="805" y="29"/>
                    <a:pt x="780" y="16"/>
                  </a:cubicBezTo>
                  <a:cubicBezTo>
                    <a:pt x="777" y="15"/>
                    <a:pt x="775" y="15"/>
                    <a:pt x="774" y="17"/>
                  </a:cubicBezTo>
                  <a:cubicBezTo>
                    <a:pt x="773" y="16"/>
                    <a:pt x="772" y="16"/>
                    <a:pt x="770" y="16"/>
                  </a:cubicBezTo>
                  <a:cubicBezTo>
                    <a:pt x="631" y="10"/>
                    <a:pt x="493" y="5"/>
                    <a:pt x="354" y="3"/>
                  </a:cubicBezTo>
                  <a:cubicBezTo>
                    <a:pt x="285" y="2"/>
                    <a:pt x="217" y="2"/>
                    <a:pt x="149" y="2"/>
                  </a:cubicBezTo>
                  <a:cubicBezTo>
                    <a:pt x="114" y="2"/>
                    <a:pt x="78" y="0"/>
                    <a:pt x="44" y="3"/>
                  </a:cubicBezTo>
                  <a:cubicBezTo>
                    <a:pt x="26" y="5"/>
                    <a:pt x="6" y="14"/>
                    <a:pt x="9" y="34"/>
                  </a:cubicBezTo>
                  <a:cubicBezTo>
                    <a:pt x="8" y="34"/>
                    <a:pt x="6" y="35"/>
                    <a:pt x="6" y="38"/>
                  </a:cubicBezTo>
                  <a:cubicBezTo>
                    <a:pt x="2" y="113"/>
                    <a:pt x="3" y="188"/>
                    <a:pt x="3" y="263"/>
                  </a:cubicBezTo>
                  <a:cubicBezTo>
                    <a:pt x="2" y="282"/>
                    <a:pt x="2" y="301"/>
                    <a:pt x="2" y="319"/>
                  </a:cubicBezTo>
                  <a:cubicBezTo>
                    <a:pt x="2" y="333"/>
                    <a:pt x="0" y="349"/>
                    <a:pt x="4" y="363"/>
                  </a:cubicBezTo>
                  <a:cubicBezTo>
                    <a:pt x="11" y="389"/>
                    <a:pt x="41" y="387"/>
                    <a:pt x="63" y="388"/>
                  </a:cubicBezTo>
                  <a:cubicBezTo>
                    <a:pt x="213" y="397"/>
                    <a:pt x="364" y="401"/>
                    <a:pt x="514" y="399"/>
                  </a:cubicBezTo>
                  <a:cubicBezTo>
                    <a:pt x="599" y="398"/>
                    <a:pt x="683" y="396"/>
                    <a:pt x="768" y="392"/>
                  </a:cubicBezTo>
                  <a:cubicBezTo>
                    <a:pt x="770" y="392"/>
                    <a:pt x="771" y="392"/>
                    <a:pt x="772" y="391"/>
                  </a:cubicBezTo>
                  <a:cubicBezTo>
                    <a:pt x="774" y="392"/>
                    <a:pt x="776" y="392"/>
                    <a:pt x="778" y="391"/>
                  </a:cubicBezTo>
                  <a:cubicBezTo>
                    <a:pt x="821" y="369"/>
                    <a:pt x="863" y="346"/>
                    <a:pt x="901" y="317"/>
                  </a:cubicBezTo>
                  <a:cubicBezTo>
                    <a:pt x="919" y="303"/>
                    <a:pt x="937" y="287"/>
                    <a:pt x="952" y="270"/>
                  </a:cubicBezTo>
                  <a:cubicBezTo>
                    <a:pt x="966" y="254"/>
                    <a:pt x="983" y="235"/>
                    <a:pt x="987" y="214"/>
                  </a:cubicBezTo>
                  <a:cubicBezTo>
                    <a:pt x="991" y="195"/>
                    <a:pt x="982" y="179"/>
                    <a:pt x="969" y="166"/>
                  </a:cubicBezTo>
                  <a:close/>
                  <a:moveTo>
                    <a:pt x="970" y="222"/>
                  </a:moveTo>
                  <a:cubicBezTo>
                    <a:pt x="952" y="260"/>
                    <a:pt x="912" y="292"/>
                    <a:pt x="879" y="316"/>
                  </a:cubicBezTo>
                  <a:cubicBezTo>
                    <a:pt x="845" y="340"/>
                    <a:pt x="808" y="360"/>
                    <a:pt x="772" y="380"/>
                  </a:cubicBezTo>
                  <a:cubicBezTo>
                    <a:pt x="772" y="380"/>
                    <a:pt x="772" y="380"/>
                    <a:pt x="771" y="380"/>
                  </a:cubicBezTo>
                  <a:cubicBezTo>
                    <a:pt x="770" y="379"/>
                    <a:pt x="769" y="379"/>
                    <a:pt x="768" y="379"/>
                  </a:cubicBezTo>
                  <a:cubicBezTo>
                    <a:pt x="629" y="386"/>
                    <a:pt x="489" y="388"/>
                    <a:pt x="349" y="386"/>
                  </a:cubicBezTo>
                  <a:cubicBezTo>
                    <a:pt x="280" y="385"/>
                    <a:pt x="211" y="383"/>
                    <a:pt x="142" y="380"/>
                  </a:cubicBezTo>
                  <a:cubicBezTo>
                    <a:pt x="107" y="378"/>
                    <a:pt x="72" y="378"/>
                    <a:pt x="38" y="374"/>
                  </a:cubicBezTo>
                  <a:cubicBezTo>
                    <a:pt x="12" y="371"/>
                    <a:pt x="14" y="350"/>
                    <a:pt x="14" y="329"/>
                  </a:cubicBezTo>
                  <a:cubicBezTo>
                    <a:pt x="15" y="312"/>
                    <a:pt x="15" y="294"/>
                    <a:pt x="15" y="276"/>
                  </a:cubicBezTo>
                  <a:cubicBezTo>
                    <a:pt x="15" y="197"/>
                    <a:pt x="18" y="117"/>
                    <a:pt x="14" y="38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20" y="14"/>
                    <a:pt x="47" y="15"/>
                    <a:pt x="66" y="15"/>
                  </a:cubicBezTo>
                  <a:cubicBezTo>
                    <a:pt x="81" y="15"/>
                    <a:pt x="97" y="15"/>
                    <a:pt x="112" y="15"/>
                  </a:cubicBezTo>
                  <a:cubicBezTo>
                    <a:pt x="144" y="15"/>
                    <a:pt x="176" y="15"/>
                    <a:pt x="208" y="15"/>
                  </a:cubicBezTo>
                  <a:cubicBezTo>
                    <a:pt x="270" y="16"/>
                    <a:pt x="332" y="16"/>
                    <a:pt x="393" y="17"/>
                  </a:cubicBezTo>
                  <a:cubicBezTo>
                    <a:pt x="519" y="19"/>
                    <a:pt x="645" y="23"/>
                    <a:pt x="770" y="29"/>
                  </a:cubicBezTo>
                  <a:cubicBezTo>
                    <a:pt x="773" y="29"/>
                    <a:pt x="775" y="27"/>
                    <a:pt x="776" y="25"/>
                  </a:cubicBezTo>
                  <a:cubicBezTo>
                    <a:pt x="792" y="41"/>
                    <a:pt x="812" y="54"/>
                    <a:pt x="830" y="68"/>
                  </a:cubicBezTo>
                  <a:cubicBezTo>
                    <a:pt x="849" y="83"/>
                    <a:pt x="867" y="98"/>
                    <a:pt x="886" y="114"/>
                  </a:cubicBezTo>
                  <a:cubicBezTo>
                    <a:pt x="905" y="129"/>
                    <a:pt x="923" y="145"/>
                    <a:pt x="941" y="160"/>
                  </a:cubicBezTo>
                  <a:cubicBezTo>
                    <a:pt x="959" y="176"/>
                    <a:pt x="982" y="195"/>
                    <a:pt x="970" y="2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04" name="Freeform 6"/>
            <p:cNvSpPr>
              <a:spLocks noEditPoints="1"/>
            </p:cNvSpPr>
            <p:nvPr/>
          </p:nvSpPr>
          <p:spPr bwMode="auto">
            <a:xfrm>
              <a:off x="5302" y="1201"/>
              <a:ext cx="123" cy="129"/>
            </a:xfrm>
            <a:custGeom>
              <a:avLst/>
              <a:gdLst>
                <a:gd name="T0" fmla="*/ 51 w 52"/>
                <a:gd name="T1" fmla="*/ 28 h 54"/>
                <a:gd name="T2" fmla="*/ 44 w 52"/>
                <a:gd name="T3" fmla="*/ 13 h 54"/>
                <a:gd name="T4" fmla="*/ 32 w 52"/>
                <a:gd name="T5" fmla="*/ 1 h 54"/>
                <a:gd name="T6" fmla="*/ 19 w 52"/>
                <a:gd name="T7" fmla="*/ 3 h 54"/>
                <a:gd name="T8" fmla="*/ 0 w 52"/>
                <a:gd name="T9" fmla="*/ 29 h 54"/>
                <a:gd name="T10" fmla="*/ 26 w 52"/>
                <a:gd name="T11" fmla="*/ 53 h 54"/>
                <a:gd name="T12" fmla="*/ 51 w 52"/>
                <a:gd name="T13" fmla="*/ 28 h 54"/>
                <a:gd name="T14" fmla="*/ 26 w 52"/>
                <a:gd name="T15" fmla="*/ 42 h 54"/>
                <a:gd name="T16" fmla="*/ 11 w 52"/>
                <a:gd name="T17" fmla="*/ 29 h 54"/>
                <a:gd name="T18" fmla="*/ 16 w 52"/>
                <a:gd name="T19" fmla="*/ 18 h 54"/>
                <a:gd name="T20" fmla="*/ 25 w 52"/>
                <a:gd name="T21" fmla="*/ 12 h 54"/>
                <a:gd name="T22" fmla="*/ 27 w 52"/>
                <a:gd name="T23" fmla="*/ 10 h 54"/>
                <a:gd name="T24" fmla="*/ 26 w 52"/>
                <a:gd name="T25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54">
                  <a:moveTo>
                    <a:pt x="51" y="28"/>
                  </a:moveTo>
                  <a:cubicBezTo>
                    <a:pt x="50" y="23"/>
                    <a:pt x="48" y="17"/>
                    <a:pt x="44" y="13"/>
                  </a:cubicBezTo>
                  <a:cubicBezTo>
                    <a:pt x="46" y="7"/>
                    <a:pt x="37" y="2"/>
                    <a:pt x="32" y="1"/>
                  </a:cubicBezTo>
                  <a:cubicBezTo>
                    <a:pt x="28" y="0"/>
                    <a:pt x="23" y="1"/>
                    <a:pt x="19" y="3"/>
                  </a:cubicBezTo>
                  <a:cubicBezTo>
                    <a:pt x="8" y="4"/>
                    <a:pt x="0" y="20"/>
                    <a:pt x="0" y="29"/>
                  </a:cubicBezTo>
                  <a:cubicBezTo>
                    <a:pt x="0" y="44"/>
                    <a:pt x="12" y="54"/>
                    <a:pt x="26" y="53"/>
                  </a:cubicBezTo>
                  <a:cubicBezTo>
                    <a:pt x="40" y="53"/>
                    <a:pt x="52" y="43"/>
                    <a:pt x="51" y="28"/>
                  </a:cubicBezTo>
                  <a:close/>
                  <a:moveTo>
                    <a:pt x="26" y="42"/>
                  </a:moveTo>
                  <a:cubicBezTo>
                    <a:pt x="18" y="42"/>
                    <a:pt x="11" y="37"/>
                    <a:pt x="11" y="29"/>
                  </a:cubicBezTo>
                  <a:cubicBezTo>
                    <a:pt x="11" y="25"/>
                    <a:pt x="13" y="21"/>
                    <a:pt x="16" y="18"/>
                  </a:cubicBezTo>
                  <a:cubicBezTo>
                    <a:pt x="18" y="15"/>
                    <a:pt x="22" y="14"/>
                    <a:pt x="25" y="12"/>
                  </a:cubicBezTo>
                  <a:cubicBezTo>
                    <a:pt x="26" y="11"/>
                    <a:pt x="26" y="11"/>
                    <a:pt x="27" y="10"/>
                  </a:cubicBezTo>
                  <a:cubicBezTo>
                    <a:pt x="40" y="17"/>
                    <a:pt x="45" y="40"/>
                    <a:pt x="2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05" name="Freeform 7"/>
            <p:cNvSpPr/>
            <p:nvPr/>
          </p:nvSpPr>
          <p:spPr bwMode="auto">
            <a:xfrm>
              <a:off x="3375" y="1549"/>
              <a:ext cx="76" cy="100"/>
            </a:xfrm>
            <a:custGeom>
              <a:avLst/>
              <a:gdLst>
                <a:gd name="T0" fmla="*/ 28 w 32"/>
                <a:gd name="T1" fmla="*/ 31 h 42"/>
                <a:gd name="T2" fmla="*/ 14 w 32"/>
                <a:gd name="T3" fmla="*/ 22 h 42"/>
                <a:gd name="T4" fmla="*/ 15 w 32"/>
                <a:gd name="T5" fmla="*/ 5 h 42"/>
                <a:gd name="T6" fmla="*/ 11 w 32"/>
                <a:gd name="T7" fmla="*/ 2 h 42"/>
                <a:gd name="T8" fmla="*/ 4 w 32"/>
                <a:gd name="T9" fmla="*/ 26 h 42"/>
                <a:gd name="T10" fmla="*/ 28 w 32"/>
                <a:gd name="T11" fmla="*/ 40 h 42"/>
                <a:gd name="T12" fmla="*/ 28 w 32"/>
                <a:gd name="T13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42">
                  <a:moveTo>
                    <a:pt x="28" y="31"/>
                  </a:moveTo>
                  <a:cubicBezTo>
                    <a:pt x="22" y="29"/>
                    <a:pt x="17" y="28"/>
                    <a:pt x="14" y="22"/>
                  </a:cubicBezTo>
                  <a:cubicBezTo>
                    <a:pt x="12" y="17"/>
                    <a:pt x="12" y="10"/>
                    <a:pt x="15" y="5"/>
                  </a:cubicBezTo>
                  <a:cubicBezTo>
                    <a:pt x="16" y="3"/>
                    <a:pt x="14" y="0"/>
                    <a:pt x="11" y="2"/>
                  </a:cubicBezTo>
                  <a:cubicBezTo>
                    <a:pt x="4" y="8"/>
                    <a:pt x="0" y="17"/>
                    <a:pt x="4" y="26"/>
                  </a:cubicBezTo>
                  <a:cubicBezTo>
                    <a:pt x="8" y="35"/>
                    <a:pt x="18" y="42"/>
                    <a:pt x="28" y="40"/>
                  </a:cubicBezTo>
                  <a:cubicBezTo>
                    <a:pt x="32" y="39"/>
                    <a:pt x="32" y="33"/>
                    <a:pt x="28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06" name="Freeform 8"/>
            <p:cNvSpPr/>
            <p:nvPr/>
          </p:nvSpPr>
          <p:spPr bwMode="auto">
            <a:xfrm>
              <a:off x="3382" y="1437"/>
              <a:ext cx="27" cy="79"/>
            </a:xfrm>
            <a:custGeom>
              <a:avLst/>
              <a:gdLst>
                <a:gd name="T0" fmla="*/ 9 w 11"/>
                <a:gd name="T1" fmla="*/ 3 h 33"/>
                <a:gd name="T2" fmla="*/ 2 w 11"/>
                <a:gd name="T3" fmla="*/ 3 h 33"/>
                <a:gd name="T4" fmla="*/ 1 w 11"/>
                <a:gd name="T5" fmla="*/ 15 h 33"/>
                <a:gd name="T6" fmla="*/ 3 w 11"/>
                <a:gd name="T7" fmla="*/ 29 h 33"/>
                <a:gd name="T8" fmla="*/ 9 w 11"/>
                <a:gd name="T9" fmla="*/ 29 h 33"/>
                <a:gd name="T10" fmla="*/ 10 w 11"/>
                <a:gd name="T11" fmla="*/ 15 h 33"/>
                <a:gd name="T12" fmla="*/ 9 w 11"/>
                <a:gd name="T13" fmla="*/ 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3">
                  <a:moveTo>
                    <a:pt x="9" y="3"/>
                  </a:moveTo>
                  <a:cubicBezTo>
                    <a:pt x="8" y="0"/>
                    <a:pt x="3" y="0"/>
                    <a:pt x="2" y="3"/>
                  </a:cubicBezTo>
                  <a:cubicBezTo>
                    <a:pt x="0" y="7"/>
                    <a:pt x="1" y="11"/>
                    <a:pt x="1" y="15"/>
                  </a:cubicBezTo>
                  <a:cubicBezTo>
                    <a:pt x="2" y="20"/>
                    <a:pt x="2" y="24"/>
                    <a:pt x="3" y="29"/>
                  </a:cubicBezTo>
                  <a:cubicBezTo>
                    <a:pt x="3" y="33"/>
                    <a:pt x="8" y="33"/>
                    <a:pt x="9" y="29"/>
                  </a:cubicBezTo>
                  <a:cubicBezTo>
                    <a:pt x="9" y="24"/>
                    <a:pt x="10" y="20"/>
                    <a:pt x="10" y="15"/>
                  </a:cubicBezTo>
                  <a:cubicBezTo>
                    <a:pt x="10" y="11"/>
                    <a:pt x="11" y="7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07" name="Freeform 9"/>
            <p:cNvSpPr/>
            <p:nvPr/>
          </p:nvSpPr>
          <p:spPr bwMode="auto">
            <a:xfrm>
              <a:off x="3380" y="1285"/>
              <a:ext cx="31" cy="86"/>
            </a:xfrm>
            <a:custGeom>
              <a:avLst/>
              <a:gdLst>
                <a:gd name="T0" fmla="*/ 9 w 13"/>
                <a:gd name="T1" fmla="*/ 1 h 36"/>
                <a:gd name="T2" fmla="*/ 4 w 13"/>
                <a:gd name="T3" fmla="*/ 1 h 36"/>
                <a:gd name="T4" fmla="*/ 2 w 13"/>
                <a:gd name="T5" fmla="*/ 16 h 36"/>
                <a:gd name="T6" fmla="*/ 4 w 13"/>
                <a:gd name="T7" fmla="*/ 34 h 36"/>
                <a:gd name="T8" fmla="*/ 9 w 13"/>
                <a:gd name="T9" fmla="*/ 34 h 36"/>
                <a:gd name="T10" fmla="*/ 11 w 13"/>
                <a:gd name="T11" fmla="*/ 16 h 36"/>
                <a:gd name="T12" fmla="*/ 9 w 13"/>
                <a:gd name="T13" fmla="*/ 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36">
                  <a:moveTo>
                    <a:pt x="9" y="1"/>
                  </a:moveTo>
                  <a:cubicBezTo>
                    <a:pt x="8" y="0"/>
                    <a:pt x="5" y="0"/>
                    <a:pt x="4" y="1"/>
                  </a:cubicBezTo>
                  <a:cubicBezTo>
                    <a:pt x="0" y="6"/>
                    <a:pt x="2" y="11"/>
                    <a:pt x="2" y="16"/>
                  </a:cubicBezTo>
                  <a:cubicBezTo>
                    <a:pt x="2" y="22"/>
                    <a:pt x="3" y="28"/>
                    <a:pt x="4" y="34"/>
                  </a:cubicBezTo>
                  <a:cubicBezTo>
                    <a:pt x="5" y="36"/>
                    <a:pt x="9" y="36"/>
                    <a:pt x="9" y="34"/>
                  </a:cubicBezTo>
                  <a:cubicBezTo>
                    <a:pt x="10" y="28"/>
                    <a:pt x="11" y="22"/>
                    <a:pt x="11" y="16"/>
                  </a:cubicBezTo>
                  <a:cubicBezTo>
                    <a:pt x="12" y="11"/>
                    <a:pt x="13" y="6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08" name="Freeform 10"/>
            <p:cNvSpPr/>
            <p:nvPr/>
          </p:nvSpPr>
          <p:spPr bwMode="auto">
            <a:xfrm>
              <a:off x="3380" y="1132"/>
              <a:ext cx="31" cy="89"/>
            </a:xfrm>
            <a:custGeom>
              <a:avLst/>
              <a:gdLst>
                <a:gd name="T0" fmla="*/ 8 w 13"/>
                <a:gd name="T1" fmla="*/ 4 h 37"/>
                <a:gd name="T2" fmla="*/ 0 w 13"/>
                <a:gd name="T3" fmla="*/ 6 h 37"/>
                <a:gd name="T4" fmla="*/ 2 w 13"/>
                <a:gd name="T5" fmla="*/ 18 h 37"/>
                <a:gd name="T6" fmla="*/ 3 w 13"/>
                <a:gd name="T7" fmla="*/ 32 h 37"/>
                <a:gd name="T8" fmla="*/ 10 w 13"/>
                <a:gd name="T9" fmla="*/ 33 h 37"/>
                <a:gd name="T10" fmla="*/ 8 w 13"/>
                <a:gd name="T11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37">
                  <a:moveTo>
                    <a:pt x="8" y="4"/>
                  </a:moveTo>
                  <a:cubicBezTo>
                    <a:pt x="6" y="0"/>
                    <a:pt x="1" y="2"/>
                    <a:pt x="0" y="6"/>
                  </a:cubicBezTo>
                  <a:cubicBezTo>
                    <a:pt x="0" y="10"/>
                    <a:pt x="2" y="14"/>
                    <a:pt x="2" y="18"/>
                  </a:cubicBezTo>
                  <a:cubicBezTo>
                    <a:pt x="3" y="23"/>
                    <a:pt x="3" y="28"/>
                    <a:pt x="3" y="32"/>
                  </a:cubicBezTo>
                  <a:cubicBezTo>
                    <a:pt x="3" y="36"/>
                    <a:pt x="9" y="37"/>
                    <a:pt x="10" y="33"/>
                  </a:cubicBezTo>
                  <a:cubicBezTo>
                    <a:pt x="12" y="25"/>
                    <a:pt x="13" y="12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09" name="Freeform 11"/>
            <p:cNvSpPr/>
            <p:nvPr/>
          </p:nvSpPr>
          <p:spPr bwMode="auto">
            <a:xfrm>
              <a:off x="3390" y="985"/>
              <a:ext cx="33" cy="88"/>
            </a:xfrm>
            <a:custGeom>
              <a:avLst/>
              <a:gdLst>
                <a:gd name="T0" fmla="*/ 7 w 14"/>
                <a:gd name="T1" fmla="*/ 3 h 37"/>
                <a:gd name="T2" fmla="*/ 0 w 14"/>
                <a:gd name="T3" fmla="*/ 6 h 37"/>
                <a:gd name="T4" fmla="*/ 2 w 14"/>
                <a:gd name="T5" fmla="*/ 17 h 37"/>
                <a:gd name="T6" fmla="*/ 2 w 14"/>
                <a:gd name="T7" fmla="*/ 31 h 37"/>
                <a:gd name="T8" fmla="*/ 8 w 14"/>
                <a:gd name="T9" fmla="*/ 33 h 37"/>
                <a:gd name="T10" fmla="*/ 7 w 14"/>
                <a:gd name="T11" fmla="*/ 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37">
                  <a:moveTo>
                    <a:pt x="7" y="3"/>
                  </a:moveTo>
                  <a:cubicBezTo>
                    <a:pt x="4" y="0"/>
                    <a:pt x="0" y="2"/>
                    <a:pt x="0" y="6"/>
                  </a:cubicBezTo>
                  <a:cubicBezTo>
                    <a:pt x="0" y="10"/>
                    <a:pt x="2" y="13"/>
                    <a:pt x="2" y="17"/>
                  </a:cubicBezTo>
                  <a:cubicBezTo>
                    <a:pt x="3" y="22"/>
                    <a:pt x="3" y="27"/>
                    <a:pt x="2" y="31"/>
                  </a:cubicBezTo>
                  <a:cubicBezTo>
                    <a:pt x="1" y="36"/>
                    <a:pt x="7" y="37"/>
                    <a:pt x="8" y="33"/>
                  </a:cubicBezTo>
                  <a:cubicBezTo>
                    <a:pt x="11" y="25"/>
                    <a:pt x="14" y="1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10" name="Freeform 12"/>
            <p:cNvSpPr/>
            <p:nvPr/>
          </p:nvSpPr>
          <p:spPr bwMode="auto">
            <a:xfrm>
              <a:off x="3390" y="823"/>
              <a:ext cx="59" cy="88"/>
            </a:xfrm>
            <a:custGeom>
              <a:avLst/>
              <a:gdLst>
                <a:gd name="T0" fmla="*/ 23 w 25"/>
                <a:gd name="T1" fmla="*/ 6 h 37"/>
                <a:gd name="T2" fmla="*/ 4 w 25"/>
                <a:gd name="T3" fmla="*/ 15 h 37"/>
                <a:gd name="T4" fmla="*/ 7 w 25"/>
                <a:gd name="T5" fmla="*/ 36 h 37"/>
                <a:gd name="T6" fmla="*/ 11 w 25"/>
                <a:gd name="T7" fmla="*/ 34 h 37"/>
                <a:gd name="T8" fmla="*/ 13 w 25"/>
                <a:gd name="T9" fmla="*/ 20 h 37"/>
                <a:gd name="T10" fmla="*/ 24 w 25"/>
                <a:gd name="T11" fmla="*/ 11 h 37"/>
                <a:gd name="T12" fmla="*/ 23 w 25"/>
                <a:gd name="T13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37">
                  <a:moveTo>
                    <a:pt x="23" y="6"/>
                  </a:moveTo>
                  <a:cubicBezTo>
                    <a:pt x="17" y="0"/>
                    <a:pt x="7" y="9"/>
                    <a:pt x="4" y="15"/>
                  </a:cubicBezTo>
                  <a:cubicBezTo>
                    <a:pt x="0" y="22"/>
                    <a:pt x="1" y="31"/>
                    <a:pt x="7" y="36"/>
                  </a:cubicBezTo>
                  <a:cubicBezTo>
                    <a:pt x="8" y="37"/>
                    <a:pt x="11" y="36"/>
                    <a:pt x="11" y="34"/>
                  </a:cubicBezTo>
                  <a:cubicBezTo>
                    <a:pt x="9" y="29"/>
                    <a:pt x="10" y="24"/>
                    <a:pt x="13" y="20"/>
                  </a:cubicBezTo>
                  <a:cubicBezTo>
                    <a:pt x="16" y="15"/>
                    <a:pt x="21" y="15"/>
                    <a:pt x="24" y="11"/>
                  </a:cubicBezTo>
                  <a:cubicBezTo>
                    <a:pt x="25" y="10"/>
                    <a:pt x="25" y="7"/>
                    <a:pt x="2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11" name="Freeform 13"/>
            <p:cNvSpPr/>
            <p:nvPr/>
          </p:nvSpPr>
          <p:spPr bwMode="auto">
            <a:xfrm>
              <a:off x="3494" y="825"/>
              <a:ext cx="73" cy="26"/>
            </a:xfrm>
            <a:custGeom>
              <a:avLst/>
              <a:gdLst>
                <a:gd name="T0" fmla="*/ 26 w 31"/>
                <a:gd name="T1" fmla="*/ 2 h 11"/>
                <a:gd name="T2" fmla="*/ 16 w 31"/>
                <a:gd name="T3" fmla="*/ 1 h 11"/>
                <a:gd name="T4" fmla="*/ 5 w 31"/>
                <a:gd name="T5" fmla="*/ 2 h 11"/>
                <a:gd name="T6" fmla="*/ 5 w 31"/>
                <a:gd name="T7" fmla="*/ 10 h 11"/>
                <a:gd name="T8" fmla="*/ 16 w 31"/>
                <a:gd name="T9" fmla="*/ 10 h 11"/>
                <a:gd name="T10" fmla="*/ 26 w 31"/>
                <a:gd name="T11" fmla="*/ 10 h 11"/>
                <a:gd name="T12" fmla="*/ 26 w 31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1">
                  <a:moveTo>
                    <a:pt x="26" y="2"/>
                  </a:moveTo>
                  <a:cubicBezTo>
                    <a:pt x="23" y="0"/>
                    <a:pt x="20" y="1"/>
                    <a:pt x="16" y="1"/>
                  </a:cubicBezTo>
                  <a:cubicBezTo>
                    <a:pt x="12" y="1"/>
                    <a:pt x="9" y="2"/>
                    <a:pt x="5" y="2"/>
                  </a:cubicBezTo>
                  <a:cubicBezTo>
                    <a:pt x="0" y="2"/>
                    <a:pt x="0" y="9"/>
                    <a:pt x="5" y="10"/>
                  </a:cubicBezTo>
                  <a:cubicBezTo>
                    <a:pt x="9" y="10"/>
                    <a:pt x="12" y="10"/>
                    <a:pt x="16" y="10"/>
                  </a:cubicBezTo>
                  <a:cubicBezTo>
                    <a:pt x="20" y="11"/>
                    <a:pt x="23" y="11"/>
                    <a:pt x="26" y="10"/>
                  </a:cubicBezTo>
                  <a:cubicBezTo>
                    <a:pt x="31" y="8"/>
                    <a:pt x="31" y="3"/>
                    <a:pt x="2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12" name="Freeform 14"/>
            <p:cNvSpPr/>
            <p:nvPr/>
          </p:nvSpPr>
          <p:spPr bwMode="auto">
            <a:xfrm>
              <a:off x="3629" y="825"/>
              <a:ext cx="83" cy="31"/>
            </a:xfrm>
            <a:custGeom>
              <a:avLst/>
              <a:gdLst>
                <a:gd name="T0" fmla="*/ 33 w 35"/>
                <a:gd name="T1" fmla="*/ 4 h 13"/>
                <a:gd name="T2" fmla="*/ 20 w 35"/>
                <a:gd name="T3" fmla="*/ 2 h 13"/>
                <a:gd name="T4" fmla="*/ 6 w 35"/>
                <a:gd name="T5" fmla="*/ 0 h 13"/>
                <a:gd name="T6" fmla="*/ 5 w 35"/>
                <a:gd name="T7" fmla="*/ 8 h 13"/>
                <a:gd name="T8" fmla="*/ 19 w 35"/>
                <a:gd name="T9" fmla="*/ 11 h 13"/>
                <a:gd name="T10" fmla="*/ 32 w 35"/>
                <a:gd name="T11" fmla="*/ 11 h 13"/>
                <a:gd name="T12" fmla="*/ 33 w 35"/>
                <a:gd name="T13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3">
                  <a:moveTo>
                    <a:pt x="33" y="4"/>
                  </a:moveTo>
                  <a:cubicBezTo>
                    <a:pt x="29" y="2"/>
                    <a:pt x="24" y="2"/>
                    <a:pt x="20" y="2"/>
                  </a:cubicBezTo>
                  <a:cubicBezTo>
                    <a:pt x="16" y="1"/>
                    <a:pt x="11" y="1"/>
                    <a:pt x="6" y="0"/>
                  </a:cubicBezTo>
                  <a:cubicBezTo>
                    <a:pt x="1" y="0"/>
                    <a:pt x="0" y="7"/>
                    <a:pt x="5" y="8"/>
                  </a:cubicBezTo>
                  <a:cubicBezTo>
                    <a:pt x="10" y="9"/>
                    <a:pt x="14" y="10"/>
                    <a:pt x="19" y="11"/>
                  </a:cubicBezTo>
                  <a:cubicBezTo>
                    <a:pt x="23" y="12"/>
                    <a:pt x="28" y="13"/>
                    <a:pt x="32" y="11"/>
                  </a:cubicBezTo>
                  <a:cubicBezTo>
                    <a:pt x="35" y="10"/>
                    <a:pt x="35" y="6"/>
                    <a:pt x="3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13" name="Freeform 15"/>
            <p:cNvSpPr/>
            <p:nvPr/>
          </p:nvSpPr>
          <p:spPr bwMode="auto">
            <a:xfrm>
              <a:off x="3764" y="823"/>
              <a:ext cx="74" cy="26"/>
            </a:xfrm>
            <a:custGeom>
              <a:avLst/>
              <a:gdLst>
                <a:gd name="T0" fmla="*/ 30 w 31"/>
                <a:gd name="T1" fmla="*/ 5 h 11"/>
                <a:gd name="T2" fmla="*/ 18 w 31"/>
                <a:gd name="T3" fmla="*/ 1 h 11"/>
                <a:gd name="T4" fmla="*/ 4 w 31"/>
                <a:gd name="T5" fmla="*/ 2 h 11"/>
                <a:gd name="T6" fmla="*/ 5 w 31"/>
                <a:gd name="T7" fmla="*/ 8 h 11"/>
                <a:gd name="T8" fmla="*/ 17 w 31"/>
                <a:gd name="T9" fmla="*/ 9 h 11"/>
                <a:gd name="T10" fmla="*/ 28 w 31"/>
                <a:gd name="T11" fmla="*/ 10 h 11"/>
                <a:gd name="T12" fmla="*/ 30 w 31"/>
                <a:gd name="T13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1">
                  <a:moveTo>
                    <a:pt x="30" y="5"/>
                  </a:moveTo>
                  <a:cubicBezTo>
                    <a:pt x="27" y="1"/>
                    <a:pt x="23" y="1"/>
                    <a:pt x="18" y="1"/>
                  </a:cubicBezTo>
                  <a:cubicBezTo>
                    <a:pt x="14" y="0"/>
                    <a:pt x="9" y="0"/>
                    <a:pt x="4" y="2"/>
                  </a:cubicBezTo>
                  <a:cubicBezTo>
                    <a:pt x="0" y="3"/>
                    <a:pt x="1" y="8"/>
                    <a:pt x="5" y="8"/>
                  </a:cubicBezTo>
                  <a:cubicBezTo>
                    <a:pt x="9" y="8"/>
                    <a:pt x="13" y="8"/>
                    <a:pt x="17" y="9"/>
                  </a:cubicBezTo>
                  <a:cubicBezTo>
                    <a:pt x="21" y="9"/>
                    <a:pt x="24" y="11"/>
                    <a:pt x="28" y="10"/>
                  </a:cubicBezTo>
                  <a:cubicBezTo>
                    <a:pt x="30" y="9"/>
                    <a:pt x="31" y="7"/>
                    <a:pt x="3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14" name="Freeform 16"/>
            <p:cNvSpPr/>
            <p:nvPr/>
          </p:nvSpPr>
          <p:spPr bwMode="auto">
            <a:xfrm>
              <a:off x="3892" y="828"/>
              <a:ext cx="71" cy="23"/>
            </a:xfrm>
            <a:custGeom>
              <a:avLst/>
              <a:gdLst>
                <a:gd name="T0" fmla="*/ 28 w 30"/>
                <a:gd name="T1" fmla="*/ 2 h 10"/>
                <a:gd name="T2" fmla="*/ 17 w 30"/>
                <a:gd name="T3" fmla="*/ 1 h 10"/>
                <a:gd name="T4" fmla="*/ 4 w 30"/>
                <a:gd name="T5" fmla="*/ 1 h 10"/>
                <a:gd name="T6" fmla="*/ 4 w 30"/>
                <a:gd name="T7" fmla="*/ 8 h 10"/>
                <a:gd name="T8" fmla="*/ 17 w 30"/>
                <a:gd name="T9" fmla="*/ 9 h 10"/>
                <a:gd name="T10" fmla="*/ 28 w 30"/>
                <a:gd name="T11" fmla="*/ 8 h 10"/>
                <a:gd name="T12" fmla="*/ 28 w 30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8" y="2"/>
                  </a:moveTo>
                  <a:cubicBezTo>
                    <a:pt x="25" y="0"/>
                    <a:pt x="21" y="1"/>
                    <a:pt x="17" y="1"/>
                  </a:cubicBezTo>
                  <a:cubicBezTo>
                    <a:pt x="13" y="1"/>
                    <a:pt x="8" y="1"/>
                    <a:pt x="4" y="1"/>
                  </a:cubicBezTo>
                  <a:cubicBezTo>
                    <a:pt x="0" y="2"/>
                    <a:pt x="0" y="8"/>
                    <a:pt x="4" y="8"/>
                  </a:cubicBezTo>
                  <a:cubicBezTo>
                    <a:pt x="8" y="8"/>
                    <a:pt x="13" y="9"/>
                    <a:pt x="17" y="9"/>
                  </a:cubicBezTo>
                  <a:cubicBezTo>
                    <a:pt x="21" y="9"/>
                    <a:pt x="25" y="10"/>
                    <a:pt x="28" y="8"/>
                  </a:cubicBezTo>
                  <a:cubicBezTo>
                    <a:pt x="30" y="6"/>
                    <a:pt x="30" y="3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15" name="Freeform 17"/>
            <p:cNvSpPr/>
            <p:nvPr/>
          </p:nvSpPr>
          <p:spPr bwMode="auto">
            <a:xfrm>
              <a:off x="4013" y="832"/>
              <a:ext cx="90" cy="24"/>
            </a:xfrm>
            <a:custGeom>
              <a:avLst/>
              <a:gdLst>
                <a:gd name="T0" fmla="*/ 34 w 38"/>
                <a:gd name="T1" fmla="*/ 1 h 10"/>
                <a:gd name="T2" fmla="*/ 20 w 38"/>
                <a:gd name="T3" fmla="*/ 0 h 10"/>
                <a:gd name="T4" fmla="*/ 4 w 38"/>
                <a:gd name="T5" fmla="*/ 1 h 10"/>
                <a:gd name="T6" fmla="*/ 4 w 38"/>
                <a:gd name="T7" fmla="*/ 8 h 10"/>
                <a:gd name="T8" fmla="*/ 20 w 38"/>
                <a:gd name="T9" fmla="*/ 9 h 10"/>
                <a:gd name="T10" fmla="*/ 34 w 38"/>
                <a:gd name="T11" fmla="*/ 9 h 10"/>
                <a:gd name="T12" fmla="*/ 34 w 38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10">
                  <a:moveTo>
                    <a:pt x="34" y="1"/>
                  </a:moveTo>
                  <a:cubicBezTo>
                    <a:pt x="30" y="0"/>
                    <a:pt x="25" y="0"/>
                    <a:pt x="20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0" y="1"/>
                    <a:pt x="0" y="8"/>
                    <a:pt x="4" y="8"/>
                  </a:cubicBezTo>
                  <a:cubicBezTo>
                    <a:pt x="10" y="8"/>
                    <a:pt x="15" y="9"/>
                    <a:pt x="20" y="9"/>
                  </a:cubicBezTo>
                  <a:cubicBezTo>
                    <a:pt x="25" y="9"/>
                    <a:pt x="30" y="10"/>
                    <a:pt x="34" y="9"/>
                  </a:cubicBezTo>
                  <a:cubicBezTo>
                    <a:pt x="38" y="7"/>
                    <a:pt x="38" y="3"/>
                    <a:pt x="3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16" name="Freeform 18"/>
            <p:cNvSpPr/>
            <p:nvPr/>
          </p:nvSpPr>
          <p:spPr bwMode="auto">
            <a:xfrm>
              <a:off x="4167" y="825"/>
              <a:ext cx="66" cy="26"/>
            </a:xfrm>
            <a:custGeom>
              <a:avLst/>
              <a:gdLst>
                <a:gd name="T0" fmla="*/ 25 w 28"/>
                <a:gd name="T1" fmla="*/ 1 h 11"/>
                <a:gd name="T2" fmla="*/ 3 w 28"/>
                <a:gd name="T3" fmla="*/ 5 h 11"/>
                <a:gd name="T4" fmla="*/ 4 w 28"/>
                <a:gd name="T5" fmla="*/ 11 h 11"/>
                <a:gd name="T6" fmla="*/ 25 w 28"/>
                <a:gd name="T7" fmla="*/ 7 h 11"/>
                <a:gd name="T8" fmla="*/ 25 w 28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1">
                  <a:moveTo>
                    <a:pt x="25" y="1"/>
                  </a:moveTo>
                  <a:cubicBezTo>
                    <a:pt x="18" y="0"/>
                    <a:pt x="10" y="3"/>
                    <a:pt x="3" y="5"/>
                  </a:cubicBezTo>
                  <a:cubicBezTo>
                    <a:pt x="0" y="5"/>
                    <a:pt x="0" y="11"/>
                    <a:pt x="4" y="11"/>
                  </a:cubicBezTo>
                  <a:cubicBezTo>
                    <a:pt x="11" y="10"/>
                    <a:pt x="19" y="10"/>
                    <a:pt x="25" y="7"/>
                  </a:cubicBezTo>
                  <a:cubicBezTo>
                    <a:pt x="28" y="6"/>
                    <a:pt x="27" y="2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17" name="Freeform 19"/>
            <p:cNvSpPr/>
            <p:nvPr/>
          </p:nvSpPr>
          <p:spPr bwMode="auto">
            <a:xfrm>
              <a:off x="4302" y="835"/>
              <a:ext cx="64" cy="24"/>
            </a:xfrm>
            <a:custGeom>
              <a:avLst/>
              <a:gdLst>
                <a:gd name="T0" fmla="*/ 23 w 27"/>
                <a:gd name="T1" fmla="*/ 3 h 10"/>
                <a:gd name="T2" fmla="*/ 12 w 27"/>
                <a:gd name="T3" fmla="*/ 1 h 10"/>
                <a:gd name="T4" fmla="*/ 2 w 27"/>
                <a:gd name="T5" fmla="*/ 2 h 10"/>
                <a:gd name="T6" fmla="*/ 1 w 27"/>
                <a:gd name="T7" fmla="*/ 5 h 10"/>
                <a:gd name="T8" fmla="*/ 11 w 27"/>
                <a:gd name="T9" fmla="*/ 9 h 10"/>
                <a:gd name="T10" fmla="*/ 22 w 27"/>
                <a:gd name="T11" fmla="*/ 10 h 10"/>
                <a:gd name="T12" fmla="*/ 23 w 27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0">
                  <a:moveTo>
                    <a:pt x="23" y="3"/>
                  </a:moveTo>
                  <a:cubicBezTo>
                    <a:pt x="20" y="2"/>
                    <a:pt x="16" y="2"/>
                    <a:pt x="12" y="1"/>
                  </a:cubicBezTo>
                  <a:cubicBezTo>
                    <a:pt x="9" y="1"/>
                    <a:pt x="5" y="0"/>
                    <a:pt x="2" y="2"/>
                  </a:cubicBezTo>
                  <a:cubicBezTo>
                    <a:pt x="1" y="2"/>
                    <a:pt x="0" y="4"/>
                    <a:pt x="1" y="5"/>
                  </a:cubicBezTo>
                  <a:cubicBezTo>
                    <a:pt x="4" y="7"/>
                    <a:pt x="7" y="8"/>
                    <a:pt x="11" y="9"/>
                  </a:cubicBezTo>
                  <a:cubicBezTo>
                    <a:pt x="15" y="9"/>
                    <a:pt x="19" y="10"/>
                    <a:pt x="22" y="10"/>
                  </a:cubicBezTo>
                  <a:cubicBezTo>
                    <a:pt x="26" y="10"/>
                    <a:pt x="27" y="5"/>
                    <a:pt x="2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18" name="Freeform 20"/>
            <p:cNvSpPr/>
            <p:nvPr/>
          </p:nvSpPr>
          <p:spPr bwMode="auto">
            <a:xfrm>
              <a:off x="4416" y="840"/>
              <a:ext cx="80" cy="19"/>
            </a:xfrm>
            <a:custGeom>
              <a:avLst/>
              <a:gdLst>
                <a:gd name="T0" fmla="*/ 31 w 34"/>
                <a:gd name="T1" fmla="*/ 2 h 8"/>
                <a:gd name="T2" fmla="*/ 19 w 34"/>
                <a:gd name="T3" fmla="*/ 0 h 8"/>
                <a:gd name="T4" fmla="*/ 3 w 34"/>
                <a:gd name="T5" fmla="*/ 1 h 8"/>
                <a:gd name="T6" fmla="*/ 3 w 34"/>
                <a:gd name="T7" fmla="*/ 6 h 8"/>
                <a:gd name="T8" fmla="*/ 18 w 34"/>
                <a:gd name="T9" fmla="*/ 7 h 8"/>
                <a:gd name="T10" fmla="*/ 31 w 34"/>
                <a:gd name="T11" fmla="*/ 7 h 8"/>
                <a:gd name="T12" fmla="*/ 31 w 34"/>
                <a:gd name="T13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8">
                  <a:moveTo>
                    <a:pt x="31" y="2"/>
                  </a:moveTo>
                  <a:cubicBezTo>
                    <a:pt x="28" y="0"/>
                    <a:pt x="23" y="0"/>
                    <a:pt x="19" y="0"/>
                  </a:cubicBezTo>
                  <a:cubicBezTo>
                    <a:pt x="14" y="0"/>
                    <a:pt x="9" y="1"/>
                    <a:pt x="3" y="1"/>
                  </a:cubicBezTo>
                  <a:cubicBezTo>
                    <a:pt x="0" y="1"/>
                    <a:pt x="0" y="5"/>
                    <a:pt x="3" y="6"/>
                  </a:cubicBezTo>
                  <a:cubicBezTo>
                    <a:pt x="8" y="6"/>
                    <a:pt x="13" y="7"/>
                    <a:pt x="18" y="7"/>
                  </a:cubicBezTo>
                  <a:cubicBezTo>
                    <a:pt x="22" y="7"/>
                    <a:pt x="27" y="8"/>
                    <a:pt x="31" y="7"/>
                  </a:cubicBezTo>
                  <a:cubicBezTo>
                    <a:pt x="33" y="6"/>
                    <a:pt x="34" y="3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19" name="Freeform 21"/>
            <p:cNvSpPr/>
            <p:nvPr/>
          </p:nvSpPr>
          <p:spPr bwMode="auto">
            <a:xfrm>
              <a:off x="4551" y="837"/>
              <a:ext cx="71" cy="26"/>
            </a:xfrm>
            <a:custGeom>
              <a:avLst/>
              <a:gdLst>
                <a:gd name="T0" fmla="*/ 28 w 30"/>
                <a:gd name="T1" fmla="*/ 3 h 11"/>
                <a:gd name="T2" fmla="*/ 4 w 30"/>
                <a:gd name="T3" fmla="*/ 2 h 11"/>
                <a:gd name="T4" fmla="*/ 4 w 30"/>
                <a:gd name="T5" fmla="*/ 9 h 11"/>
                <a:gd name="T6" fmla="*/ 28 w 30"/>
                <a:gd name="T7" fmla="*/ 8 h 11"/>
                <a:gd name="T8" fmla="*/ 28 w 30"/>
                <a:gd name="T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1">
                  <a:moveTo>
                    <a:pt x="28" y="3"/>
                  </a:moveTo>
                  <a:cubicBezTo>
                    <a:pt x="21" y="0"/>
                    <a:pt x="11" y="2"/>
                    <a:pt x="4" y="2"/>
                  </a:cubicBezTo>
                  <a:cubicBezTo>
                    <a:pt x="0" y="2"/>
                    <a:pt x="0" y="9"/>
                    <a:pt x="4" y="9"/>
                  </a:cubicBezTo>
                  <a:cubicBezTo>
                    <a:pt x="11" y="9"/>
                    <a:pt x="21" y="11"/>
                    <a:pt x="28" y="8"/>
                  </a:cubicBezTo>
                  <a:cubicBezTo>
                    <a:pt x="30" y="7"/>
                    <a:pt x="30" y="3"/>
                    <a:pt x="2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20" name="Freeform 22"/>
            <p:cNvSpPr/>
            <p:nvPr/>
          </p:nvSpPr>
          <p:spPr bwMode="auto">
            <a:xfrm>
              <a:off x="4691" y="844"/>
              <a:ext cx="64" cy="22"/>
            </a:xfrm>
            <a:custGeom>
              <a:avLst/>
              <a:gdLst>
                <a:gd name="T0" fmla="*/ 24 w 27"/>
                <a:gd name="T1" fmla="*/ 1 h 9"/>
                <a:gd name="T2" fmla="*/ 12 w 27"/>
                <a:gd name="T3" fmla="*/ 1 h 9"/>
                <a:gd name="T4" fmla="*/ 2 w 27"/>
                <a:gd name="T5" fmla="*/ 2 h 9"/>
                <a:gd name="T6" fmla="*/ 2 w 27"/>
                <a:gd name="T7" fmla="*/ 7 h 9"/>
                <a:gd name="T8" fmla="*/ 12 w 27"/>
                <a:gd name="T9" fmla="*/ 8 h 9"/>
                <a:gd name="T10" fmla="*/ 24 w 27"/>
                <a:gd name="T11" fmla="*/ 8 h 9"/>
                <a:gd name="T12" fmla="*/ 24 w 27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9">
                  <a:moveTo>
                    <a:pt x="24" y="1"/>
                  </a:moveTo>
                  <a:cubicBezTo>
                    <a:pt x="20" y="0"/>
                    <a:pt x="16" y="0"/>
                    <a:pt x="12" y="1"/>
                  </a:cubicBezTo>
                  <a:cubicBezTo>
                    <a:pt x="9" y="1"/>
                    <a:pt x="5" y="0"/>
                    <a:pt x="2" y="2"/>
                  </a:cubicBezTo>
                  <a:cubicBezTo>
                    <a:pt x="0" y="3"/>
                    <a:pt x="0" y="5"/>
                    <a:pt x="2" y="7"/>
                  </a:cubicBezTo>
                  <a:cubicBezTo>
                    <a:pt x="5" y="8"/>
                    <a:pt x="9" y="8"/>
                    <a:pt x="12" y="8"/>
                  </a:cubicBezTo>
                  <a:cubicBezTo>
                    <a:pt x="16" y="9"/>
                    <a:pt x="20" y="9"/>
                    <a:pt x="24" y="8"/>
                  </a:cubicBezTo>
                  <a:cubicBezTo>
                    <a:pt x="27" y="7"/>
                    <a:pt x="27" y="2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21" name="Freeform 23"/>
            <p:cNvSpPr/>
            <p:nvPr/>
          </p:nvSpPr>
          <p:spPr bwMode="auto">
            <a:xfrm>
              <a:off x="4814" y="851"/>
              <a:ext cx="88" cy="29"/>
            </a:xfrm>
            <a:custGeom>
              <a:avLst/>
              <a:gdLst>
                <a:gd name="T0" fmla="*/ 34 w 37"/>
                <a:gd name="T1" fmla="*/ 4 h 12"/>
                <a:gd name="T2" fmla="*/ 21 w 37"/>
                <a:gd name="T3" fmla="*/ 2 h 12"/>
                <a:gd name="T4" fmla="*/ 5 w 37"/>
                <a:gd name="T5" fmla="*/ 1 h 12"/>
                <a:gd name="T6" fmla="*/ 4 w 37"/>
                <a:gd name="T7" fmla="*/ 7 h 12"/>
                <a:gd name="T8" fmla="*/ 34 w 37"/>
                <a:gd name="T9" fmla="*/ 8 h 12"/>
                <a:gd name="T10" fmla="*/ 34 w 37"/>
                <a:gd name="T1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2">
                  <a:moveTo>
                    <a:pt x="34" y="4"/>
                  </a:moveTo>
                  <a:cubicBezTo>
                    <a:pt x="30" y="2"/>
                    <a:pt x="26" y="2"/>
                    <a:pt x="21" y="2"/>
                  </a:cubicBezTo>
                  <a:cubicBezTo>
                    <a:pt x="16" y="2"/>
                    <a:pt x="11" y="1"/>
                    <a:pt x="5" y="1"/>
                  </a:cubicBezTo>
                  <a:cubicBezTo>
                    <a:pt x="2" y="0"/>
                    <a:pt x="0" y="5"/>
                    <a:pt x="4" y="7"/>
                  </a:cubicBezTo>
                  <a:cubicBezTo>
                    <a:pt x="13" y="9"/>
                    <a:pt x="25" y="12"/>
                    <a:pt x="34" y="8"/>
                  </a:cubicBezTo>
                  <a:cubicBezTo>
                    <a:pt x="36" y="7"/>
                    <a:pt x="37" y="4"/>
                    <a:pt x="3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22" name="Freeform 24"/>
            <p:cNvSpPr/>
            <p:nvPr/>
          </p:nvSpPr>
          <p:spPr bwMode="auto">
            <a:xfrm>
              <a:off x="4942" y="856"/>
              <a:ext cx="71" cy="19"/>
            </a:xfrm>
            <a:custGeom>
              <a:avLst/>
              <a:gdLst>
                <a:gd name="T0" fmla="*/ 26 w 30"/>
                <a:gd name="T1" fmla="*/ 1 h 8"/>
                <a:gd name="T2" fmla="*/ 4 w 30"/>
                <a:gd name="T3" fmla="*/ 1 h 8"/>
                <a:gd name="T4" fmla="*/ 4 w 30"/>
                <a:gd name="T5" fmla="*/ 7 h 8"/>
                <a:gd name="T6" fmla="*/ 26 w 30"/>
                <a:gd name="T7" fmla="*/ 7 h 8"/>
                <a:gd name="T8" fmla="*/ 26 w 30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8">
                  <a:moveTo>
                    <a:pt x="26" y="1"/>
                  </a:moveTo>
                  <a:cubicBezTo>
                    <a:pt x="19" y="0"/>
                    <a:pt x="11" y="0"/>
                    <a:pt x="4" y="1"/>
                  </a:cubicBezTo>
                  <a:cubicBezTo>
                    <a:pt x="0" y="1"/>
                    <a:pt x="0" y="6"/>
                    <a:pt x="4" y="7"/>
                  </a:cubicBezTo>
                  <a:cubicBezTo>
                    <a:pt x="11" y="7"/>
                    <a:pt x="19" y="8"/>
                    <a:pt x="26" y="7"/>
                  </a:cubicBezTo>
                  <a:cubicBezTo>
                    <a:pt x="30" y="6"/>
                    <a:pt x="30" y="1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23" name="Freeform 25"/>
            <p:cNvSpPr/>
            <p:nvPr/>
          </p:nvSpPr>
          <p:spPr bwMode="auto">
            <a:xfrm>
              <a:off x="5058" y="849"/>
              <a:ext cx="128" cy="67"/>
            </a:xfrm>
            <a:custGeom>
              <a:avLst/>
              <a:gdLst>
                <a:gd name="T0" fmla="*/ 49 w 54"/>
                <a:gd name="T1" fmla="*/ 17 h 28"/>
                <a:gd name="T2" fmla="*/ 4 w 54"/>
                <a:gd name="T3" fmla="*/ 6 h 28"/>
                <a:gd name="T4" fmla="*/ 4 w 54"/>
                <a:gd name="T5" fmla="*/ 12 h 28"/>
                <a:gd name="T6" fmla="*/ 43 w 54"/>
                <a:gd name="T7" fmla="*/ 24 h 28"/>
                <a:gd name="T8" fmla="*/ 49 w 54"/>
                <a:gd name="T9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8">
                  <a:moveTo>
                    <a:pt x="49" y="17"/>
                  </a:moveTo>
                  <a:cubicBezTo>
                    <a:pt x="37" y="5"/>
                    <a:pt x="20" y="0"/>
                    <a:pt x="4" y="6"/>
                  </a:cubicBezTo>
                  <a:cubicBezTo>
                    <a:pt x="0" y="7"/>
                    <a:pt x="1" y="12"/>
                    <a:pt x="4" y="12"/>
                  </a:cubicBezTo>
                  <a:cubicBezTo>
                    <a:pt x="18" y="10"/>
                    <a:pt x="32" y="14"/>
                    <a:pt x="43" y="24"/>
                  </a:cubicBezTo>
                  <a:cubicBezTo>
                    <a:pt x="47" y="28"/>
                    <a:pt x="54" y="21"/>
                    <a:pt x="4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24" name="Freeform 26"/>
            <p:cNvSpPr/>
            <p:nvPr/>
          </p:nvSpPr>
          <p:spPr bwMode="auto">
            <a:xfrm>
              <a:off x="5203" y="913"/>
              <a:ext cx="78" cy="62"/>
            </a:xfrm>
            <a:custGeom>
              <a:avLst/>
              <a:gdLst>
                <a:gd name="T0" fmla="*/ 32 w 33"/>
                <a:gd name="T1" fmla="*/ 21 h 26"/>
                <a:gd name="T2" fmla="*/ 20 w 33"/>
                <a:gd name="T3" fmla="*/ 11 h 26"/>
                <a:gd name="T4" fmla="*/ 5 w 33"/>
                <a:gd name="T5" fmla="*/ 2 h 26"/>
                <a:gd name="T6" fmla="*/ 2 w 33"/>
                <a:gd name="T7" fmla="*/ 5 h 26"/>
                <a:gd name="T8" fmla="*/ 15 w 33"/>
                <a:gd name="T9" fmla="*/ 16 h 26"/>
                <a:gd name="T10" fmla="*/ 28 w 33"/>
                <a:gd name="T11" fmla="*/ 25 h 26"/>
                <a:gd name="T12" fmla="*/ 32 w 33"/>
                <a:gd name="T13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26">
                  <a:moveTo>
                    <a:pt x="32" y="21"/>
                  </a:moveTo>
                  <a:cubicBezTo>
                    <a:pt x="29" y="17"/>
                    <a:pt x="24" y="14"/>
                    <a:pt x="20" y="11"/>
                  </a:cubicBezTo>
                  <a:cubicBezTo>
                    <a:pt x="15" y="8"/>
                    <a:pt x="10" y="5"/>
                    <a:pt x="5" y="2"/>
                  </a:cubicBezTo>
                  <a:cubicBezTo>
                    <a:pt x="2" y="0"/>
                    <a:pt x="0" y="3"/>
                    <a:pt x="2" y="5"/>
                  </a:cubicBezTo>
                  <a:cubicBezTo>
                    <a:pt x="6" y="9"/>
                    <a:pt x="10" y="13"/>
                    <a:pt x="15" y="16"/>
                  </a:cubicBezTo>
                  <a:cubicBezTo>
                    <a:pt x="19" y="19"/>
                    <a:pt x="23" y="24"/>
                    <a:pt x="28" y="25"/>
                  </a:cubicBezTo>
                  <a:cubicBezTo>
                    <a:pt x="31" y="26"/>
                    <a:pt x="33" y="23"/>
                    <a:pt x="32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25" name="Freeform 27"/>
            <p:cNvSpPr/>
            <p:nvPr/>
          </p:nvSpPr>
          <p:spPr bwMode="auto">
            <a:xfrm>
              <a:off x="5314" y="997"/>
              <a:ext cx="52" cy="45"/>
            </a:xfrm>
            <a:custGeom>
              <a:avLst/>
              <a:gdLst>
                <a:gd name="T0" fmla="*/ 21 w 22"/>
                <a:gd name="T1" fmla="*/ 15 h 19"/>
                <a:gd name="T2" fmla="*/ 15 w 22"/>
                <a:gd name="T3" fmla="*/ 8 h 19"/>
                <a:gd name="T4" fmla="*/ 7 w 22"/>
                <a:gd name="T5" fmla="*/ 2 h 19"/>
                <a:gd name="T6" fmla="*/ 3 w 22"/>
                <a:gd name="T7" fmla="*/ 7 h 19"/>
                <a:gd name="T8" fmla="*/ 10 w 22"/>
                <a:gd name="T9" fmla="*/ 13 h 19"/>
                <a:gd name="T10" fmla="*/ 18 w 22"/>
                <a:gd name="T11" fmla="*/ 18 h 19"/>
                <a:gd name="T12" fmla="*/ 21 w 22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9">
                  <a:moveTo>
                    <a:pt x="21" y="15"/>
                  </a:moveTo>
                  <a:cubicBezTo>
                    <a:pt x="20" y="12"/>
                    <a:pt x="17" y="10"/>
                    <a:pt x="15" y="8"/>
                  </a:cubicBezTo>
                  <a:cubicBezTo>
                    <a:pt x="12" y="6"/>
                    <a:pt x="9" y="4"/>
                    <a:pt x="7" y="2"/>
                  </a:cubicBezTo>
                  <a:cubicBezTo>
                    <a:pt x="4" y="0"/>
                    <a:pt x="0" y="5"/>
                    <a:pt x="3" y="7"/>
                  </a:cubicBezTo>
                  <a:cubicBezTo>
                    <a:pt x="5" y="9"/>
                    <a:pt x="8" y="11"/>
                    <a:pt x="10" y="13"/>
                  </a:cubicBezTo>
                  <a:cubicBezTo>
                    <a:pt x="12" y="15"/>
                    <a:pt x="15" y="18"/>
                    <a:pt x="18" y="18"/>
                  </a:cubicBezTo>
                  <a:cubicBezTo>
                    <a:pt x="20" y="19"/>
                    <a:pt x="22" y="17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26" name="Freeform 28"/>
            <p:cNvSpPr/>
            <p:nvPr/>
          </p:nvSpPr>
          <p:spPr bwMode="auto">
            <a:xfrm>
              <a:off x="5395" y="1063"/>
              <a:ext cx="63" cy="43"/>
            </a:xfrm>
            <a:custGeom>
              <a:avLst/>
              <a:gdLst>
                <a:gd name="T0" fmla="*/ 27 w 27"/>
                <a:gd name="T1" fmla="*/ 14 h 18"/>
                <a:gd name="T2" fmla="*/ 18 w 27"/>
                <a:gd name="T3" fmla="*/ 6 h 18"/>
                <a:gd name="T4" fmla="*/ 5 w 27"/>
                <a:gd name="T5" fmla="*/ 1 h 18"/>
                <a:gd name="T6" fmla="*/ 3 w 27"/>
                <a:gd name="T7" fmla="*/ 5 h 18"/>
                <a:gd name="T8" fmla="*/ 14 w 27"/>
                <a:gd name="T9" fmla="*/ 11 h 18"/>
                <a:gd name="T10" fmla="*/ 23 w 27"/>
                <a:gd name="T11" fmla="*/ 17 h 18"/>
                <a:gd name="T12" fmla="*/ 27 w 27"/>
                <a:gd name="T13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8">
                  <a:moveTo>
                    <a:pt x="27" y="14"/>
                  </a:moveTo>
                  <a:cubicBezTo>
                    <a:pt x="25" y="10"/>
                    <a:pt x="21" y="8"/>
                    <a:pt x="18" y="6"/>
                  </a:cubicBezTo>
                  <a:cubicBezTo>
                    <a:pt x="14" y="4"/>
                    <a:pt x="9" y="2"/>
                    <a:pt x="5" y="1"/>
                  </a:cubicBezTo>
                  <a:cubicBezTo>
                    <a:pt x="2" y="0"/>
                    <a:pt x="0" y="4"/>
                    <a:pt x="3" y="5"/>
                  </a:cubicBezTo>
                  <a:cubicBezTo>
                    <a:pt x="7" y="7"/>
                    <a:pt x="10" y="9"/>
                    <a:pt x="14" y="11"/>
                  </a:cubicBezTo>
                  <a:cubicBezTo>
                    <a:pt x="17" y="13"/>
                    <a:pt x="20" y="17"/>
                    <a:pt x="23" y="17"/>
                  </a:cubicBezTo>
                  <a:cubicBezTo>
                    <a:pt x="25" y="18"/>
                    <a:pt x="27" y="16"/>
                    <a:pt x="2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27" name="Freeform 29"/>
            <p:cNvSpPr/>
            <p:nvPr/>
          </p:nvSpPr>
          <p:spPr bwMode="auto">
            <a:xfrm>
              <a:off x="5489" y="1130"/>
              <a:ext cx="55" cy="52"/>
            </a:xfrm>
            <a:custGeom>
              <a:avLst/>
              <a:gdLst>
                <a:gd name="T0" fmla="*/ 22 w 23"/>
                <a:gd name="T1" fmla="*/ 16 h 22"/>
                <a:gd name="T2" fmla="*/ 14 w 23"/>
                <a:gd name="T3" fmla="*/ 11 h 22"/>
                <a:gd name="T4" fmla="*/ 6 w 23"/>
                <a:gd name="T5" fmla="*/ 3 h 22"/>
                <a:gd name="T6" fmla="*/ 2 w 23"/>
                <a:gd name="T7" fmla="*/ 6 h 22"/>
                <a:gd name="T8" fmla="*/ 9 w 23"/>
                <a:gd name="T9" fmla="*/ 17 h 22"/>
                <a:gd name="T10" fmla="*/ 21 w 23"/>
                <a:gd name="T11" fmla="*/ 20 h 22"/>
                <a:gd name="T12" fmla="*/ 22 w 23"/>
                <a:gd name="T13" fmla="*/ 1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22" y="16"/>
                  </a:moveTo>
                  <a:cubicBezTo>
                    <a:pt x="21" y="13"/>
                    <a:pt x="16" y="13"/>
                    <a:pt x="14" y="11"/>
                  </a:cubicBezTo>
                  <a:cubicBezTo>
                    <a:pt x="11" y="9"/>
                    <a:pt x="8" y="6"/>
                    <a:pt x="6" y="3"/>
                  </a:cubicBezTo>
                  <a:cubicBezTo>
                    <a:pt x="5" y="0"/>
                    <a:pt x="0" y="3"/>
                    <a:pt x="2" y="6"/>
                  </a:cubicBezTo>
                  <a:cubicBezTo>
                    <a:pt x="3" y="10"/>
                    <a:pt x="6" y="14"/>
                    <a:pt x="9" y="17"/>
                  </a:cubicBezTo>
                  <a:cubicBezTo>
                    <a:pt x="12" y="19"/>
                    <a:pt x="18" y="22"/>
                    <a:pt x="21" y="20"/>
                  </a:cubicBezTo>
                  <a:cubicBezTo>
                    <a:pt x="23" y="20"/>
                    <a:pt x="23" y="18"/>
                    <a:pt x="2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28" name="Freeform 30"/>
            <p:cNvSpPr/>
            <p:nvPr/>
          </p:nvSpPr>
          <p:spPr bwMode="auto">
            <a:xfrm>
              <a:off x="5556" y="1194"/>
              <a:ext cx="47" cy="67"/>
            </a:xfrm>
            <a:custGeom>
              <a:avLst/>
              <a:gdLst>
                <a:gd name="T0" fmla="*/ 15 w 20"/>
                <a:gd name="T1" fmla="*/ 13 h 28"/>
                <a:gd name="T2" fmla="*/ 7 w 20"/>
                <a:gd name="T3" fmla="*/ 2 h 28"/>
                <a:gd name="T4" fmla="*/ 2 w 20"/>
                <a:gd name="T5" fmla="*/ 6 h 28"/>
                <a:gd name="T6" fmla="*/ 9 w 20"/>
                <a:gd name="T7" fmla="*/ 16 h 28"/>
                <a:gd name="T8" fmla="*/ 14 w 20"/>
                <a:gd name="T9" fmla="*/ 27 h 28"/>
                <a:gd name="T10" fmla="*/ 20 w 20"/>
                <a:gd name="T11" fmla="*/ 25 h 28"/>
                <a:gd name="T12" fmla="*/ 15 w 20"/>
                <a:gd name="T13" fmla="*/ 1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8">
                  <a:moveTo>
                    <a:pt x="15" y="13"/>
                  </a:moveTo>
                  <a:cubicBezTo>
                    <a:pt x="13" y="9"/>
                    <a:pt x="10" y="6"/>
                    <a:pt x="7" y="2"/>
                  </a:cubicBezTo>
                  <a:cubicBezTo>
                    <a:pt x="5" y="0"/>
                    <a:pt x="0" y="3"/>
                    <a:pt x="2" y="6"/>
                  </a:cubicBezTo>
                  <a:cubicBezTo>
                    <a:pt x="4" y="9"/>
                    <a:pt x="7" y="13"/>
                    <a:pt x="9" y="16"/>
                  </a:cubicBezTo>
                  <a:cubicBezTo>
                    <a:pt x="10" y="20"/>
                    <a:pt x="11" y="24"/>
                    <a:pt x="14" y="27"/>
                  </a:cubicBezTo>
                  <a:cubicBezTo>
                    <a:pt x="16" y="28"/>
                    <a:pt x="19" y="28"/>
                    <a:pt x="20" y="25"/>
                  </a:cubicBezTo>
                  <a:cubicBezTo>
                    <a:pt x="20" y="21"/>
                    <a:pt x="18" y="17"/>
                    <a:pt x="15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29" name="Freeform 31"/>
            <p:cNvSpPr/>
            <p:nvPr/>
          </p:nvSpPr>
          <p:spPr bwMode="auto">
            <a:xfrm>
              <a:off x="3496" y="1630"/>
              <a:ext cx="86" cy="26"/>
            </a:xfrm>
            <a:custGeom>
              <a:avLst/>
              <a:gdLst>
                <a:gd name="T0" fmla="*/ 33 w 36"/>
                <a:gd name="T1" fmla="*/ 3 h 11"/>
                <a:gd name="T2" fmla="*/ 20 w 36"/>
                <a:gd name="T3" fmla="*/ 1 h 11"/>
                <a:gd name="T4" fmla="*/ 4 w 36"/>
                <a:gd name="T5" fmla="*/ 0 h 11"/>
                <a:gd name="T6" fmla="*/ 3 w 36"/>
                <a:gd name="T7" fmla="*/ 7 h 11"/>
                <a:gd name="T8" fmla="*/ 20 w 36"/>
                <a:gd name="T9" fmla="*/ 9 h 11"/>
                <a:gd name="T10" fmla="*/ 33 w 36"/>
                <a:gd name="T11" fmla="*/ 9 h 11"/>
                <a:gd name="T12" fmla="*/ 33 w 36"/>
                <a:gd name="T13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1">
                  <a:moveTo>
                    <a:pt x="33" y="3"/>
                  </a:moveTo>
                  <a:cubicBezTo>
                    <a:pt x="29" y="0"/>
                    <a:pt x="24" y="1"/>
                    <a:pt x="20" y="1"/>
                  </a:cubicBezTo>
                  <a:cubicBezTo>
                    <a:pt x="15" y="0"/>
                    <a:pt x="9" y="0"/>
                    <a:pt x="4" y="0"/>
                  </a:cubicBezTo>
                  <a:cubicBezTo>
                    <a:pt x="1" y="0"/>
                    <a:pt x="0" y="6"/>
                    <a:pt x="3" y="7"/>
                  </a:cubicBezTo>
                  <a:cubicBezTo>
                    <a:pt x="9" y="8"/>
                    <a:pt x="14" y="8"/>
                    <a:pt x="20" y="9"/>
                  </a:cubicBezTo>
                  <a:cubicBezTo>
                    <a:pt x="24" y="10"/>
                    <a:pt x="28" y="11"/>
                    <a:pt x="33" y="9"/>
                  </a:cubicBezTo>
                  <a:cubicBezTo>
                    <a:pt x="36" y="8"/>
                    <a:pt x="35" y="4"/>
                    <a:pt x="3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30" name="Freeform 32"/>
            <p:cNvSpPr/>
            <p:nvPr/>
          </p:nvSpPr>
          <p:spPr bwMode="auto">
            <a:xfrm>
              <a:off x="3655" y="1637"/>
              <a:ext cx="83" cy="24"/>
            </a:xfrm>
            <a:custGeom>
              <a:avLst/>
              <a:gdLst>
                <a:gd name="T0" fmla="*/ 32 w 35"/>
                <a:gd name="T1" fmla="*/ 1 h 10"/>
                <a:gd name="T2" fmla="*/ 17 w 35"/>
                <a:gd name="T3" fmla="*/ 1 h 10"/>
                <a:gd name="T4" fmla="*/ 3 w 35"/>
                <a:gd name="T5" fmla="*/ 2 h 10"/>
                <a:gd name="T6" fmla="*/ 3 w 35"/>
                <a:gd name="T7" fmla="*/ 9 h 10"/>
                <a:gd name="T8" fmla="*/ 17 w 35"/>
                <a:gd name="T9" fmla="*/ 10 h 10"/>
                <a:gd name="T10" fmla="*/ 32 w 35"/>
                <a:gd name="T11" fmla="*/ 9 h 10"/>
                <a:gd name="T12" fmla="*/ 32 w 35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0">
                  <a:moveTo>
                    <a:pt x="32" y="1"/>
                  </a:moveTo>
                  <a:cubicBezTo>
                    <a:pt x="27" y="0"/>
                    <a:pt x="22" y="0"/>
                    <a:pt x="17" y="1"/>
                  </a:cubicBezTo>
                  <a:cubicBezTo>
                    <a:pt x="13" y="1"/>
                    <a:pt x="8" y="1"/>
                    <a:pt x="3" y="2"/>
                  </a:cubicBezTo>
                  <a:cubicBezTo>
                    <a:pt x="0" y="2"/>
                    <a:pt x="0" y="8"/>
                    <a:pt x="3" y="9"/>
                  </a:cubicBezTo>
                  <a:cubicBezTo>
                    <a:pt x="8" y="9"/>
                    <a:pt x="13" y="10"/>
                    <a:pt x="17" y="10"/>
                  </a:cubicBezTo>
                  <a:cubicBezTo>
                    <a:pt x="22" y="10"/>
                    <a:pt x="27" y="10"/>
                    <a:pt x="32" y="9"/>
                  </a:cubicBezTo>
                  <a:cubicBezTo>
                    <a:pt x="35" y="8"/>
                    <a:pt x="35" y="3"/>
                    <a:pt x="3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31" name="Freeform 33"/>
            <p:cNvSpPr/>
            <p:nvPr/>
          </p:nvSpPr>
          <p:spPr bwMode="auto">
            <a:xfrm>
              <a:off x="3807" y="1640"/>
              <a:ext cx="104" cy="35"/>
            </a:xfrm>
            <a:custGeom>
              <a:avLst/>
              <a:gdLst>
                <a:gd name="T0" fmla="*/ 40 w 44"/>
                <a:gd name="T1" fmla="*/ 5 h 15"/>
                <a:gd name="T2" fmla="*/ 6 w 44"/>
                <a:gd name="T3" fmla="*/ 6 h 15"/>
                <a:gd name="T4" fmla="*/ 8 w 44"/>
                <a:gd name="T5" fmla="*/ 15 h 15"/>
                <a:gd name="T6" fmla="*/ 24 w 44"/>
                <a:gd name="T7" fmla="*/ 13 h 15"/>
                <a:gd name="T8" fmla="*/ 39 w 44"/>
                <a:gd name="T9" fmla="*/ 13 h 15"/>
                <a:gd name="T10" fmla="*/ 40 w 44"/>
                <a:gd name="T11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15">
                  <a:moveTo>
                    <a:pt x="40" y="5"/>
                  </a:moveTo>
                  <a:cubicBezTo>
                    <a:pt x="30" y="0"/>
                    <a:pt x="16" y="4"/>
                    <a:pt x="6" y="6"/>
                  </a:cubicBezTo>
                  <a:cubicBezTo>
                    <a:pt x="0" y="8"/>
                    <a:pt x="3" y="15"/>
                    <a:pt x="8" y="15"/>
                  </a:cubicBezTo>
                  <a:cubicBezTo>
                    <a:pt x="13" y="14"/>
                    <a:pt x="19" y="13"/>
                    <a:pt x="24" y="13"/>
                  </a:cubicBezTo>
                  <a:cubicBezTo>
                    <a:pt x="29" y="13"/>
                    <a:pt x="34" y="14"/>
                    <a:pt x="39" y="13"/>
                  </a:cubicBezTo>
                  <a:cubicBezTo>
                    <a:pt x="43" y="12"/>
                    <a:pt x="44" y="7"/>
                    <a:pt x="4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32" name="Freeform 34"/>
            <p:cNvSpPr/>
            <p:nvPr/>
          </p:nvSpPr>
          <p:spPr bwMode="auto">
            <a:xfrm>
              <a:off x="3975" y="1632"/>
              <a:ext cx="107" cy="36"/>
            </a:xfrm>
            <a:custGeom>
              <a:avLst/>
              <a:gdLst>
                <a:gd name="T0" fmla="*/ 42 w 45"/>
                <a:gd name="T1" fmla="*/ 2 h 15"/>
                <a:gd name="T2" fmla="*/ 25 w 45"/>
                <a:gd name="T3" fmla="*/ 3 h 15"/>
                <a:gd name="T4" fmla="*/ 6 w 45"/>
                <a:gd name="T5" fmla="*/ 1 h 15"/>
                <a:gd name="T6" fmla="*/ 4 w 45"/>
                <a:gd name="T7" fmla="*/ 8 h 15"/>
                <a:gd name="T8" fmla="*/ 42 w 45"/>
                <a:gd name="T9" fmla="*/ 9 h 15"/>
                <a:gd name="T10" fmla="*/ 42 w 45"/>
                <a:gd name="T11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" h="15">
                  <a:moveTo>
                    <a:pt x="42" y="2"/>
                  </a:moveTo>
                  <a:cubicBezTo>
                    <a:pt x="36" y="1"/>
                    <a:pt x="31" y="2"/>
                    <a:pt x="25" y="3"/>
                  </a:cubicBezTo>
                  <a:cubicBezTo>
                    <a:pt x="19" y="3"/>
                    <a:pt x="12" y="2"/>
                    <a:pt x="6" y="1"/>
                  </a:cubicBezTo>
                  <a:cubicBezTo>
                    <a:pt x="1" y="0"/>
                    <a:pt x="0" y="6"/>
                    <a:pt x="4" y="8"/>
                  </a:cubicBezTo>
                  <a:cubicBezTo>
                    <a:pt x="14" y="12"/>
                    <a:pt x="32" y="15"/>
                    <a:pt x="42" y="9"/>
                  </a:cubicBezTo>
                  <a:cubicBezTo>
                    <a:pt x="45" y="7"/>
                    <a:pt x="45" y="3"/>
                    <a:pt x="4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33" name="Freeform 35"/>
            <p:cNvSpPr/>
            <p:nvPr/>
          </p:nvSpPr>
          <p:spPr bwMode="auto">
            <a:xfrm>
              <a:off x="4143" y="1647"/>
              <a:ext cx="93" cy="26"/>
            </a:xfrm>
            <a:custGeom>
              <a:avLst/>
              <a:gdLst>
                <a:gd name="T0" fmla="*/ 36 w 39"/>
                <a:gd name="T1" fmla="*/ 2 h 11"/>
                <a:gd name="T2" fmla="*/ 22 w 39"/>
                <a:gd name="T3" fmla="*/ 1 h 11"/>
                <a:gd name="T4" fmla="*/ 5 w 39"/>
                <a:gd name="T5" fmla="*/ 2 h 11"/>
                <a:gd name="T6" fmla="*/ 5 w 39"/>
                <a:gd name="T7" fmla="*/ 10 h 11"/>
                <a:gd name="T8" fmla="*/ 22 w 39"/>
                <a:gd name="T9" fmla="*/ 10 h 11"/>
                <a:gd name="T10" fmla="*/ 36 w 39"/>
                <a:gd name="T11" fmla="*/ 9 h 11"/>
                <a:gd name="T12" fmla="*/ 36 w 39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11">
                  <a:moveTo>
                    <a:pt x="36" y="2"/>
                  </a:moveTo>
                  <a:cubicBezTo>
                    <a:pt x="31" y="0"/>
                    <a:pt x="27" y="1"/>
                    <a:pt x="22" y="1"/>
                  </a:cubicBezTo>
                  <a:cubicBezTo>
                    <a:pt x="16" y="1"/>
                    <a:pt x="10" y="1"/>
                    <a:pt x="5" y="2"/>
                  </a:cubicBezTo>
                  <a:cubicBezTo>
                    <a:pt x="0" y="2"/>
                    <a:pt x="0" y="9"/>
                    <a:pt x="5" y="10"/>
                  </a:cubicBezTo>
                  <a:cubicBezTo>
                    <a:pt x="10" y="10"/>
                    <a:pt x="16" y="10"/>
                    <a:pt x="22" y="10"/>
                  </a:cubicBezTo>
                  <a:cubicBezTo>
                    <a:pt x="27" y="11"/>
                    <a:pt x="31" y="11"/>
                    <a:pt x="36" y="9"/>
                  </a:cubicBezTo>
                  <a:cubicBezTo>
                    <a:pt x="39" y="8"/>
                    <a:pt x="39" y="3"/>
                    <a:pt x="3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34" name="Freeform 36"/>
            <p:cNvSpPr/>
            <p:nvPr/>
          </p:nvSpPr>
          <p:spPr bwMode="auto">
            <a:xfrm>
              <a:off x="4307" y="1647"/>
              <a:ext cx="92" cy="26"/>
            </a:xfrm>
            <a:custGeom>
              <a:avLst/>
              <a:gdLst>
                <a:gd name="T0" fmla="*/ 35 w 39"/>
                <a:gd name="T1" fmla="*/ 2 h 11"/>
                <a:gd name="T2" fmla="*/ 18 w 39"/>
                <a:gd name="T3" fmla="*/ 1 h 11"/>
                <a:gd name="T4" fmla="*/ 2 w 39"/>
                <a:gd name="T5" fmla="*/ 3 h 11"/>
                <a:gd name="T6" fmla="*/ 2 w 39"/>
                <a:gd name="T7" fmla="*/ 8 h 11"/>
                <a:gd name="T8" fmla="*/ 18 w 39"/>
                <a:gd name="T9" fmla="*/ 10 h 11"/>
                <a:gd name="T10" fmla="*/ 35 w 39"/>
                <a:gd name="T11" fmla="*/ 9 h 11"/>
                <a:gd name="T12" fmla="*/ 35 w 39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11">
                  <a:moveTo>
                    <a:pt x="35" y="2"/>
                  </a:moveTo>
                  <a:cubicBezTo>
                    <a:pt x="29" y="0"/>
                    <a:pt x="24" y="1"/>
                    <a:pt x="18" y="1"/>
                  </a:cubicBezTo>
                  <a:cubicBezTo>
                    <a:pt x="13" y="1"/>
                    <a:pt x="7" y="2"/>
                    <a:pt x="2" y="3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7" y="9"/>
                    <a:pt x="13" y="10"/>
                    <a:pt x="18" y="10"/>
                  </a:cubicBezTo>
                  <a:cubicBezTo>
                    <a:pt x="24" y="10"/>
                    <a:pt x="29" y="11"/>
                    <a:pt x="35" y="9"/>
                  </a:cubicBezTo>
                  <a:cubicBezTo>
                    <a:pt x="39" y="8"/>
                    <a:pt x="39" y="3"/>
                    <a:pt x="3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35" name="Freeform 37"/>
            <p:cNvSpPr/>
            <p:nvPr/>
          </p:nvSpPr>
          <p:spPr bwMode="auto">
            <a:xfrm>
              <a:off x="4473" y="1652"/>
              <a:ext cx="83" cy="28"/>
            </a:xfrm>
            <a:custGeom>
              <a:avLst/>
              <a:gdLst>
                <a:gd name="T0" fmla="*/ 32 w 35"/>
                <a:gd name="T1" fmla="*/ 2 h 12"/>
                <a:gd name="T2" fmla="*/ 3 w 35"/>
                <a:gd name="T3" fmla="*/ 6 h 12"/>
                <a:gd name="T4" fmla="*/ 14 w 35"/>
                <a:gd name="T5" fmla="*/ 10 h 12"/>
                <a:gd name="T6" fmla="*/ 32 w 35"/>
                <a:gd name="T7" fmla="*/ 10 h 12"/>
                <a:gd name="T8" fmla="*/ 32 w 35"/>
                <a:gd name="T9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2">
                  <a:moveTo>
                    <a:pt x="32" y="2"/>
                  </a:moveTo>
                  <a:cubicBezTo>
                    <a:pt x="28" y="1"/>
                    <a:pt x="0" y="0"/>
                    <a:pt x="3" y="6"/>
                  </a:cubicBezTo>
                  <a:cubicBezTo>
                    <a:pt x="4" y="10"/>
                    <a:pt x="11" y="10"/>
                    <a:pt x="14" y="10"/>
                  </a:cubicBezTo>
                  <a:cubicBezTo>
                    <a:pt x="20" y="11"/>
                    <a:pt x="26" y="12"/>
                    <a:pt x="32" y="10"/>
                  </a:cubicBezTo>
                  <a:cubicBezTo>
                    <a:pt x="35" y="8"/>
                    <a:pt x="35" y="3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36" name="Freeform 38"/>
            <p:cNvSpPr/>
            <p:nvPr/>
          </p:nvSpPr>
          <p:spPr bwMode="auto">
            <a:xfrm>
              <a:off x="4624" y="1642"/>
              <a:ext cx="93" cy="24"/>
            </a:xfrm>
            <a:custGeom>
              <a:avLst/>
              <a:gdLst>
                <a:gd name="T0" fmla="*/ 34 w 39"/>
                <a:gd name="T1" fmla="*/ 1 h 10"/>
                <a:gd name="T2" fmla="*/ 20 w 39"/>
                <a:gd name="T3" fmla="*/ 1 h 10"/>
                <a:gd name="T4" fmla="*/ 4 w 39"/>
                <a:gd name="T5" fmla="*/ 2 h 10"/>
                <a:gd name="T6" fmla="*/ 4 w 39"/>
                <a:gd name="T7" fmla="*/ 9 h 10"/>
                <a:gd name="T8" fmla="*/ 20 w 39"/>
                <a:gd name="T9" fmla="*/ 10 h 10"/>
                <a:gd name="T10" fmla="*/ 34 w 39"/>
                <a:gd name="T11" fmla="*/ 9 h 10"/>
                <a:gd name="T12" fmla="*/ 34 w 39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10">
                  <a:moveTo>
                    <a:pt x="34" y="1"/>
                  </a:moveTo>
                  <a:cubicBezTo>
                    <a:pt x="30" y="0"/>
                    <a:pt x="25" y="1"/>
                    <a:pt x="20" y="1"/>
                  </a:cubicBezTo>
                  <a:cubicBezTo>
                    <a:pt x="15" y="1"/>
                    <a:pt x="10" y="2"/>
                    <a:pt x="4" y="2"/>
                  </a:cubicBezTo>
                  <a:cubicBezTo>
                    <a:pt x="0" y="3"/>
                    <a:pt x="0" y="8"/>
                    <a:pt x="4" y="9"/>
                  </a:cubicBezTo>
                  <a:cubicBezTo>
                    <a:pt x="10" y="9"/>
                    <a:pt x="15" y="9"/>
                    <a:pt x="20" y="10"/>
                  </a:cubicBezTo>
                  <a:cubicBezTo>
                    <a:pt x="25" y="10"/>
                    <a:pt x="30" y="10"/>
                    <a:pt x="34" y="9"/>
                  </a:cubicBezTo>
                  <a:cubicBezTo>
                    <a:pt x="39" y="9"/>
                    <a:pt x="39" y="2"/>
                    <a:pt x="3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37" name="Freeform 39"/>
            <p:cNvSpPr/>
            <p:nvPr/>
          </p:nvSpPr>
          <p:spPr bwMode="auto">
            <a:xfrm>
              <a:off x="4762" y="1640"/>
              <a:ext cx="106" cy="28"/>
            </a:xfrm>
            <a:custGeom>
              <a:avLst/>
              <a:gdLst>
                <a:gd name="T0" fmla="*/ 41 w 45"/>
                <a:gd name="T1" fmla="*/ 3 h 12"/>
                <a:gd name="T2" fmla="*/ 3 w 45"/>
                <a:gd name="T3" fmla="*/ 5 h 12"/>
                <a:gd name="T4" fmla="*/ 4 w 45"/>
                <a:gd name="T5" fmla="*/ 11 h 12"/>
                <a:gd name="T6" fmla="*/ 22 w 45"/>
                <a:gd name="T7" fmla="*/ 10 h 12"/>
                <a:gd name="T8" fmla="*/ 40 w 45"/>
                <a:gd name="T9" fmla="*/ 10 h 12"/>
                <a:gd name="T10" fmla="*/ 41 w 45"/>
                <a:gd name="T11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" h="12">
                  <a:moveTo>
                    <a:pt x="41" y="3"/>
                  </a:moveTo>
                  <a:cubicBezTo>
                    <a:pt x="29" y="0"/>
                    <a:pt x="15" y="2"/>
                    <a:pt x="3" y="5"/>
                  </a:cubicBezTo>
                  <a:cubicBezTo>
                    <a:pt x="0" y="6"/>
                    <a:pt x="0" y="12"/>
                    <a:pt x="4" y="11"/>
                  </a:cubicBezTo>
                  <a:cubicBezTo>
                    <a:pt x="10" y="11"/>
                    <a:pt x="16" y="10"/>
                    <a:pt x="22" y="10"/>
                  </a:cubicBezTo>
                  <a:cubicBezTo>
                    <a:pt x="28" y="10"/>
                    <a:pt x="34" y="11"/>
                    <a:pt x="40" y="10"/>
                  </a:cubicBezTo>
                  <a:cubicBezTo>
                    <a:pt x="44" y="10"/>
                    <a:pt x="45" y="4"/>
                    <a:pt x="4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38" name="Freeform 40"/>
            <p:cNvSpPr/>
            <p:nvPr/>
          </p:nvSpPr>
          <p:spPr bwMode="auto">
            <a:xfrm>
              <a:off x="4951" y="1637"/>
              <a:ext cx="98" cy="26"/>
            </a:xfrm>
            <a:custGeom>
              <a:avLst/>
              <a:gdLst>
                <a:gd name="T0" fmla="*/ 37 w 41"/>
                <a:gd name="T1" fmla="*/ 1 h 11"/>
                <a:gd name="T2" fmla="*/ 21 w 41"/>
                <a:gd name="T3" fmla="*/ 2 h 11"/>
                <a:gd name="T4" fmla="*/ 3 w 41"/>
                <a:gd name="T5" fmla="*/ 5 h 11"/>
                <a:gd name="T6" fmla="*/ 4 w 41"/>
                <a:gd name="T7" fmla="*/ 11 h 11"/>
                <a:gd name="T8" fmla="*/ 21 w 41"/>
                <a:gd name="T9" fmla="*/ 11 h 11"/>
                <a:gd name="T10" fmla="*/ 37 w 41"/>
                <a:gd name="T11" fmla="*/ 9 h 11"/>
                <a:gd name="T12" fmla="*/ 37 w 41"/>
                <a:gd name="T1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11">
                  <a:moveTo>
                    <a:pt x="37" y="1"/>
                  </a:moveTo>
                  <a:cubicBezTo>
                    <a:pt x="31" y="0"/>
                    <a:pt x="26" y="1"/>
                    <a:pt x="21" y="2"/>
                  </a:cubicBezTo>
                  <a:cubicBezTo>
                    <a:pt x="15" y="2"/>
                    <a:pt x="9" y="3"/>
                    <a:pt x="3" y="5"/>
                  </a:cubicBezTo>
                  <a:cubicBezTo>
                    <a:pt x="0" y="5"/>
                    <a:pt x="1" y="11"/>
                    <a:pt x="4" y="11"/>
                  </a:cubicBezTo>
                  <a:cubicBezTo>
                    <a:pt x="10" y="11"/>
                    <a:pt x="15" y="11"/>
                    <a:pt x="21" y="11"/>
                  </a:cubicBezTo>
                  <a:cubicBezTo>
                    <a:pt x="26" y="10"/>
                    <a:pt x="32" y="11"/>
                    <a:pt x="37" y="9"/>
                  </a:cubicBezTo>
                  <a:cubicBezTo>
                    <a:pt x="40" y="8"/>
                    <a:pt x="41" y="2"/>
                    <a:pt x="3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39" name="Freeform 41"/>
            <p:cNvSpPr/>
            <p:nvPr/>
          </p:nvSpPr>
          <p:spPr bwMode="auto">
            <a:xfrm>
              <a:off x="5091" y="1587"/>
              <a:ext cx="121" cy="72"/>
            </a:xfrm>
            <a:custGeom>
              <a:avLst/>
              <a:gdLst>
                <a:gd name="T0" fmla="*/ 46 w 51"/>
                <a:gd name="T1" fmla="*/ 1 h 30"/>
                <a:gd name="T2" fmla="*/ 27 w 51"/>
                <a:gd name="T3" fmla="*/ 12 h 30"/>
                <a:gd name="T4" fmla="*/ 5 w 51"/>
                <a:gd name="T5" fmla="*/ 22 h 30"/>
                <a:gd name="T6" fmla="*/ 7 w 51"/>
                <a:gd name="T7" fmla="*/ 29 h 30"/>
                <a:gd name="T8" fmla="*/ 50 w 51"/>
                <a:gd name="T9" fmla="*/ 7 h 30"/>
                <a:gd name="T10" fmla="*/ 46 w 51"/>
                <a:gd name="T11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30">
                  <a:moveTo>
                    <a:pt x="46" y="1"/>
                  </a:moveTo>
                  <a:cubicBezTo>
                    <a:pt x="39" y="4"/>
                    <a:pt x="33" y="8"/>
                    <a:pt x="27" y="12"/>
                  </a:cubicBezTo>
                  <a:cubicBezTo>
                    <a:pt x="20" y="16"/>
                    <a:pt x="13" y="19"/>
                    <a:pt x="5" y="22"/>
                  </a:cubicBezTo>
                  <a:cubicBezTo>
                    <a:pt x="0" y="23"/>
                    <a:pt x="2" y="30"/>
                    <a:pt x="7" y="29"/>
                  </a:cubicBezTo>
                  <a:cubicBezTo>
                    <a:pt x="21" y="26"/>
                    <a:pt x="41" y="20"/>
                    <a:pt x="50" y="7"/>
                  </a:cubicBezTo>
                  <a:cubicBezTo>
                    <a:pt x="51" y="4"/>
                    <a:pt x="49" y="0"/>
                    <a:pt x="4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40" name="Freeform 42"/>
            <p:cNvSpPr/>
            <p:nvPr/>
          </p:nvSpPr>
          <p:spPr bwMode="auto">
            <a:xfrm>
              <a:off x="5257" y="1513"/>
              <a:ext cx="83" cy="67"/>
            </a:xfrm>
            <a:custGeom>
              <a:avLst/>
              <a:gdLst>
                <a:gd name="T0" fmla="*/ 31 w 35"/>
                <a:gd name="T1" fmla="*/ 4 h 28"/>
                <a:gd name="T2" fmla="*/ 17 w 35"/>
                <a:gd name="T3" fmla="*/ 6 h 28"/>
                <a:gd name="T4" fmla="*/ 4 w 35"/>
                <a:gd name="T5" fmla="*/ 19 h 28"/>
                <a:gd name="T6" fmla="*/ 9 w 35"/>
                <a:gd name="T7" fmla="*/ 24 h 28"/>
                <a:gd name="T8" fmla="*/ 24 w 35"/>
                <a:gd name="T9" fmla="*/ 14 h 28"/>
                <a:gd name="T10" fmla="*/ 31 w 35"/>
                <a:gd name="T11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8">
                  <a:moveTo>
                    <a:pt x="31" y="4"/>
                  </a:moveTo>
                  <a:cubicBezTo>
                    <a:pt x="28" y="0"/>
                    <a:pt x="21" y="4"/>
                    <a:pt x="17" y="6"/>
                  </a:cubicBezTo>
                  <a:cubicBezTo>
                    <a:pt x="12" y="10"/>
                    <a:pt x="7" y="14"/>
                    <a:pt x="4" y="19"/>
                  </a:cubicBezTo>
                  <a:cubicBezTo>
                    <a:pt x="0" y="23"/>
                    <a:pt x="5" y="28"/>
                    <a:pt x="9" y="24"/>
                  </a:cubicBezTo>
                  <a:cubicBezTo>
                    <a:pt x="14" y="20"/>
                    <a:pt x="19" y="17"/>
                    <a:pt x="24" y="14"/>
                  </a:cubicBezTo>
                  <a:cubicBezTo>
                    <a:pt x="27" y="12"/>
                    <a:pt x="35" y="9"/>
                    <a:pt x="3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41" name="Freeform 43"/>
            <p:cNvSpPr/>
            <p:nvPr/>
          </p:nvSpPr>
          <p:spPr bwMode="auto">
            <a:xfrm>
              <a:off x="5361" y="1440"/>
              <a:ext cx="76" cy="57"/>
            </a:xfrm>
            <a:custGeom>
              <a:avLst/>
              <a:gdLst>
                <a:gd name="T0" fmla="*/ 26 w 32"/>
                <a:gd name="T1" fmla="*/ 0 h 24"/>
                <a:gd name="T2" fmla="*/ 15 w 32"/>
                <a:gd name="T3" fmla="*/ 8 h 24"/>
                <a:gd name="T4" fmla="*/ 3 w 32"/>
                <a:gd name="T5" fmla="*/ 17 h 24"/>
                <a:gd name="T6" fmla="*/ 7 w 32"/>
                <a:gd name="T7" fmla="*/ 22 h 24"/>
                <a:gd name="T8" fmla="*/ 20 w 32"/>
                <a:gd name="T9" fmla="*/ 14 h 24"/>
                <a:gd name="T10" fmla="*/ 30 w 32"/>
                <a:gd name="T11" fmla="*/ 6 h 24"/>
                <a:gd name="T12" fmla="*/ 26 w 32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4">
                  <a:moveTo>
                    <a:pt x="26" y="0"/>
                  </a:moveTo>
                  <a:cubicBezTo>
                    <a:pt x="22" y="2"/>
                    <a:pt x="18" y="5"/>
                    <a:pt x="15" y="8"/>
                  </a:cubicBezTo>
                  <a:cubicBezTo>
                    <a:pt x="11" y="11"/>
                    <a:pt x="6" y="14"/>
                    <a:pt x="3" y="17"/>
                  </a:cubicBezTo>
                  <a:cubicBezTo>
                    <a:pt x="0" y="20"/>
                    <a:pt x="4" y="24"/>
                    <a:pt x="7" y="22"/>
                  </a:cubicBezTo>
                  <a:cubicBezTo>
                    <a:pt x="11" y="20"/>
                    <a:pt x="15" y="17"/>
                    <a:pt x="20" y="14"/>
                  </a:cubicBezTo>
                  <a:cubicBezTo>
                    <a:pt x="24" y="12"/>
                    <a:pt x="28" y="10"/>
                    <a:pt x="30" y="6"/>
                  </a:cubicBezTo>
                  <a:cubicBezTo>
                    <a:pt x="32" y="3"/>
                    <a:pt x="29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42" name="Freeform 44"/>
            <p:cNvSpPr/>
            <p:nvPr/>
          </p:nvSpPr>
          <p:spPr bwMode="auto">
            <a:xfrm>
              <a:off x="5489" y="1344"/>
              <a:ext cx="69" cy="67"/>
            </a:xfrm>
            <a:custGeom>
              <a:avLst/>
              <a:gdLst>
                <a:gd name="T0" fmla="*/ 20 w 29"/>
                <a:gd name="T1" fmla="*/ 1 h 28"/>
                <a:gd name="T2" fmla="*/ 2 w 29"/>
                <a:gd name="T3" fmla="*/ 19 h 28"/>
                <a:gd name="T4" fmla="*/ 10 w 29"/>
                <a:gd name="T5" fmla="*/ 23 h 28"/>
                <a:gd name="T6" fmla="*/ 17 w 29"/>
                <a:gd name="T7" fmla="*/ 16 h 28"/>
                <a:gd name="T8" fmla="*/ 25 w 29"/>
                <a:gd name="T9" fmla="*/ 10 h 28"/>
                <a:gd name="T10" fmla="*/ 20 w 29"/>
                <a:gd name="T11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28">
                  <a:moveTo>
                    <a:pt x="20" y="1"/>
                  </a:moveTo>
                  <a:cubicBezTo>
                    <a:pt x="12" y="4"/>
                    <a:pt x="6" y="12"/>
                    <a:pt x="2" y="19"/>
                  </a:cubicBezTo>
                  <a:cubicBezTo>
                    <a:pt x="0" y="24"/>
                    <a:pt x="7" y="28"/>
                    <a:pt x="10" y="23"/>
                  </a:cubicBezTo>
                  <a:cubicBezTo>
                    <a:pt x="12" y="21"/>
                    <a:pt x="14" y="18"/>
                    <a:pt x="17" y="16"/>
                  </a:cubicBezTo>
                  <a:cubicBezTo>
                    <a:pt x="19" y="14"/>
                    <a:pt x="22" y="12"/>
                    <a:pt x="25" y="10"/>
                  </a:cubicBezTo>
                  <a:cubicBezTo>
                    <a:pt x="29" y="7"/>
                    <a:pt x="24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43" name="Freeform 45"/>
            <p:cNvSpPr/>
            <p:nvPr/>
          </p:nvSpPr>
          <p:spPr bwMode="auto">
            <a:xfrm>
              <a:off x="5560" y="1273"/>
              <a:ext cx="55" cy="57"/>
            </a:xfrm>
            <a:custGeom>
              <a:avLst/>
              <a:gdLst>
                <a:gd name="T0" fmla="*/ 17 w 23"/>
                <a:gd name="T1" fmla="*/ 1 h 24"/>
                <a:gd name="T2" fmla="*/ 10 w 23"/>
                <a:gd name="T3" fmla="*/ 8 h 24"/>
                <a:gd name="T4" fmla="*/ 3 w 23"/>
                <a:gd name="T5" fmla="*/ 17 h 24"/>
                <a:gd name="T6" fmla="*/ 9 w 23"/>
                <a:gd name="T7" fmla="*/ 21 h 24"/>
                <a:gd name="T8" fmla="*/ 16 w 23"/>
                <a:gd name="T9" fmla="*/ 14 h 24"/>
                <a:gd name="T10" fmla="*/ 22 w 23"/>
                <a:gd name="T11" fmla="*/ 5 h 24"/>
                <a:gd name="T12" fmla="*/ 17 w 23"/>
                <a:gd name="T13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4">
                  <a:moveTo>
                    <a:pt x="17" y="1"/>
                  </a:moveTo>
                  <a:cubicBezTo>
                    <a:pt x="14" y="2"/>
                    <a:pt x="12" y="5"/>
                    <a:pt x="10" y="8"/>
                  </a:cubicBezTo>
                  <a:cubicBezTo>
                    <a:pt x="7" y="11"/>
                    <a:pt x="5" y="14"/>
                    <a:pt x="3" y="17"/>
                  </a:cubicBezTo>
                  <a:cubicBezTo>
                    <a:pt x="0" y="20"/>
                    <a:pt x="6" y="24"/>
                    <a:pt x="9" y="21"/>
                  </a:cubicBezTo>
                  <a:cubicBezTo>
                    <a:pt x="11" y="19"/>
                    <a:pt x="14" y="16"/>
                    <a:pt x="16" y="14"/>
                  </a:cubicBezTo>
                  <a:cubicBezTo>
                    <a:pt x="19" y="11"/>
                    <a:pt x="22" y="9"/>
                    <a:pt x="22" y="5"/>
                  </a:cubicBezTo>
                  <a:cubicBezTo>
                    <a:pt x="23" y="3"/>
                    <a:pt x="20" y="0"/>
                    <a:pt x="1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</p:grpSp>
      <p:sp>
        <p:nvSpPr>
          <p:cNvPr id="144" name="文本框 143"/>
          <p:cNvSpPr txBox="1"/>
          <p:nvPr/>
        </p:nvSpPr>
        <p:spPr>
          <a:xfrm>
            <a:off x="6256655" y="3621405"/>
            <a:ext cx="83693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03</a:t>
            </a:r>
            <a:endParaRPr lang="zh-CN" altLang="en-US" sz="48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45" name="文本框 144"/>
          <p:cNvSpPr txBox="1"/>
          <p:nvPr/>
        </p:nvSpPr>
        <p:spPr>
          <a:xfrm>
            <a:off x="7415482" y="3745923"/>
            <a:ext cx="32448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遗留问题</a:t>
            </a:r>
            <a:r>
              <a:rPr lang="zh-CN" altLang="en-US" sz="3600" dirty="0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探讨</a:t>
            </a:r>
            <a:endParaRPr lang="zh-CN" altLang="en-US" sz="3600" dirty="0">
              <a:solidFill>
                <a:srgbClr val="C0000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grpSp>
        <p:nvGrpSpPr>
          <p:cNvPr id="146" name="Group 4"/>
          <p:cNvGrpSpPr>
            <a:grpSpLocks noChangeAspect="1"/>
          </p:cNvGrpSpPr>
          <p:nvPr/>
        </p:nvGrpSpPr>
        <p:grpSpPr bwMode="auto">
          <a:xfrm flipH="1">
            <a:off x="5960495" y="4610983"/>
            <a:ext cx="1133478" cy="621619"/>
            <a:chOff x="3326" y="771"/>
            <a:chExt cx="2348" cy="954"/>
          </a:xfrm>
          <a:solidFill>
            <a:srgbClr val="005790"/>
          </a:solidFill>
        </p:grpSpPr>
        <p:sp>
          <p:nvSpPr>
            <p:cNvPr id="147" name="Freeform 5"/>
            <p:cNvSpPr>
              <a:spLocks noEditPoints="1"/>
            </p:cNvSpPr>
            <p:nvPr/>
          </p:nvSpPr>
          <p:spPr bwMode="auto">
            <a:xfrm>
              <a:off x="3326" y="771"/>
              <a:ext cx="2348" cy="954"/>
            </a:xfrm>
            <a:custGeom>
              <a:avLst/>
              <a:gdLst>
                <a:gd name="T0" fmla="*/ 969 w 991"/>
                <a:gd name="T1" fmla="*/ 166 h 401"/>
                <a:gd name="T2" fmla="*/ 911 w 991"/>
                <a:gd name="T3" fmla="*/ 115 h 401"/>
                <a:gd name="T4" fmla="*/ 851 w 991"/>
                <a:gd name="T5" fmla="*/ 67 h 401"/>
                <a:gd name="T6" fmla="*/ 780 w 991"/>
                <a:gd name="T7" fmla="*/ 16 h 401"/>
                <a:gd name="T8" fmla="*/ 774 w 991"/>
                <a:gd name="T9" fmla="*/ 17 h 401"/>
                <a:gd name="T10" fmla="*/ 770 w 991"/>
                <a:gd name="T11" fmla="*/ 16 h 401"/>
                <a:gd name="T12" fmla="*/ 354 w 991"/>
                <a:gd name="T13" fmla="*/ 3 h 401"/>
                <a:gd name="T14" fmla="*/ 149 w 991"/>
                <a:gd name="T15" fmla="*/ 2 h 401"/>
                <a:gd name="T16" fmla="*/ 44 w 991"/>
                <a:gd name="T17" fmla="*/ 3 h 401"/>
                <a:gd name="T18" fmla="*/ 9 w 991"/>
                <a:gd name="T19" fmla="*/ 34 h 401"/>
                <a:gd name="T20" fmla="*/ 6 w 991"/>
                <a:gd name="T21" fmla="*/ 38 h 401"/>
                <a:gd name="T22" fmla="*/ 3 w 991"/>
                <a:gd name="T23" fmla="*/ 263 h 401"/>
                <a:gd name="T24" fmla="*/ 2 w 991"/>
                <a:gd name="T25" fmla="*/ 319 h 401"/>
                <a:gd name="T26" fmla="*/ 4 w 991"/>
                <a:gd name="T27" fmla="*/ 363 h 401"/>
                <a:gd name="T28" fmla="*/ 63 w 991"/>
                <a:gd name="T29" fmla="*/ 388 h 401"/>
                <a:gd name="T30" fmla="*/ 514 w 991"/>
                <a:gd name="T31" fmla="*/ 399 h 401"/>
                <a:gd name="T32" fmla="*/ 768 w 991"/>
                <a:gd name="T33" fmla="*/ 392 h 401"/>
                <a:gd name="T34" fmla="*/ 772 w 991"/>
                <a:gd name="T35" fmla="*/ 391 h 401"/>
                <a:gd name="T36" fmla="*/ 778 w 991"/>
                <a:gd name="T37" fmla="*/ 391 h 401"/>
                <a:gd name="T38" fmla="*/ 901 w 991"/>
                <a:gd name="T39" fmla="*/ 317 h 401"/>
                <a:gd name="T40" fmla="*/ 952 w 991"/>
                <a:gd name="T41" fmla="*/ 270 h 401"/>
                <a:gd name="T42" fmla="*/ 987 w 991"/>
                <a:gd name="T43" fmla="*/ 214 h 401"/>
                <a:gd name="T44" fmla="*/ 969 w 991"/>
                <a:gd name="T45" fmla="*/ 166 h 401"/>
                <a:gd name="T46" fmla="*/ 970 w 991"/>
                <a:gd name="T47" fmla="*/ 222 h 401"/>
                <a:gd name="T48" fmla="*/ 879 w 991"/>
                <a:gd name="T49" fmla="*/ 316 h 401"/>
                <a:gd name="T50" fmla="*/ 772 w 991"/>
                <a:gd name="T51" fmla="*/ 380 h 401"/>
                <a:gd name="T52" fmla="*/ 771 w 991"/>
                <a:gd name="T53" fmla="*/ 380 h 401"/>
                <a:gd name="T54" fmla="*/ 768 w 991"/>
                <a:gd name="T55" fmla="*/ 379 h 401"/>
                <a:gd name="T56" fmla="*/ 349 w 991"/>
                <a:gd name="T57" fmla="*/ 386 h 401"/>
                <a:gd name="T58" fmla="*/ 142 w 991"/>
                <a:gd name="T59" fmla="*/ 380 h 401"/>
                <a:gd name="T60" fmla="*/ 38 w 991"/>
                <a:gd name="T61" fmla="*/ 374 h 401"/>
                <a:gd name="T62" fmla="*/ 14 w 991"/>
                <a:gd name="T63" fmla="*/ 329 h 401"/>
                <a:gd name="T64" fmla="*/ 15 w 991"/>
                <a:gd name="T65" fmla="*/ 276 h 401"/>
                <a:gd name="T66" fmla="*/ 14 w 991"/>
                <a:gd name="T67" fmla="*/ 38 h 401"/>
                <a:gd name="T68" fmla="*/ 14 w 991"/>
                <a:gd name="T69" fmla="*/ 37 h 401"/>
                <a:gd name="T70" fmla="*/ 66 w 991"/>
                <a:gd name="T71" fmla="*/ 15 h 401"/>
                <a:gd name="T72" fmla="*/ 112 w 991"/>
                <a:gd name="T73" fmla="*/ 15 h 401"/>
                <a:gd name="T74" fmla="*/ 208 w 991"/>
                <a:gd name="T75" fmla="*/ 15 h 401"/>
                <a:gd name="T76" fmla="*/ 393 w 991"/>
                <a:gd name="T77" fmla="*/ 17 h 401"/>
                <a:gd name="T78" fmla="*/ 770 w 991"/>
                <a:gd name="T79" fmla="*/ 29 h 401"/>
                <a:gd name="T80" fmla="*/ 776 w 991"/>
                <a:gd name="T81" fmla="*/ 25 h 401"/>
                <a:gd name="T82" fmla="*/ 830 w 991"/>
                <a:gd name="T83" fmla="*/ 68 h 401"/>
                <a:gd name="T84" fmla="*/ 886 w 991"/>
                <a:gd name="T85" fmla="*/ 114 h 401"/>
                <a:gd name="T86" fmla="*/ 941 w 991"/>
                <a:gd name="T87" fmla="*/ 160 h 401"/>
                <a:gd name="T88" fmla="*/ 970 w 991"/>
                <a:gd name="T89" fmla="*/ 222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91" h="401">
                  <a:moveTo>
                    <a:pt x="969" y="166"/>
                  </a:moveTo>
                  <a:cubicBezTo>
                    <a:pt x="951" y="148"/>
                    <a:pt x="930" y="132"/>
                    <a:pt x="911" y="115"/>
                  </a:cubicBezTo>
                  <a:cubicBezTo>
                    <a:pt x="891" y="99"/>
                    <a:pt x="871" y="83"/>
                    <a:pt x="851" y="67"/>
                  </a:cubicBezTo>
                  <a:cubicBezTo>
                    <a:pt x="828" y="49"/>
                    <a:pt x="805" y="29"/>
                    <a:pt x="780" y="16"/>
                  </a:cubicBezTo>
                  <a:cubicBezTo>
                    <a:pt x="777" y="15"/>
                    <a:pt x="775" y="15"/>
                    <a:pt x="774" y="17"/>
                  </a:cubicBezTo>
                  <a:cubicBezTo>
                    <a:pt x="773" y="16"/>
                    <a:pt x="772" y="16"/>
                    <a:pt x="770" y="16"/>
                  </a:cubicBezTo>
                  <a:cubicBezTo>
                    <a:pt x="631" y="10"/>
                    <a:pt x="493" y="5"/>
                    <a:pt x="354" y="3"/>
                  </a:cubicBezTo>
                  <a:cubicBezTo>
                    <a:pt x="285" y="2"/>
                    <a:pt x="217" y="2"/>
                    <a:pt x="149" y="2"/>
                  </a:cubicBezTo>
                  <a:cubicBezTo>
                    <a:pt x="114" y="2"/>
                    <a:pt x="78" y="0"/>
                    <a:pt x="44" y="3"/>
                  </a:cubicBezTo>
                  <a:cubicBezTo>
                    <a:pt x="26" y="5"/>
                    <a:pt x="6" y="14"/>
                    <a:pt x="9" y="34"/>
                  </a:cubicBezTo>
                  <a:cubicBezTo>
                    <a:pt x="8" y="34"/>
                    <a:pt x="6" y="35"/>
                    <a:pt x="6" y="38"/>
                  </a:cubicBezTo>
                  <a:cubicBezTo>
                    <a:pt x="2" y="113"/>
                    <a:pt x="3" y="188"/>
                    <a:pt x="3" y="263"/>
                  </a:cubicBezTo>
                  <a:cubicBezTo>
                    <a:pt x="2" y="282"/>
                    <a:pt x="2" y="301"/>
                    <a:pt x="2" y="319"/>
                  </a:cubicBezTo>
                  <a:cubicBezTo>
                    <a:pt x="2" y="333"/>
                    <a:pt x="0" y="349"/>
                    <a:pt x="4" y="363"/>
                  </a:cubicBezTo>
                  <a:cubicBezTo>
                    <a:pt x="11" y="389"/>
                    <a:pt x="41" y="387"/>
                    <a:pt x="63" y="388"/>
                  </a:cubicBezTo>
                  <a:cubicBezTo>
                    <a:pt x="213" y="397"/>
                    <a:pt x="364" y="401"/>
                    <a:pt x="514" y="399"/>
                  </a:cubicBezTo>
                  <a:cubicBezTo>
                    <a:pt x="599" y="398"/>
                    <a:pt x="683" y="396"/>
                    <a:pt x="768" y="392"/>
                  </a:cubicBezTo>
                  <a:cubicBezTo>
                    <a:pt x="770" y="392"/>
                    <a:pt x="771" y="392"/>
                    <a:pt x="772" y="391"/>
                  </a:cubicBezTo>
                  <a:cubicBezTo>
                    <a:pt x="774" y="392"/>
                    <a:pt x="776" y="392"/>
                    <a:pt x="778" y="391"/>
                  </a:cubicBezTo>
                  <a:cubicBezTo>
                    <a:pt x="821" y="369"/>
                    <a:pt x="863" y="346"/>
                    <a:pt x="901" y="317"/>
                  </a:cubicBezTo>
                  <a:cubicBezTo>
                    <a:pt x="919" y="303"/>
                    <a:pt x="937" y="287"/>
                    <a:pt x="952" y="270"/>
                  </a:cubicBezTo>
                  <a:cubicBezTo>
                    <a:pt x="966" y="254"/>
                    <a:pt x="983" y="235"/>
                    <a:pt x="987" y="214"/>
                  </a:cubicBezTo>
                  <a:cubicBezTo>
                    <a:pt x="991" y="195"/>
                    <a:pt x="982" y="179"/>
                    <a:pt x="969" y="166"/>
                  </a:cubicBezTo>
                  <a:close/>
                  <a:moveTo>
                    <a:pt x="970" y="222"/>
                  </a:moveTo>
                  <a:cubicBezTo>
                    <a:pt x="952" y="260"/>
                    <a:pt x="912" y="292"/>
                    <a:pt x="879" y="316"/>
                  </a:cubicBezTo>
                  <a:cubicBezTo>
                    <a:pt x="845" y="340"/>
                    <a:pt x="808" y="360"/>
                    <a:pt x="772" y="380"/>
                  </a:cubicBezTo>
                  <a:cubicBezTo>
                    <a:pt x="772" y="380"/>
                    <a:pt x="772" y="380"/>
                    <a:pt x="771" y="380"/>
                  </a:cubicBezTo>
                  <a:cubicBezTo>
                    <a:pt x="770" y="379"/>
                    <a:pt x="769" y="379"/>
                    <a:pt x="768" y="379"/>
                  </a:cubicBezTo>
                  <a:cubicBezTo>
                    <a:pt x="629" y="386"/>
                    <a:pt x="489" y="388"/>
                    <a:pt x="349" y="386"/>
                  </a:cubicBezTo>
                  <a:cubicBezTo>
                    <a:pt x="280" y="385"/>
                    <a:pt x="211" y="383"/>
                    <a:pt x="142" y="380"/>
                  </a:cubicBezTo>
                  <a:cubicBezTo>
                    <a:pt x="107" y="378"/>
                    <a:pt x="72" y="378"/>
                    <a:pt x="38" y="374"/>
                  </a:cubicBezTo>
                  <a:cubicBezTo>
                    <a:pt x="12" y="371"/>
                    <a:pt x="14" y="350"/>
                    <a:pt x="14" y="329"/>
                  </a:cubicBezTo>
                  <a:cubicBezTo>
                    <a:pt x="15" y="312"/>
                    <a:pt x="15" y="294"/>
                    <a:pt x="15" y="276"/>
                  </a:cubicBezTo>
                  <a:cubicBezTo>
                    <a:pt x="15" y="197"/>
                    <a:pt x="18" y="117"/>
                    <a:pt x="14" y="38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20" y="14"/>
                    <a:pt x="47" y="15"/>
                    <a:pt x="66" y="15"/>
                  </a:cubicBezTo>
                  <a:cubicBezTo>
                    <a:pt x="81" y="15"/>
                    <a:pt x="97" y="15"/>
                    <a:pt x="112" y="15"/>
                  </a:cubicBezTo>
                  <a:cubicBezTo>
                    <a:pt x="144" y="15"/>
                    <a:pt x="176" y="15"/>
                    <a:pt x="208" y="15"/>
                  </a:cubicBezTo>
                  <a:cubicBezTo>
                    <a:pt x="270" y="16"/>
                    <a:pt x="332" y="16"/>
                    <a:pt x="393" y="17"/>
                  </a:cubicBezTo>
                  <a:cubicBezTo>
                    <a:pt x="519" y="19"/>
                    <a:pt x="645" y="23"/>
                    <a:pt x="770" y="29"/>
                  </a:cubicBezTo>
                  <a:cubicBezTo>
                    <a:pt x="773" y="29"/>
                    <a:pt x="775" y="27"/>
                    <a:pt x="776" y="25"/>
                  </a:cubicBezTo>
                  <a:cubicBezTo>
                    <a:pt x="792" y="41"/>
                    <a:pt x="812" y="54"/>
                    <a:pt x="830" y="68"/>
                  </a:cubicBezTo>
                  <a:cubicBezTo>
                    <a:pt x="849" y="83"/>
                    <a:pt x="867" y="98"/>
                    <a:pt x="886" y="114"/>
                  </a:cubicBezTo>
                  <a:cubicBezTo>
                    <a:pt x="905" y="129"/>
                    <a:pt x="923" y="145"/>
                    <a:pt x="941" y="160"/>
                  </a:cubicBezTo>
                  <a:cubicBezTo>
                    <a:pt x="959" y="176"/>
                    <a:pt x="982" y="195"/>
                    <a:pt x="970" y="2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48" name="Freeform 6"/>
            <p:cNvSpPr>
              <a:spLocks noEditPoints="1"/>
            </p:cNvSpPr>
            <p:nvPr/>
          </p:nvSpPr>
          <p:spPr bwMode="auto">
            <a:xfrm>
              <a:off x="5302" y="1201"/>
              <a:ext cx="123" cy="129"/>
            </a:xfrm>
            <a:custGeom>
              <a:avLst/>
              <a:gdLst>
                <a:gd name="T0" fmla="*/ 51 w 52"/>
                <a:gd name="T1" fmla="*/ 28 h 54"/>
                <a:gd name="T2" fmla="*/ 44 w 52"/>
                <a:gd name="T3" fmla="*/ 13 h 54"/>
                <a:gd name="T4" fmla="*/ 32 w 52"/>
                <a:gd name="T5" fmla="*/ 1 h 54"/>
                <a:gd name="T6" fmla="*/ 19 w 52"/>
                <a:gd name="T7" fmla="*/ 3 h 54"/>
                <a:gd name="T8" fmla="*/ 0 w 52"/>
                <a:gd name="T9" fmla="*/ 29 h 54"/>
                <a:gd name="T10" fmla="*/ 26 w 52"/>
                <a:gd name="T11" fmla="*/ 53 h 54"/>
                <a:gd name="T12" fmla="*/ 51 w 52"/>
                <a:gd name="T13" fmla="*/ 28 h 54"/>
                <a:gd name="T14" fmla="*/ 26 w 52"/>
                <a:gd name="T15" fmla="*/ 42 h 54"/>
                <a:gd name="T16" fmla="*/ 11 w 52"/>
                <a:gd name="T17" fmla="*/ 29 h 54"/>
                <a:gd name="T18" fmla="*/ 16 w 52"/>
                <a:gd name="T19" fmla="*/ 18 h 54"/>
                <a:gd name="T20" fmla="*/ 25 w 52"/>
                <a:gd name="T21" fmla="*/ 12 h 54"/>
                <a:gd name="T22" fmla="*/ 27 w 52"/>
                <a:gd name="T23" fmla="*/ 10 h 54"/>
                <a:gd name="T24" fmla="*/ 26 w 52"/>
                <a:gd name="T25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54">
                  <a:moveTo>
                    <a:pt x="51" y="28"/>
                  </a:moveTo>
                  <a:cubicBezTo>
                    <a:pt x="50" y="23"/>
                    <a:pt x="48" y="17"/>
                    <a:pt x="44" y="13"/>
                  </a:cubicBezTo>
                  <a:cubicBezTo>
                    <a:pt x="46" y="7"/>
                    <a:pt x="37" y="2"/>
                    <a:pt x="32" y="1"/>
                  </a:cubicBezTo>
                  <a:cubicBezTo>
                    <a:pt x="28" y="0"/>
                    <a:pt x="23" y="1"/>
                    <a:pt x="19" y="3"/>
                  </a:cubicBezTo>
                  <a:cubicBezTo>
                    <a:pt x="8" y="4"/>
                    <a:pt x="0" y="20"/>
                    <a:pt x="0" y="29"/>
                  </a:cubicBezTo>
                  <a:cubicBezTo>
                    <a:pt x="0" y="44"/>
                    <a:pt x="12" y="54"/>
                    <a:pt x="26" y="53"/>
                  </a:cubicBezTo>
                  <a:cubicBezTo>
                    <a:pt x="40" y="53"/>
                    <a:pt x="52" y="43"/>
                    <a:pt x="51" y="28"/>
                  </a:cubicBezTo>
                  <a:close/>
                  <a:moveTo>
                    <a:pt x="26" y="42"/>
                  </a:moveTo>
                  <a:cubicBezTo>
                    <a:pt x="18" y="42"/>
                    <a:pt x="11" y="37"/>
                    <a:pt x="11" y="29"/>
                  </a:cubicBezTo>
                  <a:cubicBezTo>
                    <a:pt x="11" y="25"/>
                    <a:pt x="13" y="21"/>
                    <a:pt x="16" y="18"/>
                  </a:cubicBezTo>
                  <a:cubicBezTo>
                    <a:pt x="18" y="15"/>
                    <a:pt x="22" y="14"/>
                    <a:pt x="25" y="12"/>
                  </a:cubicBezTo>
                  <a:cubicBezTo>
                    <a:pt x="26" y="11"/>
                    <a:pt x="26" y="11"/>
                    <a:pt x="27" y="10"/>
                  </a:cubicBezTo>
                  <a:cubicBezTo>
                    <a:pt x="40" y="17"/>
                    <a:pt x="45" y="40"/>
                    <a:pt x="2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49" name="Freeform 7"/>
            <p:cNvSpPr/>
            <p:nvPr/>
          </p:nvSpPr>
          <p:spPr bwMode="auto">
            <a:xfrm>
              <a:off x="3375" y="1549"/>
              <a:ext cx="76" cy="100"/>
            </a:xfrm>
            <a:custGeom>
              <a:avLst/>
              <a:gdLst>
                <a:gd name="T0" fmla="*/ 28 w 32"/>
                <a:gd name="T1" fmla="*/ 31 h 42"/>
                <a:gd name="T2" fmla="*/ 14 w 32"/>
                <a:gd name="T3" fmla="*/ 22 h 42"/>
                <a:gd name="T4" fmla="*/ 15 w 32"/>
                <a:gd name="T5" fmla="*/ 5 h 42"/>
                <a:gd name="T6" fmla="*/ 11 w 32"/>
                <a:gd name="T7" fmla="*/ 2 h 42"/>
                <a:gd name="T8" fmla="*/ 4 w 32"/>
                <a:gd name="T9" fmla="*/ 26 h 42"/>
                <a:gd name="T10" fmla="*/ 28 w 32"/>
                <a:gd name="T11" fmla="*/ 40 h 42"/>
                <a:gd name="T12" fmla="*/ 28 w 32"/>
                <a:gd name="T13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42">
                  <a:moveTo>
                    <a:pt x="28" y="31"/>
                  </a:moveTo>
                  <a:cubicBezTo>
                    <a:pt x="22" y="29"/>
                    <a:pt x="17" y="28"/>
                    <a:pt x="14" y="22"/>
                  </a:cubicBezTo>
                  <a:cubicBezTo>
                    <a:pt x="12" y="17"/>
                    <a:pt x="12" y="10"/>
                    <a:pt x="15" y="5"/>
                  </a:cubicBezTo>
                  <a:cubicBezTo>
                    <a:pt x="16" y="3"/>
                    <a:pt x="14" y="0"/>
                    <a:pt x="11" y="2"/>
                  </a:cubicBezTo>
                  <a:cubicBezTo>
                    <a:pt x="4" y="8"/>
                    <a:pt x="0" y="17"/>
                    <a:pt x="4" y="26"/>
                  </a:cubicBezTo>
                  <a:cubicBezTo>
                    <a:pt x="8" y="35"/>
                    <a:pt x="18" y="42"/>
                    <a:pt x="28" y="40"/>
                  </a:cubicBezTo>
                  <a:cubicBezTo>
                    <a:pt x="32" y="39"/>
                    <a:pt x="32" y="33"/>
                    <a:pt x="28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50" name="Freeform 8"/>
            <p:cNvSpPr/>
            <p:nvPr/>
          </p:nvSpPr>
          <p:spPr bwMode="auto">
            <a:xfrm>
              <a:off x="3382" y="1437"/>
              <a:ext cx="27" cy="79"/>
            </a:xfrm>
            <a:custGeom>
              <a:avLst/>
              <a:gdLst>
                <a:gd name="T0" fmla="*/ 9 w 11"/>
                <a:gd name="T1" fmla="*/ 3 h 33"/>
                <a:gd name="T2" fmla="*/ 2 w 11"/>
                <a:gd name="T3" fmla="*/ 3 h 33"/>
                <a:gd name="T4" fmla="*/ 1 w 11"/>
                <a:gd name="T5" fmla="*/ 15 h 33"/>
                <a:gd name="T6" fmla="*/ 3 w 11"/>
                <a:gd name="T7" fmla="*/ 29 h 33"/>
                <a:gd name="T8" fmla="*/ 9 w 11"/>
                <a:gd name="T9" fmla="*/ 29 h 33"/>
                <a:gd name="T10" fmla="*/ 10 w 11"/>
                <a:gd name="T11" fmla="*/ 15 h 33"/>
                <a:gd name="T12" fmla="*/ 9 w 11"/>
                <a:gd name="T13" fmla="*/ 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3">
                  <a:moveTo>
                    <a:pt x="9" y="3"/>
                  </a:moveTo>
                  <a:cubicBezTo>
                    <a:pt x="8" y="0"/>
                    <a:pt x="3" y="0"/>
                    <a:pt x="2" y="3"/>
                  </a:cubicBezTo>
                  <a:cubicBezTo>
                    <a:pt x="0" y="7"/>
                    <a:pt x="1" y="11"/>
                    <a:pt x="1" y="15"/>
                  </a:cubicBezTo>
                  <a:cubicBezTo>
                    <a:pt x="2" y="20"/>
                    <a:pt x="2" y="24"/>
                    <a:pt x="3" y="29"/>
                  </a:cubicBezTo>
                  <a:cubicBezTo>
                    <a:pt x="3" y="33"/>
                    <a:pt x="8" y="33"/>
                    <a:pt x="9" y="29"/>
                  </a:cubicBezTo>
                  <a:cubicBezTo>
                    <a:pt x="9" y="24"/>
                    <a:pt x="10" y="20"/>
                    <a:pt x="10" y="15"/>
                  </a:cubicBezTo>
                  <a:cubicBezTo>
                    <a:pt x="10" y="11"/>
                    <a:pt x="11" y="7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51" name="Freeform 9"/>
            <p:cNvSpPr/>
            <p:nvPr/>
          </p:nvSpPr>
          <p:spPr bwMode="auto">
            <a:xfrm>
              <a:off x="3380" y="1285"/>
              <a:ext cx="31" cy="86"/>
            </a:xfrm>
            <a:custGeom>
              <a:avLst/>
              <a:gdLst>
                <a:gd name="T0" fmla="*/ 9 w 13"/>
                <a:gd name="T1" fmla="*/ 1 h 36"/>
                <a:gd name="T2" fmla="*/ 4 w 13"/>
                <a:gd name="T3" fmla="*/ 1 h 36"/>
                <a:gd name="T4" fmla="*/ 2 w 13"/>
                <a:gd name="T5" fmla="*/ 16 h 36"/>
                <a:gd name="T6" fmla="*/ 4 w 13"/>
                <a:gd name="T7" fmla="*/ 34 h 36"/>
                <a:gd name="T8" fmla="*/ 9 w 13"/>
                <a:gd name="T9" fmla="*/ 34 h 36"/>
                <a:gd name="T10" fmla="*/ 11 w 13"/>
                <a:gd name="T11" fmla="*/ 16 h 36"/>
                <a:gd name="T12" fmla="*/ 9 w 13"/>
                <a:gd name="T13" fmla="*/ 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36">
                  <a:moveTo>
                    <a:pt x="9" y="1"/>
                  </a:moveTo>
                  <a:cubicBezTo>
                    <a:pt x="8" y="0"/>
                    <a:pt x="5" y="0"/>
                    <a:pt x="4" y="1"/>
                  </a:cubicBezTo>
                  <a:cubicBezTo>
                    <a:pt x="0" y="6"/>
                    <a:pt x="2" y="11"/>
                    <a:pt x="2" y="16"/>
                  </a:cubicBezTo>
                  <a:cubicBezTo>
                    <a:pt x="2" y="22"/>
                    <a:pt x="3" y="28"/>
                    <a:pt x="4" y="34"/>
                  </a:cubicBezTo>
                  <a:cubicBezTo>
                    <a:pt x="5" y="36"/>
                    <a:pt x="9" y="36"/>
                    <a:pt x="9" y="34"/>
                  </a:cubicBezTo>
                  <a:cubicBezTo>
                    <a:pt x="10" y="28"/>
                    <a:pt x="11" y="22"/>
                    <a:pt x="11" y="16"/>
                  </a:cubicBezTo>
                  <a:cubicBezTo>
                    <a:pt x="12" y="11"/>
                    <a:pt x="13" y="6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52" name="Freeform 10"/>
            <p:cNvSpPr/>
            <p:nvPr/>
          </p:nvSpPr>
          <p:spPr bwMode="auto">
            <a:xfrm>
              <a:off x="3380" y="1132"/>
              <a:ext cx="31" cy="89"/>
            </a:xfrm>
            <a:custGeom>
              <a:avLst/>
              <a:gdLst>
                <a:gd name="T0" fmla="*/ 8 w 13"/>
                <a:gd name="T1" fmla="*/ 4 h 37"/>
                <a:gd name="T2" fmla="*/ 0 w 13"/>
                <a:gd name="T3" fmla="*/ 6 h 37"/>
                <a:gd name="T4" fmla="*/ 2 w 13"/>
                <a:gd name="T5" fmla="*/ 18 h 37"/>
                <a:gd name="T6" fmla="*/ 3 w 13"/>
                <a:gd name="T7" fmla="*/ 32 h 37"/>
                <a:gd name="T8" fmla="*/ 10 w 13"/>
                <a:gd name="T9" fmla="*/ 33 h 37"/>
                <a:gd name="T10" fmla="*/ 8 w 13"/>
                <a:gd name="T11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37">
                  <a:moveTo>
                    <a:pt x="8" y="4"/>
                  </a:moveTo>
                  <a:cubicBezTo>
                    <a:pt x="6" y="0"/>
                    <a:pt x="1" y="2"/>
                    <a:pt x="0" y="6"/>
                  </a:cubicBezTo>
                  <a:cubicBezTo>
                    <a:pt x="0" y="10"/>
                    <a:pt x="2" y="14"/>
                    <a:pt x="2" y="18"/>
                  </a:cubicBezTo>
                  <a:cubicBezTo>
                    <a:pt x="3" y="23"/>
                    <a:pt x="3" y="28"/>
                    <a:pt x="3" y="32"/>
                  </a:cubicBezTo>
                  <a:cubicBezTo>
                    <a:pt x="3" y="36"/>
                    <a:pt x="9" y="37"/>
                    <a:pt x="10" y="33"/>
                  </a:cubicBezTo>
                  <a:cubicBezTo>
                    <a:pt x="12" y="25"/>
                    <a:pt x="13" y="12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53" name="Freeform 11"/>
            <p:cNvSpPr/>
            <p:nvPr/>
          </p:nvSpPr>
          <p:spPr bwMode="auto">
            <a:xfrm>
              <a:off x="3390" y="985"/>
              <a:ext cx="33" cy="88"/>
            </a:xfrm>
            <a:custGeom>
              <a:avLst/>
              <a:gdLst>
                <a:gd name="T0" fmla="*/ 7 w 14"/>
                <a:gd name="T1" fmla="*/ 3 h 37"/>
                <a:gd name="T2" fmla="*/ 0 w 14"/>
                <a:gd name="T3" fmla="*/ 6 h 37"/>
                <a:gd name="T4" fmla="*/ 2 w 14"/>
                <a:gd name="T5" fmla="*/ 17 h 37"/>
                <a:gd name="T6" fmla="*/ 2 w 14"/>
                <a:gd name="T7" fmla="*/ 31 h 37"/>
                <a:gd name="T8" fmla="*/ 8 w 14"/>
                <a:gd name="T9" fmla="*/ 33 h 37"/>
                <a:gd name="T10" fmla="*/ 7 w 14"/>
                <a:gd name="T11" fmla="*/ 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37">
                  <a:moveTo>
                    <a:pt x="7" y="3"/>
                  </a:moveTo>
                  <a:cubicBezTo>
                    <a:pt x="4" y="0"/>
                    <a:pt x="0" y="2"/>
                    <a:pt x="0" y="6"/>
                  </a:cubicBezTo>
                  <a:cubicBezTo>
                    <a:pt x="0" y="10"/>
                    <a:pt x="2" y="13"/>
                    <a:pt x="2" y="17"/>
                  </a:cubicBezTo>
                  <a:cubicBezTo>
                    <a:pt x="3" y="22"/>
                    <a:pt x="3" y="27"/>
                    <a:pt x="2" y="31"/>
                  </a:cubicBezTo>
                  <a:cubicBezTo>
                    <a:pt x="1" y="36"/>
                    <a:pt x="7" y="37"/>
                    <a:pt x="8" y="33"/>
                  </a:cubicBezTo>
                  <a:cubicBezTo>
                    <a:pt x="11" y="25"/>
                    <a:pt x="14" y="1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54" name="Freeform 12"/>
            <p:cNvSpPr/>
            <p:nvPr/>
          </p:nvSpPr>
          <p:spPr bwMode="auto">
            <a:xfrm>
              <a:off x="3390" y="823"/>
              <a:ext cx="59" cy="88"/>
            </a:xfrm>
            <a:custGeom>
              <a:avLst/>
              <a:gdLst>
                <a:gd name="T0" fmla="*/ 23 w 25"/>
                <a:gd name="T1" fmla="*/ 6 h 37"/>
                <a:gd name="T2" fmla="*/ 4 w 25"/>
                <a:gd name="T3" fmla="*/ 15 h 37"/>
                <a:gd name="T4" fmla="*/ 7 w 25"/>
                <a:gd name="T5" fmla="*/ 36 h 37"/>
                <a:gd name="T6" fmla="*/ 11 w 25"/>
                <a:gd name="T7" fmla="*/ 34 h 37"/>
                <a:gd name="T8" fmla="*/ 13 w 25"/>
                <a:gd name="T9" fmla="*/ 20 h 37"/>
                <a:gd name="T10" fmla="*/ 24 w 25"/>
                <a:gd name="T11" fmla="*/ 11 h 37"/>
                <a:gd name="T12" fmla="*/ 23 w 25"/>
                <a:gd name="T13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37">
                  <a:moveTo>
                    <a:pt x="23" y="6"/>
                  </a:moveTo>
                  <a:cubicBezTo>
                    <a:pt x="17" y="0"/>
                    <a:pt x="7" y="9"/>
                    <a:pt x="4" y="15"/>
                  </a:cubicBezTo>
                  <a:cubicBezTo>
                    <a:pt x="0" y="22"/>
                    <a:pt x="1" y="31"/>
                    <a:pt x="7" y="36"/>
                  </a:cubicBezTo>
                  <a:cubicBezTo>
                    <a:pt x="8" y="37"/>
                    <a:pt x="11" y="36"/>
                    <a:pt x="11" y="34"/>
                  </a:cubicBezTo>
                  <a:cubicBezTo>
                    <a:pt x="9" y="29"/>
                    <a:pt x="10" y="24"/>
                    <a:pt x="13" y="20"/>
                  </a:cubicBezTo>
                  <a:cubicBezTo>
                    <a:pt x="16" y="15"/>
                    <a:pt x="21" y="15"/>
                    <a:pt x="24" y="11"/>
                  </a:cubicBezTo>
                  <a:cubicBezTo>
                    <a:pt x="25" y="10"/>
                    <a:pt x="25" y="7"/>
                    <a:pt x="2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55" name="Freeform 13"/>
            <p:cNvSpPr/>
            <p:nvPr/>
          </p:nvSpPr>
          <p:spPr bwMode="auto">
            <a:xfrm>
              <a:off x="3494" y="825"/>
              <a:ext cx="73" cy="26"/>
            </a:xfrm>
            <a:custGeom>
              <a:avLst/>
              <a:gdLst>
                <a:gd name="T0" fmla="*/ 26 w 31"/>
                <a:gd name="T1" fmla="*/ 2 h 11"/>
                <a:gd name="T2" fmla="*/ 16 w 31"/>
                <a:gd name="T3" fmla="*/ 1 h 11"/>
                <a:gd name="T4" fmla="*/ 5 w 31"/>
                <a:gd name="T5" fmla="*/ 2 h 11"/>
                <a:gd name="T6" fmla="*/ 5 w 31"/>
                <a:gd name="T7" fmla="*/ 10 h 11"/>
                <a:gd name="T8" fmla="*/ 16 w 31"/>
                <a:gd name="T9" fmla="*/ 10 h 11"/>
                <a:gd name="T10" fmla="*/ 26 w 31"/>
                <a:gd name="T11" fmla="*/ 10 h 11"/>
                <a:gd name="T12" fmla="*/ 26 w 31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1">
                  <a:moveTo>
                    <a:pt x="26" y="2"/>
                  </a:moveTo>
                  <a:cubicBezTo>
                    <a:pt x="23" y="0"/>
                    <a:pt x="20" y="1"/>
                    <a:pt x="16" y="1"/>
                  </a:cubicBezTo>
                  <a:cubicBezTo>
                    <a:pt x="12" y="1"/>
                    <a:pt x="9" y="2"/>
                    <a:pt x="5" y="2"/>
                  </a:cubicBezTo>
                  <a:cubicBezTo>
                    <a:pt x="0" y="2"/>
                    <a:pt x="0" y="9"/>
                    <a:pt x="5" y="10"/>
                  </a:cubicBezTo>
                  <a:cubicBezTo>
                    <a:pt x="9" y="10"/>
                    <a:pt x="12" y="10"/>
                    <a:pt x="16" y="10"/>
                  </a:cubicBezTo>
                  <a:cubicBezTo>
                    <a:pt x="20" y="11"/>
                    <a:pt x="23" y="11"/>
                    <a:pt x="26" y="10"/>
                  </a:cubicBezTo>
                  <a:cubicBezTo>
                    <a:pt x="31" y="8"/>
                    <a:pt x="31" y="3"/>
                    <a:pt x="2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56" name="Freeform 14"/>
            <p:cNvSpPr/>
            <p:nvPr/>
          </p:nvSpPr>
          <p:spPr bwMode="auto">
            <a:xfrm>
              <a:off x="3629" y="825"/>
              <a:ext cx="83" cy="31"/>
            </a:xfrm>
            <a:custGeom>
              <a:avLst/>
              <a:gdLst>
                <a:gd name="T0" fmla="*/ 33 w 35"/>
                <a:gd name="T1" fmla="*/ 4 h 13"/>
                <a:gd name="T2" fmla="*/ 20 w 35"/>
                <a:gd name="T3" fmla="*/ 2 h 13"/>
                <a:gd name="T4" fmla="*/ 6 w 35"/>
                <a:gd name="T5" fmla="*/ 0 h 13"/>
                <a:gd name="T6" fmla="*/ 5 w 35"/>
                <a:gd name="T7" fmla="*/ 8 h 13"/>
                <a:gd name="T8" fmla="*/ 19 w 35"/>
                <a:gd name="T9" fmla="*/ 11 h 13"/>
                <a:gd name="T10" fmla="*/ 32 w 35"/>
                <a:gd name="T11" fmla="*/ 11 h 13"/>
                <a:gd name="T12" fmla="*/ 33 w 35"/>
                <a:gd name="T13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3">
                  <a:moveTo>
                    <a:pt x="33" y="4"/>
                  </a:moveTo>
                  <a:cubicBezTo>
                    <a:pt x="29" y="2"/>
                    <a:pt x="24" y="2"/>
                    <a:pt x="20" y="2"/>
                  </a:cubicBezTo>
                  <a:cubicBezTo>
                    <a:pt x="16" y="1"/>
                    <a:pt x="11" y="1"/>
                    <a:pt x="6" y="0"/>
                  </a:cubicBezTo>
                  <a:cubicBezTo>
                    <a:pt x="1" y="0"/>
                    <a:pt x="0" y="7"/>
                    <a:pt x="5" y="8"/>
                  </a:cubicBezTo>
                  <a:cubicBezTo>
                    <a:pt x="10" y="9"/>
                    <a:pt x="14" y="10"/>
                    <a:pt x="19" y="11"/>
                  </a:cubicBezTo>
                  <a:cubicBezTo>
                    <a:pt x="23" y="12"/>
                    <a:pt x="28" y="13"/>
                    <a:pt x="32" y="11"/>
                  </a:cubicBezTo>
                  <a:cubicBezTo>
                    <a:pt x="35" y="10"/>
                    <a:pt x="35" y="6"/>
                    <a:pt x="3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57" name="Freeform 15"/>
            <p:cNvSpPr/>
            <p:nvPr/>
          </p:nvSpPr>
          <p:spPr bwMode="auto">
            <a:xfrm>
              <a:off x="3764" y="823"/>
              <a:ext cx="74" cy="26"/>
            </a:xfrm>
            <a:custGeom>
              <a:avLst/>
              <a:gdLst>
                <a:gd name="T0" fmla="*/ 30 w 31"/>
                <a:gd name="T1" fmla="*/ 5 h 11"/>
                <a:gd name="T2" fmla="*/ 18 w 31"/>
                <a:gd name="T3" fmla="*/ 1 h 11"/>
                <a:gd name="T4" fmla="*/ 4 w 31"/>
                <a:gd name="T5" fmla="*/ 2 h 11"/>
                <a:gd name="T6" fmla="*/ 5 w 31"/>
                <a:gd name="T7" fmla="*/ 8 h 11"/>
                <a:gd name="T8" fmla="*/ 17 w 31"/>
                <a:gd name="T9" fmla="*/ 9 h 11"/>
                <a:gd name="T10" fmla="*/ 28 w 31"/>
                <a:gd name="T11" fmla="*/ 10 h 11"/>
                <a:gd name="T12" fmla="*/ 30 w 31"/>
                <a:gd name="T13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1">
                  <a:moveTo>
                    <a:pt x="30" y="5"/>
                  </a:moveTo>
                  <a:cubicBezTo>
                    <a:pt x="27" y="1"/>
                    <a:pt x="23" y="1"/>
                    <a:pt x="18" y="1"/>
                  </a:cubicBezTo>
                  <a:cubicBezTo>
                    <a:pt x="14" y="0"/>
                    <a:pt x="9" y="0"/>
                    <a:pt x="4" y="2"/>
                  </a:cubicBezTo>
                  <a:cubicBezTo>
                    <a:pt x="0" y="3"/>
                    <a:pt x="1" y="8"/>
                    <a:pt x="5" y="8"/>
                  </a:cubicBezTo>
                  <a:cubicBezTo>
                    <a:pt x="9" y="8"/>
                    <a:pt x="13" y="8"/>
                    <a:pt x="17" y="9"/>
                  </a:cubicBezTo>
                  <a:cubicBezTo>
                    <a:pt x="21" y="9"/>
                    <a:pt x="24" y="11"/>
                    <a:pt x="28" y="10"/>
                  </a:cubicBezTo>
                  <a:cubicBezTo>
                    <a:pt x="30" y="9"/>
                    <a:pt x="31" y="7"/>
                    <a:pt x="3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58" name="Freeform 16"/>
            <p:cNvSpPr/>
            <p:nvPr/>
          </p:nvSpPr>
          <p:spPr bwMode="auto">
            <a:xfrm>
              <a:off x="3892" y="828"/>
              <a:ext cx="71" cy="23"/>
            </a:xfrm>
            <a:custGeom>
              <a:avLst/>
              <a:gdLst>
                <a:gd name="T0" fmla="*/ 28 w 30"/>
                <a:gd name="T1" fmla="*/ 2 h 10"/>
                <a:gd name="T2" fmla="*/ 17 w 30"/>
                <a:gd name="T3" fmla="*/ 1 h 10"/>
                <a:gd name="T4" fmla="*/ 4 w 30"/>
                <a:gd name="T5" fmla="*/ 1 h 10"/>
                <a:gd name="T6" fmla="*/ 4 w 30"/>
                <a:gd name="T7" fmla="*/ 8 h 10"/>
                <a:gd name="T8" fmla="*/ 17 w 30"/>
                <a:gd name="T9" fmla="*/ 9 h 10"/>
                <a:gd name="T10" fmla="*/ 28 w 30"/>
                <a:gd name="T11" fmla="*/ 8 h 10"/>
                <a:gd name="T12" fmla="*/ 28 w 30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8" y="2"/>
                  </a:moveTo>
                  <a:cubicBezTo>
                    <a:pt x="25" y="0"/>
                    <a:pt x="21" y="1"/>
                    <a:pt x="17" y="1"/>
                  </a:cubicBezTo>
                  <a:cubicBezTo>
                    <a:pt x="13" y="1"/>
                    <a:pt x="8" y="1"/>
                    <a:pt x="4" y="1"/>
                  </a:cubicBezTo>
                  <a:cubicBezTo>
                    <a:pt x="0" y="2"/>
                    <a:pt x="0" y="8"/>
                    <a:pt x="4" y="8"/>
                  </a:cubicBezTo>
                  <a:cubicBezTo>
                    <a:pt x="8" y="8"/>
                    <a:pt x="13" y="9"/>
                    <a:pt x="17" y="9"/>
                  </a:cubicBezTo>
                  <a:cubicBezTo>
                    <a:pt x="21" y="9"/>
                    <a:pt x="25" y="10"/>
                    <a:pt x="28" y="8"/>
                  </a:cubicBezTo>
                  <a:cubicBezTo>
                    <a:pt x="30" y="6"/>
                    <a:pt x="30" y="3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59" name="Freeform 17"/>
            <p:cNvSpPr/>
            <p:nvPr/>
          </p:nvSpPr>
          <p:spPr bwMode="auto">
            <a:xfrm>
              <a:off x="4013" y="832"/>
              <a:ext cx="90" cy="24"/>
            </a:xfrm>
            <a:custGeom>
              <a:avLst/>
              <a:gdLst>
                <a:gd name="T0" fmla="*/ 34 w 38"/>
                <a:gd name="T1" fmla="*/ 1 h 10"/>
                <a:gd name="T2" fmla="*/ 20 w 38"/>
                <a:gd name="T3" fmla="*/ 0 h 10"/>
                <a:gd name="T4" fmla="*/ 4 w 38"/>
                <a:gd name="T5" fmla="*/ 1 h 10"/>
                <a:gd name="T6" fmla="*/ 4 w 38"/>
                <a:gd name="T7" fmla="*/ 8 h 10"/>
                <a:gd name="T8" fmla="*/ 20 w 38"/>
                <a:gd name="T9" fmla="*/ 9 h 10"/>
                <a:gd name="T10" fmla="*/ 34 w 38"/>
                <a:gd name="T11" fmla="*/ 9 h 10"/>
                <a:gd name="T12" fmla="*/ 34 w 38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10">
                  <a:moveTo>
                    <a:pt x="34" y="1"/>
                  </a:moveTo>
                  <a:cubicBezTo>
                    <a:pt x="30" y="0"/>
                    <a:pt x="25" y="0"/>
                    <a:pt x="20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0" y="1"/>
                    <a:pt x="0" y="8"/>
                    <a:pt x="4" y="8"/>
                  </a:cubicBezTo>
                  <a:cubicBezTo>
                    <a:pt x="10" y="8"/>
                    <a:pt x="15" y="9"/>
                    <a:pt x="20" y="9"/>
                  </a:cubicBezTo>
                  <a:cubicBezTo>
                    <a:pt x="25" y="9"/>
                    <a:pt x="30" y="10"/>
                    <a:pt x="34" y="9"/>
                  </a:cubicBezTo>
                  <a:cubicBezTo>
                    <a:pt x="38" y="7"/>
                    <a:pt x="38" y="3"/>
                    <a:pt x="3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60" name="Freeform 18"/>
            <p:cNvSpPr/>
            <p:nvPr/>
          </p:nvSpPr>
          <p:spPr bwMode="auto">
            <a:xfrm>
              <a:off x="4167" y="825"/>
              <a:ext cx="66" cy="26"/>
            </a:xfrm>
            <a:custGeom>
              <a:avLst/>
              <a:gdLst>
                <a:gd name="T0" fmla="*/ 25 w 28"/>
                <a:gd name="T1" fmla="*/ 1 h 11"/>
                <a:gd name="T2" fmla="*/ 3 w 28"/>
                <a:gd name="T3" fmla="*/ 5 h 11"/>
                <a:gd name="T4" fmla="*/ 4 w 28"/>
                <a:gd name="T5" fmla="*/ 11 h 11"/>
                <a:gd name="T6" fmla="*/ 25 w 28"/>
                <a:gd name="T7" fmla="*/ 7 h 11"/>
                <a:gd name="T8" fmla="*/ 25 w 28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1">
                  <a:moveTo>
                    <a:pt x="25" y="1"/>
                  </a:moveTo>
                  <a:cubicBezTo>
                    <a:pt x="18" y="0"/>
                    <a:pt x="10" y="3"/>
                    <a:pt x="3" y="5"/>
                  </a:cubicBezTo>
                  <a:cubicBezTo>
                    <a:pt x="0" y="5"/>
                    <a:pt x="0" y="11"/>
                    <a:pt x="4" y="11"/>
                  </a:cubicBezTo>
                  <a:cubicBezTo>
                    <a:pt x="11" y="10"/>
                    <a:pt x="19" y="10"/>
                    <a:pt x="25" y="7"/>
                  </a:cubicBezTo>
                  <a:cubicBezTo>
                    <a:pt x="28" y="6"/>
                    <a:pt x="27" y="2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61" name="Freeform 19"/>
            <p:cNvSpPr/>
            <p:nvPr/>
          </p:nvSpPr>
          <p:spPr bwMode="auto">
            <a:xfrm>
              <a:off x="4302" y="835"/>
              <a:ext cx="64" cy="24"/>
            </a:xfrm>
            <a:custGeom>
              <a:avLst/>
              <a:gdLst>
                <a:gd name="T0" fmla="*/ 23 w 27"/>
                <a:gd name="T1" fmla="*/ 3 h 10"/>
                <a:gd name="T2" fmla="*/ 12 w 27"/>
                <a:gd name="T3" fmla="*/ 1 h 10"/>
                <a:gd name="T4" fmla="*/ 2 w 27"/>
                <a:gd name="T5" fmla="*/ 2 h 10"/>
                <a:gd name="T6" fmla="*/ 1 w 27"/>
                <a:gd name="T7" fmla="*/ 5 h 10"/>
                <a:gd name="T8" fmla="*/ 11 w 27"/>
                <a:gd name="T9" fmla="*/ 9 h 10"/>
                <a:gd name="T10" fmla="*/ 22 w 27"/>
                <a:gd name="T11" fmla="*/ 10 h 10"/>
                <a:gd name="T12" fmla="*/ 23 w 27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0">
                  <a:moveTo>
                    <a:pt x="23" y="3"/>
                  </a:moveTo>
                  <a:cubicBezTo>
                    <a:pt x="20" y="2"/>
                    <a:pt x="16" y="2"/>
                    <a:pt x="12" y="1"/>
                  </a:cubicBezTo>
                  <a:cubicBezTo>
                    <a:pt x="9" y="1"/>
                    <a:pt x="5" y="0"/>
                    <a:pt x="2" y="2"/>
                  </a:cubicBezTo>
                  <a:cubicBezTo>
                    <a:pt x="1" y="2"/>
                    <a:pt x="0" y="4"/>
                    <a:pt x="1" y="5"/>
                  </a:cubicBezTo>
                  <a:cubicBezTo>
                    <a:pt x="4" y="7"/>
                    <a:pt x="7" y="8"/>
                    <a:pt x="11" y="9"/>
                  </a:cubicBezTo>
                  <a:cubicBezTo>
                    <a:pt x="15" y="9"/>
                    <a:pt x="19" y="10"/>
                    <a:pt x="22" y="10"/>
                  </a:cubicBezTo>
                  <a:cubicBezTo>
                    <a:pt x="26" y="10"/>
                    <a:pt x="27" y="5"/>
                    <a:pt x="2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62" name="Freeform 20"/>
            <p:cNvSpPr/>
            <p:nvPr/>
          </p:nvSpPr>
          <p:spPr bwMode="auto">
            <a:xfrm>
              <a:off x="4416" y="840"/>
              <a:ext cx="80" cy="19"/>
            </a:xfrm>
            <a:custGeom>
              <a:avLst/>
              <a:gdLst>
                <a:gd name="T0" fmla="*/ 31 w 34"/>
                <a:gd name="T1" fmla="*/ 2 h 8"/>
                <a:gd name="T2" fmla="*/ 19 w 34"/>
                <a:gd name="T3" fmla="*/ 0 h 8"/>
                <a:gd name="T4" fmla="*/ 3 w 34"/>
                <a:gd name="T5" fmla="*/ 1 h 8"/>
                <a:gd name="T6" fmla="*/ 3 w 34"/>
                <a:gd name="T7" fmla="*/ 6 h 8"/>
                <a:gd name="T8" fmla="*/ 18 w 34"/>
                <a:gd name="T9" fmla="*/ 7 h 8"/>
                <a:gd name="T10" fmla="*/ 31 w 34"/>
                <a:gd name="T11" fmla="*/ 7 h 8"/>
                <a:gd name="T12" fmla="*/ 31 w 34"/>
                <a:gd name="T13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8">
                  <a:moveTo>
                    <a:pt x="31" y="2"/>
                  </a:moveTo>
                  <a:cubicBezTo>
                    <a:pt x="28" y="0"/>
                    <a:pt x="23" y="0"/>
                    <a:pt x="19" y="0"/>
                  </a:cubicBezTo>
                  <a:cubicBezTo>
                    <a:pt x="14" y="0"/>
                    <a:pt x="9" y="1"/>
                    <a:pt x="3" y="1"/>
                  </a:cubicBezTo>
                  <a:cubicBezTo>
                    <a:pt x="0" y="1"/>
                    <a:pt x="0" y="5"/>
                    <a:pt x="3" y="6"/>
                  </a:cubicBezTo>
                  <a:cubicBezTo>
                    <a:pt x="8" y="6"/>
                    <a:pt x="13" y="7"/>
                    <a:pt x="18" y="7"/>
                  </a:cubicBezTo>
                  <a:cubicBezTo>
                    <a:pt x="22" y="7"/>
                    <a:pt x="27" y="8"/>
                    <a:pt x="31" y="7"/>
                  </a:cubicBezTo>
                  <a:cubicBezTo>
                    <a:pt x="33" y="6"/>
                    <a:pt x="34" y="3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63" name="Freeform 21"/>
            <p:cNvSpPr/>
            <p:nvPr/>
          </p:nvSpPr>
          <p:spPr bwMode="auto">
            <a:xfrm>
              <a:off x="4551" y="837"/>
              <a:ext cx="71" cy="26"/>
            </a:xfrm>
            <a:custGeom>
              <a:avLst/>
              <a:gdLst>
                <a:gd name="T0" fmla="*/ 28 w 30"/>
                <a:gd name="T1" fmla="*/ 3 h 11"/>
                <a:gd name="T2" fmla="*/ 4 w 30"/>
                <a:gd name="T3" fmla="*/ 2 h 11"/>
                <a:gd name="T4" fmla="*/ 4 w 30"/>
                <a:gd name="T5" fmla="*/ 9 h 11"/>
                <a:gd name="T6" fmla="*/ 28 w 30"/>
                <a:gd name="T7" fmla="*/ 8 h 11"/>
                <a:gd name="T8" fmla="*/ 28 w 30"/>
                <a:gd name="T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1">
                  <a:moveTo>
                    <a:pt x="28" y="3"/>
                  </a:moveTo>
                  <a:cubicBezTo>
                    <a:pt x="21" y="0"/>
                    <a:pt x="11" y="2"/>
                    <a:pt x="4" y="2"/>
                  </a:cubicBezTo>
                  <a:cubicBezTo>
                    <a:pt x="0" y="2"/>
                    <a:pt x="0" y="9"/>
                    <a:pt x="4" y="9"/>
                  </a:cubicBezTo>
                  <a:cubicBezTo>
                    <a:pt x="11" y="9"/>
                    <a:pt x="21" y="11"/>
                    <a:pt x="28" y="8"/>
                  </a:cubicBezTo>
                  <a:cubicBezTo>
                    <a:pt x="30" y="7"/>
                    <a:pt x="30" y="3"/>
                    <a:pt x="2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64" name="Freeform 22"/>
            <p:cNvSpPr/>
            <p:nvPr/>
          </p:nvSpPr>
          <p:spPr bwMode="auto">
            <a:xfrm>
              <a:off x="4691" y="844"/>
              <a:ext cx="64" cy="22"/>
            </a:xfrm>
            <a:custGeom>
              <a:avLst/>
              <a:gdLst>
                <a:gd name="T0" fmla="*/ 24 w 27"/>
                <a:gd name="T1" fmla="*/ 1 h 9"/>
                <a:gd name="T2" fmla="*/ 12 w 27"/>
                <a:gd name="T3" fmla="*/ 1 h 9"/>
                <a:gd name="T4" fmla="*/ 2 w 27"/>
                <a:gd name="T5" fmla="*/ 2 h 9"/>
                <a:gd name="T6" fmla="*/ 2 w 27"/>
                <a:gd name="T7" fmla="*/ 7 h 9"/>
                <a:gd name="T8" fmla="*/ 12 w 27"/>
                <a:gd name="T9" fmla="*/ 8 h 9"/>
                <a:gd name="T10" fmla="*/ 24 w 27"/>
                <a:gd name="T11" fmla="*/ 8 h 9"/>
                <a:gd name="T12" fmla="*/ 24 w 27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9">
                  <a:moveTo>
                    <a:pt x="24" y="1"/>
                  </a:moveTo>
                  <a:cubicBezTo>
                    <a:pt x="20" y="0"/>
                    <a:pt x="16" y="0"/>
                    <a:pt x="12" y="1"/>
                  </a:cubicBezTo>
                  <a:cubicBezTo>
                    <a:pt x="9" y="1"/>
                    <a:pt x="5" y="0"/>
                    <a:pt x="2" y="2"/>
                  </a:cubicBezTo>
                  <a:cubicBezTo>
                    <a:pt x="0" y="3"/>
                    <a:pt x="0" y="5"/>
                    <a:pt x="2" y="7"/>
                  </a:cubicBezTo>
                  <a:cubicBezTo>
                    <a:pt x="5" y="8"/>
                    <a:pt x="9" y="8"/>
                    <a:pt x="12" y="8"/>
                  </a:cubicBezTo>
                  <a:cubicBezTo>
                    <a:pt x="16" y="9"/>
                    <a:pt x="20" y="9"/>
                    <a:pt x="24" y="8"/>
                  </a:cubicBezTo>
                  <a:cubicBezTo>
                    <a:pt x="27" y="7"/>
                    <a:pt x="27" y="2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65" name="Freeform 23"/>
            <p:cNvSpPr/>
            <p:nvPr/>
          </p:nvSpPr>
          <p:spPr bwMode="auto">
            <a:xfrm>
              <a:off x="4814" y="851"/>
              <a:ext cx="88" cy="29"/>
            </a:xfrm>
            <a:custGeom>
              <a:avLst/>
              <a:gdLst>
                <a:gd name="T0" fmla="*/ 34 w 37"/>
                <a:gd name="T1" fmla="*/ 4 h 12"/>
                <a:gd name="T2" fmla="*/ 21 w 37"/>
                <a:gd name="T3" fmla="*/ 2 h 12"/>
                <a:gd name="T4" fmla="*/ 5 w 37"/>
                <a:gd name="T5" fmla="*/ 1 h 12"/>
                <a:gd name="T6" fmla="*/ 4 w 37"/>
                <a:gd name="T7" fmla="*/ 7 h 12"/>
                <a:gd name="T8" fmla="*/ 34 w 37"/>
                <a:gd name="T9" fmla="*/ 8 h 12"/>
                <a:gd name="T10" fmla="*/ 34 w 37"/>
                <a:gd name="T1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2">
                  <a:moveTo>
                    <a:pt x="34" y="4"/>
                  </a:moveTo>
                  <a:cubicBezTo>
                    <a:pt x="30" y="2"/>
                    <a:pt x="26" y="2"/>
                    <a:pt x="21" y="2"/>
                  </a:cubicBezTo>
                  <a:cubicBezTo>
                    <a:pt x="16" y="2"/>
                    <a:pt x="11" y="1"/>
                    <a:pt x="5" y="1"/>
                  </a:cubicBezTo>
                  <a:cubicBezTo>
                    <a:pt x="2" y="0"/>
                    <a:pt x="0" y="5"/>
                    <a:pt x="4" y="7"/>
                  </a:cubicBezTo>
                  <a:cubicBezTo>
                    <a:pt x="13" y="9"/>
                    <a:pt x="25" y="12"/>
                    <a:pt x="34" y="8"/>
                  </a:cubicBezTo>
                  <a:cubicBezTo>
                    <a:pt x="36" y="7"/>
                    <a:pt x="37" y="4"/>
                    <a:pt x="3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66" name="Freeform 24"/>
            <p:cNvSpPr/>
            <p:nvPr/>
          </p:nvSpPr>
          <p:spPr bwMode="auto">
            <a:xfrm>
              <a:off x="4942" y="856"/>
              <a:ext cx="71" cy="19"/>
            </a:xfrm>
            <a:custGeom>
              <a:avLst/>
              <a:gdLst>
                <a:gd name="T0" fmla="*/ 26 w 30"/>
                <a:gd name="T1" fmla="*/ 1 h 8"/>
                <a:gd name="T2" fmla="*/ 4 w 30"/>
                <a:gd name="T3" fmla="*/ 1 h 8"/>
                <a:gd name="T4" fmla="*/ 4 w 30"/>
                <a:gd name="T5" fmla="*/ 7 h 8"/>
                <a:gd name="T6" fmla="*/ 26 w 30"/>
                <a:gd name="T7" fmla="*/ 7 h 8"/>
                <a:gd name="T8" fmla="*/ 26 w 30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8">
                  <a:moveTo>
                    <a:pt x="26" y="1"/>
                  </a:moveTo>
                  <a:cubicBezTo>
                    <a:pt x="19" y="0"/>
                    <a:pt x="11" y="0"/>
                    <a:pt x="4" y="1"/>
                  </a:cubicBezTo>
                  <a:cubicBezTo>
                    <a:pt x="0" y="1"/>
                    <a:pt x="0" y="6"/>
                    <a:pt x="4" y="7"/>
                  </a:cubicBezTo>
                  <a:cubicBezTo>
                    <a:pt x="11" y="7"/>
                    <a:pt x="19" y="8"/>
                    <a:pt x="26" y="7"/>
                  </a:cubicBezTo>
                  <a:cubicBezTo>
                    <a:pt x="30" y="6"/>
                    <a:pt x="30" y="1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67" name="Freeform 25"/>
            <p:cNvSpPr/>
            <p:nvPr/>
          </p:nvSpPr>
          <p:spPr bwMode="auto">
            <a:xfrm>
              <a:off x="5058" y="849"/>
              <a:ext cx="128" cy="67"/>
            </a:xfrm>
            <a:custGeom>
              <a:avLst/>
              <a:gdLst>
                <a:gd name="T0" fmla="*/ 49 w 54"/>
                <a:gd name="T1" fmla="*/ 17 h 28"/>
                <a:gd name="T2" fmla="*/ 4 w 54"/>
                <a:gd name="T3" fmla="*/ 6 h 28"/>
                <a:gd name="T4" fmla="*/ 4 w 54"/>
                <a:gd name="T5" fmla="*/ 12 h 28"/>
                <a:gd name="T6" fmla="*/ 43 w 54"/>
                <a:gd name="T7" fmla="*/ 24 h 28"/>
                <a:gd name="T8" fmla="*/ 49 w 54"/>
                <a:gd name="T9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8">
                  <a:moveTo>
                    <a:pt x="49" y="17"/>
                  </a:moveTo>
                  <a:cubicBezTo>
                    <a:pt x="37" y="5"/>
                    <a:pt x="20" y="0"/>
                    <a:pt x="4" y="6"/>
                  </a:cubicBezTo>
                  <a:cubicBezTo>
                    <a:pt x="0" y="7"/>
                    <a:pt x="1" y="12"/>
                    <a:pt x="4" y="12"/>
                  </a:cubicBezTo>
                  <a:cubicBezTo>
                    <a:pt x="18" y="10"/>
                    <a:pt x="32" y="14"/>
                    <a:pt x="43" y="24"/>
                  </a:cubicBezTo>
                  <a:cubicBezTo>
                    <a:pt x="47" y="28"/>
                    <a:pt x="54" y="21"/>
                    <a:pt x="4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68" name="Freeform 26"/>
            <p:cNvSpPr/>
            <p:nvPr/>
          </p:nvSpPr>
          <p:spPr bwMode="auto">
            <a:xfrm>
              <a:off x="5203" y="913"/>
              <a:ext cx="78" cy="62"/>
            </a:xfrm>
            <a:custGeom>
              <a:avLst/>
              <a:gdLst>
                <a:gd name="T0" fmla="*/ 32 w 33"/>
                <a:gd name="T1" fmla="*/ 21 h 26"/>
                <a:gd name="T2" fmla="*/ 20 w 33"/>
                <a:gd name="T3" fmla="*/ 11 h 26"/>
                <a:gd name="T4" fmla="*/ 5 w 33"/>
                <a:gd name="T5" fmla="*/ 2 h 26"/>
                <a:gd name="T6" fmla="*/ 2 w 33"/>
                <a:gd name="T7" fmla="*/ 5 h 26"/>
                <a:gd name="T8" fmla="*/ 15 w 33"/>
                <a:gd name="T9" fmla="*/ 16 h 26"/>
                <a:gd name="T10" fmla="*/ 28 w 33"/>
                <a:gd name="T11" fmla="*/ 25 h 26"/>
                <a:gd name="T12" fmla="*/ 32 w 33"/>
                <a:gd name="T13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26">
                  <a:moveTo>
                    <a:pt x="32" y="21"/>
                  </a:moveTo>
                  <a:cubicBezTo>
                    <a:pt x="29" y="17"/>
                    <a:pt x="24" y="14"/>
                    <a:pt x="20" y="11"/>
                  </a:cubicBezTo>
                  <a:cubicBezTo>
                    <a:pt x="15" y="8"/>
                    <a:pt x="10" y="5"/>
                    <a:pt x="5" y="2"/>
                  </a:cubicBezTo>
                  <a:cubicBezTo>
                    <a:pt x="2" y="0"/>
                    <a:pt x="0" y="3"/>
                    <a:pt x="2" y="5"/>
                  </a:cubicBezTo>
                  <a:cubicBezTo>
                    <a:pt x="6" y="9"/>
                    <a:pt x="10" y="13"/>
                    <a:pt x="15" y="16"/>
                  </a:cubicBezTo>
                  <a:cubicBezTo>
                    <a:pt x="19" y="19"/>
                    <a:pt x="23" y="24"/>
                    <a:pt x="28" y="25"/>
                  </a:cubicBezTo>
                  <a:cubicBezTo>
                    <a:pt x="31" y="26"/>
                    <a:pt x="33" y="23"/>
                    <a:pt x="32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69" name="Freeform 27"/>
            <p:cNvSpPr/>
            <p:nvPr/>
          </p:nvSpPr>
          <p:spPr bwMode="auto">
            <a:xfrm>
              <a:off x="5314" y="997"/>
              <a:ext cx="52" cy="45"/>
            </a:xfrm>
            <a:custGeom>
              <a:avLst/>
              <a:gdLst>
                <a:gd name="T0" fmla="*/ 21 w 22"/>
                <a:gd name="T1" fmla="*/ 15 h 19"/>
                <a:gd name="T2" fmla="*/ 15 w 22"/>
                <a:gd name="T3" fmla="*/ 8 h 19"/>
                <a:gd name="T4" fmla="*/ 7 w 22"/>
                <a:gd name="T5" fmla="*/ 2 h 19"/>
                <a:gd name="T6" fmla="*/ 3 w 22"/>
                <a:gd name="T7" fmla="*/ 7 h 19"/>
                <a:gd name="T8" fmla="*/ 10 w 22"/>
                <a:gd name="T9" fmla="*/ 13 h 19"/>
                <a:gd name="T10" fmla="*/ 18 w 22"/>
                <a:gd name="T11" fmla="*/ 18 h 19"/>
                <a:gd name="T12" fmla="*/ 21 w 22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9">
                  <a:moveTo>
                    <a:pt x="21" y="15"/>
                  </a:moveTo>
                  <a:cubicBezTo>
                    <a:pt x="20" y="12"/>
                    <a:pt x="17" y="10"/>
                    <a:pt x="15" y="8"/>
                  </a:cubicBezTo>
                  <a:cubicBezTo>
                    <a:pt x="12" y="6"/>
                    <a:pt x="9" y="4"/>
                    <a:pt x="7" y="2"/>
                  </a:cubicBezTo>
                  <a:cubicBezTo>
                    <a:pt x="4" y="0"/>
                    <a:pt x="0" y="5"/>
                    <a:pt x="3" y="7"/>
                  </a:cubicBezTo>
                  <a:cubicBezTo>
                    <a:pt x="5" y="9"/>
                    <a:pt x="8" y="11"/>
                    <a:pt x="10" y="13"/>
                  </a:cubicBezTo>
                  <a:cubicBezTo>
                    <a:pt x="12" y="15"/>
                    <a:pt x="15" y="18"/>
                    <a:pt x="18" y="18"/>
                  </a:cubicBezTo>
                  <a:cubicBezTo>
                    <a:pt x="20" y="19"/>
                    <a:pt x="22" y="17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70" name="Freeform 28"/>
            <p:cNvSpPr/>
            <p:nvPr/>
          </p:nvSpPr>
          <p:spPr bwMode="auto">
            <a:xfrm>
              <a:off x="5395" y="1063"/>
              <a:ext cx="63" cy="43"/>
            </a:xfrm>
            <a:custGeom>
              <a:avLst/>
              <a:gdLst>
                <a:gd name="T0" fmla="*/ 27 w 27"/>
                <a:gd name="T1" fmla="*/ 14 h 18"/>
                <a:gd name="T2" fmla="*/ 18 w 27"/>
                <a:gd name="T3" fmla="*/ 6 h 18"/>
                <a:gd name="T4" fmla="*/ 5 w 27"/>
                <a:gd name="T5" fmla="*/ 1 h 18"/>
                <a:gd name="T6" fmla="*/ 3 w 27"/>
                <a:gd name="T7" fmla="*/ 5 h 18"/>
                <a:gd name="T8" fmla="*/ 14 w 27"/>
                <a:gd name="T9" fmla="*/ 11 h 18"/>
                <a:gd name="T10" fmla="*/ 23 w 27"/>
                <a:gd name="T11" fmla="*/ 17 h 18"/>
                <a:gd name="T12" fmla="*/ 27 w 27"/>
                <a:gd name="T13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8">
                  <a:moveTo>
                    <a:pt x="27" y="14"/>
                  </a:moveTo>
                  <a:cubicBezTo>
                    <a:pt x="25" y="10"/>
                    <a:pt x="21" y="8"/>
                    <a:pt x="18" y="6"/>
                  </a:cubicBezTo>
                  <a:cubicBezTo>
                    <a:pt x="14" y="4"/>
                    <a:pt x="9" y="2"/>
                    <a:pt x="5" y="1"/>
                  </a:cubicBezTo>
                  <a:cubicBezTo>
                    <a:pt x="2" y="0"/>
                    <a:pt x="0" y="4"/>
                    <a:pt x="3" y="5"/>
                  </a:cubicBezTo>
                  <a:cubicBezTo>
                    <a:pt x="7" y="7"/>
                    <a:pt x="10" y="9"/>
                    <a:pt x="14" y="11"/>
                  </a:cubicBezTo>
                  <a:cubicBezTo>
                    <a:pt x="17" y="13"/>
                    <a:pt x="20" y="17"/>
                    <a:pt x="23" y="17"/>
                  </a:cubicBezTo>
                  <a:cubicBezTo>
                    <a:pt x="25" y="18"/>
                    <a:pt x="27" y="16"/>
                    <a:pt x="2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71" name="Freeform 29"/>
            <p:cNvSpPr/>
            <p:nvPr/>
          </p:nvSpPr>
          <p:spPr bwMode="auto">
            <a:xfrm>
              <a:off x="5489" y="1130"/>
              <a:ext cx="55" cy="52"/>
            </a:xfrm>
            <a:custGeom>
              <a:avLst/>
              <a:gdLst>
                <a:gd name="T0" fmla="*/ 22 w 23"/>
                <a:gd name="T1" fmla="*/ 16 h 22"/>
                <a:gd name="T2" fmla="*/ 14 w 23"/>
                <a:gd name="T3" fmla="*/ 11 h 22"/>
                <a:gd name="T4" fmla="*/ 6 w 23"/>
                <a:gd name="T5" fmla="*/ 3 h 22"/>
                <a:gd name="T6" fmla="*/ 2 w 23"/>
                <a:gd name="T7" fmla="*/ 6 h 22"/>
                <a:gd name="T8" fmla="*/ 9 w 23"/>
                <a:gd name="T9" fmla="*/ 17 h 22"/>
                <a:gd name="T10" fmla="*/ 21 w 23"/>
                <a:gd name="T11" fmla="*/ 20 h 22"/>
                <a:gd name="T12" fmla="*/ 22 w 23"/>
                <a:gd name="T13" fmla="*/ 1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2">
                  <a:moveTo>
                    <a:pt x="22" y="16"/>
                  </a:moveTo>
                  <a:cubicBezTo>
                    <a:pt x="21" y="13"/>
                    <a:pt x="16" y="13"/>
                    <a:pt x="14" y="11"/>
                  </a:cubicBezTo>
                  <a:cubicBezTo>
                    <a:pt x="11" y="9"/>
                    <a:pt x="8" y="6"/>
                    <a:pt x="6" y="3"/>
                  </a:cubicBezTo>
                  <a:cubicBezTo>
                    <a:pt x="5" y="0"/>
                    <a:pt x="0" y="3"/>
                    <a:pt x="2" y="6"/>
                  </a:cubicBezTo>
                  <a:cubicBezTo>
                    <a:pt x="3" y="10"/>
                    <a:pt x="6" y="14"/>
                    <a:pt x="9" y="17"/>
                  </a:cubicBezTo>
                  <a:cubicBezTo>
                    <a:pt x="12" y="19"/>
                    <a:pt x="18" y="22"/>
                    <a:pt x="21" y="20"/>
                  </a:cubicBezTo>
                  <a:cubicBezTo>
                    <a:pt x="23" y="20"/>
                    <a:pt x="23" y="18"/>
                    <a:pt x="2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72" name="Freeform 30"/>
            <p:cNvSpPr/>
            <p:nvPr/>
          </p:nvSpPr>
          <p:spPr bwMode="auto">
            <a:xfrm>
              <a:off x="5556" y="1194"/>
              <a:ext cx="47" cy="67"/>
            </a:xfrm>
            <a:custGeom>
              <a:avLst/>
              <a:gdLst>
                <a:gd name="T0" fmla="*/ 15 w 20"/>
                <a:gd name="T1" fmla="*/ 13 h 28"/>
                <a:gd name="T2" fmla="*/ 7 w 20"/>
                <a:gd name="T3" fmla="*/ 2 h 28"/>
                <a:gd name="T4" fmla="*/ 2 w 20"/>
                <a:gd name="T5" fmla="*/ 6 h 28"/>
                <a:gd name="T6" fmla="*/ 9 w 20"/>
                <a:gd name="T7" fmla="*/ 16 h 28"/>
                <a:gd name="T8" fmla="*/ 14 w 20"/>
                <a:gd name="T9" fmla="*/ 27 h 28"/>
                <a:gd name="T10" fmla="*/ 20 w 20"/>
                <a:gd name="T11" fmla="*/ 25 h 28"/>
                <a:gd name="T12" fmla="*/ 15 w 20"/>
                <a:gd name="T13" fmla="*/ 1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8">
                  <a:moveTo>
                    <a:pt x="15" y="13"/>
                  </a:moveTo>
                  <a:cubicBezTo>
                    <a:pt x="13" y="9"/>
                    <a:pt x="10" y="6"/>
                    <a:pt x="7" y="2"/>
                  </a:cubicBezTo>
                  <a:cubicBezTo>
                    <a:pt x="5" y="0"/>
                    <a:pt x="0" y="3"/>
                    <a:pt x="2" y="6"/>
                  </a:cubicBezTo>
                  <a:cubicBezTo>
                    <a:pt x="4" y="9"/>
                    <a:pt x="7" y="13"/>
                    <a:pt x="9" y="16"/>
                  </a:cubicBezTo>
                  <a:cubicBezTo>
                    <a:pt x="10" y="20"/>
                    <a:pt x="11" y="24"/>
                    <a:pt x="14" y="27"/>
                  </a:cubicBezTo>
                  <a:cubicBezTo>
                    <a:pt x="16" y="28"/>
                    <a:pt x="19" y="28"/>
                    <a:pt x="20" y="25"/>
                  </a:cubicBezTo>
                  <a:cubicBezTo>
                    <a:pt x="20" y="21"/>
                    <a:pt x="18" y="17"/>
                    <a:pt x="15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73" name="Freeform 31"/>
            <p:cNvSpPr/>
            <p:nvPr/>
          </p:nvSpPr>
          <p:spPr bwMode="auto">
            <a:xfrm>
              <a:off x="3496" y="1630"/>
              <a:ext cx="86" cy="26"/>
            </a:xfrm>
            <a:custGeom>
              <a:avLst/>
              <a:gdLst>
                <a:gd name="T0" fmla="*/ 33 w 36"/>
                <a:gd name="T1" fmla="*/ 3 h 11"/>
                <a:gd name="T2" fmla="*/ 20 w 36"/>
                <a:gd name="T3" fmla="*/ 1 h 11"/>
                <a:gd name="T4" fmla="*/ 4 w 36"/>
                <a:gd name="T5" fmla="*/ 0 h 11"/>
                <a:gd name="T6" fmla="*/ 3 w 36"/>
                <a:gd name="T7" fmla="*/ 7 h 11"/>
                <a:gd name="T8" fmla="*/ 20 w 36"/>
                <a:gd name="T9" fmla="*/ 9 h 11"/>
                <a:gd name="T10" fmla="*/ 33 w 36"/>
                <a:gd name="T11" fmla="*/ 9 h 11"/>
                <a:gd name="T12" fmla="*/ 33 w 36"/>
                <a:gd name="T13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1">
                  <a:moveTo>
                    <a:pt x="33" y="3"/>
                  </a:moveTo>
                  <a:cubicBezTo>
                    <a:pt x="29" y="0"/>
                    <a:pt x="24" y="1"/>
                    <a:pt x="20" y="1"/>
                  </a:cubicBezTo>
                  <a:cubicBezTo>
                    <a:pt x="15" y="0"/>
                    <a:pt x="9" y="0"/>
                    <a:pt x="4" y="0"/>
                  </a:cubicBezTo>
                  <a:cubicBezTo>
                    <a:pt x="1" y="0"/>
                    <a:pt x="0" y="6"/>
                    <a:pt x="3" y="7"/>
                  </a:cubicBezTo>
                  <a:cubicBezTo>
                    <a:pt x="9" y="8"/>
                    <a:pt x="14" y="8"/>
                    <a:pt x="20" y="9"/>
                  </a:cubicBezTo>
                  <a:cubicBezTo>
                    <a:pt x="24" y="10"/>
                    <a:pt x="28" y="11"/>
                    <a:pt x="33" y="9"/>
                  </a:cubicBezTo>
                  <a:cubicBezTo>
                    <a:pt x="36" y="8"/>
                    <a:pt x="35" y="4"/>
                    <a:pt x="3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74" name="Freeform 32"/>
            <p:cNvSpPr/>
            <p:nvPr/>
          </p:nvSpPr>
          <p:spPr bwMode="auto">
            <a:xfrm>
              <a:off x="3655" y="1637"/>
              <a:ext cx="83" cy="24"/>
            </a:xfrm>
            <a:custGeom>
              <a:avLst/>
              <a:gdLst>
                <a:gd name="T0" fmla="*/ 32 w 35"/>
                <a:gd name="T1" fmla="*/ 1 h 10"/>
                <a:gd name="T2" fmla="*/ 17 w 35"/>
                <a:gd name="T3" fmla="*/ 1 h 10"/>
                <a:gd name="T4" fmla="*/ 3 w 35"/>
                <a:gd name="T5" fmla="*/ 2 h 10"/>
                <a:gd name="T6" fmla="*/ 3 w 35"/>
                <a:gd name="T7" fmla="*/ 9 h 10"/>
                <a:gd name="T8" fmla="*/ 17 w 35"/>
                <a:gd name="T9" fmla="*/ 10 h 10"/>
                <a:gd name="T10" fmla="*/ 32 w 35"/>
                <a:gd name="T11" fmla="*/ 9 h 10"/>
                <a:gd name="T12" fmla="*/ 32 w 35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0">
                  <a:moveTo>
                    <a:pt x="32" y="1"/>
                  </a:moveTo>
                  <a:cubicBezTo>
                    <a:pt x="27" y="0"/>
                    <a:pt x="22" y="0"/>
                    <a:pt x="17" y="1"/>
                  </a:cubicBezTo>
                  <a:cubicBezTo>
                    <a:pt x="13" y="1"/>
                    <a:pt x="8" y="1"/>
                    <a:pt x="3" y="2"/>
                  </a:cubicBezTo>
                  <a:cubicBezTo>
                    <a:pt x="0" y="2"/>
                    <a:pt x="0" y="8"/>
                    <a:pt x="3" y="9"/>
                  </a:cubicBezTo>
                  <a:cubicBezTo>
                    <a:pt x="8" y="9"/>
                    <a:pt x="13" y="10"/>
                    <a:pt x="17" y="10"/>
                  </a:cubicBezTo>
                  <a:cubicBezTo>
                    <a:pt x="22" y="10"/>
                    <a:pt x="27" y="10"/>
                    <a:pt x="32" y="9"/>
                  </a:cubicBezTo>
                  <a:cubicBezTo>
                    <a:pt x="35" y="8"/>
                    <a:pt x="35" y="3"/>
                    <a:pt x="3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75" name="Freeform 33"/>
            <p:cNvSpPr/>
            <p:nvPr/>
          </p:nvSpPr>
          <p:spPr bwMode="auto">
            <a:xfrm>
              <a:off x="3807" y="1640"/>
              <a:ext cx="104" cy="35"/>
            </a:xfrm>
            <a:custGeom>
              <a:avLst/>
              <a:gdLst>
                <a:gd name="T0" fmla="*/ 40 w 44"/>
                <a:gd name="T1" fmla="*/ 5 h 15"/>
                <a:gd name="T2" fmla="*/ 6 w 44"/>
                <a:gd name="T3" fmla="*/ 6 h 15"/>
                <a:gd name="T4" fmla="*/ 8 w 44"/>
                <a:gd name="T5" fmla="*/ 15 h 15"/>
                <a:gd name="T6" fmla="*/ 24 w 44"/>
                <a:gd name="T7" fmla="*/ 13 h 15"/>
                <a:gd name="T8" fmla="*/ 39 w 44"/>
                <a:gd name="T9" fmla="*/ 13 h 15"/>
                <a:gd name="T10" fmla="*/ 40 w 44"/>
                <a:gd name="T11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15">
                  <a:moveTo>
                    <a:pt x="40" y="5"/>
                  </a:moveTo>
                  <a:cubicBezTo>
                    <a:pt x="30" y="0"/>
                    <a:pt x="16" y="4"/>
                    <a:pt x="6" y="6"/>
                  </a:cubicBezTo>
                  <a:cubicBezTo>
                    <a:pt x="0" y="8"/>
                    <a:pt x="3" y="15"/>
                    <a:pt x="8" y="15"/>
                  </a:cubicBezTo>
                  <a:cubicBezTo>
                    <a:pt x="13" y="14"/>
                    <a:pt x="19" y="13"/>
                    <a:pt x="24" y="13"/>
                  </a:cubicBezTo>
                  <a:cubicBezTo>
                    <a:pt x="29" y="13"/>
                    <a:pt x="34" y="14"/>
                    <a:pt x="39" y="13"/>
                  </a:cubicBezTo>
                  <a:cubicBezTo>
                    <a:pt x="43" y="12"/>
                    <a:pt x="44" y="7"/>
                    <a:pt x="4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76" name="Freeform 34"/>
            <p:cNvSpPr/>
            <p:nvPr/>
          </p:nvSpPr>
          <p:spPr bwMode="auto">
            <a:xfrm>
              <a:off x="3975" y="1632"/>
              <a:ext cx="107" cy="36"/>
            </a:xfrm>
            <a:custGeom>
              <a:avLst/>
              <a:gdLst>
                <a:gd name="T0" fmla="*/ 42 w 45"/>
                <a:gd name="T1" fmla="*/ 2 h 15"/>
                <a:gd name="T2" fmla="*/ 25 w 45"/>
                <a:gd name="T3" fmla="*/ 3 h 15"/>
                <a:gd name="T4" fmla="*/ 6 w 45"/>
                <a:gd name="T5" fmla="*/ 1 h 15"/>
                <a:gd name="T6" fmla="*/ 4 w 45"/>
                <a:gd name="T7" fmla="*/ 8 h 15"/>
                <a:gd name="T8" fmla="*/ 42 w 45"/>
                <a:gd name="T9" fmla="*/ 9 h 15"/>
                <a:gd name="T10" fmla="*/ 42 w 45"/>
                <a:gd name="T11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" h="15">
                  <a:moveTo>
                    <a:pt x="42" y="2"/>
                  </a:moveTo>
                  <a:cubicBezTo>
                    <a:pt x="36" y="1"/>
                    <a:pt x="31" y="2"/>
                    <a:pt x="25" y="3"/>
                  </a:cubicBezTo>
                  <a:cubicBezTo>
                    <a:pt x="19" y="3"/>
                    <a:pt x="12" y="2"/>
                    <a:pt x="6" y="1"/>
                  </a:cubicBezTo>
                  <a:cubicBezTo>
                    <a:pt x="1" y="0"/>
                    <a:pt x="0" y="6"/>
                    <a:pt x="4" y="8"/>
                  </a:cubicBezTo>
                  <a:cubicBezTo>
                    <a:pt x="14" y="12"/>
                    <a:pt x="32" y="15"/>
                    <a:pt x="42" y="9"/>
                  </a:cubicBezTo>
                  <a:cubicBezTo>
                    <a:pt x="45" y="7"/>
                    <a:pt x="45" y="3"/>
                    <a:pt x="4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77" name="Freeform 35"/>
            <p:cNvSpPr/>
            <p:nvPr/>
          </p:nvSpPr>
          <p:spPr bwMode="auto">
            <a:xfrm>
              <a:off x="4143" y="1647"/>
              <a:ext cx="93" cy="26"/>
            </a:xfrm>
            <a:custGeom>
              <a:avLst/>
              <a:gdLst>
                <a:gd name="T0" fmla="*/ 36 w 39"/>
                <a:gd name="T1" fmla="*/ 2 h 11"/>
                <a:gd name="T2" fmla="*/ 22 w 39"/>
                <a:gd name="T3" fmla="*/ 1 h 11"/>
                <a:gd name="T4" fmla="*/ 5 w 39"/>
                <a:gd name="T5" fmla="*/ 2 h 11"/>
                <a:gd name="T6" fmla="*/ 5 w 39"/>
                <a:gd name="T7" fmla="*/ 10 h 11"/>
                <a:gd name="T8" fmla="*/ 22 w 39"/>
                <a:gd name="T9" fmla="*/ 10 h 11"/>
                <a:gd name="T10" fmla="*/ 36 w 39"/>
                <a:gd name="T11" fmla="*/ 9 h 11"/>
                <a:gd name="T12" fmla="*/ 36 w 39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11">
                  <a:moveTo>
                    <a:pt x="36" y="2"/>
                  </a:moveTo>
                  <a:cubicBezTo>
                    <a:pt x="31" y="0"/>
                    <a:pt x="27" y="1"/>
                    <a:pt x="22" y="1"/>
                  </a:cubicBezTo>
                  <a:cubicBezTo>
                    <a:pt x="16" y="1"/>
                    <a:pt x="10" y="1"/>
                    <a:pt x="5" y="2"/>
                  </a:cubicBezTo>
                  <a:cubicBezTo>
                    <a:pt x="0" y="2"/>
                    <a:pt x="0" y="9"/>
                    <a:pt x="5" y="10"/>
                  </a:cubicBezTo>
                  <a:cubicBezTo>
                    <a:pt x="10" y="10"/>
                    <a:pt x="16" y="10"/>
                    <a:pt x="22" y="10"/>
                  </a:cubicBezTo>
                  <a:cubicBezTo>
                    <a:pt x="27" y="11"/>
                    <a:pt x="31" y="11"/>
                    <a:pt x="36" y="9"/>
                  </a:cubicBezTo>
                  <a:cubicBezTo>
                    <a:pt x="39" y="8"/>
                    <a:pt x="39" y="3"/>
                    <a:pt x="3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78" name="Freeform 36"/>
            <p:cNvSpPr/>
            <p:nvPr/>
          </p:nvSpPr>
          <p:spPr bwMode="auto">
            <a:xfrm>
              <a:off x="4307" y="1647"/>
              <a:ext cx="92" cy="26"/>
            </a:xfrm>
            <a:custGeom>
              <a:avLst/>
              <a:gdLst>
                <a:gd name="T0" fmla="*/ 35 w 39"/>
                <a:gd name="T1" fmla="*/ 2 h 11"/>
                <a:gd name="T2" fmla="*/ 18 w 39"/>
                <a:gd name="T3" fmla="*/ 1 h 11"/>
                <a:gd name="T4" fmla="*/ 2 w 39"/>
                <a:gd name="T5" fmla="*/ 3 h 11"/>
                <a:gd name="T6" fmla="*/ 2 w 39"/>
                <a:gd name="T7" fmla="*/ 8 h 11"/>
                <a:gd name="T8" fmla="*/ 18 w 39"/>
                <a:gd name="T9" fmla="*/ 10 h 11"/>
                <a:gd name="T10" fmla="*/ 35 w 39"/>
                <a:gd name="T11" fmla="*/ 9 h 11"/>
                <a:gd name="T12" fmla="*/ 35 w 39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11">
                  <a:moveTo>
                    <a:pt x="35" y="2"/>
                  </a:moveTo>
                  <a:cubicBezTo>
                    <a:pt x="29" y="0"/>
                    <a:pt x="24" y="1"/>
                    <a:pt x="18" y="1"/>
                  </a:cubicBezTo>
                  <a:cubicBezTo>
                    <a:pt x="13" y="1"/>
                    <a:pt x="7" y="2"/>
                    <a:pt x="2" y="3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7" y="9"/>
                    <a:pt x="13" y="10"/>
                    <a:pt x="18" y="10"/>
                  </a:cubicBezTo>
                  <a:cubicBezTo>
                    <a:pt x="24" y="10"/>
                    <a:pt x="29" y="11"/>
                    <a:pt x="35" y="9"/>
                  </a:cubicBezTo>
                  <a:cubicBezTo>
                    <a:pt x="39" y="8"/>
                    <a:pt x="39" y="3"/>
                    <a:pt x="3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79" name="Freeform 37"/>
            <p:cNvSpPr/>
            <p:nvPr/>
          </p:nvSpPr>
          <p:spPr bwMode="auto">
            <a:xfrm>
              <a:off x="4473" y="1652"/>
              <a:ext cx="83" cy="28"/>
            </a:xfrm>
            <a:custGeom>
              <a:avLst/>
              <a:gdLst>
                <a:gd name="T0" fmla="*/ 32 w 35"/>
                <a:gd name="T1" fmla="*/ 2 h 12"/>
                <a:gd name="T2" fmla="*/ 3 w 35"/>
                <a:gd name="T3" fmla="*/ 6 h 12"/>
                <a:gd name="T4" fmla="*/ 14 w 35"/>
                <a:gd name="T5" fmla="*/ 10 h 12"/>
                <a:gd name="T6" fmla="*/ 32 w 35"/>
                <a:gd name="T7" fmla="*/ 10 h 12"/>
                <a:gd name="T8" fmla="*/ 32 w 35"/>
                <a:gd name="T9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2">
                  <a:moveTo>
                    <a:pt x="32" y="2"/>
                  </a:moveTo>
                  <a:cubicBezTo>
                    <a:pt x="28" y="1"/>
                    <a:pt x="0" y="0"/>
                    <a:pt x="3" y="6"/>
                  </a:cubicBezTo>
                  <a:cubicBezTo>
                    <a:pt x="4" y="10"/>
                    <a:pt x="11" y="10"/>
                    <a:pt x="14" y="10"/>
                  </a:cubicBezTo>
                  <a:cubicBezTo>
                    <a:pt x="20" y="11"/>
                    <a:pt x="26" y="12"/>
                    <a:pt x="32" y="10"/>
                  </a:cubicBezTo>
                  <a:cubicBezTo>
                    <a:pt x="35" y="8"/>
                    <a:pt x="35" y="3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80" name="Freeform 38"/>
            <p:cNvSpPr/>
            <p:nvPr/>
          </p:nvSpPr>
          <p:spPr bwMode="auto">
            <a:xfrm>
              <a:off x="4624" y="1642"/>
              <a:ext cx="93" cy="24"/>
            </a:xfrm>
            <a:custGeom>
              <a:avLst/>
              <a:gdLst>
                <a:gd name="T0" fmla="*/ 34 w 39"/>
                <a:gd name="T1" fmla="*/ 1 h 10"/>
                <a:gd name="T2" fmla="*/ 20 w 39"/>
                <a:gd name="T3" fmla="*/ 1 h 10"/>
                <a:gd name="T4" fmla="*/ 4 w 39"/>
                <a:gd name="T5" fmla="*/ 2 h 10"/>
                <a:gd name="T6" fmla="*/ 4 w 39"/>
                <a:gd name="T7" fmla="*/ 9 h 10"/>
                <a:gd name="T8" fmla="*/ 20 w 39"/>
                <a:gd name="T9" fmla="*/ 10 h 10"/>
                <a:gd name="T10" fmla="*/ 34 w 39"/>
                <a:gd name="T11" fmla="*/ 9 h 10"/>
                <a:gd name="T12" fmla="*/ 34 w 39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10">
                  <a:moveTo>
                    <a:pt x="34" y="1"/>
                  </a:moveTo>
                  <a:cubicBezTo>
                    <a:pt x="30" y="0"/>
                    <a:pt x="25" y="1"/>
                    <a:pt x="20" y="1"/>
                  </a:cubicBezTo>
                  <a:cubicBezTo>
                    <a:pt x="15" y="1"/>
                    <a:pt x="10" y="2"/>
                    <a:pt x="4" y="2"/>
                  </a:cubicBezTo>
                  <a:cubicBezTo>
                    <a:pt x="0" y="3"/>
                    <a:pt x="0" y="8"/>
                    <a:pt x="4" y="9"/>
                  </a:cubicBezTo>
                  <a:cubicBezTo>
                    <a:pt x="10" y="9"/>
                    <a:pt x="15" y="9"/>
                    <a:pt x="20" y="10"/>
                  </a:cubicBezTo>
                  <a:cubicBezTo>
                    <a:pt x="25" y="10"/>
                    <a:pt x="30" y="10"/>
                    <a:pt x="34" y="9"/>
                  </a:cubicBezTo>
                  <a:cubicBezTo>
                    <a:pt x="39" y="9"/>
                    <a:pt x="39" y="2"/>
                    <a:pt x="3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81" name="Freeform 39"/>
            <p:cNvSpPr/>
            <p:nvPr/>
          </p:nvSpPr>
          <p:spPr bwMode="auto">
            <a:xfrm>
              <a:off x="4762" y="1640"/>
              <a:ext cx="106" cy="28"/>
            </a:xfrm>
            <a:custGeom>
              <a:avLst/>
              <a:gdLst>
                <a:gd name="T0" fmla="*/ 41 w 45"/>
                <a:gd name="T1" fmla="*/ 3 h 12"/>
                <a:gd name="T2" fmla="*/ 3 w 45"/>
                <a:gd name="T3" fmla="*/ 5 h 12"/>
                <a:gd name="T4" fmla="*/ 4 w 45"/>
                <a:gd name="T5" fmla="*/ 11 h 12"/>
                <a:gd name="T6" fmla="*/ 22 w 45"/>
                <a:gd name="T7" fmla="*/ 10 h 12"/>
                <a:gd name="T8" fmla="*/ 40 w 45"/>
                <a:gd name="T9" fmla="*/ 10 h 12"/>
                <a:gd name="T10" fmla="*/ 41 w 45"/>
                <a:gd name="T11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" h="12">
                  <a:moveTo>
                    <a:pt x="41" y="3"/>
                  </a:moveTo>
                  <a:cubicBezTo>
                    <a:pt x="29" y="0"/>
                    <a:pt x="15" y="2"/>
                    <a:pt x="3" y="5"/>
                  </a:cubicBezTo>
                  <a:cubicBezTo>
                    <a:pt x="0" y="6"/>
                    <a:pt x="0" y="12"/>
                    <a:pt x="4" y="11"/>
                  </a:cubicBezTo>
                  <a:cubicBezTo>
                    <a:pt x="10" y="11"/>
                    <a:pt x="16" y="10"/>
                    <a:pt x="22" y="10"/>
                  </a:cubicBezTo>
                  <a:cubicBezTo>
                    <a:pt x="28" y="10"/>
                    <a:pt x="34" y="11"/>
                    <a:pt x="40" y="10"/>
                  </a:cubicBezTo>
                  <a:cubicBezTo>
                    <a:pt x="44" y="10"/>
                    <a:pt x="45" y="4"/>
                    <a:pt x="4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82" name="Freeform 40"/>
            <p:cNvSpPr/>
            <p:nvPr/>
          </p:nvSpPr>
          <p:spPr bwMode="auto">
            <a:xfrm>
              <a:off x="4951" y="1637"/>
              <a:ext cx="98" cy="26"/>
            </a:xfrm>
            <a:custGeom>
              <a:avLst/>
              <a:gdLst>
                <a:gd name="T0" fmla="*/ 37 w 41"/>
                <a:gd name="T1" fmla="*/ 1 h 11"/>
                <a:gd name="T2" fmla="*/ 21 w 41"/>
                <a:gd name="T3" fmla="*/ 2 h 11"/>
                <a:gd name="T4" fmla="*/ 3 w 41"/>
                <a:gd name="T5" fmla="*/ 5 h 11"/>
                <a:gd name="T6" fmla="*/ 4 w 41"/>
                <a:gd name="T7" fmla="*/ 11 h 11"/>
                <a:gd name="T8" fmla="*/ 21 w 41"/>
                <a:gd name="T9" fmla="*/ 11 h 11"/>
                <a:gd name="T10" fmla="*/ 37 w 41"/>
                <a:gd name="T11" fmla="*/ 9 h 11"/>
                <a:gd name="T12" fmla="*/ 37 w 41"/>
                <a:gd name="T1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11">
                  <a:moveTo>
                    <a:pt x="37" y="1"/>
                  </a:moveTo>
                  <a:cubicBezTo>
                    <a:pt x="31" y="0"/>
                    <a:pt x="26" y="1"/>
                    <a:pt x="21" y="2"/>
                  </a:cubicBezTo>
                  <a:cubicBezTo>
                    <a:pt x="15" y="2"/>
                    <a:pt x="9" y="3"/>
                    <a:pt x="3" y="5"/>
                  </a:cubicBezTo>
                  <a:cubicBezTo>
                    <a:pt x="0" y="5"/>
                    <a:pt x="1" y="11"/>
                    <a:pt x="4" y="11"/>
                  </a:cubicBezTo>
                  <a:cubicBezTo>
                    <a:pt x="10" y="11"/>
                    <a:pt x="15" y="11"/>
                    <a:pt x="21" y="11"/>
                  </a:cubicBezTo>
                  <a:cubicBezTo>
                    <a:pt x="26" y="10"/>
                    <a:pt x="32" y="11"/>
                    <a:pt x="37" y="9"/>
                  </a:cubicBezTo>
                  <a:cubicBezTo>
                    <a:pt x="40" y="8"/>
                    <a:pt x="41" y="2"/>
                    <a:pt x="3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83" name="Freeform 41"/>
            <p:cNvSpPr/>
            <p:nvPr/>
          </p:nvSpPr>
          <p:spPr bwMode="auto">
            <a:xfrm>
              <a:off x="5091" y="1587"/>
              <a:ext cx="121" cy="72"/>
            </a:xfrm>
            <a:custGeom>
              <a:avLst/>
              <a:gdLst>
                <a:gd name="T0" fmla="*/ 46 w 51"/>
                <a:gd name="T1" fmla="*/ 1 h 30"/>
                <a:gd name="T2" fmla="*/ 27 w 51"/>
                <a:gd name="T3" fmla="*/ 12 h 30"/>
                <a:gd name="T4" fmla="*/ 5 w 51"/>
                <a:gd name="T5" fmla="*/ 22 h 30"/>
                <a:gd name="T6" fmla="*/ 7 w 51"/>
                <a:gd name="T7" fmla="*/ 29 h 30"/>
                <a:gd name="T8" fmla="*/ 50 w 51"/>
                <a:gd name="T9" fmla="*/ 7 h 30"/>
                <a:gd name="T10" fmla="*/ 46 w 51"/>
                <a:gd name="T11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30">
                  <a:moveTo>
                    <a:pt x="46" y="1"/>
                  </a:moveTo>
                  <a:cubicBezTo>
                    <a:pt x="39" y="4"/>
                    <a:pt x="33" y="8"/>
                    <a:pt x="27" y="12"/>
                  </a:cubicBezTo>
                  <a:cubicBezTo>
                    <a:pt x="20" y="16"/>
                    <a:pt x="13" y="19"/>
                    <a:pt x="5" y="22"/>
                  </a:cubicBezTo>
                  <a:cubicBezTo>
                    <a:pt x="0" y="23"/>
                    <a:pt x="2" y="30"/>
                    <a:pt x="7" y="29"/>
                  </a:cubicBezTo>
                  <a:cubicBezTo>
                    <a:pt x="21" y="26"/>
                    <a:pt x="41" y="20"/>
                    <a:pt x="50" y="7"/>
                  </a:cubicBezTo>
                  <a:cubicBezTo>
                    <a:pt x="51" y="4"/>
                    <a:pt x="49" y="0"/>
                    <a:pt x="4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84" name="Freeform 42"/>
            <p:cNvSpPr/>
            <p:nvPr/>
          </p:nvSpPr>
          <p:spPr bwMode="auto">
            <a:xfrm>
              <a:off x="5257" y="1513"/>
              <a:ext cx="83" cy="67"/>
            </a:xfrm>
            <a:custGeom>
              <a:avLst/>
              <a:gdLst>
                <a:gd name="T0" fmla="*/ 31 w 35"/>
                <a:gd name="T1" fmla="*/ 4 h 28"/>
                <a:gd name="T2" fmla="*/ 17 w 35"/>
                <a:gd name="T3" fmla="*/ 6 h 28"/>
                <a:gd name="T4" fmla="*/ 4 w 35"/>
                <a:gd name="T5" fmla="*/ 19 h 28"/>
                <a:gd name="T6" fmla="*/ 9 w 35"/>
                <a:gd name="T7" fmla="*/ 24 h 28"/>
                <a:gd name="T8" fmla="*/ 24 w 35"/>
                <a:gd name="T9" fmla="*/ 14 h 28"/>
                <a:gd name="T10" fmla="*/ 31 w 35"/>
                <a:gd name="T11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8">
                  <a:moveTo>
                    <a:pt x="31" y="4"/>
                  </a:moveTo>
                  <a:cubicBezTo>
                    <a:pt x="28" y="0"/>
                    <a:pt x="21" y="4"/>
                    <a:pt x="17" y="6"/>
                  </a:cubicBezTo>
                  <a:cubicBezTo>
                    <a:pt x="12" y="10"/>
                    <a:pt x="7" y="14"/>
                    <a:pt x="4" y="19"/>
                  </a:cubicBezTo>
                  <a:cubicBezTo>
                    <a:pt x="0" y="23"/>
                    <a:pt x="5" y="28"/>
                    <a:pt x="9" y="24"/>
                  </a:cubicBezTo>
                  <a:cubicBezTo>
                    <a:pt x="14" y="20"/>
                    <a:pt x="19" y="17"/>
                    <a:pt x="24" y="14"/>
                  </a:cubicBezTo>
                  <a:cubicBezTo>
                    <a:pt x="27" y="12"/>
                    <a:pt x="35" y="9"/>
                    <a:pt x="3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85" name="Freeform 43"/>
            <p:cNvSpPr/>
            <p:nvPr/>
          </p:nvSpPr>
          <p:spPr bwMode="auto">
            <a:xfrm>
              <a:off x="5361" y="1440"/>
              <a:ext cx="76" cy="57"/>
            </a:xfrm>
            <a:custGeom>
              <a:avLst/>
              <a:gdLst>
                <a:gd name="T0" fmla="*/ 26 w 32"/>
                <a:gd name="T1" fmla="*/ 0 h 24"/>
                <a:gd name="T2" fmla="*/ 15 w 32"/>
                <a:gd name="T3" fmla="*/ 8 h 24"/>
                <a:gd name="T4" fmla="*/ 3 w 32"/>
                <a:gd name="T5" fmla="*/ 17 h 24"/>
                <a:gd name="T6" fmla="*/ 7 w 32"/>
                <a:gd name="T7" fmla="*/ 22 h 24"/>
                <a:gd name="T8" fmla="*/ 20 w 32"/>
                <a:gd name="T9" fmla="*/ 14 h 24"/>
                <a:gd name="T10" fmla="*/ 30 w 32"/>
                <a:gd name="T11" fmla="*/ 6 h 24"/>
                <a:gd name="T12" fmla="*/ 26 w 32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4">
                  <a:moveTo>
                    <a:pt x="26" y="0"/>
                  </a:moveTo>
                  <a:cubicBezTo>
                    <a:pt x="22" y="2"/>
                    <a:pt x="18" y="5"/>
                    <a:pt x="15" y="8"/>
                  </a:cubicBezTo>
                  <a:cubicBezTo>
                    <a:pt x="11" y="11"/>
                    <a:pt x="6" y="14"/>
                    <a:pt x="3" y="17"/>
                  </a:cubicBezTo>
                  <a:cubicBezTo>
                    <a:pt x="0" y="20"/>
                    <a:pt x="4" y="24"/>
                    <a:pt x="7" y="22"/>
                  </a:cubicBezTo>
                  <a:cubicBezTo>
                    <a:pt x="11" y="20"/>
                    <a:pt x="15" y="17"/>
                    <a:pt x="20" y="14"/>
                  </a:cubicBezTo>
                  <a:cubicBezTo>
                    <a:pt x="24" y="12"/>
                    <a:pt x="28" y="10"/>
                    <a:pt x="30" y="6"/>
                  </a:cubicBezTo>
                  <a:cubicBezTo>
                    <a:pt x="32" y="3"/>
                    <a:pt x="29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86" name="Freeform 44"/>
            <p:cNvSpPr/>
            <p:nvPr/>
          </p:nvSpPr>
          <p:spPr bwMode="auto">
            <a:xfrm>
              <a:off x="5489" y="1344"/>
              <a:ext cx="69" cy="67"/>
            </a:xfrm>
            <a:custGeom>
              <a:avLst/>
              <a:gdLst>
                <a:gd name="T0" fmla="*/ 20 w 29"/>
                <a:gd name="T1" fmla="*/ 1 h 28"/>
                <a:gd name="T2" fmla="*/ 2 w 29"/>
                <a:gd name="T3" fmla="*/ 19 h 28"/>
                <a:gd name="T4" fmla="*/ 10 w 29"/>
                <a:gd name="T5" fmla="*/ 23 h 28"/>
                <a:gd name="T6" fmla="*/ 17 w 29"/>
                <a:gd name="T7" fmla="*/ 16 h 28"/>
                <a:gd name="T8" fmla="*/ 25 w 29"/>
                <a:gd name="T9" fmla="*/ 10 h 28"/>
                <a:gd name="T10" fmla="*/ 20 w 29"/>
                <a:gd name="T11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28">
                  <a:moveTo>
                    <a:pt x="20" y="1"/>
                  </a:moveTo>
                  <a:cubicBezTo>
                    <a:pt x="12" y="4"/>
                    <a:pt x="6" y="12"/>
                    <a:pt x="2" y="19"/>
                  </a:cubicBezTo>
                  <a:cubicBezTo>
                    <a:pt x="0" y="24"/>
                    <a:pt x="7" y="28"/>
                    <a:pt x="10" y="23"/>
                  </a:cubicBezTo>
                  <a:cubicBezTo>
                    <a:pt x="12" y="21"/>
                    <a:pt x="14" y="18"/>
                    <a:pt x="17" y="16"/>
                  </a:cubicBezTo>
                  <a:cubicBezTo>
                    <a:pt x="19" y="14"/>
                    <a:pt x="22" y="12"/>
                    <a:pt x="25" y="10"/>
                  </a:cubicBezTo>
                  <a:cubicBezTo>
                    <a:pt x="29" y="7"/>
                    <a:pt x="24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87" name="Freeform 45"/>
            <p:cNvSpPr/>
            <p:nvPr/>
          </p:nvSpPr>
          <p:spPr bwMode="auto">
            <a:xfrm>
              <a:off x="5560" y="1273"/>
              <a:ext cx="55" cy="57"/>
            </a:xfrm>
            <a:custGeom>
              <a:avLst/>
              <a:gdLst>
                <a:gd name="T0" fmla="*/ 17 w 23"/>
                <a:gd name="T1" fmla="*/ 1 h 24"/>
                <a:gd name="T2" fmla="*/ 10 w 23"/>
                <a:gd name="T3" fmla="*/ 8 h 24"/>
                <a:gd name="T4" fmla="*/ 3 w 23"/>
                <a:gd name="T5" fmla="*/ 17 h 24"/>
                <a:gd name="T6" fmla="*/ 9 w 23"/>
                <a:gd name="T7" fmla="*/ 21 h 24"/>
                <a:gd name="T8" fmla="*/ 16 w 23"/>
                <a:gd name="T9" fmla="*/ 14 h 24"/>
                <a:gd name="T10" fmla="*/ 22 w 23"/>
                <a:gd name="T11" fmla="*/ 5 h 24"/>
                <a:gd name="T12" fmla="*/ 17 w 23"/>
                <a:gd name="T13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4">
                  <a:moveTo>
                    <a:pt x="17" y="1"/>
                  </a:moveTo>
                  <a:cubicBezTo>
                    <a:pt x="14" y="2"/>
                    <a:pt x="12" y="5"/>
                    <a:pt x="10" y="8"/>
                  </a:cubicBezTo>
                  <a:cubicBezTo>
                    <a:pt x="7" y="11"/>
                    <a:pt x="5" y="14"/>
                    <a:pt x="3" y="17"/>
                  </a:cubicBezTo>
                  <a:cubicBezTo>
                    <a:pt x="0" y="20"/>
                    <a:pt x="6" y="24"/>
                    <a:pt x="9" y="21"/>
                  </a:cubicBezTo>
                  <a:cubicBezTo>
                    <a:pt x="11" y="19"/>
                    <a:pt x="14" y="16"/>
                    <a:pt x="16" y="14"/>
                  </a:cubicBezTo>
                  <a:cubicBezTo>
                    <a:pt x="19" y="11"/>
                    <a:pt x="22" y="9"/>
                    <a:pt x="22" y="5"/>
                  </a:cubicBezTo>
                  <a:cubicBezTo>
                    <a:pt x="23" y="3"/>
                    <a:pt x="20" y="0"/>
                    <a:pt x="1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</p:grpSp>
      <p:sp>
        <p:nvSpPr>
          <p:cNvPr id="188" name="文本框 187"/>
          <p:cNvSpPr txBox="1"/>
          <p:nvPr/>
        </p:nvSpPr>
        <p:spPr>
          <a:xfrm>
            <a:off x="6256655" y="4509770"/>
            <a:ext cx="83693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04</a:t>
            </a:r>
            <a:endParaRPr lang="zh-CN" altLang="en-US" sz="48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89" name="文本框 188"/>
          <p:cNvSpPr txBox="1"/>
          <p:nvPr/>
        </p:nvSpPr>
        <p:spPr>
          <a:xfrm>
            <a:off x="7415482" y="4610982"/>
            <a:ext cx="32448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smtClean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学术归纳</a:t>
            </a:r>
            <a:r>
              <a:rPr lang="zh-CN" altLang="en-US" sz="3600" dirty="0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总结</a:t>
            </a:r>
            <a:endParaRPr lang="zh-CN" altLang="en-US" sz="3600" dirty="0">
              <a:solidFill>
                <a:srgbClr val="C0000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grpSp>
        <p:nvGrpSpPr>
          <p:cNvPr id="209" name="组合 208"/>
          <p:cNvGrpSpPr/>
          <p:nvPr/>
        </p:nvGrpSpPr>
        <p:grpSpPr>
          <a:xfrm>
            <a:off x="3859967" y="1829808"/>
            <a:ext cx="1038490" cy="1943735"/>
            <a:chOff x="3146553" y="3125237"/>
            <a:chExt cx="1362001" cy="2044859"/>
          </a:xfrm>
        </p:grpSpPr>
        <p:sp>
          <p:nvSpPr>
            <p:cNvPr id="210" name="椭圆 31"/>
            <p:cNvSpPr/>
            <p:nvPr/>
          </p:nvSpPr>
          <p:spPr>
            <a:xfrm>
              <a:off x="3196603" y="3415833"/>
              <a:ext cx="1311951" cy="1739005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noFill/>
            <a:ln w="25400" cap="rnd">
              <a:solidFill>
                <a:srgbClr val="005790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3146553" y="3125237"/>
              <a:ext cx="1329174" cy="204485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5400" dirty="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目录</a:t>
              </a:r>
              <a:endParaRPr lang="zh-CN" altLang="en-US" sz="54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  <p:grpSp>
        <p:nvGrpSpPr>
          <p:cNvPr id="212" name="Group 4"/>
          <p:cNvGrpSpPr>
            <a:grpSpLocks noChangeAspect="1"/>
          </p:cNvGrpSpPr>
          <p:nvPr/>
        </p:nvGrpSpPr>
        <p:grpSpPr bwMode="auto">
          <a:xfrm>
            <a:off x="1066002" y="3145197"/>
            <a:ext cx="3411680" cy="2481373"/>
            <a:chOff x="3320" y="188"/>
            <a:chExt cx="2072" cy="1507"/>
          </a:xfrm>
          <a:solidFill>
            <a:srgbClr val="005790"/>
          </a:solidFill>
        </p:grpSpPr>
        <p:sp>
          <p:nvSpPr>
            <p:cNvPr id="213" name="Freeform 5"/>
            <p:cNvSpPr>
              <a:spLocks noEditPoints="1"/>
            </p:cNvSpPr>
            <p:nvPr/>
          </p:nvSpPr>
          <p:spPr bwMode="auto">
            <a:xfrm>
              <a:off x="3320" y="188"/>
              <a:ext cx="2072" cy="1507"/>
            </a:xfrm>
            <a:custGeom>
              <a:avLst/>
              <a:gdLst>
                <a:gd name="T0" fmla="*/ 741 w 874"/>
                <a:gd name="T1" fmla="*/ 210 h 635"/>
                <a:gd name="T2" fmla="*/ 616 w 874"/>
                <a:gd name="T3" fmla="*/ 23 h 635"/>
                <a:gd name="T4" fmla="*/ 70 w 874"/>
                <a:gd name="T5" fmla="*/ 141 h 635"/>
                <a:gd name="T6" fmla="*/ 176 w 874"/>
                <a:gd name="T7" fmla="*/ 218 h 635"/>
                <a:gd name="T8" fmla="*/ 158 w 874"/>
                <a:gd name="T9" fmla="*/ 280 h 635"/>
                <a:gd name="T10" fmla="*/ 664 w 874"/>
                <a:gd name="T11" fmla="*/ 333 h 635"/>
                <a:gd name="T12" fmla="*/ 159 w 874"/>
                <a:gd name="T13" fmla="*/ 319 h 635"/>
                <a:gd name="T14" fmla="*/ 119 w 874"/>
                <a:gd name="T15" fmla="*/ 266 h 635"/>
                <a:gd name="T16" fmla="*/ 577 w 874"/>
                <a:gd name="T17" fmla="*/ 594 h 635"/>
                <a:gd name="T18" fmla="*/ 871 w 874"/>
                <a:gd name="T19" fmla="*/ 350 h 635"/>
                <a:gd name="T20" fmla="*/ 736 w 874"/>
                <a:gd name="T21" fmla="*/ 213 h 635"/>
                <a:gd name="T22" fmla="*/ 91 w 874"/>
                <a:gd name="T23" fmla="*/ 193 h 635"/>
                <a:gd name="T24" fmla="*/ 229 w 874"/>
                <a:gd name="T25" fmla="*/ 71 h 635"/>
                <a:gd name="T26" fmla="*/ 529 w 874"/>
                <a:gd name="T27" fmla="*/ 199 h 635"/>
                <a:gd name="T28" fmla="*/ 533 w 874"/>
                <a:gd name="T29" fmla="*/ 121 h 635"/>
                <a:gd name="T30" fmla="*/ 595 w 874"/>
                <a:gd name="T31" fmla="*/ 92 h 635"/>
                <a:gd name="T32" fmla="*/ 603 w 874"/>
                <a:gd name="T33" fmla="*/ 132 h 635"/>
                <a:gd name="T34" fmla="*/ 527 w 874"/>
                <a:gd name="T35" fmla="*/ 126 h 635"/>
                <a:gd name="T36" fmla="*/ 525 w 874"/>
                <a:gd name="T37" fmla="*/ 180 h 635"/>
                <a:gd name="T38" fmla="*/ 99 w 874"/>
                <a:gd name="T39" fmla="*/ 181 h 635"/>
                <a:gd name="T40" fmla="*/ 101 w 874"/>
                <a:gd name="T41" fmla="*/ 128 h 635"/>
                <a:gd name="T42" fmla="*/ 103 w 874"/>
                <a:gd name="T43" fmla="*/ 74 h 635"/>
                <a:gd name="T44" fmla="*/ 91 w 874"/>
                <a:gd name="T45" fmla="*/ 82 h 635"/>
                <a:gd name="T46" fmla="*/ 183 w 874"/>
                <a:gd name="T47" fmla="*/ 326 h 635"/>
                <a:gd name="T48" fmla="*/ 168 w 874"/>
                <a:gd name="T49" fmla="*/ 315 h 635"/>
                <a:gd name="T50" fmla="*/ 162 w 874"/>
                <a:gd name="T51" fmla="*/ 285 h 635"/>
                <a:gd name="T52" fmla="*/ 161 w 874"/>
                <a:gd name="T53" fmla="*/ 273 h 635"/>
                <a:gd name="T54" fmla="*/ 472 w 874"/>
                <a:gd name="T55" fmla="*/ 218 h 635"/>
                <a:gd name="T56" fmla="*/ 721 w 874"/>
                <a:gd name="T57" fmla="*/ 304 h 635"/>
                <a:gd name="T58" fmla="*/ 514 w 874"/>
                <a:gd name="T59" fmla="*/ 400 h 635"/>
                <a:gd name="T60" fmla="*/ 685 w 874"/>
                <a:gd name="T61" fmla="*/ 337 h 635"/>
                <a:gd name="T62" fmla="*/ 512 w 874"/>
                <a:gd name="T63" fmla="*/ 442 h 635"/>
                <a:gd name="T64" fmla="*/ 545 w 874"/>
                <a:gd name="T65" fmla="*/ 338 h 635"/>
                <a:gd name="T66" fmla="*/ 508 w 874"/>
                <a:gd name="T67" fmla="*/ 349 h 635"/>
                <a:gd name="T68" fmla="*/ 187 w 874"/>
                <a:gd name="T69" fmla="*/ 345 h 635"/>
                <a:gd name="T70" fmla="*/ 506 w 874"/>
                <a:gd name="T71" fmla="*/ 395 h 635"/>
                <a:gd name="T72" fmla="*/ 184 w 874"/>
                <a:gd name="T73" fmla="*/ 447 h 635"/>
                <a:gd name="T74" fmla="*/ 491 w 874"/>
                <a:gd name="T75" fmla="*/ 439 h 635"/>
                <a:gd name="T76" fmla="*/ 123 w 874"/>
                <a:gd name="T77" fmla="*/ 327 h 635"/>
                <a:gd name="T78" fmla="*/ 61 w 874"/>
                <a:gd name="T79" fmla="*/ 398 h 635"/>
                <a:gd name="T80" fmla="*/ 46 w 874"/>
                <a:gd name="T81" fmla="*/ 305 h 635"/>
                <a:gd name="T82" fmla="*/ 285 w 874"/>
                <a:gd name="T83" fmla="*/ 460 h 635"/>
                <a:gd name="T84" fmla="*/ 516 w 874"/>
                <a:gd name="T85" fmla="*/ 496 h 635"/>
                <a:gd name="T86" fmla="*/ 35 w 874"/>
                <a:gd name="T87" fmla="*/ 334 h 635"/>
                <a:gd name="T88" fmla="*/ 242 w 874"/>
                <a:gd name="T89" fmla="*/ 573 h 635"/>
                <a:gd name="T90" fmla="*/ 27 w 874"/>
                <a:gd name="T91" fmla="*/ 399 h 635"/>
                <a:gd name="T92" fmla="*/ 450 w 874"/>
                <a:gd name="T93" fmla="*/ 621 h 635"/>
                <a:gd name="T94" fmla="*/ 23 w 874"/>
                <a:gd name="T95" fmla="*/ 503 h 635"/>
                <a:gd name="T96" fmla="*/ 709 w 874"/>
                <a:gd name="T97" fmla="*/ 504 h 635"/>
                <a:gd name="T98" fmla="*/ 554 w 874"/>
                <a:gd name="T99" fmla="*/ 576 h 635"/>
                <a:gd name="T100" fmla="*/ 578 w 874"/>
                <a:gd name="T101" fmla="*/ 538 h 635"/>
                <a:gd name="T102" fmla="*/ 458 w 874"/>
                <a:gd name="T103" fmla="*/ 562 h 635"/>
                <a:gd name="T104" fmla="*/ 652 w 874"/>
                <a:gd name="T105" fmla="*/ 459 h 635"/>
                <a:gd name="T106" fmla="*/ 453 w 874"/>
                <a:gd name="T107" fmla="*/ 546 h 635"/>
                <a:gd name="T108" fmla="*/ 449 w 874"/>
                <a:gd name="T109" fmla="*/ 577 h 635"/>
                <a:gd name="T110" fmla="*/ 448 w 874"/>
                <a:gd name="T111" fmla="*/ 596 h 635"/>
                <a:gd name="T112" fmla="*/ 26 w 874"/>
                <a:gd name="T113" fmla="*/ 504 h 635"/>
                <a:gd name="T114" fmla="*/ 275 w 874"/>
                <a:gd name="T115" fmla="*/ 469 h 635"/>
                <a:gd name="T116" fmla="*/ 681 w 874"/>
                <a:gd name="T117" fmla="*/ 437 h 635"/>
                <a:gd name="T118" fmla="*/ 728 w 874"/>
                <a:gd name="T119" fmla="*/ 33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74" h="635">
                  <a:moveTo>
                    <a:pt x="871" y="350"/>
                  </a:moveTo>
                  <a:cubicBezTo>
                    <a:pt x="871" y="350"/>
                    <a:pt x="871" y="349"/>
                    <a:pt x="871" y="349"/>
                  </a:cubicBezTo>
                  <a:cubicBezTo>
                    <a:pt x="856" y="336"/>
                    <a:pt x="832" y="335"/>
                    <a:pt x="812" y="332"/>
                  </a:cubicBezTo>
                  <a:cubicBezTo>
                    <a:pt x="790" y="328"/>
                    <a:pt x="764" y="321"/>
                    <a:pt x="740" y="321"/>
                  </a:cubicBezTo>
                  <a:cubicBezTo>
                    <a:pt x="742" y="315"/>
                    <a:pt x="738" y="308"/>
                    <a:pt x="731" y="309"/>
                  </a:cubicBezTo>
                  <a:cubicBezTo>
                    <a:pt x="731" y="308"/>
                    <a:pt x="729" y="307"/>
                    <a:pt x="728" y="308"/>
                  </a:cubicBezTo>
                  <a:cubicBezTo>
                    <a:pt x="727" y="308"/>
                    <a:pt x="726" y="309"/>
                    <a:pt x="726" y="309"/>
                  </a:cubicBezTo>
                  <a:cubicBezTo>
                    <a:pt x="726" y="309"/>
                    <a:pt x="726" y="308"/>
                    <a:pt x="726" y="308"/>
                  </a:cubicBezTo>
                  <a:cubicBezTo>
                    <a:pt x="713" y="279"/>
                    <a:pt x="711" y="247"/>
                    <a:pt x="723" y="217"/>
                  </a:cubicBezTo>
                  <a:cubicBezTo>
                    <a:pt x="727" y="217"/>
                    <a:pt x="730" y="217"/>
                    <a:pt x="733" y="216"/>
                  </a:cubicBezTo>
                  <a:cubicBezTo>
                    <a:pt x="734" y="217"/>
                    <a:pt x="734" y="218"/>
                    <a:pt x="735" y="217"/>
                  </a:cubicBezTo>
                  <a:cubicBezTo>
                    <a:pt x="739" y="216"/>
                    <a:pt x="741" y="214"/>
                    <a:pt x="741" y="210"/>
                  </a:cubicBezTo>
                  <a:cubicBezTo>
                    <a:pt x="741" y="209"/>
                    <a:pt x="741" y="206"/>
                    <a:pt x="739" y="204"/>
                  </a:cubicBezTo>
                  <a:cubicBezTo>
                    <a:pt x="739" y="204"/>
                    <a:pt x="740" y="204"/>
                    <a:pt x="740" y="204"/>
                  </a:cubicBezTo>
                  <a:cubicBezTo>
                    <a:pt x="742" y="205"/>
                    <a:pt x="744" y="201"/>
                    <a:pt x="741" y="200"/>
                  </a:cubicBezTo>
                  <a:cubicBezTo>
                    <a:pt x="695" y="181"/>
                    <a:pt x="651" y="158"/>
                    <a:pt x="609" y="132"/>
                  </a:cubicBezTo>
                  <a:cubicBezTo>
                    <a:pt x="614" y="125"/>
                    <a:pt x="619" y="118"/>
                    <a:pt x="623" y="110"/>
                  </a:cubicBezTo>
                  <a:cubicBezTo>
                    <a:pt x="623" y="109"/>
                    <a:pt x="623" y="108"/>
                    <a:pt x="622" y="108"/>
                  </a:cubicBezTo>
                  <a:cubicBezTo>
                    <a:pt x="616" y="108"/>
                    <a:pt x="612" y="108"/>
                    <a:pt x="606" y="109"/>
                  </a:cubicBezTo>
                  <a:cubicBezTo>
                    <a:pt x="606" y="109"/>
                    <a:pt x="606" y="109"/>
                    <a:pt x="606" y="109"/>
                  </a:cubicBezTo>
                  <a:cubicBezTo>
                    <a:pt x="601" y="99"/>
                    <a:pt x="598" y="90"/>
                    <a:pt x="596" y="79"/>
                  </a:cubicBezTo>
                  <a:cubicBezTo>
                    <a:pt x="595" y="68"/>
                    <a:pt x="592" y="53"/>
                    <a:pt x="600" y="45"/>
                  </a:cubicBezTo>
                  <a:cubicBezTo>
                    <a:pt x="601" y="43"/>
                    <a:pt x="600" y="41"/>
                    <a:pt x="599" y="41"/>
                  </a:cubicBezTo>
                  <a:cubicBezTo>
                    <a:pt x="605" y="35"/>
                    <a:pt x="610" y="29"/>
                    <a:pt x="616" y="23"/>
                  </a:cubicBezTo>
                  <a:cubicBezTo>
                    <a:pt x="617" y="22"/>
                    <a:pt x="616" y="20"/>
                    <a:pt x="615" y="20"/>
                  </a:cubicBezTo>
                  <a:cubicBezTo>
                    <a:pt x="615" y="20"/>
                    <a:pt x="614" y="20"/>
                    <a:pt x="614" y="20"/>
                  </a:cubicBezTo>
                  <a:cubicBezTo>
                    <a:pt x="586" y="12"/>
                    <a:pt x="556" y="11"/>
                    <a:pt x="527" y="10"/>
                  </a:cubicBezTo>
                  <a:cubicBezTo>
                    <a:pt x="497" y="9"/>
                    <a:pt x="466" y="8"/>
                    <a:pt x="436" y="7"/>
                  </a:cubicBezTo>
                  <a:cubicBezTo>
                    <a:pt x="405" y="6"/>
                    <a:pt x="374" y="5"/>
                    <a:pt x="343" y="4"/>
                  </a:cubicBezTo>
                  <a:cubicBezTo>
                    <a:pt x="311" y="3"/>
                    <a:pt x="279" y="0"/>
                    <a:pt x="247" y="2"/>
                  </a:cubicBezTo>
                  <a:cubicBezTo>
                    <a:pt x="246" y="2"/>
                    <a:pt x="246" y="2"/>
                    <a:pt x="246" y="3"/>
                  </a:cubicBezTo>
                  <a:cubicBezTo>
                    <a:pt x="215" y="9"/>
                    <a:pt x="184" y="23"/>
                    <a:pt x="155" y="35"/>
                  </a:cubicBezTo>
                  <a:cubicBezTo>
                    <a:pt x="141" y="41"/>
                    <a:pt x="127" y="47"/>
                    <a:pt x="113" y="53"/>
                  </a:cubicBezTo>
                  <a:cubicBezTo>
                    <a:pt x="103" y="57"/>
                    <a:pt x="90" y="61"/>
                    <a:pt x="82" y="69"/>
                  </a:cubicBezTo>
                  <a:cubicBezTo>
                    <a:pt x="77" y="76"/>
                    <a:pt x="76" y="86"/>
                    <a:pt x="75" y="94"/>
                  </a:cubicBezTo>
                  <a:cubicBezTo>
                    <a:pt x="74" y="110"/>
                    <a:pt x="72" y="126"/>
                    <a:pt x="70" y="141"/>
                  </a:cubicBezTo>
                  <a:cubicBezTo>
                    <a:pt x="69" y="157"/>
                    <a:pt x="66" y="188"/>
                    <a:pt x="86" y="194"/>
                  </a:cubicBezTo>
                  <a:cubicBezTo>
                    <a:pt x="86" y="195"/>
                    <a:pt x="86" y="195"/>
                    <a:pt x="86" y="195"/>
                  </a:cubicBezTo>
                  <a:cubicBezTo>
                    <a:pt x="107" y="199"/>
                    <a:pt x="128" y="201"/>
                    <a:pt x="150" y="202"/>
                  </a:cubicBezTo>
                  <a:cubicBezTo>
                    <a:pt x="149" y="202"/>
                    <a:pt x="149" y="203"/>
                    <a:pt x="150" y="203"/>
                  </a:cubicBezTo>
                  <a:cubicBezTo>
                    <a:pt x="153" y="210"/>
                    <a:pt x="159" y="215"/>
                    <a:pt x="166" y="218"/>
                  </a:cubicBezTo>
                  <a:cubicBezTo>
                    <a:pt x="166" y="218"/>
                    <a:pt x="167" y="218"/>
                    <a:pt x="166" y="218"/>
                  </a:cubicBezTo>
                  <a:cubicBezTo>
                    <a:pt x="161" y="213"/>
                    <a:pt x="157" y="207"/>
                    <a:pt x="152" y="202"/>
                  </a:cubicBezTo>
                  <a:cubicBezTo>
                    <a:pt x="168" y="203"/>
                    <a:pt x="184" y="203"/>
                    <a:pt x="200" y="204"/>
                  </a:cubicBezTo>
                  <a:cubicBezTo>
                    <a:pt x="240" y="206"/>
                    <a:pt x="279" y="207"/>
                    <a:pt x="318" y="208"/>
                  </a:cubicBezTo>
                  <a:cubicBezTo>
                    <a:pt x="337" y="209"/>
                    <a:pt x="356" y="210"/>
                    <a:pt x="374" y="211"/>
                  </a:cubicBezTo>
                  <a:cubicBezTo>
                    <a:pt x="344" y="211"/>
                    <a:pt x="313" y="213"/>
                    <a:pt x="283" y="214"/>
                  </a:cubicBezTo>
                  <a:cubicBezTo>
                    <a:pt x="248" y="216"/>
                    <a:pt x="211" y="214"/>
                    <a:pt x="176" y="218"/>
                  </a:cubicBezTo>
                  <a:cubicBezTo>
                    <a:pt x="175" y="219"/>
                    <a:pt x="175" y="221"/>
                    <a:pt x="176" y="221"/>
                  </a:cubicBezTo>
                  <a:cubicBezTo>
                    <a:pt x="211" y="223"/>
                    <a:pt x="248" y="219"/>
                    <a:pt x="283" y="217"/>
                  </a:cubicBezTo>
                  <a:cubicBezTo>
                    <a:pt x="318" y="216"/>
                    <a:pt x="354" y="217"/>
                    <a:pt x="389" y="213"/>
                  </a:cubicBezTo>
                  <a:cubicBezTo>
                    <a:pt x="390" y="213"/>
                    <a:pt x="390" y="212"/>
                    <a:pt x="390" y="212"/>
                  </a:cubicBezTo>
                  <a:cubicBezTo>
                    <a:pt x="405" y="213"/>
                    <a:pt x="420" y="213"/>
                    <a:pt x="435" y="215"/>
                  </a:cubicBezTo>
                  <a:cubicBezTo>
                    <a:pt x="437" y="215"/>
                    <a:pt x="440" y="215"/>
                    <a:pt x="443" y="215"/>
                  </a:cubicBezTo>
                  <a:cubicBezTo>
                    <a:pt x="402" y="216"/>
                    <a:pt x="361" y="218"/>
                    <a:pt x="321" y="220"/>
                  </a:cubicBezTo>
                  <a:cubicBezTo>
                    <a:pt x="297" y="221"/>
                    <a:pt x="273" y="222"/>
                    <a:pt x="249" y="223"/>
                  </a:cubicBezTo>
                  <a:cubicBezTo>
                    <a:pt x="225" y="224"/>
                    <a:pt x="200" y="223"/>
                    <a:pt x="176" y="227"/>
                  </a:cubicBezTo>
                  <a:cubicBezTo>
                    <a:pt x="176" y="227"/>
                    <a:pt x="176" y="227"/>
                    <a:pt x="176" y="227"/>
                  </a:cubicBezTo>
                  <a:cubicBezTo>
                    <a:pt x="175" y="227"/>
                    <a:pt x="175" y="227"/>
                    <a:pt x="175" y="226"/>
                  </a:cubicBezTo>
                  <a:cubicBezTo>
                    <a:pt x="151" y="217"/>
                    <a:pt x="157" y="270"/>
                    <a:pt x="158" y="280"/>
                  </a:cubicBezTo>
                  <a:cubicBezTo>
                    <a:pt x="160" y="294"/>
                    <a:pt x="165" y="342"/>
                    <a:pt x="188" y="339"/>
                  </a:cubicBezTo>
                  <a:cubicBezTo>
                    <a:pt x="189" y="339"/>
                    <a:pt x="189" y="339"/>
                    <a:pt x="189" y="338"/>
                  </a:cubicBezTo>
                  <a:cubicBezTo>
                    <a:pt x="210" y="341"/>
                    <a:pt x="232" y="339"/>
                    <a:pt x="253" y="339"/>
                  </a:cubicBezTo>
                  <a:cubicBezTo>
                    <a:pt x="277" y="338"/>
                    <a:pt x="301" y="337"/>
                    <a:pt x="325" y="335"/>
                  </a:cubicBezTo>
                  <a:cubicBezTo>
                    <a:pt x="372" y="333"/>
                    <a:pt x="419" y="329"/>
                    <a:pt x="465" y="328"/>
                  </a:cubicBezTo>
                  <a:cubicBezTo>
                    <a:pt x="512" y="327"/>
                    <a:pt x="559" y="329"/>
                    <a:pt x="606" y="328"/>
                  </a:cubicBezTo>
                  <a:cubicBezTo>
                    <a:pt x="645" y="328"/>
                    <a:pt x="692" y="330"/>
                    <a:pt x="728" y="313"/>
                  </a:cubicBezTo>
                  <a:cubicBezTo>
                    <a:pt x="729" y="314"/>
                    <a:pt x="730" y="314"/>
                    <a:pt x="731" y="314"/>
                  </a:cubicBezTo>
                  <a:cubicBezTo>
                    <a:pt x="732" y="321"/>
                    <a:pt x="730" y="325"/>
                    <a:pt x="726" y="326"/>
                  </a:cubicBezTo>
                  <a:cubicBezTo>
                    <a:pt x="723" y="326"/>
                    <a:pt x="720" y="327"/>
                    <a:pt x="718" y="327"/>
                  </a:cubicBezTo>
                  <a:cubicBezTo>
                    <a:pt x="711" y="329"/>
                    <a:pt x="703" y="330"/>
                    <a:pt x="696" y="331"/>
                  </a:cubicBezTo>
                  <a:cubicBezTo>
                    <a:pt x="685" y="332"/>
                    <a:pt x="675" y="333"/>
                    <a:pt x="664" y="333"/>
                  </a:cubicBezTo>
                  <a:cubicBezTo>
                    <a:pt x="642" y="334"/>
                    <a:pt x="620" y="333"/>
                    <a:pt x="598" y="333"/>
                  </a:cubicBezTo>
                  <a:cubicBezTo>
                    <a:pt x="582" y="333"/>
                    <a:pt x="565" y="333"/>
                    <a:pt x="549" y="333"/>
                  </a:cubicBezTo>
                  <a:cubicBezTo>
                    <a:pt x="549" y="333"/>
                    <a:pt x="549" y="333"/>
                    <a:pt x="549" y="332"/>
                  </a:cubicBezTo>
                  <a:cubicBezTo>
                    <a:pt x="550" y="332"/>
                    <a:pt x="549" y="331"/>
                    <a:pt x="548" y="332"/>
                  </a:cubicBezTo>
                  <a:cubicBezTo>
                    <a:pt x="548" y="332"/>
                    <a:pt x="547" y="332"/>
                    <a:pt x="547" y="333"/>
                  </a:cubicBezTo>
                  <a:cubicBezTo>
                    <a:pt x="518" y="333"/>
                    <a:pt x="489" y="333"/>
                    <a:pt x="459" y="334"/>
                  </a:cubicBezTo>
                  <a:cubicBezTo>
                    <a:pt x="413" y="336"/>
                    <a:pt x="367" y="338"/>
                    <a:pt x="321" y="341"/>
                  </a:cubicBezTo>
                  <a:cubicBezTo>
                    <a:pt x="299" y="342"/>
                    <a:pt x="277" y="344"/>
                    <a:pt x="255" y="346"/>
                  </a:cubicBezTo>
                  <a:cubicBezTo>
                    <a:pt x="232" y="348"/>
                    <a:pt x="211" y="350"/>
                    <a:pt x="188" y="343"/>
                  </a:cubicBezTo>
                  <a:cubicBezTo>
                    <a:pt x="187" y="343"/>
                    <a:pt x="187" y="343"/>
                    <a:pt x="187" y="343"/>
                  </a:cubicBezTo>
                  <a:cubicBezTo>
                    <a:pt x="187" y="343"/>
                    <a:pt x="186" y="342"/>
                    <a:pt x="185" y="342"/>
                  </a:cubicBezTo>
                  <a:cubicBezTo>
                    <a:pt x="173" y="349"/>
                    <a:pt x="162" y="327"/>
                    <a:pt x="159" y="319"/>
                  </a:cubicBezTo>
                  <a:cubicBezTo>
                    <a:pt x="156" y="309"/>
                    <a:pt x="155" y="299"/>
                    <a:pt x="154" y="290"/>
                  </a:cubicBezTo>
                  <a:cubicBezTo>
                    <a:pt x="153" y="274"/>
                    <a:pt x="146" y="221"/>
                    <a:pt x="172" y="221"/>
                  </a:cubicBezTo>
                  <a:cubicBezTo>
                    <a:pt x="172" y="221"/>
                    <a:pt x="173" y="220"/>
                    <a:pt x="172" y="220"/>
                  </a:cubicBezTo>
                  <a:cubicBezTo>
                    <a:pt x="140" y="215"/>
                    <a:pt x="151" y="278"/>
                    <a:pt x="152" y="294"/>
                  </a:cubicBezTo>
                  <a:cubicBezTo>
                    <a:pt x="153" y="300"/>
                    <a:pt x="156" y="316"/>
                    <a:pt x="161" y="329"/>
                  </a:cubicBezTo>
                  <a:cubicBezTo>
                    <a:pt x="158" y="325"/>
                    <a:pt x="156" y="321"/>
                    <a:pt x="154" y="316"/>
                  </a:cubicBezTo>
                  <a:cubicBezTo>
                    <a:pt x="154" y="316"/>
                    <a:pt x="153" y="315"/>
                    <a:pt x="153" y="315"/>
                  </a:cubicBezTo>
                  <a:cubicBezTo>
                    <a:pt x="151" y="312"/>
                    <a:pt x="149" y="308"/>
                    <a:pt x="147" y="305"/>
                  </a:cubicBezTo>
                  <a:cubicBezTo>
                    <a:pt x="140" y="292"/>
                    <a:pt x="133" y="279"/>
                    <a:pt x="125" y="266"/>
                  </a:cubicBezTo>
                  <a:cubicBezTo>
                    <a:pt x="111" y="242"/>
                    <a:pt x="97" y="216"/>
                    <a:pt x="81" y="193"/>
                  </a:cubicBezTo>
                  <a:cubicBezTo>
                    <a:pt x="80" y="191"/>
                    <a:pt x="77" y="192"/>
                    <a:pt x="78" y="194"/>
                  </a:cubicBezTo>
                  <a:cubicBezTo>
                    <a:pt x="90" y="219"/>
                    <a:pt x="105" y="242"/>
                    <a:pt x="119" y="266"/>
                  </a:cubicBezTo>
                  <a:cubicBezTo>
                    <a:pt x="94" y="275"/>
                    <a:pt x="67" y="285"/>
                    <a:pt x="44" y="298"/>
                  </a:cubicBezTo>
                  <a:cubicBezTo>
                    <a:pt x="26" y="307"/>
                    <a:pt x="30" y="334"/>
                    <a:pt x="30" y="351"/>
                  </a:cubicBezTo>
                  <a:cubicBezTo>
                    <a:pt x="30" y="356"/>
                    <a:pt x="29" y="369"/>
                    <a:pt x="29" y="384"/>
                  </a:cubicBezTo>
                  <a:cubicBezTo>
                    <a:pt x="19" y="384"/>
                    <a:pt x="15" y="393"/>
                    <a:pt x="12" y="402"/>
                  </a:cubicBezTo>
                  <a:cubicBezTo>
                    <a:pt x="7" y="420"/>
                    <a:pt x="7" y="442"/>
                    <a:pt x="6" y="461"/>
                  </a:cubicBezTo>
                  <a:cubicBezTo>
                    <a:pt x="6" y="476"/>
                    <a:pt x="0" y="524"/>
                    <a:pt x="29" y="516"/>
                  </a:cubicBezTo>
                  <a:cubicBezTo>
                    <a:pt x="29" y="516"/>
                    <a:pt x="29" y="516"/>
                    <a:pt x="29" y="517"/>
                  </a:cubicBezTo>
                  <a:cubicBezTo>
                    <a:pt x="61" y="533"/>
                    <a:pt x="98" y="540"/>
                    <a:pt x="133" y="549"/>
                  </a:cubicBezTo>
                  <a:cubicBezTo>
                    <a:pt x="169" y="558"/>
                    <a:pt x="205" y="565"/>
                    <a:pt x="241" y="576"/>
                  </a:cubicBezTo>
                  <a:cubicBezTo>
                    <a:pt x="310" y="596"/>
                    <a:pt x="377" y="627"/>
                    <a:pt x="450" y="634"/>
                  </a:cubicBezTo>
                  <a:cubicBezTo>
                    <a:pt x="450" y="635"/>
                    <a:pt x="451" y="635"/>
                    <a:pt x="452" y="635"/>
                  </a:cubicBezTo>
                  <a:cubicBezTo>
                    <a:pt x="495" y="628"/>
                    <a:pt x="537" y="611"/>
                    <a:pt x="577" y="594"/>
                  </a:cubicBezTo>
                  <a:cubicBezTo>
                    <a:pt x="619" y="577"/>
                    <a:pt x="661" y="560"/>
                    <a:pt x="703" y="542"/>
                  </a:cubicBezTo>
                  <a:cubicBezTo>
                    <a:pt x="723" y="534"/>
                    <a:pt x="744" y="526"/>
                    <a:pt x="764" y="517"/>
                  </a:cubicBezTo>
                  <a:cubicBezTo>
                    <a:pt x="784" y="509"/>
                    <a:pt x="805" y="498"/>
                    <a:pt x="825" y="490"/>
                  </a:cubicBezTo>
                  <a:cubicBezTo>
                    <a:pt x="838" y="486"/>
                    <a:pt x="857" y="487"/>
                    <a:pt x="867" y="477"/>
                  </a:cubicBezTo>
                  <a:cubicBezTo>
                    <a:pt x="873" y="470"/>
                    <a:pt x="873" y="462"/>
                    <a:pt x="865" y="458"/>
                  </a:cubicBezTo>
                  <a:cubicBezTo>
                    <a:pt x="863" y="457"/>
                    <a:pt x="862" y="457"/>
                    <a:pt x="862" y="458"/>
                  </a:cubicBezTo>
                  <a:cubicBezTo>
                    <a:pt x="861" y="457"/>
                    <a:pt x="859" y="456"/>
                    <a:pt x="858" y="457"/>
                  </a:cubicBezTo>
                  <a:cubicBezTo>
                    <a:pt x="858" y="458"/>
                    <a:pt x="857" y="458"/>
                    <a:pt x="857" y="459"/>
                  </a:cubicBezTo>
                  <a:cubicBezTo>
                    <a:pt x="852" y="424"/>
                    <a:pt x="852" y="393"/>
                    <a:pt x="864" y="359"/>
                  </a:cubicBezTo>
                  <a:cubicBezTo>
                    <a:pt x="864" y="358"/>
                    <a:pt x="864" y="358"/>
                    <a:pt x="864" y="358"/>
                  </a:cubicBezTo>
                  <a:cubicBezTo>
                    <a:pt x="866" y="357"/>
                    <a:pt x="869" y="356"/>
                    <a:pt x="872" y="355"/>
                  </a:cubicBezTo>
                  <a:cubicBezTo>
                    <a:pt x="874" y="354"/>
                    <a:pt x="874" y="350"/>
                    <a:pt x="871" y="350"/>
                  </a:cubicBezTo>
                  <a:close/>
                  <a:moveTo>
                    <a:pt x="736" y="213"/>
                  </a:moveTo>
                  <a:cubicBezTo>
                    <a:pt x="736" y="213"/>
                    <a:pt x="736" y="212"/>
                    <a:pt x="736" y="212"/>
                  </a:cubicBezTo>
                  <a:cubicBezTo>
                    <a:pt x="702" y="209"/>
                    <a:pt x="665" y="212"/>
                    <a:pt x="631" y="212"/>
                  </a:cubicBezTo>
                  <a:cubicBezTo>
                    <a:pt x="600" y="212"/>
                    <a:pt x="567" y="209"/>
                    <a:pt x="536" y="212"/>
                  </a:cubicBezTo>
                  <a:cubicBezTo>
                    <a:pt x="538" y="212"/>
                    <a:pt x="540" y="211"/>
                    <a:pt x="542" y="210"/>
                  </a:cubicBezTo>
                  <a:cubicBezTo>
                    <a:pt x="543" y="210"/>
                    <a:pt x="543" y="210"/>
                    <a:pt x="543" y="210"/>
                  </a:cubicBezTo>
                  <a:cubicBezTo>
                    <a:pt x="543" y="210"/>
                    <a:pt x="544" y="210"/>
                    <a:pt x="544" y="209"/>
                  </a:cubicBezTo>
                  <a:cubicBezTo>
                    <a:pt x="544" y="209"/>
                    <a:pt x="544" y="209"/>
                    <a:pt x="545" y="209"/>
                  </a:cubicBezTo>
                  <a:cubicBezTo>
                    <a:pt x="576" y="211"/>
                    <a:pt x="608" y="210"/>
                    <a:pt x="639" y="210"/>
                  </a:cubicBezTo>
                  <a:cubicBezTo>
                    <a:pt x="672" y="209"/>
                    <a:pt x="704" y="209"/>
                    <a:pt x="736" y="207"/>
                  </a:cubicBezTo>
                  <a:cubicBezTo>
                    <a:pt x="737" y="208"/>
                    <a:pt x="737" y="208"/>
                    <a:pt x="737" y="210"/>
                  </a:cubicBezTo>
                  <a:cubicBezTo>
                    <a:pt x="737" y="211"/>
                    <a:pt x="737" y="212"/>
                    <a:pt x="736" y="213"/>
                  </a:cubicBezTo>
                  <a:close/>
                  <a:moveTo>
                    <a:pt x="737" y="203"/>
                  </a:moveTo>
                  <a:cubicBezTo>
                    <a:pt x="737" y="203"/>
                    <a:pt x="737" y="203"/>
                    <a:pt x="736" y="203"/>
                  </a:cubicBezTo>
                  <a:cubicBezTo>
                    <a:pt x="704" y="204"/>
                    <a:pt x="672" y="206"/>
                    <a:pt x="639" y="206"/>
                  </a:cubicBezTo>
                  <a:cubicBezTo>
                    <a:pt x="609" y="207"/>
                    <a:pt x="578" y="205"/>
                    <a:pt x="547" y="207"/>
                  </a:cubicBezTo>
                  <a:cubicBezTo>
                    <a:pt x="562" y="193"/>
                    <a:pt x="575" y="176"/>
                    <a:pt x="588" y="160"/>
                  </a:cubicBezTo>
                  <a:cubicBezTo>
                    <a:pt x="594" y="151"/>
                    <a:pt x="601" y="143"/>
                    <a:pt x="607" y="134"/>
                  </a:cubicBezTo>
                  <a:cubicBezTo>
                    <a:pt x="648" y="162"/>
                    <a:pt x="691" y="184"/>
                    <a:pt x="737" y="203"/>
                  </a:cubicBezTo>
                  <a:close/>
                  <a:moveTo>
                    <a:pt x="429" y="210"/>
                  </a:moveTo>
                  <a:cubicBezTo>
                    <a:pt x="391" y="207"/>
                    <a:pt x="353" y="205"/>
                    <a:pt x="315" y="204"/>
                  </a:cubicBezTo>
                  <a:cubicBezTo>
                    <a:pt x="278" y="202"/>
                    <a:pt x="241" y="201"/>
                    <a:pt x="203" y="199"/>
                  </a:cubicBezTo>
                  <a:cubicBezTo>
                    <a:pt x="166" y="198"/>
                    <a:pt x="129" y="194"/>
                    <a:pt x="91" y="194"/>
                  </a:cubicBezTo>
                  <a:cubicBezTo>
                    <a:pt x="91" y="194"/>
                    <a:pt x="91" y="193"/>
                    <a:pt x="91" y="193"/>
                  </a:cubicBezTo>
                  <a:cubicBezTo>
                    <a:pt x="65" y="175"/>
                    <a:pt x="73" y="146"/>
                    <a:pt x="76" y="119"/>
                  </a:cubicBezTo>
                  <a:cubicBezTo>
                    <a:pt x="77" y="107"/>
                    <a:pt x="77" y="85"/>
                    <a:pt x="83" y="75"/>
                  </a:cubicBezTo>
                  <a:cubicBezTo>
                    <a:pt x="90" y="64"/>
                    <a:pt x="107" y="59"/>
                    <a:pt x="118" y="55"/>
                  </a:cubicBezTo>
                  <a:cubicBezTo>
                    <a:pt x="140" y="46"/>
                    <a:pt x="162" y="37"/>
                    <a:pt x="184" y="29"/>
                  </a:cubicBezTo>
                  <a:cubicBezTo>
                    <a:pt x="205" y="21"/>
                    <a:pt x="227" y="14"/>
                    <a:pt x="248" y="4"/>
                  </a:cubicBezTo>
                  <a:cubicBezTo>
                    <a:pt x="277" y="8"/>
                    <a:pt x="307" y="7"/>
                    <a:pt x="337" y="8"/>
                  </a:cubicBezTo>
                  <a:cubicBezTo>
                    <a:pt x="368" y="9"/>
                    <a:pt x="399" y="10"/>
                    <a:pt x="430" y="11"/>
                  </a:cubicBezTo>
                  <a:cubicBezTo>
                    <a:pt x="491" y="13"/>
                    <a:pt x="550" y="16"/>
                    <a:pt x="611" y="24"/>
                  </a:cubicBezTo>
                  <a:cubicBezTo>
                    <a:pt x="584" y="45"/>
                    <a:pt x="560" y="72"/>
                    <a:pt x="540" y="100"/>
                  </a:cubicBezTo>
                  <a:cubicBezTo>
                    <a:pt x="540" y="100"/>
                    <a:pt x="539" y="99"/>
                    <a:pt x="539" y="99"/>
                  </a:cubicBezTo>
                  <a:cubicBezTo>
                    <a:pt x="492" y="82"/>
                    <a:pt x="438" y="84"/>
                    <a:pt x="389" y="81"/>
                  </a:cubicBezTo>
                  <a:cubicBezTo>
                    <a:pt x="335" y="77"/>
                    <a:pt x="282" y="74"/>
                    <a:pt x="229" y="71"/>
                  </a:cubicBezTo>
                  <a:cubicBezTo>
                    <a:pt x="203" y="70"/>
                    <a:pt x="177" y="69"/>
                    <a:pt x="151" y="69"/>
                  </a:cubicBezTo>
                  <a:cubicBezTo>
                    <a:pt x="134" y="69"/>
                    <a:pt x="105" y="64"/>
                    <a:pt x="91" y="75"/>
                  </a:cubicBezTo>
                  <a:cubicBezTo>
                    <a:pt x="78" y="84"/>
                    <a:pt x="80" y="106"/>
                    <a:pt x="79" y="121"/>
                  </a:cubicBezTo>
                  <a:cubicBezTo>
                    <a:pt x="78" y="142"/>
                    <a:pt x="75" y="166"/>
                    <a:pt x="88" y="184"/>
                  </a:cubicBezTo>
                  <a:cubicBezTo>
                    <a:pt x="88" y="185"/>
                    <a:pt x="89" y="185"/>
                    <a:pt x="90" y="185"/>
                  </a:cubicBezTo>
                  <a:cubicBezTo>
                    <a:pt x="91" y="186"/>
                    <a:pt x="93" y="186"/>
                    <a:pt x="96" y="185"/>
                  </a:cubicBezTo>
                  <a:cubicBezTo>
                    <a:pt x="96" y="185"/>
                    <a:pt x="97" y="185"/>
                    <a:pt x="97" y="185"/>
                  </a:cubicBezTo>
                  <a:cubicBezTo>
                    <a:pt x="132" y="190"/>
                    <a:pt x="168" y="190"/>
                    <a:pt x="203" y="193"/>
                  </a:cubicBezTo>
                  <a:cubicBezTo>
                    <a:pt x="240" y="195"/>
                    <a:pt x="278" y="197"/>
                    <a:pt x="315" y="199"/>
                  </a:cubicBezTo>
                  <a:cubicBezTo>
                    <a:pt x="351" y="201"/>
                    <a:pt x="388" y="202"/>
                    <a:pt x="424" y="203"/>
                  </a:cubicBezTo>
                  <a:cubicBezTo>
                    <a:pt x="458" y="204"/>
                    <a:pt x="495" y="209"/>
                    <a:pt x="528" y="201"/>
                  </a:cubicBezTo>
                  <a:cubicBezTo>
                    <a:pt x="530" y="201"/>
                    <a:pt x="530" y="200"/>
                    <a:pt x="529" y="199"/>
                  </a:cubicBezTo>
                  <a:cubicBezTo>
                    <a:pt x="530" y="199"/>
                    <a:pt x="531" y="199"/>
                    <a:pt x="530" y="198"/>
                  </a:cubicBezTo>
                  <a:cubicBezTo>
                    <a:pt x="530" y="194"/>
                    <a:pt x="530" y="189"/>
                    <a:pt x="529" y="185"/>
                  </a:cubicBezTo>
                  <a:cubicBezTo>
                    <a:pt x="530" y="185"/>
                    <a:pt x="530" y="185"/>
                    <a:pt x="530" y="184"/>
                  </a:cubicBezTo>
                  <a:cubicBezTo>
                    <a:pt x="551" y="160"/>
                    <a:pt x="572" y="137"/>
                    <a:pt x="594" y="114"/>
                  </a:cubicBezTo>
                  <a:cubicBezTo>
                    <a:pt x="595" y="113"/>
                    <a:pt x="594" y="112"/>
                    <a:pt x="593" y="113"/>
                  </a:cubicBezTo>
                  <a:cubicBezTo>
                    <a:pt x="570" y="134"/>
                    <a:pt x="549" y="158"/>
                    <a:pt x="529" y="183"/>
                  </a:cubicBezTo>
                  <a:cubicBezTo>
                    <a:pt x="529" y="179"/>
                    <a:pt x="529" y="175"/>
                    <a:pt x="529" y="170"/>
                  </a:cubicBezTo>
                  <a:cubicBezTo>
                    <a:pt x="529" y="170"/>
                    <a:pt x="529" y="170"/>
                    <a:pt x="529" y="170"/>
                  </a:cubicBezTo>
                  <a:cubicBezTo>
                    <a:pt x="542" y="156"/>
                    <a:pt x="556" y="141"/>
                    <a:pt x="568" y="126"/>
                  </a:cubicBezTo>
                  <a:cubicBezTo>
                    <a:pt x="568" y="126"/>
                    <a:pt x="567" y="124"/>
                    <a:pt x="567" y="125"/>
                  </a:cubicBezTo>
                  <a:cubicBezTo>
                    <a:pt x="554" y="139"/>
                    <a:pt x="541" y="154"/>
                    <a:pt x="529" y="168"/>
                  </a:cubicBezTo>
                  <a:cubicBezTo>
                    <a:pt x="529" y="152"/>
                    <a:pt x="531" y="137"/>
                    <a:pt x="533" y="121"/>
                  </a:cubicBezTo>
                  <a:cubicBezTo>
                    <a:pt x="551" y="102"/>
                    <a:pt x="566" y="80"/>
                    <a:pt x="586" y="63"/>
                  </a:cubicBezTo>
                  <a:cubicBezTo>
                    <a:pt x="586" y="63"/>
                    <a:pt x="586" y="62"/>
                    <a:pt x="585" y="62"/>
                  </a:cubicBezTo>
                  <a:cubicBezTo>
                    <a:pt x="574" y="70"/>
                    <a:pt x="566" y="81"/>
                    <a:pt x="557" y="90"/>
                  </a:cubicBezTo>
                  <a:cubicBezTo>
                    <a:pt x="550" y="99"/>
                    <a:pt x="541" y="108"/>
                    <a:pt x="534" y="117"/>
                  </a:cubicBezTo>
                  <a:cubicBezTo>
                    <a:pt x="535" y="113"/>
                    <a:pt x="536" y="109"/>
                    <a:pt x="536" y="104"/>
                  </a:cubicBezTo>
                  <a:cubicBezTo>
                    <a:pt x="537" y="104"/>
                    <a:pt x="537" y="103"/>
                    <a:pt x="536" y="103"/>
                  </a:cubicBezTo>
                  <a:cubicBezTo>
                    <a:pt x="537" y="103"/>
                    <a:pt x="537" y="103"/>
                    <a:pt x="538" y="103"/>
                  </a:cubicBezTo>
                  <a:cubicBezTo>
                    <a:pt x="539" y="104"/>
                    <a:pt x="539" y="103"/>
                    <a:pt x="540" y="103"/>
                  </a:cubicBezTo>
                  <a:cubicBezTo>
                    <a:pt x="541" y="103"/>
                    <a:pt x="542" y="103"/>
                    <a:pt x="542" y="103"/>
                  </a:cubicBezTo>
                  <a:cubicBezTo>
                    <a:pt x="559" y="83"/>
                    <a:pt x="576" y="65"/>
                    <a:pt x="594" y="46"/>
                  </a:cubicBezTo>
                  <a:cubicBezTo>
                    <a:pt x="590" y="55"/>
                    <a:pt x="591" y="65"/>
                    <a:pt x="592" y="75"/>
                  </a:cubicBezTo>
                  <a:cubicBezTo>
                    <a:pt x="592" y="81"/>
                    <a:pt x="593" y="86"/>
                    <a:pt x="595" y="92"/>
                  </a:cubicBezTo>
                  <a:cubicBezTo>
                    <a:pt x="571" y="112"/>
                    <a:pt x="550" y="133"/>
                    <a:pt x="530" y="157"/>
                  </a:cubicBezTo>
                  <a:cubicBezTo>
                    <a:pt x="529" y="157"/>
                    <a:pt x="530" y="158"/>
                    <a:pt x="530" y="157"/>
                  </a:cubicBezTo>
                  <a:cubicBezTo>
                    <a:pt x="551" y="135"/>
                    <a:pt x="572" y="114"/>
                    <a:pt x="595" y="93"/>
                  </a:cubicBezTo>
                  <a:cubicBezTo>
                    <a:pt x="597" y="99"/>
                    <a:pt x="600" y="105"/>
                    <a:pt x="604" y="111"/>
                  </a:cubicBezTo>
                  <a:cubicBezTo>
                    <a:pt x="591" y="121"/>
                    <a:pt x="581" y="135"/>
                    <a:pt x="571" y="148"/>
                  </a:cubicBezTo>
                  <a:cubicBezTo>
                    <a:pt x="558" y="165"/>
                    <a:pt x="545" y="182"/>
                    <a:pt x="531" y="199"/>
                  </a:cubicBezTo>
                  <a:cubicBezTo>
                    <a:pt x="530" y="200"/>
                    <a:pt x="532" y="202"/>
                    <a:pt x="533" y="201"/>
                  </a:cubicBezTo>
                  <a:cubicBezTo>
                    <a:pt x="547" y="189"/>
                    <a:pt x="557" y="175"/>
                    <a:pt x="568" y="160"/>
                  </a:cubicBezTo>
                  <a:cubicBezTo>
                    <a:pt x="580" y="143"/>
                    <a:pt x="593" y="128"/>
                    <a:pt x="607" y="112"/>
                  </a:cubicBezTo>
                  <a:cubicBezTo>
                    <a:pt x="607" y="112"/>
                    <a:pt x="607" y="111"/>
                    <a:pt x="607" y="111"/>
                  </a:cubicBezTo>
                  <a:cubicBezTo>
                    <a:pt x="624" y="107"/>
                    <a:pt x="616" y="114"/>
                    <a:pt x="613" y="118"/>
                  </a:cubicBezTo>
                  <a:cubicBezTo>
                    <a:pt x="610" y="122"/>
                    <a:pt x="606" y="127"/>
                    <a:pt x="603" y="132"/>
                  </a:cubicBezTo>
                  <a:cubicBezTo>
                    <a:pt x="596" y="142"/>
                    <a:pt x="588" y="151"/>
                    <a:pt x="580" y="161"/>
                  </a:cubicBezTo>
                  <a:cubicBezTo>
                    <a:pt x="568" y="176"/>
                    <a:pt x="554" y="191"/>
                    <a:pt x="543" y="207"/>
                  </a:cubicBezTo>
                  <a:cubicBezTo>
                    <a:pt x="542" y="207"/>
                    <a:pt x="542" y="207"/>
                    <a:pt x="542" y="207"/>
                  </a:cubicBezTo>
                  <a:cubicBezTo>
                    <a:pt x="541" y="207"/>
                    <a:pt x="541" y="208"/>
                    <a:pt x="541" y="208"/>
                  </a:cubicBezTo>
                  <a:cubicBezTo>
                    <a:pt x="503" y="218"/>
                    <a:pt x="467" y="213"/>
                    <a:pt x="429" y="210"/>
                  </a:cubicBezTo>
                  <a:close/>
                  <a:moveTo>
                    <a:pt x="528" y="124"/>
                  </a:moveTo>
                  <a:cubicBezTo>
                    <a:pt x="527" y="124"/>
                    <a:pt x="527" y="123"/>
                    <a:pt x="527" y="123"/>
                  </a:cubicBezTo>
                  <a:cubicBezTo>
                    <a:pt x="458" y="118"/>
                    <a:pt x="388" y="118"/>
                    <a:pt x="319" y="115"/>
                  </a:cubicBezTo>
                  <a:cubicBezTo>
                    <a:pt x="250" y="113"/>
                    <a:pt x="181" y="105"/>
                    <a:pt x="111" y="99"/>
                  </a:cubicBezTo>
                  <a:cubicBezTo>
                    <a:pt x="111" y="99"/>
                    <a:pt x="111" y="99"/>
                    <a:pt x="111" y="100"/>
                  </a:cubicBezTo>
                  <a:cubicBezTo>
                    <a:pt x="179" y="112"/>
                    <a:pt x="248" y="114"/>
                    <a:pt x="316" y="118"/>
                  </a:cubicBezTo>
                  <a:cubicBezTo>
                    <a:pt x="386" y="122"/>
                    <a:pt x="457" y="126"/>
                    <a:pt x="527" y="126"/>
                  </a:cubicBezTo>
                  <a:cubicBezTo>
                    <a:pt x="527" y="126"/>
                    <a:pt x="527" y="126"/>
                    <a:pt x="527" y="125"/>
                  </a:cubicBezTo>
                  <a:cubicBezTo>
                    <a:pt x="527" y="129"/>
                    <a:pt x="526" y="132"/>
                    <a:pt x="526" y="135"/>
                  </a:cubicBezTo>
                  <a:cubicBezTo>
                    <a:pt x="471" y="132"/>
                    <a:pt x="416" y="133"/>
                    <a:pt x="362" y="131"/>
                  </a:cubicBezTo>
                  <a:cubicBezTo>
                    <a:pt x="306" y="129"/>
                    <a:pt x="251" y="127"/>
                    <a:pt x="196" y="124"/>
                  </a:cubicBezTo>
                  <a:cubicBezTo>
                    <a:pt x="195" y="124"/>
                    <a:pt x="195" y="125"/>
                    <a:pt x="196" y="125"/>
                  </a:cubicBezTo>
                  <a:cubicBezTo>
                    <a:pt x="251" y="128"/>
                    <a:pt x="306" y="131"/>
                    <a:pt x="362" y="134"/>
                  </a:cubicBezTo>
                  <a:cubicBezTo>
                    <a:pt x="416" y="136"/>
                    <a:pt x="471" y="139"/>
                    <a:pt x="525" y="138"/>
                  </a:cubicBezTo>
                  <a:cubicBezTo>
                    <a:pt x="525" y="143"/>
                    <a:pt x="524" y="147"/>
                    <a:pt x="524" y="152"/>
                  </a:cubicBezTo>
                  <a:cubicBezTo>
                    <a:pt x="518" y="152"/>
                    <a:pt x="512" y="152"/>
                    <a:pt x="506" y="152"/>
                  </a:cubicBezTo>
                  <a:cubicBezTo>
                    <a:pt x="506" y="152"/>
                    <a:pt x="506" y="153"/>
                    <a:pt x="506" y="153"/>
                  </a:cubicBezTo>
                  <a:cubicBezTo>
                    <a:pt x="512" y="153"/>
                    <a:pt x="518" y="153"/>
                    <a:pt x="524" y="153"/>
                  </a:cubicBezTo>
                  <a:cubicBezTo>
                    <a:pt x="524" y="162"/>
                    <a:pt x="524" y="171"/>
                    <a:pt x="525" y="180"/>
                  </a:cubicBezTo>
                  <a:cubicBezTo>
                    <a:pt x="525" y="180"/>
                    <a:pt x="525" y="180"/>
                    <a:pt x="525" y="180"/>
                  </a:cubicBezTo>
                  <a:cubicBezTo>
                    <a:pt x="485" y="186"/>
                    <a:pt x="446" y="171"/>
                    <a:pt x="405" y="177"/>
                  </a:cubicBezTo>
                  <a:cubicBezTo>
                    <a:pt x="404" y="177"/>
                    <a:pt x="404" y="179"/>
                    <a:pt x="406" y="179"/>
                  </a:cubicBezTo>
                  <a:cubicBezTo>
                    <a:pt x="429" y="178"/>
                    <a:pt x="451" y="178"/>
                    <a:pt x="475" y="182"/>
                  </a:cubicBezTo>
                  <a:cubicBezTo>
                    <a:pt x="492" y="185"/>
                    <a:pt x="509" y="186"/>
                    <a:pt x="525" y="181"/>
                  </a:cubicBezTo>
                  <a:cubicBezTo>
                    <a:pt x="525" y="181"/>
                    <a:pt x="525" y="181"/>
                    <a:pt x="525" y="181"/>
                  </a:cubicBezTo>
                  <a:cubicBezTo>
                    <a:pt x="526" y="187"/>
                    <a:pt x="527" y="192"/>
                    <a:pt x="529" y="198"/>
                  </a:cubicBezTo>
                  <a:cubicBezTo>
                    <a:pt x="528" y="198"/>
                    <a:pt x="528" y="198"/>
                    <a:pt x="527" y="198"/>
                  </a:cubicBezTo>
                  <a:cubicBezTo>
                    <a:pt x="493" y="203"/>
                    <a:pt x="456" y="200"/>
                    <a:pt x="421" y="199"/>
                  </a:cubicBezTo>
                  <a:cubicBezTo>
                    <a:pt x="385" y="198"/>
                    <a:pt x="348" y="197"/>
                    <a:pt x="312" y="195"/>
                  </a:cubicBezTo>
                  <a:cubicBezTo>
                    <a:pt x="277" y="194"/>
                    <a:pt x="241" y="192"/>
                    <a:pt x="206" y="190"/>
                  </a:cubicBezTo>
                  <a:cubicBezTo>
                    <a:pt x="170" y="187"/>
                    <a:pt x="135" y="182"/>
                    <a:pt x="99" y="181"/>
                  </a:cubicBezTo>
                  <a:cubicBezTo>
                    <a:pt x="99" y="179"/>
                    <a:pt x="100" y="176"/>
                    <a:pt x="100" y="174"/>
                  </a:cubicBezTo>
                  <a:cubicBezTo>
                    <a:pt x="100" y="174"/>
                    <a:pt x="100" y="174"/>
                    <a:pt x="100" y="174"/>
                  </a:cubicBezTo>
                  <a:cubicBezTo>
                    <a:pt x="132" y="175"/>
                    <a:pt x="164" y="180"/>
                    <a:pt x="196" y="181"/>
                  </a:cubicBezTo>
                  <a:cubicBezTo>
                    <a:pt x="197" y="182"/>
                    <a:pt x="197" y="180"/>
                    <a:pt x="196" y="180"/>
                  </a:cubicBezTo>
                  <a:cubicBezTo>
                    <a:pt x="164" y="176"/>
                    <a:pt x="131" y="172"/>
                    <a:pt x="100" y="173"/>
                  </a:cubicBezTo>
                  <a:cubicBezTo>
                    <a:pt x="100" y="170"/>
                    <a:pt x="100" y="166"/>
                    <a:pt x="100" y="163"/>
                  </a:cubicBezTo>
                  <a:cubicBezTo>
                    <a:pt x="100" y="156"/>
                    <a:pt x="100" y="149"/>
                    <a:pt x="100" y="142"/>
                  </a:cubicBezTo>
                  <a:cubicBezTo>
                    <a:pt x="100" y="138"/>
                    <a:pt x="101" y="133"/>
                    <a:pt x="101" y="129"/>
                  </a:cubicBezTo>
                  <a:cubicBezTo>
                    <a:pt x="117" y="132"/>
                    <a:pt x="134" y="133"/>
                    <a:pt x="151" y="134"/>
                  </a:cubicBezTo>
                  <a:cubicBezTo>
                    <a:pt x="168" y="136"/>
                    <a:pt x="187" y="139"/>
                    <a:pt x="205" y="137"/>
                  </a:cubicBezTo>
                  <a:cubicBezTo>
                    <a:pt x="206" y="137"/>
                    <a:pt x="206" y="135"/>
                    <a:pt x="205" y="135"/>
                  </a:cubicBezTo>
                  <a:cubicBezTo>
                    <a:pt x="170" y="138"/>
                    <a:pt x="136" y="128"/>
                    <a:pt x="101" y="128"/>
                  </a:cubicBezTo>
                  <a:cubicBezTo>
                    <a:pt x="101" y="124"/>
                    <a:pt x="102" y="121"/>
                    <a:pt x="102" y="117"/>
                  </a:cubicBezTo>
                  <a:cubicBezTo>
                    <a:pt x="102" y="117"/>
                    <a:pt x="102" y="117"/>
                    <a:pt x="102" y="117"/>
                  </a:cubicBezTo>
                  <a:cubicBezTo>
                    <a:pt x="128" y="122"/>
                    <a:pt x="156" y="124"/>
                    <a:pt x="183" y="124"/>
                  </a:cubicBezTo>
                  <a:cubicBezTo>
                    <a:pt x="184" y="124"/>
                    <a:pt x="184" y="123"/>
                    <a:pt x="183" y="123"/>
                  </a:cubicBezTo>
                  <a:cubicBezTo>
                    <a:pt x="156" y="121"/>
                    <a:pt x="129" y="119"/>
                    <a:pt x="102" y="117"/>
                  </a:cubicBezTo>
                  <a:cubicBezTo>
                    <a:pt x="102" y="117"/>
                    <a:pt x="102" y="117"/>
                    <a:pt x="102" y="117"/>
                  </a:cubicBezTo>
                  <a:cubicBezTo>
                    <a:pt x="102" y="114"/>
                    <a:pt x="102" y="111"/>
                    <a:pt x="102" y="107"/>
                  </a:cubicBezTo>
                  <a:cubicBezTo>
                    <a:pt x="103" y="102"/>
                    <a:pt x="104" y="96"/>
                    <a:pt x="103" y="91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3" y="87"/>
                    <a:pt x="102" y="83"/>
                    <a:pt x="101" y="79"/>
                  </a:cubicBezTo>
                  <a:cubicBezTo>
                    <a:pt x="100" y="78"/>
                    <a:pt x="99" y="76"/>
                    <a:pt x="98" y="76"/>
                  </a:cubicBezTo>
                  <a:cubicBezTo>
                    <a:pt x="100" y="75"/>
                    <a:pt x="101" y="74"/>
                    <a:pt x="103" y="74"/>
                  </a:cubicBezTo>
                  <a:cubicBezTo>
                    <a:pt x="113" y="71"/>
                    <a:pt x="125" y="73"/>
                    <a:pt x="136" y="73"/>
                  </a:cubicBezTo>
                  <a:cubicBezTo>
                    <a:pt x="181" y="73"/>
                    <a:pt x="226" y="75"/>
                    <a:pt x="271" y="78"/>
                  </a:cubicBezTo>
                  <a:cubicBezTo>
                    <a:pt x="359" y="83"/>
                    <a:pt x="448" y="85"/>
                    <a:pt x="534" y="103"/>
                  </a:cubicBezTo>
                  <a:cubicBezTo>
                    <a:pt x="534" y="103"/>
                    <a:pt x="533" y="103"/>
                    <a:pt x="533" y="104"/>
                  </a:cubicBezTo>
                  <a:cubicBezTo>
                    <a:pt x="531" y="110"/>
                    <a:pt x="529" y="117"/>
                    <a:pt x="528" y="124"/>
                  </a:cubicBezTo>
                  <a:close/>
                  <a:moveTo>
                    <a:pt x="97" y="145"/>
                  </a:moveTo>
                  <a:cubicBezTo>
                    <a:pt x="96" y="151"/>
                    <a:pt x="96" y="156"/>
                    <a:pt x="96" y="161"/>
                  </a:cubicBezTo>
                  <a:cubicBezTo>
                    <a:pt x="95" y="168"/>
                    <a:pt x="94" y="175"/>
                    <a:pt x="96" y="182"/>
                  </a:cubicBezTo>
                  <a:cubicBezTo>
                    <a:pt x="95" y="182"/>
                    <a:pt x="95" y="182"/>
                    <a:pt x="95" y="182"/>
                  </a:cubicBezTo>
                  <a:cubicBezTo>
                    <a:pt x="87" y="178"/>
                    <a:pt x="92" y="148"/>
                    <a:pt x="93" y="141"/>
                  </a:cubicBezTo>
                  <a:cubicBezTo>
                    <a:pt x="93" y="128"/>
                    <a:pt x="91" y="115"/>
                    <a:pt x="91" y="102"/>
                  </a:cubicBezTo>
                  <a:cubicBezTo>
                    <a:pt x="91" y="100"/>
                    <a:pt x="90" y="87"/>
                    <a:pt x="91" y="82"/>
                  </a:cubicBezTo>
                  <a:cubicBezTo>
                    <a:pt x="91" y="82"/>
                    <a:pt x="92" y="81"/>
                    <a:pt x="93" y="80"/>
                  </a:cubicBezTo>
                  <a:cubicBezTo>
                    <a:pt x="103" y="77"/>
                    <a:pt x="98" y="102"/>
                    <a:pt x="98" y="105"/>
                  </a:cubicBezTo>
                  <a:cubicBezTo>
                    <a:pt x="97" y="118"/>
                    <a:pt x="97" y="132"/>
                    <a:pt x="97" y="145"/>
                  </a:cubicBezTo>
                  <a:close/>
                  <a:moveTo>
                    <a:pt x="88" y="158"/>
                  </a:moveTo>
                  <a:cubicBezTo>
                    <a:pt x="87" y="160"/>
                    <a:pt x="86" y="165"/>
                    <a:pt x="86" y="170"/>
                  </a:cubicBezTo>
                  <a:cubicBezTo>
                    <a:pt x="81" y="151"/>
                    <a:pt x="83" y="130"/>
                    <a:pt x="84" y="112"/>
                  </a:cubicBezTo>
                  <a:cubicBezTo>
                    <a:pt x="85" y="104"/>
                    <a:pt x="85" y="95"/>
                    <a:pt x="88" y="88"/>
                  </a:cubicBezTo>
                  <a:cubicBezTo>
                    <a:pt x="85" y="110"/>
                    <a:pt x="91" y="134"/>
                    <a:pt x="88" y="158"/>
                  </a:cubicBezTo>
                  <a:close/>
                  <a:moveTo>
                    <a:pt x="722" y="311"/>
                  </a:moveTo>
                  <a:cubicBezTo>
                    <a:pt x="633" y="315"/>
                    <a:pt x="544" y="316"/>
                    <a:pt x="454" y="319"/>
                  </a:cubicBezTo>
                  <a:cubicBezTo>
                    <a:pt x="410" y="320"/>
                    <a:pt x="365" y="321"/>
                    <a:pt x="321" y="322"/>
                  </a:cubicBezTo>
                  <a:cubicBezTo>
                    <a:pt x="275" y="323"/>
                    <a:pt x="229" y="322"/>
                    <a:pt x="183" y="326"/>
                  </a:cubicBezTo>
                  <a:cubicBezTo>
                    <a:pt x="183" y="326"/>
                    <a:pt x="183" y="326"/>
                    <a:pt x="183" y="326"/>
                  </a:cubicBezTo>
                  <a:cubicBezTo>
                    <a:pt x="229" y="328"/>
                    <a:pt x="275" y="324"/>
                    <a:pt x="321" y="323"/>
                  </a:cubicBezTo>
                  <a:cubicBezTo>
                    <a:pt x="365" y="322"/>
                    <a:pt x="410" y="321"/>
                    <a:pt x="454" y="320"/>
                  </a:cubicBezTo>
                  <a:cubicBezTo>
                    <a:pt x="542" y="318"/>
                    <a:pt x="629" y="317"/>
                    <a:pt x="716" y="313"/>
                  </a:cubicBezTo>
                  <a:cubicBezTo>
                    <a:pt x="697" y="319"/>
                    <a:pt x="677" y="320"/>
                    <a:pt x="657" y="322"/>
                  </a:cubicBezTo>
                  <a:cubicBezTo>
                    <a:pt x="635" y="324"/>
                    <a:pt x="613" y="324"/>
                    <a:pt x="591" y="324"/>
                  </a:cubicBezTo>
                  <a:cubicBezTo>
                    <a:pt x="546" y="325"/>
                    <a:pt x="501" y="323"/>
                    <a:pt x="456" y="325"/>
                  </a:cubicBezTo>
                  <a:cubicBezTo>
                    <a:pt x="413" y="326"/>
                    <a:pt x="369" y="329"/>
                    <a:pt x="325" y="332"/>
                  </a:cubicBezTo>
                  <a:cubicBezTo>
                    <a:pt x="303" y="333"/>
                    <a:pt x="281" y="335"/>
                    <a:pt x="259" y="335"/>
                  </a:cubicBezTo>
                  <a:cubicBezTo>
                    <a:pt x="236" y="336"/>
                    <a:pt x="212" y="334"/>
                    <a:pt x="188" y="336"/>
                  </a:cubicBezTo>
                  <a:cubicBezTo>
                    <a:pt x="188" y="336"/>
                    <a:pt x="188" y="336"/>
                    <a:pt x="188" y="336"/>
                  </a:cubicBezTo>
                  <a:cubicBezTo>
                    <a:pt x="178" y="335"/>
                    <a:pt x="172" y="326"/>
                    <a:pt x="168" y="315"/>
                  </a:cubicBezTo>
                  <a:cubicBezTo>
                    <a:pt x="220" y="316"/>
                    <a:pt x="272" y="314"/>
                    <a:pt x="323" y="312"/>
                  </a:cubicBezTo>
                  <a:cubicBezTo>
                    <a:pt x="324" y="312"/>
                    <a:pt x="325" y="310"/>
                    <a:pt x="323" y="310"/>
                  </a:cubicBezTo>
                  <a:cubicBezTo>
                    <a:pt x="272" y="310"/>
                    <a:pt x="219" y="310"/>
                    <a:pt x="168" y="313"/>
                  </a:cubicBezTo>
                  <a:cubicBezTo>
                    <a:pt x="166" y="310"/>
                    <a:pt x="165" y="306"/>
                    <a:pt x="165" y="302"/>
                  </a:cubicBezTo>
                  <a:cubicBezTo>
                    <a:pt x="195" y="304"/>
                    <a:pt x="227" y="299"/>
                    <a:pt x="258" y="299"/>
                  </a:cubicBezTo>
                  <a:cubicBezTo>
                    <a:pt x="290" y="299"/>
                    <a:pt x="321" y="300"/>
                    <a:pt x="353" y="301"/>
                  </a:cubicBezTo>
                  <a:cubicBezTo>
                    <a:pt x="354" y="301"/>
                    <a:pt x="354" y="300"/>
                    <a:pt x="353" y="300"/>
                  </a:cubicBezTo>
                  <a:cubicBezTo>
                    <a:pt x="321" y="297"/>
                    <a:pt x="287" y="296"/>
                    <a:pt x="255" y="297"/>
                  </a:cubicBezTo>
                  <a:cubicBezTo>
                    <a:pt x="225" y="297"/>
                    <a:pt x="193" y="296"/>
                    <a:pt x="164" y="301"/>
                  </a:cubicBezTo>
                  <a:cubicBezTo>
                    <a:pt x="163" y="295"/>
                    <a:pt x="162" y="289"/>
                    <a:pt x="162" y="285"/>
                  </a:cubicBezTo>
                  <a:cubicBezTo>
                    <a:pt x="162" y="285"/>
                    <a:pt x="162" y="284"/>
                    <a:pt x="162" y="284"/>
                  </a:cubicBezTo>
                  <a:cubicBezTo>
                    <a:pt x="162" y="285"/>
                    <a:pt x="162" y="285"/>
                    <a:pt x="162" y="285"/>
                  </a:cubicBezTo>
                  <a:cubicBezTo>
                    <a:pt x="175" y="286"/>
                    <a:pt x="188" y="287"/>
                    <a:pt x="200" y="286"/>
                  </a:cubicBezTo>
                  <a:cubicBezTo>
                    <a:pt x="201" y="286"/>
                    <a:pt x="201" y="286"/>
                    <a:pt x="200" y="285"/>
                  </a:cubicBezTo>
                  <a:cubicBezTo>
                    <a:pt x="188" y="284"/>
                    <a:pt x="175" y="283"/>
                    <a:pt x="162" y="283"/>
                  </a:cubicBezTo>
                  <a:cubicBezTo>
                    <a:pt x="162" y="283"/>
                    <a:pt x="162" y="284"/>
                    <a:pt x="162" y="284"/>
                  </a:cubicBezTo>
                  <a:cubicBezTo>
                    <a:pt x="161" y="282"/>
                    <a:pt x="161" y="278"/>
                    <a:pt x="161" y="273"/>
                  </a:cubicBezTo>
                  <a:cubicBezTo>
                    <a:pt x="161" y="274"/>
                    <a:pt x="161" y="274"/>
                    <a:pt x="161" y="274"/>
                  </a:cubicBezTo>
                  <a:cubicBezTo>
                    <a:pt x="200" y="275"/>
                    <a:pt x="239" y="274"/>
                    <a:pt x="278" y="274"/>
                  </a:cubicBezTo>
                  <a:cubicBezTo>
                    <a:pt x="317" y="274"/>
                    <a:pt x="357" y="275"/>
                    <a:pt x="396" y="274"/>
                  </a:cubicBezTo>
                  <a:cubicBezTo>
                    <a:pt x="397" y="274"/>
                    <a:pt x="397" y="273"/>
                    <a:pt x="396" y="273"/>
                  </a:cubicBezTo>
                  <a:cubicBezTo>
                    <a:pt x="357" y="271"/>
                    <a:pt x="317" y="273"/>
                    <a:pt x="278" y="273"/>
                  </a:cubicBezTo>
                  <a:cubicBezTo>
                    <a:pt x="239" y="272"/>
                    <a:pt x="200" y="272"/>
                    <a:pt x="161" y="273"/>
                  </a:cubicBezTo>
                  <a:cubicBezTo>
                    <a:pt x="161" y="273"/>
                    <a:pt x="161" y="273"/>
                    <a:pt x="161" y="273"/>
                  </a:cubicBezTo>
                  <a:cubicBezTo>
                    <a:pt x="161" y="268"/>
                    <a:pt x="160" y="262"/>
                    <a:pt x="161" y="256"/>
                  </a:cubicBezTo>
                  <a:cubicBezTo>
                    <a:pt x="199" y="254"/>
                    <a:pt x="238" y="250"/>
                    <a:pt x="277" y="250"/>
                  </a:cubicBezTo>
                  <a:cubicBezTo>
                    <a:pt x="315" y="249"/>
                    <a:pt x="354" y="250"/>
                    <a:pt x="393" y="253"/>
                  </a:cubicBezTo>
                  <a:cubicBezTo>
                    <a:pt x="393" y="253"/>
                    <a:pt x="393" y="253"/>
                    <a:pt x="393" y="253"/>
                  </a:cubicBezTo>
                  <a:cubicBezTo>
                    <a:pt x="317" y="246"/>
                    <a:pt x="237" y="244"/>
                    <a:pt x="161" y="254"/>
                  </a:cubicBezTo>
                  <a:cubicBezTo>
                    <a:pt x="162" y="240"/>
                    <a:pt x="165" y="227"/>
                    <a:pt x="174" y="229"/>
                  </a:cubicBezTo>
                  <a:cubicBezTo>
                    <a:pt x="175" y="230"/>
                    <a:pt x="176" y="229"/>
                    <a:pt x="176" y="228"/>
                  </a:cubicBezTo>
                  <a:cubicBezTo>
                    <a:pt x="176" y="228"/>
                    <a:pt x="176" y="229"/>
                    <a:pt x="176" y="229"/>
                  </a:cubicBezTo>
                  <a:cubicBezTo>
                    <a:pt x="200" y="230"/>
                    <a:pt x="225" y="227"/>
                    <a:pt x="249" y="226"/>
                  </a:cubicBezTo>
                  <a:cubicBezTo>
                    <a:pt x="274" y="225"/>
                    <a:pt x="299" y="224"/>
                    <a:pt x="324" y="223"/>
                  </a:cubicBezTo>
                  <a:cubicBezTo>
                    <a:pt x="373" y="221"/>
                    <a:pt x="422" y="221"/>
                    <a:pt x="471" y="218"/>
                  </a:cubicBezTo>
                  <a:cubicBezTo>
                    <a:pt x="472" y="218"/>
                    <a:pt x="472" y="218"/>
                    <a:pt x="472" y="218"/>
                  </a:cubicBezTo>
                  <a:cubicBezTo>
                    <a:pt x="490" y="219"/>
                    <a:pt x="508" y="219"/>
                    <a:pt x="526" y="215"/>
                  </a:cubicBezTo>
                  <a:cubicBezTo>
                    <a:pt x="560" y="219"/>
                    <a:pt x="596" y="217"/>
                    <a:pt x="631" y="217"/>
                  </a:cubicBezTo>
                  <a:cubicBezTo>
                    <a:pt x="660" y="217"/>
                    <a:pt x="690" y="219"/>
                    <a:pt x="719" y="217"/>
                  </a:cubicBezTo>
                  <a:cubicBezTo>
                    <a:pt x="712" y="233"/>
                    <a:pt x="708" y="251"/>
                    <a:pt x="710" y="268"/>
                  </a:cubicBezTo>
                  <a:cubicBezTo>
                    <a:pt x="613" y="274"/>
                    <a:pt x="516" y="274"/>
                    <a:pt x="418" y="273"/>
                  </a:cubicBezTo>
                  <a:cubicBezTo>
                    <a:pt x="417" y="273"/>
                    <a:pt x="417" y="274"/>
                    <a:pt x="418" y="274"/>
                  </a:cubicBezTo>
                  <a:cubicBezTo>
                    <a:pt x="515" y="280"/>
                    <a:pt x="613" y="276"/>
                    <a:pt x="710" y="270"/>
                  </a:cubicBezTo>
                  <a:cubicBezTo>
                    <a:pt x="711" y="277"/>
                    <a:pt x="712" y="283"/>
                    <a:pt x="715" y="290"/>
                  </a:cubicBezTo>
                  <a:cubicBezTo>
                    <a:pt x="635" y="293"/>
                    <a:pt x="556" y="296"/>
                    <a:pt x="476" y="298"/>
                  </a:cubicBezTo>
                  <a:cubicBezTo>
                    <a:pt x="476" y="298"/>
                    <a:pt x="476" y="298"/>
                    <a:pt x="476" y="298"/>
                  </a:cubicBezTo>
                  <a:cubicBezTo>
                    <a:pt x="556" y="299"/>
                    <a:pt x="636" y="297"/>
                    <a:pt x="715" y="291"/>
                  </a:cubicBezTo>
                  <a:cubicBezTo>
                    <a:pt x="717" y="295"/>
                    <a:pt x="719" y="300"/>
                    <a:pt x="721" y="304"/>
                  </a:cubicBezTo>
                  <a:cubicBezTo>
                    <a:pt x="660" y="304"/>
                    <a:pt x="598" y="305"/>
                    <a:pt x="537" y="307"/>
                  </a:cubicBezTo>
                  <a:cubicBezTo>
                    <a:pt x="476" y="308"/>
                    <a:pt x="413" y="309"/>
                    <a:pt x="352" y="314"/>
                  </a:cubicBezTo>
                  <a:cubicBezTo>
                    <a:pt x="351" y="314"/>
                    <a:pt x="351" y="315"/>
                    <a:pt x="352" y="315"/>
                  </a:cubicBezTo>
                  <a:cubicBezTo>
                    <a:pt x="414" y="314"/>
                    <a:pt x="475" y="310"/>
                    <a:pt x="537" y="308"/>
                  </a:cubicBezTo>
                  <a:cubicBezTo>
                    <a:pt x="599" y="307"/>
                    <a:pt x="661" y="306"/>
                    <a:pt x="722" y="306"/>
                  </a:cubicBezTo>
                  <a:cubicBezTo>
                    <a:pt x="723" y="307"/>
                    <a:pt x="723" y="308"/>
                    <a:pt x="724" y="309"/>
                  </a:cubicBezTo>
                  <a:cubicBezTo>
                    <a:pt x="724" y="309"/>
                    <a:pt x="725" y="309"/>
                    <a:pt x="725" y="309"/>
                  </a:cubicBezTo>
                  <a:cubicBezTo>
                    <a:pt x="724" y="310"/>
                    <a:pt x="723" y="310"/>
                    <a:pt x="722" y="311"/>
                  </a:cubicBezTo>
                  <a:close/>
                  <a:moveTo>
                    <a:pt x="568" y="338"/>
                  </a:moveTo>
                  <a:cubicBezTo>
                    <a:pt x="558" y="348"/>
                    <a:pt x="548" y="359"/>
                    <a:pt x="538" y="370"/>
                  </a:cubicBezTo>
                  <a:cubicBezTo>
                    <a:pt x="529" y="379"/>
                    <a:pt x="518" y="388"/>
                    <a:pt x="513" y="400"/>
                  </a:cubicBezTo>
                  <a:cubicBezTo>
                    <a:pt x="513" y="400"/>
                    <a:pt x="514" y="401"/>
                    <a:pt x="514" y="400"/>
                  </a:cubicBezTo>
                  <a:cubicBezTo>
                    <a:pt x="520" y="388"/>
                    <a:pt x="533" y="378"/>
                    <a:pt x="542" y="368"/>
                  </a:cubicBezTo>
                  <a:cubicBezTo>
                    <a:pt x="552" y="358"/>
                    <a:pt x="561" y="348"/>
                    <a:pt x="570" y="338"/>
                  </a:cubicBezTo>
                  <a:cubicBezTo>
                    <a:pt x="583" y="339"/>
                    <a:pt x="595" y="339"/>
                    <a:pt x="608" y="339"/>
                  </a:cubicBezTo>
                  <a:cubicBezTo>
                    <a:pt x="579" y="359"/>
                    <a:pt x="553" y="384"/>
                    <a:pt x="531" y="410"/>
                  </a:cubicBezTo>
                  <a:cubicBezTo>
                    <a:pt x="530" y="410"/>
                    <a:pt x="531" y="411"/>
                    <a:pt x="531" y="411"/>
                  </a:cubicBezTo>
                  <a:cubicBezTo>
                    <a:pt x="556" y="385"/>
                    <a:pt x="582" y="362"/>
                    <a:pt x="609" y="339"/>
                  </a:cubicBezTo>
                  <a:cubicBezTo>
                    <a:pt x="609" y="339"/>
                    <a:pt x="609" y="339"/>
                    <a:pt x="609" y="339"/>
                  </a:cubicBezTo>
                  <a:cubicBezTo>
                    <a:pt x="618" y="339"/>
                    <a:pt x="626" y="339"/>
                    <a:pt x="634" y="339"/>
                  </a:cubicBezTo>
                  <a:cubicBezTo>
                    <a:pt x="608" y="362"/>
                    <a:pt x="583" y="385"/>
                    <a:pt x="557" y="409"/>
                  </a:cubicBezTo>
                  <a:cubicBezTo>
                    <a:pt x="557" y="410"/>
                    <a:pt x="558" y="410"/>
                    <a:pt x="558" y="410"/>
                  </a:cubicBezTo>
                  <a:cubicBezTo>
                    <a:pt x="585" y="387"/>
                    <a:pt x="611" y="364"/>
                    <a:pt x="637" y="339"/>
                  </a:cubicBezTo>
                  <a:cubicBezTo>
                    <a:pt x="653" y="339"/>
                    <a:pt x="669" y="339"/>
                    <a:pt x="685" y="337"/>
                  </a:cubicBezTo>
                  <a:cubicBezTo>
                    <a:pt x="687" y="337"/>
                    <a:pt x="690" y="337"/>
                    <a:pt x="692" y="337"/>
                  </a:cubicBezTo>
                  <a:cubicBezTo>
                    <a:pt x="662" y="364"/>
                    <a:pt x="629" y="386"/>
                    <a:pt x="596" y="410"/>
                  </a:cubicBezTo>
                  <a:cubicBezTo>
                    <a:pt x="566" y="432"/>
                    <a:pt x="532" y="453"/>
                    <a:pt x="504" y="479"/>
                  </a:cubicBezTo>
                  <a:cubicBezTo>
                    <a:pt x="506" y="475"/>
                    <a:pt x="507" y="470"/>
                    <a:pt x="508" y="466"/>
                  </a:cubicBezTo>
                  <a:cubicBezTo>
                    <a:pt x="550" y="437"/>
                    <a:pt x="590" y="406"/>
                    <a:pt x="628" y="372"/>
                  </a:cubicBezTo>
                  <a:cubicBezTo>
                    <a:pt x="628" y="372"/>
                    <a:pt x="627" y="371"/>
                    <a:pt x="627" y="371"/>
                  </a:cubicBezTo>
                  <a:cubicBezTo>
                    <a:pt x="588" y="403"/>
                    <a:pt x="549" y="434"/>
                    <a:pt x="509" y="464"/>
                  </a:cubicBezTo>
                  <a:cubicBezTo>
                    <a:pt x="510" y="457"/>
                    <a:pt x="511" y="450"/>
                    <a:pt x="512" y="443"/>
                  </a:cubicBezTo>
                  <a:cubicBezTo>
                    <a:pt x="512" y="443"/>
                    <a:pt x="512" y="444"/>
                    <a:pt x="513" y="443"/>
                  </a:cubicBezTo>
                  <a:cubicBezTo>
                    <a:pt x="533" y="426"/>
                    <a:pt x="552" y="407"/>
                    <a:pt x="570" y="387"/>
                  </a:cubicBezTo>
                  <a:cubicBezTo>
                    <a:pt x="570" y="387"/>
                    <a:pt x="569" y="386"/>
                    <a:pt x="569" y="386"/>
                  </a:cubicBezTo>
                  <a:cubicBezTo>
                    <a:pt x="550" y="405"/>
                    <a:pt x="531" y="424"/>
                    <a:pt x="512" y="442"/>
                  </a:cubicBezTo>
                  <a:cubicBezTo>
                    <a:pt x="512" y="442"/>
                    <a:pt x="512" y="443"/>
                    <a:pt x="512" y="443"/>
                  </a:cubicBezTo>
                  <a:cubicBezTo>
                    <a:pt x="512" y="437"/>
                    <a:pt x="512" y="431"/>
                    <a:pt x="512" y="425"/>
                  </a:cubicBezTo>
                  <a:cubicBezTo>
                    <a:pt x="512" y="422"/>
                    <a:pt x="512" y="420"/>
                    <a:pt x="512" y="417"/>
                  </a:cubicBezTo>
                  <a:cubicBezTo>
                    <a:pt x="523" y="404"/>
                    <a:pt x="535" y="391"/>
                    <a:pt x="547" y="378"/>
                  </a:cubicBezTo>
                  <a:cubicBezTo>
                    <a:pt x="547" y="377"/>
                    <a:pt x="546" y="376"/>
                    <a:pt x="546" y="377"/>
                  </a:cubicBezTo>
                  <a:cubicBezTo>
                    <a:pt x="533" y="388"/>
                    <a:pt x="522" y="401"/>
                    <a:pt x="512" y="415"/>
                  </a:cubicBezTo>
                  <a:cubicBezTo>
                    <a:pt x="511" y="407"/>
                    <a:pt x="510" y="400"/>
                    <a:pt x="508" y="393"/>
                  </a:cubicBezTo>
                  <a:cubicBezTo>
                    <a:pt x="518" y="383"/>
                    <a:pt x="527" y="373"/>
                    <a:pt x="536" y="362"/>
                  </a:cubicBezTo>
                  <a:cubicBezTo>
                    <a:pt x="536" y="362"/>
                    <a:pt x="535" y="361"/>
                    <a:pt x="535" y="362"/>
                  </a:cubicBezTo>
                  <a:cubicBezTo>
                    <a:pt x="525" y="371"/>
                    <a:pt x="516" y="381"/>
                    <a:pt x="508" y="392"/>
                  </a:cubicBezTo>
                  <a:cubicBezTo>
                    <a:pt x="507" y="390"/>
                    <a:pt x="506" y="387"/>
                    <a:pt x="505" y="385"/>
                  </a:cubicBezTo>
                  <a:cubicBezTo>
                    <a:pt x="519" y="370"/>
                    <a:pt x="533" y="354"/>
                    <a:pt x="545" y="338"/>
                  </a:cubicBezTo>
                  <a:cubicBezTo>
                    <a:pt x="553" y="338"/>
                    <a:pt x="561" y="338"/>
                    <a:pt x="568" y="338"/>
                  </a:cubicBezTo>
                  <a:close/>
                  <a:moveTo>
                    <a:pt x="522" y="338"/>
                  </a:moveTo>
                  <a:cubicBezTo>
                    <a:pt x="522" y="338"/>
                    <a:pt x="522" y="338"/>
                    <a:pt x="522" y="337"/>
                  </a:cubicBezTo>
                  <a:cubicBezTo>
                    <a:pt x="529" y="337"/>
                    <a:pt x="536" y="338"/>
                    <a:pt x="542" y="338"/>
                  </a:cubicBezTo>
                  <a:cubicBezTo>
                    <a:pt x="529" y="352"/>
                    <a:pt x="517" y="368"/>
                    <a:pt x="504" y="384"/>
                  </a:cubicBezTo>
                  <a:cubicBezTo>
                    <a:pt x="503" y="381"/>
                    <a:pt x="502" y="377"/>
                    <a:pt x="500" y="374"/>
                  </a:cubicBezTo>
                  <a:cubicBezTo>
                    <a:pt x="508" y="364"/>
                    <a:pt x="516" y="354"/>
                    <a:pt x="524" y="343"/>
                  </a:cubicBezTo>
                  <a:cubicBezTo>
                    <a:pt x="525" y="343"/>
                    <a:pt x="524" y="342"/>
                    <a:pt x="524" y="342"/>
                  </a:cubicBezTo>
                  <a:cubicBezTo>
                    <a:pt x="515" y="352"/>
                    <a:pt x="507" y="363"/>
                    <a:pt x="499" y="374"/>
                  </a:cubicBezTo>
                  <a:cubicBezTo>
                    <a:pt x="498" y="372"/>
                    <a:pt x="497" y="370"/>
                    <a:pt x="495" y="368"/>
                  </a:cubicBezTo>
                  <a:cubicBezTo>
                    <a:pt x="496" y="368"/>
                    <a:pt x="497" y="367"/>
                    <a:pt x="498" y="366"/>
                  </a:cubicBezTo>
                  <a:cubicBezTo>
                    <a:pt x="500" y="359"/>
                    <a:pt x="503" y="354"/>
                    <a:pt x="508" y="349"/>
                  </a:cubicBezTo>
                  <a:cubicBezTo>
                    <a:pt x="511" y="346"/>
                    <a:pt x="513" y="344"/>
                    <a:pt x="516" y="343"/>
                  </a:cubicBezTo>
                  <a:cubicBezTo>
                    <a:pt x="518" y="341"/>
                    <a:pt x="520" y="340"/>
                    <a:pt x="522" y="338"/>
                  </a:cubicBezTo>
                  <a:close/>
                  <a:moveTo>
                    <a:pt x="514" y="337"/>
                  </a:moveTo>
                  <a:cubicBezTo>
                    <a:pt x="510" y="340"/>
                    <a:pt x="506" y="343"/>
                    <a:pt x="504" y="345"/>
                  </a:cubicBezTo>
                  <a:cubicBezTo>
                    <a:pt x="499" y="351"/>
                    <a:pt x="496" y="357"/>
                    <a:pt x="494" y="364"/>
                  </a:cubicBezTo>
                  <a:cubicBezTo>
                    <a:pt x="459" y="354"/>
                    <a:pt x="424" y="345"/>
                    <a:pt x="388" y="341"/>
                  </a:cubicBezTo>
                  <a:cubicBezTo>
                    <a:pt x="430" y="339"/>
                    <a:pt x="472" y="338"/>
                    <a:pt x="514" y="337"/>
                  </a:cubicBezTo>
                  <a:close/>
                  <a:moveTo>
                    <a:pt x="152" y="318"/>
                  </a:moveTo>
                  <a:cubicBezTo>
                    <a:pt x="156" y="326"/>
                    <a:pt x="160" y="335"/>
                    <a:pt x="167" y="340"/>
                  </a:cubicBezTo>
                  <a:cubicBezTo>
                    <a:pt x="172" y="348"/>
                    <a:pt x="179" y="351"/>
                    <a:pt x="186" y="344"/>
                  </a:cubicBezTo>
                  <a:cubicBezTo>
                    <a:pt x="186" y="344"/>
                    <a:pt x="186" y="344"/>
                    <a:pt x="186" y="344"/>
                  </a:cubicBezTo>
                  <a:cubicBezTo>
                    <a:pt x="186" y="344"/>
                    <a:pt x="186" y="345"/>
                    <a:pt x="187" y="345"/>
                  </a:cubicBezTo>
                  <a:cubicBezTo>
                    <a:pt x="208" y="355"/>
                    <a:pt x="232" y="352"/>
                    <a:pt x="255" y="350"/>
                  </a:cubicBezTo>
                  <a:cubicBezTo>
                    <a:pt x="283" y="348"/>
                    <a:pt x="311" y="345"/>
                    <a:pt x="339" y="344"/>
                  </a:cubicBezTo>
                  <a:cubicBezTo>
                    <a:pt x="352" y="343"/>
                    <a:pt x="366" y="342"/>
                    <a:pt x="379" y="342"/>
                  </a:cubicBezTo>
                  <a:cubicBezTo>
                    <a:pt x="379" y="342"/>
                    <a:pt x="379" y="342"/>
                    <a:pt x="379" y="342"/>
                  </a:cubicBezTo>
                  <a:cubicBezTo>
                    <a:pt x="418" y="349"/>
                    <a:pt x="455" y="356"/>
                    <a:pt x="492" y="367"/>
                  </a:cubicBezTo>
                  <a:cubicBezTo>
                    <a:pt x="492" y="368"/>
                    <a:pt x="492" y="368"/>
                    <a:pt x="492" y="369"/>
                  </a:cubicBezTo>
                  <a:cubicBezTo>
                    <a:pt x="496" y="374"/>
                    <a:pt x="500" y="380"/>
                    <a:pt x="503" y="386"/>
                  </a:cubicBezTo>
                  <a:cubicBezTo>
                    <a:pt x="503" y="386"/>
                    <a:pt x="503" y="387"/>
                    <a:pt x="503" y="387"/>
                  </a:cubicBezTo>
                  <a:cubicBezTo>
                    <a:pt x="504" y="389"/>
                    <a:pt x="505" y="391"/>
                    <a:pt x="506" y="394"/>
                  </a:cubicBezTo>
                  <a:cubicBezTo>
                    <a:pt x="506" y="394"/>
                    <a:pt x="506" y="394"/>
                    <a:pt x="506" y="394"/>
                  </a:cubicBezTo>
                  <a:cubicBezTo>
                    <a:pt x="506" y="394"/>
                    <a:pt x="506" y="394"/>
                    <a:pt x="506" y="394"/>
                  </a:cubicBezTo>
                  <a:cubicBezTo>
                    <a:pt x="505" y="394"/>
                    <a:pt x="506" y="395"/>
                    <a:pt x="506" y="395"/>
                  </a:cubicBezTo>
                  <a:cubicBezTo>
                    <a:pt x="507" y="399"/>
                    <a:pt x="508" y="402"/>
                    <a:pt x="508" y="406"/>
                  </a:cubicBezTo>
                  <a:cubicBezTo>
                    <a:pt x="445" y="398"/>
                    <a:pt x="381" y="390"/>
                    <a:pt x="318" y="383"/>
                  </a:cubicBezTo>
                  <a:cubicBezTo>
                    <a:pt x="317" y="383"/>
                    <a:pt x="317" y="383"/>
                    <a:pt x="317" y="383"/>
                  </a:cubicBezTo>
                  <a:cubicBezTo>
                    <a:pt x="381" y="394"/>
                    <a:pt x="444" y="401"/>
                    <a:pt x="508" y="408"/>
                  </a:cubicBezTo>
                  <a:cubicBezTo>
                    <a:pt x="508" y="414"/>
                    <a:pt x="508" y="421"/>
                    <a:pt x="508" y="427"/>
                  </a:cubicBezTo>
                  <a:cubicBezTo>
                    <a:pt x="508" y="441"/>
                    <a:pt x="507" y="454"/>
                    <a:pt x="504" y="467"/>
                  </a:cubicBezTo>
                  <a:cubicBezTo>
                    <a:pt x="504" y="467"/>
                    <a:pt x="504" y="467"/>
                    <a:pt x="504" y="467"/>
                  </a:cubicBezTo>
                  <a:cubicBezTo>
                    <a:pt x="504" y="468"/>
                    <a:pt x="504" y="468"/>
                    <a:pt x="504" y="468"/>
                  </a:cubicBezTo>
                  <a:cubicBezTo>
                    <a:pt x="503" y="472"/>
                    <a:pt x="502" y="476"/>
                    <a:pt x="501" y="480"/>
                  </a:cubicBezTo>
                  <a:cubicBezTo>
                    <a:pt x="501" y="480"/>
                    <a:pt x="500" y="479"/>
                    <a:pt x="500" y="479"/>
                  </a:cubicBezTo>
                  <a:cubicBezTo>
                    <a:pt x="429" y="473"/>
                    <a:pt x="359" y="462"/>
                    <a:pt x="288" y="456"/>
                  </a:cubicBezTo>
                  <a:cubicBezTo>
                    <a:pt x="254" y="453"/>
                    <a:pt x="219" y="450"/>
                    <a:pt x="184" y="447"/>
                  </a:cubicBezTo>
                  <a:cubicBezTo>
                    <a:pt x="148" y="445"/>
                    <a:pt x="113" y="441"/>
                    <a:pt x="77" y="441"/>
                  </a:cubicBezTo>
                  <a:cubicBezTo>
                    <a:pt x="77" y="440"/>
                    <a:pt x="77" y="440"/>
                    <a:pt x="77" y="440"/>
                  </a:cubicBezTo>
                  <a:cubicBezTo>
                    <a:pt x="76" y="437"/>
                    <a:pt x="73" y="434"/>
                    <a:pt x="69" y="433"/>
                  </a:cubicBezTo>
                  <a:cubicBezTo>
                    <a:pt x="68" y="432"/>
                    <a:pt x="66" y="432"/>
                    <a:pt x="64" y="432"/>
                  </a:cubicBezTo>
                  <a:cubicBezTo>
                    <a:pt x="62" y="432"/>
                    <a:pt x="61" y="432"/>
                    <a:pt x="59" y="433"/>
                  </a:cubicBezTo>
                  <a:cubicBezTo>
                    <a:pt x="61" y="424"/>
                    <a:pt x="63" y="416"/>
                    <a:pt x="63" y="408"/>
                  </a:cubicBezTo>
                  <a:cubicBezTo>
                    <a:pt x="80" y="408"/>
                    <a:pt x="97" y="409"/>
                    <a:pt x="113" y="412"/>
                  </a:cubicBezTo>
                  <a:cubicBezTo>
                    <a:pt x="114" y="412"/>
                    <a:pt x="114" y="411"/>
                    <a:pt x="113" y="410"/>
                  </a:cubicBezTo>
                  <a:cubicBezTo>
                    <a:pt x="97" y="407"/>
                    <a:pt x="80" y="406"/>
                    <a:pt x="64" y="407"/>
                  </a:cubicBezTo>
                  <a:cubicBezTo>
                    <a:pt x="64" y="404"/>
                    <a:pt x="64" y="401"/>
                    <a:pt x="64" y="398"/>
                  </a:cubicBezTo>
                  <a:cubicBezTo>
                    <a:pt x="135" y="399"/>
                    <a:pt x="205" y="404"/>
                    <a:pt x="276" y="413"/>
                  </a:cubicBezTo>
                  <a:cubicBezTo>
                    <a:pt x="348" y="422"/>
                    <a:pt x="419" y="434"/>
                    <a:pt x="491" y="439"/>
                  </a:cubicBezTo>
                  <a:cubicBezTo>
                    <a:pt x="492" y="439"/>
                    <a:pt x="492" y="438"/>
                    <a:pt x="491" y="438"/>
                  </a:cubicBezTo>
                  <a:cubicBezTo>
                    <a:pt x="419" y="431"/>
                    <a:pt x="348" y="421"/>
                    <a:pt x="276" y="412"/>
                  </a:cubicBezTo>
                  <a:cubicBezTo>
                    <a:pt x="206" y="403"/>
                    <a:pt x="135" y="394"/>
                    <a:pt x="64" y="397"/>
                  </a:cubicBezTo>
                  <a:cubicBezTo>
                    <a:pt x="64" y="391"/>
                    <a:pt x="64" y="386"/>
                    <a:pt x="64" y="381"/>
                  </a:cubicBezTo>
                  <a:cubicBezTo>
                    <a:pt x="126" y="390"/>
                    <a:pt x="191" y="393"/>
                    <a:pt x="254" y="392"/>
                  </a:cubicBezTo>
                  <a:cubicBezTo>
                    <a:pt x="254" y="392"/>
                    <a:pt x="254" y="391"/>
                    <a:pt x="254" y="391"/>
                  </a:cubicBezTo>
                  <a:cubicBezTo>
                    <a:pt x="222" y="390"/>
                    <a:pt x="190" y="389"/>
                    <a:pt x="158" y="387"/>
                  </a:cubicBezTo>
                  <a:cubicBezTo>
                    <a:pt x="126" y="386"/>
                    <a:pt x="95" y="382"/>
                    <a:pt x="64" y="379"/>
                  </a:cubicBezTo>
                  <a:cubicBezTo>
                    <a:pt x="63" y="374"/>
                    <a:pt x="63" y="368"/>
                    <a:pt x="62" y="363"/>
                  </a:cubicBezTo>
                  <a:cubicBezTo>
                    <a:pt x="61" y="347"/>
                    <a:pt x="60" y="331"/>
                    <a:pt x="55" y="317"/>
                  </a:cubicBezTo>
                  <a:cubicBezTo>
                    <a:pt x="77" y="322"/>
                    <a:pt x="100" y="326"/>
                    <a:pt x="123" y="328"/>
                  </a:cubicBezTo>
                  <a:cubicBezTo>
                    <a:pt x="123" y="328"/>
                    <a:pt x="123" y="327"/>
                    <a:pt x="123" y="327"/>
                  </a:cubicBezTo>
                  <a:cubicBezTo>
                    <a:pt x="99" y="324"/>
                    <a:pt x="77" y="320"/>
                    <a:pt x="54" y="315"/>
                  </a:cubicBezTo>
                  <a:cubicBezTo>
                    <a:pt x="53" y="313"/>
                    <a:pt x="51" y="310"/>
                    <a:pt x="50" y="307"/>
                  </a:cubicBezTo>
                  <a:cubicBezTo>
                    <a:pt x="50" y="307"/>
                    <a:pt x="50" y="306"/>
                    <a:pt x="50" y="305"/>
                  </a:cubicBezTo>
                  <a:cubicBezTo>
                    <a:pt x="68" y="308"/>
                    <a:pt x="85" y="310"/>
                    <a:pt x="103" y="313"/>
                  </a:cubicBezTo>
                  <a:cubicBezTo>
                    <a:pt x="119" y="315"/>
                    <a:pt x="135" y="318"/>
                    <a:pt x="152" y="318"/>
                  </a:cubicBezTo>
                  <a:cubicBezTo>
                    <a:pt x="152" y="318"/>
                    <a:pt x="152" y="318"/>
                    <a:pt x="152" y="318"/>
                  </a:cubicBezTo>
                  <a:close/>
                  <a:moveTo>
                    <a:pt x="55" y="369"/>
                  </a:moveTo>
                  <a:cubicBezTo>
                    <a:pt x="55" y="362"/>
                    <a:pt x="54" y="354"/>
                    <a:pt x="53" y="347"/>
                  </a:cubicBezTo>
                  <a:cubicBezTo>
                    <a:pt x="52" y="341"/>
                    <a:pt x="42" y="314"/>
                    <a:pt x="47" y="308"/>
                  </a:cubicBezTo>
                  <a:cubicBezTo>
                    <a:pt x="57" y="326"/>
                    <a:pt x="59" y="348"/>
                    <a:pt x="60" y="369"/>
                  </a:cubicBezTo>
                  <a:cubicBezTo>
                    <a:pt x="61" y="378"/>
                    <a:pt x="61" y="387"/>
                    <a:pt x="61" y="397"/>
                  </a:cubicBezTo>
                  <a:cubicBezTo>
                    <a:pt x="60" y="397"/>
                    <a:pt x="60" y="397"/>
                    <a:pt x="61" y="398"/>
                  </a:cubicBezTo>
                  <a:cubicBezTo>
                    <a:pt x="60" y="409"/>
                    <a:pt x="59" y="420"/>
                    <a:pt x="56" y="432"/>
                  </a:cubicBezTo>
                  <a:cubicBezTo>
                    <a:pt x="45" y="425"/>
                    <a:pt x="52" y="407"/>
                    <a:pt x="54" y="397"/>
                  </a:cubicBezTo>
                  <a:cubicBezTo>
                    <a:pt x="55" y="388"/>
                    <a:pt x="55" y="378"/>
                    <a:pt x="55" y="369"/>
                  </a:cubicBezTo>
                  <a:close/>
                  <a:moveTo>
                    <a:pt x="35" y="334"/>
                  </a:moveTo>
                  <a:cubicBezTo>
                    <a:pt x="36" y="320"/>
                    <a:pt x="38" y="306"/>
                    <a:pt x="51" y="299"/>
                  </a:cubicBezTo>
                  <a:cubicBezTo>
                    <a:pt x="59" y="294"/>
                    <a:pt x="69" y="291"/>
                    <a:pt x="78" y="288"/>
                  </a:cubicBezTo>
                  <a:cubicBezTo>
                    <a:pt x="92" y="282"/>
                    <a:pt x="107" y="276"/>
                    <a:pt x="121" y="269"/>
                  </a:cubicBezTo>
                  <a:cubicBezTo>
                    <a:pt x="121" y="269"/>
                    <a:pt x="121" y="269"/>
                    <a:pt x="121" y="269"/>
                  </a:cubicBezTo>
                  <a:cubicBezTo>
                    <a:pt x="123" y="271"/>
                    <a:pt x="125" y="274"/>
                    <a:pt x="126" y="276"/>
                  </a:cubicBezTo>
                  <a:cubicBezTo>
                    <a:pt x="134" y="289"/>
                    <a:pt x="142" y="302"/>
                    <a:pt x="150" y="315"/>
                  </a:cubicBezTo>
                  <a:cubicBezTo>
                    <a:pt x="115" y="313"/>
                    <a:pt x="81" y="304"/>
                    <a:pt x="47" y="303"/>
                  </a:cubicBezTo>
                  <a:cubicBezTo>
                    <a:pt x="46" y="303"/>
                    <a:pt x="46" y="304"/>
                    <a:pt x="46" y="305"/>
                  </a:cubicBezTo>
                  <a:cubicBezTo>
                    <a:pt x="41" y="305"/>
                    <a:pt x="39" y="310"/>
                    <a:pt x="40" y="316"/>
                  </a:cubicBezTo>
                  <a:cubicBezTo>
                    <a:pt x="41" y="323"/>
                    <a:pt x="45" y="331"/>
                    <a:pt x="46" y="337"/>
                  </a:cubicBezTo>
                  <a:cubicBezTo>
                    <a:pt x="49" y="348"/>
                    <a:pt x="51" y="359"/>
                    <a:pt x="51" y="369"/>
                  </a:cubicBezTo>
                  <a:cubicBezTo>
                    <a:pt x="52" y="380"/>
                    <a:pt x="51" y="391"/>
                    <a:pt x="49" y="401"/>
                  </a:cubicBezTo>
                  <a:cubicBezTo>
                    <a:pt x="48" y="408"/>
                    <a:pt x="45" y="415"/>
                    <a:pt x="45" y="421"/>
                  </a:cubicBezTo>
                  <a:cubicBezTo>
                    <a:pt x="45" y="429"/>
                    <a:pt x="48" y="434"/>
                    <a:pt x="55" y="435"/>
                  </a:cubicBezTo>
                  <a:cubicBezTo>
                    <a:pt x="55" y="436"/>
                    <a:pt x="58" y="437"/>
                    <a:pt x="58" y="435"/>
                  </a:cubicBezTo>
                  <a:cubicBezTo>
                    <a:pt x="60" y="435"/>
                    <a:pt x="62" y="435"/>
                    <a:pt x="64" y="435"/>
                  </a:cubicBezTo>
                  <a:cubicBezTo>
                    <a:pt x="69" y="435"/>
                    <a:pt x="71" y="438"/>
                    <a:pt x="75" y="442"/>
                  </a:cubicBezTo>
                  <a:cubicBezTo>
                    <a:pt x="75" y="442"/>
                    <a:pt x="75" y="442"/>
                    <a:pt x="76" y="442"/>
                  </a:cubicBezTo>
                  <a:cubicBezTo>
                    <a:pt x="76" y="442"/>
                    <a:pt x="76" y="442"/>
                    <a:pt x="76" y="442"/>
                  </a:cubicBezTo>
                  <a:cubicBezTo>
                    <a:pt x="145" y="452"/>
                    <a:pt x="216" y="453"/>
                    <a:pt x="285" y="460"/>
                  </a:cubicBezTo>
                  <a:cubicBezTo>
                    <a:pt x="357" y="466"/>
                    <a:pt x="428" y="479"/>
                    <a:pt x="499" y="484"/>
                  </a:cubicBezTo>
                  <a:cubicBezTo>
                    <a:pt x="499" y="484"/>
                    <a:pt x="499" y="485"/>
                    <a:pt x="499" y="485"/>
                  </a:cubicBezTo>
                  <a:cubicBezTo>
                    <a:pt x="498" y="486"/>
                    <a:pt x="500" y="487"/>
                    <a:pt x="501" y="486"/>
                  </a:cubicBezTo>
                  <a:cubicBezTo>
                    <a:pt x="501" y="485"/>
                    <a:pt x="501" y="484"/>
                    <a:pt x="502" y="484"/>
                  </a:cubicBezTo>
                  <a:cubicBezTo>
                    <a:pt x="539" y="463"/>
                    <a:pt x="572" y="434"/>
                    <a:pt x="606" y="409"/>
                  </a:cubicBezTo>
                  <a:cubicBezTo>
                    <a:pt x="638" y="386"/>
                    <a:pt x="670" y="364"/>
                    <a:pt x="698" y="338"/>
                  </a:cubicBezTo>
                  <a:cubicBezTo>
                    <a:pt x="699" y="338"/>
                    <a:pt x="699" y="337"/>
                    <a:pt x="699" y="336"/>
                  </a:cubicBezTo>
                  <a:cubicBezTo>
                    <a:pt x="706" y="335"/>
                    <a:pt x="713" y="334"/>
                    <a:pt x="719" y="333"/>
                  </a:cubicBezTo>
                  <a:cubicBezTo>
                    <a:pt x="720" y="333"/>
                    <a:pt x="721" y="333"/>
                    <a:pt x="721" y="333"/>
                  </a:cubicBezTo>
                  <a:cubicBezTo>
                    <a:pt x="687" y="357"/>
                    <a:pt x="654" y="383"/>
                    <a:pt x="621" y="410"/>
                  </a:cubicBezTo>
                  <a:cubicBezTo>
                    <a:pt x="586" y="437"/>
                    <a:pt x="550" y="465"/>
                    <a:pt x="518" y="496"/>
                  </a:cubicBezTo>
                  <a:cubicBezTo>
                    <a:pt x="517" y="496"/>
                    <a:pt x="517" y="496"/>
                    <a:pt x="516" y="496"/>
                  </a:cubicBezTo>
                  <a:cubicBezTo>
                    <a:pt x="497" y="503"/>
                    <a:pt x="471" y="493"/>
                    <a:pt x="451" y="490"/>
                  </a:cubicBezTo>
                  <a:cubicBezTo>
                    <a:pt x="432" y="487"/>
                    <a:pt x="413" y="484"/>
                    <a:pt x="395" y="481"/>
                  </a:cubicBezTo>
                  <a:cubicBezTo>
                    <a:pt x="358" y="476"/>
                    <a:pt x="321" y="471"/>
                    <a:pt x="284" y="466"/>
                  </a:cubicBezTo>
                  <a:cubicBezTo>
                    <a:pt x="246" y="462"/>
                    <a:pt x="208" y="457"/>
                    <a:pt x="170" y="454"/>
                  </a:cubicBezTo>
                  <a:cubicBezTo>
                    <a:pt x="150" y="452"/>
                    <a:pt x="130" y="450"/>
                    <a:pt x="110" y="450"/>
                  </a:cubicBezTo>
                  <a:cubicBezTo>
                    <a:pt x="93" y="450"/>
                    <a:pt x="75" y="453"/>
                    <a:pt x="61" y="443"/>
                  </a:cubicBezTo>
                  <a:cubicBezTo>
                    <a:pt x="61" y="443"/>
                    <a:pt x="61" y="443"/>
                    <a:pt x="61" y="442"/>
                  </a:cubicBezTo>
                  <a:cubicBezTo>
                    <a:pt x="63" y="442"/>
                    <a:pt x="62" y="439"/>
                    <a:pt x="60" y="440"/>
                  </a:cubicBezTo>
                  <a:cubicBezTo>
                    <a:pt x="50" y="443"/>
                    <a:pt x="42" y="434"/>
                    <a:pt x="38" y="426"/>
                  </a:cubicBezTo>
                  <a:cubicBezTo>
                    <a:pt x="36" y="421"/>
                    <a:pt x="36" y="414"/>
                    <a:pt x="35" y="409"/>
                  </a:cubicBezTo>
                  <a:cubicBezTo>
                    <a:pt x="35" y="401"/>
                    <a:pt x="34" y="393"/>
                    <a:pt x="34" y="386"/>
                  </a:cubicBezTo>
                  <a:cubicBezTo>
                    <a:pt x="33" y="368"/>
                    <a:pt x="34" y="351"/>
                    <a:pt x="35" y="334"/>
                  </a:cubicBezTo>
                  <a:close/>
                  <a:moveTo>
                    <a:pt x="861" y="461"/>
                  </a:moveTo>
                  <a:cubicBezTo>
                    <a:pt x="861" y="461"/>
                    <a:pt x="862" y="461"/>
                    <a:pt x="862" y="461"/>
                  </a:cubicBezTo>
                  <a:cubicBezTo>
                    <a:pt x="862" y="461"/>
                    <a:pt x="862" y="461"/>
                    <a:pt x="862" y="461"/>
                  </a:cubicBezTo>
                  <a:cubicBezTo>
                    <a:pt x="863" y="465"/>
                    <a:pt x="863" y="469"/>
                    <a:pt x="863" y="473"/>
                  </a:cubicBezTo>
                  <a:cubicBezTo>
                    <a:pt x="859" y="476"/>
                    <a:pt x="855" y="478"/>
                    <a:pt x="850" y="479"/>
                  </a:cubicBezTo>
                  <a:cubicBezTo>
                    <a:pt x="846" y="480"/>
                    <a:pt x="842" y="481"/>
                    <a:pt x="838" y="482"/>
                  </a:cubicBezTo>
                  <a:cubicBezTo>
                    <a:pt x="832" y="483"/>
                    <a:pt x="825" y="485"/>
                    <a:pt x="819" y="487"/>
                  </a:cubicBezTo>
                  <a:cubicBezTo>
                    <a:pt x="802" y="494"/>
                    <a:pt x="785" y="503"/>
                    <a:pt x="768" y="510"/>
                  </a:cubicBezTo>
                  <a:cubicBezTo>
                    <a:pt x="732" y="525"/>
                    <a:pt x="696" y="540"/>
                    <a:pt x="660" y="555"/>
                  </a:cubicBezTo>
                  <a:cubicBezTo>
                    <a:pt x="592" y="583"/>
                    <a:pt x="524" y="613"/>
                    <a:pt x="452" y="631"/>
                  </a:cubicBezTo>
                  <a:cubicBezTo>
                    <a:pt x="452" y="631"/>
                    <a:pt x="451" y="631"/>
                    <a:pt x="451" y="631"/>
                  </a:cubicBezTo>
                  <a:cubicBezTo>
                    <a:pt x="379" y="620"/>
                    <a:pt x="312" y="593"/>
                    <a:pt x="242" y="573"/>
                  </a:cubicBezTo>
                  <a:cubicBezTo>
                    <a:pt x="207" y="562"/>
                    <a:pt x="172" y="554"/>
                    <a:pt x="137" y="546"/>
                  </a:cubicBezTo>
                  <a:cubicBezTo>
                    <a:pt x="100" y="537"/>
                    <a:pt x="65" y="524"/>
                    <a:pt x="29" y="516"/>
                  </a:cubicBezTo>
                  <a:cubicBezTo>
                    <a:pt x="31" y="515"/>
                    <a:pt x="30" y="512"/>
                    <a:pt x="28" y="512"/>
                  </a:cubicBezTo>
                  <a:cubicBezTo>
                    <a:pt x="23" y="510"/>
                    <a:pt x="17" y="508"/>
                    <a:pt x="12" y="506"/>
                  </a:cubicBezTo>
                  <a:cubicBezTo>
                    <a:pt x="10" y="501"/>
                    <a:pt x="9" y="496"/>
                    <a:pt x="8" y="492"/>
                  </a:cubicBezTo>
                  <a:cubicBezTo>
                    <a:pt x="8" y="488"/>
                    <a:pt x="8" y="485"/>
                    <a:pt x="8" y="482"/>
                  </a:cubicBezTo>
                  <a:cubicBezTo>
                    <a:pt x="9" y="472"/>
                    <a:pt x="9" y="462"/>
                    <a:pt x="10" y="452"/>
                  </a:cubicBezTo>
                  <a:cubicBezTo>
                    <a:pt x="11" y="436"/>
                    <a:pt x="11" y="394"/>
                    <a:pt x="29" y="387"/>
                  </a:cubicBezTo>
                  <a:cubicBezTo>
                    <a:pt x="29" y="391"/>
                    <a:pt x="29" y="394"/>
                    <a:pt x="29" y="398"/>
                  </a:cubicBezTo>
                  <a:cubicBezTo>
                    <a:pt x="29" y="398"/>
                    <a:pt x="29" y="398"/>
                    <a:pt x="28" y="398"/>
                  </a:cubicBezTo>
                  <a:cubicBezTo>
                    <a:pt x="28" y="399"/>
                    <a:pt x="28" y="399"/>
                    <a:pt x="28" y="400"/>
                  </a:cubicBezTo>
                  <a:cubicBezTo>
                    <a:pt x="28" y="399"/>
                    <a:pt x="28" y="399"/>
                    <a:pt x="27" y="399"/>
                  </a:cubicBezTo>
                  <a:cubicBezTo>
                    <a:pt x="23" y="398"/>
                    <a:pt x="22" y="400"/>
                    <a:pt x="21" y="403"/>
                  </a:cubicBezTo>
                  <a:cubicBezTo>
                    <a:pt x="18" y="408"/>
                    <a:pt x="19" y="416"/>
                    <a:pt x="19" y="421"/>
                  </a:cubicBezTo>
                  <a:cubicBezTo>
                    <a:pt x="18" y="430"/>
                    <a:pt x="18" y="440"/>
                    <a:pt x="17" y="449"/>
                  </a:cubicBezTo>
                  <a:cubicBezTo>
                    <a:pt x="16" y="464"/>
                    <a:pt x="12" y="481"/>
                    <a:pt x="14" y="496"/>
                  </a:cubicBezTo>
                  <a:cubicBezTo>
                    <a:pt x="15" y="503"/>
                    <a:pt x="17" y="507"/>
                    <a:pt x="24" y="507"/>
                  </a:cubicBezTo>
                  <a:cubicBezTo>
                    <a:pt x="24" y="507"/>
                    <a:pt x="25" y="507"/>
                    <a:pt x="25" y="507"/>
                  </a:cubicBezTo>
                  <a:cubicBezTo>
                    <a:pt x="26" y="507"/>
                    <a:pt x="26" y="506"/>
                    <a:pt x="26" y="506"/>
                  </a:cubicBezTo>
                  <a:cubicBezTo>
                    <a:pt x="91" y="535"/>
                    <a:pt x="165" y="542"/>
                    <a:pt x="233" y="561"/>
                  </a:cubicBezTo>
                  <a:cubicBezTo>
                    <a:pt x="305" y="581"/>
                    <a:pt x="375" y="607"/>
                    <a:pt x="449" y="621"/>
                  </a:cubicBezTo>
                  <a:cubicBezTo>
                    <a:pt x="449" y="621"/>
                    <a:pt x="449" y="621"/>
                    <a:pt x="449" y="621"/>
                  </a:cubicBezTo>
                  <a:cubicBezTo>
                    <a:pt x="449" y="622"/>
                    <a:pt x="450" y="622"/>
                    <a:pt x="450" y="621"/>
                  </a:cubicBezTo>
                  <a:cubicBezTo>
                    <a:pt x="450" y="621"/>
                    <a:pt x="450" y="621"/>
                    <a:pt x="450" y="621"/>
                  </a:cubicBezTo>
                  <a:cubicBezTo>
                    <a:pt x="450" y="621"/>
                    <a:pt x="450" y="621"/>
                    <a:pt x="451" y="621"/>
                  </a:cubicBezTo>
                  <a:cubicBezTo>
                    <a:pt x="451" y="621"/>
                    <a:pt x="451" y="621"/>
                    <a:pt x="451" y="621"/>
                  </a:cubicBezTo>
                  <a:cubicBezTo>
                    <a:pt x="486" y="618"/>
                    <a:pt x="522" y="602"/>
                    <a:pt x="555" y="589"/>
                  </a:cubicBezTo>
                  <a:cubicBezTo>
                    <a:pt x="591" y="575"/>
                    <a:pt x="627" y="561"/>
                    <a:pt x="663" y="546"/>
                  </a:cubicBezTo>
                  <a:cubicBezTo>
                    <a:pt x="698" y="532"/>
                    <a:pt x="733" y="518"/>
                    <a:pt x="769" y="504"/>
                  </a:cubicBezTo>
                  <a:cubicBezTo>
                    <a:pt x="800" y="492"/>
                    <a:pt x="835" y="483"/>
                    <a:pt x="861" y="461"/>
                  </a:cubicBezTo>
                  <a:close/>
                  <a:moveTo>
                    <a:pt x="23" y="503"/>
                  </a:moveTo>
                  <a:cubicBezTo>
                    <a:pt x="14" y="496"/>
                    <a:pt x="20" y="457"/>
                    <a:pt x="20" y="449"/>
                  </a:cubicBezTo>
                  <a:cubicBezTo>
                    <a:pt x="21" y="442"/>
                    <a:pt x="19" y="401"/>
                    <a:pt x="27" y="400"/>
                  </a:cubicBezTo>
                  <a:cubicBezTo>
                    <a:pt x="27" y="400"/>
                    <a:pt x="28" y="400"/>
                    <a:pt x="28" y="400"/>
                  </a:cubicBezTo>
                  <a:cubicBezTo>
                    <a:pt x="22" y="416"/>
                    <a:pt x="24" y="436"/>
                    <a:pt x="22" y="453"/>
                  </a:cubicBezTo>
                  <a:cubicBezTo>
                    <a:pt x="22" y="469"/>
                    <a:pt x="18" y="487"/>
                    <a:pt x="23" y="503"/>
                  </a:cubicBezTo>
                  <a:close/>
                  <a:moveTo>
                    <a:pt x="851" y="390"/>
                  </a:moveTo>
                  <a:cubicBezTo>
                    <a:pt x="821" y="399"/>
                    <a:pt x="792" y="410"/>
                    <a:pt x="763" y="421"/>
                  </a:cubicBezTo>
                  <a:cubicBezTo>
                    <a:pt x="734" y="431"/>
                    <a:pt x="705" y="440"/>
                    <a:pt x="676" y="452"/>
                  </a:cubicBezTo>
                  <a:cubicBezTo>
                    <a:pt x="675" y="452"/>
                    <a:pt x="676" y="453"/>
                    <a:pt x="677" y="453"/>
                  </a:cubicBezTo>
                  <a:cubicBezTo>
                    <a:pt x="706" y="444"/>
                    <a:pt x="735" y="432"/>
                    <a:pt x="764" y="422"/>
                  </a:cubicBezTo>
                  <a:cubicBezTo>
                    <a:pt x="792" y="412"/>
                    <a:pt x="822" y="403"/>
                    <a:pt x="850" y="392"/>
                  </a:cubicBezTo>
                  <a:cubicBezTo>
                    <a:pt x="848" y="408"/>
                    <a:pt x="847" y="424"/>
                    <a:pt x="849" y="440"/>
                  </a:cubicBezTo>
                  <a:cubicBezTo>
                    <a:pt x="849" y="440"/>
                    <a:pt x="848" y="440"/>
                    <a:pt x="848" y="440"/>
                  </a:cubicBezTo>
                  <a:cubicBezTo>
                    <a:pt x="800" y="462"/>
                    <a:pt x="752" y="484"/>
                    <a:pt x="703" y="504"/>
                  </a:cubicBezTo>
                  <a:cubicBezTo>
                    <a:pt x="656" y="523"/>
                    <a:pt x="607" y="539"/>
                    <a:pt x="560" y="558"/>
                  </a:cubicBezTo>
                  <a:cubicBezTo>
                    <a:pt x="559" y="559"/>
                    <a:pt x="559" y="561"/>
                    <a:pt x="561" y="560"/>
                  </a:cubicBezTo>
                  <a:cubicBezTo>
                    <a:pt x="611" y="545"/>
                    <a:pt x="660" y="524"/>
                    <a:pt x="709" y="504"/>
                  </a:cubicBezTo>
                  <a:cubicBezTo>
                    <a:pt x="756" y="484"/>
                    <a:pt x="803" y="464"/>
                    <a:pt x="849" y="443"/>
                  </a:cubicBezTo>
                  <a:cubicBezTo>
                    <a:pt x="849" y="442"/>
                    <a:pt x="849" y="442"/>
                    <a:pt x="850" y="442"/>
                  </a:cubicBezTo>
                  <a:cubicBezTo>
                    <a:pt x="851" y="448"/>
                    <a:pt x="852" y="455"/>
                    <a:pt x="854" y="461"/>
                  </a:cubicBezTo>
                  <a:cubicBezTo>
                    <a:pt x="826" y="480"/>
                    <a:pt x="791" y="491"/>
                    <a:pt x="759" y="503"/>
                  </a:cubicBezTo>
                  <a:cubicBezTo>
                    <a:pt x="725" y="517"/>
                    <a:pt x="691" y="531"/>
                    <a:pt x="656" y="544"/>
                  </a:cubicBezTo>
                  <a:cubicBezTo>
                    <a:pt x="623" y="558"/>
                    <a:pt x="590" y="571"/>
                    <a:pt x="556" y="584"/>
                  </a:cubicBezTo>
                  <a:cubicBezTo>
                    <a:pt x="539" y="591"/>
                    <a:pt x="522" y="598"/>
                    <a:pt x="504" y="604"/>
                  </a:cubicBezTo>
                  <a:cubicBezTo>
                    <a:pt x="487" y="609"/>
                    <a:pt x="469" y="613"/>
                    <a:pt x="452" y="619"/>
                  </a:cubicBezTo>
                  <a:cubicBezTo>
                    <a:pt x="453" y="618"/>
                    <a:pt x="453" y="616"/>
                    <a:pt x="451" y="616"/>
                  </a:cubicBezTo>
                  <a:cubicBezTo>
                    <a:pt x="451" y="615"/>
                    <a:pt x="451" y="614"/>
                    <a:pt x="452" y="613"/>
                  </a:cubicBezTo>
                  <a:cubicBezTo>
                    <a:pt x="452" y="613"/>
                    <a:pt x="452" y="613"/>
                    <a:pt x="452" y="613"/>
                  </a:cubicBezTo>
                  <a:cubicBezTo>
                    <a:pt x="485" y="598"/>
                    <a:pt x="520" y="588"/>
                    <a:pt x="554" y="576"/>
                  </a:cubicBezTo>
                  <a:cubicBezTo>
                    <a:pt x="588" y="563"/>
                    <a:pt x="623" y="551"/>
                    <a:pt x="657" y="537"/>
                  </a:cubicBezTo>
                  <a:cubicBezTo>
                    <a:pt x="722" y="512"/>
                    <a:pt x="787" y="485"/>
                    <a:pt x="851" y="456"/>
                  </a:cubicBezTo>
                  <a:cubicBezTo>
                    <a:pt x="853" y="455"/>
                    <a:pt x="851" y="453"/>
                    <a:pt x="850" y="453"/>
                  </a:cubicBezTo>
                  <a:cubicBezTo>
                    <a:pt x="782" y="483"/>
                    <a:pt x="714" y="512"/>
                    <a:pt x="645" y="539"/>
                  </a:cubicBezTo>
                  <a:cubicBezTo>
                    <a:pt x="612" y="552"/>
                    <a:pt x="578" y="565"/>
                    <a:pt x="545" y="577"/>
                  </a:cubicBezTo>
                  <a:cubicBezTo>
                    <a:pt x="514" y="588"/>
                    <a:pt x="481" y="596"/>
                    <a:pt x="452" y="611"/>
                  </a:cubicBezTo>
                  <a:cubicBezTo>
                    <a:pt x="453" y="606"/>
                    <a:pt x="453" y="601"/>
                    <a:pt x="454" y="595"/>
                  </a:cubicBezTo>
                  <a:cubicBezTo>
                    <a:pt x="471" y="589"/>
                    <a:pt x="488" y="583"/>
                    <a:pt x="505" y="576"/>
                  </a:cubicBezTo>
                  <a:cubicBezTo>
                    <a:pt x="506" y="576"/>
                    <a:pt x="505" y="575"/>
                    <a:pt x="505" y="575"/>
                  </a:cubicBezTo>
                  <a:cubicBezTo>
                    <a:pt x="488" y="580"/>
                    <a:pt x="471" y="586"/>
                    <a:pt x="454" y="594"/>
                  </a:cubicBezTo>
                  <a:cubicBezTo>
                    <a:pt x="455" y="590"/>
                    <a:pt x="455" y="586"/>
                    <a:pt x="456" y="583"/>
                  </a:cubicBezTo>
                  <a:cubicBezTo>
                    <a:pt x="495" y="563"/>
                    <a:pt x="536" y="550"/>
                    <a:pt x="578" y="538"/>
                  </a:cubicBezTo>
                  <a:cubicBezTo>
                    <a:pt x="617" y="527"/>
                    <a:pt x="657" y="516"/>
                    <a:pt x="693" y="496"/>
                  </a:cubicBezTo>
                  <a:cubicBezTo>
                    <a:pt x="694" y="496"/>
                    <a:pt x="693" y="494"/>
                    <a:pt x="692" y="495"/>
                  </a:cubicBezTo>
                  <a:cubicBezTo>
                    <a:pt x="652" y="513"/>
                    <a:pt x="610" y="525"/>
                    <a:pt x="567" y="538"/>
                  </a:cubicBezTo>
                  <a:cubicBezTo>
                    <a:pt x="529" y="549"/>
                    <a:pt x="490" y="560"/>
                    <a:pt x="456" y="581"/>
                  </a:cubicBezTo>
                  <a:cubicBezTo>
                    <a:pt x="456" y="576"/>
                    <a:pt x="457" y="570"/>
                    <a:pt x="457" y="565"/>
                  </a:cubicBezTo>
                  <a:cubicBezTo>
                    <a:pt x="478" y="549"/>
                    <a:pt x="503" y="547"/>
                    <a:pt x="527" y="539"/>
                  </a:cubicBezTo>
                  <a:cubicBezTo>
                    <a:pt x="553" y="532"/>
                    <a:pt x="578" y="522"/>
                    <a:pt x="603" y="513"/>
                  </a:cubicBezTo>
                  <a:cubicBezTo>
                    <a:pt x="658" y="492"/>
                    <a:pt x="714" y="473"/>
                    <a:pt x="769" y="451"/>
                  </a:cubicBezTo>
                  <a:cubicBezTo>
                    <a:pt x="770" y="451"/>
                    <a:pt x="769" y="449"/>
                    <a:pt x="769" y="450"/>
                  </a:cubicBezTo>
                  <a:cubicBezTo>
                    <a:pt x="709" y="470"/>
                    <a:pt x="650" y="493"/>
                    <a:pt x="591" y="515"/>
                  </a:cubicBezTo>
                  <a:cubicBezTo>
                    <a:pt x="565" y="525"/>
                    <a:pt x="539" y="535"/>
                    <a:pt x="512" y="542"/>
                  </a:cubicBezTo>
                  <a:cubicBezTo>
                    <a:pt x="493" y="546"/>
                    <a:pt x="473" y="550"/>
                    <a:pt x="458" y="562"/>
                  </a:cubicBezTo>
                  <a:cubicBezTo>
                    <a:pt x="458" y="556"/>
                    <a:pt x="459" y="550"/>
                    <a:pt x="460" y="545"/>
                  </a:cubicBezTo>
                  <a:cubicBezTo>
                    <a:pt x="522" y="534"/>
                    <a:pt x="581" y="507"/>
                    <a:pt x="640" y="484"/>
                  </a:cubicBezTo>
                  <a:cubicBezTo>
                    <a:pt x="704" y="460"/>
                    <a:pt x="770" y="440"/>
                    <a:pt x="836" y="421"/>
                  </a:cubicBezTo>
                  <a:cubicBezTo>
                    <a:pt x="837" y="421"/>
                    <a:pt x="836" y="420"/>
                    <a:pt x="836" y="421"/>
                  </a:cubicBezTo>
                  <a:cubicBezTo>
                    <a:pt x="770" y="439"/>
                    <a:pt x="704" y="458"/>
                    <a:pt x="639" y="482"/>
                  </a:cubicBezTo>
                  <a:cubicBezTo>
                    <a:pt x="580" y="505"/>
                    <a:pt x="522" y="529"/>
                    <a:pt x="460" y="543"/>
                  </a:cubicBezTo>
                  <a:cubicBezTo>
                    <a:pt x="461" y="538"/>
                    <a:pt x="462" y="532"/>
                    <a:pt x="463" y="527"/>
                  </a:cubicBezTo>
                  <a:cubicBezTo>
                    <a:pt x="464" y="527"/>
                    <a:pt x="464" y="526"/>
                    <a:pt x="463" y="526"/>
                  </a:cubicBezTo>
                  <a:cubicBezTo>
                    <a:pt x="463" y="525"/>
                    <a:pt x="463" y="524"/>
                    <a:pt x="463" y="524"/>
                  </a:cubicBezTo>
                  <a:cubicBezTo>
                    <a:pt x="495" y="516"/>
                    <a:pt x="526" y="503"/>
                    <a:pt x="557" y="492"/>
                  </a:cubicBezTo>
                  <a:cubicBezTo>
                    <a:pt x="589" y="481"/>
                    <a:pt x="620" y="470"/>
                    <a:pt x="652" y="459"/>
                  </a:cubicBezTo>
                  <a:cubicBezTo>
                    <a:pt x="652" y="459"/>
                    <a:pt x="652" y="459"/>
                    <a:pt x="652" y="459"/>
                  </a:cubicBezTo>
                  <a:cubicBezTo>
                    <a:pt x="619" y="470"/>
                    <a:pt x="587" y="481"/>
                    <a:pt x="554" y="492"/>
                  </a:cubicBezTo>
                  <a:cubicBezTo>
                    <a:pt x="524" y="502"/>
                    <a:pt x="493" y="510"/>
                    <a:pt x="464" y="522"/>
                  </a:cubicBezTo>
                  <a:cubicBezTo>
                    <a:pt x="465" y="515"/>
                    <a:pt x="467" y="508"/>
                    <a:pt x="469" y="501"/>
                  </a:cubicBezTo>
                  <a:cubicBezTo>
                    <a:pt x="470" y="499"/>
                    <a:pt x="467" y="498"/>
                    <a:pt x="466" y="500"/>
                  </a:cubicBezTo>
                  <a:cubicBezTo>
                    <a:pt x="463" y="508"/>
                    <a:pt x="460" y="516"/>
                    <a:pt x="458" y="524"/>
                  </a:cubicBezTo>
                  <a:cubicBezTo>
                    <a:pt x="362" y="505"/>
                    <a:pt x="267" y="484"/>
                    <a:pt x="171" y="463"/>
                  </a:cubicBezTo>
                  <a:cubicBezTo>
                    <a:pt x="171" y="463"/>
                    <a:pt x="170" y="464"/>
                    <a:pt x="171" y="464"/>
                  </a:cubicBezTo>
                  <a:cubicBezTo>
                    <a:pt x="265" y="490"/>
                    <a:pt x="362" y="511"/>
                    <a:pt x="457" y="526"/>
                  </a:cubicBezTo>
                  <a:cubicBezTo>
                    <a:pt x="456" y="532"/>
                    <a:pt x="455" y="539"/>
                    <a:pt x="454" y="545"/>
                  </a:cubicBezTo>
                  <a:cubicBezTo>
                    <a:pt x="453" y="545"/>
                    <a:pt x="453" y="545"/>
                    <a:pt x="453" y="545"/>
                  </a:cubicBezTo>
                  <a:cubicBezTo>
                    <a:pt x="453" y="545"/>
                    <a:pt x="453" y="546"/>
                    <a:pt x="453" y="546"/>
                  </a:cubicBezTo>
                  <a:cubicBezTo>
                    <a:pt x="453" y="546"/>
                    <a:pt x="453" y="546"/>
                    <a:pt x="453" y="546"/>
                  </a:cubicBezTo>
                  <a:cubicBezTo>
                    <a:pt x="397" y="526"/>
                    <a:pt x="338" y="514"/>
                    <a:pt x="280" y="501"/>
                  </a:cubicBezTo>
                  <a:cubicBezTo>
                    <a:pt x="218" y="487"/>
                    <a:pt x="156" y="470"/>
                    <a:pt x="95" y="455"/>
                  </a:cubicBezTo>
                  <a:cubicBezTo>
                    <a:pt x="94" y="455"/>
                    <a:pt x="93" y="456"/>
                    <a:pt x="94" y="457"/>
                  </a:cubicBezTo>
                  <a:cubicBezTo>
                    <a:pt x="155" y="475"/>
                    <a:pt x="217" y="489"/>
                    <a:pt x="279" y="504"/>
                  </a:cubicBezTo>
                  <a:cubicBezTo>
                    <a:pt x="337" y="518"/>
                    <a:pt x="396" y="529"/>
                    <a:pt x="453" y="549"/>
                  </a:cubicBezTo>
                  <a:cubicBezTo>
                    <a:pt x="452" y="552"/>
                    <a:pt x="452" y="556"/>
                    <a:pt x="451" y="559"/>
                  </a:cubicBezTo>
                  <a:cubicBezTo>
                    <a:pt x="389" y="543"/>
                    <a:pt x="327" y="529"/>
                    <a:pt x="264" y="514"/>
                  </a:cubicBezTo>
                  <a:cubicBezTo>
                    <a:pt x="200" y="498"/>
                    <a:pt x="137" y="479"/>
                    <a:pt x="73" y="461"/>
                  </a:cubicBezTo>
                  <a:cubicBezTo>
                    <a:pt x="72" y="461"/>
                    <a:pt x="72" y="462"/>
                    <a:pt x="72" y="463"/>
                  </a:cubicBezTo>
                  <a:cubicBezTo>
                    <a:pt x="135" y="484"/>
                    <a:pt x="199" y="501"/>
                    <a:pt x="264" y="516"/>
                  </a:cubicBezTo>
                  <a:cubicBezTo>
                    <a:pt x="326" y="532"/>
                    <a:pt x="388" y="547"/>
                    <a:pt x="451" y="561"/>
                  </a:cubicBezTo>
                  <a:cubicBezTo>
                    <a:pt x="450" y="567"/>
                    <a:pt x="450" y="572"/>
                    <a:pt x="449" y="577"/>
                  </a:cubicBezTo>
                  <a:cubicBezTo>
                    <a:pt x="379" y="556"/>
                    <a:pt x="308" y="537"/>
                    <a:pt x="237" y="520"/>
                  </a:cubicBezTo>
                  <a:cubicBezTo>
                    <a:pt x="201" y="512"/>
                    <a:pt x="165" y="506"/>
                    <a:pt x="130" y="496"/>
                  </a:cubicBezTo>
                  <a:cubicBezTo>
                    <a:pt x="94" y="487"/>
                    <a:pt x="60" y="473"/>
                    <a:pt x="26" y="460"/>
                  </a:cubicBezTo>
                  <a:cubicBezTo>
                    <a:pt x="24" y="459"/>
                    <a:pt x="23" y="461"/>
                    <a:pt x="25" y="462"/>
                  </a:cubicBezTo>
                  <a:cubicBezTo>
                    <a:pt x="92" y="491"/>
                    <a:pt x="161" y="507"/>
                    <a:pt x="233" y="523"/>
                  </a:cubicBezTo>
                  <a:cubicBezTo>
                    <a:pt x="305" y="539"/>
                    <a:pt x="378" y="558"/>
                    <a:pt x="449" y="580"/>
                  </a:cubicBezTo>
                  <a:cubicBezTo>
                    <a:pt x="449" y="584"/>
                    <a:pt x="449" y="589"/>
                    <a:pt x="448" y="593"/>
                  </a:cubicBezTo>
                  <a:cubicBezTo>
                    <a:pt x="384" y="570"/>
                    <a:pt x="317" y="555"/>
                    <a:pt x="250" y="540"/>
                  </a:cubicBezTo>
                  <a:cubicBezTo>
                    <a:pt x="182" y="524"/>
                    <a:pt x="114" y="507"/>
                    <a:pt x="47" y="487"/>
                  </a:cubicBezTo>
                  <a:cubicBezTo>
                    <a:pt x="46" y="487"/>
                    <a:pt x="46" y="488"/>
                    <a:pt x="47" y="488"/>
                  </a:cubicBezTo>
                  <a:cubicBezTo>
                    <a:pt x="112" y="512"/>
                    <a:pt x="181" y="527"/>
                    <a:pt x="249" y="543"/>
                  </a:cubicBezTo>
                  <a:cubicBezTo>
                    <a:pt x="316" y="558"/>
                    <a:pt x="383" y="575"/>
                    <a:pt x="448" y="596"/>
                  </a:cubicBezTo>
                  <a:cubicBezTo>
                    <a:pt x="448" y="600"/>
                    <a:pt x="448" y="603"/>
                    <a:pt x="448" y="607"/>
                  </a:cubicBezTo>
                  <a:cubicBezTo>
                    <a:pt x="377" y="585"/>
                    <a:pt x="306" y="565"/>
                    <a:pt x="234" y="546"/>
                  </a:cubicBezTo>
                  <a:cubicBezTo>
                    <a:pt x="165" y="529"/>
                    <a:pt x="92" y="517"/>
                    <a:pt x="26" y="490"/>
                  </a:cubicBezTo>
                  <a:cubicBezTo>
                    <a:pt x="25" y="490"/>
                    <a:pt x="25" y="490"/>
                    <a:pt x="25" y="491"/>
                  </a:cubicBezTo>
                  <a:cubicBezTo>
                    <a:pt x="55" y="506"/>
                    <a:pt x="87" y="513"/>
                    <a:pt x="119" y="521"/>
                  </a:cubicBezTo>
                  <a:cubicBezTo>
                    <a:pt x="157" y="529"/>
                    <a:pt x="194" y="538"/>
                    <a:pt x="231" y="548"/>
                  </a:cubicBezTo>
                  <a:cubicBezTo>
                    <a:pt x="304" y="566"/>
                    <a:pt x="376" y="587"/>
                    <a:pt x="448" y="609"/>
                  </a:cubicBezTo>
                  <a:cubicBezTo>
                    <a:pt x="448" y="611"/>
                    <a:pt x="448" y="613"/>
                    <a:pt x="448" y="615"/>
                  </a:cubicBezTo>
                  <a:cubicBezTo>
                    <a:pt x="376" y="602"/>
                    <a:pt x="308" y="577"/>
                    <a:pt x="237" y="557"/>
                  </a:cubicBezTo>
                  <a:cubicBezTo>
                    <a:pt x="203" y="548"/>
                    <a:pt x="168" y="540"/>
                    <a:pt x="133" y="532"/>
                  </a:cubicBezTo>
                  <a:cubicBezTo>
                    <a:pt x="97" y="524"/>
                    <a:pt x="62" y="514"/>
                    <a:pt x="27" y="504"/>
                  </a:cubicBezTo>
                  <a:cubicBezTo>
                    <a:pt x="26" y="504"/>
                    <a:pt x="26" y="504"/>
                    <a:pt x="26" y="504"/>
                  </a:cubicBezTo>
                  <a:cubicBezTo>
                    <a:pt x="21" y="487"/>
                    <a:pt x="23" y="470"/>
                    <a:pt x="25" y="453"/>
                  </a:cubicBezTo>
                  <a:cubicBezTo>
                    <a:pt x="26" y="436"/>
                    <a:pt x="26" y="418"/>
                    <a:pt x="30" y="401"/>
                  </a:cubicBezTo>
                  <a:cubicBezTo>
                    <a:pt x="31" y="427"/>
                    <a:pt x="38" y="452"/>
                    <a:pt x="58" y="444"/>
                  </a:cubicBezTo>
                  <a:cubicBezTo>
                    <a:pt x="58" y="444"/>
                    <a:pt x="58" y="445"/>
                    <a:pt x="58" y="445"/>
                  </a:cubicBezTo>
                  <a:cubicBezTo>
                    <a:pt x="68" y="453"/>
                    <a:pt x="79" y="455"/>
                    <a:pt x="91" y="455"/>
                  </a:cubicBezTo>
                  <a:cubicBezTo>
                    <a:pt x="110" y="455"/>
                    <a:pt x="128" y="455"/>
                    <a:pt x="146" y="456"/>
                  </a:cubicBezTo>
                  <a:cubicBezTo>
                    <a:pt x="181" y="459"/>
                    <a:pt x="216" y="463"/>
                    <a:pt x="251" y="467"/>
                  </a:cubicBezTo>
                  <a:cubicBezTo>
                    <a:pt x="285" y="478"/>
                    <a:pt x="323" y="483"/>
                    <a:pt x="358" y="490"/>
                  </a:cubicBezTo>
                  <a:cubicBezTo>
                    <a:pt x="393" y="496"/>
                    <a:pt x="428" y="502"/>
                    <a:pt x="463" y="506"/>
                  </a:cubicBezTo>
                  <a:cubicBezTo>
                    <a:pt x="464" y="506"/>
                    <a:pt x="464" y="504"/>
                    <a:pt x="463" y="504"/>
                  </a:cubicBezTo>
                  <a:cubicBezTo>
                    <a:pt x="426" y="498"/>
                    <a:pt x="389" y="493"/>
                    <a:pt x="353" y="486"/>
                  </a:cubicBezTo>
                  <a:cubicBezTo>
                    <a:pt x="327" y="481"/>
                    <a:pt x="301" y="474"/>
                    <a:pt x="275" y="469"/>
                  </a:cubicBezTo>
                  <a:cubicBezTo>
                    <a:pt x="275" y="469"/>
                    <a:pt x="275" y="469"/>
                    <a:pt x="275" y="469"/>
                  </a:cubicBezTo>
                  <a:cubicBezTo>
                    <a:pt x="318" y="475"/>
                    <a:pt x="362" y="481"/>
                    <a:pt x="405" y="487"/>
                  </a:cubicBezTo>
                  <a:cubicBezTo>
                    <a:pt x="426" y="491"/>
                    <a:pt x="447" y="494"/>
                    <a:pt x="467" y="498"/>
                  </a:cubicBezTo>
                  <a:cubicBezTo>
                    <a:pt x="473" y="499"/>
                    <a:pt x="479" y="500"/>
                    <a:pt x="485" y="501"/>
                  </a:cubicBezTo>
                  <a:cubicBezTo>
                    <a:pt x="481" y="502"/>
                    <a:pt x="477" y="503"/>
                    <a:pt x="473" y="503"/>
                  </a:cubicBezTo>
                  <a:cubicBezTo>
                    <a:pt x="471" y="504"/>
                    <a:pt x="467" y="504"/>
                    <a:pt x="468" y="508"/>
                  </a:cubicBezTo>
                  <a:cubicBezTo>
                    <a:pt x="468" y="508"/>
                    <a:pt x="469" y="508"/>
                    <a:pt x="469" y="507"/>
                  </a:cubicBezTo>
                  <a:cubicBezTo>
                    <a:pt x="469" y="505"/>
                    <a:pt x="483" y="503"/>
                    <a:pt x="489" y="502"/>
                  </a:cubicBezTo>
                  <a:cubicBezTo>
                    <a:pt x="499" y="504"/>
                    <a:pt x="509" y="504"/>
                    <a:pt x="518" y="501"/>
                  </a:cubicBezTo>
                  <a:cubicBezTo>
                    <a:pt x="519" y="500"/>
                    <a:pt x="519" y="500"/>
                    <a:pt x="519" y="499"/>
                  </a:cubicBezTo>
                  <a:cubicBezTo>
                    <a:pt x="523" y="496"/>
                    <a:pt x="527" y="493"/>
                    <a:pt x="531" y="490"/>
                  </a:cubicBezTo>
                  <a:cubicBezTo>
                    <a:pt x="582" y="473"/>
                    <a:pt x="631" y="454"/>
                    <a:pt x="681" y="437"/>
                  </a:cubicBezTo>
                  <a:cubicBezTo>
                    <a:pt x="731" y="419"/>
                    <a:pt x="782" y="402"/>
                    <a:pt x="831" y="383"/>
                  </a:cubicBezTo>
                  <a:cubicBezTo>
                    <a:pt x="832" y="382"/>
                    <a:pt x="832" y="381"/>
                    <a:pt x="831" y="382"/>
                  </a:cubicBezTo>
                  <a:cubicBezTo>
                    <a:pt x="780" y="397"/>
                    <a:pt x="731" y="417"/>
                    <a:pt x="680" y="435"/>
                  </a:cubicBezTo>
                  <a:cubicBezTo>
                    <a:pt x="632" y="452"/>
                    <a:pt x="583" y="469"/>
                    <a:pt x="535" y="487"/>
                  </a:cubicBezTo>
                  <a:cubicBezTo>
                    <a:pt x="543" y="480"/>
                    <a:pt x="551" y="474"/>
                    <a:pt x="559" y="467"/>
                  </a:cubicBezTo>
                  <a:cubicBezTo>
                    <a:pt x="611" y="452"/>
                    <a:pt x="661" y="431"/>
                    <a:pt x="712" y="413"/>
                  </a:cubicBezTo>
                  <a:cubicBezTo>
                    <a:pt x="761" y="395"/>
                    <a:pt x="810" y="378"/>
                    <a:pt x="859" y="359"/>
                  </a:cubicBezTo>
                  <a:cubicBezTo>
                    <a:pt x="855" y="369"/>
                    <a:pt x="853" y="380"/>
                    <a:pt x="851" y="390"/>
                  </a:cubicBezTo>
                  <a:close/>
                  <a:moveTo>
                    <a:pt x="708" y="410"/>
                  </a:moveTo>
                  <a:cubicBezTo>
                    <a:pt x="660" y="427"/>
                    <a:pt x="610" y="443"/>
                    <a:pt x="563" y="464"/>
                  </a:cubicBezTo>
                  <a:cubicBezTo>
                    <a:pt x="582" y="448"/>
                    <a:pt x="601" y="432"/>
                    <a:pt x="620" y="417"/>
                  </a:cubicBezTo>
                  <a:cubicBezTo>
                    <a:pt x="656" y="388"/>
                    <a:pt x="692" y="361"/>
                    <a:pt x="728" y="333"/>
                  </a:cubicBezTo>
                  <a:cubicBezTo>
                    <a:pt x="729" y="332"/>
                    <a:pt x="729" y="332"/>
                    <a:pt x="729" y="331"/>
                  </a:cubicBezTo>
                  <a:cubicBezTo>
                    <a:pt x="732" y="330"/>
                    <a:pt x="736" y="328"/>
                    <a:pt x="738" y="326"/>
                  </a:cubicBezTo>
                  <a:cubicBezTo>
                    <a:pt x="738" y="325"/>
                    <a:pt x="739" y="325"/>
                    <a:pt x="739" y="325"/>
                  </a:cubicBezTo>
                  <a:cubicBezTo>
                    <a:pt x="760" y="331"/>
                    <a:pt x="784" y="332"/>
                    <a:pt x="805" y="336"/>
                  </a:cubicBezTo>
                  <a:cubicBezTo>
                    <a:pt x="826" y="339"/>
                    <a:pt x="849" y="341"/>
                    <a:pt x="868" y="351"/>
                  </a:cubicBezTo>
                  <a:cubicBezTo>
                    <a:pt x="814" y="369"/>
                    <a:pt x="761" y="390"/>
                    <a:pt x="708" y="4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6"/>
            <p:cNvSpPr/>
            <p:nvPr/>
          </p:nvSpPr>
          <p:spPr bwMode="auto">
            <a:xfrm>
              <a:off x="5022" y="1201"/>
              <a:ext cx="303" cy="138"/>
            </a:xfrm>
            <a:custGeom>
              <a:avLst/>
              <a:gdLst>
                <a:gd name="T0" fmla="*/ 127 w 128"/>
                <a:gd name="T1" fmla="*/ 1 h 58"/>
                <a:gd name="T2" fmla="*/ 66 w 128"/>
                <a:gd name="T3" fmla="*/ 27 h 58"/>
                <a:gd name="T4" fmla="*/ 0 w 128"/>
                <a:gd name="T5" fmla="*/ 56 h 58"/>
                <a:gd name="T6" fmla="*/ 1 w 128"/>
                <a:gd name="T7" fmla="*/ 57 h 58"/>
                <a:gd name="T8" fmla="*/ 62 w 128"/>
                <a:gd name="T9" fmla="*/ 32 h 58"/>
                <a:gd name="T10" fmla="*/ 127 w 128"/>
                <a:gd name="T11" fmla="*/ 1 h 58"/>
                <a:gd name="T12" fmla="*/ 127 w 128"/>
                <a:gd name="T13" fmla="*/ 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8" h="58">
                  <a:moveTo>
                    <a:pt x="127" y="1"/>
                  </a:moveTo>
                  <a:cubicBezTo>
                    <a:pt x="107" y="9"/>
                    <a:pt x="86" y="18"/>
                    <a:pt x="66" y="27"/>
                  </a:cubicBezTo>
                  <a:cubicBezTo>
                    <a:pt x="44" y="37"/>
                    <a:pt x="21" y="45"/>
                    <a:pt x="0" y="56"/>
                  </a:cubicBezTo>
                  <a:cubicBezTo>
                    <a:pt x="0" y="57"/>
                    <a:pt x="0" y="58"/>
                    <a:pt x="1" y="57"/>
                  </a:cubicBezTo>
                  <a:cubicBezTo>
                    <a:pt x="22" y="51"/>
                    <a:pt x="42" y="41"/>
                    <a:pt x="62" y="32"/>
                  </a:cubicBezTo>
                  <a:cubicBezTo>
                    <a:pt x="84" y="22"/>
                    <a:pt x="106" y="12"/>
                    <a:pt x="127" y="1"/>
                  </a:cubicBezTo>
                  <a:cubicBezTo>
                    <a:pt x="128" y="1"/>
                    <a:pt x="127" y="0"/>
                    <a:pt x="12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7"/>
            <p:cNvSpPr/>
            <p:nvPr/>
          </p:nvSpPr>
          <p:spPr bwMode="auto">
            <a:xfrm>
              <a:off x="5188" y="1192"/>
              <a:ext cx="140" cy="49"/>
            </a:xfrm>
            <a:custGeom>
              <a:avLst/>
              <a:gdLst>
                <a:gd name="T0" fmla="*/ 58 w 59"/>
                <a:gd name="T1" fmla="*/ 0 h 21"/>
                <a:gd name="T2" fmla="*/ 1 w 59"/>
                <a:gd name="T3" fmla="*/ 20 h 21"/>
                <a:gd name="T4" fmla="*/ 1 w 59"/>
                <a:gd name="T5" fmla="*/ 21 h 21"/>
                <a:gd name="T6" fmla="*/ 58 w 59"/>
                <a:gd name="T7" fmla="*/ 1 h 21"/>
                <a:gd name="T8" fmla="*/ 58 w 59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1">
                  <a:moveTo>
                    <a:pt x="58" y="0"/>
                  </a:moveTo>
                  <a:cubicBezTo>
                    <a:pt x="40" y="5"/>
                    <a:pt x="17" y="9"/>
                    <a:pt x="1" y="20"/>
                  </a:cubicBezTo>
                  <a:cubicBezTo>
                    <a:pt x="0" y="20"/>
                    <a:pt x="0" y="21"/>
                    <a:pt x="1" y="21"/>
                  </a:cubicBezTo>
                  <a:cubicBezTo>
                    <a:pt x="20" y="13"/>
                    <a:pt x="40" y="8"/>
                    <a:pt x="58" y="1"/>
                  </a:cubicBezTo>
                  <a:cubicBezTo>
                    <a:pt x="59" y="1"/>
                    <a:pt x="59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8"/>
            <p:cNvSpPr/>
            <p:nvPr/>
          </p:nvSpPr>
          <p:spPr bwMode="auto">
            <a:xfrm>
              <a:off x="4522" y="1154"/>
              <a:ext cx="796" cy="275"/>
            </a:xfrm>
            <a:custGeom>
              <a:avLst/>
              <a:gdLst>
                <a:gd name="T0" fmla="*/ 334 w 336"/>
                <a:gd name="T1" fmla="*/ 1 h 116"/>
                <a:gd name="T2" fmla="*/ 164 w 336"/>
                <a:gd name="T3" fmla="*/ 59 h 116"/>
                <a:gd name="T4" fmla="*/ 81 w 336"/>
                <a:gd name="T5" fmla="*/ 87 h 116"/>
                <a:gd name="T6" fmla="*/ 0 w 336"/>
                <a:gd name="T7" fmla="*/ 115 h 116"/>
                <a:gd name="T8" fmla="*/ 0 w 336"/>
                <a:gd name="T9" fmla="*/ 116 h 116"/>
                <a:gd name="T10" fmla="*/ 87 w 336"/>
                <a:gd name="T11" fmla="*/ 87 h 116"/>
                <a:gd name="T12" fmla="*/ 168 w 336"/>
                <a:gd name="T13" fmla="*/ 59 h 116"/>
                <a:gd name="T14" fmla="*/ 335 w 336"/>
                <a:gd name="T15" fmla="*/ 3 h 116"/>
                <a:gd name="T16" fmla="*/ 334 w 336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116">
                  <a:moveTo>
                    <a:pt x="334" y="1"/>
                  </a:moveTo>
                  <a:cubicBezTo>
                    <a:pt x="277" y="20"/>
                    <a:pt x="221" y="39"/>
                    <a:pt x="164" y="59"/>
                  </a:cubicBezTo>
                  <a:cubicBezTo>
                    <a:pt x="136" y="68"/>
                    <a:pt x="109" y="78"/>
                    <a:pt x="81" y="87"/>
                  </a:cubicBezTo>
                  <a:cubicBezTo>
                    <a:pt x="54" y="96"/>
                    <a:pt x="26" y="104"/>
                    <a:pt x="0" y="115"/>
                  </a:cubicBezTo>
                  <a:cubicBezTo>
                    <a:pt x="0" y="115"/>
                    <a:pt x="0" y="116"/>
                    <a:pt x="0" y="116"/>
                  </a:cubicBezTo>
                  <a:cubicBezTo>
                    <a:pt x="30" y="109"/>
                    <a:pt x="59" y="97"/>
                    <a:pt x="87" y="87"/>
                  </a:cubicBezTo>
                  <a:cubicBezTo>
                    <a:pt x="114" y="77"/>
                    <a:pt x="141" y="68"/>
                    <a:pt x="168" y="59"/>
                  </a:cubicBezTo>
                  <a:cubicBezTo>
                    <a:pt x="223" y="41"/>
                    <a:pt x="279" y="22"/>
                    <a:pt x="335" y="3"/>
                  </a:cubicBezTo>
                  <a:cubicBezTo>
                    <a:pt x="336" y="2"/>
                    <a:pt x="335" y="0"/>
                    <a:pt x="33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9"/>
            <p:cNvSpPr/>
            <p:nvPr/>
          </p:nvSpPr>
          <p:spPr bwMode="auto">
            <a:xfrm>
              <a:off x="4830" y="992"/>
              <a:ext cx="78" cy="62"/>
            </a:xfrm>
            <a:custGeom>
              <a:avLst/>
              <a:gdLst>
                <a:gd name="T0" fmla="*/ 32 w 33"/>
                <a:gd name="T1" fmla="*/ 1 h 26"/>
                <a:gd name="T2" fmla="*/ 0 w 33"/>
                <a:gd name="T3" fmla="*/ 24 h 26"/>
                <a:gd name="T4" fmla="*/ 1 w 33"/>
                <a:gd name="T5" fmla="*/ 25 h 26"/>
                <a:gd name="T6" fmla="*/ 32 w 33"/>
                <a:gd name="T7" fmla="*/ 2 h 26"/>
                <a:gd name="T8" fmla="*/ 32 w 33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26">
                  <a:moveTo>
                    <a:pt x="32" y="1"/>
                  </a:moveTo>
                  <a:cubicBezTo>
                    <a:pt x="20" y="8"/>
                    <a:pt x="10" y="17"/>
                    <a:pt x="0" y="24"/>
                  </a:cubicBezTo>
                  <a:cubicBezTo>
                    <a:pt x="0" y="25"/>
                    <a:pt x="0" y="26"/>
                    <a:pt x="1" y="25"/>
                  </a:cubicBezTo>
                  <a:cubicBezTo>
                    <a:pt x="11" y="18"/>
                    <a:pt x="23" y="10"/>
                    <a:pt x="32" y="2"/>
                  </a:cubicBezTo>
                  <a:cubicBezTo>
                    <a:pt x="33" y="1"/>
                    <a:pt x="32" y="0"/>
                    <a:pt x="3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10"/>
            <p:cNvSpPr/>
            <p:nvPr/>
          </p:nvSpPr>
          <p:spPr bwMode="auto">
            <a:xfrm>
              <a:off x="3486" y="1196"/>
              <a:ext cx="341" cy="29"/>
            </a:xfrm>
            <a:custGeom>
              <a:avLst/>
              <a:gdLst>
                <a:gd name="T0" fmla="*/ 144 w 144"/>
                <a:gd name="T1" fmla="*/ 11 h 12"/>
                <a:gd name="T2" fmla="*/ 0 w 144"/>
                <a:gd name="T3" fmla="*/ 0 h 12"/>
                <a:gd name="T4" fmla="*/ 0 w 144"/>
                <a:gd name="T5" fmla="*/ 1 h 12"/>
                <a:gd name="T6" fmla="*/ 144 w 144"/>
                <a:gd name="T7" fmla="*/ 12 h 12"/>
                <a:gd name="T8" fmla="*/ 144 w 144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4" h="12">
                  <a:moveTo>
                    <a:pt x="144" y="11"/>
                  </a:moveTo>
                  <a:cubicBezTo>
                    <a:pt x="96" y="6"/>
                    <a:pt x="48" y="1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48" y="7"/>
                    <a:pt x="96" y="9"/>
                    <a:pt x="144" y="12"/>
                  </a:cubicBezTo>
                  <a:cubicBezTo>
                    <a:pt x="144" y="12"/>
                    <a:pt x="144" y="11"/>
                    <a:pt x="14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11"/>
            <p:cNvSpPr/>
            <p:nvPr/>
          </p:nvSpPr>
          <p:spPr bwMode="auto">
            <a:xfrm>
              <a:off x="3858" y="1220"/>
              <a:ext cx="647" cy="69"/>
            </a:xfrm>
            <a:custGeom>
              <a:avLst/>
              <a:gdLst>
                <a:gd name="T0" fmla="*/ 272 w 273"/>
                <a:gd name="T1" fmla="*/ 28 h 29"/>
                <a:gd name="T2" fmla="*/ 0 w 273"/>
                <a:gd name="T3" fmla="*/ 0 h 29"/>
                <a:gd name="T4" fmla="*/ 0 w 273"/>
                <a:gd name="T5" fmla="*/ 0 h 29"/>
                <a:gd name="T6" fmla="*/ 272 w 273"/>
                <a:gd name="T7" fmla="*/ 29 h 29"/>
                <a:gd name="T8" fmla="*/ 272 w 273"/>
                <a:gd name="T9" fmla="*/ 2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29">
                  <a:moveTo>
                    <a:pt x="272" y="28"/>
                  </a:moveTo>
                  <a:cubicBezTo>
                    <a:pt x="181" y="18"/>
                    <a:pt x="90" y="1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0" y="11"/>
                    <a:pt x="181" y="22"/>
                    <a:pt x="272" y="29"/>
                  </a:cubicBezTo>
                  <a:cubicBezTo>
                    <a:pt x="273" y="29"/>
                    <a:pt x="273" y="28"/>
                    <a:pt x="27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12"/>
            <p:cNvSpPr/>
            <p:nvPr/>
          </p:nvSpPr>
          <p:spPr bwMode="auto">
            <a:xfrm>
              <a:off x="3624" y="1175"/>
              <a:ext cx="860" cy="88"/>
            </a:xfrm>
            <a:custGeom>
              <a:avLst/>
              <a:gdLst>
                <a:gd name="T0" fmla="*/ 363 w 363"/>
                <a:gd name="T1" fmla="*/ 37 h 37"/>
                <a:gd name="T2" fmla="*/ 0 w 363"/>
                <a:gd name="T3" fmla="*/ 0 h 37"/>
                <a:gd name="T4" fmla="*/ 0 w 363"/>
                <a:gd name="T5" fmla="*/ 1 h 37"/>
                <a:gd name="T6" fmla="*/ 363 w 363"/>
                <a:gd name="T7" fmla="*/ 37 h 37"/>
                <a:gd name="T8" fmla="*/ 363 w 363"/>
                <a:gd name="T9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37">
                  <a:moveTo>
                    <a:pt x="363" y="37"/>
                  </a:moveTo>
                  <a:cubicBezTo>
                    <a:pt x="243" y="18"/>
                    <a:pt x="121" y="7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22" y="10"/>
                    <a:pt x="242" y="23"/>
                    <a:pt x="363" y="37"/>
                  </a:cubicBezTo>
                  <a:cubicBezTo>
                    <a:pt x="363" y="37"/>
                    <a:pt x="363" y="37"/>
                    <a:pt x="36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13"/>
            <p:cNvSpPr/>
            <p:nvPr/>
          </p:nvSpPr>
          <p:spPr bwMode="auto">
            <a:xfrm>
              <a:off x="3951" y="1123"/>
              <a:ext cx="573" cy="69"/>
            </a:xfrm>
            <a:custGeom>
              <a:avLst/>
              <a:gdLst>
                <a:gd name="T0" fmla="*/ 241 w 242"/>
                <a:gd name="T1" fmla="*/ 28 h 29"/>
                <a:gd name="T2" fmla="*/ 124 w 242"/>
                <a:gd name="T3" fmla="*/ 15 h 29"/>
                <a:gd name="T4" fmla="*/ 0 w 242"/>
                <a:gd name="T5" fmla="*/ 0 h 29"/>
                <a:gd name="T6" fmla="*/ 0 w 242"/>
                <a:gd name="T7" fmla="*/ 1 h 29"/>
                <a:gd name="T8" fmla="*/ 118 w 242"/>
                <a:gd name="T9" fmla="*/ 17 h 29"/>
                <a:gd name="T10" fmla="*/ 241 w 242"/>
                <a:gd name="T11" fmla="*/ 29 h 29"/>
                <a:gd name="T12" fmla="*/ 241 w 242"/>
                <a:gd name="T13" fmla="*/ 2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2" h="29">
                  <a:moveTo>
                    <a:pt x="241" y="28"/>
                  </a:moveTo>
                  <a:cubicBezTo>
                    <a:pt x="202" y="23"/>
                    <a:pt x="163" y="20"/>
                    <a:pt x="124" y="15"/>
                  </a:cubicBezTo>
                  <a:cubicBezTo>
                    <a:pt x="83" y="10"/>
                    <a:pt x="41" y="2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38" y="10"/>
                    <a:pt x="79" y="12"/>
                    <a:pt x="118" y="17"/>
                  </a:cubicBezTo>
                  <a:cubicBezTo>
                    <a:pt x="158" y="21"/>
                    <a:pt x="200" y="27"/>
                    <a:pt x="241" y="29"/>
                  </a:cubicBezTo>
                  <a:cubicBezTo>
                    <a:pt x="241" y="29"/>
                    <a:pt x="242" y="28"/>
                    <a:pt x="241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14"/>
            <p:cNvSpPr/>
            <p:nvPr/>
          </p:nvSpPr>
          <p:spPr bwMode="auto">
            <a:xfrm>
              <a:off x="3519" y="1047"/>
              <a:ext cx="465" cy="43"/>
            </a:xfrm>
            <a:custGeom>
              <a:avLst/>
              <a:gdLst>
                <a:gd name="T0" fmla="*/ 196 w 196"/>
                <a:gd name="T1" fmla="*/ 17 h 18"/>
                <a:gd name="T2" fmla="*/ 98 w 196"/>
                <a:gd name="T3" fmla="*/ 8 h 18"/>
                <a:gd name="T4" fmla="*/ 0 w 196"/>
                <a:gd name="T5" fmla="*/ 0 h 18"/>
                <a:gd name="T6" fmla="*/ 0 w 196"/>
                <a:gd name="T7" fmla="*/ 0 h 18"/>
                <a:gd name="T8" fmla="*/ 95 w 196"/>
                <a:gd name="T9" fmla="*/ 9 h 18"/>
                <a:gd name="T10" fmla="*/ 196 w 196"/>
                <a:gd name="T11" fmla="*/ 18 h 18"/>
                <a:gd name="T12" fmla="*/ 196 w 196"/>
                <a:gd name="T1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6" h="18">
                  <a:moveTo>
                    <a:pt x="196" y="17"/>
                  </a:moveTo>
                  <a:cubicBezTo>
                    <a:pt x="163" y="13"/>
                    <a:pt x="131" y="11"/>
                    <a:pt x="98" y="8"/>
                  </a:cubicBezTo>
                  <a:cubicBezTo>
                    <a:pt x="66" y="5"/>
                    <a:pt x="32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6"/>
                    <a:pt x="63" y="6"/>
                    <a:pt x="95" y="9"/>
                  </a:cubicBezTo>
                  <a:cubicBezTo>
                    <a:pt x="129" y="12"/>
                    <a:pt x="162" y="16"/>
                    <a:pt x="196" y="18"/>
                  </a:cubicBezTo>
                  <a:cubicBezTo>
                    <a:pt x="196" y="18"/>
                    <a:pt x="196" y="17"/>
                    <a:pt x="19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15"/>
            <p:cNvSpPr/>
            <p:nvPr/>
          </p:nvSpPr>
          <p:spPr bwMode="auto">
            <a:xfrm>
              <a:off x="4012" y="1087"/>
              <a:ext cx="52" cy="10"/>
            </a:xfrm>
            <a:custGeom>
              <a:avLst/>
              <a:gdLst>
                <a:gd name="T0" fmla="*/ 21 w 22"/>
                <a:gd name="T1" fmla="*/ 2 h 4"/>
                <a:gd name="T2" fmla="*/ 1 w 22"/>
                <a:gd name="T3" fmla="*/ 0 h 4"/>
                <a:gd name="T4" fmla="*/ 1 w 22"/>
                <a:gd name="T5" fmla="*/ 0 h 4"/>
                <a:gd name="T6" fmla="*/ 21 w 22"/>
                <a:gd name="T7" fmla="*/ 3 h 4"/>
                <a:gd name="T8" fmla="*/ 21 w 22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">
                  <a:moveTo>
                    <a:pt x="21" y="2"/>
                  </a:moveTo>
                  <a:cubicBezTo>
                    <a:pt x="14" y="2"/>
                    <a:pt x="8" y="1"/>
                    <a:pt x="1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7" y="3"/>
                    <a:pt x="14" y="4"/>
                    <a:pt x="21" y="3"/>
                  </a:cubicBezTo>
                  <a:cubicBezTo>
                    <a:pt x="22" y="3"/>
                    <a:pt x="22" y="3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16"/>
            <p:cNvSpPr/>
            <p:nvPr/>
          </p:nvSpPr>
          <p:spPr bwMode="auto">
            <a:xfrm>
              <a:off x="3467" y="978"/>
              <a:ext cx="1036" cy="145"/>
            </a:xfrm>
            <a:custGeom>
              <a:avLst/>
              <a:gdLst>
                <a:gd name="T0" fmla="*/ 436 w 437"/>
                <a:gd name="T1" fmla="*/ 59 h 61"/>
                <a:gd name="T2" fmla="*/ 216 w 437"/>
                <a:gd name="T3" fmla="*/ 31 h 61"/>
                <a:gd name="T4" fmla="*/ 1 w 437"/>
                <a:gd name="T5" fmla="*/ 0 h 61"/>
                <a:gd name="T6" fmla="*/ 1 w 437"/>
                <a:gd name="T7" fmla="*/ 2 h 61"/>
                <a:gd name="T8" fmla="*/ 215 w 437"/>
                <a:gd name="T9" fmla="*/ 33 h 61"/>
                <a:gd name="T10" fmla="*/ 436 w 437"/>
                <a:gd name="T11" fmla="*/ 60 h 61"/>
                <a:gd name="T12" fmla="*/ 436 w 437"/>
                <a:gd name="T13" fmla="*/ 5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7" h="61">
                  <a:moveTo>
                    <a:pt x="436" y="59"/>
                  </a:moveTo>
                  <a:cubicBezTo>
                    <a:pt x="363" y="49"/>
                    <a:pt x="289" y="41"/>
                    <a:pt x="216" y="31"/>
                  </a:cubicBezTo>
                  <a:cubicBezTo>
                    <a:pt x="144" y="21"/>
                    <a:pt x="73" y="10"/>
                    <a:pt x="1" y="0"/>
                  </a:cubicBezTo>
                  <a:cubicBezTo>
                    <a:pt x="0" y="0"/>
                    <a:pt x="0" y="2"/>
                    <a:pt x="1" y="2"/>
                  </a:cubicBezTo>
                  <a:cubicBezTo>
                    <a:pt x="72" y="14"/>
                    <a:pt x="144" y="23"/>
                    <a:pt x="215" y="33"/>
                  </a:cubicBezTo>
                  <a:cubicBezTo>
                    <a:pt x="289" y="43"/>
                    <a:pt x="362" y="53"/>
                    <a:pt x="436" y="60"/>
                  </a:cubicBezTo>
                  <a:cubicBezTo>
                    <a:pt x="437" y="61"/>
                    <a:pt x="437" y="59"/>
                    <a:pt x="436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17"/>
            <p:cNvSpPr/>
            <p:nvPr/>
          </p:nvSpPr>
          <p:spPr bwMode="auto">
            <a:xfrm>
              <a:off x="4015" y="1018"/>
              <a:ext cx="467" cy="67"/>
            </a:xfrm>
            <a:custGeom>
              <a:avLst/>
              <a:gdLst>
                <a:gd name="T0" fmla="*/ 196 w 197"/>
                <a:gd name="T1" fmla="*/ 27 h 28"/>
                <a:gd name="T2" fmla="*/ 1 w 197"/>
                <a:gd name="T3" fmla="*/ 0 h 28"/>
                <a:gd name="T4" fmla="*/ 1 w 197"/>
                <a:gd name="T5" fmla="*/ 1 h 28"/>
                <a:gd name="T6" fmla="*/ 196 w 197"/>
                <a:gd name="T7" fmla="*/ 28 h 28"/>
                <a:gd name="T8" fmla="*/ 196 w 197"/>
                <a:gd name="T9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" h="28">
                  <a:moveTo>
                    <a:pt x="196" y="27"/>
                  </a:moveTo>
                  <a:cubicBezTo>
                    <a:pt x="131" y="18"/>
                    <a:pt x="66" y="11"/>
                    <a:pt x="1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65" y="14"/>
                    <a:pt x="131" y="25"/>
                    <a:pt x="196" y="28"/>
                  </a:cubicBezTo>
                  <a:cubicBezTo>
                    <a:pt x="197" y="28"/>
                    <a:pt x="197" y="27"/>
                    <a:pt x="196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Freeform 18"/>
            <p:cNvSpPr/>
            <p:nvPr/>
          </p:nvSpPr>
          <p:spPr bwMode="auto">
            <a:xfrm>
              <a:off x="4197" y="895"/>
              <a:ext cx="171" cy="24"/>
            </a:xfrm>
            <a:custGeom>
              <a:avLst/>
              <a:gdLst>
                <a:gd name="T0" fmla="*/ 72 w 72"/>
                <a:gd name="T1" fmla="*/ 1 h 10"/>
                <a:gd name="T2" fmla="*/ 36 w 72"/>
                <a:gd name="T3" fmla="*/ 2 h 10"/>
                <a:gd name="T4" fmla="*/ 2 w 72"/>
                <a:gd name="T5" fmla="*/ 1 h 10"/>
                <a:gd name="T6" fmla="*/ 0 w 72"/>
                <a:gd name="T7" fmla="*/ 2 h 10"/>
                <a:gd name="T8" fmla="*/ 25 w 72"/>
                <a:gd name="T9" fmla="*/ 3 h 10"/>
                <a:gd name="T10" fmla="*/ 72 w 72"/>
                <a:gd name="T11" fmla="*/ 1 h 10"/>
                <a:gd name="T12" fmla="*/ 72 w 72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10">
                  <a:moveTo>
                    <a:pt x="72" y="1"/>
                  </a:moveTo>
                  <a:cubicBezTo>
                    <a:pt x="60" y="2"/>
                    <a:pt x="48" y="3"/>
                    <a:pt x="36" y="2"/>
                  </a:cubicBezTo>
                  <a:cubicBezTo>
                    <a:pt x="29" y="1"/>
                    <a:pt x="6" y="6"/>
                    <a:pt x="2" y="1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4" y="10"/>
                    <a:pt x="19" y="3"/>
                    <a:pt x="25" y="3"/>
                  </a:cubicBezTo>
                  <a:cubicBezTo>
                    <a:pt x="41" y="2"/>
                    <a:pt x="56" y="5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Freeform 19"/>
            <p:cNvSpPr/>
            <p:nvPr/>
          </p:nvSpPr>
          <p:spPr bwMode="auto">
            <a:xfrm>
              <a:off x="4382" y="895"/>
              <a:ext cx="33" cy="5"/>
            </a:xfrm>
            <a:custGeom>
              <a:avLst/>
              <a:gdLst>
                <a:gd name="T0" fmla="*/ 13 w 14"/>
                <a:gd name="T1" fmla="*/ 0 h 2"/>
                <a:gd name="T2" fmla="*/ 1 w 14"/>
                <a:gd name="T3" fmla="*/ 1 h 2"/>
                <a:gd name="T4" fmla="*/ 1 w 14"/>
                <a:gd name="T5" fmla="*/ 2 h 2"/>
                <a:gd name="T6" fmla="*/ 13 w 14"/>
                <a:gd name="T7" fmla="*/ 1 h 2"/>
                <a:gd name="T8" fmla="*/ 13 w 1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">
                  <a:moveTo>
                    <a:pt x="13" y="0"/>
                  </a:moveTo>
                  <a:cubicBezTo>
                    <a:pt x="9" y="0"/>
                    <a:pt x="5" y="0"/>
                    <a:pt x="1" y="1"/>
                  </a:cubicBezTo>
                  <a:cubicBezTo>
                    <a:pt x="0" y="1"/>
                    <a:pt x="1" y="2"/>
                    <a:pt x="1" y="2"/>
                  </a:cubicBezTo>
                  <a:cubicBezTo>
                    <a:pt x="5" y="1"/>
                    <a:pt x="9" y="0"/>
                    <a:pt x="13" y="1"/>
                  </a:cubicBezTo>
                  <a:cubicBezTo>
                    <a:pt x="14" y="1"/>
                    <a:pt x="14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Freeform 20"/>
            <p:cNvSpPr/>
            <p:nvPr/>
          </p:nvSpPr>
          <p:spPr bwMode="auto">
            <a:xfrm>
              <a:off x="3830" y="857"/>
              <a:ext cx="1173" cy="19"/>
            </a:xfrm>
            <a:custGeom>
              <a:avLst/>
              <a:gdLst>
                <a:gd name="T0" fmla="*/ 494 w 495"/>
                <a:gd name="T1" fmla="*/ 2 h 8"/>
                <a:gd name="T2" fmla="*/ 246 w 495"/>
                <a:gd name="T3" fmla="*/ 4 h 8"/>
                <a:gd name="T4" fmla="*/ 1 w 495"/>
                <a:gd name="T5" fmla="*/ 3 h 8"/>
                <a:gd name="T6" fmla="*/ 1 w 495"/>
                <a:gd name="T7" fmla="*/ 5 h 8"/>
                <a:gd name="T8" fmla="*/ 246 w 495"/>
                <a:gd name="T9" fmla="*/ 5 h 8"/>
                <a:gd name="T10" fmla="*/ 494 w 495"/>
                <a:gd name="T11" fmla="*/ 4 h 8"/>
                <a:gd name="T12" fmla="*/ 494 w 495"/>
                <a:gd name="T13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5" h="8">
                  <a:moveTo>
                    <a:pt x="494" y="2"/>
                  </a:moveTo>
                  <a:cubicBezTo>
                    <a:pt x="412" y="0"/>
                    <a:pt x="329" y="4"/>
                    <a:pt x="246" y="4"/>
                  </a:cubicBezTo>
                  <a:cubicBezTo>
                    <a:pt x="164" y="4"/>
                    <a:pt x="83" y="1"/>
                    <a:pt x="1" y="3"/>
                  </a:cubicBezTo>
                  <a:cubicBezTo>
                    <a:pt x="0" y="3"/>
                    <a:pt x="0" y="5"/>
                    <a:pt x="1" y="5"/>
                  </a:cubicBezTo>
                  <a:cubicBezTo>
                    <a:pt x="83" y="7"/>
                    <a:pt x="164" y="5"/>
                    <a:pt x="246" y="5"/>
                  </a:cubicBezTo>
                  <a:cubicBezTo>
                    <a:pt x="328" y="5"/>
                    <a:pt x="412" y="8"/>
                    <a:pt x="494" y="4"/>
                  </a:cubicBezTo>
                  <a:cubicBezTo>
                    <a:pt x="495" y="4"/>
                    <a:pt x="495" y="2"/>
                    <a:pt x="49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Freeform 21"/>
            <p:cNvSpPr/>
            <p:nvPr/>
          </p:nvSpPr>
          <p:spPr bwMode="auto">
            <a:xfrm>
              <a:off x="3737" y="784"/>
              <a:ext cx="1252" cy="38"/>
            </a:xfrm>
            <a:custGeom>
              <a:avLst/>
              <a:gdLst>
                <a:gd name="T0" fmla="*/ 527 w 528"/>
                <a:gd name="T1" fmla="*/ 0 h 16"/>
                <a:gd name="T2" fmla="*/ 265 w 528"/>
                <a:gd name="T3" fmla="*/ 10 h 16"/>
                <a:gd name="T4" fmla="*/ 134 w 528"/>
                <a:gd name="T5" fmla="*/ 10 h 16"/>
                <a:gd name="T6" fmla="*/ 0 w 528"/>
                <a:gd name="T7" fmla="*/ 10 h 16"/>
                <a:gd name="T8" fmla="*/ 0 w 528"/>
                <a:gd name="T9" fmla="*/ 11 h 16"/>
                <a:gd name="T10" fmla="*/ 134 w 528"/>
                <a:gd name="T11" fmla="*/ 11 h 16"/>
                <a:gd name="T12" fmla="*/ 268 w 528"/>
                <a:gd name="T13" fmla="*/ 11 h 16"/>
                <a:gd name="T14" fmla="*/ 527 w 528"/>
                <a:gd name="T15" fmla="*/ 1 h 16"/>
                <a:gd name="T16" fmla="*/ 527 w 528"/>
                <a:gd name="T1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8" h="16">
                  <a:moveTo>
                    <a:pt x="527" y="0"/>
                  </a:moveTo>
                  <a:cubicBezTo>
                    <a:pt x="440" y="9"/>
                    <a:pt x="353" y="10"/>
                    <a:pt x="265" y="10"/>
                  </a:cubicBezTo>
                  <a:cubicBezTo>
                    <a:pt x="221" y="10"/>
                    <a:pt x="178" y="10"/>
                    <a:pt x="134" y="10"/>
                  </a:cubicBezTo>
                  <a:cubicBezTo>
                    <a:pt x="90" y="10"/>
                    <a:pt x="45" y="7"/>
                    <a:pt x="0" y="10"/>
                  </a:cubicBezTo>
                  <a:cubicBezTo>
                    <a:pt x="0" y="10"/>
                    <a:pt x="0" y="11"/>
                    <a:pt x="0" y="11"/>
                  </a:cubicBezTo>
                  <a:cubicBezTo>
                    <a:pt x="45" y="14"/>
                    <a:pt x="90" y="12"/>
                    <a:pt x="134" y="11"/>
                  </a:cubicBezTo>
                  <a:cubicBezTo>
                    <a:pt x="179" y="11"/>
                    <a:pt x="223" y="11"/>
                    <a:pt x="268" y="11"/>
                  </a:cubicBezTo>
                  <a:cubicBezTo>
                    <a:pt x="354" y="11"/>
                    <a:pt x="443" y="16"/>
                    <a:pt x="527" y="1"/>
                  </a:cubicBezTo>
                  <a:cubicBezTo>
                    <a:pt x="528" y="1"/>
                    <a:pt x="528" y="0"/>
                    <a:pt x="5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Freeform 22"/>
            <p:cNvSpPr/>
            <p:nvPr/>
          </p:nvSpPr>
          <p:spPr bwMode="auto">
            <a:xfrm>
              <a:off x="4292" y="788"/>
              <a:ext cx="54" cy="5"/>
            </a:xfrm>
            <a:custGeom>
              <a:avLst/>
              <a:gdLst>
                <a:gd name="T0" fmla="*/ 23 w 23"/>
                <a:gd name="T1" fmla="*/ 1 h 2"/>
                <a:gd name="T2" fmla="*/ 0 w 23"/>
                <a:gd name="T3" fmla="*/ 0 h 2"/>
                <a:gd name="T4" fmla="*/ 0 w 23"/>
                <a:gd name="T5" fmla="*/ 0 h 2"/>
                <a:gd name="T6" fmla="*/ 23 w 23"/>
                <a:gd name="T7" fmla="*/ 1 h 2"/>
                <a:gd name="T8" fmla="*/ 23 w 23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">
                  <a:moveTo>
                    <a:pt x="23" y="1"/>
                  </a:moveTo>
                  <a:cubicBezTo>
                    <a:pt x="15" y="1"/>
                    <a:pt x="8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15" y="2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Freeform 23"/>
            <p:cNvSpPr/>
            <p:nvPr/>
          </p:nvSpPr>
          <p:spPr bwMode="auto">
            <a:xfrm>
              <a:off x="4389" y="769"/>
              <a:ext cx="612" cy="19"/>
            </a:xfrm>
            <a:custGeom>
              <a:avLst/>
              <a:gdLst>
                <a:gd name="T0" fmla="*/ 257 w 258"/>
                <a:gd name="T1" fmla="*/ 1 h 8"/>
                <a:gd name="T2" fmla="*/ 126 w 258"/>
                <a:gd name="T3" fmla="*/ 1 h 8"/>
                <a:gd name="T4" fmla="*/ 62 w 258"/>
                <a:gd name="T5" fmla="*/ 2 h 8"/>
                <a:gd name="T6" fmla="*/ 1 w 258"/>
                <a:gd name="T7" fmla="*/ 5 h 8"/>
                <a:gd name="T8" fmla="*/ 1 w 258"/>
                <a:gd name="T9" fmla="*/ 7 h 8"/>
                <a:gd name="T10" fmla="*/ 65 w 258"/>
                <a:gd name="T11" fmla="*/ 5 h 8"/>
                <a:gd name="T12" fmla="*/ 129 w 258"/>
                <a:gd name="T13" fmla="*/ 4 h 8"/>
                <a:gd name="T14" fmla="*/ 257 w 258"/>
                <a:gd name="T15" fmla="*/ 4 h 8"/>
                <a:gd name="T16" fmla="*/ 257 w 258"/>
                <a:gd name="T17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8" h="8">
                  <a:moveTo>
                    <a:pt x="257" y="1"/>
                  </a:moveTo>
                  <a:cubicBezTo>
                    <a:pt x="213" y="0"/>
                    <a:pt x="170" y="0"/>
                    <a:pt x="126" y="1"/>
                  </a:cubicBezTo>
                  <a:cubicBezTo>
                    <a:pt x="105" y="1"/>
                    <a:pt x="83" y="2"/>
                    <a:pt x="62" y="2"/>
                  </a:cubicBezTo>
                  <a:cubicBezTo>
                    <a:pt x="42" y="3"/>
                    <a:pt x="21" y="2"/>
                    <a:pt x="1" y="5"/>
                  </a:cubicBezTo>
                  <a:cubicBezTo>
                    <a:pt x="0" y="5"/>
                    <a:pt x="0" y="7"/>
                    <a:pt x="1" y="7"/>
                  </a:cubicBezTo>
                  <a:cubicBezTo>
                    <a:pt x="22" y="8"/>
                    <a:pt x="44" y="5"/>
                    <a:pt x="65" y="5"/>
                  </a:cubicBezTo>
                  <a:cubicBezTo>
                    <a:pt x="87" y="4"/>
                    <a:pt x="108" y="4"/>
                    <a:pt x="129" y="4"/>
                  </a:cubicBezTo>
                  <a:cubicBezTo>
                    <a:pt x="172" y="3"/>
                    <a:pt x="214" y="4"/>
                    <a:pt x="257" y="4"/>
                  </a:cubicBezTo>
                  <a:cubicBezTo>
                    <a:pt x="258" y="4"/>
                    <a:pt x="258" y="1"/>
                    <a:pt x="25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24"/>
            <p:cNvSpPr/>
            <p:nvPr/>
          </p:nvSpPr>
          <p:spPr bwMode="auto">
            <a:xfrm>
              <a:off x="3747" y="731"/>
              <a:ext cx="1258" cy="34"/>
            </a:xfrm>
            <a:custGeom>
              <a:avLst/>
              <a:gdLst>
                <a:gd name="T0" fmla="*/ 530 w 531"/>
                <a:gd name="T1" fmla="*/ 4 h 14"/>
                <a:gd name="T2" fmla="*/ 398 w 531"/>
                <a:gd name="T3" fmla="*/ 2 h 14"/>
                <a:gd name="T4" fmla="*/ 265 w 531"/>
                <a:gd name="T5" fmla="*/ 4 h 14"/>
                <a:gd name="T6" fmla="*/ 133 w 531"/>
                <a:gd name="T7" fmla="*/ 8 h 14"/>
                <a:gd name="T8" fmla="*/ 2 w 531"/>
                <a:gd name="T9" fmla="*/ 11 h 14"/>
                <a:gd name="T10" fmla="*/ 2 w 531"/>
                <a:gd name="T11" fmla="*/ 13 h 14"/>
                <a:gd name="T12" fmla="*/ 133 w 531"/>
                <a:gd name="T13" fmla="*/ 10 h 14"/>
                <a:gd name="T14" fmla="*/ 265 w 531"/>
                <a:gd name="T15" fmla="*/ 6 h 14"/>
                <a:gd name="T16" fmla="*/ 398 w 531"/>
                <a:gd name="T17" fmla="*/ 4 h 14"/>
                <a:gd name="T18" fmla="*/ 530 w 531"/>
                <a:gd name="T19" fmla="*/ 6 h 14"/>
                <a:gd name="T20" fmla="*/ 530 w 531"/>
                <a:gd name="T21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1" h="14">
                  <a:moveTo>
                    <a:pt x="530" y="4"/>
                  </a:moveTo>
                  <a:cubicBezTo>
                    <a:pt x="487" y="0"/>
                    <a:pt x="442" y="2"/>
                    <a:pt x="398" y="2"/>
                  </a:cubicBezTo>
                  <a:cubicBezTo>
                    <a:pt x="354" y="2"/>
                    <a:pt x="309" y="3"/>
                    <a:pt x="265" y="4"/>
                  </a:cubicBezTo>
                  <a:cubicBezTo>
                    <a:pt x="221" y="5"/>
                    <a:pt x="177" y="7"/>
                    <a:pt x="133" y="8"/>
                  </a:cubicBezTo>
                  <a:cubicBezTo>
                    <a:pt x="90" y="9"/>
                    <a:pt x="46" y="8"/>
                    <a:pt x="2" y="11"/>
                  </a:cubicBezTo>
                  <a:cubicBezTo>
                    <a:pt x="1" y="11"/>
                    <a:pt x="0" y="13"/>
                    <a:pt x="2" y="13"/>
                  </a:cubicBezTo>
                  <a:cubicBezTo>
                    <a:pt x="46" y="14"/>
                    <a:pt x="90" y="11"/>
                    <a:pt x="133" y="10"/>
                  </a:cubicBezTo>
                  <a:cubicBezTo>
                    <a:pt x="177" y="9"/>
                    <a:pt x="221" y="7"/>
                    <a:pt x="265" y="6"/>
                  </a:cubicBezTo>
                  <a:cubicBezTo>
                    <a:pt x="309" y="5"/>
                    <a:pt x="354" y="5"/>
                    <a:pt x="398" y="4"/>
                  </a:cubicBezTo>
                  <a:cubicBezTo>
                    <a:pt x="442" y="4"/>
                    <a:pt x="486" y="7"/>
                    <a:pt x="530" y="6"/>
                  </a:cubicBezTo>
                  <a:cubicBezTo>
                    <a:pt x="531" y="6"/>
                    <a:pt x="531" y="4"/>
                    <a:pt x="53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25"/>
            <p:cNvSpPr/>
            <p:nvPr/>
          </p:nvSpPr>
          <p:spPr bwMode="auto">
            <a:xfrm>
              <a:off x="4581" y="352"/>
              <a:ext cx="133" cy="144"/>
            </a:xfrm>
            <a:custGeom>
              <a:avLst/>
              <a:gdLst>
                <a:gd name="T0" fmla="*/ 55 w 56"/>
                <a:gd name="T1" fmla="*/ 0 h 61"/>
                <a:gd name="T2" fmla="*/ 1 w 56"/>
                <a:gd name="T3" fmla="*/ 59 h 61"/>
                <a:gd name="T4" fmla="*/ 2 w 56"/>
                <a:gd name="T5" fmla="*/ 60 h 61"/>
                <a:gd name="T6" fmla="*/ 56 w 56"/>
                <a:gd name="T7" fmla="*/ 1 h 61"/>
                <a:gd name="T8" fmla="*/ 55 w 56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61">
                  <a:moveTo>
                    <a:pt x="55" y="0"/>
                  </a:moveTo>
                  <a:cubicBezTo>
                    <a:pt x="37" y="20"/>
                    <a:pt x="19" y="39"/>
                    <a:pt x="1" y="59"/>
                  </a:cubicBezTo>
                  <a:cubicBezTo>
                    <a:pt x="0" y="60"/>
                    <a:pt x="1" y="61"/>
                    <a:pt x="2" y="60"/>
                  </a:cubicBezTo>
                  <a:cubicBezTo>
                    <a:pt x="21" y="41"/>
                    <a:pt x="39" y="21"/>
                    <a:pt x="56" y="1"/>
                  </a:cubicBezTo>
                  <a:cubicBezTo>
                    <a:pt x="56" y="1"/>
                    <a:pt x="56" y="0"/>
                    <a:pt x="5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26"/>
            <p:cNvSpPr/>
            <p:nvPr/>
          </p:nvSpPr>
          <p:spPr bwMode="auto">
            <a:xfrm>
              <a:off x="4576" y="416"/>
              <a:ext cx="100" cy="116"/>
            </a:xfrm>
            <a:custGeom>
              <a:avLst/>
              <a:gdLst>
                <a:gd name="T0" fmla="*/ 41 w 42"/>
                <a:gd name="T1" fmla="*/ 1 h 49"/>
                <a:gd name="T2" fmla="*/ 16 w 42"/>
                <a:gd name="T3" fmla="*/ 28 h 49"/>
                <a:gd name="T4" fmla="*/ 0 w 42"/>
                <a:gd name="T5" fmla="*/ 48 h 49"/>
                <a:gd name="T6" fmla="*/ 1 w 42"/>
                <a:gd name="T7" fmla="*/ 48 h 49"/>
                <a:gd name="T8" fmla="*/ 22 w 42"/>
                <a:gd name="T9" fmla="*/ 24 h 49"/>
                <a:gd name="T10" fmla="*/ 42 w 42"/>
                <a:gd name="T11" fmla="*/ 1 h 49"/>
                <a:gd name="T12" fmla="*/ 41 w 42"/>
                <a:gd name="T13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9">
                  <a:moveTo>
                    <a:pt x="41" y="1"/>
                  </a:moveTo>
                  <a:cubicBezTo>
                    <a:pt x="33" y="10"/>
                    <a:pt x="24" y="19"/>
                    <a:pt x="16" y="28"/>
                  </a:cubicBezTo>
                  <a:cubicBezTo>
                    <a:pt x="10" y="34"/>
                    <a:pt x="3" y="40"/>
                    <a:pt x="0" y="48"/>
                  </a:cubicBezTo>
                  <a:cubicBezTo>
                    <a:pt x="0" y="49"/>
                    <a:pt x="1" y="49"/>
                    <a:pt x="1" y="48"/>
                  </a:cubicBezTo>
                  <a:cubicBezTo>
                    <a:pt x="5" y="39"/>
                    <a:pt x="15" y="31"/>
                    <a:pt x="22" y="24"/>
                  </a:cubicBezTo>
                  <a:cubicBezTo>
                    <a:pt x="29" y="16"/>
                    <a:pt x="35" y="9"/>
                    <a:pt x="42" y="1"/>
                  </a:cubicBezTo>
                  <a:cubicBezTo>
                    <a:pt x="42" y="1"/>
                    <a:pt x="42" y="0"/>
                    <a:pt x="4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27"/>
            <p:cNvSpPr/>
            <p:nvPr/>
          </p:nvSpPr>
          <p:spPr bwMode="auto">
            <a:xfrm>
              <a:off x="4685" y="375"/>
              <a:ext cx="36" cy="36"/>
            </a:xfrm>
            <a:custGeom>
              <a:avLst/>
              <a:gdLst>
                <a:gd name="T0" fmla="*/ 14 w 15"/>
                <a:gd name="T1" fmla="*/ 0 h 15"/>
                <a:gd name="T2" fmla="*/ 7 w 15"/>
                <a:gd name="T3" fmla="*/ 6 h 15"/>
                <a:gd name="T4" fmla="*/ 0 w 15"/>
                <a:gd name="T5" fmla="*/ 14 h 15"/>
                <a:gd name="T6" fmla="*/ 1 w 15"/>
                <a:gd name="T7" fmla="*/ 15 h 15"/>
                <a:gd name="T8" fmla="*/ 9 w 15"/>
                <a:gd name="T9" fmla="*/ 8 h 15"/>
                <a:gd name="T10" fmla="*/ 15 w 15"/>
                <a:gd name="T11" fmla="*/ 1 h 15"/>
                <a:gd name="T12" fmla="*/ 14 w 15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5">
                  <a:moveTo>
                    <a:pt x="14" y="0"/>
                  </a:moveTo>
                  <a:cubicBezTo>
                    <a:pt x="11" y="1"/>
                    <a:pt x="9" y="4"/>
                    <a:pt x="7" y="6"/>
                  </a:cubicBezTo>
                  <a:cubicBezTo>
                    <a:pt x="5" y="9"/>
                    <a:pt x="3" y="11"/>
                    <a:pt x="0" y="14"/>
                  </a:cubicBezTo>
                  <a:cubicBezTo>
                    <a:pt x="0" y="14"/>
                    <a:pt x="1" y="15"/>
                    <a:pt x="1" y="15"/>
                  </a:cubicBezTo>
                  <a:cubicBezTo>
                    <a:pt x="4" y="12"/>
                    <a:pt x="6" y="10"/>
                    <a:pt x="9" y="8"/>
                  </a:cubicBezTo>
                  <a:cubicBezTo>
                    <a:pt x="11" y="5"/>
                    <a:pt x="14" y="3"/>
                    <a:pt x="15" y="1"/>
                  </a:cubicBezTo>
                  <a:cubicBezTo>
                    <a:pt x="15" y="0"/>
                    <a:pt x="15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28"/>
            <p:cNvSpPr/>
            <p:nvPr/>
          </p:nvSpPr>
          <p:spPr bwMode="auto">
            <a:xfrm>
              <a:off x="4671" y="435"/>
              <a:ext cx="55" cy="50"/>
            </a:xfrm>
            <a:custGeom>
              <a:avLst/>
              <a:gdLst>
                <a:gd name="T0" fmla="*/ 22 w 23"/>
                <a:gd name="T1" fmla="*/ 0 h 21"/>
                <a:gd name="T2" fmla="*/ 12 w 23"/>
                <a:gd name="T3" fmla="*/ 9 h 21"/>
                <a:gd name="T4" fmla="*/ 0 w 23"/>
                <a:gd name="T5" fmla="*/ 19 h 21"/>
                <a:gd name="T6" fmla="*/ 1 w 23"/>
                <a:gd name="T7" fmla="*/ 20 h 21"/>
                <a:gd name="T8" fmla="*/ 22 w 23"/>
                <a:gd name="T9" fmla="*/ 1 h 21"/>
                <a:gd name="T10" fmla="*/ 22 w 23"/>
                <a:gd name="T1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21">
                  <a:moveTo>
                    <a:pt x="22" y="0"/>
                  </a:moveTo>
                  <a:cubicBezTo>
                    <a:pt x="18" y="3"/>
                    <a:pt x="15" y="6"/>
                    <a:pt x="12" y="9"/>
                  </a:cubicBezTo>
                  <a:cubicBezTo>
                    <a:pt x="8" y="13"/>
                    <a:pt x="4" y="16"/>
                    <a:pt x="0" y="19"/>
                  </a:cubicBezTo>
                  <a:cubicBezTo>
                    <a:pt x="0" y="20"/>
                    <a:pt x="1" y="21"/>
                    <a:pt x="1" y="20"/>
                  </a:cubicBezTo>
                  <a:cubicBezTo>
                    <a:pt x="9" y="15"/>
                    <a:pt x="17" y="9"/>
                    <a:pt x="22" y="1"/>
                  </a:cubicBezTo>
                  <a:cubicBezTo>
                    <a:pt x="23" y="1"/>
                    <a:pt x="22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29"/>
            <p:cNvSpPr/>
            <p:nvPr/>
          </p:nvSpPr>
          <p:spPr bwMode="auto">
            <a:xfrm>
              <a:off x="3816" y="613"/>
              <a:ext cx="654" cy="38"/>
            </a:xfrm>
            <a:custGeom>
              <a:avLst/>
              <a:gdLst>
                <a:gd name="T0" fmla="*/ 275 w 276"/>
                <a:gd name="T1" fmla="*/ 16 h 16"/>
                <a:gd name="T2" fmla="*/ 0 w 276"/>
                <a:gd name="T3" fmla="*/ 0 h 16"/>
                <a:gd name="T4" fmla="*/ 0 w 276"/>
                <a:gd name="T5" fmla="*/ 1 h 16"/>
                <a:gd name="T6" fmla="*/ 275 w 276"/>
                <a:gd name="T7" fmla="*/ 16 h 16"/>
                <a:gd name="T8" fmla="*/ 275 w 276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6" h="16">
                  <a:moveTo>
                    <a:pt x="275" y="16"/>
                  </a:moveTo>
                  <a:cubicBezTo>
                    <a:pt x="184" y="11"/>
                    <a:pt x="92" y="5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91" y="11"/>
                    <a:pt x="184" y="16"/>
                    <a:pt x="275" y="16"/>
                  </a:cubicBezTo>
                  <a:cubicBezTo>
                    <a:pt x="276" y="16"/>
                    <a:pt x="276" y="16"/>
                    <a:pt x="27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30"/>
            <p:cNvSpPr/>
            <p:nvPr/>
          </p:nvSpPr>
          <p:spPr bwMode="auto">
            <a:xfrm>
              <a:off x="3557" y="570"/>
              <a:ext cx="699" cy="45"/>
            </a:xfrm>
            <a:custGeom>
              <a:avLst/>
              <a:gdLst>
                <a:gd name="T0" fmla="*/ 294 w 295"/>
                <a:gd name="T1" fmla="*/ 16 h 19"/>
                <a:gd name="T2" fmla="*/ 227 w 295"/>
                <a:gd name="T3" fmla="*/ 12 h 19"/>
                <a:gd name="T4" fmla="*/ 151 w 295"/>
                <a:gd name="T5" fmla="*/ 8 h 19"/>
                <a:gd name="T6" fmla="*/ 1 w 295"/>
                <a:gd name="T7" fmla="*/ 0 h 19"/>
                <a:gd name="T8" fmla="*/ 1 w 295"/>
                <a:gd name="T9" fmla="*/ 2 h 19"/>
                <a:gd name="T10" fmla="*/ 148 w 295"/>
                <a:gd name="T11" fmla="*/ 10 h 19"/>
                <a:gd name="T12" fmla="*/ 221 w 295"/>
                <a:gd name="T13" fmla="*/ 14 h 19"/>
                <a:gd name="T14" fmla="*/ 294 w 295"/>
                <a:gd name="T15" fmla="*/ 18 h 19"/>
                <a:gd name="T16" fmla="*/ 294 w 295"/>
                <a:gd name="T1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19">
                  <a:moveTo>
                    <a:pt x="294" y="16"/>
                  </a:moveTo>
                  <a:cubicBezTo>
                    <a:pt x="272" y="13"/>
                    <a:pt x="249" y="13"/>
                    <a:pt x="227" y="12"/>
                  </a:cubicBezTo>
                  <a:cubicBezTo>
                    <a:pt x="202" y="11"/>
                    <a:pt x="176" y="9"/>
                    <a:pt x="151" y="8"/>
                  </a:cubicBezTo>
                  <a:cubicBezTo>
                    <a:pt x="101" y="5"/>
                    <a:pt x="51" y="2"/>
                    <a:pt x="1" y="0"/>
                  </a:cubicBezTo>
                  <a:cubicBezTo>
                    <a:pt x="0" y="0"/>
                    <a:pt x="0" y="2"/>
                    <a:pt x="1" y="2"/>
                  </a:cubicBezTo>
                  <a:cubicBezTo>
                    <a:pt x="50" y="6"/>
                    <a:pt x="99" y="8"/>
                    <a:pt x="148" y="10"/>
                  </a:cubicBezTo>
                  <a:cubicBezTo>
                    <a:pt x="172" y="12"/>
                    <a:pt x="196" y="13"/>
                    <a:pt x="221" y="14"/>
                  </a:cubicBezTo>
                  <a:cubicBezTo>
                    <a:pt x="245" y="16"/>
                    <a:pt x="270" y="19"/>
                    <a:pt x="294" y="18"/>
                  </a:cubicBezTo>
                  <a:cubicBezTo>
                    <a:pt x="295" y="18"/>
                    <a:pt x="295" y="16"/>
                    <a:pt x="29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Freeform 31"/>
            <p:cNvSpPr/>
            <p:nvPr/>
          </p:nvSpPr>
          <p:spPr bwMode="auto">
            <a:xfrm>
              <a:off x="3560" y="527"/>
              <a:ext cx="779" cy="48"/>
            </a:xfrm>
            <a:custGeom>
              <a:avLst/>
              <a:gdLst>
                <a:gd name="T0" fmla="*/ 328 w 329"/>
                <a:gd name="T1" fmla="*/ 18 h 20"/>
                <a:gd name="T2" fmla="*/ 170 w 329"/>
                <a:gd name="T3" fmla="*/ 11 h 20"/>
                <a:gd name="T4" fmla="*/ 1 w 329"/>
                <a:gd name="T5" fmla="*/ 0 h 20"/>
                <a:gd name="T6" fmla="*/ 1 w 329"/>
                <a:gd name="T7" fmla="*/ 1 h 20"/>
                <a:gd name="T8" fmla="*/ 164 w 329"/>
                <a:gd name="T9" fmla="*/ 13 h 20"/>
                <a:gd name="T10" fmla="*/ 327 w 329"/>
                <a:gd name="T11" fmla="*/ 20 h 20"/>
                <a:gd name="T12" fmla="*/ 328 w 329"/>
                <a:gd name="T13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9" h="20">
                  <a:moveTo>
                    <a:pt x="328" y="18"/>
                  </a:moveTo>
                  <a:cubicBezTo>
                    <a:pt x="276" y="9"/>
                    <a:pt x="223" y="10"/>
                    <a:pt x="170" y="11"/>
                  </a:cubicBezTo>
                  <a:cubicBezTo>
                    <a:pt x="113" y="13"/>
                    <a:pt x="58" y="5"/>
                    <a:pt x="1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55" y="9"/>
                    <a:pt x="110" y="13"/>
                    <a:pt x="164" y="13"/>
                  </a:cubicBezTo>
                  <a:cubicBezTo>
                    <a:pt x="219" y="12"/>
                    <a:pt x="273" y="15"/>
                    <a:pt x="327" y="20"/>
                  </a:cubicBezTo>
                  <a:cubicBezTo>
                    <a:pt x="328" y="20"/>
                    <a:pt x="329" y="18"/>
                    <a:pt x="32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Freeform 32"/>
            <p:cNvSpPr/>
            <p:nvPr/>
          </p:nvSpPr>
          <p:spPr bwMode="auto">
            <a:xfrm>
              <a:off x="4368" y="570"/>
              <a:ext cx="194" cy="14"/>
            </a:xfrm>
            <a:custGeom>
              <a:avLst/>
              <a:gdLst>
                <a:gd name="T0" fmla="*/ 81 w 82"/>
                <a:gd name="T1" fmla="*/ 1 h 6"/>
                <a:gd name="T2" fmla="*/ 1 w 82"/>
                <a:gd name="T3" fmla="*/ 0 h 6"/>
                <a:gd name="T4" fmla="*/ 1 w 82"/>
                <a:gd name="T5" fmla="*/ 1 h 6"/>
                <a:gd name="T6" fmla="*/ 81 w 82"/>
                <a:gd name="T7" fmla="*/ 2 h 6"/>
                <a:gd name="T8" fmla="*/ 81 w 82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6">
                  <a:moveTo>
                    <a:pt x="81" y="1"/>
                  </a:moveTo>
                  <a:cubicBezTo>
                    <a:pt x="54" y="2"/>
                    <a:pt x="28" y="3"/>
                    <a:pt x="1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28" y="6"/>
                    <a:pt x="54" y="5"/>
                    <a:pt x="81" y="2"/>
                  </a:cubicBezTo>
                  <a:cubicBezTo>
                    <a:pt x="81" y="2"/>
                    <a:pt x="82" y="1"/>
                    <a:pt x="8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Freeform 33"/>
            <p:cNvSpPr/>
            <p:nvPr/>
          </p:nvSpPr>
          <p:spPr bwMode="auto">
            <a:xfrm>
              <a:off x="3865" y="523"/>
              <a:ext cx="555" cy="23"/>
            </a:xfrm>
            <a:custGeom>
              <a:avLst/>
              <a:gdLst>
                <a:gd name="T0" fmla="*/ 234 w 234"/>
                <a:gd name="T1" fmla="*/ 9 h 10"/>
                <a:gd name="T2" fmla="*/ 1 w 234"/>
                <a:gd name="T3" fmla="*/ 0 h 10"/>
                <a:gd name="T4" fmla="*/ 1 w 234"/>
                <a:gd name="T5" fmla="*/ 1 h 10"/>
                <a:gd name="T6" fmla="*/ 234 w 234"/>
                <a:gd name="T7" fmla="*/ 10 h 10"/>
                <a:gd name="T8" fmla="*/ 234 w 234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10">
                  <a:moveTo>
                    <a:pt x="234" y="9"/>
                  </a:moveTo>
                  <a:cubicBezTo>
                    <a:pt x="157" y="3"/>
                    <a:pt x="78" y="0"/>
                    <a:pt x="1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78" y="6"/>
                    <a:pt x="157" y="10"/>
                    <a:pt x="234" y="10"/>
                  </a:cubicBezTo>
                  <a:cubicBezTo>
                    <a:pt x="234" y="10"/>
                    <a:pt x="234" y="9"/>
                    <a:pt x="2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Freeform 34"/>
            <p:cNvSpPr/>
            <p:nvPr/>
          </p:nvSpPr>
          <p:spPr bwMode="auto">
            <a:xfrm>
              <a:off x="4439" y="546"/>
              <a:ext cx="7" cy="5"/>
            </a:xfrm>
            <a:custGeom>
              <a:avLst/>
              <a:gdLst>
                <a:gd name="T0" fmla="*/ 3 w 3"/>
                <a:gd name="T1" fmla="*/ 1 h 2"/>
                <a:gd name="T2" fmla="*/ 0 w 3"/>
                <a:gd name="T3" fmla="*/ 0 h 2"/>
                <a:gd name="T4" fmla="*/ 0 w 3"/>
                <a:gd name="T5" fmla="*/ 0 h 2"/>
                <a:gd name="T6" fmla="*/ 3 w 3"/>
                <a:gd name="T7" fmla="*/ 2 h 2"/>
                <a:gd name="T8" fmla="*/ 3 w 3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2" y="1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1"/>
                    <a:pt x="3" y="2"/>
                  </a:cubicBezTo>
                  <a:cubicBezTo>
                    <a:pt x="3" y="2"/>
                    <a:pt x="3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Freeform 35"/>
            <p:cNvSpPr/>
            <p:nvPr/>
          </p:nvSpPr>
          <p:spPr bwMode="auto">
            <a:xfrm>
              <a:off x="3567" y="385"/>
              <a:ext cx="232" cy="24"/>
            </a:xfrm>
            <a:custGeom>
              <a:avLst/>
              <a:gdLst>
                <a:gd name="T0" fmla="*/ 97 w 98"/>
                <a:gd name="T1" fmla="*/ 9 h 10"/>
                <a:gd name="T2" fmla="*/ 0 w 98"/>
                <a:gd name="T3" fmla="*/ 0 h 10"/>
                <a:gd name="T4" fmla="*/ 0 w 98"/>
                <a:gd name="T5" fmla="*/ 1 h 10"/>
                <a:gd name="T6" fmla="*/ 97 w 98"/>
                <a:gd name="T7" fmla="*/ 10 h 10"/>
                <a:gd name="T8" fmla="*/ 97 w 98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10">
                  <a:moveTo>
                    <a:pt x="97" y="9"/>
                  </a:moveTo>
                  <a:cubicBezTo>
                    <a:pt x="65" y="4"/>
                    <a:pt x="33" y="1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33" y="3"/>
                    <a:pt x="65" y="6"/>
                    <a:pt x="97" y="10"/>
                  </a:cubicBezTo>
                  <a:cubicBezTo>
                    <a:pt x="98" y="10"/>
                    <a:pt x="98" y="9"/>
                    <a:pt x="9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Freeform 36"/>
            <p:cNvSpPr/>
            <p:nvPr/>
          </p:nvSpPr>
          <p:spPr bwMode="auto">
            <a:xfrm>
              <a:off x="3827" y="409"/>
              <a:ext cx="747" cy="49"/>
            </a:xfrm>
            <a:custGeom>
              <a:avLst/>
              <a:gdLst>
                <a:gd name="T0" fmla="*/ 315 w 315"/>
                <a:gd name="T1" fmla="*/ 20 h 21"/>
                <a:gd name="T2" fmla="*/ 160 w 315"/>
                <a:gd name="T3" fmla="*/ 7 h 21"/>
                <a:gd name="T4" fmla="*/ 0 w 315"/>
                <a:gd name="T5" fmla="*/ 0 h 21"/>
                <a:gd name="T6" fmla="*/ 0 w 315"/>
                <a:gd name="T7" fmla="*/ 0 h 21"/>
                <a:gd name="T8" fmla="*/ 157 w 315"/>
                <a:gd name="T9" fmla="*/ 9 h 21"/>
                <a:gd name="T10" fmla="*/ 315 w 315"/>
                <a:gd name="T11" fmla="*/ 21 h 21"/>
                <a:gd name="T12" fmla="*/ 315 w 315"/>
                <a:gd name="T13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5" h="21">
                  <a:moveTo>
                    <a:pt x="315" y="20"/>
                  </a:moveTo>
                  <a:cubicBezTo>
                    <a:pt x="265" y="11"/>
                    <a:pt x="211" y="10"/>
                    <a:pt x="160" y="7"/>
                  </a:cubicBezTo>
                  <a:cubicBezTo>
                    <a:pt x="107" y="3"/>
                    <a:pt x="53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2" y="3"/>
                    <a:pt x="105" y="6"/>
                    <a:pt x="157" y="9"/>
                  </a:cubicBezTo>
                  <a:cubicBezTo>
                    <a:pt x="210" y="12"/>
                    <a:pt x="262" y="21"/>
                    <a:pt x="315" y="21"/>
                  </a:cubicBezTo>
                  <a:cubicBezTo>
                    <a:pt x="315" y="21"/>
                    <a:pt x="315" y="21"/>
                    <a:pt x="315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19"/>
          <p:cNvSpPr>
            <a:spLocks noChangeArrowheads="1"/>
          </p:cNvSpPr>
          <p:nvPr/>
        </p:nvSpPr>
        <p:spPr bwMode="auto">
          <a:xfrm>
            <a:off x="2795483" y="2497051"/>
            <a:ext cx="378137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r" eaLnBrk="1" hangingPunct="1"/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0" name="TextBox 19"/>
          <p:cNvSpPr>
            <a:spLocks noChangeArrowheads="1"/>
          </p:cNvSpPr>
          <p:nvPr/>
        </p:nvSpPr>
        <p:spPr bwMode="auto">
          <a:xfrm>
            <a:off x="594566" y="3516168"/>
            <a:ext cx="365588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r" eaLnBrk="1" hangingPunct="1"/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3" name="TextBox 19"/>
          <p:cNvSpPr>
            <a:spLocks noChangeArrowheads="1"/>
          </p:cNvSpPr>
          <p:nvPr/>
        </p:nvSpPr>
        <p:spPr bwMode="auto">
          <a:xfrm>
            <a:off x="5749164" y="5295167"/>
            <a:ext cx="365588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6" name="TextBox 19"/>
          <p:cNvSpPr>
            <a:spLocks noChangeArrowheads="1"/>
          </p:cNvSpPr>
          <p:nvPr/>
        </p:nvSpPr>
        <p:spPr bwMode="auto">
          <a:xfrm>
            <a:off x="7859528" y="4020776"/>
            <a:ext cx="365588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9" name="AutoShape 3"/>
          <p:cNvSpPr>
            <a:spLocks noChangeAspect="1" noChangeArrowheads="1" noTextEdit="1"/>
          </p:cNvSpPr>
          <p:nvPr/>
        </p:nvSpPr>
        <p:spPr bwMode="auto">
          <a:xfrm>
            <a:off x="6665800" y="2050015"/>
            <a:ext cx="1628911" cy="10201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30" name="Freeform 5"/>
          <p:cNvSpPr>
            <a:spLocks noEditPoints="1"/>
          </p:cNvSpPr>
          <p:nvPr/>
        </p:nvSpPr>
        <p:spPr bwMode="auto">
          <a:xfrm>
            <a:off x="6630246" y="2056546"/>
            <a:ext cx="1672366" cy="1021421"/>
          </a:xfrm>
          <a:custGeom>
            <a:avLst/>
            <a:gdLst>
              <a:gd name="T0" fmla="*/ 52 w 231"/>
              <a:gd name="T1" fmla="*/ 126 h 141"/>
              <a:gd name="T2" fmla="*/ 5 w 231"/>
              <a:gd name="T3" fmla="*/ 101 h 141"/>
              <a:gd name="T4" fmla="*/ 116 w 231"/>
              <a:gd name="T5" fmla="*/ 2 h 141"/>
              <a:gd name="T6" fmla="*/ 228 w 231"/>
              <a:gd name="T7" fmla="*/ 52 h 141"/>
              <a:gd name="T8" fmla="*/ 224 w 231"/>
              <a:gd name="T9" fmla="*/ 109 h 141"/>
              <a:gd name="T10" fmla="*/ 190 w 231"/>
              <a:gd name="T11" fmla="*/ 133 h 141"/>
              <a:gd name="T12" fmla="*/ 138 w 231"/>
              <a:gd name="T13" fmla="*/ 117 h 141"/>
              <a:gd name="T14" fmla="*/ 130 w 231"/>
              <a:gd name="T15" fmla="*/ 128 h 141"/>
              <a:gd name="T16" fmla="*/ 129 w 231"/>
              <a:gd name="T17" fmla="*/ 131 h 141"/>
              <a:gd name="T18" fmla="*/ 123 w 231"/>
              <a:gd name="T19" fmla="*/ 116 h 141"/>
              <a:gd name="T20" fmla="*/ 117 w 231"/>
              <a:gd name="T21" fmla="*/ 127 h 141"/>
              <a:gd name="T22" fmla="*/ 109 w 231"/>
              <a:gd name="T23" fmla="*/ 123 h 141"/>
              <a:gd name="T24" fmla="*/ 148 w 231"/>
              <a:gd name="T25" fmla="*/ 134 h 141"/>
              <a:gd name="T26" fmla="*/ 166 w 231"/>
              <a:gd name="T27" fmla="*/ 129 h 141"/>
              <a:gd name="T28" fmla="*/ 106 w 231"/>
              <a:gd name="T29" fmla="*/ 131 h 141"/>
              <a:gd name="T30" fmla="*/ 103 w 231"/>
              <a:gd name="T31" fmla="*/ 119 h 141"/>
              <a:gd name="T32" fmla="*/ 184 w 231"/>
              <a:gd name="T33" fmla="*/ 126 h 141"/>
              <a:gd name="T34" fmla="*/ 87 w 231"/>
              <a:gd name="T35" fmla="*/ 109 h 141"/>
              <a:gd name="T36" fmla="*/ 94 w 231"/>
              <a:gd name="T37" fmla="*/ 113 h 141"/>
              <a:gd name="T38" fmla="*/ 83 w 231"/>
              <a:gd name="T39" fmla="*/ 108 h 141"/>
              <a:gd name="T40" fmla="*/ 75 w 231"/>
              <a:gd name="T41" fmla="*/ 109 h 141"/>
              <a:gd name="T42" fmla="*/ 71 w 231"/>
              <a:gd name="T43" fmla="*/ 127 h 141"/>
              <a:gd name="T44" fmla="*/ 194 w 231"/>
              <a:gd name="T45" fmla="*/ 126 h 141"/>
              <a:gd name="T46" fmla="*/ 176 w 231"/>
              <a:gd name="T47" fmla="*/ 123 h 141"/>
              <a:gd name="T48" fmla="*/ 53 w 231"/>
              <a:gd name="T49" fmla="*/ 121 h 141"/>
              <a:gd name="T50" fmla="*/ 44 w 231"/>
              <a:gd name="T51" fmla="*/ 98 h 141"/>
              <a:gd name="T52" fmla="*/ 186 w 231"/>
              <a:gd name="T53" fmla="*/ 105 h 141"/>
              <a:gd name="T54" fmla="*/ 107 w 231"/>
              <a:gd name="T55" fmla="*/ 111 h 141"/>
              <a:gd name="T56" fmla="*/ 42 w 231"/>
              <a:gd name="T57" fmla="*/ 97 h 141"/>
              <a:gd name="T58" fmla="*/ 200 w 231"/>
              <a:gd name="T59" fmla="*/ 115 h 141"/>
              <a:gd name="T60" fmla="*/ 27 w 231"/>
              <a:gd name="T61" fmla="*/ 102 h 141"/>
              <a:gd name="T62" fmla="*/ 214 w 231"/>
              <a:gd name="T63" fmla="*/ 111 h 141"/>
              <a:gd name="T64" fmla="*/ 189 w 231"/>
              <a:gd name="T65" fmla="*/ 109 h 141"/>
              <a:gd name="T66" fmla="*/ 199 w 231"/>
              <a:gd name="T67" fmla="*/ 105 h 141"/>
              <a:gd name="T68" fmla="*/ 107 w 231"/>
              <a:gd name="T69" fmla="*/ 107 h 141"/>
              <a:gd name="T70" fmla="*/ 217 w 231"/>
              <a:gd name="T71" fmla="*/ 57 h 141"/>
              <a:gd name="T72" fmla="*/ 120 w 231"/>
              <a:gd name="T73" fmla="*/ 53 h 141"/>
              <a:gd name="T74" fmla="*/ 116 w 231"/>
              <a:gd name="T75" fmla="*/ 40 h 141"/>
              <a:gd name="T76" fmla="*/ 15 w 231"/>
              <a:gd name="T77" fmla="*/ 78 h 141"/>
              <a:gd name="T78" fmla="*/ 219 w 231"/>
              <a:gd name="T79" fmla="*/ 108 h 141"/>
              <a:gd name="T80" fmla="*/ 210 w 231"/>
              <a:gd name="T81" fmla="*/ 105 h 141"/>
              <a:gd name="T82" fmla="*/ 183 w 231"/>
              <a:gd name="T83" fmla="*/ 106 h 141"/>
              <a:gd name="T84" fmla="*/ 19 w 231"/>
              <a:gd name="T85" fmla="*/ 86 h 141"/>
              <a:gd name="T86" fmla="*/ 14 w 231"/>
              <a:gd name="T87" fmla="*/ 102 h 141"/>
              <a:gd name="T88" fmla="*/ 9 w 231"/>
              <a:gd name="T89" fmla="*/ 85 h 141"/>
              <a:gd name="T90" fmla="*/ 219 w 231"/>
              <a:gd name="T91" fmla="*/ 99 h 141"/>
              <a:gd name="T92" fmla="*/ 220 w 231"/>
              <a:gd name="T93" fmla="*/ 86 h 141"/>
              <a:gd name="T94" fmla="*/ 225 w 231"/>
              <a:gd name="T95" fmla="*/ 46 h 141"/>
              <a:gd name="T96" fmla="*/ 225 w 231"/>
              <a:gd name="T97" fmla="*/ 54 h 141"/>
              <a:gd name="T98" fmla="*/ 211 w 231"/>
              <a:gd name="T99" fmla="*/ 46 h 141"/>
              <a:gd name="T100" fmla="*/ 193 w 231"/>
              <a:gd name="T101" fmla="*/ 46 h 141"/>
              <a:gd name="T102" fmla="*/ 178 w 231"/>
              <a:gd name="T103" fmla="*/ 48 h 141"/>
              <a:gd name="T104" fmla="*/ 171 w 231"/>
              <a:gd name="T105" fmla="*/ 46 h 141"/>
              <a:gd name="T106" fmla="*/ 173 w 231"/>
              <a:gd name="T107" fmla="*/ 52 h 141"/>
              <a:gd name="T108" fmla="*/ 153 w 231"/>
              <a:gd name="T109" fmla="*/ 43 h 141"/>
              <a:gd name="T110" fmla="*/ 146 w 231"/>
              <a:gd name="T111" fmla="*/ 43 h 141"/>
              <a:gd name="T112" fmla="*/ 131 w 231"/>
              <a:gd name="T113" fmla="*/ 50 h 141"/>
              <a:gd name="T114" fmla="*/ 144 w 231"/>
              <a:gd name="T115" fmla="*/ 39 h 141"/>
              <a:gd name="T116" fmla="*/ 132 w 231"/>
              <a:gd name="T117" fmla="*/ 3 h 141"/>
              <a:gd name="T118" fmla="*/ 127 w 231"/>
              <a:gd name="T119" fmla="*/ 43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31" h="141">
                <a:moveTo>
                  <a:pt x="143" y="141"/>
                </a:moveTo>
                <a:cubicBezTo>
                  <a:pt x="142" y="141"/>
                  <a:pt x="142" y="141"/>
                  <a:pt x="142" y="140"/>
                </a:cubicBezTo>
                <a:cubicBezTo>
                  <a:pt x="141" y="139"/>
                  <a:pt x="141" y="138"/>
                  <a:pt x="141" y="137"/>
                </a:cubicBezTo>
                <a:cubicBezTo>
                  <a:pt x="139" y="137"/>
                  <a:pt x="136" y="137"/>
                  <a:pt x="133" y="137"/>
                </a:cubicBezTo>
                <a:cubicBezTo>
                  <a:pt x="120" y="137"/>
                  <a:pt x="106" y="136"/>
                  <a:pt x="92" y="134"/>
                </a:cubicBezTo>
                <a:cubicBezTo>
                  <a:pt x="92" y="134"/>
                  <a:pt x="92" y="135"/>
                  <a:pt x="92" y="135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0" y="136"/>
                  <a:pt x="90" y="136"/>
                  <a:pt x="89" y="135"/>
                </a:cubicBezTo>
                <a:cubicBezTo>
                  <a:pt x="89" y="135"/>
                  <a:pt x="89" y="134"/>
                  <a:pt x="89" y="133"/>
                </a:cubicBezTo>
                <a:cubicBezTo>
                  <a:pt x="89" y="133"/>
                  <a:pt x="89" y="133"/>
                  <a:pt x="89" y="133"/>
                </a:cubicBezTo>
                <a:cubicBezTo>
                  <a:pt x="86" y="133"/>
                  <a:pt x="84" y="133"/>
                  <a:pt x="81" y="132"/>
                </a:cubicBezTo>
                <a:cubicBezTo>
                  <a:pt x="81" y="132"/>
                  <a:pt x="81" y="132"/>
                  <a:pt x="81" y="132"/>
                </a:cubicBezTo>
                <a:cubicBezTo>
                  <a:pt x="80" y="132"/>
                  <a:pt x="80" y="132"/>
                  <a:pt x="80" y="132"/>
                </a:cubicBezTo>
                <a:cubicBezTo>
                  <a:pt x="72" y="131"/>
                  <a:pt x="62" y="129"/>
                  <a:pt x="52" y="126"/>
                </a:cubicBezTo>
                <a:cubicBezTo>
                  <a:pt x="52" y="127"/>
                  <a:pt x="51" y="127"/>
                  <a:pt x="51" y="127"/>
                </a:cubicBezTo>
                <a:cubicBezTo>
                  <a:pt x="50" y="127"/>
                  <a:pt x="50" y="126"/>
                  <a:pt x="50" y="126"/>
                </a:cubicBezTo>
                <a:cubicBezTo>
                  <a:pt x="50" y="126"/>
                  <a:pt x="50" y="126"/>
                  <a:pt x="50" y="125"/>
                </a:cubicBezTo>
                <a:cubicBezTo>
                  <a:pt x="49" y="125"/>
                  <a:pt x="48" y="125"/>
                  <a:pt x="47" y="125"/>
                </a:cubicBezTo>
                <a:cubicBezTo>
                  <a:pt x="40" y="122"/>
                  <a:pt x="33" y="118"/>
                  <a:pt x="27" y="114"/>
                </a:cubicBezTo>
                <a:cubicBezTo>
                  <a:pt x="27" y="115"/>
                  <a:pt x="27" y="115"/>
                  <a:pt x="26" y="115"/>
                </a:cubicBezTo>
                <a:cubicBezTo>
                  <a:pt x="26" y="115"/>
                  <a:pt x="26" y="114"/>
                  <a:pt x="25" y="114"/>
                </a:cubicBezTo>
                <a:cubicBezTo>
                  <a:pt x="25" y="114"/>
                  <a:pt x="25" y="113"/>
                  <a:pt x="25" y="113"/>
                </a:cubicBezTo>
                <a:cubicBezTo>
                  <a:pt x="25" y="113"/>
                  <a:pt x="21" y="111"/>
                  <a:pt x="20" y="110"/>
                </a:cubicBezTo>
                <a:cubicBezTo>
                  <a:pt x="20" y="110"/>
                  <a:pt x="20" y="110"/>
                  <a:pt x="20" y="110"/>
                </a:cubicBezTo>
                <a:cubicBezTo>
                  <a:pt x="20" y="110"/>
                  <a:pt x="19" y="110"/>
                  <a:pt x="19" y="109"/>
                </a:cubicBezTo>
                <a:cubicBezTo>
                  <a:pt x="16" y="108"/>
                  <a:pt x="13" y="105"/>
                  <a:pt x="9" y="103"/>
                </a:cubicBezTo>
                <a:cubicBezTo>
                  <a:pt x="9" y="103"/>
                  <a:pt x="8" y="103"/>
                  <a:pt x="8" y="103"/>
                </a:cubicBezTo>
                <a:cubicBezTo>
                  <a:pt x="7" y="103"/>
                  <a:pt x="5" y="102"/>
                  <a:pt x="5" y="101"/>
                </a:cubicBezTo>
                <a:cubicBezTo>
                  <a:pt x="5" y="100"/>
                  <a:pt x="5" y="99"/>
                  <a:pt x="5" y="97"/>
                </a:cubicBezTo>
                <a:cubicBezTo>
                  <a:pt x="4" y="97"/>
                  <a:pt x="4" y="97"/>
                  <a:pt x="4" y="96"/>
                </a:cubicBezTo>
                <a:cubicBezTo>
                  <a:pt x="4" y="93"/>
                  <a:pt x="4" y="89"/>
                  <a:pt x="4" y="86"/>
                </a:cubicBezTo>
                <a:cubicBezTo>
                  <a:pt x="4" y="80"/>
                  <a:pt x="4" y="74"/>
                  <a:pt x="4" y="67"/>
                </a:cubicBezTo>
                <a:cubicBezTo>
                  <a:pt x="0" y="45"/>
                  <a:pt x="26" y="29"/>
                  <a:pt x="42" y="21"/>
                </a:cubicBezTo>
                <a:cubicBezTo>
                  <a:pt x="49" y="18"/>
                  <a:pt x="56" y="15"/>
                  <a:pt x="62" y="14"/>
                </a:cubicBezTo>
                <a:cubicBezTo>
                  <a:pt x="67" y="13"/>
                  <a:pt x="72" y="12"/>
                  <a:pt x="76" y="11"/>
                </a:cubicBezTo>
                <a:cubicBezTo>
                  <a:pt x="78" y="11"/>
                  <a:pt x="79" y="11"/>
                  <a:pt x="80" y="11"/>
                </a:cubicBezTo>
                <a:cubicBezTo>
                  <a:pt x="80" y="11"/>
                  <a:pt x="80" y="11"/>
                  <a:pt x="80" y="11"/>
                </a:cubicBezTo>
                <a:cubicBezTo>
                  <a:pt x="89" y="9"/>
                  <a:pt x="97" y="8"/>
                  <a:pt x="106" y="8"/>
                </a:cubicBezTo>
                <a:cubicBezTo>
                  <a:pt x="110" y="8"/>
                  <a:pt x="113" y="8"/>
                  <a:pt x="116" y="8"/>
                </a:cubicBezTo>
                <a:cubicBezTo>
                  <a:pt x="116" y="8"/>
                  <a:pt x="116" y="8"/>
                  <a:pt x="116" y="8"/>
                </a:cubicBezTo>
                <a:cubicBezTo>
                  <a:pt x="116" y="6"/>
                  <a:pt x="116" y="4"/>
                  <a:pt x="116" y="3"/>
                </a:cubicBezTo>
                <a:cubicBezTo>
                  <a:pt x="116" y="3"/>
                  <a:pt x="116" y="2"/>
                  <a:pt x="116" y="2"/>
                </a:cubicBezTo>
                <a:cubicBezTo>
                  <a:pt x="115" y="1"/>
                  <a:pt x="116" y="1"/>
                  <a:pt x="117" y="0"/>
                </a:cubicBezTo>
                <a:cubicBezTo>
                  <a:pt x="118" y="0"/>
                  <a:pt x="119" y="0"/>
                  <a:pt x="121" y="0"/>
                </a:cubicBezTo>
                <a:cubicBezTo>
                  <a:pt x="124" y="0"/>
                  <a:pt x="128" y="0"/>
                  <a:pt x="131" y="0"/>
                </a:cubicBezTo>
                <a:cubicBezTo>
                  <a:pt x="151" y="0"/>
                  <a:pt x="168" y="2"/>
                  <a:pt x="183" y="7"/>
                </a:cubicBezTo>
                <a:cubicBezTo>
                  <a:pt x="194" y="10"/>
                  <a:pt x="203" y="14"/>
                  <a:pt x="210" y="20"/>
                </a:cubicBezTo>
                <a:cubicBezTo>
                  <a:pt x="215" y="23"/>
                  <a:pt x="218" y="26"/>
                  <a:pt x="221" y="30"/>
                </a:cubicBezTo>
                <a:cubicBezTo>
                  <a:pt x="221" y="30"/>
                  <a:pt x="221" y="30"/>
                  <a:pt x="221" y="30"/>
                </a:cubicBezTo>
                <a:cubicBezTo>
                  <a:pt x="223" y="32"/>
                  <a:pt x="225" y="35"/>
                  <a:pt x="226" y="38"/>
                </a:cubicBezTo>
                <a:cubicBezTo>
                  <a:pt x="227" y="38"/>
                  <a:pt x="227" y="38"/>
                  <a:pt x="228" y="39"/>
                </a:cubicBezTo>
                <a:cubicBezTo>
                  <a:pt x="228" y="40"/>
                  <a:pt x="228" y="41"/>
                  <a:pt x="228" y="42"/>
                </a:cubicBezTo>
                <a:cubicBezTo>
                  <a:pt x="228" y="42"/>
                  <a:pt x="228" y="42"/>
                  <a:pt x="228" y="43"/>
                </a:cubicBezTo>
                <a:cubicBezTo>
                  <a:pt x="228" y="43"/>
                  <a:pt x="229" y="44"/>
                  <a:pt x="229" y="44"/>
                </a:cubicBezTo>
                <a:cubicBezTo>
                  <a:pt x="228" y="46"/>
                  <a:pt x="228" y="49"/>
                  <a:pt x="228" y="51"/>
                </a:cubicBezTo>
                <a:cubicBezTo>
                  <a:pt x="228" y="51"/>
                  <a:pt x="228" y="52"/>
                  <a:pt x="228" y="52"/>
                </a:cubicBezTo>
                <a:cubicBezTo>
                  <a:pt x="228" y="52"/>
                  <a:pt x="228" y="53"/>
                  <a:pt x="228" y="53"/>
                </a:cubicBezTo>
                <a:cubicBezTo>
                  <a:pt x="228" y="53"/>
                  <a:pt x="228" y="53"/>
                  <a:pt x="228" y="53"/>
                </a:cubicBezTo>
                <a:cubicBezTo>
                  <a:pt x="229" y="55"/>
                  <a:pt x="229" y="57"/>
                  <a:pt x="230" y="59"/>
                </a:cubicBezTo>
                <a:cubicBezTo>
                  <a:pt x="230" y="59"/>
                  <a:pt x="230" y="59"/>
                  <a:pt x="230" y="59"/>
                </a:cubicBezTo>
                <a:cubicBezTo>
                  <a:pt x="230" y="60"/>
                  <a:pt x="231" y="60"/>
                  <a:pt x="230" y="60"/>
                </a:cubicBezTo>
                <a:cubicBezTo>
                  <a:pt x="229" y="65"/>
                  <a:pt x="229" y="69"/>
                  <a:pt x="230" y="74"/>
                </a:cubicBezTo>
                <a:cubicBezTo>
                  <a:pt x="230" y="75"/>
                  <a:pt x="230" y="76"/>
                  <a:pt x="230" y="78"/>
                </a:cubicBezTo>
                <a:cubicBezTo>
                  <a:pt x="230" y="80"/>
                  <a:pt x="230" y="83"/>
                  <a:pt x="230" y="86"/>
                </a:cubicBezTo>
                <a:cubicBezTo>
                  <a:pt x="230" y="87"/>
                  <a:pt x="230" y="88"/>
                  <a:pt x="230" y="89"/>
                </a:cubicBezTo>
                <a:cubicBezTo>
                  <a:pt x="230" y="92"/>
                  <a:pt x="229" y="95"/>
                  <a:pt x="229" y="98"/>
                </a:cubicBezTo>
                <a:cubicBezTo>
                  <a:pt x="230" y="99"/>
                  <a:pt x="230" y="99"/>
                  <a:pt x="231" y="100"/>
                </a:cubicBezTo>
                <a:cubicBezTo>
                  <a:pt x="231" y="100"/>
                  <a:pt x="231" y="101"/>
                  <a:pt x="230" y="102"/>
                </a:cubicBezTo>
                <a:cubicBezTo>
                  <a:pt x="229" y="104"/>
                  <a:pt x="226" y="106"/>
                  <a:pt x="224" y="108"/>
                </a:cubicBezTo>
                <a:cubicBezTo>
                  <a:pt x="224" y="109"/>
                  <a:pt x="224" y="109"/>
                  <a:pt x="224" y="109"/>
                </a:cubicBezTo>
                <a:cubicBezTo>
                  <a:pt x="224" y="110"/>
                  <a:pt x="224" y="110"/>
                  <a:pt x="223" y="110"/>
                </a:cubicBezTo>
                <a:cubicBezTo>
                  <a:pt x="223" y="110"/>
                  <a:pt x="223" y="110"/>
                  <a:pt x="223" y="110"/>
                </a:cubicBezTo>
                <a:cubicBezTo>
                  <a:pt x="223" y="110"/>
                  <a:pt x="223" y="110"/>
                  <a:pt x="223" y="110"/>
                </a:cubicBezTo>
                <a:cubicBezTo>
                  <a:pt x="219" y="113"/>
                  <a:pt x="216" y="117"/>
                  <a:pt x="212" y="120"/>
                </a:cubicBezTo>
                <a:cubicBezTo>
                  <a:pt x="211" y="120"/>
                  <a:pt x="211" y="120"/>
                  <a:pt x="211" y="120"/>
                </a:cubicBezTo>
                <a:cubicBezTo>
                  <a:pt x="211" y="120"/>
                  <a:pt x="211" y="120"/>
                  <a:pt x="211" y="120"/>
                </a:cubicBezTo>
                <a:cubicBezTo>
                  <a:pt x="211" y="120"/>
                  <a:pt x="210" y="121"/>
                  <a:pt x="210" y="121"/>
                </a:cubicBezTo>
                <a:cubicBezTo>
                  <a:pt x="209" y="121"/>
                  <a:pt x="209" y="121"/>
                  <a:pt x="209" y="121"/>
                </a:cubicBezTo>
                <a:cubicBezTo>
                  <a:pt x="209" y="122"/>
                  <a:pt x="209" y="122"/>
                  <a:pt x="208" y="122"/>
                </a:cubicBezTo>
                <a:cubicBezTo>
                  <a:pt x="208" y="122"/>
                  <a:pt x="208" y="122"/>
                  <a:pt x="208" y="122"/>
                </a:cubicBezTo>
                <a:cubicBezTo>
                  <a:pt x="203" y="126"/>
                  <a:pt x="198" y="129"/>
                  <a:pt x="193" y="131"/>
                </a:cubicBezTo>
                <a:cubicBezTo>
                  <a:pt x="193" y="132"/>
                  <a:pt x="193" y="133"/>
                  <a:pt x="192" y="133"/>
                </a:cubicBezTo>
                <a:cubicBezTo>
                  <a:pt x="192" y="134"/>
                  <a:pt x="192" y="134"/>
                  <a:pt x="191" y="134"/>
                </a:cubicBezTo>
                <a:cubicBezTo>
                  <a:pt x="190" y="134"/>
                  <a:pt x="190" y="134"/>
                  <a:pt x="190" y="133"/>
                </a:cubicBezTo>
                <a:cubicBezTo>
                  <a:pt x="190" y="133"/>
                  <a:pt x="190" y="132"/>
                  <a:pt x="190" y="132"/>
                </a:cubicBezTo>
                <a:cubicBezTo>
                  <a:pt x="189" y="132"/>
                  <a:pt x="187" y="132"/>
                  <a:pt x="186" y="133"/>
                </a:cubicBezTo>
                <a:cubicBezTo>
                  <a:pt x="175" y="136"/>
                  <a:pt x="162" y="137"/>
                  <a:pt x="145" y="137"/>
                </a:cubicBezTo>
                <a:cubicBezTo>
                  <a:pt x="145" y="137"/>
                  <a:pt x="145" y="137"/>
                  <a:pt x="144" y="137"/>
                </a:cubicBezTo>
                <a:cubicBezTo>
                  <a:pt x="144" y="138"/>
                  <a:pt x="144" y="139"/>
                  <a:pt x="144" y="140"/>
                </a:cubicBezTo>
                <a:cubicBezTo>
                  <a:pt x="144" y="141"/>
                  <a:pt x="143" y="141"/>
                  <a:pt x="143" y="141"/>
                </a:cubicBezTo>
                <a:close/>
                <a:moveTo>
                  <a:pt x="109" y="132"/>
                </a:moveTo>
                <a:cubicBezTo>
                  <a:pt x="119" y="133"/>
                  <a:pt x="129" y="134"/>
                  <a:pt x="138" y="134"/>
                </a:cubicBezTo>
                <a:cubicBezTo>
                  <a:pt x="138" y="133"/>
                  <a:pt x="138" y="133"/>
                  <a:pt x="138" y="133"/>
                </a:cubicBezTo>
                <a:cubicBezTo>
                  <a:pt x="138" y="132"/>
                  <a:pt x="138" y="132"/>
                  <a:pt x="138" y="132"/>
                </a:cubicBezTo>
                <a:cubicBezTo>
                  <a:pt x="138" y="130"/>
                  <a:pt x="138" y="128"/>
                  <a:pt x="138" y="126"/>
                </a:cubicBezTo>
                <a:cubicBezTo>
                  <a:pt x="139" y="125"/>
                  <a:pt x="139" y="123"/>
                  <a:pt x="138" y="121"/>
                </a:cubicBezTo>
                <a:cubicBezTo>
                  <a:pt x="138" y="120"/>
                  <a:pt x="138" y="120"/>
                  <a:pt x="138" y="120"/>
                </a:cubicBezTo>
                <a:cubicBezTo>
                  <a:pt x="138" y="119"/>
                  <a:pt x="138" y="118"/>
                  <a:pt x="138" y="117"/>
                </a:cubicBezTo>
                <a:cubicBezTo>
                  <a:pt x="138" y="117"/>
                  <a:pt x="138" y="116"/>
                  <a:pt x="138" y="116"/>
                </a:cubicBezTo>
                <a:cubicBezTo>
                  <a:pt x="138" y="115"/>
                  <a:pt x="138" y="115"/>
                  <a:pt x="139" y="115"/>
                </a:cubicBezTo>
                <a:cubicBezTo>
                  <a:pt x="139" y="115"/>
                  <a:pt x="139" y="115"/>
                  <a:pt x="140" y="115"/>
                </a:cubicBezTo>
                <a:cubicBezTo>
                  <a:pt x="140" y="116"/>
                  <a:pt x="141" y="117"/>
                  <a:pt x="141" y="118"/>
                </a:cubicBezTo>
                <a:cubicBezTo>
                  <a:pt x="141" y="116"/>
                  <a:pt x="141" y="114"/>
                  <a:pt x="141" y="112"/>
                </a:cubicBezTo>
                <a:cubicBezTo>
                  <a:pt x="139" y="112"/>
                  <a:pt x="137" y="112"/>
                  <a:pt x="134" y="112"/>
                </a:cubicBezTo>
                <a:cubicBezTo>
                  <a:pt x="134" y="113"/>
                  <a:pt x="134" y="113"/>
                  <a:pt x="134" y="114"/>
                </a:cubicBezTo>
                <a:cubicBezTo>
                  <a:pt x="133" y="114"/>
                  <a:pt x="133" y="116"/>
                  <a:pt x="133" y="122"/>
                </a:cubicBezTo>
                <a:cubicBezTo>
                  <a:pt x="133" y="122"/>
                  <a:pt x="133" y="122"/>
                  <a:pt x="133" y="123"/>
                </a:cubicBezTo>
                <a:cubicBezTo>
                  <a:pt x="133" y="123"/>
                  <a:pt x="133" y="124"/>
                  <a:pt x="133" y="125"/>
                </a:cubicBezTo>
                <a:cubicBezTo>
                  <a:pt x="133" y="127"/>
                  <a:pt x="134" y="130"/>
                  <a:pt x="133" y="132"/>
                </a:cubicBezTo>
                <a:cubicBezTo>
                  <a:pt x="133" y="133"/>
                  <a:pt x="132" y="133"/>
                  <a:pt x="132" y="133"/>
                </a:cubicBezTo>
                <a:cubicBezTo>
                  <a:pt x="131" y="133"/>
                  <a:pt x="131" y="133"/>
                  <a:pt x="131" y="132"/>
                </a:cubicBezTo>
                <a:cubicBezTo>
                  <a:pt x="130" y="131"/>
                  <a:pt x="130" y="129"/>
                  <a:pt x="130" y="128"/>
                </a:cubicBezTo>
                <a:cubicBezTo>
                  <a:pt x="130" y="127"/>
                  <a:pt x="130" y="127"/>
                  <a:pt x="130" y="127"/>
                </a:cubicBezTo>
                <a:cubicBezTo>
                  <a:pt x="130" y="124"/>
                  <a:pt x="130" y="122"/>
                  <a:pt x="130" y="119"/>
                </a:cubicBezTo>
                <a:cubicBezTo>
                  <a:pt x="130" y="119"/>
                  <a:pt x="130" y="119"/>
                  <a:pt x="130" y="119"/>
                </a:cubicBezTo>
                <a:cubicBezTo>
                  <a:pt x="130" y="117"/>
                  <a:pt x="130" y="114"/>
                  <a:pt x="131" y="112"/>
                </a:cubicBezTo>
                <a:cubicBezTo>
                  <a:pt x="131" y="112"/>
                  <a:pt x="130" y="112"/>
                  <a:pt x="130" y="112"/>
                </a:cubicBezTo>
                <a:cubicBezTo>
                  <a:pt x="130" y="113"/>
                  <a:pt x="130" y="113"/>
                  <a:pt x="130" y="113"/>
                </a:cubicBezTo>
                <a:cubicBezTo>
                  <a:pt x="130" y="113"/>
                  <a:pt x="130" y="113"/>
                  <a:pt x="130" y="113"/>
                </a:cubicBezTo>
                <a:cubicBezTo>
                  <a:pt x="130" y="113"/>
                  <a:pt x="130" y="114"/>
                  <a:pt x="130" y="114"/>
                </a:cubicBezTo>
                <a:cubicBezTo>
                  <a:pt x="130" y="115"/>
                  <a:pt x="130" y="115"/>
                  <a:pt x="130" y="115"/>
                </a:cubicBezTo>
                <a:cubicBezTo>
                  <a:pt x="130" y="116"/>
                  <a:pt x="130" y="116"/>
                  <a:pt x="130" y="117"/>
                </a:cubicBezTo>
                <a:cubicBezTo>
                  <a:pt x="130" y="118"/>
                  <a:pt x="130" y="120"/>
                  <a:pt x="129" y="121"/>
                </a:cubicBezTo>
                <a:cubicBezTo>
                  <a:pt x="129" y="122"/>
                  <a:pt x="129" y="123"/>
                  <a:pt x="129" y="124"/>
                </a:cubicBezTo>
                <a:cubicBezTo>
                  <a:pt x="129" y="125"/>
                  <a:pt x="129" y="126"/>
                  <a:pt x="129" y="127"/>
                </a:cubicBezTo>
                <a:cubicBezTo>
                  <a:pt x="129" y="128"/>
                  <a:pt x="129" y="130"/>
                  <a:pt x="129" y="131"/>
                </a:cubicBezTo>
                <a:cubicBezTo>
                  <a:pt x="129" y="132"/>
                  <a:pt x="129" y="132"/>
                  <a:pt x="128" y="132"/>
                </a:cubicBezTo>
                <a:cubicBezTo>
                  <a:pt x="128" y="132"/>
                  <a:pt x="127" y="132"/>
                  <a:pt x="127" y="131"/>
                </a:cubicBezTo>
                <a:cubicBezTo>
                  <a:pt x="127" y="131"/>
                  <a:pt x="126" y="130"/>
                  <a:pt x="126" y="130"/>
                </a:cubicBezTo>
                <a:cubicBezTo>
                  <a:pt x="126" y="130"/>
                  <a:pt x="126" y="130"/>
                  <a:pt x="126" y="131"/>
                </a:cubicBezTo>
                <a:cubicBezTo>
                  <a:pt x="126" y="131"/>
                  <a:pt x="125" y="131"/>
                  <a:pt x="125" y="131"/>
                </a:cubicBezTo>
                <a:cubicBezTo>
                  <a:pt x="124" y="131"/>
                  <a:pt x="124" y="131"/>
                  <a:pt x="124" y="131"/>
                </a:cubicBezTo>
                <a:cubicBezTo>
                  <a:pt x="123" y="128"/>
                  <a:pt x="123" y="125"/>
                  <a:pt x="123" y="122"/>
                </a:cubicBezTo>
                <a:cubicBezTo>
                  <a:pt x="123" y="122"/>
                  <a:pt x="123" y="121"/>
                  <a:pt x="123" y="121"/>
                </a:cubicBezTo>
                <a:cubicBezTo>
                  <a:pt x="123" y="117"/>
                  <a:pt x="124" y="115"/>
                  <a:pt x="124" y="112"/>
                </a:cubicBezTo>
                <a:cubicBezTo>
                  <a:pt x="124" y="112"/>
                  <a:pt x="124" y="112"/>
                  <a:pt x="123" y="112"/>
                </a:cubicBezTo>
                <a:cubicBezTo>
                  <a:pt x="123" y="112"/>
                  <a:pt x="123" y="112"/>
                  <a:pt x="123" y="113"/>
                </a:cubicBezTo>
                <a:cubicBezTo>
                  <a:pt x="123" y="113"/>
                  <a:pt x="123" y="113"/>
                  <a:pt x="123" y="114"/>
                </a:cubicBezTo>
                <a:cubicBezTo>
                  <a:pt x="123" y="114"/>
                  <a:pt x="123" y="114"/>
                  <a:pt x="123" y="114"/>
                </a:cubicBezTo>
                <a:cubicBezTo>
                  <a:pt x="123" y="115"/>
                  <a:pt x="123" y="115"/>
                  <a:pt x="123" y="116"/>
                </a:cubicBezTo>
                <a:cubicBezTo>
                  <a:pt x="123" y="116"/>
                  <a:pt x="123" y="116"/>
                  <a:pt x="123" y="117"/>
                </a:cubicBezTo>
                <a:cubicBezTo>
                  <a:pt x="123" y="118"/>
                  <a:pt x="123" y="118"/>
                  <a:pt x="123" y="119"/>
                </a:cubicBezTo>
                <a:cubicBezTo>
                  <a:pt x="123" y="120"/>
                  <a:pt x="123" y="120"/>
                  <a:pt x="123" y="120"/>
                </a:cubicBezTo>
                <a:cubicBezTo>
                  <a:pt x="123" y="124"/>
                  <a:pt x="123" y="128"/>
                  <a:pt x="122" y="132"/>
                </a:cubicBezTo>
                <a:cubicBezTo>
                  <a:pt x="122" y="132"/>
                  <a:pt x="121" y="133"/>
                  <a:pt x="121" y="133"/>
                </a:cubicBezTo>
                <a:cubicBezTo>
                  <a:pt x="120" y="133"/>
                  <a:pt x="120" y="132"/>
                  <a:pt x="120" y="132"/>
                </a:cubicBezTo>
                <a:cubicBezTo>
                  <a:pt x="119" y="129"/>
                  <a:pt x="119" y="125"/>
                  <a:pt x="119" y="122"/>
                </a:cubicBezTo>
                <a:cubicBezTo>
                  <a:pt x="119" y="120"/>
                  <a:pt x="120" y="118"/>
                  <a:pt x="119" y="116"/>
                </a:cubicBezTo>
                <a:cubicBezTo>
                  <a:pt x="119" y="116"/>
                  <a:pt x="119" y="116"/>
                  <a:pt x="119" y="116"/>
                </a:cubicBezTo>
                <a:cubicBezTo>
                  <a:pt x="119" y="114"/>
                  <a:pt x="119" y="113"/>
                  <a:pt x="120" y="112"/>
                </a:cubicBezTo>
                <a:cubicBezTo>
                  <a:pt x="119" y="112"/>
                  <a:pt x="119" y="112"/>
                  <a:pt x="118" y="112"/>
                </a:cubicBezTo>
                <a:cubicBezTo>
                  <a:pt x="118" y="114"/>
                  <a:pt x="118" y="116"/>
                  <a:pt x="118" y="117"/>
                </a:cubicBezTo>
                <a:cubicBezTo>
                  <a:pt x="117" y="119"/>
                  <a:pt x="117" y="120"/>
                  <a:pt x="117" y="121"/>
                </a:cubicBezTo>
                <a:cubicBezTo>
                  <a:pt x="117" y="123"/>
                  <a:pt x="117" y="125"/>
                  <a:pt x="117" y="127"/>
                </a:cubicBezTo>
                <a:cubicBezTo>
                  <a:pt x="117" y="128"/>
                  <a:pt x="117" y="128"/>
                  <a:pt x="117" y="129"/>
                </a:cubicBezTo>
                <a:cubicBezTo>
                  <a:pt x="117" y="130"/>
                  <a:pt x="117" y="131"/>
                  <a:pt x="116" y="131"/>
                </a:cubicBezTo>
                <a:cubicBezTo>
                  <a:pt x="116" y="131"/>
                  <a:pt x="115" y="130"/>
                  <a:pt x="115" y="130"/>
                </a:cubicBezTo>
                <a:cubicBezTo>
                  <a:pt x="113" y="126"/>
                  <a:pt x="114" y="121"/>
                  <a:pt x="114" y="117"/>
                </a:cubicBezTo>
                <a:cubicBezTo>
                  <a:pt x="115" y="115"/>
                  <a:pt x="115" y="113"/>
                  <a:pt x="115" y="112"/>
                </a:cubicBezTo>
                <a:cubicBezTo>
                  <a:pt x="114" y="112"/>
                  <a:pt x="114" y="112"/>
                  <a:pt x="113" y="112"/>
                </a:cubicBezTo>
                <a:cubicBezTo>
                  <a:pt x="113" y="112"/>
                  <a:pt x="113" y="113"/>
                  <a:pt x="113" y="114"/>
                </a:cubicBezTo>
                <a:cubicBezTo>
                  <a:pt x="113" y="119"/>
                  <a:pt x="113" y="124"/>
                  <a:pt x="112" y="129"/>
                </a:cubicBezTo>
                <a:cubicBezTo>
                  <a:pt x="111" y="129"/>
                  <a:pt x="111" y="129"/>
                  <a:pt x="110" y="129"/>
                </a:cubicBezTo>
                <a:cubicBezTo>
                  <a:pt x="110" y="129"/>
                  <a:pt x="109" y="129"/>
                  <a:pt x="109" y="128"/>
                </a:cubicBezTo>
                <a:cubicBezTo>
                  <a:pt x="109" y="125"/>
                  <a:pt x="109" y="122"/>
                  <a:pt x="110" y="119"/>
                </a:cubicBezTo>
                <a:cubicBezTo>
                  <a:pt x="110" y="116"/>
                  <a:pt x="110" y="114"/>
                  <a:pt x="110" y="111"/>
                </a:cubicBezTo>
                <a:cubicBezTo>
                  <a:pt x="110" y="111"/>
                  <a:pt x="110" y="111"/>
                  <a:pt x="110" y="111"/>
                </a:cubicBezTo>
                <a:cubicBezTo>
                  <a:pt x="109" y="115"/>
                  <a:pt x="109" y="118"/>
                  <a:pt x="109" y="123"/>
                </a:cubicBezTo>
                <a:cubicBezTo>
                  <a:pt x="109" y="123"/>
                  <a:pt x="109" y="124"/>
                  <a:pt x="109" y="125"/>
                </a:cubicBezTo>
                <a:cubicBezTo>
                  <a:pt x="109" y="127"/>
                  <a:pt x="109" y="130"/>
                  <a:pt x="109" y="132"/>
                </a:cubicBezTo>
                <a:close/>
                <a:moveTo>
                  <a:pt x="144" y="112"/>
                </a:moveTo>
                <a:cubicBezTo>
                  <a:pt x="144" y="116"/>
                  <a:pt x="144" y="119"/>
                  <a:pt x="144" y="123"/>
                </a:cubicBezTo>
                <a:cubicBezTo>
                  <a:pt x="144" y="124"/>
                  <a:pt x="144" y="125"/>
                  <a:pt x="144" y="126"/>
                </a:cubicBezTo>
                <a:cubicBezTo>
                  <a:pt x="144" y="126"/>
                  <a:pt x="144" y="134"/>
                  <a:pt x="144" y="134"/>
                </a:cubicBezTo>
                <a:cubicBezTo>
                  <a:pt x="145" y="134"/>
                  <a:pt x="145" y="134"/>
                  <a:pt x="145" y="134"/>
                </a:cubicBezTo>
                <a:cubicBezTo>
                  <a:pt x="145" y="131"/>
                  <a:pt x="145" y="129"/>
                  <a:pt x="145" y="126"/>
                </a:cubicBezTo>
                <a:cubicBezTo>
                  <a:pt x="145" y="126"/>
                  <a:pt x="145" y="125"/>
                  <a:pt x="145" y="124"/>
                </a:cubicBezTo>
                <a:cubicBezTo>
                  <a:pt x="145" y="121"/>
                  <a:pt x="145" y="121"/>
                  <a:pt x="145" y="121"/>
                </a:cubicBezTo>
                <a:cubicBezTo>
                  <a:pt x="145" y="119"/>
                  <a:pt x="145" y="116"/>
                  <a:pt x="145" y="113"/>
                </a:cubicBezTo>
                <a:cubicBezTo>
                  <a:pt x="145" y="113"/>
                  <a:pt x="145" y="112"/>
                  <a:pt x="146" y="112"/>
                </a:cubicBezTo>
                <a:cubicBezTo>
                  <a:pt x="145" y="112"/>
                  <a:pt x="145" y="112"/>
                  <a:pt x="144" y="112"/>
                </a:cubicBezTo>
                <a:close/>
                <a:moveTo>
                  <a:pt x="148" y="134"/>
                </a:moveTo>
                <a:cubicBezTo>
                  <a:pt x="148" y="134"/>
                  <a:pt x="148" y="134"/>
                  <a:pt x="148" y="134"/>
                </a:cubicBezTo>
                <a:cubicBezTo>
                  <a:pt x="148" y="133"/>
                  <a:pt x="148" y="133"/>
                  <a:pt x="148" y="133"/>
                </a:cubicBezTo>
                <a:cubicBezTo>
                  <a:pt x="148" y="133"/>
                  <a:pt x="148" y="133"/>
                  <a:pt x="148" y="134"/>
                </a:cubicBezTo>
                <a:close/>
                <a:moveTo>
                  <a:pt x="156" y="112"/>
                </a:moveTo>
                <a:cubicBezTo>
                  <a:pt x="156" y="112"/>
                  <a:pt x="156" y="112"/>
                  <a:pt x="157" y="113"/>
                </a:cubicBezTo>
                <a:cubicBezTo>
                  <a:pt x="157" y="113"/>
                  <a:pt x="157" y="113"/>
                  <a:pt x="157" y="114"/>
                </a:cubicBezTo>
                <a:cubicBezTo>
                  <a:pt x="156" y="118"/>
                  <a:pt x="156" y="121"/>
                  <a:pt x="156" y="125"/>
                </a:cubicBezTo>
                <a:cubicBezTo>
                  <a:pt x="156" y="127"/>
                  <a:pt x="156" y="129"/>
                  <a:pt x="156" y="131"/>
                </a:cubicBezTo>
                <a:cubicBezTo>
                  <a:pt x="156" y="131"/>
                  <a:pt x="156" y="132"/>
                  <a:pt x="156" y="132"/>
                </a:cubicBezTo>
                <a:cubicBezTo>
                  <a:pt x="156" y="132"/>
                  <a:pt x="156" y="133"/>
                  <a:pt x="156" y="133"/>
                </a:cubicBezTo>
                <a:cubicBezTo>
                  <a:pt x="156" y="133"/>
                  <a:pt x="157" y="133"/>
                  <a:pt x="157" y="133"/>
                </a:cubicBezTo>
                <a:cubicBezTo>
                  <a:pt x="160" y="133"/>
                  <a:pt x="164" y="133"/>
                  <a:pt x="167" y="132"/>
                </a:cubicBezTo>
                <a:cubicBezTo>
                  <a:pt x="167" y="132"/>
                  <a:pt x="167" y="131"/>
                  <a:pt x="167" y="130"/>
                </a:cubicBezTo>
                <a:cubicBezTo>
                  <a:pt x="167" y="130"/>
                  <a:pt x="166" y="129"/>
                  <a:pt x="166" y="129"/>
                </a:cubicBezTo>
                <a:cubicBezTo>
                  <a:pt x="166" y="128"/>
                  <a:pt x="166" y="126"/>
                  <a:pt x="166" y="124"/>
                </a:cubicBezTo>
                <a:cubicBezTo>
                  <a:pt x="166" y="124"/>
                  <a:pt x="166" y="123"/>
                  <a:pt x="166" y="123"/>
                </a:cubicBezTo>
                <a:cubicBezTo>
                  <a:pt x="166" y="121"/>
                  <a:pt x="166" y="120"/>
                  <a:pt x="166" y="118"/>
                </a:cubicBezTo>
                <a:cubicBezTo>
                  <a:pt x="166" y="117"/>
                  <a:pt x="166" y="117"/>
                  <a:pt x="166" y="117"/>
                </a:cubicBezTo>
                <a:cubicBezTo>
                  <a:pt x="166" y="116"/>
                  <a:pt x="166" y="115"/>
                  <a:pt x="166" y="114"/>
                </a:cubicBezTo>
                <a:cubicBezTo>
                  <a:pt x="166" y="112"/>
                  <a:pt x="166" y="111"/>
                  <a:pt x="166" y="109"/>
                </a:cubicBezTo>
                <a:cubicBezTo>
                  <a:pt x="162" y="110"/>
                  <a:pt x="158" y="111"/>
                  <a:pt x="154" y="111"/>
                </a:cubicBezTo>
                <a:cubicBezTo>
                  <a:pt x="154" y="111"/>
                  <a:pt x="154" y="112"/>
                  <a:pt x="154" y="112"/>
                </a:cubicBezTo>
                <a:cubicBezTo>
                  <a:pt x="154" y="112"/>
                  <a:pt x="154" y="113"/>
                  <a:pt x="154" y="113"/>
                </a:cubicBezTo>
                <a:cubicBezTo>
                  <a:pt x="154" y="113"/>
                  <a:pt x="154" y="113"/>
                  <a:pt x="154" y="113"/>
                </a:cubicBezTo>
                <a:cubicBezTo>
                  <a:pt x="154" y="112"/>
                  <a:pt x="155" y="112"/>
                  <a:pt x="156" y="112"/>
                </a:cubicBezTo>
                <a:close/>
                <a:moveTo>
                  <a:pt x="106" y="132"/>
                </a:moveTo>
                <a:cubicBezTo>
                  <a:pt x="106" y="131"/>
                  <a:pt x="106" y="130"/>
                  <a:pt x="106" y="129"/>
                </a:cubicBezTo>
                <a:cubicBezTo>
                  <a:pt x="106" y="130"/>
                  <a:pt x="106" y="131"/>
                  <a:pt x="106" y="131"/>
                </a:cubicBezTo>
                <a:cubicBezTo>
                  <a:pt x="106" y="131"/>
                  <a:pt x="105" y="132"/>
                  <a:pt x="105" y="132"/>
                </a:cubicBezTo>
                <a:cubicBezTo>
                  <a:pt x="106" y="132"/>
                  <a:pt x="106" y="132"/>
                  <a:pt x="106" y="132"/>
                </a:cubicBezTo>
                <a:close/>
                <a:moveTo>
                  <a:pt x="174" y="129"/>
                </a:moveTo>
                <a:cubicBezTo>
                  <a:pt x="174" y="130"/>
                  <a:pt x="174" y="131"/>
                  <a:pt x="174" y="132"/>
                </a:cubicBezTo>
                <a:cubicBezTo>
                  <a:pt x="174" y="132"/>
                  <a:pt x="175" y="131"/>
                  <a:pt x="176" y="131"/>
                </a:cubicBezTo>
                <a:cubicBezTo>
                  <a:pt x="176" y="130"/>
                  <a:pt x="176" y="129"/>
                  <a:pt x="176" y="128"/>
                </a:cubicBezTo>
                <a:cubicBezTo>
                  <a:pt x="175" y="128"/>
                  <a:pt x="175" y="128"/>
                  <a:pt x="175" y="128"/>
                </a:cubicBezTo>
                <a:cubicBezTo>
                  <a:pt x="175" y="128"/>
                  <a:pt x="175" y="128"/>
                  <a:pt x="175" y="128"/>
                </a:cubicBezTo>
                <a:cubicBezTo>
                  <a:pt x="175" y="129"/>
                  <a:pt x="175" y="129"/>
                  <a:pt x="174" y="129"/>
                </a:cubicBezTo>
                <a:close/>
                <a:moveTo>
                  <a:pt x="100" y="131"/>
                </a:moveTo>
                <a:cubicBezTo>
                  <a:pt x="101" y="131"/>
                  <a:pt x="102" y="131"/>
                  <a:pt x="103" y="131"/>
                </a:cubicBezTo>
                <a:cubicBezTo>
                  <a:pt x="103" y="131"/>
                  <a:pt x="103" y="131"/>
                  <a:pt x="103" y="131"/>
                </a:cubicBezTo>
                <a:cubicBezTo>
                  <a:pt x="103" y="129"/>
                  <a:pt x="103" y="126"/>
                  <a:pt x="103" y="123"/>
                </a:cubicBezTo>
                <a:cubicBezTo>
                  <a:pt x="103" y="122"/>
                  <a:pt x="103" y="120"/>
                  <a:pt x="103" y="119"/>
                </a:cubicBezTo>
                <a:cubicBezTo>
                  <a:pt x="103" y="116"/>
                  <a:pt x="103" y="113"/>
                  <a:pt x="103" y="111"/>
                </a:cubicBezTo>
                <a:cubicBezTo>
                  <a:pt x="102" y="111"/>
                  <a:pt x="101" y="110"/>
                  <a:pt x="100" y="110"/>
                </a:cubicBezTo>
                <a:cubicBezTo>
                  <a:pt x="100" y="112"/>
                  <a:pt x="101" y="114"/>
                  <a:pt x="101" y="116"/>
                </a:cubicBezTo>
                <a:cubicBezTo>
                  <a:pt x="101" y="121"/>
                  <a:pt x="102" y="126"/>
                  <a:pt x="100" y="131"/>
                </a:cubicBezTo>
                <a:cubicBezTo>
                  <a:pt x="100" y="131"/>
                  <a:pt x="100" y="131"/>
                  <a:pt x="100" y="131"/>
                </a:cubicBezTo>
                <a:close/>
                <a:moveTo>
                  <a:pt x="179" y="129"/>
                </a:moveTo>
                <a:cubicBezTo>
                  <a:pt x="179" y="130"/>
                  <a:pt x="179" y="130"/>
                  <a:pt x="178" y="131"/>
                </a:cubicBezTo>
                <a:cubicBezTo>
                  <a:pt x="181" y="130"/>
                  <a:pt x="184" y="130"/>
                  <a:pt x="187" y="129"/>
                </a:cubicBezTo>
                <a:cubicBezTo>
                  <a:pt x="186" y="129"/>
                  <a:pt x="186" y="129"/>
                  <a:pt x="186" y="129"/>
                </a:cubicBezTo>
                <a:cubicBezTo>
                  <a:pt x="186" y="128"/>
                  <a:pt x="186" y="128"/>
                  <a:pt x="186" y="128"/>
                </a:cubicBezTo>
                <a:cubicBezTo>
                  <a:pt x="186" y="128"/>
                  <a:pt x="186" y="128"/>
                  <a:pt x="186" y="128"/>
                </a:cubicBezTo>
                <a:cubicBezTo>
                  <a:pt x="185" y="128"/>
                  <a:pt x="185" y="127"/>
                  <a:pt x="185" y="127"/>
                </a:cubicBezTo>
                <a:cubicBezTo>
                  <a:pt x="185" y="127"/>
                  <a:pt x="185" y="126"/>
                  <a:pt x="185" y="126"/>
                </a:cubicBezTo>
                <a:cubicBezTo>
                  <a:pt x="184" y="126"/>
                  <a:pt x="184" y="126"/>
                  <a:pt x="184" y="126"/>
                </a:cubicBezTo>
                <a:cubicBezTo>
                  <a:pt x="184" y="127"/>
                  <a:pt x="184" y="127"/>
                  <a:pt x="183" y="128"/>
                </a:cubicBezTo>
                <a:cubicBezTo>
                  <a:pt x="183" y="128"/>
                  <a:pt x="183" y="129"/>
                  <a:pt x="182" y="129"/>
                </a:cubicBezTo>
                <a:cubicBezTo>
                  <a:pt x="182" y="129"/>
                  <a:pt x="181" y="128"/>
                  <a:pt x="181" y="128"/>
                </a:cubicBezTo>
                <a:cubicBezTo>
                  <a:pt x="181" y="127"/>
                  <a:pt x="181" y="127"/>
                  <a:pt x="181" y="127"/>
                </a:cubicBezTo>
                <a:cubicBezTo>
                  <a:pt x="181" y="127"/>
                  <a:pt x="181" y="127"/>
                  <a:pt x="181" y="127"/>
                </a:cubicBezTo>
                <a:cubicBezTo>
                  <a:pt x="180" y="128"/>
                  <a:pt x="180" y="128"/>
                  <a:pt x="180" y="129"/>
                </a:cubicBezTo>
                <a:cubicBezTo>
                  <a:pt x="180" y="129"/>
                  <a:pt x="180" y="129"/>
                  <a:pt x="179" y="129"/>
                </a:cubicBezTo>
                <a:cubicBezTo>
                  <a:pt x="179" y="129"/>
                  <a:pt x="179" y="129"/>
                  <a:pt x="179" y="129"/>
                </a:cubicBezTo>
                <a:close/>
                <a:moveTo>
                  <a:pt x="95" y="130"/>
                </a:moveTo>
                <a:cubicBezTo>
                  <a:pt x="94" y="129"/>
                  <a:pt x="94" y="127"/>
                  <a:pt x="95" y="125"/>
                </a:cubicBezTo>
                <a:cubicBezTo>
                  <a:pt x="95" y="123"/>
                  <a:pt x="95" y="122"/>
                  <a:pt x="95" y="121"/>
                </a:cubicBezTo>
                <a:cubicBezTo>
                  <a:pt x="95" y="118"/>
                  <a:pt x="95" y="114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ubicBezTo>
                  <a:pt x="92" y="109"/>
                  <a:pt x="89" y="109"/>
                  <a:pt x="87" y="109"/>
                </a:cubicBezTo>
                <a:cubicBezTo>
                  <a:pt x="87" y="111"/>
                  <a:pt x="86" y="114"/>
                  <a:pt x="86" y="117"/>
                </a:cubicBezTo>
                <a:cubicBezTo>
                  <a:pt x="86" y="118"/>
                  <a:pt x="86" y="119"/>
                  <a:pt x="86" y="120"/>
                </a:cubicBezTo>
                <a:cubicBezTo>
                  <a:pt x="86" y="122"/>
                  <a:pt x="86" y="124"/>
                  <a:pt x="86" y="126"/>
                </a:cubicBezTo>
                <a:cubicBezTo>
                  <a:pt x="86" y="127"/>
                  <a:pt x="86" y="127"/>
                  <a:pt x="86" y="128"/>
                </a:cubicBezTo>
                <a:cubicBezTo>
                  <a:pt x="86" y="128"/>
                  <a:pt x="86" y="129"/>
                  <a:pt x="86" y="129"/>
                </a:cubicBezTo>
                <a:cubicBezTo>
                  <a:pt x="87" y="129"/>
                  <a:pt x="88" y="130"/>
                  <a:pt x="89" y="130"/>
                </a:cubicBezTo>
                <a:cubicBezTo>
                  <a:pt x="89" y="130"/>
                  <a:pt x="89" y="129"/>
                  <a:pt x="89" y="129"/>
                </a:cubicBezTo>
                <a:cubicBezTo>
                  <a:pt x="89" y="126"/>
                  <a:pt x="90" y="123"/>
                  <a:pt x="90" y="120"/>
                </a:cubicBezTo>
                <a:cubicBezTo>
                  <a:pt x="90" y="120"/>
                  <a:pt x="90" y="119"/>
                  <a:pt x="90" y="119"/>
                </a:cubicBezTo>
                <a:cubicBezTo>
                  <a:pt x="90" y="114"/>
                  <a:pt x="91" y="110"/>
                  <a:pt x="93" y="110"/>
                </a:cubicBezTo>
                <a:cubicBezTo>
                  <a:pt x="93" y="110"/>
                  <a:pt x="93" y="110"/>
                  <a:pt x="93" y="110"/>
                </a:cubicBezTo>
                <a:cubicBezTo>
                  <a:pt x="94" y="110"/>
                  <a:pt x="94" y="111"/>
                  <a:pt x="94" y="112"/>
                </a:cubicBezTo>
                <a:cubicBezTo>
                  <a:pt x="94" y="112"/>
                  <a:pt x="94" y="112"/>
                  <a:pt x="94" y="112"/>
                </a:cubicBezTo>
                <a:cubicBezTo>
                  <a:pt x="94" y="112"/>
                  <a:pt x="94" y="113"/>
                  <a:pt x="94" y="113"/>
                </a:cubicBezTo>
                <a:cubicBezTo>
                  <a:pt x="94" y="113"/>
                  <a:pt x="94" y="113"/>
                  <a:pt x="94" y="113"/>
                </a:cubicBezTo>
                <a:cubicBezTo>
                  <a:pt x="94" y="114"/>
                  <a:pt x="94" y="114"/>
                  <a:pt x="94" y="114"/>
                </a:cubicBezTo>
                <a:cubicBezTo>
                  <a:pt x="94" y="115"/>
                  <a:pt x="94" y="115"/>
                  <a:pt x="94" y="116"/>
                </a:cubicBezTo>
                <a:cubicBezTo>
                  <a:pt x="93" y="118"/>
                  <a:pt x="93" y="121"/>
                  <a:pt x="93" y="123"/>
                </a:cubicBezTo>
                <a:cubicBezTo>
                  <a:pt x="93" y="124"/>
                  <a:pt x="93" y="125"/>
                  <a:pt x="93" y="126"/>
                </a:cubicBezTo>
                <a:cubicBezTo>
                  <a:pt x="93" y="127"/>
                  <a:pt x="93" y="129"/>
                  <a:pt x="93" y="130"/>
                </a:cubicBezTo>
                <a:cubicBezTo>
                  <a:pt x="93" y="130"/>
                  <a:pt x="94" y="130"/>
                  <a:pt x="95" y="130"/>
                </a:cubicBezTo>
                <a:close/>
                <a:moveTo>
                  <a:pt x="83" y="129"/>
                </a:moveTo>
                <a:cubicBezTo>
                  <a:pt x="82" y="126"/>
                  <a:pt x="83" y="124"/>
                  <a:pt x="83" y="122"/>
                </a:cubicBezTo>
                <a:cubicBezTo>
                  <a:pt x="83" y="121"/>
                  <a:pt x="83" y="121"/>
                  <a:pt x="83" y="120"/>
                </a:cubicBezTo>
                <a:cubicBezTo>
                  <a:pt x="83" y="119"/>
                  <a:pt x="83" y="117"/>
                  <a:pt x="83" y="115"/>
                </a:cubicBezTo>
                <a:cubicBezTo>
                  <a:pt x="84" y="113"/>
                  <a:pt x="84" y="111"/>
                  <a:pt x="84" y="108"/>
                </a:cubicBezTo>
                <a:cubicBezTo>
                  <a:pt x="84" y="108"/>
                  <a:pt x="84" y="108"/>
                  <a:pt x="84" y="108"/>
                </a:cubicBezTo>
                <a:cubicBezTo>
                  <a:pt x="84" y="108"/>
                  <a:pt x="83" y="108"/>
                  <a:pt x="83" y="108"/>
                </a:cubicBezTo>
                <a:cubicBezTo>
                  <a:pt x="83" y="112"/>
                  <a:pt x="83" y="116"/>
                  <a:pt x="82" y="120"/>
                </a:cubicBezTo>
                <a:cubicBezTo>
                  <a:pt x="82" y="121"/>
                  <a:pt x="82" y="122"/>
                  <a:pt x="82" y="123"/>
                </a:cubicBezTo>
                <a:cubicBezTo>
                  <a:pt x="82" y="126"/>
                  <a:pt x="82" y="126"/>
                  <a:pt x="82" y="126"/>
                </a:cubicBezTo>
                <a:cubicBezTo>
                  <a:pt x="82" y="126"/>
                  <a:pt x="82" y="127"/>
                  <a:pt x="82" y="127"/>
                </a:cubicBezTo>
                <a:cubicBezTo>
                  <a:pt x="82" y="128"/>
                  <a:pt x="82" y="128"/>
                  <a:pt x="82" y="129"/>
                </a:cubicBezTo>
                <a:cubicBezTo>
                  <a:pt x="82" y="129"/>
                  <a:pt x="83" y="129"/>
                  <a:pt x="83" y="129"/>
                </a:cubicBezTo>
                <a:close/>
                <a:moveTo>
                  <a:pt x="74" y="127"/>
                </a:moveTo>
                <a:cubicBezTo>
                  <a:pt x="75" y="127"/>
                  <a:pt x="76" y="128"/>
                  <a:pt x="77" y="128"/>
                </a:cubicBezTo>
                <a:cubicBezTo>
                  <a:pt x="77" y="125"/>
                  <a:pt x="77" y="123"/>
                  <a:pt x="77" y="120"/>
                </a:cubicBezTo>
                <a:cubicBezTo>
                  <a:pt x="77" y="120"/>
                  <a:pt x="78" y="119"/>
                  <a:pt x="78" y="118"/>
                </a:cubicBezTo>
                <a:cubicBezTo>
                  <a:pt x="78" y="115"/>
                  <a:pt x="78" y="111"/>
                  <a:pt x="78" y="108"/>
                </a:cubicBezTo>
                <a:cubicBezTo>
                  <a:pt x="78" y="108"/>
                  <a:pt x="78" y="107"/>
                  <a:pt x="78" y="107"/>
                </a:cubicBezTo>
                <a:cubicBezTo>
                  <a:pt x="77" y="107"/>
                  <a:pt x="76" y="107"/>
                  <a:pt x="75" y="107"/>
                </a:cubicBezTo>
                <a:cubicBezTo>
                  <a:pt x="75" y="107"/>
                  <a:pt x="75" y="108"/>
                  <a:pt x="75" y="109"/>
                </a:cubicBezTo>
                <a:cubicBezTo>
                  <a:pt x="75" y="109"/>
                  <a:pt x="75" y="109"/>
                  <a:pt x="75" y="109"/>
                </a:cubicBezTo>
                <a:cubicBezTo>
                  <a:pt x="74" y="111"/>
                  <a:pt x="74" y="113"/>
                  <a:pt x="74" y="116"/>
                </a:cubicBezTo>
                <a:cubicBezTo>
                  <a:pt x="74" y="118"/>
                  <a:pt x="74" y="121"/>
                  <a:pt x="74" y="123"/>
                </a:cubicBezTo>
                <a:cubicBezTo>
                  <a:pt x="74" y="123"/>
                  <a:pt x="74" y="123"/>
                  <a:pt x="74" y="124"/>
                </a:cubicBezTo>
                <a:cubicBezTo>
                  <a:pt x="74" y="125"/>
                  <a:pt x="74" y="126"/>
                  <a:pt x="74" y="127"/>
                </a:cubicBezTo>
                <a:close/>
                <a:moveTo>
                  <a:pt x="189" y="126"/>
                </a:moveTo>
                <a:cubicBezTo>
                  <a:pt x="189" y="126"/>
                  <a:pt x="190" y="127"/>
                  <a:pt x="190" y="127"/>
                </a:cubicBezTo>
                <a:cubicBezTo>
                  <a:pt x="190" y="127"/>
                  <a:pt x="190" y="127"/>
                  <a:pt x="190" y="127"/>
                </a:cubicBezTo>
                <a:cubicBezTo>
                  <a:pt x="190" y="127"/>
                  <a:pt x="190" y="126"/>
                  <a:pt x="190" y="125"/>
                </a:cubicBezTo>
                <a:cubicBezTo>
                  <a:pt x="190" y="124"/>
                  <a:pt x="190" y="124"/>
                  <a:pt x="190" y="124"/>
                </a:cubicBezTo>
                <a:cubicBezTo>
                  <a:pt x="190" y="124"/>
                  <a:pt x="190" y="124"/>
                  <a:pt x="190" y="124"/>
                </a:cubicBezTo>
                <a:cubicBezTo>
                  <a:pt x="190" y="124"/>
                  <a:pt x="190" y="124"/>
                  <a:pt x="190" y="124"/>
                </a:cubicBezTo>
                <a:cubicBezTo>
                  <a:pt x="189" y="125"/>
                  <a:pt x="189" y="126"/>
                  <a:pt x="189" y="126"/>
                </a:cubicBezTo>
                <a:close/>
                <a:moveTo>
                  <a:pt x="71" y="127"/>
                </a:moveTo>
                <a:cubicBezTo>
                  <a:pt x="71" y="126"/>
                  <a:pt x="71" y="124"/>
                  <a:pt x="71" y="123"/>
                </a:cubicBezTo>
                <a:cubicBezTo>
                  <a:pt x="71" y="123"/>
                  <a:pt x="71" y="122"/>
                  <a:pt x="71" y="122"/>
                </a:cubicBezTo>
                <a:cubicBezTo>
                  <a:pt x="71" y="119"/>
                  <a:pt x="71" y="116"/>
                  <a:pt x="72" y="114"/>
                </a:cubicBezTo>
                <a:cubicBezTo>
                  <a:pt x="72" y="111"/>
                  <a:pt x="72" y="109"/>
                  <a:pt x="73" y="107"/>
                </a:cubicBezTo>
                <a:cubicBezTo>
                  <a:pt x="73" y="107"/>
                  <a:pt x="73" y="106"/>
                  <a:pt x="73" y="106"/>
                </a:cubicBezTo>
                <a:cubicBezTo>
                  <a:pt x="72" y="106"/>
                  <a:pt x="71" y="106"/>
                  <a:pt x="70" y="106"/>
                </a:cubicBezTo>
                <a:cubicBezTo>
                  <a:pt x="70" y="106"/>
                  <a:pt x="69" y="106"/>
                  <a:pt x="68" y="105"/>
                </a:cubicBezTo>
                <a:cubicBezTo>
                  <a:pt x="68" y="108"/>
                  <a:pt x="69" y="110"/>
                  <a:pt x="69" y="113"/>
                </a:cubicBezTo>
                <a:cubicBezTo>
                  <a:pt x="69" y="117"/>
                  <a:pt x="69" y="122"/>
                  <a:pt x="69" y="126"/>
                </a:cubicBezTo>
                <a:cubicBezTo>
                  <a:pt x="69" y="126"/>
                  <a:pt x="69" y="126"/>
                  <a:pt x="69" y="126"/>
                </a:cubicBezTo>
                <a:cubicBezTo>
                  <a:pt x="70" y="127"/>
                  <a:pt x="71" y="127"/>
                  <a:pt x="71" y="127"/>
                </a:cubicBezTo>
                <a:close/>
                <a:moveTo>
                  <a:pt x="193" y="123"/>
                </a:moveTo>
                <a:cubicBezTo>
                  <a:pt x="193" y="124"/>
                  <a:pt x="193" y="125"/>
                  <a:pt x="193" y="126"/>
                </a:cubicBezTo>
                <a:cubicBezTo>
                  <a:pt x="194" y="126"/>
                  <a:pt x="194" y="126"/>
                  <a:pt x="194" y="126"/>
                </a:cubicBezTo>
                <a:cubicBezTo>
                  <a:pt x="195" y="125"/>
                  <a:pt x="195" y="123"/>
                  <a:pt x="195" y="122"/>
                </a:cubicBezTo>
                <a:cubicBezTo>
                  <a:pt x="194" y="122"/>
                  <a:pt x="194" y="123"/>
                  <a:pt x="193" y="123"/>
                </a:cubicBezTo>
                <a:close/>
                <a:moveTo>
                  <a:pt x="60" y="125"/>
                </a:moveTo>
                <a:cubicBezTo>
                  <a:pt x="63" y="125"/>
                  <a:pt x="65" y="126"/>
                  <a:pt x="67" y="126"/>
                </a:cubicBezTo>
                <a:cubicBezTo>
                  <a:pt x="66" y="119"/>
                  <a:pt x="66" y="112"/>
                  <a:pt x="66" y="105"/>
                </a:cubicBezTo>
                <a:cubicBezTo>
                  <a:pt x="66" y="105"/>
                  <a:pt x="66" y="105"/>
                  <a:pt x="66" y="105"/>
                </a:cubicBezTo>
                <a:cubicBezTo>
                  <a:pt x="64" y="105"/>
                  <a:pt x="62" y="104"/>
                  <a:pt x="60" y="104"/>
                </a:cubicBezTo>
                <a:cubicBezTo>
                  <a:pt x="60" y="107"/>
                  <a:pt x="60" y="111"/>
                  <a:pt x="60" y="115"/>
                </a:cubicBezTo>
                <a:cubicBezTo>
                  <a:pt x="60" y="116"/>
                  <a:pt x="60" y="117"/>
                  <a:pt x="60" y="118"/>
                </a:cubicBezTo>
                <a:cubicBezTo>
                  <a:pt x="61" y="120"/>
                  <a:pt x="61" y="122"/>
                  <a:pt x="60" y="125"/>
                </a:cubicBezTo>
                <a:close/>
                <a:moveTo>
                  <a:pt x="176" y="123"/>
                </a:moveTo>
                <a:cubicBezTo>
                  <a:pt x="176" y="123"/>
                  <a:pt x="176" y="124"/>
                  <a:pt x="176" y="125"/>
                </a:cubicBezTo>
                <a:cubicBezTo>
                  <a:pt x="176" y="125"/>
                  <a:pt x="176" y="125"/>
                  <a:pt x="176" y="125"/>
                </a:cubicBezTo>
                <a:cubicBezTo>
                  <a:pt x="176" y="124"/>
                  <a:pt x="176" y="123"/>
                  <a:pt x="176" y="123"/>
                </a:cubicBezTo>
                <a:close/>
                <a:moveTo>
                  <a:pt x="197" y="123"/>
                </a:moveTo>
                <a:cubicBezTo>
                  <a:pt x="197" y="123"/>
                  <a:pt x="197" y="124"/>
                  <a:pt x="197" y="124"/>
                </a:cubicBezTo>
                <a:cubicBezTo>
                  <a:pt x="197" y="124"/>
                  <a:pt x="197" y="124"/>
                  <a:pt x="198" y="124"/>
                </a:cubicBezTo>
                <a:cubicBezTo>
                  <a:pt x="198" y="124"/>
                  <a:pt x="198" y="123"/>
                  <a:pt x="197" y="123"/>
                </a:cubicBezTo>
                <a:close/>
                <a:moveTo>
                  <a:pt x="53" y="123"/>
                </a:moveTo>
                <a:cubicBezTo>
                  <a:pt x="54" y="123"/>
                  <a:pt x="56" y="123"/>
                  <a:pt x="57" y="124"/>
                </a:cubicBezTo>
                <a:cubicBezTo>
                  <a:pt x="57" y="121"/>
                  <a:pt x="57" y="119"/>
                  <a:pt x="57" y="116"/>
                </a:cubicBezTo>
                <a:cubicBezTo>
                  <a:pt x="57" y="115"/>
                  <a:pt x="57" y="115"/>
                  <a:pt x="57" y="114"/>
                </a:cubicBezTo>
                <a:cubicBezTo>
                  <a:pt x="57" y="109"/>
                  <a:pt x="57" y="106"/>
                  <a:pt x="58" y="103"/>
                </a:cubicBezTo>
                <a:cubicBezTo>
                  <a:pt x="56" y="102"/>
                  <a:pt x="55" y="102"/>
                  <a:pt x="54" y="102"/>
                </a:cubicBezTo>
                <a:cubicBezTo>
                  <a:pt x="54" y="106"/>
                  <a:pt x="54" y="109"/>
                  <a:pt x="53" y="113"/>
                </a:cubicBezTo>
                <a:cubicBezTo>
                  <a:pt x="53" y="115"/>
                  <a:pt x="53" y="115"/>
                  <a:pt x="53" y="115"/>
                </a:cubicBezTo>
                <a:cubicBezTo>
                  <a:pt x="53" y="116"/>
                  <a:pt x="53" y="118"/>
                  <a:pt x="53" y="120"/>
                </a:cubicBezTo>
                <a:cubicBezTo>
                  <a:pt x="53" y="120"/>
                  <a:pt x="53" y="121"/>
                  <a:pt x="53" y="121"/>
                </a:cubicBezTo>
                <a:cubicBezTo>
                  <a:pt x="53" y="122"/>
                  <a:pt x="53" y="122"/>
                  <a:pt x="53" y="123"/>
                </a:cubicBezTo>
                <a:close/>
                <a:moveTo>
                  <a:pt x="98" y="119"/>
                </a:moveTo>
                <a:cubicBezTo>
                  <a:pt x="98" y="120"/>
                  <a:pt x="98" y="121"/>
                  <a:pt x="98" y="121"/>
                </a:cubicBezTo>
                <a:cubicBezTo>
                  <a:pt x="98" y="122"/>
                  <a:pt x="98" y="122"/>
                  <a:pt x="98" y="122"/>
                </a:cubicBezTo>
                <a:cubicBezTo>
                  <a:pt x="98" y="122"/>
                  <a:pt x="98" y="121"/>
                  <a:pt x="98" y="120"/>
                </a:cubicBezTo>
                <a:cubicBezTo>
                  <a:pt x="98" y="120"/>
                  <a:pt x="98" y="120"/>
                  <a:pt x="98" y="119"/>
                </a:cubicBezTo>
                <a:close/>
                <a:moveTo>
                  <a:pt x="44" y="119"/>
                </a:moveTo>
                <a:cubicBezTo>
                  <a:pt x="45" y="120"/>
                  <a:pt x="45" y="120"/>
                  <a:pt x="46" y="120"/>
                </a:cubicBezTo>
                <a:cubicBezTo>
                  <a:pt x="47" y="121"/>
                  <a:pt x="48" y="121"/>
                  <a:pt x="49" y="121"/>
                </a:cubicBezTo>
                <a:cubicBezTo>
                  <a:pt x="49" y="120"/>
                  <a:pt x="50" y="118"/>
                  <a:pt x="50" y="116"/>
                </a:cubicBezTo>
                <a:cubicBezTo>
                  <a:pt x="50" y="116"/>
                  <a:pt x="50" y="115"/>
                  <a:pt x="50" y="114"/>
                </a:cubicBezTo>
                <a:cubicBezTo>
                  <a:pt x="50" y="112"/>
                  <a:pt x="50" y="112"/>
                  <a:pt x="50" y="112"/>
                </a:cubicBezTo>
                <a:cubicBezTo>
                  <a:pt x="51" y="108"/>
                  <a:pt x="51" y="104"/>
                  <a:pt x="51" y="101"/>
                </a:cubicBezTo>
                <a:cubicBezTo>
                  <a:pt x="49" y="100"/>
                  <a:pt x="46" y="99"/>
                  <a:pt x="44" y="98"/>
                </a:cubicBezTo>
                <a:cubicBezTo>
                  <a:pt x="44" y="102"/>
                  <a:pt x="45" y="105"/>
                  <a:pt x="45" y="108"/>
                </a:cubicBezTo>
                <a:cubicBezTo>
                  <a:pt x="45" y="109"/>
                  <a:pt x="45" y="110"/>
                  <a:pt x="45" y="111"/>
                </a:cubicBezTo>
                <a:cubicBezTo>
                  <a:pt x="45" y="113"/>
                  <a:pt x="45" y="116"/>
                  <a:pt x="44" y="119"/>
                </a:cubicBezTo>
                <a:cubicBezTo>
                  <a:pt x="44" y="119"/>
                  <a:pt x="44" y="119"/>
                  <a:pt x="44" y="119"/>
                </a:cubicBezTo>
                <a:close/>
                <a:moveTo>
                  <a:pt x="203" y="120"/>
                </a:moveTo>
                <a:cubicBezTo>
                  <a:pt x="203" y="120"/>
                  <a:pt x="203" y="120"/>
                  <a:pt x="203" y="121"/>
                </a:cubicBezTo>
                <a:cubicBezTo>
                  <a:pt x="204" y="120"/>
                  <a:pt x="205" y="119"/>
                  <a:pt x="206" y="119"/>
                </a:cubicBezTo>
                <a:cubicBezTo>
                  <a:pt x="206" y="118"/>
                  <a:pt x="206" y="117"/>
                  <a:pt x="206" y="117"/>
                </a:cubicBezTo>
                <a:cubicBezTo>
                  <a:pt x="206" y="117"/>
                  <a:pt x="206" y="117"/>
                  <a:pt x="206" y="117"/>
                </a:cubicBezTo>
                <a:cubicBezTo>
                  <a:pt x="206" y="117"/>
                  <a:pt x="205" y="117"/>
                  <a:pt x="205" y="117"/>
                </a:cubicBezTo>
                <a:cubicBezTo>
                  <a:pt x="205" y="118"/>
                  <a:pt x="205" y="118"/>
                  <a:pt x="204" y="119"/>
                </a:cubicBezTo>
                <a:cubicBezTo>
                  <a:pt x="204" y="120"/>
                  <a:pt x="204" y="120"/>
                  <a:pt x="203" y="120"/>
                </a:cubicBezTo>
                <a:cubicBezTo>
                  <a:pt x="203" y="120"/>
                  <a:pt x="203" y="120"/>
                  <a:pt x="203" y="120"/>
                </a:cubicBezTo>
                <a:close/>
                <a:moveTo>
                  <a:pt x="186" y="105"/>
                </a:moveTo>
                <a:cubicBezTo>
                  <a:pt x="186" y="106"/>
                  <a:pt x="186" y="107"/>
                  <a:pt x="186" y="108"/>
                </a:cubicBezTo>
                <a:cubicBezTo>
                  <a:pt x="186" y="108"/>
                  <a:pt x="186" y="109"/>
                  <a:pt x="186" y="109"/>
                </a:cubicBezTo>
                <a:cubicBezTo>
                  <a:pt x="185" y="111"/>
                  <a:pt x="185" y="113"/>
                  <a:pt x="185" y="116"/>
                </a:cubicBezTo>
                <a:cubicBezTo>
                  <a:pt x="185" y="117"/>
                  <a:pt x="185" y="118"/>
                  <a:pt x="185" y="119"/>
                </a:cubicBezTo>
                <a:cubicBezTo>
                  <a:pt x="185" y="120"/>
                  <a:pt x="185" y="120"/>
                  <a:pt x="185" y="120"/>
                </a:cubicBezTo>
                <a:cubicBezTo>
                  <a:pt x="185" y="120"/>
                  <a:pt x="185" y="119"/>
                  <a:pt x="185" y="119"/>
                </a:cubicBezTo>
                <a:cubicBezTo>
                  <a:pt x="185" y="118"/>
                  <a:pt x="185" y="118"/>
                  <a:pt x="185" y="118"/>
                </a:cubicBezTo>
                <a:cubicBezTo>
                  <a:pt x="185" y="116"/>
                  <a:pt x="185" y="115"/>
                  <a:pt x="186" y="114"/>
                </a:cubicBezTo>
                <a:cubicBezTo>
                  <a:pt x="186" y="113"/>
                  <a:pt x="186" y="111"/>
                  <a:pt x="186" y="109"/>
                </a:cubicBezTo>
                <a:cubicBezTo>
                  <a:pt x="186" y="108"/>
                  <a:pt x="186" y="107"/>
                  <a:pt x="186" y="106"/>
                </a:cubicBezTo>
                <a:cubicBezTo>
                  <a:pt x="186" y="106"/>
                  <a:pt x="186" y="105"/>
                  <a:pt x="186" y="105"/>
                </a:cubicBezTo>
                <a:close/>
                <a:moveTo>
                  <a:pt x="106" y="111"/>
                </a:moveTo>
                <a:cubicBezTo>
                  <a:pt x="106" y="114"/>
                  <a:pt x="106" y="116"/>
                  <a:pt x="106" y="119"/>
                </a:cubicBezTo>
                <a:cubicBezTo>
                  <a:pt x="106" y="116"/>
                  <a:pt x="107" y="113"/>
                  <a:pt x="107" y="111"/>
                </a:cubicBezTo>
                <a:lnTo>
                  <a:pt x="106" y="111"/>
                </a:lnTo>
                <a:close/>
                <a:moveTo>
                  <a:pt x="193" y="119"/>
                </a:moveTo>
                <a:cubicBezTo>
                  <a:pt x="193" y="119"/>
                  <a:pt x="193" y="118"/>
                  <a:pt x="194" y="118"/>
                </a:cubicBezTo>
                <a:cubicBezTo>
                  <a:pt x="194" y="118"/>
                  <a:pt x="195" y="118"/>
                  <a:pt x="195" y="117"/>
                </a:cubicBezTo>
                <a:cubicBezTo>
                  <a:pt x="195" y="117"/>
                  <a:pt x="195" y="117"/>
                  <a:pt x="195" y="116"/>
                </a:cubicBezTo>
                <a:cubicBezTo>
                  <a:pt x="194" y="117"/>
                  <a:pt x="194" y="117"/>
                  <a:pt x="193" y="117"/>
                </a:cubicBezTo>
                <a:cubicBezTo>
                  <a:pt x="193" y="118"/>
                  <a:pt x="193" y="118"/>
                  <a:pt x="193" y="119"/>
                </a:cubicBezTo>
                <a:cubicBezTo>
                  <a:pt x="193" y="119"/>
                  <a:pt x="193" y="119"/>
                  <a:pt x="193" y="119"/>
                </a:cubicBezTo>
                <a:close/>
                <a:moveTo>
                  <a:pt x="35" y="115"/>
                </a:moveTo>
                <a:cubicBezTo>
                  <a:pt x="38" y="117"/>
                  <a:pt x="40" y="118"/>
                  <a:pt x="42" y="119"/>
                </a:cubicBezTo>
                <a:cubicBezTo>
                  <a:pt x="41" y="116"/>
                  <a:pt x="41" y="114"/>
                  <a:pt x="42" y="111"/>
                </a:cubicBezTo>
                <a:cubicBezTo>
                  <a:pt x="42" y="110"/>
                  <a:pt x="42" y="109"/>
                  <a:pt x="42" y="108"/>
                </a:cubicBezTo>
                <a:cubicBezTo>
                  <a:pt x="42" y="107"/>
                  <a:pt x="42" y="107"/>
                  <a:pt x="42" y="107"/>
                </a:cubicBezTo>
                <a:cubicBezTo>
                  <a:pt x="42" y="104"/>
                  <a:pt x="42" y="101"/>
                  <a:pt x="42" y="97"/>
                </a:cubicBezTo>
                <a:cubicBezTo>
                  <a:pt x="39" y="96"/>
                  <a:pt x="37" y="95"/>
                  <a:pt x="35" y="94"/>
                </a:cubicBezTo>
                <a:cubicBezTo>
                  <a:pt x="35" y="98"/>
                  <a:pt x="35" y="102"/>
                  <a:pt x="35" y="106"/>
                </a:cubicBezTo>
                <a:cubicBezTo>
                  <a:pt x="35" y="106"/>
                  <a:pt x="35" y="107"/>
                  <a:pt x="35" y="108"/>
                </a:cubicBezTo>
                <a:cubicBezTo>
                  <a:pt x="35" y="110"/>
                  <a:pt x="36" y="113"/>
                  <a:pt x="35" y="115"/>
                </a:cubicBezTo>
                <a:close/>
                <a:moveTo>
                  <a:pt x="97" y="110"/>
                </a:moveTo>
                <a:cubicBezTo>
                  <a:pt x="97" y="112"/>
                  <a:pt x="98" y="115"/>
                  <a:pt x="98" y="118"/>
                </a:cubicBezTo>
                <a:cubicBezTo>
                  <a:pt x="98" y="118"/>
                  <a:pt x="98" y="118"/>
                  <a:pt x="98" y="117"/>
                </a:cubicBezTo>
                <a:cubicBezTo>
                  <a:pt x="98" y="115"/>
                  <a:pt x="97" y="112"/>
                  <a:pt x="97" y="110"/>
                </a:cubicBezTo>
                <a:cubicBezTo>
                  <a:pt x="97" y="110"/>
                  <a:pt x="97" y="110"/>
                  <a:pt x="97" y="110"/>
                </a:cubicBezTo>
                <a:close/>
                <a:moveTo>
                  <a:pt x="210" y="114"/>
                </a:moveTo>
                <a:cubicBezTo>
                  <a:pt x="210" y="115"/>
                  <a:pt x="210" y="115"/>
                  <a:pt x="210" y="115"/>
                </a:cubicBezTo>
                <a:cubicBezTo>
                  <a:pt x="210" y="115"/>
                  <a:pt x="210" y="114"/>
                  <a:pt x="210" y="114"/>
                </a:cubicBezTo>
                <a:cubicBezTo>
                  <a:pt x="210" y="114"/>
                  <a:pt x="210" y="114"/>
                  <a:pt x="210" y="114"/>
                </a:cubicBezTo>
                <a:close/>
                <a:moveTo>
                  <a:pt x="200" y="115"/>
                </a:moveTo>
                <a:cubicBezTo>
                  <a:pt x="200" y="114"/>
                  <a:pt x="200" y="114"/>
                  <a:pt x="200" y="114"/>
                </a:cubicBezTo>
                <a:cubicBezTo>
                  <a:pt x="200" y="114"/>
                  <a:pt x="200" y="113"/>
                  <a:pt x="200" y="113"/>
                </a:cubicBezTo>
                <a:cubicBezTo>
                  <a:pt x="200" y="113"/>
                  <a:pt x="200" y="113"/>
                  <a:pt x="199" y="113"/>
                </a:cubicBezTo>
                <a:cubicBezTo>
                  <a:pt x="199" y="113"/>
                  <a:pt x="199" y="114"/>
                  <a:pt x="200" y="115"/>
                </a:cubicBezTo>
                <a:close/>
                <a:moveTo>
                  <a:pt x="27" y="110"/>
                </a:moveTo>
                <a:cubicBezTo>
                  <a:pt x="29" y="111"/>
                  <a:pt x="31" y="112"/>
                  <a:pt x="32" y="113"/>
                </a:cubicBezTo>
                <a:cubicBezTo>
                  <a:pt x="32" y="112"/>
                  <a:pt x="32" y="110"/>
                  <a:pt x="32" y="108"/>
                </a:cubicBezTo>
                <a:cubicBezTo>
                  <a:pt x="32" y="107"/>
                  <a:pt x="32" y="106"/>
                  <a:pt x="32" y="105"/>
                </a:cubicBezTo>
                <a:cubicBezTo>
                  <a:pt x="32" y="100"/>
                  <a:pt x="32" y="97"/>
                  <a:pt x="32" y="93"/>
                </a:cubicBezTo>
                <a:cubicBezTo>
                  <a:pt x="32" y="93"/>
                  <a:pt x="32" y="93"/>
                  <a:pt x="32" y="93"/>
                </a:cubicBezTo>
                <a:cubicBezTo>
                  <a:pt x="32" y="93"/>
                  <a:pt x="31" y="93"/>
                  <a:pt x="31" y="92"/>
                </a:cubicBezTo>
                <a:cubicBezTo>
                  <a:pt x="30" y="92"/>
                  <a:pt x="29" y="91"/>
                  <a:pt x="28" y="91"/>
                </a:cubicBezTo>
                <a:cubicBezTo>
                  <a:pt x="28" y="93"/>
                  <a:pt x="27" y="96"/>
                  <a:pt x="27" y="99"/>
                </a:cubicBezTo>
                <a:cubicBezTo>
                  <a:pt x="27" y="100"/>
                  <a:pt x="27" y="101"/>
                  <a:pt x="27" y="102"/>
                </a:cubicBezTo>
                <a:cubicBezTo>
                  <a:pt x="27" y="104"/>
                  <a:pt x="27" y="106"/>
                  <a:pt x="27" y="108"/>
                </a:cubicBezTo>
                <a:cubicBezTo>
                  <a:pt x="27" y="109"/>
                  <a:pt x="27" y="109"/>
                  <a:pt x="27" y="109"/>
                </a:cubicBezTo>
                <a:cubicBezTo>
                  <a:pt x="27" y="110"/>
                  <a:pt x="27" y="110"/>
                  <a:pt x="27" y="110"/>
                </a:cubicBezTo>
                <a:close/>
                <a:moveTo>
                  <a:pt x="150" y="112"/>
                </a:moveTo>
                <a:cubicBezTo>
                  <a:pt x="150" y="112"/>
                  <a:pt x="151" y="112"/>
                  <a:pt x="151" y="113"/>
                </a:cubicBezTo>
                <a:cubicBezTo>
                  <a:pt x="151" y="112"/>
                  <a:pt x="151" y="112"/>
                  <a:pt x="151" y="112"/>
                </a:cubicBezTo>
                <a:cubicBezTo>
                  <a:pt x="150" y="112"/>
                  <a:pt x="149" y="112"/>
                  <a:pt x="148" y="112"/>
                </a:cubicBezTo>
                <a:cubicBezTo>
                  <a:pt x="148" y="112"/>
                  <a:pt x="148" y="112"/>
                  <a:pt x="148" y="113"/>
                </a:cubicBezTo>
                <a:cubicBezTo>
                  <a:pt x="149" y="112"/>
                  <a:pt x="149" y="112"/>
                  <a:pt x="150" y="112"/>
                </a:cubicBezTo>
                <a:close/>
                <a:moveTo>
                  <a:pt x="214" y="111"/>
                </a:moveTo>
                <a:cubicBezTo>
                  <a:pt x="214" y="112"/>
                  <a:pt x="214" y="112"/>
                  <a:pt x="214" y="113"/>
                </a:cubicBezTo>
                <a:cubicBezTo>
                  <a:pt x="214" y="113"/>
                  <a:pt x="215" y="112"/>
                  <a:pt x="215" y="112"/>
                </a:cubicBezTo>
                <a:cubicBezTo>
                  <a:pt x="215" y="111"/>
                  <a:pt x="215" y="111"/>
                  <a:pt x="215" y="110"/>
                </a:cubicBezTo>
                <a:cubicBezTo>
                  <a:pt x="215" y="110"/>
                  <a:pt x="214" y="111"/>
                  <a:pt x="214" y="111"/>
                </a:cubicBezTo>
                <a:close/>
                <a:moveTo>
                  <a:pt x="193" y="102"/>
                </a:moveTo>
                <a:cubicBezTo>
                  <a:pt x="194" y="102"/>
                  <a:pt x="194" y="103"/>
                  <a:pt x="194" y="103"/>
                </a:cubicBezTo>
                <a:cubicBezTo>
                  <a:pt x="195" y="106"/>
                  <a:pt x="195" y="109"/>
                  <a:pt x="194" y="113"/>
                </a:cubicBezTo>
                <a:cubicBezTo>
                  <a:pt x="194" y="112"/>
                  <a:pt x="195" y="112"/>
                  <a:pt x="195" y="112"/>
                </a:cubicBezTo>
                <a:cubicBezTo>
                  <a:pt x="195" y="112"/>
                  <a:pt x="195" y="111"/>
                  <a:pt x="195" y="111"/>
                </a:cubicBezTo>
                <a:cubicBezTo>
                  <a:pt x="195" y="110"/>
                  <a:pt x="195" y="109"/>
                  <a:pt x="195" y="108"/>
                </a:cubicBezTo>
                <a:cubicBezTo>
                  <a:pt x="195" y="105"/>
                  <a:pt x="194" y="102"/>
                  <a:pt x="194" y="99"/>
                </a:cubicBezTo>
                <a:cubicBezTo>
                  <a:pt x="193" y="100"/>
                  <a:pt x="191" y="100"/>
                  <a:pt x="189" y="101"/>
                </a:cubicBezTo>
                <a:cubicBezTo>
                  <a:pt x="190" y="101"/>
                  <a:pt x="190" y="102"/>
                  <a:pt x="190" y="102"/>
                </a:cubicBezTo>
                <a:cubicBezTo>
                  <a:pt x="189" y="102"/>
                  <a:pt x="189" y="102"/>
                  <a:pt x="189" y="102"/>
                </a:cubicBezTo>
                <a:cubicBezTo>
                  <a:pt x="189" y="102"/>
                  <a:pt x="189" y="102"/>
                  <a:pt x="189" y="102"/>
                </a:cubicBezTo>
                <a:cubicBezTo>
                  <a:pt x="189" y="103"/>
                  <a:pt x="189" y="103"/>
                  <a:pt x="189" y="104"/>
                </a:cubicBezTo>
                <a:cubicBezTo>
                  <a:pt x="189" y="104"/>
                  <a:pt x="189" y="105"/>
                  <a:pt x="189" y="105"/>
                </a:cubicBezTo>
                <a:cubicBezTo>
                  <a:pt x="189" y="106"/>
                  <a:pt x="189" y="108"/>
                  <a:pt x="189" y="109"/>
                </a:cubicBezTo>
                <a:cubicBezTo>
                  <a:pt x="189" y="110"/>
                  <a:pt x="189" y="111"/>
                  <a:pt x="189" y="112"/>
                </a:cubicBezTo>
                <a:cubicBezTo>
                  <a:pt x="189" y="110"/>
                  <a:pt x="190" y="107"/>
                  <a:pt x="190" y="105"/>
                </a:cubicBezTo>
                <a:cubicBezTo>
                  <a:pt x="190" y="104"/>
                  <a:pt x="190" y="104"/>
                  <a:pt x="190" y="104"/>
                </a:cubicBezTo>
                <a:cubicBezTo>
                  <a:pt x="190" y="103"/>
                  <a:pt x="191" y="102"/>
                  <a:pt x="191" y="101"/>
                </a:cubicBezTo>
                <a:cubicBezTo>
                  <a:pt x="191" y="101"/>
                  <a:pt x="191" y="100"/>
                  <a:pt x="192" y="100"/>
                </a:cubicBezTo>
                <a:cubicBezTo>
                  <a:pt x="192" y="100"/>
                  <a:pt x="193" y="100"/>
                  <a:pt x="193" y="101"/>
                </a:cubicBezTo>
                <a:cubicBezTo>
                  <a:pt x="193" y="101"/>
                  <a:pt x="193" y="101"/>
                  <a:pt x="193" y="102"/>
                </a:cubicBezTo>
                <a:cubicBezTo>
                  <a:pt x="193" y="102"/>
                  <a:pt x="193" y="102"/>
                  <a:pt x="193" y="102"/>
                </a:cubicBezTo>
                <a:close/>
                <a:moveTo>
                  <a:pt x="198" y="97"/>
                </a:moveTo>
                <a:cubicBezTo>
                  <a:pt x="198" y="101"/>
                  <a:pt x="198" y="105"/>
                  <a:pt x="199" y="109"/>
                </a:cubicBezTo>
                <a:cubicBezTo>
                  <a:pt x="199" y="109"/>
                  <a:pt x="200" y="108"/>
                  <a:pt x="200" y="108"/>
                </a:cubicBezTo>
                <a:cubicBezTo>
                  <a:pt x="200" y="107"/>
                  <a:pt x="200" y="106"/>
                  <a:pt x="200" y="106"/>
                </a:cubicBezTo>
                <a:cubicBezTo>
                  <a:pt x="200" y="106"/>
                  <a:pt x="200" y="106"/>
                  <a:pt x="200" y="106"/>
                </a:cubicBezTo>
                <a:cubicBezTo>
                  <a:pt x="199" y="106"/>
                  <a:pt x="199" y="105"/>
                  <a:pt x="199" y="105"/>
                </a:cubicBezTo>
                <a:cubicBezTo>
                  <a:pt x="199" y="104"/>
                  <a:pt x="199" y="104"/>
                  <a:pt x="199" y="104"/>
                </a:cubicBezTo>
                <a:cubicBezTo>
                  <a:pt x="199" y="103"/>
                  <a:pt x="200" y="103"/>
                  <a:pt x="200" y="103"/>
                </a:cubicBezTo>
                <a:cubicBezTo>
                  <a:pt x="200" y="101"/>
                  <a:pt x="200" y="100"/>
                  <a:pt x="200" y="99"/>
                </a:cubicBezTo>
                <a:cubicBezTo>
                  <a:pt x="200" y="99"/>
                  <a:pt x="200" y="99"/>
                  <a:pt x="200" y="99"/>
                </a:cubicBezTo>
                <a:cubicBezTo>
                  <a:pt x="199" y="98"/>
                  <a:pt x="199" y="98"/>
                  <a:pt x="200" y="97"/>
                </a:cubicBezTo>
                <a:cubicBezTo>
                  <a:pt x="200" y="97"/>
                  <a:pt x="200" y="97"/>
                  <a:pt x="200" y="97"/>
                </a:cubicBezTo>
                <a:cubicBezTo>
                  <a:pt x="200" y="97"/>
                  <a:pt x="200" y="96"/>
                  <a:pt x="200" y="96"/>
                </a:cubicBezTo>
                <a:cubicBezTo>
                  <a:pt x="199" y="96"/>
                  <a:pt x="199" y="96"/>
                  <a:pt x="198" y="97"/>
                </a:cubicBezTo>
                <a:close/>
                <a:moveTo>
                  <a:pt x="81" y="108"/>
                </a:moveTo>
                <a:cubicBezTo>
                  <a:pt x="81" y="108"/>
                  <a:pt x="81" y="108"/>
                  <a:pt x="81" y="108"/>
                </a:cubicBezTo>
                <a:cubicBezTo>
                  <a:pt x="81" y="108"/>
                  <a:pt x="81" y="109"/>
                  <a:pt x="81" y="109"/>
                </a:cubicBezTo>
                <a:cubicBezTo>
                  <a:pt x="81" y="109"/>
                  <a:pt x="81" y="108"/>
                  <a:pt x="81" y="108"/>
                </a:cubicBezTo>
                <a:cubicBezTo>
                  <a:pt x="81" y="108"/>
                  <a:pt x="81" y="108"/>
                  <a:pt x="81" y="108"/>
                </a:cubicBezTo>
                <a:close/>
                <a:moveTo>
                  <a:pt x="107" y="107"/>
                </a:moveTo>
                <a:cubicBezTo>
                  <a:pt x="116" y="108"/>
                  <a:pt x="125" y="109"/>
                  <a:pt x="132" y="109"/>
                </a:cubicBezTo>
                <a:cubicBezTo>
                  <a:pt x="145" y="109"/>
                  <a:pt x="156" y="108"/>
                  <a:pt x="166" y="105"/>
                </a:cubicBezTo>
                <a:cubicBezTo>
                  <a:pt x="166" y="105"/>
                  <a:pt x="166" y="105"/>
                  <a:pt x="166" y="105"/>
                </a:cubicBezTo>
                <a:cubicBezTo>
                  <a:pt x="166" y="104"/>
                  <a:pt x="167" y="104"/>
                  <a:pt x="168" y="104"/>
                </a:cubicBezTo>
                <a:cubicBezTo>
                  <a:pt x="168" y="104"/>
                  <a:pt x="169" y="104"/>
                  <a:pt x="169" y="105"/>
                </a:cubicBezTo>
                <a:cubicBezTo>
                  <a:pt x="171" y="104"/>
                  <a:pt x="174" y="103"/>
                  <a:pt x="176" y="103"/>
                </a:cubicBezTo>
                <a:cubicBezTo>
                  <a:pt x="188" y="99"/>
                  <a:pt x="200" y="93"/>
                  <a:pt x="210" y="85"/>
                </a:cubicBezTo>
                <a:cubicBezTo>
                  <a:pt x="219" y="77"/>
                  <a:pt x="228" y="69"/>
                  <a:pt x="226" y="57"/>
                </a:cubicBezTo>
                <a:cubicBezTo>
                  <a:pt x="224" y="57"/>
                  <a:pt x="222" y="57"/>
                  <a:pt x="220" y="57"/>
                </a:cubicBezTo>
                <a:cubicBezTo>
                  <a:pt x="220" y="58"/>
                  <a:pt x="220" y="58"/>
                  <a:pt x="219" y="59"/>
                </a:cubicBezTo>
                <a:cubicBezTo>
                  <a:pt x="219" y="59"/>
                  <a:pt x="219" y="59"/>
                  <a:pt x="218" y="59"/>
                </a:cubicBezTo>
                <a:cubicBezTo>
                  <a:pt x="218" y="59"/>
                  <a:pt x="218" y="59"/>
                  <a:pt x="217" y="59"/>
                </a:cubicBezTo>
                <a:cubicBezTo>
                  <a:pt x="217" y="59"/>
                  <a:pt x="217" y="58"/>
                  <a:pt x="217" y="58"/>
                </a:cubicBezTo>
                <a:cubicBezTo>
                  <a:pt x="217" y="58"/>
                  <a:pt x="217" y="57"/>
                  <a:pt x="217" y="57"/>
                </a:cubicBezTo>
                <a:cubicBezTo>
                  <a:pt x="217" y="57"/>
                  <a:pt x="216" y="57"/>
                  <a:pt x="215" y="57"/>
                </a:cubicBezTo>
                <a:cubicBezTo>
                  <a:pt x="215" y="57"/>
                  <a:pt x="215" y="57"/>
                  <a:pt x="215" y="57"/>
                </a:cubicBezTo>
                <a:cubicBezTo>
                  <a:pt x="214" y="57"/>
                  <a:pt x="214" y="57"/>
                  <a:pt x="214" y="57"/>
                </a:cubicBezTo>
                <a:cubicBezTo>
                  <a:pt x="209" y="57"/>
                  <a:pt x="204" y="57"/>
                  <a:pt x="198" y="57"/>
                </a:cubicBezTo>
                <a:cubicBezTo>
                  <a:pt x="198" y="57"/>
                  <a:pt x="198" y="57"/>
                  <a:pt x="198" y="57"/>
                </a:cubicBezTo>
                <a:cubicBezTo>
                  <a:pt x="198" y="57"/>
                  <a:pt x="198" y="57"/>
                  <a:pt x="197" y="57"/>
                </a:cubicBezTo>
                <a:cubicBezTo>
                  <a:pt x="192" y="57"/>
                  <a:pt x="186" y="56"/>
                  <a:pt x="180" y="56"/>
                </a:cubicBezTo>
                <a:cubicBezTo>
                  <a:pt x="177" y="56"/>
                  <a:pt x="174" y="56"/>
                  <a:pt x="171" y="56"/>
                </a:cubicBezTo>
                <a:cubicBezTo>
                  <a:pt x="161" y="55"/>
                  <a:pt x="151" y="55"/>
                  <a:pt x="140" y="54"/>
                </a:cubicBezTo>
                <a:cubicBezTo>
                  <a:pt x="138" y="54"/>
                  <a:pt x="135" y="54"/>
                  <a:pt x="132" y="54"/>
                </a:cubicBezTo>
                <a:cubicBezTo>
                  <a:pt x="131" y="54"/>
                  <a:pt x="129" y="54"/>
                  <a:pt x="127" y="53"/>
                </a:cubicBezTo>
                <a:cubicBezTo>
                  <a:pt x="125" y="53"/>
                  <a:pt x="123" y="53"/>
                  <a:pt x="121" y="53"/>
                </a:cubicBezTo>
                <a:cubicBezTo>
                  <a:pt x="121" y="53"/>
                  <a:pt x="121" y="53"/>
                  <a:pt x="121" y="53"/>
                </a:cubicBezTo>
                <a:cubicBezTo>
                  <a:pt x="120" y="53"/>
                  <a:pt x="120" y="53"/>
                  <a:pt x="120" y="53"/>
                </a:cubicBezTo>
                <a:cubicBezTo>
                  <a:pt x="120" y="53"/>
                  <a:pt x="119" y="53"/>
                  <a:pt x="119" y="52"/>
                </a:cubicBezTo>
                <a:cubicBezTo>
                  <a:pt x="119" y="52"/>
                  <a:pt x="119" y="52"/>
                  <a:pt x="119" y="52"/>
                </a:cubicBezTo>
                <a:cubicBezTo>
                  <a:pt x="118" y="53"/>
                  <a:pt x="118" y="53"/>
                  <a:pt x="118" y="53"/>
                </a:cubicBezTo>
                <a:cubicBezTo>
                  <a:pt x="118" y="53"/>
                  <a:pt x="118" y="53"/>
                  <a:pt x="117" y="53"/>
                </a:cubicBezTo>
                <a:cubicBezTo>
                  <a:pt x="117" y="53"/>
                  <a:pt x="117" y="53"/>
                  <a:pt x="117" y="53"/>
                </a:cubicBezTo>
                <a:cubicBezTo>
                  <a:pt x="117" y="53"/>
                  <a:pt x="117" y="53"/>
                  <a:pt x="117" y="53"/>
                </a:cubicBezTo>
                <a:cubicBezTo>
                  <a:pt x="116" y="53"/>
                  <a:pt x="116" y="53"/>
                  <a:pt x="116" y="52"/>
                </a:cubicBezTo>
                <a:cubicBezTo>
                  <a:pt x="116" y="52"/>
                  <a:pt x="116" y="52"/>
                  <a:pt x="116" y="51"/>
                </a:cubicBezTo>
                <a:cubicBezTo>
                  <a:pt x="116" y="51"/>
                  <a:pt x="116" y="51"/>
                  <a:pt x="115" y="52"/>
                </a:cubicBezTo>
                <a:cubicBezTo>
                  <a:pt x="115" y="52"/>
                  <a:pt x="115" y="52"/>
                  <a:pt x="115" y="52"/>
                </a:cubicBezTo>
                <a:cubicBezTo>
                  <a:pt x="114" y="52"/>
                  <a:pt x="114" y="51"/>
                  <a:pt x="114" y="51"/>
                </a:cubicBezTo>
                <a:cubicBezTo>
                  <a:pt x="114" y="49"/>
                  <a:pt x="115" y="48"/>
                  <a:pt x="116" y="47"/>
                </a:cubicBezTo>
                <a:cubicBezTo>
                  <a:pt x="116" y="47"/>
                  <a:pt x="116" y="46"/>
                  <a:pt x="116" y="45"/>
                </a:cubicBezTo>
                <a:cubicBezTo>
                  <a:pt x="116" y="43"/>
                  <a:pt x="116" y="42"/>
                  <a:pt x="116" y="40"/>
                </a:cubicBezTo>
                <a:cubicBezTo>
                  <a:pt x="116" y="40"/>
                  <a:pt x="116" y="39"/>
                  <a:pt x="116" y="39"/>
                </a:cubicBezTo>
                <a:cubicBezTo>
                  <a:pt x="117" y="31"/>
                  <a:pt x="117" y="23"/>
                  <a:pt x="116" y="14"/>
                </a:cubicBezTo>
                <a:cubicBezTo>
                  <a:pt x="116" y="13"/>
                  <a:pt x="116" y="12"/>
                  <a:pt x="116" y="11"/>
                </a:cubicBezTo>
                <a:cubicBezTo>
                  <a:pt x="113" y="11"/>
                  <a:pt x="110" y="11"/>
                  <a:pt x="106" y="11"/>
                </a:cubicBezTo>
                <a:cubicBezTo>
                  <a:pt x="96" y="11"/>
                  <a:pt x="86" y="12"/>
                  <a:pt x="77" y="14"/>
                </a:cubicBezTo>
                <a:cubicBezTo>
                  <a:pt x="76" y="14"/>
                  <a:pt x="74" y="15"/>
                  <a:pt x="73" y="15"/>
                </a:cubicBezTo>
                <a:cubicBezTo>
                  <a:pt x="66" y="16"/>
                  <a:pt x="58" y="18"/>
                  <a:pt x="50" y="21"/>
                </a:cubicBezTo>
                <a:cubicBezTo>
                  <a:pt x="43" y="24"/>
                  <a:pt x="36" y="27"/>
                  <a:pt x="29" y="32"/>
                </a:cubicBezTo>
                <a:cubicBezTo>
                  <a:pt x="19" y="39"/>
                  <a:pt x="9" y="47"/>
                  <a:pt x="7" y="58"/>
                </a:cubicBezTo>
                <a:cubicBezTo>
                  <a:pt x="6" y="65"/>
                  <a:pt x="8" y="71"/>
                  <a:pt x="14" y="77"/>
                </a:cubicBezTo>
                <a:cubicBezTo>
                  <a:pt x="14" y="77"/>
                  <a:pt x="14" y="77"/>
                  <a:pt x="14" y="77"/>
                </a:cubicBezTo>
                <a:cubicBezTo>
                  <a:pt x="14" y="77"/>
                  <a:pt x="14" y="77"/>
                  <a:pt x="15" y="77"/>
                </a:cubicBezTo>
                <a:cubicBezTo>
                  <a:pt x="15" y="77"/>
                  <a:pt x="15" y="78"/>
                  <a:pt x="15" y="78"/>
                </a:cubicBezTo>
                <a:cubicBezTo>
                  <a:pt x="15" y="78"/>
                  <a:pt x="15" y="78"/>
                  <a:pt x="15" y="78"/>
                </a:cubicBezTo>
                <a:cubicBezTo>
                  <a:pt x="17" y="80"/>
                  <a:pt x="20" y="82"/>
                  <a:pt x="23" y="84"/>
                </a:cubicBezTo>
                <a:cubicBezTo>
                  <a:pt x="35" y="91"/>
                  <a:pt x="48" y="97"/>
                  <a:pt x="62" y="100"/>
                </a:cubicBezTo>
                <a:cubicBezTo>
                  <a:pt x="74" y="103"/>
                  <a:pt x="86" y="105"/>
                  <a:pt x="101" y="107"/>
                </a:cubicBezTo>
                <a:cubicBezTo>
                  <a:pt x="102" y="107"/>
                  <a:pt x="103" y="107"/>
                  <a:pt x="104" y="107"/>
                </a:cubicBezTo>
                <a:cubicBezTo>
                  <a:pt x="104" y="107"/>
                  <a:pt x="104" y="107"/>
                  <a:pt x="104" y="107"/>
                </a:cubicBezTo>
                <a:cubicBezTo>
                  <a:pt x="105" y="107"/>
                  <a:pt x="105" y="106"/>
                  <a:pt x="106" y="106"/>
                </a:cubicBezTo>
                <a:cubicBezTo>
                  <a:pt x="106" y="106"/>
                  <a:pt x="107" y="106"/>
                  <a:pt x="107" y="107"/>
                </a:cubicBezTo>
                <a:cubicBezTo>
                  <a:pt x="107" y="107"/>
                  <a:pt x="107" y="107"/>
                  <a:pt x="107" y="107"/>
                </a:cubicBezTo>
                <a:close/>
                <a:moveTo>
                  <a:pt x="218" y="109"/>
                </a:moveTo>
                <a:cubicBezTo>
                  <a:pt x="219" y="108"/>
                  <a:pt x="220" y="107"/>
                  <a:pt x="221" y="106"/>
                </a:cubicBezTo>
                <a:cubicBezTo>
                  <a:pt x="221" y="106"/>
                  <a:pt x="221" y="106"/>
                  <a:pt x="221" y="106"/>
                </a:cubicBezTo>
                <a:cubicBezTo>
                  <a:pt x="220" y="105"/>
                  <a:pt x="220" y="104"/>
                  <a:pt x="220" y="103"/>
                </a:cubicBezTo>
                <a:cubicBezTo>
                  <a:pt x="220" y="104"/>
                  <a:pt x="220" y="105"/>
                  <a:pt x="219" y="106"/>
                </a:cubicBezTo>
                <a:cubicBezTo>
                  <a:pt x="219" y="107"/>
                  <a:pt x="219" y="107"/>
                  <a:pt x="219" y="108"/>
                </a:cubicBezTo>
                <a:cubicBezTo>
                  <a:pt x="218" y="108"/>
                  <a:pt x="218" y="108"/>
                  <a:pt x="218" y="108"/>
                </a:cubicBezTo>
                <a:cubicBezTo>
                  <a:pt x="218" y="109"/>
                  <a:pt x="218" y="109"/>
                  <a:pt x="218" y="109"/>
                </a:cubicBezTo>
                <a:close/>
                <a:moveTo>
                  <a:pt x="24" y="108"/>
                </a:moveTo>
                <a:cubicBezTo>
                  <a:pt x="24" y="107"/>
                  <a:pt x="24" y="105"/>
                  <a:pt x="24" y="104"/>
                </a:cubicBezTo>
                <a:cubicBezTo>
                  <a:pt x="24" y="103"/>
                  <a:pt x="24" y="103"/>
                  <a:pt x="24" y="102"/>
                </a:cubicBezTo>
                <a:cubicBezTo>
                  <a:pt x="24" y="100"/>
                  <a:pt x="25" y="99"/>
                  <a:pt x="25" y="97"/>
                </a:cubicBezTo>
                <a:cubicBezTo>
                  <a:pt x="25" y="95"/>
                  <a:pt x="25" y="92"/>
                  <a:pt x="25" y="90"/>
                </a:cubicBezTo>
                <a:cubicBezTo>
                  <a:pt x="25" y="90"/>
                  <a:pt x="25" y="90"/>
                  <a:pt x="25" y="89"/>
                </a:cubicBezTo>
                <a:cubicBezTo>
                  <a:pt x="24" y="89"/>
                  <a:pt x="23" y="88"/>
                  <a:pt x="21" y="87"/>
                </a:cubicBezTo>
                <a:cubicBezTo>
                  <a:pt x="22" y="90"/>
                  <a:pt x="22" y="94"/>
                  <a:pt x="22" y="98"/>
                </a:cubicBezTo>
                <a:cubicBezTo>
                  <a:pt x="22" y="99"/>
                  <a:pt x="22" y="99"/>
                  <a:pt x="22" y="100"/>
                </a:cubicBezTo>
                <a:cubicBezTo>
                  <a:pt x="22" y="102"/>
                  <a:pt x="22" y="105"/>
                  <a:pt x="22" y="107"/>
                </a:cubicBezTo>
                <a:cubicBezTo>
                  <a:pt x="22" y="107"/>
                  <a:pt x="24" y="108"/>
                  <a:pt x="24" y="108"/>
                </a:cubicBezTo>
                <a:close/>
                <a:moveTo>
                  <a:pt x="210" y="105"/>
                </a:moveTo>
                <a:cubicBezTo>
                  <a:pt x="210" y="106"/>
                  <a:pt x="210" y="106"/>
                  <a:pt x="209" y="107"/>
                </a:cubicBezTo>
                <a:cubicBezTo>
                  <a:pt x="210" y="107"/>
                  <a:pt x="212" y="105"/>
                  <a:pt x="212" y="105"/>
                </a:cubicBezTo>
                <a:cubicBezTo>
                  <a:pt x="212" y="105"/>
                  <a:pt x="212" y="104"/>
                  <a:pt x="212" y="104"/>
                </a:cubicBezTo>
                <a:cubicBezTo>
                  <a:pt x="212" y="103"/>
                  <a:pt x="212" y="103"/>
                  <a:pt x="212" y="103"/>
                </a:cubicBezTo>
                <a:cubicBezTo>
                  <a:pt x="211" y="103"/>
                  <a:pt x="210" y="104"/>
                  <a:pt x="210" y="105"/>
                </a:cubicBezTo>
                <a:close/>
                <a:moveTo>
                  <a:pt x="177" y="106"/>
                </a:moveTo>
                <a:cubicBezTo>
                  <a:pt x="177" y="106"/>
                  <a:pt x="177" y="106"/>
                  <a:pt x="177" y="106"/>
                </a:cubicBezTo>
                <a:cubicBezTo>
                  <a:pt x="177" y="107"/>
                  <a:pt x="177" y="107"/>
                  <a:pt x="177" y="107"/>
                </a:cubicBezTo>
                <a:cubicBezTo>
                  <a:pt x="177" y="107"/>
                  <a:pt x="178" y="106"/>
                  <a:pt x="178" y="106"/>
                </a:cubicBezTo>
                <a:cubicBezTo>
                  <a:pt x="178" y="106"/>
                  <a:pt x="177" y="106"/>
                  <a:pt x="177" y="106"/>
                </a:cubicBezTo>
                <a:close/>
                <a:moveTo>
                  <a:pt x="183" y="104"/>
                </a:moveTo>
                <a:cubicBezTo>
                  <a:pt x="183" y="104"/>
                  <a:pt x="183" y="104"/>
                  <a:pt x="183" y="105"/>
                </a:cubicBezTo>
                <a:cubicBezTo>
                  <a:pt x="183" y="105"/>
                  <a:pt x="183" y="106"/>
                  <a:pt x="183" y="107"/>
                </a:cubicBezTo>
                <a:cubicBezTo>
                  <a:pt x="183" y="107"/>
                  <a:pt x="183" y="106"/>
                  <a:pt x="183" y="106"/>
                </a:cubicBezTo>
                <a:cubicBezTo>
                  <a:pt x="183" y="105"/>
                  <a:pt x="183" y="104"/>
                  <a:pt x="184" y="104"/>
                </a:cubicBezTo>
                <a:cubicBezTo>
                  <a:pt x="184" y="104"/>
                  <a:pt x="183" y="104"/>
                  <a:pt x="183" y="104"/>
                </a:cubicBezTo>
                <a:close/>
                <a:moveTo>
                  <a:pt x="203" y="106"/>
                </a:moveTo>
                <a:cubicBezTo>
                  <a:pt x="203" y="106"/>
                  <a:pt x="203" y="106"/>
                  <a:pt x="203" y="106"/>
                </a:cubicBezTo>
                <a:cubicBezTo>
                  <a:pt x="203" y="106"/>
                  <a:pt x="203" y="106"/>
                  <a:pt x="203" y="106"/>
                </a:cubicBezTo>
                <a:cubicBezTo>
                  <a:pt x="203" y="105"/>
                  <a:pt x="203" y="105"/>
                  <a:pt x="203" y="104"/>
                </a:cubicBezTo>
                <a:cubicBezTo>
                  <a:pt x="203" y="104"/>
                  <a:pt x="203" y="104"/>
                  <a:pt x="202" y="104"/>
                </a:cubicBezTo>
                <a:cubicBezTo>
                  <a:pt x="202" y="105"/>
                  <a:pt x="203" y="105"/>
                  <a:pt x="203" y="106"/>
                </a:cubicBezTo>
                <a:close/>
                <a:moveTo>
                  <a:pt x="16" y="104"/>
                </a:moveTo>
                <a:cubicBezTo>
                  <a:pt x="17" y="104"/>
                  <a:pt x="18" y="105"/>
                  <a:pt x="19" y="105"/>
                </a:cubicBezTo>
                <a:cubicBezTo>
                  <a:pt x="19" y="104"/>
                  <a:pt x="19" y="102"/>
                  <a:pt x="19" y="101"/>
                </a:cubicBezTo>
                <a:cubicBezTo>
                  <a:pt x="19" y="100"/>
                  <a:pt x="19" y="99"/>
                  <a:pt x="19" y="98"/>
                </a:cubicBezTo>
                <a:cubicBezTo>
                  <a:pt x="19" y="94"/>
                  <a:pt x="20" y="90"/>
                  <a:pt x="19" y="86"/>
                </a:cubicBezTo>
                <a:cubicBezTo>
                  <a:pt x="19" y="86"/>
                  <a:pt x="19" y="86"/>
                  <a:pt x="19" y="86"/>
                </a:cubicBezTo>
                <a:cubicBezTo>
                  <a:pt x="18" y="85"/>
                  <a:pt x="18" y="85"/>
                  <a:pt x="17" y="84"/>
                </a:cubicBezTo>
                <a:cubicBezTo>
                  <a:pt x="17" y="85"/>
                  <a:pt x="17" y="86"/>
                  <a:pt x="17" y="87"/>
                </a:cubicBezTo>
                <a:cubicBezTo>
                  <a:pt x="17" y="89"/>
                  <a:pt x="17" y="91"/>
                  <a:pt x="17" y="94"/>
                </a:cubicBezTo>
                <a:cubicBezTo>
                  <a:pt x="17" y="94"/>
                  <a:pt x="17" y="94"/>
                  <a:pt x="17" y="94"/>
                </a:cubicBezTo>
                <a:cubicBezTo>
                  <a:pt x="17" y="97"/>
                  <a:pt x="17" y="101"/>
                  <a:pt x="16" y="104"/>
                </a:cubicBezTo>
                <a:close/>
                <a:moveTo>
                  <a:pt x="186" y="103"/>
                </a:moveTo>
                <a:cubicBezTo>
                  <a:pt x="186" y="103"/>
                  <a:pt x="186" y="103"/>
                  <a:pt x="187" y="103"/>
                </a:cubicBezTo>
                <a:cubicBezTo>
                  <a:pt x="187" y="103"/>
                  <a:pt x="187" y="103"/>
                  <a:pt x="187" y="102"/>
                </a:cubicBezTo>
                <a:cubicBezTo>
                  <a:pt x="187" y="102"/>
                  <a:pt x="186" y="103"/>
                  <a:pt x="186" y="103"/>
                </a:cubicBezTo>
                <a:close/>
                <a:moveTo>
                  <a:pt x="224" y="103"/>
                </a:moveTo>
                <a:cubicBezTo>
                  <a:pt x="224" y="103"/>
                  <a:pt x="224" y="103"/>
                  <a:pt x="224" y="103"/>
                </a:cubicBezTo>
                <a:cubicBezTo>
                  <a:pt x="224" y="102"/>
                  <a:pt x="224" y="102"/>
                  <a:pt x="224" y="102"/>
                </a:cubicBezTo>
                <a:cubicBezTo>
                  <a:pt x="224" y="102"/>
                  <a:pt x="224" y="103"/>
                  <a:pt x="224" y="103"/>
                </a:cubicBezTo>
                <a:close/>
                <a:moveTo>
                  <a:pt x="14" y="102"/>
                </a:moveTo>
                <a:cubicBezTo>
                  <a:pt x="14" y="101"/>
                  <a:pt x="14" y="101"/>
                  <a:pt x="14" y="100"/>
                </a:cubicBezTo>
                <a:cubicBezTo>
                  <a:pt x="14" y="101"/>
                  <a:pt x="14" y="101"/>
                  <a:pt x="14" y="102"/>
                </a:cubicBezTo>
                <a:cubicBezTo>
                  <a:pt x="14" y="102"/>
                  <a:pt x="14" y="102"/>
                  <a:pt x="14" y="102"/>
                </a:cubicBezTo>
                <a:close/>
                <a:moveTo>
                  <a:pt x="7" y="73"/>
                </a:moveTo>
                <a:cubicBezTo>
                  <a:pt x="7" y="79"/>
                  <a:pt x="7" y="85"/>
                  <a:pt x="7" y="91"/>
                </a:cubicBezTo>
                <a:cubicBezTo>
                  <a:pt x="7" y="93"/>
                  <a:pt x="8" y="95"/>
                  <a:pt x="8" y="98"/>
                </a:cubicBezTo>
                <a:cubicBezTo>
                  <a:pt x="8" y="99"/>
                  <a:pt x="9" y="99"/>
                  <a:pt x="10" y="100"/>
                </a:cubicBezTo>
                <a:cubicBezTo>
                  <a:pt x="10" y="100"/>
                  <a:pt x="11" y="100"/>
                  <a:pt x="11" y="100"/>
                </a:cubicBezTo>
                <a:cubicBezTo>
                  <a:pt x="11" y="100"/>
                  <a:pt x="11" y="99"/>
                  <a:pt x="11" y="99"/>
                </a:cubicBezTo>
                <a:cubicBezTo>
                  <a:pt x="11" y="99"/>
                  <a:pt x="10" y="99"/>
                  <a:pt x="10" y="99"/>
                </a:cubicBezTo>
                <a:cubicBezTo>
                  <a:pt x="9" y="99"/>
                  <a:pt x="9" y="99"/>
                  <a:pt x="9" y="98"/>
                </a:cubicBezTo>
                <a:cubicBezTo>
                  <a:pt x="8" y="97"/>
                  <a:pt x="8" y="95"/>
                  <a:pt x="9" y="94"/>
                </a:cubicBezTo>
                <a:cubicBezTo>
                  <a:pt x="9" y="93"/>
                  <a:pt x="9" y="93"/>
                  <a:pt x="9" y="92"/>
                </a:cubicBezTo>
                <a:cubicBezTo>
                  <a:pt x="9" y="90"/>
                  <a:pt x="9" y="88"/>
                  <a:pt x="9" y="85"/>
                </a:cubicBezTo>
                <a:cubicBezTo>
                  <a:pt x="9" y="82"/>
                  <a:pt x="9" y="79"/>
                  <a:pt x="8" y="76"/>
                </a:cubicBezTo>
                <a:cubicBezTo>
                  <a:pt x="8" y="75"/>
                  <a:pt x="7" y="74"/>
                  <a:pt x="7" y="73"/>
                </a:cubicBezTo>
                <a:close/>
                <a:moveTo>
                  <a:pt x="202" y="99"/>
                </a:moveTo>
                <a:cubicBezTo>
                  <a:pt x="202" y="99"/>
                  <a:pt x="202" y="100"/>
                  <a:pt x="202" y="100"/>
                </a:cubicBezTo>
                <a:cubicBezTo>
                  <a:pt x="202" y="100"/>
                  <a:pt x="202" y="100"/>
                  <a:pt x="202" y="100"/>
                </a:cubicBezTo>
                <a:cubicBezTo>
                  <a:pt x="202" y="100"/>
                  <a:pt x="202" y="99"/>
                  <a:pt x="202" y="99"/>
                </a:cubicBezTo>
                <a:cubicBezTo>
                  <a:pt x="202" y="99"/>
                  <a:pt x="202" y="99"/>
                  <a:pt x="202" y="99"/>
                </a:cubicBezTo>
                <a:close/>
                <a:moveTo>
                  <a:pt x="210" y="97"/>
                </a:moveTo>
                <a:cubicBezTo>
                  <a:pt x="210" y="98"/>
                  <a:pt x="210" y="99"/>
                  <a:pt x="210" y="100"/>
                </a:cubicBezTo>
                <a:cubicBezTo>
                  <a:pt x="211" y="99"/>
                  <a:pt x="212" y="98"/>
                  <a:pt x="212" y="98"/>
                </a:cubicBezTo>
                <a:cubicBezTo>
                  <a:pt x="212" y="97"/>
                  <a:pt x="212" y="96"/>
                  <a:pt x="212" y="95"/>
                </a:cubicBezTo>
                <a:cubicBezTo>
                  <a:pt x="212" y="96"/>
                  <a:pt x="211" y="96"/>
                  <a:pt x="210" y="97"/>
                </a:cubicBezTo>
                <a:close/>
                <a:moveTo>
                  <a:pt x="219" y="96"/>
                </a:moveTo>
                <a:cubicBezTo>
                  <a:pt x="219" y="97"/>
                  <a:pt x="219" y="98"/>
                  <a:pt x="219" y="99"/>
                </a:cubicBezTo>
                <a:cubicBezTo>
                  <a:pt x="220" y="99"/>
                  <a:pt x="220" y="99"/>
                  <a:pt x="220" y="99"/>
                </a:cubicBezTo>
                <a:cubicBezTo>
                  <a:pt x="220" y="97"/>
                  <a:pt x="220" y="96"/>
                  <a:pt x="220" y="95"/>
                </a:cubicBezTo>
                <a:cubicBezTo>
                  <a:pt x="220" y="96"/>
                  <a:pt x="220" y="96"/>
                  <a:pt x="219" y="96"/>
                </a:cubicBezTo>
                <a:close/>
                <a:moveTo>
                  <a:pt x="14" y="91"/>
                </a:moveTo>
                <a:cubicBezTo>
                  <a:pt x="14" y="92"/>
                  <a:pt x="14" y="93"/>
                  <a:pt x="14" y="94"/>
                </a:cubicBezTo>
                <a:cubicBezTo>
                  <a:pt x="14" y="94"/>
                  <a:pt x="14" y="94"/>
                  <a:pt x="14" y="94"/>
                </a:cubicBezTo>
                <a:cubicBezTo>
                  <a:pt x="14" y="94"/>
                  <a:pt x="14" y="93"/>
                  <a:pt x="14" y="92"/>
                </a:cubicBezTo>
                <a:cubicBezTo>
                  <a:pt x="14" y="92"/>
                  <a:pt x="14" y="91"/>
                  <a:pt x="14" y="91"/>
                </a:cubicBezTo>
                <a:close/>
                <a:moveTo>
                  <a:pt x="204" y="94"/>
                </a:moveTo>
                <a:cubicBezTo>
                  <a:pt x="205" y="94"/>
                  <a:pt x="205" y="94"/>
                  <a:pt x="205" y="94"/>
                </a:cubicBezTo>
                <a:cubicBezTo>
                  <a:pt x="205" y="93"/>
                  <a:pt x="205" y="93"/>
                  <a:pt x="205" y="93"/>
                </a:cubicBezTo>
                <a:cubicBezTo>
                  <a:pt x="205" y="93"/>
                  <a:pt x="205" y="93"/>
                  <a:pt x="204" y="93"/>
                </a:cubicBezTo>
                <a:cubicBezTo>
                  <a:pt x="204" y="93"/>
                  <a:pt x="204" y="93"/>
                  <a:pt x="204" y="94"/>
                </a:cubicBezTo>
                <a:close/>
                <a:moveTo>
                  <a:pt x="220" y="86"/>
                </a:moveTo>
                <a:cubicBezTo>
                  <a:pt x="220" y="88"/>
                  <a:pt x="220" y="89"/>
                  <a:pt x="220" y="91"/>
                </a:cubicBezTo>
                <a:cubicBezTo>
                  <a:pt x="220" y="91"/>
                  <a:pt x="220" y="91"/>
                  <a:pt x="220" y="91"/>
                </a:cubicBezTo>
                <a:cubicBezTo>
                  <a:pt x="220" y="89"/>
                  <a:pt x="220" y="87"/>
                  <a:pt x="220" y="86"/>
                </a:cubicBezTo>
                <a:cubicBezTo>
                  <a:pt x="220" y="86"/>
                  <a:pt x="220" y="86"/>
                  <a:pt x="220" y="86"/>
                </a:cubicBezTo>
                <a:close/>
                <a:moveTo>
                  <a:pt x="224" y="81"/>
                </a:moveTo>
                <a:cubicBezTo>
                  <a:pt x="224" y="83"/>
                  <a:pt x="225" y="84"/>
                  <a:pt x="225" y="85"/>
                </a:cubicBezTo>
                <a:cubicBezTo>
                  <a:pt x="225" y="83"/>
                  <a:pt x="225" y="82"/>
                  <a:pt x="225" y="81"/>
                </a:cubicBezTo>
                <a:cubicBezTo>
                  <a:pt x="225" y="81"/>
                  <a:pt x="224" y="81"/>
                  <a:pt x="224" y="81"/>
                </a:cubicBezTo>
                <a:close/>
                <a:moveTo>
                  <a:pt x="225" y="54"/>
                </a:moveTo>
                <a:cubicBezTo>
                  <a:pt x="225" y="54"/>
                  <a:pt x="225" y="53"/>
                  <a:pt x="225" y="53"/>
                </a:cubicBezTo>
                <a:cubicBezTo>
                  <a:pt x="225" y="52"/>
                  <a:pt x="225" y="52"/>
                  <a:pt x="225" y="51"/>
                </a:cubicBezTo>
                <a:cubicBezTo>
                  <a:pt x="225" y="51"/>
                  <a:pt x="225" y="51"/>
                  <a:pt x="225" y="50"/>
                </a:cubicBezTo>
                <a:cubicBezTo>
                  <a:pt x="225" y="49"/>
                  <a:pt x="225" y="47"/>
                  <a:pt x="225" y="46"/>
                </a:cubicBezTo>
                <a:cubicBezTo>
                  <a:pt x="225" y="46"/>
                  <a:pt x="225" y="46"/>
                  <a:pt x="225" y="46"/>
                </a:cubicBezTo>
                <a:cubicBezTo>
                  <a:pt x="225" y="46"/>
                  <a:pt x="225" y="46"/>
                  <a:pt x="224" y="46"/>
                </a:cubicBezTo>
                <a:cubicBezTo>
                  <a:pt x="224" y="46"/>
                  <a:pt x="224" y="46"/>
                  <a:pt x="224" y="46"/>
                </a:cubicBezTo>
                <a:cubicBezTo>
                  <a:pt x="224" y="46"/>
                  <a:pt x="224" y="46"/>
                  <a:pt x="223" y="46"/>
                </a:cubicBezTo>
                <a:cubicBezTo>
                  <a:pt x="222" y="46"/>
                  <a:pt x="222" y="46"/>
                  <a:pt x="221" y="46"/>
                </a:cubicBezTo>
                <a:cubicBezTo>
                  <a:pt x="221" y="46"/>
                  <a:pt x="221" y="47"/>
                  <a:pt x="222" y="47"/>
                </a:cubicBezTo>
                <a:cubicBezTo>
                  <a:pt x="222" y="47"/>
                  <a:pt x="222" y="47"/>
                  <a:pt x="222" y="47"/>
                </a:cubicBezTo>
                <a:cubicBezTo>
                  <a:pt x="223" y="47"/>
                  <a:pt x="223" y="47"/>
                  <a:pt x="223" y="48"/>
                </a:cubicBezTo>
                <a:cubicBezTo>
                  <a:pt x="223" y="49"/>
                  <a:pt x="223" y="49"/>
                  <a:pt x="223" y="50"/>
                </a:cubicBezTo>
                <a:cubicBezTo>
                  <a:pt x="223" y="50"/>
                  <a:pt x="223" y="50"/>
                  <a:pt x="223" y="50"/>
                </a:cubicBezTo>
                <a:cubicBezTo>
                  <a:pt x="223" y="50"/>
                  <a:pt x="223" y="50"/>
                  <a:pt x="223" y="50"/>
                </a:cubicBezTo>
                <a:cubicBezTo>
                  <a:pt x="224" y="50"/>
                  <a:pt x="224" y="50"/>
                  <a:pt x="224" y="51"/>
                </a:cubicBezTo>
                <a:cubicBezTo>
                  <a:pt x="225" y="51"/>
                  <a:pt x="225" y="52"/>
                  <a:pt x="224" y="52"/>
                </a:cubicBezTo>
                <a:cubicBezTo>
                  <a:pt x="224" y="53"/>
                  <a:pt x="223" y="53"/>
                  <a:pt x="223" y="54"/>
                </a:cubicBezTo>
                <a:cubicBezTo>
                  <a:pt x="224" y="54"/>
                  <a:pt x="224" y="54"/>
                  <a:pt x="225" y="54"/>
                </a:cubicBezTo>
                <a:close/>
                <a:moveTo>
                  <a:pt x="219" y="54"/>
                </a:moveTo>
                <a:cubicBezTo>
                  <a:pt x="219" y="53"/>
                  <a:pt x="221" y="51"/>
                  <a:pt x="221" y="51"/>
                </a:cubicBezTo>
                <a:cubicBezTo>
                  <a:pt x="221" y="51"/>
                  <a:pt x="221" y="51"/>
                  <a:pt x="221" y="51"/>
                </a:cubicBezTo>
                <a:cubicBezTo>
                  <a:pt x="220" y="52"/>
                  <a:pt x="219" y="53"/>
                  <a:pt x="218" y="54"/>
                </a:cubicBezTo>
                <a:cubicBezTo>
                  <a:pt x="218" y="54"/>
                  <a:pt x="218" y="54"/>
                  <a:pt x="218" y="54"/>
                </a:cubicBezTo>
                <a:cubicBezTo>
                  <a:pt x="218" y="54"/>
                  <a:pt x="219" y="54"/>
                  <a:pt x="219" y="54"/>
                </a:cubicBezTo>
                <a:close/>
                <a:moveTo>
                  <a:pt x="202" y="53"/>
                </a:moveTo>
                <a:cubicBezTo>
                  <a:pt x="203" y="53"/>
                  <a:pt x="205" y="54"/>
                  <a:pt x="206" y="54"/>
                </a:cubicBezTo>
                <a:cubicBezTo>
                  <a:pt x="206" y="53"/>
                  <a:pt x="206" y="53"/>
                  <a:pt x="206" y="53"/>
                </a:cubicBezTo>
                <a:cubicBezTo>
                  <a:pt x="207" y="51"/>
                  <a:pt x="209" y="50"/>
                  <a:pt x="210" y="48"/>
                </a:cubicBezTo>
                <a:cubicBezTo>
                  <a:pt x="211" y="48"/>
                  <a:pt x="211" y="48"/>
                  <a:pt x="211" y="48"/>
                </a:cubicBezTo>
                <a:cubicBezTo>
                  <a:pt x="212" y="47"/>
                  <a:pt x="212" y="47"/>
                  <a:pt x="212" y="47"/>
                </a:cubicBezTo>
                <a:cubicBezTo>
                  <a:pt x="212" y="47"/>
                  <a:pt x="212" y="46"/>
                  <a:pt x="213" y="46"/>
                </a:cubicBezTo>
                <a:cubicBezTo>
                  <a:pt x="212" y="46"/>
                  <a:pt x="211" y="46"/>
                  <a:pt x="211" y="46"/>
                </a:cubicBezTo>
                <a:cubicBezTo>
                  <a:pt x="208" y="47"/>
                  <a:pt x="206" y="49"/>
                  <a:pt x="204" y="51"/>
                </a:cubicBezTo>
                <a:cubicBezTo>
                  <a:pt x="203" y="52"/>
                  <a:pt x="203" y="52"/>
                  <a:pt x="202" y="53"/>
                </a:cubicBezTo>
                <a:cubicBezTo>
                  <a:pt x="202" y="53"/>
                  <a:pt x="202" y="53"/>
                  <a:pt x="202" y="53"/>
                </a:cubicBezTo>
                <a:close/>
                <a:moveTo>
                  <a:pt x="198" y="53"/>
                </a:moveTo>
                <a:cubicBezTo>
                  <a:pt x="199" y="51"/>
                  <a:pt x="201" y="49"/>
                  <a:pt x="203" y="48"/>
                </a:cubicBezTo>
                <a:cubicBezTo>
                  <a:pt x="202" y="48"/>
                  <a:pt x="200" y="50"/>
                  <a:pt x="199" y="51"/>
                </a:cubicBezTo>
                <a:cubicBezTo>
                  <a:pt x="198" y="52"/>
                  <a:pt x="197" y="53"/>
                  <a:pt x="196" y="53"/>
                </a:cubicBezTo>
                <a:lnTo>
                  <a:pt x="198" y="53"/>
                </a:lnTo>
                <a:close/>
                <a:moveTo>
                  <a:pt x="185" y="53"/>
                </a:moveTo>
                <a:cubicBezTo>
                  <a:pt x="187" y="53"/>
                  <a:pt x="190" y="53"/>
                  <a:pt x="193" y="53"/>
                </a:cubicBezTo>
                <a:cubicBezTo>
                  <a:pt x="193" y="53"/>
                  <a:pt x="193" y="53"/>
                  <a:pt x="193" y="53"/>
                </a:cubicBezTo>
                <a:cubicBezTo>
                  <a:pt x="195" y="50"/>
                  <a:pt x="198" y="47"/>
                  <a:pt x="202" y="46"/>
                </a:cubicBezTo>
                <a:cubicBezTo>
                  <a:pt x="199" y="45"/>
                  <a:pt x="196" y="45"/>
                  <a:pt x="193" y="45"/>
                </a:cubicBezTo>
                <a:cubicBezTo>
                  <a:pt x="193" y="45"/>
                  <a:pt x="193" y="46"/>
                  <a:pt x="193" y="46"/>
                </a:cubicBezTo>
                <a:cubicBezTo>
                  <a:pt x="191" y="47"/>
                  <a:pt x="189" y="49"/>
                  <a:pt x="187" y="51"/>
                </a:cubicBezTo>
                <a:cubicBezTo>
                  <a:pt x="186" y="51"/>
                  <a:pt x="185" y="52"/>
                  <a:pt x="185" y="53"/>
                </a:cubicBezTo>
                <a:close/>
                <a:moveTo>
                  <a:pt x="181" y="53"/>
                </a:moveTo>
                <a:cubicBezTo>
                  <a:pt x="184" y="49"/>
                  <a:pt x="187" y="47"/>
                  <a:pt x="190" y="45"/>
                </a:cubicBezTo>
                <a:cubicBezTo>
                  <a:pt x="188" y="45"/>
                  <a:pt x="187" y="45"/>
                  <a:pt x="185" y="45"/>
                </a:cubicBezTo>
                <a:cubicBezTo>
                  <a:pt x="185" y="45"/>
                  <a:pt x="185" y="45"/>
                  <a:pt x="185" y="45"/>
                </a:cubicBezTo>
                <a:cubicBezTo>
                  <a:pt x="186" y="45"/>
                  <a:pt x="185" y="46"/>
                  <a:pt x="185" y="46"/>
                </a:cubicBezTo>
                <a:cubicBezTo>
                  <a:pt x="183" y="48"/>
                  <a:pt x="181" y="49"/>
                  <a:pt x="179" y="51"/>
                </a:cubicBezTo>
                <a:cubicBezTo>
                  <a:pt x="179" y="51"/>
                  <a:pt x="179" y="52"/>
                  <a:pt x="178" y="52"/>
                </a:cubicBezTo>
                <a:cubicBezTo>
                  <a:pt x="178" y="52"/>
                  <a:pt x="178" y="52"/>
                  <a:pt x="178" y="53"/>
                </a:cubicBezTo>
                <a:cubicBezTo>
                  <a:pt x="179" y="53"/>
                  <a:pt x="180" y="53"/>
                  <a:pt x="181" y="53"/>
                </a:cubicBezTo>
                <a:close/>
                <a:moveTo>
                  <a:pt x="174" y="52"/>
                </a:moveTo>
                <a:cubicBezTo>
                  <a:pt x="175" y="51"/>
                  <a:pt x="177" y="49"/>
                  <a:pt x="178" y="48"/>
                </a:cubicBezTo>
                <a:cubicBezTo>
                  <a:pt x="178" y="48"/>
                  <a:pt x="178" y="48"/>
                  <a:pt x="178" y="48"/>
                </a:cubicBezTo>
                <a:cubicBezTo>
                  <a:pt x="179" y="47"/>
                  <a:pt x="181" y="45"/>
                  <a:pt x="183" y="44"/>
                </a:cubicBezTo>
                <a:cubicBezTo>
                  <a:pt x="180" y="44"/>
                  <a:pt x="170" y="44"/>
                  <a:pt x="170" y="44"/>
                </a:cubicBezTo>
                <a:cubicBezTo>
                  <a:pt x="168" y="44"/>
                  <a:pt x="166" y="43"/>
                  <a:pt x="165" y="43"/>
                </a:cubicBezTo>
                <a:cubicBezTo>
                  <a:pt x="165" y="43"/>
                  <a:pt x="165" y="43"/>
                  <a:pt x="165" y="43"/>
                </a:cubicBezTo>
                <a:cubicBezTo>
                  <a:pt x="165" y="43"/>
                  <a:pt x="164" y="44"/>
                  <a:pt x="164" y="44"/>
                </a:cubicBezTo>
                <a:cubicBezTo>
                  <a:pt x="163" y="45"/>
                  <a:pt x="161" y="47"/>
                  <a:pt x="159" y="48"/>
                </a:cubicBezTo>
                <a:cubicBezTo>
                  <a:pt x="159" y="49"/>
                  <a:pt x="158" y="50"/>
                  <a:pt x="157" y="51"/>
                </a:cubicBezTo>
                <a:cubicBezTo>
                  <a:pt x="157" y="51"/>
                  <a:pt x="157" y="52"/>
                  <a:pt x="157" y="52"/>
                </a:cubicBezTo>
                <a:cubicBezTo>
                  <a:pt x="158" y="52"/>
                  <a:pt x="160" y="52"/>
                  <a:pt x="161" y="52"/>
                </a:cubicBezTo>
                <a:cubicBezTo>
                  <a:pt x="162" y="50"/>
                  <a:pt x="163" y="49"/>
                  <a:pt x="165" y="47"/>
                </a:cubicBezTo>
                <a:cubicBezTo>
                  <a:pt x="167" y="46"/>
                  <a:pt x="168" y="45"/>
                  <a:pt x="170" y="44"/>
                </a:cubicBezTo>
                <a:cubicBezTo>
                  <a:pt x="170" y="44"/>
                  <a:pt x="170" y="44"/>
                  <a:pt x="170" y="44"/>
                </a:cubicBezTo>
                <a:cubicBezTo>
                  <a:pt x="171" y="44"/>
                  <a:pt x="171" y="44"/>
                  <a:pt x="171" y="45"/>
                </a:cubicBezTo>
                <a:cubicBezTo>
                  <a:pt x="172" y="45"/>
                  <a:pt x="171" y="46"/>
                  <a:pt x="171" y="46"/>
                </a:cubicBezTo>
                <a:cubicBezTo>
                  <a:pt x="169" y="47"/>
                  <a:pt x="168" y="48"/>
                  <a:pt x="166" y="50"/>
                </a:cubicBezTo>
                <a:cubicBezTo>
                  <a:pt x="166" y="50"/>
                  <a:pt x="165" y="51"/>
                  <a:pt x="165" y="51"/>
                </a:cubicBezTo>
                <a:cubicBezTo>
                  <a:pt x="165" y="52"/>
                  <a:pt x="165" y="52"/>
                  <a:pt x="164" y="52"/>
                </a:cubicBezTo>
                <a:cubicBezTo>
                  <a:pt x="166" y="52"/>
                  <a:pt x="167" y="52"/>
                  <a:pt x="169" y="52"/>
                </a:cubicBezTo>
                <a:cubicBezTo>
                  <a:pt x="169" y="51"/>
                  <a:pt x="170" y="49"/>
                  <a:pt x="171" y="48"/>
                </a:cubicBezTo>
                <a:cubicBezTo>
                  <a:pt x="172" y="48"/>
                  <a:pt x="172" y="48"/>
                  <a:pt x="172" y="48"/>
                </a:cubicBezTo>
                <a:cubicBezTo>
                  <a:pt x="173" y="47"/>
                  <a:pt x="174" y="45"/>
                  <a:pt x="176" y="44"/>
                </a:cubicBezTo>
                <a:cubicBezTo>
                  <a:pt x="176" y="44"/>
                  <a:pt x="177" y="44"/>
                  <a:pt x="177" y="44"/>
                </a:cubicBezTo>
                <a:cubicBezTo>
                  <a:pt x="177" y="44"/>
                  <a:pt x="178" y="45"/>
                  <a:pt x="178" y="45"/>
                </a:cubicBezTo>
                <a:cubicBezTo>
                  <a:pt x="178" y="46"/>
                  <a:pt x="178" y="47"/>
                  <a:pt x="177" y="47"/>
                </a:cubicBezTo>
                <a:cubicBezTo>
                  <a:pt x="176" y="48"/>
                  <a:pt x="175" y="49"/>
                  <a:pt x="174" y="50"/>
                </a:cubicBezTo>
                <a:cubicBezTo>
                  <a:pt x="174" y="50"/>
                  <a:pt x="174" y="50"/>
                  <a:pt x="174" y="50"/>
                </a:cubicBezTo>
                <a:cubicBezTo>
                  <a:pt x="174" y="51"/>
                  <a:pt x="174" y="51"/>
                  <a:pt x="173" y="51"/>
                </a:cubicBezTo>
                <a:cubicBezTo>
                  <a:pt x="173" y="52"/>
                  <a:pt x="173" y="52"/>
                  <a:pt x="173" y="52"/>
                </a:cubicBezTo>
                <a:cubicBezTo>
                  <a:pt x="173" y="52"/>
                  <a:pt x="174" y="52"/>
                  <a:pt x="174" y="52"/>
                </a:cubicBezTo>
                <a:close/>
                <a:moveTo>
                  <a:pt x="154" y="51"/>
                </a:moveTo>
                <a:cubicBezTo>
                  <a:pt x="154" y="48"/>
                  <a:pt x="158" y="45"/>
                  <a:pt x="161" y="43"/>
                </a:cubicBezTo>
                <a:cubicBezTo>
                  <a:pt x="159" y="43"/>
                  <a:pt x="157" y="43"/>
                  <a:pt x="155" y="43"/>
                </a:cubicBezTo>
                <a:cubicBezTo>
                  <a:pt x="155" y="44"/>
                  <a:pt x="154" y="46"/>
                  <a:pt x="152" y="48"/>
                </a:cubicBezTo>
                <a:cubicBezTo>
                  <a:pt x="152" y="48"/>
                  <a:pt x="152" y="48"/>
                  <a:pt x="152" y="48"/>
                </a:cubicBezTo>
                <a:cubicBezTo>
                  <a:pt x="152" y="49"/>
                  <a:pt x="151" y="50"/>
                  <a:pt x="150" y="51"/>
                </a:cubicBezTo>
                <a:cubicBezTo>
                  <a:pt x="151" y="51"/>
                  <a:pt x="152" y="51"/>
                  <a:pt x="154" y="51"/>
                </a:cubicBezTo>
                <a:close/>
                <a:moveTo>
                  <a:pt x="142" y="51"/>
                </a:moveTo>
                <a:cubicBezTo>
                  <a:pt x="142" y="51"/>
                  <a:pt x="143" y="51"/>
                  <a:pt x="143" y="51"/>
                </a:cubicBezTo>
                <a:cubicBezTo>
                  <a:pt x="146" y="51"/>
                  <a:pt x="146" y="51"/>
                  <a:pt x="146" y="51"/>
                </a:cubicBezTo>
                <a:cubicBezTo>
                  <a:pt x="147" y="50"/>
                  <a:pt x="148" y="49"/>
                  <a:pt x="148" y="49"/>
                </a:cubicBezTo>
                <a:cubicBezTo>
                  <a:pt x="149" y="48"/>
                  <a:pt x="149" y="48"/>
                  <a:pt x="150" y="47"/>
                </a:cubicBezTo>
                <a:cubicBezTo>
                  <a:pt x="151" y="46"/>
                  <a:pt x="152" y="44"/>
                  <a:pt x="153" y="43"/>
                </a:cubicBezTo>
                <a:cubicBezTo>
                  <a:pt x="153" y="43"/>
                  <a:pt x="153" y="43"/>
                  <a:pt x="153" y="43"/>
                </a:cubicBezTo>
                <a:cubicBezTo>
                  <a:pt x="151" y="43"/>
                  <a:pt x="150" y="43"/>
                  <a:pt x="149" y="42"/>
                </a:cubicBezTo>
                <a:cubicBezTo>
                  <a:pt x="149" y="44"/>
                  <a:pt x="147" y="45"/>
                  <a:pt x="146" y="46"/>
                </a:cubicBezTo>
                <a:cubicBezTo>
                  <a:pt x="146" y="47"/>
                  <a:pt x="146" y="47"/>
                  <a:pt x="145" y="47"/>
                </a:cubicBezTo>
                <a:cubicBezTo>
                  <a:pt x="145" y="47"/>
                  <a:pt x="145" y="48"/>
                  <a:pt x="144" y="48"/>
                </a:cubicBezTo>
                <a:cubicBezTo>
                  <a:pt x="143" y="49"/>
                  <a:pt x="143" y="50"/>
                  <a:pt x="142" y="51"/>
                </a:cubicBezTo>
                <a:cubicBezTo>
                  <a:pt x="142" y="51"/>
                  <a:pt x="142" y="51"/>
                  <a:pt x="142" y="51"/>
                </a:cubicBezTo>
                <a:close/>
                <a:moveTo>
                  <a:pt x="136" y="50"/>
                </a:moveTo>
                <a:cubicBezTo>
                  <a:pt x="137" y="50"/>
                  <a:pt x="137" y="50"/>
                  <a:pt x="138" y="51"/>
                </a:cubicBezTo>
                <a:cubicBezTo>
                  <a:pt x="139" y="49"/>
                  <a:pt x="140" y="48"/>
                  <a:pt x="141" y="47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43" y="46"/>
                  <a:pt x="143" y="45"/>
                  <a:pt x="143" y="45"/>
                </a:cubicBezTo>
                <a:cubicBezTo>
                  <a:pt x="144" y="44"/>
                  <a:pt x="145" y="44"/>
                  <a:pt x="145" y="43"/>
                </a:cubicBezTo>
                <a:cubicBezTo>
                  <a:pt x="145" y="43"/>
                  <a:pt x="146" y="43"/>
                  <a:pt x="146" y="43"/>
                </a:cubicBezTo>
                <a:cubicBezTo>
                  <a:pt x="146" y="42"/>
                  <a:pt x="146" y="42"/>
                  <a:pt x="146" y="42"/>
                </a:cubicBezTo>
                <a:cubicBezTo>
                  <a:pt x="145" y="42"/>
                  <a:pt x="143" y="42"/>
                  <a:pt x="143" y="42"/>
                </a:cubicBezTo>
                <a:cubicBezTo>
                  <a:pt x="143" y="42"/>
                  <a:pt x="143" y="42"/>
                  <a:pt x="143" y="42"/>
                </a:cubicBezTo>
                <a:cubicBezTo>
                  <a:pt x="142" y="44"/>
                  <a:pt x="141" y="45"/>
                  <a:pt x="140" y="46"/>
                </a:cubicBezTo>
                <a:cubicBezTo>
                  <a:pt x="140" y="47"/>
                  <a:pt x="139" y="47"/>
                  <a:pt x="139" y="47"/>
                </a:cubicBezTo>
                <a:cubicBezTo>
                  <a:pt x="139" y="48"/>
                  <a:pt x="139" y="48"/>
                  <a:pt x="139" y="48"/>
                </a:cubicBezTo>
                <a:cubicBezTo>
                  <a:pt x="138" y="49"/>
                  <a:pt x="137" y="50"/>
                  <a:pt x="136" y="50"/>
                </a:cubicBezTo>
                <a:close/>
                <a:moveTo>
                  <a:pt x="132" y="50"/>
                </a:moveTo>
                <a:cubicBezTo>
                  <a:pt x="133" y="50"/>
                  <a:pt x="133" y="49"/>
                  <a:pt x="134" y="48"/>
                </a:cubicBezTo>
                <a:cubicBezTo>
                  <a:pt x="134" y="48"/>
                  <a:pt x="134" y="48"/>
                  <a:pt x="134" y="48"/>
                </a:cubicBezTo>
                <a:cubicBezTo>
                  <a:pt x="135" y="47"/>
                  <a:pt x="136" y="46"/>
                  <a:pt x="137" y="45"/>
                </a:cubicBezTo>
                <a:cubicBezTo>
                  <a:pt x="136" y="46"/>
                  <a:pt x="135" y="47"/>
                  <a:pt x="133" y="48"/>
                </a:cubicBezTo>
                <a:cubicBezTo>
                  <a:pt x="133" y="48"/>
                  <a:pt x="132" y="49"/>
                  <a:pt x="132" y="49"/>
                </a:cubicBezTo>
                <a:cubicBezTo>
                  <a:pt x="131" y="50"/>
                  <a:pt x="131" y="50"/>
                  <a:pt x="131" y="50"/>
                </a:cubicBezTo>
                <a:cubicBezTo>
                  <a:pt x="131" y="50"/>
                  <a:pt x="132" y="50"/>
                  <a:pt x="132" y="50"/>
                </a:cubicBezTo>
                <a:close/>
                <a:moveTo>
                  <a:pt x="128" y="46"/>
                </a:moveTo>
                <a:cubicBezTo>
                  <a:pt x="127" y="46"/>
                  <a:pt x="127" y="47"/>
                  <a:pt x="126" y="48"/>
                </a:cubicBezTo>
                <a:cubicBezTo>
                  <a:pt x="126" y="47"/>
                  <a:pt x="126" y="47"/>
                  <a:pt x="127" y="47"/>
                </a:cubicBezTo>
                <a:cubicBezTo>
                  <a:pt x="127" y="46"/>
                  <a:pt x="128" y="46"/>
                  <a:pt x="128" y="46"/>
                </a:cubicBezTo>
                <a:cubicBezTo>
                  <a:pt x="128" y="46"/>
                  <a:pt x="128" y="46"/>
                  <a:pt x="128" y="46"/>
                </a:cubicBezTo>
                <a:close/>
                <a:moveTo>
                  <a:pt x="119" y="41"/>
                </a:moveTo>
                <a:cubicBezTo>
                  <a:pt x="119" y="42"/>
                  <a:pt x="119" y="43"/>
                  <a:pt x="119" y="44"/>
                </a:cubicBezTo>
                <a:cubicBezTo>
                  <a:pt x="120" y="43"/>
                  <a:pt x="121" y="43"/>
                  <a:pt x="121" y="42"/>
                </a:cubicBezTo>
                <a:cubicBezTo>
                  <a:pt x="121" y="42"/>
                  <a:pt x="121" y="42"/>
                  <a:pt x="121" y="42"/>
                </a:cubicBezTo>
                <a:cubicBezTo>
                  <a:pt x="120" y="42"/>
                  <a:pt x="120" y="41"/>
                  <a:pt x="119" y="41"/>
                </a:cubicBezTo>
                <a:close/>
                <a:moveTo>
                  <a:pt x="125" y="39"/>
                </a:moveTo>
                <a:cubicBezTo>
                  <a:pt x="130" y="39"/>
                  <a:pt x="135" y="39"/>
                  <a:pt x="140" y="39"/>
                </a:cubicBezTo>
                <a:cubicBezTo>
                  <a:pt x="142" y="39"/>
                  <a:pt x="143" y="39"/>
                  <a:pt x="144" y="39"/>
                </a:cubicBezTo>
                <a:cubicBezTo>
                  <a:pt x="154" y="40"/>
                  <a:pt x="163" y="40"/>
                  <a:pt x="171" y="41"/>
                </a:cubicBezTo>
                <a:cubicBezTo>
                  <a:pt x="174" y="41"/>
                  <a:pt x="174" y="41"/>
                  <a:pt x="174" y="41"/>
                </a:cubicBezTo>
                <a:cubicBezTo>
                  <a:pt x="190" y="42"/>
                  <a:pt x="206" y="43"/>
                  <a:pt x="222" y="43"/>
                </a:cubicBezTo>
                <a:cubicBezTo>
                  <a:pt x="223" y="43"/>
                  <a:pt x="223" y="43"/>
                  <a:pt x="223" y="43"/>
                </a:cubicBezTo>
                <a:cubicBezTo>
                  <a:pt x="224" y="42"/>
                  <a:pt x="224" y="41"/>
                  <a:pt x="223" y="39"/>
                </a:cubicBezTo>
                <a:cubicBezTo>
                  <a:pt x="223" y="39"/>
                  <a:pt x="223" y="39"/>
                  <a:pt x="223" y="39"/>
                </a:cubicBezTo>
                <a:cubicBezTo>
                  <a:pt x="223" y="39"/>
                  <a:pt x="222" y="38"/>
                  <a:pt x="222" y="38"/>
                </a:cubicBezTo>
                <a:cubicBezTo>
                  <a:pt x="222" y="38"/>
                  <a:pt x="222" y="37"/>
                  <a:pt x="222" y="37"/>
                </a:cubicBezTo>
                <a:cubicBezTo>
                  <a:pt x="222" y="37"/>
                  <a:pt x="222" y="37"/>
                  <a:pt x="222" y="37"/>
                </a:cubicBezTo>
                <a:cubicBezTo>
                  <a:pt x="220" y="34"/>
                  <a:pt x="217" y="31"/>
                  <a:pt x="216" y="29"/>
                </a:cubicBezTo>
                <a:cubicBezTo>
                  <a:pt x="212" y="25"/>
                  <a:pt x="208" y="22"/>
                  <a:pt x="204" y="20"/>
                </a:cubicBezTo>
                <a:cubicBezTo>
                  <a:pt x="197" y="15"/>
                  <a:pt x="187" y="11"/>
                  <a:pt x="177" y="8"/>
                </a:cubicBezTo>
                <a:cubicBezTo>
                  <a:pt x="167" y="6"/>
                  <a:pt x="156" y="4"/>
                  <a:pt x="145" y="3"/>
                </a:cubicBezTo>
                <a:cubicBezTo>
                  <a:pt x="140" y="3"/>
                  <a:pt x="136" y="3"/>
                  <a:pt x="132" y="3"/>
                </a:cubicBezTo>
                <a:cubicBezTo>
                  <a:pt x="130" y="3"/>
                  <a:pt x="128" y="3"/>
                  <a:pt x="126" y="3"/>
                </a:cubicBezTo>
                <a:cubicBezTo>
                  <a:pt x="124" y="3"/>
                  <a:pt x="122" y="3"/>
                  <a:pt x="120" y="3"/>
                </a:cubicBezTo>
                <a:cubicBezTo>
                  <a:pt x="120" y="3"/>
                  <a:pt x="120" y="3"/>
                  <a:pt x="119" y="3"/>
                </a:cubicBezTo>
                <a:cubicBezTo>
                  <a:pt x="119" y="6"/>
                  <a:pt x="119" y="10"/>
                  <a:pt x="120" y="13"/>
                </a:cubicBezTo>
                <a:cubicBezTo>
                  <a:pt x="120" y="21"/>
                  <a:pt x="120" y="30"/>
                  <a:pt x="119" y="39"/>
                </a:cubicBezTo>
                <a:cubicBezTo>
                  <a:pt x="121" y="39"/>
                  <a:pt x="123" y="39"/>
                  <a:pt x="125" y="39"/>
                </a:cubicBezTo>
                <a:close/>
                <a:moveTo>
                  <a:pt x="122" y="42"/>
                </a:moveTo>
                <a:cubicBezTo>
                  <a:pt x="123" y="42"/>
                  <a:pt x="123" y="42"/>
                  <a:pt x="123" y="42"/>
                </a:cubicBezTo>
                <a:cubicBezTo>
                  <a:pt x="123" y="42"/>
                  <a:pt x="123" y="43"/>
                  <a:pt x="123" y="43"/>
                </a:cubicBezTo>
                <a:cubicBezTo>
                  <a:pt x="123" y="43"/>
                  <a:pt x="124" y="42"/>
                  <a:pt x="124" y="42"/>
                </a:cubicBezTo>
                <a:cubicBezTo>
                  <a:pt x="124" y="42"/>
                  <a:pt x="123" y="42"/>
                  <a:pt x="122" y="42"/>
                </a:cubicBezTo>
                <a:close/>
                <a:moveTo>
                  <a:pt x="127" y="42"/>
                </a:moveTo>
                <a:cubicBezTo>
                  <a:pt x="127" y="42"/>
                  <a:pt x="127" y="43"/>
                  <a:pt x="127" y="43"/>
                </a:cubicBezTo>
                <a:cubicBezTo>
                  <a:pt x="127" y="43"/>
                  <a:pt x="127" y="43"/>
                  <a:pt x="127" y="43"/>
                </a:cubicBezTo>
                <a:cubicBezTo>
                  <a:pt x="127" y="43"/>
                  <a:pt x="128" y="42"/>
                  <a:pt x="129" y="42"/>
                </a:cubicBezTo>
                <a:cubicBezTo>
                  <a:pt x="128" y="42"/>
                  <a:pt x="128" y="42"/>
                  <a:pt x="127" y="42"/>
                </a:cubicBezTo>
                <a:close/>
                <a:moveTo>
                  <a:pt x="131" y="42"/>
                </a:moveTo>
                <a:cubicBezTo>
                  <a:pt x="131" y="42"/>
                  <a:pt x="131" y="42"/>
                  <a:pt x="131" y="43"/>
                </a:cubicBezTo>
                <a:cubicBezTo>
                  <a:pt x="131" y="43"/>
                  <a:pt x="131" y="43"/>
                  <a:pt x="131" y="43"/>
                </a:cubicBezTo>
                <a:cubicBezTo>
                  <a:pt x="132" y="43"/>
                  <a:pt x="132" y="42"/>
                  <a:pt x="133" y="42"/>
                </a:cubicBezTo>
                <a:cubicBezTo>
                  <a:pt x="132" y="42"/>
                  <a:pt x="131" y="42"/>
                  <a:pt x="131" y="42"/>
                </a:cubicBez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31" name="AutoShape 3"/>
          <p:cNvSpPr>
            <a:spLocks noChangeAspect="1" noChangeArrowheads="1" noTextEdit="1"/>
          </p:cNvSpPr>
          <p:nvPr/>
        </p:nvSpPr>
        <p:spPr bwMode="auto">
          <a:xfrm>
            <a:off x="4815035" y="3675240"/>
            <a:ext cx="1146312" cy="717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32" name="Freeform 5"/>
          <p:cNvSpPr>
            <a:spLocks noEditPoints="1"/>
          </p:cNvSpPr>
          <p:nvPr/>
        </p:nvSpPr>
        <p:spPr bwMode="auto">
          <a:xfrm>
            <a:off x="4299678" y="3282552"/>
            <a:ext cx="1176893" cy="697391"/>
          </a:xfrm>
          <a:custGeom>
            <a:avLst/>
            <a:gdLst>
              <a:gd name="T0" fmla="*/ 52 w 231"/>
              <a:gd name="T1" fmla="*/ 126 h 141"/>
              <a:gd name="T2" fmla="*/ 5 w 231"/>
              <a:gd name="T3" fmla="*/ 101 h 141"/>
              <a:gd name="T4" fmla="*/ 116 w 231"/>
              <a:gd name="T5" fmla="*/ 2 h 141"/>
              <a:gd name="T6" fmla="*/ 228 w 231"/>
              <a:gd name="T7" fmla="*/ 52 h 141"/>
              <a:gd name="T8" fmla="*/ 224 w 231"/>
              <a:gd name="T9" fmla="*/ 109 h 141"/>
              <a:gd name="T10" fmla="*/ 190 w 231"/>
              <a:gd name="T11" fmla="*/ 133 h 141"/>
              <a:gd name="T12" fmla="*/ 138 w 231"/>
              <a:gd name="T13" fmla="*/ 117 h 141"/>
              <a:gd name="T14" fmla="*/ 130 w 231"/>
              <a:gd name="T15" fmla="*/ 128 h 141"/>
              <a:gd name="T16" fmla="*/ 129 w 231"/>
              <a:gd name="T17" fmla="*/ 131 h 141"/>
              <a:gd name="T18" fmla="*/ 123 w 231"/>
              <a:gd name="T19" fmla="*/ 116 h 141"/>
              <a:gd name="T20" fmla="*/ 117 w 231"/>
              <a:gd name="T21" fmla="*/ 127 h 141"/>
              <a:gd name="T22" fmla="*/ 109 w 231"/>
              <a:gd name="T23" fmla="*/ 123 h 141"/>
              <a:gd name="T24" fmla="*/ 148 w 231"/>
              <a:gd name="T25" fmla="*/ 134 h 141"/>
              <a:gd name="T26" fmla="*/ 166 w 231"/>
              <a:gd name="T27" fmla="*/ 129 h 141"/>
              <a:gd name="T28" fmla="*/ 106 w 231"/>
              <a:gd name="T29" fmla="*/ 131 h 141"/>
              <a:gd name="T30" fmla="*/ 103 w 231"/>
              <a:gd name="T31" fmla="*/ 119 h 141"/>
              <a:gd name="T32" fmla="*/ 184 w 231"/>
              <a:gd name="T33" fmla="*/ 126 h 141"/>
              <a:gd name="T34" fmla="*/ 87 w 231"/>
              <a:gd name="T35" fmla="*/ 109 h 141"/>
              <a:gd name="T36" fmla="*/ 94 w 231"/>
              <a:gd name="T37" fmla="*/ 113 h 141"/>
              <a:gd name="T38" fmla="*/ 83 w 231"/>
              <a:gd name="T39" fmla="*/ 108 h 141"/>
              <a:gd name="T40" fmla="*/ 75 w 231"/>
              <a:gd name="T41" fmla="*/ 109 h 141"/>
              <a:gd name="T42" fmla="*/ 71 w 231"/>
              <a:gd name="T43" fmla="*/ 127 h 141"/>
              <a:gd name="T44" fmla="*/ 194 w 231"/>
              <a:gd name="T45" fmla="*/ 126 h 141"/>
              <a:gd name="T46" fmla="*/ 176 w 231"/>
              <a:gd name="T47" fmla="*/ 123 h 141"/>
              <a:gd name="T48" fmla="*/ 53 w 231"/>
              <a:gd name="T49" fmla="*/ 121 h 141"/>
              <a:gd name="T50" fmla="*/ 44 w 231"/>
              <a:gd name="T51" fmla="*/ 98 h 141"/>
              <a:gd name="T52" fmla="*/ 186 w 231"/>
              <a:gd name="T53" fmla="*/ 105 h 141"/>
              <a:gd name="T54" fmla="*/ 107 w 231"/>
              <a:gd name="T55" fmla="*/ 111 h 141"/>
              <a:gd name="T56" fmla="*/ 42 w 231"/>
              <a:gd name="T57" fmla="*/ 97 h 141"/>
              <a:gd name="T58" fmla="*/ 200 w 231"/>
              <a:gd name="T59" fmla="*/ 115 h 141"/>
              <a:gd name="T60" fmla="*/ 27 w 231"/>
              <a:gd name="T61" fmla="*/ 102 h 141"/>
              <a:gd name="T62" fmla="*/ 214 w 231"/>
              <a:gd name="T63" fmla="*/ 111 h 141"/>
              <a:gd name="T64" fmla="*/ 189 w 231"/>
              <a:gd name="T65" fmla="*/ 109 h 141"/>
              <a:gd name="T66" fmla="*/ 199 w 231"/>
              <a:gd name="T67" fmla="*/ 105 h 141"/>
              <a:gd name="T68" fmla="*/ 107 w 231"/>
              <a:gd name="T69" fmla="*/ 107 h 141"/>
              <a:gd name="T70" fmla="*/ 217 w 231"/>
              <a:gd name="T71" fmla="*/ 57 h 141"/>
              <a:gd name="T72" fmla="*/ 120 w 231"/>
              <a:gd name="T73" fmla="*/ 53 h 141"/>
              <a:gd name="T74" fmla="*/ 116 w 231"/>
              <a:gd name="T75" fmla="*/ 40 h 141"/>
              <a:gd name="T76" fmla="*/ 15 w 231"/>
              <a:gd name="T77" fmla="*/ 78 h 141"/>
              <a:gd name="T78" fmla="*/ 219 w 231"/>
              <a:gd name="T79" fmla="*/ 108 h 141"/>
              <a:gd name="T80" fmla="*/ 210 w 231"/>
              <a:gd name="T81" fmla="*/ 105 h 141"/>
              <a:gd name="T82" fmla="*/ 183 w 231"/>
              <a:gd name="T83" fmla="*/ 106 h 141"/>
              <a:gd name="T84" fmla="*/ 19 w 231"/>
              <a:gd name="T85" fmla="*/ 86 h 141"/>
              <a:gd name="T86" fmla="*/ 14 w 231"/>
              <a:gd name="T87" fmla="*/ 102 h 141"/>
              <a:gd name="T88" fmla="*/ 9 w 231"/>
              <a:gd name="T89" fmla="*/ 85 h 141"/>
              <a:gd name="T90" fmla="*/ 219 w 231"/>
              <a:gd name="T91" fmla="*/ 99 h 141"/>
              <a:gd name="T92" fmla="*/ 220 w 231"/>
              <a:gd name="T93" fmla="*/ 86 h 141"/>
              <a:gd name="T94" fmla="*/ 225 w 231"/>
              <a:gd name="T95" fmla="*/ 46 h 141"/>
              <a:gd name="T96" fmla="*/ 225 w 231"/>
              <a:gd name="T97" fmla="*/ 54 h 141"/>
              <a:gd name="T98" fmla="*/ 211 w 231"/>
              <a:gd name="T99" fmla="*/ 46 h 141"/>
              <a:gd name="T100" fmla="*/ 193 w 231"/>
              <a:gd name="T101" fmla="*/ 46 h 141"/>
              <a:gd name="T102" fmla="*/ 178 w 231"/>
              <a:gd name="T103" fmla="*/ 48 h 141"/>
              <a:gd name="T104" fmla="*/ 171 w 231"/>
              <a:gd name="T105" fmla="*/ 46 h 141"/>
              <a:gd name="T106" fmla="*/ 173 w 231"/>
              <a:gd name="T107" fmla="*/ 52 h 141"/>
              <a:gd name="T108" fmla="*/ 153 w 231"/>
              <a:gd name="T109" fmla="*/ 43 h 141"/>
              <a:gd name="T110" fmla="*/ 146 w 231"/>
              <a:gd name="T111" fmla="*/ 43 h 141"/>
              <a:gd name="T112" fmla="*/ 131 w 231"/>
              <a:gd name="T113" fmla="*/ 50 h 141"/>
              <a:gd name="T114" fmla="*/ 144 w 231"/>
              <a:gd name="T115" fmla="*/ 39 h 141"/>
              <a:gd name="T116" fmla="*/ 132 w 231"/>
              <a:gd name="T117" fmla="*/ 3 h 141"/>
              <a:gd name="T118" fmla="*/ 127 w 231"/>
              <a:gd name="T119" fmla="*/ 43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31" h="141">
                <a:moveTo>
                  <a:pt x="143" y="141"/>
                </a:moveTo>
                <a:cubicBezTo>
                  <a:pt x="142" y="141"/>
                  <a:pt x="142" y="141"/>
                  <a:pt x="142" y="140"/>
                </a:cubicBezTo>
                <a:cubicBezTo>
                  <a:pt x="141" y="139"/>
                  <a:pt x="141" y="138"/>
                  <a:pt x="141" y="137"/>
                </a:cubicBezTo>
                <a:cubicBezTo>
                  <a:pt x="139" y="137"/>
                  <a:pt x="136" y="137"/>
                  <a:pt x="133" y="137"/>
                </a:cubicBezTo>
                <a:cubicBezTo>
                  <a:pt x="120" y="137"/>
                  <a:pt x="106" y="136"/>
                  <a:pt x="92" y="134"/>
                </a:cubicBezTo>
                <a:cubicBezTo>
                  <a:pt x="92" y="134"/>
                  <a:pt x="92" y="135"/>
                  <a:pt x="92" y="135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0" y="136"/>
                  <a:pt x="90" y="136"/>
                  <a:pt x="89" y="135"/>
                </a:cubicBezTo>
                <a:cubicBezTo>
                  <a:pt x="89" y="135"/>
                  <a:pt x="89" y="134"/>
                  <a:pt x="89" y="133"/>
                </a:cubicBezTo>
                <a:cubicBezTo>
                  <a:pt x="89" y="133"/>
                  <a:pt x="89" y="133"/>
                  <a:pt x="89" y="133"/>
                </a:cubicBezTo>
                <a:cubicBezTo>
                  <a:pt x="86" y="133"/>
                  <a:pt x="84" y="133"/>
                  <a:pt x="81" y="132"/>
                </a:cubicBezTo>
                <a:cubicBezTo>
                  <a:pt x="81" y="132"/>
                  <a:pt x="81" y="132"/>
                  <a:pt x="81" y="132"/>
                </a:cubicBezTo>
                <a:cubicBezTo>
                  <a:pt x="80" y="132"/>
                  <a:pt x="80" y="132"/>
                  <a:pt x="80" y="132"/>
                </a:cubicBezTo>
                <a:cubicBezTo>
                  <a:pt x="72" y="131"/>
                  <a:pt x="62" y="129"/>
                  <a:pt x="52" y="126"/>
                </a:cubicBezTo>
                <a:cubicBezTo>
                  <a:pt x="52" y="127"/>
                  <a:pt x="51" y="127"/>
                  <a:pt x="51" y="127"/>
                </a:cubicBezTo>
                <a:cubicBezTo>
                  <a:pt x="50" y="127"/>
                  <a:pt x="50" y="126"/>
                  <a:pt x="50" y="126"/>
                </a:cubicBezTo>
                <a:cubicBezTo>
                  <a:pt x="50" y="126"/>
                  <a:pt x="50" y="126"/>
                  <a:pt x="50" y="125"/>
                </a:cubicBezTo>
                <a:cubicBezTo>
                  <a:pt x="49" y="125"/>
                  <a:pt x="48" y="125"/>
                  <a:pt x="47" y="125"/>
                </a:cubicBezTo>
                <a:cubicBezTo>
                  <a:pt x="40" y="122"/>
                  <a:pt x="33" y="118"/>
                  <a:pt x="27" y="114"/>
                </a:cubicBezTo>
                <a:cubicBezTo>
                  <a:pt x="27" y="115"/>
                  <a:pt x="27" y="115"/>
                  <a:pt x="26" y="115"/>
                </a:cubicBezTo>
                <a:cubicBezTo>
                  <a:pt x="26" y="115"/>
                  <a:pt x="26" y="114"/>
                  <a:pt x="25" y="114"/>
                </a:cubicBezTo>
                <a:cubicBezTo>
                  <a:pt x="25" y="114"/>
                  <a:pt x="25" y="113"/>
                  <a:pt x="25" y="113"/>
                </a:cubicBezTo>
                <a:cubicBezTo>
                  <a:pt x="25" y="113"/>
                  <a:pt x="21" y="111"/>
                  <a:pt x="20" y="110"/>
                </a:cubicBezTo>
                <a:cubicBezTo>
                  <a:pt x="20" y="110"/>
                  <a:pt x="20" y="110"/>
                  <a:pt x="20" y="110"/>
                </a:cubicBezTo>
                <a:cubicBezTo>
                  <a:pt x="20" y="110"/>
                  <a:pt x="19" y="110"/>
                  <a:pt x="19" y="109"/>
                </a:cubicBezTo>
                <a:cubicBezTo>
                  <a:pt x="16" y="108"/>
                  <a:pt x="13" y="105"/>
                  <a:pt x="9" y="103"/>
                </a:cubicBezTo>
                <a:cubicBezTo>
                  <a:pt x="9" y="103"/>
                  <a:pt x="8" y="103"/>
                  <a:pt x="8" y="103"/>
                </a:cubicBezTo>
                <a:cubicBezTo>
                  <a:pt x="7" y="103"/>
                  <a:pt x="5" y="102"/>
                  <a:pt x="5" y="101"/>
                </a:cubicBezTo>
                <a:cubicBezTo>
                  <a:pt x="5" y="100"/>
                  <a:pt x="5" y="99"/>
                  <a:pt x="5" y="97"/>
                </a:cubicBezTo>
                <a:cubicBezTo>
                  <a:pt x="4" y="97"/>
                  <a:pt x="4" y="97"/>
                  <a:pt x="4" y="96"/>
                </a:cubicBezTo>
                <a:cubicBezTo>
                  <a:pt x="4" y="93"/>
                  <a:pt x="4" y="89"/>
                  <a:pt x="4" y="86"/>
                </a:cubicBezTo>
                <a:cubicBezTo>
                  <a:pt x="4" y="80"/>
                  <a:pt x="4" y="74"/>
                  <a:pt x="4" y="67"/>
                </a:cubicBezTo>
                <a:cubicBezTo>
                  <a:pt x="0" y="45"/>
                  <a:pt x="26" y="29"/>
                  <a:pt x="42" y="21"/>
                </a:cubicBezTo>
                <a:cubicBezTo>
                  <a:pt x="49" y="18"/>
                  <a:pt x="56" y="15"/>
                  <a:pt x="62" y="14"/>
                </a:cubicBezTo>
                <a:cubicBezTo>
                  <a:pt x="67" y="13"/>
                  <a:pt x="72" y="12"/>
                  <a:pt x="76" y="11"/>
                </a:cubicBezTo>
                <a:cubicBezTo>
                  <a:pt x="78" y="11"/>
                  <a:pt x="79" y="11"/>
                  <a:pt x="80" y="11"/>
                </a:cubicBezTo>
                <a:cubicBezTo>
                  <a:pt x="80" y="11"/>
                  <a:pt x="80" y="11"/>
                  <a:pt x="80" y="11"/>
                </a:cubicBezTo>
                <a:cubicBezTo>
                  <a:pt x="89" y="9"/>
                  <a:pt x="97" y="8"/>
                  <a:pt x="106" y="8"/>
                </a:cubicBezTo>
                <a:cubicBezTo>
                  <a:pt x="110" y="8"/>
                  <a:pt x="113" y="8"/>
                  <a:pt x="116" y="8"/>
                </a:cubicBezTo>
                <a:cubicBezTo>
                  <a:pt x="116" y="8"/>
                  <a:pt x="116" y="8"/>
                  <a:pt x="116" y="8"/>
                </a:cubicBezTo>
                <a:cubicBezTo>
                  <a:pt x="116" y="6"/>
                  <a:pt x="116" y="4"/>
                  <a:pt x="116" y="3"/>
                </a:cubicBezTo>
                <a:cubicBezTo>
                  <a:pt x="116" y="3"/>
                  <a:pt x="116" y="2"/>
                  <a:pt x="116" y="2"/>
                </a:cubicBezTo>
                <a:cubicBezTo>
                  <a:pt x="115" y="1"/>
                  <a:pt x="116" y="1"/>
                  <a:pt x="117" y="0"/>
                </a:cubicBezTo>
                <a:cubicBezTo>
                  <a:pt x="118" y="0"/>
                  <a:pt x="119" y="0"/>
                  <a:pt x="121" y="0"/>
                </a:cubicBezTo>
                <a:cubicBezTo>
                  <a:pt x="124" y="0"/>
                  <a:pt x="128" y="0"/>
                  <a:pt x="131" y="0"/>
                </a:cubicBezTo>
                <a:cubicBezTo>
                  <a:pt x="151" y="0"/>
                  <a:pt x="168" y="2"/>
                  <a:pt x="183" y="7"/>
                </a:cubicBezTo>
                <a:cubicBezTo>
                  <a:pt x="194" y="10"/>
                  <a:pt x="203" y="14"/>
                  <a:pt x="210" y="20"/>
                </a:cubicBezTo>
                <a:cubicBezTo>
                  <a:pt x="215" y="23"/>
                  <a:pt x="218" y="26"/>
                  <a:pt x="221" y="30"/>
                </a:cubicBezTo>
                <a:cubicBezTo>
                  <a:pt x="221" y="30"/>
                  <a:pt x="221" y="30"/>
                  <a:pt x="221" y="30"/>
                </a:cubicBezTo>
                <a:cubicBezTo>
                  <a:pt x="223" y="32"/>
                  <a:pt x="225" y="35"/>
                  <a:pt x="226" y="38"/>
                </a:cubicBezTo>
                <a:cubicBezTo>
                  <a:pt x="227" y="38"/>
                  <a:pt x="227" y="38"/>
                  <a:pt x="228" y="39"/>
                </a:cubicBezTo>
                <a:cubicBezTo>
                  <a:pt x="228" y="40"/>
                  <a:pt x="228" y="41"/>
                  <a:pt x="228" y="42"/>
                </a:cubicBezTo>
                <a:cubicBezTo>
                  <a:pt x="228" y="42"/>
                  <a:pt x="228" y="42"/>
                  <a:pt x="228" y="43"/>
                </a:cubicBezTo>
                <a:cubicBezTo>
                  <a:pt x="228" y="43"/>
                  <a:pt x="229" y="44"/>
                  <a:pt x="229" y="44"/>
                </a:cubicBezTo>
                <a:cubicBezTo>
                  <a:pt x="228" y="46"/>
                  <a:pt x="228" y="49"/>
                  <a:pt x="228" y="51"/>
                </a:cubicBezTo>
                <a:cubicBezTo>
                  <a:pt x="228" y="51"/>
                  <a:pt x="228" y="52"/>
                  <a:pt x="228" y="52"/>
                </a:cubicBezTo>
                <a:cubicBezTo>
                  <a:pt x="228" y="52"/>
                  <a:pt x="228" y="53"/>
                  <a:pt x="228" y="53"/>
                </a:cubicBezTo>
                <a:cubicBezTo>
                  <a:pt x="228" y="53"/>
                  <a:pt x="228" y="53"/>
                  <a:pt x="228" y="53"/>
                </a:cubicBezTo>
                <a:cubicBezTo>
                  <a:pt x="229" y="55"/>
                  <a:pt x="229" y="57"/>
                  <a:pt x="230" y="59"/>
                </a:cubicBezTo>
                <a:cubicBezTo>
                  <a:pt x="230" y="59"/>
                  <a:pt x="230" y="59"/>
                  <a:pt x="230" y="59"/>
                </a:cubicBezTo>
                <a:cubicBezTo>
                  <a:pt x="230" y="60"/>
                  <a:pt x="231" y="60"/>
                  <a:pt x="230" y="60"/>
                </a:cubicBezTo>
                <a:cubicBezTo>
                  <a:pt x="229" y="65"/>
                  <a:pt x="229" y="69"/>
                  <a:pt x="230" y="74"/>
                </a:cubicBezTo>
                <a:cubicBezTo>
                  <a:pt x="230" y="75"/>
                  <a:pt x="230" y="76"/>
                  <a:pt x="230" y="78"/>
                </a:cubicBezTo>
                <a:cubicBezTo>
                  <a:pt x="230" y="80"/>
                  <a:pt x="230" y="83"/>
                  <a:pt x="230" y="86"/>
                </a:cubicBezTo>
                <a:cubicBezTo>
                  <a:pt x="230" y="87"/>
                  <a:pt x="230" y="88"/>
                  <a:pt x="230" y="89"/>
                </a:cubicBezTo>
                <a:cubicBezTo>
                  <a:pt x="230" y="92"/>
                  <a:pt x="229" y="95"/>
                  <a:pt x="229" y="98"/>
                </a:cubicBezTo>
                <a:cubicBezTo>
                  <a:pt x="230" y="99"/>
                  <a:pt x="230" y="99"/>
                  <a:pt x="231" y="100"/>
                </a:cubicBezTo>
                <a:cubicBezTo>
                  <a:pt x="231" y="100"/>
                  <a:pt x="231" y="101"/>
                  <a:pt x="230" y="102"/>
                </a:cubicBezTo>
                <a:cubicBezTo>
                  <a:pt x="229" y="104"/>
                  <a:pt x="226" y="106"/>
                  <a:pt x="224" y="108"/>
                </a:cubicBezTo>
                <a:cubicBezTo>
                  <a:pt x="224" y="109"/>
                  <a:pt x="224" y="109"/>
                  <a:pt x="224" y="109"/>
                </a:cubicBezTo>
                <a:cubicBezTo>
                  <a:pt x="224" y="110"/>
                  <a:pt x="224" y="110"/>
                  <a:pt x="223" y="110"/>
                </a:cubicBezTo>
                <a:cubicBezTo>
                  <a:pt x="223" y="110"/>
                  <a:pt x="223" y="110"/>
                  <a:pt x="223" y="110"/>
                </a:cubicBezTo>
                <a:cubicBezTo>
                  <a:pt x="223" y="110"/>
                  <a:pt x="223" y="110"/>
                  <a:pt x="223" y="110"/>
                </a:cubicBezTo>
                <a:cubicBezTo>
                  <a:pt x="219" y="113"/>
                  <a:pt x="216" y="117"/>
                  <a:pt x="212" y="120"/>
                </a:cubicBezTo>
                <a:cubicBezTo>
                  <a:pt x="211" y="120"/>
                  <a:pt x="211" y="120"/>
                  <a:pt x="211" y="120"/>
                </a:cubicBezTo>
                <a:cubicBezTo>
                  <a:pt x="211" y="120"/>
                  <a:pt x="211" y="120"/>
                  <a:pt x="211" y="120"/>
                </a:cubicBezTo>
                <a:cubicBezTo>
                  <a:pt x="211" y="120"/>
                  <a:pt x="210" y="121"/>
                  <a:pt x="210" y="121"/>
                </a:cubicBezTo>
                <a:cubicBezTo>
                  <a:pt x="209" y="121"/>
                  <a:pt x="209" y="121"/>
                  <a:pt x="209" y="121"/>
                </a:cubicBezTo>
                <a:cubicBezTo>
                  <a:pt x="209" y="122"/>
                  <a:pt x="209" y="122"/>
                  <a:pt x="208" y="122"/>
                </a:cubicBezTo>
                <a:cubicBezTo>
                  <a:pt x="208" y="122"/>
                  <a:pt x="208" y="122"/>
                  <a:pt x="208" y="122"/>
                </a:cubicBezTo>
                <a:cubicBezTo>
                  <a:pt x="203" y="126"/>
                  <a:pt x="198" y="129"/>
                  <a:pt x="193" y="131"/>
                </a:cubicBezTo>
                <a:cubicBezTo>
                  <a:pt x="193" y="132"/>
                  <a:pt x="193" y="133"/>
                  <a:pt x="192" y="133"/>
                </a:cubicBezTo>
                <a:cubicBezTo>
                  <a:pt x="192" y="134"/>
                  <a:pt x="192" y="134"/>
                  <a:pt x="191" y="134"/>
                </a:cubicBezTo>
                <a:cubicBezTo>
                  <a:pt x="190" y="134"/>
                  <a:pt x="190" y="134"/>
                  <a:pt x="190" y="133"/>
                </a:cubicBezTo>
                <a:cubicBezTo>
                  <a:pt x="190" y="133"/>
                  <a:pt x="190" y="132"/>
                  <a:pt x="190" y="132"/>
                </a:cubicBezTo>
                <a:cubicBezTo>
                  <a:pt x="189" y="132"/>
                  <a:pt x="187" y="132"/>
                  <a:pt x="186" y="133"/>
                </a:cubicBezTo>
                <a:cubicBezTo>
                  <a:pt x="175" y="136"/>
                  <a:pt x="162" y="137"/>
                  <a:pt x="145" y="137"/>
                </a:cubicBezTo>
                <a:cubicBezTo>
                  <a:pt x="145" y="137"/>
                  <a:pt x="145" y="137"/>
                  <a:pt x="144" y="137"/>
                </a:cubicBezTo>
                <a:cubicBezTo>
                  <a:pt x="144" y="138"/>
                  <a:pt x="144" y="139"/>
                  <a:pt x="144" y="140"/>
                </a:cubicBezTo>
                <a:cubicBezTo>
                  <a:pt x="144" y="141"/>
                  <a:pt x="143" y="141"/>
                  <a:pt x="143" y="141"/>
                </a:cubicBezTo>
                <a:close/>
                <a:moveTo>
                  <a:pt x="109" y="132"/>
                </a:moveTo>
                <a:cubicBezTo>
                  <a:pt x="119" y="133"/>
                  <a:pt x="129" y="134"/>
                  <a:pt x="138" y="134"/>
                </a:cubicBezTo>
                <a:cubicBezTo>
                  <a:pt x="138" y="133"/>
                  <a:pt x="138" y="133"/>
                  <a:pt x="138" y="133"/>
                </a:cubicBezTo>
                <a:cubicBezTo>
                  <a:pt x="138" y="132"/>
                  <a:pt x="138" y="132"/>
                  <a:pt x="138" y="132"/>
                </a:cubicBezTo>
                <a:cubicBezTo>
                  <a:pt x="138" y="130"/>
                  <a:pt x="138" y="128"/>
                  <a:pt x="138" y="126"/>
                </a:cubicBezTo>
                <a:cubicBezTo>
                  <a:pt x="139" y="125"/>
                  <a:pt x="139" y="123"/>
                  <a:pt x="138" y="121"/>
                </a:cubicBezTo>
                <a:cubicBezTo>
                  <a:pt x="138" y="120"/>
                  <a:pt x="138" y="120"/>
                  <a:pt x="138" y="120"/>
                </a:cubicBezTo>
                <a:cubicBezTo>
                  <a:pt x="138" y="119"/>
                  <a:pt x="138" y="118"/>
                  <a:pt x="138" y="117"/>
                </a:cubicBezTo>
                <a:cubicBezTo>
                  <a:pt x="138" y="117"/>
                  <a:pt x="138" y="116"/>
                  <a:pt x="138" y="116"/>
                </a:cubicBezTo>
                <a:cubicBezTo>
                  <a:pt x="138" y="115"/>
                  <a:pt x="138" y="115"/>
                  <a:pt x="139" y="115"/>
                </a:cubicBezTo>
                <a:cubicBezTo>
                  <a:pt x="139" y="115"/>
                  <a:pt x="139" y="115"/>
                  <a:pt x="140" y="115"/>
                </a:cubicBezTo>
                <a:cubicBezTo>
                  <a:pt x="140" y="116"/>
                  <a:pt x="141" y="117"/>
                  <a:pt x="141" y="118"/>
                </a:cubicBezTo>
                <a:cubicBezTo>
                  <a:pt x="141" y="116"/>
                  <a:pt x="141" y="114"/>
                  <a:pt x="141" y="112"/>
                </a:cubicBezTo>
                <a:cubicBezTo>
                  <a:pt x="139" y="112"/>
                  <a:pt x="137" y="112"/>
                  <a:pt x="134" y="112"/>
                </a:cubicBezTo>
                <a:cubicBezTo>
                  <a:pt x="134" y="113"/>
                  <a:pt x="134" y="113"/>
                  <a:pt x="134" y="114"/>
                </a:cubicBezTo>
                <a:cubicBezTo>
                  <a:pt x="133" y="114"/>
                  <a:pt x="133" y="116"/>
                  <a:pt x="133" y="122"/>
                </a:cubicBezTo>
                <a:cubicBezTo>
                  <a:pt x="133" y="122"/>
                  <a:pt x="133" y="122"/>
                  <a:pt x="133" y="123"/>
                </a:cubicBezTo>
                <a:cubicBezTo>
                  <a:pt x="133" y="123"/>
                  <a:pt x="133" y="124"/>
                  <a:pt x="133" y="125"/>
                </a:cubicBezTo>
                <a:cubicBezTo>
                  <a:pt x="133" y="127"/>
                  <a:pt x="134" y="130"/>
                  <a:pt x="133" y="132"/>
                </a:cubicBezTo>
                <a:cubicBezTo>
                  <a:pt x="133" y="133"/>
                  <a:pt x="132" y="133"/>
                  <a:pt x="132" y="133"/>
                </a:cubicBezTo>
                <a:cubicBezTo>
                  <a:pt x="131" y="133"/>
                  <a:pt x="131" y="133"/>
                  <a:pt x="131" y="132"/>
                </a:cubicBezTo>
                <a:cubicBezTo>
                  <a:pt x="130" y="131"/>
                  <a:pt x="130" y="129"/>
                  <a:pt x="130" y="128"/>
                </a:cubicBezTo>
                <a:cubicBezTo>
                  <a:pt x="130" y="127"/>
                  <a:pt x="130" y="127"/>
                  <a:pt x="130" y="127"/>
                </a:cubicBezTo>
                <a:cubicBezTo>
                  <a:pt x="130" y="124"/>
                  <a:pt x="130" y="122"/>
                  <a:pt x="130" y="119"/>
                </a:cubicBezTo>
                <a:cubicBezTo>
                  <a:pt x="130" y="119"/>
                  <a:pt x="130" y="119"/>
                  <a:pt x="130" y="119"/>
                </a:cubicBezTo>
                <a:cubicBezTo>
                  <a:pt x="130" y="117"/>
                  <a:pt x="130" y="114"/>
                  <a:pt x="131" y="112"/>
                </a:cubicBezTo>
                <a:cubicBezTo>
                  <a:pt x="131" y="112"/>
                  <a:pt x="130" y="112"/>
                  <a:pt x="130" y="112"/>
                </a:cubicBezTo>
                <a:cubicBezTo>
                  <a:pt x="130" y="113"/>
                  <a:pt x="130" y="113"/>
                  <a:pt x="130" y="113"/>
                </a:cubicBezTo>
                <a:cubicBezTo>
                  <a:pt x="130" y="113"/>
                  <a:pt x="130" y="113"/>
                  <a:pt x="130" y="113"/>
                </a:cubicBezTo>
                <a:cubicBezTo>
                  <a:pt x="130" y="113"/>
                  <a:pt x="130" y="114"/>
                  <a:pt x="130" y="114"/>
                </a:cubicBezTo>
                <a:cubicBezTo>
                  <a:pt x="130" y="115"/>
                  <a:pt x="130" y="115"/>
                  <a:pt x="130" y="115"/>
                </a:cubicBezTo>
                <a:cubicBezTo>
                  <a:pt x="130" y="116"/>
                  <a:pt x="130" y="116"/>
                  <a:pt x="130" y="117"/>
                </a:cubicBezTo>
                <a:cubicBezTo>
                  <a:pt x="130" y="118"/>
                  <a:pt x="130" y="120"/>
                  <a:pt x="129" y="121"/>
                </a:cubicBezTo>
                <a:cubicBezTo>
                  <a:pt x="129" y="122"/>
                  <a:pt x="129" y="123"/>
                  <a:pt x="129" y="124"/>
                </a:cubicBezTo>
                <a:cubicBezTo>
                  <a:pt x="129" y="125"/>
                  <a:pt x="129" y="126"/>
                  <a:pt x="129" y="127"/>
                </a:cubicBezTo>
                <a:cubicBezTo>
                  <a:pt x="129" y="128"/>
                  <a:pt x="129" y="130"/>
                  <a:pt x="129" y="131"/>
                </a:cubicBezTo>
                <a:cubicBezTo>
                  <a:pt x="129" y="132"/>
                  <a:pt x="129" y="132"/>
                  <a:pt x="128" y="132"/>
                </a:cubicBezTo>
                <a:cubicBezTo>
                  <a:pt x="128" y="132"/>
                  <a:pt x="127" y="132"/>
                  <a:pt x="127" y="131"/>
                </a:cubicBezTo>
                <a:cubicBezTo>
                  <a:pt x="127" y="131"/>
                  <a:pt x="126" y="130"/>
                  <a:pt x="126" y="130"/>
                </a:cubicBezTo>
                <a:cubicBezTo>
                  <a:pt x="126" y="130"/>
                  <a:pt x="126" y="130"/>
                  <a:pt x="126" y="131"/>
                </a:cubicBezTo>
                <a:cubicBezTo>
                  <a:pt x="126" y="131"/>
                  <a:pt x="125" y="131"/>
                  <a:pt x="125" y="131"/>
                </a:cubicBezTo>
                <a:cubicBezTo>
                  <a:pt x="124" y="131"/>
                  <a:pt x="124" y="131"/>
                  <a:pt x="124" y="131"/>
                </a:cubicBezTo>
                <a:cubicBezTo>
                  <a:pt x="123" y="128"/>
                  <a:pt x="123" y="125"/>
                  <a:pt x="123" y="122"/>
                </a:cubicBezTo>
                <a:cubicBezTo>
                  <a:pt x="123" y="122"/>
                  <a:pt x="123" y="121"/>
                  <a:pt x="123" y="121"/>
                </a:cubicBezTo>
                <a:cubicBezTo>
                  <a:pt x="123" y="117"/>
                  <a:pt x="124" y="115"/>
                  <a:pt x="124" y="112"/>
                </a:cubicBezTo>
                <a:cubicBezTo>
                  <a:pt x="124" y="112"/>
                  <a:pt x="124" y="112"/>
                  <a:pt x="123" y="112"/>
                </a:cubicBezTo>
                <a:cubicBezTo>
                  <a:pt x="123" y="112"/>
                  <a:pt x="123" y="112"/>
                  <a:pt x="123" y="113"/>
                </a:cubicBezTo>
                <a:cubicBezTo>
                  <a:pt x="123" y="113"/>
                  <a:pt x="123" y="113"/>
                  <a:pt x="123" y="114"/>
                </a:cubicBezTo>
                <a:cubicBezTo>
                  <a:pt x="123" y="114"/>
                  <a:pt x="123" y="114"/>
                  <a:pt x="123" y="114"/>
                </a:cubicBezTo>
                <a:cubicBezTo>
                  <a:pt x="123" y="115"/>
                  <a:pt x="123" y="115"/>
                  <a:pt x="123" y="116"/>
                </a:cubicBezTo>
                <a:cubicBezTo>
                  <a:pt x="123" y="116"/>
                  <a:pt x="123" y="116"/>
                  <a:pt x="123" y="117"/>
                </a:cubicBezTo>
                <a:cubicBezTo>
                  <a:pt x="123" y="118"/>
                  <a:pt x="123" y="118"/>
                  <a:pt x="123" y="119"/>
                </a:cubicBezTo>
                <a:cubicBezTo>
                  <a:pt x="123" y="120"/>
                  <a:pt x="123" y="120"/>
                  <a:pt x="123" y="120"/>
                </a:cubicBezTo>
                <a:cubicBezTo>
                  <a:pt x="123" y="124"/>
                  <a:pt x="123" y="128"/>
                  <a:pt x="122" y="132"/>
                </a:cubicBezTo>
                <a:cubicBezTo>
                  <a:pt x="122" y="132"/>
                  <a:pt x="121" y="133"/>
                  <a:pt x="121" y="133"/>
                </a:cubicBezTo>
                <a:cubicBezTo>
                  <a:pt x="120" y="133"/>
                  <a:pt x="120" y="132"/>
                  <a:pt x="120" y="132"/>
                </a:cubicBezTo>
                <a:cubicBezTo>
                  <a:pt x="119" y="129"/>
                  <a:pt x="119" y="125"/>
                  <a:pt x="119" y="122"/>
                </a:cubicBezTo>
                <a:cubicBezTo>
                  <a:pt x="119" y="120"/>
                  <a:pt x="120" y="118"/>
                  <a:pt x="119" y="116"/>
                </a:cubicBezTo>
                <a:cubicBezTo>
                  <a:pt x="119" y="116"/>
                  <a:pt x="119" y="116"/>
                  <a:pt x="119" y="116"/>
                </a:cubicBezTo>
                <a:cubicBezTo>
                  <a:pt x="119" y="114"/>
                  <a:pt x="119" y="113"/>
                  <a:pt x="120" y="112"/>
                </a:cubicBezTo>
                <a:cubicBezTo>
                  <a:pt x="119" y="112"/>
                  <a:pt x="119" y="112"/>
                  <a:pt x="118" y="112"/>
                </a:cubicBezTo>
                <a:cubicBezTo>
                  <a:pt x="118" y="114"/>
                  <a:pt x="118" y="116"/>
                  <a:pt x="118" y="117"/>
                </a:cubicBezTo>
                <a:cubicBezTo>
                  <a:pt x="117" y="119"/>
                  <a:pt x="117" y="120"/>
                  <a:pt x="117" y="121"/>
                </a:cubicBezTo>
                <a:cubicBezTo>
                  <a:pt x="117" y="123"/>
                  <a:pt x="117" y="125"/>
                  <a:pt x="117" y="127"/>
                </a:cubicBezTo>
                <a:cubicBezTo>
                  <a:pt x="117" y="128"/>
                  <a:pt x="117" y="128"/>
                  <a:pt x="117" y="129"/>
                </a:cubicBezTo>
                <a:cubicBezTo>
                  <a:pt x="117" y="130"/>
                  <a:pt x="117" y="131"/>
                  <a:pt x="116" y="131"/>
                </a:cubicBezTo>
                <a:cubicBezTo>
                  <a:pt x="116" y="131"/>
                  <a:pt x="115" y="130"/>
                  <a:pt x="115" y="130"/>
                </a:cubicBezTo>
                <a:cubicBezTo>
                  <a:pt x="113" y="126"/>
                  <a:pt x="114" y="121"/>
                  <a:pt x="114" y="117"/>
                </a:cubicBezTo>
                <a:cubicBezTo>
                  <a:pt x="115" y="115"/>
                  <a:pt x="115" y="113"/>
                  <a:pt x="115" y="112"/>
                </a:cubicBezTo>
                <a:cubicBezTo>
                  <a:pt x="114" y="112"/>
                  <a:pt x="114" y="112"/>
                  <a:pt x="113" y="112"/>
                </a:cubicBezTo>
                <a:cubicBezTo>
                  <a:pt x="113" y="112"/>
                  <a:pt x="113" y="113"/>
                  <a:pt x="113" y="114"/>
                </a:cubicBezTo>
                <a:cubicBezTo>
                  <a:pt x="113" y="119"/>
                  <a:pt x="113" y="124"/>
                  <a:pt x="112" y="129"/>
                </a:cubicBezTo>
                <a:cubicBezTo>
                  <a:pt x="111" y="129"/>
                  <a:pt x="111" y="129"/>
                  <a:pt x="110" y="129"/>
                </a:cubicBezTo>
                <a:cubicBezTo>
                  <a:pt x="110" y="129"/>
                  <a:pt x="109" y="129"/>
                  <a:pt x="109" y="128"/>
                </a:cubicBezTo>
                <a:cubicBezTo>
                  <a:pt x="109" y="125"/>
                  <a:pt x="109" y="122"/>
                  <a:pt x="110" y="119"/>
                </a:cubicBezTo>
                <a:cubicBezTo>
                  <a:pt x="110" y="116"/>
                  <a:pt x="110" y="114"/>
                  <a:pt x="110" y="111"/>
                </a:cubicBezTo>
                <a:cubicBezTo>
                  <a:pt x="110" y="111"/>
                  <a:pt x="110" y="111"/>
                  <a:pt x="110" y="111"/>
                </a:cubicBezTo>
                <a:cubicBezTo>
                  <a:pt x="109" y="115"/>
                  <a:pt x="109" y="118"/>
                  <a:pt x="109" y="123"/>
                </a:cubicBezTo>
                <a:cubicBezTo>
                  <a:pt x="109" y="123"/>
                  <a:pt x="109" y="124"/>
                  <a:pt x="109" y="125"/>
                </a:cubicBezTo>
                <a:cubicBezTo>
                  <a:pt x="109" y="127"/>
                  <a:pt x="109" y="130"/>
                  <a:pt x="109" y="132"/>
                </a:cubicBezTo>
                <a:close/>
                <a:moveTo>
                  <a:pt x="144" y="112"/>
                </a:moveTo>
                <a:cubicBezTo>
                  <a:pt x="144" y="116"/>
                  <a:pt x="144" y="119"/>
                  <a:pt x="144" y="123"/>
                </a:cubicBezTo>
                <a:cubicBezTo>
                  <a:pt x="144" y="124"/>
                  <a:pt x="144" y="125"/>
                  <a:pt x="144" y="126"/>
                </a:cubicBezTo>
                <a:cubicBezTo>
                  <a:pt x="144" y="126"/>
                  <a:pt x="144" y="134"/>
                  <a:pt x="144" y="134"/>
                </a:cubicBezTo>
                <a:cubicBezTo>
                  <a:pt x="145" y="134"/>
                  <a:pt x="145" y="134"/>
                  <a:pt x="145" y="134"/>
                </a:cubicBezTo>
                <a:cubicBezTo>
                  <a:pt x="145" y="131"/>
                  <a:pt x="145" y="129"/>
                  <a:pt x="145" y="126"/>
                </a:cubicBezTo>
                <a:cubicBezTo>
                  <a:pt x="145" y="126"/>
                  <a:pt x="145" y="125"/>
                  <a:pt x="145" y="124"/>
                </a:cubicBezTo>
                <a:cubicBezTo>
                  <a:pt x="145" y="121"/>
                  <a:pt x="145" y="121"/>
                  <a:pt x="145" y="121"/>
                </a:cubicBezTo>
                <a:cubicBezTo>
                  <a:pt x="145" y="119"/>
                  <a:pt x="145" y="116"/>
                  <a:pt x="145" y="113"/>
                </a:cubicBezTo>
                <a:cubicBezTo>
                  <a:pt x="145" y="113"/>
                  <a:pt x="145" y="112"/>
                  <a:pt x="146" y="112"/>
                </a:cubicBezTo>
                <a:cubicBezTo>
                  <a:pt x="145" y="112"/>
                  <a:pt x="145" y="112"/>
                  <a:pt x="144" y="112"/>
                </a:cubicBezTo>
                <a:close/>
                <a:moveTo>
                  <a:pt x="148" y="134"/>
                </a:moveTo>
                <a:cubicBezTo>
                  <a:pt x="148" y="134"/>
                  <a:pt x="148" y="134"/>
                  <a:pt x="148" y="134"/>
                </a:cubicBezTo>
                <a:cubicBezTo>
                  <a:pt x="148" y="133"/>
                  <a:pt x="148" y="133"/>
                  <a:pt x="148" y="133"/>
                </a:cubicBezTo>
                <a:cubicBezTo>
                  <a:pt x="148" y="133"/>
                  <a:pt x="148" y="133"/>
                  <a:pt x="148" y="134"/>
                </a:cubicBezTo>
                <a:close/>
                <a:moveTo>
                  <a:pt x="156" y="112"/>
                </a:moveTo>
                <a:cubicBezTo>
                  <a:pt x="156" y="112"/>
                  <a:pt x="156" y="112"/>
                  <a:pt x="157" y="113"/>
                </a:cubicBezTo>
                <a:cubicBezTo>
                  <a:pt x="157" y="113"/>
                  <a:pt x="157" y="113"/>
                  <a:pt x="157" y="114"/>
                </a:cubicBezTo>
                <a:cubicBezTo>
                  <a:pt x="156" y="118"/>
                  <a:pt x="156" y="121"/>
                  <a:pt x="156" y="125"/>
                </a:cubicBezTo>
                <a:cubicBezTo>
                  <a:pt x="156" y="127"/>
                  <a:pt x="156" y="129"/>
                  <a:pt x="156" y="131"/>
                </a:cubicBezTo>
                <a:cubicBezTo>
                  <a:pt x="156" y="131"/>
                  <a:pt x="156" y="132"/>
                  <a:pt x="156" y="132"/>
                </a:cubicBezTo>
                <a:cubicBezTo>
                  <a:pt x="156" y="132"/>
                  <a:pt x="156" y="133"/>
                  <a:pt x="156" y="133"/>
                </a:cubicBezTo>
                <a:cubicBezTo>
                  <a:pt x="156" y="133"/>
                  <a:pt x="157" y="133"/>
                  <a:pt x="157" y="133"/>
                </a:cubicBezTo>
                <a:cubicBezTo>
                  <a:pt x="160" y="133"/>
                  <a:pt x="164" y="133"/>
                  <a:pt x="167" y="132"/>
                </a:cubicBezTo>
                <a:cubicBezTo>
                  <a:pt x="167" y="132"/>
                  <a:pt x="167" y="131"/>
                  <a:pt x="167" y="130"/>
                </a:cubicBezTo>
                <a:cubicBezTo>
                  <a:pt x="167" y="130"/>
                  <a:pt x="166" y="129"/>
                  <a:pt x="166" y="129"/>
                </a:cubicBezTo>
                <a:cubicBezTo>
                  <a:pt x="166" y="128"/>
                  <a:pt x="166" y="126"/>
                  <a:pt x="166" y="124"/>
                </a:cubicBezTo>
                <a:cubicBezTo>
                  <a:pt x="166" y="124"/>
                  <a:pt x="166" y="123"/>
                  <a:pt x="166" y="123"/>
                </a:cubicBezTo>
                <a:cubicBezTo>
                  <a:pt x="166" y="121"/>
                  <a:pt x="166" y="120"/>
                  <a:pt x="166" y="118"/>
                </a:cubicBezTo>
                <a:cubicBezTo>
                  <a:pt x="166" y="117"/>
                  <a:pt x="166" y="117"/>
                  <a:pt x="166" y="117"/>
                </a:cubicBezTo>
                <a:cubicBezTo>
                  <a:pt x="166" y="116"/>
                  <a:pt x="166" y="115"/>
                  <a:pt x="166" y="114"/>
                </a:cubicBezTo>
                <a:cubicBezTo>
                  <a:pt x="166" y="112"/>
                  <a:pt x="166" y="111"/>
                  <a:pt x="166" y="109"/>
                </a:cubicBezTo>
                <a:cubicBezTo>
                  <a:pt x="162" y="110"/>
                  <a:pt x="158" y="111"/>
                  <a:pt x="154" y="111"/>
                </a:cubicBezTo>
                <a:cubicBezTo>
                  <a:pt x="154" y="111"/>
                  <a:pt x="154" y="112"/>
                  <a:pt x="154" y="112"/>
                </a:cubicBezTo>
                <a:cubicBezTo>
                  <a:pt x="154" y="112"/>
                  <a:pt x="154" y="113"/>
                  <a:pt x="154" y="113"/>
                </a:cubicBezTo>
                <a:cubicBezTo>
                  <a:pt x="154" y="113"/>
                  <a:pt x="154" y="113"/>
                  <a:pt x="154" y="113"/>
                </a:cubicBezTo>
                <a:cubicBezTo>
                  <a:pt x="154" y="112"/>
                  <a:pt x="155" y="112"/>
                  <a:pt x="156" y="112"/>
                </a:cubicBezTo>
                <a:close/>
                <a:moveTo>
                  <a:pt x="106" y="132"/>
                </a:moveTo>
                <a:cubicBezTo>
                  <a:pt x="106" y="131"/>
                  <a:pt x="106" y="130"/>
                  <a:pt x="106" y="129"/>
                </a:cubicBezTo>
                <a:cubicBezTo>
                  <a:pt x="106" y="130"/>
                  <a:pt x="106" y="131"/>
                  <a:pt x="106" y="131"/>
                </a:cubicBezTo>
                <a:cubicBezTo>
                  <a:pt x="106" y="131"/>
                  <a:pt x="105" y="132"/>
                  <a:pt x="105" y="132"/>
                </a:cubicBezTo>
                <a:cubicBezTo>
                  <a:pt x="106" y="132"/>
                  <a:pt x="106" y="132"/>
                  <a:pt x="106" y="132"/>
                </a:cubicBezTo>
                <a:close/>
                <a:moveTo>
                  <a:pt x="174" y="129"/>
                </a:moveTo>
                <a:cubicBezTo>
                  <a:pt x="174" y="130"/>
                  <a:pt x="174" y="131"/>
                  <a:pt x="174" y="132"/>
                </a:cubicBezTo>
                <a:cubicBezTo>
                  <a:pt x="174" y="132"/>
                  <a:pt x="175" y="131"/>
                  <a:pt x="176" y="131"/>
                </a:cubicBezTo>
                <a:cubicBezTo>
                  <a:pt x="176" y="130"/>
                  <a:pt x="176" y="129"/>
                  <a:pt x="176" y="128"/>
                </a:cubicBezTo>
                <a:cubicBezTo>
                  <a:pt x="175" y="128"/>
                  <a:pt x="175" y="128"/>
                  <a:pt x="175" y="128"/>
                </a:cubicBezTo>
                <a:cubicBezTo>
                  <a:pt x="175" y="128"/>
                  <a:pt x="175" y="128"/>
                  <a:pt x="175" y="128"/>
                </a:cubicBezTo>
                <a:cubicBezTo>
                  <a:pt x="175" y="129"/>
                  <a:pt x="175" y="129"/>
                  <a:pt x="174" y="129"/>
                </a:cubicBezTo>
                <a:close/>
                <a:moveTo>
                  <a:pt x="100" y="131"/>
                </a:moveTo>
                <a:cubicBezTo>
                  <a:pt x="101" y="131"/>
                  <a:pt x="102" y="131"/>
                  <a:pt x="103" y="131"/>
                </a:cubicBezTo>
                <a:cubicBezTo>
                  <a:pt x="103" y="131"/>
                  <a:pt x="103" y="131"/>
                  <a:pt x="103" y="131"/>
                </a:cubicBezTo>
                <a:cubicBezTo>
                  <a:pt x="103" y="129"/>
                  <a:pt x="103" y="126"/>
                  <a:pt x="103" y="123"/>
                </a:cubicBezTo>
                <a:cubicBezTo>
                  <a:pt x="103" y="122"/>
                  <a:pt x="103" y="120"/>
                  <a:pt x="103" y="119"/>
                </a:cubicBezTo>
                <a:cubicBezTo>
                  <a:pt x="103" y="116"/>
                  <a:pt x="103" y="113"/>
                  <a:pt x="103" y="111"/>
                </a:cubicBezTo>
                <a:cubicBezTo>
                  <a:pt x="102" y="111"/>
                  <a:pt x="101" y="110"/>
                  <a:pt x="100" y="110"/>
                </a:cubicBezTo>
                <a:cubicBezTo>
                  <a:pt x="100" y="112"/>
                  <a:pt x="101" y="114"/>
                  <a:pt x="101" y="116"/>
                </a:cubicBezTo>
                <a:cubicBezTo>
                  <a:pt x="101" y="121"/>
                  <a:pt x="102" y="126"/>
                  <a:pt x="100" y="131"/>
                </a:cubicBezTo>
                <a:cubicBezTo>
                  <a:pt x="100" y="131"/>
                  <a:pt x="100" y="131"/>
                  <a:pt x="100" y="131"/>
                </a:cubicBezTo>
                <a:close/>
                <a:moveTo>
                  <a:pt x="179" y="129"/>
                </a:moveTo>
                <a:cubicBezTo>
                  <a:pt x="179" y="130"/>
                  <a:pt x="179" y="130"/>
                  <a:pt x="178" y="131"/>
                </a:cubicBezTo>
                <a:cubicBezTo>
                  <a:pt x="181" y="130"/>
                  <a:pt x="184" y="130"/>
                  <a:pt x="187" y="129"/>
                </a:cubicBezTo>
                <a:cubicBezTo>
                  <a:pt x="186" y="129"/>
                  <a:pt x="186" y="129"/>
                  <a:pt x="186" y="129"/>
                </a:cubicBezTo>
                <a:cubicBezTo>
                  <a:pt x="186" y="128"/>
                  <a:pt x="186" y="128"/>
                  <a:pt x="186" y="128"/>
                </a:cubicBezTo>
                <a:cubicBezTo>
                  <a:pt x="186" y="128"/>
                  <a:pt x="186" y="128"/>
                  <a:pt x="186" y="128"/>
                </a:cubicBezTo>
                <a:cubicBezTo>
                  <a:pt x="185" y="128"/>
                  <a:pt x="185" y="127"/>
                  <a:pt x="185" y="127"/>
                </a:cubicBezTo>
                <a:cubicBezTo>
                  <a:pt x="185" y="127"/>
                  <a:pt x="185" y="126"/>
                  <a:pt x="185" y="126"/>
                </a:cubicBezTo>
                <a:cubicBezTo>
                  <a:pt x="184" y="126"/>
                  <a:pt x="184" y="126"/>
                  <a:pt x="184" y="126"/>
                </a:cubicBezTo>
                <a:cubicBezTo>
                  <a:pt x="184" y="127"/>
                  <a:pt x="184" y="127"/>
                  <a:pt x="183" y="128"/>
                </a:cubicBezTo>
                <a:cubicBezTo>
                  <a:pt x="183" y="128"/>
                  <a:pt x="183" y="129"/>
                  <a:pt x="182" y="129"/>
                </a:cubicBezTo>
                <a:cubicBezTo>
                  <a:pt x="182" y="129"/>
                  <a:pt x="181" y="128"/>
                  <a:pt x="181" y="128"/>
                </a:cubicBezTo>
                <a:cubicBezTo>
                  <a:pt x="181" y="127"/>
                  <a:pt x="181" y="127"/>
                  <a:pt x="181" y="127"/>
                </a:cubicBezTo>
                <a:cubicBezTo>
                  <a:pt x="181" y="127"/>
                  <a:pt x="181" y="127"/>
                  <a:pt x="181" y="127"/>
                </a:cubicBezTo>
                <a:cubicBezTo>
                  <a:pt x="180" y="128"/>
                  <a:pt x="180" y="128"/>
                  <a:pt x="180" y="129"/>
                </a:cubicBezTo>
                <a:cubicBezTo>
                  <a:pt x="180" y="129"/>
                  <a:pt x="180" y="129"/>
                  <a:pt x="179" y="129"/>
                </a:cubicBezTo>
                <a:cubicBezTo>
                  <a:pt x="179" y="129"/>
                  <a:pt x="179" y="129"/>
                  <a:pt x="179" y="129"/>
                </a:cubicBezTo>
                <a:close/>
                <a:moveTo>
                  <a:pt x="95" y="130"/>
                </a:moveTo>
                <a:cubicBezTo>
                  <a:pt x="94" y="129"/>
                  <a:pt x="94" y="127"/>
                  <a:pt x="95" y="125"/>
                </a:cubicBezTo>
                <a:cubicBezTo>
                  <a:pt x="95" y="123"/>
                  <a:pt x="95" y="122"/>
                  <a:pt x="95" y="121"/>
                </a:cubicBezTo>
                <a:cubicBezTo>
                  <a:pt x="95" y="118"/>
                  <a:pt x="95" y="114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ubicBezTo>
                  <a:pt x="92" y="109"/>
                  <a:pt x="89" y="109"/>
                  <a:pt x="87" y="109"/>
                </a:cubicBezTo>
                <a:cubicBezTo>
                  <a:pt x="87" y="111"/>
                  <a:pt x="86" y="114"/>
                  <a:pt x="86" y="117"/>
                </a:cubicBezTo>
                <a:cubicBezTo>
                  <a:pt x="86" y="118"/>
                  <a:pt x="86" y="119"/>
                  <a:pt x="86" y="120"/>
                </a:cubicBezTo>
                <a:cubicBezTo>
                  <a:pt x="86" y="122"/>
                  <a:pt x="86" y="124"/>
                  <a:pt x="86" y="126"/>
                </a:cubicBezTo>
                <a:cubicBezTo>
                  <a:pt x="86" y="127"/>
                  <a:pt x="86" y="127"/>
                  <a:pt x="86" y="128"/>
                </a:cubicBezTo>
                <a:cubicBezTo>
                  <a:pt x="86" y="128"/>
                  <a:pt x="86" y="129"/>
                  <a:pt x="86" y="129"/>
                </a:cubicBezTo>
                <a:cubicBezTo>
                  <a:pt x="87" y="129"/>
                  <a:pt x="88" y="130"/>
                  <a:pt x="89" y="130"/>
                </a:cubicBezTo>
                <a:cubicBezTo>
                  <a:pt x="89" y="130"/>
                  <a:pt x="89" y="129"/>
                  <a:pt x="89" y="129"/>
                </a:cubicBezTo>
                <a:cubicBezTo>
                  <a:pt x="89" y="126"/>
                  <a:pt x="90" y="123"/>
                  <a:pt x="90" y="120"/>
                </a:cubicBezTo>
                <a:cubicBezTo>
                  <a:pt x="90" y="120"/>
                  <a:pt x="90" y="119"/>
                  <a:pt x="90" y="119"/>
                </a:cubicBezTo>
                <a:cubicBezTo>
                  <a:pt x="90" y="114"/>
                  <a:pt x="91" y="110"/>
                  <a:pt x="93" y="110"/>
                </a:cubicBezTo>
                <a:cubicBezTo>
                  <a:pt x="93" y="110"/>
                  <a:pt x="93" y="110"/>
                  <a:pt x="93" y="110"/>
                </a:cubicBezTo>
                <a:cubicBezTo>
                  <a:pt x="94" y="110"/>
                  <a:pt x="94" y="111"/>
                  <a:pt x="94" y="112"/>
                </a:cubicBezTo>
                <a:cubicBezTo>
                  <a:pt x="94" y="112"/>
                  <a:pt x="94" y="112"/>
                  <a:pt x="94" y="112"/>
                </a:cubicBezTo>
                <a:cubicBezTo>
                  <a:pt x="94" y="112"/>
                  <a:pt x="94" y="113"/>
                  <a:pt x="94" y="113"/>
                </a:cubicBezTo>
                <a:cubicBezTo>
                  <a:pt x="94" y="113"/>
                  <a:pt x="94" y="113"/>
                  <a:pt x="94" y="113"/>
                </a:cubicBezTo>
                <a:cubicBezTo>
                  <a:pt x="94" y="114"/>
                  <a:pt x="94" y="114"/>
                  <a:pt x="94" y="114"/>
                </a:cubicBezTo>
                <a:cubicBezTo>
                  <a:pt x="94" y="115"/>
                  <a:pt x="94" y="115"/>
                  <a:pt x="94" y="116"/>
                </a:cubicBezTo>
                <a:cubicBezTo>
                  <a:pt x="93" y="118"/>
                  <a:pt x="93" y="121"/>
                  <a:pt x="93" y="123"/>
                </a:cubicBezTo>
                <a:cubicBezTo>
                  <a:pt x="93" y="124"/>
                  <a:pt x="93" y="125"/>
                  <a:pt x="93" y="126"/>
                </a:cubicBezTo>
                <a:cubicBezTo>
                  <a:pt x="93" y="127"/>
                  <a:pt x="93" y="129"/>
                  <a:pt x="93" y="130"/>
                </a:cubicBezTo>
                <a:cubicBezTo>
                  <a:pt x="93" y="130"/>
                  <a:pt x="94" y="130"/>
                  <a:pt x="95" y="130"/>
                </a:cubicBezTo>
                <a:close/>
                <a:moveTo>
                  <a:pt x="83" y="129"/>
                </a:moveTo>
                <a:cubicBezTo>
                  <a:pt x="82" y="126"/>
                  <a:pt x="83" y="124"/>
                  <a:pt x="83" y="122"/>
                </a:cubicBezTo>
                <a:cubicBezTo>
                  <a:pt x="83" y="121"/>
                  <a:pt x="83" y="121"/>
                  <a:pt x="83" y="120"/>
                </a:cubicBezTo>
                <a:cubicBezTo>
                  <a:pt x="83" y="119"/>
                  <a:pt x="83" y="117"/>
                  <a:pt x="83" y="115"/>
                </a:cubicBezTo>
                <a:cubicBezTo>
                  <a:pt x="84" y="113"/>
                  <a:pt x="84" y="111"/>
                  <a:pt x="84" y="108"/>
                </a:cubicBezTo>
                <a:cubicBezTo>
                  <a:pt x="84" y="108"/>
                  <a:pt x="84" y="108"/>
                  <a:pt x="84" y="108"/>
                </a:cubicBezTo>
                <a:cubicBezTo>
                  <a:pt x="84" y="108"/>
                  <a:pt x="83" y="108"/>
                  <a:pt x="83" y="108"/>
                </a:cubicBezTo>
                <a:cubicBezTo>
                  <a:pt x="83" y="112"/>
                  <a:pt x="83" y="116"/>
                  <a:pt x="82" y="120"/>
                </a:cubicBezTo>
                <a:cubicBezTo>
                  <a:pt x="82" y="121"/>
                  <a:pt x="82" y="122"/>
                  <a:pt x="82" y="123"/>
                </a:cubicBezTo>
                <a:cubicBezTo>
                  <a:pt x="82" y="126"/>
                  <a:pt x="82" y="126"/>
                  <a:pt x="82" y="126"/>
                </a:cubicBezTo>
                <a:cubicBezTo>
                  <a:pt x="82" y="126"/>
                  <a:pt x="82" y="127"/>
                  <a:pt x="82" y="127"/>
                </a:cubicBezTo>
                <a:cubicBezTo>
                  <a:pt x="82" y="128"/>
                  <a:pt x="82" y="128"/>
                  <a:pt x="82" y="129"/>
                </a:cubicBezTo>
                <a:cubicBezTo>
                  <a:pt x="82" y="129"/>
                  <a:pt x="83" y="129"/>
                  <a:pt x="83" y="129"/>
                </a:cubicBezTo>
                <a:close/>
                <a:moveTo>
                  <a:pt x="74" y="127"/>
                </a:moveTo>
                <a:cubicBezTo>
                  <a:pt x="75" y="127"/>
                  <a:pt x="76" y="128"/>
                  <a:pt x="77" y="128"/>
                </a:cubicBezTo>
                <a:cubicBezTo>
                  <a:pt x="77" y="125"/>
                  <a:pt x="77" y="123"/>
                  <a:pt x="77" y="120"/>
                </a:cubicBezTo>
                <a:cubicBezTo>
                  <a:pt x="77" y="120"/>
                  <a:pt x="78" y="119"/>
                  <a:pt x="78" y="118"/>
                </a:cubicBezTo>
                <a:cubicBezTo>
                  <a:pt x="78" y="115"/>
                  <a:pt x="78" y="111"/>
                  <a:pt x="78" y="108"/>
                </a:cubicBezTo>
                <a:cubicBezTo>
                  <a:pt x="78" y="108"/>
                  <a:pt x="78" y="107"/>
                  <a:pt x="78" y="107"/>
                </a:cubicBezTo>
                <a:cubicBezTo>
                  <a:pt x="77" y="107"/>
                  <a:pt x="76" y="107"/>
                  <a:pt x="75" y="107"/>
                </a:cubicBezTo>
                <a:cubicBezTo>
                  <a:pt x="75" y="107"/>
                  <a:pt x="75" y="108"/>
                  <a:pt x="75" y="109"/>
                </a:cubicBezTo>
                <a:cubicBezTo>
                  <a:pt x="75" y="109"/>
                  <a:pt x="75" y="109"/>
                  <a:pt x="75" y="109"/>
                </a:cubicBezTo>
                <a:cubicBezTo>
                  <a:pt x="74" y="111"/>
                  <a:pt x="74" y="113"/>
                  <a:pt x="74" y="116"/>
                </a:cubicBezTo>
                <a:cubicBezTo>
                  <a:pt x="74" y="118"/>
                  <a:pt x="74" y="121"/>
                  <a:pt x="74" y="123"/>
                </a:cubicBezTo>
                <a:cubicBezTo>
                  <a:pt x="74" y="123"/>
                  <a:pt x="74" y="123"/>
                  <a:pt x="74" y="124"/>
                </a:cubicBezTo>
                <a:cubicBezTo>
                  <a:pt x="74" y="125"/>
                  <a:pt x="74" y="126"/>
                  <a:pt x="74" y="127"/>
                </a:cubicBezTo>
                <a:close/>
                <a:moveTo>
                  <a:pt x="189" y="126"/>
                </a:moveTo>
                <a:cubicBezTo>
                  <a:pt x="189" y="126"/>
                  <a:pt x="190" y="127"/>
                  <a:pt x="190" y="127"/>
                </a:cubicBezTo>
                <a:cubicBezTo>
                  <a:pt x="190" y="127"/>
                  <a:pt x="190" y="127"/>
                  <a:pt x="190" y="127"/>
                </a:cubicBezTo>
                <a:cubicBezTo>
                  <a:pt x="190" y="127"/>
                  <a:pt x="190" y="126"/>
                  <a:pt x="190" y="125"/>
                </a:cubicBezTo>
                <a:cubicBezTo>
                  <a:pt x="190" y="124"/>
                  <a:pt x="190" y="124"/>
                  <a:pt x="190" y="124"/>
                </a:cubicBezTo>
                <a:cubicBezTo>
                  <a:pt x="190" y="124"/>
                  <a:pt x="190" y="124"/>
                  <a:pt x="190" y="124"/>
                </a:cubicBezTo>
                <a:cubicBezTo>
                  <a:pt x="190" y="124"/>
                  <a:pt x="190" y="124"/>
                  <a:pt x="190" y="124"/>
                </a:cubicBezTo>
                <a:cubicBezTo>
                  <a:pt x="189" y="125"/>
                  <a:pt x="189" y="126"/>
                  <a:pt x="189" y="126"/>
                </a:cubicBezTo>
                <a:close/>
                <a:moveTo>
                  <a:pt x="71" y="127"/>
                </a:moveTo>
                <a:cubicBezTo>
                  <a:pt x="71" y="126"/>
                  <a:pt x="71" y="124"/>
                  <a:pt x="71" y="123"/>
                </a:cubicBezTo>
                <a:cubicBezTo>
                  <a:pt x="71" y="123"/>
                  <a:pt x="71" y="122"/>
                  <a:pt x="71" y="122"/>
                </a:cubicBezTo>
                <a:cubicBezTo>
                  <a:pt x="71" y="119"/>
                  <a:pt x="71" y="116"/>
                  <a:pt x="72" y="114"/>
                </a:cubicBezTo>
                <a:cubicBezTo>
                  <a:pt x="72" y="111"/>
                  <a:pt x="72" y="109"/>
                  <a:pt x="73" y="107"/>
                </a:cubicBezTo>
                <a:cubicBezTo>
                  <a:pt x="73" y="107"/>
                  <a:pt x="73" y="106"/>
                  <a:pt x="73" y="106"/>
                </a:cubicBezTo>
                <a:cubicBezTo>
                  <a:pt x="72" y="106"/>
                  <a:pt x="71" y="106"/>
                  <a:pt x="70" y="106"/>
                </a:cubicBezTo>
                <a:cubicBezTo>
                  <a:pt x="70" y="106"/>
                  <a:pt x="69" y="106"/>
                  <a:pt x="68" y="105"/>
                </a:cubicBezTo>
                <a:cubicBezTo>
                  <a:pt x="68" y="108"/>
                  <a:pt x="69" y="110"/>
                  <a:pt x="69" y="113"/>
                </a:cubicBezTo>
                <a:cubicBezTo>
                  <a:pt x="69" y="117"/>
                  <a:pt x="69" y="122"/>
                  <a:pt x="69" y="126"/>
                </a:cubicBezTo>
                <a:cubicBezTo>
                  <a:pt x="69" y="126"/>
                  <a:pt x="69" y="126"/>
                  <a:pt x="69" y="126"/>
                </a:cubicBezTo>
                <a:cubicBezTo>
                  <a:pt x="70" y="127"/>
                  <a:pt x="71" y="127"/>
                  <a:pt x="71" y="127"/>
                </a:cubicBezTo>
                <a:close/>
                <a:moveTo>
                  <a:pt x="193" y="123"/>
                </a:moveTo>
                <a:cubicBezTo>
                  <a:pt x="193" y="124"/>
                  <a:pt x="193" y="125"/>
                  <a:pt x="193" y="126"/>
                </a:cubicBezTo>
                <a:cubicBezTo>
                  <a:pt x="194" y="126"/>
                  <a:pt x="194" y="126"/>
                  <a:pt x="194" y="126"/>
                </a:cubicBezTo>
                <a:cubicBezTo>
                  <a:pt x="195" y="125"/>
                  <a:pt x="195" y="123"/>
                  <a:pt x="195" y="122"/>
                </a:cubicBezTo>
                <a:cubicBezTo>
                  <a:pt x="194" y="122"/>
                  <a:pt x="194" y="123"/>
                  <a:pt x="193" y="123"/>
                </a:cubicBezTo>
                <a:close/>
                <a:moveTo>
                  <a:pt x="60" y="125"/>
                </a:moveTo>
                <a:cubicBezTo>
                  <a:pt x="63" y="125"/>
                  <a:pt x="65" y="126"/>
                  <a:pt x="67" y="126"/>
                </a:cubicBezTo>
                <a:cubicBezTo>
                  <a:pt x="66" y="119"/>
                  <a:pt x="66" y="112"/>
                  <a:pt x="66" y="105"/>
                </a:cubicBezTo>
                <a:cubicBezTo>
                  <a:pt x="66" y="105"/>
                  <a:pt x="66" y="105"/>
                  <a:pt x="66" y="105"/>
                </a:cubicBezTo>
                <a:cubicBezTo>
                  <a:pt x="64" y="105"/>
                  <a:pt x="62" y="104"/>
                  <a:pt x="60" y="104"/>
                </a:cubicBezTo>
                <a:cubicBezTo>
                  <a:pt x="60" y="107"/>
                  <a:pt x="60" y="111"/>
                  <a:pt x="60" y="115"/>
                </a:cubicBezTo>
                <a:cubicBezTo>
                  <a:pt x="60" y="116"/>
                  <a:pt x="60" y="117"/>
                  <a:pt x="60" y="118"/>
                </a:cubicBezTo>
                <a:cubicBezTo>
                  <a:pt x="61" y="120"/>
                  <a:pt x="61" y="122"/>
                  <a:pt x="60" y="125"/>
                </a:cubicBezTo>
                <a:close/>
                <a:moveTo>
                  <a:pt x="176" y="123"/>
                </a:moveTo>
                <a:cubicBezTo>
                  <a:pt x="176" y="123"/>
                  <a:pt x="176" y="124"/>
                  <a:pt x="176" y="125"/>
                </a:cubicBezTo>
                <a:cubicBezTo>
                  <a:pt x="176" y="125"/>
                  <a:pt x="176" y="125"/>
                  <a:pt x="176" y="125"/>
                </a:cubicBezTo>
                <a:cubicBezTo>
                  <a:pt x="176" y="124"/>
                  <a:pt x="176" y="123"/>
                  <a:pt x="176" y="123"/>
                </a:cubicBezTo>
                <a:close/>
                <a:moveTo>
                  <a:pt x="197" y="123"/>
                </a:moveTo>
                <a:cubicBezTo>
                  <a:pt x="197" y="123"/>
                  <a:pt x="197" y="124"/>
                  <a:pt x="197" y="124"/>
                </a:cubicBezTo>
                <a:cubicBezTo>
                  <a:pt x="197" y="124"/>
                  <a:pt x="197" y="124"/>
                  <a:pt x="198" y="124"/>
                </a:cubicBezTo>
                <a:cubicBezTo>
                  <a:pt x="198" y="124"/>
                  <a:pt x="198" y="123"/>
                  <a:pt x="197" y="123"/>
                </a:cubicBezTo>
                <a:close/>
                <a:moveTo>
                  <a:pt x="53" y="123"/>
                </a:moveTo>
                <a:cubicBezTo>
                  <a:pt x="54" y="123"/>
                  <a:pt x="56" y="123"/>
                  <a:pt x="57" y="124"/>
                </a:cubicBezTo>
                <a:cubicBezTo>
                  <a:pt x="57" y="121"/>
                  <a:pt x="57" y="119"/>
                  <a:pt x="57" y="116"/>
                </a:cubicBezTo>
                <a:cubicBezTo>
                  <a:pt x="57" y="115"/>
                  <a:pt x="57" y="115"/>
                  <a:pt x="57" y="114"/>
                </a:cubicBezTo>
                <a:cubicBezTo>
                  <a:pt x="57" y="109"/>
                  <a:pt x="57" y="106"/>
                  <a:pt x="58" y="103"/>
                </a:cubicBezTo>
                <a:cubicBezTo>
                  <a:pt x="56" y="102"/>
                  <a:pt x="55" y="102"/>
                  <a:pt x="54" y="102"/>
                </a:cubicBezTo>
                <a:cubicBezTo>
                  <a:pt x="54" y="106"/>
                  <a:pt x="54" y="109"/>
                  <a:pt x="53" y="113"/>
                </a:cubicBezTo>
                <a:cubicBezTo>
                  <a:pt x="53" y="115"/>
                  <a:pt x="53" y="115"/>
                  <a:pt x="53" y="115"/>
                </a:cubicBezTo>
                <a:cubicBezTo>
                  <a:pt x="53" y="116"/>
                  <a:pt x="53" y="118"/>
                  <a:pt x="53" y="120"/>
                </a:cubicBezTo>
                <a:cubicBezTo>
                  <a:pt x="53" y="120"/>
                  <a:pt x="53" y="121"/>
                  <a:pt x="53" y="121"/>
                </a:cubicBezTo>
                <a:cubicBezTo>
                  <a:pt x="53" y="122"/>
                  <a:pt x="53" y="122"/>
                  <a:pt x="53" y="123"/>
                </a:cubicBezTo>
                <a:close/>
                <a:moveTo>
                  <a:pt x="98" y="119"/>
                </a:moveTo>
                <a:cubicBezTo>
                  <a:pt x="98" y="120"/>
                  <a:pt x="98" y="121"/>
                  <a:pt x="98" y="121"/>
                </a:cubicBezTo>
                <a:cubicBezTo>
                  <a:pt x="98" y="122"/>
                  <a:pt x="98" y="122"/>
                  <a:pt x="98" y="122"/>
                </a:cubicBezTo>
                <a:cubicBezTo>
                  <a:pt x="98" y="122"/>
                  <a:pt x="98" y="121"/>
                  <a:pt x="98" y="120"/>
                </a:cubicBezTo>
                <a:cubicBezTo>
                  <a:pt x="98" y="120"/>
                  <a:pt x="98" y="120"/>
                  <a:pt x="98" y="119"/>
                </a:cubicBezTo>
                <a:close/>
                <a:moveTo>
                  <a:pt x="44" y="119"/>
                </a:moveTo>
                <a:cubicBezTo>
                  <a:pt x="45" y="120"/>
                  <a:pt x="45" y="120"/>
                  <a:pt x="46" y="120"/>
                </a:cubicBezTo>
                <a:cubicBezTo>
                  <a:pt x="47" y="121"/>
                  <a:pt x="48" y="121"/>
                  <a:pt x="49" y="121"/>
                </a:cubicBezTo>
                <a:cubicBezTo>
                  <a:pt x="49" y="120"/>
                  <a:pt x="50" y="118"/>
                  <a:pt x="50" y="116"/>
                </a:cubicBezTo>
                <a:cubicBezTo>
                  <a:pt x="50" y="116"/>
                  <a:pt x="50" y="115"/>
                  <a:pt x="50" y="114"/>
                </a:cubicBezTo>
                <a:cubicBezTo>
                  <a:pt x="50" y="112"/>
                  <a:pt x="50" y="112"/>
                  <a:pt x="50" y="112"/>
                </a:cubicBezTo>
                <a:cubicBezTo>
                  <a:pt x="51" y="108"/>
                  <a:pt x="51" y="104"/>
                  <a:pt x="51" y="101"/>
                </a:cubicBezTo>
                <a:cubicBezTo>
                  <a:pt x="49" y="100"/>
                  <a:pt x="46" y="99"/>
                  <a:pt x="44" y="98"/>
                </a:cubicBezTo>
                <a:cubicBezTo>
                  <a:pt x="44" y="102"/>
                  <a:pt x="45" y="105"/>
                  <a:pt x="45" y="108"/>
                </a:cubicBezTo>
                <a:cubicBezTo>
                  <a:pt x="45" y="109"/>
                  <a:pt x="45" y="110"/>
                  <a:pt x="45" y="111"/>
                </a:cubicBezTo>
                <a:cubicBezTo>
                  <a:pt x="45" y="113"/>
                  <a:pt x="45" y="116"/>
                  <a:pt x="44" y="119"/>
                </a:cubicBezTo>
                <a:cubicBezTo>
                  <a:pt x="44" y="119"/>
                  <a:pt x="44" y="119"/>
                  <a:pt x="44" y="119"/>
                </a:cubicBezTo>
                <a:close/>
                <a:moveTo>
                  <a:pt x="203" y="120"/>
                </a:moveTo>
                <a:cubicBezTo>
                  <a:pt x="203" y="120"/>
                  <a:pt x="203" y="120"/>
                  <a:pt x="203" y="121"/>
                </a:cubicBezTo>
                <a:cubicBezTo>
                  <a:pt x="204" y="120"/>
                  <a:pt x="205" y="119"/>
                  <a:pt x="206" y="119"/>
                </a:cubicBezTo>
                <a:cubicBezTo>
                  <a:pt x="206" y="118"/>
                  <a:pt x="206" y="117"/>
                  <a:pt x="206" y="117"/>
                </a:cubicBezTo>
                <a:cubicBezTo>
                  <a:pt x="206" y="117"/>
                  <a:pt x="206" y="117"/>
                  <a:pt x="206" y="117"/>
                </a:cubicBezTo>
                <a:cubicBezTo>
                  <a:pt x="206" y="117"/>
                  <a:pt x="205" y="117"/>
                  <a:pt x="205" y="117"/>
                </a:cubicBezTo>
                <a:cubicBezTo>
                  <a:pt x="205" y="118"/>
                  <a:pt x="205" y="118"/>
                  <a:pt x="204" y="119"/>
                </a:cubicBezTo>
                <a:cubicBezTo>
                  <a:pt x="204" y="120"/>
                  <a:pt x="204" y="120"/>
                  <a:pt x="203" y="120"/>
                </a:cubicBezTo>
                <a:cubicBezTo>
                  <a:pt x="203" y="120"/>
                  <a:pt x="203" y="120"/>
                  <a:pt x="203" y="120"/>
                </a:cubicBezTo>
                <a:close/>
                <a:moveTo>
                  <a:pt x="186" y="105"/>
                </a:moveTo>
                <a:cubicBezTo>
                  <a:pt x="186" y="106"/>
                  <a:pt x="186" y="107"/>
                  <a:pt x="186" y="108"/>
                </a:cubicBezTo>
                <a:cubicBezTo>
                  <a:pt x="186" y="108"/>
                  <a:pt x="186" y="109"/>
                  <a:pt x="186" y="109"/>
                </a:cubicBezTo>
                <a:cubicBezTo>
                  <a:pt x="185" y="111"/>
                  <a:pt x="185" y="113"/>
                  <a:pt x="185" y="116"/>
                </a:cubicBezTo>
                <a:cubicBezTo>
                  <a:pt x="185" y="117"/>
                  <a:pt x="185" y="118"/>
                  <a:pt x="185" y="119"/>
                </a:cubicBezTo>
                <a:cubicBezTo>
                  <a:pt x="185" y="120"/>
                  <a:pt x="185" y="120"/>
                  <a:pt x="185" y="120"/>
                </a:cubicBezTo>
                <a:cubicBezTo>
                  <a:pt x="185" y="120"/>
                  <a:pt x="185" y="119"/>
                  <a:pt x="185" y="119"/>
                </a:cubicBezTo>
                <a:cubicBezTo>
                  <a:pt x="185" y="118"/>
                  <a:pt x="185" y="118"/>
                  <a:pt x="185" y="118"/>
                </a:cubicBezTo>
                <a:cubicBezTo>
                  <a:pt x="185" y="116"/>
                  <a:pt x="185" y="115"/>
                  <a:pt x="186" y="114"/>
                </a:cubicBezTo>
                <a:cubicBezTo>
                  <a:pt x="186" y="113"/>
                  <a:pt x="186" y="111"/>
                  <a:pt x="186" y="109"/>
                </a:cubicBezTo>
                <a:cubicBezTo>
                  <a:pt x="186" y="108"/>
                  <a:pt x="186" y="107"/>
                  <a:pt x="186" y="106"/>
                </a:cubicBezTo>
                <a:cubicBezTo>
                  <a:pt x="186" y="106"/>
                  <a:pt x="186" y="105"/>
                  <a:pt x="186" y="105"/>
                </a:cubicBezTo>
                <a:close/>
                <a:moveTo>
                  <a:pt x="106" y="111"/>
                </a:moveTo>
                <a:cubicBezTo>
                  <a:pt x="106" y="114"/>
                  <a:pt x="106" y="116"/>
                  <a:pt x="106" y="119"/>
                </a:cubicBezTo>
                <a:cubicBezTo>
                  <a:pt x="106" y="116"/>
                  <a:pt x="107" y="113"/>
                  <a:pt x="107" y="111"/>
                </a:cubicBezTo>
                <a:lnTo>
                  <a:pt x="106" y="111"/>
                </a:lnTo>
                <a:close/>
                <a:moveTo>
                  <a:pt x="193" y="119"/>
                </a:moveTo>
                <a:cubicBezTo>
                  <a:pt x="193" y="119"/>
                  <a:pt x="193" y="118"/>
                  <a:pt x="194" y="118"/>
                </a:cubicBezTo>
                <a:cubicBezTo>
                  <a:pt x="194" y="118"/>
                  <a:pt x="195" y="118"/>
                  <a:pt x="195" y="117"/>
                </a:cubicBezTo>
                <a:cubicBezTo>
                  <a:pt x="195" y="117"/>
                  <a:pt x="195" y="117"/>
                  <a:pt x="195" y="116"/>
                </a:cubicBezTo>
                <a:cubicBezTo>
                  <a:pt x="194" y="117"/>
                  <a:pt x="194" y="117"/>
                  <a:pt x="193" y="117"/>
                </a:cubicBezTo>
                <a:cubicBezTo>
                  <a:pt x="193" y="118"/>
                  <a:pt x="193" y="118"/>
                  <a:pt x="193" y="119"/>
                </a:cubicBezTo>
                <a:cubicBezTo>
                  <a:pt x="193" y="119"/>
                  <a:pt x="193" y="119"/>
                  <a:pt x="193" y="119"/>
                </a:cubicBezTo>
                <a:close/>
                <a:moveTo>
                  <a:pt x="35" y="115"/>
                </a:moveTo>
                <a:cubicBezTo>
                  <a:pt x="38" y="117"/>
                  <a:pt x="40" y="118"/>
                  <a:pt x="42" y="119"/>
                </a:cubicBezTo>
                <a:cubicBezTo>
                  <a:pt x="41" y="116"/>
                  <a:pt x="41" y="114"/>
                  <a:pt x="42" y="111"/>
                </a:cubicBezTo>
                <a:cubicBezTo>
                  <a:pt x="42" y="110"/>
                  <a:pt x="42" y="109"/>
                  <a:pt x="42" y="108"/>
                </a:cubicBezTo>
                <a:cubicBezTo>
                  <a:pt x="42" y="107"/>
                  <a:pt x="42" y="107"/>
                  <a:pt x="42" y="107"/>
                </a:cubicBezTo>
                <a:cubicBezTo>
                  <a:pt x="42" y="104"/>
                  <a:pt x="42" y="101"/>
                  <a:pt x="42" y="97"/>
                </a:cubicBezTo>
                <a:cubicBezTo>
                  <a:pt x="39" y="96"/>
                  <a:pt x="37" y="95"/>
                  <a:pt x="35" y="94"/>
                </a:cubicBezTo>
                <a:cubicBezTo>
                  <a:pt x="35" y="98"/>
                  <a:pt x="35" y="102"/>
                  <a:pt x="35" y="106"/>
                </a:cubicBezTo>
                <a:cubicBezTo>
                  <a:pt x="35" y="106"/>
                  <a:pt x="35" y="107"/>
                  <a:pt x="35" y="108"/>
                </a:cubicBezTo>
                <a:cubicBezTo>
                  <a:pt x="35" y="110"/>
                  <a:pt x="36" y="113"/>
                  <a:pt x="35" y="115"/>
                </a:cubicBezTo>
                <a:close/>
                <a:moveTo>
                  <a:pt x="97" y="110"/>
                </a:moveTo>
                <a:cubicBezTo>
                  <a:pt x="97" y="112"/>
                  <a:pt x="98" y="115"/>
                  <a:pt x="98" y="118"/>
                </a:cubicBezTo>
                <a:cubicBezTo>
                  <a:pt x="98" y="118"/>
                  <a:pt x="98" y="118"/>
                  <a:pt x="98" y="117"/>
                </a:cubicBezTo>
                <a:cubicBezTo>
                  <a:pt x="98" y="115"/>
                  <a:pt x="97" y="112"/>
                  <a:pt x="97" y="110"/>
                </a:cubicBezTo>
                <a:cubicBezTo>
                  <a:pt x="97" y="110"/>
                  <a:pt x="97" y="110"/>
                  <a:pt x="97" y="110"/>
                </a:cubicBezTo>
                <a:close/>
                <a:moveTo>
                  <a:pt x="210" y="114"/>
                </a:moveTo>
                <a:cubicBezTo>
                  <a:pt x="210" y="115"/>
                  <a:pt x="210" y="115"/>
                  <a:pt x="210" y="115"/>
                </a:cubicBezTo>
                <a:cubicBezTo>
                  <a:pt x="210" y="115"/>
                  <a:pt x="210" y="114"/>
                  <a:pt x="210" y="114"/>
                </a:cubicBezTo>
                <a:cubicBezTo>
                  <a:pt x="210" y="114"/>
                  <a:pt x="210" y="114"/>
                  <a:pt x="210" y="114"/>
                </a:cubicBezTo>
                <a:close/>
                <a:moveTo>
                  <a:pt x="200" y="115"/>
                </a:moveTo>
                <a:cubicBezTo>
                  <a:pt x="200" y="114"/>
                  <a:pt x="200" y="114"/>
                  <a:pt x="200" y="114"/>
                </a:cubicBezTo>
                <a:cubicBezTo>
                  <a:pt x="200" y="114"/>
                  <a:pt x="200" y="113"/>
                  <a:pt x="200" y="113"/>
                </a:cubicBezTo>
                <a:cubicBezTo>
                  <a:pt x="200" y="113"/>
                  <a:pt x="200" y="113"/>
                  <a:pt x="199" y="113"/>
                </a:cubicBezTo>
                <a:cubicBezTo>
                  <a:pt x="199" y="113"/>
                  <a:pt x="199" y="114"/>
                  <a:pt x="200" y="115"/>
                </a:cubicBezTo>
                <a:close/>
                <a:moveTo>
                  <a:pt x="27" y="110"/>
                </a:moveTo>
                <a:cubicBezTo>
                  <a:pt x="29" y="111"/>
                  <a:pt x="31" y="112"/>
                  <a:pt x="32" y="113"/>
                </a:cubicBezTo>
                <a:cubicBezTo>
                  <a:pt x="32" y="112"/>
                  <a:pt x="32" y="110"/>
                  <a:pt x="32" y="108"/>
                </a:cubicBezTo>
                <a:cubicBezTo>
                  <a:pt x="32" y="107"/>
                  <a:pt x="32" y="106"/>
                  <a:pt x="32" y="105"/>
                </a:cubicBezTo>
                <a:cubicBezTo>
                  <a:pt x="32" y="100"/>
                  <a:pt x="32" y="97"/>
                  <a:pt x="32" y="93"/>
                </a:cubicBezTo>
                <a:cubicBezTo>
                  <a:pt x="32" y="93"/>
                  <a:pt x="32" y="93"/>
                  <a:pt x="32" y="93"/>
                </a:cubicBezTo>
                <a:cubicBezTo>
                  <a:pt x="32" y="93"/>
                  <a:pt x="31" y="93"/>
                  <a:pt x="31" y="92"/>
                </a:cubicBezTo>
                <a:cubicBezTo>
                  <a:pt x="30" y="92"/>
                  <a:pt x="29" y="91"/>
                  <a:pt x="28" y="91"/>
                </a:cubicBezTo>
                <a:cubicBezTo>
                  <a:pt x="28" y="93"/>
                  <a:pt x="27" y="96"/>
                  <a:pt x="27" y="99"/>
                </a:cubicBezTo>
                <a:cubicBezTo>
                  <a:pt x="27" y="100"/>
                  <a:pt x="27" y="101"/>
                  <a:pt x="27" y="102"/>
                </a:cubicBezTo>
                <a:cubicBezTo>
                  <a:pt x="27" y="104"/>
                  <a:pt x="27" y="106"/>
                  <a:pt x="27" y="108"/>
                </a:cubicBezTo>
                <a:cubicBezTo>
                  <a:pt x="27" y="109"/>
                  <a:pt x="27" y="109"/>
                  <a:pt x="27" y="109"/>
                </a:cubicBezTo>
                <a:cubicBezTo>
                  <a:pt x="27" y="110"/>
                  <a:pt x="27" y="110"/>
                  <a:pt x="27" y="110"/>
                </a:cubicBezTo>
                <a:close/>
                <a:moveTo>
                  <a:pt x="150" y="112"/>
                </a:moveTo>
                <a:cubicBezTo>
                  <a:pt x="150" y="112"/>
                  <a:pt x="151" y="112"/>
                  <a:pt x="151" y="113"/>
                </a:cubicBezTo>
                <a:cubicBezTo>
                  <a:pt x="151" y="112"/>
                  <a:pt x="151" y="112"/>
                  <a:pt x="151" y="112"/>
                </a:cubicBezTo>
                <a:cubicBezTo>
                  <a:pt x="150" y="112"/>
                  <a:pt x="149" y="112"/>
                  <a:pt x="148" y="112"/>
                </a:cubicBezTo>
                <a:cubicBezTo>
                  <a:pt x="148" y="112"/>
                  <a:pt x="148" y="112"/>
                  <a:pt x="148" y="113"/>
                </a:cubicBezTo>
                <a:cubicBezTo>
                  <a:pt x="149" y="112"/>
                  <a:pt x="149" y="112"/>
                  <a:pt x="150" y="112"/>
                </a:cubicBezTo>
                <a:close/>
                <a:moveTo>
                  <a:pt x="214" y="111"/>
                </a:moveTo>
                <a:cubicBezTo>
                  <a:pt x="214" y="112"/>
                  <a:pt x="214" y="112"/>
                  <a:pt x="214" y="113"/>
                </a:cubicBezTo>
                <a:cubicBezTo>
                  <a:pt x="214" y="113"/>
                  <a:pt x="215" y="112"/>
                  <a:pt x="215" y="112"/>
                </a:cubicBezTo>
                <a:cubicBezTo>
                  <a:pt x="215" y="111"/>
                  <a:pt x="215" y="111"/>
                  <a:pt x="215" y="110"/>
                </a:cubicBezTo>
                <a:cubicBezTo>
                  <a:pt x="215" y="110"/>
                  <a:pt x="214" y="111"/>
                  <a:pt x="214" y="111"/>
                </a:cubicBezTo>
                <a:close/>
                <a:moveTo>
                  <a:pt x="193" y="102"/>
                </a:moveTo>
                <a:cubicBezTo>
                  <a:pt x="194" y="102"/>
                  <a:pt x="194" y="103"/>
                  <a:pt x="194" y="103"/>
                </a:cubicBezTo>
                <a:cubicBezTo>
                  <a:pt x="195" y="106"/>
                  <a:pt x="195" y="109"/>
                  <a:pt x="194" y="113"/>
                </a:cubicBezTo>
                <a:cubicBezTo>
                  <a:pt x="194" y="112"/>
                  <a:pt x="195" y="112"/>
                  <a:pt x="195" y="112"/>
                </a:cubicBezTo>
                <a:cubicBezTo>
                  <a:pt x="195" y="112"/>
                  <a:pt x="195" y="111"/>
                  <a:pt x="195" y="111"/>
                </a:cubicBezTo>
                <a:cubicBezTo>
                  <a:pt x="195" y="110"/>
                  <a:pt x="195" y="109"/>
                  <a:pt x="195" y="108"/>
                </a:cubicBezTo>
                <a:cubicBezTo>
                  <a:pt x="195" y="105"/>
                  <a:pt x="194" y="102"/>
                  <a:pt x="194" y="99"/>
                </a:cubicBezTo>
                <a:cubicBezTo>
                  <a:pt x="193" y="100"/>
                  <a:pt x="191" y="100"/>
                  <a:pt x="189" y="101"/>
                </a:cubicBezTo>
                <a:cubicBezTo>
                  <a:pt x="190" y="101"/>
                  <a:pt x="190" y="102"/>
                  <a:pt x="190" y="102"/>
                </a:cubicBezTo>
                <a:cubicBezTo>
                  <a:pt x="189" y="102"/>
                  <a:pt x="189" y="102"/>
                  <a:pt x="189" y="102"/>
                </a:cubicBezTo>
                <a:cubicBezTo>
                  <a:pt x="189" y="102"/>
                  <a:pt x="189" y="102"/>
                  <a:pt x="189" y="102"/>
                </a:cubicBezTo>
                <a:cubicBezTo>
                  <a:pt x="189" y="103"/>
                  <a:pt x="189" y="103"/>
                  <a:pt x="189" y="104"/>
                </a:cubicBezTo>
                <a:cubicBezTo>
                  <a:pt x="189" y="104"/>
                  <a:pt x="189" y="105"/>
                  <a:pt x="189" y="105"/>
                </a:cubicBezTo>
                <a:cubicBezTo>
                  <a:pt x="189" y="106"/>
                  <a:pt x="189" y="108"/>
                  <a:pt x="189" y="109"/>
                </a:cubicBezTo>
                <a:cubicBezTo>
                  <a:pt x="189" y="110"/>
                  <a:pt x="189" y="111"/>
                  <a:pt x="189" y="112"/>
                </a:cubicBezTo>
                <a:cubicBezTo>
                  <a:pt x="189" y="110"/>
                  <a:pt x="190" y="107"/>
                  <a:pt x="190" y="105"/>
                </a:cubicBezTo>
                <a:cubicBezTo>
                  <a:pt x="190" y="104"/>
                  <a:pt x="190" y="104"/>
                  <a:pt x="190" y="104"/>
                </a:cubicBezTo>
                <a:cubicBezTo>
                  <a:pt x="190" y="103"/>
                  <a:pt x="191" y="102"/>
                  <a:pt x="191" y="101"/>
                </a:cubicBezTo>
                <a:cubicBezTo>
                  <a:pt x="191" y="101"/>
                  <a:pt x="191" y="100"/>
                  <a:pt x="192" y="100"/>
                </a:cubicBezTo>
                <a:cubicBezTo>
                  <a:pt x="192" y="100"/>
                  <a:pt x="193" y="100"/>
                  <a:pt x="193" y="101"/>
                </a:cubicBezTo>
                <a:cubicBezTo>
                  <a:pt x="193" y="101"/>
                  <a:pt x="193" y="101"/>
                  <a:pt x="193" y="102"/>
                </a:cubicBezTo>
                <a:cubicBezTo>
                  <a:pt x="193" y="102"/>
                  <a:pt x="193" y="102"/>
                  <a:pt x="193" y="102"/>
                </a:cubicBezTo>
                <a:close/>
                <a:moveTo>
                  <a:pt x="198" y="97"/>
                </a:moveTo>
                <a:cubicBezTo>
                  <a:pt x="198" y="101"/>
                  <a:pt x="198" y="105"/>
                  <a:pt x="199" y="109"/>
                </a:cubicBezTo>
                <a:cubicBezTo>
                  <a:pt x="199" y="109"/>
                  <a:pt x="200" y="108"/>
                  <a:pt x="200" y="108"/>
                </a:cubicBezTo>
                <a:cubicBezTo>
                  <a:pt x="200" y="107"/>
                  <a:pt x="200" y="106"/>
                  <a:pt x="200" y="106"/>
                </a:cubicBezTo>
                <a:cubicBezTo>
                  <a:pt x="200" y="106"/>
                  <a:pt x="200" y="106"/>
                  <a:pt x="200" y="106"/>
                </a:cubicBezTo>
                <a:cubicBezTo>
                  <a:pt x="199" y="106"/>
                  <a:pt x="199" y="105"/>
                  <a:pt x="199" y="105"/>
                </a:cubicBezTo>
                <a:cubicBezTo>
                  <a:pt x="199" y="104"/>
                  <a:pt x="199" y="104"/>
                  <a:pt x="199" y="104"/>
                </a:cubicBezTo>
                <a:cubicBezTo>
                  <a:pt x="199" y="103"/>
                  <a:pt x="200" y="103"/>
                  <a:pt x="200" y="103"/>
                </a:cubicBezTo>
                <a:cubicBezTo>
                  <a:pt x="200" y="101"/>
                  <a:pt x="200" y="100"/>
                  <a:pt x="200" y="99"/>
                </a:cubicBezTo>
                <a:cubicBezTo>
                  <a:pt x="200" y="99"/>
                  <a:pt x="200" y="99"/>
                  <a:pt x="200" y="99"/>
                </a:cubicBezTo>
                <a:cubicBezTo>
                  <a:pt x="199" y="98"/>
                  <a:pt x="199" y="98"/>
                  <a:pt x="200" y="97"/>
                </a:cubicBezTo>
                <a:cubicBezTo>
                  <a:pt x="200" y="97"/>
                  <a:pt x="200" y="97"/>
                  <a:pt x="200" y="97"/>
                </a:cubicBezTo>
                <a:cubicBezTo>
                  <a:pt x="200" y="97"/>
                  <a:pt x="200" y="96"/>
                  <a:pt x="200" y="96"/>
                </a:cubicBezTo>
                <a:cubicBezTo>
                  <a:pt x="199" y="96"/>
                  <a:pt x="199" y="96"/>
                  <a:pt x="198" y="97"/>
                </a:cubicBezTo>
                <a:close/>
                <a:moveTo>
                  <a:pt x="81" y="108"/>
                </a:moveTo>
                <a:cubicBezTo>
                  <a:pt x="81" y="108"/>
                  <a:pt x="81" y="108"/>
                  <a:pt x="81" y="108"/>
                </a:cubicBezTo>
                <a:cubicBezTo>
                  <a:pt x="81" y="108"/>
                  <a:pt x="81" y="109"/>
                  <a:pt x="81" y="109"/>
                </a:cubicBezTo>
                <a:cubicBezTo>
                  <a:pt x="81" y="109"/>
                  <a:pt x="81" y="108"/>
                  <a:pt x="81" y="108"/>
                </a:cubicBezTo>
                <a:cubicBezTo>
                  <a:pt x="81" y="108"/>
                  <a:pt x="81" y="108"/>
                  <a:pt x="81" y="108"/>
                </a:cubicBezTo>
                <a:close/>
                <a:moveTo>
                  <a:pt x="107" y="107"/>
                </a:moveTo>
                <a:cubicBezTo>
                  <a:pt x="116" y="108"/>
                  <a:pt x="125" y="109"/>
                  <a:pt x="132" y="109"/>
                </a:cubicBezTo>
                <a:cubicBezTo>
                  <a:pt x="145" y="109"/>
                  <a:pt x="156" y="108"/>
                  <a:pt x="166" y="105"/>
                </a:cubicBezTo>
                <a:cubicBezTo>
                  <a:pt x="166" y="105"/>
                  <a:pt x="166" y="105"/>
                  <a:pt x="166" y="105"/>
                </a:cubicBezTo>
                <a:cubicBezTo>
                  <a:pt x="166" y="104"/>
                  <a:pt x="167" y="104"/>
                  <a:pt x="168" y="104"/>
                </a:cubicBezTo>
                <a:cubicBezTo>
                  <a:pt x="168" y="104"/>
                  <a:pt x="169" y="104"/>
                  <a:pt x="169" y="105"/>
                </a:cubicBezTo>
                <a:cubicBezTo>
                  <a:pt x="171" y="104"/>
                  <a:pt x="174" y="103"/>
                  <a:pt x="176" y="103"/>
                </a:cubicBezTo>
                <a:cubicBezTo>
                  <a:pt x="188" y="99"/>
                  <a:pt x="200" y="93"/>
                  <a:pt x="210" y="85"/>
                </a:cubicBezTo>
                <a:cubicBezTo>
                  <a:pt x="219" y="77"/>
                  <a:pt x="228" y="69"/>
                  <a:pt x="226" y="57"/>
                </a:cubicBezTo>
                <a:cubicBezTo>
                  <a:pt x="224" y="57"/>
                  <a:pt x="222" y="57"/>
                  <a:pt x="220" y="57"/>
                </a:cubicBezTo>
                <a:cubicBezTo>
                  <a:pt x="220" y="58"/>
                  <a:pt x="220" y="58"/>
                  <a:pt x="219" y="59"/>
                </a:cubicBezTo>
                <a:cubicBezTo>
                  <a:pt x="219" y="59"/>
                  <a:pt x="219" y="59"/>
                  <a:pt x="218" y="59"/>
                </a:cubicBezTo>
                <a:cubicBezTo>
                  <a:pt x="218" y="59"/>
                  <a:pt x="218" y="59"/>
                  <a:pt x="217" y="59"/>
                </a:cubicBezTo>
                <a:cubicBezTo>
                  <a:pt x="217" y="59"/>
                  <a:pt x="217" y="58"/>
                  <a:pt x="217" y="58"/>
                </a:cubicBezTo>
                <a:cubicBezTo>
                  <a:pt x="217" y="58"/>
                  <a:pt x="217" y="57"/>
                  <a:pt x="217" y="57"/>
                </a:cubicBezTo>
                <a:cubicBezTo>
                  <a:pt x="217" y="57"/>
                  <a:pt x="216" y="57"/>
                  <a:pt x="215" y="57"/>
                </a:cubicBezTo>
                <a:cubicBezTo>
                  <a:pt x="215" y="57"/>
                  <a:pt x="215" y="57"/>
                  <a:pt x="215" y="57"/>
                </a:cubicBezTo>
                <a:cubicBezTo>
                  <a:pt x="214" y="57"/>
                  <a:pt x="214" y="57"/>
                  <a:pt x="214" y="57"/>
                </a:cubicBezTo>
                <a:cubicBezTo>
                  <a:pt x="209" y="57"/>
                  <a:pt x="204" y="57"/>
                  <a:pt x="198" y="57"/>
                </a:cubicBezTo>
                <a:cubicBezTo>
                  <a:pt x="198" y="57"/>
                  <a:pt x="198" y="57"/>
                  <a:pt x="198" y="57"/>
                </a:cubicBezTo>
                <a:cubicBezTo>
                  <a:pt x="198" y="57"/>
                  <a:pt x="198" y="57"/>
                  <a:pt x="197" y="57"/>
                </a:cubicBezTo>
                <a:cubicBezTo>
                  <a:pt x="192" y="57"/>
                  <a:pt x="186" y="56"/>
                  <a:pt x="180" y="56"/>
                </a:cubicBezTo>
                <a:cubicBezTo>
                  <a:pt x="177" y="56"/>
                  <a:pt x="174" y="56"/>
                  <a:pt x="171" y="56"/>
                </a:cubicBezTo>
                <a:cubicBezTo>
                  <a:pt x="161" y="55"/>
                  <a:pt x="151" y="55"/>
                  <a:pt x="140" y="54"/>
                </a:cubicBezTo>
                <a:cubicBezTo>
                  <a:pt x="138" y="54"/>
                  <a:pt x="135" y="54"/>
                  <a:pt x="132" y="54"/>
                </a:cubicBezTo>
                <a:cubicBezTo>
                  <a:pt x="131" y="54"/>
                  <a:pt x="129" y="54"/>
                  <a:pt x="127" y="53"/>
                </a:cubicBezTo>
                <a:cubicBezTo>
                  <a:pt x="125" y="53"/>
                  <a:pt x="123" y="53"/>
                  <a:pt x="121" y="53"/>
                </a:cubicBezTo>
                <a:cubicBezTo>
                  <a:pt x="121" y="53"/>
                  <a:pt x="121" y="53"/>
                  <a:pt x="121" y="53"/>
                </a:cubicBezTo>
                <a:cubicBezTo>
                  <a:pt x="120" y="53"/>
                  <a:pt x="120" y="53"/>
                  <a:pt x="120" y="53"/>
                </a:cubicBezTo>
                <a:cubicBezTo>
                  <a:pt x="120" y="53"/>
                  <a:pt x="119" y="53"/>
                  <a:pt x="119" y="52"/>
                </a:cubicBezTo>
                <a:cubicBezTo>
                  <a:pt x="119" y="52"/>
                  <a:pt x="119" y="52"/>
                  <a:pt x="119" y="52"/>
                </a:cubicBezTo>
                <a:cubicBezTo>
                  <a:pt x="118" y="53"/>
                  <a:pt x="118" y="53"/>
                  <a:pt x="118" y="53"/>
                </a:cubicBezTo>
                <a:cubicBezTo>
                  <a:pt x="118" y="53"/>
                  <a:pt x="118" y="53"/>
                  <a:pt x="117" y="53"/>
                </a:cubicBezTo>
                <a:cubicBezTo>
                  <a:pt x="117" y="53"/>
                  <a:pt x="117" y="53"/>
                  <a:pt x="117" y="53"/>
                </a:cubicBezTo>
                <a:cubicBezTo>
                  <a:pt x="117" y="53"/>
                  <a:pt x="117" y="53"/>
                  <a:pt x="117" y="53"/>
                </a:cubicBezTo>
                <a:cubicBezTo>
                  <a:pt x="116" y="53"/>
                  <a:pt x="116" y="53"/>
                  <a:pt x="116" y="52"/>
                </a:cubicBezTo>
                <a:cubicBezTo>
                  <a:pt x="116" y="52"/>
                  <a:pt x="116" y="52"/>
                  <a:pt x="116" y="51"/>
                </a:cubicBezTo>
                <a:cubicBezTo>
                  <a:pt x="116" y="51"/>
                  <a:pt x="116" y="51"/>
                  <a:pt x="115" y="52"/>
                </a:cubicBezTo>
                <a:cubicBezTo>
                  <a:pt x="115" y="52"/>
                  <a:pt x="115" y="52"/>
                  <a:pt x="115" y="52"/>
                </a:cubicBezTo>
                <a:cubicBezTo>
                  <a:pt x="114" y="52"/>
                  <a:pt x="114" y="51"/>
                  <a:pt x="114" y="51"/>
                </a:cubicBezTo>
                <a:cubicBezTo>
                  <a:pt x="114" y="49"/>
                  <a:pt x="115" y="48"/>
                  <a:pt x="116" y="47"/>
                </a:cubicBezTo>
                <a:cubicBezTo>
                  <a:pt x="116" y="47"/>
                  <a:pt x="116" y="46"/>
                  <a:pt x="116" y="45"/>
                </a:cubicBezTo>
                <a:cubicBezTo>
                  <a:pt x="116" y="43"/>
                  <a:pt x="116" y="42"/>
                  <a:pt x="116" y="40"/>
                </a:cubicBezTo>
                <a:cubicBezTo>
                  <a:pt x="116" y="40"/>
                  <a:pt x="116" y="39"/>
                  <a:pt x="116" y="39"/>
                </a:cubicBezTo>
                <a:cubicBezTo>
                  <a:pt x="117" y="31"/>
                  <a:pt x="117" y="23"/>
                  <a:pt x="116" y="14"/>
                </a:cubicBezTo>
                <a:cubicBezTo>
                  <a:pt x="116" y="13"/>
                  <a:pt x="116" y="12"/>
                  <a:pt x="116" y="11"/>
                </a:cubicBezTo>
                <a:cubicBezTo>
                  <a:pt x="113" y="11"/>
                  <a:pt x="110" y="11"/>
                  <a:pt x="106" y="11"/>
                </a:cubicBezTo>
                <a:cubicBezTo>
                  <a:pt x="96" y="11"/>
                  <a:pt x="86" y="12"/>
                  <a:pt x="77" y="14"/>
                </a:cubicBezTo>
                <a:cubicBezTo>
                  <a:pt x="76" y="14"/>
                  <a:pt x="74" y="15"/>
                  <a:pt x="73" y="15"/>
                </a:cubicBezTo>
                <a:cubicBezTo>
                  <a:pt x="66" y="16"/>
                  <a:pt x="58" y="18"/>
                  <a:pt x="50" y="21"/>
                </a:cubicBezTo>
                <a:cubicBezTo>
                  <a:pt x="43" y="24"/>
                  <a:pt x="36" y="27"/>
                  <a:pt x="29" y="32"/>
                </a:cubicBezTo>
                <a:cubicBezTo>
                  <a:pt x="19" y="39"/>
                  <a:pt x="9" y="47"/>
                  <a:pt x="7" y="58"/>
                </a:cubicBezTo>
                <a:cubicBezTo>
                  <a:pt x="6" y="65"/>
                  <a:pt x="8" y="71"/>
                  <a:pt x="14" y="77"/>
                </a:cubicBezTo>
                <a:cubicBezTo>
                  <a:pt x="14" y="77"/>
                  <a:pt x="14" y="77"/>
                  <a:pt x="14" y="77"/>
                </a:cubicBezTo>
                <a:cubicBezTo>
                  <a:pt x="14" y="77"/>
                  <a:pt x="14" y="77"/>
                  <a:pt x="15" y="77"/>
                </a:cubicBezTo>
                <a:cubicBezTo>
                  <a:pt x="15" y="77"/>
                  <a:pt x="15" y="78"/>
                  <a:pt x="15" y="78"/>
                </a:cubicBezTo>
                <a:cubicBezTo>
                  <a:pt x="15" y="78"/>
                  <a:pt x="15" y="78"/>
                  <a:pt x="15" y="78"/>
                </a:cubicBezTo>
                <a:cubicBezTo>
                  <a:pt x="17" y="80"/>
                  <a:pt x="20" y="82"/>
                  <a:pt x="23" y="84"/>
                </a:cubicBezTo>
                <a:cubicBezTo>
                  <a:pt x="35" y="91"/>
                  <a:pt x="48" y="97"/>
                  <a:pt x="62" y="100"/>
                </a:cubicBezTo>
                <a:cubicBezTo>
                  <a:pt x="74" y="103"/>
                  <a:pt x="86" y="105"/>
                  <a:pt x="101" y="107"/>
                </a:cubicBezTo>
                <a:cubicBezTo>
                  <a:pt x="102" y="107"/>
                  <a:pt x="103" y="107"/>
                  <a:pt x="104" y="107"/>
                </a:cubicBezTo>
                <a:cubicBezTo>
                  <a:pt x="104" y="107"/>
                  <a:pt x="104" y="107"/>
                  <a:pt x="104" y="107"/>
                </a:cubicBezTo>
                <a:cubicBezTo>
                  <a:pt x="105" y="107"/>
                  <a:pt x="105" y="106"/>
                  <a:pt x="106" y="106"/>
                </a:cubicBezTo>
                <a:cubicBezTo>
                  <a:pt x="106" y="106"/>
                  <a:pt x="107" y="106"/>
                  <a:pt x="107" y="107"/>
                </a:cubicBezTo>
                <a:cubicBezTo>
                  <a:pt x="107" y="107"/>
                  <a:pt x="107" y="107"/>
                  <a:pt x="107" y="107"/>
                </a:cubicBezTo>
                <a:close/>
                <a:moveTo>
                  <a:pt x="218" y="109"/>
                </a:moveTo>
                <a:cubicBezTo>
                  <a:pt x="219" y="108"/>
                  <a:pt x="220" y="107"/>
                  <a:pt x="221" y="106"/>
                </a:cubicBezTo>
                <a:cubicBezTo>
                  <a:pt x="221" y="106"/>
                  <a:pt x="221" y="106"/>
                  <a:pt x="221" y="106"/>
                </a:cubicBezTo>
                <a:cubicBezTo>
                  <a:pt x="220" y="105"/>
                  <a:pt x="220" y="104"/>
                  <a:pt x="220" y="103"/>
                </a:cubicBezTo>
                <a:cubicBezTo>
                  <a:pt x="220" y="104"/>
                  <a:pt x="220" y="105"/>
                  <a:pt x="219" y="106"/>
                </a:cubicBezTo>
                <a:cubicBezTo>
                  <a:pt x="219" y="107"/>
                  <a:pt x="219" y="107"/>
                  <a:pt x="219" y="108"/>
                </a:cubicBezTo>
                <a:cubicBezTo>
                  <a:pt x="218" y="108"/>
                  <a:pt x="218" y="108"/>
                  <a:pt x="218" y="108"/>
                </a:cubicBezTo>
                <a:cubicBezTo>
                  <a:pt x="218" y="109"/>
                  <a:pt x="218" y="109"/>
                  <a:pt x="218" y="109"/>
                </a:cubicBezTo>
                <a:close/>
                <a:moveTo>
                  <a:pt x="24" y="108"/>
                </a:moveTo>
                <a:cubicBezTo>
                  <a:pt x="24" y="107"/>
                  <a:pt x="24" y="105"/>
                  <a:pt x="24" y="104"/>
                </a:cubicBezTo>
                <a:cubicBezTo>
                  <a:pt x="24" y="103"/>
                  <a:pt x="24" y="103"/>
                  <a:pt x="24" y="102"/>
                </a:cubicBezTo>
                <a:cubicBezTo>
                  <a:pt x="24" y="100"/>
                  <a:pt x="25" y="99"/>
                  <a:pt x="25" y="97"/>
                </a:cubicBezTo>
                <a:cubicBezTo>
                  <a:pt x="25" y="95"/>
                  <a:pt x="25" y="92"/>
                  <a:pt x="25" y="90"/>
                </a:cubicBezTo>
                <a:cubicBezTo>
                  <a:pt x="25" y="90"/>
                  <a:pt x="25" y="90"/>
                  <a:pt x="25" y="89"/>
                </a:cubicBezTo>
                <a:cubicBezTo>
                  <a:pt x="24" y="89"/>
                  <a:pt x="23" y="88"/>
                  <a:pt x="21" y="87"/>
                </a:cubicBezTo>
                <a:cubicBezTo>
                  <a:pt x="22" y="90"/>
                  <a:pt x="22" y="94"/>
                  <a:pt x="22" y="98"/>
                </a:cubicBezTo>
                <a:cubicBezTo>
                  <a:pt x="22" y="99"/>
                  <a:pt x="22" y="99"/>
                  <a:pt x="22" y="100"/>
                </a:cubicBezTo>
                <a:cubicBezTo>
                  <a:pt x="22" y="102"/>
                  <a:pt x="22" y="105"/>
                  <a:pt x="22" y="107"/>
                </a:cubicBezTo>
                <a:cubicBezTo>
                  <a:pt x="22" y="107"/>
                  <a:pt x="24" y="108"/>
                  <a:pt x="24" y="108"/>
                </a:cubicBezTo>
                <a:close/>
                <a:moveTo>
                  <a:pt x="210" y="105"/>
                </a:moveTo>
                <a:cubicBezTo>
                  <a:pt x="210" y="106"/>
                  <a:pt x="210" y="106"/>
                  <a:pt x="209" y="107"/>
                </a:cubicBezTo>
                <a:cubicBezTo>
                  <a:pt x="210" y="107"/>
                  <a:pt x="212" y="105"/>
                  <a:pt x="212" y="105"/>
                </a:cubicBezTo>
                <a:cubicBezTo>
                  <a:pt x="212" y="105"/>
                  <a:pt x="212" y="104"/>
                  <a:pt x="212" y="104"/>
                </a:cubicBezTo>
                <a:cubicBezTo>
                  <a:pt x="212" y="103"/>
                  <a:pt x="212" y="103"/>
                  <a:pt x="212" y="103"/>
                </a:cubicBezTo>
                <a:cubicBezTo>
                  <a:pt x="211" y="103"/>
                  <a:pt x="210" y="104"/>
                  <a:pt x="210" y="105"/>
                </a:cubicBezTo>
                <a:close/>
                <a:moveTo>
                  <a:pt x="177" y="106"/>
                </a:moveTo>
                <a:cubicBezTo>
                  <a:pt x="177" y="106"/>
                  <a:pt x="177" y="106"/>
                  <a:pt x="177" y="106"/>
                </a:cubicBezTo>
                <a:cubicBezTo>
                  <a:pt x="177" y="107"/>
                  <a:pt x="177" y="107"/>
                  <a:pt x="177" y="107"/>
                </a:cubicBezTo>
                <a:cubicBezTo>
                  <a:pt x="177" y="107"/>
                  <a:pt x="178" y="106"/>
                  <a:pt x="178" y="106"/>
                </a:cubicBezTo>
                <a:cubicBezTo>
                  <a:pt x="178" y="106"/>
                  <a:pt x="177" y="106"/>
                  <a:pt x="177" y="106"/>
                </a:cubicBezTo>
                <a:close/>
                <a:moveTo>
                  <a:pt x="183" y="104"/>
                </a:moveTo>
                <a:cubicBezTo>
                  <a:pt x="183" y="104"/>
                  <a:pt x="183" y="104"/>
                  <a:pt x="183" y="105"/>
                </a:cubicBezTo>
                <a:cubicBezTo>
                  <a:pt x="183" y="105"/>
                  <a:pt x="183" y="106"/>
                  <a:pt x="183" y="107"/>
                </a:cubicBezTo>
                <a:cubicBezTo>
                  <a:pt x="183" y="107"/>
                  <a:pt x="183" y="106"/>
                  <a:pt x="183" y="106"/>
                </a:cubicBezTo>
                <a:cubicBezTo>
                  <a:pt x="183" y="105"/>
                  <a:pt x="183" y="104"/>
                  <a:pt x="184" y="104"/>
                </a:cubicBezTo>
                <a:cubicBezTo>
                  <a:pt x="184" y="104"/>
                  <a:pt x="183" y="104"/>
                  <a:pt x="183" y="104"/>
                </a:cubicBezTo>
                <a:close/>
                <a:moveTo>
                  <a:pt x="203" y="106"/>
                </a:moveTo>
                <a:cubicBezTo>
                  <a:pt x="203" y="106"/>
                  <a:pt x="203" y="106"/>
                  <a:pt x="203" y="106"/>
                </a:cubicBezTo>
                <a:cubicBezTo>
                  <a:pt x="203" y="106"/>
                  <a:pt x="203" y="106"/>
                  <a:pt x="203" y="106"/>
                </a:cubicBezTo>
                <a:cubicBezTo>
                  <a:pt x="203" y="105"/>
                  <a:pt x="203" y="105"/>
                  <a:pt x="203" y="104"/>
                </a:cubicBezTo>
                <a:cubicBezTo>
                  <a:pt x="203" y="104"/>
                  <a:pt x="203" y="104"/>
                  <a:pt x="202" y="104"/>
                </a:cubicBezTo>
                <a:cubicBezTo>
                  <a:pt x="202" y="105"/>
                  <a:pt x="203" y="105"/>
                  <a:pt x="203" y="106"/>
                </a:cubicBezTo>
                <a:close/>
                <a:moveTo>
                  <a:pt x="16" y="104"/>
                </a:moveTo>
                <a:cubicBezTo>
                  <a:pt x="17" y="104"/>
                  <a:pt x="18" y="105"/>
                  <a:pt x="19" y="105"/>
                </a:cubicBezTo>
                <a:cubicBezTo>
                  <a:pt x="19" y="104"/>
                  <a:pt x="19" y="102"/>
                  <a:pt x="19" y="101"/>
                </a:cubicBezTo>
                <a:cubicBezTo>
                  <a:pt x="19" y="100"/>
                  <a:pt x="19" y="99"/>
                  <a:pt x="19" y="98"/>
                </a:cubicBezTo>
                <a:cubicBezTo>
                  <a:pt x="19" y="94"/>
                  <a:pt x="20" y="90"/>
                  <a:pt x="19" y="86"/>
                </a:cubicBezTo>
                <a:cubicBezTo>
                  <a:pt x="19" y="86"/>
                  <a:pt x="19" y="86"/>
                  <a:pt x="19" y="86"/>
                </a:cubicBezTo>
                <a:cubicBezTo>
                  <a:pt x="18" y="85"/>
                  <a:pt x="18" y="85"/>
                  <a:pt x="17" y="84"/>
                </a:cubicBezTo>
                <a:cubicBezTo>
                  <a:pt x="17" y="85"/>
                  <a:pt x="17" y="86"/>
                  <a:pt x="17" y="87"/>
                </a:cubicBezTo>
                <a:cubicBezTo>
                  <a:pt x="17" y="89"/>
                  <a:pt x="17" y="91"/>
                  <a:pt x="17" y="94"/>
                </a:cubicBezTo>
                <a:cubicBezTo>
                  <a:pt x="17" y="94"/>
                  <a:pt x="17" y="94"/>
                  <a:pt x="17" y="94"/>
                </a:cubicBezTo>
                <a:cubicBezTo>
                  <a:pt x="17" y="97"/>
                  <a:pt x="17" y="101"/>
                  <a:pt x="16" y="104"/>
                </a:cubicBezTo>
                <a:close/>
                <a:moveTo>
                  <a:pt x="186" y="103"/>
                </a:moveTo>
                <a:cubicBezTo>
                  <a:pt x="186" y="103"/>
                  <a:pt x="186" y="103"/>
                  <a:pt x="187" y="103"/>
                </a:cubicBezTo>
                <a:cubicBezTo>
                  <a:pt x="187" y="103"/>
                  <a:pt x="187" y="103"/>
                  <a:pt x="187" y="102"/>
                </a:cubicBezTo>
                <a:cubicBezTo>
                  <a:pt x="187" y="102"/>
                  <a:pt x="186" y="103"/>
                  <a:pt x="186" y="103"/>
                </a:cubicBezTo>
                <a:close/>
                <a:moveTo>
                  <a:pt x="224" y="103"/>
                </a:moveTo>
                <a:cubicBezTo>
                  <a:pt x="224" y="103"/>
                  <a:pt x="224" y="103"/>
                  <a:pt x="224" y="103"/>
                </a:cubicBezTo>
                <a:cubicBezTo>
                  <a:pt x="224" y="102"/>
                  <a:pt x="224" y="102"/>
                  <a:pt x="224" y="102"/>
                </a:cubicBezTo>
                <a:cubicBezTo>
                  <a:pt x="224" y="102"/>
                  <a:pt x="224" y="103"/>
                  <a:pt x="224" y="103"/>
                </a:cubicBezTo>
                <a:close/>
                <a:moveTo>
                  <a:pt x="14" y="102"/>
                </a:moveTo>
                <a:cubicBezTo>
                  <a:pt x="14" y="101"/>
                  <a:pt x="14" y="101"/>
                  <a:pt x="14" y="100"/>
                </a:cubicBezTo>
                <a:cubicBezTo>
                  <a:pt x="14" y="101"/>
                  <a:pt x="14" y="101"/>
                  <a:pt x="14" y="102"/>
                </a:cubicBezTo>
                <a:cubicBezTo>
                  <a:pt x="14" y="102"/>
                  <a:pt x="14" y="102"/>
                  <a:pt x="14" y="102"/>
                </a:cubicBezTo>
                <a:close/>
                <a:moveTo>
                  <a:pt x="7" y="73"/>
                </a:moveTo>
                <a:cubicBezTo>
                  <a:pt x="7" y="79"/>
                  <a:pt x="7" y="85"/>
                  <a:pt x="7" y="91"/>
                </a:cubicBezTo>
                <a:cubicBezTo>
                  <a:pt x="7" y="93"/>
                  <a:pt x="8" y="95"/>
                  <a:pt x="8" y="98"/>
                </a:cubicBezTo>
                <a:cubicBezTo>
                  <a:pt x="8" y="99"/>
                  <a:pt x="9" y="99"/>
                  <a:pt x="10" y="100"/>
                </a:cubicBezTo>
                <a:cubicBezTo>
                  <a:pt x="10" y="100"/>
                  <a:pt x="11" y="100"/>
                  <a:pt x="11" y="100"/>
                </a:cubicBezTo>
                <a:cubicBezTo>
                  <a:pt x="11" y="100"/>
                  <a:pt x="11" y="99"/>
                  <a:pt x="11" y="99"/>
                </a:cubicBezTo>
                <a:cubicBezTo>
                  <a:pt x="11" y="99"/>
                  <a:pt x="10" y="99"/>
                  <a:pt x="10" y="99"/>
                </a:cubicBezTo>
                <a:cubicBezTo>
                  <a:pt x="9" y="99"/>
                  <a:pt x="9" y="99"/>
                  <a:pt x="9" y="98"/>
                </a:cubicBezTo>
                <a:cubicBezTo>
                  <a:pt x="8" y="97"/>
                  <a:pt x="8" y="95"/>
                  <a:pt x="9" y="94"/>
                </a:cubicBezTo>
                <a:cubicBezTo>
                  <a:pt x="9" y="93"/>
                  <a:pt x="9" y="93"/>
                  <a:pt x="9" y="92"/>
                </a:cubicBezTo>
                <a:cubicBezTo>
                  <a:pt x="9" y="90"/>
                  <a:pt x="9" y="88"/>
                  <a:pt x="9" y="85"/>
                </a:cubicBezTo>
                <a:cubicBezTo>
                  <a:pt x="9" y="82"/>
                  <a:pt x="9" y="79"/>
                  <a:pt x="8" y="76"/>
                </a:cubicBezTo>
                <a:cubicBezTo>
                  <a:pt x="8" y="75"/>
                  <a:pt x="7" y="74"/>
                  <a:pt x="7" y="73"/>
                </a:cubicBezTo>
                <a:close/>
                <a:moveTo>
                  <a:pt x="202" y="99"/>
                </a:moveTo>
                <a:cubicBezTo>
                  <a:pt x="202" y="99"/>
                  <a:pt x="202" y="100"/>
                  <a:pt x="202" y="100"/>
                </a:cubicBezTo>
                <a:cubicBezTo>
                  <a:pt x="202" y="100"/>
                  <a:pt x="202" y="100"/>
                  <a:pt x="202" y="100"/>
                </a:cubicBezTo>
                <a:cubicBezTo>
                  <a:pt x="202" y="100"/>
                  <a:pt x="202" y="99"/>
                  <a:pt x="202" y="99"/>
                </a:cubicBezTo>
                <a:cubicBezTo>
                  <a:pt x="202" y="99"/>
                  <a:pt x="202" y="99"/>
                  <a:pt x="202" y="99"/>
                </a:cubicBezTo>
                <a:close/>
                <a:moveTo>
                  <a:pt x="210" y="97"/>
                </a:moveTo>
                <a:cubicBezTo>
                  <a:pt x="210" y="98"/>
                  <a:pt x="210" y="99"/>
                  <a:pt x="210" y="100"/>
                </a:cubicBezTo>
                <a:cubicBezTo>
                  <a:pt x="211" y="99"/>
                  <a:pt x="212" y="98"/>
                  <a:pt x="212" y="98"/>
                </a:cubicBezTo>
                <a:cubicBezTo>
                  <a:pt x="212" y="97"/>
                  <a:pt x="212" y="96"/>
                  <a:pt x="212" y="95"/>
                </a:cubicBezTo>
                <a:cubicBezTo>
                  <a:pt x="212" y="96"/>
                  <a:pt x="211" y="96"/>
                  <a:pt x="210" y="97"/>
                </a:cubicBezTo>
                <a:close/>
                <a:moveTo>
                  <a:pt x="219" y="96"/>
                </a:moveTo>
                <a:cubicBezTo>
                  <a:pt x="219" y="97"/>
                  <a:pt x="219" y="98"/>
                  <a:pt x="219" y="99"/>
                </a:cubicBezTo>
                <a:cubicBezTo>
                  <a:pt x="220" y="99"/>
                  <a:pt x="220" y="99"/>
                  <a:pt x="220" y="99"/>
                </a:cubicBezTo>
                <a:cubicBezTo>
                  <a:pt x="220" y="97"/>
                  <a:pt x="220" y="96"/>
                  <a:pt x="220" y="95"/>
                </a:cubicBezTo>
                <a:cubicBezTo>
                  <a:pt x="220" y="96"/>
                  <a:pt x="220" y="96"/>
                  <a:pt x="219" y="96"/>
                </a:cubicBezTo>
                <a:close/>
                <a:moveTo>
                  <a:pt x="14" y="91"/>
                </a:moveTo>
                <a:cubicBezTo>
                  <a:pt x="14" y="92"/>
                  <a:pt x="14" y="93"/>
                  <a:pt x="14" y="94"/>
                </a:cubicBezTo>
                <a:cubicBezTo>
                  <a:pt x="14" y="94"/>
                  <a:pt x="14" y="94"/>
                  <a:pt x="14" y="94"/>
                </a:cubicBezTo>
                <a:cubicBezTo>
                  <a:pt x="14" y="94"/>
                  <a:pt x="14" y="93"/>
                  <a:pt x="14" y="92"/>
                </a:cubicBezTo>
                <a:cubicBezTo>
                  <a:pt x="14" y="92"/>
                  <a:pt x="14" y="91"/>
                  <a:pt x="14" y="91"/>
                </a:cubicBezTo>
                <a:close/>
                <a:moveTo>
                  <a:pt x="204" y="94"/>
                </a:moveTo>
                <a:cubicBezTo>
                  <a:pt x="205" y="94"/>
                  <a:pt x="205" y="94"/>
                  <a:pt x="205" y="94"/>
                </a:cubicBezTo>
                <a:cubicBezTo>
                  <a:pt x="205" y="93"/>
                  <a:pt x="205" y="93"/>
                  <a:pt x="205" y="93"/>
                </a:cubicBezTo>
                <a:cubicBezTo>
                  <a:pt x="205" y="93"/>
                  <a:pt x="205" y="93"/>
                  <a:pt x="204" y="93"/>
                </a:cubicBezTo>
                <a:cubicBezTo>
                  <a:pt x="204" y="93"/>
                  <a:pt x="204" y="93"/>
                  <a:pt x="204" y="94"/>
                </a:cubicBezTo>
                <a:close/>
                <a:moveTo>
                  <a:pt x="220" y="86"/>
                </a:moveTo>
                <a:cubicBezTo>
                  <a:pt x="220" y="88"/>
                  <a:pt x="220" y="89"/>
                  <a:pt x="220" y="91"/>
                </a:cubicBezTo>
                <a:cubicBezTo>
                  <a:pt x="220" y="91"/>
                  <a:pt x="220" y="91"/>
                  <a:pt x="220" y="91"/>
                </a:cubicBezTo>
                <a:cubicBezTo>
                  <a:pt x="220" y="89"/>
                  <a:pt x="220" y="87"/>
                  <a:pt x="220" y="86"/>
                </a:cubicBezTo>
                <a:cubicBezTo>
                  <a:pt x="220" y="86"/>
                  <a:pt x="220" y="86"/>
                  <a:pt x="220" y="86"/>
                </a:cubicBezTo>
                <a:close/>
                <a:moveTo>
                  <a:pt x="224" y="81"/>
                </a:moveTo>
                <a:cubicBezTo>
                  <a:pt x="224" y="83"/>
                  <a:pt x="225" y="84"/>
                  <a:pt x="225" y="85"/>
                </a:cubicBezTo>
                <a:cubicBezTo>
                  <a:pt x="225" y="83"/>
                  <a:pt x="225" y="82"/>
                  <a:pt x="225" y="81"/>
                </a:cubicBezTo>
                <a:cubicBezTo>
                  <a:pt x="225" y="81"/>
                  <a:pt x="224" y="81"/>
                  <a:pt x="224" y="81"/>
                </a:cubicBezTo>
                <a:close/>
                <a:moveTo>
                  <a:pt x="225" y="54"/>
                </a:moveTo>
                <a:cubicBezTo>
                  <a:pt x="225" y="54"/>
                  <a:pt x="225" y="53"/>
                  <a:pt x="225" y="53"/>
                </a:cubicBezTo>
                <a:cubicBezTo>
                  <a:pt x="225" y="52"/>
                  <a:pt x="225" y="52"/>
                  <a:pt x="225" y="51"/>
                </a:cubicBezTo>
                <a:cubicBezTo>
                  <a:pt x="225" y="51"/>
                  <a:pt x="225" y="51"/>
                  <a:pt x="225" y="50"/>
                </a:cubicBezTo>
                <a:cubicBezTo>
                  <a:pt x="225" y="49"/>
                  <a:pt x="225" y="47"/>
                  <a:pt x="225" y="46"/>
                </a:cubicBezTo>
                <a:cubicBezTo>
                  <a:pt x="225" y="46"/>
                  <a:pt x="225" y="46"/>
                  <a:pt x="225" y="46"/>
                </a:cubicBezTo>
                <a:cubicBezTo>
                  <a:pt x="225" y="46"/>
                  <a:pt x="225" y="46"/>
                  <a:pt x="224" y="46"/>
                </a:cubicBezTo>
                <a:cubicBezTo>
                  <a:pt x="224" y="46"/>
                  <a:pt x="224" y="46"/>
                  <a:pt x="224" y="46"/>
                </a:cubicBezTo>
                <a:cubicBezTo>
                  <a:pt x="224" y="46"/>
                  <a:pt x="224" y="46"/>
                  <a:pt x="223" y="46"/>
                </a:cubicBezTo>
                <a:cubicBezTo>
                  <a:pt x="222" y="46"/>
                  <a:pt x="222" y="46"/>
                  <a:pt x="221" y="46"/>
                </a:cubicBezTo>
                <a:cubicBezTo>
                  <a:pt x="221" y="46"/>
                  <a:pt x="221" y="47"/>
                  <a:pt x="222" y="47"/>
                </a:cubicBezTo>
                <a:cubicBezTo>
                  <a:pt x="222" y="47"/>
                  <a:pt x="222" y="47"/>
                  <a:pt x="222" y="47"/>
                </a:cubicBezTo>
                <a:cubicBezTo>
                  <a:pt x="223" y="47"/>
                  <a:pt x="223" y="47"/>
                  <a:pt x="223" y="48"/>
                </a:cubicBezTo>
                <a:cubicBezTo>
                  <a:pt x="223" y="49"/>
                  <a:pt x="223" y="49"/>
                  <a:pt x="223" y="50"/>
                </a:cubicBezTo>
                <a:cubicBezTo>
                  <a:pt x="223" y="50"/>
                  <a:pt x="223" y="50"/>
                  <a:pt x="223" y="50"/>
                </a:cubicBezTo>
                <a:cubicBezTo>
                  <a:pt x="223" y="50"/>
                  <a:pt x="223" y="50"/>
                  <a:pt x="223" y="50"/>
                </a:cubicBezTo>
                <a:cubicBezTo>
                  <a:pt x="224" y="50"/>
                  <a:pt x="224" y="50"/>
                  <a:pt x="224" y="51"/>
                </a:cubicBezTo>
                <a:cubicBezTo>
                  <a:pt x="225" y="51"/>
                  <a:pt x="225" y="52"/>
                  <a:pt x="224" y="52"/>
                </a:cubicBezTo>
                <a:cubicBezTo>
                  <a:pt x="224" y="53"/>
                  <a:pt x="223" y="53"/>
                  <a:pt x="223" y="54"/>
                </a:cubicBezTo>
                <a:cubicBezTo>
                  <a:pt x="224" y="54"/>
                  <a:pt x="224" y="54"/>
                  <a:pt x="225" y="54"/>
                </a:cubicBezTo>
                <a:close/>
                <a:moveTo>
                  <a:pt x="219" y="54"/>
                </a:moveTo>
                <a:cubicBezTo>
                  <a:pt x="219" y="53"/>
                  <a:pt x="221" y="51"/>
                  <a:pt x="221" y="51"/>
                </a:cubicBezTo>
                <a:cubicBezTo>
                  <a:pt x="221" y="51"/>
                  <a:pt x="221" y="51"/>
                  <a:pt x="221" y="51"/>
                </a:cubicBezTo>
                <a:cubicBezTo>
                  <a:pt x="220" y="52"/>
                  <a:pt x="219" y="53"/>
                  <a:pt x="218" y="54"/>
                </a:cubicBezTo>
                <a:cubicBezTo>
                  <a:pt x="218" y="54"/>
                  <a:pt x="218" y="54"/>
                  <a:pt x="218" y="54"/>
                </a:cubicBezTo>
                <a:cubicBezTo>
                  <a:pt x="218" y="54"/>
                  <a:pt x="219" y="54"/>
                  <a:pt x="219" y="54"/>
                </a:cubicBezTo>
                <a:close/>
                <a:moveTo>
                  <a:pt x="202" y="53"/>
                </a:moveTo>
                <a:cubicBezTo>
                  <a:pt x="203" y="53"/>
                  <a:pt x="205" y="54"/>
                  <a:pt x="206" y="54"/>
                </a:cubicBezTo>
                <a:cubicBezTo>
                  <a:pt x="206" y="53"/>
                  <a:pt x="206" y="53"/>
                  <a:pt x="206" y="53"/>
                </a:cubicBezTo>
                <a:cubicBezTo>
                  <a:pt x="207" y="51"/>
                  <a:pt x="209" y="50"/>
                  <a:pt x="210" y="48"/>
                </a:cubicBezTo>
                <a:cubicBezTo>
                  <a:pt x="211" y="48"/>
                  <a:pt x="211" y="48"/>
                  <a:pt x="211" y="48"/>
                </a:cubicBezTo>
                <a:cubicBezTo>
                  <a:pt x="212" y="47"/>
                  <a:pt x="212" y="47"/>
                  <a:pt x="212" y="47"/>
                </a:cubicBezTo>
                <a:cubicBezTo>
                  <a:pt x="212" y="47"/>
                  <a:pt x="212" y="46"/>
                  <a:pt x="213" y="46"/>
                </a:cubicBezTo>
                <a:cubicBezTo>
                  <a:pt x="212" y="46"/>
                  <a:pt x="211" y="46"/>
                  <a:pt x="211" y="46"/>
                </a:cubicBezTo>
                <a:cubicBezTo>
                  <a:pt x="208" y="47"/>
                  <a:pt x="206" y="49"/>
                  <a:pt x="204" y="51"/>
                </a:cubicBezTo>
                <a:cubicBezTo>
                  <a:pt x="203" y="52"/>
                  <a:pt x="203" y="52"/>
                  <a:pt x="202" y="53"/>
                </a:cubicBezTo>
                <a:cubicBezTo>
                  <a:pt x="202" y="53"/>
                  <a:pt x="202" y="53"/>
                  <a:pt x="202" y="53"/>
                </a:cubicBezTo>
                <a:close/>
                <a:moveTo>
                  <a:pt x="198" y="53"/>
                </a:moveTo>
                <a:cubicBezTo>
                  <a:pt x="199" y="51"/>
                  <a:pt x="201" y="49"/>
                  <a:pt x="203" y="48"/>
                </a:cubicBezTo>
                <a:cubicBezTo>
                  <a:pt x="202" y="48"/>
                  <a:pt x="200" y="50"/>
                  <a:pt x="199" y="51"/>
                </a:cubicBezTo>
                <a:cubicBezTo>
                  <a:pt x="198" y="52"/>
                  <a:pt x="197" y="53"/>
                  <a:pt x="196" y="53"/>
                </a:cubicBezTo>
                <a:lnTo>
                  <a:pt x="198" y="53"/>
                </a:lnTo>
                <a:close/>
                <a:moveTo>
                  <a:pt x="185" y="53"/>
                </a:moveTo>
                <a:cubicBezTo>
                  <a:pt x="187" y="53"/>
                  <a:pt x="190" y="53"/>
                  <a:pt x="193" y="53"/>
                </a:cubicBezTo>
                <a:cubicBezTo>
                  <a:pt x="193" y="53"/>
                  <a:pt x="193" y="53"/>
                  <a:pt x="193" y="53"/>
                </a:cubicBezTo>
                <a:cubicBezTo>
                  <a:pt x="195" y="50"/>
                  <a:pt x="198" y="47"/>
                  <a:pt x="202" y="46"/>
                </a:cubicBezTo>
                <a:cubicBezTo>
                  <a:pt x="199" y="45"/>
                  <a:pt x="196" y="45"/>
                  <a:pt x="193" y="45"/>
                </a:cubicBezTo>
                <a:cubicBezTo>
                  <a:pt x="193" y="45"/>
                  <a:pt x="193" y="46"/>
                  <a:pt x="193" y="46"/>
                </a:cubicBezTo>
                <a:cubicBezTo>
                  <a:pt x="191" y="47"/>
                  <a:pt x="189" y="49"/>
                  <a:pt x="187" y="51"/>
                </a:cubicBezTo>
                <a:cubicBezTo>
                  <a:pt x="186" y="51"/>
                  <a:pt x="185" y="52"/>
                  <a:pt x="185" y="53"/>
                </a:cubicBezTo>
                <a:close/>
                <a:moveTo>
                  <a:pt x="181" y="53"/>
                </a:moveTo>
                <a:cubicBezTo>
                  <a:pt x="184" y="49"/>
                  <a:pt x="187" y="47"/>
                  <a:pt x="190" y="45"/>
                </a:cubicBezTo>
                <a:cubicBezTo>
                  <a:pt x="188" y="45"/>
                  <a:pt x="187" y="45"/>
                  <a:pt x="185" y="45"/>
                </a:cubicBezTo>
                <a:cubicBezTo>
                  <a:pt x="185" y="45"/>
                  <a:pt x="185" y="45"/>
                  <a:pt x="185" y="45"/>
                </a:cubicBezTo>
                <a:cubicBezTo>
                  <a:pt x="186" y="45"/>
                  <a:pt x="185" y="46"/>
                  <a:pt x="185" y="46"/>
                </a:cubicBezTo>
                <a:cubicBezTo>
                  <a:pt x="183" y="48"/>
                  <a:pt x="181" y="49"/>
                  <a:pt x="179" y="51"/>
                </a:cubicBezTo>
                <a:cubicBezTo>
                  <a:pt x="179" y="51"/>
                  <a:pt x="179" y="52"/>
                  <a:pt x="178" y="52"/>
                </a:cubicBezTo>
                <a:cubicBezTo>
                  <a:pt x="178" y="52"/>
                  <a:pt x="178" y="52"/>
                  <a:pt x="178" y="53"/>
                </a:cubicBezTo>
                <a:cubicBezTo>
                  <a:pt x="179" y="53"/>
                  <a:pt x="180" y="53"/>
                  <a:pt x="181" y="53"/>
                </a:cubicBezTo>
                <a:close/>
                <a:moveTo>
                  <a:pt x="174" y="52"/>
                </a:moveTo>
                <a:cubicBezTo>
                  <a:pt x="175" y="51"/>
                  <a:pt x="177" y="49"/>
                  <a:pt x="178" y="48"/>
                </a:cubicBezTo>
                <a:cubicBezTo>
                  <a:pt x="178" y="48"/>
                  <a:pt x="178" y="48"/>
                  <a:pt x="178" y="48"/>
                </a:cubicBezTo>
                <a:cubicBezTo>
                  <a:pt x="179" y="47"/>
                  <a:pt x="181" y="45"/>
                  <a:pt x="183" y="44"/>
                </a:cubicBezTo>
                <a:cubicBezTo>
                  <a:pt x="180" y="44"/>
                  <a:pt x="170" y="44"/>
                  <a:pt x="170" y="44"/>
                </a:cubicBezTo>
                <a:cubicBezTo>
                  <a:pt x="168" y="44"/>
                  <a:pt x="166" y="43"/>
                  <a:pt x="165" y="43"/>
                </a:cubicBezTo>
                <a:cubicBezTo>
                  <a:pt x="165" y="43"/>
                  <a:pt x="165" y="43"/>
                  <a:pt x="165" y="43"/>
                </a:cubicBezTo>
                <a:cubicBezTo>
                  <a:pt x="165" y="43"/>
                  <a:pt x="164" y="44"/>
                  <a:pt x="164" y="44"/>
                </a:cubicBezTo>
                <a:cubicBezTo>
                  <a:pt x="163" y="45"/>
                  <a:pt x="161" y="47"/>
                  <a:pt x="159" y="48"/>
                </a:cubicBezTo>
                <a:cubicBezTo>
                  <a:pt x="159" y="49"/>
                  <a:pt x="158" y="50"/>
                  <a:pt x="157" y="51"/>
                </a:cubicBezTo>
                <a:cubicBezTo>
                  <a:pt x="157" y="51"/>
                  <a:pt x="157" y="52"/>
                  <a:pt x="157" y="52"/>
                </a:cubicBezTo>
                <a:cubicBezTo>
                  <a:pt x="158" y="52"/>
                  <a:pt x="160" y="52"/>
                  <a:pt x="161" y="52"/>
                </a:cubicBezTo>
                <a:cubicBezTo>
                  <a:pt x="162" y="50"/>
                  <a:pt x="163" y="49"/>
                  <a:pt x="165" y="47"/>
                </a:cubicBezTo>
                <a:cubicBezTo>
                  <a:pt x="167" y="46"/>
                  <a:pt x="168" y="45"/>
                  <a:pt x="170" y="44"/>
                </a:cubicBezTo>
                <a:cubicBezTo>
                  <a:pt x="170" y="44"/>
                  <a:pt x="170" y="44"/>
                  <a:pt x="170" y="44"/>
                </a:cubicBezTo>
                <a:cubicBezTo>
                  <a:pt x="171" y="44"/>
                  <a:pt x="171" y="44"/>
                  <a:pt x="171" y="45"/>
                </a:cubicBezTo>
                <a:cubicBezTo>
                  <a:pt x="172" y="45"/>
                  <a:pt x="171" y="46"/>
                  <a:pt x="171" y="46"/>
                </a:cubicBezTo>
                <a:cubicBezTo>
                  <a:pt x="169" y="47"/>
                  <a:pt x="168" y="48"/>
                  <a:pt x="166" y="50"/>
                </a:cubicBezTo>
                <a:cubicBezTo>
                  <a:pt x="166" y="50"/>
                  <a:pt x="165" y="51"/>
                  <a:pt x="165" y="51"/>
                </a:cubicBezTo>
                <a:cubicBezTo>
                  <a:pt x="165" y="52"/>
                  <a:pt x="165" y="52"/>
                  <a:pt x="164" y="52"/>
                </a:cubicBezTo>
                <a:cubicBezTo>
                  <a:pt x="166" y="52"/>
                  <a:pt x="167" y="52"/>
                  <a:pt x="169" y="52"/>
                </a:cubicBezTo>
                <a:cubicBezTo>
                  <a:pt x="169" y="51"/>
                  <a:pt x="170" y="49"/>
                  <a:pt x="171" y="48"/>
                </a:cubicBezTo>
                <a:cubicBezTo>
                  <a:pt x="172" y="48"/>
                  <a:pt x="172" y="48"/>
                  <a:pt x="172" y="48"/>
                </a:cubicBezTo>
                <a:cubicBezTo>
                  <a:pt x="173" y="47"/>
                  <a:pt x="174" y="45"/>
                  <a:pt x="176" y="44"/>
                </a:cubicBezTo>
                <a:cubicBezTo>
                  <a:pt x="176" y="44"/>
                  <a:pt x="177" y="44"/>
                  <a:pt x="177" y="44"/>
                </a:cubicBezTo>
                <a:cubicBezTo>
                  <a:pt x="177" y="44"/>
                  <a:pt x="178" y="45"/>
                  <a:pt x="178" y="45"/>
                </a:cubicBezTo>
                <a:cubicBezTo>
                  <a:pt x="178" y="46"/>
                  <a:pt x="178" y="47"/>
                  <a:pt x="177" y="47"/>
                </a:cubicBezTo>
                <a:cubicBezTo>
                  <a:pt x="176" y="48"/>
                  <a:pt x="175" y="49"/>
                  <a:pt x="174" y="50"/>
                </a:cubicBezTo>
                <a:cubicBezTo>
                  <a:pt x="174" y="50"/>
                  <a:pt x="174" y="50"/>
                  <a:pt x="174" y="50"/>
                </a:cubicBezTo>
                <a:cubicBezTo>
                  <a:pt x="174" y="51"/>
                  <a:pt x="174" y="51"/>
                  <a:pt x="173" y="51"/>
                </a:cubicBezTo>
                <a:cubicBezTo>
                  <a:pt x="173" y="52"/>
                  <a:pt x="173" y="52"/>
                  <a:pt x="173" y="52"/>
                </a:cubicBezTo>
                <a:cubicBezTo>
                  <a:pt x="173" y="52"/>
                  <a:pt x="174" y="52"/>
                  <a:pt x="174" y="52"/>
                </a:cubicBezTo>
                <a:close/>
                <a:moveTo>
                  <a:pt x="154" y="51"/>
                </a:moveTo>
                <a:cubicBezTo>
                  <a:pt x="154" y="48"/>
                  <a:pt x="158" y="45"/>
                  <a:pt x="161" y="43"/>
                </a:cubicBezTo>
                <a:cubicBezTo>
                  <a:pt x="159" y="43"/>
                  <a:pt x="157" y="43"/>
                  <a:pt x="155" y="43"/>
                </a:cubicBezTo>
                <a:cubicBezTo>
                  <a:pt x="155" y="44"/>
                  <a:pt x="154" y="46"/>
                  <a:pt x="152" y="48"/>
                </a:cubicBezTo>
                <a:cubicBezTo>
                  <a:pt x="152" y="48"/>
                  <a:pt x="152" y="48"/>
                  <a:pt x="152" y="48"/>
                </a:cubicBezTo>
                <a:cubicBezTo>
                  <a:pt x="152" y="49"/>
                  <a:pt x="151" y="50"/>
                  <a:pt x="150" y="51"/>
                </a:cubicBezTo>
                <a:cubicBezTo>
                  <a:pt x="151" y="51"/>
                  <a:pt x="152" y="51"/>
                  <a:pt x="154" y="51"/>
                </a:cubicBezTo>
                <a:close/>
                <a:moveTo>
                  <a:pt x="142" y="51"/>
                </a:moveTo>
                <a:cubicBezTo>
                  <a:pt x="142" y="51"/>
                  <a:pt x="143" y="51"/>
                  <a:pt x="143" y="51"/>
                </a:cubicBezTo>
                <a:cubicBezTo>
                  <a:pt x="146" y="51"/>
                  <a:pt x="146" y="51"/>
                  <a:pt x="146" y="51"/>
                </a:cubicBezTo>
                <a:cubicBezTo>
                  <a:pt x="147" y="50"/>
                  <a:pt x="148" y="49"/>
                  <a:pt x="148" y="49"/>
                </a:cubicBezTo>
                <a:cubicBezTo>
                  <a:pt x="149" y="48"/>
                  <a:pt x="149" y="48"/>
                  <a:pt x="150" y="47"/>
                </a:cubicBezTo>
                <a:cubicBezTo>
                  <a:pt x="151" y="46"/>
                  <a:pt x="152" y="44"/>
                  <a:pt x="153" y="43"/>
                </a:cubicBezTo>
                <a:cubicBezTo>
                  <a:pt x="153" y="43"/>
                  <a:pt x="153" y="43"/>
                  <a:pt x="153" y="43"/>
                </a:cubicBezTo>
                <a:cubicBezTo>
                  <a:pt x="151" y="43"/>
                  <a:pt x="150" y="43"/>
                  <a:pt x="149" y="42"/>
                </a:cubicBezTo>
                <a:cubicBezTo>
                  <a:pt x="149" y="44"/>
                  <a:pt x="147" y="45"/>
                  <a:pt x="146" y="46"/>
                </a:cubicBezTo>
                <a:cubicBezTo>
                  <a:pt x="146" y="47"/>
                  <a:pt x="146" y="47"/>
                  <a:pt x="145" y="47"/>
                </a:cubicBezTo>
                <a:cubicBezTo>
                  <a:pt x="145" y="47"/>
                  <a:pt x="145" y="48"/>
                  <a:pt x="144" y="48"/>
                </a:cubicBezTo>
                <a:cubicBezTo>
                  <a:pt x="143" y="49"/>
                  <a:pt x="143" y="50"/>
                  <a:pt x="142" y="51"/>
                </a:cubicBezTo>
                <a:cubicBezTo>
                  <a:pt x="142" y="51"/>
                  <a:pt x="142" y="51"/>
                  <a:pt x="142" y="51"/>
                </a:cubicBezTo>
                <a:close/>
                <a:moveTo>
                  <a:pt x="136" y="50"/>
                </a:moveTo>
                <a:cubicBezTo>
                  <a:pt x="137" y="50"/>
                  <a:pt x="137" y="50"/>
                  <a:pt x="138" y="51"/>
                </a:cubicBezTo>
                <a:cubicBezTo>
                  <a:pt x="139" y="49"/>
                  <a:pt x="140" y="48"/>
                  <a:pt x="141" y="47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43" y="46"/>
                  <a:pt x="143" y="45"/>
                  <a:pt x="143" y="45"/>
                </a:cubicBezTo>
                <a:cubicBezTo>
                  <a:pt x="144" y="44"/>
                  <a:pt x="145" y="44"/>
                  <a:pt x="145" y="43"/>
                </a:cubicBezTo>
                <a:cubicBezTo>
                  <a:pt x="145" y="43"/>
                  <a:pt x="146" y="43"/>
                  <a:pt x="146" y="43"/>
                </a:cubicBezTo>
                <a:cubicBezTo>
                  <a:pt x="146" y="42"/>
                  <a:pt x="146" y="42"/>
                  <a:pt x="146" y="42"/>
                </a:cubicBezTo>
                <a:cubicBezTo>
                  <a:pt x="145" y="42"/>
                  <a:pt x="143" y="42"/>
                  <a:pt x="143" y="42"/>
                </a:cubicBezTo>
                <a:cubicBezTo>
                  <a:pt x="143" y="42"/>
                  <a:pt x="143" y="42"/>
                  <a:pt x="143" y="42"/>
                </a:cubicBezTo>
                <a:cubicBezTo>
                  <a:pt x="142" y="44"/>
                  <a:pt x="141" y="45"/>
                  <a:pt x="140" y="46"/>
                </a:cubicBezTo>
                <a:cubicBezTo>
                  <a:pt x="140" y="47"/>
                  <a:pt x="139" y="47"/>
                  <a:pt x="139" y="47"/>
                </a:cubicBezTo>
                <a:cubicBezTo>
                  <a:pt x="139" y="48"/>
                  <a:pt x="139" y="48"/>
                  <a:pt x="139" y="48"/>
                </a:cubicBezTo>
                <a:cubicBezTo>
                  <a:pt x="138" y="49"/>
                  <a:pt x="137" y="50"/>
                  <a:pt x="136" y="50"/>
                </a:cubicBezTo>
                <a:close/>
                <a:moveTo>
                  <a:pt x="132" y="50"/>
                </a:moveTo>
                <a:cubicBezTo>
                  <a:pt x="133" y="50"/>
                  <a:pt x="133" y="49"/>
                  <a:pt x="134" y="48"/>
                </a:cubicBezTo>
                <a:cubicBezTo>
                  <a:pt x="134" y="48"/>
                  <a:pt x="134" y="48"/>
                  <a:pt x="134" y="48"/>
                </a:cubicBezTo>
                <a:cubicBezTo>
                  <a:pt x="135" y="47"/>
                  <a:pt x="136" y="46"/>
                  <a:pt x="137" y="45"/>
                </a:cubicBezTo>
                <a:cubicBezTo>
                  <a:pt x="136" y="46"/>
                  <a:pt x="135" y="47"/>
                  <a:pt x="133" y="48"/>
                </a:cubicBezTo>
                <a:cubicBezTo>
                  <a:pt x="133" y="48"/>
                  <a:pt x="132" y="49"/>
                  <a:pt x="132" y="49"/>
                </a:cubicBezTo>
                <a:cubicBezTo>
                  <a:pt x="131" y="50"/>
                  <a:pt x="131" y="50"/>
                  <a:pt x="131" y="50"/>
                </a:cubicBezTo>
                <a:cubicBezTo>
                  <a:pt x="131" y="50"/>
                  <a:pt x="132" y="50"/>
                  <a:pt x="132" y="50"/>
                </a:cubicBezTo>
                <a:close/>
                <a:moveTo>
                  <a:pt x="128" y="46"/>
                </a:moveTo>
                <a:cubicBezTo>
                  <a:pt x="127" y="46"/>
                  <a:pt x="127" y="47"/>
                  <a:pt x="126" y="48"/>
                </a:cubicBezTo>
                <a:cubicBezTo>
                  <a:pt x="126" y="47"/>
                  <a:pt x="126" y="47"/>
                  <a:pt x="127" y="47"/>
                </a:cubicBezTo>
                <a:cubicBezTo>
                  <a:pt x="127" y="46"/>
                  <a:pt x="128" y="46"/>
                  <a:pt x="128" y="46"/>
                </a:cubicBezTo>
                <a:cubicBezTo>
                  <a:pt x="128" y="46"/>
                  <a:pt x="128" y="46"/>
                  <a:pt x="128" y="46"/>
                </a:cubicBezTo>
                <a:close/>
                <a:moveTo>
                  <a:pt x="119" y="41"/>
                </a:moveTo>
                <a:cubicBezTo>
                  <a:pt x="119" y="42"/>
                  <a:pt x="119" y="43"/>
                  <a:pt x="119" y="44"/>
                </a:cubicBezTo>
                <a:cubicBezTo>
                  <a:pt x="120" y="43"/>
                  <a:pt x="121" y="43"/>
                  <a:pt x="121" y="42"/>
                </a:cubicBezTo>
                <a:cubicBezTo>
                  <a:pt x="121" y="42"/>
                  <a:pt x="121" y="42"/>
                  <a:pt x="121" y="42"/>
                </a:cubicBezTo>
                <a:cubicBezTo>
                  <a:pt x="120" y="42"/>
                  <a:pt x="120" y="41"/>
                  <a:pt x="119" y="41"/>
                </a:cubicBezTo>
                <a:close/>
                <a:moveTo>
                  <a:pt x="125" y="39"/>
                </a:moveTo>
                <a:cubicBezTo>
                  <a:pt x="130" y="39"/>
                  <a:pt x="135" y="39"/>
                  <a:pt x="140" y="39"/>
                </a:cubicBezTo>
                <a:cubicBezTo>
                  <a:pt x="142" y="39"/>
                  <a:pt x="143" y="39"/>
                  <a:pt x="144" y="39"/>
                </a:cubicBezTo>
                <a:cubicBezTo>
                  <a:pt x="154" y="40"/>
                  <a:pt x="163" y="40"/>
                  <a:pt x="171" y="41"/>
                </a:cubicBezTo>
                <a:cubicBezTo>
                  <a:pt x="174" y="41"/>
                  <a:pt x="174" y="41"/>
                  <a:pt x="174" y="41"/>
                </a:cubicBezTo>
                <a:cubicBezTo>
                  <a:pt x="190" y="42"/>
                  <a:pt x="206" y="43"/>
                  <a:pt x="222" y="43"/>
                </a:cubicBezTo>
                <a:cubicBezTo>
                  <a:pt x="223" y="43"/>
                  <a:pt x="223" y="43"/>
                  <a:pt x="223" y="43"/>
                </a:cubicBezTo>
                <a:cubicBezTo>
                  <a:pt x="224" y="42"/>
                  <a:pt x="224" y="41"/>
                  <a:pt x="223" y="39"/>
                </a:cubicBezTo>
                <a:cubicBezTo>
                  <a:pt x="223" y="39"/>
                  <a:pt x="223" y="39"/>
                  <a:pt x="223" y="39"/>
                </a:cubicBezTo>
                <a:cubicBezTo>
                  <a:pt x="223" y="39"/>
                  <a:pt x="222" y="38"/>
                  <a:pt x="222" y="38"/>
                </a:cubicBezTo>
                <a:cubicBezTo>
                  <a:pt x="222" y="38"/>
                  <a:pt x="222" y="37"/>
                  <a:pt x="222" y="37"/>
                </a:cubicBezTo>
                <a:cubicBezTo>
                  <a:pt x="222" y="37"/>
                  <a:pt x="222" y="37"/>
                  <a:pt x="222" y="37"/>
                </a:cubicBezTo>
                <a:cubicBezTo>
                  <a:pt x="220" y="34"/>
                  <a:pt x="217" y="31"/>
                  <a:pt x="216" y="29"/>
                </a:cubicBezTo>
                <a:cubicBezTo>
                  <a:pt x="212" y="25"/>
                  <a:pt x="208" y="22"/>
                  <a:pt x="204" y="20"/>
                </a:cubicBezTo>
                <a:cubicBezTo>
                  <a:pt x="197" y="15"/>
                  <a:pt x="187" y="11"/>
                  <a:pt x="177" y="8"/>
                </a:cubicBezTo>
                <a:cubicBezTo>
                  <a:pt x="167" y="6"/>
                  <a:pt x="156" y="4"/>
                  <a:pt x="145" y="3"/>
                </a:cubicBezTo>
                <a:cubicBezTo>
                  <a:pt x="140" y="3"/>
                  <a:pt x="136" y="3"/>
                  <a:pt x="132" y="3"/>
                </a:cubicBezTo>
                <a:cubicBezTo>
                  <a:pt x="130" y="3"/>
                  <a:pt x="128" y="3"/>
                  <a:pt x="126" y="3"/>
                </a:cubicBezTo>
                <a:cubicBezTo>
                  <a:pt x="124" y="3"/>
                  <a:pt x="122" y="3"/>
                  <a:pt x="120" y="3"/>
                </a:cubicBezTo>
                <a:cubicBezTo>
                  <a:pt x="120" y="3"/>
                  <a:pt x="120" y="3"/>
                  <a:pt x="119" y="3"/>
                </a:cubicBezTo>
                <a:cubicBezTo>
                  <a:pt x="119" y="6"/>
                  <a:pt x="119" y="10"/>
                  <a:pt x="120" y="13"/>
                </a:cubicBezTo>
                <a:cubicBezTo>
                  <a:pt x="120" y="21"/>
                  <a:pt x="120" y="30"/>
                  <a:pt x="119" y="39"/>
                </a:cubicBezTo>
                <a:cubicBezTo>
                  <a:pt x="121" y="39"/>
                  <a:pt x="123" y="39"/>
                  <a:pt x="125" y="39"/>
                </a:cubicBezTo>
                <a:close/>
                <a:moveTo>
                  <a:pt x="122" y="42"/>
                </a:moveTo>
                <a:cubicBezTo>
                  <a:pt x="123" y="42"/>
                  <a:pt x="123" y="42"/>
                  <a:pt x="123" y="42"/>
                </a:cubicBezTo>
                <a:cubicBezTo>
                  <a:pt x="123" y="42"/>
                  <a:pt x="123" y="43"/>
                  <a:pt x="123" y="43"/>
                </a:cubicBezTo>
                <a:cubicBezTo>
                  <a:pt x="123" y="43"/>
                  <a:pt x="124" y="42"/>
                  <a:pt x="124" y="42"/>
                </a:cubicBezTo>
                <a:cubicBezTo>
                  <a:pt x="124" y="42"/>
                  <a:pt x="123" y="42"/>
                  <a:pt x="122" y="42"/>
                </a:cubicBezTo>
                <a:close/>
                <a:moveTo>
                  <a:pt x="127" y="42"/>
                </a:moveTo>
                <a:cubicBezTo>
                  <a:pt x="127" y="42"/>
                  <a:pt x="127" y="43"/>
                  <a:pt x="127" y="43"/>
                </a:cubicBezTo>
                <a:cubicBezTo>
                  <a:pt x="127" y="43"/>
                  <a:pt x="127" y="43"/>
                  <a:pt x="127" y="43"/>
                </a:cubicBezTo>
                <a:cubicBezTo>
                  <a:pt x="127" y="43"/>
                  <a:pt x="128" y="42"/>
                  <a:pt x="129" y="42"/>
                </a:cubicBezTo>
                <a:cubicBezTo>
                  <a:pt x="128" y="42"/>
                  <a:pt x="128" y="42"/>
                  <a:pt x="127" y="42"/>
                </a:cubicBezTo>
                <a:close/>
                <a:moveTo>
                  <a:pt x="131" y="42"/>
                </a:moveTo>
                <a:cubicBezTo>
                  <a:pt x="131" y="42"/>
                  <a:pt x="131" y="42"/>
                  <a:pt x="131" y="43"/>
                </a:cubicBezTo>
                <a:cubicBezTo>
                  <a:pt x="131" y="43"/>
                  <a:pt x="131" y="43"/>
                  <a:pt x="131" y="43"/>
                </a:cubicBezTo>
                <a:cubicBezTo>
                  <a:pt x="132" y="43"/>
                  <a:pt x="132" y="42"/>
                  <a:pt x="133" y="42"/>
                </a:cubicBezTo>
                <a:cubicBezTo>
                  <a:pt x="132" y="42"/>
                  <a:pt x="131" y="42"/>
                  <a:pt x="131" y="42"/>
                </a:cubicBez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33" name="AutoShape 3"/>
          <p:cNvSpPr>
            <a:spLocks noChangeAspect="1" noChangeArrowheads="1" noTextEdit="1"/>
          </p:cNvSpPr>
          <p:nvPr/>
        </p:nvSpPr>
        <p:spPr bwMode="auto">
          <a:xfrm>
            <a:off x="5563943" y="3333580"/>
            <a:ext cx="2320834" cy="1453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34" name="Freeform 5"/>
          <p:cNvSpPr>
            <a:spLocks noEditPoints="1"/>
          </p:cNvSpPr>
          <p:nvPr/>
        </p:nvSpPr>
        <p:spPr bwMode="auto">
          <a:xfrm>
            <a:off x="5528388" y="3339555"/>
            <a:ext cx="2268517" cy="1455297"/>
          </a:xfrm>
          <a:custGeom>
            <a:avLst/>
            <a:gdLst>
              <a:gd name="T0" fmla="*/ 52 w 231"/>
              <a:gd name="T1" fmla="*/ 126 h 141"/>
              <a:gd name="T2" fmla="*/ 5 w 231"/>
              <a:gd name="T3" fmla="*/ 101 h 141"/>
              <a:gd name="T4" fmla="*/ 116 w 231"/>
              <a:gd name="T5" fmla="*/ 2 h 141"/>
              <a:gd name="T6" fmla="*/ 228 w 231"/>
              <a:gd name="T7" fmla="*/ 52 h 141"/>
              <a:gd name="T8" fmla="*/ 224 w 231"/>
              <a:gd name="T9" fmla="*/ 109 h 141"/>
              <a:gd name="T10" fmla="*/ 190 w 231"/>
              <a:gd name="T11" fmla="*/ 133 h 141"/>
              <a:gd name="T12" fmla="*/ 138 w 231"/>
              <a:gd name="T13" fmla="*/ 117 h 141"/>
              <a:gd name="T14" fmla="*/ 130 w 231"/>
              <a:gd name="T15" fmla="*/ 128 h 141"/>
              <a:gd name="T16" fmla="*/ 129 w 231"/>
              <a:gd name="T17" fmla="*/ 131 h 141"/>
              <a:gd name="T18" fmla="*/ 123 w 231"/>
              <a:gd name="T19" fmla="*/ 116 h 141"/>
              <a:gd name="T20" fmla="*/ 117 w 231"/>
              <a:gd name="T21" fmla="*/ 127 h 141"/>
              <a:gd name="T22" fmla="*/ 109 w 231"/>
              <a:gd name="T23" fmla="*/ 123 h 141"/>
              <a:gd name="T24" fmla="*/ 148 w 231"/>
              <a:gd name="T25" fmla="*/ 134 h 141"/>
              <a:gd name="T26" fmla="*/ 166 w 231"/>
              <a:gd name="T27" fmla="*/ 129 h 141"/>
              <a:gd name="T28" fmla="*/ 106 w 231"/>
              <a:gd name="T29" fmla="*/ 131 h 141"/>
              <a:gd name="T30" fmla="*/ 103 w 231"/>
              <a:gd name="T31" fmla="*/ 119 h 141"/>
              <a:gd name="T32" fmla="*/ 184 w 231"/>
              <a:gd name="T33" fmla="*/ 126 h 141"/>
              <a:gd name="T34" fmla="*/ 87 w 231"/>
              <a:gd name="T35" fmla="*/ 109 h 141"/>
              <a:gd name="T36" fmla="*/ 94 w 231"/>
              <a:gd name="T37" fmla="*/ 113 h 141"/>
              <a:gd name="T38" fmla="*/ 83 w 231"/>
              <a:gd name="T39" fmla="*/ 108 h 141"/>
              <a:gd name="T40" fmla="*/ 75 w 231"/>
              <a:gd name="T41" fmla="*/ 109 h 141"/>
              <a:gd name="T42" fmla="*/ 71 w 231"/>
              <a:gd name="T43" fmla="*/ 127 h 141"/>
              <a:gd name="T44" fmla="*/ 194 w 231"/>
              <a:gd name="T45" fmla="*/ 126 h 141"/>
              <a:gd name="T46" fmla="*/ 176 w 231"/>
              <a:gd name="T47" fmla="*/ 123 h 141"/>
              <a:gd name="T48" fmla="*/ 53 w 231"/>
              <a:gd name="T49" fmla="*/ 121 h 141"/>
              <a:gd name="T50" fmla="*/ 44 w 231"/>
              <a:gd name="T51" fmla="*/ 98 h 141"/>
              <a:gd name="T52" fmla="*/ 186 w 231"/>
              <a:gd name="T53" fmla="*/ 105 h 141"/>
              <a:gd name="T54" fmla="*/ 107 w 231"/>
              <a:gd name="T55" fmla="*/ 111 h 141"/>
              <a:gd name="T56" fmla="*/ 42 w 231"/>
              <a:gd name="T57" fmla="*/ 97 h 141"/>
              <a:gd name="T58" fmla="*/ 200 w 231"/>
              <a:gd name="T59" fmla="*/ 115 h 141"/>
              <a:gd name="T60" fmla="*/ 27 w 231"/>
              <a:gd name="T61" fmla="*/ 102 h 141"/>
              <a:gd name="T62" fmla="*/ 214 w 231"/>
              <a:gd name="T63" fmla="*/ 111 h 141"/>
              <a:gd name="T64" fmla="*/ 189 w 231"/>
              <a:gd name="T65" fmla="*/ 109 h 141"/>
              <a:gd name="T66" fmla="*/ 199 w 231"/>
              <a:gd name="T67" fmla="*/ 105 h 141"/>
              <a:gd name="T68" fmla="*/ 107 w 231"/>
              <a:gd name="T69" fmla="*/ 107 h 141"/>
              <a:gd name="T70" fmla="*/ 217 w 231"/>
              <a:gd name="T71" fmla="*/ 57 h 141"/>
              <a:gd name="T72" fmla="*/ 120 w 231"/>
              <a:gd name="T73" fmla="*/ 53 h 141"/>
              <a:gd name="T74" fmla="*/ 116 w 231"/>
              <a:gd name="T75" fmla="*/ 40 h 141"/>
              <a:gd name="T76" fmla="*/ 15 w 231"/>
              <a:gd name="T77" fmla="*/ 78 h 141"/>
              <a:gd name="T78" fmla="*/ 219 w 231"/>
              <a:gd name="T79" fmla="*/ 108 h 141"/>
              <a:gd name="T80" fmla="*/ 210 w 231"/>
              <a:gd name="T81" fmla="*/ 105 h 141"/>
              <a:gd name="T82" fmla="*/ 183 w 231"/>
              <a:gd name="T83" fmla="*/ 106 h 141"/>
              <a:gd name="T84" fmla="*/ 19 w 231"/>
              <a:gd name="T85" fmla="*/ 86 h 141"/>
              <a:gd name="T86" fmla="*/ 14 w 231"/>
              <a:gd name="T87" fmla="*/ 102 h 141"/>
              <a:gd name="T88" fmla="*/ 9 w 231"/>
              <a:gd name="T89" fmla="*/ 85 h 141"/>
              <a:gd name="T90" fmla="*/ 219 w 231"/>
              <a:gd name="T91" fmla="*/ 99 h 141"/>
              <a:gd name="T92" fmla="*/ 220 w 231"/>
              <a:gd name="T93" fmla="*/ 86 h 141"/>
              <a:gd name="T94" fmla="*/ 225 w 231"/>
              <a:gd name="T95" fmla="*/ 46 h 141"/>
              <a:gd name="T96" fmla="*/ 225 w 231"/>
              <a:gd name="T97" fmla="*/ 54 h 141"/>
              <a:gd name="T98" fmla="*/ 211 w 231"/>
              <a:gd name="T99" fmla="*/ 46 h 141"/>
              <a:gd name="T100" fmla="*/ 193 w 231"/>
              <a:gd name="T101" fmla="*/ 46 h 141"/>
              <a:gd name="T102" fmla="*/ 178 w 231"/>
              <a:gd name="T103" fmla="*/ 48 h 141"/>
              <a:gd name="T104" fmla="*/ 171 w 231"/>
              <a:gd name="T105" fmla="*/ 46 h 141"/>
              <a:gd name="T106" fmla="*/ 173 w 231"/>
              <a:gd name="T107" fmla="*/ 52 h 141"/>
              <a:gd name="T108" fmla="*/ 153 w 231"/>
              <a:gd name="T109" fmla="*/ 43 h 141"/>
              <a:gd name="T110" fmla="*/ 146 w 231"/>
              <a:gd name="T111" fmla="*/ 43 h 141"/>
              <a:gd name="T112" fmla="*/ 131 w 231"/>
              <a:gd name="T113" fmla="*/ 50 h 141"/>
              <a:gd name="T114" fmla="*/ 144 w 231"/>
              <a:gd name="T115" fmla="*/ 39 h 141"/>
              <a:gd name="T116" fmla="*/ 132 w 231"/>
              <a:gd name="T117" fmla="*/ 3 h 141"/>
              <a:gd name="T118" fmla="*/ 127 w 231"/>
              <a:gd name="T119" fmla="*/ 43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31" h="141">
                <a:moveTo>
                  <a:pt x="143" y="141"/>
                </a:moveTo>
                <a:cubicBezTo>
                  <a:pt x="142" y="141"/>
                  <a:pt x="142" y="141"/>
                  <a:pt x="142" y="140"/>
                </a:cubicBezTo>
                <a:cubicBezTo>
                  <a:pt x="141" y="139"/>
                  <a:pt x="141" y="138"/>
                  <a:pt x="141" y="137"/>
                </a:cubicBezTo>
                <a:cubicBezTo>
                  <a:pt x="139" y="137"/>
                  <a:pt x="136" y="137"/>
                  <a:pt x="133" y="137"/>
                </a:cubicBezTo>
                <a:cubicBezTo>
                  <a:pt x="120" y="137"/>
                  <a:pt x="106" y="136"/>
                  <a:pt x="92" y="134"/>
                </a:cubicBezTo>
                <a:cubicBezTo>
                  <a:pt x="92" y="134"/>
                  <a:pt x="92" y="135"/>
                  <a:pt x="92" y="135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0" y="136"/>
                  <a:pt x="90" y="136"/>
                  <a:pt x="89" y="135"/>
                </a:cubicBezTo>
                <a:cubicBezTo>
                  <a:pt x="89" y="135"/>
                  <a:pt x="89" y="134"/>
                  <a:pt x="89" y="133"/>
                </a:cubicBezTo>
                <a:cubicBezTo>
                  <a:pt x="89" y="133"/>
                  <a:pt x="89" y="133"/>
                  <a:pt x="89" y="133"/>
                </a:cubicBezTo>
                <a:cubicBezTo>
                  <a:pt x="86" y="133"/>
                  <a:pt x="84" y="133"/>
                  <a:pt x="81" y="132"/>
                </a:cubicBezTo>
                <a:cubicBezTo>
                  <a:pt x="81" y="132"/>
                  <a:pt x="81" y="132"/>
                  <a:pt x="81" y="132"/>
                </a:cubicBezTo>
                <a:cubicBezTo>
                  <a:pt x="80" y="132"/>
                  <a:pt x="80" y="132"/>
                  <a:pt x="80" y="132"/>
                </a:cubicBezTo>
                <a:cubicBezTo>
                  <a:pt x="72" y="131"/>
                  <a:pt x="62" y="129"/>
                  <a:pt x="52" y="126"/>
                </a:cubicBezTo>
                <a:cubicBezTo>
                  <a:pt x="52" y="127"/>
                  <a:pt x="51" y="127"/>
                  <a:pt x="51" y="127"/>
                </a:cubicBezTo>
                <a:cubicBezTo>
                  <a:pt x="50" y="127"/>
                  <a:pt x="50" y="126"/>
                  <a:pt x="50" y="126"/>
                </a:cubicBezTo>
                <a:cubicBezTo>
                  <a:pt x="50" y="126"/>
                  <a:pt x="50" y="126"/>
                  <a:pt x="50" y="125"/>
                </a:cubicBezTo>
                <a:cubicBezTo>
                  <a:pt x="49" y="125"/>
                  <a:pt x="48" y="125"/>
                  <a:pt x="47" y="125"/>
                </a:cubicBezTo>
                <a:cubicBezTo>
                  <a:pt x="40" y="122"/>
                  <a:pt x="33" y="118"/>
                  <a:pt x="27" y="114"/>
                </a:cubicBezTo>
                <a:cubicBezTo>
                  <a:pt x="27" y="115"/>
                  <a:pt x="27" y="115"/>
                  <a:pt x="26" y="115"/>
                </a:cubicBezTo>
                <a:cubicBezTo>
                  <a:pt x="26" y="115"/>
                  <a:pt x="26" y="114"/>
                  <a:pt x="25" y="114"/>
                </a:cubicBezTo>
                <a:cubicBezTo>
                  <a:pt x="25" y="114"/>
                  <a:pt x="25" y="113"/>
                  <a:pt x="25" y="113"/>
                </a:cubicBezTo>
                <a:cubicBezTo>
                  <a:pt x="25" y="113"/>
                  <a:pt x="21" y="111"/>
                  <a:pt x="20" y="110"/>
                </a:cubicBezTo>
                <a:cubicBezTo>
                  <a:pt x="20" y="110"/>
                  <a:pt x="20" y="110"/>
                  <a:pt x="20" y="110"/>
                </a:cubicBezTo>
                <a:cubicBezTo>
                  <a:pt x="20" y="110"/>
                  <a:pt x="19" y="110"/>
                  <a:pt x="19" y="109"/>
                </a:cubicBezTo>
                <a:cubicBezTo>
                  <a:pt x="16" y="108"/>
                  <a:pt x="13" y="105"/>
                  <a:pt x="9" y="103"/>
                </a:cubicBezTo>
                <a:cubicBezTo>
                  <a:pt x="9" y="103"/>
                  <a:pt x="8" y="103"/>
                  <a:pt x="8" y="103"/>
                </a:cubicBezTo>
                <a:cubicBezTo>
                  <a:pt x="7" y="103"/>
                  <a:pt x="5" y="102"/>
                  <a:pt x="5" y="101"/>
                </a:cubicBezTo>
                <a:cubicBezTo>
                  <a:pt x="5" y="100"/>
                  <a:pt x="5" y="99"/>
                  <a:pt x="5" y="97"/>
                </a:cubicBezTo>
                <a:cubicBezTo>
                  <a:pt x="4" y="97"/>
                  <a:pt x="4" y="97"/>
                  <a:pt x="4" y="96"/>
                </a:cubicBezTo>
                <a:cubicBezTo>
                  <a:pt x="4" y="93"/>
                  <a:pt x="4" y="89"/>
                  <a:pt x="4" y="86"/>
                </a:cubicBezTo>
                <a:cubicBezTo>
                  <a:pt x="4" y="80"/>
                  <a:pt x="4" y="74"/>
                  <a:pt x="4" y="67"/>
                </a:cubicBezTo>
                <a:cubicBezTo>
                  <a:pt x="0" y="45"/>
                  <a:pt x="26" y="29"/>
                  <a:pt x="42" y="21"/>
                </a:cubicBezTo>
                <a:cubicBezTo>
                  <a:pt x="49" y="18"/>
                  <a:pt x="56" y="15"/>
                  <a:pt x="62" y="14"/>
                </a:cubicBezTo>
                <a:cubicBezTo>
                  <a:pt x="67" y="13"/>
                  <a:pt x="72" y="12"/>
                  <a:pt x="76" y="11"/>
                </a:cubicBezTo>
                <a:cubicBezTo>
                  <a:pt x="78" y="11"/>
                  <a:pt x="79" y="11"/>
                  <a:pt x="80" y="11"/>
                </a:cubicBezTo>
                <a:cubicBezTo>
                  <a:pt x="80" y="11"/>
                  <a:pt x="80" y="11"/>
                  <a:pt x="80" y="11"/>
                </a:cubicBezTo>
                <a:cubicBezTo>
                  <a:pt x="89" y="9"/>
                  <a:pt x="97" y="8"/>
                  <a:pt x="106" y="8"/>
                </a:cubicBezTo>
                <a:cubicBezTo>
                  <a:pt x="110" y="8"/>
                  <a:pt x="113" y="8"/>
                  <a:pt x="116" y="8"/>
                </a:cubicBezTo>
                <a:cubicBezTo>
                  <a:pt x="116" y="8"/>
                  <a:pt x="116" y="8"/>
                  <a:pt x="116" y="8"/>
                </a:cubicBezTo>
                <a:cubicBezTo>
                  <a:pt x="116" y="6"/>
                  <a:pt x="116" y="4"/>
                  <a:pt x="116" y="3"/>
                </a:cubicBezTo>
                <a:cubicBezTo>
                  <a:pt x="116" y="3"/>
                  <a:pt x="116" y="2"/>
                  <a:pt x="116" y="2"/>
                </a:cubicBezTo>
                <a:cubicBezTo>
                  <a:pt x="115" y="1"/>
                  <a:pt x="116" y="1"/>
                  <a:pt x="117" y="0"/>
                </a:cubicBezTo>
                <a:cubicBezTo>
                  <a:pt x="118" y="0"/>
                  <a:pt x="119" y="0"/>
                  <a:pt x="121" y="0"/>
                </a:cubicBezTo>
                <a:cubicBezTo>
                  <a:pt x="124" y="0"/>
                  <a:pt x="128" y="0"/>
                  <a:pt x="131" y="0"/>
                </a:cubicBezTo>
                <a:cubicBezTo>
                  <a:pt x="151" y="0"/>
                  <a:pt x="168" y="2"/>
                  <a:pt x="183" y="7"/>
                </a:cubicBezTo>
                <a:cubicBezTo>
                  <a:pt x="194" y="10"/>
                  <a:pt x="203" y="14"/>
                  <a:pt x="210" y="20"/>
                </a:cubicBezTo>
                <a:cubicBezTo>
                  <a:pt x="215" y="23"/>
                  <a:pt x="218" y="26"/>
                  <a:pt x="221" y="30"/>
                </a:cubicBezTo>
                <a:cubicBezTo>
                  <a:pt x="221" y="30"/>
                  <a:pt x="221" y="30"/>
                  <a:pt x="221" y="30"/>
                </a:cubicBezTo>
                <a:cubicBezTo>
                  <a:pt x="223" y="32"/>
                  <a:pt x="225" y="35"/>
                  <a:pt x="226" y="38"/>
                </a:cubicBezTo>
                <a:cubicBezTo>
                  <a:pt x="227" y="38"/>
                  <a:pt x="227" y="38"/>
                  <a:pt x="228" y="39"/>
                </a:cubicBezTo>
                <a:cubicBezTo>
                  <a:pt x="228" y="40"/>
                  <a:pt x="228" y="41"/>
                  <a:pt x="228" y="42"/>
                </a:cubicBezTo>
                <a:cubicBezTo>
                  <a:pt x="228" y="42"/>
                  <a:pt x="228" y="42"/>
                  <a:pt x="228" y="43"/>
                </a:cubicBezTo>
                <a:cubicBezTo>
                  <a:pt x="228" y="43"/>
                  <a:pt x="229" y="44"/>
                  <a:pt x="229" y="44"/>
                </a:cubicBezTo>
                <a:cubicBezTo>
                  <a:pt x="228" y="46"/>
                  <a:pt x="228" y="49"/>
                  <a:pt x="228" y="51"/>
                </a:cubicBezTo>
                <a:cubicBezTo>
                  <a:pt x="228" y="51"/>
                  <a:pt x="228" y="52"/>
                  <a:pt x="228" y="52"/>
                </a:cubicBezTo>
                <a:cubicBezTo>
                  <a:pt x="228" y="52"/>
                  <a:pt x="228" y="53"/>
                  <a:pt x="228" y="53"/>
                </a:cubicBezTo>
                <a:cubicBezTo>
                  <a:pt x="228" y="53"/>
                  <a:pt x="228" y="53"/>
                  <a:pt x="228" y="53"/>
                </a:cubicBezTo>
                <a:cubicBezTo>
                  <a:pt x="229" y="55"/>
                  <a:pt x="229" y="57"/>
                  <a:pt x="230" y="59"/>
                </a:cubicBezTo>
                <a:cubicBezTo>
                  <a:pt x="230" y="59"/>
                  <a:pt x="230" y="59"/>
                  <a:pt x="230" y="59"/>
                </a:cubicBezTo>
                <a:cubicBezTo>
                  <a:pt x="230" y="60"/>
                  <a:pt x="231" y="60"/>
                  <a:pt x="230" y="60"/>
                </a:cubicBezTo>
                <a:cubicBezTo>
                  <a:pt x="229" y="65"/>
                  <a:pt x="229" y="69"/>
                  <a:pt x="230" y="74"/>
                </a:cubicBezTo>
                <a:cubicBezTo>
                  <a:pt x="230" y="75"/>
                  <a:pt x="230" y="76"/>
                  <a:pt x="230" y="78"/>
                </a:cubicBezTo>
                <a:cubicBezTo>
                  <a:pt x="230" y="80"/>
                  <a:pt x="230" y="83"/>
                  <a:pt x="230" y="86"/>
                </a:cubicBezTo>
                <a:cubicBezTo>
                  <a:pt x="230" y="87"/>
                  <a:pt x="230" y="88"/>
                  <a:pt x="230" y="89"/>
                </a:cubicBezTo>
                <a:cubicBezTo>
                  <a:pt x="230" y="92"/>
                  <a:pt x="229" y="95"/>
                  <a:pt x="229" y="98"/>
                </a:cubicBezTo>
                <a:cubicBezTo>
                  <a:pt x="230" y="99"/>
                  <a:pt x="230" y="99"/>
                  <a:pt x="231" y="100"/>
                </a:cubicBezTo>
                <a:cubicBezTo>
                  <a:pt x="231" y="100"/>
                  <a:pt x="231" y="101"/>
                  <a:pt x="230" y="102"/>
                </a:cubicBezTo>
                <a:cubicBezTo>
                  <a:pt x="229" y="104"/>
                  <a:pt x="226" y="106"/>
                  <a:pt x="224" y="108"/>
                </a:cubicBezTo>
                <a:cubicBezTo>
                  <a:pt x="224" y="109"/>
                  <a:pt x="224" y="109"/>
                  <a:pt x="224" y="109"/>
                </a:cubicBezTo>
                <a:cubicBezTo>
                  <a:pt x="224" y="110"/>
                  <a:pt x="224" y="110"/>
                  <a:pt x="223" y="110"/>
                </a:cubicBezTo>
                <a:cubicBezTo>
                  <a:pt x="223" y="110"/>
                  <a:pt x="223" y="110"/>
                  <a:pt x="223" y="110"/>
                </a:cubicBezTo>
                <a:cubicBezTo>
                  <a:pt x="223" y="110"/>
                  <a:pt x="223" y="110"/>
                  <a:pt x="223" y="110"/>
                </a:cubicBezTo>
                <a:cubicBezTo>
                  <a:pt x="219" y="113"/>
                  <a:pt x="216" y="117"/>
                  <a:pt x="212" y="120"/>
                </a:cubicBezTo>
                <a:cubicBezTo>
                  <a:pt x="211" y="120"/>
                  <a:pt x="211" y="120"/>
                  <a:pt x="211" y="120"/>
                </a:cubicBezTo>
                <a:cubicBezTo>
                  <a:pt x="211" y="120"/>
                  <a:pt x="211" y="120"/>
                  <a:pt x="211" y="120"/>
                </a:cubicBezTo>
                <a:cubicBezTo>
                  <a:pt x="211" y="120"/>
                  <a:pt x="210" y="121"/>
                  <a:pt x="210" y="121"/>
                </a:cubicBezTo>
                <a:cubicBezTo>
                  <a:pt x="209" y="121"/>
                  <a:pt x="209" y="121"/>
                  <a:pt x="209" y="121"/>
                </a:cubicBezTo>
                <a:cubicBezTo>
                  <a:pt x="209" y="122"/>
                  <a:pt x="209" y="122"/>
                  <a:pt x="208" y="122"/>
                </a:cubicBezTo>
                <a:cubicBezTo>
                  <a:pt x="208" y="122"/>
                  <a:pt x="208" y="122"/>
                  <a:pt x="208" y="122"/>
                </a:cubicBezTo>
                <a:cubicBezTo>
                  <a:pt x="203" y="126"/>
                  <a:pt x="198" y="129"/>
                  <a:pt x="193" y="131"/>
                </a:cubicBezTo>
                <a:cubicBezTo>
                  <a:pt x="193" y="132"/>
                  <a:pt x="193" y="133"/>
                  <a:pt x="192" y="133"/>
                </a:cubicBezTo>
                <a:cubicBezTo>
                  <a:pt x="192" y="134"/>
                  <a:pt x="192" y="134"/>
                  <a:pt x="191" y="134"/>
                </a:cubicBezTo>
                <a:cubicBezTo>
                  <a:pt x="190" y="134"/>
                  <a:pt x="190" y="134"/>
                  <a:pt x="190" y="133"/>
                </a:cubicBezTo>
                <a:cubicBezTo>
                  <a:pt x="190" y="133"/>
                  <a:pt x="190" y="132"/>
                  <a:pt x="190" y="132"/>
                </a:cubicBezTo>
                <a:cubicBezTo>
                  <a:pt x="189" y="132"/>
                  <a:pt x="187" y="132"/>
                  <a:pt x="186" y="133"/>
                </a:cubicBezTo>
                <a:cubicBezTo>
                  <a:pt x="175" y="136"/>
                  <a:pt x="162" y="137"/>
                  <a:pt x="145" y="137"/>
                </a:cubicBezTo>
                <a:cubicBezTo>
                  <a:pt x="145" y="137"/>
                  <a:pt x="145" y="137"/>
                  <a:pt x="144" y="137"/>
                </a:cubicBezTo>
                <a:cubicBezTo>
                  <a:pt x="144" y="138"/>
                  <a:pt x="144" y="139"/>
                  <a:pt x="144" y="140"/>
                </a:cubicBezTo>
                <a:cubicBezTo>
                  <a:pt x="144" y="141"/>
                  <a:pt x="143" y="141"/>
                  <a:pt x="143" y="141"/>
                </a:cubicBezTo>
                <a:close/>
                <a:moveTo>
                  <a:pt x="109" y="132"/>
                </a:moveTo>
                <a:cubicBezTo>
                  <a:pt x="119" y="133"/>
                  <a:pt x="129" y="134"/>
                  <a:pt x="138" y="134"/>
                </a:cubicBezTo>
                <a:cubicBezTo>
                  <a:pt x="138" y="133"/>
                  <a:pt x="138" y="133"/>
                  <a:pt x="138" y="133"/>
                </a:cubicBezTo>
                <a:cubicBezTo>
                  <a:pt x="138" y="132"/>
                  <a:pt x="138" y="132"/>
                  <a:pt x="138" y="132"/>
                </a:cubicBezTo>
                <a:cubicBezTo>
                  <a:pt x="138" y="130"/>
                  <a:pt x="138" y="128"/>
                  <a:pt x="138" y="126"/>
                </a:cubicBezTo>
                <a:cubicBezTo>
                  <a:pt x="139" y="125"/>
                  <a:pt x="139" y="123"/>
                  <a:pt x="138" y="121"/>
                </a:cubicBezTo>
                <a:cubicBezTo>
                  <a:pt x="138" y="120"/>
                  <a:pt x="138" y="120"/>
                  <a:pt x="138" y="120"/>
                </a:cubicBezTo>
                <a:cubicBezTo>
                  <a:pt x="138" y="119"/>
                  <a:pt x="138" y="118"/>
                  <a:pt x="138" y="117"/>
                </a:cubicBezTo>
                <a:cubicBezTo>
                  <a:pt x="138" y="117"/>
                  <a:pt x="138" y="116"/>
                  <a:pt x="138" y="116"/>
                </a:cubicBezTo>
                <a:cubicBezTo>
                  <a:pt x="138" y="115"/>
                  <a:pt x="138" y="115"/>
                  <a:pt x="139" y="115"/>
                </a:cubicBezTo>
                <a:cubicBezTo>
                  <a:pt x="139" y="115"/>
                  <a:pt x="139" y="115"/>
                  <a:pt x="140" y="115"/>
                </a:cubicBezTo>
                <a:cubicBezTo>
                  <a:pt x="140" y="116"/>
                  <a:pt x="141" y="117"/>
                  <a:pt x="141" y="118"/>
                </a:cubicBezTo>
                <a:cubicBezTo>
                  <a:pt x="141" y="116"/>
                  <a:pt x="141" y="114"/>
                  <a:pt x="141" y="112"/>
                </a:cubicBezTo>
                <a:cubicBezTo>
                  <a:pt x="139" y="112"/>
                  <a:pt x="137" y="112"/>
                  <a:pt x="134" y="112"/>
                </a:cubicBezTo>
                <a:cubicBezTo>
                  <a:pt x="134" y="113"/>
                  <a:pt x="134" y="113"/>
                  <a:pt x="134" y="114"/>
                </a:cubicBezTo>
                <a:cubicBezTo>
                  <a:pt x="133" y="114"/>
                  <a:pt x="133" y="116"/>
                  <a:pt x="133" y="122"/>
                </a:cubicBezTo>
                <a:cubicBezTo>
                  <a:pt x="133" y="122"/>
                  <a:pt x="133" y="122"/>
                  <a:pt x="133" y="123"/>
                </a:cubicBezTo>
                <a:cubicBezTo>
                  <a:pt x="133" y="123"/>
                  <a:pt x="133" y="124"/>
                  <a:pt x="133" y="125"/>
                </a:cubicBezTo>
                <a:cubicBezTo>
                  <a:pt x="133" y="127"/>
                  <a:pt x="134" y="130"/>
                  <a:pt x="133" y="132"/>
                </a:cubicBezTo>
                <a:cubicBezTo>
                  <a:pt x="133" y="133"/>
                  <a:pt x="132" y="133"/>
                  <a:pt x="132" y="133"/>
                </a:cubicBezTo>
                <a:cubicBezTo>
                  <a:pt x="131" y="133"/>
                  <a:pt x="131" y="133"/>
                  <a:pt x="131" y="132"/>
                </a:cubicBezTo>
                <a:cubicBezTo>
                  <a:pt x="130" y="131"/>
                  <a:pt x="130" y="129"/>
                  <a:pt x="130" y="128"/>
                </a:cubicBezTo>
                <a:cubicBezTo>
                  <a:pt x="130" y="127"/>
                  <a:pt x="130" y="127"/>
                  <a:pt x="130" y="127"/>
                </a:cubicBezTo>
                <a:cubicBezTo>
                  <a:pt x="130" y="124"/>
                  <a:pt x="130" y="122"/>
                  <a:pt x="130" y="119"/>
                </a:cubicBezTo>
                <a:cubicBezTo>
                  <a:pt x="130" y="119"/>
                  <a:pt x="130" y="119"/>
                  <a:pt x="130" y="119"/>
                </a:cubicBezTo>
                <a:cubicBezTo>
                  <a:pt x="130" y="117"/>
                  <a:pt x="130" y="114"/>
                  <a:pt x="131" y="112"/>
                </a:cubicBezTo>
                <a:cubicBezTo>
                  <a:pt x="131" y="112"/>
                  <a:pt x="130" y="112"/>
                  <a:pt x="130" y="112"/>
                </a:cubicBezTo>
                <a:cubicBezTo>
                  <a:pt x="130" y="113"/>
                  <a:pt x="130" y="113"/>
                  <a:pt x="130" y="113"/>
                </a:cubicBezTo>
                <a:cubicBezTo>
                  <a:pt x="130" y="113"/>
                  <a:pt x="130" y="113"/>
                  <a:pt x="130" y="113"/>
                </a:cubicBezTo>
                <a:cubicBezTo>
                  <a:pt x="130" y="113"/>
                  <a:pt x="130" y="114"/>
                  <a:pt x="130" y="114"/>
                </a:cubicBezTo>
                <a:cubicBezTo>
                  <a:pt x="130" y="115"/>
                  <a:pt x="130" y="115"/>
                  <a:pt x="130" y="115"/>
                </a:cubicBezTo>
                <a:cubicBezTo>
                  <a:pt x="130" y="116"/>
                  <a:pt x="130" y="116"/>
                  <a:pt x="130" y="117"/>
                </a:cubicBezTo>
                <a:cubicBezTo>
                  <a:pt x="130" y="118"/>
                  <a:pt x="130" y="120"/>
                  <a:pt x="129" y="121"/>
                </a:cubicBezTo>
                <a:cubicBezTo>
                  <a:pt x="129" y="122"/>
                  <a:pt x="129" y="123"/>
                  <a:pt x="129" y="124"/>
                </a:cubicBezTo>
                <a:cubicBezTo>
                  <a:pt x="129" y="125"/>
                  <a:pt x="129" y="126"/>
                  <a:pt x="129" y="127"/>
                </a:cubicBezTo>
                <a:cubicBezTo>
                  <a:pt x="129" y="128"/>
                  <a:pt x="129" y="130"/>
                  <a:pt x="129" y="131"/>
                </a:cubicBezTo>
                <a:cubicBezTo>
                  <a:pt x="129" y="132"/>
                  <a:pt x="129" y="132"/>
                  <a:pt x="128" y="132"/>
                </a:cubicBezTo>
                <a:cubicBezTo>
                  <a:pt x="128" y="132"/>
                  <a:pt x="127" y="132"/>
                  <a:pt x="127" y="131"/>
                </a:cubicBezTo>
                <a:cubicBezTo>
                  <a:pt x="127" y="131"/>
                  <a:pt x="126" y="130"/>
                  <a:pt x="126" y="130"/>
                </a:cubicBezTo>
                <a:cubicBezTo>
                  <a:pt x="126" y="130"/>
                  <a:pt x="126" y="130"/>
                  <a:pt x="126" y="131"/>
                </a:cubicBezTo>
                <a:cubicBezTo>
                  <a:pt x="126" y="131"/>
                  <a:pt x="125" y="131"/>
                  <a:pt x="125" y="131"/>
                </a:cubicBezTo>
                <a:cubicBezTo>
                  <a:pt x="124" y="131"/>
                  <a:pt x="124" y="131"/>
                  <a:pt x="124" y="131"/>
                </a:cubicBezTo>
                <a:cubicBezTo>
                  <a:pt x="123" y="128"/>
                  <a:pt x="123" y="125"/>
                  <a:pt x="123" y="122"/>
                </a:cubicBezTo>
                <a:cubicBezTo>
                  <a:pt x="123" y="122"/>
                  <a:pt x="123" y="121"/>
                  <a:pt x="123" y="121"/>
                </a:cubicBezTo>
                <a:cubicBezTo>
                  <a:pt x="123" y="117"/>
                  <a:pt x="124" y="115"/>
                  <a:pt x="124" y="112"/>
                </a:cubicBezTo>
                <a:cubicBezTo>
                  <a:pt x="124" y="112"/>
                  <a:pt x="124" y="112"/>
                  <a:pt x="123" y="112"/>
                </a:cubicBezTo>
                <a:cubicBezTo>
                  <a:pt x="123" y="112"/>
                  <a:pt x="123" y="112"/>
                  <a:pt x="123" y="113"/>
                </a:cubicBezTo>
                <a:cubicBezTo>
                  <a:pt x="123" y="113"/>
                  <a:pt x="123" y="113"/>
                  <a:pt x="123" y="114"/>
                </a:cubicBezTo>
                <a:cubicBezTo>
                  <a:pt x="123" y="114"/>
                  <a:pt x="123" y="114"/>
                  <a:pt x="123" y="114"/>
                </a:cubicBezTo>
                <a:cubicBezTo>
                  <a:pt x="123" y="115"/>
                  <a:pt x="123" y="115"/>
                  <a:pt x="123" y="116"/>
                </a:cubicBezTo>
                <a:cubicBezTo>
                  <a:pt x="123" y="116"/>
                  <a:pt x="123" y="116"/>
                  <a:pt x="123" y="117"/>
                </a:cubicBezTo>
                <a:cubicBezTo>
                  <a:pt x="123" y="118"/>
                  <a:pt x="123" y="118"/>
                  <a:pt x="123" y="119"/>
                </a:cubicBezTo>
                <a:cubicBezTo>
                  <a:pt x="123" y="120"/>
                  <a:pt x="123" y="120"/>
                  <a:pt x="123" y="120"/>
                </a:cubicBezTo>
                <a:cubicBezTo>
                  <a:pt x="123" y="124"/>
                  <a:pt x="123" y="128"/>
                  <a:pt x="122" y="132"/>
                </a:cubicBezTo>
                <a:cubicBezTo>
                  <a:pt x="122" y="132"/>
                  <a:pt x="121" y="133"/>
                  <a:pt x="121" y="133"/>
                </a:cubicBezTo>
                <a:cubicBezTo>
                  <a:pt x="120" y="133"/>
                  <a:pt x="120" y="132"/>
                  <a:pt x="120" y="132"/>
                </a:cubicBezTo>
                <a:cubicBezTo>
                  <a:pt x="119" y="129"/>
                  <a:pt x="119" y="125"/>
                  <a:pt x="119" y="122"/>
                </a:cubicBezTo>
                <a:cubicBezTo>
                  <a:pt x="119" y="120"/>
                  <a:pt x="120" y="118"/>
                  <a:pt x="119" y="116"/>
                </a:cubicBezTo>
                <a:cubicBezTo>
                  <a:pt x="119" y="116"/>
                  <a:pt x="119" y="116"/>
                  <a:pt x="119" y="116"/>
                </a:cubicBezTo>
                <a:cubicBezTo>
                  <a:pt x="119" y="114"/>
                  <a:pt x="119" y="113"/>
                  <a:pt x="120" y="112"/>
                </a:cubicBezTo>
                <a:cubicBezTo>
                  <a:pt x="119" y="112"/>
                  <a:pt x="119" y="112"/>
                  <a:pt x="118" y="112"/>
                </a:cubicBezTo>
                <a:cubicBezTo>
                  <a:pt x="118" y="114"/>
                  <a:pt x="118" y="116"/>
                  <a:pt x="118" y="117"/>
                </a:cubicBezTo>
                <a:cubicBezTo>
                  <a:pt x="117" y="119"/>
                  <a:pt x="117" y="120"/>
                  <a:pt x="117" y="121"/>
                </a:cubicBezTo>
                <a:cubicBezTo>
                  <a:pt x="117" y="123"/>
                  <a:pt x="117" y="125"/>
                  <a:pt x="117" y="127"/>
                </a:cubicBezTo>
                <a:cubicBezTo>
                  <a:pt x="117" y="128"/>
                  <a:pt x="117" y="128"/>
                  <a:pt x="117" y="129"/>
                </a:cubicBezTo>
                <a:cubicBezTo>
                  <a:pt x="117" y="130"/>
                  <a:pt x="117" y="131"/>
                  <a:pt x="116" y="131"/>
                </a:cubicBezTo>
                <a:cubicBezTo>
                  <a:pt x="116" y="131"/>
                  <a:pt x="115" y="130"/>
                  <a:pt x="115" y="130"/>
                </a:cubicBezTo>
                <a:cubicBezTo>
                  <a:pt x="113" y="126"/>
                  <a:pt x="114" y="121"/>
                  <a:pt x="114" y="117"/>
                </a:cubicBezTo>
                <a:cubicBezTo>
                  <a:pt x="115" y="115"/>
                  <a:pt x="115" y="113"/>
                  <a:pt x="115" y="112"/>
                </a:cubicBezTo>
                <a:cubicBezTo>
                  <a:pt x="114" y="112"/>
                  <a:pt x="114" y="112"/>
                  <a:pt x="113" y="112"/>
                </a:cubicBezTo>
                <a:cubicBezTo>
                  <a:pt x="113" y="112"/>
                  <a:pt x="113" y="113"/>
                  <a:pt x="113" y="114"/>
                </a:cubicBezTo>
                <a:cubicBezTo>
                  <a:pt x="113" y="119"/>
                  <a:pt x="113" y="124"/>
                  <a:pt x="112" y="129"/>
                </a:cubicBezTo>
                <a:cubicBezTo>
                  <a:pt x="111" y="129"/>
                  <a:pt x="111" y="129"/>
                  <a:pt x="110" y="129"/>
                </a:cubicBezTo>
                <a:cubicBezTo>
                  <a:pt x="110" y="129"/>
                  <a:pt x="109" y="129"/>
                  <a:pt x="109" y="128"/>
                </a:cubicBezTo>
                <a:cubicBezTo>
                  <a:pt x="109" y="125"/>
                  <a:pt x="109" y="122"/>
                  <a:pt x="110" y="119"/>
                </a:cubicBezTo>
                <a:cubicBezTo>
                  <a:pt x="110" y="116"/>
                  <a:pt x="110" y="114"/>
                  <a:pt x="110" y="111"/>
                </a:cubicBezTo>
                <a:cubicBezTo>
                  <a:pt x="110" y="111"/>
                  <a:pt x="110" y="111"/>
                  <a:pt x="110" y="111"/>
                </a:cubicBezTo>
                <a:cubicBezTo>
                  <a:pt x="109" y="115"/>
                  <a:pt x="109" y="118"/>
                  <a:pt x="109" y="123"/>
                </a:cubicBezTo>
                <a:cubicBezTo>
                  <a:pt x="109" y="123"/>
                  <a:pt x="109" y="124"/>
                  <a:pt x="109" y="125"/>
                </a:cubicBezTo>
                <a:cubicBezTo>
                  <a:pt x="109" y="127"/>
                  <a:pt x="109" y="130"/>
                  <a:pt x="109" y="132"/>
                </a:cubicBezTo>
                <a:close/>
                <a:moveTo>
                  <a:pt x="144" y="112"/>
                </a:moveTo>
                <a:cubicBezTo>
                  <a:pt x="144" y="116"/>
                  <a:pt x="144" y="119"/>
                  <a:pt x="144" y="123"/>
                </a:cubicBezTo>
                <a:cubicBezTo>
                  <a:pt x="144" y="124"/>
                  <a:pt x="144" y="125"/>
                  <a:pt x="144" y="126"/>
                </a:cubicBezTo>
                <a:cubicBezTo>
                  <a:pt x="144" y="126"/>
                  <a:pt x="144" y="134"/>
                  <a:pt x="144" y="134"/>
                </a:cubicBezTo>
                <a:cubicBezTo>
                  <a:pt x="145" y="134"/>
                  <a:pt x="145" y="134"/>
                  <a:pt x="145" y="134"/>
                </a:cubicBezTo>
                <a:cubicBezTo>
                  <a:pt x="145" y="131"/>
                  <a:pt x="145" y="129"/>
                  <a:pt x="145" y="126"/>
                </a:cubicBezTo>
                <a:cubicBezTo>
                  <a:pt x="145" y="126"/>
                  <a:pt x="145" y="125"/>
                  <a:pt x="145" y="124"/>
                </a:cubicBezTo>
                <a:cubicBezTo>
                  <a:pt x="145" y="121"/>
                  <a:pt x="145" y="121"/>
                  <a:pt x="145" y="121"/>
                </a:cubicBezTo>
                <a:cubicBezTo>
                  <a:pt x="145" y="119"/>
                  <a:pt x="145" y="116"/>
                  <a:pt x="145" y="113"/>
                </a:cubicBezTo>
                <a:cubicBezTo>
                  <a:pt x="145" y="113"/>
                  <a:pt x="145" y="112"/>
                  <a:pt x="146" y="112"/>
                </a:cubicBezTo>
                <a:cubicBezTo>
                  <a:pt x="145" y="112"/>
                  <a:pt x="145" y="112"/>
                  <a:pt x="144" y="112"/>
                </a:cubicBezTo>
                <a:close/>
                <a:moveTo>
                  <a:pt x="148" y="134"/>
                </a:moveTo>
                <a:cubicBezTo>
                  <a:pt x="148" y="134"/>
                  <a:pt x="148" y="134"/>
                  <a:pt x="148" y="134"/>
                </a:cubicBezTo>
                <a:cubicBezTo>
                  <a:pt x="148" y="133"/>
                  <a:pt x="148" y="133"/>
                  <a:pt x="148" y="133"/>
                </a:cubicBezTo>
                <a:cubicBezTo>
                  <a:pt x="148" y="133"/>
                  <a:pt x="148" y="133"/>
                  <a:pt x="148" y="134"/>
                </a:cubicBezTo>
                <a:close/>
                <a:moveTo>
                  <a:pt x="156" y="112"/>
                </a:moveTo>
                <a:cubicBezTo>
                  <a:pt x="156" y="112"/>
                  <a:pt x="156" y="112"/>
                  <a:pt x="157" y="113"/>
                </a:cubicBezTo>
                <a:cubicBezTo>
                  <a:pt x="157" y="113"/>
                  <a:pt x="157" y="113"/>
                  <a:pt x="157" y="114"/>
                </a:cubicBezTo>
                <a:cubicBezTo>
                  <a:pt x="156" y="118"/>
                  <a:pt x="156" y="121"/>
                  <a:pt x="156" y="125"/>
                </a:cubicBezTo>
                <a:cubicBezTo>
                  <a:pt x="156" y="127"/>
                  <a:pt x="156" y="129"/>
                  <a:pt x="156" y="131"/>
                </a:cubicBezTo>
                <a:cubicBezTo>
                  <a:pt x="156" y="131"/>
                  <a:pt x="156" y="132"/>
                  <a:pt x="156" y="132"/>
                </a:cubicBezTo>
                <a:cubicBezTo>
                  <a:pt x="156" y="132"/>
                  <a:pt x="156" y="133"/>
                  <a:pt x="156" y="133"/>
                </a:cubicBezTo>
                <a:cubicBezTo>
                  <a:pt x="156" y="133"/>
                  <a:pt x="157" y="133"/>
                  <a:pt x="157" y="133"/>
                </a:cubicBezTo>
                <a:cubicBezTo>
                  <a:pt x="160" y="133"/>
                  <a:pt x="164" y="133"/>
                  <a:pt x="167" y="132"/>
                </a:cubicBezTo>
                <a:cubicBezTo>
                  <a:pt x="167" y="132"/>
                  <a:pt x="167" y="131"/>
                  <a:pt x="167" y="130"/>
                </a:cubicBezTo>
                <a:cubicBezTo>
                  <a:pt x="167" y="130"/>
                  <a:pt x="166" y="129"/>
                  <a:pt x="166" y="129"/>
                </a:cubicBezTo>
                <a:cubicBezTo>
                  <a:pt x="166" y="128"/>
                  <a:pt x="166" y="126"/>
                  <a:pt x="166" y="124"/>
                </a:cubicBezTo>
                <a:cubicBezTo>
                  <a:pt x="166" y="124"/>
                  <a:pt x="166" y="123"/>
                  <a:pt x="166" y="123"/>
                </a:cubicBezTo>
                <a:cubicBezTo>
                  <a:pt x="166" y="121"/>
                  <a:pt x="166" y="120"/>
                  <a:pt x="166" y="118"/>
                </a:cubicBezTo>
                <a:cubicBezTo>
                  <a:pt x="166" y="117"/>
                  <a:pt x="166" y="117"/>
                  <a:pt x="166" y="117"/>
                </a:cubicBezTo>
                <a:cubicBezTo>
                  <a:pt x="166" y="116"/>
                  <a:pt x="166" y="115"/>
                  <a:pt x="166" y="114"/>
                </a:cubicBezTo>
                <a:cubicBezTo>
                  <a:pt x="166" y="112"/>
                  <a:pt x="166" y="111"/>
                  <a:pt x="166" y="109"/>
                </a:cubicBezTo>
                <a:cubicBezTo>
                  <a:pt x="162" y="110"/>
                  <a:pt x="158" y="111"/>
                  <a:pt x="154" y="111"/>
                </a:cubicBezTo>
                <a:cubicBezTo>
                  <a:pt x="154" y="111"/>
                  <a:pt x="154" y="112"/>
                  <a:pt x="154" y="112"/>
                </a:cubicBezTo>
                <a:cubicBezTo>
                  <a:pt x="154" y="112"/>
                  <a:pt x="154" y="113"/>
                  <a:pt x="154" y="113"/>
                </a:cubicBezTo>
                <a:cubicBezTo>
                  <a:pt x="154" y="113"/>
                  <a:pt x="154" y="113"/>
                  <a:pt x="154" y="113"/>
                </a:cubicBezTo>
                <a:cubicBezTo>
                  <a:pt x="154" y="112"/>
                  <a:pt x="155" y="112"/>
                  <a:pt x="156" y="112"/>
                </a:cubicBezTo>
                <a:close/>
                <a:moveTo>
                  <a:pt x="106" y="132"/>
                </a:moveTo>
                <a:cubicBezTo>
                  <a:pt x="106" y="131"/>
                  <a:pt x="106" y="130"/>
                  <a:pt x="106" y="129"/>
                </a:cubicBezTo>
                <a:cubicBezTo>
                  <a:pt x="106" y="130"/>
                  <a:pt x="106" y="131"/>
                  <a:pt x="106" y="131"/>
                </a:cubicBezTo>
                <a:cubicBezTo>
                  <a:pt x="106" y="131"/>
                  <a:pt x="105" y="132"/>
                  <a:pt x="105" y="132"/>
                </a:cubicBezTo>
                <a:cubicBezTo>
                  <a:pt x="106" y="132"/>
                  <a:pt x="106" y="132"/>
                  <a:pt x="106" y="132"/>
                </a:cubicBezTo>
                <a:close/>
                <a:moveTo>
                  <a:pt x="174" y="129"/>
                </a:moveTo>
                <a:cubicBezTo>
                  <a:pt x="174" y="130"/>
                  <a:pt x="174" y="131"/>
                  <a:pt x="174" y="132"/>
                </a:cubicBezTo>
                <a:cubicBezTo>
                  <a:pt x="174" y="132"/>
                  <a:pt x="175" y="131"/>
                  <a:pt x="176" y="131"/>
                </a:cubicBezTo>
                <a:cubicBezTo>
                  <a:pt x="176" y="130"/>
                  <a:pt x="176" y="129"/>
                  <a:pt x="176" y="128"/>
                </a:cubicBezTo>
                <a:cubicBezTo>
                  <a:pt x="175" y="128"/>
                  <a:pt x="175" y="128"/>
                  <a:pt x="175" y="128"/>
                </a:cubicBezTo>
                <a:cubicBezTo>
                  <a:pt x="175" y="128"/>
                  <a:pt x="175" y="128"/>
                  <a:pt x="175" y="128"/>
                </a:cubicBezTo>
                <a:cubicBezTo>
                  <a:pt x="175" y="129"/>
                  <a:pt x="175" y="129"/>
                  <a:pt x="174" y="129"/>
                </a:cubicBezTo>
                <a:close/>
                <a:moveTo>
                  <a:pt x="100" y="131"/>
                </a:moveTo>
                <a:cubicBezTo>
                  <a:pt x="101" y="131"/>
                  <a:pt x="102" y="131"/>
                  <a:pt x="103" y="131"/>
                </a:cubicBezTo>
                <a:cubicBezTo>
                  <a:pt x="103" y="131"/>
                  <a:pt x="103" y="131"/>
                  <a:pt x="103" y="131"/>
                </a:cubicBezTo>
                <a:cubicBezTo>
                  <a:pt x="103" y="129"/>
                  <a:pt x="103" y="126"/>
                  <a:pt x="103" y="123"/>
                </a:cubicBezTo>
                <a:cubicBezTo>
                  <a:pt x="103" y="122"/>
                  <a:pt x="103" y="120"/>
                  <a:pt x="103" y="119"/>
                </a:cubicBezTo>
                <a:cubicBezTo>
                  <a:pt x="103" y="116"/>
                  <a:pt x="103" y="113"/>
                  <a:pt x="103" y="111"/>
                </a:cubicBezTo>
                <a:cubicBezTo>
                  <a:pt x="102" y="111"/>
                  <a:pt x="101" y="110"/>
                  <a:pt x="100" y="110"/>
                </a:cubicBezTo>
                <a:cubicBezTo>
                  <a:pt x="100" y="112"/>
                  <a:pt x="101" y="114"/>
                  <a:pt x="101" y="116"/>
                </a:cubicBezTo>
                <a:cubicBezTo>
                  <a:pt x="101" y="121"/>
                  <a:pt x="102" y="126"/>
                  <a:pt x="100" y="131"/>
                </a:cubicBezTo>
                <a:cubicBezTo>
                  <a:pt x="100" y="131"/>
                  <a:pt x="100" y="131"/>
                  <a:pt x="100" y="131"/>
                </a:cubicBezTo>
                <a:close/>
                <a:moveTo>
                  <a:pt x="179" y="129"/>
                </a:moveTo>
                <a:cubicBezTo>
                  <a:pt x="179" y="130"/>
                  <a:pt x="179" y="130"/>
                  <a:pt x="178" y="131"/>
                </a:cubicBezTo>
                <a:cubicBezTo>
                  <a:pt x="181" y="130"/>
                  <a:pt x="184" y="130"/>
                  <a:pt x="187" y="129"/>
                </a:cubicBezTo>
                <a:cubicBezTo>
                  <a:pt x="186" y="129"/>
                  <a:pt x="186" y="129"/>
                  <a:pt x="186" y="129"/>
                </a:cubicBezTo>
                <a:cubicBezTo>
                  <a:pt x="186" y="128"/>
                  <a:pt x="186" y="128"/>
                  <a:pt x="186" y="128"/>
                </a:cubicBezTo>
                <a:cubicBezTo>
                  <a:pt x="186" y="128"/>
                  <a:pt x="186" y="128"/>
                  <a:pt x="186" y="128"/>
                </a:cubicBezTo>
                <a:cubicBezTo>
                  <a:pt x="185" y="128"/>
                  <a:pt x="185" y="127"/>
                  <a:pt x="185" y="127"/>
                </a:cubicBezTo>
                <a:cubicBezTo>
                  <a:pt x="185" y="127"/>
                  <a:pt x="185" y="126"/>
                  <a:pt x="185" y="126"/>
                </a:cubicBezTo>
                <a:cubicBezTo>
                  <a:pt x="184" y="126"/>
                  <a:pt x="184" y="126"/>
                  <a:pt x="184" y="126"/>
                </a:cubicBezTo>
                <a:cubicBezTo>
                  <a:pt x="184" y="127"/>
                  <a:pt x="184" y="127"/>
                  <a:pt x="183" y="128"/>
                </a:cubicBezTo>
                <a:cubicBezTo>
                  <a:pt x="183" y="128"/>
                  <a:pt x="183" y="129"/>
                  <a:pt x="182" y="129"/>
                </a:cubicBezTo>
                <a:cubicBezTo>
                  <a:pt x="182" y="129"/>
                  <a:pt x="181" y="128"/>
                  <a:pt x="181" y="128"/>
                </a:cubicBezTo>
                <a:cubicBezTo>
                  <a:pt x="181" y="127"/>
                  <a:pt x="181" y="127"/>
                  <a:pt x="181" y="127"/>
                </a:cubicBezTo>
                <a:cubicBezTo>
                  <a:pt x="181" y="127"/>
                  <a:pt x="181" y="127"/>
                  <a:pt x="181" y="127"/>
                </a:cubicBezTo>
                <a:cubicBezTo>
                  <a:pt x="180" y="128"/>
                  <a:pt x="180" y="128"/>
                  <a:pt x="180" y="129"/>
                </a:cubicBezTo>
                <a:cubicBezTo>
                  <a:pt x="180" y="129"/>
                  <a:pt x="180" y="129"/>
                  <a:pt x="179" y="129"/>
                </a:cubicBezTo>
                <a:cubicBezTo>
                  <a:pt x="179" y="129"/>
                  <a:pt x="179" y="129"/>
                  <a:pt x="179" y="129"/>
                </a:cubicBezTo>
                <a:close/>
                <a:moveTo>
                  <a:pt x="95" y="130"/>
                </a:moveTo>
                <a:cubicBezTo>
                  <a:pt x="94" y="129"/>
                  <a:pt x="94" y="127"/>
                  <a:pt x="95" y="125"/>
                </a:cubicBezTo>
                <a:cubicBezTo>
                  <a:pt x="95" y="123"/>
                  <a:pt x="95" y="122"/>
                  <a:pt x="95" y="121"/>
                </a:cubicBezTo>
                <a:cubicBezTo>
                  <a:pt x="95" y="118"/>
                  <a:pt x="95" y="114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ubicBezTo>
                  <a:pt x="92" y="109"/>
                  <a:pt x="89" y="109"/>
                  <a:pt x="87" y="109"/>
                </a:cubicBezTo>
                <a:cubicBezTo>
                  <a:pt x="87" y="111"/>
                  <a:pt x="86" y="114"/>
                  <a:pt x="86" y="117"/>
                </a:cubicBezTo>
                <a:cubicBezTo>
                  <a:pt x="86" y="118"/>
                  <a:pt x="86" y="119"/>
                  <a:pt x="86" y="120"/>
                </a:cubicBezTo>
                <a:cubicBezTo>
                  <a:pt x="86" y="122"/>
                  <a:pt x="86" y="124"/>
                  <a:pt x="86" y="126"/>
                </a:cubicBezTo>
                <a:cubicBezTo>
                  <a:pt x="86" y="127"/>
                  <a:pt x="86" y="127"/>
                  <a:pt x="86" y="128"/>
                </a:cubicBezTo>
                <a:cubicBezTo>
                  <a:pt x="86" y="128"/>
                  <a:pt x="86" y="129"/>
                  <a:pt x="86" y="129"/>
                </a:cubicBezTo>
                <a:cubicBezTo>
                  <a:pt x="87" y="129"/>
                  <a:pt x="88" y="130"/>
                  <a:pt x="89" y="130"/>
                </a:cubicBezTo>
                <a:cubicBezTo>
                  <a:pt x="89" y="130"/>
                  <a:pt x="89" y="129"/>
                  <a:pt x="89" y="129"/>
                </a:cubicBezTo>
                <a:cubicBezTo>
                  <a:pt x="89" y="126"/>
                  <a:pt x="90" y="123"/>
                  <a:pt x="90" y="120"/>
                </a:cubicBezTo>
                <a:cubicBezTo>
                  <a:pt x="90" y="120"/>
                  <a:pt x="90" y="119"/>
                  <a:pt x="90" y="119"/>
                </a:cubicBezTo>
                <a:cubicBezTo>
                  <a:pt x="90" y="114"/>
                  <a:pt x="91" y="110"/>
                  <a:pt x="93" y="110"/>
                </a:cubicBezTo>
                <a:cubicBezTo>
                  <a:pt x="93" y="110"/>
                  <a:pt x="93" y="110"/>
                  <a:pt x="93" y="110"/>
                </a:cubicBezTo>
                <a:cubicBezTo>
                  <a:pt x="94" y="110"/>
                  <a:pt x="94" y="111"/>
                  <a:pt x="94" y="112"/>
                </a:cubicBezTo>
                <a:cubicBezTo>
                  <a:pt x="94" y="112"/>
                  <a:pt x="94" y="112"/>
                  <a:pt x="94" y="112"/>
                </a:cubicBezTo>
                <a:cubicBezTo>
                  <a:pt x="94" y="112"/>
                  <a:pt x="94" y="113"/>
                  <a:pt x="94" y="113"/>
                </a:cubicBezTo>
                <a:cubicBezTo>
                  <a:pt x="94" y="113"/>
                  <a:pt x="94" y="113"/>
                  <a:pt x="94" y="113"/>
                </a:cubicBezTo>
                <a:cubicBezTo>
                  <a:pt x="94" y="114"/>
                  <a:pt x="94" y="114"/>
                  <a:pt x="94" y="114"/>
                </a:cubicBezTo>
                <a:cubicBezTo>
                  <a:pt x="94" y="115"/>
                  <a:pt x="94" y="115"/>
                  <a:pt x="94" y="116"/>
                </a:cubicBezTo>
                <a:cubicBezTo>
                  <a:pt x="93" y="118"/>
                  <a:pt x="93" y="121"/>
                  <a:pt x="93" y="123"/>
                </a:cubicBezTo>
                <a:cubicBezTo>
                  <a:pt x="93" y="124"/>
                  <a:pt x="93" y="125"/>
                  <a:pt x="93" y="126"/>
                </a:cubicBezTo>
                <a:cubicBezTo>
                  <a:pt x="93" y="127"/>
                  <a:pt x="93" y="129"/>
                  <a:pt x="93" y="130"/>
                </a:cubicBezTo>
                <a:cubicBezTo>
                  <a:pt x="93" y="130"/>
                  <a:pt x="94" y="130"/>
                  <a:pt x="95" y="130"/>
                </a:cubicBezTo>
                <a:close/>
                <a:moveTo>
                  <a:pt x="83" y="129"/>
                </a:moveTo>
                <a:cubicBezTo>
                  <a:pt x="82" y="126"/>
                  <a:pt x="83" y="124"/>
                  <a:pt x="83" y="122"/>
                </a:cubicBezTo>
                <a:cubicBezTo>
                  <a:pt x="83" y="121"/>
                  <a:pt x="83" y="121"/>
                  <a:pt x="83" y="120"/>
                </a:cubicBezTo>
                <a:cubicBezTo>
                  <a:pt x="83" y="119"/>
                  <a:pt x="83" y="117"/>
                  <a:pt x="83" y="115"/>
                </a:cubicBezTo>
                <a:cubicBezTo>
                  <a:pt x="84" y="113"/>
                  <a:pt x="84" y="111"/>
                  <a:pt x="84" y="108"/>
                </a:cubicBezTo>
                <a:cubicBezTo>
                  <a:pt x="84" y="108"/>
                  <a:pt x="84" y="108"/>
                  <a:pt x="84" y="108"/>
                </a:cubicBezTo>
                <a:cubicBezTo>
                  <a:pt x="84" y="108"/>
                  <a:pt x="83" y="108"/>
                  <a:pt x="83" y="108"/>
                </a:cubicBezTo>
                <a:cubicBezTo>
                  <a:pt x="83" y="112"/>
                  <a:pt x="83" y="116"/>
                  <a:pt x="82" y="120"/>
                </a:cubicBezTo>
                <a:cubicBezTo>
                  <a:pt x="82" y="121"/>
                  <a:pt x="82" y="122"/>
                  <a:pt x="82" y="123"/>
                </a:cubicBezTo>
                <a:cubicBezTo>
                  <a:pt x="82" y="126"/>
                  <a:pt x="82" y="126"/>
                  <a:pt x="82" y="126"/>
                </a:cubicBezTo>
                <a:cubicBezTo>
                  <a:pt x="82" y="126"/>
                  <a:pt x="82" y="127"/>
                  <a:pt x="82" y="127"/>
                </a:cubicBezTo>
                <a:cubicBezTo>
                  <a:pt x="82" y="128"/>
                  <a:pt x="82" y="128"/>
                  <a:pt x="82" y="129"/>
                </a:cubicBezTo>
                <a:cubicBezTo>
                  <a:pt x="82" y="129"/>
                  <a:pt x="83" y="129"/>
                  <a:pt x="83" y="129"/>
                </a:cubicBezTo>
                <a:close/>
                <a:moveTo>
                  <a:pt x="74" y="127"/>
                </a:moveTo>
                <a:cubicBezTo>
                  <a:pt x="75" y="127"/>
                  <a:pt x="76" y="128"/>
                  <a:pt x="77" y="128"/>
                </a:cubicBezTo>
                <a:cubicBezTo>
                  <a:pt x="77" y="125"/>
                  <a:pt x="77" y="123"/>
                  <a:pt x="77" y="120"/>
                </a:cubicBezTo>
                <a:cubicBezTo>
                  <a:pt x="77" y="120"/>
                  <a:pt x="78" y="119"/>
                  <a:pt x="78" y="118"/>
                </a:cubicBezTo>
                <a:cubicBezTo>
                  <a:pt x="78" y="115"/>
                  <a:pt x="78" y="111"/>
                  <a:pt x="78" y="108"/>
                </a:cubicBezTo>
                <a:cubicBezTo>
                  <a:pt x="78" y="108"/>
                  <a:pt x="78" y="107"/>
                  <a:pt x="78" y="107"/>
                </a:cubicBezTo>
                <a:cubicBezTo>
                  <a:pt x="77" y="107"/>
                  <a:pt x="76" y="107"/>
                  <a:pt x="75" y="107"/>
                </a:cubicBezTo>
                <a:cubicBezTo>
                  <a:pt x="75" y="107"/>
                  <a:pt x="75" y="108"/>
                  <a:pt x="75" y="109"/>
                </a:cubicBezTo>
                <a:cubicBezTo>
                  <a:pt x="75" y="109"/>
                  <a:pt x="75" y="109"/>
                  <a:pt x="75" y="109"/>
                </a:cubicBezTo>
                <a:cubicBezTo>
                  <a:pt x="74" y="111"/>
                  <a:pt x="74" y="113"/>
                  <a:pt x="74" y="116"/>
                </a:cubicBezTo>
                <a:cubicBezTo>
                  <a:pt x="74" y="118"/>
                  <a:pt x="74" y="121"/>
                  <a:pt x="74" y="123"/>
                </a:cubicBezTo>
                <a:cubicBezTo>
                  <a:pt x="74" y="123"/>
                  <a:pt x="74" y="123"/>
                  <a:pt x="74" y="124"/>
                </a:cubicBezTo>
                <a:cubicBezTo>
                  <a:pt x="74" y="125"/>
                  <a:pt x="74" y="126"/>
                  <a:pt x="74" y="127"/>
                </a:cubicBezTo>
                <a:close/>
                <a:moveTo>
                  <a:pt x="189" y="126"/>
                </a:moveTo>
                <a:cubicBezTo>
                  <a:pt x="189" y="126"/>
                  <a:pt x="190" y="127"/>
                  <a:pt x="190" y="127"/>
                </a:cubicBezTo>
                <a:cubicBezTo>
                  <a:pt x="190" y="127"/>
                  <a:pt x="190" y="127"/>
                  <a:pt x="190" y="127"/>
                </a:cubicBezTo>
                <a:cubicBezTo>
                  <a:pt x="190" y="127"/>
                  <a:pt x="190" y="126"/>
                  <a:pt x="190" y="125"/>
                </a:cubicBezTo>
                <a:cubicBezTo>
                  <a:pt x="190" y="124"/>
                  <a:pt x="190" y="124"/>
                  <a:pt x="190" y="124"/>
                </a:cubicBezTo>
                <a:cubicBezTo>
                  <a:pt x="190" y="124"/>
                  <a:pt x="190" y="124"/>
                  <a:pt x="190" y="124"/>
                </a:cubicBezTo>
                <a:cubicBezTo>
                  <a:pt x="190" y="124"/>
                  <a:pt x="190" y="124"/>
                  <a:pt x="190" y="124"/>
                </a:cubicBezTo>
                <a:cubicBezTo>
                  <a:pt x="189" y="125"/>
                  <a:pt x="189" y="126"/>
                  <a:pt x="189" y="126"/>
                </a:cubicBezTo>
                <a:close/>
                <a:moveTo>
                  <a:pt x="71" y="127"/>
                </a:moveTo>
                <a:cubicBezTo>
                  <a:pt x="71" y="126"/>
                  <a:pt x="71" y="124"/>
                  <a:pt x="71" y="123"/>
                </a:cubicBezTo>
                <a:cubicBezTo>
                  <a:pt x="71" y="123"/>
                  <a:pt x="71" y="122"/>
                  <a:pt x="71" y="122"/>
                </a:cubicBezTo>
                <a:cubicBezTo>
                  <a:pt x="71" y="119"/>
                  <a:pt x="71" y="116"/>
                  <a:pt x="72" y="114"/>
                </a:cubicBezTo>
                <a:cubicBezTo>
                  <a:pt x="72" y="111"/>
                  <a:pt x="72" y="109"/>
                  <a:pt x="73" y="107"/>
                </a:cubicBezTo>
                <a:cubicBezTo>
                  <a:pt x="73" y="107"/>
                  <a:pt x="73" y="106"/>
                  <a:pt x="73" y="106"/>
                </a:cubicBezTo>
                <a:cubicBezTo>
                  <a:pt x="72" y="106"/>
                  <a:pt x="71" y="106"/>
                  <a:pt x="70" y="106"/>
                </a:cubicBezTo>
                <a:cubicBezTo>
                  <a:pt x="70" y="106"/>
                  <a:pt x="69" y="106"/>
                  <a:pt x="68" y="105"/>
                </a:cubicBezTo>
                <a:cubicBezTo>
                  <a:pt x="68" y="108"/>
                  <a:pt x="69" y="110"/>
                  <a:pt x="69" y="113"/>
                </a:cubicBezTo>
                <a:cubicBezTo>
                  <a:pt x="69" y="117"/>
                  <a:pt x="69" y="122"/>
                  <a:pt x="69" y="126"/>
                </a:cubicBezTo>
                <a:cubicBezTo>
                  <a:pt x="69" y="126"/>
                  <a:pt x="69" y="126"/>
                  <a:pt x="69" y="126"/>
                </a:cubicBezTo>
                <a:cubicBezTo>
                  <a:pt x="70" y="127"/>
                  <a:pt x="71" y="127"/>
                  <a:pt x="71" y="127"/>
                </a:cubicBezTo>
                <a:close/>
                <a:moveTo>
                  <a:pt x="193" y="123"/>
                </a:moveTo>
                <a:cubicBezTo>
                  <a:pt x="193" y="124"/>
                  <a:pt x="193" y="125"/>
                  <a:pt x="193" y="126"/>
                </a:cubicBezTo>
                <a:cubicBezTo>
                  <a:pt x="194" y="126"/>
                  <a:pt x="194" y="126"/>
                  <a:pt x="194" y="126"/>
                </a:cubicBezTo>
                <a:cubicBezTo>
                  <a:pt x="195" y="125"/>
                  <a:pt x="195" y="123"/>
                  <a:pt x="195" y="122"/>
                </a:cubicBezTo>
                <a:cubicBezTo>
                  <a:pt x="194" y="122"/>
                  <a:pt x="194" y="123"/>
                  <a:pt x="193" y="123"/>
                </a:cubicBezTo>
                <a:close/>
                <a:moveTo>
                  <a:pt x="60" y="125"/>
                </a:moveTo>
                <a:cubicBezTo>
                  <a:pt x="63" y="125"/>
                  <a:pt x="65" y="126"/>
                  <a:pt x="67" y="126"/>
                </a:cubicBezTo>
                <a:cubicBezTo>
                  <a:pt x="66" y="119"/>
                  <a:pt x="66" y="112"/>
                  <a:pt x="66" y="105"/>
                </a:cubicBezTo>
                <a:cubicBezTo>
                  <a:pt x="66" y="105"/>
                  <a:pt x="66" y="105"/>
                  <a:pt x="66" y="105"/>
                </a:cubicBezTo>
                <a:cubicBezTo>
                  <a:pt x="64" y="105"/>
                  <a:pt x="62" y="104"/>
                  <a:pt x="60" y="104"/>
                </a:cubicBezTo>
                <a:cubicBezTo>
                  <a:pt x="60" y="107"/>
                  <a:pt x="60" y="111"/>
                  <a:pt x="60" y="115"/>
                </a:cubicBezTo>
                <a:cubicBezTo>
                  <a:pt x="60" y="116"/>
                  <a:pt x="60" y="117"/>
                  <a:pt x="60" y="118"/>
                </a:cubicBezTo>
                <a:cubicBezTo>
                  <a:pt x="61" y="120"/>
                  <a:pt x="61" y="122"/>
                  <a:pt x="60" y="125"/>
                </a:cubicBezTo>
                <a:close/>
                <a:moveTo>
                  <a:pt x="176" y="123"/>
                </a:moveTo>
                <a:cubicBezTo>
                  <a:pt x="176" y="123"/>
                  <a:pt x="176" y="124"/>
                  <a:pt x="176" y="125"/>
                </a:cubicBezTo>
                <a:cubicBezTo>
                  <a:pt x="176" y="125"/>
                  <a:pt x="176" y="125"/>
                  <a:pt x="176" y="125"/>
                </a:cubicBezTo>
                <a:cubicBezTo>
                  <a:pt x="176" y="124"/>
                  <a:pt x="176" y="123"/>
                  <a:pt x="176" y="123"/>
                </a:cubicBezTo>
                <a:close/>
                <a:moveTo>
                  <a:pt x="197" y="123"/>
                </a:moveTo>
                <a:cubicBezTo>
                  <a:pt x="197" y="123"/>
                  <a:pt x="197" y="124"/>
                  <a:pt x="197" y="124"/>
                </a:cubicBezTo>
                <a:cubicBezTo>
                  <a:pt x="197" y="124"/>
                  <a:pt x="197" y="124"/>
                  <a:pt x="198" y="124"/>
                </a:cubicBezTo>
                <a:cubicBezTo>
                  <a:pt x="198" y="124"/>
                  <a:pt x="198" y="123"/>
                  <a:pt x="197" y="123"/>
                </a:cubicBezTo>
                <a:close/>
                <a:moveTo>
                  <a:pt x="53" y="123"/>
                </a:moveTo>
                <a:cubicBezTo>
                  <a:pt x="54" y="123"/>
                  <a:pt x="56" y="123"/>
                  <a:pt x="57" y="124"/>
                </a:cubicBezTo>
                <a:cubicBezTo>
                  <a:pt x="57" y="121"/>
                  <a:pt x="57" y="119"/>
                  <a:pt x="57" y="116"/>
                </a:cubicBezTo>
                <a:cubicBezTo>
                  <a:pt x="57" y="115"/>
                  <a:pt x="57" y="115"/>
                  <a:pt x="57" y="114"/>
                </a:cubicBezTo>
                <a:cubicBezTo>
                  <a:pt x="57" y="109"/>
                  <a:pt x="57" y="106"/>
                  <a:pt x="58" y="103"/>
                </a:cubicBezTo>
                <a:cubicBezTo>
                  <a:pt x="56" y="102"/>
                  <a:pt x="55" y="102"/>
                  <a:pt x="54" y="102"/>
                </a:cubicBezTo>
                <a:cubicBezTo>
                  <a:pt x="54" y="106"/>
                  <a:pt x="54" y="109"/>
                  <a:pt x="53" y="113"/>
                </a:cubicBezTo>
                <a:cubicBezTo>
                  <a:pt x="53" y="115"/>
                  <a:pt x="53" y="115"/>
                  <a:pt x="53" y="115"/>
                </a:cubicBezTo>
                <a:cubicBezTo>
                  <a:pt x="53" y="116"/>
                  <a:pt x="53" y="118"/>
                  <a:pt x="53" y="120"/>
                </a:cubicBezTo>
                <a:cubicBezTo>
                  <a:pt x="53" y="120"/>
                  <a:pt x="53" y="121"/>
                  <a:pt x="53" y="121"/>
                </a:cubicBezTo>
                <a:cubicBezTo>
                  <a:pt x="53" y="122"/>
                  <a:pt x="53" y="122"/>
                  <a:pt x="53" y="123"/>
                </a:cubicBezTo>
                <a:close/>
                <a:moveTo>
                  <a:pt x="98" y="119"/>
                </a:moveTo>
                <a:cubicBezTo>
                  <a:pt x="98" y="120"/>
                  <a:pt x="98" y="121"/>
                  <a:pt x="98" y="121"/>
                </a:cubicBezTo>
                <a:cubicBezTo>
                  <a:pt x="98" y="122"/>
                  <a:pt x="98" y="122"/>
                  <a:pt x="98" y="122"/>
                </a:cubicBezTo>
                <a:cubicBezTo>
                  <a:pt x="98" y="122"/>
                  <a:pt x="98" y="121"/>
                  <a:pt x="98" y="120"/>
                </a:cubicBezTo>
                <a:cubicBezTo>
                  <a:pt x="98" y="120"/>
                  <a:pt x="98" y="120"/>
                  <a:pt x="98" y="119"/>
                </a:cubicBezTo>
                <a:close/>
                <a:moveTo>
                  <a:pt x="44" y="119"/>
                </a:moveTo>
                <a:cubicBezTo>
                  <a:pt x="45" y="120"/>
                  <a:pt x="45" y="120"/>
                  <a:pt x="46" y="120"/>
                </a:cubicBezTo>
                <a:cubicBezTo>
                  <a:pt x="47" y="121"/>
                  <a:pt x="48" y="121"/>
                  <a:pt x="49" y="121"/>
                </a:cubicBezTo>
                <a:cubicBezTo>
                  <a:pt x="49" y="120"/>
                  <a:pt x="50" y="118"/>
                  <a:pt x="50" y="116"/>
                </a:cubicBezTo>
                <a:cubicBezTo>
                  <a:pt x="50" y="116"/>
                  <a:pt x="50" y="115"/>
                  <a:pt x="50" y="114"/>
                </a:cubicBezTo>
                <a:cubicBezTo>
                  <a:pt x="50" y="112"/>
                  <a:pt x="50" y="112"/>
                  <a:pt x="50" y="112"/>
                </a:cubicBezTo>
                <a:cubicBezTo>
                  <a:pt x="51" y="108"/>
                  <a:pt x="51" y="104"/>
                  <a:pt x="51" y="101"/>
                </a:cubicBezTo>
                <a:cubicBezTo>
                  <a:pt x="49" y="100"/>
                  <a:pt x="46" y="99"/>
                  <a:pt x="44" y="98"/>
                </a:cubicBezTo>
                <a:cubicBezTo>
                  <a:pt x="44" y="102"/>
                  <a:pt x="45" y="105"/>
                  <a:pt x="45" y="108"/>
                </a:cubicBezTo>
                <a:cubicBezTo>
                  <a:pt x="45" y="109"/>
                  <a:pt x="45" y="110"/>
                  <a:pt x="45" y="111"/>
                </a:cubicBezTo>
                <a:cubicBezTo>
                  <a:pt x="45" y="113"/>
                  <a:pt x="45" y="116"/>
                  <a:pt x="44" y="119"/>
                </a:cubicBezTo>
                <a:cubicBezTo>
                  <a:pt x="44" y="119"/>
                  <a:pt x="44" y="119"/>
                  <a:pt x="44" y="119"/>
                </a:cubicBezTo>
                <a:close/>
                <a:moveTo>
                  <a:pt x="203" y="120"/>
                </a:moveTo>
                <a:cubicBezTo>
                  <a:pt x="203" y="120"/>
                  <a:pt x="203" y="120"/>
                  <a:pt x="203" y="121"/>
                </a:cubicBezTo>
                <a:cubicBezTo>
                  <a:pt x="204" y="120"/>
                  <a:pt x="205" y="119"/>
                  <a:pt x="206" y="119"/>
                </a:cubicBezTo>
                <a:cubicBezTo>
                  <a:pt x="206" y="118"/>
                  <a:pt x="206" y="117"/>
                  <a:pt x="206" y="117"/>
                </a:cubicBezTo>
                <a:cubicBezTo>
                  <a:pt x="206" y="117"/>
                  <a:pt x="206" y="117"/>
                  <a:pt x="206" y="117"/>
                </a:cubicBezTo>
                <a:cubicBezTo>
                  <a:pt x="206" y="117"/>
                  <a:pt x="205" y="117"/>
                  <a:pt x="205" y="117"/>
                </a:cubicBezTo>
                <a:cubicBezTo>
                  <a:pt x="205" y="118"/>
                  <a:pt x="205" y="118"/>
                  <a:pt x="204" y="119"/>
                </a:cubicBezTo>
                <a:cubicBezTo>
                  <a:pt x="204" y="120"/>
                  <a:pt x="204" y="120"/>
                  <a:pt x="203" y="120"/>
                </a:cubicBezTo>
                <a:cubicBezTo>
                  <a:pt x="203" y="120"/>
                  <a:pt x="203" y="120"/>
                  <a:pt x="203" y="120"/>
                </a:cubicBezTo>
                <a:close/>
                <a:moveTo>
                  <a:pt x="186" y="105"/>
                </a:moveTo>
                <a:cubicBezTo>
                  <a:pt x="186" y="106"/>
                  <a:pt x="186" y="107"/>
                  <a:pt x="186" y="108"/>
                </a:cubicBezTo>
                <a:cubicBezTo>
                  <a:pt x="186" y="108"/>
                  <a:pt x="186" y="109"/>
                  <a:pt x="186" y="109"/>
                </a:cubicBezTo>
                <a:cubicBezTo>
                  <a:pt x="185" y="111"/>
                  <a:pt x="185" y="113"/>
                  <a:pt x="185" y="116"/>
                </a:cubicBezTo>
                <a:cubicBezTo>
                  <a:pt x="185" y="117"/>
                  <a:pt x="185" y="118"/>
                  <a:pt x="185" y="119"/>
                </a:cubicBezTo>
                <a:cubicBezTo>
                  <a:pt x="185" y="120"/>
                  <a:pt x="185" y="120"/>
                  <a:pt x="185" y="120"/>
                </a:cubicBezTo>
                <a:cubicBezTo>
                  <a:pt x="185" y="120"/>
                  <a:pt x="185" y="119"/>
                  <a:pt x="185" y="119"/>
                </a:cubicBezTo>
                <a:cubicBezTo>
                  <a:pt x="185" y="118"/>
                  <a:pt x="185" y="118"/>
                  <a:pt x="185" y="118"/>
                </a:cubicBezTo>
                <a:cubicBezTo>
                  <a:pt x="185" y="116"/>
                  <a:pt x="185" y="115"/>
                  <a:pt x="186" y="114"/>
                </a:cubicBezTo>
                <a:cubicBezTo>
                  <a:pt x="186" y="113"/>
                  <a:pt x="186" y="111"/>
                  <a:pt x="186" y="109"/>
                </a:cubicBezTo>
                <a:cubicBezTo>
                  <a:pt x="186" y="108"/>
                  <a:pt x="186" y="107"/>
                  <a:pt x="186" y="106"/>
                </a:cubicBezTo>
                <a:cubicBezTo>
                  <a:pt x="186" y="106"/>
                  <a:pt x="186" y="105"/>
                  <a:pt x="186" y="105"/>
                </a:cubicBezTo>
                <a:close/>
                <a:moveTo>
                  <a:pt x="106" y="111"/>
                </a:moveTo>
                <a:cubicBezTo>
                  <a:pt x="106" y="114"/>
                  <a:pt x="106" y="116"/>
                  <a:pt x="106" y="119"/>
                </a:cubicBezTo>
                <a:cubicBezTo>
                  <a:pt x="106" y="116"/>
                  <a:pt x="107" y="113"/>
                  <a:pt x="107" y="111"/>
                </a:cubicBezTo>
                <a:lnTo>
                  <a:pt x="106" y="111"/>
                </a:lnTo>
                <a:close/>
                <a:moveTo>
                  <a:pt x="193" y="119"/>
                </a:moveTo>
                <a:cubicBezTo>
                  <a:pt x="193" y="119"/>
                  <a:pt x="193" y="118"/>
                  <a:pt x="194" y="118"/>
                </a:cubicBezTo>
                <a:cubicBezTo>
                  <a:pt x="194" y="118"/>
                  <a:pt x="195" y="118"/>
                  <a:pt x="195" y="117"/>
                </a:cubicBezTo>
                <a:cubicBezTo>
                  <a:pt x="195" y="117"/>
                  <a:pt x="195" y="117"/>
                  <a:pt x="195" y="116"/>
                </a:cubicBezTo>
                <a:cubicBezTo>
                  <a:pt x="194" y="117"/>
                  <a:pt x="194" y="117"/>
                  <a:pt x="193" y="117"/>
                </a:cubicBezTo>
                <a:cubicBezTo>
                  <a:pt x="193" y="118"/>
                  <a:pt x="193" y="118"/>
                  <a:pt x="193" y="119"/>
                </a:cubicBezTo>
                <a:cubicBezTo>
                  <a:pt x="193" y="119"/>
                  <a:pt x="193" y="119"/>
                  <a:pt x="193" y="119"/>
                </a:cubicBezTo>
                <a:close/>
                <a:moveTo>
                  <a:pt x="35" y="115"/>
                </a:moveTo>
                <a:cubicBezTo>
                  <a:pt x="38" y="117"/>
                  <a:pt x="40" y="118"/>
                  <a:pt x="42" y="119"/>
                </a:cubicBezTo>
                <a:cubicBezTo>
                  <a:pt x="41" y="116"/>
                  <a:pt x="41" y="114"/>
                  <a:pt x="42" y="111"/>
                </a:cubicBezTo>
                <a:cubicBezTo>
                  <a:pt x="42" y="110"/>
                  <a:pt x="42" y="109"/>
                  <a:pt x="42" y="108"/>
                </a:cubicBezTo>
                <a:cubicBezTo>
                  <a:pt x="42" y="107"/>
                  <a:pt x="42" y="107"/>
                  <a:pt x="42" y="107"/>
                </a:cubicBezTo>
                <a:cubicBezTo>
                  <a:pt x="42" y="104"/>
                  <a:pt x="42" y="101"/>
                  <a:pt x="42" y="97"/>
                </a:cubicBezTo>
                <a:cubicBezTo>
                  <a:pt x="39" y="96"/>
                  <a:pt x="37" y="95"/>
                  <a:pt x="35" y="94"/>
                </a:cubicBezTo>
                <a:cubicBezTo>
                  <a:pt x="35" y="98"/>
                  <a:pt x="35" y="102"/>
                  <a:pt x="35" y="106"/>
                </a:cubicBezTo>
                <a:cubicBezTo>
                  <a:pt x="35" y="106"/>
                  <a:pt x="35" y="107"/>
                  <a:pt x="35" y="108"/>
                </a:cubicBezTo>
                <a:cubicBezTo>
                  <a:pt x="35" y="110"/>
                  <a:pt x="36" y="113"/>
                  <a:pt x="35" y="115"/>
                </a:cubicBezTo>
                <a:close/>
                <a:moveTo>
                  <a:pt x="97" y="110"/>
                </a:moveTo>
                <a:cubicBezTo>
                  <a:pt x="97" y="112"/>
                  <a:pt x="98" y="115"/>
                  <a:pt x="98" y="118"/>
                </a:cubicBezTo>
                <a:cubicBezTo>
                  <a:pt x="98" y="118"/>
                  <a:pt x="98" y="118"/>
                  <a:pt x="98" y="117"/>
                </a:cubicBezTo>
                <a:cubicBezTo>
                  <a:pt x="98" y="115"/>
                  <a:pt x="97" y="112"/>
                  <a:pt x="97" y="110"/>
                </a:cubicBezTo>
                <a:cubicBezTo>
                  <a:pt x="97" y="110"/>
                  <a:pt x="97" y="110"/>
                  <a:pt x="97" y="110"/>
                </a:cubicBezTo>
                <a:close/>
                <a:moveTo>
                  <a:pt x="210" y="114"/>
                </a:moveTo>
                <a:cubicBezTo>
                  <a:pt x="210" y="115"/>
                  <a:pt x="210" y="115"/>
                  <a:pt x="210" y="115"/>
                </a:cubicBezTo>
                <a:cubicBezTo>
                  <a:pt x="210" y="115"/>
                  <a:pt x="210" y="114"/>
                  <a:pt x="210" y="114"/>
                </a:cubicBezTo>
                <a:cubicBezTo>
                  <a:pt x="210" y="114"/>
                  <a:pt x="210" y="114"/>
                  <a:pt x="210" y="114"/>
                </a:cubicBezTo>
                <a:close/>
                <a:moveTo>
                  <a:pt x="200" y="115"/>
                </a:moveTo>
                <a:cubicBezTo>
                  <a:pt x="200" y="114"/>
                  <a:pt x="200" y="114"/>
                  <a:pt x="200" y="114"/>
                </a:cubicBezTo>
                <a:cubicBezTo>
                  <a:pt x="200" y="114"/>
                  <a:pt x="200" y="113"/>
                  <a:pt x="200" y="113"/>
                </a:cubicBezTo>
                <a:cubicBezTo>
                  <a:pt x="200" y="113"/>
                  <a:pt x="200" y="113"/>
                  <a:pt x="199" y="113"/>
                </a:cubicBezTo>
                <a:cubicBezTo>
                  <a:pt x="199" y="113"/>
                  <a:pt x="199" y="114"/>
                  <a:pt x="200" y="115"/>
                </a:cubicBezTo>
                <a:close/>
                <a:moveTo>
                  <a:pt x="27" y="110"/>
                </a:moveTo>
                <a:cubicBezTo>
                  <a:pt x="29" y="111"/>
                  <a:pt x="31" y="112"/>
                  <a:pt x="32" y="113"/>
                </a:cubicBezTo>
                <a:cubicBezTo>
                  <a:pt x="32" y="112"/>
                  <a:pt x="32" y="110"/>
                  <a:pt x="32" y="108"/>
                </a:cubicBezTo>
                <a:cubicBezTo>
                  <a:pt x="32" y="107"/>
                  <a:pt x="32" y="106"/>
                  <a:pt x="32" y="105"/>
                </a:cubicBezTo>
                <a:cubicBezTo>
                  <a:pt x="32" y="100"/>
                  <a:pt x="32" y="97"/>
                  <a:pt x="32" y="93"/>
                </a:cubicBezTo>
                <a:cubicBezTo>
                  <a:pt x="32" y="93"/>
                  <a:pt x="32" y="93"/>
                  <a:pt x="32" y="93"/>
                </a:cubicBezTo>
                <a:cubicBezTo>
                  <a:pt x="32" y="93"/>
                  <a:pt x="31" y="93"/>
                  <a:pt x="31" y="92"/>
                </a:cubicBezTo>
                <a:cubicBezTo>
                  <a:pt x="30" y="92"/>
                  <a:pt x="29" y="91"/>
                  <a:pt x="28" y="91"/>
                </a:cubicBezTo>
                <a:cubicBezTo>
                  <a:pt x="28" y="93"/>
                  <a:pt x="27" y="96"/>
                  <a:pt x="27" y="99"/>
                </a:cubicBezTo>
                <a:cubicBezTo>
                  <a:pt x="27" y="100"/>
                  <a:pt x="27" y="101"/>
                  <a:pt x="27" y="102"/>
                </a:cubicBezTo>
                <a:cubicBezTo>
                  <a:pt x="27" y="104"/>
                  <a:pt x="27" y="106"/>
                  <a:pt x="27" y="108"/>
                </a:cubicBezTo>
                <a:cubicBezTo>
                  <a:pt x="27" y="109"/>
                  <a:pt x="27" y="109"/>
                  <a:pt x="27" y="109"/>
                </a:cubicBezTo>
                <a:cubicBezTo>
                  <a:pt x="27" y="110"/>
                  <a:pt x="27" y="110"/>
                  <a:pt x="27" y="110"/>
                </a:cubicBezTo>
                <a:close/>
                <a:moveTo>
                  <a:pt x="150" y="112"/>
                </a:moveTo>
                <a:cubicBezTo>
                  <a:pt x="150" y="112"/>
                  <a:pt x="151" y="112"/>
                  <a:pt x="151" y="113"/>
                </a:cubicBezTo>
                <a:cubicBezTo>
                  <a:pt x="151" y="112"/>
                  <a:pt x="151" y="112"/>
                  <a:pt x="151" y="112"/>
                </a:cubicBezTo>
                <a:cubicBezTo>
                  <a:pt x="150" y="112"/>
                  <a:pt x="149" y="112"/>
                  <a:pt x="148" y="112"/>
                </a:cubicBezTo>
                <a:cubicBezTo>
                  <a:pt x="148" y="112"/>
                  <a:pt x="148" y="112"/>
                  <a:pt x="148" y="113"/>
                </a:cubicBezTo>
                <a:cubicBezTo>
                  <a:pt x="149" y="112"/>
                  <a:pt x="149" y="112"/>
                  <a:pt x="150" y="112"/>
                </a:cubicBezTo>
                <a:close/>
                <a:moveTo>
                  <a:pt x="214" y="111"/>
                </a:moveTo>
                <a:cubicBezTo>
                  <a:pt x="214" y="112"/>
                  <a:pt x="214" y="112"/>
                  <a:pt x="214" y="113"/>
                </a:cubicBezTo>
                <a:cubicBezTo>
                  <a:pt x="214" y="113"/>
                  <a:pt x="215" y="112"/>
                  <a:pt x="215" y="112"/>
                </a:cubicBezTo>
                <a:cubicBezTo>
                  <a:pt x="215" y="111"/>
                  <a:pt x="215" y="111"/>
                  <a:pt x="215" y="110"/>
                </a:cubicBezTo>
                <a:cubicBezTo>
                  <a:pt x="215" y="110"/>
                  <a:pt x="214" y="111"/>
                  <a:pt x="214" y="111"/>
                </a:cubicBezTo>
                <a:close/>
                <a:moveTo>
                  <a:pt x="193" y="102"/>
                </a:moveTo>
                <a:cubicBezTo>
                  <a:pt x="194" y="102"/>
                  <a:pt x="194" y="103"/>
                  <a:pt x="194" y="103"/>
                </a:cubicBezTo>
                <a:cubicBezTo>
                  <a:pt x="195" y="106"/>
                  <a:pt x="195" y="109"/>
                  <a:pt x="194" y="113"/>
                </a:cubicBezTo>
                <a:cubicBezTo>
                  <a:pt x="194" y="112"/>
                  <a:pt x="195" y="112"/>
                  <a:pt x="195" y="112"/>
                </a:cubicBezTo>
                <a:cubicBezTo>
                  <a:pt x="195" y="112"/>
                  <a:pt x="195" y="111"/>
                  <a:pt x="195" y="111"/>
                </a:cubicBezTo>
                <a:cubicBezTo>
                  <a:pt x="195" y="110"/>
                  <a:pt x="195" y="109"/>
                  <a:pt x="195" y="108"/>
                </a:cubicBezTo>
                <a:cubicBezTo>
                  <a:pt x="195" y="105"/>
                  <a:pt x="194" y="102"/>
                  <a:pt x="194" y="99"/>
                </a:cubicBezTo>
                <a:cubicBezTo>
                  <a:pt x="193" y="100"/>
                  <a:pt x="191" y="100"/>
                  <a:pt x="189" y="101"/>
                </a:cubicBezTo>
                <a:cubicBezTo>
                  <a:pt x="190" y="101"/>
                  <a:pt x="190" y="102"/>
                  <a:pt x="190" y="102"/>
                </a:cubicBezTo>
                <a:cubicBezTo>
                  <a:pt x="189" y="102"/>
                  <a:pt x="189" y="102"/>
                  <a:pt x="189" y="102"/>
                </a:cubicBezTo>
                <a:cubicBezTo>
                  <a:pt x="189" y="102"/>
                  <a:pt x="189" y="102"/>
                  <a:pt x="189" y="102"/>
                </a:cubicBezTo>
                <a:cubicBezTo>
                  <a:pt x="189" y="103"/>
                  <a:pt x="189" y="103"/>
                  <a:pt x="189" y="104"/>
                </a:cubicBezTo>
                <a:cubicBezTo>
                  <a:pt x="189" y="104"/>
                  <a:pt x="189" y="105"/>
                  <a:pt x="189" y="105"/>
                </a:cubicBezTo>
                <a:cubicBezTo>
                  <a:pt x="189" y="106"/>
                  <a:pt x="189" y="108"/>
                  <a:pt x="189" y="109"/>
                </a:cubicBezTo>
                <a:cubicBezTo>
                  <a:pt x="189" y="110"/>
                  <a:pt x="189" y="111"/>
                  <a:pt x="189" y="112"/>
                </a:cubicBezTo>
                <a:cubicBezTo>
                  <a:pt x="189" y="110"/>
                  <a:pt x="190" y="107"/>
                  <a:pt x="190" y="105"/>
                </a:cubicBezTo>
                <a:cubicBezTo>
                  <a:pt x="190" y="104"/>
                  <a:pt x="190" y="104"/>
                  <a:pt x="190" y="104"/>
                </a:cubicBezTo>
                <a:cubicBezTo>
                  <a:pt x="190" y="103"/>
                  <a:pt x="191" y="102"/>
                  <a:pt x="191" y="101"/>
                </a:cubicBezTo>
                <a:cubicBezTo>
                  <a:pt x="191" y="101"/>
                  <a:pt x="191" y="100"/>
                  <a:pt x="192" y="100"/>
                </a:cubicBezTo>
                <a:cubicBezTo>
                  <a:pt x="192" y="100"/>
                  <a:pt x="193" y="100"/>
                  <a:pt x="193" y="101"/>
                </a:cubicBezTo>
                <a:cubicBezTo>
                  <a:pt x="193" y="101"/>
                  <a:pt x="193" y="101"/>
                  <a:pt x="193" y="102"/>
                </a:cubicBezTo>
                <a:cubicBezTo>
                  <a:pt x="193" y="102"/>
                  <a:pt x="193" y="102"/>
                  <a:pt x="193" y="102"/>
                </a:cubicBezTo>
                <a:close/>
                <a:moveTo>
                  <a:pt x="198" y="97"/>
                </a:moveTo>
                <a:cubicBezTo>
                  <a:pt x="198" y="101"/>
                  <a:pt x="198" y="105"/>
                  <a:pt x="199" y="109"/>
                </a:cubicBezTo>
                <a:cubicBezTo>
                  <a:pt x="199" y="109"/>
                  <a:pt x="200" y="108"/>
                  <a:pt x="200" y="108"/>
                </a:cubicBezTo>
                <a:cubicBezTo>
                  <a:pt x="200" y="107"/>
                  <a:pt x="200" y="106"/>
                  <a:pt x="200" y="106"/>
                </a:cubicBezTo>
                <a:cubicBezTo>
                  <a:pt x="200" y="106"/>
                  <a:pt x="200" y="106"/>
                  <a:pt x="200" y="106"/>
                </a:cubicBezTo>
                <a:cubicBezTo>
                  <a:pt x="199" y="106"/>
                  <a:pt x="199" y="105"/>
                  <a:pt x="199" y="105"/>
                </a:cubicBezTo>
                <a:cubicBezTo>
                  <a:pt x="199" y="104"/>
                  <a:pt x="199" y="104"/>
                  <a:pt x="199" y="104"/>
                </a:cubicBezTo>
                <a:cubicBezTo>
                  <a:pt x="199" y="103"/>
                  <a:pt x="200" y="103"/>
                  <a:pt x="200" y="103"/>
                </a:cubicBezTo>
                <a:cubicBezTo>
                  <a:pt x="200" y="101"/>
                  <a:pt x="200" y="100"/>
                  <a:pt x="200" y="99"/>
                </a:cubicBezTo>
                <a:cubicBezTo>
                  <a:pt x="200" y="99"/>
                  <a:pt x="200" y="99"/>
                  <a:pt x="200" y="99"/>
                </a:cubicBezTo>
                <a:cubicBezTo>
                  <a:pt x="199" y="98"/>
                  <a:pt x="199" y="98"/>
                  <a:pt x="200" y="97"/>
                </a:cubicBezTo>
                <a:cubicBezTo>
                  <a:pt x="200" y="97"/>
                  <a:pt x="200" y="97"/>
                  <a:pt x="200" y="97"/>
                </a:cubicBezTo>
                <a:cubicBezTo>
                  <a:pt x="200" y="97"/>
                  <a:pt x="200" y="96"/>
                  <a:pt x="200" y="96"/>
                </a:cubicBezTo>
                <a:cubicBezTo>
                  <a:pt x="199" y="96"/>
                  <a:pt x="199" y="96"/>
                  <a:pt x="198" y="97"/>
                </a:cubicBezTo>
                <a:close/>
                <a:moveTo>
                  <a:pt x="81" y="108"/>
                </a:moveTo>
                <a:cubicBezTo>
                  <a:pt x="81" y="108"/>
                  <a:pt x="81" y="108"/>
                  <a:pt x="81" y="108"/>
                </a:cubicBezTo>
                <a:cubicBezTo>
                  <a:pt x="81" y="108"/>
                  <a:pt x="81" y="109"/>
                  <a:pt x="81" y="109"/>
                </a:cubicBezTo>
                <a:cubicBezTo>
                  <a:pt x="81" y="109"/>
                  <a:pt x="81" y="108"/>
                  <a:pt x="81" y="108"/>
                </a:cubicBezTo>
                <a:cubicBezTo>
                  <a:pt x="81" y="108"/>
                  <a:pt x="81" y="108"/>
                  <a:pt x="81" y="108"/>
                </a:cubicBezTo>
                <a:close/>
                <a:moveTo>
                  <a:pt x="107" y="107"/>
                </a:moveTo>
                <a:cubicBezTo>
                  <a:pt x="116" y="108"/>
                  <a:pt x="125" y="109"/>
                  <a:pt x="132" y="109"/>
                </a:cubicBezTo>
                <a:cubicBezTo>
                  <a:pt x="145" y="109"/>
                  <a:pt x="156" y="108"/>
                  <a:pt x="166" y="105"/>
                </a:cubicBezTo>
                <a:cubicBezTo>
                  <a:pt x="166" y="105"/>
                  <a:pt x="166" y="105"/>
                  <a:pt x="166" y="105"/>
                </a:cubicBezTo>
                <a:cubicBezTo>
                  <a:pt x="166" y="104"/>
                  <a:pt x="167" y="104"/>
                  <a:pt x="168" y="104"/>
                </a:cubicBezTo>
                <a:cubicBezTo>
                  <a:pt x="168" y="104"/>
                  <a:pt x="169" y="104"/>
                  <a:pt x="169" y="105"/>
                </a:cubicBezTo>
                <a:cubicBezTo>
                  <a:pt x="171" y="104"/>
                  <a:pt x="174" y="103"/>
                  <a:pt x="176" y="103"/>
                </a:cubicBezTo>
                <a:cubicBezTo>
                  <a:pt x="188" y="99"/>
                  <a:pt x="200" y="93"/>
                  <a:pt x="210" y="85"/>
                </a:cubicBezTo>
                <a:cubicBezTo>
                  <a:pt x="219" y="77"/>
                  <a:pt x="228" y="69"/>
                  <a:pt x="226" y="57"/>
                </a:cubicBezTo>
                <a:cubicBezTo>
                  <a:pt x="224" y="57"/>
                  <a:pt x="222" y="57"/>
                  <a:pt x="220" y="57"/>
                </a:cubicBezTo>
                <a:cubicBezTo>
                  <a:pt x="220" y="58"/>
                  <a:pt x="220" y="58"/>
                  <a:pt x="219" y="59"/>
                </a:cubicBezTo>
                <a:cubicBezTo>
                  <a:pt x="219" y="59"/>
                  <a:pt x="219" y="59"/>
                  <a:pt x="218" y="59"/>
                </a:cubicBezTo>
                <a:cubicBezTo>
                  <a:pt x="218" y="59"/>
                  <a:pt x="218" y="59"/>
                  <a:pt x="217" y="59"/>
                </a:cubicBezTo>
                <a:cubicBezTo>
                  <a:pt x="217" y="59"/>
                  <a:pt x="217" y="58"/>
                  <a:pt x="217" y="58"/>
                </a:cubicBezTo>
                <a:cubicBezTo>
                  <a:pt x="217" y="58"/>
                  <a:pt x="217" y="57"/>
                  <a:pt x="217" y="57"/>
                </a:cubicBezTo>
                <a:cubicBezTo>
                  <a:pt x="217" y="57"/>
                  <a:pt x="216" y="57"/>
                  <a:pt x="215" y="57"/>
                </a:cubicBezTo>
                <a:cubicBezTo>
                  <a:pt x="215" y="57"/>
                  <a:pt x="215" y="57"/>
                  <a:pt x="215" y="57"/>
                </a:cubicBezTo>
                <a:cubicBezTo>
                  <a:pt x="214" y="57"/>
                  <a:pt x="214" y="57"/>
                  <a:pt x="214" y="57"/>
                </a:cubicBezTo>
                <a:cubicBezTo>
                  <a:pt x="209" y="57"/>
                  <a:pt x="204" y="57"/>
                  <a:pt x="198" y="57"/>
                </a:cubicBezTo>
                <a:cubicBezTo>
                  <a:pt x="198" y="57"/>
                  <a:pt x="198" y="57"/>
                  <a:pt x="198" y="57"/>
                </a:cubicBezTo>
                <a:cubicBezTo>
                  <a:pt x="198" y="57"/>
                  <a:pt x="198" y="57"/>
                  <a:pt x="197" y="57"/>
                </a:cubicBezTo>
                <a:cubicBezTo>
                  <a:pt x="192" y="57"/>
                  <a:pt x="186" y="56"/>
                  <a:pt x="180" y="56"/>
                </a:cubicBezTo>
                <a:cubicBezTo>
                  <a:pt x="177" y="56"/>
                  <a:pt x="174" y="56"/>
                  <a:pt x="171" y="56"/>
                </a:cubicBezTo>
                <a:cubicBezTo>
                  <a:pt x="161" y="55"/>
                  <a:pt x="151" y="55"/>
                  <a:pt x="140" y="54"/>
                </a:cubicBezTo>
                <a:cubicBezTo>
                  <a:pt x="138" y="54"/>
                  <a:pt x="135" y="54"/>
                  <a:pt x="132" y="54"/>
                </a:cubicBezTo>
                <a:cubicBezTo>
                  <a:pt x="131" y="54"/>
                  <a:pt x="129" y="54"/>
                  <a:pt x="127" y="53"/>
                </a:cubicBezTo>
                <a:cubicBezTo>
                  <a:pt x="125" y="53"/>
                  <a:pt x="123" y="53"/>
                  <a:pt x="121" y="53"/>
                </a:cubicBezTo>
                <a:cubicBezTo>
                  <a:pt x="121" y="53"/>
                  <a:pt x="121" y="53"/>
                  <a:pt x="121" y="53"/>
                </a:cubicBezTo>
                <a:cubicBezTo>
                  <a:pt x="120" y="53"/>
                  <a:pt x="120" y="53"/>
                  <a:pt x="120" y="53"/>
                </a:cubicBezTo>
                <a:cubicBezTo>
                  <a:pt x="120" y="53"/>
                  <a:pt x="119" y="53"/>
                  <a:pt x="119" y="52"/>
                </a:cubicBezTo>
                <a:cubicBezTo>
                  <a:pt x="119" y="52"/>
                  <a:pt x="119" y="52"/>
                  <a:pt x="119" y="52"/>
                </a:cubicBezTo>
                <a:cubicBezTo>
                  <a:pt x="118" y="53"/>
                  <a:pt x="118" y="53"/>
                  <a:pt x="118" y="53"/>
                </a:cubicBezTo>
                <a:cubicBezTo>
                  <a:pt x="118" y="53"/>
                  <a:pt x="118" y="53"/>
                  <a:pt x="117" y="53"/>
                </a:cubicBezTo>
                <a:cubicBezTo>
                  <a:pt x="117" y="53"/>
                  <a:pt x="117" y="53"/>
                  <a:pt x="117" y="53"/>
                </a:cubicBezTo>
                <a:cubicBezTo>
                  <a:pt x="117" y="53"/>
                  <a:pt x="117" y="53"/>
                  <a:pt x="117" y="53"/>
                </a:cubicBezTo>
                <a:cubicBezTo>
                  <a:pt x="116" y="53"/>
                  <a:pt x="116" y="53"/>
                  <a:pt x="116" y="52"/>
                </a:cubicBezTo>
                <a:cubicBezTo>
                  <a:pt x="116" y="52"/>
                  <a:pt x="116" y="52"/>
                  <a:pt x="116" y="51"/>
                </a:cubicBezTo>
                <a:cubicBezTo>
                  <a:pt x="116" y="51"/>
                  <a:pt x="116" y="51"/>
                  <a:pt x="115" y="52"/>
                </a:cubicBezTo>
                <a:cubicBezTo>
                  <a:pt x="115" y="52"/>
                  <a:pt x="115" y="52"/>
                  <a:pt x="115" y="52"/>
                </a:cubicBezTo>
                <a:cubicBezTo>
                  <a:pt x="114" y="52"/>
                  <a:pt x="114" y="51"/>
                  <a:pt x="114" y="51"/>
                </a:cubicBezTo>
                <a:cubicBezTo>
                  <a:pt x="114" y="49"/>
                  <a:pt x="115" y="48"/>
                  <a:pt x="116" y="47"/>
                </a:cubicBezTo>
                <a:cubicBezTo>
                  <a:pt x="116" y="47"/>
                  <a:pt x="116" y="46"/>
                  <a:pt x="116" y="45"/>
                </a:cubicBezTo>
                <a:cubicBezTo>
                  <a:pt x="116" y="43"/>
                  <a:pt x="116" y="42"/>
                  <a:pt x="116" y="40"/>
                </a:cubicBezTo>
                <a:cubicBezTo>
                  <a:pt x="116" y="40"/>
                  <a:pt x="116" y="39"/>
                  <a:pt x="116" y="39"/>
                </a:cubicBezTo>
                <a:cubicBezTo>
                  <a:pt x="117" y="31"/>
                  <a:pt x="117" y="23"/>
                  <a:pt x="116" y="14"/>
                </a:cubicBezTo>
                <a:cubicBezTo>
                  <a:pt x="116" y="13"/>
                  <a:pt x="116" y="12"/>
                  <a:pt x="116" y="11"/>
                </a:cubicBezTo>
                <a:cubicBezTo>
                  <a:pt x="113" y="11"/>
                  <a:pt x="110" y="11"/>
                  <a:pt x="106" y="11"/>
                </a:cubicBezTo>
                <a:cubicBezTo>
                  <a:pt x="96" y="11"/>
                  <a:pt x="86" y="12"/>
                  <a:pt x="77" y="14"/>
                </a:cubicBezTo>
                <a:cubicBezTo>
                  <a:pt x="76" y="14"/>
                  <a:pt x="74" y="15"/>
                  <a:pt x="73" y="15"/>
                </a:cubicBezTo>
                <a:cubicBezTo>
                  <a:pt x="66" y="16"/>
                  <a:pt x="58" y="18"/>
                  <a:pt x="50" y="21"/>
                </a:cubicBezTo>
                <a:cubicBezTo>
                  <a:pt x="43" y="24"/>
                  <a:pt x="36" y="27"/>
                  <a:pt x="29" y="32"/>
                </a:cubicBezTo>
                <a:cubicBezTo>
                  <a:pt x="19" y="39"/>
                  <a:pt x="9" y="47"/>
                  <a:pt x="7" y="58"/>
                </a:cubicBezTo>
                <a:cubicBezTo>
                  <a:pt x="6" y="65"/>
                  <a:pt x="8" y="71"/>
                  <a:pt x="14" y="77"/>
                </a:cubicBezTo>
                <a:cubicBezTo>
                  <a:pt x="14" y="77"/>
                  <a:pt x="14" y="77"/>
                  <a:pt x="14" y="77"/>
                </a:cubicBezTo>
                <a:cubicBezTo>
                  <a:pt x="14" y="77"/>
                  <a:pt x="14" y="77"/>
                  <a:pt x="15" y="77"/>
                </a:cubicBezTo>
                <a:cubicBezTo>
                  <a:pt x="15" y="77"/>
                  <a:pt x="15" y="78"/>
                  <a:pt x="15" y="78"/>
                </a:cubicBezTo>
                <a:cubicBezTo>
                  <a:pt x="15" y="78"/>
                  <a:pt x="15" y="78"/>
                  <a:pt x="15" y="78"/>
                </a:cubicBezTo>
                <a:cubicBezTo>
                  <a:pt x="17" y="80"/>
                  <a:pt x="20" y="82"/>
                  <a:pt x="23" y="84"/>
                </a:cubicBezTo>
                <a:cubicBezTo>
                  <a:pt x="35" y="91"/>
                  <a:pt x="48" y="97"/>
                  <a:pt x="62" y="100"/>
                </a:cubicBezTo>
                <a:cubicBezTo>
                  <a:pt x="74" y="103"/>
                  <a:pt x="86" y="105"/>
                  <a:pt x="101" y="107"/>
                </a:cubicBezTo>
                <a:cubicBezTo>
                  <a:pt x="102" y="107"/>
                  <a:pt x="103" y="107"/>
                  <a:pt x="104" y="107"/>
                </a:cubicBezTo>
                <a:cubicBezTo>
                  <a:pt x="104" y="107"/>
                  <a:pt x="104" y="107"/>
                  <a:pt x="104" y="107"/>
                </a:cubicBezTo>
                <a:cubicBezTo>
                  <a:pt x="105" y="107"/>
                  <a:pt x="105" y="106"/>
                  <a:pt x="106" y="106"/>
                </a:cubicBezTo>
                <a:cubicBezTo>
                  <a:pt x="106" y="106"/>
                  <a:pt x="107" y="106"/>
                  <a:pt x="107" y="107"/>
                </a:cubicBezTo>
                <a:cubicBezTo>
                  <a:pt x="107" y="107"/>
                  <a:pt x="107" y="107"/>
                  <a:pt x="107" y="107"/>
                </a:cubicBezTo>
                <a:close/>
                <a:moveTo>
                  <a:pt x="218" y="109"/>
                </a:moveTo>
                <a:cubicBezTo>
                  <a:pt x="219" y="108"/>
                  <a:pt x="220" y="107"/>
                  <a:pt x="221" y="106"/>
                </a:cubicBezTo>
                <a:cubicBezTo>
                  <a:pt x="221" y="106"/>
                  <a:pt x="221" y="106"/>
                  <a:pt x="221" y="106"/>
                </a:cubicBezTo>
                <a:cubicBezTo>
                  <a:pt x="220" y="105"/>
                  <a:pt x="220" y="104"/>
                  <a:pt x="220" y="103"/>
                </a:cubicBezTo>
                <a:cubicBezTo>
                  <a:pt x="220" y="104"/>
                  <a:pt x="220" y="105"/>
                  <a:pt x="219" y="106"/>
                </a:cubicBezTo>
                <a:cubicBezTo>
                  <a:pt x="219" y="107"/>
                  <a:pt x="219" y="107"/>
                  <a:pt x="219" y="108"/>
                </a:cubicBezTo>
                <a:cubicBezTo>
                  <a:pt x="218" y="108"/>
                  <a:pt x="218" y="108"/>
                  <a:pt x="218" y="108"/>
                </a:cubicBezTo>
                <a:cubicBezTo>
                  <a:pt x="218" y="109"/>
                  <a:pt x="218" y="109"/>
                  <a:pt x="218" y="109"/>
                </a:cubicBezTo>
                <a:close/>
                <a:moveTo>
                  <a:pt x="24" y="108"/>
                </a:moveTo>
                <a:cubicBezTo>
                  <a:pt x="24" y="107"/>
                  <a:pt x="24" y="105"/>
                  <a:pt x="24" y="104"/>
                </a:cubicBezTo>
                <a:cubicBezTo>
                  <a:pt x="24" y="103"/>
                  <a:pt x="24" y="103"/>
                  <a:pt x="24" y="102"/>
                </a:cubicBezTo>
                <a:cubicBezTo>
                  <a:pt x="24" y="100"/>
                  <a:pt x="25" y="99"/>
                  <a:pt x="25" y="97"/>
                </a:cubicBezTo>
                <a:cubicBezTo>
                  <a:pt x="25" y="95"/>
                  <a:pt x="25" y="92"/>
                  <a:pt x="25" y="90"/>
                </a:cubicBezTo>
                <a:cubicBezTo>
                  <a:pt x="25" y="90"/>
                  <a:pt x="25" y="90"/>
                  <a:pt x="25" y="89"/>
                </a:cubicBezTo>
                <a:cubicBezTo>
                  <a:pt x="24" y="89"/>
                  <a:pt x="23" y="88"/>
                  <a:pt x="21" y="87"/>
                </a:cubicBezTo>
                <a:cubicBezTo>
                  <a:pt x="22" y="90"/>
                  <a:pt x="22" y="94"/>
                  <a:pt x="22" y="98"/>
                </a:cubicBezTo>
                <a:cubicBezTo>
                  <a:pt x="22" y="99"/>
                  <a:pt x="22" y="99"/>
                  <a:pt x="22" y="100"/>
                </a:cubicBezTo>
                <a:cubicBezTo>
                  <a:pt x="22" y="102"/>
                  <a:pt x="22" y="105"/>
                  <a:pt x="22" y="107"/>
                </a:cubicBezTo>
                <a:cubicBezTo>
                  <a:pt x="22" y="107"/>
                  <a:pt x="24" y="108"/>
                  <a:pt x="24" y="108"/>
                </a:cubicBezTo>
                <a:close/>
                <a:moveTo>
                  <a:pt x="210" y="105"/>
                </a:moveTo>
                <a:cubicBezTo>
                  <a:pt x="210" y="106"/>
                  <a:pt x="210" y="106"/>
                  <a:pt x="209" y="107"/>
                </a:cubicBezTo>
                <a:cubicBezTo>
                  <a:pt x="210" y="107"/>
                  <a:pt x="212" y="105"/>
                  <a:pt x="212" y="105"/>
                </a:cubicBezTo>
                <a:cubicBezTo>
                  <a:pt x="212" y="105"/>
                  <a:pt x="212" y="104"/>
                  <a:pt x="212" y="104"/>
                </a:cubicBezTo>
                <a:cubicBezTo>
                  <a:pt x="212" y="103"/>
                  <a:pt x="212" y="103"/>
                  <a:pt x="212" y="103"/>
                </a:cubicBezTo>
                <a:cubicBezTo>
                  <a:pt x="211" y="103"/>
                  <a:pt x="210" y="104"/>
                  <a:pt x="210" y="105"/>
                </a:cubicBezTo>
                <a:close/>
                <a:moveTo>
                  <a:pt x="177" y="106"/>
                </a:moveTo>
                <a:cubicBezTo>
                  <a:pt x="177" y="106"/>
                  <a:pt x="177" y="106"/>
                  <a:pt x="177" y="106"/>
                </a:cubicBezTo>
                <a:cubicBezTo>
                  <a:pt x="177" y="107"/>
                  <a:pt x="177" y="107"/>
                  <a:pt x="177" y="107"/>
                </a:cubicBezTo>
                <a:cubicBezTo>
                  <a:pt x="177" y="107"/>
                  <a:pt x="178" y="106"/>
                  <a:pt x="178" y="106"/>
                </a:cubicBezTo>
                <a:cubicBezTo>
                  <a:pt x="178" y="106"/>
                  <a:pt x="177" y="106"/>
                  <a:pt x="177" y="106"/>
                </a:cubicBezTo>
                <a:close/>
                <a:moveTo>
                  <a:pt x="183" y="104"/>
                </a:moveTo>
                <a:cubicBezTo>
                  <a:pt x="183" y="104"/>
                  <a:pt x="183" y="104"/>
                  <a:pt x="183" y="105"/>
                </a:cubicBezTo>
                <a:cubicBezTo>
                  <a:pt x="183" y="105"/>
                  <a:pt x="183" y="106"/>
                  <a:pt x="183" y="107"/>
                </a:cubicBezTo>
                <a:cubicBezTo>
                  <a:pt x="183" y="107"/>
                  <a:pt x="183" y="106"/>
                  <a:pt x="183" y="106"/>
                </a:cubicBezTo>
                <a:cubicBezTo>
                  <a:pt x="183" y="105"/>
                  <a:pt x="183" y="104"/>
                  <a:pt x="184" y="104"/>
                </a:cubicBezTo>
                <a:cubicBezTo>
                  <a:pt x="184" y="104"/>
                  <a:pt x="183" y="104"/>
                  <a:pt x="183" y="104"/>
                </a:cubicBezTo>
                <a:close/>
                <a:moveTo>
                  <a:pt x="203" y="106"/>
                </a:moveTo>
                <a:cubicBezTo>
                  <a:pt x="203" y="106"/>
                  <a:pt x="203" y="106"/>
                  <a:pt x="203" y="106"/>
                </a:cubicBezTo>
                <a:cubicBezTo>
                  <a:pt x="203" y="106"/>
                  <a:pt x="203" y="106"/>
                  <a:pt x="203" y="106"/>
                </a:cubicBezTo>
                <a:cubicBezTo>
                  <a:pt x="203" y="105"/>
                  <a:pt x="203" y="105"/>
                  <a:pt x="203" y="104"/>
                </a:cubicBezTo>
                <a:cubicBezTo>
                  <a:pt x="203" y="104"/>
                  <a:pt x="203" y="104"/>
                  <a:pt x="202" y="104"/>
                </a:cubicBezTo>
                <a:cubicBezTo>
                  <a:pt x="202" y="105"/>
                  <a:pt x="203" y="105"/>
                  <a:pt x="203" y="106"/>
                </a:cubicBezTo>
                <a:close/>
                <a:moveTo>
                  <a:pt x="16" y="104"/>
                </a:moveTo>
                <a:cubicBezTo>
                  <a:pt x="17" y="104"/>
                  <a:pt x="18" y="105"/>
                  <a:pt x="19" y="105"/>
                </a:cubicBezTo>
                <a:cubicBezTo>
                  <a:pt x="19" y="104"/>
                  <a:pt x="19" y="102"/>
                  <a:pt x="19" y="101"/>
                </a:cubicBezTo>
                <a:cubicBezTo>
                  <a:pt x="19" y="100"/>
                  <a:pt x="19" y="99"/>
                  <a:pt x="19" y="98"/>
                </a:cubicBezTo>
                <a:cubicBezTo>
                  <a:pt x="19" y="94"/>
                  <a:pt x="20" y="90"/>
                  <a:pt x="19" y="86"/>
                </a:cubicBezTo>
                <a:cubicBezTo>
                  <a:pt x="19" y="86"/>
                  <a:pt x="19" y="86"/>
                  <a:pt x="19" y="86"/>
                </a:cubicBezTo>
                <a:cubicBezTo>
                  <a:pt x="18" y="85"/>
                  <a:pt x="18" y="85"/>
                  <a:pt x="17" y="84"/>
                </a:cubicBezTo>
                <a:cubicBezTo>
                  <a:pt x="17" y="85"/>
                  <a:pt x="17" y="86"/>
                  <a:pt x="17" y="87"/>
                </a:cubicBezTo>
                <a:cubicBezTo>
                  <a:pt x="17" y="89"/>
                  <a:pt x="17" y="91"/>
                  <a:pt x="17" y="94"/>
                </a:cubicBezTo>
                <a:cubicBezTo>
                  <a:pt x="17" y="94"/>
                  <a:pt x="17" y="94"/>
                  <a:pt x="17" y="94"/>
                </a:cubicBezTo>
                <a:cubicBezTo>
                  <a:pt x="17" y="97"/>
                  <a:pt x="17" y="101"/>
                  <a:pt x="16" y="104"/>
                </a:cubicBezTo>
                <a:close/>
                <a:moveTo>
                  <a:pt x="186" y="103"/>
                </a:moveTo>
                <a:cubicBezTo>
                  <a:pt x="186" y="103"/>
                  <a:pt x="186" y="103"/>
                  <a:pt x="187" y="103"/>
                </a:cubicBezTo>
                <a:cubicBezTo>
                  <a:pt x="187" y="103"/>
                  <a:pt x="187" y="103"/>
                  <a:pt x="187" y="102"/>
                </a:cubicBezTo>
                <a:cubicBezTo>
                  <a:pt x="187" y="102"/>
                  <a:pt x="186" y="103"/>
                  <a:pt x="186" y="103"/>
                </a:cubicBezTo>
                <a:close/>
                <a:moveTo>
                  <a:pt x="224" y="103"/>
                </a:moveTo>
                <a:cubicBezTo>
                  <a:pt x="224" y="103"/>
                  <a:pt x="224" y="103"/>
                  <a:pt x="224" y="103"/>
                </a:cubicBezTo>
                <a:cubicBezTo>
                  <a:pt x="224" y="102"/>
                  <a:pt x="224" y="102"/>
                  <a:pt x="224" y="102"/>
                </a:cubicBezTo>
                <a:cubicBezTo>
                  <a:pt x="224" y="102"/>
                  <a:pt x="224" y="103"/>
                  <a:pt x="224" y="103"/>
                </a:cubicBezTo>
                <a:close/>
                <a:moveTo>
                  <a:pt x="14" y="102"/>
                </a:moveTo>
                <a:cubicBezTo>
                  <a:pt x="14" y="101"/>
                  <a:pt x="14" y="101"/>
                  <a:pt x="14" y="100"/>
                </a:cubicBezTo>
                <a:cubicBezTo>
                  <a:pt x="14" y="101"/>
                  <a:pt x="14" y="101"/>
                  <a:pt x="14" y="102"/>
                </a:cubicBezTo>
                <a:cubicBezTo>
                  <a:pt x="14" y="102"/>
                  <a:pt x="14" y="102"/>
                  <a:pt x="14" y="102"/>
                </a:cubicBezTo>
                <a:close/>
                <a:moveTo>
                  <a:pt x="7" y="73"/>
                </a:moveTo>
                <a:cubicBezTo>
                  <a:pt x="7" y="79"/>
                  <a:pt x="7" y="85"/>
                  <a:pt x="7" y="91"/>
                </a:cubicBezTo>
                <a:cubicBezTo>
                  <a:pt x="7" y="93"/>
                  <a:pt x="8" y="95"/>
                  <a:pt x="8" y="98"/>
                </a:cubicBezTo>
                <a:cubicBezTo>
                  <a:pt x="8" y="99"/>
                  <a:pt x="9" y="99"/>
                  <a:pt x="10" y="100"/>
                </a:cubicBezTo>
                <a:cubicBezTo>
                  <a:pt x="10" y="100"/>
                  <a:pt x="11" y="100"/>
                  <a:pt x="11" y="100"/>
                </a:cubicBezTo>
                <a:cubicBezTo>
                  <a:pt x="11" y="100"/>
                  <a:pt x="11" y="99"/>
                  <a:pt x="11" y="99"/>
                </a:cubicBezTo>
                <a:cubicBezTo>
                  <a:pt x="11" y="99"/>
                  <a:pt x="10" y="99"/>
                  <a:pt x="10" y="99"/>
                </a:cubicBezTo>
                <a:cubicBezTo>
                  <a:pt x="9" y="99"/>
                  <a:pt x="9" y="99"/>
                  <a:pt x="9" y="98"/>
                </a:cubicBezTo>
                <a:cubicBezTo>
                  <a:pt x="8" y="97"/>
                  <a:pt x="8" y="95"/>
                  <a:pt x="9" y="94"/>
                </a:cubicBezTo>
                <a:cubicBezTo>
                  <a:pt x="9" y="93"/>
                  <a:pt x="9" y="93"/>
                  <a:pt x="9" y="92"/>
                </a:cubicBezTo>
                <a:cubicBezTo>
                  <a:pt x="9" y="90"/>
                  <a:pt x="9" y="88"/>
                  <a:pt x="9" y="85"/>
                </a:cubicBezTo>
                <a:cubicBezTo>
                  <a:pt x="9" y="82"/>
                  <a:pt x="9" y="79"/>
                  <a:pt x="8" y="76"/>
                </a:cubicBezTo>
                <a:cubicBezTo>
                  <a:pt x="8" y="75"/>
                  <a:pt x="7" y="74"/>
                  <a:pt x="7" y="73"/>
                </a:cubicBezTo>
                <a:close/>
                <a:moveTo>
                  <a:pt x="202" y="99"/>
                </a:moveTo>
                <a:cubicBezTo>
                  <a:pt x="202" y="99"/>
                  <a:pt x="202" y="100"/>
                  <a:pt x="202" y="100"/>
                </a:cubicBezTo>
                <a:cubicBezTo>
                  <a:pt x="202" y="100"/>
                  <a:pt x="202" y="100"/>
                  <a:pt x="202" y="100"/>
                </a:cubicBezTo>
                <a:cubicBezTo>
                  <a:pt x="202" y="100"/>
                  <a:pt x="202" y="99"/>
                  <a:pt x="202" y="99"/>
                </a:cubicBezTo>
                <a:cubicBezTo>
                  <a:pt x="202" y="99"/>
                  <a:pt x="202" y="99"/>
                  <a:pt x="202" y="99"/>
                </a:cubicBezTo>
                <a:close/>
                <a:moveTo>
                  <a:pt x="210" y="97"/>
                </a:moveTo>
                <a:cubicBezTo>
                  <a:pt x="210" y="98"/>
                  <a:pt x="210" y="99"/>
                  <a:pt x="210" y="100"/>
                </a:cubicBezTo>
                <a:cubicBezTo>
                  <a:pt x="211" y="99"/>
                  <a:pt x="212" y="98"/>
                  <a:pt x="212" y="98"/>
                </a:cubicBezTo>
                <a:cubicBezTo>
                  <a:pt x="212" y="97"/>
                  <a:pt x="212" y="96"/>
                  <a:pt x="212" y="95"/>
                </a:cubicBezTo>
                <a:cubicBezTo>
                  <a:pt x="212" y="96"/>
                  <a:pt x="211" y="96"/>
                  <a:pt x="210" y="97"/>
                </a:cubicBezTo>
                <a:close/>
                <a:moveTo>
                  <a:pt x="219" y="96"/>
                </a:moveTo>
                <a:cubicBezTo>
                  <a:pt x="219" y="97"/>
                  <a:pt x="219" y="98"/>
                  <a:pt x="219" y="99"/>
                </a:cubicBezTo>
                <a:cubicBezTo>
                  <a:pt x="220" y="99"/>
                  <a:pt x="220" y="99"/>
                  <a:pt x="220" y="99"/>
                </a:cubicBezTo>
                <a:cubicBezTo>
                  <a:pt x="220" y="97"/>
                  <a:pt x="220" y="96"/>
                  <a:pt x="220" y="95"/>
                </a:cubicBezTo>
                <a:cubicBezTo>
                  <a:pt x="220" y="96"/>
                  <a:pt x="220" y="96"/>
                  <a:pt x="219" y="96"/>
                </a:cubicBezTo>
                <a:close/>
                <a:moveTo>
                  <a:pt x="14" y="91"/>
                </a:moveTo>
                <a:cubicBezTo>
                  <a:pt x="14" y="92"/>
                  <a:pt x="14" y="93"/>
                  <a:pt x="14" y="94"/>
                </a:cubicBezTo>
                <a:cubicBezTo>
                  <a:pt x="14" y="94"/>
                  <a:pt x="14" y="94"/>
                  <a:pt x="14" y="94"/>
                </a:cubicBezTo>
                <a:cubicBezTo>
                  <a:pt x="14" y="94"/>
                  <a:pt x="14" y="93"/>
                  <a:pt x="14" y="92"/>
                </a:cubicBezTo>
                <a:cubicBezTo>
                  <a:pt x="14" y="92"/>
                  <a:pt x="14" y="91"/>
                  <a:pt x="14" y="91"/>
                </a:cubicBezTo>
                <a:close/>
                <a:moveTo>
                  <a:pt x="204" y="94"/>
                </a:moveTo>
                <a:cubicBezTo>
                  <a:pt x="205" y="94"/>
                  <a:pt x="205" y="94"/>
                  <a:pt x="205" y="94"/>
                </a:cubicBezTo>
                <a:cubicBezTo>
                  <a:pt x="205" y="93"/>
                  <a:pt x="205" y="93"/>
                  <a:pt x="205" y="93"/>
                </a:cubicBezTo>
                <a:cubicBezTo>
                  <a:pt x="205" y="93"/>
                  <a:pt x="205" y="93"/>
                  <a:pt x="204" y="93"/>
                </a:cubicBezTo>
                <a:cubicBezTo>
                  <a:pt x="204" y="93"/>
                  <a:pt x="204" y="93"/>
                  <a:pt x="204" y="94"/>
                </a:cubicBezTo>
                <a:close/>
                <a:moveTo>
                  <a:pt x="220" y="86"/>
                </a:moveTo>
                <a:cubicBezTo>
                  <a:pt x="220" y="88"/>
                  <a:pt x="220" y="89"/>
                  <a:pt x="220" y="91"/>
                </a:cubicBezTo>
                <a:cubicBezTo>
                  <a:pt x="220" y="91"/>
                  <a:pt x="220" y="91"/>
                  <a:pt x="220" y="91"/>
                </a:cubicBezTo>
                <a:cubicBezTo>
                  <a:pt x="220" y="89"/>
                  <a:pt x="220" y="87"/>
                  <a:pt x="220" y="86"/>
                </a:cubicBezTo>
                <a:cubicBezTo>
                  <a:pt x="220" y="86"/>
                  <a:pt x="220" y="86"/>
                  <a:pt x="220" y="86"/>
                </a:cubicBezTo>
                <a:close/>
                <a:moveTo>
                  <a:pt x="224" y="81"/>
                </a:moveTo>
                <a:cubicBezTo>
                  <a:pt x="224" y="83"/>
                  <a:pt x="225" y="84"/>
                  <a:pt x="225" y="85"/>
                </a:cubicBezTo>
                <a:cubicBezTo>
                  <a:pt x="225" y="83"/>
                  <a:pt x="225" y="82"/>
                  <a:pt x="225" y="81"/>
                </a:cubicBezTo>
                <a:cubicBezTo>
                  <a:pt x="225" y="81"/>
                  <a:pt x="224" y="81"/>
                  <a:pt x="224" y="81"/>
                </a:cubicBezTo>
                <a:close/>
                <a:moveTo>
                  <a:pt x="225" y="54"/>
                </a:moveTo>
                <a:cubicBezTo>
                  <a:pt x="225" y="54"/>
                  <a:pt x="225" y="53"/>
                  <a:pt x="225" y="53"/>
                </a:cubicBezTo>
                <a:cubicBezTo>
                  <a:pt x="225" y="52"/>
                  <a:pt x="225" y="52"/>
                  <a:pt x="225" y="51"/>
                </a:cubicBezTo>
                <a:cubicBezTo>
                  <a:pt x="225" y="51"/>
                  <a:pt x="225" y="51"/>
                  <a:pt x="225" y="50"/>
                </a:cubicBezTo>
                <a:cubicBezTo>
                  <a:pt x="225" y="49"/>
                  <a:pt x="225" y="47"/>
                  <a:pt x="225" y="46"/>
                </a:cubicBezTo>
                <a:cubicBezTo>
                  <a:pt x="225" y="46"/>
                  <a:pt x="225" y="46"/>
                  <a:pt x="225" y="46"/>
                </a:cubicBezTo>
                <a:cubicBezTo>
                  <a:pt x="225" y="46"/>
                  <a:pt x="225" y="46"/>
                  <a:pt x="224" y="46"/>
                </a:cubicBezTo>
                <a:cubicBezTo>
                  <a:pt x="224" y="46"/>
                  <a:pt x="224" y="46"/>
                  <a:pt x="224" y="46"/>
                </a:cubicBezTo>
                <a:cubicBezTo>
                  <a:pt x="224" y="46"/>
                  <a:pt x="224" y="46"/>
                  <a:pt x="223" y="46"/>
                </a:cubicBezTo>
                <a:cubicBezTo>
                  <a:pt x="222" y="46"/>
                  <a:pt x="222" y="46"/>
                  <a:pt x="221" y="46"/>
                </a:cubicBezTo>
                <a:cubicBezTo>
                  <a:pt x="221" y="46"/>
                  <a:pt x="221" y="47"/>
                  <a:pt x="222" y="47"/>
                </a:cubicBezTo>
                <a:cubicBezTo>
                  <a:pt x="222" y="47"/>
                  <a:pt x="222" y="47"/>
                  <a:pt x="222" y="47"/>
                </a:cubicBezTo>
                <a:cubicBezTo>
                  <a:pt x="223" y="47"/>
                  <a:pt x="223" y="47"/>
                  <a:pt x="223" y="48"/>
                </a:cubicBezTo>
                <a:cubicBezTo>
                  <a:pt x="223" y="49"/>
                  <a:pt x="223" y="49"/>
                  <a:pt x="223" y="50"/>
                </a:cubicBezTo>
                <a:cubicBezTo>
                  <a:pt x="223" y="50"/>
                  <a:pt x="223" y="50"/>
                  <a:pt x="223" y="50"/>
                </a:cubicBezTo>
                <a:cubicBezTo>
                  <a:pt x="223" y="50"/>
                  <a:pt x="223" y="50"/>
                  <a:pt x="223" y="50"/>
                </a:cubicBezTo>
                <a:cubicBezTo>
                  <a:pt x="224" y="50"/>
                  <a:pt x="224" y="50"/>
                  <a:pt x="224" y="51"/>
                </a:cubicBezTo>
                <a:cubicBezTo>
                  <a:pt x="225" y="51"/>
                  <a:pt x="225" y="52"/>
                  <a:pt x="224" y="52"/>
                </a:cubicBezTo>
                <a:cubicBezTo>
                  <a:pt x="224" y="53"/>
                  <a:pt x="223" y="53"/>
                  <a:pt x="223" y="54"/>
                </a:cubicBezTo>
                <a:cubicBezTo>
                  <a:pt x="224" y="54"/>
                  <a:pt x="224" y="54"/>
                  <a:pt x="225" y="54"/>
                </a:cubicBezTo>
                <a:close/>
                <a:moveTo>
                  <a:pt x="219" y="54"/>
                </a:moveTo>
                <a:cubicBezTo>
                  <a:pt x="219" y="53"/>
                  <a:pt x="221" y="51"/>
                  <a:pt x="221" y="51"/>
                </a:cubicBezTo>
                <a:cubicBezTo>
                  <a:pt x="221" y="51"/>
                  <a:pt x="221" y="51"/>
                  <a:pt x="221" y="51"/>
                </a:cubicBezTo>
                <a:cubicBezTo>
                  <a:pt x="220" y="52"/>
                  <a:pt x="219" y="53"/>
                  <a:pt x="218" y="54"/>
                </a:cubicBezTo>
                <a:cubicBezTo>
                  <a:pt x="218" y="54"/>
                  <a:pt x="218" y="54"/>
                  <a:pt x="218" y="54"/>
                </a:cubicBezTo>
                <a:cubicBezTo>
                  <a:pt x="218" y="54"/>
                  <a:pt x="219" y="54"/>
                  <a:pt x="219" y="54"/>
                </a:cubicBezTo>
                <a:close/>
                <a:moveTo>
                  <a:pt x="202" y="53"/>
                </a:moveTo>
                <a:cubicBezTo>
                  <a:pt x="203" y="53"/>
                  <a:pt x="205" y="54"/>
                  <a:pt x="206" y="54"/>
                </a:cubicBezTo>
                <a:cubicBezTo>
                  <a:pt x="206" y="53"/>
                  <a:pt x="206" y="53"/>
                  <a:pt x="206" y="53"/>
                </a:cubicBezTo>
                <a:cubicBezTo>
                  <a:pt x="207" y="51"/>
                  <a:pt x="209" y="50"/>
                  <a:pt x="210" y="48"/>
                </a:cubicBezTo>
                <a:cubicBezTo>
                  <a:pt x="211" y="48"/>
                  <a:pt x="211" y="48"/>
                  <a:pt x="211" y="48"/>
                </a:cubicBezTo>
                <a:cubicBezTo>
                  <a:pt x="212" y="47"/>
                  <a:pt x="212" y="47"/>
                  <a:pt x="212" y="47"/>
                </a:cubicBezTo>
                <a:cubicBezTo>
                  <a:pt x="212" y="47"/>
                  <a:pt x="212" y="46"/>
                  <a:pt x="213" y="46"/>
                </a:cubicBezTo>
                <a:cubicBezTo>
                  <a:pt x="212" y="46"/>
                  <a:pt x="211" y="46"/>
                  <a:pt x="211" y="46"/>
                </a:cubicBezTo>
                <a:cubicBezTo>
                  <a:pt x="208" y="47"/>
                  <a:pt x="206" y="49"/>
                  <a:pt x="204" y="51"/>
                </a:cubicBezTo>
                <a:cubicBezTo>
                  <a:pt x="203" y="52"/>
                  <a:pt x="203" y="52"/>
                  <a:pt x="202" y="53"/>
                </a:cubicBezTo>
                <a:cubicBezTo>
                  <a:pt x="202" y="53"/>
                  <a:pt x="202" y="53"/>
                  <a:pt x="202" y="53"/>
                </a:cubicBezTo>
                <a:close/>
                <a:moveTo>
                  <a:pt x="198" y="53"/>
                </a:moveTo>
                <a:cubicBezTo>
                  <a:pt x="199" y="51"/>
                  <a:pt x="201" y="49"/>
                  <a:pt x="203" y="48"/>
                </a:cubicBezTo>
                <a:cubicBezTo>
                  <a:pt x="202" y="48"/>
                  <a:pt x="200" y="50"/>
                  <a:pt x="199" y="51"/>
                </a:cubicBezTo>
                <a:cubicBezTo>
                  <a:pt x="198" y="52"/>
                  <a:pt x="197" y="53"/>
                  <a:pt x="196" y="53"/>
                </a:cubicBezTo>
                <a:lnTo>
                  <a:pt x="198" y="53"/>
                </a:lnTo>
                <a:close/>
                <a:moveTo>
                  <a:pt x="185" y="53"/>
                </a:moveTo>
                <a:cubicBezTo>
                  <a:pt x="187" y="53"/>
                  <a:pt x="190" y="53"/>
                  <a:pt x="193" y="53"/>
                </a:cubicBezTo>
                <a:cubicBezTo>
                  <a:pt x="193" y="53"/>
                  <a:pt x="193" y="53"/>
                  <a:pt x="193" y="53"/>
                </a:cubicBezTo>
                <a:cubicBezTo>
                  <a:pt x="195" y="50"/>
                  <a:pt x="198" y="47"/>
                  <a:pt x="202" y="46"/>
                </a:cubicBezTo>
                <a:cubicBezTo>
                  <a:pt x="199" y="45"/>
                  <a:pt x="196" y="45"/>
                  <a:pt x="193" y="45"/>
                </a:cubicBezTo>
                <a:cubicBezTo>
                  <a:pt x="193" y="45"/>
                  <a:pt x="193" y="46"/>
                  <a:pt x="193" y="46"/>
                </a:cubicBezTo>
                <a:cubicBezTo>
                  <a:pt x="191" y="47"/>
                  <a:pt x="189" y="49"/>
                  <a:pt x="187" y="51"/>
                </a:cubicBezTo>
                <a:cubicBezTo>
                  <a:pt x="186" y="51"/>
                  <a:pt x="185" y="52"/>
                  <a:pt x="185" y="53"/>
                </a:cubicBezTo>
                <a:close/>
                <a:moveTo>
                  <a:pt x="181" y="53"/>
                </a:moveTo>
                <a:cubicBezTo>
                  <a:pt x="184" y="49"/>
                  <a:pt x="187" y="47"/>
                  <a:pt x="190" y="45"/>
                </a:cubicBezTo>
                <a:cubicBezTo>
                  <a:pt x="188" y="45"/>
                  <a:pt x="187" y="45"/>
                  <a:pt x="185" y="45"/>
                </a:cubicBezTo>
                <a:cubicBezTo>
                  <a:pt x="185" y="45"/>
                  <a:pt x="185" y="45"/>
                  <a:pt x="185" y="45"/>
                </a:cubicBezTo>
                <a:cubicBezTo>
                  <a:pt x="186" y="45"/>
                  <a:pt x="185" y="46"/>
                  <a:pt x="185" y="46"/>
                </a:cubicBezTo>
                <a:cubicBezTo>
                  <a:pt x="183" y="48"/>
                  <a:pt x="181" y="49"/>
                  <a:pt x="179" y="51"/>
                </a:cubicBezTo>
                <a:cubicBezTo>
                  <a:pt x="179" y="51"/>
                  <a:pt x="179" y="52"/>
                  <a:pt x="178" y="52"/>
                </a:cubicBezTo>
                <a:cubicBezTo>
                  <a:pt x="178" y="52"/>
                  <a:pt x="178" y="52"/>
                  <a:pt x="178" y="53"/>
                </a:cubicBezTo>
                <a:cubicBezTo>
                  <a:pt x="179" y="53"/>
                  <a:pt x="180" y="53"/>
                  <a:pt x="181" y="53"/>
                </a:cubicBezTo>
                <a:close/>
                <a:moveTo>
                  <a:pt x="174" y="52"/>
                </a:moveTo>
                <a:cubicBezTo>
                  <a:pt x="175" y="51"/>
                  <a:pt x="177" y="49"/>
                  <a:pt x="178" y="48"/>
                </a:cubicBezTo>
                <a:cubicBezTo>
                  <a:pt x="178" y="48"/>
                  <a:pt x="178" y="48"/>
                  <a:pt x="178" y="48"/>
                </a:cubicBezTo>
                <a:cubicBezTo>
                  <a:pt x="179" y="47"/>
                  <a:pt x="181" y="45"/>
                  <a:pt x="183" y="44"/>
                </a:cubicBezTo>
                <a:cubicBezTo>
                  <a:pt x="180" y="44"/>
                  <a:pt x="170" y="44"/>
                  <a:pt x="170" y="44"/>
                </a:cubicBezTo>
                <a:cubicBezTo>
                  <a:pt x="168" y="44"/>
                  <a:pt x="166" y="43"/>
                  <a:pt x="165" y="43"/>
                </a:cubicBezTo>
                <a:cubicBezTo>
                  <a:pt x="165" y="43"/>
                  <a:pt x="165" y="43"/>
                  <a:pt x="165" y="43"/>
                </a:cubicBezTo>
                <a:cubicBezTo>
                  <a:pt x="165" y="43"/>
                  <a:pt x="164" y="44"/>
                  <a:pt x="164" y="44"/>
                </a:cubicBezTo>
                <a:cubicBezTo>
                  <a:pt x="163" y="45"/>
                  <a:pt x="161" y="47"/>
                  <a:pt x="159" y="48"/>
                </a:cubicBezTo>
                <a:cubicBezTo>
                  <a:pt x="159" y="49"/>
                  <a:pt x="158" y="50"/>
                  <a:pt x="157" y="51"/>
                </a:cubicBezTo>
                <a:cubicBezTo>
                  <a:pt x="157" y="51"/>
                  <a:pt x="157" y="52"/>
                  <a:pt x="157" y="52"/>
                </a:cubicBezTo>
                <a:cubicBezTo>
                  <a:pt x="158" y="52"/>
                  <a:pt x="160" y="52"/>
                  <a:pt x="161" y="52"/>
                </a:cubicBezTo>
                <a:cubicBezTo>
                  <a:pt x="162" y="50"/>
                  <a:pt x="163" y="49"/>
                  <a:pt x="165" y="47"/>
                </a:cubicBezTo>
                <a:cubicBezTo>
                  <a:pt x="167" y="46"/>
                  <a:pt x="168" y="45"/>
                  <a:pt x="170" y="44"/>
                </a:cubicBezTo>
                <a:cubicBezTo>
                  <a:pt x="170" y="44"/>
                  <a:pt x="170" y="44"/>
                  <a:pt x="170" y="44"/>
                </a:cubicBezTo>
                <a:cubicBezTo>
                  <a:pt x="171" y="44"/>
                  <a:pt x="171" y="44"/>
                  <a:pt x="171" y="45"/>
                </a:cubicBezTo>
                <a:cubicBezTo>
                  <a:pt x="172" y="45"/>
                  <a:pt x="171" y="46"/>
                  <a:pt x="171" y="46"/>
                </a:cubicBezTo>
                <a:cubicBezTo>
                  <a:pt x="169" y="47"/>
                  <a:pt x="168" y="48"/>
                  <a:pt x="166" y="50"/>
                </a:cubicBezTo>
                <a:cubicBezTo>
                  <a:pt x="166" y="50"/>
                  <a:pt x="165" y="51"/>
                  <a:pt x="165" y="51"/>
                </a:cubicBezTo>
                <a:cubicBezTo>
                  <a:pt x="165" y="52"/>
                  <a:pt x="165" y="52"/>
                  <a:pt x="164" y="52"/>
                </a:cubicBezTo>
                <a:cubicBezTo>
                  <a:pt x="166" y="52"/>
                  <a:pt x="167" y="52"/>
                  <a:pt x="169" y="52"/>
                </a:cubicBezTo>
                <a:cubicBezTo>
                  <a:pt x="169" y="51"/>
                  <a:pt x="170" y="49"/>
                  <a:pt x="171" y="48"/>
                </a:cubicBezTo>
                <a:cubicBezTo>
                  <a:pt x="172" y="48"/>
                  <a:pt x="172" y="48"/>
                  <a:pt x="172" y="48"/>
                </a:cubicBezTo>
                <a:cubicBezTo>
                  <a:pt x="173" y="47"/>
                  <a:pt x="174" y="45"/>
                  <a:pt x="176" y="44"/>
                </a:cubicBezTo>
                <a:cubicBezTo>
                  <a:pt x="176" y="44"/>
                  <a:pt x="177" y="44"/>
                  <a:pt x="177" y="44"/>
                </a:cubicBezTo>
                <a:cubicBezTo>
                  <a:pt x="177" y="44"/>
                  <a:pt x="178" y="45"/>
                  <a:pt x="178" y="45"/>
                </a:cubicBezTo>
                <a:cubicBezTo>
                  <a:pt x="178" y="46"/>
                  <a:pt x="178" y="47"/>
                  <a:pt x="177" y="47"/>
                </a:cubicBezTo>
                <a:cubicBezTo>
                  <a:pt x="176" y="48"/>
                  <a:pt x="175" y="49"/>
                  <a:pt x="174" y="50"/>
                </a:cubicBezTo>
                <a:cubicBezTo>
                  <a:pt x="174" y="50"/>
                  <a:pt x="174" y="50"/>
                  <a:pt x="174" y="50"/>
                </a:cubicBezTo>
                <a:cubicBezTo>
                  <a:pt x="174" y="51"/>
                  <a:pt x="174" y="51"/>
                  <a:pt x="173" y="51"/>
                </a:cubicBezTo>
                <a:cubicBezTo>
                  <a:pt x="173" y="52"/>
                  <a:pt x="173" y="52"/>
                  <a:pt x="173" y="52"/>
                </a:cubicBezTo>
                <a:cubicBezTo>
                  <a:pt x="173" y="52"/>
                  <a:pt x="174" y="52"/>
                  <a:pt x="174" y="52"/>
                </a:cubicBezTo>
                <a:close/>
                <a:moveTo>
                  <a:pt x="154" y="51"/>
                </a:moveTo>
                <a:cubicBezTo>
                  <a:pt x="154" y="48"/>
                  <a:pt x="158" y="45"/>
                  <a:pt x="161" y="43"/>
                </a:cubicBezTo>
                <a:cubicBezTo>
                  <a:pt x="159" y="43"/>
                  <a:pt x="157" y="43"/>
                  <a:pt x="155" y="43"/>
                </a:cubicBezTo>
                <a:cubicBezTo>
                  <a:pt x="155" y="44"/>
                  <a:pt x="154" y="46"/>
                  <a:pt x="152" y="48"/>
                </a:cubicBezTo>
                <a:cubicBezTo>
                  <a:pt x="152" y="48"/>
                  <a:pt x="152" y="48"/>
                  <a:pt x="152" y="48"/>
                </a:cubicBezTo>
                <a:cubicBezTo>
                  <a:pt x="152" y="49"/>
                  <a:pt x="151" y="50"/>
                  <a:pt x="150" y="51"/>
                </a:cubicBezTo>
                <a:cubicBezTo>
                  <a:pt x="151" y="51"/>
                  <a:pt x="152" y="51"/>
                  <a:pt x="154" y="51"/>
                </a:cubicBezTo>
                <a:close/>
                <a:moveTo>
                  <a:pt x="142" y="51"/>
                </a:moveTo>
                <a:cubicBezTo>
                  <a:pt x="142" y="51"/>
                  <a:pt x="143" y="51"/>
                  <a:pt x="143" y="51"/>
                </a:cubicBezTo>
                <a:cubicBezTo>
                  <a:pt x="146" y="51"/>
                  <a:pt x="146" y="51"/>
                  <a:pt x="146" y="51"/>
                </a:cubicBezTo>
                <a:cubicBezTo>
                  <a:pt x="147" y="50"/>
                  <a:pt x="148" y="49"/>
                  <a:pt x="148" y="49"/>
                </a:cubicBezTo>
                <a:cubicBezTo>
                  <a:pt x="149" y="48"/>
                  <a:pt x="149" y="48"/>
                  <a:pt x="150" y="47"/>
                </a:cubicBezTo>
                <a:cubicBezTo>
                  <a:pt x="151" y="46"/>
                  <a:pt x="152" y="44"/>
                  <a:pt x="153" y="43"/>
                </a:cubicBezTo>
                <a:cubicBezTo>
                  <a:pt x="153" y="43"/>
                  <a:pt x="153" y="43"/>
                  <a:pt x="153" y="43"/>
                </a:cubicBezTo>
                <a:cubicBezTo>
                  <a:pt x="151" y="43"/>
                  <a:pt x="150" y="43"/>
                  <a:pt x="149" y="42"/>
                </a:cubicBezTo>
                <a:cubicBezTo>
                  <a:pt x="149" y="44"/>
                  <a:pt x="147" y="45"/>
                  <a:pt x="146" y="46"/>
                </a:cubicBezTo>
                <a:cubicBezTo>
                  <a:pt x="146" y="47"/>
                  <a:pt x="146" y="47"/>
                  <a:pt x="145" y="47"/>
                </a:cubicBezTo>
                <a:cubicBezTo>
                  <a:pt x="145" y="47"/>
                  <a:pt x="145" y="48"/>
                  <a:pt x="144" y="48"/>
                </a:cubicBezTo>
                <a:cubicBezTo>
                  <a:pt x="143" y="49"/>
                  <a:pt x="143" y="50"/>
                  <a:pt x="142" y="51"/>
                </a:cubicBezTo>
                <a:cubicBezTo>
                  <a:pt x="142" y="51"/>
                  <a:pt x="142" y="51"/>
                  <a:pt x="142" y="51"/>
                </a:cubicBezTo>
                <a:close/>
                <a:moveTo>
                  <a:pt x="136" y="50"/>
                </a:moveTo>
                <a:cubicBezTo>
                  <a:pt x="137" y="50"/>
                  <a:pt x="137" y="50"/>
                  <a:pt x="138" y="51"/>
                </a:cubicBezTo>
                <a:cubicBezTo>
                  <a:pt x="139" y="49"/>
                  <a:pt x="140" y="48"/>
                  <a:pt x="141" y="47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43" y="46"/>
                  <a:pt x="143" y="45"/>
                  <a:pt x="143" y="45"/>
                </a:cubicBezTo>
                <a:cubicBezTo>
                  <a:pt x="144" y="44"/>
                  <a:pt x="145" y="44"/>
                  <a:pt x="145" y="43"/>
                </a:cubicBezTo>
                <a:cubicBezTo>
                  <a:pt x="145" y="43"/>
                  <a:pt x="146" y="43"/>
                  <a:pt x="146" y="43"/>
                </a:cubicBezTo>
                <a:cubicBezTo>
                  <a:pt x="146" y="42"/>
                  <a:pt x="146" y="42"/>
                  <a:pt x="146" y="42"/>
                </a:cubicBezTo>
                <a:cubicBezTo>
                  <a:pt x="145" y="42"/>
                  <a:pt x="143" y="42"/>
                  <a:pt x="143" y="42"/>
                </a:cubicBezTo>
                <a:cubicBezTo>
                  <a:pt x="143" y="42"/>
                  <a:pt x="143" y="42"/>
                  <a:pt x="143" y="42"/>
                </a:cubicBezTo>
                <a:cubicBezTo>
                  <a:pt x="142" y="44"/>
                  <a:pt x="141" y="45"/>
                  <a:pt x="140" y="46"/>
                </a:cubicBezTo>
                <a:cubicBezTo>
                  <a:pt x="140" y="47"/>
                  <a:pt x="139" y="47"/>
                  <a:pt x="139" y="47"/>
                </a:cubicBezTo>
                <a:cubicBezTo>
                  <a:pt x="139" y="48"/>
                  <a:pt x="139" y="48"/>
                  <a:pt x="139" y="48"/>
                </a:cubicBezTo>
                <a:cubicBezTo>
                  <a:pt x="138" y="49"/>
                  <a:pt x="137" y="50"/>
                  <a:pt x="136" y="50"/>
                </a:cubicBezTo>
                <a:close/>
                <a:moveTo>
                  <a:pt x="132" y="50"/>
                </a:moveTo>
                <a:cubicBezTo>
                  <a:pt x="133" y="50"/>
                  <a:pt x="133" y="49"/>
                  <a:pt x="134" y="48"/>
                </a:cubicBezTo>
                <a:cubicBezTo>
                  <a:pt x="134" y="48"/>
                  <a:pt x="134" y="48"/>
                  <a:pt x="134" y="48"/>
                </a:cubicBezTo>
                <a:cubicBezTo>
                  <a:pt x="135" y="47"/>
                  <a:pt x="136" y="46"/>
                  <a:pt x="137" y="45"/>
                </a:cubicBezTo>
                <a:cubicBezTo>
                  <a:pt x="136" y="46"/>
                  <a:pt x="135" y="47"/>
                  <a:pt x="133" y="48"/>
                </a:cubicBezTo>
                <a:cubicBezTo>
                  <a:pt x="133" y="48"/>
                  <a:pt x="132" y="49"/>
                  <a:pt x="132" y="49"/>
                </a:cubicBezTo>
                <a:cubicBezTo>
                  <a:pt x="131" y="50"/>
                  <a:pt x="131" y="50"/>
                  <a:pt x="131" y="50"/>
                </a:cubicBezTo>
                <a:cubicBezTo>
                  <a:pt x="131" y="50"/>
                  <a:pt x="132" y="50"/>
                  <a:pt x="132" y="50"/>
                </a:cubicBezTo>
                <a:close/>
                <a:moveTo>
                  <a:pt x="128" y="46"/>
                </a:moveTo>
                <a:cubicBezTo>
                  <a:pt x="127" y="46"/>
                  <a:pt x="127" y="47"/>
                  <a:pt x="126" y="48"/>
                </a:cubicBezTo>
                <a:cubicBezTo>
                  <a:pt x="126" y="47"/>
                  <a:pt x="126" y="47"/>
                  <a:pt x="127" y="47"/>
                </a:cubicBezTo>
                <a:cubicBezTo>
                  <a:pt x="127" y="46"/>
                  <a:pt x="128" y="46"/>
                  <a:pt x="128" y="46"/>
                </a:cubicBezTo>
                <a:cubicBezTo>
                  <a:pt x="128" y="46"/>
                  <a:pt x="128" y="46"/>
                  <a:pt x="128" y="46"/>
                </a:cubicBezTo>
                <a:close/>
                <a:moveTo>
                  <a:pt x="119" y="41"/>
                </a:moveTo>
                <a:cubicBezTo>
                  <a:pt x="119" y="42"/>
                  <a:pt x="119" y="43"/>
                  <a:pt x="119" y="44"/>
                </a:cubicBezTo>
                <a:cubicBezTo>
                  <a:pt x="120" y="43"/>
                  <a:pt x="121" y="43"/>
                  <a:pt x="121" y="42"/>
                </a:cubicBezTo>
                <a:cubicBezTo>
                  <a:pt x="121" y="42"/>
                  <a:pt x="121" y="42"/>
                  <a:pt x="121" y="42"/>
                </a:cubicBezTo>
                <a:cubicBezTo>
                  <a:pt x="120" y="42"/>
                  <a:pt x="120" y="41"/>
                  <a:pt x="119" y="41"/>
                </a:cubicBezTo>
                <a:close/>
                <a:moveTo>
                  <a:pt x="125" y="39"/>
                </a:moveTo>
                <a:cubicBezTo>
                  <a:pt x="130" y="39"/>
                  <a:pt x="135" y="39"/>
                  <a:pt x="140" y="39"/>
                </a:cubicBezTo>
                <a:cubicBezTo>
                  <a:pt x="142" y="39"/>
                  <a:pt x="143" y="39"/>
                  <a:pt x="144" y="39"/>
                </a:cubicBezTo>
                <a:cubicBezTo>
                  <a:pt x="154" y="40"/>
                  <a:pt x="163" y="40"/>
                  <a:pt x="171" y="41"/>
                </a:cubicBezTo>
                <a:cubicBezTo>
                  <a:pt x="174" y="41"/>
                  <a:pt x="174" y="41"/>
                  <a:pt x="174" y="41"/>
                </a:cubicBezTo>
                <a:cubicBezTo>
                  <a:pt x="190" y="42"/>
                  <a:pt x="206" y="43"/>
                  <a:pt x="222" y="43"/>
                </a:cubicBezTo>
                <a:cubicBezTo>
                  <a:pt x="223" y="43"/>
                  <a:pt x="223" y="43"/>
                  <a:pt x="223" y="43"/>
                </a:cubicBezTo>
                <a:cubicBezTo>
                  <a:pt x="224" y="42"/>
                  <a:pt x="224" y="41"/>
                  <a:pt x="223" y="39"/>
                </a:cubicBezTo>
                <a:cubicBezTo>
                  <a:pt x="223" y="39"/>
                  <a:pt x="223" y="39"/>
                  <a:pt x="223" y="39"/>
                </a:cubicBezTo>
                <a:cubicBezTo>
                  <a:pt x="223" y="39"/>
                  <a:pt x="222" y="38"/>
                  <a:pt x="222" y="38"/>
                </a:cubicBezTo>
                <a:cubicBezTo>
                  <a:pt x="222" y="38"/>
                  <a:pt x="222" y="37"/>
                  <a:pt x="222" y="37"/>
                </a:cubicBezTo>
                <a:cubicBezTo>
                  <a:pt x="222" y="37"/>
                  <a:pt x="222" y="37"/>
                  <a:pt x="222" y="37"/>
                </a:cubicBezTo>
                <a:cubicBezTo>
                  <a:pt x="220" y="34"/>
                  <a:pt x="217" y="31"/>
                  <a:pt x="216" y="29"/>
                </a:cubicBezTo>
                <a:cubicBezTo>
                  <a:pt x="212" y="25"/>
                  <a:pt x="208" y="22"/>
                  <a:pt x="204" y="20"/>
                </a:cubicBezTo>
                <a:cubicBezTo>
                  <a:pt x="197" y="15"/>
                  <a:pt x="187" y="11"/>
                  <a:pt x="177" y="8"/>
                </a:cubicBezTo>
                <a:cubicBezTo>
                  <a:pt x="167" y="6"/>
                  <a:pt x="156" y="4"/>
                  <a:pt x="145" y="3"/>
                </a:cubicBezTo>
                <a:cubicBezTo>
                  <a:pt x="140" y="3"/>
                  <a:pt x="136" y="3"/>
                  <a:pt x="132" y="3"/>
                </a:cubicBezTo>
                <a:cubicBezTo>
                  <a:pt x="130" y="3"/>
                  <a:pt x="128" y="3"/>
                  <a:pt x="126" y="3"/>
                </a:cubicBezTo>
                <a:cubicBezTo>
                  <a:pt x="124" y="3"/>
                  <a:pt x="122" y="3"/>
                  <a:pt x="120" y="3"/>
                </a:cubicBezTo>
                <a:cubicBezTo>
                  <a:pt x="120" y="3"/>
                  <a:pt x="120" y="3"/>
                  <a:pt x="119" y="3"/>
                </a:cubicBezTo>
                <a:cubicBezTo>
                  <a:pt x="119" y="6"/>
                  <a:pt x="119" y="10"/>
                  <a:pt x="120" y="13"/>
                </a:cubicBezTo>
                <a:cubicBezTo>
                  <a:pt x="120" y="21"/>
                  <a:pt x="120" y="30"/>
                  <a:pt x="119" y="39"/>
                </a:cubicBezTo>
                <a:cubicBezTo>
                  <a:pt x="121" y="39"/>
                  <a:pt x="123" y="39"/>
                  <a:pt x="125" y="39"/>
                </a:cubicBezTo>
                <a:close/>
                <a:moveTo>
                  <a:pt x="122" y="42"/>
                </a:moveTo>
                <a:cubicBezTo>
                  <a:pt x="123" y="42"/>
                  <a:pt x="123" y="42"/>
                  <a:pt x="123" y="42"/>
                </a:cubicBezTo>
                <a:cubicBezTo>
                  <a:pt x="123" y="42"/>
                  <a:pt x="123" y="43"/>
                  <a:pt x="123" y="43"/>
                </a:cubicBezTo>
                <a:cubicBezTo>
                  <a:pt x="123" y="43"/>
                  <a:pt x="124" y="42"/>
                  <a:pt x="124" y="42"/>
                </a:cubicBezTo>
                <a:cubicBezTo>
                  <a:pt x="124" y="42"/>
                  <a:pt x="123" y="42"/>
                  <a:pt x="122" y="42"/>
                </a:cubicBezTo>
                <a:close/>
                <a:moveTo>
                  <a:pt x="127" y="42"/>
                </a:moveTo>
                <a:cubicBezTo>
                  <a:pt x="127" y="42"/>
                  <a:pt x="127" y="43"/>
                  <a:pt x="127" y="43"/>
                </a:cubicBezTo>
                <a:cubicBezTo>
                  <a:pt x="127" y="43"/>
                  <a:pt x="127" y="43"/>
                  <a:pt x="127" y="43"/>
                </a:cubicBezTo>
                <a:cubicBezTo>
                  <a:pt x="127" y="43"/>
                  <a:pt x="128" y="42"/>
                  <a:pt x="129" y="42"/>
                </a:cubicBezTo>
                <a:cubicBezTo>
                  <a:pt x="128" y="42"/>
                  <a:pt x="128" y="42"/>
                  <a:pt x="127" y="42"/>
                </a:cubicBezTo>
                <a:close/>
                <a:moveTo>
                  <a:pt x="131" y="42"/>
                </a:moveTo>
                <a:cubicBezTo>
                  <a:pt x="131" y="42"/>
                  <a:pt x="131" y="42"/>
                  <a:pt x="131" y="43"/>
                </a:cubicBezTo>
                <a:cubicBezTo>
                  <a:pt x="131" y="43"/>
                  <a:pt x="131" y="43"/>
                  <a:pt x="131" y="43"/>
                </a:cubicBezTo>
                <a:cubicBezTo>
                  <a:pt x="132" y="43"/>
                  <a:pt x="132" y="42"/>
                  <a:pt x="133" y="42"/>
                </a:cubicBezTo>
                <a:cubicBezTo>
                  <a:pt x="132" y="42"/>
                  <a:pt x="131" y="42"/>
                  <a:pt x="131" y="42"/>
                </a:cubicBez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35" name="AutoShape 3"/>
          <p:cNvSpPr>
            <a:spLocks noChangeAspect="1" noChangeArrowheads="1" noTextEdit="1"/>
          </p:cNvSpPr>
          <p:nvPr/>
        </p:nvSpPr>
        <p:spPr bwMode="auto">
          <a:xfrm>
            <a:off x="3662255" y="4643596"/>
            <a:ext cx="2059463" cy="1289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36" name="Freeform 5"/>
          <p:cNvSpPr>
            <a:spLocks noEditPoints="1"/>
          </p:cNvSpPr>
          <p:nvPr/>
        </p:nvSpPr>
        <p:spPr bwMode="auto">
          <a:xfrm>
            <a:off x="3626700" y="4649783"/>
            <a:ext cx="1996871" cy="1291402"/>
          </a:xfrm>
          <a:custGeom>
            <a:avLst/>
            <a:gdLst>
              <a:gd name="T0" fmla="*/ 52 w 231"/>
              <a:gd name="T1" fmla="*/ 126 h 141"/>
              <a:gd name="T2" fmla="*/ 5 w 231"/>
              <a:gd name="T3" fmla="*/ 101 h 141"/>
              <a:gd name="T4" fmla="*/ 116 w 231"/>
              <a:gd name="T5" fmla="*/ 2 h 141"/>
              <a:gd name="T6" fmla="*/ 228 w 231"/>
              <a:gd name="T7" fmla="*/ 52 h 141"/>
              <a:gd name="T8" fmla="*/ 224 w 231"/>
              <a:gd name="T9" fmla="*/ 109 h 141"/>
              <a:gd name="T10" fmla="*/ 190 w 231"/>
              <a:gd name="T11" fmla="*/ 133 h 141"/>
              <a:gd name="T12" fmla="*/ 138 w 231"/>
              <a:gd name="T13" fmla="*/ 117 h 141"/>
              <a:gd name="T14" fmla="*/ 130 w 231"/>
              <a:gd name="T15" fmla="*/ 128 h 141"/>
              <a:gd name="T16" fmla="*/ 129 w 231"/>
              <a:gd name="T17" fmla="*/ 131 h 141"/>
              <a:gd name="T18" fmla="*/ 123 w 231"/>
              <a:gd name="T19" fmla="*/ 116 h 141"/>
              <a:gd name="T20" fmla="*/ 117 w 231"/>
              <a:gd name="T21" fmla="*/ 127 h 141"/>
              <a:gd name="T22" fmla="*/ 109 w 231"/>
              <a:gd name="T23" fmla="*/ 123 h 141"/>
              <a:gd name="T24" fmla="*/ 148 w 231"/>
              <a:gd name="T25" fmla="*/ 134 h 141"/>
              <a:gd name="T26" fmla="*/ 166 w 231"/>
              <a:gd name="T27" fmla="*/ 129 h 141"/>
              <a:gd name="T28" fmla="*/ 106 w 231"/>
              <a:gd name="T29" fmla="*/ 131 h 141"/>
              <a:gd name="T30" fmla="*/ 103 w 231"/>
              <a:gd name="T31" fmla="*/ 119 h 141"/>
              <a:gd name="T32" fmla="*/ 184 w 231"/>
              <a:gd name="T33" fmla="*/ 126 h 141"/>
              <a:gd name="T34" fmla="*/ 87 w 231"/>
              <a:gd name="T35" fmla="*/ 109 h 141"/>
              <a:gd name="T36" fmla="*/ 94 w 231"/>
              <a:gd name="T37" fmla="*/ 113 h 141"/>
              <a:gd name="T38" fmla="*/ 83 w 231"/>
              <a:gd name="T39" fmla="*/ 108 h 141"/>
              <a:gd name="T40" fmla="*/ 75 w 231"/>
              <a:gd name="T41" fmla="*/ 109 h 141"/>
              <a:gd name="T42" fmla="*/ 71 w 231"/>
              <a:gd name="T43" fmla="*/ 127 h 141"/>
              <a:gd name="T44" fmla="*/ 194 w 231"/>
              <a:gd name="T45" fmla="*/ 126 h 141"/>
              <a:gd name="T46" fmla="*/ 176 w 231"/>
              <a:gd name="T47" fmla="*/ 123 h 141"/>
              <a:gd name="T48" fmla="*/ 53 w 231"/>
              <a:gd name="T49" fmla="*/ 121 h 141"/>
              <a:gd name="T50" fmla="*/ 44 w 231"/>
              <a:gd name="T51" fmla="*/ 98 h 141"/>
              <a:gd name="T52" fmla="*/ 186 w 231"/>
              <a:gd name="T53" fmla="*/ 105 h 141"/>
              <a:gd name="T54" fmla="*/ 107 w 231"/>
              <a:gd name="T55" fmla="*/ 111 h 141"/>
              <a:gd name="T56" fmla="*/ 42 w 231"/>
              <a:gd name="T57" fmla="*/ 97 h 141"/>
              <a:gd name="T58" fmla="*/ 200 w 231"/>
              <a:gd name="T59" fmla="*/ 115 h 141"/>
              <a:gd name="T60" fmla="*/ 27 w 231"/>
              <a:gd name="T61" fmla="*/ 102 h 141"/>
              <a:gd name="T62" fmla="*/ 214 w 231"/>
              <a:gd name="T63" fmla="*/ 111 h 141"/>
              <a:gd name="T64" fmla="*/ 189 w 231"/>
              <a:gd name="T65" fmla="*/ 109 h 141"/>
              <a:gd name="T66" fmla="*/ 199 w 231"/>
              <a:gd name="T67" fmla="*/ 105 h 141"/>
              <a:gd name="T68" fmla="*/ 107 w 231"/>
              <a:gd name="T69" fmla="*/ 107 h 141"/>
              <a:gd name="T70" fmla="*/ 217 w 231"/>
              <a:gd name="T71" fmla="*/ 57 h 141"/>
              <a:gd name="T72" fmla="*/ 120 w 231"/>
              <a:gd name="T73" fmla="*/ 53 h 141"/>
              <a:gd name="T74" fmla="*/ 116 w 231"/>
              <a:gd name="T75" fmla="*/ 40 h 141"/>
              <a:gd name="T76" fmla="*/ 15 w 231"/>
              <a:gd name="T77" fmla="*/ 78 h 141"/>
              <a:gd name="T78" fmla="*/ 219 w 231"/>
              <a:gd name="T79" fmla="*/ 108 h 141"/>
              <a:gd name="T80" fmla="*/ 210 w 231"/>
              <a:gd name="T81" fmla="*/ 105 h 141"/>
              <a:gd name="T82" fmla="*/ 183 w 231"/>
              <a:gd name="T83" fmla="*/ 106 h 141"/>
              <a:gd name="T84" fmla="*/ 19 w 231"/>
              <a:gd name="T85" fmla="*/ 86 h 141"/>
              <a:gd name="T86" fmla="*/ 14 w 231"/>
              <a:gd name="T87" fmla="*/ 102 h 141"/>
              <a:gd name="T88" fmla="*/ 9 w 231"/>
              <a:gd name="T89" fmla="*/ 85 h 141"/>
              <a:gd name="T90" fmla="*/ 219 w 231"/>
              <a:gd name="T91" fmla="*/ 99 h 141"/>
              <a:gd name="T92" fmla="*/ 220 w 231"/>
              <a:gd name="T93" fmla="*/ 86 h 141"/>
              <a:gd name="T94" fmla="*/ 225 w 231"/>
              <a:gd name="T95" fmla="*/ 46 h 141"/>
              <a:gd name="T96" fmla="*/ 225 w 231"/>
              <a:gd name="T97" fmla="*/ 54 h 141"/>
              <a:gd name="T98" fmla="*/ 211 w 231"/>
              <a:gd name="T99" fmla="*/ 46 h 141"/>
              <a:gd name="T100" fmla="*/ 193 w 231"/>
              <a:gd name="T101" fmla="*/ 46 h 141"/>
              <a:gd name="T102" fmla="*/ 178 w 231"/>
              <a:gd name="T103" fmla="*/ 48 h 141"/>
              <a:gd name="T104" fmla="*/ 171 w 231"/>
              <a:gd name="T105" fmla="*/ 46 h 141"/>
              <a:gd name="T106" fmla="*/ 173 w 231"/>
              <a:gd name="T107" fmla="*/ 52 h 141"/>
              <a:gd name="T108" fmla="*/ 153 w 231"/>
              <a:gd name="T109" fmla="*/ 43 h 141"/>
              <a:gd name="T110" fmla="*/ 146 w 231"/>
              <a:gd name="T111" fmla="*/ 43 h 141"/>
              <a:gd name="T112" fmla="*/ 131 w 231"/>
              <a:gd name="T113" fmla="*/ 50 h 141"/>
              <a:gd name="T114" fmla="*/ 144 w 231"/>
              <a:gd name="T115" fmla="*/ 39 h 141"/>
              <a:gd name="T116" fmla="*/ 132 w 231"/>
              <a:gd name="T117" fmla="*/ 3 h 141"/>
              <a:gd name="T118" fmla="*/ 127 w 231"/>
              <a:gd name="T119" fmla="*/ 43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31" h="141">
                <a:moveTo>
                  <a:pt x="143" y="141"/>
                </a:moveTo>
                <a:cubicBezTo>
                  <a:pt x="142" y="141"/>
                  <a:pt x="142" y="141"/>
                  <a:pt x="142" y="140"/>
                </a:cubicBezTo>
                <a:cubicBezTo>
                  <a:pt x="141" y="139"/>
                  <a:pt x="141" y="138"/>
                  <a:pt x="141" y="137"/>
                </a:cubicBezTo>
                <a:cubicBezTo>
                  <a:pt x="139" y="137"/>
                  <a:pt x="136" y="137"/>
                  <a:pt x="133" y="137"/>
                </a:cubicBezTo>
                <a:cubicBezTo>
                  <a:pt x="120" y="137"/>
                  <a:pt x="106" y="136"/>
                  <a:pt x="92" y="134"/>
                </a:cubicBezTo>
                <a:cubicBezTo>
                  <a:pt x="92" y="134"/>
                  <a:pt x="92" y="135"/>
                  <a:pt x="92" y="135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0" y="136"/>
                  <a:pt x="90" y="136"/>
                  <a:pt x="89" y="135"/>
                </a:cubicBezTo>
                <a:cubicBezTo>
                  <a:pt x="89" y="135"/>
                  <a:pt x="89" y="134"/>
                  <a:pt x="89" y="133"/>
                </a:cubicBezTo>
                <a:cubicBezTo>
                  <a:pt x="89" y="133"/>
                  <a:pt x="89" y="133"/>
                  <a:pt x="89" y="133"/>
                </a:cubicBezTo>
                <a:cubicBezTo>
                  <a:pt x="86" y="133"/>
                  <a:pt x="84" y="133"/>
                  <a:pt x="81" y="132"/>
                </a:cubicBezTo>
                <a:cubicBezTo>
                  <a:pt x="81" y="132"/>
                  <a:pt x="81" y="132"/>
                  <a:pt x="81" y="132"/>
                </a:cubicBezTo>
                <a:cubicBezTo>
                  <a:pt x="80" y="132"/>
                  <a:pt x="80" y="132"/>
                  <a:pt x="80" y="132"/>
                </a:cubicBezTo>
                <a:cubicBezTo>
                  <a:pt x="72" y="131"/>
                  <a:pt x="62" y="129"/>
                  <a:pt x="52" y="126"/>
                </a:cubicBezTo>
                <a:cubicBezTo>
                  <a:pt x="52" y="127"/>
                  <a:pt x="51" y="127"/>
                  <a:pt x="51" y="127"/>
                </a:cubicBezTo>
                <a:cubicBezTo>
                  <a:pt x="50" y="127"/>
                  <a:pt x="50" y="126"/>
                  <a:pt x="50" y="126"/>
                </a:cubicBezTo>
                <a:cubicBezTo>
                  <a:pt x="50" y="126"/>
                  <a:pt x="50" y="126"/>
                  <a:pt x="50" y="125"/>
                </a:cubicBezTo>
                <a:cubicBezTo>
                  <a:pt x="49" y="125"/>
                  <a:pt x="48" y="125"/>
                  <a:pt x="47" y="125"/>
                </a:cubicBezTo>
                <a:cubicBezTo>
                  <a:pt x="40" y="122"/>
                  <a:pt x="33" y="118"/>
                  <a:pt x="27" y="114"/>
                </a:cubicBezTo>
                <a:cubicBezTo>
                  <a:pt x="27" y="115"/>
                  <a:pt x="27" y="115"/>
                  <a:pt x="26" y="115"/>
                </a:cubicBezTo>
                <a:cubicBezTo>
                  <a:pt x="26" y="115"/>
                  <a:pt x="26" y="114"/>
                  <a:pt x="25" y="114"/>
                </a:cubicBezTo>
                <a:cubicBezTo>
                  <a:pt x="25" y="114"/>
                  <a:pt x="25" y="113"/>
                  <a:pt x="25" y="113"/>
                </a:cubicBezTo>
                <a:cubicBezTo>
                  <a:pt x="25" y="113"/>
                  <a:pt x="21" y="111"/>
                  <a:pt x="20" y="110"/>
                </a:cubicBezTo>
                <a:cubicBezTo>
                  <a:pt x="20" y="110"/>
                  <a:pt x="20" y="110"/>
                  <a:pt x="20" y="110"/>
                </a:cubicBezTo>
                <a:cubicBezTo>
                  <a:pt x="20" y="110"/>
                  <a:pt x="19" y="110"/>
                  <a:pt x="19" y="109"/>
                </a:cubicBezTo>
                <a:cubicBezTo>
                  <a:pt x="16" y="108"/>
                  <a:pt x="13" y="105"/>
                  <a:pt x="9" y="103"/>
                </a:cubicBezTo>
                <a:cubicBezTo>
                  <a:pt x="9" y="103"/>
                  <a:pt x="8" y="103"/>
                  <a:pt x="8" y="103"/>
                </a:cubicBezTo>
                <a:cubicBezTo>
                  <a:pt x="7" y="103"/>
                  <a:pt x="5" y="102"/>
                  <a:pt x="5" y="101"/>
                </a:cubicBezTo>
                <a:cubicBezTo>
                  <a:pt x="5" y="100"/>
                  <a:pt x="5" y="99"/>
                  <a:pt x="5" y="97"/>
                </a:cubicBezTo>
                <a:cubicBezTo>
                  <a:pt x="4" y="97"/>
                  <a:pt x="4" y="97"/>
                  <a:pt x="4" y="96"/>
                </a:cubicBezTo>
                <a:cubicBezTo>
                  <a:pt x="4" y="93"/>
                  <a:pt x="4" y="89"/>
                  <a:pt x="4" y="86"/>
                </a:cubicBezTo>
                <a:cubicBezTo>
                  <a:pt x="4" y="80"/>
                  <a:pt x="4" y="74"/>
                  <a:pt x="4" y="67"/>
                </a:cubicBezTo>
                <a:cubicBezTo>
                  <a:pt x="0" y="45"/>
                  <a:pt x="26" y="29"/>
                  <a:pt x="42" y="21"/>
                </a:cubicBezTo>
                <a:cubicBezTo>
                  <a:pt x="49" y="18"/>
                  <a:pt x="56" y="15"/>
                  <a:pt x="62" y="14"/>
                </a:cubicBezTo>
                <a:cubicBezTo>
                  <a:pt x="67" y="13"/>
                  <a:pt x="72" y="12"/>
                  <a:pt x="76" y="11"/>
                </a:cubicBezTo>
                <a:cubicBezTo>
                  <a:pt x="78" y="11"/>
                  <a:pt x="79" y="11"/>
                  <a:pt x="80" y="11"/>
                </a:cubicBezTo>
                <a:cubicBezTo>
                  <a:pt x="80" y="11"/>
                  <a:pt x="80" y="11"/>
                  <a:pt x="80" y="11"/>
                </a:cubicBezTo>
                <a:cubicBezTo>
                  <a:pt x="89" y="9"/>
                  <a:pt x="97" y="8"/>
                  <a:pt x="106" y="8"/>
                </a:cubicBezTo>
                <a:cubicBezTo>
                  <a:pt x="110" y="8"/>
                  <a:pt x="113" y="8"/>
                  <a:pt x="116" y="8"/>
                </a:cubicBezTo>
                <a:cubicBezTo>
                  <a:pt x="116" y="8"/>
                  <a:pt x="116" y="8"/>
                  <a:pt x="116" y="8"/>
                </a:cubicBezTo>
                <a:cubicBezTo>
                  <a:pt x="116" y="6"/>
                  <a:pt x="116" y="4"/>
                  <a:pt x="116" y="3"/>
                </a:cubicBezTo>
                <a:cubicBezTo>
                  <a:pt x="116" y="3"/>
                  <a:pt x="116" y="2"/>
                  <a:pt x="116" y="2"/>
                </a:cubicBezTo>
                <a:cubicBezTo>
                  <a:pt x="115" y="1"/>
                  <a:pt x="116" y="1"/>
                  <a:pt x="117" y="0"/>
                </a:cubicBezTo>
                <a:cubicBezTo>
                  <a:pt x="118" y="0"/>
                  <a:pt x="119" y="0"/>
                  <a:pt x="121" y="0"/>
                </a:cubicBezTo>
                <a:cubicBezTo>
                  <a:pt x="124" y="0"/>
                  <a:pt x="128" y="0"/>
                  <a:pt x="131" y="0"/>
                </a:cubicBezTo>
                <a:cubicBezTo>
                  <a:pt x="151" y="0"/>
                  <a:pt x="168" y="2"/>
                  <a:pt x="183" y="7"/>
                </a:cubicBezTo>
                <a:cubicBezTo>
                  <a:pt x="194" y="10"/>
                  <a:pt x="203" y="14"/>
                  <a:pt x="210" y="20"/>
                </a:cubicBezTo>
                <a:cubicBezTo>
                  <a:pt x="215" y="23"/>
                  <a:pt x="218" y="26"/>
                  <a:pt x="221" y="30"/>
                </a:cubicBezTo>
                <a:cubicBezTo>
                  <a:pt x="221" y="30"/>
                  <a:pt x="221" y="30"/>
                  <a:pt x="221" y="30"/>
                </a:cubicBezTo>
                <a:cubicBezTo>
                  <a:pt x="223" y="32"/>
                  <a:pt x="225" y="35"/>
                  <a:pt x="226" y="38"/>
                </a:cubicBezTo>
                <a:cubicBezTo>
                  <a:pt x="227" y="38"/>
                  <a:pt x="227" y="38"/>
                  <a:pt x="228" y="39"/>
                </a:cubicBezTo>
                <a:cubicBezTo>
                  <a:pt x="228" y="40"/>
                  <a:pt x="228" y="41"/>
                  <a:pt x="228" y="42"/>
                </a:cubicBezTo>
                <a:cubicBezTo>
                  <a:pt x="228" y="42"/>
                  <a:pt x="228" y="42"/>
                  <a:pt x="228" y="43"/>
                </a:cubicBezTo>
                <a:cubicBezTo>
                  <a:pt x="228" y="43"/>
                  <a:pt x="229" y="44"/>
                  <a:pt x="229" y="44"/>
                </a:cubicBezTo>
                <a:cubicBezTo>
                  <a:pt x="228" y="46"/>
                  <a:pt x="228" y="49"/>
                  <a:pt x="228" y="51"/>
                </a:cubicBezTo>
                <a:cubicBezTo>
                  <a:pt x="228" y="51"/>
                  <a:pt x="228" y="52"/>
                  <a:pt x="228" y="52"/>
                </a:cubicBezTo>
                <a:cubicBezTo>
                  <a:pt x="228" y="52"/>
                  <a:pt x="228" y="53"/>
                  <a:pt x="228" y="53"/>
                </a:cubicBezTo>
                <a:cubicBezTo>
                  <a:pt x="228" y="53"/>
                  <a:pt x="228" y="53"/>
                  <a:pt x="228" y="53"/>
                </a:cubicBezTo>
                <a:cubicBezTo>
                  <a:pt x="229" y="55"/>
                  <a:pt x="229" y="57"/>
                  <a:pt x="230" y="59"/>
                </a:cubicBezTo>
                <a:cubicBezTo>
                  <a:pt x="230" y="59"/>
                  <a:pt x="230" y="59"/>
                  <a:pt x="230" y="59"/>
                </a:cubicBezTo>
                <a:cubicBezTo>
                  <a:pt x="230" y="60"/>
                  <a:pt x="231" y="60"/>
                  <a:pt x="230" y="60"/>
                </a:cubicBezTo>
                <a:cubicBezTo>
                  <a:pt x="229" y="65"/>
                  <a:pt x="229" y="69"/>
                  <a:pt x="230" y="74"/>
                </a:cubicBezTo>
                <a:cubicBezTo>
                  <a:pt x="230" y="75"/>
                  <a:pt x="230" y="76"/>
                  <a:pt x="230" y="78"/>
                </a:cubicBezTo>
                <a:cubicBezTo>
                  <a:pt x="230" y="80"/>
                  <a:pt x="230" y="83"/>
                  <a:pt x="230" y="86"/>
                </a:cubicBezTo>
                <a:cubicBezTo>
                  <a:pt x="230" y="87"/>
                  <a:pt x="230" y="88"/>
                  <a:pt x="230" y="89"/>
                </a:cubicBezTo>
                <a:cubicBezTo>
                  <a:pt x="230" y="92"/>
                  <a:pt x="229" y="95"/>
                  <a:pt x="229" y="98"/>
                </a:cubicBezTo>
                <a:cubicBezTo>
                  <a:pt x="230" y="99"/>
                  <a:pt x="230" y="99"/>
                  <a:pt x="231" y="100"/>
                </a:cubicBezTo>
                <a:cubicBezTo>
                  <a:pt x="231" y="100"/>
                  <a:pt x="231" y="101"/>
                  <a:pt x="230" y="102"/>
                </a:cubicBezTo>
                <a:cubicBezTo>
                  <a:pt x="229" y="104"/>
                  <a:pt x="226" y="106"/>
                  <a:pt x="224" y="108"/>
                </a:cubicBezTo>
                <a:cubicBezTo>
                  <a:pt x="224" y="109"/>
                  <a:pt x="224" y="109"/>
                  <a:pt x="224" y="109"/>
                </a:cubicBezTo>
                <a:cubicBezTo>
                  <a:pt x="224" y="110"/>
                  <a:pt x="224" y="110"/>
                  <a:pt x="223" y="110"/>
                </a:cubicBezTo>
                <a:cubicBezTo>
                  <a:pt x="223" y="110"/>
                  <a:pt x="223" y="110"/>
                  <a:pt x="223" y="110"/>
                </a:cubicBezTo>
                <a:cubicBezTo>
                  <a:pt x="223" y="110"/>
                  <a:pt x="223" y="110"/>
                  <a:pt x="223" y="110"/>
                </a:cubicBezTo>
                <a:cubicBezTo>
                  <a:pt x="219" y="113"/>
                  <a:pt x="216" y="117"/>
                  <a:pt x="212" y="120"/>
                </a:cubicBezTo>
                <a:cubicBezTo>
                  <a:pt x="211" y="120"/>
                  <a:pt x="211" y="120"/>
                  <a:pt x="211" y="120"/>
                </a:cubicBezTo>
                <a:cubicBezTo>
                  <a:pt x="211" y="120"/>
                  <a:pt x="211" y="120"/>
                  <a:pt x="211" y="120"/>
                </a:cubicBezTo>
                <a:cubicBezTo>
                  <a:pt x="211" y="120"/>
                  <a:pt x="210" y="121"/>
                  <a:pt x="210" y="121"/>
                </a:cubicBezTo>
                <a:cubicBezTo>
                  <a:pt x="209" y="121"/>
                  <a:pt x="209" y="121"/>
                  <a:pt x="209" y="121"/>
                </a:cubicBezTo>
                <a:cubicBezTo>
                  <a:pt x="209" y="122"/>
                  <a:pt x="209" y="122"/>
                  <a:pt x="208" y="122"/>
                </a:cubicBezTo>
                <a:cubicBezTo>
                  <a:pt x="208" y="122"/>
                  <a:pt x="208" y="122"/>
                  <a:pt x="208" y="122"/>
                </a:cubicBezTo>
                <a:cubicBezTo>
                  <a:pt x="203" y="126"/>
                  <a:pt x="198" y="129"/>
                  <a:pt x="193" y="131"/>
                </a:cubicBezTo>
                <a:cubicBezTo>
                  <a:pt x="193" y="132"/>
                  <a:pt x="193" y="133"/>
                  <a:pt x="192" y="133"/>
                </a:cubicBezTo>
                <a:cubicBezTo>
                  <a:pt x="192" y="134"/>
                  <a:pt x="192" y="134"/>
                  <a:pt x="191" y="134"/>
                </a:cubicBezTo>
                <a:cubicBezTo>
                  <a:pt x="190" y="134"/>
                  <a:pt x="190" y="134"/>
                  <a:pt x="190" y="133"/>
                </a:cubicBezTo>
                <a:cubicBezTo>
                  <a:pt x="190" y="133"/>
                  <a:pt x="190" y="132"/>
                  <a:pt x="190" y="132"/>
                </a:cubicBezTo>
                <a:cubicBezTo>
                  <a:pt x="189" y="132"/>
                  <a:pt x="187" y="132"/>
                  <a:pt x="186" y="133"/>
                </a:cubicBezTo>
                <a:cubicBezTo>
                  <a:pt x="175" y="136"/>
                  <a:pt x="162" y="137"/>
                  <a:pt x="145" y="137"/>
                </a:cubicBezTo>
                <a:cubicBezTo>
                  <a:pt x="145" y="137"/>
                  <a:pt x="145" y="137"/>
                  <a:pt x="144" y="137"/>
                </a:cubicBezTo>
                <a:cubicBezTo>
                  <a:pt x="144" y="138"/>
                  <a:pt x="144" y="139"/>
                  <a:pt x="144" y="140"/>
                </a:cubicBezTo>
                <a:cubicBezTo>
                  <a:pt x="144" y="141"/>
                  <a:pt x="143" y="141"/>
                  <a:pt x="143" y="141"/>
                </a:cubicBezTo>
                <a:close/>
                <a:moveTo>
                  <a:pt x="109" y="132"/>
                </a:moveTo>
                <a:cubicBezTo>
                  <a:pt x="119" y="133"/>
                  <a:pt x="129" y="134"/>
                  <a:pt x="138" y="134"/>
                </a:cubicBezTo>
                <a:cubicBezTo>
                  <a:pt x="138" y="133"/>
                  <a:pt x="138" y="133"/>
                  <a:pt x="138" y="133"/>
                </a:cubicBezTo>
                <a:cubicBezTo>
                  <a:pt x="138" y="132"/>
                  <a:pt x="138" y="132"/>
                  <a:pt x="138" y="132"/>
                </a:cubicBezTo>
                <a:cubicBezTo>
                  <a:pt x="138" y="130"/>
                  <a:pt x="138" y="128"/>
                  <a:pt x="138" y="126"/>
                </a:cubicBezTo>
                <a:cubicBezTo>
                  <a:pt x="139" y="125"/>
                  <a:pt x="139" y="123"/>
                  <a:pt x="138" y="121"/>
                </a:cubicBezTo>
                <a:cubicBezTo>
                  <a:pt x="138" y="120"/>
                  <a:pt x="138" y="120"/>
                  <a:pt x="138" y="120"/>
                </a:cubicBezTo>
                <a:cubicBezTo>
                  <a:pt x="138" y="119"/>
                  <a:pt x="138" y="118"/>
                  <a:pt x="138" y="117"/>
                </a:cubicBezTo>
                <a:cubicBezTo>
                  <a:pt x="138" y="117"/>
                  <a:pt x="138" y="116"/>
                  <a:pt x="138" y="116"/>
                </a:cubicBezTo>
                <a:cubicBezTo>
                  <a:pt x="138" y="115"/>
                  <a:pt x="138" y="115"/>
                  <a:pt x="139" y="115"/>
                </a:cubicBezTo>
                <a:cubicBezTo>
                  <a:pt x="139" y="115"/>
                  <a:pt x="139" y="115"/>
                  <a:pt x="140" y="115"/>
                </a:cubicBezTo>
                <a:cubicBezTo>
                  <a:pt x="140" y="116"/>
                  <a:pt x="141" y="117"/>
                  <a:pt x="141" y="118"/>
                </a:cubicBezTo>
                <a:cubicBezTo>
                  <a:pt x="141" y="116"/>
                  <a:pt x="141" y="114"/>
                  <a:pt x="141" y="112"/>
                </a:cubicBezTo>
                <a:cubicBezTo>
                  <a:pt x="139" y="112"/>
                  <a:pt x="137" y="112"/>
                  <a:pt x="134" y="112"/>
                </a:cubicBezTo>
                <a:cubicBezTo>
                  <a:pt x="134" y="113"/>
                  <a:pt x="134" y="113"/>
                  <a:pt x="134" y="114"/>
                </a:cubicBezTo>
                <a:cubicBezTo>
                  <a:pt x="133" y="114"/>
                  <a:pt x="133" y="116"/>
                  <a:pt x="133" y="122"/>
                </a:cubicBezTo>
                <a:cubicBezTo>
                  <a:pt x="133" y="122"/>
                  <a:pt x="133" y="122"/>
                  <a:pt x="133" y="123"/>
                </a:cubicBezTo>
                <a:cubicBezTo>
                  <a:pt x="133" y="123"/>
                  <a:pt x="133" y="124"/>
                  <a:pt x="133" y="125"/>
                </a:cubicBezTo>
                <a:cubicBezTo>
                  <a:pt x="133" y="127"/>
                  <a:pt x="134" y="130"/>
                  <a:pt x="133" y="132"/>
                </a:cubicBezTo>
                <a:cubicBezTo>
                  <a:pt x="133" y="133"/>
                  <a:pt x="132" y="133"/>
                  <a:pt x="132" y="133"/>
                </a:cubicBezTo>
                <a:cubicBezTo>
                  <a:pt x="131" y="133"/>
                  <a:pt x="131" y="133"/>
                  <a:pt x="131" y="132"/>
                </a:cubicBezTo>
                <a:cubicBezTo>
                  <a:pt x="130" y="131"/>
                  <a:pt x="130" y="129"/>
                  <a:pt x="130" y="128"/>
                </a:cubicBezTo>
                <a:cubicBezTo>
                  <a:pt x="130" y="127"/>
                  <a:pt x="130" y="127"/>
                  <a:pt x="130" y="127"/>
                </a:cubicBezTo>
                <a:cubicBezTo>
                  <a:pt x="130" y="124"/>
                  <a:pt x="130" y="122"/>
                  <a:pt x="130" y="119"/>
                </a:cubicBezTo>
                <a:cubicBezTo>
                  <a:pt x="130" y="119"/>
                  <a:pt x="130" y="119"/>
                  <a:pt x="130" y="119"/>
                </a:cubicBezTo>
                <a:cubicBezTo>
                  <a:pt x="130" y="117"/>
                  <a:pt x="130" y="114"/>
                  <a:pt x="131" y="112"/>
                </a:cubicBezTo>
                <a:cubicBezTo>
                  <a:pt x="131" y="112"/>
                  <a:pt x="130" y="112"/>
                  <a:pt x="130" y="112"/>
                </a:cubicBezTo>
                <a:cubicBezTo>
                  <a:pt x="130" y="113"/>
                  <a:pt x="130" y="113"/>
                  <a:pt x="130" y="113"/>
                </a:cubicBezTo>
                <a:cubicBezTo>
                  <a:pt x="130" y="113"/>
                  <a:pt x="130" y="113"/>
                  <a:pt x="130" y="113"/>
                </a:cubicBezTo>
                <a:cubicBezTo>
                  <a:pt x="130" y="113"/>
                  <a:pt x="130" y="114"/>
                  <a:pt x="130" y="114"/>
                </a:cubicBezTo>
                <a:cubicBezTo>
                  <a:pt x="130" y="115"/>
                  <a:pt x="130" y="115"/>
                  <a:pt x="130" y="115"/>
                </a:cubicBezTo>
                <a:cubicBezTo>
                  <a:pt x="130" y="116"/>
                  <a:pt x="130" y="116"/>
                  <a:pt x="130" y="117"/>
                </a:cubicBezTo>
                <a:cubicBezTo>
                  <a:pt x="130" y="118"/>
                  <a:pt x="130" y="120"/>
                  <a:pt x="129" y="121"/>
                </a:cubicBezTo>
                <a:cubicBezTo>
                  <a:pt x="129" y="122"/>
                  <a:pt x="129" y="123"/>
                  <a:pt x="129" y="124"/>
                </a:cubicBezTo>
                <a:cubicBezTo>
                  <a:pt x="129" y="125"/>
                  <a:pt x="129" y="126"/>
                  <a:pt x="129" y="127"/>
                </a:cubicBezTo>
                <a:cubicBezTo>
                  <a:pt x="129" y="128"/>
                  <a:pt x="129" y="130"/>
                  <a:pt x="129" y="131"/>
                </a:cubicBezTo>
                <a:cubicBezTo>
                  <a:pt x="129" y="132"/>
                  <a:pt x="129" y="132"/>
                  <a:pt x="128" y="132"/>
                </a:cubicBezTo>
                <a:cubicBezTo>
                  <a:pt x="128" y="132"/>
                  <a:pt x="127" y="132"/>
                  <a:pt x="127" y="131"/>
                </a:cubicBezTo>
                <a:cubicBezTo>
                  <a:pt x="127" y="131"/>
                  <a:pt x="126" y="130"/>
                  <a:pt x="126" y="130"/>
                </a:cubicBezTo>
                <a:cubicBezTo>
                  <a:pt x="126" y="130"/>
                  <a:pt x="126" y="130"/>
                  <a:pt x="126" y="131"/>
                </a:cubicBezTo>
                <a:cubicBezTo>
                  <a:pt x="126" y="131"/>
                  <a:pt x="125" y="131"/>
                  <a:pt x="125" y="131"/>
                </a:cubicBezTo>
                <a:cubicBezTo>
                  <a:pt x="124" y="131"/>
                  <a:pt x="124" y="131"/>
                  <a:pt x="124" y="131"/>
                </a:cubicBezTo>
                <a:cubicBezTo>
                  <a:pt x="123" y="128"/>
                  <a:pt x="123" y="125"/>
                  <a:pt x="123" y="122"/>
                </a:cubicBezTo>
                <a:cubicBezTo>
                  <a:pt x="123" y="122"/>
                  <a:pt x="123" y="121"/>
                  <a:pt x="123" y="121"/>
                </a:cubicBezTo>
                <a:cubicBezTo>
                  <a:pt x="123" y="117"/>
                  <a:pt x="124" y="115"/>
                  <a:pt x="124" y="112"/>
                </a:cubicBezTo>
                <a:cubicBezTo>
                  <a:pt x="124" y="112"/>
                  <a:pt x="124" y="112"/>
                  <a:pt x="123" y="112"/>
                </a:cubicBezTo>
                <a:cubicBezTo>
                  <a:pt x="123" y="112"/>
                  <a:pt x="123" y="112"/>
                  <a:pt x="123" y="113"/>
                </a:cubicBezTo>
                <a:cubicBezTo>
                  <a:pt x="123" y="113"/>
                  <a:pt x="123" y="113"/>
                  <a:pt x="123" y="114"/>
                </a:cubicBezTo>
                <a:cubicBezTo>
                  <a:pt x="123" y="114"/>
                  <a:pt x="123" y="114"/>
                  <a:pt x="123" y="114"/>
                </a:cubicBezTo>
                <a:cubicBezTo>
                  <a:pt x="123" y="115"/>
                  <a:pt x="123" y="115"/>
                  <a:pt x="123" y="116"/>
                </a:cubicBezTo>
                <a:cubicBezTo>
                  <a:pt x="123" y="116"/>
                  <a:pt x="123" y="116"/>
                  <a:pt x="123" y="117"/>
                </a:cubicBezTo>
                <a:cubicBezTo>
                  <a:pt x="123" y="118"/>
                  <a:pt x="123" y="118"/>
                  <a:pt x="123" y="119"/>
                </a:cubicBezTo>
                <a:cubicBezTo>
                  <a:pt x="123" y="120"/>
                  <a:pt x="123" y="120"/>
                  <a:pt x="123" y="120"/>
                </a:cubicBezTo>
                <a:cubicBezTo>
                  <a:pt x="123" y="124"/>
                  <a:pt x="123" y="128"/>
                  <a:pt x="122" y="132"/>
                </a:cubicBezTo>
                <a:cubicBezTo>
                  <a:pt x="122" y="132"/>
                  <a:pt x="121" y="133"/>
                  <a:pt x="121" y="133"/>
                </a:cubicBezTo>
                <a:cubicBezTo>
                  <a:pt x="120" y="133"/>
                  <a:pt x="120" y="132"/>
                  <a:pt x="120" y="132"/>
                </a:cubicBezTo>
                <a:cubicBezTo>
                  <a:pt x="119" y="129"/>
                  <a:pt x="119" y="125"/>
                  <a:pt x="119" y="122"/>
                </a:cubicBezTo>
                <a:cubicBezTo>
                  <a:pt x="119" y="120"/>
                  <a:pt x="120" y="118"/>
                  <a:pt x="119" y="116"/>
                </a:cubicBezTo>
                <a:cubicBezTo>
                  <a:pt x="119" y="116"/>
                  <a:pt x="119" y="116"/>
                  <a:pt x="119" y="116"/>
                </a:cubicBezTo>
                <a:cubicBezTo>
                  <a:pt x="119" y="114"/>
                  <a:pt x="119" y="113"/>
                  <a:pt x="120" y="112"/>
                </a:cubicBezTo>
                <a:cubicBezTo>
                  <a:pt x="119" y="112"/>
                  <a:pt x="119" y="112"/>
                  <a:pt x="118" y="112"/>
                </a:cubicBezTo>
                <a:cubicBezTo>
                  <a:pt x="118" y="114"/>
                  <a:pt x="118" y="116"/>
                  <a:pt x="118" y="117"/>
                </a:cubicBezTo>
                <a:cubicBezTo>
                  <a:pt x="117" y="119"/>
                  <a:pt x="117" y="120"/>
                  <a:pt x="117" y="121"/>
                </a:cubicBezTo>
                <a:cubicBezTo>
                  <a:pt x="117" y="123"/>
                  <a:pt x="117" y="125"/>
                  <a:pt x="117" y="127"/>
                </a:cubicBezTo>
                <a:cubicBezTo>
                  <a:pt x="117" y="128"/>
                  <a:pt x="117" y="128"/>
                  <a:pt x="117" y="129"/>
                </a:cubicBezTo>
                <a:cubicBezTo>
                  <a:pt x="117" y="130"/>
                  <a:pt x="117" y="131"/>
                  <a:pt x="116" y="131"/>
                </a:cubicBezTo>
                <a:cubicBezTo>
                  <a:pt x="116" y="131"/>
                  <a:pt x="115" y="130"/>
                  <a:pt x="115" y="130"/>
                </a:cubicBezTo>
                <a:cubicBezTo>
                  <a:pt x="113" y="126"/>
                  <a:pt x="114" y="121"/>
                  <a:pt x="114" y="117"/>
                </a:cubicBezTo>
                <a:cubicBezTo>
                  <a:pt x="115" y="115"/>
                  <a:pt x="115" y="113"/>
                  <a:pt x="115" y="112"/>
                </a:cubicBezTo>
                <a:cubicBezTo>
                  <a:pt x="114" y="112"/>
                  <a:pt x="114" y="112"/>
                  <a:pt x="113" y="112"/>
                </a:cubicBezTo>
                <a:cubicBezTo>
                  <a:pt x="113" y="112"/>
                  <a:pt x="113" y="113"/>
                  <a:pt x="113" y="114"/>
                </a:cubicBezTo>
                <a:cubicBezTo>
                  <a:pt x="113" y="119"/>
                  <a:pt x="113" y="124"/>
                  <a:pt x="112" y="129"/>
                </a:cubicBezTo>
                <a:cubicBezTo>
                  <a:pt x="111" y="129"/>
                  <a:pt x="111" y="129"/>
                  <a:pt x="110" y="129"/>
                </a:cubicBezTo>
                <a:cubicBezTo>
                  <a:pt x="110" y="129"/>
                  <a:pt x="109" y="129"/>
                  <a:pt x="109" y="128"/>
                </a:cubicBezTo>
                <a:cubicBezTo>
                  <a:pt x="109" y="125"/>
                  <a:pt x="109" y="122"/>
                  <a:pt x="110" y="119"/>
                </a:cubicBezTo>
                <a:cubicBezTo>
                  <a:pt x="110" y="116"/>
                  <a:pt x="110" y="114"/>
                  <a:pt x="110" y="111"/>
                </a:cubicBezTo>
                <a:cubicBezTo>
                  <a:pt x="110" y="111"/>
                  <a:pt x="110" y="111"/>
                  <a:pt x="110" y="111"/>
                </a:cubicBezTo>
                <a:cubicBezTo>
                  <a:pt x="109" y="115"/>
                  <a:pt x="109" y="118"/>
                  <a:pt x="109" y="123"/>
                </a:cubicBezTo>
                <a:cubicBezTo>
                  <a:pt x="109" y="123"/>
                  <a:pt x="109" y="124"/>
                  <a:pt x="109" y="125"/>
                </a:cubicBezTo>
                <a:cubicBezTo>
                  <a:pt x="109" y="127"/>
                  <a:pt x="109" y="130"/>
                  <a:pt x="109" y="132"/>
                </a:cubicBezTo>
                <a:close/>
                <a:moveTo>
                  <a:pt x="144" y="112"/>
                </a:moveTo>
                <a:cubicBezTo>
                  <a:pt x="144" y="116"/>
                  <a:pt x="144" y="119"/>
                  <a:pt x="144" y="123"/>
                </a:cubicBezTo>
                <a:cubicBezTo>
                  <a:pt x="144" y="124"/>
                  <a:pt x="144" y="125"/>
                  <a:pt x="144" y="126"/>
                </a:cubicBezTo>
                <a:cubicBezTo>
                  <a:pt x="144" y="126"/>
                  <a:pt x="144" y="134"/>
                  <a:pt x="144" y="134"/>
                </a:cubicBezTo>
                <a:cubicBezTo>
                  <a:pt x="145" y="134"/>
                  <a:pt x="145" y="134"/>
                  <a:pt x="145" y="134"/>
                </a:cubicBezTo>
                <a:cubicBezTo>
                  <a:pt x="145" y="131"/>
                  <a:pt x="145" y="129"/>
                  <a:pt x="145" y="126"/>
                </a:cubicBezTo>
                <a:cubicBezTo>
                  <a:pt x="145" y="126"/>
                  <a:pt x="145" y="125"/>
                  <a:pt x="145" y="124"/>
                </a:cubicBezTo>
                <a:cubicBezTo>
                  <a:pt x="145" y="121"/>
                  <a:pt x="145" y="121"/>
                  <a:pt x="145" y="121"/>
                </a:cubicBezTo>
                <a:cubicBezTo>
                  <a:pt x="145" y="119"/>
                  <a:pt x="145" y="116"/>
                  <a:pt x="145" y="113"/>
                </a:cubicBezTo>
                <a:cubicBezTo>
                  <a:pt x="145" y="113"/>
                  <a:pt x="145" y="112"/>
                  <a:pt x="146" y="112"/>
                </a:cubicBezTo>
                <a:cubicBezTo>
                  <a:pt x="145" y="112"/>
                  <a:pt x="145" y="112"/>
                  <a:pt x="144" y="112"/>
                </a:cubicBezTo>
                <a:close/>
                <a:moveTo>
                  <a:pt x="148" y="134"/>
                </a:moveTo>
                <a:cubicBezTo>
                  <a:pt x="148" y="134"/>
                  <a:pt x="148" y="134"/>
                  <a:pt x="148" y="134"/>
                </a:cubicBezTo>
                <a:cubicBezTo>
                  <a:pt x="148" y="133"/>
                  <a:pt x="148" y="133"/>
                  <a:pt x="148" y="133"/>
                </a:cubicBezTo>
                <a:cubicBezTo>
                  <a:pt x="148" y="133"/>
                  <a:pt x="148" y="133"/>
                  <a:pt x="148" y="134"/>
                </a:cubicBezTo>
                <a:close/>
                <a:moveTo>
                  <a:pt x="156" y="112"/>
                </a:moveTo>
                <a:cubicBezTo>
                  <a:pt x="156" y="112"/>
                  <a:pt x="156" y="112"/>
                  <a:pt x="157" y="113"/>
                </a:cubicBezTo>
                <a:cubicBezTo>
                  <a:pt x="157" y="113"/>
                  <a:pt x="157" y="113"/>
                  <a:pt x="157" y="114"/>
                </a:cubicBezTo>
                <a:cubicBezTo>
                  <a:pt x="156" y="118"/>
                  <a:pt x="156" y="121"/>
                  <a:pt x="156" y="125"/>
                </a:cubicBezTo>
                <a:cubicBezTo>
                  <a:pt x="156" y="127"/>
                  <a:pt x="156" y="129"/>
                  <a:pt x="156" y="131"/>
                </a:cubicBezTo>
                <a:cubicBezTo>
                  <a:pt x="156" y="131"/>
                  <a:pt x="156" y="132"/>
                  <a:pt x="156" y="132"/>
                </a:cubicBezTo>
                <a:cubicBezTo>
                  <a:pt x="156" y="132"/>
                  <a:pt x="156" y="133"/>
                  <a:pt x="156" y="133"/>
                </a:cubicBezTo>
                <a:cubicBezTo>
                  <a:pt x="156" y="133"/>
                  <a:pt x="157" y="133"/>
                  <a:pt x="157" y="133"/>
                </a:cubicBezTo>
                <a:cubicBezTo>
                  <a:pt x="160" y="133"/>
                  <a:pt x="164" y="133"/>
                  <a:pt x="167" y="132"/>
                </a:cubicBezTo>
                <a:cubicBezTo>
                  <a:pt x="167" y="132"/>
                  <a:pt x="167" y="131"/>
                  <a:pt x="167" y="130"/>
                </a:cubicBezTo>
                <a:cubicBezTo>
                  <a:pt x="167" y="130"/>
                  <a:pt x="166" y="129"/>
                  <a:pt x="166" y="129"/>
                </a:cubicBezTo>
                <a:cubicBezTo>
                  <a:pt x="166" y="128"/>
                  <a:pt x="166" y="126"/>
                  <a:pt x="166" y="124"/>
                </a:cubicBezTo>
                <a:cubicBezTo>
                  <a:pt x="166" y="124"/>
                  <a:pt x="166" y="123"/>
                  <a:pt x="166" y="123"/>
                </a:cubicBezTo>
                <a:cubicBezTo>
                  <a:pt x="166" y="121"/>
                  <a:pt x="166" y="120"/>
                  <a:pt x="166" y="118"/>
                </a:cubicBezTo>
                <a:cubicBezTo>
                  <a:pt x="166" y="117"/>
                  <a:pt x="166" y="117"/>
                  <a:pt x="166" y="117"/>
                </a:cubicBezTo>
                <a:cubicBezTo>
                  <a:pt x="166" y="116"/>
                  <a:pt x="166" y="115"/>
                  <a:pt x="166" y="114"/>
                </a:cubicBezTo>
                <a:cubicBezTo>
                  <a:pt x="166" y="112"/>
                  <a:pt x="166" y="111"/>
                  <a:pt x="166" y="109"/>
                </a:cubicBezTo>
                <a:cubicBezTo>
                  <a:pt x="162" y="110"/>
                  <a:pt x="158" y="111"/>
                  <a:pt x="154" y="111"/>
                </a:cubicBezTo>
                <a:cubicBezTo>
                  <a:pt x="154" y="111"/>
                  <a:pt x="154" y="112"/>
                  <a:pt x="154" y="112"/>
                </a:cubicBezTo>
                <a:cubicBezTo>
                  <a:pt x="154" y="112"/>
                  <a:pt x="154" y="113"/>
                  <a:pt x="154" y="113"/>
                </a:cubicBezTo>
                <a:cubicBezTo>
                  <a:pt x="154" y="113"/>
                  <a:pt x="154" y="113"/>
                  <a:pt x="154" y="113"/>
                </a:cubicBezTo>
                <a:cubicBezTo>
                  <a:pt x="154" y="112"/>
                  <a:pt x="155" y="112"/>
                  <a:pt x="156" y="112"/>
                </a:cubicBezTo>
                <a:close/>
                <a:moveTo>
                  <a:pt x="106" y="132"/>
                </a:moveTo>
                <a:cubicBezTo>
                  <a:pt x="106" y="131"/>
                  <a:pt x="106" y="130"/>
                  <a:pt x="106" y="129"/>
                </a:cubicBezTo>
                <a:cubicBezTo>
                  <a:pt x="106" y="130"/>
                  <a:pt x="106" y="131"/>
                  <a:pt x="106" y="131"/>
                </a:cubicBezTo>
                <a:cubicBezTo>
                  <a:pt x="106" y="131"/>
                  <a:pt x="105" y="132"/>
                  <a:pt x="105" y="132"/>
                </a:cubicBezTo>
                <a:cubicBezTo>
                  <a:pt x="106" y="132"/>
                  <a:pt x="106" y="132"/>
                  <a:pt x="106" y="132"/>
                </a:cubicBezTo>
                <a:close/>
                <a:moveTo>
                  <a:pt x="174" y="129"/>
                </a:moveTo>
                <a:cubicBezTo>
                  <a:pt x="174" y="130"/>
                  <a:pt x="174" y="131"/>
                  <a:pt x="174" y="132"/>
                </a:cubicBezTo>
                <a:cubicBezTo>
                  <a:pt x="174" y="132"/>
                  <a:pt x="175" y="131"/>
                  <a:pt x="176" y="131"/>
                </a:cubicBezTo>
                <a:cubicBezTo>
                  <a:pt x="176" y="130"/>
                  <a:pt x="176" y="129"/>
                  <a:pt x="176" y="128"/>
                </a:cubicBezTo>
                <a:cubicBezTo>
                  <a:pt x="175" y="128"/>
                  <a:pt x="175" y="128"/>
                  <a:pt x="175" y="128"/>
                </a:cubicBezTo>
                <a:cubicBezTo>
                  <a:pt x="175" y="128"/>
                  <a:pt x="175" y="128"/>
                  <a:pt x="175" y="128"/>
                </a:cubicBezTo>
                <a:cubicBezTo>
                  <a:pt x="175" y="129"/>
                  <a:pt x="175" y="129"/>
                  <a:pt x="174" y="129"/>
                </a:cubicBezTo>
                <a:close/>
                <a:moveTo>
                  <a:pt x="100" y="131"/>
                </a:moveTo>
                <a:cubicBezTo>
                  <a:pt x="101" y="131"/>
                  <a:pt x="102" y="131"/>
                  <a:pt x="103" y="131"/>
                </a:cubicBezTo>
                <a:cubicBezTo>
                  <a:pt x="103" y="131"/>
                  <a:pt x="103" y="131"/>
                  <a:pt x="103" y="131"/>
                </a:cubicBezTo>
                <a:cubicBezTo>
                  <a:pt x="103" y="129"/>
                  <a:pt x="103" y="126"/>
                  <a:pt x="103" y="123"/>
                </a:cubicBezTo>
                <a:cubicBezTo>
                  <a:pt x="103" y="122"/>
                  <a:pt x="103" y="120"/>
                  <a:pt x="103" y="119"/>
                </a:cubicBezTo>
                <a:cubicBezTo>
                  <a:pt x="103" y="116"/>
                  <a:pt x="103" y="113"/>
                  <a:pt x="103" y="111"/>
                </a:cubicBezTo>
                <a:cubicBezTo>
                  <a:pt x="102" y="111"/>
                  <a:pt x="101" y="110"/>
                  <a:pt x="100" y="110"/>
                </a:cubicBezTo>
                <a:cubicBezTo>
                  <a:pt x="100" y="112"/>
                  <a:pt x="101" y="114"/>
                  <a:pt x="101" y="116"/>
                </a:cubicBezTo>
                <a:cubicBezTo>
                  <a:pt x="101" y="121"/>
                  <a:pt x="102" y="126"/>
                  <a:pt x="100" y="131"/>
                </a:cubicBezTo>
                <a:cubicBezTo>
                  <a:pt x="100" y="131"/>
                  <a:pt x="100" y="131"/>
                  <a:pt x="100" y="131"/>
                </a:cubicBezTo>
                <a:close/>
                <a:moveTo>
                  <a:pt x="179" y="129"/>
                </a:moveTo>
                <a:cubicBezTo>
                  <a:pt x="179" y="130"/>
                  <a:pt x="179" y="130"/>
                  <a:pt x="178" y="131"/>
                </a:cubicBezTo>
                <a:cubicBezTo>
                  <a:pt x="181" y="130"/>
                  <a:pt x="184" y="130"/>
                  <a:pt x="187" y="129"/>
                </a:cubicBezTo>
                <a:cubicBezTo>
                  <a:pt x="186" y="129"/>
                  <a:pt x="186" y="129"/>
                  <a:pt x="186" y="129"/>
                </a:cubicBezTo>
                <a:cubicBezTo>
                  <a:pt x="186" y="128"/>
                  <a:pt x="186" y="128"/>
                  <a:pt x="186" y="128"/>
                </a:cubicBezTo>
                <a:cubicBezTo>
                  <a:pt x="186" y="128"/>
                  <a:pt x="186" y="128"/>
                  <a:pt x="186" y="128"/>
                </a:cubicBezTo>
                <a:cubicBezTo>
                  <a:pt x="185" y="128"/>
                  <a:pt x="185" y="127"/>
                  <a:pt x="185" y="127"/>
                </a:cubicBezTo>
                <a:cubicBezTo>
                  <a:pt x="185" y="127"/>
                  <a:pt x="185" y="126"/>
                  <a:pt x="185" y="126"/>
                </a:cubicBezTo>
                <a:cubicBezTo>
                  <a:pt x="184" y="126"/>
                  <a:pt x="184" y="126"/>
                  <a:pt x="184" y="126"/>
                </a:cubicBezTo>
                <a:cubicBezTo>
                  <a:pt x="184" y="127"/>
                  <a:pt x="184" y="127"/>
                  <a:pt x="183" y="128"/>
                </a:cubicBezTo>
                <a:cubicBezTo>
                  <a:pt x="183" y="128"/>
                  <a:pt x="183" y="129"/>
                  <a:pt x="182" y="129"/>
                </a:cubicBezTo>
                <a:cubicBezTo>
                  <a:pt x="182" y="129"/>
                  <a:pt x="181" y="128"/>
                  <a:pt x="181" y="128"/>
                </a:cubicBezTo>
                <a:cubicBezTo>
                  <a:pt x="181" y="127"/>
                  <a:pt x="181" y="127"/>
                  <a:pt x="181" y="127"/>
                </a:cubicBezTo>
                <a:cubicBezTo>
                  <a:pt x="181" y="127"/>
                  <a:pt x="181" y="127"/>
                  <a:pt x="181" y="127"/>
                </a:cubicBezTo>
                <a:cubicBezTo>
                  <a:pt x="180" y="128"/>
                  <a:pt x="180" y="128"/>
                  <a:pt x="180" y="129"/>
                </a:cubicBezTo>
                <a:cubicBezTo>
                  <a:pt x="180" y="129"/>
                  <a:pt x="180" y="129"/>
                  <a:pt x="179" y="129"/>
                </a:cubicBezTo>
                <a:cubicBezTo>
                  <a:pt x="179" y="129"/>
                  <a:pt x="179" y="129"/>
                  <a:pt x="179" y="129"/>
                </a:cubicBezTo>
                <a:close/>
                <a:moveTo>
                  <a:pt x="95" y="130"/>
                </a:moveTo>
                <a:cubicBezTo>
                  <a:pt x="94" y="129"/>
                  <a:pt x="94" y="127"/>
                  <a:pt x="95" y="125"/>
                </a:cubicBezTo>
                <a:cubicBezTo>
                  <a:pt x="95" y="123"/>
                  <a:pt x="95" y="122"/>
                  <a:pt x="95" y="121"/>
                </a:cubicBezTo>
                <a:cubicBezTo>
                  <a:pt x="95" y="118"/>
                  <a:pt x="95" y="114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ubicBezTo>
                  <a:pt x="92" y="109"/>
                  <a:pt x="89" y="109"/>
                  <a:pt x="87" y="109"/>
                </a:cubicBezTo>
                <a:cubicBezTo>
                  <a:pt x="87" y="111"/>
                  <a:pt x="86" y="114"/>
                  <a:pt x="86" y="117"/>
                </a:cubicBezTo>
                <a:cubicBezTo>
                  <a:pt x="86" y="118"/>
                  <a:pt x="86" y="119"/>
                  <a:pt x="86" y="120"/>
                </a:cubicBezTo>
                <a:cubicBezTo>
                  <a:pt x="86" y="122"/>
                  <a:pt x="86" y="124"/>
                  <a:pt x="86" y="126"/>
                </a:cubicBezTo>
                <a:cubicBezTo>
                  <a:pt x="86" y="127"/>
                  <a:pt x="86" y="127"/>
                  <a:pt x="86" y="128"/>
                </a:cubicBezTo>
                <a:cubicBezTo>
                  <a:pt x="86" y="128"/>
                  <a:pt x="86" y="129"/>
                  <a:pt x="86" y="129"/>
                </a:cubicBezTo>
                <a:cubicBezTo>
                  <a:pt x="87" y="129"/>
                  <a:pt x="88" y="130"/>
                  <a:pt x="89" y="130"/>
                </a:cubicBezTo>
                <a:cubicBezTo>
                  <a:pt x="89" y="130"/>
                  <a:pt x="89" y="129"/>
                  <a:pt x="89" y="129"/>
                </a:cubicBezTo>
                <a:cubicBezTo>
                  <a:pt x="89" y="126"/>
                  <a:pt x="90" y="123"/>
                  <a:pt x="90" y="120"/>
                </a:cubicBezTo>
                <a:cubicBezTo>
                  <a:pt x="90" y="120"/>
                  <a:pt x="90" y="119"/>
                  <a:pt x="90" y="119"/>
                </a:cubicBezTo>
                <a:cubicBezTo>
                  <a:pt x="90" y="114"/>
                  <a:pt x="91" y="110"/>
                  <a:pt x="93" y="110"/>
                </a:cubicBezTo>
                <a:cubicBezTo>
                  <a:pt x="93" y="110"/>
                  <a:pt x="93" y="110"/>
                  <a:pt x="93" y="110"/>
                </a:cubicBezTo>
                <a:cubicBezTo>
                  <a:pt x="94" y="110"/>
                  <a:pt x="94" y="111"/>
                  <a:pt x="94" y="112"/>
                </a:cubicBezTo>
                <a:cubicBezTo>
                  <a:pt x="94" y="112"/>
                  <a:pt x="94" y="112"/>
                  <a:pt x="94" y="112"/>
                </a:cubicBezTo>
                <a:cubicBezTo>
                  <a:pt x="94" y="112"/>
                  <a:pt x="94" y="113"/>
                  <a:pt x="94" y="113"/>
                </a:cubicBezTo>
                <a:cubicBezTo>
                  <a:pt x="94" y="113"/>
                  <a:pt x="94" y="113"/>
                  <a:pt x="94" y="113"/>
                </a:cubicBezTo>
                <a:cubicBezTo>
                  <a:pt x="94" y="114"/>
                  <a:pt x="94" y="114"/>
                  <a:pt x="94" y="114"/>
                </a:cubicBezTo>
                <a:cubicBezTo>
                  <a:pt x="94" y="115"/>
                  <a:pt x="94" y="115"/>
                  <a:pt x="94" y="116"/>
                </a:cubicBezTo>
                <a:cubicBezTo>
                  <a:pt x="93" y="118"/>
                  <a:pt x="93" y="121"/>
                  <a:pt x="93" y="123"/>
                </a:cubicBezTo>
                <a:cubicBezTo>
                  <a:pt x="93" y="124"/>
                  <a:pt x="93" y="125"/>
                  <a:pt x="93" y="126"/>
                </a:cubicBezTo>
                <a:cubicBezTo>
                  <a:pt x="93" y="127"/>
                  <a:pt x="93" y="129"/>
                  <a:pt x="93" y="130"/>
                </a:cubicBezTo>
                <a:cubicBezTo>
                  <a:pt x="93" y="130"/>
                  <a:pt x="94" y="130"/>
                  <a:pt x="95" y="130"/>
                </a:cubicBezTo>
                <a:close/>
                <a:moveTo>
                  <a:pt x="83" y="129"/>
                </a:moveTo>
                <a:cubicBezTo>
                  <a:pt x="82" y="126"/>
                  <a:pt x="83" y="124"/>
                  <a:pt x="83" y="122"/>
                </a:cubicBezTo>
                <a:cubicBezTo>
                  <a:pt x="83" y="121"/>
                  <a:pt x="83" y="121"/>
                  <a:pt x="83" y="120"/>
                </a:cubicBezTo>
                <a:cubicBezTo>
                  <a:pt x="83" y="119"/>
                  <a:pt x="83" y="117"/>
                  <a:pt x="83" y="115"/>
                </a:cubicBezTo>
                <a:cubicBezTo>
                  <a:pt x="84" y="113"/>
                  <a:pt x="84" y="111"/>
                  <a:pt x="84" y="108"/>
                </a:cubicBezTo>
                <a:cubicBezTo>
                  <a:pt x="84" y="108"/>
                  <a:pt x="84" y="108"/>
                  <a:pt x="84" y="108"/>
                </a:cubicBezTo>
                <a:cubicBezTo>
                  <a:pt x="84" y="108"/>
                  <a:pt x="83" y="108"/>
                  <a:pt x="83" y="108"/>
                </a:cubicBezTo>
                <a:cubicBezTo>
                  <a:pt x="83" y="112"/>
                  <a:pt x="83" y="116"/>
                  <a:pt x="82" y="120"/>
                </a:cubicBezTo>
                <a:cubicBezTo>
                  <a:pt x="82" y="121"/>
                  <a:pt x="82" y="122"/>
                  <a:pt x="82" y="123"/>
                </a:cubicBezTo>
                <a:cubicBezTo>
                  <a:pt x="82" y="126"/>
                  <a:pt x="82" y="126"/>
                  <a:pt x="82" y="126"/>
                </a:cubicBezTo>
                <a:cubicBezTo>
                  <a:pt x="82" y="126"/>
                  <a:pt x="82" y="127"/>
                  <a:pt x="82" y="127"/>
                </a:cubicBezTo>
                <a:cubicBezTo>
                  <a:pt x="82" y="128"/>
                  <a:pt x="82" y="128"/>
                  <a:pt x="82" y="129"/>
                </a:cubicBezTo>
                <a:cubicBezTo>
                  <a:pt x="82" y="129"/>
                  <a:pt x="83" y="129"/>
                  <a:pt x="83" y="129"/>
                </a:cubicBezTo>
                <a:close/>
                <a:moveTo>
                  <a:pt x="74" y="127"/>
                </a:moveTo>
                <a:cubicBezTo>
                  <a:pt x="75" y="127"/>
                  <a:pt x="76" y="128"/>
                  <a:pt x="77" y="128"/>
                </a:cubicBezTo>
                <a:cubicBezTo>
                  <a:pt x="77" y="125"/>
                  <a:pt x="77" y="123"/>
                  <a:pt x="77" y="120"/>
                </a:cubicBezTo>
                <a:cubicBezTo>
                  <a:pt x="77" y="120"/>
                  <a:pt x="78" y="119"/>
                  <a:pt x="78" y="118"/>
                </a:cubicBezTo>
                <a:cubicBezTo>
                  <a:pt x="78" y="115"/>
                  <a:pt x="78" y="111"/>
                  <a:pt x="78" y="108"/>
                </a:cubicBezTo>
                <a:cubicBezTo>
                  <a:pt x="78" y="108"/>
                  <a:pt x="78" y="107"/>
                  <a:pt x="78" y="107"/>
                </a:cubicBezTo>
                <a:cubicBezTo>
                  <a:pt x="77" y="107"/>
                  <a:pt x="76" y="107"/>
                  <a:pt x="75" y="107"/>
                </a:cubicBezTo>
                <a:cubicBezTo>
                  <a:pt x="75" y="107"/>
                  <a:pt x="75" y="108"/>
                  <a:pt x="75" y="109"/>
                </a:cubicBezTo>
                <a:cubicBezTo>
                  <a:pt x="75" y="109"/>
                  <a:pt x="75" y="109"/>
                  <a:pt x="75" y="109"/>
                </a:cubicBezTo>
                <a:cubicBezTo>
                  <a:pt x="74" y="111"/>
                  <a:pt x="74" y="113"/>
                  <a:pt x="74" y="116"/>
                </a:cubicBezTo>
                <a:cubicBezTo>
                  <a:pt x="74" y="118"/>
                  <a:pt x="74" y="121"/>
                  <a:pt x="74" y="123"/>
                </a:cubicBezTo>
                <a:cubicBezTo>
                  <a:pt x="74" y="123"/>
                  <a:pt x="74" y="123"/>
                  <a:pt x="74" y="124"/>
                </a:cubicBezTo>
                <a:cubicBezTo>
                  <a:pt x="74" y="125"/>
                  <a:pt x="74" y="126"/>
                  <a:pt x="74" y="127"/>
                </a:cubicBezTo>
                <a:close/>
                <a:moveTo>
                  <a:pt x="189" y="126"/>
                </a:moveTo>
                <a:cubicBezTo>
                  <a:pt x="189" y="126"/>
                  <a:pt x="190" y="127"/>
                  <a:pt x="190" y="127"/>
                </a:cubicBezTo>
                <a:cubicBezTo>
                  <a:pt x="190" y="127"/>
                  <a:pt x="190" y="127"/>
                  <a:pt x="190" y="127"/>
                </a:cubicBezTo>
                <a:cubicBezTo>
                  <a:pt x="190" y="127"/>
                  <a:pt x="190" y="126"/>
                  <a:pt x="190" y="125"/>
                </a:cubicBezTo>
                <a:cubicBezTo>
                  <a:pt x="190" y="124"/>
                  <a:pt x="190" y="124"/>
                  <a:pt x="190" y="124"/>
                </a:cubicBezTo>
                <a:cubicBezTo>
                  <a:pt x="190" y="124"/>
                  <a:pt x="190" y="124"/>
                  <a:pt x="190" y="124"/>
                </a:cubicBezTo>
                <a:cubicBezTo>
                  <a:pt x="190" y="124"/>
                  <a:pt x="190" y="124"/>
                  <a:pt x="190" y="124"/>
                </a:cubicBezTo>
                <a:cubicBezTo>
                  <a:pt x="189" y="125"/>
                  <a:pt x="189" y="126"/>
                  <a:pt x="189" y="126"/>
                </a:cubicBezTo>
                <a:close/>
                <a:moveTo>
                  <a:pt x="71" y="127"/>
                </a:moveTo>
                <a:cubicBezTo>
                  <a:pt x="71" y="126"/>
                  <a:pt x="71" y="124"/>
                  <a:pt x="71" y="123"/>
                </a:cubicBezTo>
                <a:cubicBezTo>
                  <a:pt x="71" y="123"/>
                  <a:pt x="71" y="122"/>
                  <a:pt x="71" y="122"/>
                </a:cubicBezTo>
                <a:cubicBezTo>
                  <a:pt x="71" y="119"/>
                  <a:pt x="71" y="116"/>
                  <a:pt x="72" y="114"/>
                </a:cubicBezTo>
                <a:cubicBezTo>
                  <a:pt x="72" y="111"/>
                  <a:pt x="72" y="109"/>
                  <a:pt x="73" y="107"/>
                </a:cubicBezTo>
                <a:cubicBezTo>
                  <a:pt x="73" y="107"/>
                  <a:pt x="73" y="106"/>
                  <a:pt x="73" y="106"/>
                </a:cubicBezTo>
                <a:cubicBezTo>
                  <a:pt x="72" y="106"/>
                  <a:pt x="71" y="106"/>
                  <a:pt x="70" y="106"/>
                </a:cubicBezTo>
                <a:cubicBezTo>
                  <a:pt x="70" y="106"/>
                  <a:pt x="69" y="106"/>
                  <a:pt x="68" y="105"/>
                </a:cubicBezTo>
                <a:cubicBezTo>
                  <a:pt x="68" y="108"/>
                  <a:pt x="69" y="110"/>
                  <a:pt x="69" y="113"/>
                </a:cubicBezTo>
                <a:cubicBezTo>
                  <a:pt x="69" y="117"/>
                  <a:pt x="69" y="122"/>
                  <a:pt x="69" y="126"/>
                </a:cubicBezTo>
                <a:cubicBezTo>
                  <a:pt x="69" y="126"/>
                  <a:pt x="69" y="126"/>
                  <a:pt x="69" y="126"/>
                </a:cubicBezTo>
                <a:cubicBezTo>
                  <a:pt x="70" y="127"/>
                  <a:pt x="71" y="127"/>
                  <a:pt x="71" y="127"/>
                </a:cubicBezTo>
                <a:close/>
                <a:moveTo>
                  <a:pt x="193" y="123"/>
                </a:moveTo>
                <a:cubicBezTo>
                  <a:pt x="193" y="124"/>
                  <a:pt x="193" y="125"/>
                  <a:pt x="193" y="126"/>
                </a:cubicBezTo>
                <a:cubicBezTo>
                  <a:pt x="194" y="126"/>
                  <a:pt x="194" y="126"/>
                  <a:pt x="194" y="126"/>
                </a:cubicBezTo>
                <a:cubicBezTo>
                  <a:pt x="195" y="125"/>
                  <a:pt x="195" y="123"/>
                  <a:pt x="195" y="122"/>
                </a:cubicBezTo>
                <a:cubicBezTo>
                  <a:pt x="194" y="122"/>
                  <a:pt x="194" y="123"/>
                  <a:pt x="193" y="123"/>
                </a:cubicBezTo>
                <a:close/>
                <a:moveTo>
                  <a:pt x="60" y="125"/>
                </a:moveTo>
                <a:cubicBezTo>
                  <a:pt x="63" y="125"/>
                  <a:pt x="65" y="126"/>
                  <a:pt x="67" y="126"/>
                </a:cubicBezTo>
                <a:cubicBezTo>
                  <a:pt x="66" y="119"/>
                  <a:pt x="66" y="112"/>
                  <a:pt x="66" y="105"/>
                </a:cubicBezTo>
                <a:cubicBezTo>
                  <a:pt x="66" y="105"/>
                  <a:pt x="66" y="105"/>
                  <a:pt x="66" y="105"/>
                </a:cubicBezTo>
                <a:cubicBezTo>
                  <a:pt x="64" y="105"/>
                  <a:pt x="62" y="104"/>
                  <a:pt x="60" y="104"/>
                </a:cubicBezTo>
                <a:cubicBezTo>
                  <a:pt x="60" y="107"/>
                  <a:pt x="60" y="111"/>
                  <a:pt x="60" y="115"/>
                </a:cubicBezTo>
                <a:cubicBezTo>
                  <a:pt x="60" y="116"/>
                  <a:pt x="60" y="117"/>
                  <a:pt x="60" y="118"/>
                </a:cubicBezTo>
                <a:cubicBezTo>
                  <a:pt x="61" y="120"/>
                  <a:pt x="61" y="122"/>
                  <a:pt x="60" y="125"/>
                </a:cubicBezTo>
                <a:close/>
                <a:moveTo>
                  <a:pt x="176" y="123"/>
                </a:moveTo>
                <a:cubicBezTo>
                  <a:pt x="176" y="123"/>
                  <a:pt x="176" y="124"/>
                  <a:pt x="176" y="125"/>
                </a:cubicBezTo>
                <a:cubicBezTo>
                  <a:pt x="176" y="125"/>
                  <a:pt x="176" y="125"/>
                  <a:pt x="176" y="125"/>
                </a:cubicBezTo>
                <a:cubicBezTo>
                  <a:pt x="176" y="124"/>
                  <a:pt x="176" y="123"/>
                  <a:pt x="176" y="123"/>
                </a:cubicBezTo>
                <a:close/>
                <a:moveTo>
                  <a:pt x="197" y="123"/>
                </a:moveTo>
                <a:cubicBezTo>
                  <a:pt x="197" y="123"/>
                  <a:pt x="197" y="124"/>
                  <a:pt x="197" y="124"/>
                </a:cubicBezTo>
                <a:cubicBezTo>
                  <a:pt x="197" y="124"/>
                  <a:pt x="197" y="124"/>
                  <a:pt x="198" y="124"/>
                </a:cubicBezTo>
                <a:cubicBezTo>
                  <a:pt x="198" y="124"/>
                  <a:pt x="198" y="123"/>
                  <a:pt x="197" y="123"/>
                </a:cubicBezTo>
                <a:close/>
                <a:moveTo>
                  <a:pt x="53" y="123"/>
                </a:moveTo>
                <a:cubicBezTo>
                  <a:pt x="54" y="123"/>
                  <a:pt x="56" y="123"/>
                  <a:pt x="57" y="124"/>
                </a:cubicBezTo>
                <a:cubicBezTo>
                  <a:pt x="57" y="121"/>
                  <a:pt x="57" y="119"/>
                  <a:pt x="57" y="116"/>
                </a:cubicBezTo>
                <a:cubicBezTo>
                  <a:pt x="57" y="115"/>
                  <a:pt x="57" y="115"/>
                  <a:pt x="57" y="114"/>
                </a:cubicBezTo>
                <a:cubicBezTo>
                  <a:pt x="57" y="109"/>
                  <a:pt x="57" y="106"/>
                  <a:pt x="58" y="103"/>
                </a:cubicBezTo>
                <a:cubicBezTo>
                  <a:pt x="56" y="102"/>
                  <a:pt x="55" y="102"/>
                  <a:pt x="54" y="102"/>
                </a:cubicBezTo>
                <a:cubicBezTo>
                  <a:pt x="54" y="106"/>
                  <a:pt x="54" y="109"/>
                  <a:pt x="53" y="113"/>
                </a:cubicBezTo>
                <a:cubicBezTo>
                  <a:pt x="53" y="115"/>
                  <a:pt x="53" y="115"/>
                  <a:pt x="53" y="115"/>
                </a:cubicBezTo>
                <a:cubicBezTo>
                  <a:pt x="53" y="116"/>
                  <a:pt x="53" y="118"/>
                  <a:pt x="53" y="120"/>
                </a:cubicBezTo>
                <a:cubicBezTo>
                  <a:pt x="53" y="120"/>
                  <a:pt x="53" y="121"/>
                  <a:pt x="53" y="121"/>
                </a:cubicBezTo>
                <a:cubicBezTo>
                  <a:pt x="53" y="122"/>
                  <a:pt x="53" y="122"/>
                  <a:pt x="53" y="123"/>
                </a:cubicBezTo>
                <a:close/>
                <a:moveTo>
                  <a:pt x="98" y="119"/>
                </a:moveTo>
                <a:cubicBezTo>
                  <a:pt x="98" y="120"/>
                  <a:pt x="98" y="121"/>
                  <a:pt x="98" y="121"/>
                </a:cubicBezTo>
                <a:cubicBezTo>
                  <a:pt x="98" y="122"/>
                  <a:pt x="98" y="122"/>
                  <a:pt x="98" y="122"/>
                </a:cubicBezTo>
                <a:cubicBezTo>
                  <a:pt x="98" y="122"/>
                  <a:pt x="98" y="121"/>
                  <a:pt x="98" y="120"/>
                </a:cubicBezTo>
                <a:cubicBezTo>
                  <a:pt x="98" y="120"/>
                  <a:pt x="98" y="120"/>
                  <a:pt x="98" y="119"/>
                </a:cubicBezTo>
                <a:close/>
                <a:moveTo>
                  <a:pt x="44" y="119"/>
                </a:moveTo>
                <a:cubicBezTo>
                  <a:pt x="45" y="120"/>
                  <a:pt x="45" y="120"/>
                  <a:pt x="46" y="120"/>
                </a:cubicBezTo>
                <a:cubicBezTo>
                  <a:pt x="47" y="121"/>
                  <a:pt x="48" y="121"/>
                  <a:pt x="49" y="121"/>
                </a:cubicBezTo>
                <a:cubicBezTo>
                  <a:pt x="49" y="120"/>
                  <a:pt x="50" y="118"/>
                  <a:pt x="50" y="116"/>
                </a:cubicBezTo>
                <a:cubicBezTo>
                  <a:pt x="50" y="116"/>
                  <a:pt x="50" y="115"/>
                  <a:pt x="50" y="114"/>
                </a:cubicBezTo>
                <a:cubicBezTo>
                  <a:pt x="50" y="112"/>
                  <a:pt x="50" y="112"/>
                  <a:pt x="50" y="112"/>
                </a:cubicBezTo>
                <a:cubicBezTo>
                  <a:pt x="51" y="108"/>
                  <a:pt x="51" y="104"/>
                  <a:pt x="51" y="101"/>
                </a:cubicBezTo>
                <a:cubicBezTo>
                  <a:pt x="49" y="100"/>
                  <a:pt x="46" y="99"/>
                  <a:pt x="44" y="98"/>
                </a:cubicBezTo>
                <a:cubicBezTo>
                  <a:pt x="44" y="102"/>
                  <a:pt x="45" y="105"/>
                  <a:pt x="45" y="108"/>
                </a:cubicBezTo>
                <a:cubicBezTo>
                  <a:pt x="45" y="109"/>
                  <a:pt x="45" y="110"/>
                  <a:pt x="45" y="111"/>
                </a:cubicBezTo>
                <a:cubicBezTo>
                  <a:pt x="45" y="113"/>
                  <a:pt x="45" y="116"/>
                  <a:pt x="44" y="119"/>
                </a:cubicBezTo>
                <a:cubicBezTo>
                  <a:pt x="44" y="119"/>
                  <a:pt x="44" y="119"/>
                  <a:pt x="44" y="119"/>
                </a:cubicBezTo>
                <a:close/>
                <a:moveTo>
                  <a:pt x="203" y="120"/>
                </a:moveTo>
                <a:cubicBezTo>
                  <a:pt x="203" y="120"/>
                  <a:pt x="203" y="120"/>
                  <a:pt x="203" y="121"/>
                </a:cubicBezTo>
                <a:cubicBezTo>
                  <a:pt x="204" y="120"/>
                  <a:pt x="205" y="119"/>
                  <a:pt x="206" y="119"/>
                </a:cubicBezTo>
                <a:cubicBezTo>
                  <a:pt x="206" y="118"/>
                  <a:pt x="206" y="117"/>
                  <a:pt x="206" y="117"/>
                </a:cubicBezTo>
                <a:cubicBezTo>
                  <a:pt x="206" y="117"/>
                  <a:pt x="206" y="117"/>
                  <a:pt x="206" y="117"/>
                </a:cubicBezTo>
                <a:cubicBezTo>
                  <a:pt x="206" y="117"/>
                  <a:pt x="205" y="117"/>
                  <a:pt x="205" y="117"/>
                </a:cubicBezTo>
                <a:cubicBezTo>
                  <a:pt x="205" y="118"/>
                  <a:pt x="205" y="118"/>
                  <a:pt x="204" y="119"/>
                </a:cubicBezTo>
                <a:cubicBezTo>
                  <a:pt x="204" y="120"/>
                  <a:pt x="204" y="120"/>
                  <a:pt x="203" y="120"/>
                </a:cubicBezTo>
                <a:cubicBezTo>
                  <a:pt x="203" y="120"/>
                  <a:pt x="203" y="120"/>
                  <a:pt x="203" y="120"/>
                </a:cubicBezTo>
                <a:close/>
                <a:moveTo>
                  <a:pt x="186" y="105"/>
                </a:moveTo>
                <a:cubicBezTo>
                  <a:pt x="186" y="106"/>
                  <a:pt x="186" y="107"/>
                  <a:pt x="186" y="108"/>
                </a:cubicBezTo>
                <a:cubicBezTo>
                  <a:pt x="186" y="108"/>
                  <a:pt x="186" y="109"/>
                  <a:pt x="186" y="109"/>
                </a:cubicBezTo>
                <a:cubicBezTo>
                  <a:pt x="185" y="111"/>
                  <a:pt x="185" y="113"/>
                  <a:pt x="185" y="116"/>
                </a:cubicBezTo>
                <a:cubicBezTo>
                  <a:pt x="185" y="117"/>
                  <a:pt x="185" y="118"/>
                  <a:pt x="185" y="119"/>
                </a:cubicBezTo>
                <a:cubicBezTo>
                  <a:pt x="185" y="120"/>
                  <a:pt x="185" y="120"/>
                  <a:pt x="185" y="120"/>
                </a:cubicBezTo>
                <a:cubicBezTo>
                  <a:pt x="185" y="120"/>
                  <a:pt x="185" y="119"/>
                  <a:pt x="185" y="119"/>
                </a:cubicBezTo>
                <a:cubicBezTo>
                  <a:pt x="185" y="118"/>
                  <a:pt x="185" y="118"/>
                  <a:pt x="185" y="118"/>
                </a:cubicBezTo>
                <a:cubicBezTo>
                  <a:pt x="185" y="116"/>
                  <a:pt x="185" y="115"/>
                  <a:pt x="186" y="114"/>
                </a:cubicBezTo>
                <a:cubicBezTo>
                  <a:pt x="186" y="113"/>
                  <a:pt x="186" y="111"/>
                  <a:pt x="186" y="109"/>
                </a:cubicBezTo>
                <a:cubicBezTo>
                  <a:pt x="186" y="108"/>
                  <a:pt x="186" y="107"/>
                  <a:pt x="186" y="106"/>
                </a:cubicBezTo>
                <a:cubicBezTo>
                  <a:pt x="186" y="106"/>
                  <a:pt x="186" y="105"/>
                  <a:pt x="186" y="105"/>
                </a:cubicBezTo>
                <a:close/>
                <a:moveTo>
                  <a:pt x="106" y="111"/>
                </a:moveTo>
                <a:cubicBezTo>
                  <a:pt x="106" y="114"/>
                  <a:pt x="106" y="116"/>
                  <a:pt x="106" y="119"/>
                </a:cubicBezTo>
                <a:cubicBezTo>
                  <a:pt x="106" y="116"/>
                  <a:pt x="107" y="113"/>
                  <a:pt x="107" y="111"/>
                </a:cubicBezTo>
                <a:lnTo>
                  <a:pt x="106" y="111"/>
                </a:lnTo>
                <a:close/>
                <a:moveTo>
                  <a:pt x="193" y="119"/>
                </a:moveTo>
                <a:cubicBezTo>
                  <a:pt x="193" y="119"/>
                  <a:pt x="193" y="118"/>
                  <a:pt x="194" y="118"/>
                </a:cubicBezTo>
                <a:cubicBezTo>
                  <a:pt x="194" y="118"/>
                  <a:pt x="195" y="118"/>
                  <a:pt x="195" y="117"/>
                </a:cubicBezTo>
                <a:cubicBezTo>
                  <a:pt x="195" y="117"/>
                  <a:pt x="195" y="117"/>
                  <a:pt x="195" y="116"/>
                </a:cubicBezTo>
                <a:cubicBezTo>
                  <a:pt x="194" y="117"/>
                  <a:pt x="194" y="117"/>
                  <a:pt x="193" y="117"/>
                </a:cubicBezTo>
                <a:cubicBezTo>
                  <a:pt x="193" y="118"/>
                  <a:pt x="193" y="118"/>
                  <a:pt x="193" y="119"/>
                </a:cubicBezTo>
                <a:cubicBezTo>
                  <a:pt x="193" y="119"/>
                  <a:pt x="193" y="119"/>
                  <a:pt x="193" y="119"/>
                </a:cubicBezTo>
                <a:close/>
                <a:moveTo>
                  <a:pt x="35" y="115"/>
                </a:moveTo>
                <a:cubicBezTo>
                  <a:pt x="38" y="117"/>
                  <a:pt x="40" y="118"/>
                  <a:pt x="42" y="119"/>
                </a:cubicBezTo>
                <a:cubicBezTo>
                  <a:pt x="41" y="116"/>
                  <a:pt x="41" y="114"/>
                  <a:pt x="42" y="111"/>
                </a:cubicBezTo>
                <a:cubicBezTo>
                  <a:pt x="42" y="110"/>
                  <a:pt x="42" y="109"/>
                  <a:pt x="42" y="108"/>
                </a:cubicBezTo>
                <a:cubicBezTo>
                  <a:pt x="42" y="107"/>
                  <a:pt x="42" y="107"/>
                  <a:pt x="42" y="107"/>
                </a:cubicBezTo>
                <a:cubicBezTo>
                  <a:pt x="42" y="104"/>
                  <a:pt x="42" y="101"/>
                  <a:pt x="42" y="97"/>
                </a:cubicBezTo>
                <a:cubicBezTo>
                  <a:pt x="39" y="96"/>
                  <a:pt x="37" y="95"/>
                  <a:pt x="35" y="94"/>
                </a:cubicBezTo>
                <a:cubicBezTo>
                  <a:pt x="35" y="98"/>
                  <a:pt x="35" y="102"/>
                  <a:pt x="35" y="106"/>
                </a:cubicBezTo>
                <a:cubicBezTo>
                  <a:pt x="35" y="106"/>
                  <a:pt x="35" y="107"/>
                  <a:pt x="35" y="108"/>
                </a:cubicBezTo>
                <a:cubicBezTo>
                  <a:pt x="35" y="110"/>
                  <a:pt x="36" y="113"/>
                  <a:pt x="35" y="115"/>
                </a:cubicBezTo>
                <a:close/>
                <a:moveTo>
                  <a:pt x="97" y="110"/>
                </a:moveTo>
                <a:cubicBezTo>
                  <a:pt x="97" y="112"/>
                  <a:pt x="98" y="115"/>
                  <a:pt x="98" y="118"/>
                </a:cubicBezTo>
                <a:cubicBezTo>
                  <a:pt x="98" y="118"/>
                  <a:pt x="98" y="118"/>
                  <a:pt x="98" y="117"/>
                </a:cubicBezTo>
                <a:cubicBezTo>
                  <a:pt x="98" y="115"/>
                  <a:pt x="97" y="112"/>
                  <a:pt x="97" y="110"/>
                </a:cubicBezTo>
                <a:cubicBezTo>
                  <a:pt x="97" y="110"/>
                  <a:pt x="97" y="110"/>
                  <a:pt x="97" y="110"/>
                </a:cubicBezTo>
                <a:close/>
                <a:moveTo>
                  <a:pt x="210" y="114"/>
                </a:moveTo>
                <a:cubicBezTo>
                  <a:pt x="210" y="115"/>
                  <a:pt x="210" y="115"/>
                  <a:pt x="210" y="115"/>
                </a:cubicBezTo>
                <a:cubicBezTo>
                  <a:pt x="210" y="115"/>
                  <a:pt x="210" y="114"/>
                  <a:pt x="210" y="114"/>
                </a:cubicBezTo>
                <a:cubicBezTo>
                  <a:pt x="210" y="114"/>
                  <a:pt x="210" y="114"/>
                  <a:pt x="210" y="114"/>
                </a:cubicBezTo>
                <a:close/>
                <a:moveTo>
                  <a:pt x="200" y="115"/>
                </a:moveTo>
                <a:cubicBezTo>
                  <a:pt x="200" y="114"/>
                  <a:pt x="200" y="114"/>
                  <a:pt x="200" y="114"/>
                </a:cubicBezTo>
                <a:cubicBezTo>
                  <a:pt x="200" y="114"/>
                  <a:pt x="200" y="113"/>
                  <a:pt x="200" y="113"/>
                </a:cubicBezTo>
                <a:cubicBezTo>
                  <a:pt x="200" y="113"/>
                  <a:pt x="200" y="113"/>
                  <a:pt x="199" y="113"/>
                </a:cubicBezTo>
                <a:cubicBezTo>
                  <a:pt x="199" y="113"/>
                  <a:pt x="199" y="114"/>
                  <a:pt x="200" y="115"/>
                </a:cubicBezTo>
                <a:close/>
                <a:moveTo>
                  <a:pt x="27" y="110"/>
                </a:moveTo>
                <a:cubicBezTo>
                  <a:pt x="29" y="111"/>
                  <a:pt x="31" y="112"/>
                  <a:pt x="32" y="113"/>
                </a:cubicBezTo>
                <a:cubicBezTo>
                  <a:pt x="32" y="112"/>
                  <a:pt x="32" y="110"/>
                  <a:pt x="32" y="108"/>
                </a:cubicBezTo>
                <a:cubicBezTo>
                  <a:pt x="32" y="107"/>
                  <a:pt x="32" y="106"/>
                  <a:pt x="32" y="105"/>
                </a:cubicBezTo>
                <a:cubicBezTo>
                  <a:pt x="32" y="100"/>
                  <a:pt x="32" y="97"/>
                  <a:pt x="32" y="93"/>
                </a:cubicBezTo>
                <a:cubicBezTo>
                  <a:pt x="32" y="93"/>
                  <a:pt x="32" y="93"/>
                  <a:pt x="32" y="93"/>
                </a:cubicBezTo>
                <a:cubicBezTo>
                  <a:pt x="32" y="93"/>
                  <a:pt x="31" y="93"/>
                  <a:pt x="31" y="92"/>
                </a:cubicBezTo>
                <a:cubicBezTo>
                  <a:pt x="30" y="92"/>
                  <a:pt x="29" y="91"/>
                  <a:pt x="28" y="91"/>
                </a:cubicBezTo>
                <a:cubicBezTo>
                  <a:pt x="28" y="93"/>
                  <a:pt x="27" y="96"/>
                  <a:pt x="27" y="99"/>
                </a:cubicBezTo>
                <a:cubicBezTo>
                  <a:pt x="27" y="100"/>
                  <a:pt x="27" y="101"/>
                  <a:pt x="27" y="102"/>
                </a:cubicBezTo>
                <a:cubicBezTo>
                  <a:pt x="27" y="104"/>
                  <a:pt x="27" y="106"/>
                  <a:pt x="27" y="108"/>
                </a:cubicBezTo>
                <a:cubicBezTo>
                  <a:pt x="27" y="109"/>
                  <a:pt x="27" y="109"/>
                  <a:pt x="27" y="109"/>
                </a:cubicBezTo>
                <a:cubicBezTo>
                  <a:pt x="27" y="110"/>
                  <a:pt x="27" y="110"/>
                  <a:pt x="27" y="110"/>
                </a:cubicBezTo>
                <a:close/>
                <a:moveTo>
                  <a:pt x="150" y="112"/>
                </a:moveTo>
                <a:cubicBezTo>
                  <a:pt x="150" y="112"/>
                  <a:pt x="151" y="112"/>
                  <a:pt x="151" y="113"/>
                </a:cubicBezTo>
                <a:cubicBezTo>
                  <a:pt x="151" y="112"/>
                  <a:pt x="151" y="112"/>
                  <a:pt x="151" y="112"/>
                </a:cubicBezTo>
                <a:cubicBezTo>
                  <a:pt x="150" y="112"/>
                  <a:pt x="149" y="112"/>
                  <a:pt x="148" y="112"/>
                </a:cubicBezTo>
                <a:cubicBezTo>
                  <a:pt x="148" y="112"/>
                  <a:pt x="148" y="112"/>
                  <a:pt x="148" y="113"/>
                </a:cubicBezTo>
                <a:cubicBezTo>
                  <a:pt x="149" y="112"/>
                  <a:pt x="149" y="112"/>
                  <a:pt x="150" y="112"/>
                </a:cubicBezTo>
                <a:close/>
                <a:moveTo>
                  <a:pt x="214" y="111"/>
                </a:moveTo>
                <a:cubicBezTo>
                  <a:pt x="214" y="112"/>
                  <a:pt x="214" y="112"/>
                  <a:pt x="214" y="113"/>
                </a:cubicBezTo>
                <a:cubicBezTo>
                  <a:pt x="214" y="113"/>
                  <a:pt x="215" y="112"/>
                  <a:pt x="215" y="112"/>
                </a:cubicBezTo>
                <a:cubicBezTo>
                  <a:pt x="215" y="111"/>
                  <a:pt x="215" y="111"/>
                  <a:pt x="215" y="110"/>
                </a:cubicBezTo>
                <a:cubicBezTo>
                  <a:pt x="215" y="110"/>
                  <a:pt x="214" y="111"/>
                  <a:pt x="214" y="111"/>
                </a:cubicBezTo>
                <a:close/>
                <a:moveTo>
                  <a:pt x="193" y="102"/>
                </a:moveTo>
                <a:cubicBezTo>
                  <a:pt x="194" y="102"/>
                  <a:pt x="194" y="103"/>
                  <a:pt x="194" y="103"/>
                </a:cubicBezTo>
                <a:cubicBezTo>
                  <a:pt x="195" y="106"/>
                  <a:pt x="195" y="109"/>
                  <a:pt x="194" y="113"/>
                </a:cubicBezTo>
                <a:cubicBezTo>
                  <a:pt x="194" y="112"/>
                  <a:pt x="195" y="112"/>
                  <a:pt x="195" y="112"/>
                </a:cubicBezTo>
                <a:cubicBezTo>
                  <a:pt x="195" y="112"/>
                  <a:pt x="195" y="111"/>
                  <a:pt x="195" y="111"/>
                </a:cubicBezTo>
                <a:cubicBezTo>
                  <a:pt x="195" y="110"/>
                  <a:pt x="195" y="109"/>
                  <a:pt x="195" y="108"/>
                </a:cubicBezTo>
                <a:cubicBezTo>
                  <a:pt x="195" y="105"/>
                  <a:pt x="194" y="102"/>
                  <a:pt x="194" y="99"/>
                </a:cubicBezTo>
                <a:cubicBezTo>
                  <a:pt x="193" y="100"/>
                  <a:pt x="191" y="100"/>
                  <a:pt x="189" y="101"/>
                </a:cubicBezTo>
                <a:cubicBezTo>
                  <a:pt x="190" y="101"/>
                  <a:pt x="190" y="102"/>
                  <a:pt x="190" y="102"/>
                </a:cubicBezTo>
                <a:cubicBezTo>
                  <a:pt x="189" y="102"/>
                  <a:pt x="189" y="102"/>
                  <a:pt x="189" y="102"/>
                </a:cubicBezTo>
                <a:cubicBezTo>
                  <a:pt x="189" y="102"/>
                  <a:pt x="189" y="102"/>
                  <a:pt x="189" y="102"/>
                </a:cubicBezTo>
                <a:cubicBezTo>
                  <a:pt x="189" y="103"/>
                  <a:pt x="189" y="103"/>
                  <a:pt x="189" y="104"/>
                </a:cubicBezTo>
                <a:cubicBezTo>
                  <a:pt x="189" y="104"/>
                  <a:pt x="189" y="105"/>
                  <a:pt x="189" y="105"/>
                </a:cubicBezTo>
                <a:cubicBezTo>
                  <a:pt x="189" y="106"/>
                  <a:pt x="189" y="108"/>
                  <a:pt x="189" y="109"/>
                </a:cubicBezTo>
                <a:cubicBezTo>
                  <a:pt x="189" y="110"/>
                  <a:pt x="189" y="111"/>
                  <a:pt x="189" y="112"/>
                </a:cubicBezTo>
                <a:cubicBezTo>
                  <a:pt x="189" y="110"/>
                  <a:pt x="190" y="107"/>
                  <a:pt x="190" y="105"/>
                </a:cubicBezTo>
                <a:cubicBezTo>
                  <a:pt x="190" y="104"/>
                  <a:pt x="190" y="104"/>
                  <a:pt x="190" y="104"/>
                </a:cubicBezTo>
                <a:cubicBezTo>
                  <a:pt x="190" y="103"/>
                  <a:pt x="191" y="102"/>
                  <a:pt x="191" y="101"/>
                </a:cubicBezTo>
                <a:cubicBezTo>
                  <a:pt x="191" y="101"/>
                  <a:pt x="191" y="100"/>
                  <a:pt x="192" y="100"/>
                </a:cubicBezTo>
                <a:cubicBezTo>
                  <a:pt x="192" y="100"/>
                  <a:pt x="193" y="100"/>
                  <a:pt x="193" y="101"/>
                </a:cubicBezTo>
                <a:cubicBezTo>
                  <a:pt x="193" y="101"/>
                  <a:pt x="193" y="101"/>
                  <a:pt x="193" y="102"/>
                </a:cubicBezTo>
                <a:cubicBezTo>
                  <a:pt x="193" y="102"/>
                  <a:pt x="193" y="102"/>
                  <a:pt x="193" y="102"/>
                </a:cubicBezTo>
                <a:close/>
                <a:moveTo>
                  <a:pt x="198" y="97"/>
                </a:moveTo>
                <a:cubicBezTo>
                  <a:pt x="198" y="101"/>
                  <a:pt x="198" y="105"/>
                  <a:pt x="199" y="109"/>
                </a:cubicBezTo>
                <a:cubicBezTo>
                  <a:pt x="199" y="109"/>
                  <a:pt x="200" y="108"/>
                  <a:pt x="200" y="108"/>
                </a:cubicBezTo>
                <a:cubicBezTo>
                  <a:pt x="200" y="107"/>
                  <a:pt x="200" y="106"/>
                  <a:pt x="200" y="106"/>
                </a:cubicBezTo>
                <a:cubicBezTo>
                  <a:pt x="200" y="106"/>
                  <a:pt x="200" y="106"/>
                  <a:pt x="200" y="106"/>
                </a:cubicBezTo>
                <a:cubicBezTo>
                  <a:pt x="199" y="106"/>
                  <a:pt x="199" y="105"/>
                  <a:pt x="199" y="105"/>
                </a:cubicBezTo>
                <a:cubicBezTo>
                  <a:pt x="199" y="104"/>
                  <a:pt x="199" y="104"/>
                  <a:pt x="199" y="104"/>
                </a:cubicBezTo>
                <a:cubicBezTo>
                  <a:pt x="199" y="103"/>
                  <a:pt x="200" y="103"/>
                  <a:pt x="200" y="103"/>
                </a:cubicBezTo>
                <a:cubicBezTo>
                  <a:pt x="200" y="101"/>
                  <a:pt x="200" y="100"/>
                  <a:pt x="200" y="99"/>
                </a:cubicBezTo>
                <a:cubicBezTo>
                  <a:pt x="200" y="99"/>
                  <a:pt x="200" y="99"/>
                  <a:pt x="200" y="99"/>
                </a:cubicBezTo>
                <a:cubicBezTo>
                  <a:pt x="199" y="98"/>
                  <a:pt x="199" y="98"/>
                  <a:pt x="200" y="97"/>
                </a:cubicBezTo>
                <a:cubicBezTo>
                  <a:pt x="200" y="97"/>
                  <a:pt x="200" y="97"/>
                  <a:pt x="200" y="97"/>
                </a:cubicBezTo>
                <a:cubicBezTo>
                  <a:pt x="200" y="97"/>
                  <a:pt x="200" y="96"/>
                  <a:pt x="200" y="96"/>
                </a:cubicBezTo>
                <a:cubicBezTo>
                  <a:pt x="199" y="96"/>
                  <a:pt x="199" y="96"/>
                  <a:pt x="198" y="97"/>
                </a:cubicBezTo>
                <a:close/>
                <a:moveTo>
                  <a:pt x="81" y="108"/>
                </a:moveTo>
                <a:cubicBezTo>
                  <a:pt x="81" y="108"/>
                  <a:pt x="81" y="108"/>
                  <a:pt x="81" y="108"/>
                </a:cubicBezTo>
                <a:cubicBezTo>
                  <a:pt x="81" y="108"/>
                  <a:pt x="81" y="109"/>
                  <a:pt x="81" y="109"/>
                </a:cubicBezTo>
                <a:cubicBezTo>
                  <a:pt x="81" y="109"/>
                  <a:pt x="81" y="108"/>
                  <a:pt x="81" y="108"/>
                </a:cubicBezTo>
                <a:cubicBezTo>
                  <a:pt x="81" y="108"/>
                  <a:pt x="81" y="108"/>
                  <a:pt x="81" y="108"/>
                </a:cubicBezTo>
                <a:close/>
                <a:moveTo>
                  <a:pt x="107" y="107"/>
                </a:moveTo>
                <a:cubicBezTo>
                  <a:pt x="116" y="108"/>
                  <a:pt x="125" y="109"/>
                  <a:pt x="132" y="109"/>
                </a:cubicBezTo>
                <a:cubicBezTo>
                  <a:pt x="145" y="109"/>
                  <a:pt x="156" y="108"/>
                  <a:pt x="166" y="105"/>
                </a:cubicBezTo>
                <a:cubicBezTo>
                  <a:pt x="166" y="105"/>
                  <a:pt x="166" y="105"/>
                  <a:pt x="166" y="105"/>
                </a:cubicBezTo>
                <a:cubicBezTo>
                  <a:pt x="166" y="104"/>
                  <a:pt x="167" y="104"/>
                  <a:pt x="168" y="104"/>
                </a:cubicBezTo>
                <a:cubicBezTo>
                  <a:pt x="168" y="104"/>
                  <a:pt x="169" y="104"/>
                  <a:pt x="169" y="105"/>
                </a:cubicBezTo>
                <a:cubicBezTo>
                  <a:pt x="171" y="104"/>
                  <a:pt x="174" y="103"/>
                  <a:pt x="176" y="103"/>
                </a:cubicBezTo>
                <a:cubicBezTo>
                  <a:pt x="188" y="99"/>
                  <a:pt x="200" y="93"/>
                  <a:pt x="210" y="85"/>
                </a:cubicBezTo>
                <a:cubicBezTo>
                  <a:pt x="219" y="77"/>
                  <a:pt x="228" y="69"/>
                  <a:pt x="226" y="57"/>
                </a:cubicBezTo>
                <a:cubicBezTo>
                  <a:pt x="224" y="57"/>
                  <a:pt x="222" y="57"/>
                  <a:pt x="220" y="57"/>
                </a:cubicBezTo>
                <a:cubicBezTo>
                  <a:pt x="220" y="58"/>
                  <a:pt x="220" y="58"/>
                  <a:pt x="219" y="59"/>
                </a:cubicBezTo>
                <a:cubicBezTo>
                  <a:pt x="219" y="59"/>
                  <a:pt x="219" y="59"/>
                  <a:pt x="218" y="59"/>
                </a:cubicBezTo>
                <a:cubicBezTo>
                  <a:pt x="218" y="59"/>
                  <a:pt x="218" y="59"/>
                  <a:pt x="217" y="59"/>
                </a:cubicBezTo>
                <a:cubicBezTo>
                  <a:pt x="217" y="59"/>
                  <a:pt x="217" y="58"/>
                  <a:pt x="217" y="58"/>
                </a:cubicBezTo>
                <a:cubicBezTo>
                  <a:pt x="217" y="58"/>
                  <a:pt x="217" y="57"/>
                  <a:pt x="217" y="57"/>
                </a:cubicBezTo>
                <a:cubicBezTo>
                  <a:pt x="217" y="57"/>
                  <a:pt x="216" y="57"/>
                  <a:pt x="215" y="57"/>
                </a:cubicBezTo>
                <a:cubicBezTo>
                  <a:pt x="215" y="57"/>
                  <a:pt x="215" y="57"/>
                  <a:pt x="215" y="57"/>
                </a:cubicBezTo>
                <a:cubicBezTo>
                  <a:pt x="214" y="57"/>
                  <a:pt x="214" y="57"/>
                  <a:pt x="214" y="57"/>
                </a:cubicBezTo>
                <a:cubicBezTo>
                  <a:pt x="209" y="57"/>
                  <a:pt x="204" y="57"/>
                  <a:pt x="198" y="57"/>
                </a:cubicBezTo>
                <a:cubicBezTo>
                  <a:pt x="198" y="57"/>
                  <a:pt x="198" y="57"/>
                  <a:pt x="198" y="57"/>
                </a:cubicBezTo>
                <a:cubicBezTo>
                  <a:pt x="198" y="57"/>
                  <a:pt x="198" y="57"/>
                  <a:pt x="197" y="57"/>
                </a:cubicBezTo>
                <a:cubicBezTo>
                  <a:pt x="192" y="57"/>
                  <a:pt x="186" y="56"/>
                  <a:pt x="180" y="56"/>
                </a:cubicBezTo>
                <a:cubicBezTo>
                  <a:pt x="177" y="56"/>
                  <a:pt x="174" y="56"/>
                  <a:pt x="171" y="56"/>
                </a:cubicBezTo>
                <a:cubicBezTo>
                  <a:pt x="161" y="55"/>
                  <a:pt x="151" y="55"/>
                  <a:pt x="140" y="54"/>
                </a:cubicBezTo>
                <a:cubicBezTo>
                  <a:pt x="138" y="54"/>
                  <a:pt x="135" y="54"/>
                  <a:pt x="132" y="54"/>
                </a:cubicBezTo>
                <a:cubicBezTo>
                  <a:pt x="131" y="54"/>
                  <a:pt x="129" y="54"/>
                  <a:pt x="127" y="53"/>
                </a:cubicBezTo>
                <a:cubicBezTo>
                  <a:pt x="125" y="53"/>
                  <a:pt x="123" y="53"/>
                  <a:pt x="121" y="53"/>
                </a:cubicBezTo>
                <a:cubicBezTo>
                  <a:pt x="121" y="53"/>
                  <a:pt x="121" y="53"/>
                  <a:pt x="121" y="53"/>
                </a:cubicBezTo>
                <a:cubicBezTo>
                  <a:pt x="120" y="53"/>
                  <a:pt x="120" y="53"/>
                  <a:pt x="120" y="53"/>
                </a:cubicBezTo>
                <a:cubicBezTo>
                  <a:pt x="120" y="53"/>
                  <a:pt x="119" y="53"/>
                  <a:pt x="119" y="52"/>
                </a:cubicBezTo>
                <a:cubicBezTo>
                  <a:pt x="119" y="52"/>
                  <a:pt x="119" y="52"/>
                  <a:pt x="119" y="52"/>
                </a:cubicBezTo>
                <a:cubicBezTo>
                  <a:pt x="118" y="53"/>
                  <a:pt x="118" y="53"/>
                  <a:pt x="118" y="53"/>
                </a:cubicBezTo>
                <a:cubicBezTo>
                  <a:pt x="118" y="53"/>
                  <a:pt x="118" y="53"/>
                  <a:pt x="117" y="53"/>
                </a:cubicBezTo>
                <a:cubicBezTo>
                  <a:pt x="117" y="53"/>
                  <a:pt x="117" y="53"/>
                  <a:pt x="117" y="53"/>
                </a:cubicBezTo>
                <a:cubicBezTo>
                  <a:pt x="117" y="53"/>
                  <a:pt x="117" y="53"/>
                  <a:pt x="117" y="53"/>
                </a:cubicBezTo>
                <a:cubicBezTo>
                  <a:pt x="116" y="53"/>
                  <a:pt x="116" y="53"/>
                  <a:pt x="116" y="52"/>
                </a:cubicBezTo>
                <a:cubicBezTo>
                  <a:pt x="116" y="52"/>
                  <a:pt x="116" y="52"/>
                  <a:pt x="116" y="51"/>
                </a:cubicBezTo>
                <a:cubicBezTo>
                  <a:pt x="116" y="51"/>
                  <a:pt x="116" y="51"/>
                  <a:pt x="115" y="52"/>
                </a:cubicBezTo>
                <a:cubicBezTo>
                  <a:pt x="115" y="52"/>
                  <a:pt x="115" y="52"/>
                  <a:pt x="115" y="52"/>
                </a:cubicBezTo>
                <a:cubicBezTo>
                  <a:pt x="114" y="52"/>
                  <a:pt x="114" y="51"/>
                  <a:pt x="114" y="51"/>
                </a:cubicBezTo>
                <a:cubicBezTo>
                  <a:pt x="114" y="49"/>
                  <a:pt x="115" y="48"/>
                  <a:pt x="116" y="47"/>
                </a:cubicBezTo>
                <a:cubicBezTo>
                  <a:pt x="116" y="47"/>
                  <a:pt x="116" y="46"/>
                  <a:pt x="116" y="45"/>
                </a:cubicBezTo>
                <a:cubicBezTo>
                  <a:pt x="116" y="43"/>
                  <a:pt x="116" y="42"/>
                  <a:pt x="116" y="40"/>
                </a:cubicBezTo>
                <a:cubicBezTo>
                  <a:pt x="116" y="40"/>
                  <a:pt x="116" y="39"/>
                  <a:pt x="116" y="39"/>
                </a:cubicBezTo>
                <a:cubicBezTo>
                  <a:pt x="117" y="31"/>
                  <a:pt x="117" y="23"/>
                  <a:pt x="116" y="14"/>
                </a:cubicBezTo>
                <a:cubicBezTo>
                  <a:pt x="116" y="13"/>
                  <a:pt x="116" y="12"/>
                  <a:pt x="116" y="11"/>
                </a:cubicBezTo>
                <a:cubicBezTo>
                  <a:pt x="113" y="11"/>
                  <a:pt x="110" y="11"/>
                  <a:pt x="106" y="11"/>
                </a:cubicBezTo>
                <a:cubicBezTo>
                  <a:pt x="96" y="11"/>
                  <a:pt x="86" y="12"/>
                  <a:pt x="77" y="14"/>
                </a:cubicBezTo>
                <a:cubicBezTo>
                  <a:pt x="76" y="14"/>
                  <a:pt x="74" y="15"/>
                  <a:pt x="73" y="15"/>
                </a:cubicBezTo>
                <a:cubicBezTo>
                  <a:pt x="66" y="16"/>
                  <a:pt x="58" y="18"/>
                  <a:pt x="50" y="21"/>
                </a:cubicBezTo>
                <a:cubicBezTo>
                  <a:pt x="43" y="24"/>
                  <a:pt x="36" y="27"/>
                  <a:pt x="29" y="32"/>
                </a:cubicBezTo>
                <a:cubicBezTo>
                  <a:pt x="19" y="39"/>
                  <a:pt x="9" y="47"/>
                  <a:pt x="7" y="58"/>
                </a:cubicBezTo>
                <a:cubicBezTo>
                  <a:pt x="6" y="65"/>
                  <a:pt x="8" y="71"/>
                  <a:pt x="14" y="77"/>
                </a:cubicBezTo>
                <a:cubicBezTo>
                  <a:pt x="14" y="77"/>
                  <a:pt x="14" y="77"/>
                  <a:pt x="14" y="77"/>
                </a:cubicBezTo>
                <a:cubicBezTo>
                  <a:pt x="14" y="77"/>
                  <a:pt x="14" y="77"/>
                  <a:pt x="15" y="77"/>
                </a:cubicBezTo>
                <a:cubicBezTo>
                  <a:pt x="15" y="77"/>
                  <a:pt x="15" y="78"/>
                  <a:pt x="15" y="78"/>
                </a:cubicBezTo>
                <a:cubicBezTo>
                  <a:pt x="15" y="78"/>
                  <a:pt x="15" y="78"/>
                  <a:pt x="15" y="78"/>
                </a:cubicBezTo>
                <a:cubicBezTo>
                  <a:pt x="17" y="80"/>
                  <a:pt x="20" y="82"/>
                  <a:pt x="23" y="84"/>
                </a:cubicBezTo>
                <a:cubicBezTo>
                  <a:pt x="35" y="91"/>
                  <a:pt x="48" y="97"/>
                  <a:pt x="62" y="100"/>
                </a:cubicBezTo>
                <a:cubicBezTo>
                  <a:pt x="74" y="103"/>
                  <a:pt x="86" y="105"/>
                  <a:pt x="101" y="107"/>
                </a:cubicBezTo>
                <a:cubicBezTo>
                  <a:pt x="102" y="107"/>
                  <a:pt x="103" y="107"/>
                  <a:pt x="104" y="107"/>
                </a:cubicBezTo>
                <a:cubicBezTo>
                  <a:pt x="104" y="107"/>
                  <a:pt x="104" y="107"/>
                  <a:pt x="104" y="107"/>
                </a:cubicBezTo>
                <a:cubicBezTo>
                  <a:pt x="105" y="107"/>
                  <a:pt x="105" y="106"/>
                  <a:pt x="106" y="106"/>
                </a:cubicBezTo>
                <a:cubicBezTo>
                  <a:pt x="106" y="106"/>
                  <a:pt x="107" y="106"/>
                  <a:pt x="107" y="107"/>
                </a:cubicBezTo>
                <a:cubicBezTo>
                  <a:pt x="107" y="107"/>
                  <a:pt x="107" y="107"/>
                  <a:pt x="107" y="107"/>
                </a:cubicBezTo>
                <a:close/>
                <a:moveTo>
                  <a:pt x="218" y="109"/>
                </a:moveTo>
                <a:cubicBezTo>
                  <a:pt x="219" y="108"/>
                  <a:pt x="220" y="107"/>
                  <a:pt x="221" y="106"/>
                </a:cubicBezTo>
                <a:cubicBezTo>
                  <a:pt x="221" y="106"/>
                  <a:pt x="221" y="106"/>
                  <a:pt x="221" y="106"/>
                </a:cubicBezTo>
                <a:cubicBezTo>
                  <a:pt x="220" y="105"/>
                  <a:pt x="220" y="104"/>
                  <a:pt x="220" y="103"/>
                </a:cubicBezTo>
                <a:cubicBezTo>
                  <a:pt x="220" y="104"/>
                  <a:pt x="220" y="105"/>
                  <a:pt x="219" y="106"/>
                </a:cubicBezTo>
                <a:cubicBezTo>
                  <a:pt x="219" y="107"/>
                  <a:pt x="219" y="107"/>
                  <a:pt x="219" y="108"/>
                </a:cubicBezTo>
                <a:cubicBezTo>
                  <a:pt x="218" y="108"/>
                  <a:pt x="218" y="108"/>
                  <a:pt x="218" y="108"/>
                </a:cubicBezTo>
                <a:cubicBezTo>
                  <a:pt x="218" y="109"/>
                  <a:pt x="218" y="109"/>
                  <a:pt x="218" y="109"/>
                </a:cubicBezTo>
                <a:close/>
                <a:moveTo>
                  <a:pt x="24" y="108"/>
                </a:moveTo>
                <a:cubicBezTo>
                  <a:pt x="24" y="107"/>
                  <a:pt x="24" y="105"/>
                  <a:pt x="24" y="104"/>
                </a:cubicBezTo>
                <a:cubicBezTo>
                  <a:pt x="24" y="103"/>
                  <a:pt x="24" y="103"/>
                  <a:pt x="24" y="102"/>
                </a:cubicBezTo>
                <a:cubicBezTo>
                  <a:pt x="24" y="100"/>
                  <a:pt x="25" y="99"/>
                  <a:pt x="25" y="97"/>
                </a:cubicBezTo>
                <a:cubicBezTo>
                  <a:pt x="25" y="95"/>
                  <a:pt x="25" y="92"/>
                  <a:pt x="25" y="90"/>
                </a:cubicBezTo>
                <a:cubicBezTo>
                  <a:pt x="25" y="90"/>
                  <a:pt x="25" y="90"/>
                  <a:pt x="25" y="89"/>
                </a:cubicBezTo>
                <a:cubicBezTo>
                  <a:pt x="24" y="89"/>
                  <a:pt x="23" y="88"/>
                  <a:pt x="21" y="87"/>
                </a:cubicBezTo>
                <a:cubicBezTo>
                  <a:pt x="22" y="90"/>
                  <a:pt x="22" y="94"/>
                  <a:pt x="22" y="98"/>
                </a:cubicBezTo>
                <a:cubicBezTo>
                  <a:pt x="22" y="99"/>
                  <a:pt x="22" y="99"/>
                  <a:pt x="22" y="100"/>
                </a:cubicBezTo>
                <a:cubicBezTo>
                  <a:pt x="22" y="102"/>
                  <a:pt x="22" y="105"/>
                  <a:pt x="22" y="107"/>
                </a:cubicBezTo>
                <a:cubicBezTo>
                  <a:pt x="22" y="107"/>
                  <a:pt x="24" y="108"/>
                  <a:pt x="24" y="108"/>
                </a:cubicBezTo>
                <a:close/>
                <a:moveTo>
                  <a:pt x="210" y="105"/>
                </a:moveTo>
                <a:cubicBezTo>
                  <a:pt x="210" y="106"/>
                  <a:pt x="210" y="106"/>
                  <a:pt x="209" y="107"/>
                </a:cubicBezTo>
                <a:cubicBezTo>
                  <a:pt x="210" y="107"/>
                  <a:pt x="212" y="105"/>
                  <a:pt x="212" y="105"/>
                </a:cubicBezTo>
                <a:cubicBezTo>
                  <a:pt x="212" y="105"/>
                  <a:pt x="212" y="104"/>
                  <a:pt x="212" y="104"/>
                </a:cubicBezTo>
                <a:cubicBezTo>
                  <a:pt x="212" y="103"/>
                  <a:pt x="212" y="103"/>
                  <a:pt x="212" y="103"/>
                </a:cubicBezTo>
                <a:cubicBezTo>
                  <a:pt x="211" y="103"/>
                  <a:pt x="210" y="104"/>
                  <a:pt x="210" y="105"/>
                </a:cubicBezTo>
                <a:close/>
                <a:moveTo>
                  <a:pt x="177" y="106"/>
                </a:moveTo>
                <a:cubicBezTo>
                  <a:pt x="177" y="106"/>
                  <a:pt x="177" y="106"/>
                  <a:pt x="177" y="106"/>
                </a:cubicBezTo>
                <a:cubicBezTo>
                  <a:pt x="177" y="107"/>
                  <a:pt x="177" y="107"/>
                  <a:pt x="177" y="107"/>
                </a:cubicBezTo>
                <a:cubicBezTo>
                  <a:pt x="177" y="107"/>
                  <a:pt x="178" y="106"/>
                  <a:pt x="178" y="106"/>
                </a:cubicBezTo>
                <a:cubicBezTo>
                  <a:pt x="178" y="106"/>
                  <a:pt x="177" y="106"/>
                  <a:pt x="177" y="106"/>
                </a:cubicBezTo>
                <a:close/>
                <a:moveTo>
                  <a:pt x="183" y="104"/>
                </a:moveTo>
                <a:cubicBezTo>
                  <a:pt x="183" y="104"/>
                  <a:pt x="183" y="104"/>
                  <a:pt x="183" y="105"/>
                </a:cubicBezTo>
                <a:cubicBezTo>
                  <a:pt x="183" y="105"/>
                  <a:pt x="183" y="106"/>
                  <a:pt x="183" y="107"/>
                </a:cubicBezTo>
                <a:cubicBezTo>
                  <a:pt x="183" y="107"/>
                  <a:pt x="183" y="106"/>
                  <a:pt x="183" y="106"/>
                </a:cubicBezTo>
                <a:cubicBezTo>
                  <a:pt x="183" y="105"/>
                  <a:pt x="183" y="104"/>
                  <a:pt x="184" y="104"/>
                </a:cubicBezTo>
                <a:cubicBezTo>
                  <a:pt x="184" y="104"/>
                  <a:pt x="183" y="104"/>
                  <a:pt x="183" y="104"/>
                </a:cubicBezTo>
                <a:close/>
                <a:moveTo>
                  <a:pt x="203" y="106"/>
                </a:moveTo>
                <a:cubicBezTo>
                  <a:pt x="203" y="106"/>
                  <a:pt x="203" y="106"/>
                  <a:pt x="203" y="106"/>
                </a:cubicBezTo>
                <a:cubicBezTo>
                  <a:pt x="203" y="106"/>
                  <a:pt x="203" y="106"/>
                  <a:pt x="203" y="106"/>
                </a:cubicBezTo>
                <a:cubicBezTo>
                  <a:pt x="203" y="105"/>
                  <a:pt x="203" y="105"/>
                  <a:pt x="203" y="104"/>
                </a:cubicBezTo>
                <a:cubicBezTo>
                  <a:pt x="203" y="104"/>
                  <a:pt x="203" y="104"/>
                  <a:pt x="202" y="104"/>
                </a:cubicBezTo>
                <a:cubicBezTo>
                  <a:pt x="202" y="105"/>
                  <a:pt x="203" y="105"/>
                  <a:pt x="203" y="106"/>
                </a:cubicBezTo>
                <a:close/>
                <a:moveTo>
                  <a:pt x="16" y="104"/>
                </a:moveTo>
                <a:cubicBezTo>
                  <a:pt x="17" y="104"/>
                  <a:pt x="18" y="105"/>
                  <a:pt x="19" y="105"/>
                </a:cubicBezTo>
                <a:cubicBezTo>
                  <a:pt x="19" y="104"/>
                  <a:pt x="19" y="102"/>
                  <a:pt x="19" y="101"/>
                </a:cubicBezTo>
                <a:cubicBezTo>
                  <a:pt x="19" y="100"/>
                  <a:pt x="19" y="99"/>
                  <a:pt x="19" y="98"/>
                </a:cubicBezTo>
                <a:cubicBezTo>
                  <a:pt x="19" y="94"/>
                  <a:pt x="20" y="90"/>
                  <a:pt x="19" y="86"/>
                </a:cubicBezTo>
                <a:cubicBezTo>
                  <a:pt x="19" y="86"/>
                  <a:pt x="19" y="86"/>
                  <a:pt x="19" y="86"/>
                </a:cubicBezTo>
                <a:cubicBezTo>
                  <a:pt x="18" y="85"/>
                  <a:pt x="18" y="85"/>
                  <a:pt x="17" y="84"/>
                </a:cubicBezTo>
                <a:cubicBezTo>
                  <a:pt x="17" y="85"/>
                  <a:pt x="17" y="86"/>
                  <a:pt x="17" y="87"/>
                </a:cubicBezTo>
                <a:cubicBezTo>
                  <a:pt x="17" y="89"/>
                  <a:pt x="17" y="91"/>
                  <a:pt x="17" y="94"/>
                </a:cubicBezTo>
                <a:cubicBezTo>
                  <a:pt x="17" y="94"/>
                  <a:pt x="17" y="94"/>
                  <a:pt x="17" y="94"/>
                </a:cubicBezTo>
                <a:cubicBezTo>
                  <a:pt x="17" y="97"/>
                  <a:pt x="17" y="101"/>
                  <a:pt x="16" y="104"/>
                </a:cubicBezTo>
                <a:close/>
                <a:moveTo>
                  <a:pt x="186" y="103"/>
                </a:moveTo>
                <a:cubicBezTo>
                  <a:pt x="186" y="103"/>
                  <a:pt x="186" y="103"/>
                  <a:pt x="187" y="103"/>
                </a:cubicBezTo>
                <a:cubicBezTo>
                  <a:pt x="187" y="103"/>
                  <a:pt x="187" y="103"/>
                  <a:pt x="187" y="102"/>
                </a:cubicBezTo>
                <a:cubicBezTo>
                  <a:pt x="187" y="102"/>
                  <a:pt x="186" y="103"/>
                  <a:pt x="186" y="103"/>
                </a:cubicBezTo>
                <a:close/>
                <a:moveTo>
                  <a:pt x="224" y="103"/>
                </a:moveTo>
                <a:cubicBezTo>
                  <a:pt x="224" y="103"/>
                  <a:pt x="224" y="103"/>
                  <a:pt x="224" y="103"/>
                </a:cubicBezTo>
                <a:cubicBezTo>
                  <a:pt x="224" y="102"/>
                  <a:pt x="224" y="102"/>
                  <a:pt x="224" y="102"/>
                </a:cubicBezTo>
                <a:cubicBezTo>
                  <a:pt x="224" y="102"/>
                  <a:pt x="224" y="103"/>
                  <a:pt x="224" y="103"/>
                </a:cubicBezTo>
                <a:close/>
                <a:moveTo>
                  <a:pt x="14" y="102"/>
                </a:moveTo>
                <a:cubicBezTo>
                  <a:pt x="14" y="101"/>
                  <a:pt x="14" y="101"/>
                  <a:pt x="14" y="100"/>
                </a:cubicBezTo>
                <a:cubicBezTo>
                  <a:pt x="14" y="101"/>
                  <a:pt x="14" y="101"/>
                  <a:pt x="14" y="102"/>
                </a:cubicBezTo>
                <a:cubicBezTo>
                  <a:pt x="14" y="102"/>
                  <a:pt x="14" y="102"/>
                  <a:pt x="14" y="102"/>
                </a:cubicBezTo>
                <a:close/>
                <a:moveTo>
                  <a:pt x="7" y="73"/>
                </a:moveTo>
                <a:cubicBezTo>
                  <a:pt x="7" y="79"/>
                  <a:pt x="7" y="85"/>
                  <a:pt x="7" y="91"/>
                </a:cubicBezTo>
                <a:cubicBezTo>
                  <a:pt x="7" y="93"/>
                  <a:pt x="8" y="95"/>
                  <a:pt x="8" y="98"/>
                </a:cubicBezTo>
                <a:cubicBezTo>
                  <a:pt x="8" y="99"/>
                  <a:pt x="9" y="99"/>
                  <a:pt x="10" y="100"/>
                </a:cubicBezTo>
                <a:cubicBezTo>
                  <a:pt x="10" y="100"/>
                  <a:pt x="11" y="100"/>
                  <a:pt x="11" y="100"/>
                </a:cubicBezTo>
                <a:cubicBezTo>
                  <a:pt x="11" y="100"/>
                  <a:pt x="11" y="99"/>
                  <a:pt x="11" y="99"/>
                </a:cubicBezTo>
                <a:cubicBezTo>
                  <a:pt x="11" y="99"/>
                  <a:pt x="10" y="99"/>
                  <a:pt x="10" y="99"/>
                </a:cubicBezTo>
                <a:cubicBezTo>
                  <a:pt x="9" y="99"/>
                  <a:pt x="9" y="99"/>
                  <a:pt x="9" y="98"/>
                </a:cubicBezTo>
                <a:cubicBezTo>
                  <a:pt x="8" y="97"/>
                  <a:pt x="8" y="95"/>
                  <a:pt x="9" y="94"/>
                </a:cubicBezTo>
                <a:cubicBezTo>
                  <a:pt x="9" y="93"/>
                  <a:pt x="9" y="93"/>
                  <a:pt x="9" y="92"/>
                </a:cubicBezTo>
                <a:cubicBezTo>
                  <a:pt x="9" y="90"/>
                  <a:pt x="9" y="88"/>
                  <a:pt x="9" y="85"/>
                </a:cubicBezTo>
                <a:cubicBezTo>
                  <a:pt x="9" y="82"/>
                  <a:pt x="9" y="79"/>
                  <a:pt x="8" y="76"/>
                </a:cubicBezTo>
                <a:cubicBezTo>
                  <a:pt x="8" y="75"/>
                  <a:pt x="7" y="74"/>
                  <a:pt x="7" y="73"/>
                </a:cubicBezTo>
                <a:close/>
                <a:moveTo>
                  <a:pt x="202" y="99"/>
                </a:moveTo>
                <a:cubicBezTo>
                  <a:pt x="202" y="99"/>
                  <a:pt x="202" y="100"/>
                  <a:pt x="202" y="100"/>
                </a:cubicBezTo>
                <a:cubicBezTo>
                  <a:pt x="202" y="100"/>
                  <a:pt x="202" y="100"/>
                  <a:pt x="202" y="100"/>
                </a:cubicBezTo>
                <a:cubicBezTo>
                  <a:pt x="202" y="100"/>
                  <a:pt x="202" y="99"/>
                  <a:pt x="202" y="99"/>
                </a:cubicBezTo>
                <a:cubicBezTo>
                  <a:pt x="202" y="99"/>
                  <a:pt x="202" y="99"/>
                  <a:pt x="202" y="99"/>
                </a:cubicBezTo>
                <a:close/>
                <a:moveTo>
                  <a:pt x="210" y="97"/>
                </a:moveTo>
                <a:cubicBezTo>
                  <a:pt x="210" y="98"/>
                  <a:pt x="210" y="99"/>
                  <a:pt x="210" y="100"/>
                </a:cubicBezTo>
                <a:cubicBezTo>
                  <a:pt x="211" y="99"/>
                  <a:pt x="212" y="98"/>
                  <a:pt x="212" y="98"/>
                </a:cubicBezTo>
                <a:cubicBezTo>
                  <a:pt x="212" y="97"/>
                  <a:pt x="212" y="96"/>
                  <a:pt x="212" y="95"/>
                </a:cubicBezTo>
                <a:cubicBezTo>
                  <a:pt x="212" y="96"/>
                  <a:pt x="211" y="96"/>
                  <a:pt x="210" y="97"/>
                </a:cubicBezTo>
                <a:close/>
                <a:moveTo>
                  <a:pt x="219" y="96"/>
                </a:moveTo>
                <a:cubicBezTo>
                  <a:pt x="219" y="97"/>
                  <a:pt x="219" y="98"/>
                  <a:pt x="219" y="99"/>
                </a:cubicBezTo>
                <a:cubicBezTo>
                  <a:pt x="220" y="99"/>
                  <a:pt x="220" y="99"/>
                  <a:pt x="220" y="99"/>
                </a:cubicBezTo>
                <a:cubicBezTo>
                  <a:pt x="220" y="97"/>
                  <a:pt x="220" y="96"/>
                  <a:pt x="220" y="95"/>
                </a:cubicBezTo>
                <a:cubicBezTo>
                  <a:pt x="220" y="96"/>
                  <a:pt x="220" y="96"/>
                  <a:pt x="219" y="96"/>
                </a:cubicBezTo>
                <a:close/>
                <a:moveTo>
                  <a:pt x="14" y="91"/>
                </a:moveTo>
                <a:cubicBezTo>
                  <a:pt x="14" y="92"/>
                  <a:pt x="14" y="93"/>
                  <a:pt x="14" y="94"/>
                </a:cubicBezTo>
                <a:cubicBezTo>
                  <a:pt x="14" y="94"/>
                  <a:pt x="14" y="94"/>
                  <a:pt x="14" y="94"/>
                </a:cubicBezTo>
                <a:cubicBezTo>
                  <a:pt x="14" y="94"/>
                  <a:pt x="14" y="93"/>
                  <a:pt x="14" y="92"/>
                </a:cubicBezTo>
                <a:cubicBezTo>
                  <a:pt x="14" y="92"/>
                  <a:pt x="14" y="91"/>
                  <a:pt x="14" y="91"/>
                </a:cubicBezTo>
                <a:close/>
                <a:moveTo>
                  <a:pt x="204" y="94"/>
                </a:moveTo>
                <a:cubicBezTo>
                  <a:pt x="205" y="94"/>
                  <a:pt x="205" y="94"/>
                  <a:pt x="205" y="94"/>
                </a:cubicBezTo>
                <a:cubicBezTo>
                  <a:pt x="205" y="93"/>
                  <a:pt x="205" y="93"/>
                  <a:pt x="205" y="93"/>
                </a:cubicBezTo>
                <a:cubicBezTo>
                  <a:pt x="205" y="93"/>
                  <a:pt x="205" y="93"/>
                  <a:pt x="204" y="93"/>
                </a:cubicBezTo>
                <a:cubicBezTo>
                  <a:pt x="204" y="93"/>
                  <a:pt x="204" y="93"/>
                  <a:pt x="204" y="94"/>
                </a:cubicBezTo>
                <a:close/>
                <a:moveTo>
                  <a:pt x="220" y="86"/>
                </a:moveTo>
                <a:cubicBezTo>
                  <a:pt x="220" y="88"/>
                  <a:pt x="220" y="89"/>
                  <a:pt x="220" y="91"/>
                </a:cubicBezTo>
                <a:cubicBezTo>
                  <a:pt x="220" y="91"/>
                  <a:pt x="220" y="91"/>
                  <a:pt x="220" y="91"/>
                </a:cubicBezTo>
                <a:cubicBezTo>
                  <a:pt x="220" y="89"/>
                  <a:pt x="220" y="87"/>
                  <a:pt x="220" y="86"/>
                </a:cubicBezTo>
                <a:cubicBezTo>
                  <a:pt x="220" y="86"/>
                  <a:pt x="220" y="86"/>
                  <a:pt x="220" y="86"/>
                </a:cubicBezTo>
                <a:close/>
                <a:moveTo>
                  <a:pt x="224" y="81"/>
                </a:moveTo>
                <a:cubicBezTo>
                  <a:pt x="224" y="83"/>
                  <a:pt x="225" y="84"/>
                  <a:pt x="225" y="85"/>
                </a:cubicBezTo>
                <a:cubicBezTo>
                  <a:pt x="225" y="83"/>
                  <a:pt x="225" y="82"/>
                  <a:pt x="225" y="81"/>
                </a:cubicBezTo>
                <a:cubicBezTo>
                  <a:pt x="225" y="81"/>
                  <a:pt x="224" y="81"/>
                  <a:pt x="224" y="81"/>
                </a:cubicBezTo>
                <a:close/>
                <a:moveTo>
                  <a:pt x="225" y="54"/>
                </a:moveTo>
                <a:cubicBezTo>
                  <a:pt x="225" y="54"/>
                  <a:pt x="225" y="53"/>
                  <a:pt x="225" y="53"/>
                </a:cubicBezTo>
                <a:cubicBezTo>
                  <a:pt x="225" y="52"/>
                  <a:pt x="225" y="52"/>
                  <a:pt x="225" y="51"/>
                </a:cubicBezTo>
                <a:cubicBezTo>
                  <a:pt x="225" y="51"/>
                  <a:pt x="225" y="51"/>
                  <a:pt x="225" y="50"/>
                </a:cubicBezTo>
                <a:cubicBezTo>
                  <a:pt x="225" y="49"/>
                  <a:pt x="225" y="47"/>
                  <a:pt x="225" y="46"/>
                </a:cubicBezTo>
                <a:cubicBezTo>
                  <a:pt x="225" y="46"/>
                  <a:pt x="225" y="46"/>
                  <a:pt x="225" y="46"/>
                </a:cubicBezTo>
                <a:cubicBezTo>
                  <a:pt x="225" y="46"/>
                  <a:pt x="225" y="46"/>
                  <a:pt x="224" y="46"/>
                </a:cubicBezTo>
                <a:cubicBezTo>
                  <a:pt x="224" y="46"/>
                  <a:pt x="224" y="46"/>
                  <a:pt x="224" y="46"/>
                </a:cubicBezTo>
                <a:cubicBezTo>
                  <a:pt x="224" y="46"/>
                  <a:pt x="224" y="46"/>
                  <a:pt x="223" y="46"/>
                </a:cubicBezTo>
                <a:cubicBezTo>
                  <a:pt x="222" y="46"/>
                  <a:pt x="222" y="46"/>
                  <a:pt x="221" y="46"/>
                </a:cubicBezTo>
                <a:cubicBezTo>
                  <a:pt x="221" y="46"/>
                  <a:pt x="221" y="47"/>
                  <a:pt x="222" y="47"/>
                </a:cubicBezTo>
                <a:cubicBezTo>
                  <a:pt x="222" y="47"/>
                  <a:pt x="222" y="47"/>
                  <a:pt x="222" y="47"/>
                </a:cubicBezTo>
                <a:cubicBezTo>
                  <a:pt x="223" y="47"/>
                  <a:pt x="223" y="47"/>
                  <a:pt x="223" y="48"/>
                </a:cubicBezTo>
                <a:cubicBezTo>
                  <a:pt x="223" y="49"/>
                  <a:pt x="223" y="49"/>
                  <a:pt x="223" y="50"/>
                </a:cubicBezTo>
                <a:cubicBezTo>
                  <a:pt x="223" y="50"/>
                  <a:pt x="223" y="50"/>
                  <a:pt x="223" y="50"/>
                </a:cubicBezTo>
                <a:cubicBezTo>
                  <a:pt x="223" y="50"/>
                  <a:pt x="223" y="50"/>
                  <a:pt x="223" y="50"/>
                </a:cubicBezTo>
                <a:cubicBezTo>
                  <a:pt x="224" y="50"/>
                  <a:pt x="224" y="50"/>
                  <a:pt x="224" y="51"/>
                </a:cubicBezTo>
                <a:cubicBezTo>
                  <a:pt x="225" y="51"/>
                  <a:pt x="225" y="52"/>
                  <a:pt x="224" y="52"/>
                </a:cubicBezTo>
                <a:cubicBezTo>
                  <a:pt x="224" y="53"/>
                  <a:pt x="223" y="53"/>
                  <a:pt x="223" y="54"/>
                </a:cubicBezTo>
                <a:cubicBezTo>
                  <a:pt x="224" y="54"/>
                  <a:pt x="224" y="54"/>
                  <a:pt x="225" y="54"/>
                </a:cubicBezTo>
                <a:close/>
                <a:moveTo>
                  <a:pt x="219" y="54"/>
                </a:moveTo>
                <a:cubicBezTo>
                  <a:pt x="219" y="53"/>
                  <a:pt x="221" y="51"/>
                  <a:pt x="221" y="51"/>
                </a:cubicBezTo>
                <a:cubicBezTo>
                  <a:pt x="221" y="51"/>
                  <a:pt x="221" y="51"/>
                  <a:pt x="221" y="51"/>
                </a:cubicBezTo>
                <a:cubicBezTo>
                  <a:pt x="220" y="52"/>
                  <a:pt x="219" y="53"/>
                  <a:pt x="218" y="54"/>
                </a:cubicBezTo>
                <a:cubicBezTo>
                  <a:pt x="218" y="54"/>
                  <a:pt x="218" y="54"/>
                  <a:pt x="218" y="54"/>
                </a:cubicBezTo>
                <a:cubicBezTo>
                  <a:pt x="218" y="54"/>
                  <a:pt x="219" y="54"/>
                  <a:pt x="219" y="54"/>
                </a:cubicBezTo>
                <a:close/>
                <a:moveTo>
                  <a:pt x="202" y="53"/>
                </a:moveTo>
                <a:cubicBezTo>
                  <a:pt x="203" y="53"/>
                  <a:pt x="205" y="54"/>
                  <a:pt x="206" y="54"/>
                </a:cubicBezTo>
                <a:cubicBezTo>
                  <a:pt x="206" y="53"/>
                  <a:pt x="206" y="53"/>
                  <a:pt x="206" y="53"/>
                </a:cubicBezTo>
                <a:cubicBezTo>
                  <a:pt x="207" y="51"/>
                  <a:pt x="209" y="50"/>
                  <a:pt x="210" y="48"/>
                </a:cubicBezTo>
                <a:cubicBezTo>
                  <a:pt x="211" y="48"/>
                  <a:pt x="211" y="48"/>
                  <a:pt x="211" y="48"/>
                </a:cubicBezTo>
                <a:cubicBezTo>
                  <a:pt x="212" y="47"/>
                  <a:pt x="212" y="47"/>
                  <a:pt x="212" y="47"/>
                </a:cubicBezTo>
                <a:cubicBezTo>
                  <a:pt x="212" y="47"/>
                  <a:pt x="212" y="46"/>
                  <a:pt x="213" y="46"/>
                </a:cubicBezTo>
                <a:cubicBezTo>
                  <a:pt x="212" y="46"/>
                  <a:pt x="211" y="46"/>
                  <a:pt x="211" y="46"/>
                </a:cubicBezTo>
                <a:cubicBezTo>
                  <a:pt x="208" y="47"/>
                  <a:pt x="206" y="49"/>
                  <a:pt x="204" y="51"/>
                </a:cubicBezTo>
                <a:cubicBezTo>
                  <a:pt x="203" y="52"/>
                  <a:pt x="203" y="52"/>
                  <a:pt x="202" y="53"/>
                </a:cubicBezTo>
                <a:cubicBezTo>
                  <a:pt x="202" y="53"/>
                  <a:pt x="202" y="53"/>
                  <a:pt x="202" y="53"/>
                </a:cubicBezTo>
                <a:close/>
                <a:moveTo>
                  <a:pt x="198" y="53"/>
                </a:moveTo>
                <a:cubicBezTo>
                  <a:pt x="199" y="51"/>
                  <a:pt x="201" y="49"/>
                  <a:pt x="203" y="48"/>
                </a:cubicBezTo>
                <a:cubicBezTo>
                  <a:pt x="202" y="48"/>
                  <a:pt x="200" y="50"/>
                  <a:pt x="199" y="51"/>
                </a:cubicBezTo>
                <a:cubicBezTo>
                  <a:pt x="198" y="52"/>
                  <a:pt x="197" y="53"/>
                  <a:pt x="196" y="53"/>
                </a:cubicBezTo>
                <a:lnTo>
                  <a:pt x="198" y="53"/>
                </a:lnTo>
                <a:close/>
                <a:moveTo>
                  <a:pt x="185" y="53"/>
                </a:moveTo>
                <a:cubicBezTo>
                  <a:pt x="187" y="53"/>
                  <a:pt x="190" y="53"/>
                  <a:pt x="193" y="53"/>
                </a:cubicBezTo>
                <a:cubicBezTo>
                  <a:pt x="193" y="53"/>
                  <a:pt x="193" y="53"/>
                  <a:pt x="193" y="53"/>
                </a:cubicBezTo>
                <a:cubicBezTo>
                  <a:pt x="195" y="50"/>
                  <a:pt x="198" y="47"/>
                  <a:pt x="202" y="46"/>
                </a:cubicBezTo>
                <a:cubicBezTo>
                  <a:pt x="199" y="45"/>
                  <a:pt x="196" y="45"/>
                  <a:pt x="193" y="45"/>
                </a:cubicBezTo>
                <a:cubicBezTo>
                  <a:pt x="193" y="45"/>
                  <a:pt x="193" y="46"/>
                  <a:pt x="193" y="46"/>
                </a:cubicBezTo>
                <a:cubicBezTo>
                  <a:pt x="191" y="47"/>
                  <a:pt x="189" y="49"/>
                  <a:pt x="187" y="51"/>
                </a:cubicBezTo>
                <a:cubicBezTo>
                  <a:pt x="186" y="51"/>
                  <a:pt x="185" y="52"/>
                  <a:pt x="185" y="53"/>
                </a:cubicBezTo>
                <a:close/>
                <a:moveTo>
                  <a:pt x="181" y="53"/>
                </a:moveTo>
                <a:cubicBezTo>
                  <a:pt x="184" y="49"/>
                  <a:pt x="187" y="47"/>
                  <a:pt x="190" y="45"/>
                </a:cubicBezTo>
                <a:cubicBezTo>
                  <a:pt x="188" y="45"/>
                  <a:pt x="187" y="45"/>
                  <a:pt x="185" y="45"/>
                </a:cubicBezTo>
                <a:cubicBezTo>
                  <a:pt x="185" y="45"/>
                  <a:pt x="185" y="45"/>
                  <a:pt x="185" y="45"/>
                </a:cubicBezTo>
                <a:cubicBezTo>
                  <a:pt x="186" y="45"/>
                  <a:pt x="185" y="46"/>
                  <a:pt x="185" y="46"/>
                </a:cubicBezTo>
                <a:cubicBezTo>
                  <a:pt x="183" y="48"/>
                  <a:pt x="181" y="49"/>
                  <a:pt x="179" y="51"/>
                </a:cubicBezTo>
                <a:cubicBezTo>
                  <a:pt x="179" y="51"/>
                  <a:pt x="179" y="52"/>
                  <a:pt x="178" y="52"/>
                </a:cubicBezTo>
                <a:cubicBezTo>
                  <a:pt x="178" y="52"/>
                  <a:pt x="178" y="52"/>
                  <a:pt x="178" y="53"/>
                </a:cubicBezTo>
                <a:cubicBezTo>
                  <a:pt x="179" y="53"/>
                  <a:pt x="180" y="53"/>
                  <a:pt x="181" y="53"/>
                </a:cubicBezTo>
                <a:close/>
                <a:moveTo>
                  <a:pt x="174" y="52"/>
                </a:moveTo>
                <a:cubicBezTo>
                  <a:pt x="175" y="51"/>
                  <a:pt x="177" y="49"/>
                  <a:pt x="178" y="48"/>
                </a:cubicBezTo>
                <a:cubicBezTo>
                  <a:pt x="178" y="48"/>
                  <a:pt x="178" y="48"/>
                  <a:pt x="178" y="48"/>
                </a:cubicBezTo>
                <a:cubicBezTo>
                  <a:pt x="179" y="47"/>
                  <a:pt x="181" y="45"/>
                  <a:pt x="183" y="44"/>
                </a:cubicBezTo>
                <a:cubicBezTo>
                  <a:pt x="180" y="44"/>
                  <a:pt x="170" y="44"/>
                  <a:pt x="170" y="44"/>
                </a:cubicBezTo>
                <a:cubicBezTo>
                  <a:pt x="168" y="44"/>
                  <a:pt x="166" y="43"/>
                  <a:pt x="165" y="43"/>
                </a:cubicBezTo>
                <a:cubicBezTo>
                  <a:pt x="165" y="43"/>
                  <a:pt x="165" y="43"/>
                  <a:pt x="165" y="43"/>
                </a:cubicBezTo>
                <a:cubicBezTo>
                  <a:pt x="165" y="43"/>
                  <a:pt x="164" y="44"/>
                  <a:pt x="164" y="44"/>
                </a:cubicBezTo>
                <a:cubicBezTo>
                  <a:pt x="163" y="45"/>
                  <a:pt x="161" y="47"/>
                  <a:pt x="159" y="48"/>
                </a:cubicBezTo>
                <a:cubicBezTo>
                  <a:pt x="159" y="49"/>
                  <a:pt x="158" y="50"/>
                  <a:pt x="157" y="51"/>
                </a:cubicBezTo>
                <a:cubicBezTo>
                  <a:pt x="157" y="51"/>
                  <a:pt x="157" y="52"/>
                  <a:pt x="157" y="52"/>
                </a:cubicBezTo>
                <a:cubicBezTo>
                  <a:pt x="158" y="52"/>
                  <a:pt x="160" y="52"/>
                  <a:pt x="161" y="52"/>
                </a:cubicBezTo>
                <a:cubicBezTo>
                  <a:pt x="162" y="50"/>
                  <a:pt x="163" y="49"/>
                  <a:pt x="165" y="47"/>
                </a:cubicBezTo>
                <a:cubicBezTo>
                  <a:pt x="167" y="46"/>
                  <a:pt x="168" y="45"/>
                  <a:pt x="170" y="44"/>
                </a:cubicBezTo>
                <a:cubicBezTo>
                  <a:pt x="170" y="44"/>
                  <a:pt x="170" y="44"/>
                  <a:pt x="170" y="44"/>
                </a:cubicBezTo>
                <a:cubicBezTo>
                  <a:pt x="171" y="44"/>
                  <a:pt x="171" y="44"/>
                  <a:pt x="171" y="45"/>
                </a:cubicBezTo>
                <a:cubicBezTo>
                  <a:pt x="172" y="45"/>
                  <a:pt x="171" y="46"/>
                  <a:pt x="171" y="46"/>
                </a:cubicBezTo>
                <a:cubicBezTo>
                  <a:pt x="169" y="47"/>
                  <a:pt x="168" y="48"/>
                  <a:pt x="166" y="50"/>
                </a:cubicBezTo>
                <a:cubicBezTo>
                  <a:pt x="166" y="50"/>
                  <a:pt x="165" y="51"/>
                  <a:pt x="165" y="51"/>
                </a:cubicBezTo>
                <a:cubicBezTo>
                  <a:pt x="165" y="52"/>
                  <a:pt x="165" y="52"/>
                  <a:pt x="164" y="52"/>
                </a:cubicBezTo>
                <a:cubicBezTo>
                  <a:pt x="166" y="52"/>
                  <a:pt x="167" y="52"/>
                  <a:pt x="169" y="52"/>
                </a:cubicBezTo>
                <a:cubicBezTo>
                  <a:pt x="169" y="51"/>
                  <a:pt x="170" y="49"/>
                  <a:pt x="171" y="48"/>
                </a:cubicBezTo>
                <a:cubicBezTo>
                  <a:pt x="172" y="48"/>
                  <a:pt x="172" y="48"/>
                  <a:pt x="172" y="48"/>
                </a:cubicBezTo>
                <a:cubicBezTo>
                  <a:pt x="173" y="47"/>
                  <a:pt x="174" y="45"/>
                  <a:pt x="176" y="44"/>
                </a:cubicBezTo>
                <a:cubicBezTo>
                  <a:pt x="176" y="44"/>
                  <a:pt x="177" y="44"/>
                  <a:pt x="177" y="44"/>
                </a:cubicBezTo>
                <a:cubicBezTo>
                  <a:pt x="177" y="44"/>
                  <a:pt x="178" y="45"/>
                  <a:pt x="178" y="45"/>
                </a:cubicBezTo>
                <a:cubicBezTo>
                  <a:pt x="178" y="46"/>
                  <a:pt x="178" y="47"/>
                  <a:pt x="177" y="47"/>
                </a:cubicBezTo>
                <a:cubicBezTo>
                  <a:pt x="176" y="48"/>
                  <a:pt x="175" y="49"/>
                  <a:pt x="174" y="50"/>
                </a:cubicBezTo>
                <a:cubicBezTo>
                  <a:pt x="174" y="50"/>
                  <a:pt x="174" y="50"/>
                  <a:pt x="174" y="50"/>
                </a:cubicBezTo>
                <a:cubicBezTo>
                  <a:pt x="174" y="51"/>
                  <a:pt x="174" y="51"/>
                  <a:pt x="173" y="51"/>
                </a:cubicBezTo>
                <a:cubicBezTo>
                  <a:pt x="173" y="52"/>
                  <a:pt x="173" y="52"/>
                  <a:pt x="173" y="52"/>
                </a:cubicBezTo>
                <a:cubicBezTo>
                  <a:pt x="173" y="52"/>
                  <a:pt x="174" y="52"/>
                  <a:pt x="174" y="52"/>
                </a:cubicBezTo>
                <a:close/>
                <a:moveTo>
                  <a:pt x="154" y="51"/>
                </a:moveTo>
                <a:cubicBezTo>
                  <a:pt x="154" y="48"/>
                  <a:pt x="158" y="45"/>
                  <a:pt x="161" y="43"/>
                </a:cubicBezTo>
                <a:cubicBezTo>
                  <a:pt x="159" y="43"/>
                  <a:pt x="157" y="43"/>
                  <a:pt x="155" y="43"/>
                </a:cubicBezTo>
                <a:cubicBezTo>
                  <a:pt x="155" y="44"/>
                  <a:pt x="154" y="46"/>
                  <a:pt x="152" y="48"/>
                </a:cubicBezTo>
                <a:cubicBezTo>
                  <a:pt x="152" y="48"/>
                  <a:pt x="152" y="48"/>
                  <a:pt x="152" y="48"/>
                </a:cubicBezTo>
                <a:cubicBezTo>
                  <a:pt x="152" y="49"/>
                  <a:pt x="151" y="50"/>
                  <a:pt x="150" y="51"/>
                </a:cubicBezTo>
                <a:cubicBezTo>
                  <a:pt x="151" y="51"/>
                  <a:pt x="152" y="51"/>
                  <a:pt x="154" y="51"/>
                </a:cubicBezTo>
                <a:close/>
                <a:moveTo>
                  <a:pt x="142" y="51"/>
                </a:moveTo>
                <a:cubicBezTo>
                  <a:pt x="142" y="51"/>
                  <a:pt x="143" y="51"/>
                  <a:pt x="143" y="51"/>
                </a:cubicBezTo>
                <a:cubicBezTo>
                  <a:pt x="146" y="51"/>
                  <a:pt x="146" y="51"/>
                  <a:pt x="146" y="51"/>
                </a:cubicBezTo>
                <a:cubicBezTo>
                  <a:pt x="147" y="50"/>
                  <a:pt x="148" y="49"/>
                  <a:pt x="148" y="49"/>
                </a:cubicBezTo>
                <a:cubicBezTo>
                  <a:pt x="149" y="48"/>
                  <a:pt x="149" y="48"/>
                  <a:pt x="150" y="47"/>
                </a:cubicBezTo>
                <a:cubicBezTo>
                  <a:pt x="151" y="46"/>
                  <a:pt x="152" y="44"/>
                  <a:pt x="153" y="43"/>
                </a:cubicBezTo>
                <a:cubicBezTo>
                  <a:pt x="153" y="43"/>
                  <a:pt x="153" y="43"/>
                  <a:pt x="153" y="43"/>
                </a:cubicBezTo>
                <a:cubicBezTo>
                  <a:pt x="151" y="43"/>
                  <a:pt x="150" y="43"/>
                  <a:pt x="149" y="42"/>
                </a:cubicBezTo>
                <a:cubicBezTo>
                  <a:pt x="149" y="44"/>
                  <a:pt x="147" y="45"/>
                  <a:pt x="146" y="46"/>
                </a:cubicBezTo>
                <a:cubicBezTo>
                  <a:pt x="146" y="47"/>
                  <a:pt x="146" y="47"/>
                  <a:pt x="145" y="47"/>
                </a:cubicBezTo>
                <a:cubicBezTo>
                  <a:pt x="145" y="47"/>
                  <a:pt x="145" y="48"/>
                  <a:pt x="144" y="48"/>
                </a:cubicBezTo>
                <a:cubicBezTo>
                  <a:pt x="143" y="49"/>
                  <a:pt x="143" y="50"/>
                  <a:pt x="142" y="51"/>
                </a:cubicBezTo>
                <a:cubicBezTo>
                  <a:pt x="142" y="51"/>
                  <a:pt x="142" y="51"/>
                  <a:pt x="142" y="51"/>
                </a:cubicBezTo>
                <a:close/>
                <a:moveTo>
                  <a:pt x="136" y="50"/>
                </a:moveTo>
                <a:cubicBezTo>
                  <a:pt x="137" y="50"/>
                  <a:pt x="137" y="50"/>
                  <a:pt x="138" y="51"/>
                </a:cubicBezTo>
                <a:cubicBezTo>
                  <a:pt x="139" y="49"/>
                  <a:pt x="140" y="48"/>
                  <a:pt x="141" y="47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43" y="46"/>
                  <a:pt x="143" y="45"/>
                  <a:pt x="143" y="45"/>
                </a:cubicBezTo>
                <a:cubicBezTo>
                  <a:pt x="144" y="44"/>
                  <a:pt x="145" y="44"/>
                  <a:pt x="145" y="43"/>
                </a:cubicBezTo>
                <a:cubicBezTo>
                  <a:pt x="145" y="43"/>
                  <a:pt x="146" y="43"/>
                  <a:pt x="146" y="43"/>
                </a:cubicBezTo>
                <a:cubicBezTo>
                  <a:pt x="146" y="42"/>
                  <a:pt x="146" y="42"/>
                  <a:pt x="146" y="42"/>
                </a:cubicBezTo>
                <a:cubicBezTo>
                  <a:pt x="145" y="42"/>
                  <a:pt x="143" y="42"/>
                  <a:pt x="143" y="42"/>
                </a:cubicBezTo>
                <a:cubicBezTo>
                  <a:pt x="143" y="42"/>
                  <a:pt x="143" y="42"/>
                  <a:pt x="143" y="42"/>
                </a:cubicBezTo>
                <a:cubicBezTo>
                  <a:pt x="142" y="44"/>
                  <a:pt x="141" y="45"/>
                  <a:pt x="140" y="46"/>
                </a:cubicBezTo>
                <a:cubicBezTo>
                  <a:pt x="140" y="47"/>
                  <a:pt x="139" y="47"/>
                  <a:pt x="139" y="47"/>
                </a:cubicBezTo>
                <a:cubicBezTo>
                  <a:pt x="139" y="48"/>
                  <a:pt x="139" y="48"/>
                  <a:pt x="139" y="48"/>
                </a:cubicBezTo>
                <a:cubicBezTo>
                  <a:pt x="138" y="49"/>
                  <a:pt x="137" y="50"/>
                  <a:pt x="136" y="50"/>
                </a:cubicBezTo>
                <a:close/>
                <a:moveTo>
                  <a:pt x="132" y="50"/>
                </a:moveTo>
                <a:cubicBezTo>
                  <a:pt x="133" y="50"/>
                  <a:pt x="133" y="49"/>
                  <a:pt x="134" y="48"/>
                </a:cubicBezTo>
                <a:cubicBezTo>
                  <a:pt x="134" y="48"/>
                  <a:pt x="134" y="48"/>
                  <a:pt x="134" y="48"/>
                </a:cubicBezTo>
                <a:cubicBezTo>
                  <a:pt x="135" y="47"/>
                  <a:pt x="136" y="46"/>
                  <a:pt x="137" y="45"/>
                </a:cubicBezTo>
                <a:cubicBezTo>
                  <a:pt x="136" y="46"/>
                  <a:pt x="135" y="47"/>
                  <a:pt x="133" y="48"/>
                </a:cubicBezTo>
                <a:cubicBezTo>
                  <a:pt x="133" y="48"/>
                  <a:pt x="132" y="49"/>
                  <a:pt x="132" y="49"/>
                </a:cubicBezTo>
                <a:cubicBezTo>
                  <a:pt x="131" y="50"/>
                  <a:pt x="131" y="50"/>
                  <a:pt x="131" y="50"/>
                </a:cubicBezTo>
                <a:cubicBezTo>
                  <a:pt x="131" y="50"/>
                  <a:pt x="132" y="50"/>
                  <a:pt x="132" y="50"/>
                </a:cubicBezTo>
                <a:close/>
                <a:moveTo>
                  <a:pt x="128" y="46"/>
                </a:moveTo>
                <a:cubicBezTo>
                  <a:pt x="127" y="46"/>
                  <a:pt x="127" y="47"/>
                  <a:pt x="126" y="48"/>
                </a:cubicBezTo>
                <a:cubicBezTo>
                  <a:pt x="126" y="47"/>
                  <a:pt x="126" y="47"/>
                  <a:pt x="127" y="47"/>
                </a:cubicBezTo>
                <a:cubicBezTo>
                  <a:pt x="127" y="46"/>
                  <a:pt x="128" y="46"/>
                  <a:pt x="128" y="46"/>
                </a:cubicBezTo>
                <a:cubicBezTo>
                  <a:pt x="128" y="46"/>
                  <a:pt x="128" y="46"/>
                  <a:pt x="128" y="46"/>
                </a:cubicBezTo>
                <a:close/>
                <a:moveTo>
                  <a:pt x="119" y="41"/>
                </a:moveTo>
                <a:cubicBezTo>
                  <a:pt x="119" y="42"/>
                  <a:pt x="119" y="43"/>
                  <a:pt x="119" y="44"/>
                </a:cubicBezTo>
                <a:cubicBezTo>
                  <a:pt x="120" y="43"/>
                  <a:pt x="121" y="43"/>
                  <a:pt x="121" y="42"/>
                </a:cubicBezTo>
                <a:cubicBezTo>
                  <a:pt x="121" y="42"/>
                  <a:pt x="121" y="42"/>
                  <a:pt x="121" y="42"/>
                </a:cubicBezTo>
                <a:cubicBezTo>
                  <a:pt x="120" y="42"/>
                  <a:pt x="120" y="41"/>
                  <a:pt x="119" y="41"/>
                </a:cubicBezTo>
                <a:close/>
                <a:moveTo>
                  <a:pt x="125" y="39"/>
                </a:moveTo>
                <a:cubicBezTo>
                  <a:pt x="130" y="39"/>
                  <a:pt x="135" y="39"/>
                  <a:pt x="140" y="39"/>
                </a:cubicBezTo>
                <a:cubicBezTo>
                  <a:pt x="142" y="39"/>
                  <a:pt x="143" y="39"/>
                  <a:pt x="144" y="39"/>
                </a:cubicBezTo>
                <a:cubicBezTo>
                  <a:pt x="154" y="40"/>
                  <a:pt x="163" y="40"/>
                  <a:pt x="171" y="41"/>
                </a:cubicBezTo>
                <a:cubicBezTo>
                  <a:pt x="174" y="41"/>
                  <a:pt x="174" y="41"/>
                  <a:pt x="174" y="41"/>
                </a:cubicBezTo>
                <a:cubicBezTo>
                  <a:pt x="190" y="42"/>
                  <a:pt x="206" y="43"/>
                  <a:pt x="222" y="43"/>
                </a:cubicBezTo>
                <a:cubicBezTo>
                  <a:pt x="223" y="43"/>
                  <a:pt x="223" y="43"/>
                  <a:pt x="223" y="43"/>
                </a:cubicBezTo>
                <a:cubicBezTo>
                  <a:pt x="224" y="42"/>
                  <a:pt x="224" y="41"/>
                  <a:pt x="223" y="39"/>
                </a:cubicBezTo>
                <a:cubicBezTo>
                  <a:pt x="223" y="39"/>
                  <a:pt x="223" y="39"/>
                  <a:pt x="223" y="39"/>
                </a:cubicBezTo>
                <a:cubicBezTo>
                  <a:pt x="223" y="39"/>
                  <a:pt x="222" y="38"/>
                  <a:pt x="222" y="38"/>
                </a:cubicBezTo>
                <a:cubicBezTo>
                  <a:pt x="222" y="38"/>
                  <a:pt x="222" y="37"/>
                  <a:pt x="222" y="37"/>
                </a:cubicBezTo>
                <a:cubicBezTo>
                  <a:pt x="222" y="37"/>
                  <a:pt x="222" y="37"/>
                  <a:pt x="222" y="37"/>
                </a:cubicBezTo>
                <a:cubicBezTo>
                  <a:pt x="220" y="34"/>
                  <a:pt x="217" y="31"/>
                  <a:pt x="216" y="29"/>
                </a:cubicBezTo>
                <a:cubicBezTo>
                  <a:pt x="212" y="25"/>
                  <a:pt x="208" y="22"/>
                  <a:pt x="204" y="20"/>
                </a:cubicBezTo>
                <a:cubicBezTo>
                  <a:pt x="197" y="15"/>
                  <a:pt x="187" y="11"/>
                  <a:pt x="177" y="8"/>
                </a:cubicBezTo>
                <a:cubicBezTo>
                  <a:pt x="167" y="6"/>
                  <a:pt x="156" y="4"/>
                  <a:pt x="145" y="3"/>
                </a:cubicBezTo>
                <a:cubicBezTo>
                  <a:pt x="140" y="3"/>
                  <a:pt x="136" y="3"/>
                  <a:pt x="132" y="3"/>
                </a:cubicBezTo>
                <a:cubicBezTo>
                  <a:pt x="130" y="3"/>
                  <a:pt x="128" y="3"/>
                  <a:pt x="126" y="3"/>
                </a:cubicBezTo>
                <a:cubicBezTo>
                  <a:pt x="124" y="3"/>
                  <a:pt x="122" y="3"/>
                  <a:pt x="120" y="3"/>
                </a:cubicBezTo>
                <a:cubicBezTo>
                  <a:pt x="120" y="3"/>
                  <a:pt x="120" y="3"/>
                  <a:pt x="119" y="3"/>
                </a:cubicBezTo>
                <a:cubicBezTo>
                  <a:pt x="119" y="6"/>
                  <a:pt x="119" y="10"/>
                  <a:pt x="120" y="13"/>
                </a:cubicBezTo>
                <a:cubicBezTo>
                  <a:pt x="120" y="21"/>
                  <a:pt x="120" y="30"/>
                  <a:pt x="119" y="39"/>
                </a:cubicBezTo>
                <a:cubicBezTo>
                  <a:pt x="121" y="39"/>
                  <a:pt x="123" y="39"/>
                  <a:pt x="125" y="39"/>
                </a:cubicBezTo>
                <a:close/>
                <a:moveTo>
                  <a:pt x="122" y="42"/>
                </a:moveTo>
                <a:cubicBezTo>
                  <a:pt x="123" y="42"/>
                  <a:pt x="123" y="42"/>
                  <a:pt x="123" y="42"/>
                </a:cubicBezTo>
                <a:cubicBezTo>
                  <a:pt x="123" y="42"/>
                  <a:pt x="123" y="43"/>
                  <a:pt x="123" y="43"/>
                </a:cubicBezTo>
                <a:cubicBezTo>
                  <a:pt x="123" y="43"/>
                  <a:pt x="124" y="42"/>
                  <a:pt x="124" y="42"/>
                </a:cubicBezTo>
                <a:cubicBezTo>
                  <a:pt x="124" y="42"/>
                  <a:pt x="123" y="42"/>
                  <a:pt x="122" y="42"/>
                </a:cubicBezTo>
                <a:close/>
                <a:moveTo>
                  <a:pt x="127" y="42"/>
                </a:moveTo>
                <a:cubicBezTo>
                  <a:pt x="127" y="42"/>
                  <a:pt x="127" y="43"/>
                  <a:pt x="127" y="43"/>
                </a:cubicBezTo>
                <a:cubicBezTo>
                  <a:pt x="127" y="43"/>
                  <a:pt x="127" y="43"/>
                  <a:pt x="127" y="43"/>
                </a:cubicBezTo>
                <a:cubicBezTo>
                  <a:pt x="127" y="43"/>
                  <a:pt x="128" y="42"/>
                  <a:pt x="129" y="42"/>
                </a:cubicBezTo>
                <a:cubicBezTo>
                  <a:pt x="128" y="42"/>
                  <a:pt x="128" y="42"/>
                  <a:pt x="127" y="42"/>
                </a:cubicBezTo>
                <a:close/>
                <a:moveTo>
                  <a:pt x="131" y="42"/>
                </a:moveTo>
                <a:cubicBezTo>
                  <a:pt x="131" y="42"/>
                  <a:pt x="131" y="42"/>
                  <a:pt x="131" y="43"/>
                </a:cubicBezTo>
                <a:cubicBezTo>
                  <a:pt x="131" y="43"/>
                  <a:pt x="131" y="43"/>
                  <a:pt x="131" y="43"/>
                </a:cubicBezTo>
                <a:cubicBezTo>
                  <a:pt x="132" y="43"/>
                  <a:pt x="132" y="42"/>
                  <a:pt x="133" y="42"/>
                </a:cubicBezTo>
                <a:cubicBezTo>
                  <a:pt x="132" y="42"/>
                  <a:pt x="131" y="42"/>
                  <a:pt x="131" y="42"/>
                </a:cubicBez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6843395" y="2171065"/>
            <a:ext cx="8242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22</a:t>
            </a:r>
            <a:r>
              <a:rPr lang="en-US" altLang="zh-CN" sz="20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%</a:t>
            </a:r>
            <a:endParaRPr lang="zh-CN" altLang="en-US" sz="20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951220" y="3688715"/>
            <a:ext cx="8921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46</a:t>
            </a:r>
            <a:r>
              <a:rPr lang="en-US" altLang="zh-CN" sz="20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%</a:t>
            </a:r>
            <a:endParaRPr lang="zh-CN" altLang="en-US" sz="20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4354195" y="3275330"/>
            <a:ext cx="8521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11</a:t>
            </a:r>
            <a:r>
              <a:rPr lang="en-US" altLang="zh-CN" sz="20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%</a:t>
            </a:r>
            <a:endParaRPr lang="zh-CN" altLang="en-US" sz="20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3928745" y="4912995"/>
            <a:ext cx="8864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38</a:t>
            </a:r>
            <a:r>
              <a:rPr lang="en-US" altLang="zh-CN" sz="20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%</a:t>
            </a:r>
            <a:endParaRPr lang="zh-CN" altLang="en-US" sz="20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8202068" y="3591106"/>
            <a:ext cx="14965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78" name="Freeform 30"/>
          <p:cNvSpPr>
            <a:spLocks noEditPoints="1"/>
          </p:cNvSpPr>
          <p:nvPr/>
        </p:nvSpPr>
        <p:spPr bwMode="auto">
          <a:xfrm>
            <a:off x="7931176" y="3666941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6094960" y="4905560"/>
            <a:ext cx="14965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80" name="Freeform 30"/>
          <p:cNvSpPr>
            <a:spLocks noEditPoints="1"/>
          </p:cNvSpPr>
          <p:nvPr/>
        </p:nvSpPr>
        <p:spPr bwMode="auto">
          <a:xfrm>
            <a:off x="5824068" y="4981395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5476571" y="2096182"/>
            <a:ext cx="14965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82" name="Freeform 30"/>
          <p:cNvSpPr>
            <a:spLocks noEditPoints="1"/>
          </p:cNvSpPr>
          <p:nvPr/>
        </p:nvSpPr>
        <p:spPr bwMode="auto">
          <a:xfrm>
            <a:off x="5205679" y="2172017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3067175" y="3205597"/>
            <a:ext cx="14965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84" name="Freeform 30"/>
          <p:cNvSpPr>
            <a:spLocks noEditPoints="1"/>
          </p:cNvSpPr>
          <p:nvPr/>
        </p:nvSpPr>
        <p:spPr bwMode="auto">
          <a:xfrm>
            <a:off x="2796283" y="3281432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491140" y="556239"/>
            <a:ext cx="3534827" cy="727718"/>
            <a:chOff x="491140" y="556239"/>
            <a:chExt cx="3534827" cy="727718"/>
          </a:xfrm>
        </p:grpSpPr>
        <p:grpSp>
          <p:nvGrpSpPr>
            <p:cNvPr id="27" name="组合 42"/>
            <p:cNvGrpSpPr/>
            <p:nvPr/>
          </p:nvGrpSpPr>
          <p:grpSpPr>
            <a:xfrm rot="5400000">
              <a:off x="510225" y="537154"/>
              <a:ext cx="695274" cy="733444"/>
              <a:chOff x="4197350" y="2182813"/>
              <a:chExt cx="608013" cy="641350"/>
            </a:xfrm>
            <a:solidFill>
              <a:srgbClr val="005790"/>
            </a:solidFill>
          </p:grpSpPr>
          <p:sp>
            <p:nvSpPr>
              <p:cNvPr id="38" name="Freeform 166"/>
              <p:cNvSpPr/>
              <p:nvPr/>
            </p:nvSpPr>
            <p:spPr bwMode="auto">
              <a:xfrm>
                <a:off x="4229100" y="2211388"/>
                <a:ext cx="39688" cy="157163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8" y="14"/>
                  </a:cxn>
                  <a:cxn ang="0">
                    <a:pos x="54" y="25"/>
                  </a:cxn>
                  <a:cxn ang="0">
                    <a:pos x="47" y="49"/>
                  </a:cxn>
                  <a:cxn ang="0">
                    <a:pos x="34" y="96"/>
                  </a:cxn>
                  <a:cxn ang="0">
                    <a:pos x="34" y="96"/>
                  </a:cxn>
                  <a:cxn ang="0">
                    <a:pos x="27" y="122"/>
                  </a:cxn>
                  <a:cxn ang="0">
                    <a:pos x="21" y="149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6" y="222"/>
                  </a:cxn>
                  <a:cxn ang="0">
                    <a:pos x="3" y="243"/>
                  </a:cxn>
                  <a:cxn ang="0">
                    <a:pos x="1" y="263"/>
                  </a:cxn>
                  <a:cxn ang="0">
                    <a:pos x="0" y="283"/>
                  </a:cxn>
                  <a:cxn ang="0">
                    <a:pos x="0" y="283"/>
                  </a:cxn>
                  <a:cxn ang="0">
                    <a:pos x="1" y="290"/>
                  </a:cxn>
                  <a:cxn ang="0">
                    <a:pos x="2" y="292"/>
                  </a:cxn>
                  <a:cxn ang="0">
                    <a:pos x="3" y="294"/>
                  </a:cxn>
                  <a:cxn ang="0">
                    <a:pos x="6" y="296"/>
                  </a:cxn>
                  <a:cxn ang="0">
                    <a:pos x="8" y="296"/>
                  </a:cxn>
                  <a:cxn ang="0">
                    <a:pos x="11" y="296"/>
                  </a:cxn>
                  <a:cxn ang="0">
                    <a:pos x="14" y="294"/>
                  </a:cxn>
                  <a:cxn ang="0">
                    <a:pos x="14" y="294"/>
                  </a:cxn>
                  <a:cxn ang="0">
                    <a:pos x="15" y="293"/>
                  </a:cxn>
                  <a:cxn ang="0">
                    <a:pos x="16" y="291"/>
                  </a:cxn>
                  <a:cxn ang="0">
                    <a:pos x="15" y="287"/>
                  </a:cxn>
                  <a:cxn ang="0">
                    <a:pos x="14" y="285"/>
                  </a:cxn>
                  <a:cxn ang="0">
                    <a:pos x="12" y="285"/>
                  </a:cxn>
                  <a:cxn ang="0">
                    <a:pos x="11" y="284"/>
                  </a:cxn>
                  <a:cxn ang="0">
                    <a:pos x="9" y="285"/>
                  </a:cxn>
                  <a:cxn ang="0">
                    <a:pos x="9" y="285"/>
                  </a:cxn>
                  <a:cxn ang="0">
                    <a:pos x="11" y="282"/>
                  </a:cxn>
                  <a:cxn ang="0">
                    <a:pos x="12" y="276"/>
                  </a:cxn>
                  <a:cxn ang="0">
                    <a:pos x="14" y="259"/>
                  </a:cxn>
                  <a:cxn ang="0">
                    <a:pos x="14" y="232"/>
                  </a:cxn>
                  <a:cxn ang="0">
                    <a:pos x="14" y="232"/>
                  </a:cxn>
                  <a:cxn ang="0">
                    <a:pos x="17" y="212"/>
                  </a:cxn>
                  <a:cxn ang="0">
                    <a:pos x="21" y="193"/>
                  </a:cxn>
                  <a:cxn ang="0">
                    <a:pos x="29" y="155"/>
                  </a:cxn>
                  <a:cxn ang="0">
                    <a:pos x="29" y="155"/>
                  </a:cxn>
                  <a:cxn ang="0">
                    <a:pos x="38" y="119"/>
                  </a:cxn>
                  <a:cxn ang="0">
                    <a:pos x="48" y="83"/>
                  </a:cxn>
                  <a:cxn ang="0">
                    <a:pos x="48" y="83"/>
                  </a:cxn>
                  <a:cxn ang="0">
                    <a:pos x="58" y="45"/>
                  </a:cxn>
                  <a:cxn ang="0">
                    <a:pos x="64" y="25"/>
                  </a:cxn>
                  <a:cxn ang="0">
                    <a:pos x="68" y="16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3" h="296">
                    <a:moveTo>
                      <a:pt x="63" y="2"/>
                    </a:moveTo>
                    <a:lnTo>
                      <a:pt x="63" y="2"/>
                    </a:lnTo>
                    <a:lnTo>
                      <a:pt x="58" y="14"/>
                    </a:lnTo>
                    <a:lnTo>
                      <a:pt x="54" y="25"/>
                    </a:lnTo>
                    <a:lnTo>
                      <a:pt x="47" y="49"/>
                    </a:lnTo>
                    <a:lnTo>
                      <a:pt x="34" y="96"/>
                    </a:lnTo>
                    <a:lnTo>
                      <a:pt x="34" y="96"/>
                    </a:lnTo>
                    <a:lnTo>
                      <a:pt x="27" y="122"/>
                    </a:lnTo>
                    <a:lnTo>
                      <a:pt x="21" y="149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6" y="222"/>
                    </a:lnTo>
                    <a:lnTo>
                      <a:pt x="3" y="243"/>
                    </a:lnTo>
                    <a:lnTo>
                      <a:pt x="1" y="263"/>
                    </a:lnTo>
                    <a:lnTo>
                      <a:pt x="0" y="283"/>
                    </a:lnTo>
                    <a:lnTo>
                      <a:pt x="0" y="283"/>
                    </a:lnTo>
                    <a:lnTo>
                      <a:pt x="1" y="290"/>
                    </a:lnTo>
                    <a:lnTo>
                      <a:pt x="2" y="292"/>
                    </a:lnTo>
                    <a:lnTo>
                      <a:pt x="3" y="294"/>
                    </a:lnTo>
                    <a:lnTo>
                      <a:pt x="6" y="296"/>
                    </a:lnTo>
                    <a:lnTo>
                      <a:pt x="8" y="296"/>
                    </a:lnTo>
                    <a:lnTo>
                      <a:pt x="11" y="296"/>
                    </a:lnTo>
                    <a:lnTo>
                      <a:pt x="14" y="294"/>
                    </a:lnTo>
                    <a:lnTo>
                      <a:pt x="14" y="294"/>
                    </a:lnTo>
                    <a:lnTo>
                      <a:pt x="15" y="293"/>
                    </a:lnTo>
                    <a:lnTo>
                      <a:pt x="16" y="291"/>
                    </a:lnTo>
                    <a:lnTo>
                      <a:pt x="15" y="287"/>
                    </a:lnTo>
                    <a:lnTo>
                      <a:pt x="14" y="285"/>
                    </a:lnTo>
                    <a:lnTo>
                      <a:pt x="12" y="285"/>
                    </a:lnTo>
                    <a:lnTo>
                      <a:pt x="11" y="284"/>
                    </a:lnTo>
                    <a:lnTo>
                      <a:pt x="9" y="285"/>
                    </a:lnTo>
                    <a:lnTo>
                      <a:pt x="9" y="285"/>
                    </a:lnTo>
                    <a:lnTo>
                      <a:pt x="11" y="282"/>
                    </a:lnTo>
                    <a:lnTo>
                      <a:pt x="12" y="276"/>
                    </a:lnTo>
                    <a:lnTo>
                      <a:pt x="14" y="259"/>
                    </a:lnTo>
                    <a:lnTo>
                      <a:pt x="14" y="232"/>
                    </a:lnTo>
                    <a:lnTo>
                      <a:pt x="14" y="232"/>
                    </a:lnTo>
                    <a:lnTo>
                      <a:pt x="17" y="212"/>
                    </a:lnTo>
                    <a:lnTo>
                      <a:pt x="21" y="193"/>
                    </a:lnTo>
                    <a:lnTo>
                      <a:pt x="29" y="155"/>
                    </a:lnTo>
                    <a:lnTo>
                      <a:pt x="29" y="155"/>
                    </a:lnTo>
                    <a:lnTo>
                      <a:pt x="38" y="119"/>
                    </a:lnTo>
                    <a:lnTo>
                      <a:pt x="48" y="83"/>
                    </a:lnTo>
                    <a:lnTo>
                      <a:pt x="48" y="83"/>
                    </a:lnTo>
                    <a:lnTo>
                      <a:pt x="58" y="45"/>
                    </a:lnTo>
                    <a:lnTo>
                      <a:pt x="64" y="25"/>
                    </a:lnTo>
                    <a:lnTo>
                      <a:pt x="68" y="16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9" name="Freeform 167"/>
              <p:cNvSpPr/>
              <p:nvPr/>
            </p:nvSpPr>
            <p:spPr bwMode="auto">
              <a:xfrm>
                <a:off x="4251325" y="2206625"/>
                <a:ext cx="39688" cy="17780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1" y="40"/>
                  </a:cxn>
                  <a:cxn ang="0">
                    <a:pos x="44" y="59"/>
                  </a:cxn>
                  <a:cxn ang="0">
                    <a:pos x="38" y="78"/>
                  </a:cxn>
                  <a:cxn ang="0">
                    <a:pos x="38" y="78"/>
                  </a:cxn>
                  <a:cxn ang="0">
                    <a:pos x="33" y="101"/>
                  </a:cxn>
                  <a:cxn ang="0">
                    <a:pos x="29" y="124"/>
                  </a:cxn>
                  <a:cxn ang="0">
                    <a:pos x="20" y="170"/>
                  </a:cxn>
                  <a:cxn ang="0">
                    <a:pos x="20" y="170"/>
                  </a:cxn>
                  <a:cxn ang="0">
                    <a:pos x="5" y="249"/>
                  </a:cxn>
                  <a:cxn ang="0">
                    <a:pos x="5" y="249"/>
                  </a:cxn>
                  <a:cxn ang="0">
                    <a:pos x="2" y="270"/>
                  </a:cxn>
                  <a:cxn ang="0">
                    <a:pos x="1" y="290"/>
                  </a:cxn>
                  <a:cxn ang="0">
                    <a:pos x="0" y="311"/>
                  </a:cxn>
                  <a:cxn ang="0">
                    <a:pos x="0" y="332"/>
                  </a:cxn>
                  <a:cxn ang="0">
                    <a:pos x="0" y="332"/>
                  </a:cxn>
                  <a:cxn ang="0">
                    <a:pos x="0" y="334"/>
                  </a:cxn>
                  <a:cxn ang="0">
                    <a:pos x="1" y="336"/>
                  </a:cxn>
                  <a:cxn ang="0">
                    <a:pos x="3" y="336"/>
                  </a:cxn>
                  <a:cxn ang="0">
                    <a:pos x="5" y="337"/>
                  </a:cxn>
                  <a:cxn ang="0">
                    <a:pos x="6" y="336"/>
                  </a:cxn>
                  <a:cxn ang="0">
                    <a:pos x="8" y="336"/>
                  </a:cxn>
                  <a:cxn ang="0">
                    <a:pos x="9" y="334"/>
                  </a:cxn>
                  <a:cxn ang="0">
                    <a:pos x="9" y="332"/>
                  </a:cxn>
                  <a:cxn ang="0">
                    <a:pos x="9" y="332"/>
                  </a:cxn>
                  <a:cxn ang="0">
                    <a:pos x="9" y="310"/>
                  </a:cxn>
                  <a:cxn ang="0">
                    <a:pos x="10" y="288"/>
                  </a:cxn>
                  <a:cxn ang="0">
                    <a:pos x="12" y="265"/>
                  </a:cxn>
                  <a:cxn ang="0">
                    <a:pos x="16" y="244"/>
                  </a:cxn>
                  <a:cxn ang="0">
                    <a:pos x="16" y="244"/>
                  </a:cxn>
                  <a:cxn ang="0">
                    <a:pos x="32" y="164"/>
                  </a:cxn>
                  <a:cxn ang="0">
                    <a:pos x="32" y="164"/>
                  </a:cxn>
                  <a:cxn ang="0">
                    <a:pos x="39" y="122"/>
                  </a:cxn>
                  <a:cxn ang="0">
                    <a:pos x="47" y="81"/>
                  </a:cxn>
                  <a:cxn ang="0">
                    <a:pos x="47" y="81"/>
                  </a:cxn>
                  <a:cxn ang="0">
                    <a:pos x="52" y="61"/>
                  </a:cxn>
                  <a:cxn ang="0">
                    <a:pos x="60" y="43"/>
                  </a:cxn>
                  <a:cxn ang="0">
                    <a:pos x="75" y="6"/>
                  </a:cxn>
                  <a:cxn ang="0">
                    <a:pos x="75" y="6"/>
                  </a:cxn>
                  <a:cxn ang="0">
                    <a:pos x="76" y="4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69" y="1"/>
                  </a:cxn>
                  <a:cxn ang="0">
                    <a:pos x="67" y="2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337">
                    <a:moveTo>
                      <a:pt x="66" y="3"/>
                    </a:moveTo>
                    <a:lnTo>
                      <a:pt x="66" y="3"/>
                    </a:lnTo>
                    <a:lnTo>
                      <a:pt x="51" y="40"/>
                    </a:lnTo>
                    <a:lnTo>
                      <a:pt x="44" y="59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101"/>
                    </a:lnTo>
                    <a:lnTo>
                      <a:pt x="29" y="124"/>
                    </a:lnTo>
                    <a:lnTo>
                      <a:pt x="20" y="170"/>
                    </a:lnTo>
                    <a:lnTo>
                      <a:pt x="20" y="170"/>
                    </a:lnTo>
                    <a:lnTo>
                      <a:pt x="5" y="249"/>
                    </a:lnTo>
                    <a:lnTo>
                      <a:pt x="5" y="249"/>
                    </a:lnTo>
                    <a:lnTo>
                      <a:pt x="2" y="270"/>
                    </a:lnTo>
                    <a:lnTo>
                      <a:pt x="1" y="290"/>
                    </a:lnTo>
                    <a:lnTo>
                      <a:pt x="0" y="311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0" y="334"/>
                    </a:lnTo>
                    <a:lnTo>
                      <a:pt x="1" y="336"/>
                    </a:lnTo>
                    <a:lnTo>
                      <a:pt x="3" y="336"/>
                    </a:lnTo>
                    <a:lnTo>
                      <a:pt x="5" y="337"/>
                    </a:lnTo>
                    <a:lnTo>
                      <a:pt x="6" y="336"/>
                    </a:lnTo>
                    <a:lnTo>
                      <a:pt x="8" y="336"/>
                    </a:lnTo>
                    <a:lnTo>
                      <a:pt x="9" y="334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9" y="310"/>
                    </a:lnTo>
                    <a:lnTo>
                      <a:pt x="10" y="288"/>
                    </a:lnTo>
                    <a:lnTo>
                      <a:pt x="12" y="265"/>
                    </a:lnTo>
                    <a:lnTo>
                      <a:pt x="16" y="244"/>
                    </a:lnTo>
                    <a:lnTo>
                      <a:pt x="16" y="244"/>
                    </a:lnTo>
                    <a:lnTo>
                      <a:pt x="32" y="164"/>
                    </a:lnTo>
                    <a:lnTo>
                      <a:pt x="32" y="164"/>
                    </a:lnTo>
                    <a:lnTo>
                      <a:pt x="39" y="122"/>
                    </a:lnTo>
                    <a:lnTo>
                      <a:pt x="47" y="81"/>
                    </a:lnTo>
                    <a:lnTo>
                      <a:pt x="47" y="81"/>
                    </a:lnTo>
                    <a:lnTo>
                      <a:pt x="52" y="61"/>
                    </a:lnTo>
                    <a:lnTo>
                      <a:pt x="60" y="43"/>
                    </a:lnTo>
                    <a:lnTo>
                      <a:pt x="75" y="6"/>
                    </a:lnTo>
                    <a:lnTo>
                      <a:pt x="75" y="6"/>
                    </a:lnTo>
                    <a:lnTo>
                      <a:pt x="76" y="4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69" y="1"/>
                    </a:lnTo>
                    <a:lnTo>
                      <a:pt x="67" y="2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0" name="Freeform 168"/>
              <p:cNvSpPr/>
              <p:nvPr/>
            </p:nvSpPr>
            <p:spPr bwMode="auto">
              <a:xfrm>
                <a:off x="4271963" y="2197100"/>
                <a:ext cx="55563" cy="195263"/>
              </a:xfrm>
              <a:custGeom>
                <a:avLst/>
                <a:gdLst/>
                <a:ahLst/>
                <a:cxnLst>
                  <a:cxn ang="0">
                    <a:pos x="98" y="2"/>
                  </a:cxn>
                  <a:cxn ang="0">
                    <a:pos x="98" y="2"/>
                  </a:cxn>
                  <a:cxn ang="0">
                    <a:pos x="84" y="26"/>
                  </a:cxn>
                  <a:cxn ang="0">
                    <a:pos x="71" y="51"/>
                  </a:cxn>
                  <a:cxn ang="0">
                    <a:pos x="61" y="77"/>
                  </a:cxn>
                  <a:cxn ang="0">
                    <a:pos x="51" y="103"/>
                  </a:cxn>
                  <a:cxn ang="0">
                    <a:pos x="42" y="128"/>
                  </a:cxn>
                  <a:cxn ang="0">
                    <a:pos x="34" y="155"/>
                  </a:cxn>
                  <a:cxn ang="0">
                    <a:pos x="27" y="182"/>
                  </a:cxn>
                  <a:cxn ang="0">
                    <a:pos x="21" y="209"/>
                  </a:cxn>
                  <a:cxn ang="0">
                    <a:pos x="21" y="209"/>
                  </a:cxn>
                  <a:cxn ang="0">
                    <a:pos x="14" y="234"/>
                  </a:cxn>
                  <a:cxn ang="0">
                    <a:pos x="9" y="259"/>
                  </a:cxn>
                  <a:cxn ang="0">
                    <a:pos x="6" y="283"/>
                  </a:cxn>
                  <a:cxn ang="0">
                    <a:pos x="3" y="308"/>
                  </a:cxn>
                  <a:cxn ang="0">
                    <a:pos x="3" y="308"/>
                  </a:cxn>
                  <a:cxn ang="0">
                    <a:pos x="1" y="323"/>
                  </a:cxn>
                  <a:cxn ang="0">
                    <a:pos x="0" y="340"/>
                  </a:cxn>
                  <a:cxn ang="0">
                    <a:pos x="0" y="349"/>
                  </a:cxn>
                  <a:cxn ang="0">
                    <a:pos x="1" y="356"/>
                  </a:cxn>
                  <a:cxn ang="0">
                    <a:pos x="4" y="363"/>
                  </a:cxn>
                  <a:cxn ang="0">
                    <a:pos x="6" y="366"/>
                  </a:cxn>
                  <a:cxn ang="0">
                    <a:pos x="8" y="368"/>
                  </a:cxn>
                  <a:cxn ang="0">
                    <a:pos x="8" y="368"/>
                  </a:cxn>
                  <a:cxn ang="0">
                    <a:pos x="11" y="370"/>
                  </a:cxn>
                  <a:cxn ang="0">
                    <a:pos x="13" y="369"/>
                  </a:cxn>
                  <a:cxn ang="0">
                    <a:pos x="15" y="368"/>
                  </a:cxn>
                  <a:cxn ang="0">
                    <a:pos x="16" y="365"/>
                  </a:cxn>
                  <a:cxn ang="0">
                    <a:pos x="16" y="361"/>
                  </a:cxn>
                  <a:cxn ang="0">
                    <a:pos x="16" y="361"/>
                  </a:cxn>
                  <a:cxn ang="0">
                    <a:pos x="16" y="359"/>
                  </a:cxn>
                  <a:cxn ang="0">
                    <a:pos x="15" y="357"/>
                  </a:cxn>
                  <a:cxn ang="0">
                    <a:pos x="13" y="356"/>
                  </a:cxn>
                  <a:cxn ang="0">
                    <a:pos x="11" y="356"/>
                  </a:cxn>
                  <a:cxn ang="0">
                    <a:pos x="11" y="356"/>
                  </a:cxn>
                  <a:cxn ang="0">
                    <a:pos x="10" y="349"/>
                  </a:cxn>
                  <a:cxn ang="0">
                    <a:pos x="10" y="339"/>
                  </a:cxn>
                  <a:cxn ang="0">
                    <a:pos x="11" y="324"/>
                  </a:cxn>
                  <a:cxn ang="0">
                    <a:pos x="11" y="324"/>
                  </a:cxn>
                  <a:cxn ang="0">
                    <a:pos x="12" y="304"/>
                  </a:cxn>
                  <a:cxn ang="0">
                    <a:pos x="14" y="283"/>
                  </a:cxn>
                  <a:cxn ang="0">
                    <a:pos x="14" y="283"/>
                  </a:cxn>
                  <a:cxn ang="0">
                    <a:pos x="19" y="259"/>
                  </a:cxn>
                  <a:cxn ang="0">
                    <a:pos x="24" y="235"/>
                  </a:cxn>
                  <a:cxn ang="0">
                    <a:pos x="35" y="185"/>
                  </a:cxn>
                  <a:cxn ang="0">
                    <a:pos x="35" y="185"/>
                  </a:cxn>
                  <a:cxn ang="0">
                    <a:pos x="47" y="143"/>
                  </a:cxn>
                  <a:cxn ang="0">
                    <a:pos x="61" y="102"/>
                  </a:cxn>
                  <a:cxn ang="0">
                    <a:pos x="61" y="102"/>
                  </a:cxn>
                  <a:cxn ang="0">
                    <a:pos x="70" y="77"/>
                  </a:cxn>
                  <a:cxn ang="0">
                    <a:pos x="80" y="53"/>
                  </a:cxn>
                  <a:cxn ang="0">
                    <a:pos x="93" y="30"/>
                  </a:cxn>
                  <a:cxn ang="0">
                    <a:pos x="106" y="8"/>
                  </a:cxn>
                  <a:cxn ang="0">
                    <a:pos x="106" y="8"/>
                  </a:cxn>
                  <a:cxn ang="0">
                    <a:pos x="106" y="6"/>
                  </a:cxn>
                  <a:cxn ang="0">
                    <a:pos x="106" y="3"/>
                  </a:cxn>
                  <a:cxn ang="0">
                    <a:pos x="105" y="2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0"/>
                  </a:cxn>
                  <a:cxn ang="0">
                    <a:pos x="99" y="0"/>
                  </a:cxn>
                  <a:cxn ang="0">
                    <a:pos x="98" y="2"/>
                  </a:cxn>
                  <a:cxn ang="0">
                    <a:pos x="98" y="2"/>
                  </a:cxn>
                </a:cxnLst>
                <a:rect l="0" t="0" r="r" b="b"/>
                <a:pathLst>
                  <a:path w="106" h="370">
                    <a:moveTo>
                      <a:pt x="98" y="2"/>
                    </a:moveTo>
                    <a:lnTo>
                      <a:pt x="98" y="2"/>
                    </a:lnTo>
                    <a:lnTo>
                      <a:pt x="84" y="26"/>
                    </a:lnTo>
                    <a:lnTo>
                      <a:pt x="71" y="51"/>
                    </a:lnTo>
                    <a:lnTo>
                      <a:pt x="61" y="77"/>
                    </a:lnTo>
                    <a:lnTo>
                      <a:pt x="51" y="103"/>
                    </a:lnTo>
                    <a:lnTo>
                      <a:pt x="42" y="128"/>
                    </a:lnTo>
                    <a:lnTo>
                      <a:pt x="34" y="155"/>
                    </a:lnTo>
                    <a:lnTo>
                      <a:pt x="27" y="182"/>
                    </a:lnTo>
                    <a:lnTo>
                      <a:pt x="21" y="209"/>
                    </a:lnTo>
                    <a:lnTo>
                      <a:pt x="21" y="209"/>
                    </a:lnTo>
                    <a:lnTo>
                      <a:pt x="14" y="234"/>
                    </a:lnTo>
                    <a:lnTo>
                      <a:pt x="9" y="259"/>
                    </a:lnTo>
                    <a:lnTo>
                      <a:pt x="6" y="283"/>
                    </a:lnTo>
                    <a:lnTo>
                      <a:pt x="3" y="308"/>
                    </a:lnTo>
                    <a:lnTo>
                      <a:pt x="3" y="308"/>
                    </a:lnTo>
                    <a:lnTo>
                      <a:pt x="1" y="323"/>
                    </a:lnTo>
                    <a:lnTo>
                      <a:pt x="0" y="340"/>
                    </a:lnTo>
                    <a:lnTo>
                      <a:pt x="0" y="349"/>
                    </a:lnTo>
                    <a:lnTo>
                      <a:pt x="1" y="356"/>
                    </a:lnTo>
                    <a:lnTo>
                      <a:pt x="4" y="363"/>
                    </a:lnTo>
                    <a:lnTo>
                      <a:pt x="6" y="366"/>
                    </a:lnTo>
                    <a:lnTo>
                      <a:pt x="8" y="368"/>
                    </a:lnTo>
                    <a:lnTo>
                      <a:pt x="8" y="368"/>
                    </a:lnTo>
                    <a:lnTo>
                      <a:pt x="11" y="370"/>
                    </a:lnTo>
                    <a:lnTo>
                      <a:pt x="13" y="369"/>
                    </a:lnTo>
                    <a:lnTo>
                      <a:pt x="15" y="368"/>
                    </a:lnTo>
                    <a:lnTo>
                      <a:pt x="16" y="365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6" y="359"/>
                    </a:lnTo>
                    <a:lnTo>
                      <a:pt x="15" y="357"/>
                    </a:lnTo>
                    <a:lnTo>
                      <a:pt x="13" y="356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0" y="349"/>
                    </a:lnTo>
                    <a:lnTo>
                      <a:pt x="10" y="339"/>
                    </a:lnTo>
                    <a:lnTo>
                      <a:pt x="11" y="324"/>
                    </a:lnTo>
                    <a:lnTo>
                      <a:pt x="11" y="324"/>
                    </a:lnTo>
                    <a:lnTo>
                      <a:pt x="12" y="304"/>
                    </a:lnTo>
                    <a:lnTo>
                      <a:pt x="14" y="283"/>
                    </a:lnTo>
                    <a:lnTo>
                      <a:pt x="14" y="283"/>
                    </a:lnTo>
                    <a:lnTo>
                      <a:pt x="19" y="259"/>
                    </a:lnTo>
                    <a:lnTo>
                      <a:pt x="24" y="235"/>
                    </a:lnTo>
                    <a:lnTo>
                      <a:pt x="35" y="185"/>
                    </a:lnTo>
                    <a:lnTo>
                      <a:pt x="35" y="185"/>
                    </a:lnTo>
                    <a:lnTo>
                      <a:pt x="47" y="143"/>
                    </a:lnTo>
                    <a:lnTo>
                      <a:pt x="61" y="102"/>
                    </a:lnTo>
                    <a:lnTo>
                      <a:pt x="61" y="102"/>
                    </a:lnTo>
                    <a:lnTo>
                      <a:pt x="70" y="77"/>
                    </a:lnTo>
                    <a:lnTo>
                      <a:pt x="80" y="53"/>
                    </a:lnTo>
                    <a:lnTo>
                      <a:pt x="93" y="30"/>
                    </a:lnTo>
                    <a:lnTo>
                      <a:pt x="106" y="8"/>
                    </a:lnTo>
                    <a:lnTo>
                      <a:pt x="106" y="8"/>
                    </a:lnTo>
                    <a:lnTo>
                      <a:pt x="106" y="6"/>
                    </a:lnTo>
                    <a:lnTo>
                      <a:pt x="106" y="3"/>
                    </a:lnTo>
                    <a:lnTo>
                      <a:pt x="105" y="2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0"/>
                    </a:lnTo>
                    <a:lnTo>
                      <a:pt x="99" y="0"/>
                    </a:lnTo>
                    <a:lnTo>
                      <a:pt x="98" y="2"/>
                    </a:lnTo>
                    <a:lnTo>
                      <a:pt x="9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1" name="Freeform 169"/>
              <p:cNvSpPr/>
              <p:nvPr/>
            </p:nvSpPr>
            <p:spPr bwMode="auto">
              <a:xfrm>
                <a:off x="4305300" y="2198688"/>
                <a:ext cx="39688" cy="146050"/>
              </a:xfrm>
              <a:custGeom>
                <a:avLst/>
                <a:gdLst/>
                <a:ahLst/>
                <a:cxnLst>
                  <a:cxn ang="0">
                    <a:pos x="68" y="2"/>
                  </a:cxn>
                  <a:cxn ang="0">
                    <a:pos x="68" y="2"/>
                  </a:cxn>
                  <a:cxn ang="0">
                    <a:pos x="62" y="10"/>
                  </a:cxn>
                  <a:cxn ang="0">
                    <a:pos x="57" y="20"/>
                  </a:cxn>
                  <a:cxn ang="0">
                    <a:pos x="54" y="31"/>
                  </a:cxn>
                  <a:cxn ang="0">
                    <a:pos x="53" y="41"/>
                  </a:cxn>
                  <a:cxn ang="0">
                    <a:pos x="53" y="41"/>
                  </a:cxn>
                  <a:cxn ang="0">
                    <a:pos x="51" y="51"/>
                  </a:cxn>
                  <a:cxn ang="0">
                    <a:pos x="49" y="60"/>
                  </a:cxn>
                  <a:cxn ang="0">
                    <a:pos x="42" y="80"/>
                  </a:cxn>
                  <a:cxn ang="0">
                    <a:pos x="37" y="101"/>
                  </a:cxn>
                  <a:cxn ang="0">
                    <a:pos x="32" y="120"/>
                  </a:cxn>
                  <a:cxn ang="0">
                    <a:pos x="32" y="120"/>
                  </a:cxn>
                  <a:cxn ang="0">
                    <a:pos x="14" y="191"/>
                  </a:cxn>
                  <a:cxn ang="0">
                    <a:pos x="7" y="227"/>
                  </a:cxn>
                  <a:cxn ang="0">
                    <a:pos x="3" y="244"/>
                  </a:cxn>
                  <a:cxn ang="0">
                    <a:pos x="1" y="263"/>
                  </a:cxn>
                  <a:cxn ang="0">
                    <a:pos x="1" y="263"/>
                  </a:cxn>
                  <a:cxn ang="0">
                    <a:pos x="0" y="265"/>
                  </a:cxn>
                  <a:cxn ang="0">
                    <a:pos x="0" y="270"/>
                  </a:cxn>
                  <a:cxn ang="0">
                    <a:pos x="0" y="270"/>
                  </a:cxn>
                  <a:cxn ang="0">
                    <a:pos x="0" y="272"/>
                  </a:cxn>
                  <a:cxn ang="0">
                    <a:pos x="1" y="273"/>
                  </a:cxn>
                  <a:cxn ang="0">
                    <a:pos x="3" y="274"/>
                  </a:cxn>
                  <a:cxn ang="0">
                    <a:pos x="4" y="274"/>
                  </a:cxn>
                  <a:cxn ang="0">
                    <a:pos x="7" y="273"/>
                  </a:cxn>
                  <a:cxn ang="0">
                    <a:pos x="8" y="272"/>
                  </a:cxn>
                  <a:cxn ang="0">
                    <a:pos x="9" y="270"/>
                  </a:cxn>
                  <a:cxn ang="0">
                    <a:pos x="9" y="270"/>
                  </a:cxn>
                  <a:cxn ang="0">
                    <a:pos x="11" y="254"/>
                  </a:cxn>
                  <a:cxn ang="0">
                    <a:pos x="14" y="237"/>
                  </a:cxn>
                  <a:cxn ang="0">
                    <a:pos x="22" y="204"/>
                  </a:cxn>
                  <a:cxn ang="0">
                    <a:pos x="37" y="139"/>
                  </a:cxn>
                  <a:cxn ang="0">
                    <a:pos x="37" y="139"/>
                  </a:cxn>
                  <a:cxn ang="0">
                    <a:pos x="45" y="106"/>
                  </a:cxn>
                  <a:cxn ang="0">
                    <a:pos x="54" y="73"/>
                  </a:cxn>
                  <a:cxn ang="0">
                    <a:pos x="54" y="73"/>
                  </a:cxn>
                  <a:cxn ang="0">
                    <a:pos x="58" y="56"/>
                  </a:cxn>
                  <a:cxn ang="0">
                    <a:pos x="61" y="39"/>
                  </a:cxn>
                  <a:cxn ang="0">
                    <a:pos x="64" y="31"/>
                  </a:cxn>
                  <a:cxn ang="0">
                    <a:pos x="66" y="22"/>
                  </a:cxn>
                  <a:cxn ang="0">
                    <a:pos x="70" y="14"/>
                  </a:cxn>
                  <a:cxn ang="0">
                    <a:pos x="74" y="8"/>
                  </a:cxn>
                  <a:cxn ang="0">
                    <a:pos x="74" y="8"/>
                  </a:cxn>
                  <a:cxn ang="0">
                    <a:pos x="75" y="6"/>
                  </a:cxn>
                  <a:cxn ang="0">
                    <a:pos x="75" y="5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8" y="2"/>
                  </a:cxn>
                  <a:cxn ang="0">
                    <a:pos x="68" y="2"/>
                  </a:cxn>
                </a:cxnLst>
                <a:rect l="0" t="0" r="r" b="b"/>
                <a:pathLst>
                  <a:path w="75" h="274">
                    <a:moveTo>
                      <a:pt x="68" y="2"/>
                    </a:moveTo>
                    <a:lnTo>
                      <a:pt x="68" y="2"/>
                    </a:lnTo>
                    <a:lnTo>
                      <a:pt x="62" y="10"/>
                    </a:lnTo>
                    <a:lnTo>
                      <a:pt x="57" y="20"/>
                    </a:lnTo>
                    <a:lnTo>
                      <a:pt x="54" y="31"/>
                    </a:lnTo>
                    <a:lnTo>
                      <a:pt x="53" y="41"/>
                    </a:lnTo>
                    <a:lnTo>
                      <a:pt x="53" y="41"/>
                    </a:lnTo>
                    <a:lnTo>
                      <a:pt x="51" y="51"/>
                    </a:lnTo>
                    <a:lnTo>
                      <a:pt x="49" y="60"/>
                    </a:lnTo>
                    <a:lnTo>
                      <a:pt x="42" y="80"/>
                    </a:lnTo>
                    <a:lnTo>
                      <a:pt x="37" y="101"/>
                    </a:lnTo>
                    <a:lnTo>
                      <a:pt x="32" y="120"/>
                    </a:lnTo>
                    <a:lnTo>
                      <a:pt x="32" y="120"/>
                    </a:lnTo>
                    <a:lnTo>
                      <a:pt x="14" y="191"/>
                    </a:lnTo>
                    <a:lnTo>
                      <a:pt x="7" y="227"/>
                    </a:lnTo>
                    <a:lnTo>
                      <a:pt x="3" y="244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0" y="265"/>
                    </a:lnTo>
                    <a:lnTo>
                      <a:pt x="0" y="270"/>
                    </a:lnTo>
                    <a:lnTo>
                      <a:pt x="0" y="270"/>
                    </a:lnTo>
                    <a:lnTo>
                      <a:pt x="0" y="272"/>
                    </a:lnTo>
                    <a:lnTo>
                      <a:pt x="1" y="273"/>
                    </a:lnTo>
                    <a:lnTo>
                      <a:pt x="3" y="274"/>
                    </a:lnTo>
                    <a:lnTo>
                      <a:pt x="4" y="274"/>
                    </a:lnTo>
                    <a:lnTo>
                      <a:pt x="7" y="273"/>
                    </a:lnTo>
                    <a:lnTo>
                      <a:pt x="8" y="272"/>
                    </a:lnTo>
                    <a:lnTo>
                      <a:pt x="9" y="270"/>
                    </a:lnTo>
                    <a:lnTo>
                      <a:pt x="9" y="270"/>
                    </a:lnTo>
                    <a:lnTo>
                      <a:pt x="11" y="254"/>
                    </a:lnTo>
                    <a:lnTo>
                      <a:pt x="14" y="237"/>
                    </a:lnTo>
                    <a:lnTo>
                      <a:pt x="22" y="204"/>
                    </a:lnTo>
                    <a:lnTo>
                      <a:pt x="37" y="139"/>
                    </a:lnTo>
                    <a:lnTo>
                      <a:pt x="37" y="139"/>
                    </a:lnTo>
                    <a:lnTo>
                      <a:pt x="45" y="106"/>
                    </a:lnTo>
                    <a:lnTo>
                      <a:pt x="54" y="73"/>
                    </a:lnTo>
                    <a:lnTo>
                      <a:pt x="54" y="73"/>
                    </a:lnTo>
                    <a:lnTo>
                      <a:pt x="58" y="56"/>
                    </a:lnTo>
                    <a:lnTo>
                      <a:pt x="61" y="39"/>
                    </a:lnTo>
                    <a:lnTo>
                      <a:pt x="64" y="31"/>
                    </a:lnTo>
                    <a:lnTo>
                      <a:pt x="66" y="22"/>
                    </a:lnTo>
                    <a:lnTo>
                      <a:pt x="70" y="14"/>
                    </a:lnTo>
                    <a:lnTo>
                      <a:pt x="74" y="8"/>
                    </a:lnTo>
                    <a:lnTo>
                      <a:pt x="74" y="8"/>
                    </a:lnTo>
                    <a:lnTo>
                      <a:pt x="75" y="6"/>
                    </a:lnTo>
                    <a:lnTo>
                      <a:pt x="75" y="5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8" y="2"/>
                    </a:lnTo>
                    <a:lnTo>
                      <a:pt x="6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2" name="Freeform 170"/>
              <p:cNvSpPr/>
              <p:nvPr/>
            </p:nvSpPr>
            <p:spPr bwMode="auto">
              <a:xfrm>
                <a:off x="4338638" y="2201863"/>
                <a:ext cx="31750" cy="112713"/>
              </a:xfrm>
              <a:custGeom>
                <a:avLst/>
                <a:gdLst/>
                <a:ahLst/>
                <a:cxnLst>
                  <a:cxn ang="0">
                    <a:pos x="52" y="4"/>
                  </a:cxn>
                  <a:cxn ang="0">
                    <a:pos x="52" y="4"/>
                  </a:cxn>
                  <a:cxn ang="0">
                    <a:pos x="51" y="10"/>
                  </a:cxn>
                  <a:cxn ang="0">
                    <a:pos x="48" y="16"/>
                  </a:cxn>
                  <a:cxn ang="0">
                    <a:pos x="43" y="29"/>
                  </a:cxn>
                  <a:cxn ang="0">
                    <a:pos x="38" y="41"/>
                  </a:cxn>
                  <a:cxn ang="0">
                    <a:pos x="36" y="47"/>
                  </a:cxn>
                  <a:cxn ang="0">
                    <a:pos x="34" y="54"/>
                  </a:cxn>
                  <a:cxn ang="0">
                    <a:pos x="34" y="54"/>
                  </a:cxn>
                  <a:cxn ang="0">
                    <a:pos x="25" y="103"/>
                  </a:cxn>
                  <a:cxn ang="0">
                    <a:pos x="25" y="103"/>
                  </a:cxn>
                  <a:cxn ang="0">
                    <a:pos x="23" y="116"/>
                  </a:cxn>
                  <a:cxn ang="0">
                    <a:pos x="19" y="129"/>
                  </a:cxn>
                  <a:cxn ang="0">
                    <a:pos x="10" y="156"/>
                  </a:cxn>
                  <a:cxn ang="0">
                    <a:pos x="3" y="181"/>
                  </a:cxn>
                  <a:cxn ang="0">
                    <a:pos x="1" y="195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0"/>
                  </a:cxn>
                  <a:cxn ang="0">
                    <a:pos x="1" y="211"/>
                  </a:cxn>
                  <a:cxn ang="0">
                    <a:pos x="2" y="212"/>
                  </a:cxn>
                  <a:cxn ang="0">
                    <a:pos x="4" y="212"/>
                  </a:cxn>
                  <a:cxn ang="0">
                    <a:pos x="6" y="212"/>
                  </a:cxn>
                  <a:cxn ang="0">
                    <a:pos x="7" y="211"/>
                  </a:cxn>
                  <a:cxn ang="0">
                    <a:pos x="8" y="210"/>
                  </a:cxn>
                  <a:cxn ang="0">
                    <a:pos x="9" y="208"/>
                  </a:cxn>
                  <a:cxn ang="0">
                    <a:pos x="9" y="208"/>
                  </a:cxn>
                  <a:cxn ang="0">
                    <a:pos x="10" y="200"/>
                  </a:cxn>
                  <a:cxn ang="0">
                    <a:pos x="11" y="192"/>
                  </a:cxn>
                  <a:cxn ang="0">
                    <a:pos x="15" y="176"/>
                  </a:cxn>
                  <a:cxn ang="0">
                    <a:pos x="26" y="144"/>
                  </a:cxn>
                  <a:cxn ang="0">
                    <a:pos x="26" y="144"/>
                  </a:cxn>
                  <a:cxn ang="0">
                    <a:pos x="29" y="131"/>
                  </a:cxn>
                  <a:cxn ang="0">
                    <a:pos x="32" y="117"/>
                  </a:cxn>
                  <a:cxn ang="0">
                    <a:pos x="37" y="91"/>
                  </a:cxn>
                  <a:cxn ang="0">
                    <a:pos x="37" y="91"/>
                  </a:cxn>
                  <a:cxn ang="0">
                    <a:pos x="41" y="67"/>
                  </a:cxn>
                  <a:cxn ang="0">
                    <a:pos x="46" y="42"/>
                  </a:cxn>
                  <a:cxn ang="0">
                    <a:pos x="46" y="42"/>
                  </a:cxn>
                  <a:cxn ang="0">
                    <a:pos x="50" y="33"/>
                  </a:cxn>
                  <a:cxn ang="0">
                    <a:pos x="55" y="23"/>
                  </a:cxn>
                  <a:cxn ang="0">
                    <a:pos x="59" y="14"/>
                  </a:cxn>
                  <a:cxn ang="0">
                    <a:pos x="60" y="9"/>
                  </a:cxn>
                  <a:cxn ang="0">
                    <a:pos x="61" y="4"/>
                  </a:cxn>
                  <a:cxn ang="0">
                    <a:pos x="61" y="4"/>
                  </a:cxn>
                  <a:cxn ang="0">
                    <a:pos x="61" y="3"/>
                  </a:cxn>
                  <a:cxn ang="0">
                    <a:pos x="60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4" y="1"/>
                  </a:cxn>
                  <a:cxn ang="0">
                    <a:pos x="53" y="3"/>
                  </a:cxn>
                  <a:cxn ang="0">
                    <a:pos x="52" y="4"/>
                  </a:cxn>
                  <a:cxn ang="0">
                    <a:pos x="52" y="4"/>
                  </a:cxn>
                </a:cxnLst>
                <a:rect l="0" t="0" r="r" b="b"/>
                <a:pathLst>
                  <a:path w="61" h="212">
                    <a:moveTo>
                      <a:pt x="52" y="4"/>
                    </a:moveTo>
                    <a:lnTo>
                      <a:pt x="52" y="4"/>
                    </a:lnTo>
                    <a:lnTo>
                      <a:pt x="51" y="10"/>
                    </a:lnTo>
                    <a:lnTo>
                      <a:pt x="48" y="16"/>
                    </a:lnTo>
                    <a:lnTo>
                      <a:pt x="43" y="29"/>
                    </a:lnTo>
                    <a:lnTo>
                      <a:pt x="38" y="41"/>
                    </a:lnTo>
                    <a:lnTo>
                      <a:pt x="36" y="47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25" y="103"/>
                    </a:lnTo>
                    <a:lnTo>
                      <a:pt x="25" y="103"/>
                    </a:lnTo>
                    <a:lnTo>
                      <a:pt x="23" y="116"/>
                    </a:lnTo>
                    <a:lnTo>
                      <a:pt x="19" y="129"/>
                    </a:lnTo>
                    <a:lnTo>
                      <a:pt x="10" y="156"/>
                    </a:lnTo>
                    <a:lnTo>
                      <a:pt x="3" y="181"/>
                    </a:lnTo>
                    <a:lnTo>
                      <a:pt x="1" y="195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210"/>
                    </a:lnTo>
                    <a:lnTo>
                      <a:pt x="1" y="211"/>
                    </a:lnTo>
                    <a:lnTo>
                      <a:pt x="2" y="212"/>
                    </a:lnTo>
                    <a:lnTo>
                      <a:pt x="4" y="212"/>
                    </a:lnTo>
                    <a:lnTo>
                      <a:pt x="6" y="212"/>
                    </a:lnTo>
                    <a:lnTo>
                      <a:pt x="7" y="211"/>
                    </a:lnTo>
                    <a:lnTo>
                      <a:pt x="8" y="210"/>
                    </a:lnTo>
                    <a:lnTo>
                      <a:pt x="9" y="208"/>
                    </a:lnTo>
                    <a:lnTo>
                      <a:pt x="9" y="208"/>
                    </a:lnTo>
                    <a:lnTo>
                      <a:pt x="10" y="200"/>
                    </a:lnTo>
                    <a:lnTo>
                      <a:pt x="11" y="192"/>
                    </a:lnTo>
                    <a:lnTo>
                      <a:pt x="15" y="176"/>
                    </a:lnTo>
                    <a:lnTo>
                      <a:pt x="26" y="144"/>
                    </a:lnTo>
                    <a:lnTo>
                      <a:pt x="26" y="144"/>
                    </a:lnTo>
                    <a:lnTo>
                      <a:pt x="29" y="131"/>
                    </a:lnTo>
                    <a:lnTo>
                      <a:pt x="32" y="117"/>
                    </a:lnTo>
                    <a:lnTo>
                      <a:pt x="37" y="91"/>
                    </a:lnTo>
                    <a:lnTo>
                      <a:pt x="37" y="91"/>
                    </a:lnTo>
                    <a:lnTo>
                      <a:pt x="41" y="67"/>
                    </a:lnTo>
                    <a:lnTo>
                      <a:pt x="46" y="42"/>
                    </a:lnTo>
                    <a:lnTo>
                      <a:pt x="46" y="42"/>
                    </a:lnTo>
                    <a:lnTo>
                      <a:pt x="50" y="33"/>
                    </a:lnTo>
                    <a:lnTo>
                      <a:pt x="55" y="23"/>
                    </a:lnTo>
                    <a:lnTo>
                      <a:pt x="59" y="14"/>
                    </a:lnTo>
                    <a:lnTo>
                      <a:pt x="60" y="9"/>
                    </a:lnTo>
                    <a:lnTo>
                      <a:pt x="61" y="4"/>
                    </a:lnTo>
                    <a:lnTo>
                      <a:pt x="61" y="4"/>
                    </a:lnTo>
                    <a:lnTo>
                      <a:pt x="61" y="3"/>
                    </a:lnTo>
                    <a:lnTo>
                      <a:pt x="60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4" y="1"/>
                    </a:lnTo>
                    <a:lnTo>
                      <a:pt x="53" y="3"/>
                    </a:lnTo>
                    <a:lnTo>
                      <a:pt x="52" y="4"/>
                    </a:lnTo>
                    <a:lnTo>
                      <a:pt x="52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7" name="Freeform 171"/>
              <p:cNvSpPr/>
              <p:nvPr/>
            </p:nvSpPr>
            <p:spPr bwMode="auto">
              <a:xfrm>
                <a:off x="4357688" y="2209800"/>
                <a:ext cx="36513" cy="9048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1" y="10"/>
                  </a:cxn>
                  <a:cxn ang="0">
                    <a:pos x="43" y="22"/>
                  </a:cxn>
                  <a:cxn ang="0">
                    <a:pos x="37" y="34"/>
                  </a:cxn>
                  <a:cxn ang="0">
                    <a:pos x="33" y="48"/>
                  </a:cxn>
                  <a:cxn ang="0">
                    <a:pos x="29" y="61"/>
                  </a:cxn>
                  <a:cxn ang="0">
                    <a:pos x="25" y="75"/>
                  </a:cxn>
                  <a:cxn ang="0">
                    <a:pos x="20" y="100"/>
                  </a:cxn>
                  <a:cxn ang="0">
                    <a:pos x="20" y="100"/>
                  </a:cxn>
                  <a:cxn ang="0">
                    <a:pos x="15" y="115"/>
                  </a:cxn>
                  <a:cxn ang="0">
                    <a:pos x="6" y="135"/>
                  </a:cxn>
                  <a:cxn ang="0">
                    <a:pos x="3" y="147"/>
                  </a:cxn>
                  <a:cxn ang="0">
                    <a:pos x="0" y="156"/>
                  </a:cxn>
                  <a:cxn ang="0">
                    <a:pos x="0" y="164"/>
                  </a:cxn>
                  <a:cxn ang="0">
                    <a:pos x="1" y="166"/>
                  </a:cxn>
                  <a:cxn ang="0">
                    <a:pos x="3" y="170"/>
                  </a:cxn>
                  <a:cxn ang="0">
                    <a:pos x="3" y="170"/>
                  </a:cxn>
                  <a:cxn ang="0">
                    <a:pos x="4" y="170"/>
                  </a:cxn>
                  <a:cxn ang="0">
                    <a:pos x="6" y="171"/>
                  </a:cxn>
                  <a:cxn ang="0">
                    <a:pos x="9" y="169"/>
                  </a:cxn>
                  <a:cxn ang="0">
                    <a:pos x="10" y="167"/>
                  </a:cxn>
                  <a:cxn ang="0">
                    <a:pos x="11" y="165"/>
                  </a:cxn>
                  <a:cxn ang="0">
                    <a:pos x="10" y="164"/>
                  </a:cxn>
                  <a:cxn ang="0">
                    <a:pos x="9" y="162"/>
                  </a:cxn>
                  <a:cxn ang="0">
                    <a:pos x="9" y="162"/>
                  </a:cxn>
                  <a:cxn ang="0">
                    <a:pos x="10" y="159"/>
                  </a:cxn>
                  <a:cxn ang="0">
                    <a:pos x="14" y="152"/>
                  </a:cxn>
                  <a:cxn ang="0">
                    <a:pos x="18" y="138"/>
                  </a:cxn>
                  <a:cxn ang="0">
                    <a:pos x="18" y="138"/>
                  </a:cxn>
                  <a:cxn ang="0">
                    <a:pos x="24" y="119"/>
                  </a:cxn>
                  <a:cxn ang="0">
                    <a:pos x="29" y="100"/>
                  </a:cxn>
                  <a:cxn ang="0">
                    <a:pos x="29" y="100"/>
                  </a:cxn>
                  <a:cxn ang="0">
                    <a:pos x="34" y="76"/>
                  </a:cxn>
                  <a:cxn ang="0">
                    <a:pos x="38" y="63"/>
                  </a:cxn>
                  <a:cxn ang="0">
                    <a:pos x="41" y="51"/>
                  </a:cxn>
                  <a:cxn ang="0">
                    <a:pos x="47" y="38"/>
                  </a:cxn>
                  <a:cxn ang="0">
                    <a:pos x="52" y="27"/>
                  </a:cxn>
                  <a:cxn ang="0">
                    <a:pos x="58" y="17"/>
                  </a:cxn>
                  <a:cxn ang="0">
                    <a:pos x="66" y="7"/>
                  </a:cxn>
                  <a:cxn ang="0">
                    <a:pos x="66" y="7"/>
                  </a:cxn>
                  <a:cxn ang="0">
                    <a:pos x="67" y="6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8" h="171">
                    <a:moveTo>
                      <a:pt x="60" y="1"/>
                    </a:moveTo>
                    <a:lnTo>
                      <a:pt x="60" y="1"/>
                    </a:lnTo>
                    <a:lnTo>
                      <a:pt x="51" y="10"/>
                    </a:lnTo>
                    <a:lnTo>
                      <a:pt x="43" y="22"/>
                    </a:lnTo>
                    <a:lnTo>
                      <a:pt x="37" y="34"/>
                    </a:lnTo>
                    <a:lnTo>
                      <a:pt x="33" y="48"/>
                    </a:lnTo>
                    <a:lnTo>
                      <a:pt x="29" y="61"/>
                    </a:lnTo>
                    <a:lnTo>
                      <a:pt x="25" y="75"/>
                    </a:lnTo>
                    <a:lnTo>
                      <a:pt x="20" y="100"/>
                    </a:lnTo>
                    <a:lnTo>
                      <a:pt x="20" y="100"/>
                    </a:lnTo>
                    <a:lnTo>
                      <a:pt x="15" y="115"/>
                    </a:lnTo>
                    <a:lnTo>
                      <a:pt x="6" y="135"/>
                    </a:lnTo>
                    <a:lnTo>
                      <a:pt x="3" y="147"/>
                    </a:lnTo>
                    <a:lnTo>
                      <a:pt x="0" y="156"/>
                    </a:lnTo>
                    <a:lnTo>
                      <a:pt x="0" y="164"/>
                    </a:lnTo>
                    <a:lnTo>
                      <a:pt x="1" y="166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4" y="170"/>
                    </a:lnTo>
                    <a:lnTo>
                      <a:pt x="6" y="171"/>
                    </a:lnTo>
                    <a:lnTo>
                      <a:pt x="9" y="169"/>
                    </a:lnTo>
                    <a:lnTo>
                      <a:pt x="10" y="167"/>
                    </a:lnTo>
                    <a:lnTo>
                      <a:pt x="11" y="165"/>
                    </a:lnTo>
                    <a:lnTo>
                      <a:pt x="10" y="164"/>
                    </a:lnTo>
                    <a:lnTo>
                      <a:pt x="9" y="162"/>
                    </a:lnTo>
                    <a:lnTo>
                      <a:pt x="9" y="162"/>
                    </a:lnTo>
                    <a:lnTo>
                      <a:pt x="10" y="159"/>
                    </a:lnTo>
                    <a:lnTo>
                      <a:pt x="14" y="152"/>
                    </a:lnTo>
                    <a:lnTo>
                      <a:pt x="18" y="138"/>
                    </a:lnTo>
                    <a:lnTo>
                      <a:pt x="18" y="138"/>
                    </a:lnTo>
                    <a:lnTo>
                      <a:pt x="24" y="119"/>
                    </a:lnTo>
                    <a:lnTo>
                      <a:pt x="29" y="100"/>
                    </a:lnTo>
                    <a:lnTo>
                      <a:pt x="29" y="100"/>
                    </a:lnTo>
                    <a:lnTo>
                      <a:pt x="34" y="76"/>
                    </a:lnTo>
                    <a:lnTo>
                      <a:pt x="38" y="63"/>
                    </a:lnTo>
                    <a:lnTo>
                      <a:pt x="41" y="51"/>
                    </a:lnTo>
                    <a:lnTo>
                      <a:pt x="47" y="38"/>
                    </a:lnTo>
                    <a:lnTo>
                      <a:pt x="52" y="27"/>
                    </a:lnTo>
                    <a:lnTo>
                      <a:pt x="58" y="1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7" y="6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8" name="Freeform 172"/>
              <p:cNvSpPr/>
              <p:nvPr/>
            </p:nvSpPr>
            <p:spPr bwMode="auto">
              <a:xfrm>
                <a:off x="4383088" y="2219325"/>
                <a:ext cx="33338" cy="6350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50" y="2"/>
                  </a:cxn>
                  <a:cxn ang="0">
                    <a:pos x="46" y="5"/>
                  </a:cxn>
                  <a:cxn ang="0">
                    <a:pos x="42" y="8"/>
                  </a:cxn>
                  <a:cxn ang="0">
                    <a:pos x="39" y="11"/>
                  </a:cxn>
                  <a:cxn ang="0">
                    <a:pos x="33" y="19"/>
                  </a:cxn>
                  <a:cxn ang="0">
                    <a:pos x="29" y="30"/>
                  </a:cxn>
                  <a:cxn ang="0">
                    <a:pos x="29" y="30"/>
                  </a:cxn>
                  <a:cxn ang="0">
                    <a:pos x="13" y="70"/>
                  </a:cxn>
                  <a:cxn ang="0">
                    <a:pos x="6" y="91"/>
                  </a:cxn>
                  <a:cxn ang="0">
                    <a:pos x="0" y="112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8"/>
                  </a:cxn>
                  <a:cxn ang="0">
                    <a:pos x="4" y="118"/>
                  </a:cxn>
                  <a:cxn ang="0">
                    <a:pos x="6" y="119"/>
                  </a:cxn>
                  <a:cxn ang="0">
                    <a:pos x="7" y="118"/>
                  </a:cxn>
                  <a:cxn ang="0">
                    <a:pos x="8" y="116"/>
                  </a:cxn>
                  <a:cxn ang="0">
                    <a:pos x="9" y="114"/>
                  </a:cxn>
                  <a:cxn ang="0">
                    <a:pos x="9" y="114"/>
                  </a:cxn>
                  <a:cxn ang="0">
                    <a:pos x="13" y="100"/>
                  </a:cxn>
                  <a:cxn ang="0">
                    <a:pos x="17" y="84"/>
                  </a:cxn>
                  <a:cxn ang="0">
                    <a:pos x="23" y="70"/>
                  </a:cxn>
                  <a:cxn ang="0">
                    <a:pos x="30" y="56"/>
                  </a:cxn>
                  <a:cxn ang="0">
                    <a:pos x="30" y="56"/>
                  </a:cxn>
                  <a:cxn ang="0">
                    <a:pos x="34" y="42"/>
                  </a:cxn>
                  <a:cxn ang="0">
                    <a:pos x="39" y="29"/>
                  </a:cxn>
                  <a:cxn ang="0">
                    <a:pos x="42" y="22"/>
                  </a:cxn>
                  <a:cxn ang="0">
                    <a:pos x="46" y="17"/>
                  </a:cxn>
                  <a:cxn ang="0">
                    <a:pos x="51" y="12"/>
                  </a:cxn>
                  <a:cxn ang="0">
                    <a:pos x="57" y="9"/>
                  </a:cxn>
                  <a:cxn ang="0">
                    <a:pos x="57" y="9"/>
                  </a:cxn>
                  <a:cxn ang="0">
                    <a:pos x="60" y="8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3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62" h="119">
                    <a:moveTo>
                      <a:pt x="55" y="0"/>
                    </a:moveTo>
                    <a:lnTo>
                      <a:pt x="55" y="0"/>
                    </a:lnTo>
                    <a:lnTo>
                      <a:pt x="50" y="2"/>
                    </a:lnTo>
                    <a:lnTo>
                      <a:pt x="46" y="5"/>
                    </a:lnTo>
                    <a:lnTo>
                      <a:pt x="42" y="8"/>
                    </a:lnTo>
                    <a:lnTo>
                      <a:pt x="39" y="11"/>
                    </a:lnTo>
                    <a:lnTo>
                      <a:pt x="33" y="19"/>
                    </a:lnTo>
                    <a:lnTo>
                      <a:pt x="29" y="30"/>
                    </a:lnTo>
                    <a:lnTo>
                      <a:pt x="29" y="30"/>
                    </a:lnTo>
                    <a:lnTo>
                      <a:pt x="13" y="70"/>
                    </a:lnTo>
                    <a:lnTo>
                      <a:pt x="6" y="91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19"/>
                    </a:lnTo>
                    <a:lnTo>
                      <a:pt x="7" y="118"/>
                    </a:lnTo>
                    <a:lnTo>
                      <a:pt x="8" y="116"/>
                    </a:lnTo>
                    <a:lnTo>
                      <a:pt x="9" y="114"/>
                    </a:lnTo>
                    <a:lnTo>
                      <a:pt x="9" y="114"/>
                    </a:lnTo>
                    <a:lnTo>
                      <a:pt x="13" y="100"/>
                    </a:lnTo>
                    <a:lnTo>
                      <a:pt x="17" y="84"/>
                    </a:lnTo>
                    <a:lnTo>
                      <a:pt x="23" y="70"/>
                    </a:lnTo>
                    <a:lnTo>
                      <a:pt x="30" y="56"/>
                    </a:lnTo>
                    <a:lnTo>
                      <a:pt x="30" y="56"/>
                    </a:lnTo>
                    <a:lnTo>
                      <a:pt x="34" y="42"/>
                    </a:lnTo>
                    <a:lnTo>
                      <a:pt x="39" y="29"/>
                    </a:lnTo>
                    <a:lnTo>
                      <a:pt x="42" y="22"/>
                    </a:lnTo>
                    <a:lnTo>
                      <a:pt x="46" y="17"/>
                    </a:lnTo>
                    <a:lnTo>
                      <a:pt x="51" y="12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60" y="8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3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9" name="Freeform 173"/>
              <p:cNvSpPr/>
              <p:nvPr/>
            </p:nvSpPr>
            <p:spPr bwMode="auto">
              <a:xfrm>
                <a:off x="4403725" y="2228850"/>
                <a:ext cx="17463" cy="52388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24" y="2"/>
                  </a:cxn>
                  <a:cxn ang="0">
                    <a:pos x="22" y="6"/>
                  </a:cxn>
                  <a:cxn ang="0">
                    <a:pos x="17" y="12"/>
                  </a:cxn>
                  <a:cxn ang="0">
                    <a:pos x="15" y="20"/>
                  </a:cxn>
                  <a:cxn ang="0">
                    <a:pos x="14" y="27"/>
                  </a:cxn>
                  <a:cxn ang="0">
                    <a:pos x="14" y="27"/>
                  </a:cxn>
                  <a:cxn ang="0">
                    <a:pos x="12" y="45"/>
                  </a:cxn>
                  <a:cxn ang="0">
                    <a:pos x="10" y="61"/>
                  </a:cxn>
                  <a:cxn ang="0">
                    <a:pos x="6" y="78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0" y="97"/>
                  </a:cxn>
                  <a:cxn ang="0">
                    <a:pos x="1" y="100"/>
                  </a:cxn>
                  <a:cxn ang="0">
                    <a:pos x="3" y="100"/>
                  </a:cxn>
                  <a:cxn ang="0">
                    <a:pos x="6" y="100"/>
                  </a:cxn>
                  <a:cxn ang="0">
                    <a:pos x="8" y="98"/>
                  </a:cxn>
                  <a:cxn ang="0">
                    <a:pos x="9" y="96"/>
                  </a:cxn>
                  <a:cxn ang="0">
                    <a:pos x="9" y="96"/>
                  </a:cxn>
                  <a:cxn ang="0">
                    <a:pos x="13" y="85"/>
                  </a:cxn>
                  <a:cxn ang="0">
                    <a:pos x="15" y="80"/>
                  </a:cxn>
                  <a:cxn ang="0">
                    <a:pos x="18" y="75"/>
                  </a:cxn>
                  <a:cxn ang="0">
                    <a:pos x="18" y="75"/>
                  </a:cxn>
                  <a:cxn ang="0">
                    <a:pos x="19" y="72"/>
                  </a:cxn>
                  <a:cxn ang="0">
                    <a:pos x="21" y="69"/>
                  </a:cxn>
                  <a:cxn ang="0">
                    <a:pos x="21" y="62"/>
                  </a:cxn>
                  <a:cxn ang="0">
                    <a:pos x="22" y="49"/>
                  </a:cxn>
                  <a:cxn ang="0">
                    <a:pos x="22" y="49"/>
                  </a:cxn>
                  <a:cxn ang="0">
                    <a:pos x="23" y="28"/>
                  </a:cxn>
                  <a:cxn ang="0">
                    <a:pos x="24" y="22"/>
                  </a:cxn>
                  <a:cxn ang="0">
                    <a:pos x="25" y="17"/>
                  </a:cxn>
                  <a:cxn ang="0">
                    <a:pos x="27" y="13"/>
                  </a:cxn>
                  <a:cxn ang="0">
                    <a:pos x="30" y="10"/>
                  </a:cxn>
                  <a:cxn ang="0">
                    <a:pos x="30" y="10"/>
                  </a:cxn>
                  <a:cxn ang="0">
                    <a:pos x="31" y="9"/>
                  </a:cxn>
                  <a:cxn ang="0">
                    <a:pos x="32" y="8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3" h="100">
                    <a:moveTo>
                      <a:pt x="27" y="1"/>
                    </a:moveTo>
                    <a:lnTo>
                      <a:pt x="27" y="1"/>
                    </a:lnTo>
                    <a:lnTo>
                      <a:pt x="24" y="2"/>
                    </a:lnTo>
                    <a:lnTo>
                      <a:pt x="22" y="6"/>
                    </a:lnTo>
                    <a:lnTo>
                      <a:pt x="17" y="12"/>
                    </a:lnTo>
                    <a:lnTo>
                      <a:pt x="15" y="20"/>
                    </a:lnTo>
                    <a:lnTo>
                      <a:pt x="14" y="27"/>
                    </a:lnTo>
                    <a:lnTo>
                      <a:pt x="14" y="27"/>
                    </a:lnTo>
                    <a:lnTo>
                      <a:pt x="12" y="45"/>
                    </a:lnTo>
                    <a:lnTo>
                      <a:pt x="10" y="61"/>
                    </a:lnTo>
                    <a:lnTo>
                      <a:pt x="6" y="7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0" y="97"/>
                    </a:lnTo>
                    <a:lnTo>
                      <a:pt x="1" y="100"/>
                    </a:lnTo>
                    <a:lnTo>
                      <a:pt x="3" y="100"/>
                    </a:lnTo>
                    <a:lnTo>
                      <a:pt x="6" y="100"/>
                    </a:lnTo>
                    <a:lnTo>
                      <a:pt x="8" y="98"/>
                    </a:lnTo>
                    <a:lnTo>
                      <a:pt x="9" y="96"/>
                    </a:lnTo>
                    <a:lnTo>
                      <a:pt x="9" y="96"/>
                    </a:lnTo>
                    <a:lnTo>
                      <a:pt x="13" y="85"/>
                    </a:lnTo>
                    <a:lnTo>
                      <a:pt x="15" y="80"/>
                    </a:lnTo>
                    <a:lnTo>
                      <a:pt x="18" y="75"/>
                    </a:lnTo>
                    <a:lnTo>
                      <a:pt x="18" y="75"/>
                    </a:lnTo>
                    <a:lnTo>
                      <a:pt x="19" y="72"/>
                    </a:lnTo>
                    <a:lnTo>
                      <a:pt x="21" y="69"/>
                    </a:lnTo>
                    <a:lnTo>
                      <a:pt x="21" y="62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3" y="28"/>
                    </a:lnTo>
                    <a:lnTo>
                      <a:pt x="24" y="22"/>
                    </a:lnTo>
                    <a:lnTo>
                      <a:pt x="25" y="17"/>
                    </a:lnTo>
                    <a:lnTo>
                      <a:pt x="27" y="13"/>
                    </a:lnTo>
                    <a:lnTo>
                      <a:pt x="30" y="10"/>
                    </a:lnTo>
                    <a:lnTo>
                      <a:pt x="30" y="10"/>
                    </a:lnTo>
                    <a:lnTo>
                      <a:pt x="31" y="9"/>
                    </a:lnTo>
                    <a:lnTo>
                      <a:pt x="32" y="8"/>
                    </a:lnTo>
                    <a:lnTo>
                      <a:pt x="33" y="3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0" name="Freeform 174"/>
              <p:cNvSpPr/>
              <p:nvPr/>
            </p:nvSpPr>
            <p:spPr bwMode="auto">
              <a:xfrm>
                <a:off x="4340225" y="2436813"/>
                <a:ext cx="4763" cy="428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2" y="79"/>
                  </a:cxn>
                  <a:cxn ang="0">
                    <a:pos x="3" y="80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9" y="78"/>
                  </a:cxn>
                  <a:cxn ang="0">
                    <a:pos x="9" y="76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2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80">
                    <a:moveTo>
                      <a:pt x="0" y="5"/>
                    </a:moveTo>
                    <a:lnTo>
                      <a:pt x="0" y="76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2" y="79"/>
                    </a:lnTo>
                    <a:lnTo>
                      <a:pt x="3" y="80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9" y="78"/>
                    </a:lnTo>
                    <a:lnTo>
                      <a:pt x="9" y="76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2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1" name="Freeform 175"/>
              <p:cNvSpPr/>
              <p:nvPr/>
            </p:nvSpPr>
            <p:spPr bwMode="auto">
              <a:xfrm>
                <a:off x="4370388" y="2460625"/>
                <a:ext cx="11113" cy="65088"/>
              </a:xfrm>
              <a:custGeom>
                <a:avLst/>
                <a:gdLst/>
                <a:ahLst/>
                <a:cxnLst>
                  <a:cxn ang="0">
                    <a:pos x="12" y="2"/>
                  </a:cxn>
                  <a:cxn ang="0">
                    <a:pos x="12" y="2"/>
                  </a:cxn>
                  <a:cxn ang="0">
                    <a:pos x="9" y="9"/>
                  </a:cxn>
                  <a:cxn ang="0">
                    <a:pos x="7" y="15"/>
                  </a:cxn>
                  <a:cxn ang="0">
                    <a:pos x="3" y="29"/>
                  </a:cxn>
                  <a:cxn ang="0">
                    <a:pos x="1" y="44"/>
                  </a:cxn>
                  <a:cxn ang="0">
                    <a:pos x="0" y="59"/>
                  </a:cxn>
                  <a:cxn ang="0">
                    <a:pos x="1" y="90"/>
                  </a:cxn>
                  <a:cxn ang="0">
                    <a:pos x="2" y="118"/>
                  </a:cxn>
                  <a:cxn ang="0">
                    <a:pos x="2" y="118"/>
                  </a:cxn>
                  <a:cxn ang="0">
                    <a:pos x="3" y="120"/>
                  </a:cxn>
                  <a:cxn ang="0">
                    <a:pos x="4" y="122"/>
                  </a:cxn>
                  <a:cxn ang="0">
                    <a:pos x="5" y="123"/>
                  </a:cxn>
                  <a:cxn ang="0">
                    <a:pos x="7" y="123"/>
                  </a:cxn>
                  <a:cxn ang="0">
                    <a:pos x="9" y="123"/>
                  </a:cxn>
                  <a:cxn ang="0">
                    <a:pos x="10" y="122"/>
                  </a:cxn>
                  <a:cxn ang="0">
                    <a:pos x="11" y="120"/>
                  </a:cxn>
                  <a:cxn ang="0">
                    <a:pos x="11" y="118"/>
                  </a:cxn>
                  <a:cxn ang="0">
                    <a:pos x="11" y="118"/>
                  </a:cxn>
                  <a:cxn ang="0">
                    <a:pos x="10" y="91"/>
                  </a:cxn>
                  <a:cxn ang="0">
                    <a:pos x="10" y="61"/>
                  </a:cxn>
                  <a:cxn ang="0">
                    <a:pos x="10" y="47"/>
                  </a:cxn>
                  <a:cxn ang="0">
                    <a:pos x="12" y="32"/>
                  </a:cxn>
                  <a:cxn ang="0">
                    <a:pos x="15" y="19"/>
                  </a:cxn>
                  <a:cxn ang="0">
                    <a:pos x="17" y="13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5"/>
                  </a:cxn>
                  <a:cxn ang="0">
                    <a:pos x="20" y="3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7" y="0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2"/>
                  </a:cxn>
                  <a:cxn ang="0">
                    <a:pos x="12" y="2"/>
                  </a:cxn>
                </a:cxnLst>
                <a:rect l="0" t="0" r="r" b="b"/>
                <a:pathLst>
                  <a:path w="22" h="123">
                    <a:moveTo>
                      <a:pt x="12" y="2"/>
                    </a:moveTo>
                    <a:lnTo>
                      <a:pt x="12" y="2"/>
                    </a:lnTo>
                    <a:lnTo>
                      <a:pt x="9" y="9"/>
                    </a:lnTo>
                    <a:lnTo>
                      <a:pt x="7" y="15"/>
                    </a:lnTo>
                    <a:lnTo>
                      <a:pt x="3" y="29"/>
                    </a:lnTo>
                    <a:lnTo>
                      <a:pt x="1" y="44"/>
                    </a:lnTo>
                    <a:lnTo>
                      <a:pt x="0" y="59"/>
                    </a:lnTo>
                    <a:lnTo>
                      <a:pt x="1" y="90"/>
                    </a:lnTo>
                    <a:lnTo>
                      <a:pt x="2" y="118"/>
                    </a:lnTo>
                    <a:lnTo>
                      <a:pt x="2" y="118"/>
                    </a:lnTo>
                    <a:lnTo>
                      <a:pt x="3" y="120"/>
                    </a:lnTo>
                    <a:lnTo>
                      <a:pt x="4" y="122"/>
                    </a:lnTo>
                    <a:lnTo>
                      <a:pt x="5" y="123"/>
                    </a:lnTo>
                    <a:lnTo>
                      <a:pt x="7" y="123"/>
                    </a:lnTo>
                    <a:lnTo>
                      <a:pt x="9" y="123"/>
                    </a:lnTo>
                    <a:lnTo>
                      <a:pt x="10" y="122"/>
                    </a:lnTo>
                    <a:lnTo>
                      <a:pt x="11" y="120"/>
                    </a:lnTo>
                    <a:lnTo>
                      <a:pt x="11" y="118"/>
                    </a:lnTo>
                    <a:lnTo>
                      <a:pt x="11" y="118"/>
                    </a:lnTo>
                    <a:lnTo>
                      <a:pt x="10" y="91"/>
                    </a:lnTo>
                    <a:lnTo>
                      <a:pt x="10" y="61"/>
                    </a:lnTo>
                    <a:lnTo>
                      <a:pt x="10" y="47"/>
                    </a:lnTo>
                    <a:lnTo>
                      <a:pt x="12" y="32"/>
                    </a:lnTo>
                    <a:lnTo>
                      <a:pt x="15" y="19"/>
                    </a:lnTo>
                    <a:lnTo>
                      <a:pt x="17" y="13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5"/>
                    </a:lnTo>
                    <a:lnTo>
                      <a:pt x="20" y="3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2"/>
                    </a:lnTo>
                    <a:lnTo>
                      <a:pt x="1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2" name="Freeform 176"/>
              <p:cNvSpPr/>
              <p:nvPr/>
            </p:nvSpPr>
            <p:spPr bwMode="auto">
              <a:xfrm>
                <a:off x="4395788" y="2492375"/>
                <a:ext cx="7938" cy="55563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29"/>
                  </a:cxn>
                  <a:cxn ang="0">
                    <a:pos x="2" y="53"/>
                  </a:cxn>
                  <a:cxn ang="0">
                    <a:pos x="1" y="77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1" y="102"/>
                  </a:cxn>
                  <a:cxn ang="0">
                    <a:pos x="2" y="104"/>
                  </a:cxn>
                  <a:cxn ang="0">
                    <a:pos x="4" y="105"/>
                  </a:cxn>
                  <a:cxn ang="0">
                    <a:pos x="6" y="105"/>
                  </a:cxn>
                  <a:cxn ang="0">
                    <a:pos x="7" y="105"/>
                  </a:cxn>
                  <a:cxn ang="0">
                    <a:pos x="9" y="104"/>
                  </a:cxn>
                  <a:cxn ang="0">
                    <a:pos x="10" y="102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1" y="77"/>
                  </a:cxn>
                  <a:cxn ang="0">
                    <a:pos x="13" y="53"/>
                  </a:cxn>
                  <a:cxn ang="0">
                    <a:pos x="14" y="29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2" y="1"/>
                  </a:cxn>
                  <a:cxn ang="0">
                    <a:pos x="10" y="0"/>
                  </a:cxn>
                  <a:cxn ang="0">
                    <a:pos x="9" y="1"/>
                  </a:cxn>
                  <a:cxn ang="0">
                    <a:pos x="7" y="2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05">
                    <a:moveTo>
                      <a:pt x="6" y="5"/>
                    </a:moveTo>
                    <a:lnTo>
                      <a:pt x="6" y="5"/>
                    </a:lnTo>
                    <a:lnTo>
                      <a:pt x="5" y="29"/>
                    </a:lnTo>
                    <a:lnTo>
                      <a:pt x="2" y="53"/>
                    </a:lnTo>
                    <a:lnTo>
                      <a:pt x="1" y="77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102"/>
                    </a:lnTo>
                    <a:lnTo>
                      <a:pt x="2" y="104"/>
                    </a:lnTo>
                    <a:lnTo>
                      <a:pt x="4" y="105"/>
                    </a:lnTo>
                    <a:lnTo>
                      <a:pt x="6" y="105"/>
                    </a:lnTo>
                    <a:lnTo>
                      <a:pt x="7" y="105"/>
                    </a:lnTo>
                    <a:lnTo>
                      <a:pt x="9" y="104"/>
                    </a:lnTo>
                    <a:lnTo>
                      <a:pt x="10" y="102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1" y="77"/>
                    </a:lnTo>
                    <a:lnTo>
                      <a:pt x="13" y="53"/>
                    </a:lnTo>
                    <a:lnTo>
                      <a:pt x="14" y="29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2" y="1"/>
                    </a:lnTo>
                    <a:lnTo>
                      <a:pt x="10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3" name="Freeform 177"/>
              <p:cNvSpPr/>
              <p:nvPr/>
            </p:nvSpPr>
            <p:spPr bwMode="auto">
              <a:xfrm>
                <a:off x="4424363" y="25209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6"/>
                  </a:cxn>
                  <a:cxn ang="0">
                    <a:pos x="3" y="136"/>
                  </a:cxn>
                  <a:cxn ang="0">
                    <a:pos x="4" y="137"/>
                  </a:cxn>
                  <a:cxn ang="0">
                    <a:pos x="6" y="136"/>
                  </a:cxn>
                  <a:cxn ang="0">
                    <a:pos x="7" y="136"/>
                  </a:cxn>
                  <a:cxn ang="0">
                    <a:pos x="8" y="134"/>
                  </a:cxn>
                  <a:cxn ang="0">
                    <a:pos x="9" y="132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8" y="2"/>
                  </a:cxn>
                  <a:cxn ang="0">
                    <a:pos x="7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9" h="137">
                    <a:moveTo>
                      <a:pt x="0" y="4"/>
                    </a:move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6"/>
                    </a:lnTo>
                    <a:lnTo>
                      <a:pt x="3" y="136"/>
                    </a:lnTo>
                    <a:lnTo>
                      <a:pt x="4" y="137"/>
                    </a:lnTo>
                    <a:lnTo>
                      <a:pt x="6" y="136"/>
                    </a:lnTo>
                    <a:lnTo>
                      <a:pt x="7" y="136"/>
                    </a:lnTo>
                    <a:lnTo>
                      <a:pt x="8" y="134"/>
                    </a:lnTo>
                    <a:lnTo>
                      <a:pt x="9" y="132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8" y="2"/>
                    </a:lnTo>
                    <a:lnTo>
                      <a:pt x="7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4" name="Freeform 178"/>
              <p:cNvSpPr/>
              <p:nvPr/>
            </p:nvSpPr>
            <p:spPr bwMode="auto">
              <a:xfrm>
                <a:off x="4451350" y="2547938"/>
                <a:ext cx="7938" cy="68263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3"/>
                  </a:cxn>
                  <a:cxn ang="0">
                    <a:pos x="1" y="47"/>
                  </a:cxn>
                  <a:cxn ang="0">
                    <a:pos x="0" y="62"/>
                  </a:cxn>
                  <a:cxn ang="0">
                    <a:pos x="0" y="124"/>
                  </a:cxn>
                  <a:cxn ang="0">
                    <a:pos x="0" y="124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3" y="128"/>
                  </a:cxn>
                  <a:cxn ang="0">
                    <a:pos x="5" y="128"/>
                  </a:cxn>
                  <a:cxn ang="0">
                    <a:pos x="6" y="128"/>
                  </a:cxn>
                  <a:cxn ang="0">
                    <a:pos x="8" y="127"/>
                  </a:cxn>
                  <a:cxn ang="0">
                    <a:pos x="9" y="126"/>
                  </a:cxn>
                  <a:cxn ang="0">
                    <a:pos x="9" y="124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0" y="52"/>
                  </a:cxn>
                  <a:cxn ang="0">
                    <a:pos x="11" y="37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5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28">
                    <a:moveTo>
                      <a:pt x="5" y="5"/>
                    </a:moveTo>
                    <a:lnTo>
                      <a:pt x="5" y="5"/>
                    </a:lnTo>
                    <a:lnTo>
                      <a:pt x="2" y="33"/>
                    </a:lnTo>
                    <a:lnTo>
                      <a:pt x="1" y="47"/>
                    </a:lnTo>
                    <a:lnTo>
                      <a:pt x="0" y="6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3" y="128"/>
                    </a:lnTo>
                    <a:lnTo>
                      <a:pt x="5" y="128"/>
                    </a:lnTo>
                    <a:lnTo>
                      <a:pt x="6" y="128"/>
                    </a:lnTo>
                    <a:lnTo>
                      <a:pt x="8" y="127"/>
                    </a:lnTo>
                    <a:lnTo>
                      <a:pt x="9" y="126"/>
                    </a:lnTo>
                    <a:lnTo>
                      <a:pt x="9" y="124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0" y="52"/>
                    </a:lnTo>
                    <a:lnTo>
                      <a:pt x="11" y="3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2"/>
                    </a:lnTo>
                    <a:lnTo>
                      <a:pt x="11" y="1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5" name="Freeform 179"/>
              <p:cNvSpPr/>
              <p:nvPr/>
            </p:nvSpPr>
            <p:spPr bwMode="auto">
              <a:xfrm>
                <a:off x="4478338" y="2578100"/>
                <a:ext cx="6350" cy="555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1" y="103"/>
                  </a:cxn>
                  <a:cxn ang="0">
                    <a:pos x="4" y="104"/>
                  </a:cxn>
                  <a:cxn ang="0">
                    <a:pos x="5" y="104"/>
                  </a:cxn>
                  <a:cxn ang="0">
                    <a:pos x="7" y="104"/>
                  </a:cxn>
                  <a:cxn ang="0">
                    <a:pos x="8" y="103"/>
                  </a:cxn>
                  <a:cxn ang="0">
                    <a:pos x="9" y="102"/>
                  </a:cxn>
                  <a:cxn ang="0">
                    <a:pos x="10" y="100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4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104">
                    <a:moveTo>
                      <a:pt x="0" y="5"/>
                    </a:moveTo>
                    <a:lnTo>
                      <a:pt x="0" y="100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1" y="103"/>
                    </a:lnTo>
                    <a:lnTo>
                      <a:pt x="4" y="104"/>
                    </a:lnTo>
                    <a:lnTo>
                      <a:pt x="5" y="104"/>
                    </a:lnTo>
                    <a:lnTo>
                      <a:pt x="7" y="104"/>
                    </a:lnTo>
                    <a:lnTo>
                      <a:pt x="8" y="103"/>
                    </a:lnTo>
                    <a:lnTo>
                      <a:pt x="9" y="102"/>
                    </a:lnTo>
                    <a:lnTo>
                      <a:pt x="10" y="100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4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6" name="Freeform 180"/>
              <p:cNvSpPr/>
              <p:nvPr/>
            </p:nvSpPr>
            <p:spPr bwMode="auto">
              <a:xfrm>
                <a:off x="4500563" y="2608263"/>
                <a:ext cx="7938" cy="49213"/>
              </a:xfrm>
              <a:custGeom>
                <a:avLst/>
                <a:gdLst/>
                <a:ahLst/>
                <a:cxnLst>
                  <a:cxn ang="0">
                    <a:pos x="15" y="88"/>
                  </a:cxn>
                  <a:cxn ang="0">
                    <a:pos x="15" y="88"/>
                  </a:cxn>
                  <a:cxn ang="0">
                    <a:pos x="12" y="79"/>
                  </a:cxn>
                  <a:cxn ang="0">
                    <a:pos x="10" y="68"/>
                  </a:cxn>
                  <a:cxn ang="0">
                    <a:pos x="9" y="57"/>
                  </a:cxn>
                  <a:cxn ang="0">
                    <a:pos x="9" y="47"/>
                  </a:cxn>
                  <a:cxn ang="0">
                    <a:pos x="9" y="25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7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1" y="4"/>
                  </a:cxn>
                  <a:cxn ang="0">
                    <a:pos x="1" y="4"/>
                  </a:cxn>
                  <a:cxn ang="0">
                    <a:pos x="0" y="26"/>
                  </a:cxn>
                  <a:cxn ang="0">
                    <a:pos x="0" y="48"/>
                  </a:cxn>
                  <a:cxn ang="0">
                    <a:pos x="0" y="59"/>
                  </a:cxn>
                  <a:cxn ang="0">
                    <a:pos x="1" y="69"/>
                  </a:cxn>
                  <a:cxn ang="0">
                    <a:pos x="3" y="81"/>
                  </a:cxn>
                  <a:cxn ang="0">
                    <a:pos x="6" y="91"/>
                  </a:cxn>
                  <a:cxn ang="0">
                    <a:pos x="6" y="91"/>
                  </a:cxn>
                  <a:cxn ang="0">
                    <a:pos x="7" y="93"/>
                  </a:cxn>
                  <a:cxn ang="0">
                    <a:pos x="8" y="94"/>
                  </a:cxn>
                  <a:cxn ang="0">
                    <a:pos x="10" y="94"/>
                  </a:cxn>
                  <a:cxn ang="0">
                    <a:pos x="12" y="94"/>
                  </a:cxn>
                  <a:cxn ang="0">
                    <a:pos x="13" y="93"/>
                  </a:cxn>
                  <a:cxn ang="0">
                    <a:pos x="14" y="92"/>
                  </a:cxn>
                  <a:cxn ang="0">
                    <a:pos x="15" y="90"/>
                  </a:cxn>
                  <a:cxn ang="0">
                    <a:pos x="15" y="88"/>
                  </a:cxn>
                  <a:cxn ang="0">
                    <a:pos x="15" y="88"/>
                  </a:cxn>
                </a:cxnLst>
                <a:rect l="0" t="0" r="r" b="b"/>
                <a:pathLst>
                  <a:path w="15" h="94">
                    <a:moveTo>
                      <a:pt x="15" y="88"/>
                    </a:moveTo>
                    <a:lnTo>
                      <a:pt x="15" y="88"/>
                    </a:lnTo>
                    <a:lnTo>
                      <a:pt x="12" y="79"/>
                    </a:lnTo>
                    <a:lnTo>
                      <a:pt x="10" y="68"/>
                    </a:lnTo>
                    <a:lnTo>
                      <a:pt x="9" y="57"/>
                    </a:lnTo>
                    <a:lnTo>
                      <a:pt x="9" y="47"/>
                    </a:lnTo>
                    <a:lnTo>
                      <a:pt x="9" y="25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7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1" y="4"/>
                    </a:lnTo>
                    <a:lnTo>
                      <a:pt x="0" y="26"/>
                    </a:lnTo>
                    <a:lnTo>
                      <a:pt x="0" y="48"/>
                    </a:lnTo>
                    <a:lnTo>
                      <a:pt x="0" y="59"/>
                    </a:lnTo>
                    <a:lnTo>
                      <a:pt x="1" y="69"/>
                    </a:lnTo>
                    <a:lnTo>
                      <a:pt x="3" y="8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7" y="93"/>
                    </a:lnTo>
                    <a:lnTo>
                      <a:pt x="8" y="94"/>
                    </a:lnTo>
                    <a:lnTo>
                      <a:pt x="10" y="94"/>
                    </a:lnTo>
                    <a:lnTo>
                      <a:pt x="12" y="94"/>
                    </a:lnTo>
                    <a:lnTo>
                      <a:pt x="13" y="93"/>
                    </a:lnTo>
                    <a:lnTo>
                      <a:pt x="14" y="92"/>
                    </a:lnTo>
                    <a:lnTo>
                      <a:pt x="15" y="90"/>
                    </a:lnTo>
                    <a:lnTo>
                      <a:pt x="15" y="88"/>
                    </a:lnTo>
                    <a:lnTo>
                      <a:pt x="15" y="8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7" name="Freeform 181"/>
              <p:cNvSpPr/>
              <p:nvPr/>
            </p:nvSpPr>
            <p:spPr bwMode="auto">
              <a:xfrm>
                <a:off x="4529138" y="2622550"/>
                <a:ext cx="7938" cy="63500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18"/>
                  </a:cxn>
                  <a:cxn ang="0">
                    <a:pos x="3" y="31"/>
                  </a:cxn>
                  <a:cxn ang="0">
                    <a:pos x="1" y="4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86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7"/>
                  </a:cxn>
                  <a:cxn ang="0">
                    <a:pos x="3" y="118"/>
                  </a:cxn>
                  <a:cxn ang="0">
                    <a:pos x="6" y="119"/>
                  </a:cxn>
                  <a:cxn ang="0">
                    <a:pos x="8" y="118"/>
                  </a:cxn>
                  <a:cxn ang="0">
                    <a:pos x="9" y="117"/>
                  </a:cxn>
                  <a:cxn ang="0">
                    <a:pos x="10" y="116"/>
                  </a:cxn>
                  <a:cxn ang="0">
                    <a:pos x="11" y="114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1" y="43"/>
                  </a:cxn>
                  <a:cxn ang="0">
                    <a:pos x="13" y="31"/>
                  </a:cxn>
                  <a:cxn ang="0">
                    <a:pos x="14" y="18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8" y="1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19">
                    <a:moveTo>
                      <a:pt x="6" y="5"/>
                    </a:moveTo>
                    <a:lnTo>
                      <a:pt x="6" y="5"/>
                    </a:lnTo>
                    <a:lnTo>
                      <a:pt x="5" y="18"/>
                    </a:lnTo>
                    <a:lnTo>
                      <a:pt x="3" y="31"/>
                    </a:lnTo>
                    <a:lnTo>
                      <a:pt x="1" y="4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86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7"/>
                    </a:lnTo>
                    <a:lnTo>
                      <a:pt x="3" y="118"/>
                    </a:lnTo>
                    <a:lnTo>
                      <a:pt x="6" y="119"/>
                    </a:lnTo>
                    <a:lnTo>
                      <a:pt x="8" y="118"/>
                    </a:lnTo>
                    <a:lnTo>
                      <a:pt x="9" y="117"/>
                    </a:lnTo>
                    <a:lnTo>
                      <a:pt x="10" y="116"/>
                    </a:lnTo>
                    <a:lnTo>
                      <a:pt x="11" y="114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1" y="43"/>
                    </a:lnTo>
                    <a:lnTo>
                      <a:pt x="13" y="31"/>
                    </a:lnTo>
                    <a:lnTo>
                      <a:pt x="14" y="18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8" name="Freeform 182"/>
              <p:cNvSpPr/>
              <p:nvPr/>
            </p:nvSpPr>
            <p:spPr bwMode="auto">
              <a:xfrm>
                <a:off x="4551363" y="2652713"/>
                <a:ext cx="4763" cy="55563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1" y="3"/>
                  </a:cxn>
                  <a:cxn ang="0">
                    <a:pos x="10" y="1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3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3"/>
                  </a:cxn>
                  <a:cxn ang="0">
                    <a:pos x="0" y="75"/>
                  </a:cxn>
                  <a:cxn ang="0">
                    <a:pos x="2" y="99"/>
                  </a:cxn>
                  <a:cxn ang="0">
                    <a:pos x="2" y="99"/>
                  </a:cxn>
                  <a:cxn ang="0">
                    <a:pos x="2" y="101"/>
                  </a:cxn>
                  <a:cxn ang="0">
                    <a:pos x="4" y="103"/>
                  </a:cxn>
                  <a:cxn ang="0">
                    <a:pos x="7" y="104"/>
                  </a:cxn>
                  <a:cxn ang="0">
                    <a:pos x="9" y="104"/>
                  </a:cxn>
                  <a:cxn ang="0">
                    <a:pos x="10" y="103"/>
                  </a:cxn>
                  <a:cxn ang="0">
                    <a:pos x="11" y="101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9" y="75"/>
                  </a:cxn>
                  <a:cxn ang="0">
                    <a:pos x="9" y="53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11" h="104">
                    <a:moveTo>
                      <a:pt x="11" y="5"/>
                    </a:moveTo>
                    <a:lnTo>
                      <a:pt x="11" y="5"/>
                    </a:lnTo>
                    <a:lnTo>
                      <a:pt x="11" y="3"/>
                    </a:lnTo>
                    <a:lnTo>
                      <a:pt x="10" y="1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3"/>
                    </a:lnTo>
                    <a:lnTo>
                      <a:pt x="0" y="75"/>
                    </a:lnTo>
                    <a:lnTo>
                      <a:pt x="2" y="99"/>
                    </a:lnTo>
                    <a:lnTo>
                      <a:pt x="2" y="99"/>
                    </a:lnTo>
                    <a:lnTo>
                      <a:pt x="2" y="101"/>
                    </a:lnTo>
                    <a:lnTo>
                      <a:pt x="4" y="103"/>
                    </a:lnTo>
                    <a:lnTo>
                      <a:pt x="7" y="104"/>
                    </a:lnTo>
                    <a:lnTo>
                      <a:pt x="9" y="104"/>
                    </a:lnTo>
                    <a:lnTo>
                      <a:pt x="10" y="103"/>
                    </a:lnTo>
                    <a:lnTo>
                      <a:pt x="11" y="101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9" y="75"/>
                    </a:lnTo>
                    <a:lnTo>
                      <a:pt x="9" y="53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9" name="Freeform 183"/>
              <p:cNvSpPr/>
              <p:nvPr/>
            </p:nvSpPr>
            <p:spPr bwMode="auto">
              <a:xfrm>
                <a:off x="4572000" y="2676525"/>
                <a:ext cx="6350" cy="58738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57"/>
                  </a:cxn>
                  <a:cxn ang="0">
                    <a:pos x="2" y="83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6" y="111"/>
                  </a:cxn>
                  <a:cxn ang="0">
                    <a:pos x="7" y="112"/>
                  </a:cxn>
                  <a:cxn ang="0">
                    <a:pos x="10" y="113"/>
                  </a:cxn>
                  <a:cxn ang="0">
                    <a:pos x="12" y="113"/>
                  </a:cxn>
                  <a:cxn ang="0">
                    <a:pos x="13" y="112"/>
                  </a:cxn>
                  <a:cxn ang="0">
                    <a:pos x="14" y="111"/>
                  </a:cxn>
                  <a:cxn ang="0">
                    <a:pos x="14" y="109"/>
                  </a:cxn>
                  <a:cxn ang="0">
                    <a:pos x="14" y="109"/>
                  </a:cxn>
                  <a:cxn ang="0">
                    <a:pos x="12" y="83"/>
                  </a:cxn>
                  <a:cxn ang="0">
                    <a:pos x="10" y="57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4" h="113">
                    <a:moveTo>
                      <a:pt x="10" y="4"/>
                    </a:moveTo>
                    <a:lnTo>
                      <a:pt x="10" y="4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57"/>
                    </a:lnTo>
                    <a:lnTo>
                      <a:pt x="2" y="83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6" y="111"/>
                    </a:lnTo>
                    <a:lnTo>
                      <a:pt x="7" y="112"/>
                    </a:lnTo>
                    <a:lnTo>
                      <a:pt x="10" y="113"/>
                    </a:lnTo>
                    <a:lnTo>
                      <a:pt x="12" y="113"/>
                    </a:lnTo>
                    <a:lnTo>
                      <a:pt x="13" y="112"/>
                    </a:lnTo>
                    <a:lnTo>
                      <a:pt x="14" y="111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2" y="83"/>
                    </a:lnTo>
                    <a:lnTo>
                      <a:pt x="10" y="57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0" name="Freeform 184"/>
              <p:cNvSpPr/>
              <p:nvPr/>
            </p:nvSpPr>
            <p:spPr bwMode="auto">
              <a:xfrm>
                <a:off x="4481513" y="2305050"/>
                <a:ext cx="12700" cy="61913"/>
              </a:xfrm>
              <a:custGeom>
                <a:avLst/>
                <a:gdLst/>
                <a:ahLst/>
                <a:cxnLst>
                  <a:cxn ang="0">
                    <a:pos x="21" y="109"/>
                  </a:cxn>
                  <a:cxn ang="0">
                    <a:pos x="21" y="109"/>
                  </a:cxn>
                  <a:cxn ang="0">
                    <a:pos x="16" y="105"/>
                  </a:cxn>
                  <a:cxn ang="0">
                    <a:pos x="13" y="101"/>
                  </a:cxn>
                  <a:cxn ang="0">
                    <a:pos x="11" y="95"/>
                  </a:cxn>
                  <a:cxn ang="0">
                    <a:pos x="9" y="89"/>
                  </a:cxn>
                  <a:cxn ang="0">
                    <a:pos x="9" y="76"/>
                  </a:cxn>
                  <a:cxn ang="0">
                    <a:pos x="9" y="64"/>
                  </a:cxn>
                  <a:cxn ang="0">
                    <a:pos x="9" y="64"/>
                  </a:cxn>
                  <a:cxn ang="0">
                    <a:pos x="10" y="3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77"/>
                  </a:cxn>
                  <a:cxn ang="0">
                    <a:pos x="0" y="77"/>
                  </a:cxn>
                  <a:cxn ang="0">
                    <a:pos x="0" y="89"/>
                  </a:cxn>
                  <a:cxn ang="0">
                    <a:pos x="1" y="95"/>
                  </a:cxn>
                  <a:cxn ang="0">
                    <a:pos x="3" y="100"/>
                  </a:cxn>
                  <a:cxn ang="0">
                    <a:pos x="5" y="105"/>
                  </a:cxn>
                  <a:cxn ang="0">
                    <a:pos x="8" y="110"/>
                  </a:cxn>
                  <a:cxn ang="0">
                    <a:pos x="12" y="115"/>
                  </a:cxn>
                  <a:cxn ang="0">
                    <a:pos x="16" y="118"/>
                  </a:cxn>
                  <a:cxn ang="0">
                    <a:pos x="16" y="118"/>
                  </a:cxn>
                  <a:cxn ang="0">
                    <a:pos x="18" y="119"/>
                  </a:cxn>
                  <a:cxn ang="0">
                    <a:pos x="20" y="119"/>
                  </a:cxn>
                  <a:cxn ang="0">
                    <a:pos x="21" y="118"/>
                  </a:cxn>
                  <a:cxn ang="0">
                    <a:pos x="22" y="117"/>
                  </a:cxn>
                  <a:cxn ang="0">
                    <a:pos x="23" y="115"/>
                  </a:cxn>
                  <a:cxn ang="0">
                    <a:pos x="23" y="112"/>
                  </a:cxn>
                  <a:cxn ang="0">
                    <a:pos x="22" y="111"/>
                  </a:cxn>
                  <a:cxn ang="0">
                    <a:pos x="21" y="109"/>
                  </a:cxn>
                  <a:cxn ang="0">
                    <a:pos x="21" y="109"/>
                  </a:cxn>
                </a:cxnLst>
                <a:rect l="0" t="0" r="r" b="b"/>
                <a:pathLst>
                  <a:path w="23" h="119">
                    <a:moveTo>
                      <a:pt x="21" y="109"/>
                    </a:moveTo>
                    <a:lnTo>
                      <a:pt x="21" y="109"/>
                    </a:lnTo>
                    <a:lnTo>
                      <a:pt x="16" y="105"/>
                    </a:lnTo>
                    <a:lnTo>
                      <a:pt x="13" y="101"/>
                    </a:lnTo>
                    <a:lnTo>
                      <a:pt x="11" y="95"/>
                    </a:lnTo>
                    <a:lnTo>
                      <a:pt x="9" y="89"/>
                    </a:lnTo>
                    <a:lnTo>
                      <a:pt x="9" y="76"/>
                    </a:lnTo>
                    <a:lnTo>
                      <a:pt x="9" y="64"/>
                    </a:lnTo>
                    <a:lnTo>
                      <a:pt x="9" y="64"/>
                    </a:lnTo>
                    <a:lnTo>
                      <a:pt x="10" y="3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9"/>
                    </a:lnTo>
                    <a:lnTo>
                      <a:pt x="1" y="95"/>
                    </a:lnTo>
                    <a:lnTo>
                      <a:pt x="3" y="100"/>
                    </a:lnTo>
                    <a:lnTo>
                      <a:pt x="5" y="105"/>
                    </a:lnTo>
                    <a:lnTo>
                      <a:pt x="8" y="110"/>
                    </a:lnTo>
                    <a:lnTo>
                      <a:pt x="12" y="115"/>
                    </a:lnTo>
                    <a:lnTo>
                      <a:pt x="16" y="118"/>
                    </a:lnTo>
                    <a:lnTo>
                      <a:pt x="16" y="118"/>
                    </a:lnTo>
                    <a:lnTo>
                      <a:pt x="18" y="119"/>
                    </a:lnTo>
                    <a:lnTo>
                      <a:pt x="20" y="119"/>
                    </a:lnTo>
                    <a:lnTo>
                      <a:pt x="21" y="118"/>
                    </a:lnTo>
                    <a:lnTo>
                      <a:pt x="22" y="117"/>
                    </a:lnTo>
                    <a:lnTo>
                      <a:pt x="23" y="115"/>
                    </a:lnTo>
                    <a:lnTo>
                      <a:pt x="23" y="112"/>
                    </a:lnTo>
                    <a:lnTo>
                      <a:pt x="22" y="111"/>
                    </a:lnTo>
                    <a:lnTo>
                      <a:pt x="21" y="109"/>
                    </a:lnTo>
                    <a:lnTo>
                      <a:pt x="21" y="10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1" name="Freeform 185"/>
              <p:cNvSpPr/>
              <p:nvPr/>
            </p:nvSpPr>
            <p:spPr bwMode="auto">
              <a:xfrm>
                <a:off x="4519613" y="2336800"/>
                <a:ext cx="9525" cy="55563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7" y="15"/>
                  </a:cxn>
                  <a:cxn ang="0">
                    <a:pos x="4" y="27"/>
                  </a:cxn>
                  <a:cxn ang="0">
                    <a:pos x="2" y="50"/>
                  </a:cxn>
                  <a:cxn ang="0">
                    <a:pos x="0" y="75"/>
                  </a:cxn>
                  <a:cxn ang="0">
                    <a:pos x="0" y="99"/>
                  </a:cxn>
                  <a:cxn ang="0">
                    <a:pos x="0" y="99"/>
                  </a:cxn>
                  <a:cxn ang="0">
                    <a:pos x="0" y="101"/>
                  </a:cxn>
                  <a:cxn ang="0">
                    <a:pos x="1" y="102"/>
                  </a:cxn>
                  <a:cxn ang="0">
                    <a:pos x="3" y="103"/>
                  </a:cxn>
                  <a:cxn ang="0">
                    <a:pos x="5" y="104"/>
                  </a:cxn>
                  <a:cxn ang="0">
                    <a:pos x="6" y="103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9" y="99"/>
                  </a:cxn>
                  <a:cxn ang="0">
                    <a:pos x="9" y="99"/>
                  </a:cxn>
                  <a:cxn ang="0">
                    <a:pos x="10" y="75"/>
                  </a:cxn>
                  <a:cxn ang="0">
                    <a:pos x="11" y="52"/>
                  </a:cxn>
                  <a:cxn ang="0">
                    <a:pos x="13" y="29"/>
                  </a:cxn>
                  <a:cxn ang="0">
                    <a:pos x="16" y="17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8" y="2"/>
                  </a:cxn>
                  <a:cxn ang="0">
                    <a:pos x="17" y="1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9" y="3"/>
                  </a:cxn>
                  <a:cxn ang="0">
                    <a:pos x="9" y="3"/>
                  </a:cxn>
                </a:cxnLst>
                <a:rect l="0" t="0" r="r" b="b"/>
                <a:pathLst>
                  <a:path w="18" h="104">
                    <a:moveTo>
                      <a:pt x="9" y="3"/>
                    </a:moveTo>
                    <a:lnTo>
                      <a:pt x="9" y="3"/>
                    </a:lnTo>
                    <a:lnTo>
                      <a:pt x="7" y="15"/>
                    </a:lnTo>
                    <a:lnTo>
                      <a:pt x="4" y="27"/>
                    </a:lnTo>
                    <a:lnTo>
                      <a:pt x="2" y="50"/>
                    </a:lnTo>
                    <a:lnTo>
                      <a:pt x="0" y="75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101"/>
                    </a:lnTo>
                    <a:lnTo>
                      <a:pt x="1" y="102"/>
                    </a:lnTo>
                    <a:lnTo>
                      <a:pt x="3" y="103"/>
                    </a:lnTo>
                    <a:lnTo>
                      <a:pt x="5" y="104"/>
                    </a:lnTo>
                    <a:lnTo>
                      <a:pt x="6" y="103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9" y="99"/>
                    </a:lnTo>
                    <a:lnTo>
                      <a:pt x="9" y="99"/>
                    </a:lnTo>
                    <a:lnTo>
                      <a:pt x="10" y="75"/>
                    </a:lnTo>
                    <a:lnTo>
                      <a:pt x="11" y="52"/>
                    </a:lnTo>
                    <a:lnTo>
                      <a:pt x="13" y="29"/>
                    </a:lnTo>
                    <a:lnTo>
                      <a:pt x="16" y="17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7" y="1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9" y="3"/>
                    </a:lnTo>
                    <a:lnTo>
                      <a:pt x="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2" name="Freeform 186"/>
              <p:cNvSpPr/>
              <p:nvPr/>
            </p:nvSpPr>
            <p:spPr bwMode="auto">
              <a:xfrm>
                <a:off x="4543425" y="2370138"/>
                <a:ext cx="7938" cy="71438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5" y="4"/>
                  </a:cxn>
                  <a:cxn ang="0">
                    <a:pos x="4" y="36"/>
                  </a:cxn>
                  <a:cxn ang="0">
                    <a:pos x="3" y="68"/>
                  </a:cxn>
                  <a:cxn ang="0">
                    <a:pos x="1" y="100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5"/>
                  </a:cxn>
                  <a:cxn ang="0">
                    <a:pos x="3" y="136"/>
                  </a:cxn>
                  <a:cxn ang="0">
                    <a:pos x="4" y="136"/>
                  </a:cxn>
                  <a:cxn ang="0">
                    <a:pos x="7" y="136"/>
                  </a:cxn>
                  <a:cxn ang="0">
                    <a:pos x="9" y="135"/>
                  </a:cxn>
                  <a:cxn ang="0">
                    <a:pos x="10" y="134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11" y="100"/>
                  </a:cxn>
                  <a:cxn ang="0">
                    <a:pos x="13" y="68"/>
                  </a:cxn>
                  <a:cxn ang="0">
                    <a:pos x="14" y="36"/>
                  </a:cxn>
                  <a:cxn ang="0">
                    <a:pos x="15" y="4"/>
                  </a:cxn>
                  <a:cxn ang="0">
                    <a:pos x="15" y="4"/>
                  </a:cxn>
                  <a:cxn ang="0">
                    <a:pos x="14" y="2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5" y="2"/>
                  </a:cxn>
                  <a:cxn ang="0">
                    <a:pos x="5" y="4"/>
                  </a:cxn>
                  <a:cxn ang="0">
                    <a:pos x="5" y="4"/>
                  </a:cxn>
                </a:cxnLst>
                <a:rect l="0" t="0" r="r" b="b"/>
                <a:pathLst>
                  <a:path w="15" h="136">
                    <a:moveTo>
                      <a:pt x="5" y="4"/>
                    </a:moveTo>
                    <a:lnTo>
                      <a:pt x="5" y="4"/>
                    </a:lnTo>
                    <a:lnTo>
                      <a:pt x="4" y="36"/>
                    </a:lnTo>
                    <a:lnTo>
                      <a:pt x="3" y="68"/>
                    </a:lnTo>
                    <a:lnTo>
                      <a:pt x="1" y="100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5"/>
                    </a:lnTo>
                    <a:lnTo>
                      <a:pt x="3" y="136"/>
                    </a:lnTo>
                    <a:lnTo>
                      <a:pt x="4" y="136"/>
                    </a:lnTo>
                    <a:lnTo>
                      <a:pt x="7" y="136"/>
                    </a:lnTo>
                    <a:lnTo>
                      <a:pt x="9" y="135"/>
                    </a:lnTo>
                    <a:lnTo>
                      <a:pt x="10" y="134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11" y="100"/>
                    </a:lnTo>
                    <a:lnTo>
                      <a:pt x="13" y="68"/>
                    </a:lnTo>
                    <a:lnTo>
                      <a:pt x="14" y="36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4" y="2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5" y="2"/>
                    </a:lnTo>
                    <a:lnTo>
                      <a:pt x="5" y="4"/>
                    </a:lnTo>
                    <a:lnTo>
                      <a:pt x="5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3" name="Freeform 187"/>
              <p:cNvSpPr/>
              <p:nvPr/>
            </p:nvSpPr>
            <p:spPr bwMode="auto">
              <a:xfrm>
                <a:off x="4573588" y="24066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28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1"/>
                  </a:cxn>
                  <a:cxn ang="0">
                    <a:pos x="3" y="132"/>
                  </a:cxn>
                  <a:cxn ang="0">
                    <a:pos x="5" y="133"/>
                  </a:cxn>
                  <a:cxn ang="0">
                    <a:pos x="6" y="132"/>
                  </a:cxn>
                  <a:cxn ang="0">
                    <a:pos x="8" y="131"/>
                  </a:cxn>
                  <a:cxn ang="0">
                    <a:pos x="9" y="130"/>
                  </a:cxn>
                  <a:cxn ang="0">
                    <a:pos x="9" y="12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33">
                    <a:moveTo>
                      <a:pt x="0" y="5"/>
                    </a:moveTo>
                    <a:lnTo>
                      <a:pt x="0" y="128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1"/>
                    </a:lnTo>
                    <a:lnTo>
                      <a:pt x="3" y="132"/>
                    </a:lnTo>
                    <a:lnTo>
                      <a:pt x="5" y="133"/>
                    </a:lnTo>
                    <a:lnTo>
                      <a:pt x="6" y="132"/>
                    </a:lnTo>
                    <a:lnTo>
                      <a:pt x="8" y="131"/>
                    </a:lnTo>
                    <a:lnTo>
                      <a:pt x="9" y="130"/>
                    </a:lnTo>
                    <a:lnTo>
                      <a:pt x="9" y="12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4" name="Freeform 188"/>
              <p:cNvSpPr/>
              <p:nvPr/>
            </p:nvSpPr>
            <p:spPr bwMode="auto">
              <a:xfrm>
                <a:off x="4602163" y="24320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1" y="121"/>
                  </a:cxn>
                  <a:cxn ang="0">
                    <a:pos x="2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7" y="121"/>
                  </a:cxn>
                  <a:cxn ang="0">
                    <a:pos x="8" y="120"/>
                  </a:cxn>
                  <a:cxn ang="0">
                    <a:pos x="9" y="11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8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1" y="121"/>
                    </a:lnTo>
                    <a:lnTo>
                      <a:pt x="2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7" y="121"/>
                    </a:lnTo>
                    <a:lnTo>
                      <a:pt x="8" y="120"/>
                    </a:lnTo>
                    <a:lnTo>
                      <a:pt x="9" y="11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5" name="Freeform 189"/>
              <p:cNvSpPr/>
              <p:nvPr/>
            </p:nvSpPr>
            <p:spPr bwMode="auto">
              <a:xfrm>
                <a:off x="4624388" y="24574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1"/>
                  </a:cxn>
                  <a:cxn ang="0">
                    <a:pos x="9" y="119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9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1"/>
                    </a:lnTo>
                    <a:lnTo>
                      <a:pt x="9" y="119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6" name="Freeform 190"/>
              <p:cNvSpPr/>
              <p:nvPr/>
            </p:nvSpPr>
            <p:spPr bwMode="auto">
              <a:xfrm>
                <a:off x="4651375" y="2482850"/>
                <a:ext cx="7938" cy="73025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0"/>
                  </a:cxn>
                  <a:cxn ang="0">
                    <a:pos x="1" y="42"/>
                  </a:cxn>
                  <a:cxn ang="0">
                    <a:pos x="0" y="55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1" y="134"/>
                  </a:cxn>
                  <a:cxn ang="0">
                    <a:pos x="2" y="136"/>
                  </a:cxn>
                  <a:cxn ang="0">
                    <a:pos x="3" y="137"/>
                  </a:cxn>
                  <a:cxn ang="0">
                    <a:pos x="5" y="137"/>
                  </a:cxn>
                  <a:cxn ang="0">
                    <a:pos x="7" y="137"/>
                  </a:cxn>
                  <a:cxn ang="0">
                    <a:pos x="8" y="136"/>
                  </a:cxn>
                  <a:cxn ang="0">
                    <a:pos x="9" y="134"/>
                  </a:cxn>
                  <a:cxn ang="0">
                    <a:pos x="10" y="132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0" y="47"/>
                  </a:cxn>
                  <a:cxn ang="0">
                    <a:pos x="11" y="33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37">
                    <a:moveTo>
                      <a:pt x="5" y="5"/>
                    </a:moveTo>
                    <a:lnTo>
                      <a:pt x="5" y="5"/>
                    </a:lnTo>
                    <a:lnTo>
                      <a:pt x="2" y="30"/>
                    </a:lnTo>
                    <a:lnTo>
                      <a:pt x="1" y="42"/>
                    </a:lnTo>
                    <a:lnTo>
                      <a:pt x="0" y="55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1" y="134"/>
                    </a:lnTo>
                    <a:lnTo>
                      <a:pt x="2" y="136"/>
                    </a:lnTo>
                    <a:lnTo>
                      <a:pt x="3" y="137"/>
                    </a:lnTo>
                    <a:lnTo>
                      <a:pt x="5" y="137"/>
                    </a:lnTo>
                    <a:lnTo>
                      <a:pt x="7" y="137"/>
                    </a:lnTo>
                    <a:lnTo>
                      <a:pt x="8" y="136"/>
                    </a:lnTo>
                    <a:lnTo>
                      <a:pt x="9" y="134"/>
                    </a:lnTo>
                    <a:lnTo>
                      <a:pt x="10" y="13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47"/>
                    </a:lnTo>
                    <a:lnTo>
                      <a:pt x="11" y="33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7" name="Freeform 191"/>
              <p:cNvSpPr/>
              <p:nvPr/>
            </p:nvSpPr>
            <p:spPr bwMode="auto">
              <a:xfrm>
                <a:off x="4684713" y="2500313"/>
                <a:ext cx="4763" cy="8731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61"/>
                  </a:cxn>
                  <a:cxn ang="0">
                    <a:pos x="0" y="161"/>
                  </a:cxn>
                  <a:cxn ang="0">
                    <a:pos x="0" y="163"/>
                  </a:cxn>
                  <a:cxn ang="0">
                    <a:pos x="1" y="164"/>
                  </a:cxn>
                  <a:cxn ang="0">
                    <a:pos x="3" y="165"/>
                  </a:cxn>
                  <a:cxn ang="0">
                    <a:pos x="5" y="166"/>
                  </a:cxn>
                  <a:cxn ang="0">
                    <a:pos x="6" y="165"/>
                  </a:cxn>
                  <a:cxn ang="0">
                    <a:pos x="8" y="164"/>
                  </a:cxn>
                  <a:cxn ang="0">
                    <a:pos x="9" y="163"/>
                  </a:cxn>
                  <a:cxn ang="0">
                    <a:pos x="9" y="161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66">
                    <a:moveTo>
                      <a:pt x="0" y="5"/>
                    </a:moveTo>
                    <a:lnTo>
                      <a:pt x="0" y="161"/>
                    </a:lnTo>
                    <a:lnTo>
                      <a:pt x="0" y="161"/>
                    </a:lnTo>
                    <a:lnTo>
                      <a:pt x="0" y="163"/>
                    </a:lnTo>
                    <a:lnTo>
                      <a:pt x="1" y="164"/>
                    </a:lnTo>
                    <a:lnTo>
                      <a:pt x="3" y="165"/>
                    </a:lnTo>
                    <a:lnTo>
                      <a:pt x="5" y="166"/>
                    </a:lnTo>
                    <a:lnTo>
                      <a:pt x="6" y="165"/>
                    </a:lnTo>
                    <a:lnTo>
                      <a:pt x="8" y="164"/>
                    </a:lnTo>
                    <a:lnTo>
                      <a:pt x="9" y="163"/>
                    </a:lnTo>
                    <a:lnTo>
                      <a:pt x="9" y="161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8" name="Freeform 192"/>
              <p:cNvSpPr/>
              <p:nvPr/>
            </p:nvSpPr>
            <p:spPr bwMode="auto">
              <a:xfrm>
                <a:off x="4702175" y="2540000"/>
                <a:ext cx="7938" cy="69850"/>
              </a:xfrm>
              <a:custGeom>
                <a:avLst/>
                <a:gdLst/>
                <a:ahLst/>
                <a:cxnLst>
                  <a:cxn ang="0">
                    <a:pos x="6" y="3"/>
                  </a:cxn>
                  <a:cxn ang="0">
                    <a:pos x="6" y="3"/>
                  </a:cxn>
                  <a:cxn ang="0">
                    <a:pos x="3" y="19"/>
                  </a:cxn>
                  <a:cxn ang="0">
                    <a:pos x="1" y="34"/>
                  </a:cxn>
                  <a:cxn ang="0">
                    <a:pos x="0" y="50"/>
                  </a:cxn>
                  <a:cxn ang="0">
                    <a:pos x="0" y="65"/>
                  </a:cxn>
                  <a:cxn ang="0">
                    <a:pos x="1" y="96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2" y="129"/>
                  </a:cxn>
                  <a:cxn ang="0">
                    <a:pos x="3" y="131"/>
                  </a:cxn>
                  <a:cxn ang="0">
                    <a:pos x="4" y="132"/>
                  </a:cxn>
                  <a:cxn ang="0">
                    <a:pos x="6" y="132"/>
                  </a:cxn>
                  <a:cxn ang="0">
                    <a:pos x="7" y="132"/>
                  </a:cxn>
                  <a:cxn ang="0">
                    <a:pos x="9" y="131"/>
                  </a:cxn>
                  <a:cxn ang="0">
                    <a:pos x="10" y="129"/>
                  </a:cxn>
                  <a:cxn ang="0">
                    <a:pos x="10" y="127"/>
                  </a:cxn>
                  <a:cxn ang="0">
                    <a:pos x="10" y="127"/>
                  </a:cxn>
                  <a:cxn ang="0">
                    <a:pos x="10" y="97"/>
                  </a:cxn>
                  <a:cxn ang="0">
                    <a:pos x="9" y="66"/>
                  </a:cxn>
                  <a:cxn ang="0">
                    <a:pos x="9" y="51"/>
                  </a:cxn>
                  <a:cxn ang="0">
                    <a:pos x="10" y="36"/>
                  </a:cxn>
                  <a:cxn ang="0">
                    <a:pos x="12" y="21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3" y="0"/>
                  </a:cxn>
                  <a:cxn ang="0">
                    <a:pos x="11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6" y="3"/>
                  </a:cxn>
                </a:cxnLst>
                <a:rect l="0" t="0" r="r" b="b"/>
                <a:pathLst>
                  <a:path w="15" h="132">
                    <a:moveTo>
                      <a:pt x="6" y="3"/>
                    </a:moveTo>
                    <a:lnTo>
                      <a:pt x="6" y="3"/>
                    </a:lnTo>
                    <a:lnTo>
                      <a:pt x="3" y="19"/>
                    </a:lnTo>
                    <a:lnTo>
                      <a:pt x="1" y="34"/>
                    </a:lnTo>
                    <a:lnTo>
                      <a:pt x="0" y="50"/>
                    </a:lnTo>
                    <a:lnTo>
                      <a:pt x="0" y="65"/>
                    </a:lnTo>
                    <a:lnTo>
                      <a:pt x="1" y="96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2" y="129"/>
                    </a:lnTo>
                    <a:lnTo>
                      <a:pt x="3" y="131"/>
                    </a:lnTo>
                    <a:lnTo>
                      <a:pt x="4" y="132"/>
                    </a:lnTo>
                    <a:lnTo>
                      <a:pt x="6" y="132"/>
                    </a:lnTo>
                    <a:lnTo>
                      <a:pt x="7" y="132"/>
                    </a:lnTo>
                    <a:lnTo>
                      <a:pt x="9" y="131"/>
                    </a:lnTo>
                    <a:lnTo>
                      <a:pt x="10" y="129"/>
                    </a:lnTo>
                    <a:lnTo>
                      <a:pt x="10" y="127"/>
                    </a:lnTo>
                    <a:lnTo>
                      <a:pt x="10" y="127"/>
                    </a:lnTo>
                    <a:lnTo>
                      <a:pt x="10" y="97"/>
                    </a:lnTo>
                    <a:lnTo>
                      <a:pt x="9" y="66"/>
                    </a:lnTo>
                    <a:lnTo>
                      <a:pt x="9" y="51"/>
                    </a:lnTo>
                    <a:lnTo>
                      <a:pt x="10" y="36"/>
                    </a:lnTo>
                    <a:lnTo>
                      <a:pt x="12" y="21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9" name="Freeform 193"/>
              <p:cNvSpPr/>
              <p:nvPr/>
            </p:nvSpPr>
            <p:spPr bwMode="auto">
              <a:xfrm>
                <a:off x="4727575" y="2568575"/>
                <a:ext cx="9525" cy="52388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3" y="48"/>
                  </a:cxn>
                  <a:cxn ang="0">
                    <a:pos x="1" y="7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1" y="98"/>
                  </a:cxn>
                  <a:cxn ang="0">
                    <a:pos x="3" y="99"/>
                  </a:cxn>
                  <a:cxn ang="0">
                    <a:pos x="6" y="99"/>
                  </a:cxn>
                  <a:cxn ang="0">
                    <a:pos x="7" y="99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0" y="95"/>
                  </a:cxn>
                  <a:cxn ang="0">
                    <a:pos x="10" y="95"/>
                  </a:cxn>
                  <a:cxn ang="0">
                    <a:pos x="11" y="72"/>
                  </a:cxn>
                  <a:cxn ang="0">
                    <a:pos x="13" y="50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4"/>
                  </a:cxn>
                  <a:cxn ang="0">
                    <a:pos x="18" y="2"/>
                  </a:cxn>
                  <a:cxn ang="0">
                    <a:pos x="15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1" y="2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19" h="99">
                    <a:moveTo>
                      <a:pt x="10" y="3"/>
                    </a:moveTo>
                    <a:lnTo>
                      <a:pt x="10" y="3"/>
                    </a:lnTo>
                    <a:lnTo>
                      <a:pt x="3" y="48"/>
                    </a:lnTo>
                    <a:lnTo>
                      <a:pt x="1" y="7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1" y="98"/>
                    </a:lnTo>
                    <a:lnTo>
                      <a:pt x="3" y="99"/>
                    </a:lnTo>
                    <a:lnTo>
                      <a:pt x="6" y="99"/>
                    </a:lnTo>
                    <a:lnTo>
                      <a:pt x="7" y="99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1" y="72"/>
                    </a:lnTo>
                    <a:lnTo>
                      <a:pt x="13" y="50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4"/>
                    </a:lnTo>
                    <a:lnTo>
                      <a:pt x="18" y="2"/>
                    </a:lnTo>
                    <a:lnTo>
                      <a:pt x="15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1" y="2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0" name="Freeform 194"/>
              <p:cNvSpPr/>
              <p:nvPr/>
            </p:nvSpPr>
            <p:spPr bwMode="auto">
              <a:xfrm>
                <a:off x="4748213" y="2590800"/>
                <a:ext cx="4763" cy="571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1" y="109"/>
                  </a:cxn>
                  <a:cxn ang="0">
                    <a:pos x="3" y="109"/>
                  </a:cxn>
                  <a:cxn ang="0">
                    <a:pos x="4" y="110"/>
                  </a:cxn>
                  <a:cxn ang="0">
                    <a:pos x="6" y="109"/>
                  </a:cxn>
                  <a:cxn ang="0">
                    <a:pos x="7" y="109"/>
                  </a:cxn>
                  <a:cxn ang="0">
                    <a:pos x="9" y="107"/>
                  </a:cxn>
                  <a:cxn ang="0">
                    <a:pos x="9" y="10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7" y="2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10">
                    <a:moveTo>
                      <a:pt x="0" y="5"/>
                    </a:move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1" y="109"/>
                    </a:lnTo>
                    <a:lnTo>
                      <a:pt x="3" y="109"/>
                    </a:lnTo>
                    <a:lnTo>
                      <a:pt x="4" y="110"/>
                    </a:lnTo>
                    <a:lnTo>
                      <a:pt x="6" y="109"/>
                    </a:lnTo>
                    <a:lnTo>
                      <a:pt x="7" y="109"/>
                    </a:lnTo>
                    <a:lnTo>
                      <a:pt x="9" y="107"/>
                    </a:lnTo>
                    <a:lnTo>
                      <a:pt x="9" y="10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7" y="2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1" name="Freeform 195"/>
              <p:cNvSpPr/>
              <p:nvPr/>
            </p:nvSpPr>
            <p:spPr bwMode="auto">
              <a:xfrm>
                <a:off x="4641850" y="2751138"/>
                <a:ext cx="7938" cy="26988"/>
              </a:xfrm>
              <a:custGeom>
                <a:avLst/>
                <a:gdLst/>
                <a:ahLst/>
                <a:cxnLst>
                  <a:cxn ang="0">
                    <a:pos x="15" y="46"/>
                  </a:cxn>
                  <a:cxn ang="0">
                    <a:pos x="15" y="46"/>
                  </a:cxn>
                  <a:cxn ang="0">
                    <a:pos x="12" y="36"/>
                  </a:cxn>
                  <a:cxn ang="0">
                    <a:pos x="11" y="26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7"/>
                  </a:cxn>
                  <a:cxn ang="0">
                    <a:pos x="2" y="38"/>
                  </a:cxn>
                  <a:cxn ang="0">
                    <a:pos x="5" y="48"/>
                  </a:cxn>
                  <a:cxn ang="0">
                    <a:pos x="5" y="48"/>
                  </a:cxn>
                  <a:cxn ang="0">
                    <a:pos x="6" y="50"/>
                  </a:cxn>
                  <a:cxn ang="0">
                    <a:pos x="7" y="51"/>
                  </a:cxn>
                  <a:cxn ang="0">
                    <a:pos x="10" y="51"/>
                  </a:cxn>
                  <a:cxn ang="0">
                    <a:pos x="11" y="51"/>
                  </a:cxn>
                  <a:cxn ang="0">
                    <a:pos x="13" y="51"/>
                  </a:cxn>
                  <a:cxn ang="0">
                    <a:pos x="14" y="49"/>
                  </a:cxn>
                  <a:cxn ang="0">
                    <a:pos x="15" y="48"/>
                  </a:cxn>
                  <a:cxn ang="0">
                    <a:pos x="15" y="46"/>
                  </a:cxn>
                  <a:cxn ang="0">
                    <a:pos x="15" y="46"/>
                  </a:cxn>
                </a:cxnLst>
                <a:rect l="0" t="0" r="r" b="b"/>
                <a:pathLst>
                  <a:path w="15" h="51">
                    <a:moveTo>
                      <a:pt x="15" y="46"/>
                    </a:moveTo>
                    <a:lnTo>
                      <a:pt x="15" y="46"/>
                    </a:lnTo>
                    <a:lnTo>
                      <a:pt x="12" y="36"/>
                    </a:lnTo>
                    <a:lnTo>
                      <a:pt x="11" y="26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7"/>
                    </a:lnTo>
                    <a:lnTo>
                      <a:pt x="2" y="3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6" y="50"/>
                    </a:lnTo>
                    <a:lnTo>
                      <a:pt x="7" y="51"/>
                    </a:lnTo>
                    <a:lnTo>
                      <a:pt x="10" y="51"/>
                    </a:lnTo>
                    <a:lnTo>
                      <a:pt x="11" y="51"/>
                    </a:lnTo>
                    <a:lnTo>
                      <a:pt x="13" y="51"/>
                    </a:lnTo>
                    <a:lnTo>
                      <a:pt x="14" y="49"/>
                    </a:lnTo>
                    <a:lnTo>
                      <a:pt x="15" y="48"/>
                    </a:lnTo>
                    <a:lnTo>
                      <a:pt x="15" y="46"/>
                    </a:lnTo>
                    <a:lnTo>
                      <a:pt x="15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2" name="Freeform 196"/>
              <p:cNvSpPr/>
              <p:nvPr/>
            </p:nvSpPr>
            <p:spPr bwMode="auto">
              <a:xfrm>
                <a:off x="4675188" y="2751138"/>
                <a:ext cx="12700" cy="34925"/>
              </a:xfrm>
              <a:custGeom>
                <a:avLst/>
                <a:gdLst/>
                <a:ahLst/>
                <a:cxnLst>
                  <a:cxn ang="0">
                    <a:pos x="18" y="39"/>
                  </a:cxn>
                  <a:cxn ang="0">
                    <a:pos x="18" y="39"/>
                  </a:cxn>
                  <a:cxn ang="0">
                    <a:pos x="14" y="31"/>
                  </a:cxn>
                  <a:cxn ang="0">
                    <a:pos x="12" y="23"/>
                  </a:cxn>
                  <a:cxn ang="0">
                    <a:pos x="9" y="1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17"/>
                  </a:cxn>
                  <a:cxn ang="0">
                    <a:pos x="1" y="24"/>
                  </a:cxn>
                  <a:cxn ang="0">
                    <a:pos x="3" y="30"/>
                  </a:cxn>
                  <a:cxn ang="0">
                    <a:pos x="3" y="30"/>
                  </a:cxn>
                  <a:cxn ang="0">
                    <a:pos x="6" y="38"/>
                  </a:cxn>
                  <a:cxn ang="0">
                    <a:pos x="9" y="45"/>
                  </a:cxn>
                  <a:cxn ang="0">
                    <a:pos x="13" y="54"/>
                  </a:cxn>
                  <a:cxn ang="0">
                    <a:pos x="14" y="62"/>
                  </a:cxn>
                  <a:cxn ang="0">
                    <a:pos x="14" y="62"/>
                  </a:cxn>
                  <a:cxn ang="0">
                    <a:pos x="15" y="64"/>
                  </a:cxn>
                  <a:cxn ang="0">
                    <a:pos x="16" y="65"/>
                  </a:cxn>
                  <a:cxn ang="0">
                    <a:pos x="18" y="66"/>
                  </a:cxn>
                  <a:cxn ang="0">
                    <a:pos x="19" y="66"/>
                  </a:cxn>
                  <a:cxn ang="0">
                    <a:pos x="21" y="66"/>
                  </a:cxn>
                  <a:cxn ang="0">
                    <a:pos x="22" y="65"/>
                  </a:cxn>
                  <a:cxn ang="0">
                    <a:pos x="23" y="64"/>
                  </a:cxn>
                  <a:cxn ang="0">
                    <a:pos x="24" y="62"/>
                  </a:cxn>
                  <a:cxn ang="0">
                    <a:pos x="24" y="62"/>
                  </a:cxn>
                  <a:cxn ang="0">
                    <a:pos x="23" y="56"/>
                  </a:cxn>
                  <a:cxn ang="0">
                    <a:pos x="22" y="49"/>
                  </a:cxn>
                  <a:cxn ang="0">
                    <a:pos x="18" y="39"/>
                  </a:cxn>
                  <a:cxn ang="0">
                    <a:pos x="18" y="39"/>
                  </a:cxn>
                </a:cxnLst>
                <a:rect l="0" t="0" r="r" b="b"/>
                <a:pathLst>
                  <a:path w="24" h="66">
                    <a:moveTo>
                      <a:pt x="18" y="39"/>
                    </a:moveTo>
                    <a:lnTo>
                      <a:pt x="18" y="39"/>
                    </a:lnTo>
                    <a:lnTo>
                      <a:pt x="14" y="31"/>
                    </a:lnTo>
                    <a:lnTo>
                      <a:pt x="12" y="23"/>
                    </a:lnTo>
                    <a:lnTo>
                      <a:pt x="9" y="1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17"/>
                    </a:lnTo>
                    <a:lnTo>
                      <a:pt x="1" y="24"/>
                    </a:lnTo>
                    <a:lnTo>
                      <a:pt x="3" y="30"/>
                    </a:lnTo>
                    <a:lnTo>
                      <a:pt x="3" y="30"/>
                    </a:lnTo>
                    <a:lnTo>
                      <a:pt x="6" y="38"/>
                    </a:lnTo>
                    <a:lnTo>
                      <a:pt x="9" y="45"/>
                    </a:lnTo>
                    <a:lnTo>
                      <a:pt x="13" y="5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5" y="64"/>
                    </a:lnTo>
                    <a:lnTo>
                      <a:pt x="16" y="65"/>
                    </a:lnTo>
                    <a:lnTo>
                      <a:pt x="18" y="66"/>
                    </a:lnTo>
                    <a:lnTo>
                      <a:pt x="19" y="66"/>
                    </a:lnTo>
                    <a:lnTo>
                      <a:pt x="21" y="66"/>
                    </a:lnTo>
                    <a:lnTo>
                      <a:pt x="22" y="65"/>
                    </a:lnTo>
                    <a:lnTo>
                      <a:pt x="23" y="64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3" y="56"/>
                    </a:lnTo>
                    <a:lnTo>
                      <a:pt x="22" y="49"/>
                    </a:lnTo>
                    <a:lnTo>
                      <a:pt x="18" y="39"/>
                    </a:lnTo>
                    <a:lnTo>
                      <a:pt x="18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3" name="Freeform 197"/>
              <p:cNvSpPr/>
              <p:nvPr/>
            </p:nvSpPr>
            <p:spPr bwMode="auto">
              <a:xfrm>
                <a:off x="4710113" y="2759075"/>
                <a:ext cx="9525" cy="44450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24"/>
                  </a:cxn>
                  <a:cxn ang="0">
                    <a:pos x="3" y="44"/>
                  </a:cxn>
                  <a:cxn ang="0">
                    <a:pos x="6" y="63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11" y="84"/>
                  </a:cxn>
                  <a:cxn ang="0">
                    <a:pos x="12" y="85"/>
                  </a:cxn>
                  <a:cxn ang="0">
                    <a:pos x="14" y="85"/>
                  </a:cxn>
                  <a:cxn ang="0">
                    <a:pos x="16" y="85"/>
                  </a:cxn>
                  <a:cxn ang="0">
                    <a:pos x="17" y="84"/>
                  </a:cxn>
                  <a:cxn ang="0">
                    <a:pos x="18" y="83"/>
                  </a:cxn>
                  <a:cxn ang="0">
                    <a:pos x="19" y="82"/>
                  </a:cxn>
                  <a:cxn ang="0">
                    <a:pos x="19" y="80"/>
                  </a:cxn>
                  <a:cxn ang="0">
                    <a:pos x="19" y="80"/>
                  </a:cxn>
                  <a:cxn ang="0">
                    <a:pos x="16" y="61"/>
                  </a:cxn>
                  <a:cxn ang="0">
                    <a:pos x="13" y="43"/>
                  </a:cxn>
                  <a:cxn ang="0">
                    <a:pos x="11" y="24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9" h="85">
                    <a:moveTo>
                      <a:pt x="10" y="4"/>
                    </a:move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24"/>
                    </a:lnTo>
                    <a:lnTo>
                      <a:pt x="3" y="44"/>
                    </a:lnTo>
                    <a:lnTo>
                      <a:pt x="6" y="63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1" y="84"/>
                    </a:lnTo>
                    <a:lnTo>
                      <a:pt x="12" y="85"/>
                    </a:lnTo>
                    <a:lnTo>
                      <a:pt x="14" y="85"/>
                    </a:lnTo>
                    <a:lnTo>
                      <a:pt x="16" y="85"/>
                    </a:lnTo>
                    <a:lnTo>
                      <a:pt x="17" y="84"/>
                    </a:lnTo>
                    <a:lnTo>
                      <a:pt x="18" y="83"/>
                    </a:lnTo>
                    <a:lnTo>
                      <a:pt x="19" y="82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6" y="61"/>
                    </a:lnTo>
                    <a:lnTo>
                      <a:pt x="13" y="43"/>
                    </a:lnTo>
                    <a:lnTo>
                      <a:pt x="11" y="24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4" name="Freeform 198"/>
              <p:cNvSpPr/>
              <p:nvPr/>
            </p:nvSpPr>
            <p:spPr bwMode="auto">
              <a:xfrm>
                <a:off x="4416425" y="2370138"/>
                <a:ext cx="15875" cy="106363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4" y="24"/>
                  </a:cxn>
                  <a:cxn ang="0">
                    <a:pos x="13" y="34"/>
                  </a:cxn>
                  <a:cxn ang="0">
                    <a:pos x="13" y="45"/>
                  </a:cxn>
                  <a:cxn ang="0">
                    <a:pos x="13" y="98"/>
                  </a:cxn>
                  <a:cxn ang="0">
                    <a:pos x="13" y="98"/>
                  </a:cxn>
                  <a:cxn ang="0">
                    <a:pos x="13" y="124"/>
                  </a:cxn>
                  <a:cxn ang="0">
                    <a:pos x="12" y="136"/>
                  </a:cxn>
                  <a:cxn ang="0">
                    <a:pos x="10" y="149"/>
                  </a:cxn>
                  <a:cxn ang="0">
                    <a:pos x="10" y="149"/>
                  </a:cxn>
                  <a:cxn ang="0">
                    <a:pos x="4" y="171"/>
                  </a:cxn>
                  <a:cxn ang="0">
                    <a:pos x="2" y="183"/>
                  </a:cxn>
                  <a:cxn ang="0">
                    <a:pos x="0" y="194"/>
                  </a:cxn>
                  <a:cxn ang="0">
                    <a:pos x="0" y="194"/>
                  </a:cxn>
                  <a:cxn ang="0">
                    <a:pos x="1" y="196"/>
                  </a:cxn>
                  <a:cxn ang="0">
                    <a:pos x="2" y="197"/>
                  </a:cxn>
                  <a:cxn ang="0">
                    <a:pos x="3" y="198"/>
                  </a:cxn>
                  <a:cxn ang="0">
                    <a:pos x="5" y="199"/>
                  </a:cxn>
                  <a:cxn ang="0">
                    <a:pos x="6" y="198"/>
                  </a:cxn>
                  <a:cxn ang="0">
                    <a:pos x="8" y="197"/>
                  </a:cxn>
                  <a:cxn ang="0">
                    <a:pos x="9" y="196"/>
                  </a:cxn>
                  <a:cxn ang="0">
                    <a:pos x="10" y="194"/>
                  </a:cxn>
                  <a:cxn ang="0">
                    <a:pos x="10" y="194"/>
                  </a:cxn>
                  <a:cxn ang="0">
                    <a:pos x="11" y="182"/>
                  </a:cxn>
                  <a:cxn ang="0">
                    <a:pos x="14" y="169"/>
                  </a:cxn>
                  <a:cxn ang="0">
                    <a:pos x="20" y="144"/>
                  </a:cxn>
                  <a:cxn ang="0">
                    <a:pos x="20" y="144"/>
                  </a:cxn>
                  <a:cxn ang="0">
                    <a:pos x="22" y="135"/>
                  </a:cxn>
                  <a:cxn ang="0">
                    <a:pos x="22" y="125"/>
                  </a:cxn>
                  <a:cxn ang="0">
                    <a:pos x="22" y="105"/>
                  </a:cxn>
                  <a:cxn ang="0">
                    <a:pos x="22" y="105"/>
                  </a:cxn>
                  <a:cxn ang="0">
                    <a:pos x="22" y="80"/>
                  </a:cxn>
                  <a:cxn ang="0">
                    <a:pos x="22" y="55"/>
                  </a:cxn>
                  <a:cxn ang="0">
                    <a:pos x="23" y="31"/>
                  </a:cxn>
                  <a:cxn ang="0">
                    <a:pos x="25" y="18"/>
                  </a:cxn>
                  <a:cxn ang="0">
                    <a:pos x="29" y="6"/>
                  </a:cxn>
                  <a:cxn ang="0">
                    <a:pos x="29" y="6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29" h="199">
                    <a:moveTo>
                      <a:pt x="19" y="3"/>
                    </a:moveTo>
                    <a:lnTo>
                      <a:pt x="19" y="3"/>
                    </a:lnTo>
                    <a:lnTo>
                      <a:pt x="14" y="24"/>
                    </a:lnTo>
                    <a:lnTo>
                      <a:pt x="13" y="34"/>
                    </a:lnTo>
                    <a:lnTo>
                      <a:pt x="13" y="45"/>
                    </a:lnTo>
                    <a:lnTo>
                      <a:pt x="13" y="98"/>
                    </a:lnTo>
                    <a:lnTo>
                      <a:pt x="13" y="98"/>
                    </a:lnTo>
                    <a:lnTo>
                      <a:pt x="13" y="124"/>
                    </a:lnTo>
                    <a:lnTo>
                      <a:pt x="12" y="136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4" y="171"/>
                    </a:lnTo>
                    <a:lnTo>
                      <a:pt x="2" y="183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1" y="196"/>
                    </a:lnTo>
                    <a:lnTo>
                      <a:pt x="2" y="197"/>
                    </a:lnTo>
                    <a:lnTo>
                      <a:pt x="3" y="198"/>
                    </a:lnTo>
                    <a:lnTo>
                      <a:pt x="5" y="199"/>
                    </a:lnTo>
                    <a:lnTo>
                      <a:pt x="6" y="198"/>
                    </a:lnTo>
                    <a:lnTo>
                      <a:pt x="8" y="197"/>
                    </a:lnTo>
                    <a:lnTo>
                      <a:pt x="9" y="196"/>
                    </a:lnTo>
                    <a:lnTo>
                      <a:pt x="10" y="194"/>
                    </a:lnTo>
                    <a:lnTo>
                      <a:pt x="10" y="194"/>
                    </a:lnTo>
                    <a:lnTo>
                      <a:pt x="11" y="182"/>
                    </a:lnTo>
                    <a:lnTo>
                      <a:pt x="14" y="169"/>
                    </a:lnTo>
                    <a:lnTo>
                      <a:pt x="20" y="144"/>
                    </a:lnTo>
                    <a:lnTo>
                      <a:pt x="20" y="144"/>
                    </a:lnTo>
                    <a:lnTo>
                      <a:pt x="22" y="135"/>
                    </a:lnTo>
                    <a:lnTo>
                      <a:pt x="22" y="12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80"/>
                    </a:lnTo>
                    <a:lnTo>
                      <a:pt x="22" y="55"/>
                    </a:lnTo>
                    <a:lnTo>
                      <a:pt x="23" y="31"/>
                    </a:lnTo>
                    <a:lnTo>
                      <a:pt x="25" y="1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5" name="Freeform 199"/>
              <p:cNvSpPr/>
              <p:nvPr/>
            </p:nvSpPr>
            <p:spPr bwMode="auto">
              <a:xfrm>
                <a:off x="4464050" y="2424113"/>
                <a:ext cx="19050" cy="88900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18" y="42"/>
                  </a:cxn>
                  <a:cxn ang="0">
                    <a:pos x="11" y="83"/>
                  </a:cxn>
                  <a:cxn ang="0">
                    <a:pos x="6" y="123"/>
                  </a:cxn>
                  <a:cxn ang="0">
                    <a:pos x="0" y="162"/>
                  </a:cxn>
                  <a:cxn ang="0">
                    <a:pos x="0" y="162"/>
                  </a:cxn>
                  <a:cxn ang="0">
                    <a:pos x="0" y="164"/>
                  </a:cxn>
                  <a:cxn ang="0">
                    <a:pos x="2" y="166"/>
                  </a:cxn>
                  <a:cxn ang="0">
                    <a:pos x="3" y="167"/>
                  </a:cxn>
                  <a:cxn ang="0">
                    <a:pos x="5" y="167"/>
                  </a:cxn>
                  <a:cxn ang="0">
                    <a:pos x="8" y="166"/>
                  </a:cxn>
                  <a:cxn ang="0">
                    <a:pos x="10" y="164"/>
                  </a:cxn>
                  <a:cxn ang="0">
                    <a:pos x="10" y="162"/>
                  </a:cxn>
                  <a:cxn ang="0">
                    <a:pos x="10" y="162"/>
                  </a:cxn>
                  <a:cxn ang="0">
                    <a:pos x="15" y="123"/>
                  </a:cxn>
                  <a:cxn ang="0">
                    <a:pos x="20" y="84"/>
                  </a:cxn>
                  <a:cxn ang="0">
                    <a:pos x="26" y="45"/>
                  </a:cxn>
                  <a:cxn ang="0">
                    <a:pos x="36" y="6"/>
                  </a:cxn>
                  <a:cxn ang="0">
                    <a:pos x="36" y="6"/>
                  </a:cxn>
                  <a:cxn ang="0">
                    <a:pos x="36" y="4"/>
                  </a:cxn>
                  <a:cxn ang="0">
                    <a:pos x="35" y="2"/>
                  </a:cxn>
                  <a:cxn ang="0">
                    <a:pos x="34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6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6" h="167">
                    <a:moveTo>
                      <a:pt x="26" y="3"/>
                    </a:moveTo>
                    <a:lnTo>
                      <a:pt x="26" y="3"/>
                    </a:lnTo>
                    <a:lnTo>
                      <a:pt x="18" y="42"/>
                    </a:lnTo>
                    <a:lnTo>
                      <a:pt x="11" y="83"/>
                    </a:lnTo>
                    <a:lnTo>
                      <a:pt x="6" y="123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0" y="164"/>
                    </a:lnTo>
                    <a:lnTo>
                      <a:pt x="2" y="166"/>
                    </a:lnTo>
                    <a:lnTo>
                      <a:pt x="3" y="167"/>
                    </a:lnTo>
                    <a:lnTo>
                      <a:pt x="5" y="167"/>
                    </a:lnTo>
                    <a:lnTo>
                      <a:pt x="8" y="166"/>
                    </a:lnTo>
                    <a:lnTo>
                      <a:pt x="10" y="164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5" y="123"/>
                    </a:lnTo>
                    <a:lnTo>
                      <a:pt x="20" y="84"/>
                    </a:lnTo>
                    <a:lnTo>
                      <a:pt x="26" y="45"/>
                    </a:lnTo>
                    <a:lnTo>
                      <a:pt x="36" y="6"/>
                    </a:lnTo>
                    <a:lnTo>
                      <a:pt x="36" y="6"/>
                    </a:lnTo>
                    <a:lnTo>
                      <a:pt x="36" y="4"/>
                    </a:lnTo>
                    <a:lnTo>
                      <a:pt x="35" y="2"/>
                    </a:lnTo>
                    <a:lnTo>
                      <a:pt x="34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6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6" name="Freeform 200"/>
              <p:cNvSpPr/>
              <p:nvPr/>
            </p:nvSpPr>
            <p:spPr bwMode="auto">
              <a:xfrm>
                <a:off x="4521200" y="2484438"/>
                <a:ext cx="17463" cy="9525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26"/>
                  </a:cxn>
                  <a:cxn ang="0">
                    <a:pos x="23" y="46"/>
                  </a:cxn>
                  <a:cxn ang="0">
                    <a:pos x="20" y="67"/>
                  </a:cxn>
                  <a:cxn ang="0">
                    <a:pos x="14" y="88"/>
                  </a:cxn>
                  <a:cxn ang="0">
                    <a:pos x="14" y="88"/>
                  </a:cxn>
                  <a:cxn ang="0">
                    <a:pos x="11" y="98"/>
                  </a:cxn>
                  <a:cxn ang="0">
                    <a:pos x="9" y="109"/>
                  </a:cxn>
                  <a:cxn ang="0">
                    <a:pos x="6" y="131"/>
                  </a:cxn>
                  <a:cxn ang="0">
                    <a:pos x="3" y="153"/>
                  </a:cxn>
                  <a:cxn ang="0">
                    <a:pos x="0" y="174"/>
                  </a:cxn>
                  <a:cxn ang="0">
                    <a:pos x="0" y="174"/>
                  </a:cxn>
                  <a:cxn ang="0">
                    <a:pos x="0" y="176"/>
                  </a:cxn>
                  <a:cxn ang="0">
                    <a:pos x="1" y="177"/>
                  </a:cxn>
                  <a:cxn ang="0">
                    <a:pos x="4" y="179"/>
                  </a:cxn>
                  <a:cxn ang="0">
                    <a:pos x="6" y="179"/>
                  </a:cxn>
                  <a:cxn ang="0">
                    <a:pos x="7" y="179"/>
                  </a:cxn>
                  <a:cxn ang="0">
                    <a:pos x="8" y="178"/>
                  </a:cxn>
                  <a:cxn ang="0">
                    <a:pos x="9" y="176"/>
                  </a:cxn>
                  <a:cxn ang="0">
                    <a:pos x="9" y="176"/>
                  </a:cxn>
                  <a:cxn ang="0">
                    <a:pos x="12" y="155"/>
                  </a:cxn>
                  <a:cxn ang="0">
                    <a:pos x="15" y="133"/>
                  </a:cxn>
                  <a:cxn ang="0">
                    <a:pos x="18" y="111"/>
                  </a:cxn>
                  <a:cxn ang="0">
                    <a:pos x="24" y="91"/>
                  </a:cxn>
                  <a:cxn ang="0">
                    <a:pos x="24" y="91"/>
                  </a:cxn>
                  <a:cxn ang="0">
                    <a:pos x="28" y="69"/>
                  </a:cxn>
                  <a:cxn ang="0">
                    <a:pos x="32" y="48"/>
                  </a:cxn>
                  <a:cxn ang="0">
                    <a:pos x="34" y="27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5" h="179">
                    <a:moveTo>
                      <a:pt x="26" y="5"/>
                    </a:moveTo>
                    <a:lnTo>
                      <a:pt x="26" y="5"/>
                    </a:lnTo>
                    <a:lnTo>
                      <a:pt x="25" y="26"/>
                    </a:lnTo>
                    <a:lnTo>
                      <a:pt x="23" y="46"/>
                    </a:lnTo>
                    <a:lnTo>
                      <a:pt x="20" y="67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1" y="98"/>
                    </a:lnTo>
                    <a:lnTo>
                      <a:pt x="9" y="109"/>
                    </a:lnTo>
                    <a:lnTo>
                      <a:pt x="6" y="131"/>
                    </a:lnTo>
                    <a:lnTo>
                      <a:pt x="3" y="153"/>
                    </a:lnTo>
                    <a:lnTo>
                      <a:pt x="0" y="174"/>
                    </a:lnTo>
                    <a:lnTo>
                      <a:pt x="0" y="174"/>
                    </a:lnTo>
                    <a:lnTo>
                      <a:pt x="0" y="176"/>
                    </a:lnTo>
                    <a:lnTo>
                      <a:pt x="1" y="177"/>
                    </a:lnTo>
                    <a:lnTo>
                      <a:pt x="4" y="179"/>
                    </a:lnTo>
                    <a:lnTo>
                      <a:pt x="6" y="179"/>
                    </a:lnTo>
                    <a:lnTo>
                      <a:pt x="7" y="179"/>
                    </a:lnTo>
                    <a:lnTo>
                      <a:pt x="8" y="178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12" y="155"/>
                    </a:lnTo>
                    <a:lnTo>
                      <a:pt x="15" y="133"/>
                    </a:lnTo>
                    <a:lnTo>
                      <a:pt x="18" y="111"/>
                    </a:lnTo>
                    <a:lnTo>
                      <a:pt x="24" y="91"/>
                    </a:lnTo>
                    <a:lnTo>
                      <a:pt x="24" y="91"/>
                    </a:lnTo>
                    <a:lnTo>
                      <a:pt x="28" y="69"/>
                    </a:lnTo>
                    <a:lnTo>
                      <a:pt x="32" y="48"/>
                    </a:lnTo>
                    <a:lnTo>
                      <a:pt x="34" y="27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5" name="Freeform 201"/>
              <p:cNvSpPr/>
              <p:nvPr/>
            </p:nvSpPr>
            <p:spPr bwMode="auto">
              <a:xfrm>
                <a:off x="4570413" y="2508250"/>
                <a:ext cx="12700" cy="41275"/>
              </a:xfrm>
              <a:custGeom>
                <a:avLst/>
                <a:gdLst/>
                <a:ahLst/>
                <a:cxnLst>
                  <a:cxn ang="0">
                    <a:pos x="12" y="3"/>
                  </a:cxn>
                  <a:cxn ang="0">
                    <a:pos x="12" y="3"/>
                  </a:cxn>
                  <a:cxn ang="0">
                    <a:pos x="8" y="21"/>
                  </a:cxn>
                  <a:cxn ang="0">
                    <a:pos x="6" y="38"/>
                  </a:cxn>
                  <a:cxn ang="0">
                    <a:pos x="3" y="56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5" y="79"/>
                  </a:cxn>
                  <a:cxn ang="0">
                    <a:pos x="7" y="79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2" y="58"/>
                  </a:cxn>
                  <a:cxn ang="0">
                    <a:pos x="14" y="40"/>
                  </a:cxn>
                  <a:cxn ang="0">
                    <a:pos x="17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19" y="0"/>
                  </a:cxn>
                  <a:cxn ang="0">
                    <a:pos x="16" y="0"/>
                  </a:cxn>
                  <a:cxn ang="0">
                    <a:pos x="15" y="0"/>
                  </a:cxn>
                  <a:cxn ang="0">
                    <a:pos x="13" y="1"/>
                  </a:cxn>
                  <a:cxn ang="0">
                    <a:pos x="12" y="3"/>
                  </a:cxn>
                  <a:cxn ang="0">
                    <a:pos x="12" y="3"/>
                  </a:cxn>
                </a:cxnLst>
                <a:rect l="0" t="0" r="r" b="b"/>
                <a:pathLst>
                  <a:path w="22" h="79">
                    <a:moveTo>
                      <a:pt x="12" y="3"/>
                    </a:moveTo>
                    <a:lnTo>
                      <a:pt x="12" y="3"/>
                    </a:lnTo>
                    <a:lnTo>
                      <a:pt x="8" y="21"/>
                    </a:lnTo>
                    <a:lnTo>
                      <a:pt x="6" y="38"/>
                    </a:lnTo>
                    <a:lnTo>
                      <a:pt x="3" y="56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5" y="79"/>
                    </a:lnTo>
                    <a:lnTo>
                      <a:pt x="7" y="79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2" y="58"/>
                    </a:lnTo>
                    <a:lnTo>
                      <a:pt x="14" y="40"/>
                    </a:lnTo>
                    <a:lnTo>
                      <a:pt x="17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6" y="0"/>
                    </a:lnTo>
                    <a:lnTo>
                      <a:pt x="15" y="0"/>
                    </a:lnTo>
                    <a:lnTo>
                      <a:pt x="13" y="1"/>
                    </a:lnTo>
                    <a:lnTo>
                      <a:pt x="12" y="3"/>
                    </a:lnTo>
                    <a:lnTo>
                      <a:pt x="12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6" name="Freeform 202"/>
              <p:cNvSpPr/>
              <p:nvPr/>
            </p:nvSpPr>
            <p:spPr bwMode="auto">
              <a:xfrm>
                <a:off x="4603750" y="2557463"/>
                <a:ext cx="15875" cy="46038"/>
              </a:xfrm>
              <a:custGeom>
                <a:avLst/>
                <a:gdLst/>
                <a:ahLst/>
                <a:cxnLst>
                  <a:cxn ang="0">
                    <a:pos x="20" y="3"/>
                  </a:cxn>
                  <a:cxn ang="0">
                    <a:pos x="20" y="3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1" y="83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5" y="85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28" y="5"/>
                  </a:cxn>
                  <a:cxn ang="0">
                    <a:pos x="28" y="5"/>
                  </a:cxn>
                  <a:cxn ang="0">
                    <a:pos x="29" y="3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2" y="0"/>
                  </a:cxn>
                  <a:cxn ang="0">
                    <a:pos x="20" y="1"/>
                  </a:cxn>
                  <a:cxn ang="0">
                    <a:pos x="20" y="3"/>
                  </a:cxn>
                  <a:cxn ang="0">
                    <a:pos x="20" y="3"/>
                  </a:cxn>
                </a:cxnLst>
                <a:rect l="0" t="0" r="r" b="b"/>
                <a:pathLst>
                  <a:path w="29" h="85">
                    <a:moveTo>
                      <a:pt x="20" y="3"/>
                    </a:moveTo>
                    <a:lnTo>
                      <a:pt x="20" y="3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1" y="83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5" y="85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9" y="3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0" y="1"/>
                    </a:lnTo>
                    <a:lnTo>
                      <a:pt x="20" y="3"/>
                    </a:lnTo>
                    <a:lnTo>
                      <a:pt x="2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7" name="Freeform 203"/>
              <p:cNvSpPr/>
              <p:nvPr/>
            </p:nvSpPr>
            <p:spPr bwMode="auto">
              <a:xfrm>
                <a:off x="4687888" y="2668588"/>
                <a:ext cx="15875" cy="61913"/>
              </a:xfrm>
              <a:custGeom>
                <a:avLst/>
                <a:gdLst/>
                <a:ahLst/>
                <a:cxnLst>
                  <a:cxn ang="0">
                    <a:pos x="19" y="4"/>
                  </a:cxn>
                  <a:cxn ang="0">
                    <a:pos x="19" y="4"/>
                  </a:cxn>
                  <a:cxn ang="0">
                    <a:pos x="19" y="12"/>
                  </a:cxn>
                  <a:cxn ang="0">
                    <a:pos x="17" y="19"/>
                  </a:cxn>
                  <a:cxn ang="0">
                    <a:pos x="12" y="35"/>
                  </a:cxn>
                  <a:cxn ang="0">
                    <a:pos x="8" y="50"/>
                  </a:cxn>
                  <a:cxn ang="0">
                    <a:pos x="7" y="58"/>
                  </a:cxn>
                  <a:cxn ang="0">
                    <a:pos x="6" y="65"/>
                  </a:cxn>
                  <a:cxn ang="0">
                    <a:pos x="6" y="65"/>
                  </a:cxn>
                  <a:cxn ang="0">
                    <a:pos x="6" y="76"/>
                  </a:cxn>
                  <a:cxn ang="0">
                    <a:pos x="5" y="89"/>
                  </a:cxn>
                  <a:cxn ang="0">
                    <a:pos x="4" y="99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3"/>
                  </a:cxn>
                  <a:cxn ang="0">
                    <a:pos x="1" y="116"/>
                  </a:cxn>
                  <a:cxn ang="0">
                    <a:pos x="3" y="116"/>
                  </a:cxn>
                  <a:cxn ang="0">
                    <a:pos x="6" y="116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9" y="112"/>
                  </a:cxn>
                  <a:cxn ang="0">
                    <a:pos x="12" y="102"/>
                  </a:cxn>
                  <a:cxn ang="0">
                    <a:pos x="14" y="92"/>
                  </a:cxn>
                  <a:cxn ang="0">
                    <a:pos x="15" y="80"/>
                  </a:cxn>
                  <a:cxn ang="0">
                    <a:pos x="15" y="70"/>
                  </a:cxn>
                  <a:cxn ang="0">
                    <a:pos x="15" y="70"/>
                  </a:cxn>
                  <a:cxn ang="0">
                    <a:pos x="17" y="62"/>
                  </a:cxn>
                  <a:cxn ang="0">
                    <a:pos x="18" y="54"/>
                  </a:cxn>
                  <a:cxn ang="0">
                    <a:pos x="22" y="37"/>
                  </a:cxn>
                  <a:cxn ang="0">
                    <a:pos x="26" y="20"/>
                  </a:cxn>
                  <a:cxn ang="0">
                    <a:pos x="28" y="12"/>
                  </a:cxn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19" y="4"/>
                  </a:cxn>
                  <a:cxn ang="0">
                    <a:pos x="19" y="4"/>
                  </a:cxn>
                </a:cxnLst>
                <a:rect l="0" t="0" r="r" b="b"/>
                <a:pathLst>
                  <a:path w="29" h="116">
                    <a:moveTo>
                      <a:pt x="19" y="4"/>
                    </a:moveTo>
                    <a:lnTo>
                      <a:pt x="19" y="4"/>
                    </a:lnTo>
                    <a:lnTo>
                      <a:pt x="19" y="12"/>
                    </a:lnTo>
                    <a:lnTo>
                      <a:pt x="17" y="19"/>
                    </a:lnTo>
                    <a:lnTo>
                      <a:pt x="12" y="35"/>
                    </a:lnTo>
                    <a:lnTo>
                      <a:pt x="8" y="50"/>
                    </a:lnTo>
                    <a:lnTo>
                      <a:pt x="7" y="58"/>
                    </a:lnTo>
                    <a:lnTo>
                      <a:pt x="6" y="65"/>
                    </a:lnTo>
                    <a:lnTo>
                      <a:pt x="6" y="65"/>
                    </a:lnTo>
                    <a:lnTo>
                      <a:pt x="6" y="76"/>
                    </a:lnTo>
                    <a:lnTo>
                      <a:pt x="5" y="89"/>
                    </a:lnTo>
                    <a:lnTo>
                      <a:pt x="4" y="99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3"/>
                    </a:lnTo>
                    <a:lnTo>
                      <a:pt x="1" y="116"/>
                    </a:lnTo>
                    <a:lnTo>
                      <a:pt x="3" y="116"/>
                    </a:lnTo>
                    <a:lnTo>
                      <a:pt x="6" y="116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9" y="112"/>
                    </a:lnTo>
                    <a:lnTo>
                      <a:pt x="12" y="102"/>
                    </a:lnTo>
                    <a:lnTo>
                      <a:pt x="14" y="92"/>
                    </a:lnTo>
                    <a:lnTo>
                      <a:pt x="15" y="80"/>
                    </a:lnTo>
                    <a:lnTo>
                      <a:pt x="15" y="70"/>
                    </a:lnTo>
                    <a:lnTo>
                      <a:pt x="15" y="70"/>
                    </a:lnTo>
                    <a:lnTo>
                      <a:pt x="17" y="62"/>
                    </a:lnTo>
                    <a:lnTo>
                      <a:pt x="18" y="54"/>
                    </a:lnTo>
                    <a:lnTo>
                      <a:pt x="22" y="37"/>
                    </a:lnTo>
                    <a:lnTo>
                      <a:pt x="26" y="20"/>
                    </a:lnTo>
                    <a:lnTo>
                      <a:pt x="28" y="12"/>
                    </a:lnTo>
                    <a:lnTo>
                      <a:pt x="29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19" y="4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8" name="Freeform 204"/>
              <p:cNvSpPr/>
              <p:nvPr/>
            </p:nvSpPr>
            <p:spPr bwMode="auto">
              <a:xfrm>
                <a:off x="4714875" y="2657475"/>
                <a:ext cx="11113" cy="6191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32"/>
                  </a:cxn>
                  <a:cxn ang="0">
                    <a:pos x="6" y="59"/>
                  </a:cxn>
                  <a:cxn ang="0">
                    <a:pos x="2" y="86"/>
                  </a:cxn>
                  <a:cxn ang="0">
                    <a:pos x="0" y="113"/>
                  </a:cxn>
                  <a:cxn ang="0">
                    <a:pos x="0" y="113"/>
                  </a:cxn>
                  <a:cxn ang="0">
                    <a:pos x="0" y="115"/>
                  </a:cxn>
                  <a:cxn ang="0">
                    <a:pos x="1" y="116"/>
                  </a:cxn>
                  <a:cxn ang="0">
                    <a:pos x="3" y="117"/>
                  </a:cxn>
                  <a:cxn ang="0">
                    <a:pos x="4" y="117"/>
                  </a:cxn>
                  <a:cxn ang="0">
                    <a:pos x="6" y="117"/>
                  </a:cxn>
                  <a:cxn ang="0">
                    <a:pos x="8" y="116"/>
                  </a:cxn>
                  <a:cxn ang="0">
                    <a:pos x="9" y="115"/>
                  </a:cxn>
                  <a:cxn ang="0">
                    <a:pos x="9" y="113"/>
                  </a:cxn>
                  <a:cxn ang="0">
                    <a:pos x="9" y="113"/>
                  </a:cxn>
                  <a:cxn ang="0">
                    <a:pos x="11" y="86"/>
                  </a:cxn>
                  <a:cxn ang="0">
                    <a:pos x="15" y="59"/>
                  </a:cxn>
                  <a:cxn ang="0">
                    <a:pos x="19" y="32"/>
                  </a:cxn>
                  <a:cxn ang="0">
                    <a:pos x="21" y="5"/>
                  </a:cxn>
                  <a:cxn ang="0">
                    <a:pos x="21" y="5"/>
                  </a:cxn>
                  <a:cxn ang="0">
                    <a:pos x="21" y="3"/>
                  </a:cxn>
                  <a:cxn ang="0">
                    <a:pos x="20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3" y="3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1" h="117">
                    <a:moveTo>
                      <a:pt x="12" y="5"/>
                    </a:moveTo>
                    <a:lnTo>
                      <a:pt x="12" y="5"/>
                    </a:lnTo>
                    <a:lnTo>
                      <a:pt x="10" y="32"/>
                    </a:lnTo>
                    <a:lnTo>
                      <a:pt x="6" y="59"/>
                    </a:lnTo>
                    <a:lnTo>
                      <a:pt x="2" y="86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15"/>
                    </a:lnTo>
                    <a:lnTo>
                      <a:pt x="1" y="116"/>
                    </a:lnTo>
                    <a:lnTo>
                      <a:pt x="3" y="117"/>
                    </a:lnTo>
                    <a:lnTo>
                      <a:pt x="4" y="117"/>
                    </a:lnTo>
                    <a:lnTo>
                      <a:pt x="6" y="117"/>
                    </a:lnTo>
                    <a:lnTo>
                      <a:pt x="8" y="116"/>
                    </a:lnTo>
                    <a:lnTo>
                      <a:pt x="9" y="115"/>
                    </a:lnTo>
                    <a:lnTo>
                      <a:pt x="9" y="113"/>
                    </a:lnTo>
                    <a:lnTo>
                      <a:pt x="9" y="113"/>
                    </a:lnTo>
                    <a:lnTo>
                      <a:pt x="11" y="86"/>
                    </a:lnTo>
                    <a:lnTo>
                      <a:pt x="15" y="59"/>
                    </a:lnTo>
                    <a:lnTo>
                      <a:pt x="19" y="32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3"/>
                    </a:lnTo>
                    <a:lnTo>
                      <a:pt x="20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3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9" name="Freeform 206"/>
              <p:cNvSpPr>
                <a:spLocks noEditPoints="1"/>
              </p:cNvSpPr>
              <p:nvPr/>
            </p:nvSpPr>
            <p:spPr bwMode="auto">
              <a:xfrm>
                <a:off x="4249738" y="2249488"/>
                <a:ext cx="555625" cy="574675"/>
              </a:xfrm>
              <a:custGeom>
                <a:avLst/>
                <a:gdLst/>
                <a:ahLst/>
                <a:cxnLst>
                  <a:cxn ang="0">
                    <a:pos x="817" y="1056"/>
                  </a:cxn>
                  <a:cxn ang="0">
                    <a:pos x="716" y="1035"/>
                  </a:cxn>
                  <a:cxn ang="0">
                    <a:pos x="659" y="1016"/>
                  </a:cxn>
                  <a:cxn ang="0">
                    <a:pos x="645" y="1010"/>
                  </a:cxn>
                  <a:cxn ang="0">
                    <a:pos x="623" y="986"/>
                  </a:cxn>
                  <a:cxn ang="0">
                    <a:pos x="608" y="970"/>
                  </a:cxn>
                  <a:cxn ang="0">
                    <a:pos x="577" y="929"/>
                  </a:cxn>
                  <a:cxn ang="0">
                    <a:pos x="513" y="864"/>
                  </a:cxn>
                  <a:cxn ang="0">
                    <a:pos x="403" y="767"/>
                  </a:cxn>
                  <a:cxn ang="0">
                    <a:pos x="307" y="683"/>
                  </a:cxn>
                  <a:cxn ang="0">
                    <a:pos x="222" y="574"/>
                  </a:cxn>
                  <a:cxn ang="0">
                    <a:pos x="139" y="472"/>
                  </a:cxn>
                  <a:cxn ang="0">
                    <a:pos x="97" y="439"/>
                  </a:cxn>
                  <a:cxn ang="0">
                    <a:pos x="31" y="360"/>
                  </a:cxn>
                  <a:cxn ang="0">
                    <a:pos x="27" y="300"/>
                  </a:cxn>
                  <a:cxn ang="0">
                    <a:pos x="84" y="371"/>
                  </a:cxn>
                  <a:cxn ang="0">
                    <a:pos x="141" y="426"/>
                  </a:cxn>
                  <a:cxn ang="0">
                    <a:pos x="208" y="491"/>
                  </a:cxn>
                  <a:cxn ang="0">
                    <a:pos x="305" y="624"/>
                  </a:cxn>
                  <a:cxn ang="0">
                    <a:pos x="398" y="714"/>
                  </a:cxn>
                  <a:cxn ang="0">
                    <a:pos x="481" y="790"/>
                  </a:cxn>
                  <a:cxn ang="0">
                    <a:pos x="571" y="872"/>
                  </a:cxn>
                  <a:cxn ang="0">
                    <a:pos x="646" y="943"/>
                  </a:cxn>
                  <a:cxn ang="0">
                    <a:pos x="724" y="871"/>
                  </a:cxn>
                  <a:cxn ang="0">
                    <a:pos x="843" y="787"/>
                  </a:cxn>
                  <a:cxn ang="0">
                    <a:pos x="981" y="693"/>
                  </a:cxn>
                  <a:cxn ang="0">
                    <a:pos x="917" y="620"/>
                  </a:cxn>
                  <a:cxn ang="0">
                    <a:pos x="751" y="446"/>
                  </a:cxn>
                  <a:cxn ang="0">
                    <a:pos x="583" y="291"/>
                  </a:cxn>
                  <a:cxn ang="0">
                    <a:pos x="501" y="195"/>
                  </a:cxn>
                  <a:cxn ang="0">
                    <a:pos x="431" y="116"/>
                  </a:cxn>
                  <a:cxn ang="0">
                    <a:pos x="378" y="54"/>
                  </a:cxn>
                  <a:cxn ang="0">
                    <a:pos x="377" y="0"/>
                  </a:cxn>
                  <a:cxn ang="0">
                    <a:pos x="496" y="134"/>
                  </a:cxn>
                  <a:cxn ang="0">
                    <a:pos x="631" y="290"/>
                  </a:cxn>
                  <a:cxn ang="0">
                    <a:pos x="729" y="380"/>
                  </a:cxn>
                  <a:cxn ang="0">
                    <a:pos x="900" y="546"/>
                  </a:cxn>
                  <a:cxn ang="0">
                    <a:pos x="980" y="641"/>
                  </a:cxn>
                  <a:cxn ang="0">
                    <a:pos x="1020" y="678"/>
                  </a:cxn>
                  <a:cxn ang="0">
                    <a:pos x="1032" y="689"/>
                  </a:cxn>
                  <a:cxn ang="0">
                    <a:pos x="1037" y="700"/>
                  </a:cxn>
                  <a:cxn ang="0">
                    <a:pos x="1051" y="800"/>
                  </a:cxn>
                  <a:cxn ang="0">
                    <a:pos x="1037" y="911"/>
                  </a:cxn>
                  <a:cxn ang="0">
                    <a:pos x="1029" y="991"/>
                  </a:cxn>
                  <a:cxn ang="0">
                    <a:pos x="1023" y="1039"/>
                  </a:cxn>
                  <a:cxn ang="0">
                    <a:pos x="1016" y="1079"/>
                  </a:cxn>
                  <a:cxn ang="0">
                    <a:pos x="1002" y="1088"/>
                  </a:cxn>
                  <a:cxn ang="0">
                    <a:pos x="996" y="1087"/>
                  </a:cxn>
                  <a:cxn ang="0">
                    <a:pos x="954" y="761"/>
                  </a:cxn>
                  <a:cxn ang="0">
                    <a:pos x="842" y="830"/>
                  </a:cxn>
                  <a:cxn ang="0">
                    <a:pos x="729" y="917"/>
                  </a:cxn>
                  <a:cxn ang="0">
                    <a:pos x="672" y="967"/>
                  </a:cxn>
                  <a:cxn ang="0">
                    <a:pos x="699" y="991"/>
                  </a:cxn>
                  <a:cxn ang="0">
                    <a:pos x="772" y="1010"/>
                  </a:cxn>
                  <a:cxn ang="0">
                    <a:pos x="941" y="1046"/>
                  </a:cxn>
                  <a:cxn ang="0">
                    <a:pos x="989" y="1039"/>
                  </a:cxn>
                  <a:cxn ang="0">
                    <a:pos x="990" y="1018"/>
                  </a:cxn>
                  <a:cxn ang="0">
                    <a:pos x="995" y="957"/>
                  </a:cxn>
                  <a:cxn ang="0">
                    <a:pos x="1010" y="856"/>
                  </a:cxn>
                  <a:cxn ang="0">
                    <a:pos x="1010" y="734"/>
                  </a:cxn>
                </a:cxnLst>
                <a:rect l="0" t="0" r="r" b="b"/>
                <a:pathLst>
                  <a:path w="1051" h="1088">
                    <a:moveTo>
                      <a:pt x="991" y="1088"/>
                    </a:moveTo>
                    <a:lnTo>
                      <a:pt x="991" y="1088"/>
                    </a:lnTo>
                    <a:lnTo>
                      <a:pt x="952" y="1084"/>
                    </a:lnTo>
                    <a:lnTo>
                      <a:pt x="911" y="1078"/>
                    </a:lnTo>
                    <a:lnTo>
                      <a:pt x="866" y="1069"/>
                    </a:lnTo>
                    <a:lnTo>
                      <a:pt x="817" y="1056"/>
                    </a:lnTo>
                    <a:lnTo>
                      <a:pt x="817" y="1056"/>
                    </a:lnTo>
                    <a:lnTo>
                      <a:pt x="773" y="1046"/>
                    </a:lnTo>
                    <a:lnTo>
                      <a:pt x="751" y="1041"/>
                    </a:lnTo>
                    <a:lnTo>
                      <a:pt x="728" y="1037"/>
                    </a:lnTo>
                    <a:lnTo>
                      <a:pt x="728" y="1037"/>
                    </a:lnTo>
                    <a:lnTo>
                      <a:pt x="716" y="1035"/>
                    </a:lnTo>
                    <a:lnTo>
                      <a:pt x="706" y="1031"/>
                    </a:lnTo>
                    <a:lnTo>
                      <a:pt x="686" y="1025"/>
                    </a:lnTo>
                    <a:lnTo>
                      <a:pt x="686" y="1025"/>
                    </a:lnTo>
                    <a:lnTo>
                      <a:pt x="673" y="1020"/>
                    </a:lnTo>
                    <a:lnTo>
                      <a:pt x="659" y="1016"/>
                    </a:lnTo>
                    <a:lnTo>
                      <a:pt x="659" y="1016"/>
                    </a:lnTo>
                    <a:lnTo>
                      <a:pt x="654" y="1015"/>
                    </a:lnTo>
                    <a:lnTo>
                      <a:pt x="651" y="1013"/>
                    </a:lnTo>
                    <a:lnTo>
                      <a:pt x="650" y="1012"/>
                    </a:lnTo>
                    <a:lnTo>
                      <a:pt x="649" y="1011"/>
                    </a:lnTo>
                    <a:lnTo>
                      <a:pt x="649" y="1011"/>
                    </a:lnTo>
                    <a:lnTo>
                      <a:pt x="645" y="1010"/>
                    </a:lnTo>
                    <a:lnTo>
                      <a:pt x="645" y="1010"/>
                    </a:lnTo>
                    <a:lnTo>
                      <a:pt x="640" y="1006"/>
                    </a:lnTo>
                    <a:lnTo>
                      <a:pt x="635" y="1001"/>
                    </a:lnTo>
                    <a:lnTo>
                      <a:pt x="628" y="991"/>
                    </a:lnTo>
                    <a:lnTo>
                      <a:pt x="623" y="986"/>
                    </a:lnTo>
                    <a:lnTo>
                      <a:pt x="623" y="986"/>
                    </a:lnTo>
                    <a:lnTo>
                      <a:pt x="620" y="983"/>
                    </a:lnTo>
                    <a:lnTo>
                      <a:pt x="619" y="982"/>
                    </a:lnTo>
                    <a:lnTo>
                      <a:pt x="619" y="982"/>
                    </a:lnTo>
                    <a:lnTo>
                      <a:pt x="614" y="979"/>
                    </a:lnTo>
                    <a:lnTo>
                      <a:pt x="611" y="976"/>
                    </a:lnTo>
                    <a:lnTo>
                      <a:pt x="608" y="970"/>
                    </a:lnTo>
                    <a:lnTo>
                      <a:pt x="608" y="965"/>
                    </a:lnTo>
                    <a:lnTo>
                      <a:pt x="608" y="963"/>
                    </a:lnTo>
                    <a:lnTo>
                      <a:pt x="606" y="961"/>
                    </a:lnTo>
                    <a:lnTo>
                      <a:pt x="606" y="961"/>
                    </a:lnTo>
                    <a:lnTo>
                      <a:pt x="591" y="946"/>
                    </a:lnTo>
                    <a:lnTo>
                      <a:pt x="577" y="929"/>
                    </a:lnTo>
                    <a:lnTo>
                      <a:pt x="577" y="929"/>
                    </a:lnTo>
                    <a:lnTo>
                      <a:pt x="561" y="912"/>
                    </a:lnTo>
                    <a:lnTo>
                      <a:pt x="546" y="895"/>
                    </a:lnTo>
                    <a:lnTo>
                      <a:pt x="529" y="879"/>
                    </a:lnTo>
                    <a:lnTo>
                      <a:pt x="513" y="864"/>
                    </a:lnTo>
                    <a:lnTo>
                      <a:pt x="513" y="864"/>
                    </a:lnTo>
                    <a:lnTo>
                      <a:pt x="490" y="846"/>
                    </a:lnTo>
                    <a:lnTo>
                      <a:pt x="469" y="827"/>
                    </a:lnTo>
                    <a:lnTo>
                      <a:pt x="428" y="789"/>
                    </a:lnTo>
                    <a:lnTo>
                      <a:pt x="428" y="789"/>
                    </a:lnTo>
                    <a:lnTo>
                      <a:pt x="416" y="777"/>
                    </a:lnTo>
                    <a:lnTo>
                      <a:pt x="403" y="767"/>
                    </a:lnTo>
                    <a:lnTo>
                      <a:pt x="378" y="745"/>
                    </a:lnTo>
                    <a:lnTo>
                      <a:pt x="378" y="745"/>
                    </a:lnTo>
                    <a:lnTo>
                      <a:pt x="356" y="729"/>
                    </a:lnTo>
                    <a:lnTo>
                      <a:pt x="336" y="711"/>
                    </a:lnTo>
                    <a:lnTo>
                      <a:pt x="317" y="693"/>
                    </a:lnTo>
                    <a:lnTo>
                      <a:pt x="307" y="683"/>
                    </a:lnTo>
                    <a:lnTo>
                      <a:pt x="299" y="673"/>
                    </a:lnTo>
                    <a:lnTo>
                      <a:pt x="299" y="673"/>
                    </a:lnTo>
                    <a:lnTo>
                      <a:pt x="271" y="638"/>
                    </a:lnTo>
                    <a:lnTo>
                      <a:pt x="271" y="638"/>
                    </a:lnTo>
                    <a:lnTo>
                      <a:pt x="238" y="596"/>
                    </a:lnTo>
                    <a:lnTo>
                      <a:pt x="222" y="574"/>
                    </a:lnTo>
                    <a:lnTo>
                      <a:pt x="207" y="552"/>
                    </a:lnTo>
                    <a:lnTo>
                      <a:pt x="207" y="552"/>
                    </a:lnTo>
                    <a:lnTo>
                      <a:pt x="194" y="534"/>
                    </a:lnTo>
                    <a:lnTo>
                      <a:pt x="178" y="514"/>
                    </a:lnTo>
                    <a:lnTo>
                      <a:pt x="160" y="493"/>
                    </a:lnTo>
                    <a:lnTo>
                      <a:pt x="139" y="472"/>
                    </a:lnTo>
                    <a:lnTo>
                      <a:pt x="139" y="472"/>
                    </a:lnTo>
                    <a:lnTo>
                      <a:pt x="128" y="461"/>
                    </a:lnTo>
                    <a:lnTo>
                      <a:pt x="115" y="453"/>
                    </a:lnTo>
                    <a:lnTo>
                      <a:pt x="115" y="453"/>
                    </a:lnTo>
                    <a:lnTo>
                      <a:pt x="103" y="444"/>
                    </a:lnTo>
                    <a:lnTo>
                      <a:pt x="97" y="439"/>
                    </a:lnTo>
                    <a:lnTo>
                      <a:pt x="92" y="433"/>
                    </a:lnTo>
                    <a:lnTo>
                      <a:pt x="92" y="433"/>
                    </a:lnTo>
                    <a:lnTo>
                      <a:pt x="74" y="414"/>
                    </a:lnTo>
                    <a:lnTo>
                      <a:pt x="57" y="393"/>
                    </a:lnTo>
                    <a:lnTo>
                      <a:pt x="57" y="393"/>
                    </a:lnTo>
                    <a:lnTo>
                      <a:pt x="31" y="360"/>
                    </a:lnTo>
                    <a:lnTo>
                      <a:pt x="16" y="345"/>
                    </a:lnTo>
                    <a:lnTo>
                      <a:pt x="2" y="329"/>
                    </a:lnTo>
                    <a:lnTo>
                      <a:pt x="2" y="329"/>
                    </a:lnTo>
                    <a:lnTo>
                      <a:pt x="0" y="327"/>
                    </a:lnTo>
                    <a:lnTo>
                      <a:pt x="0" y="327"/>
                    </a:lnTo>
                    <a:lnTo>
                      <a:pt x="27" y="300"/>
                    </a:lnTo>
                    <a:lnTo>
                      <a:pt x="27" y="300"/>
                    </a:lnTo>
                    <a:lnTo>
                      <a:pt x="45" y="322"/>
                    </a:lnTo>
                    <a:lnTo>
                      <a:pt x="45" y="322"/>
                    </a:lnTo>
                    <a:lnTo>
                      <a:pt x="68" y="351"/>
                    </a:lnTo>
                    <a:lnTo>
                      <a:pt x="68" y="351"/>
                    </a:lnTo>
                    <a:lnTo>
                      <a:pt x="84" y="371"/>
                    </a:lnTo>
                    <a:lnTo>
                      <a:pt x="102" y="392"/>
                    </a:lnTo>
                    <a:lnTo>
                      <a:pt x="111" y="401"/>
                    </a:lnTo>
                    <a:lnTo>
                      <a:pt x="120" y="411"/>
                    </a:lnTo>
                    <a:lnTo>
                      <a:pt x="131" y="419"/>
                    </a:lnTo>
                    <a:lnTo>
                      <a:pt x="141" y="426"/>
                    </a:lnTo>
                    <a:lnTo>
                      <a:pt x="141" y="426"/>
                    </a:lnTo>
                    <a:lnTo>
                      <a:pt x="151" y="434"/>
                    </a:lnTo>
                    <a:lnTo>
                      <a:pt x="163" y="444"/>
                    </a:lnTo>
                    <a:lnTo>
                      <a:pt x="174" y="454"/>
                    </a:lnTo>
                    <a:lnTo>
                      <a:pt x="186" y="465"/>
                    </a:lnTo>
                    <a:lnTo>
                      <a:pt x="197" y="478"/>
                    </a:lnTo>
                    <a:lnTo>
                      <a:pt x="208" y="491"/>
                    </a:lnTo>
                    <a:lnTo>
                      <a:pt x="219" y="506"/>
                    </a:lnTo>
                    <a:lnTo>
                      <a:pt x="229" y="521"/>
                    </a:lnTo>
                    <a:lnTo>
                      <a:pt x="229" y="521"/>
                    </a:lnTo>
                    <a:lnTo>
                      <a:pt x="261" y="567"/>
                    </a:lnTo>
                    <a:lnTo>
                      <a:pt x="291" y="607"/>
                    </a:lnTo>
                    <a:lnTo>
                      <a:pt x="305" y="624"/>
                    </a:lnTo>
                    <a:lnTo>
                      <a:pt x="319" y="640"/>
                    </a:lnTo>
                    <a:lnTo>
                      <a:pt x="332" y="654"/>
                    </a:lnTo>
                    <a:lnTo>
                      <a:pt x="346" y="668"/>
                    </a:lnTo>
                    <a:lnTo>
                      <a:pt x="346" y="668"/>
                    </a:lnTo>
                    <a:lnTo>
                      <a:pt x="371" y="692"/>
                    </a:lnTo>
                    <a:lnTo>
                      <a:pt x="398" y="714"/>
                    </a:lnTo>
                    <a:lnTo>
                      <a:pt x="398" y="714"/>
                    </a:lnTo>
                    <a:lnTo>
                      <a:pt x="429" y="741"/>
                    </a:lnTo>
                    <a:lnTo>
                      <a:pt x="445" y="755"/>
                    </a:lnTo>
                    <a:lnTo>
                      <a:pt x="459" y="769"/>
                    </a:lnTo>
                    <a:lnTo>
                      <a:pt x="459" y="769"/>
                    </a:lnTo>
                    <a:lnTo>
                      <a:pt x="481" y="790"/>
                    </a:lnTo>
                    <a:lnTo>
                      <a:pt x="504" y="809"/>
                    </a:lnTo>
                    <a:lnTo>
                      <a:pt x="504" y="809"/>
                    </a:lnTo>
                    <a:lnTo>
                      <a:pt x="526" y="828"/>
                    </a:lnTo>
                    <a:lnTo>
                      <a:pt x="548" y="849"/>
                    </a:lnTo>
                    <a:lnTo>
                      <a:pt x="548" y="849"/>
                    </a:lnTo>
                    <a:lnTo>
                      <a:pt x="571" y="872"/>
                    </a:lnTo>
                    <a:lnTo>
                      <a:pt x="594" y="896"/>
                    </a:lnTo>
                    <a:lnTo>
                      <a:pt x="594" y="896"/>
                    </a:lnTo>
                    <a:lnTo>
                      <a:pt x="615" y="920"/>
                    </a:lnTo>
                    <a:lnTo>
                      <a:pt x="638" y="943"/>
                    </a:lnTo>
                    <a:lnTo>
                      <a:pt x="643" y="948"/>
                    </a:lnTo>
                    <a:lnTo>
                      <a:pt x="646" y="943"/>
                    </a:lnTo>
                    <a:lnTo>
                      <a:pt x="646" y="943"/>
                    </a:lnTo>
                    <a:lnTo>
                      <a:pt x="658" y="929"/>
                    </a:lnTo>
                    <a:lnTo>
                      <a:pt x="669" y="917"/>
                    </a:lnTo>
                    <a:lnTo>
                      <a:pt x="682" y="904"/>
                    </a:lnTo>
                    <a:lnTo>
                      <a:pt x="696" y="893"/>
                    </a:lnTo>
                    <a:lnTo>
                      <a:pt x="724" y="871"/>
                    </a:lnTo>
                    <a:lnTo>
                      <a:pt x="753" y="851"/>
                    </a:lnTo>
                    <a:lnTo>
                      <a:pt x="753" y="851"/>
                    </a:lnTo>
                    <a:lnTo>
                      <a:pt x="784" y="829"/>
                    </a:lnTo>
                    <a:lnTo>
                      <a:pt x="784" y="829"/>
                    </a:lnTo>
                    <a:lnTo>
                      <a:pt x="812" y="807"/>
                    </a:lnTo>
                    <a:lnTo>
                      <a:pt x="843" y="787"/>
                    </a:lnTo>
                    <a:lnTo>
                      <a:pt x="906" y="748"/>
                    </a:lnTo>
                    <a:lnTo>
                      <a:pt x="906" y="748"/>
                    </a:lnTo>
                    <a:lnTo>
                      <a:pt x="944" y="725"/>
                    </a:lnTo>
                    <a:lnTo>
                      <a:pt x="980" y="702"/>
                    </a:lnTo>
                    <a:lnTo>
                      <a:pt x="986" y="698"/>
                    </a:lnTo>
                    <a:lnTo>
                      <a:pt x="981" y="693"/>
                    </a:lnTo>
                    <a:lnTo>
                      <a:pt x="981" y="693"/>
                    </a:lnTo>
                    <a:lnTo>
                      <a:pt x="964" y="676"/>
                    </a:lnTo>
                    <a:lnTo>
                      <a:pt x="949" y="660"/>
                    </a:lnTo>
                    <a:lnTo>
                      <a:pt x="920" y="624"/>
                    </a:lnTo>
                    <a:lnTo>
                      <a:pt x="917" y="620"/>
                    </a:lnTo>
                    <a:lnTo>
                      <a:pt x="917" y="620"/>
                    </a:lnTo>
                    <a:lnTo>
                      <a:pt x="882" y="579"/>
                    </a:lnTo>
                    <a:lnTo>
                      <a:pt x="850" y="543"/>
                    </a:lnTo>
                    <a:lnTo>
                      <a:pt x="819" y="510"/>
                    </a:lnTo>
                    <a:lnTo>
                      <a:pt x="789" y="480"/>
                    </a:lnTo>
                    <a:lnTo>
                      <a:pt x="789" y="480"/>
                    </a:lnTo>
                    <a:lnTo>
                      <a:pt x="751" y="446"/>
                    </a:lnTo>
                    <a:lnTo>
                      <a:pt x="712" y="412"/>
                    </a:lnTo>
                    <a:lnTo>
                      <a:pt x="712" y="412"/>
                    </a:lnTo>
                    <a:lnTo>
                      <a:pt x="668" y="372"/>
                    </a:lnTo>
                    <a:lnTo>
                      <a:pt x="624" y="332"/>
                    </a:lnTo>
                    <a:lnTo>
                      <a:pt x="604" y="313"/>
                    </a:lnTo>
                    <a:lnTo>
                      <a:pt x="583" y="291"/>
                    </a:lnTo>
                    <a:lnTo>
                      <a:pt x="564" y="269"/>
                    </a:lnTo>
                    <a:lnTo>
                      <a:pt x="544" y="246"/>
                    </a:lnTo>
                    <a:lnTo>
                      <a:pt x="544" y="246"/>
                    </a:lnTo>
                    <a:lnTo>
                      <a:pt x="522" y="221"/>
                    </a:lnTo>
                    <a:lnTo>
                      <a:pt x="501" y="195"/>
                    </a:lnTo>
                    <a:lnTo>
                      <a:pt x="501" y="195"/>
                    </a:lnTo>
                    <a:lnTo>
                      <a:pt x="475" y="165"/>
                    </a:lnTo>
                    <a:lnTo>
                      <a:pt x="450" y="135"/>
                    </a:lnTo>
                    <a:lnTo>
                      <a:pt x="450" y="135"/>
                    </a:lnTo>
                    <a:lnTo>
                      <a:pt x="441" y="125"/>
                    </a:lnTo>
                    <a:lnTo>
                      <a:pt x="431" y="116"/>
                    </a:lnTo>
                    <a:lnTo>
                      <a:pt x="431" y="116"/>
                    </a:lnTo>
                    <a:lnTo>
                      <a:pt x="422" y="107"/>
                    </a:lnTo>
                    <a:lnTo>
                      <a:pt x="413" y="98"/>
                    </a:lnTo>
                    <a:lnTo>
                      <a:pt x="413" y="98"/>
                    </a:lnTo>
                    <a:lnTo>
                      <a:pt x="400" y="81"/>
                    </a:lnTo>
                    <a:lnTo>
                      <a:pt x="389" y="67"/>
                    </a:lnTo>
                    <a:lnTo>
                      <a:pt x="378" y="54"/>
                    </a:lnTo>
                    <a:lnTo>
                      <a:pt x="366" y="44"/>
                    </a:lnTo>
                    <a:lnTo>
                      <a:pt x="366" y="44"/>
                    </a:lnTo>
                    <a:lnTo>
                      <a:pt x="355" y="33"/>
                    </a:lnTo>
                    <a:lnTo>
                      <a:pt x="346" y="21"/>
                    </a:lnTo>
                    <a:lnTo>
                      <a:pt x="346" y="21"/>
                    </a:lnTo>
                    <a:lnTo>
                      <a:pt x="377" y="0"/>
                    </a:lnTo>
                    <a:lnTo>
                      <a:pt x="377" y="0"/>
                    </a:lnTo>
                    <a:lnTo>
                      <a:pt x="382" y="6"/>
                    </a:lnTo>
                    <a:lnTo>
                      <a:pt x="382" y="6"/>
                    </a:lnTo>
                    <a:lnTo>
                      <a:pt x="433" y="64"/>
                    </a:lnTo>
                    <a:lnTo>
                      <a:pt x="433" y="64"/>
                    </a:lnTo>
                    <a:lnTo>
                      <a:pt x="496" y="134"/>
                    </a:lnTo>
                    <a:lnTo>
                      <a:pt x="527" y="170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85" y="239"/>
                    </a:lnTo>
                    <a:lnTo>
                      <a:pt x="614" y="273"/>
                    </a:lnTo>
                    <a:lnTo>
                      <a:pt x="631" y="290"/>
                    </a:lnTo>
                    <a:lnTo>
                      <a:pt x="647" y="307"/>
                    </a:lnTo>
                    <a:lnTo>
                      <a:pt x="665" y="324"/>
                    </a:lnTo>
                    <a:lnTo>
                      <a:pt x="683" y="341"/>
                    </a:lnTo>
                    <a:lnTo>
                      <a:pt x="683" y="341"/>
                    </a:lnTo>
                    <a:lnTo>
                      <a:pt x="729" y="380"/>
                    </a:lnTo>
                    <a:lnTo>
                      <a:pt x="729" y="380"/>
                    </a:lnTo>
                    <a:lnTo>
                      <a:pt x="765" y="411"/>
                    </a:lnTo>
                    <a:lnTo>
                      <a:pt x="801" y="444"/>
                    </a:lnTo>
                    <a:lnTo>
                      <a:pt x="801" y="444"/>
                    </a:lnTo>
                    <a:lnTo>
                      <a:pt x="836" y="477"/>
                    </a:lnTo>
                    <a:lnTo>
                      <a:pt x="869" y="511"/>
                    </a:lnTo>
                    <a:lnTo>
                      <a:pt x="900" y="546"/>
                    </a:lnTo>
                    <a:lnTo>
                      <a:pt x="930" y="581"/>
                    </a:lnTo>
                    <a:lnTo>
                      <a:pt x="930" y="581"/>
                    </a:lnTo>
                    <a:lnTo>
                      <a:pt x="946" y="600"/>
                    </a:lnTo>
                    <a:lnTo>
                      <a:pt x="946" y="600"/>
                    </a:lnTo>
                    <a:lnTo>
                      <a:pt x="962" y="620"/>
                    </a:lnTo>
                    <a:lnTo>
                      <a:pt x="980" y="641"/>
                    </a:lnTo>
                    <a:lnTo>
                      <a:pt x="998" y="661"/>
                    </a:lnTo>
                    <a:lnTo>
                      <a:pt x="1008" y="669"/>
                    </a:lnTo>
                    <a:lnTo>
                      <a:pt x="1018" y="677"/>
                    </a:lnTo>
                    <a:lnTo>
                      <a:pt x="1019" y="678"/>
                    </a:lnTo>
                    <a:lnTo>
                      <a:pt x="1020" y="678"/>
                    </a:lnTo>
                    <a:lnTo>
                      <a:pt x="1020" y="678"/>
                    </a:lnTo>
                    <a:lnTo>
                      <a:pt x="1025" y="680"/>
                    </a:lnTo>
                    <a:lnTo>
                      <a:pt x="1029" y="684"/>
                    </a:lnTo>
                    <a:lnTo>
                      <a:pt x="1029" y="685"/>
                    </a:lnTo>
                    <a:lnTo>
                      <a:pt x="1030" y="686"/>
                    </a:lnTo>
                    <a:lnTo>
                      <a:pt x="1030" y="686"/>
                    </a:lnTo>
                    <a:lnTo>
                      <a:pt x="1032" y="689"/>
                    </a:lnTo>
                    <a:lnTo>
                      <a:pt x="1035" y="692"/>
                    </a:lnTo>
                    <a:lnTo>
                      <a:pt x="1036" y="695"/>
                    </a:lnTo>
                    <a:lnTo>
                      <a:pt x="1037" y="698"/>
                    </a:lnTo>
                    <a:lnTo>
                      <a:pt x="1037" y="699"/>
                    </a:lnTo>
                    <a:lnTo>
                      <a:pt x="1037" y="700"/>
                    </a:lnTo>
                    <a:lnTo>
                      <a:pt x="1037" y="700"/>
                    </a:lnTo>
                    <a:lnTo>
                      <a:pt x="1041" y="711"/>
                    </a:lnTo>
                    <a:lnTo>
                      <a:pt x="1045" y="723"/>
                    </a:lnTo>
                    <a:lnTo>
                      <a:pt x="1047" y="735"/>
                    </a:lnTo>
                    <a:lnTo>
                      <a:pt x="1049" y="748"/>
                    </a:lnTo>
                    <a:lnTo>
                      <a:pt x="1051" y="774"/>
                    </a:lnTo>
                    <a:lnTo>
                      <a:pt x="1051" y="800"/>
                    </a:lnTo>
                    <a:lnTo>
                      <a:pt x="1050" y="826"/>
                    </a:lnTo>
                    <a:lnTo>
                      <a:pt x="1047" y="851"/>
                    </a:lnTo>
                    <a:lnTo>
                      <a:pt x="1044" y="872"/>
                    </a:lnTo>
                    <a:lnTo>
                      <a:pt x="1040" y="892"/>
                    </a:lnTo>
                    <a:lnTo>
                      <a:pt x="1040" y="892"/>
                    </a:lnTo>
                    <a:lnTo>
                      <a:pt x="1037" y="911"/>
                    </a:lnTo>
                    <a:lnTo>
                      <a:pt x="1035" y="929"/>
                    </a:lnTo>
                    <a:lnTo>
                      <a:pt x="1030" y="967"/>
                    </a:lnTo>
                    <a:lnTo>
                      <a:pt x="1030" y="973"/>
                    </a:lnTo>
                    <a:lnTo>
                      <a:pt x="1030" y="973"/>
                    </a:lnTo>
                    <a:lnTo>
                      <a:pt x="1029" y="991"/>
                    </a:lnTo>
                    <a:lnTo>
                      <a:pt x="1029" y="991"/>
                    </a:lnTo>
                    <a:lnTo>
                      <a:pt x="1029" y="1009"/>
                    </a:lnTo>
                    <a:lnTo>
                      <a:pt x="1028" y="1017"/>
                    </a:lnTo>
                    <a:lnTo>
                      <a:pt x="1026" y="1024"/>
                    </a:lnTo>
                    <a:lnTo>
                      <a:pt x="1026" y="1024"/>
                    </a:lnTo>
                    <a:lnTo>
                      <a:pt x="1024" y="1031"/>
                    </a:lnTo>
                    <a:lnTo>
                      <a:pt x="1023" y="1039"/>
                    </a:lnTo>
                    <a:lnTo>
                      <a:pt x="1023" y="1051"/>
                    </a:lnTo>
                    <a:lnTo>
                      <a:pt x="1023" y="1051"/>
                    </a:lnTo>
                    <a:lnTo>
                      <a:pt x="1023" y="1059"/>
                    </a:lnTo>
                    <a:lnTo>
                      <a:pt x="1021" y="1068"/>
                    </a:lnTo>
                    <a:lnTo>
                      <a:pt x="1019" y="1075"/>
                    </a:lnTo>
                    <a:lnTo>
                      <a:pt x="1016" y="1079"/>
                    </a:lnTo>
                    <a:lnTo>
                      <a:pt x="1013" y="1083"/>
                    </a:lnTo>
                    <a:lnTo>
                      <a:pt x="1013" y="1083"/>
                    </a:lnTo>
                    <a:lnTo>
                      <a:pt x="1010" y="1085"/>
                    </a:lnTo>
                    <a:lnTo>
                      <a:pt x="1008" y="1086"/>
                    </a:lnTo>
                    <a:lnTo>
                      <a:pt x="1005" y="1087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998" y="1087"/>
                    </a:lnTo>
                    <a:lnTo>
                      <a:pt x="997" y="1087"/>
                    </a:lnTo>
                    <a:lnTo>
                      <a:pt x="996" y="1087"/>
                    </a:lnTo>
                    <a:lnTo>
                      <a:pt x="996" y="1087"/>
                    </a:lnTo>
                    <a:lnTo>
                      <a:pt x="992" y="1088"/>
                    </a:lnTo>
                    <a:lnTo>
                      <a:pt x="991" y="1088"/>
                    </a:lnTo>
                    <a:close/>
                    <a:moveTo>
                      <a:pt x="1002" y="731"/>
                    </a:moveTo>
                    <a:lnTo>
                      <a:pt x="1002" y="731"/>
                    </a:lnTo>
                    <a:lnTo>
                      <a:pt x="954" y="761"/>
                    </a:lnTo>
                    <a:lnTo>
                      <a:pt x="954" y="761"/>
                    </a:lnTo>
                    <a:lnTo>
                      <a:pt x="918" y="784"/>
                    </a:lnTo>
                    <a:lnTo>
                      <a:pt x="918" y="784"/>
                    </a:lnTo>
                    <a:lnTo>
                      <a:pt x="885" y="803"/>
                    </a:lnTo>
                    <a:lnTo>
                      <a:pt x="885" y="803"/>
                    </a:lnTo>
                    <a:lnTo>
                      <a:pt x="856" y="821"/>
                    </a:lnTo>
                    <a:lnTo>
                      <a:pt x="842" y="830"/>
                    </a:lnTo>
                    <a:lnTo>
                      <a:pt x="829" y="839"/>
                    </a:lnTo>
                    <a:lnTo>
                      <a:pt x="819" y="847"/>
                    </a:lnTo>
                    <a:lnTo>
                      <a:pt x="819" y="847"/>
                    </a:lnTo>
                    <a:lnTo>
                      <a:pt x="773" y="881"/>
                    </a:lnTo>
                    <a:lnTo>
                      <a:pt x="729" y="917"/>
                    </a:lnTo>
                    <a:lnTo>
                      <a:pt x="729" y="917"/>
                    </a:lnTo>
                    <a:lnTo>
                      <a:pt x="717" y="925"/>
                    </a:lnTo>
                    <a:lnTo>
                      <a:pt x="717" y="925"/>
                    </a:lnTo>
                    <a:lnTo>
                      <a:pt x="704" y="936"/>
                    </a:lnTo>
                    <a:lnTo>
                      <a:pt x="691" y="948"/>
                    </a:lnTo>
                    <a:lnTo>
                      <a:pt x="678" y="960"/>
                    </a:lnTo>
                    <a:lnTo>
                      <a:pt x="672" y="967"/>
                    </a:lnTo>
                    <a:lnTo>
                      <a:pt x="668" y="974"/>
                    </a:lnTo>
                    <a:lnTo>
                      <a:pt x="664" y="980"/>
                    </a:lnTo>
                    <a:lnTo>
                      <a:pt x="671" y="982"/>
                    </a:lnTo>
                    <a:lnTo>
                      <a:pt x="671" y="982"/>
                    </a:lnTo>
                    <a:lnTo>
                      <a:pt x="699" y="991"/>
                    </a:lnTo>
                    <a:lnTo>
                      <a:pt x="699" y="991"/>
                    </a:lnTo>
                    <a:lnTo>
                      <a:pt x="718" y="996"/>
                    </a:lnTo>
                    <a:lnTo>
                      <a:pt x="738" y="1003"/>
                    </a:lnTo>
                    <a:lnTo>
                      <a:pt x="738" y="1003"/>
                    </a:lnTo>
                    <a:lnTo>
                      <a:pt x="756" y="1007"/>
                    </a:lnTo>
                    <a:lnTo>
                      <a:pt x="772" y="1010"/>
                    </a:lnTo>
                    <a:lnTo>
                      <a:pt x="772" y="1010"/>
                    </a:lnTo>
                    <a:lnTo>
                      <a:pt x="792" y="1014"/>
                    </a:lnTo>
                    <a:lnTo>
                      <a:pt x="811" y="1018"/>
                    </a:lnTo>
                    <a:lnTo>
                      <a:pt x="811" y="1018"/>
                    </a:lnTo>
                    <a:lnTo>
                      <a:pt x="854" y="1028"/>
                    </a:lnTo>
                    <a:lnTo>
                      <a:pt x="897" y="1039"/>
                    </a:lnTo>
                    <a:lnTo>
                      <a:pt x="941" y="1046"/>
                    </a:lnTo>
                    <a:lnTo>
                      <a:pt x="962" y="1049"/>
                    </a:lnTo>
                    <a:lnTo>
                      <a:pt x="984" y="1051"/>
                    </a:lnTo>
                    <a:lnTo>
                      <a:pt x="991" y="1052"/>
                    </a:lnTo>
                    <a:lnTo>
                      <a:pt x="990" y="1045"/>
                    </a:lnTo>
                    <a:lnTo>
                      <a:pt x="990" y="1045"/>
                    </a:lnTo>
                    <a:lnTo>
                      <a:pt x="989" y="1039"/>
                    </a:lnTo>
                    <a:lnTo>
                      <a:pt x="989" y="1039"/>
                    </a:lnTo>
                    <a:lnTo>
                      <a:pt x="987" y="1032"/>
                    </a:lnTo>
                    <a:lnTo>
                      <a:pt x="987" y="1029"/>
                    </a:lnTo>
                    <a:lnTo>
                      <a:pt x="987" y="1027"/>
                    </a:lnTo>
                    <a:lnTo>
                      <a:pt x="987" y="1027"/>
                    </a:lnTo>
                    <a:lnTo>
                      <a:pt x="990" y="1018"/>
                    </a:lnTo>
                    <a:lnTo>
                      <a:pt x="992" y="1008"/>
                    </a:lnTo>
                    <a:lnTo>
                      <a:pt x="993" y="988"/>
                    </a:lnTo>
                    <a:lnTo>
                      <a:pt x="993" y="988"/>
                    </a:lnTo>
                    <a:lnTo>
                      <a:pt x="994" y="974"/>
                    </a:lnTo>
                    <a:lnTo>
                      <a:pt x="994" y="974"/>
                    </a:lnTo>
                    <a:lnTo>
                      <a:pt x="995" y="957"/>
                    </a:lnTo>
                    <a:lnTo>
                      <a:pt x="995" y="957"/>
                    </a:lnTo>
                    <a:lnTo>
                      <a:pt x="998" y="925"/>
                    </a:lnTo>
                    <a:lnTo>
                      <a:pt x="1000" y="910"/>
                    </a:lnTo>
                    <a:lnTo>
                      <a:pt x="1004" y="893"/>
                    </a:lnTo>
                    <a:lnTo>
                      <a:pt x="1004" y="893"/>
                    </a:lnTo>
                    <a:lnTo>
                      <a:pt x="1010" y="856"/>
                    </a:lnTo>
                    <a:lnTo>
                      <a:pt x="1013" y="835"/>
                    </a:lnTo>
                    <a:lnTo>
                      <a:pt x="1015" y="813"/>
                    </a:lnTo>
                    <a:lnTo>
                      <a:pt x="1016" y="793"/>
                    </a:lnTo>
                    <a:lnTo>
                      <a:pt x="1015" y="772"/>
                    </a:lnTo>
                    <a:lnTo>
                      <a:pt x="1014" y="753"/>
                    </a:lnTo>
                    <a:lnTo>
                      <a:pt x="1010" y="734"/>
                    </a:lnTo>
                    <a:lnTo>
                      <a:pt x="1008" y="726"/>
                    </a:lnTo>
                    <a:lnTo>
                      <a:pt x="1002" y="7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0" name="Freeform 207"/>
              <p:cNvSpPr/>
              <p:nvPr/>
            </p:nvSpPr>
            <p:spPr bwMode="auto">
              <a:xfrm>
                <a:off x="4251325" y="2251075"/>
                <a:ext cx="195263" cy="161925"/>
              </a:xfrm>
              <a:custGeom>
                <a:avLst/>
                <a:gdLst/>
                <a:ahLst/>
                <a:cxnLst>
                  <a:cxn ang="0">
                    <a:pos x="15" y="307"/>
                  </a:cxn>
                  <a:cxn ang="0">
                    <a:pos x="9" y="306"/>
                  </a:cxn>
                  <a:cxn ang="0">
                    <a:pos x="2" y="298"/>
                  </a:cxn>
                  <a:cxn ang="0">
                    <a:pos x="0" y="293"/>
                  </a:cxn>
                  <a:cxn ang="0">
                    <a:pos x="2" y="281"/>
                  </a:cxn>
                  <a:cxn ang="0">
                    <a:pos x="6" y="275"/>
                  </a:cxn>
                  <a:cxn ang="0">
                    <a:pos x="12" y="272"/>
                  </a:cxn>
                  <a:cxn ang="0">
                    <a:pos x="18" y="269"/>
                  </a:cxn>
                  <a:cxn ang="0">
                    <a:pos x="30" y="259"/>
                  </a:cxn>
                  <a:cxn ang="0">
                    <a:pos x="48" y="238"/>
                  </a:cxn>
                  <a:cxn ang="0">
                    <a:pos x="59" y="222"/>
                  </a:cxn>
                  <a:cxn ang="0">
                    <a:pos x="75" y="201"/>
                  </a:cxn>
                  <a:cxn ang="0">
                    <a:pos x="94" y="180"/>
                  </a:cxn>
                  <a:cxn ang="0">
                    <a:pos x="136" y="143"/>
                  </a:cxn>
                  <a:cxn ang="0">
                    <a:pos x="160" y="124"/>
                  </a:cxn>
                  <a:cxn ang="0">
                    <a:pos x="174" y="112"/>
                  </a:cxn>
                  <a:cxn ang="0">
                    <a:pos x="224" y="83"/>
                  </a:cxn>
                  <a:cxn ang="0">
                    <a:pos x="241" y="73"/>
                  </a:cxn>
                  <a:cxn ang="0">
                    <a:pos x="259" y="63"/>
                  </a:cxn>
                  <a:cxn ang="0">
                    <a:pos x="305" y="32"/>
                  </a:cxn>
                  <a:cxn ang="0">
                    <a:pos x="345" y="3"/>
                  </a:cxn>
                  <a:cxn ang="0">
                    <a:pos x="354" y="0"/>
                  </a:cxn>
                  <a:cxn ang="0">
                    <a:pos x="359" y="1"/>
                  </a:cxn>
                  <a:cxn ang="0">
                    <a:pos x="366" y="8"/>
                  </a:cxn>
                  <a:cxn ang="0">
                    <a:pos x="368" y="12"/>
                  </a:cxn>
                  <a:cxn ang="0">
                    <a:pos x="369" y="22"/>
                  </a:cxn>
                  <a:cxn ang="0">
                    <a:pos x="367" y="29"/>
                  </a:cxn>
                  <a:cxn ang="0">
                    <a:pos x="362" y="35"/>
                  </a:cxn>
                  <a:cxn ang="0">
                    <a:pos x="339" y="51"/>
                  </a:cxn>
                  <a:cxn ang="0">
                    <a:pos x="270" y="96"/>
                  </a:cxn>
                  <a:cxn ang="0">
                    <a:pos x="240" y="115"/>
                  </a:cxn>
                  <a:cxn ang="0">
                    <a:pos x="180" y="157"/>
                  </a:cxn>
                  <a:cxn ang="0">
                    <a:pos x="151" y="179"/>
                  </a:cxn>
                  <a:cxn ang="0">
                    <a:pos x="109" y="218"/>
                  </a:cxn>
                  <a:cxn ang="0">
                    <a:pos x="78" y="252"/>
                  </a:cxn>
                  <a:cxn ang="0">
                    <a:pos x="69" y="264"/>
                  </a:cxn>
                  <a:cxn ang="0">
                    <a:pos x="47" y="290"/>
                  </a:cxn>
                  <a:cxn ang="0">
                    <a:pos x="35" y="300"/>
                  </a:cxn>
                  <a:cxn ang="0">
                    <a:pos x="21" y="306"/>
                  </a:cxn>
                  <a:cxn ang="0">
                    <a:pos x="15" y="307"/>
                  </a:cxn>
                </a:cxnLst>
                <a:rect l="0" t="0" r="r" b="b"/>
                <a:pathLst>
                  <a:path w="369" h="307">
                    <a:moveTo>
                      <a:pt x="15" y="307"/>
                    </a:moveTo>
                    <a:lnTo>
                      <a:pt x="15" y="307"/>
                    </a:lnTo>
                    <a:lnTo>
                      <a:pt x="12" y="307"/>
                    </a:lnTo>
                    <a:lnTo>
                      <a:pt x="9" y="306"/>
                    </a:lnTo>
                    <a:lnTo>
                      <a:pt x="5" y="303"/>
                    </a:lnTo>
                    <a:lnTo>
                      <a:pt x="2" y="298"/>
                    </a:lnTo>
                    <a:lnTo>
                      <a:pt x="0" y="293"/>
                    </a:lnTo>
                    <a:lnTo>
                      <a:pt x="0" y="293"/>
                    </a:lnTo>
                    <a:lnTo>
                      <a:pt x="0" y="287"/>
                    </a:lnTo>
                    <a:lnTo>
                      <a:pt x="2" y="281"/>
                    </a:lnTo>
                    <a:lnTo>
                      <a:pt x="4" y="277"/>
                    </a:lnTo>
                    <a:lnTo>
                      <a:pt x="6" y="275"/>
                    </a:lnTo>
                    <a:lnTo>
                      <a:pt x="9" y="273"/>
                    </a:lnTo>
                    <a:lnTo>
                      <a:pt x="12" y="272"/>
                    </a:lnTo>
                    <a:lnTo>
                      <a:pt x="12" y="272"/>
                    </a:lnTo>
                    <a:lnTo>
                      <a:pt x="18" y="269"/>
                    </a:lnTo>
                    <a:lnTo>
                      <a:pt x="24" y="265"/>
                    </a:lnTo>
                    <a:lnTo>
                      <a:pt x="30" y="259"/>
                    </a:lnTo>
                    <a:lnTo>
                      <a:pt x="36" y="253"/>
                    </a:lnTo>
                    <a:lnTo>
                      <a:pt x="48" y="238"/>
                    </a:lnTo>
                    <a:lnTo>
                      <a:pt x="59" y="222"/>
                    </a:lnTo>
                    <a:lnTo>
                      <a:pt x="59" y="222"/>
                    </a:lnTo>
                    <a:lnTo>
                      <a:pt x="68" y="210"/>
                    </a:lnTo>
                    <a:lnTo>
                      <a:pt x="75" y="201"/>
                    </a:lnTo>
                    <a:lnTo>
                      <a:pt x="75" y="201"/>
                    </a:lnTo>
                    <a:lnTo>
                      <a:pt x="94" y="180"/>
                    </a:lnTo>
                    <a:lnTo>
                      <a:pt x="114" y="162"/>
                    </a:lnTo>
                    <a:lnTo>
                      <a:pt x="136" y="143"/>
                    </a:lnTo>
                    <a:lnTo>
                      <a:pt x="157" y="126"/>
                    </a:lnTo>
                    <a:lnTo>
                      <a:pt x="160" y="124"/>
                    </a:lnTo>
                    <a:lnTo>
                      <a:pt x="160" y="124"/>
                    </a:lnTo>
                    <a:lnTo>
                      <a:pt x="174" y="112"/>
                    </a:lnTo>
                    <a:lnTo>
                      <a:pt x="190" y="102"/>
                    </a:lnTo>
                    <a:lnTo>
                      <a:pt x="224" y="83"/>
                    </a:lnTo>
                    <a:lnTo>
                      <a:pt x="224" y="83"/>
                    </a:lnTo>
                    <a:lnTo>
                      <a:pt x="241" y="73"/>
                    </a:lnTo>
                    <a:lnTo>
                      <a:pt x="259" y="63"/>
                    </a:lnTo>
                    <a:lnTo>
                      <a:pt x="259" y="63"/>
                    </a:lnTo>
                    <a:lnTo>
                      <a:pt x="283" y="47"/>
                    </a:lnTo>
                    <a:lnTo>
                      <a:pt x="305" y="32"/>
                    </a:lnTo>
                    <a:lnTo>
                      <a:pt x="345" y="3"/>
                    </a:lnTo>
                    <a:lnTo>
                      <a:pt x="345" y="3"/>
                    </a:lnTo>
                    <a:lnTo>
                      <a:pt x="350" y="1"/>
                    </a:lnTo>
                    <a:lnTo>
                      <a:pt x="354" y="0"/>
                    </a:lnTo>
                    <a:lnTo>
                      <a:pt x="354" y="0"/>
                    </a:lnTo>
                    <a:lnTo>
                      <a:pt x="359" y="1"/>
                    </a:lnTo>
                    <a:lnTo>
                      <a:pt x="363" y="4"/>
                    </a:lnTo>
                    <a:lnTo>
                      <a:pt x="366" y="8"/>
                    </a:lnTo>
                    <a:lnTo>
                      <a:pt x="368" y="12"/>
                    </a:lnTo>
                    <a:lnTo>
                      <a:pt x="368" y="12"/>
                    </a:lnTo>
                    <a:lnTo>
                      <a:pt x="369" y="16"/>
                    </a:lnTo>
                    <a:lnTo>
                      <a:pt x="369" y="22"/>
                    </a:lnTo>
                    <a:lnTo>
                      <a:pt x="369" y="25"/>
                    </a:lnTo>
                    <a:lnTo>
                      <a:pt x="367" y="29"/>
                    </a:lnTo>
                    <a:lnTo>
                      <a:pt x="365" y="32"/>
                    </a:lnTo>
                    <a:lnTo>
                      <a:pt x="362" y="35"/>
                    </a:lnTo>
                    <a:lnTo>
                      <a:pt x="362" y="35"/>
                    </a:lnTo>
                    <a:lnTo>
                      <a:pt x="339" y="51"/>
                    </a:lnTo>
                    <a:lnTo>
                      <a:pt x="317" y="67"/>
                    </a:lnTo>
                    <a:lnTo>
                      <a:pt x="270" y="96"/>
                    </a:lnTo>
                    <a:lnTo>
                      <a:pt x="270" y="96"/>
                    </a:lnTo>
                    <a:lnTo>
                      <a:pt x="240" y="115"/>
                    </a:lnTo>
                    <a:lnTo>
                      <a:pt x="210" y="135"/>
                    </a:lnTo>
                    <a:lnTo>
                      <a:pt x="180" y="157"/>
                    </a:lnTo>
                    <a:lnTo>
                      <a:pt x="151" y="179"/>
                    </a:lnTo>
                    <a:lnTo>
                      <a:pt x="151" y="179"/>
                    </a:lnTo>
                    <a:lnTo>
                      <a:pt x="131" y="198"/>
                    </a:lnTo>
                    <a:lnTo>
                      <a:pt x="109" y="218"/>
                    </a:lnTo>
                    <a:lnTo>
                      <a:pt x="88" y="239"/>
                    </a:lnTo>
                    <a:lnTo>
                      <a:pt x="78" y="252"/>
                    </a:lnTo>
                    <a:lnTo>
                      <a:pt x="69" y="264"/>
                    </a:lnTo>
                    <a:lnTo>
                      <a:pt x="69" y="264"/>
                    </a:lnTo>
                    <a:lnTo>
                      <a:pt x="59" y="277"/>
                    </a:lnTo>
                    <a:lnTo>
                      <a:pt x="47" y="290"/>
                    </a:lnTo>
                    <a:lnTo>
                      <a:pt x="42" y="295"/>
                    </a:lnTo>
                    <a:lnTo>
                      <a:pt x="35" y="300"/>
                    </a:lnTo>
                    <a:lnTo>
                      <a:pt x="29" y="304"/>
                    </a:lnTo>
                    <a:lnTo>
                      <a:pt x="21" y="306"/>
                    </a:lnTo>
                    <a:lnTo>
                      <a:pt x="21" y="306"/>
                    </a:lnTo>
                    <a:lnTo>
                      <a:pt x="15" y="307"/>
                    </a:lnTo>
                    <a:lnTo>
                      <a:pt x="15" y="30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1" name="Freeform 208"/>
              <p:cNvSpPr/>
              <p:nvPr/>
            </p:nvSpPr>
            <p:spPr bwMode="auto">
              <a:xfrm>
                <a:off x="4284663" y="2282825"/>
                <a:ext cx="195263" cy="171450"/>
              </a:xfrm>
              <a:custGeom>
                <a:avLst/>
                <a:gdLst/>
                <a:ahLst/>
                <a:cxnLst>
                  <a:cxn ang="0">
                    <a:pos x="15" y="323"/>
                  </a:cxn>
                  <a:cxn ang="0">
                    <a:pos x="6" y="319"/>
                  </a:cxn>
                  <a:cxn ang="0">
                    <a:pos x="1" y="309"/>
                  </a:cxn>
                  <a:cxn ang="0">
                    <a:pos x="0" y="306"/>
                  </a:cxn>
                  <a:cxn ang="0">
                    <a:pos x="0" y="297"/>
                  </a:cxn>
                  <a:cxn ang="0">
                    <a:pos x="4" y="290"/>
                  </a:cxn>
                  <a:cxn ang="0">
                    <a:pos x="7" y="287"/>
                  </a:cxn>
                  <a:cxn ang="0">
                    <a:pos x="15" y="277"/>
                  </a:cxn>
                  <a:cxn ang="0">
                    <a:pos x="20" y="266"/>
                  </a:cxn>
                  <a:cxn ang="0">
                    <a:pos x="29" y="253"/>
                  </a:cxn>
                  <a:cxn ang="0">
                    <a:pos x="48" y="230"/>
                  </a:cxn>
                  <a:cxn ang="0">
                    <a:pos x="68" y="211"/>
                  </a:cxn>
                  <a:cxn ang="0">
                    <a:pos x="94" y="190"/>
                  </a:cxn>
                  <a:cxn ang="0">
                    <a:pos x="126" y="162"/>
                  </a:cxn>
                  <a:cxn ang="0">
                    <a:pos x="159" y="135"/>
                  </a:cxn>
                  <a:cxn ang="0">
                    <a:pos x="187" y="111"/>
                  </a:cxn>
                  <a:cxn ang="0">
                    <a:pos x="236" y="73"/>
                  </a:cxn>
                  <a:cxn ang="0">
                    <a:pos x="254" y="61"/>
                  </a:cxn>
                  <a:cxn ang="0">
                    <a:pos x="311" y="23"/>
                  </a:cxn>
                  <a:cxn ang="0">
                    <a:pos x="344" y="3"/>
                  </a:cxn>
                  <a:cxn ang="0">
                    <a:pos x="348" y="1"/>
                  </a:cxn>
                  <a:cxn ang="0">
                    <a:pos x="352" y="0"/>
                  </a:cxn>
                  <a:cxn ang="0">
                    <a:pos x="358" y="2"/>
                  </a:cxn>
                  <a:cxn ang="0">
                    <a:pos x="366" y="9"/>
                  </a:cxn>
                  <a:cxn ang="0">
                    <a:pos x="368" y="14"/>
                  </a:cxn>
                  <a:cxn ang="0">
                    <a:pos x="369" y="22"/>
                  </a:cxn>
                  <a:cxn ang="0">
                    <a:pos x="366" y="29"/>
                  </a:cxn>
                  <a:cxn ang="0">
                    <a:pos x="361" y="35"/>
                  </a:cxn>
                  <a:cxn ang="0">
                    <a:pos x="325" y="57"/>
                  </a:cxn>
                  <a:cxn ang="0">
                    <a:pos x="271" y="92"/>
                  </a:cxn>
                  <a:cxn ang="0">
                    <a:pos x="250" y="107"/>
                  </a:cxn>
                  <a:cxn ang="0">
                    <a:pos x="190" y="157"/>
                  </a:cxn>
                  <a:cxn ang="0">
                    <a:pos x="164" y="179"/>
                  </a:cxn>
                  <a:cxn ang="0">
                    <a:pos x="134" y="203"/>
                  </a:cxn>
                  <a:cxn ang="0">
                    <a:pos x="102" y="229"/>
                  </a:cxn>
                  <a:cxn ang="0">
                    <a:pos x="72" y="258"/>
                  </a:cxn>
                  <a:cxn ang="0">
                    <a:pos x="66" y="264"/>
                  </a:cxn>
                  <a:cxn ang="0">
                    <a:pos x="51" y="286"/>
                  </a:cxn>
                  <a:cxn ang="0">
                    <a:pos x="46" y="295"/>
                  </a:cxn>
                  <a:cxn ang="0">
                    <a:pos x="33" y="312"/>
                  </a:cxn>
                  <a:cxn ang="0">
                    <a:pos x="24" y="319"/>
                  </a:cxn>
                  <a:cxn ang="0">
                    <a:pos x="15" y="323"/>
                  </a:cxn>
                </a:cxnLst>
                <a:rect l="0" t="0" r="r" b="b"/>
                <a:pathLst>
                  <a:path w="369" h="323">
                    <a:moveTo>
                      <a:pt x="15" y="323"/>
                    </a:moveTo>
                    <a:lnTo>
                      <a:pt x="15" y="323"/>
                    </a:lnTo>
                    <a:lnTo>
                      <a:pt x="10" y="322"/>
                    </a:lnTo>
                    <a:lnTo>
                      <a:pt x="6" y="319"/>
                    </a:lnTo>
                    <a:lnTo>
                      <a:pt x="3" y="315"/>
                    </a:lnTo>
                    <a:lnTo>
                      <a:pt x="1" y="309"/>
                    </a:lnTo>
                    <a:lnTo>
                      <a:pt x="1" y="309"/>
                    </a:lnTo>
                    <a:lnTo>
                      <a:pt x="0" y="306"/>
                    </a:lnTo>
                    <a:lnTo>
                      <a:pt x="0" y="300"/>
                    </a:lnTo>
                    <a:lnTo>
                      <a:pt x="0" y="297"/>
                    </a:lnTo>
                    <a:lnTo>
                      <a:pt x="2" y="294"/>
                    </a:lnTo>
                    <a:lnTo>
                      <a:pt x="4" y="290"/>
                    </a:lnTo>
                    <a:lnTo>
                      <a:pt x="7" y="287"/>
                    </a:lnTo>
                    <a:lnTo>
                      <a:pt x="7" y="287"/>
                    </a:lnTo>
                    <a:lnTo>
                      <a:pt x="11" y="283"/>
                    </a:lnTo>
                    <a:lnTo>
                      <a:pt x="15" y="277"/>
                    </a:lnTo>
                    <a:lnTo>
                      <a:pt x="20" y="266"/>
                    </a:lnTo>
                    <a:lnTo>
                      <a:pt x="20" y="266"/>
                    </a:lnTo>
                    <a:lnTo>
                      <a:pt x="24" y="259"/>
                    </a:lnTo>
                    <a:lnTo>
                      <a:pt x="29" y="253"/>
                    </a:lnTo>
                    <a:lnTo>
                      <a:pt x="29" y="253"/>
                    </a:lnTo>
                    <a:lnTo>
                      <a:pt x="48" y="230"/>
                    </a:lnTo>
                    <a:lnTo>
                      <a:pt x="59" y="221"/>
                    </a:lnTo>
                    <a:lnTo>
                      <a:pt x="68" y="211"/>
                    </a:lnTo>
                    <a:lnTo>
                      <a:pt x="68" y="211"/>
                    </a:lnTo>
                    <a:lnTo>
                      <a:pt x="94" y="190"/>
                    </a:lnTo>
                    <a:lnTo>
                      <a:pt x="94" y="190"/>
                    </a:lnTo>
                    <a:lnTo>
                      <a:pt x="126" y="162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220" y="85"/>
                    </a:lnTo>
                    <a:lnTo>
                      <a:pt x="236" y="73"/>
                    </a:lnTo>
                    <a:lnTo>
                      <a:pt x="254" y="61"/>
                    </a:lnTo>
                    <a:lnTo>
                      <a:pt x="254" y="61"/>
                    </a:lnTo>
                    <a:lnTo>
                      <a:pt x="282" y="41"/>
                    </a:lnTo>
                    <a:lnTo>
                      <a:pt x="311" y="23"/>
                    </a:lnTo>
                    <a:lnTo>
                      <a:pt x="311" y="23"/>
                    </a:lnTo>
                    <a:lnTo>
                      <a:pt x="344" y="3"/>
                    </a:lnTo>
                    <a:lnTo>
                      <a:pt x="344" y="3"/>
                    </a:lnTo>
                    <a:lnTo>
                      <a:pt x="348" y="1"/>
                    </a:lnTo>
                    <a:lnTo>
                      <a:pt x="352" y="0"/>
                    </a:lnTo>
                    <a:lnTo>
                      <a:pt x="352" y="0"/>
                    </a:lnTo>
                    <a:lnTo>
                      <a:pt x="355" y="1"/>
                    </a:lnTo>
                    <a:lnTo>
                      <a:pt x="358" y="2"/>
                    </a:lnTo>
                    <a:lnTo>
                      <a:pt x="363" y="5"/>
                    </a:lnTo>
                    <a:lnTo>
                      <a:pt x="366" y="9"/>
                    </a:lnTo>
                    <a:lnTo>
                      <a:pt x="368" y="14"/>
                    </a:lnTo>
                    <a:lnTo>
                      <a:pt x="368" y="14"/>
                    </a:lnTo>
                    <a:lnTo>
                      <a:pt x="369" y="17"/>
                    </a:lnTo>
                    <a:lnTo>
                      <a:pt x="369" y="22"/>
                    </a:lnTo>
                    <a:lnTo>
                      <a:pt x="368" y="25"/>
                    </a:lnTo>
                    <a:lnTo>
                      <a:pt x="366" y="29"/>
                    </a:lnTo>
                    <a:lnTo>
                      <a:pt x="364" y="32"/>
                    </a:lnTo>
                    <a:lnTo>
                      <a:pt x="361" y="35"/>
                    </a:lnTo>
                    <a:lnTo>
                      <a:pt x="361" y="35"/>
                    </a:lnTo>
                    <a:lnTo>
                      <a:pt x="325" y="57"/>
                    </a:lnTo>
                    <a:lnTo>
                      <a:pt x="325" y="57"/>
                    </a:lnTo>
                    <a:lnTo>
                      <a:pt x="271" y="92"/>
                    </a:lnTo>
                    <a:lnTo>
                      <a:pt x="271" y="92"/>
                    </a:lnTo>
                    <a:lnTo>
                      <a:pt x="250" y="107"/>
                    </a:lnTo>
                    <a:lnTo>
                      <a:pt x="229" y="123"/>
                    </a:lnTo>
                    <a:lnTo>
                      <a:pt x="190" y="157"/>
                    </a:lnTo>
                    <a:lnTo>
                      <a:pt x="190" y="157"/>
                    </a:lnTo>
                    <a:lnTo>
                      <a:pt x="164" y="179"/>
                    </a:lnTo>
                    <a:lnTo>
                      <a:pt x="164" y="179"/>
                    </a:lnTo>
                    <a:lnTo>
                      <a:pt x="134" y="203"/>
                    </a:lnTo>
                    <a:lnTo>
                      <a:pt x="134" y="203"/>
                    </a:lnTo>
                    <a:lnTo>
                      <a:pt x="102" y="229"/>
                    </a:lnTo>
                    <a:lnTo>
                      <a:pt x="86" y="242"/>
                    </a:lnTo>
                    <a:lnTo>
                      <a:pt x="72" y="258"/>
                    </a:lnTo>
                    <a:lnTo>
                      <a:pt x="72" y="258"/>
                    </a:lnTo>
                    <a:lnTo>
                      <a:pt x="66" y="264"/>
                    </a:lnTo>
                    <a:lnTo>
                      <a:pt x="61" y="271"/>
                    </a:lnTo>
                    <a:lnTo>
                      <a:pt x="51" y="286"/>
                    </a:lnTo>
                    <a:lnTo>
                      <a:pt x="51" y="286"/>
                    </a:lnTo>
                    <a:lnTo>
                      <a:pt x="46" y="295"/>
                    </a:lnTo>
                    <a:lnTo>
                      <a:pt x="40" y="303"/>
                    </a:lnTo>
                    <a:lnTo>
                      <a:pt x="33" y="312"/>
                    </a:lnTo>
                    <a:lnTo>
                      <a:pt x="24" y="319"/>
                    </a:lnTo>
                    <a:lnTo>
                      <a:pt x="24" y="319"/>
                    </a:lnTo>
                    <a:lnTo>
                      <a:pt x="19" y="322"/>
                    </a:lnTo>
                    <a:lnTo>
                      <a:pt x="15" y="323"/>
                    </a:lnTo>
                    <a:lnTo>
                      <a:pt x="15" y="3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2" name="Freeform 209"/>
              <p:cNvSpPr/>
              <p:nvPr/>
            </p:nvSpPr>
            <p:spPr bwMode="auto">
              <a:xfrm>
                <a:off x="4446588" y="2346325"/>
                <a:ext cx="285750" cy="307975"/>
              </a:xfrm>
              <a:custGeom>
                <a:avLst/>
                <a:gdLst/>
                <a:ahLst/>
                <a:cxnLst>
                  <a:cxn ang="0">
                    <a:pos x="524" y="583"/>
                  </a:cxn>
                  <a:cxn ang="0">
                    <a:pos x="515" y="580"/>
                  </a:cxn>
                  <a:cxn ang="0">
                    <a:pos x="501" y="571"/>
                  </a:cxn>
                  <a:cxn ang="0">
                    <a:pos x="476" y="549"/>
                  </a:cxn>
                  <a:cxn ang="0">
                    <a:pos x="437" y="513"/>
                  </a:cxn>
                  <a:cxn ang="0">
                    <a:pos x="414" y="488"/>
                  </a:cxn>
                  <a:cxn ang="0">
                    <a:pos x="388" y="460"/>
                  </a:cxn>
                  <a:cxn ang="0">
                    <a:pos x="339" y="409"/>
                  </a:cxn>
                  <a:cxn ang="0">
                    <a:pos x="300" y="361"/>
                  </a:cxn>
                  <a:cxn ang="0">
                    <a:pos x="288" y="344"/>
                  </a:cxn>
                  <a:cxn ang="0">
                    <a:pos x="246" y="293"/>
                  </a:cxn>
                  <a:cxn ang="0">
                    <a:pos x="202" y="245"/>
                  </a:cxn>
                  <a:cxn ang="0">
                    <a:pos x="167" y="208"/>
                  </a:cxn>
                  <a:cxn ang="0">
                    <a:pos x="134" y="170"/>
                  </a:cxn>
                  <a:cxn ang="0">
                    <a:pos x="121" y="153"/>
                  </a:cxn>
                  <a:cxn ang="0">
                    <a:pos x="95" y="121"/>
                  </a:cxn>
                  <a:cxn ang="0">
                    <a:pos x="54" y="76"/>
                  </a:cxn>
                  <a:cxn ang="0">
                    <a:pos x="24" y="48"/>
                  </a:cxn>
                  <a:cxn ang="0">
                    <a:pos x="8" y="36"/>
                  </a:cxn>
                  <a:cxn ang="0">
                    <a:pos x="3" y="29"/>
                  </a:cxn>
                  <a:cxn ang="0">
                    <a:pos x="0" y="22"/>
                  </a:cxn>
                  <a:cxn ang="0">
                    <a:pos x="1" y="13"/>
                  </a:cxn>
                  <a:cxn ang="0">
                    <a:pos x="4" y="8"/>
                  </a:cxn>
                  <a:cxn ang="0">
                    <a:pos x="12" y="1"/>
                  </a:cxn>
                  <a:cxn ang="0">
                    <a:pos x="16" y="0"/>
                  </a:cxn>
                  <a:cxn ang="0">
                    <a:pos x="25" y="3"/>
                  </a:cxn>
                  <a:cxn ang="0">
                    <a:pos x="41" y="15"/>
                  </a:cxn>
                  <a:cxn ang="0">
                    <a:pos x="70" y="41"/>
                  </a:cxn>
                  <a:cxn ang="0">
                    <a:pos x="110" y="84"/>
                  </a:cxn>
                  <a:cxn ang="0">
                    <a:pos x="136" y="115"/>
                  </a:cxn>
                  <a:cxn ang="0">
                    <a:pos x="206" y="198"/>
                  </a:cxn>
                  <a:cxn ang="0">
                    <a:pos x="290" y="291"/>
                  </a:cxn>
                  <a:cxn ang="0">
                    <a:pos x="303" y="306"/>
                  </a:cxn>
                  <a:cxn ang="0">
                    <a:pos x="341" y="353"/>
                  </a:cxn>
                  <a:cxn ang="0">
                    <a:pos x="371" y="390"/>
                  </a:cxn>
                  <a:cxn ang="0">
                    <a:pos x="403" y="425"/>
                  </a:cxn>
                  <a:cxn ang="0">
                    <a:pos x="433" y="457"/>
                  </a:cxn>
                  <a:cxn ang="0">
                    <a:pos x="457" y="482"/>
                  </a:cxn>
                  <a:cxn ang="0">
                    <a:pos x="493" y="518"/>
                  </a:cxn>
                  <a:cxn ang="0">
                    <a:pos x="519" y="540"/>
                  </a:cxn>
                  <a:cxn ang="0">
                    <a:pos x="532" y="549"/>
                  </a:cxn>
                  <a:cxn ang="0">
                    <a:pos x="539" y="554"/>
                  </a:cxn>
                  <a:cxn ang="0">
                    <a:pos x="541" y="560"/>
                  </a:cxn>
                  <a:cxn ang="0">
                    <a:pos x="541" y="570"/>
                  </a:cxn>
                  <a:cxn ang="0">
                    <a:pos x="539" y="575"/>
                  </a:cxn>
                  <a:cxn ang="0">
                    <a:pos x="530" y="582"/>
                  </a:cxn>
                  <a:cxn ang="0">
                    <a:pos x="524" y="583"/>
                  </a:cxn>
                </a:cxnLst>
                <a:rect l="0" t="0" r="r" b="b"/>
                <a:pathLst>
                  <a:path w="541" h="583">
                    <a:moveTo>
                      <a:pt x="524" y="583"/>
                    </a:moveTo>
                    <a:lnTo>
                      <a:pt x="524" y="583"/>
                    </a:lnTo>
                    <a:lnTo>
                      <a:pt x="520" y="582"/>
                    </a:lnTo>
                    <a:lnTo>
                      <a:pt x="515" y="580"/>
                    </a:lnTo>
                    <a:lnTo>
                      <a:pt x="515" y="580"/>
                    </a:lnTo>
                    <a:lnTo>
                      <a:pt x="501" y="571"/>
                    </a:lnTo>
                    <a:lnTo>
                      <a:pt x="488" y="560"/>
                    </a:lnTo>
                    <a:lnTo>
                      <a:pt x="476" y="549"/>
                    </a:lnTo>
                    <a:lnTo>
                      <a:pt x="462" y="538"/>
                    </a:lnTo>
                    <a:lnTo>
                      <a:pt x="437" y="513"/>
                    </a:lnTo>
                    <a:lnTo>
                      <a:pt x="414" y="488"/>
                    </a:lnTo>
                    <a:lnTo>
                      <a:pt x="414" y="488"/>
                    </a:lnTo>
                    <a:lnTo>
                      <a:pt x="388" y="460"/>
                    </a:lnTo>
                    <a:lnTo>
                      <a:pt x="388" y="460"/>
                    </a:lnTo>
                    <a:lnTo>
                      <a:pt x="365" y="437"/>
                    </a:lnTo>
                    <a:lnTo>
                      <a:pt x="339" y="409"/>
                    </a:lnTo>
                    <a:lnTo>
                      <a:pt x="313" y="377"/>
                    </a:lnTo>
                    <a:lnTo>
                      <a:pt x="300" y="361"/>
                    </a:lnTo>
                    <a:lnTo>
                      <a:pt x="288" y="344"/>
                    </a:lnTo>
                    <a:lnTo>
                      <a:pt x="288" y="344"/>
                    </a:lnTo>
                    <a:lnTo>
                      <a:pt x="268" y="319"/>
                    </a:lnTo>
                    <a:lnTo>
                      <a:pt x="246" y="293"/>
                    </a:lnTo>
                    <a:lnTo>
                      <a:pt x="224" y="269"/>
                    </a:lnTo>
                    <a:lnTo>
                      <a:pt x="202" y="245"/>
                    </a:lnTo>
                    <a:lnTo>
                      <a:pt x="202" y="245"/>
                    </a:lnTo>
                    <a:lnTo>
                      <a:pt x="167" y="208"/>
                    </a:lnTo>
                    <a:lnTo>
                      <a:pt x="150" y="189"/>
                    </a:lnTo>
                    <a:lnTo>
                      <a:pt x="134" y="170"/>
                    </a:lnTo>
                    <a:lnTo>
                      <a:pt x="134" y="170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95" y="121"/>
                    </a:lnTo>
                    <a:lnTo>
                      <a:pt x="69" y="90"/>
                    </a:lnTo>
                    <a:lnTo>
                      <a:pt x="54" y="76"/>
                    </a:lnTo>
                    <a:lnTo>
                      <a:pt x="40" y="61"/>
                    </a:lnTo>
                    <a:lnTo>
                      <a:pt x="24" y="48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5" y="32"/>
                    </a:lnTo>
                    <a:lnTo>
                      <a:pt x="3" y="29"/>
                    </a:lnTo>
                    <a:lnTo>
                      <a:pt x="0" y="25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1" y="13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5" y="3"/>
                    </a:lnTo>
                    <a:lnTo>
                      <a:pt x="25" y="3"/>
                    </a:lnTo>
                    <a:lnTo>
                      <a:pt x="41" y="15"/>
                    </a:lnTo>
                    <a:lnTo>
                      <a:pt x="55" y="28"/>
                    </a:lnTo>
                    <a:lnTo>
                      <a:pt x="70" y="41"/>
                    </a:lnTo>
                    <a:lnTo>
                      <a:pt x="83" y="55"/>
                    </a:lnTo>
                    <a:lnTo>
                      <a:pt x="110" y="84"/>
                    </a:lnTo>
                    <a:lnTo>
                      <a:pt x="136" y="115"/>
                    </a:lnTo>
                    <a:lnTo>
                      <a:pt x="136" y="115"/>
                    </a:lnTo>
                    <a:lnTo>
                      <a:pt x="170" y="156"/>
                    </a:lnTo>
                    <a:lnTo>
                      <a:pt x="206" y="198"/>
                    </a:lnTo>
                    <a:lnTo>
                      <a:pt x="246" y="242"/>
                    </a:lnTo>
                    <a:lnTo>
                      <a:pt x="290" y="291"/>
                    </a:lnTo>
                    <a:lnTo>
                      <a:pt x="290" y="291"/>
                    </a:lnTo>
                    <a:lnTo>
                      <a:pt x="303" y="306"/>
                    </a:lnTo>
                    <a:lnTo>
                      <a:pt x="317" y="322"/>
                    </a:lnTo>
                    <a:lnTo>
                      <a:pt x="341" y="353"/>
                    </a:lnTo>
                    <a:lnTo>
                      <a:pt x="341" y="353"/>
                    </a:lnTo>
                    <a:lnTo>
                      <a:pt x="371" y="390"/>
                    </a:lnTo>
                    <a:lnTo>
                      <a:pt x="387" y="407"/>
                    </a:lnTo>
                    <a:lnTo>
                      <a:pt x="403" y="425"/>
                    </a:lnTo>
                    <a:lnTo>
                      <a:pt x="403" y="425"/>
                    </a:lnTo>
                    <a:lnTo>
                      <a:pt x="433" y="457"/>
                    </a:lnTo>
                    <a:lnTo>
                      <a:pt x="433" y="457"/>
                    </a:lnTo>
                    <a:lnTo>
                      <a:pt x="457" y="482"/>
                    </a:lnTo>
                    <a:lnTo>
                      <a:pt x="481" y="507"/>
                    </a:lnTo>
                    <a:lnTo>
                      <a:pt x="493" y="518"/>
                    </a:lnTo>
                    <a:lnTo>
                      <a:pt x="507" y="529"/>
                    </a:lnTo>
                    <a:lnTo>
                      <a:pt x="519" y="540"/>
                    </a:lnTo>
                    <a:lnTo>
                      <a:pt x="532" y="549"/>
                    </a:lnTo>
                    <a:lnTo>
                      <a:pt x="532" y="549"/>
                    </a:lnTo>
                    <a:lnTo>
                      <a:pt x="537" y="552"/>
                    </a:lnTo>
                    <a:lnTo>
                      <a:pt x="539" y="554"/>
                    </a:lnTo>
                    <a:lnTo>
                      <a:pt x="540" y="557"/>
                    </a:lnTo>
                    <a:lnTo>
                      <a:pt x="541" y="560"/>
                    </a:lnTo>
                    <a:lnTo>
                      <a:pt x="541" y="565"/>
                    </a:lnTo>
                    <a:lnTo>
                      <a:pt x="541" y="570"/>
                    </a:lnTo>
                    <a:lnTo>
                      <a:pt x="541" y="570"/>
                    </a:lnTo>
                    <a:lnTo>
                      <a:pt x="539" y="575"/>
                    </a:lnTo>
                    <a:lnTo>
                      <a:pt x="534" y="579"/>
                    </a:lnTo>
                    <a:lnTo>
                      <a:pt x="530" y="582"/>
                    </a:lnTo>
                    <a:lnTo>
                      <a:pt x="527" y="583"/>
                    </a:lnTo>
                    <a:lnTo>
                      <a:pt x="524" y="583"/>
                    </a:lnTo>
                    <a:lnTo>
                      <a:pt x="524" y="5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3" name="Freeform 210"/>
              <p:cNvSpPr/>
              <p:nvPr/>
            </p:nvSpPr>
            <p:spPr bwMode="auto">
              <a:xfrm>
                <a:off x="4349750" y="2435225"/>
                <a:ext cx="273050" cy="288925"/>
              </a:xfrm>
              <a:custGeom>
                <a:avLst/>
                <a:gdLst/>
                <a:ahLst/>
                <a:cxnLst>
                  <a:cxn ang="0">
                    <a:pos x="493" y="546"/>
                  </a:cxn>
                  <a:cxn ang="0">
                    <a:pos x="481" y="537"/>
                  </a:cxn>
                  <a:cxn ang="0">
                    <a:pos x="475" y="524"/>
                  </a:cxn>
                  <a:cxn ang="0">
                    <a:pos x="457" y="505"/>
                  </a:cxn>
                  <a:cxn ang="0">
                    <a:pos x="444" y="490"/>
                  </a:cxn>
                  <a:cxn ang="0">
                    <a:pos x="436" y="479"/>
                  </a:cxn>
                  <a:cxn ang="0">
                    <a:pos x="411" y="452"/>
                  </a:cxn>
                  <a:cxn ang="0">
                    <a:pos x="402" y="443"/>
                  </a:cxn>
                  <a:cxn ang="0">
                    <a:pos x="387" y="420"/>
                  </a:cxn>
                  <a:cxn ang="0">
                    <a:pos x="376" y="410"/>
                  </a:cxn>
                  <a:cxn ang="0">
                    <a:pos x="345" y="378"/>
                  </a:cxn>
                  <a:cxn ang="0">
                    <a:pos x="321" y="352"/>
                  </a:cxn>
                  <a:cxn ang="0">
                    <a:pos x="280" y="313"/>
                  </a:cxn>
                  <a:cxn ang="0">
                    <a:pos x="252" y="285"/>
                  </a:cxn>
                  <a:cxn ang="0">
                    <a:pos x="151" y="183"/>
                  </a:cxn>
                  <a:cxn ang="0">
                    <a:pos x="106" y="136"/>
                  </a:cxn>
                  <a:cxn ang="0">
                    <a:pos x="64" y="92"/>
                  </a:cxn>
                  <a:cxn ang="0">
                    <a:pos x="33" y="58"/>
                  </a:cxn>
                  <a:cxn ang="0">
                    <a:pos x="13" y="39"/>
                  </a:cxn>
                  <a:cxn ang="0">
                    <a:pos x="3" y="26"/>
                  </a:cxn>
                  <a:cxn ang="0">
                    <a:pos x="0" y="14"/>
                  </a:cxn>
                  <a:cxn ang="0">
                    <a:pos x="5" y="6"/>
                  </a:cxn>
                  <a:cxn ang="0">
                    <a:pos x="19" y="0"/>
                  </a:cxn>
                  <a:cxn ang="0">
                    <a:pos x="26" y="2"/>
                  </a:cxn>
                  <a:cxn ang="0">
                    <a:pos x="34" y="8"/>
                  </a:cxn>
                  <a:cxn ang="0">
                    <a:pos x="72" y="47"/>
                  </a:cxn>
                  <a:cxn ang="0">
                    <a:pos x="94" y="67"/>
                  </a:cxn>
                  <a:cxn ang="0">
                    <a:pos x="151" y="133"/>
                  </a:cxn>
                  <a:cxn ang="0">
                    <a:pos x="191" y="176"/>
                  </a:cxn>
                  <a:cxn ang="0">
                    <a:pos x="275" y="260"/>
                  </a:cxn>
                  <a:cxn ang="0">
                    <a:pos x="311" y="293"/>
                  </a:cxn>
                  <a:cxn ang="0">
                    <a:pos x="364" y="343"/>
                  </a:cxn>
                  <a:cxn ang="0">
                    <a:pos x="407" y="387"/>
                  </a:cxn>
                  <a:cxn ang="0">
                    <a:pos x="423" y="411"/>
                  </a:cxn>
                  <a:cxn ang="0">
                    <a:pos x="440" y="429"/>
                  </a:cxn>
                  <a:cxn ang="0">
                    <a:pos x="452" y="440"/>
                  </a:cxn>
                  <a:cxn ang="0">
                    <a:pos x="460" y="452"/>
                  </a:cxn>
                  <a:cxn ang="0">
                    <a:pos x="481" y="478"/>
                  </a:cxn>
                  <a:cxn ang="0">
                    <a:pos x="496" y="493"/>
                  </a:cxn>
                  <a:cxn ang="0">
                    <a:pos x="508" y="510"/>
                  </a:cxn>
                  <a:cxn ang="0">
                    <a:pos x="512" y="513"/>
                  </a:cxn>
                  <a:cxn ang="0">
                    <a:pos x="515" y="524"/>
                  </a:cxn>
                  <a:cxn ang="0">
                    <a:pos x="515" y="533"/>
                  </a:cxn>
                  <a:cxn ang="0">
                    <a:pos x="510" y="542"/>
                  </a:cxn>
                  <a:cxn ang="0">
                    <a:pos x="499" y="546"/>
                  </a:cxn>
                </a:cxnLst>
                <a:rect l="0" t="0" r="r" b="b"/>
                <a:pathLst>
                  <a:path w="515" h="546">
                    <a:moveTo>
                      <a:pt x="499" y="546"/>
                    </a:moveTo>
                    <a:lnTo>
                      <a:pt x="499" y="546"/>
                    </a:lnTo>
                    <a:lnTo>
                      <a:pt x="493" y="546"/>
                    </a:lnTo>
                    <a:lnTo>
                      <a:pt x="488" y="543"/>
                    </a:lnTo>
                    <a:lnTo>
                      <a:pt x="483" y="540"/>
                    </a:lnTo>
                    <a:lnTo>
                      <a:pt x="481" y="537"/>
                    </a:lnTo>
                    <a:lnTo>
                      <a:pt x="480" y="534"/>
                    </a:lnTo>
                    <a:lnTo>
                      <a:pt x="480" y="534"/>
                    </a:lnTo>
                    <a:lnTo>
                      <a:pt x="475" y="524"/>
                    </a:lnTo>
                    <a:lnTo>
                      <a:pt x="470" y="517"/>
                    </a:lnTo>
                    <a:lnTo>
                      <a:pt x="463" y="511"/>
                    </a:lnTo>
                    <a:lnTo>
                      <a:pt x="457" y="505"/>
                    </a:lnTo>
                    <a:lnTo>
                      <a:pt x="457" y="505"/>
                    </a:lnTo>
                    <a:lnTo>
                      <a:pt x="450" y="498"/>
                    </a:lnTo>
                    <a:lnTo>
                      <a:pt x="444" y="490"/>
                    </a:lnTo>
                    <a:lnTo>
                      <a:pt x="444" y="490"/>
                    </a:lnTo>
                    <a:lnTo>
                      <a:pt x="436" y="479"/>
                    </a:lnTo>
                    <a:lnTo>
                      <a:pt x="436" y="479"/>
                    </a:lnTo>
                    <a:lnTo>
                      <a:pt x="425" y="466"/>
                    </a:lnTo>
                    <a:lnTo>
                      <a:pt x="419" y="458"/>
                    </a:lnTo>
                    <a:lnTo>
                      <a:pt x="411" y="452"/>
                    </a:lnTo>
                    <a:lnTo>
                      <a:pt x="411" y="452"/>
                    </a:lnTo>
                    <a:lnTo>
                      <a:pt x="407" y="448"/>
                    </a:lnTo>
                    <a:lnTo>
                      <a:pt x="402" y="443"/>
                    </a:lnTo>
                    <a:lnTo>
                      <a:pt x="395" y="433"/>
                    </a:lnTo>
                    <a:lnTo>
                      <a:pt x="395" y="433"/>
                    </a:lnTo>
                    <a:lnTo>
                      <a:pt x="387" y="420"/>
                    </a:lnTo>
                    <a:lnTo>
                      <a:pt x="382" y="415"/>
                    </a:lnTo>
                    <a:lnTo>
                      <a:pt x="376" y="410"/>
                    </a:lnTo>
                    <a:lnTo>
                      <a:pt x="376" y="410"/>
                    </a:lnTo>
                    <a:lnTo>
                      <a:pt x="367" y="404"/>
                    </a:lnTo>
                    <a:lnTo>
                      <a:pt x="360" y="395"/>
                    </a:lnTo>
                    <a:lnTo>
                      <a:pt x="345" y="378"/>
                    </a:lnTo>
                    <a:lnTo>
                      <a:pt x="345" y="378"/>
                    </a:lnTo>
                    <a:lnTo>
                      <a:pt x="333" y="364"/>
                    </a:lnTo>
                    <a:lnTo>
                      <a:pt x="321" y="352"/>
                    </a:lnTo>
                    <a:lnTo>
                      <a:pt x="321" y="352"/>
                    </a:lnTo>
                    <a:lnTo>
                      <a:pt x="299" y="332"/>
                    </a:lnTo>
                    <a:lnTo>
                      <a:pt x="280" y="313"/>
                    </a:lnTo>
                    <a:lnTo>
                      <a:pt x="280" y="313"/>
                    </a:lnTo>
                    <a:lnTo>
                      <a:pt x="252" y="285"/>
                    </a:lnTo>
                    <a:lnTo>
                      <a:pt x="252" y="285"/>
                    </a:lnTo>
                    <a:lnTo>
                      <a:pt x="225" y="260"/>
                    </a:lnTo>
                    <a:lnTo>
                      <a:pt x="200" y="234"/>
                    </a:lnTo>
                    <a:lnTo>
                      <a:pt x="151" y="183"/>
                    </a:lnTo>
                    <a:lnTo>
                      <a:pt x="151" y="183"/>
                    </a:lnTo>
                    <a:lnTo>
                      <a:pt x="106" y="136"/>
                    </a:lnTo>
                    <a:lnTo>
                      <a:pt x="106" y="136"/>
                    </a:lnTo>
                    <a:lnTo>
                      <a:pt x="87" y="116"/>
                    </a:lnTo>
                    <a:lnTo>
                      <a:pt x="87" y="116"/>
                    </a:lnTo>
                    <a:lnTo>
                      <a:pt x="64" y="92"/>
                    </a:lnTo>
                    <a:lnTo>
                      <a:pt x="40" y="66"/>
                    </a:lnTo>
                    <a:lnTo>
                      <a:pt x="40" y="66"/>
                    </a:lnTo>
                    <a:lnTo>
                      <a:pt x="33" y="58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13" y="39"/>
                    </a:lnTo>
                    <a:lnTo>
                      <a:pt x="8" y="33"/>
                    </a:lnTo>
                    <a:lnTo>
                      <a:pt x="3" y="26"/>
                    </a:lnTo>
                    <a:lnTo>
                      <a:pt x="3" y="26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5" y="6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1"/>
                    </a:lnTo>
                    <a:lnTo>
                      <a:pt x="26" y="2"/>
                    </a:lnTo>
                    <a:lnTo>
                      <a:pt x="31" y="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42" y="18"/>
                    </a:lnTo>
                    <a:lnTo>
                      <a:pt x="51" y="29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83" y="57"/>
                    </a:lnTo>
                    <a:lnTo>
                      <a:pt x="94" y="67"/>
                    </a:lnTo>
                    <a:lnTo>
                      <a:pt x="94" y="67"/>
                    </a:lnTo>
                    <a:lnTo>
                      <a:pt x="124" y="100"/>
                    </a:lnTo>
                    <a:lnTo>
                      <a:pt x="151" y="133"/>
                    </a:lnTo>
                    <a:lnTo>
                      <a:pt x="164" y="146"/>
                    </a:lnTo>
                    <a:lnTo>
                      <a:pt x="164" y="146"/>
                    </a:lnTo>
                    <a:lnTo>
                      <a:pt x="191" y="176"/>
                    </a:lnTo>
                    <a:lnTo>
                      <a:pt x="219" y="205"/>
                    </a:lnTo>
                    <a:lnTo>
                      <a:pt x="247" y="232"/>
                    </a:lnTo>
                    <a:lnTo>
                      <a:pt x="275" y="260"/>
                    </a:lnTo>
                    <a:lnTo>
                      <a:pt x="275" y="260"/>
                    </a:lnTo>
                    <a:lnTo>
                      <a:pt x="311" y="293"/>
                    </a:lnTo>
                    <a:lnTo>
                      <a:pt x="311" y="293"/>
                    </a:lnTo>
                    <a:lnTo>
                      <a:pt x="342" y="321"/>
                    </a:lnTo>
                    <a:lnTo>
                      <a:pt x="342" y="321"/>
                    </a:lnTo>
                    <a:lnTo>
                      <a:pt x="364" y="343"/>
                    </a:lnTo>
                    <a:lnTo>
                      <a:pt x="386" y="363"/>
                    </a:lnTo>
                    <a:lnTo>
                      <a:pt x="396" y="375"/>
                    </a:lnTo>
                    <a:lnTo>
                      <a:pt x="407" y="387"/>
                    </a:lnTo>
                    <a:lnTo>
                      <a:pt x="415" y="398"/>
                    </a:lnTo>
                    <a:lnTo>
                      <a:pt x="423" y="411"/>
                    </a:lnTo>
                    <a:lnTo>
                      <a:pt x="423" y="411"/>
                    </a:lnTo>
                    <a:lnTo>
                      <a:pt x="426" y="416"/>
                    </a:lnTo>
                    <a:lnTo>
                      <a:pt x="430" y="421"/>
                    </a:lnTo>
                    <a:lnTo>
                      <a:pt x="440" y="429"/>
                    </a:lnTo>
                    <a:lnTo>
                      <a:pt x="440" y="429"/>
                    </a:lnTo>
                    <a:lnTo>
                      <a:pt x="446" y="435"/>
                    </a:lnTo>
                    <a:lnTo>
                      <a:pt x="452" y="440"/>
                    </a:lnTo>
                    <a:lnTo>
                      <a:pt x="452" y="440"/>
                    </a:lnTo>
                    <a:lnTo>
                      <a:pt x="460" y="452"/>
                    </a:lnTo>
                    <a:lnTo>
                      <a:pt x="460" y="452"/>
                    </a:lnTo>
                    <a:lnTo>
                      <a:pt x="470" y="466"/>
                    </a:lnTo>
                    <a:lnTo>
                      <a:pt x="475" y="472"/>
                    </a:lnTo>
                    <a:lnTo>
                      <a:pt x="481" y="478"/>
                    </a:lnTo>
                    <a:lnTo>
                      <a:pt x="481" y="478"/>
                    </a:lnTo>
                    <a:lnTo>
                      <a:pt x="489" y="486"/>
                    </a:lnTo>
                    <a:lnTo>
                      <a:pt x="496" y="493"/>
                    </a:lnTo>
                    <a:lnTo>
                      <a:pt x="502" y="501"/>
                    </a:lnTo>
                    <a:lnTo>
                      <a:pt x="507" y="509"/>
                    </a:lnTo>
                    <a:lnTo>
                      <a:pt x="508" y="510"/>
                    </a:lnTo>
                    <a:lnTo>
                      <a:pt x="509" y="511"/>
                    </a:lnTo>
                    <a:lnTo>
                      <a:pt x="509" y="511"/>
                    </a:lnTo>
                    <a:lnTo>
                      <a:pt x="512" y="513"/>
                    </a:lnTo>
                    <a:lnTo>
                      <a:pt x="514" y="516"/>
                    </a:lnTo>
                    <a:lnTo>
                      <a:pt x="515" y="520"/>
                    </a:lnTo>
                    <a:lnTo>
                      <a:pt x="515" y="524"/>
                    </a:lnTo>
                    <a:lnTo>
                      <a:pt x="515" y="530"/>
                    </a:lnTo>
                    <a:lnTo>
                      <a:pt x="515" y="530"/>
                    </a:lnTo>
                    <a:lnTo>
                      <a:pt x="515" y="533"/>
                    </a:lnTo>
                    <a:lnTo>
                      <a:pt x="514" y="537"/>
                    </a:lnTo>
                    <a:lnTo>
                      <a:pt x="513" y="540"/>
                    </a:lnTo>
                    <a:lnTo>
                      <a:pt x="510" y="542"/>
                    </a:lnTo>
                    <a:lnTo>
                      <a:pt x="510" y="542"/>
                    </a:lnTo>
                    <a:lnTo>
                      <a:pt x="506" y="545"/>
                    </a:lnTo>
                    <a:lnTo>
                      <a:pt x="499" y="546"/>
                    </a:lnTo>
                    <a:lnTo>
                      <a:pt x="499" y="5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4" name="Freeform 211"/>
              <p:cNvSpPr/>
              <p:nvPr/>
            </p:nvSpPr>
            <p:spPr bwMode="auto">
              <a:xfrm>
                <a:off x="4708525" y="2740025"/>
                <a:ext cx="77788" cy="74613"/>
              </a:xfrm>
              <a:custGeom>
                <a:avLst/>
                <a:gdLst/>
                <a:ahLst/>
                <a:cxnLst>
                  <a:cxn ang="0">
                    <a:pos x="116" y="142"/>
                  </a:cxn>
                  <a:cxn ang="0">
                    <a:pos x="111" y="142"/>
                  </a:cxn>
                  <a:cxn ang="0">
                    <a:pos x="101" y="140"/>
                  </a:cxn>
                  <a:cxn ang="0">
                    <a:pos x="90" y="136"/>
                  </a:cxn>
                  <a:cxn ang="0">
                    <a:pos x="88" y="139"/>
                  </a:cxn>
                  <a:cxn ang="0">
                    <a:pos x="79" y="141"/>
                  </a:cxn>
                  <a:cxn ang="0">
                    <a:pos x="77" y="141"/>
                  </a:cxn>
                  <a:cxn ang="0">
                    <a:pos x="63" y="139"/>
                  </a:cxn>
                  <a:cxn ang="0">
                    <a:pos x="49" y="136"/>
                  </a:cxn>
                  <a:cxn ang="0">
                    <a:pos x="42" y="134"/>
                  </a:cxn>
                  <a:cxn ang="0">
                    <a:pos x="33" y="127"/>
                  </a:cxn>
                  <a:cxn ang="0">
                    <a:pos x="30" y="129"/>
                  </a:cxn>
                  <a:cxn ang="0">
                    <a:pos x="21" y="131"/>
                  </a:cxn>
                  <a:cxn ang="0">
                    <a:pos x="18" y="130"/>
                  </a:cxn>
                  <a:cxn ang="0">
                    <a:pos x="12" y="127"/>
                  </a:cxn>
                  <a:cxn ang="0">
                    <a:pos x="7" y="122"/>
                  </a:cxn>
                  <a:cxn ang="0">
                    <a:pos x="6" y="117"/>
                  </a:cxn>
                  <a:cxn ang="0">
                    <a:pos x="5" y="115"/>
                  </a:cxn>
                  <a:cxn ang="0">
                    <a:pos x="1" y="108"/>
                  </a:cxn>
                  <a:cxn ang="0">
                    <a:pos x="1" y="101"/>
                  </a:cxn>
                  <a:cxn ang="0">
                    <a:pos x="3" y="95"/>
                  </a:cxn>
                  <a:cxn ang="0">
                    <a:pos x="13" y="83"/>
                  </a:cxn>
                  <a:cxn ang="0">
                    <a:pos x="31" y="62"/>
                  </a:cxn>
                  <a:cxn ang="0">
                    <a:pos x="63" y="34"/>
                  </a:cxn>
                  <a:cxn ang="0">
                    <a:pos x="92" y="13"/>
                  </a:cxn>
                  <a:cxn ang="0">
                    <a:pos x="98" y="8"/>
                  </a:cxn>
                  <a:cxn ang="0">
                    <a:pos x="113" y="1"/>
                  </a:cxn>
                  <a:cxn ang="0">
                    <a:pos x="121" y="0"/>
                  </a:cxn>
                  <a:cxn ang="0">
                    <a:pos x="131" y="2"/>
                  </a:cxn>
                  <a:cxn ang="0">
                    <a:pos x="137" y="5"/>
                  </a:cxn>
                  <a:cxn ang="0">
                    <a:pos x="143" y="15"/>
                  </a:cxn>
                  <a:cxn ang="0">
                    <a:pos x="147" y="29"/>
                  </a:cxn>
                  <a:cxn ang="0">
                    <a:pos x="148" y="35"/>
                  </a:cxn>
                  <a:cxn ang="0">
                    <a:pos x="147" y="53"/>
                  </a:cxn>
                  <a:cxn ang="0">
                    <a:pos x="148" y="84"/>
                  </a:cxn>
                  <a:cxn ang="0">
                    <a:pos x="148" y="100"/>
                  </a:cxn>
                  <a:cxn ang="0">
                    <a:pos x="146" y="116"/>
                  </a:cxn>
                  <a:cxn ang="0">
                    <a:pos x="145" y="125"/>
                  </a:cxn>
                  <a:cxn ang="0">
                    <a:pos x="141" y="132"/>
                  </a:cxn>
                  <a:cxn ang="0">
                    <a:pos x="136" y="136"/>
                  </a:cxn>
                  <a:cxn ang="0">
                    <a:pos x="128" y="141"/>
                  </a:cxn>
                  <a:cxn ang="0">
                    <a:pos x="126" y="141"/>
                  </a:cxn>
                  <a:cxn ang="0">
                    <a:pos x="121" y="142"/>
                  </a:cxn>
                  <a:cxn ang="0">
                    <a:pos x="116" y="142"/>
                  </a:cxn>
                </a:cxnLst>
                <a:rect l="0" t="0" r="r" b="b"/>
                <a:pathLst>
                  <a:path w="148" h="142">
                    <a:moveTo>
                      <a:pt x="116" y="142"/>
                    </a:moveTo>
                    <a:lnTo>
                      <a:pt x="116" y="142"/>
                    </a:lnTo>
                    <a:lnTo>
                      <a:pt x="111" y="142"/>
                    </a:lnTo>
                    <a:lnTo>
                      <a:pt x="111" y="142"/>
                    </a:lnTo>
                    <a:lnTo>
                      <a:pt x="101" y="140"/>
                    </a:lnTo>
                    <a:lnTo>
                      <a:pt x="101" y="140"/>
                    </a:lnTo>
                    <a:lnTo>
                      <a:pt x="93" y="136"/>
                    </a:lnTo>
                    <a:lnTo>
                      <a:pt x="90" y="136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4" y="141"/>
                    </a:lnTo>
                    <a:lnTo>
                      <a:pt x="79" y="141"/>
                    </a:lnTo>
                    <a:lnTo>
                      <a:pt x="79" y="141"/>
                    </a:lnTo>
                    <a:lnTo>
                      <a:pt x="77" y="141"/>
                    </a:lnTo>
                    <a:lnTo>
                      <a:pt x="77" y="141"/>
                    </a:lnTo>
                    <a:lnTo>
                      <a:pt x="63" y="139"/>
                    </a:lnTo>
                    <a:lnTo>
                      <a:pt x="63" y="139"/>
                    </a:lnTo>
                    <a:lnTo>
                      <a:pt x="49" y="136"/>
                    </a:lnTo>
                    <a:lnTo>
                      <a:pt x="49" y="136"/>
                    </a:lnTo>
                    <a:lnTo>
                      <a:pt x="42" y="134"/>
                    </a:lnTo>
                    <a:lnTo>
                      <a:pt x="36" y="130"/>
                    </a:lnTo>
                    <a:lnTo>
                      <a:pt x="33" y="127"/>
                    </a:lnTo>
                    <a:lnTo>
                      <a:pt x="30" y="129"/>
                    </a:lnTo>
                    <a:lnTo>
                      <a:pt x="30" y="129"/>
                    </a:lnTo>
                    <a:lnTo>
                      <a:pt x="25" y="130"/>
                    </a:lnTo>
                    <a:lnTo>
                      <a:pt x="21" y="131"/>
                    </a:lnTo>
                    <a:lnTo>
                      <a:pt x="21" y="131"/>
                    </a:lnTo>
                    <a:lnTo>
                      <a:pt x="18" y="130"/>
                    </a:lnTo>
                    <a:lnTo>
                      <a:pt x="13" y="129"/>
                    </a:lnTo>
                    <a:lnTo>
                      <a:pt x="12" y="127"/>
                    </a:lnTo>
                    <a:lnTo>
                      <a:pt x="10" y="125"/>
                    </a:lnTo>
                    <a:lnTo>
                      <a:pt x="7" y="122"/>
                    </a:lnTo>
                    <a:lnTo>
                      <a:pt x="6" y="119"/>
                    </a:lnTo>
                    <a:lnTo>
                      <a:pt x="6" y="117"/>
                    </a:lnTo>
                    <a:lnTo>
                      <a:pt x="5" y="115"/>
                    </a:lnTo>
                    <a:lnTo>
                      <a:pt x="5" y="115"/>
                    </a:lnTo>
                    <a:lnTo>
                      <a:pt x="2" y="112"/>
                    </a:lnTo>
                    <a:lnTo>
                      <a:pt x="1" y="108"/>
                    </a:lnTo>
                    <a:lnTo>
                      <a:pt x="0" y="104"/>
                    </a:lnTo>
                    <a:lnTo>
                      <a:pt x="1" y="101"/>
                    </a:lnTo>
                    <a:lnTo>
                      <a:pt x="2" y="98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13" y="83"/>
                    </a:lnTo>
                    <a:lnTo>
                      <a:pt x="22" y="72"/>
                    </a:lnTo>
                    <a:lnTo>
                      <a:pt x="31" y="62"/>
                    </a:lnTo>
                    <a:lnTo>
                      <a:pt x="42" y="52"/>
                    </a:lnTo>
                    <a:lnTo>
                      <a:pt x="63" y="34"/>
                    </a:lnTo>
                    <a:lnTo>
                      <a:pt x="87" y="17"/>
                    </a:lnTo>
                    <a:lnTo>
                      <a:pt x="92" y="13"/>
                    </a:lnTo>
                    <a:lnTo>
                      <a:pt x="92" y="13"/>
                    </a:lnTo>
                    <a:lnTo>
                      <a:pt x="98" y="8"/>
                    </a:lnTo>
                    <a:lnTo>
                      <a:pt x="105" y="4"/>
                    </a:lnTo>
                    <a:lnTo>
                      <a:pt x="113" y="1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26" y="1"/>
                    </a:lnTo>
                    <a:lnTo>
                      <a:pt x="131" y="2"/>
                    </a:lnTo>
                    <a:lnTo>
                      <a:pt x="131" y="2"/>
                    </a:lnTo>
                    <a:lnTo>
                      <a:pt x="137" y="5"/>
                    </a:lnTo>
                    <a:lnTo>
                      <a:pt x="141" y="9"/>
                    </a:lnTo>
                    <a:lnTo>
                      <a:pt x="143" y="15"/>
                    </a:lnTo>
                    <a:lnTo>
                      <a:pt x="145" y="20"/>
                    </a:lnTo>
                    <a:lnTo>
                      <a:pt x="147" y="29"/>
                    </a:lnTo>
                    <a:lnTo>
                      <a:pt x="148" y="35"/>
                    </a:lnTo>
                    <a:lnTo>
                      <a:pt x="148" y="35"/>
                    </a:lnTo>
                    <a:lnTo>
                      <a:pt x="147" y="53"/>
                    </a:lnTo>
                    <a:lnTo>
                      <a:pt x="147" y="53"/>
                    </a:lnTo>
                    <a:lnTo>
                      <a:pt x="147" y="81"/>
                    </a:lnTo>
                    <a:lnTo>
                      <a:pt x="148" y="84"/>
                    </a:lnTo>
                    <a:lnTo>
                      <a:pt x="148" y="84"/>
                    </a:lnTo>
                    <a:lnTo>
                      <a:pt x="148" y="100"/>
                    </a:lnTo>
                    <a:lnTo>
                      <a:pt x="147" y="108"/>
                    </a:lnTo>
                    <a:lnTo>
                      <a:pt x="146" y="116"/>
                    </a:lnTo>
                    <a:lnTo>
                      <a:pt x="146" y="116"/>
                    </a:lnTo>
                    <a:lnTo>
                      <a:pt x="145" y="125"/>
                    </a:lnTo>
                    <a:lnTo>
                      <a:pt x="143" y="128"/>
                    </a:lnTo>
                    <a:lnTo>
                      <a:pt x="141" y="132"/>
                    </a:lnTo>
                    <a:lnTo>
                      <a:pt x="139" y="134"/>
                    </a:lnTo>
                    <a:lnTo>
                      <a:pt x="136" y="136"/>
                    </a:lnTo>
                    <a:lnTo>
                      <a:pt x="128" y="141"/>
                    </a:lnTo>
                    <a:lnTo>
                      <a:pt x="128" y="141"/>
                    </a:lnTo>
                    <a:lnTo>
                      <a:pt x="127" y="141"/>
                    </a:lnTo>
                    <a:lnTo>
                      <a:pt x="126" y="141"/>
                    </a:lnTo>
                    <a:lnTo>
                      <a:pt x="126" y="141"/>
                    </a:lnTo>
                    <a:lnTo>
                      <a:pt x="121" y="142"/>
                    </a:lnTo>
                    <a:lnTo>
                      <a:pt x="116" y="142"/>
                    </a:lnTo>
                    <a:lnTo>
                      <a:pt x="116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5" name="Freeform 212"/>
              <p:cNvSpPr/>
              <p:nvPr/>
            </p:nvSpPr>
            <p:spPr bwMode="auto">
              <a:xfrm>
                <a:off x="4197350" y="2182813"/>
                <a:ext cx="260350" cy="244475"/>
              </a:xfrm>
              <a:custGeom>
                <a:avLst/>
                <a:gdLst/>
                <a:ahLst/>
                <a:cxnLst>
                  <a:cxn ang="0">
                    <a:pos x="106" y="462"/>
                  </a:cxn>
                  <a:cxn ang="0">
                    <a:pos x="96" y="455"/>
                  </a:cxn>
                  <a:cxn ang="0">
                    <a:pos x="94" y="452"/>
                  </a:cxn>
                  <a:cxn ang="0">
                    <a:pos x="85" y="442"/>
                  </a:cxn>
                  <a:cxn ang="0">
                    <a:pos x="76" y="430"/>
                  </a:cxn>
                  <a:cxn ang="0">
                    <a:pos x="53" y="411"/>
                  </a:cxn>
                  <a:cxn ang="0">
                    <a:pos x="35" y="386"/>
                  </a:cxn>
                  <a:cxn ang="0">
                    <a:pos x="15" y="339"/>
                  </a:cxn>
                  <a:cxn ang="0">
                    <a:pos x="5" y="299"/>
                  </a:cxn>
                  <a:cxn ang="0">
                    <a:pos x="0" y="253"/>
                  </a:cxn>
                  <a:cxn ang="0">
                    <a:pos x="3" y="202"/>
                  </a:cxn>
                  <a:cxn ang="0">
                    <a:pos x="8" y="172"/>
                  </a:cxn>
                  <a:cxn ang="0">
                    <a:pos x="24" y="124"/>
                  </a:cxn>
                  <a:cxn ang="0">
                    <a:pos x="48" y="85"/>
                  </a:cxn>
                  <a:cxn ang="0">
                    <a:pos x="68" y="64"/>
                  </a:cxn>
                  <a:cxn ang="0">
                    <a:pos x="124" y="25"/>
                  </a:cxn>
                  <a:cxn ang="0">
                    <a:pos x="193" y="4"/>
                  </a:cxn>
                  <a:cxn ang="0">
                    <a:pos x="241" y="0"/>
                  </a:cxn>
                  <a:cxn ang="0">
                    <a:pos x="298" y="5"/>
                  </a:cxn>
                  <a:cxn ang="0">
                    <a:pos x="352" y="20"/>
                  </a:cxn>
                  <a:cxn ang="0">
                    <a:pos x="401" y="44"/>
                  </a:cxn>
                  <a:cxn ang="0">
                    <a:pos x="445" y="76"/>
                  </a:cxn>
                  <a:cxn ang="0">
                    <a:pos x="480" y="115"/>
                  </a:cxn>
                  <a:cxn ang="0">
                    <a:pos x="492" y="135"/>
                  </a:cxn>
                  <a:cxn ang="0">
                    <a:pos x="491" y="146"/>
                  </a:cxn>
                  <a:cxn ang="0">
                    <a:pos x="483" y="153"/>
                  </a:cxn>
                  <a:cxn ang="0">
                    <a:pos x="473" y="157"/>
                  </a:cxn>
                  <a:cxn ang="0">
                    <a:pos x="465" y="154"/>
                  </a:cxn>
                  <a:cxn ang="0">
                    <a:pos x="458" y="147"/>
                  </a:cxn>
                  <a:cxn ang="0">
                    <a:pos x="429" y="112"/>
                  </a:cxn>
                  <a:cxn ang="0">
                    <a:pos x="395" y="85"/>
                  </a:cxn>
                  <a:cxn ang="0">
                    <a:pos x="356" y="65"/>
                  </a:cxn>
                  <a:cxn ang="0">
                    <a:pos x="289" y="42"/>
                  </a:cxn>
                  <a:cxn ang="0">
                    <a:pos x="247" y="34"/>
                  </a:cxn>
                  <a:cxn ang="0">
                    <a:pos x="219" y="34"/>
                  </a:cxn>
                  <a:cxn ang="0">
                    <a:pos x="182" y="40"/>
                  </a:cxn>
                  <a:cxn ang="0">
                    <a:pos x="144" y="53"/>
                  </a:cxn>
                  <a:cxn ang="0">
                    <a:pos x="109" y="74"/>
                  </a:cxn>
                  <a:cxn ang="0">
                    <a:pos x="80" y="100"/>
                  </a:cxn>
                  <a:cxn ang="0">
                    <a:pos x="59" y="133"/>
                  </a:cxn>
                  <a:cxn ang="0">
                    <a:pos x="48" y="163"/>
                  </a:cxn>
                  <a:cxn ang="0">
                    <a:pos x="39" y="210"/>
                  </a:cxn>
                  <a:cxn ang="0">
                    <a:pos x="38" y="259"/>
                  </a:cxn>
                  <a:cxn ang="0">
                    <a:pos x="45" y="304"/>
                  </a:cxn>
                  <a:cxn ang="0">
                    <a:pos x="60" y="348"/>
                  </a:cxn>
                  <a:cxn ang="0">
                    <a:pos x="76" y="373"/>
                  </a:cxn>
                  <a:cxn ang="0">
                    <a:pos x="101" y="402"/>
                  </a:cxn>
                  <a:cxn ang="0">
                    <a:pos x="122" y="429"/>
                  </a:cxn>
                  <a:cxn ang="0">
                    <a:pos x="125" y="431"/>
                  </a:cxn>
                  <a:cxn ang="0">
                    <a:pos x="131" y="446"/>
                  </a:cxn>
                  <a:cxn ang="0">
                    <a:pos x="129" y="455"/>
                  </a:cxn>
                  <a:cxn ang="0">
                    <a:pos x="121" y="462"/>
                  </a:cxn>
                  <a:cxn ang="0">
                    <a:pos x="110" y="463"/>
                  </a:cxn>
                </a:cxnLst>
                <a:rect l="0" t="0" r="r" b="b"/>
                <a:pathLst>
                  <a:path w="492" h="463">
                    <a:moveTo>
                      <a:pt x="110" y="463"/>
                    </a:moveTo>
                    <a:lnTo>
                      <a:pt x="110" y="463"/>
                    </a:lnTo>
                    <a:lnTo>
                      <a:pt x="106" y="462"/>
                    </a:lnTo>
                    <a:lnTo>
                      <a:pt x="102" y="461"/>
                    </a:lnTo>
                    <a:lnTo>
                      <a:pt x="98" y="458"/>
                    </a:lnTo>
                    <a:lnTo>
                      <a:pt x="96" y="455"/>
                    </a:lnTo>
                    <a:lnTo>
                      <a:pt x="96" y="455"/>
                    </a:lnTo>
                    <a:lnTo>
                      <a:pt x="94" y="453"/>
                    </a:lnTo>
                    <a:lnTo>
                      <a:pt x="94" y="452"/>
                    </a:lnTo>
                    <a:lnTo>
                      <a:pt x="91" y="450"/>
                    </a:lnTo>
                    <a:lnTo>
                      <a:pt x="91" y="450"/>
                    </a:lnTo>
                    <a:lnTo>
                      <a:pt x="85" y="442"/>
                    </a:lnTo>
                    <a:lnTo>
                      <a:pt x="85" y="442"/>
                    </a:lnTo>
                    <a:lnTo>
                      <a:pt x="80" y="435"/>
                    </a:lnTo>
                    <a:lnTo>
                      <a:pt x="76" y="430"/>
                    </a:lnTo>
                    <a:lnTo>
                      <a:pt x="65" y="421"/>
                    </a:lnTo>
                    <a:lnTo>
                      <a:pt x="65" y="421"/>
                    </a:lnTo>
                    <a:lnTo>
                      <a:pt x="53" y="411"/>
                    </a:lnTo>
                    <a:lnTo>
                      <a:pt x="53" y="411"/>
                    </a:lnTo>
                    <a:lnTo>
                      <a:pt x="44" y="399"/>
                    </a:lnTo>
                    <a:lnTo>
                      <a:pt x="35" y="386"/>
                    </a:lnTo>
                    <a:lnTo>
                      <a:pt x="27" y="370"/>
                    </a:lnTo>
                    <a:lnTo>
                      <a:pt x="21" y="355"/>
                    </a:lnTo>
                    <a:lnTo>
                      <a:pt x="15" y="339"/>
                    </a:lnTo>
                    <a:lnTo>
                      <a:pt x="11" y="325"/>
                    </a:lnTo>
                    <a:lnTo>
                      <a:pt x="5" y="299"/>
                    </a:lnTo>
                    <a:lnTo>
                      <a:pt x="5" y="299"/>
                    </a:lnTo>
                    <a:lnTo>
                      <a:pt x="3" y="285"/>
                    </a:lnTo>
                    <a:lnTo>
                      <a:pt x="0" y="269"/>
                    </a:lnTo>
                    <a:lnTo>
                      <a:pt x="0" y="253"/>
                    </a:lnTo>
                    <a:lnTo>
                      <a:pt x="0" y="235"/>
                    </a:lnTo>
                    <a:lnTo>
                      <a:pt x="0" y="218"/>
                    </a:lnTo>
                    <a:lnTo>
                      <a:pt x="3" y="202"/>
                    </a:lnTo>
                    <a:lnTo>
                      <a:pt x="5" y="186"/>
                    </a:lnTo>
                    <a:lnTo>
                      <a:pt x="8" y="172"/>
                    </a:lnTo>
                    <a:lnTo>
                      <a:pt x="8" y="172"/>
                    </a:lnTo>
                    <a:lnTo>
                      <a:pt x="13" y="154"/>
                    </a:lnTo>
                    <a:lnTo>
                      <a:pt x="18" y="139"/>
                    </a:lnTo>
                    <a:lnTo>
                      <a:pt x="24" y="124"/>
                    </a:lnTo>
                    <a:lnTo>
                      <a:pt x="31" y="110"/>
                    </a:lnTo>
                    <a:lnTo>
                      <a:pt x="39" y="98"/>
                    </a:lnTo>
                    <a:lnTo>
                      <a:pt x="48" y="85"/>
                    </a:lnTo>
                    <a:lnTo>
                      <a:pt x="57" y="74"/>
                    </a:lnTo>
                    <a:lnTo>
                      <a:pt x="68" y="64"/>
                    </a:lnTo>
                    <a:lnTo>
                      <a:pt x="68" y="64"/>
                    </a:lnTo>
                    <a:lnTo>
                      <a:pt x="85" y="49"/>
                    </a:lnTo>
                    <a:lnTo>
                      <a:pt x="105" y="36"/>
                    </a:lnTo>
                    <a:lnTo>
                      <a:pt x="124" y="25"/>
                    </a:lnTo>
                    <a:lnTo>
                      <a:pt x="146" y="16"/>
                    </a:lnTo>
                    <a:lnTo>
                      <a:pt x="169" y="9"/>
                    </a:lnTo>
                    <a:lnTo>
                      <a:pt x="193" y="4"/>
                    </a:lnTo>
                    <a:lnTo>
                      <a:pt x="216" y="1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60" y="1"/>
                    </a:lnTo>
                    <a:lnTo>
                      <a:pt x="279" y="2"/>
                    </a:lnTo>
                    <a:lnTo>
                      <a:pt x="298" y="5"/>
                    </a:lnTo>
                    <a:lnTo>
                      <a:pt x="316" y="9"/>
                    </a:lnTo>
                    <a:lnTo>
                      <a:pt x="334" y="14"/>
                    </a:lnTo>
                    <a:lnTo>
                      <a:pt x="352" y="20"/>
                    </a:lnTo>
                    <a:lnTo>
                      <a:pt x="368" y="27"/>
                    </a:lnTo>
                    <a:lnTo>
                      <a:pt x="385" y="35"/>
                    </a:lnTo>
                    <a:lnTo>
                      <a:pt x="401" y="44"/>
                    </a:lnTo>
                    <a:lnTo>
                      <a:pt x="416" y="54"/>
                    </a:lnTo>
                    <a:lnTo>
                      <a:pt x="430" y="65"/>
                    </a:lnTo>
                    <a:lnTo>
                      <a:pt x="445" y="76"/>
                    </a:lnTo>
                    <a:lnTo>
                      <a:pt x="457" y="88"/>
                    </a:lnTo>
                    <a:lnTo>
                      <a:pt x="469" y="102"/>
                    </a:lnTo>
                    <a:lnTo>
                      <a:pt x="480" y="115"/>
                    </a:lnTo>
                    <a:lnTo>
                      <a:pt x="490" y="130"/>
                    </a:lnTo>
                    <a:lnTo>
                      <a:pt x="490" y="130"/>
                    </a:lnTo>
                    <a:lnTo>
                      <a:pt x="492" y="135"/>
                    </a:lnTo>
                    <a:lnTo>
                      <a:pt x="492" y="139"/>
                    </a:lnTo>
                    <a:lnTo>
                      <a:pt x="492" y="143"/>
                    </a:lnTo>
                    <a:lnTo>
                      <a:pt x="491" y="146"/>
                    </a:lnTo>
                    <a:lnTo>
                      <a:pt x="491" y="146"/>
                    </a:lnTo>
                    <a:lnTo>
                      <a:pt x="487" y="150"/>
                    </a:lnTo>
                    <a:lnTo>
                      <a:pt x="483" y="153"/>
                    </a:lnTo>
                    <a:lnTo>
                      <a:pt x="478" y="155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69" y="155"/>
                    </a:lnTo>
                    <a:lnTo>
                      <a:pt x="465" y="154"/>
                    </a:lnTo>
                    <a:lnTo>
                      <a:pt x="462" y="151"/>
                    </a:lnTo>
                    <a:lnTo>
                      <a:pt x="458" y="147"/>
                    </a:lnTo>
                    <a:lnTo>
                      <a:pt x="458" y="147"/>
                    </a:lnTo>
                    <a:lnTo>
                      <a:pt x="450" y="135"/>
                    </a:lnTo>
                    <a:lnTo>
                      <a:pt x="439" y="123"/>
                    </a:lnTo>
                    <a:lnTo>
                      <a:pt x="429" y="112"/>
                    </a:lnTo>
                    <a:lnTo>
                      <a:pt x="419" y="102"/>
                    </a:lnTo>
                    <a:lnTo>
                      <a:pt x="407" y="94"/>
                    </a:lnTo>
                    <a:lnTo>
                      <a:pt x="395" y="85"/>
                    </a:lnTo>
                    <a:lnTo>
                      <a:pt x="383" y="77"/>
                    </a:lnTo>
                    <a:lnTo>
                      <a:pt x="369" y="71"/>
                    </a:lnTo>
                    <a:lnTo>
                      <a:pt x="356" y="65"/>
                    </a:lnTo>
                    <a:lnTo>
                      <a:pt x="342" y="59"/>
                    </a:lnTo>
                    <a:lnTo>
                      <a:pt x="316" y="50"/>
                    </a:lnTo>
                    <a:lnTo>
                      <a:pt x="289" y="42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47" y="34"/>
                    </a:lnTo>
                    <a:lnTo>
                      <a:pt x="232" y="33"/>
                    </a:lnTo>
                    <a:lnTo>
                      <a:pt x="232" y="33"/>
                    </a:lnTo>
                    <a:lnTo>
                      <a:pt x="219" y="34"/>
                    </a:lnTo>
                    <a:lnTo>
                      <a:pt x="207" y="35"/>
                    </a:lnTo>
                    <a:lnTo>
                      <a:pt x="195" y="37"/>
                    </a:lnTo>
                    <a:lnTo>
                      <a:pt x="182" y="40"/>
                    </a:lnTo>
                    <a:lnTo>
                      <a:pt x="169" y="44"/>
                    </a:lnTo>
                    <a:lnTo>
                      <a:pt x="156" y="48"/>
                    </a:lnTo>
                    <a:lnTo>
                      <a:pt x="144" y="53"/>
                    </a:lnTo>
                    <a:lnTo>
                      <a:pt x="133" y="59"/>
                    </a:lnTo>
                    <a:lnTo>
                      <a:pt x="120" y="66"/>
                    </a:lnTo>
                    <a:lnTo>
                      <a:pt x="109" y="74"/>
                    </a:lnTo>
                    <a:lnTo>
                      <a:pt x="99" y="82"/>
                    </a:lnTo>
                    <a:lnTo>
                      <a:pt x="89" y="90"/>
                    </a:lnTo>
                    <a:lnTo>
                      <a:pt x="80" y="100"/>
                    </a:lnTo>
                    <a:lnTo>
                      <a:pt x="72" y="110"/>
                    </a:lnTo>
                    <a:lnTo>
                      <a:pt x="66" y="121"/>
                    </a:lnTo>
                    <a:lnTo>
                      <a:pt x="59" y="133"/>
                    </a:lnTo>
                    <a:lnTo>
                      <a:pt x="59" y="133"/>
                    </a:lnTo>
                    <a:lnTo>
                      <a:pt x="53" y="147"/>
                    </a:lnTo>
                    <a:lnTo>
                      <a:pt x="48" y="163"/>
                    </a:lnTo>
                    <a:lnTo>
                      <a:pt x="44" y="178"/>
                    </a:lnTo>
                    <a:lnTo>
                      <a:pt x="41" y="195"/>
                    </a:lnTo>
                    <a:lnTo>
                      <a:pt x="39" y="210"/>
                    </a:lnTo>
                    <a:lnTo>
                      <a:pt x="38" y="227"/>
                    </a:lnTo>
                    <a:lnTo>
                      <a:pt x="37" y="242"/>
                    </a:lnTo>
                    <a:lnTo>
                      <a:pt x="38" y="259"/>
                    </a:lnTo>
                    <a:lnTo>
                      <a:pt x="39" y="274"/>
                    </a:lnTo>
                    <a:lnTo>
                      <a:pt x="42" y="290"/>
                    </a:lnTo>
                    <a:lnTo>
                      <a:pt x="45" y="304"/>
                    </a:lnTo>
                    <a:lnTo>
                      <a:pt x="49" y="320"/>
                    </a:lnTo>
                    <a:lnTo>
                      <a:pt x="54" y="334"/>
                    </a:lnTo>
                    <a:lnTo>
                      <a:pt x="60" y="348"/>
                    </a:lnTo>
                    <a:lnTo>
                      <a:pt x="68" y="361"/>
                    </a:lnTo>
                    <a:lnTo>
                      <a:pt x="76" y="373"/>
                    </a:lnTo>
                    <a:lnTo>
                      <a:pt x="76" y="373"/>
                    </a:lnTo>
                    <a:lnTo>
                      <a:pt x="87" y="389"/>
                    </a:lnTo>
                    <a:lnTo>
                      <a:pt x="101" y="402"/>
                    </a:lnTo>
                    <a:lnTo>
                      <a:pt x="101" y="402"/>
                    </a:lnTo>
                    <a:lnTo>
                      <a:pt x="112" y="416"/>
                    </a:lnTo>
                    <a:lnTo>
                      <a:pt x="121" y="428"/>
                    </a:lnTo>
                    <a:lnTo>
                      <a:pt x="122" y="429"/>
                    </a:lnTo>
                    <a:lnTo>
                      <a:pt x="123" y="430"/>
                    </a:lnTo>
                    <a:lnTo>
                      <a:pt x="123" y="430"/>
                    </a:lnTo>
                    <a:lnTo>
                      <a:pt x="125" y="431"/>
                    </a:lnTo>
                    <a:lnTo>
                      <a:pt x="128" y="434"/>
                    </a:lnTo>
                    <a:lnTo>
                      <a:pt x="130" y="440"/>
                    </a:lnTo>
                    <a:lnTo>
                      <a:pt x="131" y="446"/>
                    </a:lnTo>
                    <a:lnTo>
                      <a:pt x="130" y="451"/>
                    </a:lnTo>
                    <a:lnTo>
                      <a:pt x="130" y="451"/>
                    </a:lnTo>
                    <a:lnTo>
                      <a:pt x="129" y="455"/>
                    </a:lnTo>
                    <a:lnTo>
                      <a:pt x="125" y="458"/>
                    </a:lnTo>
                    <a:lnTo>
                      <a:pt x="123" y="460"/>
                    </a:lnTo>
                    <a:lnTo>
                      <a:pt x="121" y="462"/>
                    </a:lnTo>
                    <a:lnTo>
                      <a:pt x="117" y="463"/>
                    </a:lnTo>
                    <a:lnTo>
                      <a:pt x="114" y="463"/>
                    </a:lnTo>
                    <a:lnTo>
                      <a:pt x="110" y="46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28" name="Freeform 59"/>
            <p:cNvSpPr>
              <a:spLocks noEditPoints="1"/>
            </p:cNvSpPr>
            <p:nvPr/>
          </p:nvSpPr>
          <p:spPr bwMode="auto">
            <a:xfrm rot="10800000" flipV="1">
              <a:off x="776864" y="1222998"/>
              <a:ext cx="3249103" cy="60959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11" y="11"/>
                </a:cxn>
                <a:cxn ang="0">
                  <a:pos x="19" y="12"/>
                </a:cxn>
                <a:cxn ang="0">
                  <a:pos x="37" y="12"/>
                </a:cxn>
                <a:cxn ang="0">
                  <a:pos x="71" y="11"/>
                </a:cxn>
                <a:cxn ang="0">
                  <a:pos x="71" y="11"/>
                </a:cxn>
                <a:cxn ang="0">
                  <a:pos x="93" y="9"/>
                </a:cxn>
                <a:cxn ang="0">
                  <a:pos x="115" y="11"/>
                </a:cxn>
                <a:cxn ang="0">
                  <a:pos x="139" y="11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59" y="8"/>
                </a:cxn>
                <a:cxn ang="0">
                  <a:pos x="157" y="5"/>
                </a:cxn>
                <a:cxn ang="0">
                  <a:pos x="157" y="5"/>
                </a:cxn>
                <a:cxn ang="0">
                  <a:pos x="136" y="5"/>
                </a:cxn>
                <a:cxn ang="0">
                  <a:pos x="115" y="5"/>
                </a:cxn>
                <a:cxn ang="0">
                  <a:pos x="73" y="5"/>
                </a:cxn>
                <a:cxn ang="0">
                  <a:pos x="73" y="5"/>
                </a:cxn>
                <a:cxn ang="0">
                  <a:pos x="53" y="6"/>
                </a:cxn>
                <a:cxn ang="0">
                  <a:pos x="34" y="8"/>
                </a:cxn>
                <a:cxn ang="0">
                  <a:pos x="34" y="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7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7" y="6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161" h="12">
                  <a:moveTo>
                    <a:pt x="0" y="1"/>
                  </a:moveTo>
                  <a:lnTo>
                    <a:pt x="0" y="1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11" y="11"/>
                  </a:lnTo>
                  <a:lnTo>
                    <a:pt x="19" y="12"/>
                  </a:lnTo>
                  <a:lnTo>
                    <a:pt x="37" y="12"/>
                  </a:lnTo>
                  <a:lnTo>
                    <a:pt x="71" y="11"/>
                  </a:lnTo>
                  <a:lnTo>
                    <a:pt x="71" y="11"/>
                  </a:lnTo>
                  <a:lnTo>
                    <a:pt x="93" y="9"/>
                  </a:lnTo>
                  <a:lnTo>
                    <a:pt x="115" y="11"/>
                  </a:lnTo>
                  <a:lnTo>
                    <a:pt x="139" y="11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59" y="8"/>
                  </a:lnTo>
                  <a:lnTo>
                    <a:pt x="157" y="5"/>
                  </a:lnTo>
                  <a:lnTo>
                    <a:pt x="157" y="5"/>
                  </a:lnTo>
                  <a:lnTo>
                    <a:pt x="136" y="5"/>
                  </a:lnTo>
                  <a:lnTo>
                    <a:pt x="115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53" y="6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5"/>
                  </a:lnTo>
                  <a:lnTo>
                    <a:pt x="7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7" y="6"/>
                  </a:move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rgbClr val="00579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7" name="TextBox 29"/>
            <p:cNvSpPr txBox="1"/>
            <p:nvPr/>
          </p:nvSpPr>
          <p:spPr>
            <a:xfrm>
              <a:off x="1239106" y="702374"/>
              <a:ext cx="262377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60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这里可以是标题</a:t>
              </a:r>
              <a:endParaRPr lang="zh-CN" altLang="en-US" sz="2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组合 119"/>
          <p:cNvGrpSpPr/>
          <p:nvPr/>
        </p:nvGrpSpPr>
        <p:grpSpPr>
          <a:xfrm>
            <a:off x="-70338" y="-530665"/>
            <a:ext cx="3753401" cy="8042289"/>
            <a:chOff x="-84138" y="-2974976"/>
            <a:chExt cx="5975351" cy="12803189"/>
          </a:xfrm>
          <a:solidFill>
            <a:srgbClr val="005790"/>
          </a:solidFill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895350" y="-2974976"/>
              <a:ext cx="4995863" cy="4005263"/>
            </a:xfrm>
            <a:custGeom>
              <a:avLst/>
              <a:gdLst>
                <a:gd name="T0" fmla="*/ 945 w 1331"/>
                <a:gd name="T1" fmla="*/ 310 h 1067"/>
                <a:gd name="T2" fmla="*/ 861 w 1331"/>
                <a:gd name="T3" fmla="*/ 289 h 1067"/>
                <a:gd name="T4" fmla="*/ 793 w 1331"/>
                <a:gd name="T5" fmla="*/ 304 h 1067"/>
                <a:gd name="T6" fmla="*/ 696 w 1331"/>
                <a:gd name="T7" fmla="*/ 419 h 1067"/>
                <a:gd name="T8" fmla="*/ 730 w 1331"/>
                <a:gd name="T9" fmla="*/ 88 h 1067"/>
                <a:gd name="T10" fmla="*/ 668 w 1331"/>
                <a:gd name="T11" fmla="*/ 110 h 1067"/>
                <a:gd name="T12" fmla="*/ 592 w 1331"/>
                <a:gd name="T13" fmla="*/ 76 h 1067"/>
                <a:gd name="T14" fmla="*/ 614 w 1331"/>
                <a:gd name="T15" fmla="*/ 311 h 1067"/>
                <a:gd name="T16" fmla="*/ 572 w 1331"/>
                <a:gd name="T17" fmla="*/ 312 h 1067"/>
                <a:gd name="T18" fmla="*/ 511 w 1331"/>
                <a:gd name="T19" fmla="*/ 241 h 1067"/>
                <a:gd name="T20" fmla="*/ 405 w 1331"/>
                <a:gd name="T21" fmla="*/ 72 h 1067"/>
                <a:gd name="T22" fmla="*/ 343 w 1331"/>
                <a:gd name="T23" fmla="*/ 196 h 1067"/>
                <a:gd name="T24" fmla="*/ 245 w 1331"/>
                <a:gd name="T25" fmla="*/ 235 h 1067"/>
                <a:gd name="T26" fmla="*/ 231 w 1331"/>
                <a:gd name="T27" fmla="*/ 54 h 1067"/>
                <a:gd name="T28" fmla="*/ 157 w 1331"/>
                <a:gd name="T29" fmla="*/ 152 h 1067"/>
                <a:gd name="T30" fmla="*/ 665 w 1331"/>
                <a:gd name="T31" fmla="*/ 522 h 1067"/>
                <a:gd name="T32" fmla="*/ 8 w 1331"/>
                <a:gd name="T33" fmla="*/ 88 h 1067"/>
                <a:gd name="T34" fmla="*/ 290 w 1331"/>
                <a:gd name="T35" fmla="*/ 525 h 1067"/>
                <a:gd name="T36" fmla="*/ 688 w 1331"/>
                <a:gd name="T37" fmla="*/ 620 h 1067"/>
                <a:gd name="T38" fmla="*/ 863 w 1331"/>
                <a:gd name="T39" fmla="*/ 795 h 1067"/>
                <a:gd name="T40" fmla="*/ 44 w 1331"/>
                <a:gd name="T41" fmla="*/ 155 h 1067"/>
                <a:gd name="T42" fmla="*/ 782 w 1331"/>
                <a:gd name="T43" fmla="*/ 421 h 1067"/>
                <a:gd name="T44" fmla="*/ 836 w 1331"/>
                <a:gd name="T45" fmla="*/ 428 h 1067"/>
                <a:gd name="T46" fmla="*/ 861 w 1331"/>
                <a:gd name="T47" fmla="*/ 411 h 1067"/>
                <a:gd name="T48" fmla="*/ 878 w 1331"/>
                <a:gd name="T49" fmla="*/ 395 h 1067"/>
                <a:gd name="T50" fmla="*/ 874 w 1331"/>
                <a:gd name="T51" fmla="*/ 366 h 1067"/>
                <a:gd name="T52" fmla="*/ 804 w 1331"/>
                <a:gd name="T53" fmla="*/ 381 h 1067"/>
                <a:gd name="T54" fmla="*/ 714 w 1331"/>
                <a:gd name="T55" fmla="*/ 461 h 1067"/>
                <a:gd name="T56" fmla="*/ 676 w 1331"/>
                <a:gd name="T57" fmla="*/ 323 h 1067"/>
                <a:gd name="T58" fmla="*/ 632 w 1331"/>
                <a:gd name="T59" fmla="*/ 388 h 1067"/>
                <a:gd name="T60" fmla="*/ 535 w 1331"/>
                <a:gd name="T61" fmla="*/ 400 h 1067"/>
                <a:gd name="T62" fmla="*/ 545 w 1331"/>
                <a:gd name="T63" fmla="*/ 331 h 1067"/>
                <a:gd name="T64" fmla="*/ 397 w 1331"/>
                <a:gd name="T65" fmla="*/ 391 h 1067"/>
                <a:gd name="T66" fmla="*/ 440 w 1331"/>
                <a:gd name="T67" fmla="*/ 195 h 1067"/>
                <a:gd name="T68" fmla="*/ 482 w 1331"/>
                <a:gd name="T69" fmla="*/ 235 h 1067"/>
                <a:gd name="T70" fmla="*/ 423 w 1331"/>
                <a:gd name="T71" fmla="*/ 165 h 1067"/>
                <a:gd name="T72" fmla="*/ 385 w 1331"/>
                <a:gd name="T73" fmla="*/ 307 h 1067"/>
                <a:gd name="T74" fmla="*/ 371 w 1331"/>
                <a:gd name="T75" fmla="*/ 325 h 1067"/>
                <a:gd name="T76" fmla="*/ 295 w 1331"/>
                <a:gd name="T77" fmla="*/ 321 h 1067"/>
                <a:gd name="T78" fmla="*/ 254 w 1331"/>
                <a:gd name="T79" fmla="*/ 235 h 1067"/>
                <a:gd name="T80" fmla="*/ 189 w 1331"/>
                <a:gd name="T81" fmla="*/ 189 h 1067"/>
                <a:gd name="T82" fmla="*/ 200 w 1331"/>
                <a:gd name="T83" fmla="*/ 183 h 1067"/>
                <a:gd name="T84" fmla="*/ 261 w 1331"/>
                <a:gd name="T85" fmla="*/ 257 h 1067"/>
                <a:gd name="T86" fmla="*/ 526 w 1331"/>
                <a:gd name="T87" fmla="*/ 445 h 1067"/>
                <a:gd name="T88" fmla="*/ 639 w 1331"/>
                <a:gd name="T89" fmla="*/ 461 h 1067"/>
                <a:gd name="T90" fmla="*/ 785 w 1331"/>
                <a:gd name="T91" fmla="*/ 497 h 1067"/>
                <a:gd name="T92" fmla="*/ 103 w 1331"/>
                <a:gd name="T93" fmla="*/ 179 h 1067"/>
                <a:gd name="T94" fmla="*/ 772 w 1331"/>
                <a:gd name="T95" fmla="*/ 581 h 1067"/>
                <a:gd name="T96" fmla="*/ 614 w 1331"/>
                <a:gd name="T97" fmla="*/ 543 h 1067"/>
                <a:gd name="T98" fmla="*/ 472 w 1331"/>
                <a:gd name="T99" fmla="*/ 521 h 1067"/>
                <a:gd name="T100" fmla="*/ 314 w 1331"/>
                <a:gd name="T101" fmla="*/ 442 h 1067"/>
                <a:gd name="T102" fmla="*/ 821 w 1331"/>
                <a:gd name="T103" fmla="*/ 570 h 1067"/>
                <a:gd name="T104" fmla="*/ 898 w 1331"/>
                <a:gd name="T105" fmla="*/ 528 h 1067"/>
                <a:gd name="T106" fmla="*/ 839 w 1331"/>
                <a:gd name="T107" fmla="*/ 603 h 1067"/>
                <a:gd name="T108" fmla="*/ 871 w 1331"/>
                <a:gd name="T109" fmla="*/ 947 h 1067"/>
                <a:gd name="T110" fmla="*/ 777 w 1331"/>
                <a:gd name="T111" fmla="*/ 994 h 1067"/>
                <a:gd name="T112" fmla="*/ 858 w 1331"/>
                <a:gd name="T113" fmla="*/ 879 h 1067"/>
                <a:gd name="T114" fmla="*/ 811 w 1331"/>
                <a:gd name="T115" fmla="*/ 979 h 1067"/>
                <a:gd name="T116" fmla="*/ 802 w 1331"/>
                <a:gd name="T117" fmla="*/ 1002 h 1067"/>
                <a:gd name="T118" fmla="*/ 956 w 1331"/>
                <a:gd name="T119" fmla="*/ 924 h 1067"/>
                <a:gd name="T120" fmla="*/ 941 w 1331"/>
                <a:gd name="T121" fmla="*/ 858 h 1067"/>
                <a:gd name="T122" fmla="*/ 894 w 1331"/>
                <a:gd name="T123" fmla="*/ 763 h 1067"/>
                <a:gd name="T124" fmla="*/ 1004 w 1331"/>
                <a:gd name="T125" fmla="*/ 74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31" h="1067">
                  <a:moveTo>
                    <a:pt x="1319" y="647"/>
                  </a:moveTo>
                  <a:cubicBezTo>
                    <a:pt x="1308" y="639"/>
                    <a:pt x="1295" y="640"/>
                    <a:pt x="1283" y="643"/>
                  </a:cubicBezTo>
                  <a:cubicBezTo>
                    <a:pt x="1262" y="649"/>
                    <a:pt x="1242" y="656"/>
                    <a:pt x="1221" y="661"/>
                  </a:cubicBezTo>
                  <a:cubicBezTo>
                    <a:pt x="1196" y="668"/>
                    <a:pt x="1171" y="674"/>
                    <a:pt x="1146" y="679"/>
                  </a:cubicBezTo>
                  <a:cubicBezTo>
                    <a:pt x="1124" y="684"/>
                    <a:pt x="1101" y="686"/>
                    <a:pt x="1079" y="690"/>
                  </a:cubicBezTo>
                  <a:cubicBezTo>
                    <a:pt x="1061" y="693"/>
                    <a:pt x="1043" y="694"/>
                    <a:pt x="1024" y="693"/>
                  </a:cubicBezTo>
                  <a:cubicBezTo>
                    <a:pt x="1016" y="692"/>
                    <a:pt x="1010" y="689"/>
                    <a:pt x="1004" y="683"/>
                  </a:cubicBezTo>
                  <a:cubicBezTo>
                    <a:pt x="985" y="668"/>
                    <a:pt x="970" y="650"/>
                    <a:pt x="961" y="627"/>
                  </a:cubicBezTo>
                  <a:cubicBezTo>
                    <a:pt x="959" y="624"/>
                    <a:pt x="957" y="621"/>
                    <a:pt x="955" y="618"/>
                  </a:cubicBezTo>
                  <a:cubicBezTo>
                    <a:pt x="943" y="599"/>
                    <a:pt x="932" y="580"/>
                    <a:pt x="920" y="561"/>
                  </a:cubicBezTo>
                  <a:cubicBezTo>
                    <a:pt x="920" y="560"/>
                    <a:pt x="921" y="559"/>
                    <a:pt x="921" y="559"/>
                  </a:cubicBezTo>
                  <a:cubicBezTo>
                    <a:pt x="924" y="557"/>
                    <a:pt x="926" y="556"/>
                    <a:pt x="928" y="555"/>
                  </a:cubicBezTo>
                  <a:cubicBezTo>
                    <a:pt x="958" y="539"/>
                    <a:pt x="988" y="524"/>
                    <a:pt x="1013" y="502"/>
                  </a:cubicBezTo>
                  <a:cubicBezTo>
                    <a:pt x="1030" y="488"/>
                    <a:pt x="1045" y="471"/>
                    <a:pt x="1060" y="456"/>
                  </a:cubicBezTo>
                  <a:cubicBezTo>
                    <a:pt x="1080" y="437"/>
                    <a:pt x="1078" y="413"/>
                    <a:pt x="1073" y="389"/>
                  </a:cubicBezTo>
                  <a:cubicBezTo>
                    <a:pt x="1071" y="380"/>
                    <a:pt x="1067" y="371"/>
                    <a:pt x="1065" y="362"/>
                  </a:cubicBezTo>
                  <a:cubicBezTo>
                    <a:pt x="1063" y="355"/>
                    <a:pt x="1056" y="350"/>
                    <a:pt x="1050" y="354"/>
                  </a:cubicBezTo>
                  <a:cubicBezTo>
                    <a:pt x="1038" y="360"/>
                    <a:pt x="1024" y="364"/>
                    <a:pt x="1013" y="375"/>
                  </a:cubicBezTo>
                  <a:cubicBezTo>
                    <a:pt x="988" y="399"/>
                    <a:pt x="961" y="419"/>
                    <a:pt x="933" y="440"/>
                  </a:cubicBezTo>
                  <a:cubicBezTo>
                    <a:pt x="931" y="441"/>
                    <a:pt x="930" y="442"/>
                    <a:pt x="928" y="444"/>
                  </a:cubicBezTo>
                  <a:cubicBezTo>
                    <a:pt x="917" y="451"/>
                    <a:pt x="906" y="458"/>
                    <a:pt x="894" y="466"/>
                  </a:cubicBezTo>
                  <a:cubicBezTo>
                    <a:pt x="891" y="468"/>
                    <a:pt x="888" y="470"/>
                    <a:pt x="885" y="472"/>
                  </a:cubicBezTo>
                  <a:cubicBezTo>
                    <a:pt x="882" y="463"/>
                    <a:pt x="879" y="455"/>
                    <a:pt x="875" y="448"/>
                  </a:cubicBezTo>
                  <a:cubicBezTo>
                    <a:pt x="871" y="441"/>
                    <a:pt x="866" y="435"/>
                    <a:pt x="861" y="429"/>
                  </a:cubicBezTo>
                  <a:cubicBezTo>
                    <a:pt x="862" y="427"/>
                    <a:pt x="863" y="426"/>
                    <a:pt x="864" y="426"/>
                  </a:cubicBezTo>
                  <a:cubicBezTo>
                    <a:pt x="899" y="411"/>
                    <a:pt x="927" y="386"/>
                    <a:pt x="957" y="363"/>
                  </a:cubicBezTo>
                  <a:cubicBezTo>
                    <a:pt x="967" y="356"/>
                    <a:pt x="976" y="347"/>
                    <a:pt x="984" y="338"/>
                  </a:cubicBezTo>
                  <a:cubicBezTo>
                    <a:pt x="1004" y="315"/>
                    <a:pt x="1024" y="292"/>
                    <a:pt x="1043" y="269"/>
                  </a:cubicBezTo>
                  <a:cubicBezTo>
                    <a:pt x="1050" y="261"/>
                    <a:pt x="1056" y="253"/>
                    <a:pt x="1061" y="245"/>
                  </a:cubicBezTo>
                  <a:cubicBezTo>
                    <a:pt x="1094" y="197"/>
                    <a:pt x="1115" y="144"/>
                    <a:pt x="1130" y="88"/>
                  </a:cubicBezTo>
                  <a:cubicBezTo>
                    <a:pt x="1109" y="88"/>
                    <a:pt x="1109" y="88"/>
                    <a:pt x="1109" y="88"/>
                  </a:cubicBezTo>
                  <a:cubicBezTo>
                    <a:pt x="1101" y="112"/>
                    <a:pt x="1094" y="135"/>
                    <a:pt x="1086" y="159"/>
                  </a:cubicBezTo>
                  <a:cubicBezTo>
                    <a:pt x="1074" y="196"/>
                    <a:pt x="1054" y="229"/>
                    <a:pt x="1029" y="259"/>
                  </a:cubicBezTo>
                  <a:cubicBezTo>
                    <a:pt x="1016" y="275"/>
                    <a:pt x="1001" y="290"/>
                    <a:pt x="988" y="307"/>
                  </a:cubicBezTo>
                  <a:cubicBezTo>
                    <a:pt x="981" y="316"/>
                    <a:pt x="973" y="325"/>
                    <a:pt x="965" y="333"/>
                  </a:cubicBezTo>
                  <a:cubicBezTo>
                    <a:pt x="971" y="322"/>
                    <a:pt x="976" y="309"/>
                    <a:pt x="981" y="298"/>
                  </a:cubicBezTo>
                  <a:cubicBezTo>
                    <a:pt x="987" y="285"/>
                    <a:pt x="995" y="272"/>
                    <a:pt x="990" y="258"/>
                  </a:cubicBezTo>
                  <a:cubicBezTo>
                    <a:pt x="990" y="256"/>
                    <a:pt x="987" y="257"/>
                    <a:pt x="988" y="258"/>
                  </a:cubicBezTo>
                  <a:cubicBezTo>
                    <a:pt x="993" y="274"/>
                    <a:pt x="980" y="294"/>
                    <a:pt x="973" y="307"/>
                  </a:cubicBezTo>
                  <a:cubicBezTo>
                    <a:pt x="970" y="313"/>
                    <a:pt x="967" y="319"/>
                    <a:pt x="965" y="326"/>
                  </a:cubicBezTo>
                  <a:cubicBezTo>
                    <a:pt x="963" y="331"/>
                    <a:pt x="960" y="336"/>
                    <a:pt x="958" y="341"/>
                  </a:cubicBezTo>
                  <a:cubicBezTo>
                    <a:pt x="950" y="348"/>
                    <a:pt x="942" y="354"/>
                    <a:pt x="934" y="361"/>
                  </a:cubicBezTo>
                  <a:cubicBezTo>
                    <a:pt x="932" y="362"/>
                    <a:pt x="930" y="363"/>
                    <a:pt x="927" y="365"/>
                  </a:cubicBezTo>
                  <a:cubicBezTo>
                    <a:pt x="936" y="353"/>
                    <a:pt x="938" y="341"/>
                    <a:pt x="938" y="327"/>
                  </a:cubicBezTo>
                  <a:cubicBezTo>
                    <a:pt x="938" y="327"/>
                    <a:pt x="937" y="327"/>
                    <a:pt x="937" y="327"/>
                  </a:cubicBezTo>
                  <a:cubicBezTo>
                    <a:pt x="940" y="321"/>
                    <a:pt x="942" y="315"/>
                    <a:pt x="945" y="310"/>
                  </a:cubicBezTo>
                  <a:cubicBezTo>
                    <a:pt x="947" y="305"/>
                    <a:pt x="950" y="300"/>
                    <a:pt x="952" y="295"/>
                  </a:cubicBezTo>
                  <a:cubicBezTo>
                    <a:pt x="953" y="290"/>
                    <a:pt x="957" y="279"/>
                    <a:pt x="954" y="274"/>
                  </a:cubicBezTo>
                  <a:cubicBezTo>
                    <a:pt x="953" y="273"/>
                    <a:pt x="952" y="274"/>
                    <a:pt x="952" y="274"/>
                  </a:cubicBezTo>
                  <a:cubicBezTo>
                    <a:pt x="956" y="281"/>
                    <a:pt x="949" y="297"/>
                    <a:pt x="946" y="303"/>
                  </a:cubicBezTo>
                  <a:cubicBezTo>
                    <a:pt x="942" y="309"/>
                    <a:pt x="940" y="315"/>
                    <a:pt x="937" y="322"/>
                  </a:cubicBezTo>
                  <a:cubicBezTo>
                    <a:pt x="936" y="316"/>
                    <a:pt x="933" y="313"/>
                    <a:pt x="928" y="313"/>
                  </a:cubicBezTo>
                  <a:cubicBezTo>
                    <a:pt x="935" y="299"/>
                    <a:pt x="940" y="285"/>
                    <a:pt x="944" y="270"/>
                  </a:cubicBezTo>
                  <a:cubicBezTo>
                    <a:pt x="945" y="269"/>
                    <a:pt x="942" y="268"/>
                    <a:pt x="942" y="270"/>
                  </a:cubicBezTo>
                  <a:cubicBezTo>
                    <a:pt x="937" y="285"/>
                    <a:pt x="931" y="299"/>
                    <a:pt x="925" y="313"/>
                  </a:cubicBezTo>
                  <a:cubicBezTo>
                    <a:pt x="923" y="313"/>
                    <a:pt x="922" y="313"/>
                    <a:pt x="920" y="313"/>
                  </a:cubicBezTo>
                  <a:cubicBezTo>
                    <a:pt x="919" y="314"/>
                    <a:pt x="917" y="314"/>
                    <a:pt x="915" y="314"/>
                  </a:cubicBezTo>
                  <a:cubicBezTo>
                    <a:pt x="916" y="313"/>
                    <a:pt x="916" y="312"/>
                    <a:pt x="917" y="311"/>
                  </a:cubicBezTo>
                  <a:cubicBezTo>
                    <a:pt x="922" y="296"/>
                    <a:pt x="926" y="281"/>
                    <a:pt x="930" y="266"/>
                  </a:cubicBezTo>
                  <a:cubicBezTo>
                    <a:pt x="931" y="265"/>
                    <a:pt x="928" y="264"/>
                    <a:pt x="928" y="266"/>
                  </a:cubicBezTo>
                  <a:cubicBezTo>
                    <a:pt x="924" y="278"/>
                    <a:pt x="920" y="291"/>
                    <a:pt x="916" y="304"/>
                  </a:cubicBezTo>
                  <a:cubicBezTo>
                    <a:pt x="915" y="308"/>
                    <a:pt x="914" y="312"/>
                    <a:pt x="912" y="315"/>
                  </a:cubicBezTo>
                  <a:cubicBezTo>
                    <a:pt x="910" y="316"/>
                    <a:pt x="908" y="317"/>
                    <a:pt x="906" y="318"/>
                  </a:cubicBezTo>
                  <a:cubicBezTo>
                    <a:pt x="906" y="316"/>
                    <a:pt x="906" y="315"/>
                    <a:pt x="906" y="314"/>
                  </a:cubicBezTo>
                  <a:cubicBezTo>
                    <a:pt x="906" y="312"/>
                    <a:pt x="904" y="312"/>
                    <a:pt x="904" y="314"/>
                  </a:cubicBezTo>
                  <a:cubicBezTo>
                    <a:pt x="904" y="316"/>
                    <a:pt x="904" y="317"/>
                    <a:pt x="904" y="319"/>
                  </a:cubicBezTo>
                  <a:cubicBezTo>
                    <a:pt x="900" y="321"/>
                    <a:pt x="897" y="323"/>
                    <a:pt x="894" y="325"/>
                  </a:cubicBezTo>
                  <a:cubicBezTo>
                    <a:pt x="894" y="325"/>
                    <a:pt x="894" y="324"/>
                    <a:pt x="894" y="324"/>
                  </a:cubicBezTo>
                  <a:cubicBezTo>
                    <a:pt x="894" y="323"/>
                    <a:pt x="893" y="323"/>
                    <a:pt x="893" y="323"/>
                  </a:cubicBezTo>
                  <a:cubicBezTo>
                    <a:pt x="896" y="309"/>
                    <a:pt x="899" y="295"/>
                    <a:pt x="900" y="280"/>
                  </a:cubicBezTo>
                  <a:cubicBezTo>
                    <a:pt x="901" y="278"/>
                    <a:pt x="898" y="278"/>
                    <a:pt x="898" y="280"/>
                  </a:cubicBezTo>
                  <a:cubicBezTo>
                    <a:pt x="896" y="297"/>
                    <a:pt x="892" y="314"/>
                    <a:pt x="887" y="331"/>
                  </a:cubicBezTo>
                  <a:cubicBezTo>
                    <a:pt x="885" y="332"/>
                    <a:pt x="884" y="333"/>
                    <a:pt x="882" y="334"/>
                  </a:cubicBezTo>
                  <a:cubicBezTo>
                    <a:pt x="882" y="332"/>
                    <a:pt x="882" y="330"/>
                    <a:pt x="882" y="328"/>
                  </a:cubicBezTo>
                  <a:cubicBezTo>
                    <a:pt x="882" y="327"/>
                    <a:pt x="880" y="327"/>
                    <a:pt x="880" y="328"/>
                  </a:cubicBezTo>
                  <a:cubicBezTo>
                    <a:pt x="880" y="330"/>
                    <a:pt x="880" y="333"/>
                    <a:pt x="880" y="335"/>
                  </a:cubicBezTo>
                  <a:cubicBezTo>
                    <a:pt x="879" y="335"/>
                    <a:pt x="877" y="336"/>
                    <a:pt x="876" y="336"/>
                  </a:cubicBezTo>
                  <a:cubicBezTo>
                    <a:pt x="881" y="321"/>
                    <a:pt x="885" y="306"/>
                    <a:pt x="886" y="290"/>
                  </a:cubicBezTo>
                  <a:cubicBezTo>
                    <a:pt x="886" y="289"/>
                    <a:pt x="884" y="289"/>
                    <a:pt x="884" y="290"/>
                  </a:cubicBezTo>
                  <a:cubicBezTo>
                    <a:pt x="882" y="306"/>
                    <a:pt x="878" y="322"/>
                    <a:pt x="873" y="337"/>
                  </a:cubicBezTo>
                  <a:cubicBezTo>
                    <a:pt x="871" y="337"/>
                    <a:pt x="870" y="337"/>
                    <a:pt x="869" y="337"/>
                  </a:cubicBezTo>
                  <a:cubicBezTo>
                    <a:pt x="868" y="337"/>
                    <a:pt x="867" y="337"/>
                    <a:pt x="866" y="337"/>
                  </a:cubicBezTo>
                  <a:cubicBezTo>
                    <a:pt x="866" y="336"/>
                    <a:pt x="866" y="334"/>
                    <a:pt x="865" y="332"/>
                  </a:cubicBezTo>
                  <a:cubicBezTo>
                    <a:pt x="865" y="332"/>
                    <a:pt x="865" y="332"/>
                    <a:pt x="865" y="332"/>
                  </a:cubicBezTo>
                  <a:cubicBezTo>
                    <a:pt x="863" y="332"/>
                    <a:pt x="863" y="332"/>
                    <a:pt x="863" y="332"/>
                  </a:cubicBezTo>
                  <a:cubicBezTo>
                    <a:pt x="863" y="332"/>
                    <a:pt x="863" y="332"/>
                    <a:pt x="863" y="332"/>
                  </a:cubicBezTo>
                  <a:cubicBezTo>
                    <a:pt x="864" y="333"/>
                    <a:pt x="865" y="335"/>
                    <a:pt x="866" y="337"/>
                  </a:cubicBezTo>
                  <a:cubicBezTo>
                    <a:pt x="863" y="338"/>
                    <a:pt x="860" y="339"/>
                    <a:pt x="858" y="340"/>
                  </a:cubicBezTo>
                  <a:cubicBezTo>
                    <a:pt x="858" y="339"/>
                    <a:pt x="858" y="338"/>
                    <a:pt x="858" y="338"/>
                  </a:cubicBezTo>
                  <a:cubicBezTo>
                    <a:pt x="859" y="333"/>
                    <a:pt x="859" y="329"/>
                    <a:pt x="860" y="325"/>
                  </a:cubicBezTo>
                  <a:cubicBezTo>
                    <a:pt x="862" y="313"/>
                    <a:pt x="865" y="302"/>
                    <a:pt x="862" y="290"/>
                  </a:cubicBezTo>
                  <a:cubicBezTo>
                    <a:pt x="862" y="289"/>
                    <a:pt x="861" y="289"/>
                    <a:pt x="861" y="289"/>
                  </a:cubicBezTo>
                  <a:cubicBezTo>
                    <a:pt x="864" y="279"/>
                    <a:pt x="864" y="269"/>
                    <a:pt x="858" y="261"/>
                  </a:cubicBezTo>
                  <a:cubicBezTo>
                    <a:pt x="857" y="260"/>
                    <a:pt x="855" y="262"/>
                    <a:pt x="856" y="263"/>
                  </a:cubicBezTo>
                  <a:cubicBezTo>
                    <a:pt x="864" y="274"/>
                    <a:pt x="858" y="288"/>
                    <a:pt x="854" y="299"/>
                  </a:cubicBezTo>
                  <a:cubicBezTo>
                    <a:pt x="851" y="306"/>
                    <a:pt x="850" y="317"/>
                    <a:pt x="843" y="321"/>
                  </a:cubicBezTo>
                  <a:cubicBezTo>
                    <a:pt x="842" y="322"/>
                    <a:pt x="842" y="323"/>
                    <a:pt x="843" y="323"/>
                  </a:cubicBezTo>
                  <a:cubicBezTo>
                    <a:pt x="853" y="321"/>
                    <a:pt x="855" y="305"/>
                    <a:pt x="858" y="298"/>
                  </a:cubicBezTo>
                  <a:cubicBezTo>
                    <a:pt x="859" y="295"/>
                    <a:pt x="859" y="293"/>
                    <a:pt x="860" y="291"/>
                  </a:cubicBezTo>
                  <a:cubicBezTo>
                    <a:pt x="863" y="305"/>
                    <a:pt x="859" y="318"/>
                    <a:pt x="856" y="332"/>
                  </a:cubicBezTo>
                  <a:cubicBezTo>
                    <a:pt x="855" y="335"/>
                    <a:pt x="855" y="339"/>
                    <a:pt x="854" y="342"/>
                  </a:cubicBezTo>
                  <a:cubicBezTo>
                    <a:pt x="850" y="345"/>
                    <a:pt x="846" y="348"/>
                    <a:pt x="842" y="351"/>
                  </a:cubicBezTo>
                  <a:cubicBezTo>
                    <a:pt x="842" y="350"/>
                    <a:pt x="842" y="350"/>
                    <a:pt x="842" y="350"/>
                  </a:cubicBezTo>
                  <a:cubicBezTo>
                    <a:pt x="842" y="349"/>
                    <a:pt x="840" y="349"/>
                    <a:pt x="840" y="350"/>
                  </a:cubicBezTo>
                  <a:cubicBezTo>
                    <a:pt x="840" y="351"/>
                    <a:pt x="840" y="351"/>
                    <a:pt x="840" y="352"/>
                  </a:cubicBezTo>
                  <a:cubicBezTo>
                    <a:pt x="838" y="354"/>
                    <a:pt x="836" y="355"/>
                    <a:pt x="834" y="357"/>
                  </a:cubicBezTo>
                  <a:cubicBezTo>
                    <a:pt x="837" y="343"/>
                    <a:pt x="840" y="330"/>
                    <a:pt x="842" y="316"/>
                  </a:cubicBezTo>
                  <a:cubicBezTo>
                    <a:pt x="842" y="315"/>
                    <a:pt x="840" y="315"/>
                    <a:pt x="840" y="316"/>
                  </a:cubicBezTo>
                  <a:cubicBezTo>
                    <a:pt x="837" y="331"/>
                    <a:pt x="834" y="345"/>
                    <a:pt x="830" y="360"/>
                  </a:cubicBezTo>
                  <a:cubicBezTo>
                    <a:pt x="830" y="360"/>
                    <a:pt x="830" y="360"/>
                    <a:pt x="830" y="360"/>
                  </a:cubicBezTo>
                  <a:cubicBezTo>
                    <a:pt x="830" y="358"/>
                    <a:pt x="830" y="356"/>
                    <a:pt x="830" y="354"/>
                  </a:cubicBezTo>
                  <a:cubicBezTo>
                    <a:pt x="830" y="353"/>
                    <a:pt x="828" y="353"/>
                    <a:pt x="828" y="354"/>
                  </a:cubicBezTo>
                  <a:cubicBezTo>
                    <a:pt x="828" y="356"/>
                    <a:pt x="828" y="359"/>
                    <a:pt x="829" y="361"/>
                  </a:cubicBezTo>
                  <a:cubicBezTo>
                    <a:pt x="827" y="362"/>
                    <a:pt x="825" y="364"/>
                    <a:pt x="823" y="365"/>
                  </a:cubicBezTo>
                  <a:cubicBezTo>
                    <a:pt x="823" y="365"/>
                    <a:pt x="823" y="366"/>
                    <a:pt x="822" y="366"/>
                  </a:cubicBezTo>
                  <a:cubicBezTo>
                    <a:pt x="822" y="364"/>
                    <a:pt x="822" y="362"/>
                    <a:pt x="821" y="360"/>
                  </a:cubicBezTo>
                  <a:cubicBezTo>
                    <a:pt x="821" y="359"/>
                    <a:pt x="820" y="360"/>
                    <a:pt x="821" y="360"/>
                  </a:cubicBezTo>
                  <a:cubicBezTo>
                    <a:pt x="821" y="362"/>
                    <a:pt x="821" y="364"/>
                    <a:pt x="821" y="366"/>
                  </a:cubicBezTo>
                  <a:cubicBezTo>
                    <a:pt x="818" y="368"/>
                    <a:pt x="815" y="370"/>
                    <a:pt x="812" y="371"/>
                  </a:cubicBezTo>
                  <a:cubicBezTo>
                    <a:pt x="821" y="347"/>
                    <a:pt x="826" y="320"/>
                    <a:pt x="826" y="296"/>
                  </a:cubicBezTo>
                  <a:cubicBezTo>
                    <a:pt x="826" y="294"/>
                    <a:pt x="824" y="294"/>
                    <a:pt x="824" y="296"/>
                  </a:cubicBezTo>
                  <a:cubicBezTo>
                    <a:pt x="824" y="321"/>
                    <a:pt x="817" y="347"/>
                    <a:pt x="808" y="371"/>
                  </a:cubicBezTo>
                  <a:cubicBezTo>
                    <a:pt x="807" y="371"/>
                    <a:pt x="806" y="371"/>
                    <a:pt x="805" y="371"/>
                  </a:cubicBezTo>
                  <a:cubicBezTo>
                    <a:pt x="804" y="367"/>
                    <a:pt x="804" y="362"/>
                    <a:pt x="804" y="358"/>
                  </a:cubicBezTo>
                  <a:cubicBezTo>
                    <a:pt x="804" y="357"/>
                    <a:pt x="802" y="357"/>
                    <a:pt x="802" y="358"/>
                  </a:cubicBezTo>
                  <a:cubicBezTo>
                    <a:pt x="802" y="362"/>
                    <a:pt x="802" y="366"/>
                    <a:pt x="803" y="371"/>
                  </a:cubicBezTo>
                  <a:cubicBezTo>
                    <a:pt x="800" y="370"/>
                    <a:pt x="797" y="368"/>
                    <a:pt x="794" y="366"/>
                  </a:cubicBezTo>
                  <a:cubicBezTo>
                    <a:pt x="791" y="364"/>
                    <a:pt x="789" y="363"/>
                    <a:pt x="786" y="363"/>
                  </a:cubicBezTo>
                  <a:cubicBezTo>
                    <a:pt x="789" y="351"/>
                    <a:pt x="791" y="338"/>
                    <a:pt x="793" y="326"/>
                  </a:cubicBezTo>
                  <a:cubicBezTo>
                    <a:pt x="794" y="322"/>
                    <a:pt x="796" y="316"/>
                    <a:pt x="796" y="310"/>
                  </a:cubicBezTo>
                  <a:cubicBezTo>
                    <a:pt x="797" y="305"/>
                    <a:pt x="798" y="300"/>
                    <a:pt x="800" y="295"/>
                  </a:cubicBezTo>
                  <a:cubicBezTo>
                    <a:pt x="802" y="283"/>
                    <a:pt x="806" y="271"/>
                    <a:pt x="808" y="259"/>
                  </a:cubicBezTo>
                  <a:cubicBezTo>
                    <a:pt x="811" y="246"/>
                    <a:pt x="811" y="233"/>
                    <a:pt x="811" y="220"/>
                  </a:cubicBezTo>
                  <a:cubicBezTo>
                    <a:pt x="811" y="218"/>
                    <a:pt x="807" y="218"/>
                    <a:pt x="807" y="220"/>
                  </a:cubicBezTo>
                  <a:cubicBezTo>
                    <a:pt x="808" y="232"/>
                    <a:pt x="808" y="244"/>
                    <a:pt x="806" y="257"/>
                  </a:cubicBezTo>
                  <a:cubicBezTo>
                    <a:pt x="804" y="267"/>
                    <a:pt x="801" y="278"/>
                    <a:pt x="798" y="288"/>
                  </a:cubicBezTo>
                  <a:cubicBezTo>
                    <a:pt x="796" y="294"/>
                    <a:pt x="795" y="299"/>
                    <a:pt x="794" y="305"/>
                  </a:cubicBezTo>
                  <a:cubicBezTo>
                    <a:pt x="794" y="305"/>
                    <a:pt x="794" y="304"/>
                    <a:pt x="793" y="304"/>
                  </a:cubicBezTo>
                  <a:cubicBezTo>
                    <a:pt x="793" y="303"/>
                    <a:pt x="792" y="304"/>
                    <a:pt x="793" y="304"/>
                  </a:cubicBezTo>
                  <a:cubicBezTo>
                    <a:pt x="793" y="305"/>
                    <a:pt x="793" y="306"/>
                    <a:pt x="794" y="307"/>
                  </a:cubicBezTo>
                  <a:cubicBezTo>
                    <a:pt x="793" y="311"/>
                    <a:pt x="792" y="315"/>
                    <a:pt x="791" y="318"/>
                  </a:cubicBezTo>
                  <a:cubicBezTo>
                    <a:pt x="790" y="321"/>
                    <a:pt x="789" y="324"/>
                    <a:pt x="788" y="326"/>
                  </a:cubicBezTo>
                  <a:cubicBezTo>
                    <a:pt x="788" y="327"/>
                    <a:pt x="786" y="335"/>
                    <a:pt x="785" y="334"/>
                  </a:cubicBezTo>
                  <a:cubicBezTo>
                    <a:pt x="785" y="334"/>
                    <a:pt x="785" y="333"/>
                    <a:pt x="785" y="334"/>
                  </a:cubicBezTo>
                  <a:cubicBezTo>
                    <a:pt x="784" y="336"/>
                    <a:pt x="784" y="335"/>
                    <a:pt x="784" y="338"/>
                  </a:cubicBezTo>
                  <a:cubicBezTo>
                    <a:pt x="784" y="339"/>
                    <a:pt x="785" y="339"/>
                    <a:pt x="786" y="339"/>
                  </a:cubicBezTo>
                  <a:cubicBezTo>
                    <a:pt x="790" y="337"/>
                    <a:pt x="791" y="330"/>
                    <a:pt x="792" y="326"/>
                  </a:cubicBezTo>
                  <a:cubicBezTo>
                    <a:pt x="792" y="323"/>
                    <a:pt x="793" y="319"/>
                    <a:pt x="794" y="315"/>
                  </a:cubicBezTo>
                  <a:cubicBezTo>
                    <a:pt x="794" y="324"/>
                    <a:pt x="790" y="335"/>
                    <a:pt x="788" y="342"/>
                  </a:cubicBezTo>
                  <a:cubicBezTo>
                    <a:pt x="786" y="350"/>
                    <a:pt x="785" y="357"/>
                    <a:pt x="783" y="364"/>
                  </a:cubicBezTo>
                  <a:cubicBezTo>
                    <a:pt x="782" y="365"/>
                    <a:pt x="780" y="366"/>
                    <a:pt x="779" y="367"/>
                  </a:cubicBezTo>
                  <a:cubicBezTo>
                    <a:pt x="779" y="365"/>
                    <a:pt x="778" y="364"/>
                    <a:pt x="778" y="362"/>
                  </a:cubicBezTo>
                  <a:cubicBezTo>
                    <a:pt x="778" y="360"/>
                    <a:pt x="776" y="361"/>
                    <a:pt x="776" y="362"/>
                  </a:cubicBezTo>
                  <a:cubicBezTo>
                    <a:pt x="776" y="365"/>
                    <a:pt x="777" y="367"/>
                    <a:pt x="777" y="370"/>
                  </a:cubicBezTo>
                  <a:cubicBezTo>
                    <a:pt x="775" y="373"/>
                    <a:pt x="774" y="377"/>
                    <a:pt x="774" y="381"/>
                  </a:cubicBezTo>
                  <a:cubicBezTo>
                    <a:pt x="774" y="391"/>
                    <a:pt x="769" y="396"/>
                    <a:pt x="760" y="401"/>
                  </a:cubicBezTo>
                  <a:cubicBezTo>
                    <a:pt x="759" y="401"/>
                    <a:pt x="757" y="402"/>
                    <a:pt x="755" y="403"/>
                  </a:cubicBezTo>
                  <a:cubicBezTo>
                    <a:pt x="763" y="379"/>
                    <a:pt x="770" y="354"/>
                    <a:pt x="772" y="328"/>
                  </a:cubicBezTo>
                  <a:cubicBezTo>
                    <a:pt x="772" y="326"/>
                    <a:pt x="770" y="326"/>
                    <a:pt x="770" y="328"/>
                  </a:cubicBezTo>
                  <a:cubicBezTo>
                    <a:pt x="768" y="353"/>
                    <a:pt x="760" y="378"/>
                    <a:pt x="752" y="402"/>
                  </a:cubicBezTo>
                  <a:cubicBezTo>
                    <a:pt x="752" y="402"/>
                    <a:pt x="752" y="402"/>
                    <a:pt x="752" y="401"/>
                  </a:cubicBezTo>
                  <a:cubicBezTo>
                    <a:pt x="751" y="401"/>
                    <a:pt x="750" y="402"/>
                    <a:pt x="750" y="402"/>
                  </a:cubicBezTo>
                  <a:cubicBezTo>
                    <a:pt x="751" y="403"/>
                    <a:pt x="751" y="403"/>
                    <a:pt x="751" y="404"/>
                  </a:cubicBezTo>
                  <a:cubicBezTo>
                    <a:pt x="751" y="404"/>
                    <a:pt x="751" y="405"/>
                    <a:pt x="751" y="405"/>
                  </a:cubicBezTo>
                  <a:cubicBezTo>
                    <a:pt x="748" y="406"/>
                    <a:pt x="746" y="408"/>
                    <a:pt x="743" y="409"/>
                  </a:cubicBezTo>
                  <a:cubicBezTo>
                    <a:pt x="742" y="405"/>
                    <a:pt x="741" y="402"/>
                    <a:pt x="738" y="399"/>
                  </a:cubicBezTo>
                  <a:cubicBezTo>
                    <a:pt x="737" y="399"/>
                    <a:pt x="735" y="400"/>
                    <a:pt x="736" y="401"/>
                  </a:cubicBezTo>
                  <a:cubicBezTo>
                    <a:pt x="739" y="403"/>
                    <a:pt x="740" y="406"/>
                    <a:pt x="741" y="409"/>
                  </a:cubicBezTo>
                  <a:cubicBezTo>
                    <a:pt x="738" y="410"/>
                    <a:pt x="735" y="412"/>
                    <a:pt x="732" y="413"/>
                  </a:cubicBezTo>
                  <a:cubicBezTo>
                    <a:pt x="731" y="410"/>
                    <a:pt x="730" y="407"/>
                    <a:pt x="729" y="404"/>
                  </a:cubicBezTo>
                  <a:cubicBezTo>
                    <a:pt x="734" y="382"/>
                    <a:pt x="739" y="359"/>
                    <a:pt x="738" y="336"/>
                  </a:cubicBezTo>
                  <a:cubicBezTo>
                    <a:pt x="738" y="335"/>
                    <a:pt x="736" y="335"/>
                    <a:pt x="736" y="336"/>
                  </a:cubicBezTo>
                  <a:cubicBezTo>
                    <a:pt x="736" y="357"/>
                    <a:pt x="732" y="378"/>
                    <a:pt x="726" y="398"/>
                  </a:cubicBezTo>
                  <a:cubicBezTo>
                    <a:pt x="726" y="397"/>
                    <a:pt x="726" y="395"/>
                    <a:pt x="726" y="394"/>
                  </a:cubicBezTo>
                  <a:cubicBezTo>
                    <a:pt x="726" y="393"/>
                    <a:pt x="725" y="393"/>
                    <a:pt x="724" y="394"/>
                  </a:cubicBezTo>
                  <a:cubicBezTo>
                    <a:pt x="724" y="397"/>
                    <a:pt x="725" y="399"/>
                    <a:pt x="726" y="402"/>
                  </a:cubicBezTo>
                  <a:cubicBezTo>
                    <a:pt x="724" y="406"/>
                    <a:pt x="723" y="411"/>
                    <a:pt x="722" y="416"/>
                  </a:cubicBezTo>
                  <a:cubicBezTo>
                    <a:pt x="720" y="416"/>
                    <a:pt x="718" y="417"/>
                    <a:pt x="717" y="418"/>
                  </a:cubicBezTo>
                  <a:cubicBezTo>
                    <a:pt x="714" y="412"/>
                    <a:pt x="712" y="407"/>
                    <a:pt x="712" y="402"/>
                  </a:cubicBezTo>
                  <a:cubicBezTo>
                    <a:pt x="711" y="401"/>
                    <a:pt x="711" y="401"/>
                    <a:pt x="710" y="402"/>
                  </a:cubicBezTo>
                  <a:cubicBezTo>
                    <a:pt x="710" y="407"/>
                    <a:pt x="713" y="411"/>
                    <a:pt x="714" y="416"/>
                  </a:cubicBezTo>
                  <a:cubicBezTo>
                    <a:pt x="715" y="417"/>
                    <a:pt x="715" y="417"/>
                    <a:pt x="715" y="418"/>
                  </a:cubicBezTo>
                  <a:cubicBezTo>
                    <a:pt x="709" y="420"/>
                    <a:pt x="703" y="421"/>
                    <a:pt x="697" y="422"/>
                  </a:cubicBezTo>
                  <a:cubicBezTo>
                    <a:pt x="697" y="421"/>
                    <a:pt x="696" y="420"/>
                    <a:pt x="696" y="419"/>
                  </a:cubicBezTo>
                  <a:cubicBezTo>
                    <a:pt x="705" y="385"/>
                    <a:pt x="715" y="351"/>
                    <a:pt x="713" y="316"/>
                  </a:cubicBezTo>
                  <a:cubicBezTo>
                    <a:pt x="713" y="316"/>
                    <a:pt x="713" y="316"/>
                    <a:pt x="713" y="316"/>
                  </a:cubicBezTo>
                  <a:cubicBezTo>
                    <a:pt x="712" y="348"/>
                    <a:pt x="704" y="379"/>
                    <a:pt x="695" y="409"/>
                  </a:cubicBezTo>
                  <a:cubicBezTo>
                    <a:pt x="694" y="411"/>
                    <a:pt x="694" y="414"/>
                    <a:pt x="693" y="416"/>
                  </a:cubicBezTo>
                  <a:cubicBezTo>
                    <a:pt x="693" y="416"/>
                    <a:pt x="692" y="416"/>
                    <a:pt x="693" y="416"/>
                  </a:cubicBezTo>
                  <a:cubicBezTo>
                    <a:pt x="693" y="416"/>
                    <a:pt x="693" y="416"/>
                    <a:pt x="693" y="416"/>
                  </a:cubicBezTo>
                  <a:cubicBezTo>
                    <a:pt x="692" y="419"/>
                    <a:pt x="691" y="421"/>
                    <a:pt x="691" y="424"/>
                  </a:cubicBezTo>
                  <a:cubicBezTo>
                    <a:pt x="686" y="424"/>
                    <a:pt x="681" y="425"/>
                    <a:pt x="676" y="426"/>
                  </a:cubicBezTo>
                  <a:cubicBezTo>
                    <a:pt x="672" y="426"/>
                    <a:pt x="669" y="428"/>
                    <a:pt x="668" y="433"/>
                  </a:cubicBezTo>
                  <a:cubicBezTo>
                    <a:pt x="676" y="436"/>
                    <a:pt x="682" y="441"/>
                    <a:pt x="687" y="448"/>
                  </a:cubicBezTo>
                  <a:cubicBezTo>
                    <a:pt x="687" y="449"/>
                    <a:pt x="686" y="450"/>
                    <a:pt x="686" y="451"/>
                  </a:cubicBezTo>
                  <a:cubicBezTo>
                    <a:pt x="685" y="455"/>
                    <a:pt x="683" y="460"/>
                    <a:pt x="682" y="464"/>
                  </a:cubicBezTo>
                  <a:cubicBezTo>
                    <a:pt x="675" y="463"/>
                    <a:pt x="668" y="463"/>
                    <a:pt x="661" y="462"/>
                  </a:cubicBezTo>
                  <a:cubicBezTo>
                    <a:pt x="662" y="457"/>
                    <a:pt x="664" y="452"/>
                    <a:pt x="664" y="448"/>
                  </a:cubicBezTo>
                  <a:cubicBezTo>
                    <a:pt x="666" y="440"/>
                    <a:pt x="668" y="432"/>
                    <a:pt x="670" y="425"/>
                  </a:cubicBezTo>
                  <a:cubicBezTo>
                    <a:pt x="674" y="411"/>
                    <a:pt x="676" y="398"/>
                    <a:pt x="679" y="384"/>
                  </a:cubicBezTo>
                  <a:cubicBezTo>
                    <a:pt x="679" y="384"/>
                    <a:pt x="679" y="383"/>
                    <a:pt x="679" y="383"/>
                  </a:cubicBezTo>
                  <a:cubicBezTo>
                    <a:pt x="680" y="383"/>
                    <a:pt x="681" y="382"/>
                    <a:pt x="682" y="382"/>
                  </a:cubicBezTo>
                  <a:cubicBezTo>
                    <a:pt x="693" y="378"/>
                    <a:pt x="707" y="359"/>
                    <a:pt x="703" y="348"/>
                  </a:cubicBezTo>
                  <a:cubicBezTo>
                    <a:pt x="698" y="335"/>
                    <a:pt x="696" y="322"/>
                    <a:pt x="689" y="310"/>
                  </a:cubicBezTo>
                  <a:cubicBezTo>
                    <a:pt x="688" y="302"/>
                    <a:pt x="685" y="296"/>
                    <a:pt x="681" y="297"/>
                  </a:cubicBezTo>
                  <a:cubicBezTo>
                    <a:pt x="680" y="298"/>
                    <a:pt x="680" y="299"/>
                    <a:pt x="681" y="299"/>
                  </a:cubicBezTo>
                  <a:cubicBezTo>
                    <a:pt x="683" y="298"/>
                    <a:pt x="685" y="301"/>
                    <a:pt x="686" y="305"/>
                  </a:cubicBezTo>
                  <a:cubicBezTo>
                    <a:pt x="682" y="300"/>
                    <a:pt x="678" y="296"/>
                    <a:pt x="672" y="292"/>
                  </a:cubicBezTo>
                  <a:cubicBezTo>
                    <a:pt x="671" y="292"/>
                    <a:pt x="670" y="291"/>
                    <a:pt x="669" y="290"/>
                  </a:cubicBezTo>
                  <a:cubicBezTo>
                    <a:pt x="669" y="287"/>
                    <a:pt x="669" y="284"/>
                    <a:pt x="668" y="281"/>
                  </a:cubicBezTo>
                  <a:cubicBezTo>
                    <a:pt x="669" y="280"/>
                    <a:pt x="669" y="278"/>
                    <a:pt x="670" y="277"/>
                  </a:cubicBezTo>
                  <a:cubicBezTo>
                    <a:pt x="675" y="272"/>
                    <a:pt x="679" y="267"/>
                    <a:pt x="684" y="262"/>
                  </a:cubicBezTo>
                  <a:cubicBezTo>
                    <a:pt x="684" y="262"/>
                    <a:pt x="684" y="263"/>
                    <a:pt x="684" y="264"/>
                  </a:cubicBezTo>
                  <a:cubicBezTo>
                    <a:pt x="684" y="264"/>
                    <a:pt x="684" y="264"/>
                    <a:pt x="684" y="264"/>
                  </a:cubicBezTo>
                  <a:cubicBezTo>
                    <a:pt x="684" y="264"/>
                    <a:pt x="686" y="265"/>
                    <a:pt x="686" y="264"/>
                  </a:cubicBezTo>
                  <a:cubicBezTo>
                    <a:pt x="686" y="262"/>
                    <a:pt x="687" y="260"/>
                    <a:pt x="687" y="258"/>
                  </a:cubicBezTo>
                  <a:cubicBezTo>
                    <a:pt x="689" y="257"/>
                    <a:pt x="690" y="255"/>
                    <a:pt x="691" y="254"/>
                  </a:cubicBezTo>
                  <a:cubicBezTo>
                    <a:pt x="693" y="252"/>
                    <a:pt x="696" y="250"/>
                    <a:pt x="698" y="248"/>
                  </a:cubicBezTo>
                  <a:cubicBezTo>
                    <a:pt x="698" y="253"/>
                    <a:pt x="698" y="257"/>
                    <a:pt x="698" y="262"/>
                  </a:cubicBezTo>
                  <a:cubicBezTo>
                    <a:pt x="698" y="263"/>
                    <a:pt x="700" y="263"/>
                    <a:pt x="700" y="262"/>
                  </a:cubicBezTo>
                  <a:cubicBezTo>
                    <a:pt x="700" y="257"/>
                    <a:pt x="700" y="251"/>
                    <a:pt x="700" y="246"/>
                  </a:cubicBezTo>
                  <a:cubicBezTo>
                    <a:pt x="706" y="241"/>
                    <a:pt x="712" y="236"/>
                    <a:pt x="718" y="231"/>
                  </a:cubicBezTo>
                  <a:cubicBezTo>
                    <a:pt x="723" y="225"/>
                    <a:pt x="723" y="220"/>
                    <a:pt x="719" y="214"/>
                  </a:cubicBezTo>
                  <a:cubicBezTo>
                    <a:pt x="716" y="209"/>
                    <a:pt x="712" y="206"/>
                    <a:pt x="709" y="201"/>
                  </a:cubicBezTo>
                  <a:cubicBezTo>
                    <a:pt x="695" y="183"/>
                    <a:pt x="692" y="172"/>
                    <a:pt x="701" y="155"/>
                  </a:cubicBezTo>
                  <a:cubicBezTo>
                    <a:pt x="701" y="161"/>
                    <a:pt x="702" y="166"/>
                    <a:pt x="703" y="172"/>
                  </a:cubicBezTo>
                  <a:cubicBezTo>
                    <a:pt x="703" y="173"/>
                    <a:pt x="703" y="173"/>
                    <a:pt x="704" y="172"/>
                  </a:cubicBezTo>
                  <a:cubicBezTo>
                    <a:pt x="704" y="165"/>
                    <a:pt x="703" y="158"/>
                    <a:pt x="703" y="151"/>
                  </a:cubicBezTo>
                  <a:cubicBezTo>
                    <a:pt x="704" y="149"/>
                    <a:pt x="706" y="147"/>
                    <a:pt x="707" y="144"/>
                  </a:cubicBezTo>
                  <a:cubicBezTo>
                    <a:pt x="719" y="127"/>
                    <a:pt x="730" y="108"/>
                    <a:pt x="730" y="88"/>
                  </a:cubicBezTo>
                  <a:cubicBezTo>
                    <a:pt x="714" y="88"/>
                    <a:pt x="714" y="88"/>
                    <a:pt x="714" y="88"/>
                  </a:cubicBezTo>
                  <a:cubicBezTo>
                    <a:pt x="716" y="100"/>
                    <a:pt x="713" y="112"/>
                    <a:pt x="706" y="122"/>
                  </a:cubicBezTo>
                  <a:cubicBezTo>
                    <a:pt x="704" y="125"/>
                    <a:pt x="703" y="128"/>
                    <a:pt x="701" y="131"/>
                  </a:cubicBezTo>
                  <a:cubicBezTo>
                    <a:pt x="700" y="126"/>
                    <a:pt x="699" y="121"/>
                    <a:pt x="698" y="116"/>
                  </a:cubicBezTo>
                  <a:cubicBezTo>
                    <a:pt x="696" y="103"/>
                    <a:pt x="702" y="85"/>
                    <a:pt x="693" y="74"/>
                  </a:cubicBezTo>
                  <a:cubicBezTo>
                    <a:pt x="693" y="73"/>
                    <a:pt x="692" y="74"/>
                    <a:pt x="693" y="74"/>
                  </a:cubicBezTo>
                  <a:cubicBezTo>
                    <a:pt x="700" y="86"/>
                    <a:pt x="695" y="106"/>
                    <a:pt x="697" y="119"/>
                  </a:cubicBezTo>
                  <a:cubicBezTo>
                    <a:pt x="698" y="124"/>
                    <a:pt x="698" y="129"/>
                    <a:pt x="699" y="134"/>
                  </a:cubicBezTo>
                  <a:cubicBezTo>
                    <a:pt x="696" y="139"/>
                    <a:pt x="694" y="143"/>
                    <a:pt x="691" y="146"/>
                  </a:cubicBezTo>
                  <a:cubicBezTo>
                    <a:pt x="691" y="138"/>
                    <a:pt x="690" y="129"/>
                    <a:pt x="689" y="120"/>
                  </a:cubicBezTo>
                  <a:cubicBezTo>
                    <a:pt x="688" y="110"/>
                    <a:pt x="687" y="99"/>
                    <a:pt x="686" y="88"/>
                  </a:cubicBezTo>
                  <a:cubicBezTo>
                    <a:pt x="686" y="79"/>
                    <a:pt x="681" y="71"/>
                    <a:pt x="680" y="62"/>
                  </a:cubicBezTo>
                  <a:cubicBezTo>
                    <a:pt x="680" y="61"/>
                    <a:pt x="678" y="61"/>
                    <a:pt x="678" y="62"/>
                  </a:cubicBezTo>
                  <a:cubicBezTo>
                    <a:pt x="679" y="72"/>
                    <a:pt x="684" y="80"/>
                    <a:pt x="684" y="90"/>
                  </a:cubicBezTo>
                  <a:cubicBezTo>
                    <a:pt x="685" y="101"/>
                    <a:pt x="685" y="112"/>
                    <a:pt x="686" y="122"/>
                  </a:cubicBezTo>
                  <a:cubicBezTo>
                    <a:pt x="687" y="132"/>
                    <a:pt x="688" y="143"/>
                    <a:pt x="688" y="153"/>
                  </a:cubicBezTo>
                  <a:cubicBezTo>
                    <a:pt x="686" y="156"/>
                    <a:pt x="685" y="158"/>
                    <a:pt x="685" y="161"/>
                  </a:cubicBezTo>
                  <a:cubicBezTo>
                    <a:pt x="684" y="151"/>
                    <a:pt x="683" y="140"/>
                    <a:pt x="682" y="129"/>
                  </a:cubicBezTo>
                  <a:cubicBezTo>
                    <a:pt x="682" y="114"/>
                    <a:pt x="680" y="100"/>
                    <a:pt x="677" y="85"/>
                  </a:cubicBezTo>
                  <a:cubicBezTo>
                    <a:pt x="675" y="74"/>
                    <a:pt x="674" y="62"/>
                    <a:pt x="665" y="54"/>
                  </a:cubicBezTo>
                  <a:cubicBezTo>
                    <a:pt x="665" y="53"/>
                    <a:pt x="664" y="54"/>
                    <a:pt x="665" y="54"/>
                  </a:cubicBezTo>
                  <a:cubicBezTo>
                    <a:pt x="674" y="64"/>
                    <a:pt x="675" y="84"/>
                    <a:pt x="677" y="97"/>
                  </a:cubicBezTo>
                  <a:cubicBezTo>
                    <a:pt x="679" y="112"/>
                    <a:pt x="679" y="126"/>
                    <a:pt x="680" y="141"/>
                  </a:cubicBezTo>
                  <a:cubicBezTo>
                    <a:pt x="682" y="154"/>
                    <a:pt x="681" y="168"/>
                    <a:pt x="681" y="181"/>
                  </a:cubicBezTo>
                  <a:cubicBezTo>
                    <a:pt x="681" y="188"/>
                    <a:pt x="682" y="194"/>
                    <a:pt x="681" y="201"/>
                  </a:cubicBezTo>
                  <a:cubicBezTo>
                    <a:pt x="681" y="203"/>
                    <a:pt x="680" y="206"/>
                    <a:pt x="680" y="208"/>
                  </a:cubicBezTo>
                  <a:cubicBezTo>
                    <a:pt x="680" y="208"/>
                    <a:pt x="680" y="208"/>
                    <a:pt x="680" y="208"/>
                  </a:cubicBezTo>
                  <a:cubicBezTo>
                    <a:pt x="679" y="207"/>
                    <a:pt x="678" y="207"/>
                    <a:pt x="678" y="208"/>
                  </a:cubicBezTo>
                  <a:cubicBezTo>
                    <a:pt x="678" y="210"/>
                    <a:pt x="679" y="212"/>
                    <a:pt x="680" y="214"/>
                  </a:cubicBezTo>
                  <a:cubicBezTo>
                    <a:pt x="680" y="215"/>
                    <a:pt x="682" y="215"/>
                    <a:pt x="682" y="213"/>
                  </a:cubicBezTo>
                  <a:cubicBezTo>
                    <a:pt x="683" y="207"/>
                    <a:pt x="685" y="201"/>
                    <a:pt x="685" y="194"/>
                  </a:cubicBezTo>
                  <a:cubicBezTo>
                    <a:pt x="685" y="188"/>
                    <a:pt x="685" y="181"/>
                    <a:pt x="685" y="174"/>
                  </a:cubicBezTo>
                  <a:cubicBezTo>
                    <a:pt x="685" y="174"/>
                    <a:pt x="685" y="174"/>
                    <a:pt x="685" y="174"/>
                  </a:cubicBezTo>
                  <a:cubicBezTo>
                    <a:pt x="685" y="177"/>
                    <a:pt x="686" y="179"/>
                    <a:pt x="687" y="182"/>
                  </a:cubicBezTo>
                  <a:cubicBezTo>
                    <a:pt x="688" y="182"/>
                    <a:pt x="688" y="183"/>
                    <a:pt x="688" y="183"/>
                  </a:cubicBezTo>
                  <a:cubicBezTo>
                    <a:pt x="688" y="183"/>
                    <a:pt x="688" y="183"/>
                    <a:pt x="688" y="183"/>
                  </a:cubicBezTo>
                  <a:cubicBezTo>
                    <a:pt x="688" y="184"/>
                    <a:pt x="688" y="184"/>
                    <a:pt x="688" y="184"/>
                  </a:cubicBezTo>
                  <a:cubicBezTo>
                    <a:pt x="689" y="184"/>
                    <a:pt x="689" y="185"/>
                    <a:pt x="689" y="185"/>
                  </a:cubicBezTo>
                  <a:cubicBezTo>
                    <a:pt x="689" y="185"/>
                    <a:pt x="688" y="185"/>
                    <a:pt x="688" y="186"/>
                  </a:cubicBezTo>
                  <a:cubicBezTo>
                    <a:pt x="687" y="200"/>
                    <a:pt x="687" y="213"/>
                    <a:pt x="686" y="227"/>
                  </a:cubicBezTo>
                  <a:cubicBezTo>
                    <a:pt x="685" y="233"/>
                    <a:pt x="685" y="239"/>
                    <a:pt x="685" y="245"/>
                  </a:cubicBezTo>
                  <a:cubicBezTo>
                    <a:pt x="685" y="245"/>
                    <a:pt x="685" y="246"/>
                    <a:pt x="685" y="247"/>
                  </a:cubicBezTo>
                  <a:cubicBezTo>
                    <a:pt x="684" y="248"/>
                    <a:pt x="682" y="250"/>
                    <a:pt x="681" y="251"/>
                  </a:cubicBezTo>
                  <a:cubicBezTo>
                    <a:pt x="681" y="234"/>
                    <a:pt x="678" y="218"/>
                    <a:pt x="677" y="201"/>
                  </a:cubicBezTo>
                  <a:cubicBezTo>
                    <a:pt x="675" y="185"/>
                    <a:pt x="675" y="169"/>
                    <a:pt x="674" y="153"/>
                  </a:cubicBezTo>
                  <a:cubicBezTo>
                    <a:pt x="673" y="139"/>
                    <a:pt x="670" y="124"/>
                    <a:pt x="668" y="110"/>
                  </a:cubicBezTo>
                  <a:cubicBezTo>
                    <a:pt x="665" y="94"/>
                    <a:pt x="660" y="78"/>
                    <a:pt x="658" y="62"/>
                  </a:cubicBezTo>
                  <a:cubicBezTo>
                    <a:pt x="658" y="61"/>
                    <a:pt x="656" y="61"/>
                    <a:pt x="656" y="62"/>
                  </a:cubicBezTo>
                  <a:cubicBezTo>
                    <a:pt x="658" y="76"/>
                    <a:pt x="662" y="90"/>
                    <a:pt x="664" y="104"/>
                  </a:cubicBezTo>
                  <a:cubicBezTo>
                    <a:pt x="667" y="120"/>
                    <a:pt x="669" y="137"/>
                    <a:pt x="671" y="153"/>
                  </a:cubicBezTo>
                  <a:cubicBezTo>
                    <a:pt x="672" y="169"/>
                    <a:pt x="672" y="185"/>
                    <a:pt x="673" y="201"/>
                  </a:cubicBezTo>
                  <a:cubicBezTo>
                    <a:pt x="674" y="216"/>
                    <a:pt x="676" y="231"/>
                    <a:pt x="677" y="245"/>
                  </a:cubicBezTo>
                  <a:cubicBezTo>
                    <a:pt x="676" y="245"/>
                    <a:pt x="676" y="246"/>
                    <a:pt x="676" y="246"/>
                  </a:cubicBezTo>
                  <a:cubicBezTo>
                    <a:pt x="677" y="251"/>
                    <a:pt x="677" y="251"/>
                    <a:pt x="677" y="251"/>
                  </a:cubicBezTo>
                  <a:cubicBezTo>
                    <a:pt x="677" y="252"/>
                    <a:pt x="678" y="253"/>
                    <a:pt x="679" y="253"/>
                  </a:cubicBezTo>
                  <a:cubicBezTo>
                    <a:pt x="673" y="258"/>
                    <a:pt x="668" y="264"/>
                    <a:pt x="664" y="270"/>
                  </a:cubicBezTo>
                  <a:cubicBezTo>
                    <a:pt x="660" y="276"/>
                    <a:pt x="658" y="281"/>
                    <a:pt x="658" y="285"/>
                  </a:cubicBezTo>
                  <a:cubicBezTo>
                    <a:pt x="657" y="280"/>
                    <a:pt x="656" y="275"/>
                    <a:pt x="654" y="270"/>
                  </a:cubicBezTo>
                  <a:cubicBezTo>
                    <a:pt x="654" y="268"/>
                    <a:pt x="652" y="269"/>
                    <a:pt x="652" y="270"/>
                  </a:cubicBezTo>
                  <a:cubicBezTo>
                    <a:pt x="655" y="283"/>
                    <a:pt x="659" y="296"/>
                    <a:pt x="661" y="309"/>
                  </a:cubicBezTo>
                  <a:cubicBezTo>
                    <a:pt x="661" y="308"/>
                    <a:pt x="660" y="308"/>
                    <a:pt x="660" y="307"/>
                  </a:cubicBezTo>
                  <a:cubicBezTo>
                    <a:pt x="659" y="306"/>
                    <a:pt x="657" y="308"/>
                    <a:pt x="658" y="309"/>
                  </a:cubicBezTo>
                  <a:cubicBezTo>
                    <a:pt x="666" y="320"/>
                    <a:pt x="661" y="335"/>
                    <a:pt x="659" y="347"/>
                  </a:cubicBezTo>
                  <a:cubicBezTo>
                    <a:pt x="659" y="351"/>
                    <a:pt x="658" y="354"/>
                    <a:pt x="657" y="358"/>
                  </a:cubicBezTo>
                  <a:cubicBezTo>
                    <a:pt x="657" y="356"/>
                    <a:pt x="657" y="355"/>
                    <a:pt x="657" y="353"/>
                  </a:cubicBezTo>
                  <a:cubicBezTo>
                    <a:pt x="656" y="340"/>
                    <a:pt x="655" y="327"/>
                    <a:pt x="653" y="313"/>
                  </a:cubicBezTo>
                  <a:cubicBezTo>
                    <a:pt x="652" y="303"/>
                    <a:pt x="649" y="292"/>
                    <a:pt x="648" y="281"/>
                  </a:cubicBezTo>
                  <a:cubicBezTo>
                    <a:pt x="647" y="274"/>
                    <a:pt x="646" y="267"/>
                    <a:pt x="642" y="261"/>
                  </a:cubicBezTo>
                  <a:cubicBezTo>
                    <a:pt x="641" y="260"/>
                    <a:pt x="639" y="262"/>
                    <a:pt x="640" y="263"/>
                  </a:cubicBezTo>
                  <a:cubicBezTo>
                    <a:pt x="646" y="271"/>
                    <a:pt x="645" y="281"/>
                    <a:pt x="646" y="291"/>
                  </a:cubicBezTo>
                  <a:cubicBezTo>
                    <a:pt x="648" y="304"/>
                    <a:pt x="650" y="316"/>
                    <a:pt x="651" y="329"/>
                  </a:cubicBezTo>
                  <a:cubicBezTo>
                    <a:pt x="652" y="342"/>
                    <a:pt x="654" y="354"/>
                    <a:pt x="655" y="366"/>
                  </a:cubicBezTo>
                  <a:cubicBezTo>
                    <a:pt x="655" y="368"/>
                    <a:pt x="655" y="369"/>
                    <a:pt x="655" y="370"/>
                  </a:cubicBezTo>
                  <a:cubicBezTo>
                    <a:pt x="654" y="376"/>
                    <a:pt x="653" y="381"/>
                    <a:pt x="652" y="386"/>
                  </a:cubicBezTo>
                  <a:cubicBezTo>
                    <a:pt x="650" y="387"/>
                    <a:pt x="649" y="387"/>
                    <a:pt x="648" y="388"/>
                  </a:cubicBezTo>
                  <a:cubicBezTo>
                    <a:pt x="648" y="387"/>
                    <a:pt x="647" y="386"/>
                    <a:pt x="647" y="386"/>
                  </a:cubicBezTo>
                  <a:cubicBezTo>
                    <a:pt x="647" y="383"/>
                    <a:pt x="647" y="380"/>
                    <a:pt x="647" y="378"/>
                  </a:cubicBezTo>
                  <a:cubicBezTo>
                    <a:pt x="646" y="371"/>
                    <a:pt x="646" y="363"/>
                    <a:pt x="645" y="356"/>
                  </a:cubicBezTo>
                  <a:cubicBezTo>
                    <a:pt x="644" y="348"/>
                    <a:pt x="644" y="339"/>
                    <a:pt x="643" y="331"/>
                  </a:cubicBezTo>
                  <a:cubicBezTo>
                    <a:pt x="643" y="325"/>
                    <a:pt x="644" y="319"/>
                    <a:pt x="644" y="314"/>
                  </a:cubicBezTo>
                  <a:cubicBezTo>
                    <a:pt x="644" y="313"/>
                    <a:pt x="642" y="313"/>
                    <a:pt x="642" y="314"/>
                  </a:cubicBezTo>
                  <a:cubicBezTo>
                    <a:pt x="642" y="316"/>
                    <a:pt x="642" y="317"/>
                    <a:pt x="642" y="319"/>
                  </a:cubicBezTo>
                  <a:cubicBezTo>
                    <a:pt x="642" y="317"/>
                    <a:pt x="641" y="315"/>
                    <a:pt x="641" y="312"/>
                  </a:cubicBezTo>
                  <a:cubicBezTo>
                    <a:pt x="640" y="307"/>
                    <a:pt x="639" y="302"/>
                    <a:pt x="638" y="297"/>
                  </a:cubicBezTo>
                  <a:cubicBezTo>
                    <a:pt x="638" y="290"/>
                    <a:pt x="635" y="282"/>
                    <a:pt x="634" y="275"/>
                  </a:cubicBezTo>
                  <a:cubicBezTo>
                    <a:pt x="632" y="265"/>
                    <a:pt x="630" y="256"/>
                    <a:pt x="629" y="246"/>
                  </a:cubicBezTo>
                  <a:cubicBezTo>
                    <a:pt x="627" y="227"/>
                    <a:pt x="624" y="208"/>
                    <a:pt x="620" y="189"/>
                  </a:cubicBezTo>
                  <a:cubicBezTo>
                    <a:pt x="617" y="170"/>
                    <a:pt x="613" y="152"/>
                    <a:pt x="609" y="133"/>
                  </a:cubicBezTo>
                  <a:cubicBezTo>
                    <a:pt x="606" y="124"/>
                    <a:pt x="604" y="115"/>
                    <a:pt x="601" y="106"/>
                  </a:cubicBezTo>
                  <a:cubicBezTo>
                    <a:pt x="600" y="102"/>
                    <a:pt x="600" y="97"/>
                    <a:pt x="599" y="92"/>
                  </a:cubicBezTo>
                  <a:cubicBezTo>
                    <a:pt x="597" y="87"/>
                    <a:pt x="595" y="82"/>
                    <a:pt x="594" y="76"/>
                  </a:cubicBezTo>
                  <a:cubicBezTo>
                    <a:pt x="594" y="75"/>
                    <a:pt x="592" y="75"/>
                    <a:pt x="592" y="76"/>
                  </a:cubicBezTo>
                  <a:cubicBezTo>
                    <a:pt x="593" y="84"/>
                    <a:pt x="596" y="92"/>
                    <a:pt x="598" y="100"/>
                  </a:cubicBezTo>
                  <a:cubicBezTo>
                    <a:pt x="599" y="110"/>
                    <a:pt x="602" y="119"/>
                    <a:pt x="605" y="129"/>
                  </a:cubicBezTo>
                  <a:cubicBezTo>
                    <a:pt x="609" y="147"/>
                    <a:pt x="613" y="166"/>
                    <a:pt x="616" y="184"/>
                  </a:cubicBezTo>
                  <a:cubicBezTo>
                    <a:pt x="620" y="205"/>
                    <a:pt x="623" y="225"/>
                    <a:pt x="625" y="246"/>
                  </a:cubicBezTo>
                  <a:cubicBezTo>
                    <a:pt x="627" y="254"/>
                    <a:pt x="628" y="263"/>
                    <a:pt x="630" y="271"/>
                  </a:cubicBezTo>
                  <a:cubicBezTo>
                    <a:pt x="629" y="270"/>
                    <a:pt x="628" y="270"/>
                    <a:pt x="627" y="269"/>
                  </a:cubicBezTo>
                  <a:cubicBezTo>
                    <a:pt x="626" y="269"/>
                    <a:pt x="626" y="270"/>
                    <a:pt x="627" y="271"/>
                  </a:cubicBezTo>
                  <a:cubicBezTo>
                    <a:pt x="628" y="271"/>
                    <a:pt x="629" y="273"/>
                    <a:pt x="630" y="275"/>
                  </a:cubicBezTo>
                  <a:cubicBezTo>
                    <a:pt x="632" y="280"/>
                    <a:pt x="633" y="285"/>
                    <a:pt x="634" y="291"/>
                  </a:cubicBezTo>
                  <a:cubicBezTo>
                    <a:pt x="634" y="291"/>
                    <a:pt x="634" y="292"/>
                    <a:pt x="634" y="292"/>
                  </a:cubicBezTo>
                  <a:cubicBezTo>
                    <a:pt x="637" y="307"/>
                    <a:pt x="639" y="321"/>
                    <a:pt x="640" y="336"/>
                  </a:cubicBezTo>
                  <a:cubicBezTo>
                    <a:pt x="640" y="336"/>
                    <a:pt x="640" y="337"/>
                    <a:pt x="640" y="337"/>
                  </a:cubicBezTo>
                  <a:cubicBezTo>
                    <a:pt x="638" y="347"/>
                    <a:pt x="636" y="358"/>
                    <a:pt x="634" y="368"/>
                  </a:cubicBezTo>
                  <a:cubicBezTo>
                    <a:pt x="632" y="357"/>
                    <a:pt x="631" y="347"/>
                    <a:pt x="630" y="336"/>
                  </a:cubicBezTo>
                  <a:cubicBezTo>
                    <a:pt x="628" y="326"/>
                    <a:pt x="626" y="315"/>
                    <a:pt x="624" y="304"/>
                  </a:cubicBezTo>
                  <a:cubicBezTo>
                    <a:pt x="623" y="294"/>
                    <a:pt x="620" y="285"/>
                    <a:pt x="618" y="276"/>
                  </a:cubicBezTo>
                  <a:cubicBezTo>
                    <a:pt x="618" y="275"/>
                    <a:pt x="618" y="275"/>
                    <a:pt x="617" y="275"/>
                  </a:cubicBezTo>
                  <a:cubicBezTo>
                    <a:pt x="615" y="262"/>
                    <a:pt x="614" y="248"/>
                    <a:pt x="613" y="235"/>
                  </a:cubicBezTo>
                  <a:cubicBezTo>
                    <a:pt x="611" y="211"/>
                    <a:pt x="609" y="188"/>
                    <a:pt x="604" y="165"/>
                  </a:cubicBezTo>
                  <a:cubicBezTo>
                    <a:pt x="600" y="142"/>
                    <a:pt x="598" y="118"/>
                    <a:pt x="591" y="96"/>
                  </a:cubicBezTo>
                  <a:cubicBezTo>
                    <a:pt x="588" y="87"/>
                    <a:pt x="586" y="76"/>
                    <a:pt x="582" y="67"/>
                  </a:cubicBezTo>
                  <a:cubicBezTo>
                    <a:pt x="580" y="64"/>
                    <a:pt x="578" y="63"/>
                    <a:pt x="574" y="65"/>
                  </a:cubicBezTo>
                  <a:cubicBezTo>
                    <a:pt x="573" y="66"/>
                    <a:pt x="574" y="67"/>
                    <a:pt x="576" y="67"/>
                  </a:cubicBezTo>
                  <a:cubicBezTo>
                    <a:pt x="580" y="65"/>
                    <a:pt x="586" y="90"/>
                    <a:pt x="587" y="93"/>
                  </a:cubicBezTo>
                  <a:cubicBezTo>
                    <a:pt x="590" y="103"/>
                    <a:pt x="593" y="113"/>
                    <a:pt x="594" y="123"/>
                  </a:cubicBezTo>
                  <a:cubicBezTo>
                    <a:pt x="598" y="143"/>
                    <a:pt x="602" y="164"/>
                    <a:pt x="604" y="185"/>
                  </a:cubicBezTo>
                  <a:cubicBezTo>
                    <a:pt x="607" y="206"/>
                    <a:pt x="608" y="226"/>
                    <a:pt x="610" y="246"/>
                  </a:cubicBezTo>
                  <a:cubicBezTo>
                    <a:pt x="612" y="268"/>
                    <a:pt x="616" y="290"/>
                    <a:pt x="618" y="311"/>
                  </a:cubicBezTo>
                  <a:cubicBezTo>
                    <a:pt x="618" y="313"/>
                    <a:pt x="620" y="313"/>
                    <a:pt x="620" y="311"/>
                  </a:cubicBezTo>
                  <a:cubicBezTo>
                    <a:pt x="620" y="311"/>
                    <a:pt x="620" y="310"/>
                    <a:pt x="620" y="310"/>
                  </a:cubicBezTo>
                  <a:cubicBezTo>
                    <a:pt x="620" y="310"/>
                    <a:pt x="619" y="309"/>
                    <a:pt x="619" y="309"/>
                  </a:cubicBezTo>
                  <a:cubicBezTo>
                    <a:pt x="620" y="308"/>
                    <a:pt x="620" y="307"/>
                    <a:pt x="620" y="306"/>
                  </a:cubicBezTo>
                  <a:cubicBezTo>
                    <a:pt x="620" y="304"/>
                    <a:pt x="620" y="303"/>
                    <a:pt x="620" y="302"/>
                  </a:cubicBezTo>
                  <a:cubicBezTo>
                    <a:pt x="620" y="299"/>
                    <a:pt x="620" y="295"/>
                    <a:pt x="619" y="292"/>
                  </a:cubicBezTo>
                  <a:cubicBezTo>
                    <a:pt x="619" y="290"/>
                    <a:pt x="619" y="289"/>
                    <a:pt x="619" y="287"/>
                  </a:cubicBezTo>
                  <a:cubicBezTo>
                    <a:pt x="619" y="288"/>
                    <a:pt x="619" y="289"/>
                    <a:pt x="620" y="290"/>
                  </a:cubicBezTo>
                  <a:cubicBezTo>
                    <a:pt x="621" y="295"/>
                    <a:pt x="621" y="302"/>
                    <a:pt x="622" y="308"/>
                  </a:cubicBezTo>
                  <a:cubicBezTo>
                    <a:pt x="624" y="319"/>
                    <a:pt x="626" y="329"/>
                    <a:pt x="627" y="340"/>
                  </a:cubicBezTo>
                  <a:cubicBezTo>
                    <a:pt x="628" y="353"/>
                    <a:pt x="629" y="365"/>
                    <a:pt x="632" y="377"/>
                  </a:cubicBezTo>
                  <a:cubicBezTo>
                    <a:pt x="630" y="383"/>
                    <a:pt x="628" y="389"/>
                    <a:pt x="627" y="394"/>
                  </a:cubicBezTo>
                  <a:cubicBezTo>
                    <a:pt x="627" y="395"/>
                    <a:pt x="626" y="396"/>
                    <a:pt x="626" y="398"/>
                  </a:cubicBezTo>
                  <a:cubicBezTo>
                    <a:pt x="625" y="398"/>
                    <a:pt x="624" y="398"/>
                    <a:pt x="623" y="399"/>
                  </a:cubicBezTo>
                  <a:cubicBezTo>
                    <a:pt x="623" y="397"/>
                    <a:pt x="623" y="396"/>
                    <a:pt x="623" y="395"/>
                  </a:cubicBezTo>
                  <a:cubicBezTo>
                    <a:pt x="621" y="383"/>
                    <a:pt x="619" y="370"/>
                    <a:pt x="618" y="358"/>
                  </a:cubicBezTo>
                  <a:cubicBezTo>
                    <a:pt x="617" y="351"/>
                    <a:pt x="617" y="344"/>
                    <a:pt x="616" y="337"/>
                  </a:cubicBezTo>
                  <a:cubicBezTo>
                    <a:pt x="617" y="328"/>
                    <a:pt x="616" y="319"/>
                    <a:pt x="614" y="311"/>
                  </a:cubicBezTo>
                  <a:cubicBezTo>
                    <a:pt x="614" y="310"/>
                    <a:pt x="614" y="309"/>
                    <a:pt x="614" y="309"/>
                  </a:cubicBezTo>
                  <a:cubicBezTo>
                    <a:pt x="613" y="304"/>
                    <a:pt x="612" y="298"/>
                    <a:pt x="611" y="293"/>
                  </a:cubicBezTo>
                  <a:cubicBezTo>
                    <a:pt x="609" y="288"/>
                    <a:pt x="609" y="282"/>
                    <a:pt x="606" y="277"/>
                  </a:cubicBezTo>
                  <a:cubicBezTo>
                    <a:pt x="605" y="276"/>
                    <a:pt x="603" y="277"/>
                    <a:pt x="604" y="279"/>
                  </a:cubicBezTo>
                  <a:cubicBezTo>
                    <a:pt x="607" y="283"/>
                    <a:pt x="607" y="288"/>
                    <a:pt x="608" y="294"/>
                  </a:cubicBezTo>
                  <a:cubicBezTo>
                    <a:pt x="610" y="300"/>
                    <a:pt x="611" y="306"/>
                    <a:pt x="612" y="313"/>
                  </a:cubicBezTo>
                  <a:cubicBezTo>
                    <a:pt x="613" y="322"/>
                    <a:pt x="613" y="331"/>
                    <a:pt x="613" y="341"/>
                  </a:cubicBezTo>
                  <a:cubicBezTo>
                    <a:pt x="612" y="355"/>
                    <a:pt x="609" y="369"/>
                    <a:pt x="606" y="383"/>
                  </a:cubicBezTo>
                  <a:cubicBezTo>
                    <a:pt x="606" y="380"/>
                    <a:pt x="605" y="377"/>
                    <a:pt x="605" y="374"/>
                  </a:cubicBezTo>
                  <a:cubicBezTo>
                    <a:pt x="603" y="363"/>
                    <a:pt x="602" y="352"/>
                    <a:pt x="601" y="341"/>
                  </a:cubicBezTo>
                  <a:cubicBezTo>
                    <a:pt x="600" y="332"/>
                    <a:pt x="599" y="323"/>
                    <a:pt x="598" y="314"/>
                  </a:cubicBezTo>
                  <a:cubicBezTo>
                    <a:pt x="597" y="308"/>
                    <a:pt x="597" y="302"/>
                    <a:pt x="596" y="295"/>
                  </a:cubicBezTo>
                  <a:cubicBezTo>
                    <a:pt x="596" y="291"/>
                    <a:pt x="594" y="287"/>
                    <a:pt x="594" y="282"/>
                  </a:cubicBezTo>
                  <a:cubicBezTo>
                    <a:pt x="594" y="281"/>
                    <a:pt x="592" y="281"/>
                    <a:pt x="592" y="282"/>
                  </a:cubicBezTo>
                  <a:cubicBezTo>
                    <a:pt x="592" y="287"/>
                    <a:pt x="594" y="292"/>
                    <a:pt x="594" y="297"/>
                  </a:cubicBezTo>
                  <a:cubicBezTo>
                    <a:pt x="595" y="302"/>
                    <a:pt x="595" y="307"/>
                    <a:pt x="596" y="313"/>
                  </a:cubicBezTo>
                  <a:cubicBezTo>
                    <a:pt x="597" y="324"/>
                    <a:pt x="598" y="336"/>
                    <a:pt x="599" y="348"/>
                  </a:cubicBezTo>
                  <a:cubicBezTo>
                    <a:pt x="600" y="358"/>
                    <a:pt x="601" y="369"/>
                    <a:pt x="602" y="379"/>
                  </a:cubicBezTo>
                  <a:cubicBezTo>
                    <a:pt x="603" y="383"/>
                    <a:pt x="603" y="387"/>
                    <a:pt x="604" y="391"/>
                  </a:cubicBezTo>
                  <a:cubicBezTo>
                    <a:pt x="602" y="397"/>
                    <a:pt x="601" y="403"/>
                    <a:pt x="599" y="409"/>
                  </a:cubicBezTo>
                  <a:cubicBezTo>
                    <a:pt x="598" y="410"/>
                    <a:pt x="596" y="411"/>
                    <a:pt x="595" y="411"/>
                  </a:cubicBezTo>
                  <a:cubicBezTo>
                    <a:pt x="594" y="407"/>
                    <a:pt x="595" y="401"/>
                    <a:pt x="594" y="397"/>
                  </a:cubicBezTo>
                  <a:cubicBezTo>
                    <a:pt x="594" y="387"/>
                    <a:pt x="593" y="378"/>
                    <a:pt x="592" y="368"/>
                  </a:cubicBezTo>
                  <a:cubicBezTo>
                    <a:pt x="592" y="348"/>
                    <a:pt x="590" y="328"/>
                    <a:pt x="589" y="308"/>
                  </a:cubicBezTo>
                  <a:cubicBezTo>
                    <a:pt x="589" y="307"/>
                    <a:pt x="589" y="307"/>
                    <a:pt x="589" y="308"/>
                  </a:cubicBezTo>
                  <a:cubicBezTo>
                    <a:pt x="588" y="329"/>
                    <a:pt x="589" y="349"/>
                    <a:pt x="590" y="370"/>
                  </a:cubicBezTo>
                  <a:cubicBezTo>
                    <a:pt x="590" y="380"/>
                    <a:pt x="591" y="389"/>
                    <a:pt x="591" y="399"/>
                  </a:cubicBezTo>
                  <a:cubicBezTo>
                    <a:pt x="591" y="403"/>
                    <a:pt x="591" y="407"/>
                    <a:pt x="592" y="412"/>
                  </a:cubicBezTo>
                  <a:cubicBezTo>
                    <a:pt x="592" y="412"/>
                    <a:pt x="592" y="412"/>
                    <a:pt x="592" y="413"/>
                  </a:cubicBezTo>
                  <a:cubicBezTo>
                    <a:pt x="589" y="414"/>
                    <a:pt x="587" y="415"/>
                    <a:pt x="584" y="416"/>
                  </a:cubicBezTo>
                  <a:cubicBezTo>
                    <a:pt x="586" y="412"/>
                    <a:pt x="587" y="407"/>
                    <a:pt x="587" y="402"/>
                  </a:cubicBezTo>
                  <a:cubicBezTo>
                    <a:pt x="587" y="402"/>
                    <a:pt x="587" y="401"/>
                    <a:pt x="588" y="401"/>
                  </a:cubicBezTo>
                  <a:cubicBezTo>
                    <a:pt x="589" y="400"/>
                    <a:pt x="588" y="399"/>
                    <a:pt x="587" y="399"/>
                  </a:cubicBezTo>
                  <a:cubicBezTo>
                    <a:pt x="587" y="391"/>
                    <a:pt x="586" y="384"/>
                    <a:pt x="585" y="378"/>
                  </a:cubicBezTo>
                  <a:cubicBezTo>
                    <a:pt x="585" y="377"/>
                    <a:pt x="585" y="377"/>
                    <a:pt x="585" y="378"/>
                  </a:cubicBezTo>
                  <a:cubicBezTo>
                    <a:pt x="584" y="384"/>
                    <a:pt x="585" y="392"/>
                    <a:pt x="585" y="400"/>
                  </a:cubicBezTo>
                  <a:cubicBezTo>
                    <a:pt x="584" y="400"/>
                    <a:pt x="583" y="401"/>
                    <a:pt x="582" y="402"/>
                  </a:cubicBezTo>
                  <a:cubicBezTo>
                    <a:pt x="583" y="394"/>
                    <a:pt x="583" y="386"/>
                    <a:pt x="582" y="379"/>
                  </a:cubicBezTo>
                  <a:cubicBezTo>
                    <a:pt x="584" y="365"/>
                    <a:pt x="585" y="352"/>
                    <a:pt x="586" y="338"/>
                  </a:cubicBezTo>
                  <a:cubicBezTo>
                    <a:pt x="587" y="336"/>
                    <a:pt x="584" y="336"/>
                    <a:pt x="584" y="338"/>
                  </a:cubicBezTo>
                  <a:cubicBezTo>
                    <a:pt x="582" y="347"/>
                    <a:pt x="581" y="357"/>
                    <a:pt x="580" y="366"/>
                  </a:cubicBezTo>
                  <a:cubicBezTo>
                    <a:pt x="580" y="366"/>
                    <a:pt x="580" y="365"/>
                    <a:pt x="580" y="364"/>
                  </a:cubicBezTo>
                  <a:cubicBezTo>
                    <a:pt x="579" y="355"/>
                    <a:pt x="580" y="346"/>
                    <a:pt x="579" y="337"/>
                  </a:cubicBezTo>
                  <a:cubicBezTo>
                    <a:pt x="579" y="334"/>
                    <a:pt x="578" y="329"/>
                    <a:pt x="576" y="327"/>
                  </a:cubicBezTo>
                  <a:cubicBezTo>
                    <a:pt x="576" y="327"/>
                    <a:pt x="575" y="327"/>
                    <a:pt x="575" y="326"/>
                  </a:cubicBezTo>
                  <a:cubicBezTo>
                    <a:pt x="574" y="322"/>
                    <a:pt x="573" y="317"/>
                    <a:pt x="572" y="312"/>
                  </a:cubicBezTo>
                  <a:cubicBezTo>
                    <a:pt x="571" y="311"/>
                    <a:pt x="570" y="311"/>
                    <a:pt x="570" y="312"/>
                  </a:cubicBezTo>
                  <a:cubicBezTo>
                    <a:pt x="571" y="316"/>
                    <a:pt x="572" y="320"/>
                    <a:pt x="572" y="324"/>
                  </a:cubicBezTo>
                  <a:cubicBezTo>
                    <a:pt x="571" y="324"/>
                    <a:pt x="570" y="323"/>
                    <a:pt x="568" y="322"/>
                  </a:cubicBezTo>
                  <a:cubicBezTo>
                    <a:pt x="568" y="319"/>
                    <a:pt x="568" y="315"/>
                    <a:pt x="568" y="312"/>
                  </a:cubicBezTo>
                  <a:cubicBezTo>
                    <a:pt x="568" y="308"/>
                    <a:pt x="566" y="308"/>
                    <a:pt x="566" y="312"/>
                  </a:cubicBezTo>
                  <a:cubicBezTo>
                    <a:pt x="566" y="315"/>
                    <a:pt x="566" y="318"/>
                    <a:pt x="565" y="321"/>
                  </a:cubicBezTo>
                  <a:cubicBezTo>
                    <a:pt x="564" y="321"/>
                    <a:pt x="563" y="320"/>
                    <a:pt x="562" y="320"/>
                  </a:cubicBezTo>
                  <a:cubicBezTo>
                    <a:pt x="558" y="319"/>
                    <a:pt x="554" y="318"/>
                    <a:pt x="550" y="317"/>
                  </a:cubicBezTo>
                  <a:cubicBezTo>
                    <a:pt x="550" y="312"/>
                    <a:pt x="550" y="306"/>
                    <a:pt x="550" y="301"/>
                  </a:cubicBezTo>
                  <a:cubicBezTo>
                    <a:pt x="552" y="305"/>
                    <a:pt x="553" y="309"/>
                    <a:pt x="554" y="314"/>
                  </a:cubicBezTo>
                  <a:cubicBezTo>
                    <a:pt x="554" y="315"/>
                    <a:pt x="556" y="314"/>
                    <a:pt x="556" y="313"/>
                  </a:cubicBezTo>
                  <a:cubicBezTo>
                    <a:pt x="556" y="311"/>
                    <a:pt x="556" y="311"/>
                    <a:pt x="556" y="311"/>
                  </a:cubicBezTo>
                  <a:cubicBezTo>
                    <a:pt x="556" y="311"/>
                    <a:pt x="556" y="311"/>
                    <a:pt x="556" y="310"/>
                  </a:cubicBezTo>
                  <a:cubicBezTo>
                    <a:pt x="555" y="308"/>
                    <a:pt x="554" y="306"/>
                    <a:pt x="553" y="303"/>
                  </a:cubicBezTo>
                  <a:cubicBezTo>
                    <a:pt x="552" y="300"/>
                    <a:pt x="551" y="296"/>
                    <a:pt x="550" y="292"/>
                  </a:cubicBezTo>
                  <a:cubicBezTo>
                    <a:pt x="550" y="288"/>
                    <a:pt x="550" y="284"/>
                    <a:pt x="550" y="280"/>
                  </a:cubicBezTo>
                  <a:cubicBezTo>
                    <a:pt x="550" y="279"/>
                    <a:pt x="548" y="279"/>
                    <a:pt x="548" y="280"/>
                  </a:cubicBezTo>
                  <a:cubicBezTo>
                    <a:pt x="549" y="282"/>
                    <a:pt x="549" y="283"/>
                    <a:pt x="549" y="285"/>
                  </a:cubicBezTo>
                  <a:cubicBezTo>
                    <a:pt x="546" y="276"/>
                    <a:pt x="545" y="266"/>
                    <a:pt x="543" y="257"/>
                  </a:cubicBezTo>
                  <a:cubicBezTo>
                    <a:pt x="539" y="235"/>
                    <a:pt x="534" y="213"/>
                    <a:pt x="529" y="191"/>
                  </a:cubicBezTo>
                  <a:cubicBezTo>
                    <a:pt x="524" y="170"/>
                    <a:pt x="519" y="149"/>
                    <a:pt x="513" y="128"/>
                  </a:cubicBezTo>
                  <a:cubicBezTo>
                    <a:pt x="508" y="110"/>
                    <a:pt x="504" y="89"/>
                    <a:pt x="496" y="72"/>
                  </a:cubicBezTo>
                  <a:cubicBezTo>
                    <a:pt x="495" y="70"/>
                    <a:pt x="494" y="71"/>
                    <a:pt x="494" y="72"/>
                  </a:cubicBezTo>
                  <a:cubicBezTo>
                    <a:pt x="502" y="91"/>
                    <a:pt x="506" y="113"/>
                    <a:pt x="512" y="133"/>
                  </a:cubicBezTo>
                  <a:cubicBezTo>
                    <a:pt x="517" y="153"/>
                    <a:pt x="522" y="174"/>
                    <a:pt x="527" y="194"/>
                  </a:cubicBezTo>
                  <a:cubicBezTo>
                    <a:pt x="531" y="214"/>
                    <a:pt x="535" y="234"/>
                    <a:pt x="539" y="254"/>
                  </a:cubicBezTo>
                  <a:cubicBezTo>
                    <a:pt x="541" y="265"/>
                    <a:pt x="543" y="276"/>
                    <a:pt x="546" y="286"/>
                  </a:cubicBezTo>
                  <a:cubicBezTo>
                    <a:pt x="546" y="289"/>
                    <a:pt x="548" y="293"/>
                    <a:pt x="549" y="296"/>
                  </a:cubicBezTo>
                  <a:cubicBezTo>
                    <a:pt x="549" y="303"/>
                    <a:pt x="548" y="310"/>
                    <a:pt x="547" y="317"/>
                  </a:cubicBezTo>
                  <a:cubicBezTo>
                    <a:pt x="542" y="316"/>
                    <a:pt x="536" y="315"/>
                    <a:pt x="531" y="313"/>
                  </a:cubicBezTo>
                  <a:cubicBezTo>
                    <a:pt x="528" y="313"/>
                    <a:pt x="525" y="312"/>
                    <a:pt x="522" y="312"/>
                  </a:cubicBezTo>
                  <a:cubicBezTo>
                    <a:pt x="522" y="306"/>
                    <a:pt x="522" y="301"/>
                    <a:pt x="522" y="296"/>
                  </a:cubicBezTo>
                  <a:cubicBezTo>
                    <a:pt x="522" y="296"/>
                    <a:pt x="522" y="296"/>
                    <a:pt x="523" y="296"/>
                  </a:cubicBezTo>
                  <a:cubicBezTo>
                    <a:pt x="523" y="297"/>
                    <a:pt x="524" y="296"/>
                    <a:pt x="524" y="295"/>
                  </a:cubicBezTo>
                  <a:cubicBezTo>
                    <a:pt x="524" y="277"/>
                    <a:pt x="518" y="258"/>
                    <a:pt x="515" y="240"/>
                  </a:cubicBezTo>
                  <a:cubicBezTo>
                    <a:pt x="512" y="230"/>
                    <a:pt x="512" y="220"/>
                    <a:pt x="509" y="210"/>
                  </a:cubicBezTo>
                  <a:cubicBezTo>
                    <a:pt x="506" y="202"/>
                    <a:pt x="504" y="194"/>
                    <a:pt x="502" y="185"/>
                  </a:cubicBezTo>
                  <a:cubicBezTo>
                    <a:pt x="497" y="167"/>
                    <a:pt x="492" y="148"/>
                    <a:pt x="486" y="130"/>
                  </a:cubicBezTo>
                  <a:cubicBezTo>
                    <a:pt x="483" y="121"/>
                    <a:pt x="480" y="113"/>
                    <a:pt x="477" y="104"/>
                  </a:cubicBezTo>
                  <a:cubicBezTo>
                    <a:pt x="476" y="99"/>
                    <a:pt x="475" y="94"/>
                    <a:pt x="471" y="90"/>
                  </a:cubicBezTo>
                  <a:cubicBezTo>
                    <a:pt x="471" y="89"/>
                    <a:pt x="470" y="90"/>
                    <a:pt x="470" y="90"/>
                  </a:cubicBezTo>
                  <a:cubicBezTo>
                    <a:pt x="475" y="97"/>
                    <a:pt x="476" y="106"/>
                    <a:pt x="478" y="113"/>
                  </a:cubicBezTo>
                  <a:cubicBezTo>
                    <a:pt x="481" y="121"/>
                    <a:pt x="484" y="129"/>
                    <a:pt x="486" y="137"/>
                  </a:cubicBezTo>
                  <a:cubicBezTo>
                    <a:pt x="491" y="155"/>
                    <a:pt x="495" y="172"/>
                    <a:pt x="500" y="190"/>
                  </a:cubicBezTo>
                  <a:cubicBezTo>
                    <a:pt x="502" y="198"/>
                    <a:pt x="505" y="206"/>
                    <a:pt x="507" y="214"/>
                  </a:cubicBezTo>
                  <a:cubicBezTo>
                    <a:pt x="509" y="223"/>
                    <a:pt x="509" y="232"/>
                    <a:pt x="511" y="241"/>
                  </a:cubicBezTo>
                  <a:cubicBezTo>
                    <a:pt x="513" y="249"/>
                    <a:pt x="515" y="258"/>
                    <a:pt x="517" y="267"/>
                  </a:cubicBezTo>
                  <a:cubicBezTo>
                    <a:pt x="517" y="269"/>
                    <a:pt x="518" y="283"/>
                    <a:pt x="520" y="290"/>
                  </a:cubicBezTo>
                  <a:cubicBezTo>
                    <a:pt x="520" y="297"/>
                    <a:pt x="520" y="304"/>
                    <a:pt x="520" y="311"/>
                  </a:cubicBezTo>
                  <a:cubicBezTo>
                    <a:pt x="514" y="310"/>
                    <a:pt x="509" y="308"/>
                    <a:pt x="504" y="307"/>
                  </a:cubicBezTo>
                  <a:cubicBezTo>
                    <a:pt x="504" y="303"/>
                    <a:pt x="504" y="298"/>
                    <a:pt x="504" y="294"/>
                  </a:cubicBezTo>
                  <a:cubicBezTo>
                    <a:pt x="504" y="292"/>
                    <a:pt x="502" y="292"/>
                    <a:pt x="502" y="294"/>
                  </a:cubicBezTo>
                  <a:cubicBezTo>
                    <a:pt x="502" y="295"/>
                    <a:pt x="502" y="297"/>
                    <a:pt x="502" y="298"/>
                  </a:cubicBezTo>
                  <a:cubicBezTo>
                    <a:pt x="497" y="288"/>
                    <a:pt x="496" y="276"/>
                    <a:pt x="493" y="265"/>
                  </a:cubicBezTo>
                  <a:cubicBezTo>
                    <a:pt x="489" y="253"/>
                    <a:pt x="487" y="242"/>
                    <a:pt x="483" y="230"/>
                  </a:cubicBezTo>
                  <a:cubicBezTo>
                    <a:pt x="480" y="223"/>
                    <a:pt x="477" y="215"/>
                    <a:pt x="474" y="206"/>
                  </a:cubicBezTo>
                  <a:cubicBezTo>
                    <a:pt x="475" y="207"/>
                    <a:pt x="476" y="206"/>
                    <a:pt x="476" y="205"/>
                  </a:cubicBezTo>
                  <a:cubicBezTo>
                    <a:pt x="476" y="202"/>
                    <a:pt x="476" y="203"/>
                    <a:pt x="476" y="200"/>
                  </a:cubicBezTo>
                  <a:cubicBezTo>
                    <a:pt x="476" y="199"/>
                    <a:pt x="474" y="199"/>
                    <a:pt x="474" y="200"/>
                  </a:cubicBezTo>
                  <a:cubicBezTo>
                    <a:pt x="473" y="196"/>
                    <a:pt x="473" y="190"/>
                    <a:pt x="472" y="187"/>
                  </a:cubicBezTo>
                  <a:cubicBezTo>
                    <a:pt x="471" y="181"/>
                    <a:pt x="470" y="174"/>
                    <a:pt x="469" y="168"/>
                  </a:cubicBezTo>
                  <a:cubicBezTo>
                    <a:pt x="469" y="167"/>
                    <a:pt x="469" y="167"/>
                    <a:pt x="469" y="166"/>
                  </a:cubicBezTo>
                  <a:cubicBezTo>
                    <a:pt x="469" y="164"/>
                    <a:pt x="468" y="163"/>
                    <a:pt x="468" y="161"/>
                  </a:cubicBezTo>
                  <a:cubicBezTo>
                    <a:pt x="467" y="149"/>
                    <a:pt x="465" y="137"/>
                    <a:pt x="463" y="124"/>
                  </a:cubicBezTo>
                  <a:cubicBezTo>
                    <a:pt x="460" y="105"/>
                    <a:pt x="458" y="84"/>
                    <a:pt x="442" y="71"/>
                  </a:cubicBezTo>
                  <a:cubicBezTo>
                    <a:pt x="441" y="71"/>
                    <a:pt x="439" y="72"/>
                    <a:pt x="440" y="73"/>
                  </a:cubicBezTo>
                  <a:cubicBezTo>
                    <a:pt x="459" y="89"/>
                    <a:pt x="459" y="118"/>
                    <a:pt x="462" y="141"/>
                  </a:cubicBezTo>
                  <a:cubicBezTo>
                    <a:pt x="463" y="147"/>
                    <a:pt x="464" y="154"/>
                    <a:pt x="464" y="160"/>
                  </a:cubicBezTo>
                  <a:cubicBezTo>
                    <a:pt x="464" y="160"/>
                    <a:pt x="464" y="159"/>
                    <a:pt x="463" y="159"/>
                  </a:cubicBezTo>
                  <a:cubicBezTo>
                    <a:pt x="458" y="156"/>
                    <a:pt x="453" y="153"/>
                    <a:pt x="448" y="150"/>
                  </a:cubicBezTo>
                  <a:cubicBezTo>
                    <a:pt x="446" y="140"/>
                    <a:pt x="443" y="129"/>
                    <a:pt x="442" y="119"/>
                  </a:cubicBezTo>
                  <a:cubicBezTo>
                    <a:pt x="441" y="110"/>
                    <a:pt x="441" y="101"/>
                    <a:pt x="440" y="92"/>
                  </a:cubicBezTo>
                  <a:cubicBezTo>
                    <a:pt x="438" y="82"/>
                    <a:pt x="433" y="72"/>
                    <a:pt x="432" y="62"/>
                  </a:cubicBezTo>
                  <a:cubicBezTo>
                    <a:pt x="432" y="61"/>
                    <a:pt x="430" y="61"/>
                    <a:pt x="430" y="62"/>
                  </a:cubicBezTo>
                  <a:cubicBezTo>
                    <a:pt x="432" y="74"/>
                    <a:pt x="437" y="84"/>
                    <a:pt x="438" y="96"/>
                  </a:cubicBezTo>
                  <a:cubicBezTo>
                    <a:pt x="439" y="106"/>
                    <a:pt x="439" y="117"/>
                    <a:pt x="441" y="127"/>
                  </a:cubicBezTo>
                  <a:cubicBezTo>
                    <a:pt x="442" y="134"/>
                    <a:pt x="443" y="141"/>
                    <a:pt x="445" y="148"/>
                  </a:cubicBezTo>
                  <a:cubicBezTo>
                    <a:pt x="442" y="147"/>
                    <a:pt x="440" y="146"/>
                    <a:pt x="438" y="145"/>
                  </a:cubicBezTo>
                  <a:cubicBezTo>
                    <a:pt x="438" y="142"/>
                    <a:pt x="436" y="139"/>
                    <a:pt x="436" y="137"/>
                  </a:cubicBezTo>
                  <a:cubicBezTo>
                    <a:pt x="432" y="127"/>
                    <a:pt x="431" y="118"/>
                    <a:pt x="430" y="109"/>
                  </a:cubicBezTo>
                  <a:cubicBezTo>
                    <a:pt x="429" y="100"/>
                    <a:pt x="425" y="93"/>
                    <a:pt x="423" y="85"/>
                  </a:cubicBezTo>
                  <a:cubicBezTo>
                    <a:pt x="422" y="78"/>
                    <a:pt x="420" y="72"/>
                    <a:pt x="416" y="67"/>
                  </a:cubicBezTo>
                  <a:cubicBezTo>
                    <a:pt x="415" y="67"/>
                    <a:pt x="414" y="68"/>
                    <a:pt x="414" y="69"/>
                  </a:cubicBezTo>
                  <a:cubicBezTo>
                    <a:pt x="420" y="75"/>
                    <a:pt x="420" y="83"/>
                    <a:pt x="422" y="91"/>
                  </a:cubicBezTo>
                  <a:cubicBezTo>
                    <a:pt x="425" y="100"/>
                    <a:pt x="427" y="107"/>
                    <a:pt x="428" y="116"/>
                  </a:cubicBezTo>
                  <a:cubicBezTo>
                    <a:pt x="429" y="121"/>
                    <a:pt x="430" y="127"/>
                    <a:pt x="431" y="133"/>
                  </a:cubicBezTo>
                  <a:cubicBezTo>
                    <a:pt x="431" y="134"/>
                    <a:pt x="433" y="140"/>
                    <a:pt x="434" y="144"/>
                  </a:cubicBezTo>
                  <a:cubicBezTo>
                    <a:pt x="430" y="142"/>
                    <a:pt x="426" y="141"/>
                    <a:pt x="421" y="141"/>
                  </a:cubicBezTo>
                  <a:cubicBezTo>
                    <a:pt x="421" y="140"/>
                    <a:pt x="421" y="140"/>
                    <a:pt x="421" y="140"/>
                  </a:cubicBezTo>
                  <a:cubicBezTo>
                    <a:pt x="419" y="130"/>
                    <a:pt x="418" y="119"/>
                    <a:pt x="416" y="109"/>
                  </a:cubicBezTo>
                  <a:cubicBezTo>
                    <a:pt x="414" y="101"/>
                    <a:pt x="412" y="93"/>
                    <a:pt x="411" y="86"/>
                  </a:cubicBezTo>
                  <a:cubicBezTo>
                    <a:pt x="410" y="81"/>
                    <a:pt x="409" y="75"/>
                    <a:pt x="405" y="72"/>
                  </a:cubicBezTo>
                  <a:cubicBezTo>
                    <a:pt x="405" y="71"/>
                    <a:pt x="404" y="72"/>
                    <a:pt x="405" y="72"/>
                  </a:cubicBezTo>
                  <a:cubicBezTo>
                    <a:pt x="408" y="77"/>
                    <a:pt x="408" y="85"/>
                    <a:pt x="409" y="90"/>
                  </a:cubicBezTo>
                  <a:cubicBezTo>
                    <a:pt x="410" y="97"/>
                    <a:pt x="412" y="104"/>
                    <a:pt x="413" y="112"/>
                  </a:cubicBezTo>
                  <a:cubicBezTo>
                    <a:pt x="415" y="121"/>
                    <a:pt x="416" y="130"/>
                    <a:pt x="417" y="139"/>
                  </a:cubicBezTo>
                  <a:cubicBezTo>
                    <a:pt x="418" y="139"/>
                    <a:pt x="418" y="140"/>
                    <a:pt x="418" y="140"/>
                  </a:cubicBezTo>
                  <a:cubicBezTo>
                    <a:pt x="415" y="140"/>
                    <a:pt x="413" y="140"/>
                    <a:pt x="411" y="140"/>
                  </a:cubicBezTo>
                  <a:cubicBezTo>
                    <a:pt x="410" y="140"/>
                    <a:pt x="410" y="140"/>
                    <a:pt x="410" y="140"/>
                  </a:cubicBezTo>
                  <a:cubicBezTo>
                    <a:pt x="409" y="137"/>
                    <a:pt x="409" y="134"/>
                    <a:pt x="409" y="132"/>
                  </a:cubicBezTo>
                  <a:cubicBezTo>
                    <a:pt x="408" y="124"/>
                    <a:pt x="407" y="115"/>
                    <a:pt x="405" y="107"/>
                  </a:cubicBezTo>
                  <a:cubicBezTo>
                    <a:pt x="402" y="92"/>
                    <a:pt x="401" y="75"/>
                    <a:pt x="394" y="61"/>
                  </a:cubicBezTo>
                  <a:cubicBezTo>
                    <a:pt x="393" y="60"/>
                    <a:pt x="391" y="61"/>
                    <a:pt x="392" y="63"/>
                  </a:cubicBezTo>
                  <a:cubicBezTo>
                    <a:pt x="398" y="77"/>
                    <a:pt x="400" y="94"/>
                    <a:pt x="403" y="109"/>
                  </a:cubicBezTo>
                  <a:cubicBezTo>
                    <a:pt x="404" y="120"/>
                    <a:pt x="405" y="130"/>
                    <a:pt x="407" y="140"/>
                  </a:cubicBezTo>
                  <a:cubicBezTo>
                    <a:pt x="406" y="140"/>
                    <a:pt x="404" y="140"/>
                    <a:pt x="402" y="140"/>
                  </a:cubicBezTo>
                  <a:cubicBezTo>
                    <a:pt x="401" y="133"/>
                    <a:pt x="399" y="127"/>
                    <a:pt x="397" y="120"/>
                  </a:cubicBezTo>
                  <a:cubicBezTo>
                    <a:pt x="396" y="110"/>
                    <a:pt x="393" y="100"/>
                    <a:pt x="391" y="90"/>
                  </a:cubicBezTo>
                  <a:cubicBezTo>
                    <a:pt x="389" y="83"/>
                    <a:pt x="387" y="75"/>
                    <a:pt x="384" y="68"/>
                  </a:cubicBezTo>
                  <a:cubicBezTo>
                    <a:pt x="383" y="64"/>
                    <a:pt x="381" y="59"/>
                    <a:pt x="378" y="57"/>
                  </a:cubicBezTo>
                  <a:cubicBezTo>
                    <a:pt x="376" y="57"/>
                    <a:pt x="375" y="58"/>
                    <a:pt x="376" y="59"/>
                  </a:cubicBezTo>
                  <a:cubicBezTo>
                    <a:pt x="381" y="61"/>
                    <a:pt x="382" y="69"/>
                    <a:pt x="383" y="74"/>
                  </a:cubicBezTo>
                  <a:cubicBezTo>
                    <a:pt x="386" y="82"/>
                    <a:pt x="388" y="90"/>
                    <a:pt x="389" y="98"/>
                  </a:cubicBezTo>
                  <a:cubicBezTo>
                    <a:pt x="391" y="106"/>
                    <a:pt x="393" y="113"/>
                    <a:pt x="394" y="121"/>
                  </a:cubicBezTo>
                  <a:cubicBezTo>
                    <a:pt x="395" y="127"/>
                    <a:pt x="398" y="133"/>
                    <a:pt x="399" y="139"/>
                  </a:cubicBezTo>
                  <a:cubicBezTo>
                    <a:pt x="396" y="139"/>
                    <a:pt x="392" y="138"/>
                    <a:pt x="389" y="136"/>
                  </a:cubicBezTo>
                  <a:cubicBezTo>
                    <a:pt x="387" y="135"/>
                    <a:pt x="384" y="134"/>
                    <a:pt x="381" y="133"/>
                  </a:cubicBezTo>
                  <a:cubicBezTo>
                    <a:pt x="381" y="122"/>
                    <a:pt x="377" y="111"/>
                    <a:pt x="375" y="101"/>
                  </a:cubicBezTo>
                  <a:cubicBezTo>
                    <a:pt x="371" y="87"/>
                    <a:pt x="370" y="74"/>
                    <a:pt x="364" y="61"/>
                  </a:cubicBezTo>
                  <a:cubicBezTo>
                    <a:pt x="363" y="60"/>
                    <a:pt x="362" y="61"/>
                    <a:pt x="362" y="62"/>
                  </a:cubicBezTo>
                  <a:cubicBezTo>
                    <a:pt x="367" y="74"/>
                    <a:pt x="368" y="87"/>
                    <a:pt x="371" y="100"/>
                  </a:cubicBezTo>
                  <a:cubicBezTo>
                    <a:pt x="374" y="110"/>
                    <a:pt x="377" y="120"/>
                    <a:pt x="379" y="130"/>
                  </a:cubicBezTo>
                  <a:cubicBezTo>
                    <a:pt x="376" y="128"/>
                    <a:pt x="374" y="126"/>
                    <a:pt x="374" y="122"/>
                  </a:cubicBezTo>
                  <a:cubicBezTo>
                    <a:pt x="372" y="111"/>
                    <a:pt x="370" y="100"/>
                    <a:pt x="369" y="88"/>
                  </a:cubicBezTo>
                  <a:cubicBezTo>
                    <a:pt x="351" y="88"/>
                    <a:pt x="351" y="88"/>
                    <a:pt x="351" y="88"/>
                  </a:cubicBezTo>
                  <a:cubicBezTo>
                    <a:pt x="353" y="100"/>
                    <a:pt x="355" y="110"/>
                    <a:pt x="357" y="121"/>
                  </a:cubicBezTo>
                  <a:cubicBezTo>
                    <a:pt x="357" y="121"/>
                    <a:pt x="357" y="121"/>
                    <a:pt x="357" y="121"/>
                  </a:cubicBezTo>
                  <a:cubicBezTo>
                    <a:pt x="356" y="121"/>
                    <a:pt x="356" y="121"/>
                    <a:pt x="356" y="122"/>
                  </a:cubicBezTo>
                  <a:cubicBezTo>
                    <a:pt x="355" y="142"/>
                    <a:pt x="350" y="161"/>
                    <a:pt x="345" y="180"/>
                  </a:cubicBezTo>
                  <a:cubicBezTo>
                    <a:pt x="345" y="182"/>
                    <a:pt x="344" y="183"/>
                    <a:pt x="344" y="184"/>
                  </a:cubicBezTo>
                  <a:cubicBezTo>
                    <a:pt x="344" y="184"/>
                    <a:pt x="344" y="184"/>
                    <a:pt x="344" y="184"/>
                  </a:cubicBezTo>
                  <a:cubicBezTo>
                    <a:pt x="344" y="183"/>
                    <a:pt x="342" y="183"/>
                    <a:pt x="342" y="184"/>
                  </a:cubicBezTo>
                  <a:cubicBezTo>
                    <a:pt x="342" y="186"/>
                    <a:pt x="342" y="187"/>
                    <a:pt x="342" y="189"/>
                  </a:cubicBezTo>
                  <a:cubicBezTo>
                    <a:pt x="341" y="194"/>
                    <a:pt x="339" y="200"/>
                    <a:pt x="337" y="205"/>
                  </a:cubicBezTo>
                  <a:cubicBezTo>
                    <a:pt x="335" y="210"/>
                    <a:pt x="334" y="219"/>
                    <a:pt x="329" y="221"/>
                  </a:cubicBezTo>
                  <a:cubicBezTo>
                    <a:pt x="328" y="222"/>
                    <a:pt x="329" y="223"/>
                    <a:pt x="329" y="223"/>
                  </a:cubicBezTo>
                  <a:cubicBezTo>
                    <a:pt x="333" y="221"/>
                    <a:pt x="335" y="216"/>
                    <a:pt x="337" y="212"/>
                  </a:cubicBezTo>
                  <a:cubicBezTo>
                    <a:pt x="339" y="207"/>
                    <a:pt x="341" y="201"/>
                    <a:pt x="343" y="196"/>
                  </a:cubicBezTo>
                  <a:cubicBezTo>
                    <a:pt x="344" y="200"/>
                    <a:pt x="344" y="204"/>
                    <a:pt x="344" y="209"/>
                  </a:cubicBezTo>
                  <a:cubicBezTo>
                    <a:pt x="343" y="217"/>
                    <a:pt x="343" y="226"/>
                    <a:pt x="342" y="234"/>
                  </a:cubicBezTo>
                  <a:cubicBezTo>
                    <a:pt x="341" y="252"/>
                    <a:pt x="338" y="270"/>
                    <a:pt x="333" y="287"/>
                  </a:cubicBezTo>
                  <a:cubicBezTo>
                    <a:pt x="332" y="290"/>
                    <a:pt x="332" y="293"/>
                    <a:pt x="331" y="296"/>
                  </a:cubicBezTo>
                  <a:cubicBezTo>
                    <a:pt x="328" y="298"/>
                    <a:pt x="325" y="300"/>
                    <a:pt x="321" y="303"/>
                  </a:cubicBezTo>
                  <a:cubicBezTo>
                    <a:pt x="314" y="307"/>
                    <a:pt x="308" y="312"/>
                    <a:pt x="302" y="316"/>
                  </a:cubicBezTo>
                  <a:cubicBezTo>
                    <a:pt x="302" y="310"/>
                    <a:pt x="303" y="304"/>
                    <a:pt x="304" y="298"/>
                  </a:cubicBezTo>
                  <a:cubicBezTo>
                    <a:pt x="313" y="292"/>
                    <a:pt x="321" y="284"/>
                    <a:pt x="326" y="275"/>
                  </a:cubicBezTo>
                  <a:cubicBezTo>
                    <a:pt x="327" y="273"/>
                    <a:pt x="325" y="272"/>
                    <a:pt x="324" y="273"/>
                  </a:cubicBezTo>
                  <a:cubicBezTo>
                    <a:pt x="319" y="281"/>
                    <a:pt x="312" y="287"/>
                    <a:pt x="305" y="293"/>
                  </a:cubicBezTo>
                  <a:cubicBezTo>
                    <a:pt x="306" y="290"/>
                    <a:pt x="306" y="288"/>
                    <a:pt x="306" y="286"/>
                  </a:cubicBezTo>
                  <a:cubicBezTo>
                    <a:pt x="308" y="277"/>
                    <a:pt x="310" y="270"/>
                    <a:pt x="312" y="262"/>
                  </a:cubicBezTo>
                  <a:cubicBezTo>
                    <a:pt x="316" y="258"/>
                    <a:pt x="320" y="255"/>
                    <a:pt x="324" y="251"/>
                  </a:cubicBezTo>
                  <a:cubicBezTo>
                    <a:pt x="325" y="250"/>
                    <a:pt x="323" y="248"/>
                    <a:pt x="322" y="249"/>
                  </a:cubicBezTo>
                  <a:cubicBezTo>
                    <a:pt x="319" y="252"/>
                    <a:pt x="316" y="255"/>
                    <a:pt x="313" y="257"/>
                  </a:cubicBezTo>
                  <a:cubicBezTo>
                    <a:pt x="314" y="253"/>
                    <a:pt x="315" y="250"/>
                    <a:pt x="315" y="246"/>
                  </a:cubicBezTo>
                  <a:cubicBezTo>
                    <a:pt x="318" y="234"/>
                    <a:pt x="319" y="221"/>
                    <a:pt x="320" y="209"/>
                  </a:cubicBezTo>
                  <a:cubicBezTo>
                    <a:pt x="321" y="195"/>
                    <a:pt x="322" y="183"/>
                    <a:pt x="320" y="170"/>
                  </a:cubicBezTo>
                  <a:cubicBezTo>
                    <a:pt x="320" y="169"/>
                    <a:pt x="318" y="169"/>
                    <a:pt x="318" y="170"/>
                  </a:cubicBezTo>
                  <a:cubicBezTo>
                    <a:pt x="321" y="185"/>
                    <a:pt x="318" y="199"/>
                    <a:pt x="317" y="213"/>
                  </a:cubicBezTo>
                  <a:cubicBezTo>
                    <a:pt x="316" y="228"/>
                    <a:pt x="314" y="242"/>
                    <a:pt x="311" y="255"/>
                  </a:cubicBezTo>
                  <a:cubicBezTo>
                    <a:pt x="310" y="257"/>
                    <a:pt x="310" y="258"/>
                    <a:pt x="309" y="260"/>
                  </a:cubicBezTo>
                  <a:cubicBezTo>
                    <a:pt x="301" y="266"/>
                    <a:pt x="292" y="272"/>
                    <a:pt x="283" y="279"/>
                  </a:cubicBezTo>
                  <a:cubicBezTo>
                    <a:pt x="284" y="273"/>
                    <a:pt x="285" y="268"/>
                    <a:pt x="286" y="262"/>
                  </a:cubicBezTo>
                  <a:cubicBezTo>
                    <a:pt x="293" y="257"/>
                    <a:pt x="299" y="253"/>
                    <a:pt x="307" y="251"/>
                  </a:cubicBezTo>
                  <a:cubicBezTo>
                    <a:pt x="309" y="251"/>
                    <a:pt x="308" y="249"/>
                    <a:pt x="307" y="249"/>
                  </a:cubicBezTo>
                  <a:cubicBezTo>
                    <a:pt x="299" y="250"/>
                    <a:pt x="293" y="254"/>
                    <a:pt x="287" y="258"/>
                  </a:cubicBezTo>
                  <a:cubicBezTo>
                    <a:pt x="289" y="248"/>
                    <a:pt x="291" y="238"/>
                    <a:pt x="292" y="228"/>
                  </a:cubicBezTo>
                  <a:cubicBezTo>
                    <a:pt x="293" y="228"/>
                    <a:pt x="293" y="227"/>
                    <a:pt x="294" y="227"/>
                  </a:cubicBezTo>
                  <a:cubicBezTo>
                    <a:pt x="294" y="226"/>
                    <a:pt x="294" y="225"/>
                    <a:pt x="293" y="225"/>
                  </a:cubicBezTo>
                  <a:cubicBezTo>
                    <a:pt x="297" y="201"/>
                    <a:pt x="300" y="176"/>
                    <a:pt x="300" y="152"/>
                  </a:cubicBezTo>
                  <a:cubicBezTo>
                    <a:pt x="300" y="151"/>
                    <a:pt x="298" y="151"/>
                    <a:pt x="298" y="152"/>
                  </a:cubicBezTo>
                  <a:cubicBezTo>
                    <a:pt x="298" y="178"/>
                    <a:pt x="294" y="203"/>
                    <a:pt x="290" y="228"/>
                  </a:cubicBezTo>
                  <a:cubicBezTo>
                    <a:pt x="282" y="235"/>
                    <a:pt x="274" y="241"/>
                    <a:pt x="265" y="246"/>
                  </a:cubicBezTo>
                  <a:cubicBezTo>
                    <a:pt x="266" y="239"/>
                    <a:pt x="268" y="231"/>
                    <a:pt x="269" y="223"/>
                  </a:cubicBezTo>
                  <a:cubicBezTo>
                    <a:pt x="271" y="221"/>
                    <a:pt x="273" y="220"/>
                    <a:pt x="274" y="217"/>
                  </a:cubicBezTo>
                  <a:cubicBezTo>
                    <a:pt x="274" y="216"/>
                    <a:pt x="274" y="215"/>
                    <a:pt x="273" y="215"/>
                  </a:cubicBezTo>
                  <a:cubicBezTo>
                    <a:pt x="273" y="215"/>
                    <a:pt x="272" y="215"/>
                    <a:pt x="271" y="215"/>
                  </a:cubicBezTo>
                  <a:cubicBezTo>
                    <a:pt x="271" y="215"/>
                    <a:pt x="271" y="215"/>
                    <a:pt x="270" y="215"/>
                  </a:cubicBezTo>
                  <a:cubicBezTo>
                    <a:pt x="271" y="212"/>
                    <a:pt x="272" y="209"/>
                    <a:pt x="272" y="206"/>
                  </a:cubicBezTo>
                  <a:cubicBezTo>
                    <a:pt x="277" y="178"/>
                    <a:pt x="282" y="150"/>
                    <a:pt x="282" y="122"/>
                  </a:cubicBezTo>
                  <a:cubicBezTo>
                    <a:pt x="282" y="121"/>
                    <a:pt x="280" y="121"/>
                    <a:pt x="280" y="122"/>
                  </a:cubicBezTo>
                  <a:cubicBezTo>
                    <a:pt x="280" y="153"/>
                    <a:pt x="274" y="183"/>
                    <a:pt x="268" y="213"/>
                  </a:cubicBezTo>
                  <a:cubicBezTo>
                    <a:pt x="268" y="215"/>
                    <a:pt x="267" y="218"/>
                    <a:pt x="267" y="220"/>
                  </a:cubicBezTo>
                  <a:cubicBezTo>
                    <a:pt x="264" y="223"/>
                    <a:pt x="261" y="226"/>
                    <a:pt x="261" y="227"/>
                  </a:cubicBezTo>
                  <a:cubicBezTo>
                    <a:pt x="256" y="230"/>
                    <a:pt x="250" y="232"/>
                    <a:pt x="245" y="235"/>
                  </a:cubicBezTo>
                  <a:cubicBezTo>
                    <a:pt x="243" y="236"/>
                    <a:pt x="241" y="237"/>
                    <a:pt x="240" y="238"/>
                  </a:cubicBezTo>
                  <a:cubicBezTo>
                    <a:pt x="241" y="228"/>
                    <a:pt x="242" y="218"/>
                    <a:pt x="244" y="208"/>
                  </a:cubicBezTo>
                  <a:cubicBezTo>
                    <a:pt x="253" y="202"/>
                    <a:pt x="261" y="195"/>
                    <a:pt x="270" y="189"/>
                  </a:cubicBezTo>
                  <a:cubicBezTo>
                    <a:pt x="271" y="188"/>
                    <a:pt x="270" y="186"/>
                    <a:pt x="268" y="187"/>
                  </a:cubicBezTo>
                  <a:cubicBezTo>
                    <a:pt x="260" y="193"/>
                    <a:pt x="253" y="198"/>
                    <a:pt x="245" y="204"/>
                  </a:cubicBezTo>
                  <a:cubicBezTo>
                    <a:pt x="246" y="198"/>
                    <a:pt x="247" y="192"/>
                    <a:pt x="248" y="187"/>
                  </a:cubicBezTo>
                  <a:cubicBezTo>
                    <a:pt x="254" y="182"/>
                    <a:pt x="260" y="176"/>
                    <a:pt x="266" y="171"/>
                  </a:cubicBezTo>
                  <a:cubicBezTo>
                    <a:pt x="267" y="170"/>
                    <a:pt x="265" y="168"/>
                    <a:pt x="264" y="169"/>
                  </a:cubicBezTo>
                  <a:cubicBezTo>
                    <a:pt x="259" y="174"/>
                    <a:pt x="254" y="178"/>
                    <a:pt x="249" y="183"/>
                  </a:cubicBezTo>
                  <a:cubicBezTo>
                    <a:pt x="249" y="181"/>
                    <a:pt x="250" y="179"/>
                    <a:pt x="250" y="177"/>
                  </a:cubicBezTo>
                  <a:cubicBezTo>
                    <a:pt x="252" y="168"/>
                    <a:pt x="254" y="158"/>
                    <a:pt x="256" y="149"/>
                  </a:cubicBezTo>
                  <a:cubicBezTo>
                    <a:pt x="256" y="148"/>
                    <a:pt x="257" y="148"/>
                    <a:pt x="257" y="148"/>
                  </a:cubicBezTo>
                  <a:cubicBezTo>
                    <a:pt x="260" y="146"/>
                    <a:pt x="264" y="144"/>
                    <a:pt x="264" y="140"/>
                  </a:cubicBezTo>
                  <a:cubicBezTo>
                    <a:pt x="264" y="139"/>
                    <a:pt x="262" y="139"/>
                    <a:pt x="262" y="140"/>
                  </a:cubicBezTo>
                  <a:cubicBezTo>
                    <a:pt x="262" y="142"/>
                    <a:pt x="259" y="144"/>
                    <a:pt x="256" y="146"/>
                  </a:cubicBezTo>
                  <a:cubicBezTo>
                    <a:pt x="261" y="122"/>
                    <a:pt x="264" y="98"/>
                    <a:pt x="266" y="74"/>
                  </a:cubicBezTo>
                  <a:cubicBezTo>
                    <a:pt x="266" y="72"/>
                    <a:pt x="264" y="72"/>
                    <a:pt x="264" y="74"/>
                  </a:cubicBezTo>
                  <a:cubicBezTo>
                    <a:pt x="262" y="99"/>
                    <a:pt x="258" y="124"/>
                    <a:pt x="253" y="149"/>
                  </a:cubicBezTo>
                  <a:cubicBezTo>
                    <a:pt x="250" y="150"/>
                    <a:pt x="248" y="152"/>
                    <a:pt x="247" y="153"/>
                  </a:cubicBezTo>
                  <a:cubicBezTo>
                    <a:pt x="244" y="155"/>
                    <a:pt x="240" y="158"/>
                    <a:pt x="237" y="160"/>
                  </a:cubicBezTo>
                  <a:cubicBezTo>
                    <a:pt x="238" y="155"/>
                    <a:pt x="239" y="151"/>
                    <a:pt x="239" y="146"/>
                  </a:cubicBezTo>
                  <a:cubicBezTo>
                    <a:pt x="240" y="144"/>
                    <a:pt x="240" y="142"/>
                    <a:pt x="240" y="140"/>
                  </a:cubicBezTo>
                  <a:cubicBezTo>
                    <a:pt x="243" y="138"/>
                    <a:pt x="245" y="136"/>
                    <a:pt x="248" y="135"/>
                  </a:cubicBezTo>
                  <a:cubicBezTo>
                    <a:pt x="249" y="134"/>
                    <a:pt x="248" y="132"/>
                    <a:pt x="246" y="133"/>
                  </a:cubicBezTo>
                  <a:cubicBezTo>
                    <a:pt x="244" y="134"/>
                    <a:pt x="243" y="135"/>
                    <a:pt x="241" y="136"/>
                  </a:cubicBezTo>
                  <a:cubicBezTo>
                    <a:pt x="246" y="106"/>
                    <a:pt x="250" y="75"/>
                    <a:pt x="250" y="44"/>
                  </a:cubicBezTo>
                  <a:cubicBezTo>
                    <a:pt x="250" y="42"/>
                    <a:pt x="248" y="42"/>
                    <a:pt x="248" y="44"/>
                  </a:cubicBezTo>
                  <a:cubicBezTo>
                    <a:pt x="247" y="75"/>
                    <a:pt x="243" y="108"/>
                    <a:pt x="237" y="139"/>
                  </a:cubicBezTo>
                  <a:cubicBezTo>
                    <a:pt x="235" y="141"/>
                    <a:pt x="233" y="143"/>
                    <a:pt x="230" y="144"/>
                  </a:cubicBezTo>
                  <a:cubicBezTo>
                    <a:pt x="223" y="148"/>
                    <a:pt x="216" y="152"/>
                    <a:pt x="209" y="156"/>
                  </a:cubicBezTo>
                  <a:cubicBezTo>
                    <a:pt x="208" y="157"/>
                    <a:pt x="207" y="157"/>
                    <a:pt x="206" y="158"/>
                  </a:cubicBezTo>
                  <a:cubicBezTo>
                    <a:pt x="209" y="146"/>
                    <a:pt x="211" y="134"/>
                    <a:pt x="214" y="123"/>
                  </a:cubicBezTo>
                  <a:cubicBezTo>
                    <a:pt x="215" y="122"/>
                    <a:pt x="215" y="122"/>
                    <a:pt x="215" y="121"/>
                  </a:cubicBezTo>
                  <a:cubicBezTo>
                    <a:pt x="223" y="117"/>
                    <a:pt x="231" y="113"/>
                    <a:pt x="239" y="109"/>
                  </a:cubicBezTo>
                  <a:cubicBezTo>
                    <a:pt x="240" y="108"/>
                    <a:pt x="240" y="107"/>
                    <a:pt x="239" y="107"/>
                  </a:cubicBezTo>
                  <a:cubicBezTo>
                    <a:pt x="231" y="110"/>
                    <a:pt x="223" y="114"/>
                    <a:pt x="216" y="117"/>
                  </a:cubicBezTo>
                  <a:cubicBezTo>
                    <a:pt x="217" y="113"/>
                    <a:pt x="219" y="108"/>
                    <a:pt x="220" y="104"/>
                  </a:cubicBezTo>
                  <a:cubicBezTo>
                    <a:pt x="224" y="102"/>
                    <a:pt x="227" y="100"/>
                    <a:pt x="230" y="97"/>
                  </a:cubicBezTo>
                  <a:cubicBezTo>
                    <a:pt x="232" y="96"/>
                    <a:pt x="229" y="93"/>
                    <a:pt x="228" y="95"/>
                  </a:cubicBezTo>
                  <a:cubicBezTo>
                    <a:pt x="226" y="97"/>
                    <a:pt x="224" y="98"/>
                    <a:pt x="221" y="99"/>
                  </a:cubicBezTo>
                  <a:cubicBezTo>
                    <a:pt x="224" y="91"/>
                    <a:pt x="227" y="82"/>
                    <a:pt x="229" y="73"/>
                  </a:cubicBezTo>
                  <a:cubicBezTo>
                    <a:pt x="231" y="65"/>
                    <a:pt x="232" y="58"/>
                    <a:pt x="234" y="51"/>
                  </a:cubicBezTo>
                  <a:cubicBezTo>
                    <a:pt x="235" y="44"/>
                    <a:pt x="238" y="37"/>
                    <a:pt x="238" y="30"/>
                  </a:cubicBezTo>
                  <a:cubicBezTo>
                    <a:pt x="238" y="29"/>
                    <a:pt x="236" y="29"/>
                    <a:pt x="236" y="30"/>
                  </a:cubicBezTo>
                  <a:cubicBezTo>
                    <a:pt x="236" y="34"/>
                    <a:pt x="234" y="38"/>
                    <a:pt x="233" y="41"/>
                  </a:cubicBezTo>
                  <a:cubicBezTo>
                    <a:pt x="232" y="45"/>
                    <a:pt x="232" y="50"/>
                    <a:pt x="231" y="54"/>
                  </a:cubicBezTo>
                  <a:cubicBezTo>
                    <a:pt x="230" y="61"/>
                    <a:pt x="228" y="68"/>
                    <a:pt x="226" y="76"/>
                  </a:cubicBezTo>
                  <a:cubicBezTo>
                    <a:pt x="223" y="84"/>
                    <a:pt x="221" y="93"/>
                    <a:pt x="218" y="101"/>
                  </a:cubicBezTo>
                  <a:cubicBezTo>
                    <a:pt x="215" y="103"/>
                    <a:pt x="211" y="105"/>
                    <a:pt x="207" y="107"/>
                  </a:cubicBezTo>
                  <a:cubicBezTo>
                    <a:pt x="205" y="108"/>
                    <a:pt x="203" y="109"/>
                    <a:pt x="200" y="111"/>
                  </a:cubicBezTo>
                  <a:cubicBezTo>
                    <a:pt x="201" y="109"/>
                    <a:pt x="201" y="108"/>
                    <a:pt x="202" y="106"/>
                  </a:cubicBezTo>
                  <a:cubicBezTo>
                    <a:pt x="205" y="91"/>
                    <a:pt x="208" y="76"/>
                    <a:pt x="212" y="61"/>
                  </a:cubicBezTo>
                  <a:cubicBezTo>
                    <a:pt x="214" y="54"/>
                    <a:pt x="215" y="47"/>
                    <a:pt x="217" y="40"/>
                  </a:cubicBezTo>
                  <a:cubicBezTo>
                    <a:pt x="219" y="34"/>
                    <a:pt x="222" y="28"/>
                    <a:pt x="222" y="22"/>
                  </a:cubicBezTo>
                  <a:cubicBezTo>
                    <a:pt x="222" y="20"/>
                    <a:pt x="220" y="20"/>
                    <a:pt x="220" y="22"/>
                  </a:cubicBezTo>
                  <a:cubicBezTo>
                    <a:pt x="219" y="29"/>
                    <a:pt x="216" y="35"/>
                    <a:pt x="214" y="42"/>
                  </a:cubicBezTo>
                  <a:cubicBezTo>
                    <a:pt x="212" y="49"/>
                    <a:pt x="211" y="56"/>
                    <a:pt x="209" y="63"/>
                  </a:cubicBezTo>
                  <a:cubicBezTo>
                    <a:pt x="209" y="63"/>
                    <a:pt x="209" y="63"/>
                    <a:pt x="209" y="63"/>
                  </a:cubicBezTo>
                  <a:cubicBezTo>
                    <a:pt x="203" y="64"/>
                    <a:pt x="201" y="68"/>
                    <a:pt x="197" y="72"/>
                  </a:cubicBezTo>
                  <a:cubicBezTo>
                    <a:pt x="195" y="74"/>
                    <a:pt x="193" y="75"/>
                    <a:pt x="191" y="77"/>
                  </a:cubicBezTo>
                  <a:cubicBezTo>
                    <a:pt x="191" y="75"/>
                    <a:pt x="192" y="74"/>
                    <a:pt x="192" y="72"/>
                  </a:cubicBezTo>
                  <a:cubicBezTo>
                    <a:pt x="196" y="59"/>
                    <a:pt x="200" y="47"/>
                    <a:pt x="204" y="35"/>
                  </a:cubicBezTo>
                  <a:cubicBezTo>
                    <a:pt x="206" y="29"/>
                    <a:pt x="206" y="22"/>
                    <a:pt x="208" y="16"/>
                  </a:cubicBezTo>
                  <a:cubicBezTo>
                    <a:pt x="209" y="11"/>
                    <a:pt x="210" y="7"/>
                    <a:pt x="210" y="2"/>
                  </a:cubicBezTo>
                  <a:cubicBezTo>
                    <a:pt x="210" y="0"/>
                    <a:pt x="208" y="0"/>
                    <a:pt x="208" y="2"/>
                  </a:cubicBezTo>
                  <a:cubicBezTo>
                    <a:pt x="208" y="8"/>
                    <a:pt x="205" y="15"/>
                    <a:pt x="204" y="21"/>
                  </a:cubicBezTo>
                  <a:cubicBezTo>
                    <a:pt x="203" y="28"/>
                    <a:pt x="201" y="34"/>
                    <a:pt x="199" y="41"/>
                  </a:cubicBezTo>
                  <a:cubicBezTo>
                    <a:pt x="195" y="53"/>
                    <a:pt x="192" y="64"/>
                    <a:pt x="188" y="76"/>
                  </a:cubicBezTo>
                  <a:cubicBezTo>
                    <a:pt x="188" y="78"/>
                    <a:pt x="188" y="79"/>
                    <a:pt x="187" y="80"/>
                  </a:cubicBezTo>
                  <a:cubicBezTo>
                    <a:pt x="184" y="82"/>
                    <a:pt x="180" y="85"/>
                    <a:pt x="178" y="88"/>
                  </a:cubicBezTo>
                  <a:cubicBezTo>
                    <a:pt x="173" y="93"/>
                    <a:pt x="167" y="97"/>
                    <a:pt x="163" y="103"/>
                  </a:cubicBezTo>
                  <a:cubicBezTo>
                    <a:pt x="164" y="99"/>
                    <a:pt x="165" y="95"/>
                    <a:pt x="166" y="91"/>
                  </a:cubicBezTo>
                  <a:cubicBezTo>
                    <a:pt x="168" y="82"/>
                    <a:pt x="171" y="73"/>
                    <a:pt x="174" y="64"/>
                  </a:cubicBezTo>
                  <a:cubicBezTo>
                    <a:pt x="176" y="55"/>
                    <a:pt x="177" y="47"/>
                    <a:pt x="180" y="38"/>
                  </a:cubicBezTo>
                  <a:cubicBezTo>
                    <a:pt x="180" y="37"/>
                    <a:pt x="178" y="36"/>
                    <a:pt x="178" y="38"/>
                  </a:cubicBezTo>
                  <a:cubicBezTo>
                    <a:pt x="175" y="46"/>
                    <a:pt x="173" y="55"/>
                    <a:pt x="171" y="63"/>
                  </a:cubicBezTo>
                  <a:cubicBezTo>
                    <a:pt x="169" y="72"/>
                    <a:pt x="166" y="80"/>
                    <a:pt x="164" y="88"/>
                  </a:cubicBezTo>
                  <a:cubicBezTo>
                    <a:pt x="162" y="94"/>
                    <a:pt x="161" y="99"/>
                    <a:pt x="159" y="105"/>
                  </a:cubicBezTo>
                  <a:cubicBezTo>
                    <a:pt x="157" y="99"/>
                    <a:pt x="155" y="92"/>
                    <a:pt x="153" y="88"/>
                  </a:cubicBezTo>
                  <a:cubicBezTo>
                    <a:pt x="135" y="88"/>
                    <a:pt x="135" y="88"/>
                    <a:pt x="135" y="88"/>
                  </a:cubicBezTo>
                  <a:cubicBezTo>
                    <a:pt x="136" y="92"/>
                    <a:pt x="137" y="95"/>
                    <a:pt x="138" y="99"/>
                  </a:cubicBezTo>
                  <a:cubicBezTo>
                    <a:pt x="141" y="106"/>
                    <a:pt x="143" y="114"/>
                    <a:pt x="145" y="122"/>
                  </a:cubicBezTo>
                  <a:cubicBezTo>
                    <a:pt x="145" y="121"/>
                    <a:pt x="144" y="121"/>
                    <a:pt x="144" y="122"/>
                  </a:cubicBezTo>
                  <a:cubicBezTo>
                    <a:pt x="144" y="122"/>
                    <a:pt x="144" y="123"/>
                    <a:pt x="144" y="123"/>
                  </a:cubicBezTo>
                  <a:cubicBezTo>
                    <a:pt x="144" y="124"/>
                    <a:pt x="145" y="125"/>
                    <a:pt x="146" y="124"/>
                  </a:cubicBezTo>
                  <a:cubicBezTo>
                    <a:pt x="146" y="124"/>
                    <a:pt x="146" y="124"/>
                    <a:pt x="146" y="124"/>
                  </a:cubicBezTo>
                  <a:cubicBezTo>
                    <a:pt x="148" y="129"/>
                    <a:pt x="150" y="134"/>
                    <a:pt x="152" y="139"/>
                  </a:cubicBezTo>
                  <a:cubicBezTo>
                    <a:pt x="152" y="140"/>
                    <a:pt x="152" y="141"/>
                    <a:pt x="153" y="142"/>
                  </a:cubicBezTo>
                  <a:cubicBezTo>
                    <a:pt x="152" y="143"/>
                    <a:pt x="152" y="143"/>
                    <a:pt x="151" y="144"/>
                  </a:cubicBezTo>
                  <a:cubicBezTo>
                    <a:pt x="150" y="145"/>
                    <a:pt x="151" y="147"/>
                    <a:pt x="152" y="146"/>
                  </a:cubicBezTo>
                  <a:cubicBezTo>
                    <a:pt x="153" y="146"/>
                    <a:pt x="154" y="146"/>
                    <a:pt x="154" y="146"/>
                  </a:cubicBezTo>
                  <a:cubicBezTo>
                    <a:pt x="155" y="148"/>
                    <a:pt x="156" y="150"/>
                    <a:pt x="157" y="152"/>
                  </a:cubicBezTo>
                  <a:cubicBezTo>
                    <a:pt x="153" y="155"/>
                    <a:pt x="147" y="158"/>
                    <a:pt x="146" y="163"/>
                  </a:cubicBezTo>
                  <a:cubicBezTo>
                    <a:pt x="146" y="164"/>
                    <a:pt x="146" y="165"/>
                    <a:pt x="147" y="165"/>
                  </a:cubicBezTo>
                  <a:cubicBezTo>
                    <a:pt x="150" y="165"/>
                    <a:pt x="151" y="165"/>
                    <a:pt x="152" y="162"/>
                  </a:cubicBezTo>
                  <a:cubicBezTo>
                    <a:pt x="152" y="162"/>
                    <a:pt x="151" y="161"/>
                    <a:pt x="151" y="162"/>
                  </a:cubicBezTo>
                  <a:cubicBezTo>
                    <a:pt x="151" y="160"/>
                    <a:pt x="154" y="158"/>
                    <a:pt x="158" y="155"/>
                  </a:cubicBezTo>
                  <a:cubicBezTo>
                    <a:pt x="161" y="164"/>
                    <a:pt x="165" y="173"/>
                    <a:pt x="168" y="182"/>
                  </a:cubicBezTo>
                  <a:cubicBezTo>
                    <a:pt x="168" y="183"/>
                    <a:pt x="167" y="184"/>
                    <a:pt x="166" y="185"/>
                  </a:cubicBezTo>
                  <a:cubicBezTo>
                    <a:pt x="166" y="186"/>
                    <a:pt x="167" y="187"/>
                    <a:pt x="168" y="187"/>
                  </a:cubicBezTo>
                  <a:cubicBezTo>
                    <a:pt x="169" y="187"/>
                    <a:pt x="169" y="187"/>
                    <a:pt x="170" y="187"/>
                  </a:cubicBezTo>
                  <a:cubicBezTo>
                    <a:pt x="175" y="200"/>
                    <a:pt x="181" y="213"/>
                    <a:pt x="188" y="225"/>
                  </a:cubicBezTo>
                  <a:cubicBezTo>
                    <a:pt x="190" y="230"/>
                    <a:pt x="193" y="234"/>
                    <a:pt x="196" y="238"/>
                  </a:cubicBezTo>
                  <a:cubicBezTo>
                    <a:pt x="192" y="241"/>
                    <a:pt x="188" y="242"/>
                    <a:pt x="185" y="241"/>
                  </a:cubicBezTo>
                  <a:cubicBezTo>
                    <a:pt x="184" y="241"/>
                    <a:pt x="184" y="242"/>
                    <a:pt x="184" y="243"/>
                  </a:cubicBezTo>
                  <a:cubicBezTo>
                    <a:pt x="188" y="245"/>
                    <a:pt x="193" y="244"/>
                    <a:pt x="198" y="241"/>
                  </a:cubicBezTo>
                  <a:cubicBezTo>
                    <a:pt x="210" y="260"/>
                    <a:pt x="224" y="277"/>
                    <a:pt x="240" y="292"/>
                  </a:cubicBezTo>
                  <a:cubicBezTo>
                    <a:pt x="243" y="294"/>
                    <a:pt x="245" y="297"/>
                    <a:pt x="247" y="299"/>
                  </a:cubicBezTo>
                  <a:cubicBezTo>
                    <a:pt x="246" y="301"/>
                    <a:pt x="246" y="302"/>
                    <a:pt x="246" y="304"/>
                  </a:cubicBezTo>
                  <a:cubicBezTo>
                    <a:pt x="246" y="304"/>
                    <a:pt x="247" y="305"/>
                    <a:pt x="248" y="305"/>
                  </a:cubicBezTo>
                  <a:cubicBezTo>
                    <a:pt x="249" y="304"/>
                    <a:pt x="250" y="304"/>
                    <a:pt x="251" y="303"/>
                  </a:cubicBezTo>
                  <a:cubicBezTo>
                    <a:pt x="257" y="310"/>
                    <a:pt x="263" y="316"/>
                    <a:pt x="269" y="322"/>
                  </a:cubicBezTo>
                  <a:cubicBezTo>
                    <a:pt x="278" y="331"/>
                    <a:pt x="287" y="341"/>
                    <a:pt x="297" y="348"/>
                  </a:cubicBezTo>
                  <a:cubicBezTo>
                    <a:pt x="322" y="368"/>
                    <a:pt x="347" y="386"/>
                    <a:pt x="372" y="404"/>
                  </a:cubicBezTo>
                  <a:cubicBezTo>
                    <a:pt x="377" y="408"/>
                    <a:pt x="382" y="412"/>
                    <a:pt x="387" y="414"/>
                  </a:cubicBezTo>
                  <a:cubicBezTo>
                    <a:pt x="410" y="425"/>
                    <a:pt x="433" y="436"/>
                    <a:pt x="457" y="445"/>
                  </a:cubicBezTo>
                  <a:cubicBezTo>
                    <a:pt x="482" y="455"/>
                    <a:pt x="509" y="462"/>
                    <a:pt x="535" y="470"/>
                  </a:cubicBezTo>
                  <a:cubicBezTo>
                    <a:pt x="544" y="472"/>
                    <a:pt x="554" y="474"/>
                    <a:pt x="564" y="474"/>
                  </a:cubicBezTo>
                  <a:cubicBezTo>
                    <a:pt x="587" y="475"/>
                    <a:pt x="609" y="476"/>
                    <a:pt x="632" y="476"/>
                  </a:cubicBezTo>
                  <a:cubicBezTo>
                    <a:pt x="632" y="477"/>
                    <a:pt x="634" y="478"/>
                    <a:pt x="635" y="477"/>
                  </a:cubicBezTo>
                  <a:cubicBezTo>
                    <a:pt x="635" y="477"/>
                    <a:pt x="635" y="477"/>
                    <a:pt x="635" y="477"/>
                  </a:cubicBezTo>
                  <a:cubicBezTo>
                    <a:pt x="641" y="477"/>
                    <a:pt x="647" y="477"/>
                    <a:pt x="652" y="477"/>
                  </a:cubicBezTo>
                  <a:cubicBezTo>
                    <a:pt x="655" y="477"/>
                    <a:pt x="658" y="477"/>
                    <a:pt x="660" y="477"/>
                  </a:cubicBezTo>
                  <a:cubicBezTo>
                    <a:pt x="682" y="481"/>
                    <a:pt x="704" y="482"/>
                    <a:pt x="726" y="481"/>
                  </a:cubicBezTo>
                  <a:cubicBezTo>
                    <a:pt x="726" y="481"/>
                    <a:pt x="726" y="481"/>
                    <a:pt x="726" y="481"/>
                  </a:cubicBezTo>
                  <a:cubicBezTo>
                    <a:pt x="726" y="481"/>
                    <a:pt x="727" y="481"/>
                    <a:pt x="727" y="481"/>
                  </a:cubicBezTo>
                  <a:cubicBezTo>
                    <a:pt x="729" y="481"/>
                    <a:pt x="730" y="481"/>
                    <a:pt x="731" y="481"/>
                  </a:cubicBezTo>
                  <a:cubicBezTo>
                    <a:pt x="731" y="482"/>
                    <a:pt x="731" y="482"/>
                    <a:pt x="731" y="483"/>
                  </a:cubicBezTo>
                  <a:cubicBezTo>
                    <a:pt x="731" y="486"/>
                    <a:pt x="734" y="486"/>
                    <a:pt x="735" y="484"/>
                  </a:cubicBezTo>
                  <a:cubicBezTo>
                    <a:pt x="735" y="483"/>
                    <a:pt x="735" y="482"/>
                    <a:pt x="735" y="480"/>
                  </a:cubicBezTo>
                  <a:cubicBezTo>
                    <a:pt x="738" y="480"/>
                    <a:pt x="741" y="480"/>
                    <a:pt x="744" y="480"/>
                  </a:cubicBezTo>
                  <a:cubicBezTo>
                    <a:pt x="748" y="480"/>
                    <a:pt x="752" y="480"/>
                    <a:pt x="755" y="480"/>
                  </a:cubicBezTo>
                  <a:cubicBezTo>
                    <a:pt x="757" y="487"/>
                    <a:pt x="759" y="494"/>
                    <a:pt x="763" y="499"/>
                  </a:cubicBezTo>
                  <a:cubicBezTo>
                    <a:pt x="767" y="504"/>
                    <a:pt x="773" y="506"/>
                    <a:pt x="781" y="511"/>
                  </a:cubicBezTo>
                  <a:cubicBezTo>
                    <a:pt x="770" y="517"/>
                    <a:pt x="759" y="520"/>
                    <a:pt x="747" y="521"/>
                  </a:cubicBezTo>
                  <a:cubicBezTo>
                    <a:pt x="735" y="523"/>
                    <a:pt x="723" y="525"/>
                    <a:pt x="711" y="525"/>
                  </a:cubicBezTo>
                  <a:cubicBezTo>
                    <a:pt x="699" y="526"/>
                    <a:pt x="686" y="524"/>
                    <a:pt x="674" y="523"/>
                  </a:cubicBezTo>
                  <a:cubicBezTo>
                    <a:pt x="671" y="523"/>
                    <a:pt x="668" y="522"/>
                    <a:pt x="665" y="522"/>
                  </a:cubicBezTo>
                  <a:cubicBezTo>
                    <a:pt x="631" y="522"/>
                    <a:pt x="598" y="510"/>
                    <a:pt x="564" y="506"/>
                  </a:cubicBezTo>
                  <a:cubicBezTo>
                    <a:pt x="555" y="505"/>
                    <a:pt x="545" y="504"/>
                    <a:pt x="536" y="503"/>
                  </a:cubicBezTo>
                  <a:cubicBezTo>
                    <a:pt x="530" y="503"/>
                    <a:pt x="524" y="502"/>
                    <a:pt x="518" y="501"/>
                  </a:cubicBezTo>
                  <a:cubicBezTo>
                    <a:pt x="503" y="499"/>
                    <a:pt x="488" y="496"/>
                    <a:pt x="473" y="494"/>
                  </a:cubicBezTo>
                  <a:cubicBezTo>
                    <a:pt x="470" y="494"/>
                    <a:pt x="468" y="494"/>
                    <a:pt x="465" y="493"/>
                  </a:cubicBezTo>
                  <a:cubicBezTo>
                    <a:pt x="435" y="481"/>
                    <a:pt x="402" y="475"/>
                    <a:pt x="373" y="459"/>
                  </a:cubicBezTo>
                  <a:cubicBezTo>
                    <a:pt x="369" y="457"/>
                    <a:pt x="365" y="455"/>
                    <a:pt x="361" y="452"/>
                  </a:cubicBezTo>
                  <a:cubicBezTo>
                    <a:pt x="345" y="440"/>
                    <a:pt x="328" y="430"/>
                    <a:pt x="311" y="421"/>
                  </a:cubicBezTo>
                  <a:cubicBezTo>
                    <a:pt x="299" y="415"/>
                    <a:pt x="289" y="406"/>
                    <a:pt x="279" y="397"/>
                  </a:cubicBezTo>
                  <a:cubicBezTo>
                    <a:pt x="269" y="389"/>
                    <a:pt x="260" y="380"/>
                    <a:pt x="250" y="371"/>
                  </a:cubicBezTo>
                  <a:cubicBezTo>
                    <a:pt x="237" y="360"/>
                    <a:pt x="228" y="346"/>
                    <a:pt x="219" y="332"/>
                  </a:cubicBezTo>
                  <a:cubicBezTo>
                    <a:pt x="214" y="324"/>
                    <a:pt x="209" y="316"/>
                    <a:pt x="203" y="308"/>
                  </a:cubicBezTo>
                  <a:cubicBezTo>
                    <a:pt x="192" y="295"/>
                    <a:pt x="183" y="281"/>
                    <a:pt x="177" y="265"/>
                  </a:cubicBezTo>
                  <a:cubicBezTo>
                    <a:pt x="168" y="243"/>
                    <a:pt x="156" y="223"/>
                    <a:pt x="143" y="203"/>
                  </a:cubicBezTo>
                  <a:cubicBezTo>
                    <a:pt x="135" y="190"/>
                    <a:pt x="128" y="177"/>
                    <a:pt x="119" y="164"/>
                  </a:cubicBezTo>
                  <a:cubicBezTo>
                    <a:pt x="104" y="141"/>
                    <a:pt x="96" y="116"/>
                    <a:pt x="88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7" y="108"/>
                    <a:pt x="81" y="125"/>
                    <a:pt x="87" y="143"/>
                  </a:cubicBezTo>
                  <a:cubicBezTo>
                    <a:pt x="85" y="154"/>
                    <a:pt x="81" y="164"/>
                    <a:pt x="79" y="175"/>
                  </a:cubicBezTo>
                  <a:cubicBezTo>
                    <a:pt x="76" y="188"/>
                    <a:pt x="72" y="201"/>
                    <a:pt x="69" y="213"/>
                  </a:cubicBezTo>
                  <a:cubicBezTo>
                    <a:pt x="67" y="219"/>
                    <a:pt x="66" y="225"/>
                    <a:pt x="65" y="231"/>
                  </a:cubicBezTo>
                  <a:cubicBezTo>
                    <a:pt x="61" y="225"/>
                    <a:pt x="57" y="219"/>
                    <a:pt x="54" y="212"/>
                  </a:cubicBezTo>
                  <a:cubicBezTo>
                    <a:pt x="55" y="209"/>
                    <a:pt x="55" y="205"/>
                    <a:pt x="56" y="202"/>
                  </a:cubicBezTo>
                  <a:cubicBezTo>
                    <a:pt x="59" y="191"/>
                    <a:pt x="61" y="180"/>
                    <a:pt x="64" y="170"/>
                  </a:cubicBezTo>
                  <a:cubicBezTo>
                    <a:pt x="70" y="151"/>
                    <a:pt x="78" y="130"/>
                    <a:pt x="78" y="110"/>
                  </a:cubicBezTo>
                  <a:cubicBezTo>
                    <a:pt x="78" y="109"/>
                    <a:pt x="76" y="109"/>
                    <a:pt x="76" y="110"/>
                  </a:cubicBezTo>
                  <a:cubicBezTo>
                    <a:pt x="75" y="133"/>
                    <a:pt x="65" y="155"/>
                    <a:pt x="59" y="176"/>
                  </a:cubicBezTo>
                  <a:cubicBezTo>
                    <a:pt x="56" y="186"/>
                    <a:pt x="54" y="196"/>
                    <a:pt x="52" y="206"/>
                  </a:cubicBezTo>
                  <a:cubicBezTo>
                    <a:pt x="52" y="206"/>
                    <a:pt x="52" y="207"/>
                    <a:pt x="52" y="207"/>
                  </a:cubicBezTo>
                  <a:cubicBezTo>
                    <a:pt x="47" y="199"/>
                    <a:pt x="43" y="191"/>
                    <a:pt x="40" y="182"/>
                  </a:cubicBezTo>
                  <a:cubicBezTo>
                    <a:pt x="46" y="156"/>
                    <a:pt x="55" y="131"/>
                    <a:pt x="63" y="105"/>
                  </a:cubicBezTo>
                  <a:cubicBezTo>
                    <a:pt x="67" y="98"/>
                    <a:pt x="71" y="90"/>
                    <a:pt x="74" y="82"/>
                  </a:cubicBezTo>
                  <a:cubicBezTo>
                    <a:pt x="75" y="81"/>
                    <a:pt x="73" y="80"/>
                    <a:pt x="72" y="81"/>
                  </a:cubicBezTo>
                  <a:cubicBezTo>
                    <a:pt x="70" y="86"/>
                    <a:pt x="68" y="90"/>
                    <a:pt x="66" y="94"/>
                  </a:cubicBezTo>
                  <a:cubicBezTo>
                    <a:pt x="66" y="93"/>
                    <a:pt x="64" y="93"/>
                    <a:pt x="64" y="94"/>
                  </a:cubicBezTo>
                  <a:cubicBezTo>
                    <a:pt x="63" y="96"/>
                    <a:pt x="63" y="99"/>
                    <a:pt x="62" y="102"/>
                  </a:cubicBezTo>
                  <a:cubicBezTo>
                    <a:pt x="56" y="113"/>
                    <a:pt x="49" y="124"/>
                    <a:pt x="44" y="135"/>
                  </a:cubicBezTo>
                  <a:cubicBezTo>
                    <a:pt x="40" y="143"/>
                    <a:pt x="38" y="151"/>
                    <a:pt x="34" y="159"/>
                  </a:cubicBezTo>
                  <a:cubicBezTo>
                    <a:pt x="33" y="160"/>
                    <a:pt x="32" y="161"/>
                    <a:pt x="32" y="162"/>
                  </a:cubicBezTo>
                  <a:cubicBezTo>
                    <a:pt x="28" y="153"/>
                    <a:pt x="25" y="144"/>
                    <a:pt x="21" y="134"/>
                  </a:cubicBezTo>
                  <a:cubicBezTo>
                    <a:pt x="23" y="131"/>
                    <a:pt x="25" y="128"/>
                    <a:pt x="27" y="125"/>
                  </a:cubicBezTo>
                  <a:cubicBezTo>
                    <a:pt x="37" y="107"/>
                    <a:pt x="46" y="89"/>
                    <a:pt x="56" y="71"/>
                  </a:cubicBezTo>
                  <a:cubicBezTo>
                    <a:pt x="56" y="69"/>
                    <a:pt x="55" y="68"/>
                    <a:pt x="54" y="69"/>
                  </a:cubicBezTo>
                  <a:cubicBezTo>
                    <a:pt x="47" y="84"/>
                    <a:pt x="40" y="98"/>
                    <a:pt x="32" y="112"/>
                  </a:cubicBezTo>
                  <a:cubicBezTo>
                    <a:pt x="28" y="118"/>
                    <a:pt x="24" y="125"/>
                    <a:pt x="20" y="132"/>
                  </a:cubicBezTo>
                  <a:cubicBezTo>
                    <a:pt x="15" y="117"/>
                    <a:pt x="12" y="104"/>
                    <a:pt x="8" y="88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3" y="104"/>
                    <a:pt x="6" y="122"/>
                    <a:pt x="11" y="138"/>
                  </a:cubicBezTo>
                  <a:cubicBezTo>
                    <a:pt x="11" y="141"/>
                    <a:pt x="12" y="143"/>
                    <a:pt x="13" y="145"/>
                  </a:cubicBezTo>
                  <a:cubicBezTo>
                    <a:pt x="12" y="146"/>
                    <a:pt x="12" y="148"/>
                    <a:pt x="11" y="149"/>
                  </a:cubicBezTo>
                  <a:cubicBezTo>
                    <a:pt x="9" y="154"/>
                    <a:pt x="2" y="165"/>
                    <a:pt x="7" y="170"/>
                  </a:cubicBezTo>
                  <a:cubicBezTo>
                    <a:pt x="11" y="175"/>
                    <a:pt x="17" y="170"/>
                    <a:pt x="21" y="167"/>
                  </a:cubicBezTo>
                  <a:cubicBezTo>
                    <a:pt x="24" y="176"/>
                    <a:pt x="28" y="184"/>
                    <a:pt x="31" y="193"/>
                  </a:cubicBezTo>
                  <a:cubicBezTo>
                    <a:pt x="32" y="194"/>
                    <a:pt x="33" y="196"/>
                    <a:pt x="33" y="197"/>
                  </a:cubicBezTo>
                  <a:cubicBezTo>
                    <a:pt x="32" y="203"/>
                    <a:pt x="32" y="209"/>
                    <a:pt x="32" y="215"/>
                  </a:cubicBezTo>
                  <a:cubicBezTo>
                    <a:pt x="32" y="215"/>
                    <a:pt x="32" y="215"/>
                    <a:pt x="32" y="215"/>
                  </a:cubicBezTo>
                  <a:cubicBezTo>
                    <a:pt x="32" y="217"/>
                    <a:pt x="34" y="217"/>
                    <a:pt x="34" y="215"/>
                  </a:cubicBezTo>
                  <a:cubicBezTo>
                    <a:pt x="35" y="211"/>
                    <a:pt x="35" y="207"/>
                    <a:pt x="36" y="203"/>
                  </a:cubicBezTo>
                  <a:cubicBezTo>
                    <a:pt x="40" y="211"/>
                    <a:pt x="44" y="219"/>
                    <a:pt x="48" y="227"/>
                  </a:cubicBezTo>
                  <a:cubicBezTo>
                    <a:pt x="48" y="230"/>
                    <a:pt x="49" y="232"/>
                    <a:pt x="49" y="234"/>
                  </a:cubicBezTo>
                  <a:cubicBezTo>
                    <a:pt x="49" y="233"/>
                    <a:pt x="49" y="233"/>
                    <a:pt x="49" y="234"/>
                  </a:cubicBezTo>
                  <a:cubicBezTo>
                    <a:pt x="48" y="234"/>
                    <a:pt x="48" y="235"/>
                    <a:pt x="48" y="235"/>
                  </a:cubicBezTo>
                  <a:cubicBezTo>
                    <a:pt x="48" y="236"/>
                    <a:pt x="50" y="237"/>
                    <a:pt x="50" y="235"/>
                  </a:cubicBezTo>
                  <a:cubicBezTo>
                    <a:pt x="50" y="234"/>
                    <a:pt x="50" y="233"/>
                    <a:pt x="51" y="231"/>
                  </a:cubicBezTo>
                  <a:cubicBezTo>
                    <a:pt x="54" y="237"/>
                    <a:pt x="58" y="243"/>
                    <a:pt x="62" y="249"/>
                  </a:cubicBezTo>
                  <a:cubicBezTo>
                    <a:pt x="61" y="250"/>
                    <a:pt x="61" y="251"/>
                    <a:pt x="61" y="252"/>
                  </a:cubicBezTo>
                  <a:cubicBezTo>
                    <a:pt x="60" y="257"/>
                    <a:pt x="58" y="263"/>
                    <a:pt x="62" y="268"/>
                  </a:cubicBezTo>
                  <a:cubicBezTo>
                    <a:pt x="63" y="269"/>
                    <a:pt x="64" y="269"/>
                    <a:pt x="64" y="268"/>
                  </a:cubicBezTo>
                  <a:cubicBezTo>
                    <a:pt x="66" y="265"/>
                    <a:pt x="66" y="265"/>
                    <a:pt x="67" y="262"/>
                  </a:cubicBezTo>
                  <a:cubicBezTo>
                    <a:pt x="68" y="262"/>
                    <a:pt x="67" y="261"/>
                    <a:pt x="67" y="262"/>
                  </a:cubicBezTo>
                  <a:cubicBezTo>
                    <a:pt x="61" y="268"/>
                    <a:pt x="62" y="259"/>
                    <a:pt x="63" y="254"/>
                  </a:cubicBezTo>
                  <a:cubicBezTo>
                    <a:pt x="64" y="254"/>
                    <a:pt x="64" y="253"/>
                    <a:pt x="64" y="252"/>
                  </a:cubicBezTo>
                  <a:cubicBezTo>
                    <a:pt x="64" y="252"/>
                    <a:pt x="64" y="252"/>
                    <a:pt x="64" y="253"/>
                  </a:cubicBezTo>
                  <a:cubicBezTo>
                    <a:pt x="70" y="260"/>
                    <a:pt x="74" y="267"/>
                    <a:pt x="79" y="275"/>
                  </a:cubicBezTo>
                  <a:cubicBezTo>
                    <a:pt x="78" y="282"/>
                    <a:pt x="78" y="288"/>
                    <a:pt x="78" y="295"/>
                  </a:cubicBezTo>
                  <a:cubicBezTo>
                    <a:pt x="78" y="297"/>
                    <a:pt x="80" y="297"/>
                    <a:pt x="80" y="295"/>
                  </a:cubicBezTo>
                  <a:cubicBezTo>
                    <a:pt x="81" y="294"/>
                    <a:pt x="81" y="292"/>
                    <a:pt x="81" y="290"/>
                  </a:cubicBezTo>
                  <a:cubicBezTo>
                    <a:pt x="82" y="290"/>
                    <a:pt x="81" y="290"/>
                    <a:pt x="81" y="290"/>
                  </a:cubicBezTo>
                  <a:cubicBezTo>
                    <a:pt x="81" y="286"/>
                    <a:pt x="82" y="283"/>
                    <a:pt x="82" y="280"/>
                  </a:cubicBezTo>
                  <a:cubicBezTo>
                    <a:pt x="86" y="286"/>
                    <a:pt x="90" y="292"/>
                    <a:pt x="94" y="299"/>
                  </a:cubicBezTo>
                  <a:cubicBezTo>
                    <a:pt x="95" y="300"/>
                    <a:pt x="95" y="301"/>
                    <a:pt x="96" y="303"/>
                  </a:cubicBezTo>
                  <a:cubicBezTo>
                    <a:pt x="96" y="306"/>
                    <a:pt x="95" y="310"/>
                    <a:pt x="95" y="313"/>
                  </a:cubicBezTo>
                  <a:cubicBezTo>
                    <a:pt x="95" y="315"/>
                    <a:pt x="99" y="315"/>
                    <a:pt x="99" y="313"/>
                  </a:cubicBezTo>
                  <a:cubicBezTo>
                    <a:pt x="99" y="311"/>
                    <a:pt x="99" y="310"/>
                    <a:pt x="99" y="308"/>
                  </a:cubicBezTo>
                  <a:cubicBezTo>
                    <a:pt x="125" y="350"/>
                    <a:pt x="150" y="393"/>
                    <a:pt x="185" y="429"/>
                  </a:cubicBezTo>
                  <a:cubicBezTo>
                    <a:pt x="205" y="450"/>
                    <a:pt x="225" y="472"/>
                    <a:pt x="249" y="489"/>
                  </a:cubicBezTo>
                  <a:cubicBezTo>
                    <a:pt x="259" y="496"/>
                    <a:pt x="269" y="503"/>
                    <a:pt x="280" y="509"/>
                  </a:cubicBezTo>
                  <a:cubicBezTo>
                    <a:pt x="280" y="509"/>
                    <a:pt x="280" y="510"/>
                    <a:pt x="280" y="510"/>
                  </a:cubicBezTo>
                  <a:cubicBezTo>
                    <a:pt x="281" y="511"/>
                    <a:pt x="281" y="511"/>
                    <a:pt x="282" y="510"/>
                  </a:cubicBezTo>
                  <a:cubicBezTo>
                    <a:pt x="284" y="512"/>
                    <a:pt x="286" y="513"/>
                    <a:pt x="289" y="514"/>
                  </a:cubicBezTo>
                  <a:cubicBezTo>
                    <a:pt x="289" y="518"/>
                    <a:pt x="289" y="522"/>
                    <a:pt x="288" y="524"/>
                  </a:cubicBezTo>
                  <a:cubicBezTo>
                    <a:pt x="288" y="524"/>
                    <a:pt x="289" y="525"/>
                    <a:pt x="290" y="525"/>
                  </a:cubicBezTo>
                  <a:cubicBezTo>
                    <a:pt x="292" y="522"/>
                    <a:pt x="293" y="521"/>
                    <a:pt x="292" y="517"/>
                  </a:cubicBezTo>
                  <a:cubicBezTo>
                    <a:pt x="292" y="517"/>
                    <a:pt x="292" y="517"/>
                    <a:pt x="292" y="516"/>
                  </a:cubicBezTo>
                  <a:cubicBezTo>
                    <a:pt x="297" y="519"/>
                    <a:pt x="302" y="522"/>
                    <a:pt x="307" y="525"/>
                  </a:cubicBezTo>
                  <a:cubicBezTo>
                    <a:pt x="308" y="526"/>
                    <a:pt x="309" y="527"/>
                    <a:pt x="310" y="528"/>
                  </a:cubicBezTo>
                  <a:cubicBezTo>
                    <a:pt x="311" y="529"/>
                    <a:pt x="311" y="528"/>
                    <a:pt x="312" y="527"/>
                  </a:cubicBezTo>
                  <a:cubicBezTo>
                    <a:pt x="316" y="530"/>
                    <a:pt x="320" y="532"/>
                    <a:pt x="324" y="534"/>
                  </a:cubicBezTo>
                  <a:cubicBezTo>
                    <a:pt x="324" y="538"/>
                    <a:pt x="325" y="542"/>
                    <a:pt x="326" y="546"/>
                  </a:cubicBezTo>
                  <a:cubicBezTo>
                    <a:pt x="327" y="547"/>
                    <a:pt x="328" y="547"/>
                    <a:pt x="328" y="547"/>
                  </a:cubicBezTo>
                  <a:cubicBezTo>
                    <a:pt x="330" y="545"/>
                    <a:pt x="330" y="543"/>
                    <a:pt x="329" y="540"/>
                  </a:cubicBezTo>
                  <a:cubicBezTo>
                    <a:pt x="329" y="539"/>
                    <a:pt x="329" y="540"/>
                    <a:pt x="329" y="540"/>
                  </a:cubicBezTo>
                  <a:cubicBezTo>
                    <a:pt x="329" y="546"/>
                    <a:pt x="327" y="539"/>
                    <a:pt x="327" y="537"/>
                  </a:cubicBezTo>
                  <a:cubicBezTo>
                    <a:pt x="327" y="537"/>
                    <a:pt x="327" y="536"/>
                    <a:pt x="327" y="536"/>
                  </a:cubicBezTo>
                  <a:cubicBezTo>
                    <a:pt x="332" y="539"/>
                    <a:pt x="338" y="542"/>
                    <a:pt x="344" y="545"/>
                  </a:cubicBezTo>
                  <a:cubicBezTo>
                    <a:pt x="343" y="552"/>
                    <a:pt x="341" y="562"/>
                    <a:pt x="347" y="566"/>
                  </a:cubicBezTo>
                  <a:cubicBezTo>
                    <a:pt x="347" y="567"/>
                    <a:pt x="348" y="567"/>
                    <a:pt x="349" y="566"/>
                  </a:cubicBezTo>
                  <a:cubicBezTo>
                    <a:pt x="350" y="564"/>
                    <a:pt x="350" y="565"/>
                    <a:pt x="350" y="562"/>
                  </a:cubicBezTo>
                  <a:cubicBezTo>
                    <a:pt x="350" y="561"/>
                    <a:pt x="349" y="561"/>
                    <a:pt x="348" y="562"/>
                  </a:cubicBezTo>
                  <a:cubicBezTo>
                    <a:pt x="346" y="561"/>
                    <a:pt x="345" y="559"/>
                    <a:pt x="346" y="557"/>
                  </a:cubicBezTo>
                  <a:cubicBezTo>
                    <a:pt x="346" y="555"/>
                    <a:pt x="346" y="554"/>
                    <a:pt x="346" y="552"/>
                  </a:cubicBezTo>
                  <a:cubicBezTo>
                    <a:pt x="346" y="551"/>
                    <a:pt x="347" y="549"/>
                    <a:pt x="347" y="547"/>
                  </a:cubicBezTo>
                  <a:cubicBezTo>
                    <a:pt x="347" y="547"/>
                    <a:pt x="347" y="546"/>
                    <a:pt x="347" y="546"/>
                  </a:cubicBezTo>
                  <a:cubicBezTo>
                    <a:pt x="352" y="549"/>
                    <a:pt x="357" y="551"/>
                    <a:pt x="361" y="554"/>
                  </a:cubicBezTo>
                  <a:cubicBezTo>
                    <a:pt x="360" y="561"/>
                    <a:pt x="360" y="570"/>
                    <a:pt x="367" y="574"/>
                  </a:cubicBezTo>
                  <a:cubicBezTo>
                    <a:pt x="367" y="574"/>
                    <a:pt x="368" y="574"/>
                    <a:pt x="368" y="574"/>
                  </a:cubicBezTo>
                  <a:cubicBezTo>
                    <a:pt x="369" y="573"/>
                    <a:pt x="369" y="573"/>
                    <a:pt x="369" y="572"/>
                  </a:cubicBezTo>
                  <a:cubicBezTo>
                    <a:pt x="370" y="572"/>
                    <a:pt x="369" y="571"/>
                    <a:pt x="369" y="571"/>
                  </a:cubicBezTo>
                  <a:cubicBezTo>
                    <a:pt x="365" y="573"/>
                    <a:pt x="365" y="563"/>
                    <a:pt x="365" y="556"/>
                  </a:cubicBezTo>
                  <a:cubicBezTo>
                    <a:pt x="369" y="558"/>
                    <a:pt x="373" y="560"/>
                    <a:pt x="376" y="562"/>
                  </a:cubicBezTo>
                  <a:cubicBezTo>
                    <a:pt x="379" y="563"/>
                    <a:pt x="381" y="564"/>
                    <a:pt x="383" y="565"/>
                  </a:cubicBezTo>
                  <a:cubicBezTo>
                    <a:pt x="386" y="565"/>
                    <a:pt x="388" y="566"/>
                    <a:pt x="390" y="567"/>
                  </a:cubicBezTo>
                  <a:cubicBezTo>
                    <a:pt x="390" y="568"/>
                    <a:pt x="390" y="568"/>
                    <a:pt x="390" y="569"/>
                  </a:cubicBezTo>
                  <a:cubicBezTo>
                    <a:pt x="391" y="574"/>
                    <a:pt x="392" y="579"/>
                    <a:pt x="393" y="584"/>
                  </a:cubicBezTo>
                  <a:cubicBezTo>
                    <a:pt x="393" y="585"/>
                    <a:pt x="393" y="584"/>
                    <a:pt x="393" y="584"/>
                  </a:cubicBezTo>
                  <a:cubicBezTo>
                    <a:pt x="394" y="578"/>
                    <a:pt x="392" y="573"/>
                    <a:pt x="392" y="568"/>
                  </a:cubicBezTo>
                  <a:cubicBezTo>
                    <a:pt x="407" y="573"/>
                    <a:pt x="423" y="578"/>
                    <a:pt x="439" y="582"/>
                  </a:cubicBezTo>
                  <a:cubicBezTo>
                    <a:pt x="440" y="587"/>
                    <a:pt x="441" y="591"/>
                    <a:pt x="445" y="594"/>
                  </a:cubicBezTo>
                  <a:cubicBezTo>
                    <a:pt x="445" y="595"/>
                    <a:pt x="446" y="594"/>
                    <a:pt x="446" y="594"/>
                  </a:cubicBezTo>
                  <a:cubicBezTo>
                    <a:pt x="444" y="591"/>
                    <a:pt x="442" y="587"/>
                    <a:pt x="441" y="583"/>
                  </a:cubicBezTo>
                  <a:cubicBezTo>
                    <a:pt x="442" y="583"/>
                    <a:pt x="442" y="583"/>
                    <a:pt x="443" y="584"/>
                  </a:cubicBezTo>
                  <a:cubicBezTo>
                    <a:pt x="465" y="590"/>
                    <a:pt x="487" y="594"/>
                    <a:pt x="510" y="600"/>
                  </a:cubicBezTo>
                  <a:cubicBezTo>
                    <a:pt x="566" y="613"/>
                    <a:pt x="623" y="621"/>
                    <a:pt x="682" y="621"/>
                  </a:cubicBezTo>
                  <a:cubicBezTo>
                    <a:pt x="683" y="621"/>
                    <a:pt x="684" y="621"/>
                    <a:pt x="686" y="621"/>
                  </a:cubicBezTo>
                  <a:cubicBezTo>
                    <a:pt x="686" y="621"/>
                    <a:pt x="686" y="621"/>
                    <a:pt x="686" y="621"/>
                  </a:cubicBezTo>
                  <a:cubicBezTo>
                    <a:pt x="686" y="621"/>
                    <a:pt x="686" y="621"/>
                    <a:pt x="686" y="621"/>
                  </a:cubicBezTo>
                  <a:cubicBezTo>
                    <a:pt x="686" y="623"/>
                    <a:pt x="688" y="623"/>
                    <a:pt x="688" y="621"/>
                  </a:cubicBezTo>
                  <a:cubicBezTo>
                    <a:pt x="688" y="621"/>
                    <a:pt x="688" y="621"/>
                    <a:pt x="688" y="620"/>
                  </a:cubicBezTo>
                  <a:cubicBezTo>
                    <a:pt x="693" y="620"/>
                    <a:pt x="698" y="620"/>
                    <a:pt x="702" y="620"/>
                  </a:cubicBezTo>
                  <a:cubicBezTo>
                    <a:pt x="716" y="618"/>
                    <a:pt x="730" y="616"/>
                    <a:pt x="744" y="614"/>
                  </a:cubicBezTo>
                  <a:cubicBezTo>
                    <a:pt x="745" y="614"/>
                    <a:pt x="745" y="615"/>
                    <a:pt x="745" y="616"/>
                  </a:cubicBezTo>
                  <a:cubicBezTo>
                    <a:pt x="746" y="617"/>
                    <a:pt x="748" y="617"/>
                    <a:pt x="748" y="616"/>
                  </a:cubicBezTo>
                  <a:cubicBezTo>
                    <a:pt x="748" y="615"/>
                    <a:pt x="748" y="614"/>
                    <a:pt x="749" y="613"/>
                  </a:cubicBezTo>
                  <a:cubicBezTo>
                    <a:pt x="754" y="612"/>
                    <a:pt x="760" y="611"/>
                    <a:pt x="765" y="611"/>
                  </a:cubicBezTo>
                  <a:cubicBezTo>
                    <a:pt x="780" y="608"/>
                    <a:pt x="794" y="605"/>
                    <a:pt x="808" y="602"/>
                  </a:cubicBezTo>
                  <a:cubicBezTo>
                    <a:pt x="813" y="601"/>
                    <a:pt x="817" y="600"/>
                    <a:pt x="821" y="602"/>
                  </a:cubicBezTo>
                  <a:cubicBezTo>
                    <a:pt x="822" y="605"/>
                    <a:pt x="823" y="607"/>
                    <a:pt x="827" y="607"/>
                  </a:cubicBezTo>
                  <a:cubicBezTo>
                    <a:pt x="827" y="607"/>
                    <a:pt x="827" y="607"/>
                    <a:pt x="828" y="606"/>
                  </a:cubicBezTo>
                  <a:cubicBezTo>
                    <a:pt x="828" y="607"/>
                    <a:pt x="829" y="607"/>
                    <a:pt x="829" y="608"/>
                  </a:cubicBezTo>
                  <a:cubicBezTo>
                    <a:pt x="831" y="610"/>
                    <a:pt x="832" y="613"/>
                    <a:pt x="834" y="615"/>
                  </a:cubicBezTo>
                  <a:cubicBezTo>
                    <a:pt x="830" y="618"/>
                    <a:pt x="826" y="622"/>
                    <a:pt x="828" y="626"/>
                  </a:cubicBezTo>
                  <a:cubicBezTo>
                    <a:pt x="829" y="626"/>
                    <a:pt x="829" y="626"/>
                    <a:pt x="830" y="626"/>
                  </a:cubicBezTo>
                  <a:cubicBezTo>
                    <a:pt x="832" y="625"/>
                    <a:pt x="833" y="625"/>
                    <a:pt x="834" y="622"/>
                  </a:cubicBezTo>
                  <a:cubicBezTo>
                    <a:pt x="834" y="622"/>
                    <a:pt x="833" y="621"/>
                    <a:pt x="832" y="622"/>
                  </a:cubicBezTo>
                  <a:cubicBezTo>
                    <a:pt x="829" y="628"/>
                    <a:pt x="831" y="622"/>
                    <a:pt x="833" y="620"/>
                  </a:cubicBezTo>
                  <a:cubicBezTo>
                    <a:pt x="833" y="619"/>
                    <a:pt x="834" y="618"/>
                    <a:pt x="835" y="617"/>
                  </a:cubicBezTo>
                  <a:cubicBezTo>
                    <a:pt x="839" y="624"/>
                    <a:pt x="843" y="630"/>
                    <a:pt x="846" y="636"/>
                  </a:cubicBezTo>
                  <a:cubicBezTo>
                    <a:pt x="846" y="639"/>
                    <a:pt x="845" y="641"/>
                    <a:pt x="844" y="644"/>
                  </a:cubicBezTo>
                  <a:cubicBezTo>
                    <a:pt x="844" y="645"/>
                    <a:pt x="845" y="645"/>
                    <a:pt x="846" y="644"/>
                  </a:cubicBezTo>
                  <a:cubicBezTo>
                    <a:pt x="846" y="643"/>
                    <a:pt x="847" y="642"/>
                    <a:pt x="847" y="641"/>
                  </a:cubicBezTo>
                  <a:cubicBezTo>
                    <a:pt x="848" y="641"/>
                    <a:pt x="848" y="641"/>
                    <a:pt x="848" y="641"/>
                  </a:cubicBezTo>
                  <a:cubicBezTo>
                    <a:pt x="848" y="641"/>
                    <a:pt x="848" y="641"/>
                    <a:pt x="849" y="641"/>
                  </a:cubicBezTo>
                  <a:cubicBezTo>
                    <a:pt x="851" y="645"/>
                    <a:pt x="852" y="649"/>
                    <a:pt x="854" y="654"/>
                  </a:cubicBezTo>
                  <a:cubicBezTo>
                    <a:pt x="852" y="662"/>
                    <a:pt x="847" y="671"/>
                    <a:pt x="848" y="679"/>
                  </a:cubicBezTo>
                  <a:cubicBezTo>
                    <a:pt x="848" y="679"/>
                    <a:pt x="848" y="679"/>
                    <a:pt x="848" y="679"/>
                  </a:cubicBezTo>
                  <a:cubicBezTo>
                    <a:pt x="848" y="681"/>
                    <a:pt x="850" y="681"/>
                    <a:pt x="850" y="680"/>
                  </a:cubicBezTo>
                  <a:cubicBezTo>
                    <a:pt x="851" y="673"/>
                    <a:pt x="854" y="666"/>
                    <a:pt x="856" y="659"/>
                  </a:cubicBezTo>
                  <a:cubicBezTo>
                    <a:pt x="857" y="664"/>
                    <a:pt x="858" y="668"/>
                    <a:pt x="859" y="673"/>
                  </a:cubicBezTo>
                  <a:cubicBezTo>
                    <a:pt x="858" y="676"/>
                    <a:pt x="856" y="680"/>
                    <a:pt x="855" y="684"/>
                  </a:cubicBezTo>
                  <a:cubicBezTo>
                    <a:pt x="854" y="687"/>
                    <a:pt x="854" y="689"/>
                    <a:pt x="853" y="692"/>
                  </a:cubicBezTo>
                  <a:cubicBezTo>
                    <a:pt x="853" y="696"/>
                    <a:pt x="852" y="697"/>
                    <a:pt x="852" y="694"/>
                  </a:cubicBezTo>
                  <a:cubicBezTo>
                    <a:pt x="851" y="693"/>
                    <a:pt x="850" y="693"/>
                    <a:pt x="850" y="694"/>
                  </a:cubicBezTo>
                  <a:cubicBezTo>
                    <a:pt x="850" y="698"/>
                    <a:pt x="850" y="696"/>
                    <a:pt x="852" y="700"/>
                  </a:cubicBezTo>
                  <a:cubicBezTo>
                    <a:pt x="852" y="701"/>
                    <a:pt x="853" y="701"/>
                    <a:pt x="854" y="700"/>
                  </a:cubicBezTo>
                  <a:cubicBezTo>
                    <a:pt x="856" y="694"/>
                    <a:pt x="858" y="688"/>
                    <a:pt x="860" y="682"/>
                  </a:cubicBezTo>
                  <a:cubicBezTo>
                    <a:pt x="862" y="696"/>
                    <a:pt x="865" y="709"/>
                    <a:pt x="866" y="722"/>
                  </a:cubicBezTo>
                  <a:cubicBezTo>
                    <a:pt x="866" y="723"/>
                    <a:pt x="866" y="723"/>
                    <a:pt x="866" y="723"/>
                  </a:cubicBezTo>
                  <a:cubicBezTo>
                    <a:pt x="865" y="726"/>
                    <a:pt x="865" y="728"/>
                    <a:pt x="864" y="730"/>
                  </a:cubicBezTo>
                  <a:cubicBezTo>
                    <a:pt x="863" y="729"/>
                    <a:pt x="862" y="729"/>
                    <a:pt x="862" y="730"/>
                  </a:cubicBezTo>
                  <a:cubicBezTo>
                    <a:pt x="862" y="731"/>
                    <a:pt x="862" y="732"/>
                    <a:pt x="862" y="733"/>
                  </a:cubicBezTo>
                  <a:cubicBezTo>
                    <a:pt x="861" y="734"/>
                    <a:pt x="863" y="735"/>
                    <a:pt x="864" y="734"/>
                  </a:cubicBezTo>
                  <a:cubicBezTo>
                    <a:pt x="865" y="733"/>
                    <a:pt x="866" y="732"/>
                    <a:pt x="867" y="731"/>
                  </a:cubicBezTo>
                  <a:cubicBezTo>
                    <a:pt x="868" y="747"/>
                    <a:pt x="868" y="763"/>
                    <a:pt x="867" y="779"/>
                  </a:cubicBezTo>
                  <a:cubicBezTo>
                    <a:pt x="867" y="785"/>
                    <a:pt x="865" y="790"/>
                    <a:pt x="863" y="795"/>
                  </a:cubicBezTo>
                  <a:cubicBezTo>
                    <a:pt x="863" y="796"/>
                    <a:pt x="862" y="796"/>
                    <a:pt x="861" y="797"/>
                  </a:cubicBezTo>
                  <a:cubicBezTo>
                    <a:pt x="859" y="798"/>
                    <a:pt x="860" y="800"/>
                    <a:pt x="862" y="800"/>
                  </a:cubicBezTo>
                  <a:cubicBezTo>
                    <a:pt x="857" y="810"/>
                    <a:pt x="850" y="819"/>
                    <a:pt x="843" y="828"/>
                  </a:cubicBezTo>
                  <a:cubicBezTo>
                    <a:pt x="803" y="878"/>
                    <a:pt x="762" y="927"/>
                    <a:pt x="726" y="980"/>
                  </a:cubicBezTo>
                  <a:cubicBezTo>
                    <a:pt x="713" y="999"/>
                    <a:pt x="704" y="1019"/>
                    <a:pt x="697" y="1040"/>
                  </a:cubicBezTo>
                  <a:cubicBezTo>
                    <a:pt x="695" y="1047"/>
                    <a:pt x="698" y="1053"/>
                    <a:pt x="702" y="1056"/>
                  </a:cubicBezTo>
                  <a:cubicBezTo>
                    <a:pt x="710" y="1062"/>
                    <a:pt x="719" y="1067"/>
                    <a:pt x="730" y="1066"/>
                  </a:cubicBezTo>
                  <a:cubicBezTo>
                    <a:pt x="752" y="1064"/>
                    <a:pt x="774" y="1062"/>
                    <a:pt x="795" y="1054"/>
                  </a:cubicBezTo>
                  <a:cubicBezTo>
                    <a:pt x="820" y="1043"/>
                    <a:pt x="845" y="1032"/>
                    <a:pt x="870" y="1021"/>
                  </a:cubicBezTo>
                  <a:cubicBezTo>
                    <a:pt x="899" y="1008"/>
                    <a:pt x="928" y="996"/>
                    <a:pt x="957" y="982"/>
                  </a:cubicBezTo>
                  <a:cubicBezTo>
                    <a:pt x="971" y="976"/>
                    <a:pt x="984" y="968"/>
                    <a:pt x="997" y="960"/>
                  </a:cubicBezTo>
                  <a:cubicBezTo>
                    <a:pt x="1018" y="947"/>
                    <a:pt x="1040" y="934"/>
                    <a:pt x="1062" y="920"/>
                  </a:cubicBezTo>
                  <a:cubicBezTo>
                    <a:pt x="1077" y="910"/>
                    <a:pt x="1091" y="900"/>
                    <a:pt x="1106" y="890"/>
                  </a:cubicBezTo>
                  <a:cubicBezTo>
                    <a:pt x="1128" y="873"/>
                    <a:pt x="1150" y="856"/>
                    <a:pt x="1173" y="839"/>
                  </a:cubicBezTo>
                  <a:cubicBezTo>
                    <a:pt x="1185" y="830"/>
                    <a:pt x="1197" y="821"/>
                    <a:pt x="1209" y="812"/>
                  </a:cubicBezTo>
                  <a:cubicBezTo>
                    <a:pt x="1218" y="806"/>
                    <a:pt x="1228" y="799"/>
                    <a:pt x="1236" y="792"/>
                  </a:cubicBezTo>
                  <a:cubicBezTo>
                    <a:pt x="1247" y="784"/>
                    <a:pt x="1258" y="777"/>
                    <a:pt x="1266" y="767"/>
                  </a:cubicBezTo>
                  <a:cubicBezTo>
                    <a:pt x="1285" y="744"/>
                    <a:pt x="1303" y="720"/>
                    <a:pt x="1322" y="696"/>
                  </a:cubicBezTo>
                  <a:cubicBezTo>
                    <a:pt x="1331" y="684"/>
                    <a:pt x="1331" y="670"/>
                    <a:pt x="1327" y="656"/>
                  </a:cubicBezTo>
                  <a:cubicBezTo>
                    <a:pt x="1326" y="652"/>
                    <a:pt x="1322" y="649"/>
                    <a:pt x="1319" y="647"/>
                  </a:cubicBezTo>
                  <a:moveTo>
                    <a:pt x="690" y="224"/>
                  </a:moveTo>
                  <a:cubicBezTo>
                    <a:pt x="691" y="212"/>
                    <a:pt x="691" y="199"/>
                    <a:pt x="690" y="187"/>
                  </a:cubicBezTo>
                  <a:cubicBezTo>
                    <a:pt x="691" y="191"/>
                    <a:pt x="693" y="194"/>
                    <a:pt x="695" y="197"/>
                  </a:cubicBezTo>
                  <a:cubicBezTo>
                    <a:pt x="700" y="205"/>
                    <a:pt x="706" y="213"/>
                    <a:pt x="712" y="221"/>
                  </a:cubicBezTo>
                  <a:cubicBezTo>
                    <a:pt x="709" y="227"/>
                    <a:pt x="705" y="231"/>
                    <a:pt x="700" y="235"/>
                  </a:cubicBezTo>
                  <a:cubicBezTo>
                    <a:pt x="701" y="232"/>
                    <a:pt x="701" y="228"/>
                    <a:pt x="701" y="224"/>
                  </a:cubicBezTo>
                  <a:cubicBezTo>
                    <a:pt x="701" y="218"/>
                    <a:pt x="702" y="211"/>
                    <a:pt x="697" y="206"/>
                  </a:cubicBezTo>
                  <a:cubicBezTo>
                    <a:pt x="697" y="205"/>
                    <a:pt x="696" y="205"/>
                    <a:pt x="696" y="206"/>
                  </a:cubicBezTo>
                  <a:cubicBezTo>
                    <a:pt x="695" y="206"/>
                    <a:pt x="695" y="207"/>
                    <a:pt x="694" y="207"/>
                  </a:cubicBezTo>
                  <a:cubicBezTo>
                    <a:pt x="693" y="208"/>
                    <a:pt x="695" y="210"/>
                    <a:pt x="696" y="209"/>
                  </a:cubicBezTo>
                  <a:cubicBezTo>
                    <a:pt x="697" y="208"/>
                    <a:pt x="698" y="219"/>
                    <a:pt x="698" y="221"/>
                  </a:cubicBezTo>
                  <a:cubicBezTo>
                    <a:pt x="698" y="224"/>
                    <a:pt x="698" y="227"/>
                    <a:pt x="698" y="230"/>
                  </a:cubicBezTo>
                  <a:cubicBezTo>
                    <a:pt x="698" y="233"/>
                    <a:pt x="697" y="235"/>
                    <a:pt x="697" y="237"/>
                  </a:cubicBezTo>
                  <a:cubicBezTo>
                    <a:pt x="695" y="239"/>
                    <a:pt x="693" y="241"/>
                    <a:pt x="691" y="242"/>
                  </a:cubicBezTo>
                  <a:cubicBezTo>
                    <a:pt x="690" y="243"/>
                    <a:pt x="689" y="243"/>
                    <a:pt x="689" y="244"/>
                  </a:cubicBezTo>
                  <a:cubicBezTo>
                    <a:pt x="689" y="237"/>
                    <a:pt x="689" y="231"/>
                    <a:pt x="690" y="224"/>
                  </a:cubicBezTo>
                  <a:moveTo>
                    <a:pt x="8" y="168"/>
                  </a:moveTo>
                  <a:cubicBezTo>
                    <a:pt x="6" y="166"/>
                    <a:pt x="8" y="161"/>
                    <a:pt x="9" y="159"/>
                  </a:cubicBezTo>
                  <a:cubicBezTo>
                    <a:pt x="10" y="155"/>
                    <a:pt x="12" y="152"/>
                    <a:pt x="14" y="148"/>
                  </a:cubicBezTo>
                  <a:cubicBezTo>
                    <a:pt x="16" y="154"/>
                    <a:pt x="18" y="160"/>
                    <a:pt x="20" y="166"/>
                  </a:cubicBezTo>
                  <a:cubicBezTo>
                    <a:pt x="18" y="168"/>
                    <a:pt x="11" y="171"/>
                    <a:pt x="8" y="168"/>
                  </a:cubicBezTo>
                  <a:moveTo>
                    <a:pt x="34" y="167"/>
                  </a:moveTo>
                  <a:cubicBezTo>
                    <a:pt x="35" y="163"/>
                    <a:pt x="37" y="160"/>
                    <a:pt x="39" y="156"/>
                  </a:cubicBezTo>
                  <a:cubicBezTo>
                    <a:pt x="43" y="147"/>
                    <a:pt x="46" y="138"/>
                    <a:pt x="50" y="128"/>
                  </a:cubicBezTo>
                  <a:cubicBezTo>
                    <a:pt x="52" y="124"/>
                    <a:pt x="55" y="119"/>
                    <a:pt x="57" y="115"/>
                  </a:cubicBezTo>
                  <a:cubicBezTo>
                    <a:pt x="53" y="128"/>
                    <a:pt x="48" y="142"/>
                    <a:pt x="44" y="155"/>
                  </a:cubicBezTo>
                  <a:cubicBezTo>
                    <a:pt x="42" y="163"/>
                    <a:pt x="40" y="170"/>
                    <a:pt x="38" y="177"/>
                  </a:cubicBezTo>
                  <a:cubicBezTo>
                    <a:pt x="36" y="174"/>
                    <a:pt x="35" y="170"/>
                    <a:pt x="34" y="167"/>
                  </a:cubicBezTo>
                  <a:moveTo>
                    <a:pt x="920" y="560"/>
                  </a:moveTo>
                  <a:cubicBezTo>
                    <a:pt x="919" y="560"/>
                    <a:pt x="919" y="560"/>
                    <a:pt x="919" y="560"/>
                  </a:cubicBezTo>
                  <a:cubicBezTo>
                    <a:pt x="919" y="560"/>
                    <a:pt x="919" y="560"/>
                    <a:pt x="919" y="559"/>
                  </a:cubicBezTo>
                  <a:cubicBezTo>
                    <a:pt x="920" y="560"/>
                    <a:pt x="919" y="560"/>
                    <a:pt x="920" y="560"/>
                  </a:cubicBezTo>
                  <a:moveTo>
                    <a:pt x="868" y="482"/>
                  </a:moveTo>
                  <a:cubicBezTo>
                    <a:pt x="858" y="486"/>
                    <a:pt x="848" y="491"/>
                    <a:pt x="839" y="495"/>
                  </a:cubicBezTo>
                  <a:cubicBezTo>
                    <a:pt x="839" y="491"/>
                    <a:pt x="841" y="487"/>
                    <a:pt x="841" y="483"/>
                  </a:cubicBezTo>
                  <a:cubicBezTo>
                    <a:pt x="841" y="478"/>
                    <a:pt x="841" y="474"/>
                    <a:pt x="841" y="469"/>
                  </a:cubicBezTo>
                  <a:cubicBezTo>
                    <a:pt x="841" y="462"/>
                    <a:pt x="840" y="455"/>
                    <a:pt x="834" y="451"/>
                  </a:cubicBezTo>
                  <a:cubicBezTo>
                    <a:pt x="833" y="449"/>
                    <a:pt x="830" y="452"/>
                    <a:pt x="832" y="453"/>
                  </a:cubicBezTo>
                  <a:cubicBezTo>
                    <a:pt x="843" y="462"/>
                    <a:pt x="836" y="484"/>
                    <a:pt x="836" y="496"/>
                  </a:cubicBezTo>
                  <a:cubicBezTo>
                    <a:pt x="825" y="501"/>
                    <a:pt x="815" y="505"/>
                    <a:pt x="804" y="506"/>
                  </a:cubicBezTo>
                  <a:cubicBezTo>
                    <a:pt x="806" y="491"/>
                    <a:pt x="807" y="475"/>
                    <a:pt x="808" y="460"/>
                  </a:cubicBezTo>
                  <a:cubicBezTo>
                    <a:pt x="818" y="455"/>
                    <a:pt x="828" y="449"/>
                    <a:pt x="837" y="444"/>
                  </a:cubicBezTo>
                  <a:cubicBezTo>
                    <a:pt x="839" y="443"/>
                    <a:pt x="840" y="442"/>
                    <a:pt x="842" y="442"/>
                  </a:cubicBezTo>
                  <a:cubicBezTo>
                    <a:pt x="849" y="439"/>
                    <a:pt x="852" y="440"/>
                    <a:pt x="855" y="447"/>
                  </a:cubicBezTo>
                  <a:cubicBezTo>
                    <a:pt x="860" y="458"/>
                    <a:pt x="864" y="469"/>
                    <a:pt x="868" y="482"/>
                  </a:cubicBezTo>
                  <a:moveTo>
                    <a:pt x="765" y="464"/>
                  </a:moveTo>
                  <a:cubicBezTo>
                    <a:pt x="764" y="459"/>
                    <a:pt x="764" y="455"/>
                    <a:pt x="764" y="451"/>
                  </a:cubicBezTo>
                  <a:cubicBezTo>
                    <a:pt x="766" y="442"/>
                    <a:pt x="768" y="434"/>
                    <a:pt x="769" y="426"/>
                  </a:cubicBezTo>
                  <a:cubicBezTo>
                    <a:pt x="769" y="430"/>
                    <a:pt x="770" y="433"/>
                    <a:pt x="770" y="436"/>
                  </a:cubicBezTo>
                  <a:cubicBezTo>
                    <a:pt x="770" y="444"/>
                    <a:pt x="771" y="452"/>
                    <a:pt x="771" y="460"/>
                  </a:cubicBezTo>
                  <a:cubicBezTo>
                    <a:pt x="771" y="459"/>
                    <a:pt x="771" y="459"/>
                    <a:pt x="770" y="460"/>
                  </a:cubicBezTo>
                  <a:cubicBezTo>
                    <a:pt x="770" y="461"/>
                    <a:pt x="770" y="462"/>
                    <a:pt x="770" y="463"/>
                  </a:cubicBezTo>
                  <a:cubicBezTo>
                    <a:pt x="768" y="463"/>
                    <a:pt x="766" y="463"/>
                    <a:pt x="765" y="464"/>
                  </a:cubicBezTo>
                  <a:moveTo>
                    <a:pt x="751" y="416"/>
                  </a:moveTo>
                  <a:cubicBezTo>
                    <a:pt x="752" y="415"/>
                    <a:pt x="754" y="414"/>
                    <a:pt x="756" y="413"/>
                  </a:cubicBezTo>
                  <a:cubicBezTo>
                    <a:pt x="759" y="424"/>
                    <a:pt x="759" y="437"/>
                    <a:pt x="760" y="447"/>
                  </a:cubicBezTo>
                  <a:cubicBezTo>
                    <a:pt x="760" y="448"/>
                    <a:pt x="760" y="449"/>
                    <a:pt x="760" y="450"/>
                  </a:cubicBezTo>
                  <a:cubicBezTo>
                    <a:pt x="759" y="455"/>
                    <a:pt x="758" y="459"/>
                    <a:pt x="757" y="464"/>
                  </a:cubicBezTo>
                  <a:cubicBezTo>
                    <a:pt x="757" y="463"/>
                    <a:pt x="756" y="462"/>
                    <a:pt x="756" y="460"/>
                  </a:cubicBezTo>
                  <a:cubicBezTo>
                    <a:pt x="753" y="453"/>
                    <a:pt x="752" y="445"/>
                    <a:pt x="750" y="437"/>
                  </a:cubicBezTo>
                  <a:cubicBezTo>
                    <a:pt x="749" y="433"/>
                    <a:pt x="748" y="430"/>
                    <a:pt x="747" y="427"/>
                  </a:cubicBezTo>
                  <a:cubicBezTo>
                    <a:pt x="748" y="423"/>
                    <a:pt x="750" y="419"/>
                    <a:pt x="751" y="416"/>
                  </a:cubicBezTo>
                  <a:moveTo>
                    <a:pt x="769" y="406"/>
                  </a:moveTo>
                  <a:cubicBezTo>
                    <a:pt x="770" y="405"/>
                    <a:pt x="771" y="404"/>
                    <a:pt x="772" y="403"/>
                  </a:cubicBezTo>
                  <a:cubicBezTo>
                    <a:pt x="771" y="405"/>
                    <a:pt x="771" y="408"/>
                    <a:pt x="770" y="410"/>
                  </a:cubicBezTo>
                  <a:cubicBezTo>
                    <a:pt x="770" y="408"/>
                    <a:pt x="770" y="407"/>
                    <a:pt x="769" y="406"/>
                  </a:cubicBezTo>
                  <a:moveTo>
                    <a:pt x="772" y="429"/>
                  </a:moveTo>
                  <a:cubicBezTo>
                    <a:pt x="772" y="425"/>
                    <a:pt x="772" y="422"/>
                    <a:pt x="771" y="418"/>
                  </a:cubicBezTo>
                  <a:cubicBezTo>
                    <a:pt x="773" y="412"/>
                    <a:pt x="775" y="405"/>
                    <a:pt x="777" y="398"/>
                  </a:cubicBezTo>
                  <a:cubicBezTo>
                    <a:pt x="778" y="396"/>
                    <a:pt x="780" y="394"/>
                    <a:pt x="780" y="392"/>
                  </a:cubicBezTo>
                  <a:cubicBezTo>
                    <a:pt x="780" y="392"/>
                    <a:pt x="780" y="392"/>
                    <a:pt x="780" y="393"/>
                  </a:cubicBezTo>
                  <a:cubicBezTo>
                    <a:pt x="781" y="402"/>
                    <a:pt x="781" y="412"/>
                    <a:pt x="782" y="421"/>
                  </a:cubicBezTo>
                  <a:cubicBezTo>
                    <a:pt x="782" y="429"/>
                    <a:pt x="783" y="437"/>
                    <a:pt x="784" y="445"/>
                  </a:cubicBezTo>
                  <a:cubicBezTo>
                    <a:pt x="784" y="447"/>
                    <a:pt x="784" y="450"/>
                    <a:pt x="784" y="452"/>
                  </a:cubicBezTo>
                  <a:cubicBezTo>
                    <a:pt x="784" y="452"/>
                    <a:pt x="784" y="452"/>
                    <a:pt x="783" y="452"/>
                  </a:cubicBezTo>
                  <a:cubicBezTo>
                    <a:pt x="783" y="451"/>
                    <a:pt x="782" y="452"/>
                    <a:pt x="783" y="452"/>
                  </a:cubicBezTo>
                  <a:cubicBezTo>
                    <a:pt x="784" y="453"/>
                    <a:pt x="784" y="454"/>
                    <a:pt x="785" y="455"/>
                  </a:cubicBezTo>
                  <a:cubicBezTo>
                    <a:pt x="785" y="456"/>
                    <a:pt x="786" y="457"/>
                    <a:pt x="786" y="458"/>
                  </a:cubicBezTo>
                  <a:cubicBezTo>
                    <a:pt x="782" y="459"/>
                    <a:pt x="778" y="461"/>
                    <a:pt x="774" y="462"/>
                  </a:cubicBezTo>
                  <a:cubicBezTo>
                    <a:pt x="775" y="451"/>
                    <a:pt x="772" y="440"/>
                    <a:pt x="772" y="429"/>
                  </a:cubicBezTo>
                  <a:moveTo>
                    <a:pt x="791" y="450"/>
                  </a:moveTo>
                  <a:cubicBezTo>
                    <a:pt x="792" y="449"/>
                    <a:pt x="792" y="447"/>
                    <a:pt x="792" y="445"/>
                  </a:cubicBezTo>
                  <a:cubicBezTo>
                    <a:pt x="794" y="441"/>
                    <a:pt x="795" y="437"/>
                    <a:pt x="796" y="433"/>
                  </a:cubicBezTo>
                  <a:cubicBezTo>
                    <a:pt x="796" y="433"/>
                    <a:pt x="796" y="432"/>
                    <a:pt x="797" y="432"/>
                  </a:cubicBezTo>
                  <a:cubicBezTo>
                    <a:pt x="797" y="439"/>
                    <a:pt x="798" y="446"/>
                    <a:pt x="799" y="453"/>
                  </a:cubicBezTo>
                  <a:cubicBezTo>
                    <a:pt x="799" y="453"/>
                    <a:pt x="799" y="453"/>
                    <a:pt x="798" y="453"/>
                  </a:cubicBezTo>
                  <a:cubicBezTo>
                    <a:pt x="798" y="452"/>
                    <a:pt x="798" y="451"/>
                    <a:pt x="797" y="450"/>
                  </a:cubicBezTo>
                  <a:cubicBezTo>
                    <a:pt x="797" y="449"/>
                    <a:pt x="796" y="449"/>
                    <a:pt x="797" y="450"/>
                  </a:cubicBezTo>
                  <a:cubicBezTo>
                    <a:pt x="797" y="451"/>
                    <a:pt x="797" y="452"/>
                    <a:pt x="797" y="453"/>
                  </a:cubicBezTo>
                  <a:cubicBezTo>
                    <a:pt x="795" y="454"/>
                    <a:pt x="793" y="455"/>
                    <a:pt x="792" y="456"/>
                  </a:cubicBezTo>
                  <a:cubicBezTo>
                    <a:pt x="792" y="454"/>
                    <a:pt x="791" y="452"/>
                    <a:pt x="791" y="450"/>
                  </a:cubicBezTo>
                  <a:moveTo>
                    <a:pt x="800" y="438"/>
                  </a:moveTo>
                  <a:cubicBezTo>
                    <a:pt x="800" y="433"/>
                    <a:pt x="799" y="428"/>
                    <a:pt x="799" y="422"/>
                  </a:cubicBezTo>
                  <a:cubicBezTo>
                    <a:pt x="800" y="419"/>
                    <a:pt x="800" y="417"/>
                    <a:pt x="801" y="414"/>
                  </a:cubicBezTo>
                  <a:cubicBezTo>
                    <a:pt x="802" y="410"/>
                    <a:pt x="803" y="406"/>
                    <a:pt x="804" y="402"/>
                  </a:cubicBezTo>
                  <a:cubicBezTo>
                    <a:pt x="804" y="404"/>
                    <a:pt x="804" y="407"/>
                    <a:pt x="804" y="409"/>
                  </a:cubicBezTo>
                  <a:cubicBezTo>
                    <a:pt x="804" y="420"/>
                    <a:pt x="804" y="431"/>
                    <a:pt x="805" y="443"/>
                  </a:cubicBezTo>
                  <a:cubicBezTo>
                    <a:pt x="804" y="445"/>
                    <a:pt x="804" y="448"/>
                    <a:pt x="804" y="450"/>
                  </a:cubicBezTo>
                  <a:cubicBezTo>
                    <a:pt x="803" y="450"/>
                    <a:pt x="803" y="451"/>
                    <a:pt x="802" y="451"/>
                  </a:cubicBezTo>
                  <a:cubicBezTo>
                    <a:pt x="802" y="447"/>
                    <a:pt x="801" y="442"/>
                    <a:pt x="800" y="438"/>
                  </a:cubicBezTo>
                  <a:moveTo>
                    <a:pt x="825" y="393"/>
                  </a:moveTo>
                  <a:cubicBezTo>
                    <a:pt x="825" y="392"/>
                    <a:pt x="825" y="391"/>
                    <a:pt x="826" y="389"/>
                  </a:cubicBezTo>
                  <a:cubicBezTo>
                    <a:pt x="827" y="384"/>
                    <a:pt x="828" y="380"/>
                    <a:pt x="830" y="375"/>
                  </a:cubicBezTo>
                  <a:cubicBezTo>
                    <a:pt x="830" y="382"/>
                    <a:pt x="831" y="390"/>
                    <a:pt x="831" y="398"/>
                  </a:cubicBezTo>
                  <a:cubicBezTo>
                    <a:pt x="831" y="406"/>
                    <a:pt x="831" y="414"/>
                    <a:pt x="832" y="422"/>
                  </a:cubicBezTo>
                  <a:cubicBezTo>
                    <a:pt x="831" y="424"/>
                    <a:pt x="830" y="427"/>
                    <a:pt x="829" y="429"/>
                  </a:cubicBezTo>
                  <a:cubicBezTo>
                    <a:pt x="829" y="428"/>
                    <a:pt x="830" y="427"/>
                    <a:pt x="830" y="426"/>
                  </a:cubicBezTo>
                  <a:cubicBezTo>
                    <a:pt x="830" y="425"/>
                    <a:pt x="829" y="425"/>
                    <a:pt x="828" y="426"/>
                  </a:cubicBezTo>
                  <a:cubicBezTo>
                    <a:pt x="828" y="429"/>
                    <a:pt x="827" y="432"/>
                    <a:pt x="826" y="435"/>
                  </a:cubicBezTo>
                  <a:cubicBezTo>
                    <a:pt x="826" y="436"/>
                    <a:pt x="825" y="436"/>
                    <a:pt x="825" y="437"/>
                  </a:cubicBezTo>
                  <a:cubicBezTo>
                    <a:pt x="825" y="422"/>
                    <a:pt x="825" y="408"/>
                    <a:pt x="825" y="393"/>
                  </a:cubicBezTo>
                  <a:moveTo>
                    <a:pt x="836" y="418"/>
                  </a:moveTo>
                  <a:cubicBezTo>
                    <a:pt x="837" y="414"/>
                    <a:pt x="838" y="410"/>
                    <a:pt x="839" y="406"/>
                  </a:cubicBezTo>
                  <a:cubicBezTo>
                    <a:pt x="841" y="402"/>
                    <a:pt x="842" y="397"/>
                    <a:pt x="843" y="393"/>
                  </a:cubicBezTo>
                  <a:cubicBezTo>
                    <a:pt x="843" y="400"/>
                    <a:pt x="843" y="408"/>
                    <a:pt x="843" y="415"/>
                  </a:cubicBezTo>
                  <a:cubicBezTo>
                    <a:pt x="843" y="415"/>
                    <a:pt x="842" y="416"/>
                    <a:pt x="842" y="416"/>
                  </a:cubicBezTo>
                  <a:cubicBezTo>
                    <a:pt x="842" y="419"/>
                    <a:pt x="842" y="421"/>
                    <a:pt x="843" y="423"/>
                  </a:cubicBezTo>
                  <a:cubicBezTo>
                    <a:pt x="841" y="424"/>
                    <a:pt x="839" y="426"/>
                    <a:pt x="836" y="428"/>
                  </a:cubicBezTo>
                  <a:cubicBezTo>
                    <a:pt x="836" y="425"/>
                    <a:pt x="836" y="421"/>
                    <a:pt x="836" y="418"/>
                  </a:cubicBezTo>
                  <a:moveTo>
                    <a:pt x="846" y="382"/>
                  </a:moveTo>
                  <a:cubicBezTo>
                    <a:pt x="848" y="376"/>
                    <a:pt x="850" y="371"/>
                    <a:pt x="852" y="365"/>
                  </a:cubicBezTo>
                  <a:cubicBezTo>
                    <a:pt x="853" y="360"/>
                    <a:pt x="854" y="356"/>
                    <a:pt x="855" y="351"/>
                  </a:cubicBezTo>
                  <a:cubicBezTo>
                    <a:pt x="855" y="351"/>
                    <a:pt x="855" y="351"/>
                    <a:pt x="856" y="351"/>
                  </a:cubicBezTo>
                  <a:cubicBezTo>
                    <a:pt x="855" y="360"/>
                    <a:pt x="855" y="369"/>
                    <a:pt x="855" y="379"/>
                  </a:cubicBezTo>
                  <a:cubicBezTo>
                    <a:pt x="855" y="385"/>
                    <a:pt x="855" y="391"/>
                    <a:pt x="855" y="397"/>
                  </a:cubicBezTo>
                  <a:cubicBezTo>
                    <a:pt x="852" y="405"/>
                    <a:pt x="850" y="412"/>
                    <a:pt x="847" y="420"/>
                  </a:cubicBezTo>
                  <a:cubicBezTo>
                    <a:pt x="847" y="420"/>
                    <a:pt x="847" y="420"/>
                    <a:pt x="847" y="420"/>
                  </a:cubicBezTo>
                  <a:cubicBezTo>
                    <a:pt x="847" y="408"/>
                    <a:pt x="847" y="395"/>
                    <a:pt x="846" y="382"/>
                  </a:cubicBezTo>
                  <a:moveTo>
                    <a:pt x="865" y="375"/>
                  </a:moveTo>
                  <a:cubicBezTo>
                    <a:pt x="865" y="380"/>
                    <a:pt x="865" y="385"/>
                    <a:pt x="865" y="390"/>
                  </a:cubicBezTo>
                  <a:cubicBezTo>
                    <a:pt x="864" y="393"/>
                    <a:pt x="863" y="397"/>
                    <a:pt x="861" y="401"/>
                  </a:cubicBezTo>
                  <a:cubicBezTo>
                    <a:pt x="860" y="403"/>
                    <a:pt x="859" y="405"/>
                    <a:pt x="859" y="407"/>
                  </a:cubicBezTo>
                  <a:cubicBezTo>
                    <a:pt x="859" y="403"/>
                    <a:pt x="858" y="399"/>
                    <a:pt x="858" y="395"/>
                  </a:cubicBezTo>
                  <a:cubicBezTo>
                    <a:pt x="861" y="387"/>
                    <a:pt x="863" y="379"/>
                    <a:pt x="866" y="371"/>
                  </a:cubicBezTo>
                  <a:cubicBezTo>
                    <a:pt x="866" y="373"/>
                    <a:pt x="865" y="374"/>
                    <a:pt x="865" y="375"/>
                  </a:cubicBezTo>
                  <a:moveTo>
                    <a:pt x="853" y="416"/>
                  </a:moveTo>
                  <a:cubicBezTo>
                    <a:pt x="854" y="414"/>
                    <a:pt x="854" y="411"/>
                    <a:pt x="855" y="409"/>
                  </a:cubicBezTo>
                  <a:cubicBezTo>
                    <a:pt x="855" y="411"/>
                    <a:pt x="855" y="413"/>
                    <a:pt x="855" y="415"/>
                  </a:cubicBezTo>
                  <a:cubicBezTo>
                    <a:pt x="854" y="415"/>
                    <a:pt x="854" y="416"/>
                    <a:pt x="853" y="416"/>
                  </a:cubicBezTo>
                  <a:moveTo>
                    <a:pt x="832" y="431"/>
                  </a:moveTo>
                  <a:cubicBezTo>
                    <a:pt x="832" y="431"/>
                    <a:pt x="832" y="430"/>
                    <a:pt x="832" y="430"/>
                  </a:cubicBezTo>
                  <a:cubicBezTo>
                    <a:pt x="832" y="430"/>
                    <a:pt x="832" y="430"/>
                    <a:pt x="833" y="431"/>
                  </a:cubicBezTo>
                  <a:cubicBezTo>
                    <a:pt x="832" y="431"/>
                    <a:pt x="832" y="431"/>
                    <a:pt x="832" y="431"/>
                  </a:cubicBezTo>
                  <a:moveTo>
                    <a:pt x="822" y="437"/>
                  </a:moveTo>
                  <a:cubicBezTo>
                    <a:pt x="822" y="438"/>
                    <a:pt x="822" y="438"/>
                    <a:pt x="822" y="439"/>
                  </a:cubicBezTo>
                  <a:cubicBezTo>
                    <a:pt x="818" y="442"/>
                    <a:pt x="813" y="444"/>
                    <a:pt x="809" y="447"/>
                  </a:cubicBezTo>
                  <a:cubicBezTo>
                    <a:pt x="809" y="446"/>
                    <a:pt x="809" y="444"/>
                    <a:pt x="809" y="443"/>
                  </a:cubicBezTo>
                  <a:cubicBezTo>
                    <a:pt x="813" y="429"/>
                    <a:pt x="818" y="415"/>
                    <a:pt x="822" y="401"/>
                  </a:cubicBezTo>
                  <a:cubicBezTo>
                    <a:pt x="822" y="412"/>
                    <a:pt x="821" y="422"/>
                    <a:pt x="821" y="432"/>
                  </a:cubicBezTo>
                  <a:cubicBezTo>
                    <a:pt x="821" y="431"/>
                    <a:pt x="820" y="432"/>
                    <a:pt x="820" y="432"/>
                  </a:cubicBezTo>
                  <a:cubicBezTo>
                    <a:pt x="821" y="434"/>
                    <a:pt x="821" y="435"/>
                    <a:pt x="822" y="437"/>
                  </a:cubicBezTo>
                  <a:moveTo>
                    <a:pt x="789" y="499"/>
                  </a:moveTo>
                  <a:cubicBezTo>
                    <a:pt x="789" y="497"/>
                    <a:pt x="789" y="496"/>
                    <a:pt x="789" y="494"/>
                  </a:cubicBezTo>
                  <a:cubicBezTo>
                    <a:pt x="789" y="486"/>
                    <a:pt x="791" y="478"/>
                    <a:pt x="791" y="470"/>
                  </a:cubicBezTo>
                  <a:cubicBezTo>
                    <a:pt x="791" y="470"/>
                    <a:pt x="791" y="469"/>
                    <a:pt x="791" y="469"/>
                  </a:cubicBezTo>
                  <a:cubicBezTo>
                    <a:pt x="796" y="466"/>
                    <a:pt x="800" y="464"/>
                    <a:pt x="805" y="461"/>
                  </a:cubicBezTo>
                  <a:cubicBezTo>
                    <a:pt x="805" y="469"/>
                    <a:pt x="804" y="477"/>
                    <a:pt x="803" y="485"/>
                  </a:cubicBezTo>
                  <a:cubicBezTo>
                    <a:pt x="803" y="492"/>
                    <a:pt x="802" y="499"/>
                    <a:pt x="801" y="507"/>
                  </a:cubicBezTo>
                  <a:cubicBezTo>
                    <a:pt x="800" y="507"/>
                    <a:pt x="799" y="507"/>
                    <a:pt x="799" y="507"/>
                  </a:cubicBezTo>
                  <a:cubicBezTo>
                    <a:pt x="795" y="504"/>
                    <a:pt x="792" y="502"/>
                    <a:pt x="789" y="499"/>
                  </a:cubicBezTo>
                  <a:moveTo>
                    <a:pt x="861" y="411"/>
                  </a:moveTo>
                  <a:cubicBezTo>
                    <a:pt x="862" y="409"/>
                    <a:pt x="863" y="406"/>
                    <a:pt x="864" y="404"/>
                  </a:cubicBezTo>
                  <a:cubicBezTo>
                    <a:pt x="864" y="406"/>
                    <a:pt x="864" y="407"/>
                    <a:pt x="865" y="409"/>
                  </a:cubicBezTo>
                  <a:cubicBezTo>
                    <a:pt x="864" y="410"/>
                    <a:pt x="862" y="410"/>
                    <a:pt x="861" y="411"/>
                  </a:cubicBezTo>
                  <a:moveTo>
                    <a:pt x="868" y="407"/>
                  </a:moveTo>
                  <a:cubicBezTo>
                    <a:pt x="870" y="403"/>
                    <a:pt x="869" y="398"/>
                    <a:pt x="869" y="394"/>
                  </a:cubicBezTo>
                  <a:cubicBezTo>
                    <a:pt x="869" y="393"/>
                    <a:pt x="869" y="392"/>
                    <a:pt x="869" y="392"/>
                  </a:cubicBezTo>
                  <a:cubicBezTo>
                    <a:pt x="873" y="382"/>
                    <a:pt x="876" y="372"/>
                    <a:pt x="880" y="362"/>
                  </a:cubicBezTo>
                  <a:cubicBezTo>
                    <a:pt x="880" y="366"/>
                    <a:pt x="880" y="370"/>
                    <a:pt x="880" y="374"/>
                  </a:cubicBezTo>
                  <a:cubicBezTo>
                    <a:pt x="880" y="378"/>
                    <a:pt x="879" y="382"/>
                    <a:pt x="879" y="386"/>
                  </a:cubicBezTo>
                  <a:cubicBezTo>
                    <a:pt x="877" y="390"/>
                    <a:pt x="876" y="395"/>
                    <a:pt x="874" y="399"/>
                  </a:cubicBezTo>
                  <a:cubicBezTo>
                    <a:pt x="873" y="400"/>
                    <a:pt x="875" y="402"/>
                    <a:pt x="876" y="401"/>
                  </a:cubicBezTo>
                  <a:cubicBezTo>
                    <a:pt x="877" y="401"/>
                    <a:pt x="877" y="400"/>
                    <a:pt x="878" y="400"/>
                  </a:cubicBezTo>
                  <a:cubicBezTo>
                    <a:pt x="878" y="401"/>
                    <a:pt x="878" y="401"/>
                    <a:pt x="878" y="402"/>
                  </a:cubicBezTo>
                  <a:cubicBezTo>
                    <a:pt x="877" y="401"/>
                    <a:pt x="877" y="401"/>
                    <a:pt x="876" y="402"/>
                  </a:cubicBezTo>
                  <a:cubicBezTo>
                    <a:pt x="876" y="402"/>
                    <a:pt x="876" y="403"/>
                    <a:pt x="876" y="403"/>
                  </a:cubicBezTo>
                  <a:cubicBezTo>
                    <a:pt x="876" y="404"/>
                    <a:pt x="875" y="404"/>
                    <a:pt x="874" y="404"/>
                  </a:cubicBezTo>
                  <a:cubicBezTo>
                    <a:pt x="872" y="405"/>
                    <a:pt x="870" y="406"/>
                    <a:pt x="868" y="407"/>
                  </a:cubicBezTo>
                  <a:moveTo>
                    <a:pt x="882" y="356"/>
                  </a:moveTo>
                  <a:cubicBezTo>
                    <a:pt x="884" y="351"/>
                    <a:pt x="886" y="346"/>
                    <a:pt x="887" y="341"/>
                  </a:cubicBezTo>
                  <a:cubicBezTo>
                    <a:pt x="889" y="341"/>
                    <a:pt x="890" y="340"/>
                    <a:pt x="892" y="339"/>
                  </a:cubicBezTo>
                  <a:cubicBezTo>
                    <a:pt x="893" y="338"/>
                    <a:pt x="894" y="337"/>
                    <a:pt x="895" y="337"/>
                  </a:cubicBezTo>
                  <a:cubicBezTo>
                    <a:pt x="895" y="341"/>
                    <a:pt x="895" y="345"/>
                    <a:pt x="895" y="349"/>
                  </a:cubicBezTo>
                  <a:cubicBezTo>
                    <a:pt x="891" y="357"/>
                    <a:pt x="888" y="365"/>
                    <a:pt x="885" y="374"/>
                  </a:cubicBezTo>
                  <a:cubicBezTo>
                    <a:pt x="884" y="376"/>
                    <a:pt x="883" y="380"/>
                    <a:pt x="882" y="383"/>
                  </a:cubicBezTo>
                  <a:cubicBezTo>
                    <a:pt x="882" y="374"/>
                    <a:pt x="882" y="365"/>
                    <a:pt x="882" y="356"/>
                  </a:cubicBezTo>
                  <a:moveTo>
                    <a:pt x="900" y="345"/>
                  </a:moveTo>
                  <a:cubicBezTo>
                    <a:pt x="901" y="343"/>
                    <a:pt x="902" y="340"/>
                    <a:pt x="903" y="338"/>
                  </a:cubicBezTo>
                  <a:cubicBezTo>
                    <a:pt x="903" y="344"/>
                    <a:pt x="903" y="349"/>
                    <a:pt x="902" y="354"/>
                  </a:cubicBezTo>
                  <a:cubicBezTo>
                    <a:pt x="902" y="357"/>
                    <a:pt x="901" y="360"/>
                    <a:pt x="901" y="364"/>
                  </a:cubicBezTo>
                  <a:cubicBezTo>
                    <a:pt x="901" y="364"/>
                    <a:pt x="901" y="364"/>
                    <a:pt x="900" y="364"/>
                  </a:cubicBezTo>
                  <a:cubicBezTo>
                    <a:pt x="900" y="368"/>
                    <a:pt x="898" y="372"/>
                    <a:pt x="897" y="376"/>
                  </a:cubicBezTo>
                  <a:cubicBezTo>
                    <a:pt x="896" y="377"/>
                    <a:pt x="895" y="378"/>
                    <a:pt x="894" y="380"/>
                  </a:cubicBezTo>
                  <a:cubicBezTo>
                    <a:pt x="895" y="374"/>
                    <a:pt x="896" y="367"/>
                    <a:pt x="896" y="361"/>
                  </a:cubicBezTo>
                  <a:cubicBezTo>
                    <a:pt x="896" y="358"/>
                    <a:pt x="897" y="355"/>
                    <a:pt x="897" y="352"/>
                  </a:cubicBezTo>
                  <a:cubicBezTo>
                    <a:pt x="898" y="349"/>
                    <a:pt x="899" y="347"/>
                    <a:pt x="900" y="345"/>
                  </a:cubicBezTo>
                  <a:moveTo>
                    <a:pt x="899" y="378"/>
                  </a:moveTo>
                  <a:cubicBezTo>
                    <a:pt x="899" y="381"/>
                    <a:pt x="899" y="383"/>
                    <a:pt x="900" y="385"/>
                  </a:cubicBezTo>
                  <a:cubicBezTo>
                    <a:pt x="898" y="387"/>
                    <a:pt x="897" y="389"/>
                    <a:pt x="895" y="390"/>
                  </a:cubicBezTo>
                  <a:cubicBezTo>
                    <a:pt x="896" y="386"/>
                    <a:pt x="897" y="382"/>
                    <a:pt x="899" y="378"/>
                  </a:cubicBezTo>
                  <a:moveTo>
                    <a:pt x="892" y="386"/>
                  </a:moveTo>
                  <a:cubicBezTo>
                    <a:pt x="891" y="388"/>
                    <a:pt x="891" y="389"/>
                    <a:pt x="891" y="391"/>
                  </a:cubicBezTo>
                  <a:cubicBezTo>
                    <a:pt x="891" y="392"/>
                    <a:pt x="891" y="393"/>
                    <a:pt x="892" y="393"/>
                  </a:cubicBezTo>
                  <a:cubicBezTo>
                    <a:pt x="889" y="396"/>
                    <a:pt x="885" y="398"/>
                    <a:pt x="881" y="401"/>
                  </a:cubicBezTo>
                  <a:cubicBezTo>
                    <a:pt x="881" y="398"/>
                    <a:pt x="882" y="396"/>
                    <a:pt x="882" y="393"/>
                  </a:cubicBezTo>
                  <a:cubicBezTo>
                    <a:pt x="883" y="390"/>
                    <a:pt x="884" y="387"/>
                    <a:pt x="884" y="385"/>
                  </a:cubicBezTo>
                  <a:cubicBezTo>
                    <a:pt x="887" y="376"/>
                    <a:pt x="891" y="367"/>
                    <a:pt x="894" y="358"/>
                  </a:cubicBezTo>
                  <a:cubicBezTo>
                    <a:pt x="893" y="367"/>
                    <a:pt x="892" y="377"/>
                    <a:pt x="892" y="386"/>
                  </a:cubicBezTo>
                  <a:moveTo>
                    <a:pt x="878" y="394"/>
                  </a:moveTo>
                  <a:cubicBezTo>
                    <a:pt x="878" y="394"/>
                    <a:pt x="878" y="394"/>
                    <a:pt x="878" y="395"/>
                  </a:cubicBezTo>
                  <a:cubicBezTo>
                    <a:pt x="878" y="394"/>
                    <a:pt x="878" y="392"/>
                    <a:pt x="878" y="391"/>
                  </a:cubicBezTo>
                  <a:cubicBezTo>
                    <a:pt x="878" y="392"/>
                    <a:pt x="878" y="393"/>
                    <a:pt x="878" y="394"/>
                  </a:cubicBezTo>
                  <a:moveTo>
                    <a:pt x="903" y="380"/>
                  </a:moveTo>
                  <a:cubicBezTo>
                    <a:pt x="904" y="377"/>
                    <a:pt x="904" y="373"/>
                    <a:pt x="904" y="369"/>
                  </a:cubicBezTo>
                  <a:cubicBezTo>
                    <a:pt x="905" y="367"/>
                    <a:pt x="907" y="364"/>
                    <a:pt x="908" y="361"/>
                  </a:cubicBezTo>
                  <a:cubicBezTo>
                    <a:pt x="912" y="353"/>
                    <a:pt x="914" y="344"/>
                    <a:pt x="918" y="336"/>
                  </a:cubicBezTo>
                  <a:cubicBezTo>
                    <a:pt x="920" y="339"/>
                    <a:pt x="921" y="345"/>
                    <a:pt x="920" y="352"/>
                  </a:cubicBezTo>
                  <a:cubicBezTo>
                    <a:pt x="920" y="352"/>
                    <a:pt x="920" y="352"/>
                    <a:pt x="920" y="352"/>
                  </a:cubicBezTo>
                  <a:cubicBezTo>
                    <a:pt x="915" y="359"/>
                    <a:pt x="910" y="365"/>
                    <a:pt x="907" y="372"/>
                  </a:cubicBezTo>
                  <a:cubicBezTo>
                    <a:pt x="906" y="375"/>
                    <a:pt x="905" y="378"/>
                    <a:pt x="903" y="380"/>
                  </a:cubicBezTo>
                  <a:moveTo>
                    <a:pt x="926" y="322"/>
                  </a:moveTo>
                  <a:cubicBezTo>
                    <a:pt x="928" y="332"/>
                    <a:pt x="927" y="340"/>
                    <a:pt x="924" y="347"/>
                  </a:cubicBezTo>
                  <a:cubicBezTo>
                    <a:pt x="923" y="341"/>
                    <a:pt x="922" y="336"/>
                    <a:pt x="919" y="333"/>
                  </a:cubicBezTo>
                  <a:cubicBezTo>
                    <a:pt x="920" y="332"/>
                    <a:pt x="920" y="331"/>
                    <a:pt x="921" y="329"/>
                  </a:cubicBezTo>
                  <a:cubicBezTo>
                    <a:pt x="922" y="327"/>
                    <a:pt x="923" y="325"/>
                    <a:pt x="924" y="323"/>
                  </a:cubicBezTo>
                  <a:cubicBezTo>
                    <a:pt x="925" y="323"/>
                    <a:pt x="925" y="322"/>
                    <a:pt x="926" y="322"/>
                  </a:cubicBezTo>
                  <a:moveTo>
                    <a:pt x="920" y="324"/>
                  </a:moveTo>
                  <a:cubicBezTo>
                    <a:pt x="919" y="326"/>
                    <a:pt x="917" y="329"/>
                    <a:pt x="916" y="331"/>
                  </a:cubicBezTo>
                  <a:cubicBezTo>
                    <a:pt x="915" y="331"/>
                    <a:pt x="914" y="331"/>
                    <a:pt x="913" y="331"/>
                  </a:cubicBezTo>
                  <a:cubicBezTo>
                    <a:pt x="912" y="331"/>
                    <a:pt x="912" y="333"/>
                    <a:pt x="913" y="333"/>
                  </a:cubicBezTo>
                  <a:cubicBezTo>
                    <a:pt x="914" y="333"/>
                    <a:pt x="915" y="333"/>
                    <a:pt x="915" y="333"/>
                  </a:cubicBezTo>
                  <a:cubicBezTo>
                    <a:pt x="915" y="335"/>
                    <a:pt x="914" y="336"/>
                    <a:pt x="913" y="338"/>
                  </a:cubicBezTo>
                  <a:cubicBezTo>
                    <a:pt x="910" y="345"/>
                    <a:pt x="907" y="353"/>
                    <a:pt x="904" y="361"/>
                  </a:cubicBezTo>
                  <a:cubicBezTo>
                    <a:pt x="904" y="359"/>
                    <a:pt x="904" y="356"/>
                    <a:pt x="904" y="354"/>
                  </a:cubicBezTo>
                  <a:cubicBezTo>
                    <a:pt x="905" y="347"/>
                    <a:pt x="906" y="340"/>
                    <a:pt x="906" y="333"/>
                  </a:cubicBezTo>
                  <a:cubicBezTo>
                    <a:pt x="907" y="331"/>
                    <a:pt x="908" y="329"/>
                    <a:pt x="909" y="327"/>
                  </a:cubicBezTo>
                  <a:cubicBezTo>
                    <a:pt x="912" y="326"/>
                    <a:pt x="916" y="325"/>
                    <a:pt x="920" y="324"/>
                  </a:cubicBezTo>
                  <a:moveTo>
                    <a:pt x="903" y="331"/>
                  </a:moveTo>
                  <a:cubicBezTo>
                    <a:pt x="903" y="331"/>
                    <a:pt x="903" y="331"/>
                    <a:pt x="903" y="332"/>
                  </a:cubicBezTo>
                  <a:cubicBezTo>
                    <a:pt x="902" y="335"/>
                    <a:pt x="900" y="338"/>
                    <a:pt x="899" y="340"/>
                  </a:cubicBezTo>
                  <a:cubicBezTo>
                    <a:pt x="898" y="342"/>
                    <a:pt x="897" y="344"/>
                    <a:pt x="897" y="345"/>
                  </a:cubicBezTo>
                  <a:cubicBezTo>
                    <a:pt x="896" y="342"/>
                    <a:pt x="896" y="339"/>
                    <a:pt x="896" y="336"/>
                  </a:cubicBezTo>
                  <a:cubicBezTo>
                    <a:pt x="899" y="334"/>
                    <a:pt x="901" y="332"/>
                    <a:pt x="903" y="331"/>
                  </a:cubicBezTo>
                  <a:moveTo>
                    <a:pt x="893" y="326"/>
                  </a:moveTo>
                  <a:cubicBezTo>
                    <a:pt x="893" y="326"/>
                    <a:pt x="892" y="327"/>
                    <a:pt x="892" y="327"/>
                  </a:cubicBezTo>
                  <a:cubicBezTo>
                    <a:pt x="892" y="326"/>
                    <a:pt x="892" y="325"/>
                    <a:pt x="893" y="324"/>
                  </a:cubicBezTo>
                  <a:cubicBezTo>
                    <a:pt x="893" y="324"/>
                    <a:pt x="893" y="324"/>
                    <a:pt x="893" y="324"/>
                  </a:cubicBezTo>
                  <a:cubicBezTo>
                    <a:pt x="893" y="325"/>
                    <a:pt x="893" y="325"/>
                    <a:pt x="893" y="326"/>
                  </a:cubicBezTo>
                  <a:moveTo>
                    <a:pt x="883" y="344"/>
                  </a:moveTo>
                  <a:cubicBezTo>
                    <a:pt x="883" y="345"/>
                    <a:pt x="882" y="345"/>
                    <a:pt x="882" y="346"/>
                  </a:cubicBezTo>
                  <a:cubicBezTo>
                    <a:pt x="882" y="345"/>
                    <a:pt x="882" y="345"/>
                    <a:pt x="882" y="344"/>
                  </a:cubicBezTo>
                  <a:cubicBezTo>
                    <a:pt x="882" y="344"/>
                    <a:pt x="883" y="344"/>
                    <a:pt x="883" y="344"/>
                  </a:cubicBezTo>
                  <a:moveTo>
                    <a:pt x="878" y="345"/>
                  </a:moveTo>
                  <a:cubicBezTo>
                    <a:pt x="879" y="345"/>
                    <a:pt x="879" y="345"/>
                    <a:pt x="880" y="345"/>
                  </a:cubicBezTo>
                  <a:cubicBezTo>
                    <a:pt x="880" y="347"/>
                    <a:pt x="880" y="349"/>
                    <a:pt x="880" y="352"/>
                  </a:cubicBezTo>
                  <a:cubicBezTo>
                    <a:pt x="878" y="357"/>
                    <a:pt x="876" y="361"/>
                    <a:pt x="874" y="366"/>
                  </a:cubicBezTo>
                  <a:cubicBezTo>
                    <a:pt x="872" y="371"/>
                    <a:pt x="870" y="376"/>
                    <a:pt x="869" y="381"/>
                  </a:cubicBezTo>
                  <a:cubicBezTo>
                    <a:pt x="869" y="378"/>
                    <a:pt x="869" y="376"/>
                    <a:pt x="869" y="373"/>
                  </a:cubicBezTo>
                  <a:cubicBezTo>
                    <a:pt x="868" y="369"/>
                    <a:pt x="869" y="365"/>
                    <a:pt x="868" y="362"/>
                  </a:cubicBezTo>
                  <a:cubicBezTo>
                    <a:pt x="869" y="361"/>
                    <a:pt x="869" y="360"/>
                    <a:pt x="869" y="359"/>
                  </a:cubicBezTo>
                  <a:cubicBezTo>
                    <a:pt x="871" y="354"/>
                    <a:pt x="872" y="349"/>
                    <a:pt x="874" y="344"/>
                  </a:cubicBezTo>
                  <a:cubicBezTo>
                    <a:pt x="875" y="344"/>
                    <a:pt x="876" y="344"/>
                    <a:pt x="878" y="345"/>
                  </a:cubicBezTo>
                  <a:moveTo>
                    <a:pt x="870" y="345"/>
                  </a:moveTo>
                  <a:cubicBezTo>
                    <a:pt x="870" y="347"/>
                    <a:pt x="869" y="349"/>
                    <a:pt x="868" y="351"/>
                  </a:cubicBezTo>
                  <a:cubicBezTo>
                    <a:pt x="868" y="349"/>
                    <a:pt x="868" y="347"/>
                    <a:pt x="868" y="345"/>
                  </a:cubicBezTo>
                  <a:cubicBezTo>
                    <a:pt x="869" y="345"/>
                    <a:pt x="869" y="345"/>
                    <a:pt x="870" y="345"/>
                  </a:cubicBezTo>
                  <a:moveTo>
                    <a:pt x="867" y="345"/>
                  </a:moveTo>
                  <a:cubicBezTo>
                    <a:pt x="867" y="349"/>
                    <a:pt x="867" y="353"/>
                    <a:pt x="866" y="357"/>
                  </a:cubicBezTo>
                  <a:cubicBezTo>
                    <a:pt x="866" y="358"/>
                    <a:pt x="866" y="359"/>
                    <a:pt x="866" y="360"/>
                  </a:cubicBezTo>
                  <a:cubicBezTo>
                    <a:pt x="863" y="368"/>
                    <a:pt x="861" y="377"/>
                    <a:pt x="858" y="385"/>
                  </a:cubicBezTo>
                  <a:cubicBezTo>
                    <a:pt x="858" y="382"/>
                    <a:pt x="858" y="380"/>
                    <a:pt x="858" y="377"/>
                  </a:cubicBezTo>
                  <a:cubicBezTo>
                    <a:pt x="858" y="368"/>
                    <a:pt x="858" y="358"/>
                    <a:pt x="858" y="349"/>
                  </a:cubicBezTo>
                  <a:cubicBezTo>
                    <a:pt x="861" y="348"/>
                    <a:pt x="863" y="346"/>
                    <a:pt x="867" y="345"/>
                  </a:cubicBezTo>
                  <a:moveTo>
                    <a:pt x="846" y="358"/>
                  </a:moveTo>
                  <a:cubicBezTo>
                    <a:pt x="848" y="357"/>
                    <a:pt x="849" y="356"/>
                    <a:pt x="851" y="354"/>
                  </a:cubicBezTo>
                  <a:cubicBezTo>
                    <a:pt x="850" y="359"/>
                    <a:pt x="848" y="364"/>
                    <a:pt x="847" y="369"/>
                  </a:cubicBezTo>
                  <a:cubicBezTo>
                    <a:pt x="846" y="370"/>
                    <a:pt x="846" y="372"/>
                    <a:pt x="845" y="373"/>
                  </a:cubicBezTo>
                  <a:cubicBezTo>
                    <a:pt x="845" y="369"/>
                    <a:pt x="844" y="364"/>
                    <a:pt x="843" y="360"/>
                  </a:cubicBezTo>
                  <a:cubicBezTo>
                    <a:pt x="844" y="359"/>
                    <a:pt x="845" y="359"/>
                    <a:pt x="846" y="358"/>
                  </a:cubicBezTo>
                  <a:moveTo>
                    <a:pt x="841" y="361"/>
                  </a:moveTo>
                  <a:cubicBezTo>
                    <a:pt x="842" y="368"/>
                    <a:pt x="843" y="374"/>
                    <a:pt x="843" y="381"/>
                  </a:cubicBezTo>
                  <a:cubicBezTo>
                    <a:pt x="841" y="390"/>
                    <a:pt x="838" y="400"/>
                    <a:pt x="835" y="410"/>
                  </a:cubicBezTo>
                  <a:cubicBezTo>
                    <a:pt x="835" y="405"/>
                    <a:pt x="835" y="401"/>
                    <a:pt x="835" y="396"/>
                  </a:cubicBezTo>
                  <a:cubicBezTo>
                    <a:pt x="834" y="387"/>
                    <a:pt x="832" y="378"/>
                    <a:pt x="831" y="369"/>
                  </a:cubicBezTo>
                  <a:cubicBezTo>
                    <a:pt x="831" y="369"/>
                    <a:pt x="831" y="369"/>
                    <a:pt x="831" y="368"/>
                  </a:cubicBezTo>
                  <a:cubicBezTo>
                    <a:pt x="835" y="366"/>
                    <a:pt x="838" y="364"/>
                    <a:pt x="841" y="361"/>
                  </a:cubicBezTo>
                  <a:moveTo>
                    <a:pt x="828" y="371"/>
                  </a:moveTo>
                  <a:cubicBezTo>
                    <a:pt x="826" y="375"/>
                    <a:pt x="825" y="380"/>
                    <a:pt x="824" y="384"/>
                  </a:cubicBezTo>
                  <a:cubicBezTo>
                    <a:pt x="824" y="381"/>
                    <a:pt x="823" y="377"/>
                    <a:pt x="823" y="374"/>
                  </a:cubicBezTo>
                  <a:cubicBezTo>
                    <a:pt x="825" y="373"/>
                    <a:pt x="826" y="372"/>
                    <a:pt x="828" y="371"/>
                  </a:cubicBezTo>
                  <a:moveTo>
                    <a:pt x="822" y="374"/>
                  </a:moveTo>
                  <a:cubicBezTo>
                    <a:pt x="822" y="380"/>
                    <a:pt x="822" y="385"/>
                    <a:pt x="822" y="390"/>
                  </a:cubicBezTo>
                  <a:cubicBezTo>
                    <a:pt x="822" y="390"/>
                    <a:pt x="822" y="390"/>
                    <a:pt x="822" y="390"/>
                  </a:cubicBezTo>
                  <a:cubicBezTo>
                    <a:pt x="819" y="402"/>
                    <a:pt x="815" y="413"/>
                    <a:pt x="811" y="425"/>
                  </a:cubicBezTo>
                  <a:cubicBezTo>
                    <a:pt x="810" y="427"/>
                    <a:pt x="809" y="429"/>
                    <a:pt x="808" y="431"/>
                  </a:cubicBezTo>
                  <a:cubicBezTo>
                    <a:pt x="808" y="423"/>
                    <a:pt x="807" y="415"/>
                    <a:pt x="806" y="407"/>
                  </a:cubicBezTo>
                  <a:cubicBezTo>
                    <a:pt x="806" y="401"/>
                    <a:pt x="806" y="395"/>
                    <a:pt x="806" y="389"/>
                  </a:cubicBezTo>
                  <a:cubicBezTo>
                    <a:pt x="807" y="386"/>
                    <a:pt x="808" y="383"/>
                    <a:pt x="809" y="379"/>
                  </a:cubicBezTo>
                  <a:cubicBezTo>
                    <a:pt x="812" y="379"/>
                    <a:pt x="815" y="378"/>
                    <a:pt x="818" y="377"/>
                  </a:cubicBezTo>
                  <a:cubicBezTo>
                    <a:pt x="819" y="376"/>
                    <a:pt x="821" y="375"/>
                    <a:pt x="822" y="374"/>
                  </a:cubicBezTo>
                  <a:moveTo>
                    <a:pt x="804" y="379"/>
                  </a:moveTo>
                  <a:cubicBezTo>
                    <a:pt x="804" y="380"/>
                    <a:pt x="804" y="380"/>
                    <a:pt x="804" y="381"/>
                  </a:cubicBezTo>
                  <a:cubicBezTo>
                    <a:pt x="804" y="382"/>
                    <a:pt x="804" y="383"/>
                    <a:pt x="804" y="384"/>
                  </a:cubicBezTo>
                  <a:cubicBezTo>
                    <a:pt x="801" y="392"/>
                    <a:pt x="800" y="401"/>
                    <a:pt x="798" y="409"/>
                  </a:cubicBezTo>
                  <a:cubicBezTo>
                    <a:pt x="797" y="397"/>
                    <a:pt x="795" y="385"/>
                    <a:pt x="792" y="374"/>
                  </a:cubicBezTo>
                  <a:cubicBezTo>
                    <a:pt x="792" y="374"/>
                    <a:pt x="792" y="374"/>
                    <a:pt x="792" y="374"/>
                  </a:cubicBezTo>
                  <a:cubicBezTo>
                    <a:pt x="796" y="377"/>
                    <a:pt x="800" y="379"/>
                    <a:pt x="804" y="379"/>
                  </a:cubicBezTo>
                  <a:moveTo>
                    <a:pt x="790" y="373"/>
                  </a:moveTo>
                  <a:cubicBezTo>
                    <a:pt x="794" y="387"/>
                    <a:pt x="795" y="402"/>
                    <a:pt x="795" y="417"/>
                  </a:cubicBezTo>
                  <a:cubicBezTo>
                    <a:pt x="795" y="418"/>
                    <a:pt x="796" y="419"/>
                    <a:pt x="796" y="419"/>
                  </a:cubicBezTo>
                  <a:cubicBezTo>
                    <a:pt x="794" y="425"/>
                    <a:pt x="793" y="430"/>
                    <a:pt x="792" y="435"/>
                  </a:cubicBezTo>
                  <a:cubicBezTo>
                    <a:pt x="791" y="438"/>
                    <a:pt x="790" y="441"/>
                    <a:pt x="789" y="444"/>
                  </a:cubicBezTo>
                  <a:cubicBezTo>
                    <a:pt x="788" y="444"/>
                    <a:pt x="788" y="443"/>
                    <a:pt x="788" y="443"/>
                  </a:cubicBezTo>
                  <a:cubicBezTo>
                    <a:pt x="788" y="442"/>
                    <a:pt x="787" y="442"/>
                    <a:pt x="787" y="442"/>
                  </a:cubicBezTo>
                  <a:cubicBezTo>
                    <a:pt x="787" y="441"/>
                    <a:pt x="787" y="439"/>
                    <a:pt x="787" y="438"/>
                  </a:cubicBezTo>
                  <a:cubicBezTo>
                    <a:pt x="786" y="430"/>
                    <a:pt x="785" y="421"/>
                    <a:pt x="784" y="413"/>
                  </a:cubicBezTo>
                  <a:cubicBezTo>
                    <a:pt x="784" y="402"/>
                    <a:pt x="783" y="392"/>
                    <a:pt x="782" y="382"/>
                  </a:cubicBezTo>
                  <a:cubicBezTo>
                    <a:pt x="782" y="380"/>
                    <a:pt x="783" y="378"/>
                    <a:pt x="783" y="376"/>
                  </a:cubicBezTo>
                  <a:cubicBezTo>
                    <a:pt x="784" y="374"/>
                    <a:pt x="785" y="372"/>
                    <a:pt x="786" y="370"/>
                  </a:cubicBezTo>
                  <a:cubicBezTo>
                    <a:pt x="788" y="371"/>
                    <a:pt x="789" y="372"/>
                    <a:pt x="790" y="373"/>
                  </a:cubicBezTo>
                  <a:moveTo>
                    <a:pt x="764" y="409"/>
                  </a:moveTo>
                  <a:cubicBezTo>
                    <a:pt x="766" y="408"/>
                    <a:pt x="767" y="407"/>
                    <a:pt x="768" y="406"/>
                  </a:cubicBezTo>
                  <a:cubicBezTo>
                    <a:pt x="769" y="409"/>
                    <a:pt x="769" y="411"/>
                    <a:pt x="769" y="413"/>
                  </a:cubicBezTo>
                  <a:cubicBezTo>
                    <a:pt x="767" y="420"/>
                    <a:pt x="766" y="426"/>
                    <a:pt x="764" y="433"/>
                  </a:cubicBezTo>
                  <a:cubicBezTo>
                    <a:pt x="764" y="436"/>
                    <a:pt x="763" y="438"/>
                    <a:pt x="763" y="440"/>
                  </a:cubicBezTo>
                  <a:cubicBezTo>
                    <a:pt x="763" y="440"/>
                    <a:pt x="763" y="440"/>
                    <a:pt x="763" y="440"/>
                  </a:cubicBezTo>
                  <a:cubicBezTo>
                    <a:pt x="762" y="431"/>
                    <a:pt x="761" y="421"/>
                    <a:pt x="758" y="412"/>
                  </a:cubicBezTo>
                  <a:cubicBezTo>
                    <a:pt x="760" y="411"/>
                    <a:pt x="762" y="410"/>
                    <a:pt x="764" y="409"/>
                  </a:cubicBezTo>
                  <a:moveTo>
                    <a:pt x="746" y="418"/>
                  </a:moveTo>
                  <a:cubicBezTo>
                    <a:pt x="746" y="418"/>
                    <a:pt x="746" y="419"/>
                    <a:pt x="746" y="420"/>
                  </a:cubicBezTo>
                  <a:cubicBezTo>
                    <a:pt x="745" y="419"/>
                    <a:pt x="745" y="419"/>
                    <a:pt x="745" y="418"/>
                  </a:cubicBezTo>
                  <a:cubicBezTo>
                    <a:pt x="746" y="418"/>
                    <a:pt x="746" y="418"/>
                    <a:pt x="746" y="418"/>
                  </a:cubicBezTo>
                  <a:moveTo>
                    <a:pt x="743" y="419"/>
                  </a:moveTo>
                  <a:cubicBezTo>
                    <a:pt x="744" y="421"/>
                    <a:pt x="744" y="422"/>
                    <a:pt x="744" y="424"/>
                  </a:cubicBezTo>
                  <a:cubicBezTo>
                    <a:pt x="742" y="431"/>
                    <a:pt x="740" y="439"/>
                    <a:pt x="739" y="447"/>
                  </a:cubicBezTo>
                  <a:cubicBezTo>
                    <a:pt x="738" y="443"/>
                    <a:pt x="737" y="439"/>
                    <a:pt x="737" y="435"/>
                  </a:cubicBezTo>
                  <a:cubicBezTo>
                    <a:pt x="736" y="430"/>
                    <a:pt x="736" y="426"/>
                    <a:pt x="735" y="422"/>
                  </a:cubicBezTo>
                  <a:cubicBezTo>
                    <a:pt x="737" y="421"/>
                    <a:pt x="740" y="420"/>
                    <a:pt x="742" y="419"/>
                  </a:cubicBezTo>
                  <a:cubicBezTo>
                    <a:pt x="742" y="419"/>
                    <a:pt x="743" y="419"/>
                    <a:pt x="743" y="419"/>
                  </a:cubicBezTo>
                  <a:cubicBezTo>
                    <a:pt x="743" y="419"/>
                    <a:pt x="743" y="419"/>
                    <a:pt x="743" y="419"/>
                  </a:cubicBezTo>
                  <a:moveTo>
                    <a:pt x="727" y="410"/>
                  </a:moveTo>
                  <a:cubicBezTo>
                    <a:pt x="727" y="409"/>
                    <a:pt x="728" y="408"/>
                    <a:pt x="728" y="407"/>
                  </a:cubicBezTo>
                  <a:cubicBezTo>
                    <a:pt x="729" y="409"/>
                    <a:pt x="729" y="411"/>
                    <a:pt x="730" y="413"/>
                  </a:cubicBezTo>
                  <a:cubicBezTo>
                    <a:pt x="729" y="414"/>
                    <a:pt x="727" y="414"/>
                    <a:pt x="726" y="415"/>
                  </a:cubicBezTo>
                  <a:cubicBezTo>
                    <a:pt x="726" y="413"/>
                    <a:pt x="727" y="411"/>
                    <a:pt x="727" y="410"/>
                  </a:cubicBezTo>
                  <a:moveTo>
                    <a:pt x="716" y="462"/>
                  </a:moveTo>
                  <a:cubicBezTo>
                    <a:pt x="715" y="461"/>
                    <a:pt x="715" y="461"/>
                    <a:pt x="715" y="461"/>
                  </a:cubicBezTo>
                  <a:cubicBezTo>
                    <a:pt x="715" y="461"/>
                    <a:pt x="715" y="461"/>
                    <a:pt x="714" y="461"/>
                  </a:cubicBezTo>
                  <a:cubicBezTo>
                    <a:pt x="716" y="456"/>
                    <a:pt x="718" y="451"/>
                    <a:pt x="719" y="447"/>
                  </a:cubicBezTo>
                  <a:cubicBezTo>
                    <a:pt x="719" y="445"/>
                    <a:pt x="719" y="443"/>
                    <a:pt x="720" y="442"/>
                  </a:cubicBezTo>
                  <a:cubicBezTo>
                    <a:pt x="720" y="443"/>
                    <a:pt x="720" y="444"/>
                    <a:pt x="720" y="445"/>
                  </a:cubicBezTo>
                  <a:cubicBezTo>
                    <a:pt x="721" y="451"/>
                    <a:pt x="722" y="458"/>
                    <a:pt x="723" y="465"/>
                  </a:cubicBezTo>
                  <a:cubicBezTo>
                    <a:pt x="720" y="464"/>
                    <a:pt x="718" y="463"/>
                    <a:pt x="716" y="462"/>
                  </a:cubicBezTo>
                  <a:moveTo>
                    <a:pt x="718" y="432"/>
                  </a:moveTo>
                  <a:cubicBezTo>
                    <a:pt x="717" y="440"/>
                    <a:pt x="716" y="447"/>
                    <a:pt x="713" y="455"/>
                  </a:cubicBezTo>
                  <a:cubicBezTo>
                    <a:pt x="713" y="456"/>
                    <a:pt x="712" y="458"/>
                    <a:pt x="712" y="459"/>
                  </a:cubicBezTo>
                  <a:cubicBezTo>
                    <a:pt x="712" y="459"/>
                    <a:pt x="711" y="459"/>
                    <a:pt x="711" y="459"/>
                  </a:cubicBezTo>
                  <a:cubicBezTo>
                    <a:pt x="710" y="454"/>
                    <a:pt x="709" y="449"/>
                    <a:pt x="707" y="445"/>
                  </a:cubicBezTo>
                  <a:cubicBezTo>
                    <a:pt x="705" y="440"/>
                    <a:pt x="703" y="436"/>
                    <a:pt x="701" y="432"/>
                  </a:cubicBezTo>
                  <a:cubicBezTo>
                    <a:pt x="706" y="430"/>
                    <a:pt x="712" y="428"/>
                    <a:pt x="717" y="427"/>
                  </a:cubicBezTo>
                  <a:cubicBezTo>
                    <a:pt x="718" y="429"/>
                    <a:pt x="718" y="430"/>
                    <a:pt x="718" y="432"/>
                  </a:cubicBezTo>
                  <a:moveTo>
                    <a:pt x="692" y="437"/>
                  </a:moveTo>
                  <a:cubicBezTo>
                    <a:pt x="692" y="436"/>
                    <a:pt x="692" y="435"/>
                    <a:pt x="692" y="434"/>
                  </a:cubicBezTo>
                  <a:cubicBezTo>
                    <a:pt x="694" y="433"/>
                    <a:pt x="696" y="433"/>
                    <a:pt x="698" y="432"/>
                  </a:cubicBezTo>
                  <a:cubicBezTo>
                    <a:pt x="698" y="433"/>
                    <a:pt x="698" y="433"/>
                    <a:pt x="698" y="433"/>
                  </a:cubicBezTo>
                  <a:cubicBezTo>
                    <a:pt x="700" y="437"/>
                    <a:pt x="703" y="441"/>
                    <a:pt x="705" y="446"/>
                  </a:cubicBezTo>
                  <a:cubicBezTo>
                    <a:pt x="706" y="449"/>
                    <a:pt x="706" y="453"/>
                    <a:pt x="707" y="456"/>
                  </a:cubicBezTo>
                  <a:cubicBezTo>
                    <a:pt x="701" y="451"/>
                    <a:pt x="695" y="445"/>
                    <a:pt x="692" y="437"/>
                  </a:cubicBezTo>
                  <a:moveTo>
                    <a:pt x="695" y="421"/>
                  </a:moveTo>
                  <a:cubicBezTo>
                    <a:pt x="695" y="422"/>
                    <a:pt x="695" y="422"/>
                    <a:pt x="695" y="423"/>
                  </a:cubicBezTo>
                  <a:cubicBezTo>
                    <a:pt x="695" y="423"/>
                    <a:pt x="695" y="423"/>
                    <a:pt x="695" y="423"/>
                  </a:cubicBezTo>
                  <a:cubicBezTo>
                    <a:pt x="695" y="422"/>
                    <a:pt x="695" y="422"/>
                    <a:pt x="695" y="421"/>
                  </a:cubicBezTo>
                  <a:moveTo>
                    <a:pt x="690" y="452"/>
                  </a:moveTo>
                  <a:cubicBezTo>
                    <a:pt x="690" y="452"/>
                    <a:pt x="690" y="452"/>
                    <a:pt x="691" y="453"/>
                  </a:cubicBezTo>
                  <a:cubicBezTo>
                    <a:pt x="690" y="455"/>
                    <a:pt x="689" y="457"/>
                    <a:pt x="689" y="459"/>
                  </a:cubicBezTo>
                  <a:cubicBezTo>
                    <a:pt x="689" y="460"/>
                    <a:pt x="689" y="462"/>
                    <a:pt x="688" y="465"/>
                  </a:cubicBezTo>
                  <a:cubicBezTo>
                    <a:pt x="687" y="465"/>
                    <a:pt x="687" y="464"/>
                    <a:pt x="686" y="464"/>
                  </a:cubicBezTo>
                  <a:cubicBezTo>
                    <a:pt x="687" y="459"/>
                    <a:pt x="689" y="454"/>
                    <a:pt x="690" y="452"/>
                  </a:cubicBezTo>
                  <a:moveTo>
                    <a:pt x="688" y="362"/>
                  </a:moveTo>
                  <a:cubicBezTo>
                    <a:pt x="688" y="363"/>
                    <a:pt x="690" y="363"/>
                    <a:pt x="690" y="362"/>
                  </a:cubicBezTo>
                  <a:cubicBezTo>
                    <a:pt x="690" y="360"/>
                    <a:pt x="691" y="349"/>
                    <a:pt x="691" y="336"/>
                  </a:cubicBezTo>
                  <a:cubicBezTo>
                    <a:pt x="692" y="339"/>
                    <a:pt x="693" y="341"/>
                    <a:pt x="694" y="344"/>
                  </a:cubicBezTo>
                  <a:cubicBezTo>
                    <a:pt x="698" y="357"/>
                    <a:pt x="693" y="370"/>
                    <a:pt x="681" y="376"/>
                  </a:cubicBezTo>
                  <a:cubicBezTo>
                    <a:pt x="685" y="355"/>
                    <a:pt x="688" y="334"/>
                    <a:pt x="682" y="314"/>
                  </a:cubicBezTo>
                  <a:cubicBezTo>
                    <a:pt x="685" y="318"/>
                    <a:pt x="687" y="323"/>
                    <a:pt x="688" y="328"/>
                  </a:cubicBezTo>
                  <a:cubicBezTo>
                    <a:pt x="689" y="343"/>
                    <a:pt x="688" y="360"/>
                    <a:pt x="688" y="362"/>
                  </a:cubicBezTo>
                  <a:moveTo>
                    <a:pt x="679" y="309"/>
                  </a:moveTo>
                  <a:cubicBezTo>
                    <a:pt x="679" y="309"/>
                    <a:pt x="679" y="309"/>
                    <a:pt x="679" y="309"/>
                  </a:cubicBezTo>
                  <a:cubicBezTo>
                    <a:pt x="678" y="310"/>
                    <a:pt x="678" y="311"/>
                    <a:pt x="679" y="311"/>
                  </a:cubicBezTo>
                  <a:cubicBezTo>
                    <a:pt x="685" y="310"/>
                    <a:pt x="683" y="346"/>
                    <a:pt x="683" y="351"/>
                  </a:cubicBezTo>
                  <a:cubicBezTo>
                    <a:pt x="682" y="356"/>
                    <a:pt x="681" y="362"/>
                    <a:pt x="680" y="367"/>
                  </a:cubicBezTo>
                  <a:cubicBezTo>
                    <a:pt x="680" y="367"/>
                    <a:pt x="680" y="366"/>
                    <a:pt x="680" y="366"/>
                  </a:cubicBezTo>
                  <a:cubicBezTo>
                    <a:pt x="680" y="361"/>
                    <a:pt x="679" y="355"/>
                    <a:pt x="679" y="350"/>
                  </a:cubicBezTo>
                  <a:cubicBezTo>
                    <a:pt x="678" y="341"/>
                    <a:pt x="677" y="332"/>
                    <a:pt x="676" y="323"/>
                  </a:cubicBezTo>
                  <a:cubicBezTo>
                    <a:pt x="675" y="316"/>
                    <a:pt x="673" y="309"/>
                    <a:pt x="671" y="301"/>
                  </a:cubicBezTo>
                  <a:cubicBezTo>
                    <a:pt x="674" y="304"/>
                    <a:pt x="677" y="306"/>
                    <a:pt x="679" y="309"/>
                  </a:cubicBezTo>
                  <a:moveTo>
                    <a:pt x="660" y="290"/>
                  </a:moveTo>
                  <a:cubicBezTo>
                    <a:pt x="661" y="293"/>
                    <a:pt x="664" y="296"/>
                    <a:pt x="669" y="299"/>
                  </a:cubicBezTo>
                  <a:cubicBezTo>
                    <a:pt x="670" y="306"/>
                    <a:pt x="671" y="312"/>
                    <a:pt x="672" y="318"/>
                  </a:cubicBezTo>
                  <a:cubicBezTo>
                    <a:pt x="675" y="338"/>
                    <a:pt x="676" y="357"/>
                    <a:pt x="678" y="377"/>
                  </a:cubicBezTo>
                  <a:cubicBezTo>
                    <a:pt x="677" y="377"/>
                    <a:pt x="677" y="377"/>
                    <a:pt x="676" y="377"/>
                  </a:cubicBezTo>
                  <a:cubicBezTo>
                    <a:pt x="674" y="378"/>
                    <a:pt x="671" y="379"/>
                    <a:pt x="669" y="380"/>
                  </a:cubicBezTo>
                  <a:cubicBezTo>
                    <a:pt x="669" y="372"/>
                    <a:pt x="669" y="365"/>
                    <a:pt x="668" y="358"/>
                  </a:cubicBezTo>
                  <a:cubicBezTo>
                    <a:pt x="666" y="346"/>
                    <a:pt x="668" y="335"/>
                    <a:pt x="666" y="323"/>
                  </a:cubicBezTo>
                  <a:cubicBezTo>
                    <a:pt x="665" y="312"/>
                    <a:pt x="663" y="301"/>
                    <a:pt x="660" y="290"/>
                  </a:cubicBezTo>
                  <a:moveTo>
                    <a:pt x="664" y="335"/>
                  </a:moveTo>
                  <a:cubicBezTo>
                    <a:pt x="664" y="350"/>
                    <a:pt x="664" y="365"/>
                    <a:pt x="666" y="380"/>
                  </a:cubicBezTo>
                  <a:cubicBezTo>
                    <a:pt x="665" y="381"/>
                    <a:pt x="664" y="381"/>
                    <a:pt x="663" y="382"/>
                  </a:cubicBezTo>
                  <a:cubicBezTo>
                    <a:pt x="662" y="382"/>
                    <a:pt x="661" y="382"/>
                    <a:pt x="660" y="383"/>
                  </a:cubicBezTo>
                  <a:cubicBezTo>
                    <a:pt x="659" y="379"/>
                    <a:pt x="659" y="375"/>
                    <a:pt x="658" y="372"/>
                  </a:cubicBezTo>
                  <a:cubicBezTo>
                    <a:pt x="661" y="359"/>
                    <a:pt x="662" y="347"/>
                    <a:pt x="664" y="335"/>
                  </a:cubicBezTo>
                  <a:moveTo>
                    <a:pt x="656" y="383"/>
                  </a:moveTo>
                  <a:cubicBezTo>
                    <a:pt x="656" y="383"/>
                    <a:pt x="656" y="384"/>
                    <a:pt x="657" y="384"/>
                  </a:cubicBezTo>
                  <a:cubicBezTo>
                    <a:pt x="656" y="384"/>
                    <a:pt x="656" y="384"/>
                    <a:pt x="656" y="385"/>
                  </a:cubicBezTo>
                  <a:cubicBezTo>
                    <a:pt x="656" y="384"/>
                    <a:pt x="656" y="383"/>
                    <a:pt x="656" y="383"/>
                  </a:cubicBezTo>
                  <a:moveTo>
                    <a:pt x="649" y="395"/>
                  </a:moveTo>
                  <a:cubicBezTo>
                    <a:pt x="649" y="395"/>
                    <a:pt x="649" y="395"/>
                    <a:pt x="649" y="395"/>
                  </a:cubicBezTo>
                  <a:cubicBezTo>
                    <a:pt x="649" y="396"/>
                    <a:pt x="649" y="397"/>
                    <a:pt x="649" y="398"/>
                  </a:cubicBezTo>
                  <a:cubicBezTo>
                    <a:pt x="648" y="397"/>
                    <a:pt x="648" y="396"/>
                    <a:pt x="648" y="395"/>
                  </a:cubicBezTo>
                  <a:cubicBezTo>
                    <a:pt x="648" y="394"/>
                    <a:pt x="649" y="394"/>
                    <a:pt x="649" y="394"/>
                  </a:cubicBezTo>
                  <a:cubicBezTo>
                    <a:pt x="649" y="394"/>
                    <a:pt x="649" y="395"/>
                    <a:pt x="649" y="395"/>
                  </a:cubicBezTo>
                  <a:moveTo>
                    <a:pt x="645" y="398"/>
                  </a:moveTo>
                  <a:cubicBezTo>
                    <a:pt x="646" y="401"/>
                    <a:pt x="646" y="402"/>
                    <a:pt x="647" y="404"/>
                  </a:cubicBezTo>
                  <a:cubicBezTo>
                    <a:pt x="644" y="416"/>
                    <a:pt x="640" y="428"/>
                    <a:pt x="638" y="440"/>
                  </a:cubicBezTo>
                  <a:cubicBezTo>
                    <a:pt x="636" y="447"/>
                    <a:pt x="635" y="453"/>
                    <a:pt x="633" y="460"/>
                  </a:cubicBezTo>
                  <a:cubicBezTo>
                    <a:pt x="633" y="460"/>
                    <a:pt x="633" y="460"/>
                    <a:pt x="633" y="460"/>
                  </a:cubicBezTo>
                  <a:cubicBezTo>
                    <a:pt x="628" y="460"/>
                    <a:pt x="622" y="460"/>
                    <a:pt x="616" y="460"/>
                  </a:cubicBezTo>
                  <a:cubicBezTo>
                    <a:pt x="618" y="440"/>
                    <a:pt x="623" y="421"/>
                    <a:pt x="628" y="402"/>
                  </a:cubicBezTo>
                  <a:cubicBezTo>
                    <a:pt x="631" y="401"/>
                    <a:pt x="634" y="400"/>
                    <a:pt x="637" y="399"/>
                  </a:cubicBezTo>
                  <a:cubicBezTo>
                    <a:pt x="638" y="399"/>
                    <a:pt x="638" y="399"/>
                    <a:pt x="639" y="398"/>
                  </a:cubicBezTo>
                  <a:cubicBezTo>
                    <a:pt x="641" y="397"/>
                    <a:pt x="643" y="397"/>
                    <a:pt x="645" y="396"/>
                  </a:cubicBezTo>
                  <a:cubicBezTo>
                    <a:pt x="645" y="396"/>
                    <a:pt x="645" y="397"/>
                    <a:pt x="645" y="398"/>
                  </a:cubicBezTo>
                  <a:moveTo>
                    <a:pt x="640" y="354"/>
                  </a:moveTo>
                  <a:cubicBezTo>
                    <a:pt x="640" y="352"/>
                    <a:pt x="640" y="349"/>
                    <a:pt x="641" y="347"/>
                  </a:cubicBezTo>
                  <a:cubicBezTo>
                    <a:pt x="642" y="357"/>
                    <a:pt x="643" y="367"/>
                    <a:pt x="643" y="376"/>
                  </a:cubicBezTo>
                  <a:cubicBezTo>
                    <a:pt x="643" y="381"/>
                    <a:pt x="644" y="385"/>
                    <a:pt x="644" y="390"/>
                  </a:cubicBezTo>
                  <a:cubicBezTo>
                    <a:pt x="642" y="390"/>
                    <a:pt x="640" y="391"/>
                    <a:pt x="638" y="392"/>
                  </a:cubicBezTo>
                  <a:cubicBezTo>
                    <a:pt x="637" y="387"/>
                    <a:pt x="636" y="382"/>
                    <a:pt x="635" y="377"/>
                  </a:cubicBezTo>
                  <a:cubicBezTo>
                    <a:pt x="637" y="369"/>
                    <a:pt x="639" y="362"/>
                    <a:pt x="640" y="354"/>
                  </a:cubicBezTo>
                  <a:moveTo>
                    <a:pt x="632" y="388"/>
                  </a:moveTo>
                  <a:cubicBezTo>
                    <a:pt x="632" y="387"/>
                    <a:pt x="633" y="386"/>
                    <a:pt x="633" y="385"/>
                  </a:cubicBezTo>
                  <a:cubicBezTo>
                    <a:pt x="633" y="388"/>
                    <a:pt x="634" y="391"/>
                    <a:pt x="635" y="393"/>
                  </a:cubicBezTo>
                  <a:cubicBezTo>
                    <a:pt x="634" y="393"/>
                    <a:pt x="634" y="394"/>
                    <a:pt x="634" y="394"/>
                  </a:cubicBezTo>
                  <a:cubicBezTo>
                    <a:pt x="633" y="395"/>
                    <a:pt x="631" y="395"/>
                    <a:pt x="630" y="396"/>
                  </a:cubicBezTo>
                  <a:cubicBezTo>
                    <a:pt x="631" y="393"/>
                    <a:pt x="631" y="391"/>
                    <a:pt x="632" y="388"/>
                  </a:cubicBezTo>
                  <a:moveTo>
                    <a:pt x="610" y="379"/>
                  </a:moveTo>
                  <a:cubicBezTo>
                    <a:pt x="611" y="371"/>
                    <a:pt x="613" y="362"/>
                    <a:pt x="614" y="354"/>
                  </a:cubicBezTo>
                  <a:cubicBezTo>
                    <a:pt x="615" y="363"/>
                    <a:pt x="616" y="373"/>
                    <a:pt x="617" y="383"/>
                  </a:cubicBezTo>
                  <a:cubicBezTo>
                    <a:pt x="617" y="386"/>
                    <a:pt x="618" y="388"/>
                    <a:pt x="619" y="391"/>
                  </a:cubicBezTo>
                  <a:cubicBezTo>
                    <a:pt x="619" y="393"/>
                    <a:pt x="619" y="397"/>
                    <a:pt x="619" y="401"/>
                  </a:cubicBezTo>
                  <a:cubicBezTo>
                    <a:pt x="616" y="402"/>
                    <a:pt x="613" y="403"/>
                    <a:pt x="610" y="404"/>
                  </a:cubicBezTo>
                  <a:cubicBezTo>
                    <a:pt x="611" y="404"/>
                    <a:pt x="611" y="404"/>
                    <a:pt x="611" y="403"/>
                  </a:cubicBezTo>
                  <a:cubicBezTo>
                    <a:pt x="610" y="399"/>
                    <a:pt x="608" y="395"/>
                    <a:pt x="608" y="390"/>
                  </a:cubicBezTo>
                  <a:cubicBezTo>
                    <a:pt x="608" y="387"/>
                    <a:pt x="609" y="383"/>
                    <a:pt x="610" y="379"/>
                  </a:cubicBezTo>
                  <a:moveTo>
                    <a:pt x="606" y="399"/>
                  </a:moveTo>
                  <a:cubicBezTo>
                    <a:pt x="606" y="401"/>
                    <a:pt x="607" y="403"/>
                    <a:pt x="608" y="404"/>
                  </a:cubicBezTo>
                  <a:cubicBezTo>
                    <a:pt x="608" y="405"/>
                    <a:pt x="608" y="405"/>
                    <a:pt x="609" y="405"/>
                  </a:cubicBezTo>
                  <a:cubicBezTo>
                    <a:pt x="607" y="406"/>
                    <a:pt x="605" y="407"/>
                    <a:pt x="603" y="407"/>
                  </a:cubicBezTo>
                  <a:cubicBezTo>
                    <a:pt x="604" y="405"/>
                    <a:pt x="605" y="402"/>
                    <a:pt x="606" y="399"/>
                  </a:cubicBezTo>
                  <a:moveTo>
                    <a:pt x="594" y="420"/>
                  </a:moveTo>
                  <a:cubicBezTo>
                    <a:pt x="594" y="421"/>
                    <a:pt x="595" y="421"/>
                    <a:pt x="596" y="421"/>
                  </a:cubicBezTo>
                  <a:cubicBezTo>
                    <a:pt x="594" y="427"/>
                    <a:pt x="593" y="433"/>
                    <a:pt x="592" y="439"/>
                  </a:cubicBezTo>
                  <a:cubicBezTo>
                    <a:pt x="590" y="441"/>
                    <a:pt x="589" y="444"/>
                    <a:pt x="588" y="447"/>
                  </a:cubicBezTo>
                  <a:cubicBezTo>
                    <a:pt x="587" y="448"/>
                    <a:pt x="588" y="449"/>
                    <a:pt x="589" y="449"/>
                  </a:cubicBezTo>
                  <a:cubicBezTo>
                    <a:pt x="590" y="449"/>
                    <a:pt x="590" y="449"/>
                    <a:pt x="590" y="449"/>
                  </a:cubicBezTo>
                  <a:cubicBezTo>
                    <a:pt x="590" y="452"/>
                    <a:pt x="589" y="455"/>
                    <a:pt x="589" y="458"/>
                  </a:cubicBezTo>
                  <a:cubicBezTo>
                    <a:pt x="582" y="457"/>
                    <a:pt x="575" y="456"/>
                    <a:pt x="567" y="455"/>
                  </a:cubicBezTo>
                  <a:cubicBezTo>
                    <a:pt x="568" y="450"/>
                    <a:pt x="569" y="445"/>
                    <a:pt x="571" y="440"/>
                  </a:cubicBezTo>
                  <a:cubicBezTo>
                    <a:pt x="571" y="437"/>
                    <a:pt x="572" y="434"/>
                    <a:pt x="573" y="431"/>
                  </a:cubicBezTo>
                  <a:cubicBezTo>
                    <a:pt x="574" y="432"/>
                    <a:pt x="577" y="432"/>
                    <a:pt x="579" y="431"/>
                  </a:cubicBezTo>
                  <a:cubicBezTo>
                    <a:pt x="582" y="430"/>
                    <a:pt x="584" y="427"/>
                    <a:pt x="586" y="425"/>
                  </a:cubicBezTo>
                  <a:cubicBezTo>
                    <a:pt x="589" y="424"/>
                    <a:pt x="591" y="422"/>
                    <a:pt x="594" y="420"/>
                  </a:cubicBezTo>
                  <a:moveTo>
                    <a:pt x="548" y="432"/>
                  </a:moveTo>
                  <a:cubicBezTo>
                    <a:pt x="552" y="429"/>
                    <a:pt x="556" y="426"/>
                    <a:pt x="559" y="424"/>
                  </a:cubicBezTo>
                  <a:cubicBezTo>
                    <a:pt x="563" y="420"/>
                    <a:pt x="568" y="417"/>
                    <a:pt x="572" y="413"/>
                  </a:cubicBezTo>
                  <a:cubicBezTo>
                    <a:pt x="572" y="413"/>
                    <a:pt x="572" y="413"/>
                    <a:pt x="572" y="413"/>
                  </a:cubicBezTo>
                  <a:cubicBezTo>
                    <a:pt x="571" y="416"/>
                    <a:pt x="571" y="420"/>
                    <a:pt x="571" y="423"/>
                  </a:cubicBezTo>
                  <a:cubicBezTo>
                    <a:pt x="569" y="432"/>
                    <a:pt x="567" y="440"/>
                    <a:pt x="565" y="449"/>
                  </a:cubicBezTo>
                  <a:cubicBezTo>
                    <a:pt x="564" y="451"/>
                    <a:pt x="564" y="453"/>
                    <a:pt x="563" y="455"/>
                  </a:cubicBezTo>
                  <a:cubicBezTo>
                    <a:pt x="557" y="454"/>
                    <a:pt x="550" y="453"/>
                    <a:pt x="543" y="452"/>
                  </a:cubicBezTo>
                  <a:cubicBezTo>
                    <a:pt x="544" y="448"/>
                    <a:pt x="545" y="445"/>
                    <a:pt x="546" y="441"/>
                  </a:cubicBezTo>
                  <a:cubicBezTo>
                    <a:pt x="547" y="438"/>
                    <a:pt x="548" y="435"/>
                    <a:pt x="548" y="432"/>
                  </a:cubicBezTo>
                  <a:moveTo>
                    <a:pt x="550" y="407"/>
                  </a:moveTo>
                  <a:cubicBezTo>
                    <a:pt x="549" y="407"/>
                    <a:pt x="548" y="408"/>
                    <a:pt x="547" y="409"/>
                  </a:cubicBezTo>
                  <a:cubicBezTo>
                    <a:pt x="541" y="413"/>
                    <a:pt x="536" y="418"/>
                    <a:pt x="531" y="423"/>
                  </a:cubicBezTo>
                  <a:cubicBezTo>
                    <a:pt x="532" y="415"/>
                    <a:pt x="534" y="408"/>
                    <a:pt x="535" y="400"/>
                  </a:cubicBezTo>
                  <a:cubicBezTo>
                    <a:pt x="542" y="395"/>
                    <a:pt x="549" y="389"/>
                    <a:pt x="555" y="384"/>
                  </a:cubicBezTo>
                  <a:cubicBezTo>
                    <a:pt x="554" y="387"/>
                    <a:pt x="554" y="390"/>
                    <a:pt x="553" y="393"/>
                  </a:cubicBezTo>
                  <a:cubicBezTo>
                    <a:pt x="552" y="398"/>
                    <a:pt x="551" y="402"/>
                    <a:pt x="550" y="407"/>
                  </a:cubicBezTo>
                  <a:moveTo>
                    <a:pt x="552" y="409"/>
                  </a:moveTo>
                  <a:cubicBezTo>
                    <a:pt x="559" y="404"/>
                    <a:pt x="567" y="398"/>
                    <a:pt x="574" y="392"/>
                  </a:cubicBezTo>
                  <a:cubicBezTo>
                    <a:pt x="574" y="398"/>
                    <a:pt x="574" y="403"/>
                    <a:pt x="573" y="409"/>
                  </a:cubicBezTo>
                  <a:cubicBezTo>
                    <a:pt x="568" y="413"/>
                    <a:pt x="562" y="417"/>
                    <a:pt x="557" y="421"/>
                  </a:cubicBezTo>
                  <a:cubicBezTo>
                    <a:pt x="554" y="424"/>
                    <a:pt x="551" y="426"/>
                    <a:pt x="549" y="428"/>
                  </a:cubicBezTo>
                  <a:cubicBezTo>
                    <a:pt x="549" y="426"/>
                    <a:pt x="549" y="424"/>
                    <a:pt x="550" y="421"/>
                  </a:cubicBezTo>
                  <a:cubicBezTo>
                    <a:pt x="550" y="417"/>
                    <a:pt x="551" y="413"/>
                    <a:pt x="552" y="409"/>
                  </a:cubicBezTo>
                  <a:moveTo>
                    <a:pt x="585" y="403"/>
                  </a:moveTo>
                  <a:cubicBezTo>
                    <a:pt x="584" y="408"/>
                    <a:pt x="583" y="412"/>
                    <a:pt x="580" y="416"/>
                  </a:cubicBezTo>
                  <a:cubicBezTo>
                    <a:pt x="580" y="415"/>
                    <a:pt x="580" y="413"/>
                    <a:pt x="580" y="412"/>
                  </a:cubicBezTo>
                  <a:cubicBezTo>
                    <a:pt x="581" y="410"/>
                    <a:pt x="581" y="408"/>
                    <a:pt x="582" y="406"/>
                  </a:cubicBezTo>
                  <a:cubicBezTo>
                    <a:pt x="583" y="405"/>
                    <a:pt x="584" y="404"/>
                    <a:pt x="585" y="403"/>
                  </a:cubicBezTo>
                  <a:moveTo>
                    <a:pt x="569" y="345"/>
                  </a:moveTo>
                  <a:cubicBezTo>
                    <a:pt x="569" y="352"/>
                    <a:pt x="570" y="359"/>
                    <a:pt x="571" y="366"/>
                  </a:cubicBezTo>
                  <a:cubicBezTo>
                    <a:pt x="573" y="373"/>
                    <a:pt x="574" y="381"/>
                    <a:pt x="574" y="389"/>
                  </a:cubicBezTo>
                  <a:cubicBezTo>
                    <a:pt x="568" y="394"/>
                    <a:pt x="560" y="399"/>
                    <a:pt x="553" y="404"/>
                  </a:cubicBezTo>
                  <a:cubicBezTo>
                    <a:pt x="555" y="398"/>
                    <a:pt x="556" y="392"/>
                    <a:pt x="557" y="386"/>
                  </a:cubicBezTo>
                  <a:cubicBezTo>
                    <a:pt x="558" y="384"/>
                    <a:pt x="558" y="382"/>
                    <a:pt x="558" y="381"/>
                  </a:cubicBezTo>
                  <a:cubicBezTo>
                    <a:pt x="562" y="378"/>
                    <a:pt x="565" y="374"/>
                    <a:pt x="568" y="371"/>
                  </a:cubicBezTo>
                  <a:cubicBezTo>
                    <a:pt x="569" y="370"/>
                    <a:pt x="567" y="368"/>
                    <a:pt x="566" y="369"/>
                  </a:cubicBezTo>
                  <a:cubicBezTo>
                    <a:pt x="564" y="371"/>
                    <a:pt x="562" y="373"/>
                    <a:pt x="559" y="376"/>
                  </a:cubicBezTo>
                  <a:cubicBezTo>
                    <a:pt x="562" y="363"/>
                    <a:pt x="565" y="350"/>
                    <a:pt x="566" y="338"/>
                  </a:cubicBezTo>
                  <a:cubicBezTo>
                    <a:pt x="568" y="340"/>
                    <a:pt x="568" y="342"/>
                    <a:pt x="569" y="345"/>
                  </a:cubicBezTo>
                  <a:moveTo>
                    <a:pt x="548" y="332"/>
                  </a:moveTo>
                  <a:cubicBezTo>
                    <a:pt x="552" y="332"/>
                    <a:pt x="556" y="333"/>
                    <a:pt x="560" y="334"/>
                  </a:cubicBezTo>
                  <a:cubicBezTo>
                    <a:pt x="561" y="334"/>
                    <a:pt x="563" y="335"/>
                    <a:pt x="564" y="336"/>
                  </a:cubicBezTo>
                  <a:cubicBezTo>
                    <a:pt x="562" y="350"/>
                    <a:pt x="559" y="364"/>
                    <a:pt x="556" y="379"/>
                  </a:cubicBezTo>
                  <a:cubicBezTo>
                    <a:pt x="550" y="385"/>
                    <a:pt x="543" y="390"/>
                    <a:pt x="536" y="395"/>
                  </a:cubicBezTo>
                  <a:cubicBezTo>
                    <a:pt x="540" y="374"/>
                    <a:pt x="545" y="353"/>
                    <a:pt x="548" y="332"/>
                  </a:cubicBezTo>
                  <a:cubicBezTo>
                    <a:pt x="548" y="332"/>
                    <a:pt x="548" y="332"/>
                    <a:pt x="548" y="332"/>
                  </a:cubicBezTo>
                  <a:moveTo>
                    <a:pt x="545" y="331"/>
                  </a:moveTo>
                  <a:cubicBezTo>
                    <a:pt x="544" y="342"/>
                    <a:pt x="541" y="353"/>
                    <a:pt x="539" y="365"/>
                  </a:cubicBezTo>
                  <a:cubicBezTo>
                    <a:pt x="537" y="376"/>
                    <a:pt x="535" y="387"/>
                    <a:pt x="533" y="398"/>
                  </a:cubicBezTo>
                  <a:cubicBezTo>
                    <a:pt x="529" y="400"/>
                    <a:pt x="525" y="403"/>
                    <a:pt x="522" y="406"/>
                  </a:cubicBezTo>
                  <a:cubicBezTo>
                    <a:pt x="516" y="410"/>
                    <a:pt x="511" y="414"/>
                    <a:pt x="506" y="418"/>
                  </a:cubicBezTo>
                  <a:cubicBezTo>
                    <a:pt x="506" y="417"/>
                    <a:pt x="506" y="417"/>
                    <a:pt x="506" y="417"/>
                  </a:cubicBezTo>
                  <a:cubicBezTo>
                    <a:pt x="508" y="406"/>
                    <a:pt x="509" y="396"/>
                    <a:pt x="511" y="386"/>
                  </a:cubicBezTo>
                  <a:cubicBezTo>
                    <a:pt x="518" y="381"/>
                    <a:pt x="524" y="375"/>
                    <a:pt x="530" y="369"/>
                  </a:cubicBezTo>
                  <a:cubicBezTo>
                    <a:pt x="531" y="368"/>
                    <a:pt x="529" y="366"/>
                    <a:pt x="528" y="367"/>
                  </a:cubicBezTo>
                  <a:cubicBezTo>
                    <a:pt x="523" y="372"/>
                    <a:pt x="517" y="377"/>
                    <a:pt x="512" y="382"/>
                  </a:cubicBezTo>
                  <a:cubicBezTo>
                    <a:pt x="513" y="378"/>
                    <a:pt x="513" y="374"/>
                    <a:pt x="514" y="370"/>
                  </a:cubicBezTo>
                  <a:cubicBezTo>
                    <a:pt x="518" y="355"/>
                    <a:pt x="520" y="340"/>
                    <a:pt x="521" y="325"/>
                  </a:cubicBezTo>
                  <a:cubicBezTo>
                    <a:pt x="529" y="327"/>
                    <a:pt x="537" y="329"/>
                    <a:pt x="545" y="331"/>
                  </a:cubicBezTo>
                  <a:moveTo>
                    <a:pt x="499" y="423"/>
                  </a:moveTo>
                  <a:cubicBezTo>
                    <a:pt x="498" y="424"/>
                    <a:pt x="497" y="425"/>
                    <a:pt x="496" y="426"/>
                  </a:cubicBezTo>
                  <a:cubicBezTo>
                    <a:pt x="495" y="425"/>
                    <a:pt x="495" y="425"/>
                    <a:pt x="495" y="426"/>
                  </a:cubicBezTo>
                  <a:cubicBezTo>
                    <a:pt x="493" y="427"/>
                    <a:pt x="492" y="428"/>
                    <a:pt x="491" y="429"/>
                  </a:cubicBezTo>
                  <a:cubicBezTo>
                    <a:pt x="488" y="431"/>
                    <a:pt x="487" y="432"/>
                    <a:pt x="485" y="434"/>
                  </a:cubicBezTo>
                  <a:cubicBezTo>
                    <a:pt x="485" y="433"/>
                    <a:pt x="485" y="431"/>
                    <a:pt x="486" y="430"/>
                  </a:cubicBezTo>
                  <a:cubicBezTo>
                    <a:pt x="486" y="429"/>
                    <a:pt x="485" y="429"/>
                    <a:pt x="484" y="430"/>
                  </a:cubicBezTo>
                  <a:cubicBezTo>
                    <a:pt x="484" y="431"/>
                    <a:pt x="484" y="432"/>
                    <a:pt x="483" y="433"/>
                  </a:cubicBezTo>
                  <a:cubicBezTo>
                    <a:pt x="484" y="424"/>
                    <a:pt x="484" y="415"/>
                    <a:pt x="486" y="406"/>
                  </a:cubicBezTo>
                  <a:cubicBezTo>
                    <a:pt x="488" y="404"/>
                    <a:pt x="490" y="403"/>
                    <a:pt x="492" y="401"/>
                  </a:cubicBezTo>
                  <a:cubicBezTo>
                    <a:pt x="497" y="397"/>
                    <a:pt x="502" y="393"/>
                    <a:pt x="507" y="389"/>
                  </a:cubicBezTo>
                  <a:cubicBezTo>
                    <a:pt x="505" y="400"/>
                    <a:pt x="504" y="411"/>
                    <a:pt x="502" y="421"/>
                  </a:cubicBezTo>
                  <a:cubicBezTo>
                    <a:pt x="501" y="422"/>
                    <a:pt x="500" y="422"/>
                    <a:pt x="499" y="423"/>
                  </a:cubicBezTo>
                  <a:moveTo>
                    <a:pt x="432" y="411"/>
                  </a:moveTo>
                  <a:cubicBezTo>
                    <a:pt x="432" y="411"/>
                    <a:pt x="432" y="411"/>
                    <a:pt x="432" y="411"/>
                  </a:cubicBezTo>
                  <a:cubicBezTo>
                    <a:pt x="432" y="413"/>
                    <a:pt x="434" y="413"/>
                    <a:pt x="434" y="411"/>
                  </a:cubicBezTo>
                  <a:cubicBezTo>
                    <a:pt x="435" y="404"/>
                    <a:pt x="436" y="398"/>
                    <a:pt x="436" y="391"/>
                  </a:cubicBezTo>
                  <a:cubicBezTo>
                    <a:pt x="442" y="386"/>
                    <a:pt x="449" y="381"/>
                    <a:pt x="454" y="376"/>
                  </a:cubicBezTo>
                  <a:cubicBezTo>
                    <a:pt x="456" y="375"/>
                    <a:pt x="458" y="373"/>
                    <a:pt x="461" y="372"/>
                  </a:cubicBezTo>
                  <a:cubicBezTo>
                    <a:pt x="460" y="374"/>
                    <a:pt x="460" y="375"/>
                    <a:pt x="460" y="377"/>
                  </a:cubicBezTo>
                  <a:cubicBezTo>
                    <a:pt x="458" y="385"/>
                    <a:pt x="456" y="394"/>
                    <a:pt x="455" y="402"/>
                  </a:cubicBezTo>
                  <a:cubicBezTo>
                    <a:pt x="452" y="404"/>
                    <a:pt x="450" y="407"/>
                    <a:pt x="447" y="409"/>
                  </a:cubicBezTo>
                  <a:cubicBezTo>
                    <a:pt x="444" y="411"/>
                    <a:pt x="441" y="414"/>
                    <a:pt x="438" y="417"/>
                  </a:cubicBezTo>
                  <a:cubicBezTo>
                    <a:pt x="430" y="413"/>
                    <a:pt x="422" y="409"/>
                    <a:pt x="414" y="406"/>
                  </a:cubicBezTo>
                  <a:cubicBezTo>
                    <a:pt x="420" y="402"/>
                    <a:pt x="426" y="398"/>
                    <a:pt x="432" y="394"/>
                  </a:cubicBezTo>
                  <a:cubicBezTo>
                    <a:pt x="431" y="400"/>
                    <a:pt x="431" y="406"/>
                    <a:pt x="432" y="411"/>
                  </a:cubicBezTo>
                  <a:moveTo>
                    <a:pt x="458" y="345"/>
                  </a:moveTo>
                  <a:cubicBezTo>
                    <a:pt x="453" y="351"/>
                    <a:pt x="446" y="356"/>
                    <a:pt x="440" y="361"/>
                  </a:cubicBezTo>
                  <a:cubicBezTo>
                    <a:pt x="442" y="349"/>
                    <a:pt x="444" y="336"/>
                    <a:pt x="447" y="324"/>
                  </a:cubicBezTo>
                  <a:cubicBezTo>
                    <a:pt x="450" y="311"/>
                    <a:pt x="452" y="298"/>
                    <a:pt x="453" y="286"/>
                  </a:cubicBezTo>
                  <a:cubicBezTo>
                    <a:pt x="454" y="278"/>
                    <a:pt x="454" y="271"/>
                    <a:pt x="454" y="263"/>
                  </a:cubicBezTo>
                  <a:cubicBezTo>
                    <a:pt x="457" y="267"/>
                    <a:pt x="460" y="270"/>
                    <a:pt x="462" y="274"/>
                  </a:cubicBezTo>
                  <a:cubicBezTo>
                    <a:pt x="466" y="281"/>
                    <a:pt x="470" y="288"/>
                    <a:pt x="468" y="297"/>
                  </a:cubicBezTo>
                  <a:cubicBezTo>
                    <a:pt x="467" y="304"/>
                    <a:pt x="469" y="309"/>
                    <a:pt x="474" y="313"/>
                  </a:cubicBezTo>
                  <a:cubicBezTo>
                    <a:pt x="471" y="323"/>
                    <a:pt x="468" y="333"/>
                    <a:pt x="466" y="343"/>
                  </a:cubicBezTo>
                  <a:cubicBezTo>
                    <a:pt x="464" y="351"/>
                    <a:pt x="463" y="359"/>
                    <a:pt x="462" y="366"/>
                  </a:cubicBezTo>
                  <a:cubicBezTo>
                    <a:pt x="457" y="370"/>
                    <a:pt x="453" y="373"/>
                    <a:pt x="448" y="377"/>
                  </a:cubicBezTo>
                  <a:cubicBezTo>
                    <a:pt x="445" y="380"/>
                    <a:pt x="441" y="382"/>
                    <a:pt x="437" y="385"/>
                  </a:cubicBezTo>
                  <a:cubicBezTo>
                    <a:pt x="438" y="378"/>
                    <a:pt x="439" y="372"/>
                    <a:pt x="440" y="365"/>
                  </a:cubicBezTo>
                  <a:cubicBezTo>
                    <a:pt x="447" y="359"/>
                    <a:pt x="453" y="353"/>
                    <a:pt x="460" y="347"/>
                  </a:cubicBezTo>
                  <a:cubicBezTo>
                    <a:pt x="461" y="346"/>
                    <a:pt x="459" y="344"/>
                    <a:pt x="458" y="345"/>
                  </a:cubicBezTo>
                  <a:moveTo>
                    <a:pt x="400" y="360"/>
                  </a:moveTo>
                  <a:cubicBezTo>
                    <a:pt x="403" y="358"/>
                    <a:pt x="406" y="356"/>
                    <a:pt x="409" y="353"/>
                  </a:cubicBezTo>
                  <a:cubicBezTo>
                    <a:pt x="410" y="352"/>
                    <a:pt x="412" y="350"/>
                    <a:pt x="414" y="349"/>
                  </a:cubicBezTo>
                  <a:cubicBezTo>
                    <a:pt x="412" y="360"/>
                    <a:pt x="409" y="372"/>
                    <a:pt x="408" y="384"/>
                  </a:cubicBezTo>
                  <a:cubicBezTo>
                    <a:pt x="406" y="386"/>
                    <a:pt x="400" y="390"/>
                    <a:pt x="397" y="391"/>
                  </a:cubicBezTo>
                  <a:cubicBezTo>
                    <a:pt x="397" y="390"/>
                    <a:pt x="398" y="388"/>
                    <a:pt x="398" y="387"/>
                  </a:cubicBezTo>
                  <a:cubicBezTo>
                    <a:pt x="399" y="378"/>
                    <a:pt x="399" y="369"/>
                    <a:pt x="400" y="360"/>
                  </a:cubicBezTo>
                  <a:moveTo>
                    <a:pt x="415" y="358"/>
                  </a:moveTo>
                  <a:cubicBezTo>
                    <a:pt x="416" y="355"/>
                    <a:pt x="416" y="351"/>
                    <a:pt x="417" y="347"/>
                  </a:cubicBezTo>
                  <a:cubicBezTo>
                    <a:pt x="422" y="344"/>
                    <a:pt x="427" y="341"/>
                    <a:pt x="431" y="338"/>
                  </a:cubicBezTo>
                  <a:cubicBezTo>
                    <a:pt x="435" y="335"/>
                    <a:pt x="439" y="333"/>
                    <a:pt x="442" y="330"/>
                  </a:cubicBezTo>
                  <a:cubicBezTo>
                    <a:pt x="440" y="342"/>
                    <a:pt x="437" y="353"/>
                    <a:pt x="436" y="365"/>
                  </a:cubicBezTo>
                  <a:cubicBezTo>
                    <a:pt x="432" y="367"/>
                    <a:pt x="429" y="370"/>
                    <a:pt x="425" y="372"/>
                  </a:cubicBezTo>
                  <a:cubicBezTo>
                    <a:pt x="421" y="375"/>
                    <a:pt x="416" y="378"/>
                    <a:pt x="412" y="381"/>
                  </a:cubicBezTo>
                  <a:cubicBezTo>
                    <a:pt x="413" y="373"/>
                    <a:pt x="414" y="366"/>
                    <a:pt x="415" y="358"/>
                  </a:cubicBezTo>
                  <a:moveTo>
                    <a:pt x="465" y="393"/>
                  </a:moveTo>
                  <a:cubicBezTo>
                    <a:pt x="463" y="394"/>
                    <a:pt x="461" y="396"/>
                    <a:pt x="460" y="397"/>
                  </a:cubicBezTo>
                  <a:cubicBezTo>
                    <a:pt x="462" y="388"/>
                    <a:pt x="463" y="378"/>
                    <a:pt x="465" y="369"/>
                  </a:cubicBezTo>
                  <a:cubicBezTo>
                    <a:pt x="472" y="364"/>
                    <a:pt x="480" y="360"/>
                    <a:pt x="482" y="352"/>
                  </a:cubicBezTo>
                  <a:cubicBezTo>
                    <a:pt x="483" y="351"/>
                    <a:pt x="480" y="350"/>
                    <a:pt x="480" y="352"/>
                  </a:cubicBezTo>
                  <a:cubicBezTo>
                    <a:pt x="477" y="358"/>
                    <a:pt x="471" y="361"/>
                    <a:pt x="466" y="364"/>
                  </a:cubicBezTo>
                  <a:cubicBezTo>
                    <a:pt x="466" y="362"/>
                    <a:pt x="466" y="360"/>
                    <a:pt x="467" y="359"/>
                  </a:cubicBezTo>
                  <a:cubicBezTo>
                    <a:pt x="469" y="344"/>
                    <a:pt x="473" y="329"/>
                    <a:pt x="476" y="314"/>
                  </a:cubicBezTo>
                  <a:cubicBezTo>
                    <a:pt x="478" y="315"/>
                    <a:pt x="480" y="316"/>
                    <a:pt x="483" y="317"/>
                  </a:cubicBezTo>
                  <a:cubicBezTo>
                    <a:pt x="488" y="318"/>
                    <a:pt x="494" y="319"/>
                    <a:pt x="499" y="320"/>
                  </a:cubicBezTo>
                  <a:cubicBezTo>
                    <a:pt x="499" y="324"/>
                    <a:pt x="498" y="328"/>
                    <a:pt x="498" y="331"/>
                  </a:cubicBezTo>
                  <a:cubicBezTo>
                    <a:pt x="497" y="344"/>
                    <a:pt x="494" y="356"/>
                    <a:pt x="491" y="369"/>
                  </a:cubicBezTo>
                  <a:cubicBezTo>
                    <a:pt x="483" y="377"/>
                    <a:pt x="473" y="385"/>
                    <a:pt x="465" y="393"/>
                  </a:cubicBezTo>
                  <a:moveTo>
                    <a:pt x="465" y="255"/>
                  </a:moveTo>
                  <a:cubicBezTo>
                    <a:pt x="465" y="254"/>
                    <a:pt x="465" y="253"/>
                    <a:pt x="465" y="252"/>
                  </a:cubicBezTo>
                  <a:cubicBezTo>
                    <a:pt x="464" y="244"/>
                    <a:pt x="463" y="235"/>
                    <a:pt x="460" y="227"/>
                  </a:cubicBezTo>
                  <a:cubicBezTo>
                    <a:pt x="457" y="219"/>
                    <a:pt x="452" y="212"/>
                    <a:pt x="448" y="205"/>
                  </a:cubicBezTo>
                  <a:cubicBezTo>
                    <a:pt x="446" y="202"/>
                    <a:pt x="444" y="198"/>
                    <a:pt x="442" y="195"/>
                  </a:cubicBezTo>
                  <a:cubicBezTo>
                    <a:pt x="445" y="193"/>
                    <a:pt x="447" y="191"/>
                    <a:pt x="450" y="188"/>
                  </a:cubicBezTo>
                  <a:cubicBezTo>
                    <a:pt x="451" y="190"/>
                    <a:pt x="451" y="192"/>
                    <a:pt x="452" y="194"/>
                  </a:cubicBezTo>
                  <a:cubicBezTo>
                    <a:pt x="458" y="204"/>
                    <a:pt x="461" y="215"/>
                    <a:pt x="465" y="226"/>
                  </a:cubicBezTo>
                  <a:cubicBezTo>
                    <a:pt x="471" y="240"/>
                    <a:pt x="474" y="255"/>
                    <a:pt x="477" y="270"/>
                  </a:cubicBezTo>
                  <a:cubicBezTo>
                    <a:pt x="474" y="265"/>
                    <a:pt x="470" y="259"/>
                    <a:pt x="465" y="255"/>
                  </a:cubicBezTo>
                  <a:moveTo>
                    <a:pt x="440" y="195"/>
                  </a:moveTo>
                  <a:cubicBezTo>
                    <a:pt x="443" y="199"/>
                    <a:pt x="445" y="204"/>
                    <a:pt x="447" y="208"/>
                  </a:cubicBezTo>
                  <a:cubicBezTo>
                    <a:pt x="451" y="215"/>
                    <a:pt x="455" y="222"/>
                    <a:pt x="457" y="229"/>
                  </a:cubicBezTo>
                  <a:cubicBezTo>
                    <a:pt x="460" y="236"/>
                    <a:pt x="461" y="243"/>
                    <a:pt x="461" y="251"/>
                  </a:cubicBezTo>
                  <a:cubicBezTo>
                    <a:pt x="461" y="250"/>
                    <a:pt x="460" y="250"/>
                    <a:pt x="460" y="249"/>
                  </a:cubicBezTo>
                  <a:cubicBezTo>
                    <a:pt x="459" y="248"/>
                    <a:pt x="457" y="247"/>
                    <a:pt x="456" y="245"/>
                  </a:cubicBezTo>
                  <a:cubicBezTo>
                    <a:pt x="456" y="244"/>
                    <a:pt x="456" y="242"/>
                    <a:pt x="456" y="240"/>
                  </a:cubicBezTo>
                  <a:cubicBezTo>
                    <a:pt x="457" y="239"/>
                    <a:pt x="454" y="238"/>
                    <a:pt x="454" y="240"/>
                  </a:cubicBezTo>
                  <a:cubicBezTo>
                    <a:pt x="453" y="241"/>
                    <a:pt x="453" y="242"/>
                    <a:pt x="453" y="243"/>
                  </a:cubicBezTo>
                  <a:cubicBezTo>
                    <a:pt x="447" y="238"/>
                    <a:pt x="440" y="233"/>
                    <a:pt x="434" y="229"/>
                  </a:cubicBezTo>
                  <a:cubicBezTo>
                    <a:pt x="428" y="225"/>
                    <a:pt x="424" y="220"/>
                    <a:pt x="425" y="213"/>
                  </a:cubicBezTo>
                  <a:cubicBezTo>
                    <a:pt x="426" y="206"/>
                    <a:pt x="429" y="202"/>
                    <a:pt x="436" y="198"/>
                  </a:cubicBezTo>
                  <a:cubicBezTo>
                    <a:pt x="437" y="197"/>
                    <a:pt x="439" y="196"/>
                    <a:pt x="440" y="195"/>
                  </a:cubicBezTo>
                  <a:moveTo>
                    <a:pt x="432" y="243"/>
                  </a:moveTo>
                  <a:cubicBezTo>
                    <a:pt x="440" y="247"/>
                    <a:pt x="446" y="253"/>
                    <a:pt x="452" y="260"/>
                  </a:cubicBezTo>
                  <a:cubicBezTo>
                    <a:pt x="451" y="267"/>
                    <a:pt x="451" y="275"/>
                    <a:pt x="450" y="282"/>
                  </a:cubicBezTo>
                  <a:cubicBezTo>
                    <a:pt x="449" y="297"/>
                    <a:pt x="447" y="311"/>
                    <a:pt x="444" y="325"/>
                  </a:cubicBezTo>
                  <a:cubicBezTo>
                    <a:pt x="443" y="325"/>
                    <a:pt x="443" y="325"/>
                    <a:pt x="443" y="325"/>
                  </a:cubicBezTo>
                  <a:cubicBezTo>
                    <a:pt x="442" y="325"/>
                    <a:pt x="441" y="327"/>
                    <a:pt x="443" y="327"/>
                  </a:cubicBezTo>
                  <a:cubicBezTo>
                    <a:pt x="442" y="327"/>
                    <a:pt x="434" y="332"/>
                    <a:pt x="433" y="333"/>
                  </a:cubicBezTo>
                  <a:cubicBezTo>
                    <a:pt x="430" y="335"/>
                    <a:pt x="427" y="337"/>
                    <a:pt x="423" y="339"/>
                  </a:cubicBezTo>
                  <a:cubicBezTo>
                    <a:pt x="422" y="340"/>
                    <a:pt x="420" y="341"/>
                    <a:pt x="419" y="342"/>
                  </a:cubicBezTo>
                  <a:cubicBezTo>
                    <a:pt x="421" y="334"/>
                    <a:pt x="423" y="327"/>
                    <a:pt x="425" y="319"/>
                  </a:cubicBezTo>
                  <a:cubicBezTo>
                    <a:pt x="427" y="307"/>
                    <a:pt x="431" y="295"/>
                    <a:pt x="432" y="282"/>
                  </a:cubicBezTo>
                  <a:cubicBezTo>
                    <a:pt x="433" y="269"/>
                    <a:pt x="432" y="256"/>
                    <a:pt x="432" y="243"/>
                  </a:cubicBezTo>
                  <a:moveTo>
                    <a:pt x="447" y="414"/>
                  </a:moveTo>
                  <a:cubicBezTo>
                    <a:pt x="449" y="412"/>
                    <a:pt x="451" y="410"/>
                    <a:pt x="454" y="408"/>
                  </a:cubicBezTo>
                  <a:cubicBezTo>
                    <a:pt x="453" y="412"/>
                    <a:pt x="452" y="417"/>
                    <a:pt x="452" y="421"/>
                  </a:cubicBezTo>
                  <a:cubicBezTo>
                    <a:pt x="452" y="422"/>
                    <a:pt x="451" y="422"/>
                    <a:pt x="451" y="423"/>
                  </a:cubicBezTo>
                  <a:cubicBezTo>
                    <a:pt x="448" y="421"/>
                    <a:pt x="445" y="420"/>
                    <a:pt x="442" y="418"/>
                  </a:cubicBezTo>
                  <a:cubicBezTo>
                    <a:pt x="443" y="417"/>
                    <a:pt x="445" y="415"/>
                    <a:pt x="447" y="414"/>
                  </a:cubicBezTo>
                  <a:moveTo>
                    <a:pt x="457" y="409"/>
                  </a:moveTo>
                  <a:cubicBezTo>
                    <a:pt x="458" y="407"/>
                    <a:pt x="458" y="405"/>
                    <a:pt x="459" y="403"/>
                  </a:cubicBezTo>
                  <a:cubicBezTo>
                    <a:pt x="461" y="401"/>
                    <a:pt x="463" y="399"/>
                    <a:pt x="466" y="397"/>
                  </a:cubicBezTo>
                  <a:cubicBezTo>
                    <a:pt x="473" y="389"/>
                    <a:pt x="482" y="382"/>
                    <a:pt x="490" y="375"/>
                  </a:cubicBezTo>
                  <a:cubicBezTo>
                    <a:pt x="487" y="384"/>
                    <a:pt x="485" y="394"/>
                    <a:pt x="483" y="404"/>
                  </a:cubicBezTo>
                  <a:cubicBezTo>
                    <a:pt x="474" y="410"/>
                    <a:pt x="464" y="416"/>
                    <a:pt x="457" y="425"/>
                  </a:cubicBezTo>
                  <a:cubicBezTo>
                    <a:pt x="456" y="425"/>
                    <a:pt x="455" y="424"/>
                    <a:pt x="455" y="424"/>
                  </a:cubicBezTo>
                  <a:cubicBezTo>
                    <a:pt x="455" y="419"/>
                    <a:pt x="456" y="414"/>
                    <a:pt x="457" y="409"/>
                  </a:cubicBezTo>
                  <a:moveTo>
                    <a:pt x="461" y="425"/>
                  </a:moveTo>
                  <a:cubicBezTo>
                    <a:pt x="464" y="423"/>
                    <a:pt x="467" y="420"/>
                    <a:pt x="470" y="417"/>
                  </a:cubicBezTo>
                  <a:cubicBezTo>
                    <a:pt x="474" y="414"/>
                    <a:pt x="478" y="412"/>
                    <a:pt x="482" y="409"/>
                  </a:cubicBezTo>
                  <a:cubicBezTo>
                    <a:pt x="481" y="417"/>
                    <a:pt x="480" y="425"/>
                    <a:pt x="479" y="434"/>
                  </a:cubicBezTo>
                  <a:cubicBezTo>
                    <a:pt x="473" y="432"/>
                    <a:pt x="467" y="429"/>
                    <a:pt x="461" y="427"/>
                  </a:cubicBezTo>
                  <a:cubicBezTo>
                    <a:pt x="461" y="426"/>
                    <a:pt x="461" y="426"/>
                    <a:pt x="461" y="425"/>
                  </a:cubicBezTo>
                  <a:moveTo>
                    <a:pt x="519" y="325"/>
                  </a:moveTo>
                  <a:cubicBezTo>
                    <a:pt x="519" y="327"/>
                    <a:pt x="519" y="329"/>
                    <a:pt x="519" y="332"/>
                  </a:cubicBezTo>
                  <a:cubicBezTo>
                    <a:pt x="517" y="348"/>
                    <a:pt x="512" y="364"/>
                    <a:pt x="509" y="380"/>
                  </a:cubicBezTo>
                  <a:cubicBezTo>
                    <a:pt x="508" y="382"/>
                    <a:pt x="508" y="383"/>
                    <a:pt x="508" y="385"/>
                  </a:cubicBezTo>
                  <a:cubicBezTo>
                    <a:pt x="501" y="390"/>
                    <a:pt x="494" y="396"/>
                    <a:pt x="487" y="401"/>
                  </a:cubicBezTo>
                  <a:cubicBezTo>
                    <a:pt x="487" y="401"/>
                    <a:pt x="487" y="401"/>
                    <a:pt x="487" y="401"/>
                  </a:cubicBezTo>
                  <a:cubicBezTo>
                    <a:pt x="488" y="391"/>
                    <a:pt x="491" y="381"/>
                    <a:pt x="494" y="370"/>
                  </a:cubicBezTo>
                  <a:cubicBezTo>
                    <a:pt x="496" y="368"/>
                    <a:pt x="498" y="365"/>
                    <a:pt x="500" y="363"/>
                  </a:cubicBezTo>
                  <a:cubicBezTo>
                    <a:pt x="501" y="361"/>
                    <a:pt x="499" y="360"/>
                    <a:pt x="498" y="361"/>
                  </a:cubicBezTo>
                  <a:cubicBezTo>
                    <a:pt x="497" y="362"/>
                    <a:pt x="496" y="363"/>
                    <a:pt x="495" y="364"/>
                  </a:cubicBezTo>
                  <a:cubicBezTo>
                    <a:pt x="498" y="354"/>
                    <a:pt x="499" y="344"/>
                    <a:pt x="500" y="333"/>
                  </a:cubicBezTo>
                  <a:cubicBezTo>
                    <a:pt x="501" y="329"/>
                    <a:pt x="501" y="325"/>
                    <a:pt x="502" y="321"/>
                  </a:cubicBezTo>
                  <a:cubicBezTo>
                    <a:pt x="508" y="322"/>
                    <a:pt x="513" y="324"/>
                    <a:pt x="519" y="325"/>
                  </a:cubicBezTo>
                  <a:moveTo>
                    <a:pt x="482" y="235"/>
                  </a:moveTo>
                  <a:cubicBezTo>
                    <a:pt x="483" y="237"/>
                    <a:pt x="483" y="239"/>
                    <a:pt x="484" y="241"/>
                  </a:cubicBezTo>
                  <a:cubicBezTo>
                    <a:pt x="487" y="251"/>
                    <a:pt x="489" y="262"/>
                    <a:pt x="492" y="273"/>
                  </a:cubicBezTo>
                  <a:cubicBezTo>
                    <a:pt x="494" y="281"/>
                    <a:pt x="494" y="290"/>
                    <a:pt x="498" y="298"/>
                  </a:cubicBezTo>
                  <a:cubicBezTo>
                    <a:pt x="498" y="298"/>
                    <a:pt x="498" y="298"/>
                    <a:pt x="499" y="298"/>
                  </a:cubicBezTo>
                  <a:cubicBezTo>
                    <a:pt x="500" y="300"/>
                    <a:pt x="500" y="300"/>
                    <a:pt x="500" y="300"/>
                  </a:cubicBezTo>
                  <a:cubicBezTo>
                    <a:pt x="500" y="301"/>
                    <a:pt x="501" y="301"/>
                    <a:pt x="502" y="300"/>
                  </a:cubicBezTo>
                  <a:cubicBezTo>
                    <a:pt x="501" y="302"/>
                    <a:pt x="501" y="304"/>
                    <a:pt x="501" y="306"/>
                  </a:cubicBezTo>
                  <a:cubicBezTo>
                    <a:pt x="496" y="304"/>
                    <a:pt x="491" y="303"/>
                    <a:pt x="487" y="301"/>
                  </a:cubicBezTo>
                  <a:cubicBezTo>
                    <a:pt x="486" y="297"/>
                    <a:pt x="485" y="294"/>
                    <a:pt x="484" y="290"/>
                  </a:cubicBezTo>
                  <a:cubicBezTo>
                    <a:pt x="484" y="284"/>
                    <a:pt x="483" y="278"/>
                    <a:pt x="481" y="272"/>
                  </a:cubicBezTo>
                  <a:cubicBezTo>
                    <a:pt x="482" y="260"/>
                    <a:pt x="482" y="247"/>
                    <a:pt x="482" y="235"/>
                  </a:cubicBezTo>
                  <a:moveTo>
                    <a:pt x="473" y="209"/>
                  </a:moveTo>
                  <a:cubicBezTo>
                    <a:pt x="475" y="217"/>
                    <a:pt x="478" y="224"/>
                    <a:pt x="481" y="231"/>
                  </a:cubicBezTo>
                  <a:cubicBezTo>
                    <a:pt x="480" y="231"/>
                    <a:pt x="480" y="231"/>
                    <a:pt x="480" y="232"/>
                  </a:cubicBezTo>
                  <a:cubicBezTo>
                    <a:pt x="480" y="243"/>
                    <a:pt x="480" y="253"/>
                    <a:pt x="479" y="264"/>
                  </a:cubicBezTo>
                  <a:cubicBezTo>
                    <a:pt x="479" y="263"/>
                    <a:pt x="479" y="263"/>
                    <a:pt x="479" y="262"/>
                  </a:cubicBezTo>
                  <a:cubicBezTo>
                    <a:pt x="475" y="250"/>
                    <a:pt x="473" y="237"/>
                    <a:pt x="468" y="225"/>
                  </a:cubicBezTo>
                  <a:cubicBezTo>
                    <a:pt x="466" y="219"/>
                    <a:pt x="462" y="214"/>
                    <a:pt x="461" y="207"/>
                  </a:cubicBezTo>
                  <a:cubicBezTo>
                    <a:pt x="459" y="203"/>
                    <a:pt x="459" y="199"/>
                    <a:pt x="456" y="195"/>
                  </a:cubicBezTo>
                  <a:cubicBezTo>
                    <a:pt x="455" y="192"/>
                    <a:pt x="453" y="190"/>
                    <a:pt x="452" y="187"/>
                  </a:cubicBezTo>
                  <a:cubicBezTo>
                    <a:pt x="455" y="185"/>
                    <a:pt x="457" y="183"/>
                    <a:pt x="460" y="180"/>
                  </a:cubicBezTo>
                  <a:cubicBezTo>
                    <a:pt x="466" y="189"/>
                    <a:pt x="470" y="200"/>
                    <a:pt x="473" y="209"/>
                  </a:cubicBezTo>
                  <a:moveTo>
                    <a:pt x="465" y="175"/>
                  </a:moveTo>
                  <a:cubicBezTo>
                    <a:pt x="466" y="175"/>
                    <a:pt x="466" y="175"/>
                    <a:pt x="466" y="174"/>
                  </a:cubicBezTo>
                  <a:cubicBezTo>
                    <a:pt x="467" y="176"/>
                    <a:pt x="467" y="179"/>
                    <a:pt x="467" y="181"/>
                  </a:cubicBezTo>
                  <a:cubicBezTo>
                    <a:pt x="468" y="184"/>
                    <a:pt x="468" y="188"/>
                    <a:pt x="469" y="193"/>
                  </a:cubicBezTo>
                  <a:cubicBezTo>
                    <a:pt x="467" y="188"/>
                    <a:pt x="464" y="183"/>
                    <a:pt x="461" y="179"/>
                  </a:cubicBezTo>
                  <a:cubicBezTo>
                    <a:pt x="462" y="178"/>
                    <a:pt x="464" y="177"/>
                    <a:pt x="465" y="175"/>
                  </a:cubicBezTo>
                  <a:moveTo>
                    <a:pt x="340" y="273"/>
                  </a:moveTo>
                  <a:cubicBezTo>
                    <a:pt x="342" y="258"/>
                    <a:pt x="345" y="243"/>
                    <a:pt x="345" y="227"/>
                  </a:cubicBezTo>
                  <a:cubicBezTo>
                    <a:pt x="345" y="221"/>
                    <a:pt x="346" y="214"/>
                    <a:pt x="346" y="207"/>
                  </a:cubicBezTo>
                  <a:cubicBezTo>
                    <a:pt x="347" y="201"/>
                    <a:pt x="346" y="196"/>
                    <a:pt x="345" y="191"/>
                  </a:cubicBezTo>
                  <a:cubicBezTo>
                    <a:pt x="345" y="191"/>
                    <a:pt x="345" y="190"/>
                    <a:pt x="346" y="190"/>
                  </a:cubicBezTo>
                  <a:cubicBezTo>
                    <a:pt x="352" y="169"/>
                    <a:pt x="357" y="148"/>
                    <a:pt x="358" y="127"/>
                  </a:cubicBezTo>
                  <a:cubicBezTo>
                    <a:pt x="362" y="139"/>
                    <a:pt x="371" y="146"/>
                    <a:pt x="385" y="149"/>
                  </a:cubicBezTo>
                  <a:cubicBezTo>
                    <a:pt x="391" y="151"/>
                    <a:pt x="399" y="153"/>
                    <a:pt x="405" y="152"/>
                  </a:cubicBezTo>
                  <a:cubicBezTo>
                    <a:pt x="406" y="151"/>
                    <a:pt x="408" y="151"/>
                    <a:pt x="409" y="151"/>
                  </a:cubicBezTo>
                  <a:cubicBezTo>
                    <a:pt x="410" y="152"/>
                    <a:pt x="410" y="153"/>
                    <a:pt x="410" y="154"/>
                  </a:cubicBezTo>
                  <a:cubicBezTo>
                    <a:pt x="410" y="154"/>
                    <a:pt x="411" y="155"/>
                    <a:pt x="411" y="155"/>
                  </a:cubicBezTo>
                  <a:cubicBezTo>
                    <a:pt x="412" y="155"/>
                    <a:pt x="412" y="155"/>
                    <a:pt x="413" y="155"/>
                  </a:cubicBezTo>
                  <a:cubicBezTo>
                    <a:pt x="414" y="155"/>
                    <a:pt x="414" y="154"/>
                    <a:pt x="413" y="153"/>
                  </a:cubicBezTo>
                  <a:cubicBezTo>
                    <a:pt x="413" y="153"/>
                    <a:pt x="412" y="152"/>
                    <a:pt x="412" y="151"/>
                  </a:cubicBezTo>
                  <a:cubicBezTo>
                    <a:pt x="415" y="151"/>
                    <a:pt x="417" y="151"/>
                    <a:pt x="420" y="151"/>
                  </a:cubicBezTo>
                  <a:cubicBezTo>
                    <a:pt x="421" y="157"/>
                    <a:pt x="422" y="163"/>
                    <a:pt x="421" y="163"/>
                  </a:cubicBezTo>
                  <a:cubicBezTo>
                    <a:pt x="420" y="164"/>
                    <a:pt x="420" y="165"/>
                    <a:pt x="421" y="165"/>
                  </a:cubicBezTo>
                  <a:cubicBezTo>
                    <a:pt x="422" y="165"/>
                    <a:pt x="422" y="165"/>
                    <a:pt x="423" y="165"/>
                  </a:cubicBezTo>
                  <a:cubicBezTo>
                    <a:pt x="423" y="165"/>
                    <a:pt x="424" y="164"/>
                    <a:pt x="424" y="164"/>
                  </a:cubicBezTo>
                  <a:cubicBezTo>
                    <a:pt x="425" y="160"/>
                    <a:pt x="425" y="156"/>
                    <a:pt x="424" y="152"/>
                  </a:cubicBezTo>
                  <a:cubicBezTo>
                    <a:pt x="432" y="154"/>
                    <a:pt x="439" y="157"/>
                    <a:pt x="446" y="162"/>
                  </a:cubicBezTo>
                  <a:cubicBezTo>
                    <a:pt x="447" y="166"/>
                    <a:pt x="448" y="170"/>
                    <a:pt x="450" y="174"/>
                  </a:cubicBezTo>
                  <a:cubicBezTo>
                    <a:pt x="451" y="175"/>
                    <a:pt x="452" y="174"/>
                    <a:pt x="452" y="173"/>
                  </a:cubicBezTo>
                  <a:cubicBezTo>
                    <a:pt x="452" y="173"/>
                    <a:pt x="452" y="172"/>
                    <a:pt x="452" y="172"/>
                  </a:cubicBezTo>
                  <a:cubicBezTo>
                    <a:pt x="451" y="171"/>
                    <a:pt x="450" y="171"/>
                    <a:pt x="450" y="172"/>
                  </a:cubicBezTo>
                  <a:cubicBezTo>
                    <a:pt x="450" y="170"/>
                    <a:pt x="450" y="167"/>
                    <a:pt x="450" y="165"/>
                  </a:cubicBezTo>
                  <a:cubicBezTo>
                    <a:pt x="452" y="166"/>
                    <a:pt x="454" y="168"/>
                    <a:pt x="457" y="169"/>
                  </a:cubicBezTo>
                  <a:cubicBezTo>
                    <a:pt x="454" y="173"/>
                    <a:pt x="452" y="176"/>
                    <a:pt x="449" y="178"/>
                  </a:cubicBezTo>
                  <a:cubicBezTo>
                    <a:pt x="449" y="178"/>
                    <a:pt x="448" y="177"/>
                    <a:pt x="448" y="176"/>
                  </a:cubicBezTo>
                  <a:cubicBezTo>
                    <a:pt x="447" y="172"/>
                    <a:pt x="446" y="169"/>
                    <a:pt x="443" y="166"/>
                  </a:cubicBezTo>
                  <a:cubicBezTo>
                    <a:pt x="443" y="165"/>
                    <a:pt x="442" y="166"/>
                    <a:pt x="443" y="166"/>
                  </a:cubicBezTo>
                  <a:cubicBezTo>
                    <a:pt x="445" y="170"/>
                    <a:pt x="446" y="175"/>
                    <a:pt x="448" y="180"/>
                  </a:cubicBezTo>
                  <a:cubicBezTo>
                    <a:pt x="444" y="183"/>
                    <a:pt x="440" y="186"/>
                    <a:pt x="436" y="188"/>
                  </a:cubicBezTo>
                  <a:cubicBezTo>
                    <a:pt x="435" y="187"/>
                    <a:pt x="434" y="186"/>
                    <a:pt x="433" y="186"/>
                  </a:cubicBezTo>
                  <a:cubicBezTo>
                    <a:pt x="433" y="185"/>
                    <a:pt x="432" y="186"/>
                    <a:pt x="433" y="186"/>
                  </a:cubicBezTo>
                  <a:cubicBezTo>
                    <a:pt x="433" y="187"/>
                    <a:pt x="434" y="188"/>
                    <a:pt x="435" y="189"/>
                  </a:cubicBezTo>
                  <a:cubicBezTo>
                    <a:pt x="433" y="189"/>
                    <a:pt x="431" y="190"/>
                    <a:pt x="430" y="191"/>
                  </a:cubicBezTo>
                  <a:cubicBezTo>
                    <a:pt x="422" y="193"/>
                    <a:pt x="419" y="197"/>
                    <a:pt x="416" y="203"/>
                  </a:cubicBezTo>
                  <a:cubicBezTo>
                    <a:pt x="409" y="217"/>
                    <a:pt x="414" y="232"/>
                    <a:pt x="428" y="240"/>
                  </a:cubicBezTo>
                  <a:cubicBezTo>
                    <a:pt x="428" y="240"/>
                    <a:pt x="429" y="241"/>
                    <a:pt x="430" y="241"/>
                  </a:cubicBezTo>
                  <a:cubicBezTo>
                    <a:pt x="430" y="241"/>
                    <a:pt x="430" y="242"/>
                    <a:pt x="430" y="242"/>
                  </a:cubicBezTo>
                  <a:cubicBezTo>
                    <a:pt x="430" y="255"/>
                    <a:pt x="431" y="268"/>
                    <a:pt x="429" y="281"/>
                  </a:cubicBezTo>
                  <a:cubicBezTo>
                    <a:pt x="428" y="295"/>
                    <a:pt x="424" y="311"/>
                    <a:pt x="420" y="325"/>
                  </a:cubicBezTo>
                  <a:cubicBezTo>
                    <a:pt x="419" y="332"/>
                    <a:pt x="417" y="338"/>
                    <a:pt x="415" y="344"/>
                  </a:cubicBezTo>
                  <a:cubicBezTo>
                    <a:pt x="411" y="347"/>
                    <a:pt x="407" y="349"/>
                    <a:pt x="404" y="352"/>
                  </a:cubicBezTo>
                  <a:cubicBezTo>
                    <a:pt x="403" y="353"/>
                    <a:pt x="402" y="354"/>
                    <a:pt x="401" y="355"/>
                  </a:cubicBezTo>
                  <a:cubicBezTo>
                    <a:pt x="401" y="352"/>
                    <a:pt x="402" y="349"/>
                    <a:pt x="402" y="347"/>
                  </a:cubicBezTo>
                  <a:cubicBezTo>
                    <a:pt x="403" y="341"/>
                    <a:pt x="404" y="336"/>
                    <a:pt x="405" y="331"/>
                  </a:cubicBezTo>
                  <a:cubicBezTo>
                    <a:pt x="409" y="328"/>
                    <a:pt x="412" y="324"/>
                    <a:pt x="416" y="321"/>
                  </a:cubicBezTo>
                  <a:cubicBezTo>
                    <a:pt x="417" y="320"/>
                    <a:pt x="415" y="318"/>
                    <a:pt x="414" y="319"/>
                  </a:cubicBezTo>
                  <a:cubicBezTo>
                    <a:pt x="411" y="322"/>
                    <a:pt x="408" y="325"/>
                    <a:pt x="405" y="327"/>
                  </a:cubicBezTo>
                  <a:cubicBezTo>
                    <a:pt x="407" y="319"/>
                    <a:pt x="408" y="310"/>
                    <a:pt x="409" y="302"/>
                  </a:cubicBezTo>
                  <a:cubicBezTo>
                    <a:pt x="411" y="284"/>
                    <a:pt x="410" y="266"/>
                    <a:pt x="410" y="248"/>
                  </a:cubicBezTo>
                  <a:cubicBezTo>
                    <a:pt x="410" y="246"/>
                    <a:pt x="408" y="246"/>
                    <a:pt x="408" y="248"/>
                  </a:cubicBezTo>
                  <a:cubicBezTo>
                    <a:pt x="408" y="262"/>
                    <a:pt x="408" y="276"/>
                    <a:pt x="407" y="290"/>
                  </a:cubicBezTo>
                  <a:cubicBezTo>
                    <a:pt x="406" y="304"/>
                    <a:pt x="404" y="317"/>
                    <a:pt x="402" y="330"/>
                  </a:cubicBezTo>
                  <a:cubicBezTo>
                    <a:pt x="394" y="337"/>
                    <a:pt x="385" y="343"/>
                    <a:pt x="377" y="349"/>
                  </a:cubicBezTo>
                  <a:cubicBezTo>
                    <a:pt x="374" y="352"/>
                    <a:pt x="371" y="354"/>
                    <a:pt x="368" y="356"/>
                  </a:cubicBezTo>
                  <a:cubicBezTo>
                    <a:pt x="369" y="349"/>
                    <a:pt x="370" y="342"/>
                    <a:pt x="371" y="337"/>
                  </a:cubicBezTo>
                  <a:cubicBezTo>
                    <a:pt x="373" y="331"/>
                    <a:pt x="374" y="326"/>
                    <a:pt x="375" y="322"/>
                  </a:cubicBezTo>
                  <a:cubicBezTo>
                    <a:pt x="380" y="317"/>
                    <a:pt x="385" y="312"/>
                    <a:pt x="387" y="307"/>
                  </a:cubicBezTo>
                  <a:cubicBezTo>
                    <a:pt x="388" y="306"/>
                    <a:pt x="388" y="305"/>
                    <a:pt x="387" y="305"/>
                  </a:cubicBezTo>
                  <a:cubicBezTo>
                    <a:pt x="386" y="305"/>
                    <a:pt x="386" y="305"/>
                    <a:pt x="385" y="305"/>
                  </a:cubicBezTo>
                  <a:cubicBezTo>
                    <a:pt x="384" y="304"/>
                    <a:pt x="383" y="307"/>
                    <a:pt x="385" y="307"/>
                  </a:cubicBezTo>
                  <a:cubicBezTo>
                    <a:pt x="384" y="307"/>
                    <a:pt x="381" y="310"/>
                    <a:pt x="378" y="314"/>
                  </a:cubicBezTo>
                  <a:cubicBezTo>
                    <a:pt x="379" y="310"/>
                    <a:pt x="380" y="306"/>
                    <a:pt x="381" y="303"/>
                  </a:cubicBezTo>
                  <a:cubicBezTo>
                    <a:pt x="385" y="281"/>
                    <a:pt x="391" y="258"/>
                    <a:pt x="391" y="236"/>
                  </a:cubicBezTo>
                  <a:cubicBezTo>
                    <a:pt x="391" y="234"/>
                    <a:pt x="387" y="234"/>
                    <a:pt x="387" y="236"/>
                  </a:cubicBezTo>
                  <a:cubicBezTo>
                    <a:pt x="388" y="261"/>
                    <a:pt x="381" y="287"/>
                    <a:pt x="375" y="311"/>
                  </a:cubicBezTo>
                  <a:cubicBezTo>
                    <a:pt x="375" y="313"/>
                    <a:pt x="374" y="316"/>
                    <a:pt x="373" y="318"/>
                  </a:cubicBezTo>
                  <a:cubicBezTo>
                    <a:pt x="372" y="320"/>
                    <a:pt x="371" y="321"/>
                    <a:pt x="370" y="321"/>
                  </a:cubicBezTo>
                  <a:cubicBezTo>
                    <a:pt x="364" y="326"/>
                    <a:pt x="358" y="331"/>
                    <a:pt x="352" y="336"/>
                  </a:cubicBezTo>
                  <a:cubicBezTo>
                    <a:pt x="350" y="338"/>
                    <a:pt x="347" y="341"/>
                    <a:pt x="344" y="343"/>
                  </a:cubicBezTo>
                  <a:cubicBezTo>
                    <a:pt x="344" y="339"/>
                    <a:pt x="345" y="337"/>
                    <a:pt x="345" y="337"/>
                  </a:cubicBezTo>
                  <a:cubicBezTo>
                    <a:pt x="345" y="331"/>
                    <a:pt x="347" y="326"/>
                    <a:pt x="348" y="321"/>
                  </a:cubicBezTo>
                  <a:cubicBezTo>
                    <a:pt x="349" y="318"/>
                    <a:pt x="349" y="314"/>
                    <a:pt x="350" y="311"/>
                  </a:cubicBezTo>
                  <a:cubicBezTo>
                    <a:pt x="357" y="306"/>
                    <a:pt x="363" y="301"/>
                    <a:pt x="369" y="294"/>
                  </a:cubicBezTo>
                  <a:cubicBezTo>
                    <a:pt x="370" y="294"/>
                    <a:pt x="369" y="293"/>
                    <a:pt x="369" y="294"/>
                  </a:cubicBezTo>
                  <a:cubicBezTo>
                    <a:pt x="363" y="298"/>
                    <a:pt x="357" y="303"/>
                    <a:pt x="351" y="307"/>
                  </a:cubicBezTo>
                  <a:cubicBezTo>
                    <a:pt x="353" y="300"/>
                    <a:pt x="354" y="294"/>
                    <a:pt x="355" y="287"/>
                  </a:cubicBezTo>
                  <a:cubicBezTo>
                    <a:pt x="355" y="284"/>
                    <a:pt x="356" y="281"/>
                    <a:pt x="356" y="279"/>
                  </a:cubicBezTo>
                  <a:cubicBezTo>
                    <a:pt x="357" y="277"/>
                    <a:pt x="358" y="276"/>
                    <a:pt x="358" y="274"/>
                  </a:cubicBezTo>
                  <a:cubicBezTo>
                    <a:pt x="358" y="273"/>
                    <a:pt x="357" y="273"/>
                    <a:pt x="357" y="273"/>
                  </a:cubicBezTo>
                  <a:cubicBezTo>
                    <a:pt x="359" y="255"/>
                    <a:pt x="360" y="237"/>
                    <a:pt x="360" y="220"/>
                  </a:cubicBezTo>
                  <a:cubicBezTo>
                    <a:pt x="360" y="219"/>
                    <a:pt x="358" y="219"/>
                    <a:pt x="358" y="220"/>
                  </a:cubicBezTo>
                  <a:cubicBezTo>
                    <a:pt x="358" y="239"/>
                    <a:pt x="356" y="258"/>
                    <a:pt x="354" y="277"/>
                  </a:cubicBezTo>
                  <a:cubicBezTo>
                    <a:pt x="351" y="282"/>
                    <a:pt x="345" y="285"/>
                    <a:pt x="341" y="288"/>
                  </a:cubicBezTo>
                  <a:cubicBezTo>
                    <a:pt x="339" y="290"/>
                    <a:pt x="337" y="291"/>
                    <a:pt x="335" y="293"/>
                  </a:cubicBezTo>
                  <a:cubicBezTo>
                    <a:pt x="337" y="286"/>
                    <a:pt x="339" y="280"/>
                    <a:pt x="340" y="273"/>
                  </a:cubicBezTo>
                  <a:moveTo>
                    <a:pt x="370" y="379"/>
                  </a:moveTo>
                  <a:cubicBezTo>
                    <a:pt x="370" y="379"/>
                    <a:pt x="370" y="379"/>
                    <a:pt x="370" y="380"/>
                  </a:cubicBezTo>
                  <a:cubicBezTo>
                    <a:pt x="365" y="376"/>
                    <a:pt x="360" y="372"/>
                    <a:pt x="354" y="368"/>
                  </a:cubicBezTo>
                  <a:cubicBezTo>
                    <a:pt x="358" y="367"/>
                    <a:pt x="361" y="365"/>
                    <a:pt x="364" y="363"/>
                  </a:cubicBezTo>
                  <a:cubicBezTo>
                    <a:pt x="363" y="367"/>
                    <a:pt x="363" y="370"/>
                    <a:pt x="364" y="374"/>
                  </a:cubicBezTo>
                  <a:cubicBezTo>
                    <a:pt x="364" y="375"/>
                    <a:pt x="366" y="375"/>
                    <a:pt x="367" y="374"/>
                  </a:cubicBezTo>
                  <a:cubicBezTo>
                    <a:pt x="368" y="371"/>
                    <a:pt x="368" y="369"/>
                    <a:pt x="367" y="366"/>
                  </a:cubicBezTo>
                  <a:cubicBezTo>
                    <a:pt x="367" y="365"/>
                    <a:pt x="367" y="365"/>
                    <a:pt x="367" y="366"/>
                  </a:cubicBezTo>
                  <a:cubicBezTo>
                    <a:pt x="367" y="364"/>
                    <a:pt x="367" y="362"/>
                    <a:pt x="367" y="360"/>
                  </a:cubicBezTo>
                  <a:cubicBezTo>
                    <a:pt x="371" y="358"/>
                    <a:pt x="374" y="355"/>
                    <a:pt x="377" y="353"/>
                  </a:cubicBezTo>
                  <a:cubicBezTo>
                    <a:pt x="385" y="347"/>
                    <a:pt x="393" y="340"/>
                    <a:pt x="401" y="334"/>
                  </a:cubicBezTo>
                  <a:cubicBezTo>
                    <a:pt x="401" y="335"/>
                    <a:pt x="401" y="336"/>
                    <a:pt x="401" y="337"/>
                  </a:cubicBezTo>
                  <a:cubicBezTo>
                    <a:pt x="399" y="344"/>
                    <a:pt x="398" y="351"/>
                    <a:pt x="397" y="358"/>
                  </a:cubicBezTo>
                  <a:cubicBezTo>
                    <a:pt x="388" y="365"/>
                    <a:pt x="379" y="372"/>
                    <a:pt x="371" y="379"/>
                  </a:cubicBezTo>
                  <a:cubicBezTo>
                    <a:pt x="370" y="379"/>
                    <a:pt x="370" y="379"/>
                    <a:pt x="370" y="379"/>
                  </a:cubicBezTo>
                  <a:moveTo>
                    <a:pt x="343" y="359"/>
                  </a:moveTo>
                  <a:cubicBezTo>
                    <a:pt x="343" y="359"/>
                    <a:pt x="343" y="359"/>
                    <a:pt x="343" y="358"/>
                  </a:cubicBezTo>
                  <a:cubicBezTo>
                    <a:pt x="344" y="358"/>
                    <a:pt x="343" y="357"/>
                    <a:pt x="343" y="357"/>
                  </a:cubicBezTo>
                  <a:cubicBezTo>
                    <a:pt x="343" y="357"/>
                    <a:pt x="343" y="353"/>
                    <a:pt x="343" y="349"/>
                  </a:cubicBezTo>
                  <a:cubicBezTo>
                    <a:pt x="348" y="344"/>
                    <a:pt x="353" y="340"/>
                    <a:pt x="359" y="335"/>
                  </a:cubicBezTo>
                  <a:cubicBezTo>
                    <a:pt x="362" y="332"/>
                    <a:pt x="367" y="329"/>
                    <a:pt x="371" y="325"/>
                  </a:cubicBezTo>
                  <a:cubicBezTo>
                    <a:pt x="370" y="332"/>
                    <a:pt x="368" y="338"/>
                    <a:pt x="367" y="345"/>
                  </a:cubicBezTo>
                  <a:cubicBezTo>
                    <a:pt x="366" y="349"/>
                    <a:pt x="365" y="354"/>
                    <a:pt x="364" y="359"/>
                  </a:cubicBezTo>
                  <a:cubicBezTo>
                    <a:pt x="360" y="361"/>
                    <a:pt x="356" y="364"/>
                    <a:pt x="352" y="366"/>
                  </a:cubicBezTo>
                  <a:cubicBezTo>
                    <a:pt x="349" y="364"/>
                    <a:pt x="346" y="361"/>
                    <a:pt x="343" y="359"/>
                  </a:cubicBezTo>
                  <a:moveTo>
                    <a:pt x="334" y="298"/>
                  </a:moveTo>
                  <a:cubicBezTo>
                    <a:pt x="340" y="294"/>
                    <a:pt x="345" y="289"/>
                    <a:pt x="350" y="285"/>
                  </a:cubicBezTo>
                  <a:cubicBezTo>
                    <a:pt x="351" y="284"/>
                    <a:pt x="352" y="283"/>
                    <a:pt x="353" y="282"/>
                  </a:cubicBezTo>
                  <a:cubicBezTo>
                    <a:pt x="353" y="286"/>
                    <a:pt x="352" y="290"/>
                    <a:pt x="351" y="294"/>
                  </a:cubicBezTo>
                  <a:cubicBezTo>
                    <a:pt x="350" y="299"/>
                    <a:pt x="349" y="304"/>
                    <a:pt x="348" y="309"/>
                  </a:cubicBezTo>
                  <a:cubicBezTo>
                    <a:pt x="343" y="313"/>
                    <a:pt x="338" y="317"/>
                    <a:pt x="332" y="321"/>
                  </a:cubicBezTo>
                  <a:cubicBezTo>
                    <a:pt x="332" y="322"/>
                    <a:pt x="331" y="322"/>
                    <a:pt x="330" y="323"/>
                  </a:cubicBezTo>
                  <a:cubicBezTo>
                    <a:pt x="331" y="321"/>
                    <a:pt x="331" y="319"/>
                    <a:pt x="331" y="318"/>
                  </a:cubicBezTo>
                  <a:cubicBezTo>
                    <a:pt x="332" y="311"/>
                    <a:pt x="333" y="304"/>
                    <a:pt x="334" y="298"/>
                  </a:cubicBezTo>
                  <a:moveTo>
                    <a:pt x="331" y="327"/>
                  </a:moveTo>
                  <a:cubicBezTo>
                    <a:pt x="336" y="322"/>
                    <a:pt x="342" y="318"/>
                    <a:pt x="347" y="313"/>
                  </a:cubicBezTo>
                  <a:cubicBezTo>
                    <a:pt x="345" y="324"/>
                    <a:pt x="342" y="335"/>
                    <a:pt x="341" y="346"/>
                  </a:cubicBezTo>
                  <a:cubicBezTo>
                    <a:pt x="338" y="348"/>
                    <a:pt x="335" y="350"/>
                    <a:pt x="333" y="353"/>
                  </a:cubicBezTo>
                  <a:cubicBezTo>
                    <a:pt x="332" y="352"/>
                    <a:pt x="331" y="352"/>
                    <a:pt x="330" y="351"/>
                  </a:cubicBezTo>
                  <a:cubicBezTo>
                    <a:pt x="329" y="350"/>
                    <a:pt x="328" y="350"/>
                    <a:pt x="327" y="349"/>
                  </a:cubicBezTo>
                  <a:cubicBezTo>
                    <a:pt x="328" y="349"/>
                    <a:pt x="328" y="348"/>
                    <a:pt x="328" y="347"/>
                  </a:cubicBezTo>
                  <a:cubicBezTo>
                    <a:pt x="329" y="342"/>
                    <a:pt x="330" y="337"/>
                    <a:pt x="330" y="332"/>
                  </a:cubicBezTo>
                  <a:cubicBezTo>
                    <a:pt x="330" y="331"/>
                    <a:pt x="329" y="331"/>
                    <a:pt x="328" y="332"/>
                  </a:cubicBezTo>
                  <a:cubicBezTo>
                    <a:pt x="328" y="336"/>
                    <a:pt x="328" y="340"/>
                    <a:pt x="326" y="344"/>
                  </a:cubicBezTo>
                  <a:cubicBezTo>
                    <a:pt x="325" y="340"/>
                    <a:pt x="327" y="334"/>
                    <a:pt x="328" y="328"/>
                  </a:cubicBezTo>
                  <a:cubicBezTo>
                    <a:pt x="329" y="328"/>
                    <a:pt x="330" y="327"/>
                    <a:pt x="331" y="327"/>
                  </a:cubicBezTo>
                  <a:moveTo>
                    <a:pt x="324" y="346"/>
                  </a:moveTo>
                  <a:cubicBezTo>
                    <a:pt x="320" y="344"/>
                    <a:pt x="317" y="341"/>
                    <a:pt x="313" y="339"/>
                  </a:cubicBezTo>
                  <a:cubicBezTo>
                    <a:pt x="317" y="336"/>
                    <a:pt x="321" y="334"/>
                    <a:pt x="324" y="331"/>
                  </a:cubicBezTo>
                  <a:cubicBezTo>
                    <a:pt x="323" y="336"/>
                    <a:pt x="322" y="342"/>
                    <a:pt x="324" y="346"/>
                  </a:cubicBezTo>
                  <a:moveTo>
                    <a:pt x="340" y="351"/>
                  </a:moveTo>
                  <a:cubicBezTo>
                    <a:pt x="340" y="353"/>
                    <a:pt x="340" y="355"/>
                    <a:pt x="340" y="357"/>
                  </a:cubicBezTo>
                  <a:cubicBezTo>
                    <a:pt x="339" y="356"/>
                    <a:pt x="337" y="356"/>
                    <a:pt x="336" y="355"/>
                  </a:cubicBezTo>
                  <a:cubicBezTo>
                    <a:pt x="338" y="354"/>
                    <a:pt x="339" y="353"/>
                    <a:pt x="340" y="351"/>
                  </a:cubicBezTo>
                  <a:moveTo>
                    <a:pt x="330" y="301"/>
                  </a:moveTo>
                  <a:cubicBezTo>
                    <a:pt x="329" y="309"/>
                    <a:pt x="328" y="318"/>
                    <a:pt x="326" y="326"/>
                  </a:cubicBezTo>
                  <a:cubicBezTo>
                    <a:pt x="322" y="329"/>
                    <a:pt x="319" y="331"/>
                    <a:pt x="315" y="334"/>
                  </a:cubicBezTo>
                  <a:cubicBezTo>
                    <a:pt x="315" y="334"/>
                    <a:pt x="313" y="335"/>
                    <a:pt x="311" y="337"/>
                  </a:cubicBezTo>
                  <a:cubicBezTo>
                    <a:pt x="307" y="334"/>
                    <a:pt x="304" y="331"/>
                    <a:pt x="301" y="328"/>
                  </a:cubicBezTo>
                  <a:cubicBezTo>
                    <a:pt x="301" y="326"/>
                    <a:pt x="301" y="323"/>
                    <a:pt x="301" y="320"/>
                  </a:cubicBezTo>
                  <a:cubicBezTo>
                    <a:pt x="311" y="313"/>
                    <a:pt x="321" y="307"/>
                    <a:pt x="330" y="301"/>
                  </a:cubicBezTo>
                  <a:moveTo>
                    <a:pt x="296" y="324"/>
                  </a:moveTo>
                  <a:cubicBezTo>
                    <a:pt x="297" y="324"/>
                    <a:pt x="297" y="324"/>
                    <a:pt x="298" y="323"/>
                  </a:cubicBezTo>
                  <a:cubicBezTo>
                    <a:pt x="298" y="324"/>
                    <a:pt x="297" y="325"/>
                    <a:pt x="297" y="326"/>
                  </a:cubicBezTo>
                  <a:cubicBezTo>
                    <a:pt x="297" y="325"/>
                    <a:pt x="297" y="325"/>
                    <a:pt x="296" y="324"/>
                  </a:cubicBezTo>
                  <a:moveTo>
                    <a:pt x="298" y="319"/>
                  </a:moveTo>
                  <a:cubicBezTo>
                    <a:pt x="297" y="320"/>
                    <a:pt x="296" y="320"/>
                    <a:pt x="295" y="321"/>
                  </a:cubicBezTo>
                  <a:cubicBezTo>
                    <a:pt x="295" y="321"/>
                    <a:pt x="295" y="321"/>
                    <a:pt x="296" y="321"/>
                  </a:cubicBezTo>
                  <a:cubicBezTo>
                    <a:pt x="296" y="320"/>
                    <a:pt x="295" y="319"/>
                    <a:pt x="294" y="319"/>
                  </a:cubicBezTo>
                  <a:cubicBezTo>
                    <a:pt x="294" y="320"/>
                    <a:pt x="293" y="321"/>
                    <a:pt x="293" y="321"/>
                  </a:cubicBezTo>
                  <a:cubicBezTo>
                    <a:pt x="289" y="318"/>
                    <a:pt x="286" y="315"/>
                    <a:pt x="283" y="312"/>
                  </a:cubicBezTo>
                  <a:cubicBezTo>
                    <a:pt x="286" y="311"/>
                    <a:pt x="288" y="309"/>
                    <a:pt x="289" y="308"/>
                  </a:cubicBezTo>
                  <a:cubicBezTo>
                    <a:pt x="293" y="306"/>
                    <a:pt x="297" y="304"/>
                    <a:pt x="301" y="301"/>
                  </a:cubicBezTo>
                  <a:cubicBezTo>
                    <a:pt x="299" y="307"/>
                    <a:pt x="298" y="313"/>
                    <a:pt x="298" y="319"/>
                  </a:cubicBezTo>
                  <a:moveTo>
                    <a:pt x="285" y="281"/>
                  </a:moveTo>
                  <a:cubicBezTo>
                    <a:pt x="293" y="275"/>
                    <a:pt x="301" y="270"/>
                    <a:pt x="308" y="264"/>
                  </a:cubicBezTo>
                  <a:cubicBezTo>
                    <a:pt x="306" y="273"/>
                    <a:pt x="304" y="282"/>
                    <a:pt x="302" y="292"/>
                  </a:cubicBezTo>
                  <a:cubicBezTo>
                    <a:pt x="302" y="293"/>
                    <a:pt x="302" y="294"/>
                    <a:pt x="302" y="296"/>
                  </a:cubicBezTo>
                  <a:cubicBezTo>
                    <a:pt x="299" y="297"/>
                    <a:pt x="297" y="299"/>
                    <a:pt x="294" y="301"/>
                  </a:cubicBezTo>
                  <a:cubicBezTo>
                    <a:pt x="290" y="304"/>
                    <a:pt x="285" y="306"/>
                    <a:pt x="280" y="309"/>
                  </a:cubicBezTo>
                  <a:cubicBezTo>
                    <a:pt x="279" y="308"/>
                    <a:pt x="278" y="307"/>
                    <a:pt x="277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9" y="298"/>
                    <a:pt x="281" y="291"/>
                    <a:pt x="282" y="283"/>
                  </a:cubicBezTo>
                  <a:cubicBezTo>
                    <a:pt x="283" y="282"/>
                    <a:pt x="284" y="282"/>
                    <a:pt x="285" y="281"/>
                  </a:cubicBezTo>
                  <a:moveTo>
                    <a:pt x="281" y="271"/>
                  </a:moveTo>
                  <a:cubicBezTo>
                    <a:pt x="280" y="274"/>
                    <a:pt x="279" y="278"/>
                    <a:pt x="279" y="282"/>
                  </a:cubicBezTo>
                  <a:cubicBezTo>
                    <a:pt x="275" y="285"/>
                    <a:pt x="271" y="287"/>
                    <a:pt x="267" y="290"/>
                  </a:cubicBezTo>
                  <a:cubicBezTo>
                    <a:pt x="266" y="291"/>
                    <a:pt x="265" y="291"/>
                    <a:pt x="264" y="292"/>
                  </a:cubicBezTo>
                  <a:cubicBezTo>
                    <a:pt x="263" y="291"/>
                    <a:pt x="262" y="290"/>
                    <a:pt x="261" y="289"/>
                  </a:cubicBezTo>
                  <a:cubicBezTo>
                    <a:pt x="261" y="284"/>
                    <a:pt x="261" y="279"/>
                    <a:pt x="262" y="274"/>
                  </a:cubicBezTo>
                  <a:cubicBezTo>
                    <a:pt x="262" y="274"/>
                    <a:pt x="262" y="274"/>
                    <a:pt x="262" y="274"/>
                  </a:cubicBezTo>
                  <a:cubicBezTo>
                    <a:pt x="267" y="271"/>
                    <a:pt x="273" y="269"/>
                    <a:pt x="279" y="267"/>
                  </a:cubicBezTo>
                  <a:cubicBezTo>
                    <a:pt x="280" y="266"/>
                    <a:pt x="281" y="265"/>
                    <a:pt x="282" y="265"/>
                  </a:cubicBezTo>
                  <a:cubicBezTo>
                    <a:pt x="282" y="267"/>
                    <a:pt x="281" y="269"/>
                    <a:pt x="281" y="271"/>
                  </a:cubicBezTo>
                  <a:moveTo>
                    <a:pt x="258" y="286"/>
                  </a:moveTo>
                  <a:cubicBezTo>
                    <a:pt x="256" y="284"/>
                    <a:pt x="254" y="282"/>
                    <a:pt x="252" y="280"/>
                  </a:cubicBezTo>
                  <a:cubicBezTo>
                    <a:pt x="254" y="279"/>
                    <a:pt x="256" y="277"/>
                    <a:pt x="259" y="276"/>
                  </a:cubicBezTo>
                  <a:cubicBezTo>
                    <a:pt x="258" y="279"/>
                    <a:pt x="258" y="282"/>
                    <a:pt x="258" y="284"/>
                  </a:cubicBezTo>
                  <a:cubicBezTo>
                    <a:pt x="258" y="285"/>
                    <a:pt x="258" y="285"/>
                    <a:pt x="258" y="286"/>
                  </a:cubicBezTo>
                  <a:moveTo>
                    <a:pt x="289" y="232"/>
                  </a:moveTo>
                  <a:cubicBezTo>
                    <a:pt x="289" y="233"/>
                    <a:pt x="289" y="233"/>
                    <a:pt x="289" y="233"/>
                  </a:cubicBezTo>
                  <a:cubicBezTo>
                    <a:pt x="287" y="242"/>
                    <a:pt x="285" y="251"/>
                    <a:pt x="283" y="260"/>
                  </a:cubicBezTo>
                  <a:cubicBezTo>
                    <a:pt x="282" y="261"/>
                    <a:pt x="282" y="261"/>
                    <a:pt x="281" y="262"/>
                  </a:cubicBezTo>
                  <a:cubicBezTo>
                    <a:pt x="276" y="264"/>
                    <a:pt x="271" y="266"/>
                    <a:pt x="266" y="268"/>
                  </a:cubicBezTo>
                  <a:cubicBezTo>
                    <a:pt x="265" y="269"/>
                    <a:pt x="264" y="269"/>
                    <a:pt x="262" y="270"/>
                  </a:cubicBezTo>
                  <a:cubicBezTo>
                    <a:pt x="263" y="264"/>
                    <a:pt x="263" y="257"/>
                    <a:pt x="264" y="251"/>
                  </a:cubicBezTo>
                  <a:cubicBezTo>
                    <a:pt x="265" y="251"/>
                    <a:pt x="265" y="250"/>
                    <a:pt x="266" y="250"/>
                  </a:cubicBezTo>
                  <a:cubicBezTo>
                    <a:pt x="274" y="244"/>
                    <a:pt x="282" y="239"/>
                    <a:pt x="289" y="232"/>
                  </a:cubicBezTo>
                  <a:moveTo>
                    <a:pt x="271" y="217"/>
                  </a:moveTo>
                  <a:cubicBezTo>
                    <a:pt x="271" y="217"/>
                    <a:pt x="270" y="217"/>
                    <a:pt x="270" y="217"/>
                  </a:cubicBezTo>
                  <a:cubicBezTo>
                    <a:pt x="270" y="217"/>
                    <a:pt x="270" y="217"/>
                    <a:pt x="270" y="217"/>
                  </a:cubicBezTo>
                  <a:cubicBezTo>
                    <a:pt x="270" y="217"/>
                    <a:pt x="270" y="217"/>
                    <a:pt x="271" y="217"/>
                  </a:cubicBezTo>
                  <a:moveTo>
                    <a:pt x="254" y="235"/>
                  </a:moveTo>
                  <a:cubicBezTo>
                    <a:pt x="258" y="232"/>
                    <a:pt x="262" y="230"/>
                    <a:pt x="266" y="226"/>
                  </a:cubicBezTo>
                  <a:cubicBezTo>
                    <a:pt x="264" y="234"/>
                    <a:pt x="263" y="241"/>
                    <a:pt x="262" y="248"/>
                  </a:cubicBezTo>
                  <a:cubicBezTo>
                    <a:pt x="262" y="248"/>
                    <a:pt x="262" y="249"/>
                    <a:pt x="261" y="249"/>
                  </a:cubicBezTo>
                  <a:cubicBezTo>
                    <a:pt x="254" y="254"/>
                    <a:pt x="246" y="259"/>
                    <a:pt x="238" y="264"/>
                  </a:cubicBezTo>
                  <a:cubicBezTo>
                    <a:pt x="237" y="263"/>
                    <a:pt x="237" y="263"/>
                    <a:pt x="236" y="262"/>
                  </a:cubicBezTo>
                  <a:cubicBezTo>
                    <a:pt x="237" y="256"/>
                    <a:pt x="238" y="250"/>
                    <a:pt x="239" y="243"/>
                  </a:cubicBezTo>
                  <a:cubicBezTo>
                    <a:pt x="244" y="240"/>
                    <a:pt x="248" y="237"/>
                    <a:pt x="254" y="235"/>
                  </a:cubicBezTo>
                  <a:moveTo>
                    <a:pt x="226" y="251"/>
                  </a:moveTo>
                  <a:cubicBezTo>
                    <a:pt x="230" y="249"/>
                    <a:pt x="233" y="247"/>
                    <a:pt x="236" y="245"/>
                  </a:cubicBezTo>
                  <a:cubicBezTo>
                    <a:pt x="235" y="250"/>
                    <a:pt x="234" y="254"/>
                    <a:pt x="233" y="259"/>
                  </a:cubicBezTo>
                  <a:cubicBezTo>
                    <a:pt x="231" y="256"/>
                    <a:pt x="229" y="254"/>
                    <a:pt x="226" y="251"/>
                  </a:cubicBezTo>
                  <a:moveTo>
                    <a:pt x="237" y="236"/>
                  </a:moveTo>
                  <a:cubicBezTo>
                    <a:pt x="237" y="237"/>
                    <a:pt x="237" y="238"/>
                    <a:pt x="237" y="240"/>
                  </a:cubicBezTo>
                  <a:cubicBezTo>
                    <a:pt x="236" y="240"/>
                    <a:pt x="235" y="241"/>
                    <a:pt x="234" y="242"/>
                  </a:cubicBezTo>
                  <a:cubicBezTo>
                    <a:pt x="234" y="242"/>
                    <a:pt x="229" y="246"/>
                    <a:pt x="224" y="248"/>
                  </a:cubicBezTo>
                  <a:cubicBezTo>
                    <a:pt x="224" y="247"/>
                    <a:pt x="223" y="247"/>
                    <a:pt x="222" y="246"/>
                  </a:cubicBezTo>
                  <a:cubicBezTo>
                    <a:pt x="224" y="238"/>
                    <a:pt x="225" y="229"/>
                    <a:pt x="227" y="221"/>
                  </a:cubicBezTo>
                  <a:cubicBezTo>
                    <a:pt x="232" y="217"/>
                    <a:pt x="236" y="214"/>
                    <a:pt x="241" y="210"/>
                  </a:cubicBezTo>
                  <a:cubicBezTo>
                    <a:pt x="240" y="219"/>
                    <a:pt x="239" y="227"/>
                    <a:pt x="237" y="236"/>
                  </a:cubicBezTo>
                  <a:moveTo>
                    <a:pt x="182" y="170"/>
                  </a:moveTo>
                  <a:cubicBezTo>
                    <a:pt x="179" y="162"/>
                    <a:pt x="176" y="155"/>
                    <a:pt x="174" y="147"/>
                  </a:cubicBezTo>
                  <a:cubicBezTo>
                    <a:pt x="174" y="146"/>
                    <a:pt x="174" y="145"/>
                    <a:pt x="174" y="144"/>
                  </a:cubicBezTo>
                  <a:cubicBezTo>
                    <a:pt x="179" y="142"/>
                    <a:pt x="183" y="139"/>
                    <a:pt x="187" y="137"/>
                  </a:cubicBezTo>
                  <a:cubicBezTo>
                    <a:pt x="188" y="136"/>
                    <a:pt x="189" y="136"/>
                    <a:pt x="191" y="135"/>
                  </a:cubicBezTo>
                  <a:cubicBezTo>
                    <a:pt x="189" y="139"/>
                    <a:pt x="188" y="144"/>
                    <a:pt x="187" y="148"/>
                  </a:cubicBezTo>
                  <a:cubicBezTo>
                    <a:pt x="185" y="154"/>
                    <a:pt x="183" y="161"/>
                    <a:pt x="182" y="167"/>
                  </a:cubicBezTo>
                  <a:cubicBezTo>
                    <a:pt x="182" y="168"/>
                    <a:pt x="182" y="169"/>
                    <a:pt x="182" y="170"/>
                  </a:cubicBezTo>
                  <a:moveTo>
                    <a:pt x="180" y="137"/>
                  </a:moveTo>
                  <a:cubicBezTo>
                    <a:pt x="178" y="138"/>
                    <a:pt x="177" y="139"/>
                    <a:pt x="175" y="140"/>
                  </a:cubicBezTo>
                  <a:cubicBezTo>
                    <a:pt x="176" y="136"/>
                    <a:pt x="176" y="132"/>
                    <a:pt x="177" y="129"/>
                  </a:cubicBezTo>
                  <a:cubicBezTo>
                    <a:pt x="181" y="126"/>
                    <a:pt x="186" y="123"/>
                    <a:pt x="191" y="121"/>
                  </a:cubicBezTo>
                  <a:cubicBezTo>
                    <a:pt x="192" y="120"/>
                    <a:pt x="194" y="119"/>
                    <a:pt x="196" y="118"/>
                  </a:cubicBezTo>
                  <a:cubicBezTo>
                    <a:pt x="194" y="122"/>
                    <a:pt x="193" y="126"/>
                    <a:pt x="192" y="131"/>
                  </a:cubicBezTo>
                  <a:cubicBezTo>
                    <a:pt x="188" y="133"/>
                    <a:pt x="184" y="135"/>
                    <a:pt x="180" y="137"/>
                  </a:cubicBezTo>
                  <a:moveTo>
                    <a:pt x="172" y="142"/>
                  </a:moveTo>
                  <a:cubicBezTo>
                    <a:pt x="172" y="142"/>
                    <a:pt x="172" y="142"/>
                    <a:pt x="172" y="142"/>
                  </a:cubicBezTo>
                  <a:cubicBezTo>
                    <a:pt x="171" y="139"/>
                    <a:pt x="170" y="137"/>
                    <a:pt x="169" y="134"/>
                  </a:cubicBezTo>
                  <a:cubicBezTo>
                    <a:pt x="170" y="133"/>
                    <a:pt x="171" y="133"/>
                    <a:pt x="172" y="132"/>
                  </a:cubicBezTo>
                  <a:cubicBezTo>
                    <a:pt x="172" y="135"/>
                    <a:pt x="172" y="138"/>
                    <a:pt x="172" y="142"/>
                  </a:cubicBezTo>
                  <a:moveTo>
                    <a:pt x="185" y="178"/>
                  </a:moveTo>
                  <a:cubicBezTo>
                    <a:pt x="185" y="177"/>
                    <a:pt x="185" y="177"/>
                    <a:pt x="184" y="177"/>
                  </a:cubicBezTo>
                  <a:cubicBezTo>
                    <a:pt x="185" y="176"/>
                    <a:pt x="185" y="176"/>
                    <a:pt x="186" y="176"/>
                  </a:cubicBezTo>
                  <a:cubicBezTo>
                    <a:pt x="191" y="172"/>
                    <a:pt x="196" y="168"/>
                    <a:pt x="202" y="165"/>
                  </a:cubicBezTo>
                  <a:cubicBezTo>
                    <a:pt x="201" y="166"/>
                    <a:pt x="201" y="167"/>
                    <a:pt x="201" y="169"/>
                  </a:cubicBezTo>
                  <a:cubicBezTo>
                    <a:pt x="199" y="174"/>
                    <a:pt x="198" y="179"/>
                    <a:pt x="197" y="185"/>
                  </a:cubicBezTo>
                  <a:cubicBezTo>
                    <a:pt x="194" y="186"/>
                    <a:pt x="192" y="188"/>
                    <a:pt x="189" y="189"/>
                  </a:cubicBezTo>
                  <a:cubicBezTo>
                    <a:pt x="187" y="185"/>
                    <a:pt x="186" y="182"/>
                    <a:pt x="185" y="178"/>
                  </a:cubicBezTo>
                  <a:moveTo>
                    <a:pt x="196" y="189"/>
                  </a:moveTo>
                  <a:cubicBezTo>
                    <a:pt x="195" y="194"/>
                    <a:pt x="195" y="198"/>
                    <a:pt x="194" y="202"/>
                  </a:cubicBezTo>
                  <a:cubicBezTo>
                    <a:pt x="193" y="199"/>
                    <a:pt x="192" y="196"/>
                    <a:pt x="190" y="193"/>
                  </a:cubicBezTo>
                  <a:cubicBezTo>
                    <a:pt x="192" y="192"/>
                    <a:pt x="194" y="191"/>
                    <a:pt x="196" y="189"/>
                  </a:cubicBezTo>
                  <a:moveTo>
                    <a:pt x="197" y="207"/>
                  </a:moveTo>
                  <a:cubicBezTo>
                    <a:pt x="197" y="207"/>
                    <a:pt x="197" y="207"/>
                    <a:pt x="196" y="206"/>
                  </a:cubicBezTo>
                  <a:cubicBezTo>
                    <a:pt x="196" y="203"/>
                    <a:pt x="197" y="200"/>
                    <a:pt x="197" y="198"/>
                  </a:cubicBezTo>
                  <a:cubicBezTo>
                    <a:pt x="198" y="195"/>
                    <a:pt x="198" y="191"/>
                    <a:pt x="199" y="188"/>
                  </a:cubicBezTo>
                  <a:cubicBezTo>
                    <a:pt x="211" y="181"/>
                    <a:pt x="222" y="173"/>
                    <a:pt x="233" y="166"/>
                  </a:cubicBezTo>
                  <a:cubicBezTo>
                    <a:pt x="231" y="177"/>
                    <a:pt x="229" y="188"/>
                    <a:pt x="228" y="199"/>
                  </a:cubicBezTo>
                  <a:cubicBezTo>
                    <a:pt x="224" y="202"/>
                    <a:pt x="220" y="204"/>
                    <a:pt x="217" y="207"/>
                  </a:cubicBezTo>
                  <a:cubicBezTo>
                    <a:pt x="213" y="210"/>
                    <a:pt x="209" y="213"/>
                    <a:pt x="205" y="216"/>
                  </a:cubicBezTo>
                  <a:cubicBezTo>
                    <a:pt x="207" y="214"/>
                    <a:pt x="209" y="212"/>
                    <a:pt x="211" y="210"/>
                  </a:cubicBezTo>
                  <a:cubicBezTo>
                    <a:pt x="212" y="210"/>
                    <a:pt x="211" y="209"/>
                    <a:pt x="211" y="210"/>
                  </a:cubicBezTo>
                  <a:cubicBezTo>
                    <a:pt x="207" y="211"/>
                    <a:pt x="204" y="214"/>
                    <a:pt x="202" y="216"/>
                  </a:cubicBezTo>
                  <a:cubicBezTo>
                    <a:pt x="200" y="214"/>
                    <a:pt x="199" y="211"/>
                    <a:pt x="197" y="208"/>
                  </a:cubicBezTo>
                  <a:cubicBezTo>
                    <a:pt x="197" y="208"/>
                    <a:pt x="197" y="208"/>
                    <a:pt x="198" y="208"/>
                  </a:cubicBezTo>
                  <a:cubicBezTo>
                    <a:pt x="198" y="208"/>
                    <a:pt x="197" y="207"/>
                    <a:pt x="197" y="207"/>
                  </a:cubicBezTo>
                  <a:moveTo>
                    <a:pt x="213" y="213"/>
                  </a:moveTo>
                  <a:cubicBezTo>
                    <a:pt x="218" y="209"/>
                    <a:pt x="223" y="206"/>
                    <a:pt x="227" y="203"/>
                  </a:cubicBezTo>
                  <a:cubicBezTo>
                    <a:pt x="227" y="203"/>
                    <a:pt x="227" y="204"/>
                    <a:pt x="227" y="205"/>
                  </a:cubicBezTo>
                  <a:cubicBezTo>
                    <a:pt x="226" y="210"/>
                    <a:pt x="225" y="214"/>
                    <a:pt x="224" y="219"/>
                  </a:cubicBezTo>
                  <a:cubicBezTo>
                    <a:pt x="220" y="222"/>
                    <a:pt x="215" y="226"/>
                    <a:pt x="210" y="229"/>
                  </a:cubicBezTo>
                  <a:cubicBezTo>
                    <a:pt x="208" y="226"/>
                    <a:pt x="206" y="223"/>
                    <a:pt x="204" y="220"/>
                  </a:cubicBezTo>
                  <a:cubicBezTo>
                    <a:pt x="207" y="218"/>
                    <a:pt x="210" y="216"/>
                    <a:pt x="213" y="213"/>
                  </a:cubicBezTo>
                  <a:moveTo>
                    <a:pt x="242" y="207"/>
                  </a:moveTo>
                  <a:cubicBezTo>
                    <a:pt x="237" y="210"/>
                    <a:pt x="233" y="213"/>
                    <a:pt x="228" y="216"/>
                  </a:cubicBezTo>
                  <a:cubicBezTo>
                    <a:pt x="229" y="211"/>
                    <a:pt x="230" y="206"/>
                    <a:pt x="231" y="202"/>
                  </a:cubicBezTo>
                  <a:cubicBezTo>
                    <a:pt x="231" y="201"/>
                    <a:pt x="231" y="201"/>
                    <a:pt x="231" y="200"/>
                  </a:cubicBezTo>
                  <a:cubicBezTo>
                    <a:pt x="231" y="200"/>
                    <a:pt x="231" y="200"/>
                    <a:pt x="232" y="200"/>
                  </a:cubicBezTo>
                  <a:cubicBezTo>
                    <a:pt x="236" y="196"/>
                    <a:pt x="240" y="193"/>
                    <a:pt x="245" y="189"/>
                  </a:cubicBezTo>
                  <a:cubicBezTo>
                    <a:pt x="244" y="195"/>
                    <a:pt x="243" y="201"/>
                    <a:pt x="242" y="207"/>
                  </a:cubicBezTo>
                  <a:moveTo>
                    <a:pt x="252" y="151"/>
                  </a:moveTo>
                  <a:cubicBezTo>
                    <a:pt x="250" y="162"/>
                    <a:pt x="248" y="173"/>
                    <a:pt x="246" y="184"/>
                  </a:cubicBezTo>
                  <a:cubicBezTo>
                    <a:pt x="246" y="185"/>
                    <a:pt x="245" y="185"/>
                    <a:pt x="245" y="186"/>
                  </a:cubicBezTo>
                  <a:cubicBezTo>
                    <a:pt x="241" y="189"/>
                    <a:pt x="236" y="193"/>
                    <a:pt x="231" y="197"/>
                  </a:cubicBezTo>
                  <a:cubicBezTo>
                    <a:pt x="233" y="185"/>
                    <a:pt x="235" y="174"/>
                    <a:pt x="237" y="163"/>
                  </a:cubicBezTo>
                  <a:cubicBezTo>
                    <a:pt x="242" y="159"/>
                    <a:pt x="247" y="155"/>
                    <a:pt x="252" y="151"/>
                  </a:cubicBezTo>
                  <a:moveTo>
                    <a:pt x="207" y="161"/>
                  </a:moveTo>
                  <a:cubicBezTo>
                    <a:pt x="214" y="156"/>
                    <a:pt x="222" y="152"/>
                    <a:pt x="229" y="148"/>
                  </a:cubicBezTo>
                  <a:cubicBezTo>
                    <a:pt x="232" y="147"/>
                    <a:pt x="234" y="145"/>
                    <a:pt x="237" y="143"/>
                  </a:cubicBezTo>
                  <a:cubicBezTo>
                    <a:pt x="236" y="146"/>
                    <a:pt x="236" y="149"/>
                    <a:pt x="235" y="152"/>
                  </a:cubicBezTo>
                  <a:cubicBezTo>
                    <a:pt x="234" y="156"/>
                    <a:pt x="234" y="159"/>
                    <a:pt x="233" y="163"/>
                  </a:cubicBezTo>
                  <a:cubicBezTo>
                    <a:pt x="231" y="164"/>
                    <a:pt x="229" y="165"/>
                    <a:pt x="227" y="167"/>
                  </a:cubicBezTo>
                  <a:cubicBezTo>
                    <a:pt x="218" y="173"/>
                    <a:pt x="209" y="178"/>
                    <a:pt x="200" y="183"/>
                  </a:cubicBezTo>
                  <a:cubicBezTo>
                    <a:pt x="201" y="179"/>
                    <a:pt x="202" y="175"/>
                    <a:pt x="203" y="171"/>
                  </a:cubicBezTo>
                  <a:cubicBezTo>
                    <a:pt x="204" y="168"/>
                    <a:pt x="204" y="165"/>
                    <a:pt x="205" y="162"/>
                  </a:cubicBezTo>
                  <a:cubicBezTo>
                    <a:pt x="206" y="162"/>
                    <a:pt x="206" y="161"/>
                    <a:pt x="207" y="161"/>
                  </a:cubicBezTo>
                  <a:moveTo>
                    <a:pt x="211" y="124"/>
                  </a:moveTo>
                  <a:cubicBezTo>
                    <a:pt x="208" y="136"/>
                    <a:pt x="206" y="148"/>
                    <a:pt x="203" y="160"/>
                  </a:cubicBezTo>
                  <a:cubicBezTo>
                    <a:pt x="198" y="163"/>
                    <a:pt x="193" y="166"/>
                    <a:pt x="188" y="170"/>
                  </a:cubicBezTo>
                  <a:cubicBezTo>
                    <a:pt x="187" y="171"/>
                    <a:pt x="185" y="172"/>
                    <a:pt x="184" y="173"/>
                  </a:cubicBezTo>
                  <a:cubicBezTo>
                    <a:pt x="184" y="172"/>
                    <a:pt x="184" y="172"/>
                    <a:pt x="184" y="171"/>
                  </a:cubicBezTo>
                  <a:cubicBezTo>
                    <a:pt x="186" y="164"/>
                    <a:pt x="187" y="156"/>
                    <a:pt x="189" y="149"/>
                  </a:cubicBezTo>
                  <a:cubicBezTo>
                    <a:pt x="191" y="144"/>
                    <a:pt x="193" y="138"/>
                    <a:pt x="194" y="133"/>
                  </a:cubicBezTo>
                  <a:cubicBezTo>
                    <a:pt x="200" y="129"/>
                    <a:pt x="206" y="126"/>
                    <a:pt x="212" y="123"/>
                  </a:cubicBezTo>
                  <a:cubicBezTo>
                    <a:pt x="212" y="123"/>
                    <a:pt x="212" y="123"/>
                    <a:pt x="211" y="124"/>
                  </a:cubicBezTo>
                  <a:moveTo>
                    <a:pt x="214" y="107"/>
                  </a:moveTo>
                  <a:cubicBezTo>
                    <a:pt x="215" y="107"/>
                    <a:pt x="216" y="106"/>
                    <a:pt x="217" y="106"/>
                  </a:cubicBezTo>
                  <a:cubicBezTo>
                    <a:pt x="215" y="110"/>
                    <a:pt x="214" y="115"/>
                    <a:pt x="213" y="119"/>
                  </a:cubicBezTo>
                  <a:cubicBezTo>
                    <a:pt x="207" y="122"/>
                    <a:pt x="201" y="125"/>
                    <a:pt x="195" y="129"/>
                  </a:cubicBezTo>
                  <a:cubicBezTo>
                    <a:pt x="197" y="124"/>
                    <a:pt x="198" y="120"/>
                    <a:pt x="199" y="116"/>
                  </a:cubicBezTo>
                  <a:cubicBezTo>
                    <a:pt x="204" y="113"/>
                    <a:pt x="209" y="110"/>
                    <a:pt x="214" y="107"/>
                  </a:cubicBezTo>
                  <a:moveTo>
                    <a:pt x="193" y="79"/>
                  </a:moveTo>
                  <a:cubicBezTo>
                    <a:pt x="196" y="77"/>
                    <a:pt x="197" y="76"/>
                    <a:pt x="199" y="74"/>
                  </a:cubicBezTo>
                  <a:cubicBezTo>
                    <a:pt x="200" y="73"/>
                    <a:pt x="201" y="71"/>
                    <a:pt x="202" y="70"/>
                  </a:cubicBezTo>
                  <a:cubicBezTo>
                    <a:pt x="204" y="67"/>
                    <a:pt x="204" y="67"/>
                    <a:pt x="205" y="70"/>
                  </a:cubicBezTo>
                  <a:cubicBezTo>
                    <a:pt x="204" y="70"/>
                    <a:pt x="205" y="71"/>
                    <a:pt x="205" y="71"/>
                  </a:cubicBezTo>
                  <a:cubicBezTo>
                    <a:pt x="206" y="70"/>
                    <a:pt x="207" y="69"/>
                    <a:pt x="208" y="69"/>
                  </a:cubicBezTo>
                  <a:cubicBezTo>
                    <a:pt x="204" y="81"/>
                    <a:pt x="202" y="94"/>
                    <a:pt x="199" y="107"/>
                  </a:cubicBezTo>
                  <a:cubicBezTo>
                    <a:pt x="198" y="109"/>
                    <a:pt x="197" y="111"/>
                    <a:pt x="197" y="113"/>
                  </a:cubicBezTo>
                  <a:cubicBezTo>
                    <a:pt x="194" y="115"/>
                    <a:pt x="191" y="117"/>
                    <a:pt x="188" y="118"/>
                  </a:cubicBezTo>
                  <a:cubicBezTo>
                    <a:pt x="184" y="120"/>
                    <a:pt x="181" y="122"/>
                    <a:pt x="178" y="124"/>
                  </a:cubicBezTo>
                  <a:cubicBezTo>
                    <a:pt x="179" y="119"/>
                    <a:pt x="180" y="115"/>
                    <a:pt x="181" y="110"/>
                  </a:cubicBezTo>
                  <a:cubicBezTo>
                    <a:pt x="184" y="100"/>
                    <a:pt x="187" y="91"/>
                    <a:pt x="190" y="82"/>
                  </a:cubicBezTo>
                  <a:cubicBezTo>
                    <a:pt x="191" y="81"/>
                    <a:pt x="192" y="80"/>
                    <a:pt x="193" y="79"/>
                  </a:cubicBezTo>
                  <a:moveTo>
                    <a:pt x="175" y="96"/>
                  </a:moveTo>
                  <a:cubicBezTo>
                    <a:pt x="178" y="93"/>
                    <a:pt x="179" y="91"/>
                    <a:pt x="182" y="88"/>
                  </a:cubicBezTo>
                  <a:cubicBezTo>
                    <a:pt x="183" y="86"/>
                    <a:pt x="184" y="85"/>
                    <a:pt x="186" y="84"/>
                  </a:cubicBezTo>
                  <a:cubicBezTo>
                    <a:pt x="181" y="98"/>
                    <a:pt x="175" y="113"/>
                    <a:pt x="173" y="128"/>
                  </a:cubicBezTo>
                  <a:cubicBezTo>
                    <a:pt x="171" y="129"/>
                    <a:pt x="170" y="130"/>
                    <a:pt x="168" y="131"/>
                  </a:cubicBezTo>
                  <a:cubicBezTo>
                    <a:pt x="166" y="124"/>
                    <a:pt x="163" y="117"/>
                    <a:pt x="161" y="110"/>
                  </a:cubicBezTo>
                  <a:cubicBezTo>
                    <a:pt x="165" y="105"/>
                    <a:pt x="170" y="101"/>
                    <a:pt x="175" y="96"/>
                  </a:cubicBezTo>
                  <a:moveTo>
                    <a:pt x="215" y="230"/>
                  </a:moveTo>
                  <a:cubicBezTo>
                    <a:pt x="218" y="227"/>
                    <a:pt x="221" y="225"/>
                    <a:pt x="224" y="223"/>
                  </a:cubicBezTo>
                  <a:cubicBezTo>
                    <a:pt x="222" y="230"/>
                    <a:pt x="221" y="237"/>
                    <a:pt x="221" y="244"/>
                  </a:cubicBezTo>
                  <a:cubicBezTo>
                    <a:pt x="218" y="240"/>
                    <a:pt x="215" y="236"/>
                    <a:pt x="212" y="232"/>
                  </a:cubicBezTo>
                  <a:cubicBezTo>
                    <a:pt x="213" y="231"/>
                    <a:pt x="214" y="230"/>
                    <a:pt x="215" y="230"/>
                  </a:cubicBezTo>
                  <a:moveTo>
                    <a:pt x="240" y="267"/>
                  </a:moveTo>
                  <a:cubicBezTo>
                    <a:pt x="247" y="262"/>
                    <a:pt x="254" y="258"/>
                    <a:pt x="261" y="253"/>
                  </a:cubicBezTo>
                  <a:cubicBezTo>
                    <a:pt x="261" y="254"/>
                    <a:pt x="261" y="255"/>
                    <a:pt x="261" y="257"/>
                  </a:cubicBezTo>
                  <a:cubicBezTo>
                    <a:pt x="260" y="262"/>
                    <a:pt x="259" y="267"/>
                    <a:pt x="259" y="272"/>
                  </a:cubicBezTo>
                  <a:cubicBezTo>
                    <a:pt x="257" y="273"/>
                    <a:pt x="255" y="274"/>
                    <a:pt x="254" y="275"/>
                  </a:cubicBezTo>
                  <a:cubicBezTo>
                    <a:pt x="252" y="275"/>
                    <a:pt x="251" y="276"/>
                    <a:pt x="250" y="277"/>
                  </a:cubicBezTo>
                  <a:cubicBezTo>
                    <a:pt x="247" y="273"/>
                    <a:pt x="243" y="270"/>
                    <a:pt x="240" y="267"/>
                  </a:cubicBezTo>
                  <a:moveTo>
                    <a:pt x="277" y="287"/>
                  </a:moveTo>
                  <a:cubicBezTo>
                    <a:pt x="276" y="293"/>
                    <a:pt x="275" y="299"/>
                    <a:pt x="276" y="305"/>
                  </a:cubicBezTo>
                  <a:cubicBezTo>
                    <a:pt x="273" y="301"/>
                    <a:pt x="269" y="298"/>
                    <a:pt x="266" y="295"/>
                  </a:cubicBezTo>
                  <a:cubicBezTo>
                    <a:pt x="270" y="292"/>
                    <a:pt x="274" y="289"/>
                    <a:pt x="277" y="287"/>
                  </a:cubicBezTo>
                  <a:moveTo>
                    <a:pt x="386" y="392"/>
                  </a:moveTo>
                  <a:cubicBezTo>
                    <a:pt x="381" y="388"/>
                    <a:pt x="377" y="385"/>
                    <a:pt x="373" y="382"/>
                  </a:cubicBezTo>
                  <a:cubicBezTo>
                    <a:pt x="381" y="377"/>
                    <a:pt x="389" y="370"/>
                    <a:pt x="396" y="364"/>
                  </a:cubicBezTo>
                  <a:cubicBezTo>
                    <a:pt x="396" y="367"/>
                    <a:pt x="395" y="370"/>
                    <a:pt x="395" y="373"/>
                  </a:cubicBezTo>
                  <a:cubicBezTo>
                    <a:pt x="395" y="379"/>
                    <a:pt x="396" y="390"/>
                    <a:pt x="393" y="396"/>
                  </a:cubicBezTo>
                  <a:cubicBezTo>
                    <a:pt x="390" y="395"/>
                    <a:pt x="388" y="393"/>
                    <a:pt x="386" y="392"/>
                  </a:cubicBezTo>
                  <a:moveTo>
                    <a:pt x="395" y="398"/>
                  </a:moveTo>
                  <a:cubicBezTo>
                    <a:pt x="396" y="397"/>
                    <a:pt x="396" y="395"/>
                    <a:pt x="397" y="394"/>
                  </a:cubicBezTo>
                  <a:cubicBezTo>
                    <a:pt x="397" y="394"/>
                    <a:pt x="397" y="394"/>
                    <a:pt x="397" y="394"/>
                  </a:cubicBezTo>
                  <a:cubicBezTo>
                    <a:pt x="401" y="392"/>
                    <a:pt x="404" y="389"/>
                    <a:pt x="408" y="387"/>
                  </a:cubicBezTo>
                  <a:cubicBezTo>
                    <a:pt x="408" y="390"/>
                    <a:pt x="408" y="394"/>
                    <a:pt x="408" y="397"/>
                  </a:cubicBezTo>
                  <a:cubicBezTo>
                    <a:pt x="408" y="399"/>
                    <a:pt x="410" y="399"/>
                    <a:pt x="410" y="397"/>
                  </a:cubicBezTo>
                  <a:cubicBezTo>
                    <a:pt x="411" y="393"/>
                    <a:pt x="411" y="389"/>
                    <a:pt x="412" y="385"/>
                  </a:cubicBezTo>
                  <a:cubicBezTo>
                    <a:pt x="420" y="380"/>
                    <a:pt x="427" y="374"/>
                    <a:pt x="435" y="368"/>
                  </a:cubicBezTo>
                  <a:cubicBezTo>
                    <a:pt x="435" y="368"/>
                    <a:pt x="435" y="368"/>
                    <a:pt x="435" y="368"/>
                  </a:cubicBezTo>
                  <a:cubicBezTo>
                    <a:pt x="434" y="375"/>
                    <a:pt x="433" y="382"/>
                    <a:pt x="433" y="388"/>
                  </a:cubicBezTo>
                  <a:cubicBezTo>
                    <a:pt x="427" y="392"/>
                    <a:pt x="421" y="396"/>
                    <a:pt x="415" y="401"/>
                  </a:cubicBezTo>
                  <a:cubicBezTo>
                    <a:pt x="415" y="401"/>
                    <a:pt x="415" y="401"/>
                    <a:pt x="414" y="401"/>
                  </a:cubicBezTo>
                  <a:cubicBezTo>
                    <a:pt x="413" y="403"/>
                    <a:pt x="413" y="403"/>
                    <a:pt x="412" y="405"/>
                  </a:cubicBezTo>
                  <a:cubicBezTo>
                    <a:pt x="406" y="402"/>
                    <a:pt x="401" y="400"/>
                    <a:pt x="396" y="398"/>
                  </a:cubicBezTo>
                  <a:cubicBezTo>
                    <a:pt x="395" y="398"/>
                    <a:pt x="395" y="398"/>
                    <a:pt x="395" y="398"/>
                  </a:cubicBezTo>
                  <a:moveTo>
                    <a:pt x="488" y="436"/>
                  </a:moveTo>
                  <a:cubicBezTo>
                    <a:pt x="492" y="433"/>
                    <a:pt x="496" y="429"/>
                    <a:pt x="501" y="426"/>
                  </a:cubicBezTo>
                  <a:cubicBezTo>
                    <a:pt x="500" y="429"/>
                    <a:pt x="498" y="434"/>
                    <a:pt x="497" y="439"/>
                  </a:cubicBezTo>
                  <a:cubicBezTo>
                    <a:pt x="496" y="438"/>
                    <a:pt x="494" y="438"/>
                    <a:pt x="492" y="438"/>
                  </a:cubicBezTo>
                  <a:cubicBezTo>
                    <a:pt x="491" y="437"/>
                    <a:pt x="489" y="437"/>
                    <a:pt x="488" y="436"/>
                  </a:cubicBezTo>
                  <a:moveTo>
                    <a:pt x="501" y="440"/>
                  </a:moveTo>
                  <a:cubicBezTo>
                    <a:pt x="501" y="439"/>
                    <a:pt x="501" y="439"/>
                    <a:pt x="501" y="439"/>
                  </a:cubicBezTo>
                  <a:cubicBezTo>
                    <a:pt x="501" y="436"/>
                    <a:pt x="502" y="433"/>
                    <a:pt x="503" y="431"/>
                  </a:cubicBezTo>
                  <a:cubicBezTo>
                    <a:pt x="504" y="428"/>
                    <a:pt x="504" y="425"/>
                    <a:pt x="505" y="422"/>
                  </a:cubicBezTo>
                  <a:cubicBezTo>
                    <a:pt x="514" y="416"/>
                    <a:pt x="523" y="409"/>
                    <a:pt x="531" y="403"/>
                  </a:cubicBezTo>
                  <a:cubicBezTo>
                    <a:pt x="531" y="404"/>
                    <a:pt x="531" y="405"/>
                    <a:pt x="531" y="406"/>
                  </a:cubicBezTo>
                  <a:cubicBezTo>
                    <a:pt x="529" y="413"/>
                    <a:pt x="528" y="421"/>
                    <a:pt x="526" y="428"/>
                  </a:cubicBezTo>
                  <a:cubicBezTo>
                    <a:pt x="525" y="430"/>
                    <a:pt x="523" y="432"/>
                    <a:pt x="522" y="435"/>
                  </a:cubicBezTo>
                  <a:cubicBezTo>
                    <a:pt x="521" y="436"/>
                    <a:pt x="524" y="438"/>
                    <a:pt x="525" y="437"/>
                  </a:cubicBezTo>
                  <a:cubicBezTo>
                    <a:pt x="525" y="437"/>
                    <a:pt x="525" y="437"/>
                    <a:pt x="525" y="437"/>
                  </a:cubicBezTo>
                  <a:cubicBezTo>
                    <a:pt x="525" y="436"/>
                    <a:pt x="525" y="436"/>
                    <a:pt x="526" y="436"/>
                  </a:cubicBezTo>
                  <a:cubicBezTo>
                    <a:pt x="526" y="439"/>
                    <a:pt x="525" y="442"/>
                    <a:pt x="526" y="445"/>
                  </a:cubicBezTo>
                  <a:cubicBezTo>
                    <a:pt x="526" y="445"/>
                    <a:pt x="526" y="445"/>
                    <a:pt x="526" y="445"/>
                  </a:cubicBezTo>
                  <a:cubicBezTo>
                    <a:pt x="526" y="447"/>
                    <a:pt x="528" y="447"/>
                    <a:pt x="528" y="445"/>
                  </a:cubicBezTo>
                  <a:cubicBezTo>
                    <a:pt x="529" y="440"/>
                    <a:pt x="529" y="435"/>
                    <a:pt x="530" y="431"/>
                  </a:cubicBezTo>
                  <a:cubicBezTo>
                    <a:pt x="536" y="424"/>
                    <a:pt x="542" y="418"/>
                    <a:pt x="549" y="412"/>
                  </a:cubicBezTo>
                  <a:cubicBezTo>
                    <a:pt x="548" y="417"/>
                    <a:pt x="547" y="422"/>
                    <a:pt x="546" y="427"/>
                  </a:cubicBezTo>
                  <a:cubicBezTo>
                    <a:pt x="546" y="428"/>
                    <a:pt x="545" y="430"/>
                    <a:pt x="545" y="432"/>
                  </a:cubicBezTo>
                  <a:cubicBezTo>
                    <a:pt x="543" y="433"/>
                    <a:pt x="542" y="434"/>
                    <a:pt x="541" y="435"/>
                  </a:cubicBezTo>
                  <a:cubicBezTo>
                    <a:pt x="538" y="437"/>
                    <a:pt x="537" y="439"/>
                    <a:pt x="536" y="442"/>
                  </a:cubicBezTo>
                  <a:cubicBezTo>
                    <a:pt x="536" y="442"/>
                    <a:pt x="537" y="443"/>
                    <a:pt x="538" y="443"/>
                  </a:cubicBezTo>
                  <a:cubicBezTo>
                    <a:pt x="539" y="440"/>
                    <a:pt x="541" y="438"/>
                    <a:pt x="544" y="436"/>
                  </a:cubicBezTo>
                  <a:cubicBezTo>
                    <a:pt x="542" y="441"/>
                    <a:pt x="541" y="447"/>
                    <a:pt x="540" y="452"/>
                  </a:cubicBezTo>
                  <a:cubicBezTo>
                    <a:pt x="539" y="451"/>
                    <a:pt x="537" y="451"/>
                    <a:pt x="536" y="451"/>
                  </a:cubicBezTo>
                  <a:cubicBezTo>
                    <a:pt x="524" y="449"/>
                    <a:pt x="512" y="444"/>
                    <a:pt x="501" y="440"/>
                  </a:cubicBezTo>
                  <a:moveTo>
                    <a:pt x="593" y="458"/>
                  </a:moveTo>
                  <a:cubicBezTo>
                    <a:pt x="593" y="455"/>
                    <a:pt x="594" y="452"/>
                    <a:pt x="594" y="450"/>
                  </a:cubicBezTo>
                  <a:cubicBezTo>
                    <a:pt x="597" y="450"/>
                    <a:pt x="600" y="449"/>
                    <a:pt x="603" y="448"/>
                  </a:cubicBezTo>
                  <a:cubicBezTo>
                    <a:pt x="605" y="447"/>
                    <a:pt x="606" y="446"/>
                    <a:pt x="608" y="445"/>
                  </a:cubicBezTo>
                  <a:cubicBezTo>
                    <a:pt x="609" y="444"/>
                    <a:pt x="610" y="444"/>
                    <a:pt x="611" y="443"/>
                  </a:cubicBezTo>
                  <a:cubicBezTo>
                    <a:pt x="611" y="444"/>
                    <a:pt x="611" y="445"/>
                    <a:pt x="611" y="446"/>
                  </a:cubicBezTo>
                  <a:cubicBezTo>
                    <a:pt x="611" y="446"/>
                    <a:pt x="609" y="447"/>
                    <a:pt x="609" y="448"/>
                  </a:cubicBezTo>
                  <a:cubicBezTo>
                    <a:pt x="608" y="448"/>
                    <a:pt x="609" y="449"/>
                    <a:pt x="609" y="448"/>
                  </a:cubicBezTo>
                  <a:cubicBezTo>
                    <a:pt x="612" y="447"/>
                    <a:pt x="615" y="446"/>
                    <a:pt x="614" y="442"/>
                  </a:cubicBezTo>
                  <a:cubicBezTo>
                    <a:pt x="613" y="441"/>
                    <a:pt x="613" y="441"/>
                    <a:pt x="613" y="441"/>
                  </a:cubicBezTo>
                  <a:cubicBezTo>
                    <a:pt x="610" y="441"/>
                    <a:pt x="608" y="443"/>
                    <a:pt x="606" y="445"/>
                  </a:cubicBezTo>
                  <a:cubicBezTo>
                    <a:pt x="602" y="447"/>
                    <a:pt x="598" y="448"/>
                    <a:pt x="594" y="447"/>
                  </a:cubicBezTo>
                  <a:cubicBezTo>
                    <a:pt x="595" y="444"/>
                    <a:pt x="595" y="441"/>
                    <a:pt x="596" y="438"/>
                  </a:cubicBezTo>
                  <a:cubicBezTo>
                    <a:pt x="597" y="437"/>
                    <a:pt x="598" y="435"/>
                    <a:pt x="599" y="434"/>
                  </a:cubicBezTo>
                  <a:cubicBezTo>
                    <a:pt x="602" y="430"/>
                    <a:pt x="606" y="427"/>
                    <a:pt x="609" y="423"/>
                  </a:cubicBezTo>
                  <a:cubicBezTo>
                    <a:pt x="609" y="422"/>
                    <a:pt x="609" y="421"/>
                    <a:pt x="608" y="421"/>
                  </a:cubicBezTo>
                  <a:cubicBezTo>
                    <a:pt x="608" y="421"/>
                    <a:pt x="607" y="421"/>
                    <a:pt x="607" y="421"/>
                  </a:cubicBezTo>
                  <a:cubicBezTo>
                    <a:pt x="606" y="421"/>
                    <a:pt x="606" y="422"/>
                    <a:pt x="607" y="423"/>
                  </a:cubicBezTo>
                  <a:cubicBezTo>
                    <a:pt x="607" y="423"/>
                    <a:pt x="607" y="423"/>
                    <a:pt x="607" y="423"/>
                  </a:cubicBezTo>
                  <a:cubicBezTo>
                    <a:pt x="604" y="426"/>
                    <a:pt x="600" y="428"/>
                    <a:pt x="597" y="431"/>
                  </a:cubicBezTo>
                  <a:cubicBezTo>
                    <a:pt x="599" y="426"/>
                    <a:pt x="600" y="421"/>
                    <a:pt x="601" y="416"/>
                  </a:cubicBezTo>
                  <a:cubicBezTo>
                    <a:pt x="605" y="413"/>
                    <a:pt x="609" y="411"/>
                    <a:pt x="612" y="409"/>
                  </a:cubicBezTo>
                  <a:cubicBezTo>
                    <a:pt x="614" y="408"/>
                    <a:pt x="616" y="407"/>
                    <a:pt x="619" y="407"/>
                  </a:cubicBezTo>
                  <a:cubicBezTo>
                    <a:pt x="619" y="407"/>
                    <a:pt x="619" y="407"/>
                    <a:pt x="620" y="407"/>
                  </a:cubicBezTo>
                  <a:cubicBezTo>
                    <a:pt x="621" y="407"/>
                    <a:pt x="622" y="406"/>
                    <a:pt x="622" y="405"/>
                  </a:cubicBezTo>
                  <a:cubicBezTo>
                    <a:pt x="623" y="405"/>
                    <a:pt x="624" y="404"/>
                    <a:pt x="624" y="404"/>
                  </a:cubicBezTo>
                  <a:cubicBezTo>
                    <a:pt x="619" y="422"/>
                    <a:pt x="614" y="441"/>
                    <a:pt x="612" y="459"/>
                  </a:cubicBezTo>
                  <a:cubicBezTo>
                    <a:pt x="608" y="459"/>
                    <a:pt x="604" y="459"/>
                    <a:pt x="600" y="459"/>
                  </a:cubicBezTo>
                  <a:cubicBezTo>
                    <a:pt x="598" y="458"/>
                    <a:pt x="595" y="458"/>
                    <a:pt x="593" y="458"/>
                  </a:cubicBezTo>
                  <a:moveTo>
                    <a:pt x="641" y="461"/>
                  </a:moveTo>
                  <a:cubicBezTo>
                    <a:pt x="641" y="456"/>
                    <a:pt x="642" y="452"/>
                    <a:pt x="642" y="448"/>
                  </a:cubicBezTo>
                  <a:cubicBezTo>
                    <a:pt x="641" y="447"/>
                    <a:pt x="640" y="447"/>
                    <a:pt x="640" y="448"/>
                  </a:cubicBezTo>
                  <a:cubicBezTo>
                    <a:pt x="641" y="451"/>
                    <a:pt x="640" y="456"/>
                    <a:pt x="639" y="461"/>
                  </a:cubicBezTo>
                  <a:cubicBezTo>
                    <a:pt x="638" y="461"/>
                    <a:pt x="638" y="461"/>
                    <a:pt x="637" y="461"/>
                  </a:cubicBezTo>
                  <a:cubicBezTo>
                    <a:pt x="638" y="457"/>
                    <a:pt x="639" y="453"/>
                    <a:pt x="639" y="450"/>
                  </a:cubicBezTo>
                  <a:cubicBezTo>
                    <a:pt x="641" y="443"/>
                    <a:pt x="643" y="435"/>
                    <a:pt x="644" y="428"/>
                  </a:cubicBezTo>
                  <a:cubicBezTo>
                    <a:pt x="646" y="421"/>
                    <a:pt x="648" y="414"/>
                    <a:pt x="650" y="407"/>
                  </a:cubicBezTo>
                  <a:cubicBezTo>
                    <a:pt x="650" y="407"/>
                    <a:pt x="651" y="407"/>
                    <a:pt x="651" y="406"/>
                  </a:cubicBezTo>
                  <a:cubicBezTo>
                    <a:pt x="653" y="403"/>
                    <a:pt x="653" y="401"/>
                    <a:pt x="652" y="398"/>
                  </a:cubicBezTo>
                  <a:cubicBezTo>
                    <a:pt x="653" y="396"/>
                    <a:pt x="653" y="394"/>
                    <a:pt x="654" y="392"/>
                  </a:cubicBezTo>
                  <a:cubicBezTo>
                    <a:pt x="655" y="392"/>
                    <a:pt x="657" y="391"/>
                    <a:pt x="659" y="391"/>
                  </a:cubicBezTo>
                  <a:cubicBezTo>
                    <a:pt x="659" y="391"/>
                    <a:pt x="659" y="392"/>
                    <a:pt x="660" y="392"/>
                  </a:cubicBezTo>
                  <a:cubicBezTo>
                    <a:pt x="661" y="394"/>
                    <a:pt x="663" y="392"/>
                    <a:pt x="662" y="391"/>
                  </a:cubicBezTo>
                  <a:cubicBezTo>
                    <a:pt x="662" y="390"/>
                    <a:pt x="662" y="390"/>
                    <a:pt x="662" y="389"/>
                  </a:cubicBezTo>
                  <a:cubicBezTo>
                    <a:pt x="667" y="388"/>
                    <a:pt x="671" y="386"/>
                    <a:pt x="676" y="384"/>
                  </a:cubicBezTo>
                  <a:cubicBezTo>
                    <a:pt x="675" y="387"/>
                    <a:pt x="675" y="390"/>
                    <a:pt x="674" y="393"/>
                  </a:cubicBezTo>
                  <a:cubicBezTo>
                    <a:pt x="671" y="406"/>
                    <a:pt x="668" y="419"/>
                    <a:pt x="664" y="432"/>
                  </a:cubicBezTo>
                  <a:cubicBezTo>
                    <a:pt x="663" y="438"/>
                    <a:pt x="662" y="444"/>
                    <a:pt x="661" y="450"/>
                  </a:cubicBezTo>
                  <a:cubicBezTo>
                    <a:pt x="660" y="454"/>
                    <a:pt x="658" y="458"/>
                    <a:pt x="658" y="462"/>
                  </a:cubicBezTo>
                  <a:cubicBezTo>
                    <a:pt x="656" y="462"/>
                    <a:pt x="655" y="461"/>
                    <a:pt x="653" y="461"/>
                  </a:cubicBezTo>
                  <a:cubicBezTo>
                    <a:pt x="649" y="461"/>
                    <a:pt x="645" y="461"/>
                    <a:pt x="641" y="461"/>
                  </a:cubicBezTo>
                  <a:moveTo>
                    <a:pt x="690" y="465"/>
                  </a:moveTo>
                  <a:cubicBezTo>
                    <a:pt x="690" y="461"/>
                    <a:pt x="690" y="457"/>
                    <a:pt x="692" y="454"/>
                  </a:cubicBezTo>
                  <a:cubicBezTo>
                    <a:pt x="695" y="458"/>
                    <a:pt x="699" y="462"/>
                    <a:pt x="703" y="466"/>
                  </a:cubicBezTo>
                  <a:cubicBezTo>
                    <a:pt x="699" y="466"/>
                    <a:pt x="695" y="465"/>
                    <a:pt x="690" y="465"/>
                  </a:cubicBezTo>
                  <a:moveTo>
                    <a:pt x="727" y="466"/>
                  </a:moveTo>
                  <a:cubicBezTo>
                    <a:pt x="727" y="466"/>
                    <a:pt x="727" y="465"/>
                    <a:pt x="726" y="465"/>
                  </a:cubicBezTo>
                  <a:cubicBezTo>
                    <a:pt x="725" y="460"/>
                    <a:pt x="724" y="455"/>
                    <a:pt x="723" y="449"/>
                  </a:cubicBezTo>
                  <a:cubicBezTo>
                    <a:pt x="723" y="444"/>
                    <a:pt x="722" y="439"/>
                    <a:pt x="721" y="434"/>
                  </a:cubicBezTo>
                  <a:cubicBezTo>
                    <a:pt x="722" y="431"/>
                    <a:pt x="723" y="428"/>
                    <a:pt x="723" y="425"/>
                  </a:cubicBezTo>
                  <a:cubicBezTo>
                    <a:pt x="726" y="424"/>
                    <a:pt x="729" y="423"/>
                    <a:pt x="732" y="422"/>
                  </a:cubicBezTo>
                  <a:cubicBezTo>
                    <a:pt x="733" y="425"/>
                    <a:pt x="733" y="427"/>
                    <a:pt x="733" y="430"/>
                  </a:cubicBezTo>
                  <a:cubicBezTo>
                    <a:pt x="734" y="438"/>
                    <a:pt x="735" y="447"/>
                    <a:pt x="736" y="456"/>
                  </a:cubicBezTo>
                  <a:cubicBezTo>
                    <a:pt x="735" y="460"/>
                    <a:pt x="734" y="463"/>
                    <a:pt x="734" y="466"/>
                  </a:cubicBezTo>
                  <a:cubicBezTo>
                    <a:pt x="732" y="466"/>
                    <a:pt x="729" y="466"/>
                    <a:pt x="727" y="466"/>
                  </a:cubicBezTo>
                  <a:moveTo>
                    <a:pt x="741" y="466"/>
                  </a:moveTo>
                  <a:cubicBezTo>
                    <a:pt x="741" y="465"/>
                    <a:pt x="741" y="463"/>
                    <a:pt x="741" y="462"/>
                  </a:cubicBezTo>
                  <a:cubicBezTo>
                    <a:pt x="740" y="460"/>
                    <a:pt x="740" y="459"/>
                    <a:pt x="740" y="457"/>
                  </a:cubicBezTo>
                  <a:cubicBezTo>
                    <a:pt x="741" y="452"/>
                    <a:pt x="742" y="448"/>
                    <a:pt x="743" y="443"/>
                  </a:cubicBezTo>
                  <a:cubicBezTo>
                    <a:pt x="744" y="439"/>
                    <a:pt x="745" y="435"/>
                    <a:pt x="746" y="432"/>
                  </a:cubicBezTo>
                  <a:cubicBezTo>
                    <a:pt x="747" y="434"/>
                    <a:pt x="747" y="437"/>
                    <a:pt x="748" y="439"/>
                  </a:cubicBezTo>
                  <a:cubicBezTo>
                    <a:pt x="749" y="446"/>
                    <a:pt x="750" y="453"/>
                    <a:pt x="752" y="459"/>
                  </a:cubicBezTo>
                  <a:cubicBezTo>
                    <a:pt x="753" y="460"/>
                    <a:pt x="754" y="463"/>
                    <a:pt x="755" y="465"/>
                  </a:cubicBezTo>
                  <a:cubicBezTo>
                    <a:pt x="750" y="466"/>
                    <a:pt x="746" y="466"/>
                    <a:pt x="741" y="466"/>
                  </a:cubicBezTo>
                  <a:moveTo>
                    <a:pt x="777" y="490"/>
                  </a:moveTo>
                  <a:cubicBezTo>
                    <a:pt x="773" y="487"/>
                    <a:pt x="772" y="483"/>
                    <a:pt x="776" y="479"/>
                  </a:cubicBezTo>
                  <a:cubicBezTo>
                    <a:pt x="779" y="476"/>
                    <a:pt x="783" y="474"/>
                    <a:pt x="787" y="471"/>
                  </a:cubicBezTo>
                  <a:cubicBezTo>
                    <a:pt x="787" y="475"/>
                    <a:pt x="787" y="479"/>
                    <a:pt x="786" y="483"/>
                  </a:cubicBezTo>
                  <a:cubicBezTo>
                    <a:pt x="786" y="488"/>
                    <a:pt x="785" y="492"/>
                    <a:pt x="785" y="497"/>
                  </a:cubicBezTo>
                  <a:cubicBezTo>
                    <a:pt x="783" y="494"/>
                    <a:pt x="780" y="492"/>
                    <a:pt x="777" y="490"/>
                  </a:cubicBezTo>
                  <a:moveTo>
                    <a:pt x="192" y="318"/>
                  </a:moveTo>
                  <a:cubicBezTo>
                    <a:pt x="196" y="322"/>
                    <a:pt x="199" y="327"/>
                    <a:pt x="203" y="332"/>
                  </a:cubicBezTo>
                  <a:cubicBezTo>
                    <a:pt x="203" y="334"/>
                    <a:pt x="203" y="337"/>
                    <a:pt x="203" y="339"/>
                  </a:cubicBezTo>
                  <a:cubicBezTo>
                    <a:pt x="204" y="350"/>
                    <a:pt x="202" y="360"/>
                    <a:pt x="201" y="370"/>
                  </a:cubicBezTo>
                  <a:cubicBezTo>
                    <a:pt x="200" y="382"/>
                    <a:pt x="197" y="395"/>
                    <a:pt x="195" y="407"/>
                  </a:cubicBezTo>
                  <a:cubicBezTo>
                    <a:pt x="192" y="403"/>
                    <a:pt x="188" y="399"/>
                    <a:pt x="185" y="395"/>
                  </a:cubicBezTo>
                  <a:cubicBezTo>
                    <a:pt x="185" y="393"/>
                    <a:pt x="185" y="392"/>
                    <a:pt x="186" y="390"/>
                  </a:cubicBezTo>
                  <a:cubicBezTo>
                    <a:pt x="187" y="381"/>
                    <a:pt x="189" y="372"/>
                    <a:pt x="190" y="362"/>
                  </a:cubicBezTo>
                  <a:cubicBezTo>
                    <a:pt x="192" y="347"/>
                    <a:pt x="192" y="333"/>
                    <a:pt x="192" y="318"/>
                  </a:cubicBezTo>
                  <a:moveTo>
                    <a:pt x="205" y="363"/>
                  </a:moveTo>
                  <a:cubicBezTo>
                    <a:pt x="206" y="355"/>
                    <a:pt x="207" y="345"/>
                    <a:pt x="206" y="336"/>
                  </a:cubicBezTo>
                  <a:cubicBezTo>
                    <a:pt x="209" y="341"/>
                    <a:pt x="213" y="345"/>
                    <a:pt x="216" y="350"/>
                  </a:cubicBezTo>
                  <a:cubicBezTo>
                    <a:pt x="216" y="365"/>
                    <a:pt x="213" y="381"/>
                    <a:pt x="210" y="395"/>
                  </a:cubicBezTo>
                  <a:cubicBezTo>
                    <a:pt x="209" y="404"/>
                    <a:pt x="208" y="412"/>
                    <a:pt x="207" y="420"/>
                  </a:cubicBezTo>
                  <a:cubicBezTo>
                    <a:pt x="204" y="417"/>
                    <a:pt x="202" y="414"/>
                    <a:pt x="199" y="411"/>
                  </a:cubicBezTo>
                  <a:cubicBezTo>
                    <a:pt x="201" y="395"/>
                    <a:pt x="203" y="379"/>
                    <a:pt x="205" y="363"/>
                  </a:cubicBezTo>
                  <a:moveTo>
                    <a:pt x="190" y="314"/>
                  </a:moveTo>
                  <a:cubicBezTo>
                    <a:pt x="190" y="340"/>
                    <a:pt x="187" y="366"/>
                    <a:pt x="182" y="391"/>
                  </a:cubicBezTo>
                  <a:cubicBezTo>
                    <a:pt x="175" y="383"/>
                    <a:pt x="169" y="375"/>
                    <a:pt x="162" y="367"/>
                  </a:cubicBezTo>
                  <a:cubicBezTo>
                    <a:pt x="164" y="354"/>
                    <a:pt x="164" y="342"/>
                    <a:pt x="166" y="330"/>
                  </a:cubicBezTo>
                  <a:cubicBezTo>
                    <a:pt x="169" y="315"/>
                    <a:pt x="172" y="301"/>
                    <a:pt x="171" y="286"/>
                  </a:cubicBezTo>
                  <a:cubicBezTo>
                    <a:pt x="172" y="288"/>
                    <a:pt x="173" y="290"/>
                    <a:pt x="174" y="292"/>
                  </a:cubicBezTo>
                  <a:cubicBezTo>
                    <a:pt x="179" y="299"/>
                    <a:pt x="184" y="307"/>
                    <a:pt x="190" y="314"/>
                  </a:cubicBezTo>
                  <a:moveTo>
                    <a:pt x="153" y="259"/>
                  </a:moveTo>
                  <a:cubicBezTo>
                    <a:pt x="152" y="259"/>
                    <a:pt x="152" y="259"/>
                    <a:pt x="152" y="260"/>
                  </a:cubicBezTo>
                  <a:cubicBezTo>
                    <a:pt x="151" y="282"/>
                    <a:pt x="146" y="303"/>
                    <a:pt x="143" y="325"/>
                  </a:cubicBezTo>
                  <a:cubicBezTo>
                    <a:pt x="142" y="328"/>
                    <a:pt x="141" y="333"/>
                    <a:pt x="140" y="338"/>
                  </a:cubicBezTo>
                  <a:cubicBezTo>
                    <a:pt x="135" y="332"/>
                    <a:pt x="130" y="325"/>
                    <a:pt x="126" y="318"/>
                  </a:cubicBezTo>
                  <a:cubicBezTo>
                    <a:pt x="126" y="316"/>
                    <a:pt x="127" y="313"/>
                    <a:pt x="127" y="311"/>
                  </a:cubicBezTo>
                  <a:cubicBezTo>
                    <a:pt x="129" y="300"/>
                    <a:pt x="130" y="289"/>
                    <a:pt x="131" y="278"/>
                  </a:cubicBezTo>
                  <a:cubicBezTo>
                    <a:pt x="133" y="261"/>
                    <a:pt x="134" y="245"/>
                    <a:pt x="134" y="229"/>
                  </a:cubicBezTo>
                  <a:cubicBezTo>
                    <a:pt x="140" y="239"/>
                    <a:pt x="146" y="249"/>
                    <a:pt x="153" y="259"/>
                  </a:cubicBezTo>
                  <a:moveTo>
                    <a:pt x="67" y="235"/>
                  </a:moveTo>
                  <a:cubicBezTo>
                    <a:pt x="70" y="224"/>
                    <a:pt x="72" y="213"/>
                    <a:pt x="76" y="202"/>
                  </a:cubicBezTo>
                  <a:cubicBezTo>
                    <a:pt x="79" y="190"/>
                    <a:pt x="81" y="178"/>
                    <a:pt x="84" y="167"/>
                  </a:cubicBezTo>
                  <a:cubicBezTo>
                    <a:pt x="85" y="160"/>
                    <a:pt x="87" y="154"/>
                    <a:pt x="88" y="147"/>
                  </a:cubicBezTo>
                  <a:cubicBezTo>
                    <a:pt x="92" y="157"/>
                    <a:pt x="96" y="166"/>
                    <a:pt x="101" y="175"/>
                  </a:cubicBezTo>
                  <a:cubicBezTo>
                    <a:pt x="100" y="182"/>
                    <a:pt x="99" y="189"/>
                    <a:pt x="97" y="195"/>
                  </a:cubicBezTo>
                  <a:cubicBezTo>
                    <a:pt x="94" y="207"/>
                    <a:pt x="90" y="218"/>
                    <a:pt x="88" y="231"/>
                  </a:cubicBezTo>
                  <a:cubicBezTo>
                    <a:pt x="87" y="239"/>
                    <a:pt x="85" y="247"/>
                    <a:pt x="83" y="256"/>
                  </a:cubicBezTo>
                  <a:cubicBezTo>
                    <a:pt x="77" y="249"/>
                    <a:pt x="72" y="242"/>
                    <a:pt x="67" y="235"/>
                  </a:cubicBezTo>
                  <a:moveTo>
                    <a:pt x="86" y="259"/>
                  </a:moveTo>
                  <a:cubicBezTo>
                    <a:pt x="88" y="248"/>
                    <a:pt x="90" y="236"/>
                    <a:pt x="92" y="224"/>
                  </a:cubicBezTo>
                  <a:cubicBezTo>
                    <a:pt x="95" y="213"/>
                    <a:pt x="99" y="202"/>
                    <a:pt x="101" y="191"/>
                  </a:cubicBezTo>
                  <a:cubicBezTo>
                    <a:pt x="102" y="187"/>
                    <a:pt x="103" y="183"/>
                    <a:pt x="103" y="179"/>
                  </a:cubicBezTo>
                  <a:cubicBezTo>
                    <a:pt x="103" y="180"/>
                    <a:pt x="104" y="180"/>
                    <a:pt x="104" y="181"/>
                  </a:cubicBezTo>
                  <a:cubicBezTo>
                    <a:pt x="108" y="188"/>
                    <a:pt x="113" y="195"/>
                    <a:pt x="117" y="202"/>
                  </a:cubicBezTo>
                  <a:cubicBezTo>
                    <a:pt x="116" y="207"/>
                    <a:pt x="115" y="213"/>
                    <a:pt x="115" y="218"/>
                  </a:cubicBezTo>
                  <a:cubicBezTo>
                    <a:pt x="113" y="230"/>
                    <a:pt x="111" y="240"/>
                    <a:pt x="108" y="251"/>
                  </a:cubicBezTo>
                  <a:cubicBezTo>
                    <a:pt x="106" y="261"/>
                    <a:pt x="103" y="270"/>
                    <a:pt x="101" y="280"/>
                  </a:cubicBezTo>
                  <a:cubicBezTo>
                    <a:pt x="96" y="273"/>
                    <a:pt x="91" y="266"/>
                    <a:pt x="86" y="259"/>
                  </a:cubicBezTo>
                  <a:moveTo>
                    <a:pt x="114" y="243"/>
                  </a:moveTo>
                  <a:cubicBezTo>
                    <a:pt x="117" y="232"/>
                    <a:pt x="117" y="221"/>
                    <a:pt x="119" y="210"/>
                  </a:cubicBezTo>
                  <a:cubicBezTo>
                    <a:pt x="119" y="209"/>
                    <a:pt x="119" y="207"/>
                    <a:pt x="119" y="206"/>
                  </a:cubicBezTo>
                  <a:cubicBezTo>
                    <a:pt x="123" y="212"/>
                    <a:pt x="127" y="219"/>
                    <a:pt x="131" y="225"/>
                  </a:cubicBezTo>
                  <a:cubicBezTo>
                    <a:pt x="132" y="246"/>
                    <a:pt x="129" y="265"/>
                    <a:pt x="127" y="286"/>
                  </a:cubicBezTo>
                  <a:cubicBezTo>
                    <a:pt x="126" y="295"/>
                    <a:pt x="124" y="304"/>
                    <a:pt x="123" y="314"/>
                  </a:cubicBezTo>
                  <a:cubicBezTo>
                    <a:pt x="116" y="304"/>
                    <a:pt x="110" y="293"/>
                    <a:pt x="103" y="284"/>
                  </a:cubicBezTo>
                  <a:cubicBezTo>
                    <a:pt x="106" y="270"/>
                    <a:pt x="110" y="256"/>
                    <a:pt x="114" y="243"/>
                  </a:cubicBezTo>
                  <a:moveTo>
                    <a:pt x="142" y="342"/>
                  </a:moveTo>
                  <a:cubicBezTo>
                    <a:pt x="143" y="339"/>
                    <a:pt x="144" y="336"/>
                    <a:pt x="144" y="334"/>
                  </a:cubicBezTo>
                  <a:cubicBezTo>
                    <a:pt x="146" y="326"/>
                    <a:pt x="147" y="318"/>
                    <a:pt x="148" y="309"/>
                  </a:cubicBezTo>
                  <a:cubicBezTo>
                    <a:pt x="151" y="293"/>
                    <a:pt x="154" y="277"/>
                    <a:pt x="154" y="261"/>
                  </a:cubicBezTo>
                  <a:cubicBezTo>
                    <a:pt x="158" y="267"/>
                    <a:pt x="162" y="273"/>
                    <a:pt x="166" y="279"/>
                  </a:cubicBezTo>
                  <a:cubicBezTo>
                    <a:pt x="166" y="280"/>
                    <a:pt x="166" y="281"/>
                    <a:pt x="167" y="281"/>
                  </a:cubicBezTo>
                  <a:cubicBezTo>
                    <a:pt x="167" y="281"/>
                    <a:pt x="167" y="281"/>
                    <a:pt x="168" y="282"/>
                  </a:cubicBezTo>
                  <a:cubicBezTo>
                    <a:pt x="168" y="282"/>
                    <a:pt x="168" y="282"/>
                    <a:pt x="168" y="283"/>
                  </a:cubicBezTo>
                  <a:cubicBezTo>
                    <a:pt x="171" y="288"/>
                    <a:pt x="167" y="309"/>
                    <a:pt x="166" y="313"/>
                  </a:cubicBezTo>
                  <a:cubicBezTo>
                    <a:pt x="165" y="321"/>
                    <a:pt x="163" y="329"/>
                    <a:pt x="162" y="338"/>
                  </a:cubicBezTo>
                  <a:cubicBezTo>
                    <a:pt x="161" y="344"/>
                    <a:pt x="160" y="351"/>
                    <a:pt x="160" y="358"/>
                  </a:cubicBezTo>
                  <a:cubicBezTo>
                    <a:pt x="159" y="359"/>
                    <a:pt x="160" y="361"/>
                    <a:pt x="160" y="364"/>
                  </a:cubicBezTo>
                  <a:cubicBezTo>
                    <a:pt x="155" y="358"/>
                    <a:pt x="151" y="353"/>
                    <a:pt x="147" y="348"/>
                  </a:cubicBezTo>
                  <a:cubicBezTo>
                    <a:pt x="145" y="346"/>
                    <a:pt x="144" y="344"/>
                    <a:pt x="142" y="342"/>
                  </a:cubicBezTo>
                  <a:moveTo>
                    <a:pt x="210" y="423"/>
                  </a:moveTo>
                  <a:cubicBezTo>
                    <a:pt x="210" y="422"/>
                    <a:pt x="210" y="420"/>
                    <a:pt x="210" y="419"/>
                  </a:cubicBezTo>
                  <a:cubicBezTo>
                    <a:pt x="212" y="408"/>
                    <a:pt x="213" y="397"/>
                    <a:pt x="215" y="387"/>
                  </a:cubicBezTo>
                  <a:cubicBezTo>
                    <a:pt x="217" y="376"/>
                    <a:pt x="218" y="364"/>
                    <a:pt x="219" y="353"/>
                  </a:cubicBezTo>
                  <a:cubicBezTo>
                    <a:pt x="219" y="353"/>
                    <a:pt x="219" y="353"/>
                    <a:pt x="219" y="353"/>
                  </a:cubicBezTo>
                  <a:cubicBezTo>
                    <a:pt x="221" y="357"/>
                    <a:pt x="224" y="360"/>
                    <a:pt x="227" y="363"/>
                  </a:cubicBezTo>
                  <a:cubicBezTo>
                    <a:pt x="228" y="370"/>
                    <a:pt x="229" y="376"/>
                    <a:pt x="229" y="383"/>
                  </a:cubicBezTo>
                  <a:cubicBezTo>
                    <a:pt x="230" y="391"/>
                    <a:pt x="229" y="400"/>
                    <a:pt x="228" y="409"/>
                  </a:cubicBezTo>
                  <a:cubicBezTo>
                    <a:pt x="227" y="418"/>
                    <a:pt x="226" y="428"/>
                    <a:pt x="224" y="437"/>
                  </a:cubicBezTo>
                  <a:cubicBezTo>
                    <a:pt x="221" y="434"/>
                    <a:pt x="218" y="431"/>
                    <a:pt x="215" y="428"/>
                  </a:cubicBezTo>
                  <a:cubicBezTo>
                    <a:pt x="213" y="426"/>
                    <a:pt x="211" y="425"/>
                    <a:pt x="210" y="423"/>
                  </a:cubicBezTo>
                  <a:moveTo>
                    <a:pt x="790" y="577"/>
                  </a:moveTo>
                  <a:cubicBezTo>
                    <a:pt x="790" y="573"/>
                    <a:pt x="791" y="568"/>
                    <a:pt x="793" y="563"/>
                  </a:cubicBezTo>
                  <a:cubicBezTo>
                    <a:pt x="795" y="554"/>
                    <a:pt x="795" y="544"/>
                    <a:pt x="794" y="535"/>
                  </a:cubicBezTo>
                  <a:cubicBezTo>
                    <a:pt x="794" y="533"/>
                    <a:pt x="792" y="533"/>
                    <a:pt x="792" y="535"/>
                  </a:cubicBezTo>
                  <a:cubicBezTo>
                    <a:pt x="791" y="547"/>
                    <a:pt x="790" y="558"/>
                    <a:pt x="787" y="569"/>
                  </a:cubicBezTo>
                  <a:cubicBezTo>
                    <a:pt x="787" y="572"/>
                    <a:pt x="786" y="575"/>
                    <a:pt x="786" y="578"/>
                  </a:cubicBezTo>
                  <a:cubicBezTo>
                    <a:pt x="782" y="579"/>
                    <a:pt x="777" y="580"/>
                    <a:pt x="772" y="581"/>
                  </a:cubicBezTo>
                  <a:cubicBezTo>
                    <a:pt x="773" y="579"/>
                    <a:pt x="773" y="577"/>
                    <a:pt x="773" y="575"/>
                  </a:cubicBezTo>
                  <a:cubicBezTo>
                    <a:pt x="773" y="569"/>
                    <a:pt x="775" y="560"/>
                    <a:pt x="770" y="555"/>
                  </a:cubicBezTo>
                  <a:cubicBezTo>
                    <a:pt x="769" y="554"/>
                    <a:pt x="767" y="556"/>
                    <a:pt x="768" y="557"/>
                  </a:cubicBezTo>
                  <a:cubicBezTo>
                    <a:pt x="772" y="561"/>
                    <a:pt x="770" y="572"/>
                    <a:pt x="769" y="581"/>
                  </a:cubicBezTo>
                  <a:cubicBezTo>
                    <a:pt x="763" y="582"/>
                    <a:pt x="757" y="583"/>
                    <a:pt x="751" y="584"/>
                  </a:cubicBezTo>
                  <a:cubicBezTo>
                    <a:pt x="751" y="583"/>
                    <a:pt x="751" y="582"/>
                    <a:pt x="751" y="581"/>
                  </a:cubicBezTo>
                  <a:cubicBezTo>
                    <a:pt x="753" y="568"/>
                    <a:pt x="757" y="556"/>
                    <a:pt x="752" y="544"/>
                  </a:cubicBezTo>
                  <a:cubicBezTo>
                    <a:pt x="752" y="542"/>
                    <a:pt x="749" y="543"/>
                    <a:pt x="750" y="544"/>
                  </a:cubicBezTo>
                  <a:cubicBezTo>
                    <a:pt x="754" y="557"/>
                    <a:pt x="749" y="569"/>
                    <a:pt x="748" y="582"/>
                  </a:cubicBezTo>
                  <a:cubicBezTo>
                    <a:pt x="748" y="583"/>
                    <a:pt x="748" y="584"/>
                    <a:pt x="748" y="584"/>
                  </a:cubicBezTo>
                  <a:cubicBezTo>
                    <a:pt x="742" y="585"/>
                    <a:pt x="737" y="585"/>
                    <a:pt x="731" y="586"/>
                  </a:cubicBezTo>
                  <a:cubicBezTo>
                    <a:pt x="731" y="586"/>
                    <a:pt x="730" y="586"/>
                    <a:pt x="730" y="586"/>
                  </a:cubicBezTo>
                  <a:cubicBezTo>
                    <a:pt x="730" y="583"/>
                    <a:pt x="731" y="580"/>
                    <a:pt x="731" y="577"/>
                  </a:cubicBezTo>
                  <a:cubicBezTo>
                    <a:pt x="732" y="566"/>
                    <a:pt x="732" y="555"/>
                    <a:pt x="733" y="544"/>
                  </a:cubicBezTo>
                  <a:cubicBezTo>
                    <a:pt x="733" y="542"/>
                    <a:pt x="729" y="542"/>
                    <a:pt x="729" y="544"/>
                  </a:cubicBezTo>
                  <a:cubicBezTo>
                    <a:pt x="729" y="556"/>
                    <a:pt x="728" y="567"/>
                    <a:pt x="727" y="579"/>
                  </a:cubicBezTo>
                  <a:cubicBezTo>
                    <a:pt x="727" y="582"/>
                    <a:pt x="727" y="584"/>
                    <a:pt x="726" y="586"/>
                  </a:cubicBezTo>
                  <a:cubicBezTo>
                    <a:pt x="721" y="587"/>
                    <a:pt x="715" y="588"/>
                    <a:pt x="709" y="589"/>
                  </a:cubicBezTo>
                  <a:cubicBezTo>
                    <a:pt x="710" y="578"/>
                    <a:pt x="712" y="567"/>
                    <a:pt x="712" y="556"/>
                  </a:cubicBezTo>
                  <a:cubicBezTo>
                    <a:pt x="711" y="555"/>
                    <a:pt x="711" y="555"/>
                    <a:pt x="711" y="556"/>
                  </a:cubicBezTo>
                  <a:cubicBezTo>
                    <a:pt x="710" y="567"/>
                    <a:pt x="708" y="578"/>
                    <a:pt x="707" y="590"/>
                  </a:cubicBezTo>
                  <a:cubicBezTo>
                    <a:pt x="701" y="591"/>
                    <a:pt x="696" y="591"/>
                    <a:pt x="690" y="592"/>
                  </a:cubicBezTo>
                  <a:cubicBezTo>
                    <a:pt x="690" y="588"/>
                    <a:pt x="691" y="584"/>
                    <a:pt x="691" y="581"/>
                  </a:cubicBezTo>
                  <a:cubicBezTo>
                    <a:pt x="691" y="574"/>
                    <a:pt x="691" y="568"/>
                    <a:pt x="690" y="561"/>
                  </a:cubicBezTo>
                  <a:cubicBezTo>
                    <a:pt x="689" y="557"/>
                    <a:pt x="687" y="552"/>
                    <a:pt x="686" y="548"/>
                  </a:cubicBezTo>
                  <a:cubicBezTo>
                    <a:pt x="686" y="546"/>
                    <a:pt x="684" y="547"/>
                    <a:pt x="684" y="548"/>
                  </a:cubicBezTo>
                  <a:cubicBezTo>
                    <a:pt x="685" y="554"/>
                    <a:pt x="687" y="559"/>
                    <a:pt x="688" y="564"/>
                  </a:cubicBezTo>
                  <a:cubicBezTo>
                    <a:pt x="688" y="571"/>
                    <a:pt x="688" y="578"/>
                    <a:pt x="688" y="584"/>
                  </a:cubicBezTo>
                  <a:cubicBezTo>
                    <a:pt x="688" y="587"/>
                    <a:pt x="687" y="589"/>
                    <a:pt x="687" y="592"/>
                  </a:cubicBezTo>
                  <a:cubicBezTo>
                    <a:pt x="686" y="592"/>
                    <a:pt x="684" y="592"/>
                    <a:pt x="683" y="592"/>
                  </a:cubicBezTo>
                  <a:cubicBezTo>
                    <a:pt x="678" y="592"/>
                    <a:pt x="673" y="592"/>
                    <a:pt x="668" y="592"/>
                  </a:cubicBezTo>
                  <a:cubicBezTo>
                    <a:pt x="668" y="589"/>
                    <a:pt x="669" y="585"/>
                    <a:pt x="668" y="582"/>
                  </a:cubicBezTo>
                  <a:cubicBezTo>
                    <a:pt x="668" y="573"/>
                    <a:pt x="664" y="563"/>
                    <a:pt x="664" y="554"/>
                  </a:cubicBezTo>
                  <a:cubicBezTo>
                    <a:pt x="664" y="553"/>
                    <a:pt x="662" y="553"/>
                    <a:pt x="662" y="554"/>
                  </a:cubicBezTo>
                  <a:cubicBezTo>
                    <a:pt x="661" y="564"/>
                    <a:pt x="666" y="575"/>
                    <a:pt x="666" y="585"/>
                  </a:cubicBezTo>
                  <a:cubicBezTo>
                    <a:pt x="666" y="588"/>
                    <a:pt x="665" y="590"/>
                    <a:pt x="665" y="592"/>
                  </a:cubicBezTo>
                  <a:cubicBezTo>
                    <a:pt x="659" y="592"/>
                    <a:pt x="653" y="592"/>
                    <a:pt x="648" y="591"/>
                  </a:cubicBezTo>
                  <a:cubicBezTo>
                    <a:pt x="647" y="586"/>
                    <a:pt x="647" y="581"/>
                    <a:pt x="646" y="575"/>
                  </a:cubicBezTo>
                  <a:cubicBezTo>
                    <a:pt x="645" y="569"/>
                    <a:pt x="644" y="563"/>
                    <a:pt x="642" y="557"/>
                  </a:cubicBezTo>
                  <a:cubicBezTo>
                    <a:pt x="641" y="552"/>
                    <a:pt x="641" y="547"/>
                    <a:pt x="638" y="543"/>
                  </a:cubicBezTo>
                  <a:cubicBezTo>
                    <a:pt x="637" y="542"/>
                    <a:pt x="635" y="544"/>
                    <a:pt x="636" y="545"/>
                  </a:cubicBezTo>
                  <a:cubicBezTo>
                    <a:pt x="640" y="550"/>
                    <a:pt x="641" y="560"/>
                    <a:pt x="642" y="567"/>
                  </a:cubicBezTo>
                  <a:cubicBezTo>
                    <a:pt x="643" y="575"/>
                    <a:pt x="643" y="583"/>
                    <a:pt x="644" y="591"/>
                  </a:cubicBezTo>
                  <a:cubicBezTo>
                    <a:pt x="637" y="591"/>
                    <a:pt x="629" y="590"/>
                    <a:pt x="622" y="590"/>
                  </a:cubicBezTo>
                  <a:cubicBezTo>
                    <a:pt x="621" y="582"/>
                    <a:pt x="621" y="574"/>
                    <a:pt x="621" y="567"/>
                  </a:cubicBezTo>
                  <a:cubicBezTo>
                    <a:pt x="620" y="559"/>
                    <a:pt x="619" y="549"/>
                    <a:pt x="614" y="543"/>
                  </a:cubicBezTo>
                  <a:cubicBezTo>
                    <a:pt x="613" y="542"/>
                    <a:pt x="611" y="544"/>
                    <a:pt x="612" y="545"/>
                  </a:cubicBezTo>
                  <a:cubicBezTo>
                    <a:pt x="619" y="553"/>
                    <a:pt x="618" y="567"/>
                    <a:pt x="617" y="576"/>
                  </a:cubicBezTo>
                  <a:cubicBezTo>
                    <a:pt x="617" y="581"/>
                    <a:pt x="618" y="585"/>
                    <a:pt x="619" y="589"/>
                  </a:cubicBezTo>
                  <a:cubicBezTo>
                    <a:pt x="613" y="589"/>
                    <a:pt x="608" y="588"/>
                    <a:pt x="603" y="588"/>
                  </a:cubicBezTo>
                  <a:cubicBezTo>
                    <a:pt x="603" y="586"/>
                    <a:pt x="603" y="584"/>
                    <a:pt x="603" y="582"/>
                  </a:cubicBezTo>
                  <a:cubicBezTo>
                    <a:pt x="603" y="570"/>
                    <a:pt x="605" y="554"/>
                    <a:pt x="598" y="543"/>
                  </a:cubicBezTo>
                  <a:cubicBezTo>
                    <a:pt x="597" y="542"/>
                    <a:pt x="595" y="543"/>
                    <a:pt x="596" y="545"/>
                  </a:cubicBezTo>
                  <a:cubicBezTo>
                    <a:pt x="603" y="557"/>
                    <a:pt x="599" y="573"/>
                    <a:pt x="599" y="587"/>
                  </a:cubicBezTo>
                  <a:cubicBezTo>
                    <a:pt x="595" y="587"/>
                    <a:pt x="590" y="586"/>
                    <a:pt x="585" y="585"/>
                  </a:cubicBezTo>
                  <a:cubicBezTo>
                    <a:pt x="585" y="578"/>
                    <a:pt x="583" y="570"/>
                    <a:pt x="582" y="563"/>
                  </a:cubicBezTo>
                  <a:cubicBezTo>
                    <a:pt x="581" y="557"/>
                    <a:pt x="581" y="552"/>
                    <a:pt x="580" y="546"/>
                  </a:cubicBezTo>
                  <a:cubicBezTo>
                    <a:pt x="580" y="543"/>
                    <a:pt x="579" y="542"/>
                    <a:pt x="577" y="540"/>
                  </a:cubicBezTo>
                  <a:cubicBezTo>
                    <a:pt x="577" y="539"/>
                    <a:pt x="576" y="540"/>
                    <a:pt x="577" y="540"/>
                  </a:cubicBezTo>
                  <a:cubicBezTo>
                    <a:pt x="580" y="544"/>
                    <a:pt x="578" y="549"/>
                    <a:pt x="578" y="553"/>
                  </a:cubicBezTo>
                  <a:cubicBezTo>
                    <a:pt x="578" y="557"/>
                    <a:pt x="579" y="561"/>
                    <a:pt x="579" y="565"/>
                  </a:cubicBezTo>
                  <a:cubicBezTo>
                    <a:pt x="579" y="568"/>
                    <a:pt x="579" y="572"/>
                    <a:pt x="580" y="575"/>
                  </a:cubicBezTo>
                  <a:cubicBezTo>
                    <a:pt x="580" y="577"/>
                    <a:pt x="580" y="581"/>
                    <a:pt x="580" y="584"/>
                  </a:cubicBezTo>
                  <a:cubicBezTo>
                    <a:pt x="579" y="584"/>
                    <a:pt x="579" y="584"/>
                    <a:pt x="578" y="584"/>
                  </a:cubicBezTo>
                  <a:cubicBezTo>
                    <a:pt x="575" y="583"/>
                    <a:pt x="572" y="582"/>
                    <a:pt x="569" y="582"/>
                  </a:cubicBezTo>
                  <a:cubicBezTo>
                    <a:pt x="569" y="574"/>
                    <a:pt x="569" y="566"/>
                    <a:pt x="568" y="559"/>
                  </a:cubicBezTo>
                  <a:cubicBezTo>
                    <a:pt x="567" y="551"/>
                    <a:pt x="562" y="533"/>
                    <a:pt x="551" y="537"/>
                  </a:cubicBezTo>
                  <a:cubicBezTo>
                    <a:pt x="550" y="538"/>
                    <a:pt x="550" y="539"/>
                    <a:pt x="551" y="539"/>
                  </a:cubicBezTo>
                  <a:cubicBezTo>
                    <a:pt x="558" y="537"/>
                    <a:pt x="563" y="546"/>
                    <a:pt x="564" y="551"/>
                  </a:cubicBezTo>
                  <a:cubicBezTo>
                    <a:pt x="566" y="557"/>
                    <a:pt x="566" y="563"/>
                    <a:pt x="565" y="568"/>
                  </a:cubicBezTo>
                  <a:cubicBezTo>
                    <a:pt x="565" y="572"/>
                    <a:pt x="565" y="577"/>
                    <a:pt x="565" y="581"/>
                  </a:cubicBezTo>
                  <a:cubicBezTo>
                    <a:pt x="556" y="579"/>
                    <a:pt x="547" y="577"/>
                    <a:pt x="538" y="576"/>
                  </a:cubicBezTo>
                  <a:cubicBezTo>
                    <a:pt x="538" y="573"/>
                    <a:pt x="538" y="571"/>
                    <a:pt x="538" y="568"/>
                  </a:cubicBezTo>
                  <a:cubicBezTo>
                    <a:pt x="538" y="557"/>
                    <a:pt x="535" y="542"/>
                    <a:pt x="530" y="531"/>
                  </a:cubicBezTo>
                  <a:cubicBezTo>
                    <a:pt x="529" y="530"/>
                    <a:pt x="527" y="531"/>
                    <a:pt x="528" y="533"/>
                  </a:cubicBezTo>
                  <a:cubicBezTo>
                    <a:pt x="534" y="545"/>
                    <a:pt x="536" y="561"/>
                    <a:pt x="535" y="575"/>
                  </a:cubicBezTo>
                  <a:cubicBezTo>
                    <a:pt x="531" y="574"/>
                    <a:pt x="526" y="573"/>
                    <a:pt x="521" y="573"/>
                  </a:cubicBezTo>
                  <a:cubicBezTo>
                    <a:pt x="521" y="568"/>
                    <a:pt x="520" y="563"/>
                    <a:pt x="520" y="558"/>
                  </a:cubicBezTo>
                  <a:cubicBezTo>
                    <a:pt x="520" y="549"/>
                    <a:pt x="520" y="539"/>
                    <a:pt x="514" y="531"/>
                  </a:cubicBezTo>
                  <a:cubicBezTo>
                    <a:pt x="513" y="530"/>
                    <a:pt x="511" y="531"/>
                    <a:pt x="512" y="533"/>
                  </a:cubicBezTo>
                  <a:cubicBezTo>
                    <a:pt x="518" y="541"/>
                    <a:pt x="518" y="553"/>
                    <a:pt x="518" y="563"/>
                  </a:cubicBezTo>
                  <a:cubicBezTo>
                    <a:pt x="518" y="566"/>
                    <a:pt x="518" y="569"/>
                    <a:pt x="518" y="572"/>
                  </a:cubicBezTo>
                  <a:cubicBezTo>
                    <a:pt x="514" y="571"/>
                    <a:pt x="510" y="571"/>
                    <a:pt x="507" y="570"/>
                  </a:cubicBezTo>
                  <a:cubicBezTo>
                    <a:pt x="507" y="563"/>
                    <a:pt x="507" y="557"/>
                    <a:pt x="507" y="550"/>
                  </a:cubicBezTo>
                  <a:cubicBezTo>
                    <a:pt x="506" y="539"/>
                    <a:pt x="505" y="529"/>
                    <a:pt x="496" y="521"/>
                  </a:cubicBezTo>
                  <a:cubicBezTo>
                    <a:pt x="495" y="520"/>
                    <a:pt x="493" y="522"/>
                    <a:pt x="494" y="523"/>
                  </a:cubicBezTo>
                  <a:cubicBezTo>
                    <a:pt x="504" y="532"/>
                    <a:pt x="504" y="545"/>
                    <a:pt x="503" y="557"/>
                  </a:cubicBezTo>
                  <a:cubicBezTo>
                    <a:pt x="503" y="561"/>
                    <a:pt x="503" y="565"/>
                    <a:pt x="503" y="569"/>
                  </a:cubicBezTo>
                  <a:cubicBezTo>
                    <a:pt x="497" y="568"/>
                    <a:pt x="491" y="567"/>
                    <a:pt x="485" y="566"/>
                  </a:cubicBezTo>
                  <a:cubicBezTo>
                    <a:pt x="485" y="560"/>
                    <a:pt x="485" y="554"/>
                    <a:pt x="484" y="548"/>
                  </a:cubicBezTo>
                  <a:cubicBezTo>
                    <a:pt x="483" y="537"/>
                    <a:pt x="481" y="527"/>
                    <a:pt x="474" y="519"/>
                  </a:cubicBezTo>
                  <a:cubicBezTo>
                    <a:pt x="473" y="518"/>
                    <a:pt x="471" y="520"/>
                    <a:pt x="472" y="521"/>
                  </a:cubicBezTo>
                  <a:cubicBezTo>
                    <a:pt x="479" y="530"/>
                    <a:pt x="481" y="543"/>
                    <a:pt x="481" y="554"/>
                  </a:cubicBezTo>
                  <a:cubicBezTo>
                    <a:pt x="481" y="558"/>
                    <a:pt x="481" y="561"/>
                    <a:pt x="481" y="565"/>
                  </a:cubicBezTo>
                  <a:cubicBezTo>
                    <a:pt x="480" y="565"/>
                    <a:pt x="479" y="565"/>
                    <a:pt x="477" y="564"/>
                  </a:cubicBezTo>
                  <a:cubicBezTo>
                    <a:pt x="475" y="564"/>
                    <a:pt x="472" y="563"/>
                    <a:pt x="469" y="562"/>
                  </a:cubicBezTo>
                  <a:cubicBezTo>
                    <a:pt x="469" y="560"/>
                    <a:pt x="468" y="559"/>
                    <a:pt x="468" y="557"/>
                  </a:cubicBezTo>
                  <a:cubicBezTo>
                    <a:pt x="467" y="551"/>
                    <a:pt x="466" y="545"/>
                    <a:pt x="465" y="540"/>
                  </a:cubicBezTo>
                  <a:cubicBezTo>
                    <a:pt x="462" y="530"/>
                    <a:pt x="456" y="519"/>
                    <a:pt x="445" y="521"/>
                  </a:cubicBezTo>
                  <a:cubicBezTo>
                    <a:pt x="444" y="521"/>
                    <a:pt x="444" y="523"/>
                    <a:pt x="445" y="523"/>
                  </a:cubicBezTo>
                  <a:cubicBezTo>
                    <a:pt x="458" y="521"/>
                    <a:pt x="462" y="539"/>
                    <a:pt x="464" y="549"/>
                  </a:cubicBezTo>
                  <a:cubicBezTo>
                    <a:pt x="465" y="552"/>
                    <a:pt x="465" y="556"/>
                    <a:pt x="466" y="560"/>
                  </a:cubicBezTo>
                  <a:cubicBezTo>
                    <a:pt x="466" y="560"/>
                    <a:pt x="466" y="561"/>
                    <a:pt x="466" y="561"/>
                  </a:cubicBezTo>
                  <a:cubicBezTo>
                    <a:pt x="455" y="558"/>
                    <a:pt x="443" y="554"/>
                    <a:pt x="432" y="551"/>
                  </a:cubicBezTo>
                  <a:cubicBezTo>
                    <a:pt x="432" y="549"/>
                    <a:pt x="431" y="547"/>
                    <a:pt x="431" y="546"/>
                  </a:cubicBezTo>
                  <a:cubicBezTo>
                    <a:pt x="430" y="544"/>
                    <a:pt x="427" y="544"/>
                    <a:pt x="427" y="546"/>
                  </a:cubicBezTo>
                  <a:cubicBezTo>
                    <a:pt x="428" y="547"/>
                    <a:pt x="428" y="548"/>
                    <a:pt x="428" y="549"/>
                  </a:cubicBezTo>
                  <a:cubicBezTo>
                    <a:pt x="422" y="548"/>
                    <a:pt x="416" y="546"/>
                    <a:pt x="410" y="544"/>
                  </a:cubicBezTo>
                  <a:cubicBezTo>
                    <a:pt x="409" y="542"/>
                    <a:pt x="409" y="541"/>
                    <a:pt x="409" y="540"/>
                  </a:cubicBezTo>
                  <a:cubicBezTo>
                    <a:pt x="405" y="530"/>
                    <a:pt x="401" y="520"/>
                    <a:pt x="396" y="511"/>
                  </a:cubicBezTo>
                  <a:cubicBezTo>
                    <a:pt x="395" y="510"/>
                    <a:pt x="393" y="511"/>
                    <a:pt x="394" y="513"/>
                  </a:cubicBezTo>
                  <a:cubicBezTo>
                    <a:pt x="399" y="522"/>
                    <a:pt x="403" y="532"/>
                    <a:pt x="406" y="543"/>
                  </a:cubicBezTo>
                  <a:cubicBezTo>
                    <a:pt x="404" y="542"/>
                    <a:pt x="401" y="541"/>
                    <a:pt x="398" y="540"/>
                  </a:cubicBezTo>
                  <a:cubicBezTo>
                    <a:pt x="396" y="539"/>
                    <a:pt x="394" y="539"/>
                    <a:pt x="392" y="538"/>
                  </a:cubicBezTo>
                  <a:cubicBezTo>
                    <a:pt x="392" y="531"/>
                    <a:pt x="391" y="525"/>
                    <a:pt x="388" y="520"/>
                  </a:cubicBezTo>
                  <a:cubicBezTo>
                    <a:pt x="387" y="519"/>
                    <a:pt x="386" y="519"/>
                    <a:pt x="386" y="520"/>
                  </a:cubicBezTo>
                  <a:cubicBezTo>
                    <a:pt x="389" y="526"/>
                    <a:pt x="390" y="531"/>
                    <a:pt x="390" y="537"/>
                  </a:cubicBezTo>
                  <a:cubicBezTo>
                    <a:pt x="387" y="536"/>
                    <a:pt x="384" y="534"/>
                    <a:pt x="381" y="533"/>
                  </a:cubicBezTo>
                  <a:cubicBezTo>
                    <a:pt x="377" y="531"/>
                    <a:pt x="372" y="528"/>
                    <a:pt x="367" y="526"/>
                  </a:cubicBezTo>
                  <a:cubicBezTo>
                    <a:pt x="367" y="517"/>
                    <a:pt x="366" y="508"/>
                    <a:pt x="364" y="500"/>
                  </a:cubicBezTo>
                  <a:cubicBezTo>
                    <a:pt x="364" y="500"/>
                    <a:pt x="363" y="499"/>
                    <a:pt x="362" y="500"/>
                  </a:cubicBezTo>
                  <a:cubicBezTo>
                    <a:pt x="361" y="501"/>
                    <a:pt x="360" y="502"/>
                    <a:pt x="359" y="503"/>
                  </a:cubicBezTo>
                  <a:cubicBezTo>
                    <a:pt x="358" y="504"/>
                    <a:pt x="358" y="505"/>
                    <a:pt x="359" y="505"/>
                  </a:cubicBezTo>
                  <a:cubicBezTo>
                    <a:pt x="367" y="502"/>
                    <a:pt x="364" y="515"/>
                    <a:pt x="364" y="520"/>
                  </a:cubicBezTo>
                  <a:cubicBezTo>
                    <a:pt x="364" y="521"/>
                    <a:pt x="364" y="523"/>
                    <a:pt x="364" y="524"/>
                  </a:cubicBezTo>
                  <a:cubicBezTo>
                    <a:pt x="359" y="522"/>
                    <a:pt x="354" y="520"/>
                    <a:pt x="350" y="518"/>
                  </a:cubicBezTo>
                  <a:cubicBezTo>
                    <a:pt x="351" y="506"/>
                    <a:pt x="351" y="496"/>
                    <a:pt x="346" y="485"/>
                  </a:cubicBezTo>
                  <a:cubicBezTo>
                    <a:pt x="345" y="484"/>
                    <a:pt x="343" y="485"/>
                    <a:pt x="344" y="487"/>
                  </a:cubicBezTo>
                  <a:cubicBezTo>
                    <a:pt x="348" y="496"/>
                    <a:pt x="348" y="506"/>
                    <a:pt x="347" y="516"/>
                  </a:cubicBezTo>
                  <a:cubicBezTo>
                    <a:pt x="344" y="515"/>
                    <a:pt x="340" y="513"/>
                    <a:pt x="336" y="511"/>
                  </a:cubicBezTo>
                  <a:cubicBezTo>
                    <a:pt x="334" y="510"/>
                    <a:pt x="331" y="508"/>
                    <a:pt x="328" y="507"/>
                  </a:cubicBezTo>
                  <a:cubicBezTo>
                    <a:pt x="329" y="505"/>
                    <a:pt x="329" y="502"/>
                    <a:pt x="330" y="500"/>
                  </a:cubicBezTo>
                  <a:cubicBezTo>
                    <a:pt x="331" y="488"/>
                    <a:pt x="332" y="475"/>
                    <a:pt x="328" y="464"/>
                  </a:cubicBezTo>
                  <a:cubicBezTo>
                    <a:pt x="328" y="462"/>
                    <a:pt x="326" y="463"/>
                    <a:pt x="326" y="464"/>
                  </a:cubicBezTo>
                  <a:cubicBezTo>
                    <a:pt x="330" y="478"/>
                    <a:pt x="328" y="492"/>
                    <a:pt x="326" y="506"/>
                  </a:cubicBezTo>
                  <a:cubicBezTo>
                    <a:pt x="320" y="503"/>
                    <a:pt x="314" y="499"/>
                    <a:pt x="308" y="496"/>
                  </a:cubicBezTo>
                  <a:cubicBezTo>
                    <a:pt x="309" y="492"/>
                    <a:pt x="309" y="488"/>
                    <a:pt x="310" y="484"/>
                  </a:cubicBezTo>
                  <a:cubicBezTo>
                    <a:pt x="313" y="470"/>
                    <a:pt x="314" y="457"/>
                    <a:pt x="314" y="442"/>
                  </a:cubicBezTo>
                  <a:cubicBezTo>
                    <a:pt x="314" y="440"/>
                    <a:pt x="312" y="440"/>
                    <a:pt x="312" y="442"/>
                  </a:cubicBezTo>
                  <a:cubicBezTo>
                    <a:pt x="312" y="460"/>
                    <a:pt x="308" y="477"/>
                    <a:pt x="306" y="495"/>
                  </a:cubicBezTo>
                  <a:cubicBezTo>
                    <a:pt x="299" y="491"/>
                    <a:pt x="292" y="487"/>
                    <a:pt x="285" y="483"/>
                  </a:cubicBezTo>
                  <a:cubicBezTo>
                    <a:pt x="285" y="481"/>
                    <a:pt x="285" y="479"/>
                    <a:pt x="284" y="477"/>
                  </a:cubicBezTo>
                  <a:cubicBezTo>
                    <a:pt x="284" y="469"/>
                    <a:pt x="285" y="461"/>
                    <a:pt x="286" y="452"/>
                  </a:cubicBezTo>
                  <a:cubicBezTo>
                    <a:pt x="286" y="451"/>
                    <a:pt x="284" y="451"/>
                    <a:pt x="284" y="452"/>
                  </a:cubicBezTo>
                  <a:cubicBezTo>
                    <a:pt x="283" y="462"/>
                    <a:pt x="282" y="471"/>
                    <a:pt x="283" y="481"/>
                  </a:cubicBezTo>
                  <a:cubicBezTo>
                    <a:pt x="281" y="480"/>
                    <a:pt x="280" y="480"/>
                    <a:pt x="279" y="479"/>
                  </a:cubicBezTo>
                  <a:cubicBezTo>
                    <a:pt x="279" y="473"/>
                    <a:pt x="280" y="466"/>
                    <a:pt x="280" y="460"/>
                  </a:cubicBezTo>
                  <a:cubicBezTo>
                    <a:pt x="281" y="450"/>
                    <a:pt x="283" y="437"/>
                    <a:pt x="278" y="428"/>
                  </a:cubicBezTo>
                  <a:cubicBezTo>
                    <a:pt x="277" y="427"/>
                    <a:pt x="276" y="428"/>
                    <a:pt x="276" y="428"/>
                  </a:cubicBezTo>
                  <a:cubicBezTo>
                    <a:pt x="283" y="440"/>
                    <a:pt x="277" y="460"/>
                    <a:pt x="276" y="473"/>
                  </a:cubicBezTo>
                  <a:cubicBezTo>
                    <a:pt x="276" y="474"/>
                    <a:pt x="276" y="475"/>
                    <a:pt x="276" y="477"/>
                  </a:cubicBezTo>
                  <a:cubicBezTo>
                    <a:pt x="269" y="473"/>
                    <a:pt x="263" y="469"/>
                    <a:pt x="258" y="464"/>
                  </a:cubicBezTo>
                  <a:cubicBezTo>
                    <a:pt x="258" y="463"/>
                    <a:pt x="258" y="462"/>
                    <a:pt x="258" y="461"/>
                  </a:cubicBezTo>
                  <a:cubicBezTo>
                    <a:pt x="258" y="449"/>
                    <a:pt x="260" y="437"/>
                    <a:pt x="259" y="424"/>
                  </a:cubicBezTo>
                  <a:cubicBezTo>
                    <a:pt x="259" y="423"/>
                    <a:pt x="259" y="423"/>
                    <a:pt x="259" y="424"/>
                  </a:cubicBezTo>
                  <a:cubicBezTo>
                    <a:pt x="259" y="437"/>
                    <a:pt x="257" y="450"/>
                    <a:pt x="256" y="463"/>
                  </a:cubicBezTo>
                  <a:cubicBezTo>
                    <a:pt x="252" y="460"/>
                    <a:pt x="247" y="457"/>
                    <a:pt x="243" y="453"/>
                  </a:cubicBezTo>
                  <a:cubicBezTo>
                    <a:pt x="243" y="449"/>
                    <a:pt x="244" y="444"/>
                    <a:pt x="244" y="439"/>
                  </a:cubicBezTo>
                  <a:cubicBezTo>
                    <a:pt x="246" y="424"/>
                    <a:pt x="246" y="407"/>
                    <a:pt x="250" y="392"/>
                  </a:cubicBezTo>
                  <a:cubicBezTo>
                    <a:pt x="251" y="391"/>
                    <a:pt x="248" y="390"/>
                    <a:pt x="248" y="392"/>
                  </a:cubicBezTo>
                  <a:cubicBezTo>
                    <a:pt x="243" y="408"/>
                    <a:pt x="243" y="427"/>
                    <a:pt x="241" y="444"/>
                  </a:cubicBezTo>
                  <a:cubicBezTo>
                    <a:pt x="241" y="447"/>
                    <a:pt x="241" y="449"/>
                    <a:pt x="240" y="451"/>
                  </a:cubicBezTo>
                  <a:cubicBezTo>
                    <a:pt x="236" y="448"/>
                    <a:pt x="232" y="444"/>
                    <a:pt x="227" y="440"/>
                  </a:cubicBezTo>
                  <a:cubicBezTo>
                    <a:pt x="229" y="431"/>
                    <a:pt x="230" y="422"/>
                    <a:pt x="231" y="413"/>
                  </a:cubicBezTo>
                  <a:cubicBezTo>
                    <a:pt x="232" y="403"/>
                    <a:pt x="233" y="393"/>
                    <a:pt x="232" y="383"/>
                  </a:cubicBezTo>
                  <a:cubicBezTo>
                    <a:pt x="232" y="377"/>
                    <a:pt x="231" y="372"/>
                    <a:pt x="230" y="367"/>
                  </a:cubicBezTo>
                  <a:cubicBezTo>
                    <a:pt x="249" y="389"/>
                    <a:pt x="270" y="408"/>
                    <a:pt x="292" y="426"/>
                  </a:cubicBezTo>
                  <a:cubicBezTo>
                    <a:pt x="297" y="430"/>
                    <a:pt x="303" y="433"/>
                    <a:pt x="308" y="435"/>
                  </a:cubicBezTo>
                  <a:cubicBezTo>
                    <a:pt x="324" y="441"/>
                    <a:pt x="338" y="449"/>
                    <a:pt x="351" y="459"/>
                  </a:cubicBezTo>
                  <a:cubicBezTo>
                    <a:pt x="373" y="474"/>
                    <a:pt x="396" y="488"/>
                    <a:pt x="423" y="493"/>
                  </a:cubicBezTo>
                  <a:cubicBezTo>
                    <a:pt x="428" y="494"/>
                    <a:pt x="432" y="496"/>
                    <a:pt x="437" y="498"/>
                  </a:cubicBezTo>
                  <a:cubicBezTo>
                    <a:pt x="454" y="505"/>
                    <a:pt x="471" y="508"/>
                    <a:pt x="489" y="511"/>
                  </a:cubicBezTo>
                  <a:cubicBezTo>
                    <a:pt x="535" y="517"/>
                    <a:pt x="581" y="526"/>
                    <a:pt x="627" y="534"/>
                  </a:cubicBezTo>
                  <a:cubicBezTo>
                    <a:pt x="649" y="537"/>
                    <a:pt x="671" y="541"/>
                    <a:pt x="693" y="541"/>
                  </a:cubicBezTo>
                  <a:cubicBezTo>
                    <a:pt x="722" y="541"/>
                    <a:pt x="752" y="539"/>
                    <a:pt x="780" y="529"/>
                  </a:cubicBezTo>
                  <a:cubicBezTo>
                    <a:pt x="787" y="526"/>
                    <a:pt x="794" y="524"/>
                    <a:pt x="802" y="523"/>
                  </a:cubicBezTo>
                  <a:cubicBezTo>
                    <a:pt x="809" y="521"/>
                    <a:pt x="815" y="520"/>
                    <a:pt x="822" y="518"/>
                  </a:cubicBezTo>
                  <a:cubicBezTo>
                    <a:pt x="821" y="532"/>
                    <a:pt x="818" y="545"/>
                    <a:pt x="816" y="559"/>
                  </a:cubicBezTo>
                  <a:cubicBezTo>
                    <a:pt x="815" y="563"/>
                    <a:pt x="814" y="568"/>
                    <a:pt x="813" y="572"/>
                  </a:cubicBezTo>
                  <a:cubicBezTo>
                    <a:pt x="806" y="574"/>
                    <a:pt x="798" y="576"/>
                    <a:pt x="790" y="577"/>
                  </a:cubicBezTo>
                  <a:moveTo>
                    <a:pt x="825" y="569"/>
                  </a:moveTo>
                  <a:cubicBezTo>
                    <a:pt x="825" y="561"/>
                    <a:pt x="825" y="554"/>
                    <a:pt x="825" y="546"/>
                  </a:cubicBezTo>
                  <a:cubicBezTo>
                    <a:pt x="824" y="544"/>
                    <a:pt x="822" y="544"/>
                    <a:pt x="822" y="546"/>
                  </a:cubicBezTo>
                  <a:cubicBezTo>
                    <a:pt x="821" y="554"/>
                    <a:pt x="821" y="562"/>
                    <a:pt x="821" y="570"/>
                  </a:cubicBezTo>
                  <a:cubicBezTo>
                    <a:pt x="820" y="570"/>
                    <a:pt x="818" y="571"/>
                    <a:pt x="817" y="571"/>
                  </a:cubicBezTo>
                  <a:cubicBezTo>
                    <a:pt x="820" y="553"/>
                    <a:pt x="824" y="535"/>
                    <a:pt x="824" y="517"/>
                  </a:cubicBezTo>
                  <a:cubicBezTo>
                    <a:pt x="842" y="511"/>
                    <a:pt x="859" y="502"/>
                    <a:pt x="876" y="495"/>
                  </a:cubicBezTo>
                  <a:cubicBezTo>
                    <a:pt x="886" y="490"/>
                    <a:pt x="895" y="483"/>
                    <a:pt x="905" y="476"/>
                  </a:cubicBezTo>
                  <a:cubicBezTo>
                    <a:pt x="915" y="470"/>
                    <a:pt x="925" y="463"/>
                    <a:pt x="935" y="456"/>
                  </a:cubicBezTo>
                  <a:cubicBezTo>
                    <a:pt x="953" y="444"/>
                    <a:pt x="970" y="433"/>
                    <a:pt x="987" y="420"/>
                  </a:cubicBezTo>
                  <a:cubicBezTo>
                    <a:pt x="1000" y="410"/>
                    <a:pt x="1011" y="400"/>
                    <a:pt x="1023" y="390"/>
                  </a:cubicBezTo>
                  <a:cubicBezTo>
                    <a:pt x="1025" y="388"/>
                    <a:pt x="1027" y="386"/>
                    <a:pt x="1029" y="386"/>
                  </a:cubicBezTo>
                  <a:cubicBezTo>
                    <a:pt x="1033" y="385"/>
                    <a:pt x="1037" y="386"/>
                    <a:pt x="1040" y="385"/>
                  </a:cubicBezTo>
                  <a:cubicBezTo>
                    <a:pt x="1043" y="384"/>
                    <a:pt x="1046" y="381"/>
                    <a:pt x="1049" y="378"/>
                  </a:cubicBezTo>
                  <a:cubicBezTo>
                    <a:pt x="1057" y="393"/>
                    <a:pt x="1060" y="409"/>
                    <a:pt x="1058" y="425"/>
                  </a:cubicBezTo>
                  <a:cubicBezTo>
                    <a:pt x="1057" y="438"/>
                    <a:pt x="1047" y="447"/>
                    <a:pt x="1038" y="456"/>
                  </a:cubicBezTo>
                  <a:cubicBezTo>
                    <a:pt x="1023" y="472"/>
                    <a:pt x="1006" y="485"/>
                    <a:pt x="988" y="497"/>
                  </a:cubicBezTo>
                  <a:cubicBezTo>
                    <a:pt x="990" y="490"/>
                    <a:pt x="992" y="483"/>
                    <a:pt x="989" y="476"/>
                  </a:cubicBezTo>
                  <a:cubicBezTo>
                    <a:pt x="986" y="466"/>
                    <a:pt x="980" y="469"/>
                    <a:pt x="974" y="475"/>
                  </a:cubicBezTo>
                  <a:cubicBezTo>
                    <a:pt x="973" y="476"/>
                    <a:pt x="975" y="478"/>
                    <a:pt x="976" y="477"/>
                  </a:cubicBezTo>
                  <a:cubicBezTo>
                    <a:pt x="976" y="476"/>
                    <a:pt x="978" y="473"/>
                    <a:pt x="979" y="473"/>
                  </a:cubicBezTo>
                  <a:cubicBezTo>
                    <a:pt x="982" y="475"/>
                    <a:pt x="985" y="476"/>
                    <a:pt x="987" y="478"/>
                  </a:cubicBezTo>
                  <a:cubicBezTo>
                    <a:pt x="988" y="479"/>
                    <a:pt x="988" y="481"/>
                    <a:pt x="988" y="482"/>
                  </a:cubicBezTo>
                  <a:cubicBezTo>
                    <a:pt x="988" y="487"/>
                    <a:pt x="988" y="492"/>
                    <a:pt x="986" y="496"/>
                  </a:cubicBezTo>
                  <a:cubicBezTo>
                    <a:pt x="986" y="497"/>
                    <a:pt x="986" y="498"/>
                    <a:pt x="986" y="499"/>
                  </a:cubicBezTo>
                  <a:cubicBezTo>
                    <a:pt x="973" y="508"/>
                    <a:pt x="959" y="516"/>
                    <a:pt x="945" y="523"/>
                  </a:cubicBezTo>
                  <a:cubicBezTo>
                    <a:pt x="946" y="521"/>
                    <a:pt x="946" y="519"/>
                    <a:pt x="947" y="517"/>
                  </a:cubicBezTo>
                  <a:cubicBezTo>
                    <a:pt x="949" y="511"/>
                    <a:pt x="952" y="505"/>
                    <a:pt x="954" y="499"/>
                  </a:cubicBezTo>
                  <a:cubicBezTo>
                    <a:pt x="956" y="494"/>
                    <a:pt x="966" y="472"/>
                    <a:pt x="957" y="469"/>
                  </a:cubicBezTo>
                  <a:cubicBezTo>
                    <a:pt x="956" y="469"/>
                    <a:pt x="956" y="470"/>
                    <a:pt x="957" y="471"/>
                  </a:cubicBezTo>
                  <a:cubicBezTo>
                    <a:pt x="964" y="474"/>
                    <a:pt x="951" y="501"/>
                    <a:pt x="949" y="506"/>
                  </a:cubicBezTo>
                  <a:cubicBezTo>
                    <a:pt x="946" y="512"/>
                    <a:pt x="944" y="519"/>
                    <a:pt x="942" y="525"/>
                  </a:cubicBezTo>
                  <a:cubicBezTo>
                    <a:pt x="938" y="527"/>
                    <a:pt x="935" y="529"/>
                    <a:pt x="931" y="530"/>
                  </a:cubicBezTo>
                  <a:cubicBezTo>
                    <a:pt x="933" y="525"/>
                    <a:pt x="935" y="519"/>
                    <a:pt x="937" y="513"/>
                  </a:cubicBezTo>
                  <a:cubicBezTo>
                    <a:pt x="942" y="498"/>
                    <a:pt x="946" y="484"/>
                    <a:pt x="946" y="468"/>
                  </a:cubicBezTo>
                  <a:cubicBezTo>
                    <a:pt x="946" y="467"/>
                    <a:pt x="944" y="467"/>
                    <a:pt x="944" y="468"/>
                  </a:cubicBezTo>
                  <a:cubicBezTo>
                    <a:pt x="944" y="484"/>
                    <a:pt x="939" y="499"/>
                    <a:pt x="934" y="514"/>
                  </a:cubicBezTo>
                  <a:cubicBezTo>
                    <a:pt x="931" y="520"/>
                    <a:pt x="929" y="526"/>
                    <a:pt x="927" y="533"/>
                  </a:cubicBezTo>
                  <a:cubicBezTo>
                    <a:pt x="926" y="533"/>
                    <a:pt x="925" y="534"/>
                    <a:pt x="923" y="534"/>
                  </a:cubicBezTo>
                  <a:cubicBezTo>
                    <a:pt x="922" y="535"/>
                    <a:pt x="920" y="536"/>
                    <a:pt x="918" y="536"/>
                  </a:cubicBezTo>
                  <a:cubicBezTo>
                    <a:pt x="920" y="529"/>
                    <a:pt x="922" y="521"/>
                    <a:pt x="923" y="513"/>
                  </a:cubicBezTo>
                  <a:cubicBezTo>
                    <a:pt x="925" y="503"/>
                    <a:pt x="928" y="491"/>
                    <a:pt x="920" y="483"/>
                  </a:cubicBezTo>
                  <a:cubicBezTo>
                    <a:pt x="919" y="483"/>
                    <a:pt x="918" y="484"/>
                    <a:pt x="918" y="485"/>
                  </a:cubicBezTo>
                  <a:cubicBezTo>
                    <a:pt x="927" y="494"/>
                    <a:pt x="920" y="512"/>
                    <a:pt x="918" y="524"/>
                  </a:cubicBezTo>
                  <a:cubicBezTo>
                    <a:pt x="918" y="525"/>
                    <a:pt x="916" y="531"/>
                    <a:pt x="914" y="538"/>
                  </a:cubicBezTo>
                  <a:cubicBezTo>
                    <a:pt x="908" y="540"/>
                    <a:pt x="902" y="542"/>
                    <a:pt x="896" y="545"/>
                  </a:cubicBezTo>
                  <a:cubicBezTo>
                    <a:pt x="898" y="537"/>
                    <a:pt x="900" y="530"/>
                    <a:pt x="902" y="522"/>
                  </a:cubicBezTo>
                  <a:cubicBezTo>
                    <a:pt x="905" y="509"/>
                    <a:pt x="906" y="499"/>
                    <a:pt x="906" y="486"/>
                  </a:cubicBezTo>
                  <a:cubicBezTo>
                    <a:pt x="906" y="485"/>
                    <a:pt x="904" y="485"/>
                    <a:pt x="904" y="486"/>
                  </a:cubicBezTo>
                  <a:cubicBezTo>
                    <a:pt x="904" y="501"/>
                    <a:pt x="901" y="514"/>
                    <a:pt x="898" y="528"/>
                  </a:cubicBezTo>
                  <a:cubicBezTo>
                    <a:pt x="896" y="534"/>
                    <a:pt x="894" y="540"/>
                    <a:pt x="892" y="546"/>
                  </a:cubicBezTo>
                  <a:cubicBezTo>
                    <a:pt x="884" y="549"/>
                    <a:pt x="877" y="552"/>
                    <a:pt x="869" y="555"/>
                  </a:cubicBezTo>
                  <a:cubicBezTo>
                    <a:pt x="870" y="551"/>
                    <a:pt x="871" y="547"/>
                    <a:pt x="873" y="543"/>
                  </a:cubicBezTo>
                  <a:cubicBezTo>
                    <a:pt x="876" y="535"/>
                    <a:pt x="885" y="512"/>
                    <a:pt x="869" y="509"/>
                  </a:cubicBezTo>
                  <a:cubicBezTo>
                    <a:pt x="868" y="509"/>
                    <a:pt x="868" y="510"/>
                    <a:pt x="869" y="511"/>
                  </a:cubicBezTo>
                  <a:cubicBezTo>
                    <a:pt x="879" y="513"/>
                    <a:pt x="876" y="527"/>
                    <a:pt x="874" y="533"/>
                  </a:cubicBezTo>
                  <a:cubicBezTo>
                    <a:pt x="872" y="539"/>
                    <a:pt x="869" y="544"/>
                    <a:pt x="868" y="550"/>
                  </a:cubicBezTo>
                  <a:cubicBezTo>
                    <a:pt x="867" y="552"/>
                    <a:pt x="867" y="554"/>
                    <a:pt x="866" y="556"/>
                  </a:cubicBezTo>
                  <a:cubicBezTo>
                    <a:pt x="866" y="556"/>
                    <a:pt x="865" y="556"/>
                    <a:pt x="865" y="556"/>
                  </a:cubicBezTo>
                  <a:cubicBezTo>
                    <a:pt x="863" y="557"/>
                    <a:pt x="861" y="557"/>
                    <a:pt x="860" y="558"/>
                  </a:cubicBezTo>
                  <a:cubicBezTo>
                    <a:pt x="860" y="558"/>
                    <a:pt x="860" y="558"/>
                    <a:pt x="860" y="558"/>
                  </a:cubicBezTo>
                  <a:cubicBezTo>
                    <a:pt x="855" y="552"/>
                    <a:pt x="852" y="557"/>
                    <a:pt x="849" y="561"/>
                  </a:cubicBezTo>
                  <a:cubicBezTo>
                    <a:pt x="849" y="561"/>
                    <a:pt x="849" y="562"/>
                    <a:pt x="849" y="562"/>
                  </a:cubicBezTo>
                  <a:cubicBezTo>
                    <a:pt x="849" y="555"/>
                    <a:pt x="849" y="549"/>
                    <a:pt x="849" y="543"/>
                  </a:cubicBezTo>
                  <a:cubicBezTo>
                    <a:pt x="849" y="539"/>
                    <a:pt x="848" y="536"/>
                    <a:pt x="846" y="533"/>
                  </a:cubicBezTo>
                  <a:cubicBezTo>
                    <a:pt x="846" y="533"/>
                    <a:pt x="846" y="533"/>
                    <a:pt x="846" y="533"/>
                  </a:cubicBezTo>
                  <a:cubicBezTo>
                    <a:pt x="846" y="528"/>
                    <a:pt x="845" y="523"/>
                    <a:pt x="842" y="517"/>
                  </a:cubicBezTo>
                  <a:cubicBezTo>
                    <a:pt x="841" y="516"/>
                    <a:pt x="839" y="517"/>
                    <a:pt x="840" y="519"/>
                  </a:cubicBezTo>
                  <a:cubicBezTo>
                    <a:pt x="847" y="530"/>
                    <a:pt x="842" y="544"/>
                    <a:pt x="839" y="556"/>
                  </a:cubicBezTo>
                  <a:cubicBezTo>
                    <a:pt x="838" y="559"/>
                    <a:pt x="837" y="562"/>
                    <a:pt x="836" y="566"/>
                  </a:cubicBezTo>
                  <a:cubicBezTo>
                    <a:pt x="832" y="567"/>
                    <a:pt x="829" y="568"/>
                    <a:pt x="825" y="569"/>
                  </a:cubicBezTo>
                  <a:moveTo>
                    <a:pt x="859" y="630"/>
                  </a:moveTo>
                  <a:cubicBezTo>
                    <a:pt x="859" y="631"/>
                    <a:pt x="858" y="631"/>
                    <a:pt x="857" y="632"/>
                  </a:cubicBezTo>
                  <a:cubicBezTo>
                    <a:pt x="856" y="630"/>
                    <a:pt x="855" y="627"/>
                    <a:pt x="853" y="625"/>
                  </a:cubicBezTo>
                  <a:cubicBezTo>
                    <a:pt x="856" y="616"/>
                    <a:pt x="858" y="607"/>
                    <a:pt x="860" y="599"/>
                  </a:cubicBezTo>
                  <a:cubicBezTo>
                    <a:pt x="860" y="598"/>
                    <a:pt x="860" y="597"/>
                    <a:pt x="860" y="597"/>
                  </a:cubicBezTo>
                  <a:cubicBezTo>
                    <a:pt x="861" y="595"/>
                    <a:pt x="863" y="594"/>
                    <a:pt x="864" y="593"/>
                  </a:cubicBezTo>
                  <a:cubicBezTo>
                    <a:pt x="865" y="592"/>
                    <a:pt x="863" y="590"/>
                    <a:pt x="862" y="591"/>
                  </a:cubicBezTo>
                  <a:cubicBezTo>
                    <a:pt x="862" y="591"/>
                    <a:pt x="861" y="592"/>
                    <a:pt x="861" y="592"/>
                  </a:cubicBezTo>
                  <a:cubicBezTo>
                    <a:pt x="861" y="590"/>
                    <a:pt x="861" y="587"/>
                    <a:pt x="862" y="585"/>
                  </a:cubicBezTo>
                  <a:cubicBezTo>
                    <a:pt x="864" y="584"/>
                    <a:pt x="867" y="583"/>
                    <a:pt x="870" y="581"/>
                  </a:cubicBezTo>
                  <a:cubicBezTo>
                    <a:pt x="870" y="586"/>
                    <a:pt x="869" y="590"/>
                    <a:pt x="869" y="594"/>
                  </a:cubicBezTo>
                  <a:cubicBezTo>
                    <a:pt x="867" y="603"/>
                    <a:pt x="863" y="613"/>
                    <a:pt x="861" y="622"/>
                  </a:cubicBezTo>
                  <a:cubicBezTo>
                    <a:pt x="861" y="625"/>
                    <a:pt x="860" y="627"/>
                    <a:pt x="859" y="630"/>
                  </a:cubicBezTo>
                  <a:moveTo>
                    <a:pt x="851" y="561"/>
                  </a:moveTo>
                  <a:cubicBezTo>
                    <a:pt x="853" y="558"/>
                    <a:pt x="855" y="556"/>
                    <a:pt x="858" y="559"/>
                  </a:cubicBezTo>
                  <a:cubicBezTo>
                    <a:pt x="855" y="559"/>
                    <a:pt x="853" y="560"/>
                    <a:pt x="851" y="561"/>
                  </a:cubicBezTo>
                  <a:moveTo>
                    <a:pt x="845" y="552"/>
                  </a:moveTo>
                  <a:cubicBezTo>
                    <a:pt x="845" y="556"/>
                    <a:pt x="845" y="559"/>
                    <a:pt x="845" y="563"/>
                  </a:cubicBezTo>
                  <a:cubicBezTo>
                    <a:pt x="843" y="563"/>
                    <a:pt x="842" y="564"/>
                    <a:pt x="840" y="565"/>
                  </a:cubicBezTo>
                  <a:cubicBezTo>
                    <a:pt x="841" y="558"/>
                    <a:pt x="843" y="552"/>
                    <a:pt x="844" y="545"/>
                  </a:cubicBezTo>
                  <a:cubicBezTo>
                    <a:pt x="845" y="542"/>
                    <a:pt x="845" y="540"/>
                    <a:pt x="845" y="538"/>
                  </a:cubicBezTo>
                  <a:cubicBezTo>
                    <a:pt x="847" y="542"/>
                    <a:pt x="846" y="548"/>
                    <a:pt x="845" y="552"/>
                  </a:cubicBezTo>
                  <a:moveTo>
                    <a:pt x="841" y="594"/>
                  </a:moveTo>
                  <a:cubicBezTo>
                    <a:pt x="841" y="597"/>
                    <a:pt x="840" y="600"/>
                    <a:pt x="840" y="604"/>
                  </a:cubicBezTo>
                  <a:cubicBezTo>
                    <a:pt x="840" y="603"/>
                    <a:pt x="839" y="603"/>
                    <a:pt x="839" y="603"/>
                  </a:cubicBezTo>
                  <a:cubicBezTo>
                    <a:pt x="838" y="601"/>
                    <a:pt x="836" y="598"/>
                    <a:pt x="835" y="596"/>
                  </a:cubicBezTo>
                  <a:cubicBezTo>
                    <a:pt x="837" y="595"/>
                    <a:pt x="839" y="595"/>
                    <a:pt x="841" y="594"/>
                  </a:cubicBezTo>
                  <a:moveTo>
                    <a:pt x="846" y="592"/>
                  </a:moveTo>
                  <a:cubicBezTo>
                    <a:pt x="850" y="590"/>
                    <a:pt x="854" y="588"/>
                    <a:pt x="859" y="586"/>
                  </a:cubicBezTo>
                  <a:cubicBezTo>
                    <a:pt x="858" y="588"/>
                    <a:pt x="858" y="589"/>
                    <a:pt x="858" y="590"/>
                  </a:cubicBezTo>
                  <a:cubicBezTo>
                    <a:pt x="858" y="592"/>
                    <a:pt x="857" y="594"/>
                    <a:pt x="857" y="595"/>
                  </a:cubicBezTo>
                  <a:cubicBezTo>
                    <a:pt x="853" y="599"/>
                    <a:pt x="848" y="603"/>
                    <a:pt x="843" y="607"/>
                  </a:cubicBezTo>
                  <a:cubicBezTo>
                    <a:pt x="844" y="602"/>
                    <a:pt x="845" y="597"/>
                    <a:pt x="846" y="592"/>
                  </a:cubicBezTo>
                  <a:moveTo>
                    <a:pt x="844" y="610"/>
                  </a:moveTo>
                  <a:cubicBezTo>
                    <a:pt x="848" y="607"/>
                    <a:pt x="852" y="603"/>
                    <a:pt x="856" y="600"/>
                  </a:cubicBezTo>
                  <a:cubicBezTo>
                    <a:pt x="855" y="607"/>
                    <a:pt x="853" y="614"/>
                    <a:pt x="851" y="621"/>
                  </a:cubicBezTo>
                  <a:cubicBezTo>
                    <a:pt x="849" y="617"/>
                    <a:pt x="847" y="614"/>
                    <a:pt x="844" y="610"/>
                  </a:cubicBezTo>
                  <a:moveTo>
                    <a:pt x="859" y="633"/>
                  </a:moveTo>
                  <a:cubicBezTo>
                    <a:pt x="859" y="634"/>
                    <a:pt x="859" y="634"/>
                    <a:pt x="858" y="634"/>
                  </a:cubicBezTo>
                  <a:cubicBezTo>
                    <a:pt x="858" y="634"/>
                    <a:pt x="858" y="634"/>
                    <a:pt x="858" y="634"/>
                  </a:cubicBezTo>
                  <a:cubicBezTo>
                    <a:pt x="858" y="634"/>
                    <a:pt x="858" y="634"/>
                    <a:pt x="859" y="633"/>
                  </a:cubicBezTo>
                  <a:moveTo>
                    <a:pt x="877" y="627"/>
                  </a:moveTo>
                  <a:cubicBezTo>
                    <a:pt x="879" y="635"/>
                    <a:pt x="875" y="642"/>
                    <a:pt x="871" y="648"/>
                  </a:cubicBezTo>
                  <a:cubicBezTo>
                    <a:pt x="872" y="645"/>
                    <a:pt x="872" y="642"/>
                    <a:pt x="873" y="639"/>
                  </a:cubicBezTo>
                  <a:cubicBezTo>
                    <a:pt x="875" y="635"/>
                    <a:pt x="876" y="631"/>
                    <a:pt x="877" y="627"/>
                  </a:cubicBezTo>
                  <a:moveTo>
                    <a:pt x="887" y="811"/>
                  </a:moveTo>
                  <a:cubicBezTo>
                    <a:pt x="893" y="808"/>
                    <a:pt x="898" y="805"/>
                    <a:pt x="903" y="803"/>
                  </a:cubicBezTo>
                  <a:cubicBezTo>
                    <a:pt x="902" y="805"/>
                    <a:pt x="901" y="807"/>
                    <a:pt x="900" y="810"/>
                  </a:cubicBezTo>
                  <a:cubicBezTo>
                    <a:pt x="898" y="815"/>
                    <a:pt x="896" y="820"/>
                    <a:pt x="894" y="825"/>
                  </a:cubicBezTo>
                  <a:cubicBezTo>
                    <a:pt x="889" y="827"/>
                    <a:pt x="884" y="830"/>
                    <a:pt x="878" y="832"/>
                  </a:cubicBezTo>
                  <a:cubicBezTo>
                    <a:pt x="878" y="833"/>
                    <a:pt x="877" y="833"/>
                    <a:pt x="877" y="833"/>
                  </a:cubicBezTo>
                  <a:cubicBezTo>
                    <a:pt x="877" y="830"/>
                    <a:pt x="878" y="826"/>
                    <a:pt x="879" y="822"/>
                  </a:cubicBezTo>
                  <a:cubicBezTo>
                    <a:pt x="883" y="821"/>
                    <a:pt x="885" y="816"/>
                    <a:pt x="886" y="813"/>
                  </a:cubicBezTo>
                  <a:cubicBezTo>
                    <a:pt x="886" y="813"/>
                    <a:pt x="887" y="812"/>
                    <a:pt x="887" y="811"/>
                  </a:cubicBezTo>
                  <a:cubicBezTo>
                    <a:pt x="887" y="811"/>
                    <a:pt x="887" y="811"/>
                    <a:pt x="887" y="811"/>
                  </a:cubicBezTo>
                  <a:moveTo>
                    <a:pt x="923" y="802"/>
                  </a:moveTo>
                  <a:cubicBezTo>
                    <a:pt x="923" y="803"/>
                    <a:pt x="922" y="805"/>
                    <a:pt x="922" y="806"/>
                  </a:cubicBezTo>
                  <a:cubicBezTo>
                    <a:pt x="922" y="808"/>
                    <a:pt x="921" y="810"/>
                    <a:pt x="920" y="811"/>
                  </a:cubicBezTo>
                  <a:cubicBezTo>
                    <a:pt x="914" y="814"/>
                    <a:pt x="909" y="817"/>
                    <a:pt x="903" y="820"/>
                  </a:cubicBezTo>
                  <a:cubicBezTo>
                    <a:pt x="903" y="821"/>
                    <a:pt x="902" y="821"/>
                    <a:pt x="901" y="821"/>
                  </a:cubicBezTo>
                  <a:cubicBezTo>
                    <a:pt x="901" y="819"/>
                    <a:pt x="902" y="817"/>
                    <a:pt x="902" y="814"/>
                  </a:cubicBezTo>
                  <a:cubicBezTo>
                    <a:pt x="902" y="814"/>
                    <a:pt x="902" y="814"/>
                    <a:pt x="902" y="813"/>
                  </a:cubicBezTo>
                  <a:cubicBezTo>
                    <a:pt x="904" y="810"/>
                    <a:pt x="905" y="806"/>
                    <a:pt x="906" y="803"/>
                  </a:cubicBezTo>
                  <a:cubicBezTo>
                    <a:pt x="907" y="802"/>
                    <a:pt x="907" y="801"/>
                    <a:pt x="907" y="801"/>
                  </a:cubicBezTo>
                  <a:cubicBezTo>
                    <a:pt x="908" y="800"/>
                    <a:pt x="909" y="800"/>
                    <a:pt x="909" y="800"/>
                  </a:cubicBezTo>
                  <a:cubicBezTo>
                    <a:pt x="916" y="797"/>
                    <a:pt x="922" y="792"/>
                    <a:pt x="929" y="789"/>
                  </a:cubicBezTo>
                  <a:cubicBezTo>
                    <a:pt x="927" y="794"/>
                    <a:pt x="925" y="798"/>
                    <a:pt x="925" y="802"/>
                  </a:cubicBezTo>
                  <a:cubicBezTo>
                    <a:pt x="925" y="802"/>
                    <a:pt x="925" y="802"/>
                    <a:pt x="925" y="802"/>
                  </a:cubicBezTo>
                  <a:cubicBezTo>
                    <a:pt x="925" y="801"/>
                    <a:pt x="923" y="801"/>
                    <a:pt x="923" y="802"/>
                  </a:cubicBezTo>
                  <a:moveTo>
                    <a:pt x="886" y="938"/>
                  </a:moveTo>
                  <a:cubicBezTo>
                    <a:pt x="881" y="941"/>
                    <a:pt x="876" y="944"/>
                    <a:pt x="871" y="947"/>
                  </a:cubicBezTo>
                  <a:cubicBezTo>
                    <a:pt x="873" y="939"/>
                    <a:pt x="875" y="930"/>
                    <a:pt x="877" y="921"/>
                  </a:cubicBezTo>
                  <a:cubicBezTo>
                    <a:pt x="881" y="903"/>
                    <a:pt x="886" y="884"/>
                    <a:pt x="890" y="866"/>
                  </a:cubicBezTo>
                  <a:cubicBezTo>
                    <a:pt x="893" y="864"/>
                    <a:pt x="897" y="861"/>
                    <a:pt x="900" y="860"/>
                  </a:cubicBezTo>
                  <a:cubicBezTo>
                    <a:pt x="898" y="862"/>
                    <a:pt x="896" y="865"/>
                    <a:pt x="894" y="868"/>
                  </a:cubicBezTo>
                  <a:cubicBezTo>
                    <a:pt x="894" y="868"/>
                    <a:pt x="895" y="869"/>
                    <a:pt x="896" y="868"/>
                  </a:cubicBezTo>
                  <a:cubicBezTo>
                    <a:pt x="898" y="865"/>
                    <a:pt x="900" y="862"/>
                    <a:pt x="902" y="859"/>
                  </a:cubicBezTo>
                  <a:cubicBezTo>
                    <a:pt x="903" y="859"/>
                    <a:pt x="904" y="858"/>
                    <a:pt x="904" y="858"/>
                  </a:cubicBezTo>
                  <a:cubicBezTo>
                    <a:pt x="906" y="853"/>
                    <a:pt x="909" y="849"/>
                    <a:pt x="910" y="843"/>
                  </a:cubicBezTo>
                  <a:cubicBezTo>
                    <a:pt x="911" y="842"/>
                    <a:pt x="911" y="841"/>
                    <a:pt x="911" y="840"/>
                  </a:cubicBezTo>
                  <a:cubicBezTo>
                    <a:pt x="915" y="838"/>
                    <a:pt x="918" y="836"/>
                    <a:pt x="918" y="832"/>
                  </a:cubicBezTo>
                  <a:cubicBezTo>
                    <a:pt x="918" y="831"/>
                    <a:pt x="916" y="831"/>
                    <a:pt x="916" y="832"/>
                  </a:cubicBezTo>
                  <a:cubicBezTo>
                    <a:pt x="916" y="834"/>
                    <a:pt x="915" y="835"/>
                    <a:pt x="913" y="837"/>
                  </a:cubicBezTo>
                  <a:cubicBezTo>
                    <a:pt x="915" y="829"/>
                    <a:pt x="918" y="822"/>
                    <a:pt x="922" y="814"/>
                  </a:cubicBezTo>
                  <a:cubicBezTo>
                    <a:pt x="919" y="844"/>
                    <a:pt x="913" y="872"/>
                    <a:pt x="905" y="901"/>
                  </a:cubicBezTo>
                  <a:cubicBezTo>
                    <a:pt x="903" y="911"/>
                    <a:pt x="901" y="921"/>
                    <a:pt x="898" y="931"/>
                  </a:cubicBezTo>
                  <a:cubicBezTo>
                    <a:pt x="894" y="933"/>
                    <a:pt x="890" y="935"/>
                    <a:pt x="886" y="938"/>
                  </a:cubicBezTo>
                  <a:moveTo>
                    <a:pt x="836" y="1004"/>
                  </a:moveTo>
                  <a:cubicBezTo>
                    <a:pt x="836" y="1006"/>
                    <a:pt x="835" y="1008"/>
                    <a:pt x="834" y="1010"/>
                  </a:cubicBezTo>
                  <a:cubicBezTo>
                    <a:pt x="833" y="1011"/>
                    <a:pt x="832" y="1011"/>
                    <a:pt x="831" y="1012"/>
                  </a:cubicBezTo>
                  <a:cubicBezTo>
                    <a:pt x="831" y="1003"/>
                    <a:pt x="833" y="995"/>
                    <a:pt x="835" y="986"/>
                  </a:cubicBezTo>
                  <a:cubicBezTo>
                    <a:pt x="844" y="982"/>
                    <a:pt x="852" y="977"/>
                    <a:pt x="861" y="972"/>
                  </a:cubicBezTo>
                  <a:cubicBezTo>
                    <a:pt x="860" y="974"/>
                    <a:pt x="860" y="976"/>
                    <a:pt x="859" y="977"/>
                  </a:cubicBezTo>
                  <a:cubicBezTo>
                    <a:pt x="856" y="985"/>
                    <a:pt x="852" y="994"/>
                    <a:pt x="851" y="1003"/>
                  </a:cubicBezTo>
                  <a:cubicBezTo>
                    <a:pt x="846" y="1005"/>
                    <a:pt x="842" y="1007"/>
                    <a:pt x="837" y="1009"/>
                  </a:cubicBezTo>
                  <a:cubicBezTo>
                    <a:pt x="838" y="1007"/>
                    <a:pt x="838" y="1006"/>
                    <a:pt x="838" y="1004"/>
                  </a:cubicBezTo>
                  <a:cubicBezTo>
                    <a:pt x="838" y="1003"/>
                    <a:pt x="836" y="1003"/>
                    <a:pt x="836" y="1004"/>
                  </a:cubicBezTo>
                  <a:moveTo>
                    <a:pt x="785" y="991"/>
                  </a:moveTo>
                  <a:cubicBezTo>
                    <a:pt x="785" y="990"/>
                    <a:pt x="786" y="989"/>
                    <a:pt x="786" y="988"/>
                  </a:cubicBezTo>
                  <a:cubicBezTo>
                    <a:pt x="792" y="972"/>
                    <a:pt x="797" y="956"/>
                    <a:pt x="803" y="940"/>
                  </a:cubicBezTo>
                  <a:cubicBezTo>
                    <a:pt x="806" y="932"/>
                    <a:pt x="809" y="923"/>
                    <a:pt x="812" y="914"/>
                  </a:cubicBezTo>
                  <a:cubicBezTo>
                    <a:pt x="819" y="909"/>
                    <a:pt x="826" y="904"/>
                    <a:pt x="833" y="900"/>
                  </a:cubicBezTo>
                  <a:cubicBezTo>
                    <a:pt x="834" y="899"/>
                    <a:pt x="835" y="899"/>
                    <a:pt x="836" y="898"/>
                  </a:cubicBezTo>
                  <a:cubicBezTo>
                    <a:pt x="834" y="904"/>
                    <a:pt x="833" y="910"/>
                    <a:pt x="831" y="915"/>
                  </a:cubicBezTo>
                  <a:cubicBezTo>
                    <a:pt x="825" y="934"/>
                    <a:pt x="818" y="952"/>
                    <a:pt x="812" y="970"/>
                  </a:cubicBezTo>
                  <a:cubicBezTo>
                    <a:pt x="810" y="973"/>
                    <a:pt x="808" y="977"/>
                    <a:pt x="807" y="981"/>
                  </a:cubicBezTo>
                  <a:cubicBezTo>
                    <a:pt x="799" y="985"/>
                    <a:pt x="792" y="988"/>
                    <a:pt x="785" y="991"/>
                  </a:cubicBezTo>
                  <a:moveTo>
                    <a:pt x="777" y="994"/>
                  </a:moveTo>
                  <a:cubicBezTo>
                    <a:pt x="768" y="998"/>
                    <a:pt x="759" y="1003"/>
                    <a:pt x="749" y="1007"/>
                  </a:cubicBezTo>
                  <a:cubicBezTo>
                    <a:pt x="757" y="994"/>
                    <a:pt x="765" y="979"/>
                    <a:pt x="773" y="965"/>
                  </a:cubicBezTo>
                  <a:cubicBezTo>
                    <a:pt x="781" y="951"/>
                    <a:pt x="791" y="938"/>
                    <a:pt x="799" y="924"/>
                  </a:cubicBezTo>
                  <a:cubicBezTo>
                    <a:pt x="799" y="924"/>
                    <a:pt x="800" y="923"/>
                    <a:pt x="800" y="923"/>
                  </a:cubicBezTo>
                  <a:cubicBezTo>
                    <a:pt x="803" y="921"/>
                    <a:pt x="805" y="919"/>
                    <a:pt x="808" y="917"/>
                  </a:cubicBezTo>
                  <a:cubicBezTo>
                    <a:pt x="806" y="922"/>
                    <a:pt x="804" y="927"/>
                    <a:pt x="802" y="932"/>
                  </a:cubicBezTo>
                  <a:cubicBezTo>
                    <a:pt x="796" y="948"/>
                    <a:pt x="790" y="964"/>
                    <a:pt x="785" y="981"/>
                  </a:cubicBezTo>
                  <a:cubicBezTo>
                    <a:pt x="783" y="985"/>
                    <a:pt x="782" y="989"/>
                    <a:pt x="780" y="993"/>
                  </a:cubicBezTo>
                  <a:cubicBezTo>
                    <a:pt x="779" y="994"/>
                    <a:pt x="778" y="994"/>
                    <a:pt x="777" y="994"/>
                  </a:cubicBezTo>
                  <a:moveTo>
                    <a:pt x="902" y="857"/>
                  </a:moveTo>
                  <a:cubicBezTo>
                    <a:pt x="902" y="857"/>
                    <a:pt x="902" y="857"/>
                    <a:pt x="901" y="857"/>
                  </a:cubicBezTo>
                  <a:cubicBezTo>
                    <a:pt x="901" y="856"/>
                    <a:pt x="901" y="856"/>
                    <a:pt x="901" y="856"/>
                  </a:cubicBezTo>
                  <a:cubicBezTo>
                    <a:pt x="897" y="857"/>
                    <a:pt x="895" y="859"/>
                    <a:pt x="891" y="861"/>
                  </a:cubicBezTo>
                  <a:cubicBezTo>
                    <a:pt x="892" y="858"/>
                    <a:pt x="893" y="855"/>
                    <a:pt x="893" y="852"/>
                  </a:cubicBezTo>
                  <a:cubicBezTo>
                    <a:pt x="897" y="849"/>
                    <a:pt x="902" y="846"/>
                    <a:pt x="906" y="843"/>
                  </a:cubicBezTo>
                  <a:cubicBezTo>
                    <a:pt x="907" y="843"/>
                    <a:pt x="907" y="843"/>
                    <a:pt x="908" y="842"/>
                  </a:cubicBezTo>
                  <a:cubicBezTo>
                    <a:pt x="907" y="847"/>
                    <a:pt x="905" y="852"/>
                    <a:pt x="902" y="857"/>
                  </a:cubicBezTo>
                  <a:moveTo>
                    <a:pt x="888" y="863"/>
                  </a:moveTo>
                  <a:cubicBezTo>
                    <a:pt x="885" y="864"/>
                    <a:pt x="882" y="866"/>
                    <a:pt x="879" y="867"/>
                  </a:cubicBezTo>
                  <a:cubicBezTo>
                    <a:pt x="879" y="867"/>
                    <a:pt x="879" y="867"/>
                    <a:pt x="879" y="866"/>
                  </a:cubicBezTo>
                  <a:cubicBezTo>
                    <a:pt x="880" y="866"/>
                    <a:pt x="879" y="865"/>
                    <a:pt x="879" y="865"/>
                  </a:cubicBezTo>
                  <a:cubicBezTo>
                    <a:pt x="880" y="865"/>
                    <a:pt x="881" y="862"/>
                    <a:pt x="883" y="859"/>
                  </a:cubicBezTo>
                  <a:cubicBezTo>
                    <a:pt x="885" y="857"/>
                    <a:pt x="887" y="856"/>
                    <a:pt x="890" y="854"/>
                  </a:cubicBezTo>
                  <a:cubicBezTo>
                    <a:pt x="889" y="857"/>
                    <a:pt x="888" y="860"/>
                    <a:pt x="888" y="863"/>
                  </a:cubicBezTo>
                  <a:moveTo>
                    <a:pt x="858" y="847"/>
                  </a:moveTo>
                  <a:cubicBezTo>
                    <a:pt x="863" y="845"/>
                    <a:pt x="867" y="842"/>
                    <a:pt x="872" y="839"/>
                  </a:cubicBezTo>
                  <a:cubicBezTo>
                    <a:pt x="871" y="844"/>
                    <a:pt x="870" y="849"/>
                    <a:pt x="868" y="853"/>
                  </a:cubicBezTo>
                  <a:cubicBezTo>
                    <a:pt x="867" y="858"/>
                    <a:pt x="866" y="862"/>
                    <a:pt x="864" y="866"/>
                  </a:cubicBezTo>
                  <a:cubicBezTo>
                    <a:pt x="859" y="869"/>
                    <a:pt x="853" y="872"/>
                    <a:pt x="847" y="874"/>
                  </a:cubicBezTo>
                  <a:cubicBezTo>
                    <a:pt x="849" y="867"/>
                    <a:pt x="851" y="860"/>
                    <a:pt x="853" y="853"/>
                  </a:cubicBezTo>
                  <a:cubicBezTo>
                    <a:pt x="855" y="851"/>
                    <a:pt x="856" y="849"/>
                    <a:pt x="858" y="847"/>
                  </a:cubicBezTo>
                  <a:moveTo>
                    <a:pt x="848" y="859"/>
                  </a:moveTo>
                  <a:cubicBezTo>
                    <a:pt x="846" y="865"/>
                    <a:pt x="845" y="870"/>
                    <a:pt x="843" y="876"/>
                  </a:cubicBezTo>
                  <a:cubicBezTo>
                    <a:pt x="842" y="877"/>
                    <a:pt x="841" y="877"/>
                    <a:pt x="839" y="878"/>
                  </a:cubicBezTo>
                  <a:cubicBezTo>
                    <a:pt x="834" y="880"/>
                    <a:pt x="829" y="883"/>
                    <a:pt x="823" y="885"/>
                  </a:cubicBezTo>
                  <a:cubicBezTo>
                    <a:pt x="831" y="877"/>
                    <a:pt x="838" y="869"/>
                    <a:pt x="846" y="861"/>
                  </a:cubicBezTo>
                  <a:cubicBezTo>
                    <a:pt x="847" y="860"/>
                    <a:pt x="848" y="859"/>
                    <a:pt x="849" y="858"/>
                  </a:cubicBezTo>
                  <a:cubicBezTo>
                    <a:pt x="848" y="858"/>
                    <a:pt x="848" y="859"/>
                    <a:pt x="848" y="859"/>
                  </a:cubicBezTo>
                  <a:moveTo>
                    <a:pt x="815" y="894"/>
                  </a:moveTo>
                  <a:cubicBezTo>
                    <a:pt x="814" y="900"/>
                    <a:pt x="812" y="905"/>
                    <a:pt x="810" y="910"/>
                  </a:cubicBezTo>
                  <a:cubicBezTo>
                    <a:pt x="809" y="911"/>
                    <a:pt x="808" y="911"/>
                    <a:pt x="807" y="912"/>
                  </a:cubicBezTo>
                  <a:cubicBezTo>
                    <a:pt x="810" y="907"/>
                    <a:pt x="813" y="902"/>
                    <a:pt x="813" y="897"/>
                  </a:cubicBezTo>
                  <a:cubicBezTo>
                    <a:pt x="814" y="896"/>
                    <a:pt x="815" y="895"/>
                    <a:pt x="815" y="894"/>
                  </a:cubicBezTo>
                  <a:moveTo>
                    <a:pt x="820" y="892"/>
                  </a:moveTo>
                  <a:cubicBezTo>
                    <a:pt x="820" y="891"/>
                    <a:pt x="820" y="891"/>
                    <a:pt x="820" y="890"/>
                  </a:cubicBezTo>
                  <a:cubicBezTo>
                    <a:pt x="826" y="888"/>
                    <a:pt x="832" y="885"/>
                    <a:pt x="838" y="882"/>
                  </a:cubicBezTo>
                  <a:cubicBezTo>
                    <a:pt x="839" y="882"/>
                    <a:pt x="840" y="881"/>
                    <a:pt x="841" y="881"/>
                  </a:cubicBezTo>
                  <a:cubicBezTo>
                    <a:pt x="840" y="884"/>
                    <a:pt x="839" y="888"/>
                    <a:pt x="838" y="891"/>
                  </a:cubicBezTo>
                  <a:cubicBezTo>
                    <a:pt x="837" y="892"/>
                    <a:pt x="836" y="892"/>
                    <a:pt x="836" y="893"/>
                  </a:cubicBezTo>
                  <a:cubicBezTo>
                    <a:pt x="828" y="897"/>
                    <a:pt x="821" y="902"/>
                    <a:pt x="815" y="907"/>
                  </a:cubicBezTo>
                  <a:cubicBezTo>
                    <a:pt x="816" y="902"/>
                    <a:pt x="818" y="897"/>
                    <a:pt x="820" y="892"/>
                  </a:cubicBezTo>
                  <a:moveTo>
                    <a:pt x="845" y="879"/>
                  </a:moveTo>
                  <a:cubicBezTo>
                    <a:pt x="851" y="877"/>
                    <a:pt x="857" y="874"/>
                    <a:pt x="863" y="871"/>
                  </a:cubicBezTo>
                  <a:cubicBezTo>
                    <a:pt x="862" y="873"/>
                    <a:pt x="862" y="875"/>
                    <a:pt x="861" y="877"/>
                  </a:cubicBezTo>
                  <a:cubicBezTo>
                    <a:pt x="860" y="877"/>
                    <a:pt x="859" y="878"/>
                    <a:pt x="858" y="879"/>
                  </a:cubicBezTo>
                  <a:cubicBezTo>
                    <a:pt x="853" y="883"/>
                    <a:pt x="848" y="886"/>
                    <a:pt x="842" y="889"/>
                  </a:cubicBezTo>
                  <a:cubicBezTo>
                    <a:pt x="843" y="886"/>
                    <a:pt x="844" y="883"/>
                    <a:pt x="845" y="879"/>
                  </a:cubicBezTo>
                  <a:moveTo>
                    <a:pt x="867" y="869"/>
                  </a:moveTo>
                  <a:cubicBezTo>
                    <a:pt x="870" y="867"/>
                    <a:pt x="874" y="865"/>
                    <a:pt x="877" y="863"/>
                  </a:cubicBezTo>
                  <a:cubicBezTo>
                    <a:pt x="877" y="863"/>
                    <a:pt x="877" y="863"/>
                    <a:pt x="878" y="862"/>
                  </a:cubicBezTo>
                  <a:cubicBezTo>
                    <a:pt x="877" y="864"/>
                    <a:pt x="877" y="865"/>
                    <a:pt x="876" y="867"/>
                  </a:cubicBezTo>
                  <a:cubicBezTo>
                    <a:pt x="876" y="867"/>
                    <a:pt x="877" y="868"/>
                    <a:pt x="877" y="868"/>
                  </a:cubicBezTo>
                  <a:cubicBezTo>
                    <a:pt x="875" y="869"/>
                    <a:pt x="873" y="870"/>
                    <a:pt x="871" y="870"/>
                  </a:cubicBezTo>
                  <a:cubicBezTo>
                    <a:pt x="869" y="872"/>
                    <a:pt x="867" y="873"/>
                    <a:pt x="866" y="874"/>
                  </a:cubicBezTo>
                  <a:cubicBezTo>
                    <a:pt x="866" y="872"/>
                    <a:pt x="866" y="871"/>
                    <a:pt x="867" y="869"/>
                  </a:cubicBezTo>
                  <a:moveTo>
                    <a:pt x="885" y="853"/>
                  </a:moveTo>
                  <a:cubicBezTo>
                    <a:pt x="886" y="852"/>
                    <a:pt x="886" y="852"/>
                    <a:pt x="886" y="851"/>
                  </a:cubicBezTo>
                  <a:cubicBezTo>
                    <a:pt x="888" y="847"/>
                    <a:pt x="890" y="843"/>
                    <a:pt x="892" y="839"/>
                  </a:cubicBezTo>
                  <a:cubicBezTo>
                    <a:pt x="893" y="836"/>
                    <a:pt x="894" y="834"/>
                    <a:pt x="895" y="831"/>
                  </a:cubicBezTo>
                  <a:cubicBezTo>
                    <a:pt x="894" y="837"/>
                    <a:pt x="892" y="843"/>
                    <a:pt x="891" y="849"/>
                  </a:cubicBezTo>
                  <a:cubicBezTo>
                    <a:pt x="889" y="850"/>
                    <a:pt x="887" y="851"/>
                    <a:pt x="885" y="853"/>
                  </a:cubicBezTo>
                  <a:moveTo>
                    <a:pt x="888" y="841"/>
                  </a:moveTo>
                  <a:cubicBezTo>
                    <a:pt x="885" y="846"/>
                    <a:pt x="882" y="851"/>
                    <a:pt x="880" y="856"/>
                  </a:cubicBezTo>
                  <a:cubicBezTo>
                    <a:pt x="877" y="859"/>
                    <a:pt x="873" y="861"/>
                    <a:pt x="869" y="863"/>
                  </a:cubicBezTo>
                  <a:cubicBezTo>
                    <a:pt x="869" y="863"/>
                    <a:pt x="869" y="864"/>
                    <a:pt x="868" y="864"/>
                  </a:cubicBezTo>
                  <a:cubicBezTo>
                    <a:pt x="869" y="860"/>
                    <a:pt x="870" y="856"/>
                    <a:pt x="872" y="853"/>
                  </a:cubicBezTo>
                  <a:cubicBezTo>
                    <a:pt x="873" y="847"/>
                    <a:pt x="874" y="842"/>
                    <a:pt x="876" y="837"/>
                  </a:cubicBezTo>
                  <a:cubicBezTo>
                    <a:pt x="881" y="834"/>
                    <a:pt x="887" y="831"/>
                    <a:pt x="893" y="828"/>
                  </a:cubicBezTo>
                  <a:cubicBezTo>
                    <a:pt x="891" y="832"/>
                    <a:pt x="890" y="837"/>
                    <a:pt x="888" y="841"/>
                  </a:cubicBezTo>
                  <a:moveTo>
                    <a:pt x="862" y="842"/>
                  </a:moveTo>
                  <a:cubicBezTo>
                    <a:pt x="867" y="836"/>
                    <a:pt x="872" y="830"/>
                    <a:pt x="876" y="824"/>
                  </a:cubicBezTo>
                  <a:cubicBezTo>
                    <a:pt x="875" y="827"/>
                    <a:pt x="874" y="831"/>
                    <a:pt x="873" y="835"/>
                  </a:cubicBezTo>
                  <a:cubicBezTo>
                    <a:pt x="870" y="837"/>
                    <a:pt x="866" y="840"/>
                    <a:pt x="862" y="842"/>
                  </a:cubicBezTo>
                  <a:moveTo>
                    <a:pt x="880" y="818"/>
                  </a:moveTo>
                  <a:cubicBezTo>
                    <a:pt x="882" y="816"/>
                    <a:pt x="883" y="815"/>
                    <a:pt x="883" y="813"/>
                  </a:cubicBezTo>
                  <a:cubicBezTo>
                    <a:pt x="882" y="815"/>
                    <a:pt x="881" y="818"/>
                    <a:pt x="880" y="819"/>
                  </a:cubicBezTo>
                  <a:cubicBezTo>
                    <a:pt x="880" y="819"/>
                    <a:pt x="880" y="818"/>
                    <a:pt x="880" y="818"/>
                  </a:cubicBezTo>
                  <a:moveTo>
                    <a:pt x="812" y="899"/>
                  </a:moveTo>
                  <a:cubicBezTo>
                    <a:pt x="810" y="904"/>
                    <a:pt x="806" y="908"/>
                    <a:pt x="803" y="913"/>
                  </a:cubicBezTo>
                  <a:cubicBezTo>
                    <a:pt x="802" y="914"/>
                    <a:pt x="801" y="916"/>
                    <a:pt x="801" y="917"/>
                  </a:cubicBezTo>
                  <a:cubicBezTo>
                    <a:pt x="797" y="919"/>
                    <a:pt x="794" y="921"/>
                    <a:pt x="791" y="924"/>
                  </a:cubicBezTo>
                  <a:cubicBezTo>
                    <a:pt x="798" y="915"/>
                    <a:pt x="805" y="907"/>
                    <a:pt x="812" y="899"/>
                  </a:cubicBezTo>
                  <a:moveTo>
                    <a:pt x="811" y="979"/>
                  </a:moveTo>
                  <a:cubicBezTo>
                    <a:pt x="814" y="972"/>
                    <a:pt x="817" y="966"/>
                    <a:pt x="819" y="960"/>
                  </a:cubicBezTo>
                  <a:cubicBezTo>
                    <a:pt x="825" y="943"/>
                    <a:pt x="832" y="925"/>
                    <a:pt x="837" y="907"/>
                  </a:cubicBezTo>
                  <a:cubicBezTo>
                    <a:pt x="838" y="903"/>
                    <a:pt x="839" y="899"/>
                    <a:pt x="840" y="896"/>
                  </a:cubicBezTo>
                  <a:cubicBezTo>
                    <a:pt x="844" y="893"/>
                    <a:pt x="848" y="891"/>
                    <a:pt x="852" y="889"/>
                  </a:cubicBezTo>
                  <a:cubicBezTo>
                    <a:pt x="855" y="887"/>
                    <a:pt x="857" y="885"/>
                    <a:pt x="859" y="884"/>
                  </a:cubicBezTo>
                  <a:cubicBezTo>
                    <a:pt x="857" y="893"/>
                    <a:pt x="854" y="903"/>
                    <a:pt x="852" y="913"/>
                  </a:cubicBezTo>
                  <a:cubicBezTo>
                    <a:pt x="847" y="931"/>
                    <a:pt x="844" y="949"/>
                    <a:pt x="838" y="966"/>
                  </a:cubicBezTo>
                  <a:cubicBezTo>
                    <a:pt x="829" y="970"/>
                    <a:pt x="820" y="975"/>
                    <a:pt x="811" y="979"/>
                  </a:cubicBezTo>
                  <a:moveTo>
                    <a:pt x="843" y="963"/>
                  </a:moveTo>
                  <a:cubicBezTo>
                    <a:pt x="849" y="945"/>
                    <a:pt x="853" y="925"/>
                    <a:pt x="857" y="906"/>
                  </a:cubicBezTo>
                  <a:cubicBezTo>
                    <a:pt x="859" y="898"/>
                    <a:pt x="861" y="889"/>
                    <a:pt x="864" y="880"/>
                  </a:cubicBezTo>
                  <a:cubicBezTo>
                    <a:pt x="865" y="879"/>
                    <a:pt x="867" y="878"/>
                    <a:pt x="868" y="877"/>
                  </a:cubicBezTo>
                  <a:cubicBezTo>
                    <a:pt x="874" y="874"/>
                    <a:pt x="880" y="871"/>
                    <a:pt x="885" y="869"/>
                  </a:cubicBezTo>
                  <a:cubicBezTo>
                    <a:pt x="886" y="868"/>
                    <a:pt x="886" y="868"/>
                    <a:pt x="886" y="868"/>
                  </a:cubicBezTo>
                  <a:cubicBezTo>
                    <a:pt x="882" y="887"/>
                    <a:pt x="877" y="907"/>
                    <a:pt x="872" y="926"/>
                  </a:cubicBezTo>
                  <a:cubicBezTo>
                    <a:pt x="871" y="934"/>
                    <a:pt x="869" y="942"/>
                    <a:pt x="867" y="950"/>
                  </a:cubicBezTo>
                  <a:cubicBezTo>
                    <a:pt x="859" y="955"/>
                    <a:pt x="851" y="959"/>
                    <a:pt x="843" y="963"/>
                  </a:cubicBezTo>
                  <a:moveTo>
                    <a:pt x="919" y="815"/>
                  </a:moveTo>
                  <a:cubicBezTo>
                    <a:pt x="915" y="823"/>
                    <a:pt x="912" y="831"/>
                    <a:pt x="909" y="839"/>
                  </a:cubicBezTo>
                  <a:cubicBezTo>
                    <a:pt x="904" y="842"/>
                    <a:pt x="899" y="844"/>
                    <a:pt x="896" y="846"/>
                  </a:cubicBezTo>
                  <a:cubicBezTo>
                    <a:pt x="896" y="846"/>
                    <a:pt x="895" y="846"/>
                    <a:pt x="894" y="847"/>
                  </a:cubicBezTo>
                  <a:cubicBezTo>
                    <a:pt x="896" y="839"/>
                    <a:pt x="898" y="832"/>
                    <a:pt x="900" y="824"/>
                  </a:cubicBezTo>
                  <a:cubicBezTo>
                    <a:pt x="900" y="824"/>
                    <a:pt x="901" y="824"/>
                    <a:pt x="902" y="823"/>
                  </a:cubicBezTo>
                  <a:cubicBezTo>
                    <a:pt x="908" y="820"/>
                    <a:pt x="913" y="816"/>
                    <a:pt x="919" y="813"/>
                  </a:cubicBezTo>
                  <a:cubicBezTo>
                    <a:pt x="919" y="814"/>
                    <a:pt x="919" y="814"/>
                    <a:pt x="919" y="815"/>
                  </a:cubicBezTo>
                  <a:moveTo>
                    <a:pt x="893" y="775"/>
                  </a:moveTo>
                  <a:cubicBezTo>
                    <a:pt x="894" y="774"/>
                    <a:pt x="895" y="773"/>
                    <a:pt x="895" y="773"/>
                  </a:cubicBezTo>
                  <a:cubicBezTo>
                    <a:pt x="894" y="776"/>
                    <a:pt x="893" y="780"/>
                    <a:pt x="893" y="783"/>
                  </a:cubicBezTo>
                  <a:cubicBezTo>
                    <a:pt x="893" y="780"/>
                    <a:pt x="893" y="778"/>
                    <a:pt x="893" y="775"/>
                  </a:cubicBezTo>
                  <a:moveTo>
                    <a:pt x="732" y="1003"/>
                  </a:moveTo>
                  <a:cubicBezTo>
                    <a:pt x="749" y="979"/>
                    <a:pt x="766" y="956"/>
                    <a:pt x="784" y="934"/>
                  </a:cubicBezTo>
                  <a:cubicBezTo>
                    <a:pt x="788" y="931"/>
                    <a:pt x="791" y="928"/>
                    <a:pt x="795" y="926"/>
                  </a:cubicBezTo>
                  <a:cubicBezTo>
                    <a:pt x="795" y="927"/>
                    <a:pt x="794" y="928"/>
                    <a:pt x="793" y="929"/>
                  </a:cubicBezTo>
                  <a:cubicBezTo>
                    <a:pt x="785" y="942"/>
                    <a:pt x="776" y="954"/>
                    <a:pt x="769" y="967"/>
                  </a:cubicBezTo>
                  <a:cubicBezTo>
                    <a:pt x="761" y="980"/>
                    <a:pt x="754" y="993"/>
                    <a:pt x="747" y="1006"/>
                  </a:cubicBezTo>
                  <a:cubicBezTo>
                    <a:pt x="746" y="1007"/>
                    <a:pt x="745" y="1008"/>
                    <a:pt x="744" y="1010"/>
                  </a:cubicBezTo>
                  <a:cubicBezTo>
                    <a:pt x="738" y="1013"/>
                    <a:pt x="732" y="1016"/>
                    <a:pt x="725" y="1020"/>
                  </a:cubicBezTo>
                  <a:cubicBezTo>
                    <a:pt x="725" y="1013"/>
                    <a:pt x="728" y="1007"/>
                    <a:pt x="732" y="1003"/>
                  </a:cubicBezTo>
                  <a:moveTo>
                    <a:pt x="794" y="1028"/>
                  </a:moveTo>
                  <a:cubicBezTo>
                    <a:pt x="784" y="1032"/>
                    <a:pt x="774" y="1036"/>
                    <a:pt x="764" y="1039"/>
                  </a:cubicBezTo>
                  <a:cubicBezTo>
                    <a:pt x="755" y="1041"/>
                    <a:pt x="746" y="1043"/>
                    <a:pt x="737" y="1044"/>
                  </a:cubicBezTo>
                  <a:cubicBezTo>
                    <a:pt x="732" y="1045"/>
                    <a:pt x="728" y="1045"/>
                    <a:pt x="723" y="1044"/>
                  </a:cubicBezTo>
                  <a:cubicBezTo>
                    <a:pt x="721" y="1044"/>
                    <a:pt x="719" y="1041"/>
                    <a:pt x="717" y="1039"/>
                  </a:cubicBezTo>
                  <a:cubicBezTo>
                    <a:pt x="719" y="1037"/>
                    <a:pt x="720" y="1034"/>
                    <a:pt x="722" y="1033"/>
                  </a:cubicBezTo>
                  <a:cubicBezTo>
                    <a:pt x="726" y="1031"/>
                    <a:pt x="730" y="1031"/>
                    <a:pt x="734" y="1030"/>
                  </a:cubicBezTo>
                  <a:cubicBezTo>
                    <a:pt x="731" y="1034"/>
                    <a:pt x="728" y="1038"/>
                    <a:pt x="724" y="1041"/>
                  </a:cubicBezTo>
                  <a:cubicBezTo>
                    <a:pt x="724" y="1042"/>
                    <a:pt x="725" y="1043"/>
                    <a:pt x="726" y="1043"/>
                  </a:cubicBezTo>
                  <a:cubicBezTo>
                    <a:pt x="730" y="1039"/>
                    <a:pt x="734" y="1034"/>
                    <a:pt x="738" y="1028"/>
                  </a:cubicBezTo>
                  <a:cubicBezTo>
                    <a:pt x="749" y="1023"/>
                    <a:pt x="761" y="1019"/>
                    <a:pt x="773" y="1014"/>
                  </a:cubicBezTo>
                  <a:cubicBezTo>
                    <a:pt x="773" y="1017"/>
                    <a:pt x="772" y="1019"/>
                    <a:pt x="771" y="1022"/>
                  </a:cubicBezTo>
                  <a:cubicBezTo>
                    <a:pt x="770" y="1023"/>
                    <a:pt x="770" y="1023"/>
                    <a:pt x="770" y="1025"/>
                  </a:cubicBezTo>
                  <a:cubicBezTo>
                    <a:pt x="769" y="1026"/>
                    <a:pt x="771" y="1027"/>
                    <a:pt x="772" y="1026"/>
                  </a:cubicBezTo>
                  <a:cubicBezTo>
                    <a:pt x="775" y="1022"/>
                    <a:pt x="776" y="1017"/>
                    <a:pt x="778" y="1012"/>
                  </a:cubicBezTo>
                  <a:cubicBezTo>
                    <a:pt x="786" y="1009"/>
                    <a:pt x="794" y="1005"/>
                    <a:pt x="802" y="1002"/>
                  </a:cubicBezTo>
                  <a:cubicBezTo>
                    <a:pt x="802" y="1002"/>
                    <a:pt x="803" y="1003"/>
                    <a:pt x="803" y="1004"/>
                  </a:cubicBezTo>
                  <a:cubicBezTo>
                    <a:pt x="803" y="1005"/>
                    <a:pt x="805" y="1006"/>
                    <a:pt x="806" y="1005"/>
                  </a:cubicBezTo>
                  <a:cubicBezTo>
                    <a:pt x="807" y="1003"/>
                    <a:pt x="808" y="1001"/>
                    <a:pt x="809" y="999"/>
                  </a:cubicBezTo>
                  <a:cubicBezTo>
                    <a:pt x="816" y="995"/>
                    <a:pt x="823" y="992"/>
                    <a:pt x="830" y="989"/>
                  </a:cubicBezTo>
                  <a:cubicBezTo>
                    <a:pt x="828" y="997"/>
                    <a:pt x="826" y="1005"/>
                    <a:pt x="827" y="1014"/>
                  </a:cubicBezTo>
                  <a:cubicBezTo>
                    <a:pt x="816" y="1018"/>
                    <a:pt x="805" y="1024"/>
                    <a:pt x="794" y="1028"/>
                  </a:cubicBezTo>
                  <a:moveTo>
                    <a:pt x="856" y="1002"/>
                  </a:moveTo>
                  <a:cubicBezTo>
                    <a:pt x="858" y="991"/>
                    <a:pt x="862" y="981"/>
                    <a:pt x="865" y="970"/>
                  </a:cubicBezTo>
                  <a:cubicBezTo>
                    <a:pt x="865" y="970"/>
                    <a:pt x="865" y="970"/>
                    <a:pt x="866" y="969"/>
                  </a:cubicBezTo>
                  <a:cubicBezTo>
                    <a:pt x="875" y="964"/>
                    <a:pt x="884" y="959"/>
                    <a:pt x="893" y="953"/>
                  </a:cubicBezTo>
                  <a:cubicBezTo>
                    <a:pt x="889" y="965"/>
                    <a:pt x="885" y="977"/>
                    <a:pt x="886" y="989"/>
                  </a:cubicBezTo>
                  <a:cubicBezTo>
                    <a:pt x="882" y="990"/>
                    <a:pt x="879" y="992"/>
                    <a:pt x="875" y="994"/>
                  </a:cubicBezTo>
                  <a:cubicBezTo>
                    <a:pt x="869" y="996"/>
                    <a:pt x="862" y="999"/>
                    <a:pt x="856" y="1002"/>
                  </a:cubicBezTo>
                  <a:moveTo>
                    <a:pt x="1307" y="681"/>
                  </a:moveTo>
                  <a:cubicBezTo>
                    <a:pt x="1302" y="689"/>
                    <a:pt x="1296" y="697"/>
                    <a:pt x="1290" y="705"/>
                  </a:cubicBezTo>
                  <a:cubicBezTo>
                    <a:pt x="1278" y="720"/>
                    <a:pt x="1266" y="735"/>
                    <a:pt x="1253" y="749"/>
                  </a:cubicBezTo>
                  <a:cubicBezTo>
                    <a:pt x="1241" y="760"/>
                    <a:pt x="1228" y="771"/>
                    <a:pt x="1216" y="781"/>
                  </a:cubicBezTo>
                  <a:cubicBezTo>
                    <a:pt x="1173" y="814"/>
                    <a:pt x="1125" y="842"/>
                    <a:pt x="1083" y="877"/>
                  </a:cubicBezTo>
                  <a:cubicBezTo>
                    <a:pt x="1067" y="890"/>
                    <a:pt x="1048" y="899"/>
                    <a:pt x="1030" y="910"/>
                  </a:cubicBezTo>
                  <a:cubicBezTo>
                    <a:pt x="1018" y="918"/>
                    <a:pt x="1005" y="924"/>
                    <a:pt x="994" y="933"/>
                  </a:cubicBezTo>
                  <a:cubicBezTo>
                    <a:pt x="973" y="949"/>
                    <a:pt x="950" y="960"/>
                    <a:pt x="927" y="970"/>
                  </a:cubicBezTo>
                  <a:cubicBezTo>
                    <a:pt x="914" y="975"/>
                    <a:pt x="901" y="981"/>
                    <a:pt x="889" y="987"/>
                  </a:cubicBezTo>
                  <a:cubicBezTo>
                    <a:pt x="890" y="975"/>
                    <a:pt x="894" y="963"/>
                    <a:pt x="897" y="951"/>
                  </a:cubicBezTo>
                  <a:cubicBezTo>
                    <a:pt x="898" y="950"/>
                    <a:pt x="899" y="950"/>
                    <a:pt x="900" y="949"/>
                  </a:cubicBezTo>
                  <a:cubicBezTo>
                    <a:pt x="906" y="946"/>
                    <a:pt x="912" y="942"/>
                    <a:pt x="918" y="939"/>
                  </a:cubicBezTo>
                  <a:cubicBezTo>
                    <a:pt x="918" y="939"/>
                    <a:pt x="918" y="939"/>
                    <a:pt x="918" y="939"/>
                  </a:cubicBezTo>
                  <a:cubicBezTo>
                    <a:pt x="916" y="947"/>
                    <a:pt x="915" y="961"/>
                    <a:pt x="910" y="967"/>
                  </a:cubicBezTo>
                  <a:cubicBezTo>
                    <a:pt x="909" y="968"/>
                    <a:pt x="911" y="970"/>
                    <a:pt x="912" y="969"/>
                  </a:cubicBezTo>
                  <a:cubicBezTo>
                    <a:pt x="918" y="964"/>
                    <a:pt x="918" y="955"/>
                    <a:pt x="919" y="948"/>
                  </a:cubicBezTo>
                  <a:cubicBezTo>
                    <a:pt x="920" y="944"/>
                    <a:pt x="921" y="940"/>
                    <a:pt x="922" y="937"/>
                  </a:cubicBezTo>
                  <a:cubicBezTo>
                    <a:pt x="926" y="934"/>
                    <a:pt x="931" y="932"/>
                    <a:pt x="935" y="929"/>
                  </a:cubicBezTo>
                  <a:cubicBezTo>
                    <a:pt x="935" y="931"/>
                    <a:pt x="934" y="933"/>
                    <a:pt x="933" y="935"/>
                  </a:cubicBezTo>
                  <a:cubicBezTo>
                    <a:pt x="931" y="941"/>
                    <a:pt x="929" y="947"/>
                    <a:pt x="927" y="952"/>
                  </a:cubicBezTo>
                  <a:cubicBezTo>
                    <a:pt x="926" y="955"/>
                    <a:pt x="925" y="958"/>
                    <a:pt x="924" y="961"/>
                  </a:cubicBezTo>
                  <a:cubicBezTo>
                    <a:pt x="924" y="964"/>
                    <a:pt x="925" y="964"/>
                    <a:pt x="926" y="966"/>
                  </a:cubicBezTo>
                  <a:cubicBezTo>
                    <a:pt x="926" y="965"/>
                    <a:pt x="925" y="965"/>
                    <a:pt x="924" y="966"/>
                  </a:cubicBezTo>
                  <a:cubicBezTo>
                    <a:pt x="924" y="966"/>
                    <a:pt x="924" y="967"/>
                    <a:pt x="924" y="967"/>
                  </a:cubicBezTo>
                  <a:cubicBezTo>
                    <a:pt x="924" y="968"/>
                    <a:pt x="926" y="969"/>
                    <a:pt x="926" y="968"/>
                  </a:cubicBezTo>
                  <a:cubicBezTo>
                    <a:pt x="928" y="955"/>
                    <a:pt x="934" y="943"/>
                    <a:pt x="938" y="931"/>
                  </a:cubicBezTo>
                  <a:cubicBezTo>
                    <a:pt x="938" y="930"/>
                    <a:pt x="939" y="928"/>
                    <a:pt x="939" y="927"/>
                  </a:cubicBezTo>
                  <a:cubicBezTo>
                    <a:pt x="944" y="925"/>
                    <a:pt x="948" y="922"/>
                    <a:pt x="953" y="919"/>
                  </a:cubicBezTo>
                  <a:cubicBezTo>
                    <a:pt x="952" y="923"/>
                    <a:pt x="951" y="927"/>
                    <a:pt x="951" y="932"/>
                  </a:cubicBezTo>
                  <a:cubicBezTo>
                    <a:pt x="951" y="934"/>
                    <a:pt x="954" y="933"/>
                    <a:pt x="954" y="932"/>
                  </a:cubicBezTo>
                  <a:cubicBezTo>
                    <a:pt x="955" y="929"/>
                    <a:pt x="956" y="927"/>
                    <a:pt x="957" y="925"/>
                  </a:cubicBezTo>
                  <a:cubicBezTo>
                    <a:pt x="958" y="924"/>
                    <a:pt x="957" y="923"/>
                    <a:pt x="957" y="923"/>
                  </a:cubicBezTo>
                  <a:cubicBezTo>
                    <a:pt x="956" y="924"/>
                    <a:pt x="956" y="924"/>
                    <a:pt x="956" y="924"/>
                  </a:cubicBezTo>
                  <a:cubicBezTo>
                    <a:pt x="956" y="922"/>
                    <a:pt x="957" y="919"/>
                    <a:pt x="958" y="917"/>
                  </a:cubicBezTo>
                  <a:cubicBezTo>
                    <a:pt x="959" y="916"/>
                    <a:pt x="960" y="916"/>
                    <a:pt x="961" y="915"/>
                  </a:cubicBezTo>
                  <a:cubicBezTo>
                    <a:pt x="978" y="906"/>
                    <a:pt x="995" y="897"/>
                    <a:pt x="1012" y="889"/>
                  </a:cubicBezTo>
                  <a:cubicBezTo>
                    <a:pt x="1013" y="889"/>
                    <a:pt x="1013" y="889"/>
                    <a:pt x="1013" y="889"/>
                  </a:cubicBezTo>
                  <a:cubicBezTo>
                    <a:pt x="1013" y="889"/>
                    <a:pt x="1013" y="888"/>
                    <a:pt x="1013" y="888"/>
                  </a:cubicBezTo>
                  <a:cubicBezTo>
                    <a:pt x="1016" y="887"/>
                    <a:pt x="1018" y="886"/>
                    <a:pt x="1020" y="885"/>
                  </a:cubicBezTo>
                  <a:cubicBezTo>
                    <a:pt x="1031" y="879"/>
                    <a:pt x="1041" y="874"/>
                    <a:pt x="1053" y="869"/>
                  </a:cubicBezTo>
                  <a:cubicBezTo>
                    <a:pt x="1065" y="864"/>
                    <a:pt x="1077" y="857"/>
                    <a:pt x="1088" y="848"/>
                  </a:cubicBezTo>
                  <a:cubicBezTo>
                    <a:pt x="1097" y="840"/>
                    <a:pt x="1107" y="833"/>
                    <a:pt x="1117" y="826"/>
                  </a:cubicBezTo>
                  <a:cubicBezTo>
                    <a:pt x="1137" y="814"/>
                    <a:pt x="1154" y="798"/>
                    <a:pt x="1171" y="782"/>
                  </a:cubicBezTo>
                  <a:cubicBezTo>
                    <a:pt x="1189" y="765"/>
                    <a:pt x="1209" y="750"/>
                    <a:pt x="1228" y="733"/>
                  </a:cubicBezTo>
                  <a:cubicBezTo>
                    <a:pt x="1240" y="723"/>
                    <a:pt x="1250" y="711"/>
                    <a:pt x="1261" y="700"/>
                  </a:cubicBezTo>
                  <a:cubicBezTo>
                    <a:pt x="1264" y="697"/>
                    <a:pt x="1267" y="693"/>
                    <a:pt x="1270" y="689"/>
                  </a:cubicBezTo>
                  <a:cubicBezTo>
                    <a:pt x="1267" y="686"/>
                    <a:pt x="1267" y="686"/>
                    <a:pt x="1267" y="686"/>
                  </a:cubicBezTo>
                  <a:cubicBezTo>
                    <a:pt x="1259" y="693"/>
                    <a:pt x="1252" y="700"/>
                    <a:pt x="1244" y="707"/>
                  </a:cubicBezTo>
                  <a:cubicBezTo>
                    <a:pt x="1227" y="724"/>
                    <a:pt x="1210" y="741"/>
                    <a:pt x="1191" y="757"/>
                  </a:cubicBezTo>
                  <a:cubicBezTo>
                    <a:pt x="1177" y="768"/>
                    <a:pt x="1160" y="777"/>
                    <a:pt x="1145" y="788"/>
                  </a:cubicBezTo>
                  <a:cubicBezTo>
                    <a:pt x="1120" y="806"/>
                    <a:pt x="1094" y="822"/>
                    <a:pt x="1071" y="843"/>
                  </a:cubicBezTo>
                  <a:cubicBezTo>
                    <a:pt x="1063" y="851"/>
                    <a:pt x="1051" y="856"/>
                    <a:pt x="1041" y="862"/>
                  </a:cubicBezTo>
                  <a:cubicBezTo>
                    <a:pt x="1035" y="866"/>
                    <a:pt x="1028" y="868"/>
                    <a:pt x="1022" y="871"/>
                  </a:cubicBezTo>
                  <a:cubicBezTo>
                    <a:pt x="1020" y="872"/>
                    <a:pt x="1019" y="873"/>
                    <a:pt x="1017" y="874"/>
                  </a:cubicBezTo>
                  <a:cubicBezTo>
                    <a:pt x="1018" y="868"/>
                    <a:pt x="1019" y="862"/>
                    <a:pt x="1020" y="856"/>
                  </a:cubicBezTo>
                  <a:cubicBezTo>
                    <a:pt x="1021" y="850"/>
                    <a:pt x="1022" y="843"/>
                    <a:pt x="1018" y="837"/>
                  </a:cubicBezTo>
                  <a:cubicBezTo>
                    <a:pt x="1017" y="836"/>
                    <a:pt x="1015" y="837"/>
                    <a:pt x="1016" y="839"/>
                  </a:cubicBezTo>
                  <a:cubicBezTo>
                    <a:pt x="1021" y="846"/>
                    <a:pt x="1017" y="855"/>
                    <a:pt x="1016" y="864"/>
                  </a:cubicBezTo>
                  <a:cubicBezTo>
                    <a:pt x="1015" y="865"/>
                    <a:pt x="1015" y="870"/>
                    <a:pt x="1014" y="876"/>
                  </a:cubicBezTo>
                  <a:cubicBezTo>
                    <a:pt x="998" y="885"/>
                    <a:pt x="981" y="893"/>
                    <a:pt x="964" y="900"/>
                  </a:cubicBezTo>
                  <a:cubicBezTo>
                    <a:pt x="967" y="894"/>
                    <a:pt x="969" y="888"/>
                    <a:pt x="971" y="882"/>
                  </a:cubicBezTo>
                  <a:cubicBezTo>
                    <a:pt x="973" y="874"/>
                    <a:pt x="976" y="866"/>
                    <a:pt x="979" y="858"/>
                  </a:cubicBezTo>
                  <a:cubicBezTo>
                    <a:pt x="980" y="854"/>
                    <a:pt x="981" y="852"/>
                    <a:pt x="978" y="848"/>
                  </a:cubicBezTo>
                  <a:cubicBezTo>
                    <a:pt x="978" y="848"/>
                    <a:pt x="978" y="848"/>
                    <a:pt x="977" y="848"/>
                  </a:cubicBezTo>
                  <a:cubicBezTo>
                    <a:pt x="975" y="850"/>
                    <a:pt x="973" y="851"/>
                    <a:pt x="971" y="854"/>
                  </a:cubicBezTo>
                  <a:cubicBezTo>
                    <a:pt x="970" y="854"/>
                    <a:pt x="971" y="855"/>
                    <a:pt x="971" y="854"/>
                  </a:cubicBezTo>
                  <a:cubicBezTo>
                    <a:pt x="979" y="846"/>
                    <a:pt x="977" y="856"/>
                    <a:pt x="975" y="860"/>
                  </a:cubicBezTo>
                  <a:cubicBezTo>
                    <a:pt x="973" y="863"/>
                    <a:pt x="973" y="864"/>
                    <a:pt x="972" y="867"/>
                  </a:cubicBezTo>
                  <a:cubicBezTo>
                    <a:pt x="969" y="876"/>
                    <a:pt x="967" y="885"/>
                    <a:pt x="963" y="893"/>
                  </a:cubicBezTo>
                  <a:cubicBezTo>
                    <a:pt x="962" y="896"/>
                    <a:pt x="960" y="899"/>
                    <a:pt x="959" y="903"/>
                  </a:cubicBezTo>
                  <a:cubicBezTo>
                    <a:pt x="954" y="905"/>
                    <a:pt x="949" y="907"/>
                    <a:pt x="944" y="909"/>
                  </a:cubicBezTo>
                  <a:cubicBezTo>
                    <a:pt x="946" y="902"/>
                    <a:pt x="948" y="895"/>
                    <a:pt x="950" y="887"/>
                  </a:cubicBezTo>
                  <a:cubicBezTo>
                    <a:pt x="957" y="861"/>
                    <a:pt x="965" y="834"/>
                    <a:pt x="960" y="806"/>
                  </a:cubicBezTo>
                  <a:cubicBezTo>
                    <a:pt x="960" y="805"/>
                    <a:pt x="958" y="805"/>
                    <a:pt x="958" y="806"/>
                  </a:cubicBezTo>
                  <a:cubicBezTo>
                    <a:pt x="964" y="837"/>
                    <a:pt x="953" y="867"/>
                    <a:pt x="945" y="896"/>
                  </a:cubicBezTo>
                  <a:cubicBezTo>
                    <a:pt x="943" y="901"/>
                    <a:pt x="942" y="905"/>
                    <a:pt x="941" y="910"/>
                  </a:cubicBezTo>
                  <a:cubicBezTo>
                    <a:pt x="936" y="912"/>
                    <a:pt x="931" y="914"/>
                    <a:pt x="926" y="916"/>
                  </a:cubicBezTo>
                  <a:cubicBezTo>
                    <a:pt x="927" y="912"/>
                    <a:pt x="928" y="908"/>
                    <a:pt x="929" y="904"/>
                  </a:cubicBezTo>
                  <a:cubicBezTo>
                    <a:pt x="933" y="889"/>
                    <a:pt x="938" y="874"/>
                    <a:pt x="941" y="858"/>
                  </a:cubicBezTo>
                  <a:cubicBezTo>
                    <a:pt x="943" y="843"/>
                    <a:pt x="941" y="829"/>
                    <a:pt x="940" y="814"/>
                  </a:cubicBezTo>
                  <a:cubicBezTo>
                    <a:pt x="940" y="813"/>
                    <a:pt x="938" y="813"/>
                    <a:pt x="938" y="814"/>
                  </a:cubicBezTo>
                  <a:cubicBezTo>
                    <a:pt x="939" y="829"/>
                    <a:pt x="941" y="844"/>
                    <a:pt x="938" y="859"/>
                  </a:cubicBezTo>
                  <a:cubicBezTo>
                    <a:pt x="935" y="873"/>
                    <a:pt x="930" y="886"/>
                    <a:pt x="927" y="900"/>
                  </a:cubicBezTo>
                  <a:cubicBezTo>
                    <a:pt x="925" y="906"/>
                    <a:pt x="924" y="912"/>
                    <a:pt x="922" y="918"/>
                  </a:cubicBezTo>
                  <a:cubicBezTo>
                    <a:pt x="916" y="921"/>
                    <a:pt x="909" y="925"/>
                    <a:pt x="902" y="928"/>
                  </a:cubicBezTo>
                  <a:cubicBezTo>
                    <a:pt x="905" y="917"/>
                    <a:pt x="908" y="906"/>
                    <a:pt x="910" y="894"/>
                  </a:cubicBezTo>
                  <a:cubicBezTo>
                    <a:pt x="917" y="867"/>
                    <a:pt x="923" y="839"/>
                    <a:pt x="924" y="811"/>
                  </a:cubicBezTo>
                  <a:cubicBezTo>
                    <a:pt x="924" y="811"/>
                    <a:pt x="925" y="811"/>
                    <a:pt x="925" y="810"/>
                  </a:cubicBezTo>
                  <a:cubicBezTo>
                    <a:pt x="926" y="810"/>
                    <a:pt x="925" y="810"/>
                    <a:pt x="925" y="810"/>
                  </a:cubicBezTo>
                  <a:cubicBezTo>
                    <a:pt x="924" y="810"/>
                    <a:pt x="924" y="810"/>
                    <a:pt x="924" y="810"/>
                  </a:cubicBezTo>
                  <a:cubicBezTo>
                    <a:pt x="924" y="810"/>
                    <a:pt x="924" y="810"/>
                    <a:pt x="924" y="809"/>
                  </a:cubicBezTo>
                  <a:cubicBezTo>
                    <a:pt x="924" y="809"/>
                    <a:pt x="924" y="809"/>
                    <a:pt x="924" y="809"/>
                  </a:cubicBezTo>
                  <a:cubicBezTo>
                    <a:pt x="929" y="798"/>
                    <a:pt x="933" y="786"/>
                    <a:pt x="936" y="775"/>
                  </a:cubicBezTo>
                  <a:cubicBezTo>
                    <a:pt x="939" y="766"/>
                    <a:pt x="942" y="757"/>
                    <a:pt x="939" y="748"/>
                  </a:cubicBezTo>
                  <a:cubicBezTo>
                    <a:pt x="939" y="748"/>
                    <a:pt x="939" y="748"/>
                    <a:pt x="938" y="748"/>
                  </a:cubicBezTo>
                  <a:cubicBezTo>
                    <a:pt x="938" y="748"/>
                    <a:pt x="938" y="748"/>
                    <a:pt x="937" y="748"/>
                  </a:cubicBezTo>
                  <a:cubicBezTo>
                    <a:pt x="937" y="748"/>
                    <a:pt x="937" y="748"/>
                    <a:pt x="937" y="748"/>
                  </a:cubicBezTo>
                  <a:cubicBezTo>
                    <a:pt x="937" y="749"/>
                    <a:pt x="937" y="749"/>
                    <a:pt x="937" y="750"/>
                  </a:cubicBezTo>
                  <a:cubicBezTo>
                    <a:pt x="937" y="750"/>
                    <a:pt x="937" y="750"/>
                    <a:pt x="937" y="750"/>
                  </a:cubicBezTo>
                  <a:cubicBezTo>
                    <a:pt x="938" y="751"/>
                    <a:pt x="938" y="753"/>
                    <a:pt x="939" y="754"/>
                  </a:cubicBezTo>
                  <a:cubicBezTo>
                    <a:pt x="938" y="756"/>
                    <a:pt x="938" y="758"/>
                    <a:pt x="938" y="760"/>
                  </a:cubicBezTo>
                  <a:cubicBezTo>
                    <a:pt x="938" y="762"/>
                    <a:pt x="937" y="763"/>
                    <a:pt x="937" y="765"/>
                  </a:cubicBezTo>
                  <a:cubicBezTo>
                    <a:pt x="935" y="771"/>
                    <a:pt x="934" y="776"/>
                    <a:pt x="932" y="782"/>
                  </a:cubicBezTo>
                  <a:cubicBezTo>
                    <a:pt x="932" y="784"/>
                    <a:pt x="931" y="786"/>
                    <a:pt x="930" y="788"/>
                  </a:cubicBezTo>
                  <a:cubicBezTo>
                    <a:pt x="923" y="789"/>
                    <a:pt x="917" y="793"/>
                    <a:pt x="911" y="796"/>
                  </a:cubicBezTo>
                  <a:cubicBezTo>
                    <a:pt x="910" y="796"/>
                    <a:pt x="910" y="797"/>
                    <a:pt x="909" y="797"/>
                  </a:cubicBezTo>
                  <a:cubicBezTo>
                    <a:pt x="916" y="778"/>
                    <a:pt x="924" y="759"/>
                    <a:pt x="924" y="738"/>
                  </a:cubicBezTo>
                  <a:cubicBezTo>
                    <a:pt x="924" y="737"/>
                    <a:pt x="922" y="737"/>
                    <a:pt x="922" y="738"/>
                  </a:cubicBezTo>
                  <a:cubicBezTo>
                    <a:pt x="921" y="759"/>
                    <a:pt x="913" y="780"/>
                    <a:pt x="905" y="799"/>
                  </a:cubicBezTo>
                  <a:cubicBezTo>
                    <a:pt x="899" y="802"/>
                    <a:pt x="894" y="804"/>
                    <a:pt x="889" y="807"/>
                  </a:cubicBezTo>
                  <a:cubicBezTo>
                    <a:pt x="892" y="798"/>
                    <a:pt x="896" y="789"/>
                    <a:pt x="897" y="780"/>
                  </a:cubicBezTo>
                  <a:cubicBezTo>
                    <a:pt x="898" y="777"/>
                    <a:pt x="899" y="773"/>
                    <a:pt x="900" y="770"/>
                  </a:cubicBezTo>
                  <a:cubicBezTo>
                    <a:pt x="902" y="767"/>
                    <a:pt x="904" y="765"/>
                    <a:pt x="906" y="763"/>
                  </a:cubicBezTo>
                  <a:cubicBezTo>
                    <a:pt x="907" y="761"/>
                    <a:pt x="905" y="760"/>
                    <a:pt x="904" y="761"/>
                  </a:cubicBezTo>
                  <a:cubicBezTo>
                    <a:pt x="903" y="762"/>
                    <a:pt x="902" y="764"/>
                    <a:pt x="901" y="765"/>
                  </a:cubicBezTo>
                  <a:cubicBezTo>
                    <a:pt x="904" y="756"/>
                    <a:pt x="908" y="747"/>
                    <a:pt x="910" y="738"/>
                  </a:cubicBezTo>
                  <a:cubicBezTo>
                    <a:pt x="912" y="731"/>
                    <a:pt x="914" y="724"/>
                    <a:pt x="915" y="718"/>
                  </a:cubicBezTo>
                  <a:cubicBezTo>
                    <a:pt x="916" y="712"/>
                    <a:pt x="918" y="706"/>
                    <a:pt x="918" y="700"/>
                  </a:cubicBezTo>
                  <a:cubicBezTo>
                    <a:pt x="918" y="698"/>
                    <a:pt x="916" y="698"/>
                    <a:pt x="916" y="700"/>
                  </a:cubicBezTo>
                  <a:cubicBezTo>
                    <a:pt x="916" y="706"/>
                    <a:pt x="914" y="712"/>
                    <a:pt x="913" y="717"/>
                  </a:cubicBezTo>
                  <a:cubicBezTo>
                    <a:pt x="912" y="723"/>
                    <a:pt x="910" y="728"/>
                    <a:pt x="909" y="733"/>
                  </a:cubicBezTo>
                  <a:cubicBezTo>
                    <a:pt x="905" y="745"/>
                    <a:pt x="901" y="756"/>
                    <a:pt x="897" y="768"/>
                  </a:cubicBezTo>
                  <a:cubicBezTo>
                    <a:pt x="897" y="768"/>
                    <a:pt x="897" y="768"/>
                    <a:pt x="897" y="768"/>
                  </a:cubicBezTo>
                  <a:cubicBezTo>
                    <a:pt x="896" y="769"/>
                    <a:pt x="895" y="770"/>
                    <a:pt x="893" y="771"/>
                  </a:cubicBezTo>
                  <a:cubicBezTo>
                    <a:pt x="894" y="768"/>
                    <a:pt x="894" y="766"/>
                    <a:pt x="894" y="763"/>
                  </a:cubicBezTo>
                  <a:cubicBezTo>
                    <a:pt x="894" y="758"/>
                    <a:pt x="893" y="753"/>
                    <a:pt x="893" y="748"/>
                  </a:cubicBezTo>
                  <a:cubicBezTo>
                    <a:pt x="894" y="743"/>
                    <a:pt x="895" y="738"/>
                    <a:pt x="896" y="733"/>
                  </a:cubicBezTo>
                  <a:cubicBezTo>
                    <a:pt x="899" y="715"/>
                    <a:pt x="907" y="697"/>
                    <a:pt x="906" y="678"/>
                  </a:cubicBezTo>
                  <a:cubicBezTo>
                    <a:pt x="905" y="677"/>
                    <a:pt x="905" y="677"/>
                    <a:pt x="904" y="678"/>
                  </a:cubicBezTo>
                  <a:cubicBezTo>
                    <a:pt x="903" y="699"/>
                    <a:pt x="895" y="718"/>
                    <a:pt x="891" y="738"/>
                  </a:cubicBezTo>
                  <a:cubicBezTo>
                    <a:pt x="891" y="734"/>
                    <a:pt x="890" y="731"/>
                    <a:pt x="889" y="727"/>
                  </a:cubicBezTo>
                  <a:cubicBezTo>
                    <a:pt x="891" y="718"/>
                    <a:pt x="892" y="709"/>
                    <a:pt x="894" y="700"/>
                  </a:cubicBezTo>
                  <a:cubicBezTo>
                    <a:pt x="898" y="680"/>
                    <a:pt x="905" y="660"/>
                    <a:pt x="900" y="640"/>
                  </a:cubicBezTo>
                  <a:cubicBezTo>
                    <a:pt x="900" y="638"/>
                    <a:pt x="898" y="639"/>
                    <a:pt x="898" y="640"/>
                  </a:cubicBezTo>
                  <a:cubicBezTo>
                    <a:pt x="903" y="663"/>
                    <a:pt x="894" y="685"/>
                    <a:pt x="890" y="707"/>
                  </a:cubicBezTo>
                  <a:cubicBezTo>
                    <a:pt x="889" y="711"/>
                    <a:pt x="888" y="715"/>
                    <a:pt x="888" y="719"/>
                  </a:cubicBezTo>
                  <a:cubicBezTo>
                    <a:pt x="885" y="708"/>
                    <a:pt x="882" y="698"/>
                    <a:pt x="879" y="688"/>
                  </a:cubicBezTo>
                  <a:cubicBezTo>
                    <a:pt x="879" y="685"/>
                    <a:pt x="880" y="683"/>
                    <a:pt x="881" y="680"/>
                  </a:cubicBezTo>
                  <a:cubicBezTo>
                    <a:pt x="886" y="657"/>
                    <a:pt x="892" y="635"/>
                    <a:pt x="892" y="612"/>
                  </a:cubicBezTo>
                  <a:cubicBezTo>
                    <a:pt x="892" y="610"/>
                    <a:pt x="890" y="610"/>
                    <a:pt x="890" y="612"/>
                  </a:cubicBezTo>
                  <a:cubicBezTo>
                    <a:pt x="889" y="634"/>
                    <a:pt x="883" y="654"/>
                    <a:pt x="878" y="675"/>
                  </a:cubicBezTo>
                  <a:cubicBezTo>
                    <a:pt x="878" y="677"/>
                    <a:pt x="877" y="679"/>
                    <a:pt x="877" y="681"/>
                  </a:cubicBezTo>
                  <a:cubicBezTo>
                    <a:pt x="877" y="681"/>
                    <a:pt x="876" y="680"/>
                    <a:pt x="876" y="680"/>
                  </a:cubicBezTo>
                  <a:cubicBezTo>
                    <a:pt x="874" y="672"/>
                    <a:pt x="871" y="664"/>
                    <a:pt x="868" y="656"/>
                  </a:cubicBezTo>
                  <a:cubicBezTo>
                    <a:pt x="869" y="655"/>
                    <a:pt x="869" y="654"/>
                    <a:pt x="869" y="653"/>
                  </a:cubicBezTo>
                  <a:cubicBezTo>
                    <a:pt x="878" y="645"/>
                    <a:pt x="883" y="636"/>
                    <a:pt x="878" y="624"/>
                  </a:cubicBezTo>
                  <a:cubicBezTo>
                    <a:pt x="878" y="623"/>
                    <a:pt x="878" y="623"/>
                    <a:pt x="878" y="623"/>
                  </a:cubicBezTo>
                  <a:cubicBezTo>
                    <a:pt x="881" y="610"/>
                    <a:pt x="882" y="597"/>
                    <a:pt x="882" y="584"/>
                  </a:cubicBezTo>
                  <a:cubicBezTo>
                    <a:pt x="882" y="583"/>
                    <a:pt x="880" y="583"/>
                    <a:pt x="880" y="584"/>
                  </a:cubicBezTo>
                  <a:cubicBezTo>
                    <a:pt x="879" y="604"/>
                    <a:pt x="875" y="623"/>
                    <a:pt x="869" y="642"/>
                  </a:cubicBezTo>
                  <a:cubicBezTo>
                    <a:pt x="868" y="645"/>
                    <a:pt x="867" y="648"/>
                    <a:pt x="866" y="651"/>
                  </a:cubicBezTo>
                  <a:cubicBezTo>
                    <a:pt x="864" y="647"/>
                    <a:pt x="863" y="643"/>
                    <a:pt x="861" y="639"/>
                  </a:cubicBezTo>
                  <a:cubicBezTo>
                    <a:pt x="861" y="636"/>
                    <a:pt x="862" y="633"/>
                    <a:pt x="863" y="630"/>
                  </a:cubicBezTo>
                  <a:cubicBezTo>
                    <a:pt x="866" y="627"/>
                    <a:pt x="870" y="624"/>
                    <a:pt x="874" y="621"/>
                  </a:cubicBezTo>
                  <a:cubicBezTo>
                    <a:pt x="875" y="620"/>
                    <a:pt x="873" y="618"/>
                    <a:pt x="872" y="619"/>
                  </a:cubicBezTo>
                  <a:cubicBezTo>
                    <a:pt x="869" y="622"/>
                    <a:pt x="866" y="624"/>
                    <a:pt x="863" y="627"/>
                  </a:cubicBezTo>
                  <a:cubicBezTo>
                    <a:pt x="864" y="623"/>
                    <a:pt x="865" y="620"/>
                    <a:pt x="866" y="616"/>
                  </a:cubicBezTo>
                  <a:cubicBezTo>
                    <a:pt x="868" y="608"/>
                    <a:pt x="871" y="600"/>
                    <a:pt x="872" y="591"/>
                  </a:cubicBezTo>
                  <a:cubicBezTo>
                    <a:pt x="872" y="587"/>
                    <a:pt x="873" y="584"/>
                    <a:pt x="872" y="580"/>
                  </a:cubicBezTo>
                  <a:cubicBezTo>
                    <a:pt x="884" y="575"/>
                    <a:pt x="895" y="571"/>
                    <a:pt x="907" y="566"/>
                  </a:cubicBezTo>
                  <a:cubicBezTo>
                    <a:pt x="907" y="566"/>
                    <a:pt x="908" y="567"/>
                    <a:pt x="908" y="568"/>
                  </a:cubicBezTo>
                  <a:cubicBezTo>
                    <a:pt x="918" y="600"/>
                    <a:pt x="936" y="628"/>
                    <a:pt x="951" y="657"/>
                  </a:cubicBezTo>
                  <a:cubicBezTo>
                    <a:pt x="961" y="678"/>
                    <a:pt x="979" y="693"/>
                    <a:pt x="998" y="706"/>
                  </a:cubicBezTo>
                  <a:cubicBezTo>
                    <a:pt x="1003" y="710"/>
                    <a:pt x="1010" y="712"/>
                    <a:pt x="1016" y="713"/>
                  </a:cubicBezTo>
                  <a:cubicBezTo>
                    <a:pt x="1017" y="718"/>
                    <a:pt x="1018" y="723"/>
                    <a:pt x="1020" y="728"/>
                  </a:cubicBezTo>
                  <a:cubicBezTo>
                    <a:pt x="1022" y="734"/>
                    <a:pt x="1031" y="753"/>
                    <a:pt x="1020" y="754"/>
                  </a:cubicBezTo>
                  <a:cubicBezTo>
                    <a:pt x="1014" y="755"/>
                    <a:pt x="1009" y="747"/>
                    <a:pt x="1005" y="742"/>
                  </a:cubicBezTo>
                  <a:cubicBezTo>
                    <a:pt x="1001" y="735"/>
                    <a:pt x="995" y="721"/>
                    <a:pt x="994" y="712"/>
                  </a:cubicBezTo>
                  <a:cubicBezTo>
                    <a:pt x="994" y="711"/>
                    <a:pt x="992" y="711"/>
                    <a:pt x="992" y="712"/>
                  </a:cubicBezTo>
                  <a:cubicBezTo>
                    <a:pt x="993" y="718"/>
                    <a:pt x="995" y="724"/>
                    <a:pt x="998" y="730"/>
                  </a:cubicBezTo>
                  <a:cubicBezTo>
                    <a:pt x="999" y="735"/>
                    <a:pt x="1001" y="741"/>
                    <a:pt x="1004" y="746"/>
                  </a:cubicBezTo>
                  <a:cubicBezTo>
                    <a:pt x="1008" y="751"/>
                    <a:pt x="1013" y="759"/>
                    <a:pt x="1020" y="759"/>
                  </a:cubicBezTo>
                  <a:cubicBezTo>
                    <a:pt x="1027" y="759"/>
                    <a:pt x="1030" y="751"/>
                    <a:pt x="1029" y="745"/>
                  </a:cubicBezTo>
                  <a:cubicBezTo>
                    <a:pt x="1028" y="740"/>
                    <a:pt x="1025" y="734"/>
                    <a:pt x="1023" y="729"/>
                  </a:cubicBezTo>
                  <a:cubicBezTo>
                    <a:pt x="1022" y="726"/>
                    <a:pt x="1020" y="723"/>
                    <a:pt x="1019" y="719"/>
                  </a:cubicBezTo>
                  <a:cubicBezTo>
                    <a:pt x="1019" y="717"/>
                    <a:pt x="1019" y="715"/>
                    <a:pt x="1019" y="714"/>
                  </a:cubicBezTo>
                  <a:cubicBezTo>
                    <a:pt x="1021" y="714"/>
                    <a:pt x="1023" y="714"/>
                    <a:pt x="1024" y="714"/>
                  </a:cubicBezTo>
                  <a:cubicBezTo>
                    <a:pt x="1041" y="717"/>
                    <a:pt x="1057" y="715"/>
                    <a:pt x="1073" y="713"/>
                  </a:cubicBezTo>
                  <a:cubicBezTo>
                    <a:pt x="1072" y="721"/>
                    <a:pt x="1067" y="728"/>
                    <a:pt x="1062" y="735"/>
                  </a:cubicBezTo>
                  <a:cubicBezTo>
                    <a:pt x="1060" y="736"/>
                    <a:pt x="1063" y="739"/>
                    <a:pt x="1064" y="737"/>
                  </a:cubicBezTo>
                  <a:cubicBezTo>
                    <a:pt x="1071" y="730"/>
                    <a:pt x="1075" y="722"/>
                    <a:pt x="1076" y="712"/>
                  </a:cubicBezTo>
                  <a:cubicBezTo>
                    <a:pt x="1080" y="712"/>
                    <a:pt x="1084" y="711"/>
                    <a:pt x="1088" y="710"/>
                  </a:cubicBezTo>
                  <a:cubicBezTo>
                    <a:pt x="1107" y="707"/>
                    <a:pt x="1126" y="704"/>
                    <a:pt x="1145" y="702"/>
                  </a:cubicBezTo>
                  <a:cubicBezTo>
                    <a:pt x="1175" y="699"/>
                    <a:pt x="1204" y="689"/>
                    <a:pt x="1232" y="681"/>
                  </a:cubicBezTo>
                  <a:cubicBezTo>
                    <a:pt x="1251" y="676"/>
                    <a:pt x="1270" y="670"/>
                    <a:pt x="1290" y="665"/>
                  </a:cubicBezTo>
                  <a:cubicBezTo>
                    <a:pt x="1291" y="664"/>
                    <a:pt x="1293" y="664"/>
                    <a:pt x="1295" y="663"/>
                  </a:cubicBezTo>
                  <a:cubicBezTo>
                    <a:pt x="1299" y="663"/>
                    <a:pt x="1305" y="662"/>
                    <a:pt x="1308" y="664"/>
                  </a:cubicBezTo>
                  <a:cubicBezTo>
                    <a:pt x="1312" y="669"/>
                    <a:pt x="1311" y="676"/>
                    <a:pt x="1307" y="68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-53975" y="1266824"/>
              <a:ext cx="3321050" cy="4365626"/>
            </a:xfrm>
            <a:custGeom>
              <a:avLst/>
              <a:gdLst>
                <a:gd name="T0" fmla="*/ 781 w 885"/>
                <a:gd name="T1" fmla="*/ 622 h 1163"/>
                <a:gd name="T2" fmla="*/ 554 w 885"/>
                <a:gd name="T3" fmla="*/ 712 h 1163"/>
                <a:gd name="T4" fmla="*/ 398 w 885"/>
                <a:gd name="T5" fmla="*/ 742 h 1163"/>
                <a:gd name="T6" fmla="*/ 265 w 885"/>
                <a:gd name="T7" fmla="*/ 827 h 1163"/>
                <a:gd name="T8" fmla="*/ 95 w 885"/>
                <a:gd name="T9" fmla="*/ 783 h 1163"/>
                <a:gd name="T10" fmla="*/ 61 w 885"/>
                <a:gd name="T11" fmla="*/ 856 h 1163"/>
                <a:gd name="T12" fmla="*/ 13 w 885"/>
                <a:gd name="T13" fmla="*/ 1153 h 1163"/>
                <a:gd name="T14" fmla="*/ 507 w 885"/>
                <a:gd name="T15" fmla="*/ 956 h 1163"/>
                <a:gd name="T16" fmla="*/ 790 w 885"/>
                <a:gd name="T17" fmla="*/ 859 h 1163"/>
                <a:gd name="T18" fmla="*/ 812 w 885"/>
                <a:gd name="T19" fmla="*/ 737 h 1163"/>
                <a:gd name="T20" fmla="*/ 704 w 885"/>
                <a:gd name="T21" fmla="*/ 825 h 1163"/>
                <a:gd name="T22" fmla="*/ 553 w 885"/>
                <a:gd name="T23" fmla="*/ 915 h 1163"/>
                <a:gd name="T24" fmla="*/ 440 w 885"/>
                <a:gd name="T25" fmla="*/ 944 h 1163"/>
                <a:gd name="T26" fmla="*/ 319 w 885"/>
                <a:gd name="T27" fmla="*/ 985 h 1163"/>
                <a:gd name="T28" fmla="*/ 229 w 885"/>
                <a:gd name="T29" fmla="*/ 1015 h 1163"/>
                <a:gd name="T30" fmla="*/ 83 w 885"/>
                <a:gd name="T31" fmla="*/ 1030 h 1163"/>
                <a:gd name="T32" fmla="*/ 101 w 885"/>
                <a:gd name="T33" fmla="*/ 996 h 1163"/>
                <a:gd name="T34" fmla="*/ 226 w 885"/>
                <a:gd name="T35" fmla="*/ 939 h 1163"/>
                <a:gd name="T36" fmla="*/ 464 w 885"/>
                <a:gd name="T37" fmla="*/ 875 h 1163"/>
                <a:gd name="T38" fmla="*/ 602 w 885"/>
                <a:gd name="T39" fmla="*/ 808 h 1163"/>
                <a:gd name="T40" fmla="*/ 718 w 885"/>
                <a:gd name="T41" fmla="*/ 757 h 1163"/>
                <a:gd name="T42" fmla="*/ 749 w 885"/>
                <a:gd name="T43" fmla="*/ 777 h 1163"/>
                <a:gd name="T44" fmla="*/ 453 w 885"/>
                <a:gd name="T45" fmla="*/ 918 h 1163"/>
                <a:gd name="T46" fmla="*/ 717 w 885"/>
                <a:gd name="T47" fmla="*/ 775 h 1163"/>
                <a:gd name="T48" fmla="*/ 622 w 885"/>
                <a:gd name="T49" fmla="*/ 815 h 1163"/>
                <a:gd name="T50" fmla="*/ 585 w 885"/>
                <a:gd name="T51" fmla="*/ 863 h 1163"/>
                <a:gd name="T52" fmla="*/ 715 w 885"/>
                <a:gd name="T53" fmla="*/ 799 h 1163"/>
                <a:gd name="T54" fmla="*/ 699 w 885"/>
                <a:gd name="T55" fmla="*/ 744 h 1163"/>
                <a:gd name="T56" fmla="*/ 646 w 885"/>
                <a:gd name="T57" fmla="*/ 767 h 1163"/>
                <a:gd name="T58" fmla="*/ 491 w 885"/>
                <a:gd name="T59" fmla="*/ 860 h 1163"/>
                <a:gd name="T60" fmla="*/ 144 w 885"/>
                <a:gd name="T61" fmla="*/ 968 h 1163"/>
                <a:gd name="T62" fmla="*/ 113 w 885"/>
                <a:gd name="T63" fmla="*/ 998 h 1163"/>
                <a:gd name="T64" fmla="*/ 191 w 885"/>
                <a:gd name="T65" fmla="*/ 1017 h 1163"/>
                <a:gd name="T66" fmla="*/ 170 w 885"/>
                <a:gd name="T67" fmla="*/ 1032 h 1163"/>
                <a:gd name="T68" fmla="*/ 325 w 885"/>
                <a:gd name="T69" fmla="*/ 915 h 1163"/>
                <a:gd name="T70" fmla="*/ 286 w 885"/>
                <a:gd name="T71" fmla="*/ 976 h 1163"/>
                <a:gd name="T72" fmla="*/ 316 w 885"/>
                <a:gd name="T73" fmla="*/ 1007 h 1163"/>
                <a:gd name="T74" fmla="*/ 432 w 885"/>
                <a:gd name="T75" fmla="*/ 892 h 1163"/>
                <a:gd name="T76" fmla="*/ 326 w 885"/>
                <a:gd name="T77" fmla="*/ 856 h 1163"/>
                <a:gd name="T78" fmla="*/ 278 w 885"/>
                <a:gd name="T79" fmla="*/ 932 h 1163"/>
                <a:gd name="T80" fmla="*/ 224 w 885"/>
                <a:gd name="T81" fmla="*/ 926 h 1163"/>
                <a:gd name="T82" fmla="*/ 119 w 885"/>
                <a:gd name="T83" fmla="*/ 960 h 1163"/>
                <a:gd name="T84" fmla="*/ 162 w 885"/>
                <a:gd name="T85" fmla="*/ 1052 h 1163"/>
                <a:gd name="T86" fmla="*/ 275 w 885"/>
                <a:gd name="T87" fmla="*/ 1000 h 1163"/>
                <a:gd name="T88" fmla="*/ 417 w 885"/>
                <a:gd name="T89" fmla="*/ 955 h 1163"/>
                <a:gd name="T90" fmla="*/ 625 w 885"/>
                <a:gd name="T91" fmla="*/ 855 h 1163"/>
                <a:gd name="T92" fmla="*/ 757 w 885"/>
                <a:gd name="T93" fmla="*/ 785 h 1163"/>
                <a:gd name="T94" fmla="*/ 751 w 885"/>
                <a:gd name="T95" fmla="*/ 647 h 1163"/>
                <a:gd name="T96" fmla="*/ 650 w 885"/>
                <a:gd name="T97" fmla="*/ 721 h 1163"/>
                <a:gd name="T98" fmla="*/ 553 w 885"/>
                <a:gd name="T99" fmla="*/ 722 h 1163"/>
                <a:gd name="T100" fmla="*/ 473 w 885"/>
                <a:gd name="T101" fmla="*/ 803 h 1163"/>
                <a:gd name="T102" fmla="*/ 453 w 885"/>
                <a:gd name="T103" fmla="*/ 806 h 1163"/>
                <a:gd name="T104" fmla="*/ 377 w 885"/>
                <a:gd name="T105" fmla="*/ 845 h 1163"/>
                <a:gd name="T106" fmla="*/ 352 w 885"/>
                <a:gd name="T107" fmla="*/ 830 h 1163"/>
                <a:gd name="T108" fmla="*/ 268 w 885"/>
                <a:gd name="T109" fmla="*/ 838 h 1163"/>
                <a:gd name="T110" fmla="*/ 196 w 885"/>
                <a:gd name="T111" fmla="*/ 925 h 1163"/>
                <a:gd name="T112" fmla="*/ 109 w 885"/>
                <a:gd name="T113" fmla="*/ 906 h 1163"/>
                <a:gd name="T114" fmla="*/ 66 w 885"/>
                <a:gd name="T115" fmla="*/ 1044 h 1163"/>
                <a:gd name="T116" fmla="*/ 91 w 885"/>
                <a:gd name="T117" fmla="*/ 1114 h 1163"/>
                <a:gd name="T118" fmla="*/ 129 w 885"/>
                <a:gd name="T119" fmla="*/ 1101 h 1163"/>
                <a:gd name="T120" fmla="*/ 484 w 885"/>
                <a:gd name="T121" fmla="*/ 942 h 1163"/>
                <a:gd name="T122" fmla="*/ 622 w 885"/>
                <a:gd name="T123" fmla="*/ 876 h 1163"/>
                <a:gd name="T124" fmla="*/ 767 w 885"/>
                <a:gd name="T125" fmla="*/ 852 h 1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85" h="1163">
                  <a:moveTo>
                    <a:pt x="322" y="79"/>
                  </a:moveTo>
                  <a:cubicBezTo>
                    <a:pt x="291" y="86"/>
                    <a:pt x="261" y="95"/>
                    <a:pt x="235" y="112"/>
                  </a:cubicBezTo>
                  <a:cubicBezTo>
                    <a:pt x="217" y="123"/>
                    <a:pt x="197" y="130"/>
                    <a:pt x="178" y="137"/>
                  </a:cubicBezTo>
                  <a:cubicBezTo>
                    <a:pt x="159" y="144"/>
                    <a:pt x="140" y="153"/>
                    <a:pt x="121" y="161"/>
                  </a:cubicBezTo>
                  <a:cubicBezTo>
                    <a:pt x="91" y="175"/>
                    <a:pt x="58" y="190"/>
                    <a:pt x="30" y="204"/>
                  </a:cubicBezTo>
                  <a:cubicBezTo>
                    <a:pt x="30" y="215"/>
                    <a:pt x="30" y="215"/>
                    <a:pt x="30" y="215"/>
                  </a:cubicBezTo>
                  <a:cubicBezTo>
                    <a:pt x="58" y="206"/>
                    <a:pt x="85" y="197"/>
                    <a:pt x="112" y="187"/>
                  </a:cubicBezTo>
                  <a:cubicBezTo>
                    <a:pt x="138" y="178"/>
                    <a:pt x="163" y="167"/>
                    <a:pt x="189" y="159"/>
                  </a:cubicBezTo>
                  <a:cubicBezTo>
                    <a:pt x="211" y="152"/>
                    <a:pt x="234" y="145"/>
                    <a:pt x="255" y="134"/>
                  </a:cubicBezTo>
                  <a:cubicBezTo>
                    <a:pt x="274" y="125"/>
                    <a:pt x="293" y="118"/>
                    <a:pt x="313" y="113"/>
                  </a:cubicBezTo>
                  <a:cubicBezTo>
                    <a:pt x="330" y="109"/>
                    <a:pt x="346" y="105"/>
                    <a:pt x="362" y="98"/>
                  </a:cubicBezTo>
                  <a:cubicBezTo>
                    <a:pt x="396" y="85"/>
                    <a:pt x="429" y="69"/>
                    <a:pt x="463" y="56"/>
                  </a:cubicBezTo>
                  <a:cubicBezTo>
                    <a:pt x="492" y="45"/>
                    <a:pt x="521" y="35"/>
                    <a:pt x="551" y="24"/>
                  </a:cubicBezTo>
                  <a:cubicBezTo>
                    <a:pt x="563" y="42"/>
                    <a:pt x="577" y="59"/>
                    <a:pt x="587" y="77"/>
                  </a:cubicBezTo>
                  <a:cubicBezTo>
                    <a:pt x="605" y="112"/>
                    <a:pt x="621" y="147"/>
                    <a:pt x="638" y="182"/>
                  </a:cubicBezTo>
                  <a:cubicBezTo>
                    <a:pt x="651" y="211"/>
                    <a:pt x="662" y="241"/>
                    <a:pt x="676" y="270"/>
                  </a:cubicBezTo>
                  <a:cubicBezTo>
                    <a:pt x="704" y="330"/>
                    <a:pt x="734" y="388"/>
                    <a:pt x="762" y="447"/>
                  </a:cubicBezTo>
                  <a:cubicBezTo>
                    <a:pt x="766" y="454"/>
                    <a:pt x="769" y="461"/>
                    <a:pt x="772" y="467"/>
                  </a:cubicBezTo>
                  <a:cubicBezTo>
                    <a:pt x="790" y="507"/>
                    <a:pt x="805" y="548"/>
                    <a:pt x="825" y="586"/>
                  </a:cubicBezTo>
                  <a:cubicBezTo>
                    <a:pt x="826" y="590"/>
                    <a:pt x="828" y="593"/>
                    <a:pt x="829" y="597"/>
                  </a:cubicBezTo>
                  <a:cubicBezTo>
                    <a:pt x="830" y="599"/>
                    <a:pt x="831" y="602"/>
                    <a:pt x="831" y="605"/>
                  </a:cubicBezTo>
                  <a:cubicBezTo>
                    <a:pt x="823" y="608"/>
                    <a:pt x="814" y="611"/>
                    <a:pt x="806" y="614"/>
                  </a:cubicBezTo>
                  <a:cubicBezTo>
                    <a:pt x="806" y="611"/>
                    <a:pt x="806" y="608"/>
                    <a:pt x="806" y="605"/>
                  </a:cubicBezTo>
                  <a:cubicBezTo>
                    <a:pt x="805" y="592"/>
                    <a:pt x="802" y="580"/>
                    <a:pt x="801" y="568"/>
                  </a:cubicBezTo>
                  <a:cubicBezTo>
                    <a:pt x="801" y="566"/>
                    <a:pt x="798" y="566"/>
                    <a:pt x="799" y="568"/>
                  </a:cubicBezTo>
                  <a:cubicBezTo>
                    <a:pt x="799" y="579"/>
                    <a:pt x="801" y="590"/>
                    <a:pt x="802" y="601"/>
                  </a:cubicBezTo>
                  <a:cubicBezTo>
                    <a:pt x="803" y="606"/>
                    <a:pt x="803" y="610"/>
                    <a:pt x="803" y="615"/>
                  </a:cubicBezTo>
                  <a:cubicBezTo>
                    <a:pt x="796" y="617"/>
                    <a:pt x="790" y="619"/>
                    <a:pt x="784" y="621"/>
                  </a:cubicBezTo>
                  <a:cubicBezTo>
                    <a:pt x="783" y="618"/>
                    <a:pt x="783" y="615"/>
                    <a:pt x="783" y="612"/>
                  </a:cubicBezTo>
                  <a:cubicBezTo>
                    <a:pt x="783" y="610"/>
                    <a:pt x="781" y="610"/>
                    <a:pt x="781" y="612"/>
                  </a:cubicBezTo>
                  <a:cubicBezTo>
                    <a:pt x="781" y="615"/>
                    <a:pt x="781" y="619"/>
                    <a:pt x="781" y="622"/>
                  </a:cubicBezTo>
                  <a:cubicBezTo>
                    <a:pt x="776" y="623"/>
                    <a:pt x="772" y="625"/>
                    <a:pt x="767" y="626"/>
                  </a:cubicBezTo>
                  <a:cubicBezTo>
                    <a:pt x="762" y="628"/>
                    <a:pt x="756" y="630"/>
                    <a:pt x="751" y="632"/>
                  </a:cubicBezTo>
                  <a:cubicBezTo>
                    <a:pt x="751" y="624"/>
                    <a:pt x="750" y="616"/>
                    <a:pt x="749" y="608"/>
                  </a:cubicBezTo>
                  <a:cubicBezTo>
                    <a:pt x="749" y="606"/>
                    <a:pt x="747" y="606"/>
                    <a:pt x="747" y="608"/>
                  </a:cubicBezTo>
                  <a:cubicBezTo>
                    <a:pt x="747" y="616"/>
                    <a:pt x="748" y="624"/>
                    <a:pt x="749" y="633"/>
                  </a:cubicBezTo>
                  <a:cubicBezTo>
                    <a:pt x="738" y="636"/>
                    <a:pt x="728" y="640"/>
                    <a:pt x="718" y="644"/>
                  </a:cubicBezTo>
                  <a:cubicBezTo>
                    <a:pt x="717" y="638"/>
                    <a:pt x="717" y="632"/>
                    <a:pt x="717" y="626"/>
                  </a:cubicBezTo>
                  <a:cubicBezTo>
                    <a:pt x="717" y="625"/>
                    <a:pt x="715" y="625"/>
                    <a:pt x="715" y="626"/>
                  </a:cubicBezTo>
                  <a:cubicBezTo>
                    <a:pt x="715" y="632"/>
                    <a:pt x="715" y="638"/>
                    <a:pt x="715" y="645"/>
                  </a:cubicBezTo>
                  <a:cubicBezTo>
                    <a:pt x="710" y="647"/>
                    <a:pt x="705" y="648"/>
                    <a:pt x="700" y="650"/>
                  </a:cubicBezTo>
                  <a:cubicBezTo>
                    <a:pt x="696" y="652"/>
                    <a:pt x="692" y="654"/>
                    <a:pt x="688" y="655"/>
                  </a:cubicBezTo>
                  <a:cubicBezTo>
                    <a:pt x="688" y="653"/>
                    <a:pt x="688" y="650"/>
                    <a:pt x="688" y="647"/>
                  </a:cubicBezTo>
                  <a:cubicBezTo>
                    <a:pt x="688" y="638"/>
                    <a:pt x="686" y="629"/>
                    <a:pt x="686" y="620"/>
                  </a:cubicBezTo>
                  <a:cubicBezTo>
                    <a:pt x="685" y="618"/>
                    <a:pt x="682" y="618"/>
                    <a:pt x="683" y="620"/>
                  </a:cubicBezTo>
                  <a:cubicBezTo>
                    <a:pt x="683" y="632"/>
                    <a:pt x="685" y="643"/>
                    <a:pt x="685" y="655"/>
                  </a:cubicBezTo>
                  <a:cubicBezTo>
                    <a:pt x="685" y="656"/>
                    <a:pt x="685" y="656"/>
                    <a:pt x="685" y="657"/>
                  </a:cubicBezTo>
                  <a:cubicBezTo>
                    <a:pt x="675" y="661"/>
                    <a:pt x="665" y="665"/>
                    <a:pt x="655" y="669"/>
                  </a:cubicBezTo>
                  <a:cubicBezTo>
                    <a:pt x="655" y="662"/>
                    <a:pt x="654" y="656"/>
                    <a:pt x="653" y="650"/>
                  </a:cubicBezTo>
                  <a:cubicBezTo>
                    <a:pt x="653" y="648"/>
                    <a:pt x="650" y="649"/>
                    <a:pt x="651" y="650"/>
                  </a:cubicBezTo>
                  <a:cubicBezTo>
                    <a:pt x="652" y="657"/>
                    <a:pt x="652" y="663"/>
                    <a:pt x="652" y="670"/>
                  </a:cubicBezTo>
                  <a:cubicBezTo>
                    <a:pt x="644" y="673"/>
                    <a:pt x="636" y="677"/>
                    <a:pt x="628" y="680"/>
                  </a:cubicBezTo>
                  <a:cubicBezTo>
                    <a:pt x="628" y="678"/>
                    <a:pt x="628" y="675"/>
                    <a:pt x="628" y="672"/>
                  </a:cubicBezTo>
                  <a:cubicBezTo>
                    <a:pt x="628" y="661"/>
                    <a:pt x="626" y="649"/>
                    <a:pt x="625" y="638"/>
                  </a:cubicBezTo>
                  <a:cubicBezTo>
                    <a:pt x="625" y="636"/>
                    <a:pt x="623" y="636"/>
                    <a:pt x="623" y="638"/>
                  </a:cubicBezTo>
                  <a:cubicBezTo>
                    <a:pt x="623" y="653"/>
                    <a:pt x="625" y="667"/>
                    <a:pt x="625" y="682"/>
                  </a:cubicBezTo>
                  <a:cubicBezTo>
                    <a:pt x="623" y="682"/>
                    <a:pt x="622" y="683"/>
                    <a:pt x="620" y="684"/>
                  </a:cubicBezTo>
                  <a:cubicBezTo>
                    <a:pt x="611" y="688"/>
                    <a:pt x="602" y="692"/>
                    <a:pt x="592" y="696"/>
                  </a:cubicBezTo>
                  <a:cubicBezTo>
                    <a:pt x="593" y="693"/>
                    <a:pt x="593" y="691"/>
                    <a:pt x="593" y="688"/>
                  </a:cubicBezTo>
                  <a:cubicBezTo>
                    <a:pt x="594" y="687"/>
                    <a:pt x="591" y="686"/>
                    <a:pt x="591" y="688"/>
                  </a:cubicBezTo>
                  <a:cubicBezTo>
                    <a:pt x="590" y="691"/>
                    <a:pt x="589" y="694"/>
                    <a:pt x="589" y="697"/>
                  </a:cubicBezTo>
                  <a:cubicBezTo>
                    <a:pt x="577" y="702"/>
                    <a:pt x="566" y="707"/>
                    <a:pt x="554" y="712"/>
                  </a:cubicBezTo>
                  <a:cubicBezTo>
                    <a:pt x="552" y="701"/>
                    <a:pt x="550" y="689"/>
                    <a:pt x="548" y="678"/>
                  </a:cubicBezTo>
                  <a:cubicBezTo>
                    <a:pt x="548" y="677"/>
                    <a:pt x="547" y="677"/>
                    <a:pt x="548" y="678"/>
                  </a:cubicBezTo>
                  <a:cubicBezTo>
                    <a:pt x="549" y="690"/>
                    <a:pt x="550" y="702"/>
                    <a:pt x="552" y="713"/>
                  </a:cubicBezTo>
                  <a:cubicBezTo>
                    <a:pt x="547" y="716"/>
                    <a:pt x="542" y="718"/>
                    <a:pt x="537" y="720"/>
                  </a:cubicBezTo>
                  <a:cubicBezTo>
                    <a:pt x="534" y="707"/>
                    <a:pt x="531" y="695"/>
                    <a:pt x="529" y="682"/>
                  </a:cubicBezTo>
                  <a:cubicBezTo>
                    <a:pt x="529" y="680"/>
                    <a:pt x="527" y="680"/>
                    <a:pt x="527" y="682"/>
                  </a:cubicBezTo>
                  <a:cubicBezTo>
                    <a:pt x="528" y="690"/>
                    <a:pt x="530" y="698"/>
                    <a:pt x="532" y="706"/>
                  </a:cubicBezTo>
                  <a:cubicBezTo>
                    <a:pt x="533" y="711"/>
                    <a:pt x="534" y="716"/>
                    <a:pt x="534" y="721"/>
                  </a:cubicBezTo>
                  <a:cubicBezTo>
                    <a:pt x="534" y="721"/>
                    <a:pt x="534" y="721"/>
                    <a:pt x="533" y="721"/>
                  </a:cubicBezTo>
                  <a:cubicBezTo>
                    <a:pt x="528" y="723"/>
                    <a:pt x="524" y="726"/>
                    <a:pt x="519" y="728"/>
                  </a:cubicBezTo>
                  <a:cubicBezTo>
                    <a:pt x="517" y="719"/>
                    <a:pt x="514" y="710"/>
                    <a:pt x="512" y="702"/>
                  </a:cubicBezTo>
                  <a:cubicBezTo>
                    <a:pt x="511" y="700"/>
                    <a:pt x="508" y="700"/>
                    <a:pt x="508" y="702"/>
                  </a:cubicBezTo>
                  <a:cubicBezTo>
                    <a:pt x="511" y="711"/>
                    <a:pt x="514" y="720"/>
                    <a:pt x="515" y="729"/>
                  </a:cubicBezTo>
                  <a:cubicBezTo>
                    <a:pt x="510" y="732"/>
                    <a:pt x="504" y="734"/>
                    <a:pt x="499" y="736"/>
                  </a:cubicBezTo>
                  <a:cubicBezTo>
                    <a:pt x="495" y="738"/>
                    <a:pt x="490" y="740"/>
                    <a:pt x="486" y="742"/>
                  </a:cubicBezTo>
                  <a:cubicBezTo>
                    <a:pt x="482" y="726"/>
                    <a:pt x="478" y="710"/>
                    <a:pt x="471" y="695"/>
                  </a:cubicBezTo>
                  <a:cubicBezTo>
                    <a:pt x="471" y="694"/>
                    <a:pt x="468" y="695"/>
                    <a:pt x="469" y="697"/>
                  </a:cubicBezTo>
                  <a:cubicBezTo>
                    <a:pt x="475" y="712"/>
                    <a:pt x="480" y="727"/>
                    <a:pt x="484" y="743"/>
                  </a:cubicBezTo>
                  <a:cubicBezTo>
                    <a:pt x="476" y="746"/>
                    <a:pt x="468" y="749"/>
                    <a:pt x="461" y="753"/>
                  </a:cubicBezTo>
                  <a:cubicBezTo>
                    <a:pt x="459" y="741"/>
                    <a:pt x="456" y="729"/>
                    <a:pt x="451" y="718"/>
                  </a:cubicBezTo>
                  <a:cubicBezTo>
                    <a:pt x="451" y="716"/>
                    <a:pt x="448" y="717"/>
                    <a:pt x="449" y="718"/>
                  </a:cubicBezTo>
                  <a:cubicBezTo>
                    <a:pt x="453" y="730"/>
                    <a:pt x="456" y="742"/>
                    <a:pt x="458" y="754"/>
                  </a:cubicBezTo>
                  <a:cubicBezTo>
                    <a:pt x="452" y="757"/>
                    <a:pt x="446" y="759"/>
                    <a:pt x="439" y="762"/>
                  </a:cubicBezTo>
                  <a:cubicBezTo>
                    <a:pt x="438" y="763"/>
                    <a:pt x="436" y="764"/>
                    <a:pt x="434" y="764"/>
                  </a:cubicBezTo>
                  <a:cubicBezTo>
                    <a:pt x="428" y="742"/>
                    <a:pt x="423" y="719"/>
                    <a:pt x="413" y="697"/>
                  </a:cubicBezTo>
                  <a:cubicBezTo>
                    <a:pt x="412" y="696"/>
                    <a:pt x="410" y="697"/>
                    <a:pt x="411" y="699"/>
                  </a:cubicBezTo>
                  <a:cubicBezTo>
                    <a:pt x="420" y="720"/>
                    <a:pt x="425" y="743"/>
                    <a:pt x="431" y="766"/>
                  </a:cubicBezTo>
                  <a:cubicBezTo>
                    <a:pt x="425" y="768"/>
                    <a:pt x="419" y="771"/>
                    <a:pt x="413" y="773"/>
                  </a:cubicBezTo>
                  <a:cubicBezTo>
                    <a:pt x="411" y="774"/>
                    <a:pt x="409" y="775"/>
                    <a:pt x="407" y="775"/>
                  </a:cubicBezTo>
                  <a:cubicBezTo>
                    <a:pt x="406" y="774"/>
                    <a:pt x="406" y="773"/>
                    <a:pt x="406" y="772"/>
                  </a:cubicBezTo>
                  <a:cubicBezTo>
                    <a:pt x="403" y="762"/>
                    <a:pt x="402" y="752"/>
                    <a:pt x="398" y="742"/>
                  </a:cubicBezTo>
                  <a:cubicBezTo>
                    <a:pt x="395" y="733"/>
                    <a:pt x="390" y="724"/>
                    <a:pt x="385" y="715"/>
                  </a:cubicBezTo>
                  <a:cubicBezTo>
                    <a:pt x="384" y="714"/>
                    <a:pt x="382" y="715"/>
                    <a:pt x="383" y="717"/>
                  </a:cubicBezTo>
                  <a:cubicBezTo>
                    <a:pt x="388" y="726"/>
                    <a:pt x="395" y="736"/>
                    <a:pt x="398" y="746"/>
                  </a:cubicBezTo>
                  <a:cubicBezTo>
                    <a:pt x="401" y="756"/>
                    <a:pt x="402" y="766"/>
                    <a:pt x="406" y="776"/>
                  </a:cubicBezTo>
                  <a:cubicBezTo>
                    <a:pt x="406" y="776"/>
                    <a:pt x="406" y="776"/>
                    <a:pt x="406" y="776"/>
                  </a:cubicBezTo>
                  <a:cubicBezTo>
                    <a:pt x="394" y="780"/>
                    <a:pt x="385" y="783"/>
                    <a:pt x="375" y="786"/>
                  </a:cubicBezTo>
                  <a:cubicBezTo>
                    <a:pt x="372" y="767"/>
                    <a:pt x="366" y="749"/>
                    <a:pt x="359" y="732"/>
                  </a:cubicBezTo>
                  <a:cubicBezTo>
                    <a:pt x="359" y="731"/>
                    <a:pt x="357" y="731"/>
                    <a:pt x="358" y="732"/>
                  </a:cubicBezTo>
                  <a:cubicBezTo>
                    <a:pt x="364" y="750"/>
                    <a:pt x="369" y="768"/>
                    <a:pt x="372" y="787"/>
                  </a:cubicBezTo>
                  <a:cubicBezTo>
                    <a:pt x="367" y="788"/>
                    <a:pt x="361" y="790"/>
                    <a:pt x="355" y="792"/>
                  </a:cubicBezTo>
                  <a:cubicBezTo>
                    <a:pt x="352" y="793"/>
                    <a:pt x="349" y="794"/>
                    <a:pt x="346" y="795"/>
                  </a:cubicBezTo>
                  <a:cubicBezTo>
                    <a:pt x="344" y="781"/>
                    <a:pt x="341" y="765"/>
                    <a:pt x="335" y="752"/>
                  </a:cubicBezTo>
                  <a:cubicBezTo>
                    <a:pt x="335" y="750"/>
                    <a:pt x="332" y="751"/>
                    <a:pt x="333" y="752"/>
                  </a:cubicBezTo>
                  <a:cubicBezTo>
                    <a:pt x="338" y="766"/>
                    <a:pt x="341" y="781"/>
                    <a:pt x="344" y="796"/>
                  </a:cubicBezTo>
                  <a:cubicBezTo>
                    <a:pt x="335" y="800"/>
                    <a:pt x="326" y="803"/>
                    <a:pt x="316" y="806"/>
                  </a:cubicBezTo>
                  <a:cubicBezTo>
                    <a:pt x="316" y="806"/>
                    <a:pt x="316" y="806"/>
                    <a:pt x="315" y="806"/>
                  </a:cubicBezTo>
                  <a:cubicBezTo>
                    <a:pt x="314" y="797"/>
                    <a:pt x="312" y="787"/>
                    <a:pt x="310" y="778"/>
                  </a:cubicBezTo>
                  <a:cubicBezTo>
                    <a:pt x="308" y="767"/>
                    <a:pt x="303" y="758"/>
                    <a:pt x="301" y="748"/>
                  </a:cubicBezTo>
                  <a:cubicBezTo>
                    <a:pt x="301" y="746"/>
                    <a:pt x="298" y="747"/>
                    <a:pt x="299" y="748"/>
                  </a:cubicBezTo>
                  <a:cubicBezTo>
                    <a:pt x="300" y="759"/>
                    <a:pt x="305" y="768"/>
                    <a:pt x="307" y="779"/>
                  </a:cubicBezTo>
                  <a:cubicBezTo>
                    <a:pt x="309" y="788"/>
                    <a:pt x="310" y="798"/>
                    <a:pt x="312" y="807"/>
                  </a:cubicBezTo>
                  <a:cubicBezTo>
                    <a:pt x="306" y="809"/>
                    <a:pt x="301" y="810"/>
                    <a:pt x="296" y="812"/>
                  </a:cubicBezTo>
                  <a:cubicBezTo>
                    <a:pt x="292" y="801"/>
                    <a:pt x="288" y="791"/>
                    <a:pt x="285" y="780"/>
                  </a:cubicBezTo>
                  <a:cubicBezTo>
                    <a:pt x="285" y="778"/>
                    <a:pt x="282" y="779"/>
                    <a:pt x="283" y="780"/>
                  </a:cubicBezTo>
                  <a:cubicBezTo>
                    <a:pt x="286" y="791"/>
                    <a:pt x="290" y="802"/>
                    <a:pt x="293" y="813"/>
                  </a:cubicBezTo>
                  <a:cubicBezTo>
                    <a:pt x="284" y="817"/>
                    <a:pt x="275" y="821"/>
                    <a:pt x="267" y="825"/>
                  </a:cubicBezTo>
                  <a:cubicBezTo>
                    <a:pt x="264" y="814"/>
                    <a:pt x="260" y="803"/>
                    <a:pt x="257" y="791"/>
                  </a:cubicBezTo>
                  <a:cubicBezTo>
                    <a:pt x="254" y="780"/>
                    <a:pt x="248" y="769"/>
                    <a:pt x="243" y="758"/>
                  </a:cubicBezTo>
                  <a:cubicBezTo>
                    <a:pt x="242" y="757"/>
                    <a:pt x="241" y="757"/>
                    <a:pt x="241" y="758"/>
                  </a:cubicBezTo>
                  <a:cubicBezTo>
                    <a:pt x="246" y="771"/>
                    <a:pt x="252" y="782"/>
                    <a:pt x="256" y="795"/>
                  </a:cubicBezTo>
                  <a:cubicBezTo>
                    <a:pt x="259" y="806"/>
                    <a:pt x="262" y="816"/>
                    <a:pt x="265" y="827"/>
                  </a:cubicBezTo>
                  <a:cubicBezTo>
                    <a:pt x="262" y="828"/>
                    <a:pt x="259" y="830"/>
                    <a:pt x="256" y="832"/>
                  </a:cubicBezTo>
                  <a:cubicBezTo>
                    <a:pt x="251" y="834"/>
                    <a:pt x="246" y="837"/>
                    <a:pt x="240" y="839"/>
                  </a:cubicBezTo>
                  <a:cubicBezTo>
                    <a:pt x="240" y="839"/>
                    <a:pt x="240" y="839"/>
                    <a:pt x="240" y="838"/>
                  </a:cubicBezTo>
                  <a:cubicBezTo>
                    <a:pt x="237" y="825"/>
                    <a:pt x="233" y="812"/>
                    <a:pt x="230" y="798"/>
                  </a:cubicBezTo>
                  <a:cubicBezTo>
                    <a:pt x="228" y="793"/>
                    <a:pt x="226" y="787"/>
                    <a:pt x="224" y="781"/>
                  </a:cubicBezTo>
                  <a:cubicBezTo>
                    <a:pt x="223" y="777"/>
                    <a:pt x="223" y="773"/>
                    <a:pt x="221" y="769"/>
                  </a:cubicBezTo>
                  <a:cubicBezTo>
                    <a:pt x="220" y="768"/>
                    <a:pt x="218" y="769"/>
                    <a:pt x="219" y="771"/>
                  </a:cubicBezTo>
                  <a:cubicBezTo>
                    <a:pt x="222" y="774"/>
                    <a:pt x="222" y="779"/>
                    <a:pt x="223" y="784"/>
                  </a:cubicBezTo>
                  <a:cubicBezTo>
                    <a:pt x="224" y="789"/>
                    <a:pt x="226" y="795"/>
                    <a:pt x="228" y="800"/>
                  </a:cubicBezTo>
                  <a:cubicBezTo>
                    <a:pt x="231" y="813"/>
                    <a:pt x="235" y="826"/>
                    <a:pt x="238" y="839"/>
                  </a:cubicBezTo>
                  <a:cubicBezTo>
                    <a:pt x="238" y="839"/>
                    <a:pt x="238" y="840"/>
                    <a:pt x="238" y="840"/>
                  </a:cubicBezTo>
                  <a:cubicBezTo>
                    <a:pt x="233" y="842"/>
                    <a:pt x="228" y="844"/>
                    <a:pt x="223" y="846"/>
                  </a:cubicBezTo>
                  <a:cubicBezTo>
                    <a:pt x="218" y="848"/>
                    <a:pt x="214" y="849"/>
                    <a:pt x="210" y="851"/>
                  </a:cubicBezTo>
                  <a:cubicBezTo>
                    <a:pt x="207" y="840"/>
                    <a:pt x="204" y="829"/>
                    <a:pt x="203" y="818"/>
                  </a:cubicBezTo>
                  <a:cubicBezTo>
                    <a:pt x="203" y="817"/>
                    <a:pt x="201" y="817"/>
                    <a:pt x="201" y="818"/>
                  </a:cubicBezTo>
                  <a:cubicBezTo>
                    <a:pt x="202" y="829"/>
                    <a:pt x="205" y="841"/>
                    <a:pt x="207" y="852"/>
                  </a:cubicBezTo>
                  <a:cubicBezTo>
                    <a:pt x="200" y="854"/>
                    <a:pt x="192" y="857"/>
                    <a:pt x="184" y="860"/>
                  </a:cubicBezTo>
                  <a:cubicBezTo>
                    <a:pt x="180" y="839"/>
                    <a:pt x="175" y="818"/>
                    <a:pt x="169" y="798"/>
                  </a:cubicBezTo>
                  <a:cubicBezTo>
                    <a:pt x="168" y="797"/>
                    <a:pt x="167" y="797"/>
                    <a:pt x="167" y="798"/>
                  </a:cubicBezTo>
                  <a:cubicBezTo>
                    <a:pt x="173" y="819"/>
                    <a:pt x="178" y="839"/>
                    <a:pt x="182" y="860"/>
                  </a:cubicBezTo>
                  <a:cubicBezTo>
                    <a:pt x="176" y="863"/>
                    <a:pt x="169" y="865"/>
                    <a:pt x="163" y="867"/>
                  </a:cubicBezTo>
                  <a:cubicBezTo>
                    <a:pt x="161" y="868"/>
                    <a:pt x="159" y="868"/>
                    <a:pt x="157" y="869"/>
                  </a:cubicBezTo>
                  <a:cubicBezTo>
                    <a:pt x="156" y="854"/>
                    <a:pt x="153" y="839"/>
                    <a:pt x="149" y="824"/>
                  </a:cubicBezTo>
                  <a:cubicBezTo>
                    <a:pt x="149" y="823"/>
                    <a:pt x="147" y="823"/>
                    <a:pt x="147" y="824"/>
                  </a:cubicBezTo>
                  <a:cubicBezTo>
                    <a:pt x="151" y="839"/>
                    <a:pt x="154" y="855"/>
                    <a:pt x="155" y="870"/>
                  </a:cubicBezTo>
                  <a:cubicBezTo>
                    <a:pt x="147" y="873"/>
                    <a:pt x="139" y="876"/>
                    <a:pt x="130" y="879"/>
                  </a:cubicBezTo>
                  <a:cubicBezTo>
                    <a:pt x="129" y="872"/>
                    <a:pt x="127" y="865"/>
                    <a:pt x="126" y="858"/>
                  </a:cubicBezTo>
                  <a:cubicBezTo>
                    <a:pt x="123" y="845"/>
                    <a:pt x="122" y="834"/>
                    <a:pt x="115" y="823"/>
                  </a:cubicBezTo>
                  <a:cubicBezTo>
                    <a:pt x="114" y="823"/>
                    <a:pt x="113" y="823"/>
                    <a:pt x="113" y="824"/>
                  </a:cubicBezTo>
                  <a:cubicBezTo>
                    <a:pt x="111" y="820"/>
                    <a:pt x="109" y="817"/>
                    <a:pt x="107" y="813"/>
                  </a:cubicBezTo>
                  <a:cubicBezTo>
                    <a:pt x="103" y="804"/>
                    <a:pt x="99" y="793"/>
                    <a:pt x="95" y="783"/>
                  </a:cubicBezTo>
                  <a:cubicBezTo>
                    <a:pt x="92" y="776"/>
                    <a:pt x="88" y="768"/>
                    <a:pt x="84" y="761"/>
                  </a:cubicBezTo>
                  <a:cubicBezTo>
                    <a:pt x="80" y="754"/>
                    <a:pt x="79" y="747"/>
                    <a:pt x="75" y="740"/>
                  </a:cubicBezTo>
                  <a:cubicBezTo>
                    <a:pt x="74" y="739"/>
                    <a:pt x="73" y="739"/>
                    <a:pt x="73" y="740"/>
                  </a:cubicBezTo>
                  <a:cubicBezTo>
                    <a:pt x="77" y="747"/>
                    <a:pt x="78" y="754"/>
                    <a:pt x="82" y="761"/>
                  </a:cubicBezTo>
                  <a:cubicBezTo>
                    <a:pt x="86" y="769"/>
                    <a:pt x="90" y="778"/>
                    <a:pt x="94" y="787"/>
                  </a:cubicBezTo>
                  <a:cubicBezTo>
                    <a:pt x="97" y="794"/>
                    <a:pt x="100" y="801"/>
                    <a:pt x="103" y="808"/>
                  </a:cubicBezTo>
                  <a:cubicBezTo>
                    <a:pt x="106" y="817"/>
                    <a:pt x="113" y="825"/>
                    <a:pt x="116" y="834"/>
                  </a:cubicBezTo>
                  <a:cubicBezTo>
                    <a:pt x="116" y="835"/>
                    <a:pt x="117" y="834"/>
                    <a:pt x="116" y="834"/>
                  </a:cubicBezTo>
                  <a:cubicBezTo>
                    <a:pt x="116" y="831"/>
                    <a:pt x="115" y="829"/>
                    <a:pt x="114" y="827"/>
                  </a:cubicBezTo>
                  <a:cubicBezTo>
                    <a:pt x="120" y="838"/>
                    <a:pt x="121" y="849"/>
                    <a:pt x="124" y="861"/>
                  </a:cubicBezTo>
                  <a:cubicBezTo>
                    <a:pt x="126" y="868"/>
                    <a:pt x="127" y="874"/>
                    <a:pt x="128" y="880"/>
                  </a:cubicBezTo>
                  <a:cubicBezTo>
                    <a:pt x="121" y="883"/>
                    <a:pt x="114" y="885"/>
                    <a:pt x="108" y="888"/>
                  </a:cubicBezTo>
                  <a:cubicBezTo>
                    <a:pt x="108" y="887"/>
                    <a:pt x="108" y="887"/>
                    <a:pt x="108" y="886"/>
                  </a:cubicBezTo>
                  <a:cubicBezTo>
                    <a:pt x="106" y="873"/>
                    <a:pt x="105" y="861"/>
                    <a:pt x="103" y="849"/>
                  </a:cubicBezTo>
                  <a:cubicBezTo>
                    <a:pt x="101" y="836"/>
                    <a:pt x="99" y="822"/>
                    <a:pt x="95" y="810"/>
                  </a:cubicBezTo>
                  <a:cubicBezTo>
                    <a:pt x="95" y="809"/>
                    <a:pt x="93" y="809"/>
                    <a:pt x="93" y="810"/>
                  </a:cubicBezTo>
                  <a:cubicBezTo>
                    <a:pt x="97" y="823"/>
                    <a:pt x="99" y="836"/>
                    <a:pt x="101" y="850"/>
                  </a:cubicBezTo>
                  <a:cubicBezTo>
                    <a:pt x="103" y="863"/>
                    <a:pt x="104" y="876"/>
                    <a:pt x="105" y="889"/>
                  </a:cubicBezTo>
                  <a:cubicBezTo>
                    <a:pt x="102" y="890"/>
                    <a:pt x="98" y="892"/>
                    <a:pt x="95" y="893"/>
                  </a:cubicBezTo>
                  <a:cubicBezTo>
                    <a:pt x="92" y="894"/>
                    <a:pt x="89" y="896"/>
                    <a:pt x="86" y="897"/>
                  </a:cubicBezTo>
                  <a:cubicBezTo>
                    <a:pt x="85" y="892"/>
                    <a:pt x="84" y="888"/>
                    <a:pt x="83" y="883"/>
                  </a:cubicBezTo>
                  <a:cubicBezTo>
                    <a:pt x="82" y="874"/>
                    <a:pt x="81" y="865"/>
                    <a:pt x="79" y="856"/>
                  </a:cubicBezTo>
                  <a:cubicBezTo>
                    <a:pt x="79" y="855"/>
                    <a:pt x="77" y="855"/>
                    <a:pt x="77" y="856"/>
                  </a:cubicBezTo>
                  <a:cubicBezTo>
                    <a:pt x="80" y="866"/>
                    <a:pt x="80" y="876"/>
                    <a:pt x="82" y="886"/>
                  </a:cubicBezTo>
                  <a:cubicBezTo>
                    <a:pt x="82" y="890"/>
                    <a:pt x="83" y="894"/>
                    <a:pt x="83" y="898"/>
                  </a:cubicBezTo>
                  <a:cubicBezTo>
                    <a:pt x="78" y="900"/>
                    <a:pt x="73" y="902"/>
                    <a:pt x="67" y="905"/>
                  </a:cubicBezTo>
                  <a:cubicBezTo>
                    <a:pt x="67" y="895"/>
                    <a:pt x="66" y="885"/>
                    <a:pt x="65" y="875"/>
                  </a:cubicBezTo>
                  <a:cubicBezTo>
                    <a:pt x="64" y="869"/>
                    <a:pt x="64" y="862"/>
                    <a:pt x="64" y="856"/>
                  </a:cubicBezTo>
                  <a:cubicBezTo>
                    <a:pt x="63" y="849"/>
                    <a:pt x="62" y="843"/>
                    <a:pt x="62" y="836"/>
                  </a:cubicBezTo>
                  <a:cubicBezTo>
                    <a:pt x="62" y="834"/>
                    <a:pt x="58" y="834"/>
                    <a:pt x="58" y="836"/>
                  </a:cubicBezTo>
                  <a:cubicBezTo>
                    <a:pt x="59" y="843"/>
                    <a:pt x="60" y="849"/>
                    <a:pt x="61" y="856"/>
                  </a:cubicBezTo>
                  <a:cubicBezTo>
                    <a:pt x="61" y="863"/>
                    <a:pt x="61" y="870"/>
                    <a:pt x="62" y="877"/>
                  </a:cubicBezTo>
                  <a:cubicBezTo>
                    <a:pt x="63" y="887"/>
                    <a:pt x="64" y="896"/>
                    <a:pt x="64" y="906"/>
                  </a:cubicBezTo>
                  <a:cubicBezTo>
                    <a:pt x="57" y="909"/>
                    <a:pt x="50" y="912"/>
                    <a:pt x="44" y="915"/>
                  </a:cubicBezTo>
                  <a:cubicBezTo>
                    <a:pt x="44" y="900"/>
                    <a:pt x="45" y="885"/>
                    <a:pt x="45" y="870"/>
                  </a:cubicBezTo>
                  <a:cubicBezTo>
                    <a:pt x="45" y="869"/>
                    <a:pt x="43" y="869"/>
                    <a:pt x="43" y="870"/>
                  </a:cubicBezTo>
                  <a:cubicBezTo>
                    <a:pt x="43" y="885"/>
                    <a:pt x="42" y="901"/>
                    <a:pt x="42" y="916"/>
                  </a:cubicBezTo>
                  <a:cubicBezTo>
                    <a:pt x="38" y="918"/>
                    <a:pt x="34" y="919"/>
                    <a:pt x="30" y="921"/>
                  </a:cubicBezTo>
                  <a:cubicBezTo>
                    <a:pt x="30" y="939"/>
                    <a:pt x="30" y="939"/>
                    <a:pt x="30" y="939"/>
                  </a:cubicBezTo>
                  <a:cubicBezTo>
                    <a:pt x="34" y="938"/>
                    <a:pt x="37" y="936"/>
                    <a:pt x="41" y="935"/>
                  </a:cubicBezTo>
                  <a:cubicBezTo>
                    <a:pt x="41" y="949"/>
                    <a:pt x="41" y="963"/>
                    <a:pt x="41" y="977"/>
                  </a:cubicBezTo>
                  <a:cubicBezTo>
                    <a:pt x="38" y="979"/>
                    <a:pt x="34" y="980"/>
                    <a:pt x="30" y="981"/>
                  </a:cubicBezTo>
                  <a:cubicBezTo>
                    <a:pt x="30" y="991"/>
                    <a:pt x="30" y="991"/>
                    <a:pt x="30" y="991"/>
                  </a:cubicBezTo>
                  <a:cubicBezTo>
                    <a:pt x="34" y="989"/>
                    <a:pt x="42" y="988"/>
                    <a:pt x="48" y="986"/>
                  </a:cubicBezTo>
                  <a:cubicBezTo>
                    <a:pt x="51" y="984"/>
                    <a:pt x="54" y="982"/>
                    <a:pt x="58" y="981"/>
                  </a:cubicBezTo>
                  <a:cubicBezTo>
                    <a:pt x="60" y="998"/>
                    <a:pt x="58" y="1014"/>
                    <a:pt x="55" y="1031"/>
                  </a:cubicBezTo>
                  <a:cubicBezTo>
                    <a:pt x="53" y="1044"/>
                    <a:pt x="49" y="1056"/>
                    <a:pt x="45" y="1068"/>
                  </a:cubicBezTo>
                  <a:cubicBezTo>
                    <a:pt x="41" y="1073"/>
                    <a:pt x="37" y="1078"/>
                    <a:pt x="33" y="1083"/>
                  </a:cubicBezTo>
                  <a:cubicBezTo>
                    <a:pt x="27" y="1089"/>
                    <a:pt x="23" y="1095"/>
                    <a:pt x="18" y="1102"/>
                  </a:cubicBezTo>
                  <a:cubicBezTo>
                    <a:pt x="13" y="1110"/>
                    <a:pt x="6" y="1117"/>
                    <a:pt x="1" y="1125"/>
                  </a:cubicBezTo>
                  <a:cubicBezTo>
                    <a:pt x="0" y="1127"/>
                    <a:pt x="2" y="1128"/>
                    <a:pt x="3" y="1127"/>
                  </a:cubicBezTo>
                  <a:cubicBezTo>
                    <a:pt x="8" y="1120"/>
                    <a:pt x="14" y="1114"/>
                    <a:pt x="19" y="1107"/>
                  </a:cubicBezTo>
                  <a:cubicBezTo>
                    <a:pt x="25" y="1098"/>
                    <a:pt x="31" y="1090"/>
                    <a:pt x="37" y="1082"/>
                  </a:cubicBezTo>
                  <a:cubicBezTo>
                    <a:pt x="39" y="1080"/>
                    <a:pt x="41" y="1078"/>
                    <a:pt x="43" y="1075"/>
                  </a:cubicBezTo>
                  <a:cubicBezTo>
                    <a:pt x="43" y="1076"/>
                    <a:pt x="42" y="1077"/>
                    <a:pt x="42" y="1078"/>
                  </a:cubicBezTo>
                  <a:cubicBezTo>
                    <a:pt x="39" y="1089"/>
                    <a:pt x="36" y="1100"/>
                    <a:pt x="32" y="1111"/>
                  </a:cubicBezTo>
                  <a:cubicBezTo>
                    <a:pt x="27" y="1114"/>
                    <a:pt x="23" y="1118"/>
                    <a:pt x="19" y="1121"/>
                  </a:cubicBezTo>
                  <a:cubicBezTo>
                    <a:pt x="18" y="1122"/>
                    <a:pt x="20" y="1124"/>
                    <a:pt x="21" y="1123"/>
                  </a:cubicBezTo>
                  <a:cubicBezTo>
                    <a:pt x="24" y="1120"/>
                    <a:pt x="27" y="1118"/>
                    <a:pt x="30" y="1116"/>
                  </a:cubicBezTo>
                  <a:cubicBezTo>
                    <a:pt x="28" y="1120"/>
                    <a:pt x="27" y="1124"/>
                    <a:pt x="25" y="1127"/>
                  </a:cubicBezTo>
                  <a:cubicBezTo>
                    <a:pt x="21" y="1134"/>
                    <a:pt x="19" y="1142"/>
                    <a:pt x="15" y="1148"/>
                  </a:cubicBezTo>
                  <a:cubicBezTo>
                    <a:pt x="15" y="1150"/>
                    <a:pt x="14" y="1151"/>
                    <a:pt x="13" y="1153"/>
                  </a:cubicBezTo>
                  <a:cubicBezTo>
                    <a:pt x="11" y="1153"/>
                    <a:pt x="8" y="1153"/>
                    <a:pt x="6" y="1153"/>
                  </a:cubicBezTo>
                  <a:cubicBezTo>
                    <a:pt x="5" y="1152"/>
                    <a:pt x="5" y="1148"/>
                    <a:pt x="4" y="1146"/>
                  </a:cubicBezTo>
                  <a:cubicBezTo>
                    <a:pt x="4" y="1145"/>
                    <a:pt x="3" y="1145"/>
                    <a:pt x="4" y="1146"/>
                  </a:cubicBezTo>
                  <a:cubicBezTo>
                    <a:pt x="4" y="1152"/>
                    <a:pt x="5" y="1163"/>
                    <a:pt x="13" y="1157"/>
                  </a:cubicBezTo>
                  <a:cubicBezTo>
                    <a:pt x="19" y="1151"/>
                    <a:pt x="21" y="1141"/>
                    <a:pt x="25" y="1134"/>
                  </a:cubicBezTo>
                  <a:cubicBezTo>
                    <a:pt x="28" y="1127"/>
                    <a:pt x="32" y="1120"/>
                    <a:pt x="35" y="1113"/>
                  </a:cubicBezTo>
                  <a:cubicBezTo>
                    <a:pt x="39" y="1110"/>
                    <a:pt x="42" y="1108"/>
                    <a:pt x="47" y="1106"/>
                  </a:cubicBezTo>
                  <a:cubicBezTo>
                    <a:pt x="48" y="1105"/>
                    <a:pt x="50" y="1104"/>
                    <a:pt x="51" y="1102"/>
                  </a:cubicBezTo>
                  <a:cubicBezTo>
                    <a:pt x="51" y="1104"/>
                    <a:pt x="50" y="1106"/>
                    <a:pt x="50" y="1108"/>
                  </a:cubicBezTo>
                  <a:cubicBezTo>
                    <a:pt x="48" y="1112"/>
                    <a:pt x="40" y="1133"/>
                    <a:pt x="39" y="1116"/>
                  </a:cubicBezTo>
                  <a:cubicBezTo>
                    <a:pt x="39" y="1115"/>
                    <a:pt x="37" y="1115"/>
                    <a:pt x="37" y="1116"/>
                  </a:cubicBezTo>
                  <a:cubicBezTo>
                    <a:pt x="37" y="1120"/>
                    <a:pt x="38" y="1123"/>
                    <a:pt x="40" y="1126"/>
                  </a:cubicBezTo>
                  <a:cubicBezTo>
                    <a:pt x="37" y="1127"/>
                    <a:pt x="34" y="1128"/>
                    <a:pt x="30" y="1129"/>
                  </a:cubicBezTo>
                  <a:cubicBezTo>
                    <a:pt x="30" y="1152"/>
                    <a:pt x="30" y="1152"/>
                    <a:pt x="30" y="1152"/>
                  </a:cubicBezTo>
                  <a:cubicBezTo>
                    <a:pt x="38" y="1148"/>
                    <a:pt x="51" y="1144"/>
                    <a:pt x="61" y="1139"/>
                  </a:cubicBezTo>
                  <a:cubicBezTo>
                    <a:pt x="66" y="1136"/>
                    <a:pt x="71" y="1135"/>
                    <a:pt x="77" y="1134"/>
                  </a:cubicBezTo>
                  <a:cubicBezTo>
                    <a:pt x="78" y="1134"/>
                    <a:pt x="79" y="1134"/>
                    <a:pt x="80" y="1133"/>
                  </a:cubicBezTo>
                  <a:cubicBezTo>
                    <a:pt x="86" y="1132"/>
                    <a:pt x="92" y="1132"/>
                    <a:pt x="98" y="1133"/>
                  </a:cubicBezTo>
                  <a:cubicBezTo>
                    <a:pt x="119" y="1136"/>
                    <a:pt x="136" y="1128"/>
                    <a:pt x="152" y="1116"/>
                  </a:cubicBezTo>
                  <a:cubicBezTo>
                    <a:pt x="158" y="1110"/>
                    <a:pt x="164" y="1104"/>
                    <a:pt x="171" y="1101"/>
                  </a:cubicBezTo>
                  <a:cubicBezTo>
                    <a:pt x="186" y="1094"/>
                    <a:pt x="202" y="1088"/>
                    <a:pt x="218" y="1082"/>
                  </a:cubicBezTo>
                  <a:cubicBezTo>
                    <a:pt x="228" y="1078"/>
                    <a:pt x="239" y="1075"/>
                    <a:pt x="248" y="1070"/>
                  </a:cubicBezTo>
                  <a:cubicBezTo>
                    <a:pt x="290" y="1047"/>
                    <a:pt x="336" y="1031"/>
                    <a:pt x="379" y="1012"/>
                  </a:cubicBezTo>
                  <a:cubicBezTo>
                    <a:pt x="392" y="1006"/>
                    <a:pt x="405" y="1003"/>
                    <a:pt x="418" y="998"/>
                  </a:cubicBezTo>
                  <a:cubicBezTo>
                    <a:pt x="418" y="999"/>
                    <a:pt x="418" y="1000"/>
                    <a:pt x="419" y="1000"/>
                  </a:cubicBezTo>
                  <a:cubicBezTo>
                    <a:pt x="419" y="1002"/>
                    <a:pt x="420" y="1002"/>
                    <a:pt x="421" y="1001"/>
                  </a:cubicBezTo>
                  <a:cubicBezTo>
                    <a:pt x="424" y="1000"/>
                    <a:pt x="426" y="998"/>
                    <a:pt x="427" y="995"/>
                  </a:cubicBezTo>
                  <a:cubicBezTo>
                    <a:pt x="428" y="995"/>
                    <a:pt x="429" y="994"/>
                    <a:pt x="429" y="994"/>
                  </a:cubicBezTo>
                  <a:cubicBezTo>
                    <a:pt x="452" y="984"/>
                    <a:pt x="474" y="973"/>
                    <a:pt x="496" y="961"/>
                  </a:cubicBezTo>
                  <a:cubicBezTo>
                    <a:pt x="499" y="960"/>
                    <a:pt x="502" y="958"/>
                    <a:pt x="505" y="957"/>
                  </a:cubicBezTo>
                  <a:cubicBezTo>
                    <a:pt x="506" y="957"/>
                    <a:pt x="507" y="957"/>
                    <a:pt x="507" y="956"/>
                  </a:cubicBezTo>
                  <a:cubicBezTo>
                    <a:pt x="507" y="956"/>
                    <a:pt x="507" y="956"/>
                    <a:pt x="507" y="956"/>
                  </a:cubicBezTo>
                  <a:cubicBezTo>
                    <a:pt x="517" y="952"/>
                    <a:pt x="528" y="950"/>
                    <a:pt x="539" y="950"/>
                  </a:cubicBezTo>
                  <a:cubicBezTo>
                    <a:pt x="561" y="949"/>
                    <a:pt x="581" y="941"/>
                    <a:pt x="601" y="932"/>
                  </a:cubicBezTo>
                  <a:cubicBezTo>
                    <a:pt x="606" y="929"/>
                    <a:pt x="611" y="923"/>
                    <a:pt x="618" y="925"/>
                  </a:cubicBezTo>
                  <a:cubicBezTo>
                    <a:pt x="620" y="925"/>
                    <a:pt x="622" y="922"/>
                    <a:pt x="624" y="920"/>
                  </a:cubicBezTo>
                  <a:cubicBezTo>
                    <a:pt x="626" y="917"/>
                    <a:pt x="628" y="913"/>
                    <a:pt x="629" y="909"/>
                  </a:cubicBezTo>
                  <a:cubicBezTo>
                    <a:pt x="630" y="906"/>
                    <a:pt x="632" y="903"/>
                    <a:pt x="634" y="902"/>
                  </a:cubicBezTo>
                  <a:cubicBezTo>
                    <a:pt x="634" y="903"/>
                    <a:pt x="636" y="904"/>
                    <a:pt x="637" y="902"/>
                  </a:cubicBezTo>
                  <a:cubicBezTo>
                    <a:pt x="638" y="901"/>
                    <a:pt x="638" y="901"/>
                    <a:pt x="639" y="900"/>
                  </a:cubicBezTo>
                  <a:cubicBezTo>
                    <a:pt x="639" y="900"/>
                    <a:pt x="639" y="900"/>
                    <a:pt x="639" y="900"/>
                  </a:cubicBezTo>
                  <a:cubicBezTo>
                    <a:pt x="642" y="899"/>
                    <a:pt x="644" y="898"/>
                    <a:pt x="646" y="896"/>
                  </a:cubicBezTo>
                  <a:cubicBezTo>
                    <a:pt x="656" y="891"/>
                    <a:pt x="667" y="886"/>
                    <a:pt x="678" y="881"/>
                  </a:cubicBezTo>
                  <a:cubicBezTo>
                    <a:pt x="678" y="882"/>
                    <a:pt x="678" y="883"/>
                    <a:pt x="679" y="884"/>
                  </a:cubicBezTo>
                  <a:cubicBezTo>
                    <a:pt x="679" y="885"/>
                    <a:pt x="681" y="885"/>
                    <a:pt x="681" y="883"/>
                  </a:cubicBezTo>
                  <a:cubicBezTo>
                    <a:pt x="682" y="882"/>
                    <a:pt x="682" y="881"/>
                    <a:pt x="682" y="879"/>
                  </a:cubicBezTo>
                  <a:cubicBezTo>
                    <a:pt x="701" y="872"/>
                    <a:pt x="721" y="866"/>
                    <a:pt x="740" y="861"/>
                  </a:cubicBezTo>
                  <a:cubicBezTo>
                    <a:pt x="742" y="861"/>
                    <a:pt x="743" y="860"/>
                    <a:pt x="745" y="860"/>
                  </a:cubicBezTo>
                  <a:cubicBezTo>
                    <a:pt x="745" y="862"/>
                    <a:pt x="745" y="863"/>
                    <a:pt x="744" y="865"/>
                  </a:cubicBezTo>
                  <a:cubicBezTo>
                    <a:pt x="744" y="867"/>
                    <a:pt x="746" y="867"/>
                    <a:pt x="747" y="866"/>
                  </a:cubicBezTo>
                  <a:cubicBezTo>
                    <a:pt x="749" y="863"/>
                    <a:pt x="750" y="861"/>
                    <a:pt x="751" y="858"/>
                  </a:cubicBezTo>
                  <a:cubicBezTo>
                    <a:pt x="755" y="857"/>
                    <a:pt x="758" y="855"/>
                    <a:pt x="761" y="854"/>
                  </a:cubicBezTo>
                  <a:cubicBezTo>
                    <a:pt x="761" y="856"/>
                    <a:pt x="761" y="858"/>
                    <a:pt x="763" y="860"/>
                  </a:cubicBezTo>
                  <a:cubicBezTo>
                    <a:pt x="763" y="861"/>
                    <a:pt x="764" y="861"/>
                    <a:pt x="765" y="860"/>
                  </a:cubicBezTo>
                  <a:cubicBezTo>
                    <a:pt x="768" y="857"/>
                    <a:pt x="770" y="853"/>
                    <a:pt x="772" y="849"/>
                  </a:cubicBezTo>
                  <a:cubicBezTo>
                    <a:pt x="781" y="845"/>
                    <a:pt x="789" y="840"/>
                    <a:pt x="797" y="835"/>
                  </a:cubicBezTo>
                  <a:cubicBezTo>
                    <a:pt x="797" y="836"/>
                    <a:pt x="797" y="837"/>
                    <a:pt x="796" y="838"/>
                  </a:cubicBezTo>
                  <a:cubicBezTo>
                    <a:pt x="795" y="841"/>
                    <a:pt x="794" y="845"/>
                    <a:pt x="793" y="849"/>
                  </a:cubicBezTo>
                  <a:cubicBezTo>
                    <a:pt x="793" y="850"/>
                    <a:pt x="791" y="857"/>
                    <a:pt x="791" y="856"/>
                  </a:cubicBezTo>
                  <a:cubicBezTo>
                    <a:pt x="790" y="855"/>
                    <a:pt x="789" y="855"/>
                    <a:pt x="789" y="856"/>
                  </a:cubicBezTo>
                  <a:cubicBezTo>
                    <a:pt x="789" y="857"/>
                    <a:pt x="789" y="857"/>
                    <a:pt x="789" y="858"/>
                  </a:cubicBezTo>
                  <a:cubicBezTo>
                    <a:pt x="790" y="858"/>
                    <a:pt x="790" y="859"/>
                    <a:pt x="790" y="859"/>
                  </a:cubicBezTo>
                  <a:cubicBezTo>
                    <a:pt x="793" y="859"/>
                    <a:pt x="794" y="858"/>
                    <a:pt x="795" y="855"/>
                  </a:cubicBezTo>
                  <a:cubicBezTo>
                    <a:pt x="797" y="853"/>
                    <a:pt x="797" y="849"/>
                    <a:pt x="798" y="846"/>
                  </a:cubicBezTo>
                  <a:cubicBezTo>
                    <a:pt x="799" y="841"/>
                    <a:pt x="801" y="836"/>
                    <a:pt x="802" y="832"/>
                  </a:cubicBezTo>
                  <a:cubicBezTo>
                    <a:pt x="802" y="832"/>
                    <a:pt x="803" y="831"/>
                    <a:pt x="803" y="831"/>
                  </a:cubicBezTo>
                  <a:cubicBezTo>
                    <a:pt x="806" y="829"/>
                    <a:pt x="809" y="826"/>
                    <a:pt x="812" y="824"/>
                  </a:cubicBezTo>
                  <a:cubicBezTo>
                    <a:pt x="824" y="815"/>
                    <a:pt x="832" y="802"/>
                    <a:pt x="841" y="791"/>
                  </a:cubicBezTo>
                  <a:cubicBezTo>
                    <a:pt x="860" y="768"/>
                    <a:pt x="874" y="743"/>
                    <a:pt x="879" y="713"/>
                  </a:cubicBezTo>
                  <a:cubicBezTo>
                    <a:pt x="885" y="683"/>
                    <a:pt x="884" y="655"/>
                    <a:pt x="868" y="628"/>
                  </a:cubicBezTo>
                  <a:cubicBezTo>
                    <a:pt x="866" y="624"/>
                    <a:pt x="864" y="619"/>
                    <a:pt x="863" y="615"/>
                  </a:cubicBezTo>
                  <a:cubicBezTo>
                    <a:pt x="849" y="572"/>
                    <a:pt x="832" y="530"/>
                    <a:pt x="814" y="489"/>
                  </a:cubicBezTo>
                  <a:cubicBezTo>
                    <a:pt x="798" y="452"/>
                    <a:pt x="779" y="417"/>
                    <a:pt x="761" y="381"/>
                  </a:cubicBezTo>
                  <a:cubicBezTo>
                    <a:pt x="748" y="353"/>
                    <a:pt x="735" y="325"/>
                    <a:pt x="719" y="299"/>
                  </a:cubicBezTo>
                  <a:cubicBezTo>
                    <a:pt x="710" y="283"/>
                    <a:pt x="701" y="267"/>
                    <a:pt x="693" y="250"/>
                  </a:cubicBezTo>
                  <a:cubicBezTo>
                    <a:pt x="675" y="214"/>
                    <a:pt x="659" y="178"/>
                    <a:pt x="642" y="142"/>
                  </a:cubicBezTo>
                  <a:cubicBezTo>
                    <a:pt x="625" y="109"/>
                    <a:pt x="611" y="73"/>
                    <a:pt x="588" y="43"/>
                  </a:cubicBezTo>
                  <a:cubicBezTo>
                    <a:pt x="580" y="32"/>
                    <a:pt x="573" y="20"/>
                    <a:pt x="564" y="9"/>
                  </a:cubicBezTo>
                  <a:cubicBezTo>
                    <a:pt x="559" y="1"/>
                    <a:pt x="552" y="0"/>
                    <a:pt x="546" y="6"/>
                  </a:cubicBezTo>
                  <a:cubicBezTo>
                    <a:pt x="538" y="14"/>
                    <a:pt x="528" y="17"/>
                    <a:pt x="518" y="20"/>
                  </a:cubicBezTo>
                  <a:cubicBezTo>
                    <a:pt x="507" y="23"/>
                    <a:pt x="496" y="26"/>
                    <a:pt x="486" y="30"/>
                  </a:cubicBezTo>
                  <a:cubicBezTo>
                    <a:pt x="462" y="38"/>
                    <a:pt x="438" y="47"/>
                    <a:pt x="414" y="54"/>
                  </a:cubicBezTo>
                  <a:cubicBezTo>
                    <a:pt x="384" y="64"/>
                    <a:pt x="353" y="72"/>
                    <a:pt x="322" y="79"/>
                  </a:cubicBezTo>
                  <a:moveTo>
                    <a:pt x="832" y="618"/>
                  </a:moveTo>
                  <a:cubicBezTo>
                    <a:pt x="833" y="629"/>
                    <a:pt x="833" y="640"/>
                    <a:pt x="833" y="651"/>
                  </a:cubicBezTo>
                  <a:cubicBezTo>
                    <a:pt x="833" y="654"/>
                    <a:pt x="833" y="657"/>
                    <a:pt x="832" y="661"/>
                  </a:cubicBezTo>
                  <a:cubicBezTo>
                    <a:pt x="822" y="665"/>
                    <a:pt x="811" y="669"/>
                    <a:pt x="801" y="674"/>
                  </a:cubicBezTo>
                  <a:cubicBezTo>
                    <a:pt x="802" y="662"/>
                    <a:pt x="803" y="650"/>
                    <a:pt x="804" y="638"/>
                  </a:cubicBezTo>
                  <a:cubicBezTo>
                    <a:pt x="804" y="635"/>
                    <a:pt x="804" y="631"/>
                    <a:pt x="805" y="627"/>
                  </a:cubicBezTo>
                  <a:cubicBezTo>
                    <a:pt x="814" y="624"/>
                    <a:pt x="823" y="621"/>
                    <a:pt x="832" y="618"/>
                  </a:cubicBezTo>
                  <a:moveTo>
                    <a:pt x="824" y="683"/>
                  </a:moveTo>
                  <a:cubicBezTo>
                    <a:pt x="824" y="683"/>
                    <a:pt x="824" y="683"/>
                    <a:pt x="824" y="683"/>
                  </a:cubicBezTo>
                  <a:cubicBezTo>
                    <a:pt x="823" y="701"/>
                    <a:pt x="818" y="719"/>
                    <a:pt x="812" y="737"/>
                  </a:cubicBezTo>
                  <a:cubicBezTo>
                    <a:pt x="812" y="737"/>
                    <a:pt x="811" y="737"/>
                    <a:pt x="811" y="737"/>
                  </a:cubicBezTo>
                  <a:cubicBezTo>
                    <a:pt x="802" y="746"/>
                    <a:pt x="793" y="756"/>
                    <a:pt x="783" y="765"/>
                  </a:cubicBezTo>
                  <a:cubicBezTo>
                    <a:pt x="783" y="764"/>
                    <a:pt x="783" y="763"/>
                    <a:pt x="784" y="762"/>
                  </a:cubicBezTo>
                  <a:cubicBezTo>
                    <a:pt x="784" y="761"/>
                    <a:pt x="784" y="761"/>
                    <a:pt x="784" y="761"/>
                  </a:cubicBezTo>
                  <a:cubicBezTo>
                    <a:pt x="785" y="761"/>
                    <a:pt x="785" y="760"/>
                    <a:pt x="784" y="760"/>
                  </a:cubicBezTo>
                  <a:cubicBezTo>
                    <a:pt x="787" y="752"/>
                    <a:pt x="789" y="745"/>
                    <a:pt x="790" y="737"/>
                  </a:cubicBezTo>
                  <a:cubicBezTo>
                    <a:pt x="792" y="727"/>
                    <a:pt x="793" y="717"/>
                    <a:pt x="793" y="707"/>
                  </a:cubicBezTo>
                  <a:cubicBezTo>
                    <a:pt x="794" y="708"/>
                    <a:pt x="795" y="707"/>
                    <a:pt x="795" y="706"/>
                  </a:cubicBezTo>
                  <a:cubicBezTo>
                    <a:pt x="796" y="701"/>
                    <a:pt x="797" y="696"/>
                    <a:pt x="798" y="691"/>
                  </a:cubicBezTo>
                  <a:cubicBezTo>
                    <a:pt x="807" y="687"/>
                    <a:pt x="816" y="683"/>
                    <a:pt x="824" y="679"/>
                  </a:cubicBezTo>
                  <a:cubicBezTo>
                    <a:pt x="824" y="680"/>
                    <a:pt x="824" y="681"/>
                    <a:pt x="824" y="682"/>
                  </a:cubicBezTo>
                  <a:cubicBezTo>
                    <a:pt x="824" y="681"/>
                    <a:pt x="824" y="681"/>
                    <a:pt x="824" y="681"/>
                  </a:cubicBezTo>
                  <a:cubicBezTo>
                    <a:pt x="824" y="681"/>
                    <a:pt x="823" y="682"/>
                    <a:pt x="824" y="683"/>
                  </a:cubicBezTo>
                  <a:moveTo>
                    <a:pt x="733" y="841"/>
                  </a:moveTo>
                  <a:cubicBezTo>
                    <a:pt x="731" y="842"/>
                    <a:pt x="728" y="843"/>
                    <a:pt x="725" y="844"/>
                  </a:cubicBezTo>
                  <a:cubicBezTo>
                    <a:pt x="725" y="842"/>
                    <a:pt x="725" y="840"/>
                    <a:pt x="725" y="838"/>
                  </a:cubicBezTo>
                  <a:cubicBezTo>
                    <a:pt x="725" y="837"/>
                    <a:pt x="723" y="837"/>
                    <a:pt x="723" y="838"/>
                  </a:cubicBezTo>
                  <a:cubicBezTo>
                    <a:pt x="723" y="840"/>
                    <a:pt x="723" y="842"/>
                    <a:pt x="723" y="844"/>
                  </a:cubicBezTo>
                  <a:cubicBezTo>
                    <a:pt x="719" y="846"/>
                    <a:pt x="714" y="847"/>
                    <a:pt x="709" y="848"/>
                  </a:cubicBezTo>
                  <a:cubicBezTo>
                    <a:pt x="709" y="848"/>
                    <a:pt x="709" y="848"/>
                    <a:pt x="709" y="848"/>
                  </a:cubicBezTo>
                  <a:cubicBezTo>
                    <a:pt x="713" y="840"/>
                    <a:pt x="717" y="833"/>
                    <a:pt x="720" y="825"/>
                  </a:cubicBezTo>
                  <a:cubicBezTo>
                    <a:pt x="722" y="820"/>
                    <a:pt x="724" y="816"/>
                    <a:pt x="726" y="812"/>
                  </a:cubicBezTo>
                  <a:cubicBezTo>
                    <a:pt x="735" y="805"/>
                    <a:pt x="745" y="799"/>
                    <a:pt x="755" y="793"/>
                  </a:cubicBezTo>
                  <a:cubicBezTo>
                    <a:pt x="751" y="804"/>
                    <a:pt x="747" y="815"/>
                    <a:pt x="741" y="826"/>
                  </a:cubicBezTo>
                  <a:cubicBezTo>
                    <a:pt x="739" y="831"/>
                    <a:pt x="736" y="836"/>
                    <a:pt x="733" y="841"/>
                  </a:cubicBezTo>
                  <a:moveTo>
                    <a:pt x="703" y="846"/>
                  </a:moveTo>
                  <a:cubicBezTo>
                    <a:pt x="703" y="845"/>
                    <a:pt x="702" y="845"/>
                    <a:pt x="701" y="846"/>
                  </a:cubicBezTo>
                  <a:cubicBezTo>
                    <a:pt x="701" y="848"/>
                    <a:pt x="701" y="849"/>
                    <a:pt x="701" y="851"/>
                  </a:cubicBezTo>
                  <a:cubicBezTo>
                    <a:pt x="699" y="852"/>
                    <a:pt x="696" y="852"/>
                    <a:pt x="694" y="853"/>
                  </a:cubicBezTo>
                  <a:cubicBezTo>
                    <a:pt x="694" y="853"/>
                    <a:pt x="694" y="852"/>
                    <a:pt x="695" y="851"/>
                  </a:cubicBezTo>
                  <a:cubicBezTo>
                    <a:pt x="698" y="842"/>
                    <a:pt x="701" y="834"/>
                    <a:pt x="704" y="825"/>
                  </a:cubicBezTo>
                  <a:cubicBezTo>
                    <a:pt x="710" y="822"/>
                    <a:pt x="715" y="818"/>
                    <a:pt x="721" y="815"/>
                  </a:cubicBezTo>
                  <a:cubicBezTo>
                    <a:pt x="719" y="819"/>
                    <a:pt x="717" y="824"/>
                    <a:pt x="715" y="828"/>
                  </a:cubicBezTo>
                  <a:cubicBezTo>
                    <a:pt x="712" y="833"/>
                    <a:pt x="710" y="838"/>
                    <a:pt x="708" y="844"/>
                  </a:cubicBezTo>
                  <a:cubicBezTo>
                    <a:pt x="708" y="844"/>
                    <a:pt x="707" y="847"/>
                    <a:pt x="706" y="849"/>
                  </a:cubicBezTo>
                  <a:cubicBezTo>
                    <a:pt x="705" y="850"/>
                    <a:pt x="704" y="850"/>
                    <a:pt x="703" y="850"/>
                  </a:cubicBezTo>
                  <a:cubicBezTo>
                    <a:pt x="702" y="849"/>
                    <a:pt x="703" y="846"/>
                    <a:pt x="703" y="846"/>
                  </a:cubicBezTo>
                  <a:moveTo>
                    <a:pt x="650" y="868"/>
                  </a:moveTo>
                  <a:cubicBezTo>
                    <a:pt x="648" y="868"/>
                    <a:pt x="646" y="869"/>
                    <a:pt x="644" y="871"/>
                  </a:cubicBezTo>
                  <a:cubicBezTo>
                    <a:pt x="644" y="868"/>
                    <a:pt x="644" y="865"/>
                    <a:pt x="644" y="863"/>
                  </a:cubicBezTo>
                  <a:cubicBezTo>
                    <a:pt x="648" y="861"/>
                    <a:pt x="651" y="859"/>
                    <a:pt x="655" y="856"/>
                  </a:cubicBezTo>
                  <a:cubicBezTo>
                    <a:pt x="654" y="857"/>
                    <a:pt x="654" y="858"/>
                    <a:pt x="654" y="859"/>
                  </a:cubicBezTo>
                  <a:cubicBezTo>
                    <a:pt x="653" y="862"/>
                    <a:pt x="651" y="865"/>
                    <a:pt x="650" y="868"/>
                  </a:cubicBezTo>
                  <a:moveTo>
                    <a:pt x="596" y="905"/>
                  </a:moveTo>
                  <a:cubicBezTo>
                    <a:pt x="593" y="907"/>
                    <a:pt x="591" y="909"/>
                    <a:pt x="589" y="911"/>
                  </a:cubicBezTo>
                  <a:cubicBezTo>
                    <a:pt x="588" y="908"/>
                    <a:pt x="588" y="905"/>
                    <a:pt x="588" y="904"/>
                  </a:cubicBezTo>
                  <a:cubicBezTo>
                    <a:pt x="588" y="903"/>
                    <a:pt x="588" y="903"/>
                    <a:pt x="588" y="904"/>
                  </a:cubicBezTo>
                  <a:cubicBezTo>
                    <a:pt x="587" y="907"/>
                    <a:pt x="587" y="909"/>
                    <a:pt x="588" y="911"/>
                  </a:cubicBezTo>
                  <a:cubicBezTo>
                    <a:pt x="582" y="915"/>
                    <a:pt x="576" y="918"/>
                    <a:pt x="571" y="920"/>
                  </a:cubicBezTo>
                  <a:cubicBezTo>
                    <a:pt x="572" y="915"/>
                    <a:pt x="574" y="911"/>
                    <a:pt x="576" y="906"/>
                  </a:cubicBezTo>
                  <a:cubicBezTo>
                    <a:pt x="576" y="905"/>
                    <a:pt x="576" y="905"/>
                    <a:pt x="577" y="904"/>
                  </a:cubicBezTo>
                  <a:cubicBezTo>
                    <a:pt x="580" y="902"/>
                    <a:pt x="583" y="900"/>
                    <a:pt x="587" y="898"/>
                  </a:cubicBezTo>
                  <a:cubicBezTo>
                    <a:pt x="592" y="895"/>
                    <a:pt x="596" y="893"/>
                    <a:pt x="601" y="890"/>
                  </a:cubicBezTo>
                  <a:cubicBezTo>
                    <a:pt x="601" y="891"/>
                    <a:pt x="600" y="892"/>
                    <a:pt x="600" y="894"/>
                  </a:cubicBezTo>
                  <a:cubicBezTo>
                    <a:pt x="599" y="898"/>
                    <a:pt x="597" y="902"/>
                    <a:pt x="596" y="905"/>
                  </a:cubicBezTo>
                  <a:moveTo>
                    <a:pt x="547" y="926"/>
                  </a:moveTo>
                  <a:cubicBezTo>
                    <a:pt x="553" y="912"/>
                    <a:pt x="559" y="898"/>
                    <a:pt x="565" y="884"/>
                  </a:cubicBezTo>
                  <a:cubicBezTo>
                    <a:pt x="565" y="884"/>
                    <a:pt x="565" y="883"/>
                    <a:pt x="566" y="883"/>
                  </a:cubicBezTo>
                  <a:cubicBezTo>
                    <a:pt x="572" y="879"/>
                    <a:pt x="578" y="875"/>
                    <a:pt x="583" y="871"/>
                  </a:cubicBezTo>
                  <a:cubicBezTo>
                    <a:pt x="581" y="878"/>
                    <a:pt x="579" y="884"/>
                    <a:pt x="577" y="890"/>
                  </a:cubicBezTo>
                  <a:cubicBezTo>
                    <a:pt x="576" y="894"/>
                    <a:pt x="575" y="898"/>
                    <a:pt x="573" y="902"/>
                  </a:cubicBezTo>
                  <a:cubicBezTo>
                    <a:pt x="567" y="906"/>
                    <a:pt x="560" y="911"/>
                    <a:pt x="553" y="915"/>
                  </a:cubicBezTo>
                  <a:cubicBezTo>
                    <a:pt x="551" y="916"/>
                    <a:pt x="553" y="918"/>
                    <a:pt x="555" y="917"/>
                  </a:cubicBezTo>
                  <a:cubicBezTo>
                    <a:pt x="560" y="914"/>
                    <a:pt x="566" y="911"/>
                    <a:pt x="571" y="907"/>
                  </a:cubicBezTo>
                  <a:cubicBezTo>
                    <a:pt x="571" y="909"/>
                    <a:pt x="570" y="910"/>
                    <a:pt x="570" y="911"/>
                  </a:cubicBezTo>
                  <a:cubicBezTo>
                    <a:pt x="569" y="915"/>
                    <a:pt x="567" y="918"/>
                    <a:pt x="566" y="922"/>
                  </a:cubicBezTo>
                  <a:cubicBezTo>
                    <a:pt x="560" y="924"/>
                    <a:pt x="553" y="925"/>
                    <a:pt x="547" y="926"/>
                  </a:cubicBezTo>
                  <a:moveTo>
                    <a:pt x="505" y="933"/>
                  </a:moveTo>
                  <a:cubicBezTo>
                    <a:pt x="505" y="930"/>
                    <a:pt x="505" y="927"/>
                    <a:pt x="505" y="924"/>
                  </a:cubicBezTo>
                  <a:cubicBezTo>
                    <a:pt x="509" y="921"/>
                    <a:pt x="512" y="918"/>
                    <a:pt x="516" y="915"/>
                  </a:cubicBezTo>
                  <a:cubicBezTo>
                    <a:pt x="516" y="918"/>
                    <a:pt x="515" y="920"/>
                    <a:pt x="514" y="923"/>
                  </a:cubicBezTo>
                  <a:cubicBezTo>
                    <a:pt x="512" y="927"/>
                    <a:pt x="509" y="930"/>
                    <a:pt x="505" y="933"/>
                  </a:cubicBezTo>
                  <a:moveTo>
                    <a:pt x="468" y="948"/>
                  </a:moveTo>
                  <a:cubicBezTo>
                    <a:pt x="468" y="947"/>
                    <a:pt x="468" y="947"/>
                    <a:pt x="467" y="948"/>
                  </a:cubicBezTo>
                  <a:cubicBezTo>
                    <a:pt x="467" y="948"/>
                    <a:pt x="467" y="948"/>
                    <a:pt x="467" y="948"/>
                  </a:cubicBezTo>
                  <a:cubicBezTo>
                    <a:pt x="466" y="949"/>
                    <a:pt x="464" y="950"/>
                    <a:pt x="462" y="950"/>
                  </a:cubicBezTo>
                  <a:cubicBezTo>
                    <a:pt x="464" y="946"/>
                    <a:pt x="466" y="942"/>
                    <a:pt x="468" y="938"/>
                  </a:cubicBezTo>
                  <a:cubicBezTo>
                    <a:pt x="474" y="934"/>
                    <a:pt x="480" y="930"/>
                    <a:pt x="486" y="926"/>
                  </a:cubicBezTo>
                  <a:cubicBezTo>
                    <a:pt x="484" y="932"/>
                    <a:pt x="482" y="938"/>
                    <a:pt x="479" y="944"/>
                  </a:cubicBezTo>
                  <a:cubicBezTo>
                    <a:pt x="475" y="945"/>
                    <a:pt x="472" y="946"/>
                    <a:pt x="468" y="948"/>
                  </a:cubicBezTo>
                  <a:moveTo>
                    <a:pt x="442" y="960"/>
                  </a:moveTo>
                  <a:cubicBezTo>
                    <a:pt x="440" y="961"/>
                    <a:pt x="439" y="961"/>
                    <a:pt x="437" y="962"/>
                  </a:cubicBezTo>
                  <a:cubicBezTo>
                    <a:pt x="438" y="960"/>
                    <a:pt x="439" y="958"/>
                    <a:pt x="440" y="956"/>
                  </a:cubicBezTo>
                  <a:cubicBezTo>
                    <a:pt x="447" y="952"/>
                    <a:pt x="453" y="947"/>
                    <a:pt x="460" y="943"/>
                  </a:cubicBezTo>
                  <a:cubicBezTo>
                    <a:pt x="461" y="942"/>
                    <a:pt x="461" y="942"/>
                    <a:pt x="462" y="941"/>
                  </a:cubicBezTo>
                  <a:cubicBezTo>
                    <a:pt x="461" y="943"/>
                    <a:pt x="460" y="946"/>
                    <a:pt x="459" y="948"/>
                  </a:cubicBezTo>
                  <a:cubicBezTo>
                    <a:pt x="459" y="950"/>
                    <a:pt x="458" y="951"/>
                    <a:pt x="458" y="953"/>
                  </a:cubicBezTo>
                  <a:cubicBezTo>
                    <a:pt x="452" y="955"/>
                    <a:pt x="447" y="957"/>
                    <a:pt x="442" y="960"/>
                  </a:cubicBezTo>
                  <a:moveTo>
                    <a:pt x="409" y="974"/>
                  </a:moveTo>
                  <a:cubicBezTo>
                    <a:pt x="410" y="973"/>
                    <a:pt x="410" y="971"/>
                    <a:pt x="411" y="969"/>
                  </a:cubicBezTo>
                  <a:cubicBezTo>
                    <a:pt x="412" y="966"/>
                    <a:pt x="414" y="963"/>
                    <a:pt x="415" y="959"/>
                  </a:cubicBezTo>
                  <a:cubicBezTo>
                    <a:pt x="420" y="956"/>
                    <a:pt x="426" y="953"/>
                    <a:pt x="431" y="950"/>
                  </a:cubicBezTo>
                  <a:cubicBezTo>
                    <a:pt x="434" y="948"/>
                    <a:pt x="437" y="946"/>
                    <a:pt x="440" y="944"/>
                  </a:cubicBezTo>
                  <a:cubicBezTo>
                    <a:pt x="439" y="947"/>
                    <a:pt x="438" y="951"/>
                    <a:pt x="436" y="955"/>
                  </a:cubicBezTo>
                  <a:cubicBezTo>
                    <a:pt x="432" y="957"/>
                    <a:pt x="428" y="959"/>
                    <a:pt x="424" y="961"/>
                  </a:cubicBezTo>
                  <a:cubicBezTo>
                    <a:pt x="422" y="961"/>
                    <a:pt x="423" y="964"/>
                    <a:pt x="424" y="963"/>
                  </a:cubicBezTo>
                  <a:cubicBezTo>
                    <a:pt x="428" y="962"/>
                    <a:pt x="432" y="960"/>
                    <a:pt x="435" y="958"/>
                  </a:cubicBezTo>
                  <a:cubicBezTo>
                    <a:pt x="434" y="960"/>
                    <a:pt x="434" y="962"/>
                    <a:pt x="433" y="964"/>
                  </a:cubicBezTo>
                  <a:cubicBezTo>
                    <a:pt x="433" y="964"/>
                    <a:pt x="433" y="964"/>
                    <a:pt x="433" y="964"/>
                  </a:cubicBezTo>
                  <a:cubicBezTo>
                    <a:pt x="425" y="968"/>
                    <a:pt x="417" y="971"/>
                    <a:pt x="409" y="974"/>
                  </a:cubicBezTo>
                  <a:moveTo>
                    <a:pt x="385" y="977"/>
                  </a:moveTo>
                  <a:cubicBezTo>
                    <a:pt x="386" y="977"/>
                    <a:pt x="387" y="976"/>
                    <a:pt x="387" y="976"/>
                  </a:cubicBezTo>
                  <a:cubicBezTo>
                    <a:pt x="387" y="976"/>
                    <a:pt x="387" y="976"/>
                    <a:pt x="387" y="976"/>
                  </a:cubicBezTo>
                  <a:cubicBezTo>
                    <a:pt x="387" y="978"/>
                    <a:pt x="386" y="981"/>
                    <a:pt x="385" y="983"/>
                  </a:cubicBezTo>
                  <a:cubicBezTo>
                    <a:pt x="381" y="984"/>
                    <a:pt x="378" y="985"/>
                    <a:pt x="375" y="987"/>
                  </a:cubicBezTo>
                  <a:cubicBezTo>
                    <a:pt x="375" y="986"/>
                    <a:pt x="375" y="986"/>
                    <a:pt x="375" y="986"/>
                  </a:cubicBezTo>
                  <a:cubicBezTo>
                    <a:pt x="374" y="985"/>
                    <a:pt x="373" y="985"/>
                    <a:pt x="373" y="986"/>
                  </a:cubicBezTo>
                  <a:cubicBezTo>
                    <a:pt x="374" y="986"/>
                    <a:pt x="374" y="987"/>
                    <a:pt x="374" y="987"/>
                  </a:cubicBezTo>
                  <a:cubicBezTo>
                    <a:pt x="372" y="988"/>
                    <a:pt x="370" y="988"/>
                    <a:pt x="368" y="989"/>
                  </a:cubicBezTo>
                  <a:cubicBezTo>
                    <a:pt x="369" y="984"/>
                    <a:pt x="371" y="980"/>
                    <a:pt x="373" y="975"/>
                  </a:cubicBezTo>
                  <a:cubicBezTo>
                    <a:pt x="379" y="970"/>
                    <a:pt x="386" y="966"/>
                    <a:pt x="392" y="962"/>
                  </a:cubicBezTo>
                  <a:cubicBezTo>
                    <a:pt x="391" y="965"/>
                    <a:pt x="390" y="968"/>
                    <a:pt x="389" y="971"/>
                  </a:cubicBezTo>
                  <a:cubicBezTo>
                    <a:pt x="387" y="972"/>
                    <a:pt x="385" y="974"/>
                    <a:pt x="383" y="975"/>
                  </a:cubicBezTo>
                  <a:cubicBezTo>
                    <a:pt x="382" y="976"/>
                    <a:pt x="383" y="978"/>
                    <a:pt x="385" y="977"/>
                  </a:cubicBezTo>
                  <a:moveTo>
                    <a:pt x="336" y="1001"/>
                  </a:moveTo>
                  <a:cubicBezTo>
                    <a:pt x="336" y="1000"/>
                    <a:pt x="337" y="999"/>
                    <a:pt x="337" y="998"/>
                  </a:cubicBezTo>
                  <a:cubicBezTo>
                    <a:pt x="344" y="995"/>
                    <a:pt x="350" y="990"/>
                    <a:pt x="357" y="986"/>
                  </a:cubicBezTo>
                  <a:cubicBezTo>
                    <a:pt x="361" y="983"/>
                    <a:pt x="364" y="981"/>
                    <a:pt x="368" y="978"/>
                  </a:cubicBezTo>
                  <a:cubicBezTo>
                    <a:pt x="367" y="982"/>
                    <a:pt x="365" y="986"/>
                    <a:pt x="364" y="990"/>
                  </a:cubicBezTo>
                  <a:cubicBezTo>
                    <a:pt x="354" y="994"/>
                    <a:pt x="345" y="997"/>
                    <a:pt x="336" y="1001"/>
                  </a:cubicBezTo>
                  <a:moveTo>
                    <a:pt x="292" y="1019"/>
                  </a:moveTo>
                  <a:cubicBezTo>
                    <a:pt x="294" y="1013"/>
                    <a:pt x="295" y="1008"/>
                    <a:pt x="297" y="1003"/>
                  </a:cubicBezTo>
                  <a:cubicBezTo>
                    <a:pt x="297" y="1003"/>
                    <a:pt x="297" y="1002"/>
                    <a:pt x="297" y="1002"/>
                  </a:cubicBezTo>
                  <a:cubicBezTo>
                    <a:pt x="305" y="996"/>
                    <a:pt x="312" y="991"/>
                    <a:pt x="319" y="985"/>
                  </a:cubicBezTo>
                  <a:cubicBezTo>
                    <a:pt x="319" y="985"/>
                    <a:pt x="319" y="985"/>
                    <a:pt x="320" y="985"/>
                  </a:cubicBezTo>
                  <a:cubicBezTo>
                    <a:pt x="317" y="992"/>
                    <a:pt x="315" y="998"/>
                    <a:pt x="312" y="1005"/>
                  </a:cubicBezTo>
                  <a:cubicBezTo>
                    <a:pt x="312" y="1007"/>
                    <a:pt x="311" y="1009"/>
                    <a:pt x="310" y="1011"/>
                  </a:cubicBezTo>
                  <a:cubicBezTo>
                    <a:pt x="304" y="1013"/>
                    <a:pt x="298" y="1016"/>
                    <a:pt x="292" y="1019"/>
                  </a:cubicBezTo>
                  <a:moveTo>
                    <a:pt x="258" y="1033"/>
                  </a:moveTo>
                  <a:cubicBezTo>
                    <a:pt x="258" y="1032"/>
                    <a:pt x="258" y="1031"/>
                    <a:pt x="258" y="1030"/>
                  </a:cubicBezTo>
                  <a:cubicBezTo>
                    <a:pt x="262" y="1028"/>
                    <a:pt x="265" y="1025"/>
                    <a:pt x="269" y="1023"/>
                  </a:cubicBezTo>
                  <a:cubicBezTo>
                    <a:pt x="268" y="1025"/>
                    <a:pt x="268" y="1027"/>
                    <a:pt x="267" y="1029"/>
                  </a:cubicBezTo>
                  <a:cubicBezTo>
                    <a:pt x="264" y="1030"/>
                    <a:pt x="261" y="1032"/>
                    <a:pt x="258" y="1033"/>
                  </a:cubicBezTo>
                  <a:moveTo>
                    <a:pt x="243" y="1040"/>
                  </a:moveTo>
                  <a:cubicBezTo>
                    <a:pt x="239" y="1038"/>
                    <a:pt x="239" y="1032"/>
                    <a:pt x="239" y="1027"/>
                  </a:cubicBezTo>
                  <a:cubicBezTo>
                    <a:pt x="244" y="1023"/>
                    <a:pt x="250" y="1019"/>
                    <a:pt x="255" y="1015"/>
                  </a:cubicBezTo>
                  <a:cubicBezTo>
                    <a:pt x="255" y="1016"/>
                    <a:pt x="255" y="1016"/>
                    <a:pt x="255" y="1017"/>
                  </a:cubicBezTo>
                  <a:cubicBezTo>
                    <a:pt x="253" y="1022"/>
                    <a:pt x="252" y="1027"/>
                    <a:pt x="251" y="1031"/>
                  </a:cubicBezTo>
                  <a:cubicBezTo>
                    <a:pt x="248" y="1032"/>
                    <a:pt x="246" y="1034"/>
                    <a:pt x="243" y="1035"/>
                  </a:cubicBezTo>
                  <a:cubicBezTo>
                    <a:pt x="242" y="1036"/>
                    <a:pt x="243" y="1038"/>
                    <a:pt x="245" y="1037"/>
                  </a:cubicBezTo>
                  <a:cubicBezTo>
                    <a:pt x="246" y="1036"/>
                    <a:pt x="248" y="1035"/>
                    <a:pt x="250" y="1034"/>
                  </a:cubicBezTo>
                  <a:cubicBezTo>
                    <a:pt x="250" y="1035"/>
                    <a:pt x="249" y="1036"/>
                    <a:pt x="249" y="1037"/>
                  </a:cubicBezTo>
                  <a:cubicBezTo>
                    <a:pt x="247" y="1038"/>
                    <a:pt x="245" y="1039"/>
                    <a:pt x="243" y="1040"/>
                  </a:cubicBezTo>
                  <a:moveTo>
                    <a:pt x="212" y="1054"/>
                  </a:moveTo>
                  <a:cubicBezTo>
                    <a:pt x="212" y="1053"/>
                    <a:pt x="211" y="1053"/>
                    <a:pt x="211" y="1052"/>
                  </a:cubicBezTo>
                  <a:cubicBezTo>
                    <a:pt x="211" y="1050"/>
                    <a:pt x="210" y="1048"/>
                    <a:pt x="210" y="1046"/>
                  </a:cubicBezTo>
                  <a:cubicBezTo>
                    <a:pt x="214" y="1043"/>
                    <a:pt x="219" y="1041"/>
                    <a:pt x="223" y="1038"/>
                  </a:cubicBezTo>
                  <a:cubicBezTo>
                    <a:pt x="222" y="1042"/>
                    <a:pt x="221" y="1047"/>
                    <a:pt x="219" y="1051"/>
                  </a:cubicBezTo>
                  <a:cubicBezTo>
                    <a:pt x="217" y="1052"/>
                    <a:pt x="215" y="1053"/>
                    <a:pt x="212" y="1054"/>
                  </a:cubicBezTo>
                  <a:moveTo>
                    <a:pt x="206" y="1036"/>
                  </a:moveTo>
                  <a:cubicBezTo>
                    <a:pt x="207" y="1038"/>
                    <a:pt x="208" y="1041"/>
                    <a:pt x="208" y="1044"/>
                  </a:cubicBezTo>
                  <a:cubicBezTo>
                    <a:pt x="203" y="1048"/>
                    <a:pt x="198" y="1051"/>
                    <a:pt x="193" y="1055"/>
                  </a:cubicBezTo>
                  <a:cubicBezTo>
                    <a:pt x="193" y="1055"/>
                    <a:pt x="193" y="1055"/>
                    <a:pt x="192" y="1056"/>
                  </a:cubicBezTo>
                  <a:cubicBezTo>
                    <a:pt x="196" y="1049"/>
                    <a:pt x="199" y="1042"/>
                    <a:pt x="201" y="1037"/>
                  </a:cubicBezTo>
                  <a:cubicBezTo>
                    <a:pt x="210" y="1029"/>
                    <a:pt x="219" y="1022"/>
                    <a:pt x="229" y="1015"/>
                  </a:cubicBezTo>
                  <a:cubicBezTo>
                    <a:pt x="228" y="1018"/>
                    <a:pt x="227" y="1021"/>
                    <a:pt x="226" y="1025"/>
                  </a:cubicBezTo>
                  <a:cubicBezTo>
                    <a:pt x="225" y="1028"/>
                    <a:pt x="224" y="1031"/>
                    <a:pt x="224" y="1034"/>
                  </a:cubicBezTo>
                  <a:cubicBezTo>
                    <a:pt x="219" y="1037"/>
                    <a:pt x="214" y="1040"/>
                    <a:pt x="209" y="1043"/>
                  </a:cubicBezTo>
                  <a:cubicBezTo>
                    <a:pt x="209" y="1041"/>
                    <a:pt x="208" y="1038"/>
                    <a:pt x="206" y="1036"/>
                  </a:cubicBezTo>
                  <a:cubicBezTo>
                    <a:pt x="206" y="1035"/>
                    <a:pt x="205" y="1036"/>
                    <a:pt x="206" y="1036"/>
                  </a:cubicBezTo>
                  <a:moveTo>
                    <a:pt x="141" y="1087"/>
                  </a:moveTo>
                  <a:cubicBezTo>
                    <a:pt x="139" y="1089"/>
                    <a:pt x="137" y="1091"/>
                    <a:pt x="135" y="1094"/>
                  </a:cubicBezTo>
                  <a:cubicBezTo>
                    <a:pt x="133" y="1096"/>
                    <a:pt x="132" y="1097"/>
                    <a:pt x="130" y="1099"/>
                  </a:cubicBezTo>
                  <a:cubicBezTo>
                    <a:pt x="130" y="1098"/>
                    <a:pt x="130" y="1098"/>
                    <a:pt x="129" y="1097"/>
                  </a:cubicBezTo>
                  <a:cubicBezTo>
                    <a:pt x="130" y="1096"/>
                    <a:pt x="130" y="1095"/>
                    <a:pt x="130" y="1095"/>
                  </a:cubicBezTo>
                  <a:cubicBezTo>
                    <a:pt x="135" y="1090"/>
                    <a:pt x="140" y="1086"/>
                    <a:pt x="145" y="1082"/>
                  </a:cubicBezTo>
                  <a:cubicBezTo>
                    <a:pt x="145" y="1083"/>
                    <a:pt x="144" y="1083"/>
                    <a:pt x="144" y="1084"/>
                  </a:cubicBezTo>
                  <a:cubicBezTo>
                    <a:pt x="143" y="1085"/>
                    <a:pt x="142" y="1086"/>
                    <a:pt x="141" y="1087"/>
                  </a:cubicBezTo>
                  <a:moveTo>
                    <a:pt x="132" y="1090"/>
                  </a:moveTo>
                  <a:cubicBezTo>
                    <a:pt x="134" y="1085"/>
                    <a:pt x="136" y="1080"/>
                    <a:pt x="137" y="1075"/>
                  </a:cubicBezTo>
                  <a:cubicBezTo>
                    <a:pt x="138" y="1072"/>
                    <a:pt x="139" y="1070"/>
                    <a:pt x="140" y="1068"/>
                  </a:cubicBezTo>
                  <a:cubicBezTo>
                    <a:pt x="145" y="1063"/>
                    <a:pt x="151" y="1058"/>
                    <a:pt x="156" y="1053"/>
                  </a:cubicBezTo>
                  <a:cubicBezTo>
                    <a:pt x="156" y="1054"/>
                    <a:pt x="156" y="1054"/>
                    <a:pt x="155" y="1055"/>
                  </a:cubicBezTo>
                  <a:cubicBezTo>
                    <a:pt x="153" y="1063"/>
                    <a:pt x="150" y="1070"/>
                    <a:pt x="147" y="1077"/>
                  </a:cubicBezTo>
                  <a:cubicBezTo>
                    <a:pt x="142" y="1081"/>
                    <a:pt x="137" y="1086"/>
                    <a:pt x="132" y="1090"/>
                  </a:cubicBezTo>
                  <a:moveTo>
                    <a:pt x="99" y="1097"/>
                  </a:moveTo>
                  <a:cubicBezTo>
                    <a:pt x="96" y="1099"/>
                    <a:pt x="94" y="1102"/>
                    <a:pt x="90" y="1104"/>
                  </a:cubicBezTo>
                  <a:cubicBezTo>
                    <a:pt x="90" y="1104"/>
                    <a:pt x="90" y="1104"/>
                    <a:pt x="90" y="1104"/>
                  </a:cubicBezTo>
                  <a:cubicBezTo>
                    <a:pt x="92" y="1101"/>
                    <a:pt x="93" y="1098"/>
                    <a:pt x="94" y="1095"/>
                  </a:cubicBezTo>
                  <a:cubicBezTo>
                    <a:pt x="95" y="1094"/>
                    <a:pt x="97" y="1093"/>
                    <a:pt x="98" y="1091"/>
                  </a:cubicBezTo>
                  <a:cubicBezTo>
                    <a:pt x="102" y="1088"/>
                    <a:pt x="105" y="1085"/>
                    <a:pt x="108" y="1082"/>
                  </a:cubicBezTo>
                  <a:cubicBezTo>
                    <a:pt x="107" y="1086"/>
                    <a:pt x="105" y="1090"/>
                    <a:pt x="104" y="1094"/>
                  </a:cubicBezTo>
                  <a:cubicBezTo>
                    <a:pt x="102" y="1095"/>
                    <a:pt x="101" y="1096"/>
                    <a:pt x="99" y="1097"/>
                  </a:cubicBezTo>
                  <a:moveTo>
                    <a:pt x="69" y="1045"/>
                  </a:moveTo>
                  <a:cubicBezTo>
                    <a:pt x="73" y="1041"/>
                    <a:pt x="76" y="1038"/>
                    <a:pt x="79" y="1034"/>
                  </a:cubicBezTo>
                  <a:cubicBezTo>
                    <a:pt x="81" y="1033"/>
                    <a:pt x="82" y="1032"/>
                    <a:pt x="83" y="1030"/>
                  </a:cubicBezTo>
                  <a:cubicBezTo>
                    <a:pt x="81" y="1038"/>
                    <a:pt x="80" y="1045"/>
                    <a:pt x="79" y="1052"/>
                  </a:cubicBezTo>
                  <a:cubicBezTo>
                    <a:pt x="77" y="1061"/>
                    <a:pt x="75" y="1070"/>
                    <a:pt x="73" y="1079"/>
                  </a:cubicBezTo>
                  <a:cubicBezTo>
                    <a:pt x="71" y="1080"/>
                    <a:pt x="70" y="1081"/>
                    <a:pt x="69" y="1082"/>
                  </a:cubicBezTo>
                  <a:cubicBezTo>
                    <a:pt x="66" y="1086"/>
                    <a:pt x="62" y="1089"/>
                    <a:pt x="58" y="1093"/>
                  </a:cubicBezTo>
                  <a:cubicBezTo>
                    <a:pt x="61" y="1082"/>
                    <a:pt x="64" y="1071"/>
                    <a:pt x="66" y="1060"/>
                  </a:cubicBezTo>
                  <a:cubicBezTo>
                    <a:pt x="67" y="1055"/>
                    <a:pt x="68" y="1050"/>
                    <a:pt x="69" y="1045"/>
                  </a:cubicBezTo>
                  <a:moveTo>
                    <a:pt x="79" y="970"/>
                  </a:moveTo>
                  <a:cubicBezTo>
                    <a:pt x="80" y="970"/>
                    <a:pt x="81" y="969"/>
                    <a:pt x="81" y="969"/>
                  </a:cubicBezTo>
                  <a:cubicBezTo>
                    <a:pt x="83" y="968"/>
                    <a:pt x="84" y="968"/>
                    <a:pt x="87" y="968"/>
                  </a:cubicBezTo>
                  <a:cubicBezTo>
                    <a:pt x="88" y="975"/>
                    <a:pt x="90" y="982"/>
                    <a:pt x="91" y="989"/>
                  </a:cubicBezTo>
                  <a:cubicBezTo>
                    <a:pt x="91" y="989"/>
                    <a:pt x="91" y="989"/>
                    <a:pt x="91" y="989"/>
                  </a:cubicBezTo>
                  <a:cubicBezTo>
                    <a:pt x="90" y="997"/>
                    <a:pt x="88" y="1004"/>
                    <a:pt x="86" y="1012"/>
                  </a:cubicBezTo>
                  <a:cubicBezTo>
                    <a:pt x="85" y="1016"/>
                    <a:pt x="85" y="1020"/>
                    <a:pt x="84" y="1024"/>
                  </a:cubicBezTo>
                  <a:cubicBezTo>
                    <a:pt x="81" y="1027"/>
                    <a:pt x="78" y="1031"/>
                    <a:pt x="74" y="1034"/>
                  </a:cubicBezTo>
                  <a:cubicBezTo>
                    <a:pt x="73" y="1036"/>
                    <a:pt x="72" y="1037"/>
                    <a:pt x="71" y="1038"/>
                  </a:cubicBezTo>
                  <a:cubicBezTo>
                    <a:pt x="75" y="1016"/>
                    <a:pt x="79" y="993"/>
                    <a:pt x="79" y="970"/>
                  </a:cubicBezTo>
                  <a:moveTo>
                    <a:pt x="73" y="1003"/>
                  </a:moveTo>
                  <a:cubicBezTo>
                    <a:pt x="72" y="994"/>
                    <a:pt x="71" y="984"/>
                    <a:pt x="70" y="974"/>
                  </a:cubicBezTo>
                  <a:cubicBezTo>
                    <a:pt x="72" y="973"/>
                    <a:pt x="74" y="972"/>
                    <a:pt x="76" y="971"/>
                  </a:cubicBezTo>
                  <a:cubicBezTo>
                    <a:pt x="76" y="982"/>
                    <a:pt x="75" y="993"/>
                    <a:pt x="73" y="1003"/>
                  </a:cubicBezTo>
                  <a:moveTo>
                    <a:pt x="101" y="996"/>
                  </a:moveTo>
                  <a:cubicBezTo>
                    <a:pt x="99" y="987"/>
                    <a:pt x="98" y="978"/>
                    <a:pt x="97" y="969"/>
                  </a:cubicBezTo>
                  <a:cubicBezTo>
                    <a:pt x="96" y="963"/>
                    <a:pt x="97" y="959"/>
                    <a:pt x="102" y="955"/>
                  </a:cubicBezTo>
                  <a:cubicBezTo>
                    <a:pt x="106" y="951"/>
                    <a:pt x="109" y="948"/>
                    <a:pt x="112" y="944"/>
                  </a:cubicBezTo>
                  <a:cubicBezTo>
                    <a:pt x="112" y="944"/>
                    <a:pt x="112" y="944"/>
                    <a:pt x="112" y="944"/>
                  </a:cubicBezTo>
                  <a:cubicBezTo>
                    <a:pt x="113" y="946"/>
                    <a:pt x="116" y="961"/>
                    <a:pt x="116" y="961"/>
                  </a:cubicBezTo>
                  <a:cubicBezTo>
                    <a:pt x="115" y="961"/>
                    <a:pt x="115" y="962"/>
                    <a:pt x="116" y="963"/>
                  </a:cubicBezTo>
                  <a:cubicBezTo>
                    <a:pt x="116" y="963"/>
                    <a:pt x="116" y="963"/>
                    <a:pt x="117" y="963"/>
                  </a:cubicBezTo>
                  <a:cubicBezTo>
                    <a:pt x="116" y="973"/>
                    <a:pt x="115" y="982"/>
                    <a:pt x="114" y="991"/>
                  </a:cubicBezTo>
                  <a:cubicBezTo>
                    <a:pt x="110" y="996"/>
                    <a:pt x="106" y="1000"/>
                    <a:pt x="102" y="1004"/>
                  </a:cubicBezTo>
                  <a:cubicBezTo>
                    <a:pt x="102" y="1001"/>
                    <a:pt x="101" y="999"/>
                    <a:pt x="101" y="996"/>
                  </a:cubicBezTo>
                  <a:moveTo>
                    <a:pt x="167" y="952"/>
                  </a:moveTo>
                  <a:cubicBezTo>
                    <a:pt x="170" y="960"/>
                    <a:pt x="171" y="968"/>
                    <a:pt x="173" y="976"/>
                  </a:cubicBezTo>
                  <a:cubicBezTo>
                    <a:pt x="169" y="979"/>
                    <a:pt x="165" y="983"/>
                    <a:pt x="161" y="986"/>
                  </a:cubicBezTo>
                  <a:cubicBezTo>
                    <a:pt x="160" y="987"/>
                    <a:pt x="160" y="988"/>
                    <a:pt x="159" y="989"/>
                  </a:cubicBezTo>
                  <a:cubicBezTo>
                    <a:pt x="160" y="977"/>
                    <a:pt x="161" y="965"/>
                    <a:pt x="160" y="953"/>
                  </a:cubicBezTo>
                  <a:cubicBezTo>
                    <a:pt x="160" y="953"/>
                    <a:pt x="161" y="953"/>
                    <a:pt x="161" y="953"/>
                  </a:cubicBezTo>
                  <a:cubicBezTo>
                    <a:pt x="161" y="952"/>
                    <a:pt x="161" y="951"/>
                    <a:pt x="160" y="951"/>
                  </a:cubicBezTo>
                  <a:cubicBezTo>
                    <a:pt x="160" y="947"/>
                    <a:pt x="160" y="944"/>
                    <a:pt x="159" y="940"/>
                  </a:cubicBezTo>
                  <a:cubicBezTo>
                    <a:pt x="159" y="938"/>
                    <a:pt x="157" y="938"/>
                    <a:pt x="157" y="940"/>
                  </a:cubicBezTo>
                  <a:cubicBezTo>
                    <a:pt x="157" y="944"/>
                    <a:pt x="157" y="949"/>
                    <a:pt x="158" y="953"/>
                  </a:cubicBezTo>
                  <a:cubicBezTo>
                    <a:pt x="154" y="956"/>
                    <a:pt x="150" y="959"/>
                    <a:pt x="146" y="962"/>
                  </a:cubicBezTo>
                  <a:cubicBezTo>
                    <a:pt x="146" y="962"/>
                    <a:pt x="145" y="961"/>
                    <a:pt x="145" y="961"/>
                  </a:cubicBezTo>
                  <a:cubicBezTo>
                    <a:pt x="144" y="953"/>
                    <a:pt x="144" y="945"/>
                    <a:pt x="143" y="937"/>
                  </a:cubicBezTo>
                  <a:cubicBezTo>
                    <a:pt x="142" y="934"/>
                    <a:pt x="142" y="931"/>
                    <a:pt x="141" y="927"/>
                  </a:cubicBezTo>
                  <a:cubicBezTo>
                    <a:pt x="150" y="928"/>
                    <a:pt x="158" y="932"/>
                    <a:pt x="163" y="941"/>
                  </a:cubicBezTo>
                  <a:cubicBezTo>
                    <a:pt x="164" y="945"/>
                    <a:pt x="165" y="949"/>
                    <a:pt x="167" y="952"/>
                  </a:cubicBezTo>
                  <a:moveTo>
                    <a:pt x="185" y="933"/>
                  </a:moveTo>
                  <a:cubicBezTo>
                    <a:pt x="188" y="932"/>
                    <a:pt x="191" y="931"/>
                    <a:pt x="195" y="930"/>
                  </a:cubicBezTo>
                  <a:cubicBezTo>
                    <a:pt x="195" y="933"/>
                    <a:pt x="196" y="936"/>
                    <a:pt x="197" y="939"/>
                  </a:cubicBezTo>
                  <a:cubicBezTo>
                    <a:pt x="198" y="943"/>
                    <a:pt x="198" y="951"/>
                    <a:pt x="200" y="956"/>
                  </a:cubicBezTo>
                  <a:cubicBezTo>
                    <a:pt x="194" y="958"/>
                    <a:pt x="189" y="963"/>
                    <a:pt x="184" y="967"/>
                  </a:cubicBezTo>
                  <a:cubicBezTo>
                    <a:pt x="184" y="967"/>
                    <a:pt x="184" y="967"/>
                    <a:pt x="184" y="967"/>
                  </a:cubicBezTo>
                  <a:cubicBezTo>
                    <a:pt x="183" y="966"/>
                    <a:pt x="183" y="965"/>
                    <a:pt x="183" y="964"/>
                  </a:cubicBezTo>
                  <a:cubicBezTo>
                    <a:pt x="184" y="954"/>
                    <a:pt x="185" y="943"/>
                    <a:pt x="185" y="933"/>
                  </a:cubicBezTo>
                  <a:moveTo>
                    <a:pt x="250" y="907"/>
                  </a:moveTo>
                  <a:cubicBezTo>
                    <a:pt x="249" y="917"/>
                    <a:pt x="249" y="926"/>
                    <a:pt x="247" y="936"/>
                  </a:cubicBezTo>
                  <a:cubicBezTo>
                    <a:pt x="246" y="942"/>
                    <a:pt x="244" y="947"/>
                    <a:pt x="243" y="953"/>
                  </a:cubicBezTo>
                  <a:cubicBezTo>
                    <a:pt x="236" y="958"/>
                    <a:pt x="229" y="964"/>
                    <a:pt x="222" y="969"/>
                  </a:cubicBezTo>
                  <a:cubicBezTo>
                    <a:pt x="221" y="970"/>
                    <a:pt x="221" y="970"/>
                    <a:pt x="220" y="971"/>
                  </a:cubicBezTo>
                  <a:cubicBezTo>
                    <a:pt x="220" y="970"/>
                    <a:pt x="220" y="968"/>
                    <a:pt x="221" y="967"/>
                  </a:cubicBezTo>
                  <a:cubicBezTo>
                    <a:pt x="223" y="957"/>
                    <a:pt x="225" y="948"/>
                    <a:pt x="226" y="939"/>
                  </a:cubicBezTo>
                  <a:cubicBezTo>
                    <a:pt x="227" y="939"/>
                    <a:pt x="227" y="938"/>
                    <a:pt x="227" y="937"/>
                  </a:cubicBezTo>
                  <a:cubicBezTo>
                    <a:pt x="227" y="936"/>
                    <a:pt x="227" y="935"/>
                    <a:pt x="226" y="934"/>
                  </a:cubicBezTo>
                  <a:cubicBezTo>
                    <a:pt x="227" y="928"/>
                    <a:pt x="227" y="923"/>
                    <a:pt x="227" y="917"/>
                  </a:cubicBezTo>
                  <a:cubicBezTo>
                    <a:pt x="235" y="914"/>
                    <a:pt x="242" y="910"/>
                    <a:pt x="250" y="907"/>
                  </a:cubicBezTo>
                  <a:moveTo>
                    <a:pt x="377" y="829"/>
                  </a:moveTo>
                  <a:cubicBezTo>
                    <a:pt x="378" y="830"/>
                    <a:pt x="378" y="831"/>
                    <a:pt x="378" y="833"/>
                  </a:cubicBezTo>
                  <a:cubicBezTo>
                    <a:pt x="374" y="834"/>
                    <a:pt x="370" y="836"/>
                    <a:pt x="366" y="838"/>
                  </a:cubicBezTo>
                  <a:cubicBezTo>
                    <a:pt x="362" y="839"/>
                    <a:pt x="359" y="841"/>
                    <a:pt x="355" y="842"/>
                  </a:cubicBezTo>
                  <a:cubicBezTo>
                    <a:pt x="355" y="840"/>
                    <a:pt x="354" y="838"/>
                    <a:pt x="354" y="836"/>
                  </a:cubicBezTo>
                  <a:cubicBezTo>
                    <a:pt x="353" y="836"/>
                    <a:pt x="353" y="836"/>
                    <a:pt x="353" y="835"/>
                  </a:cubicBezTo>
                  <a:cubicBezTo>
                    <a:pt x="361" y="832"/>
                    <a:pt x="369" y="828"/>
                    <a:pt x="377" y="825"/>
                  </a:cubicBezTo>
                  <a:cubicBezTo>
                    <a:pt x="377" y="827"/>
                    <a:pt x="377" y="828"/>
                    <a:pt x="377" y="829"/>
                  </a:cubicBezTo>
                  <a:moveTo>
                    <a:pt x="365" y="905"/>
                  </a:moveTo>
                  <a:cubicBezTo>
                    <a:pt x="357" y="911"/>
                    <a:pt x="348" y="917"/>
                    <a:pt x="340" y="924"/>
                  </a:cubicBezTo>
                  <a:cubicBezTo>
                    <a:pt x="340" y="920"/>
                    <a:pt x="341" y="916"/>
                    <a:pt x="342" y="912"/>
                  </a:cubicBezTo>
                  <a:cubicBezTo>
                    <a:pt x="342" y="910"/>
                    <a:pt x="343" y="908"/>
                    <a:pt x="343" y="905"/>
                  </a:cubicBezTo>
                  <a:cubicBezTo>
                    <a:pt x="348" y="902"/>
                    <a:pt x="352" y="898"/>
                    <a:pt x="356" y="897"/>
                  </a:cubicBezTo>
                  <a:cubicBezTo>
                    <a:pt x="358" y="897"/>
                    <a:pt x="357" y="895"/>
                    <a:pt x="356" y="895"/>
                  </a:cubicBezTo>
                  <a:cubicBezTo>
                    <a:pt x="351" y="896"/>
                    <a:pt x="348" y="899"/>
                    <a:pt x="344" y="902"/>
                  </a:cubicBezTo>
                  <a:cubicBezTo>
                    <a:pt x="347" y="888"/>
                    <a:pt x="350" y="874"/>
                    <a:pt x="346" y="860"/>
                  </a:cubicBezTo>
                  <a:cubicBezTo>
                    <a:pt x="349" y="858"/>
                    <a:pt x="352" y="857"/>
                    <a:pt x="355" y="855"/>
                  </a:cubicBezTo>
                  <a:cubicBezTo>
                    <a:pt x="356" y="858"/>
                    <a:pt x="357" y="860"/>
                    <a:pt x="359" y="862"/>
                  </a:cubicBezTo>
                  <a:cubicBezTo>
                    <a:pt x="360" y="863"/>
                    <a:pt x="361" y="862"/>
                    <a:pt x="361" y="861"/>
                  </a:cubicBezTo>
                  <a:cubicBezTo>
                    <a:pt x="361" y="859"/>
                    <a:pt x="360" y="856"/>
                    <a:pt x="360" y="853"/>
                  </a:cubicBezTo>
                  <a:cubicBezTo>
                    <a:pt x="365" y="851"/>
                    <a:pt x="370" y="849"/>
                    <a:pt x="374" y="846"/>
                  </a:cubicBezTo>
                  <a:cubicBezTo>
                    <a:pt x="374" y="861"/>
                    <a:pt x="373" y="875"/>
                    <a:pt x="369" y="889"/>
                  </a:cubicBezTo>
                  <a:cubicBezTo>
                    <a:pt x="368" y="894"/>
                    <a:pt x="366" y="899"/>
                    <a:pt x="365" y="905"/>
                  </a:cubicBezTo>
                  <a:moveTo>
                    <a:pt x="439" y="884"/>
                  </a:moveTo>
                  <a:cubicBezTo>
                    <a:pt x="448" y="876"/>
                    <a:pt x="457" y="870"/>
                    <a:pt x="466" y="863"/>
                  </a:cubicBezTo>
                  <a:cubicBezTo>
                    <a:pt x="466" y="865"/>
                    <a:pt x="465" y="868"/>
                    <a:pt x="465" y="870"/>
                  </a:cubicBezTo>
                  <a:cubicBezTo>
                    <a:pt x="464" y="872"/>
                    <a:pt x="464" y="873"/>
                    <a:pt x="464" y="875"/>
                  </a:cubicBezTo>
                  <a:cubicBezTo>
                    <a:pt x="454" y="882"/>
                    <a:pt x="444" y="889"/>
                    <a:pt x="434" y="897"/>
                  </a:cubicBezTo>
                  <a:cubicBezTo>
                    <a:pt x="436" y="893"/>
                    <a:pt x="437" y="889"/>
                    <a:pt x="438" y="885"/>
                  </a:cubicBezTo>
                  <a:cubicBezTo>
                    <a:pt x="438" y="884"/>
                    <a:pt x="438" y="884"/>
                    <a:pt x="439" y="884"/>
                  </a:cubicBezTo>
                  <a:moveTo>
                    <a:pt x="555" y="753"/>
                  </a:moveTo>
                  <a:cubicBezTo>
                    <a:pt x="555" y="759"/>
                    <a:pt x="555" y="766"/>
                    <a:pt x="556" y="772"/>
                  </a:cubicBezTo>
                  <a:cubicBezTo>
                    <a:pt x="557" y="779"/>
                    <a:pt x="560" y="785"/>
                    <a:pt x="562" y="792"/>
                  </a:cubicBezTo>
                  <a:cubicBezTo>
                    <a:pt x="561" y="792"/>
                    <a:pt x="561" y="792"/>
                    <a:pt x="561" y="792"/>
                  </a:cubicBezTo>
                  <a:cubicBezTo>
                    <a:pt x="562" y="792"/>
                    <a:pt x="562" y="793"/>
                    <a:pt x="562" y="793"/>
                  </a:cubicBezTo>
                  <a:cubicBezTo>
                    <a:pt x="561" y="793"/>
                    <a:pt x="561" y="793"/>
                    <a:pt x="561" y="793"/>
                  </a:cubicBezTo>
                  <a:cubicBezTo>
                    <a:pt x="558" y="798"/>
                    <a:pt x="558" y="802"/>
                    <a:pt x="557" y="807"/>
                  </a:cubicBezTo>
                  <a:cubicBezTo>
                    <a:pt x="556" y="813"/>
                    <a:pt x="554" y="819"/>
                    <a:pt x="552" y="825"/>
                  </a:cubicBezTo>
                  <a:cubicBezTo>
                    <a:pt x="552" y="814"/>
                    <a:pt x="551" y="802"/>
                    <a:pt x="548" y="790"/>
                  </a:cubicBezTo>
                  <a:cubicBezTo>
                    <a:pt x="547" y="787"/>
                    <a:pt x="546" y="783"/>
                    <a:pt x="546" y="779"/>
                  </a:cubicBezTo>
                  <a:cubicBezTo>
                    <a:pt x="544" y="768"/>
                    <a:pt x="547" y="759"/>
                    <a:pt x="555" y="753"/>
                  </a:cubicBezTo>
                  <a:moveTo>
                    <a:pt x="566" y="821"/>
                  </a:moveTo>
                  <a:cubicBezTo>
                    <a:pt x="572" y="817"/>
                    <a:pt x="574" y="809"/>
                    <a:pt x="575" y="802"/>
                  </a:cubicBezTo>
                  <a:cubicBezTo>
                    <a:pt x="577" y="791"/>
                    <a:pt x="579" y="780"/>
                    <a:pt x="582" y="768"/>
                  </a:cubicBezTo>
                  <a:cubicBezTo>
                    <a:pt x="584" y="759"/>
                    <a:pt x="586" y="749"/>
                    <a:pt x="588" y="739"/>
                  </a:cubicBezTo>
                  <a:cubicBezTo>
                    <a:pt x="597" y="736"/>
                    <a:pt x="607" y="733"/>
                    <a:pt x="616" y="729"/>
                  </a:cubicBezTo>
                  <a:cubicBezTo>
                    <a:pt x="617" y="729"/>
                    <a:pt x="619" y="729"/>
                    <a:pt x="621" y="729"/>
                  </a:cubicBezTo>
                  <a:cubicBezTo>
                    <a:pt x="620" y="732"/>
                    <a:pt x="620" y="734"/>
                    <a:pt x="620" y="737"/>
                  </a:cubicBezTo>
                  <a:cubicBezTo>
                    <a:pt x="619" y="747"/>
                    <a:pt x="618" y="756"/>
                    <a:pt x="616" y="766"/>
                  </a:cubicBezTo>
                  <a:cubicBezTo>
                    <a:pt x="615" y="770"/>
                    <a:pt x="614" y="774"/>
                    <a:pt x="613" y="778"/>
                  </a:cubicBezTo>
                  <a:cubicBezTo>
                    <a:pt x="614" y="771"/>
                    <a:pt x="615" y="763"/>
                    <a:pt x="615" y="756"/>
                  </a:cubicBezTo>
                  <a:cubicBezTo>
                    <a:pt x="615" y="755"/>
                    <a:pt x="614" y="755"/>
                    <a:pt x="613" y="756"/>
                  </a:cubicBezTo>
                  <a:cubicBezTo>
                    <a:pt x="612" y="771"/>
                    <a:pt x="609" y="787"/>
                    <a:pt x="604" y="801"/>
                  </a:cubicBezTo>
                  <a:cubicBezTo>
                    <a:pt x="604" y="801"/>
                    <a:pt x="603" y="800"/>
                    <a:pt x="603" y="799"/>
                  </a:cubicBezTo>
                  <a:cubicBezTo>
                    <a:pt x="601" y="796"/>
                    <a:pt x="600" y="793"/>
                    <a:pt x="598" y="790"/>
                  </a:cubicBezTo>
                  <a:cubicBezTo>
                    <a:pt x="598" y="789"/>
                    <a:pt x="597" y="790"/>
                    <a:pt x="598" y="790"/>
                  </a:cubicBezTo>
                  <a:cubicBezTo>
                    <a:pt x="599" y="793"/>
                    <a:pt x="601" y="800"/>
                    <a:pt x="603" y="804"/>
                  </a:cubicBezTo>
                  <a:cubicBezTo>
                    <a:pt x="603" y="805"/>
                    <a:pt x="603" y="807"/>
                    <a:pt x="602" y="808"/>
                  </a:cubicBezTo>
                  <a:cubicBezTo>
                    <a:pt x="596" y="813"/>
                    <a:pt x="589" y="817"/>
                    <a:pt x="583" y="821"/>
                  </a:cubicBezTo>
                  <a:cubicBezTo>
                    <a:pt x="585" y="811"/>
                    <a:pt x="587" y="800"/>
                    <a:pt x="588" y="790"/>
                  </a:cubicBezTo>
                  <a:cubicBezTo>
                    <a:pt x="588" y="786"/>
                    <a:pt x="590" y="771"/>
                    <a:pt x="584" y="769"/>
                  </a:cubicBezTo>
                  <a:cubicBezTo>
                    <a:pt x="583" y="769"/>
                    <a:pt x="583" y="770"/>
                    <a:pt x="584" y="771"/>
                  </a:cubicBezTo>
                  <a:cubicBezTo>
                    <a:pt x="589" y="773"/>
                    <a:pt x="585" y="795"/>
                    <a:pt x="584" y="799"/>
                  </a:cubicBezTo>
                  <a:cubicBezTo>
                    <a:pt x="583" y="807"/>
                    <a:pt x="581" y="816"/>
                    <a:pt x="579" y="824"/>
                  </a:cubicBezTo>
                  <a:cubicBezTo>
                    <a:pt x="570" y="830"/>
                    <a:pt x="561" y="836"/>
                    <a:pt x="551" y="843"/>
                  </a:cubicBezTo>
                  <a:cubicBezTo>
                    <a:pt x="552" y="840"/>
                    <a:pt x="552" y="837"/>
                    <a:pt x="552" y="835"/>
                  </a:cubicBezTo>
                  <a:cubicBezTo>
                    <a:pt x="554" y="829"/>
                    <a:pt x="556" y="823"/>
                    <a:pt x="557" y="818"/>
                  </a:cubicBezTo>
                  <a:cubicBezTo>
                    <a:pt x="559" y="811"/>
                    <a:pt x="559" y="802"/>
                    <a:pt x="562" y="796"/>
                  </a:cubicBezTo>
                  <a:cubicBezTo>
                    <a:pt x="563" y="796"/>
                    <a:pt x="563" y="797"/>
                    <a:pt x="563" y="797"/>
                  </a:cubicBezTo>
                  <a:cubicBezTo>
                    <a:pt x="563" y="797"/>
                    <a:pt x="563" y="797"/>
                    <a:pt x="563" y="798"/>
                  </a:cubicBezTo>
                  <a:cubicBezTo>
                    <a:pt x="563" y="798"/>
                    <a:pt x="563" y="798"/>
                    <a:pt x="563" y="798"/>
                  </a:cubicBezTo>
                  <a:cubicBezTo>
                    <a:pt x="563" y="799"/>
                    <a:pt x="565" y="799"/>
                    <a:pt x="565" y="797"/>
                  </a:cubicBezTo>
                  <a:cubicBezTo>
                    <a:pt x="566" y="790"/>
                    <a:pt x="561" y="781"/>
                    <a:pt x="559" y="773"/>
                  </a:cubicBezTo>
                  <a:cubicBezTo>
                    <a:pt x="558" y="766"/>
                    <a:pt x="558" y="758"/>
                    <a:pt x="557" y="751"/>
                  </a:cubicBezTo>
                  <a:cubicBezTo>
                    <a:pt x="559" y="750"/>
                    <a:pt x="561" y="749"/>
                    <a:pt x="563" y="748"/>
                  </a:cubicBezTo>
                  <a:cubicBezTo>
                    <a:pt x="570" y="745"/>
                    <a:pt x="578" y="743"/>
                    <a:pt x="585" y="740"/>
                  </a:cubicBezTo>
                  <a:cubicBezTo>
                    <a:pt x="584" y="746"/>
                    <a:pt x="582" y="752"/>
                    <a:pt x="581" y="758"/>
                  </a:cubicBezTo>
                  <a:cubicBezTo>
                    <a:pt x="578" y="770"/>
                    <a:pt x="575" y="781"/>
                    <a:pt x="573" y="793"/>
                  </a:cubicBezTo>
                  <a:cubicBezTo>
                    <a:pt x="572" y="801"/>
                    <a:pt x="572" y="813"/>
                    <a:pt x="565" y="819"/>
                  </a:cubicBezTo>
                  <a:cubicBezTo>
                    <a:pt x="565" y="820"/>
                    <a:pt x="566" y="821"/>
                    <a:pt x="566" y="821"/>
                  </a:cubicBezTo>
                  <a:moveTo>
                    <a:pt x="644" y="757"/>
                  </a:moveTo>
                  <a:cubicBezTo>
                    <a:pt x="645" y="757"/>
                    <a:pt x="645" y="757"/>
                    <a:pt x="645" y="757"/>
                  </a:cubicBezTo>
                  <a:cubicBezTo>
                    <a:pt x="645" y="758"/>
                    <a:pt x="645" y="758"/>
                    <a:pt x="645" y="759"/>
                  </a:cubicBezTo>
                  <a:cubicBezTo>
                    <a:pt x="645" y="758"/>
                    <a:pt x="644" y="758"/>
                    <a:pt x="644" y="757"/>
                  </a:cubicBezTo>
                  <a:moveTo>
                    <a:pt x="724" y="728"/>
                  </a:moveTo>
                  <a:cubicBezTo>
                    <a:pt x="723" y="728"/>
                    <a:pt x="723" y="728"/>
                    <a:pt x="723" y="728"/>
                  </a:cubicBezTo>
                  <a:cubicBezTo>
                    <a:pt x="723" y="730"/>
                    <a:pt x="724" y="733"/>
                    <a:pt x="726" y="736"/>
                  </a:cubicBezTo>
                  <a:cubicBezTo>
                    <a:pt x="725" y="743"/>
                    <a:pt x="723" y="750"/>
                    <a:pt x="722" y="758"/>
                  </a:cubicBezTo>
                  <a:cubicBezTo>
                    <a:pt x="721" y="756"/>
                    <a:pt x="719" y="756"/>
                    <a:pt x="718" y="757"/>
                  </a:cubicBezTo>
                  <a:cubicBezTo>
                    <a:pt x="716" y="762"/>
                    <a:pt x="708" y="763"/>
                    <a:pt x="703" y="765"/>
                  </a:cubicBezTo>
                  <a:cubicBezTo>
                    <a:pt x="702" y="766"/>
                    <a:pt x="702" y="766"/>
                    <a:pt x="701" y="766"/>
                  </a:cubicBezTo>
                  <a:cubicBezTo>
                    <a:pt x="702" y="763"/>
                    <a:pt x="703" y="760"/>
                    <a:pt x="704" y="757"/>
                  </a:cubicBezTo>
                  <a:cubicBezTo>
                    <a:pt x="705" y="757"/>
                    <a:pt x="705" y="757"/>
                    <a:pt x="706" y="756"/>
                  </a:cubicBezTo>
                  <a:cubicBezTo>
                    <a:pt x="710" y="751"/>
                    <a:pt x="709" y="743"/>
                    <a:pt x="710" y="736"/>
                  </a:cubicBezTo>
                  <a:cubicBezTo>
                    <a:pt x="710" y="735"/>
                    <a:pt x="711" y="734"/>
                    <a:pt x="711" y="733"/>
                  </a:cubicBezTo>
                  <a:cubicBezTo>
                    <a:pt x="715" y="731"/>
                    <a:pt x="719" y="730"/>
                    <a:pt x="724" y="728"/>
                  </a:cubicBezTo>
                  <a:moveTo>
                    <a:pt x="793" y="693"/>
                  </a:moveTo>
                  <a:cubicBezTo>
                    <a:pt x="794" y="693"/>
                    <a:pt x="794" y="693"/>
                    <a:pt x="794" y="692"/>
                  </a:cubicBezTo>
                  <a:cubicBezTo>
                    <a:pt x="794" y="694"/>
                    <a:pt x="794" y="695"/>
                    <a:pt x="793" y="696"/>
                  </a:cubicBezTo>
                  <a:cubicBezTo>
                    <a:pt x="793" y="695"/>
                    <a:pt x="793" y="694"/>
                    <a:pt x="793" y="693"/>
                  </a:cubicBezTo>
                  <a:moveTo>
                    <a:pt x="788" y="695"/>
                  </a:moveTo>
                  <a:cubicBezTo>
                    <a:pt x="788" y="699"/>
                    <a:pt x="789" y="702"/>
                    <a:pt x="790" y="705"/>
                  </a:cubicBezTo>
                  <a:cubicBezTo>
                    <a:pt x="790" y="716"/>
                    <a:pt x="789" y="728"/>
                    <a:pt x="787" y="739"/>
                  </a:cubicBezTo>
                  <a:cubicBezTo>
                    <a:pt x="785" y="746"/>
                    <a:pt x="783" y="753"/>
                    <a:pt x="781" y="760"/>
                  </a:cubicBezTo>
                  <a:cubicBezTo>
                    <a:pt x="777" y="762"/>
                    <a:pt x="772" y="764"/>
                    <a:pt x="767" y="766"/>
                  </a:cubicBezTo>
                  <a:cubicBezTo>
                    <a:pt x="767" y="766"/>
                    <a:pt x="767" y="766"/>
                    <a:pt x="767" y="767"/>
                  </a:cubicBezTo>
                  <a:cubicBezTo>
                    <a:pt x="769" y="759"/>
                    <a:pt x="772" y="751"/>
                    <a:pt x="774" y="742"/>
                  </a:cubicBezTo>
                  <a:cubicBezTo>
                    <a:pt x="777" y="728"/>
                    <a:pt x="777" y="715"/>
                    <a:pt x="777" y="701"/>
                  </a:cubicBezTo>
                  <a:cubicBezTo>
                    <a:pt x="781" y="699"/>
                    <a:pt x="784" y="697"/>
                    <a:pt x="788" y="695"/>
                  </a:cubicBezTo>
                  <a:moveTo>
                    <a:pt x="789" y="695"/>
                  </a:moveTo>
                  <a:cubicBezTo>
                    <a:pt x="790" y="694"/>
                    <a:pt x="790" y="694"/>
                    <a:pt x="791" y="694"/>
                  </a:cubicBezTo>
                  <a:cubicBezTo>
                    <a:pt x="791" y="696"/>
                    <a:pt x="791" y="698"/>
                    <a:pt x="791" y="699"/>
                  </a:cubicBezTo>
                  <a:cubicBezTo>
                    <a:pt x="790" y="698"/>
                    <a:pt x="790" y="696"/>
                    <a:pt x="789" y="695"/>
                  </a:cubicBezTo>
                  <a:moveTo>
                    <a:pt x="764" y="713"/>
                  </a:moveTo>
                  <a:cubicBezTo>
                    <a:pt x="768" y="713"/>
                    <a:pt x="771" y="713"/>
                    <a:pt x="773" y="709"/>
                  </a:cubicBezTo>
                  <a:cubicBezTo>
                    <a:pt x="774" y="707"/>
                    <a:pt x="774" y="705"/>
                    <a:pt x="774" y="702"/>
                  </a:cubicBezTo>
                  <a:cubicBezTo>
                    <a:pt x="774" y="702"/>
                    <a:pt x="774" y="702"/>
                    <a:pt x="775" y="702"/>
                  </a:cubicBezTo>
                  <a:cubicBezTo>
                    <a:pt x="774" y="716"/>
                    <a:pt x="773" y="730"/>
                    <a:pt x="770" y="743"/>
                  </a:cubicBezTo>
                  <a:cubicBezTo>
                    <a:pt x="768" y="752"/>
                    <a:pt x="765" y="761"/>
                    <a:pt x="762" y="769"/>
                  </a:cubicBezTo>
                  <a:cubicBezTo>
                    <a:pt x="758" y="772"/>
                    <a:pt x="754" y="774"/>
                    <a:pt x="749" y="777"/>
                  </a:cubicBezTo>
                  <a:cubicBezTo>
                    <a:pt x="745" y="779"/>
                    <a:pt x="740" y="781"/>
                    <a:pt x="736" y="783"/>
                  </a:cubicBezTo>
                  <a:cubicBezTo>
                    <a:pt x="738" y="777"/>
                    <a:pt x="740" y="771"/>
                    <a:pt x="742" y="765"/>
                  </a:cubicBezTo>
                  <a:cubicBezTo>
                    <a:pt x="742" y="765"/>
                    <a:pt x="742" y="765"/>
                    <a:pt x="742" y="765"/>
                  </a:cubicBezTo>
                  <a:cubicBezTo>
                    <a:pt x="743" y="765"/>
                    <a:pt x="744" y="763"/>
                    <a:pt x="743" y="763"/>
                  </a:cubicBezTo>
                  <a:cubicBezTo>
                    <a:pt x="749" y="746"/>
                    <a:pt x="754" y="729"/>
                    <a:pt x="755" y="712"/>
                  </a:cubicBezTo>
                  <a:cubicBezTo>
                    <a:pt x="760" y="710"/>
                    <a:pt x="765" y="707"/>
                    <a:pt x="770" y="705"/>
                  </a:cubicBezTo>
                  <a:cubicBezTo>
                    <a:pt x="769" y="708"/>
                    <a:pt x="768" y="710"/>
                    <a:pt x="764" y="711"/>
                  </a:cubicBezTo>
                  <a:cubicBezTo>
                    <a:pt x="763" y="711"/>
                    <a:pt x="763" y="713"/>
                    <a:pt x="764" y="713"/>
                  </a:cubicBezTo>
                  <a:moveTo>
                    <a:pt x="686" y="814"/>
                  </a:moveTo>
                  <a:cubicBezTo>
                    <a:pt x="694" y="810"/>
                    <a:pt x="701" y="806"/>
                    <a:pt x="709" y="802"/>
                  </a:cubicBezTo>
                  <a:cubicBezTo>
                    <a:pt x="707" y="807"/>
                    <a:pt x="706" y="811"/>
                    <a:pt x="704" y="816"/>
                  </a:cubicBezTo>
                  <a:cubicBezTo>
                    <a:pt x="704" y="818"/>
                    <a:pt x="703" y="819"/>
                    <a:pt x="703" y="821"/>
                  </a:cubicBezTo>
                  <a:cubicBezTo>
                    <a:pt x="698" y="824"/>
                    <a:pt x="693" y="827"/>
                    <a:pt x="688" y="831"/>
                  </a:cubicBezTo>
                  <a:cubicBezTo>
                    <a:pt x="685" y="833"/>
                    <a:pt x="681" y="835"/>
                    <a:pt x="678" y="837"/>
                  </a:cubicBezTo>
                  <a:cubicBezTo>
                    <a:pt x="679" y="834"/>
                    <a:pt x="680" y="831"/>
                    <a:pt x="682" y="827"/>
                  </a:cubicBezTo>
                  <a:cubicBezTo>
                    <a:pt x="683" y="823"/>
                    <a:pt x="685" y="818"/>
                    <a:pt x="686" y="814"/>
                  </a:cubicBezTo>
                  <a:moveTo>
                    <a:pt x="646" y="831"/>
                  </a:moveTo>
                  <a:cubicBezTo>
                    <a:pt x="646" y="828"/>
                    <a:pt x="647" y="826"/>
                    <a:pt x="647" y="823"/>
                  </a:cubicBezTo>
                  <a:cubicBezTo>
                    <a:pt x="653" y="819"/>
                    <a:pt x="659" y="815"/>
                    <a:pt x="665" y="811"/>
                  </a:cubicBezTo>
                  <a:cubicBezTo>
                    <a:pt x="668" y="809"/>
                    <a:pt x="670" y="808"/>
                    <a:pt x="672" y="806"/>
                  </a:cubicBezTo>
                  <a:cubicBezTo>
                    <a:pt x="671" y="810"/>
                    <a:pt x="670" y="815"/>
                    <a:pt x="668" y="819"/>
                  </a:cubicBezTo>
                  <a:cubicBezTo>
                    <a:pt x="661" y="823"/>
                    <a:pt x="654" y="827"/>
                    <a:pt x="646" y="831"/>
                  </a:cubicBezTo>
                  <a:moveTo>
                    <a:pt x="464" y="936"/>
                  </a:moveTo>
                  <a:cubicBezTo>
                    <a:pt x="457" y="941"/>
                    <a:pt x="449" y="947"/>
                    <a:pt x="441" y="952"/>
                  </a:cubicBezTo>
                  <a:cubicBezTo>
                    <a:pt x="443" y="948"/>
                    <a:pt x="444" y="944"/>
                    <a:pt x="445" y="940"/>
                  </a:cubicBezTo>
                  <a:cubicBezTo>
                    <a:pt x="454" y="935"/>
                    <a:pt x="462" y="929"/>
                    <a:pt x="470" y="923"/>
                  </a:cubicBezTo>
                  <a:cubicBezTo>
                    <a:pt x="468" y="928"/>
                    <a:pt x="466" y="932"/>
                    <a:pt x="464" y="936"/>
                  </a:cubicBezTo>
                  <a:moveTo>
                    <a:pt x="471" y="918"/>
                  </a:moveTo>
                  <a:cubicBezTo>
                    <a:pt x="463" y="924"/>
                    <a:pt x="455" y="930"/>
                    <a:pt x="447" y="935"/>
                  </a:cubicBezTo>
                  <a:cubicBezTo>
                    <a:pt x="448" y="932"/>
                    <a:pt x="450" y="929"/>
                    <a:pt x="451" y="925"/>
                  </a:cubicBezTo>
                  <a:cubicBezTo>
                    <a:pt x="451" y="923"/>
                    <a:pt x="452" y="920"/>
                    <a:pt x="453" y="918"/>
                  </a:cubicBezTo>
                  <a:cubicBezTo>
                    <a:pt x="461" y="912"/>
                    <a:pt x="470" y="905"/>
                    <a:pt x="479" y="899"/>
                  </a:cubicBezTo>
                  <a:cubicBezTo>
                    <a:pt x="477" y="905"/>
                    <a:pt x="475" y="911"/>
                    <a:pt x="472" y="917"/>
                  </a:cubicBezTo>
                  <a:cubicBezTo>
                    <a:pt x="472" y="918"/>
                    <a:pt x="471" y="918"/>
                    <a:pt x="471" y="918"/>
                  </a:cubicBezTo>
                  <a:moveTo>
                    <a:pt x="481" y="905"/>
                  </a:moveTo>
                  <a:cubicBezTo>
                    <a:pt x="482" y="902"/>
                    <a:pt x="482" y="899"/>
                    <a:pt x="483" y="895"/>
                  </a:cubicBezTo>
                  <a:cubicBezTo>
                    <a:pt x="490" y="891"/>
                    <a:pt x="496" y="886"/>
                    <a:pt x="503" y="882"/>
                  </a:cubicBezTo>
                  <a:cubicBezTo>
                    <a:pt x="500" y="888"/>
                    <a:pt x="498" y="894"/>
                    <a:pt x="496" y="901"/>
                  </a:cubicBezTo>
                  <a:cubicBezTo>
                    <a:pt x="490" y="905"/>
                    <a:pt x="484" y="909"/>
                    <a:pt x="478" y="914"/>
                  </a:cubicBezTo>
                  <a:cubicBezTo>
                    <a:pt x="479" y="911"/>
                    <a:pt x="480" y="908"/>
                    <a:pt x="481" y="905"/>
                  </a:cubicBezTo>
                  <a:moveTo>
                    <a:pt x="507" y="880"/>
                  </a:moveTo>
                  <a:cubicBezTo>
                    <a:pt x="507" y="880"/>
                    <a:pt x="507" y="879"/>
                    <a:pt x="507" y="879"/>
                  </a:cubicBezTo>
                  <a:cubicBezTo>
                    <a:pt x="515" y="873"/>
                    <a:pt x="523" y="868"/>
                    <a:pt x="531" y="862"/>
                  </a:cubicBezTo>
                  <a:cubicBezTo>
                    <a:pt x="530" y="868"/>
                    <a:pt x="529" y="873"/>
                    <a:pt x="528" y="878"/>
                  </a:cubicBezTo>
                  <a:cubicBezTo>
                    <a:pt x="519" y="885"/>
                    <a:pt x="510" y="891"/>
                    <a:pt x="501" y="897"/>
                  </a:cubicBezTo>
                  <a:cubicBezTo>
                    <a:pt x="503" y="892"/>
                    <a:pt x="505" y="886"/>
                    <a:pt x="507" y="880"/>
                  </a:cubicBezTo>
                  <a:moveTo>
                    <a:pt x="607" y="803"/>
                  </a:moveTo>
                  <a:cubicBezTo>
                    <a:pt x="608" y="797"/>
                    <a:pt x="610" y="791"/>
                    <a:pt x="611" y="784"/>
                  </a:cubicBezTo>
                  <a:cubicBezTo>
                    <a:pt x="611" y="785"/>
                    <a:pt x="611" y="786"/>
                    <a:pt x="611" y="788"/>
                  </a:cubicBezTo>
                  <a:cubicBezTo>
                    <a:pt x="610" y="792"/>
                    <a:pt x="610" y="803"/>
                    <a:pt x="607" y="803"/>
                  </a:cubicBezTo>
                  <a:moveTo>
                    <a:pt x="650" y="802"/>
                  </a:moveTo>
                  <a:cubicBezTo>
                    <a:pt x="649" y="804"/>
                    <a:pt x="648" y="806"/>
                    <a:pt x="648" y="808"/>
                  </a:cubicBezTo>
                  <a:cubicBezTo>
                    <a:pt x="648" y="806"/>
                    <a:pt x="648" y="805"/>
                    <a:pt x="648" y="804"/>
                  </a:cubicBezTo>
                  <a:cubicBezTo>
                    <a:pt x="648" y="803"/>
                    <a:pt x="649" y="803"/>
                    <a:pt x="650" y="802"/>
                  </a:cubicBezTo>
                  <a:moveTo>
                    <a:pt x="696" y="774"/>
                  </a:moveTo>
                  <a:cubicBezTo>
                    <a:pt x="694" y="780"/>
                    <a:pt x="692" y="785"/>
                    <a:pt x="690" y="791"/>
                  </a:cubicBezTo>
                  <a:cubicBezTo>
                    <a:pt x="686" y="793"/>
                    <a:pt x="682" y="795"/>
                    <a:pt x="678" y="798"/>
                  </a:cubicBezTo>
                  <a:cubicBezTo>
                    <a:pt x="680" y="792"/>
                    <a:pt x="681" y="787"/>
                    <a:pt x="682" y="782"/>
                  </a:cubicBezTo>
                  <a:cubicBezTo>
                    <a:pt x="687" y="780"/>
                    <a:pt x="691" y="777"/>
                    <a:pt x="696" y="774"/>
                  </a:cubicBezTo>
                  <a:moveTo>
                    <a:pt x="700" y="772"/>
                  </a:moveTo>
                  <a:cubicBezTo>
                    <a:pt x="706" y="768"/>
                    <a:pt x="718" y="766"/>
                    <a:pt x="721" y="759"/>
                  </a:cubicBezTo>
                  <a:cubicBezTo>
                    <a:pt x="720" y="764"/>
                    <a:pt x="719" y="769"/>
                    <a:pt x="717" y="775"/>
                  </a:cubicBezTo>
                  <a:cubicBezTo>
                    <a:pt x="716" y="776"/>
                    <a:pt x="714" y="777"/>
                    <a:pt x="712" y="778"/>
                  </a:cubicBezTo>
                  <a:cubicBezTo>
                    <a:pt x="707" y="781"/>
                    <a:pt x="701" y="785"/>
                    <a:pt x="695" y="788"/>
                  </a:cubicBezTo>
                  <a:cubicBezTo>
                    <a:pt x="696" y="783"/>
                    <a:pt x="698" y="778"/>
                    <a:pt x="699" y="772"/>
                  </a:cubicBezTo>
                  <a:cubicBezTo>
                    <a:pt x="700" y="772"/>
                    <a:pt x="700" y="772"/>
                    <a:pt x="700" y="772"/>
                  </a:cubicBezTo>
                  <a:moveTo>
                    <a:pt x="674" y="800"/>
                  </a:moveTo>
                  <a:cubicBezTo>
                    <a:pt x="674" y="801"/>
                    <a:pt x="673" y="801"/>
                    <a:pt x="672" y="801"/>
                  </a:cubicBezTo>
                  <a:cubicBezTo>
                    <a:pt x="664" y="807"/>
                    <a:pt x="655" y="812"/>
                    <a:pt x="647" y="818"/>
                  </a:cubicBezTo>
                  <a:cubicBezTo>
                    <a:pt x="647" y="817"/>
                    <a:pt x="647" y="815"/>
                    <a:pt x="647" y="814"/>
                  </a:cubicBezTo>
                  <a:cubicBezTo>
                    <a:pt x="649" y="810"/>
                    <a:pt x="651" y="805"/>
                    <a:pt x="653" y="800"/>
                  </a:cubicBezTo>
                  <a:cubicBezTo>
                    <a:pt x="654" y="800"/>
                    <a:pt x="655" y="799"/>
                    <a:pt x="657" y="798"/>
                  </a:cubicBezTo>
                  <a:cubicBezTo>
                    <a:pt x="664" y="794"/>
                    <a:pt x="671" y="789"/>
                    <a:pt x="679" y="785"/>
                  </a:cubicBezTo>
                  <a:cubicBezTo>
                    <a:pt x="677" y="790"/>
                    <a:pt x="676" y="795"/>
                    <a:pt x="674" y="800"/>
                  </a:cubicBezTo>
                  <a:moveTo>
                    <a:pt x="628" y="830"/>
                  </a:moveTo>
                  <a:cubicBezTo>
                    <a:pt x="625" y="832"/>
                    <a:pt x="622" y="834"/>
                    <a:pt x="618" y="836"/>
                  </a:cubicBezTo>
                  <a:cubicBezTo>
                    <a:pt x="619" y="835"/>
                    <a:pt x="619" y="833"/>
                    <a:pt x="620" y="831"/>
                  </a:cubicBezTo>
                  <a:cubicBezTo>
                    <a:pt x="620" y="827"/>
                    <a:pt x="622" y="823"/>
                    <a:pt x="623" y="819"/>
                  </a:cubicBezTo>
                  <a:cubicBezTo>
                    <a:pt x="625" y="818"/>
                    <a:pt x="627" y="816"/>
                    <a:pt x="629" y="815"/>
                  </a:cubicBezTo>
                  <a:cubicBezTo>
                    <a:pt x="629" y="820"/>
                    <a:pt x="628" y="825"/>
                    <a:pt x="628" y="830"/>
                  </a:cubicBezTo>
                  <a:moveTo>
                    <a:pt x="615" y="839"/>
                  </a:moveTo>
                  <a:cubicBezTo>
                    <a:pt x="608" y="843"/>
                    <a:pt x="600" y="848"/>
                    <a:pt x="593" y="853"/>
                  </a:cubicBezTo>
                  <a:cubicBezTo>
                    <a:pt x="595" y="847"/>
                    <a:pt x="597" y="841"/>
                    <a:pt x="598" y="835"/>
                  </a:cubicBezTo>
                  <a:cubicBezTo>
                    <a:pt x="605" y="830"/>
                    <a:pt x="613" y="826"/>
                    <a:pt x="620" y="821"/>
                  </a:cubicBezTo>
                  <a:cubicBezTo>
                    <a:pt x="619" y="824"/>
                    <a:pt x="618" y="827"/>
                    <a:pt x="617" y="830"/>
                  </a:cubicBezTo>
                  <a:cubicBezTo>
                    <a:pt x="616" y="833"/>
                    <a:pt x="616" y="836"/>
                    <a:pt x="615" y="839"/>
                  </a:cubicBezTo>
                  <a:moveTo>
                    <a:pt x="630" y="810"/>
                  </a:moveTo>
                  <a:cubicBezTo>
                    <a:pt x="628" y="811"/>
                    <a:pt x="627" y="812"/>
                    <a:pt x="625" y="812"/>
                  </a:cubicBezTo>
                  <a:cubicBezTo>
                    <a:pt x="627" y="807"/>
                    <a:pt x="629" y="802"/>
                    <a:pt x="629" y="796"/>
                  </a:cubicBezTo>
                  <a:cubicBezTo>
                    <a:pt x="629" y="796"/>
                    <a:pt x="629" y="795"/>
                    <a:pt x="629" y="795"/>
                  </a:cubicBezTo>
                  <a:cubicBezTo>
                    <a:pt x="629" y="794"/>
                    <a:pt x="630" y="794"/>
                    <a:pt x="631" y="793"/>
                  </a:cubicBezTo>
                  <a:cubicBezTo>
                    <a:pt x="631" y="799"/>
                    <a:pt x="631" y="804"/>
                    <a:pt x="630" y="810"/>
                  </a:cubicBezTo>
                  <a:moveTo>
                    <a:pt x="622" y="815"/>
                  </a:moveTo>
                  <a:cubicBezTo>
                    <a:pt x="615" y="819"/>
                    <a:pt x="607" y="824"/>
                    <a:pt x="600" y="829"/>
                  </a:cubicBezTo>
                  <a:cubicBezTo>
                    <a:pt x="601" y="823"/>
                    <a:pt x="603" y="817"/>
                    <a:pt x="604" y="812"/>
                  </a:cubicBezTo>
                  <a:cubicBezTo>
                    <a:pt x="612" y="807"/>
                    <a:pt x="620" y="802"/>
                    <a:pt x="627" y="796"/>
                  </a:cubicBezTo>
                  <a:cubicBezTo>
                    <a:pt x="626" y="803"/>
                    <a:pt x="624" y="809"/>
                    <a:pt x="622" y="815"/>
                  </a:cubicBezTo>
                  <a:moveTo>
                    <a:pt x="596" y="832"/>
                  </a:moveTo>
                  <a:cubicBezTo>
                    <a:pt x="590" y="836"/>
                    <a:pt x="583" y="840"/>
                    <a:pt x="577" y="844"/>
                  </a:cubicBezTo>
                  <a:cubicBezTo>
                    <a:pt x="578" y="842"/>
                    <a:pt x="579" y="839"/>
                    <a:pt x="579" y="836"/>
                  </a:cubicBezTo>
                  <a:cubicBezTo>
                    <a:pt x="580" y="833"/>
                    <a:pt x="581" y="830"/>
                    <a:pt x="581" y="827"/>
                  </a:cubicBezTo>
                  <a:cubicBezTo>
                    <a:pt x="588" y="823"/>
                    <a:pt x="594" y="818"/>
                    <a:pt x="601" y="814"/>
                  </a:cubicBezTo>
                  <a:cubicBezTo>
                    <a:pt x="599" y="820"/>
                    <a:pt x="598" y="826"/>
                    <a:pt x="596" y="832"/>
                  </a:cubicBezTo>
                  <a:moveTo>
                    <a:pt x="573" y="847"/>
                  </a:moveTo>
                  <a:cubicBezTo>
                    <a:pt x="568" y="851"/>
                    <a:pt x="562" y="855"/>
                    <a:pt x="557" y="858"/>
                  </a:cubicBezTo>
                  <a:cubicBezTo>
                    <a:pt x="554" y="861"/>
                    <a:pt x="551" y="863"/>
                    <a:pt x="547" y="865"/>
                  </a:cubicBezTo>
                  <a:cubicBezTo>
                    <a:pt x="547" y="865"/>
                    <a:pt x="547" y="865"/>
                    <a:pt x="547" y="865"/>
                  </a:cubicBezTo>
                  <a:cubicBezTo>
                    <a:pt x="549" y="860"/>
                    <a:pt x="550" y="855"/>
                    <a:pt x="550" y="850"/>
                  </a:cubicBezTo>
                  <a:cubicBezTo>
                    <a:pt x="555" y="847"/>
                    <a:pt x="559" y="844"/>
                    <a:pt x="563" y="840"/>
                  </a:cubicBezTo>
                  <a:cubicBezTo>
                    <a:pt x="568" y="837"/>
                    <a:pt x="573" y="834"/>
                    <a:pt x="578" y="830"/>
                  </a:cubicBezTo>
                  <a:cubicBezTo>
                    <a:pt x="576" y="836"/>
                    <a:pt x="575" y="842"/>
                    <a:pt x="573" y="847"/>
                  </a:cubicBezTo>
                  <a:moveTo>
                    <a:pt x="546" y="871"/>
                  </a:moveTo>
                  <a:cubicBezTo>
                    <a:pt x="553" y="866"/>
                    <a:pt x="560" y="861"/>
                    <a:pt x="567" y="856"/>
                  </a:cubicBezTo>
                  <a:cubicBezTo>
                    <a:pt x="568" y="855"/>
                    <a:pt x="570" y="855"/>
                    <a:pt x="571" y="854"/>
                  </a:cubicBezTo>
                  <a:cubicBezTo>
                    <a:pt x="569" y="859"/>
                    <a:pt x="567" y="865"/>
                    <a:pt x="565" y="871"/>
                  </a:cubicBezTo>
                  <a:cubicBezTo>
                    <a:pt x="557" y="876"/>
                    <a:pt x="550" y="881"/>
                    <a:pt x="542" y="886"/>
                  </a:cubicBezTo>
                  <a:cubicBezTo>
                    <a:pt x="543" y="881"/>
                    <a:pt x="545" y="876"/>
                    <a:pt x="546" y="871"/>
                  </a:cubicBezTo>
                  <a:moveTo>
                    <a:pt x="576" y="850"/>
                  </a:moveTo>
                  <a:cubicBezTo>
                    <a:pt x="582" y="846"/>
                    <a:pt x="588" y="842"/>
                    <a:pt x="594" y="838"/>
                  </a:cubicBezTo>
                  <a:cubicBezTo>
                    <a:pt x="594" y="841"/>
                    <a:pt x="593" y="844"/>
                    <a:pt x="592" y="847"/>
                  </a:cubicBezTo>
                  <a:cubicBezTo>
                    <a:pt x="591" y="850"/>
                    <a:pt x="590" y="853"/>
                    <a:pt x="589" y="856"/>
                  </a:cubicBezTo>
                  <a:cubicBezTo>
                    <a:pt x="583" y="860"/>
                    <a:pt x="576" y="864"/>
                    <a:pt x="570" y="868"/>
                  </a:cubicBezTo>
                  <a:cubicBezTo>
                    <a:pt x="572" y="862"/>
                    <a:pt x="574" y="856"/>
                    <a:pt x="576" y="850"/>
                  </a:cubicBezTo>
                  <a:moveTo>
                    <a:pt x="585" y="863"/>
                  </a:moveTo>
                  <a:cubicBezTo>
                    <a:pt x="585" y="862"/>
                    <a:pt x="586" y="862"/>
                    <a:pt x="587" y="861"/>
                  </a:cubicBezTo>
                  <a:cubicBezTo>
                    <a:pt x="586" y="863"/>
                    <a:pt x="586" y="864"/>
                    <a:pt x="585" y="866"/>
                  </a:cubicBezTo>
                  <a:cubicBezTo>
                    <a:pt x="579" y="870"/>
                    <a:pt x="573" y="874"/>
                    <a:pt x="567" y="878"/>
                  </a:cubicBezTo>
                  <a:cubicBezTo>
                    <a:pt x="567" y="877"/>
                    <a:pt x="568" y="875"/>
                    <a:pt x="568" y="873"/>
                  </a:cubicBezTo>
                  <a:cubicBezTo>
                    <a:pt x="574" y="870"/>
                    <a:pt x="579" y="866"/>
                    <a:pt x="585" y="863"/>
                  </a:cubicBezTo>
                  <a:moveTo>
                    <a:pt x="591" y="858"/>
                  </a:moveTo>
                  <a:cubicBezTo>
                    <a:pt x="599" y="854"/>
                    <a:pt x="606" y="849"/>
                    <a:pt x="614" y="844"/>
                  </a:cubicBezTo>
                  <a:cubicBezTo>
                    <a:pt x="613" y="846"/>
                    <a:pt x="613" y="849"/>
                    <a:pt x="612" y="851"/>
                  </a:cubicBezTo>
                  <a:cubicBezTo>
                    <a:pt x="608" y="853"/>
                    <a:pt x="603" y="856"/>
                    <a:pt x="599" y="858"/>
                  </a:cubicBezTo>
                  <a:cubicBezTo>
                    <a:pt x="596" y="860"/>
                    <a:pt x="593" y="861"/>
                    <a:pt x="590" y="863"/>
                  </a:cubicBezTo>
                  <a:cubicBezTo>
                    <a:pt x="590" y="862"/>
                    <a:pt x="591" y="860"/>
                    <a:pt x="591" y="858"/>
                  </a:cubicBezTo>
                  <a:moveTo>
                    <a:pt x="617" y="842"/>
                  </a:moveTo>
                  <a:cubicBezTo>
                    <a:pt x="621" y="840"/>
                    <a:pt x="624" y="838"/>
                    <a:pt x="627" y="836"/>
                  </a:cubicBezTo>
                  <a:cubicBezTo>
                    <a:pt x="627" y="838"/>
                    <a:pt x="627" y="841"/>
                    <a:pt x="626" y="843"/>
                  </a:cubicBezTo>
                  <a:cubicBezTo>
                    <a:pt x="623" y="845"/>
                    <a:pt x="619" y="847"/>
                    <a:pt x="616" y="849"/>
                  </a:cubicBezTo>
                  <a:cubicBezTo>
                    <a:pt x="616" y="847"/>
                    <a:pt x="617" y="844"/>
                    <a:pt x="617" y="842"/>
                  </a:cubicBezTo>
                  <a:moveTo>
                    <a:pt x="677" y="804"/>
                  </a:moveTo>
                  <a:cubicBezTo>
                    <a:pt x="680" y="801"/>
                    <a:pt x="684" y="799"/>
                    <a:pt x="688" y="797"/>
                  </a:cubicBezTo>
                  <a:cubicBezTo>
                    <a:pt x="687" y="799"/>
                    <a:pt x="686" y="801"/>
                    <a:pt x="686" y="804"/>
                  </a:cubicBezTo>
                  <a:cubicBezTo>
                    <a:pt x="685" y="806"/>
                    <a:pt x="684" y="808"/>
                    <a:pt x="683" y="811"/>
                  </a:cubicBezTo>
                  <a:cubicBezTo>
                    <a:pt x="680" y="813"/>
                    <a:pt x="676" y="815"/>
                    <a:pt x="673" y="816"/>
                  </a:cubicBezTo>
                  <a:cubicBezTo>
                    <a:pt x="674" y="812"/>
                    <a:pt x="675" y="808"/>
                    <a:pt x="677" y="804"/>
                  </a:cubicBezTo>
                  <a:moveTo>
                    <a:pt x="693" y="794"/>
                  </a:moveTo>
                  <a:cubicBezTo>
                    <a:pt x="697" y="792"/>
                    <a:pt x="701" y="789"/>
                    <a:pt x="705" y="787"/>
                  </a:cubicBezTo>
                  <a:cubicBezTo>
                    <a:pt x="709" y="785"/>
                    <a:pt x="712" y="782"/>
                    <a:pt x="716" y="780"/>
                  </a:cubicBezTo>
                  <a:cubicBezTo>
                    <a:pt x="714" y="785"/>
                    <a:pt x="713" y="791"/>
                    <a:pt x="711" y="796"/>
                  </a:cubicBezTo>
                  <a:cubicBezTo>
                    <a:pt x="703" y="800"/>
                    <a:pt x="696" y="804"/>
                    <a:pt x="688" y="808"/>
                  </a:cubicBezTo>
                  <a:cubicBezTo>
                    <a:pt x="690" y="804"/>
                    <a:pt x="691" y="799"/>
                    <a:pt x="693" y="794"/>
                  </a:cubicBezTo>
                  <a:moveTo>
                    <a:pt x="710" y="810"/>
                  </a:moveTo>
                  <a:cubicBezTo>
                    <a:pt x="711" y="807"/>
                    <a:pt x="712" y="803"/>
                    <a:pt x="713" y="800"/>
                  </a:cubicBezTo>
                  <a:cubicBezTo>
                    <a:pt x="714" y="800"/>
                    <a:pt x="714" y="799"/>
                    <a:pt x="715" y="799"/>
                  </a:cubicBezTo>
                  <a:cubicBezTo>
                    <a:pt x="720" y="796"/>
                    <a:pt x="725" y="794"/>
                    <a:pt x="730" y="791"/>
                  </a:cubicBezTo>
                  <a:cubicBezTo>
                    <a:pt x="728" y="797"/>
                    <a:pt x="726" y="802"/>
                    <a:pt x="724" y="807"/>
                  </a:cubicBezTo>
                  <a:cubicBezTo>
                    <a:pt x="718" y="811"/>
                    <a:pt x="712" y="815"/>
                    <a:pt x="707" y="818"/>
                  </a:cubicBezTo>
                  <a:cubicBezTo>
                    <a:pt x="708" y="815"/>
                    <a:pt x="709" y="813"/>
                    <a:pt x="710" y="810"/>
                  </a:cubicBezTo>
                  <a:moveTo>
                    <a:pt x="714" y="794"/>
                  </a:moveTo>
                  <a:cubicBezTo>
                    <a:pt x="716" y="789"/>
                    <a:pt x="718" y="783"/>
                    <a:pt x="719" y="778"/>
                  </a:cubicBezTo>
                  <a:cubicBezTo>
                    <a:pt x="725" y="774"/>
                    <a:pt x="732" y="770"/>
                    <a:pt x="738" y="767"/>
                  </a:cubicBezTo>
                  <a:cubicBezTo>
                    <a:pt x="736" y="773"/>
                    <a:pt x="734" y="779"/>
                    <a:pt x="732" y="785"/>
                  </a:cubicBezTo>
                  <a:cubicBezTo>
                    <a:pt x="726" y="788"/>
                    <a:pt x="720" y="791"/>
                    <a:pt x="714" y="794"/>
                  </a:cubicBezTo>
                  <a:moveTo>
                    <a:pt x="739" y="763"/>
                  </a:moveTo>
                  <a:cubicBezTo>
                    <a:pt x="733" y="765"/>
                    <a:pt x="727" y="768"/>
                    <a:pt x="721" y="772"/>
                  </a:cubicBezTo>
                  <a:cubicBezTo>
                    <a:pt x="724" y="761"/>
                    <a:pt x="727" y="749"/>
                    <a:pt x="728" y="738"/>
                  </a:cubicBezTo>
                  <a:cubicBezTo>
                    <a:pt x="729" y="739"/>
                    <a:pt x="730" y="739"/>
                    <a:pt x="731" y="739"/>
                  </a:cubicBezTo>
                  <a:cubicBezTo>
                    <a:pt x="732" y="739"/>
                    <a:pt x="732" y="739"/>
                    <a:pt x="733" y="739"/>
                  </a:cubicBezTo>
                  <a:cubicBezTo>
                    <a:pt x="736" y="733"/>
                    <a:pt x="739" y="727"/>
                    <a:pt x="740" y="720"/>
                  </a:cubicBezTo>
                  <a:cubicBezTo>
                    <a:pt x="744" y="718"/>
                    <a:pt x="748" y="716"/>
                    <a:pt x="752" y="714"/>
                  </a:cubicBezTo>
                  <a:cubicBezTo>
                    <a:pt x="751" y="730"/>
                    <a:pt x="745" y="747"/>
                    <a:pt x="739" y="763"/>
                  </a:cubicBezTo>
                  <a:moveTo>
                    <a:pt x="735" y="726"/>
                  </a:moveTo>
                  <a:cubicBezTo>
                    <a:pt x="735" y="728"/>
                    <a:pt x="734" y="731"/>
                    <a:pt x="733" y="733"/>
                  </a:cubicBezTo>
                  <a:cubicBezTo>
                    <a:pt x="732" y="735"/>
                    <a:pt x="731" y="736"/>
                    <a:pt x="730" y="735"/>
                  </a:cubicBezTo>
                  <a:cubicBezTo>
                    <a:pt x="729" y="735"/>
                    <a:pt x="729" y="735"/>
                    <a:pt x="729" y="735"/>
                  </a:cubicBezTo>
                  <a:cubicBezTo>
                    <a:pt x="729" y="732"/>
                    <a:pt x="729" y="730"/>
                    <a:pt x="729" y="728"/>
                  </a:cubicBezTo>
                  <a:cubicBezTo>
                    <a:pt x="729" y="726"/>
                    <a:pt x="727" y="726"/>
                    <a:pt x="727" y="728"/>
                  </a:cubicBezTo>
                  <a:cubicBezTo>
                    <a:pt x="727" y="730"/>
                    <a:pt x="726" y="731"/>
                    <a:pt x="726" y="733"/>
                  </a:cubicBezTo>
                  <a:cubicBezTo>
                    <a:pt x="725" y="732"/>
                    <a:pt x="725" y="730"/>
                    <a:pt x="725" y="728"/>
                  </a:cubicBezTo>
                  <a:cubicBezTo>
                    <a:pt x="725" y="728"/>
                    <a:pt x="724" y="728"/>
                    <a:pt x="724" y="727"/>
                  </a:cubicBezTo>
                  <a:cubicBezTo>
                    <a:pt x="728" y="726"/>
                    <a:pt x="732" y="724"/>
                    <a:pt x="736" y="722"/>
                  </a:cubicBezTo>
                  <a:cubicBezTo>
                    <a:pt x="736" y="723"/>
                    <a:pt x="736" y="724"/>
                    <a:pt x="735" y="726"/>
                  </a:cubicBezTo>
                  <a:moveTo>
                    <a:pt x="706" y="738"/>
                  </a:moveTo>
                  <a:cubicBezTo>
                    <a:pt x="705" y="743"/>
                    <a:pt x="704" y="747"/>
                    <a:pt x="702" y="751"/>
                  </a:cubicBezTo>
                  <a:cubicBezTo>
                    <a:pt x="700" y="750"/>
                    <a:pt x="699" y="746"/>
                    <a:pt x="699" y="744"/>
                  </a:cubicBezTo>
                  <a:cubicBezTo>
                    <a:pt x="698" y="743"/>
                    <a:pt x="697" y="743"/>
                    <a:pt x="697" y="744"/>
                  </a:cubicBezTo>
                  <a:cubicBezTo>
                    <a:pt x="698" y="748"/>
                    <a:pt x="699" y="751"/>
                    <a:pt x="701" y="754"/>
                  </a:cubicBezTo>
                  <a:cubicBezTo>
                    <a:pt x="701" y="756"/>
                    <a:pt x="700" y="759"/>
                    <a:pt x="700" y="761"/>
                  </a:cubicBezTo>
                  <a:cubicBezTo>
                    <a:pt x="699" y="763"/>
                    <a:pt x="698" y="766"/>
                    <a:pt x="697" y="768"/>
                  </a:cubicBezTo>
                  <a:cubicBezTo>
                    <a:pt x="694" y="770"/>
                    <a:pt x="690" y="773"/>
                    <a:pt x="686" y="775"/>
                  </a:cubicBezTo>
                  <a:cubicBezTo>
                    <a:pt x="685" y="776"/>
                    <a:pt x="685" y="776"/>
                    <a:pt x="684" y="776"/>
                  </a:cubicBezTo>
                  <a:cubicBezTo>
                    <a:pt x="687" y="765"/>
                    <a:pt x="687" y="753"/>
                    <a:pt x="687" y="742"/>
                  </a:cubicBezTo>
                  <a:cubicBezTo>
                    <a:pt x="692" y="740"/>
                    <a:pt x="698" y="738"/>
                    <a:pt x="703" y="736"/>
                  </a:cubicBezTo>
                  <a:cubicBezTo>
                    <a:pt x="704" y="736"/>
                    <a:pt x="705" y="735"/>
                    <a:pt x="707" y="735"/>
                  </a:cubicBezTo>
                  <a:cubicBezTo>
                    <a:pt x="706" y="736"/>
                    <a:pt x="706" y="737"/>
                    <a:pt x="706" y="738"/>
                  </a:cubicBezTo>
                  <a:moveTo>
                    <a:pt x="680" y="778"/>
                  </a:moveTo>
                  <a:cubicBezTo>
                    <a:pt x="680" y="778"/>
                    <a:pt x="680" y="778"/>
                    <a:pt x="680" y="779"/>
                  </a:cubicBezTo>
                  <a:cubicBezTo>
                    <a:pt x="672" y="784"/>
                    <a:pt x="664" y="789"/>
                    <a:pt x="655" y="794"/>
                  </a:cubicBezTo>
                  <a:cubicBezTo>
                    <a:pt x="656" y="793"/>
                    <a:pt x="656" y="792"/>
                    <a:pt x="656" y="791"/>
                  </a:cubicBezTo>
                  <a:cubicBezTo>
                    <a:pt x="659" y="783"/>
                    <a:pt x="662" y="776"/>
                    <a:pt x="665" y="768"/>
                  </a:cubicBezTo>
                  <a:cubicBezTo>
                    <a:pt x="667" y="770"/>
                    <a:pt x="671" y="769"/>
                    <a:pt x="673" y="765"/>
                  </a:cubicBezTo>
                  <a:cubicBezTo>
                    <a:pt x="677" y="758"/>
                    <a:pt x="679" y="751"/>
                    <a:pt x="680" y="744"/>
                  </a:cubicBezTo>
                  <a:cubicBezTo>
                    <a:pt x="682" y="744"/>
                    <a:pt x="683" y="743"/>
                    <a:pt x="685" y="743"/>
                  </a:cubicBezTo>
                  <a:cubicBezTo>
                    <a:pt x="684" y="754"/>
                    <a:pt x="684" y="766"/>
                    <a:pt x="680" y="778"/>
                  </a:cubicBezTo>
                  <a:moveTo>
                    <a:pt x="675" y="751"/>
                  </a:moveTo>
                  <a:cubicBezTo>
                    <a:pt x="675" y="751"/>
                    <a:pt x="670" y="767"/>
                    <a:pt x="666" y="765"/>
                  </a:cubicBezTo>
                  <a:cubicBezTo>
                    <a:pt x="668" y="759"/>
                    <a:pt x="670" y="753"/>
                    <a:pt x="672" y="747"/>
                  </a:cubicBezTo>
                  <a:cubicBezTo>
                    <a:pt x="673" y="747"/>
                    <a:pt x="675" y="746"/>
                    <a:pt x="676" y="746"/>
                  </a:cubicBezTo>
                  <a:cubicBezTo>
                    <a:pt x="676" y="748"/>
                    <a:pt x="675" y="749"/>
                    <a:pt x="675" y="751"/>
                  </a:cubicBezTo>
                  <a:moveTo>
                    <a:pt x="665" y="764"/>
                  </a:moveTo>
                  <a:cubicBezTo>
                    <a:pt x="665" y="764"/>
                    <a:pt x="665" y="764"/>
                    <a:pt x="665" y="764"/>
                  </a:cubicBezTo>
                  <a:cubicBezTo>
                    <a:pt x="664" y="763"/>
                    <a:pt x="663" y="763"/>
                    <a:pt x="663" y="764"/>
                  </a:cubicBezTo>
                  <a:cubicBezTo>
                    <a:pt x="664" y="765"/>
                    <a:pt x="664" y="765"/>
                    <a:pt x="664" y="766"/>
                  </a:cubicBezTo>
                  <a:cubicBezTo>
                    <a:pt x="661" y="776"/>
                    <a:pt x="657" y="785"/>
                    <a:pt x="653" y="795"/>
                  </a:cubicBezTo>
                  <a:cubicBezTo>
                    <a:pt x="651" y="796"/>
                    <a:pt x="649" y="797"/>
                    <a:pt x="648" y="798"/>
                  </a:cubicBezTo>
                  <a:cubicBezTo>
                    <a:pt x="648" y="788"/>
                    <a:pt x="647" y="777"/>
                    <a:pt x="646" y="767"/>
                  </a:cubicBezTo>
                  <a:cubicBezTo>
                    <a:pt x="647" y="763"/>
                    <a:pt x="648" y="760"/>
                    <a:pt x="648" y="756"/>
                  </a:cubicBezTo>
                  <a:cubicBezTo>
                    <a:pt x="656" y="753"/>
                    <a:pt x="663" y="751"/>
                    <a:pt x="670" y="748"/>
                  </a:cubicBezTo>
                  <a:cubicBezTo>
                    <a:pt x="668" y="753"/>
                    <a:pt x="666" y="758"/>
                    <a:pt x="665" y="764"/>
                  </a:cubicBezTo>
                  <a:moveTo>
                    <a:pt x="631" y="788"/>
                  </a:moveTo>
                  <a:cubicBezTo>
                    <a:pt x="625" y="793"/>
                    <a:pt x="618" y="797"/>
                    <a:pt x="612" y="802"/>
                  </a:cubicBezTo>
                  <a:cubicBezTo>
                    <a:pt x="613" y="800"/>
                    <a:pt x="613" y="798"/>
                    <a:pt x="613" y="797"/>
                  </a:cubicBezTo>
                  <a:cubicBezTo>
                    <a:pt x="615" y="786"/>
                    <a:pt x="617" y="776"/>
                    <a:pt x="619" y="765"/>
                  </a:cubicBezTo>
                  <a:cubicBezTo>
                    <a:pt x="622" y="755"/>
                    <a:pt x="622" y="745"/>
                    <a:pt x="623" y="735"/>
                  </a:cubicBezTo>
                  <a:cubicBezTo>
                    <a:pt x="623" y="733"/>
                    <a:pt x="623" y="732"/>
                    <a:pt x="624" y="731"/>
                  </a:cubicBezTo>
                  <a:cubicBezTo>
                    <a:pt x="624" y="731"/>
                    <a:pt x="625" y="732"/>
                    <a:pt x="625" y="733"/>
                  </a:cubicBezTo>
                  <a:cubicBezTo>
                    <a:pt x="627" y="737"/>
                    <a:pt x="629" y="741"/>
                    <a:pt x="629" y="745"/>
                  </a:cubicBezTo>
                  <a:cubicBezTo>
                    <a:pt x="631" y="760"/>
                    <a:pt x="631" y="774"/>
                    <a:pt x="631" y="788"/>
                  </a:cubicBezTo>
                  <a:moveTo>
                    <a:pt x="536" y="832"/>
                  </a:moveTo>
                  <a:cubicBezTo>
                    <a:pt x="535" y="840"/>
                    <a:pt x="534" y="848"/>
                    <a:pt x="533" y="855"/>
                  </a:cubicBezTo>
                  <a:cubicBezTo>
                    <a:pt x="525" y="861"/>
                    <a:pt x="517" y="866"/>
                    <a:pt x="510" y="872"/>
                  </a:cubicBezTo>
                  <a:cubicBezTo>
                    <a:pt x="513" y="861"/>
                    <a:pt x="517" y="850"/>
                    <a:pt x="520" y="839"/>
                  </a:cubicBezTo>
                  <a:cubicBezTo>
                    <a:pt x="525" y="836"/>
                    <a:pt x="531" y="832"/>
                    <a:pt x="536" y="828"/>
                  </a:cubicBezTo>
                  <a:cubicBezTo>
                    <a:pt x="536" y="830"/>
                    <a:pt x="536" y="831"/>
                    <a:pt x="536" y="832"/>
                  </a:cubicBezTo>
                  <a:moveTo>
                    <a:pt x="505" y="875"/>
                  </a:moveTo>
                  <a:cubicBezTo>
                    <a:pt x="498" y="880"/>
                    <a:pt x="491" y="884"/>
                    <a:pt x="485" y="889"/>
                  </a:cubicBezTo>
                  <a:cubicBezTo>
                    <a:pt x="486" y="885"/>
                    <a:pt x="487" y="881"/>
                    <a:pt x="488" y="877"/>
                  </a:cubicBezTo>
                  <a:cubicBezTo>
                    <a:pt x="490" y="870"/>
                    <a:pt x="493" y="864"/>
                    <a:pt x="494" y="857"/>
                  </a:cubicBezTo>
                  <a:cubicBezTo>
                    <a:pt x="499" y="853"/>
                    <a:pt x="504" y="850"/>
                    <a:pt x="510" y="846"/>
                  </a:cubicBezTo>
                  <a:cubicBezTo>
                    <a:pt x="512" y="845"/>
                    <a:pt x="514" y="844"/>
                    <a:pt x="516" y="842"/>
                  </a:cubicBezTo>
                  <a:cubicBezTo>
                    <a:pt x="512" y="853"/>
                    <a:pt x="508" y="864"/>
                    <a:pt x="505" y="875"/>
                  </a:cubicBezTo>
                  <a:moveTo>
                    <a:pt x="480" y="893"/>
                  </a:moveTo>
                  <a:cubicBezTo>
                    <a:pt x="479" y="894"/>
                    <a:pt x="477" y="895"/>
                    <a:pt x="475" y="896"/>
                  </a:cubicBezTo>
                  <a:cubicBezTo>
                    <a:pt x="468" y="901"/>
                    <a:pt x="462" y="907"/>
                    <a:pt x="455" y="912"/>
                  </a:cubicBezTo>
                  <a:cubicBezTo>
                    <a:pt x="459" y="900"/>
                    <a:pt x="463" y="889"/>
                    <a:pt x="466" y="878"/>
                  </a:cubicBezTo>
                  <a:cubicBezTo>
                    <a:pt x="468" y="876"/>
                    <a:pt x="471" y="874"/>
                    <a:pt x="473" y="873"/>
                  </a:cubicBezTo>
                  <a:cubicBezTo>
                    <a:pt x="479" y="868"/>
                    <a:pt x="485" y="864"/>
                    <a:pt x="491" y="860"/>
                  </a:cubicBezTo>
                  <a:cubicBezTo>
                    <a:pt x="488" y="871"/>
                    <a:pt x="484" y="882"/>
                    <a:pt x="480" y="893"/>
                  </a:cubicBezTo>
                  <a:moveTo>
                    <a:pt x="450" y="915"/>
                  </a:moveTo>
                  <a:cubicBezTo>
                    <a:pt x="441" y="922"/>
                    <a:pt x="432" y="929"/>
                    <a:pt x="423" y="935"/>
                  </a:cubicBezTo>
                  <a:cubicBezTo>
                    <a:pt x="427" y="925"/>
                    <a:pt x="430" y="914"/>
                    <a:pt x="433" y="903"/>
                  </a:cubicBezTo>
                  <a:cubicBezTo>
                    <a:pt x="443" y="895"/>
                    <a:pt x="452" y="888"/>
                    <a:pt x="462" y="881"/>
                  </a:cubicBezTo>
                  <a:cubicBezTo>
                    <a:pt x="459" y="892"/>
                    <a:pt x="454" y="904"/>
                    <a:pt x="450" y="915"/>
                  </a:cubicBezTo>
                  <a:moveTo>
                    <a:pt x="230" y="1029"/>
                  </a:moveTo>
                  <a:cubicBezTo>
                    <a:pt x="230" y="1030"/>
                    <a:pt x="229" y="1030"/>
                    <a:pt x="229" y="1030"/>
                  </a:cubicBezTo>
                  <a:cubicBezTo>
                    <a:pt x="230" y="1026"/>
                    <a:pt x="230" y="1022"/>
                    <a:pt x="231" y="1020"/>
                  </a:cubicBezTo>
                  <a:cubicBezTo>
                    <a:pt x="232" y="1017"/>
                    <a:pt x="232" y="1014"/>
                    <a:pt x="233" y="1011"/>
                  </a:cubicBezTo>
                  <a:cubicBezTo>
                    <a:pt x="242" y="1005"/>
                    <a:pt x="250" y="998"/>
                    <a:pt x="258" y="991"/>
                  </a:cubicBezTo>
                  <a:cubicBezTo>
                    <a:pt x="260" y="990"/>
                    <a:pt x="261" y="989"/>
                    <a:pt x="262" y="988"/>
                  </a:cubicBezTo>
                  <a:cubicBezTo>
                    <a:pt x="261" y="995"/>
                    <a:pt x="259" y="1002"/>
                    <a:pt x="257" y="1009"/>
                  </a:cubicBezTo>
                  <a:cubicBezTo>
                    <a:pt x="248" y="1016"/>
                    <a:pt x="239" y="1023"/>
                    <a:pt x="230" y="1029"/>
                  </a:cubicBezTo>
                  <a:moveTo>
                    <a:pt x="109" y="1077"/>
                  </a:moveTo>
                  <a:cubicBezTo>
                    <a:pt x="105" y="1081"/>
                    <a:pt x="100" y="1085"/>
                    <a:pt x="96" y="1089"/>
                  </a:cubicBezTo>
                  <a:cubicBezTo>
                    <a:pt x="99" y="1079"/>
                    <a:pt x="102" y="1068"/>
                    <a:pt x="103" y="1058"/>
                  </a:cubicBezTo>
                  <a:cubicBezTo>
                    <a:pt x="104" y="1054"/>
                    <a:pt x="105" y="1051"/>
                    <a:pt x="105" y="1048"/>
                  </a:cubicBezTo>
                  <a:cubicBezTo>
                    <a:pt x="107" y="1046"/>
                    <a:pt x="108" y="1045"/>
                    <a:pt x="109" y="1044"/>
                  </a:cubicBezTo>
                  <a:cubicBezTo>
                    <a:pt x="114" y="1038"/>
                    <a:pt x="119" y="1033"/>
                    <a:pt x="125" y="1027"/>
                  </a:cubicBezTo>
                  <a:cubicBezTo>
                    <a:pt x="123" y="1034"/>
                    <a:pt x="121" y="1040"/>
                    <a:pt x="119" y="1047"/>
                  </a:cubicBezTo>
                  <a:cubicBezTo>
                    <a:pt x="117" y="1056"/>
                    <a:pt x="114" y="1066"/>
                    <a:pt x="111" y="1075"/>
                  </a:cubicBezTo>
                  <a:cubicBezTo>
                    <a:pt x="110" y="1075"/>
                    <a:pt x="110" y="1076"/>
                    <a:pt x="109" y="1077"/>
                  </a:cubicBezTo>
                  <a:moveTo>
                    <a:pt x="87" y="1025"/>
                  </a:moveTo>
                  <a:cubicBezTo>
                    <a:pt x="89" y="1023"/>
                    <a:pt x="91" y="1022"/>
                    <a:pt x="92" y="1020"/>
                  </a:cubicBezTo>
                  <a:cubicBezTo>
                    <a:pt x="92" y="1034"/>
                    <a:pt x="90" y="1049"/>
                    <a:pt x="88" y="1063"/>
                  </a:cubicBezTo>
                  <a:cubicBezTo>
                    <a:pt x="84" y="1067"/>
                    <a:pt x="81" y="1071"/>
                    <a:pt x="77" y="1074"/>
                  </a:cubicBezTo>
                  <a:cubicBezTo>
                    <a:pt x="79" y="1065"/>
                    <a:pt x="81" y="1057"/>
                    <a:pt x="83" y="1048"/>
                  </a:cubicBezTo>
                  <a:cubicBezTo>
                    <a:pt x="85" y="1040"/>
                    <a:pt x="86" y="1033"/>
                    <a:pt x="87" y="1025"/>
                  </a:cubicBezTo>
                  <a:moveTo>
                    <a:pt x="142" y="970"/>
                  </a:moveTo>
                  <a:cubicBezTo>
                    <a:pt x="143" y="969"/>
                    <a:pt x="144" y="968"/>
                    <a:pt x="144" y="968"/>
                  </a:cubicBezTo>
                  <a:cubicBezTo>
                    <a:pt x="145" y="970"/>
                    <a:pt x="146" y="973"/>
                    <a:pt x="147" y="976"/>
                  </a:cubicBezTo>
                  <a:cubicBezTo>
                    <a:pt x="147" y="977"/>
                    <a:pt x="149" y="976"/>
                    <a:pt x="149" y="975"/>
                  </a:cubicBezTo>
                  <a:cubicBezTo>
                    <a:pt x="149" y="975"/>
                    <a:pt x="149" y="974"/>
                    <a:pt x="149" y="974"/>
                  </a:cubicBezTo>
                  <a:cubicBezTo>
                    <a:pt x="149" y="974"/>
                    <a:pt x="149" y="974"/>
                    <a:pt x="148" y="973"/>
                  </a:cubicBezTo>
                  <a:cubicBezTo>
                    <a:pt x="149" y="973"/>
                    <a:pt x="149" y="973"/>
                    <a:pt x="149" y="972"/>
                  </a:cubicBezTo>
                  <a:cubicBezTo>
                    <a:pt x="149" y="971"/>
                    <a:pt x="148" y="971"/>
                    <a:pt x="148" y="970"/>
                  </a:cubicBezTo>
                  <a:cubicBezTo>
                    <a:pt x="148" y="969"/>
                    <a:pt x="147" y="967"/>
                    <a:pt x="147" y="965"/>
                  </a:cubicBezTo>
                  <a:cubicBezTo>
                    <a:pt x="150" y="962"/>
                    <a:pt x="154" y="959"/>
                    <a:pt x="158" y="956"/>
                  </a:cubicBezTo>
                  <a:cubicBezTo>
                    <a:pt x="158" y="968"/>
                    <a:pt x="157" y="980"/>
                    <a:pt x="155" y="992"/>
                  </a:cubicBezTo>
                  <a:cubicBezTo>
                    <a:pt x="147" y="1000"/>
                    <a:pt x="139" y="1007"/>
                    <a:pt x="131" y="1015"/>
                  </a:cubicBezTo>
                  <a:cubicBezTo>
                    <a:pt x="134" y="1006"/>
                    <a:pt x="136" y="996"/>
                    <a:pt x="137" y="986"/>
                  </a:cubicBezTo>
                  <a:cubicBezTo>
                    <a:pt x="138" y="981"/>
                    <a:pt x="139" y="977"/>
                    <a:pt x="139" y="972"/>
                  </a:cubicBezTo>
                  <a:cubicBezTo>
                    <a:pt x="140" y="971"/>
                    <a:pt x="141" y="971"/>
                    <a:pt x="142" y="970"/>
                  </a:cubicBezTo>
                  <a:moveTo>
                    <a:pt x="140" y="967"/>
                  </a:moveTo>
                  <a:cubicBezTo>
                    <a:pt x="141" y="965"/>
                    <a:pt x="141" y="963"/>
                    <a:pt x="141" y="962"/>
                  </a:cubicBezTo>
                  <a:cubicBezTo>
                    <a:pt x="142" y="960"/>
                    <a:pt x="142" y="958"/>
                    <a:pt x="142" y="957"/>
                  </a:cubicBezTo>
                  <a:cubicBezTo>
                    <a:pt x="142" y="957"/>
                    <a:pt x="142" y="958"/>
                    <a:pt x="142" y="958"/>
                  </a:cubicBezTo>
                  <a:cubicBezTo>
                    <a:pt x="142" y="960"/>
                    <a:pt x="143" y="962"/>
                    <a:pt x="143" y="964"/>
                  </a:cubicBezTo>
                  <a:cubicBezTo>
                    <a:pt x="142" y="965"/>
                    <a:pt x="141" y="966"/>
                    <a:pt x="140" y="967"/>
                  </a:cubicBezTo>
                  <a:moveTo>
                    <a:pt x="132" y="996"/>
                  </a:moveTo>
                  <a:cubicBezTo>
                    <a:pt x="131" y="1004"/>
                    <a:pt x="129" y="1012"/>
                    <a:pt x="126" y="1021"/>
                  </a:cubicBezTo>
                  <a:cubicBezTo>
                    <a:pt x="121" y="1026"/>
                    <a:pt x="116" y="1031"/>
                    <a:pt x="111" y="1036"/>
                  </a:cubicBezTo>
                  <a:cubicBezTo>
                    <a:pt x="110" y="1038"/>
                    <a:pt x="108" y="1039"/>
                    <a:pt x="107" y="1041"/>
                  </a:cubicBezTo>
                  <a:cubicBezTo>
                    <a:pt x="109" y="1033"/>
                    <a:pt x="111" y="1026"/>
                    <a:pt x="112" y="1018"/>
                  </a:cubicBezTo>
                  <a:cubicBezTo>
                    <a:pt x="113" y="1010"/>
                    <a:pt x="115" y="1002"/>
                    <a:pt x="116" y="994"/>
                  </a:cubicBezTo>
                  <a:cubicBezTo>
                    <a:pt x="118" y="993"/>
                    <a:pt x="119" y="991"/>
                    <a:pt x="121" y="990"/>
                  </a:cubicBezTo>
                  <a:cubicBezTo>
                    <a:pt x="125" y="985"/>
                    <a:pt x="130" y="981"/>
                    <a:pt x="135" y="976"/>
                  </a:cubicBezTo>
                  <a:cubicBezTo>
                    <a:pt x="134" y="983"/>
                    <a:pt x="134" y="989"/>
                    <a:pt x="132" y="996"/>
                  </a:cubicBezTo>
                  <a:moveTo>
                    <a:pt x="104" y="1038"/>
                  </a:moveTo>
                  <a:cubicBezTo>
                    <a:pt x="104" y="1028"/>
                    <a:pt x="104" y="1019"/>
                    <a:pt x="102" y="1009"/>
                  </a:cubicBezTo>
                  <a:cubicBezTo>
                    <a:pt x="106" y="1005"/>
                    <a:pt x="109" y="1001"/>
                    <a:pt x="113" y="998"/>
                  </a:cubicBezTo>
                  <a:cubicBezTo>
                    <a:pt x="111" y="1011"/>
                    <a:pt x="107" y="1025"/>
                    <a:pt x="104" y="1038"/>
                  </a:cubicBezTo>
                  <a:moveTo>
                    <a:pt x="124" y="1042"/>
                  </a:moveTo>
                  <a:cubicBezTo>
                    <a:pt x="126" y="1036"/>
                    <a:pt x="128" y="1029"/>
                    <a:pt x="130" y="1022"/>
                  </a:cubicBezTo>
                  <a:cubicBezTo>
                    <a:pt x="138" y="1014"/>
                    <a:pt x="146" y="1006"/>
                    <a:pt x="154" y="998"/>
                  </a:cubicBezTo>
                  <a:cubicBezTo>
                    <a:pt x="154" y="998"/>
                    <a:pt x="154" y="998"/>
                    <a:pt x="154" y="998"/>
                  </a:cubicBezTo>
                  <a:cubicBezTo>
                    <a:pt x="153" y="1009"/>
                    <a:pt x="150" y="1019"/>
                    <a:pt x="147" y="1029"/>
                  </a:cubicBezTo>
                  <a:cubicBezTo>
                    <a:pt x="146" y="1033"/>
                    <a:pt x="145" y="1037"/>
                    <a:pt x="144" y="1040"/>
                  </a:cubicBezTo>
                  <a:cubicBezTo>
                    <a:pt x="134" y="1050"/>
                    <a:pt x="125" y="1060"/>
                    <a:pt x="116" y="1070"/>
                  </a:cubicBezTo>
                  <a:cubicBezTo>
                    <a:pt x="119" y="1061"/>
                    <a:pt x="122" y="1052"/>
                    <a:pt x="124" y="1042"/>
                  </a:cubicBezTo>
                  <a:moveTo>
                    <a:pt x="150" y="1032"/>
                  </a:moveTo>
                  <a:cubicBezTo>
                    <a:pt x="153" y="1020"/>
                    <a:pt x="156" y="1007"/>
                    <a:pt x="158" y="994"/>
                  </a:cubicBezTo>
                  <a:cubicBezTo>
                    <a:pt x="163" y="989"/>
                    <a:pt x="168" y="984"/>
                    <a:pt x="173" y="980"/>
                  </a:cubicBezTo>
                  <a:cubicBezTo>
                    <a:pt x="174" y="982"/>
                    <a:pt x="174" y="984"/>
                    <a:pt x="174" y="987"/>
                  </a:cubicBezTo>
                  <a:cubicBezTo>
                    <a:pt x="171" y="998"/>
                    <a:pt x="168" y="1008"/>
                    <a:pt x="165" y="1019"/>
                  </a:cubicBezTo>
                  <a:cubicBezTo>
                    <a:pt x="165" y="1019"/>
                    <a:pt x="165" y="1019"/>
                    <a:pt x="165" y="1019"/>
                  </a:cubicBezTo>
                  <a:cubicBezTo>
                    <a:pt x="159" y="1024"/>
                    <a:pt x="154" y="1030"/>
                    <a:pt x="149" y="1035"/>
                  </a:cubicBezTo>
                  <a:cubicBezTo>
                    <a:pt x="149" y="1034"/>
                    <a:pt x="149" y="1033"/>
                    <a:pt x="150" y="1032"/>
                  </a:cubicBezTo>
                  <a:moveTo>
                    <a:pt x="240" y="966"/>
                  </a:moveTo>
                  <a:cubicBezTo>
                    <a:pt x="239" y="970"/>
                    <a:pt x="238" y="974"/>
                    <a:pt x="238" y="978"/>
                  </a:cubicBezTo>
                  <a:cubicBezTo>
                    <a:pt x="232" y="983"/>
                    <a:pt x="226" y="987"/>
                    <a:pt x="220" y="992"/>
                  </a:cubicBezTo>
                  <a:cubicBezTo>
                    <a:pt x="217" y="994"/>
                    <a:pt x="215" y="996"/>
                    <a:pt x="212" y="998"/>
                  </a:cubicBezTo>
                  <a:cubicBezTo>
                    <a:pt x="214" y="991"/>
                    <a:pt x="216" y="984"/>
                    <a:pt x="218" y="977"/>
                  </a:cubicBezTo>
                  <a:cubicBezTo>
                    <a:pt x="226" y="971"/>
                    <a:pt x="234" y="965"/>
                    <a:pt x="242" y="958"/>
                  </a:cubicBezTo>
                  <a:cubicBezTo>
                    <a:pt x="241" y="961"/>
                    <a:pt x="240" y="963"/>
                    <a:pt x="240" y="966"/>
                  </a:cubicBezTo>
                  <a:moveTo>
                    <a:pt x="246" y="955"/>
                  </a:moveTo>
                  <a:cubicBezTo>
                    <a:pt x="255" y="948"/>
                    <a:pt x="265" y="941"/>
                    <a:pt x="275" y="934"/>
                  </a:cubicBezTo>
                  <a:cubicBezTo>
                    <a:pt x="273" y="941"/>
                    <a:pt x="272" y="947"/>
                    <a:pt x="270" y="953"/>
                  </a:cubicBezTo>
                  <a:cubicBezTo>
                    <a:pt x="261" y="960"/>
                    <a:pt x="251" y="968"/>
                    <a:pt x="242" y="975"/>
                  </a:cubicBezTo>
                  <a:cubicBezTo>
                    <a:pt x="243" y="968"/>
                    <a:pt x="244" y="962"/>
                    <a:pt x="246" y="955"/>
                  </a:cubicBezTo>
                  <a:moveTo>
                    <a:pt x="207" y="1003"/>
                  </a:moveTo>
                  <a:cubicBezTo>
                    <a:pt x="202" y="1007"/>
                    <a:pt x="196" y="1012"/>
                    <a:pt x="191" y="1017"/>
                  </a:cubicBezTo>
                  <a:cubicBezTo>
                    <a:pt x="192" y="1011"/>
                    <a:pt x="193" y="1004"/>
                    <a:pt x="195" y="998"/>
                  </a:cubicBezTo>
                  <a:cubicBezTo>
                    <a:pt x="201" y="992"/>
                    <a:pt x="207" y="986"/>
                    <a:pt x="214" y="981"/>
                  </a:cubicBezTo>
                  <a:cubicBezTo>
                    <a:pt x="212" y="988"/>
                    <a:pt x="209" y="995"/>
                    <a:pt x="207" y="1003"/>
                  </a:cubicBezTo>
                  <a:moveTo>
                    <a:pt x="172" y="1013"/>
                  </a:moveTo>
                  <a:cubicBezTo>
                    <a:pt x="171" y="1014"/>
                    <a:pt x="171" y="1014"/>
                    <a:pt x="170" y="1015"/>
                  </a:cubicBezTo>
                  <a:cubicBezTo>
                    <a:pt x="172" y="1010"/>
                    <a:pt x="173" y="1006"/>
                    <a:pt x="174" y="1001"/>
                  </a:cubicBezTo>
                  <a:cubicBezTo>
                    <a:pt x="174" y="1005"/>
                    <a:pt x="173" y="1009"/>
                    <a:pt x="172" y="1013"/>
                  </a:cubicBezTo>
                  <a:cubicBezTo>
                    <a:pt x="172" y="1013"/>
                    <a:pt x="172" y="1013"/>
                    <a:pt x="172" y="1013"/>
                  </a:cubicBezTo>
                  <a:moveTo>
                    <a:pt x="189" y="1007"/>
                  </a:moveTo>
                  <a:cubicBezTo>
                    <a:pt x="189" y="1008"/>
                    <a:pt x="188" y="1009"/>
                    <a:pt x="188" y="1010"/>
                  </a:cubicBezTo>
                  <a:cubicBezTo>
                    <a:pt x="188" y="1008"/>
                    <a:pt x="189" y="1006"/>
                    <a:pt x="189" y="1004"/>
                  </a:cubicBezTo>
                  <a:cubicBezTo>
                    <a:pt x="189" y="1003"/>
                    <a:pt x="189" y="1003"/>
                    <a:pt x="190" y="1003"/>
                  </a:cubicBezTo>
                  <a:cubicBezTo>
                    <a:pt x="189" y="1004"/>
                    <a:pt x="189" y="1006"/>
                    <a:pt x="189" y="1007"/>
                  </a:cubicBezTo>
                  <a:moveTo>
                    <a:pt x="189" y="999"/>
                  </a:moveTo>
                  <a:cubicBezTo>
                    <a:pt x="189" y="989"/>
                    <a:pt x="187" y="980"/>
                    <a:pt x="185" y="970"/>
                  </a:cubicBezTo>
                  <a:cubicBezTo>
                    <a:pt x="186" y="969"/>
                    <a:pt x="187" y="968"/>
                    <a:pt x="188" y="967"/>
                  </a:cubicBezTo>
                  <a:cubicBezTo>
                    <a:pt x="192" y="964"/>
                    <a:pt x="196" y="960"/>
                    <a:pt x="200" y="958"/>
                  </a:cubicBezTo>
                  <a:cubicBezTo>
                    <a:pt x="197" y="971"/>
                    <a:pt x="194" y="984"/>
                    <a:pt x="191" y="997"/>
                  </a:cubicBezTo>
                  <a:cubicBezTo>
                    <a:pt x="190" y="998"/>
                    <a:pt x="190" y="998"/>
                    <a:pt x="189" y="999"/>
                  </a:cubicBezTo>
                  <a:moveTo>
                    <a:pt x="156" y="1033"/>
                  </a:moveTo>
                  <a:cubicBezTo>
                    <a:pt x="158" y="1031"/>
                    <a:pt x="161" y="1028"/>
                    <a:pt x="163" y="1026"/>
                  </a:cubicBezTo>
                  <a:cubicBezTo>
                    <a:pt x="163" y="1027"/>
                    <a:pt x="163" y="1027"/>
                    <a:pt x="163" y="1028"/>
                  </a:cubicBezTo>
                  <a:cubicBezTo>
                    <a:pt x="161" y="1034"/>
                    <a:pt x="159" y="1041"/>
                    <a:pt x="158" y="1047"/>
                  </a:cubicBezTo>
                  <a:cubicBezTo>
                    <a:pt x="156" y="1049"/>
                    <a:pt x="154" y="1051"/>
                    <a:pt x="151" y="1053"/>
                  </a:cubicBezTo>
                  <a:cubicBezTo>
                    <a:pt x="148" y="1056"/>
                    <a:pt x="145" y="1059"/>
                    <a:pt x="142" y="1062"/>
                  </a:cubicBezTo>
                  <a:cubicBezTo>
                    <a:pt x="143" y="1055"/>
                    <a:pt x="145" y="1049"/>
                    <a:pt x="147" y="1043"/>
                  </a:cubicBezTo>
                  <a:cubicBezTo>
                    <a:pt x="150" y="1040"/>
                    <a:pt x="153" y="1037"/>
                    <a:pt x="156" y="1033"/>
                  </a:cubicBezTo>
                  <a:moveTo>
                    <a:pt x="168" y="1022"/>
                  </a:moveTo>
                  <a:cubicBezTo>
                    <a:pt x="168" y="1022"/>
                    <a:pt x="168" y="1021"/>
                    <a:pt x="168" y="1021"/>
                  </a:cubicBezTo>
                  <a:cubicBezTo>
                    <a:pt x="169" y="1021"/>
                    <a:pt x="170" y="1020"/>
                    <a:pt x="171" y="1019"/>
                  </a:cubicBezTo>
                  <a:cubicBezTo>
                    <a:pt x="171" y="1023"/>
                    <a:pt x="171" y="1028"/>
                    <a:pt x="170" y="1032"/>
                  </a:cubicBezTo>
                  <a:cubicBezTo>
                    <a:pt x="170" y="1034"/>
                    <a:pt x="169" y="1035"/>
                    <a:pt x="169" y="1036"/>
                  </a:cubicBezTo>
                  <a:cubicBezTo>
                    <a:pt x="167" y="1038"/>
                    <a:pt x="165" y="1041"/>
                    <a:pt x="162" y="1043"/>
                  </a:cubicBezTo>
                  <a:cubicBezTo>
                    <a:pt x="164" y="1036"/>
                    <a:pt x="166" y="1029"/>
                    <a:pt x="168" y="1022"/>
                  </a:cubicBezTo>
                  <a:moveTo>
                    <a:pt x="186" y="1038"/>
                  </a:moveTo>
                  <a:cubicBezTo>
                    <a:pt x="187" y="1033"/>
                    <a:pt x="188" y="1028"/>
                    <a:pt x="189" y="1023"/>
                  </a:cubicBezTo>
                  <a:cubicBezTo>
                    <a:pt x="194" y="1018"/>
                    <a:pt x="200" y="1014"/>
                    <a:pt x="205" y="1009"/>
                  </a:cubicBezTo>
                  <a:cubicBezTo>
                    <a:pt x="202" y="1018"/>
                    <a:pt x="200" y="1027"/>
                    <a:pt x="197" y="1035"/>
                  </a:cubicBezTo>
                  <a:cubicBezTo>
                    <a:pt x="194" y="1038"/>
                    <a:pt x="191" y="1041"/>
                    <a:pt x="188" y="1043"/>
                  </a:cubicBezTo>
                  <a:cubicBezTo>
                    <a:pt x="186" y="1044"/>
                    <a:pt x="185" y="1046"/>
                    <a:pt x="183" y="1047"/>
                  </a:cubicBezTo>
                  <a:cubicBezTo>
                    <a:pt x="184" y="1044"/>
                    <a:pt x="185" y="1041"/>
                    <a:pt x="186" y="1038"/>
                  </a:cubicBezTo>
                  <a:moveTo>
                    <a:pt x="203" y="1030"/>
                  </a:moveTo>
                  <a:cubicBezTo>
                    <a:pt x="205" y="1022"/>
                    <a:pt x="208" y="1013"/>
                    <a:pt x="210" y="1005"/>
                  </a:cubicBezTo>
                  <a:cubicBezTo>
                    <a:pt x="219" y="997"/>
                    <a:pt x="228" y="990"/>
                    <a:pt x="237" y="983"/>
                  </a:cubicBezTo>
                  <a:cubicBezTo>
                    <a:pt x="236" y="988"/>
                    <a:pt x="235" y="992"/>
                    <a:pt x="234" y="996"/>
                  </a:cubicBezTo>
                  <a:cubicBezTo>
                    <a:pt x="233" y="1000"/>
                    <a:pt x="232" y="1005"/>
                    <a:pt x="231" y="1009"/>
                  </a:cubicBezTo>
                  <a:cubicBezTo>
                    <a:pt x="221" y="1016"/>
                    <a:pt x="212" y="1023"/>
                    <a:pt x="203" y="1031"/>
                  </a:cubicBezTo>
                  <a:cubicBezTo>
                    <a:pt x="203" y="1031"/>
                    <a:pt x="203" y="1030"/>
                    <a:pt x="203" y="1030"/>
                  </a:cubicBezTo>
                  <a:moveTo>
                    <a:pt x="240" y="980"/>
                  </a:moveTo>
                  <a:cubicBezTo>
                    <a:pt x="250" y="973"/>
                    <a:pt x="259" y="966"/>
                    <a:pt x="269" y="959"/>
                  </a:cubicBezTo>
                  <a:cubicBezTo>
                    <a:pt x="268" y="963"/>
                    <a:pt x="267" y="968"/>
                    <a:pt x="266" y="972"/>
                  </a:cubicBezTo>
                  <a:cubicBezTo>
                    <a:pt x="265" y="976"/>
                    <a:pt x="265" y="979"/>
                    <a:pt x="264" y="982"/>
                  </a:cubicBezTo>
                  <a:cubicBezTo>
                    <a:pt x="264" y="982"/>
                    <a:pt x="263" y="982"/>
                    <a:pt x="263" y="983"/>
                  </a:cubicBezTo>
                  <a:cubicBezTo>
                    <a:pt x="254" y="990"/>
                    <a:pt x="244" y="998"/>
                    <a:pt x="235" y="1005"/>
                  </a:cubicBezTo>
                  <a:cubicBezTo>
                    <a:pt x="237" y="997"/>
                    <a:pt x="239" y="989"/>
                    <a:pt x="240" y="980"/>
                  </a:cubicBezTo>
                  <a:moveTo>
                    <a:pt x="328" y="869"/>
                  </a:moveTo>
                  <a:cubicBezTo>
                    <a:pt x="328" y="869"/>
                    <a:pt x="328" y="870"/>
                    <a:pt x="329" y="870"/>
                  </a:cubicBezTo>
                  <a:cubicBezTo>
                    <a:pt x="330" y="871"/>
                    <a:pt x="331" y="870"/>
                    <a:pt x="331" y="869"/>
                  </a:cubicBezTo>
                  <a:cubicBezTo>
                    <a:pt x="331" y="869"/>
                    <a:pt x="331" y="868"/>
                    <a:pt x="330" y="868"/>
                  </a:cubicBezTo>
                  <a:cubicBezTo>
                    <a:pt x="335" y="866"/>
                    <a:pt x="339" y="863"/>
                    <a:pt x="344" y="861"/>
                  </a:cubicBezTo>
                  <a:cubicBezTo>
                    <a:pt x="347" y="875"/>
                    <a:pt x="344" y="890"/>
                    <a:pt x="340" y="904"/>
                  </a:cubicBezTo>
                  <a:cubicBezTo>
                    <a:pt x="335" y="907"/>
                    <a:pt x="330" y="911"/>
                    <a:pt x="325" y="915"/>
                  </a:cubicBezTo>
                  <a:cubicBezTo>
                    <a:pt x="322" y="917"/>
                    <a:pt x="320" y="918"/>
                    <a:pt x="317" y="920"/>
                  </a:cubicBezTo>
                  <a:cubicBezTo>
                    <a:pt x="318" y="919"/>
                    <a:pt x="318" y="918"/>
                    <a:pt x="318" y="917"/>
                  </a:cubicBezTo>
                  <a:cubicBezTo>
                    <a:pt x="320" y="902"/>
                    <a:pt x="321" y="887"/>
                    <a:pt x="321" y="872"/>
                  </a:cubicBezTo>
                  <a:cubicBezTo>
                    <a:pt x="323" y="871"/>
                    <a:pt x="326" y="870"/>
                    <a:pt x="328" y="869"/>
                  </a:cubicBezTo>
                  <a:moveTo>
                    <a:pt x="321" y="923"/>
                  </a:moveTo>
                  <a:cubicBezTo>
                    <a:pt x="327" y="918"/>
                    <a:pt x="332" y="913"/>
                    <a:pt x="339" y="909"/>
                  </a:cubicBezTo>
                  <a:cubicBezTo>
                    <a:pt x="339" y="909"/>
                    <a:pt x="339" y="909"/>
                    <a:pt x="340" y="908"/>
                  </a:cubicBezTo>
                  <a:cubicBezTo>
                    <a:pt x="338" y="915"/>
                    <a:pt x="337" y="921"/>
                    <a:pt x="335" y="927"/>
                  </a:cubicBezTo>
                  <a:cubicBezTo>
                    <a:pt x="327" y="933"/>
                    <a:pt x="320" y="938"/>
                    <a:pt x="312" y="944"/>
                  </a:cubicBezTo>
                  <a:cubicBezTo>
                    <a:pt x="313" y="938"/>
                    <a:pt x="315" y="932"/>
                    <a:pt x="316" y="926"/>
                  </a:cubicBezTo>
                  <a:cubicBezTo>
                    <a:pt x="318" y="925"/>
                    <a:pt x="319" y="924"/>
                    <a:pt x="321" y="923"/>
                  </a:cubicBezTo>
                  <a:moveTo>
                    <a:pt x="309" y="947"/>
                  </a:moveTo>
                  <a:cubicBezTo>
                    <a:pt x="302" y="951"/>
                    <a:pt x="296" y="956"/>
                    <a:pt x="290" y="961"/>
                  </a:cubicBezTo>
                  <a:cubicBezTo>
                    <a:pt x="292" y="954"/>
                    <a:pt x="293" y="947"/>
                    <a:pt x="295" y="941"/>
                  </a:cubicBezTo>
                  <a:cubicBezTo>
                    <a:pt x="301" y="936"/>
                    <a:pt x="307" y="932"/>
                    <a:pt x="313" y="928"/>
                  </a:cubicBezTo>
                  <a:cubicBezTo>
                    <a:pt x="312" y="934"/>
                    <a:pt x="310" y="940"/>
                    <a:pt x="309" y="947"/>
                  </a:cubicBezTo>
                  <a:moveTo>
                    <a:pt x="286" y="964"/>
                  </a:moveTo>
                  <a:cubicBezTo>
                    <a:pt x="280" y="969"/>
                    <a:pt x="274" y="973"/>
                    <a:pt x="268" y="978"/>
                  </a:cubicBezTo>
                  <a:cubicBezTo>
                    <a:pt x="268" y="978"/>
                    <a:pt x="268" y="977"/>
                    <a:pt x="269" y="977"/>
                  </a:cubicBezTo>
                  <a:cubicBezTo>
                    <a:pt x="270" y="970"/>
                    <a:pt x="272" y="963"/>
                    <a:pt x="273" y="956"/>
                  </a:cubicBezTo>
                  <a:cubicBezTo>
                    <a:pt x="277" y="953"/>
                    <a:pt x="281" y="951"/>
                    <a:pt x="284" y="948"/>
                  </a:cubicBezTo>
                  <a:cubicBezTo>
                    <a:pt x="287" y="946"/>
                    <a:pt x="289" y="945"/>
                    <a:pt x="291" y="943"/>
                  </a:cubicBezTo>
                  <a:cubicBezTo>
                    <a:pt x="289" y="950"/>
                    <a:pt x="288" y="957"/>
                    <a:pt x="286" y="964"/>
                  </a:cubicBezTo>
                  <a:moveTo>
                    <a:pt x="267" y="984"/>
                  </a:moveTo>
                  <a:cubicBezTo>
                    <a:pt x="273" y="980"/>
                    <a:pt x="278" y="975"/>
                    <a:pt x="284" y="971"/>
                  </a:cubicBezTo>
                  <a:cubicBezTo>
                    <a:pt x="284" y="971"/>
                    <a:pt x="284" y="972"/>
                    <a:pt x="284" y="973"/>
                  </a:cubicBezTo>
                  <a:cubicBezTo>
                    <a:pt x="282" y="980"/>
                    <a:pt x="279" y="987"/>
                    <a:pt x="277" y="994"/>
                  </a:cubicBezTo>
                  <a:cubicBezTo>
                    <a:pt x="274" y="996"/>
                    <a:pt x="272" y="998"/>
                    <a:pt x="269" y="1000"/>
                  </a:cubicBezTo>
                  <a:cubicBezTo>
                    <a:pt x="267" y="1001"/>
                    <a:pt x="264" y="1003"/>
                    <a:pt x="262" y="1005"/>
                  </a:cubicBezTo>
                  <a:cubicBezTo>
                    <a:pt x="263" y="998"/>
                    <a:pt x="265" y="991"/>
                    <a:pt x="267" y="984"/>
                  </a:cubicBezTo>
                  <a:moveTo>
                    <a:pt x="286" y="976"/>
                  </a:moveTo>
                  <a:cubicBezTo>
                    <a:pt x="287" y="973"/>
                    <a:pt x="288" y="970"/>
                    <a:pt x="288" y="967"/>
                  </a:cubicBezTo>
                  <a:cubicBezTo>
                    <a:pt x="295" y="962"/>
                    <a:pt x="301" y="957"/>
                    <a:pt x="307" y="953"/>
                  </a:cubicBezTo>
                  <a:cubicBezTo>
                    <a:pt x="306" y="957"/>
                    <a:pt x="305" y="962"/>
                    <a:pt x="304" y="967"/>
                  </a:cubicBezTo>
                  <a:cubicBezTo>
                    <a:pt x="304" y="970"/>
                    <a:pt x="303" y="974"/>
                    <a:pt x="302" y="977"/>
                  </a:cubicBezTo>
                  <a:cubicBezTo>
                    <a:pt x="295" y="982"/>
                    <a:pt x="288" y="986"/>
                    <a:pt x="282" y="991"/>
                  </a:cubicBezTo>
                  <a:cubicBezTo>
                    <a:pt x="283" y="986"/>
                    <a:pt x="285" y="981"/>
                    <a:pt x="286" y="976"/>
                  </a:cubicBezTo>
                  <a:moveTo>
                    <a:pt x="308" y="964"/>
                  </a:moveTo>
                  <a:cubicBezTo>
                    <a:pt x="308" y="959"/>
                    <a:pt x="309" y="955"/>
                    <a:pt x="310" y="950"/>
                  </a:cubicBezTo>
                  <a:cubicBezTo>
                    <a:pt x="318" y="944"/>
                    <a:pt x="326" y="938"/>
                    <a:pt x="334" y="932"/>
                  </a:cubicBezTo>
                  <a:cubicBezTo>
                    <a:pt x="332" y="941"/>
                    <a:pt x="330" y="950"/>
                    <a:pt x="327" y="959"/>
                  </a:cubicBezTo>
                  <a:cubicBezTo>
                    <a:pt x="327" y="959"/>
                    <a:pt x="327" y="960"/>
                    <a:pt x="327" y="961"/>
                  </a:cubicBezTo>
                  <a:cubicBezTo>
                    <a:pt x="322" y="964"/>
                    <a:pt x="316" y="968"/>
                    <a:pt x="311" y="972"/>
                  </a:cubicBezTo>
                  <a:cubicBezTo>
                    <a:pt x="309" y="973"/>
                    <a:pt x="307" y="974"/>
                    <a:pt x="306" y="975"/>
                  </a:cubicBezTo>
                  <a:cubicBezTo>
                    <a:pt x="306" y="971"/>
                    <a:pt x="307" y="968"/>
                    <a:pt x="308" y="964"/>
                  </a:cubicBezTo>
                  <a:moveTo>
                    <a:pt x="319" y="971"/>
                  </a:moveTo>
                  <a:cubicBezTo>
                    <a:pt x="321" y="970"/>
                    <a:pt x="323" y="968"/>
                    <a:pt x="325" y="967"/>
                  </a:cubicBezTo>
                  <a:cubicBezTo>
                    <a:pt x="324" y="971"/>
                    <a:pt x="323" y="976"/>
                    <a:pt x="321" y="980"/>
                  </a:cubicBezTo>
                  <a:cubicBezTo>
                    <a:pt x="321" y="981"/>
                    <a:pt x="320" y="981"/>
                    <a:pt x="319" y="982"/>
                  </a:cubicBezTo>
                  <a:cubicBezTo>
                    <a:pt x="312" y="987"/>
                    <a:pt x="306" y="992"/>
                    <a:pt x="299" y="997"/>
                  </a:cubicBezTo>
                  <a:cubicBezTo>
                    <a:pt x="301" y="992"/>
                    <a:pt x="303" y="986"/>
                    <a:pt x="304" y="981"/>
                  </a:cubicBezTo>
                  <a:cubicBezTo>
                    <a:pt x="309" y="977"/>
                    <a:pt x="314" y="974"/>
                    <a:pt x="319" y="971"/>
                  </a:cubicBezTo>
                  <a:moveTo>
                    <a:pt x="330" y="963"/>
                  </a:moveTo>
                  <a:cubicBezTo>
                    <a:pt x="338" y="958"/>
                    <a:pt x="345" y="953"/>
                    <a:pt x="352" y="948"/>
                  </a:cubicBezTo>
                  <a:cubicBezTo>
                    <a:pt x="351" y="953"/>
                    <a:pt x="349" y="957"/>
                    <a:pt x="347" y="962"/>
                  </a:cubicBezTo>
                  <a:cubicBezTo>
                    <a:pt x="340" y="967"/>
                    <a:pt x="333" y="972"/>
                    <a:pt x="326" y="976"/>
                  </a:cubicBezTo>
                  <a:cubicBezTo>
                    <a:pt x="328" y="972"/>
                    <a:pt x="329" y="968"/>
                    <a:pt x="330" y="963"/>
                  </a:cubicBezTo>
                  <a:moveTo>
                    <a:pt x="344" y="968"/>
                  </a:moveTo>
                  <a:cubicBezTo>
                    <a:pt x="343" y="971"/>
                    <a:pt x="341" y="974"/>
                    <a:pt x="340" y="977"/>
                  </a:cubicBezTo>
                  <a:cubicBezTo>
                    <a:pt x="338" y="983"/>
                    <a:pt x="335" y="989"/>
                    <a:pt x="333" y="995"/>
                  </a:cubicBezTo>
                  <a:cubicBezTo>
                    <a:pt x="333" y="996"/>
                    <a:pt x="333" y="997"/>
                    <a:pt x="332" y="998"/>
                  </a:cubicBezTo>
                  <a:cubicBezTo>
                    <a:pt x="327" y="1001"/>
                    <a:pt x="322" y="1004"/>
                    <a:pt x="316" y="1007"/>
                  </a:cubicBezTo>
                  <a:cubicBezTo>
                    <a:pt x="319" y="999"/>
                    <a:pt x="322" y="990"/>
                    <a:pt x="325" y="981"/>
                  </a:cubicBezTo>
                  <a:cubicBezTo>
                    <a:pt x="331" y="977"/>
                    <a:pt x="338" y="972"/>
                    <a:pt x="344" y="968"/>
                  </a:cubicBezTo>
                  <a:moveTo>
                    <a:pt x="341" y="985"/>
                  </a:moveTo>
                  <a:cubicBezTo>
                    <a:pt x="344" y="977"/>
                    <a:pt x="347" y="970"/>
                    <a:pt x="350" y="963"/>
                  </a:cubicBezTo>
                  <a:cubicBezTo>
                    <a:pt x="360" y="957"/>
                    <a:pt x="369" y="950"/>
                    <a:pt x="379" y="943"/>
                  </a:cubicBezTo>
                  <a:cubicBezTo>
                    <a:pt x="376" y="952"/>
                    <a:pt x="374" y="961"/>
                    <a:pt x="371" y="969"/>
                  </a:cubicBezTo>
                  <a:cubicBezTo>
                    <a:pt x="370" y="970"/>
                    <a:pt x="370" y="972"/>
                    <a:pt x="370" y="973"/>
                  </a:cubicBezTo>
                  <a:cubicBezTo>
                    <a:pt x="365" y="977"/>
                    <a:pt x="360" y="980"/>
                    <a:pt x="355" y="983"/>
                  </a:cubicBezTo>
                  <a:cubicBezTo>
                    <a:pt x="350" y="987"/>
                    <a:pt x="344" y="991"/>
                    <a:pt x="338" y="994"/>
                  </a:cubicBezTo>
                  <a:cubicBezTo>
                    <a:pt x="339" y="991"/>
                    <a:pt x="340" y="987"/>
                    <a:pt x="341" y="985"/>
                  </a:cubicBezTo>
                  <a:moveTo>
                    <a:pt x="379" y="953"/>
                  </a:moveTo>
                  <a:cubicBezTo>
                    <a:pt x="380" y="949"/>
                    <a:pt x="382" y="944"/>
                    <a:pt x="383" y="940"/>
                  </a:cubicBezTo>
                  <a:cubicBezTo>
                    <a:pt x="388" y="936"/>
                    <a:pt x="394" y="932"/>
                    <a:pt x="399" y="929"/>
                  </a:cubicBezTo>
                  <a:cubicBezTo>
                    <a:pt x="401" y="927"/>
                    <a:pt x="403" y="926"/>
                    <a:pt x="404" y="925"/>
                  </a:cubicBezTo>
                  <a:cubicBezTo>
                    <a:pt x="404" y="927"/>
                    <a:pt x="403" y="930"/>
                    <a:pt x="402" y="932"/>
                  </a:cubicBezTo>
                  <a:cubicBezTo>
                    <a:pt x="399" y="940"/>
                    <a:pt x="396" y="948"/>
                    <a:pt x="394" y="957"/>
                  </a:cubicBezTo>
                  <a:cubicBezTo>
                    <a:pt x="387" y="961"/>
                    <a:pt x="381" y="965"/>
                    <a:pt x="374" y="970"/>
                  </a:cubicBezTo>
                  <a:cubicBezTo>
                    <a:pt x="376" y="964"/>
                    <a:pt x="377" y="958"/>
                    <a:pt x="379" y="953"/>
                  </a:cubicBezTo>
                  <a:moveTo>
                    <a:pt x="403" y="938"/>
                  </a:moveTo>
                  <a:cubicBezTo>
                    <a:pt x="405" y="932"/>
                    <a:pt x="407" y="927"/>
                    <a:pt x="409" y="921"/>
                  </a:cubicBezTo>
                  <a:cubicBezTo>
                    <a:pt x="415" y="916"/>
                    <a:pt x="422" y="911"/>
                    <a:pt x="428" y="906"/>
                  </a:cubicBezTo>
                  <a:cubicBezTo>
                    <a:pt x="426" y="916"/>
                    <a:pt x="423" y="925"/>
                    <a:pt x="420" y="934"/>
                  </a:cubicBezTo>
                  <a:cubicBezTo>
                    <a:pt x="420" y="936"/>
                    <a:pt x="419" y="937"/>
                    <a:pt x="418" y="939"/>
                  </a:cubicBezTo>
                  <a:cubicBezTo>
                    <a:pt x="412" y="944"/>
                    <a:pt x="405" y="949"/>
                    <a:pt x="398" y="953"/>
                  </a:cubicBezTo>
                  <a:cubicBezTo>
                    <a:pt x="400" y="948"/>
                    <a:pt x="402" y="943"/>
                    <a:pt x="403" y="938"/>
                  </a:cubicBezTo>
                  <a:moveTo>
                    <a:pt x="432" y="892"/>
                  </a:moveTo>
                  <a:cubicBezTo>
                    <a:pt x="431" y="895"/>
                    <a:pt x="431" y="898"/>
                    <a:pt x="430" y="900"/>
                  </a:cubicBezTo>
                  <a:cubicBezTo>
                    <a:pt x="424" y="905"/>
                    <a:pt x="417" y="910"/>
                    <a:pt x="411" y="915"/>
                  </a:cubicBezTo>
                  <a:cubicBezTo>
                    <a:pt x="412" y="911"/>
                    <a:pt x="413" y="907"/>
                    <a:pt x="415" y="902"/>
                  </a:cubicBezTo>
                  <a:cubicBezTo>
                    <a:pt x="421" y="898"/>
                    <a:pt x="427" y="893"/>
                    <a:pt x="433" y="888"/>
                  </a:cubicBezTo>
                  <a:cubicBezTo>
                    <a:pt x="433" y="890"/>
                    <a:pt x="432" y="891"/>
                    <a:pt x="432" y="892"/>
                  </a:cubicBezTo>
                  <a:moveTo>
                    <a:pt x="406" y="919"/>
                  </a:moveTo>
                  <a:cubicBezTo>
                    <a:pt x="403" y="921"/>
                    <a:pt x="400" y="923"/>
                    <a:pt x="397" y="925"/>
                  </a:cubicBezTo>
                  <a:cubicBezTo>
                    <a:pt x="393" y="929"/>
                    <a:pt x="389" y="932"/>
                    <a:pt x="385" y="935"/>
                  </a:cubicBezTo>
                  <a:cubicBezTo>
                    <a:pt x="386" y="930"/>
                    <a:pt x="388" y="926"/>
                    <a:pt x="389" y="921"/>
                  </a:cubicBezTo>
                  <a:cubicBezTo>
                    <a:pt x="393" y="918"/>
                    <a:pt x="398" y="915"/>
                    <a:pt x="402" y="911"/>
                  </a:cubicBezTo>
                  <a:cubicBezTo>
                    <a:pt x="405" y="909"/>
                    <a:pt x="408" y="907"/>
                    <a:pt x="411" y="905"/>
                  </a:cubicBezTo>
                  <a:cubicBezTo>
                    <a:pt x="409" y="910"/>
                    <a:pt x="408" y="914"/>
                    <a:pt x="406" y="919"/>
                  </a:cubicBezTo>
                  <a:moveTo>
                    <a:pt x="382" y="931"/>
                  </a:moveTo>
                  <a:cubicBezTo>
                    <a:pt x="382" y="933"/>
                    <a:pt x="381" y="936"/>
                    <a:pt x="380" y="938"/>
                  </a:cubicBezTo>
                  <a:cubicBezTo>
                    <a:pt x="371" y="944"/>
                    <a:pt x="362" y="951"/>
                    <a:pt x="353" y="957"/>
                  </a:cubicBezTo>
                  <a:cubicBezTo>
                    <a:pt x="355" y="953"/>
                    <a:pt x="356" y="949"/>
                    <a:pt x="358" y="944"/>
                  </a:cubicBezTo>
                  <a:cubicBezTo>
                    <a:pt x="367" y="938"/>
                    <a:pt x="376" y="931"/>
                    <a:pt x="385" y="925"/>
                  </a:cubicBezTo>
                  <a:cubicBezTo>
                    <a:pt x="384" y="927"/>
                    <a:pt x="383" y="929"/>
                    <a:pt x="382" y="931"/>
                  </a:cubicBezTo>
                  <a:moveTo>
                    <a:pt x="360" y="937"/>
                  </a:moveTo>
                  <a:cubicBezTo>
                    <a:pt x="363" y="927"/>
                    <a:pt x="366" y="917"/>
                    <a:pt x="368" y="907"/>
                  </a:cubicBezTo>
                  <a:cubicBezTo>
                    <a:pt x="377" y="901"/>
                    <a:pt x="385" y="895"/>
                    <a:pt x="393" y="889"/>
                  </a:cubicBezTo>
                  <a:cubicBezTo>
                    <a:pt x="392" y="898"/>
                    <a:pt x="389" y="908"/>
                    <a:pt x="387" y="918"/>
                  </a:cubicBezTo>
                  <a:cubicBezTo>
                    <a:pt x="378" y="924"/>
                    <a:pt x="369" y="931"/>
                    <a:pt x="360" y="937"/>
                  </a:cubicBezTo>
                  <a:moveTo>
                    <a:pt x="356" y="936"/>
                  </a:moveTo>
                  <a:cubicBezTo>
                    <a:pt x="356" y="938"/>
                    <a:pt x="355" y="939"/>
                    <a:pt x="355" y="941"/>
                  </a:cubicBezTo>
                  <a:cubicBezTo>
                    <a:pt x="347" y="947"/>
                    <a:pt x="340" y="952"/>
                    <a:pt x="332" y="957"/>
                  </a:cubicBezTo>
                  <a:cubicBezTo>
                    <a:pt x="334" y="948"/>
                    <a:pt x="337" y="938"/>
                    <a:pt x="339" y="929"/>
                  </a:cubicBezTo>
                  <a:cubicBezTo>
                    <a:pt x="347" y="922"/>
                    <a:pt x="355" y="916"/>
                    <a:pt x="364" y="910"/>
                  </a:cubicBezTo>
                  <a:cubicBezTo>
                    <a:pt x="361" y="919"/>
                    <a:pt x="359" y="927"/>
                    <a:pt x="356" y="936"/>
                  </a:cubicBezTo>
                  <a:moveTo>
                    <a:pt x="358" y="854"/>
                  </a:moveTo>
                  <a:cubicBezTo>
                    <a:pt x="359" y="854"/>
                    <a:pt x="359" y="855"/>
                    <a:pt x="359" y="855"/>
                  </a:cubicBezTo>
                  <a:cubicBezTo>
                    <a:pt x="359" y="855"/>
                    <a:pt x="358" y="854"/>
                    <a:pt x="358" y="854"/>
                  </a:cubicBezTo>
                  <a:cubicBezTo>
                    <a:pt x="358" y="854"/>
                    <a:pt x="358" y="854"/>
                    <a:pt x="358" y="854"/>
                  </a:cubicBezTo>
                  <a:moveTo>
                    <a:pt x="353" y="842"/>
                  </a:moveTo>
                  <a:cubicBezTo>
                    <a:pt x="353" y="843"/>
                    <a:pt x="353" y="843"/>
                    <a:pt x="353" y="843"/>
                  </a:cubicBezTo>
                  <a:cubicBezTo>
                    <a:pt x="344" y="848"/>
                    <a:pt x="335" y="852"/>
                    <a:pt x="326" y="856"/>
                  </a:cubicBezTo>
                  <a:cubicBezTo>
                    <a:pt x="326" y="853"/>
                    <a:pt x="325" y="850"/>
                    <a:pt x="325" y="847"/>
                  </a:cubicBezTo>
                  <a:cubicBezTo>
                    <a:pt x="333" y="843"/>
                    <a:pt x="342" y="840"/>
                    <a:pt x="351" y="836"/>
                  </a:cubicBezTo>
                  <a:cubicBezTo>
                    <a:pt x="351" y="838"/>
                    <a:pt x="352" y="840"/>
                    <a:pt x="353" y="842"/>
                  </a:cubicBezTo>
                  <a:moveTo>
                    <a:pt x="322" y="851"/>
                  </a:moveTo>
                  <a:cubicBezTo>
                    <a:pt x="323" y="853"/>
                    <a:pt x="323" y="856"/>
                    <a:pt x="323" y="858"/>
                  </a:cubicBezTo>
                  <a:cubicBezTo>
                    <a:pt x="318" y="860"/>
                    <a:pt x="313" y="863"/>
                    <a:pt x="308" y="866"/>
                  </a:cubicBezTo>
                  <a:cubicBezTo>
                    <a:pt x="308" y="865"/>
                    <a:pt x="308" y="866"/>
                    <a:pt x="308" y="866"/>
                  </a:cubicBezTo>
                  <a:cubicBezTo>
                    <a:pt x="307" y="866"/>
                    <a:pt x="307" y="866"/>
                    <a:pt x="307" y="866"/>
                  </a:cubicBezTo>
                  <a:cubicBezTo>
                    <a:pt x="306" y="863"/>
                    <a:pt x="306" y="859"/>
                    <a:pt x="305" y="855"/>
                  </a:cubicBezTo>
                  <a:cubicBezTo>
                    <a:pt x="311" y="853"/>
                    <a:pt x="316" y="851"/>
                    <a:pt x="322" y="848"/>
                  </a:cubicBezTo>
                  <a:cubicBezTo>
                    <a:pt x="322" y="849"/>
                    <a:pt x="322" y="850"/>
                    <a:pt x="322" y="851"/>
                  </a:cubicBezTo>
                  <a:moveTo>
                    <a:pt x="310" y="878"/>
                  </a:moveTo>
                  <a:cubicBezTo>
                    <a:pt x="310" y="879"/>
                    <a:pt x="310" y="880"/>
                    <a:pt x="310" y="881"/>
                  </a:cubicBezTo>
                  <a:cubicBezTo>
                    <a:pt x="310" y="880"/>
                    <a:pt x="310" y="879"/>
                    <a:pt x="309" y="878"/>
                  </a:cubicBezTo>
                  <a:cubicBezTo>
                    <a:pt x="310" y="878"/>
                    <a:pt x="310" y="878"/>
                    <a:pt x="310" y="878"/>
                  </a:cubicBezTo>
                  <a:moveTo>
                    <a:pt x="311" y="890"/>
                  </a:moveTo>
                  <a:cubicBezTo>
                    <a:pt x="312" y="892"/>
                    <a:pt x="314" y="891"/>
                    <a:pt x="314" y="889"/>
                  </a:cubicBezTo>
                  <a:cubicBezTo>
                    <a:pt x="313" y="885"/>
                    <a:pt x="313" y="881"/>
                    <a:pt x="312" y="877"/>
                  </a:cubicBezTo>
                  <a:cubicBezTo>
                    <a:pt x="314" y="876"/>
                    <a:pt x="316" y="875"/>
                    <a:pt x="319" y="874"/>
                  </a:cubicBezTo>
                  <a:cubicBezTo>
                    <a:pt x="319" y="890"/>
                    <a:pt x="317" y="906"/>
                    <a:pt x="314" y="922"/>
                  </a:cubicBezTo>
                  <a:cubicBezTo>
                    <a:pt x="314" y="922"/>
                    <a:pt x="314" y="922"/>
                    <a:pt x="314" y="922"/>
                  </a:cubicBezTo>
                  <a:cubicBezTo>
                    <a:pt x="308" y="927"/>
                    <a:pt x="302" y="931"/>
                    <a:pt x="296" y="935"/>
                  </a:cubicBezTo>
                  <a:cubicBezTo>
                    <a:pt x="300" y="917"/>
                    <a:pt x="303" y="900"/>
                    <a:pt x="305" y="882"/>
                  </a:cubicBezTo>
                  <a:cubicBezTo>
                    <a:pt x="305" y="881"/>
                    <a:pt x="305" y="881"/>
                    <a:pt x="305" y="881"/>
                  </a:cubicBezTo>
                  <a:cubicBezTo>
                    <a:pt x="305" y="880"/>
                    <a:pt x="306" y="880"/>
                    <a:pt x="307" y="880"/>
                  </a:cubicBezTo>
                  <a:cubicBezTo>
                    <a:pt x="308" y="883"/>
                    <a:pt x="309" y="887"/>
                    <a:pt x="311" y="890"/>
                  </a:cubicBezTo>
                  <a:moveTo>
                    <a:pt x="303" y="882"/>
                  </a:moveTo>
                  <a:cubicBezTo>
                    <a:pt x="300" y="900"/>
                    <a:pt x="297" y="919"/>
                    <a:pt x="292" y="938"/>
                  </a:cubicBezTo>
                  <a:cubicBezTo>
                    <a:pt x="291" y="939"/>
                    <a:pt x="290" y="940"/>
                    <a:pt x="288" y="940"/>
                  </a:cubicBezTo>
                  <a:cubicBezTo>
                    <a:pt x="284" y="944"/>
                    <a:pt x="279" y="947"/>
                    <a:pt x="274" y="950"/>
                  </a:cubicBezTo>
                  <a:cubicBezTo>
                    <a:pt x="276" y="944"/>
                    <a:pt x="277" y="938"/>
                    <a:pt x="278" y="932"/>
                  </a:cubicBezTo>
                  <a:cubicBezTo>
                    <a:pt x="279" y="931"/>
                    <a:pt x="281" y="930"/>
                    <a:pt x="282" y="929"/>
                  </a:cubicBezTo>
                  <a:cubicBezTo>
                    <a:pt x="283" y="928"/>
                    <a:pt x="283" y="927"/>
                    <a:pt x="282" y="927"/>
                  </a:cubicBezTo>
                  <a:cubicBezTo>
                    <a:pt x="281" y="927"/>
                    <a:pt x="280" y="928"/>
                    <a:pt x="278" y="928"/>
                  </a:cubicBezTo>
                  <a:cubicBezTo>
                    <a:pt x="279" y="923"/>
                    <a:pt x="279" y="917"/>
                    <a:pt x="279" y="912"/>
                  </a:cubicBezTo>
                  <a:cubicBezTo>
                    <a:pt x="279" y="908"/>
                    <a:pt x="280" y="903"/>
                    <a:pt x="280" y="899"/>
                  </a:cubicBezTo>
                  <a:cubicBezTo>
                    <a:pt x="282" y="904"/>
                    <a:pt x="284" y="909"/>
                    <a:pt x="287" y="912"/>
                  </a:cubicBezTo>
                  <a:cubicBezTo>
                    <a:pt x="288" y="913"/>
                    <a:pt x="290" y="913"/>
                    <a:pt x="290" y="911"/>
                  </a:cubicBezTo>
                  <a:cubicBezTo>
                    <a:pt x="289" y="906"/>
                    <a:pt x="288" y="902"/>
                    <a:pt x="285" y="898"/>
                  </a:cubicBezTo>
                  <a:cubicBezTo>
                    <a:pt x="284" y="897"/>
                    <a:pt x="283" y="898"/>
                    <a:pt x="283" y="898"/>
                  </a:cubicBezTo>
                  <a:cubicBezTo>
                    <a:pt x="285" y="901"/>
                    <a:pt x="286" y="903"/>
                    <a:pt x="286" y="905"/>
                  </a:cubicBezTo>
                  <a:cubicBezTo>
                    <a:pt x="284" y="901"/>
                    <a:pt x="282" y="897"/>
                    <a:pt x="281" y="892"/>
                  </a:cubicBezTo>
                  <a:cubicBezTo>
                    <a:pt x="288" y="889"/>
                    <a:pt x="296" y="885"/>
                    <a:pt x="303" y="882"/>
                  </a:cubicBezTo>
                  <a:cubicBezTo>
                    <a:pt x="303" y="882"/>
                    <a:pt x="303" y="882"/>
                    <a:pt x="303" y="882"/>
                  </a:cubicBezTo>
                  <a:moveTo>
                    <a:pt x="277" y="909"/>
                  </a:moveTo>
                  <a:cubicBezTo>
                    <a:pt x="276" y="916"/>
                    <a:pt x="277" y="923"/>
                    <a:pt x="275" y="929"/>
                  </a:cubicBezTo>
                  <a:cubicBezTo>
                    <a:pt x="268" y="933"/>
                    <a:pt x="262" y="939"/>
                    <a:pt x="256" y="943"/>
                  </a:cubicBezTo>
                  <a:cubicBezTo>
                    <a:pt x="253" y="945"/>
                    <a:pt x="250" y="948"/>
                    <a:pt x="247" y="950"/>
                  </a:cubicBezTo>
                  <a:cubicBezTo>
                    <a:pt x="247" y="949"/>
                    <a:pt x="247" y="948"/>
                    <a:pt x="248" y="947"/>
                  </a:cubicBezTo>
                  <a:cubicBezTo>
                    <a:pt x="250" y="936"/>
                    <a:pt x="252" y="925"/>
                    <a:pt x="252" y="913"/>
                  </a:cubicBezTo>
                  <a:cubicBezTo>
                    <a:pt x="252" y="912"/>
                    <a:pt x="253" y="912"/>
                    <a:pt x="253" y="911"/>
                  </a:cubicBezTo>
                  <a:cubicBezTo>
                    <a:pt x="253" y="915"/>
                    <a:pt x="254" y="917"/>
                    <a:pt x="254" y="917"/>
                  </a:cubicBezTo>
                  <a:cubicBezTo>
                    <a:pt x="253" y="917"/>
                    <a:pt x="253" y="918"/>
                    <a:pt x="253" y="919"/>
                  </a:cubicBezTo>
                  <a:cubicBezTo>
                    <a:pt x="254" y="919"/>
                    <a:pt x="255" y="920"/>
                    <a:pt x="255" y="920"/>
                  </a:cubicBezTo>
                  <a:cubicBezTo>
                    <a:pt x="256" y="921"/>
                    <a:pt x="257" y="920"/>
                    <a:pt x="257" y="919"/>
                  </a:cubicBezTo>
                  <a:cubicBezTo>
                    <a:pt x="258" y="914"/>
                    <a:pt x="256" y="910"/>
                    <a:pt x="255" y="905"/>
                  </a:cubicBezTo>
                  <a:cubicBezTo>
                    <a:pt x="263" y="901"/>
                    <a:pt x="271" y="897"/>
                    <a:pt x="279" y="893"/>
                  </a:cubicBezTo>
                  <a:cubicBezTo>
                    <a:pt x="278" y="899"/>
                    <a:pt x="277" y="904"/>
                    <a:pt x="277" y="909"/>
                  </a:cubicBezTo>
                  <a:moveTo>
                    <a:pt x="224" y="926"/>
                  </a:moveTo>
                  <a:cubicBezTo>
                    <a:pt x="224" y="924"/>
                    <a:pt x="223" y="921"/>
                    <a:pt x="222" y="919"/>
                  </a:cubicBezTo>
                  <a:cubicBezTo>
                    <a:pt x="223" y="919"/>
                    <a:pt x="224" y="918"/>
                    <a:pt x="225" y="918"/>
                  </a:cubicBezTo>
                  <a:cubicBezTo>
                    <a:pt x="225" y="921"/>
                    <a:pt x="224" y="923"/>
                    <a:pt x="224" y="926"/>
                  </a:cubicBezTo>
                  <a:moveTo>
                    <a:pt x="224" y="935"/>
                  </a:moveTo>
                  <a:cubicBezTo>
                    <a:pt x="224" y="935"/>
                    <a:pt x="224" y="935"/>
                    <a:pt x="224" y="935"/>
                  </a:cubicBezTo>
                  <a:cubicBezTo>
                    <a:pt x="223" y="936"/>
                    <a:pt x="223" y="936"/>
                    <a:pt x="223" y="937"/>
                  </a:cubicBezTo>
                  <a:cubicBezTo>
                    <a:pt x="223" y="937"/>
                    <a:pt x="223" y="937"/>
                    <a:pt x="223" y="937"/>
                  </a:cubicBezTo>
                  <a:cubicBezTo>
                    <a:pt x="223" y="943"/>
                    <a:pt x="222" y="949"/>
                    <a:pt x="220" y="956"/>
                  </a:cubicBezTo>
                  <a:cubicBezTo>
                    <a:pt x="219" y="962"/>
                    <a:pt x="217" y="968"/>
                    <a:pt x="215" y="974"/>
                  </a:cubicBezTo>
                  <a:cubicBezTo>
                    <a:pt x="209" y="980"/>
                    <a:pt x="202" y="986"/>
                    <a:pt x="196" y="993"/>
                  </a:cubicBezTo>
                  <a:cubicBezTo>
                    <a:pt x="196" y="993"/>
                    <a:pt x="196" y="993"/>
                    <a:pt x="196" y="993"/>
                  </a:cubicBezTo>
                  <a:cubicBezTo>
                    <a:pt x="197" y="985"/>
                    <a:pt x="199" y="977"/>
                    <a:pt x="201" y="970"/>
                  </a:cubicBezTo>
                  <a:cubicBezTo>
                    <a:pt x="201" y="966"/>
                    <a:pt x="202" y="963"/>
                    <a:pt x="203" y="959"/>
                  </a:cubicBezTo>
                  <a:cubicBezTo>
                    <a:pt x="203" y="959"/>
                    <a:pt x="203" y="959"/>
                    <a:pt x="203" y="959"/>
                  </a:cubicBezTo>
                  <a:cubicBezTo>
                    <a:pt x="204" y="960"/>
                    <a:pt x="205" y="959"/>
                    <a:pt x="205" y="958"/>
                  </a:cubicBezTo>
                  <a:cubicBezTo>
                    <a:pt x="205" y="955"/>
                    <a:pt x="205" y="953"/>
                    <a:pt x="204" y="950"/>
                  </a:cubicBezTo>
                  <a:cubicBezTo>
                    <a:pt x="205" y="942"/>
                    <a:pt x="206" y="934"/>
                    <a:pt x="207" y="925"/>
                  </a:cubicBezTo>
                  <a:cubicBezTo>
                    <a:pt x="211" y="924"/>
                    <a:pt x="215" y="922"/>
                    <a:pt x="219" y="920"/>
                  </a:cubicBezTo>
                  <a:cubicBezTo>
                    <a:pt x="220" y="925"/>
                    <a:pt x="222" y="930"/>
                    <a:pt x="224" y="935"/>
                  </a:cubicBezTo>
                  <a:moveTo>
                    <a:pt x="202" y="945"/>
                  </a:moveTo>
                  <a:cubicBezTo>
                    <a:pt x="201" y="943"/>
                    <a:pt x="201" y="942"/>
                    <a:pt x="200" y="940"/>
                  </a:cubicBezTo>
                  <a:cubicBezTo>
                    <a:pt x="200" y="940"/>
                    <a:pt x="200" y="940"/>
                    <a:pt x="200" y="940"/>
                  </a:cubicBezTo>
                  <a:cubicBezTo>
                    <a:pt x="200" y="939"/>
                    <a:pt x="199" y="937"/>
                    <a:pt x="199" y="936"/>
                  </a:cubicBezTo>
                  <a:cubicBezTo>
                    <a:pt x="198" y="934"/>
                    <a:pt x="198" y="931"/>
                    <a:pt x="197" y="929"/>
                  </a:cubicBezTo>
                  <a:cubicBezTo>
                    <a:pt x="199" y="928"/>
                    <a:pt x="202" y="927"/>
                    <a:pt x="204" y="926"/>
                  </a:cubicBezTo>
                  <a:cubicBezTo>
                    <a:pt x="203" y="932"/>
                    <a:pt x="203" y="939"/>
                    <a:pt x="202" y="945"/>
                  </a:cubicBezTo>
                  <a:moveTo>
                    <a:pt x="140" y="941"/>
                  </a:moveTo>
                  <a:cubicBezTo>
                    <a:pt x="141" y="944"/>
                    <a:pt x="141" y="948"/>
                    <a:pt x="141" y="951"/>
                  </a:cubicBezTo>
                  <a:cubicBezTo>
                    <a:pt x="141" y="950"/>
                    <a:pt x="140" y="949"/>
                    <a:pt x="139" y="947"/>
                  </a:cubicBezTo>
                  <a:cubicBezTo>
                    <a:pt x="138" y="946"/>
                    <a:pt x="136" y="947"/>
                    <a:pt x="137" y="949"/>
                  </a:cubicBezTo>
                  <a:cubicBezTo>
                    <a:pt x="141" y="956"/>
                    <a:pt x="138" y="964"/>
                    <a:pt x="136" y="971"/>
                  </a:cubicBezTo>
                  <a:cubicBezTo>
                    <a:pt x="130" y="976"/>
                    <a:pt x="124" y="981"/>
                    <a:pt x="118" y="987"/>
                  </a:cubicBezTo>
                  <a:cubicBezTo>
                    <a:pt x="118" y="987"/>
                    <a:pt x="117" y="988"/>
                    <a:pt x="117" y="988"/>
                  </a:cubicBezTo>
                  <a:cubicBezTo>
                    <a:pt x="118" y="979"/>
                    <a:pt x="119" y="969"/>
                    <a:pt x="119" y="960"/>
                  </a:cubicBezTo>
                  <a:cubicBezTo>
                    <a:pt x="119" y="960"/>
                    <a:pt x="119" y="959"/>
                    <a:pt x="119" y="959"/>
                  </a:cubicBezTo>
                  <a:cubicBezTo>
                    <a:pt x="118" y="953"/>
                    <a:pt x="116" y="947"/>
                    <a:pt x="115" y="941"/>
                  </a:cubicBezTo>
                  <a:cubicBezTo>
                    <a:pt x="117" y="939"/>
                    <a:pt x="118" y="938"/>
                    <a:pt x="120" y="936"/>
                  </a:cubicBezTo>
                  <a:cubicBezTo>
                    <a:pt x="125" y="930"/>
                    <a:pt x="131" y="928"/>
                    <a:pt x="138" y="927"/>
                  </a:cubicBezTo>
                  <a:cubicBezTo>
                    <a:pt x="139" y="932"/>
                    <a:pt x="140" y="936"/>
                    <a:pt x="140" y="941"/>
                  </a:cubicBezTo>
                  <a:moveTo>
                    <a:pt x="89" y="1018"/>
                  </a:moveTo>
                  <a:cubicBezTo>
                    <a:pt x="90" y="1012"/>
                    <a:pt x="91" y="1006"/>
                    <a:pt x="92" y="1000"/>
                  </a:cubicBezTo>
                  <a:cubicBezTo>
                    <a:pt x="92" y="1001"/>
                    <a:pt x="92" y="1002"/>
                    <a:pt x="92" y="1004"/>
                  </a:cubicBezTo>
                  <a:cubicBezTo>
                    <a:pt x="92" y="1007"/>
                    <a:pt x="92" y="1011"/>
                    <a:pt x="92" y="1014"/>
                  </a:cubicBezTo>
                  <a:cubicBezTo>
                    <a:pt x="91" y="1016"/>
                    <a:pt x="90" y="1017"/>
                    <a:pt x="89" y="1018"/>
                  </a:cubicBezTo>
                  <a:moveTo>
                    <a:pt x="86" y="1069"/>
                  </a:moveTo>
                  <a:cubicBezTo>
                    <a:pt x="84" y="1079"/>
                    <a:pt x="81" y="1090"/>
                    <a:pt x="77" y="1100"/>
                  </a:cubicBezTo>
                  <a:cubicBezTo>
                    <a:pt x="76" y="1103"/>
                    <a:pt x="74" y="1105"/>
                    <a:pt x="73" y="1108"/>
                  </a:cubicBezTo>
                  <a:cubicBezTo>
                    <a:pt x="70" y="1110"/>
                    <a:pt x="66" y="1112"/>
                    <a:pt x="63" y="1114"/>
                  </a:cubicBezTo>
                  <a:cubicBezTo>
                    <a:pt x="65" y="1109"/>
                    <a:pt x="68" y="1104"/>
                    <a:pt x="70" y="1098"/>
                  </a:cubicBezTo>
                  <a:cubicBezTo>
                    <a:pt x="72" y="1092"/>
                    <a:pt x="74" y="1086"/>
                    <a:pt x="76" y="1080"/>
                  </a:cubicBezTo>
                  <a:cubicBezTo>
                    <a:pt x="79" y="1076"/>
                    <a:pt x="83" y="1073"/>
                    <a:pt x="86" y="1069"/>
                  </a:cubicBezTo>
                  <a:moveTo>
                    <a:pt x="66" y="1116"/>
                  </a:moveTo>
                  <a:cubicBezTo>
                    <a:pt x="65" y="1117"/>
                    <a:pt x="64" y="1118"/>
                    <a:pt x="63" y="1119"/>
                  </a:cubicBezTo>
                  <a:cubicBezTo>
                    <a:pt x="64" y="1118"/>
                    <a:pt x="65" y="1117"/>
                    <a:pt x="66" y="1116"/>
                  </a:cubicBezTo>
                  <a:moveTo>
                    <a:pt x="113" y="1077"/>
                  </a:moveTo>
                  <a:cubicBezTo>
                    <a:pt x="123" y="1068"/>
                    <a:pt x="132" y="1058"/>
                    <a:pt x="142" y="1048"/>
                  </a:cubicBezTo>
                  <a:cubicBezTo>
                    <a:pt x="140" y="1054"/>
                    <a:pt x="138" y="1060"/>
                    <a:pt x="137" y="1066"/>
                  </a:cubicBezTo>
                  <a:cubicBezTo>
                    <a:pt x="130" y="1072"/>
                    <a:pt x="124" y="1077"/>
                    <a:pt x="118" y="1083"/>
                  </a:cubicBezTo>
                  <a:cubicBezTo>
                    <a:pt x="115" y="1085"/>
                    <a:pt x="112" y="1088"/>
                    <a:pt x="109" y="1090"/>
                  </a:cubicBezTo>
                  <a:cubicBezTo>
                    <a:pt x="110" y="1086"/>
                    <a:pt x="112" y="1082"/>
                    <a:pt x="113" y="1077"/>
                  </a:cubicBezTo>
                  <a:moveTo>
                    <a:pt x="161" y="1049"/>
                  </a:moveTo>
                  <a:cubicBezTo>
                    <a:pt x="163" y="1047"/>
                    <a:pt x="166" y="1044"/>
                    <a:pt x="168" y="1042"/>
                  </a:cubicBezTo>
                  <a:cubicBezTo>
                    <a:pt x="167" y="1048"/>
                    <a:pt x="166" y="1055"/>
                    <a:pt x="165" y="1061"/>
                  </a:cubicBezTo>
                  <a:cubicBezTo>
                    <a:pt x="164" y="1058"/>
                    <a:pt x="163" y="1055"/>
                    <a:pt x="162" y="1052"/>
                  </a:cubicBezTo>
                  <a:cubicBezTo>
                    <a:pt x="162" y="1051"/>
                    <a:pt x="161" y="1052"/>
                    <a:pt x="162" y="1052"/>
                  </a:cubicBezTo>
                  <a:cubicBezTo>
                    <a:pt x="162" y="1055"/>
                    <a:pt x="162" y="1059"/>
                    <a:pt x="163" y="1064"/>
                  </a:cubicBezTo>
                  <a:cubicBezTo>
                    <a:pt x="160" y="1067"/>
                    <a:pt x="156" y="1069"/>
                    <a:pt x="152" y="1072"/>
                  </a:cubicBezTo>
                  <a:cubicBezTo>
                    <a:pt x="156" y="1065"/>
                    <a:pt x="158" y="1057"/>
                    <a:pt x="161" y="1049"/>
                  </a:cubicBezTo>
                  <a:moveTo>
                    <a:pt x="182" y="1063"/>
                  </a:moveTo>
                  <a:cubicBezTo>
                    <a:pt x="182" y="1059"/>
                    <a:pt x="183" y="1055"/>
                    <a:pt x="183" y="1051"/>
                  </a:cubicBezTo>
                  <a:cubicBezTo>
                    <a:pt x="183" y="1051"/>
                    <a:pt x="183" y="1051"/>
                    <a:pt x="183" y="1051"/>
                  </a:cubicBezTo>
                  <a:cubicBezTo>
                    <a:pt x="187" y="1048"/>
                    <a:pt x="191" y="1044"/>
                    <a:pt x="195" y="1041"/>
                  </a:cubicBezTo>
                  <a:cubicBezTo>
                    <a:pt x="194" y="1045"/>
                    <a:pt x="192" y="1049"/>
                    <a:pt x="190" y="1053"/>
                  </a:cubicBezTo>
                  <a:cubicBezTo>
                    <a:pt x="189" y="1055"/>
                    <a:pt x="188" y="1057"/>
                    <a:pt x="187" y="1060"/>
                  </a:cubicBezTo>
                  <a:cubicBezTo>
                    <a:pt x="185" y="1061"/>
                    <a:pt x="184" y="1062"/>
                    <a:pt x="182" y="1063"/>
                  </a:cubicBezTo>
                  <a:moveTo>
                    <a:pt x="228" y="1035"/>
                  </a:moveTo>
                  <a:cubicBezTo>
                    <a:pt x="231" y="1033"/>
                    <a:pt x="233" y="1031"/>
                    <a:pt x="236" y="1029"/>
                  </a:cubicBezTo>
                  <a:cubicBezTo>
                    <a:pt x="236" y="1029"/>
                    <a:pt x="237" y="1028"/>
                    <a:pt x="237" y="1028"/>
                  </a:cubicBezTo>
                  <a:cubicBezTo>
                    <a:pt x="237" y="1033"/>
                    <a:pt x="239" y="1037"/>
                    <a:pt x="241" y="1041"/>
                  </a:cubicBezTo>
                  <a:cubicBezTo>
                    <a:pt x="235" y="1044"/>
                    <a:pt x="230" y="1046"/>
                    <a:pt x="225" y="1048"/>
                  </a:cubicBezTo>
                  <a:cubicBezTo>
                    <a:pt x="226" y="1044"/>
                    <a:pt x="227" y="1039"/>
                    <a:pt x="228" y="1035"/>
                  </a:cubicBezTo>
                  <a:moveTo>
                    <a:pt x="257" y="1028"/>
                  </a:moveTo>
                  <a:cubicBezTo>
                    <a:pt x="256" y="1028"/>
                    <a:pt x="256" y="1028"/>
                    <a:pt x="255" y="1029"/>
                  </a:cubicBezTo>
                  <a:cubicBezTo>
                    <a:pt x="256" y="1028"/>
                    <a:pt x="256" y="1027"/>
                    <a:pt x="256" y="1026"/>
                  </a:cubicBezTo>
                  <a:cubicBezTo>
                    <a:pt x="256" y="1025"/>
                    <a:pt x="257" y="1024"/>
                    <a:pt x="257" y="1022"/>
                  </a:cubicBezTo>
                  <a:cubicBezTo>
                    <a:pt x="257" y="1024"/>
                    <a:pt x="257" y="1026"/>
                    <a:pt x="257" y="1028"/>
                  </a:cubicBezTo>
                  <a:moveTo>
                    <a:pt x="255" y="1032"/>
                  </a:moveTo>
                  <a:cubicBezTo>
                    <a:pt x="255" y="1032"/>
                    <a:pt x="256" y="1031"/>
                    <a:pt x="256" y="1031"/>
                  </a:cubicBezTo>
                  <a:cubicBezTo>
                    <a:pt x="256" y="1032"/>
                    <a:pt x="256" y="1033"/>
                    <a:pt x="256" y="1034"/>
                  </a:cubicBezTo>
                  <a:cubicBezTo>
                    <a:pt x="255" y="1034"/>
                    <a:pt x="255" y="1035"/>
                    <a:pt x="254" y="1035"/>
                  </a:cubicBezTo>
                  <a:cubicBezTo>
                    <a:pt x="254" y="1034"/>
                    <a:pt x="254" y="1033"/>
                    <a:pt x="255" y="1032"/>
                  </a:cubicBezTo>
                  <a:moveTo>
                    <a:pt x="258" y="1027"/>
                  </a:moveTo>
                  <a:cubicBezTo>
                    <a:pt x="258" y="1024"/>
                    <a:pt x="259" y="1021"/>
                    <a:pt x="259" y="1018"/>
                  </a:cubicBezTo>
                  <a:cubicBezTo>
                    <a:pt x="259" y="1018"/>
                    <a:pt x="259" y="1018"/>
                    <a:pt x="258" y="1018"/>
                  </a:cubicBezTo>
                  <a:cubicBezTo>
                    <a:pt x="259" y="1015"/>
                    <a:pt x="260" y="1013"/>
                    <a:pt x="260" y="1011"/>
                  </a:cubicBezTo>
                  <a:cubicBezTo>
                    <a:pt x="265" y="1007"/>
                    <a:pt x="270" y="1004"/>
                    <a:pt x="275" y="1000"/>
                  </a:cubicBezTo>
                  <a:cubicBezTo>
                    <a:pt x="273" y="1005"/>
                    <a:pt x="272" y="1009"/>
                    <a:pt x="271" y="1014"/>
                  </a:cubicBezTo>
                  <a:cubicBezTo>
                    <a:pt x="270" y="1016"/>
                    <a:pt x="270" y="1018"/>
                    <a:pt x="270" y="1019"/>
                  </a:cubicBezTo>
                  <a:cubicBezTo>
                    <a:pt x="266" y="1022"/>
                    <a:pt x="262" y="1024"/>
                    <a:pt x="258" y="1027"/>
                  </a:cubicBezTo>
                  <a:moveTo>
                    <a:pt x="280" y="997"/>
                  </a:moveTo>
                  <a:cubicBezTo>
                    <a:pt x="287" y="992"/>
                    <a:pt x="294" y="987"/>
                    <a:pt x="301" y="983"/>
                  </a:cubicBezTo>
                  <a:cubicBezTo>
                    <a:pt x="299" y="989"/>
                    <a:pt x="297" y="995"/>
                    <a:pt x="294" y="1001"/>
                  </a:cubicBezTo>
                  <a:cubicBezTo>
                    <a:pt x="288" y="1006"/>
                    <a:pt x="281" y="1011"/>
                    <a:pt x="274" y="1016"/>
                  </a:cubicBezTo>
                  <a:cubicBezTo>
                    <a:pt x="276" y="1010"/>
                    <a:pt x="278" y="1003"/>
                    <a:pt x="280" y="997"/>
                  </a:cubicBezTo>
                  <a:moveTo>
                    <a:pt x="281" y="1015"/>
                  </a:moveTo>
                  <a:cubicBezTo>
                    <a:pt x="285" y="1012"/>
                    <a:pt x="289" y="1009"/>
                    <a:pt x="293" y="1006"/>
                  </a:cubicBezTo>
                  <a:cubicBezTo>
                    <a:pt x="292" y="1006"/>
                    <a:pt x="292" y="1007"/>
                    <a:pt x="292" y="1007"/>
                  </a:cubicBezTo>
                  <a:cubicBezTo>
                    <a:pt x="291" y="1010"/>
                    <a:pt x="290" y="1015"/>
                    <a:pt x="288" y="1020"/>
                  </a:cubicBezTo>
                  <a:cubicBezTo>
                    <a:pt x="286" y="1021"/>
                    <a:pt x="283" y="1022"/>
                    <a:pt x="280" y="1023"/>
                  </a:cubicBezTo>
                  <a:cubicBezTo>
                    <a:pt x="280" y="1023"/>
                    <a:pt x="280" y="1022"/>
                    <a:pt x="280" y="1022"/>
                  </a:cubicBezTo>
                  <a:cubicBezTo>
                    <a:pt x="280" y="1019"/>
                    <a:pt x="281" y="1017"/>
                    <a:pt x="281" y="1015"/>
                  </a:cubicBezTo>
                  <a:moveTo>
                    <a:pt x="326" y="1005"/>
                  </a:moveTo>
                  <a:cubicBezTo>
                    <a:pt x="328" y="1004"/>
                    <a:pt x="329" y="1003"/>
                    <a:pt x="331" y="1002"/>
                  </a:cubicBezTo>
                  <a:cubicBezTo>
                    <a:pt x="331" y="1002"/>
                    <a:pt x="331" y="1002"/>
                    <a:pt x="331" y="1003"/>
                  </a:cubicBezTo>
                  <a:cubicBezTo>
                    <a:pt x="329" y="1003"/>
                    <a:pt x="328" y="1004"/>
                    <a:pt x="326" y="1005"/>
                  </a:cubicBezTo>
                  <a:moveTo>
                    <a:pt x="397" y="959"/>
                  </a:moveTo>
                  <a:cubicBezTo>
                    <a:pt x="403" y="954"/>
                    <a:pt x="410" y="949"/>
                    <a:pt x="417" y="945"/>
                  </a:cubicBezTo>
                  <a:cubicBezTo>
                    <a:pt x="415" y="948"/>
                    <a:pt x="414" y="952"/>
                    <a:pt x="413" y="955"/>
                  </a:cubicBezTo>
                  <a:cubicBezTo>
                    <a:pt x="413" y="956"/>
                    <a:pt x="412" y="957"/>
                    <a:pt x="412" y="958"/>
                  </a:cubicBezTo>
                  <a:cubicBezTo>
                    <a:pt x="406" y="961"/>
                    <a:pt x="400" y="965"/>
                    <a:pt x="394" y="968"/>
                  </a:cubicBezTo>
                  <a:cubicBezTo>
                    <a:pt x="395" y="965"/>
                    <a:pt x="396" y="962"/>
                    <a:pt x="397" y="959"/>
                  </a:cubicBezTo>
                  <a:moveTo>
                    <a:pt x="420" y="946"/>
                  </a:moveTo>
                  <a:cubicBezTo>
                    <a:pt x="421" y="944"/>
                    <a:pt x="421" y="943"/>
                    <a:pt x="422" y="941"/>
                  </a:cubicBezTo>
                  <a:cubicBezTo>
                    <a:pt x="430" y="935"/>
                    <a:pt x="439" y="928"/>
                    <a:pt x="448" y="922"/>
                  </a:cubicBezTo>
                  <a:cubicBezTo>
                    <a:pt x="446" y="927"/>
                    <a:pt x="444" y="933"/>
                    <a:pt x="442" y="939"/>
                  </a:cubicBezTo>
                  <a:cubicBezTo>
                    <a:pt x="438" y="942"/>
                    <a:pt x="433" y="945"/>
                    <a:pt x="428" y="948"/>
                  </a:cubicBezTo>
                  <a:cubicBezTo>
                    <a:pt x="424" y="950"/>
                    <a:pt x="421" y="953"/>
                    <a:pt x="417" y="955"/>
                  </a:cubicBezTo>
                  <a:cubicBezTo>
                    <a:pt x="418" y="952"/>
                    <a:pt x="419" y="949"/>
                    <a:pt x="420" y="946"/>
                  </a:cubicBezTo>
                  <a:moveTo>
                    <a:pt x="470" y="933"/>
                  </a:moveTo>
                  <a:cubicBezTo>
                    <a:pt x="472" y="928"/>
                    <a:pt x="474" y="924"/>
                    <a:pt x="475" y="919"/>
                  </a:cubicBezTo>
                  <a:cubicBezTo>
                    <a:pt x="476" y="919"/>
                    <a:pt x="477" y="919"/>
                    <a:pt x="477" y="918"/>
                  </a:cubicBezTo>
                  <a:cubicBezTo>
                    <a:pt x="483" y="914"/>
                    <a:pt x="488" y="910"/>
                    <a:pt x="494" y="907"/>
                  </a:cubicBezTo>
                  <a:cubicBezTo>
                    <a:pt x="493" y="910"/>
                    <a:pt x="491" y="914"/>
                    <a:pt x="490" y="917"/>
                  </a:cubicBezTo>
                  <a:cubicBezTo>
                    <a:pt x="489" y="919"/>
                    <a:pt x="489" y="920"/>
                    <a:pt x="488" y="921"/>
                  </a:cubicBezTo>
                  <a:cubicBezTo>
                    <a:pt x="482" y="925"/>
                    <a:pt x="476" y="929"/>
                    <a:pt x="470" y="933"/>
                  </a:cubicBezTo>
                  <a:moveTo>
                    <a:pt x="499" y="903"/>
                  </a:moveTo>
                  <a:cubicBezTo>
                    <a:pt x="508" y="897"/>
                    <a:pt x="517" y="891"/>
                    <a:pt x="526" y="884"/>
                  </a:cubicBezTo>
                  <a:cubicBezTo>
                    <a:pt x="525" y="889"/>
                    <a:pt x="524" y="894"/>
                    <a:pt x="522" y="899"/>
                  </a:cubicBezTo>
                  <a:cubicBezTo>
                    <a:pt x="517" y="902"/>
                    <a:pt x="512" y="906"/>
                    <a:pt x="507" y="909"/>
                  </a:cubicBezTo>
                  <a:cubicBezTo>
                    <a:pt x="503" y="912"/>
                    <a:pt x="498" y="915"/>
                    <a:pt x="494" y="918"/>
                  </a:cubicBezTo>
                  <a:cubicBezTo>
                    <a:pt x="495" y="913"/>
                    <a:pt x="497" y="908"/>
                    <a:pt x="499" y="903"/>
                  </a:cubicBezTo>
                  <a:moveTo>
                    <a:pt x="541" y="891"/>
                  </a:moveTo>
                  <a:cubicBezTo>
                    <a:pt x="548" y="886"/>
                    <a:pt x="556" y="881"/>
                    <a:pt x="563" y="876"/>
                  </a:cubicBezTo>
                  <a:cubicBezTo>
                    <a:pt x="563" y="878"/>
                    <a:pt x="562" y="880"/>
                    <a:pt x="561" y="882"/>
                  </a:cubicBezTo>
                  <a:cubicBezTo>
                    <a:pt x="554" y="887"/>
                    <a:pt x="546" y="891"/>
                    <a:pt x="539" y="896"/>
                  </a:cubicBezTo>
                  <a:cubicBezTo>
                    <a:pt x="540" y="895"/>
                    <a:pt x="540" y="893"/>
                    <a:pt x="541" y="891"/>
                  </a:cubicBezTo>
                  <a:moveTo>
                    <a:pt x="585" y="895"/>
                  </a:moveTo>
                  <a:cubicBezTo>
                    <a:pt x="583" y="896"/>
                    <a:pt x="581" y="898"/>
                    <a:pt x="578" y="899"/>
                  </a:cubicBezTo>
                  <a:cubicBezTo>
                    <a:pt x="582" y="889"/>
                    <a:pt x="585" y="879"/>
                    <a:pt x="588" y="868"/>
                  </a:cubicBezTo>
                  <a:cubicBezTo>
                    <a:pt x="592" y="866"/>
                    <a:pt x="596" y="863"/>
                    <a:pt x="600" y="861"/>
                  </a:cubicBezTo>
                  <a:cubicBezTo>
                    <a:pt x="604" y="859"/>
                    <a:pt x="607" y="858"/>
                    <a:pt x="611" y="856"/>
                  </a:cubicBezTo>
                  <a:cubicBezTo>
                    <a:pt x="610" y="858"/>
                    <a:pt x="609" y="861"/>
                    <a:pt x="608" y="864"/>
                  </a:cubicBezTo>
                  <a:cubicBezTo>
                    <a:pt x="606" y="871"/>
                    <a:pt x="605" y="878"/>
                    <a:pt x="603" y="884"/>
                  </a:cubicBezTo>
                  <a:cubicBezTo>
                    <a:pt x="597" y="888"/>
                    <a:pt x="591" y="892"/>
                    <a:pt x="585" y="895"/>
                  </a:cubicBezTo>
                  <a:moveTo>
                    <a:pt x="610" y="870"/>
                  </a:moveTo>
                  <a:cubicBezTo>
                    <a:pt x="611" y="864"/>
                    <a:pt x="613" y="859"/>
                    <a:pt x="614" y="854"/>
                  </a:cubicBezTo>
                  <a:cubicBezTo>
                    <a:pt x="618" y="852"/>
                    <a:pt x="622" y="850"/>
                    <a:pt x="626" y="848"/>
                  </a:cubicBezTo>
                  <a:cubicBezTo>
                    <a:pt x="626" y="850"/>
                    <a:pt x="626" y="853"/>
                    <a:pt x="625" y="855"/>
                  </a:cubicBezTo>
                  <a:cubicBezTo>
                    <a:pt x="625" y="857"/>
                    <a:pt x="624" y="858"/>
                    <a:pt x="623" y="860"/>
                  </a:cubicBezTo>
                  <a:cubicBezTo>
                    <a:pt x="621" y="865"/>
                    <a:pt x="619" y="870"/>
                    <a:pt x="617" y="875"/>
                  </a:cubicBezTo>
                  <a:cubicBezTo>
                    <a:pt x="614" y="877"/>
                    <a:pt x="610" y="879"/>
                    <a:pt x="607" y="882"/>
                  </a:cubicBezTo>
                  <a:cubicBezTo>
                    <a:pt x="608" y="878"/>
                    <a:pt x="609" y="874"/>
                    <a:pt x="610" y="870"/>
                  </a:cubicBezTo>
                  <a:moveTo>
                    <a:pt x="624" y="867"/>
                  </a:moveTo>
                  <a:cubicBezTo>
                    <a:pt x="624" y="868"/>
                    <a:pt x="624" y="869"/>
                    <a:pt x="623" y="871"/>
                  </a:cubicBezTo>
                  <a:cubicBezTo>
                    <a:pt x="623" y="871"/>
                    <a:pt x="623" y="871"/>
                    <a:pt x="622" y="872"/>
                  </a:cubicBezTo>
                  <a:cubicBezTo>
                    <a:pt x="623" y="870"/>
                    <a:pt x="623" y="868"/>
                    <a:pt x="624" y="867"/>
                  </a:cubicBezTo>
                  <a:moveTo>
                    <a:pt x="644" y="858"/>
                  </a:moveTo>
                  <a:cubicBezTo>
                    <a:pt x="645" y="850"/>
                    <a:pt x="645" y="843"/>
                    <a:pt x="646" y="836"/>
                  </a:cubicBezTo>
                  <a:cubicBezTo>
                    <a:pt x="653" y="832"/>
                    <a:pt x="660" y="828"/>
                    <a:pt x="667" y="824"/>
                  </a:cubicBezTo>
                  <a:cubicBezTo>
                    <a:pt x="664" y="833"/>
                    <a:pt x="660" y="842"/>
                    <a:pt x="657" y="850"/>
                  </a:cubicBezTo>
                  <a:cubicBezTo>
                    <a:pt x="653" y="853"/>
                    <a:pt x="649" y="855"/>
                    <a:pt x="644" y="858"/>
                  </a:cubicBezTo>
                  <a:moveTo>
                    <a:pt x="671" y="822"/>
                  </a:moveTo>
                  <a:cubicBezTo>
                    <a:pt x="675" y="820"/>
                    <a:pt x="678" y="818"/>
                    <a:pt x="682" y="816"/>
                  </a:cubicBezTo>
                  <a:cubicBezTo>
                    <a:pt x="679" y="824"/>
                    <a:pt x="676" y="832"/>
                    <a:pt x="674" y="840"/>
                  </a:cubicBezTo>
                  <a:cubicBezTo>
                    <a:pt x="670" y="842"/>
                    <a:pt x="666" y="845"/>
                    <a:pt x="663" y="847"/>
                  </a:cubicBezTo>
                  <a:cubicBezTo>
                    <a:pt x="666" y="839"/>
                    <a:pt x="668" y="830"/>
                    <a:pt x="671" y="822"/>
                  </a:cubicBezTo>
                  <a:moveTo>
                    <a:pt x="676" y="844"/>
                  </a:moveTo>
                  <a:cubicBezTo>
                    <a:pt x="681" y="840"/>
                    <a:pt x="687" y="836"/>
                    <a:pt x="693" y="832"/>
                  </a:cubicBezTo>
                  <a:cubicBezTo>
                    <a:pt x="695" y="831"/>
                    <a:pt x="698" y="829"/>
                    <a:pt x="700" y="828"/>
                  </a:cubicBezTo>
                  <a:cubicBezTo>
                    <a:pt x="697" y="837"/>
                    <a:pt x="693" y="846"/>
                    <a:pt x="690" y="855"/>
                  </a:cubicBezTo>
                  <a:cubicBezTo>
                    <a:pt x="683" y="857"/>
                    <a:pt x="676" y="859"/>
                    <a:pt x="669" y="861"/>
                  </a:cubicBezTo>
                  <a:cubicBezTo>
                    <a:pt x="670" y="859"/>
                    <a:pt x="671" y="856"/>
                    <a:pt x="672" y="854"/>
                  </a:cubicBezTo>
                  <a:cubicBezTo>
                    <a:pt x="673" y="851"/>
                    <a:pt x="674" y="847"/>
                    <a:pt x="676" y="844"/>
                  </a:cubicBezTo>
                  <a:moveTo>
                    <a:pt x="752" y="788"/>
                  </a:moveTo>
                  <a:cubicBezTo>
                    <a:pt x="744" y="794"/>
                    <a:pt x="737" y="799"/>
                    <a:pt x="729" y="804"/>
                  </a:cubicBezTo>
                  <a:cubicBezTo>
                    <a:pt x="730" y="799"/>
                    <a:pt x="732" y="794"/>
                    <a:pt x="734" y="789"/>
                  </a:cubicBezTo>
                  <a:cubicBezTo>
                    <a:pt x="741" y="786"/>
                    <a:pt x="748" y="782"/>
                    <a:pt x="754" y="778"/>
                  </a:cubicBezTo>
                  <a:cubicBezTo>
                    <a:pt x="756" y="777"/>
                    <a:pt x="759" y="776"/>
                    <a:pt x="761" y="775"/>
                  </a:cubicBezTo>
                  <a:cubicBezTo>
                    <a:pt x="759" y="778"/>
                    <a:pt x="758" y="782"/>
                    <a:pt x="757" y="785"/>
                  </a:cubicBezTo>
                  <a:cubicBezTo>
                    <a:pt x="756" y="786"/>
                    <a:pt x="754" y="787"/>
                    <a:pt x="752" y="788"/>
                  </a:cubicBezTo>
                  <a:moveTo>
                    <a:pt x="765" y="772"/>
                  </a:moveTo>
                  <a:cubicBezTo>
                    <a:pt x="767" y="771"/>
                    <a:pt x="769" y="770"/>
                    <a:pt x="771" y="769"/>
                  </a:cubicBezTo>
                  <a:cubicBezTo>
                    <a:pt x="774" y="767"/>
                    <a:pt x="777" y="766"/>
                    <a:pt x="780" y="764"/>
                  </a:cubicBezTo>
                  <a:cubicBezTo>
                    <a:pt x="779" y="766"/>
                    <a:pt x="779" y="767"/>
                    <a:pt x="778" y="769"/>
                  </a:cubicBezTo>
                  <a:cubicBezTo>
                    <a:pt x="773" y="773"/>
                    <a:pt x="768" y="778"/>
                    <a:pt x="762" y="782"/>
                  </a:cubicBezTo>
                  <a:cubicBezTo>
                    <a:pt x="763" y="779"/>
                    <a:pt x="764" y="775"/>
                    <a:pt x="765" y="772"/>
                  </a:cubicBezTo>
                  <a:moveTo>
                    <a:pt x="827" y="678"/>
                  </a:moveTo>
                  <a:cubicBezTo>
                    <a:pt x="828" y="678"/>
                    <a:pt x="830" y="677"/>
                    <a:pt x="831" y="676"/>
                  </a:cubicBezTo>
                  <a:cubicBezTo>
                    <a:pt x="831" y="677"/>
                    <a:pt x="831" y="677"/>
                    <a:pt x="831" y="677"/>
                  </a:cubicBezTo>
                  <a:cubicBezTo>
                    <a:pt x="831" y="679"/>
                    <a:pt x="831" y="680"/>
                    <a:pt x="831" y="682"/>
                  </a:cubicBezTo>
                  <a:cubicBezTo>
                    <a:pt x="831" y="684"/>
                    <a:pt x="830" y="685"/>
                    <a:pt x="828" y="686"/>
                  </a:cubicBezTo>
                  <a:cubicBezTo>
                    <a:pt x="828" y="685"/>
                    <a:pt x="828" y="684"/>
                    <a:pt x="827" y="684"/>
                  </a:cubicBezTo>
                  <a:cubicBezTo>
                    <a:pt x="827" y="684"/>
                    <a:pt x="827" y="684"/>
                    <a:pt x="827" y="683"/>
                  </a:cubicBezTo>
                  <a:cubicBezTo>
                    <a:pt x="827" y="682"/>
                    <a:pt x="827" y="680"/>
                    <a:pt x="827" y="678"/>
                  </a:cubicBezTo>
                  <a:moveTo>
                    <a:pt x="801" y="636"/>
                  </a:moveTo>
                  <a:cubicBezTo>
                    <a:pt x="800" y="649"/>
                    <a:pt x="800" y="660"/>
                    <a:pt x="798" y="673"/>
                  </a:cubicBezTo>
                  <a:cubicBezTo>
                    <a:pt x="798" y="674"/>
                    <a:pt x="797" y="675"/>
                    <a:pt x="797" y="676"/>
                  </a:cubicBezTo>
                  <a:cubicBezTo>
                    <a:pt x="797" y="676"/>
                    <a:pt x="796" y="676"/>
                    <a:pt x="796" y="676"/>
                  </a:cubicBezTo>
                  <a:cubicBezTo>
                    <a:pt x="789" y="680"/>
                    <a:pt x="783" y="683"/>
                    <a:pt x="776" y="687"/>
                  </a:cubicBezTo>
                  <a:cubicBezTo>
                    <a:pt x="777" y="685"/>
                    <a:pt x="777" y="684"/>
                    <a:pt x="777" y="683"/>
                  </a:cubicBezTo>
                  <a:cubicBezTo>
                    <a:pt x="779" y="672"/>
                    <a:pt x="782" y="662"/>
                    <a:pt x="783" y="651"/>
                  </a:cubicBezTo>
                  <a:cubicBezTo>
                    <a:pt x="783" y="645"/>
                    <a:pt x="784" y="640"/>
                    <a:pt x="784" y="635"/>
                  </a:cubicBezTo>
                  <a:cubicBezTo>
                    <a:pt x="790" y="633"/>
                    <a:pt x="795" y="631"/>
                    <a:pt x="801" y="628"/>
                  </a:cubicBezTo>
                  <a:cubicBezTo>
                    <a:pt x="801" y="631"/>
                    <a:pt x="801" y="634"/>
                    <a:pt x="801" y="636"/>
                  </a:cubicBezTo>
                  <a:moveTo>
                    <a:pt x="780" y="636"/>
                  </a:moveTo>
                  <a:cubicBezTo>
                    <a:pt x="780" y="648"/>
                    <a:pt x="778" y="659"/>
                    <a:pt x="776" y="672"/>
                  </a:cubicBezTo>
                  <a:cubicBezTo>
                    <a:pt x="775" y="677"/>
                    <a:pt x="774" y="683"/>
                    <a:pt x="772" y="689"/>
                  </a:cubicBezTo>
                  <a:cubicBezTo>
                    <a:pt x="763" y="694"/>
                    <a:pt x="753" y="699"/>
                    <a:pt x="744" y="704"/>
                  </a:cubicBezTo>
                  <a:cubicBezTo>
                    <a:pt x="745" y="696"/>
                    <a:pt x="746" y="688"/>
                    <a:pt x="747" y="681"/>
                  </a:cubicBezTo>
                  <a:cubicBezTo>
                    <a:pt x="748" y="670"/>
                    <a:pt x="750" y="658"/>
                    <a:pt x="751" y="647"/>
                  </a:cubicBezTo>
                  <a:cubicBezTo>
                    <a:pt x="751" y="647"/>
                    <a:pt x="751" y="646"/>
                    <a:pt x="751" y="646"/>
                  </a:cubicBezTo>
                  <a:cubicBezTo>
                    <a:pt x="761" y="642"/>
                    <a:pt x="771" y="639"/>
                    <a:pt x="780" y="636"/>
                  </a:cubicBezTo>
                  <a:moveTo>
                    <a:pt x="732" y="653"/>
                  </a:moveTo>
                  <a:cubicBezTo>
                    <a:pt x="737" y="651"/>
                    <a:pt x="743" y="649"/>
                    <a:pt x="748" y="647"/>
                  </a:cubicBezTo>
                  <a:cubicBezTo>
                    <a:pt x="747" y="657"/>
                    <a:pt x="745" y="667"/>
                    <a:pt x="744" y="678"/>
                  </a:cubicBezTo>
                  <a:cubicBezTo>
                    <a:pt x="743" y="687"/>
                    <a:pt x="741" y="697"/>
                    <a:pt x="739" y="706"/>
                  </a:cubicBezTo>
                  <a:cubicBezTo>
                    <a:pt x="737" y="708"/>
                    <a:pt x="734" y="709"/>
                    <a:pt x="732" y="710"/>
                  </a:cubicBezTo>
                  <a:cubicBezTo>
                    <a:pt x="726" y="713"/>
                    <a:pt x="721" y="715"/>
                    <a:pt x="715" y="717"/>
                  </a:cubicBezTo>
                  <a:cubicBezTo>
                    <a:pt x="715" y="717"/>
                    <a:pt x="714" y="717"/>
                    <a:pt x="713" y="717"/>
                  </a:cubicBezTo>
                  <a:cubicBezTo>
                    <a:pt x="714" y="712"/>
                    <a:pt x="715" y="706"/>
                    <a:pt x="716" y="701"/>
                  </a:cubicBezTo>
                  <a:cubicBezTo>
                    <a:pt x="718" y="686"/>
                    <a:pt x="718" y="672"/>
                    <a:pt x="718" y="657"/>
                  </a:cubicBezTo>
                  <a:cubicBezTo>
                    <a:pt x="722" y="656"/>
                    <a:pt x="727" y="654"/>
                    <a:pt x="732" y="653"/>
                  </a:cubicBezTo>
                  <a:moveTo>
                    <a:pt x="701" y="662"/>
                  </a:moveTo>
                  <a:cubicBezTo>
                    <a:pt x="705" y="661"/>
                    <a:pt x="710" y="659"/>
                    <a:pt x="715" y="658"/>
                  </a:cubicBezTo>
                  <a:cubicBezTo>
                    <a:pt x="715" y="673"/>
                    <a:pt x="715" y="688"/>
                    <a:pt x="713" y="703"/>
                  </a:cubicBezTo>
                  <a:cubicBezTo>
                    <a:pt x="712" y="709"/>
                    <a:pt x="711" y="714"/>
                    <a:pt x="710" y="720"/>
                  </a:cubicBezTo>
                  <a:cubicBezTo>
                    <a:pt x="701" y="724"/>
                    <a:pt x="692" y="727"/>
                    <a:pt x="683" y="731"/>
                  </a:cubicBezTo>
                  <a:cubicBezTo>
                    <a:pt x="683" y="730"/>
                    <a:pt x="683" y="729"/>
                    <a:pt x="683" y="727"/>
                  </a:cubicBezTo>
                  <a:cubicBezTo>
                    <a:pt x="685" y="710"/>
                    <a:pt x="687" y="692"/>
                    <a:pt x="688" y="674"/>
                  </a:cubicBezTo>
                  <a:cubicBezTo>
                    <a:pt x="688" y="672"/>
                    <a:pt x="688" y="670"/>
                    <a:pt x="688" y="667"/>
                  </a:cubicBezTo>
                  <a:cubicBezTo>
                    <a:pt x="692" y="666"/>
                    <a:pt x="696" y="664"/>
                    <a:pt x="701" y="662"/>
                  </a:cubicBezTo>
                  <a:moveTo>
                    <a:pt x="684" y="668"/>
                  </a:moveTo>
                  <a:cubicBezTo>
                    <a:pt x="684" y="677"/>
                    <a:pt x="684" y="686"/>
                    <a:pt x="683" y="695"/>
                  </a:cubicBezTo>
                  <a:cubicBezTo>
                    <a:pt x="682" y="708"/>
                    <a:pt x="681" y="721"/>
                    <a:pt x="679" y="733"/>
                  </a:cubicBezTo>
                  <a:cubicBezTo>
                    <a:pt x="669" y="737"/>
                    <a:pt x="659" y="742"/>
                    <a:pt x="650" y="748"/>
                  </a:cubicBezTo>
                  <a:cubicBezTo>
                    <a:pt x="650" y="746"/>
                    <a:pt x="650" y="745"/>
                    <a:pt x="651" y="743"/>
                  </a:cubicBezTo>
                  <a:cubicBezTo>
                    <a:pt x="654" y="722"/>
                    <a:pt x="656" y="701"/>
                    <a:pt x="655" y="679"/>
                  </a:cubicBezTo>
                  <a:cubicBezTo>
                    <a:pt x="665" y="676"/>
                    <a:pt x="675" y="672"/>
                    <a:pt x="684" y="668"/>
                  </a:cubicBezTo>
                  <a:moveTo>
                    <a:pt x="649" y="682"/>
                  </a:moveTo>
                  <a:cubicBezTo>
                    <a:pt x="650" y="682"/>
                    <a:pt x="651" y="681"/>
                    <a:pt x="653" y="681"/>
                  </a:cubicBezTo>
                  <a:cubicBezTo>
                    <a:pt x="653" y="694"/>
                    <a:pt x="652" y="708"/>
                    <a:pt x="650" y="721"/>
                  </a:cubicBezTo>
                  <a:cubicBezTo>
                    <a:pt x="649" y="731"/>
                    <a:pt x="648" y="740"/>
                    <a:pt x="646" y="750"/>
                  </a:cubicBezTo>
                  <a:cubicBezTo>
                    <a:pt x="646" y="751"/>
                    <a:pt x="645" y="751"/>
                    <a:pt x="644" y="752"/>
                  </a:cubicBezTo>
                  <a:cubicBezTo>
                    <a:pt x="641" y="746"/>
                    <a:pt x="640" y="741"/>
                    <a:pt x="637" y="737"/>
                  </a:cubicBezTo>
                  <a:cubicBezTo>
                    <a:pt x="632" y="729"/>
                    <a:pt x="629" y="725"/>
                    <a:pt x="625" y="723"/>
                  </a:cubicBezTo>
                  <a:cubicBezTo>
                    <a:pt x="626" y="716"/>
                    <a:pt x="626" y="710"/>
                    <a:pt x="627" y="703"/>
                  </a:cubicBezTo>
                  <a:cubicBezTo>
                    <a:pt x="627" y="699"/>
                    <a:pt x="628" y="695"/>
                    <a:pt x="628" y="691"/>
                  </a:cubicBezTo>
                  <a:cubicBezTo>
                    <a:pt x="635" y="688"/>
                    <a:pt x="642" y="685"/>
                    <a:pt x="649" y="682"/>
                  </a:cubicBezTo>
                  <a:moveTo>
                    <a:pt x="624" y="692"/>
                  </a:moveTo>
                  <a:cubicBezTo>
                    <a:pt x="624" y="702"/>
                    <a:pt x="623" y="712"/>
                    <a:pt x="622" y="721"/>
                  </a:cubicBezTo>
                  <a:cubicBezTo>
                    <a:pt x="617" y="720"/>
                    <a:pt x="612" y="722"/>
                    <a:pt x="603" y="724"/>
                  </a:cubicBezTo>
                  <a:cubicBezTo>
                    <a:pt x="599" y="726"/>
                    <a:pt x="595" y="727"/>
                    <a:pt x="590" y="728"/>
                  </a:cubicBezTo>
                  <a:cubicBezTo>
                    <a:pt x="590" y="728"/>
                    <a:pt x="590" y="728"/>
                    <a:pt x="590" y="727"/>
                  </a:cubicBezTo>
                  <a:cubicBezTo>
                    <a:pt x="591" y="721"/>
                    <a:pt x="592" y="715"/>
                    <a:pt x="592" y="709"/>
                  </a:cubicBezTo>
                  <a:cubicBezTo>
                    <a:pt x="592" y="708"/>
                    <a:pt x="592" y="707"/>
                    <a:pt x="592" y="706"/>
                  </a:cubicBezTo>
                  <a:cubicBezTo>
                    <a:pt x="603" y="702"/>
                    <a:pt x="614" y="697"/>
                    <a:pt x="624" y="692"/>
                  </a:cubicBezTo>
                  <a:moveTo>
                    <a:pt x="564" y="718"/>
                  </a:moveTo>
                  <a:cubicBezTo>
                    <a:pt x="572" y="715"/>
                    <a:pt x="580" y="711"/>
                    <a:pt x="588" y="708"/>
                  </a:cubicBezTo>
                  <a:cubicBezTo>
                    <a:pt x="588" y="711"/>
                    <a:pt x="589" y="715"/>
                    <a:pt x="588" y="718"/>
                  </a:cubicBezTo>
                  <a:cubicBezTo>
                    <a:pt x="588" y="722"/>
                    <a:pt x="588" y="726"/>
                    <a:pt x="587" y="729"/>
                  </a:cubicBezTo>
                  <a:cubicBezTo>
                    <a:pt x="579" y="732"/>
                    <a:pt x="570" y="734"/>
                    <a:pt x="562" y="736"/>
                  </a:cubicBezTo>
                  <a:cubicBezTo>
                    <a:pt x="560" y="736"/>
                    <a:pt x="558" y="737"/>
                    <a:pt x="556" y="738"/>
                  </a:cubicBezTo>
                  <a:cubicBezTo>
                    <a:pt x="556" y="738"/>
                    <a:pt x="556" y="737"/>
                    <a:pt x="556" y="737"/>
                  </a:cubicBezTo>
                  <a:cubicBezTo>
                    <a:pt x="556" y="732"/>
                    <a:pt x="556" y="727"/>
                    <a:pt x="555" y="722"/>
                  </a:cubicBezTo>
                  <a:cubicBezTo>
                    <a:pt x="558" y="720"/>
                    <a:pt x="561" y="719"/>
                    <a:pt x="564" y="718"/>
                  </a:cubicBezTo>
                  <a:moveTo>
                    <a:pt x="553" y="722"/>
                  </a:moveTo>
                  <a:cubicBezTo>
                    <a:pt x="553" y="728"/>
                    <a:pt x="554" y="733"/>
                    <a:pt x="554" y="738"/>
                  </a:cubicBezTo>
                  <a:cubicBezTo>
                    <a:pt x="549" y="741"/>
                    <a:pt x="544" y="744"/>
                    <a:pt x="540" y="749"/>
                  </a:cubicBezTo>
                  <a:cubicBezTo>
                    <a:pt x="540" y="749"/>
                    <a:pt x="540" y="749"/>
                    <a:pt x="539" y="750"/>
                  </a:cubicBezTo>
                  <a:cubicBezTo>
                    <a:pt x="539" y="744"/>
                    <a:pt x="539" y="739"/>
                    <a:pt x="539" y="734"/>
                  </a:cubicBezTo>
                  <a:cubicBezTo>
                    <a:pt x="538" y="732"/>
                    <a:pt x="538" y="730"/>
                    <a:pt x="538" y="729"/>
                  </a:cubicBezTo>
                  <a:cubicBezTo>
                    <a:pt x="543" y="727"/>
                    <a:pt x="548" y="724"/>
                    <a:pt x="553" y="722"/>
                  </a:cubicBezTo>
                  <a:moveTo>
                    <a:pt x="517" y="737"/>
                  </a:moveTo>
                  <a:cubicBezTo>
                    <a:pt x="520" y="756"/>
                    <a:pt x="520" y="776"/>
                    <a:pt x="522" y="795"/>
                  </a:cubicBezTo>
                  <a:cubicBezTo>
                    <a:pt x="521" y="794"/>
                    <a:pt x="520" y="792"/>
                    <a:pt x="518" y="791"/>
                  </a:cubicBezTo>
                  <a:cubicBezTo>
                    <a:pt x="518" y="791"/>
                    <a:pt x="517" y="792"/>
                    <a:pt x="518" y="792"/>
                  </a:cubicBezTo>
                  <a:cubicBezTo>
                    <a:pt x="520" y="794"/>
                    <a:pt x="522" y="797"/>
                    <a:pt x="523" y="800"/>
                  </a:cubicBezTo>
                  <a:cubicBezTo>
                    <a:pt x="524" y="801"/>
                    <a:pt x="525" y="801"/>
                    <a:pt x="525" y="799"/>
                  </a:cubicBezTo>
                  <a:cubicBezTo>
                    <a:pt x="526" y="778"/>
                    <a:pt x="524" y="757"/>
                    <a:pt x="520" y="736"/>
                  </a:cubicBezTo>
                  <a:cubicBezTo>
                    <a:pt x="525" y="734"/>
                    <a:pt x="530" y="732"/>
                    <a:pt x="536" y="730"/>
                  </a:cubicBezTo>
                  <a:cubicBezTo>
                    <a:pt x="536" y="733"/>
                    <a:pt x="536" y="737"/>
                    <a:pt x="536" y="741"/>
                  </a:cubicBezTo>
                  <a:cubicBezTo>
                    <a:pt x="537" y="745"/>
                    <a:pt x="537" y="749"/>
                    <a:pt x="537" y="753"/>
                  </a:cubicBezTo>
                  <a:cubicBezTo>
                    <a:pt x="530" y="763"/>
                    <a:pt x="528" y="774"/>
                    <a:pt x="530" y="786"/>
                  </a:cubicBezTo>
                  <a:cubicBezTo>
                    <a:pt x="532" y="799"/>
                    <a:pt x="536" y="811"/>
                    <a:pt x="536" y="825"/>
                  </a:cubicBezTo>
                  <a:cubicBezTo>
                    <a:pt x="531" y="827"/>
                    <a:pt x="526" y="830"/>
                    <a:pt x="522" y="834"/>
                  </a:cubicBezTo>
                  <a:cubicBezTo>
                    <a:pt x="526" y="819"/>
                    <a:pt x="529" y="803"/>
                    <a:pt x="529" y="788"/>
                  </a:cubicBezTo>
                  <a:cubicBezTo>
                    <a:pt x="529" y="786"/>
                    <a:pt x="527" y="786"/>
                    <a:pt x="527" y="788"/>
                  </a:cubicBezTo>
                  <a:cubicBezTo>
                    <a:pt x="526" y="804"/>
                    <a:pt x="523" y="820"/>
                    <a:pt x="518" y="836"/>
                  </a:cubicBezTo>
                  <a:cubicBezTo>
                    <a:pt x="514" y="839"/>
                    <a:pt x="511" y="841"/>
                    <a:pt x="508" y="843"/>
                  </a:cubicBezTo>
                  <a:cubicBezTo>
                    <a:pt x="503" y="846"/>
                    <a:pt x="500" y="848"/>
                    <a:pt x="496" y="851"/>
                  </a:cubicBezTo>
                  <a:cubicBezTo>
                    <a:pt x="496" y="850"/>
                    <a:pt x="496" y="850"/>
                    <a:pt x="496" y="849"/>
                  </a:cubicBezTo>
                  <a:cubicBezTo>
                    <a:pt x="499" y="831"/>
                    <a:pt x="502" y="814"/>
                    <a:pt x="501" y="796"/>
                  </a:cubicBezTo>
                  <a:cubicBezTo>
                    <a:pt x="501" y="795"/>
                    <a:pt x="499" y="795"/>
                    <a:pt x="499" y="796"/>
                  </a:cubicBezTo>
                  <a:cubicBezTo>
                    <a:pt x="499" y="798"/>
                    <a:pt x="499" y="800"/>
                    <a:pt x="499" y="802"/>
                  </a:cubicBezTo>
                  <a:cubicBezTo>
                    <a:pt x="498" y="796"/>
                    <a:pt x="496" y="790"/>
                    <a:pt x="495" y="784"/>
                  </a:cubicBezTo>
                  <a:cubicBezTo>
                    <a:pt x="493" y="773"/>
                    <a:pt x="491" y="762"/>
                    <a:pt x="488" y="751"/>
                  </a:cubicBezTo>
                  <a:cubicBezTo>
                    <a:pt x="488" y="750"/>
                    <a:pt x="488" y="749"/>
                    <a:pt x="488" y="749"/>
                  </a:cubicBezTo>
                  <a:cubicBezTo>
                    <a:pt x="497" y="745"/>
                    <a:pt x="507" y="741"/>
                    <a:pt x="517" y="737"/>
                  </a:cubicBezTo>
                  <a:moveTo>
                    <a:pt x="459" y="760"/>
                  </a:moveTo>
                  <a:cubicBezTo>
                    <a:pt x="460" y="763"/>
                    <a:pt x="460" y="766"/>
                    <a:pt x="461" y="769"/>
                  </a:cubicBezTo>
                  <a:cubicBezTo>
                    <a:pt x="462" y="777"/>
                    <a:pt x="464" y="786"/>
                    <a:pt x="466" y="794"/>
                  </a:cubicBezTo>
                  <a:cubicBezTo>
                    <a:pt x="467" y="798"/>
                    <a:pt x="467" y="801"/>
                    <a:pt x="471" y="804"/>
                  </a:cubicBezTo>
                  <a:cubicBezTo>
                    <a:pt x="472" y="804"/>
                    <a:pt x="473" y="804"/>
                    <a:pt x="473" y="803"/>
                  </a:cubicBezTo>
                  <a:cubicBezTo>
                    <a:pt x="473" y="799"/>
                    <a:pt x="473" y="797"/>
                    <a:pt x="470" y="794"/>
                  </a:cubicBezTo>
                  <a:cubicBezTo>
                    <a:pt x="470" y="793"/>
                    <a:pt x="469" y="794"/>
                    <a:pt x="470" y="794"/>
                  </a:cubicBezTo>
                  <a:cubicBezTo>
                    <a:pt x="472" y="802"/>
                    <a:pt x="472" y="803"/>
                    <a:pt x="470" y="796"/>
                  </a:cubicBezTo>
                  <a:cubicBezTo>
                    <a:pt x="469" y="796"/>
                    <a:pt x="469" y="795"/>
                    <a:pt x="469" y="794"/>
                  </a:cubicBezTo>
                  <a:cubicBezTo>
                    <a:pt x="468" y="791"/>
                    <a:pt x="467" y="788"/>
                    <a:pt x="466" y="785"/>
                  </a:cubicBezTo>
                  <a:cubicBezTo>
                    <a:pt x="465" y="777"/>
                    <a:pt x="464" y="769"/>
                    <a:pt x="462" y="761"/>
                  </a:cubicBezTo>
                  <a:cubicBezTo>
                    <a:pt x="462" y="760"/>
                    <a:pt x="462" y="760"/>
                    <a:pt x="462" y="759"/>
                  </a:cubicBezTo>
                  <a:cubicBezTo>
                    <a:pt x="470" y="756"/>
                    <a:pt x="478" y="753"/>
                    <a:pt x="485" y="750"/>
                  </a:cubicBezTo>
                  <a:cubicBezTo>
                    <a:pt x="486" y="751"/>
                    <a:pt x="486" y="752"/>
                    <a:pt x="486" y="753"/>
                  </a:cubicBezTo>
                  <a:cubicBezTo>
                    <a:pt x="490" y="769"/>
                    <a:pt x="493" y="786"/>
                    <a:pt x="496" y="802"/>
                  </a:cubicBezTo>
                  <a:cubicBezTo>
                    <a:pt x="496" y="802"/>
                    <a:pt x="496" y="802"/>
                    <a:pt x="496" y="802"/>
                  </a:cubicBezTo>
                  <a:cubicBezTo>
                    <a:pt x="495" y="802"/>
                    <a:pt x="495" y="804"/>
                    <a:pt x="496" y="804"/>
                  </a:cubicBezTo>
                  <a:cubicBezTo>
                    <a:pt x="496" y="805"/>
                    <a:pt x="497" y="806"/>
                    <a:pt x="497" y="807"/>
                  </a:cubicBezTo>
                  <a:cubicBezTo>
                    <a:pt x="497" y="807"/>
                    <a:pt x="497" y="807"/>
                    <a:pt x="497" y="807"/>
                  </a:cubicBezTo>
                  <a:cubicBezTo>
                    <a:pt x="497" y="807"/>
                    <a:pt x="497" y="808"/>
                    <a:pt x="497" y="808"/>
                  </a:cubicBezTo>
                  <a:cubicBezTo>
                    <a:pt x="497" y="808"/>
                    <a:pt x="498" y="809"/>
                    <a:pt x="498" y="808"/>
                  </a:cubicBezTo>
                  <a:cubicBezTo>
                    <a:pt x="497" y="822"/>
                    <a:pt x="495" y="835"/>
                    <a:pt x="493" y="848"/>
                  </a:cubicBezTo>
                  <a:cubicBezTo>
                    <a:pt x="493" y="850"/>
                    <a:pt x="493" y="852"/>
                    <a:pt x="492" y="854"/>
                  </a:cubicBezTo>
                  <a:cubicBezTo>
                    <a:pt x="486" y="859"/>
                    <a:pt x="479" y="863"/>
                    <a:pt x="473" y="868"/>
                  </a:cubicBezTo>
                  <a:cubicBezTo>
                    <a:pt x="471" y="869"/>
                    <a:pt x="469" y="871"/>
                    <a:pt x="467" y="872"/>
                  </a:cubicBezTo>
                  <a:cubicBezTo>
                    <a:pt x="467" y="872"/>
                    <a:pt x="468" y="871"/>
                    <a:pt x="468" y="871"/>
                  </a:cubicBezTo>
                  <a:cubicBezTo>
                    <a:pt x="468" y="867"/>
                    <a:pt x="469" y="863"/>
                    <a:pt x="470" y="859"/>
                  </a:cubicBezTo>
                  <a:cubicBezTo>
                    <a:pt x="473" y="857"/>
                    <a:pt x="475" y="855"/>
                    <a:pt x="477" y="853"/>
                  </a:cubicBezTo>
                  <a:cubicBezTo>
                    <a:pt x="478" y="852"/>
                    <a:pt x="476" y="850"/>
                    <a:pt x="475" y="851"/>
                  </a:cubicBezTo>
                  <a:cubicBezTo>
                    <a:pt x="474" y="852"/>
                    <a:pt x="473" y="853"/>
                    <a:pt x="472" y="854"/>
                  </a:cubicBezTo>
                  <a:cubicBezTo>
                    <a:pt x="475" y="842"/>
                    <a:pt x="478" y="830"/>
                    <a:pt x="479" y="818"/>
                  </a:cubicBezTo>
                  <a:cubicBezTo>
                    <a:pt x="480" y="816"/>
                    <a:pt x="477" y="816"/>
                    <a:pt x="477" y="818"/>
                  </a:cubicBezTo>
                  <a:cubicBezTo>
                    <a:pt x="475" y="831"/>
                    <a:pt x="471" y="844"/>
                    <a:pt x="468" y="857"/>
                  </a:cubicBezTo>
                  <a:cubicBezTo>
                    <a:pt x="459" y="864"/>
                    <a:pt x="449" y="870"/>
                    <a:pt x="439" y="878"/>
                  </a:cubicBezTo>
                  <a:cubicBezTo>
                    <a:pt x="442" y="869"/>
                    <a:pt x="444" y="861"/>
                    <a:pt x="446" y="852"/>
                  </a:cubicBezTo>
                  <a:cubicBezTo>
                    <a:pt x="449" y="837"/>
                    <a:pt x="453" y="822"/>
                    <a:pt x="453" y="806"/>
                  </a:cubicBezTo>
                  <a:cubicBezTo>
                    <a:pt x="453" y="804"/>
                    <a:pt x="451" y="804"/>
                    <a:pt x="451" y="806"/>
                  </a:cubicBezTo>
                  <a:cubicBezTo>
                    <a:pt x="451" y="815"/>
                    <a:pt x="449" y="824"/>
                    <a:pt x="448" y="833"/>
                  </a:cubicBezTo>
                  <a:cubicBezTo>
                    <a:pt x="447" y="824"/>
                    <a:pt x="445" y="815"/>
                    <a:pt x="443" y="806"/>
                  </a:cubicBezTo>
                  <a:cubicBezTo>
                    <a:pt x="440" y="794"/>
                    <a:pt x="439" y="781"/>
                    <a:pt x="436" y="769"/>
                  </a:cubicBezTo>
                  <a:cubicBezTo>
                    <a:pt x="443" y="766"/>
                    <a:pt x="451" y="763"/>
                    <a:pt x="459" y="760"/>
                  </a:cubicBezTo>
                  <a:moveTo>
                    <a:pt x="433" y="770"/>
                  </a:moveTo>
                  <a:cubicBezTo>
                    <a:pt x="436" y="781"/>
                    <a:pt x="437" y="791"/>
                    <a:pt x="439" y="802"/>
                  </a:cubicBezTo>
                  <a:cubicBezTo>
                    <a:pt x="440" y="811"/>
                    <a:pt x="443" y="820"/>
                    <a:pt x="444" y="829"/>
                  </a:cubicBezTo>
                  <a:cubicBezTo>
                    <a:pt x="444" y="829"/>
                    <a:pt x="443" y="830"/>
                    <a:pt x="443" y="830"/>
                  </a:cubicBezTo>
                  <a:cubicBezTo>
                    <a:pt x="444" y="832"/>
                    <a:pt x="444" y="835"/>
                    <a:pt x="445" y="837"/>
                  </a:cubicBezTo>
                  <a:cubicBezTo>
                    <a:pt x="445" y="837"/>
                    <a:pt x="445" y="838"/>
                    <a:pt x="445" y="838"/>
                  </a:cubicBezTo>
                  <a:cubicBezTo>
                    <a:pt x="445" y="838"/>
                    <a:pt x="445" y="838"/>
                    <a:pt x="445" y="838"/>
                  </a:cubicBezTo>
                  <a:cubicBezTo>
                    <a:pt x="445" y="838"/>
                    <a:pt x="446" y="839"/>
                    <a:pt x="446" y="839"/>
                  </a:cubicBezTo>
                  <a:cubicBezTo>
                    <a:pt x="443" y="853"/>
                    <a:pt x="439" y="867"/>
                    <a:pt x="435" y="881"/>
                  </a:cubicBezTo>
                  <a:cubicBezTo>
                    <a:pt x="429" y="886"/>
                    <a:pt x="423" y="891"/>
                    <a:pt x="416" y="896"/>
                  </a:cubicBezTo>
                  <a:cubicBezTo>
                    <a:pt x="422" y="876"/>
                    <a:pt x="425" y="856"/>
                    <a:pt x="425" y="836"/>
                  </a:cubicBezTo>
                  <a:cubicBezTo>
                    <a:pt x="425" y="834"/>
                    <a:pt x="423" y="834"/>
                    <a:pt x="423" y="836"/>
                  </a:cubicBezTo>
                  <a:cubicBezTo>
                    <a:pt x="422" y="857"/>
                    <a:pt x="418" y="878"/>
                    <a:pt x="413" y="899"/>
                  </a:cubicBezTo>
                  <a:cubicBezTo>
                    <a:pt x="407" y="903"/>
                    <a:pt x="401" y="907"/>
                    <a:pt x="396" y="911"/>
                  </a:cubicBezTo>
                  <a:cubicBezTo>
                    <a:pt x="394" y="912"/>
                    <a:pt x="392" y="913"/>
                    <a:pt x="391" y="915"/>
                  </a:cubicBezTo>
                  <a:cubicBezTo>
                    <a:pt x="392" y="910"/>
                    <a:pt x="393" y="905"/>
                    <a:pt x="394" y="901"/>
                  </a:cubicBezTo>
                  <a:cubicBezTo>
                    <a:pt x="395" y="896"/>
                    <a:pt x="396" y="891"/>
                    <a:pt x="397" y="886"/>
                  </a:cubicBezTo>
                  <a:cubicBezTo>
                    <a:pt x="401" y="883"/>
                    <a:pt x="406" y="880"/>
                    <a:pt x="410" y="877"/>
                  </a:cubicBezTo>
                  <a:cubicBezTo>
                    <a:pt x="411" y="876"/>
                    <a:pt x="411" y="875"/>
                    <a:pt x="410" y="875"/>
                  </a:cubicBezTo>
                  <a:cubicBezTo>
                    <a:pt x="405" y="877"/>
                    <a:pt x="401" y="879"/>
                    <a:pt x="397" y="881"/>
                  </a:cubicBezTo>
                  <a:cubicBezTo>
                    <a:pt x="399" y="870"/>
                    <a:pt x="401" y="859"/>
                    <a:pt x="401" y="848"/>
                  </a:cubicBezTo>
                  <a:cubicBezTo>
                    <a:pt x="401" y="846"/>
                    <a:pt x="399" y="846"/>
                    <a:pt x="399" y="848"/>
                  </a:cubicBezTo>
                  <a:cubicBezTo>
                    <a:pt x="398" y="860"/>
                    <a:pt x="396" y="871"/>
                    <a:pt x="394" y="883"/>
                  </a:cubicBezTo>
                  <a:cubicBezTo>
                    <a:pt x="388" y="887"/>
                    <a:pt x="382" y="892"/>
                    <a:pt x="377" y="896"/>
                  </a:cubicBezTo>
                  <a:cubicBezTo>
                    <a:pt x="374" y="898"/>
                    <a:pt x="372" y="900"/>
                    <a:pt x="369" y="901"/>
                  </a:cubicBezTo>
                  <a:cubicBezTo>
                    <a:pt x="374" y="883"/>
                    <a:pt x="377" y="864"/>
                    <a:pt x="377" y="845"/>
                  </a:cubicBezTo>
                  <a:cubicBezTo>
                    <a:pt x="378" y="845"/>
                    <a:pt x="379" y="844"/>
                    <a:pt x="379" y="844"/>
                  </a:cubicBezTo>
                  <a:cubicBezTo>
                    <a:pt x="380" y="848"/>
                    <a:pt x="381" y="853"/>
                    <a:pt x="383" y="856"/>
                  </a:cubicBezTo>
                  <a:cubicBezTo>
                    <a:pt x="384" y="858"/>
                    <a:pt x="386" y="857"/>
                    <a:pt x="386" y="855"/>
                  </a:cubicBezTo>
                  <a:cubicBezTo>
                    <a:pt x="385" y="853"/>
                    <a:pt x="385" y="852"/>
                    <a:pt x="384" y="850"/>
                  </a:cubicBezTo>
                  <a:cubicBezTo>
                    <a:pt x="383" y="848"/>
                    <a:pt x="382" y="845"/>
                    <a:pt x="382" y="843"/>
                  </a:cubicBezTo>
                  <a:cubicBezTo>
                    <a:pt x="391" y="838"/>
                    <a:pt x="401" y="834"/>
                    <a:pt x="410" y="830"/>
                  </a:cubicBezTo>
                  <a:cubicBezTo>
                    <a:pt x="411" y="831"/>
                    <a:pt x="411" y="831"/>
                    <a:pt x="411" y="832"/>
                  </a:cubicBezTo>
                  <a:cubicBezTo>
                    <a:pt x="412" y="832"/>
                    <a:pt x="413" y="832"/>
                    <a:pt x="413" y="831"/>
                  </a:cubicBezTo>
                  <a:cubicBezTo>
                    <a:pt x="413" y="830"/>
                    <a:pt x="413" y="830"/>
                    <a:pt x="413" y="829"/>
                  </a:cubicBezTo>
                  <a:cubicBezTo>
                    <a:pt x="422" y="825"/>
                    <a:pt x="431" y="821"/>
                    <a:pt x="440" y="818"/>
                  </a:cubicBezTo>
                  <a:cubicBezTo>
                    <a:pt x="440" y="817"/>
                    <a:pt x="440" y="815"/>
                    <a:pt x="439" y="814"/>
                  </a:cubicBezTo>
                  <a:cubicBezTo>
                    <a:pt x="435" y="815"/>
                    <a:pt x="430" y="815"/>
                    <a:pt x="426" y="817"/>
                  </a:cubicBezTo>
                  <a:cubicBezTo>
                    <a:pt x="422" y="818"/>
                    <a:pt x="417" y="819"/>
                    <a:pt x="413" y="821"/>
                  </a:cubicBezTo>
                  <a:cubicBezTo>
                    <a:pt x="413" y="807"/>
                    <a:pt x="411" y="792"/>
                    <a:pt x="408" y="779"/>
                  </a:cubicBezTo>
                  <a:cubicBezTo>
                    <a:pt x="416" y="777"/>
                    <a:pt x="424" y="774"/>
                    <a:pt x="433" y="770"/>
                  </a:cubicBezTo>
                  <a:moveTo>
                    <a:pt x="405" y="780"/>
                  </a:moveTo>
                  <a:cubicBezTo>
                    <a:pt x="407" y="789"/>
                    <a:pt x="408" y="799"/>
                    <a:pt x="409" y="808"/>
                  </a:cubicBezTo>
                  <a:cubicBezTo>
                    <a:pt x="409" y="812"/>
                    <a:pt x="410" y="817"/>
                    <a:pt x="410" y="822"/>
                  </a:cubicBezTo>
                  <a:cubicBezTo>
                    <a:pt x="400" y="825"/>
                    <a:pt x="390" y="828"/>
                    <a:pt x="381" y="832"/>
                  </a:cubicBezTo>
                  <a:cubicBezTo>
                    <a:pt x="380" y="829"/>
                    <a:pt x="380" y="826"/>
                    <a:pt x="380" y="824"/>
                  </a:cubicBezTo>
                  <a:cubicBezTo>
                    <a:pt x="383" y="823"/>
                    <a:pt x="386" y="821"/>
                    <a:pt x="390" y="820"/>
                  </a:cubicBezTo>
                  <a:cubicBezTo>
                    <a:pt x="389" y="819"/>
                    <a:pt x="389" y="818"/>
                    <a:pt x="389" y="817"/>
                  </a:cubicBezTo>
                  <a:cubicBezTo>
                    <a:pt x="385" y="818"/>
                    <a:pt x="382" y="819"/>
                    <a:pt x="379" y="820"/>
                  </a:cubicBezTo>
                  <a:cubicBezTo>
                    <a:pt x="378" y="811"/>
                    <a:pt x="377" y="802"/>
                    <a:pt x="375" y="792"/>
                  </a:cubicBezTo>
                  <a:cubicBezTo>
                    <a:pt x="375" y="792"/>
                    <a:pt x="375" y="791"/>
                    <a:pt x="375" y="791"/>
                  </a:cubicBezTo>
                  <a:cubicBezTo>
                    <a:pt x="385" y="787"/>
                    <a:pt x="395" y="784"/>
                    <a:pt x="405" y="780"/>
                  </a:cubicBezTo>
                  <a:moveTo>
                    <a:pt x="352" y="799"/>
                  </a:moveTo>
                  <a:cubicBezTo>
                    <a:pt x="359" y="796"/>
                    <a:pt x="366" y="794"/>
                    <a:pt x="373" y="792"/>
                  </a:cubicBezTo>
                  <a:cubicBezTo>
                    <a:pt x="373" y="794"/>
                    <a:pt x="373" y="796"/>
                    <a:pt x="374" y="798"/>
                  </a:cubicBezTo>
                  <a:cubicBezTo>
                    <a:pt x="375" y="806"/>
                    <a:pt x="375" y="813"/>
                    <a:pt x="376" y="821"/>
                  </a:cubicBezTo>
                  <a:cubicBezTo>
                    <a:pt x="368" y="824"/>
                    <a:pt x="360" y="827"/>
                    <a:pt x="352" y="830"/>
                  </a:cubicBezTo>
                  <a:cubicBezTo>
                    <a:pt x="349" y="821"/>
                    <a:pt x="348" y="813"/>
                    <a:pt x="347" y="804"/>
                  </a:cubicBezTo>
                  <a:cubicBezTo>
                    <a:pt x="347" y="803"/>
                    <a:pt x="347" y="802"/>
                    <a:pt x="347" y="801"/>
                  </a:cubicBezTo>
                  <a:cubicBezTo>
                    <a:pt x="349" y="800"/>
                    <a:pt x="351" y="800"/>
                    <a:pt x="352" y="799"/>
                  </a:cubicBezTo>
                  <a:moveTo>
                    <a:pt x="346" y="816"/>
                  </a:moveTo>
                  <a:cubicBezTo>
                    <a:pt x="347" y="821"/>
                    <a:pt x="348" y="826"/>
                    <a:pt x="349" y="831"/>
                  </a:cubicBezTo>
                  <a:cubicBezTo>
                    <a:pt x="341" y="834"/>
                    <a:pt x="332" y="838"/>
                    <a:pt x="323" y="842"/>
                  </a:cubicBezTo>
                  <a:cubicBezTo>
                    <a:pt x="321" y="833"/>
                    <a:pt x="319" y="823"/>
                    <a:pt x="317" y="814"/>
                  </a:cubicBezTo>
                  <a:cubicBezTo>
                    <a:pt x="326" y="810"/>
                    <a:pt x="335" y="806"/>
                    <a:pt x="344" y="802"/>
                  </a:cubicBezTo>
                  <a:cubicBezTo>
                    <a:pt x="345" y="807"/>
                    <a:pt x="346" y="811"/>
                    <a:pt x="346" y="816"/>
                  </a:cubicBezTo>
                  <a:moveTo>
                    <a:pt x="314" y="815"/>
                  </a:moveTo>
                  <a:cubicBezTo>
                    <a:pt x="314" y="816"/>
                    <a:pt x="314" y="816"/>
                    <a:pt x="314" y="817"/>
                  </a:cubicBezTo>
                  <a:cubicBezTo>
                    <a:pt x="316" y="826"/>
                    <a:pt x="319" y="835"/>
                    <a:pt x="321" y="844"/>
                  </a:cubicBezTo>
                  <a:cubicBezTo>
                    <a:pt x="315" y="846"/>
                    <a:pt x="310" y="849"/>
                    <a:pt x="305" y="851"/>
                  </a:cubicBezTo>
                  <a:cubicBezTo>
                    <a:pt x="304" y="846"/>
                    <a:pt x="303" y="841"/>
                    <a:pt x="302" y="836"/>
                  </a:cubicBezTo>
                  <a:cubicBezTo>
                    <a:pt x="301" y="831"/>
                    <a:pt x="300" y="826"/>
                    <a:pt x="298" y="822"/>
                  </a:cubicBezTo>
                  <a:cubicBezTo>
                    <a:pt x="303" y="819"/>
                    <a:pt x="309" y="817"/>
                    <a:pt x="314" y="815"/>
                  </a:cubicBezTo>
                  <a:moveTo>
                    <a:pt x="300" y="840"/>
                  </a:moveTo>
                  <a:cubicBezTo>
                    <a:pt x="301" y="844"/>
                    <a:pt x="301" y="848"/>
                    <a:pt x="302" y="853"/>
                  </a:cubicBezTo>
                  <a:cubicBezTo>
                    <a:pt x="299" y="854"/>
                    <a:pt x="297" y="855"/>
                    <a:pt x="294" y="857"/>
                  </a:cubicBezTo>
                  <a:cubicBezTo>
                    <a:pt x="294" y="858"/>
                    <a:pt x="295" y="858"/>
                    <a:pt x="295" y="859"/>
                  </a:cubicBezTo>
                  <a:cubicBezTo>
                    <a:pt x="298" y="858"/>
                    <a:pt x="300" y="857"/>
                    <a:pt x="302" y="856"/>
                  </a:cubicBezTo>
                  <a:cubicBezTo>
                    <a:pt x="303" y="860"/>
                    <a:pt x="303" y="864"/>
                    <a:pt x="304" y="868"/>
                  </a:cubicBezTo>
                  <a:cubicBezTo>
                    <a:pt x="299" y="870"/>
                    <a:pt x="295" y="873"/>
                    <a:pt x="291" y="875"/>
                  </a:cubicBezTo>
                  <a:cubicBezTo>
                    <a:pt x="287" y="877"/>
                    <a:pt x="283" y="879"/>
                    <a:pt x="279" y="881"/>
                  </a:cubicBezTo>
                  <a:cubicBezTo>
                    <a:pt x="278" y="877"/>
                    <a:pt x="277" y="873"/>
                    <a:pt x="277" y="869"/>
                  </a:cubicBezTo>
                  <a:cubicBezTo>
                    <a:pt x="274" y="858"/>
                    <a:pt x="273" y="847"/>
                    <a:pt x="270" y="836"/>
                  </a:cubicBezTo>
                  <a:cubicBezTo>
                    <a:pt x="278" y="832"/>
                    <a:pt x="287" y="827"/>
                    <a:pt x="296" y="823"/>
                  </a:cubicBezTo>
                  <a:cubicBezTo>
                    <a:pt x="297" y="829"/>
                    <a:pt x="299" y="834"/>
                    <a:pt x="300" y="840"/>
                  </a:cubicBezTo>
                  <a:moveTo>
                    <a:pt x="262" y="840"/>
                  </a:moveTo>
                  <a:cubicBezTo>
                    <a:pt x="264" y="839"/>
                    <a:pt x="266" y="838"/>
                    <a:pt x="268" y="837"/>
                  </a:cubicBezTo>
                  <a:cubicBezTo>
                    <a:pt x="268" y="838"/>
                    <a:pt x="268" y="838"/>
                    <a:pt x="268" y="838"/>
                  </a:cubicBezTo>
                  <a:cubicBezTo>
                    <a:pt x="272" y="852"/>
                    <a:pt x="273" y="867"/>
                    <a:pt x="276" y="881"/>
                  </a:cubicBezTo>
                  <a:cubicBezTo>
                    <a:pt x="276" y="881"/>
                    <a:pt x="276" y="882"/>
                    <a:pt x="277" y="882"/>
                  </a:cubicBezTo>
                  <a:cubicBezTo>
                    <a:pt x="269" y="886"/>
                    <a:pt x="261" y="890"/>
                    <a:pt x="254" y="894"/>
                  </a:cubicBezTo>
                  <a:cubicBezTo>
                    <a:pt x="254" y="888"/>
                    <a:pt x="255" y="882"/>
                    <a:pt x="255" y="876"/>
                  </a:cubicBezTo>
                  <a:cubicBezTo>
                    <a:pt x="255" y="875"/>
                    <a:pt x="253" y="875"/>
                    <a:pt x="253" y="876"/>
                  </a:cubicBezTo>
                  <a:cubicBezTo>
                    <a:pt x="253" y="881"/>
                    <a:pt x="252" y="886"/>
                    <a:pt x="251" y="891"/>
                  </a:cubicBezTo>
                  <a:cubicBezTo>
                    <a:pt x="251" y="888"/>
                    <a:pt x="250" y="885"/>
                    <a:pt x="249" y="882"/>
                  </a:cubicBezTo>
                  <a:cubicBezTo>
                    <a:pt x="247" y="871"/>
                    <a:pt x="245" y="861"/>
                    <a:pt x="243" y="850"/>
                  </a:cubicBezTo>
                  <a:cubicBezTo>
                    <a:pt x="249" y="847"/>
                    <a:pt x="255" y="844"/>
                    <a:pt x="262" y="840"/>
                  </a:cubicBezTo>
                  <a:moveTo>
                    <a:pt x="240" y="851"/>
                  </a:moveTo>
                  <a:cubicBezTo>
                    <a:pt x="242" y="860"/>
                    <a:pt x="243" y="868"/>
                    <a:pt x="245" y="877"/>
                  </a:cubicBezTo>
                  <a:cubicBezTo>
                    <a:pt x="247" y="884"/>
                    <a:pt x="248" y="890"/>
                    <a:pt x="249" y="897"/>
                  </a:cubicBezTo>
                  <a:cubicBezTo>
                    <a:pt x="242" y="901"/>
                    <a:pt x="234" y="905"/>
                    <a:pt x="227" y="909"/>
                  </a:cubicBezTo>
                  <a:cubicBezTo>
                    <a:pt x="227" y="905"/>
                    <a:pt x="227" y="902"/>
                    <a:pt x="226" y="898"/>
                  </a:cubicBezTo>
                  <a:cubicBezTo>
                    <a:pt x="226" y="898"/>
                    <a:pt x="226" y="898"/>
                    <a:pt x="226" y="898"/>
                  </a:cubicBezTo>
                  <a:cubicBezTo>
                    <a:pt x="225" y="902"/>
                    <a:pt x="225" y="906"/>
                    <a:pt x="225" y="910"/>
                  </a:cubicBezTo>
                  <a:cubicBezTo>
                    <a:pt x="224" y="910"/>
                    <a:pt x="222" y="911"/>
                    <a:pt x="221" y="912"/>
                  </a:cubicBezTo>
                  <a:cubicBezTo>
                    <a:pt x="221" y="912"/>
                    <a:pt x="221" y="911"/>
                    <a:pt x="221" y="911"/>
                  </a:cubicBezTo>
                  <a:cubicBezTo>
                    <a:pt x="219" y="901"/>
                    <a:pt x="217" y="890"/>
                    <a:pt x="216" y="880"/>
                  </a:cubicBezTo>
                  <a:cubicBezTo>
                    <a:pt x="215" y="874"/>
                    <a:pt x="214" y="869"/>
                    <a:pt x="213" y="863"/>
                  </a:cubicBezTo>
                  <a:cubicBezTo>
                    <a:pt x="222" y="859"/>
                    <a:pt x="231" y="855"/>
                    <a:pt x="240" y="851"/>
                  </a:cubicBezTo>
                  <a:moveTo>
                    <a:pt x="188" y="874"/>
                  </a:moveTo>
                  <a:cubicBezTo>
                    <a:pt x="195" y="871"/>
                    <a:pt x="203" y="868"/>
                    <a:pt x="210" y="864"/>
                  </a:cubicBezTo>
                  <a:cubicBezTo>
                    <a:pt x="211" y="870"/>
                    <a:pt x="212" y="875"/>
                    <a:pt x="213" y="881"/>
                  </a:cubicBezTo>
                  <a:cubicBezTo>
                    <a:pt x="214" y="891"/>
                    <a:pt x="216" y="901"/>
                    <a:pt x="218" y="912"/>
                  </a:cubicBezTo>
                  <a:cubicBezTo>
                    <a:pt x="218" y="912"/>
                    <a:pt x="218" y="913"/>
                    <a:pt x="218" y="914"/>
                  </a:cubicBezTo>
                  <a:cubicBezTo>
                    <a:pt x="214" y="915"/>
                    <a:pt x="211" y="917"/>
                    <a:pt x="207" y="919"/>
                  </a:cubicBezTo>
                  <a:cubicBezTo>
                    <a:pt x="207" y="914"/>
                    <a:pt x="207" y="908"/>
                    <a:pt x="207" y="902"/>
                  </a:cubicBezTo>
                  <a:cubicBezTo>
                    <a:pt x="207" y="901"/>
                    <a:pt x="205" y="901"/>
                    <a:pt x="205" y="902"/>
                  </a:cubicBezTo>
                  <a:cubicBezTo>
                    <a:pt x="205" y="908"/>
                    <a:pt x="205" y="915"/>
                    <a:pt x="204" y="921"/>
                  </a:cubicBezTo>
                  <a:cubicBezTo>
                    <a:pt x="202" y="922"/>
                    <a:pt x="199" y="924"/>
                    <a:pt x="196" y="925"/>
                  </a:cubicBezTo>
                  <a:cubicBezTo>
                    <a:pt x="194" y="914"/>
                    <a:pt x="193" y="902"/>
                    <a:pt x="190" y="891"/>
                  </a:cubicBezTo>
                  <a:cubicBezTo>
                    <a:pt x="189" y="885"/>
                    <a:pt x="188" y="880"/>
                    <a:pt x="187" y="874"/>
                  </a:cubicBezTo>
                  <a:cubicBezTo>
                    <a:pt x="187" y="874"/>
                    <a:pt x="187" y="874"/>
                    <a:pt x="188" y="874"/>
                  </a:cubicBezTo>
                  <a:moveTo>
                    <a:pt x="185" y="875"/>
                  </a:moveTo>
                  <a:cubicBezTo>
                    <a:pt x="186" y="881"/>
                    <a:pt x="187" y="887"/>
                    <a:pt x="188" y="893"/>
                  </a:cubicBezTo>
                  <a:cubicBezTo>
                    <a:pt x="190" y="905"/>
                    <a:pt x="192" y="915"/>
                    <a:pt x="194" y="926"/>
                  </a:cubicBezTo>
                  <a:cubicBezTo>
                    <a:pt x="193" y="927"/>
                    <a:pt x="191" y="928"/>
                    <a:pt x="190" y="928"/>
                  </a:cubicBezTo>
                  <a:cubicBezTo>
                    <a:pt x="188" y="929"/>
                    <a:pt x="187" y="931"/>
                    <a:pt x="185" y="932"/>
                  </a:cubicBezTo>
                  <a:cubicBezTo>
                    <a:pt x="185" y="926"/>
                    <a:pt x="185" y="920"/>
                    <a:pt x="185" y="914"/>
                  </a:cubicBezTo>
                  <a:cubicBezTo>
                    <a:pt x="185" y="912"/>
                    <a:pt x="183" y="912"/>
                    <a:pt x="183" y="914"/>
                  </a:cubicBezTo>
                  <a:cubicBezTo>
                    <a:pt x="183" y="928"/>
                    <a:pt x="182" y="943"/>
                    <a:pt x="180" y="958"/>
                  </a:cubicBezTo>
                  <a:cubicBezTo>
                    <a:pt x="179" y="955"/>
                    <a:pt x="178" y="952"/>
                    <a:pt x="177" y="949"/>
                  </a:cubicBezTo>
                  <a:cubicBezTo>
                    <a:pt x="174" y="941"/>
                    <a:pt x="169" y="935"/>
                    <a:pt x="163" y="931"/>
                  </a:cubicBezTo>
                  <a:cubicBezTo>
                    <a:pt x="161" y="918"/>
                    <a:pt x="161" y="904"/>
                    <a:pt x="159" y="891"/>
                  </a:cubicBezTo>
                  <a:cubicBezTo>
                    <a:pt x="159" y="889"/>
                    <a:pt x="159" y="887"/>
                    <a:pt x="159" y="885"/>
                  </a:cubicBezTo>
                  <a:cubicBezTo>
                    <a:pt x="168" y="882"/>
                    <a:pt x="176" y="879"/>
                    <a:pt x="185" y="875"/>
                  </a:cubicBezTo>
                  <a:moveTo>
                    <a:pt x="137" y="894"/>
                  </a:moveTo>
                  <a:cubicBezTo>
                    <a:pt x="143" y="891"/>
                    <a:pt x="150" y="889"/>
                    <a:pt x="157" y="886"/>
                  </a:cubicBezTo>
                  <a:cubicBezTo>
                    <a:pt x="157" y="891"/>
                    <a:pt x="158" y="897"/>
                    <a:pt x="158" y="902"/>
                  </a:cubicBezTo>
                  <a:cubicBezTo>
                    <a:pt x="159" y="911"/>
                    <a:pt x="159" y="920"/>
                    <a:pt x="161" y="929"/>
                  </a:cubicBezTo>
                  <a:cubicBezTo>
                    <a:pt x="156" y="927"/>
                    <a:pt x="152" y="925"/>
                    <a:pt x="147" y="925"/>
                  </a:cubicBezTo>
                  <a:cubicBezTo>
                    <a:pt x="145" y="925"/>
                    <a:pt x="142" y="925"/>
                    <a:pt x="140" y="925"/>
                  </a:cubicBezTo>
                  <a:cubicBezTo>
                    <a:pt x="138" y="916"/>
                    <a:pt x="135" y="907"/>
                    <a:pt x="134" y="898"/>
                  </a:cubicBezTo>
                  <a:cubicBezTo>
                    <a:pt x="134" y="897"/>
                    <a:pt x="134" y="896"/>
                    <a:pt x="133" y="895"/>
                  </a:cubicBezTo>
                  <a:cubicBezTo>
                    <a:pt x="135" y="895"/>
                    <a:pt x="136" y="894"/>
                    <a:pt x="137" y="894"/>
                  </a:cubicBezTo>
                  <a:moveTo>
                    <a:pt x="131" y="896"/>
                  </a:moveTo>
                  <a:cubicBezTo>
                    <a:pt x="131" y="898"/>
                    <a:pt x="131" y="899"/>
                    <a:pt x="132" y="900"/>
                  </a:cubicBezTo>
                  <a:cubicBezTo>
                    <a:pt x="133" y="909"/>
                    <a:pt x="135" y="917"/>
                    <a:pt x="137" y="925"/>
                  </a:cubicBezTo>
                  <a:cubicBezTo>
                    <a:pt x="129" y="926"/>
                    <a:pt x="120" y="928"/>
                    <a:pt x="113" y="932"/>
                  </a:cubicBezTo>
                  <a:cubicBezTo>
                    <a:pt x="113" y="931"/>
                    <a:pt x="112" y="930"/>
                    <a:pt x="112" y="929"/>
                  </a:cubicBezTo>
                  <a:cubicBezTo>
                    <a:pt x="111" y="922"/>
                    <a:pt x="110" y="914"/>
                    <a:pt x="109" y="906"/>
                  </a:cubicBezTo>
                  <a:cubicBezTo>
                    <a:pt x="117" y="902"/>
                    <a:pt x="124" y="899"/>
                    <a:pt x="131" y="896"/>
                  </a:cubicBezTo>
                  <a:moveTo>
                    <a:pt x="89" y="914"/>
                  </a:moveTo>
                  <a:cubicBezTo>
                    <a:pt x="95" y="912"/>
                    <a:pt x="101" y="909"/>
                    <a:pt x="107" y="907"/>
                  </a:cubicBezTo>
                  <a:cubicBezTo>
                    <a:pt x="108" y="913"/>
                    <a:pt x="108" y="920"/>
                    <a:pt x="109" y="927"/>
                  </a:cubicBezTo>
                  <a:cubicBezTo>
                    <a:pt x="110" y="929"/>
                    <a:pt x="110" y="931"/>
                    <a:pt x="110" y="933"/>
                  </a:cubicBezTo>
                  <a:cubicBezTo>
                    <a:pt x="104" y="937"/>
                    <a:pt x="98" y="941"/>
                    <a:pt x="93" y="947"/>
                  </a:cubicBezTo>
                  <a:cubicBezTo>
                    <a:pt x="92" y="937"/>
                    <a:pt x="90" y="926"/>
                    <a:pt x="89" y="916"/>
                  </a:cubicBezTo>
                  <a:cubicBezTo>
                    <a:pt x="89" y="915"/>
                    <a:pt x="89" y="915"/>
                    <a:pt x="89" y="915"/>
                  </a:cubicBezTo>
                  <a:cubicBezTo>
                    <a:pt x="89" y="914"/>
                    <a:pt x="89" y="914"/>
                    <a:pt x="89" y="914"/>
                  </a:cubicBezTo>
                  <a:moveTo>
                    <a:pt x="87" y="918"/>
                  </a:moveTo>
                  <a:cubicBezTo>
                    <a:pt x="88" y="929"/>
                    <a:pt x="89" y="939"/>
                    <a:pt x="90" y="950"/>
                  </a:cubicBezTo>
                  <a:cubicBezTo>
                    <a:pt x="89" y="952"/>
                    <a:pt x="88" y="953"/>
                    <a:pt x="87" y="955"/>
                  </a:cubicBezTo>
                  <a:cubicBezTo>
                    <a:pt x="85" y="957"/>
                    <a:pt x="83" y="960"/>
                    <a:pt x="80" y="961"/>
                  </a:cubicBezTo>
                  <a:cubicBezTo>
                    <a:pt x="77" y="963"/>
                    <a:pt x="73" y="964"/>
                    <a:pt x="70" y="965"/>
                  </a:cubicBezTo>
                  <a:cubicBezTo>
                    <a:pt x="70" y="964"/>
                    <a:pt x="70" y="963"/>
                    <a:pt x="70" y="961"/>
                  </a:cubicBezTo>
                  <a:cubicBezTo>
                    <a:pt x="69" y="948"/>
                    <a:pt x="69" y="936"/>
                    <a:pt x="68" y="923"/>
                  </a:cubicBezTo>
                  <a:cubicBezTo>
                    <a:pt x="74" y="921"/>
                    <a:pt x="80" y="918"/>
                    <a:pt x="86" y="915"/>
                  </a:cubicBezTo>
                  <a:cubicBezTo>
                    <a:pt x="87" y="916"/>
                    <a:pt x="87" y="917"/>
                    <a:pt x="87" y="918"/>
                  </a:cubicBezTo>
                  <a:moveTo>
                    <a:pt x="43" y="976"/>
                  </a:moveTo>
                  <a:cubicBezTo>
                    <a:pt x="43" y="962"/>
                    <a:pt x="43" y="948"/>
                    <a:pt x="43" y="934"/>
                  </a:cubicBezTo>
                  <a:cubicBezTo>
                    <a:pt x="51" y="931"/>
                    <a:pt x="58" y="928"/>
                    <a:pt x="65" y="924"/>
                  </a:cubicBezTo>
                  <a:cubicBezTo>
                    <a:pt x="66" y="938"/>
                    <a:pt x="66" y="952"/>
                    <a:pt x="67" y="965"/>
                  </a:cubicBezTo>
                  <a:cubicBezTo>
                    <a:pt x="67" y="966"/>
                    <a:pt x="67" y="966"/>
                    <a:pt x="67" y="967"/>
                  </a:cubicBezTo>
                  <a:cubicBezTo>
                    <a:pt x="59" y="970"/>
                    <a:pt x="51" y="973"/>
                    <a:pt x="43" y="976"/>
                  </a:cubicBezTo>
                  <a:moveTo>
                    <a:pt x="56" y="1039"/>
                  </a:moveTo>
                  <a:cubicBezTo>
                    <a:pt x="60" y="1020"/>
                    <a:pt x="63" y="999"/>
                    <a:pt x="59" y="980"/>
                  </a:cubicBezTo>
                  <a:cubicBezTo>
                    <a:pt x="62" y="979"/>
                    <a:pt x="65" y="977"/>
                    <a:pt x="68" y="976"/>
                  </a:cubicBezTo>
                  <a:cubicBezTo>
                    <a:pt x="68" y="979"/>
                    <a:pt x="68" y="983"/>
                    <a:pt x="68" y="987"/>
                  </a:cubicBezTo>
                  <a:cubicBezTo>
                    <a:pt x="69" y="993"/>
                    <a:pt x="69" y="998"/>
                    <a:pt x="71" y="1004"/>
                  </a:cubicBezTo>
                  <a:cubicBezTo>
                    <a:pt x="71" y="1005"/>
                    <a:pt x="73" y="1005"/>
                    <a:pt x="73" y="1004"/>
                  </a:cubicBezTo>
                  <a:cubicBezTo>
                    <a:pt x="71" y="1017"/>
                    <a:pt x="69" y="1031"/>
                    <a:pt x="66" y="1044"/>
                  </a:cubicBezTo>
                  <a:cubicBezTo>
                    <a:pt x="61" y="1050"/>
                    <a:pt x="56" y="1056"/>
                    <a:pt x="50" y="1062"/>
                  </a:cubicBezTo>
                  <a:cubicBezTo>
                    <a:pt x="53" y="1054"/>
                    <a:pt x="55" y="1047"/>
                    <a:pt x="56" y="1039"/>
                  </a:cubicBezTo>
                  <a:moveTo>
                    <a:pt x="42" y="1105"/>
                  </a:moveTo>
                  <a:cubicBezTo>
                    <a:pt x="40" y="1106"/>
                    <a:pt x="38" y="1107"/>
                    <a:pt x="37" y="1108"/>
                  </a:cubicBezTo>
                  <a:cubicBezTo>
                    <a:pt x="37" y="1107"/>
                    <a:pt x="38" y="1106"/>
                    <a:pt x="38" y="1105"/>
                  </a:cubicBezTo>
                  <a:cubicBezTo>
                    <a:pt x="41" y="1094"/>
                    <a:pt x="44" y="1082"/>
                    <a:pt x="47" y="1071"/>
                  </a:cubicBezTo>
                  <a:cubicBezTo>
                    <a:pt x="47" y="1071"/>
                    <a:pt x="48" y="1070"/>
                    <a:pt x="48" y="1070"/>
                  </a:cubicBezTo>
                  <a:cubicBezTo>
                    <a:pt x="53" y="1063"/>
                    <a:pt x="59" y="1057"/>
                    <a:pt x="65" y="1050"/>
                  </a:cubicBezTo>
                  <a:cubicBezTo>
                    <a:pt x="65" y="1051"/>
                    <a:pt x="64" y="1053"/>
                    <a:pt x="64" y="1054"/>
                  </a:cubicBezTo>
                  <a:cubicBezTo>
                    <a:pt x="61" y="1067"/>
                    <a:pt x="57" y="1080"/>
                    <a:pt x="54" y="1093"/>
                  </a:cubicBezTo>
                  <a:cubicBezTo>
                    <a:pt x="54" y="1094"/>
                    <a:pt x="53" y="1096"/>
                    <a:pt x="53" y="1098"/>
                  </a:cubicBezTo>
                  <a:cubicBezTo>
                    <a:pt x="50" y="1100"/>
                    <a:pt x="46" y="1103"/>
                    <a:pt x="42" y="1105"/>
                  </a:cubicBezTo>
                  <a:moveTo>
                    <a:pt x="55" y="1105"/>
                  </a:moveTo>
                  <a:cubicBezTo>
                    <a:pt x="55" y="1103"/>
                    <a:pt x="56" y="1100"/>
                    <a:pt x="56" y="1098"/>
                  </a:cubicBezTo>
                  <a:cubicBezTo>
                    <a:pt x="60" y="1095"/>
                    <a:pt x="64" y="1091"/>
                    <a:pt x="67" y="1088"/>
                  </a:cubicBezTo>
                  <a:cubicBezTo>
                    <a:pt x="69" y="1087"/>
                    <a:pt x="70" y="1086"/>
                    <a:pt x="71" y="1084"/>
                  </a:cubicBezTo>
                  <a:cubicBezTo>
                    <a:pt x="70" y="1087"/>
                    <a:pt x="70" y="1089"/>
                    <a:pt x="69" y="1091"/>
                  </a:cubicBezTo>
                  <a:cubicBezTo>
                    <a:pt x="67" y="1098"/>
                    <a:pt x="64" y="1105"/>
                    <a:pt x="61" y="1112"/>
                  </a:cubicBezTo>
                  <a:cubicBezTo>
                    <a:pt x="60" y="1114"/>
                    <a:pt x="59" y="1116"/>
                    <a:pt x="58" y="1118"/>
                  </a:cubicBezTo>
                  <a:cubicBezTo>
                    <a:pt x="57" y="1118"/>
                    <a:pt x="56" y="1119"/>
                    <a:pt x="55" y="1120"/>
                  </a:cubicBezTo>
                  <a:cubicBezTo>
                    <a:pt x="54" y="1119"/>
                    <a:pt x="53" y="1119"/>
                    <a:pt x="53" y="1120"/>
                  </a:cubicBezTo>
                  <a:cubicBezTo>
                    <a:pt x="53" y="1120"/>
                    <a:pt x="53" y="1120"/>
                    <a:pt x="53" y="1121"/>
                  </a:cubicBezTo>
                  <a:cubicBezTo>
                    <a:pt x="52" y="1121"/>
                    <a:pt x="51" y="1122"/>
                    <a:pt x="50" y="1122"/>
                  </a:cubicBezTo>
                  <a:cubicBezTo>
                    <a:pt x="49" y="1123"/>
                    <a:pt x="47" y="1123"/>
                    <a:pt x="46" y="1124"/>
                  </a:cubicBezTo>
                  <a:cubicBezTo>
                    <a:pt x="50" y="1119"/>
                    <a:pt x="52" y="1111"/>
                    <a:pt x="55" y="1105"/>
                  </a:cubicBezTo>
                  <a:moveTo>
                    <a:pt x="88" y="1114"/>
                  </a:moveTo>
                  <a:cubicBezTo>
                    <a:pt x="89" y="1112"/>
                    <a:pt x="89" y="1110"/>
                    <a:pt x="89" y="1109"/>
                  </a:cubicBezTo>
                  <a:cubicBezTo>
                    <a:pt x="94" y="1106"/>
                    <a:pt x="98" y="1103"/>
                    <a:pt x="102" y="1100"/>
                  </a:cubicBezTo>
                  <a:cubicBezTo>
                    <a:pt x="100" y="1104"/>
                    <a:pt x="99" y="1108"/>
                    <a:pt x="98" y="1113"/>
                  </a:cubicBezTo>
                  <a:cubicBezTo>
                    <a:pt x="98" y="1113"/>
                    <a:pt x="98" y="1114"/>
                    <a:pt x="97" y="1115"/>
                  </a:cubicBezTo>
                  <a:cubicBezTo>
                    <a:pt x="95" y="1115"/>
                    <a:pt x="93" y="1115"/>
                    <a:pt x="91" y="1114"/>
                  </a:cubicBezTo>
                  <a:cubicBezTo>
                    <a:pt x="91" y="1114"/>
                    <a:pt x="91" y="1113"/>
                    <a:pt x="90" y="1112"/>
                  </a:cubicBezTo>
                  <a:cubicBezTo>
                    <a:pt x="90" y="1111"/>
                    <a:pt x="90" y="1111"/>
                    <a:pt x="90" y="1112"/>
                  </a:cubicBezTo>
                  <a:cubicBezTo>
                    <a:pt x="89" y="1113"/>
                    <a:pt x="89" y="1113"/>
                    <a:pt x="89" y="1114"/>
                  </a:cubicBezTo>
                  <a:cubicBezTo>
                    <a:pt x="89" y="1114"/>
                    <a:pt x="89" y="1114"/>
                    <a:pt x="88" y="1114"/>
                  </a:cubicBezTo>
                  <a:moveTo>
                    <a:pt x="101" y="1115"/>
                  </a:moveTo>
                  <a:cubicBezTo>
                    <a:pt x="102" y="1110"/>
                    <a:pt x="103" y="1105"/>
                    <a:pt x="105" y="1101"/>
                  </a:cubicBezTo>
                  <a:cubicBezTo>
                    <a:pt x="105" y="1099"/>
                    <a:pt x="106" y="1098"/>
                    <a:pt x="107" y="1096"/>
                  </a:cubicBezTo>
                  <a:cubicBezTo>
                    <a:pt x="107" y="1096"/>
                    <a:pt x="107" y="1095"/>
                    <a:pt x="108" y="1095"/>
                  </a:cubicBezTo>
                  <a:cubicBezTo>
                    <a:pt x="117" y="1088"/>
                    <a:pt x="126" y="1080"/>
                    <a:pt x="135" y="1072"/>
                  </a:cubicBezTo>
                  <a:cubicBezTo>
                    <a:pt x="133" y="1078"/>
                    <a:pt x="131" y="1084"/>
                    <a:pt x="129" y="1090"/>
                  </a:cubicBezTo>
                  <a:cubicBezTo>
                    <a:pt x="128" y="1086"/>
                    <a:pt x="129" y="1083"/>
                    <a:pt x="129" y="1082"/>
                  </a:cubicBezTo>
                  <a:cubicBezTo>
                    <a:pt x="129" y="1081"/>
                    <a:pt x="127" y="1081"/>
                    <a:pt x="127" y="1082"/>
                  </a:cubicBezTo>
                  <a:cubicBezTo>
                    <a:pt x="127" y="1085"/>
                    <a:pt x="127" y="1089"/>
                    <a:pt x="127" y="1093"/>
                  </a:cubicBezTo>
                  <a:cubicBezTo>
                    <a:pt x="127" y="1094"/>
                    <a:pt x="126" y="1095"/>
                    <a:pt x="126" y="1096"/>
                  </a:cubicBezTo>
                  <a:cubicBezTo>
                    <a:pt x="125" y="1097"/>
                    <a:pt x="124" y="1097"/>
                    <a:pt x="122" y="1098"/>
                  </a:cubicBezTo>
                  <a:cubicBezTo>
                    <a:pt x="122" y="1094"/>
                    <a:pt x="121" y="1091"/>
                    <a:pt x="118" y="1088"/>
                  </a:cubicBezTo>
                  <a:cubicBezTo>
                    <a:pt x="118" y="1087"/>
                    <a:pt x="117" y="1088"/>
                    <a:pt x="118" y="1088"/>
                  </a:cubicBezTo>
                  <a:cubicBezTo>
                    <a:pt x="119" y="1091"/>
                    <a:pt x="120" y="1096"/>
                    <a:pt x="121" y="1100"/>
                  </a:cubicBezTo>
                  <a:cubicBezTo>
                    <a:pt x="119" y="1101"/>
                    <a:pt x="117" y="1102"/>
                    <a:pt x="115" y="1103"/>
                  </a:cubicBezTo>
                  <a:cubicBezTo>
                    <a:pt x="114" y="1104"/>
                    <a:pt x="115" y="1106"/>
                    <a:pt x="117" y="1105"/>
                  </a:cubicBezTo>
                  <a:cubicBezTo>
                    <a:pt x="118" y="1104"/>
                    <a:pt x="119" y="1103"/>
                    <a:pt x="121" y="1102"/>
                  </a:cubicBezTo>
                  <a:cubicBezTo>
                    <a:pt x="121" y="1103"/>
                    <a:pt x="121" y="1104"/>
                    <a:pt x="120" y="1105"/>
                  </a:cubicBezTo>
                  <a:cubicBezTo>
                    <a:pt x="120" y="1106"/>
                    <a:pt x="121" y="1107"/>
                    <a:pt x="122" y="1107"/>
                  </a:cubicBezTo>
                  <a:cubicBezTo>
                    <a:pt x="116" y="1111"/>
                    <a:pt x="109" y="1115"/>
                    <a:pt x="101" y="1115"/>
                  </a:cubicBezTo>
                  <a:moveTo>
                    <a:pt x="123" y="1100"/>
                  </a:moveTo>
                  <a:cubicBezTo>
                    <a:pt x="123" y="1101"/>
                    <a:pt x="123" y="1101"/>
                    <a:pt x="123" y="1101"/>
                  </a:cubicBezTo>
                  <a:cubicBezTo>
                    <a:pt x="123" y="1101"/>
                    <a:pt x="123" y="1101"/>
                    <a:pt x="123" y="1101"/>
                  </a:cubicBezTo>
                  <a:cubicBezTo>
                    <a:pt x="123" y="1101"/>
                    <a:pt x="123" y="1101"/>
                    <a:pt x="123" y="1100"/>
                  </a:cubicBezTo>
                  <a:moveTo>
                    <a:pt x="125" y="1104"/>
                  </a:moveTo>
                  <a:cubicBezTo>
                    <a:pt x="126" y="1102"/>
                    <a:pt x="127" y="1101"/>
                    <a:pt x="128" y="1099"/>
                  </a:cubicBezTo>
                  <a:cubicBezTo>
                    <a:pt x="128" y="1100"/>
                    <a:pt x="128" y="1100"/>
                    <a:pt x="129" y="1101"/>
                  </a:cubicBezTo>
                  <a:cubicBezTo>
                    <a:pt x="127" y="1102"/>
                    <a:pt x="126" y="1103"/>
                    <a:pt x="125" y="1104"/>
                  </a:cubicBezTo>
                  <a:moveTo>
                    <a:pt x="151" y="1079"/>
                  </a:moveTo>
                  <a:cubicBezTo>
                    <a:pt x="151" y="1079"/>
                    <a:pt x="150" y="1080"/>
                    <a:pt x="149" y="1080"/>
                  </a:cubicBezTo>
                  <a:cubicBezTo>
                    <a:pt x="150" y="1079"/>
                    <a:pt x="150" y="1078"/>
                    <a:pt x="151" y="1077"/>
                  </a:cubicBezTo>
                  <a:cubicBezTo>
                    <a:pt x="155" y="1074"/>
                    <a:pt x="159" y="1071"/>
                    <a:pt x="163" y="1067"/>
                  </a:cubicBezTo>
                  <a:cubicBezTo>
                    <a:pt x="161" y="1073"/>
                    <a:pt x="158" y="1077"/>
                    <a:pt x="151" y="1079"/>
                  </a:cubicBezTo>
                  <a:moveTo>
                    <a:pt x="189" y="1062"/>
                  </a:moveTo>
                  <a:cubicBezTo>
                    <a:pt x="189" y="1062"/>
                    <a:pt x="189" y="1061"/>
                    <a:pt x="190" y="1060"/>
                  </a:cubicBezTo>
                  <a:cubicBezTo>
                    <a:pt x="192" y="1059"/>
                    <a:pt x="195" y="1057"/>
                    <a:pt x="197" y="1055"/>
                  </a:cubicBezTo>
                  <a:cubicBezTo>
                    <a:pt x="201" y="1052"/>
                    <a:pt x="205" y="1050"/>
                    <a:pt x="208" y="1047"/>
                  </a:cubicBezTo>
                  <a:cubicBezTo>
                    <a:pt x="209" y="1050"/>
                    <a:pt x="209" y="1053"/>
                    <a:pt x="209" y="1055"/>
                  </a:cubicBezTo>
                  <a:cubicBezTo>
                    <a:pt x="203" y="1057"/>
                    <a:pt x="197" y="1060"/>
                    <a:pt x="190" y="1062"/>
                  </a:cubicBezTo>
                  <a:cubicBezTo>
                    <a:pt x="190" y="1062"/>
                    <a:pt x="189" y="1062"/>
                    <a:pt x="189" y="1062"/>
                  </a:cubicBezTo>
                  <a:moveTo>
                    <a:pt x="272" y="1027"/>
                  </a:moveTo>
                  <a:cubicBezTo>
                    <a:pt x="273" y="1025"/>
                    <a:pt x="273" y="1023"/>
                    <a:pt x="273" y="1022"/>
                  </a:cubicBezTo>
                  <a:cubicBezTo>
                    <a:pt x="273" y="1021"/>
                    <a:pt x="274" y="1020"/>
                    <a:pt x="274" y="1020"/>
                  </a:cubicBezTo>
                  <a:cubicBezTo>
                    <a:pt x="276" y="1018"/>
                    <a:pt x="277" y="1017"/>
                    <a:pt x="279" y="1016"/>
                  </a:cubicBezTo>
                  <a:cubicBezTo>
                    <a:pt x="279" y="1018"/>
                    <a:pt x="278" y="1021"/>
                    <a:pt x="278" y="1024"/>
                  </a:cubicBezTo>
                  <a:cubicBezTo>
                    <a:pt x="277" y="1025"/>
                    <a:pt x="276" y="1025"/>
                    <a:pt x="275" y="1026"/>
                  </a:cubicBezTo>
                  <a:cubicBezTo>
                    <a:pt x="274" y="1026"/>
                    <a:pt x="273" y="1026"/>
                    <a:pt x="272" y="1027"/>
                  </a:cubicBezTo>
                  <a:moveTo>
                    <a:pt x="389" y="981"/>
                  </a:moveTo>
                  <a:cubicBezTo>
                    <a:pt x="390" y="978"/>
                    <a:pt x="391" y="976"/>
                    <a:pt x="392" y="973"/>
                  </a:cubicBezTo>
                  <a:cubicBezTo>
                    <a:pt x="398" y="969"/>
                    <a:pt x="404" y="966"/>
                    <a:pt x="410" y="962"/>
                  </a:cubicBezTo>
                  <a:cubicBezTo>
                    <a:pt x="410" y="963"/>
                    <a:pt x="410" y="963"/>
                    <a:pt x="410" y="963"/>
                  </a:cubicBezTo>
                  <a:cubicBezTo>
                    <a:pt x="409" y="965"/>
                    <a:pt x="408" y="966"/>
                    <a:pt x="408" y="968"/>
                  </a:cubicBezTo>
                  <a:cubicBezTo>
                    <a:pt x="408" y="971"/>
                    <a:pt x="406" y="972"/>
                    <a:pt x="403" y="970"/>
                  </a:cubicBezTo>
                  <a:cubicBezTo>
                    <a:pt x="403" y="969"/>
                    <a:pt x="401" y="969"/>
                    <a:pt x="401" y="970"/>
                  </a:cubicBezTo>
                  <a:cubicBezTo>
                    <a:pt x="401" y="973"/>
                    <a:pt x="401" y="974"/>
                    <a:pt x="402" y="977"/>
                  </a:cubicBezTo>
                  <a:cubicBezTo>
                    <a:pt x="399" y="978"/>
                    <a:pt x="395" y="979"/>
                    <a:pt x="392" y="980"/>
                  </a:cubicBezTo>
                  <a:cubicBezTo>
                    <a:pt x="391" y="981"/>
                    <a:pt x="390" y="981"/>
                    <a:pt x="389" y="981"/>
                  </a:cubicBezTo>
                  <a:moveTo>
                    <a:pt x="484" y="942"/>
                  </a:moveTo>
                  <a:cubicBezTo>
                    <a:pt x="486" y="936"/>
                    <a:pt x="489" y="930"/>
                    <a:pt x="491" y="925"/>
                  </a:cubicBezTo>
                  <a:cubicBezTo>
                    <a:pt x="491" y="924"/>
                    <a:pt x="491" y="923"/>
                    <a:pt x="492" y="923"/>
                  </a:cubicBezTo>
                  <a:cubicBezTo>
                    <a:pt x="495" y="921"/>
                    <a:pt x="498" y="919"/>
                    <a:pt x="501" y="917"/>
                  </a:cubicBezTo>
                  <a:cubicBezTo>
                    <a:pt x="507" y="913"/>
                    <a:pt x="514" y="908"/>
                    <a:pt x="520" y="904"/>
                  </a:cubicBezTo>
                  <a:cubicBezTo>
                    <a:pt x="520" y="906"/>
                    <a:pt x="519" y="908"/>
                    <a:pt x="518" y="910"/>
                  </a:cubicBezTo>
                  <a:cubicBezTo>
                    <a:pt x="509" y="917"/>
                    <a:pt x="499" y="924"/>
                    <a:pt x="489" y="931"/>
                  </a:cubicBezTo>
                  <a:cubicBezTo>
                    <a:pt x="488" y="932"/>
                    <a:pt x="489" y="934"/>
                    <a:pt x="491" y="933"/>
                  </a:cubicBezTo>
                  <a:cubicBezTo>
                    <a:pt x="495" y="930"/>
                    <a:pt x="499" y="927"/>
                    <a:pt x="504" y="924"/>
                  </a:cubicBezTo>
                  <a:cubicBezTo>
                    <a:pt x="504" y="927"/>
                    <a:pt x="504" y="931"/>
                    <a:pt x="504" y="934"/>
                  </a:cubicBezTo>
                  <a:cubicBezTo>
                    <a:pt x="503" y="934"/>
                    <a:pt x="501" y="935"/>
                    <a:pt x="499" y="936"/>
                  </a:cubicBezTo>
                  <a:cubicBezTo>
                    <a:pt x="494" y="938"/>
                    <a:pt x="489" y="940"/>
                    <a:pt x="484" y="942"/>
                  </a:cubicBezTo>
                  <a:moveTo>
                    <a:pt x="538" y="901"/>
                  </a:moveTo>
                  <a:cubicBezTo>
                    <a:pt x="545" y="896"/>
                    <a:pt x="552" y="892"/>
                    <a:pt x="559" y="887"/>
                  </a:cubicBezTo>
                  <a:cubicBezTo>
                    <a:pt x="558" y="890"/>
                    <a:pt x="557" y="894"/>
                    <a:pt x="556" y="897"/>
                  </a:cubicBezTo>
                  <a:cubicBezTo>
                    <a:pt x="552" y="907"/>
                    <a:pt x="547" y="917"/>
                    <a:pt x="543" y="926"/>
                  </a:cubicBezTo>
                  <a:cubicBezTo>
                    <a:pt x="539" y="927"/>
                    <a:pt x="535" y="927"/>
                    <a:pt x="530" y="927"/>
                  </a:cubicBezTo>
                  <a:cubicBezTo>
                    <a:pt x="533" y="918"/>
                    <a:pt x="535" y="910"/>
                    <a:pt x="538" y="901"/>
                  </a:cubicBezTo>
                  <a:moveTo>
                    <a:pt x="601" y="901"/>
                  </a:moveTo>
                  <a:cubicBezTo>
                    <a:pt x="602" y="896"/>
                    <a:pt x="604" y="892"/>
                    <a:pt x="605" y="887"/>
                  </a:cubicBezTo>
                  <a:cubicBezTo>
                    <a:pt x="608" y="885"/>
                    <a:pt x="611" y="883"/>
                    <a:pt x="615" y="881"/>
                  </a:cubicBezTo>
                  <a:cubicBezTo>
                    <a:pt x="614" y="881"/>
                    <a:pt x="614" y="881"/>
                    <a:pt x="614" y="882"/>
                  </a:cubicBezTo>
                  <a:cubicBezTo>
                    <a:pt x="613" y="885"/>
                    <a:pt x="611" y="887"/>
                    <a:pt x="610" y="890"/>
                  </a:cubicBezTo>
                  <a:cubicBezTo>
                    <a:pt x="610" y="891"/>
                    <a:pt x="610" y="891"/>
                    <a:pt x="609" y="892"/>
                  </a:cubicBezTo>
                  <a:cubicBezTo>
                    <a:pt x="608" y="894"/>
                    <a:pt x="606" y="896"/>
                    <a:pt x="604" y="898"/>
                  </a:cubicBezTo>
                  <a:cubicBezTo>
                    <a:pt x="604" y="897"/>
                    <a:pt x="603" y="897"/>
                    <a:pt x="603" y="898"/>
                  </a:cubicBezTo>
                  <a:cubicBezTo>
                    <a:pt x="603" y="898"/>
                    <a:pt x="603" y="898"/>
                    <a:pt x="603" y="899"/>
                  </a:cubicBezTo>
                  <a:cubicBezTo>
                    <a:pt x="603" y="899"/>
                    <a:pt x="602" y="900"/>
                    <a:pt x="601" y="901"/>
                  </a:cubicBezTo>
                  <a:moveTo>
                    <a:pt x="616" y="885"/>
                  </a:moveTo>
                  <a:cubicBezTo>
                    <a:pt x="617" y="883"/>
                    <a:pt x="618" y="880"/>
                    <a:pt x="619" y="878"/>
                  </a:cubicBezTo>
                  <a:cubicBezTo>
                    <a:pt x="620" y="878"/>
                    <a:pt x="620" y="877"/>
                    <a:pt x="621" y="877"/>
                  </a:cubicBezTo>
                  <a:cubicBezTo>
                    <a:pt x="621" y="877"/>
                    <a:pt x="622" y="876"/>
                    <a:pt x="622" y="876"/>
                  </a:cubicBezTo>
                  <a:cubicBezTo>
                    <a:pt x="621" y="879"/>
                    <a:pt x="619" y="882"/>
                    <a:pt x="616" y="885"/>
                  </a:cubicBezTo>
                  <a:moveTo>
                    <a:pt x="660" y="853"/>
                  </a:moveTo>
                  <a:cubicBezTo>
                    <a:pt x="664" y="851"/>
                    <a:pt x="668" y="849"/>
                    <a:pt x="671" y="846"/>
                  </a:cubicBezTo>
                  <a:cubicBezTo>
                    <a:pt x="669" y="852"/>
                    <a:pt x="667" y="857"/>
                    <a:pt x="665" y="863"/>
                  </a:cubicBezTo>
                  <a:cubicBezTo>
                    <a:pt x="662" y="864"/>
                    <a:pt x="659" y="865"/>
                    <a:pt x="656" y="866"/>
                  </a:cubicBezTo>
                  <a:cubicBezTo>
                    <a:pt x="656" y="865"/>
                    <a:pt x="656" y="866"/>
                    <a:pt x="655" y="866"/>
                  </a:cubicBezTo>
                  <a:cubicBezTo>
                    <a:pt x="655" y="866"/>
                    <a:pt x="655" y="866"/>
                    <a:pt x="655" y="866"/>
                  </a:cubicBezTo>
                  <a:cubicBezTo>
                    <a:pt x="657" y="862"/>
                    <a:pt x="659" y="857"/>
                    <a:pt x="660" y="853"/>
                  </a:cubicBezTo>
                  <a:moveTo>
                    <a:pt x="738" y="840"/>
                  </a:moveTo>
                  <a:cubicBezTo>
                    <a:pt x="740" y="836"/>
                    <a:pt x="743" y="832"/>
                    <a:pt x="745" y="828"/>
                  </a:cubicBezTo>
                  <a:cubicBezTo>
                    <a:pt x="750" y="815"/>
                    <a:pt x="755" y="802"/>
                    <a:pt x="759" y="789"/>
                  </a:cubicBezTo>
                  <a:cubicBezTo>
                    <a:pt x="765" y="785"/>
                    <a:pt x="770" y="781"/>
                    <a:pt x="775" y="777"/>
                  </a:cubicBezTo>
                  <a:cubicBezTo>
                    <a:pt x="775" y="778"/>
                    <a:pt x="775" y="779"/>
                    <a:pt x="774" y="780"/>
                  </a:cubicBezTo>
                  <a:cubicBezTo>
                    <a:pt x="769" y="798"/>
                    <a:pt x="763" y="817"/>
                    <a:pt x="756" y="835"/>
                  </a:cubicBezTo>
                  <a:cubicBezTo>
                    <a:pt x="753" y="836"/>
                    <a:pt x="750" y="837"/>
                    <a:pt x="747" y="838"/>
                  </a:cubicBezTo>
                  <a:cubicBezTo>
                    <a:pt x="747" y="835"/>
                    <a:pt x="747" y="833"/>
                    <a:pt x="746" y="830"/>
                  </a:cubicBezTo>
                  <a:cubicBezTo>
                    <a:pt x="746" y="829"/>
                    <a:pt x="746" y="829"/>
                    <a:pt x="746" y="830"/>
                  </a:cubicBezTo>
                  <a:cubicBezTo>
                    <a:pt x="745" y="833"/>
                    <a:pt x="745" y="836"/>
                    <a:pt x="745" y="838"/>
                  </a:cubicBezTo>
                  <a:cubicBezTo>
                    <a:pt x="743" y="839"/>
                    <a:pt x="741" y="839"/>
                    <a:pt x="738" y="840"/>
                  </a:cubicBezTo>
                  <a:moveTo>
                    <a:pt x="764" y="825"/>
                  </a:moveTo>
                  <a:cubicBezTo>
                    <a:pt x="768" y="810"/>
                    <a:pt x="773" y="795"/>
                    <a:pt x="778" y="781"/>
                  </a:cubicBezTo>
                  <a:cubicBezTo>
                    <a:pt x="778" y="778"/>
                    <a:pt x="779" y="776"/>
                    <a:pt x="780" y="773"/>
                  </a:cubicBezTo>
                  <a:cubicBezTo>
                    <a:pt x="791" y="764"/>
                    <a:pt x="801" y="753"/>
                    <a:pt x="811" y="742"/>
                  </a:cubicBezTo>
                  <a:cubicBezTo>
                    <a:pt x="807" y="752"/>
                    <a:pt x="804" y="762"/>
                    <a:pt x="800" y="771"/>
                  </a:cubicBezTo>
                  <a:cubicBezTo>
                    <a:pt x="795" y="786"/>
                    <a:pt x="790" y="801"/>
                    <a:pt x="785" y="815"/>
                  </a:cubicBezTo>
                  <a:cubicBezTo>
                    <a:pt x="783" y="818"/>
                    <a:pt x="782" y="822"/>
                    <a:pt x="780" y="825"/>
                  </a:cubicBezTo>
                  <a:cubicBezTo>
                    <a:pt x="780" y="825"/>
                    <a:pt x="780" y="825"/>
                    <a:pt x="780" y="825"/>
                  </a:cubicBezTo>
                  <a:cubicBezTo>
                    <a:pt x="774" y="829"/>
                    <a:pt x="768" y="832"/>
                    <a:pt x="761" y="834"/>
                  </a:cubicBezTo>
                  <a:cubicBezTo>
                    <a:pt x="762" y="831"/>
                    <a:pt x="763" y="828"/>
                    <a:pt x="764" y="825"/>
                  </a:cubicBezTo>
                  <a:moveTo>
                    <a:pt x="763" y="853"/>
                  </a:moveTo>
                  <a:cubicBezTo>
                    <a:pt x="764" y="853"/>
                    <a:pt x="765" y="852"/>
                    <a:pt x="767" y="852"/>
                  </a:cubicBezTo>
                  <a:cubicBezTo>
                    <a:pt x="765" y="855"/>
                    <a:pt x="763" y="859"/>
                    <a:pt x="763" y="853"/>
                  </a:cubicBezTo>
                  <a:moveTo>
                    <a:pt x="785" y="822"/>
                  </a:moveTo>
                  <a:cubicBezTo>
                    <a:pt x="792" y="807"/>
                    <a:pt x="797" y="790"/>
                    <a:pt x="803" y="774"/>
                  </a:cubicBezTo>
                  <a:cubicBezTo>
                    <a:pt x="813" y="745"/>
                    <a:pt x="824" y="717"/>
                    <a:pt x="827" y="686"/>
                  </a:cubicBezTo>
                  <a:cubicBezTo>
                    <a:pt x="827" y="687"/>
                    <a:pt x="827" y="688"/>
                    <a:pt x="827" y="688"/>
                  </a:cubicBezTo>
                  <a:cubicBezTo>
                    <a:pt x="828" y="689"/>
                    <a:pt x="828" y="689"/>
                    <a:pt x="828" y="689"/>
                  </a:cubicBezTo>
                  <a:cubicBezTo>
                    <a:pt x="832" y="689"/>
                    <a:pt x="833" y="686"/>
                    <a:pt x="834" y="682"/>
                  </a:cubicBezTo>
                  <a:cubicBezTo>
                    <a:pt x="834" y="680"/>
                    <a:pt x="835" y="677"/>
                    <a:pt x="835" y="675"/>
                  </a:cubicBezTo>
                  <a:cubicBezTo>
                    <a:pt x="835" y="675"/>
                    <a:pt x="836" y="675"/>
                    <a:pt x="836" y="674"/>
                  </a:cubicBezTo>
                  <a:cubicBezTo>
                    <a:pt x="836" y="681"/>
                    <a:pt x="836" y="687"/>
                    <a:pt x="836" y="694"/>
                  </a:cubicBezTo>
                  <a:cubicBezTo>
                    <a:pt x="835" y="703"/>
                    <a:pt x="832" y="712"/>
                    <a:pt x="831" y="721"/>
                  </a:cubicBezTo>
                  <a:cubicBezTo>
                    <a:pt x="828" y="738"/>
                    <a:pt x="822" y="753"/>
                    <a:pt x="818" y="768"/>
                  </a:cubicBezTo>
                  <a:cubicBezTo>
                    <a:pt x="815" y="778"/>
                    <a:pt x="813" y="787"/>
                    <a:pt x="810" y="797"/>
                  </a:cubicBezTo>
                  <a:cubicBezTo>
                    <a:pt x="805" y="803"/>
                    <a:pt x="801" y="809"/>
                    <a:pt x="796" y="815"/>
                  </a:cubicBezTo>
                  <a:cubicBezTo>
                    <a:pt x="793" y="818"/>
                    <a:pt x="789" y="820"/>
                    <a:pt x="785" y="822"/>
                  </a:cubicBezTo>
                  <a:moveTo>
                    <a:pt x="857" y="698"/>
                  </a:moveTo>
                  <a:cubicBezTo>
                    <a:pt x="852" y="733"/>
                    <a:pt x="836" y="762"/>
                    <a:pt x="816" y="789"/>
                  </a:cubicBezTo>
                  <a:cubicBezTo>
                    <a:pt x="817" y="785"/>
                    <a:pt x="818" y="781"/>
                    <a:pt x="819" y="778"/>
                  </a:cubicBezTo>
                  <a:cubicBezTo>
                    <a:pt x="824" y="759"/>
                    <a:pt x="831" y="741"/>
                    <a:pt x="834" y="722"/>
                  </a:cubicBezTo>
                  <a:cubicBezTo>
                    <a:pt x="837" y="705"/>
                    <a:pt x="839" y="690"/>
                    <a:pt x="839" y="673"/>
                  </a:cubicBezTo>
                  <a:cubicBezTo>
                    <a:pt x="845" y="671"/>
                    <a:pt x="851" y="669"/>
                    <a:pt x="857" y="667"/>
                  </a:cubicBezTo>
                  <a:cubicBezTo>
                    <a:pt x="859" y="678"/>
                    <a:pt x="858" y="688"/>
                    <a:pt x="857" y="698"/>
                  </a:cubicBezTo>
                  <a:moveTo>
                    <a:pt x="855" y="651"/>
                  </a:moveTo>
                  <a:cubicBezTo>
                    <a:pt x="851" y="652"/>
                    <a:pt x="850" y="653"/>
                    <a:pt x="848" y="654"/>
                  </a:cubicBezTo>
                  <a:cubicBezTo>
                    <a:pt x="844" y="656"/>
                    <a:pt x="840" y="658"/>
                    <a:pt x="836" y="659"/>
                  </a:cubicBezTo>
                  <a:cubicBezTo>
                    <a:pt x="836" y="658"/>
                    <a:pt x="836" y="656"/>
                    <a:pt x="836" y="655"/>
                  </a:cubicBezTo>
                  <a:cubicBezTo>
                    <a:pt x="836" y="642"/>
                    <a:pt x="836" y="630"/>
                    <a:pt x="835" y="617"/>
                  </a:cubicBezTo>
                  <a:cubicBezTo>
                    <a:pt x="836" y="617"/>
                    <a:pt x="837" y="617"/>
                    <a:pt x="839" y="617"/>
                  </a:cubicBezTo>
                  <a:cubicBezTo>
                    <a:pt x="844" y="628"/>
                    <a:pt x="849" y="639"/>
                    <a:pt x="855" y="65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58737" y="6945313"/>
              <a:ext cx="4379913" cy="2822575"/>
            </a:xfrm>
            <a:custGeom>
              <a:avLst/>
              <a:gdLst>
                <a:gd name="T0" fmla="*/ 213 w 1167"/>
                <a:gd name="T1" fmla="*/ 376 h 752"/>
                <a:gd name="T2" fmla="*/ 291 w 1167"/>
                <a:gd name="T3" fmla="*/ 469 h 752"/>
                <a:gd name="T4" fmla="*/ 281 w 1167"/>
                <a:gd name="T5" fmla="*/ 563 h 752"/>
                <a:gd name="T6" fmla="*/ 172 w 1167"/>
                <a:gd name="T7" fmla="*/ 671 h 752"/>
                <a:gd name="T8" fmla="*/ 229 w 1167"/>
                <a:gd name="T9" fmla="*/ 690 h 752"/>
                <a:gd name="T10" fmla="*/ 322 w 1167"/>
                <a:gd name="T11" fmla="*/ 664 h 752"/>
                <a:gd name="T12" fmla="*/ 345 w 1167"/>
                <a:gd name="T13" fmla="*/ 714 h 752"/>
                <a:gd name="T14" fmla="*/ 423 w 1167"/>
                <a:gd name="T15" fmla="*/ 682 h 752"/>
                <a:gd name="T16" fmla="*/ 1002 w 1167"/>
                <a:gd name="T17" fmla="*/ 493 h 752"/>
                <a:gd name="T18" fmla="*/ 1010 w 1167"/>
                <a:gd name="T19" fmla="*/ 23 h 752"/>
                <a:gd name="T20" fmla="*/ 1065 w 1167"/>
                <a:gd name="T21" fmla="*/ 331 h 752"/>
                <a:gd name="T22" fmla="*/ 920 w 1167"/>
                <a:gd name="T23" fmla="*/ 395 h 752"/>
                <a:gd name="T24" fmla="*/ 831 w 1167"/>
                <a:gd name="T25" fmla="*/ 435 h 752"/>
                <a:gd name="T26" fmla="*/ 768 w 1167"/>
                <a:gd name="T27" fmla="*/ 379 h 752"/>
                <a:gd name="T28" fmla="*/ 677 w 1167"/>
                <a:gd name="T29" fmla="*/ 436 h 752"/>
                <a:gd name="T30" fmla="*/ 605 w 1167"/>
                <a:gd name="T31" fmla="*/ 465 h 752"/>
                <a:gd name="T32" fmla="*/ 535 w 1167"/>
                <a:gd name="T33" fmla="*/ 451 h 752"/>
                <a:gd name="T34" fmla="*/ 1129 w 1167"/>
                <a:gd name="T35" fmla="*/ 356 h 752"/>
                <a:gd name="T36" fmla="*/ 999 w 1167"/>
                <a:gd name="T37" fmla="*/ 467 h 752"/>
                <a:gd name="T38" fmla="*/ 742 w 1167"/>
                <a:gd name="T39" fmla="*/ 531 h 752"/>
                <a:gd name="T40" fmla="*/ 617 w 1167"/>
                <a:gd name="T41" fmla="*/ 524 h 752"/>
                <a:gd name="T42" fmla="*/ 585 w 1167"/>
                <a:gd name="T43" fmla="*/ 581 h 752"/>
                <a:gd name="T44" fmla="*/ 662 w 1167"/>
                <a:gd name="T45" fmla="*/ 517 h 752"/>
                <a:gd name="T46" fmla="*/ 756 w 1167"/>
                <a:gd name="T47" fmla="*/ 465 h 752"/>
                <a:gd name="T48" fmla="*/ 1022 w 1167"/>
                <a:gd name="T49" fmla="*/ 394 h 752"/>
                <a:gd name="T50" fmla="*/ 973 w 1167"/>
                <a:gd name="T51" fmla="*/ 443 h 752"/>
                <a:gd name="T52" fmla="*/ 882 w 1167"/>
                <a:gd name="T53" fmla="*/ 482 h 752"/>
                <a:gd name="T54" fmla="*/ 808 w 1167"/>
                <a:gd name="T55" fmla="*/ 489 h 752"/>
                <a:gd name="T56" fmla="*/ 797 w 1167"/>
                <a:gd name="T57" fmla="*/ 513 h 752"/>
                <a:gd name="T58" fmla="*/ 876 w 1167"/>
                <a:gd name="T59" fmla="*/ 435 h 752"/>
                <a:gd name="T60" fmla="*/ 683 w 1167"/>
                <a:gd name="T61" fmla="*/ 522 h 752"/>
                <a:gd name="T62" fmla="*/ 686 w 1167"/>
                <a:gd name="T63" fmla="*/ 525 h 752"/>
                <a:gd name="T64" fmla="*/ 892 w 1167"/>
                <a:gd name="T65" fmla="*/ 467 h 752"/>
                <a:gd name="T66" fmla="*/ 970 w 1167"/>
                <a:gd name="T67" fmla="*/ 448 h 752"/>
                <a:gd name="T68" fmla="*/ 553 w 1167"/>
                <a:gd name="T69" fmla="*/ 551 h 752"/>
                <a:gd name="T70" fmla="*/ 434 w 1167"/>
                <a:gd name="T71" fmla="*/ 365 h 752"/>
                <a:gd name="T72" fmla="*/ 453 w 1167"/>
                <a:gd name="T73" fmla="*/ 384 h 752"/>
                <a:gd name="T74" fmla="*/ 488 w 1167"/>
                <a:gd name="T75" fmla="*/ 556 h 752"/>
                <a:gd name="T76" fmla="*/ 353 w 1167"/>
                <a:gd name="T77" fmla="*/ 642 h 752"/>
                <a:gd name="T78" fmla="*/ 365 w 1167"/>
                <a:gd name="T79" fmla="*/ 508 h 752"/>
                <a:gd name="T80" fmla="*/ 483 w 1167"/>
                <a:gd name="T81" fmla="*/ 491 h 752"/>
                <a:gd name="T82" fmla="*/ 405 w 1167"/>
                <a:gd name="T83" fmla="*/ 580 h 752"/>
                <a:gd name="T84" fmla="*/ 359 w 1167"/>
                <a:gd name="T85" fmla="*/ 604 h 752"/>
                <a:gd name="T86" fmla="*/ 426 w 1167"/>
                <a:gd name="T87" fmla="*/ 518 h 752"/>
                <a:gd name="T88" fmla="*/ 350 w 1167"/>
                <a:gd name="T89" fmla="*/ 567 h 752"/>
                <a:gd name="T90" fmla="*/ 349 w 1167"/>
                <a:gd name="T91" fmla="*/ 601 h 752"/>
                <a:gd name="T92" fmla="*/ 412 w 1167"/>
                <a:gd name="T93" fmla="*/ 610 h 752"/>
                <a:gd name="T94" fmla="*/ 471 w 1167"/>
                <a:gd name="T95" fmla="*/ 467 h 752"/>
                <a:gd name="T96" fmla="*/ 360 w 1167"/>
                <a:gd name="T97" fmla="*/ 535 h 752"/>
                <a:gd name="T98" fmla="*/ 366 w 1167"/>
                <a:gd name="T99" fmla="*/ 647 h 752"/>
                <a:gd name="T100" fmla="*/ 421 w 1167"/>
                <a:gd name="T101" fmla="*/ 634 h 752"/>
                <a:gd name="T102" fmla="*/ 579 w 1167"/>
                <a:gd name="T103" fmla="*/ 528 h 752"/>
                <a:gd name="T104" fmla="*/ 198 w 1167"/>
                <a:gd name="T105" fmla="*/ 357 h 752"/>
                <a:gd name="T106" fmla="*/ 275 w 1167"/>
                <a:gd name="T107" fmla="*/ 370 h 752"/>
                <a:gd name="T108" fmla="*/ 338 w 1167"/>
                <a:gd name="T109" fmla="*/ 380 h 752"/>
                <a:gd name="T110" fmla="*/ 288 w 1167"/>
                <a:gd name="T111" fmla="*/ 435 h 752"/>
                <a:gd name="T112" fmla="*/ 350 w 1167"/>
                <a:gd name="T113" fmla="*/ 685 h 752"/>
                <a:gd name="T114" fmla="*/ 396 w 1167"/>
                <a:gd name="T115" fmla="*/ 658 h 752"/>
                <a:gd name="T116" fmla="*/ 471 w 1167"/>
                <a:gd name="T117" fmla="*/ 603 h 752"/>
                <a:gd name="T118" fmla="*/ 506 w 1167"/>
                <a:gd name="T119" fmla="*/ 615 h 752"/>
                <a:gd name="T120" fmla="*/ 586 w 1167"/>
                <a:gd name="T121" fmla="*/ 586 h 752"/>
                <a:gd name="T122" fmla="*/ 934 w 1167"/>
                <a:gd name="T123" fmla="*/ 484 h 752"/>
                <a:gd name="T124" fmla="*/ 1075 w 1167"/>
                <a:gd name="T125" fmla="*/ 420 h 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67" h="752">
                  <a:moveTo>
                    <a:pt x="1118" y="127"/>
                  </a:moveTo>
                  <a:cubicBezTo>
                    <a:pt x="1108" y="108"/>
                    <a:pt x="1099" y="87"/>
                    <a:pt x="1084" y="71"/>
                  </a:cubicBezTo>
                  <a:cubicBezTo>
                    <a:pt x="1063" y="50"/>
                    <a:pt x="1044" y="28"/>
                    <a:pt x="1020" y="11"/>
                  </a:cubicBezTo>
                  <a:cubicBezTo>
                    <a:pt x="1008" y="2"/>
                    <a:pt x="996" y="0"/>
                    <a:pt x="983" y="5"/>
                  </a:cubicBezTo>
                  <a:cubicBezTo>
                    <a:pt x="954" y="18"/>
                    <a:pt x="925" y="33"/>
                    <a:pt x="898" y="51"/>
                  </a:cubicBezTo>
                  <a:cubicBezTo>
                    <a:pt x="884" y="61"/>
                    <a:pt x="870" y="71"/>
                    <a:pt x="856" y="79"/>
                  </a:cubicBezTo>
                  <a:cubicBezTo>
                    <a:pt x="816" y="102"/>
                    <a:pt x="775" y="121"/>
                    <a:pt x="733" y="139"/>
                  </a:cubicBezTo>
                  <a:cubicBezTo>
                    <a:pt x="678" y="162"/>
                    <a:pt x="624" y="186"/>
                    <a:pt x="569" y="210"/>
                  </a:cubicBezTo>
                  <a:cubicBezTo>
                    <a:pt x="542" y="222"/>
                    <a:pt x="515" y="234"/>
                    <a:pt x="489" y="247"/>
                  </a:cubicBezTo>
                  <a:cubicBezTo>
                    <a:pt x="462" y="260"/>
                    <a:pt x="435" y="275"/>
                    <a:pt x="408" y="290"/>
                  </a:cubicBezTo>
                  <a:cubicBezTo>
                    <a:pt x="401" y="293"/>
                    <a:pt x="396" y="294"/>
                    <a:pt x="390" y="289"/>
                  </a:cubicBezTo>
                  <a:cubicBezTo>
                    <a:pt x="385" y="284"/>
                    <a:pt x="379" y="280"/>
                    <a:pt x="373" y="276"/>
                  </a:cubicBezTo>
                  <a:cubicBezTo>
                    <a:pt x="366" y="270"/>
                    <a:pt x="358" y="269"/>
                    <a:pt x="349" y="271"/>
                  </a:cubicBezTo>
                  <a:cubicBezTo>
                    <a:pt x="338" y="274"/>
                    <a:pt x="326" y="278"/>
                    <a:pt x="315" y="282"/>
                  </a:cubicBezTo>
                  <a:cubicBezTo>
                    <a:pt x="293" y="289"/>
                    <a:pt x="272" y="298"/>
                    <a:pt x="250" y="305"/>
                  </a:cubicBezTo>
                  <a:cubicBezTo>
                    <a:pt x="224" y="314"/>
                    <a:pt x="202" y="330"/>
                    <a:pt x="179" y="344"/>
                  </a:cubicBezTo>
                  <a:cubicBezTo>
                    <a:pt x="170" y="350"/>
                    <a:pt x="169" y="357"/>
                    <a:pt x="175" y="365"/>
                  </a:cubicBezTo>
                  <a:cubicBezTo>
                    <a:pt x="177" y="368"/>
                    <a:pt x="179" y="370"/>
                    <a:pt x="181" y="373"/>
                  </a:cubicBezTo>
                  <a:cubicBezTo>
                    <a:pt x="181" y="373"/>
                    <a:pt x="181" y="374"/>
                    <a:pt x="181" y="374"/>
                  </a:cubicBezTo>
                  <a:cubicBezTo>
                    <a:pt x="179" y="376"/>
                    <a:pt x="177" y="377"/>
                    <a:pt x="175" y="378"/>
                  </a:cubicBezTo>
                  <a:cubicBezTo>
                    <a:pt x="132" y="401"/>
                    <a:pt x="88" y="419"/>
                    <a:pt x="42" y="433"/>
                  </a:cubicBezTo>
                  <a:cubicBezTo>
                    <a:pt x="28" y="437"/>
                    <a:pt x="12" y="441"/>
                    <a:pt x="0" y="445"/>
                  </a:cubicBezTo>
                  <a:cubicBezTo>
                    <a:pt x="0" y="465"/>
                    <a:pt x="0" y="465"/>
                    <a:pt x="0" y="465"/>
                  </a:cubicBezTo>
                  <a:cubicBezTo>
                    <a:pt x="12" y="461"/>
                    <a:pt x="28" y="456"/>
                    <a:pt x="42" y="451"/>
                  </a:cubicBezTo>
                  <a:cubicBezTo>
                    <a:pt x="64" y="444"/>
                    <a:pt x="86" y="437"/>
                    <a:pt x="107" y="428"/>
                  </a:cubicBezTo>
                  <a:cubicBezTo>
                    <a:pt x="136" y="416"/>
                    <a:pt x="165" y="404"/>
                    <a:pt x="191" y="387"/>
                  </a:cubicBezTo>
                  <a:cubicBezTo>
                    <a:pt x="195" y="384"/>
                    <a:pt x="199" y="382"/>
                    <a:pt x="203" y="380"/>
                  </a:cubicBezTo>
                  <a:cubicBezTo>
                    <a:pt x="201" y="382"/>
                    <a:pt x="198" y="383"/>
                    <a:pt x="196" y="385"/>
                  </a:cubicBezTo>
                  <a:cubicBezTo>
                    <a:pt x="196" y="385"/>
                    <a:pt x="196" y="385"/>
                    <a:pt x="196" y="385"/>
                  </a:cubicBezTo>
                  <a:cubicBezTo>
                    <a:pt x="202" y="383"/>
                    <a:pt x="207" y="379"/>
                    <a:pt x="213" y="377"/>
                  </a:cubicBezTo>
                  <a:cubicBezTo>
                    <a:pt x="213" y="377"/>
                    <a:pt x="213" y="377"/>
                    <a:pt x="213" y="376"/>
                  </a:cubicBezTo>
                  <a:cubicBezTo>
                    <a:pt x="217" y="378"/>
                    <a:pt x="222" y="380"/>
                    <a:pt x="227" y="382"/>
                  </a:cubicBezTo>
                  <a:cubicBezTo>
                    <a:pt x="224" y="383"/>
                    <a:pt x="222" y="384"/>
                    <a:pt x="219" y="386"/>
                  </a:cubicBezTo>
                  <a:cubicBezTo>
                    <a:pt x="218" y="387"/>
                    <a:pt x="219" y="389"/>
                    <a:pt x="221" y="388"/>
                  </a:cubicBezTo>
                  <a:cubicBezTo>
                    <a:pt x="224" y="387"/>
                    <a:pt x="227" y="385"/>
                    <a:pt x="231" y="383"/>
                  </a:cubicBezTo>
                  <a:cubicBezTo>
                    <a:pt x="235" y="385"/>
                    <a:pt x="240" y="386"/>
                    <a:pt x="244" y="388"/>
                  </a:cubicBezTo>
                  <a:cubicBezTo>
                    <a:pt x="240" y="391"/>
                    <a:pt x="236" y="393"/>
                    <a:pt x="232" y="394"/>
                  </a:cubicBezTo>
                  <a:cubicBezTo>
                    <a:pt x="231" y="394"/>
                    <a:pt x="231" y="396"/>
                    <a:pt x="232" y="396"/>
                  </a:cubicBezTo>
                  <a:cubicBezTo>
                    <a:pt x="238" y="395"/>
                    <a:pt x="242" y="392"/>
                    <a:pt x="246" y="389"/>
                  </a:cubicBezTo>
                  <a:cubicBezTo>
                    <a:pt x="249" y="391"/>
                    <a:pt x="253" y="394"/>
                    <a:pt x="255" y="397"/>
                  </a:cubicBezTo>
                  <a:cubicBezTo>
                    <a:pt x="258" y="402"/>
                    <a:pt x="261" y="407"/>
                    <a:pt x="264" y="411"/>
                  </a:cubicBezTo>
                  <a:cubicBezTo>
                    <a:pt x="255" y="415"/>
                    <a:pt x="246" y="420"/>
                    <a:pt x="246" y="421"/>
                  </a:cubicBezTo>
                  <a:cubicBezTo>
                    <a:pt x="245" y="418"/>
                    <a:pt x="242" y="419"/>
                    <a:pt x="242" y="421"/>
                  </a:cubicBezTo>
                  <a:cubicBezTo>
                    <a:pt x="242" y="422"/>
                    <a:pt x="243" y="422"/>
                    <a:pt x="243" y="423"/>
                  </a:cubicBezTo>
                  <a:cubicBezTo>
                    <a:pt x="243" y="424"/>
                    <a:pt x="244" y="424"/>
                    <a:pt x="245" y="424"/>
                  </a:cubicBezTo>
                  <a:cubicBezTo>
                    <a:pt x="252" y="421"/>
                    <a:pt x="260" y="417"/>
                    <a:pt x="267" y="414"/>
                  </a:cubicBezTo>
                  <a:cubicBezTo>
                    <a:pt x="270" y="417"/>
                    <a:pt x="274" y="420"/>
                    <a:pt x="278" y="423"/>
                  </a:cubicBezTo>
                  <a:cubicBezTo>
                    <a:pt x="277" y="424"/>
                    <a:pt x="278" y="426"/>
                    <a:pt x="279" y="426"/>
                  </a:cubicBezTo>
                  <a:cubicBezTo>
                    <a:pt x="279" y="426"/>
                    <a:pt x="279" y="425"/>
                    <a:pt x="279" y="425"/>
                  </a:cubicBezTo>
                  <a:cubicBezTo>
                    <a:pt x="279" y="425"/>
                    <a:pt x="279" y="425"/>
                    <a:pt x="279" y="425"/>
                  </a:cubicBezTo>
                  <a:cubicBezTo>
                    <a:pt x="279" y="425"/>
                    <a:pt x="279" y="425"/>
                    <a:pt x="279" y="425"/>
                  </a:cubicBezTo>
                  <a:cubicBezTo>
                    <a:pt x="279" y="425"/>
                    <a:pt x="280" y="425"/>
                    <a:pt x="280" y="425"/>
                  </a:cubicBezTo>
                  <a:cubicBezTo>
                    <a:pt x="280" y="426"/>
                    <a:pt x="281" y="426"/>
                    <a:pt x="282" y="427"/>
                  </a:cubicBezTo>
                  <a:cubicBezTo>
                    <a:pt x="283" y="428"/>
                    <a:pt x="284" y="429"/>
                    <a:pt x="285" y="430"/>
                  </a:cubicBezTo>
                  <a:cubicBezTo>
                    <a:pt x="281" y="433"/>
                    <a:pt x="277" y="436"/>
                    <a:pt x="275" y="440"/>
                  </a:cubicBezTo>
                  <a:cubicBezTo>
                    <a:pt x="274" y="441"/>
                    <a:pt x="275" y="442"/>
                    <a:pt x="276" y="442"/>
                  </a:cubicBezTo>
                  <a:cubicBezTo>
                    <a:pt x="281" y="442"/>
                    <a:pt x="285" y="440"/>
                    <a:pt x="289" y="437"/>
                  </a:cubicBezTo>
                  <a:cubicBezTo>
                    <a:pt x="293" y="446"/>
                    <a:pt x="297" y="456"/>
                    <a:pt x="301" y="465"/>
                  </a:cubicBezTo>
                  <a:cubicBezTo>
                    <a:pt x="301" y="465"/>
                    <a:pt x="300" y="465"/>
                    <a:pt x="300" y="465"/>
                  </a:cubicBezTo>
                  <a:cubicBezTo>
                    <a:pt x="298" y="467"/>
                    <a:pt x="297" y="468"/>
                    <a:pt x="298" y="466"/>
                  </a:cubicBezTo>
                  <a:cubicBezTo>
                    <a:pt x="299" y="465"/>
                    <a:pt x="299" y="464"/>
                    <a:pt x="298" y="464"/>
                  </a:cubicBezTo>
                  <a:cubicBezTo>
                    <a:pt x="294" y="465"/>
                    <a:pt x="293" y="466"/>
                    <a:pt x="291" y="469"/>
                  </a:cubicBezTo>
                  <a:cubicBezTo>
                    <a:pt x="291" y="470"/>
                    <a:pt x="291" y="471"/>
                    <a:pt x="292" y="471"/>
                  </a:cubicBezTo>
                  <a:cubicBezTo>
                    <a:pt x="296" y="473"/>
                    <a:pt x="299" y="471"/>
                    <a:pt x="302" y="468"/>
                  </a:cubicBezTo>
                  <a:cubicBezTo>
                    <a:pt x="304" y="473"/>
                    <a:pt x="306" y="478"/>
                    <a:pt x="308" y="482"/>
                  </a:cubicBezTo>
                  <a:cubicBezTo>
                    <a:pt x="311" y="488"/>
                    <a:pt x="313" y="495"/>
                    <a:pt x="315" y="502"/>
                  </a:cubicBezTo>
                  <a:cubicBezTo>
                    <a:pt x="313" y="503"/>
                    <a:pt x="312" y="504"/>
                    <a:pt x="311" y="506"/>
                  </a:cubicBezTo>
                  <a:cubicBezTo>
                    <a:pt x="310" y="507"/>
                    <a:pt x="311" y="509"/>
                    <a:pt x="313" y="509"/>
                  </a:cubicBezTo>
                  <a:cubicBezTo>
                    <a:pt x="314" y="509"/>
                    <a:pt x="315" y="508"/>
                    <a:pt x="316" y="508"/>
                  </a:cubicBezTo>
                  <a:cubicBezTo>
                    <a:pt x="316" y="512"/>
                    <a:pt x="317" y="516"/>
                    <a:pt x="318" y="519"/>
                  </a:cubicBezTo>
                  <a:cubicBezTo>
                    <a:pt x="315" y="521"/>
                    <a:pt x="313" y="523"/>
                    <a:pt x="311" y="525"/>
                  </a:cubicBezTo>
                  <a:cubicBezTo>
                    <a:pt x="310" y="526"/>
                    <a:pt x="312" y="529"/>
                    <a:pt x="314" y="528"/>
                  </a:cubicBezTo>
                  <a:cubicBezTo>
                    <a:pt x="315" y="527"/>
                    <a:pt x="317" y="526"/>
                    <a:pt x="318" y="525"/>
                  </a:cubicBezTo>
                  <a:cubicBezTo>
                    <a:pt x="321" y="541"/>
                    <a:pt x="323" y="556"/>
                    <a:pt x="324" y="571"/>
                  </a:cubicBezTo>
                  <a:cubicBezTo>
                    <a:pt x="324" y="577"/>
                    <a:pt x="324" y="583"/>
                    <a:pt x="325" y="589"/>
                  </a:cubicBezTo>
                  <a:cubicBezTo>
                    <a:pt x="322" y="605"/>
                    <a:pt x="319" y="621"/>
                    <a:pt x="315" y="637"/>
                  </a:cubicBezTo>
                  <a:cubicBezTo>
                    <a:pt x="314" y="641"/>
                    <a:pt x="312" y="646"/>
                    <a:pt x="311" y="651"/>
                  </a:cubicBezTo>
                  <a:cubicBezTo>
                    <a:pt x="304" y="654"/>
                    <a:pt x="297" y="658"/>
                    <a:pt x="290" y="661"/>
                  </a:cubicBezTo>
                  <a:cubicBezTo>
                    <a:pt x="291" y="660"/>
                    <a:pt x="291" y="660"/>
                    <a:pt x="291" y="659"/>
                  </a:cubicBezTo>
                  <a:cubicBezTo>
                    <a:pt x="297" y="639"/>
                    <a:pt x="301" y="618"/>
                    <a:pt x="305" y="598"/>
                  </a:cubicBezTo>
                  <a:cubicBezTo>
                    <a:pt x="308" y="582"/>
                    <a:pt x="313" y="563"/>
                    <a:pt x="307" y="547"/>
                  </a:cubicBezTo>
                  <a:cubicBezTo>
                    <a:pt x="307" y="545"/>
                    <a:pt x="304" y="546"/>
                    <a:pt x="305" y="547"/>
                  </a:cubicBezTo>
                  <a:cubicBezTo>
                    <a:pt x="309" y="563"/>
                    <a:pt x="305" y="580"/>
                    <a:pt x="302" y="596"/>
                  </a:cubicBezTo>
                  <a:cubicBezTo>
                    <a:pt x="299" y="611"/>
                    <a:pt x="295" y="626"/>
                    <a:pt x="292" y="642"/>
                  </a:cubicBezTo>
                  <a:cubicBezTo>
                    <a:pt x="290" y="649"/>
                    <a:pt x="288" y="656"/>
                    <a:pt x="286" y="663"/>
                  </a:cubicBezTo>
                  <a:cubicBezTo>
                    <a:pt x="279" y="666"/>
                    <a:pt x="273" y="669"/>
                    <a:pt x="266" y="672"/>
                  </a:cubicBezTo>
                  <a:cubicBezTo>
                    <a:pt x="265" y="672"/>
                    <a:pt x="263" y="673"/>
                    <a:pt x="261" y="674"/>
                  </a:cubicBezTo>
                  <a:cubicBezTo>
                    <a:pt x="263" y="669"/>
                    <a:pt x="264" y="664"/>
                    <a:pt x="266" y="660"/>
                  </a:cubicBezTo>
                  <a:cubicBezTo>
                    <a:pt x="270" y="647"/>
                    <a:pt x="273" y="635"/>
                    <a:pt x="275" y="622"/>
                  </a:cubicBezTo>
                  <a:cubicBezTo>
                    <a:pt x="280" y="620"/>
                    <a:pt x="284" y="618"/>
                    <a:pt x="288" y="616"/>
                  </a:cubicBezTo>
                  <a:cubicBezTo>
                    <a:pt x="289" y="615"/>
                    <a:pt x="289" y="614"/>
                    <a:pt x="288" y="614"/>
                  </a:cubicBezTo>
                  <a:cubicBezTo>
                    <a:pt x="284" y="615"/>
                    <a:pt x="280" y="616"/>
                    <a:pt x="276" y="618"/>
                  </a:cubicBezTo>
                  <a:cubicBezTo>
                    <a:pt x="279" y="600"/>
                    <a:pt x="281" y="582"/>
                    <a:pt x="281" y="563"/>
                  </a:cubicBezTo>
                  <a:cubicBezTo>
                    <a:pt x="281" y="561"/>
                    <a:pt x="279" y="561"/>
                    <a:pt x="279" y="563"/>
                  </a:cubicBezTo>
                  <a:cubicBezTo>
                    <a:pt x="279" y="582"/>
                    <a:pt x="277" y="601"/>
                    <a:pt x="273" y="619"/>
                  </a:cubicBezTo>
                  <a:cubicBezTo>
                    <a:pt x="267" y="622"/>
                    <a:pt x="261" y="626"/>
                    <a:pt x="255" y="629"/>
                  </a:cubicBezTo>
                  <a:cubicBezTo>
                    <a:pt x="252" y="630"/>
                    <a:pt x="249" y="632"/>
                    <a:pt x="246" y="633"/>
                  </a:cubicBezTo>
                  <a:cubicBezTo>
                    <a:pt x="248" y="626"/>
                    <a:pt x="249" y="620"/>
                    <a:pt x="249" y="613"/>
                  </a:cubicBezTo>
                  <a:cubicBezTo>
                    <a:pt x="249" y="611"/>
                    <a:pt x="247" y="611"/>
                    <a:pt x="247" y="613"/>
                  </a:cubicBezTo>
                  <a:cubicBezTo>
                    <a:pt x="246" y="620"/>
                    <a:pt x="245" y="627"/>
                    <a:pt x="244" y="634"/>
                  </a:cubicBezTo>
                  <a:cubicBezTo>
                    <a:pt x="234" y="639"/>
                    <a:pt x="225" y="643"/>
                    <a:pt x="216" y="648"/>
                  </a:cubicBezTo>
                  <a:cubicBezTo>
                    <a:pt x="214" y="649"/>
                    <a:pt x="212" y="650"/>
                    <a:pt x="210" y="651"/>
                  </a:cubicBezTo>
                  <a:cubicBezTo>
                    <a:pt x="214" y="639"/>
                    <a:pt x="218" y="626"/>
                    <a:pt x="220" y="614"/>
                  </a:cubicBezTo>
                  <a:cubicBezTo>
                    <a:pt x="224" y="598"/>
                    <a:pt x="228" y="583"/>
                    <a:pt x="227" y="567"/>
                  </a:cubicBezTo>
                  <a:cubicBezTo>
                    <a:pt x="227" y="565"/>
                    <a:pt x="224" y="565"/>
                    <a:pt x="225" y="567"/>
                  </a:cubicBezTo>
                  <a:cubicBezTo>
                    <a:pt x="225" y="581"/>
                    <a:pt x="221" y="595"/>
                    <a:pt x="218" y="609"/>
                  </a:cubicBezTo>
                  <a:cubicBezTo>
                    <a:pt x="215" y="622"/>
                    <a:pt x="212" y="635"/>
                    <a:pt x="208" y="647"/>
                  </a:cubicBezTo>
                  <a:cubicBezTo>
                    <a:pt x="207" y="649"/>
                    <a:pt x="206" y="651"/>
                    <a:pt x="206" y="653"/>
                  </a:cubicBezTo>
                  <a:cubicBezTo>
                    <a:pt x="196" y="659"/>
                    <a:pt x="186" y="664"/>
                    <a:pt x="177" y="669"/>
                  </a:cubicBezTo>
                  <a:cubicBezTo>
                    <a:pt x="180" y="658"/>
                    <a:pt x="184" y="647"/>
                    <a:pt x="187" y="636"/>
                  </a:cubicBezTo>
                  <a:cubicBezTo>
                    <a:pt x="192" y="617"/>
                    <a:pt x="193" y="598"/>
                    <a:pt x="197" y="579"/>
                  </a:cubicBezTo>
                  <a:cubicBezTo>
                    <a:pt x="198" y="579"/>
                    <a:pt x="197" y="578"/>
                    <a:pt x="197" y="578"/>
                  </a:cubicBezTo>
                  <a:cubicBezTo>
                    <a:pt x="201" y="561"/>
                    <a:pt x="205" y="544"/>
                    <a:pt x="201" y="527"/>
                  </a:cubicBezTo>
                  <a:cubicBezTo>
                    <a:pt x="201" y="525"/>
                    <a:pt x="198" y="526"/>
                    <a:pt x="199" y="527"/>
                  </a:cubicBezTo>
                  <a:cubicBezTo>
                    <a:pt x="203" y="546"/>
                    <a:pt x="197" y="564"/>
                    <a:pt x="194" y="582"/>
                  </a:cubicBezTo>
                  <a:cubicBezTo>
                    <a:pt x="193" y="584"/>
                    <a:pt x="193" y="586"/>
                    <a:pt x="193" y="588"/>
                  </a:cubicBezTo>
                  <a:cubicBezTo>
                    <a:pt x="191" y="593"/>
                    <a:pt x="190" y="599"/>
                    <a:pt x="188" y="605"/>
                  </a:cubicBezTo>
                  <a:cubicBezTo>
                    <a:pt x="186" y="611"/>
                    <a:pt x="185" y="619"/>
                    <a:pt x="182" y="625"/>
                  </a:cubicBezTo>
                  <a:cubicBezTo>
                    <a:pt x="181" y="625"/>
                    <a:pt x="182" y="626"/>
                    <a:pt x="182" y="625"/>
                  </a:cubicBezTo>
                  <a:cubicBezTo>
                    <a:pt x="186" y="620"/>
                    <a:pt x="187" y="613"/>
                    <a:pt x="189" y="607"/>
                  </a:cubicBezTo>
                  <a:cubicBezTo>
                    <a:pt x="190" y="606"/>
                    <a:pt x="190" y="605"/>
                    <a:pt x="190" y="604"/>
                  </a:cubicBezTo>
                  <a:cubicBezTo>
                    <a:pt x="190" y="610"/>
                    <a:pt x="189" y="615"/>
                    <a:pt x="188" y="621"/>
                  </a:cubicBezTo>
                  <a:cubicBezTo>
                    <a:pt x="184" y="635"/>
                    <a:pt x="179" y="650"/>
                    <a:pt x="174" y="664"/>
                  </a:cubicBezTo>
                  <a:cubicBezTo>
                    <a:pt x="174" y="666"/>
                    <a:pt x="173" y="669"/>
                    <a:pt x="172" y="671"/>
                  </a:cubicBezTo>
                  <a:cubicBezTo>
                    <a:pt x="159" y="678"/>
                    <a:pt x="146" y="684"/>
                    <a:pt x="132" y="688"/>
                  </a:cubicBezTo>
                  <a:cubicBezTo>
                    <a:pt x="131" y="689"/>
                    <a:pt x="131" y="690"/>
                    <a:pt x="132" y="690"/>
                  </a:cubicBezTo>
                  <a:cubicBezTo>
                    <a:pt x="146" y="686"/>
                    <a:pt x="158" y="681"/>
                    <a:pt x="171" y="675"/>
                  </a:cubicBezTo>
                  <a:cubicBezTo>
                    <a:pt x="168" y="685"/>
                    <a:pt x="164" y="695"/>
                    <a:pt x="161" y="705"/>
                  </a:cubicBezTo>
                  <a:cubicBezTo>
                    <a:pt x="159" y="712"/>
                    <a:pt x="156" y="718"/>
                    <a:pt x="154" y="725"/>
                  </a:cubicBezTo>
                  <a:cubicBezTo>
                    <a:pt x="152" y="729"/>
                    <a:pt x="145" y="750"/>
                    <a:pt x="137" y="742"/>
                  </a:cubicBezTo>
                  <a:cubicBezTo>
                    <a:pt x="136" y="742"/>
                    <a:pt x="135" y="743"/>
                    <a:pt x="135" y="743"/>
                  </a:cubicBezTo>
                  <a:cubicBezTo>
                    <a:pt x="142" y="752"/>
                    <a:pt x="147" y="746"/>
                    <a:pt x="151" y="739"/>
                  </a:cubicBezTo>
                  <a:cubicBezTo>
                    <a:pt x="159" y="724"/>
                    <a:pt x="164" y="708"/>
                    <a:pt x="169" y="692"/>
                  </a:cubicBezTo>
                  <a:cubicBezTo>
                    <a:pt x="171" y="685"/>
                    <a:pt x="173" y="679"/>
                    <a:pt x="175" y="673"/>
                  </a:cubicBezTo>
                  <a:cubicBezTo>
                    <a:pt x="185" y="668"/>
                    <a:pt x="194" y="663"/>
                    <a:pt x="204" y="658"/>
                  </a:cubicBezTo>
                  <a:cubicBezTo>
                    <a:pt x="201" y="666"/>
                    <a:pt x="199" y="674"/>
                    <a:pt x="197" y="682"/>
                  </a:cubicBezTo>
                  <a:cubicBezTo>
                    <a:pt x="195" y="687"/>
                    <a:pt x="193" y="692"/>
                    <a:pt x="191" y="697"/>
                  </a:cubicBezTo>
                  <a:cubicBezTo>
                    <a:pt x="191" y="697"/>
                    <a:pt x="191" y="698"/>
                    <a:pt x="191" y="698"/>
                  </a:cubicBezTo>
                  <a:cubicBezTo>
                    <a:pt x="190" y="699"/>
                    <a:pt x="190" y="699"/>
                    <a:pt x="189" y="699"/>
                  </a:cubicBezTo>
                  <a:cubicBezTo>
                    <a:pt x="184" y="701"/>
                    <a:pt x="171" y="708"/>
                    <a:pt x="166" y="704"/>
                  </a:cubicBezTo>
                  <a:cubicBezTo>
                    <a:pt x="166" y="704"/>
                    <a:pt x="165" y="705"/>
                    <a:pt x="165" y="706"/>
                  </a:cubicBezTo>
                  <a:cubicBezTo>
                    <a:pt x="168" y="709"/>
                    <a:pt x="172" y="708"/>
                    <a:pt x="175" y="707"/>
                  </a:cubicBezTo>
                  <a:cubicBezTo>
                    <a:pt x="180" y="706"/>
                    <a:pt x="185" y="704"/>
                    <a:pt x="190" y="703"/>
                  </a:cubicBezTo>
                  <a:cubicBezTo>
                    <a:pt x="189" y="708"/>
                    <a:pt x="188" y="713"/>
                    <a:pt x="182" y="714"/>
                  </a:cubicBezTo>
                  <a:cubicBezTo>
                    <a:pt x="181" y="714"/>
                    <a:pt x="181" y="716"/>
                    <a:pt x="182" y="716"/>
                  </a:cubicBezTo>
                  <a:cubicBezTo>
                    <a:pt x="192" y="717"/>
                    <a:pt x="192" y="709"/>
                    <a:pt x="194" y="701"/>
                  </a:cubicBezTo>
                  <a:cubicBezTo>
                    <a:pt x="196" y="701"/>
                    <a:pt x="198" y="700"/>
                    <a:pt x="200" y="699"/>
                  </a:cubicBezTo>
                  <a:cubicBezTo>
                    <a:pt x="209" y="697"/>
                    <a:pt x="217" y="694"/>
                    <a:pt x="226" y="691"/>
                  </a:cubicBezTo>
                  <a:cubicBezTo>
                    <a:pt x="220" y="705"/>
                    <a:pt x="214" y="718"/>
                    <a:pt x="209" y="732"/>
                  </a:cubicBezTo>
                  <a:cubicBezTo>
                    <a:pt x="209" y="729"/>
                    <a:pt x="209" y="726"/>
                    <a:pt x="209" y="723"/>
                  </a:cubicBezTo>
                  <a:cubicBezTo>
                    <a:pt x="208" y="722"/>
                    <a:pt x="208" y="722"/>
                    <a:pt x="207" y="723"/>
                  </a:cubicBezTo>
                  <a:cubicBezTo>
                    <a:pt x="207" y="728"/>
                    <a:pt x="207" y="733"/>
                    <a:pt x="206" y="738"/>
                  </a:cubicBezTo>
                  <a:cubicBezTo>
                    <a:pt x="206" y="740"/>
                    <a:pt x="208" y="741"/>
                    <a:pt x="209" y="739"/>
                  </a:cubicBezTo>
                  <a:cubicBezTo>
                    <a:pt x="214" y="730"/>
                    <a:pt x="218" y="719"/>
                    <a:pt x="221" y="709"/>
                  </a:cubicBezTo>
                  <a:cubicBezTo>
                    <a:pt x="223" y="703"/>
                    <a:pt x="226" y="696"/>
                    <a:pt x="229" y="690"/>
                  </a:cubicBezTo>
                  <a:cubicBezTo>
                    <a:pt x="238" y="687"/>
                    <a:pt x="247" y="683"/>
                    <a:pt x="256" y="680"/>
                  </a:cubicBezTo>
                  <a:cubicBezTo>
                    <a:pt x="254" y="684"/>
                    <a:pt x="253" y="689"/>
                    <a:pt x="251" y="693"/>
                  </a:cubicBezTo>
                  <a:cubicBezTo>
                    <a:pt x="249" y="698"/>
                    <a:pt x="248" y="703"/>
                    <a:pt x="246" y="708"/>
                  </a:cubicBezTo>
                  <a:cubicBezTo>
                    <a:pt x="245" y="713"/>
                    <a:pt x="239" y="729"/>
                    <a:pt x="234" y="715"/>
                  </a:cubicBezTo>
                  <a:cubicBezTo>
                    <a:pt x="234" y="714"/>
                    <a:pt x="233" y="714"/>
                    <a:pt x="234" y="715"/>
                  </a:cubicBezTo>
                  <a:cubicBezTo>
                    <a:pt x="234" y="719"/>
                    <a:pt x="235" y="722"/>
                    <a:pt x="237" y="725"/>
                  </a:cubicBezTo>
                  <a:cubicBezTo>
                    <a:pt x="237" y="726"/>
                    <a:pt x="238" y="726"/>
                    <a:pt x="238" y="726"/>
                  </a:cubicBezTo>
                  <a:cubicBezTo>
                    <a:pt x="247" y="723"/>
                    <a:pt x="249" y="713"/>
                    <a:pt x="251" y="705"/>
                  </a:cubicBezTo>
                  <a:cubicBezTo>
                    <a:pt x="253" y="696"/>
                    <a:pt x="256" y="687"/>
                    <a:pt x="260" y="678"/>
                  </a:cubicBezTo>
                  <a:cubicBezTo>
                    <a:pt x="260" y="678"/>
                    <a:pt x="261" y="678"/>
                    <a:pt x="262" y="677"/>
                  </a:cubicBezTo>
                  <a:cubicBezTo>
                    <a:pt x="270" y="675"/>
                    <a:pt x="277" y="671"/>
                    <a:pt x="284" y="668"/>
                  </a:cubicBezTo>
                  <a:cubicBezTo>
                    <a:pt x="282" y="675"/>
                    <a:pt x="279" y="682"/>
                    <a:pt x="277" y="689"/>
                  </a:cubicBezTo>
                  <a:cubicBezTo>
                    <a:pt x="277" y="690"/>
                    <a:pt x="270" y="717"/>
                    <a:pt x="267" y="714"/>
                  </a:cubicBezTo>
                  <a:cubicBezTo>
                    <a:pt x="266" y="714"/>
                    <a:pt x="265" y="715"/>
                    <a:pt x="265" y="716"/>
                  </a:cubicBezTo>
                  <a:cubicBezTo>
                    <a:pt x="270" y="721"/>
                    <a:pt x="274" y="713"/>
                    <a:pt x="275" y="709"/>
                  </a:cubicBezTo>
                  <a:cubicBezTo>
                    <a:pt x="281" y="695"/>
                    <a:pt x="285" y="680"/>
                    <a:pt x="289" y="666"/>
                  </a:cubicBezTo>
                  <a:cubicBezTo>
                    <a:pt x="296" y="662"/>
                    <a:pt x="303" y="659"/>
                    <a:pt x="310" y="655"/>
                  </a:cubicBezTo>
                  <a:cubicBezTo>
                    <a:pt x="308" y="662"/>
                    <a:pt x="306" y="669"/>
                    <a:pt x="304" y="677"/>
                  </a:cubicBezTo>
                  <a:cubicBezTo>
                    <a:pt x="302" y="683"/>
                    <a:pt x="298" y="708"/>
                    <a:pt x="290" y="710"/>
                  </a:cubicBezTo>
                  <a:cubicBezTo>
                    <a:pt x="289" y="711"/>
                    <a:pt x="289" y="712"/>
                    <a:pt x="290" y="712"/>
                  </a:cubicBezTo>
                  <a:cubicBezTo>
                    <a:pt x="298" y="711"/>
                    <a:pt x="299" y="703"/>
                    <a:pt x="301" y="697"/>
                  </a:cubicBezTo>
                  <a:cubicBezTo>
                    <a:pt x="305" y="683"/>
                    <a:pt x="309" y="668"/>
                    <a:pt x="313" y="653"/>
                  </a:cubicBezTo>
                  <a:cubicBezTo>
                    <a:pt x="313" y="653"/>
                    <a:pt x="313" y="653"/>
                    <a:pt x="314" y="653"/>
                  </a:cubicBezTo>
                  <a:cubicBezTo>
                    <a:pt x="317" y="651"/>
                    <a:pt x="321" y="649"/>
                    <a:pt x="325" y="647"/>
                  </a:cubicBezTo>
                  <a:cubicBezTo>
                    <a:pt x="324" y="651"/>
                    <a:pt x="324" y="654"/>
                    <a:pt x="323" y="658"/>
                  </a:cubicBezTo>
                  <a:cubicBezTo>
                    <a:pt x="322" y="659"/>
                    <a:pt x="321" y="660"/>
                    <a:pt x="320" y="661"/>
                  </a:cubicBezTo>
                  <a:cubicBezTo>
                    <a:pt x="320" y="661"/>
                    <a:pt x="320" y="661"/>
                    <a:pt x="319" y="661"/>
                  </a:cubicBezTo>
                  <a:cubicBezTo>
                    <a:pt x="319" y="661"/>
                    <a:pt x="319" y="661"/>
                    <a:pt x="319" y="661"/>
                  </a:cubicBezTo>
                  <a:cubicBezTo>
                    <a:pt x="319" y="662"/>
                    <a:pt x="319" y="662"/>
                    <a:pt x="319" y="662"/>
                  </a:cubicBezTo>
                  <a:cubicBezTo>
                    <a:pt x="318" y="663"/>
                    <a:pt x="320" y="665"/>
                    <a:pt x="322" y="664"/>
                  </a:cubicBezTo>
                  <a:cubicBezTo>
                    <a:pt x="322" y="664"/>
                    <a:pt x="322" y="664"/>
                    <a:pt x="322" y="664"/>
                  </a:cubicBezTo>
                  <a:cubicBezTo>
                    <a:pt x="322" y="664"/>
                    <a:pt x="322" y="664"/>
                    <a:pt x="321" y="664"/>
                  </a:cubicBezTo>
                  <a:cubicBezTo>
                    <a:pt x="321" y="664"/>
                    <a:pt x="322" y="665"/>
                    <a:pt x="322" y="665"/>
                  </a:cubicBezTo>
                  <a:cubicBezTo>
                    <a:pt x="339" y="665"/>
                    <a:pt x="339" y="665"/>
                    <a:pt x="339" y="665"/>
                  </a:cubicBezTo>
                  <a:cubicBezTo>
                    <a:pt x="338" y="669"/>
                    <a:pt x="337" y="675"/>
                    <a:pt x="337" y="680"/>
                  </a:cubicBezTo>
                  <a:cubicBezTo>
                    <a:pt x="335" y="682"/>
                    <a:pt x="334" y="683"/>
                    <a:pt x="332" y="685"/>
                  </a:cubicBezTo>
                  <a:cubicBezTo>
                    <a:pt x="330" y="686"/>
                    <a:pt x="328" y="689"/>
                    <a:pt x="325" y="691"/>
                  </a:cubicBezTo>
                  <a:cubicBezTo>
                    <a:pt x="328" y="687"/>
                    <a:pt x="331" y="683"/>
                    <a:pt x="335" y="680"/>
                  </a:cubicBezTo>
                  <a:cubicBezTo>
                    <a:pt x="335" y="679"/>
                    <a:pt x="334" y="678"/>
                    <a:pt x="333" y="678"/>
                  </a:cubicBezTo>
                  <a:cubicBezTo>
                    <a:pt x="329" y="683"/>
                    <a:pt x="324" y="688"/>
                    <a:pt x="319" y="694"/>
                  </a:cubicBezTo>
                  <a:cubicBezTo>
                    <a:pt x="318" y="694"/>
                    <a:pt x="319" y="696"/>
                    <a:pt x="320" y="697"/>
                  </a:cubicBezTo>
                  <a:cubicBezTo>
                    <a:pt x="325" y="697"/>
                    <a:pt x="326" y="695"/>
                    <a:pt x="330" y="692"/>
                  </a:cubicBezTo>
                  <a:cubicBezTo>
                    <a:pt x="332" y="690"/>
                    <a:pt x="334" y="688"/>
                    <a:pt x="336" y="686"/>
                  </a:cubicBezTo>
                  <a:cubicBezTo>
                    <a:pt x="336" y="690"/>
                    <a:pt x="335" y="694"/>
                    <a:pt x="335" y="697"/>
                  </a:cubicBezTo>
                  <a:cubicBezTo>
                    <a:pt x="335" y="697"/>
                    <a:pt x="335" y="697"/>
                    <a:pt x="335" y="697"/>
                  </a:cubicBezTo>
                  <a:cubicBezTo>
                    <a:pt x="329" y="703"/>
                    <a:pt x="322" y="708"/>
                    <a:pt x="317" y="715"/>
                  </a:cubicBezTo>
                  <a:cubicBezTo>
                    <a:pt x="317" y="715"/>
                    <a:pt x="317" y="715"/>
                    <a:pt x="317" y="715"/>
                  </a:cubicBezTo>
                  <a:cubicBezTo>
                    <a:pt x="317" y="715"/>
                    <a:pt x="317" y="715"/>
                    <a:pt x="317" y="715"/>
                  </a:cubicBezTo>
                  <a:cubicBezTo>
                    <a:pt x="317" y="715"/>
                    <a:pt x="317" y="716"/>
                    <a:pt x="317" y="716"/>
                  </a:cubicBezTo>
                  <a:cubicBezTo>
                    <a:pt x="315" y="717"/>
                    <a:pt x="318" y="720"/>
                    <a:pt x="320" y="718"/>
                  </a:cubicBezTo>
                  <a:cubicBezTo>
                    <a:pt x="328" y="710"/>
                    <a:pt x="338" y="702"/>
                    <a:pt x="348" y="695"/>
                  </a:cubicBezTo>
                  <a:cubicBezTo>
                    <a:pt x="347" y="698"/>
                    <a:pt x="346" y="701"/>
                    <a:pt x="345" y="704"/>
                  </a:cubicBezTo>
                  <a:cubicBezTo>
                    <a:pt x="344" y="705"/>
                    <a:pt x="344" y="707"/>
                    <a:pt x="343" y="709"/>
                  </a:cubicBezTo>
                  <a:cubicBezTo>
                    <a:pt x="343" y="712"/>
                    <a:pt x="341" y="713"/>
                    <a:pt x="339" y="713"/>
                  </a:cubicBezTo>
                  <a:cubicBezTo>
                    <a:pt x="338" y="712"/>
                    <a:pt x="338" y="712"/>
                    <a:pt x="337" y="713"/>
                  </a:cubicBezTo>
                  <a:cubicBezTo>
                    <a:pt x="337" y="716"/>
                    <a:pt x="337" y="716"/>
                    <a:pt x="337" y="717"/>
                  </a:cubicBezTo>
                  <a:cubicBezTo>
                    <a:pt x="336" y="719"/>
                    <a:pt x="334" y="721"/>
                    <a:pt x="333" y="723"/>
                  </a:cubicBezTo>
                  <a:cubicBezTo>
                    <a:pt x="333" y="723"/>
                    <a:pt x="334" y="724"/>
                    <a:pt x="334" y="723"/>
                  </a:cubicBezTo>
                  <a:cubicBezTo>
                    <a:pt x="335" y="722"/>
                    <a:pt x="337" y="720"/>
                    <a:pt x="338" y="719"/>
                  </a:cubicBezTo>
                  <a:cubicBezTo>
                    <a:pt x="338" y="719"/>
                    <a:pt x="338" y="719"/>
                    <a:pt x="338" y="719"/>
                  </a:cubicBezTo>
                  <a:cubicBezTo>
                    <a:pt x="339" y="720"/>
                    <a:pt x="340" y="720"/>
                    <a:pt x="340" y="719"/>
                  </a:cubicBezTo>
                  <a:cubicBezTo>
                    <a:pt x="342" y="718"/>
                    <a:pt x="344" y="716"/>
                    <a:pt x="345" y="714"/>
                  </a:cubicBezTo>
                  <a:cubicBezTo>
                    <a:pt x="346" y="714"/>
                    <a:pt x="347" y="713"/>
                    <a:pt x="348" y="713"/>
                  </a:cubicBezTo>
                  <a:cubicBezTo>
                    <a:pt x="353" y="709"/>
                    <a:pt x="358" y="706"/>
                    <a:pt x="363" y="702"/>
                  </a:cubicBezTo>
                  <a:cubicBezTo>
                    <a:pt x="363" y="701"/>
                    <a:pt x="364" y="701"/>
                    <a:pt x="364" y="701"/>
                  </a:cubicBezTo>
                  <a:cubicBezTo>
                    <a:pt x="364" y="703"/>
                    <a:pt x="364" y="705"/>
                    <a:pt x="365" y="707"/>
                  </a:cubicBezTo>
                  <a:cubicBezTo>
                    <a:pt x="364" y="708"/>
                    <a:pt x="364" y="710"/>
                    <a:pt x="364" y="711"/>
                  </a:cubicBezTo>
                  <a:cubicBezTo>
                    <a:pt x="364" y="712"/>
                    <a:pt x="363" y="713"/>
                    <a:pt x="362" y="713"/>
                  </a:cubicBezTo>
                  <a:cubicBezTo>
                    <a:pt x="355" y="719"/>
                    <a:pt x="342" y="729"/>
                    <a:pt x="340" y="738"/>
                  </a:cubicBezTo>
                  <a:cubicBezTo>
                    <a:pt x="340" y="739"/>
                    <a:pt x="341" y="740"/>
                    <a:pt x="342" y="740"/>
                  </a:cubicBezTo>
                  <a:cubicBezTo>
                    <a:pt x="349" y="743"/>
                    <a:pt x="358" y="733"/>
                    <a:pt x="363" y="729"/>
                  </a:cubicBezTo>
                  <a:cubicBezTo>
                    <a:pt x="373" y="720"/>
                    <a:pt x="382" y="712"/>
                    <a:pt x="390" y="701"/>
                  </a:cubicBezTo>
                  <a:cubicBezTo>
                    <a:pt x="391" y="701"/>
                    <a:pt x="390" y="700"/>
                    <a:pt x="390" y="701"/>
                  </a:cubicBezTo>
                  <a:cubicBezTo>
                    <a:pt x="380" y="712"/>
                    <a:pt x="369" y="722"/>
                    <a:pt x="357" y="731"/>
                  </a:cubicBezTo>
                  <a:cubicBezTo>
                    <a:pt x="354" y="733"/>
                    <a:pt x="351" y="735"/>
                    <a:pt x="348" y="736"/>
                  </a:cubicBezTo>
                  <a:cubicBezTo>
                    <a:pt x="346" y="737"/>
                    <a:pt x="345" y="738"/>
                    <a:pt x="346" y="736"/>
                  </a:cubicBezTo>
                  <a:cubicBezTo>
                    <a:pt x="347" y="733"/>
                    <a:pt x="349" y="731"/>
                    <a:pt x="351" y="730"/>
                  </a:cubicBezTo>
                  <a:cubicBezTo>
                    <a:pt x="355" y="725"/>
                    <a:pt x="360" y="720"/>
                    <a:pt x="364" y="716"/>
                  </a:cubicBezTo>
                  <a:cubicBezTo>
                    <a:pt x="364" y="718"/>
                    <a:pt x="367" y="718"/>
                    <a:pt x="368" y="716"/>
                  </a:cubicBezTo>
                  <a:cubicBezTo>
                    <a:pt x="368" y="715"/>
                    <a:pt x="368" y="714"/>
                    <a:pt x="368" y="713"/>
                  </a:cubicBezTo>
                  <a:cubicBezTo>
                    <a:pt x="370" y="711"/>
                    <a:pt x="372" y="710"/>
                    <a:pt x="374" y="708"/>
                  </a:cubicBezTo>
                  <a:cubicBezTo>
                    <a:pt x="378" y="705"/>
                    <a:pt x="382" y="701"/>
                    <a:pt x="386" y="698"/>
                  </a:cubicBezTo>
                  <a:cubicBezTo>
                    <a:pt x="387" y="697"/>
                    <a:pt x="388" y="696"/>
                    <a:pt x="389" y="695"/>
                  </a:cubicBezTo>
                  <a:cubicBezTo>
                    <a:pt x="394" y="691"/>
                    <a:pt x="398" y="687"/>
                    <a:pt x="402" y="684"/>
                  </a:cubicBezTo>
                  <a:cubicBezTo>
                    <a:pt x="402" y="686"/>
                    <a:pt x="401" y="689"/>
                    <a:pt x="401" y="691"/>
                  </a:cubicBezTo>
                  <a:cubicBezTo>
                    <a:pt x="400" y="690"/>
                    <a:pt x="400" y="690"/>
                    <a:pt x="399" y="691"/>
                  </a:cubicBezTo>
                  <a:cubicBezTo>
                    <a:pt x="399" y="694"/>
                    <a:pt x="399" y="697"/>
                    <a:pt x="399" y="700"/>
                  </a:cubicBezTo>
                  <a:cubicBezTo>
                    <a:pt x="398" y="702"/>
                    <a:pt x="400" y="703"/>
                    <a:pt x="401" y="701"/>
                  </a:cubicBezTo>
                  <a:cubicBezTo>
                    <a:pt x="404" y="694"/>
                    <a:pt x="406" y="686"/>
                    <a:pt x="408" y="679"/>
                  </a:cubicBezTo>
                  <a:cubicBezTo>
                    <a:pt x="414" y="674"/>
                    <a:pt x="421" y="669"/>
                    <a:pt x="427" y="664"/>
                  </a:cubicBezTo>
                  <a:cubicBezTo>
                    <a:pt x="428" y="663"/>
                    <a:pt x="429" y="662"/>
                    <a:pt x="430" y="661"/>
                  </a:cubicBezTo>
                  <a:cubicBezTo>
                    <a:pt x="430" y="664"/>
                    <a:pt x="429" y="666"/>
                    <a:pt x="428" y="668"/>
                  </a:cubicBezTo>
                  <a:cubicBezTo>
                    <a:pt x="427" y="673"/>
                    <a:pt x="425" y="677"/>
                    <a:pt x="423" y="682"/>
                  </a:cubicBezTo>
                  <a:cubicBezTo>
                    <a:pt x="423" y="681"/>
                    <a:pt x="423" y="681"/>
                    <a:pt x="423" y="681"/>
                  </a:cubicBezTo>
                  <a:cubicBezTo>
                    <a:pt x="423" y="680"/>
                    <a:pt x="421" y="680"/>
                    <a:pt x="421" y="681"/>
                  </a:cubicBezTo>
                  <a:cubicBezTo>
                    <a:pt x="421" y="685"/>
                    <a:pt x="421" y="684"/>
                    <a:pt x="422" y="687"/>
                  </a:cubicBezTo>
                  <a:cubicBezTo>
                    <a:pt x="423" y="689"/>
                    <a:pt x="425" y="688"/>
                    <a:pt x="425" y="687"/>
                  </a:cubicBezTo>
                  <a:cubicBezTo>
                    <a:pt x="429" y="677"/>
                    <a:pt x="432" y="667"/>
                    <a:pt x="436" y="657"/>
                  </a:cubicBezTo>
                  <a:cubicBezTo>
                    <a:pt x="445" y="651"/>
                    <a:pt x="454" y="644"/>
                    <a:pt x="463" y="637"/>
                  </a:cubicBezTo>
                  <a:cubicBezTo>
                    <a:pt x="462" y="642"/>
                    <a:pt x="461" y="647"/>
                    <a:pt x="460" y="652"/>
                  </a:cubicBezTo>
                  <a:cubicBezTo>
                    <a:pt x="458" y="656"/>
                    <a:pt x="456" y="661"/>
                    <a:pt x="454" y="665"/>
                  </a:cubicBezTo>
                  <a:cubicBezTo>
                    <a:pt x="456" y="665"/>
                    <a:pt x="456" y="665"/>
                    <a:pt x="456" y="665"/>
                  </a:cubicBezTo>
                  <a:cubicBezTo>
                    <a:pt x="455" y="669"/>
                    <a:pt x="454" y="671"/>
                    <a:pt x="453" y="675"/>
                  </a:cubicBezTo>
                  <a:cubicBezTo>
                    <a:pt x="453" y="679"/>
                    <a:pt x="452" y="683"/>
                    <a:pt x="452" y="687"/>
                  </a:cubicBezTo>
                  <a:cubicBezTo>
                    <a:pt x="451" y="688"/>
                    <a:pt x="447" y="701"/>
                    <a:pt x="447" y="701"/>
                  </a:cubicBezTo>
                  <a:cubicBezTo>
                    <a:pt x="446" y="700"/>
                    <a:pt x="445" y="700"/>
                    <a:pt x="445" y="701"/>
                  </a:cubicBezTo>
                  <a:cubicBezTo>
                    <a:pt x="445" y="701"/>
                    <a:pt x="446" y="702"/>
                    <a:pt x="446" y="702"/>
                  </a:cubicBezTo>
                  <a:cubicBezTo>
                    <a:pt x="446" y="703"/>
                    <a:pt x="446" y="703"/>
                    <a:pt x="447" y="703"/>
                  </a:cubicBezTo>
                  <a:cubicBezTo>
                    <a:pt x="454" y="699"/>
                    <a:pt x="455" y="689"/>
                    <a:pt x="456" y="682"/>
                  </a:cubicBezTo>
                  <a:cubicBezTo>
                    <a:pt x="457" y="676"/>
                    <a:pt x="458" y="669"/>
                    <a:pt x="460" y="665"/>
                  </a:cubicBezTo>
                  <a:cubicBezTo>
                    <a:pt x="475" y="665"/>
                    <a:pt x="475" y="665"/>
                    <a:pt x="475" y="665"/>
                  </a:cubicBezTo>
                  <a:cubicBezTo>
                    <a:pt x="475" y="661"/>
                    <a:pt x="478" y="655"/>
                    <a:pt x="484" y="652"/>
                  </a:cubicBezTo>
                  <a:cubicBezTo>
                    <a:pt x="489" y="650"/>
                    <a:pt x="494" y="648"/>
                    <a:pt x="499" y="646"/>
                  </a:cubicBezTo>
                  <a:cubicBezTo>
                    <a:pt x="499" y="649"/>
                    <a:pt x="498" y="651"/>
                    <a:pt x="497" y="653"/>
                  </a:cubicBezTo>
                  <a:cubicBezTo>
                    <a:pt x="497" y="654"/>
                    <a:pt x="498" y="654"/>
                    <a:pt x="499" y="653"/>
                  </a:cubicBezTo>
                  <a:cubicBezTo>
                    <a:pt x="501" y="651"/>
                    <a:pt x="502" y="648"/>
                    <a:pt x="503" y="645"/>
                  </a:cubicBezTo>
                  <a:cubicBezTo>
                    <a:pt x="524" y="637"/>
                    <a:pt x="546" y="628"/>
                    <a:pt x="567" y="620"/>
                  </a:cubicBezTo>
                  <a:cubicBezTo>
                    <a:pt x="589" y="611"/>
                    <a:pt x="610" y="600"/>
                    <a:pt x="633" y="593"/>
                  </a:cubicBezTo>
                  <a:cubicBezTo>
                    <a:pt x="684" y="576"/>
                    <a:pt x="736" y="561"/>
                    <a:pt x="788" y="546"/>
                  </a:cubicBezTo>
                  <a:cubicBezTo>
                    <a:pt x="795" y="544"/>
                    <a:pt x="802" y="542"/>
                    <a:pt x="809" y="540"/>
                  </a:cubicBezTo>
                  <a:cubicBezTo>
                    <a:pt x="809" y="541"/>
                    <a:pt x="810" y="541"/>
                    <a:pt x="810" y="541"/>
                  </a:cubicBezTo>
                  <a:cubicBezTo>
                    <a:pt x="811" y="540"/>
                    <a:pt x="812" y="540"/>
                    <a:pt x="812" y="539"/>
                  </a:cubicBezTo>
                  <a:cubicBezTo>
                    <a:pt x="848" y="530"/>
                    <a:pt x="885" y="521"/>
                    <a:pt x="921" y="512"/>
                  </a:cubicBezTo>
                  <a:cubicBezTo>
                    <a:pt x="948" y="505"/>
                    <a:pt x="975" y="500"/>
                    <a:pt x="1002" y="493"/>
                  </a:cubicBezTo>
                  <a:cubicBezTo>
                    <a:pt x="1021" y="489"/>
                    <a:pt x="1039" y="483"/>
                    <a:pt x="1057" y="479"/>
                  </a:cubicBezTo>
                  <a:cubicBezTo>
                    <a:pt x="1073" y="475"/>
                    <a:pt x="1089" y="471"/>
                    <a:pt x="1103" y="462"/>
                  </a:cubicBezTo>
                  <a:cubicBezTo>
                    <a:pt x="1104" y="461"/>
                    <a:pt x="1106" y="462"/>
                    <a:pt x="1107" y="462"/>
                  </a:cubicBezTo>
                  <a:cubicBezTo>
                    <a:pt x="1108" y="465"/>
                    <a:pt x="1109" y="469"/>
                    <a:pt x="1112" y="475"/>
                  </a:cubicBezTo>
                  <a:cubicBezTo>
                    <a:pt x="1116" y="467"/>
                    <a:pt x="1120" y="462"/>
                    <a:pt x="1122" y="456"/>
                  </a:cubicBezTo>
                  <a:cubicBezTo>
                    <a:pt x="1130" y="438"/>
                    <a:pt x="1137" y="419"/>
                    <a:pt x="1144" y="401"/>
                  </a:cubicBezTo>
                  <a:cubicBezTo>
                    <a:pt x="1163" y="354"/>
                    <a:pt x="1167" y="305"/>
                    <a:pt x="1159" y="255"/>
                  </a:cubicBezTo>
                  <a:cubicBezTo>
                    <a:pt x="1152" y="211"/>
                    <a:pt x="1140" y="168"/>
                    <a:pt x="1118" y="127"/>
                  </a:cubicBezTo>
                  <a:moveTo>
                    <a:pt x="213" y="691"/>
                  </a:moveTo>
                  <a:cubicBezTo>
                    <a:pt x="207" y="693"/>
                    <a:pt x="201" y="695"/>
                    <a:pt x="195" y="697"/>
                  </a:cubicBezTo>
                  <a:cubicBezTo>
                    <a:pt x="199" y="685"/>
                    <a:pt x="203" y="673"/>
                    <a:pt x="207" y="661"/>
                  </a:cubicBezTo>
                  <a:cubicBezTo>
                    <a:pt x="207" y="659"/>
                    <a:pt x="208" y="657"/>
                    <a:pt x="209" y="656"/>
                  </a:cubicBezTo>
                  <a:cubicBezTo>
                    <a:pt x="210" y="655"/>
                    <a:pt x="211" y="654"/>
                    <a:pt x="212" y="654"/>
                  </a:cubicBezTo>
                  <a:cubicBezTo>
                    <a:pt x="222" y="648"/>
                    <a:pt x="232" y="644"/>
                    <a:pt x="243" y="639"/>
                  </a:cubicBezTo>
                  <a:cubicBezTo>
                    <a:pt x="239" y="655"/>
                    <a:pt x="234" y="671"/>
                    <a:pt x="228" y="686"/>
                  </a:cubicBezTo>
                  <a:cubicBezTo>
                    <a:pt x="223" y="688"/>
                    <a:pt x="218" y="690"/>
                    <a:pt x="213" y="691"/>
                  </a:cubicBezTo>
                  <a:moveTo>
                    <a:pt x="230" y="685"/>
                  </a:moveTo>
                  <a:cubicBezTo>
                    <a:pt x="231" y="683"/>
                    <a:pt x="232" y="680"/>
                    <a:pt x="233" y="678"/>
                  </a:cubicBezTo>
                  <a:cubicBezTo>
                    <a:pt x="238" y="665"/>
                    <a:pt x="242" y="651"/>
                    <a:pt x="245" y="638"/>
                  </a:cubicBezTo>
                  <a:cubicBezTo>
                    <a:pt x="247" y="637"/>
                    <a:pt x="249" y="636"/>
                    <a:pt x="251" y="635"/>
                  </a:cubicBezTo>
                  <a:cubicBezTo>
                    <a:pt x="258" y="632"/>
                    <a:pt x="265" y="628"/>
                    <a:pt x="272" y="624"/>
                  </a:cubicBezTo>
                  <a:cubicBezTo>
                    <a:pt x="270" y="633"/>
                    <a:pt x="268" y="643"/>
                    <a:pt x="265" y="652"/>
                  </a:cubicBezTo>
                  <a:cubicBezTo>
                    <a:pt x="263" y="660"/>
                    <a:pt x="260" y="667"/>
                    <a:pt x="258" y="675"/>
                  </a:cubicBezTo>
                  <a:cubicBezTo>
                    <a:pt x="248" y="679"/>
                    <a:pt x="239" y="682"/>
                    <a:pt x="230" y="685"/>
                  </a:cubicBezTo>
                  <a:moveTo>
                    <a:pt x="416" y="302"/>
                  </a:moveTo>
                  <a:cubicBezTo>
                    <a:pt x="444" y="289"/>
                    <a:pt x="472" y="275"/>
                    <a:pt x="500" y="262"/>
                  </a:cubicBezTo>
                  <a:cubicBezTo>
                    <a:pt x="530" y="249"/>
                    <a:pt x="561" y="237"/>
                    <a:pt x="591" y="224"/>
                  </a:cubicBezTo>
                  <a:cubicBezTo>
                    <a:pt x="676" y="188"/>
                    <a:pt x="763" y="155"/>
                    <a:pt x="845" y="113"/>
                  </a:cubicBezTo>
                  <a:cubicBezTo>
                    <a:pt x="865" y="102"/>
                    <a:pt x="884" y="90"/>
                    <a:pt x="903" y="78"/>
                  </a:cubicBezTo>
                  <a:cubicBezTo>
                    <a:pt x="933" y="59"/>
                    <a:pt x="964" y="40"/>
                    <a:pt x="994" y="21"/>
                  </a:cubicBezTo>
                  <a:cubicBezTo>
                    <a:pt x="1000" y="18"/>
                    <a:pt x="1004" y="18"/>
                    <a:pt x="1010" y="23"/>
                  </a:cubicBezTo>
                  <a:cubicBezTo>
                    <a:pt x="1067" y="75"/>
                    <a:pt x="1108" y="137"/>
                    <a:pt x="1124" y="214"/>
                  </a:cubicBezTo>
                  <a:cubicBezTo>
                    <a:pt x="1131" y="247"/>
                    <a:pt x="1137" y="280"/>
                    <a:pt x="1135" y="314"/>
                  </a:cubicBezTo>
                  <a:cubicBezTo>
                    <a:pt x="1134" y="313"/>
                    <a:pt x="1133" y="314"/>
                    <a:pt x="1133" y="315"/>
                  </a:cubicBezTo>
                  <a:cubicBezTo>
                    <a:pt x="1132" y="329"/>
                    <a:pt x="1128" y="343"/>
                    <a:pt x="1123" y="357"/>
                  </a:cubicBezTo>
                  <a:cubicBezTo>
                    <a:pt x="1121" y="357"/>
                    <a:pt x="1120" y="359"/>
                    <a:pt x="1118" y="360"/>
                  </a:cubicBezTo>
                  <a:cubicBezTo>
                    <a:pt x="1113" y="362"/>
                    <a:pt x="1108" y="364"/>
                    <a:pt x="1102" y="365"/>
                  </a:cubicBezTo>
                  <a:cubicBezTo>
                    <a:pt x="1104" y="359"/>
                    <a:pt x="1106" y="353"/>
                    <a:pt x="1108" y="347"/>
                  </a:cubicBezTo>
                  <a:cubicBezTo>
                    <a:pt x="1112" y="330"/>
                    <a:pt x="1120" y="313"/>
                    <a:pt x="1119" y="295"/>
                  </a:cubicBezTo>
                  <a:cubicBezTo>
                    <a:pt x="1119" y="293"/>
                    <a:pt x="1117" y="293"/>
                    <a:pt x="1117" y="295"/>
                  </a:cubicBezTo>
                  <a:cubicBezTo>
                    <a:pt x="1117" y="311"/>
                    <a:pt x="1111" y="328"/>
                    <a:pt x="1106" y="343"/>
                  </a:cubicBezTo>
                  <a:cubicBezTo>
                    <a:pt x="1103" y="350"/>
                    <a:pt x="1101" y="358"/>
                    <a:pt x="1099" y="366"/>
                  </a:cubicBezTo>
                  <a:cubicBezTo>
                    <a:pt x="1098" y="366"/>
                    <a:pt x="1097" y="366"/>
                    <a:pt x="1096" y="366"/>
                  </a:cubicBezTo>
                  <a:cubicBezTo>
                    <a:pt x="1095" y="366"/>
                    <a:pt x="1095" y="368"/>
                    <a:pt x="1096" y="368"/>
                  </a:cubicBezTo>
                  <a:cubicBezTo>
                    <a:pt x="1097" y="368"/>
                    <a:pt x="1097" y="368"/>
                    <a:pt x="1098" y="368"/>
                  </a:cubicBezTo>
                  <a:cubicBezTo>
                    <a:pt x="1096" y="374"/>
                    <a:pt x="1094" y="381"/>
                    <a:pt x="1092" y="387"/>
                  </a:cubicBezTo>
                  <a:cubicBezTo>
                    <a:pt x="1086" y="388"/>
                    <a:pt x="1079" y="389"/>
                    <a:pt x="1073" y="389"/>
                  </a:cubicBezTo>
                  <a:cubicBezTo>
                    <a:pt x="1075" y="385"/>
                    <a:pt x="1076" y="381"/>
                    <a:pt x="1078" y="377"/>
                  </a:cubicBezTo>
                  <a:cubicBezTo>
                    <a:pt x="1081" y="376"/>
                    <a:pt x="1084" y="375"/>
                    <a:pt x="1088" y="374"/>
                  </a:cubicBezTo>
                  <a:cubicBezTo>
                    <a:pt x="1091" y="373"/>
                    <a:pt x="1094" y="372"/>
                    <a:pt x="1096" y="369"/>
                  </a:cubicBezTo>
                  <a:cubicBezTo>
                    <a:pt x="1097" y="369"/>
                    <a:pt x="1096" y="368"/>
                    <a:pt x="1096" y="369"/>
                  </a:cubicBezTo>
                  <a:cubicBezTo>
                    <a:pt x="1091" y="371"/>
                    <a:pt x="1086" y="371"/>
                    <a:pt x="1082" y="372"/>
                  </a:cubicBezTo>
                  <a:cubicBezTo>
                    <a:pt x="1081" y="373"/>
                    <a:pt x="1080" y="373"/>
                    <a:pt x="1079" y="373"/>
                  </a:cubicBezTo>
                  <a:cubicBezTo>
                    <a:pt x="1085" y="357"/>
                    <a:pt x="1090" y="340"/>
                    <a:pt x="1091" y="323"/>
                  </a:cubicBezTo>
                  <a:cubicBezTo>
                    <a:pt x="1092" y="321"/>
                    <a:pt x="1089" y="321"/>
                    <a:pt x="1089" y="323"/>
                  </a:cubicBezTo>
                  <a:cubicBezTo>
                    <a:pt x="1087" y="336"/>
                    <a:pt x="1084" y="348"/>
                    <a:pt x="1079" y="360"/>
                  </a:cubicBezTo>
                  <a:cubicBezTo>
                    <a:pt x="1078" y="365"/>
                    <a:pt x="1076" y="370"/>
                    <a:pt x="1075" y="374"/>
                  </a:cubicBezTo>
                  <a:cubicBezTo>
                    <a:pt x="1072" y="375"/>
                    <a:pt x="1069" y="376"/>
                    <a:pt x="1066" y="377"/>
                  </a:cubicBezTo>
                  <a:cubicBezTo>
                    <a:pt x="1062" y="378"/>
                    <a:pt x="1058" y="378"/>
                    <a:pt x="1054" y="379"/>
                  </a:cubicBezTo>
                  <a:cubicBezTo>
                    <a:pt x="1055" y="377"/>
                    <a:pt x="1056" y="374"/>
                    <a:pt x="1057" y="371"/>
                  </a:cubicBezTo>
                  <a:cubicBezTo>
                    <a:pt x="1061" y="359"/>
                    <a:pt x="1066" y="344"/>
                    <a:pt x="1067" y="331"/>
                  </a:cubicBezTo>
                  <a:cubicBezTo>
                    <a:pt x="1068" y="329"/>
                    <a:pt x="1065" y="329"/>
                    <a:pt x="1065" y="331"/>
                  </a:cubicBezTo>
                  <a:cubicBezTo>
                    <a:pt x="1063" y="345"/>
                    <a:pt x="1058" y="360"/>
                    <a:pt x="1053" y="374"/>
                  </a:cubicBezTo>
                  <a:cubicBezTo>
                    <a:pt x="1052" y="376"/>
                    <a:pt x="1052" y="378"/>
                    <a:pt x="1051" y="380"/>
                  </a:cubicBezTo>
                  <a:cubicBezTo>
                    <a:pt x="1044" y="381"/>
                    <a:pt x="1037" y="382"/>
                    <a:pt x="1031" y="383"/>
                  </a:cubicBezTo>
                  <a:cubicBezTo>
                    <a:pt x="1030" y="383"/>
                    <a:pt x="1029" y="383"/>
                    <a:pt x="1029" y="383"/>
                  </a:cubicBezTo>
                  <a:cubicBezTo>
                    <a:pt x="1029" y="383"/>
                    <a:pt x="1029" y="383"/>
                    <a:pt x="1029" y="383"/>
                  </a:cubicBezTo>
                  <a:cubicBezTo>
                    <a:pt x="1033" y="369"/>
                    <a:pt x="1039" y="354"/>
                    <a:pt x="1039" y="339"/>
                  </a:cubicBezTo>
                  <a:cubicBezTo>
                    <a:pt x="1039" y="338"/>
                    <a:pt x="1037" y="338"/>
                    <a:pt x="1037" y="339"/>
                  </a:cubicBezTo>
                  <a:cubicBezTo>
                    <a:pt x="1037" y="354"/>
                    <a:pt x="1031" y="368"/>
                    <a:pt x="1026" y="382"/>
                  </a:cubicBezTo>
                  <a:cubicBezTo>
                    <a:pt x="1026" y="383"/>
                    <a:pt x="1026" y="383"/>
                    <a:pt x="1026" y="384"/>
                  </a:cubicBezTo>
                  <a:cubicBezTo>
                    <a:pt x="1016" y="385"/>
                    <a:pt x="1007" y="386"/>
                    <a:pt x="998" y="386"/>
                  </a:cubicBezTo>
                  <a:cubicBezTo>
                    <a:pt x="1000" y="380"/>
                    <a:pt x="1002" y="374"/>
                    <a:pt x="1005" y="368"/>
                  </a:cubicBezTo>
                  <a:cubicBezTo>
                    <a:pt x="1007" y="361"/>
                    <a:pt x="1011" y="355"/>
                    <a:pt x="1013" y="347"/>
                  </a:cubicBezTo>
                  <a:cubicBezTo>
                    <a:pt x="1013" y="346"/>
                    <a:pt x="1011" y="345"/>
                    <a:pt x="1011" y="347"/>
                  </a:cubicBezTo>
                  <a:cubicBezTo>
                    <a:pt x="1008" y="359"/>
                    <a:pt x="1000" y="370"/>
                    <a:pt x="996" y="383"/>
                  </a:cubicBezTo>
                  <a:cubicBezTo>
                    <a:pt x="996" y="384"/>
                    <a:pt x="995" y="385"/>
                    <a:pt x="995" y="386"/>
                  </a:cubicBezTo>
                  <a:cubicBezTo>
                    <a:pt x="988" y="387"/>
                    <a:pt x="982" y="387"/>
                    <a:pt x="976" y="387"/>
                  </a:cubicBezTo>
                  <a:cubicBezTo>
                    <a:pt x="980" y="372"/>
                    <a:pt x="983" y="356"/>
                    <a:pt x="982" y="341"/>
                  </a:cubicBezTo>
                  <a:cubicBezTo>
                    <a:pt x="982" y="340"/>
                    <a:pt x="982" y="340"/>
                    <a:pt x="982" y="341"/>
                  </a:cubicBezTo>
                  <a:cubicBezTo>
                    <a:pt x="981" y="357"/>
                    <a:pt x="977" y="372"/>
                    <a:pt x="972" y="387"/>
                  </a:cubicBezTo>
                  <a:cubicBezTo>
                    <a:pt x="968" y="387"/>
                    <a:pt x="963" y="387"/>
                    <a:pt x="958" y="388"/>
                  </a:cubicBezTo>
                  <a:cubicBezTo>
                    <a:pt x="956" y="388"/>
                    <a:pt x="956" y="390"/>
                    <a:pt x="958" y="390"/>
                  </a:cubicBezTo>
                  <a:cubicBezTo>
                    <a:pt x="962" y="391"/>
                    <a:pt x="967" y="391"/>
                    <a:pt x="971" y="391"/>
                  </a:cubicBezTo>
                  <a:cubicBezTo>
                    <a:pt x="970" y="393"/>
                    <a:pt x="969" y="396"/>
                    <a:pt x="969" y="398"/>
                  </a:cubicBezTo>
                  <a:cubicBezTo>
                    <a:pt x="959" y="399"/>
                    <a:pt x="950" y="400"/>
                    <a:pt x="941" y="401"/>
                  </a:cubicBezTo>
                  <a:cubicBezTo>
                    <a:pt x="942" y="398"/>
                    <a:pt x="943" y="395"/>
                    <a:pt x="944" y="393"/>
                  </a:cubicBezTo>
                  <a:cubicBezTo>
                    <a:pt x="951" y="378"/>
                    <a:pt x="960" y="362"/>
                    <a:pt x="963" y="345"/>
                  </a:cubicBezTo>
                  <a:cubicBezTo>
                    <a:pt x="963" y="344"/>
                    <a:pt x="961" y="344"/>
                    <a:pt x="961" y="345"/>
                  </a:cubicBezTo>
                  <a:cubicBezTo>
                    <a:pt x="958" y="359"/>
                    <a:pt x="950" y="373"/>
                    <a:pt x="944" y="386"/>
                  </a:cubicBezTo>
                  <a:cubicBezTo>
                    <a:pt x="942" y="391"/>
                    <a:pt x="940" y="396"/>
                    <a:pt x="938" y="401"/>
                  </a:cubicBezTo>
                  <a:cubicBezTo>
                    <a:pt x="931" y="401"/>
                    <a:pt x="925" y="402"/>
                    <a:pt x="918" y="403"/>
                  </a:cubicBezTo>
                  <a:cubicBezTo>
                    <a:pt x="919" y="400"/>
                    <a:pt x="919" y="398"/>
                    <a:pt x="920" y="395"/>
                  </a:cubicBezTo>
                  <a:cubicBezTo>
                    <a:pt x="922" y="388"/>
                    <a:pt x="925" y="381"/>
                    <a:pt x="927" y="373"/>
                  </a:cubicBezTo>
                  <a:cubicBezTo>
                    <a:pt x="928" y="366"/>
                    <a:pt x="928" y="356"/>
                    <a:pt x="933" y="350"/>
                  </a:cubicBezTo>
                  <a:cubicBezTo>
                    <a:pt x="934" y="349"/>
                    <a:pt x="932" y="346"/>
                    <a:pt x="931" y="348"/>
                  </a:cubicBezTo>
                  <a:cubicBezTo>
                    <a:pt x="924" y="357"/>
                    <a:pt x="925" y="371"/>
                    <a:pt x="921" y="382"/>
                  </a:cubicBezTo>
                  <a:cubicBezTo>
                    <a:pt x="919" y="389"/>
                    <a:pt x="917" y="396"/>
                    <a:pt x="915" y="403"/>
                  </a:cubicBezTo>
                  <a:cubicBezTo>
                    <a:pt x="911" y="403"/>
                    <a:pt x="906" y="404"/>
                    <a:pt x="902" y="404"/>
                  </a:cubicBezTo>
                  <a:cubicBezTo>
                    <a:pt x="901" y="404"/>
                    <a:pt x="901" y="406"/>
                    <a:pt x="902" y="406"/>
                  </a:cubicBezTo>
                  <a:cubicBezTo>
                    <a:pt x="906" y="406"/>
                    <a:pt x="910" y="407"/>
                    <a:pt x="914" y="407"/>
                  </a:cubicBezTo>
                  <a:cubicBezTo>
                    <a:pt x="912" y="414"/>
                    <a:pt x="909" y="421"/>
                    <a:pt x="907" y="427"/>
                  </a:cubicBezTo>
                  <a:cubicBezTo>
                    <a:pt x="906" y="429"/>
                    <a:pt x="906" y="430"/>
                    <a:pt x="905" y="431"/>
                  </a:cubicBezTo>
                  <a:cubicBezTo>
                    <a:pt x="897" y="432"/>
                    <a:pt x="889" y="432"/>
                    <a:pt x="881" y="432"/>
                  </a:cubicBezTo>
                  <a:cubicBezTo>
                    <a:pt x="885" y="423"/>
                    <a:pt x="889" y="413"/>
                    <a:pt x="890" y="402"/>
                  </a:cubicBezTo>
                  <a:cubicBezTo>
                    <a:pt x="893" y="386"/>
                    <a:pt x="902" y="370"/>
                    <a:pt x="901" y="353"/>
                  </a:cubicBezTo>
                  <a:cubicBezTo>
                    <a:pt x="901" y="352"/>
                    <a:pt x="899" y="352"/>
                    <a:pt x="899" y="353"/>
                  </a:cubicBezTo>
                  <a:cubicBezTo>
                    <a:pt x="898" y="369"/>
                    <a:pt x="891" y="383"/>
                    <a:pt x="888" y="398"/>
                  </a:cubicBezTo>
                  <a:cubicBezTo>
                    <a:pt x="886" y="410"/>
                    <a:pt x="882" y="421"/>
                    <a:pt x="877" y="433"/>
                  </a:cubicBezTo>
                  <a:cubicBezTo>
                    <a:pt x="869" y="433"/>
                    <a:pt x="861" y="433"/>
                    <a:pt x="852" y="433"/>
                  </a:cubicBezTo>
                  <a:cubicBezTo>
                    <a:pt x="852" y="433"/>
                    <a:pt x="853" y="432"/>
                    <a:pt x="853" y="432"/>
                  </a:cubicBezTo>
                  <a:cubicBezTo>
                    <a:pt x="855" y="425"/>
                    <a:pt x="858" y="419"/>
                    <a:pt x="860" y="412"/>
                  </a:cubicBezTo>
                  <a:cubicBezTo>
                    <a:pt x="862" y="404"/>
                    <a:pt x="862" y="397"/>
                    <a:pt x="865" y="389"/>
                  </a:cubicBezTo>
                  <a:cubicBezTo>
                    <a:pt x="866" y="388"/>
                    <a:pt x="863" y="387"/>
                    <a:pt x="863" y="389"/>
                  </a:cubicBezTo>
                  <a:cubicBezTo>
                    <a:pt x="860" y="395"/>
                    <a:pt x="860" y="401"/>
                    <a:pt x="858" y="408"/>
                  </a:cubicBezTo>
                  <a:cubicBezTo>
                    <a:pt x="857" y="415"/>
                    <a:pt x="853" y="421"/>
                    <a:pt x="851" y="427"/>
                  </a:cubicBezTo>
                  <a:cubicBezTo>
                    <a:pt x="850" y="429"/>
                    <a:pt x="850" y="431"/>
                    <a:pt x="849" y="433"/>
                  </a:cubicBezTo>
                  <a:cubicBezTo>
                    <a:pt x="844" y="434"/>
                    <a:pt x="839" y="434"/>
                    <a:pt x="834" y="434"/>
                  </a:cubicBezTo>
                  <a:cubicBezTo>
                    <a:pt x="832" y="434"/>
                    <a:pt x="832" y="436"/>
                    <a:pt x="834" y="436"/>
                  </a:cubicBezTo>
                  <a:cubicBezTo>
                    <a:pt x="839" y="436"/>
                    <a:pt x="844" y="436"/>
                    <a:pt x="848" y="436"/>
                  </a:cubicBezTo>
                  <a:cubicBezTo>
                    <a:pt x="847" y="442"/>
                    <a:pt x="845" y="449"/>
                    <a:pt x="843" y="455"/>
                  </a:cubicBezTo>
                  <a:cubicBezTo>
                    <a:pt x="837" y="455"/>
                    <a:pt x="832" y="456"/>
                    <a:pt x="827" y="456"/>
                  </a:cubicBezTo>
                  <a:cubicBezTo>
                    <a:pt x="826" y="456"/>
                    <a:pt x="824" y="456"/>
                    <a:pt x="823" y="456"/>
                  </a:cubicBezTo>
                  <a:cubicBezTo>
                    <a:pt x="825" y="449"/>
                    <a:pt x="828" y="442"/>
                    <a:pt x="831" y="435"/>
                  </a:cubicBezTo>
                  <a:cubicBezTo>
                    <a:pt x="834" y="427"/>
                    <a:pt x="835" y="419"/>
                    <a:pt x="837" y="412"/>
                  </a:cubicBezTo>
                  <a:cubicBezTo>
                    <a:pt x="840" y="405"/>
                    <a:pt x="843" y="399"/>
                    <a:pt x="843" y="391"/>
                  </a:cubicBezTo>
                  <a:cubicBezTo>
                    <a:pt x="844" y="389"/>
                    <a:pt x="841" y="389"/>
                    <a:pt x="841" y="391"/>
                  </a:cubicBezTo>
                  <a:cubicBezTo>
                    <a:pt x="840" y="399"/>
                    <a:pt x="836" y="405"/>
                    <a:pt x="834" y="413"/>
                  </a:cubicBezTo>
                  <a:cubicBezTo>
                    <a:pt x="832" y="419"/>
                    <a:pt x="831" y="426"/>
                    <a:pt x="829" y="432"/>
                  </a:cubicBezTo>
                  <a:cubicBezTo>
                    <a:pt x="827" y="439"/>
                    <a:pt x="823" y="445"/>
                    <a:pt x="821" y="452"/>
                  </a:cubicBezTo>
                  <a:cubicBezTo>
                    <a:pt x="820" y="453"/>
                    <a:pt x="820" y="455"/>
                    <a:pt x="819" y="457"/>
                  </a:cubicBezTo>
                  <a:cubicBezTo>
                    <a:pt x="811" y="457"/>
                    <a:pt x="803" y="458"/>
                    <a:pt x="795" y="459"/>
                  </a:cubicBezTo>
                  <a:cubicBezTo>
                    <a:pt x="798" y="449"/>
                    <a:pt x="802" y="440"/>
                    <a:pt x="805" y="431"/>
                  </a:cubicBezTo>
                  <a:cubicBezTo>
                    <a:pt x="810" y="418"/>
                    <a:pt x="811" y="404"/>
                    <a:pt x="816" y="391"/>
                  </a:cubicBezTo>
                  <a:cubicBezTo>
                    <a:pt x="816" y="390"/>
                    <a:pt x="813" y="389"/>
                    <a:pt x="812" y="391"/>
                  </a:cubicBezTo>
                  <a:cubicBezTo>
                    <a:pt x="808" y="402"/>
                    <a:pt x="807" y="415"/>
                    <a:pt x="803" y="426"/>
                  </a:cubicBezTo>
                  <a:cubicBezTo>
                    <a:pt x="800" y="437"/>
                    <a:pt x="796" y="448"/>
                    <a:pt x="791" y="459"/>
                  </a:cubicBezTo>
                  <a:cubicBezTo>
                    <a:pt x="784" y="460"/>
                    <a:pt x="777" y="460"/>
                    <a:pt x="769" y="461"/>
                  </a:cubicBezTo>
                  <a:cubicBezTo>
                    <a:pt x="772" y="454"/>
                    <a:pt x="774" y="448"/>
                    <a:pt x="776" y="442"/>
                  </a:cubicBezTo>
                  <a:cubicBezTo>
                    <a:pt x="780" y="431"/>
                    <a:pt x="782" y="420"/>
                    <a:pt x="785" y="409"/>
                  </a:cubicBezTo>
                  <a:cubicBezTo>
                    <a:pt x="788" y="398"/>
                    <a:pt x="788" y="385"/>
                    <a:pt x="793" y="376"/>
                  </a:cubicBezTo>
                  <a:cubicBezTo>
                    <a:pt x="795" y="374"/>
                    <a:pt x="792" y="372"/>
                    <a:pt x="791" y="374"/>
                  </a:cubicBezTo>
                  <a:cubicBezTo>
                    <a:pt x="788" y="379"/>
                    <a:pt x="787" y="385"/>
                    <a:pt x="786" y="391"/>
                  </a:cubicBezTo>
                  <a:cubicBezTo>
                    <a:pt x="785" y="394"/>
                    <a:pt x="784" y="398"/>
                    <a:pt x="783" y="402"/>
                  </a:cubicBezTo>
                  <a:cubicBezTo>
                    <a:pt x="783" y="401"/>
                    <a:pt x="781" y="401"/>
                    <a:pt x="780" y="402"/>
                  </a:cubicBezTo>
                  <a:cubicBezTo>
                    <a:pt x="773" y="416"/>
                    <a:pt x="764" y="428"/>
                    <a:pt x="755" y="440"/>
                  </a:cubicBezTo>
                  <a:cubicBezTo>
                    <a:pt x="757" y="434"/>
                    <a:pt x="759" y="428"/>
                    <a:pt x="760" y="422"/>
                  </a:cubicBezTo>
                  <a:cubicBezTo>
                    <a:pt x="761" y="419"/>
                    <a:pt x="762" y="416"/>
                    <a:pt x="763" y="413"/>
                  </a:cubicBezTo>
                  <a:cubicBezTo>
                    <a:pt x="766" y="408"/>
                    <a:pt x="766" y="401"/>
                    <a:pt x="767" y="395"/>
                  </a:cubicBezTo>
                  <a:cubicBezTo>
                    <a:pt x="769" y="386"/>
                    <a:pt x="770" y="377"/>
                    <a:pt x="773" y="367"/>
                  </a:cubicBezTo>
                  <a:cubicBezTo>
                    <a:pt x="779" y="351"/>
                    <a:pt x="783" y="334"/>
                    <a:pt x="779" y="317"/>
                  </a:cubicBezTo>
                  <a:cubicBezTo>
                    <a:pt x="779" y="315"/>
                    <a:pt x="776" y="316"/>
                    <a:pt x="777" y="317"/>
                  </a:cubicBezTo>
                  <a:cubicBezTo>
                    <a:pt x="781" y="336"/>
                    <a:pt x="775" y="352"/>
                    <a:pt x="770" y="370"/>
                  </a:cubicBezTo>
                  <a:cubicBezTo>
                    <a:pt x="769" y="373"/>
                    <a:pt x="769" y="376"/>
                    <a:pt x="768" y="379"/>
                  </a:cubicBezTo>
                  <a:cubicBezTo>
                    <a:pt x="768" y="379"/>
                    <a:pt x="768" y="379"/>
                    <a:pt x="768" y="379"/>
                  </a:cubicBezTo>
                  <a:cubicBezTo>
                    <a:pt x="766" y="394"/>
                    <a:pt x="762" y="409"/>
                    <a:pt x="758" y="423"/>
                  </a:cubicBezTo>
                  <a:cubicBezTo>
                    <a:pt x="756" y="431"/>
                    <a:pt x="753" y="438"/>
                    <a:pt x="750" y="446"/>
                  </a:cubicBezTo>
                  <a:cubicBezTo>
                    <a:pt x="742" y="457"/>
                    <a:pt x="733" y="468"/>
                    <a:pt x="723" y="479"/>
                  </a:cubicBezTo>
                  <a:cubicBezTo>
                    <a:pt x="733" y="454"/>
                    <a:pt x="741" y="429"/>
                    <a:pt x="745" y="402"/>
                  </a:cubicBezTo>
                  <a:cubicBezTo>
                    <a:pt x="747" y="401"/>
                    <a:pt x="748" y="399"/>
                    <a:pt x="749" y="398"/>
                  </a:cubicBezTo>
                  <a:cubicBezTo>
                    <a:pt x="750" y="397"/>
                    <a:pt x="748" y="395"/>
                    <a:pt x="747" y="396"/>
                  </a:cubicBezTo>
                  <a:cubicBezTo>
                    <a:pt x="746" y="397"/>
                    <a:pt x="745" y="398"/>
                    <a:pt x="744" y="400"/>
                  </a:cubicBezTo>
                  <a:cubicBezTo>
                    <a:pt x="744" y="399"/>
                    <a:pt x="743" y="399"/>
                    <a:pt x="742" y="401"/>
                  </a:cubicBezTo>
                  <a:cubicBezTo>
                    <a:pt x="742" y="401"/>
                    <a:pt x="742" y="402"/>
                    <a:pt x="742" y="402"/>
                  </a:cubicBezTo>
                  <a:cubicBezTo>
                    <a:pt x="741" y="403"/>
                    <a:pt x="741" y="404"/>
                    <a:pt x="740" y="405"/>
                  </a:cubicBezTo>
                  <a:cubicBezTo>
                    <a:pt x="741" y="401"/>
                    <a:pt x="742" y="396"/>
                    <a:pt x="743" y="392"/>
                  </a:cubicBezTo>
                  <a:cubicBezTo>
                    <a:pt x="745" y="384"/>
                    <a:pt x="746" y="376"/>
                    <a:pt x="747" y="368"/>
                  </a:cubicBezTo>
                  <a:cubicBezTo>
                    <a:pt x="750" y="351"/>
                    <a:pt x="752" y="335"/>
                    <a:pt x="751" y="317"/>
                  </a:cubicBezTo>
                  <a:cubicBezTo>
                    <a:pt x="751" y="316"/>
                    <a:pt x="749" y="316"/>
                    <a:pt x="749" y="317"/>
                  </a:cubicBezTo>
                  <a:cubicBezTo>
                    <a:pt x="749" y="327"/>
                    <a:pt x="749" y="337"/>
                    <a:pt x="748" y="346"/>
                  </a:cubicBezTo>
                  <a:cubicBezTo>
                    <a:pt x="747" y="356"/>
                    <a:pt x="745" y="365"/>
                    <a:pt x="744" y="374"/>
                  </a:cubicBezTo>
                  <a:cubicBezTo>
                    <a:pt x="743" y="382"/>
                    <a:pt x="741" y="390"/>
                    <a:pt x="740" y="398"/>
                  </a:cubicBezTo>
                  <a:cubicBezTo>
                    <a:pt x="739" y="402"/>
                    <a:pt x="738" y="406"/>
                    <a:pt x="737" y="409"/>
                  </a:cubicBezTo>
                  <a:cubicBezTo>
                    <a:pt x="731" y="417"/>
                    <a:pt x="726" y="425"/>
                    <a:pt x="720" y="433"/>
                  </a:cubicBezTo>
                  <a:cubicBezTo>
                    <a:pt x="722" y="423"/>
                    <a:pt x="724" y="413"/>
                    <a:pt x="724" y="403"/>
                  </a:cubicBezTo>
                  <a:cubicBezTo>
                    <a:pt x="724" y="401"/>
                    <a:pt x="720" y="401"/>
                    <a:pt x="720" y="403"/>
                  </a:cubicBezTo>
                  <a:cubicBezTo>
                    <a:pt x="721" y="415"/>
                    <a:pt x="719" y="427"/>
                    <a:pt x="715" y="440"/>
                  </a:cubicBezTo>
                  <a:cubicBezTo>
                    <a:pt x="703" y="454"/>
                    <a:pt x="691" y="469"/>
                    <a:pt x="679" y="483"/>
                  </a:cubicBezTo>
                  <a:cubicBezTo>
                    <a:pt x="677" y="485"/>
                    <a:pt x="676" y="486"/>
                    <a:pt x="675" y="488"/>
                  </a:cubicBezTo>
                  <a:cubicBezTo>
                    <a:pt x="676" y="481"/>
                    <a:pt x="678" y="473"/>
                    <a:pt x="679" y="466"/>
                  </a:cubicBezTo>
                  <a:cubicBezTo>
                    <a:pt x="681" y="458"/>
                    <a:pt x="680" y="452"/>
                    <a:pt x="675" y="446"/>
                  </a:cubicBezTo>
                  <a:cubicBezTo>
                    <a:pt x="675" y="446"/>
                    <a:pt x="674" y="446"/>
                    <a:pt x="674" y="446"/>
                  </a:cubicBezTo>
                  <a:cubicBezTo>
                    <a:pt x="674" y="445"/>
                    <a:pt x="675" y="444"/>
                    <a:pt x="675" y="444"/>
                  </a:cubicBezTo>
                  <a:cubicBezTo>
                    <a:pt x="681" y="434"/>
                    <a:pt x="691" y="425"/>
                    <a:pt x="693" y="413"/>
                  </a:cubicBezTo>
                  <a:cubicBezTo>
                    <a:pt x="694" y="412"/>
                    <a:pt x="691" y="411"/>
                    <a:pt x="691" y="413"/>
                  </a:cubicBezTo>
                  <a:cubicBezTo>
                    <a:pt x="689" y="421"/>
                    <a:pt x="682" y="429"/>
                    <a:pt x="677" y="436"/>
                  </a:cubicBezTo>
                  <a:cubicBezTo>
                    <a:pt x="675" y="439"/>
                    <a:pt x="672" y="442"/>
                    <a:pt x="670" y="445"/>
                  </a:cubicBezTo>
                  <a:cubicBezTo>
                    <a:pt x="672" y="441"/>
                    <a:pt x="673" y="436"/>
                    <a:pt x="674" y="431"/>
                  </a:cubicBezTo>
                  <a:cubicBezTo>
                    <a:pt x="679" y="409"/>
                    <a:pt x="684" y="387"/>
                    <a:pt x="686" y="365"/>
                  </a:cubicBezTo>
                  <a:cubicBezTo>
                    <a:pt x="686" y="363"/>
                    <a:pt x="683" y="363"/>
                    <a:pt x="682" y="365"/>
                  </a:cubicBezTo>
                  <a:cubicBezTo>
                    <a:pt x="681" y="387"/>
                    <a:pt x="676" y="409"/>
                    <a:pt x="672" y="430"/>
                  </a:cubicBezTo>
                  <a:cubicBezTo>
                    <a:pt x="670" y="438"/>
                    <a:pt x="668" y="445"/>
                    <a:pt x="666" y="452"/>
                  </a:cubicBezTo>
                  <a:cubicBezTo>
                    <a:pt x="663" y="455"/>
                    <a:pt x="661" y="458"/>
                    <a:pt x="659" y="461"/>
                  </a:cubicBezTo>
                  <a:cubicBezTo>
                    <a:pt x="656" y="464"/>
                    <a:pt x="654" y="468"/>
                    <a:pt x="651" y="471"/>
                  </a:cubicBezTo>
                  <a:cubicBezTo>
                    <a:pt x="653" y="464"/>
                    <a:pt x="653" y="457"/>
                    <a:pt x="653" y="449"/>
                  </a:cubicBezTo>
                  <a:cubicBezTo>
                    <a:pt x="653" y="447"/>
                    <a:pt x="651" y="447"/>
                    <a:pt x="651" y="449"/>
                  </a:cubicBezTo>
                  <a:cubicBezTo>
                    <a:pt x="651" y="458"/>
                    <a:pt x="650" y="466"/>
                    <a:pt x="649" y="475"/>
                  </a:cubicBezTo>
                  <a:cubicBezTo>
                    <a:pt x="641" y="485"/>
                    <a:pt x="634" y="495"/>
                    <a:pt x="627" y="505"/>
                  </a:cubicBezTo>
                  <a:cubicBezTo>
                    <a:pt x="624" y="508"/>
                    <a:pt x="622" y="511"/>
                    <a:pt x="620" y="515"/>
                  </a:cubicBezTo>
                  <a:cubicBezTo>
                    <a:pt x="621" y="512"/>
                    <a:pt x="621" y="509"/>
                    <a:pt x="622" y="506"/>
                  </a:cubicBezTo>
                  <a:cubicBezTo>
                    <a:pt x="626" y="490"/>
                    <a:pt x="630" y="475"/>
                    <a:pt x="634" y="459"/>
                  </a:cubicBezTo>
                  <a:cubicBezTo>
                    <a:pt x="639" y="451"/>
                    <a:pt x="642" y="443"/>
                    <a:pt x="647" y="436"/>
                  </a:cubicBezTo>
                  <a:cubicBezTo>
                    <a:pt x="648" y="434"/>
                    <a:pt x="646" y="433"/>
                    <a:pt x="645" y="434"/>
                  </a:cubicBezTo>
                  <a:cubicBezTo>
                    <a:pt x="641" y="440"/>
                    <a:pt x="638" y="446"/>
                    <a:pt x="635" y="451"/>
                  </a:cubicBezTo>
                  <a:cubicBezTo>
                    <a:pt x="636" y="443"/>
                    <a:pt x="637" y="435"/>
                    <a:pt x="637" y="427"/>
                  </a:cubicBezTo>
                  <a:cubicBezTo>
                    <a:pt x="637" y="425"/>
                    <a:pt x="635" y="425"/>
                    <a:pt x="635" y="427"/>
                  </a:cubicBezTo>
                  <a:cubicBezTo>
                    <a:pt x="635" y="437"/>
                    <a:pt x="633" y="447"/>
                    <a:pt x="632" y="457"/>
                  </a:cubicBezTo>
                  <a:cubicBezTo>
                    <a:pt x="631" y="457"/>
                    <a:pt x="631" y="457"/>
                    <a:pt x="631" y="458"/>
                  </a:cubicBezTo>
                  <a:cubicBezTo>
                    <a:pt x="626" y="465"/>
                    <a:pt x="620" y="472"/>
                    <a:pt x="615" y="480"/>
                  </a:cubicBezTo>
                  <a:cubicBezTo>
                    <a:pt x="614" y="482"/>
                    <a:pt x="612" y="484"/>
                    <a:pt x="610" y="487"/>
                  </a:cubicBezTo>
                  <a:cubicBezTo>
                    <a:pt x="613" y="471"/>
                    <a:pt x="614" y="455"/>
                    <a:pt x="611" y="439"/>
                  </a:cubicBezTo>
                  <a:cubicBezTo>
                    <a:pt x="611" y="437"/>
                    <a:pt x="609" y="438"/>
                    <a:pt x="609" y="439"/>
                  </a:cubicBezTo>
                  <a:cubicBezTo>
                    <a:pt x="610" y="445"/>
                    <a:pt x="610" y="451"/>
                    <a:pt x="610" y="457"/>
                  </a:cubicBezTo>
                  <a:cubicBezTo>
                    <a:pt x="610" y="457"/>
                    <a:pt x="610" y="457"/>
                    <a:pt x="609" y="457"/>
                  </a:cubicBezTo>
                  <a:cubicBezTo>
                    <a:pt x="608" y="458"/>
                    <a:pt x="606" y="459"/>
                    <a:pt x="606" y="461"/>
                  </a:cubicBezTo>
                  <a:cubicBezTo>
                    <a:pt x="605" y="461"/>
                    <a:pt x="606" y="462"/>
                    <a:pt x="606" y="461"/>
                  </a:cubicBezTo>
                  <a:cubicBezTo>
                    <a:pt x="607" y="463"/>
                    <a:pt x="606" y="464"/>
                    <a:pt x="605" y="465"/>
                  </a:cubicBezTo>
                  <a:cubicBezTo>
                    <a:pt x="603" y="468"/>
                    <a:pt x="602" y="470"/>
                    <a:pt x="600" y="473"/>
                  </a:cubicBezTo>
                  <a:cubicBezTo>
                    <a:pt x="597" y="476"/>
                    <a:pt x="595" y="478"/>
                    <a:pt x="593" y="481"/>
                  </a:cubicBezTo>
                  <a:cubicBezTo>
                    <a:pt x="590" y="485"/>
                    <a:pt x="587" y="488"/>
                    <a:pt x="584" y="492"/>
                  </a:cubicBezTo>
                  <a:cubicBezTo>
                    <a:pt x="585" y="491"/>
                    <a:pt x="585" y="490"/>
                    <a:pt x="585" y="489"/>
                  </a:cubicBezTo>
                  <a:cubicBezTo>
                    <a:pt x="586" y="482"/>
                    <a:pt x="587" y="476"/>
                    <a:pt x="586" y="470"/>
                  </a:cubicBezTo>
                  <a:cubicBezTo>
                    <a:pt x="586" y="463"/>
                    <a:pt x="584" y="456"/>
                    <a:pt x="583" y="449"/>
                  </a:cubicBezTo>
                  <a:cubicBezTo>
                    <a:pt x="583" y="448"/>
                    <a:pt x="581" y="448"/>
                    <a:pt x="581" y="449"/>
                  </a:cubicBezTo>
                  <a:cubicBezTo>
                    <a:pt x="582" y="455"/>
                    <a:pt x="583" y="460"/>
                    <a:pt x="584" y="465"/>
                  </a:cubicBezTo>
                  <a:cubicBezTo>
                    <a:pt x="585" y="475"/>
                    <a:pt x="583" y="483"/>
                    <a:pt x="582" y="492"/>
                  </a:cubicBezTo>
                  <a:cubicBezTo>
                    <a:pt x="582" y="494"/>
                    <a:pt x="581" y="495"/>
                    <a:pt x="581" y="497"/>
                  </a:cubicBezTo>
                  <a:cubicBezTo>
                    <a:pt x="580" y="498"/>
                    <a:pt x="580" y="499"/>
                    <a:pt x="579" y="500"/>
                  </a:cubicBezTo>
                  <a:cubicBezTo>
                    <a:pt x="572" y="509"/>
                    <a:pt x="565" y="517"/>
                    <a:pt x="558" y="525"/>
                  </a:cubicBezTo>
                  <a:cubicBezTo>
                    <a:pt x="560" y="510"/>
                    <a:pt x="562" y="494"/>
                    <a:pt x="563" y="478"/>
                  </a:cubicBezTo>
                  <a:cubicBezTo>
                    <a:pt x="569" y="468"/>
                    <a:pt x="576" y="458"/>
                    <a:pt x="580" y="447"/>
                  </a:cubicBezTo>
                  <a:cubicBezTo>
                    <a:pt x="581" y="447"/>
                    <a:pt x="581" y="447"/>
                    <a:pt x="581" y="447"/>
                  </a:cubicBezTo>
                  <a:cubicBezTo>
                    <a:pt x="581" y="447"/>
                    <a:pt x="581" y="446"/>
                    <a:pt x="581" y="446"/>
                  </a:cubicBezTo>
                  <a:cubicBezTo>
                    <a:pt x="582" y="445"/>
                    <a:pt x="581" y="444"/>
                    <a:pt x="580" y="444"/>
                  </a:cubicBezTo>
                  <a:cubicBezTo>
                    <a:pt x="579" y="438"/>
                    <a:pt x="577" y="433"/>
                    <a:pt x="576" y="427"/>
                  </a:cubicBezTo>
                  <a:cubicBezTo>
                    <a:pt x="574" y="417"/>
                    <a:pt x="572" y="408"/>
                    <a:pt x="570" y="399"/>
                  </a:cubicBezTo>
                  <a:cubicBezTo>
                    <a:pt x="566" y="380"/>
                    <a:pt x="562" y="361"/>
                    <a:pt x="560" y="343"/>
                  </a:cubicBezTo>
                  <a:cubicBezTo>
                    <a:pt x="559" y="341"/>
                    <a:pt x="556" y="341"/>
                    <a:pt x="556" y="343"/>
                  </a:cubicBezTo>
                  <a:cubicBezTo>
                    <a:pt x="562" y="377"/>
                    <a:pt x="567" y="412"/>
                    <a:pt x="579" y="445"/>
                  </a:cubicBezTo>
                  <a:cubicBezTo>
                    <a:pt x="574" y="454"/>
                    <a:pt x="569" y="463"/>
                    <a:pt x="563" y="471"/>
                  </a:cubicBezTo>
                  <a:cubicBezTo>
                    <a:pt x="563" y="468"/>
                    <a:pt x="563" y="464"/>
                    <a:pt x="563" y="461"/>
                  </a:cubicBezTo>
                  <a:cubicBezTo>
                    <a:pt x="563" y="460"/>
                    <a:pt x="561" y="460"/>
                    <a:pt x="561" y="461"/>
                  </a:cubicBezTo>
                  <a:cubicBezTo>
                    <a:pt x="561" y="466"/>
                    <a:pt x="560" y="471"/>
                    <a:pt x="560" y="476"/>
                  </a:cubicBezTo>
                  <a:cubicBezTo>
                    <a:pt x="558" y="479"/>
                    <a:pt x="557" y="482"/>
                    <a:pt x="555" y="484"/>
                  </a:cubicBezTo>
                  <a:cubicBezTo>
                    <a:pt x="548" y="495"/>
                    <a:pt x="542" y="506"/>
                    <a:pt x="535" y="517"/>
                  </a:cubicBezTo>
                  <a:cubicBezTo>
                    <a:pt x="537" y="506"/>
                    <a:pt x="537" y="495"/>
                    <a:pt x="538" y="484"/>
                  </a:cubicBezTo>
                  <a:cubicBezTo>
                    <a:pt x="539" y="475"/>
                    <a:pt x="543" y="459"/>
                    <a:pt x="536" y="451"/>
                  </a:cubicBezTo>
                  <a:cubicBezTo>
                    <a:pt x="536" y="451"/>
                    <a:pt x="535" y="451"/>
                    <a:pt x="535" y="451"/>
                  </a:cubicBezTo>
                  <a:cubicBezTo>
                    <a:pt x="533" y="452"/>
                    <a:pt x="533" y="452"/>
                    <a:pt x="533" y="452"/>
                  </a:cubicBezTo>
                  <a:cubicBezTo>
                    <a:pt x="532" y="453"/>
                    <a:pt x="534" y="454"/>
                    <a:pt x="535" y="454"/>
                  </a:cubicBezTo>
                  <a:cubicBezTo>
                    <a:pt x="537" y="452"/>
                    <a:pt x="537" y="465"/>
                    <a:pt x="537" y="465"/>
                  </a:cubicBezTo>
                  <a:cubicBezTo>
                    <a:pt x="537" y="469"/>
                    <a:pt x="537" y="473"/>
                    <a:pt x="536" y="477"/>
                  </a:cubicBezTo>
                  <a:cubicBezTo>
                    <a:pt x="536" y="483"/>
                    <a:pt x="535" y="489"/>
                    <a:pt x="534" y="496"/>
                  </a:cubicBezTo>
                  <a:cubicBezTo>
                    <a:pt x="533" y="506"/>
                    <a:pt x="532" y="515"/>
                    <a:pt x="530" y="525"/>
                  </a:cubicBezTo>
                  <a:cubicBezTo>
                    <a:pt x="530" y="525"/>
                    <a:pt x="530" y="526"/>
                    <a:pt x="530" y="526"/>
                  </a:cubicBezTo>
                  <a:cubicBezTo>
                    <a:pt x="524" y="534"/>
                    <a:pt x="519" y="543"/>
                    <a:pt x="513" y="551"/>
                  </a:cubicBezTo>
                  <a:cubicBezTo>
                    <a:pt x="518" y="515"/>
                    <a:pt x="520" y="478"/>
                    <a:pt x="519" y="441"/>
                  </a:cubicBezTo>
                  <a:cubicBezTo>
                    <a:pt x="519" y="440"/>
                    <a:pt x="517" y="440"/>
                    <a:pt x="517" y="441"/>
                  </a:cubicBezTo>
                  <a:cubicBezTo>
                    <a:pt x="516" y="480"/>
                    <a:pt x="515" y="519"/>
                    <a:pt x="509" y="557"/>
                  </a:cubicBezTo>
                  <a:cubicBezTo>
                    <a:pt x="509" y="558"/>
                    <a:pt x="509" y="559"/>
                    <a:pt x="509" y="559"/>
                  </a:cubicBezTo>
                  <a:cubicBezTo>
                    <a:pt x="508" y="561"/>
                    <a:pt x="507" y="562"/>
                    <a:pt x="507" y="563"/>
                  </a:cubicBezTo>
                  <a:cubicBezTo>
                    <a:pt x="507" y="561"/>
                    <a:pt x="507" y="559"/>
                    <a:pt x="507" y="556"/>
                  </a:cubicBezTo>
                  <a:cubicBezTo>
                    <a:pt x="506" y="532"/>
                    <a:pt x="504" y="508"/>
                    <a:pt x="498" y="485"/>
                  </a:cubicBezTo>
                  <a:cubicBezTo>
                    <a:pt x="496" y="477"/>
                    <a:pt x="495" y="469"/>
                    <a:pt x="495" y="462"/>
                  </a:cubicBezTo>
                  <a:cubicBezTo>
                    <a:pt x="492" y="421"/>
                    <a:pt x="479" y="384"/>
                    <a:pt x="455" y="352"/>
                  </a:cubicBezTo>
                  <a:cubicBezTo>
                    <a:pt x="455" y="352"/>
                    <a:pt x="455" y="352"/>
                    <a:pt x="455" y="352"/>
                  </a:cubicBezTo>
                  <a:cubicBezTo>
                    <a:pt x="456" y="351"/>
                    <a:pt x="454" y="350"/>
                    <a:pt x="454" y="350"/>
                  </a:cubicBezTo>
                  <a:cubicBezTo>
                    <a:pt x="452" y="348"/>
                    <a:pt x="451" y="346"/>
                    <a:pt x="449" y="344"/>
                  </a:cubicBezTo>
                  <a:cubicBezTo>
                    <a:pt x="448" y="343"/>
                    <a:pt x="448" y="342"/>
                    <a:pt x="447" y="341"/>
                  </a:cubicBezTo>
                  <a:cubicBezTo>
                    <a:pt x="448" y="340"/>
                    <a:pt x="450" y="339"/>
                    <a:pt x="451" y="338"/>
                  </a:cubicBezTo>
                  <a:cubicBezTo>
                    <a:pt x="452" y="337"/>
                    <a:pt x="450" y="335"/>
                    <a:pt x="449" y="336"/>
                  </a:cubicBezTo>
                  <a:cubicBezTo>
                    <a:pt x="448" y="337"/>
                    <a:pt x="446" y="338"/>
                    <a:pt x="445" y="339"/>
                  </a:cubicBezTo>
                  <a:cubicBezTo>
                    <a:pt x="435" y="327"/>
                    <a:pt x="425" y="315"/>
                    <a:pt x="415" y="303"/>
                  </a:cubicBezTo>
                  <a:cubicBezTo>
                    <a:pt x="415" y="303"/>
                    <a:pt x="415" y="302"/>
                    <a:pt x="416" y="302"/>
                  </a:cubicBezTo>
                  <a:moveTo>
                    <a:pt x="1129" y="356"/>
                  </a:moveTo>
                  <a:cubicBezTo>
                    <a:pt x="1129" y="356"/>
                    <a:pt x="1128" y="356"/>
                    <a:pt x="1128" y="356"/>
                  </a:cubicBezTo>
                  <a:cubicBezTo>
                    <a:pt x="1128" y="356"/>
                    <a:pt x="1128" y="356"/>
                    <a:pt x="1128" y="356"/>
                  </a:cubicBezTo>
                  <a:cubicBezTo>
                    <a:pt x="1128" y="356"/>
                    <a:pt x="1129" y="356"/>
                    <a:pt x="1129" y="356"/>
                  </a:cubicBezTo>
                  <a:cubicBezTo>
                    <a:pt x="1129" y="356"/>
                    <a:pt x="1129" y="356"/>
                    <a:pt x="1129" y="356"/>
                  </a:cubicBezTo>
                  <a:cubicBezTo>
                    <a:pt x="1129" y="356"/>
                    <a:pt x="1129" y="356"/>
                    <a:pt x="1129" y="356"/>
                  </a:cubicBezTo>
                  <a:moveTo>
                    <a:pt x="1129" y="356"/>
                  </a:moveTo>
                  <a:cubicBezTo>
                    <a:pt x="1128" y="356"/>
                    <a:pt x="1127" y="356"/>
                    <a:pt x="1127" y="356"/>
                  </a:cubicBezTo>
                  <a:cubicBezTo>
                    <a:pt x="1129" y="349"/>
                    <a:pt x="1131" y="343"/>
                    <a:pt x="1132" y="336"/>
                  </a:cubicBezTo>
                  <a:cubicBezTo>
                    <a:pt x="1131" y="343"/>
                    <a:pt x="1130" y="349"/>
                    <a:pt x="1129" y="356"/>
                  </a:cubicBezTo>
                  <a:moveTo>
                    <a:pt x="1075" y="448"/>
                  </a:moveTo>
                  <a:cubicBezTo>
                    <a:pt x="1075" y="447"/>
                    <a:pt x="1076" y="446"/>
                    <a:pt x="1076" y="445"/>
                  </a:cubicBezTo>
                  <a:cubicBezTo>
                    <a:pt x="1083" y="430"/>
                    <a:pt x="1088" y="414"/>
                    <a:pt x="1092" y="398"/>
                  </a:cubicBezTo>
                  <a:cubicBezTo>
                    <a:pt x="1093" y="396"/>
                    <a:pt x="1094" y="394"/>
                    <a:pt x="1094" y="391"/>
                  </a:cubicBezTo>
                  <a:cubicBezTo>
                    <a:pt x="1099" y="391"/>
                    <a:pt x="1104" y="390"/>
                    <a:pt x="1108" y="388"/>
                  </a:cubicBezTo>
                  <a:cubicBezTo>
                    <a:pt x="1109" y="388"/>
                    <a:pt x="1109" y="386"/>
                    <a:pt x="1108" y="386"/>
                  </a:cubicBezTo>
                  <a:cubicBezTo>
                    <a:pt x="1104" y="386"/>
                    <a:pt x="1100" y="387"/>
                    <a:pt x="1096" y="387"/>
                  </a:cubicBezTo>
                  <a:cubicBezTo>
                    <a:pt x="1098" y="381"/>
                    <a:pt x="1099" y="374"/>
                    <a:pt x="1101" y="368"/>
                  </a:cubicBezTo>
                  <a:cubicBezTo>
                    <a:pt x="1106" y="367"/>
                    <a:pt x="1110" y="366"/>
                    <a:pt x="1115" y="365"/>
                  </a:cubicBezTo>
                  <a:cubicBezTo>
                    <a:pt x="1117" y="364"/>
                    <a:pt x="1119" y="363"/>
                    <a:pt x="1121" y="362"/>
                  </a:cubicBezTo>
                  <a:cubicBezTo>
                    <a:pt x="1117" y="375"/>
                    <a:pt x="1112" y="389"/>
                    <a:pt x="1108" y="403"/>
                  </a:cubicBezTo>
                  <a:cubicBezTo>
                    <a:pt x="1104" y="415"/>
                    <a:pt x="1099" y="428"/>
                    <a:pt x="1095" y="441"/>
                  </a:cubicBezTo>
                  <a:cubicBezTo>
                    <a:pt x="1088" y="444"/>
                    <a:pt x="1082" y="446"/>
                    <a:pt x="1075" y="448"/>
                  </a:cubicBezTo>
                  <a:moveTo>
                    <a:pt x="1041" y="425"/>
                  </a:moveTo>
                  <a:cubicBezTo>
                    <a:pt x="1039" y="425"/>
                    <a:pt x="1037" y="425"/>
                    <a:pt x="1035" y="426"/>
                  </a:cubicBezTo>
                  <a:cubicBezTo>
                    <a:pt x="1037" y="422"/>
                    <a:pt x="1039" y="418"/>
                    <a:pt x="1041" y="414"/>
                  </a:cubicBezTo>
                  <a:cubicBezTo>
                    <a:pt x="1044" y="408"/>
                    <a:pt x="1046" y="402"/>
                    <a:pt x="1048" y="396"/>
                  </a:cubicBezTo>
                  <a:cubicBezTo>
                    <a:pt x="1053" y="395"/>
                    <a:pt x="1058" y="395"/>
                    <a:pt x="1064" y="394"/>
                  </a:cubicBezTo>
                  <a:cubicBezTo>
                    <a:pt x="1065" y="394"/>
                    <a:pt x="1066" y="394"/>
                    <a:pt x="1067" y="394"/>
                  </a:cubicBezTo>
                  <a:cubicBezTo>
                    <a:pt x="1067" y="394"/>
                    <a:pt x="1067" y="394"/>
                    <a:pt x="1067" y="394"/>
                  </a:cubicBezTo>
                  <a:cubicBezTo>
                    <a:pt x="1063" y="404"/>
                    <a:pt x="1060" y="414"/>
                    <a:pt x="1056" y="423"/>
                  </a:cubicBezTo>
                  <a:cubicBezTo>
                    <a:pt x="1051" y="424"/>
                    <a:pt x="1046" y="425"/>
                    <a:pt x="1041" y="425"/>
                  </a:cubicBezTo>
                  <a:moveTo>
                    <a:pt x="1011" y="464"/>
                  </a:moveTo>
                  <a:cubicBezTo>
                    <a:pt x="1008" y="466"/>
                    <a:pt x="1004" y="467"/>
                    <a:pt x="1001" y="467"/>
                  </a:cubicBezTo>
                  <a:cubicBezTo>
                    <a:pt x="1001" y="467"/>
                    <a:pt x="1001" y="467"/>
                    <a:pt x="1001" y="467"/>
                  </a:cubicBezTo>
                  <a:cubicBezTo>
                    <a:pt x="1001" y="466"/>
                    <a:pt x="1000" y="466"/>
                    <a:pt x="999" y="467"/>
                  </a:cubicBezTo>
                  <a:cubicBezTo>
                    <a:pt x="999" y="467"/>
                    <a:pt x="999" y="468"/>
                    <a:pt x="999" y="468"/>
                  </a:cubicBezTo>
                  <a:cubicBezTo>
                    <a:pt x="995" y="469"/>
                    <a:pt x="991" y="470"/>
                    <a:pt x="987" y="471"/>
                  </a:cubicBezTo>
                  <a:cubicBezTo>
                    <a:pt x="988" y="470"/>
                    <a:pt x="988" y="469"/>
                    <a:pt x="989" y="468"/>
                  </a:cubicBezTo>
                  <a:cubicBezTo>
                    <a:pt x="992" y="460"/>
                    <a:pt x="997" y="453"/>
                    <a:pt x="1001" y="445"/>
                  </a:cubicBezTo>
                  <a:cubicBezTo>
                    <a:pt x="1008" y="445"/>
                    <a:pt x="1015" y="444"/>
                    <a:pt x="1021" y="443"/>
                  </a:cubicBezTo>
                  <a:cubicBezTo>
                    <a:pt x="1019" y="448"/>
                    <a:pt x="1016" y="453"/>
                    <a:pt x="1014" y="458"/>
                  </a:cubicBezTo>
                  <a:cubicBezTo>
                    <a:pt x="1013" y="460"/>
                    <a:pt x="1012" y="462"/>
                    <a:pt x="1011" y="464"/>
                  </a:cubicBezTo>
                  <a:moveTo>
                    <a:pt x="888" y="494"/>
                  </a:moveTo>
                  <a:cubicBezTo>
                    <a:pt x="888" y="494"/>
                    <a:pt x="887" y="495"/>
                    <a:pt x="888" y="495"/>
                  </a:cubicBezTo>
                  <a:cubicBezTo>
                    <a:pt x="888" y="495"/>
                    <a:pt x="888" y="496"/>
                    <a:pt x="888" y="496"/>
                  </a:cubicBezTo>
                  <a:cubicBezTo>
                    <a:pt x="885" y="496"/>
                    <a:pt x="883" y="497"/>
                    <a:pt x="880" y="498"/>
                  </a:cubicBezTo>
                  <a:cubicBezTo>
                    <a:pt x="882" y="494"/>
                    <a:pt x="883" y="490"/>
                    <a:pt x="884" y="487"/>
                  </a:cubicBezTo>
                  <a:cubicBezTo>
                    <a:pt x="884" y="487"/>
                    <a:pt x="884" y="486"/>
                    <a:pt x="884" y="486"/>
                  </a:cubicBezTo>
                  <a:cubicBezTo>
                    <a:pt x="889" y="486"/>
                    <a:pt x="894" y="485"/>
                    <a:pt x="898" y="485"/>
                  </a:cubicBezTo>
                  <a:cubicBezTo>
                    <a:pt x="895" y="491"/>
                    <a:pt x="891" y="496"/>
                    <a:pt x="888" y="494"/>
                  </a:cubicBezTo>
                  <a:moveTo>
                    <a:pt x="797" y="521"/>
                  </a:moveTo>
                  <a:cubicBezTo>
                    <a:pt x="798" y="520"/>
                    <a:pt x="798" y="519"/>
                    <a:pt x="798" y="518"/>
                  </a:cubicBezTo>
                  <a:cubicBezTo>
                    <a:pt x="800" y="518"/>
                    <a:pt x="801" y="518"/>
                    <a:pt x="802" y="517"/>
                  </a:cubicBezTo>
                  <a:cubicBezTo>
                    <a:pt x="808" y="516"/>
                    <a:pt x="815" y="515"/>
                    <a:pt x="821" y="514"/>
                  </a:cubicBezTo>
                  <a:cubicBezTo>
                    <a:pt x="821" y="514"/>
                    <a:pt x="821" y="514"/>
                    <a:pt x="821" y="514"/>
                  </a:cubicBezTo>
                  <a:cubicBezTo>
                    <a:pt x="813" y="516"/>
                    <a:pt x="805" y="519"/>
                    <a:pt x="797" y="521"/>
                  </a:cubicBezTo>
                  <a:moveTo>
                    <a:pt x="765" y="530"/>
                  </a:moveTo>
                  <a:cubicBezTo>
                    <a:pt x="766" y="529"/>
                    <a:pt x="767" y="527"/>
                    <a:pt x="767" y="525"/>
                  </a:cubicBezTo>
                  <a:cubicBezTo>
                    <a:pt x="776" y="523"/>
                    <a:pt x="786" y="521"/>
                    <a:pt x="795" y="519"/>
                  </a:cubicBezTo>
                  <a:cubicBezTo>
                    <a:pt x="794" y="520"/>
                    <a:pt x="794" y="521"/>
                    <a:pt x="793" y="522"/>
                  </a:cubicBezTo>
                  <a:cubicBezTo>
                    <a:pt x="784" y="525"/>
                    <a:pt x="774" y="528"/>
                    <a:pt x="765" y="530"/>
                  </a:cubicBezTo>
                  <a:moveTo>
                    <a:pt x="757" y="533"/>
                  </a:moveTo>
                  <a:cubicBezTo>
                    <a:pt x="751" y="534"/>
                    <a:pt x="745" y="536"/>
                    <a:pt x="739" y="538"/>
                  </a:cubicBezTo>
                  <a:cubicBezTo>
                    <a:pt x="739" y="536"/>
                    <a:pt x="740" y="534"/>
                    <a:pt x="741" y="532"/>
                  </a:cubicBezTo>
                  <a:cubicBezTo>
                    <a:pt x="741" y="531"/>
                    <a:pt x="741" y="531"/>
                    <a:pt x="741" y="531"/>
                  </a:cubicBezTo>
                  <a:cubicBezTo>
                    <a:pt x="741" y="531"/>
                    <a:pt x="742" y="531"/>
                    <a:pt x="742" y="531"/>
                  </a:cubicBezTo>
                  <a:cubicBezTo>
                    <a:pt x="749" y="529"/>
                    <a:pt x="757" y="528"/>
                    <a:pt x="764" y="526"/>
                  </a:cubicBezTo>
                  <a:cubicBezTo>
                    <a:pt x="764" y="527"/>
                    <a:pt x="763" y="528"/>
                    <a:pt x="763" y="528"/>
                  </a:cubicBezTo>
                  <a:cubicBezTo>
                    <a:pt x="763" y="529"/>
                    <a:pt x="762" y="530"/>
                    <a:pt x="762" y="531"/>
                  </a:cubicBezTo>
                  <a:cubicBezTo>
                    <a:pt x="760" y="532"/>
                    <a:pt x="759" y="532"/>
                    <a:pt x="757" y="533"/>
                  </a:cubicBezTo>
                  <a:moveTo>
                    <a:pt x="726" y="541"/>
                  </a:moveTo>
                  <a:cubicBezTo>
                    <a:pt x="726" y="541"/>
                    <a:pt x="726" y="542"/>
                    <a:pt x="726" y="542"/>
                  </a:cubicBezTo>
                  <a:cubicBezTo>
                    <a:pt x="715" y="545"/>
                    <a:pt x="704" y="548"/>
                    <a:pt x="693" y="552"/>
                  </a:cubicBezTo>
                  <a:cubicBezTo>
                    <a:pt x="693" y="551"/>
                    <a:pt x="694" y="550"/>
                    <a:pt x="694" y="550"/>
                  </a:cubicBezTo>
                  <a:cubicBezTo>
                    <a:pt x="696" y="546"/>
                    <a:pt x="698" y="543"/>
                    <a:pt x="700" y="540"/>
                  </a:cubicBezTo>
                  <a:cubicBezTo>
                    <a:pt x="705" y="539"/>
                    <a:pt x="710" y="538"/>
                    <a:pt x="715" y="536"/>
                  </a:cubicBezTo>
                  <a:cubicBezTo>
                    <a:pt x="715" y="538"/>
                    <a:pt x="715" y="539"/>
                    <a:pt x="715" y="541"/>
                  </a:cubicBezTo>
                  <a:cubicBezTo>
                    <a:pt x="715" y="541"/>
                    <a:pt x="716" y="542"/>
                    <a:pt x="717" y="542"/>
                  </a:cubicBezTo>
                  <a:cubicBezTo>
                    <a:pt x="719" y="541"/>
                    <a:pt x="720" y="540"/>
                    <a:pt x="721" y="537"/>
                  </a:cubicBezTo>
                  <a:cubicBezTo>
                    <a:pt x="721" y="537"/>
                    <a:pt x="721" y="536"/>
                    <a:pt x="721" y="535"/>
                  </a:cubicBezTo>
                  <a:cubicBezTo>
                    <a:pt x="727" y="534"/>
                    <a:pt x="732" y="533"/>
                    <a:pt x="738" y="532"/>
                  </a:cubicBezTo>
                  <a:cubicBezTo>
                    <a:pt x="737" y="533"/>
                    <a:pt x="736" y="535"/>
                    <a:pt x="736" y="537"/>
                  </a:cubicBezTo>
                  <a:cubicBezTo>
                    <a:pt x="736" y="538"/>
                    <a:pt x="736" y="538"/>
                    <a:pt x="735" y="539"/>
                  </a:cubicBezTo>
                  <a:cubicBezTo>
                    <a:pt x="732" y="540"/>
                    <a:pt x="729" y="541"/>
                    <a:pt x="726" y="542"/>
                  </a:cubicBezTo>
                  <a:cubicBezTo>
                    <a:pt x="726" y="541"/>
                    <a:pt x="726" y="541"/>
                    <a:pt x="726" y="541"/>
                  </a:cubicBezTo>
                  <a:cubicBezTo>
                    <a:pt x="726" y="541"/>
                    <a:pt x="726" y="541"/>
                    <a:pt x="726" y="541"/>
                  </a:cubicBezTo>
                  <a:moveTo>
                    <a:pt x="659" y="545"/>
                  </a:moveTo>
                  <a:cubicBezTo>
                    <a:pt x="659" y="546"/>
                    <a:pt x="658" y="546"/>
                    <a:pt x="658" y="547"/>
                  </a:cubicBezTo>
                  <a:cubicBezTo>
                    <a:pt x="658" y="546"/>
                    <a:pt x="658" y="546"/>
                    <a:pt x="658" y="545"/>
                  </a:cubicBezTo>
                  <a:cubicBezTo>
                    <a:pt x="659" y="545"/>
                    <a:pt x="659" y="545"/>
                    <a:pt x="659" y="545"/>
                  </a:cubicBezTo>
                  <a:moveTo>
                    <a:pt x="621" y="577"/>
                  </a:moveTo>
                  <a:cubicBezTo>
                    <a:pt x="615" y="579"/>
                    <a:pt x="608" y="582"/>
                    <a:pt x="601" y="585"/>
                  </a:cubicBezTo>
                  <a:cubicBezTo>
                    <a:pt x="603" y="575"/>
                    <a:pt x="605" y="566"/>
                    <a:pt x="607" y="557"/>
                  </a:cubicBezTo>
                  <a:cubicBezTo>
                    <a:pt x="613" y="550"/>
                    <a:pt x="618" y="542"/>
                    <a:pt x="624" y="535"/>
                  </a:cubicBezTo>
                  <a:cubicBezTo>
                    <a:pt x="625" y="535"/>
                    <a:pt x="624" y="534"/>
                    <a:pt x="624" y="535"/>
                  </a:cubicBezTo>
                  <a:cubicBezTo>
                    <a:pt x="618" y="540"/>
                    <a:pt x="613" y="546"/>
                    <a:pt x="609" y="553"/>
                  </a:cubicBezTo>
                  <a:cubicBezTo>
                    <a:pt x="611" y="543"/>
                    <a:pt x="615" y="533"/>
                    <a:pt x="617" y="524"/>
                  </a:cubicBezTo>
                  <a:cubicBezTo>
                    <a:pt x="621" y="519"/>
                    <a:pt x="624" y="514"/>
                    <a:pt x="628" y="510"/>
                  </a:cubicBezTo>
                  <a:cubicBezTo>
                    <a:pt x="635" y="501"/>
                    <a:pt x="641" y="491"/>
                    <a:pt x="647" y="482"/>
                  </a:cubicBezTo>
                  <a:cubicBezTo>
                    <a:pt x="647" y="483"/>
                    <a:pt x="647" y="483"/>
                    <a:pt x="647" y="484"/>
                  </a:cubicBezTo>
                  <a:cubicBezTo>
                    <a:pt x="644" y="495"/>
                    <a:pt x="640" y="506"/>
                    <a:pt x="637" y="517"/>
                  </a:cubicBezTo>
                  <a:cubicBezTo>
                    <a:pt x="636" y="524"/>
                    <a:pt x="635" y="530"/>
                    <a:pt x="633" y="536"/>
                  </a:cubicBezTo>
                  <a:cubicBezTo>
                    <a:pt x="631" y="539"/>
                    <a:pt x="629" y="542"/>
                    <a:pt x="627" y="544"/>
                  </a:cubicBezTo>
                  <a:cubicBezTo>
                    <a:pt x="624" y="545"/>
                    <a:pt x="622" y="545"/>
                    <a:pt x="620" y="546"/>
                  </a:cubicBezTo>
                  <a:cubicBezTo>
                    <a:pt x="618" y="546"/>
                    <a:pt x="619" y="549"/>
                    <a:pt x="620" y="548"/>
                  </a:cubicBezTo>
                  <a:cubicBezTo>
                    <a:pt x="622" y="548"/>
                    <a:pt x="623" y="548"/>
                    <a:pt x="624" y="547"/>
                  </a:cubicBezTo>
                  <a:cubicBezTo>
                    <a:pt x="621" y="553"/>
                    <a:pt x="617" y="558"/>
                    <a:pt x="614" y="563"/>
                  </a:cubicBezTo>
                  <a:cubicBezTo>
                    <a:pt x="613" y="565"/>
                    <a:pt x="615" y="567"/>
                    <a:pt x="617" y="566"/>
                  </a:cubicBezTo>
                  <a:cubicBezTo>
                    <a:pt x="619" y="563"/>
                    <a:pt x="621" y="561"/>
                    <a:pt x="622" y="558"/>
                  </a:cubicBezTo>
                  <a:cubicBezTo>
                    <a:pt x="624" y="555"/>
                    <a:pt x="627" y="552"/>
                    <a:pt x="629" y="549"/>
                  </a:cubicBezTo>
                  <a:cubicBezTo>
                    <a:pt x="626" y="558"/>
                    <a:pt x="624" y="567"/>
                    <a:pt x="622" y="576"/>
                  </a:cubicBezTo>
                  <a:cubicBezTo>
                    <a:pt x="622" y="576"/>
                    <a:pt x="621" y="576"/>
                    <a:pt x="621" y="577"/>
                  </a:cubicBezTo>
                  <a:moveTo>
                    <a:pt x="579" y="587"/>
                  </a:moveTo>
                  <a:cubicBezTo>
                    <a:pt x="579" y="586"/>
                    <a:pt x="577" y="586"/>
                    <a:pt x="577" y="587"/>
                  </a:cubicBezTo>
                  <a:cubicBezTo>
                    <a:pt x="577" y="589"/>
                    <a:pt x="577" y="591"/>
                    <a:pt x="577" y="592"/>
                  </a:cubicBezTo>
                  <a:cubicBezTo>
                    <a:pt x="575" y="594"/>
                    <a:pt x="573" y="596"/>
                    <a:pt x="572" y="595"/>
                  </a:cubicBezTo>
                  <a:cubicBezTo>
                    <a:pt x="570" y="593"/>
                    <a:pt x="578" y="581"/>
                    <a:pt x="580" y="578"/>
                  </a:cubicBezTo>
                  <a:cubicBezTo>
                    <a:pt x="581" y="576"/>
                    <a:pt x="582" y="575"/>
                    <a:pt x="583" y="573"/>
                  </a:cubicBezTo>
                  <a:cubicBezTo>
                    <a:pt x="582" y="579"/>
                    <a:pt x="580" y="584"/>
                    <a:pt x="579" y="589"/>
                  </a:cubicBezTo>
                  <a:cubicBezTo>
                    <a:pt x="579" y="589"/>
                    <a:pt x="579" y="588"/>
                    <a:pt x="579" y="587"/>
                  </a:cubicBezTo>
                  <a:moveTo>
                    <a:pt x="585" y="581"/>
                  </a:moveTo>
                  <a:cubicBezTo>
                    <a:pt x="587" y="574"/>
                    <a:pt x="589" y="568"/>
                    <a:pt x="591" y="562"/>
                  </a:cubicBezTo>
                  <a:cubicBezTo>
                    <a:pt x="595" y="556"/>
                    <a:pt x="600" y="549"/>
                    <a:pt x="604" y="543"/>
                  </a:cubicBezTo>
                  <a:cubicBezTo>
                    <a:pt x="607" y="539"/>
                    <a:pt x="609" y="535"/>
                    <a:pt x="612" y="531"/>
                  </a:cubicBezTo>
                  <a:cubicBezTo>
                    <a:pt x="610" y="536"/>
                    <a:pt x="608" y="542"/>
                    <a:pt x="607" y="548"/>
                  </a:cubicBezTo>
                  <a:cubicBezTo>
                    <a:pt x="606" y="551"/>
                    <a:pt x="605" y="555"/>
                    <a:pt x="604" y="558"/>
                  </a:cubicBezTo>
                  <a:cubicBezTo>
                    <a:pt x="598" y="567"/>
                    <a:pt x="591" y="577"/>
                    <a:pt x="584" y="585"/>
                  </a:cubicBezTo>
                  <a:cubicBezTo>
                    <a:pt x="584" y="584"/>
                    <a:pt x="584" y="582"/>
                    <a:pt x="585" y="581"/>
                  </a:cubicBezTo>
                  <a:moveTo>
                    <a:pt x="615" y="521"/>
                  </a:moveTo>
                  <a:cubicBezTo>
                    <a:pt x="608" y="531"/>
                    <a:pt x="601" y="541"/>
                    <a:pt x="594" y="551"/>
                  </a:cubicBezTo>
                  <a:cubicBezTo>
                    <a:pt x="597" y="540"/>
                    <a:pt x="600" y="529"/>
                    <a:pt x="603" y="518"/>
                  </a:cubicBezTo>
                  <a:cubicBezTo>
                    <a:pt x="605" y="510"/>
                    <a:pt x="607" y="502"/>
                    <a:pt x="609" y="494"/>
                  </a:cubicBezTo>
                  <a:cubicBezTo>
                    <a:pt x="612" y="490"/>
                    <a:pt x="615" y="485"/>
                    <a:pt x="618" y="481"/>
                  </a:cubicBezTo>
                  <a:cubicBezTo>
                    <a:pt x="622" y="475"/>
                    <a:pt x="626" y="470"/>
                    <a:pt x="630" y="464"/>
                  </a:cubicBezTo>
                  <a:cubicBezTo>
                    <a:pt x="626" y="480"/>
                    <a:pt x="621" y="496"/>
                    <a:pt x="618" y="512"/>
                  </a:cubicBezTo>
                  <a:cubicBezTo>
                    <a:pt x="617" y="515"/>
                    <a:pt x="616" y="518"/>
                    <a:pt x="615" y="521"/>
                  </a:cubicBezTo>
                  <a:moveTo>
                    <a:pt x="651" y="477"/>
                  </a:moveTo>
                  <a:cubicBezTo>
                    <a:pt x="655" y="471"/>
                    <a:pt x="659" y="466"/>
                    <a:pt x="663" y="460"/>
                  </a:cubicBezTo>
                  <a:cubicBezTo>
                    <a:pt x="661" y="471"/>
                    <a:pt x="660" y="481"/>
                    <a:pt x="656" y="491"/>
                  </a:cubicBezTo>
                  <a:cubicBezTo>
                    <a:pt x="655" y="491"/>
                    <a:pt x="656" y="492"/>
                    <a:pt x="657" y="491"/>
                  </a:cubicBezTo>
                  <a:cubicBezTo>
                    <a:pt x="661" y="483"/>
                    <a:pt x="663" y="473"/>
                    <a:pt x="665" y="464"/>
                  </a:cubicBezTo>
                  <a:cubicBezTo>
                    <a:pt x="666" y="461"/>
                    <a:pt x="667" y="458"/>
                    <a:pt x="668" y="455"/>
                  </a:cubicBezTo>
                  <a:cubicBezTo>
                    <a:pt x="669" y="452"/>
                    <a:pt x="671" y="450"/>
                    <a:pt x="673" y="447"/>
                  </a:cubicBezTo>
                  <a:cubicBezTo>
                    <a:pt x="673" y="448"/>
                    <a:pt x="673" y="448"/>
                    <a:pt x="673" y="448"/>
                  </a:cubicBezTo>
                  <a:cubicBezTo>
                    <a:pt x="681" y="458"/>
                    <a:pt x="675" y="469"/>
                    <a:pt x="673" y="480"/>
                  </a:cubicBezTo>
                  <a:cubicBezTo>
                    <a:pt x="672" y="484"/>
                    <a:pt x="671" y="489"/>
                    <a:pt x="669" y="494"/>
                  </a:cubicBezTo>
                  <a:cubicBezTo>
                    <a:pt x="661" y="505"/>
                    <a:pt x="652" y="515"/>
                    <a:pt x="642" y="525"/>
                  </a:cubicBezTo>
                  <a:cubicBezTo>
                    <a:pt x="641" y="527"/>
                    <a:pt x="639" y="529"/>
                    <a:pt x="638" y="531"/>
                  </a:cubicBezTo>
                  <a:cubicBezTo>
                    <a:pt x="639" y="526"/>
                    <a:pt x="640" y="521"/>
                    <a:pt x="641" y="516"/>
                  </a:cubicBezTo>
                  <a:cubicBezTo>
                    <a:pt x="644" y="503"/>
                    <a:pt x="647" y="491"/>
                    <a:pt x="650" y="478"/>
                  </a:cubicBezTo>
                  <a:cubicBezTo>
                    <a:pt x="650" y="478"/>
                    <a:pt x="651" y="477"/>
                    <a:pt x="651" y="477"/>
                  </a:cubicBezTo>
                  <a:moveTo>
                    <a:pt x="635" y="541"/>
                  </a:moveTo>
                  <a:cubicBezTo>
                    <a:pt x="640" y="535"/>
                    <a:pt x="645" y="529"/>
                    <a:pt x="650" y="523"/>
                  </a:cubicBezTo>
                  <a:cubicBezTo>
                    <a:pt x="656" y="517"/>
                    <a:pt x="661" y="510"/>
                    <a:pt x="667" y="503"/>
                  </a:cubicBezTo>
                  <a:cubicBezTo>
                    <a:pt x="666" y="505"/>
                    <a:pt x="665" y="507"/>
                    <a:pt x="665" y="509"/>
                  </a:cubicBezTo>
                  <a:cubicBezTo>
                    <a:pt x="664" y="511"/>
                    <a:pt x="663" y="513"/>
                    <a:pt x="662" y="515"/>
                  </a:cubicBezTo>
                  <a:cubicBezTo>
                    <a:pt x="661" y="515"/>
                    <a:pt x="659" y="516"/>
                    <a:pt x="658" y="516"/>
                  </a:cubicBezTo>
                  <a:cubicBezTo>
                    <a:pt x="657" y="517"/>
                    <a:pt x="657" y="518"/>
                    <a:pt x="658" y="518"/>
                  </a:cubicBezTo>
                  <a:cubicBezTo>
                    <a:pt x="659" y="517"/>
                    <a:pt x="661" y="517"/>
                    <a:pt x="662" y="517"/>
                  </a:cubicBezTo>
                  <a:cubicBezTo>
                    <a:pt x="660" y="522"/>
                    <a:pt x="659" y="528"/>
                    <a:pt x="658" y="534"/>
                  </a:cubicBezTo>
                  <a:cubicBezTo>
                    <a:pt x="657" y="537"/>
                    <a:pt x="656" y="540"/>
                    <a:pt x="656" y="543"/>
                  </a:cubicBezTo>
                  <a:cubicBezTo>
                    <a:pt x="653" y="543"/>
                    <a:pt x="649" y="543"/>
                    <a:pt x="646" y="543"/>
                  </a:cubicBezTo>
                  <a:cubicBezTo>
                    <a:pt x="642" y="544"/>
                    <a:pt x="638" y="544"/>
                    <a:pt x="634" y="544"/>
                  </a:cubicBezTo>
                  <a:cubicBezTo>
                    <a:pt x="635" y="543"/>
                    <a:pt x="635" y="542"/>
                    <a:pt x="635" y="541"/>
                  </a:cubicBezTo>
                  <a:moveTo>
                    <a:pt x="719" y="440"/>
                  </a:moveTo>
                  <a:cubicBezTo>
                    <a:pt x="725" y="432"/>
                    <a:pt x="730" y="424"/>
                    <a:pt x="736" y="416"/>
                  </a:cubicBezTo>
                  <a:cubicBezTo>
                    <a:pt x="735" y="418"/>
                    <a:pt x="735" y="419"/>
                    <a:pt x="735" y="421"/>
                  </a:cubicBezTo>
                  <a:cubicBezTo>
                    <a:pt x="736" y="422"/>
                    <a:pt x="736" y="422"/>
                    <a:pt x="737" y="421"/>
                  </a:cubicBezTo>
                  <a:cubicBezTo>
                    <a:pt x="737" y="418"/>
                    <a:pt x="737" y="416"/>
                    <a:pt x="738" y="413"/>
                  </a:cubicBezTo>
                  <a:cubicBezTo>
                    <a:pt x="739" y="412"/>
                    <a:pt x="740" y="410"/>
                    <a:pt x="741" y="408"/>
                  </a:cubicBezTo>
                  <a:cubicBezTo>
                    <a:pt x="736" y="434"/>
                    <a:pt x="727" y="460"/>
                    <a:pt x="718" y="485"/>
                  </a:cubicBezTo>
                  <a:cubicBezTo>
                    <a:pt x="715" y="486"/>
                    <a:pt x="712" y="486"/>
                    <a:pt x="710" y="487"/>
                  </a:cubicBezTo>
                  <a:cubicBezTo>
                    <a:pt x="707" y="488"/>
                    <a:pt x="708" y="492"/>
                    <a:pt x="711" y="491"/>
                  </a:cubicBezTo>
                  <a:cubicBezTo>
                    <a:pt x="712" y="490"/>
                    <a:pt x="713" y="490"/>
                    <a:pt x="715" y="490"/>
                  </a:cubicBezTo>
                  <a:cubicBezTo>
                    <a:pt x="711" y="494"/>
                    <a:pt x="707" y="499"/>
                    <a:pt x="702" y="503"/>
                  </a:cubicBezTo>
                  <a:cubicBezTo>
                    <a:pt x="702" y="503"/>
                    <a:pt x="702" y="503"/>
                    <a:pt x="702" y="503"/>
                  </a:cubicBezTo>
                  <a:cubicBezTo>
                    <a:pt x="699" y="504"/>
                    <a:pt x="696" y="504"/>
                    <a:pt x="693" y="505"/>
                  </a:cubicBezTo>
                  <a:cubicBezTo>
                    <a:pt x="701" y="485"/>
                    <a:pt x="712" y="463"/>
                    <a:pt x="718" y="441"/>
                  </a:cubicBezTo>
                  <a:cubicBezTo>
                    <a:pt x="718" y="441"/>
                    <a:pt x="719" y="440"/>
                    <a:pt x="719" y="440"/>
                  </a:cubicBezTo>
                  <a:moveTo>
                    <a:pt x="721" y="488"/>
                  </a:moveTo>
                  <a:cubicBezTo>
                    <a:pt x="726" y="487"/>
                    <a:pt x="731" y="486"/>
                    <a:pt x="736" y="485"/>
                  </a:cubicBezTo>
                  <a:cubicBezTo>
                    <a:pt x="735" y="490"/>
                    <a:pt x="733" y="495"/>
                    <a:pt x="731" y="500"/>
                  </a:cubicBezTo>
                  <a:cubicBezTo>
                    <a:pt x="730" y="500"/>
                    <a:pt x="729" y="500"/>
                    <a:pt x="727" y="501"/>
                  </a:cubicBezTo>
                  <a:cubicBezTo>
                    <a:pt x="727" y="501"/>
                    <a:pt x="727" y="501"/>
                    <a:pt x="727" y="501"/>
                  </a:cubicBezTo>
                  <a:cubicBezTo>
                    <a:pt x="724" y="501"/>
                    <a:pt x="721" y="501"/>
                    <a:pt x="718" y="501"/>
                  </a:cubicBezTo>
                  <a:cubicBezTo>
                    <a:pt x="717" y="502"/>
                    <a:pt x="716" y="502"/>
                    <a:pt x="715" y="502"/>
                  </a:cubicBezTo>
                  <a:cubicBezTo>
                    <a:pt x="716" y="498"/>
                    <a:pt x="718" y="494"/>
                    <a:pt x="719" y="490"/>
                  </a:cubicBezTo>
                  <a:cubicBezTo>
                    <a:pt x="719" y="490"/>
                    <a:pt x="719" y="490"/>
                    <a:pt x="720" y="489"/>
                  </a:cubicBezTo>
                  <a:cubicBezTo>
                    <a:pt x="720" y="489"/>
                    <a:pt x="720" y="489"/>
                    <a:pt x="721" y="488"/>
                  </a:cubicBezTo>
                  <a:moveTo>
                    <a:pt x="756" y="465"/>
                  </a:moveTo>
                  <a:cubicBezTo>
                    <a:pt x="759" y="465"/>
                    <a:pt x="761" y="465"/>
                    <a:pt x="764" y="465"/>
                  </a:cubicBezTo>
                  <a:cubicBezTo>
                    <a:pt x="764" y="466"/>
                    <a:pt x="763" y="467"/>
                    <a:pt x="763" y="468"/>
                  </a:cubicBezTo>
                  <a:cubicBezTo>
                    <a:pt x="762" y="472"/>
                    <a:pt x="760" y="475"/>
                    <a:pt x="759" y="479"/>
                  </a:cubicBezTo>
                  <a:cubicBezTo>
                    <a:pt x="753" y="480"/>
                    <a:pt x="747" y="480"/>
                    <a:pt x="741" y="481"/>
                  </a:cubicBezTo>
                  <a:cubicBezTo>
                    <a:pt x="742" y="478"/>
                    <a:pt x="743" y="474"/>
                    <a:pt x="744" y="471"/>
                  </a:cubicBezTo>
                  <a:cubicBezTo>
                    <a:pt x="747" y="464"/>
                    <a:pt x="749" y="458"/>
                    <a:pt x="751" y="451"/>
                  </a:cubicBezTo>
                  <a:cubicBezTo>
                    <a:pt x="762" y="436"/>
                    <a:pt x="773" y="422"/>
                    <a:pt x="783" y="405"/>
                  </a:cubicBezTo>
                  <a:cubicBezTo>
                    <a:pt x="782" y="409"/>
                    <a:pt x="781" y="413"/>
                    <a:pt x="780" y="417"/>
                  </a:cubicBezTo>
                  <a:cubicBezTo>
                    <a:pt x="776" y="432"/>
                    <a:pt x="771" y="447"/>
                    <a:pt x="766" y="461"/>
                  </a:cubicBezTo>
                  <a:cubicBezTo>
                    <a:pt x="762" y="461"/>
                    <a:pt x="759" y="461"/>
                    <a:pt x="756" y="461"/>
                  </a:cubicBezTo>
                  <a:cubicBezTo>
                    <a:pt x="754" y="461"/>
                    <a:pt x="754" y="465"/>
                    <a:pt x="756" y="465"/>
                  </a:cubicBezTo>
                  <a:moveTo>
                    <a:pt x="835" y="459"/>
                  </a:moveTo>
                  <a:cubicBezTo>
                    <a:pt x="837" y="459"/>
                    <a:pt x="839" y="459"/>
                    <a:pt x="841" y="459"/>
                  </a:cubicBezTo>
                  <a:cubicBezTo>
                    <a:pt x="841" y="461"/>
                    <a:pt x="840" y="463"/>
                    <a:pt x="839" y="465"/>
                  </a:cubicBezTo>
                  <a:cubicBezTo>
                    <a:pt x="839" y="466"/>
                    <a:pt x="838" y="468"/>
                    <a:pt x="837" y="469"/>
                  </a:cubicBezTo>
                  <a:cubicBezTo>
                    <a:pt x="836" y="470"/>
                    <a:pt x="834" y="470"/>
                    <a:pt x="832" y="470"/>
                  </a:cubicBezTo>
                  <a:cubicBezTo>
                    <a:pt x="828" y="470"/>
                    <a:pt x="823" y="471"/>
                    <a:pt x="818" y="471"/>
                  </a:cubicBezTo>
                  <a:cubicBezTo>
                    <a:pt x="820" y="468"/>
                    <a:pt x="821" y="464"/>
                    <a:pt x="822" y="460"/>
                  </a:cubicBezTo>
                  <a:cubicBezTo>
                    <a:pt x="826" y="460"/>
                    <a:pt x="830" y="459"/>
                    <a:pt x="835" y="459"/>
                  </a:cubicBezTo>
                  <a:moveTo>
                    <a:pt x="917" y="407"/>
                  </a:moveTo>
                  <a:cubicBezTo>
                    <a:pt x="923" y="407"/>
                    <a:pt x="930" y="406"/>
                    <a:pt x="936" y="406"/>
                  </a:cubicBezTo>
                  <a:cubicBezTo>
                    <a:pt x="933" y="413"/>
                    <a:pt x="930" y="421"/>
                    <a:pt x="926" y="428"/>
                  </a:cubicBezTo>
                  <a:cubicBezTo>
                    <a:pt x="926" y="429"/>
                    <a:pt x="925" y="430"/>
                    <a:pt x="925" y="430"/>
                  </a:cubicBezTo>
                  <a:cubicBezTo>
                    <a:pt x="919" y="431"/>
                    <a:pt x="914" y="431"/>
                    <a:pt x="908" y="431"/>
                  </a:cubicBezTo>
                  <a:cubicBezTo>
                    <a:pt x="912" y="423"/>
                    <a:pt x="914" y="415"/>
                    <a:pt x="917" y="407"/>
                  </a:cubicBezTo>
                  <a:moveTo>
                    <a:pt x="1022" y="394"/>
                  </a:moveTo>
                  <a:cubicBezTo>
                    <a:pt x="1013" y="395"/>
                    <a:pt x="1004" y="395"/>
                    <a:pt x="994" y="396"/>
                  </a:cubicBezTo>
                  <a:cubicBezTo>
                    <a:pt x="994" y="396"/>
                    <a:pt x="994" y="396"/>
                    <a:pt x="994" y="396"/>
                  </a:cubicBezTo>
                  <a:cubicBezTo>
                    <a:pt x="995" y="394"/>
                    <a:pt x="996" y="392"/>
                    <a:pt x="997" y="390"/>
                  </a:cubicBezTo>
                  <a:cubicBezTo>
                    <a:pt x="1006" y="390"/>
                    <a:pt x="1015" y="389"/>
                    <a:pt x="1024" y="388"/>
                  </a:cubicBezTo>
                  <a:cubicBezTo>
                    <a:pt x="1023" y="390"/>
                    <a:pt x="1023" y="392"/>
                    <a:pt x="1022" y="394"/>
                  </a:cubicBezTo>
                  <a:moveTo>
                    <a:pt x="1027" y="387"/>
                  </a:moveTo>
                  <a:cubicBezTo>
                    <a:pt x="1029" y="387"/>
                    <a:pt x="1031" y="387"/>
                    <a:pt x="1034" y="386"/>
                  </a:cubicBezTo>
                  <a:cubicBezTo>
                    <a:pt x="1039" y="386"/>
                    <a:pt x="1044" y="385"/>
                    <a:pt x="1049" y="384"/>
                  </a:cubicBezTo>
                  <a:cubicBezTo>
                    <a:pt x="1048" y="387"/>
                    <a:pt x="1047" y="389"/>
                    <a:pt x="1047" y="392"/>
                  </a:cubicBezTo>
                  <a:cubicBezTo>
                    <a:pt x="1039" y="392"/>
                    <a:pt x="1032" y="393"/>
                    <a:pt x="1025" y="394"/>
                  </a:cubicBezTo>
                  <a:cubicBezTo>
                    <a:pt x="1026" y="392"/>
                    <a:pt x="1027" y="389"/>
                    <a:pt x="1027" y="387"/>
                  </a:cubicBezTo>
                  <a:moveTo>
                    <a:pt x="1007" y="428"/>
                  </a:moveTo>
                  <a:cubicBezTo>
                    <a:pt x="998" y="428"/>
                    <a:pt x="989" y="429"/>
                    <a:pt x="980" y="429"/>
                  </a:cubicBezTo>
                  <a:cubicBezTo>
                    <a:pt x="984" y="420"/>
                    <a:pt x="989" y="410"/>
                    <a:pt x="993" y="400"/>
                  </a:cubicBezTo>
                  <a:cubicBezTo>
                    <a:pt x="999" y="400"/>
                    <a:pt x="1005" y="399"/>
                    <a:pt x="1011" y="399"/>
                  </a:cubicBezTo>
                  <a:cubicBezTo>
                    <a:pt x="1014" y="399"/>
                    <a:pt x="1017" y="399"/>
                    <a:pt x="1020" y="398"/>
                  </a:cubicBezTo>
                  <a:cubicBezTo>
                    <a:pt x="1017" y="408"/>
                    <a:pt x="1012" y="417"/>
                    <a:pt x="1008" y="426"/>
                  </a:cubicBezTo>
                  <a:cubicBezTo>
                    <a:pt x="1008" y="427"/>
                    <a:pt x="1007" y="427"/>
                    <a:pt x="1007" y="428"/>
                  </a:cubicBezTo>
                  <a:moveTo>
                    <a:pt x="959" y="433"/>
                  </a:moveTo>
                  <a:cubicBezTo>
                    <a:pt x="961" y="433"/>
                    <a:pt x="963" y="433"/>
                    <a:pt x="965" y="433"/>
                  </a:cubicBezTo>
                  <a:cubicBezTo>
                    <a:pt x="968" y="433"/>
                    <a:pt x="971" y="432"/>
                    <a:pt x="974" y="432"/>
                  </a:cubicBezTo>
                  <a:cubicBezTo>
                    <a:pt x="972" y="436"/>
                    <a:pt x="970" y="440"/>
                    <a:pt x="968" y="444"/>
                  </a:cubicBezTo>
                  <a:cubicBezTo>
                    <a:pt x="963" y="444"/>
                    <a:pt x="958" y="445"/>
                    <a:pt x="953" y="446"/>
                  </a:cubicBezTo>
                  <a:cubicBezTo>
                    <a:pt x="955" y="441"/>
                    <a:pt x="957" y="437"/>
                    <a:pt x="959" y="433"/>
                  </a:cubicBezTo>
                  <a:moveTo>
                    <a:pt x="949" y="446"/>
                  </a:moveTo>
                  <a:cubicBezTo>
                    <a:pt x="939" y="447"/>
                    <a:pt x="929" y="448"/>
                    <a:pt x="919" y="449"/>
                  </a:cubicBezTo>
                  <a:cubicBezTo>
                    <a:pt x="920" y="447"/>
                    <a:pt x="921" y="444"/>
                    <a:pt x="923" y="442"/>
                  </a:cubicBezTo>
                  <a:cubicBezTo>
                    <a:pt x="924" y="439"/>
                    <a:pt x="925" y="436"/>
                    <a:pt x="927" y="433"/>
                  </a:cubicBezTo>
                  <a:cubicBezTo>
                    <a:pt x="936" y="433"/>
                    <a:pt x="945" y="433"/>
                    <a:pt x="955" y="433"/>
                  </a:cubicBezTo>
                  <a:cubicBezTo>
                    <a:pt x="953" y="437"/>
                    <a:pt x="951" y="442"/>
                    <a:pt x="949" y="446"/>
                  </a:cubicBezTo>
                  <a:moveTo>
                    <a:pt x="973" y="443"/>
                  </a:moveTo>
                  <a:cubicBezTo>
                    <a:pt x="974" y="440"/>
                    <a:pt x="976" y="436"/>
                    <a:pt x="978" y="432"/>
                  </a:cubicBezTo>
                  <a:cubicBezTo>
                    <a:pt x="987" y="432"/>
                    <a:pt x="996" y="432"/>
                    <a:pt x="1005" y="431"/>
                  </a:cubicBezTo>
                  <a:cubicBezTo>
                    <a:pt x="1004" y="434"/>
                    <a:pt x="1002" y="438"/>
                    <a:pt x="1000" y="441"/>
                  </a:cubicBezTo>
                  <a:cubicBezTo>
                    <a:pt x="991" y="442"/>
                    <a:pt x="982" y="443"/>
                    <a:pt x="972" y="444"/>
                  </a:cubicBezTo>
                  <a:cubicBezTo>
                    <a:pt x="973" y="443"/>
                    <a:pt x="973" y="443"/>
                    <a:pt x="973" y="443"/>
                  </a:cubicBezTo>
                  <a:moveTo>
                    <a:pt x="991" y="397"/>
                  </a:moveTo>
                  <a:cubicBezTo>
                    <a:pt x="984" y="397"/>
                    <a:pt x="978" y="398"/>
                    <a:pt x="972" y="398"/>
                  </a:cubicBezTo>
                  <a:cubicBezTo>
                    <a:pt x="973" y="396"/>
                    <a:pt x="974" y="393"/>
                    <a:pt x="974" y="391"/>
                  </a:cubicBezTo>
                  <a:cubicBezTo>
                    <a:pt x="981" y="391"/>
                    <a:pt x="987" y="391"/>
                    <a:pt x="993" y="391"/>
                  </a:cubicBezTo>
                  <a:cubicBezTo>
                    <a:pt x="992" y="393"/>
                    <a:pt x="991" y="395"/>
                    <a:pt x="991" y="397"/>
                  </a:cubicBezTo>
                  <a:moveTo>
                    <a:pt x="989" y="401"/>
                  </a:moveTo>
                  <a:cubicBezTo>
                    <a:pt x="985" y="408"/>
                    <a:pt x="981" y="416"/>
                    <a:pt x="978" y="423"/>
                  </a:cubicBezTo>
                  <a:cubicBezTo>
                    <a:pt x="977" y="425"/>
                    <a:pt x="976" y="427"/>
                    <a:pt x="975" y="429"/>
                  </a:cubicBezTo>
                  <a:cubicBezTo>
                    <a:pt x="970" y="429"/>
                    <a:pt x="965" y="429"/>
                    <a:pt x="960" y="430"/>
                  </a:cubicBezTo>
                  <a:cubicBezTo>
                    <a:pt x="963" y="421"/>
                    <a:pt x="967" y="412"/>
                    <a:pt x="970" y="403"/>
                  </a:cubicBezTo>
                  <a:cubicBezTo>
                    <a:pt x="977" y="402"/>
                    <a:pt x="983" y="401"/>
                    <a:pt x="989" y="401"/>
                  </a:cubicBezTo>
                  <a:moveTo>
                    <a:pt x="957" y="428"/>
                  </a:moveTo>
                  <a:cubicBezTo>
                    <a:pt x="957" y="429"/>
                    <a:pt x="956" y="429"/>
                    <a:pt x="956" y="430"/>
                  </a:cubicBezTo>
                  <a:cubicBezTo>
                    <a:pt x="956" y="430"/>
                    <a:pt x="955" y="430"/>
                    <a:pt x="955" y="430"/>
                  </a:cubicBezTo>
                  <a:cubicBezTo>
                    <a:pt x="946" y="430"/>
                    <a:pt x="937" y="430"/>
                    <a:pt x="928" y="430"/>
                  </a:cubicBezTo>
                  <a:cubicBezTo>
                    <a:pt x="932" y="422"/>
                    <a:pt x="935" y="414"/>
                    <a:pt x="939" y="406"/>
                  </a:cubicBezTo>
                  <a:cubicBezTo>
                    <a:pt x="948" y="405"/>
                    <a:pt x="958" y="404"/>
                    <a:pt x="967" y="403"/>
                  </a:cubicBezTo>
                  <a:cubicBezTo>
                    <a:pt x="964" y="411"/>
                    <a:pt x="960" y="420"/>
                    <a:pt x="957" y="428"/>
                  </a:cubicBezTo>
                  <a:moveTo>
                    <a:pt x="924" y="433"/>
                  </a:moveTo>
                  <a:cubicBezTo>
                    <a:pt x="921" y="439"/>
                    <a:pt x="918" y="444"/>
                    <a:pt x="916" y="449"/>
                  </a:cubicBezTo>
                  <a:cubicBezTo>
                    <a:pt x="911" y="450"/>
                    <a:pt x="905" y="450"/>
                    <a:pt x="900" y="451"/>
                  </a:cubicBezTo>
                  <a:cubicBezTo>
                    <a:pt x="902" y="446"/>
                    <a:pt x="904" y="442"/>
                    <a:pt x="906" y="437"/>
                  </a:cubicBezTo>
                  <a:cubicBezTo>
                    <a:pt x="906" y="436"/>
                    <a:pt x="907" y="435"/>
                    <a:pt x="907" y="434"/>
                  </a:cubicBezTo>
                  <a:cubicBezTo>
                    <a:pt x="913" y="434"/>
                    <a:pt x="918" y="434"/>
                    <a:pt x="924" y="433"/>
                  </a:cubicBezTo>
                  <a:moveTo>
                    <a:pt x="896" y="451"/>
                  </a:moveTo>
                  <a:cubicBezTo>
                    <a:pt x="889" y="452"/>
                    <a:pt x="881" y="452"/>
                    <a:pt x="873" y="453"/>
                  </a:cubicBezTo>
                  <a:cubicBezTo>
                    <a:pt x="874" y="452"/>
                    <a:pt x="874" y="452"/>
                    <a:pt x="874" y="451"/>
                  </a:cubicBezTo>
                  <a:cubicBezTo>
                    <a:pt x="876" y="446"/>
                    <a:pt x="878" y="441"/>
                    <a:pt x="880" y="435"/>
                  </a:cubicBezTo>
                  <a:cubicBezTo>
                    <a:pt x="888" y="435"/>
                    <a:pt x="896" y="434"/>
                    <a:pt x="904" y="434"/>
                  </a:cubicBezTo>
                  <a:cubicBezTo>
                    <a:pt x="901" y="440"/>
                    <a:pt x="899" y="445"/>
                    <a:pt x="896" y="451"/>
                  </a:cubicBezTo>
                  <a:moveTo>
                    <a:pt x="882" y="482"/>
                  </a:moveTo>
                  <a:cubicBezTo>
                    <a:pt x="875" y="482"/>
                    <a:pt x="868" y="482"/>
                    <a:pt x="860" y="483"/>
                  </a:cubicBezTo>
                  <a:cubicBezTo>
                    <a:pt x="862" y="479"/>
                    <a:pt x="863" y="476"/>
                    <a:pt x="865" y="472"/>
                  </a:cubicBezTo>
                  <a:cubicBezTo>
                    <a:pt x="865" y="472"/>
                    <a:pt x="865" y="471"/>
                    <a:pt x="866" y="470"/>
                  </a:cubicBezTo>
                  <a:cubicBezTo>
                    <a:pt x="873" y="469"/>
                    <a:pt x="881" y="468"/>
                    <a:pt x="888" y="467"/>
                  </a:cubicBezTo>
                  <a:cubicBezTo>
                    <a:pt x="887" y="470"/>
                    <a:pt x="886" y="473"/>
                    <a:pt x="884" y="476"/>
                  </a:cubicBezTo>
                  <a:cubicBezTo>
                    <a:pt x="884" y="478"/>
                    <a:pt x="883" y="480"/>
                    <a:pt x="882" y="482"/>
                  </a:cubicBezTo>
                  <a:moveTo>
                    <a:pt x="716" y="533"/>
                  </a:moveTo>
                  <a:cubicBezTo>
                    <a:pt x="716" y="531"/>
                    <a:pt x="716" y="530"/>
                    <a:pt x="716" y="529"/>
                  </a:cubicBezTo>
                  <a:cubicBezTo>
                    <a:pt x="716" y="529"/>
                    <a:pt x="716" y="529"/>
                    <a:pt x="716" y="529"/>
                  </a:cubicBezTo>
                  <a:cubicBezTo>
                    <a:pt x="716" y="530"/>
                    <a:pt x="715" y="532"/>
                    <a:pt x="715" y="533"/>
                  </a:cubicBezTo>
                  <a:cubicBezTo>
                    <a:pt x="711" y="534"/>
                    <a:pt x="706" y="535"/>
                    <a:pt x="701" y="536"/>
                  </a:cubicBezTo>
                  <a:cubicBezTo>
                    <a:pt x="702" y="534"/>
                    <a:pt x="703" y="532"/>
                    <a:pt x="704" y="530"/>
                  </a:cubicBezTo>
                  <a:cubicBezTo>
                    <a:pt x="707" y="522"/>
                    <a:pt x="711" y="513"/>
                    <a:pt x="714" y="505"/>
                  </a:cubicBezTo>
                  <a:cubicBezTo>
                    <a:pt x="719" y="504"/>
                    <a:pt x="724" y="504"/>
                    <a:pt x="730" y="503"/>
                  </a:cubicBezTo>
                  <a:cubicBezTo>
                    <a:pt x="729" y="505"/>
                    <a:pt x="728" y="507"/>
                    <a:pt x="728" y="508"/>
                  </a:cubicBezTo>
                  <a:cubicBezTo>
                    <a:pt x="725" y="514"/>
                    <a:pt x="723" y="520"/>
                    <a:pt x="722" y="526"/>
                  </a:cubicBezTo>
                  <a:cubicBezTo>
                    <a:pt x="721" y="526"/>
                    <a:pt x="721" y="529"/>
                    <a:pt x="720" y="532"/>
                  </a:cubicBezTo>
                  <a:cubicBezTo>
                    <a:pt x="719" y="532"/>
                    <a:pt x="718" y="532"/>
                    <a:pt x="716" y="533"/>
                  </a:cubicBezTo>
                  <a:moveTo>
                    <a:pt x="740" y="485"/>
                  </a:moveTo>
                  <a:cubicBezTo>
                    <a:pt x="746" y="484"/>
                    <a:pt x="751" y="484"/>
                    <a:pt x="757" y="483"/>
                  </a:cubicBezTo>
                  <a:cubicBezTo>
                    <a:pt x="755" y="488"/>
                    <a:pt x="754" y="492"/>
                    <a:pt x="752" y="497"/>
                  </a:cubicBezTo>
                  <a:cubicBezTo>
                    <a:pt x="746" y="498"/>
                    <a:pt x="740" y="499"/>
                    <a:pt x="735" y="500"/>
                  </a:cubicBezTo>
                  <a:cubicBezTo>
                    <a:pt x="735" y="498"/>
                    <a:pt x="736" y="496"/>
                    <a:pt x="737" y="494"/>
                  </a:cubicBezTo>
                  <a:cubicBezTo>
                    <a:pt x="738" y="491"/>
                    <a:pt x="739" y="488"/>
                    <a:pt x="740" y="485"/>
                  </a:cubicBezTo>
                  <a:moveTo>
                    <a:pt x="817" y="475"/>
                  </a:moveTo>
                  <a:cubicBezTo>
                    <a:pt x="823" y="475"/>
                    <a:pt x="830" y="474"/>
                    <a:pt x="836" y="473"/>
                  </a:cubicBezTo>
                  <a:cubicBezTo>
                    <a:pt x="834" y="478"/>
                    <a:pt x="833" y="482"/>
                    <a:pt x="831" y="486"/>
                  </a:cubicBezTo>
                  <a:cubicBezTo>
                    <a:pt x="825" y="487"/>
                    <a:pt x="818" y="488"/>
                    <a:pt x="812" y="489"/>
                  </a:cubicBezTo>
                  <a:cubicBezTo>
                    <a:pt x="813" y="486"/>
                    <a:pt x="814" y="484"/>
                    <a:pt x="815" y="481"/>
                  </a:cubicBezTo>
                  <a:cubicBezTo>
                    <a:pt x="816" y="479"/>
                    <a:pt x="817" y="477"/>
                    <a:pt x="817" y="475"/>
                  </a:cubicBezTo>
                  <a:moveTo>
                    <a:pt x="808" y="489"/>
                  </a:moveTo>
                  <a:cubicBezTo>
                    <a:pt x="801" y="490"/>
                    <a:pt x="795" y="491"/>
                    <a:pt x="788" y="492"/>
                  </a:cubicBezTo>
                  <a:cubicBezTo>
                    <a:pt x="786" y="492"/>
                    <a:pt x="783" y="493"/>
                    <a:pt x="781" y="493"/>
                  </a:cubicBezTo>
                  <a:cubicBezTo>
                    <a:pt x="783" y="488"/>
                    <a:pt x="785" y="484"/>
                    <a:pt x="787" y="479"/>
                  </a:cubicBezTo>
                  <a:cubicBezTo>
                    <a:pt x="796" y="478"/>
                    <a:pt x="805" y="477"/>
                    <a:pt x="814" y="476"/>
                  </a:cubicBezTo>
                  <a:cubicBezTo>
                    <a:pt x="812" y="480"/>
                    <a:pt x="810" y="485"/>
                    <a:pt x="808" y="489"/>
                  </a:cubicBezTo>
                  <a:moveTo>
                    <a:pt x="778" y="493"/>
                  </a:moveTo>
                  <a:cubicBezTo>
                    <a:pt x="770" y="494"/>
                    <a:pt x="763" y="496"/>
                    <a:pt x="756" y="497"/>
                  </a:cubicBezTo>
                  <a:cubicBezTo>
                    <a:pt x="758" y="492"/>
                    <a:pt x="759" y="487"/>
                    <a:pt x="761" y="483"/>
                  </a:cubicBezTo>
                  <a:cubicBezTo>
                    <a:pt x="764" y="482"/>
                    <a:pt x="767" y="482"/>
                    <a:pt x="770" y="481"/>
                  </a:cubicBezTo>
                  <a:cubicBezTo>
                    <a:pt x="775" y="481"/>
                    <a:pt x="779" y="480"/>
                    <a:pt x="783" y="480"/>
                  </a:cubicBezTo>
                  <a:cubicBezTo>
                    <a:pt x="782" y="484"/>
                    <a:pt x="780" y="489"/>
                    <a:pt x="778" y="493"/>
                  </a:cubicBezTo>
                  <a:moveTo>
                    <a:pt x="728" y="516"/>
                  </a:moveTo>
                  <a:cubicBezTo>
                    <a:pt x="729" y="511"/>
                    <a:pt x="731" y="507"/>
                    <a:pt x="733" y="503"/>
                  </a:cubicBezTo>
                  <a:cubicBezTo>
                    <a:pt x="739" y="502"/>
                    <a:pt x="745" y="501"/>
                    <a:pt x="750" y="501"/>
                  </a:cubicBezTo>
                  <a:cubicBezTo>
                    <a:pt x="748" y="506"/>
                    <a:pt x="746" y="512"/>
                    <a:pt x="743" y="518"/>
                  </a:cubicBezTo>
                  <a:cubicBezTo>
                    <a:pt x="742" y="521"/>
                    <a:pt x="740" y="524"/>
                    <a:pt x="739" y="528"/>
                  </a:cubicBezTo>
                  <a:cubicBezTo>
                    <a:pt x="734" y="529"/>
                    <a:pt x="728" y="530"/>
                    <a:pt x="723" y="531"/>
                  </a:cubicBezTo>
                  <a:cubicBezTo>
                    <a:pt x="724" y="526"/>
                    <a:pt x="726" y="521"/>
                    <a:pt x="728" y="516"/>
                  </a:cubicBezTo>
                  <a:moveTo>
                    <a:pt x="753" y="504"/>
                  </a:moveTo>
                  <a:cubicBezTo>
                    <a:pt x="753" y="503"/>
                    <a:pt x="754" y="501"/>
                    <a:pt x="754" y="500"/>
                  </a:cubicBezTo>
                  <a:cubicBezTo>
                    <a:pt x="762" y="499"/>
                    <a:pt x="769" y="498"/>
                    <a:pt x="776" y="497"/>
                  </a:cubicBezTo>
                  <a:cubicBezTo>
                    <a:pt x="775" y="499"/>
                    <a:pt x="774" y="502"/>
                    <a:pt x="773" y="505"/>
                  </a:cubicBezTo>
                  <a:cubicBezTo>
                    <a:pt x="771" y="510"/>
                    <a:pt x="769" y="516"/>
                    <a:pt x="766" y="521"/>
                  </a:cubicBezTo>
                  <a:cubicBezTo>
                    <a:pt x="759" y="523"/>
                    <a:pt x="752" y="525"/>
                    <a:pt x="745" y="526"/>
                  </a:cubicBezTo>
                  <a:cubicBezTo>
                    <a:pt x="744" y="527"/>
                    <a:pt x="743" y="527"/>
                    <a:pt x="743" y="527"/>
                  </a:cubicBezTo>
                  <a:cubicBezTo>
                    <a:pt x="746" y="519"/>
                    <a:pt x="750" y="512"/>
                    <a:pt x="753" y="504"/>
                  </a:cubicBezTo>
                  <a:moveTo>
                    <a:pt x="773" y="513"/>
                  </a:moveTo>
                  <a:cubicBezTo>
                    <a:pt x="776" y="507"/>
                    <a:pt x="778" y="502"/>
                    <a:pt x="780" y="496"/>
                  </a:cubicBezTo>
                  <a:cubicBezTo>
                    <a:pt x="783" y="496"/>
                    <a:pt x="787" y="496"/>
                    <a:pt x="790" y="495"/>
                  </a:cubicBezTo>
                  <a:cubicBezTo>
                    <a:pt x="795" y="495"/>
                    <a:pt x="801" y="494"/>
                    <a:pt x="806" y="493"/>
                  </a:cubicBezTo>
                  <a:cubicBezTo>
                    <a:pt x="803" y="500"/>
                    <a:pt x="800" y="506"/>
                    <a:pt x="797" y="513"/>
                  </a:cubicBezTo>
                  <a:cubicBezTo>
                    <a:pt x="797" y="513"/>
                    <a:pt x="797" y="514"/>
                    <a:pt x="796" y="514"/>
                  </a:cubicBezTo>
                  <a:cubicBezTo>
                    <a:pt x="787" y="516"/>
                    <a:pt x="779" y="519"/>
                    <a:pt x="770" y="521"/>
                  </a:cubicBezTo>
                  <a:cubicBezTo>
                    <a:pt x="771" y="518"/>
                    <a:pt x="772" y="515"/>
                    <a:pt x="773" y="513"/>
                  </a:cubicBezTo>
                  <a:moveTo>
                    <a:pt x="810" y="493"/>
                  </a:moveTo>
                  <a:cubicBezTo>
                    <a:pt x="816" y="492"/>
                    <a:pt x="823" y="491"/>
                    <a:pt x="830" y="491"/>
                  </a:cubicBezTo>
                  <a:cubicBezTo>
                    <a:pt x="828" y="495"/>
                    <a:pt x="827" y="499"/>
                    <a:pt x="825" y="504"/>
                  </a:cubicBezTo>
                  <a:cubicBezTo>
                    <a:pt x="824" y="505"/>
                    <a:pt x="824" y="507"/>
                    <a:pt x="823" y="509"/>
                  </a:cubicBezTo>
                  <a:cubicBezTo>
                    <a:pt x="818" y="510"/>
                    <a:pt x="813" y="511"/>
                    <a:pt x="808" y="512"/>
                  </a:cubicBezTo>
                  <a:cubicBezTo>
                    <a:pt x="806" y="512"/>
                    <a:pt x="803" y="513"/>
                    <a:pt x="800" y="514"/>
                  </a:cubicBezTo>
                  <a:cubicBezTo>
                    <a:pt x="804" y="507"/>
                    <a:pt x="807" y="500"/>
                    <a:pt x="810" y="493"/>
                  </a:cubicBezTo>
                  <a:moveTo>
                    <a:pt x="833" y="491"/>
                  </a:moveTo>
                  <a:cubicBezTo>
                    <a:pt x="840" y="490"/>
                    <a:pt x="847" y="489"/>
                    <a:pt x="855" y="488"/>
                  </a:cubicBezTo>
                  <a:cubicBezTo>
                    <a:pt x="852" y="494"/>
                    <a:pt x="850" y="500"/>
                    <a:pt x="847" y="505"/>
                  </a:cubicBezTo>
                  <a:cubicBezTo>
                    <a:pt x="840" y="506"/>
                    <a:pt x="833" y="507"/>
                    <a:pt x="826" y="508"/>
                  </a:cubicBezTo>
                  <a:cubicBezTo>
                    <a:pt x="828" y="502"/>
                    <a:pt x="830" y="497"/>
                    <a:pt x="833" y="491"/>
                  </a:cubicBezTo>
                  <a:moveTo>
                    <a:pt x="834" y="486"/>
                  </a:moveTo>
                  <a:cubicBezTo>
                    <a:pt x="836" y="482"/>
                    <a:pt x="837" y="478"/>
                    <a:pt x="839" y="473"/>
                  </a:cubicBezTo>
                  <a:cubicBezTo>
                    <a:pt x="839" y="473"/>
                    <a:pt x="839" y="473"/>
                    <a:pt x="839" y="473"/>
                  </a:cubicBezTo>
                  <a:cubicBezTo>
                    <a:pt x="847" y="472"/>
                    <a:pt x="854" y="471"/>
                    <a:pt x="862" y="470"/>
                  </a:cubicBezTo>
                  <a:cubicBezTo>
                    <a:pt x="860" y="475"/>
                    <a:pt x="858" y="479"/>
                    <a:pt x="857" y="483"/>
                  </a:cubicBezTo>
                  <a:cubicBezTo>
                    <a:pt x="849" y="484"/>
                    <a:pt x="842" y="485"/>
                    <a:pt x="834" y="486"/>
                  </a:cubicBezTo>
                  <a:moveTo>
                    <a:pt x="868" y="466"/>
                  </a:moveTo>
                  <a:cubicBezTo>
                    <a:pt x="869" y="463"/>
                    <a:pt x="870" y="460"/>
                    <a:pt x="872" y="457"/>
                  </a:cubicBezTo>
                  <a:cubicBezTo>
                    <a:pt x="879" y="456"/>
                    <a:pt x="887" y="455"/>
                    <a:pt x="894" y="455"/>
                  </a:cubicBezTo>
                  <a:cubicBezTo>
                    <a:pt x="893" y="458"/>
                    <a:pt x="892" y="460"/>
                    <a:pt x="890" y="463"/>
                  </a:cubicBezTo>
                  <a:cubicBezTo>
                    <a:pt x="883" y="464"/>
                    <a:pt x="875" y="465"/>
                    <a:pt x="868" y="466"/>
                  </a:cubicBezTo>
                  <a:moveTo>
                    <a:pt x="874" y="442"/>
                  </a:moveTo>
                  <a:cubicBezTo>
                    <a:pt x="873" y="445"/>
                    <a:pt x="871" y="449"/>
                    <a:pt x="869" y="453"/>
                  </a:cubicBezTo>
                  <a:cubicBezTo>
                    <a:pt x="861" y="454"/>
                    <a:pt x="853" y="454"/>
                    <a:pt x="845" y="455"/>
                  </a:cubicBezTo>
                  <a:cubicBezTo>
                    <a:pt x="847" y="449"/>
                    <a:pt x="849" y="442"/>
                    <a:pt x="851" y="436"/>
                  </a:cubicBezTo>
                  <a:cubicBezTo>
                    <a:pt x="860" y="436"/>
                    <a:pt x="868" y="436"/>
                    <a:pt x="876" y="435"/>
                  </a:cubicBezTo>
                  <a:cubicBezTo>
                    <a:pt x="876" y="437"/>
                    <a:pt x="875" y="439"/>
                    <a:pt x="874" y="442"/>
                  </a:cubicBezTo>
                  <a:moveTo>
                    <a:pt x="868" y="457"/>
                  </a:moveTo>
                  <a:cubicBezTo>
                    <a:pt x="867" y="460"/>
                    <a:pt x="865" y="463"/>
                    <a:pt x="864" y="466"/>
                  </a:cubicBezTo>
                  <a:cubicBezTo>
                    <a:pt x="856" y="467"/>
                    <a:pt x="848" y="468"/>
                    <a:pt x="840" y="469"/>
                  </a:cubicBezTo>
                  <a:cubicBezTo>
                    <a:pt x="842" y="466"/>
                    <a:pt x="843" y="462"/>
                    <a:pt x="844" y="458"/>
                  </a:cubicBezTo>
                  <a:cubicBezTo>
                    <a:pt x="852" y="458"/>
                    <a:pt x="860" y="457"/>
                    <a:pt x="868" y="457"/>
                  </a:cubicBezTo>
                  <a:moveTo>
                    <a:pt x="816" y="472"/>
                  </a:moveTo>
                  <a:cubicBezTo>
                    <a:pt x="816" y="472"/>
                    <a:pt x="815" y="472"/>
                    <a:pt x="815" y="472"/>
                  </a:cubicBezTo>
                  <a:cubicBezTo>
                    <a:pt x="806" y="473"/>
                    <a:pt x="797" y="474"/>
                    <a:pt x="788" y="475"/>
                  </a:cubicBezTo>
                  <a:cubicBezTo>
                    <a:pt x="789" y="474"/>
                    <a:pt x="789" y="473"/>
                    <a:pt x="790" y="472"/>
                  </a:cubicBezTo>
                  <a:cubicBezTo>
                    <a:pt x="791" y="469"/>
                    <a:pt x="792" y="466"/>
                    <a:pt x="793" y="463"/>
                  </a:cubicBezTo>
                  <a:cubicBezTo>
                    <a:pt x="802" y="462"/>
                    <a:pt x="810" y="461"/>
                    <a:pt x="819" y="460"/>
                  </a:cubicBezTo>
                  <a:cubicBezTo>
                    <a:pt x="818" y="464"/>
                    <a:pt x="817" y="468"/>
                    <a:pt x="816" y="472"/>
                  </a:cubicBezTo>
                  <a:moveTo>
                    <a:pt x="789" y="466"/>
                  </a:moveTo>
                  <a:cubicBezTo>
                    <a:pt x="788" y="469"/>
                    <a:pt x="786" y="472"/>
                    <a:pt x="785" y="476"/>
                  </a:cubicBezTo>
                  <a:cubicBezTo>
                    <a:pt x="780" y="476"/>
                    <a:pt x="776" y="477"/>
                    <a:pt x="771" y="478"/>
                  </a:cubicBezTo>
                  <a:cubicBezTo>
                    <a:pt x="768" y="478"/>
                    <a:pt x="766" y="478"/>
                    <a:pt x="763" y="479"/>
                  </a:cubicBezTo>
                  <a:cubicBezTo>
                    <a:pt x="764" y="474"/>
                    <a:pt x="766" y="469"/>
                    <a:pt x="768" y="465"/>
                  </a:cubicBezTo>
                  <a:cubicBezTo>
                    <a:pt x="775" y="464"/>
                    <a:pt x="783" y="464"/>
                    <a:pt x="790" y="463"/>
                  </a:cubicBezTo>
                  <a:cubicBezTo>
                    <a:pt x="790" y="464"/>
                    <a:pt x="789" y="465"/>
                    <a:pt x="789" y="466"/>
                  </a:cubicBezTo>
                  <a:moveTo>
                    <a:pt x="743" y="467"/>
                  </a:moveTo>
                  <a:cubicBezTo>
                    <a:pt x="741" y="472"/>
                    <a:pt x="740" y="477"/>
                    <a:pt x="738" y="481"/>
                  </a:cubicBezTo>
                  <a:cubicBezTo>
                    <a:pt x="733" y="482"/>
                    <a:pt x="729" y="483"/>
                    <a:pt x="725" y="483"/>
                  </a:cubicBezTo>
                  <a:cubicBezTo>
                    <a:pt x="732" y="475"/>
                    <a:pt x="740" y="466"/>
                    <a:pt x="747" y="457"/>
                  </a:cubicBezTo>
                  <a:cubicBezTo>
                    <a:pt x="745" y="460"/>
                    <a:pt x="744" y="463"/>
                    <a:pt x="743" y="467"/>
                  </a:cubicBezTo>
                  <a:moveTo>
                    <a:pt x="711" y="502"/>
                  </a:moveTo>
                  <a:cubicBezTo>
                    <a:pt x="710" y="502"/>
                    <a:pt x="709" y="502"/>
                    <a:pt x="708" y="502"/>
                  </a:cubicBezTo>
                  <a:cubicBezTo>
                    <a:pt x="710" y="500"/>
                    <a:pt x="712" y="498"/>
                    <a:pt x="714" y="496"/>
                  </a:cubicBezTo>
                  <a:cubicBezTo>
                    <a:pt x="713" y="498"/>
                    <a:pt x="712" y="500"/>
                    <a:pt x="711" y="502"/>
                  </a:cubicBezTo>
                  <a:moveTo>
                    <a:pt x="683" y="522"/>
                  </a:moveTo>
                  <a:cubicBezTo>
                    <a:pt x="683" y="522"/>
                    <a:pt x="683" y="522"/>
                    <a:pt x="683" y="522"/>
                  </a:cubicBezTo>
                  <a:cubicBezTo>
                    <a:pt x="683" y="522"/>
                    <a:pt x="683" y="522"/>
                    <a:pt x="683" y="522"/>
                  </a:cubicBezTo>
                  <a:cubicBezTo>
                    <a:pt x="683" y="522"/>
                    <a:pt x="683" y="522"/>
                    <a:pt x="683" y="522"/>
                  </a:cubicBezTo>
                  <a:moveTo>
                    <a:pt x="696" y="508"/>
                  </a:moveTo>
                  <a:cubicBezTo>
                    <a:pt x="697" y="508"/>
                    <a:pt x="698" y="507"/>
                    <a:pt x="699" y="507"/>
                  </a:cubicBezTo>
                  <a:cubicBezTo>
                    <a:pt x="695" y="510"/>
                    <a:pt x="692" y="514"/>
                    <a:pt x="689" y="517"/>
                  </a:cubicBezTo>
                  <a:cubicBezTo>
                    <a:pt x="690" y="514"/>
                    <a:pt x="691" y="511"/>
                    <a:pt x="692" y="509"/>
                  </a:cubicBezTo>
                  <a:cubicBezTo>
                    <a:pt x="693" y="508"/>
                    <a:pt x="694" y="508"/>
                    <a:pt x="696" y="508"/>
                  </a:cubicBezTo>
                  <a:moveTo>
                    <a:pt x="693" y="498"/>
                  </a:moveTo>
                  <a:cubicBezTo>
                    <a:pt x="692" y="500"/>
                    <a:pt x="691" y="503"/>
                    <a:pt x="690" y="505"/>
                  </a:cubicBezTo>
                  <a:cubicBezTo>
                    <a:pt x="685" y="506"/>
                    <a:pt x="680" y="508"/>
                    <a:pt x="676" y="508"/>
                  </a:cubicBezTo>
                  <a:cubicBezTo>
                    <a:pt x="675" y="508"/>
                    <a:pt x="675" y="510"/>
                    <a:pt x="676" y="510"/>
                  </a:cubicBezTo>
                  <a:cubicBezTo>
                    <a:pt x="680" y="509"/>
                    <a:pt x="683" y="509"/>
                    <a:pt x="686" y="508"/>
                  </a:cubicBezTo>
                  <a:cubicBezTo>
                    <a:pt x="680" y="510"/>
                    <a:pt x="673" y="512"/>
                    <a:pt x="666" y="514"/>
                  </a:cubicBezTo>
                  <a:cubicBezTo>
                    <a:pt x="668" y="509"/>
                    <a:pt x="670" y="504"/>
                    <a:pt x="672" y="499"/>
                  </a:cubicBezTo>
                  <a:cubicBezTo>
                    <a:pt x="672" y="498"/>
                    <a:pt x="672" y="497"/>
                    <a:pt x="672" y="496"/>
                  </a:cubicBezTo>
                  <a:cubicBezTo>
                    <a:pt x="676" y="492"/>
                    <a:pt x="680" y="487"/>
                    <a:pt x="684" y="483"/>
                  </a:cubicBezTo>
                  <a:cubicBezTo>
                    <a:pt x="694" y="471"/>
                    <a:pt x="703" y="460"/>
                    <a:pt x="712" y="448"/>
                  </a:cubicBezTo>
                  <a:cubicBezTo>
                    <a:pt x="707" y="465"/>
                    <a:pt x="699" y="482"/>
                    <a:pt x="693" y="498"/>
                  </a:cubicBezTo>
                  <a:moveTo>
                    <a:pt x="661" y="535"/>
                  </a:moveTo>
                  <a:cubicBezTo>
                    <a:pt x="662" y="528"/>
                    <a:pt x="663" y="522"/>
                    <a:pt x="666" y="515"/>
                  </a:cubicBezTo>
                  <a:cubicBezTo>
                    <a:pt x="673" y="513"/>
                    <a:pt x="681" y="511"/>
                    <a:pt x="688" y="509"/>
                  </a:cubicBezTo>
                  <a:cubicBezTo>
                    <a:pt x="687" y="512"/>
                    <a:pt x="686" y="514"/>
                    <a:pt x="685" y="517"/>
                  </a:cubicBezTo>
                  <a:cubicBezTo>
                    <a:pt x="679" y="524"/>
                    <a:pt x="674" y="530"/>
                    <a:pt x="668" y="536"/>
                  </a:cubicBezTo>
                  <a:cubicBezTo>
                    <a:pt x="666" y="538"/>
                    <a:pt x="664" y="540"/>
                    <a:pt x="662" y="542"/>
                  </a:cubicBezTo>
                  <a:cubicBezTo>
                    <a:pt x="661" y="542"/>
                    <a:pt x="660" y="542"/>
                    <a:pt x="659" y="542"/>
                  </a:cubicBezTo>
                  <a:cubicBezTo>
                    <a:pt x="660" y="540"/>
                    <a:pt x="661" y="537"/>
                    <a:pt x="661" y="535"/>
                  </a:cubicBezTo>
                  <a:moveTo>
                    <a:pt x="680" y="530"/>
                  </a:moveTo>
                  <a:cubicBezTo>
                    <a:pt x="679" y="533"/>
                    <a:pt x="677" y="537"/>
                    <a:pt x="676" y="540"/>
                  </a:cubicBezTo>
                  <a:cubicBezTo>
                    <a:pt x="674" y="540"/>
                    <a:pt x="672" y="541"/>
                    <a:pt x="670" y="541"/>
                  </a:cubicBezTo>
                  <a:cubicBezTo>
                    <a:pt x="673" y="537"/>
                    <a:pt x="677" y="534"/>
                    <a:pt x="680" y="530"/>
                  </a:cubicBezTo>
                  <a:moveTo>
                    <a:pt x="686" y="525"/>
                  </a:moveTo>
                  <a:cubicBezTo>
                    <a:pt x="686" y="524"/>
                    <a:pt x="687" y="523"/>
                    <a:pt x="688" y="523"/>
                  </a:cubicBezTo>
                  <a:cubicBezTo>
                    <a:pt x="694" y="517"/>
                    <a:pt x="699" y="512"/>
                    <a:pt x="705" y="506"/>
                  </a:cubicBezTo>
                  <a:cubicBezTo>
                    <a:pt x="705" y="506"/>
                    <a:pt x="706" y="506"/>
                    <a:pt x="706" y="505"/>
                  </a:cubicBezTo>
                  <a:cubicBezTo>
                    <a:pt x="707" y="505"/>
                    <a:pt x="709" y="505"/>
                    <a:pt x="710" y="505"/>
                  </a:cubicBezTo>
                  <a:cubicBezTo>
                    <a:pt x="707" y="513"/>
                    <a:pt x="704" y="521"/>
                    <a:pt x="701" y="529"/>
                  </a:cubicBezTo>
                  <a:cubicBezTo>
                    <a:pt x="700" y="531"/>
                    <a:pt x="699" y="534"/>
                    <a:pt x="698" y="536"/>
                  </a:cubicBezTo>
                  <a:cubicBezTo>
                    <a:pt x="693" y="537"/>
                    <a:pt x="688" y="538"/>
                    <a:pt x="683" y="539"/>
                  </a:cubicBezTo>
                  <a:cubicBezTo>
                    <a:pt x="682" y="539"/>
                    <a:pt x="681" y="539"/>
                    <a:pt x="680" y="540"/>
                  </a:cubicBezTo>
                  <a:cubicBezTo>
                    <a:pt x="682" y="535"/>
                    <a:pt x="684" y="530"/>
                    <a:pt x="686" y="525"/>
                  </a:cubicBezTo>
                  <a:moveTo>
                    <a:pt x="683" y="542"/>
                  </a:moveTo>
                  <a:cubicBezTo>
                    <a:pt x="688" y="542"/>
                    <a:pt x="692" y="541"/>
                    <a:pt x="696" y="540"/>
                  </a:cubicBezTo>
                  <a:cubicBezTo>
                    <a:pt x="695" y="543"/>
                    <a:pt x="693" y="547"/>
                    <a:pt x="691" y="550"/>
                  </a:cubicBezTo>
                  <a:cubicBezTo>
                    <a:pt x="691" y="551"/>
                    <a:pt x="690" y="552"/>
                    <a:pt x="689" y="553"/>
                  </a:cubicBezTo>
                  <a:cubicBezTo>
                    <a:pt x="683" y="555"/>
                    <a:pt x="677" y="557"/>
                    <a:pt x="670" y="559"/>
                  </a:cubicBezTo>
                  <a:cubicBezTo>
                    <a:pt x="671" y="558"/>
                    <a:pt x="671" y="557"/>
                    <a:pt x="671" y="557"/>
                  </a:cubicBezTo>
                  <a:cubicBezTo>
                    <a:pt x="674" y="552"/>
                    <a:pt x="676" y="548"/>
                    <a:pt x="678" y="543"/>
                  </a:cubicBezTo>
                  <a:cubicBezTo>
                    <a:pt x="680" y="543"/>
                    <a:pt x="681" y="542"/>
                    <a:pt x="683" y="542"/>
                  </a:cubicBezTo>
                  <a:moveTo>
                    <a:pt x="871" y="500"/>
                  </a:moveTo>
                  <a:cubicBezTo>
                    <a:pt x="871" y="500"/>
                    <a:pt x="871" y="499"/>
                    <a:pt x="871" y="499"/>
                  </a:cubicBezTo>
                  <a:cubicBezTo>
                    <a:pt x="871" y="498"/>
                    <a:pt x="869" y="498"/>
                    <a:pt x="869" y="499"/>
                  </a:cubicBezTo>
                  <a:cubicBezTo>
                    <a:pt x="869" y="500"/>
                    <a:pt x="869" y="500"/>
                    <a:pt x="869" y="501"/>
                  </a:cubicBezTo>
                  <a:cubicBezTo>
                    <a:pt x="865" y="502"/>
                    <a:pt x="861" y="503"/>
                    <a:pt x="856" y="504"/>
                  </a:cubicBezTo>
                  <a:cubicBezTo>
                    <a:pt x="855" y="504"/>
                    <a:pt x="853" y="505"/>
                    <a:pt x="851" y="505"/>
                  </a:cubicBezTo>
                  <a:cubicBezTo>
                    <a:pt x="852" y="503"/>
                    <a:pt x="853" y="502"/>
                    <a:pt x="853" y="500"/>
                  </a:cubicBezTo>
                  <a:cubicBezTo>
                    <a:pt x="855" y="496"/>
                    <a:pt x="857" y="492"/>
                    <a:pt x="858" y="488"/>
                  </a:cubicBezTo>
                  <a:cubicBezTo>
                    <a:pt x="866" y="488"/>
                    <a:pt x="873" y="487"/>
                    <a:pt x="880" y="486"/>
                  </a:cubicBezTo>
                  <a:cubicBezTo>
                    <a:pt x="879" y="490"/>
                    <a:pt x="878" y="493"/>
                    <a:pt x="876" y="497"/>
                  </a:cubicBezTo>
                  <a:cubicBezTo>
                    <a:pt x="876" y="497"/>
                    <a:pt x="876" y="498"/>
                    <a:pt x="875" y="499"/>
                  </a:cubicBezTo>
                  <a:cubicBezTo>
                    <a:pt x="874" y="499"/>
                    <a:pt x="872" y="500"/>
                    <a:pt x="871" y="500"/>
                  </a:cubicBezTo>
                  <a:moveTo>
                    <a:pt x="886" y="481"/>
                  </a:moveTo>
                  <a:cubicBezTo>
                    <a:pt x="888" y="476"/>
                    <a:pt x="890" y="472"/>
                    <a:pt x="892" y="467"/>
                  </a:cubicBezTo>
                  <a:cubicBezTo>
                    <a:pt x="896" y="466"/>
                    <a:pt x="899" y="466"/>
                    <a:pt x="902" y="466"/>
                  </a:cubicBezTo>
                  <a:cubicBezTo>
                    <a:pt x="904" y="466"/>
                    <a:pt x="906" y="466"/>
                    <a:pt x="908" y="465"/>
                  </a:cubicBezTo>
                  <a:cubicBezTo>
                    <a:pt x="907" y="467"/>
                    <a:pt x="904" y="475"/>
                    <a:pt x="900" y="481"/>
                  </a:cubicBezTo>
                  <a:cubicBezTo>
                    <a:pt x="895" y="481"/>
                    <a:pt x="891" y="481"/>
                    <a:pt x="886" y="481"/>
                  </a:cubicBezTo>
                  <a:moveTo>
                    <a:pt x="900" y="462"/>
                  </a:moveTo>
                  <a:cubicBezTo>
                    <a:pt x="898" y="462"/>
                    <a:pt x="896" y="463"/>
                    <a:pt x="894" y="463"/>
                  </a:cubicBezTo>
                  <a:cubicBezTo>
                    <a:pt x="895" y="460"/>
                    <a:pt x="897" y="457"/>
                    <a:pt x="898" y="455"/>
                  </a:cubicBezTo>
                  <a:cubicBezTo>
                    <a:pt x="903" y="454"/>
                    <a:pt x="909" y="454"/>
                    <a:pt x="914" y="453"/>
                  </a:cubicBezTo>
                  <a:cubicBezTo>
                    <a:pt x="913" y="456"/>
                    <a:pt x="911" y="459"/>
                    <a:pt x="910" y="462"/>
                  </a:cubicBezTo>
                  <a:cubicBezTo>
                    <a:pt x="907" y="462"/>
                    <a:pt x="903" y="462"/>
                    <a:pt x="900" y="462"/>
                  </a:cubicBezTo>
                  <a:moveTo>
                    <a:pt x="917" y="453"/>
                  </a:moveTo>
                  <a:cubicBezTo>
                    <a:pt x="927" y="452"/>
                    <a:pt x="937" y="451"/>
                    <a:pt x="947" y="450"/>
                  </a:cubicBezTo>
                  <a:cubicBezTo>
                    <a:pt x="945" y="453"/>
                    <a:pt x="944" y="456"/>
                    <a:pt x="942" y="459"/>
                  </a:cubicBezTo>
                  <a:cubicBezTo>
                    <a:pt x="939" y="459"/>
                    <a:pt x="937" y="460"/>
                    <a:pt x="934" y="460"/>
                  </a:cubicBezTo>
                  <a:cubicBezTo>
                    <a:pt x="927" y="461"/>
                    <a:pt x="920" y="461"/>
                    <a:pt x="913" y="461"/>
                  </a:cubicBezTo>
                  <a:cubicBezTo>
                    <a:pt x="914" y="459"/>
                    <a:pt x="916" y="456"/>
                    <a:pt x="917" y="453"/>
                  </a:cubicBezTo>
                  <a:moveTo>
                    <a:pt x="951" y="450"/>
                  </a:moveTo>
                  <a:cubicBezTo>
                    <a:pt x="956" y="449"/>
                    <a:pt x="961" y="449"/>
                    <a:pt x="966" y="448"/>
                  </a:cubicBezTo>
                  <a:cubicBezTo>
                    <a:pt x="964" y="450"/>
                    <a:pt x="963" y="453"/>
                    <a:pt x="961" y="455"/>
                  </a:cubicBezTo>
                  <a:cubicBezTo>
                    <a:pt x="961" y="455"/>
                    <a:pt x="961" y="456"/>
                    <a:pt x="961" y="456"/>
                  </a:cubicBezTo>
                  <a:cubicBezTo>
                    <a:pt x="956" y="457"/>
                    <a:pt x="951" y="457"/>
                    <a:pt x="947" y="458"/>
                  </a:cubicBezTo>
                  <a:cubicBezTo>
                    <a:pt x="948" y="455"/>
                    <a:pt x="949" y="452"/>
                    <a:pt x="951" y="450"/>
                  </a:cubicBezTo>
                  <a:moveTo>
                    <a:pt x="970" y="448"/>
                  </a:moveTo>
                  <a:cubicBezTo>
                    <a:pt x="979" y="447"/>
                    <a:pt x="987" y="446"/>
                    <a:pt x="995" y="445"/>
                  </a:cubicBezTo>
                  <a:cubicBezTo>
                    <a:pt x="996" y="445"/>
                    <a:pt x="997" y="445"/>
                    <a:pt x="997" y="445"/>
                  </a:cubicBezTo>
                  <a:cubicBezTo>
                    <a:pt x="994" y="451"/>
                    <a:pt x="991" y="457"/>
                    <a:pt x="987" y="463"/>
                  </a:cubicBezTo>
                  <a:cubicBezTo>
                    <a:pt x="986" y="466"/>
                    <a:pt x="985" y="469"/>
                    <a:pt x="983" y="472"/>
                  </a:cubicBezTo>
                  <a:cubicBezTo>
                    <a:pt x="972" y="474"/>
                    <a:pt x="961" y="477"/>
                    <a:pt x="950" y="480"/>
                  </a:cubicBezTo>
                  <a:cubicBezTo>
                    <a:pt x="951" y="479"/>
                    <a:pt x="952" y="478"/>
                    <a:pt x="953" y="477"/>
                  </a:cubicBezTo>
                  <a:cubicBezTo>
                    <a:pt x="955" y="473"/>
                    <a:pt x="957" y="469"/>
                    <a:pt x="959" y="465"/>
                  </a:cubicBezTo>
                  <a:cubicBezTo>
                    <a:pt x="962" y="459"/>
                    <a:pt x="967" y="454"/>
                    <a:pt x="970" y="448"/>
                  </a:cubicBezTo>
                  <a:moveTo>
                    <a:pt x="1006" y="441"/>
                  </a:moveTo>
                  <a:cubicBezTo>
                    <a:pt x="1005" y="441"/>
                    <a:pt x="1004" y="441"/>
                    <a:pt x="1003" y="441"/>
                  </a:cubicBezTo>
                  <a:cubicBezTo>
                    <a:pt x="1005" y="438"/>
                    <a:pt x="1007" y="434"/>
                    <a:pt x="1009" y="431"/>
                  </a:cubicBezTo>
                  <a:cubicBezTo>
                    <a:pt x="1015" y="430"/>
                    <a:pt x="1020" y="430"/>
                    <a:pt x="1026" y="430"/>
                  </a:cubicBezTo>
                  <a:cubicBezTo>
                    <a:pt x="1027" y="429"/>
                    <a:pt x="1028" y="429"/>
                    <a:pt x="1029" y="429"/>
                  </a:cubicBezTo>
                  <a:cubicBezTo>
                    <a:pt x="1027" y="433"/>
                    <a:pt x="1025" y="437"/>
                    <a:pt x="1023" y="440"/>
                  </a:cubicBezTo>
                  <a:cubicBezTo>
                    <a:pt x="1017" y="441"/>
                    <a:pt x="1010" y="441"/>
                    <a:pt x="1006" y="441"/>
                  </a:cubicBezTo>
                  <a:moveTo>
                    <a:pt x="1015" y="427"/>
                  </a:moveTo>
                  <a:cubicBezTo>
                    <a:pt x="1013" y="427"/>
                    <a:pt x="1012" y="427"/>
                    <a:pt x="1011" y="427"/>
                  </a:cubicBezTo>
                  <a:cubicBezTo>
                    <a:pt x="1011" y="427"/>
                    <a:pt x="1011" y="427"/>
                    <a:pt x="1011" y="426"/>
                  </a:cubicBezTo>
                  <a:cubicBezTo>
                    <a:pt x="1016" y="417"/>
                    <a:pt x="1020" y="408"/>
                    <a:pt x="1023" y="398"/>
                  </a:cubicBezTo>
                  <a:cubicBezTo>
                    <a:pt x="1031" y="398"/>
                    <a:pt x="1038" y="397"/>
                    <a:pt x="1045" y="396"/>
                  </a:cubicBezTo>
                  <a:cubicBezTo>
                    <a:pt x="1042" y="403"/>
                    <a:pt x="1039" y="410"/>
                    <a:pt x="1036" y="417"/>
                  </a:cubicBezTo>
                  <a:cubicBezTo>
                    <a:pt x="1034" y="420"/>
                    <a:pt x="1033" y="423"/>
                    <a:pt x="1031" y="426"/>
                  </a:cubicBezTo>
                  <a:cubicBezTo>
                    <a:pt x="1026" y="426"/>
                    <a:pt x="1020" y="427"/>
                    <a:pt x="1015" y="427"/>
                  </a:cubicBezTo>
                  <a:moveTo>
                    <a:pt x="1050" y="391"/>
                  </a:moveTo>
                  <a:cubicBezTo>
                    <a:pt x="1051" y="389"/>
                    <a:pt x="1052" y="386"/>
                    <a:pt x="1053" y="384"/>
                  </a:cubicBezTo>
                  <a:cubicBezTo>
                    <a:pt x="1059" y="382"/>
                    <a:pt x="1065" y="381"/>
                    <a:pt x="1071" y="380"/>
                  </a:cubicBezTo>
                  <a:cubicBezTo>
                    <a:pt x="1072" y="379"/>
                    <a:pt x="1072" y="379"/>
                    <a:pt x="1073" y="379"/>
                  </a:cubicBezTo>
                  <a:cubicBezTo>
                    <a:pt x="1072" y="382"/>
                    <a:pt x="1071" y="386"/>
                    <a:pt x="1069" y="390"/>
                  </a:cubicBezTo>
                  <a:cubicBezTo>
                    <a:pt x="1063" y="390"/>
                    <a:pt x="1056" y="391"/>
                    <a:pt x="1050" y="391"/>
                  </a:cubicBezTo>
                  <a:moveTo>
                    <a:pt x="548" y="572"/>
                  </a:moveTo>
                  <a:cubicBezTo>
                    <a:pt x="549" y="572"/>
                    <a:pt x="550" y="571"/>
                    <a:pt x="550" y="570"/>
                  </a:cubicBezTo>
                  <a:cubicBezTo>
                    <a:pt x="557" y="561"/>
                    <a:pt x="564" y="552"/>
                    <a:pt x="571" y="543"/>
                  </a:cubicBezTo>
                  <a:cubicBezTo>
                    <a:pt x="568" y="555"/>
                    <a:pt x="565" y="568"/>
                    <a:pt x="562" y="580"/>
                  </a:cubicBezTo>
                  <a:cubicBezTo>
                    <a:pt x="560" y="588"/>
                    <a:pt x="557" y="596"/>
                    <a:pt x="556" y="604"/>
                  </a:cubicBezTo>
                  <a:cubicBezTo>
                    <a:pt x="551" y="606"/>
                    <a:pt x="546" y="608"/>
                    <a:pt x="541" y="610"/>
                  </a:cubicBezTo>
                  <a:cubicBezTo>
                    <a:pt x="543" y="605"/>
                    <a:pt x="543" y="599"/>
                    <a:pt x="544" y="593"/>
                  </a:cubicBezTo>
                  <a:cubicBezTo>
                    <a:pt x="545" y="586"/>
                    <a:pt x="547" y="579"/>
                    <a:pt x="548" y="572"/>
                  </a:cubicBezTo>
                  <a:moveTo>
                    <a:pt x="550" y="565"/>
                  </a:moveTo>
                  <a:cubicBezTo>
                    <a:pt x="551" y="560"/>
                    <a:pt x="552" y="556"/>
                    <a:pt x="553" y="551"/>
                  </a:cubicBezTo>
                  <a:cubicBezTo>
                    <a:pt x="554" y="545"/>
                    <a:pt x="555" y="539"/>
                    <a:pt x="556" y="533"/>
                  </a:cubicBezTo>
                  <a:cubicBezTo>
                    <a:pt x="558" y="531"/>
                    <a:pt x="559" y="528"/>
                    <a:pt x="561" y="526"/>
                  </a:cubicBezTo>
                  <a:cubicBezTo>
                    <a:pt x="567" y="518"/>
                    <a:pt x="574" y="511"/>
                    <a:pt x="580" y="503"/>
                  </a:cubicBezTo>
                  <a:cubicBezTo>
                    <a:pt x="578" y="514"/>
                    <a:pt x="576" y="524"/>
                    <a:pt x="573" y="535"/>
                  </a:cubicBezTo>
                  <a:cubicBezTo>
                    <a:pt x="565" y="545"/>
                    <a:pt x="558" y="555"/>
                    <a:pt x="550" y="565"/>
                  </a:cubicBezTo>
                  <a:moveTo>
                    <a:pt x="543" y="574"/>
                  </a:moveTo>
                  <a:cubicBezTo>
                    <a:pt x="537" y="581"/>
                    <a:pt x="531" y="588"/>
                    <a:pt x="525" y="596"/>
                  </a:cubicBezTo>
                  <a:cubicBezTo>
                    <a:pt x="525" y="589"/>
                    <a:pt x="526" y="582"/>
                    <a:pt x="527" y="574"/>
                  </a:cubicBezTo>
                  <a:cubicBezTo>
                    <a:pt x="528" y="572"/>
                    <a:pt x="530" y="570"/>
                    <a:pt x="531" y="568"/>
                  </a:cubicBezTo>
                  <a:cubicBezTo>
                    <a:pt x="538" y="558"/>
                    <a:pt x="545" y="549"/>
                    <a:pt x="551" y="539"/>
                  </a:cubicBezTo>
                  <a:cubicBezTo>
                    <a:pt x="551" y="542"/>
                    <a:pt x="550" y="546"/>
                    <a:pt x="550" y="549"/>
                  </a:cubicBezTo>
                  <a:cubicBezTo>
                    <a:pt x="548" y="557"/>
                    <a:pt x="546" y="564"/>
                    <a:pt x="544" y="572"/>
                  </a:cubicBezTo>
                  <a:cubicBezTo>
                    <a:pt x="544" y="572"/>
                    <a:pt x="543" y="573"/>
                    <a:pt x="543" y="574"/>
                  </a:cubicBezTo>
                  <a:moveTo>
                    <a:pt x="485" y="588"/>
                  </a:moveTo>
                  <a:cubicBezTo>
                    <a:pt x="481" y="591"/>
                    <a:pt x="478" y="593"/>
                    <a:pt x="475" y="596"/>
                  </a:cubicBezTo>
                  <a:cubicBezTo>
                    <a:pt x="476" y="589"/>
                    <a:pt x="477" y="582"/>
                    <a:pt x="479" y="575"/>
                  </a:cubicBezTo>
                  <a:cubicBezTo>
                    <a:pt x="482" y="572"/>
                    <a:pt x="484" y="570"/>
                    <a:pt x="487" y="568"/>
                  </a:cubicBezTo>
                  <a:cubicBezTo>
                    <a:pt x="487" y="575"/>
                    <a:pt x="486" y="581"/>
                    <a:pt x="485" y="588"/>
                  </a:cubicBezTo>
                  <a:moveTo>
                    <a:pt x="444" y="370"/>
                  </a:moveTo>
                  <a:cubicBezTo>
                    <a:pt x="443" y="371"/>
                    <a:pt x="441" y="372"/>
                    <a:pt x="439" y="374"/>
                  </a:cubicBezTo>
                  <a:cubicBezTo>
                    <a:pt x="432" y="379"/>
                    <a:pt x="426" y="384"/>
                    <a:pt x="419" y="389"/>
                  </a:cubicBezTo>
                  <a:cubicBezTo>
                    <a:pt x="405" y="399"/>
                    <a:pt x="390" y="408"/>
                    <a:pt x="376" y="418"/>
                  </a:cubicBezTo>
                  <a:cubicBezTo>
                    <a:pt x="362" y="428"/>
                    <a:pt x="348" y="437"/>
                    <a:pt x="333" y="445"/>
                  </a:cubicBezTo>
                  <a:cubicBezTo>
                    <a:pt x="327" y="449"/>
                    <a:pt x="321" y="452"/>
                    <a:pt x="315" y="456"/>
                  </a:cubicBezTo>
                  <a:cubicBezTo>
                    <a:pt x="314" y="453"/>
                    <a:pt x="312" y="450"/>
                    <a:pt x="311" y="447"/>
                  </a:cubicBezTo>
                  <a:cubicBezTo>
                    <a:pt x="316" y="445"/>
                    <a:pt x="322" y="440"/>
                    <a:pt x="326" y="437"/>
                  </a:cubicBezTo>
                  <a:cubicBezTo>
                    <a:pt x="342" y="428"/>
                    <a:pt x="358" y="418"/>
                    <a:pt x="374" y="408"/>
                  </a:cubicBezTo>
                  <a:cubicBezTo>
                    <a:pt x="389" y="399"/>
                    <a:pt x="405" y="392"/>
                    <a:pt x="419" y="381"/>
                  </a:cubicBezTo>
                  <a:cubicBezTo>
                    <a:pt x="426" y="375"/>
                    <a:pt x="433" y="370"/>
                    <a:pt x="441" y="365"/>
                  </a:cubicBezTo>
                  <a:cubicBezTo>
                    <a:pt x="442" y="366"/>
                    <a:pt x="443" y="368"/>
                    <a:pt x="444" y="370"/>
                  </a:cubicBezTo>
                  <a:moveTo>
                    <a:pt x="434" y="365"/>
                  </a:moveTo>
                  <a:cubicBezTo>
                    <a:pt x="429" y="369"/>
                    <a:pt x="423" y="373"/>
                    <a:pt x="418" y="377"/>
                  </a:cubicBezTo>
                  <a:cubicBezTo>
                    <a:pt x="404" y="388"/>
                    <a:pt x="389" y="396"/>
                    <a:pt x="374" y="404"/>
                  </a:cubicBezTo>
                  <a:cubicBezTo>
                    <a:pt x="360" y="413"/>
                    <a:pt x="346" y="422"/>
                    <a:pt x="332" y="430"/>
                  </a:cubicBezTo>
                  <a:cubicBezTo>
                    <a:pt x="327" y="433"/>
                    <a:pt x="322" y="436"/>
                    <a:pt x="317" y="439"/>
                  </a:cubicBezTo>
                  <a:cubicBezTo>
                    <a:pt x="316" y="440"/>
                    <a:pt x="312" y="442"/>
                    <a:pt x="309" y="444"/>
                  </a:cubicBezTo>
                  <a:cubicBezTo>
                    <a:pt x="309" y="443"/>
                    <a:pt x="309" y="442"/>
                    <a:pt x="308" y="442"/>
                  </a:cubicBezTo>
                  <a:cubicBezTo>
                    <a:pt x="307" y="438"/>
                    <a:pt x="305" y="434"/>
                    <a:pt x="303" y="430"/>
                  </a:cubicBezTo>
                  <a:cubicBezTo>
                    <a:pt x="307" y="428"/>
                    <a:pt x="312" y="426"/>
                    <a:pt x="316" y="423"/>
                  </a:cubicBezTo>
                  <a:cubicBezTo>
                    <a:pt x="333" y="414"/>
                    <a:pt x="349" y="404"/>
                    <a:pt x="366" y="395"/>
                  </a:cubicBezTo>
                  <a:cubicBezTo>
                    <a:pt x="381" y="387"/>
                    <a:pt x="396" y="376"/>
                    <a:pt x="410" y="367"/>
                  </a:cubicBezTo>
                  <a:cubicBezTo>
                    <a:pt x="418" y="362"/>
                    <a:pt x="425" y="358"/>
                    <a:pt x="432" y="353"/>
                  </a:cubicBezTo>
                  <a:cubicBezTo>
                    <a:pt x="435" y="356"/>
                    <a:pt x="437" y="359"/>
                    <a:pt x="439" y="362"/>
                  </a:cubicBezTo>
                  <a:cubicBezTo>
                    <a:pt x="437" y="363"/>
                    <a:pt x="436" y="364"/>
                    <a:pt x="434" y="365"/>
                  </a:cubicBezTo>
                  <a:moveTo>
                    <a:pt x="325" y="454"/>
                  </a:moveTo>
                  <a:cubicBezTo>
                    <a:pt x="342" y="444"/>
                    <a:pt x="358" y="435"/>
                    <a:pt x="373" y="424"/>
                  </a:cubicBezTo>
                  <a:cubicBezTo>
                    <a:pt x="389" y="413"/>
                    <a:pt x="405" y="402"/>
                    <a:pt x="421" y="391"/>
                  </a:cubicBezTo>
                  <a:cubicBezTo>
                    <a:pt x="427" y="387"/>
                    <a:pt x="433" y="383"/>
                    <a:pt x="439" y="377"/>
                  </a:cubicBezTo>
                  <a:cubicBezTo>
                    <a:pt x="441" y="375"/>
                    <a:pt x="443" y="373"/>
                    <a:pt x="445" y="372"/>
                  </a:cubicBezTo>
                  <a:cubicBezTo>
                    <a:pt x="448" y="375"/>
                    <a:pt x="450" y="379"/>
                    <a:pt x="452" y="382"/>
                  </a:cubicBezTo>
                  <a:cubicBezTo>
                    <a:pt x="433" y="401"/>
                    <a:pt x="410" y="414"/>
                    <a:pt x="388" y="429"/>
                  </a:cubicBezTo>
                  <a:cubicBezTo>
                    <a:pt x="375" y="438"/>
                    <a:pt x="362" y="447"/>
                    <a:pt x="348" y="455"/>
                  </a:cubicBezTo>
                  <a:cubicBezTo>
                    <a:pt x="341" y="460"/>
                    <a:pt x="333" y="465"/>
                    <a:pt x="325" y="470"/>
                  </a:cubicBezTo>
                  <a:cubicBezTo>
                    <a:pt x="328" y="467"/>
                    <a:pt x="330" y="464"/>
                    <a:pt x="333" y="461"/>
                  </a:cubicBezTo>
                  <a:cubicBezTo>
                    <a:pt x="333" y="461"/>
                    <a:pt x="332" y="460"/>
                    <a:pt x="332" y="461"/>
                  </a:cubicBezTo>
                  <a:cubicBezTo>
                    <a:pt x="329" y="463"/>
                    <a:pt x="327" y="466"/>
                    <a:pt x="324" y="469"/>
                  </a:cubicBezTo>
                  <a:cubicBezTo>
                    <a:pt x="322" y="466"/>
                    <a:pt x="321" y="464"/>
                    <a:pt x="319" y="461"/>
                  </a:cubicBezTo>
                  <a:cubicBezTo>
                    <a:pt x="318" y="460"/>
                    <a:pt x="318" y="460"/>
                    <a:pt x="317" y="459"/>
                  </a:cubicBezTo>
                  <a:cubicBezTo>
                    <a:pt x="320" y="457"/>
                    <a:pt x="323" y="456"/>
                    <a:pt x="325" y="454"/>
                  </a:cubicBezTo>
                  <a:moveTo>
                    <a:pt x="356" y="454"/>
                  </a:moveTo>
                  <a:cubicBezTo>
                    <a:pt x="370" y="446"/>
                    <a:pt x="382" y="436"/>
                    <a:pt x="395" y="428"/>
                  </a:cubicBezTo>
                  <a:cubicBezTo>
                    <a:pt x="415" y="414"/>
                    <a:pt x="436" y="401"/>
                    <a:pt x="453" y="384"/>
                  </a:cubicBezTo>
                  <a:cubicBezTo>
                    <a:pt x="458" y="394"/>
                    <a:pt x="463" y="405"/>
                    <a:pt x="468" y="416"/>
                  </a:cubicBezTo>
                  <a:cubicBezTo>
                    <a:pt x="463" y="419"/>
                    <a:pt x="458" y="423"/>
                    <a:pt x="454" y="426"/>
                  </a:cubicBezTo>
                  <a:cubicBezTo>
                    <a:pt x="447" y="431"/>
                    <a:pt x="441" y="437"/>
                    <a:pt x="435" y="442"/>
                  </a:cubicBezTo>
                  <a:cubicBezTo>
                    <a:pt x="421" y="452"/>
                    <a:pt x="407" y="462"/>
                    <a:pt x="393" y="471"/>
                  </a:cubicBezTo>
                  <a:cubicBezTo>
                    <a:pt x="392" y="471"/>
                    <a:pt x="392" y="471"/>
                    <a:pt x="391" y="471"/>
                  </a:cubicBezTo>
                  <a:cubicBezTo>
                    <a:pt x="391" y="470"/>
                    <a:pt x="391" y="470"/>
                    <a:pt x="391" y="469"/>
                  </a:cubicBezTo>
                  <a:cubicBezTo>
                    <a:pt x="391" y="463"/>
                    <a:pt x="392" y="458"/>
                    <a:pt x="391" y="453"/>
                  </a:cubicBezTo>
                  <a:cubicBezTo>
                    <a:pt x="391" y="452"/>
                    <a:pt x="391" y="451"/>
                    <a:pt x="391" y="450"/>
                  </a:cubicBezTo>
                  <a:cubicBezTo>
                    <a:pt x="392" y="449"/>
                    <a:pt x="394" y="448"/>
                    <a:pt x="395" y="447"/>
                  </a:cubicBezTo>
                  <a:cubicBezTo>
                    <a:pt x="408" y="438"/>
                    <a:pt x="420" y="428"/>
                    <a:pt x="433" y="419"/>
                  </a:cubicBezTo>
                  <a:cubicBezTo>
                    <a:pt x="438" y="417"/>
                    <a:pt x="447" y="413"/>
                    <a:pt x="447" y="407"/>
                  </a:cubicBezTo>
                  <a:cubicBezTo>
                    <a:pt x="447" y="406"/>
                    <a:pt x="445" y="405"/>
                    <a:pt x="445" y="407"/>
                  </a:cubicBezTo>
                  <a:cubicBezTo>
                    <a:pt x="444" y="411"/>
                    <a:pt x="435" y="415"/>
                    <a:pt x="432" y="417"/>
                  </a:cubicBezTo>
                  <a:cubicBezTo>
                    <a:pt x="427" y="420"/>
                    <a:pt x="423" y="423"/>
                    <a:pt x="418" y="427"/>
                  </a:cubicBezTo>
                  <a:cubicBezTo>
                    <a:pt x="409" y="433"/>
                    <a:pt x="400" y="439"/>
                    <a:pt x="390" y="446"/>
                  </a:cubicBezTo>
                  <a:cubicBezTo>
                    <a:pt x="390" y="444"/>
                    <a:pt x="389" y="441"/>
                    <a:pt x="389" y="439"/>
                  </a:cubicBezTo>
                  <a:cubicBezTo>
                    <a:pt x="389" y="437"/>
                    <a:pt x="387" y="437"/>
                    <a:pt x="387" y="439"/>
                  </a:cubicBezTo>
                  <a:cubicBezTo>
                    <a:pt x="387" y="442"/>
                    <a:pt x="387" y="445"/>
                    <a:pt x="388" y="448"/>
                  </a:cubicBezTo>
                  <a:cubicBezTo>
                    <a:pt x="384" y="450"/>
                    <a:pt x="381" y="453"/>
                    <a:pt x="377" y="455"/>
                  </a:cubicBezTo>
                  <a:cubicBezTo>
                    <a:pt x="372" y="459"/>
                    <a:pt x="367" y="462"/>
                    <a:pt x="361" y="466"/>
                  </a:cubicBezTo>
                  <a:cubicBezTo>
                    <a:pt x="361" y="464"/>
                    <a:pt x="361" y="461"/>
                    <a:pt x="360" y="459"/>
                  </a:cubicBezTo>
                  <a:cubicBezTo>
                    <a:pt x="360" y="459"/>
                    <a:pt x="360" y="459"/>
                    <a:pt x="360" y="459"/>
                  </a:cubicBezTo>
                  <a:cubicBezTo>
                    <a:pt x="360" y="462"/>
                    <a:pt x="360" y="464"/>
                    <a:pt x="360" y="467"/>
                  </a:cubicBezTo>
                  <a:cubicBezTo>
                    <a:pt x="353" y="472"/>
                    <a:pt x="345" y="478"/>
                    <a:pt x="338" y="483"/>
                  </a:cubicBezTo>
                  <a:cubicBezTo>
                    <a:pt x="336" y="485"/>
                    <a:pt x="334" y="486"/>
                    <a:pt x="333" y="487"/>
                  </a:cubicBezTo>
                  <a:cubicBezTo>
                    <a:pt x="331" y="482"/>
                    <a:pt x="329" y="478"/>
                    <a:pt x="326" y="473"/>
                  </a:cubicBezTo>
                  <a:cubicBezTo>
                    <a:pt x="336" y="466"/>
                    <a:pt x="347" y="461"/>
                    <a:pt x="356" y="454"/>
                  </a:cubicBezTo>
                  <a:moveTo>
                    <a:pt x="488" y="564"/>
                  </a:moveTo>
                  <a:cubicBezTo>
                    <a:pt x="485" y="566"/>
                    <a:pt x="482" y="568"/>
                    <a:pt x="479" y="570"/>
                  </a:cubicBezTo>
                  <a:cubicBezTo>
                    <a:pt x="480" y="568"/>
                    <a:pt x="480" y="566"/>
                    <a:pt x="480" y="563"/>
                  </a:cubicBezTo>
                  <a:cubicBezTo>
                    <a:pt x="483" y="561"/>
                    <a:pt x="486" y="559"/>
                    <a:pt x="488" y="556"/>
                  </a:cubicBezTo>
                  <a:cubicBezTo>
                    <a:pt x="488" y="559"/>
                    <a:pt x="488" y="562"/>
                    <a:pt x="488" y="564"/>
                  </a:cubicBezTo>
                  <a:moveTo>
                    <a:pt x="481" y="558"/>
                  </a:moveTo>
                  <a:cubicBezTo>
                    <a:pt x="482" y="553"/>
                    <a:pt x="482" y="548"/>
                    <a:pt x="483" y="543"/>
                  </a:cubicBezTo>
                  <a:cubicBezTo>
                    <a:pt x="483" y="542"/>
                    <a:pt x="481" y="542"/>
                    <a:pt x="481" y="543"/>
                  </a:cubicBezTo>
                  <a:cubicBezTo>
                    <a:pt x="481" y="549"/>
                    <a:pt x="480" y="554"/>
                    <a:pt x="479" y="560"/>
                  </a:cubicBezTo>
                  <a:cubicBezTo>
                    <a:pt x="473" y="565"/>
                    <a:pt x="466" y="571"/>
                    <a:pt x="460" y="576"/>
                  </a:cubicBezTo>
                  <a:cubicBezTo>
                    <a:pt x="462" y="568"/>
                    <a:pt x="464" y="561"/>
                    <a:pt x="465" y="553"/>
                  </a:cubicBezTo>
                  <a:cubicBezTo>
                    <a:pt x="470" y="547"/>
                    <a:pt x="476" y="542"/>
                    <a:pt x="481" y="536"/>
                  </a:cubicBezTo>
                  <a:cubicBezTo>
                    <a:pt x="483" y="535"/>
                    <a:pt x="480" y="532"/>
                    <a:pt x="479" y="534"/>
                  </a:cubicBezTo>
                  <a:cubicBezTo>
                    <a:pt x="474" y="538"/>
                    <a:pt x="470" y="543"/>
                    <a:pt x="466" y="547"/>
                  </a:cubicBezTo>
                  <a:cubicBezTo>
                    <a:pt x="466" y="544"/>
                    <a:pt x="467" y="542"/>
                    <a:pt x="467" y="539"/>
                  </a:cubicBezTo>
                  <a:cubicBezTo>
                    <a:pt x="467" y="539"/>
                    <a:pt x="468" y="538"/>
                    <a:pt x="469" y="538"/>
                  </a:cubicBezTo>
                  <a:cubicBezTo>
                    <a:pt x="475" y="532"/>
                    <a:pt x="479" y="526"/>
                    <a:pt x="485" y="520"/>
                  </a:cubicBezTo>
                  <a:cubicBezTo>
                    <a:pt x="486" y="519"/>
                    <a:pt x="484" y="517"/>
                    <a:pt x="483" y="518"/>
                  </a:cubicBezTo>
                  <a:cubicBezTo>
                    <a:pt x="478" y="524"/>
                    <a:pt x="473" y="530"/>
                    <a:pt x="467" y="536"/>
                  </a:cubicBezTo>
                  <a:cubicBezTo>
                    <a:pt x="467" y="532"/>
                    <a:pt x="467" y="529"/>
                    <a:pt x="467" y="525"/>
                  </a:cubicBezTo>
                  <a:cubicBezTo>
                    <a:pt x="467" y="523"/>
                    <a:pt x="465" y="523"/>
                    <a:pt x="465" y="525"/>
                  </a:cubicBezTo>
                  <a:cubicBezTo>
                    <a:pt x="465" y="529"/>
                    <a:pt x="464" y="534"/>
                    <a:pt x="464" y="538"/>
                  </a:cubicBezTo>
                  <a:cubicBezTo>
                    <a:pt x="458" y="542"/>
                    <a:pt x="452" y="546"/>
                    <a:pt x="446" y="550"/>
                  </a:cubicBezTo>
                  <a:cubicBezTo>
                    <a:pt x="438" y="555"/>
                    <a:pt x="430" y="561"/>
                    <a:pt x="422" y="567"/>
                  </a:cubicBezTo>
                  <a:cubicBezTo>
                    <a:pt x="424" y="559"/>
                    <a:pt x="425" y="551"/>
                    <a:pt x="427" y="543"/>
                  </a:cubicBezTo>
                  <a:cubicBezTo>
                    <a:pt x="444" y="531"/>
                    <a:pt x="461" y="518"/>
                    <a:pt x="479" y="508"/>
                  </a:cubicBezTo>
                  <a:cubicBezTo>
                    <a:pt x="480" y="507"/>
                    <a:pt x="479" y="505"/>
                    <a:pt x="477" y="506"/>
                  </a:cubicBezTo>
                  <a:cubicBezTo>
                    <a:pt x="460" y="516"/>
                    <a:pt x="444" y="527"/>
                    <a:pt x="428" y="539"/>
                  </a:cubicBezTo>
                  <a:cubicBezTo>
                    <a:pt x="428" y="539"/>
                    <a:pt x="428" y="538"/>
                    <a:pt x="428" y="538"/>
                  </a:cubicBezTo>
                  <a:cubicBezTo>
                    <a:pt x="438" y="529"/>
                    <a:pt x="449" y="521"/>
                    <a:pt x="460" y="512"/>
                  </a:cubicBezTo>
                  <a:cubicBezTo>
                    <a:pt x="467" y="506"/>
                    <a:pt x="476" y="500"/>
                    <a:pt x="483" y="494"/>
                  </a:cubicBezTo>
                  <a:cubicBezTo>
                    <a:pt x="484" y="497"/>
                    <a:pt x="484" y="501"/>
                    <a:pt x="485" y="505"/>
                  </a:cubicBezTo>
                  <a:cubicBezTo>
                    <a:pt x="487" y="521"/>
                    <a:pt x="488" y="536"/>
                    <a:pt x="488" y="552"/>
                  </a:cubicBezTo>
                  <a:cubicBezTo>
                    <a:pt x="486" y="554"/>
                    <a:pt x="483" y="556"/>
                    <a:pt x="481" y="558"/>
                  </a:cubicBezTo>
                  <a:moveTo>
                    <a:pt x="353" y="642"/>
                  </a:moveTo>
                  <a:cubicBezTo>
                    <a:pt x="351" y="644"/>
                    <a:pt x="349" y="646"/>
                    <a:pt x="347" y="649"/>
                  </a:cubicBezTo>
                  <a:cubicBezTo>
                    <a:pt x="348" y="646"/>
                    <a:pt x="349" y="643"/>
                    <a:pt x="350" y="641"/>
                  </a:cubicBezTo>
                  <a:cubicBezTo>
                    <a:pt x="356" y="636"/>
                    <a:pt x="362" y="631"/>
                    <a:pt x="369" y="626"/>
                  </a:cubicBezTo>
                  <a:cubicBezTo>
                    <a:pt x="368" y="628"/>
                    <a:pt x="368" y="630"/>
                    <a:pt x="367" y="632"/>
                  </a:cubicBezTo>
                  <a:cubicBezTo>
                    <a:pt x="366" y="636"/>
                    <a:pt x="365" y="640"/>
                    <a:pt x="364" y="644"/>
                  </a:cubicBezTo>
                  <a:cubicBezTo>
                    <a:pt x="361" y="645"/>
                    <a:pt x="359" y="647"/>
                    <a:pt x="356" y="649"/>
                  </a:cubicBezTo>
                  <a:cubicBezTo>
                    <a:pt x="354" y="651"/>
                    <a:pt x="350" y="652"/>
                    <a:pt x="348" y="654"/>
                  </a:cubicBezTo>
                  <a:cubicBezTo>
                    <a:pt x="347" y="655"/>
                    <a:pt x="348" y="656"/>
                    <a:pt x="344" y="657"/>
                  </a:cubicBezTo>
                  <a:cubicBezTo>
                    <a:pt x="344" y="657"/>
                    <a:pt x="344" y="657"/>
                    <a:pt x="344" y="657"/>
                  </a:cubicBezTo>
                  <a:cubicBezTo>
                    <a:pt x="348" y="652"/>
                    <a:pt x="350" y="647"/>
                    <a:pt x="354" y="644"/>
                  </a:cubicBezTo>
                  <a:cubicBezTo>
                    <a:pt x="355" y="643"/>
                    <a:pt x="354" y="642"/>
                    <a:pt x="353" y="642"/>
                  </a:cubicBezTo>
                  <a:moveTo>
                    <a:pt x="360" y="627"/>
                  </a:moveTo>
                  <a:cubicBezTo>
                    <a:pt x="360" y="627"/>
                    <a:pt x="360" y="627"/>
                    <a:pt x="360" y="627"/>
                  </a:cubicBezTo>
                  <a:cubicBezTo>
                    <a:pt x="358" y="628"/>
                    <a:pt x="355" y="629"/>
                    <a:pt x="353" y="631"/>
                  </a:cubicBezTo>
                  <a:cubicBezTo>
                    <a:pt x="355" y="626"/>
                    <a:pt x="356" y="620"/>
                    <a:pt x="357" y="615"/>
                  </a:cubicBezTo>
                  <a:cubicBezTo>
                    <a:pt x="362" y="612"/>
                    <a:pt x="368" y="608"/>
                    <a:pt x="374" y="604"/>
                  </a:cubicBezTo>
                  <a:cubicBezTo>
                    <a:pt x="373" y="610"/>
                    <a:pt x="372" y="615"/>
                    <a:pt x="370" y="620"/>
                  </a:cubicBezTo>
                  <a:cubicBezTo>
                    <a:pt x="365" y="624"/>
                    <a:pt x="361" y="628"/>
                    <a:pt x="356" y="631"/>
                  </a:cubicBezTo>
                  <a:cubicBezTo>
                    <a:pt x="354" y="632"/>
                    <a:pt x="353" y="633"/>
                    <a:pt x="352" y="634"/>
                  </a:cubicBezTo>
                  <a:cubicBezTo>
                    <a:pt x="352" y="634"/>
                    <a:pt x="352" y="634"/>
                    <a:pt x="352" y="633"/>
                  </a:cubicBezTo>
                  <a:cubicBezTo>
                    <a:pt x="355" y="631"/>
                    <a:pt x="358" y="629"/>
                    <a:pt x="360" y="627"/>
                  </a:cubicBezTo>
                  <a:moveTo>
                    <a:pt x="350" y="615"/>
                  </a:moveTo>
                  <a:cubicBezTo>
                    <a:pt x="350" y="614"/>
                    <a:pt x="350" y="613"/>
                    <a:pt x="349" y="611"/>
                  </a:cubicBezTo>
                  <a:cubicBezTo>
                    <a:pt x="349" y="611"/>
                    <a:pt x="349" y="611"/>
                    <a:pt x="349" y="610"/>
                  </a:cubicBezTo>
                  <a:cubicBezTo>
                    <a:pt x="351" y="609"/>
                    <a:pt x="354" y="607"/>
                    <a:pt x="356" y="605"/>
                  </a:cubicBezTo>
                  <a:cubicBezTo>
                    <a:pt x="355" y="608"/>
                    <a:pt x="354" y="610"/>
                    <a:pt x="354" y="613"/>
                  </a:cubicBezTo>
                  <a:cubicBezTo>
                    <a:pt x="352" y="614"/>
                    <a:pt x="351" y="614"/>
                    <a:pt x="350" y="615"/>
                  </a:cubicBezTo>
                  <a:moveTo>
                    <a:pt x="365" y="494"/>
                  </a:moveTo>
                  <a:cubicBezTo>
                    <a:pt x="373" y="488"/>
                    <a:pt x="381" y="483"/>
                    <a:pt x="389" y="478"/>
                  </a:cubicBezTo>
                  <a:cubicBezTo>
                    <a:pt x="389" y="482"/>
                    <a:pt x="389" y="486"/>
                    <a:pt x="389" y="491"/>
                  </a:cubicBezTo>
                  <a:cubicBezTo>
                    <a:pt x="381" y="497"/>
                    <a:pt x="373" y="502"/>
                    <a:pt x="365" y="508"/>
                  </a:cubicBezTo>
                  <a:cubicBezTo>
                    <a:pt x="365" y="504"/>
                    <a:pt x="365" y="499"/>
                    <a:pt x="365" y="494"/>
                  </a:cubicBezTo>
                  <a:moveTo>
                    <a:pt x="411" y="501"/>
                  </a:moveTo>
                  <a:cubicBezTo>
                    <a:pt x="416" y="498"/>
                    <a:pt x="420" y="494"/>
                    <a:pt x="425" y="491"/>
                  </a:cubicBezTo>
                  <a:cubicBezTo>
                    <a:pt x="425" y="493"/>
                    <a:pt x="425" y="496"/>
                    <a:pt x="425" y="499"/>
                  </a:cubicBezTo>
                  <a:cubicBezTo>
                    <a:pt x="425" y="500"/>
                    <a:pt x="425" y="501"/>
                    <a:pt x="425" y="502"/>
                  </a:cubicBezTo>
                  <a:cubicBezTo>
                    <a:pt x="420" y="506"/>
                    <a:pt x="415" y="510"/>
                    <a:pt x="410" y="513"/>
                  </a:cubicBezTo>
                  <a:cubicBezTo>
                    <a:pt x="402" y="519"/>
                    <a:pt x="395" y="525"/>
                    <a:pt x="387" y="531"/>
                  </a:cubicBezTo>
                  <a:cubicBezTo>
                    <a:pt x="387" y="530"/>
                    <a:pt x="387" y="528"/>
                    <a:pt x="388" y="527"/>
                  </a:cubicBezTo>
                  <a:cubicBezTo>
                    <a:pt x="388" y="524"/>
                    <a:pt x="388" y="522"/>
                    <a:pt x="389" y="520"/>
                  </a:cubicBezTo>
                  <a:cubicBezTo>
                    <a:pt x="396" y="514"/>
                    <a:pt x="404" y="508"/>
                    <a:pt x="411" y="501"/>
                  </a:cubicBezTo>
                  <a:moveTo>
                    <a:pt x="471" y="424"/>
                  </a:moveTo>
                  <a:cubicBezTo>
                    <a:pt x="457" y="438"/>
                    <a:pt x="441" y="451"/>
                    <a:pt x="426" y="463"/>
                  </a:cubicBezTo>
                  <a:cubicBezTo>
                    <a:pt x="426" y="462"/>
                    <a:pt x="425" y="462"/>
                    <a:pt x="425" y="461"/>
                  </a:cubicBezTo>
                  <a:cubicBezTo>
                    <a:pt x="425" y="459"/>
                    <a:pt x="423" y="459"/>
                    <a:pt x="423" y="461"/>
                  </a:cubicBezTo>
                  <a:cubicBezTo>
                    <a:pt x="423" y="462"/>
                    <a:pt x="423" y="464"/>
                    <a:pt x="423" y="465"/>
                  </a:cubicBezTo>
                  <a:cubicBezTo>
                    <a:pt x="414" y="472"/>
                    <a:pt x="404" y="479"/>
                    <a:pt x="395" y="486"/>
                  </a:cubicBezTo>
                  <a:cubicBezTo>
                    <a:pt x="394" y="487"/>
                    <a:pt x="393" y="488"/>
                    <a:pt x="392" y="489"/>
                  </a:cubicBezTo>
                  <a:cubicBezTo>
                    <a:pt x="392" y="484"/>
                    <a:pt x="392" y="480"/>
                    <a:pt x="392" y="476"/>
                  </a:cubicBezTo>
                  <a:cubicBezTo>
                    <a:pt x="394" y="474"/>
                    <a:pt x="396" y="473"/>
                    <a:pt x="398" y="472"/>
                  </a:cubicBezTo>
                  <a:cubicBezTo>
                    <a:pt x="411" y="463"/>
                    <a:pt x="424" y="454"/>
                    <a:pt x="436" y="444"/>
                  </a:cubicBezTo>
                  <a:cubicBezTo>
                    <a:pt x="443" y="439"/>
                    <a:pt x="449" y="433"/>
                    <a:pt x="455" y="428"/>
                  </a:cubicBezTo>
                  <a:cubicBezTo>
                    <a:pt x="459" y="424"/>
                    <a:pt x="464" y="421"/>
                    <a:pt x="468" y="417"/>
                  </a:cubicBezTo>
                  <a:cubicBezTo>
                    <a:pt x="469" y="420"/>
                    <a:pt x="470" y="422"/>
                    <a:pt x="471" y="424"/>
                  </a:cubicBezTo>
                  <a:moveTo>
                    <a:pt x="477" y="478"/>
                  </a:moveTo>
                  <a:cubicBezTo>
                    <a:pt x="469" y="490"/>
                    <a:pt x="456" y="497"/>
                    <a:pt x="445" y="505"/>
                  </a:cubicBezTo>
                  <a:cubicBezTo>
                    <a:pt x="439" y="509"/>
                    <a:pt x="434" y="513"/>
                    <a:pt x="429" y="517"/>
                  </a:cubicBezTo>
                  <a:cubicBezTo>
                    <a:pt x="428" y="512"/>
                    <a:pt x="428" y="507"/>
                    <a:pt x="428" y="503"/>
                  </a:cubicBezTo>
                  <a:cubicBezTo>
                    <a:pt x="436" y="496"/>
                    <a:pt x="444" y="489"/>
                    <a:pt x="453" y="483"/>
                  </a:cubicBezTo>
                  <a:cubicBezTo>
                    <a:pt x="458" y="479"/>
                    <a:pt x="463" y="476"/>
                    <a:pt x="467" y="472"/>
                  </a:cubicBezTo>
                  <a:cubicBezTo>
                    <a:pt x="471" y="469"/>
                    <a:pt x="474" y="465"/>
                    <a:pt x="478" y="462"/>
                  </a:cubicBezTo>
                  <a:cubicBezTo>
                    <a:pt x="480" y="472"/>
                    <a:pt x="481" y="481"/>
                    <a:pt x="483" y="491"/>
                  </a:cubicBezTo>
                  <a:cubicBezTo>
                    <a:pt x="475" y="498"/>
                    <a:pt x="466" y="504"/>
                    <a:pt x="458" y="510"/>
                  </a:cubicBezTo>
                  <a:cubicBezTo>
                    <a:pt x="449" y="517"/>
                    <a:pt x="439" y="525"/>
                    <a:pt x="430" y="532"/>
                  </a:cubicBezTo>
                  <a:cubicBezTo>
                    <a:pt x="430" y="528"/>
                    <a:pt x="429" y="524"/>
                    <a:pt x="429" y="520"/>
                  </a:cubicBezTo>
                  <a:cubicBezTo>
                    <a:pt x="432" y="518"/>
                    <a:pt x="435" y="516"/>
                    <a:pt x="438" y="513"/>
                  </a:cubicBezTo>
                  <a:cubicBezTo>
                    <a:pt x="452" y="503"/>
                    <a:pt x="469" y="494"/>
                    <a:pt x="479" y="480"/>
                  </a:cubicBezTo>
                  <a:cubicBezTo>
                    <a:pt x="480" y="478"/>
                    <a:pt x="478" y="477"/>
                    <a:pt x="477" y="478"/>
                  </a:cubicBezTo>
                  <a:moveTo>
                    <a:pt x="428" y="528"/>
                  </a:moveTo>
                  <a:cubicBezTo>
                    <a:pt x="427" y="527"/>
                    <a:pt x="427" y="528"/>
                    <a:pt x="427" y="529"/>
                  </a:cubicBezTo>
                  <a:cubicBezTo>
                    <a:pt x="426" y="531"/>
                    <a:pt x="426" y="534"/>
                    <a:pt x="425" y="536"/>
                  </a:cubicBezTo>
                  <a:cubicBezTo>
                    <a:pt x="421" y="539"/>
                    <a:pt x="418" y="542"/>
                    <a:pt x="414" y="545"/>
                  </a:cubicBezTo>
                  <a:cubicBezTo>
                    <a:pt x="412" y="547"/>
                    <a:pt x="409" y="549"/>
                    <a:pt x="406" y="551"/>
                  </a:cubicBezTo>
                  <a:cubicBezTo>
                    <a:pt x="407" y="546"/>
                    <a:pt x="408" y="541"/>
                    <a:pt x="408" y="536"/>
                  </a:cubicBezTo>
                  <a:cubicBezTo>
                    <a:pt x="414" y="531"/>
                    <a:pt x="421" y="527"/>
                    <a:pt x="427" y="522"/>
                  </a:cubicBezTo>
                  <a:cubicBezTo>
                    <a:pt x="427" y="524"/>
                    <a:pt x="428" y="526"/>
                    <a:pt x="428" y="528"/>
                  </a:cubicBezTo>
                  <a:moveTo>
                    <a:pt x="438" y="560"/>
                  </a:moveTo>
                  <a:cubicBezTo>
                    <a:pt x="442" y="556"/>
                    <a:pt x="447" y="553"/>
                    <a:pt x="452" y="550"/>
                  </a:cubicBezTo>
                  <a:cubicBezTo>
                    <a:pt x="456" y="547"/>
                    <a:pt x="460" y="544"/>
                    <a:pt x="464" y="542"/>
                  </a:cubicBezTo>
                  <a:cubicBezTo>
                    <a:pt x="463" y="544"/>
                    <a:pt x="463" y="547"/>
                    <a:pt x="462" y="550"/>
                  </a:cubicBezTo>
                  <a:cubicBezTo>
                    <a:pt x="455" y="557"/>
                    <a:pt x="448" y="564"/>
                    <a:pt x="441" y="570"/>
                  </a:cubicBezTo>
                  <a:cubicBezTo>
                    <a:pt x="439" y="571"/>
                    <a:pt x="438" y="572"/>
                    <a:pt x="437" y="573"/>
                  </a:cubicBezTo>
                  <a:cubicBezTo>
                    <a:pt x="437" y="569"/>
                    <a:pt x="438" y="565"/>
                    <a:pt x="440" y="561"/>
                  </a:cubicBezTo>
                  <a:cubicBezTo>
                    <a:pt x="440" y="560"/>
                    <a:pt x="439" y="559"/>
                    <a:pt x="438" y="560"/>
                  </a:cubicBezTo>
                  <a:moveTo>
                    <a:pt x="436" y="561"/>
                  </a:moveTo>
                  <a:cubicBezTo>
                    <a:pt x="435" y="566"/>
                    <a:pt x="434" y="571"/>
                    <a:pt x="432" y="576"/>
                  </a:cubicBezTo>
                  <a:cubicBezTo>
                    <a:pt x="427" y="580"/>
                    <a:pt x="422" y="583"/>
                    <a:pt x="417" y="587"/>
                  </a:cubicBezTo>
                  <a:cubicBezTo>
                    <a:pt x="418" y="585"/>
                    <a:pt x="418" y="584"/>
                    <a:pt x="418" y="583"/>
                  </a:cubicBezTo>
                  <a:cubicBezTo>
                    <a:pt x="419" y="579"/>
                    <a:pt x="420" y="576"/>
                    <a:pt x="421" y="572"/>
                  </a:cubicBezTo>
                  <a:cubicBezTo>
                    <a:pt x="426" y="568"/>
                    <a:pt x="431" y="564"/>
                    <a:pt x="437" y="560"/>
                  </a:cubicBezTo>
                  <a:cubicBezTo>
                    <a:pt x="437" y="560"/>
                    <a:pt x="437" y="560"/>
                    <a:pt x="436" y="561"/>
                  </a:cubicBezTo>
                  <a:moveTo>
                    <a:pt x="419" y="570"/>
                  </a:moveTo>
                  <a:cubicBezTo>
                    <a:pt x="414" y="573"/>
                    <a:pt x="409" y="576"/>
                    <a:pt x="405" y="580"/>
                  </a:cubicBezTo>
                  <a:cubicBezTo>
                    <a:pt x="403" y="581"/>
                    <a:pt x="401" y="582"/>
                    <a:pt x="399" y="583"/>
                  </a:cubicBezTo>
                  <a:cubicBezTo>
                    <a:pt x="401" y="575"/>
                    <a:pt x="403" y="568"/>
                    <a:pt x="405" y="560"/>
                  </a:cubicBezTo>
                  <a:cubicBezTo>
                    <a:pt x="411" y="555"/>
                    <a:pt x="417" y="551"/>
                    <a:pt x="423" y="546"/>
                  </a:cubicBezTo>
                  <a:cubicBezTo>
                    <a:pt x="422" y="554"/>
                    <a:pt x="421" y="562"/>
                    <a:pt x="419" y="570"/>
                  </a:cubicBezTo>
                  <a:moveTo>
                    <a:pt x="347" y="578"/>
                  </a:moveTo>
                  <a:cubicBezTo>
                    <a:pt x="352" y="577"/>
                    <a:pt x="359" y="572"/>
                    <a:pt x="363" y="570"/>
                  </a:cubicBezTo>
                  <a:cubicBezTo>
                    <a:pt x="369" y="566"/>
                    <a:pt x="375" y="562"/>
                    <a:pt x="380" y="557"/>
                  </a:cubicBezTo>
                  <a:cubicBezTo>
                    <a:pt x="380" y="562"/>
                    <a:pt x="379" y="566"/>
                    <a:pt x="379" y="570"/>
                  </a:cubicBezTo>
                  <a:cubicBezTo>
                    <a:pt x="375" y="573"/>
                    <a:pt x="371" y="576"/>
                    <a:pt x="366" y="579"/>
                  </a:cubicBezTo>
                  <a:cubicBezTo>
                    <a:pt x="364" y="581"/>
                    <a:pt x="361" y="583"/>
                    <a:pt x="358" y="585"/>
                  </a:cubicBezTo>
                  <a:cubicBezTo>
                    <a:pt x="358" y="585"/>
                    <a:pt x="357" y="586"/>
                    <a:pt x="356" y="587"/>
                  </a:cubicBezTo>
                  <a:cubicBezTo>
                    <a:pt x="354" y="589"/>
                    <a:pt x="351" y="590"/>
                    <a:pt x="348" y="592"/>
                  </a:cubicBezTo>
                  <a:cubicBezTo>
                    <a:pt x="348" y="587"/>
                    <a:pt x="348" y="582"/>
                    <a:pt x="347" y="578"/>
                  </a:cubicBezTo>
                  <a:moveTo>
                    <a:pt x="378" y="575"/>
                  </a:moveTo>
                  <a:cubicBezTo>
                    <a:pt x="378" y="575"/>
                    <a:pt x="378" y="576"/>
                    <a:pt x="378" y="576"/>
                  </a:cubicBezTo>
                  <a:cubicBezTo>
                    <a:pt x="373" y="580"/>
                    <a:pt x="367" y="584"/>
                    <a:pt x="362" y="588"/>
                  </a:cubicBezTo>
                  <a:cubicBezTo>
                    <a:pt x="361" y="588"/>
                    <a:pt x="361" y="589"/>
                    <a:pt x="360" y="589"/>
                  </a:cubicBezTo>
                  <a:cubicBezTo>
                    <a:pt x="360" y="589"/>
                    <a:pt x="360" y="588"/>
                    <a:pt x="360" y="588"/>
                  </a:cubicBezTo>
                  <a:cubicBezTo>
                    <a:pt x="362" y="587"/>
                    <a:pt x="364" y="586"/>
                    <a:pt x="366" y="584"/>
                  </a:cubicBezTo>
                  <a:cubicBezTo>
                    <a:pt x="370" y="581"/>
                    <a:pt x="374" y="578"/>
                    <a:pt x="378" y="575"/>
                  </a:cubicBezTo>
                  <a:moveTo>
                    <a:pt x="359" y="604"/>
                  </a:moveTo>
                  <a:cubicBezTo>
                    <a:pt x="359" y="603"/>
                    <a:pt x="359" y="602"/>
                    <a:pt x="360" y="602"/>
                  </a:cubicBezTo>
                  <a:cubicBezTo>
                    <a:pt x="360" y="601"/>
                    <a:pt x="361" y="600"/>
                    <a:pt x="362" y="599"/>
                  </a:cubicBezTo>
                  <a:cubicBezTo>
                    <a:pt x="363" y="599"/>
                    <a:pt x="362" y="598"/>
                    <a:pt x="362" y="599"/>
                  </a:cubicBezTo>
                  <a:cubicBezTo>
                    <a:pt x="361" y="599"/>
                    <a:pt x="360" y="600"/>
                    <a:pt x="360" y="600"/>
                  </a:cubicBezTo>
                  <a:cubicBezTo>
                    <a:pt x="360" y="598"/>
                    <a:pt x="361" y="595"/>
                    <a:pt x="361" y="592"/>
                  </a:cubicBezTo>
                  <a:cubicBezTo>
                    <a:pt x="363" y="591"/>
                    <a:pt x="364" y="590"/>
                    <a:pt x="366" y="589"/>
                  </a:cubicBezTo>
                  <a:cubicBezTo>
                    <a:pt x="370" y="586"/>
                    <a:pt x="374" y="583"/>
                    <a:pt x="378" y="581"/>
                  </a:cubicBezTo>
                  <a:cubicBezTo>
                    <a:pt x="377" y="587"/>
                    <a:pt x="376" y="593"/>
                    <a:pt x="375" y="599"/>
                  </a:cubicBezTo>
                  <a:cubicBezTo>
                    <a:pt x="369" y="603"/>
                    <a:pt x="363" y="607"/>
                    <a:pt x="358" y="610"/>
                  </a:cubicBezTo>
                  <a:cubicBezTo>
                    <a:pt x="358" y="608"/>
                    <a:pt x="359" y="606"/>
                    <a:pt x="359" y="604"/>
                  </a:cubicBezTo>
                  <a:moveTo>
                    <a:pt x="377" y="602"/>
                  </a:moveTo>
                  <a:cubicBezTo>
                    <a:pt x="383" y="598"/>
                    <a:pt x="389" y="594"/>
                    <a:pt x="394" y="591"/>
                  </a:cubicBezTo>
                  <a:cubicBezTo>
                    <a:pt x="393" y="596"/>
                    <a:pt x="391" y="601"/>
                    <a:pt x="390" y="606"/>
                  </a:cubicBezTo>
                  <a:cubicBezTo>
                    <a:pt x="385" y="609"/>
                    <a:pt x="380" y="613"/>
                    <a:pt x="374" y="617"/>
                  </a:cubicBezTo>
                  <a:cubicBezTo>
                    <a:pt x="376" y="612"/>
                    <a:pt x="377" y="607"/>
                    <a:pt x="377" y="602"/>
                  </a:cubicBezTo>
                  <a:moveTo>
                    <a:pt x="378" y="597"/>
                  </a:moveTo>
                  <a:cubicBezTo>
                    <a:pt x="378" y="596"/>
                    <a:pt x="378" y="595"/>
                    <a:pt x="379" y="593"/>
                  </a:cubicBezTo>
                  <a:cubicBezTo>
                    <a:pt x="379" y="588"/>
                    <a:pt x="380" y="583"/>
                    <a:pt x="380" y="579"/>
                  </a:cubicBezTo>
                  <a:cubicBezTo>
                    <a:pt x="387" y="573"/>
                    <a:pt x="394" y="568"/>
                    <a:pt x="401" y="563"/>
                  </a:cubicBezTo>
                  <a:cubicBezTo>
                    <a:pt x="399" y="570"/>
                    <a:pt x="397" y="578"/>
                    <a:pt x="395" y="586"/>
                  </a:cubicBezTo>
                  <a:cubicBezTo>
                    <a:pt x="390" y="590"/>
                    <a:pt x="384" y="593"/>
                    <a:pt x="378" y="597"/>
                  </a:cubicBezTo>
                  <a:moveTo>
                    <a:pt x="382" y="568"/>
                  </a:moveTo>
                  <a:cubicBezTo>
                    <a:pt x="382" y="565"/>
                    <a:pt x="382" y="562"/>
                    <a:pt x="382" y="559"/>
                  </a:cubicBezTo>
                  <a:cubicBezTo>
                    <a:pt x="383" y="559"/>
                    <a:pt x="383" y="559"/>
                    <a:pt x="383" y="559"/>
                  </a:cubicBezTo>
                  <a:cubicBezTo>
                    <a:pt x="383" y="558"/>
                    <a:pt x="383" y="557"/>
                    <a:pt x="383" y="555"/>
                  </a:cubicBezTo>
                  <a:cubicBezTo>
                    <a:pt x="384" y="554"/>
                    <a:pt x="385" y="554"/>
                    <a:pt x="386" y="553"/>
                  </a:cubicBezTo>
                  <a:cubicBezTo>
                    <a:pt x="393" y="548"/>
                    <a:pt x="399" y="543"/>
                    <a:pt x="405" y="538"/>
                  </a:cubicBezTo>
                  <a:cubicBezTo>
                    <a:pt x="405" y="543"/>
                    <a:pt x="404" y="549"/>
                    <a:pt x="403" y="554"/>
                  </a:cubicBezTo>
                  <a:cubicBezTo>
                    <a:pt x="396" y="559"/>
                    <a:pt x="389" y="563"/>
                    <a:pt x="382" y="568"/>
                  </a:cubicBezTo>
                  <a:moveTo>
                    <a:pt x="398" y="588"/>
                  </a:moveTo>
                  <a:cubicBezTo>
                    <a:pt x="402" y="585"/>
                    <a:pt x="406" y="583"/>
                    <a:pt x="409" y="580"/>
                  </a:cubicBezTo>
                  <a:cubicBezTo>
                    <a:pt x="412" y="578"/>
                    <a:pt x="415" y="577"/>
                    <a:pt x="417" y="575"/>
                  </a:cubicBezTo>
                  <a:cubicBezTo>
                    <a:pt x="417" y="575"/>
                    <a:pt x="417" y="576"/>
                    <a:pt x="417" y="576"/>
                  </a:cubicBezTo>
                  <a:cubicBezTo>
                    <a:pt x="416" y="581"/>
                    <a:pt x="414" y="585"/>
                    <a:pt x="413" y="589"/>
                  </a:cubicBezTo>
                  <a:cubicBezTo>
                    <a:pt x="408" y="593"/>
                    <a:pt x="403" y="597"/>
                    <a:pt x="397" y="600"/>
                  </a:cubicBezTo>
                  <a:cubicBezTo>
                    <a:pt x="396" y="601"/>
                    <a:pt x="395" y="602"/>
                    <a:pt x="394" y="603"/>
                  </a:cubicBezTo>
                  <a:cubicBezTo>
                    <a:pt x="396" y="598"/>
                    <a:pt x="397" y="593"/>
                    <a:pt x="398" y="588"/>
                  </a:cubicBezTo>
                  <a:moveTo>
                    <a:pt x="409" y="531"/>
                  </a:moveTo>
                  <a:cubicBezTo>
                    <a:pt x="409" y="527"/>
                    <a:pt x="409" y="522"/>
                    <a:pt x="409" y="518"/>
                  </a:cubicBezTo>
                  <a:cubicBezTo>
                    <a:pt x="414" y="514"/>
                    <a:pt x="420" y="509"/>
                    <a:pt x="425" y="505"/>
                  </a:cubicBezTo>
                  <a:cubicBezTo>
                    <a:pt x="425" y="510"/>
                    <a:pt x="426" y="514"/>
                    <a:pt x="426" y="518"/>
                  </a:cubicBezTo>
                  <a:cubicBezTo>
                    <a:pt x="421" y="523"/>
                    <a:pt x="415" y="527"/>
                    <a:pt x="409" y="531"/>
                  </a:cubicBezTo>
                  <a:moveTo>
                    <a:pt x="402" y="485"/>
                  </a:moveTo>
                  <a:cubicBezTo>
                    <a:pt x="409" y="480"/>
                    <a:pt x="416" y="474"/>
                    <a:pt x="423" y="469"/>
                  </a:cubicBezTo>
                  <a:cubicBezTo>
                    <a:pt x="424" y="472"/>
                    <a:pt x="424" y="474"/>
                    <a:pt x="425" y="477"/>
                  </a:cubicBezTo>
                  <a:cubicBezTo>
                    <a:pt x="425" y="480"/>
                    <a:pt x="425" y="484"/>
                    <a:pt x="425" y="487"/>
                  </a:cubicBezTo>
                  <a:cubicBezTo>
                    <a:pt x="420" y="490"/>
                    <a:pt x="415" y="494"/>
                    <a:pt x="410" y="498"/>
                  </a:cubicBezTo>
                  <a:cubicBezTo>
                    <a:pt x="403" y="504"/>
                    <a:pt x="396" y="509"/>
                    <a:pt x="389" y="514"/>
                  </a:cubicBezTo>
                  <a:cubicBezTo>
                    <a:pt x="390" y="509"/>
                    <a:pt x="391" y="504"/>
                    <a:pt x="391" y="499"/>
                  </a:cubicBezTo>
                  <a:cubicBezTo>
                    <a:pt x="391" y="497"/>
                    <a:pt x="391" y="495"/>
                    <a:pt x="391" y="493"/>
                  </a:cubicBezTo>
                  <a:cubicBezTo>
                    <a:pt x="395" y="491"/>
                    <a:pt x="399" y="488"/>
                    <a:pt x="402" y="485"/>
                  </a:cubicBezTo>
                  <a:moveTo>
                    <a:pt x="407" y="520"/>
                  </a:moveTo>
                  <a:cubicBezTo>
                    <a:pt x="407" y="524"/>
                    <a:pt x="406" y="529"/>
                    <a:pt x="406" y="534"/>
                  </a:cubicBezTo>
                  <a:cubicBezTo>
                    <a:pt x="398" y="539"/>
                    <a:pt x="391" y="545"/>
                    <a:pt x="383" y="551"/>
                  </a:cubicBezTo>
                  <a:cubicBezTo>
                    <a:pt x="384" y="546"/>
                    <a:pt x="385" y="541"/>
                    <a:pt x="386" y="536"/>
                  </a:cubicBezTo>
                  <a:cubicBezTo>
                    <a:pt x="393" y="531"/>
                    <a:pt x="400" y="525"/>
                    <a:pt x="407" y="520"/>
                  </a:cubicBezTo>
                  <a:moveTo>
                    <a:pt x="384" y="528"/>
                  </a:moveTo>
                  <a:cubicBezTo>
                    <a:pt x="384" y="530"/>
                    <a:pt x="384" y="532"/>
                    <a:pt x="384" y="534"/>
                  </a:cubicBezTo>
                  <a:cubicBezTo>
                    <a:pt x="378" y="538"/>
                    <a:pt x="373" y="542"/>
                    <a:pt x="367" y="546"/>
                  </a:cubicBezTo>
                  <a:cubicBezTo>
                    <a:pt x="365" y="547"/>
                    <a:pt x="362" y="549"/>
                    <a:pt x="359" y="551"/>
                  </a:cubicBezTo>
                  <a:cubicBezTo>
                    <a:pt x="360" y="547"/>
                    <a:pt x="361" y="543"/>
                    <a:pt x="361" y="539"/>
                  </a:cubicBezTo>
                  <a:cubicBezTo>
                    <a:pt x="369" y="534"/>
                    <a:pt x="377" y="528"/>
                    <a:pt x="385" y="522"/>
                  </a:cubicBezTo>
                  <a:cubicBezTo>
                    <a:pt x="385" y="524"/>
                    <a:pt x="385" y="526"/>
                    <a:pt x="384" y="528"/>
                  </a:cubicBezTo>
                  <a:moveTo>
                    <a:pt x="369" y="548"/>
                  </a:moveTo>
                  <a:cubicBezTo>
                    <a:pt x="374" y="545"/>
                    <a:pt x="378" y="542"/>
                    <a:pt x="383" y="538"/>
                  </a:cubicBezTo>
                  <a:cubicBezTo>
                    <a:pt x="383" y="539"/>
                    <a:pt x="383" y="540"/>
                    <a:pt x="382" y="541"/>
                  </a:cubicBezTo>
                  <a:cubicBezTo>
                    <a:pt x="382" y="540"/>
                    <a:pt x="382" y="540"/>
                    <a:pt x="381" y="541"/>
                  </a:cubicBezTo>
                  <a:cubicBezTo>
                    <a:pt x="381" y="545"/>
                    <a:pt x="381" y="549"/>
                    <a:pt x="381" y="553"/>
                  </a:cubicBezTo>
                  <a:cubicBezTo>
                    <a:pt x="378" y="555"/>
                    <a:pt x="375" y="557"/>
                    <a:pt x="373" y="559"/>
                  </a:cubicBezTo>
                  <a:cubicBezTo>
                    <a:pt x="367" y="563"/>
                    <a:pt x="361" y="567"/>
                    <a:pt x="355" y="570"/>
                  </a:cubicBezTo>
                  <a:cubicBezTo>
                    <a:pt x="354" y="571"/>
                    <a:pt x="351" y="573"/>
                    <a:pt x="349" y="573"/>
                  </a:cubicBezTo>
                  <a:cubicBezTo>
                    <a:pt x="345" y="574"/>
                    <a:pt x="349" y="570"/>
                    <a:pt x="350" y="567"/>
                  </a:cubicBezTo>
                  <a:cubicBezTo>
                    <a:pt x="351" y="567"/>
                    <a:pt x="350" y="566"/>
                    <a:pt x="350" y="566"/>
                  </a:cubicBezTo>
                  <a:cubicBezTo>
                    <a:pt x="349" y="567"/>
                    <a:pt x="348" y="568"/>
                    <a:pt x="347" y="569"/>
                  </a:cubicBezTo>
                  <a:cubicBezTo>
                    <a:pt x="347" y="568"/>
                    <a:pt x="347" y="566"/>
                    <a:pt x="346" y="565"/>
                  </a:cubicBezTo>
                  <a:cubicBezTo>
                    <a:pt x="347" y="565"/>
                    <a:pt x="347" y="565"/>
                    <a:pt x="347" y="565"/>
                  </a:cubicBezTo>
                  <a:cubicBezTo>
                    <a:pt x="350" y="562"/>
                    <a:pt x="353" y="559"/>
                    <a:pt x="357" y="557"/>
                  </a:cubicBezTo>
                  <a:cubicBezTo>
                    <a:pt x="356" y="560"/>
                    <a:pt x="356" y="562"/>
                    <a:pt x="355" y="565"/>
                  </a:cubicBezTo>
                  <a:cubicBezTo>
                    <a:pt x="355" y="566"/>
                    <a:pt x="356" y="566"/>
                    <a:pt x="357" y="565"/>
                  </a:cubicBezTo>
                  <a:cubicBezTo>
                    <a:pt x="357" y="562"/>
                    <a:pt x="358" y="559"/>
                    <a:pt x="358" y="556"/>
                  </a:cubicBezTo>
                  <a:cubicBezTo>
                    <a:pt x="362" y="553"/>
                    <a:pt x="365" y="551"/>
                    <a:pt x="369" y="548"/>
                  </a:cubicBezTo>
                  <a:moveTo>
                    <a:pt x="347" y="560"/>
                  </a:moveTo>
                  <a:cubicBezTo>
                    <a:pt x="347" y="560"/>
                    <a:pt x="347" y="559"/>
                    <a:pt x="348" y="559"/>
                  </a:cubicBezTo>
                  <a:cubicBezTo>
                    <a:pt x="350" y="556"/>
                    <a:pt x="356" y="554"/>
                    <a:pt x="358" y="550"/>
                  </a:cubicBezTo>
                  <a:cubicBezTo>
                    <a:pt x="358" y="551"/>
                    <a:pt x="357" y="552"/>
                    <a:pt x="357" y="552"/>
                  </a:cubicBezTo>
                  <a:cubicBezTo>
                    <a:pt x="355" y="554"/>
                    <a:pt x="352" y="556"/>
                    <a:pt x="349" y="558"/>
                  </a:cubicBezTo>
                  <a:cubicBezTo>
                    <a:pt x="348" y="559"/>
                    <a:pt x="348" y="559"/>
                    <a:pt x="347" y="560"/>
                  </a:cubicBezTo>
                  <a:moveTo>
                    <a:pt x="358" y="546"/>
                  </a:moveTo>
                  <a:cubicBezTo>
                    <a:pt x="358" y="546"/>
                    <a:pt x="357" y="546"/>
                    <a:pt x="357" y="547"/>
                  </a:cubicBezTo>
                  <a:cubicBezTo>
                    <a:pt x="357" y="550"/>
                    <a:pt x="350" y="555"/>
                    <a:pt x="346" y="558"/>
                  </a:cubicBezTo>
                  <a:cubicBezTo>
                    <a:pt x="346" y="555"/>
                    <a:pt x="345" y="553"/>
                    <a:pt x="345" y="550"/>
                  </a:cubicBezTo>
                  <a:cubicBezTo>
                    <a:pt x="350" y="547"/>
                    <a:pt x="354" y="544"/>
                    <a:pt x="359" y="541"/>
                  </a:cubicBezTo>
                  <a:cubicBezTo>
                    <a:pt x="359" y="543"/>
                    <a:pt x="358" y="545"/>
                    <a:pt x="358" y="546"/>
                  </a:cubicBezTo>
                  <a:moveTo>
                    <a:pt x="348" y="596"/>
                  </a:moveTo>
                  <a:cubicBezTo>
                    <a:pt x="351" y="594"/>
                    <a:pt x="354" y="592"/>
                    <a:pt x="357" y="590"/>
                  </a:cubicBezTo>
                  <a:cubicBezTo>
                    <a:pt x="357" y="590"/>
                    <a:pt x="357" y="591"/>
                    <a:pt x="357" y="591"/>
                  </a:cubicBezTo>
                  <a:cubicBezTo>
                    <a:pt x="354" y="593"/>
                    <a:pt x="351" y="595"/>
                    <a:pt x="349" y="597"/>
                  </a:cubicBezTo>
                  <a:cubicBezTo>
                    <a:pt x="349" y="597"/>
                    <a:pt x="348" y="596"/>
                    <a:pt x="348" y="596"/>
                  </a:cubicBezTo>
                  <a:moveTo>
                    <a:pt x="350" y="599"/>
                  </a:moveTo>
                  <a:cubicBezTo>
                    <a:pt x="353" y="598"/>
                    <a:pt x="355" y="596"/>
                    <a:pt x="357" y="595"/>
                  </a:cubicBezTo>
                  <a:cubicBezTo>
                    <a:pt x="357" y="597"/>
                    <a:pt x="357" y="600"/>
                    <a:pt x="356" y="603"/>
                  </a:cubicBezTo>
                  <a:cubicBezTo>
                    <a:pt x="354" y="605"/>
                    <a:pt x="352" y="607"/>
                    <a:pt x="349" y="609"/>
                  </a:cubicBezTo>
                  <a:cubicBezTo>
                    <a:pt x="349" y="606"/>
                    <a:pt x="349" y="603"/>
                    <a:pt x="349" y="601"/>
                  </a:cubicBezTo>
                  <a:cubicBezTo>
                    <a:pt x="349" y="600"/>
                    <a:pt x="350" y="600"/>
                    <a:pt x="350" y="599"/>
                  </a:cubicBezTo>
                  <a:moveTo>
                    <a:pt x="369" y="638"/>
                  </a:moveTo>
                  <a:cubicBezTo>
                    <a:pt x="370" y="633"/>
                    <a:pt x="372" y="628"/>
                    <a:pt x="373" y="623"/>
                  </a:cubicBezTo>
                  <a:cubicBezTo>
                    <a:pt x="378" y="619"/>
                    <a:pt x="383" y="615"/>
                    <a:pt x="388" y="612"/>
                  </a:cubicBezTo>
                  <a:cubicBezTo>
                    <a:pt x="388" y="614"/>
                    <a:pt x="387" y="617"/>
                    <a:pt x="386" y="619"/>
                  </a:cubicBezTo>
                  <a:cubicBezTo>
                    <a:pt x="385" y="623"/>
                    <a:pt x="385" y="626"/>
                    <a:pt x="384" y="630"/>
                  </a:cubicBezTo>
                  <a:cubicBezTo>
                    <a:pt x="381" y="631"/>
                    <a:pt x="378" y="633"/>
                    <a:pt x="376" y="635"/>
                  </a:cubicBezTo>
                  <a:cubicBezTo>
                    <a:pt x="373" y="637"/>
                    <a:pt x="371" y="638"/>
                    <a:pt x="368" y="640"/>
                  </a:cubicBezTo>
                  <a:cubicBezTo>
                    <a:pt x="369" y="640"/>
                    <a:pt x="369" y="639"/>
                    <a:pt x="369" y="638"/>
                  </a:cubicBezTo>
                  <a:moveTo>
                    <a:pt x="387" y="633"/>
                  </a:moveTo>
                  <a:cubicBezTo>
                    <a:pt x="393" y="628"/>
                    <a:pt x="400" y="624"/>
                    <a:pt x="406" y="619"/>
                  </a:cubicBezTo>
                  <a:cubicBezTo>
                    <a:pt x="406" y="620"/>
                    <a:pt x="406" y="621"/>
                    <a:pt x="406" y="622"/>
                  </a:cubicBezTo>
                  <a:cubicBezTo>
                    <a:pt x="405" y="624"/>
                    <a:pt x="404" y="626"/>
                    <a:pt x="404" y="628"/>
                  </a:cubicBezTo>
                  <a:cubicBezTo>
                    <a:pt x="403" y="629"/>
                    <a:pt x="403" y="629"/>
                    <a:pt x="403" y="630"/>
                  </a:cubicBezTo>
                  <a:cubicBezTo>
                    <a:pt x="396" y="634"/>
                    <a:pt x="390" y="639"/>
                    <a:pt x="384" y="644"/>
                  </a:cubicBezTo>
                  <a:cubicBezTo>
                    <a:pt x="385" y="640"/>
                    <a:pt x="386" y="636"/>
                    <a:pt x="387" y="633"/>
                  </a:cubicBezTo>
                  <a:moveTo>
                    <a:pt x="388" y="627"/>
                  </a:moveTo>
                  <a:cubicBezTo>
                    <a:pt x="389" y="622"/>
                    <a:pt x="390" y="618"/>
                    <a:pt x="392" y="613"/>
                  </a:cubicBezTo>
                  <a:cubicBezTo>
                    <a:pt x="392" y="612"/>
                    <a:pt x="392" y="610"/>
                    <a:pt x="393" y="609"/>
                  </a:cubicBezTo>
                  <a:cubicBezTo>
                    <a:pt x="397" y="605"/>
                    <a:pt x="402" y="602"/>
                    <a:pt x="407" y="599"/>
                  </a:cubicBezTo>
                  <a:cubicBezTo>
                    <a:pt x="408" y="598"/>
                    <a:pt x="410" y="596"/>
                    <a:pt x="412" y="595"/>
                  </a:cubicBezTo>
                  <a:cubicBezTo>
                    <a:pt x="410" y="601"/>
                    <a:pt x="409" y="607"/>
                    <a:pt x="408" y="613"/>
                  </a:cubicBezTo>
                  <a:cubicBezTo>
                    <a:pt x="401" y="617"/>
                    <a:pt x="395" y="622"/>
                    <a:pt x="388" y="627"/>
                  </a:cubicBezTo>
                  <a:moveTo>
                    <a:pt x="411" y="616"/>
                  </a:moveTo>
                  <a:cubicBezTo>
                    <a:pt x="411" y="615"/>
                    <a:pt x="411" y="615"/>
                    <a:pt x="412" y="615"/>
                  </a:cubicBezTo>
                  <a:cubicBezTo>
                    <a:pt x="416" y="611"/>
                    <a:pt x="421" y="608"/>
                    <a:pt x="426" y="604"/>
                  </a:cubicBezTo>
                  <a:cubicBezTo>
                    <a:pt x="425" y="607"/>
                    <a:pt x="424" y="610"/>
                    <a:pt x="423" y="613"/>
                  </a:cubicBezTo>
                  <a:cubicBezTo>
                    <a:pt x="418" y="617"/>
                    <a:pt x="413" y="621"/>
                    <a:pt x="408" y="625"/>
                  </a:cubicBezTo>
                  <a:cubicBezTo>
                    <a:pt x="409" y="622"/>
                    <a:pt x="410" y="619"/>
                    <a:pt x="411" y="616"/>
                  </a:cubicBezTo>
                  <a:moveTo>
                    <a:pt x="417" y="606"/>
                  </a:moveTo>
                  <a:cubicBezTo>
                    <a:pt x="415" y="607"/>
                    <a:pt x="414" y="608"/>
                    <a:pt x="412" y="610"/>
                  </a:cubicBezTo>
                  <a:cubicBezTo>
                    <a:pt x="413" y="604"/>
                    <a:pt x="415" y="598"/>
                    <a:pt x="416" y="592"/>
                  </a:cubicBezTo>
                  <a:cubicBezTo>
                    <a:pt x="421" y="589"/>
                    <a:pt x="426" y="585"/>
                    <a:pt x="431" y="582"/>
                  </a:cubicBezTo>
                  <a:cubicBezTo>
                    <a:pt x="430" y="587"/>
                    <a:pt x="428" y="593"/>
                    <a:pt x="427" y="599"/>
                  </a:cubicBezTo>
                  <a:cubicBezTo>
                    <a:pt x="423" y="601"/>
                    <a:pt x="420" y="604"/>
                    <a:pt x="417" y="606"/>
                  </a:cubicBezTo>
                  <a:moveTo>
                    <a:pt x="430" y="602"/>
                  </a:moveTo>
                  <a:cubicBezTo>
                    <a:pt x="438" y="596"/>
                    <a:pt x="446" y="590"/>
                    <a:pt x="454" y="584"/>
                  </a:cubicBezTo>
                  <a:cubicBezTo>
                    <a:pt x="454" y="586"/>
                    <a:pt x="453" y="588"/>
                    <a:pt x="452" y="590"/>
                  </a:cubicBezTo>
                  <a:cubicBezTo>
                    <a:pt x="444" y="597"/>
                    <a:pt x="436" y="603"/>
                    <a:pt x="428" y="610"/>
                  </a:cubicBezTo>
                  <a:cubicBezTo>
                    <a:pt x="428" y="607"/>
                    <a:pt x="429" y="604"/>
                    <a:pt x="430" y="602"/>
                  </a:cubicBezTo>
                  <a:moveTo>
                    <a:pt x="431" y="596"/>
                  </a:moveTo>
                  <a:cubicBezTo>
                    <a:pt x="432" y="590"/>
                    <a:pt x="434" y="585"/>
                    <a:pt x="435" y="579"/>
                  </a:cubicBezTo>
                  <a:cubicBezTo>
                    <a:pt x="438" y="577"/>
                    <a:pt x="441" y="575"/>
                    <a:pt x="443" y="573"/>
                  </a:cubicBezTo>
                  <a:cubicBezTo>
                    <a:pt x="450" y="568"/>
                    <a:pt x="455" y="562"/>
                    <a:pt x="461" y="557"/>
                  </a:cubicBezTo>
                  <a:cubicBezTo>
                    <a:pt x="460" y="564"/>
                    <a:pt x="458" y="571"/>
                    <a:pt x="456" y="579"/>
                  </a:cubicBezTo>
                  <a:cubicBezTo>
                    <a:pt x="448" y="585"/>
                    <a:pt x="439" y="590"/>
                    <a:pt x="431" y="596"/>
                  </a:cubicBezTo>
                  <a:moveTo>
                    <a:pt x="458" y="581"/>
                  </a:moveTo>
                  <a:cubicBezTo>
                    <a:pt x="465" y="576"/>
                    <a:pt x="472" y="571"/>
                    <a:pt x="478" y="566"/>
                  </a:cubicBezTo>
                  <a:cubicBezTo>
                    <a:pt x="478" y="565"/>
                    <a:pt x="478" y="565"/>
                    <a:pt x="478" y="565"/>
                  </a:cubicBezTo>
                  <a:cubicBezTo>
                    <a:pt x="478" y="567"/>
                    <a:pt x="478" y="569"/>
                    <a:pt x="477" y="572"/>
                  </a:cubicBezTo>
                  <a:cubicBezTo>
                    <a:pt x="470" y="577"/>
                    <a:pt x="463" y="582"/>
                    <a:pt x="457" y="587"/>
                  </a:cubicBezTo>
                  <a:cubicBezTo>
                    <a:pt x="457" y="585"/>
                    <a:pt x="458" y="583"/>
                    <a:pt x="458" y="581"/>
                  </a:cubicBezTo>
                  <a:moveTo>
                    <a:pt x="471" y="467"/>
                  </a:moveTo>
                  <a:cubicBezTo>
                    <a:pt x="465" y="472"/>
                    <a:pt x="459" y="477"/>
                    <a:pt x="452" y="481"/>
                  </a:cubicBezTo>
                  <a:cubicBezTo>
                    <a:pt x="443" y="487"/>
                    <a:pt x="435" y="493"/>
                    <a:pt x="428" y="499"/>
                  </a:cubicBezTo>
                  <a:cubicBezTo>
                    <a:pt x="428" y="498"/>
                    <a:pt x="427" y="496"/>
                    <a:pt x="427" y="495"/>
                  </a:cubicBezTo>
                  <a:cubicBezTo>
                    <a:pt x="428" y="493"/>
                    <a:pt x="428" y="491"/>
                    <a:pt x="428" y="489"/>
                  </a:cubicBezTo>
                  <a:cubicBezTo>
                    <a:pt x="434" y="485"/>
                    <a:pt x="440" y="480"/>
                    <a:pt x="446" y="475"/>
                  </a:cubicBezTo>
                  <a:cubicBezTo>
                    <a:pt x="456" y="466"/>
                    <a:pt x="467" y="457"/>
                    <a:pt x="476" y="448"/>
                  </a:cubicBezTo>
                  <a:cubicBezTo>
                    <a:pt x="476" y="450"/>
                    <a:pt x="477" y="452"/>
                    <a:pt x="477" y="455"/>
                  </a:cubicBezTo>
                  <a:cubicBezTo>
                    <a:pt x="477" y="457"/>
                    <a:pt x="478" y="459"/>
                    <a:pt x="478" y="461"/>
                  </a:cubicBezTo>
                  <a:cubicBezTo>
                    <a:pt x="476" y="462"/>
                    <a:pt x="473" y="465"/>
                    <a:pt x="471" y="467"/>
                  </a:cubicBezTo>
                  <a:moveTo>
                    <a:pt x="445" y="472"/>
                  </a:moveTo>
                  <a:cubicBezTo>
                    <a:pt x="439" y="477"/>
                    <a:pt x="434" y="481"/>
                    <a:pt x="428" y="485"/>
                  </a:cubicBezTo>
                  <a:cubicBezTo>
                    <a:pt x="428" y="482"/>
                    <a:pt x="428" y="480"/>
                    <a:pt x="427" y="477"/>
                  </a:cubicBezTo>
                  <a:cubicBezTo>
                    <a:pt x="427" y="474"/>
                    <a:pt x="426" y="470"/>
                    <a:pt x="426" y="467"/>
                  </a:cubicBezTo>
                  <a:cubicBezTo>
                    <a:pt x="442" y="454"/>
                    <a:pt x="457" y="441"/>
                    <a:pt x="472" y="427"/>
                  </a:cubicBezTo>
                  <a:cubicBezTo>
                    <a:pt x="472" y="427"/>
                    <a:pt x="472" y="428"/>
                    <a:pt x="472" y="428"/>
                  </a:cubicBezTo>
                  <a:cubicBezTo>
                    <a:pt x="474" y="434"/>
                    <a:pt x="475" y="440"/>
                    <a:pt x="476" y="446"/>
                  </a:cubicBezTo>
                  <a:cubicBezTo>
                    <a:pt x="466" y="455"/>
                    <a:pt x="455" y="463"/>
                    <a:pt x="445" y="472"/>
                  </a:cubicBezTo>
                  <a:moveTo>
                    <a:pt x="334" y="491"/>
                  </a:moveTo>
                  <a:cubicBezTo>
                    <a:pt x="336" y="491"/>
                    <a:pt x="337" y="490"/>
                    <a:pt x="338" y="489"/>
                  </a:cubicBezTo>
                  <a:cubicBezTo>
                    <a:pt x="339" y="489"/>
                    <a:pt x="339" y="488"/>
                    <a:pt x="338" y="488"/>
                  </a:cubicBezTo>
                  <a:cubicBezTo>
                    <a:pt x="338" y="488"/>
                    <a:pt x="338" y="489"/>
                    <a:pt x="337" y="489"/>
                  </a:cubicBezTo>
                  <a:cubicBezTo>
                    <a:pt x="342" y="485"/>
                    <a:pt x="347" y="481"/>
                    <a:pt x="352" y="478"/>
                  </a:cubicBezTo>
                  <a:cubicBezTo>
                    <a:pt x="355" y="476"/>
                    <a:pt x="358" y="474"/>
                    <a:pt x="361" y="471"/>
                  </a:cubicBezTo>
                  <a:cubicBezTo>
                    <a:pt x="361" y="478"/>
                    <a:pt x="362" y="484"/>
                    <a:pt x="363" y="491"/>
                  </a:cubicBezTo>
                  <a:cubicBezTo>
                    <a:pt x="355" y="497"/>
                    <a:pt x="347" y="502"/>
                    <a:pt x="339" y="507"/>
                  </a:cubicBezTo>
                  <a:cubicBezTo>
                    <a:pt x="338" y="502"/>
                    <a:pt x="336" y="497"/>
                    <a:pt x="334" y="491"/>
                  </a:cubicBezTo>
                  <a:moveTo>
                    <a:pt x="362" y="471"/>
                  </a:moveTo>
                  <a:cubicBezTo>
                    <a:pt x="371" y="464"/>
                    <a:pt x="380" y="458"/>
                    <a:pt x="389" y="452"/>
                  </a:cubicBezTo>
                  <a:cubicBezTo>
                    <a:pt x="389" y="457"/>
                    <a:pt x="389" y="462"/>
                    <a:pt x="389" y="467"/>
                  </a:cubicBezTo>
                  <a:cubicBezTo>
                    <a:pt x="389" y="469"/>
                    <a:pt x="389" y="471"/>
                    <a:pt x="389" y="473"/>
                  </a:cubicBezTo>
                  <a:cubicBezTo>
                    <a:pt x="380" y="479"/>
                    <a:pt x="372" y="484"/>
                    <a:pt x="364" y="490"/>
                  </a:cubicBezTo>
                  <a:cubicBezTo>
                    <a:pt x="364" y="483"/>
                    <a:pt x="363" y="477"/>
                    <a:pt x="362" y="471"/>
                  </a:cubicBezTo>
                  <a:moveTo>
                    <a:pt x="364" y="514"/>
                  </a:moveTo>
                  <a:cubicBezTo>
                    <a:pt x="372" y="507"/>
                    <a:pt x="380" y="501"/>
                    <a:pt x="388" y="496"/>
                  </a:cubicBezTo>
                  <a:cubicBezTo>
                    <a:pt x="388" y="497"/>
                    <a:pt x="388" y="498"/>
                    <a:pt x="388" y="499"/>
                  </a:cubicBezTo>
                  <a:cubicBezTo>
                    <a:pt x="388" y="505"/>
                    <a:pt x="387" y="511"/>
                    <a:pt x="386" y="517"/>
                  </a:cubicBezTo>
                  <a:cubicBezTo>
                    <a:pt x="381" y="521"/>
                    <a:pt x="375" y="525"/>
                    <a:pt x="370" y="528"/>
                  </a:cubicBezTo>
                  <a:cubicBezTo>
                    <a:pt x="367" y="530"/>
                    <a:pt x="365" y="532"/>
                    <a:pt x="362" y="534"/>
                  </a:cubicBezTo>
                  <a:cubicBezTo>
                    <a:pt x="363" y="527"/>
                    <a:pt x="364" y="520"/>
                    <a:pt x="364" y="514"/>
                  </a:cubicBezTo>
                  <a:moveTo>
                    <a:pt x="360" y="535"/>
                  </a:moveTo>
                  <a:cubicBezTo>
                    <a:pt x="355" y="539"/>
                    <a:pt x="350" y="542"/>
                    <a:pt x="345" y="545"/>
                  </a:cubicBezTo>
                  <a:cubicBezTo>
                    <a:pt x="345" y="544"/>
                    <a:pt x="345" y="543"/>
                    <a:pt x="344" y="542"/>
                  </a:cubicBezTo>
                  <a:cubicBezTo>
                    <a:pt x="345" y="541"/>
                    <a:pt x="346" y="540"/>
                    <a:pt x="347" y="540"/>
                  </a:cubicBezTo>
                  <a:cubicBezTo>
                    <a:pt x="347" y="539"/>
                    <a:pt x="346" y="538"/>
                    <a:pt x="345" y="538"/>
                  </a:cubicBezTo>
                  <a:cubicBezTo>
                    <a:pt x="345" y="539"/>
                    <a:pt x="345" y="539"/>
                    <a:pt x="344" y="540"/>
                  </a:cubicBezTo>
                  <a:cubicBezTo>
                    <a:pt x="344" y="537"/>
                    <a:pt x="344" y="534"/>
                    <a:pt x="343" y="531"/>
                  </a:cubicBezTo>
                  <a:cubicBezTo>
                    <a:pt x="344" y="530"/>
                    <a:pt x="345" y="530"/>
                    <a:pt x="346" y="529"/>
                  </a:cubicBezTo>
                  <a:cubicBezTo>
                    <a:pt x="352" y="525"/>
                    <a:pt x="357" y="520"/>
                    <a:pt x="362" y="516"/>
                  </a:cubicBezTo>
                  <a:cubicBezTo>
                    <a:pt x="362" y="516"/>
                    <a:pt x="362" y="516"/>
                    <a:pt x="362" y="516"/>
                  </a:cubicBezTo>
                  <a:cubicBezTo>
                    <a:pt x="361" y="522"/>
                    <a:pt x="361" y="529"/>
                    <a:pt x="360" y="535"/>
                  </a:cubicBezTo>
                  <a:moveTo>
                    <a:pt x="353" y="618"/>
                  </a:moveTo>
                  <a:cubicBezTo>
                    <a:pt x="352" y="622"/>
                    <a:pt x="351" y="626"/>
                    <a:pt x="349" y="630"/>
                  </a:cubicBezTo>
                  <a:cubicBezTo>
                    <a:pt x="350" y="627"/>
                    <a:pt x="350" y="623"/>
                    <a:pt x="350" y="620"/>
                  </a:cubicBezTo>
                  <a:cubicBezTo>
                    <a:pt x="351" y="619"/>
                    <a:pt x="352" y="619"/>
                    <a:pt x="353" y="618"/>
                  </a:cubicBezTo>
                  <a:moveTo>
                    <a:pt x="344" y="664"/>
                  </a:moveTo>
                  <a:cubicBezTo>
                    <a:pt x="344" y="664"/>
                    <a:pt x="344" y="664"/>
                    <a:pt x="344" y="664"/>
                  </a:cubicBezTo>
                  <a:cubicBezTo>
                    <a:pt x="345" y="662"/>
                    <a:pt x="347" y="661"/>
                    <a:pt x="349" y="659"/>
                  </a:cubicBezTo>
                  <a:cubicBezTo>
                    <a:pt x="353" y="656"/>
                    <a:pt x="357" y="653"/>
                    <a:pt x="362" y="650"/>
                  </a:cubicBezTo>
                  <a:cubicBezTo>
                    <a:pt x="360" y="655"/>
                    <a:pt x="359" y="660"/>
                    <a:pt x="357" y="664"/>
                  </a:cubicBezTo>
                  <a:cubicBezTo>
                    <a:pt x="352" y="668"/>
                    <a:pt x="347" y="672"/>
                    <a:pt x="342" y="676"/>
                  </a:cubicBezTo>
                  <a:cubicBezTo>
                    <a:pt x="342" y="676"/>
                    <a:pt x="342" y="676"/>
                    <a:pt x="342" y="676"/>
                  </a:cubicBezTo>
                  <a:cubicBezTo>
                    <a:pt x="342" y="672"/>
                    <a:pt x="343" y="668"/>
                    <a:pt x="344" y="664"/>
                  </a:cubicBezTo>
                  <a:moveTo>
                    <a:pt x="360" y="667"/>
                  </a:moveTo>
                  <a:cubicBezTo>
                    <a:pt x="366" y="663"/>
                    <a:pt x="372" y="658"/>
                    <a:pt x="377" y="654"/>
                  </a:cubicBezTo>
                  <a:cubicBezTo>
                    <a:pt x="376" y="659"/>
                    <a:pt x="375" y="664"/>
                    <a:pt x="374" y="668"/>
                  </a:cubicBezTo>
                  <a:cubicBezTo>
                    <a:pt x="373" y="669"/>
                    <a:pt x="373" y="670"/>
                    <a:pt x="373" y="672"/>
                  </a:cubicBezTo>
                  <a:cubicBezTo>
                    <a:pt x="367" y="676"/>
                    <a:pt x="362" y="680"/>
                    <a:pt x="357" y="684"/>
                  </a:cubicBezTo>
                  <a:cubicBezTo>
                    <a:pt x="356" y="684"/>
                    <a:pt x="356" y="685"/>
                    <a:pt x="355" y="685"/>
                  </a:cubicBezTo>
                  <a:cubicBezTo>
                    <a:pt x="357" y="679"/>
                    <a:pt x="359" y="673"/>
                    <a:pt x="360" y="667"/>
                  </a:cubicBezTo>
                  <a:moveTo>
                    <a:pt x="362" y="661"/>
                  </a:moveTo>
                  <a:cubicBezTo>
                    <a:pt x="364" y="656"/>
                    <a:pt x="365" y="651"/>
                    <a:pt x="366" y="647"/>
                  </a:cubicBezTo>
                  <a:cubicBezTo>
                    <a:pt x="367" y="646"/>
                    <a:pt x="368" y="645"/>
                    <a:pt x="369" y="645"/>
                  </a:cubicBezTo>
                  <a:cubicBezTo>
                    <a:pt x="373" y="642"/>
                    <a:pt x="378" y="639"/>
                    <a:pt x="382" y="636"/>
                  </a:cubicBezTo>
                  <a:cubicBezTo>
                    <a:pt x="381" y="640"/>
                    <a:pt x="380" y="644"/>
                    <a:pt x="379" y="648"/>
                  </a:cubicBezTo>
                  <a:cubicBezTo>
                    <a:pt x="373" y="652"/>
                    <a:pt x="368" y="656"/>
                    <a:pt x="362" y="661"/>
                  </a:cubicBezTo>
                  <a:moveTo>
                    <a:pt x="379" y="662"/>
                  </a:moveTo>
                  <a:cubicBezTo>
                    <a:pt x="380" y="658"/>
                    <a:pt x="381" y="654"/>
                    <a:pt x="382" y="650"/>
                  </a:cubicBezTo>
                  <a:cubicBezTo>
                    <a:pt x="387" y="647"/>
                    <a:pt x="391" y="643"/>
                    <a:pt x="396" y="640"/>
                  </a:cubicBezTo>
                  <a:cubicBezTo>
                    <a:pt x="398" y="638"/>
                    <a:pt x="400" y="636"/>
                    <a:pt x="402" y="635"/>
                  </a:cubicBezTo>
                  <a:cubicBezTo>
                    <a:pt x="401" y="640"/>
                    <a:pt x="399" y="646"/>
                    <a:pt x="397" y="652"/>
                  </a:cubicBezTo>
                  <a:cubicBezTo>
                    <a:pt x="391" y="657"/>
                    <a:pt x="384" y="662"/>
                    <a:pt x="378" y="668"/>
                  </a:cubicBezTo>
                  <a:cubicBezTo>
                    <a:pt x="378" y="666"/>
                    <a:pt x="379" y="664"/>
                    <a:pt x="379" y="662"/>
                  </a:cubicBezTo>
                  <a:moveTo>
                    <a:pt x="406" y="633"/>
                  </a:moveTo>
                  <a:cubicBezTo>
                    <a:pt x="406" y="633"/>
                    <a:pt x="406" y="632"/>
                    <a:pt x="407" y="631"/>
                  </a:cubicBezTo>
                  <a:cubicBezTo>
                    <a:pt x="412" y="627"/>
                    <a:pt x="417" y="623"/>
                    <a:pt x="422" y="619"/>
                  </a:cubicBezTo>
                  <a:cubicBezTo>
                    <a:pt x="421" y="622"/>
                    <a:pt x="420" y="626"/>
                    <a:pt x="419" y="629"/>
                  </a:cubicBezTo>
                  <a:cubicBezTo>
                    <a:pt x="419" y="632"/>
                    <a:pt x="418" y="634"/>
                    <a:pt x="417" y="637"/>
                  </a:cubicBezTo>
                  <a:cubicBezTo>
                    <a:pt x="412" y="641"/>
                    <a:pt x="407" y="644"/>
                    <a:pt x="403" y="648"/>
                  </a:cubicBezTo>
                  <a:cubicBezTo>
                    <a:pt x="402" y="648"/>
                    <a:pt x="402" y="648"/>
                    <a:pt x="402" y="649"/>
                  </a:cubicBezTo>
                  <a:cubicBezTo>
                    <a:pt x="403" y="643"/>
                    <a:pt x="404" y="638"/>
                    <a:pt x="406" y="633"/>
                  </a:cubicBezTo>
                  <a:moveTo>
                    <a:pt x="420" y="640"/>
                  </a:moveTo>
                  <a:cubicBezTo>
                    <a:pt x="427" y="634"/>
                    <a:pt x="435" y="629"/>
                    <a:pt x="442" y="624"/>
                  </a:cubicBezTo>
                  <a:cubicBezTo>
                    <a:pt x="441" y="627"/>
                    <a:pt x="440" y="630"/>
                    <a:pt x="439" y="633"/>
                  </a:cubicBezTo>
                  <a:cubicBezTo>
                    <a:pt x="431" y="640"/>
                    <a:pt x="423" y="647"/>
                    <a:pt x="415" y="653"/>
                  </a:cubicBezTo>
                  <a:cubicBezTo>
                    <a:pt x="417" y="649"/>
                    <a:pt x="418" y="644"/>
                    <a:pt x="420" y="640"/>
                  </a:cubicBezTo>
                  <a:moveTo>
                    <a:pt x="421" y="634"/>
                  </a:moveTo>
                  <a:cubicBezTo>
                    <a:pt x="422" y="633"/>
                    <a:pt x="422" y="631"/>
                    <a:pt x="423" y="630"/>
                  </a:cubicBezTo>
                  <a:cubicBezTo>
                    <a:pt x="424" y="625"/>
                    <a:pt x="425" y="620"/>
                    <a:pt x="426" y="615"/>
                  </a:cubicBezTo>
                  <a:cubicBezTo>
                    <a:pt x="434" y="609"/>
                    <a:pt x="442" y="602"/>
                    <a:pt x="451" y="596"/>
                  </a:cubicBezTo>
                  <a:cubicBezTo>
                    <a:pt x="449" y="601"/>
                    <a:pt x="448" y="605"/>
                    <a:pt x="446" y="610"/>
                  </a:cubicBezTo>
                  <a:cubicBezTo>
                    <a:pt x="446" y="613"/>
                    <a:pt x="445" y="616"/>
                    <a:pt x="444" y="618"/>
                  </a:cubicBezTo>
                  <a:cubicBezTo>
                    <a:pt x="436" y="624"/>
                    <a:pt x="429" y="629"/>
                    <a:pt x="421" y="634"/>
                  </a:cubicBezTo>
                  <a:moveTo>
                    <a:pt x="451" y="607"/>
                  </a:moveTo>
                  <a:cubicBezTo>
                    <a:pt x="452" y="602"/>
                    <a:pt x="454" y="597"/>
                    <a:pt x="455" y="592"/>
                  </a:cubicBezTo>
                  <a:cubicBezTo>
                    <a:pt x="462" y="587"/>
                    <a:pt x="469" y="581"/>
                    <a:pt x="477" y="576"/>
                  </a:cubicBezTo>
                  <a:cubicBezTo>
                    <a:pt x="476" y="580"/>
                    <a:pt x="475" y="585"/>
                    <a:pt x="474" y="589"/>
                  </a:cubicBezTo>
                  <a:cubicBezTo>
                    <a:pt x="473" y="592"/>
                    <a:pt x="473" y="595"/>
                    <a:pt x="472" y="598"/>
                  </a:cubicBezTo>
                  <a:cubicBezTo>
                    <a:pt x="464" y="604"/>
                    <a:pt x="456" y="610"/>
                    <a:pt x="449" y="615"/>
                  </a:cubicBezTo>
                  <a:cubicBezTo>
                    <a:pt x="449" y="612"/>
                    <a:pt x="450" y="610"/>
                    <a:pt x="451" y="607"/>
                  </a:cubicBezTo>
                  <a:moveTo>
                    <a:pt x="507" y="569"/>
                  </a:moveTo>
                  <a:cubicBezTo>
                    <a:pt x="507" y="572"/>
                    <a:pt x="507" y="574"/>
                    <a:pt x="507" y="576"/>
                  </a:cubicBezTo>
                  <a:cubicBezTo>
                    <a:pt x="507" y="574"/>
                    <a:pt x="507" y="572"/>
                    <a:pt x="507" y="571"/>
                  </a:cubicBezTo>
                  <a:cubicBezTo>
                    <a:pt x="507" y="570"/>
                    <a:pt x="507" y="570"/>
                    <a:pt x="507" y="569"/>
                  </a:cubicBezTo>
                  <a:moveTo>
                    <a:pt x="512" y="560"/>
                  </a:moveTo>
                  <a:cubicBezTo>
                    <a:pt x="517" y="551"/>
                    <a:pt x="523" y="543"/>
                    <a:pt x="529" y="534"/>
                  </a:cubicBezTo>
                  <a:cubicBezTo>
                    <a:pt x="528" y="537"/>
                    <a:pt x="528" y="539"/>
                    <a:pt x="527" y="542"/>
                  </a:cubicBezTo>
                  <a:cubicBezTo>
                    <a:pt x="525" y="552"/>
                    <a:pt x="524" y="562"/>
                    <a:pt x="523" y="573"/>
                  </a:cubicBezTo>
                  <a:cubicBezTo>
                    <a:pt x="522" y="575"/>
                    <a:pt x="520" y="576"/>
                    <a:pt x="519" y="578"/>
                  </a:cubicBezTo>
                  <a:cubicBezTo>
                    <a:pt x="515" y="585"/>
                    <a:pt x="511" y="591"/>
                    <a:pt x="508" y="598"/>
                  </a:cubicBezTo>
                  <a:cubicBezTo>
                    <a:pt x="509" y="585"/>
                    <a:pt x="510" y="573"/>
                    <a:pt x="512" y="560"/>
                  </a:cubicBezTo>
                  <a:moveTo>
                    <a:pt x="533" y="527"/>
                  </a:moveTo>
                  <a:cubicBezTo>
                    <a:pt x="534" y="526"/>
                    <a:pt x="535" y="524"/>
                    <a:pt x="536" y="523"/>
                  </a:cubicBezTo>
                  <a:cubicBezTo>
                    <a:pt x="544" y="510"/>
                    <a:pt x="551" y="497"/>
                    <a:pt x="559" y="484"/>
                  </a:cubicBezTo>
                  <a:cubicBezTo>
                    <a:pt x="559" y="484"/>
                    <a:pt x="559" y="484"/>
                    <a:pt x="559" y="484"/>
                  </a:cubicBezTo>
                  <a:cubicBezTo>
                    <a:pt x="558" y="500"/>
                    <a:pt x="556" y="515"/>
                    <a:pt x="553" y="531"/>
                  </a:cubicBezTo>
                  <a:cubicBezTo>
                    <a:pt x="552" y="533"/>
                    <a:pt x="550" y="534"/>
                    <a:pt x="549" y="536"/>
                  </a:cubicBezTo>
                  <a:cubicBezTo>
                    <a:pt x="542" y="546"/>
                    <a:pt x="535" y="556"/>
                    <a:pt x="527" y="566"/>
                  </a:cubicBezTo>
                  <a:cubicBezTo>
                    <a:pt x="529" y="553"/>
                    <a:pt x="531" y="540"/>
                    <a:pt x="533" y="527"/>
                  </a:cubicBezTo>
                  <a:moveTo>
                    <a:pt x="583" y="499"/>
                  </a:moveTo>
                  <a:cubicBezTo>
                    <a:pt x="585" y="497"/>
                    <a:pt x="587" y="495"/>
                    <a:pt x="588" y="493"/>
                  </a:cubicBezTo>
                  <a:cubicBezTo>
                    <a:pt x="596" y="482"/>
                    <a:pt x="607" y="472"/>
                    <a:pt x="610" y="459"/>
                  </a:cubicBezTo>
                  <a:cubicBezTo>
                    <a:pt x="610" y="470"/>
                    <a:pt x="608" y="482"/>
                    <a:pt x="606" y="493"/>
                  </a:cubicBezTo>
                  <a:cubicBezTo>
                    <a:pt x="597" y="505"/>
                    <a:pt x="588" y="517"/>
                    <a:pt x="579" y="528"/>
                  </a:cubicBezTo>
                  <a:cubicBezTo>
                    <a:pt x="578" y="529"/>
                    <a:pt x="578" y="529"/>
                    <a:pt x="578" y="529"/>
                  </a:cubicBezTo>
                  <a:cubicBezTo>
                    <a:pt x="580" y="519"/>
                    <a:pt x="582" y="509"/>
                    <a:pt x="583" y="499"/>
                  </a:cubicBezTo>
                  <a:moveTo>
                    <a:pt x="367" y="293"/>
                  </a:moveTo>
                  <a:cubicBezTo>
                    <a:pt x="368" y="294"/>
                    <a:pt x="368" y="294"/>
                    <a:pt x="368" y="294"/>
                  </a:cubicBezTo>
                  <a:cubicBezTo>
                    <a:pt x="368" y="294"/>
                    <a:pt x="367" y="294"/>
                    <a:pt x="367" y="294"/>
                  </a:cubicBezTo>
                  <a:cubicBezTo>
                    <a:pt x="364" y="299"/>
                    <a:pt x="352" y="299"/>
                    <a:pt x="347" y="301"/>
                  </a:cubicBezTo>
                  <a:cubicBezTo>
                    <a:pt x="340" y="303"/>
                    <a:pt x="333" y="306"/>
                    <a:pt x="326" y="309"/>
                  </a:cubicBezTo>
                  <a:cubicBezTo>
                    <a:pt x="311" y="314"/>
                    <a:pt x="297" y="319"/>
                    <a:pt x="283" y="327"/>
                  </a:cubicBezTo>
                  <a:cubicBezTo>
                    <a:pt x="272" y="333"/>
                    <a:pt x="260" y="339"/>
                    <a:pt x="248" y="344"/>
                  </a:cubicBezTo>
                  <a:cubicBezTo>
                    <a:pt x="253" y="341"/>
                    <a:pt x="257" y="338"/>
                    <a:pt x="262" y="336"/>
                  </a:cubicBezTo>
                  <a:cubicBezTo>
                    <a:pt x="265" y="334"/>
                    <a:pt x="268" y="333"/>
                    <a:pt x="270" y="332"/>
                  </a:cubicBezTo>
                  <a:cubicBezTo>
                    <a:pt x="287" y="323"/>
                    <a:pt x="305" y="316"/>
                    <a:pt x="322" y="308"/>
                  </a:cubicBezTo>
                  <a:cubicBezTo>
                    <a:pt x="336" y="302"/>
                    <a:pt x="351" y="298"/>
                    <a:pt x="365" y="292"/>
                  </a:cubicBezTo>
                  <a:cubicBezTo>
                    <a:pt x="366" y="292"/>
                    <a:pt x="367" y="293"/>
                    <a:pt x="367" y="293"/>
                  </a:cubicBezTo>
                  <a:moveTo>
                    <a:pt x="201" y="349"/>
                  </a:moveTo>
                  <a:cubicBezTo>
                    <a:pt x="220" y="336"/>
                    <a:pt x="241" y="325"/>
                    <a:pt x="263" y="317"/>
                  </a:cubicBezTo>
                  <a:cubicBezTo>
                    <a:pt x="284" y="310"/>
                    <a:pt x="305" y="302"/>
                    <a:pt x="327" y="295"/>
                  </a:cubicBezTo>
                  <a:cubicBezTo>
                    <a:pt x="336" y="292"/>
                    <a:pt x="345" y="290"/>
                    <a:pt x="354" y="289"/>
                  </a:cubicBezTo>
                  <a:cubicBezTo>
                    <a:pt x="357" y="289"/>
                    <a:pt x="359" y="289"/>
                    <a:pt x="361" y="290"/>
                  </a:cubicBezTo>
                  <a:cubicBezTo>
                    <a:pt x="341" y="297"/>
                    <a:pt x="321" y="305"/>
                    <a:pt x="301" y="314"/>
                  </a:cubicBezTo>
                  <a:cubicBezTo>
                    <a:pt x="302" y="313"/>
                    <a:pt x="303" y="312"/>
                    <a:pt x="305" y="312"/>
                  </a:cubicBezTo>
                  <a:cubicBezTo>
                    <a:pt x="312" y="308"/>
                    <a:pt x="320" y="304"/>
                    <a:pt x="327" y="301"/>
                  </a:cubicBezTo>
                  <a:cubicBezTo>
                    <a:pt x="330" y="300"/>
                    <a:pt x="333" y="299"/>
                    <a:pt x="335" y="295"/>
                  </a:cubicBezTo>
                  <a:cubicBezTo>
                    <a:pt x="335" y="294"/>
                    <a:pt x="334" y="294"/>
                    <a:pt x="333" y="295"/>
                  </a:cubicBezTo>
                  <a:cubicBezTo>
                    <a:pt x="330" y="298"/>
                    <a:pt x="323" y="300"/>
                    <a:pt x="319" y="301"/>
                  </a:cubicBezTo>
                  <a:cubicBezTo>
                    <a:pt x="313" y="304"/>
                    <a:pt x="306" y="307"/>
                    <a:pt x="300" y="310"/>
                  </a:cubicBezTo>
                  <a:cubicBezTo>
                    <a:pt x="287" y="317"/>
                    <a:pt x="276" y="324"/>
                    <a:pt x="264" y="331"/>
                  </a:cubicBezTo>
                  <a:cubicBezTo>
                    <a:pt x="263" y="331"/>
                    <a:pt x="262" y="332"/>
                    <a:pt x="261" y="332"/>
                  </a:cubicBezTo>
                  <a:cubicBezTo>
                    <a:pt x="250" y="338"/>
                    <a:pt x="238" y="344"/>
                    <a:pt x="226" y="351"/>
                  </a:cubicBezTo>
                  <a:cubicBezTo>
                    <a:pt x="221" y="353"/>
                    <a:pt x="215" y="356"/>
                    <a:pt x="210" y="358"/>
                  </a:cubicBezTo>
                  <a:cubicBezTo>
                    <a:pt x="206" y="357"/>
                    <a:pt x="202" y="357"/>
                    <a:pt x="198" y="357"/>
                  </a:cubicBezTo>
                  <a:cubicBezTo>
                    <a:pt x="197" y="357"/>
                    <a:pt x="196" y="356"/>
                    <a:pt x="195" y="355"/>
                  </a:cubicBezTo>
                  <a:cubicBezTo>
                    <a:pt x="197" y="353"/>
                    <a:pt x="199" y="351"/>
                    <a:pt x="201" y="349"/>
                  </a:cubicBezTo>
                  <a:moveTo>
                    <a:pt x="384" y="308"/>
                  </a:moveTo>
                  <a:cubicBezTo>
                    <a:pt x="369" y="310"/>
                    <a:pt x="355" y="319"/>
                    <a:pt x="342" y="324"/>
                  </a:cubicBezTo>
                  <a:cubicBezTo>
                    <a:pt x="327" y="329"/>
                    <a:pt x="314" y="335"/>
                    <a:pt x="300" y="342"/>
                  </a:cubicBezTo>
                  <a:cubicBezTo>
                    <a:pt x="282" y="350"/>
                    <a:pt x="265" y="360"/>
                    <a:pt x="248" y="370"/>
                  </a:cubicBezTo>
                  <a:cubicBezTo>
                    <a:pt x="247" y="370"/>
                    <a:pt x="247" y="369"/>
                    <a:pt x="246" y="369"/>
                  </a:cubicBezTo>
                  <a:cubicBezTo>
                    <a:pt x="242" y="368"/>
                    <a:pt x="238" y="367"/>
                    <a:pt x="234" y="366"/>
                  </a:cubicBezTo>
                  <a:cubicBezTo>
                    <a:pt x="235" y="366"/>
                    <a:pt x="235" y="365"/>
                    <a:pt x="236" y="365"/>
                  </a:cubicBezTo>
                  <a:cubicBezTo>
                    <a:pt x="252" y="357"/>
                    <a:pt x="267" y="349"/>
                    <a:pt x="283" y="342"/>
                  </a:cubicBezTo>
                  <a:cubicBezTo>
                    <a:pt x="312" y="327"/>
                    <a:pt x="343" y="315"/>
                    <a:pt x="374" y="304"/>
                  </a:cubicBezTo>
                  <a:cubicBezTo>
                    <a:pt x="375" y="304"/>
                    <a:pt x="375" y="303"/>
                    <a:pt x="375" y="303"/>
                  </a:cubicBezTo>
                  <a:cubicBezTo>
                    <a:pt x="375" y="302"/>
                    <a:pt x="375" y="302"/>
                    <a:pt x="375" y="301"/>
                  </a:cubicBezTo>
                  <a:cubicBezTo>
                    <a:pt x="375" y="300"/>
                    <a:pt x="373" y="300"/>
                    <a:pt x="373" y="301"/>
                  </a:cubicBezTo>
                  <a:cubicBezTo>
                    <a:pt x="372" y="303"/>
                    <a:pt x="363" y="304"/>
                    <a:pt x="361" y="304"/>
                  </a:cubicBezTo>
                  <a:cubicBezTo>
                    <a:pt x="358" y="305"/>
                    <a:pt x="356" y="306"/>
                    <a:pt x="354" y="307"/>
                  </a:cubicBezTo>
                  <a:cubicBezTo>
                    <a:pt x="345" y="311"/>
                    <a:pt x="337" y="313"/>
                    <a:pt x="328" y="316"/>
                  </a:cubicBezTo>
                  <a:cubicBezTo>
                    <a:pt x="314" y="322"/>
                    <a:pt x="300" y="329"/>
                    <a:pt x="286" y="336"/>
                  </a:cubicBezTo>
                  <a:cubicBezTo>
                    <a:pt x="268" y="346"/>
                    <a:pt x="249" y="355"/>
                    <a:pt x="231" y="365"/>
                  </a:cubicBezTo>
                  <a:cubicBezTo>
                    <a:pt x="227" y="363"/>
                    <a:pt x="223" y="362"/>
                    <a:pt x="219" y="360"/>
                  </a:cubicBezTo>
                  <a:cubicBezTo>
                    <a:pt x="221" y="359"/>
                    <a:pt x="224" y="358"/>
                    <a:pt x="227" y="357"/>
                  </a:cubicBezTo>
                  <a:cubicBezTo>
                    <a:pt x="246" y="348"/>
                    <a:pt x="266" y="340"/>
                    <a:pt x="285" y="330"/>
                  </a:cubicBezTo>
                  <a:cubicBezTo>
                    <a:pt x="294" y="325"/>
                    <a:pt x="303" y="320"/>
                    <a:pt x="313" y="317"/>
                  </a:cubicBezTo>
                  <a:cubicBezTo>
                    <a:pt x="321" y="314"/>
                    <a:pt x="329" y="312"/>
                    <a:pt x="337" y="309"/>
                  </a:cubicBezTo>
                  <a:cubicBezTo>
                    <a:pt x="345" y="305"/>
                    <a:pt x="353" y="303"/>
                    <a:pt x="361" y="301"/>
                  </a:cubicBezTo>
                  <a:cubicBezTo>
                    <a:pt x="365" y="300"/>
                    <a:pt x="368" y="299"/>
                    <a:pt x="369" y="295"/>
                  </a:cubicBezTo>
                  <a:cubicBezTo>
                    <a:pt x="369" y="295"/>
                    <a:pt x="369" y="294"/>
                    <a:pt x="369" y="294"/>
                  </a:cubicBezTo>
                  <a:cubicBezTo>
                    <a:pt x="377" y="300"/>
                    <a:pt x="386" y="306"/>
                    <a:pt x="394" y="313"/>
                  </a:cubicBezTo>
                  <a:cubicBezTo>
                    <a:pt x="383" y="315"/>
                    <a:pt x="372" y="322"/>
                    <a:pt x="363" y="326"/>
                  </a:cubicBezTo>
                  <a:cubicBezTo>
                    <a:pt x="348" y="333"/>
                    <a:pt x="334" y="340"/>
                    <a:pt x="319" y="347"/>
                  </a:cubicBezTo>
                  <a:cubicBezTo>
                    <a:pt x="305" y="354"/>
                    <a:pt x="290" y="362"/>
                    <a:pt x="275" y="370"/>
                  </a:cubicBezTo>
                  <a:cubicBezTo>
                    <a:pt x="270" y="373"/>
                    <a:pt x="264" y="376"/>
                    <a:pt x="259" y="379"/>
                  </a:cubicBezTo>
                  <a:cubicBezTo>
                    <a:pt x="259" y="379"/>
                    <a:pt x="259" y="378"/>
                    <a:pt x="258" y="378"/>
                  </a:cubicBezTo>
                  <a:cubicBezTo>
                    <a:pt x="256" y="376"/>
                    <a:pt x="253" y="373"/>
                    <a:pt x="251" y="371"/>
                  </a:cubicBezTo>
                  <a:cubicBezTo>
                    <a:pt x="253" y="370"/>
                    <a:pt x="255" y="369"/>
                    <a:pt x="257" y="368"/>
                  </a:cubicBezTo>
                  <a:cubicBezTo>
                    <a:pt x="270" y="360"/>
                    <a:pt x="284" y="354"/>
                    <a:pt x="297" y="347"/>
                  </a:cubicBezTo>
                  <a:cubicBezTo>
                    <a:pt x="312" y="340"/>
                    <a:pt x="327" y="333"/>
                    <a:pt x="343" y="327"/>
                  </a:cubicBezTo>
                  <a:cubicBezTo>
                    <a:pt x="357" y="322"/>
                    <a:pt x="370" y="314"/>
                    <a:pt x="384" y="310"/>
                  </a:cubicBezTo>
                  <a:cubicBezTo>
                    <a:pt x="385" y="310"/>
                    <a:pt x="385" y="308"/>
                    <a:pt x="384" y="308"/>
                  </a:cubicBezTo>
                  <a:moveTo>
                    <a:pt x="273" y="393"/>
                  </a:moveTo>
                  <a:cubicBezTo>
                    <a:pt x="277" y="390"/>
                    <a:pt x="282" y="388"/>
                    <a:pt x="287" y="385"/>
                  </a:cubicBezTo>
                  <a:cubicBezTo>
                    <a:pt x="299" y="378"/>
                    <a:pt x="310" y="371"/>
                    <a:pt x="323" y="365"/>
                  </a:cubicBezTo>
                  <a:cubicBezTo>
                    <a:pt x="336" y="358"/>
                    <a:pt x="349" y="353"/>
                    <a:pt x="362" y="347"/>
                  </a:cubicBezTo>
                  <a:cubicBezTo>
                    <a:pt x="376" y="341"/>
                    <a:pt x="390" y="334"/>
                    <a:pt x="404" y="330"/>
                  </a:cubicBezTo>
                  <a:cubicBezTo>
                    <a:pt x="405" y="330"/>
                    <a:pt x="405" y="328"/>
                    <a:pt x="404" y="328"/>
                  </a:cubicBezTo>
                  <a:cubicBezTo>
                    <a:pt x="392" y="329"/>
                    <a:pt x="382" y="335"/>
                    <a:pt x="371" y="339"/>
                  </a:cubicBezTo>
                  <a:cubicBezTo>
                    <a:pt x="357" y="346"/>
                    <a:pt x="343" y="351"/>
                    <a:pt x="330" y="358"/>
                  </a:cubicBezTo>
                  <a:cubicBezTo>
                    <a:pt x="316" y="364"/>
                    <a:pt x="304" y="371"/>
                    <a:pt x="291" y="379"/>
                  </a:cubicBezTo>
                  <a:cubicBezTo>
                    <a:pt x="286" y="382"/>
                    <a:pt x="282" y="386"/>
                    <a:pt x="276" y="388"/>
                  </a:cubicBezTo>
                  <a:cubicBezTo>
                    <a:pt x="275" y="389"/>
                    <a:pt x="273" y="390"/>
                    <a:pt x="271" y="392"/>
                  </a:cubicBezTo>
                  <a:cubicBezTo>
                    <a:pt x="268" y="388"/>
                    <a:pt x="264" y="384"/>
                    <a:pt x="261" y="381"/>
                  </a:cubicBezTo>
                  <a:cubicBezTo>
                    <a:pt x="263" y="379"/>
                    <a:pt x="265" y="378"/>
                    <a:pt x="267" y="377"/>
                  </a:cubicBezTo>
                  <a:cubicBezTo>
                    <a:pt x="282" y="369"/>
                    <a:pt x="297" y="362"/>
                    <a:pt x="313" y="354"/>
                  </a:cubicBezTo>
                  <a:cubicBezTo>
                    <a:pt x="327" y="347"/>
                    <a:pt x="342" y="340"/>
                    <a:pt x="356" y="333"/>
                  </a:cubicBezTo>
                  <a:cubicBezTo>
                    <a:pt x="369" y="327"/>
                    <a:pt x="383" y="319"/>
                    <a:pt x="397" y="316"/>
                  </a:cubicBezTo>
                  <a:cubicBezTo>
                    <a:pt x="406" y="323"/>
                    <a:pt x="414" y="332"/>
                    <a:pt x="422" y="340"/>
                  </a:cubicBezTo>
                  <a:cubicBezTo>
                    <a:pt x="413" y="345"/>
                    <a:pt x="405" y="350"/>
                    <a:pt x="396" y="355"/>
                  </a:cubicBezTo>
                  <a:cubicBezTo>
                    <a:pt x="383" y="363"/>
                    <a:pt x="369" y="370"/>
                    <a:pt x="355" y="377"/>
                  </a:cubicBezTo>
                  <a:cubicBezTo>
                    <a:pt x="342" y="385"/>
                    <a:pt x="328" y="393"/>
                    <a:pt x="314" y="401"/>
                  </a:cubicBezTo>
                  <a:cubicBezTo>
                    <a:pt x="307" y="405"/>
                    <a:pt x="300" y="410"/>
                    <a:pt x="293" y="414"/>
                  </a:cubicBezTo>
                  <a:cubicBezTo>
                    <a:pt x="292" y="412"/>
                    <a:pt x="290" y="411"/>
                    <a:pt x="289" y="410"/>
                  </a:cubicBezTo>
                  <a:cubicBezTo>
                    <a:pt x="305" y="400"/>
                    <a:pt x="322" y="390"/>
                    <a:pt x="338" y="380"/>
                  </a:cubicBezTo>
                  <a:cubicBezTo>
                    <a:pt x="355" y="369"/>
                    <a:pt x="374" y="361"/>
                    <a:pt x="392" y="352"/>
                  </a:cubicBezTo>
                  <a:cubicBezTo>
                    <a:pt x="393" y="351"/>
                    <a:pt x="392" y="350"/>
                    <a:pt x="392" y="350"/>
                  </a:cubicBezTo>
                  <a:cubicBezTo>
                    <a:pt x="383" y="354"/>
                    <a:pt x="375" y="358"/>
                    <a:pt x="367" y="361"/>
                  </a:cubicBezTo>
                  <a:cubicBezTo>
                    <a:pt x="374" y="357"/>
                    <a:pt x="381" y="354"/>
                    <a:pt x="388" y="350"/>
                  </a:cubicBezTo>
                  <a:cubicBezTo>
                    <a:pt x="389" y="349"/>
                    <a:pt x="389" y="348"/>
                    <a:pt x="388" y="348"/>
                  </a:cubicBezTo>
                  <a:cubicBezTo>
                    <a:pt x="363" y="358"/>
                    <a:pt x="340" y="371"/>
                    <a:pt x="316" y="382"/>
                  </a:cubicBezTo>
                  <a:cubicBezTo>
                    <a:pt x="305" y="388"/>
                    <a:pt x="293" y="394"/>
                    <a:pt x="282" y="401"/>
                  </a:cubicBezTo>
                  <a:cubicBezTo>
                    <a:pt x="282" y="401"/>
                    <a:pt x="282" y="402"/>
                    <a:pt x="281" y="402"/>
                  </a:cubicBezTo>
                  <a:cubicBezTo>
                    <a:pt x="278" y="399"/>
                    <a:pt x="275" y="396"/>
                    <a:pt x="273" y="393"/>
                  </a:cubicBezTo>
                  <a:moveTo>
                    <a:pt x="313" y="388"/>
                  </a:moveTo>
                  <a:cubicBezTo>
                    <a:pt x="321" y="384"/>
                    <a:pt x="328" y="381"/>
                    <a:pt x="336" y="377"/>
                  </a:cubicBezTo>
                  <a:cubicBezTo>
                    <a:pt x="336" y="377"/>
                    <a:pt x="335" y="378"/>
                    <a:pt x="335" y="378"/>
                  </a:cubicBezTo>
                  <a:cubicBezTo>
                    <a:pt x="326" y="383"/>
                    <a:pt x="318" y="389"/>
                    <a:pt x="309" y="394"/>
                  </a:cubicBezTo>
                  <a:cubicBezTo>
                    <a:pt x="302" y="398"/>
                    <a:pt x="294" y="402"/>
                    <a:pt x="287" y="408"/>
                  </a:cubicBezTo>
                  <a:cubicBezTo>
                    <a:pt x="286" y="407"/>
                    <a:pt x="285" y="406"/>
                    <a:pt x="285" y="405"/>
                  </a:cubicBezTo>
                  <a:cubicBezTo>
                    <a:pt x="284" y="405"/>
                    <a:pt x="284" y="404"/>
                    <a:pt x="284" y="404"/>
                  </a:cubicBezTo>
                  <a:cubicBezTo>
                    <a:pt x="293" y="398"/>
                    <a:pt x="303" y="393"/>
                    <a:pt x="313" y="388"/>
                  </a:cubicBezTo>
                  <a:moveTo>
                    <a:pt x="295" y="416"/>
                  </a:moveTo>
                  <a:cubicBezTo>
                    <a:pt x="301" y="413"/>
                    <a:pt x="307" y="410"/>
                    <a:pt x="313" y="406"/>
                  </a:cubicBezTo>
                  <a:cubicBezTo>
                    <a:pt x="327" y="397"/>
                    <a:pt x="341" y="389"/>
                    <a:pt x="356" y="381"/>
                  </a:cubicBezTo>
                  <a:cubicBezTo>
                    <a:pt x="369" y="373"/>
                    <a:pt x="384" y="366"/>
                    <a:pt x="398" y="358"/>
                  </a:cubicBezTo>
                  <a:cubicBezTo>
                    <a:pt x="407" y="353"/>
                    <a:pt x="415" y="348"/>
                    <a:pt x="424" y="343"/>
                  </a:cubicBezTo>
                  <a:cubicBezTo>
                    <a:pt x="426" y="345"/>
                    <a:pt x="428" y="348"/>
                    <a:pt x="430" y="350"/>
                  </a:cubicBezTo>
                  <a:cubicBezTo>
                    <a:pt x="423" y="355"/>
                    <a:pt x="416" y="360"/>
                    <a:pt x="409" y="364"/>
                  </a:cubicBezTo>
                  <a:cubicBezTo>
                    <a:pt x="395" y="372"/>
                    <a:pt x="382" y="382"/>
                    <a:pt x="368" y="390"/>
                  </a:cubicBezTo>
                  <a:cubicBezTo>
                    <a:pt x="353" y="399"/>
                    <a:pt x="338" y="408"/>
                    <a:pt x="322" y="416"/>
                  </a:cubicBezTo>
                  <a:cubicBezTo>
                    <a:pt x="315" y="420"/>
                    <a:pt x="308" y="423"/>
                    <a:pt x="301" y="427"/>
                  </a:cubicBezTo>
                  <a:cubicBezTo>
                    <a:pt x="299" y="423"/>
                    <a:pt x="297" y="420"/>
                    <a:pt x="295" y="417"/>
                  </a:cubicBezTo>
                  <a:cubicBezTo>
                    <a:pt x="295" y="417"/>
                    <a:pt x="295" y="416"/>
                    <a:pt x="295" y="416"/>
                  </a:cubicBezTo>
                  <a:moveTo>
                    <a:pt x="286" y="432"/>
                  </a:moveTo>
                  <a:cubicBezTo>
                    <a:pt x="287" y="433"/>
                    <a:pt x="287" y="434"/>
                    <a:pt x="288" y="435"/>
                  </a:cubicBezTo>
                  <a:cubicBezTo>
                    <a:pt x="285" y="437"/>
                    <a:pt x="282" y="438"/>
                    <a:pt x="279" y="439"/>
                  </a:cubicBezTo>
                  <a:cubicBezTo>
                    <a:pt x="281" y="436"/>
                    <a:pt x="283" y="434"/>
                    <a:pt x="286" y="432"/>
                  </a:cubicBezTo>
                  <a:moveTo>
                    <a:pt x="354" y="502"/>
                  </a:moveTo>
                  <a:cubicBezTo>
                    <a:pt x="357" y="499"/>
                    <a:pt x="360" y="497"/>
                    <a:pt x="363" y="495"/>
                  </a:cubicBezTo>
                  <a:cubicBezTo>
                    <a:pt x="363" y="500"/>
                    <a:pt x="363" y="505"/>
                    <a:pt x="363" y="510"/>
                  </a:cubicBezTo>
                  <a:cubicBezTo>
                    <a:pt x="363" y="510"/>
                    <a:pt x="363" y="510"/>
                    <a:pt x="363" y="510"/>
                  </a:cubicBezTo>
                  <a:cubicBezTo>
                    <a:pt x="362" y="511"/>
                    <a:pt x="361" y="511"/>
                    <a:pt x="360" y="512"/>
                  </a:cubicBezTo>
                  <a:cubicBezTo>
                    <a:pt x="354" y="517"/>
                    <a:pt x="349" y="522"/>
                    <a:pt x="343" y="527"/>
                  </a:cubicBezTo>
                  <a:cubicBezTo>
                    <a:pt x="342" y="526"/>
                    <a:pt x="342" y="525"/>
                    <a:pt x="342" y="525"/>
                  </a:cubicBezTo>
                  <a:cubicBezTo>
                    <a:pt x="342" y="524"/>
                    <a:pt x="342" y="524"/>
                    <a:pt x="342" y="523"/>
                  </a:cubicBezTo>
                  <a:cubicBezTo>
                    <a:pt x="345" y="520"/>
                    <a:pt x="347" y="516"/>
                    <a:pt x="350" y="513"/>
                  </a:cubicBezTo>
                  <a:cubicBezTo>
                    <a:pt x="351" y="513"/>
                    <a:pt x="350" y="512"/>
                    <a:pt x="350" y="513"/>
                  </a:cubicBezTo>
                  <a:cubicBezTo>
                    <a:pt x="347" y="515"/>
                    <a:pt x="344" y="518"/>
                    <a:pt x="342" y="521"/>
                  </a:cubicBezTo>
                  <a:cubicBezTo>
                    <a:pt x="341" y="518"/>
                    <a:pt x="341" y="515"/>
                    <a:pt x="340" y="512"/>
                  </a:cubicBezTo>
                  <a:cubicBezTo>
                    <a:pt x="345" y="509"/>
                    <a:pt x="350" y="505"/>
                    <a:pt x="354" y="502"/>
                  </a:cubicBezTo>
                  <a:moveTo>
                    <a:pt x="325" y="601"/>
                  </a:moveTo>
                  <a:cubicBezTo>
                    <a:pt x="326" y="611"/>
                    <a:pt x="326" y="620"/>
                    <a:pt x="326" y="629"/>
                  </a:cubicBezTo>
                  <a:cubicBezTo>
                    <a:pt x="326" y="629"/>
                    <a:pt x="326" y="630"/>
                    <a:pt x="326" y="630"/>
                  </a:cubicBezTo>
                  <a:cubicBezTo>
                    <a:pt x="323" y="632"/>
                    <a:pt x="321" y="633"/>
                    <a:pt x="318" y="635"/>
                  </a:cubicBezTo>
                  <a:cubicBezTo>
                    <a:pt x="321" y="624"/>
                    <a:pt x="323" y="613"/>
                    <a:pt x="325" y="601"/>
                  </a:cubicBezTo>
                  <a:moveTo>
                    <a:pt x="317" y="648"/>
                  </a:moveTo>
                  <a:cubicBezTo>
                    <a:pt x="316" y="648"/>
                    <a:pt x="315" y="649"/>
                    <a:pt x="314" y="649"/>
                  </a:cubicBezTo>
                  <a:cubicBezTo>
                    <a:pt x="315" y="646"/>
                    <a:pt x="316" y="644"/>
                    <a:pt x="317" y="641"/>
                  </a:cubicBezTo>
                  <a:cubicBezTo>
                    <a:pt x="317" y="641"/>
                    <a:pt x="317" y="640"/>
                    <a:pt x="318" y="640"/>
                  </a:cubicBezTo>
                  <a:cubicBezTo>
                    <a:pt x="320" y="639"/>
                    <a:pt x="323" y="637"/>
                    <a:pt x="326" y="635"/>
                  </a:cubicBezTo>
                  <a:cubicBezTo>
                    <a:pt x="326" y="638"/>
                    <a:pt x="325" y="641"/>
                    <a:pt x="325" y="644"/>
                  </a:cubicBezTo>
                  <a:cubicBezTo>
                    <a:pt x="322" y="645"/>
                    <a:pt x="320" y="647"/>
                    <a:pt x="317" y="648"/>
                  </a:cubicBezTo>
                  <a:moveTo>
                    <a:pt x="334" y="701"/>
                  </a:moveTo>
                  <a:cubicBezTo>
                    <a:pt x="334" y="700"/>
                    <a:pt x="335" y="699"/>
                    <a:pt x="336" y="699"/>
                  </a:cubicBezTo>
                  <a:cubicBezTo>
                    <a:pt x="340" y="694"/>
                    <a:pt x="346" y="690"/>
                    <a:pt x="350" y="685"/>
                  </a:cubicBezTo>
                  <a:cubicBezTo>
                    <a:pt x="351" y="685"/>
                    <a:pt x="350" y="684"/>
                    <a:pt x="350" y="685"/>
                  </a:cubicBezTo>
                  <a:cubicBezTo>
                    <a:pt x="346" y="688"/>
                    <a:pt x="342" y="692"/>
                    <a:pt x="337" y="695"/>
                  </a:cubicBezTo>
                  <a:cubicBezTo>
                    <a:pt x="339" y="691"/>
                    <a:pt x="340" y="687"/>
                    <a:pt x="341" y="683"/>
                  </a:cubicBezTo>
                  <a:cubicBezTo>
                    <a:pt x="345" y="679"/>
                    <a:pt x="349" y="676"/>
                    <a:pt x="353" y="673"/>
                  </a:cubicBezTo>
                  <a:cubicBezTo>
                    <a:pt x="354" y="672"/>
                    <a:pt x="354" y="672"/>
                    <a:pt x="355" y="671"/>
                  </a:cubicBezTo>
                  <a:cubicBezTo>
                    <a:pt x="355" y="672"/>
                    <a:pt x="355" y="673"/>
                    <a:pt x="354" y="674"/>
                  </a:cubicBezTo>
                  <a:cubicBezTo>
                    <a:pt x="353" y="679"/>
                    <a:pt x="352" y="684"/>
                    <a:pt x="350" y="689"/>
                  </a:cubicBezTo>
                  <a:cubicBezTo>
                    <a:pt x="344" y="693"/>
                    <a:pt x="339" y="697"/>
                    <a:pt x="334" y="701"/>
                  </a:cubicBezTo>
                  <a:moveTo>
                    <a:pt x="367" y="695"/>
                  </a:moveTo>
                  <a:cubicBezTo>
                    <a:pt x="366" y="695"/>
                    <a:pt x="365" y="695"/>
                    <a:pt x="365" y="696"/>
                  </a:cubicBezTo>
                  <a:cubicBezTo>
                    <a:pt x="365" y="694"/>
                    <a:pt x="364" y="693"/>
                    <a:pt x="364" y="691"/>
                  </a:cubicBezTo>
                  <a:cubicBezTo>
                    <a:pt x="364" y="691"/>
                    <a:pt x="364" y="691"/>
                    <a:pt x="364" y="691"/>
                  </a:cubicBezTo>
                  <a:cubicBezTo>
                    <a:pt x="364" y="693"/>
                    <a:pt x="364" y="695"/>
                    <a:pt x="364" y="697"/>
                  </a:cubicBezTo>
                  <a:cubicBezTo>
                    <a:pt x="360" y="700"/>
                    <a:pt x="356" y="703"/>
                    <a:pt x="352" y="706"/>
                  </a:cubicBezTo>
                  <a:cubicBezTo>
                    <a:pt x="350" y="707"/>
                    <a:pt x="348" y="709"/>
                    <a:pt x="347" y="710"/>
                  </a:cubicBezTo>
                  <a:cubicBezTo>
                    <a:pt x="347" y="710"/>
                    <a:pt x="347" y="710"/>
                    <a:pt x="347" y="710"/>
                  </a:cubicBezTo>
                  <a:cubicBezTo>
                    <a:pt x="349" y="704"/>
                    <a:pt x="351" y="697"/>
                    <a:pt x="353" y="691"/>
                  </a:cubicBezTo>
                  <a:cubicBezTo>
                    <a:pt x="357" y="688"/>
                    <a:pt x="361" y="685"/>
                    <a:pt x="365" y="683"/>
                  </a:cubicBezTo>
                  <a:cubicBezTo>
                    <a:pt x="367" y="681"/>
                    <a:pt x="369" y="679"/>
                    <a:pt x="371" y="678"/>
                  </a:cubicBezTo>
                  <a:cubicBezTo>
                    <a:pt x="369" y="683"/>
                    <a:pt x="368" y="689"/>
                    <a:pt x="367" y="695"/>
                  </a:cubicBezTo>
                  <a:moveTo>
                    <a:pt x="390" y="682"/>
                  </a:moveTo>
                  <a:cubicBezTo>
                    <a:pt x="389" y="685"/>
                    <a:pt x="385" y="699"/>
                    <a:pt x="385" y="689"/>
                  </a:cubicBezTo>
                  <a:cubicBezTo>
                    <a:pt x="384" y="688"/>
                    <a:pt x="384" y="688"/>
                    <a:pt x="384" y="689"/>
                  </a:cubicBezTo>
                  <a:cubicBezTo>
                    <a:pt x="383" y="691"/>
                    <a:pt x="383" y="693"/>
                    <a:pt x="383" y="696"/>
                  </a:cubicBezTo>
                  <a:cubicBezTo>
                    <a:pt x="378" y="700"/>
                    <a:pt x="373" y="704"/>
                    <a:pt x="369" y="708"/>
                  </a:cubicBezTo>
                  <a:cubicBezTo>
                    <a:pt x="369" y="704"/>
                    <a:pt x="370" y="700"/>
                    <a:pt x="371" y="696"/>
                  </a:cubicBezTo>
                  <a:cubicBezTo>
                    <a:pt x="377" y="691"/>
                    <a:pt x="384" y="686"/>
                    <a:pt x="390" y="680"/>
                  </a:cubicBezTo>
                  <a:cubicBezTo>
                    <a:pt x="390" y="681"/>
                    <a:pt x="390" y="681"/>
                    <a:pt x="390" y="682"/>
                  </a:cubicBezTo>
                  <a:moveTo>
                    <a:pt x="388" y="677"/>
                  </a:moveTo>
                  <a:cubicBezTo>
                    <a:pt x="383" y="681"/>
                    <a:pt x="378" y="686"/>
                    <a:pt x="372" y="690"/>
                  </a:cubicBezTo>
                  <a:cubicBezTo>
                    <a:pt x="373" y="685"/>
                    <a:pt x="375" y="679"/>
                    <a:pt x="376" y="674"/>
                  </a:cubicBezTo>
                  <a:cubicBezTo>
                    <a:pt x="383" y="669"/>
                    <a:pt x="389" y="663"/>
                    <a:pt x="396" y="658"/>
                  </a:cubicBezTo>
                  <a:cubicBezTo>
                    <a:pt x="395" y="661"/>
                    <a:pt x="394" y="664"/>
                    <a:pt x="394" y="667"/>
                  </a:cubicBezTo>
                  <a:cubicBezTo>
                    <a:pt x="393" y="669"/>
                    <a:pt x="392" y="671"/>
                    <a:pt x="392" y="674"/>
                  </a:cubicBezTo>
                  <a:cubicBezTo>
                    <a:pt x="391" y="675"/>
                    <a:pt x="390" y="676"/>
                    <a:pt x="388" y="677"/>
                  </a:cubicBezTo>
                  <a:moveTo>
                    <a:pt x="404" y="678"/>
                  </a:moveTo>
                  <a:cubicBezTo>
                    <a:pt x="403" y="679"/>
                    <a:pt x="402" y="680"/>
                    <a:pt x="401" y="681"/>
                  </a:cubicBezTo>
                  <a:cubicBezTo>
                    <a:pt x="398" y="683"/>
                    <a:pt x="395" y="686"/>
                    <a:pt x="392" y="688"/>
                  </a:cubicBezTo>
                  <a:cubicBezTo>
                    <a:pt x="393" y="686"/>
                    <a:pt x="394" y="683"/>
                    <a:pt x="394" y="681"/>
                  </a:cubicBezTo>
                  <a:cubicBezTo>
                    <a:pt x="395" y="680"/>
                    <a:pt x="395" y="678"/>
                    <a:pt x="395" y="676"/>
                  </a:cubicBezTo>
                  <a:cubicBezTo>
                    <a:pt x="395" y="676"/>
                    <a:pt x="395" y="676"/>
                    <a:pt x="395" y="676"/>
                  </a:cubicBezTo>
                  <a:cubicBezTo>
                    <a:pt x="400" y="672"/>
                    <a:pt x="404" y="669"/>
                    <a:pt x="408" y="665"/>
                  </a:cubicBezTo>
                  <a:cubicBezTo>
                    <a:pt x="407" y="670"/>
                    <a:pt x="405" y="674"/>
                    <a:pt x="404" y="678"/>
                  </a:cubicBezTo>
                  <a:moveTo>
                    <a:pt x="397" y="669"/>
                  </a:moveTo>
                  <a:cubicBezTo>
                    <a:pt x="398" y="664"/>
                    <a:pt x="399" y="659"/>
                    <a:pt x="401" y="654"/>
                  </a:cubicBezTo>
                  <a:cubicBezTo>
                    <a:pt x="403" y="653"/>
                    <a:pt x="405" y="651"/>
                    <a:pt x="407" y="649"/>
                  </a:cubicBezTo>
                  <a:cubicBezTo>
                    <a:pt x="409" y="647"/>
                    <a:pt x="412" y="645"/>
                    <a:pt x="415" y="643"/>
                  </a:cubicBezTo>
                  <a:cubicBezTo>
                    <a:pt x="414" y="648"/>
                    <a:pt x="412" y="653"/>
                    <a:pt x="410" y="658"/>
                  </a:cubicBezTo>
                  <a:cubicBezTo>
                    <a:pt x="406" y="662"/>
                    <a:pt x="401" y="666"/>
                    <a:pt x="397" y="669"/>
                  </a:cubicBezTo>
                  <a:moveTo>
                    <a:pt x="434" y="649"/>
                  </a:moveTo>
                  <a:cubicBezTo>
                    <a:pt x="433" y="652"/>
                    <a:pt x="432" y="655"/>
                    <a:pt x="432" y="657"/>
                  </a:cubicBezTo>
                  <a:cubicBezTo>
                    <a:pt x="424" y="663"/>
                    <a:pt x="417" y="668"/>
                    <a:pt x="410" y="674"/>
                  </a:cubicBezTo>
                  <a:cubicBezTo>
                    <a:pt x="410" y="671"/>
                    <a:pt x="411" y="669"/>
                    <a:pt x="412" y="666"/>
                  </a:cubicBezTo>
                  <a:cubicBezTo>
                    <a:pt x="412" y="664"/>
                    <a:pt x="413" y="662"/>
                    <a:pt x="413" y="660"/>
                  </a:cubicBezTo>
                  <a:cubicBezTo>
                    <a:pt x="421" y="653"/>
                    <a:pt x="429" y="646"/>
                    <a:pt x="437" y="640"/>
                  </a:cubicBezTo>
                  <a:cubicBezTo>
                    <a:pt x="436" y="643"/>
                    <a:pt x="435" y="646"/>
                    <a:pt x="434" y="649"/>
                  </a:cubicBezTo>
                  <a:moveTo>
                    <a:pt x="437" y="653"/>
                  </a:moveTo>
                  <a:cubicBezTo>
                    <a:pt x="439" y="647"/>
                    <a:pt x="441" y="641"/>
                    <a:pt x="443" y="635"/>
                  </a:cubicBezTo>
                  <a:cubicBezTo>
                    <a:pt x="450" y="629"/>
                    <a:pt x="458" y="622"/>
                    <a:pt x="465" y="616"/>
                  </a:cubicBezTo>
                  <a:cubicBezTo>
                    <a:pt x="467" y="615"/>
                    <a:pt x="465" y="612"/>
                    <a:pt x="463" y="614"/>
                  </a:cubicBezTo>
                  <a:cubicBezTo>
                    <a:pt x="457" y="619"/>
                    <a:pt x="451" y="623"/>
                    <a:pt x="445" y="628"/>
                  </a:cubicBezTo>
                  <a:cubicBezTo>
                    <a:pt x="445" y="626"/>
                    <a:pt x="446" y="623"/>
                    <a:pt x="447" y="620"/>
                  </a:cubicBezTo>
                  <a:cubicBezTo>
                    <a:pt x="455" y="615"/>
                    <a:pt x="463" y="609"/>
                    <a:pt x="471" y="603"/>
                  </a:cubicBezTo>
                  <a:cubicBezTo>
                    <a:pt x="468" y="612"/>
                    <a:pt x="466" y="621"/>
                    <a:pt x="465" y="630"/>
                  </a:cubicBezTo>
                  <a:cubicBezTo>
                    <a:pt x="465" y="631"/>
                    <a:pt x="464" y="632"/>
                    <a:pt x="464" y="633"/>
                  </a:cubicBezTo>
                  <a:cubicBezTo>
                    <a:pt x="455" y="640"/>
                    <a:pt x="446" y="647"/>
                    <a:pt x="437" y="653"/>
                  </a:cubicBezTo>
                  <a:moveTo>
                    <a:pt x="472" y="622"/>
                  </a:moveTo>
                  <a:cubicBezTo>
                    <a:pt x="471" y="625"/>
                    <a:pt x="470" y="627"/>
                    <a:pt x="469" y="629"/>
                  </a:cubicBezTo>
                  <a:cubicBezTo>
                    <a:pt x="469" y="629"/>
                    <a:pt x="469" y="629"/>
                    <a:pt x="468" y="630"/>
                  </a:cubicBezTo>
                  <a:cubicBezTo>
                    <a:pt x="470" y="620"/>
                    <a:pt x="472" y="610"/>
                    <a:pt x="474" y="600"/>
                  </a:cubicBezTo>
                  <a:cubicBezTo>
                    <a:pt x="477" y="598"/>
                    <a:pt x="480" y="595"/>
                    <a:pt x="483" y="592"/>
                  </a:cubicBezTo>
                  <a:cubicBezTo>
                    <a:pt x="481" y="603"/>
                    <a:pt x="477" y="613"/>
                    <a:pt x="472" y="622"/>
                  </a:cubicBezTo>
                  <a:moveTo>
                    <a:pt x="492" y="633"/>
                  </a:moveTo>
                  <a:cubicBezTo>
                    <a:pt x="498" y="622"/>
                    <a:pt x="502" y="612"/>
                    <a:pt x="504" y="601"/>
                  </a:cubicBezTo>
                  <a:cubicBezTo>
                    <a:pt x="504" y="603"/>
                    <a:pt x="503" y="605"/>
                    <a:pt x="503" y="607"/>
                  </a:cubicBezTo>
                  <a:cubicBezTo>
                    <a:pt x="503" y="609"/>
                    <a:pt x="502" y="611"/>
                    <a:pt x="503" y="613"/>
                  </a:cubicBezTo>
                  <a:cubicBezTo>
                    <a:pt x="503" y="613"/>
                    <a:pt x="503" y="613"/>
                    <a:pt x="503" y="613"/>
                  </a:cubicBezTo>
                  <a:cubicBezTo>
                    <a:pt x="503" y="618"/>
                    <a:pt x="502" y="623"/>
                    <a:pt x="502" y="628"/>
                  </a:cubicBezTo>
                  <a:cubicBezTo>
                    <a:pt x="499" y="630"/>
                    <a:pt x="496" y="631"/>
                    <a:pt x="492" y="633"/>
                  </a:cubicBezTo>
                  <a:moveTo>
                    <a:pt x="506" y="615"/>
                  </a:moveTo>
                  <a:cubicBezTo>
                    <a:pt x="506" y="614"/>
                    <a:pt x="507" y="613"/>
                    <a:pt x="507" y="612"/>
                  </a:cubicBezTo>
                  <a:cubicBezTo>
                    <a:pt x="508" y="611"/>
                    <a:pt x="509" y="609"/>
                    <a:pt x="511" y="608"/>
                  </a:cubicBezTo>
                  <a:cubicBezTo>
                    <a:pt x="511" y="607"/>
                    <a:pt x="510" y="606"/>
                    <a:pt x="509" y="606"/>
                  </a:cubicBezTo>
                  <a:cubicBezTo>
                    <a:pt x="509" y="607"/>
                    <a:pt x="508" y="608"/>
                    <a:pt x="507" y="609"/>
                  </a:cubicBezTo>
                  <a:cubicBezTo>
                    <a:pt x="507" y="608"/>
                    <a:pt x="507" y="608"/>
                    <a:pt x="507" y="607"/>
                  </a:cubicBezTo>
                  <a:cubicBezTo>
                    <a:pt x="509" y="601"/>
                    <a:pt x="514" y="594"/>
                    <a:pt x="517" y="589"/>
                  </a:cubicBezTo>
                  <a:cubicBezTo>
                    <a:pt x="519" y="586"/>
                    <a:pt x="520" y="584"/>
                    <a:pt x="522" y="581"/>
                  </a:cubicBezTo>
                  <a:cubicBezTo>
                    <a:pt x="521" y="588"/>
                    <a:pt x="521" y="595"/>
                    <a:pt x="521" y="602"/>
                  </a:cubicBezTo>
                  <a:cubicBezTo>
                    <a:pt x="517" y="606"/>
                    <a:pt x="514" y="611"/>
                    <a:pt x="512" y="616"/>
                  </a:cubicBezTo>
                  <a:cubicBezTo>
                    <a:pt x="511" y="617"/>
                    <a:pt x="513" y="619"/>
                    <a:pt x="514" y="618"/>
                  </a:cubicBezTo>
                  <a:cubicBezTo>
                    <a:pt x="516" y="617"/>
                    <a:pt x="518" y="615"/>
                    <a:pt x="520" y="613"/>
                  </a:cubicBezTo>
                  <a:cubicBezTo>
                    <a:pt x="520" y="615"/>
                    <a:pt x="520" y="618"/>
                    <a:pt x="520" y="620"/>
                  </a:cubicBezTo>
                  <a:cubicBezTo>
                    <a:pt x="516" y="622"/>
                    <a:pt x="511" y="624"/>
                    <a:pt x="506" y="627"/>
                  </a:cubicBezTo>
                  <a:cubicBezTo>
                    <a:pt x="506" y="622"/>
                    <a:pt x="506" y="618"/>
                    <a:pt x="506" y="615"/>
                  </a:cubicBezTo>
                  <a:moveTo>
                    <a:pt x="520" y="609"/>
                  </a:moveTo>
                  <a:cubicBezTo>
                    <a:pt x="520" y="609"/>
                    <a:pt x="520" y="609"/>
                    <a:pt x="520" y="609"/>
                  </a:cubicBezTo>
                  <a:cubicBezTo>
                    <a:pt x="520" y="609"/>
                    <a:pt x="520" y="610"/>
                    <a:pt x="520" y="610"/>
                  </a:cubicBezTo>
                  <a:cubicBezTo>
                    <a:pt x="520" y="610"/>
                    <a:pt x="520" y="609"/>
                    <a:pt x="520" y="609"/>
                  </a:cubicBezTo>
                  <a:moveTo>
                    <a:pt x="524" y="618"/>
                  </a:moveTo>
                  <a:cubicBezTo>
                    <a:pt x="524" y="615"/>
                    <a:pt x="524" y="612"/>
                    <a:pt x="524" y="609"/>
                  </a:cubicBezTo>
                  <a:cubicBezTo>
                    <a:pt x="529" y="604"/>
                    <a:pt x="534" y="597"/>
                    <a:pt x="539" y="592"/>
                  </a:cubicBezTo>
                  <a:cubicBezTo>
                    <a:pt x="539" y="591"/>
                    <a:pt x="538" y="590"/>
                    <a:pt x="537" y="590"/>
                  </a:cubicBezTo>
                  <a:cubicBezTo>
                    <a:pt x="533" y="595"/>
                    <a:pt x="529" y="601"/>
                    <a:pt x="524" y="606"/>
                  </a:cubicBezTo>
                  <a:cubicBezTo>
                    <a:pt x="524" y="605"/>
                    <a:pt x="524" y="604"/>
                    <a:pt x="524" y="603"/>
                  </a:cubicBezTo>
                  <a:cubicBezTo>
                    <a:pt x="530" y="595"/>
                    <a:pt x="536" y="587"/>
                    <a:pt x="543" y="580"/>
                  </a:cubicBezTo>
                  <a:cubicBezTo>
                    <a:pt x="542" y="582"/>
                    <a:pt x="542" y="584"/>
                    <a:pt x="541" y="586"/>
                  </a:cubicBezTo>
                  <a:cubicBezTo>
                    <a:pt x="541" y="591"/>
                    <a:pt x="540" y="597"/>
                    <a:pt x="539" y="602"/>
                  </a:cubicBezTo>
                  <a:cubicBezTo>
                    <a:pt x="538" y="605"/>
                    <a:pt x="538" y="608"/>
                    <a:pt x="537" y="611"/>
                  </a:cubicBezTo>
                  <a:cubicBezTo>
                    <a:pt x="537" y="611"/>
                    <a:pt x="537" y="612"/>
                    <a:pt x="537" y="612"/>
                  </a:cubicBezTo>
                  <a:cubicBezTo>
                    <a:pt x="535" y="613"/>
                    <a:pt x="533" y="614"/>
                    <a:pt x="531" y="615"/>
                  </a:cubicBezTo>
                  <a:cubicBezTo>
                    <a:pt x="528" y="616"/>
                    <a:pt x="526" y="617"/>
                    <a:pt x="524" y="618"/>
                  </a:cubicBezTo>
                  <a:moveTo>
                    <a:pt x="559" y="602"/>
                  </a:moveTo>
                  <a:cubicBezTo>
                    <a:pt x="561" y="593"/>
                    <a:pt x="564" y="584"/>
                    <a:pt x="566" y="575"/>
                  </a:cubicBezTo>
                  <a:cubicBezTo>
                    <a:pt x="569" y="562"/>
                    <a:pt x="573" y="550"/>
                    <a:pt x="576" y="537"/>
                  </a:cubicBezTo>
                  <a:cubicBezTo>
                    <a:pt x="579" y="533"/>
                    <a:pt x="582" y="529"/>
                    <a:pt x="586" y="525"/>
                  </a:cubicBezTo>
                  <a:cubicBezTo>
                    <a:pt x="592" y="517"/>
                    <a:pt x="598" y="509"/>
                    <a:pt x="604" y="500"/>
                  </a:cubicBezTo>
                  <a:cubicBezTo>
                    <a:pt x="602" y="508"/>
                    <a:pt x="600" y="516"/>
                    <a:pt x="598" y="524"/>
                  </a:cubicBezTo>
                  <a:cubicBezTo>
                    <a:pt x="595" y="537"/>
                    <a:pt x="590" y="549"/>
                    <a:pt x="586" y="562"/>
                  </a:cubicBezTo>
                  <a:cubicBezTo>
                    <a:pt x="578" y="573"/>
                    <a:pt x="570" y="584"/>
                    <a:pt x="567" y="597"/>
                  </a:cubicBezTo>
                  <a:cubicBezTo>
                    <a:pt x="567" y="597"/>
                    <a:pt x="567" y="598"/>
                    <a:pt x="567" y="599"/>
                  </a:cubicBezTo>
                  <a:cubicBezTo>
                    <a:pt x="567" y="599"/>
                    <a:pt x="567" y="599"/>
                    <a:pt x="567" y="599"/>
                  </a:cubicBezTo>
                  <a:cubicBezTo>
                    <a:pt x="565" y="600"/>
                    <a:pt x="562" y="601"/>
                    <a:pt x="559" y="602"/>
                  </a:cubicBezTo>
                  <a:moveTo>
                    <a:pt x="582" y="593"/>
                  </a:moveTo>
                  <a:cubicBezTo>
                    <a:pt x="582" y="592"/>
                    <a:pt x="582" y="592"/>
                    <a:pt x="582" y="592"/>
                  </a:cubicBezTo>
                  <a:cubicBezTo>
                    <a:pt x="584" y="590"/>
                    <a:pt x="585" y="588"/>
                    <a:pt x="586" y="586"/>
                  </a:cubicBezTo>
                  <a:cubicBezTo>
                    <a:pt x="592" y="579"/>
                    <a:pt x="597" y="571"/>
                    <a:pt x="603" y="564"/>
                  </a:cubicBezTo>
                  <a:cubicBezTo>
                    <a:pt x="601" y="571"/>
                    <a:pt x="599" y="578"/>
                    <a:pt x="599" y="586"/>
                  </a:cubicBezTo>
                  <a:cubicBezTo>
                    <a:pt x="595" y="587"/>
                    <a:pt x="591" y="589"/>
                    <a:pt x="587" y="591"/>
                  </a:cubicBezTo>
                  <a:cubicBezTo>
                    <a:pt x="585" y="591"/>
                    <a:pt x="584" y="592"/>
                    <a:pt x="582" y="593"/>
                  </a:cubicBezTo>
                  <a:moveTo>
                    <a:pt x="626" y="575"/>
                  </a:moveTo>
                  <a:cubicBezTo>
                    <a:pt x="628" y="567"/>
                    <a:pt x="629" y="559"/>
                    <a:pt x="632" y="551"/>
                  </a:cubicBezTo>
                  <a:cubicBezTo>
                    <a:pt x="632" y="550"/>
                    <a:pt x="633" y="548"/>
                    <a:pt x="633" y="547"/>
                  </a:cubicBezTo>
                  <a:cubicBezTo>
                    <a:pt x="640" y="546"/>
                    <a:pt x="646" y="546"/>
                    <a:pt x="652" y="546"/>
                  </a:cubicBezTo>
                  <a:cubicBezTo>
                    <a:pt x="653" y="546"/>
                    <a:pt x="654" y="546"/>
                    <a:pt x="655" y="546"/>
                  </a:cubicBezTo>
                  <a:cubicBezTo>
                    <a:pt x="653" y="549"/>
                    <a:pt x="652" y="553"/>
                    <a:pt x="649" y="557"/>
                  </a:cubicBezTo>
                  <a:cubicBezTo>
                    <a:pt x="649" y="557"/>
                    <a:pt x="650" y="558"/>
                    <a:pt x="651" y="558"/>
                  </a:cubicBezTo>
                  <a:cubicBezTo>
                    <a:pt x="651" y="557"/>
                    <a:pt x="651" y="557"/>
                    <a:pt x="651" y="557"/>
                  </a:cubicBezTo>
                  <a:cubicBezTo>
                    <a:pt x="652" y="558"/>
                    <a:pt x="653" y="559"/>
                    <a:pt x="654" y="558"/>
                  </a:cubicBezTo>
                  <a:cubicBezTo>
                    <a:pt x="658" y="553"/>
                    <a:pt x="662" y="549"/>
                    <a:pt x="667" y="544"/>
                  </a:cubicBezTo>
                  <a:cubicBezTo>
                    <a:pt x="669" y="544"/>
                    <a:pt x="672" y="544"/>
                    <a:pt x="675" y="543"/>
                  </a:cubicBezTo>
                  <a:cubicBezTo>
                    <a:pt x="674" y="544"/>
                    <a:pt x="674" y="545"/>
                    <a:pt x="674" y="545"/>
                  </a:cubicBezTo>
                  <a:cubicBezTo>
                    <a:pt x="671" y="550"/>
                    <a:pt x="669" y="555"/>
                    <a:pt x="666" y="560"/>
                  </a:cubicBezTo>
                  <a:cubicBezTo>
                    <a:pt x="665" y="561"/>
                    <a:pt x="664" y="561"/>
                    <a:pt x="663" y="561"/>
                  </a:cubicBezTo>
                  <a:cubicBezTo>
                    <a:pt x="650" y="566"/>
                    <a:pt x="638" y="570"/>
                    <a:pt x="626" y="575"/>
                  </a:cubicBezTo>
                  <a:moveTo>
                    <a:pt x="896" y="493"/>
                  </a:moveTo>
                  <a:cubicBezTo>
                    <a:pt x="898" y="491"/>
                    <a:pt x="900" y="487"/>
                    <a:pt x="901" y="485"/>
                  </a:cubicBezTo>
                  <a:cubicBezTo>
                    <a:pt x="903" y="485"/>
                    <a:pt x="906" y="484"/>
                    <a:pt x="908" y="484"/>
                  </a:cubicBezTo>
                  <a:cubicBezTo>
                    <a:pt x="910" y="484"/>
                    <a:pt x="910" y="482"/>
                    <a:pt x="908" y="482"/>
                  </a:cubicBezTo>
                  <a:cubicBezTo>
                    <a:pt x="906" y="482"/>
                    <a:pt x="904" y="482"/>
                    <a:pt x="903" y="482"/>
                  </a:cubicBezTo>
                  <a:cubicBezTo>
                    <a:pt x="906" y="476"/>
                    <a:pt x="908" y="471"/>
                    <a:pt x="911" y="465"/>
                  </a:cubicBezTo>
                  <a:cubicBezTo>
                    <a:pt x="921" y="464"/>
                    <a:pt x="931" y="464"/>
                    <a:pt x="941" y="462"/>
                  </a:cubicBezTo>
                  <a:cubicBezTo>
                    <a:pt x="939" y="465"/>
                    <a:pt x="937" y="468"/>
                    <a:pt x="936" y="472"/>
                  </a:cubicBezTo>
                  <a:cubicBezTo>
                    <a:pt x="935" y="473"/>
                    <a:pt x="933" y="478"/>
                    <a:pt x="930" y="485"/>
                  </a:cubicBezTo>
                  <a:cubicBezTo>
                    <a:pt x="921" y="487"/>
                    <a:pt x="912" y="489"/>
                    <a:pt x="903" y="491"/>
                  </a:cubicBezTo>
                  <a:cubicBezTo>
                    <a:pt x="901" y="492"/>
                    <a:pt x="898" y="493"/>
                    <a:pt x="896" y="493"/>
                  </a:cubicBezTo>
                  <a:moveTo>
                    <a:pt x="934" y="484"/>
                  </a:moveTo>
                  <a:cubicBezTo>
                    <a:pt x="936" y="480"/>
                    <a:pt x="937" y="477"/>
                    <a:pt x="939" y="473"/>
                  </a:cubicBezTo>
                  <a:cubicBezTo>
                    <a:pt x="941" y="469"/>
                    <a:pt x="943" y="465"/>
                    <a:pt x="945" y="462"/>
                  </a:cubicBezTo>
                  <a:cubicBezTo>
                    <a:pt x="950" y="461"/>
                    <a:pt x="954" y="460"/>
                    <a:pt x="959" y="459"/>
                  </a:cubicBezTo>
                  <a:cubicBezTo>
                    <a:pt x="957" y="462"/>
                    <a:pt x="955" y="465"/>
                    <a:pt x="953" y="468"/>
                  </a:cubicBezTo>
                  <a:cubicBezTo>
                    <a:pt x="952" y="472"/>
                    <a:pt x="948" y="484"/>
                    <a:pt x="942" y="477"/>
                  </a:cubicBezTo>
                  <a:cubicBezTo>
                    <a:pt x="942" y="476"/>
                    <a:pt x="941" y="477"/>
                    <a:pt x="942" y="477"/>
                  </a:cubicBezTo>
                  <a:cubicBezTo>
                    <a:pt x="943" y="479"/>
                    <a:pt x="944" y="480"/>
                    <a:pt x="945" y="481"/>
                  </a:cubicBezTo>
                  <a:cubicBezTo>
                    <a:pt x="942" y="482"/>
                    <a:pt x="939" y="482"/>
                    <a:pt x="937" y="483"/>
                  </a:cubicBezTo>
                  <a:cubicBezTo>
                    <a:pt x="936" y="483"/>
                    <a:pt x="935" y="483"/>
                    <a:pt x="934" y="484"/>
                  </a:cubicBezTo>
                  <a:moveTo>
                    <a:pt x="1015" y="463"/>
                  </a:moveTo>
                  <a:cubicBezTo>
                    <a:pt x="1016" y="462"/>
                    <a:pt x="1016" y="461"/>
                    <a:pt x="1017" y="460"/>
                  </a:cubicBezTo>
                  <a:cubicBezTo>
                    <a:pt x="1020" y="454"/>
                    <a:pt x="1023" y="449"/>
                    <a:pt x="1026" y="443"/>
                  </a:cubicBezTo>
                  <a:cubicBezTo>
                    <a:pt x="1026" y="443"/>
                    <a:pt x="1027" y="443"/>
                    <a:pt x="1027" y="443"/>
                  </a:cubicBezTo>
                  <a:cubicBezTo>
                    <a:pt x="1032" y="442"/>
                    <a:pt x="1039" y="441"/>
                    <a:pt x="1041" y="435"/>
                  </a:cubicBezTo>
                  <a:cubicBezTo>
                    <a:pt x="1042" y="434"/>
                    <a:pt x="1040" y="433"/>
                    <a:pt x="1039" y="434"/>
                  </a:cubicBezTo>
                  <a:cubicBezTo>
                    <a:pt x="1037" y="438"/>
                    <a:pt x="1033" y="439"/>
                    <a:pt x="1027" y="440"/>
                  </a:cubicBezTo>
                  <a:cubicBezTo>
                    <a:pt x="1029" y="436"/>
                    <a:pt x="1031" y="433"/>
                    <a:pt x="1033" y="429"/>
                  </a:cubicBezTo>
                  <a:cubicBezTo>
                    <a:pt x="1040" y="428"/>
                    <a:pt x="1047" y="428"/>
                    <a:pt x="1055" y="426"/>
                  </a:cubicBezTo>
                  <a:cubicBezTo>
                    <a:pt x="1052" y="432"/>
                    <a:pt x="1050" y="437"/>
                    <a:pt x="1047" y="442"/>
                  </a:cubicBezTo>
                  <a:cubicBezTo>
                    <a:pt x="1047" y="442"/>
                    <a:pt x="1040" y="456"/>
                    <a:pt x="1039" y="453"/>
                  </a:cubicBezTo>
                  <a:cubicBezTo>
                    <a:pt x="1038" y="452"/>
                    <a:pt x="1038" y="452"/>
                    <a:pt x="1038" y="452"/>
                  </a:cubicBezTo>
                  <a:cubicBezTo>
                    <a:pt x="1036" y="452"/>
                    <a:pt x="1036" y="452"/>
                    <a:pt x="1036" y="452"/>
                  </a:cubicBezTo>
                  <a:cubicBezTo>
                    <a:pt x="1035" y="452"/>
                    <a:pt x="1035" y="454"/>
                    <a:pt x="1036" y="454"/>
                  </a:cubicBezTo>
                  <a:cubicBezTo>
                    <a:pt x="1036" y="455"/>
                    <a:pt x="1037" y="456"/>
                    <a:pt x="1037" y="457"/>
                  </a:cubicBezTo>
                  <a:cubicBezTo>
                    <a:pt x="1037" y="457"/>
                    <a:pt x="1037" y="457"/>
                    <a:pt x="1037" y="458"/>
                  </a:cubicBezTo>
                  <a:cubicBezTo>
                    <a:pt x="1033" y="458"/>
                    <a:pt x="1030" y="459"/>
                    <a:pt x="1026" y="460"/>
                  </a:cubicBezTo>
                  <a:cubicBezTo>
                    <a:pt x="1022" y="461"/>
                    <a:pt x="1019" y="462"/>
                    <a:pt x="1015" y="463"/>
                  </a:cubicBezTo>
                  <a:moveTo>
                    <a:pt x="1042" y="456"/>
                  </a:moveTo>
                  <a:cubicBezTo>
                    <a:pt x="1048" y="452"/>
                    <a:pt x="1050" y="444"/>
                    <a:pt x="1053" y="439"/>
                  </a:cubicBezTo>
                  <a:cubicBezTo>
                    <a:pt x="1055" y="434"/>
                    <a:pt x="1057" y="430"/>
                    <a:pt x="1059" y="426"/>
                  </a:cubicBezTo>
                  <a:cubicBezTo>
                    <a:pt x="1065" y="425"/>
                    <a:pt x="1070" y="424"/>
                    <a:pt x="1075" y="420"/>
                  </a:cubicBezTo>
                  <a:cubicBezTo>
                    <a:pt x="1075" y="419"/>
                    <a:pt x="1074" y="418"/>
                    <a:pt x="1074" y="418"/>
                  </a:cubicBezTo>
                  <a:cubicBezTo>
                    <a:pt x="1070" y="421"/>
                    <a:pt x="1065" y="422"/>
                    <a:pt x="1060" y="423"/>
                  </a:cubicBezTo>
                  <a:cubicBezTo>
                    <a:pt x="1063" y="415"/>
                    <a:pt x="1066" y="407"/>
                    <a:pt x="1069" y="399"/>
                  </a:cubicBezTo>
                  <a:cubicBezTo>
                    <a:pt x="1070" y="397"/>
                    <a:pt x="1071" y="395"/>
                    <a:pt x="1071" y="394"/>
                  </a:cubicBezTo>
                  <a:cubicBezTo>
                    <a:pt x="1078" y="393"/>
                    <a:pt x="1084" y="393"/>
                    <a:pt x="1091" y="392"/>
                  </a:cubicBezTo>
                  <a:cubicBezTo>
                    <a:pt x="1086" y="405"/>
                    <a:pt x="1083" y="419"/>
                    <a:pt x="1078" y="432"/>
                  </a:cubicBezTo>
                  <a:cubicBezTo>
                    <a:pt x="1076" y="438"/>
                    <a:pt x="1073" y="444"/>
                    <a:pt x="1070" y="449"/>
                  </a:cubicBezTo>
                  <a:cubicBezTo>
                    <a:pt x="1061" y="452"/>
                    <a:pt x="1052" y="454"/>
                    <a:pt x="1042" y="456"/>
                  </a:cubicBezTo>
                  <a:moveTo>
                    <a:pt x="1122" y="383"/>
                  </a:moveTo>
                  <a:cubicBezTo>
                    <a:pt x="1118" y="398"/>
                    <a:pt x="1115" y="412"/>
                    <a:pt x="1111" y="427"/>
                  </a:cubicBezTo>
                  <a:cubicBezTo>
                    <a:pt x="1110" y="433"/>
                    <a:pt x="1107" y="435"/>
                    <a:pt x="1102" y="438"/>
                  </a:cubicBezTo>
                  <a:cubicBezTo>
                    <a:pt x="1101" y="438"/>
                    <a:pt x="1100" y="439"/>
                    <a:pt x="1099" y="439"/>
                  </a:cubicBezTo>
                  <a:cubicBezTo>
                    <a:pt x="1102" y="431"/>
                    <a:pt x="1105" y="423"/>
                    <a:pt x="1107" y="416"/>
                  </a:cubicBezTo>
                  <a:cubicBezTo>
                    <a:pt x="1113" y="398"/>
                    <a:pt x="1118" y="380"/>
                    <a:pt x="1124" y="363"/>
                  </a:cubicBezTo>
                  <a:cubicBezTo>
                    <a:pt x="1124" y="362"/>
                    <a:pt x="1125" y="361"/>
                    <a:pt x="1125" y="360"/>
                  </a:cubicBezTo>
                  <a:cubicBezTo>
                    <a:pt x="1126" y="359"/>
                    <a:pt x="1127" y="359"/>
                    <a:pt x="1128" y="358"/>
                  </a:cubicBezTo>
                  <a:cubicBezTo>
                    <a:pt x="1127" y="367"/>
                    <a:pt x="1125" y="375"/>
                    <a:pt x="1122" y="3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8"/>
            <p:cNvSpPr/>
            <p:nvPr/>
          </p:nvSpPr>
          <p:spPr bwMode="auto">
            <a:xfrm>
              <a:off x="4044950" y="-2862263"/>
              <a:ext cx="768350" cy="736600"/>
            </a:xfrm>
            <a:custGeom>
              <a:avLst/>
              <a:gdLst>
                <a:gd name="T0" fmla="*/ 19 w 205"/>
                <a:gd name="T1" fmla="*/ 99 h 196"/>
                <a:gd name="T2" fmla="*/ 20 w 205"/>
                <a:gd name="T3" fmla="*/ 97 h 196"/>
                <a:gd name="T4" fmla="*/ 33 w 205"/>
                <a:gd name="T5" fmla="*/ 97 h 196"/>
                <a:gd name="T6" fmla="*/ 51 w 205"/>
                <a:gd name="T7" fmla="*/ 114 h 196"/>
                <a:gd name="T8" fmla="*/ 52 w 205"/>
                <a:gd name="T9" fmla="*/ 106 h 196"/>
                <a:gd name="T10" fmla="*/ 62 w 205"/>
                <a:gd name="T11" fmla="*/ 109 h 196"/>
                <a:gd name="T12" fmla="*/ 66 w 205"/>
                <a:gd name="T13" fmla="*/ 113 h 196"/>
                <a:gd name="T14" fmla="*/ 76 w 205"/>
                <a:gd name="T15" fmla="*/ 125 h 196"/>
                <a:gd name="T16" fmla="*/ 82 w 205"/>
                <a:gd name="T17" fmla="*/ 137 h 196"/>
                <a:gd name="T18" fmla="*/ 80 w 205"/>
                <a:gd name="T19" fmla="*/ 128 h 196"/>
                <a:gd name="T20" fmla="*/ 90 w 205"/>
                <a:gd name="T21" fmla="*/ 145 h 196"/>
                <a:gd name="T22" fmla="*/ 95 w 205"/>
                <a:gd name="T23" fmla="*/ 161 h 196"/>
                <a:gd name="T24" fmla="*/ 104 w 205"/>
                <a:gd name="T25" fmla="*/ 193 h 196"/>
                <a:gd name="T26" fmla="*/ 112 w 205"/>
                <a:gd name="T27" fmla="*/ 194 h 196"/>
                <a:gd name="T28" fmla="*/ 124 w 205"/>
                <a:gd name="T29" fmla="*/ 181 h 196"/>
                <a:gd name="T30" fmla="*/ 128 w 205"/>
                <a:gd name="T31" fmla="*/ 185 h 196"/>
                <a:gd name="T32" fmla="*/ 195 w 205"/>
                <a:gd name="T33" fmla="*/ 100 h 196"/>
                <a:gd name="T34" fmla="*/ 192 w 205"/>
                <a:gd name="T35" fmla="*/ 58 h 196"/>
                <a:gd name="T36" fmla="*/ 177 w 205"/>
                <a:gd name="T37" fmla="*/ 110 h 196"/>
                <a:gd name="T38" fmla="*/ 173 w 205"/>
                <a:gd name="T39" fmla="*/ 22 h 196"/>
                <a:gd name="T40" fmla="*/ 174 w 205"/>
                <a:gd name="T41" fmla="*/ 113 h 196"/>
                <a:gd name="T42" fmla="*/ 164 w 205"/>
                <a:gd name="T43" fmla="*/ 73 h 196"/>
                <a:gd name="T44" fmla="*/ 158 w 205"/>
                <a:gd name="T45" fmla="*/ 24 h 196"/>
                <a:gd name="T46" fmla="*/ 157 w 205"/>
                <a:gd name="T47" fmla="*/ 111 h 196"/>
                <a:gd name="T48" fmla="*/ 155 w 205"/>
                <a:gd name="T49" fmla="*/ 132 h 196"/>
                <a:gd name="T50" fmla="*/ 140 w 205"/>
                <a:gd name="T51" fmla="*/ 155 h 196"/>
                <a:gd name="T52" fmla="*/ 141 w 205"/>
                <a:gd name="T53" fmla="*/ 87 h 196"/>
                <a:gd name="T54" fmla="*/ 132 w 205"/>
                <a:gd name="T55" fmla="*/ 31 h 196"/>
                <a:gd name="T56" fmla="*/ 137 w 205"/>
                <a:gd name="T57" fmla="*/ 134 h 196"/>
                <a:gd name="T58" fmla="*/ 135 w 205"/>
                <a:gd name="T59" fmla="*/ 161 h 196"/>
                <a:gd name="T60" fmla="*/ 125 w 205"/>
                <a:gd name="T61" fmla="*/ 37 h 196"/>
                <a:gd name="T62" fmla="*/ 123 w 205"/>
                <a:gd name="T63" fmla="*/ 44 h 196"/>
                <a:gd name="T64" fmla="*/ 116 w 205"/>
                <a:gd name="T65" fmla="*/ 178 h 196"/>
                <a:gd name="T66" fmla="*/ 99 w 205"/>
                <a:gd name="T67" fmla="*/ 12 h 196"/>
                <a:gd name="T68" fmla="*/ 110 w 205"/>
                <a:gd name="T69" fmla="*/ 102 h 196"/>
                <a:gd name="T70" fmla="*/ 106 w 205"/>
                <a:gd name="T71" fmla="*/ 150 h 196"/>
                <a:gd name="T72" fmla="*/ 98 w 205"/>
                <a:gd name="T73" fmla="*/ 24 h 196"/>
                <a:gd name="T74" fmla="*/ 98 w 205"/>
                <a:gd name="T75" fmla="*/ 44 h 196"/>
                <a:gd name="T76" fmla="*/ 98 w 205"/>
                <a:gd name="T77" fmla="*/ 129 h 196"/>
                <a:gd name="T78" fmla="*/ 83 w 205"/>
                <a:gd name="T79" fmla="*/ 2 h 196"/>
                <a:gd name="T80" fmla="*/ 91 w 205"/>
                <a:gd name="T81" fmla="*/ 109 h 196"/>
                <a:gd name="T82" fmla="*/ 76 w 205"/>
                <a:gd name="T83" fmla="*/ 71 h 196"/>
                <a:gd name="T84" fmla="*/ 63 w 205"/>
                <a:gd name="T85" fmla="*/ 21 h 196"/>
                <a:gd name="T86" fmla="*/ 75 w 205"/>
                <a:gd name="T87" fmla="*/ 101 h 196"/>
                <a:gd name="T88" fmla="*/ 61 w 205"/>
                <a:gd name="T89" fmla="*/ 70 h 196"/>
                <a:gd name="T90" fmla="*/ 53 w 205"/>
                <a:gd name="T91" fmla="*/ 26 h 196"/>
                <a:gd name="T92" fmla="*/ 51 w 205"/>
                <a:gd name="T93" fmla="*/ 92 h 196"/>
                <a:gd name="T94" fmla="*/ 39 w 205"/>
                <a:gd name="T95" fmla="*/ 36 h 196"/>
                <a:gd name="T96" fmla="*/ 35 w 205"/>
                <a:gd name="T97" fmla="*/ 84 h 196"/>
                <a:gd name="T98" fmla="*/ 23 w 205"/>
                <a:gd name="T99" fmla="*/ 16 h 196"/>
                <a:gd name="T100" fmla="*/ 20 w 205"/>
                <a:gd name="T101" fmla="*/ 71 h 196"/>
                <a:gd name="T102" fmla="*/ 2 w 205"/>
                <a:gd name="T103" fmla="*/ 27 h 196"/>
                <a:gd name="T104" fmla="*/ 14 w 205"/>
                <a:gd name="T105" fmla="*/ 59 h 196"/>
                <a:gd name="T106" fmla="*/ 0 w 205"/>
                <a:gd name="T107" fmla="*/ 58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5" h="196">
                  <a:moveTo>
                    <a:pt x="0" y="58"/>
                  </a:moveTo>
                  <a:cubicBezTo>
                    <a:pt x="4" y="70"/>
                    <a:pt x="10" y="77"/>
                    <a:pt x="18" y="85"/>
                  </a:cubicBezTo>
                  <a:cubicBezTo>
                    <a:pt x="18" y="90"/>
                    <a:pt x="18" y="94"/>
                    <a:pt x="19" y="99"/>
                  </a:cubicBezTo>
                  <a:cubicBezTo>
                    <a:pt x="19" y="101"/>
                    <a:pt x="21" y="101"/>
                    <a:pt x="21" y="99"/>
                  </a:cubicBezTo>
                  <a:cubicBezTo>
                    <a:pt x="21" y="99"/>
                    <a:pt x="21" y="98"/>
                    <a:pt x="21" y="98"/>
                  </a:cubicBezTo>
                  <a:cubicBezTo>
                    <a:pt x="21" y="97"/>
                    <a:pt x="20" y="97"/>
                    <a:pt x="20" y="97"/>
                  </a:cubicBezTo>
                  <a:cubicBezTo>
                    <a:pt x="22" y="96"/>
                    <a:pt x="22" y="94"/>
                    <a:pt x="22" y="92"/>
                  </a:cubicBezTo>
                  <a:cubicBezTo>
                    <a:pt x="22" y="91"/>
                    <a:pt x="21" y="89"/>
                    <a:pt x="21" y="88"/>
                  </a:cubicBezTo>
                  <a:cubicBezTo>
                    <a:pt x="25" y="91"/>
                    <a:pt x="29" y="94"/>
                    <a:pt x="33" y="97"/>
                  </a:cubicBezTo>
                  <a:cubicBezTo>
                    <a:pt x="33" y="97"/>
                    <a:pt x="34" y="97"/>
                    <a:pt x="34" y="97"/>
                  </a:cubicBezTo>
                  <a:cubicBezTo>
                    <a:pt x="39" y="100"/>
                    <a:pt x="44" y="102"/>
                    <a:pt x="49" y="104"/>
                  </a:cubicBezTo>
                  <a:cubicBezTo>
                    <a:pt x="49" y="108"/>
                    <a:pt x="49" y="111"/>
                    <a:pt x="51" y="114"/>
                  </a:cubicBezTo>
                  <a:cubicBezTo>
                    <a:pt x="52" y="115"/>
                    <a:pt x="53" y="115"/>
                    <a:pt x="53" y="113"/>
                  </a:cubicBezTo>
                  <a:cubicBezTo>
                    <a:pt x="53" y="111"/>
                    <a:pt x="53" y="110"/>
                    <a:pt x="52" y="109"/>
                  </a:cubicBezTo>
                  <a:cubicBezTo>
                    <a:pt x="52" y="108"/>
                    <a:pt x="52" y="107"/>
                    <a:pt x="52" y="106"/>
                  </a:cubicBezTo>
                  <a:cubicBezTo>
                    <a:pt x="54" y="107"/>
                    <a:pt x="56" y="107"/>
                    <a:pt x="59" y="108"/>
                  </a:cubicBezTo>
                  <a:cubicBezTo>
                    <a:pt x="60" y="108"/>
                    <a:pt x="61" y="109"/>
                    <a:pt x="62" y="109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1" y="109"/>
                    <a:pt x="61" y="110"/>
                    <a:pt x="61" y="110"/>
                  </a:cubicBezTo>
                  <a:cubicBezTo>
                    <a:pt x="62" y="113"/>
                    <a:pt x="62" y="112"/>
                    <a:pt x="63" y="114"/>
                  </a:cubicBezTo>
                  <a:cubicBezTo>
                    <a:pt x="63" y="116"/>
                    <a:pt x="66" y="115"/>
                    <a:pt x="66" y="113"/>
                  </a:cubicBezTo>
                  <a:cubicBezTo>
                    <a:pt x="66" y="112"/>
                    <a:pt x="66" y="112"/>
                    <a:pt x="66" y="111"/>
                  </a:cubicBezTo>
                  <a:cubicBezTo>
                    <a:pt x="70" y="113"/>
                    <a:pt x="73" y="115"/>
                    <a:pt x="76" y="118"/>
                  </a:cubicBezTo>
                  <a:cubicBezTo>
                    <a:pt x="76" y="120"/>
                    <a:pt x="76" y="122"/>
                    <a:pt x="76" y="125"/>
                  </a:cubicBezTo>
                  <a:cubicBezTo>
                    <a:pt x="76" y="129"/>
                    <a:pt x="78" y="133"/>
                    <a:pt x="78" y="137"/>
                  </a:cubicBezTo>
                  <a:cubicBezTo>
                    <a:pt x="78" y="140"/>
                    <a:pt x="82" y="139"/>
                    <a:pt x="82" y="137"/>
                  </a:cubicBezTo>
                  <a:cubicBezTo>
                    <a:pt x="82" y="137"/>
                    <a:pt x="82" y="137"/>
                    <a:pt x="82" y="137"/>
                  </a:cubicBezTo>
                  <a:cubicBezTo>
                    <a:pt x="82" y="134"/>
                    <a:pt x="81" y="132"/>
                    <a:pt x="81" y="129"/>
                  </a:cubicBezTo>
                  <a:cubicBezTo>
                    <a:pt x="81" y="129"/>
                    <a:pt x="81" y="128"/>
                    <a:pt x="81" y="128"/>
                  </a:cubicBezTo>
                  <a:cubicBezTo>
                    <a:pt x="81" y="128"/>
                    <a:pt x="80" y="128"/>
                    <a:pt x="80" y="128"/>
                  </a:cubicBezTo>
                  <a:cubicBezTo>
                    <a:pt x="80" y="126"/>
                    <a:pt x="80" y="125"/>
                    <a:pt x="80" y="123"/>
                  </a:cubicBezTo>
                  <a:cubicBezTo>
                    <a:pt x="80" y="124"/>
                    <a:pt x="81" y="125"/>
                    <a:pt x="81" y="126"/>
                  </a:cubicBezTo>
                  <a:cubicBezTo>
                    <a:pt x="84" y="132"/>
                    <a:pt x="87" y="139"/>
                    <a:pt x="90" y="145"/>
                  </a:cubicBezTo>
                  <a:cubicBezTo>
                    <a:pt x="90" y="146"/>
                    <a:pt x="90" y="146"/>
                    <a:pt x="90" y="147"/>
                  </a:cubicBezTo>
                  <a:cubicBezTo>
                    <a:pt x="90" y="151"/>
                    <a:pt x="88" y="161"/>
                    <a:pt x="93" y="163"/>
                  </a:cubicBezTo>
                  <a:cubicBezTo>
                    <a:pt x="94" y="164"/>
                    <a:pt x="96" y="163"/>
                    <a:pt x="95" y="161"/>
                  </a:cubicBezTo>
                  <a:cubicBezTo>
                    <a:pt x="94" y="158"/>
                    <a:pt x="93" y="155"/>
                    <a:pt x="93" y="152"/>
                  </a:cubicBezTo>
                  <a:cubicBezTo>
                    <a:pt x="97" y="163"/>
                    <a:pt x="100" y="174"/>
                    <a:pt x="101" y="186"/>
                  </a:cubicBezTo>
                  <a:cubicBezTo>
                    <a:pt x="101" y="188"/>
                    <a:pt x="102" y="192"/>
                    <a:pt x="104" y="193"/>
                  </a:cubicBezTo>
                  <a:cubicBezTo>
                    <a:pt x="105" y="194"/>
                    <a:pt x="109" y="193"/>
                    <a:pt x="111" y="191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2" y="192"/>
                    <a:pt x="112" y="193"/>
                    <a:pt x="112" y="194"/>
                  </a:cubicBezTo>
                  <a:cubicBezTo>
                    <a:pt x="113" y="196"/>
                    <a:pt x="116" y="196"/>
                    <a:pt x="116" y="193"/>
                  </a:cubicBezTo>
                  <a:cubicBezTo>
                    <a:pt x="116" y="191"/>
                    <a:pt x="116" y="189"/>
                    <a:pt x="116" y="187"/>
                  </a:cubicBezTo>
                  <a:cubicBezTo>
                    <a:pt x="119" y="185"/>
                    <a:pt x="121" y="183"/>
                    <a:pt x="124" y="181"/>
                  </a:cubicBezTo>
                  <a:cubicBezTo>
                    <a:pt x="124" y="182"/>
                    <a:pt x="124" y="184"/>
                    <a:pt x="124" y="185"/>
                  </a:cubicBezTo>
                  <a:cubicBezTo>
                    <a:pt x="124" y="187"/>
                    <a:pt x="125" y="187"/>
                    <a:pt x="126" y="187"/>
                  </a:cubicBezTo>
                  <a:cubicBezTo>
                    <a:pt x="127" y="187"/>
                    <a:pt x="128" y="187"/>
                    <a:pt x="128" y="185"/>
                  </a:cubicBezTo>
                  <a:cubicBezTo>
                    <a:pt x="128" y="183"/>
                    <a:pt x="128" y="180"/>
                    <a:pt x="128" y="177"/>
                  </a:cubicBezTo>
                  <a:cubicBezTo>
                    <a:pt x="130" y="175"/>
                    <a:pt x="133" y="173"/>
                    <a:pt x="135" y="171"/>
                  </a:cubicBezTo>
                  <a:cubicBezTo>
                    <a:pt x="155" y="147"/>
                    <a:pt x="175" y="124"/>
                    <a:pt x="195" y="100"/>
                  </a:cubicBezTo>
                  <a:cubicBezTo>
                    <a:pt x="197" y="98"/>
                    <a:pt x="199" y="95"/>
                    <a:pt x="199" y="92"/>
                  </a:cubicBezTo>
                  <a:cubicBezTo>
                    <a:pt x="201" y="81"/>
                    <a:pt x="203" y="70"/>
                    <a:pt x="205" y="58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1" y="66"/>
                    <a:pt x="190" y="71"/>
                    <a:pt x="189" y="78"/>
                  </a:cubicBezTo>
                  <a:cubicBezTo>
                    <a:pt x="189" y="90"/>
                    <a:pt x="185" y="99"/>
                    <a:pt x="178" y="108"/>
                  </a:cubicBezTo>
                  <a:cubicBezTo>
                    <a:pt x="177" y="108"/>
                    <a:pt x="177" y="109"/>
                    <a:pt x="177" y="110"/>
                  </a:cubicBezTo>
                  <a:cubicBezTo>
                    <a:pt x="176" y="108"/>
                    <a:pt x="176" y="106"/>
                    <a:pt x="175" y="104"/>
                  </a:cubicBezTo>
                  <a:cubicBezTo>
                    <a:pt x="174" y="95"/>
                    <a:pt x="174" y="85"/>
                    <a:pt x="174" y="76"/>
                  </a:cubicBezTo>
                  <a:cubicBezTo>
                    <a:pt x="173" y="58"/>
                    <a:pt x="173" y="40"/>
                    <a:pt x="173" y="22"/>
                  </a:cubicBezTo>
                  <a:cubicBezTo>
                    <a:pt x="173" y="21"/>
                    <a:pt x="171" y="21"/>
                    <a:pt x="171" y="22"/>
                  </a:cubicBezTo>
                  <a:cubicBezTo>
                    <a:pt x="171" y="40"/>
                    <a:pt x="171" y="58"/>
                    <a:pt x="170" y="76"/>
                  </a:cubicBezTo>
                  <a:cubicBezTo>
                    <a:pt x="170" y="89"/>
                    <a:pt x="172" y="101"/>
                    <a:pt x="174" y="113"/>
                  </a:cubicBezTo>
                  <a:cubicBezTo>
                    <a:pt x="170" y="119"/>
                    <a:pt x="165" y="124"/>
                    <a:pt x="161" y="130"/>
                  </a:cubicBezTo>
                  <a:cubicBezTo>
                    <a:pt x="161" y="124"/>
                    <a:pt x="161" y="117"/>
                    <a:pt x="161" y="111"/>
                  </a:cubicBezTo>
                  <a:cubicBezTo>
                    <a:pt x="163" y="98"/>
                    <a:pt x="164" y="86"/>
                    <a:pt x="164" y="73"/>
                  </a:cubicBezTo>
                  <a:cubicBezTo>
                    <a:pt x="164" y="62"/>
                    <a:pt x="164" y="51"/>
                    <a:pt x="163" y="40"/>
                  </a:cubicBezTo>
                  <a:cubicBezTo>
                    <a:pt x="163" y="35"/>
                    <a:pt x="163" y="28"/>
                    <a:pt x="158" y="24"/>
                  </a:cubicBezTo>
                  <a:cubicBezTo>
                    <a:pt x="158" y="23"/>
                    <a:pt x="157" y="24"/>
                    <a:pt x="158" y="24"/>
                  </a:cubicBezTo>
                  <a:cubicBezTo>
                    <a:pt x="162" y="30"/>
                    <a:pt x="161" y="42"/>
                    <a:pt x="161" y="48"/>
                  </a:cubicBezTo>
                  <a:cubicBezTo>
                    <a:pt x="161" y="59"/>
                    <a:pt x="161" y="69"/>
                    <a:pt x="160" y="80"/>
                  </a:cubicBezTo>
                  <a:cubicBezTo>
                    <a:pt x="159" y="90"/>
                    <a:pt x="159" y="101"/>
                    <a:pt x="157" y="111"/>
                  </a:cubicBezTo>
                  <a:cubicBezTo>
                    <a:pt x="157" y="118"/>
                    <a:pt x="157" y="125"/>
                    <a:pt x="157" y="132"/>
                  </a:cubicBezTo>
                  <a:cubicBezTo>
                    <a:pt x="157" y="132"/>
                    <a:pt x="157" y="132"/>
                    <a:pt x="157" y="132"/>
                  </a:cubicBezTo>
                  <a:cubicBezTo>
                    <a:pt x="157" y="131"/>
                    <a:pt x="156" y="131"/>
                    <a:pt x="155" y="132"/>
                  </a:cubicBezTo>
                  <a:cubicBezTo>
                    <a:pt x="155" y="134"/>
                    <a:pt x="155" y="135"/>
                    <a:pt x="155" y="137"/>
                  </a:cubicBezTo>
                  <a:cubicBezTo>
                    <a:pt x="151" y="142"/>
                    <a:pt x="147" y="148"/>
                    <a:pt x="142" y="154"/>
                  </a:cubicBezTo>
                  <a:cubicBezTo>
                    <a:pt x="142" y="154"/>
                    <a:pt x="141" y="155"/>
                    <a:pt x="140" y="155"/>
                  </a:cubicBezTo>
                  <a:cubicBezTo>
                    <a:pt x="140" y="153"/>
                    <a:pt x="140" y="151"/>
                    <a:pt x="140" y="149"/>
                  </a:cubicBezTo>
                  <a:cubicBezTo>
                    <a:pt x="140" y="141"/>
                    <a:pt x="141" y="134"/>
                    <a:pt x="142" y="126"/>
                  </a:cubicBezTo>
                  <a:cubicBezTo>
                    <a:pt x="143" y="113"/>
                    <a:pt x="142" y="100"/>
                    <a:pt x="141" y="87"/>
                  </a:cubicBezTo>
                  <a:cubicBezTo>
                    <a:pt x="140" y="72"/>
                    <a:pt x="140" y="58"/>
                    <a:pt x="138" y="44"/>
                  </a:cubicBezTo>
                  <a:cubicBezTo>
                    <a:pt x="138" y="38"/>
                    <a:pt x="138" y="31"/>
                    <a:pt x="132" y="29"/>
                  </a:cubicBezTo>
                  <a:cubicBezTo>
                    <a:pt x="131" y="28"/>
                    <a:pt x="130" y="31"/>
                    <a:pt x="132" y="31"/>
                  </a:cubicBezTo>
                  <a:cubicBezTo>
                    <a:pt x="138" y="34"/>
                    <a:pt x="136" y="57"/>
                    <a:pt x="136" y="62"/>
                  </a:cubicBezTo>
                  <a:cubicBezTo>
                    <a:pt x="137" y="74"/>
                    <a:pt x="138" y="86"/>
                    <a:pt x="138" y="98"/>
                  </a:cubicBezTo>
                  <a:cubicBezTo>
                    <a:pt x="138" y="110"/>
                    <a:pt x="138" y="122"/>
                    <a:pt x="137" y="134"/>
                  </a:cubicBezTo>
                  <a:cubicBezTo>
                    <a:pt x="135" y="142"/>
                    <a:pt x="137" y="151"/>
                    <a:pt x="136" y="159"/>
                  </a:cubicBezTo>
                  <a:cubicBezTo>
                    <a:pt x="136" y="159"/>
                    <a:pt x="135" y="159"/>
                    <a:pt x="135" y="160"/>
                  </a:cubicBezTo>
                  <a:cubicBezTo>
                    <a:pt x="135" y="161"/>
                    <a:pt x="135" y="161"/>
                    <a:pt x="135" y="161"/>
                  </a:cubicBezTo>
                  <a:cubicBezTo>
                    <a:pt x="133" y="164"/>
                    <a:pt x="131" y="166"/>
                    <a:pt x="128" y="168"/>
                  </a:cubicBezTo>
                  <a:cubicBezTo>
                    <a:pt x="128" y="138"/>
                    <a:pt x="128" y="108"/>
                    <a:pt x="128" y="78"/>
                  </a:cubicBezTo>
                  <a:cubicBezTo>
                    <a:pt x="128" y="64"/>
                    <a:pt x="127" y="51"/>
                    <a:pt x="125" y="37"/>
                  </a:cubicBezTo>
                  <a:cubicBezTo>
                    <a:pt x="123" y="24"/>
                    <a:pt x="122" y="13"/>
                    <a:pt x="113" y="3"/>
                  </a:cubicBezTo>
                  <a:cubicBezTo>
                    <a:pt x="112" y="2"/>
                    <a:pt x="110" y="4"/>
                    <a:pt x="111" y="5"/>
                  </a:cubicBezTo>
                  <a:cubicBezTo>
                    <a:pt x="121" y="15"/>
                    <a:pt x="121" y="31"/>
                    <a:pt x="123" y="44"/>
                  </a:cubicBezTo>
                  <a:cubicBezTo>
                    <a:pt x="126" y="59"/>
                    <a:pt x="124" y="75"/>
                    <a:pt x="124" y="89"/>
                  </a:cubicBezTo>
                  <a:cubicBezTo>
                    <a:pt x="124" y="117"/>
                    <a:pt x="124" y="144"/>
                    <a:pt x="124" y="172"/>
                  </a:cubicBezTo>
                  <a:cubicBezTo>
                    <a:pt x="121" y="174"/>
                    <a:pt x="119" y="176"/>
                    <a:pt x="116" y="178"/>
                  </a:cubicBezTo>
                  <a:cubicBezTo>
                    <a:pt x="116" y="150"/>
                    <a:pt x="116" y="122"/>
                    <a:pt x="113" y="94"/>
                  </a:cubicBezTo>
                  <a:cubicBezTo>
                    <a:pt x="112" y="79"/>
                    <a:pt x="109" y="64"/>
                    <a:pt x="107" y="49"/>
                  </a:cubicBezTo>
                  <a:cubicBezTo>
                    <a:pt x="105" y="37"/>
                    <a:pt x="105" y="22"/>
                    <a:pt x="99" y="12"/>
                  </a:cubicBezTo>
                  <a:cubicBezTo>
                    <a:pt x="98" y="11"/>
                    <a:pt x="97" y="11"/>
                    <a:pt x="97" y="12"/>
                  </a:cubicBezTo>
                  <a:cubicBezTo>
                    <a:pt x="103" y="24"/>
                    <a:pt x="103" y="40"/>
                    <a:pt x="105" y="53"/>
                  </a:cubicBezTo>
                  <a:cubicBezTo>
                    <a:pt x="107" y="69"/>
                    <a:pt x="109" y="85"/>
                    <a:pt x="110" y="102"/>
                  </a:cubicBezTo>
                  <a:cubicBezTo>
                    <a:pt x="111" y="117"/>
                    <a:pt x="112" y="132"/>
                    <a:pt x="112" y="147"/>
                  </a:cubicBezTo>
                  <a:cubicBezTo>
                    <a:pt x="112" y="154"/>
                    <a:pt x="112" y="160"/>
                    <a:pt x="112" y="167"/>
                  </a:cubicBezTo>
                  <a:cubicBezTo>
                    <a:pt x="110" y="161"/>
                    <a:pt x="108" y="156"/>
                    <a:pt x="106" y="150"/>
                  </a:cubicBezTo>
                  <a:cubicBezTo>
                    <a:pt x="106" y="143"/>
                    <a:pt x="106" y="137"/>
                    <a:pt x="106" y="130"/>
                  </a:cubicBezTo>
                  <a:cubicBezTo>
                    <a:pt x="106" y="111"/>
                    <a:pt x="107" y="92"/>
                    <a:pt x="104" y="74"/>
                  </a:cubicBezTo>
                  <a:cubicBezTo>
                    <a:pt x="102" y="57"/>
                    <a:pt x="101" y="41"/>
                    <a:pt x="98" y="24"/>
                  </a:cubicBezTo>
                  <a:cubicBezTo>
                    <a:pt x="97" y="18"/>
                    <a:pt x="96" y="6"/>
                    <a:pt x="88" y="5"/>
                  </a:cubicBezTo>
                  <a:cubicBezTo>
                    <a:pt x="87" y="5"/>
                    <a:pt x="86" y="7"/>
                    <a:pt x="88" y="7"/>
                  </a:cubicBezTo>
                  <a:cubicBezTo>
                    <a:pt x="96" y="8"/>
                    <a:pt x="98" y="37"/>
                    <a:pt x="98" y="44"/>
                  </a:cubicBezTo>
                  <a:cubicBezTo>
                    <a:pt x="100" y="61"/>
                    <a:pt x="102" y="78"/>
                    <a:pt x="103" y="95"/>
                  </a:cubicBezTo>
                  <a:cubicBezTo>
                    <a:pt x="103" y="110"/>
                    <a:pt x="103" y="125"/>
                    <a:pt x="102" y="140"/>
                  </a:cubicBezTo>
                  <a:cubicBezTo>
                    <a:pt x="101" y="136"/>
                    <a:pt x="100" y="133"/>
                    <a:pt x="98" y="129"/>
                  </a:cubicBezTo>
                  <a:cubicBezTo>
                    <a:pt x="97" y="126"/>
                    <a:pt x="96" y="123"/>
                    <a:pt x="94" y="120"/>
                  </a:cubicBezTo>
                  <a:cubicBezTo>
                    <a:pt x="94" y="111"/>
                    <a:pt x="94" y="102"/>
                    <a:pt x="93" y="92"/>
                  </a:cubicBezTo>
                  <a:cubicBezTo>
                    <a:pt x="90" y="62"/>
                    <a:pt x="88" y="32"/>
                    <a:pt x="83" y="2"/>
                  </a:cubicBezTo>
                  <a:cubicBezTo>
                    <a:pt x="83" y="0"/>
                    <a:pt x="81" y="1"/>
                    <a:pt x="81" y="2"/>
                  </a:cubicBezTo>
                  <a:cubicBezTo>
                    <a:pt x="83" y="20"/>
                    <a:pt x="86" y="38"/>
                    <a:pt x="87" y="57"/>
                  </a:cubicBezTo>
                  <a:cubicBezTo>
                    <a:pt x="88" y="74"/>
                    <a:pt x="91" y="91"/>
                    <a:pt x="91" y="109"/>
                  </a:cubicBezTo>
                  <a:cubicBezTo>
                    <a:pt x="91" y="111"/>
                    <a:pt x="91" y="113"/>
                    <a:pt x="91" y="115"/>
                  </a:cubicBezTo>
                  <a:cubicBezTo>
                    <a:pt x="87" y="110"/>
                    <a:pt x="84" y="106"/>
                    <a:pt x="79" y="103"/>
                  </a:cubicBezTo>
                  <a:cubicBezTo>
                    <a:pt x="78" y="93"/>
                    <a:pt x="78" y="82"/>
                    <a:pt x="76" y="71"/>
                  </a:cubicBezTo>
                  <a:cubicBezTo>
                    <a:pt x="75" y="60"/>
                    <a:pt x="73" y="49"/>
                    <a:pt x="71" y="38"/>
                  </a:cubicBezTo>
                  <a:cubicBezTo>
                    <a:pt x="70" y="32"/>
                    <a:pt x="69" y="24"/>
                    <a:pt x="65" y="19"/>
                  </a:cubicBezTo>
                  <a:cubicBezTo>
                    <a:pt x="64" y="19"/>
                    <a:pt x="63" y="20"/>
                    <a:pt x="63" y="21"/>
                  </a:cubicBezTo>
                  <a:cubicBezTo>
                    <a:pt x="68" y="26"/>
                    <a:pt x="68" y="40"/>
                    <a:pt x="69" y="47"/>
                  </a:cubicBezTo>
                  <a:cubicBezTo>
                    <a:pt x="70" y="57"/>
                    <a:pt x="73" y="67"/>
                    <a:pt x="74" y="77"/>
                  </a:cubicBezTo>
                  <a:cubicBezTo>
                    <a:pt x="75" y="85"/>
                    <a:pt x="75" y="93"/>
                    <a:pt x="75" y="101"/>
                  </a:cubicBezTo>
                  <a:cubicBezTo>
                    <a:pt x="72" y="99"/>
                    <a:pt x="68" y="98"/>
                    <a:pt x="64" y="96"/>
                  </a:cubicBezTo>
                  <a:cubicBezTo>
                    <a:pt x="64" y="96"/>
                    <a:pt x="63" y="96"/>
                    <a:pt x="62" y="96"/>
                  </a:cubicBezTo>
                  <a:cubicBezTo>
                    <a:pt x="61" y="87"/>
                    <a:pt x="63" y="79"/>
                    <a:pt x="61" y="70"/>
                  </a:cubicBezTo>
                  <a:cubicBezTo>
                    <a:pt x="60" y="63"/>
                    <a:pt x="60" y="56"/>
                    <a:pt x="60" y="48"/>
                  </a:cubicBezTo>
                  <a:cubicBezTo>
                    <a:pt x="59" y="40"/>
                    <a:pt x="57" y="33"/>
                    <a:pt x="55" y="26"/>
                  </a:cubicBezTo>
                  <a:cubicBezTo>
                    <a:pt x="55" y="24"/>
                    <a:pt x="53" y="25"/>
                    <a:pt x="53" y="26"/>
                  </a:cubicBezTo>
                  <a:cubicBezTo>
                    <a:pt x="56" y="42"/>
                    <a:pt x="57" y="58"/>
                    <a:pt x="58" y="73"/>
                  </a:cubicBezTo>
                  <a:cubicBezTo>
                    <a:pt x="59" y="81"/>
                    <a:pt x="58" y="88"/>
                    <a:pt x="59" y="95"/>
                  </a:cubicBezTo>
                  <a:cubicBezTo>
                    <a:pt x="56" y="94"/>
                    <a:pt x="53" y="93"/>
                    <a:pt x="51" y="92"/>
                  </a:cubicBezTo>
                  <a:cubicBezTo>
                    <a:pt x="50" y="86"/>
                    <a:pt x="49" y="80"/>
                    <a:pt x="48" y="74"/>
                  </a:cubicBezTo>
                  <a:cubicBezTo>
                    <a:pt x="47" y="61"/>
                    <a:pt x="44" y="48"/>
                    <a:pt x="41" y="36"/>
                  </a:cubicBezTo>
                  <a:cubicBezTo>
                    <a:pt x="41" y="34"/>
                    <a:pt x="39" y="35"/>
                    <a:pt x="39" y="36"/>
                  </a:cubicBezTo>
                  <a:cubicBezTo>
                    <a:pt x="43" y="52"/>
                    <a:pt x="45" y="68"/>
                    <a:pt x="47" y="84"/>
                  </a:cubicBezTo>
                  <a:cubicBezTo>
                    <a:pt x="47" y="86"/>
                    <a:pt x="47" y="88"/>
                    <a:pt x="47" y="90"/>
                  </a:cubicBezTo>
                  <a:cubicBezTo>
                    <a:pt x="43" y="88"/>
                    <a:pt x="39" y="86"/>
                    <a:pt x="35" y="84"/>
                  </a:cubicBezTo>
                  <a:cubicBezTo>
                    <a:pt x="34" y="76"/>
                    <a:pt x="32" y="67"/>
                    <a:pt x="31" y="59"/>
                  </a:cubicBezTo>
                  <a:cubicBezTo>
                    <a:pt x="29" y="45"/>
                    <a:pt x="25" y="30"/>
                    <a:pt x="25" y="16"/>
                  </a:cubicBezTo>
                  <a:cubicBezTo>
                    <a:pt x="25" y="15"/>
                    <a:pt x="23" y="15"/>
                    <a:pt x="23" y="16"/>
                  </a:cubicBezTo>
                  <a:cubicBezTo>
                    <a:pt x="23" y="29"/>
                    <a:pt x="26" y="42"/>
                    <a:pt x="28" y="54"/>
                  </a:cubicBezTo>
                  <a:cubicBezTo>
                    <a:pt x="29" y="63"/>
                    <a:pt x="30" y="72"/>
                    <a:pt x="31" y="81"/>
                  </a:cubicBezTo>
                  <a:cubicBezTo>
                    <a:pt x="27" y="78"/>
                    <a:pt x="23" y="75"/>
                    <a:pt x="20" y="71"/>
                  </a:cubicBezTo>
                  <a:cubicBezTo>
                    <a:pt x="19" y="64"/>
                    <a:pt x="17" y="58"/>
                    <a:pt x="14" y="51"/>
                  </a:cubicBezTo>
                  <a:cubicBezTo>
                    <a:pt x="12" y="45"/>
                    <a:pt x="10" y="39"/>
                    <a:pt x="7" y="33"/>
                  </a:cubicBezTo>
                  <a:cubicBezTo>
                    <a:pt x="6" y="30"/>
                    <a:pt x="5" y="28"/>
                    <a:pt x="2" y="27"/>
                  </a:cubicBezTo>
                  <a:cubicBezTo>
                    <a:pt x="1" y="27"/>
                    <a:pt x="1" y="28"/>
                    <a:pt x="2" y="29"/>
                  </a:cubicBezTo>
                  <a:cubicBezTo>
                    <a:pt x="5" y="30"/>
                    <a:pt x="6" y="37"/>
                    <a:pt x="7" y="40"/>
                  </a:cubicBezTo>
                  <a:cubicBezTo>
                    <a:pt x="9" y="47"/>
                    <a:pt x="12" y="53"/>
                    <a:pt x="14" y="59"/>
                  </a:cubicBezTo>
                  <a:cubicBezTo>
                    <a:pt x="14" y="62"/>
                    <a:pt x="15" y="64"/>
                    <a:pt x="15" y="66"/>
                  </a:cubicBezTo>
                  <a:cubicBezTo>
                    <a:pt x="13" y="63"/>
                    <a:pt x="12" y="62"/>
                    <a:pt x="10" y="58"/>
                  </a:cubicBezTo>
                  <a:lnTo>
                    <a:pt x="0" y="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9"/>
            <p:cNvSpPr/>
            <p:nvPr/>
          </p:nvSpPr>
          <p:spPr bwMode="auto">
            <a:xfrm>
              <a:off x="58737" y="-669926"/>
              <a:ext cx="520700" cy="255588"/>
            </a:xfrm>
            <a:custGeom>
              <a:avLst/>
              <a:gdLst>
                <a:gd name="T0" fmla="*/ 29 w 139"/>
                <a:gd name="T1" fmla="*/ 64 h 68"/>
                <a:gd name="T2" fmla="*/ 72 w 139"/>
                <a:gd name="T3" fmla="*/ 49 h 68"/>
                <a:gd name="T4" fmla="*/ 85 w 139"/>
                <a:gd name="T5" fmla="*/ 33 h 68"/>
                <a:gd name="T6" fmla="*/ 107 w 139"/>
                <a:gd name="T7" fmla="*/ 19 h 68"/>
                <a:gd name="T8" fmla="*/ 139 w 139"/>
                <a:gd name="T9" fmla="*/ 6 h 68"/>
                <a:gd name="T10" fmla="*/ 122 w 139"/>
                <a:gd name="T11" fmla="*/ 3 h 68"/>
                <a:gd name="T12" fmla="*/ 67 w 139"/>
                <a:gd name="T13" fmla="*/ 36 h 68"/>
                <a:gd name="T14" fmla="*/ 57 w 139"/>
                <a:gd name="T15" fmla="*/ 46 h 68"/>
                <a:gd name="T16" fmla="*/ 32 w 139"/>
                <a:gd name="T17" fmla="*/ 57 h 68"/>
                <a:gd name="T18" fmla="*/ 0 w 139"/>
                <a:gd name="T19" fmla="*/ 61 h 68"/>
                <a:gd name="T20" fmla="*/ 0 w 139"/>
                <a:gd name="T21" fmla="*/ 68 h 68"/>
                <a:gd name="T22" fmla="*/ 29 w 139"/>
                <a:gd name="T23" fmla="*/ 6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9" h="68">
                  <a:moveTo>
                    <a:pt x="29" y="64"/>
                  </a:moveTo>
                  <a:cubicBezTo>
                    <a:pt x="46" y="67"/>
                    <a:pt x="60" y="61"/>
                    <a:pt x="72" y="49"/>
                  </a:cubicBezTo>
                  <a:cubicBezTo>
                    <a:pt x="77" y="44"/>
                    <a:pt x="81" y="38"/>
                    <a:pt x="85" y="33"/>
                  </a:cubicBezTo>
                  <a:cubicBezTo>
                    <a:pt x="91" y="26"/>
                    <a:pt x="98" y="22"/>
                    <a:pt x="107" y="19"/>
                  </a:cubicBezTo>
                  <a:cubicBezTo>
                    <a:pt x="117" y="16"/>
                    <a:pt x="128" y="11"/>
                    <a:pt x="139" y="6"/>
                  </a:cubicBezTo>
                  <a:cubicBezTo>
                    <a:pt x="133" y="0"/>
                    <a:pt x="127" y="2"/>
                    <a:pt x="122" y="3"/>
                  </a:cubicBezTo>
                  <a:cubicBezTo>
                    <a:pt x="100" y="7"/>
                    <a:pt x="79" y="15"/>
                    <a:pt x="67" y="36"/>
                  </a:cubicBezTo>
                  <a:cubicBezTo>
                    <a:pt x="65" y="40"/>
                    <a:pt x="61" y="44"/>
                    <a:pt x="57" y="46"/>
                  </a:cubicBezTo>
                  <a:cubicBezTo>
                    <a:pt x="49" y="51"/>
                    <a:pt x="41" y="55"/>
                    <a:pt x="32" y="57"/>
                  </a:cubicBezTo>
                  <a:cubicBezTo>
                    <a:pt x="21" y="60"/>
                    <a:pt x="12" y="60"/>
                    <a:pt x="0" y="6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8" y="64"/>
                    <a:pt x="19" y="63"/>
                    <a:pt x="29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0"/>
            <p:cNvSpPr/>
            <p:nvPr/>
          </p:nvSpPr>
          <p:spPr bwMode="auto">
            <a:xfrm>
              <a:off x="58737" y="-1019176"/>
              <a:ext cx="360363" cy="206375"/>
            </a:xfrm>
            <a:custGeom>
              <a:avLst/>
              <a:gdLst>
                <a:gd name="T0" fmla="*/ 80 w 96"/>
                <a:gd name="T1" fmla="*/ 28 h 55"/>
                <a:gd name="T2" fmla="*/ 93 w 96"/>
                <a:gd name="T3" fmla="*/ 0 h 55"/>
                <a:gd name="T4" fmla="*/ 70 w 96"/>
                <a:gd name="T5" fmla="*/ 22 h 55"/>
                <a:gd name="T6" fmla="*/ 52 w 96"/>
                <a:gd name="T7" fmla="*/ 31 h 55"/>
                <a:gd name="T8" fmla="*/ 0 w 96"/>
                <a:gd name="T9" fmla="*/ 47 h 55"/>
                <a:gd name="T10" fmla="*/ 0 w 96"/>
                <a:gd name="T11" fmla="*/ 55 h 55"/>
                <a:gd name="T12" fmla="*/ 32 w 96"/>
                <a:gd name="T13" fmla="*/ 50 h 55"/>
                <a:gd name="T14" fmla="*/ 80 w 96"/>
                <a:gd name="T15" fmla="*/ 2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6" h="55">
                  <a:moveTo>
                    <a:pt x="80" y="28"/>
                  </a:moveTo>
                  <a:cubicBezTo>
                    <a:pt x="89" y="21"/>
                    <a:pt x="96" y="12"/>
                    <a:pt x="93" y="0"/>
                  </a:cubicBezTo>
                  <a:cubicBezTo>
                    <a:pt x="85" y="7"/>
                    <a:pt x="78" y="15"/>
                    <a:pt x="70" y="22"/>
                  </a:cubicBezTo>
                  <a:cubicBezTo>
                    <a:pt x="64" y="26"/>
                    <a:pt x="58" y="29"/>
                    <a:pt x="52" y="31"/>
                  </a:cubicBezTo>
                  <a:cubicBezTo>
                    <a:pt x="35" y="37"/>
                    <a:pt x="16" y="42"/>
                    <a:pt x="0" y="47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2" y="53"/>
                    <a:pt x="21" y="51"/>
                    <a:pt x="32" y="50"/>
                  </a:cubicBezTo>
                  <a:cubicBezTo>
                    <a:pt x="50" y="46"/>
                    <a:pt x="65" y="39"/>
                    <a:pt x="80" y="2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1"/>
            <p:cNvSpPr/>
            <p:nvPr/>
          </p:nvSpPr>
          <p:spPr bwMode="auto">
            <a:xfrm>
              <a:off x="58737" y="-788988"/>
              <a:ext cx="341313" cy="152400"/>
            </a:xfrm>
            <a:custGeom>
              <a:avLst/>
              <a:gdLst>
                <a:gd name="T0" fmla="*/ 91 w 91"/>
                <a:gd name="T1" fmla="*/ 0 h 41"/>
                <a:gd name="T2" fmla="*/ 85 w 91"/>
                <a:gd name="T3" fmla="*/ 1 h 41"/>
                <a:gd name="T4" fmla="*/ 74 w 91"/>
                <a:gd name="T5" fmla="*/ 13 h 41"/>
                <a:gd name="T6" fmla="*/ 40 w 91"/>
                <a:gd name="T7" fmla="*/ 30 h 41"/>
                <a:gd name="T8" fmla="*/ 9 w 91"/>
                <a:gd name="T9" fmla="*/ 34 h 41"/>
                <a:gd name="T10" fmla="*/ 0 w 91"/>
                <a:gd name="T11" fmla="*/ 35 h 41"/>
                <a:gd name="T12" fmla="*/ 0 w 91"/>
                <a:gd name="T13" fmla="*/ 41 h 41"/>
                <a:gd name="T14" fmla="*/ 45 w 91"/>
                <a:gd name="T15" fmla="*/ 37 h 41"/>
                <a:gd name="T16" fmla="*/ 91 w 91"/>
                <a:gd name="T1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41">
                  <a:moveTo>
                    <a:pt x="91" y="0"/>
                  </a:moveTo>
                  <a:cubicBezTo>
                    <a:pt x="88" y="1"/>
                    <a:pt x="86" y="0"/>
                    <a:pt x="85" y="1"/>
                  </a:cubicBezTo>
                  <a:cubicBezTo>
                    <a:pt x="81" y="5"/>
                    <a:pt x="77" y="8"/>
                    <a:pt x="74" y="13"/>
                  </a:cubicBezTo>
                  <a:cubicBezTo>
                    <a:pt x="66" y="24"/>
                    <a:pt x="55" y="30"/>
                    <a:pt x="40" y="30"/>
                  </a:cubicBezTo>
                  <a:cubicBezTo>
                    <a:pt x="30" y="30"/>
                    <a:pt x="19" y="33"/>
                    <a:pt x="9" y="34"/>
                  </a:cubicBezTo>
                  <a:cubicBezTo>
                    <a:pt x="6" y="35"/>
                    <a:pt x="4" y="35"/>
                    <a:pt x="0" y="35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6" y="39"/>
                    <a:pt x="30" y="38"/>
                    <a:pt x="45" y="37"/>
                  </a:cubicBezTo>
                  <a:cubicBezTo>
                    <a:pt x="64" y="37"/>
                    <a:pt x="85" y="21"/>
                    <a:pt x="9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2"/>
            <p:cNvSpPr/>
            <p:nvPr/>
          </p:nvSpPr>
          <p:spPr bwMode="auto">
            <a:xfrm>
              <a:off x="58737" y="-1176338"/>
              <a:ext cx="228600" cy="82550"/>
            </a:xfrm>
            <a:custGeom>
              <a:avLst/>
              <a:gdLst>
                <a:gd name="T0" fmla="*/ 46 w 61"/>
                <a:gd name="T1" fmla="*/ 14 h 22"/>
                <a:gd name="T2" fmla="*/ 61 w 61"/>
                <a:gd name="T3" fmla="*/ 0 h 22"/>
                <a:gd name="T4" fmla="*/ 0 w 61"/>
                <a:gd name="T5" fmla="*/ 16 h 22"/>
                <a:gd name="T6" fmla="*/ 0 w 61"/>
                <a:gd name="T7" fmla="*/ 22 h 22"/>
                <a:gd name="T8" fmla="*/ 11 w 61"/>
                <a:gd name="T9" fmla="*/ 19 h 22"/>
                <a:gd name="T10" fmla="*/ 46 w 61"/>
                <a:gd name="T11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22">
                  <a:moveTo>
                    <a:pt x="46" y="14"/>
                  </a:moveTo>
                  <a:cubicBezTo>
                    <a:pt x="56" y="12"/>
                    <a:pt x="60" y="9"/>
                    <a:pt x="61" y="0"/>
                  </a:cubicBezTo>
                  <a:cubicBezTo>
                    <a:pt x="41" y="5"/>
                    <a:pt x="20" y="11"/>
                    <a:pt x="0" y="16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1"/>
                    <a:pt x="7" y="19"/>
                    <a:pt x="11" y="19"/>
                  </a:cubicBezTo>
                  <a:cubicBezTo>
                    <a:pt x="23" y="17"/>
                    <a:pt x="34" y="16"/>
                    <a:pt x="46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3"/>
            <p:cNvSpPr/>
            <p:nvPr/>
          </p:nvSpPr>
          <p:spPr bwMode="auto">
            <a:xfrm>
              <a:off x="58737" y="-1385888"/>
              <a:ext cx="165100" cy="96838"/>
            </a:xfrm>
            <a:custGeom>
              <a:avLst/>
              <a:gdLst>
                <a:gd name="T0" fmla="*/ 44 w 44"/>
                <a:gd name="T1" fmla="*/ 0 h 26"/>
                <a:gd name="T2" fmla="*/ 0 w 44"/>
                <a:gd name="T3" fmla="*/ 15 h 26"/>
                <a:gd name="T4" fmla="*/ 0 w 44"/>
                <a:gd name="T5" fmla="*/ 26 h 26"/>
                <a:gd name="T6" fmla="*/ 44 w 44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26">
                  <a:moveTo>
                    <a:pt x="44" y="0"/>
                  </a:moveTo>
                  <a:cubicBezTo>
                    <a:pt x="28" y="2"/>
                    <a:pt x="16" y="11"/>
                    <a:pt x="0" y="15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28" y="16"/>
                    <a:pt x="39" y="1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4"/>
            <p:cNvSpPr>
              <a:spLocks noEditPoints="1"/>
            </p:cNvSpPr>
            <p:nvPr/>
          </p:nvSpPr>
          <p:spPr bwMode="auto">
            <a:xfrm>
              <a:off x="636587" y="5200650"/>
              <a:ext cx="5243513" cy="2489200"/>
            </a:xfrm>
            <a:custGeom>
              <a:avLst/>
              <a:gdLst>
                <a:gd name="T0" fmla="*/ 814 w 1397"/>
                <a:gd name="T1" fmla="*/ 201 h 663"/>
                <a:gd name="T2" fmla="*/ 62 w 1397"/>
                <a:gd name="T3" fmla="*/ 651 h 663"/>
                <a:gd name="T4" fmla="*/ 180 w 1397"/>
                <a:gd name="T5" fmla="*/ 629 h 663"/>
                <a:gd name="T6" fmla="*/ 287 w 1397"/>
                <a:gd name="T7" fmla="*/ 582 h 663"/>
                <a:gd name="T8" fmla="*/ 1001 w 1397"/>
                <a:gd name="T9" fmla="*/ 286 h 663"/>
                <a:gd name="T10" fmla="*/ 1276 w 1397"/>
                <a:gd name="T11" fmla="*/ 192 h 663"/>
                <a:gd name="T12" fmla="*/ 1061 w 1397"/>
                <a:gd name="T13" fmla="*/ 206 h 663"/>
                <a:gd name="T14" fmla="*/ 1033 w 1397"/>
                <a:gd name="T15" fmla="*/ 197 h 663"/>
                <a:gd name="T16" fmla="*/ 1008 w 1397"/>
                <a:gd name="T17" fmla="*/ 215 h 663"/>
                <a:gd name="T18" fmla="*/ 975 w 1397"/>
                <a:gd name="T19" fmla="*/ 196 h 663"/>
                <a:gd name="T20" fmla="*/ 1106 w 1397"/>
                <a:gd name="T21" fmla="*/ 162 h 663"/>
                <a:gd name="T22" fmla="*/ 1201 w 1397"/>
                <a:gd name="T23" fmla="*/ 171 h 663"/>
                <a:gd name="T24" fmla="*/ 1163 w 1397"/>
                <a:gd name="T25" fmla="*/ 171 h 663"/>
                <a:gd name="T26" fmla="*/ 1108 w 1397"/>
                <a:gd name="T27" fmla="*/ 180 h 663"/>
                <a:gd name="T28" fmla="*/ 1115 w 1397"/>
                <a:gd name="T29" fmla="*/ 200 h 663"/>
                <a:gd name="T30" fmla="*/ 1128 w 1397"/>
                <a:gd name="T31" fmla="*/ 154 h 663"/>
                <a:gd name="T32" fmla="*/ 1082 w 1397"/>
                <a:gd name="T33" fmla="*/ 196 h 663"/>
                <a:gd name="T34" fmla="*/ 1048 w 1397"/>
                <a:gd name="T35" fmla="*/ 241 h 663"/>
                <a:gd name="T36" fmla="*/ 1030 w 1397"/>
                <a:gd name="T37" fmla="*/ 200 h 663"/>
                <a:gd name="T38" fmla="*/ 1048 w 1397"/>
                <a:gd name="T39" fmla="*/ 209 h 663"/>
                <a:gd name="T40" fmla="*/ 935 w 1397"/>
                <a:gd name="T41" fmla="*/ 212 h 663"/>
                <a:gd name="T42" fmla="*/ 869 w 1397"/>
                <a:gd name="T43" fmla="*/ 199 h 663"/>
                <a:gd name="T44" fmla="*/ 362 w 1397"/>
                <a:gd name="T45" fmla="*/ 503 h 663"/>
                <a:gd name="T46" fmla="*/ 447 w 1397"/>
                <a:gd name="T47" fmla="*/ 495 h 663"/>
                <a:gd name="T48" fmla="*/ 466 w 1397"/>
                <a:gd name="T49" fmla="*/ 488 h 663"/>
                <a:gd name="T50" fmla="*/ 404 w 1397"/>
                <a:gd name="T51" fmla="*/ 519 h 663"/>
                <a:gd name="T52" fmla="*/ 339 w 1397"/>
                <a:gd name="T53" fmla="*/ 543 h 663"/>
                <a:gd name="T54" fmla="*/ 493 w 1397"/>
                <a:gd name="T55" fmla="*/ 484 h 663"/>
                <a:gd name="T56" fmla="*/ 514 w 1397"/>
                <a:gd name="T57" fmla="*/ 460 h 663"/>
                <a:gd name="T58" fmla="*/ 537 w 1397"/>
                <a:gd name="T59" fmla="*/ 470 h 663"/>
                <a:gd name="T60" fmla="*/ 723 w 1397"/>
                <a:gd name="T61" fmla="*/ 400 h 663"/>
                <a:gd name="T62" fmla="*/ 801 w 1397"/>
                <a:gd name="T63" fmla="*/ 298 h 663"/>
                <a:gd name="T64" fmla="*/ 730 w 1397"/>
                <a:gd name="T65" fmla="*/ 390 h 663"/>
                <a:gd name="T66" fmla="*/ 700 w 1397"/>
                <a:gd name="T67" fmla="*/ 389 h 663"/>
                <a:gd name="T68" fmla="*/ 671 w 1397"/>
                <a:gd name="T69" fmla="*/ 401 h 663"/>
                <a:gd name="T70" fmla="*/ 635 w 1397"/>
                <a:gd name="T71" fmla="*/ 407 h 663"/>
                <a:gd name="T72" fmla="*/ 625 w 1397"/>
                <a:gd name="T73" fmla="*/ 362 h 663"/>
                <a:gd name="T74" fmla="*/ 570 w 1397"/>
                <a:gd name="T75" fmla="*/ 419 h 663"/>
                <a:gd name="T76" fmla="*/ 516 w 1397"/>
                <a:gd name="T77" fmla="*/ 419 h 663"/>
                <a:gd name="T78" fmla="*/ 447 w 1397"/>
                <a:gd name="T79" fmla="*/ 465 h 663"/>
                <a:gd name="T80" fmla="*/ 407 w 1397"/>
                <a:gd name="T81" fmla="*/ 490 h 663"/>
                <a:gd name="T82" fmla="*/ 327 w 1397"/>
                <a:gd name="T83" fmla="*/ 506 h 663"/>
                <a:gd name="T84" fmla="*/ 273 w 1397"/>
                <a:gd name="T85" fmla="*/ 535 h 663"/>
                <a:gd name="T86" fmla="*/ 233 w 1397"/>
                <a:gd name="T87" fmla="*/ 512 h 663"/>
                <a:gd name="T88" fmla="*/ 171 w 1397"/>
                <a:gd name="T89" fmla="*/ 595 h 663"/>
                <a:gd name="T90" fmla="*/ 139 w 1397"/>
                <a:gd name="T91" fmla="*/ 578 h 663"/>
                <a:gd name="T92" fmla="*/ 91 w 1397"/>
                <a:gd name="T93" fmla="*/ 618 h 663"/>
                <a:gd name="T94" fmla="*/ 67 w 1397"/>
                <a:gd name="T95" fmla="*/ 609 h 663"/>
                <a:gd name="T96" fmla="*/ 868 w 1397"/>
                <a:gd name="T97" fmla="*/ 255 h 663"/>
                <a:gd name="T98" fmla="*/ 843 w 1397"/>
                <a:gd name="T99" fmla="*/ 274 h 663"/>
                <a:gd name="T100" fmla="*/ 913 w 1397"/>
                <a:gd name="T101" fmla="*/ 273 h 663"/>
                <a:gd name="T102" fmla="*/ 925 w 1397"/>
                <a:gd name="T103" fmla="*/ 296 h 663"/>
                <a:gd name="T104" fmla="*/ 966 w 1397"/>
                <a:gd name="T105" fmla="*/ 260 h 663"/>
                <a:gd name="T106" fmla="*/ 987 w 1397"/>
                <a:gd name="T107" fmla="*/ 268 h 663"/>
                <a:gd name="T108" fmla="*/ 1090 w 1397"/>
                <a:gd name="T109" fmla="*/ 212 h 663"/>
                <a:gd name="T110" fmla="*/ 1309 w 1397"/>
                <a:gd name="T111" fmla="*/ 128 h 663"/>
                <a:gd name="T112" fmla="*/ 1272 w 1397"/>
                <a:gd name="T113" fmla="*/ 119 h 663"/>
                <a:gd name="T114" fmla="*/ 1215 w 1397"/>
                <a:gd name="T115" fmla="*/ 200 h 663"/>
                <a:gd name="T116" fmla="*/ 1233 w 1397"/>
                <a:gd name="T117" fmla="*/ 100 h 663"/>
                <a:gd name="T118" fmla="*/ 1193 w 1397"/>
                <a:gd name="T119" fmla="*/ 136 h 663"/>
                <a:gd name="T120" fmla="*/ 1115 w 1397"/>
                <a:gd name="T121" fmla="*/ 128 h 663"/>
                <a:gd name="T122" fmla="*/ 1305 w 1397"/>
                <a:gd name="T123" fmla="*/ 40 h 663"/>
                <a:gd name="T124" fmla="*/ 1339 w 1397"/>
                <a:gd name="T125" fmla="*/ 72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97" h="663">
                  <a:moveTo>
                    <a:pt x="1387" y="1"/>
                  </a:moveTo>
                  <a:cubicBezTo>
                    <a:pt x="1384" y="2"/>
                    <a:pt x="1380" y="4"/>
                    <a:pt x="1377" y="5"/>
                  </a:cubicBezTo>
                  <a:cubicBezTo>
                    <a:pt x="1355" y="15"/>
                    <a:pt x="1331" y="24"/>
                    <a:pt x="1306" y="24"/>
                  </a:cubicBezTo>
                  <a:cubicBezTo>
                    <a:pt x="1278" y="25"/>
                    <a:pt x="1249" y="23"/>
                    <a:pt x="1220" y="21"/>
                  </a:cubicBezTo>
                  <a:cubicBezTo>
                    <a:pt x="1210" y="21"/>
                    <a:pt x="1200" y="17"/>
                    <a:pt x="1190" y="16"/>
                  </a:cubicBezTo>
                  <a:cubicBezTo>
                    <a:pt x="1134" y="8"/>
                    <a:pt x="1070" y="43"/>
                    <a:pt x="1053" y="101"/>
                  </a:cubicBezTo>
                  <a:cubicBezTo>
                    <a:pt x="1052" y="104"/>
                    <a:pt x="1051" y="106"/>
                    <a:pt x="1051" y="107"/>
                  </a:cubicBezTo>
                  <a:cubicBezTo>
                    <a:pt x="1042" y="111"/>
                    <a:pt x="1034" y="113"/>
                    <a:pt x="1027" y="117"/>
                  </a:cubicBezTo>
                  <a:cubicBezTo>
                    <a:pt x="1016" y="122"/>
                    <a:pt x="1005" y="128"/>
                    <a:pt x="993" y="133"/>
                  </a:cubicBezTo>
                  <a:cubicBezTo>
                    <a:pt x="969" y="143"/>
                    <a:pt x="944" y="154"/>
                    <a:pt x="920" y="165"/>
                  </a:cubicBezTo>
                  <a:cubicBezTo>
                    <a:pt x="917" y="166"/>
                    <a:pt x="914" y="167"/>
                    <a:pt x="911" y="166"/>
                  </a:cubicBezTo>
                  <a:cubicBezTo>
                    <a:pt x="904" y="166"/>
                    <a:pt x="897" y="164"/>
                    <a:pt x="890" y="163"/>
                  </a:cubicBezTo>
                  <a:cubicBezTo>
                    <a:pt x="887" y="163"/>
                    <a:pt x="884" y="163"/>
                    <a:pt x="881" y="164"/>
                  </a:cubicBezTo>
                  <a:cubicBezTo>
                    <a:pt x="874" y="168"/>
                    <a:pt x="867" y="171"/>
                    <a:pt x="859" y="175"/>
                  </a:cubicBezTo>
                  <a:cubicBezTo>
                    <a:pt x="852" y="179"/>
                    <a:pt x="844" y="182"/>
                    <a:pt x="838" y="188"/>
                  </a:cubicBezTo>
                  <a:cubicBezTo>
                    <a:pt x="831" y="195"/>
                    <a:pt x="823" y="198"/>
                    <a:pt x="814" y="201"/>
                  </a:cubicBezTo>
                  <a:cubicBezTo>
                    <a:pt x="789" y="210"/>
                    <a:pt x="762" y="217"/>
                    <a:pt x="738" y="228"/>
                  </a:cubicBezTo>
                  <a:cubicBezTo>
                    <a:pt x="696" y="247"/>
                    <a:pt x="653" y="265"/>
                    <a:pt x="613" y="288"/>
                  </a:cubicBezTo>
                  <a:cubicBezTo>
                    <a:pt x="590" y="301"/>
                    <a:pt x="566" y="314"/>
                    <a:pt x="541" y="323"/>
                  </a:cubicBezTo>
                  <a:cubicBezTo>
                    <a:pt x="507" y="336"/>
                    <a:pt x="473" y="351"/>
                    <a:pt x="439" y="366"/>
                  </a:cubicBezTo>
                  <a:cubicBezTo>
                    <a:pt x="404" y="382"/>
                    <a:pt x="369" y="400"/>
                    <a:pt x="334" y="416"/>
                  </a:cubicBezTo>
                  <a:cubicBezTo>
                    <a:pt x="285" y="438"/>
                    <a:pt x="238" y="461"/>
                    <a:pt x="193" y="490"/>
                  </a:cubicBezTo>
                  <a:cubicBezTo>
                    <a:pt x="170" y="505"/>
                    <a:pt x="148" y="522"/>
                    <a:pt x="125" y="538"/>
                  </a:cubicBezTo>
                  <a:cubicBezTo>
                    <a:pt x="101" y="555"/>
                    <a:pt x="75" y="571"/>
                    <a:pt x="54" y="592"/>
                  </a:cubicBezTo>
                  <a:cubicBezTo>
                    <a:pt x="38" y="608"/>
                    <a:pt x="23" y="624"/>
                    <a:pt x="7" y="640"/>
                  </a:cubicBezTo>
                  <a:cubicBezTo>
                    <a:pt x="4" y="643"/>
                    <a:pt x="0" y="646"/>
                    <a:pt x="2" y="649"/>
                  </a:cubicBezTo>
                  <a:cubicBezTo>
                    <a:pt x="5" y="653"/>
                    <a:pt x="9" y="655"/>
                    <a:pt x="13" y="656"/>
                  </a:cubicBezTo>
                  <a:cubicBezTo>
                    <a:pt x="16" y="656"/>
                    <a:pt x="19" y="656"/>
                    <a:pt x="22" y="657"/>
                  </a:cubicBezTo>
                  <a:cubicBezTo>
                    <a:pt x="20" y="658"/>
                    <a:pt x="18" y="660"/>
                    <a:pt x="16" y="661"/>
                  </a:cubicBezTo>
                  <a:cubicBezTo>
                    <a:pt x="15" y="662"/>
                    <a:pt x="16" y="663"/>
                    <a:pt x="16" y="663"/>
                  </a:cubicBezTo>
                  <a:cubicBezTo>
                    <a:pt x="19" y="661"/>
                    <a:pt x="22" y="659"/>
                    <a:pt x="25" y="657"/>
                  </a:cubicBezTo>
                  <a:cubicBezTo>
                    <a:pt x="37" y="657"/>
                    <a:pt x="50" y="655"/>
                    <a:pt x="62" y="651"/>
                  </a:cubicBezTo>
                  <a:cubicBezTo>
                    <a:pt x="64" y="651"/>
                    <a:pt x="66" y="650"/>
                    <a:pt x="67" y="650"/>
                  </a:cubicBezTo>
                  <a:cubicBezTo>
                    <a:pt x="66" y="651"/>
                    <a:pt x="65" y="652"/>
                    <a:pt x="63" y="653"/>
                  </a:cubicBezTo>
                  <a:cubicBezTo>
                    <a:pt x="63" y="654"/>
                    <a:pt x="64" y="655"/>
                    <a:pt x="64" y="655"/>
                  </a:cubicBezTo>
                  <a:cubicBezTo>
                    <a:pt x="68" y="654"/>
                    <a:pt x="70" y="651"/>
                    <a:pt x="72" y="648"/>
                  </a:cubicBezTo>
                  <a:cubicBezTo>
                    <a:pt x="99" y="640"/>
                    <a:pt x="127" y="631"/>
                    <a:pt x="154" y="623"/>
                  </a:cubicBezTo>
                  <a:cubicBezTo>
                    <a:pt x="151" y="629"/>
                    <a:pt x="146" y="638"/>
                    <a:pt x="144" y="637"/>
                  </a:cubicBezTo>
                  <a:cubicBezTo>
                    <a:pt x="143" y="637"/>
                    <a:pt x="143" y="638"/>
                    <a:pt x="143" y="639"/>
                  </a:cubicBezTo>
                  <a:cubicBezTo>
                    <a:pt x="144" y="639"/>
                    <a:pt x="144" y="640"/>
                    <a:pt x="145" y="640"/>
                  </a:cubicBezTo>
                  <a:cubicBezTo>
                    <a:pt x="146" y="641"/>
                    <a:pt x="147" y="641"/>
                    <a:pt x="147" y="640"/>
                  </a:cubicBezTo>
                  <a:cubicBezTo>
                    <a:pt x="152" y="635"/>
                    <a:pt x="155" y="628"/>
                    <a:pt x="158" y="621"/>
                  </a:cubicBezTo>
                  <a:cubicBezTo>
                    <a:pt x="169" y="618"/>
                    <a:pt x="180" y="614"/>
                    <a:pt x="191" y="611"/>
                  </a:cubicBezTo>
                  <a:cubicBezTo>
                    <a:pt x="192" y="611"/>
                    <a:pt x="194" y="610"/>
                    <a:pt x="195" y="610"/>
                  </a:cubicBezTo>
                  <a:cubicBezTo>
                    <a:pt x="191" y="615"/>
                    <a:pt x="188" y="621"/>
                    <a:pt x="183" y="626"/>
                  </a:cubicBezTo>
                  <a:cubicBezTo>
                    <a:pt x="183" y="622"/>
                    <a:pt x="183" y="619"/>
                    <a:pt x="183" y="616"/>
                  </a:cubicBezTo>
                  <a:cubicBezTo>
                    <a:pt x="182" y="615"/>
                    <a:pt x="181" y="615"/>
                    <a:pt x="181" y="616"/>
                  </a:cubicBezTo>
                  <a:cubicBezTo>
                    <a:pt x="181" y="620"/>
                    <a:pt x="181" y="625"/>
                    <a:pt x="180" y="629"/>
                  </a:cubicBezTo>
                  <a:cubicBezTo>
                    <a:pt x="180" y="630"/>
                    <a:pt x="181" y="632"/>
                    <a:pt x="183" y="631"/>
                  </a:cubicBezTo>
                  <a:cubicBezTo>
                    <a:pt x="190" y="625"/>
                    <a:pt x="194" y="616"/>
                    <a:pt x="200" y="608"/>
                  </a:cubicBezTo>
                  <a:cubicBezTo>
                    <a:pt x="211" y="605"/>
                    <a:pt x="222" y="602"/>
                    <a:pt x="233" y="598"/>
                  </a:cubicBezTo>
                  <a:cubicBezTo>
                    <a:pt x="233" y="599"/>
                    <a:pt x="233" y="599"/>
                    <a:pt x="233" y="600"/>
                  </a:cubicBezTo>
                  <a:cubicBezTo>
                    <a:pt x="233" y="601"/>
                    <a:pt x="234" y="602"/>
                    <a:pt x="235" y="601"/>
                  </a:cubicBezTo>
                  <a:cubicBezTo>
                    <a:pt x="237" y="600"/>
                    <a:pt x="239" y="598"/>
                    <a:pt x="240" y="596"/>
                  </a:cubicBezTo>
                  <a:cubicBezTo>
                    <a:pt x="246" y="595"/>
                    <a:pt x="251" y="593"/>
                    <a:pt x="256" y="591"/>
                  </a:cubicBezTo>
                  <a:cubicBezTo>
                    <a:pt x="256" y="593"/>
                    <a:pt x="258" y="593"/>
                    <a:pt x="259" y="592"/>
                  </a:cubicBezTo>
                  <a:cubicBezTo>
                    <a:pt x="260" y="592"/>
                    <a:pt x="261" y="591"/>
                    <a:pt x="262" y="590"/>
                  </a:cubicBezTo>
                  <a:cubicBezTo>
                    <a:pt x="268" y="588"/>
                    <a:pt x="274" y="586"/>
                    <a:pt x="280" y="584"/>
                  </a:cubicBezTo>
                  <a:cubicBezTo>
                    <a:pt x="279" y="585"/>
                    <a:pt x="278" y="587"/>
                    <a:pt x="277" y="588"/>
                  </a:cubicBezTo>
                  <a:cubicBezTo>
                    <a:pt x="277" y="588"/>
                    <a:pt x="277" y="588"/>
                    <a:pt x="277" y="588"/>
                  </a:cubicBezTo>
                  <a:cubicBezTo>
                    <a:pt x="277" y="587"/>
                    <a:pt x="275" y="587"/>
                    <a:pt x="275" y="588"/>
                  </a:cubicBezTo>
                  <a:cubicBezTo>
                    <a:pt x="274" y="593"/>
                    <a:pt x="274" y="593"/>
                    <a:pt x="274" y="593"/>
                  </a:cubicBezTo>
                  <a:cubicBezTo>
                    <a:pt x="273" y="594"/>
                    <a:pt x="275" y="595"/>
                    <a:pt x="276" y="594"/>
                  </a:cubicBezTo>
                  <a:cubicBezTo>
                    <a:pt x="280" y="590"/>
                    <a:pt x="283" y="586"/>
                    <a:pt x="287" y="582"/>
                  </a:cubicBezTo>
                  <a:cubicBezTo>
                    <a:pt x="290" y="580"/>
                    <a:pt x="294" y="579"/>
                    <a:pt x="298" y="578"/>
                  </a:cubicBezTo>
                  <a:cubicBezTo>
                    <a:pt x="366" y="552"/>
                    <a:pt x="437" y="533"/>
                    <a:pt x="504" y="504"/>
                  </a:cubicBezTo>
                  <a:cubicBezTo>
                    <a:pt x="540" y="488"/>
                    <a:pt x="578" y="476"/>
                    <a:pt x="615" y="463"/>
                  </a:cubicBezTo>
                  <a:cubicBezTo>
                    <a:pt x="678" y="441"/>
                    <a:pt x="740" y="417"/>
                    <a:pt x="801" y="388"/>
                  </a:cubicBezTo>
                  <a:cubicBezTo>
                    <a:pt x="816" y="382"/>
                    <a:pt x="830" y="374"/>
                    <a:pt x="844" y="366"/>
                  </a:cubicBezTo>
                  <a:cubicBezTo>
                    <a:pt x="844" y="367"/>
                    <a:pt x="844" y="367"/>
                    <a:pt x="844" y="367"/>
                  </a:cubicBezTo>
                  <a:cubicBezTo>
                    <a:pt x="847" y="366"/>
                    <a:pt x="850" y="364"/>
                    <a:pt x="853" y="362"/>
                  </a:cubicBezTo>
                  <a:cubicBezTo>
                    <a:pt x="873" y="350"/>
                    <a:pt x="895" y="340"/>
                    <a:pt x="918" y="334"/>
                  </a:cubicBezTo>
                  <a:cubicBezTo>
                    <a:pt x="920" y="333"/>
                    <a:pt x="922" y="332"/>
                    <a:pt x="924" y="331"/>
                  </a:cubicBezTo>
                  <a:cubicBezTo>
                    <a:pt x="932" y="326"/>
                    <a:pt x="939" y="323"/>
                    <a:pt x="949" y="328"/>
                  </a:cubicBezTo>
                  <a:cubicBezTo>
                    <a:pt x="955" y="331"/>
                    <a:pt x="961" y="327"/>
                    <a:pt x="962" y="320"/>
                  </a:cubicBezTo>
                  <a:cubicBezTo>
                    <a:pt x="963" y="318"/>
                    <a:pt x="962" y="315"/>
                    <a:pt x="962" y="312"/>
                  </a:cubicBezTo>
                  <a:cubicBezTo>
                    <a:pt x="963" y="304"/>
                    <a:pt x="966" y="299"/>
                    <a:pt x="974" y="295"/>
                  </a:cubicBezTo>
                  <a:cubicBezTo>
                    <a:pt x="982" y="292"/>
                    <a:pt x="990" y="288"/>
                    <a:pt x="999" y="284"/>
                  </a:cubicBezTo>
                  <a:cubicBezTo>
                    <a:pt x="999" y="284"/>
                    <a:pt x="998" y="285"/>
                    <a:pt x="998" y="285"/>
                  </a:cubicBezTo>
                  <a:cubicBezTo>
                    <a:pt x="998" y="287"/>
                    <a:pt x="1001" y="288"/>
                    <a:pt x="1001" y="286"/>
                  </a:cubicBezTo>
                  <a:cubicBezTo>
                    <a:pt x="1002" y="285"/>
                    <a:pt x="1002" y="283"/>
                    <a:pt x="1003" y="282"/>
                  </a:cubicBezTo>
                  <a:cubicBezTo>
                    <a:pt x="1004" y="282"/>
                    <a:pt x="1005" y="281"/>
                    <a:pt x="1006" y="281"/>
                  </a:cubicBezTo>
                  <a:cubicBezTo>
                    <a:pt x="1016" y="276"/>
                    <a:pt x="1027" y="271"/>
                    <a:pt x="1037" y="266"/>
                  </a:cubicBezTo>
                  <a:cubicBezTo>
                    <a:pt x="1058" y="256"/>
                    <a:pt x="1079" y="245"/>
                    <a:pt x="1100" y="235"/>
                  </a:cubicBezTo>
                  <a:cubicBezTo>
                    <a:pt x="1105" y="232"/>
                    <a:pt x="1110" y="230"/>
                    <a:pt x="1113" y="225"/>
                  </a:cubicBezTo>
                  <a:cubicBezTo>
                    <a:pt x="1114" y="223"/>
                    <a:pt x="1119" y="221"/>
                    <a:pt x="1121" y="222"/>
                  </a:cubicBezTo>
                  <a:cubicBezTo>
                    <a:pt x="1122" y="222"/>
                    <a:pt x="1122" y="222"/>
                    <a:pt x="1122" y="222"/>
                  </a:cubicBezTo>
                  <a:cubicBezTo>
                    <a:pt x="1121" y="223"/>
                    <a:pt x="1121" y="224"/>
                    <a:pt x="1121" y="225"/>
                  </a:cubicBezTo>
                  <a:cubicBezTo>
                    <a:pt x="1120" y="227"/>
                    <a:pt x="1122" y="227"/>
                    <a:pt x="1123" y="226"/>
                  </a:cubicBezTo>
                  <a:cubicBezTo>
                    <a:pt x="1124" y="225"/>
                    <a:pt x="1124" y="224"/>
                    <a:pt x="1125" y="223"/>
                  </a:cubicBezTo>
                  <a:cubicBezTo>
                    <a:pt x="1133" y="226"/>
                    <a:pt x="1142" y="225"/>
                    <a:pt x="1151" y="226"/>
                  </a:cubicBezTo>
                  <a:cubicBezTo>
                    <a:pt x="1153" y="227"/>
                    <a:pt x="1155" y="227"/>
                    <a:pt x="1158" y="227"/>
                  </a:cubicBezTo>
                  <a:cubicBezTo>
                    <a:pt x="1158" y="227"/>
                    <a:pt x="1159" y="227"/>
                    <a:pt x="1159" y="227"/>
                  </a:cubicBezTo>
                  <a:cubicBezTo>
                    <a:pt x="1177" y="227"/>
                    <a:pt x="1195" y="218"/>
                    <a:pt x="1213" y="220"/>
                  </a:cubicBezTo>
                  <a:cubicBezTo>
                    <a:pt x="1214" y="220"/>
                    <a:pt x="1215" y="220"/>
                    <a:pt x="1216" y="219"/>
                  </a:cubicBezTo>
                  <a:cubicBezTo>
                    <a:pt x="1236" y="210"/>
                    <a:pt x="1256" y="201"/>
                    <a:pt x="1276" y="192"/>
                  </a:cubicBezTo>
                  <a:cubicBezTo>
                    <a:pt x="1292" y="186"/>
                    <a:pt x="1304" y="174"/>
                    <a:pt x="1312" y="160"/>
                  </a:cubicBezTo>
                  <a:cubicBezTo>
                    <a:pt x="1326" y="137"/>
                    <a:pt x="1338" y="113"/>
                    <a:pt x="1351" y="89"/>
                  </a:cubicBezTo>
                  <a:cubicBezTo>
                    <a:pt x="1356" y="80"/>
                    <a:pt x="1360" y="71"/>
                    <a:pt x="1365" y="62"/>
                  </a:cubicBezTo>
                  <a:cubicBezTo>
                    <a:pt x="1373" y="48"/>
                    <a:pt x="1382" y="35"/>
                    <a:pt x="1390" y="21"/>
                  </a:cubicBezTo>
                  <a:cubicBezTo>
                    <a:pt x="1392" y="18"/>
                    <a:pt x="1394" y="15"/>
                    <a:pt x="1395" y="12"/>
                  </a:cubicBezTo>
                  <a:cubicBezTo>
                    <a:pt x="1397" y="6"/>
                    <a:pt x="1394" y="0"/>
                    <a:pt x="1387" y="1"/>
                  </a:cubicBezTo>
                  <a:moveTo>
                    <a:pt x="937" y="172"/>
                  </a:moveTo>
                  <a:cubicBezTo>
                    <a:pt x="965" y="160"/>
                    <a:pt x="993" y="148"/>
                    <a:pt x="1022" y="136"/>
                  </a:cubicBezTo>
                  <a:cubicBezTo>
                    <a:pt x="1023" y="135"/>
                    <a:pt x="1025" y="135"/>
                    <a:pt x="1026" y="134"/>
                  </a:cubicBezTo>
                  <a:cubicBezTo>
                    <a:pt x="1033" y="131"/>
                    <a:pt x="1040" y="124"/>
                    <a:pt x="1048" y="128"/>
                  </a:cubicBezTo>
                  <a:cubicBezTo>
                    <a:pt x="1058" y="133"/>
                    <a:pt x="1069" y="138"/>
                    <a:pt x="1074" y="148"/>
                  </a:cubicBezTo>
                  <a:cubicBezTo>
                    <a:pt x="1077" y="154"/>
                    <a:pt x="1081" y="160"/>
                    <a:pt x="1082" y="166"/>
                  </a:cubicBezTo>
                  <a:cubicBezTo>
                    <a:pt x="1083" y="170"/>
                    <a:pt x="1084" y="175"/>
                    <a:pt x="1085" y="179"/>
                  </a:cubicBezTo>
                  <a:cubicBezTo>
                    <a:pt x="1082" y="187"/>
                    <a:pt x="1079" y="195"/>
                    <a:pt x="1077" y="201"/>
                  </a:cubicBezTo>
                  <a:cubicBezTo>
                    <a:pt x="1076" y="205"/>
                    <a:pt x="1075" y="210"/>
                    <a:pt x="1074" y="214"/>
                  </a:cubicBezTo>
                  <a:cubicBezTo>
                    <a:pt x="1070" y="211"/>
                    <a:pt x="1065" y="208"/>
                    <a:pt x="1061" y="206"/>
                  </a:cubicBezTo>
                  <a:cubicBezTo>
                    <a:pt x="1062" y="204"/>
                    <a:pt x="1062" y="202"/>
                    <a:pt x="1063" y="201"/>
                  </a:cubicBezTo>
                  <a:cubicBezTo>
                    <a:pt x="1066" y="193"/>
                    <a:pt x="1069" y="184"/>
                    <a:pt x="1070" y="176"/>
                  </a:cubicBezTo>
                  <a:cubicBezTo>
                    <a:pt x="1072" y="169"/>
                    <a:pt x="1070" y="163"/>
                    <a:pt x="1068" y="156"/>
                  </a:cubicBezTo>
                  <a:cubicBezTo>
                    <a:pt x="1068" y="155"/>
                    <a:pt x="1067" y="156"/>
                    <a:pt x="1068" y="156"/>
                  </a:cubicBezTo>
                  <a:cubicBezTo>
                    <a:pt x="1070" y="167"/>
                    <a:pt x="1069" y="175"/>
                    <a:pt x="1066" y="185"/>
                  </a:cubicBezTo>
                  <a:cubicBezTo>
                    <a:pt x="1064" y="192"/>
                    <a:pt x="1061" y="199"/>
                    <a:pt x="1059" y="205"/>
                  </a:cubicBezTo>
                  <a:cubicBezTo>
                    <a:pt x="1058" y="205"/>
                    <a:pt x="1058" y="205"/>
                    <a:pt x="1058" y="205"/>
                  </a:cubicBezTo>
                  <a:cubicBezTo>
                    <a:pt x="1057" y="204"/>
                    <a:pt x="1055" y="204"/>
                    <a:pt x="1053" y="203"/>
                  </a:cubicBezTo>
                  <a:cubicBezTo>
                    <a:pt x="1057" y="187"/>
                    <a:pt x="1059" y="170"/>
                    <a:pt x="1053" y="154"/>
                  </a:cubicBezTo>
                  <a:cubicBezTo>
                    <a:pt x="1052" y="153"/>
                    <a:pt x="1051" y="153"/>
                    <a:pt x="1051" y="154"/>
                  </a:cubicBezTo>
                  <a:cubicBezTo>
                    <a:pt x="1057" y="170"/>
                    <a:pt x="1055" y="186"/>
                    <a:pt x="1050" y="202"/>
                  </a:cubicBezTo>
                  <a:cubicBezTo>
                    <a:pt x="1047" y="200"/>
                    <a:pt x="1043" y="199"/>
                    <a:pt x="1039" y="198"/>
                  </a:cubicBezTo>
                  <a:cubicBezTo>
                    <a:pt x="1043" y="186"/>
                    <a:pt x="1045" y="173"/>
                    <a:pt x="1045" y="160"/>
                  </a:cubicBezTo>
                  <a:cubicBezTo>
                    <a:pt x="1045" y="159"/>
                    <a:pt x="1043" y="159"/>
                    <a:pt x="1043" y="160"/>
                  </a:cubicBezTo>
                  <a:cubicBezTo>
                    <a:pt x="1043" y="173"/>
                    <a:pt x="1040" y="185"/>
                    <a:pt x="1036" y="198"/>
                  </a:cubicBezTo>
                  <a:cubicBezTo>
                    <a:pt x="1035" y="197"/>
                    <a:pt x="1034" y="197"/>
                    <a:pt x="1033" y="197"/>
                  </a:cubicBezTo>
                  <a:cubicBezTo>
                    <a:pt x="1032" y="196"/>
                    <a:pt x="1031" y="196"/>
                    <a:pt x="1031" y="195"/>
                  </a:cubicBezTo>
                  <a:cubicBezTo>
                    <a:pt x="1032" y="186"/>
                    <a:pt x="1031" y="177"/>
                    <a:pt x="1027" y="169"/>
                  </a:cubicBezTo>
                  <a:cubicBezTo>
                    <a:pt x="1026" y="168"/>
                    <a:pt x="1024" y="169"/>
                    <a:pt x="1025" y="171"/>
                  </a:cubicBezTo>
                  <a:cubicBezTo>
                    <a:pt x="1029" y="177"/>
                    <a:pt x="1029" y="186"/>
                    <a:pt x="1028" y="194"/>
                  </a:cubicBezTo>
                  <a:cubicBezTo>
                    <a:pt x="1027" y="194"/>
                    <a:pt x="1025" y="196"/>
                    <a:pt x="1027" y="197"/>
                  </a:cubicBezTo>
                  <a:cubicBezTo>
                    <a:pt x="1027" y="198"/>
                    <a:pt x="1027" y="199"/>
                    <a:pt x="1028" y="199"/>
                  </a:cubicBezTo>
                  <a:cubicBezTo>
                    <a:pt x="1026" y="211"/>
                    <a:pt x="1021" y="224"/>
                    <a:pt x="1017" y="233"/>
                  </a:cubicBezTo>
                  <a:cubicBezTo>
                    <a:pt x="1016" y="236"/>
                    <a:pt x="1015" y="238"/>
                    <a:pt x="1014" y="241"/>
                  </a:cubicBezTo>
                  <a:cubicBezTo>
                    <a:pt x="1013" y="241"/>
                    <a:pt x="1011" y="240"/>
                    <a:pt x="1010" y="240"/>
                  </a:cubicBezTo>
                  <a:cubicBezTo>
                    <a:pt x="1008" y="239"/>
                    <a:pt x="1006" y="238"/>
                    <a:pt x="1004" y="237"/>
                  </a:cubicBezTo>
                  <a:cubicBezTo>
                    <a:pt x="1008" y="225"/>
                    <a:pt x="1013" y="213"/>
                    <a:pt x="1016" y="200"/>
                  </a:cubicBezTo>
                  <a:cubicBezTo>
                    <a:pt x="1018" y="195"/>
                    <a:pt x="1032" y="160"/>
                    <a:pt x="1018" y="159"/>
                  </a:cubicBezTo>
                  <a:cubicBezTo>
                    <a:pt x="1017" y="159"/>
                    <a:pt x="1017" y="160"/>
                    <a:pt x="1018" y="161"/>
                  </a:cubicBezTo>
                  <a:cubicBezTo>
                    <a:pt x="1022" y="161"/>
                    <a:pt x="1021" y="170"/>
                    <a:pt x="1021" y="173"/>
                  </a:cubicBezTo>
                  <a:cubicBezTo>
                    <a:pt x="1021" y="179"/>
                    <a:pt x="1019" y="183"/>
                    <a:pt x="1017" y="188"/>
                  </a:cubicBezTo>
                  <a:cubicBezTo>
                    <a:pt x="1013" y="197"/>
                    <a:pt x="1011" y="206"/>
                    <a:pt x="1008" y="215"/>
                  </a:cubicBezTo>
                  <a:cubicBezTo>
                    <a:pt x="1005" y="222"/>
                    <a:pt x="1003" y="229"/>
                    <a:pt x="1000" y="236"/>
                  </a:cubicBezTo>
                  <a:cubicBezTo>
                    <a:pt x="997" y="235"/>
                    <a:pt x="993" y="234"/>
                    <a:pt x="990" y="232"/>
                  </a:cubicBezTo>
                  <a:cubicBezTo>
                    <a:pt x="992" y="227"/>
                    <a:pt x="994" y="221"/>
                    <a:pt x="995" y="216"/>
                  </a:cubicBezTo>
                  <a:cubicBezTo>
                    <a:pt x="999" y="206"/>
                    <a:pt x="1002" y="195"/>
                    <a:pt x="1003" y="184"/>
                  </a:cubicBezTo>
                  <a:cubicBezTo>
                    <a:pt x="1004" y="178"/>
                    <a:pt x="1004" y="175"/>
                    <a:pt x="998" y="171"/>
                  </a:cubicBezTo>
                  <a:cubicBezTo>
                    <a:pt x="997" y="170"/>
                    <a:pt x="997" y="172"/>
                    <a:pt x="998" y="173"/>
                  </a:cubicBezTo>
                  <a:cubicBezTo>
                    <a:pt x="1005" y="179"/>
                    <a:pt x="998" y="196"/>
                    <a:pt x="996" y="203"/>
                  </a:cubicBezTo>
                  <a:cubicBezTo>
                    <a:pt x="994" y="212"/>
                    <a:pt x="991" y="220"/>
                    <a:pt x="988" y="228"/>
                  </a:cubicBezTo>
                  <a:cubicBezTo>
                    <a:pt x="987" y="229"/>
                    <a:pt x="987" y="230"/>
                    <a:pt x="987" y="231"/>
                  </a:cubicBezTo>
                  <a:cubicBezTo>
                    <a:pt x="984" y="229"/>
                    <a:pt x="981" y="228"/>
                    <a:pt x="979" y="227"/>
                  </a:cubicBezTo>
                  <a:cubicBezTo>
                    <a:pt x="978" y="226"/>
                    <a:pt x="978" y="226"/>
                    <a:pt x="977" y="227"/>
                  </a:cubicBezTo>
                  <a:cubicBezTo>
                    <a:pt x="978" y="222"/>
                    <a:pt x="979" y="217"/>
                    <a:pt x="980" y="212"/>
                  </a:cubicBezTo>
                  <a:cubicBezTo>
                    <a:pt x="982" y="203"/>
                    <a:pt x="985" y="197"/>
                    <a:pt x="983" y="188"/>
                  </a:cubicBezTo>
                  <a:cubicBezTo>
                    <a:pt x="983" y="188"/>
                    <a:pt x="982" y="187"/>
                    <a:pt x="982" y="187"/>
                  </a:cubicBezTo>
                  <a:cubicBezTo>
                    <a:pt x="977" y="187"/>
                    <a:pt x="974" y="192"/>
                    <a:pt x="973" y="196"/>
                  </a:cubicBezTo>
                  <a:cubicBezTo>
                    <a:pt x="973" y="197"/>
                    <a:pt x="974" y="197"/>
                    <a:pt x="975" y="196"/>
                  </a:cubicBezTo>
                  <a:cubicBezTo>
                    <a:pt x="976" y="192"/>
                    <a:pt x="979" y="190"/>
                    <a:pt x="981" y="195"/>
                  </a:cubicBezTo>
                  <a:cubicBezTo>
                    <a:pt x="982" y="198"/>
                    <a:pt x="980" y="202"/>
                    <a:pt x="979" y="205"/>
                  </a:cubicBezTo>
                  <a:cubicBezTo>
                    <a:pt x="978" y="209"/>
                    <a:pt x="976" y="213"/>
                    <a:pt x="975" y="218"/>
                  </a:cubicBezTo>
                  <a:cubicBezTo>
                    <a:pt x="973" y="229"/>
                    <a:pt x="971" y="239"/>
                    <a:pt x="966" y="250"/>
                  </a:cubicBezTo>
                  <a:cubicBezTo>
                    <a:pt x="966" y="251"/>
                    <a:pt x="965" y="252"/>
                    <a:pt x="965" y="253"/>
                  </a:cubicBezTo>
                  <a:cubicBezTo>
                    <a:pt x="964" y="244"/>
                    <a:pt x="962" y="235"/>
                    <a:pt x="961" y="226"/>
                  </a:cubicBezTo>
                  <a:cubicBezTo>
                    <a:pt x="961" y="225"/>
                    <a:pt x="961" y="224"/>
                    <a:pt x="960" y="223"/>
                  </a:cubicBezTo>
                  <a:cubicBezTo>
                    <a:pt x="963" y="213"/>
                    <a:pt x="965" y="202"/>
                    <a:pt x="959" y="197"/>
                  </a:cubicBezTo>
                  <a:cubicBezTo>
                    <a:pt x="958" y="196"/>
                    <a:pt x="956" y="198"/>
                    <a:pt x="957" y="199"/>
                  </a:cubicBezTo>
                  <a:cubicBezTo>
                    <a:pt x="961" y="203"/>
                    <a:pt x="960" y="209"/>
                    <a:pt x="958" y="215"/>
                  </a:cubicBezTo>
                  <a:cubicBezTo>
                    <a:pt x="954" y="204"/>
                    <a:pt x="947" y="195"/>
                    <a:pt x="938" y="187"/>
                  </a:cubicBezTo>
                  <a:cubicBezTo>
                    <a:pt x="935" y="184"/>
                    <a:pt x="932" y="181"/>
                    <a:pt x="927" y="177"/>
                  </a:cubicBezTo>
                  <a:cubicBezTo>
                    <a:pt x="931" y="175"/>
                    <a:pt x="934" y="173"/>
                    <a:pt x="937" y="172"/>
                  </a:cubicBezTo>
                  <a:moveTo>
                    <a:pt x="1098" y="159"/>
                  </a:moveTo>
                  <a:cubicBezTo>
                    <a:pt x="1102" y="156"/>
                    <a:pt x="1106" y="153"/>
                    <a:pt x="1109" y="151"/>
                  </a:cubicBezTo>
                  <a:cubicBezTo>
                    <a:pt x="1108" y="154"/>
                    <a:pt x="1107" y="158"/>
                    <a:pt x="1106" y="162"/>
                  </a:cubicBezTo>
                  <a:cubicBezTo>
                    <a:pt x="1103" y="163"/>
                    <a:pt x="1101" y="164"/>
                    <a:pt x="1098" y="159"/>
                  </a:cubicBezTo>
                  <a:moveTo>
                    <a:pt x="1166" y="118"/>
                  </a:moveTo>
                  <a:cubicBezTo>
                    <a:pt x="1167" y="125"/>
                    <a:pt x="1163" y="135"/>
                    <a:pt x="1159" y="143"/>
                  </a:cubicBezTo>
                  <a:cubicBezTo>
                    <a:pt x="1154" y="145"/>
                    <a:pt x="1149" y="146"/>
                    <a:pt x="1144" y="148"/>
                  </a:cubicBezTo>
                  <a:cubicBezTo>
                    <a:pt x="1146" y="141"/>
                    <a:pt x="1148" y="134"/>
                    <a:pt x="1150" y="127"/>
                  </a:cubicBezTo>
                  <a:cubicBezTo>
                    <a:pt x="1156" y="124"/>
                    <a:pt x="1161" y="121"/>
                    <a:pt x="1166" y="118"/>
                  </a:cubicBezTo>
                  <a:moveTo>
                    <a:pt x="1212" y="163"/>
                  </a:moveTo>
                  <a:cubicBezTo>
                    <a:pt x="1209" y="169"/>
                    <a:pt x="1207" y="175"/>
                    <a:pt x="1204" y="181"/>
                  </a:cubicBezTo>
                  <a:cubicBezTo>
                    <a:pt x="1200" y="187"/>
                    <a:pt x="1198" y="193"/>
                    <a:pt x="1196" y="199"/>
                  </a:cubicBezTo>
                  <a:cubicBezTo>
                    <a:pt x="1196" y="198"/>
                    <a:pt x="1196" y="196"/>
                    <a:pt x="1197" y="194"/>
                  </a:cubicBezTo>
                  <a:cubicBezTo>
                    <a:pt x="1197" y="193"/>
                    <a:pt x="1196" y="193"/>
                    <a:pt x="1195" y="194"/>
                  </a:cubicBezTo>
                  <a:cubicBezTo>
                    <a:pt x="1194" y="197"/>
                    <a:pt x="1193" y="200"/>
                    <a:pt x="1193" y="203"/>
                  </a:cubicBezTo>
                  <a:cubicBezTo>
                    <a:pt x="1191" y="204"/>
                    <a:pt x="1188" y="204"/>
                    <a:pt x="1186" y="204"/>
                  </a:cubicBezTo>
                  <a:cubicBezTo>
                    <a:pt x="1186" y="204"/>
                    <a:pt x="1186" y="204"/>
                    <a:pt x="1186" y="203"/>
                  </a:cubicBezTo>
                  <a:cubicBezTo>
                    <a:pt x="1188" y="199"/>
                    <a:pt x="1191" y="194"/>
                    <a:pt x="1193" y="190"/>
                  </a:cubicBezTo>
                  <a:cubicBezTo>
                    <a:pt x="1195" y="183"/>
                    <a:pt x="1198" y="177"/>
                    <a:pt x="1201" y="171"/>
                  </a:cubicBezTo>
                  <a:cubicBezTo>
                    <a:pt x="1205" y="169"/>
                    <a:pt x="1208" y="166"/>
                    <a:pt x="1212" y="163"/>
                  </a:cubicBezTo>
                  <a:moveTo>
                    <a:pt x="1188" y="191"/>
                  </a:moveTo>
                  <a:cubicBezTo>
                    <a:pt x="1186" y="195"/>
                    <a:pt x="1183" y="200"/>
                    <a:pt x="1181" y="205"/>
                  </a:cubicBezTo>
                  <a:cubicBezTo>
                    <a:pt x="1178" y="206"/>
                    <a:pt x="1174" y="207"/>
                    <a:pt x="1171" y="207"/>
                  </a:cubicBezTo>
                  <a:cubicBezTo>
                    <a:pt x="1175" y="198"/>
                    <a:pt x="1179" y="189"/>
                    <a:pt x="1182" y="179"/>
                  </a:cubicBezTo>
                  <a:cubicBezTo>
                    <a:pt x="1187" y="177"/>
                    <a:pt x="1191" y="175"/>
                    <a:pt x="1196" y="173"/>
                  </a:cubicBezTo>
                  <a:cubicBezTo>
                    <a:pt x="1193" y="179"/>
                    <a:pt x="1191" y="185"/>
                    <a:pt x="1188" y="191"/>
                  </a:cubicBezTo>
                  <a:moveTo>
                    <a:pt x="1167" y="169"/>
                  </a:moveTo>
                  <a:cubicBezTo>
                    <a:pt x="1169" y="166"/>
                    <a:pt x="1170" y="162"/>
                    <a:pt x="1172" y="158"/>
                  </a:cubicBezTo>
                  <a:cubicBezTo>
                    <a:pt x="1172" y="156"/>
                    <a:pt x="1172" y="155"/>
                    <a:pt x="1173" y="154"/>
                  </a:cubicBezTo>
                  <a:cubicBezTo>
                    <a:pt x="1176" y="153"/>
                    <a:pt x="1179" y="152"/>
                    <a:pt x="1182" y="151"/>
                  </a:cubicBezTo>
                  <a:cubicBezTo>
                    <a:pt x="1185" y="150"/>
                    <a:pt x="1188" y="149"/>
                    <a:pt x="1191" y="147"/>
                  </a:cubicBezTo>
                  <a:cubicBezTo>
                    <a:pt x="1189" y="152"/>
                    <a:pt x="1187" y="158"/>
                    <a:pt x="1185" y="164"/>
                  </a:cubicBezTo>
                  <a:cubicBezTo>
                    <a:pt x="1179" y="166"/>
                    <a:pt x="1173" y="168"/>
                    <a:pt x="1167" y="169"/>
                  </a:cubicBezTo>
                  <a:moveTo>
                    <a:pt x="1166" y="163"/>
                  </a:moveTo>
                  <a:cubicBezTo>
                    <a:pt x="1165" y="166"/>
                    <a:pt x="1164" y="168"/>
                    <a:pt x="1163" y="171"/>
                  </a:cubicBezTo>
                  <a:cubicBezTo>
                    <a:pt x="1158" y="172"/>
                    <a:pt x="1152" y="174"/>
                    <a:pt x="1147" y="175"/>
                  </a:cubicBezTo>
                  <a:cubicBezTo>
                    <a:pt x="1147" y="175"/>
                    <a:pt x="1147" y="174"/>
                    <a:pt x="1147" y="174"/>
                  </a:cubicBezTo>
                  <a:cubicBezTo>
                    <a:pt x="1149" y="169"/>
                    <a:pt x="1152" y="165"/>
                    <a:pt x="1154" y="160"/>
                  </a:cubicBezTo>
                  <a:cubicBezTo>
                    <a:pt x="1159" y="159"/>
                    <a:pt x="1164" y="157"/>
                    <a:pt x="1169" y="155"/>
                  </a:cubicBezTo>
                  <a:cubicBezTo>
                    <a:pt x="1168" y="158"/>
                    <a:pt x="1167" y="161"/>
                    <a:pt x="1166" y="163"/>
                  </a:cubicBezTo>
                  <a:moveTo>
                    <a:pt x="1122" y="202"/>
                  </a:moveTo>
                  <a:cubicBezTo>
                    <a:pt x="1124" y="198"/>
                    <a:pt x="1125" y="195"/>
                    <a:pt x="1127" y="191"/>
                  </a:cubicBezTo>
                  <a:cubicBezTo>
                    <a:pt x="1130" y="191"/>
                    <a:pt x="1133" y="191"/>
                    <a:pt x="1136" y="191"/>
                  </a:cubicBezTo>
                  <a:cubicBezTo>
                    <a:pt x="1134" y="195"/>
                    <a:pt x="1132" y="199"/>
                    <a:pt x="1130" y="204"/>
                  </a:cubicBezTo>
                  <a:cubicBezTo>
                    <a:pt x="1127" y="203"/>
                    <a:pt x="1125" y="202"/>
                    <a:pt x="1122" y="202"/>
                  </a:cubicBezTo>
                  <a:moveTo>
                    <a:pt x="1105" y="170"/>
                  </a:moveTo>
                  <a:cubicBezTo>
                    <a:pt x="1106" y="170"/>
                    <a:pt x="1107" y="169"/>
                    <a:pt x="1108" y="169"/>
                  </a:cubicBezTo>
                  <a:cubicBezTo>
                    <a:pt x="1111" y="169"/>
                    <a:pt x="1115" y="169"/>
                    <a:pt x="1118" y="168"/>
                  </a:cubicBezTo>
                  <a:cubicBezTo>
                    <a:pt x="1118" y="170"/>
                    <a:pt x="1117" y="171"/>
                    <a:pt x="1117" y="173"/>
                  </a:cubicBezTo>
                  <a:cubicBezTo>
                    <a:pt x="1115" y="175"/>
                    <a:pt x="1114" y="178"/>
                    <a:pt x="1113" y="180"/>
                  </a:cubicBezTo>
                  <a:cubicBezTo>
                    <a:pt x="1112" y="180"/>
                    <a:pt x="1110" y="180"/>
                    <a:pt x="1108" y="180"/>
                  </a:cubicBezTo>
                  <a:cubicBezTo>
                    <a:pt x="1107" y="180"/>
                    <a:pt x="1106" y="180"/>
                    <a:pt x="1104" y="179"/>
                  </a:cubicBezTo>
                  <a:cubicBezTo>
                    <a:pt x="1103" y="178"/>
                    <a:pt x="1103" y="177"/>
                    <a:pt x="1103" y="175"/>
                  </a:cubicBezTo>
                  <a:cubicBezTo>
                    <a:pt x="1104" y="174"/>
                    <a:pt x="1105" y="172"/>
                    <a:pt x="1105" y="170"/>
                  </a:cubicBezTo>
                  <a:moveTo>
                    <a:pt x="1129" y="179"/>
                  </a:moveTo>
                  <a:cubicBezTo>
                    <a:pt x="1125" y="179"/>
                    <a:pt x="1121" y="179"/>
                    <a:pt x="1117" y="180"/>
                  </a:cubicBezTo>
                  <a:cubicBezTo>
                    <a:pt x="1117" y="180"/>
                    <a:pt x="1117" y="180"/>
                    <a:pt x="1117" y="180"/>
                  </a:cubicBezTo>
                  <a:cubicBezTo>
                    <a:pt x="1118" y="177"/>
                    <a:pt x="1119" y="173"/>
                    <a:pt x="1121" y="170"/>
                  </a:cubicBezTo>
                  <a:cubicBezTo>
                    <a:pt x="1121" y="169"/>
                    <a:pt x="1121" y="168"/>
                    <a:pt x="1122" y="168"/>
                  </a:cubicBezTo>
                  <a:cubicBezTo>
                    <a:pt x="1126" y="167"/>
                    <a:pt x="1130" y="166"/>
                    <a:pt x="1135" y="165"/>
                  </a:cubicBezTo>
                  <a:cubicBezTo>
                    <a:pt x="1133" y="169"/>
                    <a:pt x="1131" y="173"/>
                    <a:pt x="1129" y="177"/>
                  </a:cubicBezTo>
                  <a:cubicBezTo>
                    <a:pt x="1129" y="178"/>
                    <a:pt x="1129" y="178"/>
                    <a:pt x="1129" y="179"/>
                  </a:cubicBezTo>
                  <a:moveTo>
                    <a:pt x="1107" y="196"/>
                  </a:moveTo>
                  <a:cubicBezTo>
                    <a:pt x="1106" y="194"/>
                    <a:pt x="1105" y="192"/>
                    <a:pt x="1104" y="190"/>
                  </a:cubicBezTo>
                  <a:cubicBezTo>
                    <a:pt x="1106" y="190"/>
                    <a:pt x="1107" y="190"/>
                    <a:pt x="1109" y="190"/>
                  </a:cubicBezTo>
                  <a:cubicBezTo>
                    <a:pt x="1108" y="192"/>
                    <a:pt x="1107" y="194"/>
                    <a:pt x="1107" y="196"/>
                  </a:cubicBezTo>
                  <a:moveTo>
                    <a:pt x="1115" y="200"/>
                  </a:moveTo>
                  <a:cubicBezTo>
                    <a:pt x="1116" y="198"/>
                    <a:pt x="1116" y="197"/>
                    <a:pt x="1117" y="196"/>
                  </a:cubicBezTo>
                  <a:cubicBezTo>
                    <a:pt x="1117" y="195"/>
                    <a:pt x="1116" y="195"/>
                    <a:pt x="1115" y="196"/>
                  </a:cubicBezTo>
                  <a:cubicBezTo>
                    <a:pt x="1115" y="197"/>
                    <a:pt x="1114" y="198"/>
                    <a:pt x="1113" y="199"/>
                  </a:cubicBezTo>
                  <a:cubicBezTo>
                    <a:pt x="1112" y="199"/>
                    <a:pt x="1110" y="198"/>
                    <a:pt x="1109" y="198"/>
                  </a:cubicBezTo>
                  <a:cubicBezTo>
                    <a:pt x="1110" y="196"/>
                    <a:pt x="1111" y="194"/>
                    <a:pt x="1112" y="192"/>
                  </a:cubicBezTo>
                  <a:cubicBezTo>
                    <a:pt x="1112" y="192"/>
                    <a:pt x="1112" y="191"/>
                    <a:pt x="1113" y="191"/>
                  </a:cubicBezTo>
                  <a:cubicBezTo>
                    <a:pt x="1116" y="191"/>
                    <a:pt x="1120" y="191"/>
                    <a:pt x="1123" y="191"/>
                  </a:cubicBezTo>
                  <a:cubicBezTo>
                    <a:pt x="1122" y="194"/>
                    <a:pt x="1120" y="197"/>
                    <a:pt x="1119" y="201"/>
                  </a:cubicBezTo>
                  <a:cubicBezTo>
                    <a:pt x="1118" y="200"/>
                    <a:pt x="1116" y="200"/>
                    <a:pt x="1115" y="200"/>
                  </a:cubicBezTo>
                  <a:moveTo>
                    <a:pt x="1133" y="178"/>
                  </a:moveTo>
                  <a:cubicBezTo>
                    <a:pt x="1135" y="173"/>
                    <a:pt x="1137" y="169"/>
                    <a:pt x="1139" y="164"/>
                  </a:cubicBezTo>
                  <a:cubicBezTo>
                    <a:pt x="1143" y="163"/>
                    <a:pt x="1146" y="162"/>
                    <a:pt x="1150" y="161"/>
                  </a:cubicBezTo>
                  <a:cubicBezTo>
                    <a:pt x="1148" y="166"/>
                    <a:pt x="1145" y="171"/>
                    <a:pt x="1143" y="176"/>
                  </a:cubicBezTo>
                  <a:cubicBezTo>
                    <a:pt x="1139" y="177"/>
                    <a:pt x="1136" y="177"/>
                    <a:pt x="1133" y="178"/>
                  </a:cubicBezTo>
                  <a:moveTo>
                    <a:pt x="1140" y="150"/>
                  </a:moveTo>
                  <a:cubicBezTo>
                    <a:pt x="1136" y="151"/>
                    <a:pt x="1132" y="152"/>
                    <a:pt x="1128" y="154"/>
                  </a:cubicBezTo>
                  <a:cubicBezTo>
                    <a:pt x="1130" y="148"/>
                    <a:pt x="1132" y="142"/>
                    <a:pt x="1134" y="136"/>
                  </a:cubicBezTo>
                  <a:cubicBezTo>
                    <a:pt x="1138" y="134"/>
                    <a:pt x="1142" y="132"/>
                    <a:pt x="1147" y="129"/>
                  </a:cubicBezTo>
                  <a:cubicBezTo>
                    <a:pt x="1145" y="136"/>
                    <a:pt x="1142" y="143"/>
                    <a:pt x="1140" y="150"/>
                  </a:cubicBezTo>
                  <a:moveTo>
                    <a:pt x="1124" y="155"/>
                  </a:moveTo>
                  <a:cubicBezTo>
                    <a:pt x="1119" y="157"/>
                    <a:pt x="1114" y="158"/>
                    <a:pt x="1109" y="160"/>
                  </a:cubicBezTo>
                  <a:cubicBezTo>
                    <a:pt x="1109" y="160"/>
                    <a:pt x="1109" y="160"/>
                    <a:pt x="1109" y="160"/>
                  </a:cubicBezTo>
                  <a:cubicBezTo>
                    <a:pt x="1110" y="157"/>
                    <a:pt x="1111" y="153"/>
                    <a:pt x="1112" y="149"/>
                  </a:cubicBezTo>
                  <a:cubicBezTo>
                    <a:pt x="1118" y="145"/>
                    <a:pt x="1125" y="141"/>
                    <a:pt x="1131" y="138"/>
                  </a:cubicBezTo>
                  <a:cubicBezTo>
                    <a:pt x="1129" y="143"/>
                    <a:pt x="1127" y="149"/>
                    <a:pt x="1124" y="155"/>
                  </a:cubicBezTo>
                  <a:moveTo>
                    <a:pt x="1073" y="228"/>
                  </a:moveTo>
                  <a:cubicBezTo>
                    <a:pt x="1073" y="227"/>
                    <a:pt x="1073" y="226"/>
                    <a:pt x="1074" y="225"/>
                  </a:cubicBezTo>
                  <a:cubicBezTo>
                    <a:pt x="1075" y="224"/>
                    <a:pt x="1075" y="222"/>
                    <a:pt x="1076" y="220"/>
                  </a:cubicBezTo>
                  <a:cubicBezTo>
                    <a:pt x="1078" y="221"/>
                    <a:pt x="1080" y="221"/>
                    <a:pt x="1082" y="221"/>
                  </a:cubicBezTo>
                  <a:cubicBezTo>
                    <a:pt x="1083" y="221"/>
                    <a:pt x="1084" y="219"/>
                    <a:pt x="1083" y="219"/>
                  </a:cubicBezTo>
                  <a:cubicBezTo>
                    <a:pt x="1081" y="218"/>
                    <a:pt x="1079" y="217"/>
                    <a:pt x="1077" y="216"/>
                  </a:cubicBezTo>
                  <a:cubicBezTo>
                    <a:pt x="1079" y="209"/>
                    <a:pt x="1080" y="203"/>
                    <a:pt x="1082" y="196"/>
                  </a:cubicBezTo>
                  <a:cubicBezTo>
                    <a:pt x="1083" y="193"/>
                    <a:pt x="1084" y="190"/>
                    <a:pt x="1086" y="186"/>
                  </a:cubicBezTo>
                  <a:cubicBezTo>
                    <a:pt x="1087" y="193"/>
                    <a:pt x="1088" y="199"/>
                    <a:pt x="1089" y="206"/>
                  </a:cubicBezTo>
                  <a:cubicBezTo>
                    <a:pt x="1088" y="208"/>
                    <a:pt x="1088" y="210"/>
                    <a:pt x="1087" y="211"/>
                  </a:cubicBezTo>
                  <a:cubicBezTo>
                    <a:pt x="1086" y="213"/>
                    <a:pt x="1085" y="218"/>
                    <a:pt x="1083" y="222"/>
                  </a:cubicBezTo>
                  <a:cubicBezTo>
                    <a:pt x="1079" y="224"/>
                    <a:pt x="1076" y="226"/>
                    <a:pt x="1073" y="228"/>
                  </a:cubicBezTo>
                  <a:moveTo>
                    <a:pt x="1048" y="241"/>
                  </a:moveTo>
                  <a:cubicBezTo>
                    <a:pt x="1050" y="234"/>
                    <a:pt x="1053" y="228"/>
                    <a:pt x="1055" y="221"/>
                  </a:cubicBezTo>
                  <a:cubicBezTo>
                    <a:pt x="1057" y="224"/>
                    <a:pt x="1058" y="227"/>
                    <a:pt x="1057" y="229"/>
                  </a:cubicBezTo>
                  <a:cubicBezTo>
                    <a:pt x="1056" y="230"/>
                    <a:pt x="1057" y="232"/>
                    <a:pt x="1058" y="231"/>
                  </a:cubicBezTo>
                  <a:cubicBezTo>
                    <a:pt x="1064" y="229"/>
                    <a:pt x="1062" y="223"/>
                    <a:pt x="1057" y="217"/>
                  </a:cubicBezTo>
                  <a:cubicBezTo>
                    <a:pt x="1058" y="215"/>
                    <a:pt x="1059" y="212"/>
                    <a:pt x="1059" y="210"/>
                  </a:cubicBezTo>
                  <a:cubicBezTo>
                    <a:pt x="1060" y="210"/>
                    <a:pt x="1061" y="211"/>
                    <a:pt x="1062" y="211"/>
                  </a:cubicBezTo>
                  <a:cubicBezTo>
                    <a:pt x="1066" y="213"/>
                    <a:pt x="1069" y="216"/>
                    <a:pt x="1072" y="218"/>
                  </a:cubicBezTo>
                  <a:cubicBezTo>
                    <a:pt x="1071" y="221"/>
                    <a:pt x="1070" y="223"/>
                    <a:pt x="1069" y="226"/>
                  </a:cubicBezTo>
                  <a:cubicBezTo>
                    <a:pt x="1069" y="227"/>
                    <a:pt x="1068" y="229"/>
                    <a:pt x="1068" y="230"/>
                  </a:cubicBezTo>
                  <a:cubicBezTo>
                    <a:pt x="1061" y="234"/>
                    <a:pt x="1054" y="237"/>
                    <a:pt x="1048" y="241"/>
                  </a:cubicBezTo>
                  <a:moveTo>
                    <a:pt x="1024" y="253"/>
                  </a:moveTo>
                  <a:cubicBezTo>
                    <a:pt x="1024" y="251"/>
                    <a:pt x="1024" y="250"/>
                    <a:pt x="1025" y="248"/>
                  </a:cubicBezTo>
                  <a:cubicBezTo>
                    <a:pt x="1026" y="249"/>
                    <a:pt x="1028" y="249"/>
                    <a:pt x="1030" y="250"/>
                  </a:cubicBezTo>
                  <a:cubicBezTo>
                    <a:pt x="1028" y="251"/>
                    <a:pt x="1026" y="252"/>
                    <a:pt x="1024" y="253"/>
                  </a:cubicBezTo>
                  <a:moveTo>
                    <a:pt x="1035" y="248"/>
                  </a:moveTo>
                  <a:cubicBezTo>
                    <a:pt x="1032" y="246"/>
                    <a:pt x="1029" y="245"/>
                    <a:pt x="1026" y="244"/>
                  </a:cubicBezTo>
                  <a:cubicBezTo>
                    <a:pt x="1027" y="240"/>
                    <a:pt x="1028" y="237"/>
                    <a:pt x="1029" y="233"/>
                  </a:cubicBezTo>
                  <a:cubicBezTo>
                    <a:pt x="1032" y="225"/>
                    <a:pt x="1034" y="215"/>
                    <a:pt x="1037" y="207"/>
                  </a:cubicBezTo>
                  <a:cubicBezTo>
                    <a:pt x="1037" y="206"/>
                    <a:pt x="1037" y="206"/>
                    <a:pt x="1037" y="205"/>
                  </a:cubicBezTo>
                  <a:cubicBezTo>
                    <a:pt x="1040" y="207"/>
                    <a:pt x="1043" y="209"/>
                    <a:pt x="1045" y="211"/>
                  </a:cubicBezTo>
                  <a:cubicBezTo>
                    <a:pt x="1045" y="212"/>
                    <a:pt x="1046" y="212"/>
                    <a:pt x="1047" y="213"/>
                  </a:cubicBezTo>
                  <a:cubicBezTo>
                    <a:pt x="1046" y="213"/>
                    <a:pt x="1046" y="214"/>
                    <a:pt x="1046" y="215"/>
                  </a:cubicBezTo>
                  <a:cubicBezTo>
                    <a:pt x="1042" y="224"/>
                    <a:pt x="1040" y="234"/>
                    <a:pt x="1037" y="243"/>
                  </a:cubicBezTo>
                  <a:cubicBezTo>
                    <a:pt x="1036" y="244"/>
                    <a:pt x="1036" y="246"/>
                    <a:pt x="1035" y="247"/>
                  </a:cubicBezTo>
                  <a:cubicBezTo>
                    <a:pt x="1035" y="248"/>
                    <a:pt x="1035" y="248"/>
                    <a:pt x="1035" y="248"/>
                  </a:cubicBezTo>
                  <a:moveTo>
                    <a:pt x="1030" y="200"/>
                  </a:moveTo>
                  <a:cubicBezTo>
                    <a:pt x="1032" y="201"/>
                    <a:pt x="1033" y="202"/>
                    <a:pt x="1035" y="203"/>
                  </a:cubicBezTo>
                  <a:cubicBezTo>
                    <a:pt x="1034" y="206"/>
                    <a:pt x="1033" y="210"/>
                    <a:pt x="1032" y="213"/>
                  </a:cubicBezTo>
                  <a:cubicBezTo>
                    <a:pt x="1029" y="221"/>
                    <a:pt x="1027" y="229"/>
                    <a:pt x="1024" y="237"/>
                  </a:cubicBezTo>
                  <a:cubicBezTo>
                    <a:pt x="1024" y="239"/>
                    <a:pt x="1023" y="241"/>
                    <a:pt x="1022" y="243"/>
                  </a:cubicBezTo>
                  <a:cubicBezTo>
                    <a:pt x="1021" y="243"/>
                    <a:pt x="1019" y="242"/>
                    <a:pt x="1018" y="242"/>
                  </a:cubicBezTo>
                  <a:cubicBezTo>
                    <a:pt x="1020" y="236"/>
                    <a:pt x="1022" y="230"/>
                    <a:pt x="1024" y="224"/>
                  </a:cubicBezTo>
                  <a:cubicBezTo>
                    <a:pt x="1026" y="217"/>
                    <a:pt x="1028" y="208"/>
                    <a:pt x="1030" y="200"/>
                  </a:cubicBezTo>
                  <a:moveTo>
                    <a:pt x="1050" y="211"/>
                  </a:moveTo>
                  <a:cubicBezTo>
                    <a:pt x="1051" y="209"/>
                    <a:pt x="1051" y="208"/>
                    <a:pt x="1052" y="206"/>
                  </a:cubicBezTo>
                  <a:cubicBezTo>
                    <a:pt x="1054" y="207"/>
                    <a:pt x="1055" y="208"/>
                    <a:pt x="1057" y="209"/>
                  </a:cubicBezTo>
                  <a:cubicBezTo>
                    <a:pt x="1056" y="211"/>
                    <a:pt x="1055" y="213"/>
                    <a:pt x="1054" y="215"/>
                  </a:cubicBezTo>
                  <a:cubicBezTo>
                    <a:pt x="1053" y="213"/>
                    <a:pt x="1052" y="212"/>
                    <a:pt x="1050" y="211"/>
                  </a:cubicBezTo>
                  <a:moveTo>
                    <a:pt x="1048" y="209"/>
                  </a:moveTo>
                  <a:cubicBezTo>
                    <a:pt x="1045" y="206"/>
                    <a:pt x="1042" y="204"/>
                    <a:pt x="1039" y="201"/>
                  </a:cubicBezTo>
                  <a:cubicBezTo>
                    <a:pt x="1042" y="202"/>
                    <a:pt x="1046" y="204"/>
                    <a:pt x="1049" y="205"/>
                  </a:cubicBezTo>
                  <a:cubicBezTo>
                    <a:pt x="1049" y="206"/>
                    <a:pt x="1048" y="208"/>
                    <a:pt x="1048" y="209"/>
                  </a:cubicBezTo>
                  <a:moveTo>
                    <a:pt x="1049" y="216"/>
                  </a:moveTo>
                  <a:cubicBezTo>
                    <a:pt x="1049" y="216"/>
                    <a:pt x="1049" y="215"/>
                    <a:pt x="1049" y="215"/>
                  </a:cubicBezTo>
                  <a:cubicBezTo>
                    <a:pt x="1050" y="216"/>
                    <a:pt x="1052" y="217"/>
                    <a:pt x="1053" y="218"/>
                  </a:cubicBezTo>
                  <a:cubicBezTo>
                    <a:pt x="1049" y="226"/>
                    <a:pt x="1045" y="235"/>
                    <a:pt x="1044" y="243"/>
                  </a:cubicBezTo>
                  <a:cubicBezTo>
                    <a:pt x="1042" y="244"/>
                    <a:pt x="1041" y="245"/>
                    <a:pt x="1039" y="245"/>
                  </a:cubicBezTo>
                  <a:cubicBezTo>
                    <a:pt x="1042" y="235"/>
                    <a:pt x="1045" y="226"/>
                    <a:pt x="1049" y="216"/>
                  </a:cubicBezTo>
                  <a:moveTo>
                    <a:pt x="888" y="176"/>
                  </a:moveTo>
                  <a:cubicBezTo>
                    <a:pt x="892" y="172"/>
                    <a:pt x="897" y="172"/>
                    <a:pt x="901" y="175"/>
                  </a:cubicBezTo>
                  <a:cubicBezTo>
                    <a:pt x="917" y="190"/>
                    <a:pt x="935" y="204"/>
                    <a:pt x="942" y="225"/>
                  </a:cubicBezTo>
                  <a:cubicBezTo>
                    <a:pt x="941" y="229"/>
                    <a:pt x="940" y="233"/>
                    <a:pt x="938" y="236"/>
                  </a:cubicBezTo>
                  <a:cubicBezTo>
                    <a:pt x="934" y="245"/>
                    <a:pt x="930" y="255"/>
                    <a:pt x="927" y="264"/>
                  </a:cubicBezTo>
                  <a:cubicBezTo>
                    <a:pt x="925" y="268"/>
                    <a:pt x="924" y="273"/>
                    <a:pt x="922" y="277"/>
                  </a:cubicBezTo>
                  <a:cubicBezTo>
                    <a:pt x="921" y="273"/>
                    <a:pt x="920" y="270"/>
                    <a:pt x="918" y="267"/>
                  </a:cubicBezTo>
                  <a:cubicBezTo>
                    <a:pt x="918" y="266"/>
                    <a:pt x="918" y="266"/>
                    <a:pt x="917" y="266"/>
                  </a:cubicBezTo>
                  <a:cubicBezTo>
                    <a:pt x="922" y="257"/>
                    <a:pt x="924" y="246"/>
                    <a:pt x="928" y="237"/>
                  </a:cubicBezTo>
                  <a:cubicBezTo>
                    <a:pt x="932" y="229"/>
                    <a:pt x="936" y="221"/>
                    <a:pt x="935" y="212"/>
                  </a:cubicBezTo>
                  <a:cubicBezTo>
                    <a:pt x="935" y="210"/>
                    <a:pt x="932" y="210"/>
                    <a:pt x="933" y="212"/>
                  </a:cubicBezTo>
                  <a:cubicBezTo>
                    <a:pt x="933" y="223"/>
                    <a:pt x="927" y="231"/>
                    <a:pt x="923" y="241"/>
                  </a:cubicBezTo>
                  <a:cubicBezTo>
                    <a:pt x="920" y="248"/>
                    <a:pt x="918" y="255"/>
                    <a:pt x="915" y="261"/>
                  </a:cubicBezTo>
                  <a:cubicBezTo>
                    <a:pt x="913" y="257"/>
                    <a:pt x="911" y="253"/>
                    <a:pt x="911" y="249"/>
                  </a:cubicBezTo>
                  <a:cubicBezTo>
                    <a:pt x="908" y="226"/>
                    <a:pt x="895" y="210"/>
                    <a:pt x="879" y="195"/>
                  </a:cubicBezTo>
                  <a:cubicBezTo>
                    <a:pt x="877" y="193"/>
                    <a:pt x="875" y="192"/>
                    <a:pt x="872" y="190"/>
                  </a:cubicBezTo>
                  <a:cubicBezTo>
                    <a:pt x="878" y="185"/>
                    <a:pt x="884" y="181"/>
                    <a:pt x="888" y="176"/>
                  </a:cubicBezTo>
                  <a:moveTo>
                    <a:pt x="903" y="250"/>
                  </a:moveTo>
                  <a:cubicBezTo>
                    <a:pt x="904" y="255"/>
                    <a:pt x="906" y="260"/>
                    <a:pt x="909" y="264"/>
                  </a:cubicBezTo>
                  <a:cubicBezTo>
                    <a:pt x="910" y="266"/>
                    <a:pt x="911" y="267"/>
                    <a:pt x="911" y="269"/>
                  </a:cubicBezTo>
                  <a:cubicBezTo>
                    <a:pt x="911" y="269"/>
                    <a:pt x="911" y="270"/>
                    <a:pt x="910" y="271"/>
                  </a:cubicBezTo>
                  <a:cubicBezTo>
                    <a:pt x="904" y="280"/>
                    <a:pt x="899" y="291"/>
                    <a:pt x="894" y="301"/>
                  </a:cubicBezTo>
                  <a:cubicBezTo>
                    <a:pt x="895" y="299"/>
                    <a:pt x="895" y="297"/>
                    <a:pt x="896" y="295"/>
                  </a:cubicBezTo>
                  <a:cubicBezTo>
                    <a:pt x="900" y="281"/>
                    <a:pt x="902" y="266"/>
                    <a:pt x="903" y="250"/>
                  </a:cubicBezTo>
                  <a:moveTo>
                    <a:pt x="849" y="198"/>
                  </a:moveTo>
                  <a:cubicBezTo>
                    <a:pt x="857" y="192"/>
                    <a:pt x="861" y="192"/>
                    <a:pt x="869" y="199"/>
                  </a:cubicBezTo>
                  <a:cubicBezTo>
                    <a:pt x="882" y="212"/>
                    <a:pt x="895" y="226"/>
                    <a:pt x="901" y="245"/>
                  </a:cubicBezTo>
                  <a:cubicBezTo>
                    <a:pt x="900" y="263"/>
                    <a:pt x="897" y="281"/>
                    <a:pt x="891" y="298"/>
                  </a:cubicBezTo>
                  <a:cubicBezTo>
                    <a:pt x="890" y="303"/>
                    <a:pt x="888" y="308"/>
                    <a:pt x="886" y="312"/>
                  </a:cubicBezTo>
                  <a:cubicBezTo>
                    <a:pt x="885" y="307"/>
                    <a:pt x="886" y="301"/>
                    <a:pt x="888" y="295"/>
                  </a:cubicBezTo>
                  <a:cubicBezTo>
                    <a:pt x="896" y="274"/>
                    <a:pt x="893" y="255"/>
                    <a:pt x="877" y="238"/>
                  </a:cubicBezTo>
                  <a:cubicBezTo>
                    <a:pt x="867" y="226"/>
                    <a:pt x="857" y="214"/>
                    <a:pt x="839" y="209"/>
                  </a:cubicBezTo>
                  <a:cubicBezTo>
                    <a:pt x="843" y="205"/>
                    <a:pt x="845" y="201"/>
                    <a:pt x="849" y="198"/>
                  </a:cubicBezTo>
                  <a:moveTo>
                    <a:pt x="362" y="503"/>
                  </a:moveTo>
                  <a:cubicBezTo>
                    <a:pt x="362" y="504"/>
                    <a:pt x="363" y="503"/>
                    <a:pt x="363" y="503"/>
                  </a:cubicBezTo>
                  <a:cubicBezTo>
                    <a:pt x="367" y="499"/>
                    <a:pt x="375" y="500"/>
                    <a:pt x="382" y="502"/>
                  </a:cubicBezTo>
                  <a:cubicBezTo>
                    <a:pt x="381" y="504"/>
                    <a:pt x="380" y="506"/>
                    <a:pt x="378" y="508"/>
                  </a:cubicBezTo>
                  <a:cubicBezTo>
                    <a:pt x="374" y="516"/>
                    <a:pt x="369" y="523"/>
                    <a:pt x="365" y="531"/>
                  </a:cubicBezTo>
                  <a:cubicBezTo>
                    <a:pt x="365" y="531"/>
                    <a:pt x="365" y="531"/>
                    <a:pt x="365" y="532"/>
                  </a:cubicBezTo>
                  <a:cubicBezTo>
                    <a:pt x="361" y="531"/>
                    <a:pt x="358" y="530"/>
                    <a:pt x="355" y="529"/>
                  </a:cubicBezTo>
                  <a:cubicBezTo>
                    <a:pt x="353" y="528"/>
                    <a:pt x="350" y="528"/>
                    <a:pt x="348" y="527"/>
                  </a:cubicBezTo>
                  <a:cubicBezTo>
                    <a:pt x="353" y="519"/>
                    <a:pt x="357" y="511"/>
                    <a:pt x="362" y="503"/>
                  </a:cubicBezTo>
                  <a:moveTo>
                    <a:pt x="428" y="494"/>
                  </a:moveTo>
                  <a:cubicBezTo>
                    <a:pt x="428" y="494"/>
                    <a:pt x="428" y="494"/>
                    <a:pt x="428" y="494"/>
                  </a:cubicBezTo>
                  <a:cubicBezTo>
                    <a:pt x="425" y="500"/>
                    <a:pt x="421" y="505"/>
                    <a:pt x="418" y="511"/>
                  </a:cubicBezTo>
                  <a:cubicBezTo>
                    <a:pt x="416" y="513"/>
                    <a:pt x="415" y="515"/>
                    <a:pt x="413" y="517"/>
                  </a:cubicBezTo>
                  <a:cubicBezTo>
                    <a:pt x="412" y="518"/>
                    <a:pt x="410" y="518"/>
                    <a:pt x="409" y="519"/>
                  </a:cubicBezTo>
                  <a:cubicBezTo>
                    <a:pt x="408" y="518"/>
                    <a:pt x="407" y="517"/>
                    <a:pt x="406" y="516"/>
                  </a:cubicBezTo>
                  <a:cubicBezTo>
                    <a:pt x="406" y="516"/>
                    <a:pt x="406" y="516"/>
                    <a:pt x="406" y="516"/>
                  </a:cubicBezTo>
                  <a:cubicBezTo>
                    <a:pt x="404" y="513"/>
                    <a:pt x="402" y="511"/>
                    <a:pt x="401" y="511"/>
                  </a:cubicBezTo>
                  <a:cubicBezTo>
                    <a:pt x="401" y="511"/>
                    <a:pt x="401" y="510"/>
                    <a:pt x="400" y="510"/>
                  </a:cubicBezTo>
                  <a:cubicBezTo>
                    <a:pt x="404" y="504"/>
                    <a:pt x="407" y="497"/>
                    <a:pt x="410" y="491"/>
                  </a:cubicBezTo>
                  <a:cubicBezTo>
                    <a:pt x="416" y="492"/>
                    <a:pt x="422" y="493"/>
                    <a:pt x="428" y="494"/>
                  </a:cubicBezTo>
                  <a:moveTo>
                    <a:pt x="445" y="467"/>
                  </a:moveTo>
                  <a:cubicBezTo>
                    <a:pt x="445" y="467"/>
                    <a:pt x="445" y="467"/>
                    <a:pt x="445" y="467"/>
                  </a:cubicBezTo>
                  <a:cubicBezTo>
                    <a:pt x="449" y="469"/>
                    <a:pt x="453" y="472"/>
                    <a:pt x="458" y="474"/>
                  </a:cubicBezTo>
                  <a:cubicBezTo>
                    <a:pt x="458" y="474"/>
                    <a:pt x="459" y="474"/>
                    <a:pt x="460" y="474"/>
                  </a:cubicBezTo>
                  <a:cubicBezTo>
                    <a:pt x="456" y="481"/>
                    <a:pt x="451" y="488"/>
                    <a:pt x="447" y="495"/>
                  </a:cubicBezTo>
                  <a:cubicBezTo>
                    <a:pt x="442" y="493"/>
                    <a:pt x="438" y="492"/>
                    <a:pt x="433" y="491"/>
                  </a:cubicBezTo>
                  <a:cubicBezTo>
                    <a:pt x="438" y="483"/>
                    <a:pt x="441" y="475"/>
                    <a:pt x="445" y="467"/>
                  </a:cubicBezTo>
                  <a:moveTo>
                    <a:pt x="454" y="501"/>
                  </a:moveTo>
                  <a:cubicBezTo>
                    <a:pt x="453" y="501"/>
                    <a:pt x="453" y="502"/>
                    <a:pt x="453" y="503"/>
                  </a:cubicBezTo>
                  <a:cubicBezTo>
                    <a:pt x="450" y="504"/>
                    <a:pt x="446" y="505"/>
                    <a:pt x="442" y="507"/>
                  </a:cubicBezTo>
                  <a:cubicBezTo>
                    <a:pt x="444" y="504"/>
                    <a:pt x="446" y="501"/>
                    <a:pt x="448" y="498"/>
                  </a:cubicBezTo>
                  <a:cubicBezTo>
                    <a:pt x="450" y="499"/>
                    <a:pt x="453" y="500"/>
                    <a:pt x="454" y="500"/>
                  </a:cubicBezTo>
                  <a:cubicBezTo>
                    <a:pt x="454" y="501"/>
                    <a:pt x="455" y="501"/>
                    <a:pt x="455" y="500"/>
                  </a:cubicBezTo>
                  <a:cubicBezTo>
                    <a:pt x="455" y="500"/>
                    <a:pt x="455" y="499"/>
                    <a:pt x="455" y="499"/>
                  </a:cubicBezTo>
                  <a:cubicBezTo>
                    <a:pt x="455" y="498"/>
                    <a:pt x="455" y="497"/>
                    <a:pt x="454" y="497"/>
                  </a:cubicBezTo>
                  <a:cubicBezTo>
                    <a:pt x="453" y="497"/>
                    <a:pt x="451" y="496"/>
                    <a:pt x="450" y="496"/>
                  </a:cubicBezTo>
                  <a:cubicBezTo>
                    <a:pt x="453" y="491"/>
                    <a:pt x="456" y="486"/>
                    <a:pt x="459" y="481"/>
                  </a:cubicBezTo>
                  <a:cubicBezTo>
                    <a:pt x="460" y="479"/>
                    <a:pt x="461" y="477"/>
                    <a:pt x="462" y="475"/>
                  </a:cubicBezTo>
                  <a:cubicBezTo>
                    <a:pt x="466" y="476"/>
                    <a:pt x="469" y="477"/>
                    <a:pt x="472" y="478"/>
                  </a:cubicBezTo>
                  <a:cubicBezTo>
                    <a:pt x="473" y="478"/>
                    <a:pt x="473" y="478"/>
                    <a:pt x="473" y="478"/>
                  </a:cubicBezTo>
                  <a:cubicBezTo>
                    <a:pt x="471" y="481"/>
                    <a:pt x="468" y="485"/>
                    <a:pt x="466" y="488"/>
                  </a:cubicBezTo>
                  <a:cubicBezTo>
                    <a:pt x="463" y="493"/>
                    <a:pt x="461" y="500"/>
                    <a:pt x="454" y="501"/>
                  </a:cubicBezTo>
                  <a:moveTo>
                    <a:pt x="442" y="498"/>
                  </a:moveTo>
                  <a:cubicBezTo>
                    <a:pt x="443" y="498"/>
                    <a:pt x="443" y="498"/>
                    <a:pt x="444" y="498"/>
                  </a:cubicBezTo>
                  <a:cubicBezTo>
                    <a:pt x="444" y="499"/>
                    <a:pt x="443" y="500"/>
                    <a:pt x="442" y="501"/>
                  </a:cubicBezTo>
                  <a:cubicBezTo>
                    <a:pt x="440" y="504"/>
                    <a:pt x="439" y="506"/>
                    <a:pt x="437" y="508"/>
                  </a:cubicBezTo>
                  <a:cubicBezTo>
                    <a:pt x="431" y="511"/>
                    <a:pt x="425" y="513"/>
                    <a:pt x="419" y="515"/>
                  </a:cubicBezTo>
                  <a:cubicBezTo>
                    <a:pt x="424" y="509"/>
                    <a:pt x="428" y="502"/>
                    <a:pt x="431" y="495"/>
                  </a:cubicBezTo>
                  <a:cubicBezTo>
                    <a:pt x="435" y="496"/>
                    <a:pt x="439" y="497"/>
                    <a:pt x="442" y="498"/>
                  </a:cubicBezTo>
                  <a:moveTo>
                    <a:pt x="405" y="520"/>
                  </a:moveTo>
                  <a:cubicBezTo>
                    <a:pt x="405" y="520"/>
                    <a:pt x="405" y="520"/>
                    <a:pt x="405" y="520"/>
                  </a:cubicBezTo>
                  <a:cubicBezTo>
                    <a:pt x="405" y="520"/>
                    <a:pt x="405" y="520"/>
                    <a:pt x="405" y="520"/>
                  </a:cubicBezTo>
                  <a:cubicBezTo>
                    <a:pt x="405" y="520"/>
                    <a:pt x="405" y="520"/>
                    <a:pt x="405" y="520"/>
                  </a:cubicBezTo>
                  <a:moveTo>
                    <a:pt x="403" y="521"/>
                  </a:moveTo>
                  <a:cubicBezTo>
                    <a:pt x="399" y="522"/>
                    <a:pt x="395" y="524"/>
                    <a:pt x="391" y="525"/>
                  </a:cubicBezTo>
                  <a:cubicBezTo>
                    <a:pt x="393" y="521"/>
                    <a:pt x="396" y="517"/>
                    <a:pt x="398" y="513"/>
                  </a:cubicBezTo>
                  <a:cubicBezTo>
                    <a:pt x="400" y="515"/>
                    <a:pt x="402" y="517"/>
                    <a:pt x="404" y="519"/>
                  </a:cubicBezTo>
                  <a:cubicBezTo>
                    <a:pt x="403" y="520"/>
                    <a:pt x="403" y="520"/>
                    <a:pt x="403" y="521"/>
                  </a:cubicBezTo>
                  <a:moveTo>
                    <a:pt x="385" y="527"/>
                  </a:moveTo>
                  <a:cubicBezTo>
                    <a:pt x="384" y="528"/>
                    <a:pt x="382" y="528"/>
                    <a:pt x="381" y="528"/>
                  </a:cubicBezTo>
                  <a:cubicBezTo>
                    <a:pt x="382" y="525"/>
                    <a:pt x="382" y="522"/>
                    <a:pt x="382" y="520"/>
                  </a:cubicBezTo>
                  <a:cubicBezTo>
                    <a:pt x="383" y="520"/>
                    <a:pt x="382" y="519"/>
                    <a:pt x="382" y="520"/>
                  </a:cubicBezTo>
                  <a:cubicBezTo>
                    <a:pt x="381" y="523"/>
                    <a:pt x="380" y="526"/>
                    <a:pt x="379" y="529"/>
                  </a:cubicBezTo>
                  <a:cubicBezTo>
                    <a:pt x="377" y="530"/>
                    <a:pt x="375" y="531"/>
                    <a:pt x="373" y="531"/>
                  </a:cubicBezTo>
                  <a:cubicBezTo>
                    <a:pt x="372" y="532"/>
                    <a:pt x="370" y="532"/>
                    <a:pt x="369" y="533"/>
                  </a:cubicBezTo>
                  <a:cubicBezTo>
                    <a:pt x="369" y="533"/>
                    <a:pt x="369" y="532"/>
                    <a:pt x="368" y="532"/>
                  </a:cubicBezTo>
                  <a:cubicBezTo>
                    <a:pt x="371" y="527"/>
                    <a:pt x="373" y="522"/>
                    <a:pt x="376" y="518"/>
                  </a:cubicBezTo>
                  <a:cubicBezTo>
                    <a:pt x="379" y="513"/>
                    <a:pt x="382" y="508"/>
                    <a:pt x="384" y="503"/>
                  </a:cubicBezTo>
                  <a:cubicBezTo>
                    <a:pt x="389" y="505"/>
                    <a:pt x="393" y="508"/>
                    <a:pt x="395" y="510"/>
                  </a:cubicBezTo>
                  <a:cubicBezTo>
                    <a:pt x="395" y="510"/>
                    <a:pt x="395" y="510"/>
                    <a:pt x="396" y="511"/>
                  </a:cubicBezTo>
                  <a:cubicBezTo>
                    <a:pt x="392" y="516"/>
                    <a:pt x="389" y="522"/>
                    <a:pt x="385" y="527"/>
                  </a:cubicBezTo>
                  <a:moveTo>
                    <a:pt x="363" y="535"/>
                  </a:moveTo>
                  <a:cubicBezTo>
                    <a:pt x="355" y="538"/>
                    <a:pt x="347" y="540"/>
                    <a:pt x="339" y="543"/>
                  </a:cubicBezTo>
                  <a:cubicBezTo>
                    <a:pt x="340" y="541"/>
                    <a:pt x="341" y="539"/>
                    <a:pt x="343" y="537"/>
                  </a:cubicBezTo>
                  <a:cubicBezTo>
                    <a:pt x="344" y="535"/>
                    <a:pt x="345" y="533"/>
                    <a:pt x="346" y="531"/>
                  </a:cubicBezTo>
                  <a:cubicBezTo>
                    <a:pt x="352" y="532"/>
                    <a:pt x="357" y="534"/>
                    <a:pt x="363" y="535"/>
                  </a:cubicBezTo>
                  <a:moveTo>
                    <a:pt x="340" y="535"/>
                  </a:moveTo>
                  <a:cubicBezTo>
                    <a:pt x="338" y="538"/>
                    <a:pt x="337" y="542"/>
                    <a:pt x="335" y="545"/>
                  </a:cubicBezTo>
                  <a:cubicBezTo>
                    <a:pt x="330" y="546"/>
                    <a:pt x="326" y="548"/>
                    <a:pt x="321" y="549"/>
                  </a:cubicBezTo>
                  <a:cubicBezTo>
                    <a:pt x="316" y="551"/>
                    <a:pt x="310" y="553"/>
                    <a:pt x="305" y="555"/>
                  </a:cubicBezTo>
                  <a:cubicBezTo>
                    <a:pt x="307" y="551"/>
                    <a:pt x="310" y="546"/>
                    <a:pt x="312" y="542"/>
                  </a:cubicBezTo>
                  <a:cubicBezTo>
                    <a:pt x="314" y="536"/>
                    <a:pt x="318" y="531"/>
                    <a:pt x="321" y="526"/>
                  </a:cubicBezTo>
                  <a:cubicBezTo>
                    <a:pt x="328" y="527"/>
                    <a:pt x="336" y="529"/>
                    <a:pt x="343" y="530"/>
                  </a:cubicBezTo>
                  <a:cubicBezTo>
                    <a:pt x="342" y="532"/>
                    <a:pt x="341" y="534"/>
                    <a:pt x="340" y="535"/>
                  </a:cubicBezTo>
                  <a:moveTo>
                    <a:pt x="464" y="499"/>
                  </a:moveTo>
                  <a:cubicBezTo>
                    <a:pt x="465" y="498"/>
                    <a:pt x="466" y="496"/>
                    <a:pt x="466" y="495"/>
                  </a:cubicBezTo>
                  <a:cubicBezTo>
                    <a:pt x="469" y="489"/>
                    <a:pt x="473" y="484"/>
                    <a:pt x="476" y="479"/>
                  </a:cubicBezTo>
                  <a:cubicBezTo>
                    <a:pt x="483" y="481"/>
                    <a:pt x="490" y="483"/>
                    <a:pt x="496" y="483"/>
                  </a:cubicBezTo>
                  <a:cubicBezTo>
                    <a:pt x="495" y="486"/>
                    <a:pt x="493" y="488"/>
                    <a:pt x="493" y="484"/>
                  </a:cubicBezTo>
                  <a:cubicBezTo>
                    <a:pt x="493" y="483"/>
                    <a:pt x="491" y="483"/>
                    <a:pt x="491" y="484"/>
                  </a:cubicBezTo>
                  <a:cubicBezTo>
                    <a:pt x="491" y="485"/>
                    <a:pt x="491" y="487"/>
                    <a:pt x="491" y="488"/>
                  </a:cubicBezTo>
                  <a:cubicBezTo>
                    <a:pt x="485" y="491"/>
                    <a:pt x="478" y="494"/>
                    <a:pt x="472" y="496"/>
                  </a:cubicBezTo>
                  <a:cubicBezTo>
                    <a:pt x="469" y="497"/>
                    <a:pt x="466" y="498"/>
                    <a:pt x="464" y="499"/>
                  </a:cubicBezTo>
                  <a:moveTo>
                    <a:pt x="500" y="477"/>
                  </a:moveTo>
                  <a:cubicBezTo>
                    <a:pt x="499" y="478"/>
                    <a:pt x="499" y="479"/>
                    <a:pt x="498" y="481"/>
                  </a:cubicBezTo>
                  <a:cubicBezTo>
                    <a:pt x="491" y="479"/>
                    <a:pt x="485" y="478"/>
                    <a:pt x="479" y="476"/>
                  </a:cubicBezTo>
                  <a:cubicBezTo>
                    <a:pt x="481" y="473"/>
                    <a:pt x="484" y="469"/>
                    <a:pt x="487" y="466"/>
                  </a:cubicBezTo>
                  <a:cubicBezTo>
                    <a:pt x="490" y="462"/>
                    <a:pt x="492" y="457"/>
                    <a:pt x="495" y="453"/>
                  </a:cubicBezTo>
                  <a:cubicBezTo>
                    <a:pt x="496" y="453"/>
                    <a:pt x="496" y="453"/>
                    <a:pt x="497" y="454"/>
                  </a:cubicBezTo>
                  <a:cubicBezTo>
                    <a:pt x="502" y="455"/>
                    <a:pt x="507" y="457"/>
                    <a:pt x="511" y="459"/>
                  </a:cubicBezTo>
                  <a:cubicBezTo>
                    <a:pt x="510" y="462"/>
                    <a:pt x="508" y="464"/>
                    <a:pt x="506" y="467"/>
                  </a:cubicBezTo>
                  <a:cubicBezTo>
                    <a:pt x="504" y="470"/>
                    <a:pt x="502" y="474"/>
                    <a:pt x="500" y="477"/>
                  </a:cubicBezTo>
                  <a:moveTo>
                    <a:pt x="500" y="484"/>
                  </a:moveTo>
                  <a:cubicBezTo>
                    <a:pt x="501" y="482"/>
                    <a:pt x="502" y="480"/>
                    <a:pt x="504" y="477"/>
                  </a:cubicBezTo>
                  <a:cubicBezTo>
                    <a:pt x="507" y="472"/>
                    <a:pt x="510" y="466"/>
                    <a:pt x="514" y="460"/>
                  </a:cubicBezTo>
                  <a:cubicBezTo>
                    <a:pt x="515" y="461"/>
                    <a:pt x="516" y="461"/>
                    <a:pt x="517" y="462"/>
                  </a:cubicBezTo>
                  <a:cubicBezTo>
                    <a:pt x="520" y="463"/>
                    <a:pt x="522" y="464"/>
                    <a:pt x="525" y="465"/>
                  </a:cubicBezTo>
                  <a:cubicBezTo>
                    <a:pt x="524" y="469"/>
                    <a:pt x="523" y="472"/>
                    <a:pt x="522" y="476"/>
                  </a:cubicBezTo>
                  <a:cubicBezTo>
                    <a:pt x="514" y="478"/>
                    <a:pt x="507" y="481"/>
                    <a:pt x="500" y="484"/>
                  </a:cubicBezTo>
                  <a:moveTo>
                    <a:pt x="527" y="440"/>
                  </a:moveTo>
                  <a:cubicBezTo>
                    <a:pt x="529" y="440"/>
                    <a:pt x="531" y="440"/>
                    <a:pt x="533" y="441"/>
                  </a:cubicBezTo>
                  <a:cubicBezTo>
                    <a:pt x="535" y="441"/>
                    <a:pt x="536" y="443"/>
                    <a:pt x="538" y="443"/>
                  </a:cubicBezTo>
                  <a:cubicBezTo>
                    <a:pt x="541" y="445"/>
                    <a:pt x="544" y="446"/>
                    <a:pt x="547" y="449"/>
                  </a:cubicBezTo>
                  <a:cubicBezTo>
                    <a:pt x="548" y="450"/>
                    <a:pt x="549" y="451"/>
                    <a:pt x="550" y="452"/>
                  </a:cubicBezTo>
                  <a:cubicBezTo>
                    <a:pt x="550" y="453"/>
                    <a:pt x="549" y="453"/>
                    <a:pt x="549" y="454"/>
                  </a:cubicBezTo>
                  <a:cubicBezTo>
                    <a:pt x="546" y="458"/>
                    <a:pt x="543" y="462"/>
                    <a:pt x="540" y="466"/>
                  </a:cubicBezTo>
                  <a:cubicBezTo>
                    <a:pt x="533" y="464"/>
                    <a:pt x="527" y="462"/>
                    <a:pt x="520" y="459"/>
                  </a:cubicBezTo>
                  <a:cubicBezTo>
                    <a:pt x="519" y="459"/>
                    <a:pt x="517" y="458"/>
                    <a:pt x="516" y="457"/>
                  </a:cubicBezTo>
                  <a:cubicBezTo>
                    <a:pt x="519" y="453"/>
                    <a:pt x="521" y="449"/>
                    <a:pt x="524" y="444"/>
                  </a:cubicBezTo>
                  <a:cubicBezTo>
                    <a:pt x="525" y="443"/>
                    <a:pt x="526" y="441"/>
                    <a:pt x="527" y="440"/>
                  </a:cubicBezTo>
                  <a:moveTo>
                    <a:pt x="537" y="470"/>
                  </a:moveTo>
                  <a:cubicBezTo>
                    <a:pt x="534" y="471"/>
                    <a:pt x="530" y="472"/>
                    <a:pt x="527" y="473"/>
                  </a:cubicBezTo>
                  <a:cubicBezTo>
                    <a:pt x="526" y="474"/>
                    <a:pt x="524" y="475"/>
                    <a:pt x="523" y="475"/>
                  </a:cubicBezTo>
                  <a:cubicBezTo>
                    <a:pt x="524" y="472"/>
                    <a:pt x="525" y="469"/>
                    <a:pt x="525" y="465"/>
                  </a:cubicBezTo>
                  <a:cubicBezTo>
                    <a:pt x="529" y="467"/>
                    <a:pt x="533" y="469"/>
                    <a:pt x="537" y="470"/>
                  </a:cubicBezTo>
                  <a:moveTo>
                    <a:pt x="674" y="402"/>
                  </a:moveTo>
                  <a:cubicBezTo>
                    <a:pt x="678" y="402"/>
                    <a:pt x="681" y="403"/>
                    <a:pt x="685" y="402"/>
                  </a:cubicBezTo>
                  <a:cubicBezTo>
                    <a:pt x="688" y="401"/>
                    <a:pt x="690" y="399"/>
                    <a:pt x="693" y="397"/>
                  </a:cubicBezTo>
                  <a:cubicBezTo>
                    <a:pt x="691" y="402"/>
                    <a:pt x="688" y="407"/>
                    <a:pt x="685" y="411"/>
                  </a:cubicBezTo>
                  <a:cubicBezTo>
                    <a:pt x="684" y="413"/>
                    <a:pt x="683" y="415"/>
                    <a:pt x="682" y="417"/>
                  </a:cubicBezTo>
                  <a:cubicBezTo>
                    <a:pt x="678" y="418"/>
                    <a:pt x="675" y="420"/>
                    <a:pt x="672" y="421"/>
                  </a:cubicBezTo>
                  <a:cubicBezTo>
                    <a:pt x="668" y="422"/>
                    <a:pt x="665" y="423"/>
                    <a:pt x="662" y="425"/>
                  </a:cubicBezTo>
                  <a:cubicBezTo>
                    <a:pt x="667" y="417"/>
                    <a:pt x="671" y="410"/>
                    <a:pt x="674" y="402"/>
                  </a:cubicBezTo>
                  <a:moveTo>
                    <a:pt x="715" y="403"/>
                  </a:moveTo>
                  <a:cubicBezTo>
                    <a:pt x="717" y="401"/>
                    <a:pt x="718" y="398"/>
                    <a:pt x="720" y="396"/>
                  </a:cubicBezTo>
                  <a:cubicBezTo>
                    <a:pt x="722" y="396"/>
                    <a:pt x="724" y="396"/>
                    <a:pt x="726" y="396"/>
                  </a:cubicBezTo>
                  <a:cubicBezTo>
                    <a:pt x="725" y="397"/>
                    <a:pt x="724" y="398"/>
                    <a:pt x="723" y="400"/>
                  </a:cubicBezTo>
                  <a:cubicBezTo>
                    <a:pt x="721" y="401"/>
                    <a:pt x="718" y="402"/>
                    <a:pt x="715" y="403"/>
                  </a:cubicBezTo>
                  <a:moveTo>
                    <a:pt x="788" y="372"/>
                  </a:moveTo>
                  <a:cubicBezTo>
                    <a:pt x="792" y="363"/>
                    <a:pt x="795" y="355"/>
                    <a:pt x="799" y="347"/>
                  </a:cubicBezTo>
                  <a:cubicBezTo>
                    <a:pt x="808" y="328"/>
                    <a:pt x="817" y="307"/>
                    <a:pt x="817" y="286"/>
                  </a:cubicBezTo>
                  <a:cubicBezTo>
                    <a:pt x="817" y="285"/>
                    <a:pt x="815" y="285"/>
                    <a:pt x="815" y="286"/>
                  </a:cubicBezTo>
                  <a:cubicBezTo>
                    <a:pt x="814" y="306"/>
                    <a:pt x="807" y="325"/>
                    <a:pt x="798" y="342"/>
                  </a:cubicBezTo>
                  <a:cubicBezTo>
                    <a:pt x="795" y="349"/>
                    <a:pt x="791" y="355"/>
                    <a:pt x="789" y="361"/>
                  </a:cubicBezTo>
                  <a:cubicBezTo>
                    <a:pt x="787" y="365"/>
                    <a:pt x="786" y="368"/>
                    <a:pt x="785" y="371"/>
                  </a:cubicBezTo>
                  <a:cubicBezTo>
                    <a:pt x="784" y="372"/>
                    <a:pt x="784" y="373"/>
                    <a:pt x="783" y="374"/>
                  </a:cubicBezTo>
                  <a:cubicBezTo>
                    <a:pt x="782" y="374"/>
                    <a:pt x="781" y="375"/>
                    <a:pt x="779" y="375"/>
                  </a:cubicBezTo>
                  <a:cubicBezTo>
                    <a:pt x="779" y="375"/>
                    <a:pt x="778" y="374"/>
                    <a:pt x="778" y="372"/>
                  </a:cubicBezTo>
                  <a:cubicBezTo>
                    <a:pt x="778" y="372"/>
                    <a:pt x="778" y="372"/>
                    <a:pt x="778" y="372"/>
                  </a:cubicBezTo>
                  <a:cubicBezTo>
                    <a:pt x="778" y="373"/>
                    <a:pt x="778" y="375"/>
                    <a:pt x="777" y="376"/>
                  </a:cubicBezTo>
                  <a:cubicBezTo>
                    <a:pt x="772" y="379"/>
                    <a:pt x="767" y="381"/>
                    <a:pt x="761" y="383"/>
                  </a:cubicBezTo>
                  <a:cubicBezTo>
                    <a:pt x="767" y="375"/>
                    <a:pt x="772" y="367"/>
                    <a:pt x="777" y="357"/>
                  </a:cubicBezTo>
                  <a:cubicBezTo>
                    <a:pt x="786" y="340"/>
                    <a:pt x="802" y="319"/>
                    <a:pt x="801" y="298"/>
                  </a:cubicBezTo>
                  <a:cubicBezTo>
                    <a:pt x="801" y="297"/>
                    <a:pt x="799" y="297"/>
                    <a:pt x="799" y="298"/>
                  </a:cubicBezTo>
                  <a:cubicBezTo>
                    <a:pt x="799" y="317"/>
                    <a:pt x="785" y="335"/>
                    <a:pt x="777" y="351"/>
                  </a:cubicBezTo>
                  <a:cubicBezTo>
                    <a:pt x="773" y="359"/>
                    <a:pt x="769" y="367"/>
                    <a:pt x="764" y="374"/>
                  </a:cubicBezTo>
                  <a:cubicBezTo>
                    <a:pt x="761" y="378"/>
                    <a:pt x="759" y="382"/>
                    <a:pt x="757" y="385"/>
                  </a:cubicBezTo>
                  <a:cubicBezTo>
                    <a:pt x="747" y="389"/>
                    <a:pt x="738" y="394"/>
                    <a:pt x="728" y="398"/>
                  </a:cubicBezTo>
                  <a:cubicBezTo>
                    <a:pt x="729" y="397"/>
                    <a:pt x="730" y="395"/>
                    <a:pt x="731" y="394"/>
                  </a:cubicBezTo>
                  <a:cubicBezTo>
                    <a:pt x="736" y="392"/>
                    <a:pt x="741" y="389"/>
                    <a:pt x="744" y="389"/>
                  </a:cubicBezTo>
                  <a:cubicBezTo>
                    <a:pt x="745" y="389"/>
                    <a:pt x="745" y="387"/>
                    <a:pt x="744" y="387"/>
                  </a:cubicBezTo>
                  <a:cubicBezTo>
                    <a:pt x="741" y="387"/>
                    <a:pt x="737" y="390"/>
                    <a:pt x="732" y="391"/>
                  </a:cubicBezTo>
                  <a:cubicBezTo>
                    <a:pt x="736" y="384"/>
                    <a:pt x="739" y="377"/>
                    <a:pt x="744" y="370"/>
                  </a:cubicBezTo>
                  <a:cubicBezTo>
                    <a:pt x="751" y="358"/>
                    <a:pt x="759" y="347"/>
                    <a:pt x="765" y="334"/>
                  </a:cubicBezTo>
                  <a:cubicBezTo>
                    <a:pt x="769" y="324"/>
                    <a:pt x="775" y="315"/>
                    <a:pt x="775" y="304"/>
                  </a:cubicBezTo>
                  <a:cubicBezTo>
                    <a:pt x="775" y="303"/>
                    <a:pt x="773" y="303"/>
                    <a:pt x="773" y="304"/>
                  </a:cubicBezTo>
                  <a:cubicBezTo>
                    <a:pt x="772" y="315"/>
                    <a:pt x="765" y="326"/>
                    <a:pt x="760" y="335"/>
                  </a:cubicBezTo>
                  <a:cubicBezTo>
                    <a:pt x="755" y="345"/>
                    <a:pt x="749" y="355"/>
                    <a:pt x="743" y="364"/>
                  </a:cubicBezTo>
                  <a:cubicBezTo>
                    <a:pt x="738" y="372"/>
                    <a:pt x="734" y="381"/>
                    <a:pt x="730" y="390"/>
                  </a:cubicBezTo>
                  <a:cubicBezTo>
                    <a:pt x="729" y="391"/>
                    <a:pt x="729" y="392"/>
                    <a:pt x="728" y="393"/>
                  </a:cubicBezTo>
                  <a:cubicBezTo>
                    <a:pt x="725" y="393"/>
                    <a:pt x="723" y="394"/>
                    <a:pt x="721" y="393"/>
                  </a:cubicBezTo>
                  <a:cubicBezTo>
                    <a:pt x="724" y="388"/>
                    <a:pt x="726" y="383"/>
                    <a:pt x="729" y="378"/>
                  </a:cubicBezTo>
                  <a:cubicBezTo>
                    <a:pt x="734" y="368"/>
                    <a:pt x="738" y="358"/>
                    <a:pt x="744" y="348"/>
                  </a:cubicBezTo>
                  <a:cubicBezTo>
                    <a:pt x="749" y="338"/>
                    <a:pt x="751" y="327"/>
                    <a:pt x="755" y="316"/>
                  </a:cubicBezTo>
                  <a:cubicBezTo>
                    <a:pt x="755" y="315"/>
                    <a:pt x="754" y="315"/>
                    <a:pt x="753" y="316"/>
                  </a:cubicBezTo>
                  <a:cubicBezTo>
                    <a:pt x="749" y="325"/>
                    <a:pt x="747" y="336"/>
                    <a:pt x="742" y="345"/>
                  </a:cubicBezTo>
                  <a:cubicBezTo>
                    <a:pt x="737" y="354"/>
                    <a:pt x="732" y="363"/>
                    <a:pt x="728" y="373"/>
                  </a:cubicBezTo>
                  <a:cubicBezTo>
                    <a:pt x="725" y="379"/>
                    <a:pt x="722" y="385"/>
                    <a:pt x="719" y="391"/>
                  </a:cubicBezTo>
                  <a:cubicBezTo>
                    <a:pt x="718" y="391"/>
                    <a:pt x="718" y="390"/>
                    <a:pt x="717" y="389"/>
                  </a:cubicBezTo>
                  <a:cubicBezTo>
                    <a:pt x="717" y="388"/>
                    <a:pt x="714" y="389"/>
                    <a:pt x="715" y="390"/>
                  </a:cubicBezTo>
                  <a:cubicBezTo>
                    <a:pt x="715" y="392"/>
                    <a:pt x="716" y="393"/>
                    <a:pt x="717" y="394"/>
                  </a:cubicBezTo>
                  <a:cubicBezTo>
                    <a:pt x="716" y="397"/>
                    <a:pt x="714" y="399"/>
                    <a:pt x="713" y="401"/>
                  </a:cubicBezTo>
                  <a:cubicBezTo>
                    <a:pt x="713" y="402"/>
                    <a:pt x="712" y="403"/>
                    <a:pt x="711" y="405"/>
                  </a:cubicBezTo>
                  <a:cubicBezTo>
                    <a:pt x="703" y="408"/>
                    <a:pt x="695" y="412"/>
                    <a:pt x="686" y="415"/>
                  </a:cubicBezTo>
                  <a:cubicBezTo>
                    <a:pt x="691" y="406"/>
                    <a:pt x="697" y="398"/>
                    <a:pt x="700" y="389"/>
                  </a:cubicBezTo>
                  <a:cubicBezTo>
                    <a:pt x="706" y="376"/>
                    <a:pt x="711" y="364"/>
                    <a:pt x="716" y="351"/>
                  </a:cubicBezTo>
                  <a:cubicBezTo>
                    <a:pt x="721" y="340"/>
                    <a:pt x="725" y="330"/>
                    <a:pt x="727" y="318"/>
                  </a:cubicBezTo>
                  <a:cubicBezTo>
                    <a:pt x="727" y="317"/>
                    <a:pt x="725" y="316"/>
                    <a:pt x="725" y="318"/>
                  </a:cubicBezTo>
                  <a:cubicBezTo>
                    <a:pt x="721" y="340"/>
                    <a:pt x="709" y="360"/>
                    <a:pt x="701" y="380"/>
                  </a:cubicBezTo>
                  <a:cubicBezTo>
                    <a:pt x="699" y="385"/>
                    <a:pt x="696" y="390"/>
                    <a:pt x="694" y="395"/>
                  </a:cubicBezTo>
                  <a:cubicBezTo>
                    <a:pt x="692" y="396"/>
                    <a:pt x="691" y="397"/>
                    <a:pt x="689" y="397"/>
                  </a:cubicBezTo>
                  <a:cubicBezTo>
                    <a:pt x="685" y="399"/>
                    <a:pt x="681" y="399"/>
                    <a:pt x="677" y="399"/>
                  </a:cubicBezTo>
                  <a:cubicBezTo>
                    <a:pt x="677" y="398"/>
                    <a:pt x="676" y="398"/>
                    <a:pt x="676" y="398"/>
                  </a:cubicBezTo>
                  <a:cubicBezTo>
                    <a:pt x="677" y="396"/>
                    <a:pt x="678" y="393"/>
                    <a:pt x="679" y="391"/>
                  </a:cubicBezTo>
                  <a:cubicBezTo>
                    <a:pt x="688" y="374"/>
                    <a:pt x="697" y="359"/>
                    <a:pt x="701" y="340"/>
                  </a:cubicBezTo>
                  <a:cubicBezTo>
                    <a:pt x="702" y="339"/>
                    <a:pt x="699" y="338"/>
                    <a:pt x="699" y="340"/>
                  </a:cubicBezTo>
                  <a:cubicBezTo>
                    <a:pt x="695" y="358"/>
                    <a:pt x="685" y="373"/>
                    <a:pt x="677" y="389"/>
                  </a:cubicBezTo>
                  <a:cubicBezTo>
                    <a:pt x="675" y="392"/>
                    <a:pt x="674" y="395"/>
                    <a:pt x="672" y="398"/>
                  </a:cubicBezTo>
                  <a:cubicBezTo>
                    <a:pt x="666" y="398"/>
                    <a:pt x="660" y="398"/>
                    <a:pt x="655" y="393"/>
                  </a:cubicBezTo>
                  <a:cubicBezTo>
                    <a:pt x="654" y="392"/>
                    <a:pt x="652" y="394"/>
                    <a:pt x="653" y="395"/>
                  </a:cubicBezTo>
                  <a:cubicBezTo>
                    <a:pt x="658" y="400"/>
                    <a:pt x="664" y="401"/>
                    <a:pt x="671" y="401"/>
                  </a:cubicBezTo>
                  <a:cubicBezTo>
                    <a:pt x="666" y="410"/>
                    <a:pt x="661" y="419"/>
                    <a:pt x="656" y="427"/>
                  </a:cubicBezTo>
                  <a:cubicBezTo>
                    <a:pt x="654" y="428"/>
                    <a:pt x="653" y="428"/>
                    <a:pt x="651" y="429"/>
                  </a:cubicBezTo>
                  <a:cubicBezTo>
                    <a:pt x="651" y="427"/>
                    <a:pt x="651" y="424"/>
                    <a:pt x="650" y="422"/>
                  </a:cubicBezTo>
                  <a:cubicBezTo>
                    <a:pt x="650" y="421"/>
                    <a:pt x="650" y="421"/>
                    <a:pt x="650" y="422"/>
                  </a:cubicBezTo>
                  <a:cubicBezTo>
                    <a:pt x="649" y="425"/>
                    <a:pt x="649" y="427"/>
                    <a:pt x="649" y="430"/>
                  </a:cubicBezTo>
                  <a:cubicBezTo>
                    <a:pt x="643" y="432"/>
                    <a:pt x="636" y="435"/>
                    <a:pt x="629" y="437"/>
                  </a:cubicBezTo>
                  <a:cubicBezTo>
                    <a:pt x="637" y="425"/>
                    <a:pt x="641" y="411"/>
                    <a:pt x="649" y="398"/>
                  </a:cubicBezTo>
                  <a:cubicBezTo>
                    <a:pt x="653" y="391"/>
                    <a:pt x="656" y="384"/>
                    <a:pt x="659" y="376"/>
                  </a:cubicBezTo>
                  <a:cubicBezTo>
                    <a:pt x="663" y="367"/>
                    <a:pt x="668" y="358"/>
                    <a:pt x="669" y="348"/>
                  </a:cubicBezTo>
                  <a:cubicBezTo>
                    <a:pt x="670" y="347"/>
                    <a:pt x="667" y="346"/>
                    <a:pt x="667" y="348"/>
                  </a:cubicBezTo>
                  <a:cubicBezTo>
                    <a:pt x="665" y="357"/>
                    <a:pt x="661" y="365"/>
                    <a:pt x="657" y="373"/>
                  </a:cubicBezTo>
                  <a:cubicBezTo>
                    <a:pt x="654" y="382"/>
                    <a:pt x="651" y="389"/>
                    <a:pt x="646" y="397"/>
                  </a:cubicBezTo>
                  <a:cubicBezTo>
                    <a:pt x="638" y="410"/>
                    <a:pt x="633" y="425"/>
                    <a:pt x="624" y="439"/>
                  </a:cubicBezTo>
                  <a:cubicBezTo>
                    <a:pt x="620" y="440"/>
                    <a:pt x="615" y="442"/>
                    <a:pt x="610" y="444"/>
                  </a:cubicBezTo>
                  <a:cubicBezTo>
                    <a:pt x="614" y="440"/>
                    <a:pt x="617" y="435"/>
                    <a:pt x="619" y="431"/>
                  </a:cubicBezTo>
                  <a:cubicBezTo>
                    <a:pt x="625" y="424"/>
                    <a:pt x="631" y="416"/>
                    <a:pt x="635" y="407"/>
                  </a:cubicBezTo>
                  <a:cubicBezTo>
                    <a:pt x="638" y="400"/>
                    <a:pt x="641" y="390"/>
                    <a:pt x="641" y="382"/>
                  </a:cubicBezTo>
                  <a:cubicBezTo>
                    <a:pt x="641" y="381"/>
                    <a:pt x="639" y="381"/>
                    <a:pt x="639" y="382"/>
                  </a:cubicBezTo>
                  <a:cubicBezTo>
                    <a:pt x="639" y="391"/>
                    <a:pt x="634" y="404"/>
                    <a:pt x="629" y="411"/>
                  </a:cubicBezTo>
                  <a:cubicBezTo>
                    <a:pt x="624" y="419"/>
                    <a:pt x="619" y="426"/>
                    <a:pt x="613" y="433"/>
                  </a:cubicBezTo>
                  <a:cubicBezTo>
                    <a:pt x="610" y="438"/>
                    <a:pt x="606" y="442"/>
                    <a:pt x="603" y="446"/>
                  </a:cubicBezTo>
                  <a:cubicBezTo>
                    <a:pt x="594" y="450"/>
                    <a:pt x="585" y="453"/>
                    <a:pt x="576" y="456"/>
                  </a:cubicBezTo>
                  <a:cubicBezTo>
                    <a:pt x="576" y="456"/>
                    <a:pt x="577" y="455"/>
                    <a:pt x="577" y="455"/>
                  </a:cubicBezTo>
                  <a:cubicBezTo>
                    <a:pt x="582" y="449"/>
                    <a:pt x="586" y="442"/>
                    <a:pt x="590" y="435"/>
                  </a:cubicBezTo>
                  <a:cubicBezTo>
                    <a:pt x="591" y="435"/>
                    <a:pt x="592" y="436"/>
                    <a:pt x="593" y="437"/>
                  </a:cubicBezTo>
                  <a:cubicBezTo>
                    <a:pt x="594" y="438"/>
                    <a:pt x="595" y="439"/>
                    <a:pt x="596" y="439"/>
                  </a:cubicBezTo>
                  <a:cubicBezTo>
                    <a:pt x="600" y="442"/>
                    <a:pt x="604" y="442"/>
                    <a:pt x="607" y="439"/>
                  </a:cubicBezTo>
                  <a:cubicBezTo>
                    <a:pt x="607" y="438"/>
                    <a:pt x="606" y="437"/>
                    <a:pt x="605" y="437"/>
                  </a:cubicBezTo>
                  <a:cubicBezTo>
                    <a:pt x="601" y="442"/>
                    <a:pt x="597" y="435"/>
                    <a:pt x="592" y="433"/>
                  </a:cubicBezTo>
                  <a:cubicBezTo>
                    <a:pt x="592" y="433"/>
                    <a:pt x="592" y="433"/>
                    <a:pt x="591" y="433"/>
                  </a:cubicBezTo>
                  <a:cubicBezTo>
                    <a:pt x="592" y="431"/>
                    <a:pt x="593" y="429"/>
                    <a:pt x="595" y="427"/>
                  </a:cubicBezTo>
                  <a:cubicBezTo>
                    <a:pt x="607" y="406"/>
                    <a:pt x="622" y="387"/>
                    <a:pt x="625" y="362"/>
                  </a:cubicBezTo>
                  <a:cubicBezTo>
                    <a:pt x="625" y="361"/>
                    <a:pt x="623" y="360"/>
                    <a:pt x="623" y="362"/>
                  </a:cubicBezTo>
                  <a:cubicBezTo>
                    <a:pt x="619" y="386"/>
                    <a:pt x="604" y="406"/>
                    <a:pt x="591" y="427"/>
                  </a:cubicBezTo>
                  <a:cubicBezTo>
                    <a:pt x="585" y="436"/>
                    <a:pt x="580" y="447"/>
                    <a:pt x="573" y="455"/>
                  </a:cubicBezTo>
                  <a:cubicBezTo>
                    <a:pt x="572" y="456"/>
                    <a:pt x="571" y="457"/>
                    <a:pt x="570" y="458"/>
                  </a:cubicBezTo>
                  <a:cubicBezTo>
                    <a:pt x="561" y="461"/>
                    <a:pt x="552" y="464"/>
                    <a:pt x="543" y="468"/>
                  </a:cubicBezTo>
                  <a:cubicBezTo>
                    <a:pt x="543" y="467"/>
                    <a:pt x="543" y="467"/>
                    <a:pt x="543" y="467"/>
                  </a:cubicBezTo>
                  <a:cubicBezTo>
                    <a:pt x="546" y="463"/>
                    <a:pt x="549" y="459"/>
                    <a:pt x="552" y="454"/>
                  </a:cubicBezTo>
                  <a:cubicBezTo>
                    <a:pt x="552" y="454"/>
                    <a:pt x="553" y="455"/>
                    <a:pt x="553" y="455"/>
                  </a:cubicBezTo>
                  <a:cubicBezTo>
                    <a:pt x="554" y="456"/>
                    <a:pt x="556" y="454"/>
                    <a:pt x="555" y="453"/>
                  </a:cubicBezTo>
                  <a:cubicBezTo>
                    <a:pt x="555" y="453"/>
                    <a:pt x="554" y="452"/>
                    <a:pt x="554" y="451"/>
                  </a:cubicBezTo>
                  <a:cubicBezTo>
                    <a:pt x="554" y="451"/>
                    <a:pt x="554" y="450"/>
                    <a:pt x="555" y="450"/>
                  </a:cubicBezTo>
                  <a:cubicBezTo>
                    <a:pt x="562" y="437"/>
                    <a:pt x="570" y="424"/>
                    <a:pt x="576" y="411"/>
                  </a:cubicBezTo>
                  <a:cubicBezTo>
                    <a:pt x="580" y="403"/>
                    <a:pt x="587" y="395"/>
                    <a:pt x="587" y="386"/>
                  </a:cubicBezTo>
                  <a:cubicBezTo>
                    <a:pt x="587" y="385"/>
                    <a:pt x="585" y="385"/>
                    <a:pt x="585" y="386"/>
                  </a:cubicBezTo>
                  <a:cubicBezTo>
                    <a:pt x="585" y="392"/>
                    <a:pt x="581" y="398"/>
                    <a:pt x="578" y="403"/>
                  </a:cubicBezTo>
                  <a:cubicBezTo>
                    <a:pt x="575" y="408"/>
                    <a:pt x="573" y="414"/>
                    <a:pt x="570" y="419"/>
                  </a:cubicBezTo>
                  <a:cubicBezTo>
                    <a:pt x="567" y="425"/>
                    <a:pt x="562" y="431"/>
                    <a:pt x="559" y="437"/>
                  </a:cubicBezTo>
                  <a:cubicBezTo>
                    <a:pt x="556" y="441"/>
                    <a:pt x="554" y="445"/>
                    <a:pt x="552" y="449"/>
                  </a:cubicBezTo>
                  <a:cubicBezTo>
                    <a:pt x="548" y="445"/>
                    <a:pt x="544" y="442"/>
                    <a:pt x="538" y="440"/>
                  </a:cubicBezTo>
                  <a:cubicBezTo>
                    <a:pt x="535" y="439"/>
                    <a:pt x="533" y="437"/>
                    <a:pt x="529" y="437"/>
                  </a:cubicBezTo>
                  <a:cubicBezTo>
                    <a:pt x="540" y="420"/>
                    <a:pt x="554" y="401"/>
                    <a:pt x="555" y="382"/>
                  </a:cubicBezTo>
                  <a:cubicBezTo>
                    <a:pt x="555" y="380"/>
                    <a:pt x="553" y="381"/>
                    <a:pt x="553" y="382"/>
                  </a:cubicBezTo>
                  <a:cubicBezTo>
                    <a:pt x="551" y="402"/>
                    <a:pt x="536" y="421"/>
                    <a:pt x="525" y="438"/>
                  </a:cubicBezTo>
                  <a:cubicBezTo>
                    <a:pt x="523" y="439"/>
                    <a:pt x="522" y="439"/>
                    <a:pt x="520" y="440"/>
                  </a:cubicBezTo>
                  <a:cubicBezTo>
                    <a:pt x="520" y="440"/>
                    <a:pt x="520" y="440"/>
                    <a:pt x="520" y="440"/>
                  </a:cubicBezTo>
                  <a:cubicBezTo>
                    <a:pt x="521" y="441"/>
                    <a:pt x="522" y="441"/>
                    <a:pt x="523" y="440"/>
                  </a:cubicBezTo>
                  <a:cubicBezTo>
                    <a:pt x="523" y="441"/>
                    <a:pt x="523" y="441"/>
                    <a:pt x="523" y="441"/>
                  </a:cubicBezTo>
                  <a:cubicBezTo>
                    <a:pt x="519" y="446"/>
                    <a:pt x="516" y="451"/>
                    <a:pt x="513" y="456"/>
                  </a:cubicBezTo>
                  <a:cubicBezTo>
                    <a:pt x="511" y="456"/>
                    <a:pt x="509" y="455"/>
                    <a:pt x="507" y="454"/>
                  </a:cubicBezTo>
                  <a:cubicBezTo>
                    <a:pt x="504" y="453"/>
                    <a:pt x="500" y="452"/>
                    <a:pt x="497" y="451"/>
                  </a:cubicBezTo>
                  <a:cubicBezTo>
                    <a:pt x="499" y="446"/>
                    <a:pt x="502" y="441"/>
                    <a:pt x="505" y="436"/>
                  </a:cubicBezTo>
                  <a:cubicBezTo>
                    <a:pt x="509" y="430"/>
                    <a:pt x="513" y="425"/>
                    <a:pt x="516" y="419"/>
                  </a:cubicBezTo>
                  <a:cubicBezTo>
                    <a:pt x="519" y="413"/>
                    <a:pt x="521" y="406"/>
                    <a:pt x="525" y="401"/>
                  </a:cubicBezTo>
                  <a:cubicBezTo>
                    <a:pt x="526" y="400"/>
                    <a:pt x="524" y="398"/>
                    <a:pt x="523" y="399"/>
                  </a:cubicBezTo>
                  <a:cubicBezTo>
                    <a:pt x="517" y="406"/>
                    <a:pt x="515" y="416"/>
                    <a:pt x="510" y="423"/>
                  </a:cubicBezTo>
                  <a:cubicBezTo>
                    <a:pt x="505" y="432"/>
                    <a:pt x="499" y="441"/>
                    <a:pt x="494" y="449"/>
                  </a:cubicBezTo>
                  <a:cubicBezTo>
                    <a:pt x="493" y="449"/>
                    <a:pt x="492" y="448"/>
                    <a:pt x="491" y="447"/>
                  </a:cubicBezTo>
                  <a:cubicBezTo>
                    <a:pt x="490" y="446"/>
                    <a:pt x="488" y="448"/>
                    <a:pt x="489" y="449"/>
                  </a:cubicBezTo>
                  <a:cubicBezTo>
                    <a:pt x="490" y="450"/>
                    <a:pt x="491" y="451"/>
                    <a:pt x="492" y="452"/>
                  </a:cubicBezTo>
                  <a:cubicBezTo>
                    <a:pt x="487" y="460"/>
                    <a:pt x="481" y="467"/>
                    <a:pt x="475" y="475"/>
                  </a:cubicBezTo>
                  <a:cubicBezTo>
                    <a:pt x="472" y="474"/>
                    <a:pt x="468" y="473"/>
                    <a:pt x="464" y="472"/>
                  </a:cubicBezTo>
                  <a:cubicBezTo>
                    <a:pt x="468" y="465"/>
                    <a:pt x="471" y="458"/>
                    <a:pt x="475" y="451"/>
                  </a:cubicBezTo>
                  <a:cubicBezTo>
                    <a:pt x="480" y="442"/>
                    <a:pt x="481" y="431"/>
                    <a:pt x="486" y="422"/>
                  </a:cubicBezTo>
                  <a:cubicBezTo>
                    <a:pt x="487" y="422"/>
                    <a:pt x="486" y="421"/>
                    <a:pt x="486" y="422"/>
                  </a:cubicBezTo>
                  <a:cubicBezTo>
                    <a:pt x="481" y="427"/>
                    <a:pt x="479" y="434"/>
                    <a:pt x="477" y="441"/>
                  </a:cubicBezTo>
                  <a:cubicBezTo>
                    <a:pt x="474" y="447"/>
                    <a:pt x="471" y="452"/>
                    <a:pt x="467" y="458"/>
                  </a:cubicBezTo>
                  <a:cubicBezTo>
                    <a:pt x="465" y="462"/>
                    <a:pt x="463" y="466"/>
                    <a:pt x="461" y="471"/>
                  </a:cubicBezTo>
                  <a:cubicBezTo>
                    <a:pt x="456" y="469"/>
                    <a:pt x="452" y="467"/>
                    <a:pt x="447" y="465"/>
                  </a:cubicBezTo>
                  <a:cubicBezTo>
                    <a:pt x="447" y="465"/>
                    <a:pt x="446" y="465"/>
                    <a:pt x="446" y="465"/>
                  </a:cubicBezTo>
                  <a:cubicBezTo>
                    <a:pt x="448" y="461"/>
                    <a:pt x="451" y="458"/>
                    <a:pt x="453" y="455"/>
                  </a:cubicBezTo>
                  <a:cubicBezTo>
                    <a:pt x="456" y="450"/>
                    <a:pt x="458" y="445"/>
                    <a:pt x="461" y="440"/>
                  </a:cubicBezTo>
                  <a:cubicBezTo>
                    <a:pt x="461" y="440"/>
                    <a:pt x="460" y="439"/>
                    <a:pt x="459" y="440"/>
                  </a:cubicBezTo>
                  <a:cubicBezTo>
                    <a:pt x="455" y="447"/>
                    <a:pt x="450" y="454"/>
                    <a:pt x="446" y="461"/>
                  </a:cubicBezTo>
                  <a:cubicBezTo>
                    <a:pt x="440" y="469"/>
                    <a:pt x="437" y="479"/>
                    <a:pt x="432" y="487"/>
                  </a:cubicBezTo>
                  <a:cubicBezTo>
                    <a:pt x="432" y="488"/>
                    <a:pt x="431" y="489"/>
                    <a:pt x="431" y="490"/>
                  </a:cubicBezTo>
                  <a:cubicBezTo>
                    <a:pt x="424" y="489"/>
                    <a:pt x="418" y="488"/>
                    <a:pt x="412" y="487"/>
                  </a:cubicBezTo>
                  <a:cubicBezTo>
                    <a:pt x="416" y="479"/>
                    <a:pt x="418" y="471"/>
                    <a:pt x="423" y="463"/>
                  </a:cubicBezTo>
                  <a:cubicBezTo>
                    <a:pt x="427" y="455"/>
                    <a:pt x="430" y="447"/>
                    <a:pt x="433" y="438"/>
                  </a:cubicBezTo>
                  <a:cubicBezTo>
                    <a:pt x="434" y="437"/>
                    <a:pt x="432" y="436"/>
                    <a:pt x="431" y="437"/>
                  </a:cubicBezTo>
                  <a:cubicBezTo>
                    <a:pt x="427" y="445"/>
                    <a:pt x="425" y="454"/>
                    <a:pt x="420" y="461"/>
                  </a:cubicBezTo>
                  <a:cubicBezTo>
                    <a:pt x="415" y="470"/>
                    <a:pt x="413" y="478"/>
                    <a:pt x="409" y="487"/>
                  </a:cubicBezTo>
                  <a:cubicBezTo>
                    <a:pt x="404" y="487"/>
                    <a:pt x="400" y="486"/>
                    <a:pt x="396" y="486"/>
                  </a:cubicBezTo>
                  <a:cubicBezTo>
                    <a:pt x="394" y="486"/>
                    <a:pt x="394" y="490"/>
                    <a:pt x="396" y="490"/>
                  </a:cubicBezTo>
                  <a:cubicBezTo>
                    <a:pt x="400" y="490"/>
                    <a:pt x="403" y="490"/>
                    <a:pt x="407" y="490"/>
                  </a:cubicBezTo>
                  <a:cubicBezTo>
                    <a:pt x="404" y="496"/>
                    <a:pt x="401" y="502"/>
                    <a:pt x="398" y="508"/>
                  </a:cubicBezTo>
                  <a:cubicBezTo>
                    <a:pt x="395" y="505"/>
                    <a:pt x="392" y="503"/>
                    <a:pt x="388" y="502"/>
                  </a:cubicBezTo>
                  <a:cubicBezTo>
                    <a:pt x="387" y="501"/>
                    <a:pt x="387" y="501"/>
                    <a:pt x="386" y="501"/>
                  </a:cubicBezTo>
                  <a:cubicBezTo>
                    <a:pt x="393" y="487"/>
                    <a:pt x="400" y="473"/>
                    <a:pt x="407" y="459"/>
                  </a:cubicBezTo>
                  <a:cubicBezTo>
                    <a:pt x="408" y="457"/>
                    <a:pt x="406" y="456"/>
                    <a:pt x="405" y="457"/>
                  </a:cubicBezTo>
                  <a:cubicBezTo>
                    <a:pt x="398" y="472"/>
                    <a:pt x="391" y="486"/>
                    <a:pt x="383" y="500"/>
                  </a:cubicBezTo>
                  <a:cubicBezTo>
                    <a:pt x="377" y="498"/>
                    <a:pt x="369" y="496"/>
                    <a:pt x="364" y="499"/>
                  </a:cubicBezTo>
                  <a:cubicBezTo>
                    <a:pt x="371" y="485"/>
                    <a:pt x="377" y="471"/>
                    <a:pt x="379" y="456"/>
                  </a:cubicBezTo>
                  <a:cubicBezTo>
                    <a:pt x="379" y="455"/>
                    <a:pt x="377" y="454"/>
                    <a:pt x="377" y="456"/>
                  </a:cubicBezTo>
                  <a:cubicBezTo>
                    <a:pt x="374" y="475"/>
                    <a:pt x="364" y="494"/>
                    <a:pt x="355" y="511"/>
                  </a:cubicBezTo>
                  <a:cubicBezTo>
                    <a:pt x="352" y="516"/>
                    <a:pt x="348" y="521"/>
                    <a:pt x="345" y="527"/>
                  </a:cubicBezTo>
                  <a:cubicBezTo>
                    <a:pt x="338" y="525"/>
                    <a:pt x="330" y="523"/>
                    <a:pt x="323" y="522"/>
                  </a:cubicBezTo>
                  <a:cubicBezTo>
                    <a:pt x="324" y="520"/>
                    <a:pt x="326" y="518"/>
                    <a:pt x="327" y="515"/>
                  </a:cubicBezTo>
                  <a:cubicBezTo>
                    <a:pt x="331" y="505"/>
                    <a:pt x="333" y="495"/>
                    <a:pt x="339" y="487"/>
                  </a:cubicBezTo>
                  <a:cubicBezTo>
                    <a:pt x="340" y="486"/>
                    <a:pt x="338" y="484"/>
                    <a:pt x="337" y="485"/>
                  </a:cubicBezTo>
                  <a:cubicBezTo>
                    <a:pt x="332" y="491"/>
                    <a:pt x="330" y="499"/>
                    <a:pt x="327" y="506"/>
                  </a:cubicBezTo>
                  <a:cubicBezTo>
                    <a:pt x="325" y="512"/>
                    <a:pt x="322" y="517"/>
                    <a:pt x="319" y="522"/>
                  </a:cubicBezTo>
                  <a:cubicBezTo>
                    <a:pt x="314" y="521"/>
                    <a:pt x="308" y="521"/>
                    <a:pt x="302" y="521"/>
                  </a:cubicBezTo>
                  <a:cubicBezTo>
                    <a:pt x="300" y="521"/>
                    <a:pt x="300" y="523"/>
                    <a:pt x="302" y="523"/>
                  </a:cubicBezTo>
                  <a:cubicBezTo>
                    <a:pt x="307" y="524"/>
                    <a:pt x="312" y="524"/>
                    <a:pt x="317" y="525"/>
                  </a:cubicBezTo>
                  <a:cubicBezTo>
                    <a:pt x="315" y="529"/>
                    <a:pt x="313" y="533"/>
                    <a:pt x="311" y="537"/>
                  </a:cubicBezTo>
                  <a:cubicBezTo>
                    <a:pt x="307" y="544"/>
                    <a:pt x="304" y="550"/>
                    <a:pt x="300" y="556"/>
                  </a:cubicBezTo>
                  <a:cubicBezTo>
                    <a:pt x="292" y="559"/>
                    <a:pt x="284" y="562"/>
                    <a:pt x="276" y="564"/>
                  </a:cubicBezTo>
                  <a:cubicBezTo>
                    <a:pt x="278" y="561"/>
                    <a:pt x="279" y="558"/>
                    <a:pt x="281" y="555"/>
                  </a:cubicBezTo>
                  <a:cubicBezTo>
                    <a:pt x="285" y="548"/>
                    <a:pt x="288" y="544"/>
                    <a:pt x="290" y="536"/>
                  </a:cubicBezTo>
                  <a:cubicBezTo>
                    <a:pt x="293" y="528"/>
                    <a:pt x="296" y="518"/>
                    <a:pt x="301" y="511"/>
                  </a:cubicBezTo>
                  <a:cubicBezTo>
                    <a:pt x="302" y="509"/>
                    <a:pt x="300" y="508"/>
                    <a:pt x="299" y="509"/>
                  </a:cubicBezTo>
                  <a:cubicBezTo>
                    <a:pt x="290" y="522"/>
                    <a:pt x="289" y="538"/>
                    <a:pt x="280" y="551"/>
                  </a:cubicBezTo>
                  <a:cubicBezTo>
                    <a:pt x="276" y="556"/>
                    <a:pt x="274" y="561"/>
                    <a:pt x="271" y="566"/>
                  </a:cubicBezTo>
                  <a:cubicBezTo>
                    <a:pt x="266" y="567"/>
                    <a:pt x="261" y="569"/>
                    <a:pt x="255" y="571"/>
                  </a:cubicBezTo>
                  <a:cubicBezTo>
                    <a:pt x="257" y="568"/>
                    <a:pt x="259" y="565"/>
                    <a:pt x="260" y="562"/>
                  </a:cubicBezTo>
                  <a:cubicBezTo>
                    <a:pt x="265" y="554"/>
                    <a:pt x="268" y="544"/>
                    <a:pt x="273" y="535"/>
                  </a:cubicBezTo>
                  <a:cubicBezTo>
                    <a:pt x="277" y="527"/>
                    <a:pt x="282" y="519"/>
                    <a:pt x="283" y="510"/>
                  </a:cubicBezTo>
                  <a:cubicBezTo>
                    <a:pt x="283" y="509"/>
                    <a:pt x="281" y="508"/>
                    <a:pt x="281" y="510"/>
                  </a:cubicBezTo>
                  <a:cubicBezTo>
                    <a:pt x="280" y="519"/>
                    <a:pt x="274" y="527"/>
                    <a:pt x="270" y="536"/>
                  </a:cubicBezTo>
                  <a:cubicBezTo>
                    <a:pt x="266" y="543"/>
                    <a:pt x="263" y="550"/>
                    <a:pt x="259" y="558"/>
                  </a:cubicBezTo>
                  <a:cubicBezTo>
                    <a:pt x="257" y="563"/>
                    <a:pt x="254" y="568"/>
                    <a:pt x="251" y="572"/>
                  </a:cubicBezTo>
                  <a:cubicBezTo>
                    <a:pt x="242" y="575"/>
                    <a:pt x="233" y="578"/>
                    <a:pt x="224" y="581"/>
                  </a:cubicBezTo>
                  <a:cubicBezTo>
                    <a:pt x="228" y="575"/>
                    <a:pt x="232" y="569"/>
                    <a:pt x="235" y="563"/>
                  </a:cubicBezTo>
                  <a:cubicBezTo>
                    <a:pt x="241" y="549"/>
                    <a:pt x="251" y="536"/>
                    <a:pt x="255" y="520"/>
                  </a:cubicBezTo>
                  <a:cubicBezTo>
                    <a:pt x="255" y="519"/>
                    <a:pt x="254" y="519"/>
                    <a:pt x="253" y="520"/>
                  </a:cubicBezTo>
                  <a:cubicBezTo>
                    <a:pt x="251" y="526"/>
                    <a:pt x="248" y="535"/>
                    <a:pt x="244" y="541"/>
                  </a:cubicBezTo>
                  <a:cubicBezTo>
                    <a:pt x="240" y="549"/>
                    <a:pt x="235" y="557"/>
                    <a:pt x="231" y="565"/>
                  </a:cubicBezTo>
                  <a:cubicBezTo>
                    <a:pt x="227" y="571"/>
                    <a:pt x="223" y="577"/>
                    <a:pt x="219" y="583"/>
                  </a:cubicBezTo>
                  <a:cubicBezTo>
                    <a:pt x="217" y="583"/>
                    <a:pt x="214" y="584"/>
                    <a:pt x="212" y="585"/>
                  </a:cubicBezTo>
                  <a:cubicBezTo>
                    <a:pt x="213" y="582"/>
                    <a:pt x="214" y="580"/>
                    <a:pt x="216" y="577"/>
                  </a:cubicBezTo>
                  <a:cubicBezTo>
                    <a:pt x="225" y="556"/>
                    <a:pt x="235" y="535"/>
                    <a:pt x="235" y="512"/>
                  </a:cubicBezTo>
                  <a:cubicBezTo>
                    <a:pt x="235" y="511"/>
                    <a:pt x="233" y="511"/>
                    <a:pt x="233" y="512"/>
                  </a:cubicBezTo>
                  <a:cubicBezTo>
                    <a:pt x="232" y="535"/>
                    <a:pt x="222" y="556"/>
                    <a:pt x="212" y="577"/>
                  </a:cubicBezTo>
                  <a:cubicBezTo>
                    <a:pt x="211" y="580"/>
                    <a:pt x="209" y="583"/>
                    <a:pt x="208" y="586"/>
                  </a:cubicBezTo>
                  <a:cubicBezTo>
                    <a:pt x="200" y="589"/>
                    <a:pt x="192" y="592"/>
                    <a:pt x="184" y="594"/>
                  </a:cubicBezTo>
                  <a:cubicBezTo>
                    <a:pt x="189" y="586"/>
                    <a:pt x="194" y="577"/>
                    <a:pt x="199" y="568"/>
                  </a:cubicBezTo>
                  <a:cubicBezTo>
                    <a:pt x="203" y="559"/>
                    <a:pt x="209" y="550"/>
                    <a:pt x="211" y="540"/>
                  </a:cubicBezTo>
                  <a:cubicBezTo>
                    <a:pt x="211" y="539"/>
                    <a:pt x="209" y="539"/>
                    <a:pt x="209" y="540"/>
                  </a:cubicBezTo>
                  <a:cubicBezTo>
                    <a:pt x="207" y="552"/>
                    <a:pt x="198" y="564"/>
                    <a:pt x="192" y="574"/>
                  </a:cubicBezTo>
                  <a:cubicBezTo>
                    <a:pt x="189" y="579"/>
                    <a:pt x="186" y="584"/>
                    <a:pt x="183" y="589"/>
                  </a:cubicBezTo>
                  <a:cubicBezTo>
                    <a:pt x="182" y="590"/>
                    <a:pt x="180" y="593"/>
                    <a:pt x="178" y="596"/>
                  </a:cubicBezTo>
                  <a:cubicBezTo>
                    <a:pt x="176" y="597"/>
                    <a:pt x="174" y="598"/>
                    <a:pt x="172" y="598"/>
                  </a:cubicBezTo>
                  <a:cubicBezTo>
                    <a:pt x="172" y="598"/>
                    <a:pt x="173" y="597"/>
                    <a:pt x="173" y="596"/>
                  </a:cubicBezTo>
                  <a:cubicBezTo>
                    <a:pt x="177" y="586"/>
                    <a:pt x="181" y="576"/>
                    <a:pt x="185" y="567"/>
                  </a:cubicBezTo>
                  <a:cubicBezTo>
                    <a:pt x="189" y="559"/>
                    <a:pt x="192" y="552"/>
                    <a:pt x="193" y="544"/>
                  </a:cubicBezTo>
                  <a:cubicBezTo>
                    <a:pt x="193" y="543"/>
                    <a:pt x="191" y="543"/>
                    <a:pt x="191" y="544"/>
                  </a:cubicBezTo>
                  <a:cubicBezTo>
                    <a:pt x="190" y="553"/>
                    <a:pt x="185" y="561"/>
                    <a:pt x="181" y="569"/>
                  </a:cubicBezTo>
                  <a:cubicBezTo>
                    <a:pt x="178" y="578"/>
                    <a:pt x="174" y="586"/>
                    <a:pt x="171" y="595"/>
                  </a:cubicBezTo>
                  <a:cubicBezTo>
                    <a:pt x="171" y="595"/>
                    <a:pt x="170" y="595"/>
                    <a:pt x="170" y="595"/>
                  </a:cubicBezTo>
                  <a:cubicBezTo>
                    <a:pt x="170" y="595"/>
                    <a:pt x="169" y="595"/>
                    <a:pt x="169" y="596"/>
                  </a:cubicBezTo>
                  <a:cubicBezTo>
                    <a:pt x="169" y="596"/>
                    <a:pt x="169" y="597"/>
                    <a:pt x="169" y="597"/>
                  </a:cubicBezTo>
                  <a:cubicBezTo>
                    <a:pt x="169" y="598"/>
                    <a:pt x="168" y="599"/>
                    <a:pt x="168" y="600"/>
                  </a:cubicBezTo>
                  <a:cubicBezTo>
                    <a:pt x="159" y="603"/>
                    <a:pt x="151" y="605"/>
                    <a:pt x="142" y="608"/>
                  </a:cubicBezTo>
                  <a:cubicBezTo>
                    <a:pt x="146" y="603"/>
                    <a:pt x="148" y="598"/>
                    <a:pt x="150" y="594"/>
                  </a:cubicBezTo>
                  <a:cubicBezTo>
                    <a:pt x="154" y="587"/>
                    <a:pt x="158" y="580"/>
                    <a:pt x="162" y="573"/>
                  </a:cubicBezTo>
                  <a:cubicBezTo>
                    <a:pt x="166" y="565"/>
                    <a:pt x="171" y="557"/>
                    <a:pt x="173" y="548"/>
                  </a:cubicBezTo>
                  <a:cubicBezTo>
                    <a:pt x="173" y="547"/>
                    <a:pt x="171" y="547"/>
                    <a:pt x="171" y="548"/>
                  </a:cubicBezTo>
                  <a:cubicBezTo>
                    <a:pt x="170" y="555"/>
                    <a:pt x="165" y="560"/>
                    <a:pt x="162" y="566"/>
                  </a:cubicBezTo>
                  <a:cubicBezTo>
                    <a:pt x="159" y="572"/>
                    <a:pt x="155" y="578"/>
                    <a:pt x="152" y="583"/>
                  </a:cubicBezTo>
                  <a:cubicBezTo>
                    <a:pt x="148" y="590"/>
                    <a:pt x="143" y="602"/>
                    <a:pt x="137" y="610"/>
                  </a:cubicBezTo>
                  <a:cubicBezTo>
                    <a:pt x="135" y="611"/>
                    <a:pt x="133" y="612"/>
                    <a:pt x="131" y="612"/>
                  </a:cubicBezTo>
                  <a:cubicBezTo>
                    <a:pt x="128" y="613"/>
                    <a:pt x="126" y="614"/>
                    <a:pt x="123" y="615"/>
                  </a:cubicBezTo>
                  <a:cubicBezTo>
                    <a:pt x="124" y="611"/>
                    <a:pt x="125" y="608"/>
                    <a:pt x="126" y="606"/>
                  </a:cubicBezTo>
                  <a:cubicBezTo>
                    <a:pt x="130" y="596"/>
                    <a:pt x="136" y="588"/>
                    <a:pt x="139" y="578"/>
                  </a:cubicBezTo>
                  <a:cubicBezTo>
                    <a:pt x="141" y="574"/>
                    <a:pt x="146" y="565"/>
                    <a:pt x="145" y="560"/>
                  </a:cubicBezTo>
                  <a:cubicBezTo>
                    <a:pt x="145" y="559"/>
                    <a:pt x="143" y="559"/>
                    <a:pt x="143" y="560"/>
                  </a:cubicBezTo>
                  <a:cubicBezTo>
                    <a:pt x="143" y="565"/>
                    <a:pt x="137" y="576"/>
                    <a:pt x="135" y="580"/>
                  </a:cubicBezTo>
                  <a:cubicBezTo>
                    <a:pt x="132" y="587"/>
                    <a:pt x="127" y="593"/>
                    <a:pt x="124" y="601"/>
                  </a:cubicBezTo>
                  <a:cubicBezTo>
                    <a:pt x="122" y="606"/>
                    <a:pt x="120" y="611"/>
                    <a:pt x="118" y="616"/>
                  </a:cubicBezTo>
                  <a:cubicBezTo>
                    <a:pt x="113" y="618"/>
                    <a:pt x="109" y="619"/>
                    <a:pt x="104" y="621"/>
                  </a:cubicBezTo>
                  <a:cubicBezTo>
                    <a:pt x="106" y="618"/>
                    <a:pt x="107" y="614"/>
                    <a:pt x="109" y="612"/>
                  </a:cubicBezTo>
                  <a:cubicBezTo>
                    <a:pt x="115" y="601"/>
                    <a:pt x="122" y="591"/>
                    <a:pt x="128" y="580"/>
                  </a:cubicBezTo>
                  <a:cubicBezTo>
                    <a:pt x="131" y="575"/>
                    <a:pt x="135" y="568"/>
                    <a:pt x="135" y="562"/>
                  </a:cubicBezTo>
                  <a:cubicBezTo>
                    <a:pt x="134" y="561"/>
                    <a:pt x="133" y="561"/>
                    <a:pt x="133" y="562"/>
                  </a:cubicBezTo>
                  <a:cubicBezTo>
                    <a:pt x="133" y="568"/>
                    <a:pt x="128" y="576"/>
                    <a:pt x="124" y="581"/>
                  </a:cubicBezTo>
                  <a:cubicBezTo>
                    <a:pt x="120" y="588"/>
                    <a:pt x="116" y="595"/>
                    <a:pt x="111" y="602"/>
                  </a:cubicBezTo>
                  <a:cubicBezTo>
                    <a:pt x="108" y="607"/>
                    <a:pt x="104" y="613"/>
                    <a:pt x="101" y="618"/>
                  </a:cubicBezTo>
                  <a:cubicBezTo>
                    <a:pt x="101" y="619"/>
                    <a:pt x="100" y="621"/>
                    <a:pt x="99" y="622"/>
                  </a:cubicBezTo>
                  <a:cubicBezTo>
                    <a:pt x="95" y="624"/>
                    <a:pt x="91" y="625"/>
                    <a:pt x="87" y="626"/>
                  </a:cubicBezTo>
                  <a:cubicBezTo>
                    <a:pt x="88" y="623"/>
                    <a:pt x="90" y="620"/>
                    <a:pt x="91" y="618"/>
                  </a:cubicBezTo>
                  <a:cubicBezTo>
                    <a:pt x="99" y="601"/>
                    <a:pt x="111" y="587"/>
                    <a:pt x="111" y="568"/>
                  </a:cubicBezTo>
                  <a:cubicBezTo>
                    <a:pt x="111" y="566"/>
                    <a:pt x="109" y="566"/>
                    <a:pt x="109" y="568"/>
                  </a:cubicBezTo>
                  <a:cubicBezTo>
                    <a:pt x="108" y="586"/>
                    <a:pt x="97" y="600"/>
                    <a:pt x="88" y="616"/>
                  </a:cubicBezTo>
                  <a:cubicBezTo>
                    <a:pt x="86" y="620"/>
                    <a:pt x="84" y="624"/>
                    <a:pt x="82" y="628"/>
                  </a:cubicBezTo>
                  <a:cubicBezTo>
                    <a:pt x="75" y="630"/>
                    <a:pt x="67" y="632"/>
                    <a:pt x="59" y="635"/>
                  </a:cubicBezTo>
                  <a:cubicBezTo>
                    <a:pt x="62" y="631"/>
                    <a:pt x="63" y="627"/>
                    <a:pt x="65" y="624"/>
                  </a:cubicBezTo>
                  <a:cubicBezTo>
                    <a:pt x="69" y="618"/>
                    <a:pt x="72" y="612"/>
                    <a:pt x="75" y="606"/>
                  </a:cubicBezTo>
                  <a:cubicBezTo>
                    <a:pt x="77" y="603"/>
                    <a:pt x="82" y="598"/>
                    <a:pt x="81" y="594"/>
                  </a:cubicBezTo>
                  <a:cubicBezTo>
                    <a:pt x="82" y="595"/>
                    <a:pt x="82" y="595"/>
                    <a:pt x="83" y="594"/>
                  </a:cubicBezTo>
                  <a:cubicBezTo>
                    <a:pt x="83" y="594"/>
                    <a:pt x="83" y="593"/>
                    <a:pt x="83" y="593"/>
                  </a:cubicBezTo>
                  <a:cubicBezTo>
                    <a:pt x="83" y="592"/>
                    <a:pt x="82" y="591"/>
                    <a:pt x="81" y="592"/>
                  </a:cubicBezTo>
                  <a:cubicBezTo>
                    <a:pt x="76" y="598"/>
                    <a:pt x="72" y="606"/>
                    <a:pt x="68" y="613"/>
                  </a:cubicBezTo>
                  <a:cubicBezTo>
                    <a:pt x="64" y="620"/>
                    <a:pt x="60" y="629"/>
                    <a:pt x="54" y="636"/>
                  </a:cubicBezTo>
                  <a:cubicBezTo>
                    <a:pt x="53" y="637"/>
                    <a:pt x="52" y="637"/>
                    <a:pt x="50" y="637"/>
                  </a:cubicBezTo>
                  <a:cubicBezTo>
                    <a:pt x="47" y="639"/>
                    <a:pt x="43" y="639"/>
                    <a:pt x="39" y="640"/>
                  </a:cubicBezTo>
                  <a:cubicBezTo>
                    <a:pt x="48" y="629"/>
                    <a:pt x="57" y="619"/>
                    <a:pt x="67" y="609"/>
                  </a:cubicBezTo>
                  <a:cubicBezTo>
                    <a:pt x="68" y="608"/>
                    <a:pt x="66" y="606"/>
                    <a:pt x="65" y="607"/>
                  </a:cubicBezTo>
                  <a:cubicBezTo>
                    <a:pt x="56" y="616"/>
                    <a:pt x="47" y="625"/>
                    <a:pt x="39" y="635"/>
                  </a:cubicBezTo>
                  <a:cubicBezTo>
                    <a:pt x="38" y="637"/>
                    <a:pt x="36" y="639"/>
                    <a:pt x="35" y="641"/>
                  </a:cubicBezTo>
                  <a:cubicBezTo>
                    <a:pt x="33" y="641"/>
                    <a:pt x="31" y="641"/>
                    <a:pt x="29" y="642"/>
                  </a:cubicBezTo>
                  <a:cubicBezTo>
                    <a:pt x="28" y="639"/>
                    <a:pt x="28" y="639"/>
                    <a:pt x="28" y="639"/>
                  </a:cubicBezTo>
                  <a:cubicBezTo>
                    <a:pt x="29" y="636"/>
                    <a:pt x="31" y="634"/>
                    <a:pt x="32" y="632"/>
                  </a:cubicBezTo>
                  <a:cubicBezTo>
                    <a:pt x="51" y="610"/>
                    <a:pt x="71" y="589"/>
                    <a:pt x="96" y="573"/>
                  </a:cubicBezTo>
                  <a:cubicBezTo>
                    <a:pt x="131" y="551"/>
                    <a:pt x="164" y="527"/>
                    <a:pt x="200" y="506"/>
                  </a:cubicBezTo>
                  <a:cubicBezTo>
                    <a:pt x="226" y="490"/>
                    <a:pt x="254" y="475"/>
                    <a:pt x="282" y="462"/>
                  </a:cubicBezTo>
                  <a:cubicBezTo>
                    <a:pt x="326" y="441"/>
                    <a:pt x="371" y="422"/>
                    <a:pt x="416" y="402"/>
                  </a:cubicBezTo>
                  <a:cubicBezTo>
                    <a:pt x="463" y="381"/>
                    <a:pt x="510" y="361"/>
                    <a:pt x="558" y="342"/>
                  </a:cubicBezTo>
                  <a:cubicBezTo>
                    <a:pt x="586" y="331"/>
                    <a:pt x="612" y="315"/>
                    <a:pt x="639" y="301"/>
                  </a:cubicBezTo>
                  <a:cubicBezTo>
                    <a:pt x="680" y="281"/>
                    <a:pt x="719" y="258"/>
                    <a:pt x="762" y="241"/>
                  </a:cubicBezTo>
                  <a:cubicBezTo>
                    <a:pt x="776" y="236"/>
                    <a:pt x="790" y="232"/>
                    <a:pt x="803" y="225"/>
                  </a:cubicBezTo>
                  <a:cubicBezTo>
                    <a:pt x="824" y="213"/>
                    <a:pt x="840" y="223"/>
                    <a:pt x="854" y="236"/>
                  </a:cubicBezTo>
                  <a:cubicBezTo>
                    <a:pt x="860" y="241"/>
                    <a:pt x="864" y="248"/>
                    <a:pt x="868" y="255"/>
                  </a:cubicBezTo>
                  <a:cubicBezTo>
                    <a:pt x="875" y="264"/>
                    <a:pt x="875" y="274"/>
                    <a:pt x="872" y="285"/>
                  </a:cubicBezTo>
                  <a:cubicBezTo>
                    <a:pt x="869" y="294"/>
                    <a:pt x="866" y="304"/>
                    <a:pt x="867" y="314"/>
                  </a:cubicBezTo>
                  <a:cubicBezTo>
                    <a:pt x="866" y="316"/>
                    <a:pt x="865" y="319"/>
                    <a:pt x="864" y="321"/>
                  </a:cubicBezTo>
                  <a:cubicBezTo>
                    <a:pt x="862" y="325"/>
                    <a:pt x="861" y="329"/>
                    <a:pt x="860" y="334"/>
                  </a:cubicBezTo>
                  <a:cubicBezTo>
                    <a:pt x="850" y="339"/>
                    <a:pt x="840" y="345"/>
                    <a:pt x="831" y="350"/>
                  </a:cubicBezTo>
                  <a:cubicBezTo>
                    <a:pt x="838" y="338"/>
                    <a:pt x="844" y="325"/>
                    <a:pt x="848" y="311"/>
                  </a:cubicBezTo>
                  <a:cubicBezTo>
                    <a:pt x="854" y="295"/>
                    <a:pt x="859" y="277"/>
                    <a:pt x="859" y="260"/>
                  </a:cubicBezTo>
                  <a:cubicBezTo>
                    <a:pt x="859" y="259"/>
                    <a:pt x="857" y="259"/>
                    <a:pt x="857" y="260"/>
                  </a:cubicBezTo>
                  <a:cubicBezTo>
                    <a:pt x="857" y="277"/>
                    <a:pt x="851" y="297"/>
                    <a:pt x="845" y="313"/>
                  </a:cubicBezTo>
                  <a:cubicBezTo>
                    <a:pt x="840" y="327"/>
                    <a:pt x="833" y="340"/>
                    <a:pt x="827" y="353"/>
                  </a:cubicBezTo>
                  <a:cubicBezTo>
                    <a:pt x="823" y="355"/>
                    <a:pt x="820" y="356"/>
                    <a:pt x="817" y="358"/>
                  </a:cubicBezTo>
                  <a:cubicBezTo>
                    <a:pt x="818" y="354"/>
                    <a:pt x="819" y="350"/>
                    <a:pt x="820" y="348"/>
                  </a:cubicBezTo>
                  <a:cubicBezTo>
                    <a:pt x="825" y="335"/>
                    <a:pt x="831" y="321"/>
                    <a:pt x="836" y="308"/>
                  </a:cubicBezTo>
                  <a:cubicBezTo>
                    <a:pt x="838" y="302"/>
                    <a:pt x="840" y="297"/>
                    <a:pt x="840" y="291"/>
                  </a:cubicBezTo>
                  <a:cubicBezTo>
                    <a:pt x="841" y="285"/>
                    <a:pt x="844" y="280"/>
                    <a:pt x="845" y="274"/>
                  </a:cubicBezTo>
                  <a:cubicBezTo>
                    <a:pt x="845" y="273"/>
                    <a:pt x="844" y="273"/>
                    <a:pt x="843" y="274"/>
                  </a:cubicBezTo>
                  <a:cubicBezTo>
                    <a:pt x="843" y="280"/>
                    <a:pt x="840" y="285"/>
                    <a:pt x="839" y="291"/>
                  </a:cubicBezTo>
                  <a:cubicBezTo>
                    <a:pt x="837" y="300"/>
                    <a:pt x="833" y="309"/>
                    <a:pt x="830" y="318"/>
                  </a:cubicBezTo>
                  <a:cubicBezTo>
                    <a:pt x="827" y="326"/>
                    <a:pt x="823" y="334"/>
                    <a:pt x="820" y="342"/>
                  </a:cubicBezTo>
                  <a:cubicBezTo>
                    <a:pt x="818" y="346"/>
                    <a:pt x="817" y="349"/>
                    <a:pt x="815" y="353"/>
                  </a:cubicBezTo>
                  <a:cubicBezTo>
                    <a:pt x="815" y="355"/>
                    <a:pt x="814" y="357"/>
                    <a:pt x="813" y="360"/>
                  </a:cubicBezTo>
                  <a:cubicBezTo>
                    <a:pt x="813" y="360"/>
                    <a:pt x="813" y="360"/>
                    <a:pt x="813" y="360"/>
                  </a:cubicBezTo>
                  <a:cubicBezTo>
                    <a:pt x="810" y="362"/>
                    <a:pt x="807" y="363"/>
                    <a:pt x="804" y="364"/>
                  </a:cubicBezTo>
                  <a:cubicBezTo>
                    <a:pt x="799" y="367"/>
                    <a:pt x="793" y="369"/>
                    <a:pt x="788" y="372"/>
                  </a:cubicBezTo>
                  <a:moveTo>
                    <a:pt x="864" y="331"/>
                  </a:moveTo>
                  <a:cubicBezTo>
                    <a:pt x="864" y="331"/>
                    <a:pt x="864" y="331"/>
                    <a:pt x="864" y="331"/>
                  </a:cubicBezTo>
                  <a:cubicBezTo>
                    <a:pt x="865" y="327"/>
                    <a:pt x="867" y="323"/>
                    <a:pt x="868" y="319"/>
                  </a:cubicBezTo>
                  <a:cubicBezTo>
                    <a:pt x="868" y="320"/>
                    <a:pt x="868" y="320"/>
                    <a:pt x="869" y="321"/>
                  </a:cubicBezTo>
                  <a:cubicBezTo>
                    <a:pt x="870" y="326"/>
                    <a:pt x="867" y="329"/>
                    <a:pt x="864" y="331"/>
                  </a:cubicBezTo>
                  <a:moveTo>
                    <a:pt x="891" y="320"/>
                  </a:moveTo>
                  <a:cubicBezTo>
                    <a:pt x="895" y="312"/>
                    <a:pt x="898" y="303"/>
                    <a:pt x="902" y="295"/>
                  </a:cubicBezTo>
                  <a:cubicBezTo>
                    <a:pt x="905" y="288"/>
                    <a:pt x="909" y="281"/>
                    <a:pt x="913" y="273"/>
                  </a:cubicBezTo>
                  <a:cubicBezTo>
                    <a:pt x="915" y="279"/>
                    <a:pt x="916" y="285"/>
                    <a:pt x="916" y="291"/>
                  </a:cubicBezTo>
                  <a:cubicBezTo>
                    <a:pt x="915" y="292"/>
                    <a:pt x="914" y="294"/>
                    <a:pt x="914" y="295"/>
                  </a:cubicBezTo>
                  <a:cubicBezTo>
                    <a:pt x="910" y="302"/>
                    <a:pt x="908" y="309"/>
                    <a:pt x="905" y="316"/>
                  </a:cubicBezTo>
                  <a:cubicBezTo>
                    <a:pt x="905" y="316"/>
                    <a:pt x="905" y="316"/>
                    <a:pt x="905" y="316"/>
                  </a:cubicBezTo>
                  <a:cubicBezTo>
                    <a:pt x="905" y="316"/>
                    <a:pt x="905" y="316"/>
                    <a:pt x="905" y="316"/>
                  </a:cubicBezTo>
                  <a:cubicBezTo>
                    <a:pt x="904" y="317"/>
                    <a:pt x="904" y="319"/>
                    <a:pt x="903" y="321"/>
                  </a:cubicBezTo>
                  <a:cubicBezTo>
                    <a:pt x="903" y="321"/>
                    <a:pt x="902" y="322"/>
                    <a:pt x="902" y="322"/>
                  </a:cubicBezTo>
                  <a:cubicBezTo>
                    <a:pt x="902" y="322"/>
                    <a:pt x="902" y="322"/>
                    <a:pt x="902" y="322"/>
                  </a:cubicBezTo>
                  <a:cubicBezTo>
                    <a:pt x="902" y="322"/>
                    <a:pt x="902" y="322"/>
                    <a:pt x="902" y="323"/>
                  </a:cubicBezTo>
                  <a:cubicBezTo>
                    <a:pt x="900" y="323"/>
                    <a:pt x="897" y="323"/>
                    <a:pt x="894" y="324"/>
                  </a:cubicBezTo>
                  <a:cubicBezTo>
                    <a:pt x="893" y="323"/>
                    <a:pt x="892" y="322"/>
                    <a:pt x="891" y="320"/>
                  </a:cubicBezTo>
                  <a:moveTo>
                    <a:pt x="907" y="321"/>
                  </a:moveTo>
                  <a:cubicBezTo>
                    <a:pt x="910" y="315"/>
                    <a:pt x="912" y="309"/>
                    <a:pt x="915" y="302"/>
                  </a:cubicBezTo>
                  <a:cubicBezTo>
                    <a:pt x="915" y="304"/>
                    <a:pt x="915" y="305"/>
                    <a:pt x="914" y="306"/>
                  </a:cubicBezTo>
                  <a:cubicBezTo>
                    <a:pt x="913" y="315"/>
                    <a:pt x="912" y="319"/>
                    <a:pt x="907" y="321"/>
                  </a:cubicBezTo>
                  <a:moveTo>
                    <a:pt x="925" y="296"/>
                  </a:moveTo>
                  <a:cubicBezTo>
                    <a:pt x="925" y="292"/>
                    <a:pt x="925" y="288"/>
                    <a:pt x="924" y="283"/>
                  </a:cubicBezTo>
                  <a:cubicBezTo>
                    <a:pt x="926" y="277"/>
                    <a:pt x="928" y="271"/>
                    <a:pt x="931" y="265"/>
                  </a:cubicBezTo>
                  <a:cubicBezTo>
                    <a:pt x="935" y="253"/>
                    <a:pt x="940" y="242"/>
                    <a:pt x="944" y="231"/>
                  </a:cubicBezTo>
                  <a:cubicBezTo>
                    <a:pt x="945" y="234"/>
                    <a:pt x="946" y="238"/>
                    <a:pt x="946" y="242"/>
                  </a:cubicBezTo>
                  <a:cubicBezTo>
                    <a:pt x="947" y="246"/>
                    <a:pt x="947" y="251"/>
                    <a:pt x="947" y="255"/>
                  </a:cubicBezTo>
                  <a:cubicBezTo>
                    <a:pt x="946" y="257"/>
                    <a:pt x="946" y="259"/>
                    <a:pt x="945" y="261"/>
                  </a:cubicBezTo>
                  <a:cubicBezTo>
                    <a:pt x="940" y="270"/>
                    <a:pt x="937" y="278"/>
                    <a:pt x="934" y="288"/>
                  </a:cubicBezTo>
                  <a:cubicBezTo>
                    <a:pt x="931" y="294"/>
                    <a:pt x="928" y="301"/>
                    <a:pt x="929" y="308"/>
                  </a:cubicBezTo>
                  <a:cubicBezTo>
                    <a:pt x="927" y="309"/>
                    <a:pt x="926" y="309"/>
                    <a:pt x="925" y="309"/>
                  </a:cubicBezTo>
                  <a:cubicBezTo>
                    <a:pt x="925" y="305"/>
                    <a:pt x="925" y="301"/>
                    <a:pt x="925" y="296"/>
                  </a:cubicBezTo>
                  <a:moveTo>
                    <a:pt x="946" y="306"/>
                  </a:moveTo>
                  <a:cubicBezTo>
                    <a:pt x="941" y="306"/>
                    <a:pt x="936" y="307"/>
                    <a:pt x="931" y="308"/>
                  </a:cubicBezTo>
                  <a:cubicBezTo>
                    <a:pt x="933" y="297"/>
                    <a:pt x="938" y="287"/>
                    <a:pt x="941" y="278"/>
                  </a:cubicBezTo>
                  <a:cubicBezTo>
                    <a:pt x="943" y="273"/>
                    <a:pt x="945" y="269"/>
                    <a:pt x="947" y="264"/>
                  </a:cubicBezTo>
                  <a:cubicBezTo>
                    <a:pt x="947" y="278"/>
                    <a:pt x="946" y="292"/>
                    <a:pt x="946" y="306"/>
                  </a:cubicBezTo>
                  <a:moveTo>
                    <a:pt x="966" y="260"/>
                  </a:moveTo>
                  <a:cubicBezTo>
                    <a:pt x="969" y="253"/>
                    <a:pt x="972" y="247"/>
                    <a:pt x="974" y="240"/>
                  </a:cubicBezTo>
                  <a:cubicBezTo>
                    <a:pt x="975" y="236"/>
                    <a:pt x="976" y="233"/>
                    <a:pt x="977" y="229"/>
                  </a:cubicBezTo>
                  <a:cubicBezTo>
                    <a:pt x="977" y="229"/>
                    <a:pt x="977" y="229"/>
                    <a:pt x="977" y="229"/>
                  </a:cubicBezTo>
                  <a:cubicBezTo>
                    <a:pt x="980" y="231"/>
                    <a:pt x="983" y="232"/>
                    <a:pt x="986" y="234"/>
                  </a:cubicBezTo>
                  <a:cubicBezTo>
                    <a:pt x="981" y="248"/>
                    <a:pt x="977" y="263"/>
                    <a:pt x="970" y="277"/>
                  </a:cubicBezTo>
                  <a:cubicBezTo>
                    <a:pt x="970" y="277"/>
                    <a:pt x="969" y="277"/>
                    <a:pt x="969" y="278"/>
                  </a:cubicBezTo>
                  <a:cubicBezTo>
                    <a:pt x="969" y="278"/>
                    <a:pt x="969" y="279"/>
                    <a:pt x="969" y="279"/>
                  </a:cubicBezTo>
                  <a:cubicBezTo>
                    <a:pt x="969" y="279"/>
                    <a:pt x="968" y="279"/>
                    <a:pt x="968" y="279"/>
                  </a:cubicBezTo>
                  <a:cubicBezTo>
                    <a:pt x="967" y="273"/>
                    <a:pt x="966" y="267"/>
                    <a:pt x="966" y="260"/>
                  </a:cubicBezTo>
                  <a:moveTo>
                    <a:pt x="974" y="277"/>
                  </a:moveTo>
                  <a:cubicBezTo>
                    <a:pt x="978" y="269"/>
                    <a:pt x="981" y="260"/>
                    <a:pt x="984" y="252"/>
                  </a:cubicBezTo>
                  <a:cubicBezTo>
                    <a:pt x="986" y="246"/>
                    <a:pt x="987" y="241"/>
                    <a:pt x="989" y="235"/>
                  </a:cubicBezTo>
                  <a:cubicBezTo>
                    <a:pt x="992" y="237"/>
                    <a:pt x="996" y="238"/>
                    <a:pt x="999" y="239"/>
                  </a:cubicBezTo>
                  <a:cubicBezTo>
                    <a:pt x="998" y="241"/>
                    <a:pt x="997" y="243"/>
                    <a:pt x="997" y="245"/>
                  </a:cubicBezTo>
                  <a:cubicBezTo>
                    <a:pt x="995" y="250"/>
                    <a:pt x="994" y="256"/>
                    <a:pt x="991" y="261"/>
                  </a:cubicBezTo>
                  <a:cubicBezTo>
                    <a:pt x="990" y="263"/>
                    <a:pt x="988" y="265"/>
                    <a:pt x="987" y="268"/>
                  </a:cubicBezTo>
                  <a:cubicBezTo>
                    <a:pt x="987" y="269"/>
                    <a:pt x="988" y="270"/>
                    <a:pt x="989" y="269"/>
                  </a:cubicBezTo>
                  <a:cubicBezTo>
                    <a:pt x="991" y="265"/>
                    <a:pt x="994" y="264"/>
                    <a:pt x="996" y="260"/>
                  </a:cubicBezTo>
                  <a:cubicBezTo>
                    <a:pt x="998" y="254"/>
                    <a:pt x="1000" y="248"/>
                    <a:pt x="1002" y="243"/>
                  </a:cubicBezTo>
                  <a:cubicBezTo>
                    <a:pt x="1002" y="242"/>
                    <a:pt x="1002" y="241"/>
                    <a:pt x="1002" y="240"/>
                  </a:cubicBezTo>
                  <a:cubicBezTo>
                    <a:pt x="1006" y="242"/>
                    <a:pt x="1010" y="243"/>
                    <a:pt x="1013" y="244"/>
                  </a:cubicBezTo>
                  <a:cubicBezTo>
                    <a:pt x="1011" y="250"/>
                    <a:pt x="1008" y="256"/>
                    <a:pt x="1006" y="262"/>
                  </a:cubicBezTo>
                  <a:cubicBezTo>
                    <a:pt x="995" y="267"/>
                    <a:pt x="985" y="272"/>
                    <a:pt x="974" y="277"/>
                  </a:cubicBezTo>
                  <a:moveTo>
                    <a:pt x="1017" y="245"/>
                  </a:moveTo>
                  <a:cubicBezTo>
                    <a:pt x="1018" y="246"/>
                    <a:pt x="1020" y="246"/>
                    <a:pt x="1021" y="247"/>
                  </a:cubicBezTo>
                  <a:cubicBezTo>
                    <a:pt x="1021" y="248"/>
                    <a:pt x="1020" y="250"/>
                    <a:pt x="1020" y="251"/>
                  </a:cubicBezTo>
                  <a:cubicBezTo>
                    <a:pt x="1020" y="251"/>
                    <a:pt x="1019" y="252"/>
                    <a:pt x="1019" y="252"/>
                  </a:cubicBezTo>
                  <a:cubicBezTo>
                    <a:pt x="1020" y="254"/>
                    <a:pt x="1020" y="254"/>
                    <a:pt x="1020" y="255"/>
                  </a:cubicBezTo>
                  <a:cubicBezTo>
                    <a:pt x="1017" y="257"/>
                    <a:pt x="1014" y="258"/>
                    <a:pt x="1011" y="259"/>
                  </a:cubicBezTo>
                  <a:cubicBezTo>
                    <a:pt x="1013" y="255"/>
                    <a:pt x="1015" y="250"/>
                    <a:pt x="1017" y="245"/>
                  </a:cubicBezTo>
                  <a:moveTo>
                    <a:pt x="1086" y="220"/>
                  </a:moveTo>
                  <a:cubicBezTo>
                    <a:pt x="1087" y="218"/>
                    <a:pt x="1089" y="215"/>
                    <a:pt x="1090" y="212"/>
                  </a:cubicBezTo>
                  <a:cubicBezTo>
                    <a:pt x="1090" y="214"/>
                    <a:pt x="1090" y="216"/>
                    <a:pt x="1090" y="218"/>
                  </a:cubicBezTo>
                  <a:cubicBezTo>
                    <a:pt x="1089" y="219"/>
                    <a:pt x="1088" y="220"/>
                    <a:pt x="1086" y="220"/>
                  </a:cubicBezTo>
                  <a:moveTo>
                    <a:pt x="1133" y="204"/>
                  </a:moveTo>
                  <a:cubicBezTo>
                    <a:pt x="1133" y="203"/>
                    <a:pt x="1133" y="203"/>
                    <a:pt x="1134" y="202"/>
                  </a:cubicBezTo>
                  <a:cubicBezTo>
                    <a:pt x="1136" y="198"/>
                    <a:pt x="1138" y="194"/>
                    <a:pt x="1139" y="190"/>
                  </a:cubicBezTo>
                  <a:cubicBezTo>
                    <a:pt x="1145" y="190"/>
                    <a:pt x="1150" y="189"/>
                    <a:pt x="1156" y="188"/>
                  </a:cubicBezTo>
                  <a:cubicBezTo>
                    <a:pt x="1154" y="190"/>
                    <a:pt x="1153" y="193"/>
                    <a:pt x="1152" y="196"/>
                  </a:cubicBezTo>
                  <a:cubicBezTo>
                    <a:pt x="1150" y="200"/>
                    <a:pt x="1148" y="203"/>
                    <a:pt x="1147" y="207"/>
                  </a:cubicBezTo>
                  <a:cubicBezTo>
                    <a:pt x="1145" y="207"/>
                    <a:pt x="1143" y="207"/>
                    <a:pt x="1141" y="206"/>
                  </a:cubicBezTo>
                  <a:cubicBezTo>
                    <a:pt x="1138" y="206"/>
                    <a:pt x="1136" y="205"/>
                    <a:pt x="1133" y="204"/>
                  </a:cubicBezTo>
                  <a:moveTo>
                    <a:pt x="1150" y="208"/>
                  </a:moveTo>
                  <a:cubicBezTo>
                    <a:pt x="1153" y="200"/>
                    <a:pt x="1157" y="193"/>
                    <a:pt x="1160" y="186"/>
                  </a:cubicBezTo>
                  <a:cubicBezTo>
                    <a:pt x="1166" y="185"/>
                    <a:pt x="1172" y="183"/>
                    <a:pt x="1178" y="181"/>
                  </a:cubicBezTo>
                  <a:cubicBezTo>
                    <a:pt x="1174" y="190"/>
                    <a:pt x="1170" y="199"/>
                    <a:pt x="1166" y="208"/>
                  </a:cubicBezTo>
                  <a:cubicBezTo>
                    <a:pt x="1161" y="208"/>
                    <a:pt x="1155" y="208"/>
                    <a:pt x="1150" y="208"/>
                  </a:cubicBezTo>
                  <a:moveTo>
                    <a:pt x="1309" y="128"/>
                  </a:moveTo>
                  <a:cubicBezTo>
                    <a:pt x="1307" y="131"/>
                    <a:pt x="1305" y="135"/>
                    <a:pt x="1303" y="138"/>
                  </a:cubicBezTo>
                  <a:cubicBezTo>
                    <a:pt x="1292" y="157"/>
                    <a:pt x="1277" y="172"/>
                    <a:pt x="1257" y="181"/>
                  </a:cubicBezTo>
                  <a:cubicBezTo>
                    <a:pt x="1260" y="175"/>
                    <a:pt x="1263" y="168"/>
                    <a:pt x="1266" y="161"/>
                  </a:cubicBezTo>
                  <a:cubicBezTo>
                    <a:pt x="1272" y="149"/>
                    <a:pt x="1278" y="136"/>
                    <a:pt x="1283" y="123"/>
                  </a:cubicBezTo>
                  <a:cubicBezTo>
                    <a:pt x="1288" y="111"/>
                    <a:pt x="1293" y="99"/>
                    <a:pt x="1294" y="86"/>
                  </a:cubicBezTo>
                  <a:cubicBezTo>
                    <a:pt x="1296" y="76"/>
                    <a:pt x="1298" y="65"/>
                    <a:pt x="1293" y="56"/>
                  </a:cubicBezTo>
                  <a:cubicBezTo>
                    <a:pt x="1292" y="54"/>
                    <a:pt x="1291" y="55"/>
                    <a:pt x="1291" y="56"/>
                  </a:cubicBezTo>
                  <a:cubicBezTo>
                    <a:pt x="1297" y="67"/>
                    <a:pt x="1293" y="84"/>
                    <a:pt x="1290" y="96"/>
                  </a:cubicBezTo>
                  <a:cubicBezTo>
                    <a:pt x="1286" y="108"/>
                    <a:pt x="1281" y="120"/>
                    <a:pt x="1276" y="132"/>
                  </a:cubicBezTo>
                  <a:cubicBezTo>
                    <a:pt x="1268" y="150"/>
                    <a:pt x="1259" y="167"/>
                    <a:pt x="1251" y="184"/>
                  </a:cubicBezTo>
                  <a:cubicBezTo>
                    <a:pt x="1250" y="185"/>
                    <a:pt x="1249" y="185"/>
                    <a:pt x="1247" y="185"/>
                  </a:cubicBezTo>
                  <a:cubicBezTo>
                    <a:pt x="1251" y="176"/>
                    <a:pt x="1255" y="168"/>
                    <a:pt x="1259" y="159"/>
                  </a:cubicBezTo>
                  <a:cubicBezTo>
                    <a:pt x="1268" y="141"/>
                    <a:pt x="1275" y="123"/>
                    <a:pt x="1280" y="104"/>
                  </a:cubicBezTo>
                  <a:cubicBezTo>
                    <a:pt x="1282" y="98"/>
                    <a:pt x="1293" y="56"/>
                    <a:pt x="1280" y="57"/>
                  </a:cubicBezTo>
                  <a:cubicBezTo>
                    <a:pt x="1279" y="57"/>
                    <a:pt x="1279" y="59"/>
                    <a:pt x="1280" y="59"/>
                  </a:cubicBezTo>
                  <a:cubicBezTo>
                    <a:pt x="1293" y="59"/>
                    <a:pt x="1273" y="115"/>
                    <a:pt x="1272" y="119"/>
                  </a:cubicBezTo>
                  <a:cubicBezTo>
                    <a:pt x="1266" y="134"/>
                    <a:pt x="1260" y="149"/>
                    <a:pt x="1253" y="164"/>
                  </a:cubicBezTo>
                  <a:cubicBezTo>
                    <a:pt x="1250" y="169"/>
                    <a:pt x="1247" y="175"/>
                    <a:pt x="1245" y="181"/>
                  </a:cubicBezTo>
                  <a:cubicBezTo>
                    <a:pt x="1244" y="183"/>
                    <a:pt x="1243" y="185"/>
                    <a:pt x="1242" y="188"/>
                  </a:cubicBezTo>
                  <a:cubicBezTo>
                    <a:pt x="1238" y="190"/>
                    <a:pt x="1234" y="192"/>
                    <a:pt x="1229" y="194"/>
                  </a:cubicBezTo>
                  <a:cubicBezTo>
                    <a:pt x="1233" y="186"/>
                    <a:pt x="1236" y="177"/>
                    <a:pt x="1239" y="170"/>
                  </a:cubicBezTo>
                  <a:cubicBezTo>
                    <a:pt x="1245" y="158"/>
                    <a:pt x="1251" y="146"/>
                    <a:pt x="1256" y="134"/>
                  </a:cubicBezTo>
                  <a:cubicBezTo>
                    <a:pt x="1261" y="122"/>
                    <a:pt x="1266" y="109"/>
                    <a:pt x="1269" y="95"/>
                  </a:cubicBezTo>
                  <a:cubicBezTo>
                    <a:pt x="1271" y="87"/>
                    <a:pt x="1273" y="78"/>
                    <a:pt x="1268" y="70"/>
                  </a:cubicBezTo>
                  <a:cubicBezTo>
                    <a:pt x="1268" y="69"/>
                    <a:pt x="1267" y="70"/>
                    <a:pt x="1268" y="70"/>
                  </a:cubicBezTo>
                  <a:cubicBezTo>
                    <a:pt x="1273" y="82"/>
                    <a:pt x="1266" y="97"/>
                    <a:pt x="1263" y="108"/>
                  </a:cubicBezTo>
                  <a:cubicBezTo>
                    <a:pt x="1258" y="121"/>
                    <a:pt x="1254" y="133"/>
                    <a:pt x="1248" y="145"/>
                  </a:cubicBezTo>
                  <a:cubicBezTo>
                    <a:pt x="1240" y="160"/>
                    <a:pt x="1233" y="175"/>
                    <a:pt x="1226" y="190"/>
                  </a:cubicBezTo>
                  <a:cubicBezTo>
                    <a:pt x="1226" y="189"/>
                    <a:pt x="1226" y="189"/>
                    <a:pt x="1226" y="188"/>
                  </a:cubicBezTo>
                  <a:cubicBezTo>
                    <a:pt x="1227" y="188"/>
                    <a:pt x="1226" y="187"/>
                    <a:pt x="1226" y="188"/>
                  </a:cubicBezTo>
                  <a:cubicBezTo>
                    <a:pt x="1225" y="191"/>
                    <a:pt x="1224" y="193"/>
                    <a:pt x="1223" y="196"/>
                  </a:cubicBezTo>
                  <a:cubicBezTo>
                    <a:pt x="1220" y="197"/>
                    <a:pt x="1218" y="198"/>
                    <a:pt x="1215" y="200"/>
                  </a:cubicBezTo>
                  <a:cubicBezTo>
                    <a:pt x="1213" y="200"/>
                    <a:pt x="1211" y="201"/>
                    <a:pt x="1208" y="201"/>
                  </a:cubicBezTo>
                  <a:cubicBezTo>
                    <a:pt x="1211" y="196"/>
                    <a:pt x="1214" y="191"/>
                    <a:pt x="1216" y="186"/>
                  </a:cubicBezTo>
                  <a:cubicBezTo>
                    <a:pt x="1221" y="176"/>
                    <a:pt x="1224" y="166"/>
                    <a:pt x="1228" y="157"/>
                  </a:cubicBezTo>
                  <a:cubicBezTo>
                    <a:pt x="1235" y="135"/>
                    <a:pt x="1245" y="113"/>
                    <a:pt x="1245" y="90"/>
                  </a:cubicBezTo>
                  <a:cubicBezTo>
                    <a:pt x="1245" y="89"/>
                    <a:pt x="1243" y="89"/>
                    <a:pt x="1243" y="90"/>
                  </a:cubicBezTo>
                  <a:cubicBezTo>
                    <a:pt x="1242" y="115"/>
                    <a:pt x="1231" y="139"/>
                    <a:pt x="1222" y="162"/>
                  </a:cubicBezTo>
                  <a:cubicBezTo>
                    <a:pt x="1218" y="173"/>
                    <a:pt x="1213" y="183"/>
                    <a:pt x="1208" y="193"/>
                  </a:cubicBezTo>
                  <a:cubicBezTo>
                    <a:pt x="1206" y="196"/>
                    <a:pt x="1205" y="199"/>
                    <a:pt x="1204" y="202"/>
                  </a:cubicBezTo>
                  <a:cubicBezTo>
                    <a:pt x="1203" y="202"/>
                    <a:pt x="1203" y="202"/>
                    <a:pt x="1203" y="202"/>
                  </a:cubicBezTo>
                  <a:cubicBezTo>
                    <a:pt x="1203" y="202"/>
                    <a:pt x="1203" y="201"/>
                    <a:pt x="1203" y="200"/>
                  </a:cubicBezTo>
                  <a:cubicBezTo>
                    <a:pt x="1203" y="199"/>
                    <a:pt x="1201" y="199"/>
                    <a:pt x="1201" y="200"/>
                  </a:cubicBezTo>
                  <a:cubicBezTo>
                    <a:pt x="1201" y="201"/>
                    <a:pt x="1201" y="202"/>
                    <a:pt x="1201" y="202"/>
                  </a:cubicBezTo>
                  <a:cubicBezTo>
                    <a:pt x="1200" y="203"/>
                    <a:pt x="1199" y="203"/>
                    <a:pt x="1198" y="203"/>
                  </a:cubicBezTo>
                  <a:cubicBezTo>
                    <a:pt x="1202" y="197"/>
                    <a:pt x="1203" y="189"/>
                    <a:pt x="1207" y="182"/>
                  </a:cubicBezTo>
                  <a:cubicBezTo>
                    <a:pt x="1211" y="173"/>
                    <a:pt x="1215" y="164"/>
                    <a:pt x="1219" y="155"/>
                  </a:cubicBezTo>
                  <a:cubicBezTo>
                    <a:pt x="1226" y="138"/>
                    <a:pt x="1234" y="119"/>
                    <a:pt x="1233" y="100"/>
                  </a:cubicBezTo>
                  <a:cubicBezTo>
                    <a:pt x="1233" y="99"/>
                    <a:pt x="1231" y="99"/>
                    <a:pt x="1231" y="100"/>
                  </a:cubicBezTo>
                  <a:cubicBezTo>
                    <a:pt x="1232" y="120"/>
                    <a:pt x="1222" y="139"/>
                    <a:pt x="1215" y="156"/>
                  </a:cubicBezTo>
                  <a:cubicBezTo>
                    <a:pt x="1215" y="156"/>
                    <a:pt x="1215" y="156"/>
                    <a:pt x="1215" y="157"/>
                  </a:cubicBezTo>
                  <a:cubicBezTo>
                    <a:pt x="1212" y="157"/>
                    <a:pt x="1209" y="157"/>
                    <a:pt x="1206" y="157"/>
                  </a:cubicBezTo>
                  <a:cubicBezTo>
                    <a:pt x="1214" y="138"/>
                    <a:pt x="1219" y="117"/>
                    <a:pt x="1219" y="96"/>
                  </a:cubicBezTo>
                  <a:cubicBezTo>
                    <a:pt x="1219" y="95"/>
                    <a:pt x="1217" y="95"/>
                    <a:pt x="1217" y="96"/>
                  </a:cubicBezTo>
                  <a:cubicBezTo>
                    <a:pt x="1216" y="118"/>
                    <a:pt x="1210" y="138"/>
                    <a:pt x="1202" y="158"/>
                  </a:cubicBezTo>
                  <a:cubicBezTo>
                    <a:pt x="1198" y="159"/>
                    <a:pt x="1194" y="161"/>
                    <a:pt x="1190" y="162"/>
                  </a:cubicBezTo>
                  <a:cubicBezTo>
                    <a:pt x="1189" y="162"/>
                    <a:pt x="1189" y="162"/>
                    <a:pt x="1188" y="163"/>
                  </a:cubicBezTo>
                  <a:cubicBezTo>
                    <a:pt x="1191" y="156"/>
                    <a:pt x="1193" y="150"/>
                    <a:pt x="1194" y="144"/>
                  </a:cubicBezTo>
                  <a:cubicBezTo>
                    <a:pt x="1196" y="142"/>
                    <a:pt x="1197" y="141"/>
                    <a:pt x="1198" y="139"/>
                  </a:cubicBezTo>
                  <a:cubicBezTo>
                    <a:pt x="1197" y="139"/>
                    <a:pt x="1196" y="138"/>
                    <a:pt x="1195" y="138"/>
                  </a:cubicBezTo>
                  <a:cubicBezTo>
                    <a:pt x="1196" y="137"/>
                    <a:pt x="1196" y="136"/>
                    <a:pt x="1196" y="135"/>
                  </a:cubicBezTo>
                  <a:cubicBezTo>
                    <a:pt x="1198" y="125"/>
                    <a:pt x="1197" y="116"/>
                    <a:pt x="1197" y="106"/>
                  </a:cubicBezTo>
                  <a:cubicBezTo>
                    <a:pt x="1197" y="105"/>
                    <a:pt x="1195" y="105"/>
                    <a:pt x="1195" y="106"/>
                  </a:cubicBezTo>
                  <a:cubicBezTo>
                    <a:pt x="1195" y="116"/>
                    <a:pt x="1196" y="126"/>
                    <a:pt x="1193" y="136"/>
                  </a:cubicBezTo>
                  <a:cubicBezTo>
                    <a:pt x="1193" y="137"/>
                    <a:pt x="1193" y="137"/>
                    <a:pt x="1193" y="138"/>
                  </a:cubicBezTo>
                  <a:cubicBezTo>
                    <a:pt x="1188" y="138"/>
                    <a:pt x="1184" y="137"/>
                    <a:pt x="1180" y="138"/>
                  </a:cubicBezTo>
                  <a:cubicBezTo>
                    <a:pt x="1185" y="125"/>
                    <a:pt x="1190" y="113"/>
                    <a:pt x="1191" y="100"/>
                  </a:cubicBezTo>
                  <a:cubicBezTo>
                    <a:pt x="1191" y="99"/>
                    <a:pt x="1189" y="99"/>
                    <a:pt x="1189" y="100"/>
                  </a:cubicBezTo>
                  <a:cubicBezTo>
                    <a:pt x="1188" y="113"/>
                    <a:pt x="1182" y="126"/>
                    <a:pt x="1177" y="138"/>
                  </a:cubicBezTo>
                  <a:cubicBezTo>
                    <a:pt x="1175" y="138"/>
                    <a:pt x="1173" y="139"/>
                    <a:pt x="1171" y="140"/>
                  </a:cubicBezTo>
                  <a:cubicBezTo>
                    <a:pt x="1168" y="140"/>
                    <a:pt x="1165" y="141"/>
                    <a:pt x="1162" y="142"/>
                  </a:cubicBezTo>
                  <a:cubicBezTo>
                    <a:pt x="1165" y="135"/>
                    <a:pt x="1169" y="124"/>
                    <a:pt x="1168" y="117"/>
                  </a:cubicBezTo>
                  <a:cubicBezTo>
                    <a:pt x="1170" y="116"/>
                    <a:pt x="1171" y="115"/>
                    <a:pt x="1173" y="114"/>
                  </a:cubicBezTo>
                  <a:cubicBezTo>
                    <a:pt x="1169" y="113"/>
                    <a:pt x="1167" y="112"/>
                    <a:pt x="1165" y="111"/>
                  </a:cubicBezTo>
                  <a:cubicBezTo>
                    <a:pt x="1164" y="111"/>
                    <a:pt x="1163" y="110"/>
                    <a:pt x="1162" y="110"/>
                  </a:cubicBezTo>
                  <a:cubicBezTo>
                    <a:pt x="1162" y="109"/>
                    <a:pt x="1161" y="110"/>
                    <a:pt x="1162" y="110"/>
                  </a:cubicBezTo>
                  <a:cubicBezTo>
                    <a:pt x="1162" y="111"/>
                    <a:pt x="1163" y="111"/>
                    <a:pt x="1163" y="111"/>
                  </a:cubicBezTo>
                  <a:cubicBezTo>
                    <a:pt x="1150" y="111"/>
                    <a:pt x="1138" y="118"/>
                    <a:pt x="1127" y="124"/>
                  </a:cubicBezTo>
                  <a:cubicBezTo>
                    <a:pt x="1123" y="126"/>
                    <a:pt x="1119" y="129"/>
                    <a:pt x="1115" y="132"/>
                  </a:cubicBezTo>
                  <a:cubicBezTo>
                    <a:pt x="1115" y="131"/>
                    <a:pt x="1115" y="129"/>
                    <a:pt x="1115" y="128"/>
                  </a:cubicBezTo>
                  <a:cubicBezTo>
                    <a:pt x="1115" y="127"/>
                    <a:pt x="1113" y="127"/>
                    <a:pt x="1113" y="128"/>
                  </a:cubicBezTo>
                  <a:cubicBezTo>
                    <a:pt x="1113" y="130"/>
                    <a:pt x="1113" y="132"/>
                    <a:pt x="1113" y="133"/>
                  </a:cubicBezTo>
                  <a:cubicBezTo>
                    <a:pt x="1109" y="136"/>
                    <a:pt x="1104" y="139"/>
                    <a:pt x="1100" y="142"/>
                  </a:cubicBezTo>
                  <a:cubicBezTo>
                    <a:pt x="1098" y="144"/>
                    <a:pt x="1096" y="145"/>
                    <a:pt x="1094" y="145"/>
                  </a:cubicBezTo>
                  <a:cubicBezTo>
                    <a:pt x="1105" y="125"/>
                    <a:pt x="1126" y="114"/>
                    <a:pt x="1141" y="96"/>
                  </a:cubicBezTo>
                  <a:cubicBezTo>
                    <a:pt x="1115" y="97"/>
                    <a:pt x="1101" y="115"/>
                    <a:pt x="1084" y="134"/>
                  </a:cubicBezTo>
                  <a:cubicBezTo>
                    <a:pt x="1084" y="130"/>
                    <a:pt x="1083" y="128"/>
                    <a:pt x="1084" y="127"/>
                  </a:cubicBezTo>
                  <a:cubicBezTo>
                    <a:pt x="1092" y="113"/>
                    <a:pt x="1101" y="101"/>
                    <a:pt x="1110" y="88"/>
                  </a:cubicBezTo>
                  <a:cubicBezTo>
                    <a:pt x="1112" y="84"/>
                    <a:pt x="1115" y="81"/>
                    <a:pt x="1119" y="76"/>
                  </a:cubicBezTo>
                  <a:cubicBezTo>
                    <a:pt x="1105" y="80"/>
                    <a:pt x="1097" y="87"/>
                    <a:pt x="1090" y="95"/>
                  </a:cubicBezTo>
                  <a:cubicBezTo>
                    <a:pt x="1082" y="103"/>
                    <a:pt x="1078" y="114"/>
                    <a:pt x="1069" y="122"/>
                  </a:cubicBezTo>
                  <a:cubicBezTo>
                    <a:pt x="1065" y="115"/>
                    <a:pt x="1068" y="111"/>
                    <a:pt x="1069" y="107"/>
                  </a:cubicBezTo>
                  <a:cubicBezTo>
                    <a:pt x="1082" y="71"/>
                    <a:pt x="1107" y="48"/>
                    <a:pt x="1143" y="37"/>
                  </a:cubicBezTo>
                  <a:cubicBezTo>
                    <a:pt x="1160" y="32"/>
                    <a:pt x="1178" y="31"/>
                    <a:pt x="1197" y="33"/>
                  </a:cubicBezTo>
                  <a:cubicBezTo>
                    <a:pt x="1212" y="36"/>
                    <a:pt x="1227" y="37"/>
                    <a:pt x="1242" y="38"/>
                  </a:cubicBezTo>
                  <a:cubicBezTo>
                    <a:pt x="1263" y="39"/>
                    <a:pt x="1284" y="39"/>
                    <a:pt x="1305" y="40"/>
                  </a:cubicBezTo>
                  <a:cubicBezTo>
                    <a:pt x="1319" y="40"/>
                    <a:pt x="1332" y="37"/>
                    <a:pt x="1345" y="33"/>
                  </a:cubicBezTo>
                  <a:cubicBezTo>
                    <a:pt x="1348" y="40"/>
                    <a:pt x="1341" y="51"/>
                    <a:pt x="1338" y="58"/>
                  </a:cubicBezTo>
                  <a:cubicBezTo>
                    <a:pt x="1334" y="68"/>
                    <a:pt x="1330" y="78"/>
                    <a:pt x="1324" y="87"/>
                  </a:cubicBezTo>
                  <a:cubicBezTo>
                    <a:pt x="1318" y="95"/>
                    <a:pt x="1313" y="103"/>
                    <a:pt x="1307" y="111"/>
                  </a:cubicBezTo>
                  <a:cubicBezTo>
                    <a:pt x="1302" y="118"/>
                    <a:pt x="1298" y="127"/>
                    <a:pt x="1293" y="134"/>
                  </a:cubicBezTo>
                  <a:cubicBezTo>
                    <a:pt x="1292" y="136"/>
                    <a:pt x="1294" y="138"/>
                    <a:pt x="1295" y="136"/>
                  </a:cubicBezTo>
                  <a:cubicBezTo>
                    <a:pt x="1296" y="136"/>
                    <a:pt x="1296" y="135"/>
                    <a:pt x="1297" y="135"/>
                  </a:cubicBezTo>
                  <a:cubicBezTo>
                    <a:pt x="1297" y="135"/>
                    <a:pt x="1297" y="134"/>
                    <a:pt x="1297" y="134"/>
                  </a:cubicBezTo>
                  <a:cubicBezTo>
                    <a:pt x="1302" y="127"/>
                    <a:pt x="1306" y="121"/>
                    <a:pt x="1310" y="114"/>
                  </a:cubicBezTo>
                  <a:cubicBezTo>
                    <a:pt x="1310" y="114"/>
                    <a:pt x="1310" y="114"/>
                    <a:pt x="1310" y="114"/>
                  </a:cubicBezTo>
                  <a:cubicBezTo>
                    <a:pt x="1316" y="113"/>
                    <a:pt x="1320" y="108"/>
                    <a:pt x="1323" y="104"/>
                  </a:cubicBezTo>
                  <a:cubicBezTo>
                    <a:pt x="1319" y="112"/>
                    <a:pt x="1314" y="120"/>
                    <a:pt x="1309" y="128"/>
                  </a:cubicBezTo>
                  <a:moveTo>
                    <a:pt x="1360" y="40"/>
                  </a:moveTo>
                  <a:cubicBezTo>
                    <a:pt x="1353" y="51"/>
                    <a:pt x="1347" y="62"/>
                    <a:pt x="1341" y="73"/>
                  </a:cubicBezTo>
                  <a:cubicBezTo>
                    <a:pt x="1341" y="73"/>
                    <a:pt x="1341" y="73"/>
                    <a:pt x="1341" y="72"/>
                  </a:cubicBezTo>
                  <a:cubicBezTo>
                    <a:pt x="1342" y="71"/>
                    <a:pt x="1339" y="70"/>
                    <a:pt x="1339" y="72"/>
                  </a:cubicBezTo>
                  <a:cubicBezTo>
                    <a:pt x="1333" y="86"/>
                    <a:pt x="1324" y="106"/>
                    <a:pt x="1310" y="114"/>
                  </a:cubicBezTo>
                  <a:cubicBezTo>
                    <a:pt x="1310" y="114"/>
                    <a:pt x="1310" y="114"/>
                    <a:pt x="1310" y="114"/>
                  </a:cubicBezTo>
                  <a:cubicBezTo>
                    <a:pt x="1311" y="112"/>
                    <a:pt x="1312" y="110"/>
                    <a:pt x="1313" y="108"/>
                  </a:cubicBezTo>
                  <a:cubicBezTo>
                    <a:pt x="1320" y="98"/>
                    <a:pt x="1328" y="87"/>
                    <a:pt x="1333" y="76"/>
                  </a:cubicBezTo>
                  <a:cubicBezTo>
                    <a:pt x="1338" y="67"/>
                    <a:pt x="1342" y="57"/>
                    <a:pt x="1345" y="47"/>
                  </a:cubicBezTo>
                  <a:cubicBezTo>
                    <a:pt x="1348" y="42"/>
                    <a:pt x="1350" y="37"/>
                    <a:pt x="1347" y="32"/>
                  </a:cubicBezTo>
                  <a:cubicBezTo>
                    <a:pt x="1350" y="31"/>
                    <a:pt x="1353" y="31"/>
                    <a:pt x="1356" y="30"/>
                  </a:cubicBezTo>
                  <a:cubicBezTo>
                    <a:pt x="1359" y="29"/>
                    <a:pt x="1362" y="28"/>
                    <a:pt x="1367" y="26"/>
                  </a:cubicBezTo>
                  <a:cubicBezTo>
                    <a:pt x="1364" y="33"/>
                    <a:pt x="1362" y="37"/>
                    <a:pt x="1360" y="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5"/>
            <p:cNvSpPr>
              <a:spLocks noEditPoints="1"/>
            </p:cNvSpPr>
            <p:nvPr/>
          </p:nvSpPr>
          <p:spPr bwMode="auto">
            <a:xfrm>
              <a:off x="1754187" y="-515938"/>
              <a:ext cx="2255838" cy="4200525"/>
            </a:xfrm>
            <a:custGeom>
              <a:avLst/>
              <a:gdLst>
                <a:gd name="T0" fmla="*/ 85 w 601"/>
                <a:gd name="T1" fmla="*/ 0 h 1119"/>
                <a:gd name="T2" fmla="*/ 30 w 601"/>
                <a:gd name="T3" fmla="*/ 177 h 1119"/>
                <a:gd name="T4" fmla="*/ 46 w 601"/>
                <a:gd name="T5" fmla="*/ 195 h 1119"/>
                <a:gd name="T6" fmla="*/ 147 w 601"/>
                <a:gd name="T7" fmla="*/ 414 h 1119"/>
                <a:gd name="T8" fmla="*/ 427 w 601"/>
                <a:gd name="T9" fmla="*/ 928 h 1119"/>
                <a:gd name="T10" fmla="*/ 474 w 601"/>
                <a:gd name="T11" fmla="*/ 979 h 1119"/>
                <a:gd name="T12" fmla="*/ 578 w 601"/>
                <a:gd name="T13" fmla="*/ 1116 h 1119"/>
                <a:gd name="T14" fmla="*/ 455 w 601"/>
                <a:gd name="T15" fmla="*/ 643 h 1119"/>
                <a:gd name="T16" fmla="*/ 221 w 601"/>
                <a:gd name="T17" fmla="*/ 120 h 1119"/>
                <a:gd name="T18" fmla="*/ 122 w 601"/>
                <a:gd name="T19" fmla="*/ 181 h 1119"/>
                <a:gd name="T20" fmla="*/ 130 w 601"/>
                <a:gd name="T21" fmla="*/ 263 h 1119"/>
                <a:gd name="T22" fmla="*/ 82 w 601"/>
                <a:gd name="T23" fmla="*/ 216 h 1119"/>
                <a:gd name="T24" fmla="*/ 131 w 601"/>
                <a:gd name="T25" fmla="*/ 191 h 1119"/>
                <a:gd name="T26" fmla="*/ 119 w 601"/>
                <a:gd name="T27" fmla="*/ 182 h 1119"/>
                <a:gd name="T28" fmla="*/ 83 w 601"/>
                <a:gd name="T29" fmla="*/ 181 h 1119"/>
                <a:gd name="T30" fmla="*/ 87 w 601"/>
                <a:gd name="T31" fmla="*/ 146 h 1119"/>
                <a:gd name="T32" fmla="*/ 48 w 601"/>
                <a:gd name="T33" fmla="*/ 159 h 1119"/>
                <a:gd name="T34" fmla="*/ 67 w 601"/>
                <a:gd name="T35" fmla="*/ 200 h 1119"/>
                <a:gd name="T36" fmla="*/ 81 w 601"/>
                <a:gd name="T37" fmla="*/ 202 h 1119"/>
                <a:gd name="T38" fmla="*/ 116 w 601"/>
                <a:gd name="T39" fmla="*/ 214 h 1119"/>
                <a:gd name="T40" fmla="*/ 114 w 601"/>
                <a:gd name="T41" fmla="*/ 300 h 1119"/>
                <a:gd name="T42" fmla="*/ 20 w 601"/>
                <a:gd name="T43" fmla="*/ 49 h 1119"/>
                <a:gd name="T44" fmla="*/ 33 w 601"/>
                <a:gd name="T45" fmla="*/ 33 h 1119"/>
                <a:gd name="T46" fmla="*/ 110 w 601"/>
                <a:gd name="T47" fmla="*/ 162 h 1119"/>
                <a:gd name="T48" fmla="*/ 89 w 601"/>
                <a:gd name="T49" fmla="*/ 113 h 1119"/>
                <a:gd name="T50" fmla="*/ 71 w 601"/>
                <a:gd name="T51" fmla="*/ 134 h 1119"/>
                <a:gd name="T52" fmla="*/ 69 w 601"/>
                <a:gd name="T53" fmla="*/ 116 h 1119"/>
                <a:gd name="T54" fmla="*/ 44 w 601"/>
                <a:gd name="T55" fmla="*/ 151 h 1119"/>
                <a:gd name="T56" fmla="*/ 45 w 601"/>
                <a:gd name="T57" fmla="*/ 29 h 1119"/>
                <a:gd name="T58" fmla="*/ 79 w 601"/>
                <a:gd name="T59" fmla="*/ 218 h 1119"/>
                <a:gd name="T60" fmla="*/ 81 w 601"/>
                <a:gd name="T61" fmla="*/ 233 h 1119"/>
                <a:gd name="T62" fmla="*/ 97 w 601"/>
                <a:gd name="T63" fmla="*/ 256 h 1119"/>
                <a:gd name="T64" fmla="*/ 139 w 601"/>
                <a:gd name="T65" fmla="*/ 350 h 1119"/>
                <a:gd name="T66" fmla="*/ 403 w 601"/>
                <a:gd name="T67" fmla="*/ 890 h 1119"/>
                <a:gd name="T68" fmla="*/ 388 w 601"/>
                <a:gd name="T69" fmla="*/ 827 h 1119"/>
                <a:gd name="T70" fmla="*/ 379 w 601"/>
                <a:gd name="T71" fmla="*/ 732 h 1119"/>
                <a:gd name="T72" fmla="*/ 366 w 601"/>
                <a:gd name="T73" fmla="*/ 724 h 1119"/>
                <a:gd name="T74" fmla="*/ 339 w 601"/>
                <a:gd name="T75" fmla="*/ 629 h 1119"/>
                <a:gd name="T76" fmla="*/ 316 w 601"/>
                <a:gd name="T77" fmla="*/ 718 h 1119"/>
                <a:gd name="T78" fmla="*/ 288 w 601"/>
                <a:gd name="T79" fmla="*/ 663 h 1119"/>
                <a:gd name="T80" fmla="*/ 272 w 601"/>
                <a:gd name="T81" fmla="*/ 628 h 1119"/>
                <a:gd name="T82" fmla="*/ 257 w 601"/>
                <a:gd name="T83" fmla="*/ 477 h 1119"/>
                <a:gd name="T84" fmla="*/ 246 w 601"/>
                <a:gd name="T85" fmla="*/ 464 h 1119"/>
                <a:gd name="T86" fmla="*/ 227 w 601"/>
                <a:gd name="T87" fmla="*/ 455 h 1119"/>
                <a:gd name="T88" fmla="*/ 211 w 601"/>
                <a:gd name="T89" fmla="*/ 367 h 1119"/>
                <a:gd name="T90" fmla="*/ 192 w 601"/>
                <a:gd name="T91" fmla="*/ 382 h 1119"/>
                <a:gd name="T92" fmla="*/ 171 w 601"/>
                <a:gd name="T93" fmla="*/ 423 h 1119"/>
                <a:gd name="T94" fmla="*/ 151 w 601"/>
                <a:gd name="T95" fmla="*/ 366 h 1119"/>
                <a:gd name="T96" fmla="*/ 153 w 601"/>
                <a:gd name="T97" fmla="*/ 310 h 1119"/>
                <a:gd name="T98" fmla="*/ 392 w 601"/>
                <a:gd name="T99" fmla="*/ 721 h 1119"/>
                <a:gd name="T100" fmla="*/ 436 w 601"/>
                <a:gd name="T101" fmla="*/ 866 h 1119"/>
                <a:gd name="T102" fmla="*/ 420 w 601"/>
                <a:gd name="T103" fmla="*/ 906 h 1119"/>
                <a:gd name="T104" fmla="*/ 453 w 601"/>
                <a:gd name="T105" fmla="*/ 878 h 1119"/>
                <a:gd name="T106" fmla="*/ 514 w 601"/>
                <a:gd name="T107" fmla="*/ 1001 h 1119"/>
                <a:gd name="T108" fmla="*/ 496 w 601"/>
                <a:gd name="T109" fmla="*/ 930 h 1119"/>
                <a:gd name="T110" fmla="*/ 470 w 601"/>
                <a:gd name="T111" fmla="*/ 953 h 1119"/>
                <a:gd name="T112" fmla="*/ 456 w 601"/>
                <a:gd name="T113" fmla="*/ 881 h 1119"/>
                <a:gd name="T114" fmla="*/ 323 w 601"/>
                <a:gd name="T115" fmla="*/ 444 h 1119"/>
                <a:gd name="T116" fmla="*/ 320 w 601"/>
                <a:gd name="T117" fmla="*/ 439 h 1119"/>
                <a:gd name="T118" fmla="*/ 362 w 601"/>
                <a:gd name="T119" fmla="*/ 509 h 1119"/>
                <a:gd name="T120" fmla="*/ 223 w 601"/>
                <a:gd name="T121" fmla="*/ 333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01" h="1119">
                  <a:moveTo>
                    <a:pt x="221" y="120"/>
                  </a:moveTo>
                  <a:cubicBezTo>
                    <a:pt x="219" y="120"/>
                    <a:pt x="218" y="118"/>
                    <a:pt x="216" y="116"/>
                  </a:cubicBezTo>
                  <a:cubicBezTo>
                    <a:pt x="210" y="109"/>
                    <a:pt x="204" y="108"/>
                    <a:pt x="195" y="115"/>
                  </a:cubicBezTo>
                  <a:cubicBezTo>
                    <a:pt x="191" y="103"/>
                    <a:pt x="189" y="92"/>
                    <a:pt x="185" y="82"/>
                  </a:cubicBezTo>
                  <a:cubicBezTo>
                    <a:pt x="184" y="78"/>
                    <a:pt x="182" y="74"/>
                    <a:pt x="180" y="71"/>
                  </a:cubicBezTo>
                  <a:cubicBezTo>
                    <a:pt x="176" y="65"/>
                    <a:pt x="173" y="59"/>
                    <a:pt x="170" y="54"/>
                  </a:cubicBezTo>
                  <a:cubicBezTo>
                    <a:pt x="167" y="49"/>
                    <a:pt x="163" y="44"/>
                    <a:pt x="160" y="39"/>
                  </a:cubicBezTo>
                  <a:cubicBezTo>
                    <a:pt x="152" y="26"/>
                    <a:pt x="143" y="15"/>
                    <a:pt x="128" y="11"/>
                  </a:cubicBezTo>
                  <a:cubicBezTo>
                    <a:pt x="126" y="11"/>
                    <a:pt x="124" y="9"/>
                    <a:pt x="122" y="8"/>
                  </a:cubicBezTo>
                  <a:cubicBezTo>
                    <a:pt x="117" y="6"/>
                    <a:pt x="112" y="3"/>
                    <a:pt x="107" y="2"/>
                  </a:cubicBezTo>
                  <a:cubicBezTo>
                    <a:pt x="99" y="0"/>
                    <a:pt x="92" y="0"/>
                    <a:pt x="85" y="0"/>
                  </a:cubicBezTo>
                  <a:cubicBezTo>
                    <a:pt x="78" y="0"/>
                    <a:pt x="72" y="1"/>
                    <a:pt x="66" y="3"/>
                  </a:cubicBezTo>
                  <a:cubicBezTo>
                    <a:pt x="47" y="9"/>
                    <a:pt x="31" y="21"/>
                    <a:pt x="16" y="35"/>
                  </a:cubicBezTo>
                  <a:cubicBezTo>
                    <a:pt x="14" y="37"/>
                    <a:pt x="12" y="40"/>
                    <a:pt x="11" y="42"/>
                  </a:cubicBezTo>
                  <a:cubicBezTo>
                    <a:pt x="3" y="60"/>
                    <a:pt x="0" y="79"/>
                    <a:pt x="4" y="98"/>
                  </a:cubicBezTo>
                  <a:cubicBezTo>
                    <a:pt x="9" y="117"/>
                    <a:pt x="16" y="134"/>
                    <a:pt x="25" y="151"/>
                  </a:cubicBezTo>
                  <a:cubicBezTo>
                    <a:pt x="28" y="156"/>
                    <a:pt x="31" y="160"/>
                    <a:pt x="34" y="165"/>
                  </a:cubicBezTo>
                  <a:cubicBezTo>
                    <a:pt x="29" y="172"/>
                    <a:pt x="24" y="179"/>
                    <a:pt x="23" y="186"/>
                  </a:cubicBezTo>
                  <a:cubicBezTo>
                    <a:pt x="23" y="187"/>
                    <a:pt x="24" y="188"/>
                    <a:pt x="25" y="187"/>
                  </a:cubicBezTo>
                  <a:cubicBezTo>
                    <a:pt x="29" y="185"/>
                    <a:pt x="27" y="186"/>
                    <a:pt x="30" y="183"/>
                  </a:cubicBezTo>
                  <a:cubicBezTo>
                    <a:pt x="31" y="183"/>
                    <a:pt x="30" y="182"/>
                    <a:pt x="30" y="183"/>
                  </a:cubicBezTo>
                  <a:cubicBezTo>
                    <a:pt x="25" y="185"/>
                    <a:pt x="30" y="177"/>
                    <a:pt x="30" y="177"/>
                  </a:cubicBezTo>
                  <a:cubicBezTo>
                    <a:pt x="32" y="174"/>
                    <a:pt x="33" y="171"/>
                    <a:pt x="35" y="168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8" y="174"/>
                    <a:pt x="40" y="181"/>
                    <a:pt x="39" y="189"/>
                  </a:cubicBezTo>
                  <a:cubicBezTo>
                    <a:pt x="39" y="189"/>
                    <a:pt x="40" y="190"/>
                    <a:pt x="40" y="191"/>
                  </a:cubicBezTo>
                  <a:cubicBezTo>
                    <a:pt x="41" y="191"/>
                    <a:pt x="43" y="192"/>
                    <a:pt x="43" y="193"/>
                  </a:cubicBezTo>
                  <a:cubicBezTo>
                    <a:pt x="43" y="194"/>
                    <a:pt x="42" y="195"/>
                    <a:pt x="41" y="196"/>
                  </a:cubicBezTo>
                  <a:cubicBezTo>
                    <a:pt x="41" y="196"/>
                    <a:pt x="41" y="196"/>
                    <a:pt x="40" y="196"/>
                  </a:cubicBezTo>
                  <a:cubicBezTo>
                    <a:pt x="40" y="196"/>
                    <a:pt x="40" y="197"/>
                    <a:pt x="40" y="197"/>
                  </a:cubicBezTo>
                  <a:cubicBezTo>
                    <a:pt x="39" y="198"/>
                    <a:pt x="39" y="198"/>
                    <a:pt x="39" y="198"/>
                  </a:cubicBezTo>
                  <a:cubicBezTo>
                    <a:pt x="39" y="199"/>
                    <a:pt x="40" y="199"/>
                    <a:pt x="40" y="199"/>
                  </a:cubicBezTo>
                  <a:cubicBezTo>
                    <a:pt x="43" y="198"/>
                    <a:pt x="44" y="197"/>
                    <a:pt x="46" y="195"/>
                  </a:cubicBezTo>
                  <a:cubicBezTo>
                    <a:pt x="50" y="201"/>
                    <a:pt x="50" y="208"/>
                    <a:pt x="52" y="214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1" y="215"/>
                    <a:pt x="50" y="215"/>
                    <a:pt x="49" y="215"/>
                  </a:cubicBezTo>
                  <a:cubicBezTo>
                    <a:pt x="49" y="215"/>
                    <a:pt x="48" y="214"/>
                    <a:pt x="47" y="214"/>
                  </a:cubicBezTo>
                  <a:cubicBezTo>
                    <a:pt x="46" y="216"/>
                    <a:pt x="46" y="216"/>
                    <a:pt x="46" y="216"/>
                  </a:cubicBezTo>
                  <a:cubicBezTo>
                    <a:pt x="46" y="216"/>
                    <a:pt x="46" y="217"/>
                    <a:pt x="46" y="217"/>
                  </a:cubicBezTo>
                  <a:cubicBezTo>
                    <a:pt x="49" y="219"/>
                    <a:pt x="51" y="219"/>
                    <a:pt x="53" y="218"/>
                  </a:cubicBezTo>
                  <a:cubicBezTo>
                    <a:pt x="58" y="232"/>
                    <a:pt x="63" y="245"/>
                    <a:pt x="78" y="253"/>
                  </a:cubicBezTo>
                  <a:cubicBezTo>
                    <a:pt x="81" y="254"/>
                    <a:pt x="84" y="259"/>
                    <a:pt x="85" y="263"/>
                  </a:cubicBezTo>
                  <a:cubicBezTo>
                    <a:pt x="92" y="275"/>
                    <a:pt x="98" y="288"/>
                    <a:pt x="104" y="301"/>
                  </a:cubicBezTo>
                  <a:cubicBezTo>
                    <a:pt x="119" y="339"/>
                    <a:pt x="133" y="376"/>
                    <a:pt x="147" y="414"/>
                  </a:cubicBezTo>
                  <a:cubicBezTo>
                    <a:pt x="165" y="458"/>
                    <a:pt x="182" y="501"/>
                    <a:pt x="204" y="543"/>
                  </a:cubicBezTo>
                  <a:cubicBezTo>
                    <a:pt x="217" y="567"/>
                    <a:pt x="230" y="592"/>
                    <a:pt x="240" y="618"/>
                  </a:cubicBezTo>
                  <a:cubicBezTo>
                    <a:pt x="245" y="631"/>
                    <a:pt x="251" y="643"/>
                    <a:pt x="257" y="655"/>
                  </a:cubicBezTo>
                  <a:cubicBezTo>
                    <a:pt x="266" y="674"/>
                    <a:pt x="275" y="693"/>
                    <a:pt x="284" y="711"/>
                  </a:cubicBezTo>
                  <a:cubicBezTo>
                    <a:pt x="290" y="723"/>
                    <a:pt x="296" y="735"/>
                    <a:pt x="302" y="746"/>
                  </a:cubicBezTo>
                  <a:cubicBezTo>
                    <a:pt x="320" y="779"/>
                    <a:pt x="339" y="813"/>
                    <a:pt x="357" y="846"/>
                  </a:cubicBezTo>
                  <a:cubicBezTo>
                    <a:pt x="365" y="862"/>
                    <a:pt x="373" y="878"/>
                    <a:pt x="381" y="893"/>
                  </a:cubicBezTo>
                  <a:cubicBezTo>
                    <a:pt x="384" y="900"/>
                    <a:pt x="389" y="904"/>
                    <a:pt x="395" y="906"/>
                  </a:cubicBezTo>
                  <a:cubicBezTo>
                    <a:pt x="409" y="909"/>
                    <a:pt x="418" y="917"/>
                    <a:pt x="427" y="927"/>
                  </a:cubicBezTo>
                  <a:cubicBezTo>
                    <a:pt x="427" y="927"/>
                    <a:pt x="427" y="927"/>
                    <a:pt x="427" y="927"/>
                  </a:cubicBezTo>
                  <a:cubicBezTo>
                    <a:pt x="427" y="927"/>
                    <a:pt x="427" y="928"/>
                    <a:pt x="427" y="928"/>
                  </a:cubicBezTo>
                  <a:cubicBezTo>
                    <a:pt x="427" y="929"/>
                    <a:pt x="428" y="930"/>
                    <a:pt x="428" y="929"/>
                  </a:cubicBezTo>
                  <a:cubicBezTo>
                    <a:pt x="429" y="929"/>
                    <a:pt x="429" y="929"/>
                    <a:pt x="429" y="928"/>
                  </a:cubicBezTo>
                  <a:cubicBezTo>
                    <a:pt x="430" y="929"/>
                    <a:pt x="431" y="930"/>
                    <a:pt x="431" y="930"/>
                  </a:cubicBezTo>
                  <a:cubicBezTo>
                    <a:pt x="437" y="937"/>
                    <a:pt x="443" y="943"/>
                    <a:pt x="448" y="950"/>
                  </a:cubicBezTo>
                  <a:cubicBezTo>
                    <a:pt x="448" y="951"/>
                    <a:pt x="448" y="952"/>
                    <a:pt x="447" y="953"/>
                  </a:cubicBezTo>
                  <a:cubicBezTo>
                    <a:pt x="446" y="952"/>
                    <a:pt x="445" y="952"/>
                    <a:pt x="445" y="953"/>
                  </a:cubicBezTo>
                  <a:cubicBezTo>
                    <a:pt x="446" y="955"/>
                    <a:pt x="446" y="955"/>
                    <a:pt x="447" y="957"/>
                  </a:cubicBezTo>
                  <a:cubicBezTo>
                    <a:pt x="447" y="958"/>
                    <a:pt x="448" y="958"/>
                    <a:pt x="449" y="957"/>
                  </a:cubicBezTo>
                  <a:cubicBezTo>
                    <a:pt x="451" y="956"/>
                    <a:pt x="451" y="955"/>
                    <a:pt x="452" y="953"/>
                  </a:cubicBezTo>
                  <a:cubicBezTo>
                    <a:pt x="459" y="961"/>
                    <a:pt x="466" y="970"/>
                    <a:pt x="474" y="978"/>
                  </a:cubicBezTo>
                  <a:cubicBezTo>
                    <a:pt x="474" y="978"/>
                    <a:pt x="474" y="978"/>
                    <a:pt x="474" y="979"/>
                  </a:cubicBezTo>
                  <a:cubicBezTo>
                    <a:pt x="475" y="979"/>
                    <a:pt x="475" y="979"/>
                    <a:pt x="475" y="979"/>
                  </a:cubicBezTo>
                  <a:cubicBezTo>
                    <a:pt x="475" y="979"/>
                    <a:pt x="475" y="979"/>
                    <a:pt x="475" y="979"/>
                  </a:cubicBezTo>
                  <a:cubicBezTo>
                    <a:pt x="483" y="988"/>
                    <a:pt x="490" y="997"/>
                    <a:pt x="498" y="1006"/>
                  </a:cubicBezTo>
                  <a:cubicBezTo>
                    <a:pt x="502" y="1010"/>
                    <a:pt x="505" y="1014"/>
                    <a:pt x="509" y="1018"/>
                  </a:cubicBezTo>
                  <a:cubicBezTo>
                    <a:pt x="509" y="1020"/>
                    <a:pt x="509" y="1021"/>
                    <a:pt x="509" y="1023"/>
                  </a:cubicBezTo>
                  <a:cubicBezTo>
                    <a:pt x="509" y="1024"/>
                    <a:pt x="511" y="1025"/>
                    <a:pt x="511" y="1023"/>
                  </a:cubicBezTo>
                  <a:cubicBezTo>
                    <a:pt x="511" y="1023"/>
                    <a:pt x="512" y="1022"/>
                    <a:pt x="512" y="1021"/>
                  </a:cubicBezTo>
                  <a:cubicBezTo>
                    <a:pt x="514" y="1023"/>
                    <a:pt x="516" y="1025"/>
                    <a:pt x="518" y="1027"/>
                  </a:cubicBezTo>
                  <a:cubicBezTo>
                    <a:pt x="528" y="1039"/>
                    <a:pt x="540" y="1050"/>
                    <a:pt x="548" y="1064"/>
                  </a:cubicBezTo>
                  <a:cubicBezTo>
                    <a:pt x="555" y="1077"/>
                    <a:pt x="562" y="1090"/>
                    <a:pt x="570" y="1103"/>
                  </a:cubicBezTo>
                  <a:cubicBezTo>
                    <a:pt x="572" y="1108"/>
                    <a:pt x="575" y="1111"/>
                    <a:pt x="578" y="1116"/>
                  </a:cubicBezTo>
                  <a:cubicBezTo>
                    <a:pt x="585" y="1109"/>
                    <a:pt x="596" y="1119"/>
                    <a:pt x="601" y="1107"/>
                  </a:cubicBezTo>
                  <a:cubicBezTo>
                    <a:pt x="592" y="1094"/>
                    <a:pt x="587" y="1080"/>
                    <a:pt x="584" y="1064"/>
                  </a:cubicBezTo>
                  <a:cubicBezTo>
                    <a:pt x="582" y="1047"/>
                    <a:pt x="579" y="1031"/>
                    <a:pt x="577" y="1015"/>
                  </a:cubicBezTo>
                  <a:cubicBezTo>
                    <a:pt x="576" y="1012"/>
                    <a:pt x="574" y="1009"/>
                    <a:pt x="573" y="1005"/>
                  </a:cubicBezTo>
                  <a:cubicBezTo>
                    <a:pt x="568" y="993"/>
                    <a:pt x="561" y="980"/>
                    <a:pt x="558" y="967"/>
                  </a:cubicBezTo>
                  <a:cubicBezTo>
                    <a:pt x="551" y="930"/>
                    <a:pt x="540" y="895"/>
                    <a:pt x="528" y="860"/>
                  </a:cubicBezTo>
                  <a:cubicBezTo>
                    <a:pt x="525" y="851"/>
                    <a:pt x="523" y="844"/>
                    <a:pt x="530" y="836"/>
                  </a:cubicBezTo>
                  <a:cubicBezTo>
                    <a:pt x="533" y="832"/>
                    <a:pt x="533" y="826"/>
                    <a:pt x="531" y="821"/>
                  </a:cubicBezTo>
                  <a:cubicBezTo>
                    <a:pt x="525" y="807"/>
                    <a:pt x="518" y="793"/>
                    <a:pt x="512" y="779"/>
                  </a:cubicBezTo>
                  <a:cubicBezTo>
                    <a:pt x="505" y="765"/>
                    <a:pt x="498" y="751"/>
                    <a:pt x="493" y="736"/>
                  </a:cubicBezTo>
                  <a:cubicBezTo>
                    <a:pt x="483" y="704"/>
                    <a:pt x="468" y="673"/>
                    <a:pt x="455" y="643"/>
                  </a:cubicBezTo>
                  <a:cubicBezTo>
                    <a:pt x="451" y="634"/>
                    <a:pt x="446" y="627"/>
                    <a:pt x="442" y="619"/>
                  </a:cubicBezTo>
                  <a:cubicBezTo>
                    <a:pt x="438" y="613"/>
                    <a:pt x="434" y="606"/>
                    <a:pt x="431" y="600"/>
                  </a:cubicBezTo>
                  <a:cubicBezTo>
                    <a:pt x="424" y="585"/>
                    <a:pt x="419" y="570"/>
                    <a:pt x="411" y="556"/>
                  </a:cubicBezTo>
                  <a:cubicBezTo>
                    <a:pt x="393" y="523"/>
                    <a:pt x="378" y="488"/>
                    <a:pt x="366" y="452"/>
                  </a:cubicBezTo>
                  <a:cubicBezTo>
                    <a:pt x="357" y="426"/>
                    <a:pt x="349" y="401"/>
                    <a:pt x="339" y="376"/>
                  </a:cubicBezTo>
                  <a:cubicBezTo>
                    <a:pt x="331" y="357"/>
                    <a:pt x="321" y="340"/>
                    <a:pt x="312" y="321"/>
                  </a:cubicBezTo>
                  <a:cubicBezTo>
                    <a:pt x="300" y="295"/>
                    <a:pt x="288" y="268"/>
                    <a:pt x="275" y="243"/>
                  </a:cubicBezTo>
                  <a:cubicBezTo>
                    <a:pt x="262" y="216"/>
                    <a:pt x="244" y="192"/>
                    <a:pt x="238" y="162"/>
                  </a:cubicBezTo>
                  <a:cubicBezTo>
                    <a:pt x="238" y="161"/>
                    <a:pt x="237" y="159"/>
                    <a:pt x="236" y="158"/>
                  </a:cubicBezTo>
                  <a:cubicBezTo>
                    <a:pt x="232" y="155"/>
                    <a:pt x="232" y="150"/>
                    <a:pt x="233" y="145"/>
                  </a:cubicBezTo>
                  <a:cubicBezTo>
                    <a:pt x="235" y="135"/>
                    <a:pt x="235" y="124"/>
                    <a:pt x="221" y="120"/>
                  </a:cubicBezTo>
                  <a:moveTo>
                    <a:pt x="206" y="124"/>
                  </a:moveTo>
                  <a:cubicBezTo>
                    <a:pt x="209" y="126"/>
                    <a:pt x="211" y="129"/>
                    <a:pt x="214" y="132"/>
                  </a:cubicBezTo>
                  <a:cubicBezTo>
                    <a:pt x="205" y="141"/>
                    <a:pt x="195" y="149"/>
                    <a:pt x="186" y="158"/>
                  </a:cubicBezTo>
                  <a:cubicBezTo>
                    <a:pt x="196" y="153"/>
                    <a:pt x="206" y="149"/>
                    <a:pt x="217" y="144"/>
                  </a:cubicBezTo>
                  <a:cubicBezTo>
                    <a:pt x="217" y="151"/>
                    <a:pt x="218" y="157"/>
                    <a:pt x="218" y="165"/>
                  </a:cubicBezTo>
                  <a:cubicBezTo>
                    <a:pt x="190" y="179"/>
                    <a:pt x="162" y="193"/>
                    <a:pt x="134" y="208"/>
                  </a:cubicBezTo>
                  <a:cubicBezTo>
                    <a:pt x="133" y="202"/>
                    <a:pt x="133" y="196"/>
                    <a:pt x="133" y="190"/>
                  </a:cubicBezTo>
                  <a:cubicBezTo>
                    <a:pt x="142" y="186"/>
                    <a:pt x="151" y="182"/>
                    <a:pt x="160" y="179"/>
                  </a:cubicBezTo>
                  <a:cubicBezTo>
                    <a:pt x="171" y="175"/>
                    <a:pt x="179" y="169"/>
                    <a:pt x="185" y="159"/>
                  </a:cubicBezTo>
                  <a:cubicBezTo>
                    <a:pt x="176" y="167"/>
                    <a:pt x="166" y="170"/>
                    <a:pt x="154" y="171"/>
                  </a:cubicBezTo>
                  <a:cubicBezTo>
                    <a:pt x="142" y="172"/>
                    <a:pt x="132" y="176"/>
                    <a:pt x="122" y="181"/>
                  </a:cubicBezTo>
                  <a:cubicBezTo>
                    <a:pt x="122" y="180"/>
                    <a:pt x="122" y="180"/>
                    <a:pt x="122" y="180"/>
                  </a:cubicBezTo>
                  <a:cubicBezTo>
                    <a:pt x="122" y="177"/>
                    <a:pt x="121" y="175"/>
                    <a:pt x="121" y="172"/>
                  </a:cubicBezTo>
                  <a:cubicBezTo>
                    <a:pt x="130" y="168"/>
                    <a:pt x="140" y="163"/>
                    <a:pt x="149" y="158"/>
                  </a:cubicBezTo>
                  <a:cubicBezTo>
                    <a:pt x="168" y="147"/>
                    <a:pt x="187" y="136"/>
                    <a:pt x="206" y="124"/>
                  </a:cubicBezTo>
                  <a:moveTo>
                    <a:pt x="145" y="230"/>
                  </a:moveTo>
                  <a:cubicBezTo>
                    <a:pt x="144" y="235"/>
                    <a:pt x="143" y="241"/>
                    <a:pt x="143" y="246"/>
                  </a:cubicBezTo>
                  <a:cubicBezTo>
                    <a:pt x="142" y="258"/>
                    <a:pt x="140" y="270"/>
                    <a:pt x="139" y="282"/>
                  </a:cubicBezTo>
                  <a:cubicBezTo>
                    <a:pt x="138" y="294"/>
                    <a:pt x="138" y="305"/>
                    <a:pt x="137" y="316"/>
                  </a:cubicBezTo>
                  <a:cubicBezTo>
                    <a:pt x="136" y="327"/>
                    <a:pt x="136" y="338"/>
                    <a:pt x="136" y="349"/>
                  </a:cubicBezTo>
                  <a:cubicBezTo>
                    <a:pt x="133" y="341"/>
                    <a:pt x="129" y="333"/>
                    <a:pt x="125" y="325"/>
                  </a:cubicBezTo>
                  <a:cubicBezTo>
                    <a:pt x="128" y="305"/>
                    <a:pt x="128" y="284"/>
                    <a:pt x="130" y="263"/>
                  </a:cubicBezTo>
                  <a:cubicBezTo>
                    <a:pt x="130" y="260"/>
                    <a:pt x="130" y="256"/>
                    <a:pt x="130" y="253"/>
                  </a:cubicBezTo>
                  <a:cubicBezTo>
                    <a:pt x="132" y="250"/>
                    <a:pt x="134" y="247"/>
                    <a:pt x="135" y="243"/>
                  </a:cubicBezTo>
                  <a:cubicBezTo>
                    <a:pt x="136" y="242"/>
                    <a:pt x="133" y="241"/>
                    <a:pt x="133" y="242"/>
                  </a:cubicBezTo>
                  <a:cubicBezTo>
                    <a:pt x="132" y="243"/>
                    <a:pt x="132" y="244"/>
                    <a:pt x="131" y="245"/>
                  </a:cubicBezTo>
                  <a:cubicBezTo>
                    <a:pt x="132" y="239"/>
                    <a:pt x="133" y="233"/>
                    <a:pt x="133" y="227"/>
                  </a:cubicBezTo>
                  <a:cubicBezTo>
                    <a:pt x="133" y="226"/>
                    <a:pt x="133" y="225"/>
                    <a:pt x="133" y="224"/>
                  </a:cubicBezTo>
                  <a:cubicBezTo>
                    <a:pt x="135" y="224"/>
                    <a:pt x="137" y="223"/>
                    <a:pt x="139" y="222"/>
                  </a:cubicBezTo>
                  <a:cubicBezTo>
                    <a:pt x="141" y="222"/>
                    <a:pt x="143" y="221"/>
                    <a:pt x="145" y="220"/>
                  </a:cubicBezTo>
                  <a:cubicBezTo>
                    <a:pt x="145" y="225"/>
                    <a:pt x="145" y="230"/>
                    <a:pt x="145" y="230"/>
                  </a:cubicBezTo>
                  <a:moveTo>
                    <a:pt x="82" y="217"/>
                  </a:moveTo>
                  <a:cubicBezTo>
                    <a:pt x="82" y="217"/>
                    <a:pt x="82" y="217"/>
                    <a:pt x="82" y="216"/>
                  </a:cubicBezTo>
                  <a:cubicBezTo>
                    <a:pt x="87" y="214"/>
                    <a:pt x="92" y="211"/>
                    <a:pt x="97" y="209"/>
                  </a:cubicBezTo>
                  <a:cubicBezTo>
                    <a:pt x="97" y="211"/>
                    <a:pt x="96" y="214"/>
                    <a:pt x="96" y="217"/>
                  </a:cubicBezTo>
                  <a:cubicBezTo>
                    <a:pt x="96" y="217"/>
                    <a:pt x="96" y="217"/>
                    <a:pt x="96" y="217"/>
                  </a:cubicBezTo>
                  <a:cubicBezTo>
                    <a:pt x="94" y="218"/>
                    <a:pt x="92" y="219"/>
                    <a:pt x="91" y="220"/>
                  </a:cubicBezTo>
                  <a:cubicBezTo>
                    <a:pt x="90" y="221"/>
                    <a:pt x="85" y="226"/>
                    <a:pt x="81" y="229"/>
                  </a:cubicBezTo>
                  <a:cubicBezTo>
                    <a:pt x="81" y="225"/>
                    <a:pt x="82" y="220"/>
                    <a:pt x="82" y="217"/>
                  </a:cubicBezTo>
                  <a:moveTo>
                    <a:pt x="119" y="213"/>
                  </a:moveTo>
                  <a:cubicBezTo>
                    <a:pt x="120" y="208"/>
                    <a:pt x="120" y="203"/>
                    <a:pt x="121" y="199"/>
                  </a:cubicBezTo>
                  <a:cubicBezTo>
                    <a:pt x="123" y="197"/>
                    <a:pt x="125" y="196"/>
                    <a:pt x="126" y="194"/>
                  </a:cubicBezTo>
                  <a:cubicBezTo>
                    <a:pt x="127" y="194"/>
                    <a:pt x="128" y="193"/>
                    <a:pt x="129" y="192"/>
                  </a:cubicBezTo>
                  <a:cubicBezTo>
                    <a:pt x="130" y="192"/>
                    <a:pt x="130" y="192"/>
                    <a:pt x="131" y="191"/>
                  </a:cubicBezTo>
                  <a:cubicBezTo>
                    <a:pt x="131" y="197"/>
                    <a:pt x="131" y="203"/>
                    <a:pt x="131" y="209"/>
                  </a:cubicBezTo>
                  <a:cubicBezTo>
                    <a:pt x="129" y="210"/>
                    <a:pt x="126" y="211"/>
                    <a:pt x="124" y="212"/>
                  </a:cubicBezTo>
                  <a:cubicBezTo>
                    <a:pt x="122" y="212"/>
                    <a:pt x="121" y="213"/>
                    <a:pt x="119" y="213"/>
                  </a:cubicBezTo>
                  <a:moveTo>
                    <a:pt x="101" y="207"/>
                  </a:moveTo>
                  <a:cubicBezTo>
                    <a:pt x="106" y="204"/>
                    <a:pt x="112" y="201"/>
                    <a:pt x="118" y="198"/>
                  </a:cubicBezTo>
                  <a:cubicBezTo>
                    <a:pt x="118" y="198"/>
                    <a:pt x="118" y="198"/>
                    <a:pt x="118" y="198"/>
                  </a:cubicBezTo>
                  <a:cubicBezTo>
                    <a:pt x="113" y="201"/>
                    <a:pt x="109" y="204"/>
                    <a:pt x="106" y="207"/>
                  </a:cubicBezTo>
                  <a:cubicBezTo>
                    <a:pt x="103" y="210"/>
                    <a:pt x="102" y="212"/>
                    <a:pt x="100" y="214"/>
                  </a:cubicBezTo>
                  <a:cubicBezTo>
                    <a:pt x="100" y="213"/>
                    <a:pt x="100" y="211"/>
                    <a:pt x="100" y="210"/>
                  </a:cubicBezTo>
                  <a:cubicBezTo>
                    <a:pt x="100" y="209"/>
                    <a:pt x="100" y="208"/>
                    <a:pt x="101" y="207"/>
                  </a:cubicBezTo>
                  <a:moveTo>
                    <a:pt x="119" y="182"/>
                  </a:moveTo>
                  <a:cubicBezTo>
                    <a:pt x="114" y="185"/>
                    <a:pt x="108" y="188"/>
                    <a:pt x="103" y="191"/>
                  </a:cubicBezTo>
                  <a:cubicBezTo>
                    <a:pt x="102" y="191"/>
                    <a:pt x="102" y="191"/>
                    <a:pt x="102" y="192"/>
                  </a:cubicBezTo>
                  <a:cubicBezTo>
                    <a:pt x="102" y="187"/>
                    <a:pt x="103" y="182"/>
                    <a:pt x="103" y="178"/>
                  </a:cubicBezTo>
                  <a:cubicBezTo>
                    <a:pt x="108" y="177"/>
                    <a:pt x="113" y="175"/>
                    <a:pt x="118" y="173"/>
                  </a:cubicBezTo>
                  <a:cubicBezTo>
                    <a:pt x="119" y="175"/>
                    <a:pt x="119" y="176"/>
                    <a:pt x="119" y="178"/>
                  </a:cubicBezTo>
                  <a:cubicBezTo>
                    <a:pt x="119" y="179"/>
                    <a:pt x="119" y="181"/>
                    <a:pt x="119" y="182"/>
                  </a:cubicBezTo>
                  <a:moveTo>
                    <a:pt x="83" y="186"/>
                  </a:moveTo>
                  <a:cubicBezTo>
                    <a:pt x="83" y="187"/>
                    <a:pt x="82" y="187"/>
                    <a:pt x="82" y="187"/>
                  </a:cubicBezTo>
                  <a:cubicBezTo>
                    <a:pt x="78" y="190"/>
                    <a:pt x="74" y="194"/>
                    <a:pt x="71" y="197"/>
                  </a:cubicBezTo>
                  <a:cubicBezTo>
                    <a:pt x="71" y="192"/>
                    <a:pt x="71" y="187"/>
                    <a:pt x="71" y="182"/>
                  </a:cubicBezTo>
                  <a:cubicBezTo>
                    <a:pt x="75" y="182"/>
                    <a:pt x="79" y="182"/>
                    <a:pt x="83" y="181"/>
                  </a:cubicBezTo>
                  <a:cubicBezTo>
                    <a:pt x="83" y="183"/>
                    <a:pt x="83" y="185"/>
                    <a:pt x="83" y="186"/>
                  </a:cubicBezTo>
                  <a:moveTo>
                    <a:pt x="86" y="181"/>
                  </a:moveTo>
                  <a:cubicBezTo>
                    <a:pt x="87" y="181"/>
                    <a:pt x="88" y="181"/>
                    <a:pt x="89" y="181"/>
                  </a:cubicBezTo>
                  <a:cubicBezTo>
                    <a:pt x="89" y="181"/>
                    <a:pt x="90" y="180"/>
                    <a:pt x="90" y="180"/>
                  </a:cubicBezTo>
                  <a:cubicBezTo>
                    <a:pt x="89" y="181"/>
                    <a:pt x="87" y="183"/>
                    <a:pt x="86" y="184"/>
                  </a:cubicBezTo>
                  <a:cubicBezTo>
                    <a:pt x="86" y="183"/>
                    <a:pt x="86" y="182"/>
                    <a:pt x="86" y="181"/>
                  </a:cubicBezTo>
                  <a:moveTo>
                    <a:pt x="84" y="171"/>
                  </a:moveTo>
                  <a:cubicBezTo>
                    <a:pt x="80" y="171"/>
                    <a:pt x="76" y="172"/>
                    <a:pt x="72" y="173"/>
                  </a:cubicBezTo>
                  <a:cubicBezTo>
                    <a:pt x="72" y="170"/>
                    <a:pt x="72" y="167"/>
                    <a:pt x="72" y="163"/>
                  </a:cubicBezTo>
                  <a:cubicBezTo>
                    <a:pt x="75" y="161"/>
                    <a:pt x="78" y="158"/>
                    <a:pt x="80" y="155"/>
                  </a:cubicBezTo>
                  <a:cubicBezTo>
                    <a:pt x="83" y="152"/>
                    <a:pt x="85" y="149"/>
                    <a:pt x="87" y="146"/>
                  </a:cubicBezTo>
                  <a:cubicBezTo>
                    <a:pt x="87" y="149"/>
                    <a:pt x="87" y="151"/>
                    <a:pt x="86" y="154"/>
                  </a:cubicBezTo>
                  <a:cubicBezTo>
                    <a:pt x="85" y="160"/>
                    <a:pt x="85" y="165"/>
                    <a:pt x="84" y="171"/>
                  </a:cubicBezTo>
                  <a:moveTo>
                    <a:pt x="69" y="174"/>
                  </a:moveTo>
                  <a:cubicBezTo>
                    <a:pt x="69" y="174"/>
                    <a:pt x="69" y="174"/>
                    <a:pt x="69" y="174"/>
                  </a:cubicBezTo>
                  <a:cubicBezTo>
                    <a:pt x="66" y="175"/>
                    <a:pt x="64" y="175"/>
                    <a:pt x="61" y="176"/>
                  </a:cubicBezTo>
                  <a:cubicBezTo>
                    <a:pt x="61" y="176"/>
                    <a:pt x="61" y="176"/>
                    <a:pt x="61" y="176"/>
                  </a:cubicBezTo>
                  <a:cubicBezTo>
                    <a:pt x="61" y="176"/>
                    <a:pt x="62" y="175"/>
                    <a:pt x="62" y="175"/>
                  </a:cubicBezTo>
                  <a:cubicBezTo>
                    <a:pt x="65" y="172"/>
                    <a:pt x="67" y="169"/>
                    <a:pt x="70" y="166"/>
                  </a:cubicBezTo>
                  <a:cubicBezTo>
                    <a:pt x="70" y="169"/>
                    <a:pt x="69" y="171"/>
                    <a:pt x="69" y="174"/>
                  </a:cubicBezTo>
                  <a:moveTo>
                    <a:pt x="54" y="174"/>
                  </a:moveTo>
                  <a:cubicBezTo>
                    <a:pt x="52" y="169"/>
                    <a:pt x="50" y="164"/>
                    <a:pt x="48" y="159"/>
                  </a:cubicBezTo>
                  <a:cubicBezTo>
                    <a:pt x="48" y="156"/>
                    <a:pt x="48" y="153"/>
                    <a:pt x="48" y="150"/>
                  </a:cubicBezTo>
                  <a:cubicBezTo>
                    <a:pt x="51" y="146"/>
                    <a:pt x="54" y="141"/>
                    <a:pt x="58" y="137"/>
                  </a:cubicBezTo>
                  <a:cubicBezTo>
                    <a:pt x="57" y="141"/>
                    <a:pt x="57" y="145"/>
                    <a:pt x="56" y="149"/>
                  </a:cubicBezTo>
                  <a:cubicBezTo>
                    <a:pt x="55" y="158"/>
                    <a:pt x="54" y="166"/>
                    <a:pt x="54" y="174"/>
                  </a:cubicBezTo>
                  <a:moveTo>
                    <a:pt x="56" y="193"/>
                  </a:moveTo>
                  <a:cubicBezTo>
                    <a:pt x="56" y="190"/>
                    <a:pt x="56" y="188"/>
                    <a:pt x="58" y="186"/>
                  </a:cubicBezTo>
                  <a:cubicBezTo>
                    <a:pt x="58" y="186"/>
                    <a:pt x="59" y="186"/>
                    <a:pt x="59" y="186"/>
                  </a:cubicBezTo>
                  <a:cubicBezTo>
                    <a:pt x="60" y="185"/>
                    <a:pt x="60" y="184"/>
                    <a:pt x="60" y="184"/>
                  </a:cubicBezTo>
                  <a:cubicBezTo>
                    <a:pt x="62" y="183"/>
                    <a:pt x="64" y="182"/>
                    <a:pt x="66" y="182"/>
                  </a:cubicBezTo>
                  <a:cubicBezTo>
                    <a:pt x="67" y="182"/>
                    <a:pt x="68" y="182"/>
                    <a:pt x="68" y="182"/>
                  </a:cubicBezTo>
                  <a:cubicBezTo>
                    <a:pt x="68" y="188"/>
                    <a:pt x="67" y="194"/>
                    <a:pt x="67" y="200"/>
                  </a:cubicBezTo>
                  <a:cubicBezTo>
                    <a:pt x="66" y="201"/>
                    <a:pt x="66" y="201"/>
                    <a:pt x="65" y="202"/>
                  </a:cubicBezTo>
                  <a:cubicBezTo>
                    <a:pt x="64" y="202"/>
                    <a:pt x="64" y="203"/>
                    <a:pt x="63" y="204"/>
                  </a:cubicBezTo>
                  <a:cubicBezTo>
                    <a:pt x="61" y="200"/>
                    <a:pt x="58" y="197"/>
                    <a:pt x="56" y="193"/>
                  </a:cubicBezTo>
                  <a:moveTo>
                    <a:pt x="67" y="206"/>
                  </a:moveTo>
                  <a:cubicBezTo>
                    <a:pt x="67" y="206"/>
                    <a:pt x="67" y="207"/>
                    <a:pt x="67" y="208"/>
                  </a:cubicBezTo>
                  <a:cubicBezTo>
                    <a:pt x="66" y="207"/>
                    <a:pt x="66" y="207"/>
                    <a:pt x="66" y="207"/>
                  </a:cubicBezTo>
                  <a:cubicBezTo>
                    <a:pt x="66" y="206"/>
                    <a:pt x="66" y="206"/>
                    <a:pt x="67" y="206"/>
                  </a:cubicBezTo>
                  <a:moveTo>
                    <a:pt x="70" y="202"/>
                  </a:moveTo>
                  <a:cubicBezTo>
                    <a:pt x="71" y="201"/>
                    <a:pt x="72" y="200"/>
                    <a:pt x="73" y="199"/>
                  </a:cubicBezTo>
                  <a:cubicBezTo>
                    <a:pt x="76" y="196"/>
                    <a:pt x="79" y="194"/>
                    <a:pt x="82" y="191"/>
                  </a:cubicBezTo>
                  <a:cubicBezTo>
                    <a:pt x="82" y="195"/>
                    <a:pt x="81" y="199"/>
                    <a:pt x="81" y="202"/>
                  </a:cubicBezTo>
                  <a:cubicBezTo>
                    <a:pt x="77" y="204"/>
                    <a:pt x="74" y="206"/>
                    <a:pt x="70" y="208"/>
                  </a:cubicBezTo>
                  <a:cubicBezTo>
                    <a:pt x="70" y="206"/>
                    <a:pt x="70" y="204"/>
                    <a:pt x="70" y="202"/>
                  </a:cubicBezTo>
                  <a:moveTo>
                    <a:pt x="86" y="188"/>
                  </a:moveTo>
                  <a:cubicBezTo>
                    <a:pt x="89" y="185"/>
                    <a:pt x="92" y="182"/>
                    <a:pt x="96" y="179"/>
                  </a:cubicBezTo>
                  <a:cubicBezTo>
                    <a:pt x="97" y="179"/>
                    <a:pt x="98" y="179"/>
                    <a:pt x="100" y="179"/>
                  </a:cubicBezTo>
                  <a:cubicBezTo>
                    <a:pt x="100" y="183"/>
                    <a:pt x="99" y="188"/>
                    <a:pt x="99" y="193"/>
                  </a:cubicBezTo>
                  <a:cubicBezTo>
                    <a:pt x="94" y="196"/>
                    <a:pt x="89" y="198"/>
                    <a:pt x="84" y="201"/>
                  </a:cubicBezTo>
                  <a:cubicBezTo>
                    <a:pt x="85" y="196"/>
                    <a:pt x="85" y="192"/>
                    <a:pt x="86" y="188"/>
                  </a:cubicBezTo>
                  <a:moveTo>
                    <a:pt x="108" y="209"/>
                  </a:moveTo>
                  <a:cubicBezTo>
                    <a:pt x="111" y="206"/>
                    <a:pt x="114" y="203"/>
                    <a:pt x="118" y="201"/>
                  </a:cubicBezTo>
                  <a:cubicBezTo>
                    <a:pt x="117" y="205"/>
                    <a:pt x="117" y="210"/>
                    <a:pt x="116" y="214"/>
                  </a:cubicBezTo>
                  <a:cubicBezTo>
                    <a:pt x="110" y="216"/>
                    <a:pt x="104" y="219"/>
                    <a:pt x="99" y="223"/>
                  </a:cubicBezTo>
                  <a:cubicBezTo>
                    <a:pt x="99" y="221"/>
                    <a:pt x="99" y="219"/>
                    <a:pt x="99" y="218"/>
                  </a:cubicBezTo>
                  <a:cubicBezTo>
                    <a:pt x="102" y="215"/>
                    <a:pt x="106" y="213"/>
                    <a:pt x="108" y="209"/>
                  </a:cubicBezTo>
                  <a:moveTo>
                    <a:pt x="118" y="234"/>
                  </a:moveTo>
                  <a:cubicBezTo>
                    <a:pt x="118" y="233"/>
                    <a:pt x="119" y="231"/>
                    <a:pt x="119" y="230"/>
                  </a:cubicBezTo>
                  <a:cubicBezTo>
                    <a:pt x="123" y="228"/>
                    <a:pt x="128" y="227"/>
                    <a:pt x="132" y="225"/>
                  </a:cubicBezTo>
                  <a:cubicBezTo>
                    <a:pt x="132" y="226"/>
                    <a:pt x="132" y="226"/>
                    <a:pt x="132" y="226"/>
                  </a:cubicBezTo>
                  <a:cubicBezTo>
                    <a:pt x="128" y="235"/>
                    <a:pt x="129" y="243"/>
                    <a:pt x="128" y="252"/>
                  </a:cubicBezTo>
                  <a:cubicBezTo>
                    <a:pt x="124" y="259"/>
                    <a:pt x="118" y="265"/>
                    <a:pt x="115" y="272"/>
                  </a:cubicBezTo>
                  <a:cubicBezTo>
                    <a:pt x="116" y="260"/>
                    <a:pt x="117" y="247"/>
                    <a:pt x="118" y="234"/>
                  </a:cubicBezTo>
                  <a:moveTo>
                    <a:pt x="114" y="300"/>
                  </a:moveTo>
                  <a:cubicBezTo>
                    <a:pt x="114" y="300"/>
                    <a:pt x="114" y="300"/>
                    <a:pt x="114" y="300"/>
                  </a:cubicBezTo>
                  <a:cubicBezTo>
                    <a:pt x="114" y="298"/>
                    <a:pt x="114" y="294"/>
                    <a:pt x="114" y="292"/>
                  </a:cubicBezTo>
                  <a:cubicBezTo>
                    <a:pt x="114" y="289"/>
                    <a:pt x="114" y="286"/>
                    <a:pt x="114" y="282"/>
                  </a:cubicBezTo>
                  <a:cubicBezTo>
                    <a:pt x="116" y="276"/>
                    <a:pt x="119" y="270"/>
                    <a:pt x="123" y="265"/>
                  </a:cubicBezTo>
                  <a:cubicBezTo>
                    <a:pt x="124" y="263"/>
                    <a:pt x="125" y="261"/>
                    <a:pt x="126" y="260"/>
                  </a:cubicBezTo>
                  <a:cubicBezTo>
                    <a:pt x="126" y="261"/>
                    <a:pt x="126" y="262"/>
                    <a:pt x="126" y="263"/>
                  </a:cubicBezTo>
                  <a:cubicBezTo>
                    <a:pt x="125" y="275"/>
                    <a:pt x="124" y="286"/>
                    <a:pt x="124" y="298"/>
                  </a:cubicBezTo>
                  <a:cubicBezTo>
                    <a:pt x="124" y="305"/>
                    <a:pt x="123" y="312"/>
                    <a:pt x="123" y="319"/>
                  </a:cubicBezTo>
                  <a:cubicBezTo>
                    <a:pt x="120" y="313"/>
                    <a:pt x="117" y="307"/>
                    <a:pt x="114" y="301"/>
                  </a:cubicBezTo>
                  <a:cubicBezTo>
                    <a:pt x="114" y="300"/>
                    <a:pt x="114" y="300"/>
                    <a:pt x="114" y="300"/>
                  </a:cubicBezTo>
                  <a:moveTo>
                    <a:pt x="20" y="49"/>
                  </a:moveTo>
                  <a:cubicBezTo>
                    <a:pt x="21" y="45"/>
                    <a:pt x="22" y="41"/>
                    <a:pt x="25" y="38"/>
                  </a:cubicBezTo>
                  <a:cubicBezTo>
                    <a:pt x="27" y="36"/>
                    <a:pt x="29" y="34"/>
                    <a:pt x="31" y="32"/>
                  </a:cubicBezTo>
                  <a:cubicBezTo>
                    <a:pt x="31" y="32"/>
                    <a:pt x="31" y="33"/>
                    <a:pt x="31" y="33"/>
                  </a:cubicBezTo>
                  <a:cubicBezTo>
                    <a:pt x="28" y="47"/>
                    <a:pt x="24" y="61"/>
                    <a:pt x="22" y="75"/>
                  </a:cubicBezTo>
                  <a:cubicBezTo>
                    <a:pt x="21" y="76"/>
                    <a:pt x="20" y="80"/>
                    <a:pt x="20" y="85"/>
                  </a:cubicBezTo>
                  <a:cubicBezTo>
                    <a:pt x="18" y="73"/>
                    <a:pt x="19" y="61"/>
                    <a:pt x="20" y="49"/>
                  </a:cubicBezTo>
                  <a:moveTo>
                    <a:pt x="24" y="101"/>
                  </a:moveTo>
                  <a:cubicBezTo>
                    <a:pt x="24" y="100"/>
                    <a:pt x="23" y="99"/>
                    <a:pt x="23" y="98"/>
                  </a:cubicBezTo>
                  <a:cubicBezTo>
                    <a:pt x="24" y="98"/>
                    <a:pt x="25" y="97"/>
                    <a:pt x="24" y="96"/>
                  </a:cubicBezTo>
                  <a:cubicBezTo>
                    <a:pt x="20" y="88"/>
                    <a:pt x="24" y="78"/>
                    <a:pt x="26" y="69"/>
                  </a:cubicBezTo>
                  <a:cubicBezTo>
                    <a:pt x="28" y="57"/>
                    <a:pt x="31" y="45"/>
                    <a:pt x="33" y="33"/>
                  </a:cubicBezTo>
                  <a:cubicBezTo>
                    <a:pt x="33" y="32"/>
                    <a:pt x="32" y="32"/>
                    <a:pt x="32" y="32"/>
                  </a:cubicBezTo>
                  <a:cubicBezTo>
                    <a:pt x="43" y="22"/>
                    <a:pt x="56" y="14"/>
                    <a:pt x="72" y="9"/>
                  </a:cubicBezTo>
                  <a:cubicBezTo>
                    <a:pt x="76" y="8"/>
                    <a:pt x="80" y="8"/>
                    <a:pt x="84" y="8"/>
                  </a:cubicBezTo>
                  <a:cubicBezTo>
                    <a:pt x="104" y="10"/>
                    <a:pt x="122" y="18"/>
                    <a:pt x="136" y="30"/>
                  </a:cubicBezTo>
                  <a:cubicBezTo>
                    <a:pt x="145" y="38"/>
                    <a:pt x="151" y="50"/>
                    <a:pt x="157" y="60"/>
                  </a:cubicBezTo>
                  <a:cubicBezTo>
                    <a:pt x="161" y="67"/>
                    <a:pt x="165" y="73"/>
                    <a:pt x="167" y="80"/>
                  </a:cubicBezTo>
                  <a:cubicBezTo>
                    <a:pt x="171" y="89"/>
                    <a:pt x="174" y="99"/>
                    <a:pt x="177" y="108"/>
                  </a:cubicBezTo>
                  <a:cubicBezTo>
                    <a:pt x="178" y="112"/>
                    <a:pt x="179" y="116"/>
                    <a:pt x="181" y="121"/>
                  </a:cubicBezTo>
                  <a:cubicBezTo>
                    <a:pt x="159" y="134"/>
                    <a:pt x="138" y="146"/>
                    <a:pt x="117" y="159"/>
                  </a:cubicBezTo>
                  <a:cubicBezTo>
                    <a:pt x="117" y="158"/>
                    <a:pt x="116" y="157"/>
                    <a:pt x="115" y="158"/>
                  </a:cubicBezTo>
                  <a:cubicBezTo>
                    <a:pt x="114" y="159"/>
                    <a:pt x="112" y="161"/>
                    <a:pt x="110" y="162"/>
                  </a:cubicBezTo>
                  <a:cubicBezTo>
                    <a:pt x="108" y="164"/>
                    <a:pt x="106" y="165"/>
                    <a:pt x="103" y="166"/>
                  </a:cubicBezTo>
                  <a:cubicBezTo>
                    <a:pt x="103" y="161"/>
                    <a:pt x="103" y="156"/>
                    <a:pt x="103" y="151"/>
                  </a:cubicBezTo>
                  <a:cubicBezTo>
                    <a:pt x="103" y="150"/>
                    <a:pt x="101" y="150"/>
                    <a:pt x="101" y="151"/>
                  </a:cubicBezTo>
                  <a:cubicBezTo>
                    <a:pt x="101" y="156"/>
                    <a:pt x="101" y="161"/>
                    <a:pt x="101" y="167"/>
                  </a:cubicBezTo>
                  <a:cubicBezTo>
                    <a:pt x="96" y="168"/>
                    <a:pt x="92" y="169"/>
                    <a:pt x="88" y="170"/>
                  </a:cubicBezTo>
                  <a:cubicBezTo>
                    <a:pt x="89" y="161"/>
                    <a:pt x="90" y="152"/>
                    <a:pt x="90" y="143"/>
                  </a:cubicBezTo>
                  <a:cubicBezTo>
                    <a:pt x="92" y="141"/>
                    <a:pt x="94" y="140"/>
                    <a:pt x="97" y="138"/>
                  </a:cubicBezTo>
                  <a:cubicBezTo>
                    <a:pt x="98" y="137"/>
                    <a:pt x="97" y="135"/>
                    <a:pt x="95" y="136"/>
                  </a:cubicBezTo>
                  <a:cubicBezTo>
                    <a:pt x="94" y="137"/>
                    <a:pt x="92" y="138"/>
                    <a:pt x="91" y="139"/>
                  </a:cubicBezTo>
                  <a:cubicBezTo>
                    <a:pt x="91" y="131"/>
                    <a:pt x="91" y="122"/>
                    <a:pt x="91" y="113"/>
                  </a:cubicBezTo>
                  <a:cubicBezTo>
                    <a:pt x="91" y="112"/>
                    <a:pt x="89" y="112"/>
                    <a:pt x="89" y="113"/>
                  </a:cubicBezTo>
                  <a:cubicBezTo>
                    <a:pt x="89" y="123"/>
                    <a:pt x="89" y="132"/>
                    <a:pt x="88" y="142"/>
                  </a:cubicBezTo>
                  <a:cubicBezTo>
                    <a:pt x="86" y="144"/>
                    <a:pt x="85" y="145"/>
                    <a:pt x="83" y="147"/>
                  </a:cubicBezTo>
                  <a:cubicBezTo>
                    <a:pt x="80" y="151"/>
                    <a:pt x="76" y="155"/>
                    <a:pt x="73" y="159"/>
                  </a:cubicBezTo>
                  <a:cubicBezTo>
                    <a:pt x="73" y="153"/>
                    <a:pt x="73" y="147"/>
                    <a:pt x="74" y="141"/>
                  </a:cubicBezTo>
                  <a:cubicBezTo>
                    <a:pt x="74" y="130"/>
                    <a:pt x="75" y="118"/>
                    <a:pt x="77" y="107"/>
                  </a:cubicBezTo>
                  <a:cubicBezTo>
                    <a:pt x="77" y="101"/>
                    <a:pt x="78" y="95"/>
                    <a:pt x="79" y="90"/>
                  </a:cubicBezTo>
                  <a:cubicBezTo>
                    <a:pt x="79" y="84"/>
                    <a:pt x="77" y="77"/>
                    <a:pt x="81" y="71"/>
                  </a:cubicBezTo>
                  <a:cubicBezTo>
                    <a:pt x="81" y="71"/>
                    <a:pt x="80" y="70"/>
                    <a:pt x="79" y="71"/>
                  </a:cubicBezTo>
                  <a:cubicBezTo>
                    <a:pt x="77" y="73"/>
                    <a:pt x="77" y="75"/>
                    <a:pt x="77" y="79"/>
                  </a:cubicBezTo>
                  <a:cubicBezTo>
                    <a:pt x="76" y="86"/>
                    <a:pt x="76" y="93"/>
                    <a:pt x="75" y="100"/>
                  </a:cubicBezTo>
                  <a:cubicBezTo>
                    <a:pt x="73" y="111"/>
                    <a:pt x="73" y="123"/>
                    <a:pt x="71" y="134"/>
                  </a:cubicBezTo>
                  <a:cubicBezTo>
                    <a:pt x="70" y="143"/>
                    <a:pt x="70" y="152"/>
                    <a:pt x="70" y="162"/>
                  </a:cubicBezTo>
                  <a:cubicBezTo>
                    <a:pt x="68" y="163"/>
                    <a:pt x="67" y="165"/>
                    <a:pt x="65" y="167"/>
                  </a:cubicBezTo>
                  <a:cubicBezTo>
                    <a:pt x="63" y="169"/>
                    <a:pt x="62" y="171"/>
                    <a:pt x="60" y="172"/>
                  </a:cubicBezTo>
                  <a:cubicBezTo>
                    <a:pt x="60" y="172"/>
                    <a:pt x="60" y="173"/>
                    <a:pt x="60" y="173"/>
                  </a:cubicBezTo>
                  <a:cubicBezTo>
                    <a:pt x="60" y="173"/>
                    <a:pt x="60" y="173"/>
                    <a:pt x="60" y="173"/>
                  </a:cubicBezTo>
                  <a:cubicBezTo>
                    <a:pt x="60" y="174"/>
                    <a:pt x="58" y="175"/>
                    <a:pt x="57" y="176"/>
                  </a:cubicBezTo>
                  <a:cubicBezTo>
                    <a:pt x="57" y="174"/>
                    <a:pt x="58" y="171"/>
                    <a:pt x="58" y="170"/>
                  </a:cubicBezTo>
                  <a:cubicBezTo>
                    <a:pt x="58" y="158"/>
                    <a:pt x="60" y="148"/>
                    <a:pt x="61" y="137"/>
                  </a:cubicBezTo>
                  <a:cubicBezTo>
                    <a:pt x="62" y="135"/>
                    <a:pt x="62" y="133"/>
                    <a:pt x="62" y="131"/>
                  </a:cubicBezTo>
                  <a:cubicBezTo>
                    <a:pt x="65" y="127"/>
                    <a:pt x="68" y="122"/>
                    <a:pt x="71" y="118"/>
                  </a:cubicBezTo>
                  <a:cubicBezTo>
                    <a:pt x="72" y="116"/>
                    <a:pt x="70" y="115"/>
                    <a:pt x="69" y="116"/>
                  </a:cubicBezTo>
                  <a:cubicBezTo>
                    <a:pt x="67" y="119"/>
                    <a:pt x="65" y="122"/>
                    <a:pt x="63" y="125"/>
                  </a:cubicBezTo>
                  <a:cubicBezTo>
                    <a:pt x="64" y="107"/>
                    <a:pt x="66" y="90"/>
                    <a:pt x="65" y="73"/>
                  </a:cubicBezTo>
                  <a:cubicBezTo>
                    <a:pt x="65" y="72"/>
                    <a:pt x="63" y="72"/>
                    <a:pt x="63" y="73"/>
                  </a:cubicBezTo>
                  <a:cubicBezTo>
                    <a:pt x="62" y="92"/>
                    <a:pt x="61" y="111"/>
                    <a:pt x="59" y="130"/>
                  </a:cubicBezTo>
                  <a:cubicBezTo>
                    <a:pt x="58" y="130"/>
                    <a:pt x="57" y="131"/>
                    <a:pt x="57" y="132"/>
                  </a:cubicBezTo>
                  <a:cubicBezTo>
                    <a:pt x="54" y="136"/>
                    <a:pt x="51" y="141"/>
                    <a:pt x="48" y="145"/>
                  </a:cubicBezTo>
                  <a:cubicBezTo>
                    <a:pt x="49" y="132"/>
                    <a:pt x="49" y="119"/>
                    <a:pt x="50" y="107"/>
                  </a:cubicBezTo>
                  <a:cubicBezTo>
                    <a:pt x="52" y="87"/>
                    <a:pt x="56" y="67"/>
                    <a:pt x="55" y="47"/>
                  </a:cubicBezTo>
                  <a:cubicBezTo>
                    <a:pt x="55" y="46"/>
                    <a:pt x="53" y="46"/>
                    <a:pt x="53" y="47"/>
                  </a:cubicBezTo>
                  <a:cubicBezTo>
                    <a:pt x="51" y="81"/>
                    <a:pt x="44" y="116"/>
                    <a:pt x="44" y="150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2" y="147"/>
                    <a:pt x="40" y="142"/>
                    <a:pt x="39" y="138"/>
                  </a:cubicBezTo>
                  <a:cubicBezTo>
                    <a:pt x="39" y="136"/>
                    <a:pt x="39" y="135"/>
                    <a:pt x="39" y="133"/>
                  </a:cubicBezTo>
                  <a:cubicBezTo>
                    <a:pt x="38" y="132"/>
                    <a:pt x="37" y="132"/>
                    <a:pt x="37" y="133"/>
                  </a:cubicBezTo>
                  <a:cubicBezTo>
                    <a:pt x="38" y="134"/>
                    <a:pt x="38" y="135"/>
                    <a:pt x="37" y="135"/>
                  </a:cubicBezTo>
                  <a:cubicBezTo>
                    <a:pt x="37" y="134"/>
                    <a:pt x="37" y="134"/>
                    <a:pt x="37" y="134"/>
                  </a:cubicBezTo>
                  <a:cubicBezTo>
                    <a:pt x="37" y="134"/>
                    <a:pt x="37" y="134"/>
                    <a:pt x="37" y="133"/>
                  </a:cubicBezTo>
                  <a:cubicBezTo>
                    <a:pt x="37" y="130"/>
                    <a:pt x="37" y="128"/>
                    <a:pt x="38" y="125"/>
                  </a:cubicBezTo>
                  <a:cubicBezTo>
                    <a:pt x="38" y="122"/>
                    <a:pt x="39" y="119"/>
                    <a:pt x="39" y="116"/>
                  </a:cubicBezTo>
                  <a:cubicBezTo>
                    <a:pt x="40" y="105"/>
                    <a:pt x="41" y="95"/>
                    <a:pt x="43" y="84"/>
                  </a:cubicBezTo>
                  <a:cubicBezTo>
                    <a:pt x="46" y="66"/>
                    <a:pt x="47" y="48"/>
                    <a:pt x="47" y="29"/>
                  </a:cubicBezTo>
                  <a:cubicBezTo>
                    <a:pt x="47" y="28"/>
                    <a:pt x="45" y="28"/>
                    <a:pt x="45" y="29"/>
                  </a:cubicBezTo>
                  <a:cubicBezTo>
                    <a:pt x="45" y="51"/>
                    <a:pt x="42" y="71"/>
                    <a:pt x="39" y="93"/>
                  </a:cubicBezTo>
                  <a:cubicBezTo>
                    <a:pt x="37" y="101"/>
                    <a:pt x="37" y="110"/>
                    <a:pt x="36" y="118"/>
                  </a:cubicBezTo>
                  <a:cubicBezTo>
                    <a:pt x="36" y="122"/>
                    <a:pt x="35" y="125"/>
                    <a:pt x="35" y="128"/>
                  </a:cubicBezTo>
                  <a:cubicBezTo>
                    <a:pt x="31" y="119"/>
                    <a:pt x="27" y="110"/>
                    <a:pt x="24" y="101"/>
                  </a:cubicBezTo>
                  <a:moveTo>
                    <a:pt x="79" y="218"/>
                  </a:moveTo>
                  <a:cubicBezTo>
                    <a:pt x="79" y="219"/>
                    <a:pt x="79" y="220"/>
                    <a:pt x="79" y="221"/>
                  </a:cubicBezTo>
                  <a:cubicBezTo>
                    <a:pt x="78" y="225"/>
                    <a:pt x="78" y="228"/>
                    <a:pt x="78" y="231"/>
                  </a:cubicBezTo>
                  <a:cubicBezTo>
                    <a:pt x="76" y="232"/>
                    <a:pt x="75" y="232"/>
                    <a:pt x="75" y="231"/>
                  </a:cubicBezTo>
                  <a:cubicBezTo>
                    <a:pt x="75" y="231"/>
                    <a:pt x="74" y="230"/>
                    <a:pt x="74" y="230"/>
                  </a:cubicBezTo>
                  <a:cubicBezTo>
                    <a:pt x="73" y="228"/>
                    <a:pt x="73" y="226"/>
                    <a:pt x="72" y="222"/>
                  </a:cubicBezTo>
                  <a:cubicBezTo>
                    <a:pt x="74" y="221"/>
                    <a:pt x="76" y="219"/>
                    <a:pt x="79" y="218"/>
                  </a:cubicBezTo>
                  <a:moveTo>
                    <a:pt x="78" y="235"/>
                  </a:moveTo>
                  <a:cubicBezTo>
                    <a:pt x="78" y="235"/>
                    <a:pt x="78" y="235"/>
                    <a:pt x="78" y="234"/>
                  </a:cubicBezTo>
                  <a:cubicBezTo>
                    <a:pt x="79" y="235"/>
                    <a:pt x="79" y="235"/>
                    <a:pt x="79" y="236"/>
                  </a:cubicBezTo>
                  <a:cubicBezTo>
                    <a:pt x="78" y="236"/>
                    <a:pt x="78" y="235"/>
                    <a:pt x="78" y="235"/>
                  </a:cubicBezTo>
                  <a:moveTo>
                    <a:pt x="85" y="240"/>
                  </a:moveTo>
                  <a:cubicBezTo>
                    <a:pt x="84" y="240"/>
                    <a:pt x="84" y="240"/>
                    <a:pt x="84" y="240"/>
                  </a:cubicBezTo>
                  <a:cubicBezTo>
                    <a:pt x="85" y="237"/>
                    <a:pt x="86" y="234"/>
                    <a:pt x="87" y="231"/>
                  </a:cubicBezTo>
                  <a:cubicBezTo>
                    <a:pt x="87" y="230"/>
                    <a:pt x="86" y="230"/>
                    <a:pt x="85" y="231"/>
                  </a:cubicBezTo>
                  <a:cubicBezTo>
                    <a:pt x="85" y="232"/>
                    <a:pt x="85" y="234"/>
                    <a:pt x="84" y="235"/>
                  </a:cubicBezTo>
                  <a:cubicBezTo>
                    <a:pt x="83" y="238"/>
                    <a:pt x="84" y="239"/>
                    <a:pt x="82" y="236"/>
                  </a:cubicBezTo>
                  <a:cubicBezTo>
                    <a:pt x="81" y="235"/>
                    <a:pt x="81" y="234"/>
                    <a:pt x="81" y="233"/>
                  </a:cubicBezTo>
                  <a:cubicBezTo>
                    <a:pt x="84" y="231"/>
                    <a:pt x="87" y="229"/>
                    <a:pt x="90" y="226"/>
                  </a:cubicBezTo>
                  <a:cubicBezTo>
                    <a:pt x="92" y="224"/>
                    <a:pt x="94" y="222"/>
                    <a:pt x="96" y="221"/>
                  </a:cubicBezTo>
                  <a:cubicBezTo>
                    <a:pt x="95" y="222"/>
                    <a:pt x="95" y="224"/>
                    <a:pt x="95" y="225"/>
                  </a:cubicBezTo>
                  <a:cubicBezTo>
                    <a:pt x="91" y="229"/>
                    <a:pt x="87" y="234"/>
                    <a:pt x="85" y="240"/>
                  </a:cubicBezTo>
                  <a:moveTo>
                    <a:pt x="99" y="266"/>
                  </a:moveTo>
                  <a:cubicBezTo>
                    <a:pt x="99" y="266"/>
                    <a:pt x="99" y="266"/>
                    <a:pt x="99" y="265"/>
                  </a:cubicBezTo>
                  <a:cubicBezTo>
                    <a:pt x="99" y="263"/>
                    <a:pt x="99" y="261"/>
                    <a:pt x="98" y="259"/>
                  </a:cubicBezTo>
                  <a:cubicBezTo>
                    <a:pt x="98" y="258"/>
                    <a:pt x="98" y="258"/>
                    <a:pt x="98" y="259"/>
                  </a:cubicBezTo>
                  <a:cubicBezTo>
                    <a:pt x="98" y="259"/>
                    <a:pt x="98" y="260"/>
                    <a:pt x="98" y="260"/>
                  </a:cubicBezTo>
                  <a:cubicBezTo>
                    <a:pt x="97" y="259"/>
                    <a:pt x="97" y="259"/>
                    <a:pt x="97" y="258"/>
                  </a:cubicBezTo>
                  <a:cubicBezTo>
                    <a:pt x="97" y="257"/>
                    <a:pt x="97" y="256"/>
                    <a:pt x="97" y="256"/>
                  </a:cubicBezTo>
                  <a:cubicBezTo>
                    <a:pt x="97" y="253"/>
                    <a:pt x="97" y="251"/>
                    <a:pt x="98" y="248"/>
                  </a:cubicBezTo>
                  <a:cubicBezTo>
                    <a:pt x="99" y="241"/>
                    <a:pt x="105" y="235"/>
                    <a:pt x="114" y="231"/>
                  </a:cubicBezTo>
                  <a:cubicBezTo>
                    <a:pt x="114" y="232"/>
                    <a:pt x="114" y="233"/>
                    <a:pt x="114" y="234"/>
                  </a:cubicBezTo>
                  <a:cubicBezTo>
                    <a:pt x="113" y="251"/>
                    <a:pt x="110" y="268"/>
                    <a:pt x="110" y="286"/>
                  </a:cubicBezTo>
                  <a:cubicBezTo>
                    <a:pt x="109" y="287"/>
                    <a:pt x="109" y="288"/>
                    <a:pt x="109" y="289"/>
                  </a:cubicBezTo>
                  <a:cubicBezTo>
                    <a:pt x="109" y="289"/>
                    <a:pt x="109" y="289"/>
                    <a:pt x="110" y="290"/>
                  </a:cubicBezTo>
                  <a:cubicBezTo>
                    <a:pt x="110" y="290"/>
                    <a:pt x="110" y="290"/>
                    <a:pt x="110" y="291"/>
                  </a:cubicBezTo>
                  <a:cubicBezTo>
                    <a:pt x="108" y="287"/>
                    <a:pt x="106" y="284"/>
                    <a:pt x="105" y="281"/>
                  </a:cubicBezTo>
                  <a:cubicBezTo>
                    <a:pt x="103" y="276"/>
                    <a:pt x="101" y="271"/>
                    <a:pt x="99" y="266"/>
                  </a:cubicBezTo>
                  <a:moveTo>
                    <a:pt x="138" y="352"/>
                  </a:moveTo>
                  <a:cubicBezTo>
                    <a:pt x="139" y="352"/>
                    <a:pt x="139" y="351"/>
                    <a:pt x="139" y="350"/>
                  </a:cubicBezTo>
                  <a:cubicBezTo>
                    <a:pt x="140" y="345"/>
                    <a:pt x="140" y="339"/>
                    <a:pt x="140" y="333"/>
                  </a:cubicBezTo>
                  <a:cubicBezTo>
                    <a:pt x="140" y="333"/>
                    <a:pt x="140" y="334"/>
                    <a:pt x="140" y="334"/>
                  </a:cubicBezTo>
                  <a:cubicBezTo>
                    <a:pt x="141" y="334"/>
                    <a:pt x="141" y="334"/>
                    <a:pt x="142" y="334"/>
                  </a:cubicBezTo>
                  <a:cubicBezTo>
                    <a:pt x="143" y="334"/>
                    <a:pt x="143" y="333"/>
                    <a:pt x="142" y="332"/>
                  </a:cubicBezTo>
                  <a:cubicBezTo>
                    <a:pt x="142" y="332"/>
                    <a:pt x="149" y="322"/>
                    <a:pt x="150" y="320"/>
                  </a:cubicBezTo>
                  <a:cubicBezTo>
                    <a:pt x="151" y="319"/>
                    <a:pt x="152" y="318"/>
                    <a:pt x="152" y="316"/>
                  </a:cubicBezTo>
                  <a:cubicBezTo>
                    <a:pt x="151" y="328"/>
                    <a:pt x="149" y="339"/>
                    <a:pt x="149" y="351"/>
                  </a:cubicBezTo>
                  <a:cubicBezTo>
                    <a:pt x="148" y="359"/>
                    <a:pt x="147" y="366"/>
                    <a:pt x="148" y="373"/>
                  </a:cubicBezTo>
                  <a:cubicBezTo>
                    <a:pt x="147" y="371"/>
                    <a:pt x="146" y="368"/>
                    <a:pt x="145" y="366"/>
                  </a:cubicBezTo>
                  <a:cubicBezTo>
                    <a:pt x="142" y="361"/>
                    <a:pt x="140" y="357"/>
                    <a:pt x="138" y="352"/>
                  </a:cubicBezTo>
                  <a:moveTo>
                    <a:pt x="403" y="890"/>
                  </a:moveTo>
                  <a:cubicBezTo>
                    <a:pt x="404" y="883"/>
                    <a:pt x="404" y="876"/>
                    <a:pt x="404" y="869"/>
                  </a:cubicBezTo>
                  <a:cubicBezTo>
                    <a:pt x="405" y="862"/>
                    <a:pt x="407" y="854"/>
                    <a:pt x="408" y="846"/>
                  </a:cubicBezTo>
                  <a:cubicBezTo>
                    <a:pt x="409" y="831"/>
                    <a:pt x="407" y="814"/>
                    <a:pt x="407" y="799"/>
                  </a:cubicBezTo>
                  <a:cubicBezTo>
                    <a:pt x="406" y="798"/>
                    <a:pt x="406" y="798"/>
                    <a:pt x="405" y="799"/>
                  </a:cubicBezTo>
                  <a:cubicBezTo>
                    <a:pt x="404" y="815"/>
                    <a:pt x="407" y="832"/>
                    <a:pt x="405" y="849"/>
                  </a:cubicBezTo>
                  <a:cubicBezTo>
                    <a:pt x="404" y="856"/>
                    <a:pt x="402" y="864"/>
                    <a:pt x="401" y="871"/>
                  </a:cubicBezTo>
                  <a:cubicBezTo>
                    <a:pt x="401" y="873"/>
                    <a:pt x="400" y="883"/>
                    <a:pt x="400" y="889"/>
                  </a:cubicBezTo>
                  <a:cubicBezTo>
                    <a:pt x="397" y="887"/>
                    <a:pt x="395" y="885"/>
                    <a:pt x="394" y="882"/>
                  </a:cubicBezTo>
                  <a:cubicBezTo>
                    <a:pt x="391" y="876"/>
                    <a:pt x="389" y="870"/>
                    <a:pt x="386" y="864"/>
                  </a:cubicBezTo>
                  <a:cubicBezTo>
                    <a:pt x="386" y="863"/>
                    <a:pt x="386" y="862"/>
                    <a:pt x="386" y="860"/>
                  </a:cubicBezTo>
                  <a:cubicBezTo>
                    <a:pt x="387" y="849"/>
                    <a:pt x="387" y="838"/>
                    <a:pt x="388" y="827"/>
                  </a:cubicBezTo>
                  <a:cubicBezTo>
                    <a:pt x="388" y="818"/>
                    <a:pt x="390" y="809"/>
                    <a:pt x="391" y="800"/>
                  </a:cubicBezTo>
                  <a:cubicBezTo>
                    <a:pt x="392" y="789"/>
                    <a:pt x="391" y="778"/>
                    <a:pt x="390" y="767"/>
                  </a:cubicBezTo>
                  <a:cubicBezTo>
                    <a:pt x="390" y="767"/>
                    <a:pt x="390" y="767"/>
                    <a:pt x="390" y="767"/>
                  </a:cubicBezTo>
                  <a:cubicBezTo>
                    <a:pt x="389" y="778"/>
                    <a:pt x="390" y="788"/>
                    <a:pt x="389" y="799"/>
                  </a:cubicBezTo>
                  <a:cubicBezTo>
                    <a:pt x="388" y="808"/>
                    <a:pt x="385" y="818"/>
                    <a:pt x="384" y="827"/>
                  </a:cubicBezTo>
                  <a:cubicBezTo>
                    <a:pt x="384" y="838"/>
                    <a:pt x="384" y="848"/>
                    <a:pt x="383" y="858"/>
                  </a:cubicBezTo>
                  <a:cubicBezTo>
                    <a:pt x="381" y="853"/>
                    <a:pt x="378" y="848"/>
                    <a:pt x="376" y="843"/>
                  </a:cubicBezTo>
                  <a:cubicBezTo>
                    <a:pt x="377" y="824"/>
                    <a:pt x="376" y="806"/>
                    <a:pt x="378" y="787"/>
                  </a:cubicBezTo>
                  <a:cubicBezTo>
                    <a:pt x="379" y="776"/>
                    <a:pt x="380" y="764"/>
                    <a:pt x="382" y="753"/>
                  </a:cubicBezTo>
                  <a:cubicBezTo>
                    <a:pt x="383" y="745"/>
                    <a:pt x="385" y="738"/>
                    <a:pt x="381" y="730"/>
                  </a:cubicBezTo>
                  <a:cubicBezTo>
                    <a:pt x="380" y="729"/>
                    <a:pt x="378" y="730"/>
                    <a:pt x="379" y="732"/>
                  </a:cubicBezTo>
                  <a:cubicBezTo>
                    <a:pt x="383" y="740"/>
                    <a:pt x="379" y="754"/>
                    <a:pt x="378" y="763"/>
                  </a:cubicBezTo>
                  <a:cubicBezTo>
                    <a:pt x="377" y="774"/>
                    <a:pt x="376" y="784"/>
                    <a:pt x="375" y="794"/>
                  </a:cubicBezTo>
                  <a:cubicBezTo>
                    <a:pt x="373" y="808"/>
                    <a:pt x="372" y="821"/>
                    <a:pt x="372" y="835"/>
                  </a:cubicBezTo>
                  <a:cubicBezTo>
                    <a:pt x="370" y="831"/>
                    <a:pt x="368" y="827"/>
                    <a:pt x="367" y="823"/>
                  </a:cubicBezTo>
                  <a:cubicBezTo>
                    <a:pt x="365" y="820"/>
                    <a:pt x="364" y="817"/>
                    <a:pt x="362" y="814"/>
                  </a:cubicBezTo>
                  <a:cubicBezTo>
                    <a:pt x="362" y="807"/>
                    <a:pt x="363" y="801"/>
                    <a:pt x="363" y="794"/>
                  </a:cubicBezTo>
                  <a:cubicBezTo>
                    <a:pt x="365" y="783"/>
                    <a:pt x="365" y="772"/>
                    <a:pt x="366" y="760"/>
                  </a:cubicBezTo>
                  <a:cubicBezTo>
                    <a:pt x="366" y="748"/>
                    <a:pt x="368" y="736"/>
                    <a:pt x="369" y="724"/>
                  </a:cubicBezTo>
                  <a:cubicBezTo>
                    <a:pt x="370" y="713"/>
                    <a:pt x="367" y="703"/>
                    <a:pt x="367" y="693"/>
                  </a:cubicBezTo>
                  <a:cubicBezTo>
                    <a:pt x="367" y="691"/>
                    <a:pt x="365" y="691"/>
                    <a:pt x="365" y="693"/>
                  </a:cubicBezTo>
                  <a:cubicBezTo>
                    <a:pt x="365" y="703"/>
                    <a:pt x="368" y="713"/>
                    <a:pt x="366" y="724"/>
                  </a:cubicBezTo>
                  <a:cubicBezTo>
                    <a:pt x="365" y="736"/>
                    <a:pt x="363" y="748"/>
                    <a:pt x="362" y="760"/>
                  </a:cubicBezTo>
                  <a:cubicBezTo>
                    <a:pt x="362" y="775"/>
                    <a:pt x="359" y="791"/>
                    <a:pt x="358" y="806"/>
                  </a:cubicBezTo>
                  <a:cubicBezTo>
                    <a:pt x="355" y="800"/>
                    <a:pt x="352" y="793"/>
                    <a:pt x="349" y="787"/>
                  </a:cubicBezTo>
                  <a:cubicBezTo>
                    <a:pt x="350" y="770"/>
                    <a:pt x="352" y="753"/>
                    <a:pt x="352" y="735"/>
                  </a:cubicBezTo>
                  <a:cubicBezTo>
                    <a:pt x="351" y="715"/>
                    <a:pt x="354" y="693"/>
                    <a:pt x="348" y="673"/>
                  </a:cubicBezTo>
                  <a:cubicBezTo>
                    <a:pt x="348" y="672"/>
                    <a:pt x="348" y="673"/>
                    <a:pt x="348" y="673"/>
                  </a:cubicBezTo>
                  <a:cubicBezTo>
                    <a:pt x="351" y="695"/>
                    <a:pt x="349" y="717"/>
                    <a:pt x="348" y="739"/>
                  </a:cubicBezTo>
                  <a:cubicBezTo>
                    <a:pt x="348" y="752"/>
                    <a:pt x="347" y="766"/>
                    <a:pt x="346" y="779"/>
                  </a:cubicBezTo>
                  <a:cubicBezTo>
                    <a:pt x="341" y="769"/>
                    <a:pt x="336" y="759"/>
                    <a:pt x="331" y="749"/>
                  </a:cubicBezTo>
                  <a:cubicBezTo>
                    <a:pt x="332" y="732"/>
                    <a:pt x="333" y="715"/>
                    <a:pt x="336" y="699"/>
                  </a:cubicBezTo>
                  <a:cubicBezTo>
                    <a:pt x="339" y="676"/>
                    <a:pt x="339" y="652"/>
                    <a:pt x="339" y="629"/>
                  </a:cubicBezTo>
                  <a:cubicBezTo>
                    <a:pt x="339" y="627"/>
                    <a:pt x="337" y="627"/>
                    <a:pt x="337" y="629"/>
                  </a:cubicBezTo>
                  <a:cubicBezTo>
                    <a:pt x="337" y="655"/>
                    <a:pt x="335" y="680"/>
                    <a:pt x="331" y="705"/>
                  </a:cubicBezTo>
                  <a:cubicBezTo>
                    <a:pt x="329" y="715"/>
                    <a:pt x="329" y="726"/>
                    <a:pt x="329" y="736"/>
                  </a:cubicBezTo>
                  <a:cubicBezTo>
                    <a:pt x="328" y="738"/>
                    <a:pt x="328" y="741"/>
                    <a:pt x="328" y="743"/>
                  </a:cubicBezTo>
                  <a:cubicBezTo>
                    <a:pt x="327" y="740"/>
                    <a:pt x="325" y="737"/>
                    <a:pt x="324" y="734"/>
                  </a:cubicBezTo>
                  <a:cubicBezTo>
                    <a:pt x="323" y="732"/>
                    <a:pt x="322" y="729"/>
                    <a:pt x="320" y="727"/>
                  </a:cubicBezTo>
                  <a:cubicBezTo>
                    <a:pt x="321" y="709"/>
                    <a:pt x="321" y="690"/>
                    <a:pt x="322" y="672"/>
                  </a:cubicBezTo>
                  <a:cubicBezTo>
                    <a:pt x="324" y="649"/>
                    <a:pt x="329" y="626"/>
                    <a:pt x="329" y="603"/>
                  </a:cubicBezTo>
                  <a:cubicBezTo>
                    <a:pt x="329" y="601"/>
                    <a:pt x="327" y="601"/>
                    <a:pt x="327" y="603"/>
                  </a:cubicBezTo>
                  <a:cubicBezTo>
                    <a:pt x="326" y="626"/>
                    <a:pt x="321" y="649"/>
                    <a:pt x="319" y="672"/>
                  </a:cubicBezTo>
                  <a:cubicBezTo>
                    <a:pt x="317" y="687"/>
                    <a:pt x="316" y="703"/>
                    <a:pt x="316" y="718"/>
                  </a:cubicBezTo>
                  <a:cubicBezTo>
                    <a:pt x="315" y="718"/>
                    <a:pt x="315" y="717"/>
                    <a:pt x="315" y="717"/>
                  </a:cubicBezTo>
                  <a:cubicBezTo>
                    <a:pt x="307" y="701"/>
                    <a:pt x="299" y="686"/>
                    <a:pt x="292" y="670"/>
                  </a:cubicBezTo>
                  <a:cubicBezTo>
                    <a:pt x="292" y="664"/>
                    <a:pt x="293" y="657"/>
                    <a:pt x="293" y="651"/>
                  </a:cubicBezTo>
                  <a:cubicBezTo>
                    <a:pt x="295" y="635"/>
                    <a:pt x="296" y="619"/>
                    <a:pt x="297" y="604"/>
                  </a:cubicBezTo>
                  <a:cubicBezTo>
                    <a:pt x="298" y="592"/>
                    <a:pt x="298" y="580"/>
                    <a:pt x="298" y="568"/>
                  </a:cubicBezTo>
                  <a:cubicBezTo>
                    <a:pt x="298" y="563"/>
                    <a:pt x="297" y="556"/>
                    <a:pt x="292" y="554"/>
                  </a:cubicBezTo>
                  <a:cubicBezTo>
                    <a:pt x="291" y="554"/>
                    <a:pt x="291" y="555"/>
                    <a:pt x="292" y="556"/>
                  </a:cubicBezTo>
                  <a:cubicBezTo>
                    <a:pt x="298" y="560"/>
                    <a:pt x="295" y="577"/>
                    <a:pt x="295" y="583"/>
                  </a:cubicBezTo>
                  <a:cubicBezTo>
                    <a:pt x="294" y="595"/>
                    <a:pt x="294" y="607"/>
                    <a:pt x="293" y="619"/>
                  </a:cubicBezTo>
                  <a:cubicBezTo>
                    <a:pt x="291" y="631"/>
                    <a:pt x="291" y="643"/>
                    <a:pt x="289" y="655"/>
                  </a:cubicBezTo>
                  <a:cubicBezTo>
                    <a:pt x="289" y="658"/>
                    <a:pt x="289" y="661"/>
                    <a:pt x="288" y="663"/>
                  </a:cubicBezTo>
                  <a:cubicBezTo>
                    <a:pt x="284" y="655"/>
                    <a:pt x="280" y="647"/>
                    <a:pt x="277" y="639"/>
                  </a:cubicBezTo>
                  <a:cubicBezTo>
                    <a:pt x="276" y="637"/>
                    <a:pt x="276" y="636"/>
                    <a:pt x="276" y="634"/>
                  </a:cubicBezTo>
                  <a:cubicBezTo>
                    <a:pt x="275" y="627"/>
                    <a:pt x="276" y="620"/>
                    <a:pt x="276" y="613"/>
                  </a:cubicBezTo>
                  <a:cubicBezTo>
                    <a:pt x="277" y="596"/>
                    <a:pt x="278" y="579"/>
                    <a:pt x="277" y="562"/>
                  </a:cubicBezTo>
                  <a:cubicBezTo>
                    <a:pt x="277" y="551"/>
                    <a:pt x="280" y="540"/>
                    <a:pt x="280" y="529"/>
                  </a:cubicBezTo>
                  <a:cubicBezTo>
                    <a:pt x="280" y="526"/>
                    <a:pt x="281" y="518"/>
                    <a:pt x="276" y="516"/>
                  </a:cubicBezTo>
                  <a:cubicBezTo>
                    <a:pt x="275" y="516"/>
                    <a:pt x="275" y="517"/>
                    <a:pt x="276" y="518"/>
                  </a:cubicBezTo>
                  <a:cubicBezTo>
                    <a:pt x="280" y="520"/>
                    <a:pt x="277" y="535"/>
                    <a:pt x="277" y="539"/>
                  </a:cubicBezTo>
                  <a:cubicBezTo>
                    <a:pt x="275" y="551"/>
                    <a:pt x="274" y="563"/>
                    <a:pt x="274" y="575"/>
                  </a:cubicBezTo>
                  <a:cubicBezTo>
                    <a:pt x="274" y="589"/>
                    <a:pt x="273" y="603"/>
                    <a:pt x="273" y="617"/>
                  </a:cubicBezTo>
                  <a:cubicBezTo>
                    <a:pt x="272" y="620"/>
                    <a:pt x="272" y="624"/>
                    <a:pt x="272" y="628"/>
                  </a:cubicBezTo>
                  <a:cubicBezTo>
                    <a:pt x="272" y="627"/>
                    <a:pt x="271" y="625"/>
                    <a:pt x="270" y="624"/>
                  </a:cubicBezTo>
                  <a:cubicBezTo>
                    <a:pt x="267" y="616"/>
                    <a:pt x="264" y="608"/>
                    <a:pt x="260" y="601"/>
                  </a:cubicBezTo>
                  <a:cubicBezTo>
                    <a:pt x="261" y="593"/>
                    <a:pt x="262" y="584"/>
                    <a:pt x="263" y="576"/>
                  </a:cubicBezTo>
                  <a:cubicBezTo>
                    <a:pt x="264" y="563"/>
                    <a:pt x="265" y="550"/>
                    <a:pt x="265" y="538"/>
                  </a:cubicBezTo>
                  <a:cubicBezTo>
                    <a:pt x="265" y="525"/>
                    <a:pt x="267" y="512"/>
                    <a:pt x="267" y="499"/>
                  </a:cubicBezTo>
                  <a:cubicBezTo>
                    <a:pt x="267" y="497"/>
                    <a:pt x="265" y="497"/>
                    <a:pt x="265" y="499"/>
                  </a:cubicBezTo>
                  <a:cubicBezTo>
                    <a:pt x="265" y="522"/>
                    <a:pt x="262" y="545"/>
                    <a:pt x="260" y="567"/>
                  </a:cubicBezTo>
                  <a:cubicBezTo>
                    <a:pt x="260" y="576"/>
                    <a:pt x="258" y="586"/>
                    <a:pt x="257" y="595"/>
                  </a:cubicBezTo>
                  <a:cubicBezTo>
                    <a:pt x="254" y="589"/>
                    <a:pt x="251" y="583"/>
                    <a:pt x="248" y="578"/>
                  </a:cubicBezTo>
                  <a:cubicBezTo>
                    <a:pt x="249" y="566"/>
                    <a:pt x="252" y="554"/>
                    <a:pt x="253" y="542"/>
                  </a:cubicBezTo>
                  <a:cubicBezTo>
                    <a:pt x="257" y="520"/>
                    <a:pt x="257" y="499"/>
                    <a:pt x="257" y="477"/>
                  </a:cubicBezTo>
                  <a:cubicBezTo>
                    <a:pt x="257" y="475"/>
                    <a:pt x="255" y="475"/>
                    <a:pt x="255" y="477"/>
                  </a:cubicBezTo>
                  <a:cubicBezTo>
                    <a:pt x="254" y="504"/>
                    <a:pt x="252" y="531"/>
                    <a:pt x="247" y="558"/>
                  </a:cubicBezTo>
                  <a:cubicBezTo>
                    <a:pt x="246" y="563"/>
                    <a:pt x="246" y="567"/>
                    <a:pt x="245" y="572"/>
                  </a:cubicBezTo>
                  <a:cubicBezTo>
                    <a:pt x="243" y="568"/>
                    <a:pt x="241" y="564"/>
                    <a:pt x="239" y="561"/>
                  </a:cubicBezTo>
                  <a:cubicBezTo>
                    <a:pt x="239" y="559"/>
                    <a:pt x="239" y="558"/>
                    <a:pt x="239" y="557"/>
                  </a:cubicBezTo>
                  <a:cubicBezTo>
                    <a:pt x="238" y="556"/>
                    <a:pt x="237" y="556"/>
                    <a:pt x="237" y="557"/>
                  </a:cubicBezTo>
                  <a:cubicBezTo>
                    <a:pt x="237" y="557"/>
                    <a:pt x="237" y="558"/>
                    <a:pt x="238" y="558"/>
                  </a:cubicBezTo>
                  <a:cubicBezTo>
                    <a:pt x="236" y="556"/>
                    <a:pt x="235" y="553"/>
                    <a:pt x="234" y="551"/>
                  </a:cubicBezTo>
                  <a:cubicBezTo>
                    <a:pt x="234" y="550"/>
                    <a:pt x="234" y="548"/>
                    <a:pt x="234" y="547"/>
                  </a:cubicBezTo>
                  <a:cubicBezTo>
                    <a:pt x="235" y="534"/>
                    <a:pt x="238" y="521"/>
                    <a:pt x="239" y="507"/>
                  </a:cubicBezTo>
                  <a:cubicBezTo>
                    <a:pt x="241" y="493"/>
                    <a:pt x="243" y="478"/>
                    <a:pt x="246" y="464"/>
                  </a:cubicBezTo>
                  <a:cubicBezTo>
                    <a:pt x="247" y="453"/>
                    <a:pt x="251" y="442"/>
                    <a:pt x="248" y="431"/>
                  </a:cubicBezTo>
                  <a:cubicBezTo>
                    <a:pt x="248" y="431"/>
                    <a:pt x="248" y="431"/>
                    <a:pt x="248" y="431"/>
                  </a:cubicBezTo>
                  <a:cubicBezTo>
                    <a:pt x="247" y="431"/>
                    <a:pt x="247" y="431"/>
                    <a:pt x="246" y="431"/>
                  </a:cubicBezTo>
                  <a:cubicBezTo>
                    <a:pt x="245" y="431"/>
                    <a:pt x="245" y="431"/>
                    <a:pt x="246" y="431"/>
                  </a:cubicBezTo>
                  <a:cubicBezTo>
                    <a:pt x="252" y="433"/>
                    <a:pt x="242" y="471"/>
                    <a:pt x="241" y="476"/>
                  </a:cubicBezTo>
                  <a:cubicBezTo>
                    <a:pt x="238" y="489"/>
                    <a:pt x="236" y="502"/>
                    <a:pt x="235" y="515"/>
                  </a:cubicBezTo>
                  <a:cubicBezTo>
                    <a:pt x="234" y="525"/>
                    <a:pt x="232" y="535"/>
                    <a:pt x="231" y="546"/>
                  </a:cubicBezTo>
                  <a:cubicBezTo>
                    <a:pt x="227" y="538"/>
                    <a:pt x="223" y="531"/>
                    <a:pt x="219" y="523"/>
                  </a:cubicBezTo>
                  <a:cubicBezTo>
                    <a:pt x="219" y="522"/>
                    <a:pt x="219" y="521"/>
                    <a:pt x="219" y="520"/>
                  </a:cubicBezTo>
                  <a:cubicBezTo>
                    <a:pt x="222" y="510"/>
                    <a:pt x="222" y="499"/>
                    <a:pt x="223" y="488"/>
                  </a:cubicBezTo>
                  <a:cubicBezTo>
                    <a:pt x="224" y="477"/>
                    <a:pt x="226" y="466"/>
                    <a:pt x="227" y="455"/>
                  </a:cubicBezTo>
                  <a:cubicBezTo>
                    <a:pt x="228" y="443"/>
                    <a:pt x="227" y="431"/>
                    <a:pt x="227" y="419"/>
                  </a:cubicBezTo>
                  <a:cubicBezTo>
                    <a:pt x="227" y="418"/>
                    <a:pt x="225" y="418"/>
                    <a:pt x="225" y="419"/>
                  </a:cubicBezTo>
                  <a:cubicBezTo>
                    <a:pt x="225" y="429"/>
                    <a:pt x="225" y="439"/>
                    <a:pt x="224" y="449"/>
                  </a:cubicBezTo>
                  <a:cubicBezTo>
                    <a:pt x="224" y="460"/>
                    <a:pt x="222" y="470"/>
                    <a:pt x="221" y="481"/>
                  </a:cubicBezTo>
                  <a:cubicBezTo>
                    <a:pt x="219" y="492"/>
                    <a:pt x="219" y="503"/>
                    <a:pt x="217" y="514"/>
                  </a:cubicBezTo>
                  <a:cubicBezTo>
                    <a:pt x="217" y="516"/>
                    <a:pt x="217" y="517"/>
                    <a:pt x="216" y="519"/>
                  </a:cubicBezTo>
                  <a:cubicBezTo>
                    <a:pt x="213" y="512"/>
                    <a:pt x="209" y="505"/>
                    <a:pt x="206" y="498"/>
                  </a:cubicBezTo>
                  <a:cubicBezTo>
                    <a:pt x="205" y="497"/>
                    <a:pt x="205" y="497"/>
                    <a:pt x="205" y="496"/>
                  </a:cubicBezTo>
                  <a:cubicBezTo>
                    <a:pt x="206" y="478"/>
                    <a:pt x="205" y="459"/>
                    <a:pt x="207" y="441"/>
                  </a:cubicBezTo>
                  <a:cubicBezTo>
                    <a:pt x="208" y="427"/>
                    <a:pt x="207" y="412"/>
                    <a:pt x="209" y="398"/>
                  </a:cubicBezTo>
                  <a:cubicBezTo>
                    <a:pt x="210" y="388"/>
                    <a:pt x="211" y="377"/>
                    <a:pt x="211" y="367"/>
                  </a:cubicBezTo>
                  <a:cubicBezTo>
                    <a:pt x="211" y="366"/>
                    <a:pt x="209" y="366"/>
                    <a:pt x="209" y="367"/>
                  </a:cubicBezTo>
                  <a:cubicBezTo>
                    <a:pt x="209" y="379"/>
                    <a:pt x="206" y="392"/>
                    <a:pt x="205" y="404"/>
                  </a:cubicBezTo>
                  <a:cubicBezTo>
                    <a:pt x="203" y="416"/>
                    <a:pt x="205" y="428"/>
                    <a:pt x="203" y="441"/>
                  </a:cubicBezTo>
                  <a:cubicBezTo>
                    <a:pt x="202" y="453"/>
                    <a:pt x="202" y="466"/>
                    <a:pt x="202" y="478"/>
                  </a:cubicBezTo>
                  <a:cubicBezTo>
                    <a:pt x="202" y="482"/>
                    <a:pt x="202" y="486"/>
                    <a:pt x="202" y="490"/>
                  </a:cubicBezTo>
                  <a:cubicBezTo>
                    <a:pt x="196" y="479"/>
                    <a:pt x="191" y="468"/>
                    <a:pt x="186" y="456"/>
                  </a:cubicBezTo>
                  <a:cubicBezTo>
                    <a:pt x="187" y="440"/>
                    <a:pt x="189" y="424"/>
                    <a:pt x="190" y="408"/>
                  </a:cubicBezTo>
                  <a:cubicBezTo>
                    <a:pt x="191" y="398"/>
                    <a:pt x="193" y="389"/>
                    <a:pt x="195" y="379"/>
                  </a:cubicBezTo>
                  <a:cubicBezTo>
                    <a:pt x="196" y="369"/>
                    <a:pt x="195" y="359"/>
                    <a:pt x="195" y="349"/>
                  </a:cubicBezTo>
                  <a:cubicBezTo>
                    <a:pt x="195" y="348"/>
                    <a:pt x="193" y="348"/>
                    <a:pt x="193" y="349"/>
                  </a:cubicBezTo>
                  <a:cubicBezTo>
                    <a:pt x="193" y="360"/>
                    <a:pt x="194" y="371"/>
                    <a:pt x="192" y="382"/>
                  </a:cubicBezTo>
                  <a:cubicBezTo>
                    <a:pt x="190" y="391"/>
                    <a:pt x="188" y="399"/>
                    <a:pt x="187" y="408"/>
                  </a:cubicBezTo>
                  <a:cubicBezTo>
                    <a:pt x="186" y="418"/>
                    <a:pt x="186" y="429"/>
                    <a:pt x="184" y="439"/>
                  </a:cubicBezTo>
                  <a:cubicBezTo>
                    <a:pt x="184" y="443"/>
                    <a:pt x="183" y="446"/>
                    <a:pt x="183" y="450"/>
                  </a:cubicBezTo>
                  <a:cubicBezTo>
                    <a:pt x="180" y="443"/>
                    <a:pt x="177" y="436"/>
                    <a:pt x="174" y="430"/>
                  </a:cubicBezTo>
                  <a:cubicBezTo>
                    <a:pt x="174" y="424"/>
                    <a:pt x="175" y="418"/>
                    <a:pt x="176" y="413"/>
                  </a:cubicBezTo>
                  <a:cubicBezTo>
                    <a:pt x="177" y="403"/>
                    <a:pt x="178" y="393"/>
                    <a:pt x="179" y="384"/>
                  </a:cubicBezTo>
                  <a:cubicBezTo>
                    <a:pt x="181" y="362"/>
                    <a:pt x="184" y="341"/>
                    <a:pt x="183" y="319"/>
                  </a:cubicBezTo>
                  <a:cubicBezTo>
                    <a:pt x="183" y="318"/>
                    <a:pt x="181" y="318"/>
                    <a:pt x="181" y="319"/>
                  </a:cubicBezTo>
                  <a:cubicBezTo>
                    <a:pt x="181" y="329"/>
                    <a:pt x="181" y="339"/>
                    <a:pt x="180" y="349"/>
                  </a:cubicBezTo>
                  <a:cubicBezTo>
                    <a:pt x="179" y="359"/>
                    <a:pt x="177" y="369"/>
                    <a:pt x="176" y="380"/>
                  </a:cubicBezTo>
                  <a:cubicBezTo>
                    <a:pt x="175" y="394"/>
                    <a:pt x="172" y="409"/>
                    <a:pt x="171" y="423"/>
                  </a:cubicBezTo>
                  <a:cubicBezTo>
                    <a:pt x="168" y="418"/>
                    <a:pt x="166" y="413"/>
                    <a:pt x="164" y="408"/>
                  </a:cubicBezTo>
                  <a:cubicBezTo>
                    <a:pt x="165" y="401"/>
                    <a:pt x="165" y="394"/>
                    <a:pt x="165" y="387"/>
                  </a:cubicBezTo>
                  <a:cubicBezTo>
                    <a:pt x="167" y="377"/>
                    <a:pt x="167" y="367"/>
                    <a:pt x="168" y="356"/>
                  </a:cubicBezTo>
                  <a:cubicBezTo>
                    <a:pt x="170" y="334"/>
                    <a:pt x="172" y="312"/>
                    <a:pt x="170" y="289"/>
                  </a:cubicBezTo>
                  <a:cubicBezTo>
                    <a:pt x="170" y="288"/>
                    <a:pt x="170" y="288"/>
                    <a:pt x="170" y="289"/>
                  </a:cubicBezTo>
                  <a:cubicBezTo>
                    <a:pt x="168" y="311"/>
                    <a:pt x="168" y="333"/>
                    <a:pt x="165" y="355"/>
                  </a:cubicBezTo>
                  <a:cubicBezTo>
                    <a:pt x="164" y="364"/>
                    <a:pt x="163" y="374"/>
                    <a:pt x="162" y="383"/>
                  </a:cubicBezTo>
                  <a:cubicBezTo>
                    <a:pt x="162" y="389"/>
                    <a:pt x="161" y="394"/>
                    <a:pt x="160" y="399"/>
                  </a:cubicBezTo>
                  <a:cubicBezTo>
                    <a:pt x="160" y="400"/>
                    <a:pt x="160" y="400"/>
                    <a:pt x="160" y="401"/>
                  </a:cubicBezTo>
                  <a:cubicBezTo>
                    <a:pt x="157" y="394"/>
                    <a:pt x="154" y="387"/>
                    <a:pt x="151" y="381"/>
                  </a:cubicBezTo>
                  <a:cubicBezTo>
                    <a:pt x="151" y="376"/>
                    <a:pt x="150" y="371"/>
                    <a:pt x="151" y="366"/>
                  </a:cubicBezTo>
                  <a:cubicBezTo>
                    <a:pt x="152" y="361"/>
                    <a:pt x="152" y="356"/>
                    <a:pt x="152" y="351"/>
                  </a:cubicBezTo>
                  <a:cubicBezTo>
                    <a:pt x="152" y="338"/>
                    <a:pt x="155" y="326"/>
                    <a:pt x="156" y="313"/>
                  </a:cubicBezTo>
                  <a:cubicBezTo>
                    <a:pt x="156" y="312"/>
                    <a:pt x="156" y="312"/>
                    <a:pt x="156" y="311"/>
                  </a:cubicBezTo>
                  <a:cubicBezTo>
                    <a:pt x="158" y="308"/>
                    <a:pt x="161" y="306"/>
                    <a:pt x="163" y="304"/>
                  </a:cubicBezTo>
                  <a:cubicBezTo>
                    <a:pt x="164" y="303"/>
                    <a:pt x="162" y="301"/>
                    <a:pt x="161" y="302"/>
                  </a:cubicBezTo>
                  <a:cubicBezTo>
                    <a:pt x="159" y="303"/>
                    <a:pt x="158" y="305"/>
                    <a:pt x="156" y="306"/>
                  </a:cubicBezTo>
                  <a:cubicBezTo>
                    <a:pt x="158" y="284"/>
                    <a:pt x="160" y="262"/>
                    <a:pt x="159" y="239"/>
                  </a:cubicBezTo>
                  <a:cubicBezTo>
                    <a:pt x="159" y="238"/>
                    <a:pt x="157" y="238"/>
                    <a:pt x="157" y="239"/>
                  </a:cubicBezTo>
                  <a:cubicBezTo>
                    <a:pt x="157" y="252"/>
                    <a:pt x="157" y="264"/>
                    <a:pt x="156" y="277"/>
                  </a:cubicBezTo>
                  <a:cubicBezTo>
                    <a:pt x="155" y="288"/>
                    <a:pt x="154" y="299"/>
                    <a:pt x="153" y="310"/>
                  </a:cubicBezTo>
                  <a:cubicBezTo>
                    <a:pt x="153" y="310"/>
                    <a:pt x="153" y="310"/>
                    <a:pt x="153" y="310"/>
                  </a:cubicBezTo>
                  <a:cubicBezTo>
                    <a:pt x="151" y="313"/>
                    <a:pt x="149" y="316"/>
                    <a:pt x="148" y="319"/>
                  </a:cubicBezTo>
                  <a:cubicBezTo>
                    <a:pt x="145" y="323"/>
                    <a:pt x="141" y="327"/>
                    <a:pt x="140" y="331"/>
                  </a:cubicBezTo>
                  <a:cubicBezTo>
                    <a:pt x="140" y="326"/>
                    <a:pt x="140" y="321"/>
                    <a:pt x="140" y="316"/>
                  </a:cubicBezTo>
                  <a:cubicBezTo>
                    <a:pt x="142" y="303"/>
                    <a:pt x="141" y="290"/>
                    <a:pt x="142" y="277"/>
                  </a:cubicBezTo>
                  <a:cubicBezTo>
                    <a:pt x="144" y="264"/>
                    <a:pt x="145" y="251"/>
                    <a:pt x="146" y="238"/>
                  </a:cubicBezTo>
                  <a:cubicBezTo>
                    <a:pt x="147" y="232"/>
                    <a:pt x="148" y="225"/>
                    <a:pt x="147" y="219"/>
                  </a:cubicBezTo>
                  <a:cubicBezTo>
                    <a:pt x="152" y="217"/>
                    <a:pt x="157" y="215"/>
                    <a:pt x="163" y="213"/>
                  </a:cubicBezTo>
                  <a:cubicBezTo>
                    <a:pt x="170" y="231"/>
                    <a:pt x="178" y="249"/>
                    <a:pt x="185" y="267"/>
                  </a:cubicBezTo>
                  <a:cubicBezTo>
                    <a:pt x="212" y="344"/>
                    <a:pt x="249" y="415"/>
                    <a:pt x="286" y="487"/>
                  </a:cubicBezTo>
                  <a:cubicBezTo>
                    <a:pt x="306" y="528"/>
                    <a:pt x="324" y="570"/>
                    <a:pt x="342" y="611"/>
                  </a:cubicBezTo>
                  <a:cubicBezTo>
                    <a:pt x="359" y="648"/>
                    <a:pt x="375" y="685"/>
                    <a:pt x="392" y="721"/>
                  </a:cubicBezTo>
                  <a:cubicBezTo>
                    <a:pt x="407" y="757"/>
                    <a:pt x="423" y="793"/>
                    <a:pt x="439" y="829"/>
                  </a:cubicBezTo>
                  <a:cubicBezTo>
                    <a:pt x="443" y="838"/>
                    <a:pt x="447" y="848"/>
                    <a:pt x="452" y="857"/>
                  </a:cubicBezTo>
                  <a:cubicBezTo>
                    <a:pt x="453" y="859"/>
                    <a:pt x="453" y="861"/>
                    <a:pt x="454" y="865"/>
                  </a:cubicBezTo>
                  <a:cubicBezTo>
                    <a:pt x="454" y="865"/>
                    <a:pt x="454" y="865"/>
                    <a:pt x="454" y="865"/>
                  </a:cubicBezTo>
                  <a:cubicBezTo>
                    <a:pt x="454" y="861"/>
                    <a:pt x="454" y="862"/>
                    <a:pt x="453" y="861"/>
                  </a:cubicBezTo>
                  <a:cubicBezTo>
                    <a:pt x="452" y="860"/>
                    <a:pt x="450" y="861"/>
                    <a:pt x="451" y="862"/>
                  </a:cubicBezTo>
                  <a:cubicBezTo>
                    <a:pt x="451" y="863"/>
                    <a:pt x="451" y="863"/>
                    <a:pt x="452" y="864"/>
                  </a:cubicBezTo>
                  <a:cubicBezTo>
                    <a:pt x="446" y="864"/>
                    <a:pt x="441" y="864"/>
                    <a:pt x="437" y="866"/>
                  </a:cubicBezTo>
                  <a:cubicBezTo>
                    <a:pt x="437" y="864"/>
                    <a:pt x="436" y="861"/>
                    <a:pt x="436" y="859"/>
                  </a:cubicBezTo>
                  <a:cubicBezTo>
                    <a:pt x="436" y="859"/>
                    <a:pt x="436" y="858"/>
                    <a:pt x="436" y="859"/>
                  </a:cubicBezTo>
                  <a:cubicBezTo>
                    <a:pt x="436" y="861"/>
                    <a:pt x="436" y="864"/>
                    <a:pt x="436" y="866"/>
                  </a:cubicBezTo>
                  <a:cubicBezTo>
                    <a:pt x="431" y="868"/>
                    <a:pt x="427" y="870"/>
                    <a:pt x="423" y="873"/>
                  </a:cubicBezTo>
                  <a:cubicBezTo>
                    <a:pt x="425" y="856"/>
                    <a:pt x="427" y="839"/>
                    <a:pt x="427" y="821"/>
                  </a:cubicBezTo>
                  <a:cubicBezTo>
                    <a:pt x="427" y="820"/>
                    <a:pt x="425" y="820"/>
                    <a:pt x="425" y="821"/>
                  </a:cubicBezTo>
                  <a:cubicBezTo>
                    <a:pt x="425" y="840"/>
                    <a:pt x="421" y="858"/>
                    <a:pt x="418" y="877"/>
                  </a:cubicBezTo>
                  <a:cubicBezTo>
                    <a:pt x="414" y="881"/>
                    <a:pt x="410" y="886"/>
                    <a:pt x="407" y="891"/>
                  </a:cubicBezTo>
                  <a:cubicBezTo>
                    <a:pt x="406" y="891"/>
                    <a:pt x="404" y="891"/>
                    <a:pt x="403" y="890"/>
                  </a:cubicBezTo>
                  <a:moveTo>
                    <a:pt x="417" y="893"/>
                  </a:moveTo>
                  <a:cubicBezTo>
                    <a:pt x="416" y="897"/>
                    <a:pt x="416" y="900"/>
                    <a:pt x="416" y="904"/>
                  </a:cubicBezTo>
                  <a:cubicBezTo>
                    <a:pt x="415" y="903"/>
                    <a:pt x="413" y="902"/>
                    <a:pt x="411" y="900"/>
                  </a:cubicBezTo>
                  <a:cubicBezTo>
                    <a:pt x="413" y="897"/>
                    <a:pt x="415" y="895"/>
                    <a:pt x="417" y="893"/>
                  </a:cubicBezTo>
                  <a:moveTo>
                    <a:pt x="420" y="906"/>
                  </a:moveTo>
                  <a:cubicBezTo>
                    <a:pt x="420" y="906"/>
                    <a:pt x="420" y="906"/>
                    <a:pt x="420" y="906"/>
                  </a:cubicBezTo>
                  <a:cubicBezTo>
                    <a:pt x="420" y="901"/>
                    <a:pt x="420" y="895"/>
                    <a:pt x="421" y="889"/>
                  </a:cubicBezTo>
                  <a:cubicBezTo>
                    <a:pt x="425" y="885"/>
                    <a:pt x="430" y="882"/>
                    <a:pt x="434" y="880"/>
                  </a:cubicBezTo>
                  <a:cubicBezTo>
                    <a:pt x="434" y="880"/>
                    <a:pt x="435" y="880"/>
                    <a:pt x="435" y="880"/>
                  </a:cubicBezTo>
                  <a:cubicBezTo>
                    <a:pt x="434" y="886"/>
                    <a:pt x="432" y="892"/>
                    <a:pt x="431" y="898"/>
                  </a:cubicBezTo>
                  <a:cubicBezTo>
                    <a:pt x="430" y="903"/>
                    <a:pt x="429" y="908"/>
                    <a:pt x="429" y="913"/>
                  </a:cubicBezTo>
                  <a:cubicBezTo>
                    <a:pt x="426" y="911"/>
                    <a:pt x="423" y="909"/>
                    <a:pt x="420" y="906"/>
                  </a:cubicBezTo>
                  <a:moveTo>
                    <a:pt x="433" y="916"/>
                  </a:moveTo>
                  <a:cubicBezTo>
                    <a:pt x="433" y="913"/>
                    <a:pt x="433" y="910"/>
                    <a:pt x="434" y="907"/>
                  </a:cubicBezTo>
                  <a:cubicBezTo>
                    <a:pt x="434" y="898"/>
                    <a:pt x="435" y="888"/>
                    <a:pt x="436" y="879"/>
                  </a:cubicBezTo>
                  <a:cubicBezTo>
                    <a:pt x="441" y="877"/>
                    <a:pt x="447" y="876"/>
                    <a:pt x="453" y="878"/>
                  </a:cubicBezTo>
                  <a:cubicBezTo>
                    <a:pt x="453" y="880"/>
                    <a:pt x="453" y="882"/>
                    <a:pt x="453" y="885"/>
                  </a:cubicBezTo>
                  <a:cubicBezTo>
                    <a:pt x="452" y="894"/>
                    <a:pt x="452" y="903"/>
                    <a:pt x="451" y="913"/>
                  </a:cubicBezTo>
                  <a:cubicBezTo>
                    <a:pt x="450" y="919"/>
                    <a:pt x="449" y="925"/>
                    <a:pt x="448" y="931"/>
                  </a:cubicBezTo>
                  <a:cubicBezTo>
                    <a:pt x="446" y="929"/>
                    <a:pt x="443" y="926"/>
                    <a:pt x="440" y="923"/>
                  </a:cubicBezTo>
                  <a:cubicBezTo>
                    <a:pt x="438" y="921"/>
                    <a:pt x="435" y="918"/>
                    <a:pt x="433" y="916"/>
                  </a:cubicBezTo>
                  <a:moveTo>
                    <a:pt x="521" y="884"/>
                  </a:moveTo>
                  <a:cubicBezTo>
                    <a:pt x="528" y="914"/>
                    <a:pt x="536" y="945"/>
                    <a:pt x="543" y="976"/>
                  </a:cubicBezTo>
                  <a:cubicBezTo>
                    <a:pt x="545" y="983"/>
                    <a:pt x="547" y="991"/>
                    <a:pt x="550" y="998"/>
                  </a:cubicBezTo>
                  <a:cubicBezTo>
                    <a:pt x="555" y="1011"/>
                    <a:pt x="554" y="1012"/>
                    <a:pt x="543" y="1019"/>
                  </a:cubicBezTo>
                  <a:cubicBezTo>
                    <a:pt x="542" y="1020"/>
                    <a:pt x="540" y="1021"/>
                    <a:pt x="538" y="1022"/>
                  </a:cubicBezTo>
                  <a:cubicBezTo>
                    <a:pt x="529" y="1017"/>
                    <a:pt x="522" y="1009"/>
                    <a:pt x="514" y="1001"/>
                  </a:cubicBezTo>
                  <a:cubicBezTo>
                    <a:pt x="514" y="991"/>
                    <a:pt x="512" y="981"/>
                    <a:pt x="512" y="971"/>
                  </a:cubicBezTo>
                  <a:cubicBezTo>
                    <a:pt x="512" y="969"/>
                    <a:pt x="508" y="969"/>
                    <a:pt x="508" y="971"/>
                  </a:cubicBezTo>
                  <a:cubicBezTo>
                    <a:pt x="509" y="979"/>
                    <a:pt x="510" y="988"/>
                    <a:pt x="510" y="996"/>
                  </a:cubicBezTo>
                  <a:cubicBezTo>
                    <a:pt x="509" y="995"/>
                    <a:pt x="508" y="994"/>
                    <a:pt x="507" y="994"/>
                  </a:cubicBezTo>
                  <a:cubicBezTo>
                    <a:pt x="503" y="989"/>
                    <a:pt x="498" y="984"/>
                    <a:pt x="493" y="978"/>
                  </a:cubicBezTo>
                  <a:cubicBezTo>
                    <a:pt x="493" y="977"/>
                    <a:pt x="493" y="976"/>
                    <a:pt x="493" y="975"/>
                  </a:cubicBezTo>
                  <a:cubicBezTo>
                    <a:pt x="493" y="968"/>
                    <a:pt x="494" y="962"/>
                    <a:pt x="495" y="956"/>
                  </a:cubicBezTo>
                  <a:cubicBezTo>
                    <a:pt x="496" y="946"/>
                    <a:pt x="500" y="937"/>
                    <a:pt x="499" y="927"/>
                  </a:cubicBezTo>
                  <a:cubicBezTo>
                    <a:pt x="498" y="927"/>
                    <a:pt x="497" y="927"/>
                    <a:pt x="497" y="927"/>
                  </a:cubicBezTo>
                  <a:cubicBezTo>
                    <a:pt x="496" y="928"/>
                    <a:pt x="496" y="928"/>
                    <a:pt x="496" y="929"/>
                  </a:cubicBezTo>
                  <a:cubicBezTo>
                    <a:pt x="495" y="929"/>
                    <a:pt x="496" y="930"/>
                    <a:pt x="496" y="930"/>
                  </a:cubicBezTo>
                  <a:cubicBezTo>
                    <a:pt x="499" y="928"/>
                    <a:pt x="495" y="941"/>
                    <a:pt x="495" y="943"/>
                  </a:cubicBezTo>
                  <a:cubicBezTo>
                    <a:pt x="494" y="946"/>
                    <a:pt x="493" y="949"/>
                    <a:pt x="493" y="951"/>
                  </a:cubicBezTo>
                  <a:cubicBezTo>
                    <a:pt x="492" y="956"/>
                    <a:pt x="491" y="961"/>
                    <a:pt x="490" y="965"/>
                  </a:cubicBezTo>
                  <a:cubicBezTo>
                    <a:pt x="490" y="968"/>
                    <a:pt x="490" y="971"/>
                    <a:pt x="490" y="975"/>
                  </a:cubicBezTo>
                  <a:cubicBezTo>
                    <a:pt x="487" y="972"/>
                    <a:pt x="484" y="969"/>
                    <a:pt x="481" y="966"/>
                  </a:cubicBezTo>
                  <a:cubicBezTo>
                    <a:pt x="482" y="962"/>
                    <a:pt x="483" y="958"/>
                    <a:pt x="483" y="954"/>
                  </a:cubicBezTo>
                  <a:cubicBezTo>
                    <a:pt x="485" y="937"/>
                    <a:pt x="485" y="920"/>
                    <a:pt x="485" y="903"/>
                  </a:cubicBezTo>
                  <a:cubicBezTo>
                    <a:pt x="485" y="902"/>
                    <a:pt x="483" y="902"/>
                    <a:pt x="483" y="903"/>
                  </a:cubicBezTo>
                  <a:cubicBezTo>
                    <a:pt x="483" y="917"/>
                    <a:pt x="481" y="930"/>
                    <a:pt x="480" y="943"/>
                  </a:cubicBezTo>
                  <a:cubicBezTo>
                    <a:pt x="480" y="950"/>
                    <a:pt x="479" y="956"/>
                    <a:pt x="478" y="962"/>
                  </a:cubicBezTo>
                  <a:cubicBezTo>
                    <a:pt x="475" y="959"/>
                    <a:pt x="472" y="956"/>
                    <a:pt x="470" y="953"/>
                  </a:cubicBezTo>
                  <a:cubicBezTo>
                    <a:pt x="470" y="953"/>
                    <a:pt x="470" y="952"/>
                    <a:pt x="470" y="951"/>
                  </a:cubicBezTo>
                  <a:cubicBezTo>
                    <a:pt x="471" y="944"/>
                    <a:pt x="469" y="936"/>
                    <a:pt x="470" y="929"/>
                  </a:cubicBezTo>
                  <a:cubicBezTo>
                    <a:pt x="470" y="914"/>
                    <a:pt x="471" y="900"/>
                    <a:pt x="471" y="885"/>
                  </a:cubicBezTo>
                  <a:cubicBezTo>
                    <a:pt x="471" y="883"/>
                    <a:pt x="469" y="883"/>
                    <a:pt x="469" y="885"/>
                  </a:cubicBezTo>
                  <a:cubicBezTo>
                    <a:pt x="469" y="896"/>
                    <a:pt x="469" y="908"/>
                    <a:pt x="467" y="919"/>
                  </a:cubicBezTo>
                  <a:cubicBezTo>
                    <a:pt x="467" y="924"/>
                    <a:pt x="466" y="929"/>
                    <a:pt x="466" y="935"/>
                  </a:cubicBezTo>
                  <a:cubicBezTo>
                    <a:pt x="466" y="938"/>
                    <a:pt x="466" y="941"/>
                    <a:pt x="466" y="945"/>
                  </a:cubicBezTo>
                  <a:cubicBezTo>
                    <a:pt x="466" y="945"/>
                    <a:pt x="466" y="947"/>
                    <a:pt x="466" y="949"/>
                  </a:cubicBezTo>
                  <a:cubicBezTo>
                    <a:pt x="461" y="945"/>
                    <a:pt x="457" y="940"/>
                    <a:pt x="452" y="935"/>
                  </a:cubicBezTo>
                  <a:cubicBezTo>
                    <a:pt x="453" y="927"/>
                    <a:pt x="454" y="919"/>
                    <a:pt x="455" y="911"/>
                  </a:cubicBezTo>
                  <a:cubicBezTo>
                    <a:pt x="456" y="901"/>
                    <a:pt x="455" y="891"/>
                    <a:pt x="456" y="881"/>
                  </a:cubicBezTo>
                  <a:cubicBezTo>
                    <a:pt x="456" y="880"/>
                    <a:pt x="456" y="880"/>
                    <a:pt x="456" y="879"/>
                  </a:cubicBezTo>
                  <a:cubicBezTo>
                    <a:pt x="458" y="880"/>
                    <a:pt x="460" y="881"/>
                    <a:pt x="463" y="882"/>
                  </a:cubicBezTo>
                  <a:cubicBezTo>
                    <a:pt x="473" y="886"/>
                    <a:pt x="476" y="884"/>
                    <a:pt x="477" y="873"/>
                  </a:cubicBezTo>
                  <a:cubicBezTo>
                    <a:pt x="478" y="869"/>
                    <a:pt x="478" y="863"/>
                    <a:pt x="480" y="860"/>
                  </a:cubicBezTo>
                  <a:cubicBezTo>
                    <a:pt x="487" y="849"/>
                    <a:pt x="498" y="844"/>
                    <a:pt x="511" y="843"/>
                  </a:cubicBezTo>
                  <a:cubicBezTo>
                    <a:pt x="515" y="857"/>
                    <a:pt x="518" y="870"/>
                    <a:pt x="521" y="884"/>
                  </a:cubicBezTo>
                  <a:moveTo>
                    <a:pt x="358" y="510"/>
                  </a:moveTo>
                  <a:cubicBezTo>
                    <a:pt x="357" y="519"/>
                    <a:pt x="349" y="510"/>
                    <a:pt x="346" y="507"/>
                  </a:cubicBezTo>
                  <a:cubicBezTo>
                    <a:pt x="336" y="496"/>
                    <a:pt x="331" y="479"/>
                    <a:pt x="325" y="465"/>
                  </a:cubicBezTo>
                  <a:cubicBezTo>
                    <a:pt x="321" y="458"/>
                    <a:pt x="319" y="450"/>
                    <a:pt x="316" y="443"/>
                  </a:cubicBezTo>
                  <a:cubicBezTo>
                    <a:pt x="318" y="442"/>
                    <a:pt x="319" y="442"/>
                    <a:pt x="323" y="444"/>
                  </a:cubicBezTo>
                  <a:cubicBezTo>
                    <a:pt x="326" y="446"/>
                    <a:pt x="329" y="450"/>
                    <a:pt x="331" y="452"/>
                  </a:cubicBezTo>
                  <a:cubicBezTo>
                    <a:pt x="337" y="459"/>
                    <a:pt x="341" y="467"/>
                    <a:pt x="345" y="475"/>
                  </a:cubicBezTo>
                  <a:cubicBezTo>
                    <a:pt x="348" y="482"/>
                    <a:pt x="352" y="489"/>
                    <a:pt x="355" y="496"/>
                  </a:cubicBezTo>
                  <a:cubicBezTo>
                    <a:pt x="356" y="500"/>
                    <a:pt x="359" y="506"/>
                    <a:pt x="358" y="510"/>
                  </a:cubicBezTo>
                  <a:moveTo>
                    <a:pt x="241" y="212"/>
                  </a:moveTo>
                  <a:cubicBezTo>
                    <a:pt x="246" y="225"/>
                    <a:pt x="253" y="238"/>
                    <a:pt x="259" y="251"/>
                  </a:cubicBezTo>
                  <a:cubicBezTo>
                    <a:pt x="268" y="272"/>
                    <a:pt x="277" y="293"/>
                    <a:pt x="286" y="314"/>
                  </a:cubicBezTo>
                  <a:cubicBezTo>
                    <a:pt x="299" y="341"/>
                    <a:pt x="311" y="368"/>
                    <a:pt x="323" y="395"/>
                  </a:cubicBezTo>
                  <a:cubicBezTo>
                    <a:pt x="328" y="407"/>
                    <a:pt x="332" y="420"/>
                    <a:pt x="335" y="432"/>
                  </a:cubicBezTo>
                  <a:cubicBezTo>
                    <a:pt x="340" y="447"/>
                    <a:pt x="345" y="463"/>
                    <a:pt x="350" y="478"/>
                  </a:cubicBezTo>
                  <a:cubicBezTo>
                    <a:pt x="343" y="463"/>
                    <a:pt x="334" y="448"/>
                    <a:pt x="320" y="439"/>
                  </a:cubicBezTo>
                  <a:cubicBezTo>
                    <a:pt x="320" y="438"/>
                    <a:pt x="319" y="438"/>
                    <a:pt x="319" y="439"/>
                  </a:cubicBezTo>
                  <a:cubicBezTo>
                    <a:pt x="318" y="440"/>
                    <a:pt x="317" y="441"/>
                    <a:pt x="316" y="441"/>
                  </a:cubicBezTo>
                  <a:cubicBezTo>
                    <a:pt x="312" y="432"/>
                    <a:pt x="309" y="423"/>
                    <a:pt x="303" y="414"/>
                  </a:cubicBezTo>
                  <a:cubicBezTo>
                    <a:pt x="302" y="413"/>
                    <a:pt x="300" y="414"/>
                    <a:pt x="301" y="416"/>
                  </a:cubicBezTo>
                  <a:cubicBezTo>
                    <a:pt x="307" y="424"/>
                    <a:pt x="310" y="433"/>
                    <a:pt x="313" y="443"/>
                  </a:cubicBezTo>
                  <a:cubicBezTo>
                    <a:pt x="313" y="443"/>
                    <a:pt x="313" y="444"/>
                    <a:pt x="314" y="444"/>
                  </a:cubicBezTo>
                  <a:cubicBezTo>
                    <a:pt x="315" y="446"/>
                    <a:pt x="316" y="449"/>
                    <a:pt x="317" y="452"/>
                  </a:cubicBezTo>
                  <a:cubicBezTo>
                    <a:pt x="321" y="462"/>
                    <a:pt x="326" y="472"/>
                    <a:pt x="331" y="483"/>
                  </a:cubicBezTo>
                  <a:cubicBezTo>
                    <a:pt x="334" y="491"/>
                    <a:pt x="337" y="500"/>
                    <a:pt x="343" y="507"/>
                  </a:cubicBezTo>
                  <a:cubicBezTo>
                    <a:pt x="345" y="510"/>
                    <a:pt x="352" y="519"/>
                    <a:pt x="357" y="518"/>
                  </a:cubicBezTo>
                  <a:cubicBezTo>
                    <a:pt x="361" y="517"/>
                    <a:pt x="362" y="513"/>
                    <a:pt x="362" y="509"/>
                  </a:cubicBezTo>
                  <a:cubicBezTo>
                    <a:pt x="370" y="528"/>
                    <a:pt x="379" y="547"/>
                    <a:pt x="389" y="565"/>
                  </a:cubicBezTo>
                  <a:cubicBezTo>
                    <a:pt x="395" y="576"/>
                    <a:pt x="399" y="587"/>
                    <a:pt x="405" y="598"/>
                  </a:cubicBezTo>
                  <a:cubicBezTo>
                    <a:pt x="411" y="610"/>
                    <a:pt x="417" y="622"/>
                    <a:pt x="424" y="633"/>
                  </a:cubicBezTo>
                  <a:cubicBezTo>
                    <a:pt x="442" y="663"/>
                    <a:pt x="456" y="694"/>
                    <a:pt x="469" y="726"/>
                  </a:cubicBezTo>
                  <a:cubicBezTo>
                    <a:pt x="483" y="760"/>
                    <a:pt x="497" y="793"/>
                    <a:pt x="512" y="827"/>
                  </a:cubicBezTo>
                  <a:cubicBezTo>
                    <a:pt x="494" y="829"/>
                    <a:pt x="478" y="836"/>
                    <a:pt x="466" y="854"/>
                  </a:cubicBezTo>
                  <a:cubicBezTo>
                    <a:pt x="460" y="844"/>
                    <a:pt x="454" y="835"/>
                    <a:pt x="450" y="826"/>
                  </a:cubicBezTo>
                  <a:cubicBezTo>
                    <a:pt x="441" y="808"/>
                    <a:pt x="434" y="788"/>
                    <a:pt x="426" y="769"/>
                  </a:cubicBezTo>
                  <a:cubicBezTo>
                    <a:pt x="398" y="707"/>
                    <a:pt x="370" y="645"/>
                    <a:pt x="342" y="584"/>
                  </a:cubicBezTo>
                  <a:cubicBezTo>
                    <a:pt x="321" y="538"/>
                    <a:pt x="298" y="494"/>
                    <a:pt x="277" y="448"/>
                  </a:cubicBezTo>
                  <a:cubicBezTo>
                    <a:pt x="258" y="410"/>
                    <a:pt x="240" y="372"/>
                    <a:pt x="223" y="333"/>
                  </a:cubicBezTo>
                  <a:cubicBezTo>
                    <a:pt x="213" y="309"/>
                    <a:pt x="204" y="285"/>
                    <a:pt x="195" y="261"/>
                  </a:cubicBezTo>
                  <a:cubicBezTo>
                    <a:pt x="188" y="243"/>
                    <a:pt x="181" y="226"/>
                    <a:pt x="168" y="210"/>
                  </a:cubicBezTo>
                  <a:cubicBezTo>
                    <a:pt x="186" y="200"/>
                    <a:pt x="204" y="191"/>
                    <a:pt x="221" y="182"/>
                  </a:cubicBezTo>
                  <a:cubicBezTo>
                    <a:pt x="235" y="187"/>
                    <a:pt x="236" y="201"/>
                    <a:pt x="241" y="2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6"/>
            <p:cNvSpPr>
              <a:spLocks noEditPoints="1"/>
            </p:cNvSpPr>
            <p:nvPr/>
          </p:nvSpPr>
          <p:spPr bwMode="auto">
            <a:xfrm>
              <a:off x="1143000" y="1844675"/>
              <a:ext cx="1219200" cy="1700213"/>
            </a:xfrm>
            <a:custGeom>
              <a:avLst/>
              <a:gdLst>
                <a:gd name="T0" fmla="*/ 18 w 325"/>
                <a:gd name="T1" fmla="*/ 161 h 453"/>
                <a:gd name="T2" fmla="*/ 122 w 325"/>
                <a:gd name="T3" fmla="*/ 405 h 453"/>
                <a:gd name="T4" fmla="*/ 137 w 325"/>
                <a:gd name="T5" fmla="*/ 411 h 453"/>
                <a:gd name="T6" fmla="*/ 168 w 325"/>
                <a:gd name="T7" fmla="*/ 427 h 453"/>
                <a:gd name="T8" fmla="*/ 225 w 325"/>
                <a:gd name="T9" fmla="*/ 438 h 453"/>
                <a:gd name="T10" fmla="*/ 241 w 325"/>
                <a:gd name="T11" fmla="*/ 440 h 453"/>
                <a:gd name="T12" fmla="*/ 261 w 325"/>
                <a:gd name="T13" fmla="*/ 432 h 453"/>
                <a:gd name="T14" fmla="*/ 286 w 325"/>
                <a:gd name="T15" fmla="*/ 415 h 453"/>
                <a:gd name="T16" fmla="*/ 241 w 325"/>
                <a:gd name="T17" fmla="*/ 155 h 453"/>
                <a:gd name="T18" fmla="*/ 143 w 325"/>
                <a:gd name="T19" fmla="*/ 12 h 453"/>
                <a:gd name="T20" fmla="*/ 108 w 325"/>
                <a:gd name="T21" fmla="*/ 9 h 453"/>
                <a:gd name="T22" fmla="*/ 28 w 325"/>
                <a:gd name="T23" fmla="*/ 34 h 453"/>
                <a:gd name="T24" fmla="*/ 23 w 325"/>
                <a:gd name="T25" fmla="*/ 133 h 453"/>
                <a:gd name="T26" fmla="*/ 79 w 325"/>
                <a:gd name="T27" fmla="*/ 185 h 453"/>
                <a:gd name="T28" fmla="*/ 96 w 325"/>
                <a:gd name="T29" fmla="*/ 150 h 453"/>
                <a:gd name="T30" fmla="*/ 70 w 325"/>
                <a:gd name="T31" fmla="*/ 252 h 453"/>
                <a:gd name="T32" fmla="*/ 154 w 325"/>
                <a:gd name="T33" fmla="*/ 110 h 453"/>
                <a:gd name="T34" fmla="*/ 128 w 325"/>
                <a:gd name="T35" fmla="*/ 292 h 453"/>
                <a:gd name="T36" fmla="*/ 150 w 325"/>
                <a:gd name="T37" fmla="*/ 346 h 453"/>
                <a:gd name="T38" fmla="*/ 199 w 325"/>
                <a:gd name="T39" fmla="*/ 94 h 453"/>
                <a:gd name="T40" fmla="*/ 162 w 325"/>
                <a:gd name="T41" fmla="*/ 349 h 453"/>
                <a:gd name="T42" fmla="*/ 282 w 325"/>
                <a:gd name="T43" fmla="*/ 371 h 453"/>
                <a:gd name="T44" fmla="*/ 290 w 325"/>
                <a:gd name="T45" fmla="*/ 324 h 453"/>
                <a:gd name="T46" fmla="*/ 271 w 325"/>
                <a:gd name="T47" fmla="*/ 372 h 453"/>
                <a:gd name="T48" fmla="*/ 251 w 325"/>
                <a:gd name="T49" fmla="*/ 416 h 453"/>
                <a:gd name="T50" fmla="*/ 280 w 325"/>
                <a:gd name="T51" fmla="*/ 275 h 453"/>
                <a:gd name="T52" fmla="*/ 248 w 325"/>
                <a:gd name="T53" fmla="*/ 406 h 453"/>
                <a:gd name="T54" fmla="*/ 234 w 325"/>
                <a:gd name="T55" fmla="*/ 413 h 453"/>
                <a:gd name="T56" fmla="*/ 279 w 325"/>
                <a:gd name="T57" fmla="*/ 273 h 453"/>
                <a:gd name="T58" fmla="*/ 214 w 325"/>
                <a:gd name="T59" fmla="*/ 427 h 453"/>
                <a:gd name="T60" fmla="*/ 224 w 325"/>
                <a:gd name="T61" fmla="*/ 369 h 453"/>
                <a:gd name="T62" fmla="*/ 242 w 325"/>
                <a:gd name="T63" fmla="*/ 213 h 453"/>
                <a:gd name="T64" fmla="*/ 202 w 325"/>
                <a:gd name="T65" fmla="*/ 412 h 453"/>
                <a:gd name="T66" fmla="*/ 248 w 325"/>
                <a:gd name="T67" fmla="*/ 198 h 453"/>
                <a:gd name="T68" fmla="*/ 211 w 325"/>
                <a:gd name="T69" fmla="*/ 426 h 453"/>
                <a:gd name="T70" fmla="*/ 219 w 325"/>
                <a:gd name="T71" fmla="*/ 236 h 453"/>
                <a:gd name="T72" fmla="*/ 183 w 325"/>
                <a:gd name="T73" fmla="*/ 421 h 453"/>
                <a:gd name="T74" fmla="*/ 212 w 325"/>
                <a:gd name="T75" fmla="*/ 206 h 453"/>
                <a:gd name="T76" fmla="*/ 216 w 325"/>
                <a:gd name="T77" fmla="*/ 171 h 453"/>
                <a:gd name="T78" fmla="*/ 158 w 325"/>
                <a:gd name="T79" fmla="*/ 401 h 453"/>
                <a:gd name="T80" fmla="*/ 209 w 325"/>
                <a:gd name="T81" fmla="*/ 139 h 453"/>
                <a:gd name="T82" fmla="*/ 190 w 325"/>
                <a:gd name="T83" fmla="*/ 131 h 453"/>
                <a:gd name="T84" fmla="*/ 132 w 325"/>
                <a:gd name="T85" fmla="*/ 393 h 453"/>
                <a:gd name="T86" fmla="*/ 170 w 325"/>
                <a:gd name="T87" fmla="*/ 104 h 453"/>
                <a:gd name="T88" fmla="*/ 117 w 325"/>
                <a:gd name="T89" fmla="*/ 359 h 453"/>
                <a:gd name="T90" fmla="*/ 172 w 325"/>
                <a:gd name="T91" fmla="*/ 55 h 453"/>
                <a:gd name="T92" fmla="*/ 134 w 325"/>
                <a:gd name="T93" fmla="*/ 191 h 453"/>
                <a:gd name="T94" fmla="*/ 121 w 325"/>
                <a:gd name="T95" fmla="*/ 175 h 453"/>
                <a:gd name="T96" fmla="*/ 118 w 325"/>
                <a:gd name="T97" fmla="*/ 174 h 453"/>
                <a:gd name="T98" fmla="*/ 87 w 325"/>
                <a:gd name="T99" fmla="*/ 283 h 453"/>
                <a:gd name="T100" fmla="*/ 138 w 325"/>
                <a:gd name="T101" fmla="*/ 34 h 453"/>
                <a:gd name="T102" fmla="*/ 108 w 325"/>
                <a:gd name="T103" fmla="*/ 162 h 453"/>
                <a:gd name="T104" fmla="*/ 88 w 325"/>
                <a:gd name="T105" fmla="*/ 222 h 453"/>
                <a:gd name="T106" fmla="*/ 98 w 325"/>
                <a:gd name="T107" fmla="*/ 72 h 453"/>
                <a:gd name="T108" fmla="*/ 92 w 325"/>
                <a:gd name="T109" fmla="*/ 28 h 453"/>
                <a:gd name="T110" fmla="*/ 71 w 325"/>
                <a:gd name="T111" fmla="*/ 105 h 453"/>
                <a:gd name="T112" fmla="*/ 59 w 325"/>
                <a:gd name="T113" fmla="*/ 231 h 453"/>
                <a:gd name="T114" fmla="*/ 48 w 325"/>
                <a:gd name="T115" fmla="*/ 43 h 453"/>
                <a:gd name="T116" fmla="*/ 38 w 325"/>
                <a:gd name="T117" fmla="*/ 74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25" h="453">
                  <a:moveTo>
                    <a:pt x="28" y="34"/>
                  </a:moveTo>
                  <a:cubicBezTo>
                    <a:pt x="22" y="34"/>
                    <a:pt x="20" y="37"/>
                    <a:pt x="18" y="42"/>
                  </a:cubicBezTo>
                  <a:cubicBezTo>
                    <a:pt x="27" y="56"/>
                    <a:pt x="29" y="68"/>
                    <a:pt x="23" y="80"/>
                  </a:cubicBezTo>
                  <a:cubicBezTo>
                    <a:pt x="16" y="94"/>
                    <a:pt x="8" y="108"/>
                    <a:pt x="0" y="121"/>
                  </a:cubicBezTo>
                  <a:cubicBezTo>
                    <a:pt x="6" y="134"/>
                    <a:pt x="12" y="147"/>
                    <a:pt x="18" y="160"/>
                  </a:cubicBezTo>
                  <a:cubicBezTo>
                    <a:pt x="18" y="160"/>
                    <a:pt x="18" y="161"/>
                    <a:pt x="18" y="161"/>
                  </a:cubicBezTo>
                  <a:cubicBezTo>
                    <a:pt x="17" y="162"/>
                    <a:pt x="18" y="163"/>
                    <a:pt x="19" y="163"/>
                  </a:cubicBezTo>
                  <a:cubicBezTo>
                    <a:pt x="33" y="196"/>
                    <a:pt x="46" y="231"/>
                    <a:pt x="62" y="264"/>
                  </a:cubicBezTo>
                  <a:cubicBezTo>
                    <a:pt x="84" y="308"/>
                    <a:pt x="102" y="355"/>
                    <a:pt x="121" y="402"/>
                  </a:cubicBezTo>
                  <a:cubicBezTo>
                    <a:pt x="121" y="401"/>
                    <a:pt x="120" y="401"/>
                    <a:pt x="120" y="402"/>
                  </a:cubicBezTo>
                  <a:cubicBezTo>
                    <a:pt x="120" y="403"/>
                    <a:pt x="120" y="403"/>
                    <a:pt x="121" y="404"/>
                  </a:cubicBezTo>
                  <a:cubicBezTo>
                    <a:pt x="121" y="404"/>
                    <a:pt x="121" y="405"/>
                    <a:pt x="122" y="405"/>
                  </a:cubicBezTo>
                  <a:cubicBezTo>
                    <a:pt x="122" y="405"/>
                    <a:pt x="122" y="404"/>
                    <a:pt x="123" y="404"/>
                  </a:cubicBezTo>
                  <a:cubicBezTo>
                    <a:pt x="123" y="406"/>
                    <a:pt x="124" y="407"/>
                    <a:pt x="125" y="409"/>
                  </a:cubicBezTo>
                  <a:cubicBezTo>
                    <a:pt x="127" y="409"/>
                    <a:pt x="130" y="410"/>
                    <a:pt x="134" y="410"/>
                  </a:cubicBezTo>
                  <a:cubicBezTo>
                    <a:pt x="132" y="418"/>
                    <a:pt x="131" y="426"/>
                    <a:pt x="130" y="434"/>
                  </a:cubicBezTo>
                  <a:cubicBezTo>
                    <a:pt x="130" y="435"/>
                    <a:pt x="132" y="436"/>
                    <a:pt x="132" y="434"/>
                  </a:cubicBezTo>
                  <a:cubicBezTo>
                    <a:pt x="134" y="427"/>
                    <a:pt x="135" y="419"/>
                    <a:pt x="137" y="411"/>
                  </a:cubicBezTo>
                  <a:cubicBezTo>
                    <a:pt x="139" y="411"/>
                    <a:pt x="141" y="412"/>
                    <a:pt x="142" y="412"/>
                  </a:cubicBezTo>
                  <a:cubicBezTo>
                    <a:pt x="146" y="412"/>
                    <a:pt x="149" y="413"/>
                    <a:pt x="152" y="414"/>
                  </a:cubicBezTo>
                  <a:cubicBezTo>
                    <a:pt x="152" y="421"/>
                    <a:pt x="151" y="428"/>
                    <a:pt x="152" y="434"/>
                  </a:cubicBezTo>
                  <a:cubicBezTo>
                    <a:pt x="152" y="435"/>
                    <a:pt x="154" y="435"/>
                    <a:pt x="154" y="434"/>
                  </a:cubicBezTo>
                  <a:cubicBezTo>
                    <a:pt x="155" y="428"/>
                    <a:pt x="155" y="422"/>
                    <a:pt x="156" y="416"/>
                  </a:cubicBezTo>
                  <a:cubicBezTo>
                    <a:pt x="161" y="418"/>
                    <a:pt x="165" y="422"/>
                    <a:pt x="168" y="427"/>
                  </a:cubicBezTo>
                  <a:cubicBezTo>
                    <a:pt x="168" y="429"/>
                    <a:pt x="168" y="430"/>
                    <a:pt x="168" y="432"/>
                  </a:cubicBezTo>
                  <a:cubicBezTo>
                    <a:pt x="168" y="434"/>
                    <a:pt x="170" y="434"/>
                    <a:pt x="170" y="432"/>
                  </a:cubicBezTo>
                  <a:cubicBezTo>
                    <a:pt x="170" y="432"/>
                    <a:pt x="170" y="432"/>
                    <a:pt x="170" y="432"/>
                  </a:cubicBezTo>
                  <a:cubicBezTo>
                    <a:pt x="171" y="433"/>
                    <a:pt x="171" y="434"/>
                    <a:pt x="172" y="435"/>
                  </a:cubicBezTo>
                  <a:cubicBezTo>
                    <a:pt x="175" y="447"/>
                    <a:pt x="187" y="453"/>
                    <a:pt x="198" y="449"/>
                  </a:cubicBezTo>
                  <a:cubicBezTo>
                    <a:pt x="207" y="446"/>
                    <a:pt x="216" y="442"/>
                    <a:pt x="225" y="438"/>
                  </a:cubicBezTo>
                  <a:cubicBezTo>
                    <a:pt x="225" y="438"/>
                    <a:pt x="226" y="437"/>
                    <a:pt x="227" y="437"/>
                  </a:cubicBezTo>
                  <a:cubicBezTo>
                    <a:pt x="227" y="437"/>
                    <a:pt x="227" y="437"/>
                    <a:pt x="227" y="437"/>
                  </a:cubicBezTo>
                  <a:cubicBezTo>
                    <a:pt x="227" y="440"/>
                    <a:pt x="230" y="440"/>
                    <a:pt x="231" y="438"/>
                  </a:cubicBezTo>
                  <a:cubicBezTo>
                    <a:pt x="231" y="437"/>
                    <a:pt x="232" y="436"/>
                    <a:pt x="232" y="435"/>
                  </a:cubicBezTo>
                  <a:cubicBezTo>
                    <a:pt x="236" y="433"/>
                    <a:pt x="239" y="432"/>
                    <a:pt x="243" y="430"/>
                  </a:cubicBezTo>
                  <a:cubicBezTo>
                    <a:pt x="242" y="433"/>
                    <a:pt x="241" y="436"/>
                    <a:pt x="241" y="440"/>
                  </a:cubicBezTo>
                  <a:cubicBezTo>
                    <a:pt x="242" y="441"/>
                    <a:pt x="244" y="442"/>
                    <a:pt x="245" y="441"/>
                  </a:cubicBezTo>
                  <a:cubicBezTo>
                    <a:pt x="248" y="437"/>
                    <a:pt x="249" y="432"/>
                    <a:pt x="249" y="428"/>
                  </a:cubicBezTo>
                  <a:cubicBezTo>
                    <a:pt x="252" y="427"/>
                    <a:pt x="255" y="426"/>
                    <a:pt x="258" y="426"/>
                  </a:cubicBezTo>
                  <a:cubicBezTo>
                    <a:pt x="258" y="428"/>
                    <a:pt x="257" y="430"/>
                    <a:pt x="257" y="432"/>
                  </a:cubicBezTo>
                  <a:cubicBezTo>
                    <a:pt x="257" y="432"/>
                    <a:pt x="257" y="432"/>
                    <a:pt x="257" y="432"/>
                  </a:cubicBezTo>
                  <a:cubicBezTo>
                    <a:pt x="257" y="432"/>
                    <a:pt x="260" y="434"/>
                    <a:pt x="261" y="432"/>
                  </a:cubicBezTo>
                  <a:cubicBezTo>
                    <a:pt x="261" y="432"/>
                    <a:pt x="261" y="432"/>
                    <a:pt x="261" y="431"/>
                  </a:cubicBezTo>
                  <a:cubicBezTo>
                    <a:pt x="261" y="431"/>
                    <a:pt x="261" y="430"/>
                    <a:pt x="262" y="429"/>
                  </a:cubicBezTo>
                  <a:cubicBezTo>
                    <a:pt x="262" y="428"/>
                    <a:pt x="262" y="427"/>
                    <a:pt x="261" y="427"/>
                  </a:cubicBezTo>
                  <a:cubicBezTo>
                    <a:pt x="261" y="426"/>
                    <a:pt x="262" y="426"/>
                    <a:pt x="262" y="425"/>
                  </a:cubicBezTo>
                  <a:cubicBezTo>
                    <a:pt x="266" y="425"/>
                    <a:pt x="270" y="424"/>
                    <a:pt x="274" y="425"/>
                  </a:cubicBezTo>
                  <a:cubicBezTo>
                    <a:pt x="281" y="425"/>
                    <a:pt x="285" y="421"/>
                    <a:pt x="286" y="415"/>
                  </a:cubicBezTo>
                  <a:cubicBezTo>
                    <a:pt x="288" y="407"/>
                    <a:pt x="290" y="398"/>
                    <a:pt x="290" y="390"/>
                  </a:cubicBezTo>
                  <a:cubicBezTo>
                    <a:pt x="290" y="373"/>
                    <a:pt x="295" y="359"/>
                    <a:pt x="312" y="349"/>
                  </a:cubicBezTo>
                  <a:cubicBezTo>
                    <a:pt x="323" y="342"/>
                    <a:pt x="325" y="334"/>
                    <a:pt x="319" y="322"/>
                  </a:cubicBezTo>
                  <a:cubicBezTo>
                    <a:pt x="314" y="313"/>
                    <a:pt x="307" y="305"/>
                    <a:pt x="303" y="295"/>
                  </a:cubicBezTo>
                  <a:cubicBezTo>
                    <a:pt x="290" y="267"/>
                    <a:pt x="276" y="238"/>
                    <a:pt x="264" y="209"/>
                  </a:cubicBezTo>
                  <a:cubicBezTo>
                    <a:pt x="257" y="191"/>
                    <a:pt x="252" y="171"/>
                    <a:pt x="241" y="155"/>
                  </a:cubicBezTo>
                  <a:cubicBezTo>
                    <a:pt x="230" y="138"/>
                    <a:pt x="223" y="120"/>
                    <a:pt x="215" y="102"/>
                  </a:cubicBezTo>
                  <a:cubicBezTo>
                    <a:pt x="215" y="102"/>
                    <a:pt x="215" y="102"/>
                    <a:pt x="215" y="102"/>
                  </a:cubicBezTo>
                  <a:cubicBezTo>
                    <a:pt x="215" y="102"/>
                    <a:pt x="214" y="101"/>
                    <a:pt x="214" y="101"/>
                  </a:cubicBezTo>
                  <a:cubicBezTo>
                    <a:pt x="208" y="85"/>
                    <a:pt x="202" y="69"/>
                    <a:pt x="196" y="53"/>
                  </a:cubicBezTo>
                  <a:cubicBezTo>
                    <a:pt x="193" y="43"/>
                    <a:pt x="187" y="35"/>
                    <a:pt x="177" y="35"/>
                  </a:cubicBezTo>
                  <a:cubicBezTo>
                    <a:pt x="160" y="34"/>
                    <a:pt x="151" y="24"/>
                    <a:pt x="143" y="12"/>
                  </a:cubicBezTo>
                  <a:cubicBezTo>
                    <a:pt x="142" y="10"/>
                    <a:pt x="141" y="8"/>
                    <a:pt x="140" y="6"/>
                  </a:cubicBezTo>
                  <a:cubicBezTo>
                    <a:pt x="137" y="2"/>
                    <a:pt x="134" y="0"/>
                    <a:pt x="129" y="2"/>
                  </a:cubicBezTo>
                  <a:cubicBezTo>
                    <a:pt x="123" y="4"/>
                    <a:pt x="116" y="6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7"/>
                    <a:pt x="109" y="7"/>
                    <a:pt x="108" y="8"/>
                  </a:cubicBezTo>
                  <a:cubicBezTo>
                    <a:pt x="108" y="8"/>
                    <a:pt x="108" y="9"/>
                    <a:pt x="108" y="9"/>
                  </a:cubicBezTo>
                  <a:cubicBezTo>
                    <a:pt x="100" y="12"/>
                    <a:pt x="91" y="14"/>
                    <a:pt x="83" y="17"/>
                  </a:cubicBezTo>
                  <a:cubicBezTo>
                    <a:pt x="83" y="13"/>
                    <a:pt x="84" y="8"/>
                    <a:pt x="84" y="4"/>
                  </a:cubicBezTo>
                  <a:cubicBezTo>
                    <a:pt x="84" y="3"/>
                    <a:pt x="82" y="3"/>
                    <a:pt x="82" y="4"/>
                  </a:cubicBezTo>
                  <a:cubicBezTo>
                    <a:pt x="82" y="9"/>
                    <a:pt x="81" y="13"/>
                    <a:pt x="81" y="18"/>
                  </a:cubicBezTo>
                  <a:cubicBezTo>
                    <a:pt x="66" y="23"/>
                    <a:pt x="51" y="27"/>
                    <a:pt x="37" y="32"/>
                  </a:cubicBezTo>
                  <a:cubicBezTo>
                    <a:pt x="34" y="33"/>
                    <a:pt x="31" y="34"/>
                    <a:pt x="28" y="34"/>
                  </a:cubicBezTo>
                  <a:moveTo>
                    <a:pt x="17" y="134"/>
                  </a:moveTo>
                  <a:cubicBezTo>
                    <a:pt x="16" y="131"/>
                    <a:pt x="15" y="129"/>
                    <a:pt x="13" y="125"/>
                  </a:cubicBezTo>
                  <a:cubicBezTo>
                    <a:pt x="16" y="120"/>
                    <a:pt x="20" y="116"/>
                    <a:pt x="23" y="110"/>
                  </a:cubicBezTo>
                  <a:cubicBezTo>
                    <a:pt x="27" y="103"/>
                    <a:pt x="31" y="95"/>
                    <a:pt x="34" y="87"/>
                  </a:cubicBezTo>
                  <a:cubicBezTo>
                    <a:pt x="33" y="92"/>
                    <a:pt x="31" y="97"/>
                    <a:pt x="30" y="102"/>
                  </a:cubicBezTo>
                  <a:cubicBezTo>
                    <a:pt x="27" y="112"/>
                    <a:pt x="25" y="123"/>
                    <a:pt x="23" y="133"/>
                  </a:cubicBezTo>
                  <a:cubicBezTo>
                    <a:pt x="22" y="136"/>
                    <a:pt x="22" y="139"/>
                    <a:pt x="21" y="142"/>
                  </a:cubicBezTo>
                  <a:cubicBezTo>
                    <a:pt x="20" y="140"/>
                    <a:pt x="19" y="137"/>
                    <a:pt x="17" y="134"/>
                  </a:cubicBezTo>
                  <a:moveTo>
                    <a:pt x="70" y="252"/>
                  </a:moveTo>
                  <a:cubicBezTo>
                    <a:pt x="71" y="252"/>
                    <a:pt x="72" y="253"/>
                    <a:pt x="72" y="252"/>
                  </a:cubicBezTo>
                  <a:cubicBezTo>
                    <a:pt x="73" y="242"/>
                    <a:pt x="73" y="231"/>
                    <a:pt x="74" y="221"/>
                  </a:cubicBezTo>
                  <a:cubicBezTo>
                    <a:pt x="75" y="209"/>
                    <a:pt x="77" y="197"/>
                    <a:pt x="79" y="185"/>
                  </a:cubicBezTo>
                  <a:cubicBezTo>
                    <a:pt x="83" y="165"/>
                    <a:pt x="85" y="145"/>
                    <a:pt x="91" y="125"/>
                  </a:cubicBezTo>
                  <a:cubicBezTo>
                    <a:pt x="95" y="107"/>
                    <a:pt x="99" y="88"/>
                    <a:pt x="101" y="70"/>
                  </a:cubicBezTo>
                  <a:cubicBezTo>
                    <a:pt x="103" y="55"/>
                    <a:pt x="108" y="39"/>
                    <a:pt x="109" y="24"/>
                  </a:cubicBezTo>
                  <a:cubicBezTo>
                    <a:pt x="112" y="23"/>
                    <a:pt x="115" y="22"/>
                    <a:pt x="118" y="21"/>
                  </a:cubicBezTo>
                  <a:cubicBezTo>
                    <a:pt x="116" y="41"/>
                    <a:pt x="111" y="61"/>
                    <a:pt x="108" y="81"/>
                  </a:cubicBezTo>
                  <a:cubicBezTo>
                    <a:pt x="104" y="104"/>
                    <a:pt x="100" y="127"/>
                    <a:pt x="96" y="150"/>
                  </a:cubicBezTo>
                  <a:cubicBezTo>
                    <a:pt x="93" y="172"/>
                    <a:pt x="89" y="194"/>
                    <a:pt x="85" y="216"/>
                  </a:cubicBezTo>
                  <a:cubicBezTo>
                    <a:pt x="84" y="225"/>
                    <a:pt x="82" y="235"/>
                    <a:pt x="81" y="245"/>
                  </a:cubicBezTo>
                  <a:cubicBezTo>
                    <a:pt x="80" y="251"/>
                    <a:pt x="78" y="257"/>
                    <a:pt x="78" y="264"/>
                  </a:cubicBezTo>
                  <a:cubicBezTo>
                    <a:pt x="77" y="265"/>
                    <a:pt x="77" y="266"/>
                    <a:pt x="78" y="268"/>
                  </a:cubicBezTo>
                  <a:cubicBezTo>
                    <a:pt x="77" y="266"/>
                    <a:pt x="76" y="265"/>
                    <a:pt x="76" y="264"/>
                  </a:cubicBezTo>
                  <a:cubicBezTo>
                    <a:pt x="74" y="260"/>
                    <a:pt x="72" y="256"/>
                    <a:pt x="70" y="252"/>
                  </a:cubicBezTo>
                  <a:moveTo>
                    <a:pt x="110" y="343"/>
                  </a:moveTo>
                  <a:cubicBezTo>
                    <a:pt x="110" y="343"/>
                    <a:pt x="111" y="343"/>
                    <a:pt x="111" y="342"/>
                  </a:cubicBezTo>
                  <a:cubicBezTo>
                    <a:pt x="111" y="329"/>
                    <a:pt x="111" y="315"/>
                    <a:pt x="113" y="302"/>
                  </a:cubicBezTo>
                  <a:cubicBezTo>
                    <a:pt x="115" y="288"/>
                    <a:pt x="118" y="275"/>
                    <a:pt x="121" y="261"/>
                  </a:cubicBezTo>
                  <a:cubicBezTo>
                    <a:pt x="126" y="236"/>
                    <a:pt x="133" y="210"/>
                    <a:pt x="139" y="184"/>
                  </a:cubicBezTo>
                  <a:cubicBezTo>
                    <a:pt x="145" y="160"/>
                    <a:pt x="150" y="135"/>
                    <a:pt x="154" y="110"/>
                  </a:cubicBezTo>
                  <a:cubicBezTo>
                    <a:pt x="157" y="90"/>
                    <a:pt x="163" y="71"/>
                    <a:pt x="164" y="51"/>
                  </a:cubicBezTo>
                  <a:cubicBezTo>
                    <a:pt x="166" y="52"/>
                    <a:pt x="168" y="53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69" y="81"/>
                    <a:pt x="163" y="108"/>
                    <a:pt x="157" y="135"/>
                  </a:cubicBezTo>
                  <a:cubicBezTo>
                    <a:pt x="151" y="161"/>
                    <a:pt x="148" y="188"/>
                    <a:pt x="143" y="214"/>
                  </a:cubicBezTo>
                  <a:cubicBezTo>
                    <a:pt x="138" y="240"/>
                    <a:pt x="134" y="266"/>
                    <a:pt x="128" y="292"/>
                  </a:cubicBezTo>
                  <a:cubicBezTo>
                    <a:pt x="126" y="305"/>
                    <a:pt x="123" y="318"/>
                    <a:pt x="120" y="330"/>
                  </a:cubicBezTo>
                  <a:cubicBezTo>
                    <a:pt x="119" y="338"/>
                    <a:pt x="117" y="346"/>
                    <a:pt x="115" y="354"/>
                  </a:cubicBezTo>
                  <a:cubicBezTo>
                    <a:pt x="113" y="350"/>
                    <a:pt x="112" y="347"/>
                    <a:pt x="110" y="343"/>
                  </a:cubicBezTo>
                  <a:moveTo>
                    <a:pt x="145" y="400"/>
                  </a:moveTo>
                  <a:cubicBezTo>
                    <a:pt x="143" y="400"/>
                    <a:pt x="141" y="401"/>
                    <a:pt x="139" y="401"/>
                  </a:cubicBezTo>
                  <a:cubicBezTo>
                    <a:pt x="143" y="382"/>
                    <a:pt x="146" y="364"/>
                    <a:pt x="150" y="346"/>
                  </a:cubicBezTo>
                  <a:cubicBezTo>
                    <a:pt x="154" y="331"/>
                    <a:pt x="157" y="316"/>
                    <a:pt x="160" y="301"/>
                  </a:cubicBezTo>
                  <a:cubicBezTo>
                    <a:pt x="162" y="287"/>
                    <a:pt x="167" y="274"/>
                    <a:pt x="169" y="261"/>
                  </a:cubicBezTo>
                  <a:cubicBezTo>
                    <a:pt x="173" y="231"/>
                    <a:pt x="178" y="202"/>
                    <a:pt x="184" y="173"/>
                  </a:cubicBezTo>
                  <a:cubicBezTo>
                    <a:pt x="187" y="158"/>
                    <a:pt x="190" y="143"/>
                    <a:pt x="193" y="128"/>
                  </a:cubicBezTo>
                  <a:cubicBezTo>
                    <a:pt x="194" y="120"/>
                    <a:pt x="195" y="112"/>
                    <a:pt x="197" y="104"/>
                  </a:cubicBezTo>
                  <a:cubicBezTo>
                    <a:pt x="198" y="101"/>
                    <a:pt x="199" y="98"/>
                    <a:pt x="199" y="94"/>
                  </a:cubicBezTo>
                  <a:cubicBezTo>
                    <a:pt x="203" y="103"/>
                    <a:pt x="206" y="111"/>
                    <a:pt x="210" y="119"/>
                  </a:cubicBezTo>
                  <a:cubicBezTo>
                    <a:pt x="208" y="127"/>
                    <a:pt x="206" y="135"/>
                    <a:pt x="205" y="143"/>
                  </a:cubicBezTo>
                  <a:cubicBezTo>
                    <a:pt x="203" y="157"/>
                    <a:pt x="199" y="171"/>
                    <a:pt x="196" y="185"/>
                  </a:cubicBezTo>
                  <a:cubicBezTo>
                    <a:pt x="191" y="214"/>
                    <a:pt x="186" y="242"/>
                    <a:pt x="180" y="271"/>
                  </a:cubicBezTo>
                  <a:cubicBezTo>
                    <a:pt x="177" y="284"/>
                    <a:pt x="175" y="298"/>
                    <a:pt x="172" y="311"/>
                  </a:cubicBezTo>
                  <a:cubicBezTo>
                    <a:pt x="169" y="324"/>
                    <a:pt x="164" y="336"/>
                    <a:pt x="162" y="349"/>
                  </a:cubicBezTo>
                  <a:cubicBezTo>
                    <a:pt x="160" y="363"/>
                    <a:pt x="158" y="378"/>
                    <a:pt x="156" y="392"/>
                  </a:cubicBezTo>
                  <a:cubicBezTo>
                    <a:pt x="155" y="395"/>
                    <a:pt x="155" y="397"/>
                    <a:pt x="154" y="400"/>
                  </a:cubicBezTo>
                  <a:cubicBezTo>
                    <a:pt x="151" y="400"/>
                    <a:pt x="148" y="400"/>
                    <a:pt x="145" y="400"/>
                  </a:cubicBezTo>
                  <a:moveTo>
                    <a:pt x="307" y="333"/>
                  </a:moveTo>
                  <a:cubicBezTo>
                    <a:pt x="303" y="338"/>
                    <a:pt x="299" y="342"/>
                    <a:pt x="295" y="344"/>
                  </a:cubicBezTo>
                  <a:cubicBezTo>
                    <a:pt x="285" y="351"/>
                    <a:pt x="282" y="360"/>
                    <a:pt x="282" y="371"/>
                  </a:cubicBezTo>
                  <a:cubicBezTo>
                    <a:pt x="281" y="385"/>
                    <a:pt x="280" y="398"/>
                    <a:pt x="279" y="413"/>
                  </a:cubicBezTo>
                  <a:cubicBezTo>
                    <a:pt x="275" y="413"/>
                    <a:pt x="272" y="413"/>
                    <a:pt x="268" y="414"/>
                  </a:cubicBezTo>
                  <a:cubicBezTo>
                    <a:pt x="271" y="409"/>
                    <a:pt x="272" y="403"/>
                    <a:pt x="273" y="397"/>
                  </a:cubicBezTo>
                  <a:cubicBezTo>
                    <a:pt x="275" y="388"/>
                    <a:pt x="277" y="379"/>
                    <a:pt x="279" y="370"/>
                  </a:cubicBezTo>
                  <a:cubicBezTo>
                    <a:pt x="283" y="355"/>
                    <a:pt x="290" y="340"/>
                    <a:pt x="292" y="324"/>
                  </a:cubicBezTo>
                  <a:cubicBezTo>
                    <a:pt x="292" y="323"/>
                    <a:pt x="290" y="322"/>
                    <a:pt x="290" y="324"/>
                  </a:cubicBezTo>
                  <a:cubicBezTo>
                    <a:pt x="288" y="339"/>
                    <a:pt x="281" y="353"/>
                    <a:pt x="277" y="368"/>
                  </a:cubicBezTo>
                  <a:cubicBezTo>
                    <a:pt x="275" y="375"/>
                    <a:pt x="274" y="383"/>
                    <a:pt x="272" y="390"/>
                  </a:cubicBezTo>
                  <a:cubicBezTo>
                    <a:pt x="270" y="397"/>
                    <a:pt x="269" y="407"/>
                    <a:pt x="266" y="413"/>
                  </a:cubicBezTo>
                  <a:cubicBezTo>
                    <a:pt x="266" y="414"/>
                    <a:pt x="266" y="414"/>
                    <a:pt x="266" y="414"/>
                  </a:cubicBezTo>
                  <a:cubicBezTo>
                    <a:pt x="265" y="414"/>
                    <a:pt x="264" y="414"/>
                    <a:pt x="264" y="414"/>
                  </a:cubicBezTo>
                  <a:cubicBezTo>
                    <a:pt x="266" y="400"/>
                    <a:pt x="269" y="386"/>
                    <a:pt x="271" y="372"/>
                  </a:cubicBezTo>
                  <a:cubicBezTo>
                    <a:pt x="275" y="353"/>
                    <a:pt x="280" y="334"/>
                    <a:pt x="282" y="314"/>
                  </a:cubicBezTo>
                  <a:cubicBezTo>
                    <a:pt x="282" y="313"/>
                    <a:pt x="280" y="313"/>
                    <a:pt x="280" y="314"/>
                  </a:cubicBezTo>
                  <a:cubicBezTo>
                    <a:pt x="278" y="335"/>
                    <a:pt x="271" y="356"/>
                    <a:pt x="267" y="377"/>
                  </a:cubicBezTo>
                  <a:cubicBezTo>
                    <a:pt x="266" y="386"/>
                    <a:pt x="264" y="396"/>
                    <a:pt x="263" y="405"/>
                  </a:cubicBezTo>
                  <a:cubicBezTo>
                    <a:pt x="262" y="408"/>
                    <a:pt x="261" y="411"/>
                    <a:pt x="260" y="415"/>
                  </a:cubicBezTo>
                  <a:cubicBezTo>
                    <a:pt x="257" y="415"/>
                    <a:pt x="254" y="416"/>
                    <a:pt x="251" y="416"/>
                  </a:cubicBezTo>
                  <a:cubicBezTo>
                    <a:pt x="252" y="414"/>
                    <a:pt x="253" y="412"/>
                    <a:pt x="254" y="410"/>
                  </a:cubicBezTo>
                  <a:cubicBezTo>
                    <a:pt x="254" y="410"/>
                    <a:pt x="253" y="409"/>
                    <a:pt x="252" y="409"/>
                  </a:cubicBezTo>
                  <a:cubicBezTo>
                    <a:pt x="252" y="410"/>
                    <a:pt x="251" y="411"/>
                    <a:pt x="251" y="411"/>
                  </a:cubicBezTo>
                  <a:cubicBezTo>
                    <a:pt x="252" y="408"/>
                    <a:pt x="253" y="404"/>
                    <a:pt x="253" y="400"/>
                  </a:cubicBezTo>
                  <a:cubicBezTo>
                    <a:pt x="256" y="386"/>
                    <a:pt x="258" y="372"/>
                    <a:pt x="262" y="358"/>
                  </a:cubicBezTo>
                  <a:cubicBezTo>
                    <a:pt x="269" y="331"/>
                    <a:pt x="273" y="303"/>
                    <a:pt x="280" y="275"/>
                  </a:cubicBezTo>
                  <a:cubicBezTo>
                    <a:pt x="287" y="291"/>
                    <a:pt x="294" y="307"/>
                    <a:pt x="301" y="323"/>
                  </a:cubicBezTo>
                  <a:cubicBezTo>
                    <a:pt x="303" y="326"/>
                    <a:pt x="305" y="329"/>
                    <a:pt x="307" y="333"/>
                  </a:cubicBezTo>
                  <a:moveTo>
                    <a:pt x="279" y="273"/>
                  </a:moveTo>
                  <a:cubicBezTo>
                    <a:pt x="278" y="273"/>
                    <a:pt x="278" y="273"/>
                    <a:pt x="278" y="274"/>
                  </a:cubicBezTo>
                  <a:cubicBezTo>
                    <a:pt x="270" y="303"/>
                    <a:pt x="266" y="333"/>
                    <a:pt x="257" y="363"/>
                  </a:cubicBezTo>
                  <a:cubicBezTo>
                    <a:pt x="253" y="377"/>
                    <a:pt x="252" y="392"/>
                    <a:pt x="248" y="406"/>
                  </a:cubicBezTo>
                  <a:cubicBezTo>
                    <a:pt x="247" y="410"/>
                    <a:pt x="246" y="414"/>
                    <a:pt x="246" y="418"/>
                  </a:cubicBezTo>
                  <a:cubicBezTo>
                    <a:pt x="245" y="418"/>
                    <a:pt x="243" y="418"/>
                    <a:pt x="242" y="418"/>
                  </a:cubicBezTo>
                  <a:cubicBezTo>
                    <a:pt x="240" y="419"/>
                    <a:pt x="238" y="420"/>
                    <a:pt x="235" y="421"/>
                  </a:cubicBezTo>
                  <a:cubicBezTo>
                    <a:pt x="235" y="417"/>
                    <a:pt x="235" y="414"/>
                    <a:pt x="238" y="410"/>
                  </a:cubicBezTo>
                  <a:cubicBezTo>
                    <a:pt x="238" y="410"/>
                    <a:pt x="237" y="409"/>
                    <a:pt x="236" y="409"/>
                  </a:cubicBezTo>
                  <a:cubicBezTo>
                    <a:pt x="235" y="410"/>
                    <a:pt x="235" y="411"/>
                    <a:pt x="234" y="413"/>
                  </a:cubicBezTo>
                  <a:cubicBezTo>
                    <a:pt x="238" y="388"/>
                    <a:pt x="244" y="365"/>
                    <a:pt x="250" y="341"/>
                  </a:cubicBezTo>
                  <a:cubicBezTo>
                    <a:pt x="253" y="325"/>
                    <a:pt x="256" y="309"/>
                    <a:pt x="260" y="293"/>
                  </a:cubicBezTo>
                  <a:cubicBezTo>
                    <a:pt x="261" y="287"/>
                    <a:pt x="262" y="281"/>
                    <a:pt x="263" y="274"/>
                  </a:cubicBezTo>
                  <a:cubicBezTo>
                    <a:pt x="264" y="266"/>
                    <a:pt x="264" y="257"/>
                    <a:pt x="267" y="249"/>
                  </a:cubicBezTo>
                  <a:cubicBezTo>
                    <a:pt x="270" y="255"/>
                    <a:pt x="273" y="261"/>
                    <a:pt x="276" y="267"/>
                  </a:cubicBezTo>
                  <a:cubicBezTo>
                    <a:pt x="277" y="269"/>
                    <a:pt x="278" y="271"/>
                    <a:pt x="279" y="273"/>
                  </a:cubicBezTo>
                  <a:moveTo>
                    <a:pt x="266" y="246"/>
                  </a:moveTo>
                  <a:cubicBezTo>
                    <a:pt x="260" y="259"/>
                    <a:pt x="261" y="275"/>
                    <a:pt x="258" y="289"/>
                  </a:cubicBezTo>
                  <a:cubicBezTo>
                    <a:pt x="254" y="306"/>
                    <a:pt x="250" y="323"/>
                    <a:pt x="246" y="340"/>
                  </a:cubicBezTo>
                  <a:cubicBezTo>
                    <a:pt x="239" y="368"/>
                    <a:pt x="233" y="395"/>
                    <a:pt x="229" y="424"/>
                  </a:cubicBezTo>
                  <a:cubicBezTo>
                    <a:pt x="225" y="425"/>
                    <a:pt x="220" y="427"/>
                    <a:pt x="216" y="429"/>
                  </a:cubicBezTo>
                  <a:cubicBezTo>
                    <a:pt x="216" y="428"/>
                    <a:pt x="215" y="428"/>
                    <a:pt x="214" y="427"/>
                  </a:cubicBezTo>
                  <a:cubicBezTo>
                    <a:pt x="214" y="427"/>
                    <a:pt x="214" y="427"/>
                    <a:pt x="214" y="427"/>
                  </a:cubicBezTo>
                  <a:cubicBezTo>
                    <a:pt x="222" y="422"/>
                    <a:pt x="216" y="413"/>
                    <a:pt x="222" y="407"/>
                  </a:cubicBezTo>
                  <a:cubicBezTo>
                    <a:pt x="222" y="406"/>
                    <a:pt x="221" y="405"/>
                    <a:pt x="220" y="405"/>
                  </a:cubicBezTo>
                  <a:cubicBezTo>
                    <a:pt x="216" y="409"/>
                    <a:pt x="218" y="416"/>
                    <a:pt x="215" y="421"/>
                  </a:cubicBezTo>
                  <a:cubicBezTo>
                    <a:pt x="215" y="412"/>
                    <a:pt x="217" y="402"/>
                    <a:pt x="219" y="394"/>
                  </a:cubicBezTo>
                  <a:cubicBezTo>
                    <a:pt x="220" y="386"/>
                    <a:pt x="223" y="377"/>
                    <a:pt x="224" y="369"/>
                  </a:cubicBezTo>
                  <a:cubicBezTo>
                    <a:pt x="228" y="351"/>
                    <a:pt x="232" y="334"/>
                    <a:pt x="236" y="317"/>
                  </a:cubicBezTo>
                  <a:cubicBezTo>
                    <a:pt x="239" y="299"/>
                    <a:pt x="245" y="281"/>
                    <a:pt x="248" y="263"/>
                  </a:cubicBezTo>
                  <a:cubicBezTo>
                    <a:pt x="251" y="248"/>
                    <a:pt x="252" y="234"/>
                    <a:pt x="255" y="219"/>
                  </a:cubicBezTo>
                  <a:cubicBezTo>
                    <a:pt x="259" y="228"/>
                    <a:pt x="262" y="237"/>
                    <a:pt x="266" y="246"/>
                  </a:cubicBezTo>
                  <a:moveTo>
                    <a:pt x="247" y="194"/>
                  </a:moveTo>
                  <a:cubicBezTo>
                    <a:pt x="244" y="200"/>
                    <a:pt x="244" y="206"/>
                    <a:pt x="242" y="213"/>
                  </a:cubicBezTo>
                  <a:cubicBezTo>
                    <a:pt x="240" y="222"/>
                    <a:pt x="236" y="232"/>
                    <a:pt x="234" y="242"/>
                  </a:cubicBezTo>
                  <a:cubicBezTo>
                    <a:pt x="232" y="251"/>
                    <a:pt x="232" y="261"/>
                    <a:pt x="230" y="270"/>
                  </a:cubicBezTo>
                  <a:cubicBezTo>
                    <a:pt x="228" y="279"/>
                    <a:pt x="225" y="288"/>
                    <a:pt x="223" y="296"/>
                  </a:cubicBezTo>
                  <a:cubicBezTo>
                    <a:pt x="217" y="315"/>
                    <a:pt x="212" y="335"/>
                    <a:pt x="209" y="354"/>
                  </a:cubicBezTo>
                  <a:cubicBezTo>
                    <a:pt x="206" y="373"/>
                    <a:pt x="200" y="392"/>
                    <a:pt x="201" y="412"/>
                  </a:cubicBezTo>
                  <a:cubicBezTo>
                    <a:pt x="202" y="412"/>
                    <a:pt x="202" y="412"/>
                    <a:pt x="202" y="412"/>
                  </a:cubicBezTo>
                  <a:cubicBezTo>
                    <a:pt x="201" y="412"/>
                    <a:pt x="204" y="414"/>
                    <a:pt x="205" y="412"/>
                  </a:cubicBezTo>
                  <a:cubicBezTo>
                    <a:pt x="208" y="373"/>
                    <a:pt x="215" y="335"/>
                    <a:pt x="225" y="297"/>
                  </a:cubicBezTo>
                  <a:cubicBezTo>
                    <a:pt x="227" y="290"/>
                    <a:pt x="230" y="282"/>
                    <a:pt x="232" y="274"/>
                  </a:cubicBezTo>
                  <a:cubicBezTo>
                    <a:pt x="234" y="265"/>
                    <a:pt x="234" y="255"/>
                    <a:pt x="236" y="246"/>
                  </a:cubicBezTo>
                  <a:cubicBezTo>
                    <a:pt x="237" y="237"/>
                    <a:pt x="240" y="229"/>
                    <a:pt x="242" y="220"/>
                  </a:cubicBezTo>
                  <a:cubicBezTo>
                    <a:pt x="244" y="213"/>
                    <a:pt x="245" y="205"/>
                    <a:pt x="248" y="198"/>
                  </a:cubicBezTo>
                  <a:cubicBezTo>
                    <a:pt x="250" y="203"/>
                    <a:pt x="252" y="209"/>
                    <a:pt x="254" y="215"/>
                  </a:cubicBezTo>
                  <a:cubicBezTo>
                    <a:pt x="250" y="232"/>
                    <a:pt x="248" y="249"/>
                    <a:pt x="245" y="266"/>
                  </a:cubicBezTo>
                  <a:cubicBezTo>
                    <a:pt x="241" y="285"/>
                    <a:pt x="235" y="304"/>
                    <a:pt x="231" y="323"/>
                  </a:cubicBezTo>
                  <a:cubicBezTo>
                    <a:pt x="228" y="342"/>
                    <a:pt x="222" y="360"/>
                    <a:pt x="218" y="379"/>
                  </a:cubicBezTo>
                  <a:cubicBezTo>
                    <a:pt x="216" y="388"/>
                    <a:pt x="214" y="397"/>
                    <a:pt x="213" y="407"/>
                  </a:cubicBezTo>
                  <a:cubicBezTo>
                    <a:pt x="212" y="414"/>
                    <a:pt x="210" y="419"/>
                    <a:pt x="211" y="426"/>
                  </a:cubicBezTo>
                  <a:cubicBezTo>
                    <a:pt x="211" y="426"/>
                    <a:pt x="211" y="426"/>
                    <a:pt x="212" y="427"/>
                  </a:cubicBezTo>
                  <a:cubicBezTo>
                    <a:pt x="204" y="425"/>
                    <a:pt x="197" y="430"/>
                    <a:pt x="190" y="429"/>
                  </a:cubicBezTo>
                  <a:cubicBezTo>
                    <a:pt x="189" y="427"/>
                    <a:pt x="187" y="425"/>
                    <a:pt x="185" y="424"/>
                  </a:cubicBezTo>
                  <a:cubicBezTo>
                    <a:pt x="191" y="405"/>
                    <a:pt x="194" y="385"/>
                    <a:pt x="198" y="365"/>
                  </a:cubicBezTo>
                  <a:cubicBezTo>
                    <a:pt x="203" y="344"/>
                    <a:pt x="204" y="321"/>
                    <a:pt x="208" y="299"/>
                  </a:cubicBezTo>
                  <a:cubicBezTo>
                    <a:pt x="212" y="278"/>
                    <a:pt x="215" y="257"/>
                    <a:pt x="219" y="236"/>
                  </a:cubicBezTo>
                  <a:cubicBezTo>
                    <a:pt x="223" y="213"/>
                    <a:pt x="227" y="191"/>
                    <a:pt x="232" y="168"/>
                  </a:cubicBezTo>
                  <a:cubicBezTo>
                    <a:pt x="232" y="167"/>
                    <a:pt x="230" y="166"/>
                    <a:pt x="230" y="168"/>
                  </a:cubicBezTo>
                  <a:cubicBezTo>
                    <a:pt x="225" y="190"/>
                    <a:pt x="221" y="211"/>
                    <a:pt x="216" y="233"/>
                  </a:cubicBezTo>
                  <a:cubicBezTo>
                    <a:pt x="212" y="255"/>
                    <a:pt x="209" y="276"/>
                    <a:pt x="205" y="298"/>
                  </a:cubicBezTo>
                  <a:cubicBezTo>
                    <a:pt x="201" y="319"/>
                    <a:pt x="199" y="341"/>
                    <a:pt x="195" y="363"/>
                  </a:cubicBezTo>
                  <a:cubicBezTo>
                    <a:pt x="191" y="382"/>
                    <a:pt x="186" y="401"/>
                    <a:pt x="183" y="421"/>
                  </a:cubicBezTo>
                  <a:cubicBezTo>
                    <a:pt x="180" y="418"/>
                    <a:pt x="177" y="414"/>
                    <a:pt x="174" y="411"/>
                  </a:cubicBezTo>
                  <a:cubicBezTo>
                    <a:pt x="175" y="405"/>
                    <a:pt x="176" y="400"/>
                    <a:pt x="177" y="394"/>
                  </a:cubicBezTo>
                  <a:cubicBezTo>
                    <a:pt x="178" y="383"/>
                    <a:pt x="179" y="372"/>
                    <a:pt x="181" y="361"/>
                  </a:cubicBezTo>
                  <a:cubicBezTo>
                    <a:pt x="182" y="348"/>
                    <a:pt x="186" y="336"/>
                    <a:pt x="189" y="323"/>
                  </a:cubicBezTo>
                  <a:cubicBezTo>
                    <a:pt x="192" y="310"/>
                    <a:pt x="194" y="296"/>
                    <a:pt x="197" y="283"/>
                  </a:cubicBezTo>
                  <a:cubicBezTo>
                    <a:pt x="201" y="257"/>
                    <a:pt x="207" y="232"/>
                    <a:pt x="212" y="206"/>
                  </a:cubicBezTo>
                  <a:cubicBezTo>
                    <a:pt x="215" y="195"/>
                    <a:pt x="217" y="184"/>
                    <a:pt x="218" y="173"/>
                  </a:cubicBezTo>
                  <a:cubicBezTo>
                    <a:pt x="219" y="163"/>
                    <a:pt x="221" y="154"/>
                    <a:pt x="222" y="144"/>
                  </a:cubicBezTo>
                  <a:cubicBezTo>
                    <a:pt x="226" y="152"/>
                    <a:pt x="230" y="160"/>
                    <a:pt x="235" y="168"/>
                  </a:cubicBezTo>
                  <a:cubicBezTo>
                    <a:pt x="240" y="176"/>
                    <a:pt x="244" y="185"/>
                    <a:pt x="247" y="194"/>
                  </a:cubicBezTo>
                  <a:moveTo>
                    <a:pt x="219" y="140"/>
                  </a:moveTo>
                  <a:cubicBezTo>
                    <a:pt x="219" y="150"/>
                    <a:pt x="217" y="161"/>
                    <a:pt x="216" y="171"/>
                  </a:cubicBezTo>
                  <a:cubicBezTo>
                    <a:pt x="214" y="184"/>
                    <a:pt x="211" y="198"/>
                    <a:pt x="208" y="211"/>
                  </a:cubicBezTo>
                  <a:cubicBezTo>
                    <a:pt x="203" y="237"/>
                    <a:pt x="196" y="263"/>
                    <a:pt x="192" y="290"/>
                  </a:cubicBezTo>
                  <a:cubicBezTo>
                    <a:pt x="188" y="313"/>
                    <a:pt x="180" y="336"/>
                    <a:pt x="177" y="360"/>
                  </a:cubicBezTo>
                  <a:cubicBezTo>
                    <a:pt x="176" y="373"/>
                    <a:pt x="174" y="386"/>
                    <a:pt x="172" y="398"/>
                  </a:cubicBezTo>
                  <a:cubicBezTo>
                    <a:pt x="172" y="402"/>
                    <a:pt x="171" y="405"/>
                    <a:pt x="171" y="408"/>
                  </a:cubicBezTo>
                  <a:cubicBezTo>
                    <a:pt x="167" y="405"/>
                    <a:pt x="163" y="402"/>
                    <a:pt x="158" y="401"/>
                  </a:cubicBezTo>
                  <a:cubicBezTo>
                    <a:pt x="158" y="397"/>
                    <a:pt x="159" y="393"/>
                    <a:pt x="160" y="389"/>
                  </a:cubicBezTo>
                  <a:cubicBezTo>
                    <a:pt x="162" y="377"/>
                    <a:pt x="164" y="365"/>
                    <a:pt x="166" y="352"/>
                  </a:cubicBezTo>
                  <a:cubicBezTo>
                    <a:pt x="167" y="337"/>
                    <a:pt x="173" y="323"/>
                    <a:pt x="176" y="308"/>
                  </a:cubicBezTo>
                  <a:cubicBezTo>
                    <a:pt x="179" y="294"/>
                    <a:pt x="182" y="280"/>
                    <a:pt x="184" y="266"/>
                  </a:cubicBezTo>
                  <a:cubicBezTo>
                    <a:pt x="190" y="238"/>
                    <a:pt x="195" y="209"/>
                    <a:pt x="200" y="180"/>
                  </a:cubicBezTo>
                  <a:cubicBezTo>
                    <a:pt x="203" y="166"/>
                    <a:pt x="207" y="153"/>
                    <a:pt x="209" y="139"/>
                  </a:cubicBezTo>
                  <a:cubicBezTo>
                    <a:pt x="209" y="134"/>
                    <a:pt x="210" y="128"/>
                    <a:pt x="211" y="123"/>
                  </a:cubicBezTo>
                  <a:cubicBezTo>
                    <a:pt x="214" y="129"/>
                    <a:pt x="217" y="135"/>
                    <a:pt x="219" y="140"/>
                  </a:cubicBezTo>
                  <a:moveTo>
                    <a:pt x="196" y="86"/>
                  </a:moveTo>
                  <a:cubicBezTo>
                    <a:pt x="197" y="88"/>
                    <a:pt x="197" y="89"/>
                    <a:pt x="198" y="91"/>
                  </a:cubicBezTo>
                  <a:cubicBezTo>
                    <a:pt x="197" y="97"/>
                    <a:pt x="195" y="103"/>
                    <a:pt x="193" y="108"/>
                  </a:cubicBezTo>
                  <a:cubicBezTo>
                    <a:pt x="192" y="116"/>
                    <a:pt x="191" y="124"/>
                    <a:pt x="190" y="131"/>
                  </a:cubicBezTo>
                  <a:cubicBezTo>
                    <a:pt x="187" y="146"/>
                    <a:pt x="184" y="161"/>
                    <a:pt x="180" y="176"/>
                  </a:cubicBezTo>
                  <a:cubicBezTo>
                    <a:pt x="174" y="203"/>
                    <a:pt x="168" y="230"/>
                    <a:pt x="165" y="258"/>
                  </a:cubicBezTo>
                  <a:cubicBezTo>
                    <a:pt x="163" y="273"/>
                    <a:pt x="158" y="288"/>
                    <a:pt x="155" y="303"/>
                  </a:cubicBezTo>
                  <a:cubicBezTo>
                    <a:pt x="152" y="318"/>
                    <a:pt x="149" y="332"/>
                    <a:pt x="146" y="347"/>
                  </a:cubicBezTo>
                  <a:cubicBezTo>
                    <a:pt x="142" y="364"/>
                    <a:pt x="139" y="382"/>
                    <a:pt x="135" y="400"/>
                  </a:cubicBezTo>
                  <a:cubicBezTo>
                    <a:pt x="134" y="399"/>
                    <a:pt x="133" y="397"/>
                    <a:pt x="132" y="393"/>
                  </a:cubicBezTo>
                  <a:cubicBezTo>
                    <a:pt x="134" y="386"/>
                    <a:pt x="134" y="377"/>
                    <a:pt x="135" y="371"/>
                  </a:cubicBezTo>
                  <a:cubicBezTo>
                    <a:pt x="141" y="342"/>
                    <a:pt x="150" y="313"/>
                    <a:pt x="156" y="284"/>
                  </a:cubicBezTo>
                  <a:cubicBezTo>
                    <a:pt x="158" y="270"/>
                    <a:pt x="159" y="257"/>
                    <a:pt x="160" y="243"/>
                  </a:cubicBezTo>
                  <a:cubicBezTo>
                    <a:pt x="162" y="228"/>
                    <a:pt x="164" y="213"/>
                    <a:pt x="166" y="198"/>
                  </a:cubicBezTo>
                  <a:cubicBezTo>
                    <a:pt x="169" y="167"/>
                    <a:pt x="172" y="135"/>
                    <a:pt x="172" y="104"/>
                  </a:cubicBezTo>
                  <a:cubicBezTo>
                    <a:pt x="172" y="103"/>
                    <a:pt x="170" y="103"/>
                    <a:pt x="170" y="104"/>
                  </a:cubicBezTo>
                  <a:cubicBezTo>
                    <a:pt x="169" y="132"/>
                    <a:pt x="166" y="161"/>
                    <a:pt x="164" y="189"/>
                  </a:cubicBezTo>
                  <a:cubicBezTo>
                    <a:pt x="161" y="217"/>
                    <a:pt x="158" y="246"/>
                    <a:pt x="154" y="274"/>
                  </a:cubicBezTo>
                  <a:cubicBezTo>
                    <a:pt x="150" y="302"/>
                    <a:pt x="142" y="329"/>
                    <a:pt x="135" y="356"/>
                  </a:cubicBezTo>
                  <a:cubicBezTo>
                    <a:pt x="133" y="364"/>
                    <a:pt x="132" y="372"/>
                    <a:pt x="130" y="380"/>
                  </a:cubicBezTo>
                  <a:cubicBezTo>
                    <a:pt x="130" y="383"/>
                    <a:pt x="130" y="385"/>
                    <a:pt x="129" y="388"/>
                  </a:cubicBezTo>
                  <a:cubicBezTo>
                    <a:pt x="125" y="378"/>
                    <a:pt x="121" y="368"/>
                    <a:pt x="117" y="359"/>
                  </a:cubicBezTo>
                  <a:cubicBezTo>
                    <a:pt x="118" y="356"/>
                    <a:pt x="119" y="353"/>
                    <a:pt x="120" y="351"/>
                  </a:cubicBezTo>
                  <a:cubicBezTo>
                    <a:pt x="122" y="344"/>
                    <a:pt x="122" y="338"/>
                    <a:pt x="124" y="331"/>
                  </a:cubicBezTo>
                  <a:cubicBezTo>
                    <a:pt x="126" y="318"/>
                    <a:pt x="130" y="305"/>
                    <a:pt x="133" y="291"/>
                  </a:cubicBezTo>
                  <a:cubicBezTo>
                    <a:pt x="138" y="265"/>
                    <a:pt x="143" y="238"/>
                    <a:pt x="147" y="212"/>
                  </a:cubicBezTo>
                  <a:cubicBezTo>
                    <a:pt x="152" y="185"/>
                    <a:pt x="156" y="159"/>
                    <a:pt x="161" y="132"/>
                  </a:cubicBezTo>
                  <a:cubicBezTo>
                    <a:pt x="166" y="107"/>
                    <a:pt x="172" y="81"/>
                    <a:pt x="172" y="55"/>
                  </a:cubicBezTo>
                  <a:cubicBezTo>
                    <a:pt x="184" y="62"/>
                    <a:pt x="191" y="74"/>
                    <a:pt x="196" y="86"/>
                  </a:cubicBezTo>
                  <a:moveTo>
                    <a:pt x="159" y="50"/>
                  </a:moveTo>
                  <a:cubicBezTo>
                    <a:pt x="160" y="50"/>
                    <a:pt x="161" y="50"/>
                    <a:pt x="162" y="51"/>
                  </a:cubicBezTo>
                  <a:cubicBezTo>
                    <a:pt x="161" y="61"/>
                    <a:pt x="158" y="75"/>
                    <a:pt x="158" y="77"/>
                  </a:cubicBezTo>
                  <a:cubicBezTo>
                    <a:pt x="156" y="90"/>
                    <a:pt x="153" y="102"/>
                    <a:pt x="151" y="115"/>
                  </a:cubicBezTo>
                  <a:cubicBezTo>
                    <a:pt x="146" y="140"/>
                    <a:pt x="140" y="165"/>
                    <a:pt x="134" y="191"/>
                  </a:cubicBezTo>
                  <a:cubicBezTo>
                    <a:pt x="122" y="238"/>
                    <a:pt x="107" y="287"/>
                    <a:pt x="107" y="336"/>
                  </a:cubicBezTo>
                  <a:cubicBezTo>
                    <a:pt x="104" y="329"/>
                    <a:pt x="101" y="322"/>
                    <a:pt x="98" y="314"/>
                  </a:cubicBezTo>
                  <a:cubicBezTo>
                    <a:pt x="99" y="311"/>
                    <a:pt x="100" y="308"/>
                    <a:pt x="101" y="304"/>
                  </a:cubicBezTo>
                  <a:cubicBezTo>
                    <a:pt x="102" y="299"/>
                    <a:pt x="102" y="294"/>
                    <a:pt x="103" y="289"/>
                  </a:cubicBezTo>
                  <a:cubicBezTo>
                    <a:pt x="104" y="276"/>
                    <a:pt x="107" y="263"/>
                    <a:pt x="109" y="250"/>
                  </a:cubicBezTo>
                  <a:cubicBezTo>
                    <a:pt x="113" y="225"/>
                    <a:pt x="117" y="200"/>
                    <a:pt x="121" y="175"/>
                  </a:cubicBezTo>
                  <a:cubicBezTo>
                    <a:pt x="125" y="151"/>
                    <a:pt x="131" y="128"/>
                    <a:pt x="135" y="105"/>
                  </a:cubicBezTo>
                  <a:cubicBezTo>
                    <a:pt x="139" y="85"/>
                    <a:pt x="141" y="64"/>
                    <a:pt x="147" y="45"/>
                  </a:cubicBezTo>
                  <a:cubicBezTo>
                    <a:pt x="151" y="47"/>
                    <a:pt x="155" y="49"/>
                    <a:pt x="159" y="50"/>
                  </a:cubicBezTo>
                  <a:moveTo>
                    <a:pt x="146" y="44"/>
                  </a:moveTo>
                  <a:cubicBezTo>
                    <a:pt x="139" y="62"/>
                    <a:pt x="137" y="82"/>
                    <a:pt x="134" y="101"/>
                  </a:cubicBezTo>
                  <a:cubicBezTo>
                    <a:pt x="129" y="125"/>
                    <a:pt x="122" y="150"/>
                    <a:pt x="118" y="174"/>
                  </a:cubicBezTo>
                  <a:cubicBezTo>
                    <a:pt x="114" y="199"/>
                    <a:pt x="110" y="224"/>
                    <a:pt x="106" y="249"/>
                  </a:cubicBezTo>
                  <a:cubicBezTo>
                    <a:pt x="104" y="261"/>
                    <a:pt x="101" y="272"/>
                    <a:pt x="100" y="284"/>
                  </a:cubicBezTo>
                  <a:cubicBezTo>
                    <a:pt x="99" y="291"/>
                    <a:pt x="99" y="298"/>
                    <a:pt x="97" y="305"/>
                  </a:cubicBezTo>
                  <a:cubicBezTo>
                    <a:pt x="97" y="307"/>
                    <a:pt x="96" y="309"/>
                    <a:pt x="96" y="310"/>
                  </a:cubicBezTo>
                  <a:cubicBezTo>
                    <a:pt x="93" y="303"/>
                    <a:pt x="90" y="295"/>
                    <a:pt x="86" y="288"/>
                  </a:cubicBezTo>
                  <a:cubicBezTo>
                    <a:pt x="87" y="285"/>
                    <a:pt x="87" y="282"/>
                    <a:pt x="87" y="283"/>
                  </a:cubicBezTo>
                  <a:cubicBezTo>
                    <a:pt x="88" y="278"/>
                    <a:pt x="89" y="272"/>
                    <a:pt x="90" y="267"/>
                  </a:cubicBezTo>
                  <a:cubicBezTo>
                    <a:pt x="92" y="256"/>
                    <a:pt x="94" y="244"/>
                    <a:pt x="96" y="232"/>
                  </a:cubicBezTo>
                  <a:cubicBezTo>
                    <a:pt x="100" y="208"/>
                    <a:pt x="106" y="184"/>
                    <a:pt x="112" y="160"/>
                  </a:cubicBezTo>
                  <a:cubicBezTo>
                    <a:pt x="119" y="136"/>
                    <a:pt x="123" y="113"/>
                    <a:pt x="127" y="89"/>
                  </a:cubicBezTo>
                  <a:cubicBezTo>
                    <a:pt x="130" y="69"/>
                    <a:pt x="133" y="49"/>
                    <a:pt x="134" y="29"/>
                  </a:cubicBezTo>
                  <a:cubicBezTo>
                    <a:pt x="135" y="31"/>
                    <a:pt x="137" y="32"/>
                    <a:pt x="138" y="34"/>
                  </a:cubicBezTo>
                  <a:cubicBezTo>
                    <a:pt x="140" y="38"/>
                    <a:pt x="143" y="41"/>
                    <a:pt x="146" y="44"/>
                  </a:cubicBezTo>
                  <a:moveTo>
                    <a:pt x="130" y="23"/>
                  </a:moveTo>
                  <a:cubicBezTo>
                    <a:pt x="129" y="24"/>
                    <a:pt x="129" y="26"/>
                    <a:pt x="128" y="28"/>
                  </a:cubicBezTo>
                  <a:cubicBezTo>
                    <a:pt x="128" y="29"/>
                    <a:pt x="130" y="29"/>
                    <a:pt x="130" y="28"/>
                  </a:cubicBezTo>
                  <a:cubicBezTo>
                    <a:pt x="131" y="27"/>
                    <a:pt x="131" y="26"/>
                    <a:pt x="132" y="26"/>
                  </a:cubicBezTo>
                  <a:cubicBezTo>
                    <a:pt x="129" y="71"/>
                    <a:pt x="120" y="118"/>
                    <a:pt x="108" y="162"/>
                  </a:cubicBezTo>
                  <a:cubicBezTo>
                    <a:pt x="102" y="185"/>
                    <a:pt x="96" y="208"/>
                    <a:pt x="92" y="231"/>
                  </a:cubicBezTo>
                  <a:cubicBezTo>
                    <a:pt x="89" y="248"/>
                    <a:pt x="85" y="266"/>
                    <a:pt x="84" y="283"/>
                  </a:cubicBezTo>
                  <a:cubicBezTo>
                    <a:pt x="83" y="280"/>
                    <a:pt x="82" y="277"/>
                    <a:pt x="80" y="274"/>
                  </a:cubicBezTo>
                  <a:cubicBezTo>
                    <a:pt x="80" y="274"/>
                    <a:pt x="80" y="274"/>
                    <a:pt x="80" y="273"/>
                  </a:cubicBezTo>
                  <a:cubicBezTo>
                    <a:pt x="82" y="267"/>
                    <a:pt x="82" y="261"/>
                    <a:pt x="83" y="255"/>
                  </a:cubicBezTo>
                  <a:cubicBezTo>
                    <a:pt x="85" y="244"/>
                    <a:pt x="86" y="233"/>
                    <a:pt x="88" y="222"/>
                  </a:cubicBezTo>
                  <a:cubicBezTo>
                    <a:pt x="91" y="199"/>
                    <a:pt x="96" y="176"/>
                    <a:pt x="99" y="153"/>
                  </a:cubicBezTo>
                  <a:cubicBezTo>
                    <a:pt x="102" y="128"/>
                    <a:pt x="107" y="104"/>
                    <a:pt x="110" y="80"/>
                  </a:cubicBezTo>
                  <a:cubicBezTo>
                    <a:pt x="113" y="60"/>
                    <a:pt x="119" y="40"/>
                    <a:pt x="120" y="20"/>
                  </a:cubicBezTo>
                  <a:cubicBezTo>
                    <a:pt x="122" y="20"/>
                    <a:pt x="124" y="19"/>
                    <a:pt x="127" y="18"/>
                  </a:cubicBezTo>
                  <a:cubicBezTo>
                    <a:pt x="128" y="20"/>
                    <a:pt x="129" y="21"/>
                    <a:pt x="130" y="23"/>
                  </a:cubicBezTo>
                  <a:moveTo>
                    <a:pt x="98" y="72"/>
                  </a:moveTo>
                  <a:cubicBezTo>
                    <a:pt x="95" y="92"/>
                    <a:pt x="91" y="111"/>
                    <a:pt x="86" y="131"/>
                  </a:cubicBezTo>
                  <a:cubicBezTo>
                    <a:pt x="81" y="150"/>
                    <a:pt x="79" y="171"/>
                    <a:pt x="75" y="190"/>
                  </a:cubicBezTo>
                  <a:cubicBezTo>
                    <a:pt x="71" y="210"/>
                    <a:pt x="68" y="232"/>
                    <a:pt x="70" y="252"/>
                  </a:cubicBezTo>
                  <a:cubicBezTo>
                    <a:pt x="67" y="246"/>
                    <a:pt x="64" y="241"/>
                    <a:pt x="62" y="236"/>
                  </a:cubicBezTo>
                  <a:cubicBezTo>
                    <a:pt x="65" y="203"/>
                    <a:pt x="71" y="168"/>
                    <a:pt x="77" y="135"/>
                  </a:cubicBezTo>
                  <a:cubicBezTo>
                    <a:pt x="84" y="100"/>
                    <a:pt x="92" y="64"/>
                    <a:pt x="92" y="28"/>
                  </a:cubicBezTo>
                  <a:cubicBezTo>
                    <a:pt x="97" y="27"/>
                    <a:pt x="102" y="26"/>
                    <a:pt x="106" y="24"/>
                  </a:cubicBezTo>
                  <a:cubicBezTo>
                    <a:pt x="104" y="40"/>
                    <a:pt x="100" y="56"/>
                    <a:pt x="98" y="72"/>
                  </a:cubicBezTo>
                  <a:moveTo>
                    <a:pt x="56" y="214"/>
                  </a:moveTo>
                  <a:cubicBezTo>
                    <a:pt x="56" y="216"/>
                    <a:pt x="58" y="216"/>
                    <a:pt x="58" y="214"/>
                  </a:cubicBezTo>
                  <a:cubicBezTo>
                    <a:pt x="59" y="195"/>
                    <a:pt x="60" y="175"/>
                    <a:pt x="63" y="156"/>
                  </a:cubicBezTo>
                  <a:cubicBezTo>
                    <a:pt x="66" y="139"/>
                    <a:pt x="70" y="122"/>
                    <a:pt x="71" y="105"/>
                  </a:cubicBezTo>
                  <a:cubicBezTo>
                    <a:pt x="73" y="86"/>
                    <a:pt x="77" y="69"/>
                    <a:pt x="79" y="51"/>
                  </a:cubicBezTo>
                  <a:cubicBezTo>
                    <a:pt x="80" y="44"/>
                    <a:pt x="81" y="38"/>
                    <a:pt x="81" y="31"/>
                  </a:cubicBezTo>
                  <a:cubicBezTo>
                    <a:pt x="84" y="30"/>
                    <a:pt x="87" y="29"/>
                    <a:pt x="90" y="29"/>
                  </a:cubicBezTo>
                  <a:cubicBezTo>
                    <a:pt x="89" y="69"/>
                    <a:pt x="79" y="108"/>
                    <a:pt x="72" y="148"/>
                  </a:cubicBezTo>
                  <a:cubicBezTo>
                    <a:pt x="68" y="167"/>
                    <a:pt x="65" y="187"/>
                    <a:pt x="62" y="207"/>
                  </a:cubicBezTo>
                  <a:cubicBezTo>
                    <a:pt x="61" y="215"/>
                    <a:pt x="60" y="223"/>
                    <a:pt x="59" y="231"/>
                  </a:cubicBezTo>
                  <a:cubicBezTo>
                    <a:pt x="57" y="228"/>
                    <a:pt x="56" y="225"/>
                    <a:pt x="54" y="221"/>
                  </a:cubicBezTo>
                  <a:cubicBezTo>
                    <a:pt x="43" y="197"/>
                    <a:pt x="33" y="172"/>
                    <a:pt x="23" y="148"/>
                  </a:cubicBezTo>
                  <a:cubicBezTo>
                    <a:pt x="24" y="141"/>
                    <a:pt x="26" y="135"/>
                    <a:pt x="27" y="129"/>
                  </a:cubicBezTo>
                  <a:cubicBezTo>
                    <a:pt x="29" y="117"/>
                    <a:pt x="32" y="107"/>
                    <a:pt x="35" y="96"/>
                  </a:cubicBezTo>
                  <a:cubicBezTo>
                    <a:pt x="38" y="86"/>
                    <a:pt x="41" y="76"/>
                    <a:pt x="43" y="66"/>
                  </a:cubicBezTo>
                  <a:cubicBezTo>
                    <a:pt x="44" y="59"/>
                    <a:pt x="48" y="51"/>
                    <a:pt x="48" y="43"/>
                  </a:cubicBezTo>
                  <a:cubicBezTo>
                    <a:pt x="58" y="38"/>
                    <a:pt x="68" y="35"/>
                    <a:pt x="79" y="32"/>
                  </a:cubicBezTo>
                  <a:cubicBezTo>
                    <a:pt x="75" y="56"/>
                    <a:pt x="70" y="80"/>
                    <a:pt x="68" y="105"/>
                  </a:cubicBezTo>
                  <a:cubicBezTo>
                    <a:pt x="65" y="141"/>
                    <a:pt x="55" y="177"/>
                    <a:pt x="56" y="214"/>
                  </a:cubicBezTo>
                  <a:moveTo>
                    <a:pt x="46" y="44"/>
                  </a:moveTo>
                  <a:cubicBezTo>
                    <a:pt x="44" y="53"/>
                    <a:pt x="41" y="62"/>
                    <a:pt x="39" y="71"/>
                  </a:cubicBezTo>
                  <a:cubicBezTo>
                    <a:pt x="39" y="72"/>
                    <a:pt x="38" y="73"/>
                    <a:pt x="38" y="74"/>
                  </a:cubicBezTo>
                  <a:cubicBezTo>
                    <a:pt x="38" y="66"/>
                    <a:pt x="38" y="58"/>
                    <a:pt x="38" y="49"/>
                  </a:cubicBezTo>
                  <a:cubicBezTo>
                    <a:pt x="40" y="47"/>
                    <a:pt x="43" y="45"/>
                    <a:pt x="46" y="4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7"/>
            <p:cNvSpPr>
              <a:spLocks noEditPoints="1"/>
            </p:cNvSpPr>
            <p:nvPr/>
          </p:nvSpPr>
          <p:spPr bwMode="auto">
            <a:xfrm>
              <a:off x="2441575" y="5233987"/>
              <a:ext cx="404813" cy="365125"/>
            </a:xfrm>
            <a:custGeom>
              <a:avLst/>
              <a:gdLst>
                <a:gd name="T0" fmla="*/ 12 w 108"/>
                <a:gd name="T1" fmla="*/ 31 h 97"/>
                <a:gd name="T2" fmla="*/ 5 w 108"/>
                <a:gd name="T3" fmla="*/ 53 h 97"/>
                <a:gd name="T4" fmla="*/ 27 w 108"/>
                <a:gd name="T5" fmla="*/ 90 h 97"/>
                <a:gd name="T6" fmla="*/ 84 w 108"/>
                <a:gd name="T7" fmla="*/ 86 h 97"/>
                <a:gd name="T8" fmla="*/ 107 w 108"/>
                <a:gd name="T9" fmla="*/ 50 h 97"/>
                <a:gd name="T10" fmla="*/ 94 w 108"/>
                <a:gd name="T11" fmla="*/ 17 h 97"/>
                <a:gd name="T12" fmla="*/ 12 w 108"/>
                <a:gd name="T13" fmla="*/ 31 h 97"/>
                <a:gd name="T14" fmla="*/ 75 w 108"/>
                <a:gd name="T15" fmla="*/ 25 h 97"/>
                <a:gd name="T16" fmla="*/ 91 w 108"/>
                <a:gd name="T17" fmla="*/ 47 h 97"/>
                <a:gd name="T18" fmla="*/ 76 w 108"/>
                <a:gd name="T19" fmla="*/ 70 h 97"/>
                <a:gd name="T20" fmla="*/ 48 w 108"/>
                <a:gd name="T21" fmla="*/ 78 h 97"/>
                <a:gd name="T22" fmla="*/ 39 w 108"/>
                <a:gd name="T23" fmla="*/ 77 h 97"/>
                <a:gd name="T24" fmla="*/ 19 w 108"/>
                <a:gd name="T25" fmla="*/ 49 h 97"/>
                <a:gd name="T26" fmla="*/ 40 w 108"/>
                <a:gd name="T27" fmla="*/ 24 h 97"/>
                <a:gd name="T28" fmla="*/ 75 w 108"/>
                <a:gd name="T29" fmla="*/ 2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8" h="97">
                  <a:moveTo>
                    <a:pt x="12" y="31"/>
                  </a:moveTo>
                  <a:cubicBezTo>
                    <a:pt x="9" y="38"/>
                    <a:pt x="8" y="46"/>
                    <a:pt x="5" y="53"/>
                  </a:cubicBezTo>
                  <a:cubicBezTo>
                    <a:pt x="0" y="68"/>
                    <a:pt x="8" y="84"/>
                    <a:pt x="27" y="90"/>
                  </a:cubicBezTo>
                  <a:cubicBezTo>
                    <a:pt x="47" y="97"/>
                    <a:pt x="65" y="94"/>
                    <a:pt x="84" y="86"/>
                  </a:cubicBezTo>
                  <a:cubicBezTo>
                    <a:pt x="100" y="79"/>
                    <a:pt x="108" y="67"/>
                    <a:pt x="107" y="50"/>
                  </a:cubicBezTo>
                  <a:cubicBezTo>
                    <a:pt x="107" y="37"/>
                    <a:pt x="104" y="26"/>
                    <a:pt x="94" y="17"/>
                  </a:cubicBezTo>
                  <a:cubicBezTo>
                    <a:pt x="73" y="0"/>
                    <a:pt x="28" y="0"/>
                    <a:pt x="12" y="31"/>
                  </a:cubicBezTo>
                  <a:moveTo>
                    <a:pt x="75" y="25"/>
                  </a:moveTo>
                  <a:cubicBezTo>
                    <a:pt x="85" y="29"/>
                    <a:pt x="90" y="36"/>
                    <a:pt x="91" y="47"/>
                  </a:cubicBezTo>
                  <a:cubicBezTo>
                    <a:pt x="91" y="59"/>
                    <a:pt x="87" y="65"/>
                    <a:pt x="76" y="70"/>
                  </a:cubicBezTo>
                  <a:cubicBezTo>
                    <a:pt x="67" y="74"/>
                    <a:pt x="58" y="79"/>
                    <a:pt x="48" y="78"/>
                  </a:cubicBezTo>
                  <a:cubicBezTo>
                    <a:pt x="45" y="77"/>
                    <a:pt x="42" y="77"/>
                    <a:pt x="39" y="77"/>
                  </a:cubicBezTo>
                  <a:cubicBezTo>
                    <a:pt x="22" y="75"/>
                    <a:pt x="15" y="66"/>
                    <a:pt x="19" y="49"/>
                  </a:cubicBezTo>
                  <a:cubicBezTo>
                    <a:pt x="22" y="37"/>
                    <a:pt x="29" y="29"/>
                    <a:pt x="40" y="24"/>
                  </a:cubicBezTo>
                  <a:cubicBezTo>
                    <a:pt x="51" y="20"/>
                    <a:pt x="63" y="19"/>
                    <a:pt x="75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8"/>
            <p:cNvSpPr/>
            <p:nvPr/>
          </p:nvSpPr>
          <p:spPr bwMode="auto">
            <a:xfrm>
              <a:off x="2895600" y="1668462"/>
              <a:ext cx="33338" cy="434975"/>
            </a:xfrm>
            <a:custGeom>
              <a:avLst/>
              <a:gdLst>
                <a:gd name="T0" fmla="*/ 7 w 9"/>
                <a:gd name="T1" fmla="*/ 1 h 116"/>
                <a:gd name="T2" fmla="*/ 3 w 9"/>
                <a:gd name="T3" fmla="*/ 31 h 116"/>
                <a:gd name="T4" fmla="*/ 2 w 9"/>
                <a:gd name="T5" fmla="*/ 57 h 116"/>
                <a:gd name="T6" fmla="*/ 3 w 9"/>
                <a:gd name="T7" fmla="*/ 114 h 116"/>
                <a:gd name="T8" fmla="*/ 5 w 9"/>
                <a:gd name="T9" fmla="*/ 114 h 116"/>
                <a:gd name="T10" fmla="*/ 5 w 9"/>
                <a:gd name="T11" fmla="*/ 114 h 116"/>
                <a:gd name="T12" fmla="*/ 3 w 9"/>
                <a:gd name="T13" fmla="*/ 86 h 116"/>
                <a:gd name="T14" fmla="*/ 5 w 9"/>
                <a:gd name="T15" fmla="*/ 57 h 116"/>
                <a:gd name="T16" fmla="*/ 7 w 9"/>
                <a:gd name="T17" fmla="*/ 25 h 116"/>
                <a:gd name="T18" fmla="*/ 9 w 9"/>
                <a:gd name="T19" fmla="*/ 1 h 116"/>
                <a:gd name="T20" fmla="*/ 7 w 9"/>
                <a:gd name="T21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116">
                  <a:moveTo>
                    <a:pt x="7" y="1"/>
                  </a:moveTo>
                  <a:cubicBezTo>
                    <a:pt x="7" y="11"/>
                    <a:pt x="5" y="21"/>
                    <a:pt x="3" y="31"/>
                  </a:cubicBezTo>
                  <a:cubicBezTo>
                    <a:pt x="2" y="40"/>
                    <a:pt x="2" y="48"/>
                    <a:pt x="2" y="57"/>
                  </a:cubicBezTo>
                  <a:cubicBezTo>
                    <a:pt x="0" y="77"/>
                    <a:pt x="0" y="95"/>
                    <a:pt x="3" y="114"/>
                  </a:cubicBezTo>
                  <a:cubicBezTo>
                    <a:pt x="3" y="116"/>
                    <a:pt x="5" y="116"/>
                    <a:pt x="5" y="114"/>
                  </a:cubicBezTo>
                  <a:cubicBezTo>
                    <a:pt x="5" y="114"/>
                    <a:pt x="5" y="114"/>
                    <a:pt x="5" y="114"/>
                  </a:cubicBezTo>
                  <a:cubicBezTo>
                    <a:pt x="5" y="105"/>
                    <a:pt x="4" y="95"/>
                    <a:pt x="3" y="86"/>
                  </a:cubicBezTo>
                  <a:cubicBezTo>
                    <a:pt x="3" y="76"/>
                    <a:pt x="4" y="67"/>
                    <a:pt x="5" y="57"/>
                  </a:cubicBezTo>
                  <a:cubicBezTo>
                    <a:pt x="5" y="46"/>
                    <a:pt x="5" y="36"/>
                    <a:pt x="7" y="25"/>
                  </a:cubicBezTo>
                  <a:cubicBezTo>
                    <a:pt x="8" y="17"/>
                    <a:pt x="9" y="9"/>
                    <a:pt x="9" y="1"/>
                  </a:cubicBezTo>
                  <a:cubicBezTo>
                    <a:pt x="8" y="0"/>
                    <a:pt x="8" y="0"/>
                    <a:pt x="7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9"/>
            <p:cNvSpPr/>
            <p:nvPr/>
          </p:nvSpPr>
          <p:spPr bwMode="auto">
            <a:xfrm>
              <a:off x="306387" y="3992562"/>
              <a:ext cx="168275" cy="407988"/>
            </a:xfrm>
            <a:custGeom>
              <a:avLst/>
              <a:gdLst>
                <a:gd name="T0" fmla="*/ 40 w 45"/>
                <a:gd name="T1" fmla="*/ 106 h 109"/>
                <a:gd name="T2" fmla="*/ 41 w 45"/>
                <a:gd name="T3" fmla="*/ 108 h 109"/>
                <a:gd name="T4" fmla="*/ 43 w 45"/>
                <a:gd name="T5" fmla="*/ 108 h 109"/>
                <a:gd name="T6" fmla="*/ 39 w 45"/>
                <a:gd name="T7" fmla="*/ 94 h 109"/>
                <a:gd name="T8" fmla="*/ 28 w 45"/>
                <a:gd name="T9" fmla="*/ 62 h 109"/>
                <a:gd name="T10" fmla="*/ 3 w 45"/>
                <a:gd name="T11" fmla="*/ 1 h 109"/>
                <a:gd name="T12" fmla="*/ 1 w 45"/>
                <a:gd name="T13" fmla="*/ 3 h 109"/>
                <a:gd name="T14" fmla="*/ 25 w 45"/>
                <a:gd name="T15" fmla="*/ 61 h 109"/>
                <a:gd name="T16" fmla="*/ 33 w 45"/>
                <a:gd name="T17" fmla="*/ 86 h 109"/>
                <a:gd name="T18" fmla="*/ 37 w 45"/>
                <a:gd name="T19" fmla="*/ 95 h 109"/>
                <a:gd name="T20" fmla="*/ 40 w 45"/>
                <a:gd name="T21" fmla="*/ 106 h 109"/>
                <a:gd name="T22" fmla="*/ 40 w 45"/>
                <a:gd name="T23" fmla="*/ 10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109">
                  <a:moveTo>
                    <a:pt x="40" y="106"/>
                  </a:moveTo>
                  <a:cubicBezTo>
                    <a:pt x="40" y="107"/>
                    <a:pt x="41" y="107"/>
                    <a:pt x="41" y="108"/>
                  </a:cubicBezTo>
                  <a:cubicBezTo>
                    <a:pt x="41" y="109"/>
                    <a:pt x="42" y="108"/>
                    <a:pt x="43" y="108"/>
                  </a:cubicBezTo>
                  <a:cubicBezTo>
                    <a:pt x="45" y="103"/>
                    <a:pt x="42" y="98"/>
                    <a:pt x="39" y="94"/>
                  </a:cubicBezTo>
                  <a:cubicBezTo>
                    <a:pt x="34" y="84"/>
                    <a:pt x="31" y="73"/>
                    <a:pt x="28" y="62"/>
                  </a:cubicBezTo>
                  <a:cubicBezTo>
                    <a:pt x="21" y="41"/>
                    <a:pt x="13" y="21"/>
                    <a:pt x="3" y="1"/>
                  </a:cubicBezTo>
                  <a:cubicBezTo>
                    <a:pt x="2" y="0"/>
                    <a:pt x="0" y="1"/>
                    <a:pt x="1" y="3"/>
                  </a:cubicBezTo>
                  <a:cubicBezTo>
                    <a:pt x="10" y="21"/>
                    <a:pt x="18" y="41"/>
                    <a:pt x="25" y="61"/>
                  </a:cubicBezTo>
                  <a:cubicBezTo>
                    <a:pt x="27" y="69"/>
                    <a:pt x="30" y="78"/>
                    <a:pt x="33" y="86"/>
                  </a:cubicBezTo>
                  <a:cubicBezTo>
                    <a:pt x="34" y="89"/>
                    <a:pt x="35" y="92"/>
                    <a:pt x="37" y="95"/>
                  </a:cubicBezTo>
                  <a:cubicBezTo>
                    <a:pt x="38" y="97"/>
                    <a:pt x="41" y="106"/>
                    <a:pt x="40" y="106"/>
                  </a:cubicBezTo>
                  <a:cubicBezTo>
                    <a:pt x="40" y="105"/>
                    <a:pt x="39" y="106"/>
                    <a:pt x="40" y="10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20"/>
            <p:cNvSpPr/>
            <p:nvPr/>
          </p:nvSpPr>
          <p:spPr bwMode="auto">
            <a:xfrm>
              <a:off x="549275" y="4322762"/>
              <a:ext cx="0" cy="3175"/>
            </a:xfrm>
            <a:custGeom>
              <a:avLst/>
              <a:gdLst>
                <a:gd name="T0" fmla="*/ 1 h 1"/>
                <a:gd name="T1" fmla="*/ 1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1"/>
            <p:cNvSpPr/>
            <p:nvPr/>
          </p:nvSpPr>
          <p:spPr bwMode="auto">
            <a:xfrm>
              <a:off x="471487" y="4059237"/>
              <a:ext cx="100013" cy="288925"/>
            </a:xfrm>
            <a:custGeom>
              <a:avLst/>
              <a:gdLst>
                <a:gd name="T0" fmla="*/ 23 w 27"/>
                <a:gd name="T1" fmla="*/ 76 h 77"/>
                <a:gd name="T2" fmla="*/ 24 w 27"/>
                <a:gd name="T3" fmla="*/ 76 h 77"/>
                <a:gd name="T4" fmla="*/ 25 w 27"/>
                <a:gd name="T5" fmla="*/ 77 h 77"/>
                <a:gd name="T6" fmla="*/ 27 w 27"/>
                <a:gd name="T7" fmla="*/ 75 h 77"/>
                <a:gd name="T8" fmla="*/ 3 w 27"/>
                <a:gd name="T9" fmla="*/ 1 h 77"/>
                <a:gd name="T10" fmla="*/ 1 w 27"/>
                <a:gd name="T11" fmla="*/ 3 h 77"/>
                <a:gd name="T12" fmla="*/ 16 w 27"/>
                <a:gd name="T13" fmla="*/ 42 h 77"/>
                <a:gd name="T14" fmla="*/ 20 w 27"/>
                <a:gd name="T15" fmla="*/ 62 h 77"/>
                <a:gd name="T16" fmla="*/ 21 w 27"/>
                <a:gd name="T17" fmla="*/ 71 h 77"/>
                <a:gd name="T18" fmla="*/ 23 w 27"/>
                <a:gd name="T19" fmla="*/ 74 h 77"/>
                <a:gd name="T20" fmla="*/ 23 w 27"/>
                <a:gd name="T21" fmla="*/ 74 h 77"/>
                <a:gd name="T22" fmla="*/ 23 w 27"/>
                <a:gd name="T23" fmla="*/ 7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" h="77">
                  <a:moveTo>
                    <a:pt x="23" y="76"/>
                  </a:moveTo>
                  <a:cubicBezTo>
                    <a:pt x="23" y="76"/>
                    <a:pt x="24" y="76"/>
                    <a:pt x="24" y="76"/>
                  </a:cubicBezTo>
                  <a:cubicBezTo>
                    <a:pt x="24" y="77"/>
                    <a:pt x="25" y="77"/>
                    <a:pt x="25" y="77"/>
                  </a:cubicBezTo>
                  <a:cubicBezTo>
                    <a:pt x="26" y="77"/>
                    <a:pt x="27" y="76"/>
                    <a:pt x="27" y="75"/>
                  </a:cubicBezTo>
                  <a:cubicBezTo>
                    <a:pt x="18" y="51"/>
                    <a:pt x="20" y="23"/>
                    <a:pt x="3" y="1"/>
                  </a:cubicBezTo>
                  <a:cubicBezTo>
                    <a:pt x="2" y="0"/>
                    <a:pt x="0" y="1"/>
                    <a:pt x="1" y="3"/>
                  </a:cubicBezTo>
                  <a:cubicBezTo>
                    <a:pt x="10" y="14"/>
                    <a:pt x="14" y="28"/>
                    <a:pt x="16" y="42"/>
                  </a:cubicBezTo>
                  <a:cubicBezTo>
                    <a:pt x="17" y="49"/>
                    <a:pt x="18" y="55"/>
                    <a:pt x="20" y="62"/>
                  </a:cubicBezTo>
                  <a:cubicBezTo>
                    <a:pt x="20" y="65"/>
                    <a:pt x="20" y="68"/>
                    <a:pt x="21" y="71"/>
                  </a:cubicBezTo>
                  <a:cubicBezTo>
                    <a:pt x="22" y="71"/>
                    <a:pt x="23" y="73"/>
                    <a:pt x="23" y="74"/>
                  </a:cubicBezTo>
                  <a:cubicBezTo>
                    <a:pt x="23" y="74"/>
                    <a:pt x="23" y="74"/>
                    <a:pt x="23" y="74"/>
                  </a:cubicBezTo>
                  <a:cubicBezTo>
                    <a:pt x="23" y="75"/>
                    <a:pt x="23" y="75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22"/>
            <p:cNvSpPr/>
            <p:nvPr/>
          </p:nvSpPr>
          <p:spPr bwMode="auto">
            <a:xfrm>
              <a:off x="542925" y="3976687"/>
              <a:ext cx="119063" cy="365125"/>
            </a:xfrm>
            <a:custGeom>
              <a:avLst/>
              <a:gdLst>
                <a:gd name="T0" fmla="*/ 15 w 32"/>
                <a:gd name="T1" fmla="*/ 51 h 97"/>
                <a:gd name="T2" fmla="*/ 22 w 32"/>
                <a:gd name="T3" fmla="*/ 69 h 97"/>
                <a:gd name="T4" fmla="*/ 26 w 32"/>
                <a:gd name="T5" fmla="*/ 85 h 97"/>
                <a:gd name="T6" fmla="*/ 30 w 32"/>
                <a:gd name="T7" fmla="*/ 96 h 97"/>
                <a:gd name="T8" fmla="*/ 31 w 32"/>
                <a:gd name="T9" fmla="*/ 96 h 97"/>
                <a:gd name="T10" fmla="*/ 31 w 32"/>
                <a:gd name="T11" fmla="*/ 91 h 97"/>
                <a:gd name="T12" fmla="*/ 27 w 32"/>
                <a:gd name="T13" fmla="*/ 77 h 97"/>
                <a:gd name="T14" fmla="*/ 18 w 32"/>
                <a:gd name="T15" fmla="*/ 53 h 97"/>
                <a:gd name="T16" fmla="*/ 12 w 32"/>
                <a:gd name="T17" fmla="*/ 27 h 97"/>
                <a:gd name="T18" fmla="*/ 2 w 32"/>
                <a:gd name="T19" fmla="*/ 2 h 97"/>
                <a:gd name="T20" fmla="*/ 0 w 32"/>
                <a:gd name="T21" fmla="*/ 2 h 97"/>
                <a:gd name="T22" fmla="*/ 9 w 32"/>
                <a:gd name="T23" fmla="*/ 27 h 97"/>
                <a:gd name="T24" fmla="*/ 15 w 32"/>
                <a:gd name="T25" fmla="*/ 5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97">
                  <a:moveTo>
                    <a:pt x="15" y="51"/>
                  </a:moveTo>
                  <a:cubicBezTo>
                    <a:pt x="17" y="57"/>
                    <a:pt x="19" y="63"/>
                    <a:pt x="22" y="69"/>
                  </a:cubicBezTo>
                  <a:cubicBezTo>
                    <a:pt x="24" y="75"/>
                    <a:pt x="24" y="80"/>
                    <a:pt x="26" y="85"/>
                  </a:cubicBezTo>
                  <a:cubicBezTo>
                    <a:pt x="27" y="89"/>
                    <a:pt x="30" y="92"/>
                    <a:pt x="30" y="96"/>
                  </a:cubicBezTo>
                  <a:cubicBezTo>
                    <a:pt x="31" y="97"/>
                    <a:pt x="31" y="97"/>
                    <a:pt x="31" y="96"/>
                  </a:cubicBezTo>
                  <a:cubicBezTo>
                    <a:pt x="32" y="93"/>
                    <a:pt x="32" y="94"/>
                    <a:pt x="31" y="91"/>
                  </a:cubicBezTo>
                  <a:cubicBezTo>
                    <a:pt x="30" y="86"/>
                    <a:pt x="28" y="82"/>
                    <a:pt x="27" y="77"/>
                  </a:cubicBezTo>
                  <a:cubicBezTo>
                    <a:pt x="25" y="69"/>
                    <a:pt x="21" y="62"/>
                    <a:pt x="18" y="53"/>
                  </a:cubicBezTo>
                  <a:cubicBezTo>
                    <a:pt x="16" y="44"/>
                    <a:pt x="14" y="35"/>
                    <a:pt x="12" y="27"/>
                  </a:cubicBezTo>
                  <a:cubicBezTo>
                    <a:pt x="9" y="18"/>
                    <a:pt x="4" y="11"/>
                    <a:pt x="2" y="2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2" y="11"/>
                    <a:pt x="7" y="19"/>
                    <a:pt x="9" y="27"/>
                  </a:cubicBezTo>
                  <a:cubicBezTo>
                    <a:pt x="12" y="35"/>
                    <a:pt x="13" y="43"/>
                    <a:pt x="15" y="5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3"/>
            <p:cNvSpPr/>
            <p:nvPr/>
          </p:nvSpPr>
          <p:spPr bwMode="auto">
            <a:xfrm>
              <a:off x="631825" y="3632200"/>
              <a:ext cx="109538" cy="303213"/>
            </a:xfrm>
            <a:custGeom>
              <a:avLst/>
              <a:gdLst>
                <a:gd name="T0" fmla="*/ 26 w 29"/>
                <a:gd name="T1" fmla="*/ 80 h 81"/>
                <a:gd name="T2" fmla="*/ 28 w 29"/>
                <a:gd name="T3" fmla="*/ 80 h 81"/>
                <a:gd name="T4" fmla="*/ 25 w 29"/>
                <a:gd name="T5" fmla="*/ 67 h 81"/>
                <a:gd name="T6" fmla="*/ 20 w 29"/>
                <a:gd name="T7" fmla="*/ 47 h 81"/>
                <a:gd name="T8" fmla="*/ 2 w 29"/>
                <a:gd name="T9" fmla="*/ 1 h 81"/>
                <a:gd name="T10" fmla="*/ 0 w 29"/>
                <a:gd name="T11" fmla="*/ 3 h 81"/>
                <a:gd name="T12" fmla="*/ 18 w 29"/>
                <a:gd name="T13" fmla="*/ 47 h 81"/>
                <a:gd name="T14" fmla="*/ 26 w 29"/>
                <a:gd name="T15" fmla="*/ 8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81">
                  <a:moveTo>
                    <a:pt x="26" y="80"/>
                  </a:moveTo>
                  <a:cubicBezTo>
                    <a:pt x="27" y="81"/>
                    <a:pt x="27" y="81"/>
                    <a:pt x="28" y="80"/>
                  </a:cubicBezTo>
                  <a:cubicBezTo>
                    <a:pt x="29" y="76"/>
                    <a:pt x="27" y="71"/>
                    <a:pt x="25" y="67"/>
                  </a:cubicBezTo>
                  <a:cubicBezTo>
                    <a:pt x="23" y="61"/>
                    <a:pt x="21" y="54"/>
                    <a:pt x="20" y="47"/>
                  </a:cubicBezTo>
                  <a:cubicBezTo>
                    <a:pt x="16" y="31"/>
                    <a:pt x="8" y="17"/>
                    <a:pt x="2" y="1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6" y="17"/>
                    <a:pt x="14" y="32"/>
                    <a:pt x="18" y="47"/>
                  </a:cubicBezTo>
                  <a:cubicBezTo>
                    <a:pt x="20" y="58"/>
                    <a:pt x="23" y="69"/>
                    <a:pt x="26" y="8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4"/>
            <p:cNvSpPr/>
            <p:nvPr/>
          </p:nvSpPr>
          <p:spPr bwMode="auto">
            <a:xfrm>
              <a:off x="711200" y="3563937"/>
              <a:ext cx="71438" cy="277813"/>
            </a:xfrm>
            <a:custGeom>
              <a:avLst/>
              <a:gdLst>
                <a:gd name="T0" fmla="*/ 16 w 19"/>
                <a:gd name="T1" fmla="*/ 74 h 74"/>
                <a:gd name="T2" fmla="*/ 18 w 19"/>
                <a:gd name="T3" fmla="*/ 74 h 74"/>
                <a:gd name="T4" fmla="*/ 18 w 19"/>
                <a:gd name="T5" fmla="*/ 74 h 74"/>
                <a:gd name="T6" fmla="*/ 15 w 19"/>
                <a:gd name="T7" fmla="*/ 57 h 74"/>
                <a:gd name="T8" fmla="*/ 12 w 19"/>
                <a:gd name="T9" fmla="*/ 38 h 74"/>
                <a:gd name="T10" fmla="*/ 3 w 19"/>
                <a:gd name="T11" fmla="*/ 2 h 74"/>
                <a:gd name="T12" fmla="*/ 1 w 19"/>
                <a:gd name="T13" fmla="*/ 2 h 74"/>
                <a:gd name="T14" fmla="*/ 16 w 19"/>
                <a:gd name="T15" fmla="*/ 74 h 74"/>
                <a:gd name="T16" fmla="*/ 16 w 19"/>
                <a:gd name="T17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74">
                  <a:moveTo>
                    <a:pt x="16" y="74"/>
                  </a:moveTo>
                  <a:cubicBezTo>
                    <a:pt x="17" y="74"/>
                    <a:pt x="17" y="74"/>
                    <a:pt x="18" y="74"/>
                  </a:cubicBezTo>
                  <a:cubicBezTo>
                    <a:pt x="18" y="74"/>
                    <a:pt x="19" y="74"/>
                    <a:pt x="18" y="74"/>
                  </a:cubicBezTo>
                  <a:cubicBezTo>
                    <a:pt x="16" y="73"/>
                    <a:pt x="15" y="59"/>
                    <a:pt x="15" y="57"/>
                  </a:cubicBezTo>
                  <a:cubicBezTo>
                    <a:pt x="13" y="51"/>
                    <a:pt x="13" y="44"/>
                    <a:pt x="12" y="38"/>
                  </a:cubicBezTo>
                  <a:cubicBezTo>
                    <a:pt x="10" y="25"/>
                    <a:pt x="8" y="13"/>
                    <a:pt x="3" y="2"/>
                  </a:cubicBezTo>
                  <a:cubicBezTo>
                    <a:pt x="3" y="0"/>
                    <a:pt x="0" y="1"/>
                    <a:pt x="1" y="2"/>
                  </a:cubicBezTo>
                  <a:cubicBezTo>
                    <a:pt x="10" y="25"/>
                    <a:pt x="8" y="51"/>
                    <a:pt x="16" y="74"/>
                  </a:cubicBezTo>
                  <a:cubicBezTo>
                    <a:pt x="16" y="74"/>
                    <a:pt x="16" y="74"/>
                    <a:pt x="16" y="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5"/>
            <p:cNvSpPr/>
            <p:nvPr/>
          </p:nvSpPr>
          <p:spPr bwMode="auto">
            <a:xfrm>
              <a:off x="804862" y="3597275"/>
              <a:ext cx="98425" cy="249238"/>
            </a:xfrm>
            <a:custGeom>
              <a:avLst/>
              <a:gdLst>
                <a:gd name="T0" fmla="*/ 1 w 26"/>
                <a:gd name="T1" fmla="*/ 1 h 66"/>
                <a:gd name="T2" fmla="*/ 1 w 26"/>
                <a:gd name="T3" fmla="*/ 1 h 66"/>
                <a:gd name="T4" fmla="*/ 14 w 26"/>
                <a:gd name="T5" fmla="*/ 31 h 66"/>
                <a:gd name="T6" fmla="*/ 25 w 26"/>
                <a:gd name="T7" fmla="*/ 65 h 66"/>
                <a:gd name="T8" fmla="*/ 25 w 26"/>
                <a:gd name="T9" fmla="*/ 65 h 66"/>
                <a:gd name="T10" fmla="*/ 14 w 26"/>
                <a:gd name="T11" fmla="*/ 20 h 66"/>
                <a:gd name="T12" fmla="*/ 1 w 26"/>
                <a:gd name="T13" fmla="*/ 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66">
                  <a:moveTo>
                    <a:pt x="1" y="1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10" y="8"/>
                    <a:pt x="11" y="21"/>
                    <a:pt x="14" y="31"/>
                  </a:cubicBezTo>
                  <a:cubicBezTo>
                    <a:pt x="17" y="42"/>
                    <a:pt x="22" y="54"/>
                    <a:pt x="25" y="65"/>
                  </a:cubicBezTo>
                  <a:cubicBezTo>
                    <a:pt x="25" y="66"/>
                    <a:pt x="26" y="65"/>
                    <a:pt x="25" y="65"/>
                  </a:cubicBezTo>
                  <a:cubicBezTo>
                    <a:pt x="23" y="50"/>
                    <a:pt x="18" y="35"/>
                    <a:pt x="14" y="20"/>
                  </a:cubicBezTo>
                  <a:cubicBezTo>
                    <a:pt x="12" y="14"/>
                    <a:pt x="8" y="4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6"/>
            <p:cNvSpPr/>
            <p:nvPr/>
          </p:nvSpPr>
          <p:spPr bwMode="auto">
            <a:xfrm>
              <a:off x="931862" y="4040187"/>
              <a:ext cx="57150" cy="206375"/>
            </a:xfrm>
            <a:custGeom>
              <a:avLst/>
              <a:gdLst>
                <a:gd name="T0" fmla="*/ 0 w 15"/>
                <a:gd name="T1" fmla="*/ 1 h 55"/>
                <a:gd name="T2" fmla="*/ 15 w 15"/>
                <a:gd name="T3" fmla="*/ 55 h 55"/>
                <a:gd name="T4" fmla="*/ 15 w 15"/>
                <a:gd name="T5" fmla="*/ 55 h 55"/>
                <a:gd name="T6" fmla="*/ 9 w 15"/>
                <a:gd name="T7" fmla="*/ 34 h 55"/>
                <a:gd name="T8" fmla="*/ 2 w 15"/>
                <a:gd name="T9" fmla="*/ 1 h 55"/>
                <a:gd name="T10" fmla="*/ 0 w 15"/>
                <a:gd name="T11" fmla="*/ 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55">
                  <a:moveTo>
                    <a:pt x="0" y="1"/>
                  </a:moveTo>
                  <a:cubicBezTo>
                    <a:pt x="2" y="20"/>
                    <a:pt x="9" y="37"/>
                    <a:pt x="15" y="55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5" y="48"/>
                    <a:pt x="11" y="41"/>
                    <a:pt x="9" y="34"/>
                  </a:cubicBezTo>
                  <a:cubicBezTo>
                    <a:pt x="6" y="23"/>
                    <a:pt x="3" y="12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7"/>
            <p:cNvSpPr/>
            <p:nvPr/>
          </p:nvSpPr>
          <p:spPr bwMode="auto">
            <a:xfrm>
              <a:off x="958850" y="3916362"/>
              <a:ext cx="109538" cy="304800"/>
            </a:xfrm>
            <a:custGeom>
              <a:avLst/>
              <a:gdLst>
                <a:gd name="T0" fmla="*/ 1 w 29"/>
                <a:gd name="T1" fmla="*/ 3 h 81"/>
                <a:gd name="T2" fmla="*/ 15 w 29"/>
                <a:gd name="T3" fmla="*/ 41 h 81"/>
                <a:gd name="T4" fmla="*/ 21 w 29"/>
                <a:gd name="T5" fmla="*/ 62 h 81"/>
                <a:gd name="T6" fmla="*/ 27 w 29"/>
                <a:gd name="T7" fmla="*/ 80 h 81"/>
                <a:gd name="T8" fmla="*/ 29 w 29"/>
                <a:gd name="T9" fmla="*/ 80 h 81"/>
                <a:gd name="T10" fmla="*/ 24 w 29"/>
                <a:gd name="T11" fmla="*/ 63 h 81"/>
                <a:gd name="T12" fmla="*/ 19 w 29"/>
                <a:gd name="T13" fmla="*/ 44 h 81"/>
                <a:gd name="T14" fmla="*/ 14 w 29"/>
                <a:gd name="T15" fmla="*/ 32 h 81"/>
                <a:gd name="T16" fmla="*/ 11 w 29"/>
                <a:gd name="T17" fmla="*/ 20 h 81"/>
                <a:gd name="T18" fmla="*/ 3 w 29"/>
                <a:gd name="T19" fmla="*/ 1 h 81"/>
                <a:gd name="T20" fmla="*/ 1 w 29"/>
                <a:gd name="T21" fmla="*/ 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81">
                  <a:moveTo>
                    <a:pt x="1" y="3"/>
                  </a:moveTo>
                  <a:cubicBezTo>
                    <a:pt x="8" y="15"/>
                    <a:pt x="9" y="28"/>
                    <a:pt x="15" y="41"/>
                  </a:cubicBezTo>
                  <a:cubicBezTo>
                    <a:pt x="18" y="48"/>
                    <a:pt x="19" y="55"/>
                    <a:pt x="21" y="62"/>
                  </a:cubicBezTo>
                  <a:cubicBezTo>
                    <a:pt x="23" y="68"/>
                    <a:pt x="26" y="74"/>
                    <a:pt x="27" y="80"/>
                  </a:cubicBezTo>
                  <a:cubicBezTo>
                    <a:pt x="27" y="81"/>
                    <a:pt x="29" y="81"/>
                    <a:pt x="29" y="80"/>
                  </a:cubicBezTo>
                  <a:cubicBezTo>
                    <a:pt x="29" y="74"/>
                    <a:pt x="26" y="69"/>
                    <a:pt x="24" y="63"/>
                  </a:cubicBezTo>
                  <a:cubicBezTo>
                    <a:pt x="22" y="57"/>
                    <a:pt x="22" y="50"/>
                    <a:pt x="19" y="44"/>
                  </a:cubicBezTo>
                  <a:cubicBezTo>
                    <a:pt x="18" y="40"/>
                    <a:pt x="15" y="36"/>
                    <a:pt x="14" y="32"/>
                  </a:cubicBezTo>
                  <a:cubicBezTo>
                    <a:pt x="13" y="28"/>
                    <a:pt x="12" y="24"/>
                    <a:pt x="11" y="20"/>
                  </a:cubicBezTo>
                  <a:cubicBezTo>
                    <a:pt x="10" y="13"/>
                    <a:pt x="7" y="7"/>
                    <a:pt x="3" y="1"/>
                  </a:cubicBezTo>
                  <a:cubicBezTo>
                    <a:pt x="2" y="0"/>
                    <a:pt x="0" y="1"/>
                    <a:pt x="1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8"/>
            <p:cNvSpPr/>
            <p:nvPr/>
          </p:nvSpPr>
          <p:spPr bwMode="auto">
            <a:xfrm>
              <a:off x="1068387" y="3838575"/>
              <a:ext cx="96838" cy="319088"/>
            </a:xfrm>
            <a:custGeom>
              <a:avLst/>
              <a:gdLst>
                <a:gd name="T0" fmla="*/ 26 w 26"/>
                <a:gd name="T1" fmla="*/ 74 h 85"/>
                <a:gd name="T2" fmla="*/ 24 w 26"/>
                <a:gd name="T3" fmla="*/ 63 h 85"/>
                <a:gd name="T4" fmla="*/ 18 w 26"/>
                <a:gd name="T5" fmla="*/ 37 h 85"/>
                <a:gd name="T6" fmla="*/ 2 w 26"/>
                <a:gd name="T7" fmla="*/ 0 h 85"/>
                <a:gd name="T8" fmla="*/ 0 w 26"/>
                <a:gd name="T9" fmla="*/ 2 h 85"/>
                <a:gd name="T10" fmla="*/ 16 w 26"/>
                <a:gd name="T11" fmla="*/ 42 h 85"/>
                <a:gd name="T12" fmla="*/ 24 w 26"/>
                <a:gd name="T13" fmla="*/ 85 h 85"/>
                <a:gd name="T14" fmla="*/ 26 w 26"/>
                <a:gd name="T15" fmla="*/ 84 h 85"/>
                <a:gd name="T16" fmla="*/ 26 w 26"/>
                <a:gd name="T17" fmla="*/ 81 h 85"/>
                <a:gd name="T18" fmla="*/ 26 w 26"/>
                <a:gd name="T19" fmla="*/ 81 h 85"/>
                <a:gd name="T20" fmla="*/ 26 w 26"/>
                <a:gd name="T21" fmla="*/ 7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" h="85">
                  <a:moveTo>
                    <a:pt x="26" y="74"/>
                  </a:moveTo>
                  <a:cubicBezTo>
                    <a:pt x="25" y="70"/>
                    <a:pt x="25" y="67"/>
                    <a:pt x="24" y="63"/>
                  </a:cubicBezTo>
                  <a:cubicBezTo>
                    <a:pt x="22" y="55"/>
                    <a:pt x="20" y="46"/>
                    <a:pt x="18" y="37"/>
                  </a:cubicBezTo>
                  <a:cubicBezTo>
                    <a:pt x="15" y="25"/>
                    <a:pt x="11" y="9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9" y="12"/>
                    <a:pt x="14" y="29"/>
                    <a:pt x="16" y="42"/>
                  </a:cubicBezTo>
                  <a:cubicBezTo>
                    <a:pt x="19" y="56"/>
                    <a:pt x="22" y="70"/>
                    <a:pt x="24" y="85"/>
                  </a:cubicBezTo>
                  <a:cubicBezTo>
                    <a:pt x="24" y="85"/>
                    <a:pt x="26" y="85"/>
                    <a:pt x="26" y="84"/>
                  </a:cubicBezTo>
                  <a:cubicBezTo>
                    <a:pt x="26" y="83"/>
                    <a:pt x="26" y="82"/>
                    <a:pt x="26" y="81"/>
                  </a:cubicBezTo>
                  <a:cubicBezTo>
                    <a:pt x="26" y="81"/>
                    <a:pt x="26" y="81"/>
                    <a:pt x="26" y="81"/>
                  </a:cubicBezTo>
                  <a:cubicBezTo>
                    <a:pt x="26" y="79"/>
                    <a:pt x="26" y="76"/>
                    <a:pt x="26" y="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9"/>
            <p:cNvSpPr/>
            <p:nvPr/>
          </p:nvSpPr>
          <p:spPr bwMode="auto">
            <a:xfrm>
              <a:off x="1181100" y="3811587"/>
              <a:ext cx="96838" cy="225425"/>
            </a:xfrm>
            <a:custGeom>
              <a:avLst/>
              <a:gdLst>
                <a:gd name="T0" fmla="*/ 24 w 26"/>
                <a:gd name="T1" fmla="*/ 60 h 60"/>
                <a:gd name="T2" fmla="*/ 25 w 26"/>
                <a:gd name="T3" fmla="*/ 60 h 60"/>
                <a:gd name="T4" fmla="*/ 26 w 26"/>
                <a:gd name="T5" fmla="*/ 58 h 60"/>
                <a:gd name="T6" fmla="*/ 25 w 26"/>
                <a:gd name="T7" fmla="*/ 58 h 60"/>
                <a:gd name="T8" fmla="*/ 17 w 26"/>
                <a:gd name="T9" fmla="*/ 48 h 60"/>
                <a:gd name="T10" fmla="*/ 11 w 26"/>
                <a:gd name="T11" fmla="*/ 32 h 60"/>
                <a:gd name="T12" fmla="*/ 2 w 26"/>
                <a:gd name="T13" fmla="*/ 2 h 60"/>
                <a:gd name="T14" fmla="*/ 0 w 26"/>
                <a:gd name="T15" fmla="*/ 2 h 60"/>
                <a:gd name="T16" fmla="*/ 10 w 26"/>
                <a:gd name="T17" fmla="*/ 38 h 60"/>
                <a:gd name="T18" fmla="*/ 24 w 26"/>
                <a:gd name="T19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60">
                  <a:moveTo>
                    <a:pt x="24" y="60"/>
                  </a:moveTo>
                  <a:cubicBezTo>
                    <a:pt x="24" y="60"/>
                    <a:pt x="25" y="60"/>
                    <a:pt x="25" y="60"/>
                  </a:cubicBezTo>
                  <a:cubicBezTo>
                    <a:pt x="25" y="59"/>
                    <a:pt x="25" y="59"/>
                    <a:pt x="26" y="58"/>
                  </a:cubicBezTo>
                  <a:cubicBezTo>
                    <a:pt x="26" y="58"/>
                    <a:pt x="25" y="57"/>
                    <a:pt x="25" y="58"/>
                  </a:cubicBezTo>
                  <a:cubicBezTo>
                    <a:pt x="25" y="56"/>
                    <a:pt x="19" y="50"/>
                    <a:pt x="17" y="48"/>
                  </a:cubicBezTo>
                  <a:cubicBezTo>
                    <a:pt x="14" y="43"/>
                    <a:pt x="12" y="38"/>
                    <a:pt x="11" y="32"/>
                  </a:cubicBezTo>
                  <a:cubicBezTo>
                    <a:pt x="8" y="22"/>
                    <a:pt x="4" y="12"/>
                    <a:pt x="2" y="2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2" y="14"/>
                    <a:pt x="6" y="26"/>
                    <a:pt x="10" y="38"/>
                  </a:cubicBezTo>
                  <a:cubicBezTo>
                    <a:pt x="12" y="46"/>
                    <a:pt x="18" y="54"/>
                    <a:pt x="24" y="6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30"/>
            <p:cNvSpPr/>
            <p:nvPr/>
          </p:nvSpPr>
          <p:spPr bwMode="auto">
            <a:xfrm>
              <a:off x="1109662" y="3470275"/>
              <a:ext cx="74613" cy="180975"/>
            </a:xfrm>
            <a:custGeom>
              <a:avLst/>
              <a:gdLst>
                <a:gd name="T0" fmla="*/ 19 w 20"/>
                <a:gd name="T1" fmla="*/ 47 h 48"/>
                <a:gd name="T2" fmla="*/ 16 w 20"/>
                <a:gd name="T3" fmla="*/ 31 h 48"/>
                <a:gd name="T4" fmla="*/ 4 w 20"/>
                <a:gd name="T5" fmla="*/ 3 h 48"/>
                <a:gd name="T6" fmla="*/ 0 w 20"/>
                <a:gd name="T7" fmla="*/ 3 h 48"/>
                <a:gd name="T8" fmla="*/ 17 w 20"/>
                <a:gd name="T9" fmla="*/ 47 h 48"/>
                <a:gd name="T10" fmla="*/ 19 w 20"/>
                <a:gd name="T11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48">
                  <a:moveTo>
                    <a:pt x="19" y="47"/>
                  </a:moveTo>
                  <a:cubicBezTo>
                    <a:pt x="20" y="42"/>
                    <a:pt x="18" y="36"/>
                    <a:pt x="16" y="31"/>
                  </a:cubicBezTo>
                  <a:cubicBezTo>
                    <a:pt x="11" y="21"/>
                    <a:pt x="7" y="12"/>
                    <a:pt x="4" y="3"/>
                  </a:cubicBezTo>
                  <a:cubicBezTo>
                    <a:pt x="3" y="0"/>
                    <a:pt x="0" y="1"/>
                    <a:pt x="0" y="3"/>
                  </a:cubicBezTo>
                  <a:cubicBezTo>
                    <a:pt x="5" y="18"/>
                    <a:pt x="14" y="32"/>
                    <a:pt x="17" y="47"/>
                  </a:cubicBezTo>
                  <a:cubicBezTo>
                    <a:pt x="17" y="48"/>
                    <a:pt x="19" y="48"/>
                    <a:pt x="19" y="4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1"/>
            <p:cNvSpPr/>
            <p:nvPr/>
          </p:nvSpPr>
          <p:spPr bwMode="auto">
            <a:xfrm>
              <a:off x="1244600" y="3473450"/>
              <a:ext cx="93663" cy="109538"/>
            </a:xfrm>
            <a:custGeom>
              <a:avLst/>
              <a:gdLst>
                <a:gd name="T0" fmla="*/ 14 w 25"/>
                <a:gd name="T1" fmla="*/ 13 h 29"/>
                <a:gd name="T2" fmla="*/ 23 w 25"/>
                <a:gd name="T3" fmla="*/ 28 h 29"/>
                <a:gd name="T4" fmla="*/ 25 w 25"/>
                <a:gd name="T5" fmla="*/ 28 h 29"/>
                <a:gd name="T6" fmla="*/ 16 w 25"/>
                <a:gd name="T7" fmla="*/ 12 h 29"/>
                <a:gd name="T8" fmla="*/ 3 w 25"/>
                <a:gd name="T9" fmla="*/ 1 h 29"/>
                <a:gd name="T10" fmla="*/ 1 w 25"/>
                <a:gd name="T11" fmla="*/ 3 h 29"/>
                <a:gd name="T12" fmla="*/ 14 w 25"/>
                <a:gd name="T13" fmla="*/ 1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29">
                  <a:moveTo>
                    <a:pt x="14" y="13"/>
                  </a:moveTo>
                  <a:cubicBezTo>
                    <a:pt x="17" y="17"/>
                    <a:pt x="22" y="22"/>
                    <a:pt x="23" y="28"/>
                  </a:cubicBezTo>
                  <a:cubicBezTo>
                    <a:pt x="23" y="29"/>
                    <a:pt x="25" y="29"/>
                    <a:pt x="25" y="28"/>
                  </a:cubicBezTo>
                  <a:cubicBezTo>
                    <a:pt x="25" y="22"/>
                    <a:pt x="19" y="16"/>
                    <a:pt x="16" y="12"/>
                  </a:cubicBezTo>
                  <a:cubicBezTo>
                    <a:pt x="13" y="6"/>
                    <a:pt x="8" y="3"/>
                    <a:pt x="3" y="1"/>
                  </a:cubicBezTo>
                  <a:cubicBezTo>
                    <a:pt x="1" y="0"/>
                    <a:pt x="0" y="2"/>
                    <a:pt x="1" y="3"/>
                  </a:cubicBezTo>
                  <a:cubicBezTo>
                    <a:pt x="7" y="5"/>
                    <a:pt x="11" y="8"/>
                    <a:pt x="14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32"/>
            <p:cNvSpPr/>
            <p:nvPr/>
          </p:nvSpPr>
          <p:spPr bwMode="auto">
            <a:xfrm>
              <a:off x="1258887" y="2006600"/>
              <a:ext cx="93663" cy="487363"/>
            </a:xfrm>
            <a:custGeom>
              <a:avLst/>
              <a:gdLst>
                <a:gd name="T0" fmla="*/ 24 w 25"/>
                <a:gd name="T1" fmla="*/ 1 h 130"/>
                <a:gd name="T2" fmla="*/ 24 w 25"/>
                <a:gd name="T3" fmla="*/ 1 h 130"/>
                <a:gd name="T4" fmla="*/ 17 w 25"/>
                <a:gd name="T5" fmla="*/ 35 h 130"/>
                <a:gd name="T6" fmla="*/ 10 w 25"/>
                <a:gd name="T7" fmla="*/ 69 h 130"/>
                <a:gd name="T8" fmla="*/ 3 w 25"/>
                <a:gd name="T9" fmla="*/ 129 h 130"/>
                <a:gd name="T10" fmla="*/ 3 w 25"/>
                <a:gd name="T11" fmla="*/ 129 h 130"/>
                <a:gd name="T12" fmla="*/ 3 w 25"/>
                <a:gd name="T13" fmla="*/ 129 h 130"/>
                <a:gd name="T14" fmla="*/ 3 w 25"/>
                <a:gd name="T15" fmla="*/ 129 h 130"/>
                <a:gd name="T16" fmla="*/ 5 w 25"/>
                <a:gd name="T17" fmla="*/ 128 h 130"/>
                <a:gd name="T18" fmla="*/ 8 w 25"/>
                <a:gd name="T19" fmla="*/ 93 h 130"/>
                <a:gd name="T20" fmla="*/ 14 w 25"/>
                <a:gd name="T21" fmla="*/ 60 h 130"/>
                <a:gd name="T22" fmla="*/ 24 w 25"/>
                <a:gd name="T23" fmla="*/ 1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130">
                  <a:moveTo>
                    <a:pt x="24" y="1"/>
                  </a:moveTo>
                  <a:cubicBezTo>
                    <a:pt x="25" y="0"/>
                    <a:pt x="24" y="0"/>
                    <a:pt x="24" y="1"/>
                  </a:cubicBezTo>
                  <a:cubicBezTo>
                    <a:pt x="22" y="12"/>
                    <a:pt x="19" y="24"/>
                    <a:pt x="17" y="35"/>
                  </a:cubicBezTo>
                  <a:cubicBezTo>
                    <a:pt x="15" y="46"/>
                    <a:pt x="12" y="57"/>
                    <a:pt x="10" y="69"/>
                  </a:cubicBezTo>
                  <a:cubicBezTo>
                    <a:pt x="6" y="88"/>
                    <a:pt x="0" y="109"/>
                    <a:pt x="3" y="129"/>
                  </a:cubicBezTo>
                  <a:cubicBezTo>
                    <a:pt x="3" y="129"/>
                    <a:pt x="3" y="129"/>
                    <a:pt x="3" y="129"/>
                  </a:cubicBezTo>
                  <a:cubicBezTo>
                    <a:pt x="3" y="129"/>
                    <a:pt x="3" y="129"/>
                    <a:pt x="3" y="129"/>
                  </a:cubicBezTo>
                  <a:cubicBezTo>
                    <a:pt x="3" y="129"/>
                    <a:pt x="3" y="129"/>
                    <a:pt x="3" y="129"/>
                  </a:cubicBezTo>
                  <a:cubicBezTo>
                    <a:pt x="3" y="130"/>
                    <a:pt x="5" y="130"/>
                    <a:pt x="5" y="128"/>
                  </a:cubicBezTo>
                  <a:cubicBezTo>
                    <a:pt x="7" y="117"/>
                    <a:pt x="6" y="105"/>
                    <a:pt x="8" y="93"/>
                  </a:cubicBezTo>
                  <a:cubicBezTo>
                    <a:pt x="10" y="82"/>
                    <a:pt x="12" y="71"/>
                    <a:pt x="14" y="60"/>
                  </a:cubicBezTo>
                  <a:cubicBezTo>
                    <a:pt x="18" y="41"/>
                    <a:pt x="23" y="21"/>
                    <a:pt x="24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3"/>
            <p:cNvSpPr/>
            <p:nvPr/>
          </p:nvSpPr>
          <p:spPr bwMode="auto">
            <a:xfrm>
              <a:off x="1304925" y="1973262"/>
              <a:ext cx="100013" cy="611188"/>
            </a:xfrm>
            <a:custGeom>
              <a:avLst/>
              <a:gdLst>
                <a:gd name="T0" fmla="*/ 25 w 27"/>
                <a:gd name="T1" fmla="*/ 2 h 163"/>
                <a:gd name="T2" fmla="*/ 19 w 27"/>
                <a:gd name="T3" fmla="*/ 38 h 163"/>
                <a:gd name="T4" fmla="*/ 12 w 27"/>
                <a:gd name="T5" fmla="*/ 80 h 163"/>
                <a:gd name="T6" fmla="*/ 1 w 27"/>
                <a:gd name="T7" fmla="*/ 161 h 163"/>
                <a:gd name="T8" fmla="*/ 4 w 27"/>
                <a:gd name="T9" fmla="*/ 161 h 163"/>
                <a:gd name="T10" fmla="*/ 4 w 27"/>
                <a:gd name="T11" fmla="*/ 158 h 163"/>
                <a:gd name="T12" fmla="*/ 4 w 27"/>
                <a:gd name="T13" fmla="*/ 152 h 163"/>
                <a:gd name="T14" fmla="*/ 4 w 27"/>
                <a:gd name="T15" fmla="*/ 152 h 163"/>
                <a:gd name="T16" fmla="*/ 7 w 27"/>
                <a:gd name="T17" fmla="*/ 118 h 163"/>
                <a:gd name="T18" fmla="*/ 16 w 27"/>
                <a:gd name="T19" fmla="*/ 77 h 163"/>
                <a:gd name="T20" fmla="*/ 22 w 27"/>
                <a:gd name="T21" fmla="*/ 37 h 163"/>
                <a:gd name="T22" fmla="*/ 27 w 27"/>
                <a:gd name="T23" fmla="*/ 2 h 163"/>
                <a:gd name="T24" fmla="*/ 25 w 27"/>
                <a:gd name="T25" fmla="*/ 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" h="163">
                  <a:moveTo>
                    <a:pt x="25" y="2"/>
                  </a:moveTo>
                  <a:cubicBezTo>
                    <a:pt x="23" y="14"/>
                    <a:pt x="22" y="26"/>
                    <a:pt x="19" y="38"/>
                  </a:cubicBezTo>
                  <a:cubicBezTo>
                    <a:pt x="15" y="52"/>
                    <a:pt x="15" y="66"/>
                    <a:pt x="12" y="80"/>
                  </a:cubicBezTo>
                  <a:cubicBezTo>
                    <a:pt x="6" y="107"/>
                    <a:pt x="0" y="133"/>
                    <a:pt x="1" y="161"/>
                  </a:cubicBezTo>
                  <a:cubicBezTo>
                    <a:pt x="0" y="163"/>
                    <a:pt x="3" y="163"/>
                    <a:pt x="4" y="161"/>
                  </a:cubicBezTo>
                  <a:cubicBezTo>
                    <a:pt x="4" y="160"/>
                    <a:pt x="4" y="159"/>
                    <a:pt x="4" y="158"/>
                  </a:cubicBezTo>
                  <a:cubicBezTo>
                    <a:pt x="4" y="156"/>
                    <a:pt x="4" y="154"/>
                    <a:pt x="4" y="152"/>
                  </a:cubicBezTo>
                  <a:cubicBezTo>
                    <a:pt x="5" y="152"/>
                    <a:pt x="4" y="151"/>
                    <a:pt x="4" y="152"/>
                  </a:cubicBezTo>
                  <a:cubicBezTo>
                    <a:pt x="4" y="140"/>
                    <a:pt x="5" y="129"/>
                    <a:pt x="7" y="118"/>
                  </a:cubicBezTo>
                  <a:cubicBezTo>
                    <a:pt x="9" y="104"/>
                    <a:pt x="13" y="91"/>
                    <a:pt x="16" y="77"/>
                  </a:cubicBezTo>
                  <a:cubicBezTo>
                    <a:pt x="18" y="64"/>
                    <a:pt x="19" y="51"/>
                    <a:pt x="22" y="37"/>
                  </a:cubicBezTo>
                  <a:cubicBezTo>
                    <a:pt x="25" y="26"/>
                    <a:pt x="25" y="14"/>
                    <a:pt x="27" y="2"/>
                  </a:cubicBezTo>
                  <a:cubicBezTo>
                    <a:pt x="27" y="1"/>
                    <a:pt x="25" y="0"/>
                    <a:pt x="25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4"/>
            <p:cNvSpPr/>
            <p:nvPr/>
          </p:nvSpPr>
          <p:spPr bwMode="auto">
            <a:xfrm>
              <a:off x="2606675" y="-2703513"/>
              <a:ext cx="222250" cy="862013"/>
            </a:xfrm>
            <a:custGeom>
              <a:avLst/>
              <a:gdLst>
                <a:gd name="T0" fmla="*/ 1 w 59"/>
                <a:gd name="T1" fmla="*/ 3 h 230"/>
                <a:gd name="T2" fmla="*/ 12 w 59"/>
                <a:gd name="T3" fmla="*/ 32 h 230"/>
                <a:gd name="T4" fmla="*/ 20 w 59"/>
                <a:gd name="T5" fmla="*/ 72 h 230"/>
                <a:gd name="T6" fmla="*/ 26 w 59"/>
                <a:gd name="T7" fmla="*/ 96 h 230"/>
                <a:gd name="T8" fmla="*/ 21 w 59"/>
                <a:gd name="T9" fmla="*/ 80 h 230"/>
                <a:gd name="T10" fmla="*/ 12 w 59"/>
                <a:gd name="T11" fmla="*/ 62 h 230"/>
                <a:gd name="T12" fmla="*/ 10 w 59"/>
                <a:gd name="T13" fmla="*/ 62 h 230"/>
                <a:gd name="T14" fmla="*/ 18 w 59"/>
                <a:gd name="T15" fmla="*/ 79 h 230"/>
                <a:gd name="T16" fmla="*/ 24 w 59"/>
                <a:gd name="T17" fmla="*/ 99 h 230"/>
                <a:gd name="T18" fmla="*/ 34 w 59"/>
                <a:gd name="T19" fmla="*/ 139 h 230"/>
                <a:gd name="T20" fmla="*/ 32 w 59"/>
                <a:gd name="T21" fmla="*/ 142 h 230"/>
                <a:gd name="T22" fmla="*/ 33 w 59"/>
                <a:gd name="T23" fmla="*/ 142 h 230"/>
                <a:gd name="T24" fmla="*/ 34 w 59"/>
                <a:gd name="T25" fmla="*/ 142 h 230"/>
                <a:gd name="T26" fmla="*/ 35 w 59"/>
                <a:gd name="T27" fmla="*/ 144 h 230"/>
                <a:gd name="T28" fmla="*/ 45 w 59"/>
                <a:gd name="T29" fmla="*/ 188 h 230"/>
                <a:gd name="T30" fmla="*/ 56 w 59"/>
                <a:gd name="T31" fmla="*/ 228 h 230"/>
                <a:gd name="T32" fmla="*/ 56 w 59"/>
                <a:gd name="T33" fmla="*/ 228 h 230"/>
                <a:gd name="T34" fmla="*/ 59 w 59"/>
                <a:gd name="T35" fmla="*/ 227 h 230"/>
                <a:gd name="T36" fmla="*/ 48 w 59"/>
                <a:gd name="T37" fmla="*/ 183 h 230"/>
                <a:gd name="T38" fmla="*/ 37 w 59"/>
                <a:gd name="T39" fmla="*/ 140 h 230"/>
                <a:gd name="T40" fmla="*/ 37 w 59"/>
                <a:gd name="T41" fmla="*/ 138 h 230"/>
                <a:gd name="T42" fmla="*/ 36 w 59"/>
                <a:gd name="T43" fmla="*/ 122 h 230"/>
                <a:gd name="T44" fmla="*/ 26 w 59"/>
                <a:gd name="T45" fmla="*/ 81 h 230"/>
                <a:gd name="T46" fmla="*/ 16 w 59"/>
                <a:gd name="T47" fmla="*/ 35 h 230"/>
                <a:gd name="T48" fmla="*/ 11 w 59"/>
                <a:gd name="T49" fmla="*/ 16 h 230"/>
                <a:gd name="T50" fmla="*/ 3 w 59"/>
                <a:gd name="T51" fmla="*/ 0 h 230"/>
                <a:gd name="T52" fmla="*/ 2 w 59"/>
                <a:gd name="T53" fmla="*/ 0 h 230"/>
                <a:gd name="T54" fmla="*/ 1 w 59"/>
                <a:gd name="T55" fmla="*/ 2 h 230"/>
                <a:gd name="T56" fmla="*/ 1 w 59"/>
                <a:gd name="T57" fmla="*/ 3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9" h="230">
                  <a:moveTo>
                    <a:pt x="1" y="3"/>
                  </a:moveTo>
                  <a:cubicBezTo>
                    <a:pt x="6" y="0"/>
                    <a:pt x="11" y="29"/>
                    <a:pt x="12" y="32"/>
                  </a:cubicBezTo>
                  <a:cubicBezTo>
                    <a:pt x="15" y="45"/>
                    <a:pt x="17" y="58"/>
                    <a:pt x="20" y="72"/>
                  </a:cubicBezTo>
                  <a:cubicBezTo>
                    <a:pt x="22" y="80"/>
                    <a:pt x="24" y="88"/>
                    <a:pt x="26" y="96"/>
                  </a:cubicBezTo>
                  <a:cubicBezTo>
                    <a:pt x="24" y="91"/>
                    <a:pt x="23" y="85"/>
                    <a:pt x="21" y="80"/>
                  </a:cubicBezTo>
                  <a:cubicBezTo>
                    <a:pt x="18" y="73"/>
                    <a:pt x="15" y="68"/>
                    <a:pt x="12" y="62"/>
                  </a:cubicBezTo>
                  <a:cubicBezTo>
                    <a:pt x="12" y="60"/>
                    <a:pt x="9" y="61"/>
                    <a:pt x="10" y="62"/>
                  </a:cubicBezTo>
                  <a:cubicBezTo>
                    <a:pt x="12" y="68"/>
                    <a:pt x="15" y="73"/>
                    <a:pt x="18" y="79"/>
                  </a:cubicBezTo>
                  <a:cubicBezTo>
                    <a:pt x="20" y="86"/>
                    <a:pt x="22" y="93"/>
                    <a:pt x="24" y="99"/>
                  </a:cubicBezTo>
                  <a:cubicBezTo>
                    <a:pt x="28" y="113"/>
                    <a:pt x="31" y="126"/>
                    <a:pt x="34" y="139"/>
                  </a:cubicBezTo>
                  <a:cubicBezTo>
                    <a:pt x="33" y="140"/>
                    <a:pt x="33" y="141"/>
                    <a:pt x="32" y="142"/>
                  </a:cubicBezTo>
                  <a:cubicBezTo>
                    <a:pt x="32" y="142"/>
                    <a:pt x="33" y="143"/>
                    <a:pt x="33" y="142"/>
                  </a:cubicBezTo>
                  <a:cubicBezTo>
                    <a:pt x="34" y="142"/>
                    <a:pt x="34" y="142"/>
                    <a:pt x="34" y="142"/>
                  </a:cubicBezTo>
                  <a:cubicBezTo>
                    <a:pt x="34" y="143"/>
                    <a:pt x="35" y="143"/>
                    <a:pt x="35" y="144"/>
                  </a:cubicBezTo>
                  <a:cubicBezTo>
                    <a:pt x="38" y="159"/>
                    <a:pt x="42" y="173"/>
                    <a:pt x="45" y="188"/>
                  </a:cubicBezTo>
                  <a:cubicBezTo>
                    <a:pt x="48" y="201"/>
                    <a:pt x="49" y="216"/>
                    <a:pt x="56" y="228"/>
                  </a:cubicBezTo>
                  <a:cubicBezTo>
                    <a:pt x="56" y="228"/>
                    <a:pt x="56" y="228"/>
                    <a:pt x="56" y="228"/>
                  </a:cubicBezTo>
                  <a:cubicBezTo>
                    <a:pt x="57" y="230"/>
                    <a:pt x="59" y="229"/>
                    <a:pt x="59" y="227"/>
                  </a:cubicBezTo>
                  <a:cubicBezTo>
                    <a:pt x="52" y="213"/>
                    <a:pt x="51" y="198"/>
                    <a:pt x="48" y="183"/>
                  </a:cubicBezTo>
                  <a:cubicBezTo>
                    <a:pt x="44" y="169"/>
                    <a:pt x="40" y="154"/>
                    <a:pt x="37" y="140"/>
                  </a:cubicBezTo>
                  <a:cubicBezTo>
                    <a:pt x="37" y="139"/>
                    <a:pt x="37" y="138"/>
                    <a:pt x="37" y="138"/>
                  </a:cubicBezTo>
                  <a:cubicBezTo>
                    <a:pt x="38" y="133"/>
                    <a:pt x="37" y="127"/>
                    <a:pt x="36" y="122"/>
                  </a:cubicBezTo>
                  <a:cubicBezTo>
                    <a:pt x="33" y="109"/>
                    <a:pt x="30" y="95"/>
                    <a:pt x="26" y="81"/>
                  </a:cubicBezTo>
                  <a:cubicBezTo>
                    <a:pt x="22" y="66"/>
                    <a:pt x="20" y="50"/>
                    <a:pt x="16" y="35"/>
                  </a:cubicBezTo>
                  <a:cubicBezTo>
                    <a:pt x="14" y="29"/>
                    <a:pt x="13" y="22"/>
                    <a:pt x="11" y="16"/>
                  </a:cubicBezTo>
                  <a:cubicBezTo>
                    <a:pt x="10" y="9"/>
                    <a:pt x="6" y="6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1"/>
                    <a:pt x="1" y="1"/>
                    <a:pt x="1" y="2"/>
                  </a:cubicBezTo>
                  <a:cubicBezTo>
                    <a:pt x="0" y="2"/>
                    <a:pt x="1" y="3"/>
                    <a:pt x="1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5"/>
            <p:cNvSpPr/>
            <p:nvPr/>
          </p:nvSpPr>
          <p:spPr bwMode="auto">
            <a:xfrm>
              <a:off x="2697162" y="-2681288"/>
              <a:ext cx="236538" cy="858838"/>
            </a:xfrm>
            <a:custGeom>
              <a:avLst/>
              <a:gdLst>
                <a:gd name="T0" fmla="*/ 20 w 63"/>
                <a:gd name="T1" fmla="*/ 64 h 229"/>
                <a:gd name="T2" fmla="*/ 37 w 63"/>
                <a:gd name="T3" fmla="*/ 130 h 229"/>
                <a:gd name="T4" fmla="*/ 48 w 63"/>
                <a:gd name="T5" fmla="*/ 192 h 229"/>
                <a:gd name="T6" fmla="*/ 60 w 63"/>
                <a:gd name="T7" fmla="*/ 228 h 229"/>
                <a:gd name="T8" fmla="*/ 63 w 63"/>
                <a:gd name="T9" fmla="*/ 227 h 229"/>
                <a:gd name="T10" fmla="*/ 60 w 63"/>
                <a:gd name="T11" fmla="*/ 221 h 229"/>
                <a:gd name="T12" fmla="*/ 59 w 63"/>
                <a:gd name="T13" fmla="*/ 221 h 229"/>
                <a:gd name="T14" fmla="*/ 55 w 63"/>
                <a:gd name="T15" fmla="*/ 204 h 229"/>
                <a:gd name="T16" fmla="*/ 50 w 63"/>
                <a:gd name="T17" fmla="*/ 181 h 229"/>
                <a:gd name="T18" fmla="*/ 38 w 63"/>
                <a:gd name="T19" fmla="*/ 117 h 229"/>
                <a:gd name="T20" fmla="*/ 2 w 63"/>
                <a:gd name="T21" fmla="*/ 1 h 229"/>
                <a:gd name="T22" fmla="*/ 0 w 63"/>
                <a:gd name="T23" fmla="*/ 3 h 229"/>
                <a:gd name="T24" fmla="*/ 20 w 63"/>
                <a:gd name="T25" fmla="*/ 6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229">
                  <a:moveTo>
                    <a:pt x="20" y="64"/>
                  </a:moveTo>
                  <a:cubicBezTo>
                    <a:pt x="26" y="86"/>
                    <a:pt x="32" y="107"/>
                    <a:pt x="37" y="130"/>
                  </a:cubicBezTo>
                  <a:cubicBezTo>
                    <a:pt x="41" y="150"/>
                    <a:pt x="44" y="172"/>
                    <a:pt x="48" y="192"/>
                  </a:cubicBezTo>
                  <a:cubicBezTo>
                    <a:pt x="51" y="204"/>
                    <a:pt x="50" y="221"/>
                    <a:pt x="60" y="228"/>
                  </a:cubicBezTo>
                  <a:cubicBezTo>
                    <a:pt x="61" y="229"/>
                    <a:pt x="63" y="229"/>
                    <a:pt x="63" y="227"/>
                  </a:cubicBezTo>
                  <a:cubicBezTo>
                    <a:pt x="62" y="223"/>
                    <a:pt x="62" y="224"/>
                    <a:pt x="60" y="221"/>
                  </a:cubicBezTo>
                  <a:cubicBezTo>
                    <a:pt x="59" y="221"/>
                    <a:pt x="59" y="221"/>
                    <a:pt x="59" y="221"/>
                  </a:cubicBezTo>
                  <a:cubicBezTo>
                    <a:pt x="57" y="216"/>
                    <a:pt x="56" y="209"/>
                    <a:pt x="55" y="204"/>
                  </a:cubicBezTo>
                  <a:cubicBezTo>
                    <a:pt x="54" y="196"/>
                    <a:pt x="52" y="188"/>
                    <a:pt x="50" y="181"/>
                  </a:cubicBezTo>
                  <a:cubicBezTo>
                    <a:pt x="45" y="160"/>
                    <a:pt x="43" y="138"/>
                    <a:pt x="38" y="117"/>
                  </a:cubicBezTo>
                  <a:cubicBezTo>
                    <a:pt x="29" y="78"/>
                    <a:pt x="20" y="37"/>
                    <a:pt x="2" y="1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9" y="22"/>
                    <a:pt x="15" y="43"/>
                    <a:pt x="20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6"/>
            <p:cNvSpPr/>
            <p:nvPr/>
          </p:nvSpPr>
          <p:spPr bwMode="auto">
            <a:xfrm>
              <a:off x="2820987" y="-2801938"/>
              <a:ext cx="255588" cy="1025525"/>
            </a:xfrm>
            <a:custGeom>
              <a:avLst/>
              <a:gdLst>
                <a:gd name="T0" fmla="*/ 10 w 68"/>
                <a:gd name="T1" fmla="*/ 37 h 273"/>
                <a:gd name="T2" fmla="*/ 14 w 68"/>
                <a:gd name="T3" fmla="*/ 66 h 273"/>
                <a:gd name="T4" fmla="*/ 26 w 68"/>
                <a:gd name="T5" fmla="*/ 136 h 273"/>
                <a:gd name="T6" fmla="*/ 38 w 68"/>
                <a:gd name="T7" fmla="*/ 204 h 273"/>
                <a:gd name="T8" fmla="*/ 44 w 68"/>
                <a:gd name="T9" fmla="*/ 238 h 273"/>
                <a:gd name="T10" fmla="*/ 47 w 68"/>
                <a:gd name="T11" fmla="*/ 272 h 273"/>
                <a:gd name="T12" fmla="*/ 49 w 68"/>
                <a:gd name="T13" fmla="*/ 273 h 273"/>
                <a:gd name="T14" fmla="*/ 51 w 68"/>
                <a:gd name="T15" fmla="*/ 258 h 273"/>
                <a:gd name="T16" fmla="*/ 45 w 68"/>
                <a:gd name="T17" fmla="*/ 224 h 273"/>
                <a:gd name="T18" fmla="*/ 31 w 68"/>
                <a:gd name="T19" fmla="*/ 148 h 273"/>
                <a:gd name="T20" fmla="*/ 18 w 68"/>
                <a:gd name="T21" fmla="*/ 74 h 273"/>
                <a:gd name="T22" fmla="*/ 9 w 68"/>
                <a:gd name="T23" fmla="*/ 18 h 273"/>
                <a:gd name="T24" fmla="*/ 22 w 68"/>
                <a:gd name="T25" fmla="*/ 49 h 273"/>
                <a:gd name="T26" fmla="*/ 30 w 68"/>
                <a:gd name="T27" fmla="*/ 80 h 273"/>
                <a:gd name="T28" fmla="*/ 47 w 68"/>
                <a:gd name="T29" fmla="*/ 144 h 273"/>
                <a:gd name="T30" fmla="*/ 54 w 68"/>
                <a:gd name="T31" fmla="*/ 211 h 273"/>
                <a:gd name="T32" fmla="*/ 58 w 68"/>
                <a:gd name="T33" fmla="*/ 241 h 273"/>
                <a:gd name="T34" fmla="*/ 65 w 68"/>
                <a:gd name="T35" fmla="*/ 272 h 273"/>
                <a:gd name="T36" fmla="*/ 67 w 68"/>
                <a:gd name="T37" fmla="*/ 272 h 273"/>
                <a:gd name="T38" fmla="*/ 62 w 68"/>
                <a:gd name="T39" fmla="*/ 245 h 273"/>
                <a:gd name="T40" fmla="*/ 58 w 68"/>
                <a:gd name="T41" fmla="*/ 207 h 273"/>
                <a:gd name="T42" fmla="*/ 49 w 68"/>
                <a:gd name="T43" fmla="*/ 139 h 273"/>
                <a:gd name="T44" fmla="*/ 31 w 68"/>
                <a:gd name="T45" fmla="*/ 72 h 273"/>
                <a:gd name="T46" fmla="*/ 9 w 68"/>
                <a:gd name="T47" fmla="*/ 15 h 273"/>
                <a:gd name="T48" fmla="*/ 8 w 68"/>
                <a:gd name="T49" fmla="*/ 15 h 273"/>
                <a:gd name="T50" fmla="*/ 3 w 68"/>
                <a:gd name="T51" fmla="*/ 2 h 273"/>
                <a:gd name="T52" fmla="*/ 1 w 68"/>
                <a:gd name="T53" fmla="*/ 2 h 273"/>
                <a:gd name="T54" fmla="*/ 10 w 68"/>
                <a:gd name="T55" fmla="*/ 37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8" h="273">
                  <a:moveTo>
                    <a:pt x="10" y="37"/>
                  </a:moveTo>
                  <a:cubicBezTo>
                    <a:pt x="11" y="46"/>
                    <a:pt x="12" y="56"/>
                    <a:pt x="14" y="66"/>
                  </a:cubicBezTo>
                  <a:cubicBezTo>
                    <a:pt x="18" y="89"/>
                    <a:pt x="22" y="112"/>
                    <a:pt x="26" y="136"/>
                  </a:cubicBezTo>
                  <a:cubicBezTo>
                    <a:pt x="30" y="159"/>
                    <a:pt x="34" y="181"/>
                    <a:pt x="38" y="204"/>
                  </a:cubicBezTo>
                  <a:cubicBezTo>
                    <a:pt x="40" y="215"/>
                    <a:pt x="42" y="227"/>
                    <a:pt x="44" y="238"/>
                  </a:cubicBezTo>
                  <a:cubicBezTo>
                    <a:pt x="46" y="247"/>
                    <a:pt x="53" y="263"/>
                    <a:pt x="47" y="272"/>
                  </a:cubicBezTo>
                  <a:cubicBezTo>
                    <a:pt x="47" y="272"/>
                    <a:pt x="48" y="273"/>
                    <a:pt x="49" y="273"/>
                  </a:cubicBezTo>
                  <a:cubicBezTo>
                    <a:pt x="52" y="269"/>
                    <a:pt x="52" y="263"/>
                    <a:pt x="51" y="258"/>
                  </a:cubicBezTo>
                  <a:cubicBezTo>
                    <a:pt x="50" y="247"/>
                    <a:pt x="47" y="235"/>
                    <a:pt x="45" y="224"/>
                  </a:cubicBezTo>
                  <a:cubicBezTo>
                    <a:pt x="40" y="199"/>
                    <a:pt x="36" y="174"/>
                    <a:pt x="31" y="148"/>
                  </a:cubicBezTo>
                  <a:cubicBezTo>
                    <a:pt x="27" y="124"/>
                    <a:pt x="23" y="99"/>
                    <a:pt x="18" y="74"/>
                  </a:cubicBezTo>
                  <a:cubicBezTo>
                    <a:pt x="15" y="55"/>
                    <a:pt x="13" y="36"/>
                    <a:pt x="9" y="18"/>
                  </a:cubicBezTo>
                  <a:cubicBezTo>
                    <a:pt x="16" y="26"/>
                    <a:pt x="19" y="39"/>
                    <a:pt x="22" y="49"/>
                  </a:cubicBezTo>
                  <a:cubicBezTo>
                    <a:pt x="24" y="59"/>
                    <a:pt x="27" y="69"/>
                    <a:pt x="30" y="80"/>
                  </a:cubicBezTo>
                  <a:cubicBezTo>
                    <a:pt x="37" y="101"/>
                    <a:pt x="43" y="122"/>
                    <a:pt x="47" y="144"/>
                  </a:cubicBezTo>
                  <a:cubicBezTo>
                    <a:pt x="50" y="166"/>
                    <a:pt x="53" y="189"/>
                    <a:pt x="54" y="211"/>
                  </a:cubicBezTo>
                  <a:cubicBezTo>
                    <a:pt x="55" y="221"/>
                    <a:pt x="56" y="231"/>
                    <a:pt x="58" y="241"/>
                  </a:cubicBezTo>
                  <a:cubicBezTo>
                    <a:pt x="59" y="251"/>
                    <a:pt x="64" y="262"/>
                    <a:pt x="65" y="272"/>
                  </a:cubicBezTo>
                  <a:cubicBezTo>
                    <a:pt x="65" y="273"/>
                    <a:pt x="67" y="273"/>
                    <a:pt x="67" y="272"/>
                  </a:cubicBezTo>
                  <a:cubicBezTo>
                    <a:pt x="68" y="263"/>
                    <a:pt x="63" y="254"/>
                    <a:pt x="62" y="245"/>
                  </a:cubicBezTo>
                  <a:cubicBezTo>
                    <a:pt x="59" y="233"/>
                    <a:pt x="59" y="220"/>
                    <a:pt x="58" y="207"/>
                  </a:cubicBezTo>
                  <a:cubicBezTo>
                    <a:pt x="56" y="185"/>
                    <a:pt x="53" y="162"/>
                    <a:pt x="49" y="139"/>
                  </a:cubicBezTo>
                  <a:cubicBezTo>
                    <a:pt x="45" y="116"/>
                    <a:pt x="38" y="94"/>
                    <a:pt x="31" y="72"/>
                  </a:cubicBezTo>
                  <a:cubicBezTo>
                    <a:pt x="25" y="54"/>
                    <a:pt x="23" y="29"/>
                    <a:pt x="9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1"/>
                    <a:pt x="5" y="6"/>
                    <a:pt x="3" y="2"/>
                  </a:cubicBezTo>
                  <a:cubicBezTo>
                    <a:pt x="3" y="0"/>
                    <a:pt x="0" y="1"/>
                    <a:pt x="1" y="2"/>
                  </a:cubicBezTo>
                  <a:cubicBezTo>
                    <a:pt x="5" y="13"/>
                    <a:pt x="9" y="25"/>
                    <a:pt x="10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7"/>
            <p:cNvSpPr/>
            <p:nvPr/>
          </p:nvSpPr>
          <p:spPr bwMode="auto">
            <a:xfrm>
              <a:off x="2959100" y="-2670176"/>
              <a:ext cx="165100" cy="904875"/>
            </a:xfrm>
            <a:custGeom>
              <a:avLst/>
              <a:gdLst>
                <a:gd name="T0" fmla="*/ 22 w 44"/>
                <a:gd name="T1" fmla="*/ 115 h 241"/>
                <a:gd name="T2" fmla="*/ 42 w 44"/>
                <a:gd name="T3" fmla="*/ 239 h 241"/>
                <a:gd name="T4" fmla="*/ 44 w 44"/>
                <a:gd name="T5" fmla="*/ 239 h 241"/>
                <a:gd name="T6" fmla="*/ 42 w 44"/>
                <a:gd name="T7" fmla="*/ 213 h 241"/>
                <a:gd name="T8" fmla="*/ 38 w 44"/>
                <a:gd name="T9" fmla="*/ 182 h 241"/>
                <a:gd name="T10" fmla="*/ 27 w 44"/>
                <a:gd name="T11" fmla="*/ 121 h 241"/>
                <a:gd name="T12" fmla="*/ 16 w 44"/>
                <a:gd name="T13" fmla="*/ 63 h 241"/>
                <a:gd name="T14" fmla="*/ 2 w 44"/>
                <a:gd name="T15" fmla="*/ 1 h 241"/>
                <a:gd name="T16" fmla="*/ 0 w 44"/>
                <a:gd name="T17" fmla="*/ 1 h 241"/>
                <a:gd name="T18" fmla="*/ 11 w 44"/>
                <a:gd name="T19" fmla="*/ 55 h 241"/>
                <a:gd name="T20" fmla="*/ 22 w 44"/>
                <a:gd name="T21" fmla="*/ 115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241">
                  <a:moveTo>
                    <a:pt x="22" y="115"/>
                  </a:moveTo>
                  <a:cubicBezTo>
                    <a:pt x="31" y="155"/>
                    <a:pt x="38" y="197"/>
                    <a:pt x="42" y="239"/>
                  </a:cubicBezTo>
                  <a:cubicBezTo>
                    <a:pt x="42" y="240"/>
                    <a:pt x="44" y="241"/>
                    <a:pt x="44" y="239"/>
                  </a:cubicBezTo>
                  <a:cubicBezTo>
                    <a:pt x="44" y="230"/>
                    <a:pt x="43" y="222"/>
                    <a:pt x="42" y="213"/>
                  </a:cubicBezTo>
                  <a:cubicBezTo>
                    <a:pt x="40" y="203"/>
                    <a:pt x="40" y="192"/>
                    <a:pt x="38" y="182"/>
                  </a:cubicBezTo>
                  <a:cubicBezTo>
                    <a:pt x="35" y="162"/>
                    <a:pt x="31" y="141"/>
                    <a:pt x="27" y="121"/>
                  </a:cubicBezTo>
                  <a:cubicBezTo>
                    <a:pt x="23" y="102"/>
                    <a:pt x="19" y="83"/>
                    <a:pt x="16" y="63"/>
                  </a:cubicBezTo>
                  <a:cubicBezTo>
                    <a:pt x="12" y="42"/>
                    <a:pt x="4" y="22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ubicBezTo>
                    <a:pt x="2" y="19"/>
                    <a:pt x="8" y="37"/>
                    <a:pt x="11" y="55"/>
                  </a:cubicBezTo>
                  <a:cubicBezTo>
                    <a:pt x="15" y="75"/>
                    <a:pt x="18" y="95"/>
                    <a:pt x="22" y="1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8"/>
            <p:cNvSpPr/>
            <p:nvPr/>
          </p:nvSpPr>
          <p:spPr bwMode="auto">
            <a:xfrm>
              <a:off x="2986087" y="-2774951"/>
              <a:ext cx="187325" cy="974725"/>
            </a:xfrm>
            <a:custGeom>
              <a:avLst/>
              <a:gdLst>
                <a:gd name="T0" fmla="*/ 9 w 50"/>
                <a:gd name="T1" fmla="*/ 30 h 260"/>
                <a:gd name="T2" fmla="*/ 15 w 50"/>
                <a:gd name="T3" fmla="*/ 64 h 260"/>
                <a:gd name="T4" fmla="*/ 28 w 50"/>
                <a:gd name="T5" fmla="*/ 129 h 260"/>
                <a:gd name="T6" fmla="*/ 37 w 50"/>
                <a:gd name="T7" fmla="*/ 193 h 260"/>
                <a:gd name="T8" fmla="*/ 42 w 50"/>
                <a:gd name="T9" fmla="*/ 227 h 260"/>
                <a:gd name="T10" fmla="*/ 44 w 50"/>
                <a:gd name="T11" fmla="*/ 245 h 260"/>
                <a:gd name="T12" fmla="*/ 47 w 50"/>
                <a:gd name="T13" fmla="*/ 257 h 260"/>
                <a:gd name="T14" fmla="*/ 45 w 50"/>
                <a:gd name="T15" fmla="*/ 257 h 260"/>
                <a:gd name="T16" fmla="*/ 45 w 50"/>
                <a:gd name="T17" fmla="*/ 258 h 260"/>
                <a:gd name="T18" fmla="*/ 47 w 50"/>
                <a:gd name="T19" fmla="*/ 259 h 260"/>
                <a:gd name="T20" fmla="*/ 48 w 50"/>
                <a:gd name="T21" fmla="*/ 239 h 260"/>
                <a:gd name="T22" fmla="*/ 43 w 50"/>
                <a:gd name="T23" fmla="*/ 207 h 260"/>
                <a:gd name="T24" fmla="*/ 32 w 50"/>
                <a:gd name="T25" fmla="*/ 134 h 260"/>
                <a:gd name="T26" fmla="*/ 18 w 50"/>
                <a:gd name="T27" fmla="*/ 63 h 260"/>
                <a:gd name="T28" fmla="*/ 11 w 50"/>
                <a:gd name="T29" fmla="*/ 28 h 260"/>
                <a:gd name="T30" fmla="*/ 3 w 50"/>
                <a:gd name="T31" fmla="*/ 1 h 260"/>
                <a:gd name="T32" fmla="*/ 1 w 50"/>
                <a:gd name="T33" fmla="*/ 1 h 260"/>
                <a:gd name="T34" fmla="*/ 9 w 50"/>
                <a:gd name="T35" fmla="*/ 3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0" h="260">
                  <a:moveTo>
                    <a:pt x="9" y="30"/>
                  </a:moveTo>
                  <a:cubicBezTo>
                    <a:pt x="11" y="42"/>
                    <a:pt x="13" y="53"/>
                    <a:pt x="15" y="64"/>
                  </a:cubicBezTo>
                  <a:cubicBezTo>
                    <a:pt x="19" y="86"/>
                    <a:pt x="25" y="107"/>
                    <a:pt x="28" y="129"/>
                  </a:cubicBezTo>
                  <a:cubicBezTo>
                    <a:pt x="31" y="151"/>
                    <a:pt x="34" y="172"/>
                    <a:pt x="37" y="193"/>
                  </a:cubicBezTo>
                  <a:cubicBezTo>
                    <a:pt x="39" y="204"/>
                    <a:pt x="41" y="216"/>
                    <a:pt x="42" y="227"/>
                  </a:cubicBezTo>
                  <a:cubicBezTo>
                    <a:pt x="43" y="233"/>
                    <a:pt x="44" y="239"/>
                    <a:pt x="44" y="245"/>
                  </a:cubicBezTo>
                  <a:cubicBezTo>
                    <a:pt x="45" y="249"/>
                    <a:pt x="47" y="253"/>
                    <a:pt x="47" y="257"/>
                  </a:cubicBezTo>
                  <a:cubicBezTo>
                    <a:pt x="47" y="256"/>
                    <a:pt x="45" y="256"/>
                    <a:pt x="45" y="257"/>
                  </a:cubicBezTo>
                  <a:cubicBezTo>
                    <a:pt x="45" y="257"/>
                    <a:pt x="45" y="258"/>
                    <a:pt x="45" y="258"/>
                  </a:cubicBezTo>
                  <a:cubicBezTo>
                    <a:pt x="45" y="259"/>
                    <a:pt x="46" y="260"/>
                    <a:pt x="47" y="259"/>
                  </a:cubicBezTo>
                  <a:cubicBezTo>
                    <a:pt x="50" y="253"/>
                    <a:pt x="48" y="245"/>
                    <a:pt x="48" y="239"/>
                  </a:cubicBezTo>
                  <a:cubicBezTo>
                    <a:pt x="47" y="229"/>
                    <a:pt x="45" y="218"/>
                    <a:pt x="43" y="207"/>
                  </a:cubicBezTo>
                  <a:cubicBezTo>
                    <a:pt x="39" y="183"/>
                    <a:pt x="35" y="158"/>
                    <a:pt x="32" y="134"/>
                  </a:cubicBezTo>
                  <a:cubicBezTo>
                    <a:pt x="29" y="110"/>
                    <a:pt x="23" y="87"/>
                    <a:pt x="18" y="63"/>
                  </a:cubicBezTo>
                  <a:cubicBezTo>
                    <a:pt x="15" y="52"/>
                    <a:pt x="13" y="40"/>
                    <a:pt x="11" y="28"/>
                  </a:cubicBezTo>
                  <a:cubicBezTo>
                    <a:pt x="9" y="19"/>
                    <a:pt x="9" y="8"/>
                    <a:pt x="3" y="1"/>
                  </a:cubicBezTo>
                  <a:cubicBezTo>
                    <a:pt x="2" y="0"/>
                    <a:pt x="0" y="0"/>
                    <a:pt x="1" y="1"/>
                  </a:cubicBezTo>
                  <a:cubicBezTo>
                    <a:pt x="7" y="9"/>
                    <a:pt x="7" y="21"/>
                    <a:pt x="9" y="3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9"/>
            <p:cNvSpPr/>
            <p:nvPr/>
          </p:nvSpPr>
          <p:spPr bwMode="auto">
            <a:xfrm>
              <a:off x="3200400" y="-2625726"/>
              <a:ext cx="146050" cy="687388"/>
            </a:xfrm>
            <a:custGeom>
              <a:avLst/>
              <a:gdLst>
                <a:gd name="T0" fmla="*/ 9 w 39"/>
                <a:gd name="T1" fmla="*/ 23 h 183"/>
                <a:gd name="T2" fmla="*/ 14 w 39"/>
                <a:gd name="T3" fmla="*/ 44 h 183"/>
                <a:gd name="T4" fmla="*/ 22 w 39"/>
                <a:gd name="T5" fmla="*/ 94 h 183"/>
                <a:gd name="T6" fmla="*/ 28 w 39"/>
                <a:gd name="T7" fmla="*/ 145 h 183"/>
                <a:gd name="T8" fmla="*/ 32 w 39"/>
                <a:gd name="T9" fmla="*/ 166 h 183"/>
                <a:gd name="T10" fmla="*/ 36 w 39"/>
                <a:gd name="T11" fmla="*/ 181 h 183"/>
                <a:gd name="T12" fmla="*/ 39 w 39"/>
                <a:gd name="T13" fmla="*/ 180 h 183"/>
                <a:gd name="T14" fmla="*/ 37 w 39"/>
                <a:gd name="T15" fmla="*/ 174 h 183"/>
                <a:gd name="T16" fmla="*/ 34 w 39"/>
                <a:gd name="T17" fmla="*/ 159 h 183"/>
                <a:gd name="T18" fmla="*/ 30 w 39"/>
                <a:gd name="T19" fmla="*/ 129 h 183"/>
                <a:gd name="T20" fmla="*/ 24 w 39"/>
                <a:gd name="T21" fmla="*/ 84 h 183"/>
                <a:gd name="T22" fmla="*/ 14 w 39"/>
                <a:gd name="T23" fmla="*/ 36 h 183"/>
                <a:gd name="T24" fmla="*/ 1 w 39"/>
                <a:gd name="T25" fmla="*/ 1 h 183"/>
                <a:gd name="T26" fmla="*/ 0 w 39"/>
                <a:gd name="T27" fmla="*/ 1 h 183"/>
                <a:gd name="T28" fmla="*/ 9 w 39"/>
                <a:gd name="T29" fmla="*/ 2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" h="183">
                  <a:moveTo>
                    <a:pt x="9" y="23"/>
                  </a:moveTo>
                  <a:cubicBezTo>
                    <a:pt x="11" y="30"/>
                    <a:pt x="12" y="37"/>
                    <a:pt x="14" y="44"/>
                  </a:cubicBezTo>
                  <a:cubicBezTo>
                    <a:pt x="17" y="61"/>
                    <a:pt x="20" y="77"/>
                    <a:pt x="22" y="94"/>
                  </a:cubicBezTo>
                  <a:cubicBezTo>
                    <a:pt x="25" y="111"/>
                    <a:pt x="26" y="128"/>
                    <a:pt x="28" y="145"/>
                  </a:cubicBezTo>
                  <a:cubicBezTo>
                    <a:pt x="29" y="152"/>
                    <a:pt x="31" y="159"/>
                    <a:pt x="32" y="166"/>
                  </a:cubicBezTo>
                  <a:cubicBezTo>
                    <a:pt x="33" y="171"/>
                    <a:pt x="33" y="177"/>
                    <a:pt x="36" y="181"/>
                  </a:cubicBezTo>
                  <a:cubicBezTo>
                    <a:pt x="37" y="183"/>
                    <a:pt x="39" y="182"/>
                    <a:pt x="39" y="180"/>
                  </a:cubicBezTo>
                  <a:cubicBezTo>
                    <a:pt x="38" y="178"/>
                    <a:pt x="37" y="176"/>
                    <a:pt x="37" y="174"/>
                  </a:cubicBezTo>
                  <a:cubicBezTo>
                    <a:pt x="35" y="169"/>
                    <a:pt x="35" y="163"/>
                    <a:pt x="34" y="159"/>
                  </a:cubicBezTo>
                  <a:cubicBezTo>
                    <a:pt x="32" y="149"/>
                    <a:pt x="31" y="139"/>
                    <a:pt x="30" y="129"/>
                  </a:cubicBezTo>
                  <a:cubicBezTo>
                    <a:pt x="28" y="114"/>
                    <a:pt x="26" y="99"/>
                    <a:pt x="24" y="84"/>
                  </a:cubicBezTo>
                  <a:cubicBezTo>
                    <a:pt x="21" y="68"/>
                    <a:pt x="18" y="52"/>
                    <a:pt x="14" y="36"/>
                  </a:cubicBezTo>
                  <a:cubicBezTo>
                    <a:pt x="12" y="25"/>
                    <a:pt x="9" y="10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5" y="7"/>
                    <a:pt x="7" y="17"/>
                    <a:pt x="9" y="2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40"/>
            <p:cNvSpPr/>
            <p:nvPr/>
          </p:nvSpPr>
          <p:spPr bwMode="auto">
            <a:xfrm>
              <a:off x="3278187" y="-2689226"/>
              <a:ext cx="112713" cy="717550"/>
            </a:xfrm>
            <a:custGeom>
              <a:avLst/>
              <a:gdLst>
                <a:gd name="T0" fmla="*/ 17 w 30"/>
                <a:gd name="T1" fmla="*/ 98 h 191"/>
                <a:gd name="T2" fmla="*/ 21 w 30"/>
                <a:gd name="T3" fmla="*/ 148 h 191"/>
                <a:gd name="T4" fmla="*/ 24 w 30"/>
                <a:gd name="T5" fmla="*/ 168 h 191"/>
                <a:gd name="T6" fmla="*/ 24 w 30"/>
                <a:gd name="T7" fmla="*/ 187 h 191"/>
                <a:gd name="T8" fmla="*/ 24 w 30"/>
                <a:gd name="T9" fmla="*/ 188 h 191"/>
                <a:gd name="T10" fmla="*/ 27 w 30"/>
                <a:gd name="T11" fmla="*/ 191 h 191"/>
                <a:gd name="T12" fmla="*/ 29 w 30"/>
                <a:gd name="T13" fmla="*/ 190 h 191"/>
                <a:gd name="T14" fmla="*/ 28 w 30"/>
                <a:gd name="T15" fmla="*/ 173 h 191"/>
                <a:gd name="T16" fmla="*/ 25 w 30"/>
                <a:gd name="T17" fmla="*/ 144 h 191"/>
                <a:gd name="T18" fmla="*/ 19 w 30"/>
                <a:gd name="T19" fmla="*/ 94 h 191"/>
                <a:gd name="T20" fmla="*/ 3 w 30"/>
                <a:gd name="T21" fmla="*/ 2 h 191"/>
                <a:gd name="T22" fmla="*/ 1 w 30"/>
                <a:gd name="T23" fmla="*/ 2 h 191"/>
                <a:gd name="T24" fmla="*/ 17 w 30"/>
                <a:gd name="T25" fmla="*/ 98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" h="191">
                  <a:moveTo>
                    <a:pt x="17" y="98"/>
                  </a:moveTo>
                  <a:cubicBezTo>
                    <a:pt x="18" y="115"/>
                    <a:pt x="20" y="131"/>
                    <a:pt x="21" y="148"/>
                  </a:cubicBezTo>
                  <a:cubicBezTo>
                    <a:pt x="22" y="155"/>
                    <a:pt x="23" y="162"/>
                    <a:pt x="24" y="168"/>
                  </a:cubicBezTo>
                  <a:cubicBezTo>
                    <a:pt x="24" y="172"/>
                    <a:pt x="30" y="189"/>
                    <a:pt x="24" y="187"/>
                  </a:cubicBezTo>
                  <a:cubicBezTo>
                    <a:pt x="24" y="187"/>
                    <a:pt x="23" y="188"/>
                    <a:pt x="24" y="188"/>
                  </a:cubicBezTo>
                  <a:cubicBezTo>
                    <a:pt x="25" y="189"/>
                    <a:pt x="26" y="190"/>
                    <a:pt x="27" y="191"/>
                  </a:cubicBezTo>
                  <a:cubicBezTo>
                    <a:pt x="28" y="191"/>
                    <a:pt x="28" y="191"/>
                    <a:pt x="29" y="190"/>
                  </a:cubicBezTo>
                  <a:cubicBezTo>
                    <a:pt x="30" y="184"/>
                    <a:pt x="30" y="179"/>
                    <a:pt x="28" y="173"/>
                  </a:cubicBezTo>
                  <a:cubicBezTo>
                    <a:pt x="27" y="164"/>
                    <a:pt x="26" y="154"/>
                    <a:pt x="25" y="144"/>
                  </a:cubicBezTo>
                  <a:cubicBezTo>
                    <a:pt x="23" y="127"/>
                    <a:pt x="21" y="111"/>
                    <a:pt x="19" y="94"/>
                  </a:cubicBezTo>
                  <a:cubicBezTo>
                    <a:pt x="16" y="63"/>
                    <a:pt x="14" y="31"/>
                    <a:pt x="3" y="2"/>
                  </a:cubicBezTo>
                  <a:cubicBezTo>
                    <a:pt x="3" y="0"/>
                    <a:pt x="0" y="1"/>
                    <a:pt x="1" y="2"/>
                  </a:cubicBezTo>
                  <a:cubicBezTo>
                    <a:pt x="12" y="33"/>
                    <a:pt x="13" y="66"/>
                    <a:pt x="17" y="9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41"/>
            <p:cNvSpPr/>
            <p:nvPr/>
          </p:nvSpPr>
          <p:spPr bwMode="auto">
            <a:xfrm>
              <a:off x="3313112" y="-2782888"/>
              <a:ext cx="100013" cy="769938"/>
            </a:xfrm>
            <a:custGeom>
              <a:avLst/>
              <a:gdLst>
                <a:gd name="T0" fmla="*/ 9 w 27"/>
                <a:gd name="T1" fmla="*/ 53 h 205"/>
                <a:gd name="T2" fmla="*/ 15 w 27"/>
                <a:gd name="T3" fmla="*/ 106 h 205"/>
                <a:gd name="T4" fmla="*/ 20 w 27"/>
                <a:gd name="T5" fmla="*/ 156 h 205"/>
                <a:gd name="T6" fmla="*/ 21 w 27"/>
                <a:gd name="T7" fmla="*/ 177 h 205"/>
                <a:gd name="T8" fmla="*/ 20 w 27"/>
                <a:gd name="T9" fmla="*/ 177 h 205"/>
                <a:gd name="T10" fmla="*/ 22 w 27"/>
                <a:gd name="T11" fmla="*/ 187 h 205"/>
                <a:gd name="T12" fmla="*/ 23 w 27"/>
                <a:gd name="T13" fmla="*/ 202 h 205"/>
                <a:gd name="T14" fmla="*/ 27 w 27"/>
                <a:gd name="T15" fmla="*/ 202 h 205"/>
                <a:gd name="T16" fmla="*/ 25 w 27"/>
                <a:gd name="T17" fmla="*/ 181 h 205"/>
                <a:gd name="T18" fmla="*/ 23 w 27"/>
                <a:gd name="T19" fmla="*/ 154 h 205"/>
                <a:gd name="T20" fmla="*/ 17 w 27"/>
                <a:gd name="T21" fmla="*/ 102 h 205"/>
                <a:gd name="T22" fmla="*/ 11 w 27"/>
                <a:gd name="T23" fmla="*/ 49 h 205"/>
                <a:gd name="T24" fmla="*/ 8 w 27"/>
                <a:gd name="T25" fmla="*/ 26 h 205"/>
                <a:gd name="T26" fmla="*/ 2 w 27"/>
                <a:gd name="T27" fmla="*/ 1 h 205"/>
                <a:gd name="T28" fmla="*/ 0 w 27"/>
                <a:gd name="T29" fmla="*/ 1 h 205"/>
                <a:gd name="T30" fmla="*/ 6 w 27"/>
                <a:gd name="T31" fmla="*/ 30 h 205"/>
                <a:gd name="T32" fmla="*/ 9 w 27"/>
                <a:gd name="T33" fmla="*/ 53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05">
                  <a:moveTo>
                    <a:pt x="9" y="53"/>
                  </a:moveTo>
                  <a:cubicBezTo>
                    <a:pt x="11" y="71"/>
                    <a:pt x="13" y="88"/>
                    <a:pt x="15" y="106"/>
                  </a:cubicBezTo>
                  <a:cubicBezTo>
                    <a:pt x="17" y="123"/>
                    <a:pt x="18" y="140"/>
                    <a:pt x="20" y="156"/>
                  </a:cubicBezTo>
                  <a:cubicBezTo>
                    <a:pt x="20" y="163"/>
                    <a:pt x="21" y="170"/>
                    <a:pt x="21" y="177"/>
                  </a:cubicBezTo>
                  <a:cubicBezTo>
                    <a:pt x="21" y="177"/>
                    <a:pt x="21" y="177"/>
                    <a:pt x="20" y="177"/>
                  </a:cubicBezTo>
                  <a:cubicBezTo>
                    <a:pt x="20" y="180"/>
                    <a:pt x="21" y="184"/>
                    <a:pt x="22" y="187"/>
                  </a:cubicBezTo>
                  <a:cubicBezTo>
                    <a:pt x="22" y="192"/>
                    <a:pt x="23" y="197"/>
                    <a:pt x="23" y="202"/>
                  </a:cubicBezTo>
                  <a:cubicBezTo>
                    <a:pt x="23" y="205"/>
                    <a:pt x="27" y="205"/>
                    <a:pt x="27" y="202"/>
                  </a:cubicBezTo>
                  <a:cubicBezTo>
                    <a:pt x="27" y="195"/>
                    <a:pt x="25" y="188"/>
                    <a:pt x="25" y="181"/>
                  </a:cubicBezTo>
                  <a:cubicBezTo>
                    <a:pt x="25" y="172"/>
                    <a:pt x="24" y="163"/>
                    <a:pt x="23" y="154"/>
                  </a:cubicBezTo>
                  <a:cubicBezTo>
                    <a:pt x="21" y="137"/>
                    <a:pt x="20" y="119"/>
                    <a:pt x="17" y="102"/>
                  </a:cubicBezTo>
                  <a:cubicBezTo>
                    <a:pt x="15" y="84"/>
                    <a:pt x="13" y="67"/>
                    <a:pt x="11" y="49"/>
                  </a:cubicBezTo>
                  <a:cubicBezTo>
                    <a:pt x="10" y="41"/>
                    <a:pt x="9" y="34"/>
                    <a:pt x="8" y="26"/>
                  </a:cubicBezTo>
                  <a:cubicBezTo>
                    <a:pt x="7" y="17"/>
                    <a:pt x="3" y="9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ubicBezTo>
                    <a:pt x="1" y="11"/>
                    <a:pt x="5" y="20"/>
                    <a:pt x="6" y="30"/>
                  </a:cubicBezTo>
                  <a:cubicBezTo>
                    <a:pt x="7" y="38"/>
                    <a:pt x="8" y="45"/>
                    <a:pt x="9" y="5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42"/>
            <p:cNvSpPr/>
            <p:nvPr/>
          </p:nvSpPr>
          <p:spPr bwMode="auto">
            <a:xfrm>
              <a:off x="4570412" y="-2832101"/>
              <a:ext cx="36513" cy="519113"/>
            </a:xfrm>
            <a:custGeom>
              <a:avLst/>
              <a:gdLst>
                <a:gd name="T0" fmla="*/ 6 w 10"/>
                <a:gd name="T1" fmla="*/ 66 h 138"/>
                <a:gd name="T2" fmla="*/ 4 w 10"/>
                <a:gd name="T3" fmla="*/ 135 h 138"/>
                <a:gd name="T4" fmla="*/ 4 w 10"/>
                <a:gd name="T5" fmla="*/ 135 h 138"/>
                <a:gd name="T6" fmla="*/ 8 w 10"/>
                <a:gd name="T7" fmla="*/ 135 h 138"/>
                <a:gd name="T8" fmla="*/ 10 w 10"/>
                <a:gd name="T9" fmla="*/ 66 h 138"/>
                <a:gd name="T10" fmla="*/ 8 w 10"/>
                <a:gd name="T11" fmla="*/ 34 h 138"/>
                <a:gd name="T12" fmla="*/ 7 w 10"/>
                <a:gd name="T13" fmla="*/ 21 h 138"/>
                <a:gd name="T14" fmla="*/ 3 w 10"/>
                <a:gd name="T15" fmla="*/ 2 h 138"/>
                <a:gd name="T16" fmla="*/ 1 w 10"/>
                <a:gd name="T17" fmla="*/ 2 h 138"/>
                <a:gd name="T18" fmla="*/ 5 w 10"/>
                <a:gd name="T19" fmla="*/ 32 h 138"/>
                <a:gd name="T20" fmla="*/ 6 w 10"/>
                <a:gd name="T21" fmla="*/ 66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38">
                  <a:moveTo>
                    <a:pt x="6" y="66"/>
                  </a:moveTo>
                  <a:cubicBezTo>
                    <a:pt x="6" y="89"/>
                    <a:pt x="4" y="112"/>
                    <a:pt x="4" y="135"/>
                  </a:cubicBezTo>
                  <a:cubicBezTo>
                    <a:pt x="4" y="135"/>
                    <a:pt x="4" y="135"/>
                    <a:pt x="4" y="135"/>
                  </a:cubicBezTo>
                  <a:cubicBezTo>
                    <a:pt x="4" y="137"/>
                    <a:pt x="8" y="138"/>
                    <a:pt x="8" y="135"/>
                  </a:cubicBezTo>
                  <a:cubicBezTo>
                    <a:pt x="8" y="112"/>
                    <a:pt x="10" y="89"/>
                    <a:pt x="10" y="66"/>
                  </a:cubicBezTo>
                  <a:cubicBezTo>
                    <a:pt x="10" y="55"/>
                    <a:pt x="9" y="45"/>
                    <a:pt x="8" y="34"/>
                  </a:cubicBezTo>
                  <a:cubicBezTo>
                    <a:pt x="8" y="30"/>
                    <a:pt x="8" y="25"/>
                    <a:pt x="7" y="21"/>
                  </a:cubicBezTo>
                  <a:cubicBezTo>
                    <a:pt x="6" y="15"/>
                    <a:pt x="3" y="9"/>
                    <a:pt x="3" y="2"/>
                  </a:cubicBezTo>
                  <a:cubicBezTo>
                    <a:pt x="3" y="0"/>
                    <a:pt x="1" y="0"/>
                    <a:pt x="1" y="2"/>
                  </a:cubicBezTo>
                  <a:cubicBezTo>
                    <a:pt x="0" y="12"/>
                    <a:pt x="4" y="22"/>
                    <a:pt x="5" y="32"/>
                  </a:cubicBezTo>
                  <a:cubicBezTo>
                    <a:pt x="6" y="43"/>
                    <a:pt x="6" y="54"/>
                    <a:pt x="6" y="6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3"/>
            <p:cNvSpPr/>
            <p:nvPr/>
          </p:nvSpPr>
          <p:spPr bwMode="auto">
            <a:xfrm>
              <a:off x="3717925" y="-2028826"/>
              <a:ext cx="93663" cy="312738"/>
            </a:xfrm>
            <a:custGeom>
              <a:avLst/>
              <a:gdLst>
                <a:gd name="T0" fmla="*/ 1 w 25"/>
                <a:gd name="T1" fmla="*/ 83 h 83"/>
                <a:gd name="T2" fmla="*/ 16 w 25"/>
                <a:gd name="T3" fmla="*/ 56 h 83"/>
                <a:gd name="T4" fmla="*/ 20 w 25"/>
                <a:gd name="T5" fmla="*/ 32 h 83"/>
                <a:gd name="T6" fmla="*/ 24 w 25"/>
                <a:gd name="T7" fmla="*/ 2 h 83"/>
                <a:gd name="T8" fmla="*/ 22 w 25"/>
                <a:gd name="T9" fmla="*/ 2 h 83"/>
                <a:gd name="T10" fmla="*/ 18 w 25"/>
                <a:gd name="T11" fmla="*/ 26 h 83"/>
                <a:gd name="T12" fmla="*/ 16 w 25"/>
                <a:gd name="T13" fmla="*/ 43 h 83"/>
                <a:gd name="T14" fmla="*/ 10 w 25"/>
                <a:gd name="T15" fmla="*/ 63 h 83"/>
                <a:gd name="T16" fmla="*/ 1 w 25"/>
                <a:gd name="T17" fmla="*/ 81 h 83"/>
                <a:gd name="T18" fmla="*/ 1 w 25"/>
                <a:gd name="T19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83">
                  <a:moveTo>
                    <a:pt x="1" y="83"/>
                  </a:moveTo>
                  <a:cubicBezTo>
                    <a:pt x="10" y="82"/>
                    <a:pt x="14" y="62"/>
                    <a:pt x="16" y="56"/>
                  </a:cubicBezTo>
                  <a:cubicBezTo>
                    <a:pt x="18" y="48"/>
                    <a:pt x="19" y="40"/>
                    <a:pt x="20" y="32"/>
                  </a:cubicBezTo>
                  <a:cubicBezTo>
                    <a:pt x="21" y="22"/>
                    <a:pt x="25" y="12"/>
                    <a:pt x="24" y="2"/>
                  </a:cubicBezTo>
                  <a:cubicBezTo>
                    <a:pt x="24" y="0"/>
                    <a:pt x="22" y="0"/>
                    <a:pt x="22" y="2"/>
                  </a:cubicBezTo>
                  <a:cubicBezTo>
                    <a:pt x="22" y="10"/>
                    <a:pt x="19" y="18"/>
                    <a:pt x="18" y="26"/>
                  </a:cubicBezTo>
                  <a:cubicBezTo>
                    <a:pt x="17" y="32"/>
                    <a:pt x="17" y="38"/>
                    <a:pt x="16" y="43"/>
                  </a:cubicBezTo>
                  <a:cubicBezTo>
                    <a:pt x="15" y="50"/>
                    <a:pt x="13" y="57"/>
                    <a:pt x="10" y="63"/>
                  </a:cubicBezTo>
                  <a:cubicBezTo>
                    <a:pt x="9" y="67"/>
                    <a:pt x="6" y="80"/>
                    <a:pt x="1" y="81"/>
                  </a:cubicBezTo>
                  <a:cubicBezTo>
                    <a:pt x="0" y="82"/>
                    <a:pt x="0" y="83"/>
                    <a:pt x="1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4"/>
            <p:cNvSpPr/>
            <p:nvPr/>
          </p:nvSpPr>
          <p:spPr bwMode="auto">
            <a:xfrm>
              <a:off x="3890962" y="-2147888"/>
              <a:ext cx="115888" cy="401638"/>
            </a:xfrm>
            <a:custGeom>
              <a:avLst/>
              <a:gdLst>
                <a:gd name="T0" fmla="*/ 3 w 31"/>
                <a:gd name="T1" fmla="*/ 92 h 107"/>
                <a:gd name="T2" fmla="*/ 0 w 31"/>
                <a:gd name="T3" fmla="*/ 106 h 107"/>
                <a:gd name="T4" fmla="*/ 2 w 31"/>
                <a:gd name="T5" fmla="*/ 106 h 107"/>
                <a:gd name="T6" fmla="*/ 5 w 31"/>
                <a:gd name="T7" fmla="*/ 97 h 107"/>
                <a:gd name="T8" fmla="*/ 10 w 31"/>
                <a:gd name="T9" fmla="*/ 81 h 107"/>
                <a:gd name="T10" fmla="*/ 22 w 31"/>
                <a:gd name="T11" fmla="*/ 46 h 107"/>
                <a:gd name="T12" fmla="*/ 28 w 31"/>
                <a:gd name="T13" fmla="*/ 21 h 107"/>
                <a:gd name="T14" fmla="*/ 28 w 31"/>
                <a:gd name="T15" fmla="*/ 1 h 107"/>
                <a:gd name="T16" fmla="*/ 26 w 31"/>
                <a:gd name="T17" fmla="*/ 3 h 107"/>
                <a:gd name="T18" fmla="*/ 23 w 31"/>
                <a:gd name="T19" fmla="*/ 28 h 107"/>
                <a:gd name="T20" fmla="*/ 17 w 31"/>
                <a:gd name="T21" fmla="*/ 52 h 107"/>
                <a:gd name="T22" fmla="*/ 8 w 31"/>
                <a:gd name="T23" fmla="*/ 78 h 107"/>
                <a:gd name="T24" fmla="*/ 3 w 31"/>
                <a:gd name="T25" fmla="*/ 9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" h="107">
                  <a:moveTo>
                    <a:pt x="3" y="92"/>
                  </a:moveTo>
                  <a:cubicBezTo>
                    <a:pt x="2" y="96"/>
                    <a:pt x="2" y="102"/>
                    <a:pt x="0" y="106"/>
                  </a:cubicBezTo>
                  <a:cubicBezTo>
                    <a:pt x="0" y="106"/>
                    <a:pt x="1" y="107"/>
                    <a:pt x="2" y="106"/>
                  </a:cubicBezTo>
                  <a:cubicBezTo>
                    <a:pt x="4" y="103"/>
                    <a:pt x="4" y="101"/>
                    <a:pt x="5" y="97"/>
                  </a:cubicBezTo>
                  <a:cubicBezTo>
                    <a:pt x="6" y="91"/>
                    <a:pt x="9" y="86"/>
                    <a:pt x="10" y="81"/>
                  </a:cubicBezTo>
                  <a:cubicBezTo>
                    <a:pt x="14" y="69"/>
                    <a:pt x="19" y="58"/>
                    <a:pt x="22" y="46"/>
                  </a:cubicBezTo>
                  <a:cubicBezTo>
                    <a:pt x="25" y="38"/>
                    <a:pt x="25" y="29"/>
                    <a:pt x="28" y="21"/>
                  </a:cubicBezTo>
                  <a:cubicBezTo>
                    <a:pt x="30" y="14"/>
                    <a:pt x="31" y="7"/>
                    <a:pt x="28" y="1"/>
                  </a:cubicBezTo>
                  <a:cubicBezTo>
                    <a:pt x="27" y="0"/>
                    <a:pt x="25" y="1"/>
                    <a:pt x="26" y="3"/>
                  </a:cubicBezTo>
                  <a:cubicBezTo>
                    <a:pt x="30" y="11"/>
                    <a:pt x="25" y="20"/>
                    <a:pt x="23" y="28"/>
                  </a:cubicBezTo>
                  <a:cubicBezTo>
                    <a:pt x="21" y="36"/>
                    <a:pt x="20" y="44"/>
                    <a:pt x="17" y="52"/>
                  </a:cubicBezTo>
                  <a:cubicBezTo>
                    <a:pt x="14" y="61"/>
                    <a:pt x="11" y="69"/>
                    <a:pt x="8" y="78"/>
                  </a:cubicBezTo>
                  <a:cubicBezTo>
                    <a:pt x="7" y="83"/>
                    <a:pt x="5" y="88"/>
                    <a:pt x="3" y="9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5"/>
            <p:cNvSpPr/>
            <p:nvPr/>
          </p:nvSpPr>
          <p:spPr bwMode="auto">
            <a:xfrm>
              <a:off x="2081212" y="-2560638"/>
              <a:ext cx="101600" cy="228600"/>
            </a:xfrm>
            <a:custGeom>
              <a:avLst/>
              <a:gdLst>
                <a:gd name="T0" fmla="*/ 2 w 27"/>
                <a:gd name="T1" fmla="*/ 60 h 61"/>
                <a:gd name="T2" fmla="*/ 15 w 27"/>
                <a:gd name="T3" fmla="*/ 34 h 61"/>
                <a:gd name="T4" fmla="*/ 26 w 27"/>
                <a:gd name="T5" fmla="*/ 2 h 61"/>
                <a:gd name="T6" fmla="*/ 24 w 27"/>
                <a:gd name="T7" fmla="*/ 2 h 61"/>
                <a:gd name="T8" fmla="*/ 13 w 27"/>
                <a:gd name="T9" fmla="*/ 31 h 61"/>
                <a:gd name="T10" fmla="*/ 0 w 27"/>
                <a:gd name="T11" fmla="*/ 60 h 61"/>
                <a:gd name="T12" fmla="*/ 2 w 27"/>
                <a:gd name="T13" fmla="*/ 6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61">
                  <a:moveTo>
                    <a:pt x="2" y="60"/>
                  </a:moveTo>
                  <a:cubicBezTo>
                    <a:pt x="6" y="52"/>
                    <a:pt x="12" y="43"/>
                    <a:pt x="15" y="34"/>
                  </a:cubicBezTo>
                  <a:cubicBezTo>
                    <a:pt x="19" y="24"/>
                    <a:pt x="25" y="13"/>
                    <a:pt x="26" y="2"/>
                  </a:cubicBezTo>
                  <a:cubicBezTo>
                    <a:pt x="27" y="1"/>
                    <a:pt x="24" y="0"/>
                    <a:pt x="24" y="2"/>
                  </a:cubicBezTo>
                  <a:cubicBezTo>
                    <a:pt x="22" y="12"/>
                    <a:pt x="17" y="22"/>
                    <a:pt x="13" y="31"/>
                  </a:cubicBezTo>
                  <a:cubicBezTo>
                    <a:pt x="10" y="41"/>
                    <a:pt x="3" y="50"/>
                    <a:pt x="0" y="60"/>
                  </a:cubicBezTo>
                  <a:cubicBezTo>
                    <a:pt x="0" y="61"/>
                    <a:pt x="1" y="61"/>
                    <a:pt x="2" y="6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6"/>
            <p:cNvSpPr>
              <a:spLocks noEditPoints="1"/>
            </p:cNvSpPr>
            <p:nvPr/>
          </p:nvSpPr>
          <p:spPr bwMode="auto">
            <a:xfrm>
              <a:off x="-84138" y="-2471738"/>
              <a:ext cx="1719263" cy="4076700"/>
            </a:xfrm>
            <a:custGeom>
              <a:avLst/>
              <a:gdLst>
                <a:gd name="T0" fmla="*/ 66 w 458"/>
                <a:gd name="T1" fmla="*/ 959 h 1086"/>
                <a:gd name="T2" fmla="*/ 60 w 458"/>
                <a:gd name="T3" fmla="*/ 1016 h 1086"/>
                <a:gd name="T4" fmla="*/ 38 w 458"/>
                <a:gd name="T5" fmla="*/ 1086 h 1086"/>
                <a:gd name="T6" fmla="*/ 436 w 458"/>
                <a:gd name="T7" fmla="*/ 877 h 1086"/>
                <a:gd name="T8" fmla="*/ 248 w 458"/>
                <a:gd name="T9" fmla="*/ 483 h 1086"/>
                <a:gd name="T10" fmla="*/ 239 w 458"/>
                <a:gd name="T11" fmla="*/ 507 h 1086"/>
                <a:gd name="T12" fmla="*/ 212 w 458"/>
                <a:gd name="T13" fmla="*/ 710 h 1086"/>
                <a:gd name="T14" fmla="*/ 133 w 458"/>
                <a:gd name="T15" fmla="*/ 669 h 1086"/>
                <a:gd name="T16" fmla="*/ 145 w 458"/>
                <a:gd name="T17" fmla="*/ 786 h 1086"/>
                <a:gd name="T18" fmla="*/ 122 w 458"/>
                <a:gd name="T19" fmla="*/ 806 h 1086"/>
                <a:gd name="T20" fmla="*/ 131 w 458"/>
                <a:gd name="T21" fmla="*/ 649 h 1086"/>
                <a:gd name="T22" fmla="*/ 134 w 458"/>
                <a:gd name="T23" fmla="*/ 600 h 1086"/>
                <a:gd name="T24" fmla="*/ 118 w 458"/>
                <a:gd name="T25" fmla="*/ 564 h 1086"/>
                <a:gd name="T26" fmla="*/ 123 w 458"/>
                <a:gd name="T27" fmla="*/ 642 h 1086"/>
                <a:gd name="T28" fmla="*/ 16 w 458"/>
                <a:gd name="T29" fmla="*/ 699 h 1086"/>
                <a:gd name="T30" fmla="*/ 69 w 458"/>
                <a:gd name="T31" fmla="*/ 868 h 1086"/>
                <a:gd name="T32" fmla="*/ 99 w 458"/>
                <a:gd name="T33" fmla="*/ 870 h 1086"/>
                <a:gd name="T34" fmla="*/ 99 w 458"/>
                <a:gd name="T35" fmla="*/ 880 h 1086"/>
                <a:gd name="T36" fmla="*/ 143 w 458"/>
                <a:gd name="T37" fmla="*/ 836 h 1086"/>
                <a:gd name="T38" fmla="*/ 346 w 458"/>
                <a:gd name="T39" fmla="*/ 874 h 1086"/>
                <a:gd name="T40" fmla="*/ 397 w 458"/>
                <a:gd name="T41" fmla="*/ 866 h 1086"/>
                <a:gd name="T42" fmla="*/ 323 w 458"/>
                <a:gd name="T43" fmla="*/ 944 h 1086"/>
                <a:gd name="T44" fmla="*/ 303 w 458"/>
                <a:gd name="T45" fmla="*/ 944 h 1086"/>
                <a:gd name="T46" fmla="*/ 361 w 458"/>
                <a:gd name="T47" fmla="*/ 903 h 1086"/>
                <a:gd name="T48" fmla="*/ 314 w 458"/>
                <a:gd name="T49" fmla="*/ 906 h 1086"/>
                <a:gd name="T50" fmla="*/ 216 w 458"/>
                <a:gd name="T51" fmla="*/ 1000 h 1086"/>
                <a:gd name="T52" fmla="*/ 147 w 458"/>
                <a:gd name="T53" fmla="*/ 1010 h 1086"/>
                <a:gd name="T54" fmla="*/ 95 w 458"/>
                <a:gd name="T55" fmla="*/ 952 h 1086"/>
                <a:gd name="T56" fmla="*/ 95 w 458"/>
                <a:gd name="T57" fmla="*/ 943 h 1086"/>
                <a:gd name="T58" fmla="*/ 113 w 458"/>
                <a:gd name="T59" fmla="*/ 1006 h 1086"/>
                <a:gd name="T60" fmla="*/ 138 w 458"/>
                <a:gd name="T61" fmla="*/ 974 h 1086"/>
                <a:gd name="T62" fmla="*/ 119 w 458"/>
                <a:gd name="T63" fmla="*/ 952 h 1086"/>
                <a:gd name="T64" fmla="*/ 92 w 458"/>
                <a:gd name="T65" fmla="*/ 976 h 1086"/>
                <a:gd name="T66" fmla="*/ 153 w 458"/>
                <a:gd name="T67" fmla="*/ 976 h 1086"/>
                <a:gd name="T68" fmla="*/ 200 w 458"/>
                <a:gd name="T69" fmla="*/ 967 h 1086"/>
                <a:gd name="T70" fmla="*/ 287 w 458"/>
                <a:gd name="T71" fmla="*/ 908 h 1086"/>
                <a:gd name="T72" fmla="*/ 294 w 458"/>
                <a:gd name="T73" fmla="*/ 857 h 1086"/>
                <a:gd name="T74" fmla="*/ 236 w 458"/>
                <a:gd name="T75" fmla="*/ 906 h 1086"/>
                <a:gd name="T76" fmla="*/ 138 w 458"/>
                <a:gd name="T77" fmla="*/ 920 h 1086"/>
                <a:gd name="T78" fmla="*/ 94 w 458"/>
                <a:gd name="T79" fmla="*/ 915 h 1086"/>
                <a:gd name="T80" fmla="*/ 89 w 458"/>
                <a:gd name="T81" fmla="*/ 978 h 1086"/>
                <a:gd name="T82" fmla="*/ 73 w 458"/>
                <a:gd name="T83" fmla="*/ 1061 h 1086"/>
                <a:gd name="T84" fmla="*/ 101 w 458"/>
                <a:gd name="T85" fmla="*/ 1034 h 1086"/>
                <a:gd name="T86" fmla="*/ 191 w 458"/>
                <a:gd name="T87" fmla="*/ 1005 h 1086"/>
                <a:gd name="T88" fmla="*/ 237 w 458"/>
                <a:gd name="T89" fmla="*/ 993 h 1086"/>
                <a:gd name="T90" fmla="*/ 333 w 458"/>
                <a:gd name="T91" fmla="*/ 948 h 1086"/>
                <a:gd name="T92" fmla="*/ 406 w 458"/>
                <a:gd name="T93" fmla="*/ 912 h 1086"/>
                <a:gd name="T94" fmla="*/ 400 w 458"/>
                <a:gd name="T95" fmla="*/ 849 h 1086"/>
                <a:gd name="T96" fmla="*/ 302 w 458"/>
                <a:gd name="T97" fmla="*/ 534 h 1086"/>
                <a:gd name="T98" fmla="*/ 306 w 458"/>
                <a:gd name="T99" fmla="*/ 594 h 1086"/>
                <a:gd name="T100" fmla="*/ 368 w 458"/>
                <a:gd name="T101" fmla="*/ 840 h 1086"/>
                <a:gd name="T102" fmla="*/ 325 w 458"/>
                <a:gd name="T103" fmla="*/ 814 h 1086"/>
                <a:gd name="T104" fmla="*/ 249 w 458"/>
                <a:gd name="T105" fmla="*/ 802 h 1086"/>
                <a:gd name="T106" fmla="*/ 235 w 458"/>
                <a:gd name="T107" fmla="*/ 810 h 1086"/>
                <a:gd name="T108" fmla="*/ 231 w 458"/>
                <a:gd name="T109" fmla="*/ 760 h 1086"/>
                <a:gd name="T110" fmla="*/ 194 w 458"/>
                <a:gd name="T111" fmla="*/ 804 h 1086"/>
                <a:gd name="T112" fmla="*/ 173 w 458"/>
                <a:gd name="T113" fmla="*/ 773 h 1086"/>
                <a:gd name="T114" fmla="*/ 141 w 458"/>
                <a:gd name="T115" fmla="*/ 784 h 1086"/>
                <a:gd name="T116" fmla="*/ 121 w 458"/>
                <a:gd name="T117" fmla="*/ 817 h 1086"/>
                <a:gd name="T118" fmla="*/ 96 w 458"/>
                <a:gd name="T119" fmla="*/ 836 h 1086"/>
                <a:gd name="T120" fmla="*/ 61 w 458"/>
                <a:gd name="T121" fmla="*/ 842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58" h="1086">
                  <a:moveTo>
                    <a:pt x="27" y="782"/>
                  </a:moveTo>
                  <a:cubicBezTo>
                    <a:pt x="36" y="797"/>
                    <a:pt x="43" y="813"/>
                    <a:pt x="50" y="829"/>
                  </a:cubicBezTo>
                  <a:cubicBezTo>
                    <a:pt x="50" y="830"/>
                    <a:pt x="49" y="831"/>
                    <a:pt x="48" y="832"/>
                  </a:cubicBezTo>
                  <a:cubicBezTo>
                    <a:pt x="45" y="836"/>
                    <a:pt x="42" y="839"/>
                    <a:pt x="38" y="842"/>
                  </a:cubicBezTo>
                  <a:cubicBezTo>
                    <a:pt x="38" y="852"/>
                    <a:pt x="38" y="852"/>
                    <a:pt x="38" y="852"/>
                  </a:cubicBezTo>
                  <a:cubicBezTo>
                    <a:pt x="46" y="852"/>
                    <a:pt x="50" y="847"/>
                    <a:pt x="55" y="842"/>
                  </a:cubicBezTo>
                  <a:cubicBezTo>
                    <a:pt x="55" y="841"/>
                    <a:pt x="56" y="840"/>
                    <a:pt x="56" y="840"/>
                  </a:cubicBezTo>
                  <a:cubicBezTo>
                    <a:pt x="57" y="841"/>
                    <a:pt x="57" y="842"/>
                    <a:pt x="58" y="843"/>
                  </a:cubicBezTo>
                  <a:cubicBezTo>
                    <a:pt x="61" y="849"/>
                    <a:pt x="63" y="854"/>
                    <a:pt x="66" y="860"/>
                  </a:cubicBezTo>
                  <a:cubicBezTo>
                    <a:pt x="66" y="866"/>
                    <a:pt x="67" y="873"/>
                    <a:pt x="67" y="880"/>
                  </a:cubicBezTo>
                  <a:cubicBezTo>
                    <a:pt x="62" y="882"/>
                    <a:pt x="57" y="885"/>
                    <a:pt x="51" y="888"/>
                  </a:cubicBezTo>
                  <a:cubicBezTo>
                    <a:pt x="57" y="887"/>
                    <a:pt x="62" y="886"/>
                    <a:pt x="68" y="886"/>
                  </a:cubicBezTo>
                  <a:cubicBezTo>
                    <a:pt x="68" y="893"/>
                    <a:pt x="69" y="900"/>
                    <a:pt x="68" y="907"/>
                  </a:cubicBezTo>
                  <a:cubicBezTo>
                    <a:pt x="68" y="924"/>
                    <a:pt x="67" y="942"/>
                    <a:pt x="66" y="959"/>
                  </a:cubicBezTo>
                  <a:cubicBezTo>
                    <a:pt x="63" y="960"/>
                    <a:pt x="61" y="962"/>
                    <a:pt x="58" y="963"/>
                  </a:cubicBezTo>
                  <a:cubicBezTo>
                    <a:pt x="51" y="966"/>
                    <a:pt x="46" y="969"/>
                    <a:pt x="38" y="972"/>
                  </a:cubicBezTo>
                  <a:cubicBezTo>
                    <a:pt x="38" y="979"/>
                    <a:pt x="38" y="979"/>
                    <a:pt x="38" y="979"/>
                  </a:cubicBezTo>
                  <a:cubicBezTo>
                    <a:pt x="42" y="978"/>
                    <a:pt x="47" y="977"/>
                    <a:pt x="51" y="975"/>
                  </a:cubicBezTo>
                  <a:cubicBezTo>
                    <a:pt x="56" y="973"/>
                    <a:pt x="60" y="970"/>
                    <a:pt x="65" y="968"/>
                  </a:cubicBezTo>
                  <a:cubicBezTo>
                    <a:pt x="65" y="969"/>
                    <a:pt x="65" y="970"/>
                    <a:pt x="65" y="971"/>
                  </a:cubicBezTo>
                  <a:cubicBezTo>
                    <a:pt x="65" y="975"/>
                    <a:pt x="65" y="978"/>
                    <a:pt x="64" y="982"/>
                  </a:cubicBezTo>
                  <a:cubicBezTo>
                    <a:pt x="56" y="987"/>
                    <a:pt x="46" y="992"/>
                    <a:pt x="38" y="992"/>
                  </a:cubicBezTo>
                  <a:cubicBezTo>
                    <a:pt x="38" y="1003"/>
                    <a:pt x="38" y="1003"/>
                    <a:pt x="38" y="1003"/>
                  </a:cubicBezTo>
                  <a:cubicBezTo>
                    <a:pt x="46" y="999"/>
                    <a:pt x="55" y="996"/>
                    <a:pt x="63" y="992"/>
                  </a:cubicBezTo>
                  <a:cubicBezTo>
                    <a:pt x="63" y="997"/>
                    <a:pt x="62" y="1002"/>
                    <a:pt x="62" y="1008"/>
                  </a:cubicBezTo>
                  <a:cubicBezTo>
                    <a:pt x="54" y="1011"/>
                    <a:pt x="46" y="1015"/>
                    <a:pt x="38" y="1018"/>
                  </a:cubicBezTo>
                  <a:cubicBezTo>
                    <a:pt x="38" y="1026"/>
                    <a:pt x="38" y="1026"/>
                    <a:pt x="38" y="1026"/>
                  </a:cubicBezTo>
                  <a:cubicBezTo>
                    <a:pt x="46" y="1023"/>
                    <a:pt x="53" y="1020"/>
                    <a:pt x="60" y="1016"/>
                  </a:cubicBezTo>
                  <a:cubicBezTo>
                    <a:pt x="60" y="1021"/>
                    <a:pt x="59" y="1026"/>
                    <a:pt x="58" y="1031"/>
                  </a:cubicBezTo>
                  <a:cubicBezTo>
                    <a:pt x="57" y="1032"/>
                    <a:pt x="57" y="1032"/>
                    <a:pt x="56" y="1033"/>
                  </a:cubicBezTo>
                  <a:cubicBezTo>
                    <a:pt x="50" y="1036"/>
                    <a:pt x="42" y="1037"/>
                    <a:pt x="38" y="1039"/>
                  </a:cubicBezTo>
                  <a:cubicBezTo>
                    <a:pt x="38" y="1047"/>
                    <a:pt x="38" y="1047"/>
                    <a:pt x="38" y="1047"/>
                  </a:cubicBezTo>
                  <a:cubicBezTo>
                    <a:pt x="42" y="1046"/>
                    <a:pt x="45" y="1045"/>
                    <a:pt x="48" y="1043"/>
                  </a:cubicBezTo>
                  <a:cubicBezTo>
                    <a:pt x="51" y="1041"/>
                    <a:pt x="54" y="1039"/>
                    <a:pt x="57" y="1038"/>
                  </a:cubicBezTo>
                  <a:cubicBezTo>
                    <a:pt x="56" y="1043"/>
                    <a:pt x="56" y="1049"/>
                    <a:pt x="55" y="1055"/>
                  </a:cubicBezTo>
                  <a:cubicBezTo>
                    <a:pt x="55" y="1058"/>
                    <a:pt x="56" y="1065"/>
                    <a:pt x="54" y="1066"/>
                  </a:cubicBezTo>
                  <a:cubicBezTo>
                    <a:pt x="50" y="1069"/>
                    <a:pt x="49" y="1061"/>
                    <a:pt x="49" y="1058"/>
                  </a:cubicBezTo>
                  <a:cubicBezTo>
                    <a:pt x="48" y="1057"/>
                    <a:pt x="47" y="1057"/>
                    <a:pt x="47" y="1058"/>
                  </a:cubicBezTo>
                  <a:cubicBezTo>
                    <a:pt x="48" y="1063"/>
                    <a:pt x="49" y="1067"/>
                    <a:pt x="51" y="1072"/>
                  </a:cubicBezTo>
                  <a:cubicBezTo>
                    <a:pt x="51" y="1072"/>
                    <a:pt x="52" y="1072"/>
                    <a:pt x="52" y="1072"/>
                  </a:cubicBezTo>
                  <a:cubicBezTo>
                    <a:pt x="47" y="1074"/>
                    <a:pt x="42" y="1074"/>
                    <a:pt x="38" y="1076"/>
                  </a:cubicBezTo>
                  <a:cubicBezTo>
                    <a:pt x="38" y="1086"/>
                    <a:pt x="38" y="1086"/>
                    <a:pt x="38" y="1086"/>
                  </a:cubicBezTo>
                  <a:cubicBezTo>
                    <a:pt x="50" y="1081"/>
                    <a:pt x="67" y="1077"/>
                    <a:pt x="80" y="1070"/>
                  </a:cubicBezTo>
                  <a:cubicBezTo>
                    <a:pt x="110" y="1054"/>
                    <a:pt x="140" y="1038"/>
                    <a:pt x="173" y="1027"/>
                  </a:cubicBezTo>
                  <a:cubicBezTo>
                    <a:pt x="193" y="1021"/>
                    <a:pt x="213" y="1015"/>
                    <a:pt x="233" y="1008"/>
                  </a:cubicBezTo>
                  <a:cubicBezTo>
                    <a:pt x="272" y="992"/>
                    <a:pt x="311" y="975"/>
                    <a:pt x="350" y="959"/>
                  </a:cubicBezTo>
                  <a:cubicBezTo>
                    <a:pt x="351" y="958"/>
                    <a:pt x="351" y="958"/>
                    <a:pt x="352" y="958"/>
                  </a:cubicBezTo>
                  <a:cubicBezTo>
                    <a:pt x="352" y="958"/>
                    <a:pt x="352" y="958"/>
                    <a:pt x="352" y="958"/>
                  </a:cubicBezTo>
                  <a:cubicBezTo>
                    <a:pt x="352" y="958"/>
                    <a:pt x="352" y="958"/>
                    <a:pt x="352" y="958"/>
                  </a:cubicBezTo>
                  <a:cubicBezTo>
                    <a:pt x="352" y="962"/>
                    <a:pt x="355" y="961"/>
                    <a:pt x="356" y="959"/>
                  </a:cubicBezTo>
                  <a:cubicBezTo>
                    <a:pt x="356" y="958"/>
                    <a:pt x="356" y="957"/>
                    <a:pt x="356" y="956"/>
                  </a:cubicBezTo>
                  <a:cubicBezTo>
                    <a:pt x="377" y="947"/>
                    <a:pt x="398" y="938"/>
                    <a:pt x="420" y="933"/>
                  </a:cubicBezTo>
                  <a:cubicBezTo>
                    <a:pt x="428" y="931"/>
                    <a:pt x="434" y="925"/>
                    <a:pt x="440" y="921"/>
                  </a:cubicBezTo>
                  <a:cubicBezTo>
                    <a:pt x="443" y="918"/>
                    <a:pt x="446" y="914"/>
                    <a:pt x="449" y="911"/>
                  </a:cubicBezTo>
                  <a:cubicBezTo>
                    <a:pt x="458" y="902"/>
                    <a:pt x="458" y="895"/>
                    <a:pt x="446" y="889"/>
                  </a:cubicBezTo>
                  <a:cubicBezTo>
                    <a:pt x="441" y="886"/>
                    <a:pt x="439" y="882"/>
                    <a:pt x="436" y="877"/>
                  </a:cubicBezTo>
                  <a:cubicBezTo>
                    <a:pt x="430" y="864"/>
                    <a:pt x="423" y="852"/>
                    <a:pt x="415" y="837"/>
                  </a:cubicBezTo>
                  <a:cubicBezTo>
                    <a:pt x="415" y="837"/>
                    <a:pt x="416" y="834"/>
                    <a:pt x="417" y="831"/>
                  </a:cubicBezTo>
                  <a:cubicBezTo>
                    <a:pt x="421" y="819"/>
                    <a:pt x="419" y="810"/>
                    <a:pt x="409" y="801"/>
                  </a:cubicBezTo>
                  <a:cubicBezTo>
                    <a:pt x="404" y="796"/>
                    <a:pt x="399" y="789"/>
                    <a:pt x="395" y="782"/>
                  </a:cubicBezTo>
                  <a:cubicBezTo>
                    <a:pt x="380" y="754"/>
                    <a:pt x="365" y="726"/>
                    <a:pt x="350" y="698"/>
                  </a:cubicBezTo>
                  <a:cubicBezTo>
                    <a:pt x="347" y="694"/>
                    <a:pt x="346" y="690"/>
                    <a:pt x="344" y="686"/>
                  </a:cubicBezTo>
                  <a:cubicBezTo>
                    <a:pt x="338" y="670"/>
                    <a:pt x="332" y="654"/>
                    <a:pt x="320" y="640"/>
                  </a:cubicBezTo>
                  <a:cubicBezTo>
                    <a:pt x="322" y="638"/>
                    <a:pt x="323" y="635"/>
                    <a:pt x="325" y="634"/>
                  </a:cubicBezTo>
                  <a:cubicBezTo>
                    <a:pt x="335" y="623"/>
                    <a:pt x="340" y="610"/>
                    <a:pt x="344" y="596"/>
                  </a:cubicBezTo>
                  <a:cubicBezTo>
                    <a:pt x="349" y="581"/>
                    <a:pt x="352" y="566"/>
                    <a:pt x="350" y="550"/>
                  </a:cubicBezTo>
                  <a:cubicBezTo>
                    <a:pt x="348" y="532"/>
                    <a:pt x="339" y="518"/>
                    <a:pt x="323" y="510"/>
                  </a:cubicBezTo>
                  <a:cubicBezTo>
                    <a:pt x="314" y="506"/>
                    <a:pt x="306" y="505"/>
                    <a:pt x="299" y="512"/>
                  </a:cubicBezTo>
                  <a:cubicBezTo>
                    <a:pt x="292" y="518"/>
                    <a:pt x="285" y="523"/>
                    <a:pt x="278" y="529"/>
                  </a:cubicBezTo>
                  <a:cubicBezTo>
                    <a:pt x="268" y="514"/>
                    <a:pt x="258" y="499"/>
                    <a:pt x="248" y="483"/>
                  </a:cubicBezTo>
                  <a:cubicBezTo>
                    <a:pt x="240" y="469"/>
                    <a:pt x="231" y="453"/>
                    <a:pt x="224" y="438"/>
                  </a:cubicBezTo>
                  <a:cubicBezTo>
                    <a:pt x="213" y="416"/>
                    <a:pt x="202" y="394"/>
                    <a:pt x="194" y="371"/>
                  </a:cubicBezTo>
                  <a:cubicBezTo>
                    <a:pt x="177" y="322"/>
                    <a:pt x="159" y="273"/>
                    <a:pt x="138" y="225"/>
                  </a:cubicBezTo>
                  <a:cubicBezTo>
                    <a:pt x="126" y="197"/>
                    <a:pt x="113" y="169"/>
                    <a:pt x="102" y="139"/>
                  </a:cubicBezTo>
                  <a:cubicBezTo>
                    <a:pt x="87" y="100"/>
                    <a:pt x="71" y="61"/>
                    <a:pt x="53" y="22"/>
                  </a:cubicBezTo>
                  <a:cubicBezTo>
                    <a:pt x="49" y="14"/>
                    <a:pt x="42" y="8"/>
                    <a:pt x="38" y="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30"/>
                    <a:pt x="43" y="33"/>
                    <a:pt x="45" y="37"/>
                  </a:cubicBezTo>
                  <a:cubicBezTo>
                    <a:pt x="50" y="52"/>
                    <a:pt x="56" y="68"/>
                    <a:pt x="61" y="83"/>
                  </a:cubicBezTo>
                  <a:cubicBezTo>
                    <a:pt x="77" y="127"/>
                    <a:pt x="93" y="172"/>
                    <a:pt x="110" y="216"/>
                  </a:cubicBezTo>
                  <a:cubicBezTo>
                    <a:pt x="127" y="262"/>
                    <a:pt x="144" y="308"/>
                    <a:pt x="161" y="353"/>
                  </a:cubicBezTo>
                  <a:cubicBezTo>
                    <a:pt x="166" y="368"/>
                    <a:pt x="171" y="384"/>
                    <a:pt x="178" y="398"/>
                  </a:cubicBezTo>
                  <a:cubicBezTo>
                    <a:pt x="191" y="423"/>
                    <a:pt x="205" y="448"/>
                    <a:pt x="219" y="473"/>
                  </a:cubicBezTo>
                  <a:cubicBezTo>
                    <a:pt x="225" y="485"/>
                    <a:pt x="231" y="498"/>
                    <a:pt x="239" y="507"/>
                  </a:cubicBezTo>
                  <a:cubicBezTo>
                    <a:pt x="254" y="523"/>
                    <a:pt x="263" y="540"/>
                    <a:pt x="269" y="560"/>
                  </a:cubicBezTo>
                  <a:cubicBezTo>
                    <a:pt x="274" y="579"/>
                    <a:pt x="282" y="597"/>
                    <a:pt x="290" y="616"/>
                  </a:cubicBezTo>
                  <a:cubicBezTo>
                    <a:pt x="281" y="628"/>
                    <a:pt x="273" y="641"/>
                    <a:pt x="263" y="653"/>
                  </a:cubicBezTo>
                  <a:cubicBezTo>
                    <a:pt x="255" y="662"/>
                    <a:pt x="245" y="669"/>
                    <a:pt x="236" y="676"/>
                  </a:cubicBezTo>
                  <a:cubicBezTo>
                    <a:pt x="233" y="679"/>
                    <a:pt x="229" y="678"/>
                    <a:pt x="227" y="675"/>
                  </a:cubicBezTo>
                  <a:cubicBezTo>
                    <a:pt x="225" y="672"/>
                    <a:pt x="226" y="669"/>
                    <a:pt x="226" y="666"/>
                  </a:cubicBezTo>
                  <a:cubicBezTo>
                    <a:pt x="227" y="664"/>
                    <a:pt x="229" y="662"/>
                    <a:pt x="231" y="660"/>
                  </a:cubicBezTo>
                  <a:cubicBezTo>
                    <a:pt x="241" y="649"/>
                    <a:pt x="250" y="637"/>
                    <a:pt x="261" y="626"/>
                  </a:cubicBezTo>
                  <a:cubicBezTo>
                    <a:pt x="270" y="617"/>
                    <a:pt x="271" y="610"/>
                    <a:pt x="263" y="599"/>
                  </a:cubicBezTo>
                  <a:cubicBezTo>
                    <a:pt x="260" y="593"/>
                    <a:pt x="255" y="593"/>
                    <a:pt x="251" y="598"/>
                  </a:cubicBezTo>
                  <a:cubicBezTo>
                    <a:pt x="238" y="611"/>
                    <a:pt x="225" y="623"/>
                    <a:pt x="214" y="636"/>
                  </a:cubicBezTo>
                  <a:cubicBezTo>
                    <a:pt x="206" y="645"/>
                    <a:pt x="199" y="654"/>
                    <a:pt x="193" y="665"/>
                  </a:cubicBezTo>
                  <a:cubicBezTo>
                    <a:pt x="184" y="680"/>
                    <a:pt x="195" y="706"/>
                    <a:pt x="212" y="710"/>
                  </a:cubicBezTo>
                  <a:cubicBezTo>
                    <a:pt x="212" y="710"/>
                    <a:pt x="212" y="710"/>
                    <a:pt x="212" y="710"/>
                  </a:cubicBezTo>
                  <a:cubicBezTo>
                    <a:pt x="213" y="714"/>
                    <a:pt x="214" y="716"/>
                    <a:pt x="215" y="719"/>
                  </a:cubicBezTo>
                  <a:cubicBezTo>
                    <a:pt x="218" y="727"/>
                    <a:pt x="222" y="735"/>
                    <a:pt x="225" y="743"/>
                  </a:cubicBezTo>
                  <a:cubicBezTo>
                    <a:pt x="226" y="745"/>
                    <a:pt x="226" y="747"/>
                    <a:pt x="227" y="749"/>
                  </a:cubicBezTo>
                  <a:cubicBezTo>
                    <a:pt x="222" y="751"/>
                    <a:pt x="217" y="752"/>
                    <a:pt x="212" y="754"/>
                  </a:cubicBezTo>
                  <a:cubicBezTo>
                    <a:pt x="212" y="753"/>
                    <a:pt x="212" y="752"/>
                    <a:pt x="211" y="751"/>
                  </a:cubicBezTo>
                  <a:cubicBezTo>
                    <a:pt x="207" y="740"/>
                    <a:pt x="201" y="729"/>
                    <a:pt x="195" y="719"/>
                  </a:cubicBezTo>
                  <a:cubicBezTo>
                    <a:pt x="190" y="708"/>
                    <a:pt x="184" y="701"/>
                    <a:pt x="175" y="693"/>
                  </a:cubicBezTo>
                  <a:cubicBezTo>
                    <a:pt x="174" y="692"/>
                    <a:pt x="172" y="694"/>
                    <a:pt x="173" y="695"/>
                  </a:cubicBezTo>
                  <a:cubicBezTo>
                    <a:pt x="182" y="704"/>
                    <a:pt x="189" y="712"/>
                    <a:pt x="194" y="723"/>
                  </a:cubicBezTo>
                  <a:cubicBezTo>
                    <a:pt x="199" y="734"/>
                    <a:pt x="205" y="744"/>
                    <a:pt x="209" y="755"/>
                  </a:cubicBezTo>
                  <a:cubicBezTo>
                    <a:pt x="203" y="757"/>
                    <a:pt x="196" y="759"/>
                    <a:pt x="190" y="760"/>
                  </a:cubicBezTo>
                  <a:cubicBezTo>
                    <a:pt x="184" y="762"/>
                    <a:pt x="178" y="763"/>
                    <a:pt x="173" y="766"/>
                  </a:cubicBezTo>
                  <a:cubicBezTo>
                    <a:pt x="169" y="757"/>
                    <a:pt x="165" y="748"/>
                    <a:pt x="162" y="739"/>
                  </a:cubicBezTo>
                  <a:cubicBezTo>
                    <a:pt x="152" y="716"/>
                    <a:pt x="144" y="692"/>
                    <a:pt x="133" y="669"/>
                  </a:cubicBezTo>
                  <a:cubicBezTo>
                    <a:pt x="132" y="668"/>
                    <a:pt x="130" y="669"/>
                    <a:pt x="131" y="671"/>
                  </a:cubicBezTo>
                  <a:cubicBezTo>
                    <a:pt x="143" y="696"/>
                    <a:pt x="151" y="723"/>
                    <a:pt x="162" y="749"/>
                  </a:cubicBezTo>
                  <a:cubicBezTo>
                    <a:pt x="164" y="755"/>
                    <a:pt x="167" y="761"/>
                    <a:pt x="170" y="767"/>
                  </a:cubicBezTo>
                  <a:cubicBezTo>
                    <a:pt x="166" y="769"/>
                    <a:pt x="163" y="771"/>
                    <a:pt x="159" y="773"/>
                  </a:cubicBezTo>
                  <a:cubicBezTo>
                    <a:pt x="156" y="763"/>
                    <a:pt x="152" y="754"/>
                    <a:pt x="147" y="744"/>
                  </a:cubicBezTo>
                  <a:cubicBezTo>
                    <a:pt x="141" y="733"/>
                    <a:pt x="135" y="722"/>
                    <a:pt x="129" y="711"/>
                  </a:cubicBezTo>
                  <a:cubicBezTo>
                    <a:pt x="124" y="702"/>
                    <a:pt x="118" y="692"/>
                    <a:pt x="111" y="684"/>
                  </a:cubicBezTo>
                  <a:cubicBezTo>
                    <a:pt x="110" y="684"/>
                    <a:pt x="110" y="684"/>
                    <a:pt x="109" y="684"/>
                  </a:cubicBezTo>
                  <a:cubicBezTo>
                    <a:pt x="107" y="686"/>
                    <a:pt x="107" y="685"/>
                    <a:pt x="105" y="687"/>
                  </a:cubicBezTo>
                  <a:cubicBezTo>
                    <a:pt x="104" y="688"/>
                    <a:pt x="106" y="690"/>
                    <a:pt x="107" y="689"/>
                  </a:cubicBezTo>
                  <a:cubicBezTo>
                    <a:pt x="112" y="684"/>
                    <a:pt x="125" y="710"/>
                    <a:pt x="127" y="714"/>
                  </a:cubicBezTo>
                  <a:cubicBezTo>
                    <a:pt x="133" y="725"/>
                    <a:pt x="139" y="735"/>
                    <a:pt x="144" y="746"/>
                  </a:cubicBezTo>
                  <a:cubicBezTo>
                    <a:pt x="149" y="755"/>
                    <a:pt x="153" y="765"/>
                    <a:pt x="157" y="775"/>
                  </a:cubicBezTo>
                  <a:cubicBezTo>
                    <a:pt x="152" y="778"/>
                    <a:pt x="149" y="782"/>
                    <a:pt x="145" y="786"/>
                  </a:cubicBezTo>
                  <a:cubicBezTo>
                    <a:pt x="138" y="773"/>
                    <a:pt x="132" y="760"/>
                    <a:pt x="126" y="747"/>
                  </a:cubicBezTo>
                  <a:cubicBezTo>
                    <a:pt x="120" y="733"/>
                    <a:pt x="113" y="721"/>
                    <a:pt x="107" y="707"/>
                  </a:cubicBezTo>
                  <a:cubicBezTo>
                    <a:pt x="103" y="701"/>
                    <a:pt x="100" y="694"/>
                    <a:pt x="96" y="688"/>
                  </a:cubicBezTo>
                  <a:cubicBezTo>
                    <a:pt x="94" y="683"/>
                    <a:pt x="93" y="680"/>
                    <a:pt x="88" y="678"/>
                  </a:cubicBezTo>
                  <a:cubicBezTo>
                    <a:pt x="88" y="677"/>
                    <a:pt x="87" y="678"/>
                    <a:pt x="88" y="678"/>
                  </a:cubicBezTo>
                  <a:cubicBezTo>
                    <a:pt x="93" y="682"/>
                    <a:pt x="97" y="693"/>
                    <a:pt x="100" y="699"/>
                  </a:cubicBezTo>
                  <a:cubicBezTo>
                    <a:pt x="103" y="705"/>
                    <a:pt x="106" y="711"/>
                    <a:pt x="109" y="718"/>
                  </a:cubicBezTo>
                  <a:cubicBezTo>
                    <a:pt x="115" y="730"/>
                    <a:pt x="121" y="742"/>
                    <a:pt x="126" y="755"/>
                  </a:cubicBezTo>
                  <a:cubicBezTo>
                    <a:pt x="130" y="762"/>
                    <a:pt x="133" y="770"/>
                    <a:pt x="137" y="778"/>
                  </a:cubicBezTo>
                  <a:cubicBezTo>
                    <a:pt x="137" y="778"/>
                    <a:pt x="137" y="778"/>
                    <a:pt x="137" y="778"/>
                  </a:cubicBezTo>
                  <a:cubicBezTo>
                    <a:pt x="138" y="783"/>
                    <a:pt x="139" y="788"/>
                    <a:pt x="140" y="792"/>
                  </a:cubicBezTo>
                  <a:cubicBezTo>
                    <a:pt x="139" y="793"/>
                    <a:pt x="138" y="794"/>
                    <a:pt x="138" y="796"/>
                  </a:cubicBezTo>
                  <a:cubicBezTo>
                    <a:pt x="137" y="796"/>
                    <a:pt x="137" y="796"/>
                    <a:pt x="137" y="797"/>
                  </a:cubicBezTo>
                  <a:cubicBezTo>
                    <a:pt x="133" y="802"/>
                    <a:pt x="128" y="805"/>
                    <a:pt x="122" y="806"/>
                  </a:cubicBezTo>
                  <a:cubicBezTo>
                    <a:pt x="122" y="800"/>
                    <a:pt x="121" y="795"/>
                    <a:pt x="121" y="790"/>
                  </a:cubicBezTo>
                  <a:cubicBezTo>
                    <a:pt x="120" y="789"/>
                    <a:pt x="119" y="789"/>
                    <a:pt x="119" y="790"/>
                  </a:cubicBezTo>
                  <a:cubicBezTo>
                    <a:pt x="120" y="795"/>
                    <a:pt x="120" y="801"/>
                    <a:pt x="120" y="806"/>
                  </a:cubicBezTo>
                  <a:cubicBezTo>
                    <a:pt x="119" y="806"/>
                    <a:pt x="117" y="806"/>
                    <a:pt x="115" y="806"/>
                  </a:cubicBezTo>
                  <a:cubicBezTo>
                    <a:pt x="115" y="806"/>
                    <a:pt x="115" y="805"/>
                    <a:pt x="115" y="805"/>
                  </a:cubicBezTo>
                  <a:cubicBezTo>
                    <a:pt x="108" y="791"/>
                    <a:pt x="99" y="776"/>
                    <a:pt x="91" y="762"/>
                  </a:cubicBezTo>
                  <a:cubicBezTo>
                    <a:pt x="80" y="741"/>
                    <a:pt x="64" y="721"/>
                    <a:pt x="56" y="698"/>
                  </a:cubicBezTo>
                  <a:cubicBezTo>
                    <a:pt x="59" y="696"/>
                    <a:pt x="62" y="694"/>
                    <a:pt x="64" y="692"/>
                  </a:cubicBezTo>
                  <a:cubicBezTo>
                    <a:pt x="72" y="686"/>
                    <a:pt x="80" y="679"/>
                    <a:pt x="89" y="675"/>
                  </a:cubicBezTo>
                  <a:cubicBezTo>
                    <a:pt x="102" y="669"/>
                    <a:pt x="114" y="661"/>
                    <a:pt x="126" y="652"/>
                  </a:cubicBezTo>
                  <a:cubicBezTo>
                    <a:pt x="126" y="652"/>
                    <a:pt x="126" y="652"/>
                    <a:pt x="127" y="652"/>
                  </a:cubicBezTo>
                  <a:cubicBezTo>
                    <a:pt x="128" y="654"/>
                    <a:pt x="129" y="656"/>
                    <a:pt x="131" y="658"/>
                  </a:cubicBezTo>
                  <a:cubicBezTo>
                    <a:pt x="132" y="659"/>
                    <a:pt x="133" y="658"/>
                    <a:pt x="133" y="657"/>
                  </a:cubicBezTo>
                  <a:cubicBezTo>
                    <a:pt x="133" y="654"/>
                    <a:pt x="132" y="651"/>
                    <a:pt x="131" y="649"/>
                  </a:cubicBezTo>
                  <a:cubicBezTo>
                    <a:pt x="136" y="645"/>
                    <a:pt x="143" y="641"/>
                    <a:pt x="149" y="638"/>
                  </a:cubicBezTo>
                  <a:cubicBezTo>
                    <a:pt x="151" y="636"/>
                    <a:pt x="154" y="635"/>
                    <a:pt x="158" y="632"/>
                  </a:cubicBezTo>
                  <a:cubicBezTo>
                    <a:pt x="154" y="631"/>
                    <a:pt x="151" y="630"/>
                    <a:pt x="149" y="630"/>
                  </a:cubicBezTo>
                  <a:cubicBezTo>
                    <a:pt x="140" y="630"/>
                    <a:pt x="133" y="635"/>
                    <a:pt x="127" y="640"/>
                  </a:cubicBezTo>
                  <a:cubicBezTo>
                    <a:pt x="126" y="640"/>
                    <a:pt x="126" y="640"/>
                    <a:pt x="126" y="640"/>
                  </a:cubicBezTo>
                  <a:cubicBezTo>
                    <a:pt x="126" y="640"/>
                    <a:pt x="126" y="640"/>
                    <a:pt x="126" y="640"/>
                  </a:cubicBezTo>
                  <a:cubicBezTo>
                    <a:pt x="124" y="634"/>
                    <a:pt x="121" y="628"/>
                    <a:pt x="119" y="622"/>
                  </a:cubicBezTo>
                  <a:cubicBezTo>
                    <a:pt x="115" y="611"/>
                    <a:pt x="112" y="599"/>
                    <a:pt x="107" y="588"/>
                  </a:cubicBezTo>
                  <a:cubicBezTo>
                    <a:pt x="113" y="585"/>
                    <a:pt x="119" y="580"/>
                    <a:pt x="124" y="576"/>
                  </a:cubicBezTo>
                  <a:cubicBezTo>
                    <a:pt x="125" y="578"/>
                    <a:pt x="125" y="581"/>
                    <a:pt x="125" y="583"/>
                  </a:cubicBezTo>
                  <a:cubicBezTo>
                    <a:pt x="125" y="591"/>
                    <a:pt x="125" y="600"/>
                    <a:pt x="131" y="606"/>
                  </a:cubicBezTo>
                  <a:cubicBezTo>
                    <a:pt x="131" y="606"/>
                    <a:pt x="132" y="606"/>
                    <a:pt x="132" y="606"/>
                  </a:cubicBezTo>
                  <a:cubicBezTo>
                    <a:pt x="133" y="604"/>
                    <a:pt x="134" y="602"/>
                    <a:pt x="134" y="600"/>
                  </a:cubicBezTo>
                  <a:cubicBezTo>
                    <a:pt x="135" y="600"/>
                    <a:pt x="134" y="599"/>
                    <a:pt x="134" y="600"/>
                  </a:cubicBezTo>
                  <a:cubicBezTo>
                    <a:pt x="133" y="601"/>
                    <a:pt x="131" y="603"/>
                    <a:pt x="131" y="603"/>
                  </a:cubicBezTo>
                  <a:cubicBezTo>
                    <a:pt x="129" y="603"/>
                    <a:pt x="128" y="592"/>
                    <a:pt x="128" y="591"/>
                  </a:cubicBezTo>
                  <a:cubicBezTo>
                    <a:pt x="128" y="587"/>
                    <a:pt x="128" y="582"/>
                    <a:pt x="128" y="577"/>
                  </a:cubicBezTo>
                  <a:cubicBezTo>
                    <a:pt x="127" y="576"/>
                    <a:pt x="127" y="575"/>
                    <a:pt x="127" y="573"/>
                  </a:cubicBezTo>
                  <a:cubicBezTo>
                    <a:pt x="128" y="572"/>
                    <a:pt x="130" y="570"/>
                    <a:pt x="131" y="569"/>
                  </a:cubicBezTo>
                  <a:cubicBezTo>
                    <a:pt x="144" y="555"/>
                    <a:pt x="158" y="545"/>
                    <a:pt x="177" y="547"/>
                  </a:cubicBezTo>
                  <a:cubicBezTo>
                    <a:pt x="184" y="547"/>
                    <a:pt x="191" y="545"/>
                    <a:pt x="196" y="538"/>
                  </a:cubicBezTo>
                  <a:cubicBezTo>
                    <a:pt x="187" y="538"/>
                    <a:pt x="178" y="537"/>
                    <a:pt x="169" y="538"/>
                  </a:cubicBezTo>
                  <a:cubicBezTo>
                    <a:pt x="164" y="538"/>
                    <a:pt x="159" y="538"/>
                    <a:pt x="154" y="540"/>
                  </a:cubicBezTo>
                  <a:cubicBezTo>
                    <a:pt x="143" y="545"/>
                    <a:pt x="133" y="550"/>
                    <a:pt x="124" y="558"/>
                  </a:cubicBezTo>
                  <a:cubicBezTo>
                    <a:pt x="122" y="552"/>
                    <a:pt x="120" y="546"/>
                    <a:pt x="119" y="540"/>
                  </a:cubicBezTo>
                  <a:cubicBezTo>
                    <a:pt x="119" y="538"/>
                    <a:pt x="117" y="539"/>
                    <a:pt x="117" y="540"/>
                  </a:cubicBezTo>
                  <a:cubicBezTo>
                    <a:pt x="118" y="547"/>
                    <a:pt x="120" y="554"/>
                    <a:pt x="122" y="560"/>
                  </a:cubicBezTo>
                  <a:cubicBezTo>
                    <a:pt x="120" y="562"/>
                    <a:pt x="119" y="563"/>
                    <a:pt x="118" y="564"/>
                  </a:cubicBezTo>
                  <a:cubicBezTo>
                    <a:pt x="114" y="570"/>
                    <a:pt x="109" y="574"/>
                    <a:pt x="103" y="577"/>
                  </a:cubicBezTo>
                  <a:cubicBezTo>
                    <a:pt x="100" y="567"/>
                    <a:pt x="95" y="554"/>
                    <a:pt x="86" y="553"/>
                  </a:cubicBezTo>
                  <a:cubicBezTo>
                    <a:pt x="85" y="553"/>
                    <a:pt x="85" y="555"/>
                    <a:pt x="86" y="555"/>
                  </a:cubicBezTo>
                  <a:cubicBezTo>
                    <a:pt x="94" y="556"/>
                    <a:pt x="98" y="570"/>
                    <a:pt x="100" y="578"/>
                  </a:cubicBezTo>
                  <a:cubicBezTo>
                    <a:pt x="95" y="580"/>
                    <a:pt x="89" y="582"/>
                    <a:pt x="82" y="582"/>
                  </a:cubicBezTo>
                  <a:cubicBezTo>
                    <a:pt x="69" y="583"/>
                    <a:pt x="57" y="588"/>
                    <a:pt x="47" y="599"/>
                  </a:cubicBezTo>
                  <a:cubicBezTo>
                    <a:pt x="45" y="602"/>
                    <a:pt x="42" y="603"/>
                    <a:pt x="38" y="605"/>
                  </a:cubicBezTo>
                  <a:cubicBezTo>
                    <a:pt x="38" y="616"/>
                    <a:pt x="38" y="616"/>
                    <a:pt x="38" y="616"/>
                  </a:cubicBezTo>
                  <a:cubicBezTo>
                    <a:pt x="42" y="613"/>
                    <a:pt x="48" y="610"/>
                    <a:pt x="53" y="607"/>
                  </a:cubicBezTo>
                  <a:cubicBezTo>
                    <a:pt x="62" y="600"/>
                    <a:pt x="72" y="594"/>
                    <a:pt x="83" y="594"/>
                  </a:cubicBezTo>
                  <a:cubicBezTo>
                    <a:pt x="91" y="593"/>
                    <a:pt x="98" y="592"/>
                    <a:pt x="105" y="589"/>
                  </a:cubicBezTo>
                  <a:cubicBezTo>
                    <a:pt x="107" y="595"/>
                    <a:pt x="110" y="602"/>
                    <a:pt x="112" y="609"/>
                  </a:cubicBezTo>
                  <a:cubicBezTo>
                    <a:pt x="115" y="619"/>
                    <a:pt x="119" y="629"/>
                    <a:pt x="122" y="639"/>
                  </a:cubicBezTo>
                  <a:cubicBezTo>
                    <a:pt x="123" y="640"/>
                    <a:pt x="123" y="641"/>
                    <a:pt x="123" y="642"/>
                  </a:cubicBezTo>
                  <a:cubicBezTo>
                    <a:pt x="115" y="649"/>
                    <a:pt x="107" y="656"/>
                    <a:pt x="97" y="660"/>
                  </a:cubicBezTo>
                  <a:cubicBezTo>
                    <a:pt x="77" y="669"/>
                    <a:pt x="61" y="681"/>
                    <a:pt x="46" y="697"/>
                  </a:cubicBezTo>
                  <a:cubicBezTo>
                    <a:pt x="44" y="699"/>
                    <a:pt x="42" y="700"/>
                    <a:pt x="38" y="702"/>
                  </a:cubicBezTo>
                  <a:cubicBezTo>
                    <a:pt x="38" y="709"/>
                    <a:pt x="38" y="709"/>
                    <a:pt x="38" y="709"/>
                  </a:cubicBezTo>
                  <a:cubicBezTo>
                    <a:pt x="42" y="708"/>
                    <a:pt x="49" y="704"/>
                    <a:pt x="54" y="700"/>
                  </a:cubicBezTo>
                  <a:cubicBezTo>
                    <a:pt x="62" y="724"/>
                    <a:pt x="78" y="744"/>
                    <a:pt x="89" y="766"/>
                  </a:cubicBezTo>
                  <a:cubicBezTo>
                    <a:pt x="97" y="779"/>
                    <a:pt x="104" y="792"/>
                    <a:pt x="111" y="805"/>
                  </a:cubicBezTo>
                  <a:cubicBezTo>
                    <a:pt x="110" y="805"/>
                    <a:pt x="109" y="804"/>
                    <a:pt x="108" y="804"/>
                  </a:cubicBezTo>
                  <a:cubicBezTo>
                    <a:pt x="103" y="802"/>
                    <a:pt x="98" y="800"/>
                    <a:pt x="93" y="798"/>
                  </a:cubicBezTo>
                  <a:cubicBezTo>
                    <a:pt x="86" y="796"/>
                    <a:pt x="80" y="795"/>
                    <a:pt x="75" y="798"/>
                  </a:cubicBezTo>
                  <a:cubicBezTo>
                    <a:pt x="66" y="781"/>
                    <a:pt x="59" y="763"/>
                    <a:pt x="50" y="747"/>
                  </a:cubicBezTo>
                  <a:cubicBezTo>
                    <a:pt x="44" y="737"/>
                    <a:pt x="38" y="727"/>
                    <a:pt x="32" y="718"/>
                  </a:cubicBezTo>
                  <a:cubicBezTo>
                    <a:pt x="28" y="711"/>
                    <a:pt x="24" y="703"/>
                    <a:pt x="17" y="698"/>
                  </a:cubicBezTo>
                  <a:cubicBezTo>
                    <a:pt x="17" y="698"/>
                    <a:pt x="16" y="698"/>
                    <a:pt x="16" y="699"/>
                  </a:cubicBezTo>
                  <a:cubicBezTo>
                    <a:pt x="15" y="700"/>
                    <a:pt x="15" y="700"/>
                    <a:pt x="15" y="700"/>
                  </a:cubicBezTo>
                  <a:cubicBezTo>
                    <a:pt x="15" y="701"/>
                    <a:pt x="15" y="701"/>
                    <a:pt x="16" y="701"/>
                  </a:cubicBezTo>
                  <a:cubicBezTo>
                    <a:pt x="16" y="702"/>
                    <a:pt x="17" y="702"/>
                    <a:pt x="17" y="703"/>
                  </a:cubicBezTo>
                  <a:cubicBezTo>
                    <a:pt x="18" y="704"/>
                    <a:pt x="20" y="702"/>
                    <a:pt x="19" y="701"/>
                  </a:cubicBezTo>
                  <a:cubicBezTo>
                    <a:pt x="24" y="706"/>
                    <a:pt x="30" y="720"/>
                    <a:pt x="35" y="727"/>
                  </a:cubicBezTo>
                  <a:cubicBezTo>
                    <a:pt x="40" y="736"/>
                    <a:pt x="46" y="745"/>
                    <a:pt x="50" y="755"/>
                  </a:cubicBezTo>
                  <a:cubicBezTo>
                    <a:pt x="58" y="769"/>
                    <a:pt x="64" y="785"/>
                    <a:pt x="72" y="800"/>
                  </a:cubicBezTo>
                  <a:cubicBezTo>
                    <a:pt x="69" y="801"/>
                    <a:pt x="67" y="804"/>
                    <a:pt x="64" y="808"/>
                  </a:cubicBezTo>
                  <a:cubicBezTo>
                    <a:pt x="60" y="814"/>
                    <a:pt x="56" y="820"/>
                    <a:pt x="52" y="826"/>
                  </a:cubicBezTo>
                  <a:cubicBezTo>
                    <a:pt x="46" y="812"/>
                    <a:pt x="40" y="798"/>
                    <a:pt x="32" y="785"/>
                  </a:cubicBezTo>
                  <a:cubicBezTo>
                    <a:pt x="22" y="767"/>
                    <a:pt x="9" y="749"/>
                    <a:pt x="3" y="730"/>
                  </a:cubicBezTo>
                  <a:cubicBezTo>
                    <a:pt x="3" y="728"/>
                    <a:pt x="0" y="729"/>
                    <a:pt x="1" y="730"/>
                  </a:cubicBezTo>
                  <a:cubicBezTo>
                    <a:pt x="6" y="749"/>
                    <a:pt x="18" y="765"/>
                    <a:pt x="27" y="782"/>
                  </a:cubicBezTo>
                  <a:moveTo>
                    <a:pt x="69" y="868"/>
                  </a:moveTo>
                  <a:cubicBezTo>
                    <a:pt x="71" y="871"/>
                    <a:pt x="72" y="874"/>
                    <a:pt x="73" y="877"/>
                  </a:cubicBezTo>
                  <a:cubicBezTo>
                    <a:pt x="72" y="878"/>
                    <a:pt x="71" y="878"/>
                    <a:pt x="70" y="879"/>
                  </a:cubicBezTo>
                  <a:cubicBezTo>
                    <a:pt x="70" y="875"/>
                    <a:pt x="70" y="872"/>
                    <a:pt x="69" y="868"/>
                  </a:cubicBezTo>
                  <a:moveTo>
                    <a:pt x="71" y="885"/>
                  </a:moveTo>
                  <a:cubicBezTo>
                    <a:pt x="72" y="885"/>
                    <a:pt x="74" y="884"/>
                    <a:pt x="76" y="884"/>
                  </a:cubicBezTo>
                  <a:cubicBezTo>
                    <a:pt x="79" y="890"/>
                    <a:pt x="82" y="896"/>
                    <a:pt x="85" y="902"/>
                  </a:cubicBezTo>
                  <a:cubicBezTo>
                    <a:pt x="88" y="909"/>
                    <a:pt x="91" y="915"/>
                    <a:pt x="94" y="921"/>
                  </a:cubicBezTo>
                  <a:cubicBezTo>
                    <a:pt x="93" y="929"/>
                    <a:pt x="93" y="937"/>
                    <a:pt x="92" y="945"/>
                  </a:cubicBezTo>
                  <a:cubicBezTo>
                    <a:pt x="85" y="949"/>
                    <a:pt x="77" y="953"/>
                    <a:pt x="69" y="957"/>
                  </a:cubicBezTo>
                  <a:cubicBezTo>
                    <a:pt x="70" y="942"/>
                    <a:pt x="71" y="928"/>
                    <a:pt x="71" y="913"/>
                  </a:cubicBezTo>
                  <a:cubicBezTo>
                    <a:pt x="72" y="904"/>
                    <a:pt x="71" y="894"/>
                    <a:pt x="71" y="885"/>
                  </a:cubicBezTo>
                  <a:moveTo>
                    <a:pt x="99" y="852"/>
                  </a:moveTo>
                  <a:cubicBezTo>
                    <a:pt x="102" y="857"/>
                    <a:pt x="105" y="862"/>
                    <a:pt x="107" y="868"/>
                  </a:cubicBezTo>
                  <a:cubicBezTo>
                    <a:pt x="105" y="868"/>
                    <a:pt x="102" y="869"/>
                    <a:pt x="99" y="870"/>
                  </a:cubicBezTo>
                  <a:cubicBezTo>
                    <a:pt x="99" y="864"/>
                    <a:pt x="99" y="858"/>
                    <a:pt x="99" y="852"/>
                  </a:cubicBezTo>
                  <a:moveTo>
                    <a:pt x="112" y="877"/>
                  </a:moveTo>
                  <a:cubicBezTo>
                    <a:pt x="114" y="883"/>
                    <a:pt x="117" y="888"/>
                    <a:pt x="119" y="894"/>
                  </a:cubicBezTo>
                  <a:cubicBezTo>
                    <a:pt x="119" y="902"/>
                    <a:pt x="118" y="910"/>
                    <a:pt x="118" y="917"/>
                  </a:cubicBezTo>
                  <a:cubicBezTo>
                    <a:pt x="117" y="922"/>
                    <a:pt x="117" y="927"/>
                    <a:pt x="117" y="932"/>
                  </a:cubicBezTo>
                  <a:cubicBezTo>
                    <a:pt x="115" y="933"/>
                    <a:pt x="113" y="934"/>
                    <a:pt x="112" y="935"/>
                  </a:cubicBezTo>
                  <a:cubicBezTo>
                    <a:pt x="111" y="934"/>
                    <a:pt x="111" y="933"/>
                    <a:pt x="110" y="932"/>
                  </a:cubicBezTo>
                  <a:cubicBezTo>
                    <a:pt x="110" y="931"/>
                    <a:pt x="109" y="931"/>
                    <a:pt x="110" y="932"/>
                  </a:cubicBezTo>
                  <a:cubicBezTo>
                    <a:pt x="110" y="933"/>
                    <a:pt x="110" y="934"/>
                    <a:pt x="111" y="935"/>
                  </a:cubicBezTo>
                  <a:cubicBezTo>
                    <a:pt x="109" y="936"/>
                    <a:pt x="108" y="937"/>
                    <a:pt x="106" y="937"/>
                  </a:cubicBezTo>
                  <a:cubicBezTo>
                    <a:pt x="106" y="936"/>
                    <a:pt x="105" y="935"/>
                    <a:pt x="104" y="934"/>
                  </a:cubicBezTo>
                  <a:cubicBezTo>
                    <a:pt x="102" y="931"/>
                    <a:pt x="101" y="928"/>
                    <a:pt x="99" y="924"/>
                  </a:cubicBezTo>
                  <a:cubicBezTo>
                    <a:pt x="98" y="923"/>
                    <a:pt x="98" y="922"/>
                    <a:pt x="97" y="920"/>
                  </a:cubicBezTo>
                  <a:cubicBezTo>
                    <a:pt x="98" y="907"/>
                    <a:pt x="99" y="893"/>
                    <a:pt x="99" y="880"/>
                  </a:cubicBezTo>
                  <a:cubicBezTo>
                    <a:pt x="103" y="879"/>
                    <a:pt x="107" y="878"/>
                    <a:pt x="112" y="877"/>
                  </a:cubicBezTo>
                  <a:moveTo>
                    <a:pt x="143" y="836"/>
                  </a:moveTo>
                  <a:cubicBezTo>
                    <a:pt x="143" y="825"/>
                    <a:pt x="144" y="815"/>
                    <a:pt x="144" y="805"/>
                  </a:cubicBezTo>
                  <a:cubicBezTo>
                    <a:pt x="145" y="803"/>
                    <a:pt x="146" y="802"/>
                    <a:pt x="147" y="801"/>
                  </a:cubicBezTo>
                  <a:cubicBezTo>
                    <a:pt x="147" y="800"/>
                    <a:pt x="148" y="800"/>
                    <a:pt x="148" y="799"/>
                  </a:cubicBezTo>
                  <a:cubicBezTo>
                    <a:pt x="150" y="803"/>
                    <a:pt x="152" y="808"/>
                    <a:pt x="154" y="812"/>
                  </a:cubicBezTo>
                  <a:cubicBezTo>
                    <a:pt x="156" y="816"/>
                    <a:pt x="161" y="828"/>
                    <a:pt x="164" y="829"/>
                  </a:cubicBezTo>
                  <a:cubicBezTo>
                    <a:pt x="164" y="829"/>
                    <a:pt x="163" y="830"/>
                    <a:pt x="164" y="830"/>
                  </a:cubicBezTo>
                  <a:cubicBezTo>
                    <a:pt x="164" y="831"/>
                    <a:pt x="165" y="832"/>
                    <a:pt x="165" y="832"/>
                  </a:cubicBezTo>
                  <a:cubicBezTo>
                    <a:pt x="166" y="832"/>
                    <a:pt x="166" y="832"/>
                    <a:pt x="166" y="832"/>
                  </a:cubicBezTo>
                  <a:cubicBezTo>
                    <a:pt x="166" y="833"/>
                    <a:pt x="166" y="833"/>
                    <a:pt x="166" y="833"/>
                  </a:cubicBezTo>
                  <a:cubicBezTo>
                    <a:pt x="166" y="833"/>
                    <a:pt x="165" y="834"/>
                    <a:pt x="165" y="834"/>
                  </a:cubicBezTo>
                  <a:cubicBezTo>
                    <a:pt x="158" y="842"/>
                    <a:pt x="151" y="848"/>
                    <a:pt x="143" y="854"/>
                  </a:cubicBezTo>
                  <a:cubicBezTo>
                    <a:pt x="143" y="848"/>
                    <a:pt x="143" y="842"/>
                    <a:pt x="143" y="836"/>
                  </a:cubicBezTo>
                  <a:moveTo>
                    <a:pt x="193" y="816"/>
                  </a:moveTo>
                  <a:cubicBezTo>
                    <a:pt x="193" y="824"/>
                    <a:pt x="192" y="832"/>
                    <a:pt x="192" y="839"/>
                  </a:cubicBezTo>
                  <a:cubicBezTo>
                    <a:pt x="191" y="858"/>
                    <a:pt x="189" y="876"/>
                    <a:pt x="188" y="895"/>
                  </a:cubicBezTo>
                  <a:cubicBezTo>
                    <a:pt x="180" y="899"/>
                    <a:pt x="172" y="903"/>
                    <a:pt x="164" y="907"/>
                  </a:cubicBezTo>
                  <a:cubicBezTo>
                    <a:pt x="164" y="905"/>
                    <a:pt x="164" y="903"/>
                    <a:pt x="164" y="901"/>
                  </a:cubicBezTo>
                  <a:cubicBezTo>
                    <a:pt x="165" y="883"/>
                    <a:pt x="167" y="865"/>
                    <a:pt x="168" y="846"/>
                  </a:cubicBezTo>
                  <a:cubicBezTo>
                    <a:pt x="171" y="844"/>
                    <a:pt x="173" y="841"/>
                    <a:pt x="175" y="839"/>
                  </a:cubicBezTo>
                  <a:cubicBezTo>
                    <a:pt x="179" y="833"/>
                    <a:pt x="184" y="828"/>
                    <a:pt x="188" y="822"/>
                  </a:cubicBezTo>
                  <a:cubicBezTo>
                    <a:pt x="189" y="820"/>
                    <a:pt x="191" y="818"/>
                    <a:pt x="193" y="816"/>
                  </a:cubicBezTo>
                  <a:moveTo>
                    <a:pt x="352" y="872"/>
                  </a:moveTo>
                  <a:cubicBezTo>
                    <a:pt x="357" y="870"/>
                    <a:pt x="362" y="868"/>
                    <a:pt x="368" y="866"/>
                  </a:cubicBezTo>
                  <a:cubicBezTo>
                    <a:pt x="367" y="869"/>
                    <a:pt x="367" y="872"/>
                    <a:pt x="367" y="875"/>
                  </a:cubicBezTo>
                  <a:cubicBezTo>
                    <a:pt x="359" y="879"/>
                    <a:pt x="351" y="884"/>
                    <a:pt x="343" y="889"/>
                  </a:cubicBezTo>
                  <a:cubicBezTo>
                    <a:pt x="344" y="884"/>
                    <a:pt x="345" y="879"/>
                    <a:pt x="346" y="874"/>
                  </a:cubicBezTo>
                  <a:cubicBezTo>
                    <a:pt x="348" y="874"/>
                    <a:pt x="350" y="873"/>
                    <a:pt x="352" y="872"/>
                  </a:cubicBezTo>
                  <a:moveTo>
                    <a:pt x="397" y="851"/>
                  </a:moveTo>
                  <a:cubicBezTo>
                    <a:pt x="397" y="853"/>
                    <a:pt x="397" y="855"/>
                    <a:pt x="397" y="857"/>
                  </a:cubicBezTo>
                  <a:cubicBezTo>
                    <a:pt x="396" y="858"/>
                    <a:pt x="396" y="858"/>
                    <a:pt x="395" y="859"/>
                  </a:cubicBezTo>
                  <a:cubicBezTo>
                    <a:pt x="395" y="858"/>
                    <a:pt x="395" y="857"/>
                    <a:pt x="395" y="856"/>
                  </a:cubicBezTo>
                  <a:cubicBezTo>
                    <a:pt x="395" y="855"/>
                    <a:pt x="393" y="854"/>
                    <a:pt x="393" y="856"/>
                  </a:cubicBezTo>
                  <a:cubicBezTo>
                    <a:pt x="393" y="857"/>
                    <a:pt x="392" y="859"/>
                    <a:pt x="392" y="860"/>
                  </a:cubicBezTo>
                  <a:cubicBezTo>
                    <a:pt x="385" y="864"/>
                    <a:pt x="378" y="868"/>
                    <a:pt x="371" y="873"/>
                  </a:cubicBezTo>
                  <a:cubicBezTo>
                    <a:pt x="371" y="870"/>
                    <a:pt x="371" y="868"/>
                    <a:pt x="371" y="865"/>
                  </a:cubicBezTo>
                  <a:cubicBezTo>
                    <a:pt x="380" y="861"/>
                    <a:pt x="389" y="857"/>
                    <a:pt x="397" y="851"/>
                  </a:cubicBezTo>
                  <a:moveTo>
                    <a:pt x="397" y="882"/>
                  </a:moveTo>
                  <a:cubicBezTo>
                    <a:pt x="394" y="884"/>
                    <a:pt x="392" y="885"/>
                    <a:pt x="389" y="887"/>
                  </a:cubicBezTo>
                  <a:cubicBezTo>
                    <a:pt x="390" y="881"/>
                    <a:pt x="392" y="875"/>
                    <a:pt x="393" y="868"/>
                  </a:cubicBezTo>
                  <a:cubicBezTo>
                    <a:pt x="394" y="868"/>
                    <a:pt x="396" y="867"/>
                    <a:pt x="397" y="866"/>
                  </a:cubicBezTo>
                  <a:cubicBezTo>
                    <a:pt x="397" y="871"/>
                    <a:pt x="397" y="877"/>
                    <a:pt x="397" y="882"/>
                  </a:cubicBezTo>
                  <a:moveTo>
                    <a:pt x="378" y="925"/>
                  </a:moveTo>
                  <a:cubicBezTo>
                    <a:pt x="377" y="925"/>
                    <a:pt x="377" y="925"/>
                    <a:pt x="377" y="925"/>
                  </a:cubicBezTo>
                  <a:cubicBezTo>
                    <a:pt x="377" y="925"/>
                    <a:pt x="377" y="924"/>
                    <a:pt x="377" y="924"/>
                  </a:cubicBezTo>
                  <a:cubicBezTo>
                    <a:pt x="377" y="923"/>
                    <a:pt x="375" y="923"/>
                    <a:pt x="375" y="924"/>
                  </a:cubicBezTo>
                  <a:cubicBezTo>
                    <a:pt x="375" y="925"/>
                    <a:pt x="375" y="925"/>
                    <a:pt x="375" y="926"/>
                  </a:cubicBezTo>
                  <a:cubicBezTo>
                    <a:pt x="371" y="928"/>
                    <a:pt x="367" y="930"/>
                    <a:pt x="363" y="932"/>
                  </a:cubicBezTo>
                  <a:cubicBezTo>
                    <a:pt x="365" y="925"/>
                    <a:pt x="366" y="917"/>
                    <a:pt x="367" y="910"/>
                  </a:cubicBezTo>
                  <a:cubicBezTo>
                    <a:pt x="372" y="907"/>
                    <a:pt x="378" y="904"/>
                    <a:pt x="383" y="901"/>
                  </a:cubicBezTo>
                  <a:cubicBezTo>
                    <a:pt x="382" y="906"/>
                    <a:pt x="380" y="911"/>
                    <a:pt x="379" y="916"/>
                  </a:cubicBezTo>
                  <a:cubicBezTo>
                    <a:pt x="378" y="919"/>
                    <a:pt x="378" y="922"/>
                    <a:pt x="378" y="925"/>
                  </a:cubicBezTo>
                  <a:moveTo>
                    <a:pt x="326" y="951"/>
                  </a:moveTo>
                  <a:cubicBezTo>
                    <a:pt x="325" y="949"/>
                    <a:pt x="325" y="946"/>
                    <a:pt x="325" y="944"/>
                  </a:cubicBezTo>
                  <a:cubicBezTo>
                    <a:pt x="325" y="943"/>
                    <a:pt x="323" y="943"/>
                    <a:pt x="323" y="944"/>
                  </a:cubicBezTo>
                  <a:cubicBezTo>
                    <a:pt x="323" y="947"/>
                    <a:pt x="323" y="950"/>
                    <a:pt x="323" y="952"/>
                  </a:cubicBezTo>
                  <a:cubicBezTo>
                    <a:pt x="316" y="956"/>
                    <a:pt x="310" y="959"/>
                    <a:pt x="303" y="963"/>
                  </a:cubicBezTo>
                  <a:cubicBezTo>
                    <a:pt x="303" y="962"/>
                    <a:pt x="303" y="961"/>
                    <a:pt x="303" y="961"/>
                  </a:cubicBezTo>
                  <a:cubicBezTo>
                    <a:pt x="304" y="954"/>
                    <a:pt x="306" y="948"/>
                    <a:pt x="308" y="941"/>
                  </a:cubicBezTo>
                  <a:cubicBezTo>
                    <a:pt x="310" y="940"/>
                    <a:pt x="312" y="939"/>
                    <a:pt x="314" y="938"/>
                  </a:cubicBezTo>
                  <a:cubicBezTo>
                    <a:pt x="320" y="935"/>
                    <a:pt x="327" y="931"/>
                    <a:pt x="333" y="928"/>
                  </a:cubicBezTo>
                  <a:cubicBezTo>
                    <a:pt x="331" y="935"/>
                    <a:pt x="330" y="943"/>
                    <a:pt x="328" y="950"/>
                  </a:cubicBezTo>
                  <a:cubicBezTo>
                    <a:pt x="327" y="950"/>
                    <a:pt x="326" y="951"/>
                    <a:pt x="326" y="951"/>
                  </a:cubicBezTo>
                  <a:moveTo>
                    <a:pt x="291" y="968"/>
                  </a:moveTo>
                  <a:cubicBezTo>
                    <a:pt x="291" y="968"/>
                    <a:pt x="291" y="968"/>
                    <a:pt x="291" y="968"/>
                  </a:cubicBezTo>
                  <a:cubicBezTo>
                    <a:pt x="286" y="971"/>
                    <a:pt x="281" y="973"/>
                    <a:pt x="276" y="976"/>
                  </a:cubicBezTo>
                  <a:cubicBezTo>
                    <a:pt x="277" y="972"/>
                    <a:pt x="278" y="968"/>
                    <a:pt x="279" y="964"/>
                  </a:cubicBezTo>
                  <a:cubicBezTo>
                    <a:pt x="279" y="960"/>
                    <a:pt x="280" y="957"/>
                    <a:pt x="280" y="954"/>
                  </a:cubicBezTo>
                  <a:cubicBezTo>
                    <a:pt x="288" y="951"/>
                    <a:pt x="296" y="947"/>
                    <a:pt x="303" y="944"/>
                  </a:cubicBezTo>
                  <a:cubicBezTo>
                    <a:pt x="302" y="948"/>
                    <a:pt x="301" y="952"/>
                    <a:pt x="300" y="956"/>
                  </a:cubicBezTo>
                  <a:cubicBezTo>
                    <a:pt x="299" y="959"/>
                    <a:pt x="299" y="962"/>
                    <a:pt x="298" y="965"/>
                  </a:cubicBezTo>
                  <a:cubicBezTo>
                    <a:pt x="296" y="966"/>
                    <a:pt x="294" y="967"/>
                    <a:pt x="293" y="968"/>
                  </a:cubicBezTo>
                  <a:cubicBezTo>
                    <a:pt x="292" y="967"/>
                    <a:pt x="291" y="967"/>
                    <a:pt x="291" y="968"/>
                  </a:cubicBezTo>
                  <a:moveTo>
                    <a:pt x="311" y="930"/>
                  </a:moveTo>
                  <a:cubicBezTo>
                    <a:pt x="312" y="924"/>
                    <a:pt x="314" y="919"/>
                    <a:pt x="315" y="914"/>
                  </a:cubicBezTo>
                  <a:cubicBezTo>
                    <a:pt x="315" y="913"/>
                    <a:pt x="316" y="912"/>
                    <a:pt x="316" y="910"/>
                  </a:cubicBezTo>
                  <a:cubicBezTo>
                    <a:pt x="323" y="907"/>
                    <a:pt x="331" y="903"/>
                    <a:pt x="338" y="900"/>
                  </a:cubicBezTo>
                  <a:cubicBezTo>
                    <a:pt x="337" y="905"/>
                    <a:pt x="336" y="911"/>
                    <a:pt x="335" y="917"/>
                  </a:cubicBezTo>
                  <a:cubicBezTo>
                    <a:pt x="327" y="921"/>
                    <a:pt x="319" y="926"/>
                    <a:pt x="311" y="930"/>
                  </a:cubicBezTo>
                  <a:moveTo>
                    <a:pt x="342" y="898"/>
                  </a:moveTo>
                  <a:cubicBezTo>
                    <a:pt x="350" y="893"/>
                    <a:pt x="358" y="889"/>
                    <a:pt x="366" y="884"/>
                  </a:cubicBezTo>
                  <a:cubicBezTo>
                    <a:pt x="366" y="890"/>
                    <a:pt x="365" y="896"/>
                    <a:pt x="364" y="901"/>
                  </a:cubicBezTo>
                  <a:cubicBezTo>
                    <a:pt x="363" y="902"/>
                    <a:pt x="362" y="903"/>
                    <a:pt x="361" y="903"/>
                  </a:cubicBezTo>
                  <a:cubicBezTo>
                    <a:pt x="354" y="907"/>
                    <a:pt x="346" y="911"/>
                    <a:pt x="339" y="915"/>
                  </a:cubicBezTo>
                  <a:cubicBezTo>
                    <a:pt x="340" y="909"/>
                    <a:pt x="341" y="904"/>
                    <a:pt x="342" y="898"/>
                  </a:cubicBezTo>
                  <a:moveTo>
                    <a:pt x="368" y="899"/>
                  </a:moveTo>
                  <a:cubicBezTo>
                    <a:pt x="369" y="893"/>
                    <a:pt x="369" y="888"/>
                    <a:pt x="370" y="882"/>
                  </a:cubicBezTo>
                  <a:cubicBezTo>
                    <a:pt x="377" y="878"/>
                    <a:pt x="383" y="874"/>
                    <a:pt x="390" y="870"/>
                  </a:cubicBezTo>
                  <a:cubicBezTo>
                    <a:pt x="389" y="876"/>
                    <a:pt x="387" y="882"/>
                    <a:pt x="386" y="888"/>
                  </a:cubicBezTo>
                  <a:cubicBezTo>
                    <a:pt x="380" y="892"/>
                    <a:pt x="374" y="896"/>
                    <a:pt x="368" y="899"/>
                  </a:cubicBezTo>
                  <a:moveTo>
                    <a:pt x="341" y="885"/>
                  </a:moveTo>
                  <a:cubicBezTo>
                    <a:pt x="340" y="887"/>
                    <a:pt x="340" y="889"/>
                    <a:pt x="340" y="891"/>
                  </a:cubicBezTo>
                  <a:cubicBezTo>
                    <a:pt x="332" y="895"/>
                    <a:pt x="325" y="899"/>
                    <a:pt x="318" y="904"/>
                  </a:cubicBezTo>
                  <a:cubicBezTo>
                    <a:pt x="319" y="898"/>
                    <a:pt x="320" y="892"/>
                    <a:pt x="321" y="886"/>
                  </a:cubicBezTo>
                  <a:cubicBezTo>
                    <a:pt x="328" y="882"/>
                    <a:pt x="335" y="879"/>
                    <a:pt x="343" y="876"/>
                  </a:cubicBezTo>
                  <a:cubicBezTo>
                    <a:pt x="342" y="879"/>
                    <a:pt x="341" y="882"/>
                    <a:pt x="341" y="885"/>
                  </a:cubicBezTo>
                  <a:moveTo>
                    <a:pt x="314" y="906"/>
                  </a:moveTo>
                  <a:cubicBezTo>
                    <a:pt x="312" y="907"/>
                    <a:pt x="310" y="908"/>
                    <a:pt x="308" y="909"/>
                  </a:cubicBezTo>
                  <a:cubicBezTo>
                    <a:pt x="302" y="913"/>
                    <a:pt x="295" y="916"/>
                    <a:pt x="290" y="921"/>
                  </a:cubicBezTo>
                  <a:cubicBezTo>
                    <a:pt x="297" y="919"/>
                    <a:pt x="305" y="915"/>
                    <a:pt x="312" y="912"/>
                  </a:cubicBezTo>
                  <a:cubicBezTo>
                    <a:pt x="310" y="919"/>
                    <a:pt x="308" y="925"/>
                    <a:pt x="306" y="932"/>
                  </a:cubicBezTo>
                  <a:cubicBezTo>
                    <a:pt x="299" y="936"/>
                    <a:pt x="291" y="939"/>
                    <a:pt x="283" y="943"/>
                  </a:cubicBezTo>
                  <a:cubicBezTo>
                    <a:pt x="283" y="942"/>
                    <a:pt x="283" y="941"/>
                    <a:pt x="283" y="941"/>
                  </a:cubicBezTo>
                  <a:cubicBezTo>
                    <a:pt x="286" y="929"/>
                    <a:pt x="288" y="917"/>
                    <a:pt x="290" y="906"/>
                  </a:cubicBezTo>
                  <a:cubicBezTo>
                    <a:pt x="292" y="904"/>
                    <a:pt x="293" y="903"/>
                    <a:pt x="295" y="902"/>
                  </a:cubicBezTo>
                  <a:cubicBezTo>
                    <a:pt x="302" y="897"/>
                    <a:pt x="310" y="892"/>
                    <a:pt x="317" y="888"/>
                  </a:cubicBezTo>
                  <a:cubicBezTo>
                    <a:pt x="316" y="894"/>
                    <a:pt x="315" y="900"/>
                    <a:pt x="314" y="906"/>
                  </a:cubicBezTo>
                  <a:moveTo>
                    <a:pt x="218" y="998"/>
                  </a:moveTo>
                  <a:cubicBezTo>
                    <a:pt x="217" y="993"/>
                    <a:pt x="215" y="989"/>
                    <a:pt x="215" y="984"/>
                  </a:cubicBezTo>
                  <a:cubicBezTo>
                    <a:pt x="215" y="983"/>
                    <a:pt x="213" y="983"/>
                    <a:pt x="213" y="984"/>
                  </a:cubicBezTo>
                  <a:cubicBezTo>
                    <a:pt x="213" y="990"/>
                    <a:pt x="215" y="995"/>
                    <a:pt x="216" y="1000"/>
                  </a:cubicBezTo>
                  <a:cubicBezTo>
                    <a:pt x="209" y="1003"/>
                    <a:pt x="201" y="1005"/>
                    <a:pt x="194" y="1007"/>
                  </a:cubicBezTo>
                  <a:cubicBezTo>
                    <a:pt x="196" y="1004"/>
                    <a:pt x="197" y="1000"/>
                    <a:pt x="198" y="995"/>
                  </a:cubicBezTo>
                  <a:cubicBezTo>
                    <a:pt x="199" y="991"/>
                    <a:pt x="199" y="987"/>
                    <a:pt x="200" y="983"/>
                  </a:cubicBezTo>
                  <a:cubicBezTo>
                    <a:pt x="208" y="981"/>
                    <a:pt x="215" y="978"/>
                    <a:pt x="223" y="976"/>
                  </a:cubicBezTo>
                  <a:cubicBezTo>
                    <a:pt x="223" y="979"/>
                    <a:pt x="222" y="983"/>
                    <a:pt x="221" y="987"/>
                  </a:cubicBezTo>
                  <a:cubicBezTo>
                    <a:pt x="220" y="991"/>
                    <a:pt x="219" y="994"/>
                    <a:pt x="218" y="998"/>
                  </a:cubicBezTo>
                  <a:moveTo>
                    <a:pt x="201" y="977"/>
                  </a:moveTo>
                  <a:cubicBezTo>
                    <a:pt x="202" y="975"/>
                    <a:pt x="202" y="973"/>
                    <a:pt x="203" y="971"/>
                  </a:cubicBezTo>
                  <a:cubicBezTo>
                    <a:pt x="204" y="964"/>
                    <a:pt x="206" y="957"/>
                    <a:pt x="207" y="950"/>
                  </a:cubicBezTo>
                  <a:cubicBezTo>
                    <a:pt x="214" y="945"/>
                    <a:pt x="222" y="941"/>
                    <a:pt x="230" y="937"/>
                  </a:cubicBezTo>
                  <a:cubicBezTo>
                    <a:pt x="228" y="945"/>
                    <a:pt x="227" y="954"/>
                    <a:pt x="225" y="962"/>
                  </a:cubicBezTo>
                  <a:cubicBezTo>
                    <a:pt x="225" y="964"/>
                    <a:pt x="225" y="966"/>
                    <a:pt x="224" y="968"/>
                  </a:cubicBezTo>
                  <a:cubicBezTo>
                    <a:pt x="217" y="971"/>
                    <a:pt x="209" y="974"/>
                    <a:pt x="201" y="977"/>
                  </a:cubicBezTo>
                  <a:moveTo>
                    <a:pt x="147" y="1010"/>
                  </a:moveTo>
                  <a:cubicBezTo>
                    <a:pt x="147" y="1011"/>
                    <a:pt x="147" y="1013"/>
                    <a:pt x="147" y="1014"/>
                  </a:cubicBezTo>
                  <a:cubicBezTo>
                    <a:pt x="147" y="1017"/>
                    <a:pt x="147" y="1020"/>
                    <a:pt x="146" y="1024"/>
                  </a:cubicBezTo>
                  <a:cubicBezTo>
                    <a:pt x="142" y="1026"/>
                    <a:pt x="137" y="1028"/>
                    <a:pt x="132" y="1030"/>
                  </a:cubicBezTo>
                  <a:cubicBezTo>
                    <a:pt x="133" y="1021"/>
                    <a:pt x="134" y="1013"/>
                    <a:pt x="135" y="1005"/>
                  </a:cubicBezTo>
                  <a:cubicBezTo>
                    <a:pt x="140" y="1003"/>
                    <a:pt x="144" y="1001"/>
                    <a:pt x="149" y="1000"/>
                  </a:cubicBezTo>
                  <a:cubicBezTo>
                    <a:pt x="149" y="1003"/>
                    <a:pt x="148" y="1006"/>
                    <a:pt x="148" y="1010"/>
                  </a:cubicBezTo>
                  <a:cubicBezTo>
                    <a:pt x="148" y="1010"/>
                    <a:pt x="147" y="1010"/>
                    <a:pt x="147" y="1010"/>
                  </a:cubicBezTo>
                  <a:moveTo>
                    <a:pt x="89" y="1004"/>
                  </a:moveTo>
                  <a:cubicBezTo>
                    <a:pt x="96" y="1000"/>
                    <a:pt x="103" y="997"/>
                    <a:pt x="110" y="994"/>
                  </a:cubicBezTo>
                  <a:cubicBezTo>
                    <a:pt x="110" y="999"/>
                    <a:pt x="109" y="1003"/>
                    <a:pt x="109" y="1008"/>
                  </a:cubicBezTo>
                  <a:cubicBezTo>
                    <a:pt x="101" y="1010"/>
                    <a:pt x="94" y="1013"/>
                    <a:pt x="87" y="1016"/>
                  </a:cubicBezTo>
                  <a:cubicBezTo>
                    <a:pt x="87" y="1015"/>
                    <a:pt x="88" y="1013"/>
                    <a:pt x="88" y="1011"/>
                  </a:cubicBezTo>
                  <a:cubicBezTo>
                    <a:pt x="88" y="1009"/>
                    <a:pt x="89" y="1006"/>
                    <a:pt x="89" y="1004"/>
                  </a:cubicBezTo>
                  <a:moveTo>
                    <a:pt x="95" y="952"/>
                  </a:moveTo>
                  <a:cubicBezTo>
                    <a:pt x="100" y="949"/>
                    <a:pt x="104" y="947"/>
                    <a:pt x="109" y="944"/>
                  </a:cubicBezTo>
                  <a:cubicBezTo>
                    <a:pt x="110" y="944"/>
                    <a:pt x="110" y="944"/>
                    <a:pt x="110" y="944"/>
                  </a:cubicBezTo>
                  <a:cubicBezTo>
                    <a:pt x="110" y="945"/>
                    <a:pt x="111" y="945"/>
                    <a:pt x="111" y="944"/>
                  </a:cubicBezTo>
                  <a:cubicBezTo>
                    <a:pt x="112" y="944"/>
                    <a:pt x="112" y="943"/>
                    <a:pt x="113" y="942"/>
                  </a:cubicBezTo>
                  <a:cubicBezTo>
                    <a:pt x="114" y="942"/>
                    <a:pt x="115" y="941"/>
                    <a:pt x="116" y="940"/>
                  </a:cubicBezTo>
                  <a:cubicBezTo>
                    <a:pt x="115" y="945"/>
                    <a:pt x="115" y="949"/>
                    <a:pt x="115" y="953"/>
                  </a:cubicBezTo>
                  <a:cubicBezTo>
                    <a:pt x="107" y="955"/>
                    <a:pt x="100" y="958"/>
                    <a:pt x="94" y="962"/>
                  </a:cubicBezTo>
                  <a:cubicBezTo>
                    <a:pt x="94" y="958"/>
                    <a:pt x="94" y="955"/>
                    <a:pt x="95" y="952"/>
                  </a:cubicBezTo>
                  <a:moveTo>
                    <a:pt x="95" y="943"/>
                  </a:moveTo>
                  <a:cubicBezTo>
                    <a:pt x="96" y="938"/>
                    <a:pt x="96" y="932"/>
                    <a:pt x="97" y="927"/>
                  </a:cubicBezTo>
                  <a:cubicBezTo>
                    <a:pt x="97" y="927"/>
                    <a:pt x="97" y="928"/>
                    <a:pt x="97" y="928"/>
                  </a:cubicBezTo>
                  <a:cubicBezTo>
                    <a:pt x="99" y="932"/>
                    <a:pt x="101" y="936"/>
                    <a:pt x="104" y="939"/>
                  </a:cubicBezTo>
                  <a:cubicBezTo>
                    <a:pt x="102" y="940"/>
                    <a:pt x="100" y="941"/>
                    <a:pt x="99" y="941"/>
                  </a:cubicBezTo>
                  <a:cubicBezTo>
                    <a:pt x="98" y="942"/>
                    <a:pt x="96" y="943"/>
                    <a:pt x="95" y="943"/>
                  </a:cubicBezTo>
                  <a:moveTo>
                    <a:pt x="143" y="867"/>
                  </a:moveTo>
                  <a:cubicBezTo>
                    <a:pt x="144" y="866"/>
                    <a:pt x="146" y="865"/>
                    <a:pt x="147" y="864"/>
                  </a:cubicBezTo>
                  <a:cubicBezTo>
                    <a:pt x="149" y="866"/>
                    <a:pt x="151" y="866"/>
                    <a:pt x="152" y="865"/>
                  </a:cubicBezTo>
                  <a:cubicBezTo>
                    <a:pt x="153" y="865"/>
                    <a:pt x="153" y="864"/>
                    <a:pt x="153" y="863"/>
                  </a:cubicBezTo>
                  <a:cubicBezTo>
                    <a:pt x="153" y="863"/>
                    <a:pt x="152" y="862"/>
                    <a:pt x="152" y="861"/>
                  </a:cubicBezTo>
                  <a:cubicBezTo>
                    <a:pt x="157" y="858"/>
                    <a:pt x="161" y="854"/>
                    <a:pt x="165" y="850"/>
                  </a:cubicBezTo>
                  <a:cubicBezTo>
                    <a:pt x="164" y="867"/>
                    <a:pt x="162" y="884"/>
                    <a:pt x="161" y="901"/>
                  </a:cubicBezTo>
                  <a:cubicBezTo>
                    <a:pt x="161" y="904"/>
                    <a:pt x="160" y="906"/>
                    <a:pt x="160" y="909"/>
                  </a:cubicBezTo>
                  <a:cubicBezTo>
                    <a:pt x="154" y="912"/>
                    <a:pt x="148" y="915"/>
                    <a:pt x="142" y="919"/>
                  </a:cubicBezTo>
                  <a:cubicBezTo>
                    <a:pt x="142" y="914"/>
                    <a:pt x="142" y="909"/>
                    <a:pt x="142" y="905"/>
                  </a:cubicBezTo>
                  <a:cubicBezTo>
                    <a:pt x="143" y="892"/>
                    <a:pt x="143" y="879"/>
                    <a:pt x="143" y="867"/>
                  </a:cubicBezTo>
                  <a:moveTo>
                    <a:pt x="132" y="1000"/>
                  </a:moveTo>
                  <a:cubicBezTo>
                    <a:pt x="129" y="1001"/>
                    <a:pt x="127" y="1002"/>
                    <a:pt x="124" y="1002"/>
                  </a:cubicBezTo>
                  <a:cubicBezTo>
                    <a:pt x="120" y="1004"/>
                    <a:pt x="116" y="1005"/>
                    <a:pt x="113" y="1006"/>
                  </a:cubicBezTo>
                  <a:cubicBezTo>
                    <a:pt x="113" y="1002"/>
                    <a:pt x="114" y="997"/>
                    <a:pt x="114" y="992"/>
                  </a:cubicBezTo>
                  <a:cubicBezTo>
                    <a:pt x="121" y="990"/>
                    <a:pt x="127" y="987"/>
                    <a:pt x="133" y="984"/>
                  </a:cubicBezTo>
                  <a:cubicBezTo>
                    <a:pt x="133" y="989"/>
                    <a:pt x="132" y="995"/>
                    <a:pt x="132" y="1000"/>
                  </a:cubicBezTo>
                  <a:moveTo>
                    <a:pt x="115" y="984"/>
                  </a:moveTo>
                  <a:cubicBezTo>
                    <a:pt x="116" y="978"/>
                    <a:pt x="116" y="972"/>
                    <a:pt x="117" y="966"/>
                  </a:cubicBezTo>
                  <a:cubicBezTo>
                    <a:pt x="123" y="965"/>
                    <a:pt x="129" y="964"/>
                    <a:pt x="135" y="964"/>
                  </a:cubicBezTo>
                  <a:cubicBezTo>
                    <a:pt x="135" y="968"/>
                    <a:pt x="134" y="972"/>
                    <a:pt x="134" y="976"/>
                  </a:cubicBezTo>
                  <a:cubicBezTo>
                    <a:pt x="128" y="978"/>
                    <a:pt x="121" y="981"/>
                    <a:pt x="115" y="984"/>
                  </a:cubicBezTo>
                  <a:moveTo>
                    <a:pt x="139" y="963"/>
                  </a:moveTo>
                  <a:cubicBezTo>
                    <a:pt x="140" y="964"/>
                    <a:pt x="141" y="964"/>
                    <a:pt x="142" y="964"/>
                  </a:cubicBezTo>
                  <a:cubicBezTo>
                    <a:pt x="147" y="964"/>
                    <a:pt x="151" y="963"/>
                    <a:pt x="155" y="963"/>
                  </a:cubicBezTo>
                  <a:cubicBezTo>
                    <a:pt x="155" y="964"/>
                    <a:pt x="155" y="964"/>
                    <a:pt x="155" y="964"/>
                  </a:cubicBezTo>
                  <a:cubicBezTo>
                    <a:pt x="155" y="965"/>
                    <a:pt x="155" y="966"/>
                    <a:pt x="154" y="967"/>
                  </a:cubicBezTo>
                  <a:cubicBezTo>
                    <a:pt x="149" y="969"/>
                    <a:pt x="144" y="972"/>
                    <a:pt x="138" y="974"/>
                  </a:cubicBezTo>
                  <a:cubicBezTo>
                    <a:pt x="138" y="970"/>
                    <a:pt x="139" y="967"/>
                    <a:pt x="139" y="963"/>
                  </a:cubicBezTo>
                  <a:moveTo>
                    <a:pt x="158" y="963"/>
                  </a:moveTo>
                  <a:cubicBezTo>
                    <a:pt x="160" y="963"/>
                    <a:pt x="162" y="963"/>
                    <a:pt x="164" y="963"/>
                  </a:cubicBezTo>
                  <a:cubicBezTo>
                    <a:pt x="162" y="964"/>
                    <a:pt x="160" y="965"/>
                    <a:pt x="158" y="966"/>
                  </a:cubicBezTo>
                  <a:cubicBezTo>
                    <a:pt x="158" y="965"/>
                    <a:pt x="158" y="964"/>
                    <a:pt x="158" y="963"/>
                  </a:cubicBezTo>
                  <a:moveTo>
                    <a:pt x="140" y="947"/>
                  </a:moveTo>
                  <a:cubicBezTo>
                    <a:pt x="140" y="941"/>
                    <a:pt x="141" y="934"/>
                    <a:pt x="141" y="927"/>
                  </a:cubicBezTo>
                  <a:cubicBezTo>
                    <a:pt x="141" y="927"/>
                    <a:pt x="142" y="927"/>
                    <a:pt x="142" y="927"/>
                  </a:cubicBezTo>
                  <a:cubicBezTo>
                    <a:pt x="148" y="924"/>
                    <a:pt x="154" y="921"/>
                    <a:pt x="160" y="918"/>
                  </a:cubicBezTo>
                  <a:cubicBezTo>
                    <a:pt x="159" y="926"/>
                    <a:pt x="158" y="934"/>
                    <a:pt x="157" y="942"/>
                  </a:cubicBezTo>
                  <a:cubicBezTo>
                    <a:pt x="152" y="944"/>
                    <a:pt x="146" y="946"/>
                    <a:pt x="140" y="947"/>
                  </a:cubicBezTo>
                  <a:moveTo>
                    <a:pt x="138" y="929"/>
                  </a:moveTo>
                  <a:cubicBezTo>
                    <a:pt x="137" y="935"/>
                    <a:pt x="137" y="942"/>
                    <a:pt x="136" y="948"/>
                  </a:cubicBezTo>
                  <a:cubicBezTo>
                    <a:pt x="130" y="949"/>
                    <a:pt x="125" y="951"/>
                    <a:pt x="119" y="952"/>
                  </a:cubicBezTo>
                  <a:cubicBezTo>
                    <a:pt x="118" y="952"/>
                    <a:pt x="118" y="952"/>
                    <a:pt x="118" y="952"/>
                  </a:cubicBezTo>
                  <a:cubicBezTo>
                    <a:pt x="119" y="947"/>
                    <a:pt x="119" y="943"/>
                    <a:pt x="119" y="939"/>
                  </a:cubicBezTo>
                  <a:cubicBezTo>
                    <a:pt x="126" y="935"/>
                    <a:pt x="132" y="932"/>
                    <a:pt x="138" y="929"/>
                  </a:cubicBezTo>
                  <a:moveTo>
                    <a:pt x="120" y="930"/>
                  </a:moveTo>
                  <a:cubicBezTo>
                    <a:pt x="120" y="927"/>
                    <a:pt x="121" y="924"/>
                    <a:pt x="121" y="921"/>
                  </a:cubicBezTo>
                  <a:cubicBezTo>
                    <a:pt x="121" y="914"/>
                    <a:pt x="122" y="907"/>
                    <a:pt x="122" y="899"/>
                  </a:cubicBezTo>
                  <a:cubicBezTo>
                    <a:pt x="126" y="907"/>
                    <a:pt x="130" y="915"/>
                    <a:pt x="136" y="922"/>
                  </a:cubicBezTo>
                  <a:cubicBezTo>
                    <a:pt x="130" y="924"/>
                    <a:pt x="125" y="927"/>
                    <a:pt x="120" y="930"/>
                  </a:cubicBezTo>
                  <a:moveTo>
                    <a:pt x="113" y="967"/>
                  </a:moveTo>
                  <a:cubicBezTo>
                    <a:pt x="113" y="972"/>
                    <a:pt x="112" y="976"/>
                    <a:pt x="112" y="980"/>
                  </a:cubicBezTo>
                  <a:cubicBezTo>
                    <a:pt x="112" y="982"/>
                    <a:pt x="111" y="983"/>
                    <a:pt x="111" y="985"/>
                  </a:cubicBezTo>
                  <a:cubicBezTo>
                    <a:pt x="108" y="987"/>
                    <a:pt x="104" y="988"/>
                    <a:pt x="101" y="990"/>
                  </a:cubicBezTo>
                  <a:cubicBezTo>
                    <a:pt x="97" y="991"/>
                    <a:pt x="94" y="993"/>
                    <a:pt x="90" y="994"/>
                  </a:cubicBezTo>
                  <a:cubicBezTo>
                    <a:pt x="91" y="988"/>
                    <a:pt x="92" y="982"/>
                    <a:pt x="92" y="976"/>
                  </a:cubicBezTo>
                  <a:cubicBezTo>
                    <a:pt x="99" y="973"/>
                    <a:pt x="106" y="970"/>
                    <a:pt x="113" y="967"/>
                  </a:cubicBezTo>
                  <a:moveTo>
                    <a:pt x="112" y="1013"/>
                  </a:moveTo>
                  <a:cubicBezTo>
                    <a:pt x="118" y="1011"/>
                    <a:pt x="125" y="1008"/>
                    <a:pt x="131" y="1006"/>
                  </a:cubicBezTo>
                  <a:cubicBezTo>
                    <a:pt x="131" y="1013"/>
                    <a:pt x="130" y="1020"/>
                    <a:pt x="129" y="1027"/>
                  </a:cubicBezTo>
                  <a:cubicBezTo>
                    <a:pt x="129" y="1025"/>
                    <a:pt x="129" y="1024"/>
                    <a:pt x="129" y="1022"/>
                  </a:cubicBezTo>
                  <a:cubicBezTo>
                    <a:pt x="129" y="1021"/>
                    <a:pt x="128" y="1021"/>
                    <a:pt x="127" y="1022"/>
                  </a:cubicBezTo>
                  <a:cubicBezTo>
                    <a:pt x="127" y="1025"/>
                    <a:pt x="128" y="1028"/>
                    <a:pt x="128" y="1031"/>
                  </a:cubicBezTo>
                  <a:cubicBezTo>
                    <a:pt x="121" y="1034"/>
                    <a:pt x="114" y="1038"/>
                    <a:pt x="107" y="1041"/>
                  </a:cubicBezTo>
                  <a:cubicBezTo>
                    <a:pt x="110" y="1035"/>
                    <a:pt x="110" y="1026"/>
                    <a:pt x="111" y="1019"/>
                  </a:cubicBezTo>
                  <a:cubicBezTo>
                    <a:pt x="111" y="1017"/>
                    <a:pt x="111" y="1015"/>
                    <a:pt x="112" y="1013"/>
                  </a:cubicBezTo>
                  <a:moveTo>
                    <a:pt x="136" y="999"/>
                  </a:moveTo>
                  <a:cubicBezTo>
                    <a:pt x="136" y="993"/>
                    <a:pt x="137" y="988"/>
                    <a:pt x="137" y="982"/>
                  </a:cubicBezTo>
                  <a:cubicBezTo>
                    <a:pt x="142" y="980"/>
                    <a:pt x="147" y="979"/>
                    <a:pt x="152" y="977"/>
                  </a:cubicBezTo>
                  <a:cubicBezTo>
                    <a:pt x="152" y="977"/>
                    <a:pt x="153" y="977"/>
                    <a:pt x="153" y="976"/>
                  </a:cubicBezTo>
                  <a:cubicBezTo>
                    <a:pt x="152" y="982"/>
                    <a:pt x="151" y="988"/>
                    <a:pt x="150" y="995"/>
                  </a:cubicBezTo>
                  <a:cubicBezTo>
                    <a:pt x="145" y="996"/>
                    <a:pt x="140" y="997"/>
                    <a:pt x="136" y="999"/>
                  </a:cubicBezTo>
                  <a:moveTo>
                    <a:pt x="157" y="975"/>
                  </a:moveTo>
                  <a:cubicBezTo>
                    <a:pt x="165" y="972"/>
                    <a:pt x="174" y="968"/>
                    <a:pt x="182" y="964"/>
                  </a:cubicBezTo>
                  <a:cubicBezTo>
                    <a:pt x="182" y="970"/>
                    <a:pt x="181" y="977"/>
                    <a:pt x="180" y="984"/>
                  </a:cubicBezTo>
                  <a:cubicBezTo>
                    <a:pt x="180" y="983"/>
                    <a:pt x="179" y="982"/>
                    <a:pt x="179" y="981"/>
                  </a:cubicBezTo>
                  <a:cubicBezTo>
                    <a:pt x="178" y="981"/>
                    <a:pt x="177" y="982"/>
                    <a:pt x="177" y="982"/>
                  </a:cubicBezTo>
                  <a:cubicBezTo>
                    <a:pt x="178" y="983"/>
                    <a:pt x="178" y="984"/>
                    <a:pt x="179" y="985"/>
                  </a:cubicBezTo>
                  <a:cubicBezTo>
                    <a:pt x="170" y="988"/>
                    <a:pt x="162" y="991"/>
                    <a:pt x="154" y="993"/>
                  </a:cubicBezTo>
                  <a:cubicBezTo>
                    <a:pt x="155" y="987"/>
                    <a:pt x="156" y="981"/>
                    <a:pt x="157" y="975"/>
                  </a:cubicBezTo>
                  <a:moveTo>
                    <a:pt x="185" y="978"/>
                  </a:moveTo>
                  <a:cubicBezTo>
                    <a:pt x="185" y="972"/>
                    <a:pt x="186" y="967"/>
                    <a:pt x="186" y="962"/>
                  </a:cubicBezTo>
                  <a:cubicBezTo>
                    <a:pt x="192" y="959"/>
                    <a:pt x="197" y="956"/>
                    <a:pt x="203" y="952"/>
                  </a:cubicBezTo>
                  <a:cubicBezTo>
                    <a:pt x="202" y="957"/>
                    <a:pt x="201" y="962"/>
                    <a:pt x="200" y="967"/>
                  </a:cubicBezTo>
                  <a:cubicBezTo>
                    <a:pt x="199" y="971"/>
                    <a:pt x="198" y="975"/>
                    <a:pt x="197" y="978"/>
                  </a:cubicBezTo>
                  <a:cubicBezTo>
                    <a:pt x="192" y="980"/>
                    <a:pt x="188" y="982"/>
                    <a:pt x="184" y="983"/>
                  </a:cubicBezTo>
                  <a:cubicBezTo>
                    <a:pt x="184" y="981"/>
                    <a:pt x="184" y="979"/>
                    <a:pt x="185" y="978"/>
                  </a:cubicBezTo>
                  <a:moveTo>
                    <a:pt x="229" y="959"/>
                  </a:moveTo>
                  <a:cubicBezTo>
                    <a:pt x="231" y="951"/>
                    <a:pt x="232" y="943"/>
                    <a:pt x="234" y="935"/>
                  </a:cubicBezTo>
                  <a:cubicBezTo>
                    <a:pt x="238" y="933"/>
                    <a:pt x="242" y="931"/>
                    <a:pt x="246" y="929"/>
                  </a:cubicBezTo>
                  <a:cubicBezTo>
                    <a:pt x="250" y="928"/>
                    <a:pt x="254" y="926"/>
                    <a:pt x="258" y="924"/>
                  </a:cubicBezTo>
                  <a:cubicBezTo>
                    <a:pt x="255" y="935"/>
                    <a:pt x="253" y="945"/>
                    <a:pt x="250" y="956"/>
                  </a:cubicBezTo>
                  <a:cubicBezTo>
                    <a:pt x="250" y="956"/>
                    <a:pt x="250" y="957"/>
                    <a:pt x="250" y="958"/>
                  </a:cubicBezTo>
                  <a:cubicBezTo>
                    <a:pt x="243" y="961"/>
                    <a:pt x="235" y="964"/>
                    <a:pt x="228" y="966"/>
                  </a:cubicBezTo>
                  <a:cubicBezTo>
                    <a:pt x="229" y="964"/>
                    <a:pt x="229" y="962"/>
                    <a:pt x="229" y="959"/>
                  </a:cubicBezTo>
                  <a:moveTo>
                    <a:pt x="255" y="949"/>
                  </a:moveTo>
                  <a:cubicBezTo>
                    <a:pt x="258" y="940"/>
                    <a:pt x="260" y="931"/>
                    <a:pt x="261" y="922"/>
                  </a:cubicBezTo>
                  <a:cubicBezTo>
                    <a:pt x="270" y="918"/>
                    <a:pt x="279" y="913"/>
                    <a:pt x="287" y="908"/>
                  </a:cubicBezTo>
                  <a:cubicBezTo>
                    <a:pt x="284" y="920"/>
                    <a:pt x="282" y="932"/>
                    <a:pt x="279" y="944"/>
                  </a:cubicBezTo>
                  <a:cubicBezTo>
                    <a:pt x="279" y="944"/>
                    <a:pt x="279" y="944"/>
                    <a:pt x="279" y="945"/>
                  </a:cubicBezTo>
                  <a:cubicBezTo>
                    <a:pt x="271" y="949"/>
                    <a:pt x="262" y="952"/>
                    <a:pt x="254" y="956"/>
                  </a:cubicBezTo>
                  <a:cubicBezTo>
                    <a:pt x="254" y="954"/>
                    <a:pt x="255" y="952"/>
                    <a:pt x="255" y="949"/>
                  </a:cubicBezTo>
                  <a:moveTo>
                    <a:pt x="295" y="877"/>
                  </a:moveTo>
                  <a:cubicBezTo>
                    <a:pt x="296" y="870"/>
                    <a:pt x="296" y="863"/>
                    <a:pt x="297" y="856"/>
                  </a:cubicBezTo>
                  <a:cubicBezTo>
                    <a:pt x="300" y="854"/>
                    <a:pt x="303" y="853"/>
                    <a:pt x="306" y="852"/>
                  </a:cubicBezTo>
                  <a:cubicBezTo>
                    <a:pt x="312" y="849"/>
                    <a:pt x="317" y="846"/>
                    <a:pt x="322" y="842"/>
                  </a:cubicBezTo>
                  <a:cubicBezTo>
                    <a:pt x="322" y="849"/>
                    <a:pt x="321" y="857"/>
                    <a:pt x="320" y="865"/>
                  </a:cubicBezTo>
                  <a:cubicBezTo>
                    <a:pt x="312" y="869"/>
                    <a:pt x="303" y="873"/>
                    <a:pt x="295" y="877"/>
                  </a:cubicBezTo>
                  <a:moveTo>
                    <a:pt x="292" y="879"/>
                  </a:moveTo>
                  <a:cubicBezTo>
                    <a:pt x="284" y="883"/>
                    <a:pt x="276" y="887"/>
                    <a:pt x="268" y="891"/>
                  </a:cubicBezTo>
                  <a:cubicBezTo>
                    <a:pt x="269" y="883"/>
                    <a:pt x="270" y="875"/>
                    <a:pt x="271" y="867"/>
                  </a:cubicBezTo>
                  <a:cubicBezTo>
                    <a:pt x="279" y="864"/>
                    <a:pt x="287" y="861"/>
                    <a:pt x="294" y="857"/>
                  </a:cubicBezTo>
                  <a:cubicBezTo>
                    <a:pt x="294" y="864"/>
                    <a:pt x="293" y="871"/>
                    <a:pt x="292" y="879"/>
                  </a:cubicBezTo>
                  <a:moveTo>
                    <a:pt x="264" y="892"/>
                  </a:moveTo>
                  <a:cubicBezTo>
                    <a:pt x="261" y="894"/>
                    <a:pt x="259" y="895"/>
                    <a:pt x="256" y="896"/>
                  </a:cubicBezTo>
                  <a:cubicBezTo>
                    <a:pt x="251" y="899"/>
                    <a:pt x="245" y="902"/>
                    <a:pt x="240" y="904"/>
                  </a:cubicBezTo>
                  <a:cubicBezTo>
                    <a:pt x="241" y="896"/>
                    <a:pt x="243" y="888"/>
                    <a:pt x="244" y="879"/>
                  </a:cubicBezTo>
                  <a:cubicBezTo>
                    <a:pt x="252" y="876"/>
                    <a:pt x="260" y="872"/>
                    <a:pt x="268" y="869"/>
                  </a:cubicBezTo>
                  <a:cubicBezTo>
                    <a:pt x="267" y="877"/>
                    <a:pt x="266" y="885"/>
                    <a:pt x="264" y="892"/>
                  </a:cubicBezTo>
                  <a:moveTo>
                    <a:pt x="236" y="906"/>
                  </a:moveTo>
                  <a:cubicBezTo>
                    <a:pt x="233" y="908"/>
                    <a:pt x="229" y="910"/>
                    <a:pt x="225" y="913"/>
                  </a:cubicBezTo>
                  <a:cubicBezTo>
                    <a:pt x="220" y="915"/>
                    <a:pt x="216" y="918"/>
                    <a:pt x="211" y="920"/>
                  </a:cubicBezTo>
                  <a:cubicBezTo>
                    <a:pt x="211" y="920"/>
                    <a:pt x="211" y="919"/>
                    <a:pt x="211" y="919"/>
                  </a:cubicBezTo>
                  <a:cubicBezTo>
                    <a:pt x="212" y="910"/>
                    <a:pt x="213" y="902"/>
                    <a:pt x="214" y="893"/>
                  </a:cubicBezTo>
                  <a:cubicBezTo>
                    <a:pt x="223" y="889"/>
                    <a:pt x="231" y="885"/>
                    <a:pt x="240" y="881"/>
                  </a:cubicBezTo>
                  <a:cubicBezTo>
                    <a:pt x="239" y="890"/>
                    <a:pt x="238" y="898"/>
                    <a:pt x="236" y="906"/>
                  </a:cubicBezTo>
                  <a:moveTo>
                    <a:pt x="208" y="914"/>
                  </a:moveTo>
                  <a:cubicBezTo>
                    <a:pt x="208" y="917"/>
                    <a:pt x="207" y="919"/>
                    <a:pt x="207" y="922"/>
                  </a:cubicBezTo>
                  <a:cubicBezTo>
                    <a:pt x="201" y="925"/>
                    <a:pt x="195" y="928"/>
                    <a:pt x="190" y="931"/>
                  </a:cubicBezTo>
                  <a:cubicBezTo>
                    <a:pt x="190" y="922"/>
                    <a:pt x="191" y="913"/>
                    <a:pt x="191" y="903"/>
                  </a:cubicBezTo>
                  <a:cubicBezTo>
                    <a:pt x="198" y="901"/>
                    <a:pt x="204" y="898"/>
                    <a:pt x="210" y="895"/>
                  </a:cubicBezTo>
                  <a:cubicBezTo>
                    <a:pt x="210" y="901"/>
                    <a:pt x="209" y="907"/>
                    <a:pt x="208" y="914"/>
                  </a:cubicBezTo>
                  <a:moveTo>
                    <a:pt x="186" y="932"/>
                  </a:moveTo>
                  <a:cubicBezTo>
                    <a:pt x="177" y="936"/>
                    <a:pt x="169" y="939"/>
                    <a:pt x="161" y="941"/>
                  </a:cubicBezTo>
                  <a:cubicBezTo>
                    <a:pt x="162" y="933"/>
                    <a:pt x="162" y="925"/>
                    <a:pt x="163" y="917"/>
                  </a:cubicBezTo>
                  <a:cubicBezTo>
                    <a:pt x="171" y="913"/>
                    <a:pt x="179" y="909"/>
                    <a:pt x="188" y="905"/>
                  </a:cubicBezTo>
                  <a:cubicBezTo>
                    <a:pt x="187" y="914"/>
                    <a:pt x="187" y="923"/>
                    <a:pt x="186" y="932"/>
                  </a:cubicBezTo>
                  <a:moveTo>
                    <a:pt x="140" y="868"/>
                  </a:moveTo>
                  <a:cubicBezTo>
                    <a:pt x="140" y="881"/>
                    <a:pt x="140" y="894"/>
                    <a:pt x="139" y="907"/>
                  </a:cubicBezTo>
                  <a:cubicBezTo>
                    <a:pt x="139" y="911"/>
                    <a:pt x="139" y="916"/>
                    <a:pt x="138" y="920"/>
                  </a:cubicBezTo>
                  <a:cubicBezTo>
                    <a:pt x="133" y="910"/>
                    <a:pt x="128" y="899"/>
                    <a:pt x="122" y="889"/>
                  </a:cubicBezTo>
                  <a:cubicBezTo>
                    <a:pt x="123" y="884"/>
                    <a:pt x="123" y="879"/>
                    <a:pt x="123" y="875"/>
                  </a:cubicBezTo>
                  <a:cubicBezTo>
                    <a:pt x="129" y="873"/>
                    <a:pt x="135" y="871"/>
                    <a:pt x="140" y="868"/>
                  </a:cubicBezTo>
                  <a:moveTo>
                    <a:pt x="123" y="864"/>
                  </a:moveTo>
                  <a:cubicBezTo>
                    <a:pt x="123" y="860"/>
                    <a:pt x="123" y="857"/>
                    <a:pt x="123" y="854"/>
                  </a:cubicBezTo>
                  <a:cubicBezTo>
                    <a:pt x="123" y="846"/>
                    <a:pt x="123" y="838"/>
                    <a:pt x="123" y="831"/>
                  </a:cubicBezTo>
                  <a:cubicBezTo>
                    <a:pt x="128" y="839"/>
                    <a:pt x="133" y="849"/>
                    <a:pt x="139" y="856"/>
                  </a:cubicBezTo>
                  <a:cubicBezTo>
                    <a:pt x="134" y="859"/>
                    <a:pt x="129" y="862"/>
                    <a:pt x="123" y="864"/>
                  </a:cubicBezTo>
                  <a:moveTo>
                    <a:pt x="120" y="883"/>
                  </a:moveTo>
                  <a:cubicBezTo>
                    <a:pt x="119" y="881"/>
                    <a:pt x="117" y="879"/>
                    <a:pt x="116" y="876"/>
                  </a:cubicBezTo>
                  <a:cubicBezTo>
                    <a:pt x="117" y="876"/>
                    <a:pt x="118" y="876"/>
                    <a:pt x="119" y="876"/>
                  </a:cubicBezTo>
                  <a:cubicBezTo>
                    <a:pt x="119" y="876"/>
                    <a:pt x="120" y="876"/>
                    <a:pt x="120" y="875"/>
                  </a:cubicBezTo>
                  <a:cubicBezTo>
                    <a:pt x="120" y="878"/>
                    <a:pt x="120" y="881"/>
                    <a:pt x="120" y="883"/>
                  </a:cubicBezTo>
                  <a:moveTo>
                    <a:pt x="94" y="915"/>
                  </a:moveTo>
                  <a:cubicBezTo>
                    <a:pt x="92" y="909"/>
                    <a:pt x="89" y="904"/>
                    <a:pt x="87" y="899"/>
                  </a:cubicBezTo>
                  <a:cubicBezTo>
                    <a:pt x="84" y="894"/>
                    <a:pt x="82" y="889"/>
                    <a:pt x="79" y="884"/>
                  </a:cubicBezTo>
                  <a:cubicBezTo>
                    <a:pt x="85" y="883"/>
                    <a:pt x="91" y="882"/>
                    <a:pt x="96" y="880"/>
                  </a:cubicBezTo>
                  <a:cubicBezTo>
                    <a:pt x="96" y="892"/>
                    <a:pt x="95" y="903"/>
                    <a:pt x="94" y="915"/>
                  </a:cubicBezTo>
                  <a:moveTo>
                    <a:pt x="68" y="979"/>
                  </a:moveTo>
                  <a:cubicBezTo>
                    <a:pt x="68" y="975"/>
                    <a:pt x="68" y="970"/>
                    <a:pt x="69" y="966"/>
                  </a:cubicBezTo>
                  <a:cubicBezTo>
                    <a:pt x="76" y="962"/>
                    <a:pt x="84" y="958"/>
                    <a:pt x="91" y="953"/>
                  </a:cubicBezTo>
                  <a:cubicBezTo>
                    <a:pt x="91" y="957"/>
                    <a:pt x="91" y="960"/>
                    <a:pt x="91" y="964"/>
                  </a:cubicBezTo>
                  <a:cubicBezTo>
                    <a:pt x="83" y="969"/>
                    <a:pt x="76" y="975"/>
                    <a:pt x="68" y="980"/>
                  </a:cubicBezTo>
                  <a:cubicBezTo>
                    <a:pt x="68" y="980"/>
                    <a:pt x="68" y="980"/>
                    <a:pt x="68" y="980"/>
                  </a:cubicBezTo>
                  <a:cubicBezTo>
                    <a:pt x="68" y="980"/>
                    <a:pt x="68" y="979"/>
                    <a:pt x="68" y="979"/>
                  </a:cubicBezTo>
                  <a:moveTo>
                    <a:pt x="67" y="990"/>
                  </a:moveTo>
                  <a:cubicBezTo>
                    <a:pt x="72" y="988"/>
                    <a:pt x="78" y="985"/>
                    <a:pt x="83" y="982"/>
                  </a:cubicBezTo>
                  <a:cubicBezTo>
                    <a:pt x="85" y="981"/>
                    <a:pt x="87" y="980"/>
                    <a:pt x="89" y="978"/>
                  </a:cubicBezTo>
                  <a:cubicBezTo>
                    <a:pt x="88" y="984"/>
                    <a:pt x="88" y="990"/>
                    <a:pt x="87" y="996"/>
                  </a:cubicBezTo>
                  <a:cubicBezTo>
                    <a:pt x="79" y="999"/>
                    <a:pt x="72" y="1003"/>
                    <a:pt x="65" y="1006"/>
                  </a:cubicBezTo>
                  <a:cubicBezTo>
                    <a:pt x="66" y="1001"/>
                    <a:pt x="66" y="996"/>
                    <a:pt x="67" y="990"/>
                  </a:cubicBezTo>
                  <a:moveTo>
                    <a:pt x="64" y="1015"/>
                  </a:moveTo>
                  <a:cubicBezTo>
                    <a:pt x="71" y="1011"/>
                    <a:pt x="78" y="1008"/>
                    <a:pt x="85" y="1005"/>
                  </a:cubicBezTo>
                  <a:cubicBezTo>
                    <a:pt x="85" y="1009"/>
                    <a:pt x="84" y="1014"/>
                    <a:pt x="83" y="1018"/>
                  </a:cubicBezTo>
                  <a:cubicBezTo>
                    <a:pt x="76" y="1022"/>
                    <a:pt x="69" y="1025"/>
                    <a:pt x="62" y="1029"/>
                  </a:cubicBezTo>
                  <a:cubicBezTo>
                    <a:pt x="62" y="1024"/>
                    <a:pt x="63" y="1019"/>
                    <a:pt x="64" y="1015"/>
                  </a:cubicBezTo>
                  <a:moveTo>
                    <a:pt x="60" y="1042"/>
                  </a:moveTo>
                  <a:cubicBezTo>
                    <a:pt x="60" y="1040"/>
                    <a:pt x="60" y="1038"/>
                    <a:pt x="61" y="1036"/>
                  </a:cubicBezTo>
                  <a:cubicBezTo>
                    <a:pt x="68" y="1032"/>
                    <a:pt x="75" y="1028"/>
                    <a:pt x="82" y="1025"/>
                  </a:cubicBezTo>
                  <a:cubicBezTo>
                    <a:pt x="81" y="1035"/>
                    <a:pt x="79" y="1045"/>
                    <a:pt x="77" y="1055"/>
                  </a:cubicBezTo>
                  <a:cubicBezTo>
                    <a:pt x="76" y="1056"/>
                    <a:pt x="76" y="1058"/>
                    <a:pt x="76" y="1059"/>
                  </a:cubicBezTo>
                  <a:cubicBezTo>
                    <a:pt x="75" y="1060"/>
                    <a:pt x="74" y="1060"/>
                    <a:pt x="73" y="1061"/>
                  </a:cubicBezTo>
                  <a:cubicBezTo>
                    <a:pt x="73" y="1061"/>
                    <a:pt x="73" y="1060"/>
                    <a:pt x="73" y="1060"/>
                  </a:cubicBezTo>
                  <a:cubicBezTo>
                    <a:pt x="72" y="1058"/>
                    <a:pt x="72" y="1056"/>
                    <a:pt x="71" y="1054"/>
                  </a:cubicBezTo>
                  <a:cubicBezTo>
                    <a:pt x="70" y="1053"/>
                    <a:pt x="69" y="1053"/>
                    <a:pt x="69" y="1054"/>
                  </a:cubicBezTo>
                  <a:cubicBezTo>
                    <a:pt x="70" y="1057"/>
                    <a:pt x="70" y="1060"/>
                    <a:pt x="70" y="1062"/>
                  </a:cubicBezTo>
                  <a:cubicBezTo>
                    <a:pt x="65" y="1065"/>
                    <a:pt x="60" y="1068"/>
                    <a:pt x="54" y="1070"/>
                  </a:cubicBezTo>
                  <a:cubicBezTo>
                    <a:pt x="60" y="1064"/>
                    <a:pt x="59" y="1049"/>
                    <a:pt x="60" y="1042"/>
                  </a:cubicBezTo>
                  <a:moveTo>
                    <a:pt x="80" y="1057"/>
                  </a:moveTo>
                  <a:cubicBezTo>
                    <a:pt x="81" y="1053"/>
                    <a:pt x="81" y="1049"/>
                    <a:pt x="82" y="1045"/>
                  </a:cubicBezTo>
                  <a:cubicBezTo>
                    <a:pt x="84" y="1038"/>
                    <a:pt x="85" y="1031"/>
                    <a:pt x="86" y="1023"/>
                  </a:cubicBezTo>
                  <a:cubicBezTo>
                    <a:pt x="93" y="1020"/>
                    <a:pt x="100" y="1017"/>
                    <a:pt x="108" y="1014"/>
                  </a:cubicBezTo>
                  <a:cubicBezTo>
                    <a:pt x="107" y="1020"/>
                    <a:pt x="106" y="1025"/>
                    <a:pt x="105" y="1030"/>
                  </a:cubicBezTo>
                  <a:cubicBezTo>
                    <a:pt x="105" y="1033"/>
                    <a:pt x="105" y="1036"/>
                    <a:pt x="104" y="1039"/>
                  </a:cubicBezTo>
                  <a:cubicBezTo>
                    <a:pt x="104" y="1037"/>
                    <a:pt x="103" y="1036"/>
                    <a:pt x="103" y="1034"/>
                  </a:cubicBezTo>
                  <a:cubicBezTo>
                    <a:pt x="102" y="1033"/>
                    <a:pt x="101" y="1033"/>
                    <a:pt x="101" y="1034"/>
                  </a:cubicBezTo>
                  <a:cubicBezTo>
                    <a:pt x="102" y="1037"/>
                    <a:pt x="102" y="1041"/>
                    <a:pt x="103" y="1044"/>
                  </a:cubicBezTo>
                  <a:cubicBezTo>
                    <a:pt x="97" y="1047"/>
                    <a:pt x="90" y="1051"/>
                    <a:pt x="84" y="1054"/>
                  </a:cubicBezTo>
                  <a:cubicBezTo>
                    <a:pt x="83" y="1055"/>
                    <a:pt x="82" y="1056"/>
                    <a:pt x="80" y="1057"/>
                  </a:cubicBezTo>
                  <a:moveTo>
                    <a:pt x="150" y="1022"/>
                  </a:moveTo>
                  <a:cubicBezTo>
                    <a:pt x="151" y="1014"/>
                    <a:pt x="152" y="1007"/>
                    <a:pt x="153" y="999"/>
                  </a:cubicBezTo>
                  <a:cubicBezTo>
                    <a:pt x="154" y="998"/>
                    <a:pt x="155" y="998"/>
                    <a:pt x="157" y="997"/>
                  </a:cubicBezTo>
                  <a:cubicBezTo>
                    <a:pt x="164" y="995"/>
                    <a:pt x="172" y="993"/>
                    <a:pt x="179" y="990"/>
                  </a:cubicBezTo>
                  <a:cubicBezTo>
                    <a:pt x="178" y="995"/>
                    <a:pt x="177" y="1000"/>
                    <a:pt x="179" y="1005"/>
                  </a:cubicBezTo>
                  <a:cubicBezTo>
                    <a:pt x="179" y="1007"/>
                    <a:pt x="181" y="1007"/>
                    <a:pt x="182" y="1006"/>
                  </a:cubicBezTo>
                  <a:cubicBezTo>
                    <a:pt x="184" y="1001"/>
                    <a:pt x="184" y="995"/>
                    <a:pt x="183" y="989"/>
                  </a:cubicBezTo>
                  <a:cubicBezTo>
                    <a:pt x="183" y="989"/>
                    <a:pt x="183" y="989"/>
                    <a:pt x="183" y="989"/>
                  </a:cubicBezTo>
                  <a:cubicBezTo>
                    <a:pt x="187" y="988"/>
                    <a:pt x="191" y="986"/>
                    <a:pt x="195" y="985"/>
                  </a:cubicBezTo>
                  <a:cubicBezTo>
                    <a:pt x="195" y="986"/>
                    <a:pt x="195" y="987"/>
                    <a:pt x="195" y="989"/>
                  </a:cubicBezTo>
                  <a:cubicBezTo>
                    <a:pt x="194" y="995"/>
                    <a:pt x="193" y="1000"/>
                    <a:pt x="191" y="1005"/>
                  </a:cubicBezTo>
                  <a:cubicBezTo>
                    <a:pt x="189" y="1000"/>
                    <a:pt x="189" y="995"/>
                    <a:pt x="189" y="990"/>
                  </a:cubicBezTo>
                  <a:cubicBezTo>
                    <a:pt x="189" y="989"/>
                    <a:pt x="187" y="989"/>
                    <a:pt x="187" y="990"/>
                  </a:cubicBezTo>
                  <a:cubicBezTo>
                    <a:pt x="187" y="997"/>
                    <a:pt x="187" y="1002"/>
                    <a:pt x="189" y="1009"/>
                  </a:cubicBezTo>
                  <a:cubicBezTo>
                    <a:pt x="186" y="1010"/>
                    <a:pt x="183" y="1011"/>
                    <a:pt x="180" y="1012"/>
                  </a:cubicBezTo>
                  <a:cubicBezTo>
                    <a:pt x="170" y="1015"/>
                    <a:pt x="160" y="1019"/>
                    <a:pt x="150" y="1022"/>
                  </a:cubicBezTo>
                  <a:moveTo>
                    <a:pt x="221" y="998"/>
                  </a:moveTo>
                  <a:cubicBezTo>
                    <a:pt x="223" y="994"/>
                    <a:pt x="224" y="989"/>
                    <a:pt x="225" y="985"/>
                  </a:cubicBezTo>
                  <a:cubicBezTo>
                    <a:pt x="226" y="981"/>
                    <a:pt x="226" y="978"/>
                    <a:pt x="227" y="974"/>
                  </a:cubicBezTo>
                  <a:cubicBezTo>
                    <a:pt x="234" y="972"/>
                    <a:pt x="240" y="970"/>
                    <a:pt x="247" y="967"/>
                  </a:cubicBezTo>
                  <a:cubicBezTo>
                    <a:pt x="246" y="971"/>
                    <a:pt x="245" y="976"/>
                    <a:pt x="243" y="980"/>
                  </a:cubicBezTo>
                  <a:cubicBezTo>
                    <a:pt x="242" y="984"/>
                    <a:pt x="241" y="988"/>
                    <a:pt x="240" y="991"/>
                  </a:cubicBezTo>
                  <a:cubicBezTo>
                    <a:pt x="239" y="987"/>
                    <a:pt x="239" y="983"/>
                    <a:pt x="239" y="978"/>
                  </a:cubicBezTo>
                  <a:cubicBezTo>
                    <a:pt x="239" y="977"/>
                    <a:pt x="237" y="977"/>
                    <a:pt x="237" y="978"/>
                  </a:cubicBezTo>
                  <a:cubicBezTo>
                    <a:pt x="237" y="983"/>
                    <a:pt x="237" y="988"/>
                    <a:pt x="237" y="993"/>
                  </a:cubicBezTo>
                  <a:cubicBezTo>
                    <a:pt x="232" y="995"/>
                    <a:pt x="227" y="997"/>
                    <a:pt x="221" y="998"/>
                  </a:cubicBezTo>
                  <a:moveTo>
                    <a:pt x="244" y="990"/>
                  </a:moveTo>
                  <a:cubicBezTo>
                    <a:pt x="245" y="985"/>
                    <a:pt x="247" y="980"/>
                    <a:pt x="249" y="975"/>
                  </a:cubicBezTo>
                  <a:cubicBezTo>
                    <a:pt x="250" y="972"/>
                    <a:pt x="250" y="969"/>
                    <a:pt x="251" y="966"/>
                  </a:cubicBezTo>
                  <a:cubicBezTo>
                    <a:pt x="260" y="962"/>
                    <a:pt x="268" y="959"/>
                    <a:pt x="277" y="955"/>
                  </a:cubicBezTo>
                  <a:cubicBezTo>
                    <a:pt x="276" y="959"/>
                    <a:pt x="275" y="963"/>
                    <a:pt x="275" y="966"/>
                  </a:cubicBezTo>
                  <a:cubicBezTo>
                    <a:pt x="274" y="970"/>
                    <a:pt x="273" y="974"/>
                    <a:pt x="272" y="978"/>
                  </a:cubicBezTo>
                  <a:cubicBezTo>
                    <a:pt x="272" y="978"/>
                    <a:pt x="271" y="978"/>
                    <a:pt x="271" y="978"/>
                  </a:cubicBezTo>
                  <a:cubicBezTo>
                    <a:pt x="270" y="975"/>
                    <a:pt x="269" y="971"/>
                    <a:pt x="269" y="968"/>
                  </a:cubicBezTo>
                  <a:cubicBezTo>
                    <a:pt x="268" y="967"/>
                    <a:pt x="267" y="967"/>
                    <a:pt x="267" y="968"/>
                  </a:cubicBezTo>
                  <a:cubicBezTo>
                    <a:pt x="268" y="972"/>
                    <a:pt x="268" y="975"/>
                    <a:pt x="269" y="979"/>
                  </a:cubicBezTo>
                  <a:cubicBezTo>
                    <a:pt x="266" y="980"/>
                    <a:pt x="263" y="982"/>
                    <a:pt x="260" y="983"/>
                  </a:cubicBezTo>
                  <a:cubicBezTo>
                    <a:pt x="255" y="986"/>
                    <a:pt x="249" y="988"/>
                    <a:pt x="244" y="990"/>
                  </a:cubicBezTo>
                  <a:moveTo>
                    <a:pt x="333" y="948"/>
                  </a:moveTo>
                  <a:cubicBezTo>
                    <a:pt x="334" y="942"/>
                    <a:pt x="335" y="937"/>
                    <a:pt x="336" y="932"/>
                  </a:cubicBezTo>
                  <a:cubicBezTo>
                    <a:pt x="336" y="930"/>
                    <a:pt x="336" y="928"/>
                    <a:pt x="337" y="926"/>
                  </a:cubicBezTo>
                  <a:cubicBezTo>
                    <a:pt x="345" y="921"/>
                    <a:pt x="354" y="917"/>
                    <a:pt x="363" y="912"/>
                  </a:cubicBezTo>
                  <a:cubicBezTo>
                    <a:pt x="361" y="920"/>
                    <a:pt x="360" y="927"/>
                    <a:pt x="358" y="934"/>
                  </a:cubicBezTo>
                  <a:cubicBezTo>
                    <a:pt x="350" y="939"/>
                    <a:pt x="341" y="943"/>
                    <a:pt x="333" y="948"/>
                  </a:cubicBezTo>
                  <a:moveTo>
                    <a:pt x="381" y="923"/>
                  </a:moveTo>
                  <a:cubicBezTo>
                    <a:pt x="381" y="921"/>
                    <a:pt x="382" y="919"/>
                    <a:pt x="382" y="917"/>
                  </a:cubicBezTo>
                  <a:cubicBezTo>
                    <a:pt x="383" y="911"/>
                    <a:pt x="385" y="905"/>
                    <a:pt x="387" y="899"/>
                  </a:cubicBezTo>
                  <a:cubicBezTo>
                    <a:pt x="390" y="897"/>
                    <a:pt x="393" y="896"/>
                    <a:pt x="396" y="894"/>
                  </a:cubicBezTo>
                  <a:cubicBezTo>
                    <a:pt x="395" y="901"/>
                    <a:pt x="395" y="909"/>
                    <a:pt x="394" y="916"/>
                  </a:cubicBezTo>
                  <a:cubicBezTo>
                    <a:pt x="391" y="918"/>
                    <a:pt x="388" y="919"/>
                    <a:pt x="384" y="921"/>
                  </a:cubicBezTo>
                  <a:cubicBezTo>
                    <a:pt x="383" y="922"/>
                    <a:pt x="382" y="922"/>
                    <a:pt x="381" y="923"/>
                  </a:cubicBezTo>
                  <a:moveTo>
                    <a:pt x="431" y="896"/>
                  </a:moveTo>
                  <a:cubicBezTo>
                    <a:pt x="425" y="904"/>
                    <a:pt x="417" y="911"/>
                    <a:pt x="406" y="912"/>
                  </a:cubicBezTo>
                  <a:cubicBezTo>
                    <a:pt x="403" y="913"/>
                    <a:pt x="400" y="914"/>
                    <a:pt x="397" y="915"/>
                  </a:cubicBezTo>
                  <a:cubicBezTo>
                    <a:pt x="398" y="907"/>
                    <a:pt x="399" y="900"/>
                    <a:pt x="400" y="892"/>
                  </a:cubicBezTo>
                  <a:cubicBezTo>
                    <a:pt x="403" y="890"/>
                    <a:pt x="407" y="888"/>
                    <a:pt x="411" y="886"/>
                  </a:cubicBezTo>
                  <a:cubicBezTo>
                    <a:pt x="415" y="884"/>
                    <a:pt x="420" y="881"/>
                    <a:pt x="425" y="879"/>
                  </a:cubicBezTo>
                  <a:cubicBezTo>
                    <a:pt x="427" y="885"/>
                    <a:pt x="429" y="890"/>
                    <a:pt x="431" y="896"/>
                  </a:cubicBezTo>
                  <a:moveTo>
                    <a:pt x="411" y="858"/>
                  </a:moveTo>
                  <a:cubicBezTo>
                    <a:pt x="415" y="862"/>
                    <a:pt x="418" y="867"/>
                    <a:pt x="422" y="873"/>
                  </a:cubicBezTo>
                  <a:cubicBezTo>
                    <a:pt x="415" y="875"/>
                    <a:pt x="407" y="877"/>
                    <a:pt x="400" y="881"/>
                  </a:cubicBezTo>
                  <a:cubicBezTo>
                    <a:pt x="400" y="875"/>
                    <a:pt x="400" y="870"/>
                    <a:pt x="400" y="864"/>
                  </a:cubicBezTo>
                  <a:cubicBezTo>
                    <a:pt x="404" y="862"/>
                    <a:pt x="408" y="860"/>
                    <a:pt x="411" y="858"/>
                  </a:cubicBezTo>
                  <a:moveTo>
                    <a:pt x="406" y="848"/>
                  </a:moveTo>
                  <a:cubicBezTo>
                    <a:pt x="403" y="852"/>
                    <a:pt x="402" y="854"/>
                    <a:pt x="401" y="855"/>
                  </a:cubicBezTo>
                  <a:cubicBezTo>
                    <a:pt x="400" y="855"/>
                    <a:pt x="400" y="855"/>
                    <a:pt x="400" y="856"/>
                  </a:cubicBezTo>
                  <a:cubicBezTo>
                    <a:pt x="400" y="853"/>
                    <a:pt x="400" y="851"/>
                    <a:pt x="400" y="849"/>
                  </a:cubicBezTo>
                  <a:cubicBezTo>
                    <a:pt x="401" y="849"/>
                    <a:pt x="403" y="849"/>
                    <a:pt x="406" y="848"/>
                  </a:cubicBezTo>
                  <a:moveTo>
                    <a:pt x="201" y="675"/>
                  </a:moveTo>
                  <a:cubicBezTo>
                    <a:pt x="205" y="665"/>
                    <a:pt x="208" y="654"/>
                    <a:pt x="214" y="647"/>
                  </a:cubicBezTo>
                  <a:cubicBezTo>
                    <a:pt x="226" y="633"/>
                    <a:pt x="240" y="621"/>
                    <a:pt x="256" y="606"/>
                  </a:cubicBezTo>
                  <a:cubicBezTo>
                    <a:pt x="256" y="612"/>
                    <a:pt x="257" y="614"/>
                    <a:pt x="256" y="615"/>
                  </a:cubicBezTo>
                  <a:cubicBezTo>
                    <a:pt x="250" y="622"/>
                    <a:pt x="244" y="629"/>
                    <a:pt x="239" y="636"/>
                  </a:cubicBezTo>
                  <a:cubicBezTo>
                    <a:pt x="232" y="645"/>
                    <a:pt x="225" y="654"/>
                    <a:pt x="218" y="663"/>
                  </a:cubicBezTo>
                  <a:cubicBezTo>
                    <a:pt x="213" y="670"/>
                    <a:pt x="214" y="674"/>
                    <a:pt x="219" y="680"/>
                  </a:cubicBezTo>
                  <a:cubicBezTo>
                    <a:pt x="224" y="686"/>
                    <a:pt x="230" y="691"/>
                    <a:pt x="238" y="687"/>
                  </a:cubicBezTo>
                  <a:cubicBezTo>
                    <a:pt x="252" y="681"/>
                    <a:pt x="264" y="672"/>
                    <a:pt x="272" y="660"/>
                  </a:cubicBezTo>
                  <a:cubicBezTo>
                    <a:pt x="287" y="640"/>
                    <a:pt x="302" y="619"/>
                    <a:pt x="315" y="597"/>
                  </a:cubicBezTo>
                  <a:cubicBezTo>
                    <a:pt x="321" y="588"/>
                    <a:pt x="326" y="577"/>
                    <a:pt x="330" y="567"/>
                  </a:cubicBezTo>
                  <a:cubicBezTo>
                    <a:pt x="333" y="557"/>
                    <a:pt x="322" y="536"/>
                    <a:pt x="312" y="533"/>
                  </a:cubicBezTo>
                  <a:cubicBezTo>
                    <a:pt x="309" y="532"/>
                    <a:pt x="305" y="532"/>
                    <a:pt x="302" y="534"/>
                  </a:cubicBezTo>
                  <a:cubicBezTo>
                    <a:pt x="296" y="537"/>
                    <a:pt x="290" y="542"/>
                    <a:pt x="284" y="546"/>
                  </a:cubicBezTo>
                  <a:cubicBezTo>
                    <a:pt x="281" y="542"/>
                    <a:pt x="279" y="539"/>
                    <a:pt x="285" y="536"/>
                  </a:cubicBezTo>
                  <a:cubicBezTo>
                    <a:pt x="290" y="533"/>
                    <a:pt x="294" y="530"/>
                    <a:pt x="299" y="526"/>
                  </a:cubicBezTo>
                  <a:cubicBezTo>
                    <a:pt x="312" y="517"/>
                    <a:pt x="325" y="520"/>
                    <a:pt x="332" y="535"/>
                  </a:cubicBezTo>
                  <a:cubicBezTo>
                    <a:pt x="338" y="545"/>
                    <a:pt x="340" y="555"/>
                    <a:pt x="338" y="566"/>
                  </a:cubicBezTo>
                  <a:cubicBezTo>
                    <a:pt x="336" y="581"/>
                    <a:pt x="333" y="597"/>
                    <a:pt x="327" y="611"/>
                  </a:cubicBezTo>
                  <a:cubicBezTo>
                    <a:pt x="322" y="623"/>
                    <a:pt x="312" y="633"/>
                    <a:pt x="303" y="643"/>
                  </a:cubicBezTo>
                  <a:cubicBezTo>
                    <a:pt x="289" y="657"/>
                    <a:pt x="275" y="670"/>
                    <a:pt x="261" y="683"/>
                  </a:cubicBezTo>
                  <a:cubicBezTo>
                    <a:pt x="255" y="689"/>
                    <a:pt x="248" y="695"/>
                    <a:pt x="241" y="699"/>
                  </a:cubicBezTo>
                  <a:cubicBezTo>
                    <a:pt x="224" y="709"/>
                    <a:pt x="208" y="700"/>
                    <a:pt x="201" y="682"/>
                  </a:cubicBezTo>
                  <a:cubicBezTo>
                    <a:pt x="200" y="680"/>
                    <a:pt x="200" y="677"/>
                    <a:pt x="201" y="675"/>
                  </a:cubicBezTo>
                  <a:moveTo>
                    <a:pt x="310" y="543"/>
                  </a:moveTo>
                  <a:cubicBezTo>
                    <a:pt x="320" y="553"/>
                    <a:pt x="323" y="562"/>
                    <a:pt x="316" y="574"/>
                  </a:cubicBezTo>
                  <a:cubicBezTo>
                    <a:pt x="313" y="581"/>
                    <a:pt x="309" y="587"/>
                    <a:pt x="306" y="594"/>
                  </a:cubicBezTo>
                  <a:cubicBezTo>
                    <a:pt x="291" y="572"/>
                    <a:pt x="288" y="563"/>
                    <a:pt x="310" y="543"/>
                  </a:cubicBezTo>
                  <a:moveTo>
                    <a:pt x="224" y="734"/>
                  </a:moveTo>
                  <a:cubicBezTo>
                    <a:pt x="221" y="727"/>
                    <a:pt x="217" y="720"/>
                    <a:pt x="214" y="712"/>
                  </a:cubicBezTo>
                  <a:cubicBezTo>
                    <a:pt x="224" y="715"/>
                    <a:pt x="234" y="715"/>
                    <a:pt x="244" y="709"/>
                  </a:cubicBezTo>
                  <a:cubicBezTo>
                    <a:pt x="254" y="703"/>
                    <a:pt x="264" y="696"/>
                    <a:pt x="271" y="687"/>
                  </a:cubicBezTo>
                  <a:cubicBezTo>
                    <a:pt x="281" y="676"/>
                    <a:pt x="292" y="666"/>
                    <a:pt x="302" y="656"/>
                  </a:cubicBezTo>
                  <a:cubicBezTo>
                    <a:pt x="306" y="653"/>
                    <a:pt x="310" y="650"/>
                    <a:pt x="315" y="646"/>
                  </a:cubicBezTo>
                  <a:cubicBezTo>
                    <a:pt x="317" y="652"/>
                    <a:pt x="319" y="657"/>
                    <a:pt x="320" y="662"/>
                  </a:cubicBezTo>
                  <a:cubicBezTo>
                    <a:pt x="328" y="697"/>
                    <a:pt x="343" y="730"/>
                    <a:pt x="359" y="762"/>
                  </a:cubicBezTo>
                  <a:cubicBezTo>
                    <a:pt x="370" y="784"/>
                    <a:pt x="377" y="810"/>
                    <a:pt x="403" y="822"/>
                  </a:cubicBezTo>
                  <a:cubicBezTo>
                    <a:pt x="400" y="829"/>
                    <a:pt x="397" y="833"/>
                    <a:pt x="391" y="836"/>
                  </a:cubicBezTo>
                  <a:cubicBezTo>
                    <a:pt x="384" y="838"/>
                    <a:pt x="378" y="841"/>
                    <a:pt x="372" y="844"/>
                  </a:cubicBezTo>
                  <a:cubicBezTo>
                    <a:pt x="372" y="843"/>
                    <a:pt x="372" y="841"/>
                    <a:pt x="372" y="840"/>
                  </a:cubicBezTo>
                  <a:cubicBezTo>
                    <a:pt x="372" y="838"/>
                    <a:pt x="368" y="838"/>
                    <a:pt x="368" y="840"/>
                  </a:cubicBezTo>
                  <a:cubicBezTo>
                    <a:pt x="368" y="842"/>
                    <a:pt x="368" y="843"/>
                    <a:pt x="368" y="845"/>
                  </a:cubicBezTo>
                  <a:cubicBezTo>
                    <a:pt x="365" y="846"/>
                    <a:pt x="363" y="848"/>
                    <a:pt x="360" y="849"/>
                  </a:cubicBezTo>
                  <a:cubicBezTo>
                    <a:pt x="356" y="850"/>
                    <a:pt x="353" y="851"/>
                    <a:pt x="349" y="853"/>
                  </a:cubicBezTo>
                  <a:cubicBezTo>
                    <a:pt x="349" y="842"/>
                    <a:pt x="346" y="830"/>
                    <a:pt x="351" y="821"/>
                  </a:cubicBezTo>
                  <a:cubicBezTo>
                    <a:pt x="352" y="819"/>
                    <a:pt x="350" y="818"/>
                    <a:pt x="349" y="819"/>
                  </a:cubicBezTo>
                  <a:cubicBezTo>
                    <a:pt x="345" y="827"/>
                    <a:pt x="346" y="836"/>
                    <a:pt x="346" y="844"/>
                  </a:cubicBezTo>
                  <a:cubicBezTo>
                    <a:pt x="347" y="847"/>
                    <a:pt x="346" y="850"/>
                    <a:pt x="346" y="854"/>
                  </a:cubicBezTo>
                  <a:cubicBezTo>
                    <a:pt x="341" y="856"/>
                    <a:pt x="335" y="858"/>
                    <a:pt x="329" y="860"/>
                  </a:cubicBezTo>
                  <a:cubicBezTo>
                    <a:pt x="327" y="861"/>
                    <a:pt x="325" y="862"/>
                    <a:pt x="323" y="863"/>
                  </a:cubicBezTo>
                  <a:cubicBezTo>
                    <a:pt x="324" y="855"/>
                    <a:pt x="325" y="847"/>
                    <a:pt x="325" y="839"/>
                  </a:cubicBezTo>
                  <a:cubicBezTo>
                    <a:pt x="329" y="836"/>
                    <a:pt x="333" y="832"/>
                    <a:pt x="337" y="827"/>
                  </a:cubicBezTo>
                  <a:cubicBezTo>
                    <a:pt x="335" y="827"/>
                    <a:pt x="333" y="828"/>
                    <a:pt x="332" y="829"/>
                  </a:cubicBezTo>
                  <a:cubicBezTo>
                    <a:pt x="329" y="830"/>
                    <a:pt x="327" y="831"/>
                    <a:pt x="325" y="832"/>
                  </a:cubicBezTo>
                  <a:cubicBezTo>
                    <a:pt x="325" y="826"/>
                    <a:pt x="325" y="820"/>
                    <a:pt x="325" y="814"/>
                  </a:cubicBezTo>
                  <a:cubicBezTo>
                    <a:pt x="325" y="813"/>
                    <a:pt x="323" y="813"/>
                    <a:pt x="323" y="814"/>
                  </a:cubicBezTo>
                  <a:cubicBezTo>
                    <a:pt x="323" y="820"/>
                    <a:pt x="323" y="827"/>
                    <a:pt x="323" y="833"/>
                  </a:cubicBezTo>
                  <a:cubicBezTo>
                    <a:pt x="314" y="838"/>
                    <a:pt x="306" y="842"/>
                    <a:pt x="298" y="846"/>
                  </a:cubicBezTo>
                  <a:cubicBezTo>
                    <a:pt x="299" y="831"/>
                    <a:pt x="299" y="817"/>
                    <a:pt x="299" y="802"/>
                  </a:cubicBezTo>
                  <a:cubicBezTo>
                    <a:pt x="299" y="801"/>
                    <a:pt x="297" y="801"/>
                    <a:pt x="297" y="802"/>
                  </a:cubicBezTo>
                  <a:cubicBezTo>
                    <a:pt x="297" y="817"/>
                    <a:pt x="296" y="832"/>
                    <a:pt x="295" y="847"/>
                  </a:cubicBezTo>
                  <a:cubicBezTo>
                    <a:pt x="291" y="849"/>
                    <a:pt x="288" y="851"/>
                    <a:pt x="284" y="853"/>
                  </a:cubicBezTo>
                  <a:cubicBezTo>
                    <a:pt x="280" y="854"/>
                    <a:pt x="276" y="856"/>
                    <a:pt x="272" y="858"/>
                  </a:cubicBezTo>
                  <a:cubicBezTo>
                    <a:pt x="274" y="838"/>
                    <a:pt x="275" y="819"/>
                    <a:pt x="275" y="800"/>
                  </a:cubicBezTo>
                  <a:cubicBezTo>
                    <a:pt x="275" y="798"/>
                    <a:pt x="273" y="798"/>
                    <a:pt x="273" y="800"/>
                  </a:cubicBezTo>
                  <a:cubicBezTo>
                    <a:pt x="273" y="820"/>
                    <a:pt x="271" y="839"/>
                    <a:pt x="269" y="859"/>
                  </a:cubicBezTo>
                  <a:cubicBezTo>
                    <a:pt x="261" y="862"/>
                    <a:pt x="253" y="865"/>
                    <a:pt x="246" y="869"/>
                  </a:cubicBezTo>
                  <a:cubicBezTo>
                    <a:pt x="249" y="846"/>
                    <a:pt x="251" y="824"/>
                    <a:pt x="251" y="802"/>
                  </a:cubicBezTo>
                  <a:cubicBezTo>
                    <a:pt x="251" y="800"/>
                    <a:pt x="249" y="800"/>
                    <a:pt x="249" y="802"/>
                  </a:cubicBezTo>
                  <a:cubicBezTo>
                    <a:pt x="249" y="821"/>
                    <a:pt x="246" y="840"/>
                    <a:pt x="243" y="860"/>
                  </a:cubicBezTo>
                  <a:cubicBezTo>
                    <a:pt x="243" y="863"/>
                    <a:pt x="242" y="867"/>
                    <a:pt x="242" y="870"/>
                  </a:cubicBezTo>
                  <a:cubicBezTo>
                    <a:pt x="234" y="873"/>
                    <a:pt x="226" y="877"/>
                    <a:pt x="219" y="880"/>
                  </a:cubicBezTo>
                  <a:cubicBezTo>
                    <a:pt x="217" y="881"/>
                    <a:pt x="216" y="882"/>
                    <a:pt x="215" y="882"/>
                  </a:cubicBezTo>
                  <a:cubicBezTo>
                    <a:pt x="217" y="857"/>
                    <a:pt x="217" y="832"/>
                    <a:pt x="213" y="808"/>
                  </a:cubicBezTo>
                  <a:cubicBezTo>
                    <a:pt x="213" y="806"/>
                    <a:pt x="210" y="807"/>
                    <a:pt x="211" y="808"/>
                  </a:cubicBezTo>
                  <a:cubicBezTo>
                    <a:pt x="214" y="833"/>
                    <a:pt x="214" y="859"/>
                    <a:pt x="211" y="884"/>
                  </a:cubicBezTo>
                  <a:cubicBezTo>
                    <a:pt x="205" y="887"/>
                    <a:pt x="198" y="890"/>
                    <a:pt x="192" y="893"/>
                  </a:cubicBezTo>
                  <a:cubicBezTo>
                    <a:pt x="192" y="893"/>
                    <a:pt x="192" y="893"/>
                    <a:pt x="192" y="892"/>
                  </a:cubicBezTo>
                  <a:cubicBezTo>
                    <a:pt x="193" y="872"/>
                    <a:pt x="195" y="853"/>
                    <a:pt x="195" y="833"/>
                  </a:cubicBezTo>
                  <a:cubicBezTo>
                    <a:pt x="196" y="827"/>
                    <a:pt x="196" y="820"/>
                    <a:pt x="196" y="813"/>
                  </a:cubicBezTo>
                  <a:cubicBezTo>
                    <a:pt x="203" y="808"/>
                    <a:pt x="211" y="806"/>
                    <a:pt x="220" y="805"/>
                  </a:cubicBezTo>
                  <a:cubicBezTo>
                    <a:pt x="224" y="805"/>
                    <a:pt x="228" y="805"/>
                    <a:pt x="232" y="804"/>
                  </a:cubicBezTo>
                  <a:cubicBezTo>
                    <a:pt x="233" y="806"/>
                    <a:pt x="234" y="808"/>
                    <a:pt x="235" y="810"/>
                  </a:cubicBezTo>
                  <a:cubicBezTo>
                    <a:pt x="236" y="811"/>
                    <a:pt x="237" y="811"/>
                    <a:pt x="237" y="810"/>
                  </a:cubicBezTo>
                  <a:cubicBezTo>
                    <a:pt x="236" y="808"/>
                    <a:pt x="235" y="806"/>
                    <a:pt x="234" y="804"/>
                  </a:cubicBezTo>
                  <a:cubicBezTo>
                    <a:pt x="236" y="804"/>
                    <a:pt x="237" y="803"/>
                    <a:pt x="239" y="803"/>
                  </a:cubicBezTo>
                  <a:cubicBezTo>
                    <a:pt x="251" y="799"/>
                    <a:pt x="260" y="792"/>
                    <a:pt x="260" y="777"/>
                  </a:cubicBezTo>
                  <a:cubicBezTo>
                    <a:pt x="255" y="781"/>
                    <a:pt x="250" y="786"/>
                    <a:pt x="245" y="790"/>
                  </a:cubicBezTo>
                  <a:cubicBezTo>
                    <a:pt x="244" y="790"/>
                    <a:pt x="243" y="791"/>
                    <a:pt x="242" y="791"/>
                  </a:cubicBezTo>
                  <a:cubicBezTo>
                    <a:pt x="241" y="781"/>
                    <a:pt x="237" y="772"/>
                    <a:pt x="234" y="763"/>
                  </a:cubicBezTo>
                  <a:cubicBezTo>
                    <a:pt x="234" y="761"/>
                    <a:pt x="233" y="760"/>
                    <a:pt x="233" y="759"/>
                  </a:cubicBezTo>
                  <a:cubicBezTo>
                    <a:pt x="240" y="757"/>
                    <a:pt x="248" y="756"/>
                    <a:pt x="255" y="753"/>
                  </a:cubicBezTo>
                  <a:cubicBezTo>
                    <a:pt x="264" y="749"/>
                    <a:pt x="268" y="741"/>
                    <a:pt x="267" y="731"/>
                  </a:cubicBezTo>
                  <a:cubicBezTo>
                    <a:pt x="266" y="731"/>
                    <a:pt x="264" y="731"/>
                    <a:pt x="264" y="732"/>
                  </a:cubicBezTo>
                  <a:cubicBezTo>
                    <a:pt x="254" y="742"/>
                    <a:pt x="242" y="746"/>
                    <a:pt x="230" y="749"/>
                  </a:cubicBezTo>
                  <a:cubicBezTo>
                    <a:pt x="228" y="744"/>
                    <a:pt x="226" y="739"/>
                    <a:pt x="224" y="734"/>
                  </a:cubicBezTo>
                  <a:moveTo>
                    <a:pt x="231" y="760"/>
                  </a:moveTo>
                  <a:cubicBezTo>
                    <a:pt x="234" y="770"/>
                    <a:pt x="238" y="781"/>
                    <a:pt x="241" y="792"/>
                  </a:cubicBezTo>
                  <a:cubicBezTo>
                    <a:pt x="238" y="794"/>
                    <a:pt x="234" y="795"/>
                    <a:pt x="231" y="796"/>
                  </a:cubicBezTo>
                  <a:cubicBezTo>
                    <a:pt x="228" y="791"/>
                    <a:pt x="226" y="786"/>
                    <a:pt x="224" y="782"/>
                  </a:cubicBezTo>
                  <a:cubicBezTo>
                    <a:pt x="222" y="777"/>
                    <a:pt x="218" y="773"/>
                    <a:pt x="216" y="768"/>
                  </a:cubicBezTo>
                  <a:cubicBezTo>
                    <a:pt x="216" y="766"/>
                    <a:pt x="215" y="765"/>
                    <a:pt x="215" y="763"/>
                  </a:cubicBezTo>
                  <a:cubicBezTo>
                    <a:pt x="220" y="762"/>
                    <a:pt x="225" y="761"/>
                    <a:pt x="231" y="760"/>
                  </a:cubicBezTo>
                  <a:moveTo>
                    <a:pt x="179" y="771"/>
                  </a:moveTo>
                  <a:cubicBezTo>
                    <a:pt x="190" y="769"/>
                    <a:pt x="201" y="766"/>
                    <a:pt x="212" y="764"/>
                  </a:cubicBezTo>
                  <a:cubicBezTo>
                    <a:pt x="216" y="775"/>
                    <a:pt x="221" y="786"/>
                    <a:pt x="227" y="796"/>
                  </a:cubicBezTo>
                  <a:cubicBezTo>
                    <a:pt x="223" y="796"/>
                    <a:pt x="219" y="797"/>
                    <a:pt x="215" y="797"/>
                  </a:cubicBezTo>
                  <a:cubicBezTo>
                    <a:pt x="208" y="798"/>
                    <a:pt x="202" y="799"/>
                    <a:pt x="196" y="802"/>
                  </a:cubicBezTo>
                  <a:cubicBezTo>
                    <a:pt x="196" y="795"/>
                    <a:pt x="195" y="788"/>
                    <a:pt x="193" y="782"/>
                  </a:cubicBezTo>
                  <a:cubicBezTo>
                    <a:pt x="193" y="780"/>
                    <a:pt x="190" y="781"/>
                    <a:pt x="191" y="782"/>
                  </a:cubicBezTo>
                  <a:cubicBezTo>
                    <a:pt x="193" y="789"/>
                    <a:pt x="193" y="796"/>
                    <a:pt x="194" y="804"/>
                  </a:cubicBezTo>
                  <a:cubicBezTo>
                    <a:pt x="193" y="804"/>
                    <a:pt x="192" y="805"/>
                    <a:pt x="191" y="805"/>
                  </a:cubicBezTo>
                  <a:cubicBezTo>
                    <a:pt x="186" y="794"/>
                    <a:pt x="181" y="783"/>
                    <a:pt x="176" y="772"/>
                  </a:cubicBezTo>
                  <a:cubicBezTo>
                    <a:pt x="177" y="772"/>
                    <a:pt x="178" y="771"/>
                    <a:pt x="179" y="771"/>
                  </a:cubicBezTo>
                  <a:moveTo>
                    <a:pt x="177" y="782"/>
                  </a:moveTo>
                  <a:cubicBezTo>
                    <a:pt x="179" y="787"/>
                    <a:pt x="182" y="791"/>
                    <a:pt x="184" y="796"/>
                  </a:cubicBezTo>
                  <a:cubicBezTo>
                    <a:pt x="185" y="799"/>
                    <a:pt x="187" y="805"/>
                    <a:pt x="189" y="807"/>
                  </a:cubicBezTo>
                  <a:cubicBezTo>
                    <a:pt x="187" y="809"/>
                    <a:pt x="184" y="812"/>
                    <a:pt x="182" y="815"/>
                  </a:cubicBezTo>
                  <a:cubicBezTo>
                    <a:pt x="178" y="820"/>
                    <a:pt x="173" y="824"/>
                    <a:pt x="169" y="829"/>
                  </a:cubicBezTo>
                  <a:cubicBezTo>
                    <a:pt x="170" y="822"/>
                    <a:pt x="170" y="815"/>
                    <a:pt x="170" y="808"/>
                  </a:cubicBezTo>
                  <a:cubicBezTo>
                    <a:pt x="171" y="811"/>
                    <a:pt x="172" y="815"/>
                    <a:pt x="173" y="818"/>
                  </a:cubicBezTo>
                  <a:cubicBezTo>
                    <a:pt x="174" y="819"/>
                    <a:pt x="175" y="819"/>
                    <a:pt x="175" y="818"/>
                  </a:cubicBezTo>
                  <a:cubicBezTo>
                    <a:pt x="174" y="812"/>
                    <a:pt x="172" y="806"/>
                    <a:pt x="170" y="801"/>
                  </a:cubicBezTo>
                  <a:cubicBezTo>
                    <a:pt x="170" y="792"/>
                    <a:pt x="170" y="783"/>
                    <a:pt x="169" y="775"/>
                  </a:cubicBezTo>
                  <a:cubicBezTo>
                    <a:pt x="170" y="774"/>
                    <a:pt x="171" y="774"/>
                    <a:pt x="173" y="773"/>
                  </a:cubicBezTo>
                  <a:cubicBezTo>
                    <a:pt x="174" y="776"/>
                    <a:pt x="175" y="779"/>
                    <a:pt x="177" y="782"/>
                  </a:cubicBezTo>
                  <a:moveTo>
                    <a:pt x="167" y="776"/>
                  </a:moveTo>
                  <a:cubicBezTo>
                    <a:pt x="167" y="782"/>
                    <a:pt x="167" y="787"/>
                    <a:pt x="167" y="793"/>
                  </a:cubicBezTo>
                  <a:cubicBezTo>
                    <a:pt x="165" y="789"/>
                    <a:pt x="163" y="785"/>
                    <a:pt x="162" y="781"/>
                  </a:cubicBezTo>
                  <a:cubicBezTo>
                    <a:pt x="162" y="780"/>
                    <a:pt x="162" y="780"/>
                    <a:pt x="162" y="780"/>
                  </a:cubicBezTo>
                  <a:cubicBezTo>
                    <a:pt x="163" y="779"/>
                    <a:pt x="165" y="777"/>
                    <a:pt x="167" y="776"/>
                  </a:cubicBezTo>
                  <a:moveTo>
                    <a:pt x="155" y="789"/>
                  </a:moveTo>
                  <a:cubicBezTo>
                    <a:pt x="156" y="786"/>
                    <a:pt x="158" y="784"/>
                    <a:pt x="159" y="783"/>
                  </a:cubicBezTo>
                  <a:cubicBezTo>
                    <a:pt x="159" y="783"/>
                    <a:pt x="159" y="783"/>
                    <a:pt x="159" y="783"/>
                  </a:cubicBezTo>
                  <a:cubicBezTo>
                    <a:pt x="161" y="789"/>
                    <a:pt x="164" y="795"/>
                    <a:pt x="167" y="801"/>
                  </a:cubicBezTo>
                  <a:cubicBezTo>
                    <a:pt x="167" y="810"/>
                    <a:pt x="167" y="819"/>
                    <a:pt x="166" y="829"/>
                  </a:cubicBezTo>
                  <a:cubicBezTo>
                    <a:pt x="161" y="818"/>
                    <a:pt x="156" y="807"/>
                    <a:pt x="150" y="796"/>
                  </a:cubicBezTo>
                  <a:cubicBezTo>
                    <a:pt x="152" y="794"/>
                    <a:pt x="153" y="791"/>
                    <a:pt x="155" y="789"/>
                  </a:cubicBezTo>
                  <a:moveTo>
                    <a:pt x="141" y="784"/>
                  </a:moveTo>
                  <a:cubicBezTo>
                    <a:pt x="141" y="785"/>
                    <a:pt x="142" y="787"/>
                    <a:pt x="143" y="788"/>
                  </a:cubicBezTo>
                  <a:cubicBezTo>
                    <a:pt x="143" y="789"/>
                    <a:pt x="142" y="789"/>
                    <a:pt x="142" y="789"/>
                  </a:cubicBezTo>
                  <a:cubicBezTo>
                    <a:pt x="142" y="788"/>
                    <a:pt x="141" y="786"/>
                    <a:pt x="141" y="784"/>
                  </a:cubicBezTo>
                  <a:moveTo>
                    <a:pt x="141" y="807"/>
                  </a:moveTo>
                  <a:cubicBezTo>
                    <a:pt x="141" y="807"/>
                    <a:pt x="141" y="807"/>
                    <a:pt x="141" y="808"/>
                  </a:cubicBezTo>
                  <a:cubicBezTo>
                    <a:pt x="141" y="818"/>
                    <a:pt x="141" y="829"/>
                    <a:pt x="141" y="840"/>
                  </a:cubicBezTo>
                  <a:cubicBezTo>
                    <a:pt x="141" y="844"/>
                    <a:pt x="141" y="848"/>
                    <a:pt x="140" y="852"/>
                  </a:cubicBezTo>
                  <a:cubicBezTo>
                    <a:pt x="138" y="847"/>
                    <a:pt x="135" y="843"/>
                    <a:pt x="133" y="839"/>
                  </a:cubicBezTo>
                  <a:cubicBezTo>
                    <a:pt x="129" y="833"/>
                    <a:pt x="126" y="828"/>
                    <a:pt x="123" y="822"/>
                  </a:cubicBezTo>
                  <a:cubicBezTo>
                    <a:pt x="123" y="820"/>
                    <a:pt x="123" y="818"/>
                    <a:pt x="123" y="816"/>
                  </a:cubicBezTo>
                  <a:cubicBezTo>
                    <a:pt x="130" y="815"/>
                    <a:pt x="136" y="812"/>
                    <a:pt x="141" y="807"/>
                  </a:cubicBezTo>
                  <a:moveTo>
                    <a:pt x="121" y="817"/>
                  </a:moveTo>
                  <a:cubicBezTo>
                    <a:pt x="121" y="817"/>
                    <a:pt x="121" y="817"/>
                    <a:pt x="121" y="817"/>
                  </a:cubicBezTo>
                  <a:cubicBezTo>
                    <a:pt x="121" y="817"/>
                    <a:pt x="121" y="817"/>
                    <a:pt x="121" y="817"/>
                  </a:cubicBezTo>
                  <a:cubicBezTo>
                    <a:pt x="121" y="817"/>
                    <a:pt x="121" y="817"/>
                    <a:pt x="121" y="817"/>
                  </a:cubicBezTo>
                  <a:moveTo>
                    <a:pt x="117" y="817"/>
                  </a:moveTo>
                  <a:cubicBezTo>
                    <a:pt x="118" y="819"/>
                    <a:pt x="119" y="823"/>
                    <a:pt x="121" y="826"/>
                  </a:cubicBezTo>
                  <a:cubicBezTo>
                    <a:pt x="121" y="839"/>
                    <a:pt x="121" y="852"/>
                    <a:pt x="121" y="864"/>
                  </a:cubicBezTo>
                  <a:cubicBezTo>
                    <a:pt x="119" y="865"/>
                    <a:pt x="117" y="865"/>
                    <a:pt x="115" y="866"/>
                  </a:cubicBezTo>
                  <a:cubicBezTo>
                    <a:pt x="114" y="866"/>
                    <a:pt x="113" y="866"/>
                    <a:pt x="111" y="867"/>
                  </a:cubicBezTo>
                  <a:cubicBezTo>
                    <a:pt x="107" y="859"/>
                    <a:pt x="103" y="850"/>
                    <a:pt x="99" y="842"/>
                  </a:cubicBezTo>
                  <a:cubicBezTo>
                    <a:pt x="99" y="842"/>
                    <a:pt x="99" y="842"/>
                    <a:pt x="99" y="841"/>
                  </a:cubicBezTo>
                  <a:cubicBezTo>
                    <a:pt x="98" y="831"/>
                    <a:pt x="95" y="821"/>
                    <a:pt x="95" y="811"/>
                  </a:cubicBezTo>
                  <a:cubicBezTo>
                    <a:pt x="97" y="812"/>
                    <a:pt x="100" y="812"/>
                    <a:pt x="103" y="814"/>
                  </a:cubicBezTo>
                  <a:cubicBezTo>
                    <a:pt x="107" y="815"/>
                    <a:pt x="112" y="816"/>
                    <a:pt x="117" y="817"/>
                  </a:cubicBezTo>
                  <a:moveTo>
                    <a:pt x="93" y="810"/>
                  </a:moveTo>
                  <a:cubicBezTo>
                    <a:pt x="93" y="810"/>
                    <a:pt x="93" y="810"/>
                    <a:pt x="93" y="810"/>
                  </a:cubicBezTo>
                  <a:cubicBezTo>
                    <a:pt x="93" y="819"/>
                    <a:pt x="95" y="828"/>
                    <a:pt x="96" y="836"/>
                  </a:cubicBezTo>
                  <a:cubicBezTo>
                    <a:pt x="91" y="827"/>
                    <a:pt x="86" y="818"/>
                    <a:pt x="81" y="808"/>
                  </a:cubicBezTo>
                  <a:cubicBezTo>
                    <a:pt x="84" y="807"/>
                    <a:pt x="87" y="808"/>
                    <a:pt x="93" y="810"/>
                  </a:cubicBezTo>
                  <a:moveTo>
                    <a:pt x="66" y="826"/>
                  </a:moveTo>
                  <a:cubicBezTo>
                    <a:pt x="71" y="818"/>
                    <a:pt x="74" y="813"/>
                    <a:pt x="78" y="810"/>
                  </a:cubicBezTo>
                  <a:cubicBezTo>
                    <a:pt x="78" y="811"/>
                    <a:pt x="78" y="812"/>
                    <a:pt x="79" y="812"/>
                  </a:cubicBezTo>
                  <a:cubicBezTo>
                    <a:pt x="85" y="823"/>
                    <a:pt x="91" y="835"/>
                    <a:pt x="97" y="846"/>
                  </a:cubicBezTo>
                  <a:cubicBezTo>
                    <a:pt x="97" y="854"/>
                    <a:pt x="97" y="862"/>
                    <a:pt x="97" y="870"/>
                  </a:cubicBezTo>
                  <a:cubicBezTo>
                    <a:pt x="94" y="871"/>
                    <a:pt x="91" y="872"/>
                    <a:pt x="89" y="872"/>
                  </a:cubicBezTo>
                  <a:cubicBezTo>
                    <a:pt x="85" y="874"/>
                    <a:pt x="80" y="875"/>
                    <a:pt x="76" y="876"/>
                  </a:cubicBezTo>
                  <a:cubicBezTo>
                    <a:pt x="74" y="870"/>
                    <a:pt x="71" y="864"/>
                    <a:pt x="69" y="858"/>
                  </a:cubicBezTo>
                  <a:cubicBezTo>
                    <a:pt x="68" y="854"/>
                    <a:pt x="68" y="850"/>
                    <a:pt x="67" y="846"/>
                  </a:cubicBezTo>
                  <a:cubicBezTo>
                    <a:pt x="67" y="844"/>
                    <a:pt x="64" y="844"/>
                    <a:pt x="65" y="846"/>
                  </a:cubicBezTo>
                  <a:cubicBezTo>
                    <a:pt x="65" y="847"/>
                    <a:pt x="65" y="849"/>
                    <a:pt x="65" y="850"/>
                  </a:cubicBezTo>
                  <a:cubicBezTo>
                    <a:pt x="64" y="848"/>
                    <a:pt x="62" y="845"/>
                    <a:pt x="61" y="842"/>
                  </a:cubicBezTo>
                  <a:cubicBezTo>
                    <a:pt x="60" y="840"/>
                    <a:pt x="59" y="838"/>
                    <a:pt x="58" y="837"/>
                  </a:cubicBezTo>
                  <a:cubicBezTo>
                    <a:pt x="61" y="833"/>
                    <a:pt x="63" y="829"/>
                    <a:pt x="66" y="82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7"/>
            <p:cNvSpPr/>
            <p:nvPr/>
          </p:nvSpPr>
          <p:spPr bwMode="auto">
            <a:xfrm>
              <a:off x="419100" y="-222251"/>
              <a:ext cx="0" cy="3175"/>
            </a:xfrm>
            <a:custGeom>
              <a:avLst/>
              <a:gdLst>
                <a:gd name="T0" fmla="*/ 1 h 1"/>
                <a:gd name="T1" fmla="*/ 1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8"/>
            <p:cNvSpPr/>
            <p:nvPr/>
          </p:nvSpPr>
          <p:spPr bwMode="auto">
            <a:xfrm>
              <a:off x="474662" y="-388938"/>
              <a:ext cx="44450" cy="60325"/>
            </a:xfrm>
            <a:custGeom>
              <a:avLst/>
              <a:gdLst>
                <a:gd name="T0" fmla="*/ 1 w 12"/>
                <a:gd name="T1" fmla="*/ 2 h 16"/>
                <a:gd name="T2" fmla="*/ 10 w 12"/>
                <a:gd name="T3" fmla="*/ 15 h 16"/>
                <a:gd name="T4" fmla="*/ 12 w 12"/>
                <a:gd name="T5" fmla="*/ 15 h 16"/>
                <a:gd name="T6" fmla="*/ 1 w 12"/>
                <a:gd name="T7" fmla="*/ 0 h 16"/>
                <a:gd name="T8" fmla="*/ 1 w 12"/>
                <a:gd name="T9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6">
                  <a:moveTo>
                    <a:pt x="1" y="2"/>
                  </a:moveTo>
                  <a:cubicBezTo>
                    <a:pt x="5" y="5"/>
                    <a:pt x="10" y="9"/>
                    <a:pt x="10" y="15"/>
                  </a:cubicBezTo>
                  <a:cubicBezTo>
                    <a:pt x="10" y="16"/>
                    <a:pt x="12" y="16"/>
                    <a:pt x="12" y="15"/>
                  </a:cubicBezTo>
                  <a:cubicBezTo>
                    <a:pt x="12" y="9"/>
                    <a:pt x="6" y="4"/>
                    <a:pt x="1" y="0"/>
                  </a:cubicBezTo>
                  <a:cubicBezTo>
                    <a:pt x="1" y="0"/>
                    <a:pt x="0" y="1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9"/>
            <p:cNvSpPr>
              <a:spLocks noEditPoints="1"/>
            </p:cNvSpPr>
            <p:nvPr/>
          </p:nvSpPr>
          <p:spPr bwMode="auto">
            <a:xfrm>
              <a:off x="3278187" y="4116387"/>
              <a:ext cx="1757363" cy="1474788"/>
            </a:xfrm>
            <a:custGeom>
              <a:avLst/>
              <a:gdLst>
                <a:gd name="T0" fmla="*/ 63 w 468"/>
                <a:gd name="T1" fmla="*/ 123 h 393"/>
                <a:gd name="T2" fmla="*/ 232 w 468"/>
                <a:gd name="T3" fmla="*/ 328 h 393"/>
                <a:gd name="T4" fmla="*/ 403 w 468"/>
                <a:gd name="T5" fmla="*/ 38 h 393"/>
                <a:gd name="T6" fmla="*/ 423 w 468"/>
                <a:gd name="T7" fmla="*/ 111 h 393"/>
                <a:gd name="T8" fmla="*/ 404 w 468"/>
                <a:gd name="T9" fmla="*/ 215 h 393"/>
                <a:gd name="T10" fmla="*/ 260 w 468"/>
                <a:gd name="T11" fmla="*/ 289 h 393"/>
                <a:gd name="T12" fmla="*/ 280 w 468"/>
                <a:gd name="T13" fmla="*/ 270 h 393"/>
                <a:gd name="T14" fmla="*/ 327 w 468"/>
                <a:gd name="T15" fmla="*/ 227 h 393"/>
                <a:gd name="T16" fmla="*/ 329 w 468"/>
                <a:gd name="T17" fmla="*/ 222 h 393"/>
                <a:gd name="T18" fmla="*/ 347 w 468"/>
                <a:gd name="T19" fmla="*/ 213 h 393"/>
                <a:gd name="T20" fmla="*/ 310 w 468"/>
                <a:gd name="T21" fmla="*/ 221 h 393"/>
                <a:gd name="T22" fmla="*/ 283 w 468"/>
                <a:gd name="T23" fmla="*/ 264 h 393"/>
                <a:gd name="T24" fmla="*/ 322 w 468"/>
                <a:gd name="T25" fmla="*/ 249 h 393"/>
                <a:gd name="T26" fmla="*/ 345 w 468"/>
                <a:gd name="T27" fmla="*/ 233 h 393"/>
                <a:gd name="T28" fmla="*/ 372 w 468"/>
                <a:gd name="T29" fmla="*/ 204 h 393"/>
                <a:gd name="T30" fmla="*/ 361 w 468"/>
                <a:gd name="T31" fmla="*/ 179 h 393"/>
                <a:gd name="T32" fmla="*/ 279 w 468"/>
                <a:gd name="T33" fmla="*/ 234 h 393"/>
                <a:gd name="T34" fmla="*/ 292 w 468"/>
                <a:gd name="T35" fmla="*/ 289 h 393"/>
                <a:gd name="T36" fmla="*/ 331 w 468"/>
                <a:gd name="T37" fmla="*/ 270 h 393"/>
                <a:gd name="T38" fmla="*/ 355 w 468"/>
                <a:gd name="T39" fmla="*/ 251 h 393"/>
                <a:gd name="T40" fmla="*/ 404 w 468"/>
                <a:gd name="T41" fmla="*/ 200 h 393"/>
                <a:gd name="T42" fmla="*/ 350 w 468"/>
                <a:gd name="T43" fmla="*/ 181 h 393"/>
                <a:gd name="T44" fmla="*/ 331 w 468"/>
                <a:gd name="T45" fmla="*/ 177 h 393"/>
                <a:gd name="T46" fmla="*/ 352 w 468"/>
                <a:gd name="T47" fmla="*/ 127 h 393"/>
                <a:gd name="T48" fmla="*/ 346 w 468"/>
                <a:gd name="T49" fmla="*/ 117 h 393"/>
                <a:gd name="T50" fmla="*/ 381 w 468"/>
                <a:gd name="T51" fmla="*/ 74 h 393"/>
                <a:gd name="T52" fmla="*/ 404 w 468"/>
                <a:gd name="T53" fmla="*/ 79 h 393"/>
                <a:gd name="T54" fmla="*/ 370 w 468"/>
                <a:gd name="T55" fmla="*/ 56 h 393"/>
                <a:gd name="T56" fmla="*/ 254 w 468"/>
                <a:gd name="T57" fmla="*/ 101 h 393"/>
                <a:gd name="T58" fmla="*/ 220 w 468"/>
                <a:gd name="T59" fmla="*/ 78 h 393"/>
                <a:gd name="T60" fmla="*/ 246 w 468"/>
                <a:gd name="T61" fmla="*/ 105 h 393"/>
                <a:gd name="T62" fmla="*/ 285 w 468"/>
                <a:gd name="T63" fmla="*/ 66 h 393"/>
                <a:gd name="T64" fmla="*/ 235 w 468"/>
                <a:gd name="T65" fmla="*/ 113 h 393"/>
                <a:gd name="T66" fmla="*/ 267 w 468"/>
                <a:gd name="T67" fmla="*/ 165 h 393"/>
                <a:gd name="T68" fmla="*/ 280 w 468"/>
                <a:gd name="T69" fmla="*/ 188 h 393"/>
                <a:gd name="T70" fmla="*/ 264 w 468"/>
                <a:gd name="T71" fmla="*/ 213 h 393"/>
                <a:gd name="T72" fmla="*/ 205 w 468"/>
                <a:gd name="T73" fmla="*/ 253 h 393"/>
                <a:gd name="T74" fmla="*/ 170 w 468"/>
                <a:gd name="T75" fmla="*/ 300 h 393"/>
                <a:gd name="T76" fmla="*/ 160 w 468"/>
                <a:gd name="T77" fmla="*/ 280 h 393"/>
                <a:gd name="T78" fmla="*/ 95 w 468"/>
                <a:gd name="T79" fmla="*/ 167 h 393"/>
                <a:gd name="T80" fmla="*/ 73 w 468"/>
                <a:gd name="T81" fmla="*/ 142 h 393"/>
                <a:gd name="T82" fmla="*/ 176 w 468"/>
                <a:gd name="T83" fmla="*/ 290 h 393"/>
                <a:gd name="T84" fmla="*/ 167 w 468"/>
                <a:gd name="T85" fmla="*/ 333 h 393"/>
                <a:gd name="T86" fmla="*/ 216 w 468"/>
                <a:gd name="T87" fmla="*/ 258 h 393"/>
                <a:gd name="T88" fmla="*/ 143 w 468"/>
                <a:gd name="T89" fmla="*/ 330 h 393"/>
                <a:gd name="T90" fmla="*/ 87 w 468"/>
                <a:gd name="T91" fmla="*/ 352 h 393"/>
                <a:gd name="T92" fmla="*/ 97 w 468"/>
                <a:gd name="T93" fmla="*/ 186 h 393"/>
                <a:gd name="T94" fmla="*/ 87 w 468"/>
                <a:gd name="T95" fmla="*/ 166 h 393"/>
                <a:gd name="T96" fmla="*/ 141 w 468"/>
                <a:gd name="T97" fmla="*/ 299 h 393"/>
                <a:gd name="T98" fmla="*/ 117 w 468"/>
                <a:gd name="T99" fmla="*/ 312 h 393"/>
                <a:gd name="T100" fmla="*/ 35 w 468"/>
                <a:gd name="T101" fmla="*/ 212 h 393"/>
                <a:gd name="T102" fmla="*/ 24 w 468"/>
                <a:gd name="T103" fmla="*/ 248 h 393"/>
                <a:gd name="T104" fmla="*/ 38 w 468"/>
                <a:gd name="T105" fmla="*/ 284 h 393"/>
                <a:gd name="T106" fmla="*/ 47 w 468"/>
                <a:gd name="T107" fmla="*/ 301 h 393"/>
                <a:gd name="T108" fmla="*/ 71 w 468"/>
                <a:gd name="T109" fmla="*/ 256 h 393"/>
                <a:gd name="T110" fmla="*/ 89 w 468"/>
                <a:gd name="T111" fmla="*/ 298 h 393"/>
                <a:gd name="T112" fmla="*/ 121 w 468"/>
                <a:gd name="T113" fmla="*/ 355 h 393"/>
                <a:gd name="T114" fmla="*/ 240 w 468"/>
                <a:gd name="T115" fmla="*/ 249 h 393"/>
                <a:gd name="T116" fmla="*/ 249 w 468"/>
                <a:gd name="T117" fmla="*/ 293 h 393"/>
                <a:gd name="T118" fmla="*/ 263 w 468"/>
                <a:gd name="T119" fmla="*/ 258 h 393"/>
                <a:gd name="T120" fmla="*/ 258 w 468"/>
                <a:gd name="T121" fmla="*/ 293 h 393"/>
                <a:gd name="T122" fmla="*/ 383 w 468"/>
                <a:gd name="T123" fmla="*/ 245 h 393"/>
                <a:gd name="T124" fmla="*/ 417 w 468"/>
                <a:gd name="T125" fmla="*/ 179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68" h="393">
                  <a:moveTo>
                    <a:pt x="403" y="38"/>
                  </a:moveTo>
                  <a:cubicBezTo>
                    <a:pt x="402" y="38"/>
                    <a:pt x="401" y="39"/>
                    <a:pt x="400" y="39"/>
                  </a:cubicBezTo>
                  <a:cubicBezTo>
                    <a:pt x="391" y="27"/>
                    <a:pt x="381" y="16"/>
                    <a:pt x="369" y="6"/>
                  </a:cubicBezTo>
                  <a:cubicBezTo>
                    <a:pt x="363" y="2"/>
                    <a:pt x="359" y="0"/>
                    <a:pt x="352" y="5"/>
                  </a:cubicBezTo>
                  <a:cubicBezTo>
                    <a:pt x="343" y="10"/>
                    <a:pt x="332" y="13"/>
                    <a:pt x="322" y="16"/>
                  </a:cubicBezTo>
                  <a:cubicBezTo>
                    <a:pt x="311" y="20"/>
                    <a:pt x="300" y="23"/>
                    <a:pt x="290" y="26"/>
                  </a:cubicBezTo>
                  <a:cubicBezTo>
                    <a:pt x="278" y="30"/>
                    <a:pt x="267" y="34"/>
                    <a:pt x="255" y="37"/>
                  </a:cubicBezTo>
                  <a:cubicBezTo>
                    <a:pt x="239" y="40"/>
                    <a:pt x="226" y="46"/>
                    <a:pt x="213" y="55"/>
                  </a:cubicBezTo>
                  <a:cubicBezTo>
                    <a:pt x="206" y="60"/>
                    <a:pt x="199" y="65"/>
                    <a:pt x="192" y="68"/>
                  </a:cubicBezTo>
                  <a:cubicBezTo>
                    <a:pt x="166" y="79"/>
                    <a:pt x="140" y="88"/>
                    <a:pt x="115" y="99"/>
                  </a:cubicBezTo>
                  <a:cubicBezTo>
                    <a:pt x="101" y="105"/>
                    <a:pt x="87" y="112"/>
                    <a:pt x="74" y="118"/>
                  </a:cubicBezTo>
                  <a:cubicBezTo>
                    <a:pt x="70" y="120"/>
                    <a:pt x="67" y="123"/>
                    <a:pt x="63" y="123"/>
                  </a:cubicBezTo>
                  <a:cubicBezTo>
                    <a:pt x="53" y="123"/>
                    <a:pt x="50" y="129"/>
                    <a:pt x="48" y="138"/>
                  </a:cubicBezTo>
                  <a:cubicBezTo>
                    <a:pt x="47" y="143"/>
                    <a:pt x="44" y="149"/>
                    <a:pt x="42" y="154"/>
                  </a:cubicBezTo>
                  <a:cubicBezTo>
                    <a:pt x="35" y="171"/>
                    <a:pt x="27" y="187"/>
                    <a:pt x="19" y="204"/>
                  </a:cubicBezTo>
                  <a:cubicBezTo>
                    <a:pt x="16" y="211"/>
                    <a:pt x="14" y="219"/>
                    <a:pt x="8" y="224"/>
                  </a:cubicBezTo>
                  <a:cubicBezTo>
                    <a:pt x="3" y="230"/>
                    <a:pt x="1" y="237"/>
                    <a:pt x="0" y="244"/>
                  </a:cubicBezTo>
                  <a:cubicBezTo>
                    <a:pt x="2" y="250"/>
                    <a:pt x="2" y="256"/>
                    <a:pt x="4" y="262"/>
                  </a:cubicBezTo>
                  <a:cubicBezTo>
                    <a:pt x="13" y="281"/>
                    <a:pt x="21" y="300"/>
                    <a:pt x="32" y="317"/>
                  </a:cubicBezTo>
                  <a:cubicBezTo>
                    <a:pt x="45" y="336"/>
                    <a:pt x="52" y="358"/>
                    <a:pt x="62" y="377"/>
                  </a:cubicBezTo>
                  <a:cubicBezTo>
                    <a:pt x="67" y="387"/>
                    <a:pt x="74" y="393"/>
                    <a:pt x="87" y="385"/>
                  </a:cubicBezTo>
                  <a:cubicBezTo>
                    <a:pt x="90" y="383"/>
                    <a:pt x="93" y="381"/>
                    <a:pt x="97" y="379"/>
                  </a:cubicBezTo>
                  <a:cubicBezTo>
                    <a:pt x="112" y="374"/>
                    <a:pt x="127" y="368"/>
                    <a:pt x="142" y="363"/>
                  </a:cubicBezTo>
                  <a:cubicBezTo>
                    <a:pt x="173" y="353"/>
                    <a:pt x="203" y="340"/>
                    <a:pt x="232" y="328"/>
                  </a:cubicBezTo>
                  <a:cubicBezTo>
                    <a:pt x="260" y="316"/>
                    <a:pt x="289" y="307"/>
                    <a:pt x="318" y="297"/>
                  </a:cubicBezTo>
                  <a:cubicBezTo>
                    <a:pt x="341" y="289"/>
                    <a:pt x="365" y="279"/>
                    <a:pt x="386" y="266"/>
                  </a:cubicBezTo>
                  <a:cubicBezTo>
                    <a:pt x="389" y="265"/>
                    <a:pt x="393" y="262"/>
                    <a:pt x="393" y="259"/>
                  </a:cubicBezTo>
                  <a:cubicBezTo>
                    <a:pt x="395" y="248"/>
                    <a:pt x="403" y="240"/>
                    <a:pt x="409" y="231"/>
                  </a:cubicBezTo>
                  <a:cubicBezTo>
                    <a:pt x="423" y="213"/>
                    <a:pt x="436" y="195"/>
                    <a:pt x="449" y="178"/>
                  </a:cubicBezTo>
                  <a:cubicBezTo>
                    <a:pt x="453" y="172"/>
                    <a:pt x="459" y="169"/>
                    <a:pt x="463" y="163"/>
                  </a:cubicBezTo>
                  <a:cubicBezTo>
                    <a:pt x="466" y="160"/>
                    <a:pt x="468" y="155"/>
                    <a:pt x="467" y="152"/>
                  </a:cubicBezTo>
                  <a:cubicBezTo>
                    <a:pt x="465" y="143"/>
                    <a:pt x="462" y="133"/>
                    <a:pt x="457" y="124"/>
                  </a:cubicBezTo>
                  <a:cubicBezTo>
                    <a:pt x="442" y="101"/>
                    <a:pt x="427" y="78"/>
                    <a:pt x="411" y="55"/>
                  </a:cubicBezTo>
                  <a:cubicBezTo>
                    <a:pt x="408" y="50"/>
                    <a:pt x="405" y="46"/>
                    <a:pt x="402" y="42"/>
                  </a:cubicBezTo>
                  <a:cubicBezTo>
                    <a:pt x="403" y="41"/>
                    <a:pt x="404" y="40"/>
                    <a:pt x="404" y="40"/>
                  </a:cubicBezTo>
                  <a:cubicBezTo>
                    <a:pt x="405" y="39"/>
                    <a:pt x="404" y="37"/>
                    <a:pt x="403" y="38"/>
                  </a:cubicBezTo>
                  <a:moveTo>
                    <a:pt x="425" y="113"/>
                  </a:moveTo>
                  <a:cubicBezTo>
                    <a:pt x="426" y="114"/>
                    <a:pt x="427" y="116"/>
                    <a:pt x="428" y="118"/>
                  </a:cubicBezTo>
                  <a:cubicBezTo>
                    <a:pt x="402" y="132"/>
                    <a:pt x="376" y="145"/>
                    <a:pt x="350" y="157"/>
                  </a:cubicBezTo>
                  <a:cubicBezTo>
                    <a:pt x="335" y="165"/>
                    <a:pt x="320" y="172"/>
                    <a:pt x="306" y="179"/>
                  </a:cubicBezTo>
                  <a:cubicBezTo>
                    <a:pt x="303" y="181"/>
                    <a:pt x="300" y="182"/>
                    <a:pt x="298" y="184"/>
                  </a:cubicBezTo>
                  <a:cubicBezTo>
                    <a:pt x="297" y="182"/>
                    <a:pt x="296" y="180"/>
                    <a:pt x="295" y="178"/>
                  </a:cubicBezTo>
                  <a:cubicBezTo>
                    <a:pt x="295" y="177"/>
                    <a:pt x="294" y="175"/>
                    <a:pt x="293" y="174"/>
                  </a:cubicBezTo>
                  <a:cubicBezTo>
                    <a:pt x="298" y="172"/>
                    <a:pt x="302" y="169"/>
                    <a:pt x="306" y="168"/>
                  </a:cubicBezTo>
                  <a:cubicBezTo>
                    <a:pt x="321" y="162"/>
                    <a:pt x="336" y="156"/>
                    <a:pt x="350" y="149"/>
                  </a:cubicBezTo>
                  <a:cubicBezTo>
                    <a:pt x="365" y="142"/>
                    <a:pt x="380" y="134"/>
                    <a:pt x="395" y="127"/>
                  </a:cubicBezTo>
                  <a:cubicBezTo>
                    <a:pt x="402" y="123"/>
                    <a:pt x="409" y="119"/>
                    <a:pt x="416" y="115"/>
                  </a:cubicBezTo>
                  <a:cubicBezTo>
                    <a:pt x="418" y="114"/>
                    <a:pt x="421" y="112"/>
                    <a:pt x="423" y="111"/>
                  </a:cubicBezTo>
                  <a:cubicBezTo>
                    <a:pt x="424" y="111"/>
                    <a:pt x="424" y="112"/>
                    <a:pt x="425" y="113"/>
                  </a:cubicBezTo>
                  <a:moveTo>
                    <a:pt x="422" y="157"/>
                  </a:moveTo>
                  <a:cubicBezTo>
                    <a:pt x="422" y="158"/>
                    <a:pt x="422" y="158"/>
                    <a:pt x="422" y="158"/>
                  </a:cubicBezTo>
                  <a:cubicBezTo>
                    <a:pt x="416" y="161"/>
                    <a:pt x="409" y="163"/>
                    <a:pt x="403" y="166"/>
                  </a:cubicBezTo>
                  <a:cubicBezTo>
                    <a:pt x="403" y="164"/>
                    <a:pt x="404" y="161"/>
                    <a:pt x="404" y="159"/>
                  </a:cubicBezTo>
                  <a:cubicBezTo>
                    <a:pt x="411" y="156"/>
                    <a:pt x="417" y="153"/>
                    <a:pt x="424" y="150"/>
                  </a:cubicBezTo>
                  <a:cubicBezTo>
                    <a:pt x="424" y="152"/>
                    <a:pt x="423" y="156"/>
                    <a:pt x="422" y="157"/>
                  </a:cubicBezTo>
                  <a:moveTo>
                    <a:pt x="404" y="215"/>
                  </a:moveTo>
                  <a:cubicBezTo>
                    <a:pt x="402" y="216"/>
                    <a:pt x="400" y="217"/>
                    <a:pt x="399" y="218"/>
                  </a:cubicBezTo>
                  <a:cubicBezTo>
                    <a:pt x="401" y="213"/>
                    <a:pt x="404" y="208"/>
                    <a:pt x="406" y="203"/>
                  </a:cubicBezTo>
                  <a:cubicBezTo>
                    <a:pt x="410" y="201"/>
                    <a:pt x="413" y="199"/>
                    <a:pt x="417" y="197"/>
                  </a:cubicBezTo>
                  <a:cubicBezTo>
                    <a:pt x="413" y="203"/>
                    <a:pt x="408" y="209"/>
                    <a:pt x="404" y="215"/>
                  </a:cubicBezTo>
                  <a:moveTo>
                    <a:pt x="385" y="237"/>
                  </a:moveTo>
                  <a:cubicBezTo>
                    <a:pt x="381" y="240"/>
                    <a:pt x="376" y="242"/>
                    <a:pt x="372" y="245"/>
                  </a:cubicBezTo>
                  <a:cubicBezTo>
                    <a:pt x="372" y="244"/>
                    <a:pt x="372" y="243"/>
                    <a:pt x="373" y="242"/>
                  </a:cubicBezTo>
                  <a:cubicBezTo>
                    <a:pt x="374" y="239"/>
                    <a:pt x="376" y="235"/>
                    <a:pt x="377" y="232"/>
                  </a:cubicBezTo>
                  <a:cubicBezTo>
                    <a:pt x="382" y="229"/>
                    <a:pt x="387" y="226"/>
                    <a:pt x="392" y="223"/>
                  </a:cubicBezTo>
                  <a:cubicBezTo>
                    <a:pt x="390" y="228"/>
                    <a:pt x="387" y="232"/>
                    <a:pt x="385" y="237"/>
                  </a:cubicBezTo>
                  <a:moveTo>
                    <a:pt x="330" y="274"/>
                  </a:moveTo>
                  <a:cubicBezTo>
                    <a:pt x="336" y="270"/>
                    <a:pt x="342" y="266"/>
                    <a:pt x="348" y="262"/>
                  </a:cubicBezTo>
                  <a:cubicBezTo>
                    <a:pt x="348" y="264"/>
                    <a:pt x="347" y="265"/>
                    <a:pt x="347" y="267"/>
                  </a:cubicBezTo>
                  <a:cubicBezTo>
                    <a:pt x="341" y="269"/>
                    <a:pt x="336" y="271"/>
                    <a:pt x="330" y="274"/>
                  </a:cubicBezTo>
                  <a:moveTo>
                    <a:pt x="259" y="290"/>
                  </a:moveTo>
                  <a:cubicBezTo>
                    <a:pt x="259" y="289"/>
                    <a:pt x="259" y="289"/>
                    <a:pt x="260" y="289"/>
                  </a:cubicBezTo>
                  <a:cubicBezTo>
                    <a:pt x="260" y="289"/>
                    <a:pt x="259" y="289"/>
                    <a:pt x="259" y="289"/>
                  </a:cubicBezTo>
                  <a:cubicBezTo>
                    <a:pt x="259" y="289"/>
                    <a:pt x="259" y="290"/>
                    <a:pt x="259" y="290"/>
                  </a:cubicBezTo>
                  <a:moveTo>
                    <a:pt x="400" y="167"/>
                  </a:moveTo>
                  <a:cubicBezTo>
                    <a:pt x="394" y="169"/>
                    <a:pt x="387" y="172"/>
                    <a:pt x="380" y="174"/>
                  </a:cubicBezTo>
                  <a:cubicBezTo>
                    <a:pt x="381" y="173"/>
                    <a:pt x="381" y="171"/>
                    <a:pt x="381" y="170"/>
                  </a:cubicBezTo>
                  <a:cubicBezTo>
                    <a:pt x="388" y="167"/>
                    <a:pt x="395" y="164"/>
                    <a:pt x="402" y="160"/>
                  </a:cubicBezTo>
                  <a:cubicBezTo>
                    <a:pt x="401" y="162"/>
                    <a:pt x="401" y="165"/>
                    <a:pt x="400" y="167"/>
                  </a:cubicBezTo>
                  <a:moveTo>
                    <a:pt x="280" y="270"/>
                  </a:moveTo>
                  <a:cubicBezTo>
                    <a:pt x="285" y="267"/>
                    <a:pt x="291" y="265"/>
                    <a:pt x="296" y="262"/>
                  </a:cubicBezTo>
                  <a:cubicBezTo>
                    <a:pt x="295" y="266"/>
                    <a:pt x="293" y="270"/>
                    <a:pt x="292" y="275"/>
                  </a:cubicBezTo>
                  <a:cubicBezTo>
                    <a:pt x="286" y="278"/>
                    <a:pt x="279" y="281"/>
                    <a:pt x="272" y="284"/>
                  </a:cubicBezTo>
                  <a:cubicBezTo>
                    <a:pt x="275" y="279"/>
                    <a:pt x="277" y="275"/>
                    <a:pt x="280" y="270"/>
                  </a:cubicBezTo>
                  <a:moveTo>
                    <a:pt x="359" y="203"/>
                  </a:moveTo>
                  <a:cubicBezTo>
                    <a:pt x="363" y="201"/>
                    <a:pt x="368" y="198"/>
                    <a:pt x="373" y="196"/>
                  </a:cubicBezTo>
                  <a:cubicBezTo>
                    <a:pt x="372" y="198"/>
                    <a:pt x="372" y="199"/>
                    <a:pt x="371" y="201"/>
                  </a:cubicBezTo>
                  <a:cubicBezTo>
                    <a:pt x="364" y="205"/>
                    <a:pt x="358" y="208"/>
                    <a:pt x="351" y="211"/>
                  </a:cubicBezTo>
                  <a:cubicBezTo>
                    <a:pt x="352" y="209"/>
                    <a:pt x="353" y="207"/>
                    <a:pt x="354" y="205"/>
                  </a:cubicBezTo>
                  <a:cubicBezTo>
                    <a:pt x="355" y="204"/>
                    <a:pt x="357" y="204"/>
                    <a:pt x="359" y="203"/>
                  </a:cubicBezTo>
                  <a:moveTo>
                    <a:pt x="352" y="203"/>
                  </a:moveTo>
                  <a:cubicBezTo>
                    <a:pt x="346" y="205"/>
                    <a:pt x="341" y="208"/>
                    <a:pt x="335" y="210"/>
                  </a:cubicBezTo>
                  <a:cubicBezTo>
                    <a:pt x="335" y="210"/>
                    <a:pt x="335" y="210"/>
                    <a:pt x="335" y="210"/>
                  </a:cubicBezTo>
                  <a:cubicBezTo>
                    <a:pt x="341" y="207"/>
                    <a:pt x="346" y="205"/>
                    <a:pt x="352" y="203"/>
                  </a:cubicBezTo>
                  <a:cubicBezTo>
                    <a:pt x="352" y="203"/>
                    <a:pt x="352" y="203"/>
                    <a:pt x="352" y="203"/>
                  </a:cubicBezTo>
                  <a:moveTo>
                    <a:pt x="327" y="227"/>
                  </a:moveTo>
                  <a:cubicBezTo>
                    <a:pt x="325" y="233"/>
                    <a:pt x="323" y="238"/>
                    <a:pt x="320" y="244"/>
                  </a:cubicBezTo>
                  <a:cubicBezTo>
                    <a:pt x="320" y="245"/>
                    <a:pt x="320" y="246"/>
                    <a:pt x="320" y="246"/>
                  </a:cubicBezTo>
                  <a:cubicBezTo>
                    <a:pt x="315" y="249"/>
                    <a:pt x="310" y="251"/>
                    <a:pt x="306" y="254"/>
                  </a:cubicBezTo>
                  <a:cubicBezTo>
                    <a:pt x="304" y="254"/>
                    <a:pt x="303" y="255"/>
                    <a:pt x="302" y="255"/>
                  </a:cubicBezTo>
                  <a:cubicBezTo>
                    <a:pt x="302" y="255"/>
                    <a:pt x="302" y="254"/>
                    <a:pt x="303" y="253"/>
                  </a:cubicBezTo>
                  <a:cubicBezTo>
                    <a:pt x="304" y="248"/>
                    <a:pt x="306" y="242"/>
                    <a:pt x="307" y="237"/>
                  </a:cubicBezTo>
                  <a:cubicBezTo>
                    <a:pt x="314" y="234"/>
                    <a:pt x="321" y="231"/>
                    <a:pt x="327" y="227"/>
                  </a:cubicBezTo>
                  <a:moveTo>
                    <a:pt x="308" y="233"/>
                  </a:moveTo>
                  <a:cubicBezTo>
                    <a:pt x="309" y="230"/>
                    <a:pt x="310" y="228"/>
                    <a:pt x="310" y="225"/>
                  </a:cubicBezTo>
                  <a:cubicBezTo>
                    <a:pt x="317" y="222"/>
                    <a:pt x="325" y="219"/>
                    <a:pt x="332" y="215"/>
                  </a:cubicBezTo>
                  <a:cubicBezTo>
                    <a:pt x="331" y="216"/>
                    <a:pt x="331" y="218"/>
                    <a:pt x="331" y="219"/>
                  </a:cubicBezTo>
                  <a:cubicBezTo>
                    <a:pt x="330" y="220"/>
                    <a:pt x="330" y="221"/>
                    <a:pt x="329" y="222"/>
                  </a:cubicBezTo>
                  <a:cubicBezTo>
                    <a:pt x="322" y="226"/>
                    <a:pt x="315" y="229"/>
                    <a:pt x="308" y="233"/>
                  </a:cubicBezTo>
                  <a:moveTo>
                    <a:pt x="326" y="238"/>
                  </a:moveTo>
                  <a:cubicBezTo>
                    <a:pt x="327" y="234"/>
                    <a:pt x="329" y="230"/>
                    <a:pt x="330" y="226"/>
                  </a:cubicBezTo>
                  <a:cubicBezTo>
                    <a:pt x="335" y="223"/>
                    <a:pt x="340" y="221"/>
                    <a:pt x="345" y="218"/>
                  </a:cubicBezTo>
                  <a:cubicBezTo>
                    <a:pt x="343" y="224"/>
                    <a:pt x="341" y="230"/>
                    <a:pt x="340" y="236"/>
                  </a:cubicBezTo>
                  <a:cubicBezTo>
                    <a:pt x="334" y="239"/>
                    <a:pt x="329" y="242"/>
                    <a:pt x="323" y="245"/>
                  </a:cubicBezTo>
                  <a:cubicBezTo>
                    <a:pt x="324" y="242"/>
                    <a:pt x="325" y="240"/>
                    <a:pt x="326" y="238"/>
                  </a:cubicBezTo>
                  <a:moveTo>
                    <a:pt x="339" y="218"/>
                  </a:moveTo>
                  <a:cubicBezTo>
                    <a:pt x="336" y="219"/>
                    <a:pt x="334" y="220"/>
                    <a:pt x="332" y="221"/>
                  </a:cubicBezTo>
                  <a:cubicBezTo>
                    <a:pt x="332" y="219"/>
                    <a:pt x="333" y="217"/>
                    <a:pt x="334" y="214"/>
                  </a:cubicBezTo>
                  <a:cubicBezTo>
                    <a:pt x="339" y="212"/>
                    <a:pt x="345" y="209"/>
                    <a:pt x="350" y="207"/>
                  </a:cubicBezTo>
                  <a:cubicBezTo>
                    <a:pt x="349" y="209"/>
                    <a:pt x="348" y="211"/>
                    <a:pt x="347" y="213"/>
                  </a:cubicBezTo>
                  <a:cubicBezTo>
                    <a:pt x="347" y="213"/>
                    <a:pt x="347" y="213"/>
                    <a:pt x="347" y="213"/>
                  </a:cubicBezTo>
                  <a:cubicBezTo>
                    <a:pt x="344" y="215"/>
                    <a:pt x="342" y="216"/>
                    <a:pt x="339" y="218"/>
                  </a:cubicBezTo>
                  <a:moveTo>
                    <a:pt x="333" y="211"/>
                  </a:moveTo>
                  <a:cubicBezTo>
                    <a:pt x="326" y="214"/>
                    <a:pt x="319" y="217"/>
                    <a:pt x="312" y="220"/>
                  </a:cubicBezTo>
                  <a:cubicBezTo>
                    <a:pt x="312" y="220"/>
                    <a:pt x="312" y="219"/>
                    <a:pt x="312" y="219"/>
                  </a:cubicBezTo>
                  <a:cubicBezTo>
                    <a:pt x="313" y="218"/>
                    <a:pt x="314" y="218"/>
                    <a:pt x="316" y="217"/>
                  </a:cubicBezTo>
                  <a:cubicBezTo>
                    <a:pt x="322" y="215"/>
                    <a:pt x="328" y="213"/>
                    <a:pt x="334" y="210"/>
                  </a:cubicBezTo>
                  <a:cubicBezTo>
                    <a:pt x="333" y="210"/>
                    <a:pt x="333" y="211"/>
                    <a:pt x="333" y="211"/>
                  </a:cubicBezTo>
                  <a:moveTo>
                    <a:pt x="310" y="221"/>
                  </a:moveTo>
                  <a:cubicBezTo>
                    <a:pt x="308" y="222"/>
                    <a:pt x="307" y="222"/>
                    <a:pt x="306" y="223"/>
                  </a:cubicBezTo>
                  <a:cubicBezTo>
                    <a:pt x="307" y="222"/>
                    <a:pt x="308" y="221"/>
                    <a:pt x="310" y="220"/>
                  </a:cubicBezTo>
                  <a:cubicBezTo>
                    <a:pt x="310" y="221"/>
                    <a:pt x="310" y="221"/>
                    <a:pt x="310" y="221"/>
                  </a:cubicBezTo>
                  <a:moveTo>
                    <a:pt x="308" y="226"/>
                  </a:moveTo>
                  <a:cubicBezTo>
                    <a:pt x="308" y="227"/>
                    <a:pt x="308" y="229"/>
                    <a:pt x="307" y="230"/>
                  </a:cubicBezTo>
                  <a:cubicBezTo>
                    <a:pt x="307" y="231"/>
                    <a:pt x="306" y="233"/>
                    <a:pt x="306" y="234"/>
                  </a:cubicBezTo>
                  <a:cubicBezTo>
                    <a:pt x="303" y="236"/>
                    <a:pt x="299" y="237"/>
                    <a:pt x="295" y="239"/>
                  </a:cubicBezTo>
                  <a:cubicBezTo>
                    <a:pt x="296" y="237"/>
                    <a:pt x="297" y="236"/>
                    <a:pt x="298" y="234"/>
                  </a:cubicBezTo>
                  <a:cubicBezTo>
                    <a:pt x="299" y="233"/>
                    <a:pt x="299" y="231"/>
                    <a:pt x="300" y="230"/>
                  </a:cubicBezTo>
                  <a:cubicBezTo>
                    <a:pt x="303" y="229"/>
                    <a:pt x="306" y="227"/>
                    <a:pt x="308" y="226"/>
                  </a:cubicBezTo>
                  <a:moveTo>
                    <a:pt x="293" y="244"/>
                  </a:moveTo>
                  <a:cubicBezTo>
                    <a:pt x="297" y="242"/>
                    <a:pt x="301" y="240"/>
                    <a:pt x="304" y="239"/>
                  </a:cubicBezTo>
                  <a:cubicBezTo>
                    <a:pt x="302" y="244"/>
                    <a:pt x="300" y="250"/>
                    <a:pt x="299" y="255"/>
                  </a:cubicBezTo>
                  <a:cubicBezTo>
                    <a:pt x="298" y="256"/>
                    <a:pt x="298" y="257"/>
                    <a:pt x="298" y="257"/>
                  </a:cubicBezTo>
                  <a:cubicBezTo>
                    <a:pt x="293" y="259"/>
                    <a:pt x="288" y="261"/>
                    <a:pt x="283" y="264"/>
                  </a:cubicBezTo>
                  <a:cubicBezTo>
                    <a:pt x="286" y="257"/>
                    <a:pt x="290" y="251"/>
                    <a:pt x="293" y="244"/>
                  </a:cubicBezTo>
                  <a:moveTo>
                    <a:pt x="300" y="260"/>
                  </a:moveTo>
                  <a:cubicBezTo>
                    <a:pt x="306" y="257"/>
                    <a:pt x="312" y="254"/>
                    <a:pt x="318" y="251"/>
                  </a:cubicBezTo>
                  <a:cubicBezTo>
                    <a:pt x="317" y="255"/>
                    <a:pt x="315" y="259"/>
                    <a:pt x="314" y="263"/>
                  </a:cubicBezTo>
                  <a:cubicBezTo>
                    <a:pt x="308" y="266"/>
                    <a:pt x="302" y="270"/>
                    <a:pt x="296" y="273"/>
                  </a:cubicBezTo>
                  <a:cubicBezTo>
                    <a:pt x="297" y="268"/>
                    <a:pt x="299" y="264"/>
                    <a:pt x="300" y="260"/>
                  </a:cubicBezTo>
                  <a:moveTo>
                    <a:pt x="322" y="249"/>
                  </a:moveTo>
                  <a:cubicBezTo>
                    <a:pt x="327" y="246"/>
                    <a:pt x="333" y="243"/>
                    <a:pt x="338" y="240"/>
                  </a:cubicBezTo>
                  <a:cubicBezTo>
                    <a:pt x="338" y="241"/>
                    <a:pt x="338" y="242"/>
                    <a:pt x="338" y="243"/>
                  </a:cubicBezTo>
                  <a:cubicBezTo>
                    <a:pt x="337" y="246"/>
                    <a:pt x="336" y="249"/>
                    <a:pt x="335" y="252"/>
                  </a:cubicBezTo>
                  <a:cubicBezTo>
                    <a:pt x="329" y="255"/>
                    <a:pt x="323" y="258"/>
                    <a:pt x="318" y="261"/>
                  </a:cubicBezTo>
                  <a:cubicBezTo>
                    <a:pt x="319" y="257"/>
                    <a:pt x="320" y="253"/>
                    <a:pt x="322" y="249"/>
                  </a:cubicBezTo>
                  <a:moveTo>
                    <a:pt x="342" y="238"/>
                  </a:moveTo>
                  <a:cubicBezTo>
                    <a:pt x="348" y="235"/>
                    <a:pt x="354" y="231"/>
                    <a:pt x="361" y="228"/>
                  </a:cubicBezTo>
                  <a:cubicBezTo>
                    <a:pt x="359" y="232"/>
                    <a:pt x="357" y="236"/>
                    <a:pt x="356" y="241"/>
                  </a:cubicBezTo>
                  <a:cubicBezTo>
                    <a:pt x="350" y="244"/>
                    <a:pt x="344" y="247"/>
                    <a:pt x="338" y="250"/>
                  </a:cubicBezTo>
                  <a:cubicBezTo>
                    <a:pt x="339" y="246"/>
                    <a:pt x="341" y="242"/>
                    <a:pt x="342" y="238"/>
                  </a:cubicBezTo>
                  <a:moveTo>
                    <a:pt x="345" y="233"/>
                  </a:moveTo>
                  <a:cubicBezTo>
                    <a:pt x="344" y="233"/>
                    <a:pt x="343" y="234"/>
                    <a:pt x="343" y="234"/>
                  </a:cubicBezTo>
                  <a:cubicBezTo>
                    <a:pt x="344" y="228"/>
                    <a:pt x="346" y="222"/>
                    <a:pt x="349" y="216"/>
                  </a:cubicBezTo>
                  <a:cubicBezTo>
                    <a:pt x="356" y="213"/>
                    <a:pt x="363" y="209"/>
                    <a:pt x="369" y="206"/>
                  </a:cubicBezTo>
                  <a:cubicBezTo>
                    <a:pt x="367" y="210"/>
                    <a:pt x="366" y="214"/>
                    <a:pt x="364" y="218"/>
                  </a:cubicBezTo>
                  <a:cubicBezTo>
                    <a:pt x="363" y="220"/>
                    <a:pt x="363" y="222"/>
                    <a:pt x="362" y="223"/>
                  </a:cubicBezTo>
                  <a:cubicBezTo>
                    <a:pt x="356" y="226"/>
                    <a:pt x="350" y="230"/>
                    <a:pt x="345" y="233"/>
                  </a:cubicBezTo>
                  <a:moveTo>
                    <a:pt x="364" y="231"/>
                  </a:moveTo>
                  <a:cubicBezTo>
                    <a:pt x="363" y="232"/>
                    <a:pt x="362" y="234"/>
                    <a:pt x="361" y="236"/>
                  </a:cubicBezTo>
                  <a:cubicBezTo>
                    <a:pt x="362" y="232"/>
                    <a:pt x="363" y="229"/>
                    <a:pt x="364" y="226"/>
                  </a:cubicBezTo>
                  <a:cubicBezTo>
                    <a:pt x="370" y="223"/>
                    <a:pt x="375" y="220"/>
                    <a:pt x="381" y="217"/>
                  </a:cubicBezTo>
                  <a:cubicBezTo>
                    <a:pt x="381" y="217"/>
                    <a:pt x="381" y="217"/>
                    <a:pt x="381" y="217"/>
                  </a:cubicBezTo>
                  <a:cubicBezTo>
                    <a:pt x="379" y="221"/>
                    <a:pt x="376" y="226"/>
                    <a:pt x="374" y="231"/>
                  </a:cubicBezTo>
                  <a:cubicBezTo>
                    <a:pt x="370" y="233"/>
                    <a:pt x="365" y="236"/>
                    <a:pt x="361" y="238"/>
                  </a:cubicBezTo>
                  <a:cubicBezTo>
                    <a:pt x="362" y="236"/>
                    <a:pt x="363" y="233"/>
                    <a:pt x="364" y="231"/>
                  </a:cubicBezTo>
                  <a:cubicBezTo>
                    <a:pt x="364" y="231"/>
                    <a:pt x="364" y="231"/>
                    <a:pt x="364" y="231"/>
                  </a:cubicBezTo>
                  <a:moveTo>
                    <a:pt x="366" y="221"/>
                  </a:moveTo>
                  <a:cubicBezTo>
                    <a:pt x="367" y="219"/>
                    <a:pt x="367" y="217"/>
                    <a:pt x="368" y="216"/>
                  </a:cubicBezTo>
                  <a:cubicBezTo>
                    <a:pt x="369" y="212"/>
                    <a:pt x="371" y="208"/>
                    <a:pt x="372" y="204"/>
                  </a:cubicBezTo>
                  <a:cubicBezTo>
                    <a:pt x="378" y="201"/>
                    <a:pt x="384" y="198"/>
                    <a:pt x="390" y="194"/>
                  </a:cubicBezTo>
                  <a:cubicBezTo>
                    <a:pt x="387" y="200"/>
                    <a:pt x="385" y="206"/>
                    <a:pt x="383" y="212"/>
                  </a:cubicBezTo>
                  <a:cubicBezTo>
                    <a:pt x="377" y="215"/>
                    <a:pt x="371" y="218"/>
                    <a:pt x="366" y="221"/>
                  </a:cubicBezTo>
                  <a:moveTo>
                    <a:pt x="374" y="200"/>
                  </a:moveTo>
                  <a:cubicBezTo>
                    <a:pt x="374" y="198"/>
                    <a:pt x="375" y="196"/>
                    <a:pt x="376" y="195"/>
                  </a:cubicBezTo>
                  <a:cubicBezTo>
                    <a:pt x="379" y="193"/>
                    <a:pt x="383" y="191"/>
                    <a:pt x="386" y="189"/>
                  </a:cubicBezTo>
                  <a:cubicBezTo>
                    <a:pt x="389" y="188"/>
                    <a:pt x="391" y="187"/>
                    <a:pt x="393" y="186"/>
                  </a:cubicBezTo>
                  <a:cubicBezTo>
                    <a:pt x="392" y="188"/>
                    <a:pt x="392" y="189"/>
                    <a:pt x="391" y="190"/>
                  </a:cubicBezTo>
                  <a:cubicBezTo>
                    <a:pt x="386" y="193"/>
                    <a:pt x="380" y="197"/>
                    <a:pt x="374" y="200"/>
                  </a:cubicBezTo>
                  <a:moveTo>
                    <a:pt x="378" y="175"/>
                  </a:moveTo>
                  <a:cubicBezTo>
                    <a:pt x="373" y="177"/>
                    <a:pt x="367" y="180"/>
                    <a:pt x="361" y="182"/>
                  </a:cubicBezTo>
                  <a:cubicBezTo>
                    <a:pt x="361" y="181"/>
                    <a:pt x="361" y="180"/>
                    <a:pt x="361" y="179"/>
                  </a:cubicBezTo>
                  <a:cubicBezTo>
                    <a:pt x="367" y="176"/>
                    <a:pt x="373" y="173"/>
                    <a:pt x="379" y="171"/>
                  </a:cubicBezTo>
                  <a:cubicBezTo>
                    <a:pt x="379" y="172"/>
                    <a:pt x="379" y="174"/>
                    <a:pt x="378" y="175"/>
                  </a:cubicBezTo>
                  <a:moveTo>
                    <a:pt x="358" y="183"/>
                  </a:moveTo>
                  <a:cubicBezTo>
                    <a:pt x="351" y="186"/>
                    <a:pt x="344" y="189"/>
                    <a:pt x="337" y="191"/>
                  </a:cubicBezTo>
                  <a:cubicBezTo>
                    <a:pt x="342" y="189"/>
                    <a:pt x="347" y="186"/>
                    <a:pt x="352" y="184"/>
                  </a:cubicBezTo>
                  <a:cubicBezTo>
                    <a:pt x="354" y="183"/>
                    <a:pt x="356" y="182"/>
                    <a:pt x="359" y="180"/>
                  </a:cubicBezTo>
                  <a:cubicBezTo>
                    <a:pt x="358" y="181"/>
                    <a:pt x="358" y="182"/>
                    <a:pt x="358" y="183"/>
                  </a:cubicBezTo>
                  <a:moveTo>
                    <a:pt x="279" y="234"/>
                  </a:moveTo>
                  <a:cubicBezTo>
                    <a:pt x="282" y="232"/>
                    <a:pt x="285" y="231"/>
                    <a:pt x="289" y="230"/>
                  </a:cubicBezTo>
                  <a:cubicBezTo>
                    <a:pt x="289" y="230"/>
                    <a:pt x="289" y="231"/>
                    <a:pt x="289" y="231"/>
                  </a:cubicBezTo>
                  <a:cubicBezTo>
                    <a:pt x="284" y="233"/>
                    <a:pt x="279" y="236"/>
                    <a:pt x="275" y="238"/>
                  </a:cubicBezTo>
                  <a:cubicBezTo>
                    <a:pt x="276" y="236"/>
                    <a:pt x="277" y="235"/>
                    <a:pt x="279" y="234"/>
                  </a:cubicBezTo>
                  <a:moveTo>
                    <a:pt x="280" y="251"/>
                  </a:moveTo>
                  <a:cubicBezTo>
                    <a:pt x="277" y="253"/>
                    <a:pt x="273" y="254"/>
                    <a:pt x="270" y="255"/>
                  </a:cubicBezTo>
                  <a:cubicBezTo>
                    <a:pt x="273" y="253"/>
                    <a:pt x="277" y="251"/>
                    <a:pt x="281" y="249"/>
                  </a:cubicBezTo>
                  <a:cubicBezTo>
                    <a:pt x="281" y="250"/>
                    <a:pt x="280" y="251"/>
                    <a:pt x="280" y="251"/>
                  </a:cubicBezTo>
                  <a:moveTo>
                    <a:pt x="277" y="295"/>
                  </a:moveTo>
                  <a:cubicBezTo>
                    <a:pt x="274" y="296"/>
                    <a:pt x="270" y="297"/>
                    <a:pt x="267" y="298"/>
                  </a:cubicBezTo>
                  <a:cubicBezTo>
                    <a:pt x="267" y="297"/>
                    <a:pt x="267" y="297"/>
                    <a:pt x="267" y="296"/>
                  </a:cubicBezTo>
                  <a:cubicBezTo>
                    <a:pt x="268" y="293"/>
                    <a:pt x="269" y="291"/>
                    <a:pt x="270" y="288"/>
                  </a:cubicBezTo>
                  <a:cubicBezTo>
                    <a:pt x="277" y="285"/>
                    <a:pt x="284" y="282"/>
                    <a:pt x="291" y="278"/>
                  </a:cubicBezTo>
                  <a:cubicBezTo>
                    <a:pt x="290" y="282"/>
                    <a:pt x="289" y="286"/>
                    <a:pt x="288" y="290"/>
                  </a:cubicBezTo>
                  <a:cubicBezTo>
                    <a:pt x="284" y="292"/>
                    <a:pt x="280" y="293"/>
                    <a:pt x="277" y="295"/>
                  </a:cubicBezTo>
                  <a:moveTo>
                    <a:pt x="292" y="289"/>
                  </a:moveTo>
                  <a:cubicBezTo>
                    <a:pt x="293" y="285"/>
                    <a:pt x="294" y="280"/>
                    <a:pt x="295" y="276"/>
                  </a:cubicBezTo>
                  <a:cubicBezTo>
                    <a:pt x="301" y="273"/>
                    <a:pt x="307" y="270"/>
                    <a:pt x="312" y="267"/>
                  </a:cubicBezTo>
                  <a:cubicBezTo>
                    <a:pt x="311" y="272"/>
                    <a:pt x="309" y="278"/>
                    <a:pt x="307" y="283"/>
                  </a:cubicBezTo>
                  <a:cubicBezTo>
                    <a:pt x="302" y="285"/>
                    <a:pt x="297" y="287"/>
                    <a:pt x="292" y="289"/>
                  </a:cubicBezTo>
                  <a:moveTo>
                    <a:pt x="316" y="265"/>
                  </a:moveTo>
                  <a:cubicBezTo>
                    <a:pt x="322" y="262"/>
                    <a:pt x="327" y="259"/>
                    <a:pt x="333" y="256"/>
                  </a:cubicBezTo>
                  <a:cubicBezTo>
                    <a:pt x="330" y="262"/>
                    <a:pt x="328" y="267"/>
                    <a:pt x="326" y="272"/>
                  </a:cubicBezTo>
                  <a:cubicBezTo>
                    <a:pt x="325" y="273"/>
                    <a:pt x="324" y="273"/>
                    <a:pt x="323" y="274"/>
                  </a:cubicBezTo>
                  <a:cubicBezTo>
                    <a:pt x="320" y="276"/>
                    <a:pt x="316" y="279"/>
                    <a:pt x="312" y="281"/>
                  </a:cubicBezTo>
                  <a:cubicBezTo>
                    <a:pt x="312" y="281"/>
                    <a:pt x="311" y="281"/>
                    <a:pt x="311" y="281"/>
                  </a:cubicBezTo>
                  <a:cubicBezTo>
                    <a:pt x="313" y="276"/>
                    <a:pt x="315" y="271"/>
                    <a:pt x="316" y="265"/>
                  </a:cubicBezTo>
                  <a:moveTo>
                    <a:pt x="331" y="270"/>
                  </a:moveTo>
                  <a:cubicBezTo>
                    <a:pt x="331" y="269"/>
                    <a:pt x="331" y="268"/>
                    <a:pt x="332" y="267"/>
                  </a:cubicBezTo>
                  <a:cubicBezTo>
                    <a:pt x="333" y="262"/>
                    <a:pt x="335" y="258"/>
                    <a:pt x="336" y="254"/>
                  </a:cubicBezTo>
                  <a:cubicBezTo>
                    <a:pt x="342" y="251"/>
                    <a:pt x="348" y="248"/>
                    <a:pt x="354" y="244"/>
                  </a:cubicBezTo>
                  <a:cubicBezTo>
                    <a:pt x="353" y="249"/>
                    <a:pt x="351" y="253"/>
                    <a:pt x="350" y="258"/>
                  </a:cubicBezTo>
                  <a:cubicBezTo>
                    <a:pt x="343" y="262"/>
                    <a:pt x="337" y="266"/>
                    <a:pt x="331" y="270"/>
                  </a:cubicBezTo>
                  <a:moveTo>
                    <a:pt x="355" y="251"/>
                  </a:moveTo>
                  <a:cubicBezTo>
                    <a:pt x="356" y="250"/>
                    <a:pt x="357" y="248"/>
                    <a:pt x="358" y="246"/>
                  </a:cubicBezTo>
                  <a:cubicBezTo>
                    <a:pt x="358" y="245"/>
                    <a:pt x="359" y="243"/>
                    <a:pt x="359" y="242"/>
                  </a:cubicBezTo>
                  <a:cubicBezTo>
                    <a:pt x="364" y="239"/>
                    <a:pt x="368" y="237"/>
                    <a:pt x="372" y="235"/>
                  </a:cubicBezTo>
                  <a:cubicBezTo>
                    <a:pt x="370" y="239"/>
                    <a:pt x="368" y="244"/>
                    <a:pt x="366" y="249"/>
                  </a:cubicBezTo>
                  <a:cubicBezTo>
                    <a:pt x="362" y="251"/>
                    <a:pt x="358" y="253"/>
                    <a:pt x="354" y="255"/>
                  </a:cubicBezTo>
                  <a:cubicBezTo>
                    <a:pt x="354" y="254"/>
                    <a:pt x="355" y="253"/>
                    <a:pt x="355" y="251"/>
                  </a:cubicBezTo>
                  <a:moveTo>
                    <a:pt x="379" y="229"/>
                  </a:moveTo>
                  <a:cubicBezTo>
                    <a:pt x="381" y="224"/>
                    <a:pt x="383" y="219"/>
                    <a:pt x="384" y="215"/>
                  </a:cubicBezTo>
                  <a:cubicBezTo>
                    <a:pt x="390" y="211"/>
                    <a:pt x="396" y="208"/>
                    <a:pt x="402" y="205"/>
                  </a:cubicBezTo>
                  <a:cubicBezTo>
                    <a:pt x="400" y="210"/>
                    <a:pt x="397" y="214"/>
                    <a:pt x="395" y="218"/>
                  </a:cubicBezTo>
                  <a:cubicBezTo>
                    <a:pt x="395" y="219"/>
                    <a:pt x="394" y="219"/>
                    <a:pt x="394" y="220"/>
                  </a:cubicBezTo>
                  <a:cubicBezTo>
                    <a:pt x="389" y="223"/>
                    <a:pt x="384" y="226"/>
                    <a:pt x="379" y="229"/>
                  </a:cubicBezTo>
                  <a:moveTo>
                    <a:pt x="404" y="200"/>
                  </a:moveTo>
                  <a:cubicBezTo>
                    <a:pt x="398" y="203"/>
                    <a:pt x="392" y="207"/>
                    <a:pt x="386" y="210"/>
                  </a:cubicBezTo>
                  <a:cubicBezTo>
                    <a:pt x="388" y="204"/>
                    <a:pt x="391" y="198"/>
                    <a:pt x="393" y="192"/>
                  </a:cubicBezTo>
                  <a:cubicBezTo>
                    <a:pt x="400" y="189"/>
                    <a:pt x="406" y="185"/>
                    <a:pt x="413" y="181"/>
                  </a:cubicBezTo>
                  <a:cubicBezTo>
                    <a:pt x="411" y="185"/>
                    <a:pt x="410" y="189"/>
                    <a:pt x="408" y="193"/>
                  </a:cubicBezTo>
                  <a:cubicBezTo>
                    <a:pt x="407" y="196"/>
                    <a:pt x="405" y="198"/>
                    <a:pt x="404" y="200"/>
                  </a:cubicBezTo>
                  <a:moveTo>
                    <a:pt x="395" y="189"/>
                  </a:moveTo>
                  <a:cubicBezTo>
                    <a:pt x="395" y="187"/>
                    <a:pt x="395" y="186"/>
                    <a:pt x="396" y="185"/>
                  </a:cubicBezTo>
                  <a:cubicBezTo>
                    <a:pt x="401" y="183"/>
                    <a:pt x="406" y="181"/>
                    <a:pt x="412" y="179"/>
                  </a:cubicBezTo>
                  <a:cubicBezTo>
                    <a:pt x="406" y="182"/>
                    <a:pt x="400" y="185"/>
                    <a:pt x="395" y="189"/>
                  </a:cubicBezTo>
                  <a:moveTo>
                    <a:pt x="404" y="156"/>
                  </a:moveTo>
                  <a:cubicBezTo>
                    <a:pt x="404" y="156"/>
                    <a:pt x="403" y="156"/>
                    <a:pt x="403" y="156"/>
                  </a:cubicBezTo>
                  <a:cubicBezTo>
                    <a:pt x="400" y="158"/>
                    <a:pt x="397" y="159"/>
                    <a:pt x="394" y="161"/>
                  </a:cubicBezTo>
                  <a:cubicBezTo>
                    <a:pt x="383" y="166"/>
                    <a:pt x="372" y="170"/>
                    <a:pt x="361" y="175"/>
                  </a:cubicBezTo>
                  <a:cubicBezTo>
                    <a:pt x="361" y="175"/>
                    <a:pt x="361" y="175"/>
                    <a:pt x="361" y="175"/>
                  </a:cubicBezTo>
                  <a:cubicBezTo>
                    <a:pt x="361" y="173"/>
                    <a:pt x="359" y="173"/>
                    <a:pt x="359" y="175"/>
                  </a:cubicBezTo>
                  <a:cubicBezTo>
                    <a:pt x="359" y="176"/>
                    <a:pt x="359" y="176"/>
                    <a:pt x="359" y="177"/>
                  </a:cubicBezTo>
                  <a:cubicBezTo>
                    <a:pt x="356" y="178"/>
                    <a:pt x="353" y="179"/>
                    <a:pt x="350" y="181"/>
                  </a:cubicBezTo>
                  <a:cubicBezTo>
                    <a:pt x="337" y="187"/>
                    <a:pt x="325" y="193"/>
                    <a:pt x="312" y="199"/>
                  </a:cubicBezTo>
                  <a:cubicBezTo>
                    <a:pt x="310" y="198"/>
                    <a:pt x="307" y="196"/>
                    <a:pt x="305" y="194"/>
                  </a:cubicBezTo>
                  <a:cubicBezTo>
                    <a:pt x="312" y="191"/>
                    <a:pt x="319" y="187"/>
                    <a:pt x="326" y="183"/>
                  </a:cubicBezTo>
                  <a:cubicBezTo>
                    <a:pt x="339" y="176"/>
                    <a:pt x="353" y="169"/>
                    <a:pt x="367" y="162"/>
                  </a:cubicBezTo>
                  <a:cubicBezTo>
                    <a:pt x="381" y="156"/>
                    <a:pt x="393" y="147"/>
                    <a:pt x="406" y="142"/>
                  </a:cubicBezTo>
                  <a:cubicBezTo>
                    <a:pt x="416" y="138"/>
                    <a:pt x="425" y="132"/>
                    <a:pt x="434" y="127"/>
                  </a:cubicBezTo>
                  <a:cubicBezTo>
                    <a:pt x="436" y="130"/>
                    <a:pt x="437" y="132"/>
                    <a:pt x="439" y="134"/>
                  </a:cubicBezTo>
                  <a:cubicBezTo>
                    <a:pt x="440" y="136"/>
                    <a:pt x="441" y="137"/>
                    <a:pt x="441" y="138"/>
                  </a:cubicBezTo>
                  <a:cubicBezTo>
                    <a:pt x="429" y="144"/>
                    <a:pt x="417" y="150"/>
                    <a:pt x="404" y="156"/>
                  </a:cubicBezTo>
                  <a:moveTo>
                    <a:pt x="434" y="126"/>
                  </a:moveTo>
                  <a:cubicBezTo>
                    <a:pt x="412" y="134"/>
                    <a:pt x="392" y="147"/>
                    <a:pt x="371" y="157"/>
                  </a:cubicBezTo>
                  <a:cubicBezTo>
                    <a:pt x="357" y="164"/>
                    <a:pt x="344" y="170"/>
                    <a:pt x="331" y="177"/>
                  </a:cubicBezTo>
                  <a:cubicBezTo>
                    <a:pt x="322" y="182"/>
                    <a:pt x="313" y="188"/>
                    <a:pt x="303" y="192"/>
                  </a:cubicBezTo>
                  <a:cubicBezTo>
                    <a:pt x="302" y="190"/>
                    <a:pt x="301" y="189"/>
                    <a:pt x="299" y="187"/>
                  </a:cubicBezTo>
                  <a:cubicBezTo>
                    <a:pt x="311" y="181"/>
                    <a:pt x="323" y="175"/>
                    <a:pt x="334" y="169"/>
                  </a:cubicBezTo>
                  <a:cubicBezTo>
                    <a:pt x="366" y="153"/>
                    <a:pt x="398" y="137"/>
                    <a:pt x="430" y="120"/>
                  </a:cubicBezTo>
                  <a:cubicBezTo>
                    <a:pt x="431" y="122"/>
                    <a:pt x="432" y="124"/>
                    <a:pt x="434" y="126"/>
                  </a:cubicBezTo>
                  <a:moveTo>
                    <a:pt x="402" y="120"/>
                  </a:moveTo>
                  <a:cubicBezTo>
                    <a:pt x="387" y="127"/>
                    <a:pt x="372" y="135"/>
                    <a:pt x="357" y="142"/>
                  </a:cubicBezTo>
                  <a:cubicBezTo>
                    <a:pt x="342" y="150"/>
                    <a:pt x="325" y="156"/>
                    <a:pt x="309" y="163"/>
                  </a:cubicBezTo>
                  <a:cubicBezTo>
                    <a:pt x="303" y="165"/>
                    <a:pt x="298" y="168"/>
                    <a:pt x="292" y="171"/>
                  </a:cubicBezTo>
                  <a:cubicBezTo>
                    <a:pt x="290" y="166"/>
                    <a:pt x="289" y="162"/>
                    <a:pt x="287" y="159"/>
                  </a:cubicBezTo>
                  <a:cubicBezTo>
                    <a:pt x="294" y="156"/>
                    <a:pt x="301" y="153"/>
                    <a:pt x="308" y="150"/>
                  </a:cubicBezTo>
                  <a:cubicBezTo>
                    <a:pt x="323" y="143"/>
                    <a:pt x="338" y="135"/>
                    <a:pt x="352" y="127"/>
                  </a:cubicBezTo>
                  <a:cubicBezTo>
                    <a:pt x="366" y="120"/>
                    <a:pt x="380" y="114"/>
                    <a:pt x="393" y="107"/>
                  </a:cubicBezTo>
                  <a:cubicBezTo>
                    <a:pt x="400" y="103"/>
                    <a:pt x="407" y="100"/>
                    <a:pt x="414" y="95"/>
                  </a:cubicBezTo>
                  <a:cubicBezTo>
                    <a:pt x="416" y="99"/>
                    <a:pt x="419" y="104"/>
                    <a:pt x="422" y="108"/>
                  </a:cubicBezTo>
                  <a:cubicBezTo>
                    <a:pt x="415" y="112"/>
                    <a:pt x="408" y="116"/>
                    <a:pt x="402" y="120"/>
                  </a:cubicBezTo>
                  <a:moveTo>
                    <a:pt x="412" y="93"/>
                  </a:moveTo>
                  <a:cubicBezTo>
                    <a:pt x="403" y="100"/>
                    <a:pt x="392" y="105"/>
                    <a:pt x="382" y="109"/>
                  </a:cubicBezTo>
                  <a:cubicBezTo>
                    <a:pt x="369" y="116"/>
                    <a:pt x="356" y="121"/>
                    <a:pt x="343" y="128"/>
                  </a:cubicBezTo>
                  <a:cubicBezTo>
                    <a:pt x="330" y="136"/>
                    <a:pt x="316" y="142"/>
                    <a:pt x="303" y="148"/>
                  </a:cubicBezTo>
                  <a:cubicBezTo>
                    <a:pt x="297" y="151"/>
                    <a:pt x="291" y="153"/>
                    <a:pt x="285" y="156"/>
                  </a:cubicBezTo>
                  <a:cubicBezTo>
                    <a:pt x="284" y="154"/>
                    <a:pt x="283" y="152"/>
                    <a:pt x="282" y="150"/>
                  </a:cubicBezTo>
                  <a:cubicBezTo>
                    <a:pt x="291" y="145"/>
                    <a:pt x="299" y="139"/>
                    <a:pt x="309" y="135"/>
                  </a:cubicBezTo>
                  <a:cubicBezTo>
                    <a:pt x="321" y="129"/>
                    <a:pt x="334" y="124"/>
                    <a:pt x="346" y="117"/>
                  </a:cubicBezTo>
                  <a:cubicBezTo>
                    <a:pt x="359" y="110"/>
                    <a:pt x="372" y="101"/>
                    <a:pt x="385" y="93"/>
                  </a:cubicBezTo>
                  <a:cubicBezTo>
                    <a:pt x="391" y="89"/>
                    <a:pt x="399" y="86"/>
                    <a:pt x="405" y="82"/>
                  </a:cubicBezTo>
                  <a:cubicBezTo>
                    <a:pt x="408" y="86"/>
                    <a:pt x="410" y="89"/>
                    <a:pt x="412" y="93"/>
                  </a:cubicBezTo>
                  <a:moveTo>
                    <a:pt x="380" y="92"/>
                  </a:moveTo>
                  <a:cubicBezTo>
                    <a:pt x="367" y="100"/>
                    <a:pt x="354" y="108"/>
                    <a:pt x="341" y="115"/>
                  </a:cubicBezTo>
                  <a:cubicBezTo>
                    <a:pt x="321" y="126"/>
                    <a:pt x="298" y="133"/>
                    <a:pt x="279" y="146"/>
                  </a:cubicBezTo>
                  <a:cubicBezTo>
                    <a:pt x="278" y="144"/>
                    <a:pt x="276" y="141"/>
                    <a:pt x="275" y="139"/>
                  </a:cubicBezTo>
                  <a:cubicBezTo>
                    <a:pt x="278" y="138"/>
                    <a:pt x="281" y="136"/>
                    <a:pt x="285" y="135"/>
                  </a:cubicBezTo>
                  <a:cubicBezTo>
                    <a:pt x="295" y="130"/>
                    <a:pt x="305" y="122"/>
                    <a:pt x="316" y="116"/>
                  </a:cubicBezTo>
                  <a:cubicBezTo>
                    <a:pt x="327" y="110"/>
                    <a:pt x="338" y="102"/>
                    <a:pt x="349" y="96"/>
                  </a:cubicBezTo>
                  <a:cubicBezTo>
                    <a:pt x="360" y="89"/>
                    <a:pt x="371" y="82"/>
                    <a:pt x="383" y="76"/>
                  </a:cubicBezTo>
                  <a:cubicBezTo>
                    <a:pt x="384" y="75"/>
                    <a:pt x="383" y="74"/>
                    <a:pt x="381" y="74"/>
                  </a:cubicBezTo>
                  <a:cubicBezTo>
                    <a:pt x="371" y="80"/>
                    <a:pt x="361" y="85"/>
                    <a:pt x="350" y="91"/>
                  </a:cubicBezTo>
                  <a:cubicBezTo>
                    <a:pt x="340" y="98"/>
                    <a:pt x="329" y="105"/>
                    <a:pt x="319" y="111"/>
                  </a:cubicBezTo>
                  <a:cubicBezTo>
                    <a:pt x="309" y="117"/>
                    <a:pt x="300" y="122"/>
                    <a:pt x="290" y="128"/>
                  </a:cubicBezTo>
                  <a:cubicBezTo>
                    <a:pt x="285" y="131"/>
                    <a:pt x="280" y="133"/>
                    <a:pt x="275" y="136"/>
                  </a:cubicBezTo>
                  <a:cubicBezTo>
                    <a:pt x="274" y="136"/>
                    <a:pt x="274" y="137"/>
                    <a:pt x="273" y="137"/>
                  </a:cubicBezTo>
                  <a:cubicBezTo>
                    <a:pt x="271" y="134"/>
                    <a:pt x="268" y="130"/>
                    <a:pt x="266" y="127"/>
                  </a:cubicBezTo>
                  <a:cubicBezTo>
                    <a:pt x="274" y="123"/>
                    <a:pt x="282" y="119"/>
                    <a:pt x="289" y="115"/>
                  </a:cubicBezTo>
                  <a:cubicBezTo>
                    <a:pt x="297" y="111"/>
                    <a:pt x="302" y="106"/>
                    <a:pt x="310" y="102"/>
                  </a:cubicBezTo>
                  <a:cubicBezTo>
                    <a:pt x="317" y="100"/>
                    <a:pt x="323" y="96"/>
                    <a:pt x="330" y="93"/>
                  </a:cubicBezTo>
                  <a:cubicBezTo>
                    <a:pt x="345" y="85"/>
                    <a:pt x="362" y="78"/>
                    <a:pt x="377" y="69"/>
                  </a:cubicBezTo>
                  <a:cubicBezTo>
                    <a:pt x="382" y="67"/>
                    <a:pt x="387" y="63"/>
                    <a:pt x="392" y="60"/>
                  </a:cubicBezTo>
                  <a:cubicBezTo>
                    <a:pt x="396" y="67"/>
                    <a:pt x="400" y="73"/>
                    <a:pt x="404" y="79"/>
                  </a:cubicBezTo>
                  <a:cubicBezTo>
                    <a:pt x="396" y="84"/>
                    <a:pt x="388" y="88"/>
                    <a:pt x="380" y="92"/>
                  </a:cubicBezTo>
                  <a:moveTo>
                    <a:pt x="382" y="62"/>
                  </a:moveTo>
                  <a:cubicBezTo>
                    <a:pt x="376" y="66"/>
                    <a:pt x="370" y="69"/>
                    <a:pt x="364" y="72"/>
                  </a:cubicBezTo>
                  <a:cubicBezTo>
                    <a:pt x="350" y="79"/>
                    <a:pt x="336" y="87"/>
                    <a:pt x="321" y="94"/>
                  </a:cubicBezTo>
                  <a:cubicBezTo>
                    <a:pt x="315" y="97"/>
                    <a:pt x="309" y="99"/>
                    <a:pt x="303" y="102"/>
                  </a:cubicBezTo>
                  <a:cubicBezTo>
                    <a:pt x="298" y="105"/>
                    <a:pt x="293" y="109"/>
                    <a:pt x="288" y="112"/>
                  </a:cubicBezTo>
                  <a:cubicBezTo>
                    <a:pt x="281" y="117"/>
                    <a:pt x="273" y="122"/>
                    <a:pt x="265" y="126"/>
                  </a:cubicBezTo>
                  <a:cubicBezTo>
                    <a:pt x="262" y="122"/>
                    <a:pt x="259" y="119"/>
                    <a:pt x="256" y="115"/>
                  </a:cubicBezTo>
                  <a:cubicBezTo>
                    <a:pt x="259" y="113"/>
                    <a:pt x="263" y="111"/>
                    <a:pt x="266" y="109"/>
                  </a:cubicBezTo>
                  <a:cubicBezTo>
                    <a:pt x="272" y="105"/>
                    <a:pt x="278" y="102"/>
                    <a:pt x="284" y="99"/>
                  </a:cubicBezTo>
                  <a:cubicBezTo>
                    <a:pt x="299" y="92"/>
                    <a:pt x="312" y="83"/>
                    <a:pt x="326" y="76"/>
                  </a:cubicBezTo>
                  <a:cubicBezTo>
                    <a:pt x="341" y="70"/>
                    <a:pt x="356" y="64"/>
                    <a:pt x="370" y="56"/>
                  </a:cubicBezTo>
                  <a:cubicBezTo>
                    <a:pt x="375" y="54"/>
                    <a:pt x="379" y="51"/>
                    <a:pt x="384" y="49"/>
                  </a:cubicBezTo>
                  <a:cubicBezTo>
                    <a:pt x="386" y="52"/>
                    <a:pt x="388" y="55"/>
                    <a:pt x="390" y="59"/>
                  </a:cubicBezTo>
                  <a:cubicBezTo>
                    <a:pt x="387" y="60"/>
                    <a:pt x="384" y="61"/>
                    <a:pt x="382" y="62"/>
                  </a:cubicBezTo>
                  <a:moveTo>
                    <a:pt x="382" y="46"/>
                  </a:moveTo>
                  <a:cubicBezTo>
                    <a:pt x="377" y="48"/>
                    <a:pt x="373" y="51"/>
                    <a:pt x="368" y="53"/>
                  </a:cubicBezTo>
                  <a:cubicBezTo>
                    <a:pt x="355" y="60"/>
                    <a:pt x="340" y="66"/>
                    <a:pt x="326" y="73"/>
                  </a:cubicBezTo>
                  <a:cubicBezTo>
                    <a:pt x="313" y="79"/>
                    <a:pt x="302" y="87"/>
                    <a:pt x="289" y="93"/>
                  </a:cubicBezTo>
                  <a:cubicBezTo>
                    <a:pt x="283" y="97"/>
                    <a:pt x="276" y="100"/>
                    <a:pt x="270" y="103"/>
                  </a:cubicBezTo>
                  <a:cubicBezTo>
                    <a:pt x="266" y="106"/>
                    <a:pt x="260" y="111"/>
                    <a:pt x="255" y="114"/>
                  </a:cubicBezTo>
                  <a:cubicBezTo>
                    <a:pt x="255" y="114"/>
                    <a:pt x="254" y="113"/>
                    <a:pt x="254" y="113"/>
                  </a:cubicBezTo>
                  <a:cubicBezTo>
                    <a:pt x="252" y="110"/>
                    <a:pt x="250" y="108"/>
                    <a:pt x="247" y="106"/>
                  </a:cubicBezTo>
                  <a:cubicBezTo>
                    <a:pt x="250" y="105"/>
                    <a:pt x="252" y="103"/>
                    <a:pt x="254" y="101"/>
                  </a:cubicBezTo>
                  <a:cubicBezTo>
                    <a:pt x="261" y="96"/>
                    <a:pt x="270" y="93"/>
                    <a:pt x="277" y="88"/>
                  </a:cubicBezTo>
                  <a:cubicBezTo>
                    <a:pt x="285" y="84"/>
                    <a:pt x="293" y="79"/>
                    <a:pt x="301" y="76"/>
                  </a:cubicBezTo>
                  <a:cubicBezTo>
                    <a:pt x="318" y="69"/>
                    <a:pt x="335" y="62"/>
                    <a:pt x="351" y="55"/>
                  </a:cubicBezTo>
                  <a:cubicBezTo>
                    <a:pt x="359" y="52"/>
                    <a:pt x="375" y="49"/>
                    <a:pt x="380" y="42"/>
                  </a:cubicBezTo>
                  <a:cubicBezTo>
                    <a:pt x="380" y="43"/>
                    <a:pt x="381" y="44"/>
                    <a:pt x="382" y="46"/>
                  </a:cubicBezTo>
                  <a:moveTo>
                    <a:pt x="262" y="50"/>
                  </a:moveTo>
                  <a:cubicBezTo>
                    <a:pt x="267" y="49"/>
                    <a:pt x="273" y="48"/>
                    <a:pt x="277" y="45"/>
                  </a:cubicBezTo>
                  <a:cubicBezTo>
                    <a:pt x="297" y="31"/>
                    <a:pt x="322" y="25"/>
                    <a:pt x="345" y="17"/>
                  </a:cubicBezTo>
                  <a:cubicBezTo>
                    <a:pt x="348" y="16"/>
                    <a:pt x="351" y="15"/>
                    <a:pt x="353" y="15"/>
                  </a:cubicBezTo>
                  <a:cubicBezTo>
                    <a:pt x="343" y="19"/>
                    <a:pt x="333" y="23"/>
                    <a:pt x="324" y="27"/>
                  </a:cubicBezTo>
                  <a:cubicBezTo>
                    <a:pt x="311" y="33"/>
                    <a:pt x="299" y="40"/>
                    <a:pt x="287" y="47"/>
                  </a:cubicBezTo>
                  <a:cubicBezTo>
                    <a:pt x="265" y="59"/>
                    <a:pt x="242" y="67"/>
                    <a:pt x="220" y="78"/>
                  </a:cubicBezTo>
                  <a:cubicBezTo>
                    <a:pt x="219" y="79"/>
                    <a:pt x="219" y="80"/>
                    <a:pt x="220" y="80"/>
                  </a:cubicBezTo>
                  <a:cubicBezTo>
                    <a:pt x="244" y="69"/>
                    <a:pt x="268" y="61"/>
                    <a:pt x="290" y="48"/>
                  </a:cubicBezTo>
                  <a:cubicBezTo>
                    <a:pt x="302" y="42"/>
                    <a:pt x="315" y="35"/>
                    <a:pt x="327" y="29"/>
                  </a:cubicBezTo>
                  <a:cubicBezTo>
                    <a:pt x="337" y="24"/>
                    <a:pt x="349" y="21"/>
                    <a:pt x="358" y="14"/>
                  </a:cubicBezTo>
                  <a:cubicBezTo>
                    <a:pt x="362" y="15"/>
                    <a:pt x="364" y="18"/>
                    <a:pt x="368" y="24"/>
                  </a:cubicBezTo>
                  <a:cubicBezTo>
                    <a:pt x="372" y="29"/>
                    <a:pt x="375" y="34"/>
                    <a:pt x="378" y="39"/>
                  </a:cubicBezTo>
                  <a:cubicBezTo>
                    <a:pt x="377" y="39"/>
                    <a:pt x="377" y="39"/>
                    <a:pt x="377" y="39"/>
                  </a:cubicBezTo>
                  <a:cubicBezTo>
                    <a:pt x="380" y="43"/>
                    <a:pt x="344" y="55"/>
                    <a:pt x="340" y="57"/>
                  </a:cubicBezTo>
                  <a:cubicBezTo>
                    <a:pt x="326" y="63"/>
                    <a:pt x="311" y="68"/>
                    <a:pt x="297" y="75"/>
                  </a:cubicBezTo>
                  <a:cubicBezTo>
                    <a:pt x="290" y="78"/>
                    <a:pt x="283" y="81"/>
                    <a:pt x="277" y="85"/>
                  </a:cubicBezTo>
                  <a:cubicBezTo>
                    <a:pt x="271" y="89"/>
                    <a:pt x="264" y="92"/>
                    <a:pt x="257" y="96"/>
                  </a:cubicBezTo>
                  <a:cubicBezTo>
                    <a:pt x="253" y="98"/>
                    <a:pt x="250" y="102"/>
                    <a:pt x="246" y="105"/>
                  </a:cubicBezTo>
                  <a:cubicBezTo>
                    <a:pt x="242" y="102"/>
                    <a:pt x="239" y="99"/>
                    <a:pt x="236" y="97"/>
                  </a:cubicBezTo>
                  <a:cubicBezTo>
                    <a:pt x="240" y="94"/>
                    <a:pt x="244" y="91"/>
                    <a:pt x="249" y="89"/>
                  </a:cubicBezTo>
                  <a:cubicBezTo>
                    <a:pt x="254" y="86"/>
                    <a:pt x="258" y="83"/>
                    <a:pt x="263" y="80"/>
                  </a:cubicBezTo>
                  <a:cubicBezTo>
                    <a:pt x="268" y="76"/>
                    <a:pt x="274" y="73"/>
                    <a:pt x="280" y="71"/>
                  </a:cubicBezTo>
                  <a:cubicBezTo>
                    <a:pt x="292" y="66"/>
                    <a:pt x="304" y="60"/>
                    <a:pt x="315" y="54"/>
                  </a:cubicBezTo>
                  <a:cubicBezTo>
                    <a:pt x="321" y="50"/>
                    <a:pt x="327" y="47"/>
                    <a:pt x="334" y="45"/>
                  </a:cubicBezTo>
                  <a:cubicBezTo>
                    <a:pt x="340" y="44"/>
                    <a:pt x="345" y="43"/>
                    <a:pt x="350" y="40"/>
                  </a:cubicBezTo>
                  <a:cubicBezTo>
                    <a:pt x="351" y="39"/>
                    <a:pt x="350" y="38"/>
                    <a:pt x="349" y="38"/>
                  </a:cubicBezTo>
                  <a:cubicBezTo>
                    <a:pt x="349" y="38"/>
                    <a:pt x="348" y="38"/>
                    <a:pt x="348" y="38"/>
                  </a:cubicBezTo>
                  <a:cubicBezTo>
                    <a:pt x="347" y="39"/>
                    <a:pt x="347" y="40"/>
                    <a:pt x="348" y="40"/>
                  </a:cubicBezTo>
                  <a:cubicBezTo>
                    <a:pt x="339" y="39"/>
                    <a:pt x="327" y="44"/>
                    <a:pt x="319" y="49"/>
                  </a:cubicBezTo>
                  <a:cubicBezTo>
                    <a:pt x="308" y="55"/>
                    <a:pt x="297" y="60"/>
                    <a:pt x="285" y="66"/>
                  </a:cubicBezTo>
                  <a:cubicBezTo>
                    <a:pt x="275" y="71"/>
                    <a:pt x="265" y="76"/>
                    <a:pt x="255" y="83"/>
                  </a:cubicBezTo>
                  <a:cubicBezTo>
                    <a:pt x="250" y="86"/>
                    <a:pt x="245" y="88"/>
                    <a:pt x="241" y="91"/>
                  </a:cubicBezTo>
                  <a:cubicBezTo>
                    <a:pt x="239" y="92"/>
                    <a:pt x="237" y="94"/>
                    <a:pt x="234" y="96"/>
                  </a:cubicBezTo>
                  <a:cubicBezTo>
                    <a:pt x="233" y="95"/>
                    <a:pt x="231" y="93"/>
                    <a:pt x="229" y="92"/>
                  </a:cubicBezTo>
                  <a:cubicBezTo>
                    <a:pt x="224" y="88"/>
                    <a:pt x="219" y="85"/>
                    <a:pt x="212" y="81"/>
                  </a:cubicBezTo>
                  <a:cubicBezTo>
                    <a:pt x="228" y="68"/>
                    <a:pt x="244" y="57"/>
                    <a:pt x="262" y="50"/>
                  </a:cubicBezTo>
                  <a:moveTo>
                    <a:pt x="114" y="119"/>
                  </a:moveTo>
                  <a:cubicBezTo>
                    <a:pt x="144" y="107"/>
                    <a:pt x="175" y="96"/>
                    <a:pt x="205" y="85"/>
                  </a:cubicBezTo>
                  <a:cubicBezTo>
                    <a:pt x="215" y="93"/>
                    <a:pt x="225" y="102"/>
                    <a:pt x="234" y="112"/>
                  </a:cubicBezTo>
                  <a:cubicBezTo>
                    <a:pt x="229" y="115"/>
                    <a:pt x="224" y="119"/>
                    <a:pt x="218" y="121"/>
                  </a:cubicBezTo>
                  <a:cubicBezTo>
                    <a:pt x="217" y="121"/>
                    <a:pt x="218" y="122"/>
                    <a:pt x="218" y="121"/>
                  </a:cubicBezTo>
                  <a:cubicBezTo>
                    <a:pt x="225" y="120"/>
                    <a:pt x="230" y="116"/>
                    <a:pt x="235" y="113"/>
                  </a:cubicBezTo>
                  <a:cubicBezTo>
                    <a:pt x="241" y="119"/>
                    <a:pt x="247" y="126"/>
                    <a:pt x="252" y="133"/>
                  </a:cubicBezTo>
                  <a:cubicBezTo>
                    <a:pt x="251" y="133"/>
                    <a:pt x="249" y="134"/>
                    <a:pt x="248" y="135"/>
                  </a:cubicBezTo>
                  <a:cubicBezTo>
                    <a:pt x="247" y="135"/>
                    <a:pt x="248" y="136"/>
                    <a:pt x="248" y="135"/>
                  </a:cubicBezTo>
                  <a:cubicBezTo>
                    <a:pt x="250" y="135"/>
                    <a:pt x="251" y="134"/>
                    <a:pt x="253" y="133"/>
                  </a:cubicBezTo>
                  <a:cubicBezTo>
                    <a:pt x="255" y="137"/>
                    <a:pt x="258" y="140"/>
                    <a:pt x="260" y="144"/>
                  </a:cubicBezTo>
                  <a:cubicBezTo>
                    <a:pt x="259" y="144"/>
                    <a:pt x="259" y="144"/>
                    <a:pt x="258" y="144"/>
                  </a:cubicBezTo>
                  <a:cubicBezTo>
                    <a:pt x="257" y="144"/>
                    <a:pt x="257" y="146"/>
                    <a:pt x="258" y="146"/>
                  </a:cubicBezTo>
                  <a:cubicBezTo>
                    <a:pt x="259" y="146"/>
                    <a:pt x="260" y="146"/>
                    <a:pt x="261" y="145"/>
                  </a:cubicBezTo>
                  <a:cubicBezTo>
                    <a:pt x="265" y="151"/>
                    <a:pt x="268" y="156"/>
                    <a:pt x="272" y="162"/>
                  </a:cubicBezTo>
                  <a:cubicBezTo>
                    <a:pt x="270" y="163"/>
                    <a:pt x="269" y="164"/>
                    <a:pt x="267" y="165"/>
                  </a:cubicBezTo>
                  <a:cubicBezTo>
                    <a:pt x="267" y="165"/>
                    <a:pt x="267" y="165"/>
                    <a:pt x="267" y="165"/>
                  </a:cubicBezTo>
                  <a:cubicBezTo>
                    <a:pt x="267" y="165"/>
                    <a:pt x="267" y="165"/>
                    <a:pt x="267" y="165"/>
                  </a:cubicBezTo>
                  <a:cubicBezTo>
                    <a:pt x="267" y="165"/>
                    <a:pt x="267" y="165"/>
                    <a:pt x="267" y="166"/>
                  </a:cubicBezTo>
                  <a:cubicBezTo>
                    <a:pt x="267" y="166"/>
                    <a:pt x="267" y="166"/>
                    <a:pt x="267" y="166"/>
                  </a:cubicBezTo>
                  <a:cubicBezTo>
                    <a:pt x="266" y="166"/>
                    <a:pt x="267" y="168"/>
                    <a:pt x="268" y="167"/>
                  </a:cubicBezTo>
                  <a:cubicBezTo>
                    <a:pt x="270" y="166"/>
                    <a:pt x="272" y="165"/>
                    <a:pt x="273" y="165"/>
                  </a:cubicBezTo>
                  <a:cubicBezTo>
                    <a:pt x="275" y="168"/>
                    <a:pt x="276" y="171"/>
                    <a:pt x="278" y="174"/>
                  </a:cubicBezTo>
                  <a:cubicBezTo>
                    <a:pt x="277" y="175"/>
                    <a:pt x="275" y="176"/>
                    <a:pt x="274" y="177"/>
                  </a:cubicBezTo>
                  <a:cubicBezTo>
                    <a:pt x="273" y="177"/>
                    <a:pt x="273" y="179"/>
                    <a:pt x="275" y="179"/>
                  </a:cubicBezTo>
                  <a:cubicBezTo>
                    <a:pt x="276" y="179"/>
                    <a:pt x="278" y="179"/>
                    <a:pt x="280" y="179"/>
                  </a:cubicBezTo>
                  <a:cubicBezTo>
                    <a:pt x="281" y="182"/>
                    <a:pt x="282" y="185"/>
                    <a:pt x="284" y="188"/>
                  </a:cubicBezTo>
                  <a:cubicBezTo>
                    <a:pt x="283" y="188"/>
                    <a:pt x="282" y="188"/>
                    <a:pt x="283" y="187"/>
                  </a:cubicBezTo>
                  <a:cubicBezTo>
                    <a:pt x="283" y="187"/>
                    <a:pt x="282" y="186"/>
                    <a:pt x="281" y="186"/>
                  </a:cubicBezTo>
                  <a:cubicBezTo>
                    <a:pt x="281" y="187"/>
                    <a:pt x="280" y="187"/>
                    <a:pt x="280" y="188"/>
                  </a:cubicBezTo>
                  <a:cubicBezTo>
                    <a:pt x="280" y="188"/>
                    <a:pt x="279" y="189"/>
                    <a:pt x="280" y="189"/>
                  </a:cubicBezTo>
                  <a:cubicBezTo>
                    <a:pt x="281" y="191"/>
                    <a:pt x="283" y="192"/>
                    <a:pt x="286" y="192"/>
                  </a:cubicBezTo>
                  <a:cubicBezTo>
                    <a:pt x="289" y="197"/>
                    <a:pt x="293" y="202"/>
                    <a:pt x="298" y="206"/>
                  </a:cubicBezTo>
                  <a:cubicBezTo>
                    <a:pt x="297" y="207"/>
                    <a:pt x="296" y="207"/>
                    <a:pt x="295" y="208"/>
                  </a:cubicBezTo>
                  <a:cubicBezTo>
                    <a:pt x="295" y="208"/>
                    <a:pt x="295" y="207"/>
                    <a:pt x="295" y="207"/>
                  </a:cubicBezTo>
                  <a:cubicBezTo>
                    <a:pt x="295" y="206"/>
                    <a:pt x="293" y="206"/>
                    <a:pt x="293" y="207"/>
                  </a:cubicBezTo>
                  <a:cubicBezTo>
                    <a:pt x="293" y="207"/>
                    <a:pt x="293" y="208"/>
                    <a:pt x="293" y="208"/>
                  </a:cubicBezTo>
                  <a:cubicBezTo>
                    <a:pt x="288" y="211"/>
                    <a:pt x="282" y="214"/>
                    <a:pt x="277" y="217"/>
                  </a:cubicBezTo>
                  <a:cubicBezTo>
                    <a:pt x="277" y="216"/>
                    <a:pt x="276" y="216"/>
                    <a:pt x="276" y="216"/>
                  </a:cubicBezTo>
                  <a:cubicBezTo>
                    <a:pt x="273" y="218"/>
                    <a:pt x="270" y="220"/>
                    <a:pt x="268" y="221"/>
                  </a:cubicBezTo>
                  <a:cubicBezTo>
                    <a:pt x="267" y="218"/>
                    <a:pt x="266" y="215"/>
                    <a:pt x="264" y="213"/>
                  </a:cubicBezTo>
                  <a:cubicBezTo>
                    <a:pt x="264" y="212"/>
                    <a:pt x="263" y="213"/>
                    <a:pt x="264" y="213"/>
                  </a:cubicBezTo>
                  <a:cubicBezTo>
                    <a:pt x="265" y="216"/>
                    <a:pt x="266" y="219"/>
                    <a:pt x="266" y="222"/>
                  </a:cubicBezTo>
                  <a:cubicBezTo>
                    <a:pt x="264" y="223"/>
                    <a:pt x="262" y="225"/>
                    <a:pt x="260" y="226"/>
                  </a:cubicBezTo>
                  <a:cubicBezTo>
                    <a:pt x="259" y="226"/>
                    <a:pt x="259" y="226"/>
                    <a:pt x="259" y="227"/>
                  </a:cubicBezTo>
                  <a:cubicBezTo>
                    <a:pt x="255" y="229"/>
                    <a:pt x="251" y="231"/>
                    <a:pt x="247" y="233"/>
                  </a:cubicBezTo>
                  <a:cubicBezTo>
                    <a:pt x="249" y="222"/>
                    <a:pt x="251" y="212"/>
                    <a:pt x="251" y="201"/>
                  </a:cubicBezTo>
                  <a:cubicBezTo>
                    <a:pt x="251" y="200"/>
                    <a:pt x="249" y="200"/>
                    <a:pt x="249" y="201"/>
                  </a:cubicBezTo>
                  <a:cubicBezTo>
                    <a:pt x="249" y="212"/>
                    <a:pt x="246" y="223"/>
                    <a:pt x="244" y="234"/>
                  </a:cubicBezTo>
                  <a:cubicBezTo>
                    <a:pt x="236" y="238"/>
                    <a:pt x="228" y="242"/>
                    <a:pt x="220" y="246"/>
                  </a:cubicBezTo>
                  <a:cubicBezTo>
                    <a:pt x="220" y="241"/>
                    <a:pt x="221" y="236"/>
                    <a:pt x="221" y="231"/>
                  </a:cubicBezTo>
                  <a:cubicBezTo>
                    <a:pt x="221" y="230"/>
                    <a:pt x="219" y="230"/>
                    <a:pt x="219" y="231"/>
                  </a:cubicBezTo>
                  <a:cubicBezTo>
                    <a:pt x="219" y="236"/>
                    <a:pt x="219" y="241"/>
                    <a:pt x="218" y="247"/>
                  </a:cubicBezTo>
                  <a:cubicBezTo>
                    <a:pt x="214" y="249"/>
                    <a:pt x="209" y="251"/>
                    <a:pt x="205" y="253"/>
                  </a:cubicBezTo>
                  <a:cubicBezTo>
                    <a:pt x="206" y="249"/>
                    <a:pt x="206" y="245"/>
                    <a:pt x="207" y="241"/>
                  </a:cubicBezTo>
                  <a:cubicBezTo>
                    <a:pt x="208" y="236"/>
                    <a:pt x="208" y="230"/>
                    <a:pt x="204" y="227"/>
                  </a:cubicBezTo>
                  <a:cubicBezTo>
                    <a:pt x="204" y="226"/>
                    <a:pt x="203" y="227"/>
                    <a:pt x="204" y="227"/>
                  </a:cubicBezTo>
                  <a:cubicBezTo>
                    <a:pt x="209" y="234"/>
                    <a:pt x="204" y="247"/>
                    <a:pt x="202" y="256"/>
                  </a:cubicBezTo>
                  <a:cubicBezTo>
                    <a:pt x="195" y="260"/>
                    <a:pt x="188" y="264"/>
                    <a:pt x="181" y="268"/>
                  </a:cubicBezTo>
                  <a:cubicBezTo>
                    <a:pt x="184" y="259"/>
                    <a:pt x="185" y="249"/>
                    <a:pt x="185" y="239"/>
                  </a:cubicBezTo>
                  <a:cubicBezTo>
                    <a:pt x="185" y="238"/>
                    <a:pt x="183" y="238"/>
                    <a:pt x="183" y="239"/>
                  </a:cubicBezTo>
                  <a:cubicBezTo>
                    <a:pt x="183" y="250"/>
                    <a:pt x="181" y="260"/>
                    <a:pt x="178" y="271"/>
                  </a:cubicBezTo>
                  <a:cubicBezTo>
                    <a:pt x="175" y="273"/>
                    <a:pt x="171" y="276"/>
                    <a:pt x="168" y="279"/>
                  </a:cubicBezTo>
                  <a:cubicBezTo>
                    <a:pt x="170" y="279"/>
                    <a:pt x="173" y="279"/>
                    <a:pt x="175" y="277"/>
                  </a:cubicBezTo>
                  <a:cubicBezTo>
                    <a:pt x="176" y="277"/>
                    <a:pt x="176" y="277"/>
                    <a:pt x="177" y="276"/>
                  </a:cubicBezTo>
                  <a:cubicBezTo>
                    <a:pt x="175" y="284"/>
                    <a:pt x="172" y="292"/>
                    <a:pt x="170" y="300"/>
                  </a:cubicBezTo>
                  <a:cubicBezTo>
                    <a:pt x="169" y="303"/>
                    <a:pt x="168" y="307"/>
                    <a:pt x="167" y="310"/>
                  </a:cubicBezTo>
                  <a:cubicBezTo>
                    <a:pt x="166" y="310"/>
                    <a:pt x="165" y="310"/>
                    <a:pt x="164" y="310"/>
                  </a:cubicBezTo>
                  <a:cubicBezTo>
                    <a:pt x="163" y="309"/>
                    <a:pt x="162" y="312"/>
                    <a:pt x="164" y="312"/>
                  </a:cubicBezTo>
                  <a:cubicBezTo>
                    <a:pt x="164" y="313"/>
                    <a:pt x="165" y="313"/>
                    <a:pt x="166" y="313"/>
                  </a:cubicBezTo>
                  <a:cubicBezTo>
                    <a:pt x="165" y="317"/>
                    <a:pt x="164" y="320"/>
                    <a:pt x="163" y="324"/>
                  </a:cubicBezTo>
                  <a:cubicBezTo>
                    <a:pt x="163" y="325"/>
                    <a:pt x="162" y="325"/>
                    <a:pt x="162" y="326"/>
                  </a:cubicBezTo>
                  <a:cubicBezTo>
                    <a:pt x="158" y="326"/>
                    <a:pt x="154" y="326"/>
                    <a:pt x="150" y="326"/>
                  </a:cubicBezTo>
                  <a:cubicBezTo>
                    <a:pt x="149" y="326"/>
                    <a:pt x="149" y="326"/>
                    <a:pt x="148" y="326"/>
                  </a:cubicBezTo>
                  <a:cubicBezTo>
                    <a:pt x="149" y="319"/>
                    <a:pt x="152" y="312"/>
                    <a:pt x="154" y="305"/>
                  </a:cubicBezTo>
                  <a:cubicBezTo>
                    <a:pt x="156" y="302"/>
                    <a:pt x="159" y="299"/>
                    <a:pt x="161" y="296"/>
                  </a:cubicBezTo>
                  <a:cubicBezTo>
                    <a:pt x="164" y="292"/>
                    <a:pt x="164" y="286"/>
                    <a:pt x="166" y="281"/>
                  </a:cubicBezTo>
                  <a:cubicBezTo>
                    <a:pt x="163" y="282"/>
                    <a:pt x="161" y="281"/>
                    <a:pt x="160" y="280"/>
                  </a:cubicBezTo>
                  <a:cubicBezTo>
                    <a:pt x="162" y="270"/>
                    <a:pt x="163" y="260"/>
                    <a:pt x="163" y="249"/>
                  </a:cubicBezTo>
                  <a:cubicBezTo>
                    <a:pt x="163" y="248"/>
                    <a:pt x="161" y="248"/>
                    <a:pt x="161" y="249"/>
                  </a:cubicBezTo>
                  <a:cubicBezTo>
                    <a:pt x="161" y="258"/>
                    <a:pt x="161" y="268"/>
                    <a:pt x="158" y="277"/>
                  </a:cubicBezTo>
                  <a:cubicBezTo>
                    <a:pt x="158" y="276"/>
                    <a:pt x="157" y="274"/>
                    <a:pt x="157" y="273"/>
                  </a:cubicBezTo>
                  <a:cubicBezTo>
                    <a:pt x="155" y="270"/>
                    <a:pt x="153" y="266"/>
                    <a:pt x="151" y="263"/>
                  </a:cubicBezTo>
                  <a:cubicBezTo>
                    <a:pt x="152" y="260"/>
                    <a:pt x="152" y="258"/>
                    <a:pt x="152" y="255"/>
                  </a:cubicBezTo>
                  <a:cubicBezTo>
                    <a:pt x="153" y="254"/>
                    <a:pt x="152" y="254"/>
                    <a:pt x="152" y="255"/>
                  </a:cubicBezTo>
                  <a:cubicBezTo>
                    <a:pt x="151" y="257"/>
                    <a:pt x="151" y="259"/>
                    <a:pt x="151" y="261"/>
                  </a:cubicBezTo>
                  <a:cubicBezTo>
                    <a:pt x="147" y="254"/>
                    <a:pt x="143" y="246"/>
                    <a:pt x="139" y="239"/>
                  </a:cubicBezTo>
                  <a:cubicBezTo>
                    <a:pt x="130" y="224"/>
                    <a:pt x="121" y="211"/>
                    <a:pt x="112" y="196"/>
                  </a:cubicBezTo>
                  <a:cubicBezTo>
                    <a:pt x="106" y="188"/>
                    <a:pt x="102" y="178"/>
                    <a:pt x="96" y="170"/>
                  </a:cubicBezTo>
                  <a:cubicBezTo>
                    <a:pt x="96" y="169"/>
                    <a:pt x="95" y="168"/>
                    <a:pt x="95" y="167"/>
                  </a:cubicBezTo>
                  <a:cubicBezTo>
                    <a:pt x="96" y="161"/>
                    <a:pt x="97" y="155"/>
                    <a:pt x="97" y="149"/>
                  </a:cubicBezTo>
                  <a:cubicBezTo>
                    <a:pt x="97" y="148"/>
                    <a:pt x="95" y="148"/>
                    <a:pt x="95" y="149"/>
                  </a:cubicBezTo>
                  <a:cubicBezTo>
                    <a:pt x="95" y="155"/>
                    <a:pt x="94" y="160"/>
                    <a:pt x="93" y="165"/>
                  </a:cubicBezTo>
                  <a:cubicBezTo>
                    <a:pt x="92" y="165"/>
                    <a:pt x="92" y="165"/>
                    <a:pt x="91" y="164"/>
                  </a:cubicBezTo>
                  <a:cubicBezTo>
                    <a:pt x="90" y="164"/>
                    <a:pt x="90" y="164"/>
                    <a:pt x="89" y="164"/>
                  </a:cubicBezTo>
                  <a:cubicBezTo>
                    <a:pt x="88" y="164"/>
                    <a:pt x="87" y="165"/>
                    <a:pt x="87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4"/>
                    <a:pt x="85" y="163"/>
                    <a:pt x="84" y="162"/>
                  </a:cubicBezTo>
                  <a:cubicBezTo>
                    <a:pt x="88" y="152"/>
                    <a:pt x="91" y="142"/>
                    <a:pt x="93" y="131"/>
                  </a:cubicBezTo>
                  <a:cubicBezTo>
                    <a:pt x="94" y="130"/>
                    <a:pt x="91" y="129"/>
                    <a:pt x="91" y="131"/>
                  </a:cubicBezTo>
                  <a:cubicBezTo>
                    <a:pt x="89" y="140"/>
                    <a:pt x="86" y="149"/>
                    <a:pt x="83" y="159"/>
                  </a:cubicBezTo>
                  <a:cubicBezTo>
                    <a:pt x="80" y="153"/>
                    <a:pt x="77" y="148"/>
                    <a:pt x="73" y="142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86" y="132"/>
                    <a:pt x="100" y="124"/>
                    <a:pt x="114" y="119"/>
                  </a:cubicBezTo>
                  <a:moveTo>
                    <a:pt x="169" y="314"/>
                  </a:moveTo>
                  <a:cubicBezTo>
                    <a:pt x="172" y="316"/>
                    <a:pt x="175" y="318"/>
                    <a:pt x="178" y="319"/>
                  </a:cubicBezTo>
                  <a:cubicBezTo>
                    <a:pt x="180" y="320"/>
                    <a:pt x="182" y="320"/>
                    <a:pt x="183" y="321"/>
                  </a:cubicBezTo>
                  <a:cubicBezTo>
                    <a:pt x="183" y="322"/>
                    <a:pt x="182" y="324"/>
                    <a:pt x="182" y="326"/>
                  </a:cubicBezTo>
                  <a:cubicBezTo>
                    <a:pt x="176" y="325"/>
                    <a:pt x="171" y="326"/>
                    <a:pt x="165" y="326"/>
                  </a:cubicBezTo>
                  <a:cubicBezTo>
                    <a:pt x="166" y="322"/>
                    <a:pt x="167" y="319"/>
                    <a:pt x="168" y="316"/>
                  </a:cubicBezTo>
                  <a:cubicBezTo>
                    <a:pt x="168" y="315"/>
                    <a:pt x="169" y="315"/>
                    <a:pt x="169" y="314"/>
                  </a:cubicBezTo>
                  <a:moveTo>
                    <a:pt x="181" y="317"/>
                  </a:moveTo>
                  <a:cubicBezTo>
                    <a:pt x="177" y="316"/>
                    <a:pt x="174" y="313"/>
                    <a:pt x="170" y="311"/>
                  </a:cubicBezTo>
                  <a:cubicBezTo>
                    <a:pt x="172" y="304"/>
                    <a:pt x="174" y="297"/>
                    <a:pt x="176" y="290"/>
                  </a:cubicBezTo>
                  <a:cubicBezTo>
                    <a:pt x="177" y="285"/>
                    <a:pt x="179" y="280"/>
                    <a:pt x="180" y="275"/>
                  </a:cubicBezTo>
                  <a:cubicBezTo>
                    <a:pt x="187" y="271"/>
                    <a:pt x="193" y="267"/>
                    <a:pt x="200" y="264"/>
                  </a:cubicBezTo>
                  <a:cubicBezTo>
                    <a:pt x="199" y="272"/>
                    <a:pt x="196" y="279"/>
                    <a:pt x="194" y="287"/>
                  </a:cubicBezTo>
                  <a:cubicBezTo>
                    <a:pt x="191" y="297"/>
                    <a:pt x="188" y="307"/>
                    <a:pt x="184" y="317"/>
                  </a:cubicBezTo>
                  <a:cubicBezTo>
                    <a:pt x="183" y="317"/>
                    <a:pt x="182" y="317"/>
                    <a:pt x="181" y="317"/>
                  </a:cubicBezTo>
                  <a:moveTo>
                    <a:pt x="165" y="333"/>
                  </a:moveTo>
                  <a:cubicBezTo>
                    <a:pt x="165" y="334"/>
                    <a:pt x="164" y="334"/>
                    <a:pt x="164" y="335"/>
                  </a:cubicBezTo>
                  <a:cubicBezTo>
                    <a:pt x="164" y="333"/>
                    <a:pt x="164" y="331"/>
                    <a:pt x="165" y="329"/>
                  </a:cubicBezTo>
                  <a:cubicBezTo>
                    <a:pt x="170" y="329"/>
                    <a:pt x="176" y="329"/>
                    <a:pt x="181" y="328"/>
                  </a:cubicBezTo>
                  <a:cubicBezTo>
                    <a:pt x="181" y="329"/>
                    <a:pt x="181" y="330"/>
                    <a:pt x="181" y="331"/>
                  </a:cubicBezTo>
                  <a:cubicBezTo>
                    <a:pt x="176" y="333"/>
                    <a:pt x="171" y="335"/>
                    <a:pt x="166" y="337"/>
                  </a:cubicBezTo>
                  <a:cubicBezTo>
                    <a:pt x="166" y="336"/>
                    <a:pt x="167" y="334"/>
                    <a:pt x="167" y="333"/>
                  </a:cubicBezTo>
                  <a:cubicBezTo>
                    <a:pt x="167" y="332"/>
                    <a:pt x="165" y="332"/>
                    <a:pt x="165" y="333"/>
                  </a:cubicBezTo>
                  <a:moveTo>
                    <a:pt x="187" y="322"/>
                  </a:moveTo>
                  <a:cubicBezTo>
                    <a:pt x="188" y="322"/>
                    <a:pt x="189" y="322"/>
                    <a:pt x="190" y="323"/>
                  </a:cubicBezTo>
                  <a:cubicBezTo>
                    <a:pt x="194" y="325"/>
                    <a:pt x="198" y="325"/>
                    <a:pt x="199" y="319"/>
                  </a:cubicBezTo>
                  <a:cubicBezTo>
                    <a:pt x="199" y="318"/>
                    <a:pt x="198" y="318"/>
                    <a:pt x="197" y="319"/>
                  </a:cubicBezTo>
                  <a:cubicBezTo>
                    <a:pt x="196" y="320"/>
                    <a:pt x="193" y="320"/>
                    <a:pt x="191" y="320"/>
                  </a:cubicBezTo>
                  <a:cubicBezTo>
                    <a:pt x="190" y="320"/>
                    <a:pt x="190" y="319"/>
                    <a:pt x="189" y="318"/>
                  </a:cubicBezTo>
                  <a:cubicBezTo>
                    <a:pt x="188" y="318"/>
                    <a:pt x="188" y="318"/>
                    <a:pt x="188" y="318"/>
                  </a:cubicBezTo>
                  <a:cubicBezTo>
                    <a:pt x="189" y="314"/>
                    <a:pt x="191" y="311"/>
                    <a:pt x="192" y="307"/>
                  </a:cubicBezTo>
                  <a:cubicBezTo>
                    <a:pt x="196" y="295"/>
                    <a:pt x="199" y="283"/>
                    <a:pt x="202" y="271"/>
                  </a:cubicBezTo>
                  <a:cubicBezTo>
                    <a:pt x="203" y="268"/>
                    <a:pt x="203" y="265"/>
                    <a:pt x="204" y="263"/>
                  </a:cubicBezTo>
                  <a:cubicBezTo>
                    <a:pt x="208" y="261"/>
                    <a:pt x="212" y="259"/>
                    <a:pt x="216" y="258"/>
                  </a:cubicBezTo>
                  <a:cubicBezTo>
                    <a:pt x="214" y="266"/>
                    <a:pt x="212" y="275"/>
                    <a:pt x="209" y="283"/>
                  </a:cubicBezTo>
                  <a:cubicBezTo>
                    <a:pt x="205" y="296"/>
                    <a:pt x="200" y="309"/>
                    <a:pt x="199" y="324"/>
                  </a:cubicBezTo>
                  <a:cubicBezTo>
                    <a:pt x="194" y="326"/>
                    <a:pt x="189" y="328"/>
                    <a:pt x="184" y="330"/>
                  </a:cubicBezTo>
                  <a:cubicBezTo>
                    <a:pt x="185" y="327"/>
                    <a:pt x="186" y="324"/>
                    <a:pt x="187" y="322"/>
                  </a:cubicBezTo>
                  <a:moveTo>
                    <a:pt x="140" y="346"/>
                  </a:moveTo>
                  <a:cubicBezTo>
                    <a:pt x="135" y="348"/>
                    <a:pt x="130" y="350"/>
                    <a:pt x="125" y="353"/>
                  </a:cubicBezTo>
                  <a:cubicBezTo>
                    <a:pt x="125" y="353"/>
                    <a:pt x="124" y="353"/>
                    <a:pt x="124" y="352"/>
                  </a:cubicBezTo>
                  <a:cubicBezTo>
                    <a:pt x="126" y="344"/>
                    <a:pt x="128" y="336"/>
                    <a:pt x="131" y="327"/>
                  </a:cubicBezTo>
                  <a:cubicBezTo>
                    <a:pt x="132" y="327"/>
                    <a:pt x="133" y="326"/>
                    <a:pt x="133" y="325"/>
                  </a:cubicBezTo>
                  <a:cubicBezTo>
                    <a:pt x="137" y="326"/>
                    <a:pt x="140" y="327"/>
                    <a:pt x="143" y="327"/>
                  </a:cubicBezTo>
                  <a:cubicBezTo>
                    <a:pt x="144" y="327"/>
                    <a:pt x="144" y="327"/>
                    <a:pt x="144" y="327"/>
                  </a:cubicBezTo>
                  <a:cubicBezTo>
                    <a:pt x="143" y="328"/>
                    <a:pt x="143" y="329"/>
                    <a:pt x="143" y="330"/>
                  </a:cubicBezTo>
                  <a:cubicBezTo>
                    <a:pt x="142" y="335"/>
                    <a:pt x="141" y="341"/>
                    <a:pt x="140" y="346"/>
                  </a:cubicBezTo>
                  <a:moveTo>
                    <a:pt x="87" y="352"/>
                  </a:moveTo>
                  <a:cubicBezTo>
                    <a:pt x="89" y="347"/>
                    <a:pt x="90" y="343"/>
                    <a:pt x="91" y="338"/>
                  </a:cubicBezTo>
                  <a:cubicBezTo>
                    <a:pt x="94" y="326"/>
                    <a:pt x="97" y="314"/>
                    <a:pt x="101" y="303"/>
                  </a:cubicBezTo>
                  <a:cubicBezTo>
                    <a:pt x="105" y="290"/>
                    <a:pt x="108" y="277"/>
                    <a:pt x="111" y="265"/>
                  </a:cubicBezTo>
                  <a:cubicBezTo>
                    <a:pt x="113" y="258"/>
                    <a:pt x="115" y="251"/>
                    <a:pt x="116" y="243"/>
                  </a:cubicBezTo>
                  <a:cubicBezTo>
                    <a:pt x="119" y="248"/>
                    <a:pt x="121" y="253"/>
                    <a:pt x="124" y="258"/>
                  </a:cubicBezTo>
                  <a:cubicBezTo>
                    <a:pt x="125" y="259"/>
                    <a:pt x="126" y="261"/>
                    <a:pt x="127" y="263"/>
                  </a:cubicBezTo>
                  <a:cubicBezTo>
                    <a:pt x="126" y="269"/>
                    <a:pt x="124" y="274"/>
                    <a:pt x="123" y="280"/>
                  </a:cubicBezTo>
                  <a:cubicBezTo>
                    <a:pt x="121" y="291"/>
                    <a:pt x="118" y="302"/>
                    <a:pt x="114" y="313"/>
                  </a:cubicBezTo>
                  <a:cubicBezTo>
                    <a:pt x="113" y="318"/>
                    <a:pt x="111" y="322"/>
                    <a:pt x="110" y="326"/>
                  </a:cubicBezTo>
                  <a:cubicBezTo>
                    <a:pt x="102" y="334"/>
                    <a:pt x="94" y="343"/>
                    <a:pt x="87" y="352"/>
                  </a:cubicBezTo>
                  <a:moveTo>
                    <a:pt x="70" y="344"/>
                  </a:moveTo>
                  <a:cubicBezTo>
                    <a:pt x="72" y="328"/>
                    <a:pt x="78" y="313"/>
                    <a:pt x="80" y="297"/>
                  </a:cubicBezTo>
                  <a:cubicBezTo>
                    <a:pt x="82" y="280"/>
                    <a:pt x="86" y="265"/>
                    <a:pt x="89" y="249"/>
                  </a:cubicBezTo>
                  <a:cubicBezTo>
                    <a:pt x="91" y="235"/>
                    <a:pt x="93" y="221"/>
                    <a:pt x="97" y="208"/>
                  </a:cubicBezTo>
                  <a:cubicBezTo>
                    <a:pt x="97" y="207"/>
                    <a:pt x="97" y="207"/>
                    <a:pt x="97" y="206"/>
                  </a:cubicBezTo>
                  <a:cubicBezTo>
                    <a:pt x="100" y="211"/>
                    <a:pt x="102" y="216"/>
                    <a:pt x="104" y="220"/>
                  </a:cubicBezTo>
                  <a:cubicBezTo>
                    <a:pt x="102" y="245"/>
                    <a:pt x="94" y="269"/>
                    <a:pt x="87" y="292"/>
                  </a:cubicBezTo>
                  <a:cubicBezTo>
                    <a:pt x="83" y="304"/>
                    <a:pt x="82" y="316"/>
                    <a:pt x="79" y="328"/>
                  </a:cubicBezTo>
                  <a:cubicBezTo>
                    <a:pt x="78" y="333"/>
                    <a:pt x="73" y="344"/>
                    <a:pt x="74" y="352"/>
                  </a:cubicBezTo>
                  <a:cubicBezTo>
                    <a:pt x="72" y="349"/>
                    <a:pt x="71" y="346"/>
                    <a:pt x="70" y="344"/>
                  </a:cubicBezTo>
                  <a:moveTo>
                    <a:pt x="100" y="193"/>
                  </a:moveTo>
                  <a:cubicBezTo>
                    <a:pt x="99" y="191"/>
                    <a:pt x="99" y="188"/>
                    <a:pt x="97" y="186"/>
                  </a:cubicBezTo>
                  <a:cubicBezTo>
                    <a:pt x="97" y="186"/>
                    <a:pt x="96" y="186"/>
                    <a:pt x="96" y="186"/>
                  </a:cubicBezTo>
                  <a:cubicBezTo>
                    <a:pt x="95" y="183"/>
                    <a:pt x="93" y="179"/>
                    <a:pt x="91" y="176"/>
                  </a:cubicBezTo>
                  <a:cubicBezTo>
                    <a:pt x="92" y="174"/>
                    <a:pt x="93" y="173"/>
                    <a:pt x="93" y="171"/>
                  </a:cubicBezTo>
                  <a:cubicBezTo>
                    <a:pt x="96" y="175"/>
                    <a:pt x="98" y="180"/>
                    <a:pt x="100" y="184"/>
                  </a:cubicBezTo>
                  <a:cubicBezTo>
                    <a:pt x="110" y="202"/>
                    <a:pt x="118" y="221"/>
                    <a:pt x="131" y="238"/>
                  </a:cubicBezTo>
                  <a:cubicBezTo>
                    <a:pt x="138" y="247"/>
                    <a:pt x="143" y="258"/>
                    <a:pt x="149" y="268"/>
                  </a:cubicBezTo>
                  <a:cubicBezTo>
                    <a:pt x="148" y="272"/>
                    <a:pt x="147" y="275"/>
                    <a:pt x="146" y="278"/>
                  </a:cubicBezTo>
                  <a:cubicBezTo>
                    <a:pt x="141" y="269"/>
                    <a:pt x="136" y="261"/>
                    <a:pt x="131" y="252"/>
                  </a:cubicBezTo>
                  <a:cubicBezTo>
                    <a:pt x="131" y="251"/>
                    <a:pt x="131" y="250"/>
                    <a:pt x="131" y="249"/>
                  </a:cubicBezTo>
                  <a:cubicBezTo>
                    <a:pt x="131" y="248"/>
                    <a:pt x="129" y="248"/>
                    <a:pt x="129" y="249"/>
                  </a:cubicBezTo>
                  <a:cubicBezTo>
                    <a:pt x="118" y="230"/>
                    <a:pt x="109" y="212"/>
                    <a:pt x="100" y="193"/>
                  </a:cubicBezTo>
                  <a:moveTo>
                    <a:pt x="87" y="166"/>
                  </a:moveTo>
                  <a:cubicBezTo>
                    <a:pt x="87" y="166"/>
                    <a:pt x="88" y="166"/>
                    <a:pt x="89" y="167"/>
                  </a:cubicBezTo>
                  <a:cubicBezTo>
                    <a:pt x="88" y="167"/>
                    <a:pt x="88" y="168"/>
                    <a:pt x="88" y="169"/>
                  </a:cubicBezTo>
                  <a:cubicBezTo>
                    <a:pt x="88" y="168"/>
                    <a:pt x="87" y="167"/>
                    <a:pt x="87" y="166"/>
                  </a:cubicBezTo>
                  <a:moveTo>
                    <a:pt x="91" y="168"/>
                  </a:moveTo>
                  <a:cubicBezTo>
                    <a:pt x="91" y="168"/>
                    <a:pt x="91" y="169"/>
                    <a:pt x="92" y="169"/>
                  </a:cubicBezTo>
                  <a:cubicBezTo>
                    <a:pt x="91" y="170"/>
                    <a:pt x="91" y="172"/>
                    <a:pt x="90" y="173"/>
                  </a:cubicBezTo>
                  <a:cubicBezTo>
                    <a:pt x="90" y="173"/>
                    <a:pt x="90" y="173"/>
                    <a:pt x="90" y="172"/>
                  </a:cubicBezTo>
                  <a:cubicBezTo>
                    <a:pt x="90" y="171"/>
                    <a:pt x="90" y="169"/>
                    <a:pt x="91" y="168"/>
                  </a:cubicBezTo>
                  <a:moveTo>
                    <a:pt x="150" y="270"/>
                  </a:moveTo>
                  <a:cubicBezTo>
                    <a:pt x="152" y="274"/>
                    <a:pt x="154" y="279"/>
                    <a:pt x="156" y="284"/>
                  </a:cubicBezTo>
                  <a:cubicBezTo>
                    <a:pt x="156" y="285"/>
                    <a:pt x="155" y="287"/>
                    <a:pt x="155" y="289"/>
                  </a:cubicBezTo>
                  <a:cubicBezTo>
                    <a:pt x="150" y="292"/>
                    <a:pt x="146" y="295"/>
                    <a:pt x="141" y="299"/>
                  </a:cubicBezTo>
                  <a:cubicBezTo>
                    <a:pt x="143" y="293"/>
                    <a:pt x="145" y="288"/>
                    <a:pt x="147" y="282"/>
                  </a:cubicBezTo>
                  <a:cubicBezTo>
                    <a:pt x="148" y="283"/>
                    <a:pt x="149" y="283"/>
                    <a:pt x="150" y="284"/>
                  </a:cubicBezTo>
                  <a:cubicBezTo>
                    <a:pt x="149" y="282"/>
                    <a:pt x="148" y="281"/>
                    <a:pt x="147" y="280"/>
                  </a:cubicBezTo>
                  <a:cubicBezTo>
                    <a:pt x="148" y="276"/>
                    <a:pt x="149" y="273"/>
                    <a:pt x="150" y="270"/>
                  </a:cubicBezTo>
                  <a:cubicBezTo>
                    <a:pt x="150" y="270"/>
                    <a:pt x="150" y="270"/>
                    <a:pt x="150" y="270"/>
                  </a:cubicBezTo>
                  <a:moveTo>
                    <a:pt x="117" y="312"/>
                  </a:moveTo>
                  <a:cubicBezTo>
                    <a:pt x="121" y="300"/>
                    <a:pt x="124" y="289"/>
                    <a:pt x="126" y="277"/>
                  </a:cubicBezTo>
                  <a:cubicBezTo>
                    <a:pt x="127" y="273"/>
                    <a:pt x="128" y="269"/>
                    <a:pt x="129" y="266"/>
                  </a:cubicBezTo>
                  <a:cubicBezTo>
                    <a:pt x="133" y="271"/>
                    <a:pt x="138" y="277"/>
                    <a:pt x="145" y="281"/>
                  </a:cubicBezTo>
                  <a:cubicBezTo>
                    <a:pt x="143" y="288"/>
                    <a:pt x="141" y="295"/>
                    <a:pt x="138" y="301"/>
                  </a:cubicBezTo>
                  <a:cubicBezTo>
                    <a:pt x="130" y="308"/>
                    <a:pt x="122" y="315"/>
                    <a:pt x="114" y="322"/>
                  </a:cubicBezTo>
                  <a:cubicBezTo>
                    <a:pt x="115" y="319"/>
                    <a:pt x="116" y="315"/>
                    <a:pt x="117" y="312"/>
                  </a:cubicBezTo>
                  <a:moveTo>
                    <a:pt x="135" y="324"/>
                  </a:moveTo>
                  <a:cubicBezTo>
                    <a:pt x="138" y="321"/>
                    <a:pt x="140" y="318"/>
                    <a:pt x="143" y="316"/>
                  </a:cubicBezTo>
                  <a:cubicBezTo>
                    <a:pt x="145" y="314"/>
                    <a:pt x="147" y="313"/>
                    <a:pt x="148" y="311"/>
                  </a:cubicBezTo>
                  <a:cubicBezTo>
                    <a:pt x="147" y="316"/>
                    <a:pt x="145" y="320"/>
                    <a:pt x="144" y="325"/>
                  </a:cubicBezTo>
                  <a:cubicBezTo>
                    <a:pt x="141" y="325"/>
                    <a:pt x="138" y="325"/>
                    <a:pt x="135" y="324"/>
                  </a:cubicBezTo>
                  <a:moveTo>
                    <a:pt x="20" y="228"/>
                  </a:moveTo>
                  <a:cubicBezTo>
                    <a:pt x="28" y="217"/>
                    <a:pt x="33" y="204"/>
                    <a:pt x="39" y="192"/>
                  </a:cubicBezTo>
                  <a:cubicBezTo>
                    <a:pt x="46" y="180"/>
                    <a:pt x="52" y="167"/>
                    <a:pt x="59" y="154"/>
                  </a:cubicBezTo>
                  <a:cubicBezTo>
                    <a:pt x="61" y="151"/>
                    <a:pt x="63" y="148"/>
                    <a:pt x="67" y="143"/>
                  </a:cubicBezTo>
                  <a:cubicBezTo>
                    <a:pt x="67" y="144"/>
                    <a:pt x="68" y="145"/>
                    <a:pt x="68" y="146"/>
                  </a:cubicBezTo>
                  <a:cubicBezTo>
                    <a:pt x="62" y="156"/>
                    <a:pt x="55" y="167"/>
                    <a:pt x="50" y="178"/>
                  </a:cubicBezTo>
                  <a:cubicBezTo>
                    <a:pt x="45" y="189"/>
                    <a:pt x="40" y="201"/>
                    <a:pt x="35" y="212"/>
                  </a:cubicBezTo>
                  <a:cubicBezTo>
                    <a:pt x="31" y="223"/>
                    <a:pt x="26" y="232"/>
                    <a:pt x="23" y="243"/>
                  </a:cubicBezTo>
                  <a:cubicBezTo>
                    <a:pt x="21" y="246"/>
                    <a:pt x="19" y="252"/>
                    <a:pt x="20" y="256"/>
                  </a:cubicBezTo>
                  <a:cubicBezTo>
                    <a:pt x="20" y="255"/>
                    <a:pt x="19" y="253"/>
                    <a:pt x="18" y="251"/>
                  </a:cubicBezTo>
                  <a:cubicBezTo>
                    <a:pt x="14" y="243"/>
                    <a:pt x="14" y="236"/>
                    <a:pt x="20" y="228"/>
                  </a:cubicBezTo>
                  <a:moveTo>
                    <a:pt x="26" y="266"/>
                  </a:moveTo>
                  <a:cubicBezTo>
                    <a:pt x="25" y="264"/>
                    <a:pt x="23" y="261"/>
                    <a:pt x="22" y="259"/>
                  </a:cubicBezTo>
                  <a:cubicBezTo>
                    <a:pt x="22" y="259"/>
                    <a:pt x="22" y="259"/>
                    <a:pt x="22" y="259"/>
                  </a:cubicBezTo>
                  <a:cubicBezTo>
                    <a:pt x="23" y="260"/>
                    <a:pt x="24" y="260"/>
                    <a:pt x="24" y="259"/>
                  </a:cubicBezTo>
                  <a:cubicBezTo>
                    <a:pt x="29" y="255"/>
                    <a:pt x="29" y="250"/>
                    <a:pt x="32" y="245"/>
                  </a:cubicBezTo>
                  <a:cubicBezTo>
                    <a:pt x="33" y="245"/>
                    <a:pt x="32" y="244"/>
                    <a:pt x="32" y="245"/>
                  </a:cubicBezTo>
                  <a:cubicBezTo>
                    <a:pt x="29" y="247"/>
                    <a:pt x="28" y="251"/>
                    <a:pt x="26" y="253"/>
                  </a:cubicBezTo>
                  <a:cubicBezTo>
                    <a:pt x="21" y="256"/>
                    <a:pt x="24" y="251"/>
                    <a:pt x="24" y="248"/>
                  </a:cubicBezTo>
                  <a:cubicBezTo>
                    <a:pt x="25" y="246"/>
                    <a:pt x="26" y="244"/>
                    <a:pt x="26" y="242"/>
                  </a:cubicBezTo>
                  <a:cubicBezTo>
                    <a:pt x="30" y="232"/>
                    <a:pt x="35" y="223"/>
                    <a:pt x="38" y="213"/>
                  </a:cubicBezTo>
                  <a:cubicBezTo>
                    <a:pt x="43" y="201"/>
                    <a:pt x="49" y="188"/>
                    <a:pt x="55" y="176"/>
                  </a:cubicBezTo>
                  <a:cubicBezTo>
                    <a:pt x="59" y="167"/>
                    <a:pt x="64" y="158"/>
                    <a:pt x="69" y="149"/>
                  </a:cubicBezTo>
                  <a:cubicBezTo>
                    <a:pt x="73" y="156"/>
                    <a:pt x="76" y="163"/>
                    <a:pt x="79" y="170"/>
                  </a:cubicBezTo>
                  <a:cubicBezTo>
                    <a:pt x="75" y="182"/>
                    <a:pt x="71" y="194"/>
                    <a:pt x="67" y="206"/>
                  </a:cubicBezTo>
                  <a:cubicBezTo>
                    <a:pt x="61" y="223"/>
                    <a:pt x="54" y="241"/>
                    <a:pt x="48" y="258"/>
                  </a:cubicBezTo>
                  <a:cubicBezTo>
                    <a:pt x="48" y="257"/>
                    <a:pt x="48" y="255"/>
                    <a:pt x="48" y="253"/>
                  </a:cubicBezTo>
                  <a:cubicBezTo>
                    <a:pt x="48" y="253"/>
                    <a:pt x="48" y="252"/>
                    <a:pt x="48" y="253"/>
                  </a:cubicBezTo>
                  <a:cubicBezTo>
                    <a:pt x="47" y="257"/>
                    <a:pt x="46" y="260"/>
                    <a:pt x="46" y="264"/>
                  </a:cubicBezTo>
                  <a:cubicBezTo>
                    <a:pt x="44" y="269"/>
                    <a:pt x="42" y="274"/>
                    <a:pt x="40" y="279"/>
                  </a:cubicBezTo>
                  <a:cubicBezTo>
                    <a:pt x="40" y="280"/>
                    <a:pt x="39" y="282"/>
                    <a:pt x="38" y="284"/>
                  </a:cubicBezTo>
                  <a:cubicBezTo>
                    <a:pt x="38" y="286"/>
                    <a:pt x="41" y="287"/>
                    <a:pt x="41" y="285"/>
                  </a:cubicBezTo>
                  <a:cubicBezTo>
                    <a:pt x="51" y="259"/>
                    <a:pt x="61" y="233"/>
                    <a:pt x="70" y="206"/>
                  </a:cubicBezTo>
                  <a:cubicBezTo>
                    <a:pt x="73" y="195"/>
                    <a:pt x="76" y="184"/>
                    <a:pt x="80" y="173"/>
                  </a:cubicBezTo>
                  <a:cubicBezTo>
                    <a:pt x="82" y="175"/>
                    <a:pt x="83" y="178"/>
                    <a:pt x="84" y="180"/>
                  </a:cubicBezTo>
                  <a:cubicBezTo>
                    <a:pt x="85" y="181"/>
                    <a:pt x="85" y="182"/>
                    <a:pt x="85" y="183"/>
                  </a:cubicBezTo>
                  <a:cubicBezTo>
                    <a:pt x="85" y="186"/>
                    <a:pt x="84" y="189"/>
                    <a:pt x="83" y="191"/>
                  </a:cubicBezTo>
                  <a:cubicBezTo>
                    <a:pt x="79" y="204"/>
                    <a:pt x="76" y="216"/>
                    <a:pt x="73" y="228"/>
                  </a:cubicBezTo>
                  <a:cubicBezTo>
                    <a:pt x="69" y="241"/>
                    <a:pt x="64" y="254"/>
                    <a:pt x="60" y="267"/>
                  </a:cubicBezTo>
                  <a:cubicBezTo>
                    <a:pt x="56" y="278"/>
                    <a:pt x="55" y="290"/>
                    <a:pt x="49" y="300"/>
                  </a:cubicBezTo>
                  <a:cubicBezTo>
                    <a:pt x="49" y="296"/>
                    <a:pt x="49" y="291"/>
                    <a:pt x="48" y="287"/>
                  </a:cubicBezTo>
                  <a:cubicBezTo>
                    <a:pt x="48" y="286"/>
                    <a:pt x="48" y="286"/>
                    <a:pt x="48" y="287"/>
                  </a:cubicBezTo>
                  <a:cubicBezTo>
                    <a:pt x="48" y="292"/>
                    <a:pt x="47" y="296"/>
                    <a:pt x="47" y="301"/>
                  </a:cubicBezTo>
                  <a:cubicBezTo>
                    <a:pt x="44" y="296"/>
                    <a:pt x="41" y="291"/>
                    <a:pt x="38" y="286"/>
                  </a:cubicBezTo>
                  <a:cubicBezTo>
                    <a:pt x="34" y="279"/>
                    <a:pt x="30" y="273"/>
                    <a:pt x="26" y="266"/>
                  </a:cubicBezTo>
                  <a:moveTo>
                    <a:pt x="54" y="313"/>
                  </a:moveTo>
                  <a:cubicBezTo>
                    <a:pt x="52" y="310"/>
                    <a:pt x="51" y="308"/>
                    <a:pt x="49" y="305"/>
                  </a:cubicBezTo>
                  <a:cubicBezTo>
                    <a:pt x="56" y="297"/>
                    <a:pt x="57" y="285"/>
                    <a:pt x="60" y="275"/>
                  </a:cubicBezTo>
                  <a:cubicBezTo>
                    <a:pt x="64" y="261"/>
                    <a:pt x="69" y="248"/>
                    <a:pt x="73" y="234"/>
                  </a:cubicBezTo>
                  <a:cubicBezTo>
                    <a:pt x="72" y="242"/>
                    <a:pt x="70" y="249"/>
                    <a:pt x="68" y="257"/>
                  </a:cubicBezTo>
                  <a:cubicBezTo>
                    <a:pt x="64" y="271"/>
                    <a:pt x="60" y="286"/>
                    <a:pt x="57" y="301"/>
                  </a:cubicBezTo>
                  <a:cubicBezTo>
                    <a:pt x="56" y="305"/>
                    <a:pt x="55" y="309"/>
                    <a:pt x="54" y="313"/>
                  </a:cubicBezTo>
                  <a:moveTo>
                    <a:pt x="56" y="318"/>
                  </a:moveTo>
                  <a:cubicBezTo>
                    <a:pt x="57" y="312"/>
                    <a:pt x="58" y="306"/>
                    <a:pt x="60" y="300"/>
                  </a:cubicBezTo>
                  <a:cubicBezTo>
                    <a:pt x="64" y="285"/>
                    <a:pt x="67" y="270"/>
                    <a:pt x="71" y="256"/>
                  </a:cubicBezTo>
                  <a:cubicBezTo>
                    <a:pt x="76" y="234"/>
                    <a:pt x="81" y="213"/>
                    <a:pt x="86" y="191"/>
                  </a:cubicBezTo>
                  <a:cubicBezTo>
                    <a:pt x="86" y="190"/>
                    <a:pt x="87" y="189"/>
                    <a:pt x="87" y="188"/>
                  </a:cubicBezTo>
                  <a:cubicBezTo>
                    <a:pt x="87" y="187"/>
                    <a:pt x="87" y="187"/>
                    <a:pt x="87" y="187"/>
                  </a:cubicBezTo>
                  <a:cubicBezTo>
                    <a:pt x="90" y="193"/>
                    <a:pt x="93" y="198"/>
                    <a:pt x="96" y="204"/>
                  </a:cubicBezTo>
                  <a:cubicBezTo>
                    <a:pt x="95" y="211"/>
                    <a:pt x="92" y="218"/>
                    <a:pt x="91" y="222"/>
                  </a:cubicBezTo>
                  <a:cubicBezTo>
                    <a:pt x="89" y="237"/>
                    <a:pt x="86" y="252"/>
                    <a:pt x="82" y="266"/>
                  </a:cubicBezTo>
                  <a:cubicBezTo>
                    <a:pt x="79" y="281"/>
                    <a:pt x="79" y="296"/>
                    <a:pt x="75" y="310"/>
                  </a:cubicBezTo>
                  <a:cubicBezTo>
                    <a:pt x="72" y="319"/>
                    <a:pt x="69" y="329"/>
                    <a:pt x="67" y="339"/>
                  </a:cubicBezTo>
                  <a:cubicBezTo>
                    <a:pt x="64" y="332"/>
                    <a:pt x="60" y="325"/>
                    <a:pt x="56" y="318"/>
                  </a:cubicBezTo>
                  <a:moveTo>
                    <a:pt x="77" y="356"/>
                  </a:moveTo>
                  <a:cubicBezTo>
                    <a:pt x="79" y="352"/>
                    <a:pt x="79" y="343"/>
                    <a:pt x="80" y="340"/>
                  </a:cubicBezTo>
                  <a:cubicBezTo>
                    <a:pt x="83" y="326"/>
                    <a:pt x="85" y="312"/>
                    <a:pt x="89" y="298"/>
                  </a:cubicBezTo>
                  <a:cubicBezTo>
                    <a:pt x="95" y="273"/>
                    <a:pt x="104" y="249"/>
                    <a:pt x="106" y="224"/>
                  </a:cubicBezTo>
                  <a:cubicBezTo>
                    <a:pt x="109" y="229"/>
                    <a:pt x="112" y="235"/>
                    <a:pt x="115" y="240"/>
                  </a:cubicBezTo>
                  <a:cubicBezTo>
                    <a:pt x="113" y="250"/>
                    <a:pt x="110" y="260"/>
                    <a:pt x="107" y="270"/>
                  </a:cubicBezTo>
                  <a:cubicBezTo>
                    <a:pt x="104" y="283"/>
                    <a:pt x="100" y="296"/>
                    <a:pt x="96" y="309"/>
                  </a:cubicBezTo>
                  <a:cubicBezTo>
                    <a:pt x="92" y="320"/>
                    <a:pt x="90" y="331"/>
                    <a:pt x="87" y="342"/>
                  </a:cubicBezTo>
                  <a:cubicBezTo>
                    <a:pt x="86" y="348"/>
                    <a:pt x="84" y="353"/>
                    <a:pt x="83" y="359"/>
                  </a:cubicBezTo>
                  <a:cubicBezTo>
                    <a:pt x="83" y="359"/>
                    <a:pt x="82" y="359"/>
                    <a:pt x="82" y="360"/>
                  </a:cubicBezTo>
                  <a:cubicBezTo>
                    <a:pt x="80" y="358"/>
                    <a:pt x="79" y="357"/>
                    <a:pt x="77" y="356"/>
                  </a:cubicBezTo>
                  <a:moveTo>
                    <a:pt x="102" y="363"/>
                  </a:moveTo>
                  <a:cubicBezTo>
                    <a:pt x="103" y="361"/>
                    <a:pt x="104" y="358"/>
                    <a:pt x="105" y="356"/>
                  </a:cubicBezTo>
                  <a:cubicBezTo>
                    <a:pt x="112" y="347"/>
                    <a:pt x="119" y="338"/>
                    <a:pt x="128" y="330"/>
                  </a:cubicBezTo>
                  <a:cubicBezTo>
                    <a:pt x="125" y="338"/>
                    <a:pt x="122" y="346"/>
                    <a:pt x="121" y="355"/>
                  </a:cubicBezTo>
                  <a:cubicBezTo>
                    <a:pt x="119" y="356"/>
                    <a:pt x="116" y="357"/>
                    <a:pt x="114" y="358"/>
                  </a:cubicBezTo>
                  <a:cubicBezTo>
                    <a:pt x="110" y="360"/>
                    <a:pt x="106" y="362"/>
                    <a:pt x="102" y="363"/>
                  </a:cubicBezTo>
                  <a:moveTo>
                    <a:pt x="144" y="344"/>
                  </a:moveTo>
                  <a:cubicBezTo>
                    <a:pt x="145" y="340"/>
                    <a:pt x="145" y="336"/>
                    <a:pt x="146" y="333"/>
                  </a:cubicBezTo>
                  <a:cubicBezTo>
                    <a:pt x="146" y="331"/>
                    <a:pt x="147" y="329"/>
                    <a:pt x="147" y="328"/>
                  </a:cubicBezTo>
                  <a:cubicBezTo>
                    <a:pt x="152" y="328"/>
                    <a:pt x="157" y="329"/>
                    <a:pt x="161" y="329"/>
                  </a:cubicBezTo>
                  <a:cubicBezTo>
                    <a:pt x="161" y="332"/>
                    <a:pt x="160" y="335"/>
                    <a:pt x="160" y="339"/>
                  </a:cubicBezTo>
                  <a:cubicBezTo>
                    <a:pt x="155" y="340"/>
                    <a:pt x="150" y="342"/>
                    <a:pt x="145" y="344"/>
                  </a:cubicBezTo>
                  <a:cubicBezTo>
                    <a:pt x="145" y="344"/>
                    <a:pt x="144" y="344"/>
                    <a:pt x="144" y="344"/>
                  </a:cubicBezTo>
                  <a:moveTo>
                    <a:pt x="202" y="322"/>
                  </a:moveTo>
                  <a:cubicBezTo>
                    <a:pt x="206" y="300"/>
                    <a:pt x="214" y="279"/>
                    <a:pt x="218" y="257"/>
                  </a:cubicBezTo>
                  <a:cubicBezTo>
                    <a:pt x="225" y="254"/>
                    <a:pt x="233" y="251"/>
                    <a:pt x="240" y="249"/>
                  </a:cubicBezTo>
                  <a:cubicBezTo>
                    <a:pt x="238" y="256"/>
                    <a:pt x="235" y="264"/>
                    <a:pt x="233" y="271"/>
                  </a:cubicBezTo>
                  <a:cubicBezTo>
                    <a:pt x="230" y="282"/>
                    <a:pt x="228" y="293"/>
                    <a:pt x="225" y="304"/>
                  </a:cubicBezTo>
                  <a:cubicBezTo>
                    <a:pt x="224" y="307"/>
                    <a:pt x="223" y="310"/>
                    <a:pt x="222" y="313"/>
                  </a:cubicBezTo>
                  <a:cubicBezTo>
                    <a:pt x="218" y="315"/>
                    <a:pt x="215" y="316"/>
                    <a:pt x="211" y="318"/>
                  </a:cubicBezTo>
                  <a:cubicBezTo>
                    <a:pt x="208" y="319"/>
                    <a:pt x="205" y="321"/>
                    <a:pt x="202" y="322"/>
                  </a:cubicBezTo>
                  <a:moveTo>
                    <a:pt x="226" y="312"/>
                  </a:moveTo>
                  <a:cubicBezTo>
                    <a:pt x="227" y="308"/>
                    <a:pt x="228" y="304"/>
                    <a:pt x="229" y="300"/>
                  </a:cubicBezTo>
                  <a:cubicBezTo>
                    <a:pt x="232" y="288"/>
                    <a:pt x="235" y="276"/>
                    <a:pt x="238" y="265"/>
                  </a:cubicBezTo>
                  <a:cubicBezTo>
                    <a:pt x="240" y="259"/>
                    <a:pt x="241" y="253"/>
                    <a:pt x="243" y="247"/>
                  </a:cubicBezTo>
                  <a:cubicBezTo>
                    <a:pt x="250" y="245"/>
                    <a:pt x="257" y="242"/>
                    <a:pt x="263" y="240"/>
                  </a:cubicBezTo>
                  <a:cubicBezTo>
                    <a:pt x="262" y="248"/>
                    <a:pt x="259" y="256"/>
                    <a:pt x="257" y="264"/>
                  </a:cubicBezTo>
                  <a:cubicBezTo>
                    <a:pt x="254" y="274"/>
                    <a:pt x="251" y="283"/>
                    <a:pt x="249" y="293"/>
                  </a:cubicBezTo>
                  <a:cubicBezTo>
                    <a:pt x="248" y="297"/>
                    <a:pt x="247" y="300"/>
                    <a:pt x="247" y="304"/>
                  </a:cubicBezTo>
                  <a:cubicBezTo>
                    <a:pt x="240" y="307"/>
                    <a:pt x="233" y="309"/>
                    <a:pt x="226" y="312"/>
                  </a:cubicBezTo>
                  <a:moveTo>
                    <a:pt x="251" y="303"/>
                  </a:moveTo>
                  <a:cubicBezTo>
                    <a:pt x="255" y="286"/>
                    <a:pt x="259" y="269"/>
                    <a:pt x="263" y="251"/>
                  </a:cubicBezTo>
                  <a:cubicBezTo>
                    <a:pt x="264" y="248"/>
                    <a:pt x="265" y="243"/>
                    <a:pt x="266" y="238"/>
                  </a:cubicBezTo>
                  <a:cubicBezTo>
                    <a:pt x="269" y="237"/>
                    <a:pt x="271" y="236"/>
                    <a:pt x="274" y="235"/>
                  </a:cubicBezTo>
                  <a:cubicBezTo>
                    <a:pt x="272" y="237"/>
                    <a:pt x="271" y="239"/>
                    <a:pt x="271" y="240"/>
                  </a:cubicBezTo>
                  <a:cubicBezTo>
                    <a:pt x="271" y="242"/>
                    <a:pt x="272" y="243"/>
                    <a:pt x="273" y="242"/>
                  </a:cubicBezTo>
                  <a:cubicBezTo>
                    <a:pt x="278" y="240"/>
                    <a:pt x="282" y="238"/>
                    <a:pt x="287" y="236"/>
                  </a:cubicBezTo>
                  <a:cubicBezTo>
                    <a:pt x="287" y="237"/>
                    <a:pt x="286" y="239"/>
                    <a:pt x="286" y="240"/>
                  </a:cubicBezTo>
                  <a:cubicBezTo>
                    <a:pt x="285" y="241"/>
                    <a:pt x="284" y="243"/>
                    <a:pt x="284" y="244"/>
                  </a:cubicBezTo>
                  <a:cubicBezTo>
                    <a:pt x="276" y="247"/>
                    <a:pt x="268" y="251"/>
                    <a:pt x="263" y="258"/>
                  </a:cubicBezTo>
                  <a:cubicBezTo>
                    <a:pt x="262" y="259"/>
                    <a:pt x="264" y="261"/>
                    <a:pt x="265" y="261"/>
                  </a:cubicBezTo>
                  <a:cubicBezTo>
                    <a:pt x="270" y="259"/>
                    <a:pt x="274" y="257"/>
                    <a:pt x="278" y="255"/>
                  </a:cubicBezTo>
                  <a:cubicBezTo>
                    <a:pt x="275" y="260"/>
                    <a:pt x="272" y="266"/>
                    <a:pt x="268" y="271"/>
                  </a:cubicBezTo>
                  <a:cubicBezTo>
                    <a:pt x="268" y="272"/>
                    <a:pt x="267" y="272"/>
                    <a:pt x="266" y="273"/>
                  </a:cubicBezTo>
                  <a:cubicBezTo>
                    <a:pt x="266" y="273"/>
                    <a:pt x="266" y="273"/>
                    <a:pt x="266" y="273"/>
                  </a:cubicBezTo>
                  <a:cubicBezTo>
                    <a:pt x="266" y="273"/>
                    <a:pt x="266" y="273"/>
                    <a:pt x="266" y="273"/>
                  </a:cubicBezTo>
                  <a:cubicBezTo>
                    <a:pt x="266" y="273"/>
                    <a:pt x="266" y="273"/>
                    <a:pt x="266" y="273"/>
                  </a:cubicBezTo>
                  <a:cubicBezTo>
                    <a:pt x="265" y="274"/>
                    <a:pt x="265" y="275"/>
                    <a:pt x="266" y="276"/>
                  </a:cubicBezTo>
                  <a:cubicBezTo>
                    <a:pt x="264" y="279"/>
                    <a:pt x="262" y="282"/>
                    <a:pt x="261" y="286"/>
                  </a:cubicBezTo>
                  <a:cubicBezTo>
                    <a:pt x="258" y="287"/>
                    <a:pt x="256" y="289"/>
                    <a:pt x="255" y="292"/>
                  </a:cubicBezTo>
                  <a:cubicBezTo>
                    <a:pt x="254" y="293"/>
                    <a:pt x="256" y="294"/>
                    <a:pt x="257" y="294"/>
                  </a:cubicBezTo>
                  <a:cubicBezTo>
                    <a:pt x="257" y="294"/>
                    <a:pt x="258" y="293"/>
                    <a:pt x="258" y="293"/>
                  </a:cubicBezTo>
                  <a:cubicBezTo>
                    <a:pt x="257" y="296"/>
                    <a:pt x="257" y="298"/>
                    <a:pt x="256" y="301"/>
                  </a:cubicBezTo>
                  <a:cubicBezTo>
                    <a:pt x="254" y="301"/>
                    <a:pt x="253" y="302"/>
                    <a:pt x="251" y="303"/>
                  </a:cubicBezTo>
                  <a:moveTo>
                    <a:pt x="351" y="265"/>
                  </a:moveTo>
                  <a:cubicBezTo>
                    <a:pt x="351" y="263"/>
                    <a:pt x="352" y="262"/>
                    <a:pt x="352" y="260"/>
                  </a:cubicBezTo>
                  <a:cubicBezTo>
                    <a:pt x="356" y="258"/>
                    <a:pt x="360" y="255"/>
                    <a:pt x="364" y="253"/>
                  </a:cubicBezTo>
                  <a:cubicBezTo>
                    <a:pt x="362" y="256"/>
                    <a:pt x="362" y="258"/>
                    <a:pt x="361" y="261"/>
                  </a:cubicBezTo>
                  <a:cubicBezTo>
                    <a:pt x="358" y="262"/>
                    <a:pt x="355" y="263"/>
                    <a:pt x="352" y="265"/>
                  </a:cubicBezTo>
                  <a:cubicBezTo>
                    <a:pt x="352" y="265"/>
                    <a:pt x="351" y="265"/>
                    <a:pt x="351" y="265"/>
                  </a:cubicBezTo>
                  <a:moveTo>
                    <a:pt x="365" y="259"/>
                  </a:moveTo>
                  <a:cubicBezTo>
                    <a:pt x="367" y="256"/>
                    <a:pt x="368" y="253"/>
                    <a:pt x="369" y="250"/>
                  </a:cubicBezTo>
                  <a:cubicBezTo>
                    <a:pt x="374" y="247"/>
                    <a:pt x="379" y="244"/>
                    <a:pt x="384" y="241"/>
                  </a:cubicBezTo>
                  <a:cubicBezTo>
                    <a:pt x="383" y="243"/>
                    <a:pt x="383" y="244"/>
                    <a:pt x="383" y="245"/>
                  </a:cubicBezTo>
                  <a:cubicBezTo>
                    <a:pt x="378" y="251"/>
                    <a:pt x="372" y="255"/>
                    <a:pt x="365" y="259"/>
                  </a:cubicBezTo>
                  <a:moveTo>
                    <a:pt x="392" y="230"/>
                  </a:moveTo>
                  <a:cubicBezTo>
                    <a:pt x="393" y="228"/>
                    <a:pt x="394" y="226"/>
                    <a:pt x="395" y="224"/>
                  </a:cubicBezTo>
                  <a:cubicBezTo>
                    <a:pt x="396" y="223"/>
                    <a:pt x="397" y="222"/>
                    <a:pt x="397" y="221"/>
                  </a:cubicBezTo>
                  <a:cubicBezTo>
                    <a:pt x="399" y="220"/>
                    <a:pt x="400" y="219"/>
                    <a:pt x="402" y="218"/>
                  </a:cubicBezTo>
                  <a:cubicBezTo>
                    <a:pt x="399" y="221"/>
                    <a:pt x="397" y="224"/>
                    <a:pt x="394" y="227"/>
                  </a:cubicBezTo>
                  <a:cubicBezTo>
                    <a:pt x="394" y="228"/>
                    <a:pt x="393" y="229"/>
                    <a:pt x="392" y="230"/>
                  </a:cubicBezTo>
                  <a:moveTo>
                    <a:pt x="432" y="178"/>
                  </a:moveTo>
                  <a:cubicBezTo>
                    <a:pt x="428" y="182"/>
                    <a:pt x="425" y="187"/>
                    <a:pt x="422" y="191"/>
                  </a:cubicBezTo>
                  <a:cubicBezTo>
                    <a:pt x="417" y="194"/>
                    <a:pt x="413" y="196"/>
                    <a:pt x="408" y="198"/>
                  </a:cubicBezTo>
                  <a:cubicBezTo>
                    <a:pt x="411" y="193"/>
                    <a:pt x="413" y="188"/>
                    <a:pt x="415" y="183"/>
                  </a:cubicBezTo>
                  <a:cubicBezTo>
                    <a:pt x="415" y="182"/>
                    <a:pt x="416" y="181"/>
                    <a:pt x="417" y="179"/>
                  </a:cubicBezTo>
                  <a:cubicBezTo>
                    <a:pt x="420" y="177"/>
                    <a:pt x="422" y="176"/>
                    <a:pt x="425" y="174"/>
                  </a:cubicBezTo>
                  <a:cubicBezTo>
                    <a:pt x="429" y="173"/>
                    <a:pt x="433" y="171"/>
                    <a:pt x="436" y="170"/>
                  </a:cubicBezTo>
                  <a:cubicBezTo>
                    <a:pt x="434" y="173"/>
                    <a:pt x="433" y="176"/>
                    <a:pt x="432" y="178"/>
                  </a:cubicBezTo>
                  <a:moveTo>
                    <a:pt x="426" y="157"/>
                  </a:moveTo>
                  <a:cubicBezTo>
                    <a:pt x="426" y="154"/>
                    <a:pt x="427" y="151"/>
                    <a:pt x="426" y="149"/>
                  </a:cubicBezTo>
                  <a:cubicBezTo>
                    <a:pt x="432" y="146"/>
                    <a:pt x="437" y="143"/>
                    <a:pt x="442" y="140"/>
                  </a:cubicBezTo>
                  <a:cubicBezTo>
                    <a:pt x="444" y="143"/>
                    <a:pt x="446" y="145"/>
                    <a:pt x="447" y="148"/>
                  </a:cubicBezTo>
                  <a:cubicBezTo>
                    <a:pt x="440" y="151"/>
                    <a:pt x="433" y="154"/>
                    <a:pt x="426" y="15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50"/>
            <p:cNvSpPr>
              <a:spLocks noEditPoints="1"/>
            </p:cNvSpPr>
            <p:nvPr/>
          </p:nvSpPr>
          <p:spPr bwMode="auto">
            <a:xfrm>
              <a:off x="-69850" y="4908550"/>
              <a:ext cx="3386138" cy="2322513"/>
            </a:xfrm>
            <a:custGeom>
              <a:avLst/>
              <a:gdLst>
                <a:gd name="T0" fmla="*/ 145 w 902"/>
                <a:gd name="T1" fmla="*/ 576 h 619"/>
                <a:gd name="T2" fmla="*/ 867 w 902"/>
                <a:gd name="T3" fmla="*/ 278 h 619"/>
                <a:gd name="T4" fmla="*/ 536 w 902"/>
                <a:gd name="T5" fmla="*/ 97 h 619"/>
                <a:gd name="T6" fmla="*/ 42 w 902"/>
                <a:gd name="T7" fmla="*/ 440 h 619"/>
                <a:gd name="T8" fmla="*/ 50 w 902"/>
                <a:gd name="T9" fmla="*/ 436 h 619"/>
                <a:gd name="T10" fmla="*/ 36 w 902"/>
                <a:gd name="T11" fmla="*/ 550 h 619"/>
                <a:gd name="T12" fmla="*/ 47 w 902"/>
                <a:gd name="T13" fmla="*/ 564 h 619"/>
                <a:gd name="T14" fmla="*/ 38 w 902"/>
                <a:gd name="T15" fmla="*/ 581 h 619"/>
                <a:gd name="T16" fmla="*/ 111 w 902"/>
                <a:gd name="T17" fmla="*/ 537 h 619"/>
                <a:gd name="T18" fmla="*/ 56 w 902"/>
                <a:gd name="T19" fmla="*/ 508 h 619"/>
                <a:gd name="T20" fmla="*/ 112 w 902"/>
                <a:gd name="T21" fmla="*/ 475 h 619"/>
                <a:gd name="T22" fmla="*/ 110 w 902"/>
                <a:gd name="T23" fmla="*/ 485 h 619"/>
                <a:gd name="T24" fmla="*/ 113 w 902"/>
                <a:gd name="T25" fmla="*/ 516 h 619"/>
                <a:gd name="T26" fmla="*/ 159 w 902"/>
                <a:gd name="T27" fmla="*/ 491 h 619"/>
                <a:gd name="T28" fmla="*/ 181 w 902"/>
                <a:gd name="T29" fmla="*/ 465 h 619"/>
                <a:gd name="T30" fmla="*/ 173 w 902"/>
                <a:gd name="T31" fmla="*/ 520 h 619"/>
                <a:gd name="T32" fmla="*/ 171 w 902"/>
                <a:gd name="T33" fmla="*/ 527 h 619"/>
                <a:gd name="T34" fmla="*/ 142 w 902"/>
                <a:gd name="T35" fmla="*/ 543 h 619"/>
                <a:gd name="T36" fmla="*/ 148 w 902"/>
                <a:gd name="T37" fmla="*/ 517 h 619"/>
                <a:gd name="T38" fmla="*/ 200 w 902"/>
                <a:gd name="T39" fmla="*/ 524 h 619"/>
                <a:gd name="T40" fmla="*/ 223 w 902"/>
                <a:gd name="T41" fmla="*/ 482 h 619"/>
                <a:gd name="T42" fmla="*/ 229 w 902"/>
                <a:gd name="T43" fmla="*/ 508 h 619"/>
                <a:gd name="T44" fmla="*/ 256 w 902"/>
                <a:gd name="T45" fmla="*/ 444 h 619"/>
                <a:gd name="T46" fmla="*/ 262 w 902"/>
                <a:gd name="T47" fmla="*/ 491 h 619"/>
                <a:gd name="T48" fmla="*/ 347 w 902"/>
                <a:gd name="T49" fmla="*/ 396 h 619"/>
                <a:gd name="T50" fmla="*/ 309 w 902"/>
                <a:gd name="T51" fmla="*/ 481 h 619"/>
                <a:gd name="T52" fmla="*/ 299 w 902"/>
                <a:gd name="T53" fmla="*/ 475 h 619"/>
                <a:gd name="T54" fmla="*/ 278 w 902"/>
                <a:gd name="T55" fmla="*/ 468 h 619"/>
                <a:gd name="T56" fmla="*/ 320 w 902"/>
                <a:gd name="T57" fmla="*/ 462 h 619"/>
                <a:gd name="T58" fmla="*/ 387 w 902"/>
                <a:gd name="T59" fmla="*/ 445 h 619"/>
                <a:gd name="T60" fmla="*/ 412 w 902"/>
                <a:gd name="T61" fmla="*/ 388 h 619"/>
                <a:gd name="T62" fmla="*/ 403 w 902"/>
                <a:gd name="T63" fmla="*/ 415 h 619"/>
                <a:gd name="T64" fmla="*/ 412 w 902"/>
                <a:gd name="T65" fmla="*/ 417 h 619"/>
                <a:gd name="T66" fmla="*/ 408 w 902"/>
                <a:gd name="T67" fmla="*/ 396 h 619"/>
                <a:gd name="T68" fmla="*/ 819 w 902"/>
                <a:gd name="T69" fmla="*/ 247 h 619"/>
                <a:gd name="T70" fmla="*/ 785 w 902"/>
                <a:gd name="T71" fmla="*/ 255 h 619"/>
                <a:gd name="T72" fmla="*/ 768 w 902"/>
                <a:gd name="T73" fmla="*/ 302 h 619"/>
                <a:gd name="T74" fmla="*/ 698 w 902"/>
                <a:gd name="T75" fmla="*/ 288 h 619"/>
                <a:gd name="T76" fmla="*/ 669 w 902"/>
                <a:gd name="T77" fmla="*/ 301 h 619"/>
                <a:gd name="T78" fmla="*/ 647 w 902"/>
                <a:gd name="T79" fmla="*/ 354 h 619"/>
                <a:gd name="T80" fmla="*/ 587 w 902"/>
                <a:gd name="T81" fmla="*/ 342 h 619"/>
                <a:gd name="T82" fmla="*/ 544 w 902"/>
                <a:gd name="T83" fmla="*/ 344 h 619"/>
                <a:gd name="T84" fmla="*/ 518 w 902"/>
                <a:gd name="T85" fmla="*/ 375 h 619"/>
                <a:gd name="T86" fmla="*/ 476 w 902"/>
                <a:gd name="T87" fmla="*/ 420 h 619"/>
                <a:gd name="T88" fmla="*/ 441 w 902"/>
                <a:gd name="T89" fmla="*/ 414 h 619"/>
                <a:gd name="T90" fmla="*/ 676 w 902"/>
                <a:gd name="T91" fmla="*/ 259 h 619"/>
                <a:gd name="T92" fmla="*/ 723 w 902"/>
                <a:gd name="T93" fmla="*/ 59 h 619"/>
                <a:gd name="T94" fmla="*/ 424 w 902"/>
                <a:gd name="T95" fmla="*/ 351 h 619"/>
                <a:gd name="T96" fmla="*/ 378 w 902"/>
                <a:gd name="T97" fmla="*/ 353 h 619"/>
                <a:gd name="T98" fmla="*/ 331 w 902"/>
                <a:gd name="T99" fmla="*/ 322 h 619"/>
                <a:gd name="T100" fmla="*/ 267 w 902"/>
                <a:gd name="T101" fmla="*/ 413 h 619"/>
                <a:gd name="T102" fmla="*/ 261 w 902"/>
                <a:gd name="T103" fmla="*/ 282 h 619"/>
                <a:gd name="T104" fmla="*/ 243 w 902"/>
                <a:gd name="T105" fmla="*/ 424 h 619"/>
                <a:gd name="T106" fmla="*/ 191 w 902"/>
                <a:gd name="T107" fmla="*/ 416 h 619"/>
                <a:gd name="T108" fmla="*/ 175 w 902"/>
                <a:gd name="T109" fmla="*/ 395 h 619"/>
                <a:gd name="T110" fmla="*/ 127 w 902"/>
                <a:gd name="T111" fmla="*/ 421 h 619"/>
                <a:gd name="T112" fmla="*/ 105 w 902"/>
                <a:gd name="T113" fmla="*/ 397 h 619"/>
                <a:gd name="T114" fmla="*/ 79 w 902"/>
                <a:gd name="T115" fmla="*/ 397 h 619"/>
                <a:gd name="T116" fmla="*/ 48 w 902"/>
                <a:gd name="T117" fmla="*/ 465 h 619"/>
                <a:gd name="T118" fmla="*/ 54 w 902"/>
                <a:gd name="T119" fmla="*/ 525 h 619"/>
                <a:gd name="T120" fmla="*/ 55 w 902"/>
                <a:gd name="T121" fmla="*/ 555 h 619"/>
                <a:gd name="T122" fmla="*/ 92 w 902"/>
                <a:gd name="T123" fmla="*/ 508 h 6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02" h="619">
                  <a:moveTo>
                    <a:pt x="37" y="599"/>
                  </a:moveTo>
                  <a:cubicBezTo>
                    <a:pt x="36" y="600"/>
                    <a:pt x="34" y="600"/>
                    <a:pt x="34" y="601"/>
                  </a:cubicBezTo>
                  <a:cubicBezTo>
                    <a:pt x="34" y="619"/>
                    <a:pt x="34" y="619"/>
                    <a:pt x="34" y="619"/>
                  </a:cubicBezTo>
                  <a:cubicBezTo>
                    <a:pt x="50" y="612"/>
                    <a:pt x="70" y="606"/>
                    <a:pt x="87" y="599"/>
                  </a:cubicBezTo>
                  <a:cubicBezTo>
                    <a:pt x="87" y="600"/>
                    <a:pt x="87" y="601"/>
                    <a:pt x="87" y="602"/>
                  </a:cubicBezTo>
                  <a:cubicBezTo>
                    <a:pt x="87" y="603"/>
                    <a:pt x="89" y="603"/>
                    <a:pt x="89" y="602"/>
                  </a:cubicBezTo>
                  <a:cubicBezTo>
                    <a:pt x="89" y="601"/>
                    <a:pt x="89" y="599"/>
                    <a:pt x="89" y="598"/>
                  </a:cubicBezTo>
                  <a:cubicBezTo>
                    <a:pt x="98" y="595"/>
                    <a:pt x="107" y="592"/>
                    <a:pt x="116" y="588"/>
                  </a:cubicBezTo>
                  <a:cubicBezTo>
                    <a:pt x="117" y="591"/>
                    <a:pt x="118" y="593"/>
                    <a:pt x="119" y="595"/>
                  </a:cubicBezTo>
                  <a:cubicBezTo>
                    <a:pt x="120" y="596"/>
                    <a:pt x="122" y="595"/>
                    <a:pt x="121" y="593"/>
                  </a:cubicBezTo>
                  <a:cubicBezTo>
                    <a:pt x="120" y="592"/>
                    <a:pt x="120" y="589"/>
                    <a:pt x="119" y="587"/>
                  </a:cubicBezTo>
                  <a:cubicBezTo>
                    <a:pt x="128" y="584"/>
                    <a:pt x="136" y="580"/>
                    <a:pt x="145" y="576"/>
                  </a:cubicBezTo>
                  <a:cubicBezTo>
                    <a:pt x="169" y="565"/>
                    <a:pt x="192" y="553"/>
                    <a:pt x="216" y="542"/>
                  </a:cubicBezTo>
                  <a:cubicBezTo>
                    <a:pt x="218" y="541"/>
                    <a:pt x="219" y="541"/>
                    <a:pt x="221" y="540"/>
                  </a:cubicBezTo>
                  <a:cubicBezTo>
                    <a:pt x="221" y="541"/>
                    <a:pt x="223" y="541"/>
                    <a:pt x="223" y="540"/>
                  </a:cubicBezTo>
                  <a:cubicBezTo>
                    <a:pt x="223" y="539"/>
                    <a:pt x="223" y="539"/>
                    <a:pt x="223" y="539"/>
                  </a:cubicBezTo>
                  <a:cubicBezTo>
                    <a:pt x="236" y="534"/>
                    <a:pt x="248" y="529"/>
                    <a:pt x="260" y="523"/>
                  </a:cubicBezTo>
                  <a:cubicBezTo>
                    <a:pt x="285" y="509"/>
                    <a:pt x="312" y="499"/>
                    <a:pt x="340" y="490"/>
                  </a:cubicBezTo>
                  <a:cubicBezTo>
                    <a:pt x="343" y="493"/>
                    <a:pt x="347" y="492"/>
                    <a:pt x="347" y="488"/>
                  </a:cubicBezTo>
                  <a:cubicBezTo>
                    <a:pt x="348" y="488"/>
                    <a:pt x="349" y="488"/>
                    <a:pt x="350" y="487"/>
                  </a:cubicBezTo>
                  <a:cubicBezTo>
                    <a:pt x="393" y="475"/>
                    <a:pt x="435" y="460"/>
                    <a:pt x="477" y="446"/>
                  </a:cubicBezTo>
                  <a:cubicBezTo>
                    <a:pt x="504" y="437"/>
                    <a:pt x="530" y="425"/>
                    <a:pt x="557" y="416"/>
                  </a:cubicBezTo>
                  <a:cubicBezTo>
                    <a:pt x="598" y="401"/>
                    <a:pt x="640" y="386"/>
                    <a:pt x="680" y="367"/>
                  </a:cubicBezTo>
                  <a:cubicBezTo>
                    <a:pt x="742" y="337"/>
                    <a:pt x="805" y="307"/>
                    <a:pt x="867" y="278"/>
                  </a:cubicBezTo>
                  <a:cubicBezTo>
                    <a:pt x="874" y="274"/>
                    <a:pt x="882" y="270"/>
                    <a:pt x="889" y="267"/>
                  </a:cubicBezTo>
                  <a:cubicBezTo>
                    <a:pt x="900" y="263"/>
                    <a:pt x="902" y="257"/>
                    <a:pt x="895" y="247"/>
                  </a:cubicBezTo>
                  <a:cubicBezTo>
                    <a:pt x="893" y="244"/>
                    <a:pt x="890" y="240"/>
                    <a:pt x="889" y="236"/>
                  </a:cubicBezTo>
                  <a:cubicBezTo>
                    <a:pt x="885" y="225"/>
                    <a:pt x="881" y="214"/>
                    <a:pt x="877" y="203"/>
                  </a:cubicBezTo>
                  <a:cubicBezTo>
                    <a:pt x="865" y="172"/>
                    <a:pt x="853" y="141"/>
                    <a:pt x="847" y="108"/>
                  </a:cubicBezTo>
                  <a:cubicBezTo>
                    <a:pt x="846" y="101"/>
                    <a:pt x="843" y="93"/>
                    <a:pt x="840" y="86"/>
                  </a:cubicBezTo>
                  <a:cubicBezTo>
                    <a:pt x="834" y="72"/>
                    <a:pt x="828" y="58"/>
                    <a:pt x="822" y="44"/>
                  </a:cubicBezTo>
                  <a:cubicBezTo>
                    <a:pt x="818" y="33"/>
                    <a:pt x="815" y="21"/>
                    <a:pt x="810" y="10"/>
                  </a:cubicBezTo>
                  <a:cubicBezTo>
                    <a:pt x="807" y="1"/>
                    <a:pt x="805" y="0"/>
                    <a:pt x="796" y="3"/>
                  </a:cubicBezTo>
                  <a:cubicBezTo>
                    <a:pt x="775" y="9"/>
                    <a:pt x="754" y="15"/>
                    <a:pt x="734" y="22"/>
                  </a:cubicBezTo>
                  <a:cubicBezTo>
                    <a:pt x="701" y="34"/>
                    <a:pt x="669" y="46"/>
                    <a:pt x="637" y="59"/>
                  </a:cubicBezTo>
                  <a:cubicBezTo>
                    <a:pt x="603" y="71"/>
                    <a:pt x="570" y="85"/>
                    <a:pt x="536" y="97"/>
                  </a:cubicBezTo>
                  <a:cubicBezTo>
                    <a:pt x="487" y="114"/>
                    <a:pt x="440" y="136"/>
                    <a:pt x="393" y="157"/>
                  </a:cubicBezTo>
                  <a:cubicBezTo>
                    <a:pt x="368" y="168"/>
                    <a:pt x="344" y="181"/>
                    <a:pt x="318" y="190"/>
                  </a:cubicBezTo>
                  <a:cubicBezTo>
                    <a:pt x="278" y="203"/>
                    <a:pt x="238" y="220"/>
                    <a:pt x="200" y="239"/>
                  </a:cubicBezTo>
                  <a:cubicBezTo>
                    <a:pt x="155" y="261"/>
                    <a:pt x="112" y="284"/>
                    <a:pt x="68" y="307"/>
                  </a:cubicBezTo>
                  <a:cubicBezTo>
                    <a:pt x="67" y="304"/>
                    <a:pt x="64" y="304"/>
                    <a:pt x="64" y="308"/>
                  </a:cubicBezTo>
                  <a:cubicBezTo>
                    <a:pt x="64" y="308"/>
                    <a:pt x="64" y="309"/>
                    <a:pt x="64" y="309"/>
                  </a:cubicBezTo>
                  <a:cubicBezTo>
                    <a:pt x="61" y="311"/>
                    <a:pt x="58" y="312"/>
                    <a:pt x="55" y="314"/>
                  </a:cubicBezTo>
                  <a:cubicBezTo>
                    <a:pt x="48" y="317"/>
                    <a:pt x="42" y="320"/>
                    <a:pt x="34" y="323"/>
                  </a:cubicBezTo>
                  <a:cubicBezTo>
                    <a:pt x="34" y="338"/>
                    <a:pt x="34" y="338"/>
                    <a:pt x="34" y="338"/>
                  </a:cubicBezTo>
                  <a:cubicBezTo>
                    <a:pt x="42" y="334"/>
                    <a:pt x="54" y="330"/>
                    <a:pt x="64" y="325"/>
                  </a:cubicBezTo>
                  <a:cubicBezTo>
                    <a:pt x="63" y="359"/>
                    <a:pt x="57" y="395"/>
                    <a:pt x="51" y="429"/>
                  </a:cubicBezTo>
                  <a:cubicBezTo>
                    <a:pt x="48" y="433"/>
                    <a:pt x="45" y="437"/>
                    <a:pt x="42" y="440"/>
                  </a:cubicBezTo>
                  <a:cubicBezTo>
                    <a:pt x="36" y="448"/>
                    <a:pt x="30" y="457"/>
                    <a:pt x="24" y="465"/>
                  </a:cubicBezTo>
                  <a:cubicBezTo>
                    <a:pt x="21" y="470"/>
                    <a:pt x="18" y="475"/>
                    <a:pt x="15" y="480"/>
                  </a:cubicBezTo>
                  <a:cubicBezTo>
                    <a:pt x="14" y="482"/>
                    <a:pt x="13" y="483"/>
                    <a:pt x="12" y="485"/>
                  </a:cubicBezTo>
                  <a:cubicBezTo>
                    <a:pt x="11" y="487"/>
                    <a:pt x="9" y="489"/>
                    <a:pt x="8" y="490"/>
                  </a:cubicBezTo>
                  <a:cubicBezTo>
                    <a:pt x="7" y="491"/>
                    <a:pt x="6" y="492"/>
                    <a:pt x="6" y="494"/>
                  </a:cubicBezTo>
                  <a:cubicBezTo>
                    <a:pt x="6" y="494"/>
                    <a:pt x="6" y="493"/>
                    <a:pt x="6" y="494"/>
                  </a:cubicBezTo>
                  <a:cubicBezTo>
                    <a:pt x="5" y="494"/>
                    <a:pt x="5" y="495"/>
                    <a:pt x="4" y="495"/>
                  </a:cubicBezTo>
                  <a:cubicBezTo>
                    <a:pt x="4" y="495"/>
                    <a:pt x="5" y="496"/>
                    <a:pt x="5" y="496"/>
                  </a:cubicBezTo>
                  <a:cubicBezTo>
                    <a:pt x="12" y="489"/>
                    <a:pt x="16" y="480"/>
                    <a:pt x="22" y="472"/>
                  </a:cubicBezTo>
                  <a:cubicBezTo>
                    <a:pt x="28" y="462"/>
                    <a:pt x="35" y="451"/>
                    <a:pt x="43" y="442"/>
                  </a:cubicBezTo>
                  <a:cubicBezTo>
                    <a:pt x="46" y="439"/>
                    <a:pt x="48" y="436"/>
                    <a:pt x="50" y="433"/>
                  </a:cubicBezTo>
                  <a:cubicBezTo>
                    <a:pt x="50" y="434"/>
                    <a:pt x="50" y="435"/>
                    <a:pt x="50" y="436"/>
                  </a:cubicBezTo>
                  <a:cubicBezTo>
                    <a:pt x="48" y="447"/>
                    <a:pt x="46" y="459"/>
                    <a:pt x="44" y="471"/>
                  </a:cubicBezTo>
                  <a:cubicBezTo>
                    <a:pt x="29" y="489"/>
                    <a:pt x="15" y="507"/>
                    <a:pt x="1" y="526"/>
                  </a:cubicBezTo>
                  <a:cubicBezTo>
                    <a:pt x="0" y="527"/>
                    <a:pt x="3" y="528"/>
                    <a:pt x="4" y="527"/>
                  </a:cubicBezTo>
                  <a:cubicBezTo>
                    <a:pt x="6" y="525"/>
                    <a:pt x="8" y="523"/>
                    <a:pt x="9" y="521"/>
                  </a:cubicBezTo>
                  <a:cubicBezTo>
                    <a:pt x="20" y="508"/>
                    <a:pt x="31" y="494"/>
                    <a:pt x="42" y="481"/>
                  </a:cubicBezTo>
                  <a:cubicBezTo>
                    <a:pt x="40" y="494"/>
                    <a:pt x="38" y="507"/>
                    <a:pt x="36" y="519"/>
                  </a:cubicBezTo>
                  <a:cubicBezTo>
                    <a:pt x="35" y="520"/>
                    <a:pt x="34" y="520"/>
                    <a:pt x="34" y="520"/>
                  </a:cubicBezTo>
                  <a:cubicBezTo>
                    <a:pt x="34" y="533"/>
                    <a:pt x="34" y="533"/>
                    <a:pt x="34" y="533"/>
                  </a:cubicBezTo>
                  <a:cubicBezTo>
                    <a:pt x="34" y="533"/>
                    <a:pt x="34" y="533"/>
                    <a:pt x="35" y="533"/>
                  </a:cubicBezTo>
                  <a:cubicBezTo>
                    <a:pt x="34" y="542"/>
                    <a:pt x="33" y="551"/>
                    <a:pt x="33" y="560"/>
                  </a:cubicBezTo>
                  <a:cubicBezTo>
                    <a:pt x="33" y="561"/>
                    <a:pt x="35" y="561"/>
                    <a:pt x="35" y="560"/>
                  </a:cubicBezTo>
                  <a:cubicBezTo>
                    <a:pt x="36" y="556"/>
                    <a:pt x="37" y="554"/>
                    <a:pt x="36" y="550"/>
                  </a:cubicBezTo>
                  <a:cubicBezTo>
                    <a:pt x="36" y="550"/>
                    <a:pt x="36" y="550"/>
                    <a:pt x="36" y="550"/>
                  </a:cubicBezTo>
                  <a:cubicBezTo>
                    <a:pt x="36" y="549"/>
                    <a:pt x="36" y="548"/>
                    <a:pt x="36" y="548"/>
                  </a:cubicBezTo>
                  <a:cubicBezTo>
                    <a:pt x="37" y="542"/>
                    <a:pt x="37" y="537"/>
                    <a:pt x="38" y="531"/>
                  </a:cubicBezTo>
                  <a:cubicBezTo>
                    <a:pt x="38" y="531"/>
                    <a:pt x="38" y="531"/>
                    <a:pt x="39" y="531"/>
                  </a:cubicBezTo>
                  <a:cubicBezTo>
                    <a:pt x="41" y="531"/>
                    <a:pt x="42" y="531"/>
                    <a:pt x="43" y="529"/>
                  </a:cubicBezTo>
                  <a:cubicBezTo>
                    <a:pt x="45" y="528"/>
                    <a:pt x="48" y="527"/>
                    <a:pt x="51" y="526"/>
                  </a:cubicBezTo>
                  <a:cubicBezTo>
                    <a:pt x="50" y="533"/>
                    <a:pt x="49" y="539"/>
                    <a:pt x="48" y="545"/>
                  </a:cubicBezTo>
                  <a:cubicBezTo>
                    <a:pt x="47" y="550"/>
                    <a:pt x="47" y="554"/>
                    <a:pt x="47" y="559"/>
                  </a:cubicBezTo>
                  <a:cubicBezTo>
                    <a:pt x="43" y="563"/>
                    <a:pt x="39" y="568"/>
                    <a:pt x="37" y="573"/>
                  </a:cubicBezTo>
                  <a:cubicBezTo>
                    <a:pt x="36" y="575"/>
                    <a:pt x="38" y="576"/>
                    <a:pt x="39" y="575"/>
                  </a:cubicBezTo>
                  <a:cubicBezTo>
                    <a:pt x="43" y="571"/>
                    <a:pt x="46" y="569"/>
                    <a:pt x="47" y="564"/>
                  </a:cubicBezTo>
                  <a:cubicBezTo>
                    <a:pt x="47" y="564"/>
                    <a:pt x="47" y="564"/>
                    <a:pt x="47" y="564"/>
                  </a:cubicBezTo>
                  <a:cubicBezTo>
                    <a:pt x="47" y="564"/>
                    <a:pt x="47" y="564"/>
                    <a:pt x="47" y="564"/>
                  </a:cubicBezTo>
                  <a:cubicBezTo>
                    <a:pt x="47" y="567"/>
                    <a:pt x="47" y="570"/>
                    <a:pt x="47" y="574"/>
                  </a:cubicBezTo>
                  <a:cubicBezTo>
                    <a:pt x="47" y="575"/>
                    <a:pt x="49" y="575"/>
                    <a:pt x="49" y="574"/>
                  </a:cubicBezTo>
                  <a:cubicBezTo>
                    <a:pt x="49" y="570"/>
                    <a:pt x="49" y="566"/>
                    <a:pt x="49" y="561"/>
                  </a:cubicBezTo>
                  <a:cubicBezTo>
                    <a:pt x="50" y="560"/>
                    <a:pt x="51" y="559"/>
                    <a:pt x="52" y="557"/>
                  </a:cubicBezTo>
                  <a:cubicBezTo>
                    <a:pt x="55" y="564"/>
                    <a:pt x="56" y="572"/>
                    <a:pt x="57" y="580"/>
                  </a:cubicBezTo>
                  <a:cubicBezTo>
                    <a:pt x="57" y="581"/>
                    <a:pt x="58" y="583"/>
                    <a:pt x="58" y="585"/>
                  </a:cubicBezTo>
                  <a:cubicBezTo>
                    <a:pt x="57" y="587"/>
                    <a:pt x="57" y="590"/>
                    <a:pt x="57" y="592"/>
                  </a:cubicBezTo>
                  <a:cubicBezTo>
                    <a:pt x="53" y="594"/>
                    <a:pt x="50" y="595"/>
                    <a:pt x="47" y="596"/>
                  </a:cubicBezTo>
                  <a:cubicBezTo>
                    <a:pt x="45" y="597"/>
                    <a:pt x="44" y="597"/>
                    <a:pt x="42" y="598"/>
                  </a:cubicBezTo>
                  <a:cubicBezTo>
                    <a:pt x="42" y="598"/>
                    <a:pt x="42" y="598"/>
                    <a:pt x="42" y="597"/>
                  </a:cubicBezTo>
                  <a:cubicBezTo>
                    <a:pt x="41" y="592"/>
                    <a:pt x="39" y="587"/>
                    <a:pt x="38" y="581"/>
                  </a:cubicBezTo>
                  <a:cubicBezTo>
                    <a:pt x="36" y="570"/>
                    <a:pt x="32" y="561"/>
                    <a:pt x="27" y="551"/>
                  </a:cubicBezTo>
                  <a:cubicBezTo>
                    <a:pt x="26" y="550"/>
                    <a:pt x="25" y="551"/>
                    <a:pt x="25" y="552"/>
                  </a:cubicBezTo>
                  <a:cubicBezTo>
                    <a:pt x="27" y="558"/>
                    <a:pt x="30" y="563"/>
                    <a:pt x="32" y="569"/>
                  </a:cubicBezTo>
                  <a:cubicBezTo>
                    <a:pt x="33" y="576"/>
                    <a:pt x="33" y="583"/>
                    <a:pt x="35" y="590"/>
                  </a:cubicBezTo>
                  <a:cubicBezTo>
                    <a:pt x="36" y="593"/>
                    <a:pt x="37" y="596"/>
                    <a:pt x="37" y="599"/>
                  </a:cubicBezTo>
                  <a:moveTo>
                    <a:pt x="93" y="577"/>
                  </a:moveTo>
                  <a:cubicBezTo>
                    <a:pt x="96" y="564"/>
                    <a:pt x="101" y="550"/>
                    <a:pt x="104" y="536"/>
                  </a:cubicBezTo>
                  <a:cubicBezTo>
                    <a:pt x="105" y="529"/>
                    <a:pt x="106" y="521"/>
                    <a:pt x="108" y="514"/>
                  </a:cubicBezTo>
                  <a:cubicBezTo>
                    <a:pt x="109" y="517"/>
                    <a:pt x="110" y="520"/>
                    <a:pt x="111" y="523"/>
                  </a:cubicBezTo>
                  <a:cubicBezTo>
                    <a:pt x="109" y="525"/>
                    <a:pt x="109" y="526"/>
                    <a:pt x="110" y="528"/>
                  </a:cubicBezTo>
                  <a:cubicBezTo>
                    <a:pt x="110" y="529"/>
                    <a:pt x="110" y="529"/>
                    <a:pt x="111" y="528"/>
                  </a:cubicBezTo>
                  <a:cubicBezTo>
                    <a:pt x="110" y="530"/>
                    <a:pt x="111" y="534"/>
                    <a:pt x="111" y="537"/>
                  </a:cubicBezTo>
                  <a:cubicBezTo>
                    <a:pt x="110" y="537"/>
                    <a:pt x="108" y="537"/>
                    <a:pt x="108" y="539"/>
                  </a:cubicBezTo>
                  <a:cubicBezTo>
                    <a:pt x="107" y="542"/>
                    <a:pt x="108" y="544"/>
                    <a:pt x="109" y="548"/>
                  </a:cubicBezTo>
                  <a:cubicBezTo>
                    <a:pt x="111" y="553"/>
                    <a:pt x="112" y="558"/>
                    <a:pt x="114" y="563"/>
                  </a:cubicBezTo>
                  <a:cubicBezTo>
                    <a:pt x="114" y="563"/>
                    <a:pt x="114" y="563"/>
                    <a:pt x="114" y="563"/>
                  </a:cubicBezTo>
                  <a:cubicBezTo>
                    <a:pt x="114" y="565"/>
                    <a:pt x="114" y="566"/>
                    <a:pt x="115" y="568"/>
                  </a:cubicBezTo>
                  <a:cubicBezTo>
                    <a:pt x="110" y="570"/>
                    <a:pt x="105" y="572"/>
                    <a:pt x="101" y="574"/>
                  </a:cubicBezTo>
                  <a:cubicBezTo>
                    <a:pt x="98" y="575"/>
                    <a:pt x="96" y="576"/>
                    <a:pt x="93" y="577"/>
                  </a:cubicBezTo>
                  <a:moveTo>
                    <a:pt x="99" y="409"/>
                  </a:moveTo>
                  <a:cubicBezTo>
                    <a:pt x="95" y="426"/>
                    <a:pt x="91" y="444"/>
                    <a:pt x="89" y="462"/>
                  </a:cubicBezTo>
                  <a:cubicBezTo>
                    <a:pt x="88" y="465"/>
                    <a:pt x="88" y="469"/>
                    <a:pt x="87" y="473"/>
                  </a:cubicBezTo>
                  <a:cubicBezTo>
                    <a:pt x="79" y="482"/>
                    <a:pt x="71" y="490"/>
                    <a:pt x="64" y="500"/>
                  </a:cubicBezTo>
                  <a:cubicBezTo>
                    <a:pt x="62" y="503"/>
                    <a:pt x="59" y="506"/>
                    <a:pt x="56" y="508"/>
                  </a:cubicBezTo>
                  <a:cubicBezTo>
                    <a:pt x="56" y="508"/>
                    <a:pt x="56" y="508"/>
                    <a:pt x="56" y="508"/>
                  </a:cubicBezTo>
                  <a:cubicBezTo>
                    <a:pt x="59" y="488"/>
                    <a:pt x="63" y="468"/>
                    <a:pt x="68" y="448"/>
                  </a:cubicBezTo>
                  <a:cubicBezTo>
                    <a:pt x="78" y="435"/>
                    <a:pt x="89" y="422"/>
                    <a:pt x="99" y="409"/>
                  </a:cubicBezTo>
                  <a:moveTo>
                    <a:pt x="73" y="493"/>
                  </a:moveTo>
                  <a:cubicBezTo>
                    <a:pt x="77" y="488"/>
                    <a:pt x="82" y="484"/>
                    <a:pt x="86" y="479"/>
                  </a:cubicBezTo>
                  <a:cubicBezTo>
                    <a:pt x="85" y="486"/>
                    <a:pt x="83" y="492"/>
                    <a:pt x="81" y="499"/>
                  </a:cubicBezTo>
                  <a:cubicBezTo>
                    <a:pt x="74" y="503"/>
                    <a:pt x="67" y="506"/>
                    <a:pt x="60" y="510"/>
                  </a:cubicBezTo>
                  <a:cubicBezTo>
                    <a:pt x="65" y="504"/>
                    <a:pt x="68" y="499"/>
                    <a:pt x="73" y="493"/>
                  </a:cubicBezTo>
                  <a:moveTo>
                    <a:pt x="91" y="474"/>
                  </a:moveTo>
                  <a:cubicBezTo>
                    <a:pt x="100" y="463"/>
                    <a:pt x="109" y="451"/>
                    <a:pt x="118" y="440"/>
                  </a:cubicBezTo>
                  <a:cubicBezTo>
                    <a:pt x="119" y="439"/>
                    <a:pt x="120" y="438"/>
                    <a:pt x="120" y="437"/>
                  </a:cubicBezTo>
                  <a:cubicBezTo>
                    <a:pt x="118" y="450"/>
                    <a:pt x="115" y="463"/>
                    <a:pt x="112" y="475"/>
                  </a:cubicBezTo>
                  <a:cubicBezTo>
                    <a:pt x="109" y="480"/>
                    <a:pt x="106" y="484"/>
                    <a:pt x="102" y="489"/>
                  </a:cubicBezTo>
                  <a:cubicBezTo>
                    <a:pt x="97" y="491"/>
                    <a:pt x="91" y="494"/>
                    <a:pt x="86" y="497"/>
                  </a:cubicBezTo>
                  <a:cubicBezTo>
                    <a:pt x="88" y="489"/>
                    <a:pt x="89" y="482"/>
                    <a:pt x="91" y="474"/>
                  </a:cubicBezTo>
                  <a:moveTo>
                    <a:pt x="83" y="512"/>
                  </a:moveTo>
                  <a:cubicBezTo>
                    <a:pt x="84" y="512"/>
                    <a:pt x="84" y="512"/>
                    <a:pt x="84" y="512"/>
                  </a:cubicBezTo>
                  <a:cubicBezTo>
                    <a:pt x="83" y="513"/>
                    <a:pt x="82" y="515"/>
                    <a:pt x="81" y="516"/>
                  </a:cubicBezTo>
                  <a:cubicBezTo>
                    <a:pt x="81" y="515"/>
                    <a:pt x="81" y="514"/>
                    <a:pt x="81" y="513"/>
                  </a:cubicBezTo>
                  <a:cubicBezTo>
                    <a:pt x="82" y="513"/>
                    <a:pt x="83" y="512"/>
                    <a:pt x="83" y="512"/>
                  </a:cubicBezTo>
                  <a:moveTo>
                    <a:pt x="110" y="485"/>
                  </a:moveTo>
                  <a:cubicBezTo>
                    <a:pt x="110" y="485"/>
                    <a:pt x="110" y="485"/>
                    <a:pt x="110" y="484"/>
                  </a:cubicBezTo>
                  <a:cubicBezTo>
                    <a:pt x="110" y="484"/>
                    <a:pt x="110" y="485"/>
                    <a:pt x="110" y="485"/>
                  </a:cubicBezTo>
                  <a:cubicBezTo>
                    <a:pt x="110" y="485"/>
                    <a:pt x="110" y="485"/>
                    <a:pt x="110" y="485"/>
                  </a:cubicBezTo>
                  <a:moveTo>
                    <a:pt x="115" y="478"/>
                  </a:moveTo>
                  <a:cubicBezTo>
                    <a:pt x="124" y="466"/>
                    <a:pt x="131" y="455"/>
                    <a:pt x="140" y="444"/>
                  </a:cubicBezTo>
                  <a:cubicBezTo>
                    <a:pt x="140" y="444"/>
                    <a:pt x="140" y="443"/>
                    <a:pt x="140" y="443"/>
                  </a:cubicBezTo>
                  <a:cubicBezTo>
                    <a:pt x="139" y="448"/>
                    <a:pt x="138" y="452"/>
                    <a:pt x="137" y="456"/>
                  </a:cubicBezTo>
                  <a:cubicBezTo>
                    <a:pt x="135" y="462"/>
                    <a:pt x="134" y="468"/>
                    <a:pt x="133" y="474"/>
                  </a:cubicBezTo>
                  <a:cubicBezTo>
                    <a:pt x="127" y="477"/>
                    <a:pt x="120" y="480"/>
                    <a:pt x="114" y="483"/>
                  </a:cubicBezTo>
                  <a:cubicBezTo>
                    <a:pt x="115" y="481"/>
                    <a:pt x="115" y="479"/>
                    <a:pt x="115" y="478"/>
                  </a:cubicBezTo>
                  <a:moveTo>
                    <a:pt x="130" y="489"/>
                  </a:moveTo>
                  <a:cubicBezTo>
                    <a:pt x="128" y="498"/>
                    <a:pt x="126" y="508"/>
                    <a:pt x="124" y="518"/>
                  </a:cubicBezTo>
                  <a:cubicBezTo>
                    <a:pt x="122" y="523"/>
                    <a:pt x="121" y="529"/>
                    <a:pt x="120" y="535"/>
                  </a:cubicBezTo>
                  <a:cubicBezTo>
                    <a:pt x="118" y="531"/>
                    <a:pt x="117" y="528"/>
                    <a:pt x="116" y="524"/>
                  </a:cubicBezTo>
                  <a:cubicBezTo>
                    <a:pt x="115" y="522"/>
                    <a:pt x="114" y="519"/>
                    <a:pt x="113" y="516"/>
                  </a:cubicBezTo>
                  <a:cubicBezTo>
                    <a:pt x="113" y="517"/>
                    <a:pt x="108" y="505"/>
                    <a:pt x="112" y="507"/>
                  </a:cubicBezTo>
                  <a:cubicBezTo>
                    <a:pt x="113" y="507"/>
                    <a:pt x="113" y="506"/>
                    <a:pt x="112" y="505"/>
                  </a:cubicBezTo>
                  <a:cubicBezTo>
                    <a:pt x="112" y="505"/>
                    <a:pt x="111" y="504"/>
                    <a:pt x="110" y="504"/>
                  </a:cubicBezTo>
                  <a:cubicBezTo>
                    <a:pt x="110" y="504"/>
                    <a:pt x="110" y="504"/>
                    <a:pt x="110" y="504"/>
                  </a:cubicBezTo>
                  <a:cubicBezTo>
                    <a:pt x="110" y="502"/>
                    <a:pt x="110" y="500"/>
                    <a:pt x="111" y="498"/>
                  </a:cubicBezTo>
                  <a:cubicBezTo>
                    <a:pt x="117" y="495"/>
                    <a:pt x="124" y="492"/>
                    <a:pt x="130" y="489"/>
                  </a:cubicBezTo>
                  <a:moveTo>
                    <a:pt x="181" y="465"/>
                  </a:moveTo>
                  <a:cubicBezTo>
                    <a:pt x="177" y="480"/>
                    <a:pt x="174" y="496"/>
                    <a:pt x="171" y="512"/>
                  </a:cubicBezTo>
                  <a:cubicBezTo>
                    <a:pt x="171" y="512"/>
                    <a:pt x="171" y="513"/>
                    <a:pt x="171" y="513"/>
                  </a:cubicBezTo>
                  <a:cubicBezTo>
                    <a:pt x="171" y="513"/>
                    <a:pt x="171" y="513"/>
                    <a:pt x="171" y="513"/>
                  </a:cubicBezTo>
                  <a:cubicBezTo>
                    <a:pt x="168" y="505"/>
                    <a:pt x="168" y="494"/>
                    <a:pt x="161" y="489"/>
                  </a:cubicBezTo>
                  <a:cubicBezTo>
                    <a:pt x="160" y="488"/>
                    <a:pt x="157" y="490"/>
                    <a:pt x="159" y="491"/>
                  </a:cubicBezTo>
                  <a:cubicBezTo>
                    <a:pt x="163" y="495"/>
                    <a:pt x="163" y="500"/>
                    <a:pt x="165" y="505"/>
                  </a:cubicBezTo>
                  <a:cubicBezTo>
                    <a:pt x="166" y="510"/>
                    <a:pt x="167" y="515"/>
                    <a:pt x="169" y="520"/>
                  </a:cubicBezTo>
                  <a:cubicBezTo>
                    <a:pt x="168" y="525"/>
                    <a:pt x="167" y="529"/>
                    <a:pt x="166" y="533"/>
                  </a:cubicBezTo>
                  <a:cubicBezTo>
                    <a:pt x="165" y="538"/>
                    <a:pt x="162" y="543"/>
                    <a:pt x="161" y="547"/>
                  </a:cubicBezTo>
                  <a:cubicBezTo>
                    <a:pt x="158" y="549"/>
                    <a:pt x="155" y="550"/>
                    <a:pt x="152" y="552"/>
                  </a:cubicBezTo>
                  <a:cubicBezTo>
                    <a:pt x="151" y="552"/>
                    <a:pt x="151" y="552"/>
                    <a:pt x="150" y="552"/>
                  </a:cubicBezTo>
                  <a:cubicBezTo>
                    <a:pt x="150" y="552"/>
                    <a:pt x="150" y="552"/>
                    <a:pt x="150" y="552"/>
                  </a:cubicBezTo>
                  <a:cubicBezTo>
                    <a:pt x="149" y="550"/>
                    <a:pt x="148" y="547"/>
                    <a:pt x="147" y="544"/>
                  </a:cubicBezTo>
                  <a:cubicBezTo>
                    <a:pt x="147" y="543"/>
                    <a:pt x="146" y="542"/>
                    <a:pt x="146" y="541"/>
                  </a:cubicBezTo>
                  <a:cubicBezTo>
                    <a:pt x="148" y="532"/>
                    <a:pt x="150" y="522"/>
                    <a:pt x="153" y="512"/>
                  </a:cubicBezTo>
                  <a:cubicBezTo>
                    <a:pt x="156" y="499"/>
                    <a:pt x="158" y="487"/>
                    <a:pt x="161" y="474"/>
                  </a:cubicBezTo>
                  <a:cubicBezTo>
                    <a:pt x="167" y="471"/>
                    <a:pt x="174" y="468"/>
                    <a:pt x="181" y="465"/>
                  </a:cubicBezTo>
                  <a:moveTo>
                    <a:pt x="204" y="455"/>
                  </a:moveTo>
                  <a:cubicBezTo>
                    <a:pt x="203" y="457"/>
                    <a:pt x="203" y="460"/>
                    <a:pt x="202" y="462"/>
                  </a:cubicBezTo>
                  <a:cubicBezTo>
                    <a:pt x="201" y="471"/>
                    <a:pt x="199" y="479"/>
                    <a:pt x="197" y="487"/>
                  </a:cubicBezTo>
                  <a:cubicBezTo>
                    <a:pt x="196" y="486"/>
                    <a:pt x="196" y="485"/>
                    <a:pt x="195" y="483"/>
                  </a:cubicBezTo>
                  <a:cubicBezTo>
                    <a:pt x="195" y="482"/>
                    <a:pt x="192" y="483"/>
                    <a:pt x="193" y="484"/>
                  </a:cubicBezTo>
                  <a:cubicBezTo>
                    <a:pt x="194" y="488"/>
                    <a:pt x="195" y="491"/>
                    <a:pt x="195" y="495"/>
                  </a:cubicBezTo>
                  <a:cubicBezTo>
                    <a:pt x="194" y="499"/>
                    <a:pt x="194" y="502"/>
                    <a:pt x="193" y="506"/>
                  </a:cubicBezTo>
                  <a:cubicBezTo>
                    <a:pt x="192" y="512"/>
                    <a:pt x="191" y="518"/>
                    <a:pt x="190" y="524"/>
                  </a:cubicBezTo>
                  <a:cubicBezTo>
                    <a:pt x="190" y="528"/>
                    <a:pt x="189" y="531"/>
                    <a:pt x="189" y="535"/>
                  </a:cubicBezTo>
                  <a:cubicBezTo>
                    <a:pt x="186" y="536"/>
                    <a:pt x="184" y="537"/>
                    <a:pt x="181" y="538"/>
                  </a:cubicBezTo>
                  <a:cubicBezTo>
                    <a:pt x="180" y="537"/>
                    <a:pt x="179" y="535"/>
                    <a:pt x="177" y="533"/>
                  </a:cubicBezTo>
                  <a:cubicBezTo>
                    <a:pt x="175" y="529"/>
                    <a:pt x="174" y="524"/>
                    <a:pt x="173" y="520"/>
                  </a:cubicBezTo>
                  <a:cubicBezTo>
                    <a:pt x="173" y="516"/>
                    <a:pt x="174" y="513"/>
                    <a:pt x="175" y="509"/>
                  </a:cubicBezTo>
                  <a:cubicBezTo>
                    <a:pt x="178" y="494"/>
                    <a:pt x="180" y="478"/>
                    <a:pt x="184" y="463"/>
                  </a:cubicBezTo>
                  <a:cubicBezTo>
                    <a:pt x="191" y="460"/>
                    <a:pt x="197" y="458"/>
                    <a:pt x="204" y="455"/>
                  </a:cubicBezTo>
                  <a:moveTo>
                    <a:pt x="196" y="532"/>
                  </a:moveTo>
                  <a:cubicBezTo>
                    <a:pt x="195" y="532"/>
                    <a:pt x="194" y="533"/>
                    <a:pt x="192" y="533"/>
                  </a:cubicBezTo>
                  <a:cubicBezTo>
                    <a:pt x="194" y="526"/>
                    <a:pt x="195" y="518"/>
                    <a:pt x="196" y="510"/>
                  </a:cubicBezTo>
                  <a:cubicBezTo>
                    <a:pt x="196" y="512"/>
                    <a:pt x="196" y="513"/>
                    <a:pt x="196" y="515"/>
                  </a:cubicBezTo>
                  <a:cubicBezTo>
                    <a:pt x="196" y="520"/>
                    <a:pt x="194" y="527"/>
                    <a:pt x="196" y="532"/>
                  </a:cubicBezTo>
                  <a:moveTo>
                    <a:pt x="177" y="540"/>
                  </a:moveTo>
                  <a:cubicBezTo>
                    <a:pt x="173" y="542"/>
                    <a:pt x="169" y="544"/>
                    <a:pt x="165" y="546"/>
                  </a:cubicBezTo>
                  <a:cubicBezTo>
                    <a:pt x="166" y="541"/>
                    <a:pt x="169" y="536"/>
                    <a:pt x="170" y="530"/>
                  </a:cubicBezTo>
                  <a:cubicBezTo>
                    <a:pt x="170" y="529"/>
                    <a:pt x="170" y="528"/>
                    <a:pt x="171" y="527"/>
                  </a:cubicBezTo>
                  <a:cubicBezTo>
                    <a:pt x="171" y="529"/>
                    <a:pt x="172" y="532"/>
                    <a:pt x="173" y="534"/>
                  </a:cubicBezTo>
                  <a:cubicBezTo>
                    <a:pt x="174" y="536"/>
                    <a:pt x="176" y="538"/>
                    <a:pt x="177" y="540"/>
                  </a:cubicBezTo>
                  <a:moveTo>
                    <a:pt x="144" y="555"/>
                  </a:moveTo>
                  <a:cubicBezTo>
                    <a:pt x="145" y="554"/>
                    <a:pt x="145" y="552"/>
                    <a:pt x="145" y="551"/>
                  </a:cubicBezTo>
                  <a:cubicBezTo>
                    <a:pt x="145" y="552"/>
                    <a:pt x="146" y="553"/>
                    <a:pt x="146" y="554"/>
                  </a:cubicBezTo>
                  <a:cubicBezTo>
                    <a:pt x="146" y="555"/>
                    <a:pt x="145" y="555"/>
                    <a:pt x="144" y="555"/>
                  </a:cubicBezTo>
                  <a:moveTo>
                    <a:pt x="148" y="517"/>
                  </a:moveTo>
                  <a:cubicBezTo>
                    <a:pt x="147" y="521"/>
                    <a:pt x="146" y="526"/>
                    <a:pt x="145" y="531"/>
                  </a:cubicBezTo>
                  <a:cubicBezTo>
                    <a:pt x="144" y="526"/>
                    <a:pt x="142" y="519"/>
                    <a:pt x="136" y="517"/>
                  </a:cubicBezTo>
                  <a:cubicBezTo>
                    <a:pt x="135" y="516"/>
                    <a:pt x="134" y="519"/>
                    <a:pt x="135" y="519"/>
                  </a:cubicBezTo>
                  <a:cubicBezTo>
                    <a:pt x="141" y="522"/>
                    <a:pt x="141" y="533"/>
                    <a:pt x="142" y="538"/>
                  </a:cubicBezTo>
                  <a:cubicBezTo>
                    <a:pt x="142" y="540"/>
                    <a:pt x="142" y="541"/>
                    <a:pt x="142" y="543"/>
                  </a:cubicBezTo>
                  <a:cubicBezTo>
                    <a:pt x="142" y="547"/>
                    <a:pt x="141" y="552"/>
                    <a:pt x="141" y="557"/>
                  </a:cubicBezTo>
                  <a:cubicBezTo>
                    <a:pt x="136" y="559"/>
                    <a:pt x="131" y="561"/>
                    <a:pt x="126" y="563"/>
                  </a:cubicBezTo>
                  <a:cubicBezTo>
                    <a:pt x="126" y="563"/>
                    <a:pt x="126" y="563"/>
                    <a:pt x="126" y="563"/>
                  </a:cubicBezTo>
                  <a:cubicBezTo>
                    <a:pt x="125" y="562"/>
                    <a:pt x="125" y="561"/>
                    <a:pt x="124" y="560"/>
                  </a:cubicBezTo>
                  <a:cubicBezTo>
                    <a:pt x="124" y="555"/>
                    <a:pt x="124" y="551"/>
                    <a:pt x="123" y="546"/>
                  </a:cubicBezTo>
                  <a:cubicBezTo>
                    <a:pt x="123" y="545"/>
                    <a:pt x="122" y="544"/>
                    <a:pt x="122" y="543"/>
                  </a:cubicBezTo>
                  <a:cubicBezTo>
                    <a:pt x="123" y="536"/>
                    <a:pt x="125" y="529"/>
                    <a:pt x="126" y="522"/>
                  </a:cubicBezTo>
                  <a:cubicBezTo>
                    <a:pt x="127" y="519"/>
                    <a:pt x="128" y="516"/>
                    <a:pt x="128" y="514"/>
                  </a:cubicBezTo>
                  <a:cubicBezTo>
                    <a:pt x="129" y="511"/>
                    <a:pt x="130" y="507"/>
                    <a:pt x="130" y="504"/>
                  </a:cubicBezTo>
                  <a:cubicBezTo>
                    <a:pt x="132" y="498"/>
                    <a:pt x="133" y="493"/>
                    <a:pt x="134" y="487"/>
                  </a:cubicBezTo>
                  <a:cubicBezTo>
                    <a:pt x="142" y="483"/>
                    <a:pt x="150" y="479"/>
                    <a:pt x="157" y="476"/>
                  </a:cubicBezTo>
                  <a:cubicBezTo>
                    <a:pt x="154" y="489"/>
                    <a:pt x="152" y="503"/>
                    <a:pt x="148" y="517"/>
                  </a:cubicBezTo>
                  <a:moveTo>
                    <a:pt x="119" y="566"/>
                  </a:moveTo>
                  <a:cubicBezTo>
                    <a:pt x="119" y="566"/>
                    <a:pt x="119" y="565"/>
                    <a:pt x="119" y="564"/>
                  </a:cubicBezTo>
                  <a:cubicBezTo>
                    <a:pt x="119" y="563"/>
                    <a:pt x="119" y="563"/>
                    <a:pt x="119" y="563"/>
                  </a:cubicBezTo>
                  <a:cubicBezTo>
                    <a:pt x="119" y="564"/>
                    <a:pt x="119" y="565"/>
                    <a:pt x="119" y="566"/>
                  </a:cubicBezTo>
                  <a:cubicBezTo>
                    <a:pt x="119" y="566"/>
                    <a:pt x="119" y="566"/>
                    <a:pt x="119" y="566"/>
                  </a:cubicBezTo>
                  <a:moveTo>
                    <a:pt x="211" y="525"/>
                  </a:moveTo>
                  <a:cubicBezTo>
                    <a:pt x="209" y="525"/>
                    <a:pt x="208" y="526"/>
                    <a:pt x="206" y="527"/>
                  </a:cubicBezTo>
                  <a:cubicBezTo>
                    <a:pt x="206" y="527"/>
                    <a:pt x="207" y="526"/>
                    <a:pt x="207" y="526"/>
                  </a:cubicBezTo>
                  <a:cubicBezTo>
                    <a:pt x="207" y="526"/>
                    <a:pt x="206" y="525"/>
                    <a:pt x="205" y="526"/>
                  </a:cubicBezTo>
                  <a:cubicBezTo>
                    <a:pt x="205" y="526"/>
                    <a:pt x="205" y="527"/>
                    <a:pt x="204" y="528"/>
                  </a:cubicBezTo>
                  <a:cubicBezTo>
                    <a:pt x="203" y="528"/>
                    <a:pt x="201" y="529"/>
                    <a:pt x="200" y="530"/>
                  </a:cubicBezTo>
                  <a:cubicBezTo>
                    <a:pt x="199" y="529"/>
                    <a:pt x="200" y="525"/>
                    <a:pt x="200" y="524"/>
                  </a:cubicBezTo>
                  <a:cubicBezTo>
                    <a:pt x="200" y="520"/>
                    <a:pt x="200" y="516"/>
                    <a:pt x="200" y="512"/>
                  </a:cubicBezTo>
                  <a:cubicBezTo>
                    <a:pt x="200" y="506"/>
                    <a:pt x="200" y="500"/>
                    <a:pt x="199" y="495"/>
                  </a:cubicBezTo>
                  <a:cubicBezTo>
                    <a:pt x="202" y="481"/>
                    <a:pt x="204" y="467"/>
                    <a:pt x="207" y="453"/>
                  </a:cubicBezTo>
                  <a:cubicBezTo>
                    <a:pt x="218" y="448"/>
                    <a:pt x="229" y="444"/>
                    <a:pt x="240" y="439"/>
                  </a:cubicBezTo>
                  <a:cubicBezTo>
                    <a:pt x="238" y="448"/>
                    <a:pt x="236" y="456"/>
                    <a:pt x="234" y="464"/>
                  </a:cubicBezTo>
                  <a:cubicBezTo>
                    <a:pt x="232" y="474"/>
                    <a:pt x="230" y="484"/>
                    <a:pt x="228" y="494"/>
                  </a:cubicBezTo>
                  <a:cubicBezTo>
                    <a:pt x="228" y="494"/>
                    <a:pt x="228" y="493"/>
                    <a:pt x="228" y="493"/>
                  </a:cubicBezTo>
                  <a:cubicBezTo>
                    <a:pt x="228" y="488"/>
                    <a:pt x="226" y="483"/>
                    <a:pt x="225" y="478"/>
                  </a:cubicBezTo>
                  <a:cubicBezTo>
                    <a:pt x="225" y="477"/>
                    <a:pt x="223" y="478"/>
                    <a:pt x="223" y="479"/>
                  </a:cubicBezTo>
                  <a:cubicBezTo>
                    <a:pt x="223" y="479"/>
                    <a:pt x="223" y="480"/>
                    <a:pt x="223" y="480"/>
                  </a:cubicBezTo>
                  <a:cubicBezTo>
                    <a:pt x="224" y="481"/>
                    <a:pt x="224" y="481"/>
                    <a:pt x="225" y="480"/>
                  </a:cubicBezTo>
                  <a:cubicBezTo>
                    <a:pt x="224" y="481"/>
                    <a:pt x="223" y="482"/>
                    <a:pt x="223" y="482"/>
                  </a:cubicBezTo>
                  <a:cubicBezTo>
                    <a:pt x="222" y="484"/>
                    <a:pt x="224" y="490"/>
                    <a:pt x="224" y="491"/>
                  </a:cubicBezTo>
                  <a:cubicBezTo>
                    <a:pt x="224" y="497"/>
                    <a:pt x="224" y="502"/>
                    <a:pt x="224" y="507"/>
                  </a:cubicBezTo>
                  <a:cubicBezTo>
                    <a:pt x="224" y="508"/>
                    <a:pt x="225" y="509"/>
                    <a:pt x="225" y="510"/>
                  </a:cubicBezTo>
                  <a:cubicBezTo>
                    <a:pt x="224" y="513"/>
                    <a:pt x="224" y="516"/>
                    <a:pt x="223" y="519"/>
                  </a:cubicBezTo>
                  <a:cubicBezTo>
                    <a:pt x="219" y="521"/>
                    <a:pt x="215" y="523"/>
                    <a:pt x="211" y="525"/>
                  </a:cubicBezTo>
                  <a:moveTo>
                    <a:pt x="227" y="517"/>
                  </a:moveTo>
                  <a:cubicBezTo>
                    <a:pt x="227" y="517"/>
                    <a:pt x="227" y="517"/>
                    <a:pt x="227" y="517"/>
                  </a:cubicBezTo>
                  <a:cubicBezTo>
                    <a:pt x="227" y="517"/>
                    <a:pt x="227" y="517"/>
                    <a:pt x="227" y="516"/>
                  </a:cubicBezTo>
                  <a:cubicBezTo>
                    <a:pt x="227" y="516"/>
                    <a:pt x="227" y="517"/>
                    <a:pt x="227" y="517"/>
                  </a:cubicBezTo>
                  <a:moveTo>
                    <a:pt x="231" y="515"/>
                  </a:moveTo>
                  <a:cubicBezTo>
                    <a:pt x="231" y="514"/>
                    <a:pt x="230" y="512"/>
                    <a:pt x="229" y="510"/>
                  </a:cubicBezTo>
                  <a:cubicBezTo>
                    <a:pt x="229" y="509"/>
                    <a:pt x="229" y="509"/>
                    <a:pt x="229" y="508"/>
                  </a:cubicBezTo>
                  <a:cubicBezTo>
                    <a:pt x="230" y="505"/>
                    <a:pt x="230" y="502"/>
                    <a:pt x="231" y="500"/>
                  </a:cubicBezTo>
                  <a:cubicBezTo>
                    <a:pt x="233" y="484"/>
                    <a:pt x="237" y="469"/>
                    <a:pt x="240" y="454"/>
                  </a:cubicBezTo>
                  <a:cubicBezTo>
                    <a:pt x="241" y="449"/>
                    <a:pt x="243" y="443"/>
                    <a:pt x="244" y="437"/>
                  </a:cubicBezTo>
                  <a:cubicBezTo>
                    <a:pt x="256" y="432"/>
                    <a:pt x="269" y="427"/>
                    <a:pt x="282" y="422"/>
                  </a:cubicBezTo>
                  <a:cubicBezTo>
                    <a:pt x="281" y="427"/>
                    <a:pt x="280" y="432"/>
                    <a:pt x="279" y="437"/>
                  </a:cubicBezTo>
                  <a:cubicBezTo>
                    <a:pt x="277" y="449"/>
                    <a:pt x="275" y="461"/>
                    <a:pt x="274" y="473"/>
                  </a:cubicBezTo>
                  <a:cubicBezTo>
                    <a:pt x="273" y="478"/>
                    <a:pt x="273" y="482"/>
                    <a:pt x="273" y="487"/>
                  </a:cubicBezTo>
                  <a:cubicBezTo>
                    <a:pt x="272" y="484"/>
                    <a:pt x="271" y="481"/>
                    <a:pt x="271" y="479"/>
                  </a:cubicBezTo>
                  <a:cubicBezTo>
                    <a:pt x="269" y="471"/>
                    <a:pt x="268" y="462"/>
                    <a:pt x="265" y="454"/>
                  </a:cubicBezTo>
                  <a:cubicBezTo>
                    <a:pt x="264" y="452"/>
                    <a:pt x="263" y="451"/>
                    <a:pt x="262" y="449"/>
                  </a:cubicBezTo>
                  <a:cubicBezTo>
                    <a:pt x="261" y="448"/>
                    <a:pt x="260" y="447"/>
                    <a:pt x="259" y="445"/>
                  </a:cubicBezTo>
                  <a:cubicBezTo>
                    <a:pt x="258" y="444"/>
                    <a:pt x="258" y="443"/>
                    <a:pt x="256" y="444"/>
                  </a:cubicBezTo>
                  <a:cubicBezTo>
                    <a:pt x="256" y="442"/>
                    <a:pt x="257" y="442"/>
                    <a:pt x="255" y="441"/>
                  </a:cubicBezTo>
                  <a:cubicBezTo>
                    <a:pt x="255" y="441"/>
                    <a:pt x="254" y="442"/>
                    <a:pt x="254" y="442"/>
                  </a:cubicBezTo>
                  <a:cubicBezTo>
                    <a:pt x="255" y="446"/>
                    <a:pt x="257" y="448"/>
                    <a:pt x="259" y="451"/>
                  </a:cubicBezTo>
                  <a:cubicBezTo>
                    <a:pt x="258" y="451"/>
                    <a:pt x="257" y="451"/>
                    <a:pt x="256" y="451"/>
                  </a:cubicBezTo>
                  <a:cubicBezTo>
                    <a:pt x="255" y="451"/>
                    <a:pt x="254" y="453"/>
                    <a:pt x="255" y="453"/>
                  </a:cubicBezTo>
                  <a:cubicBezTo>
                    <a:pt x="256" y="454"/>
                    <a:pt x="257" y="454"/>
                    <a:pt x="258" y="455"/>
                  </a:cubicBezTo>
                  <a:cubicBezTo>
                    <a:pt x="255" y="455"/>
                    <a:pt x="253" y="455"/>
                    <a:pt x="250" y="455"/>
                  </a:cubicBezTo>
                  <a:cubicBezTo>
                    <a:pt x="250" y="455"/>
                    <a:pt x="249" y="456"/>
                    <a:pt x="249" y="456"/>
                  </a:cubicBezTo>
                  <a:cubicBezTo>
                    <a:pt x="250" y="461"/>
                    <a:pt x="252" y="464"/>
                    <a:pt x="254" y="468"/>
                  </a:cubicBezTo>
                  <a:cubicBezTo>
                    <a:pt x="256" y="474"/>
                    <a:pt x="259" y="481"/>
                    <a:pt x="260" y="487"/>
                  </a:cubicBezTo>
                  <a:cubicBezTo>
                    <a:pt x="260" y="488"/>
                    <a:pt x="260" y="489"/>
                    <a:pt x="260" y="489"/>
                  </a:cubicBezTo>
                  <a:cubicBezTo>
                    <a:pt x="260" y="491"/>
                    <a:pt x="261" y="492"/>
                    <a:pt x="262" y="491"/>
                  </a:cubicBezTo>
                  <a:cubicBezTo>
                    <a:pt x="264" y="494"/>
                    <a:pt x="265" y="497"/>
                    <a:pt x="265" y="500"/>
                  </a:cubicBezTo>
                  <a:cubicBezTo>
                    <a:pt x="254" y="505"/>
                    <a:pt x="242" y="510"/>
                    <a:pt x="231" y="515"/>
                  </a:cubicBezTo>
                  <a:moveTo>
                    <a:pt x="351" y="433"/>
                  </a:moveTo>
                  <a:cubicBezTo>
                    <a:pt x="351" y="433"/>
                    <a:pt x="350" y="434"/>
                    <a:pt x="350" y="434"/>
                  </a:cubicBezTo>
                  <a:cubicBezTo>
                    <a:pt x="350" y="434"/>
                    <a:pt x="350" y="434"/>
                    <a:pt x="350" y="434"/>
                  </a:cubicBezTo>
                  <a:cubicBezTo>
                    <a:pt x="350" y="437"/>
                    <a:pt x="347" y="441"/>
                    <a:pt x="346" y="444"/>
                  </a:cubicBezTo>
                  <a:cubicBezTo>
                    <a:pt x="343" y="451"/>
                    <a:pt x="339" y="459"/>
                    <a:pt x="336" y="467"/>
                  </a:cubicBezTo>
                  <a:cubicBezTo>
                    <a:pt x="336" y="467"/>
                    <a:pt x="336" y="466"/>
                    <a:pt x="336" y="465"/>
                  </a:cubicBezTo>
                  <a:cubicBezTo>
                    <a:pt x="335" y="460"/>
                    <a:pt x="335" y="455"/>
                    <a:pt x="334" y="450"/>
                  </a:cubicBezTo>
                  <a:cubicBezTo>
                    <a:pt x="333" y="446"/>
                    <a:pt x="331" y="441"/>
                    <a:pt x="328" y="438"/>
                  </a:cubicBezTo>
                  <a:cubicBezTo>
                    <a:pt x="330" y="432"/>
                    <a:pt x="333" y="427"/>
                    <a:pt x="336" y="421"/>
                  </a:cubicBezTo>
                  <a:cubicBezTo>
                    <a:pt x="340" y="413"/>
                    <a:pt x="344" y="405"/>
                    <a:pt x="347" y="396"/>
                  </a:cubicBezTo>
                  <a:cubicBezTo>
                    <a:pt x="350" y="394"/>
                    <a:pt x="353" y="393"/>
                    <a:pt x="356" y="392"/>
                  </a:cubicBezTo>
                  <a:cubicBezTo>
                    <a:pt x="362" y="390"/>
                    <a:pt x="367" y="388"/>
                    <a:pt x="372" y="386"/>
                  </a:cubicBezTo>
                  <a:cubicBezTo>
                    <a:pt x="372" y="387"/>
                    <a:pt x="371" y="387"/>
                    <a:pt x="371" y="388"/>
                  </a:cubicBezTo>
                  <a:cubicBezTo>
                    <a:pt x="367" y="398"/>
                    <a:pt x="363" y="408"/>
                    <a:pt x="358" y="419"/>
                  </a:cubicBezTo>
                  <a:cubicBezTo>
                    <a:pt x="356" y="423"/>
                    <a:pt x="353" y="428"/>
                    <a:pt x="351" y="433"/>
                  </a:cubicBezTo>
                  <a:moveTo>
                    <a:pt x="331" y="424"/>
                  </a:moveTo>
                  <a:cubicBezTo>
                    <a:pt x="329" y="428"/>
                    <a:pt x="327" y="433"/>
                    <a:pt x="325" y="437"/>
                  </a:cubicBezTo>
                  <a:cubicBezTo>
                    <a:pt x="325" y="437"/>
                    <a:pt x="324" y="437"/>
                    <a:pt x="324" y="437"/>
                  </a:cubicBezTo>
                  <a:cubicBezTo>
                    <a:pt x="322" y="436"/>
                    <a:pt x="322" y="439"/>
                    <a:pt x="324" y="439"/>
                  </a:cubicBezTo>
                  <a:cubicBezTo>
                    <a:pt x="324" y="439"/>
                    <a:pt x="324" y="439"/>
                    <a:pt x="324" y="440"/>
                  </a:cubicBezTo>
                  <a:cubicBezTo>
                    <a:pt x="322" y="444"/>
                    <a:pt x="320" y="449"/>
                    <a:pt x="319" y="454"/>
                  </a:cubicBezTo>
                  <a:cubicBezTo>
                    <a:pt x="316" y="463"/>
                    <a:pt x="314" y="473"/>
                    <a:pt x="309" y="481"/>
                  </a:cubicBezTo>
                  <a:cubicBezTo>
                    <a:pt x="309" y="481"/>
                    <a:pt x="309" y="481"/>
                    <a:pt x="309" y="481"/>
                  </a:cubicBezTo>
                  <a:cubicBezTo>
                    <a:pt x="309" y="481"/>
                    <a:pt x="309" y="480"/>
                    <a:pt x="309" y="479"/>
                  </a:cubicBezTo>
                  <a:cubicBezTo>
                    <a:pt x="307" y="474"/>
                    <a:pt x="305" y="469"/>
                    <a:pt x="302" y="464"/>
                  </a:cubicBezTo>
                  <a:cubicBezTo>
                    <a:pt x="305" y="454"/>
                    <a:pt x="307" y="445"/>
                    <a:pt x="310" y="436"/>
                  </a:cubicBezTo>
                  <a:cubicBezTo>
                    <a:pt x="313" y="427"/>
                    <a:pt x="316" y="417"/>
                    <a:pt x="318" y="407"/>
                  </a:cubicBezTo>
                  <a:cubicBezTo>
                    <a:pt x="326" y="404"/>
                    <a:pt x="335" y="400"/>
                    <a:pt x="343" y="397"/>
                  </a:cubicBezTo>
                  <a:cubicBezTo>
                    <a:pt x="340" y="407"/>
                    <a:pt x="335" y="416"/>
                    <a:pt x="331" y="424"/>
                  </a:cubicBezTo>
                  <a:moveTo>
                    <a:pt x="301" y="469"/>
                  </a:moveTo>
                  <a:cubicBezTo>
                    <a:pt x="302" y="472"/>
                    <a:pt x="303" y="475"/>
                    <a:pt x="304" y="479"/>
                  </a:cubicBezTo>
                  <a:cubicBezTo>
                    <a:pt x="304" y="480"/>
                    <a:pt x="304" y="481"/>
                    <a:pt x="305" y="483"/>
                  </a:cubicBezTo>
                  <a:cubicBezTo>
                    <a:pt x="301" y="484"/>
                    <a:pt x="298" y="485"/>
                    <a:pt x="295" y="487"/>
                  </a:cubicBezTo>
                  <a:cubicBezTo>
                    <a:pt x="298" y="484"/>
                    <a:pt x="299" y="478"/>
                    <a:pt x="299" y="475"/>
                  </a:cubicBezTo>
                  <a:cubicBezTo>
                    <a:pt x="300" y="473"/>
                    <a:pt x="300" y="471"/>
                    <a:pt x="301" y="469"/>
                  </a:cubicBezTo>
                  <a:moveTo>
                    <a:pt x="308" y="432"/>
                  </a:moveTo>
                  <a:cubicBezTo>
                    <a:pt x="305" y="441"/>
                    <a:pt x="303" y="451"/>
                    <a:pt x="300" y="461"/>
                  </a:cubicBezTo>
                  <a:cubicBezTo>
                    <a:pt x="299" y="459"/>
                    <a:pt x="298" y="458"/>
                    <a:pt x="297" y="457"/>
                  </a:cubicBezTo>
                  <a:cubicBezTo>
                    <a:pt x="296" y="455"/>
                    <a:pt x="294" y="457"/>
                    <a:pt x="295" y="459"/>
                  </a:cubicBezTo>
                  <a:cubicBezTo>
                    <a:pt x="296" y="461"/>
                    <a:pt x="297" y="463"/>
                    <a:pt x="299" y="465"/>
                  </a:cubicBezTo>
                  <a:cubicBezTo>
                    <a:pt x="299" y="465"/>
                    <a:pt x="299" y="465"/>
                    <a:pt x="299" y="466"/>
                  </a:cubicBezTo>
                  <a:cubicBezTo>
                    <a:pt x="297" y="472"/>
                    <a:pt x="297" y="483"/>
                    <a:pt x="292" y="488"/>
                  </a:cubicBezTo>
                  <a:cubicBezTo>
                    <a:pt x="291" y="488"/>
                    <a:pt x="291" y="488"/>
                    <a:pt x="291" y="488"/>
                  </a:cubicBezTo>
                  <a:cubicBezTo>
                    <a:pt x="286" y="490"/>
                    <a:pt x="281" y="493"/>
                    <a:pt x="276" y="495"/>
                  </a:cubicBezTo>
                  <a:cubicBezTo>
                    <a:pt x="276" y="492"/>
                    <a:pt x="275" y="490"/>
                    <a:pt x="275" y="489"/>
                  </a:cubicBezTo>
                  <a:cubicBezTo>
                    <a:pt x="276" y="482"/>
                    <a:pt x="277" y="475"/>
                    <a:pt x="278" y="468"/>
                  </a:cubicBezTo>
                  <a:cubicBezTo>
                    <a:pt x="279" y="456"/>
                    <a:pt x="281" y="444"/>
                    <a:pt x="284" y="431"/>
                  </a:cubicBezTo>
                  <a:cubicBezTo>
                    <a:pt x="285" y="428"/>
                    <a:pt x="285" y="424"/>
                    <a:pt x="286" y="420"/>
                  </a:cubicBezTo>
                  <a:cubicBezTo>
                    <a:pt x="296" y="416"/>
                    <a:pt x="305" y="412"/>
                    <a:pt x="315" y="408"/>
                  </a:cubicBezTo>
                  <a:cubicBezTo>
                    <a:pt x="313" y="416"/>
                    <a:pt x="310" y="424"/>
                    <a:pt x="308" y="432"/>
                  </a:cubicBezTo>
                  <a:moveTo>
                    <a:pt x="264" y="480"/>
                  </a:moveTo>
                  <a:cubicBezTo>
                    <a:pt x="263" y="479"/>
                    <a:pt x="263" y="479"/>
                    <a:pt x="263" y="478"/>
                  </a:cubicBezTo>
                  <a:cubicBezTo>
                    <a:pt x="261" y="471"/>
                    <a:pt x="259" y="464"/>
                    <a:pt x="256" y="458"/>
                  </a:cubicBezTo>
                  <a:cubicBezTo>
                    <a:pt x="256" y="457"/>
                    <a:pt x="257" y="457"/>
                    <a:pt x="259" y="457"/>
                  </a:cubicBezTo>
                  <a:cubicBezTo>
                    <a:pt x="262" y="462"/>
                    <a:pt x="263" y="470"/>
                    <a:pt x="263" y="476"/>
                  </a:cubicBezTo>
                  <a:cubicBezTo>
                    <a:pt x="264" y="477"/>
                    <a:pt x="264" y="479"/>
                    <a:pt x="264" y="480"/>
                  </a:cubicBezTo>
                  <a:moveTo>
                    <a:pt x="312" y="480"/>
                  </a:moveTo>
                  <a:cubicBezTo>
                    <a:pt x="316" y="474"/>
                    <a:pt x="318" y="468"/>
                    <a:pt x="320" y="462"/>
                  </a:cubicBezTo>
                  <a:cubicBezTo>
                    <a:pt x="322" y="455"/>
                    <a:pt x="324" y="448"/>
                    <a:pt x="327" y="441"/>
                  </a:cubicBezTo>
                  <a:cubicBezTo>
                    <a:pt x="331" y="446"/>
                    <a:pt x="331" y="461"/>
                    <a:pt x="331" y="465"/>
                  </a:cubicBezTo>
                  <a:cubicBezTo>
                    <a:pt x="332" y="468"/>
                    <a:pt x="332" y="470"/>
                    <a:pt x="332" y="472"/>
                  </a:cubicBezTo>
                  <a:cubicBezTo>
                    <a:pt x="330" y="473"/>
                    <a:pt x="328" y="474"/>
                    <a:pt x="326" y="475"/>
                  </a:cubicBezTo>
                  <a:cubicBezTo>
                    <a:pt x="321" y="476"/>
                    <a:pt x="317" y="478"/>
                    <a:pt x="312" y="480"/>
                  </a:cubicBezTo>
                  <a:moveTo>
                    <a:pt x="338" y="470"/>
                  </a:moveTo>
                  <a:cubicBezTo>
                    <a:pt x="340" y="464"/>
                    <a:pt x="344" y="459"/>
                    <a:pt x="346" y="453"/>
                  </a:cubicBezTo>
                  <a:cubicBezTo>
                    <a:pt x="348" y="448"/>
                    <a:pt x="350" y="444"/>
                    <a:pt x="352" y="439"/>
                  </a:cubicBezTo>
                  <a:cubicBezTo>
                    <a:pt x="354" y="448"/>
                    <a:pt x="353" y="456"/>
                    <a:pt x="353" y="465"/>
                  </a:cubicBezTo>
                  <a:cubicBezTo>
                    <a:pt x="348" y="466"/>
                    <a:pt x="343" y="468"/>
                    <a:pt x="338" y="470"/>
                  </a:cubicBezTo>
                  <a:moveTo>
                    <a:pt x="391" y="451"/>
                  </a:moveTo>
                  <a:cubicBezTo>
                    <a:pt x="390" y="449"/>
                    <a:pt x="389" y="447"/>
                    <a:pt x="387" y="445"/>
                  </a:cubicBezTo>
                  <a:cubicBezTo>
                    <a:pt x="382" y="438"/>
                    <a:pt x="380" y="430"/>
                    <a:pt x="373" y="425"/>
                  </a:cubicBezTo>
                  <a:cubicBezTo>
                    <a:pt x="372" y="423"/>
                    <a:pt x="369" y="426"/>
                    <a:pt x="371" y="427"/>
                  </a:cubicBezTo>
                  <a:cubicBezTo>
                    <a:pt x="376" y="432"/>
                    <a:pt x="378" y="439"/>
                    <a:pt x="382" y="445"/>
                  </a:cubicBezTo>
                  <a:cubicBezTo>
                    <a:pt x="384" y="448"/>
                    <a:pt x="385" y="450"/>
                    <a:pt x="387" y="453"/>
                  </a:cubicBezTo>
                  <a:cubicBezTo>
                    <a:pt x="377" y="456"/>
                    <a:pt x="368" y="460"/>
                    <a:pt x="358" y="463"/>
                  </a:cubicBezTo>
                  <a:cubicBezTo>
                    <a:pt x="358" y="460"/>
                    <a:pt x="358" y="457"/>
                    <a:pt x="358" y="454"/>
                  </a:cubicBezTo>
                  <a:cubicBezTo>
                    <a:pt x="358" y="447"/>
                    <a:pt x="357" y="441"/>
                    <a:pt x="354" y="435"/>
                  </a:cubicBezTo>
                  <a:cubicBezTo>
                    <a:pt x="354" y="434"/>
                    <a:pt x="354" y="434"/>
                    <a:pt x="355" y="433"/>
                  </a:cubicBezTo>
                  <a:cubicBezTo>
                    <a:pt x="360" y="421"/>
                    <a:pt x="365" y="410"/>
                    <a:pt x="370" y="397"/>
                  </a:cubicBezTo>
                  <a:cubicBezTo>
                    <a:pt x="371" y="396"/>
                    <a:pt x="374" y="390"/>
                    <a:pt x="377" y="384"/>
                  </a:cubicBezTo>
                  <a:cubicBezTo>
                    <a:pt x="391" y="379"/>
                    <a:pt x="406" y="373"/>
                    <a:pt x="420" y="367"/>
                  </a:cubicBezTo>
                  <a:cubicBezTo>
                    <a:pt x="418" y="374"/>
                    <a:pt x="415" y="382"/>
                    <a:pt x="412" y="388"/>
                  </a:cubicBezTo>
                  <a:cubicBezTo>
                    <a:pt x="412" y="388"/>
                    <a:pt x="412" y="389"/>
                    <a:pt x="411" y="389"/>
                  </a:cubicBezTo>
                  <a:cubicBezTo>
                    <a:pt x="410" y="388"/>
                    <a:pt x="409" y="386"/>
                    <a:pt x="407" y="385"/>
                  </a:cubicBezTo>
                  <a:cubicBezTo>
                    <a:pt x="406" y="384"/>
                    <a:pt x="404" y="383"/>
                    <a:pt x="403" y="385"/>
                  </a:cubicBezTo>
                  <a:cubicBezTo>
                    <a:pt x="400" y="390"/>
                    <a:pt x="400" y="396"/>
                    <a:pt x="401" y="402"/>
                  </a:cubicBezTo>
                  <a:cubicBezTo>
                    <a:pt x="400" y="401"/>
                    <a:pt x="399" y="400"/>
                    <a:pt x="398" y="399"/>
                  </a:cubicBezTo>
                  <a:cubicBezTo>
                    <a:pt x="396" y="397"/>
                    <a:pt x="393" y="400"/>
                    <a:pt x="394" y="402"/>
                  </a:cubicBezTo>
                  <a:cubicBezTo>
                    <a:pt x="396" y="406"/>
                    <a:pt x="400" y="409"/>
                    <a:pt x="402" y="412"/>
                  </a:cubicBezTo>
                  <a:cubicBezTo>
                    <a:pt x="400" y="418"/>
                    <a:pt x="398" y="424"/>
                    <a:pt x="396" y="429"/>
                  </a:cubicBezTo>
                  <a:cubicBezTo>
                    <a:pt x="395" y="429"/>
                    <a:pt x="395" y="429"/>
                    <a:pt x="395" y="430"/>
                  </a:cubicBezTo>
                  <a:cubicBezTo>
                    <a:pt x="395" y="430"/>
                    <a:pt x="395" y="431"/>
                    <a:pt x="395" y="431"/>
                  </a:cubicBezTo>
                  <a:cubicBezTo>
                    <a:pt x="395" y="432"/>
                    <a:pt x="396" y="433"/>
                    <a:pt x="397" y="432"/>
                  </a:cubicBezTo>
                  <a:cubicBezTo>
                    <a:pt x="400" y="426"/>
                    <a:pt x="402" y="421"/>
                    <a:pt x="403" y="415"/>
                  </a:cubicBezTo>
                  <a:cubicBezTo>
                    <a:pt x="406" y="420"/>
                    <a:pt x="408" y="426"/>
                    <a:pt x="410" y="431"/>
                  </a:cubicBezTo>
                  <a:cubicBezTo>
                    <a:pt x="411" y="435"/>
                    <a:pt x="413" y="439"/>
                    <a:pt x="415" y="443"/>
                  </a:cubicBezTo>
                  <a:cubicBezTo>
                    <a:pt x="411" y="444"/>
                    <a:pt x="407" y="445"/>
                    <a:pt x="404" y="447"/>
                  </a:cubicBezTo>
                  <a:cubicBezTo>
                    <a:pt x="400" y="448"/>
                    <a:pt x="396" y="450"/>
                    <a:pt x="391" y="451"/>
                  </a:cubicBezTo>
                  <a:moveTo>
                    <a:pt x="406" y="400"/>
                  </a:moveTo>
                  <a:cubicBezTo>
                    <a:pt x="406" y="400"/>
                    <a:pt x="406" y="400"/>
                    <a:pt x="406" y="400"/>
                  </a:cubicBezTo>
                  <a:cubicBezTo>
                    <a:pt x="406" y="401"/>
                    <a:pt x="406" y="401"/>
                    <a:pt x="406" y="401"/>
                  </a:cubicBezTo>
                  <a:cubicBezTo>
                    <a:pt x="406" y="401"/>
                    <a:pt x="406" y="401"/>
                    <a:pt x="406" y="401"/>
                  </a:cubicBezTo>
                  <a:cubicBezTo>
                    <a:pt x="406" y="401"/>
                    <a:pt x="406" y="401"/>
                    <a:pt x="406" y="400"/>
                  </a:cubicBezTo>
                  <a:moveTo>
                    <a:pt x="408" y="403"/>
                  </a:moveTo>
                  <a:cubicBezTo>
                    <a:pt x="410" y="407"/>
                    <a:pt x="411" y="412"/>
                    <a:pt x="412" y="416"/>
                  </a:cubicBezTo>
                  <a:cubicBezTo>
                    <a:pt x="412" y="417"/>
                    <a:pt x="412" y="417"/>
                    <a:pt x="412" y="417"/>
                  </a:cubicBezTo>
                  <a:cubicBezTo>
                    <a:pt x="411" y="414"/>
                    <a:pt x="409" y="409"/>
                    <a:pt x="407" y="404"/>
                  </a:cubicBezTo>
                  <a:cubicBezTo>
                    <a:pt x="407" y="404"/>
                    <a:pt x="407" y="404"/>
                    <a:pt x="408" y="403"/>
                  </a:cubicBezTo>
                  <a:moveTo>
                    <a:pt x="410" y="399"/>
                  </a:moveTo>
                  <a:cubicBezTo>
                    <a:pt x="410" y="399"/>
                    <a:pt x="410" y="399"/>
                    <a:pt x="410" y="399"/>
                  </a:cubicBezTo>
                  <a:cubicBezTo>
                    <a:pt x="410" y="399"/>
                    <a:pt x="410" y="399"/>
                    <a:pt x="410" y="398"/>
                  </a:cubicBezTo>
                  <a:cubicBezTo>
                    <a:pt x="410" y="399"/>
                    <a:pt x="410" y="399"/>
                    <a:pt x="410" y="399"/>
                  </a:cubicBezTo>
                  <a:moveTo>
                    <a:pt x="408" y="396"/>
                  </a:moveTo>
                  <a:cubicBezTo>
                    <a:pt x="408" y="396"/>
                    <a:pt x="408" y="396"/>
                    <a:pt x="407" y="395"/>
                  </a:cubicBezTo>
                  <a:cubicBezTo>
                    <a:pt x="407" y="395"/>
                    <a:pt x="406" y="395"/>
                    <a:pt x="405" y="395"/>
                  </a:cubicBezTo>
                  <a:cubicBezTo>
                    <a:pt x="405" y="393"/>
                    <a:pt x="406" y="392"/>
                    <a:pt x="406" y="391"/>
                  </a:cubicBezTo>
                  <a:cubicBezTo>
                    <a:pt x="407" y="392"/>
                    <a:pt x="408" y="394"/>
                    <a:pt x="409" y="395"/>
                  </a:cubicBezTo>
                  <a:cubicBezTo>
                    <a:pt x="409" y="396"/>
                    <a:pt x="408" y="396"/>
                    <a:pt x="408" y="396"/>
                  </a:cubicBezTo>
                  <a:moveTo>
                    <a:pt x="557" y="378"/>
                  </a:moveTo>
                  <a:cubicBezTo>
                    <a:pt x="556" y="376"/>
                    <a:pt x="556" y="374"/>
                    <a:pt x="556" y="372"/>
                  </a:cubicBezTo>
                  <a:cubicBezTo>
                    <a:pt x="558" y="377"/>
                    <a:pt x="561" y="383"/>
                    <a:pt x="561" y="388"/>
                  </a:cubicBezTo>
                  <a:cubicBezTo>
                    <a:pt x="561" y="388"/>
                    <a:pt x="561" y="388"/>
                    <a:pt x="561" y="388"/>
                  </a:cubicBezTo>
                  <a:cubicBezTo>
                    <a:pt x="559" y="385"/>
                    <a:pt x="558" y="382"/>
                    <a:pt x="557" y="378"/>
                  </a:cubicBezTo>
                  <a:moveTo>
                    <a:pt x="851" y="190"/>
                  </a:moveTo>
                  <a:cubicBezTo>
                    <a:pt x="861" y="209"/>
                    <a:pt x="868" y="229"/>
                    <a:pt x="872" y="251"/>
                  </a:cubicBezTo>
                  <a:cubicBezTo>
                    <a:pt x="867" y="253"/>
                    <a:pt x="863" y="257"/>
                    <a:pt x="858" y="259"/>
                  </a:cubicBezTo>
                  <a:cubicBezTo>
                    <a:pt x="847" y="265"/>
                    <a:pt x="836" y="270"/>
                    <a:pt x="825" y="275"/>
                  </a:cubicBezTo>
                  <a:cubicBezTo>
                    <a:pt x="824" y="271"/>
                    <a:pt x="824" y="267"/>
                    <a:pt x="824" y="263"/>
                  </a:cubicBezTo>
                  <a:cubicBezTo>
                    <a:pt x="824" y="257"/>
                    <a:pt x="824" y="252"/>
                    <a:pt x="820" y="247"/>
                  </a:cubicBezTo>
                  <a:cubicBezTo>
                    <a:pt x="820" y="247"/>
                    <a:pt x="819" y="247"/>
                    <a:pt x="819" y="247"/>
                  </a:cubicBezTo>
                  <a:cubicBezTo>
                    <a:pt x="818" y="248"/>
                    <a:pt x="817" y="249"/>
                    <a:pt x="816" y="249"/>
                  </a:cubicBezTo>
                  <a:cubicBezTo>
                    <a:pt x="815" y="250"/>
                    <a:pt x="815" y="251"/>
                    <a:pt x="816" y="251"/>
                  </a:cubicBezTo>
                  <a:cubicBezTo>
                    <a:pt x="821" y="249"/>
                    <a:pt x="820" y="255"/>
                    <a:pt x="820" y="259"/>
                  </a:cubicBezTo>
                  <a:cubicBezTo>
                    <a:pt x="820" y="263"/>
                    <a:pt x="820" y="266"/>
                    <a:pt x="819" y="270"/>
                  </a:cubicBezTo>
                  <a:cubicBezTo>
                    <a:pt x="819" y="273"/>
                    <a:pt x="820" y="275"/>
                    <a:pt x="821" y="277"/>
                  </a:cubicBezTo>
                  <a:cubicBezTo>
                    <a:pt x="815" y="280"/>
                    <a:pt x="810" y="283"/>
                    <a:pt x="804" y="285"/>
                  </a:cubicBezTo>
                  <a:cubicBezTo>
                    <a:pt x="804" y="285"/>
                    <a:pt x="804" y="285"/>
                    <a:pt x="803" y="286"/>
                  </a:cubicBezTo>
                  <a:cubicBezTo>
                    <a:pt x="802" y="286"/>
                    <a:pt x="801" y="287"/>
                    <a:pt x="800" y="287"/>
                  </a:cubicBezTo>
                  <a:cubicBezTo>
                    <a:pt x="799" y="286"/>
                    <a:pt x="798" y="284"/>
                    <a:pt x="798" y="283"/>
                  </a:cubicBezTo>
                  <a:cubicBezTo>
                    <a:pt x="797" y="281"/>
                    <a:pt x="797" y="279"/>
                    <a:pt x="797" y="277"/>
                  </a:cubicBezTo>
                  <a:cubicBezTo>
                    <a:pt x="797" y="275"/>
                    <a:pt x="796" y="272"/>
                    <a:pt x="795" y="269"/>
                  </a:cubicBezTo>
                  <a:cubicBezTo>
                    <a:pt x="793" y="264"/>
                    <a:pt x="790" y="259"/>
                    <a:pt x="785" y="255"/>
                  </a:cubicBezTo>
                  <a:cubicBezTo>
                    <a:pt x="784" y="254"/>
                    <a:pt x="781" y="256"/>
                    <a:pt x="783" y="257"/>
                  </a:cubicBezTo>
                  <a:cubicBezTo>
                    <a:pt x="788" y="262"/>
                    <a:pt x="790" y="269"/>
                    <a:pt x="792" y="275"/>
                  </a:cubicBezTo>
                  <a:cubicBezTo>
                    <a:pt x="793" y="280"/>
                    <a:pt x="792" y="286"/>
                    <a:pt x="795" y="290"/>
                  </a:cubicBezTo>
                  <a:cubicBezTo>
                    <a:pt x="787" y="293"/>
                    <a:pt x="780" y="297"/>
                    <a:pt x="772" y="300"/>
                  </a:cubicBezTo>
                  <a:cubicBezTo>
                    <a:pt x="772" y="299"/>
                    <a:pt x="772" y="299"/>
                    <a:pt x="772" y="298"/>
                  </a:cubicBezTo>
                  <a:cubicBezTo>
                    <a:pt x="771" y="295"/>
                    <a:pt x="770" y="292"/>
                    <a:pt x="769" y="289"/>
                  </a:cubicBezTo>
                  <a:cubicBezTo>
                    <a:pt x="768" y="286"/>
                    <a:pt x="767" y="283"/>
                    <a:pt x="765" y="281"/>
                  </a:cubicBezTo>
                  <a:cubicBezTo>
                    <a:pt x="763" y="277"/>
                    <a:pt x="757" y="270"/>
                    <a:pt x="757" y="266"/>
                  </a:cubicBezTo>
                  <a:cubicBezTo>
                    <a:pt x="757" y="265"/>
                    <a:pt x="755" y="264"/>
                    <a:pt x="755" y="266"/>
                  </a:cubicBezTo>
                  <a:cubicBezTo>
                    <a:pt x="754" y="270"/>
                    <a:pt x="757" y="273"/>
                    <a:pt x="759" y="277"/>
                  </a:cubicBezTo>
                  <a:cubicBezTo>
                    <a:pt x="762" y="283"/>
                    <a:pt x="765" y="289"/>
                    <a:pt x="766" y="296"/>
                  </a:cubicBezTo>
                  <a:cubicBezTo>
                    <a:pt x="766" y="298"/>
                    <a:pt x="767" y="300"/>
                    <a:pt x="768" y="302"/>
                  </a:cubicBezTo>
                  <a:cubicBezTo>
                    <a:pt x="761" y="305"/>
                    <a:pt x="754" y="308"/>
                    <a:pt x="747" y="311"/>
                  </a:cubicBezTo>
                  <a:cubicBezTo>
                    <a:pt x="745" y="304"/>
                    <a:pt x="741" y="298"/>
                    <a:pt x="738" y="291"/>
                  </a:cubicBezTo>
                  <a:cubicBezTo>
                    <a:pt x="735" y="287"/>
                    <a:pt x="734" y="282"/>
                    <a:pt x="732" y="277"/>
                  </a:cubicBezTo>
                  <a:cubicBezTo>
                    <a:pt x="731" y="275"/>
                    <a:pt x="730" y="272"/>
                    <a:pt x="729" y="270"/>
                  </a:cubicBezTo>
                  <a:cubicBezTo>
                    <a:pt x="729" y="268"/>
                    <a:pt x="727" y="268"/>
                    <a:pt x="727" y="270"/>
                  </a:cubicBezTo>
                  <a:cubicBezTo>
                    <a:pt x="726" y="275"/>
                    <a:pt x="728" y="282"/>
                    <a:pt x="730" y="287"/>
                  </a:cubicBezTo>
                  <a:cubicBezTo>
                    <a:pt x="734" y="296"/>
                    <a:pt x="737" y="305"/>
                    <a:pt x="742" y="314"/>
                  </a:cubicBezTo>
                  <a:cubicBezTo>
                    <a:pt x="731" y="319"/>
                    <a:pt x="719" y="323"/>
                    <a:pt x="708" y="328"/>
                  </a:cubicBezTo>
                  <a:cubicBezTo>
                    <a:pt x="707" y="325"/>
                    <a:pt x="706" y="322"/>
                    <a:pt x="706" y="318"/>
                  </a:cubicBezTo>
                  <a:cubicBezTo>
                    <a:pt x="706" y="313"/>
                    <a:pt x="706" y="308"/>
                    <a:pt x="704" y="302"/>
                  </a:cubicBezTo>
                  <a:cubicBezTo>
                    <a:pt x="704" y="301"/>
                    <a:pt x="703" y="299"/>
                    <a:pt x="702" y="298"/>
                  </a:cubicBezTo>
                  <a:cubicBezTo>
                    <a:pt x="702" y="294"/>
                    <a:pt x="700" y="291"/>
                    <a:pt x="698" y="288"/>
                  </a:cubicBezTo>
                  <a:cubicBezTo>
                    <a:pt x="697" y="284"/>
                    <a:pt x="696" y="280"/>
                    <a:pt x="694" y="276"/>
                  </a:cubicBezTo>
                  <a:cubicBezTo>
                    <a:pt x="693" y="273"/>
                    <a:pt x="689" y="273"/>
                    <a:pt x="689" y="276"/>
                  </a:cubicBezTo>
                  <a:cubicBezTo>
                    <a:pt x="689" y="277"/>
                    <a:pt x="689" y="278"/>
                    <a:pt x="689" y="279"/>
                  </a:cubicBezTo>
                  <a:cubicBezTo>
                    <a:pt x="689" y="279"/>
                    <a:pt x="689" y="280"/>
                    <a:pt x="689" y="281"/>
                  </a:cubicBezTo>
                  <a:cubicBezTo>
                    <a:pt x="689" y="281"/>
                    <a:pt x="690" y="281"/>
                    <a:pt x="690" y="281"/>
                  </a:cubicBezTo>
                  <a:cubicBezTo>
                    <a:pt x="691" y="294"/>
                    <a:pt x="695" y="307"/>
                    <a:pt x="700" y="320"/>
                  </a:cubicBezTo>
                  <a:cubicBezTo>
                    <a:pt x="700" y="321"/>
                    <a:pt x="700" y="322"/>
                    <a:pt x="700" y="323"/>
                  </a:cubicBezTo>
                  <a:cubicBezTo>
                    <a:pt x="700" y="326"/>
                    <a:pt x="701" y="329"/>
                    <a:pt x="701" y="331"/>
                  </a:cubicBezTo>
                  <a:cubicBezTo>
                    <a:pt x="693" y="335"/>
                    <a:pt x="685" y="338"/>
                    <a:pt x="678" y="341"/>
                  </a:cubicBezTo>
                  <a:cubicBezTo>
                    <a:pt x="675" y="335"/>
                    <a:pt x="674" y="329"/>
                    <a:pt x="674" y="322"/>
                  </a:cubicBezTo>
                  <a:cubicBezTo>
                    <a:pt x="674" y="315"/>
                    <a:pt x="677" y="305"/>
                    <a:pt x="671" y="299"/>
                  </a:cubicBezTo>
                  <a:cubicBezTo>
                    <a:pt x="670" y="298"/>
                    <a:pt x="668" y="300"/>
                    <a:pt x="669" y="301"/>
                  </a:cubicBezTo>
                  <a:cubicBezTo>
                    <a:pt x="674" y="306"/>
                    <a:pt x="671" y="316"/>
                    <a:pt x="670" y="322"/>
                  </a:cubicBezTo>
                  <a:cubicBezTo>
                    <a:pt x="669" y="328"/>
                    <a:pt x="671" y="333"/>
                    <a:pt x="672" y="339"/>
                  </a:cubicBezTo>
                  <a:cubicBezTo>
                    <a:pt x="672" y="341"/>
                    <a:pt x="672" y="342"/>
                    <a:pt x="673" y="343"/>
                  </a:cubicBezTo>
                  <a:cubicBezTo>
                    <a:pt x="666" y="346"/>
                    <a:pt x="659" y="349"/>
                    <a:pt x="651" y="352"/>
                  </a:cubicBezTo>
                  <a:cubicBezTo>
                    <a:pt x="651" y="345"/>
                    <a:pt x="653" y="335"/>
                    <a:pt x="652" y="329"/>
                  </a:cubicBezTo>
                  <a:cubicBezTo>
                    <a:pt x="651" y="326"/>
                    <a:pt x="650" y="319"/>
                    <a:pt x="647" y="317"/>
                  </a:cubicBezTo>
                  <a:cubicBezTo>
                    <a:pt x="644" y="316"/>
                    <a:pt x="642" y="317"/>
                    <a:pt x="641" y="320"/>
                  </a:cubicBezTo>
                  <a:cubicBezTo>
                    <a:pt x="641" y="320"/>
                    <a:pt x="642" y="321"/>
                    <a:pt x="642" y="320"/>
                  </a:cubicBezTo>
                  <a:cubicBezTo>
                    <a:pt x="643" y="319"/>
                    <a:pt x="647" y="323"/>
                    <a:pt x="647" y="324"/>
                  </a:cubicBezTo>
                  <a:cubicBezTo>
                    <a:pt x="648" y="326"/>
                    <a:pt x="648" y="329"/>
                    <a:pt x="648" y="332"/>
                  </a:cubicBezTo>
                  <a:cubicBezTo>
                    <a:pt x="648" y="335"/>
                    <a:pt x="648" y="338"/>
                    <a:pt x="648" y="341"/>
                  </a:cubicBezTo>
                  <a:cubicBezTo>
                    <a:pt x="647" y="345"/>
                    <a:pt x="647" y="350"/>
                    <a:pt x="647" y="354"/>
                  </a:cubicBezTo>
                  <a:cubicBezTo>
                    <a:pt x="643" y="356"/>
                    <a:pt x="639" y="357"/>
                    <a:pt x="635" y="359"/>
                  </a:cubicBezTo>
                  <a:cubicBezTo>
                    <a:pt x="631" y="361"/>
                    <a:pt x="627" y="363"/>
                    <a:pt x="622" y="364"/>
                  </a:cubicBezTo>
                  <a:cubicBezTo>
                    <a:pt x="622" y="362"/>
                    <a:pt x="621" y="359"/>
                    <a:pt x="620" y="356"/>
                  </a:cubicBezTo>
                  <a:cubicBezTo>
                    <a:pt x="617" y="351"/>
                    <a:pt x="611" y="341"/>
                    <a:pt x="611" y="334"/>
                  </a:cubicBezTo>
                  <a:cubicBezTo>
                    <a:pt x="611" y="332"/>
                    <a:pt x="609" y="332"/>
                    <a:pt x="609" y="334"/>
                  </a:cubicBezTo>
                  <a:cubicBezTo>
                    <a:pt x="609" y="336"/>
                    <a:pt x="609" y="338"/>
                    <a:pt x="610" y="340"/>
                  </a:cubicBezTo>
                  <a:cubicBezTo>
                    <a:pt x="611" y="344"/>
                    <a:pt x="611" y="347"/>
                    <a:pt x="612" y="351"/>
                  </a:cubicBezTo>
                  <a:cubicBezTo>
                    <a:pt x="613" y="355"/>
                    <a:pt x="616" y="357"/>
                    <a:pt x="617" y="361"/>
                  </a:cubicBezTo>
                  <a:cubicBezTo>
                    <a:pt x="617" y="363"/>
                    <a:pt x="617" y="364"/>
                    <a:pt x="618" y="366"/>
                  </a:cubicBezTo>
                  <a:cubicBezTo>
                    <a:pt x="610" y="369"/>
                    <a:pt x="603" y="372"/>
                    <a:pt x="596" y="375"/>
                  </a:cubicBezTo>
                  <a:cubicBezTo>
                    <a:pt x="595" y="372"/>
                    <a:pt x="594" y="369"/>
                    <a:pt x="594" y="367"/>
                  </a:cubicBezTo>
                  <a:cubicBezTo>
                    <a:pt x="592" y="358"/>
                    <a:pt x="588" y="350"/>
                    <a:pt x="587" y="342"/>
                  </a:cubicBezTo>
                  <a:cubicBezTo>
                    <a:pt x="587" y="341"/>
                    <a:pt x="585" y="341"/>
                    <a:pt x="585" y="342"/>
                  </a:cubicBezTo>
                  <a:cubicBezTo>
                    <a:pt x="583" y="351"/>
                    <a:pt x="589" y="362"/>
                    <a:pt x="590" y="371"/>
                  </a:cubicBezTo>
                  <a:cubicBezTo>
                    <a:pt x="591" y="373"/>
                    <a:pt x="591" y="375"/>
                    <a:pt x="591" y="377"/>
                  </a:cubicBezTo>
                  <a:cubicBezTo>
                    <a:pt x="583" y="380"/>
                    <a:pt x="574" y="383"/>
                    <a:pt x="565" y="386"/>
                  </a:cubicBezTo>
                  <a:cubicBezTo>
                    <a:pt x="564" y="382"/>
                    <a:pt x="562" y="377"/>
                    <a:pt x="560" y="373"/>
                  </a:cubicBezTo>
                  <a:cubicBezTo>
                    <a:pt x="557" y="365"/>
                    <a:pt x="555" y="358"/>
                    <a:pt x="553" y="350"/>
                  </a:cubicBezTo>
                  <a:cubicBezTo>
                    <a:pt x="552" y="346"/>
                    <a:pt x="550" y="342"/>
                    <a:pt x="550" y="337"/>
                  </a:cubicBezTo>
                  <a:cubicBezTo>
                    <a:pt x="551" y="338"/>
                    <a:pt x="552" y="336"/>
                    <a:pt x="551" y="335"/>
                  </a:cubicBezTo>
                  <a:cubicBezTo>
                    <a:pt x="550" y="335"/>
                    <a:pt x="550" y="334"/>
                    <a:pt x="549" y="334"/>
                  </a:cubicBezTo>
                  <a:cubicBezTo>
                    <a:pt x="549" y="333"/>
                    <a:pt x="547" y="333"/>
                    <a:pt x="547" y="334"/>
                  </a:cubicBezTo>
                  <a:cubicBezTo>
                    <a:pt x="546" y="337"/>
                    <a:pt x="546" y="339"/>
                    <a:pt x="547" y="342"/>
                  </a:cubicBezTo>
                  <a:cubicBezTo>
                    <a:pt x="545" y="342"/>
                    <a:pt x="544" y="342"/>
                    <a:pt x="544" y="344"/>
                  </a:cubicBezTo>
                  <a:cubicBezTo>
                    <a:pt x="544" y="344"/>
                    <a:pt x="544" y="344"/>
                    <a:pt x="544" y="344"/>
                  </a:cubicBezTo>
                  <a:cubicBezTo>
                    <a:pt x="544" y="344"/>
                    <a:pt x="544" y="344"/>
                    <a:pt x="543" y="344"/>
                  </a:cubicBezTo>
                  <a:cubicBezTo>
                    <a:pt x="542" y="342"/>
                    <a:pt x="538" y="343"/>
                    <a:pt x="539" y="346"/>
                  </a:cubicBezTo>
                  <a:cubicBezTo>
                    <a:pt x="541" y="353"/>
                    <a:pt x="544" y="360"/>
                    <a:pt x="547" y="367"/>
                  </a:cubicBezTo>
                  <a:cubicBezTo>
                    <a:pt x="547" y="368"/>
                    <a:pt x="547" y="369"/>
                    <a:pt x="547" y="370"/>
                  </a:cubicBezTo>
                  <a:cubicBezTo>
                    <a:pt x="549" y="375"/>
                    <a:pt x="550" y="381"/>
                    <a:pt x="552" y="386"/>
                  </a:cubicBezTo>
                  <a:cubicBezTo>
                    <a:pt x="553" y="387"/>
                    <a:pt x="553" y="389"/>
                    <a:pt x="553" y="391"/>
                  </a:cubicBezTo>
                  <a:cubicBezTo>
                    <a:pt x="544" y="394"/>
                    <a:pt x="535" y="398"/>
                    <a:pt x="526" y="401"/>
                  </a:cubicBezTo>
                  <a:cubicBezTo>
                    <a:pt x="526" y="399"/>
                    <a:pt x="525" y="397"/>
                    <a:pt x="525" y="395"/>
                  </a:cubicBezTo>
                  <a:cubicBezTo>
                    <a:pt x="524" y="392"/>
                    <a:pt x="524" y="389"/>
                    <a:pt x="524" y="386"/>
                  </a:cubicBezTo>
                  <a:cubicBezTo>
                    <a:pt x="523" y="383"/>
                    <a:pt x="521" y="380"/>
                    <a:pt x="519" y="376"/>
                  </a:cubicBezTo>
                  <a:cubicBezTo>
                    <a:pt x="519" y="375"/>
                    <a:pt x="519" y="375"/>
                    <a:pt x="518" y="375"/>
                  </a:cubicBezTo>
                  <a:cubicBezTo>
                    <a:pt x="518" y="374"/>
                    <a:pt x="517" y="374"/>
                    <a:pt x="516" y="374"/>
                  </a:cubicBezTo>
                  <a:cubicBezTo>
                    <a:pt x="514" y="374"/>
                    <a:pt x="513" y="377"/>
                    <a:pt x="516" y="378"/>
                  </a:cubicBezTo>
                  <a:cubicBezTo>
                    <a:pt x="517" y="378"/>
                    <a:pt x="519" y="386"/>
                    <a:pt x="519" y="387"/>
                  </a:cubicBezTo>
                  <a:cubicBezTo>
                    <a:pt x="520" y="390"/>
                    <a:pt x="519" y="393"/>
                    <a:pt x="520" y="396"/>
                  </a:cubicBezTo>
                  <a:cubicBezTo>
                    <a:pt x="520" y="398"/>
                    <a:pt x="521" y="401"/>
                    <a:pt x="522" y="403"/>
                  </a:cubicBezTo>
                  <a:cubicBezTo>
                    <a:pt x="515" y="405"/>
                    <a:pt x="509" y="407"/>
                    <a:pt x="503" y="410"/>
                  </a:cubicBezTo>
                  <a:cubicBezTo>
                    <a:pt x="503" y="408"/>
                    <a:pt x="502" y="406"/>
                    <a:pt x="502" y="404"/>
                  </a:cubicBezTo>
                  <a:cubicBezTo>
                    <a:pt x="502" y="395"/>
                    <a:pt x="500" y="387"/>
                    <a:pt x="499" y="378"/>
                  </a:cubicBezTo>
                  <a:cubicBezTo>
                    <a:pt x="499" y="377"/>
                    <a:pt x="497" y="377"/>
                    <a:pt x="497" y="378"/>
                  </a:cubicBezTo>
                  <a:cubicBezTo>
                    <a:pt x="495" y="388"/>
                    <a:pt x="497" y="399"/>
                    <a:pt x="498" y="410"/>
                  </a:cubicBezTo>
                  <a:cubicBezTo>
                    <a:pt x="498" y="410"/>
                    <a:pt x="498" y="411"/>
                    <a:pt x="498" y="411"/>
                  </a:cubicBezTo>
                  <a:cubicBezTo>
                    <a:pt x="491" y="414"/>
                    <a:pt x="483" y="417"/>
                    <a:pt x="476" y="420"/>
                  </a:cubicBezTo>
                  <a:cubicBezTo>
                    <a:pt x="476" y="419"/>
                    <a:pt x="475" y="418"/>
                    <a:pt x="475" y="417"/>
                  </a:cubicBezTo>
                  <a:cubicBezTo>
                    <a:pt x="474" y="413"/>
                    <a:pt x="474" y="409"/>
                    <a:pt x="473" y="406"/>
                  </a:cubicBezTo>
                  <a:cubicBezTo>
                    <a:pt x="472" y="400"/>
                    <a:pt x="470" y="392"/>
                    <a:pt x="464" y="391"/>
                  </a:cubicBezTo>
                  <a:cubicBezTo>
                    <a:pt x="463" y="390"/>
                    <a:pt x="462" y="393"/>
                    <a:pt x="464" y="393"/>
                  </a:cubicBezTo>
                  <a:cubicBezTo>
                    <a:pt x="468" y="395"/>
                    <a:pt x="469" y="405"/>
                    <a:pt x="469" y="409"/>
                  </a:cubicBezTo>
                  <a:cubicBezTo>
                    <a:pt x="470" y="413"/>
                    <a:pt x="470" y="417"/>
                    <a:pt x="471" y="422"/>
                  </a:cubicBezTo>
                  <a:cubicBezTo>
                    <a:pt x="464" y="424"/>
                    <a:pt x="456" y="427"/>
                    <a:pt x="448" y="430"/>
                  </a:cubicBezTo>
                  <a:cubicBezTo>
                    <a:pt x="448" y="430"/>
                    <a:pt x="448" y="429"/>
                    <a:pt x="447" y="428"/>
                  </a:cubicBezTo>
                  <a:cubicBezTo>
                    <a:pt x="447" y="424"/>
                    <a:pt x="446" y="420"/>
                    <a:pt x="445" y="416"/>
                  </a:cubicBezTo>
                  <a:cubicBezTo>
                    <a:pt x="444" y="411"/>
                    <a:pt x="441" y="410"/>
                    <a:pt x="439" y="405"/>
                  </a:cubicBezTo>
                  <a:cubicBezTo>
                    <a:pt x="439" y="404"/>
                    <a:pt x="436" y="405"/>
                    <a:pt x="437" y="406"/>
                  </a:cubicBezTo>
                  <a:cubicBezTo>
                    <a:pt x="438" y="409"/>
                    <a:pt x="440" y="411"/>
                    <a:pt x="441" y="414"/>
                  </a:cubicBezTo>
                  <a:cubicBezTo>
                    <a:pt x="442" y="417"/>
                    <a:pt x="442" y="421"/>
                    <a:pt x="442" y="424"/>
                  </a:cubicBezTo>
                  <a:cubicBezTo>
                    <a:pt x="443" y="426"/>
                    <a:pt x="443" y="429"/>
                    <a:pt x="444" y="432"/>
                  </a:cubicBezTo>
                  <a:cubicBezTo>
                    <a:pt x="437" y="434"/>
                    <a:pt x="429" y="437"/>
                    <a:pt x="422" y="440"/>
                  </a:cubicBezTo>
                  <a:cubicBezTo>
                    <a:pt x="420" y="433"/>
                    <a:pt x="420" y="426"/>
                    <a:pt x="418" y="419"/>
                  </a:cubicBezTo>
                  <a:cubicBezTo>
                    <a:pt x="417" y="418"/>
                    <a:pt x="417" y="416"/>
                    <a:pt x="417" y="415"/>
                  </a:cubicBezTo>
                  <a:cubicBezTo>
                    <a:pt x="416" y="407"/>
                    <a:pt x="416" y="399"/>
                    <a:pt x="413" y="392"/>
                  </a:cubicBezTo>
                  <a:cubicBezTo>
                    <a:pt x="414" y="390"/>
                    <a:pt x="415" y="387"/>
                    <a:pt x="416" y="385"/>
                  </a:cubicBezTo>
                  <a:cubicBezTo>
                    <a:pt x="419" y="379"/>
                    <a:pt x="421" y="372"/>
                    <a:pt x="423" y="366"/>
                  </a:cubicBezTo>
                  <a:cubicBezTo>
                    <a:pt x="440" y="359"/>
                    <a:pt x="456" y="351"/>
                    <a:pt x="472" y="343"/>
                  </a:cubicBezTo>
                  <a:cubicBezTo>
                    <a:pt x="504" y="326"/>
                    <a:pt x="537" y="312"/>
                    <a:pt x="569" y="296"/>
                  </a:cubicBezTo>
                  <a:cubicBezTo>
                    <a:pt x="587" y="288"/>
                    <a:pt x="606" y="281"/>
                    <a:pt x="626" y="275"/>
                  </a:cubicBezTo>
                  <a:cubicBezTo>
                    <a:pt x="643" y="271"/>
                    <a:pt x="660" y="265"/>
                    <a:pt x="676" y="259"/>
                  </a:cubicBezTo>
                  <a:cubicBezTo>
                    <a:pt x="690" y="254"/>
                    <a:pt x="702" y="247"/>
                    <a:pt x="716" y="242"/>
                  </a:cubicBezTo>
                  <a:cubicBezTo>
                    <a:pt x="748" y="229"/>
                    <a:pt x="780" y="217"/>
                    <a:pt x="812" y="204"/>
                  </a:cubicBezTo>
                  <a:cubicBezTo>
                    <a:pt x="825" y="199"/>
                    <a:pt x="837" y="195"/>
                    <a:pt x="851" y="190"/>
                  </a:cubicBezTo>
                  <a:moveTo>
                    <a:pt x="64" y="369"/>
                  </a:moveTo>
                  <a:cubicBezTo>
                    <a:pt x="66" y="354"/>
                    <a:pt x="67" y="339"/>
                    <a:pt x="67" y="324"/>
                  </a:cubicBezTo>
                  <a:cubicBezTo>
                    <a:pt x="82" y="318"/>
                    <a:pt x="96" y="312"/>
                    <a:pt x="110" y="305"/>
                  </a:cubicBezTo>
                  <a:cubicBezTo>
                    <a:pt x="132" y="295"/>
                    <a:pt x="153" y="283"/>
                    <a:pt x="174" y="272"/>
                  </a:cubicBezTo>
                  <a:cubicBezTo>
                    <a:pt x="216" y="252"/>
                    <a:pt x="257" y="232"/>
                    <a:pt x="301" y="217"/>
                  </a:cubicBezTo>
                  <a:cubicBezTo>
                    <a:pt x="323" y="209"/>
                    <a:pt x="344" y="201"/>
                    <a:pt x="365" y="192"/>
                  </a:cubicBezTo>
                  <a:cubicBezTo>
                    <a:pt x="412" y="173"/>
                    <a:pt x="457" y="152"/>
                    <a:pt x="503" y="132"/>
                  </a:cubicBezTo>
                  <a:cubicBezTo>
                    <a:pt x="536" y="118"/>
                    <a:pt x="570" y="107"/>
                    <a:pt x="605" y="98"/>
                  </a:cubicBezTo>
                  <a:cubicBezTo>
                    <a:pt x="645" y="88"/>
                    <a:pt x="684" y="74"/>
                    <a:pt x="723" y="59"/>
                  </a:cubicBezTo>
                  <a:cubicBezTo>
                    <a:pt x="743" y="51"/>
                    <a:pt x="762" y="42"/>
                    <a:pt x="777" y="27"/>
                  </a:cubicBezTo>
                  <a:cubicBezTo>
                    <a:pt x="782" y="21"/>
                    <a:pt x="788" y="17"/>
                    <a:pt x="797" y="17"/>
                  </a:cubicBezTo>
                  <a:cubicBezTo>
                    <a:pt x="810" y="71"/>
                    <a:pt x="833" y="121"/>
                    <a:pt x="844" y="176"/>
                  </a:cubicBezTo>
                  <a:cubicBezTo>
                    <a:pt x="837" y="179"/>
                    <a:pt x="830" y="182"/>
                    <a:pt x="823" y="185"/>
                  </a:cubicBezTo>
                  <a:cubicBezTo>
                    <a:pt x="779" y="202"/>
                    <a:pt x="735" y="219"/>
                    <a:pt x="692" y="237"/>
                  </a:cubicBezTo>
                  <a:cubicBezTo>
                    <a:pt x="666" y="247"/>
                    <a:pt x="640" y="259"/>
                    <a:pt x="612" y="265"/>
                  </a:cubicBezTo>
                  <a:cubicBezTo>
                    <a:pt x="603" y="267"/>
                    <a:pt x="595" y="269"/>
                    <a:pt x="586" y="273"/>
                  </a:cubicBezTo>
                  <a:cubicBezTo>
                    <a:pt x="549" y="290"/>
                    <a:pt x="512" y="307"/>
                    <a:pt x="475" y="326"/>
                  </a:cubicBezTo>
                  <a:cubicBezTo>
                    <a:pt x="459" y="334"/>
                    <a:pt x="443" y="342"/>
                    <a:pt x="427" y="350"/>
                  </a:cubicBezTo>
                  <a:cubicBezTo>
                    <a:pt x="428" y="345"/>
                    <a:pt x="429" y="341"/>
                    <a:pt x="429" y="336"/>
                  </a:cubicBezTo>
                  <a:cubicBezTo>
                    <a:pt x="429" y="335"/>
                    <a:pt x="427" y="335"/>
                    <a:pt x="427" y="336"/>
                  </a:cubicBezTo>
                  <a:cubicBezTo>
                    <a:pt x="426" y="341"/>
                    <a:pt x="425" y="346"/>
                    <a:pt x="424" y="351"/>
                  </a:cubicBezTo>
                  <a:cubicBezTo>
                    <a:pt x="424" y="351"/>
                    <a:pt x="423" y="352"/>
                    <a:pt x="422" y="352"/>
                  </a:cubicBezTo>
                  <a:cubicBezTo>
                    <a:pt x="424" y="348"/>
                    <a:pt x="424" y="344"/>
                    <a:pt x="425" y="340"/>
                  </a:cubicBezTo>
                  <a:cubicBezTo>
                    <a:pt x="428" y="330"/>
                    <a:pt x="433" y="321"/>
                    <a:pt x="436" y="311"/>
                  </a:cubicBezTo>
                  <a:cubicBezTo>
                    <a:pt x="441" y="292"/>
                    <a:pt x="450" y="271"/>
                    <a:pt x="449" y="252"/>
                  </a:cubicBezTo>
                  <a:cubicBezTo>
                    <a:pt x="449" y="250"/>
                    <a:pt x="446" y="250"/>
                    <a:pt x="447" y="252"/>
                  </a:cubicBezTo>
                  <a:cubicBezTo>
                    <a:pt x="447" y="271"/>
                    <a:pt x="438" y="290"/>
                    <a:pt x="433" y="308"/>
                  </a:cubicBezTo>
                  <a:cubicBezTo>
                    <a:pt x="431" y="317"/>
                    <a:pt x="428" y="325"/>
                    <a:pt x="425" y="333"/>
                  </a:cubicBezTo>
                  <a:cubicBezTo>
                    <a:pt x="423" y="339"/>
                    <a:pt x="423" y="348"/>
                    <a:pt x="420" y="353"/>
                  </a:cubicBezTo>
                  <a:cubicBezTo>
                    <a:pt x="408" y="358"/>
                    <a:pt x="397" y="363"/>
                    <a:pt x="385" y="367"/>
                  </a:cubicBezTo>
                  <a:cubicBezTo>
                    <a:pt x="384" y="368"/>
                    <a:pt x="384" y="368"/>
                    <a:pt x="383" y="368"/>
                  </a:cubicBezTo>
                  <a:cubicBezTo>
                    <a:pt x="386" y="359"/>
                    <a:pt x="385" y="352"/>
                    <a:pt x="378" y="351"/>
                  </a:cubicBezTo>
                  <a:cubicBezTo>
                    <a:pt x="377" y="351"/>
                    <a:pt x="377" y="353"/>
                    <a:pt x="378" y="353"/>
                  </a:cubicBezTo>
                  <a:cubicBezTo>
                    <a:pt x="384" y="354"/>
                    <a:pt x="382" y="361"/>
                    <a:pt x="380" y="369"/>
                  </a:cubicBezTo>
                  <a:cubicBezTo>
                    <a:pt x="370" y="373"/>
                    <a:pt x="361" y="376"/>
                    <a:pt x="351" y="380"/>
                  </a:cubicBezTo>
                  <a:cubicBezTo>
                    <a:pt x="354" y="370"/>
                    <a:pt x="355" y="360"/>
                    <a:pt x="355" y="350"/>
                  </a:cubicBezTo>
                  <a:cubicBezTo>
                    <a:pt x="355" y="348"/>
                    <a:pt x="353" y="348"/>
                    <a:pt x="353" y="350"/>
                  </a:cubicBezTo>
                  <a:cubicBezTo>
                    <a:pt x="353" y="360"/>
                    <a:pt x="351" y="371"/>
                    <a:pt x="348" y="381"/>
                  </a:cubicBezTo>
                  <a:cubicBezTo>
                    <a:pt x="339" y="385"/>
                    <a:pt x="330" y="388"/>
                    <a:pt x="321" y="392"/>
                  </a:cubicBezTo>
                  <a:cubicBezTo>
                    <a:pt x="323" y="382"/>
                    <a:pt x="324" y="372"/>
                    <a:pt x="322" y="362"/>
                  </a:cubicBezTo>
                  <a:cubicBezTo>
                    <a:pt x="323" y="360"/>
                    <a:pt x="323" y="358"/>
                    <a:pt x="324" y="356"/>
                  </a:cubicBezTo>
                  <a:cubicBezTo>
                    <a:pt x="327" y="345"/>
                    <a:pt x="330" y="334"/>
                    <a:pt x="333" y="323"/>
                  </a:cubicBezTo>
                  <a:cubicBezTo>
                    <a:pt x="339" y="302"/>
                    <a:pt x="344" y="280"/>
                    <a:pt x="343" y="258"/>
                  </a:cubicBezTo>
                  <a:cubicBezTo>
                    <a:pt x="343" y="257"/>
                    <a:pt x="341" y="257"/>
                    <a:pt x="341" y="258"/>
                  </a:cubicBezTo>
                  <a:cubicBezTo>
                    <a:pt x="341" y="280"/>
                    <a:pt x="337" y="301"/>
                    <a:pt x="331" y="322"/>
                  </a:cubicBezTo>
                  <a:cubicBezTo>
                    <a:pt x="328" y="333"/>
                    <a:pt x="324" y="344"/>
                    <a:pt x="321" y="355"/>
                  </a:cubicBezTo>
                  <a:cubicBezTo>
                    <a:pt x="320" y="354"/>
                    <a:pt x="318" y="355"/>
                    <a:pt x="319" y="356"/>
                  </a:cubicBezTo>
                  <a:cubicBezTo>
                    <a:pt x="319" y="359"/>
                    <a:pt x="319" y="361"/>
                    <a:pt x="320" y="364"/>
                  </a:cubicBezTo>
                  <a:cubicBezTo>
                    <a:pt x="319" y="368"/>
                    <a:pt x="319" y="373"/>
                    <a:pt x="319" y="377"/>
                  </a:cubicBezTo>
                  <a:cubicBezTo>
                    <a:pt x="319" y="378"/>
                    <a:pt x="319" y="378"/>
                    <a:pt x="320" y="378"/>
                  </a:cubicBezTo>
                  <a:cubicBezTo>
                    <a:pt x="320" y="383"/>
                    <a:pt x="319" y="388"/>
                    <a:pt x="318" y="393"/>
                  </a:cubicBezTo>
                  <a:cubicBezTo>
                    <a:pt x="308" y="397"/>
                    <a:pt x="298" y="401"/>
                    <a:pt x="288" y="405"/>
                  </a:cubicBezTo>
                  <a:cubicBezTo>
                    <a:pt x="289" y="389"/>
                    <a:pt x="290" y="372"/>
                    <a:pt x="294" y="356"/>
                  </a:cubicBezTo>
                  <a:cubicBezTo>
                    <a:pt x="294" y="354"/>
                    <a:pt x="291" y="354"/>
                    <a:pt x="290" y="356"/>
                  </a:cubicBezTo>
                  <a:cubicBezTo>
                    <a:pt x="288" y="368"/>
                    <a:pt x="287" y="381"/>
                    <a:pt x="285" y="394"/>
                  </a:cubicBezTo>
                  <a:cubicBezTo>
                    <a:pt x="285" y="398"/>
                    <a:pt x="284" y="402"/>
                    <a:pt x="284" y="407"/>
                  </a:cubicBezTo>
                  <a:cubicBezTo>
                    <a:pt x="278" y="409"/>
                    <a:pt x="273" y="411"/>
                    <a:pt x="267" y="413"/>
                  </a:cubicBezTo>
                  <a:cubicBezTo>
                    <a:pt x="271" y="390"/>
                    <a:pt x="275" y="367"/>
                    <a:pt x="279" y="344"/>
                  </a:cubicBezTo>
                  <a:cubicBezTo>
                    <a:pt x="283" y="323"/>
                    <a:pt x="287" y="301"/>
                    <a:pt x="281" y="280"/>
                  </a:cubicBezTo>
                  <a:cubicBezTo>
                    <a:pt x="281" y="278"/>
                    <a:pt x="278" y="279"/>
                    <a:pt x="279" y="280"/>
                  </a:cubicBezTo>
                  <a:cubicBezTo>
                    <a:pt x="285" y="304"/>
                    <a:pt x="279" y="329"/>
                    <a:pt x="275" y="353"/>
                  </a:cubicBezTo>
                  <a:cubicBezTo>
                    <a:pt x="273" y="364"/>
                    <a:pt x="271" y="375"/>
                    <a:pt x="269" y="386"/>
                  </a:cubicBezTo>
                  <a:cubicBezTo>
                    <a:pt x="268" y="395"/>
                    <a:pt x="265" y="405"/>
                    <a:pt x="265" y="414"/>
                  </a:cubicBezTo>
                  <a:cubicBezTo>
                    <a:pt x="259" y="417"/>
                    <a:pt x="253" y="420"/>
                    <a:pt x="246" y="422"/>
                  </a:cubicBezTo>
                  <a:cubicBezTo>
                    <a:pt x="247" y="413"/>
                    <a:pt x="248" y="403"/>
                    <a:pt x="247" y="394"/>
                  </a:cubicBezTo>
                  <a:cubicBezTo>
                    <a:pt x="248" y="391"/>
                    <a:pt x="248" y="388"/>
                    <a:pt x="249" y="385"/>
                  </a:cubicBezTo>
                  <a:cubicBezTo>
                    <a:pt x="250" y="373"/>
                    <a:pt x="253" y="361"/>
                    <a:pt x="256" y="349"/>
                  </a:cubicBezTo>
                  <a:cubicBezTo>
                    <a:pt x="259" y="339"/>
                    <a:pt x="261" y="330"/>
                    <a:pt x="263" y="320"/>
                  </a:cubicBezTo>
                  <a:cubicBezTo>
                    <a:pt x="265" y="307"/>
                    <a:pt x="263" y="295"/>
                    <a:pt x="261" y="282"/>
                  </a:cubicBezTo>
                  <a:cubicBezTo>
                    <a:pt x="261" y="280"/>
                    <a:pt x="258" y="280"/>
                    <a:pt x="259" y="282"/>
                  </a:cubicBezTo>
                  <a:cubicBezTo>
                    <a:pt x="260" y="295"/>
                    <a:pt x="262" y="308"/>
                    <a:pt x="260" y="321"/>
                  </a:cubicBezTo>
                  <a:cubicBezTo>
                    <a:pt x="258" y="333"/>
                    <a:pt x="255" y="344"/>
                    <a:pt x="252" y="355"/>
                  </a:cubicBezTo>
                  <a:cubicBezTo>
                    <a:pt x="249" y="364"/>
                    <a:pt x="247" y="374"/>
                    <a:pt x="246" y="383"/>
                  </a:cubicBezTo>
                  <a:cubicBezTo>
                    <a:pt x="245" y="379"/>
                    <a:pt x="244" y="376"/>
                    <a:pt x="243" y="372"/>
                  </a:cubicBezTo>
                  <a:cubicBezTo>
                    <a:pt x="243" y="370"/>
                    <a:pt x="241" y="371"/>
                    <a:pt x="241" y="372"/>
                  </a:cubicBezTo>
                  <a:cubicBezTo>
                    <a:pt x="243" y="379"/>
                    <a:pt x="244" y="385"/>
                    <a:pt x="245" y="392"/>
                  </a:cubicBezTo>
                  <a:cubicBezTo>
                    <a:pt x="243" y="400"/>
                    <a:pt x="241" y="409"/>
                    <a:pt x="241" y="417"/>
                  </a:cubicBezTo>
                  <a:cubicBezTo>
                    <a:pt x="241" y="417"/>
                    <a:pt x="241" y="417"/>
                    <a:pt x="241" y="417"/>
                  </a:cubicBezTo>
                  <a:cubicBezTo>
                    <a:pt x="241" y="419"/>
                    <a:pt x="243" y="419"/>
                    <a:pt x="243" y="417"/>
                  </a:cubicBezTo>
                  <a:cubicBezTo>
                    <a:pt x="244" y="414"/>
                    <a:pt x="244" y="410"/>
                    <a:pt x="245" y="407"/>
                  </a:cubicBezTo>
                  <a:cubicBezTo>
                    <a:pt x="244" y="412"/>
                    <a:pt x="244" y="418"/>
                    <a:pt x="243" y="424"/>
                  </a:cubicBezTo>
                  <a:cubicBezTo>
                    <a:pt x="232" y="428"/>
                    <a:pt x="221" y="433"/>
                    <a:pt x="210" y="438"/>
                  </a:cubicBezTo>
                  <a:cubicBezTo>
                    <a:pt x="212" y="425"/>
                    <a:pt x="215" y="413"/>
                    <a:pt x="215" y="400"/>
                  </a:cubicBezTo>
                  <a:cubicBezTo>
                    <a:pt x="216" y="392"/>
                    <a:pt x="215" y="384"/>
                    <a:pt x="215" y="376"/>
                  </a:cubicBezTo>
                  <a:cubicBezTo>
                    <a:pt x="215" y="371"/>
                    <a:pt x="216" y="369"/>
                    <a:pt x="213" y="365"/>
                  </a:cubicBezTo>
                  <a:cubicBezTo>
                    <a:pt x="212" y="365"/>
                    <a:pt x="211" y="366"/>
                    <a:pt x="211" y="366"/>
                  </a:cubicBezTo>
                  <a:cubicBezTo>
                    <a:pt x="215" y="371"/>
                    <a:pt x="213" y="385"/>
                    <a:pt x="213" y="391"/>
                  </a:cubicBezTo>
                  <a:cubicBezTo>
                    <a:pt x="213" y="400"/>
                    <a:pt x="212" y="408"/>
                    <a:pt x="211" y="416"/>
                  </a:cubicBezTo>
                  <a:cubicBezTo>
                    <a:pt x="210" y="424"/>
                    <a:pt x="208" y="432"/>
                    <a:pt x="207" y="439"/>
                  </a:cubicBezTo>
                  <a:cubicBezTo>
                    <a:pt x="201" y="442"/>
                    <a:pt x="195" y="445"/>
                    <a:pt x="189" y="447"/>
                  </a:cubicBezTo>
                  <a:cubicBezTo>
                    <a:pt x="195" y="422"/>
                    <a:pt x="197" y="395"/>
                    <a:pt x="197" y="368"/>
                  </a:cubicBezTo>
                  <a:cubicBezTo>
                    <a:pt x="197" y="367"/>
                    <a:pt x="195" y="367"/>
                    <a:pt x="195" y="368"/>
                  </a:cubicBezTo>
                  <a:cubicBezTo>
                    <a:pt x="194" y="384"/>
                    <a:pt x="193" y="400"/>
                    <a:pt x="191" y="416"/>
                  </a:cubicBezTo>
                  <a:cubicBezTo>
                    <a:pt x="190" y="427"/>
                    <a:pt x="188" y="438"/>
                    <a:pt x="185" y="449"/>
                  </a:cubicBezTo>
                  <a:cubicBezTo>
                    <a:pt x="181" y="451"/>
                    <a:pt x="177" y="453"/>
                    <a:pt x="173" y="455"/>
                  </a:cubicBezTo>
                  <a:cubicBezTo>
                    <a:pt x="170" y="456"/>
                    <a:pt x="167" y="457"/>
                    <a:pt x="164" y="459"/>
                  </a:cubicBezTo>
                  <a:cubicBezTo>
                    <a:pt x="167" y="445"/>
                    <a:pt x="169" y="431"/>
                    <a:pt x="173" y="417"/>
                  </a:cubicBezTo>
                  <a:cubicBezTo>
                    <a:pt x="177" y="402"/>
                    <a:pt x="180" y="388"/>
                    <a:pt x="181" y="372"/>
                  </a:cubicBezTo>
                  <a:cubicBezTo>
                    <a:pt x="181" y="371"/>
                    <a:pt x="179" y="371"/>
                    <a:pt x="179" y="372"/>
                  </a:cubicBezTo>
                  <a:cubicBezTo>
                    <a:pt x="178" y="389"/>
                    <a:pt x="173" y="405"/>
                    <a:pt x="169" y="422"/>
                  </a:cubicBezTo>
                  <a:cubicBezTo>
                    <a:pt x="166" y="435"/>
                    <a:pt x="164" y="448"/>
                    <a:pt x="161" y="460"/>
                  </a:cubicBezTo>
                  <a:cubicBezTo>
                    <a:pt x="153" y="464"/>
                    <a:pt x="145" y="468"/>
                    <a:pt x="137" y="472"/>
                  </a:cubicBezTo>
                  <a:cubicBezTo>
                    <a:pt x="138" y="466"/>
                    <a:pt x="139" y="461"/>
                    <a:pt x="140" y="455"/>
                  </a:cubicBezTo>
                  <a:cubicBezTo>
                    <a:pt x="142" y="449"/>
                    <a:pt x="143" y="443"/>
                    <a:pt x="145" y="436"/>
                  </a:cubicBezTo>
                  <a:cubicBezTo>
                    <a:pt x="155" y="423"/>
                    <a:pt x="165" y="408"/>
                    <a:pt x="175" y="395"/>
                  </a:cubicBezTo>
                  <a:cubicBezTo>
                    <a:pt x="176" y="393"/>
                    <a:pt x="174" y="392"/>
                    <a:pt x="173" y="393"/>
                  </a:cubicBezTo>
                  <a:cubicBezTo>
                    <a:pt x="164" y="405"/>
                    <a:pt x="155" y="417"/>
                    <a:pt x="147" y="429"/>
                  </a:cubicBezTo>
                  <a:cubicBezTo>
                    <a:pt x="149" y="416"/>
                    <a:pt x="152" y="403"/>
                    <a:pt x="155" y="390"/>
                  </a:cubicBezTo>
                  <a:cubicBezTo>
                    <a:pt x="159" y="369"/>
                    <a:pt x="164" y="347"/>
                    <a:pt x="165" y="326"/>
                  </a:cubicBezTo>
                  <a:cubicBezTo>
                    <a:pt x="166" y="324"/>
                    <a:pt x="163" y="324"/>
                    <a:pt x="163" y="326"/>
                  </a:cubicBezTo>
                  <a:cubicBezTo>
                    <a:pt x="161" y="348"/>
                    <a:pt x="155" y="371"/>
                    <a:pt x="151" y="393"/>
                  </a:cubicBezTo>
                  <a:cubicBezTo>
                    <a:pt x="148" y="407"/>
                    <a:pt x="145" y="421"/>
                    <a:pt x="142" y="436"/>
                  </a:cubicBezTo>
                  <a:cubicBezTo>
                    <a:pt x="134" y="447"/>
                    <a:pt x="126" y="458"/>
                    <a:pt x="118" y="468"/>
                  </a:cubicBezTo>
                  <a:cubicBezTo>
                    <a:pt x="121" y="455"/>
                    <a:pt x="123" y="442"/>
                    <a:pt x="126" y="429"/>
                  </a:cubicBezTo>
                  <a:cubicBezTo>
                    <a:pt x="132" y="420"/>
                    <a:pt x="137" y="411"/>
                    <a:pt x="143" y="403"/>
                  </a:cubicBezTo>
                  <a:cubicBezTo>
                    <a:pt x="144" y="401"/>
                    <a:pt x="142" y="400"/>
                    <a:pt x="141" y="401"/>
                  </a:cubicBezTo>
                  <a:cubicBezTo>
                    <a:pt x="136" y="408"/>
                    <a:pt x="132" y="415"/>
                    <a:pt x="127" y="421"/>
                  </a:cubicBezTo>
                  <a:cubicBezTo>
                    <a:pt x="128" y="416"/>
                    <a:pt x="130" y="410"/>
                    <a:pt x="131" y="404"/>
                  </a:cubicBezTo>
                  <a:cubicBezTo>
                    <a:pt x="136" y="383"/>
                    <a:pt x="137" y="360"/>
                    <a:pt x="137" y="338"/>
                  </a:cubicBezTo>
                  <a:cubicBezTo>
                    <a:pt x="137" y="336"/>
                    <a:pt x="135" y="336"/>
                    <a:pt x="135" y="338"/>
                  </a:cubicBezTo>
                  <a:cubicBezTo>
                    <a:pt x="134" y="362"/>
                    <a:pt x="132" y="386"/>
                    <a:pt x="126" y="409"/>
                  </a:cubicBezTo>
                  <a:cubicBezTo>
                    <a:pt x="125" y="416"/>
                    <a:pt x="123" y="423"/>
                    <a:pt x="122" y="430"/>
                  </a:cubicBezTo>
                  <a:cubicBezTo>
                    <a:pt x="120" y="433"/>
                    <a:pt x="117" y="436"/>
                    <a:pt x="115" y="439"/>
                  </a:cubicBezTo>
                  <a:cubicBezTo>
                    <a:pt x="107" y="449"/>
                    <a:pt x="99" y="458"/>
                    <a:pt x="91" y="468"/>
                  </a:cubicBezTo>
                  <a:cubicBezTo>
                    <a:pt x="92" y="466"/>
                    <a:pt x="92" y="465"/>
                    <a:pt x="92" y="463"/>
                  </a:cubicBezTo>
                  <a:cubicBezTo>
                    <a:pt x="94" y="444"/>
                    <a:pt x="99" y="424"/>
                    <a:pt x="104" y="404"/>
                  </a:cubicBezTo>
                  <a:cubicBezTo>
                    <a:pt x="110" y="396"/>
                    <a:pt x="117" y="389"/>
                    <a:pt x="123" y="381"/>
                  </a:cubicBezTo>
                  <a:cubicBezTo>
                    <a:pt x="124" y="380"/>
                    <a:pt x="122" y="377"/>
                    <a:pt x="121" y="379"/>
                  </a:cubicBezTo>
                  <a:cubicBezTo>
                    <a:pt x="116" y="385"/>
                    <a:pt x="111" y="391"/>
                    <a:pt x="105" y="397"/>
                  </a:cubicBezTo>
                  <a:cubicBezTo>
                    <a:pt x="106" y="395"/>
                    <a:pt x="106" y="394"/>
                    <a:pt x="106" y="393"/>
                  </a:cubicBezTo>
                  <a:cubicBezTo>
                    <a:pt x="109" y="380"/>
                    <a:pt x="110" y="368"/>
                    <a:pt x="113" y="355"/>
                  </a:cubicBezTo>
                  <a:cubicBezTo>
                    <a:pt x="115" y="344"/>
                    <a:pt x="119" y="334"/>
                    <a:pt x="119" y="322"/>
                  </a:cubicBezTo>
                  <a:cubicBezTo>
                    <a:pt x="119" y="321"/>
                    <a:pt x="117" y="321"/>
                    <a:pt x="117" y="322"/>
                  </a:cubicBezTo>
                  <a:cubicBezTo>
                    <a:pt x="117" y="335"/>
                    <a:pt x="112" y="348"/>
                    <a:pt x="109" y="360"/>
                  </a:cubicBezTo>
                  <a:cubicBezTo>
                    <a:pt x="107" y="372"/>
                    <a:pt x="106" y="384"/>
                    <a:pt x="103" y="396"/>
                  </a:cubicBezTo>
                  <a:cubicBezTo>
                    <a:pt x="102" y="397"/>
                    <a:pt x="102" y="399"/>
                    <a:pt x="101" y="401"/>
                  </a:cubicBezTo>
                  <a:cubicBezTo>
                    <a:pt x="91" y="413"/>
                    <a:pt x="80" y="426"/>
                    <a:pt x="70" y="438"/>
                  </a:cubicBezTo>
                  <a:cubicBezTo>
                    <a:pt x="73" y="426"/>
                    <a:pt x="76" y="413"/>
                    <a:pt x="78" y="401"/>
                  </a:cubicBezTo>
                  <a:cubicBezTo>
                    <a:pt x="82" y="397"/>
                    <a:pt x="85" y="393"/>
                    <a:pt x="89" y="389"/>
                  </a:cubicBezTo>
                  <a:cubicBezTo>
                    <a:pt x="90" y="388"/>
                    <a:pt x="88" y="386"/>
                    <a:pt x="87" y="387"/>
                  </a:cubicBezTo>
                  <a:cubicBezTo>
                    <a:pt x="85" y="390"/>
                    <a:pt x="82" y="393"/>
                    <a:pt x="79" y="397"/>
                  </a:cubicBezTo>
                  <a:cubicBezTo>
                    <a:pt x="80" y="392"/>
                    <a:pt x="81" y="387"/>
                    <a:pt x="83" y="382"/>
                  </a:cubicBezTo>
                  <a:cubicBezTo>
                    <a:pt x="88" y="360"/>
                    <a:pt x="94" y="339"/>
                    <a:pt x="97" y="316"/>
                  </a:cubicBezTo>
                  <a:cubicBezTo>
                    <a:pt x="97" y="315"/>
                    <a:pt x="95" y="314"/>
                    <a:pt x="95" y="316"/>
                  </a:cubicBezTo>
                  <a:cubicBezTo>
                    <a:pt x="91" y="338"/>
                    <a:pt x="85" y="360"/>
                    <a:pt x="80" y="382"/>
                  </a:cubicBezTo>
                  <a:cubicBezTo>
                    <a:pt x="78" y="388"/>
                    <a:pt x="77" y="395"/>
                    <a:pt x="76" y="401"/>
                  </a:cubicBezTo>
                  <a:cubicBezTo>
                    <a:pt x="69" y="409"/>
                    <a:pt x="62" y="417"/>
                    <a:pt x="55" y="425"/>
                  </a:cubicBezTo>
                  <a:cubicBezTo>
                    <a:pt x="58" y="406"/>
                    <a:pt x="60" y="388"/>
                    <a:pt x="64" y="369"/>
                  </a:cubicBezTo>
                  <a:moveTo>
                    <a:pt x="54" y="430"/>
                  </a:moveTo>
                  <a:cubicBezTo>
                    <a:pt x="54" y="429"/>
                    <a:pt x="54" y="429"/>
                    <a:pt x="55" y="428"/>
                  </a:cubicBezTo>
                  <a:cubicBezTo>
                    <a:pt x="61" y="420"/>
                    <a:pt x="68" y="413"/>
                    <a:pt x="75" y="405"/>
                  </a:cubicBezTo>
                  <a:cubicBezTo>
                    <a:pt x="72" y="418"/>
                    <a:pt x="69" y="431"/>
                    <a:pt x="66" y="443"/>
                  </a:cubicBezTo>
                  <a:cubicBezTo>
                    <a:pt x="60" y="450"/>
                    <a:pt x="54" y="458"/>
                    <a:pt x="48" y="465"/>
                  </a:cubicBezTo>
                  <a:cubicBezTo>
                    <a:pt x="50" y="453"/>
                    <a:pt x="52" y="442"/>
                    <a:pt x="54" y="430"/>
                  </a:cubicBezTo>
                  <a:moveTo>
                    <a:pt x="43" y="495"/>
                  </a:moveTo>
                  <a:cubicBezTo>
                    <a:pt x="44" y="488"/>
                    <a:pt x="45" y="482"/>
                    <a:pt x="47" y="475"/>
                  </a:cubicBezTo>
                  <a:cubicBezTo>
                    <a:pt x="52" y="468"/>
                    <a:pt x="58" y="461"/>
                    <a:pt x="64" y="454"/>
                  </a:cubicBezTo>
                  <a:cubicBezTo>
                    <a:pt x="59" y="473"/>
                    <a:pt x="56" y="492"/>
                    <a:pt x="53" y="511"/>
                  </a:cubicBezTo>
                  <a:cubicBezTo>
                    <a:pt x="53" y="512"/>
                    <a:pt x="53" y="512"/>
                    <a:pt x="53" y="512"/>
                  </a:cubicBezTo>
                  <a:cubicBezTo>
                    <a:pt x="52" y="513"/>
                    <a:pt x="51" y="514"/>
                    <a:pt x="50" y="514"/>
                  </a:cubicBezTo>
                  <a:cubicBezTo>
                    <a:pt x="49" y="515"/>
                    <a:pt x="48" y="516"/>
                    <a:pt x="47" y="516"/>
                  </a:cubicBezTo>
                  <a:cubicBezTo>
                    <a:pt x="45" y="517"/>
                    <a:pt x="42" y="518"/>
                    <a:pt x="40" y="518"/>
                  </a:cubicBezTo>
                  <a:cubicBezTo>
                    <a:pt x="41" y="511"/>
                    <a:pt x="42" y="503"/>
                    <a:pt x="43" y="495"/>
                  </a:cubicBezTo>
                  <a:moveTo>
                    <a:pt x="51" y="540"/>
                  </a:moveTo>
                  <a:cubicBezTo>
                    <a:pt x="52" y="535"/>
                    <a:pt x="53" y="530"/>
                    <a:pt x="54" y="525"/>
                  </a:cubicBezTo>
                  <a:cubicBezTo>
                    <a:pt x="62" y="522"/>
                    <a:pt x="69" y="519"/>
                    <a:pt x="77" y="515"/>
                  </a:cubicBezTo>
                  <a:cubicBezTo>
                    <a:pt x="76" y="518"/>
                    <a:pt x="76" y="520"/>
                    <a:pt x="75" y="522"/>
                  </a:cubicBezTo>
                  <a:cubicBezTo>
                    <a:pt x="72" y="526"/>
                    <a:pt x="69" y="530"/>
                    <a:pt x="65" y="534"/>
                  </a:cubicBezTo>
                  <a:cubicBezTo>
                    <a:pt x="61" y="540"/>
                    <a:pt x="57" y="546"/>
                    <a:pt x="52" y="551"/>
                  </a:cubicBezTo>
                  <a:cubicBezTo>
                    <a:pt x="52" y="551"/>
                    <a:pt x="51" y="550"/>
                    <a:pt x="51" y="549"/>
                  </a:cubicBezTo>
                  <a:cubicBezTo>
                    <a:pt x="51" y="549"/>
                    <a:pt x="50" y="549"/>
                    <a:pt x="50" y="549"/>
                  </a:cubicBezTo>
                  <a:cubicBezTo>
                    <a:pt x="50" y="546"/>
                    <a:pt x="51" y="543"/>
                    <a:pt x="51" y="540"/>
                  </a:cubicBezTo>
                  <a:moveTo>
                    <a:pt x="49" y="556"/>
                  </a:moveTo>
                  <a:cubicBezTo>
                    <a:pt x="49" y="554"/>
                    <a:pt x="49" y="553"/>
                    <a:pt x="49" y="551"/>
                  </a:cubicBezTo>
                  <a:cubicBezTo>
                    <a:pt x="50" y="552"/>
                    <a:pt x="50" y="553"/>
                    <a:pt x="51" y="553"/>
                  </a:cubicBezTo>
                  <a:cubicBezTo>
                    <a:pt x="50" y="554"/>
                    <a:pt x="50" y="555"/>
                    <a:pt x="49" y="556"/>
                  </a:cubicBezTo>
                  <a:moveTo>
                    <a:pt x="55" y="555"/>
                  </a:moveTo>
                  <a:cubicBezTo>
                    <a:pt x="55" y="554"/>
                    <a:pt x="56" y="553"/>
                    <a:pt x="57" y="552"/>
                  </a:cubicBezTo>
                  <a:cubicBezTo>
                    <a:pt x="62" y="545"/>
                    <a:pt x="67" y="538"/>
                    <a:pt x="73" y="531"/>
                  </a:cubicBezTo>
                  <a:cubicBezTo>
                    <a:pt x="73" y="532"/>
                    <a:pt x="73" y="533"/>
                    <a:pt x="73" y="533"/>
                  </a:cubicBezTo>
                  <a:cubicBezTo>
                    <a:pt x="70" y="545"/>
                    <a:pt x="68" y="556"/>
                    <a:pt x="64" y="567"/>
                  </a:cubicBezTo>
                  <a:cubicBezTo>
                    <a:pt x="63" y="569"/>
                    <a:pt x="62" y="572"/>
                    <a:pt x="61" y="575"/>
                  </a:cubicBezTo>
                  <a:cubicBezTo>
                    <a:pt x="60" y="573"/>
                    <a:pt x="60" y="572"/>
                    <a:pt x="60" y="570"/>
                  </a:cubicBezTo>
                  <a:cubicBezTo>
                    <a:pt x="58" y="565"/>
                    <a:pt x="57" y="559"/>
                    <a:pt x="55" y="555"/>
                  </a:cubicBezTo>
                  <a:moveTo>
                    <a:pt x="62" y="581"/>
                  </a:moveTo>
                  <a:cubicBezTo>
                    <a:pt x="64" y="576"/>
                    <a:pt x="67" y="570"/>
                    <a:pt x="69" y="564"/>
                  </a:cubicBezTo>
                  <a:cubicBezTo>
                    <a:pt x="72" y="553"/>
                    <a:pt x="74" y="542"/>
                    <a:pt x="77" y="531"/>
                  </a:cubicBezTo>
                  <a:cubicBezTo>
                    <a:pt x="77" y="529"/>
                    <a:pt x="78" y="527"/>
                    <a:pt x="78" y="525"/>
                  </a:cubicBezTo>
                  <a:cubicBezTo>
                    <a:pt x="83" y="519"/>
                    <a:pt x="88" y="513"/>
                    <a:pt x="92" y="508"/>
                  </a:cubicBezTo>
                  <a:cubicBezTo>
                    <a:pt x="97" y="505"/>
                    <a:pt x="102" y="503"/>
                    <a:pt x="107" y="500"/>
                  </a:cubicBezTo>
                  <a:cubicBezTo>
                    <a:pt x="104" y="514"/>
                    <a:pt x="102" y="527"/>
                    <a:pt x="99" y="541"/>
                  </a:cubicBezTo>
                  <a:cubicBezTo>
                    <a:pt x="97" y="553"/>
                    <a:pt x="93" y="565"/>
                    <a:pt x="90" y="578"/>
                  </a:cubicBezTo>
                  <a:cubicBezTo>
                    <a:pt x="90" y="573"/>
                    <a:pt x="90" y="569"/>
                    <a:pt x="90" y="564"/>
                  </a:cubicBezTo>
                  <a:cubicBezTo>
                    <a:pt x="90" y="554"/>
                    <a:pt x="90" y="547"/>
                    <a:pt x="85" y="537"/>
                  </a:cubicBezTo>
                  <a:cubicBezTo>
                    <a:pt x="85" y="535"/>
                    <a:pt x="82" y="537"/>
                    <a:pt x="83" y="539"/>
                  </a:cubicBezTo>
                  <a:cubicBezTo>
                    <a:pt x="88" y="550"/>
                    <a:pt x="86" y="562"/>
                    <a:pt x="86" y="574"/>
                  </a:cubicBezTo>
                  <a:cubicBezTo>
                    <a:pt x="86" y="576"/>
                    <a:pt x="86" y="578"/>
                    <a:pt x="86" y="580"/>
                  </a:cubicBezTo>
                  <a:cubicBezTo>
                    <a:pt x="79" y="583"/>
                    <a:pt x="72" y="586"/>
                    <a:pt x="64" y="589"/>
                  </a:cubicBezTo>
                  <a:cubicBezTo>
                    <a:pt x="64" y="587"/>
                    <a:pt x="63" y="584"/>
                    <a:pt x="62" y="58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51"/>
            <p:cNvSpPr/>
            <p:nvPr/>
          </p:nvSpPr>
          <p:spPr bwMode="auto">
            <a:xfrm>
              <a:off x="744537" y="6030913"/>
              <a:ext cx="34925" cy="460375"/>
            </a:xfrm>
            <a:custGeom>
              <a:avLst/>
              <a:gdLst>
                <a:gd name="T0" fmla="*/ 6 w 9"/>
                <a:gd name="T1" fmla="*/ 121 h 123"/>
                <a:gd name="T2" fmla="*/ 5 w 9"/>
                <a:gd name="T3" fmla="*/ 92 h 123"/>
                <a:gd name="T4" fmla="*/ 8 w 9"/>
                <a:gd name="T5" fmla="*/ 60 h 123"/>
                <a:gd name="T6" fmla="*/ 7 w 9"/>
                <a:gd name="T7" fmla="*/ 3 h 123"/>
                <a:gd name="T8" fmla="*/ 3 w 9"/>
                <a:gd name="T9" fmla="*/ 3 h 123"/>
                <a:gd name="T10" fmla="*/ 3 w 9"/>
                <a:gd name="T11" fmla="*/ 71 h 123"/>
                <a:gd name="T12" fmla="*/ 1 w 9"/>
                <a:gd name="T13" fmla="*/ 101 h 123"/>
                <a:gd name="T14" fmla="*/ 4 w 9"/>
                <a:gd name="T15" fmla="*/ 122 h 123"/>
                <a:gd name="T16" fmla="*/ 6 w 9"/>
                <a:gd name="T17" fmla="*/ 12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23">
                  <a:moveTo>
                    <a:pt x="6" y="121"/>
                  </a:moveTo>
                  <a:cubicBezTo>
                    <a:pt x="4" y="112"/>
                    <a:pt x="5" y="101"/>
                    <a:pt x="5" y="92"/>
                  </a:cubicBezTo>
                  <a:cubicBezTo>
                    <a:pt x="5" y="81"/>
                    <a:pt x="7" y="71"/>
                    <a:pt x="8" y="60"/>
                  </a:cubicBezTo>
                  <a:cubicBezTo>
                    <a:pt x="9" y="41"/>
                    <a:pt x="9" y="22"/>
                    <a:pt x="7" y="3"/>
                  </a:cubicBezTo>
                  <a:cubicBezTo>
                    <a:pt x="6" y="0"/>
                    <a:pt x="3" y="1"/>
                    <a:pt x="3" y="3"/>
                  </a:cubicBezTo>
                  <a:cubicBezTo>
                    <a:pt x="6" y="26"/>
                    <a:pt x="6" y="49"/>
                    <a:pt x="3" y="71"/>
                  </a:cubicBezTo>
                  <a:cubicBezTo>
                    <a:pt x="1" y="81"/>
                    <a:pt x="1" y="91"/>
                    <a:pt x="1" y="101"/>
                  </a:cubicBezTo>
                  <a:cubicBezTo>
                    <a:pt x="1" y="108"/>
                    <a:pt x="0" y="115"/>
                    <a:pt x="4" y="122"/>
                  </a:cubicBezTo>
                  <a:cubicBezTo>
                    <a:pt x="5" y="123"/>
                    <a:pt x="6" y="122"/>
                    <a:pt x="6" y="1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52"/>
            <p:cNvSpPr/>
            <p:nvPr/>
          </p:nvSpPr>
          <p:spPr bwMode="auto">
            <a:xfrm>
              <a:off x="1016000" y="5907088"/>
              <a:ext cx="96838" cy="490538"/>
            </a:xfrm>
            <a:custGeom>
              <a:avLst/>
              <a:gdLst>
                <a:gd name="T0" fmla="*/ 4 w 26"/>
                <a:gd name="T1" fmla="*/ 130 h 131"/>
                <a:gd name="T2" fmla="*/ 6 w 26"/>
                <a:gd name="T3" fmla="*/ 129 h 131"/>
                <a:gd name="T4" fmla="*/ 8 w 26"/>
                <a:gd name="T5" fmla="*/ 122 h 131"/>
                <a:gd name="T6" fmla="*/ 6 w 26"/>
                <a:gd name="T7" fmla="*/ 122 h 131"/>
                <a:gd name="T8" fmla="*/ 6 w 26"/>
                <a:gd name="T9" fmla="*/ 119 h 131"/>
                <a:gd name="T10" fmla="*/ 10 w 26"/>
                <a:gd name="T11" fmla="*/ 104 h 131"/>
                <a:gd name="T12" fmla="*/ 17 w 26"/>
                <a:gd name="T13" fmla="*/ 69 h 131"/>
                <a:gd name="T14" fmla="*/ 24 w 26"/>
                <a:gd name="T15" fmla="*/ 2 h 131"/>
                <a:gd name="T16" fmla="*/ 22 w 26"/>
                <a:gd name="T17" fmla="*/ 2 h 131"/>
                <a:gd name="T18" fmla="*/ 21 w 26"/>
                <a:gd name="T19" fmla="*/ 42 h 131"/>
                <a:gd name="T20" fmla="*/ 11 w 26"/>
                <a:gd name="T21" fmla="*/ 81 h 131"/>
                <a:gd name="T22" fmla="*/ 4 w 26"/>
                <a:gd name="T23" fmla="*/ 117 h 131"/>
                <a:gd name="T24" fmla="*/ 4 w 26"/>
                <a:gd name="T25" fmla="*/ 13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" h="131">
                  <a:moveTo>
                    <a:pt x="4" y="130"/>
                  </a:moveTo>
                  <a:cubicBezTo>
                    <a:pt x="5" y="131"/>
                    <a:pt x="6" y="130"/>
                    <a:pt x="6" y="129"/>
                  </a:cubicBezTo>
                  <a:cubicBezTo>
                    <a:pt x="6" y="127"/>
                    <a:pt x="7" y="124"/>
                    <a:pt x="8" y="122"/>
                  </a:cubicBezTo>
                  <a:cubicBezTo>
                    <a:pt x="8" y="121"/>
                    <a:pt x="7" y="121"/>
                    <a:pt x="6" y="122"/>
                  </a:cubicBezTo>
                  <a:cubicBezTo>
                    <a:pt x="3" y="131"/>
                    <a:pt x="5" y="123"/>
                    <a:pt x="6" y="119"/>
                  </a:cubicBezTo>
                  <a:cubicBezTo>
                    <a:pt x="8" y="114"/>
                    <a:pt x="9" y="109"/>
                    <a:pt x="10" y="104"/>
                  </a:cubicBezTo>
                  <a:cubicBezTo>
                    <a:pt x="12" y="92"/>
                    <a:pt x="14" y="80"/>
                    <a:pt x="17" y="69"/>
                  </a:cubicBezTo>
                  <a:cubicBezTo>
                    <a:pt x="23" y="46"/>
                    <a:pt x="26" y="25"/>
                    <a:pt x="24" y="2"/>
                  </a:cubicBezTo>
                  <a:cubicBezTo>
                    <a:pt x="24" y="0"/>
                    <a:pt x="21" y="0"/>
                    <a:pt x="22" y="2"/>
                  </a:cubicBezTo>
                  <a:cubicBezTo>
                    <a:pt x="23" y="15"/>
                    <a:pt x="23" y="29"/>
                    <a:pt x="21" y="42"/>
                  </a:cubicBezTo>
                  <a:cubicBezTo>
                    <a:pt x="18" y="55"/>
                    <a:pt x="14" y="68"/>
                    <a:pt x="11" y="81"/>
                  </a:cubicBezTo>
                  <a:cubicBezTo>
                    <a:pt x="8" y="93"/>
                    <a:pt x="7" y="105"/>
                    <a:pt x="4" y="117"/>
                  </a:cubicBezTo>
                  <a:cubicBezTo>
                    <a:pt x="2" y="123"/>
                    <a:pt x="0" y="127"/>
                    <a:pt x="4" y="13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3"/>
            <p:cNvSpPr/>
            <p:nvPr/>
          </p:nvSpPr>
          <p:spPr bwMode="auto">
            <a:xfrm>
              <a:off x="1270000" y="5861050"/>
              <a:ext cx="98425" cy="285750"/>
            </a:xfrm>
            <a:custGeom>
              <a:avLst/>
              <a:gdLst>
                <a:gd name="T0" fmla="*/ 2 w 26"/>
                <a:gd name="T1" fmla="*/ 75 h 76"/>
                <a:gd name="T2" fmla="*/ 7 w 26"/>
                <a:gd name="T3" fmla="*/ 62 h 76"/>
                <a:gd name="T4" fmla="*/ 14 w 26"/>
                <a:gd name="T5" fmla="*/ 42 h 76"/>
                <a:gd name="T6" fmla="*/ 26 w 26"/>
                <a:gd name="T7" fmla="*/ 2 h 76"/>
                <a:gd name="T8" fmla="*/ 24 w 26"/>
                <a:gd name="T9" fmla="*/ 2 h 76"/>
                <a:gd name="T10" fmla="*/ 12 w 26"/>
                <a:gd name="T11" fmla="*/ 40 h 76"/>
                <a:gd name="T12" fmla="*/ 6 w 26"/>
                <a:gd name="T13" fmla="*/ 57 h 76"/>
                <a:gd name="T14" fmla="*/ 0 w 26"/>
                <a:gd name="T15" fmla="*/ 74 h 76"/>
                <a:gd name="T16" fmla="*/ 2 w 26"/>
                <a:gd name="T17" fmla="*/ 75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76">
                  <a:moveTo>
                    <a:pt x="2" y="75"/>
                  </a:moveTo>
                  <a:cubicBezTo>
                    <a:pt x="5" y="71"/>
                    <a:pt x="6" y="67"/>
                    <a:pt x="7" y="62"/>
                  </a:cubicBezTo>
                  <a:cubicBezTo>
                    <a:pt x="9" y="55"/>
                    <a:pt x="12" y="49"/>
                    <a:pt x="14" y="42"/>
                  </a:cubicBezTo>
                  <a:cubicBezTo>
                    <a:pt x="18" y="29"/>
                    <a:pt x="25" y="16"/>
                    <a:pt x="26" y="2"/>
                  </a:cubicBezTo>
                  <a:cubicBezTo>
                    <a:pt x="26" y="0"/>
                    <a:pt x="24" y="1"/>
                    <a:pt x="24" y="2"/>
                  </a:cubicBezTo>
                  <a:cubicBezTo>
                    <a:pt x="22" y="15"/>
                    <a:pt x="16" y="27"/>
                    <a:pt x="12" y="40"/>
                  </a:cubicBezTo>
                  <a:cubicBezTo>
                    <a:pt x="10" y="45"/>
                    <a:pt x="8" y="51"/>
                    <a:pt x="6" y="57"/>
                  </a:cubicBezTo>
                  <a:cubicBezTo>
                    <a:pt x="4" y="62"/>
                    <a:pt x="3" y="68"/>
                    <a:pt x="0" y="74"/>
                  </a:cubicBezTo>
                  <a:cubicBezTo>
                    <a:pt x="0" y="74"/>
                    <a:pt x="1" y="76"/>
                    <a:pt x="2" y="7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4"/>
            <p:cNvSpPr/>
            <p:nvPr/>
          </p:nvSpPr>
          <p:spPr bwMode="auto">
            <a:xfrm>
              <a:off x="1450975" y="5921375"/>
              <a:ext cx="25400" cy="109538"/>
            </a:xfrm>
            <a:custGeom>
              <a:avLst/>
              <a:gdLst>
                <a:gd name="T0" fmla="*/ 1 w 7"/>
                <a:gd name="T1" fmla="*/ 3 h 29"/>
                <a:gd name="T2" fmla="*/ 5 w 7"/>
                <a:gd name="T3" fmla="*/ 16 h 29"/>
                <a:gd name="T4" fmla="*/ 4 w 7"/>
                <a:gd name="T5" fmla="*/ 28 h 29"/>
                <a:gd name="T6" fmla="*/ 6 w 7"/>
                <a:gd name="T7" fmla="*/ 28 h 29"/>
                <a:gd name="T8" fmla="*/ 7 w 7"/>
                <a:gd name="T9" fmla="*/ 11 h 29"/>
                <a:gd name="T10" fmla="*/ 3 w 7"/>
                <a:gd name="T11" fmla="*/ 0 h 29"/>
                <a:gd name="T12" fmla="*/ 2 w 7"/>
                <a:gd name="T13" fmla="*/ 0 h 29"/>
                <a:gd name="T14" fmla="*/ 1 w 7"/>
                <a:gd name="T15" fmla="*/ 2 h 29"/>
                <a:gd name="T16" fmla="*/ 1 w 7"/>
                <a:gd name="T17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29">
                  <a:moveTo>
                    <a:pt x="1" y="3"/>
                  </a:moveTo>
                  <a:cubicBezTo>
                    <a:pt x="5" y="0"/>
                    <a:pt x="5" y="15"/>
                    <a:pt x="5" y="16"/>
                  </a:cubicBezTo>
                  <a:cubicBezTo>
                    <a:pt x="4" y="20"/>
                    <a:pt x="3" y="24"/>
                    <a:pt x="4" y="28"/>
                  </a:cubicBezTo>
                  <a:cubicBezTo>
                    <a:pt x="4" y="29"/>
                    <a:pt x="6" y="29"/>
                    <a:pt x="6" y="28"/>
                  </a:cubicBezTo>
                  <a:cubicBezTo>
                    <a:pt x="7" y="23"/>
                    <a:pt x="7" y="16"/>
                    <a:pt x="7" y="11"/>
                  </a:cubicBezTo>
                  <a:cubicBezTo>
                    <a:pt x="7" y="7"/>
                    <a:pt x="7" y="2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1" y="1"/>
                    <a:pt x="1" y="2"/>
                  </a:cubicBezTo>
                  <a:cubicBezTo>
                    <a:pt x="0" y="2"/>
                    <a:pt x="1" y="3"/>
                    <a:pt x="1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5"/>
            <p:cNvSpPr/>
            <p:nvPr/>
          </p:nvSpPr>
          <p:spPr bwMode="auto">
            <a:xfrm>
              <a:off x="2422525" y="5203825"/>
              <a:ext cx="247650" cy="225425"/>
            </a:xfrm>
            <a:custGeom>
              <a:avLst/>
              <a:gdLst>
                <a:gd name="T0" fmla="*/ 6 w 66"/>
                <a:gd name="T1" fmla="*/ 60 h 60"/>
                <a:gd name="T2" fmla="*/ 8 w 66"/>
                <a:gd name="T3" fmla="*/ 60 h 60"/>
                <a:gd name="T4" fmla="*/ 8 w 66"/>
                <a:gd name="T5" fmla="*/ 58 h 60"/>
                <a:gd name="T6" fmla="*/ 12 w 66"/>
                <a:gd name="T7" fmla="*/ 37 h 60"/>
                <a:gd name="T8" fmla="*/ 32 w 66"/>
                <a:gd name="T9" fmla="*/ 21 h 60"/>
                <a:gd name="T10" fmla="*/ 65 w 66"/>
                <a:gd name="T11" fmla="*/ 4 h 60"/>
                <a:gd name="T12" fmla="*/ 63 w 66"/>
                <a:gd name="T13" fmla="*/ 2 h 60"/>
                <a:gd name="T14" fmla="*/ 41 w 66"/>
                <a:gd name="T15" fmla="*/ 11 h 60"/>
                <a:gd name="T16" fmla="*/ 15 w 66"/>
                <a:gd name="T17" fmla="*/ 26 h 60"/>
                <a:gd name="T18" fmla="*/ 5 w 66"/>
                <a:gd name="T19" fmla="*/ 59 h 60"/>
                <a:gd name="T20" fmla="*/ 6 w 66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60">
                  <a:moveTo>
                    <a:pt x="6" y="60"/>
                  </a:moveTo>
                  <a:cubicBezTo>
                    <a:pt x="7" y="60"/>
                    <a:pt x="7" y="60"/>
                    <a:pt x="8" y="60"/>
                  </a:cubicBezTo>
                  <a:cubicBezTo>
                    <a:pt x="9" y="60"/>
                    <a:pt x="9" y="59"/>
                    <a:pt x="8" y="58"/>
                  </a:cubicBezTo>
                  <a:cubicBezTo>
                    <a:pt x="3" y="56"/>
                    <a:pt x="10" y="40"/>
                    <a:pt x="12" y="37"/>
                  </a:cubicBezTo>
                  <a:cubicBezTo>
                    <a:pt x="16" y="30"/>
                    <a:pt x="25" y="25"/>
                    <a:pt x="32" y="21"/>
                  </a:cubicBezTo>
                  <a:cubicBezTo>
                    <a:pt x="42" y="15"/>
                    <a:pt x="57" y="13"/>
                    <a:pt x="65" y="4"/>
                  </a:cubicBezTo>
                  <a:cubicBezTo>
                    <a:pt x="66" y="3"/>
                    <a:pt x="65" y="0"/>
                    <a:pt x="63" y="2"/>
                  </a:cubicBezTo>
                  <a:cubicBezTo>
                    <a:pt x="56" y="6"/>
                    <a:pt x="48" y="8"/>
                    <a:pt x="41" y="11"/>
                  </a:cubicBezTo>
                  <a:cubicBezTo>
                    <a:pt x="32" y="15"/>
                    <a:pt x="23" y="20"/>
                    <a:pt x="15" y="26"/>
                  </a:cubicBezTo>
                  <a:cubicBezTo>
                    <a:pt x="5" y="34"/>
                    <a:pt x="0" y="47"/>
                    <a:pt x="5" y="59"/>
                  </a:cubicBezTo>
                  <a:cubicBezTo>
                    <a:pt x="5" y="59"/>
                    <a:pt x="6" y="60"/>
                    <a:pt x="6" y="6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56"/>
            <p:cNvSpPr/>
            <p:nvPr/>
          </p:nvSpPr>
          <p:spPr bwMode="auto">
            <a:xfrm>
              <a:off x="5403850" y="5362575"/>
              <a:ext cx="201613" cy="465138"/>
            </a:xfrm>
            <a:custGeom>
              <a:avLst/>
              <a:gdLst>
                <a:gd name="T0" fmla="*/ 51 w 54"/>
                <a:gd name="T1" fmla="*/ 19 h 124"/>
                <a:gd name="T2" fmla="*/ 48 w 54"/>
                <a:gd name="T3" fmla="*/ 1 h 124"/>
                <a:gd name="T4" fmla="*/ 48 w 54"/>
                <a:gd name="T5" fmla="*/ 1 h 124"/>
                <a:gd name="T6" fmla="*/ 45 w 54"/>
                <a:gd name="T7" fmla="*/ 31 h 124"/>
                <a:gd name="T8" fmla="*/ 31 w 54"/>
                <a:gd name="T9" fmla="*/ 66 h 124"/>
                <a:gd name="T10" fmla="*/ 3 w 54"/>
                <a:gd name="T11" fmla="*/ 118 h 124"/>
                <a:gd name="T12" fmla="*/ 1 w 54"/>
                <a:gd name="T13" fmla="*/ 119 h 124"/>
                <a:gd name="T14" fmla="*/ 0 w 54"/>
                <a:gd name="T15" fmla="*/ 122 h 124"/>
                <a:gd name="T16" fmla="*/ 3 w 54"/>
                <a:gd name="T17" fmla="*/ 123 h 124"/>
                <a:gd name="T18" fmla="*/ 11 w 54"/>
                <a:gd name="T19" fmla="*/ 112 h 124"/>
                <a:gd name="T20" fmla="*/ 21 w 54"/>
                <a:gd name="T21" fmla="*/ 94 h 124"/>
                <a:gd name="T22" fmla="*/ 38 w 54"/>
                <a:gd name="T23" fmla="*/ 56 h 124"/>
                <a:gd name="T24" fmla="*/ 51 w 54"/>
                <a:gd name="T25" fmla="*/ 19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124">
                  <a:moveTo>
                    <a:pt x="51" y="19"/>
                  </a:moveTo>
                  <a:cubicBezTo>
                    <a:pt x="52" y="13"/>
                    <a:pt x="53" y="5"/>
                    <a:pt x="48" y="1"/>
                  </a:cubicBezTo>
                  <a:cubicBezTo>
                    <a:pt x="48" y="0"/>
                    <a:pt x="47" y="1"/>
                    <a:pt x="48" y="1"/>
                  </a:cubicBezTo>
                  <a:cubicBezTo>
                    <a:pt x="54" y="8"/>
                    <a:pt x="47" y="24"/>
                    <a:pt x="45" y="31"/>
                  </a:cubicBezTo>
                  <a:cubicBezTo>
                    <a:pt x="41" y="43"/>
                    <a:pt x="36" y="55"/>
                    <a:pt x="31" y="66"/>
                  </a:cubicBezTo>
                  <a:cubicBezTo>
                    <a:pt x="23" y="84"/>
                    <a:pt x="13" y="102"/>
                    <a:pt x="3" y="118"/>
                  </a:cubicBezTo>
                  <a:cubicBezTo>
                    <a:pt x="2" y="118"/>
                    <a:pt x="1" y="118"/>
                    <a:pt x="1" y="119"/>
                  </a:cubicBezTo>
                  <a:cubicBezTo>
                    <a:pt x="1" y="120"/>
                    <a:pt x="1" y="121"/>
                    <a:pt x="0" y="122"/>
                  </a:cubicBezTo>
                  <a:cubicBezTo>
                    <a:pt x="0" y="123"/>
                    <a:pt x="2" y="124"/>
                    <a:pt x="3" y="123"/>
                  </a:cubicBezTo>
                  <a:cubicBezTo>
                    <a:pt x="7" y="120"/>
                    <a:pt x="9" y="116"/>
                    <a:pt x="11" y="112"/>
                  </a:cubicBezTo>
                  <a:cubicBezTo>
                    <a:pt x="14" y="106"/>
                    <a:pt x="18" y="100"/>
                    <a:pt x="21" y="94"/>
                  </a:cubicBezTo>
                  <a:cubicBezTo>
                    <a:pt x="28" y="82"/>
                    <a:pt x="33" y="69"/>
                    <a:pt x="38" y="56"/>
                  </a:cubicBezTo>
                  <a:cubicBezTo>
                    <a:pt x="43" y="44"/>
                    <a:pt x="48" y="31"/>
                    <a:pt x="5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57"/>
            <p:cNvSpPr/>
            <p:nvPr/>
          </p:nvSpPr>
          <p:spPr bwMode="auto">
            <a:xfrm>
              <a:off x="422275" y="9283700"/>
              <a:ext cx="173038" cy="508000"/>
            </a:xfrm>
            <a:custGeom>
              <a:avLst/>
              <a:gdLst>
                <a:gd name="T0" fmla="*/ 44 w 46"/>
                <a:gd name="T1" fmla="*/ 2 h 135"/>
                <a:gd name="T2" fmla="*/ 28 w 46"/>
                <a:gd name="T3" fmla="*/ 73 h 135"/>
                <a:gd name="T4" fmla="*/ 16 w 46"/>
                <a:gd name="T5" fmla="*/ 104 h 135"/>
                <a:gd name="T6" fmla="*/ 1 w 46"/>
                <a:gd name="T7" fmla="*/ 133 h 135"/>
                <a:gd name="T8" fmla="*/ 1 w 46"/>
                <a:gd name="T9" fmla="*/ 135 h 135"/>
                <a:gd name="T10" fmla="*/ 14 w 46"/>
                <a:gd name="T11" fmla="*/ 122 h 135"/>
                <a:gd name="T12" fmla="*/ 19 w 46"/>
                <a:gd name="T13" fmla="*/ 105 h 135"/>
                <a:gd name="T14" fmla="*/ 27 w 46"/>
                <a:gd name="T15" fmla="*/ 86 h 135"/>
                <a:gd name="T16" fmla="*/ 46 w 46"/>
                <a:gd name="T17" fmla="*/ 2 h 135"/>
                <a:gd name="T18" fmla="*/ 44 w 46"/>
                <a:gd name="T19" fmla="*/ 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135">
                  <a:moveTo>
                    <a:pt x="44" y="2"/>
                  </a:moveTo>
                  <a:cubicBezTo>
                    <a:pt x="41" y="26"/>
                    <a:pt x="35" y="50"/>
                    <a:pt x="28" y="73"/>
                  </a:cubicBezTo>
                  <a:cubicBezTo>
                    <a:pt x="24" y="83"/>
                    <a:pt x="19" y="94"/>
                    <a:pt x="16" y="104"/>
                  </a:cubicBezTo>
                  <a:cubicBezTo>
                    <a:pt x="13" y="111"/>
                    <a:pt x="11" y="132"/>
                    <a:pt x="1" y="133"/>
                  </a:cubicBezTo>
                  <a:cubicBezTo>
                    <a:pt x="0" y="133"/>
                    <a:pt x="0" y="135"/>
                    <a:pt x="1" y="135"/>
                  </a:cubicBezTo>
                  <a:cubicBezTo>
                    <a:pt x="8" y="135"/>
                    <a:pt x="11" y="128"/>
                    <a:pt x="14" y="122"/>
                  </a:cubicBezTo>
                  <a:cubicBezTo>
                    <a:pt x="16" y="117"/>
                    <a:pt x="17" y="111"/>
                    <a:pt x="19" y="105"/>
                  </a:cubicBezTo>
                  <a:cubicBezTo>
                    <a:pt x="21" y="98"/>
                    <a:pt x="24" y="92"/>
                    <a:pt x="27" y="86"/>
                  </a:cubicBezTo>
                  <a:cubicBezTo>
                    <a:pt x="37" y="59"/>
                    <a:pt x="44" y="30"/>
                    <a:pt x="46" y="2"/>
                  </a:cubicBezTo>
                  <a:cubicBezTo>
                    <a:pt x="46" y="0"/>
                    <a:pt x="44" y="0"/>
                    <a:pt x="44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58"/>
            <p:cNvSpPr/>
            <p:nvPr/>
          </p:nvSpPr>
          <p:spPr bwMode="auto">
            <a:xfrm>
              <a:off x="323850" y="9390063"/>
              <a:ext cx="128588" cy="438150"/>
            </a:xfrm>
            <a:custGeom>
              <a:avLst/>
              <a:gdLst>
                <a:gd name="T0" fmla="*/ 33 w 34"/>
                <a:gd name="T1" fmla="*/ 2 h 117"/>
                <a:gd name="T2" fmla="*/ 29 w 34"/>
                <a:gd name="T3" fmla="*/ 2 h 117"/>
                <a:gd name="T4" fmla="*/ 24 w 34"/>
                <a:gd name="T5" fmla="*/ 32 h 117"/>
                <a:gd name="T6" fmla="*/ 16 w 34"/>
                <a:gd name="T7" fmla="*/ 62 h 117"/>
                <a:gd name="T8" fmla="*/ 8 w 34"/>
                <a:gd name="T9" fmla="*/ 92 h 117"/>
                <a:gd name="T10" fmla="*/ 0 w 34"/>
                <a:gd name="T11" fmla="*/ 116 h 117"/>
                <a:gd name="T12" fmla="*/ 2 w 34"/>
                <a:gd name="T13" fmla="*/ 116 h 117"/>
                <a:gd name="T14" fmla="*/ 11 w 34"/>
                <a:gd name="T15" fmla="*/ 91 h 117"/>
                <a:gd name="T16" fmla="*/ 21 w 34"/>
                <a:gd name="T17" fmla="*/ 58 h 117"/>
                <a:gd name="T18" fmla="*/ 29 w 34"/>
                <a:gd name="T19" fmla="*/ 29 h 117"/>
                <a:gd name="T20" fmla="*/ 33 w 34"/>
                <a:gd name="T21" fmla="*/ 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117">
                  <a:moveTo>
                    <a:pt x="33" y="2"/>
                  </a:moveTo>
                  <a:cubicBezTo>
                    <a:pt x="32" y="0"/>
                    <a:pt x="29" y="0"/>
                    <a:pt x="29" y="2"/>
                  </a:cubicBezTo>
                  <a:cubicBezTo>
                    <a:pt x="31" y="13"/>
                    <a:pt x="27" y="22"/>
                    <a:pt x="24" y="32"/>
                  </a:cubicBezTo>
                  <a:cubicBezTo>
                    <a:pt x="21" y="42"/>
                    <a:pt x="20" y="53"/>
                    <a:pt x="16" y="62"/>
                  </a:cubicBezTo>
                  <a:cubicBezTo>
                    <a:pt x="13" y="72"/>
                    <a:pt x="10" y="82"/>
                    <a:pt x="8" y="92"/>
                  </a:cubicBezTo>
                  <a:cubicBezTo>
                    <a:pt x="6" y="100"/>
                    <a:pt x="1" y="108"/>
                    <a:pt x="0" y="116"/>
                  </a:cubicBezTo>
                  <a:cubicBezTo>
                    <a:pt x="0" y="117"/>
                    <a:pt x="2" y="117"/>
                    <a:pt x="2" y="116"/>
                  </a:cubicBezTo>
                  <a:cubicBezTo>
                    <a:pt x="3" y="107"/>
                    <a:pt x="9" y="100"/>
                    <a:pt x="11" y="91"/>
                  </a:cubicBezTo>
                  <a:cubicBezTo>
                    <a:pt x="14" y="80"/>
                    <a:pt x="18" y="69"/>
                    <a:pt x="21" y="58"/>
                  </a:cubicBezTo>
                  <a:cubicBezTo>
                    <a:pt x="24" y="48"/>
                    <a:pt x="26" y="38"/>
                    <a:pt x="29" y="29"/>
                  </a:cubicBezTo>
                  <a:cubicBezTo>
                    <a:pt x="31" y="20"/>
                    <a:pt x="34" y="11"/>
                    <a:pt x="33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59"/>
            <p:cNvSpPr/>
            <p:nvPr/>
          </p:nvSpPr>
          <p:spPr bwMode="auto">
            <a:xfrm>
              <a:off x="447675" y="8969375"/>
              <a:ext cx="49213" cy="409575"/>
            </a:xfrm>
            <a:custGeom>
              <a:avLst/>
              <a:gdLst>
                <a:gd name="T0" fmla="*/ 3 w 13"/>
                <a:gd name="T1" fmla="*/ 108 h 109"/>
                <a:gd name="T2" fmla="*/ 13 w 13"/>
                <a:gd name="T3" fmla="*/ 2 h 109"/>
                <a:gd name="T4" fmla="*/ 11 w 13"/>
                <a:gd name="T5" fmla="*/ 2 h 109"/>
                <a:gd name="T6" fmla="*/ 6 w 13"/>
                <a:gd name="T7" fmla="*/ 59 h 109"/>
                <a:gd name="T8" fmla="*/ 3 w 13"/>
                <a:gd name="T9" fmla="*/ 85 h 109"/>
                <a:gd name="T10" fmla="*/ 1 w 13"/>
                <a:gd name="T11" fmla="*/ 108 h 109"/>
                <a:gd name="T12" fmla="*/ 3 w 13"/>
                <a:gd name="T13" fmla="*/ 108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09">
                  <a:moveTo>
                    <a:pt x="3" y="108"/>
                  </a:moveTo>
                  <a:cubicBezTo>
                    <a:pt x="7" y="73"/>
                    <a:pt x="13" y="37"/>
                    <a:pt x="13" y="2"/>
                  </a:cubicBezTo>
                  <a:cubicBezTo>
                    <a:pt x="13" y="0"/>
                    <a:pt x="11" y="0"/>
                    <a:pt x="11" y="2"/>
                  </a:cubicBezTo>
                  <a:cubicBezTo>
                    <a:pt x="10" y="21"/>
                    <a:pt x="8" y="40"/>
                    <a:pt x="6" y="59"/>
                  </a:cubicBezTo>
                  <a:cubicBezTo>
                    <a:pt x="5" y="67"/>
                    <a:pt x="4" y="76"/>
                    <a:pt x="3" y="85"/>
                  </a:cubicBezTo>
                  <a:cubicBezTo>
                    <a:pt x="2" y="92"/>
                    <a:pt x="0" y="101"/>
                    <a:pt x="1" y="108"/>
                  </a:cubicBezTo>
                  <a:cubicBezTo>
                    <a:pt x="1" y="109"/>
                    <a:pt x="3" y="109"/>
                    <a:pt x="3" y="10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60"/>
            <p:cNvSpPr/>
            <p:nvPr/>
          </p:nvSpPr>
          <p:spPr bwMode="auto">
            <a:xfrm>
              <a:off x="542925" y="8942388"/>
              <a:ext cx="44450" cy="387350"/>
            </a:xfrm>
            <a:custGeom>
              <a:avLst/>
              <a:gdLst>
                <a:gd name="T0" fmla="*/ 3 w 12"/>
                <a:gd name="T1" fmla="*/ 78 h 103"/>
                <a:gd name="T2" fmla="*/ 1 w 12"/>
                <a:gd name="T3" fmla="*/ 92 h 103"/>
                <a:gd name="T4" fmla="*/ 0 w 12"/>
                <a:gd name="T5" fmla="*/ 99 h 103"/>
                <a:gd name="T6" fmla="*/ 1 w 12"/>
                <a:gd name="T7" fmla="*/ 100 h 103"/>
                <a:gd name="T8" fmla="*/ 0 w 12"/>
                <a:gd name="T9" fmla="*/ 101 h 103"/>
                <a:gd name="T10" fmla="*/ 0 w 12"/>
                <a:gd name="T11" fmla="*/ 102 h 103"/>
                <a:gd name="T12" fmla="*/ 2 w 12"/>
                <a:gd name="T13" fmla="*/ 102 h 103"/>
                <a:gd name="T14" fmla="*/ 10 w 12"/>
                <a:gd name="T15" fmla="*/ 50 h 103"/>
                <a:gd name="T16" fmla="*/ 12 w 12"/>
                <a:gd name="T17" fmla="*/ 1 h 103"/>
                <a:gd name="T18" fmla="*/ 10 w 12"/>
                <a:gd name="T19" fmla="*/ 1 h 103"/>
                <a:gd name="T20" fmla="*/ 7 w 12"/>
                <a:gd name="T21" fmla="*/ 57 h 103"/>
                <a:gd name="T22" fmla="*/ 3 w 12"/>
                <a:gd name="T23" fmla="*/ 78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103">
                  <a:moveTo>
                    <a:pt x="3" y="78"/>
                  </a:moveTo>
                  <a:cubicBezTo>
                    <a:pt x="3" y="82"/>
                    <a:pt x="2" y="87"/>
                    <a:pt x="1" y="92"/>
                  </a:cubicBezTo>
                  <a:cubicBezTo>
                    <a:pt x="1" y="94"/>
                    <a:pt x="0" y="96"/>
                    <a:pt x="0" y="99"/>
                  </a:cubicBezTo>
                  <a:cubicBezTo>
                    <a:pt x="0" y="99"/>
                    <a:pt x="0" y="100"/>
                    <a:pt x="1" y="100"/>
                  </a:cubicBezTo>
                  <a:cubicBezTo>
                    <a:pt x="1" y="101"/>
                    <a:pt x="0" y="101"/>
                    <a:pt x="0" y="101"/>
                  </a:cubicBezTo>
                  <a:cubicBezTo>
                    <a:pt x="0" y="101"/>
                    <a:pt x="0" y="102"/>
                    <a:pt x="0" y="102"/>
                  </a:cubicBezTo>
                  <a:cubicBezTo>
                    <a:pt x="0" y="103"/>
                    <a:pt x="2" y="103"/>
                    <a:pt x="2" y="102"/>
                  </a:cubicBezTo>
                  <a:cubicBezTo>
                    <a:pt x="3" y="85"/>
                    <a:pt x="8" y="68"/>
                    <a:pt x="10" y="50"/>
                  </a:cubicBezTo>
                  <a:cubicBezTo>
                    <a:pt x="12" y="34"/>
                    <a:pt x="12" y="17"/>
                    <a:pt x="12" y="1"/>
                  </a:cubicBezTo>
                  <a:cubicBezTo>
                    <a:pt x="12" y="0"/>
                    <a:pt x="10" y="0"/>
                    <a:pt x="10" y="1"/>
                  </a:cubicBezTo>
                  <a:cubicBezTo>
                    <a:pt x="10" y="20"/>
                    <a:pt x="10" y="39"/>
                    <a:pt x="7" y="57"/>
                  </a:cubicBezTo>
                  <a:cubicBezTo>
                    <a:pt x="6" y="64"/>
                    <a:pt x="4" y="71"/>
                    <a:pt x="3" y="7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61"/>
            <p:cNvSpPr/>
            <p:nvPr/>
          </p:nvSpPr>
          <p:spPr bwMode="auto">
            <a:xfrm>
              <a:off x="631825" y="8894763"/>
              <a:ext cx="93663" cy="415925"/>
            </a:xfrm>
            <a:custGeom>
              <a:avLst/>
              <a:gdLst>
                <a:gd name="T0" fmla="*/ 0 w 25"/>
                <a:gd name="T1" fmla="*/ 110 h 111"/>
                <a:gd name="T2" fmla="*/ 2 w 25"/>
                <a:gd name="T3" fmla="*/ 110 h 111"/>
                <a:gd name="T4" fmla="*/ 10 w 25"/>
                <a:gd name="T5" fmla="*/ 79 h 111"/>
                <a:gd name="T6" fmla="*/ 17 w 25"/>
                <a:gd name="T7" fmla="*/ 46 h 111"/>
                <a:gd name="T8" fmla="*/ 18 w 25"/>
                <a:gd name="T9" fmla="*/ 1 h 111"/>
                <a:gd name="T10" fmla="*/ 16 w 25"/>
                <a:gd name="T11" fmla="*/ 3 h 111"/>
                <a:gd name="T12" fmla="*/ 12 w 25"/>
                <a:gd name="T13" fmla="*/ 59 h 111"/>
                <a:gd name="T14" fmla="*/ 0 w 25"/>
                <a:gd name="T15" fmla="*/ 11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111">
                  <a:moveTo>
                    <a:pt x="0" y="110"/>
                  </a:moveTo>
                  <a:cubicBezTo>
                    <a:pt x="0" y="111"/>
                    <a:pt x="1" y="111"/>
                    <a:pt x="2" y="110"/>
                  </a:cubicBezTo>
                  <a:cubicBezTo>
                    <a:pt x="4" y="100"/>
                    <a:pt x="8" y="90"/>
                    <a:pt x="10" y="79"/>
                  </a:cubicBezTo>
                  <a:cubicBezTo>
                    <a:pt x="13" y="68"/>
                    <a:pt x="14" y="57"/>
                    <a:pt x="17" y="46"/>
                  </a:cubicBezTo>
                  <a:cubicBezTo>
                    <a:pt x="19" y="32"/>
                    <a:pt x="25" y="15"/>
                    <a:pt x="18" y="1"/>
                  </a:cubicBezTo>
                  <a:cubicBezTo>
                    <a:pt x="17" y="0"/>
                    <a:pt x="15" y="1"/>
                    <a:pt x="16" y="3"/>
                  </a:cubicBezTo>
                  <a:cubicBezTo>
                    <a:pt x="24" y="19"/>
                    <a:pt x="14" y="42"/>
                    <a:pt x="12" y="59"/>
                  </a:cubicBezTo>
                  <a:cubicBezTo>
                    <a:pt x="9" y="76"/>
                    <a:pt x="3" y="93"/>
                    <a:pt x="0" y="1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62"/>
            <p:cNvSpPr/>
            <p:nvPr/>
          </p:nvSpPr>
          <p:spPr bwMode="auto">
            <a:xfrm>
              <a:off x="939800" y="8782050"/>
              <a:ext cx="60325" cy="319088"/>
            </a:xfrm>
            <a:custGeom>
              <a:avLst/>
              <a:gdLst>
                <a:gd name="T0" fmla="*/ 2 w 16"/>
                <a:gd name="T1" fmla="*/ 84 h 85"/>
                <a:gd name="T2" fmla="*/ 4 w 16"/>
                <a:gd name="T3" fmla="*/ 84 h 85"/>
                <a:gd name="T4" fmla="*/ 10 w 16"/>
                <a:gd name="T5" fmla="*/ 2 h 85"/>
                <a:gd name="T6" fmla="*/ 8 w 16"/>
                <a:gd name="T7" fmla="*/ 2 h 85"/>
                <a:gd name="T8" fmla="*/ 2 w 16"/>
                <a:gd name="T9" fmla="*/ 8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85">
                  <a:moveTo>
                    <a:pt x="2" y="84"/>
                  </a:moveTo>
                  <a:cubicBezTo>
                    <a:pt x="2" y="85"/>
                    <a:pt x="4" y="85"/>
                    <a:pt x="4" y="84"/>
                  </a:cubicBezTo>
                  <a:cubicBezTo>
                    <a:pt x="7" y="57"/>
                    <a:pt x="16" y="29"/>
                    <a:pt x="10" y="2"/>
                  </a:cubicBezTo>
                  <a:cubicBezTo>
                    <a:pt x="10" y="0"/>
                    <a:pt x="7" y="1"/>
                    <a:pt x="8" y="2"/>
                  </a:cubicBezTo>
                  <a:cubicBezTo>
                    <a:pt x="13" y="30"/>
                    <a:pt x="0" y="56"/>
                    <a:pt x="2" y="8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63"/>
            <p:cNvSpPr/>
            <p:nvPr/>
          </p:nvSpPr>
          <p:spPr bwMode="auto">
            <a:xfrm>
              <a:off x="2681287" y="8121650"/>
              <a:ext cx="95250" cy="484188"/>
            </a:xfrm>
            <a:custGeom>
              <a:avLst/>
              <a:gdLst>
                <a:gd name="T0" fmla="*/ 18 w 25"/>
                <a:gd name="T1" fmla="*/ 2 h 129"/>
                <a:gd name="T2" fmla="*/ 13 w 25"/>
                <a:gd name="T3" fmla="*/ 67 h 129"/>
                <a:gd name="T4" fmla="*/ 7 w 25"/>
                <a:gd name="T5" fmla="*/ 102 h 129"/>
                <a:gd name="T6" fmla="*/ 1 w 25"/>
                <a:gd name="T7" fmla="*/ 128 h 129"/>
                <a:gd name="T8" fmla="*/ 1 w 25"/>
                <a:gd name="T9" fmla="*/ 128 h 129"/>
                <a:gd name="T10" fmla="*/ 11 w 25"/>
                <a:gd name="T11" fmla="*/ 97 h 129"/>
                <a:gd name="T12" fmla="*/ 17 w 25"/>
                <a:gd name="T13" fmla="*/ 62 h 129"/>
                <a:gd name="T14" fmla="*/ 20 w 25"/>
                <a:gd name="T15" fmla="*/ 2 h 129"/>
                <a:gd name="T16" fmla="*/ 18 w 25"/>
                <a:gd name="T17" fmla="*/ 2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29">
                  <a:moveTo>
                    <a:pt x="18" y="2"/>
                  </a:moveTo>
                  <a:cubicBezTo>
                    <a:pt x="21" y="25"/>
                    <a:pt x="16" y="45"/>
                    <a:pt x="13" y="67"/>
                  </a:cubicBezTo>
                  <a:cubicBezTo>
                    <a:pt x="12" y="79"/>
                    <a:pt x="10" y="90"/>
                    <a:pt x="7" y="102"/>
                  </a:cubicBezTo>
                  <a:cubicBezTo>
                    <a:pt x="5" y="111"/>
                    <a:pt x="1" y="119"/>
                    <a:pt x="1" y="128"/>
                  </a:cubicBezTo>
                  <a:cubicBezTo>
                    <a:pt x="0" y="129"/>
                    <a:pt x="1" y="129"/>
                    <a:pt x="1" y="128"/>
                  </a:cubicBezTo>
                  <a:cubicBezTo>
                    <a:pt x="4" y="118"/>
                    <a:pt x="8" y="108"/>
                    <a:pt x="11" y="97"/>
                  </a:cubicBezTo>
                  <a:cubicBezTo>
                    <a:pt x="14" y="86"/>
                    <a:pt x="15" y="74"/>
                    <a:pt x="17" y="62"/>
                  </a:cubicBezTo>
                  <a:cubicBezTo>
                    <a:pt x="20" y="42"/>
                    <a:pt x="25" y="22"/>
                    <a:pt x="20" y="2"/>
                  </a:cubicBezTo>
                  <a:cubicBezTo>
                    <a:pt x="20" y="0"/>
                    <a:pt x="18" y="1"/>
                    <a:pt x="18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4"/>
            <p:cNvSpPr/>
            <p:nvPr/>
          </p:nvSpPr>
          <p:spPr bwMode="auto">
            <a:xfrm>
              <a:off x="3076575" y="8086725"/>
              <a:ext cx="74613" cy="390525"/>
            </a:xfrm>
            <a:custGeom>
              <a:avLst/>
              <a:gdLst>
                <a:gd name="T0" fmla="*/ 15 w 20"/>
                <a:gd name="T1" fmla="*/ 1 h 104"/>
                <a:gd name="T2" fmla="*/ 17 w 20"/>
                <a:gd name="T3" fmla="*/ 21 h 104"/>
                <a:gd name="T4" fmla="*/ 12 w 20"/>
                <a:gd name="T5" fmla="*/ 52 h 104"/>
                <a:gd name="T6" fmla="*/ 0 w 20"/>
                <a:gd name="T7" fmla="*/ 103 h 104"/>
                <a:gd name="T8" fmla="*/ 0 w 20"/>
                <a:gd name="T9" fmla="*/ 103 h 104"/>
                <a:gd name="T10" fmla="*/ 10 w 20"/>
                <a:gd name="T11" fmla="*/ 72 h 104"/>
                <a:gd name="T12" fmla="*/ 17 w 20"/>
                <a:gd name="T13" fmla="*/ 38 h 104"/>
                <a:gd name="T14" fmla="*/ 20 w 20"/>
                <a:gd name="T15" fmla="*/ 14 h 104"/>
                <a:gd name="T16" fmla="*/ 16 w 20"/>
                <a:gd name="T17" fmla="*/ 1 h 104"/>
                <a:gd name="T18" fmla="*/ 15 w 20"/>
                <a:gd name="T19" fmla="*/ 1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104">
                  <a:moveTo>
                    <a:pt x="15" y="1"/>
                  </a:moveTo>
                  <a:cubicBezTo>
                    <a:pt x="19" y="7"/>
                    <a:pt x="17" y="15"/>
                    <a:pt x="17" y="21"/>
                  </a:cubicBezTo>
                  <a:cubicBezTo>
                    <a:pt x="16" y="31"/>
                    <a:pt x="14" y="41"/>
                    <a:pt x="12" y="52"/>
                  </a:cubicBezTo>
                  <a:cubicBezTo>
                    <a:pt x="9" y="69"/>
                    <a:pt x="1" y="85"/>
                    <a:pt x="0" y="103"/>
                  </a:cubicBezTo>
                  <a:cubicBezTo>
                    <a:pt x="0" y="103"/>
                    <a:pt x="0" y="104"/>
                    <a:pt x="0" y="103"/>
                  </a:cubicBezTo>
                  <a:cubicBezTo>
                    <a:pt x="3" y="92"/>
                    <a:pt x="6" y="82"/>
                    <a:pt x="10" y="72"/>
                  </a:cubicBezTo>
                  <a:cubicBezTo>
                    <a:pt x="13" y="61"/>
                    <a:pt x="15" y="49"/>
                    <a:pt x="17" y="38"/>
                  </a:cubicBezTo>
                  <a:cubicBezTo>
                    <a:pt x="19" y="30"/>
                    <a:pt x="19" y="22"/>
                    <a:pt x="20" y="14"/>
                  </a:cubicBezTo>
                  <a:cubicBezTo>
                    <a:pt x="20" y="9"/>
                    <a:pt x="20" y="4"/>
                    <a:pt x="16" y="1"/>
                  </a:cubicBezTo>
                  <a:cubicBezTo>
                    <a:pt x="16" y="0"/>
                    <a:pt x="15" y="1"/>
                    <a:pt x="15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5"/>
            <p:cNvSpPr/>
            <p:nvPr/>
          </p:nvSpPr>
          <p:spPr bwMode="auto">
            <a:xfrm>
              <a:off x="3230562" y="8064500"/>
              <a:ext cx="44450" cy="315913"/>
            </a:xfrm>
            <a:custGeom>
              <a:avLst/>
              <a:gdLst>
                <a:gd name="T0" fmla="*/ 1 w 12"/>
                <a:gd name="T1" fmla="*/ 83 h 84"/>
                <a:gd name="T2" fmla="*/ 12 w 12"/>
                <a:gd name="T3" fmla="*/ 1 h 84"/>
                <a:gd name="T4" fmla="*/ 10 w 12"/>
                <a:gd name="T5" fmla="*/ 1 h 84"/>
                <a:gd name="T6" fmla="*/ 1 w 12"/>
                <a:gd name="T7" fmla="*/ 83 h 84"/>
                <a:gd name="T8" fmla="*/ 1 w 12"/>
                <a:gd name="T9" fmla="*/ 8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4">
                  <a:moveTo>
                    <a:pt x="1" y="83"/>
                  </a:moveTo>
                  <a:cubicBezTo>
                    <a:pt x="3" y="56"/>
                    <a:pt x="12" y="29"/>
                    <a:pt x="12" y="1"/>
                  </a:cubicBezTo>
                  <a:cubicBezTo>
                    <a:pt x="12" y="0"/>
                    <a:pt x="10" y="0"/>
                    <a:pt x="10" y="1"/>
                  </a:cubicBezTo>
                  <a:cubicBezTo>
                    <a:pt x="8" y="28"/>
                    <a:pt x="0" y="55"/>
                    <a:pt x="1" y="83"/>
                  </a:cubicBezTo>
                  <a:cubicBezTo>
                    <a:pt x="1" y="84"/>
                    <a:pt x="1" y="84"/>
                    <a:pt x="1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66"/>
            <p:cNvSpPr/>
            <p:nvPr/>
          </p:nvSpPr>
          <p:spPr bwMode="auto">
            <a:xfrm>
              <a:off x="3395662" y="7899400"/>
              <a:ext cx="36513" cy="338138"/>
            </a:xfrm>
            <a:custGeom>
              <a:avLst/>
              <a:gdLst>
                <a:gd name="T0" fmla="*/ 9 w 10"/>
                <a:gd name="T1" fmla="*/ 90 h 90"/>
                <a:gd name="T2" fmla="*/ 9 w 10"/>
                <a:gd name="T3" fmla="*/ 88 h 90"/>
                <a:gd name="T4" fmla="*/ 6 w 10"/>
                <a:gd name="T5" fmla="*/ 55 h 90"/>
                <a:gd name="T6" fmla="*/ 8 w 10"/>
                <a:gd name="T7" fmla="*/ 1 h 90"/>
                <a:gd name="T8" fmla="*/ 6 w 10"/>
                <a:gd name="T9" fmla="*/ 1 h 90"/>
                <a:gd name="T10" fmla="*/ 3 w 10"/>
                <a:gd name="T11" fmla="*/ 64 h 90"/>
                <a:gd name="T12" fmla="*/ 9 w 10"/>
                <a:gd name="T1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0">
                  <a:moveTo>
                    <a:pt x="9" y="90"/>
                  </a:moveTo>
                  <a:cubicBezTo>
                    <a:pt x="10" y="90"/>
                    <a:pt x="10" y="89"/>
                    <a:pt x="9" y="88"/>
                  </a:cubicBezTo>
                  <a:cubicBezTo>
                    <a:pt x="2" y="85"/>
                    <a:pt x="6" y="61"/>
                    <a:pt x="6" y="55"/>
                  </a:cubicBezTo>
                  <a:cubicBezTo>
                    <a:pt x="7" y="37"/>
                    <a:pt x="8" y="19"/>
                    <a:pt x="8" y="1"/>
                  </a:cubicBezTo>
                  <a:cubicBezTo>
                    <a:pt x="8" y="0"/>
                    <a:pt x="6" y="0"/>
                    <a:pt x="6" y="1"/>
                  </a:cubicBezTo>
                  <a:cubicBezTo>
                    <a:pt x="6" y="22"/>
                    <a:pt x="4" y="43"/>
                    <a:pt x="3" y="64"/>
                  </a:cubicBezTo>
                  <a:cubicBezTo>
                    <a:pt x="3" y="69"/>
                    <a:pt x="0" y="89"/>
                    <a:pt x="9" y="9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67"/>
            <p:cNvSpPr/>
            <p:nvPr/>
          </p:nvSpPr>
          <p:spPr bwMode="auto">
            <a:xfrm>
              <a:off x="3514725" y="7954963"/>
              <a:ext cx="57150" cy="290513"/>
            </a:xfrm>
            <a:custGeom>
              <a:avLst/>
              <a:gdLst>
                <a:gd name="T0" fmla="*/ 2 w 15"/>
                <a:gd name="T1" fmla="*/ 76 h 77"/>
                <a:gd name="T2" fmla="*/ 6 w 15"/>
                <a:gd name="T3" fmla="*/ 65 h 77"/>
                <a:gd name="T4" fmla="*/ 11 w 15"/>
                <a:gd name="T5" fmla="*/ 43 h 77"/>
                <a:gd name="T6" fmla="*/ 11 w 15"/>
                <a:gd name="T7" fmla="*/ 2 h 77"/>
                <a:gd name="T8" fmla="*/ 7 w 15"/>
                <a:gd name="T9" fmla="*/ 2 h 77"/>
                <a:gd name="T10" fmla="*/ 8 w 15"/>
                <a:gd name="T11" fmla="*/ 42 h 77"/>
                <a:gd name="T12" fmla="*/ 4 w 15"/>
                <a:gd name="T13" fmla="*/ 59 h 77"/>
                <a:gd name="T14" fmla="*/ 0 w 15"/>
                <a:gd name="T15" fmla="*/ 76 h 77"/>
                <a:gd name="T16" fmla="*/ 2 w 15"/>
                <a:gd name="T17" fmla="*/ 7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7">
                  <a:moveTo>
                    <a:pt x="2" y="76"/>
                  </a:moveTo>
                  <a:cubicBezTo>
                    <a:pt x="4" y="73"/>
                    <a:pt x="5" y="69"/>
                    <a:pt x="6" y="65"/>
                  </a:cubicBezTo>
                  <a:cubicBezTo>
                    <a:pt x="7" y="57"/>
                    <a:pt x="9" y="50"/>
                    <a:pt x="11" y="43"/>
                  </a:cubicBezTo>
                  <a:cubicBezTo>
                    <a:pt x="15" y="30"/>
                    <a:pt x="12" y="16"/>
                    <a:pt x="11" y="2"/>
                  </a:cubicBezTo>
                  <a:cubicBezTo>
                    <a:pt x="10" y="0"/>
                    <a:pt x="7" y="0"/>
                    <a:pt x="7" y="2"/>
                  </a:cubicBezTo>
                  <a:cubicBezTo>
                    <a:pt x="9" y="16"/>
                    <a:pt x="11" y="29"/>
                    <a:pt x="8" y="42"/>
                  </a:cubicBezTo>
                  <a:cubicBezTo>
                    <a:pt x="7" y="48"/>
                    <a:pt x="5" y="53"/>
                    <a:pt x="4" y="59"/>
                  </a:cubicBezTo>
                  <a:cubicBezTo>
                    <a:pt x="3" y="64"/>
                    <a:pt x="3" y="71"/>
                    <a:pt x="0" y="76"/>
                  </a:cubicBezTo>
                  <a:cubicBezTo>
                    <a:pt x="0" y="76"/>
                    <a:pt x="1" y="77"/>
                    <a:pt x="2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68"/>
            <p:cNvSpPr/>
            <p:nvPr/>
          </p:nvSpPr>
          <p:spPr bwMode="auto">
            <a:xfrm>
              <a:off x="3657600" y="7858125"/>
              <a:ext cx="46038" cy="296863"/>
            </a:xfrm>
            <a:custGeom>
              <a:avLst/>
              <a:gdLst>
                <a:gd name="T0" fmla="*/ 4 w 12"/>
                <a:gd name="T1" fmla="*/ 3 h 79"/>
                <a:gd name="T2" fmla="*/ 6 w 12"/>
                <a:gd name="T3" fmla="*/ 41 h 79"/>
                <a:gd name="T4" fmla="*/ 0 w 12"/>
                <a:gd name="T5" fmla="*/ 78 h 79"/>
                <a:gd name="T6" fmla="*/ 2 w 12"/>
                <a:gd name="T7" fmla="*/ 78 h 79"/>
                <a:gd name="T8" fmla="*/ 10 w 12"/>
                <a:gd name="T9" fmla="*/ 31 h 79"/>
                <a:gd name="T10" fmla="*/ 6 w 12"/>
                <a:gd name="T11" fmla="*/ 1 h 79"/>
                <a:gd name="T12" fmla="*/ 4 w 12"/>
                <a:gd name="T13" fmla="*/ 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79">
                  <a:moveTo>
                    <a:pt x="4" y="3"/>
                  </a:moveTo>
                  <a:cubicBezTo>
                    <a:pt x="11" y="12"/>
                    <a:pt x="7" y="32"/>
                    <a:pt x="6" y="41"/>
                  </a:cubicBezTo>
                  <a:cubicBezTo>
                    <a:pt x="4" y="54"/>
                    <a:pt x="1" y="66"/>
                    <a:pt x="0" y="78"/>
                  </a:cubicBezTo>
                  <a:cubicBezTo>
                    <a:pt x="0" y="79"/>
                    <a:pt x="2" y="79"/>
                    <a:pt x="2" y="78"/>
                  </a:cubicBezTo>
                  <a:cubicBezTo>
                    <a:pt x="4" y="62"/>
                    <a:pt x="8" y="47"/>
                    <a:pt x="10" y="31"/>
                  </a:cubicBezTo>
                  <a:cubicBezTo>
                    <a:pt x="11" y="23"/>
                    <a:pt x="12" y="8"/>
                    <a:pt x="6" y="1"/>
                  </a:cubicBezTo>
                  <a:cubicBezTo>
                    <a:pt x="5" y="0"/>
                    <a:pt x="3" y="2"/>
                    <a:pt x="4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69"/>
            <p:cNvSpPr/>
            <p:nvPr/>
          </p:nvSpPr>
          <p:spPr bwMode="auto">
            <a:xfrm>
              <a:off x="2047875" y="8248650"/>
              <a:ext cx="115888" cy="492125"/>
            </a:xfrm>
            <a:custGeom>
              <a:avLst/>
              <a:gdLst>
                <a:gd name="T0" fmla="*/ 3 w 31"/>
                <a:gd name="T1" fmla="*/ 2 h 131"/>
                <a:gd name="T2" fmla="*/ 1 w 31"/>
                <a:gd name="T3" fmla="*/ 2 h 131"/>
                <a:gd name="T4" fmla="*/ 17 w 31"/>
                <a:gd name="T5" fmla="*/ 66 h 131"/>
                <a:gd name="T6" fmla="*/ 23 w 31"/>
                <a:gd name="T7" fmla="*/ 99 h 131"/>
                <a:gd name="T8" fmla="*/ 25 w 31"/>
                <a:gd name="T9" fmla="*/ 114 h 131"/>
                <a:gd name="T10" fmla="*/ 25 w 31"/>
                <a:gd name="T11" fmla="*/ 130 h 131"/>
                <a:gd name="T12" fmla="*/ 26 w 31"/>
                <a:gd name="T13" fmla="*/ 130 h 131"/>
                <a:gd name="T14" fmla="*/ 28 w 31"/>
                <a:gd name="T15" fmla="*/ 115 h 131"/>
                <a:gd name="T16" fmla="*/ 22 w 31"/>
                <a:gd name="T17" fmla="*/ 78 h 131"/>
                <a:gd name="T18" fmla="*/ 3 w 31"/>
                <a:gd name="T19" fmla="*/ 2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131">
                  <a:moveTo>
                    <a:pt x="3" y="2"/>
                  </a:moveTo>
                  <a:cubicBezTo>
                    <a:pt x="3" y="0"/>
                    <a:pt x="0" y="1"/>
                    <a:pt x="1" y="2"/>
                  </a:cubicBezTo>
                  <a:cubicBezTo>
                    <a:pt x="9" y="23"/>
                    <a:pt x="13" y="44"/>
                    <a:pt x="17" y="66"/>
                  </a:cubicBezTo>
                  <a:cubicBezTo>
                    <a:pt x="19" y="77"/>
                    <a:pt x="22" y="88"/>
                    <a:pt x="23" y="99"/>
                  </a:cubicBezTo>
                  <a:cubicBezTo>
                    <a:pt x="24" y="104"/>
                    <a:pt x="24" y="109"/>
                    <a:pt x="25" y="114"/>
                  </a:cubicBezTo>
                  <a:cubicBezTo>
                    <a:pt x="26" y="119"/>
                    <a:pt x="29" y="125"/>
                    <a:pt x="25" y="130"/>
                  </a:cubicBezTo>
                  <a:cubicBezTo>
                    <a:pt x="25" y="130"/>
                    <a:pt x="26" y="131"/>
                    <a:pt x="26" y="130"/>
                  </a:cubicBezTo>
                  <a:cubicBezTo>
                    <a:pt x="31" y="126"/>
                    <a:pt x="29" y="121"/>
                    <a:pt x="28" y="115"/>
                  </a:cubicBezTo>
                  <a:cubicBezTo>
                    <a:pt x="26" y="103"/>
                    <a:pt x="25" y="90"/>
                    <a:pt x="22" y="78"/>
                  </a:cubicBezTo>
                  <a:cubicBezTo>
                    <a:pt x="18" y="52"/>
                    <a:pt x="13" y="26"/>
                    <a:pt x="3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70"/>
            <p:cNvSpPr/>
            <p:nvPr/>
          </p:nvSpPr>
          <p:spPr bwMode="auto">
            <a:xfrm>
              <a:off x="2220912" y="8240713"/>
              <a:ext cx="63500" cy="311150"/>
            </a:xfrm>
            <a:custGeom>
              <a:avLst/>
              <a:gdLst>
                <a:gd name="T0" fmla="*/ 12 w 17"/>
                <a:gd name="T1" fmla="*/ 49 h 83"/>
                <a:gd name="T2" fmla="*/ 3 w 17"/>
                <a:gd name="T3" fmla="*/ 2 h 83"/>
                <a:gd name="T4" fmla="*/ 0 w 17"/>
                <a:gd name="T5" fmla="*/ 2 h 83"/>
                <a:gd name="T6" fmla="*/ 8 w 17"/>
                <a:gd name="T7" fmla="*/ 42 h 83"/>
                <a:gd name="T8" fmla="*/ 11 w 17"/>
                <a:gd name="T9" fmla="*/ 66 h 83"/>
                <a:gd name="T10" fmla="*/ 15 w 17"/>
                <a:gd name="T11" fmla="*/ 82 h 83"/>
                <a:gd name="T12" fmla="*/ 17 w 17"/>
                <a:gd name="T13" fmla="*/ 82 h 83"/>
                <a:gd name="T14" fmla="*/ 15 w 17"/>
                <a:gd name="T15" fmla="*/ 72 h 83"/>
                <a:gd name="T16" fmla="*/ 12 w 17"/>
                <a:gd name="T17" fmla="*/ 49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3">
                  <a:moveTo>
                    <a:pt x="12" y="49"/>
                  </a:moveTo>
                  <a:cubicBezTo>
                    <a:pt x="10" y="33"/>
                    <a:pt x="6" y="17"/>
                    <a:pt x="3" y="2"/>
                  </a:cubicBezTo>
                  <a:cubicBezTo>
                    <a:pt x="3" y="0"/>
                    <a:pt x="0" y="0"/>
                    <a:pt x="0" y="2"/>
                  </a:cubicBezTo>
                  <a:cubicBezTo>
                    <a:pt x="2" y="15"/>
                    <a:pt x="6" y="29"/>
                    <a:pt x="8" y="42"/>
                  </a:cubicBezTo>
                  <a:cubicBezTo>
                    <a:pt x="9" y="50"/>
                    <a:pt x="10" y="58"/>
                    <a:pt x="11" y="66"/>
                  </a:cubicBezTo>
                  <a:cubicBezTo>
                    <a:pt x="12" y="72"/>
                    <a:pt x="15" y="77"/>
                    <a:pt x="15" y="82"/>
                  </a:cubicBezTo>
                  <a:cubicBezTo>
                    <a:pt x="15" y="83"/>
                    <a:pt x="16" y="83"/>
                    <a:pt x="17" y="82"/>
                  </a:cubicBezTo>
                  <a:cubicBezTo>
                    <a:pt x="17" y="79"/>
                    <a:pt x="16" y="76"/>
                    <a:pt x="15" y="72"/>
                  </a:cubicBezTo>
                  <a:cubicBezTo>
                    <a:pt x="14" y="64"/>
                    <a:pt x="14" y="56"/>
                    <a:pt x="12" y="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71"/>
            <p:cNvSpPr/>
            <p:nvPr/>
          </p:nvSpPr>
          <p:spPr bwMode="auto">
            <a:xfrm>
              <a:off x="2303462" y="8308975"/>
              <a:ext cx="107950" cy="236538"/>
            </a:xfrm>
            <a:custGeom>
              <a:avLst/>
              <a:gdLst>
                <a:gd name="T0" fmla="*/ 3 w 29"/>
                <a:gd name="T1" fmla="*/ 1 h 63"/>
                <a:gd name="T2" fmla="*/ 1 w 29"/>
                <a:gd name="T3" fmla="*/ 3 h 63"/>
                <a:gd name="T4" fmla="*/ 27 w 29"/>
                <a:gd name="T5" fmla="*/ 63 h 63"/>
                <a:gd name="T6" fmla="*/ 29 w 29"/>
                <a:gd name="T7" fmla="*/ 62 h 63"/>
                <a:gd name="T8" fmla="*/ 3 w 29"/>
                <a:gd name="T9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63">
                  <a:moveTo>
                    <a:pt x="3" y="1"/>
                  </a:moveTo>
                  <a:cubicBezTo>
                    <a:pt x="2" y="0"/>
                    <a:pt x="0" y="2"/>
                    <a:pt x="1" y="3"/>
                  </a:cubicBezTo>
                  <a:cubicBezTo>
                    <a:pt x="17" y="20"/>
                    <a:pt x="12" y="45"/>
                    <a:pt x="27" y="63"/>
                  </a:cubicBezTo>
                  <a:cubicBezTo>
                    <a:pt x="28" y="63"/>
                    <a:pt x="29" y="62"/>
                    <a:pt x="29" y="62"/>
                  </a:cubicBezTo>
                  <a:cubicBezTo>
                    <a:pt x="15" y="43"/>
                    <a:pt x="19" y="18"/>
                    <a:pt x="3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72"/>
            <p:cNvSpPr/>
            <p:nvPr/>
          </p:nvSpPr>
          <p:spPr bwMode="auto">
            <a:xfrm>
              <a:off x="3751262" y="7737475"/>
              <a:ext cx="117475" cy="409575"/>
            </a:xfrm>
            <a:custGeom>
              <a:avLst/>
              <a:gdLst>
                <a:gd name="T0" fmla="*/ 8 w 31"/>
                <a:gd name="T1" fmla="*/ 30 h 109"/>
                <a:gd name="T2" fmla="*/ 17 w 31"/>
                <a:gd name="T3" fmla="*/ 65 h 109"/>
                <a:gd name="T4" fmla="*/ 23 w 31"/>
                <a:gd name="T5" fmla="*/ 96 h 109"/>
                <a:gd name="T6" fmla="*/ 30 w 31"/>
                <a:gd name="T7" fmla="*/ 108 h 109"/>
                <a:gd name="T8" fmla="*/ 30 w 31"/>
                <a:gd name="T9" fmla="*/ 108 h 109"/>
                <a:gd name="T10" fmla="*/ 22 w 31"/>
                <a:gd name="T11" fmla="*/ 78 h 109"/>
                <a:gd name="T12" fmla="*/ 15 w 31"/>
                <a:gd name="T13" fmla="*/ 45 h 109"/>
                <a:gd name="T14" fmla="*/ 9 w 31"/>
                <a:gd name="T15" fmla="*/ 18 h 109"/>
                <a:gd name="T16" fmla="*/ 3 w 31"/>
                <a:gd name="T17" fmla="*/ 1 h 109"/>
                <a:gd name="T18" fmla="*/ 1 w 31"/>
                <a:gd name="T19" fmla="*/ 3 h 109"/>
                <a:gd name="T20" fmla="*/ 8 w 31"/>
                <a:gd name="T21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109">
                  <a:moveTo>
                    <a:pt x="8" y="30"/>
                  </a:moveTo>
                  <a:cubicBezTo>
                    <a:pt x="11" y="42"/>
                    <a:pt x="14" y="53"/>
                    <a:pt x="17" y="65"/>
                  </a:cubicBezTo>
                  <a:cubicBezTo>
                    <a:pt x="19" y="75"/>
                    <a:pt x="20" y="85"/>
                    <a:pt x="23" y="96"/>
                  </a:cubicBezTo>
                  <a:cubicBezTo>
                    <a:pt x="24" y="101"/>
                    <a:pt x="24" y="106"/>
                    <a:pt x="30" y="108"/>
                  </a:cubicBezTo>
                  <a:cubicBezTo>
                    <a:pt x="30" y="109"/>
                    <a:pt x="31" y="108"/>
                    <a:pt x="30" y="108"/>
                  </a:cubicBezTo>
                  <a:cubicBezTo>
                    <a:pt x="23" y="103"/>
                    <a:pt x="23" y="85"/>
                    <a:pt x="22" y="78"/>
                  </a:cubicBezTo>
                  <a:cubicBezTo>
                    <a:pt x="20" y="67"/>
                    <a:pt x="18" y="56"/>
                    <a:pt x="15" y="45"/>
                  </a:cubicBezTo>
                  <a:cubicBezTo>
                    <a:pt x="13" y="36"/>
                    <a:pt x="11" y="27"/>
                    <a:pt x="9" y="18"/>
                  </a:cubicBezTo>
                  <a:cubicBezTo>
                    <a:pt x="8" y="12"/>
                    <a:pt x="7" y="6"/>
                    <a:pt x="3" y="1"/>
                  </a:cubicBezTo>
                  <a:cubicBezTo>
                    <a:pt x="2" y="0"/>
                    <a:pt x="0" y="2"/>
                    <a:pt x="1" y="3"/>
                  </a:cubicBezTo>
                  <a:cubicBezTo>
                    <a:pt x="7" y="10"/>
                    <a:pt x="6" y="21"/>
                    <a:pt x="8" y="3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73"/>
            <p:cNvSpPr/>
            <p:nvPr/>
          </p:nvSpPr>
          <p:spPr bwMode="auto">
            <a:xfrm>
              <a:off x="3857625" y="7707313"/>
              <a:ext cx="69850" cy="387350"/>
            </a:xfrm>
            <a:custGeom>
              <a:avLst/>
              <a:gdLst>
                <a:gd name="T0" fmla="*/ 9 w 19"/>
                <a:gd name="T1" fmla="*/ 64 h 103"/>
                <a:gd name="T2" fmla="*/ 13 w 19"/>
                <a:gd name="T3" fmla="*/ 91 h 103"/>
                <a:gd name="T4" fmla="*/ 18 w 19"/>
                <a:gd name="T5" fmla="*/ 102 h 103"/>
                <a:gd name="T6" fmla="*/ 18 w 19"/>
                <a:gd name="T7" fmla="*/ 102 h 103"/>
                <a:gd name="T8" fmla="*/ 14 w 19"/>
                <a:gd name="T9" fmla="*/ 78 h 103"/>
                <a:gd name="T10" fmla="*/ 11 w 19"/>
                <a:gd name="T11" fmla="*/ 49 h 103"/>
                <a:gd name="T12" fmla="*/ 3 w 19"/>
                <a:gd name="T13" fmla="*/ 1 h 103"/>
                <a:gd name="T14" fmla="*/ 1 w 19"/>
                <a:gd name="T15" fmla="*/ 3 h 103"/>
                <a:gd name="T16" fmla="*/ 9 w 19"/>
                <a:gd name="T17" fmla="*/ 6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103">
                  <a:moveTo>
                    <a:pt x="9" y="64"/>
                  </a:moveTo>
                  <a:cubicBezTo>
                    <a:pt x="11" y="73"/>
                    <a:pt x="12" y="82"/>
                    <a:pt x="13" y="91"/>
                  </a:cubicBezTo>
                  <a:cubicBezTo>
                    <a:pt x="14" y="95"/>
                    <a:pt x="14" y="99"/>
                    <a:pt x="18" y="102"/>
                  </a:cubicBezTo>
                  <a:cubicBezTo>
                    <a:pt x="18" y="103"/>
                    <a:pt x="19" y="102"/>
                    <a:pt x="18" y="102"/>
                  </a:cubicBezTo>
                  <a:cubicBezTo>
                    <a:pt x="14" y="96"/>
                    <a:pt x="15" y="85"/>
                    <a:pt x="14" y="78"/>
                  </a:cubicBezTo>
                  <a:cubicBezTo>
                    <a:pt x="13" y="68"/>
                    <a:pt x="12" y="59"/>
                    <a:pt x="11" y="49"/>
                  </a:cubicBezTo>
                  <a:cubicBezTo>
                    <a:pt x="10" y="33"/>
                    <a:pt x="10" y="16"/>
                    <a:pt x="3" y="1"/>
                  </a:cubicBezTo>
                  <a:cubicBezTo>
                    <a:pt x="2" y="0"/>
                    <a:pt x="0" y="1"/>
                    <a:pt x="1" y="3"/>
                  </a:cubicBezTo>
                  <a:cubicBezTo>
                    <a:pt x="9" y="22"/>
                    <a:pt x="7" y="44"/>
                    <a:pt x="9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74"/>
            <p:cNvSpPr/>
            <p:nvPr/>
          </p:nvSpPr>
          <p:spPr bwMode="auto">
            <a:xfrm>
              <a:off x="3962400" y="7761288"/>
              <a:ext cx="33338" cy="295275"/>
            </a:xfrm>
            <a:custGeom>
              <a:avLst/>
              <a:gdLst>
                <a:gd name="T0" fmla="*/ 2 w 9"/>
                <a:gd name="T1" fmla="*/ 6 h 79"/>
                <a:gd name="T2" fmla="*/ 3 w 9"/>
                <a:gd name="T3" fmla="*/ 78 h 79"/>
                <a:gd name="T4" fmla="*/ 5 w 9"/>
                <a:gd name="T5" fmla="*/ 78 h 79"/>
                <a:gd name="T6" fmla="*/ 5 w 9"/>
                <a:gd name="T7" fmla="*/ 2 h 79"/>
                <a:gd name="T8" fmla="*/ 2 w 9"/>
                <a:gd name="T9" fmla="*/ 1 h 79"/>
                <a:gd name="T10" fmla="*/ 1 w 9"/>
                <a:gd name="T11" fmla="*/ 3 h 79"/>
                <a:gd name="T12" fmla="*/ 2 w 9"/>
                <a:gd name="T13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79">
                  <a:moveTo>
                    <a:pt x="2" y="6"/>
                  </a:moveTo>
                  <a:cubicBezTo>
                    <a:pt x="5" y="30"/>
                    <a:pt x="3" y="54"/>
                    <a:pt x="3" y="78"/>
                  </a:cubicBezTo>
                  <a:cubicBezTo>
                    <a:pt x="3" y="79"/>
                    <a:pt x="5" y="79"/>
                    <a:pt x="5" y="78"/>
                  </a:cubicBezTo>
                  <a:cubicBezTo>
                    <a:pt x="7" y="52"/>
                    <a:pt x="9" y="28"/>
                    <a:pt x="5" y="2"/>
                  </a:cubicBezTo>
                  <a:cubicBezTo>
                    <a:pt x="5" y="1"/>
                    <a:pt x="3" y="0"/>
                    <a:pt x="2" y="1"/>
                  </a:cubicBezTo>
                  <a:cubicBezTo>
                    <a:pt x="2" y="2"/>
                    <a:pt x="1" y="2"/>
                    <a:pt x="1" y="3"/>
                  </a:cubicBezTo>
                  <a:cubicBezTo>
                    <a:pt x="0" y="4"/>
                    <a:pt x="1" y="6"/>
                    <a:pt x="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75"/>
            <p:cNvSpPr/>
            <p:nvPr/>
          </p:nvSpPr>
          <p:spPr bwMode="auto">
            <a:xfrm>
              <a:off x="4070350" y="7899400"/>
              <a:ext cx="57150" cy="127000"/>
            </a:xfrm>
            <a:custGeom>
              <a:avLst/>
              <a:gdLst>
                <a:gd name="T0" fmla="*/ 6 w 15"/>
                <a:gd name="T1" fmla="*/ 33 h 34"/>
                <a:gd name="T2" fmla="*/ 7 w 15"/>
                <a:gd name="T3" fmla="*/ 33 h 34"/>
                <a:gd name="T4" fmla="*/ 4 w 15"/>
                <a:gd name="T5" fmla="*/ 2 h 34"/>
                <a:gd name="T6" fmla="*/ 2 w 15"/>
                <a:gd name="T7" fmla="*/ 4 h 34"/>
                <a:gd name="T8" fmla="*/ 6 w 15"/>
                <a:gd name="T9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4">
                  <a:moveTo>
                    <a:pt x="6" y="33"/>
                  </a:moveTo>
                  <a:cubicBezTo>
                    <a:pt x="6" y="33"/>
                    <a:pt x="7" y="34"/>
                    <a:pt x="7" y="33"/>
                  </a:cubicBezTo>
                  <a:cubicBezTo>
                    <a:pt x="15" y="25"/>
                    <a:pt x="11" y="9"/>
                    <a:pt x="4" y="2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9" y="12"/>
                    <a:pt x="8" y="23"/>
                    <a:pt x="6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76"/>
            <p:cNvSpPr/>
            <p:nvPr/>
          </p:nvSpPr>
          <p:spPr bwMode="auto">
            <a:xfrm>
              <a:off x="3679825" y="7497763"/>
              <a:ext cx="52388" cy="79375"/>
            </a:xfrm>
            <a:custGeom>
              <a:avLst/>
              <a:gdLst>
                <a:gd name="T0" fmla="*/ 0 w 14"/>
                <a:gd name="T1" fmla="*/ 2 h 21"/>
                <a:gd name="T2" fmla="*/ 7 w 14"/>
                <a:gd name="T3" fmla="*/ 17 h 21"/>
                <a:gd name="T4" fmla="*/ 13 w 14"/>
                <a:gd name="T5" fmla="*/ 10 h 21"/>
                <a:gd name="T6" fmla="*/ 13 w 14"/>
                <a:gd name="T7" fmla="*/ 10 h 21"/>
                <a:gd name="T8" fmla="*/ 12 w 14"/>
                <a:gd name="T9" fmla="*/ 13 h 21"/>
                <a:gd name="T10" fmla="*/ 10 w 14"/>
                <a:gd name="T11" fmla="*/ 16 h 21"/>
                <a:gd name="T12" fmla="*/ 7 w 14"/>
                <a:gd name="T13" fmla="*/ 12 h 21"/>
                <a:gd name="T14" fmla="*/ 2 w 14"/>
                <a:gd name="T15" fmla="*/ 2 h 21"/>
                <a:gd name="T16" fmla="*/ 0 w 14"/>
                <a:gd name="T17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21">
                  <a:moveTo>
                    <a:pt x="0" y="2"/>
                  </a:moveTo>
                  <a:cubicBezTo>
                    <a:pt x="0" y="7"/>
                    <a:pt x="4" y="14"/>
                    <a:pt x="7" y="17"/>
                  </a:cubicBezTo>
                  <a:cubicBezTo>
                    <a:pt x="12" y="21"/>
                    <a:pt x="14" y="13"/>
                    <a:pt x="13" y="10"/>
                  </a:cubicBezTo>
                  <a:cubicBezTo>
                    <a:pt x="13" y="9"/>
                    <a:pt x="13" y="10"/>
                    <a:pt x="13" y="10"/>
                  </a:cubicBezTo>
                  <a:cubicBezTo>
                    <a:pt x="13" y="11"/>
                    <a:pt x="13" y="12"/>
                    <a:pt x="12" y="13"/>
                  </a:cubicBezTo>
                  <a:cubicBezTo>
                    <a:pt x="12" y="14"/>
                    <a:pt x="11" y="16"/>
                    <a:pt x="10" y="16"/>
                  </a:cubicBezTo>
                  <a:cubicBezTo>
                    <a:pt x="9" y="16"/>
                    <a:pt x="7" y="13"/>
                    <a:pt x="7" y="12"/>
                  </a:cubicBezTo>
                  <a:cubicBezTo>
                    <a:pt x="5" y="9"/>
                    <a:pt x="2" y="6"/>
                    <a:pt x="2" y="2"/>
                  </a:cubicBezTo>
                  <a:cubicBezTo>
                    <a:pt x="2" y="0"/>
                    <a:pt x="0" y="0"/>
                    <a:pt x="0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77"/>
            <p:cNvSpPr/>
            <p:nvPr/>
          </p:nvSpPr>
          <p:spPr bwMode="auto">
            <a:xfrm>
              <a:off x="3770312" y="7459663"/>
              <a:ext cx="87313" cy="192088"/>
            </a:xfrm>
            <a:custGeom>
              <a:avLst/>
              <a:gdLst>
                <a:gd name="T0" fmla="*/ 1 w 23"/>
                <a:gd name="T1" fmla="*/ 2 h 51"/>
                <a:gd name="T2" fmla="*/ 8 w 23"/>
                <a:gd name="T3" fmla="*/ 8 h 51"/>
                <a:gd name="T4" fmla="*/ 10 w 23"/>
                <a:gd name="T5" fmla="*/ 14 h 51"/>
                <a:gd name="T6" fmla="*/ 13 w 23"/>
                <a:gd name="T7" fmla="*/ 23 h 51"/>
                <a:gd name="T8" fmla="*/ 20 w 23"/>
                <a:gd name="T9" fmla="*/ 50 h 51"/>
                <a:gd name="T10" fmla="*/ 22 w 23"/>
                <a:gd name="T11" fmla="*/ 50 h 51"/>
                <a:gd name="T12" fmla="*/ 14 w 23"/>
                <a:gd name="T13" fmla="*/ 16 h 51"/>
                <a:gd name="T14" fmla="*/ 2 w 23"/>
                <a:gd name="T15" fmla="*/ 0 h 51"/>
                <a:gd name="T16" fmla="*/ 1 w 23"/>
                <a:gd name="T17" fmla="*/ 0 h 51"/>
                <a:gd name="T18" fmla="*/ 1 w 23"/>
                <a:gd name="T19" fmla="*/ 2 h 51"/>
                <a:gd name="T20" fmla="*/ 1 w 23"/>
                <a:gd name="T21" fmla="*/ 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51">
                  <a:moveTo>
                    <a:pt x="1" y="2"/>
                  </a:moveTo>
                  <a:cubicBezTo>
                    <a:pt x="2" y="1"/>
                    <a:pt x="7" y="8"/>
                    <a:pt x="8" y="8"/>
                  </a:cubicBezTo>
                  <a:cubicBezTo>
                    <a:pt x="8" y="10"/>
                    <a:pt x="9" y="12"/>
                    <a:pt x="10" y="14"/>
                  </a:cubicBezTo>
                  <a:cubicBezTo>
                    <a:pt x="11" y="17"/>
                    <a:pt x="12" y="20"/>
                    <a:pt x="13" y="23"/>
                  </a:cubicBezTo>
                  <a:cubicBezTo>
                    <a:pt x="16" y="32"/>
                    <a:pt x="19" y="41"/>
                    <a:pt x="20" y="50"/>
                  </a:cubicBezTo>
                  <a:cubicBezTo>
                    <a:pt x="21" y="51"/>
                    <a:pt x="22" y="51"/>
                    <a:pt x="22" y="50"/>
                  </a:cubicBezTo>
                  <a:cubicBezTo>
                    <a:pt x="23" y="39"/>
                    <a:pt x="18" y="26"/>
                    <a:pt x="14" y="16"/>
                  </a:cubicBezTo>
                  <a:cubicBezTo>
                    <a:pt x="11" y="10"/>
                    <a:pt x="8" y="1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1" y="3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78"/>
            <p:cNvSpPr/>
            <p:nvPr/>
          </p:nvSpPr>
          <p:spPr bwMode="auto">
            <a:xfrm>
              <a:off x="2535237" y="392112"/>
              <a:ext cx="222250" cy="222250"/>
            </a:xfrm>
            <a:custGeom>
              <a:avLst/>
              <a:gdLst>
                <a:gd name="T0" fmla="*/ 30 w 59"/>
                <a:gd name="T1" fmla="*/ 52 h 59"/>
                <a:gd name="T2" fmla="*/ 8 w 59"/>
                <a:gd name="T3" fmla="*/ 32 h 59"/>
                <a:gd name="T4" fmla="*/ 0 w 59"/>
                <a:gd name="T5" fmla="*/ 5 h 59"/>
                <a:gd name="T6" fmla="*/ 0 w 59"/>
                <a:gd name="T7" fmla="*/ 5 h 59"/>
                <a:gd name="T8" fmla="*/ 5 w 59"/>
                <a:gd name="T9" fmla="*/ 27 h 59"/>
                <a:gd name="T10" fmla="*/ 11 w 59"/>
                <a:gd name="T11" fmla="*/ 43 h 59"/>
                <a:gd name="T12" fmla="*/ 33 w 59"/>
                <a:gd name="T13" fmla="*/ 55 h 59"/>
                <a:gd name="T14" fmla="*/ 28 w 59"/>
                <a:gd name="T15" fmla="*/ 1 h 59"/>
                <a:gd name="T16" fmla="*/ 27 w 59"/>
                <a:gd name="T17" fmla="*/ 1 h 59"/>
                <a:gd name="T18" fmla="*/ 30 w 59"/>
                <a:gd name="T19" fmla="*/ 52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9">
                  <a:moveTo>
                    <a:pt x="30" y="52"/>
                  </a:moveTo>
                  <a:cubicBezTo>
                    <a:pt x="19" y="54"/>
                    <a:pt x="11" y="41"/>
                    <a:pt x="8" y="32"/>
                  </a:cubicBezTo>
                  <a:cubicBezTo>
                    <a:pt x="5" y="23"/>
                    <a:pt x="1" y="14"/>
                    <a:pt x="0" y="5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13"/>
                    <a:pt x="3" y="19"/>
                    <a:pt x="5" y="27"/>
                  </a:cubicBezTo>
                  <a:cubicBezTo>
                    <a:pt x="6" y="32"/>
                    <a:pt x="8" y="38"/>
                    <a:pt x="11" y="43"/>
                  </a:cubicBezTo>
                  <a:cubicBezTo>
                    <a:pt x="16" y="51"/>
                    <a:pt x="24" y="59"/>
                    <a:pt x="33" y="55"/>
                  </a:cubicBezTo>
                  <a:cubicBezTo>
                    <a:pt x="59" y="46"/>
                    <a:pt x="42" y="12"/>
                    <a:pt x="28" y="1"/>
                  </a:cubicBezTo>
                  <a:cubicBezTo>
                    <a:pt x="28" y="0"/>
                    <a:pt x="27" y="1"/>
                    <a:pt x="27" y="1"/>
                  </a:cubicBezTo>
                  <a:cubicBezTo>
                    <a:pt x="37" y="13"/>
                    <a:pt x="56" y="47"/>
                    <a:pt x="30" y="5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79"/>
            <p:cNvSpPr/>
            <p:nvPr/>
          </p:nvSpPr>
          <p:spPr bwMode="auto">
            <a:xfrm>
              <a:off x="2711450" y="798512"/>
              <a:ext cx="46038" cy="58738"/>
            </a:xfrm>
            <a:custGeom>
              <a:avLst/>
              <a:gdLst>
                <a:gd name="T0" fmla="*/ 10 w 12"/>
                <a:gd name="T1" fmla="*/ 16 h 16"/>
                <a:gd name="T2" fmla="*/ 12 w 12"/>
                <a:gd name="T3" fmla="*/ 16 h 16"/>
                <a:gd name="T4" fmla="*/ 12 w 12"/>
                <a:gd name="T5" fmla="*/ 15 h 16"/>
                <a:gd name="T6" fmla="*/ 12 w 12"/>
                <a:gd name="T7" fmla="*/ 13 h 16"/>
                <a:gd name="T8" fmla="*/ 4 w 12"/>
                <a:gd name="T9" fmla="*/ 2 h 16"/>
                <a:gd name="T10" fmla="*/ 2 w 12"/>
                <a:gd name="T11" fmla="*/ 4 h 16"/>
                <a:gd name="T12" fmla="*/ 10 w 12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6">
                  <a:moveTo>
                    <a:pt x="10" y="16"/>
                  </a:moveTo>
                  <a:cubicBezTo>
                    <a:pt x="10" y="16"/>
                    <a:pt x="11" y="16"/>
                    <a:pt x="12" y="16"/>
                  </a:cubicBezTo>
                  <a:cubicBezTo>
                    <a:pt x="12" y="16"/>
                    <a:pt x="12" y="15"/>
                    <a:pt x="12" y="15"/>
                  </a:cubicBezTo>
                  <a:cubicBezTo>
                    <a:pt x="12" y="15"/>
                    <a:pt x="12" y="14"/>
                    <a:pt x="12" y="13"/>
                  </a:cubicBezTo>
                  <a:cubicBezTo>
                    <a:pt x="8" y="10"/>
                    <a:pt x="7" y="5"/>
                    <a:pt x="4" y="2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5" y="8"/>
                    <a:pt x="6" y="13"/>
                    <a:pt x="10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80"/>
            <p:cNvSpPr/>
            <p:nvPr/>
          </p:nvSpPr>
          <p:spPr bwMode="auto">
            <a:xfrm>
              <a:off x="2805112" y="911224"/>
              <a:ext cx="34925" cy="14288"/>
            </a:xfrm>
            <a:custGeom>
              <a:avLst/>
              <a:gdLst>
                <a:gd name="T0" fmla="*/ 2 w 9"/>
                <a:gd name="T1" fmla="*/ 4 h 4"/>
                <a:gd name="T2" fmla="*/ 8 w 9"/>
                <a:gd name="T3" fmla="*/ 3 h 4"/>
                <a:gd name="T4" fmla="*/ 9 w 9"/>
                <a:gd name="T5" fmla="*/ 3 h 4"/>
                <a:gd name="T6" fmla="*/ 9 w 9"/>
                <a:gd name="T7" fmla="*/ 1 h 4"/>
                <a:gd name="T8" fmla="*/ 7 w 9"/>
                <a:gd name="T9" fmla="*/ 1 h 4"/>
                <a:gd name="T10" fmla="*/ 6 w 9"/>
                <a:gd name="T11" fmla="*/ 2 h 4"/>
                <a:gd name="T12" fmla="*/ 2 w 9"/>
                <a:gd name="T13" fmla="*/ 2 h 4"/>
                <a:gd name="T14" fmla="*/ 2 w 9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4">
                  <a:moveTo>
                    <a:pt x="2" y="4"/>
                  </a:moveTo>
                  <a:cubicBezTo>
                    <a:pt x="4" y="4"/>
                    <a:pt x="6" y="4"/>
                    <a:pt x="8" y="3"/>
                  </a:cubicBezTo>
                  <a:cubicBezTo>
                    <a:pt x="8" y="3"/>
                    <a:pt x="9" y="3"/>
                    <a:pt x="9" y="3"/>
                  </a:cubicBezTo>
                  <a:cubicBezTo>
                    <a:pt x="9" y="2"/>
                    <a:pt x="9" y="2"/>
                    <a:pt x="9" y="1"/>
                  </a:cubicBezTo>
                  <a:cubicBezTo>
                    <a:pt x="8" y="0"/>
                    <a:pt x="8" y="0"/>
                    <a:pt x="7" y="1"/>
                  </a:cubicBezTo>
                  <a:cubicBezTo>
                    <a:pt x="7" y="2"/>
                    <a:pt x="7" y="2"/>
                    <a:pt x="6" y="2"/>
                  </a:cubicBezTo>
                  <a:cubicBezTo>
                    <a:pt x="5" y="2"/>
                    <a:pt x="3" y="2"/>
                    <a:pt x="2" y="2"/>
                  </a:cubicBezTo>
                  <a:cubicBezTo>
                    <a:pt x="1" y="2"/>
                    <a:pt x="0" y="4"/>
                    <a:pt x="2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81"/>
            <p:cNvSpPr/>
            <p:nvPr/>
          </p:nvSpPr>
          <p:spPr bwMode="auto">
            <a:xfrm>
              <a:off x="3098800" y="1604962"/>
              <a:ext cx="63500" cy="79375"/>
            </a:xfrm>
            <a:custGeom>
              <a:avLst/>
              <a:gdLst>
                <a:gd name="T0" fmla="*/ 16 w 17"/>
                <a:gd name="T1" fmla="*/ 17 h 21"/>
                <a:gd name="T2" fmla="*/ 16 w 17"/>
                <a:gd name="T3" fmla="*/ 15 h 21"/>
                <a:gd name="T4" fmla="*/ 4 w 17"/>
                <a:gd name="T5" fmla="*/ 2 h 21"/>
                <a:gd name="T6" fmla="*/ 0 w 17"/>
                <a:gd name="T7" fmla="*/ 2 h 21"/>
                <a:gd name="T8" fmla="*/ 16 w 17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1">
                  <a:moveTo>
                    <a:pt x="16" y="17"/>
                  </a:moveTo>
                  <a:cubicBezTo>
                    <a:pt x="17" y="16"/>
                    <a:pt x="17" y="15"/>
                    <a:pt x="16" y="15"/>
                  </a:cubicBezTo>
                  <a:cubicBezTo>
                    <a:pt x="9" y="14"/>
                    <a:pt x="4" y="9"/>
                    <a:pt x="4" y="2"/>
                  </a:cubicBezTo>
                  <a:cubicBezTo>
                    <a:pt x="4" y="0"/>
                    <a:pt x="0" y="0"/>
                    <a:pt x="0" y="2"/>
                  </a:cubicBezTo>
                  <a:cubicBezTo>
                    <a:pt x="1" y="10"/>
                    <a:pt x="8" y="21"/>
                    <a:pt x="16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82"/>
            <p:cNvSpPr/>
            <p:nvPr/>
          </p:nvSpPr>
          <p:spPr bwMode="auto">
            <a:xfrm>
              <a:off x="92075" y="-1803401"/>
              <a:ext cx="285750" cy="593725"/>
            </a:xfrm>
            <a:custGeom>
              <a:avLst/>
              <a:gdLst>
                <a:gd name="T0" fmla="*/ 60 w 76"/>
                <a:gd name="T1" fmla="*/ 147 h 158"/>
                <a:gd name="T2" fmla="*/ 28 w 76"/>
                <a:gd name="T3" fmla="*/ 77 h 158"/>
                <a:gd name="T4" fmla="*/ 2 w 76"/>
                <a:gd name="T5" fmla="*/ 2 h 158"/>
                <a:gd name="T6" fmla="*/ 0 w 76"/>
                <a:gd name="T7" fmla="*/ 2 h 158"/>
                <a:gd name="T8" fmla="*/ 31 w 76"/>
                <a:gd name="T9" fmla="*/ 95 h 158"/>
                <a:gd name="T10" fmla="*/ 50 w 76"/>
                <a:gd name="T11" fmla="*/ 136 h 158"/>
                <a:gd name="T12" fmla="*/ 69 w 76"/>
                <a:gd name="T13" fmla="*/ 155 h 158"/>
                <a:gd name="T14" fmla="*/ 72 w 76"/>
                <a:gd name="T15" fmla="*/ 137 h 158"/>
                <a:gd name="T16" fmla="*/ 58 w 76"/>
                <a:gd name="T17" fmla="*/ 99 h 158"/>
                <a:gd name="T18" fmla="*/ 31 w 76"/>
                <a:gd name="T19" fmla="*/ 57 h 158"/>
                <a:gd name="T20" fmla="*/ 21 w 76"/>
                <a:gd name="T21" fmla="*/ 36 h 158"/>
                <a:gd name="T22" fmla="*/ 16 w 76"/>
                <a:gd name="T23" fmla="*/ 23 h 158"/>
                <a:gd name="T24" fmla="*/ 14 w 76"/>
                <a:gd name="T25" fmla="*/ 24 h 158"/>
                <a:gd name="T26" fmla="*/ 25 w 76"/>
                <a:gd name="T27" fmla="*/ 51 h 158"/>
                <a:gd name="T28" fmla="*/ 45 w 76"/>
                <a:gd name="T29" fmla="*/ 85 h 158"/>
                <a:gd name="T30" fmla="*/ 64 w 76"/>
                <a:gd name="T31" fmla="*/ 116 h 158"/>
                <a:gd name="T32" fmla="*/ 70 w 76"/>
                <a:gd name="T33" fmla="*/ 143 h 158"/>
                <a:gd name="T34" fmla="*/ 70 w 76"/>
                <a:gd name="T35" fmla="*/ 148 h 158"/>
                <a:gd name="T36" fmla="*/ 60 w 76"/>
                <a:gd name="T37" fmla="*/ 14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6" h="158">
                  <a:moveTo>
                    <a:pt x="60" y="147"/>
                  </a:moveTo>
                  <a:cubicBezTo>
                    <a:pt x="44" y="128"/>
                    <a:pt x="36" y="101"/>
                    <a:pt x="28" y="77"/>
                  </a:cubicBezTo>
                  <a:cubicBezTo>
                    <a:pt x="18" y="52"/>
                    <a:pt x="9" y="27"/>
                    <a:pt x="2" y="2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9" y="34"/>
                    <a:pt x="20" y="65"/>
                    <a:pt x="31" y="95"/>
                  </a:cubicBezTo>
                  <a:cubicBezTo>
                    <a:pt x="37" y="109"/>
                    <a:pt x="42" y="123"/>
                    <a:pt x="50" y="136"/>
                  </a:cubicBezTo>
                  <a:cubicBezTo>
                    <a:pt x="52" y="140"/>
                    <a:pt x="61" y="158"/>
                    <a:pt x="69" y="155"/>
                  </a:cubicBezTo>
                  <a:cubicBezTo>
                    <a:pt x="76" y="153"/>
                    <a:pt x="73" y="142"/>
                    <a:pt x="72" y="137"/>
                  </a:cubicBezTo>
                  <a:cubicBezTo>
                    <a:pt x="71" y="123"/>
                    <a:pt x="65" y="111"/>
                    <a:pt x="58" y="99"/>
                  </a:cubicBezTo>
                  <a:cubicBezTo>
                    <a:pt x="49" y="85"/>
                    <a:pt x="39" y="72"/>
                    <a:pt x="31" y="57"/>
                  </a:cubicBezTo>
                  <a:cubicBezTo>
                    <a:pt x="27" y="50"/>
                    <a:pt x="24" y="43"/>
                    <a:pt x="21" y="36"/>
                  </a:cubicBezTo>
                  <a:cubicBezTo>
                    <a:pt x="20" y="31"/>
                    <a:pt x="19" y="27"/>
                    <a:pt x="16" y="23"/>
                  </a:cubicBezTo>
                  <a:cubicBezTo>
                    <a:pt x="15" y="23"/>
                    <a:pt x="14" y="24"/>
                    <a:pt x="14" y="24"/>
                  </a:cubicBezTo>
                  <a:cubicBezTo>
                    <a:pt x="20" y="32"/>
                    <a:pt x="21" y="43"/>
                    <a:pt x="25" y="51"/>
                  </a:cubicBezTo>
                  <a:cubicBezTo>
                    <a:pt x="31" y="63"/>
                    <a:pt x="38" y="74"/>
                    <a:pt x="45" y="85"/>
                  </a:cubicBezTo>
                  <a:cubicBezTo>
                    <a:pt x="52" y="95"/>
                    <a:pt x="59" y="105"/>
                    <a:pt x="64" y="116"/>
                  </a:cubicBezTo>
                  <a:cubicBezTo>
                    <a:pt x="68" y="125"/>
                    <a:pt x="70" y="133"/>
                    <a:pt x="70" y="143"/>
                  </a:cubicBezTo>
                  <a:cubicBezTo>
                    <a:pt x="70" y="145"/>
                    <a:pt x="71" y="146"/>
                    <a:pt x="70" y="148"/>
                  </a:cubicBezTo>
                  <a:cubicBezTo>
                    <a:pt x="69" y="155"/>
                    <a:pt x="64" y="152"/>
                    <a:pt x="60" y="14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83"/>
            <p:cNvSpPr/>
            <p:nvPr/>
          </p:nvSpPr>
          <p:spPr bwMode="auto">
            <a:xfrm>
              <a:off x="460375" y="-996951"/>
              <a:ext cx="36513" cy="68263"/>
            </a:xfrm>
            <a:custGeom>
              <a:avLst/>
              <a:gdLst>
                <a:gd name="T0" fmla="*/ 7 w 10"/>
                <a:gd name="T1" fmla="*/ 18 h 18"/>
                <a:gd name="T2" fmla="*/ 8 w 10"/>
                <a:gd name="T3" fmla="*/ 18 h 18"/>
                <a:gd name="T4" fmla="*/ 10 w 10"/>
                <a:gd name="T5" fmla="*/ 16 h 18"/>
                <a:gd name="T6" fmla="*/ 5 w 10"/>
                <a:gd name="T7" fmla="*/ 3 h 18"/>
                <a:gd name="T8" fmla="*/ 1 w 10"/>
                <a:gd name="T9" fmla="*/ 4 h 18"/>
                <a:gd name="T10" fmla="*/ 7 w 10"/>
                <a:gd name="T11" fmla="*/ 16 h 18"/>
                <a:gd name="T12" fmla="*/ 7 w 10"/>
                <a:gd name="T13" fmla="*/ 16 h 18"/>
                <a:gd name="T14" fmla="*/ 7 w 10"/>
                <a:gd name="T1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8">
                  <a:moveTo>
                    <a:pt x="7" y="18"/>
                  </a:moveTo>
                  <a:cubicBezTo>
                    <a:pt x="7" y="18"/>
                    <a:pt x="8" y="18"/>
                    <a:pt x="8" y="18"/>
                  </a:cubicBezTo>
                  <a:cubicBezTo>
                    <a:pt x="9" y="18"/>
                    <a:pt x="10" y="17"/>
                    <a:pt x="10" y="16"/>
                  </a:cubicBezTo>
                  <a:cubicBezTo>
                    <a:pt x="8" y="12"/>
                    <a:pt x="7" y="7"/>
                    <a:pt x="5" y="3"/>
                  </a:cubicBezTo>
                  <a:cubicBezTo>
                    <a:pt x="4" y="0"/>
                    <a:pt x="0" y="2"/>
                    <a:pt x="1" y="4"/>
                  </a:cubicBezTo>
                  <a:cubicBezTo>
                    <a:pt x="3" y="8"/>
                    <a:pt x="5" y="12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6" y="17"/>
                    <a:pt x="6" y="18"/>
                    <a:pt x="7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84"/>
            <p:cNvSpPr/>
            <p:nvPr/>
          </p:nvSpPr>
          <p:spPr bwMode="auto">
            <a:xfrm>
              <a:off x="542925" y="-854076"/>
              <a:ext cx="14288" cy="22225"/>
            </a:xfrm>
            <a:custGeom>
              <a:avLst/>
              <a:gdLst>
                <a:gd name="T0" fmla="*/ 1 w 4"/>
                <a:gd name="T1" fmla="*/ 6 h 6"/>
                <a:gd name="T2" fmla="*/ 3 w 4"/>
                <a:gd name="T3" fmla="*/ 6 h 6"/>
                <a:gd name="T4" fmla="*/ 4 w 4"/>
                <a:gd name="T5" fmla="*/ 5 h 6"/>
                <a:gd name="T6" fmla="*/ 1 w 4"/>
                <a:gd name="T7" fmla="*/ 1 h 6"/>
                <a:gd name="T8" fmla="*/ 1 w 4"/>
                <a:gd name="T9" fmla="*/ 1 h 6"/>
                <a:gd name="T10" fmla="*/ 2 w 4"/>
                <a:gd name="T11" fmla="*/ 4 h 6"/>
                <a:gd name="T12" fmla="*/ 1 w 4"/>
                <a:gd name="T13" fmla="*/ 4 h 6"/>
                <a:gd name="T14" fmla="*/ 1 w 4"/>
                <a:gd name="T1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6">
                  <a:moveTo>
                    <a:pt x="1" y="6"/>
                  </a:moveTo>
                  <a:cubicBezTo>
                    <a:pt x="2" y="6"/>
                    <a:pt x="2" y="6"/>
                    <a:pt x="3" y="6"/>
                  </a:cubicBezTo>
                  <a:cubicBezTo>
                    <a:pt x="3" y="6"/>
                    <a:pt x="4" y="5"/>
                    <a:pt x="4" y="5"/>
                  </a:cubicBezTo>
                  <a:cubicBezTo>
                    <a:pt x="4" y="3"/>
                    <a:pt x="3" y="1"/>
                    <a:pt x="1" y="1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0" y="5"/>
                    <a:pt x="0" y="6"/>
                    <a:pt x="1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85"/>
            <p:cNvSpPr/>
            <p:nvPr/>
          </p:nvSpPr>
          <p:spPr bwMode="auto">
            <a:xfrm>
              <a:off x="3759200" y="-2373313"/>
              <a:ext cx="187325" cy="349250"/>
            </a:xfrm>
            <a:custGeom>
              <a:avLst/>
              <a:gdLst>
                <a:gd name="T0" fmla="*/ 24 w 50"/>
                <a:gd name="T1" fmla="*/ 84 h 93"/>
                <a:gd name="T2" fmla="*/ 50 w 50"/>
                <a:gd name="T3" fmla="*/ 34 h 93"/>
                <a:gd name="T4" fmla="*/ 41 w 50"/>
                <a:gd name="T5" fmla="*/ 9 h 93"/>
                <a:gd name="T6" fmla="*/ 24 w 50"/>
                <a:gd name="T7" fmla="*/ 1 h 93"/>
                <a:gd name="T8" fmla="*/ 24 w 50"/>
                <a:gd name="T9" fmla="*/ 3 h 93"/>
                <a:gd name="T10" fmla="*/ 45 w 50"/>
                <a:gd name="T11" fmla="*/ 43 h 93"/>
                <a:gd name="T12" fmla="*/ 24 w 50"/>
                <a:gd name="T13" fmla="*/ 80 h 93"/>
                <a:gd name="T14" fmla="*/ 14 w 50"/>
                <a:gd name="T15" fmla="*/ 86 h 93"/>
                <a:gd name="T16" fmla="*/ 4 w 50"/>
                <a:gd name="T17" fmla="*/ 77 h 93"/>
                <a:gd name="T18" fmla="*/ 5 w 50"/>
                <a:gd name="T19" fmla="*/ 53 h 93"/>
                <a:gd name="T20" fmla="*/ 17 w 50"/>
                <a:gd name="T21" fmla="*/ 7 h 93"/>
                <a:gd name="T22" fmla="*/ 15 w 50"/>
                <a:gd name="T23" fmla="*/ 5 h 93"/>
                <a:gd name="T24" fmla="*/ 5 w 50"/>
                <a:gd name="T25" fmla="*/ 38 h 93"/>
                <a:gd name="T26" fmla="*/ 0 w 50"/>
                <a:gd name="T27" fmla="*/ 73 h 93"/>
                <a:gd name="T28" fmla="*/ 24 w 50"/>
                <a:gd name="T29" fmla="*/ 8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0" h="93">
                  <a:moveTo>
                    <a:pt x="24" y="84"/>
                  </a:moveTo>
                  <a:cubicBezTo>
                    <a:pt x="38" y="73"/>
                    <a:pt x="49" y="52"/>
                    <a:pt x="50" y="34"/>
                  </a:cubicBezTo>
                  <a:cubicBezTo>
                    <a:pt x="50" y="24"/>
                    <a:pt x="46" y="17"/>
                    <a:pt x="41" y="9"/>
                  </a:cubicBezTo>
                  <a:cubicBezTo>
                    <a:pt x="36" y="1"/>
                    <a:pt x="33" y="0"/>
                    <a:pt x="24" y="1"/>
                  </a:cubicBezTo>
                  <a:cubicBezTo>
                    <a:pt x="23" y="2"/>
                    <a:pt x="23" y="3"/>
                    <a:pt x="24" y="3"/>
                  </a:cubicBezTo>
                  <a:cubicBezTo>
                    <a:pt x="42" y="3"/>
                    <a:pt x="48" y="28"/>
                    <a:pt x="45" y="43"/>
                  </a:cubicBezTo>
                  <a:cubicBezTo>
                    <a:pt x="42" y="56"/>
                    <a:pt x="34" y="71"/>
                    <a:pt x="24" y="80"/>
                  </a:cubicBezTo>
                  <a:cubicBezTo>
                    <a:pt x="22" y="82"/>
                    <a:pt x="17" y="86"/>
                    <a:pt x="14" y="86"/>
                  </a:cubicBezTo>
                  <a:cubicBezTo>
                    <a:pt x="7" y="87"/>
                    <a:pt x="5" y="81"/>
                    <a:pt x="4" y="77"/>
                  </a:cubicBezTo>
                  <a:cubicBezTo>
                    <a:pt x="2" y="69"/>
                    <a:pt x="4" y="60"/>
                    <a:pt x="5" y="53"/>
                  </a:cubicBezTo>
                  <a:cubicBezTo>
                    <a:pt x="8" y="37"/>
                    <a:pt x="11" y="21"/>
                    <a:pt x="17" y="7"/>
                  </a:cubicBezTo>
                  <a:cubicBezTo>
                    <a:pt x="18" y="5"/>
                    <a:pt x="16" y="4"/>
                    <a:pt x="15" y="5"/>
                  </a:cubicBezTo>
                  <a:cubicBezTo>
                    <a:pt x="10" y="16"/>
                    <a:pt x="7" y="27"/>
                    <a:pt x="5" y="38"/>
                  </a:cubicBezTo>
                  <a:cubicBezTo>
                    <a:pt x="3" y="50"/>
                    <a:pt x="0" y="62"/>
                    <a:pt x="0" y="73"/>
                  </a:cubicBezTo>
                  <a:cubicBezTo>
                    <a:pt x="2" y="88"/>
                    <a:pt x="12" y="93"/>
                    <a:pt x="24" y="8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86"/>
            <p:cNvSpPr/>
            <p:nvPr/>
          </p:nvSpPr>
          <p:spPr bwMode="auto">
            <a:xfrm>
              <a:off x="4119562" y="-2339976"/>
              <a:ext cx="104775" cy="206375"/>
            </a:xfrm>
            <a:custGeom>
              <a:avLst/>
              <a:gdLst>
                <a:gd name="T0" fmla="*/ 3 w 28"/>
                <a:gd name="T1" fmla="*/ 46 h 55"/>
                <a:gd name="T2" fmla="*/ 1 w 28"/>
                <a:gd name="T3" fmla="*/ 48 h 55"/>
                <a:gd name="T4" fmla="*/ 21 w 28"/>
                <a:gd name="T5" fmla="*/ 29 h 55"/>
                <a:gd name="T6" fmla="*/ 24 w 28"/>
                <a:gd name="T7" fmla="*/ 19 h 55"/>
                <a:gd name="T8" fmla="*/ 26 w 28"/>
                <a:gd name="T9" fmla="*/ 17 h 55"/>
                <a:gd name="T10" fmla="*/ 27 w 28"/>
                <a:gd name="T11" fmla="*/ 9 h 55"/>
                <a:gd name="T12" fmla="*/ 25 w 28"/>
                <a:gd name="T13" fmla="*/ 9 h 55"/>
                <a:gd name="T14" fmla="*/ 24 w 28"/>
                <a:gd name="T15" fmla="*/ 13 h 55"/>
                <a:gd name="T16" fmla="*/ 16 w 28"/>
                <a:gd name="T17" fmla="*/ 3 h 55"/>
                <a:gd name="T18" fmla="*/ 16 w 28"/>
                <a:gd name="T19" fmla="*/ 3 h 55"/>
                <a:gd name="T20" fmla="*/ 16 w 28"/>
                <a:gd name="T21" fmla="*/ 5 h 55"/>
                <a:gd name="T22" fmla="*/ 16 w 28"/>
                <a:gd name="T23" fmla="*/ 5 h 55"/>
                <a:gd name="T24" fmla="*/ 22 w 28"/>
                <a:gd name="T25" fmla="*/ 14 h 55"/>
                <a:gd name="T26" fmla="*/ 22 w 28"/>
                <a:gd name="T27" fmla="*/ 16 h 55"/>
                <a:gd name="T28" fmla="*/ 22 w 28"/>
                <a:gd name="T29" fmla="*/ 17 h 55"/>
                <a:gd name="T30" fmla="*/ 22 w 28"/>
                <a:gd name="T31" fmla="*/ 18 h 55"/>
                <a:gd name="T32" fmla="*/ 18 w 28"/>
                <a:gd name="T33" fmla="*/ 29 h 55"/>
                <a:gd name="T34" fmla="*/ 3 w 28"/>
                <a:gd name="T35" fmla="*/ 4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" h="55">
                  <a:moveTo>
                    <a:pt x="3" y="46"/>
                  </a:moveTo>
                  <a:cubicBezTo>
                    <a:pt x="1" y="45"/>
                    <a:pt x="0" y="47"/>
                    <a:pt x="1" y="48"/>
                  </a:cubicBezTo>
                  <a:cubicBezTo>
                    <a:pt x="13" y="55"/>
                    <a:pt x="18" y="37"/>
                    <a:pt x="21" y="29"/>
                  </a:cubicBezTo>
                  <a:cubicBezTo>
                    <a:pt x="23" y="26"/>
                    <a:pt x="23" y="23"/>
                    <a:pt x="24" y="19"/>
                  </a:cubicBezTo>
                  <a:cubicBezTo>
                    <a:pt x="25" y="19"/>
                    <a:pt x="26" y="19"/>
                    <a:pt x="26" y="17"/>
                  </a:cubicBezTo>
                  <a:cubicBezTo>
                    <a:pt x="26" y="14"/>
                    <a:pt x="28" y="12"/>
                    <a:pt x="27" y="9"/>
                  </a:cubicBezTo>
                  <a:cubicBezTo>
                    <a:pt x="26" y="8"/>
                    <a:pt x="25" y="8"/>
                    <a:pt x="25" y="9"/>
                  </a:cubicBezTo>
                  <a:cubicBezTo>
                    <a:pt x="25" y="10"/>
                    <a:pt x="24" y="11"/>
                    <a:pt x="24" y="13"/>
                  </a:cubicBezTo>
                  <a:cubicBezTo>
                    <a:pt x="23" y="8"/>
                    <a:pt x="21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4"/>
                    <a:pt x="16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0"/>
                    <a:pt x="22" y="14"/>
                    <a:pt x="22" y="14"/>
                  </a:cubicBezTo>
                  <a:cubicBezTo>
                    <a:pt x="22" y="15"/>
                    <a:pt x="22" y="15"/>
                    <a:pt x="22" y="16"/>
                  </a:cubicBezTo>
                  <a:cubicBezTo>
                    <a:pt x="22" y="16"/>
                    <a:pt x="22" y="16"/>
                    <a:pt x="22" y="17"/>
                  </a:cubicBezTo>
                  <a:cubicBezTo>
                    <a:pt x="22" y="17"/>
                    <a:pt x="22" y="17"/>
                    <a:pt x="22" y="18"/>
                  </a:cubicBezTo>
                  <a:cubicBezTo>
                    <a:pt x="22" y="22"/>
                    <a:pt x="20" y="25"/>
                    <a:pt x="18" y="29"/>
                  </a:cubicBezTo>
                  <a:cubicBezTo>
                    <a:pt x="16" y="34"/>
                    <a:pt x="10" y="50"/>
                    <a:pt x="3" y="4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87"/>
            <p:cNvSpPr/>
            <p:nvPr/>
          </p:nvSpPr>
          <p:spPr bwMode="auto">
            <a:xfrm>
              <a:off x="268287" y="1938337"/>
              <a:ext cx="608013" cy="349250"/>
            </a:xfrm>
            <a:custGeom>
              <a:avLst/>
              <a:gdLst>
                <a:gd name="T0" fmla="*/ 162 w 162"/>
                <a:gd name="T1" fmla="*/ 1 h 93"/>
                <a:gd name="T2" fmla="*/ 136 w 162"/>
                <a:gd name="T3" fmla="*/ 2 h 93"/>
                <a:gd name="T4" fmla="*/ 113 w 162"/>
                <a:gd name="T5" fmla="*/ 12 h 93"/>
                <a:gd name="T6" fmla="*/ 64 w 162"/>
                <a:gd name="T7" fmla="*/ 38 h 93"/>
                <a:gd name="T8" fmla="*/ 41 w 162"/>
                <a:gd name="T9" fmla="*/ 54 h 93"/>
                <a:gd name="T10" fmla="*/ 19 w 162"/>
                <a:gd name="T11" fmla="*/ 68 h 93"/>
                <a:gd name="T12" fmla="*/ 5 w 162"/>
                <a:gd name="T13" fmla="*/ 87 h 93"/>
                <a:gd name="T14" fmla="*/ 26 w 162"/>
                <a:gd name="T15" fmla="*/ 89 h 93"/>
                <a:gd name="T16" fmla="*/ 72 w 162"/>
                <a:gd name="T17" fmla="*/ 68 h 93"/>
                <a:gd name="T18" fmla="*/ 118 w 162"/>
                <a:gd name="T19" fmla="*/ 39 h 93"/>
                <a:gd name="T20" fmla="*/ 157 w 162"/>
                <a:gd name="T21" fmla="*/ 14 h 93"/>
                <a:gd name="T22" fmla="*/ 155 w 162"/>
                <a:gd name="T23" fmla="*/ 12 h 93"/>
                <a:gd name="T24" fmla="*/ 121 w 162"/>
                <a:gd name="T25" fmla="*/ 34 h 93"/>
                <a:gd name="T26" fmla="*/ 85 w 162"/>
                <a:gd name="T27" fmla="*/ 56 h 93"/>
                <a:gd name="T28" fmla="*/ 50 w 162"/>
                <a:gd name="T29" fmla="*/ 77 h 93"/>
                <a:gd name="T30" fmla="*/ 12 w 162"/>
                <a:gd name="T31" fmla="*/ 87 h 93"/>
                <a:gd name="T32" fmla="*/ 22 w 162"/>
                <a:gd name="T33" fmla="*/ 69 h 93"/>
                <a:gd name="T34" fmla="*/ 39 w 162"/>
                <a:gd name="T35" fmla="*/ 58 h 93"/>
                <a:gd name="T36" fmla="*/ 74 w 162"/>
                <a:gd name="T37" fmla="*/ 35 h 93"/>
                <a:gd name="T38" fmla="*/ 111 w 162"/>
                <a:gd name="T39" fmla="*/ 16 h 93"/>
                <a:gd name="T40" fmla="*/ 133 w 162"/>
                <a:gd name="T41" fmla="*/ 5 h 93"/>
                <a:gd name="T42" fmla="*/ 162 w 162"/>
                <a:gd name="T43" fmla="*/ 1 h 93"/>
                <a:gd name="T44" fmla="*/ 162 w 162"/>
                <a:gd name="T45" fmla="*/ 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2" h="93">
                  <a:moveTo>
                    <a:pt x="162" y="1"/>
                  </a:moveTo>
                  <a:cubicBezTo>
                    <a:pt x="153" y="0"/>
                    <a:pt x="145" y="0"/>
                    <a:pt x="136" y="2"/>
                  </a:cubicBezTo>
                  <a:cubicBezTo>
                    <a:pt x="128" y="4"/>
                    <a:pt x="121" y="9"/>
                    <a:pt x="113" y="12"/>
                  </a:cubicBezTo>
                  <a:cubicBezTo>
                    <a:pt x="97" y="21"/>
                    <a:pt x="80" y="28"/>
                    <a:pt x="64" y="38"/>
                  </a:cubicBezTo>
                  <a:cubicBezTo>
                    <a:pt x="56" y="43"/>
                    <a:pt x="49" y="49"/>
                    <a:pt x="41" y="54"/>
                  </a:cubicBezTo>
                  <a:cubicBezTo>
                    <a:pt x="34" y="59"/>
                    <a:pt x="26" y="63"/>
                    <a:pt x="19" y="68"/>
                  </a:cubicBezTo>
                  <a:cubicBezTo>
                    <a:pt x="15" y="71"/>
                    <a:pt x="0" y="80"/>
                    <a:pt x="5" y="87"/>
                  </a:cubicBezTo>
                  <a:cubicBezTo>
                    <a:pt x="9" y="93"/>
                    <a:pt x="21" y="90"/>
                    <a:pt x="26" y="89"/>
                  </a:cubicBezTo>
                  <a:cubicBezTo>
                    <a:pt x="43" y="86"/>
                    <a:pt x="58" y="76"/>
                    <a:pt x="72" y="68"/>
                  </a:cubicBezTo>
                  <a:cubicBezTo>
                    <a:pt x="88" y="59"/>
                    <a:pt x="102" y="47"/>
                    <a:pt x="118" y="39"/>
                  </a:cubicBezTo>
                  <a:cubicBezTo>
                    <a:pt x="131" y="32"/>
                    <a:pt x="148" y="25"/>
                    <a:pt x="157" y="14"/>
                  </a:cubicBezTo>
                  <a:cubicBezTo>
                    <a:pt x="158" y="13"/>
                    <a:pt x="156" y="11"/>
                    <a:pt x="155" y="12"/>
                  </a:cubicBezTo>
                  <a:cubicBezTo>
                    <a:pt x="146" y="21"/>
                    <a:pt x="132" y="28"/>
                    <a:pt x="121" y="34"/>
                  </a:cubicBezTo>
                  <a:cubicBezTo>
                    <a:pt x="108" y="41"/>
                    <a:pt x="97" y="48"/>
                    <a:pt x="85" y="56"/>
                  </a:cubicBezTo>
                  <a:cubicBezTo>
                    <a:pt x="74" y="64"/>
                    <a:pt x="62" y="70"/>
                    <a:pt x="50" y="77"/>
                  </a:cubicBezTo>
                  <a:cubicBezTo>
                    <a:pt x="40" y="82"/>
                    <a:pt x="23" y="92"/>
                    <a:pt x="12" y="87"/>
                  </a:cubicBezTo>
                  <a:cubicBezTo>
                    <a:pt x="0" y="83"/>
                    <a:pt x="17" y="72"/>
                    <a:pt x="22" y="69"/>
                  </a:cubicBezTo>
                  <a:cubicBezTo>
                    <a:pt x="28" y="65"/>
                    <a:pt x="34" y="62"/>
                    <a:pt x="39" y="58"/>
                  </a:cubicBezTo>
                  <a:cubicBezTo>
                    <a:pt x="51" y="51"/>
                    <a:pt x="62" y="42"/>
                    <a:pt x="74" y="35"/>
                  </a:cubicBezTo>
                  <a:cubicBezTo>
                    <a:pt x="87" y="28"/>
                    <a:pt x="99" y="22"/>
                    <a:pt x="111" y="16"/>
                  </a:cubicBezTo>
                  <a:cubicBezTo>
                    <a:pt x="118" y="12"/>
                    <a:pt x="126" y="8"/>
                    <a:pt x="133" y="5"/>
                  </a:cubicBezTo>
                  <a:cubicBezTo>
                    <a:pt x="143" y="1"/>
                    <a:pt x="152" y="2"/>
                    <a:pt x="162" y="1"/>
                  </a:cubicBezTo>
                  <a:cubicBezTo>
                    <a:pt x="162" y="1"/>
                    <a:pt x="162" y="1"/>
                    <a:pt x="162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88"/>
            <p:cNvSpPr/>
            <p:nvPr/>
          </p:nvSpPr>
          <p:spPr bwMode="auto">
            <a:xfrm>
              <a:off x="989012" y="1825625"/>
              <a:ext cx="296863" cy="139700"/>
            </a:xfrm>
            <a:custGeom>
              <a:avLst/>
              <a:gdLst>
                <a:gd name="T0" fmla="*/ 3 w 79"/>
                <a:gd name="T1" fmla="*/ 22 h 37"/>
                <a:gd name="T2" fmla="*/ 1 w 79"/>
                <a:gd name="T3" fmla="*/ 33 h 37"/>
                <a:gd name="T4" fmla="*/ 2 w 79"/>
                <a:gd name="T5" fmla="*/ 34 h 37"/>
                <a:gd name="T6" fmla="*/ 43 w 79"/>
                <a:gd name="T7" fmla="*/ 21 h 37"/>
                <a:gd name="T8" fmla="*/ 70 w 79"/>
                <a:gd name="T9" fmla="*/ 8 h 37"/>
                <a:gd name="T10" fmla="*/ 78 w 79"/>
                <a:gd name="T11" fmla="*/ 1 h 37"/>
                <a:gd name="T12" fmla="*/ 78 w 79"/>
                <a:gd name="T13" fmla="*/ 1 h 37"/>
                <a:gd name="T14" fmla="*/ 62 w 79"/>
                <a:gd name="T15" fmla="*/ 9 h 37"/>
                <a:gd name="T16" fmla="*/ 44 w 79"/>
                <a:gd name="T17" fmla="*/ 18 h 37"/>
                <a:gd name="T18" fmla="*/ 28 w 79"/>
                <a:gd name="T19" fmla="*/ 27 h 37"/>
                <a:gd name="T20" fmla="*/ 18 w 79"/>
                <a:gd name="T21" fmla="*/ 31 h 37"/>
                <a:gd name="T22" fmla="*/ 11 w 79"/>
                <a:gd name="T23" fmla="*/ 32 h 37"/>
                <a:gd name="T24" fmla="*/ 5 w 79"/>
                <a:gd name="T25" fmla="*/ 24 h 37"/>
                <a:gd name="T26" fmla="*/ 3 w 79"/>
                <a:gd name="T27" fmla="*/ 2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9" h="37">
                  <a:moveTo>
                    <a:pt x="3" y="22"/>
                  </a:moveTo>
                  <a:cubicBezTo>
                    <a:pt x="0" y="26"/>
                    <a:pt x="0" y="29"/>
                    <a:pt x="1" y="33"/>
                  </a:cubicBezTo>
                  <a:cubicBezTo>
                    <a:pt x="1" y="33"/>
                    <a:pt x="1" y="34"/>
                    <a:pt x="2" y="34"/>
                  </a:cubicBezTo>
                  <a:cubicBezTo>
                    <a:pt x="17" y="37"/>
                    <a:pt x="30" y="27"/>
                    <a:pt x="43" y="21"/>
                  </a:cubicBezTo>
                  <a:cubicBezTo>
                    <a:pt x="52" y="16"/>
                    <a:pt x="61" y="11"/>
                    <a:pt x="70" y="8"/>
                  </a:cubicBezTo>
                  <a:cubicBezTo>
                    <a:pt x="74" y="6"/>
                    <a:pt x="77" y="5"/>
                    <a:pt x="78" y="1"/>
                  </a:cubicBezTo>
                  <a:cubicBezTo>
                    <a:pt x="79" y="1"/>
                    <a:pt x="78" y="0"/>
                    <a:pt x="78" y="1"/>
                  </a:cubicBezTo>
                  <a:cubicBezTo>
                    <a:pt x="75" y="6"/>
                    <a:pt x="66" y="7"/>
                    <a:pt x="62" y="9"/>
                  </a:cubicBezTo>
                  <a:cubicBezTo>
                    <a:pt x="56" y="12"/>
                    <a:pt x="50" y="15"/>
                    <a:pt x="44" y="18"/>
                  </a:cubicBezTo>
                  <a:cubicBezTo>
                    <a:pt x="38" y="21"/>
                    <a:pt x="33" y="24"/>
                    <a:pt x="28" y="27"/>
                  </a:cubicBezTo>
                  <a:cubicBezTo>
                    <a:pt x="25" y="28"/>
                    <a:pt x="21" y="30"/>
                    <a:pt x="18" y="31"/>
                  </a:cubicBezTo>
                  <a:cubicBezTo>
                    <a:pt x="16" y="32"/>
                    <a:pt x="13" y="32"/>
                    <a:pt x="11" y="32"/>
                  </a:cubicBezTo>
                  <a:cubicBezTo>
                    <a:pt x="6" y="33"/>
                    <a:pt x="4" y="30"/>
                    <a:pt x="5" y="24"/>
                  </a:cubicBezTo>
                  <a:cubicBezTo>
                    <a:pt x="6" y="23"/>
                    <a:pt x="4" y="21"/>
                    <a:pt x="3" y="2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89"/>
            <p:cNvSpPr/>
            <p:nvPr/>
          </p:nvSpPr>
          <p:spPr bwMode="auto">
            <a:xfrm>
              <a:off x="1296987" y="1766887"/>
              <a:ext cx="41275" cy="41275"/>
            </a:xfrm>
            <a:custGeom>
              <a:avLst/>
              <a:gdLst>
                <a:gd name="T0" fmla="*/ 3 w 11"/>
                <a:gd name="T1" fmla="*/ 10 h 11"/>
                <a:gd name="T2" fmla="*/ 11 w 11"/>
                <a:gd name="T3" fmla="*/ 2 h 11"/>
                <a:gd name="T4" fmla="*/ 9 w 11"/>
                <a:gd name="T5" fmla="*/ 0 h 11"/>
                <a:gd name="T6" fmla="*/ 1 w 11"/>
                <a:gd name="T7" fmla="*/ 8 h 11"/>
                <a:gd name="T8" fmla="*/ 3 w 11"/>
                <a:gd name="T9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">
                  <a:moveTo>
                    <a:pt x="3" y="10"/>
                  </a:moveTo>
                  <a:cubicBezTo>
                    <a:pt x="5" y="7"/>
                    <a:pt x="8" y="4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7" y="3"/>
                    <a:pt x="4" y="6"/>
                    <a:pt x="1" y="8"/>
                  </a:cubicBezTo>
                  <a:cubicBezTo>
                    <a:pt x="0" y="9"/>
                    <a:pt x="2" y="11"/>
                    <a:pt x="3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90"/>
            <p:cNvSpPr/>
            <p:nvPr/>
          </p:nvSpPr>
          <p:spPr bwMode="auto">
            <a:xfrm>
              <a:off x="1784350" y="1612900"/>
              <a:ext cx="128588" cy="123825"/>
            </a:xfrm>
            <a:custGeom>
              <a:avLst/>
              <a:gdLst>
                <a:gd name="T0" fmla="*/ 8 w 34"/>
                <a:gd name="T1" fmla="*/ 12 h 33"/>
                <a:gd name="T2" fmla="*/ 13 w 34"/>
                <a:gd name="T3" fmla="*/ 9 h 33"/>
                <a:gd name="T4" fmla="*/ 11 w 34"/>
                <a:gd name="T5" fmla="*/ 7 h 33"/>
                <a:gd name="T6" fmla="*/ 1 w 34"/>
                <a:gd name="T7" fmla="*/ 15 h 33"/>
                <a:gd name="T8" fmla="*/ 0 w 34"/>
                <a:gd name="T9" fmla="*/ 25 h 33"/>
                <a:gd name="T10" fmla="*/ 15 w 34"/>
                <a:gd name="T11" fmla="*/ 30 h 33"/>
                <a:gd name="T12" fmla="*/ 28 w 34"/>
                <a:gd name="T13" fmla="*/ 20 h 33"/>
                <a:gd name="T14" fmla="*/ 32 w 34"/>
                <a:gd name="T15" fmla="*/ 11 h 33"/>
                <a:gd name="T16" fmla="*/ 26 w 34"/>
                <a:gd name="T17" fmla="*/ 2 h 33"/>
                <a:gd name="T18" fmla="*/ 26 w 34"/>
                <a:gd name="T19" fmla="*/ 2 h 33"/>
                <a:gd name="T20" fmla="*/ 27 w 34"/>
                <a:gd name="T21" fmla="*/ 15 h 33"/>
                <a:gd name="T22" fmla="*/ 22 w 34"/>
                <a:gd name="T23" fmla="*/ 20 h 33"/>
                <a:gd name="T24" fmla="*/ 14 w 34"/>
                <a:gd name="T25" fmla="*/ 27 h 33"/>
                <a:gd name="T26" fmla="*/ 6 w 34"/>
                <a:gd name="T27" fmla="*/ 29 h 33"/>
                <a:gd name="T28" fmla="*/ 3 w 34"/>
                <a:gd name="T29" fmla="*/ 20 h 33"/>
                <a:gd name="T30" fmla="*/ 8 w 34"/>
                <a:gd name="T31" fmla="*/ 1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" h="33">
                  <a:moveTo>
                    <a:pt x="8" y="12"/>
                  </a:moveTo>
                  <a:cubicBezTo>
                    <a:pt x="10" y="11"/>
                    <a:pt x="11" y="10"/>
                    <a:pt x="13" y="9"/>
                  </a:cubicBezTo>
                  <a:cubicBezTo>
                    <a:pt x="14" y="8"/>
                    <a:pt x="12" y="6"/>
                    <a:pt x="11" y="7"/>
                  </a:cubicBezTo>
                  <a:cubicBezTo>
                    <a:pt x="8" y="10"/>
                    <a:pt x="3" y="10"/>
                    <a:pt x="1" y="15"/>
                  </a:cubicBezTo>
                  <a:cubicBezTo>
                    <a:pt x="0" y="18"/>
                    <a:pt x="0" y="22"/>
                    <a:pt x="0" y="25"/>
                  </a:cubicBezTo>
                  <a:cubicBezTo>
                    <a:pt x="2" y="33"/>
                    <a:pt x="9" y="33"/>
                    <a:pt x="15" y="30"/>
                  </a:cubicBezTo>
                  <a:cubicBezTo>
                    <a:pt x="20" y="27"/>
                    <a:pt x="24" y="23"/>
                    <a:pt x="28" y="20"/>
                  </a:cubicBezTo>
                  <a:cubicBezTo>
                    <a:pt x="30" y="17"/>
                    <a:pt x="32" y="15"/>
                    <a:pt x="32" y="11"/>
                  </a:cubicBezTo>
                  <a:cubicBezTo>
                    <a:pt x="33" y="6"/>
                    <a:pt x="32" y="0"/>
                    <a:pt x="26" y="2"/>
                  </a:cubicBezTo>
                  <a:cubicBezTo>
                    <a:pt x="25" y="2"/>
                    <a:pt x="26" y="2"/>
                    <a:pt x="26" y="2"/>
                  </a:cubicBezTo>
                  <a:cubicBezTo>
                    <a:pt x="34" y="1"/>
                    <a:pt x="29" y="12"/>
                    <a:pt x="27" y="15"/>
                  </a:cubicBezTo>
                  <a:cubicBezTo>
                    <a:pt x="26" y="17"/>
                    <a:pt x="24" y="18"/>
                    <a:pt x="22" y="20"/>
                  </a:cubicBezTo>
                  <a:cubicBezTo>
                    <a:pt x="19" y="22"/>
                    <a:pt x="17" y="25"/>
                    <a:pt x="14" y="27"/>
                  </a:cubicBezTo>
                  <a:cubicBezTo>
                    <a:pt x="12" y="28"/>
                    <a:pt x="8" y="30"/>
                    <a:pt x="6" y="29"/>
                  </a:cubicBezTo>
                  <a:cubicBezTo>
                    <a:pt x="3" y="27"/>
                    <a:pt x="3" y="23"/>
                    <a:pt x="3" y="20"/>
                  </a:cubicBezTo>
                  <a:cubicBezTo>
                    <a:pt x="3" y="16"/>
                    <a:pt x="4" y="14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91"/>
            <p:cNvSpPr/>
            <p:nvPr/>
          </p:nvSpPr>
          <p:spPr bwMode="auto">
            <a:xfrm>
              <a:off x="2028825" y="1924050"/>
              <a:ext cx="415925" cy="698500"/>
            </a:xfrm>
            <a:custGeom>
              <a:avLst/>
              <a:gdLst>
                <a:gd name="T0" fmla="*/ 17 w 111"/>
                <a:gd name="T1" fmla="*/ 36 h 186"/>
                <a:gd name="T2" fmla="*/ 2 w 111"/>
                <a:gd name="T3" fmla="*/ 1 h 186"/>
                <a:gd name="T4" fmla="*/ 0 w 111"/>
                <a:gd name="T5" fmla="*/ 1 h 186"/>
                <a:gd name="T6" fmla="*/ 14 w 111"/>
                <a:gd name="T7" fmla="*/ 35 h 186"/>
                <a:gd name="T8" fmla="*/ 36 w 111"/>
                <a:gd name="T9" fmla="*/ 81 h 186"/>
                <a:gd name="T10" fmla="*/ 58 w 111"/>
                <a:gd name="T11" fmla="*/ 125 h 186"/>
                <a:gd name="T12" fmla="*/ 79 w 111"/>
                <a:gd name="T13" fmla="*/ 159 h 186"/>
                <a:gd name="T14" fmla="*/ 109 w 111"/>
                <a:gd name="T15" fmla="*/ 164 h 186"/>
                <a:gd name="T16" fmla="*/ 96 w 111"/>
                <a:gd name="T17" fmla="*/ 135 h 186"/>
                <a:gd name="T18" fmla="*/ 83 w 111"/>
                <a:gd name="T19" fmla="*/ 119 h 186"/>
                <a:gd name="T20" fmla="*/ 66 w 111"/>
                <a:gd name="T21" fmla="*/ 104 h 186"/>
                <a:gd name="T22" fmla="*/ 64 w 111"/>
                <a:gd name="T23" fmla="*/ 106 h 186"/>
                <a:gd name="T24" fmla="*/ 76 w 111"/>
                <a:gd name="T25" fmla="*/ 116 h 186"/>
                <a:gd name="T26" fmla="*/ 87 w 111"/>
                <a:gd name="T27" fmla="*/ 130 h 186"/>
                <a:gd name="T28" fmla="*/ 97 w 111"/>
                <a:gd name="T29" fmla="*/ 146 h 186"/>
                <a:gd name="T30" fmla="*/ 105 w 111"/>
                <a:gd name="T31" fmla="*/ 159 h 186"/>
                <a:gd name="T32" fmla="*/ 106 w 111"/>
                <a:gd name="T33" fmla="*/ 165 h 186"/>
                <a:gd name="T34" fmla="*/ 96 w 111"/>
                <a:gd name="T35" fmla="*/ 168 h 186"/>
                <a:gd name="T36" fmla="*/ 85 w 111"/>
                <a:gd name="T37" fmla="*/ 160 h 186"/>
                <a:gd name="T38" fmla="*/ 65 w 111"/>
                <a:gd name="T39" fmla="*/ 132 h 186"/>
                <a:gd name="T40" fmla="*/ 33 w 111"/>
                <a:gd name="T41" fmla="*/ 68 h 186"/>
                <a:gd name="T42" fmla="*/ 17 w 111"/>
                <a:gd name="T43" fmla="*/ 3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1" h="186">
                  <a:moveTo>
                    <a:pt x="17" y="36"/>
                  </a:moveTo>
                  <a:cubicBezTo>
                    <a:pt x="11" y="24"/>
                    <a:pt x="3" y="14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ubicBezTo>
                    <a:pt x="1" y="14"/>
                    <a:pt x="9" y="24"/>
                    <a:pt x="14" y="35"/>
                  </a:cubicBezTo>
                  <a:cubicBezTo>
                    <a:pt x="21" y="50"/>
                    <a:pt x="30" y="65"/>
                    <a:pt x="36" y="81"/>
                  </a:cubicBezTo>
                  <a:cubicBezTo>
                    <a:pt x="42" y="97"/>
                    <a:pt x="50" y="111"/>
                    <a:pt x="58" y="125"/>
                  </a:cubicBezTo>
                  <a:cubicBezTo>
                    <a:pt x="64" y="137"/>
                    <a:pt x="70" y="149"/>
                    <a:pt x="79" y="159"/>
                  </a:cubicBezTo>
                  <a:cubicBezTo>
                    <a:pt x="85" y="165"/>
                    <a:pt x="111" y="186"/>
                    <a:pt x="109" y="164"/>
                  </a:cubicBezTo>
                  <a:cubicBezTo>
                    <a:pt x="108" y="154"/>
                    <a:pt x="101" y="144"/>
                    <a:pt x="96" y="135"/>
                  </a:cubicBezTo>
                  <a:cubicBezTo>
                    <a:pt x="92" y="129"/>
                    <a:pt x="88" y="124"/>
                    <a:pt x="83" y="119"/>
                  </a:cubicBezTo>
                  <a:cubicBezTo>
                    <a:pt x="78" y="113"/>
                    <a:pt x="72" y="110"/>
                    <a:pt x="66" y="104"/>
                  </a:cubicBezTo>
                  <a:cubicBezTo>
                    <a:pt x="65" y="103"/>
                    <a:pt x="63" y="105"/>
                    <a:pt x="64" y="106"/>
                  </a:cubicBezTo>
                  <a:cubicBezTo>
                    <a:pt x="68" y="110"/>
                    <a:pt x="72" y="113"/>
                    <a:pt x="76" y="116"/>
                  </a:cubicBezTo>
                  <a:cubicBezTo>
                    <a:pt x="80" y="121"/>
                    <a:pt x="84" y="125"/>
                    <a:pt x="87" y="130"/>
                  </a:cubicBezTo>
                  <a:cubicBezTo>
                    <a:pt x="91" y="135"/>
                    <a:pt x="94" y="140"/>
                    <a:pt x="97" y="146"/>
                  </a:cubicBezTo>
                  <a:cubicBezTo>
                    <a:pt x="100" y="150"/>
                    <a:pt x="103" y="154"/>
                    <a:pt x="105" y="159"/>
                  </a:cubicBezTo>
                  <a:cubicBezTo>
                    <a:pt x="105" y="161"/>
                    <a:pt x="106" y="163"/>
                    <a:pt x="106" y="165"/>
                  </a:cubicBezTo>
                  <a:cubicBezTo>
                    <a:pt x="106" y="169"/>
                    <a:pt x="99" y="170"/>
                    <a:pt x="96" y="168"/>
                  </a:cubicBezTo>
                  <a:cubicBezTo>
                    <a:pt x="92" y="167"/>
                    <a:pt x="88" y="163"/>
                    <a:pt x="85" y="160"/>
                  </a:cubicBezTo>
                  <a:cubicBezTo>
                    <a:pt x="77" y="152"/>
                    <a:pt x="71" y="142"/>
                    <a:pt x="65" y="132"/>
                  </a:cubicBezTo>
                  <a:cubicBezTo>
                    <a:pt x="54" y="111"/>
                    <a:pt x="43" y="90"/>
                    <a:pt x="33" y="68"/>
                  </a:cubicBezTo>
                  <a:cubicBezTo>
                    <a:pt x="28" y="57"/>
                    <a:pt x="22" y="47"/>
                    <a:pt x="17" y="3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92"/>
            <p:cNvSpPr/>
            <p:nvPr/>
          </p:nvSpPr>
          <p:spPr bwMode="auto">
            <a:xfrm>
              <a:off x="2268537" y="2347912"/>
              <a:ext cx="26988" cy="41275"/>
            </a:xfrm>
            <a:custGeom>
              <a:avLst/>
              <a:gdLst>
                <a:gd name="T0" fmla="*/ 2 w 7"/>
                <a:gd name="T1" fmla="*/ 7 h 11"/>
                <a:gd name="T2" fmla="*/ 0 w 7"/>
                <a:gd name="T3" fmla="*/ 10 h 11"/>
                <a:gd name="T4" fmla="*/ 2 w 7"/>
                <a:gd name="T5" fmla="*/ 10 h 11"/>
                <a:gd name="T6" fmla="*/ 6 w 7"/>
                <a:gd name="T7" fmla="*/ 6 h 11"/>
                <a:gd name="T8" fmla="*/ 4 w 7"/>
                <a:gd name="T9" fmla="*/ 1 h 11"/>
                <a:gd name="T10" fmla="*/ 2 w 7"/>
                <a:gd name="T11" fmla="*/ 3 h 11"/>
                <a:gd name="T12" fmla="*/ 3 w 7"/>
                <a:gd name="T13" fmla="*/ 5 h 11"/>
                <a:gd name="T14" fmla="*/ 2 w 7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1">
                  <a:moveTo>
                    <a:pt x="2" y="7"/>
                  </a:move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0"/>
                  </a:cubicBezTo>
                  <a:cubicBezTo>
                    <a:pt x="3" y="8"/>
                    <a:pt x="5" y="8"/>
                    <a:pt x="6" y="6"/>
                  </a:cubicBezTo>
                  <a:cubicBezTo>
                    <a:pt x="7" y="4"/>
                    <a:pt x="5" y="2"/>
                    <a:pt x="4" y="1"/>
                  </a:cubicBezTo>
                  <a:cubicBezTo>
                    <a:pt x="2" y="0"/>
                    <a:pt x="1" y="2"/>
                    <a:pt x="2" y="3"/>
                  </a:cubicBezTo>
                  <a:cubicBezTo>
                    <a:pt x="3" y="4"/>
                    <a:pt x="4" y="4"/>
                    <a:pt x="3" y="5"/>
                  </a:cubicBezTo>
                  <a:cubicBezTo>
                    <a:pt x="3" y="6"/>
                    <a:pt x="2" y="6"/>
                    <a:pt x="2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93"/>
            <p:cNvSpPr/>
            <p:nvPr/>
          </p:nvSpPr>
          <p:spPr bwMode="auto">
            <a:xfrm>
              <a:off x="3803650" y="4637087"/>
              <a:ext cx="219075" cy="153988"/>
            </a:xfrm>
            <a:custGeom>
              <a:avLst/>
              <a:gdLst>
                <a:gd name="T0" fmla="*/ 10 w 58"/>
                <a:gd name="T1" fmla="*/ 39 h 41"/>
                <a:gd name="T2" fmla="*/ 42 w 58"/>
                <a:gd name="T3" fmla="*/ 26 h 41"/>
                <a:gd name="T4" fmla="*/ 57 w 58"/>
                <a:gd name="T5" fmla="*/ 4 h 41"/>
                <a:gd name="T6" fmla="*/ 55 w 58"/>
                <a:gd name="T7" fmla="*/ 4 h 41"/>
                <a:gd name="T8" fmla="*/ 26 w 58"/>
                <a:gd name="T9" fmla="*/ 32 h 41"/>
                <a:gd name="T10" fmla="*/ 5 w 58"/>
                <a:gd name="T11" fmla="*/ 23 h 41"/>
                <a:gd name="T12" fmla="*/ 26 w 58"/>
                <a:gd name="T13" fmla="*/ 3 h 41"/>
                <a:gd name="T14" fmla="*/ 26 w 58"/>
                <a:gd name="T15" fmla="*/ 1 h 41"/>
                <a:gd name="T16" fmla="*/ 3 w 58"/>
                <a:gd name="T17" fmla="*/ 19 h 41"/>
                <a:gd name="T18" fmla="*/ 2 w 58"/>
                <a:gd name="T19" fmla="*/ 33 h 41"/>
                <a:gd name="T20" fmla="*/ 10 w 58"/>
                <a:gd name="T21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41">
                  <a:moveTo>
                    <a:pt x="10" y="39"/>
                  </a:moveTo>
                  <a:cubicBezTo>
                    <a:pt x="22" y="41"/>
                    <a:pt x="33" y="32"/>
                    <a:pt x="42" y="26"/>
                  </a:cubicBezTo>
                  <a:cubicBezTo>
                    <a:pt x="51" y="21"/>
                    <a:pt x="58" y="15"/>
                    <a:pt x="57" y="4"/>
                  </a:cubicBezTo>
                  <a:cubicBezTo>
                    <a:pt x="57" y="3"/>
                    <a:pt x="55" y="3"/>
                    <a:pt x="55" y="4"/>
                  </a:cubicBezTo>
                  <a:cubicBezTo>
                    <a:pt x="52" y="18"/>
                    <a:pt x="38" y="26"/>
                    <a:pt x="26" y="32"/>
                  </a:cubicBezTo>
                  <a:cubicBezTo>
                    <a:pt x="16" y="37"/>
                    <a:pt x="1" y="38"/>
                    <a:pt x="5" y="23"/>
                  </a:cubicBezTo>
                  <a:cubicBezTo>
                    <a:pt x="8" y="13"/>
                    <a:pt x="17" y="6"/>
                    <a:pt x="26" y="3"/>
                  </a:cubicBezTo>
                  <a:cubicBezTo>
                    <a:pt x="28" y="3"/>
                    <a:pt x="27" y="0"/>
                    <a:pt x="26" y="1"/>
                  </a:cubicBezTo>
                  <a:cubicBezTo>
                    <a:pt x="16" y="3"/>
                    <a:pt x="7" y="10"/>
                    <a:pt x="3" y="19"/>
                  </a:cubicBezTo>
                  <a:cubicBezTo>
                    <a:pt x="1" y="24"/>
                    <a:pt x="0" y="28"/>
                    <a:pt x="2" y="33"/>
                  </a:cubicBezTo>
                  <a:cubicBezTo>
                    <a:pt x="4" y="38"/>
                    <a:pt x="5" y="38"/>
                    <a:pt x="10" y="3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94"/>
            <p:cNvSpPr/>
            <p:nvPr/>
          </p:nvSpPr>
          <p:spPr bwMode="auto">
            <a:xfrm>
              <a:off x="4033837" y="4548187"/>
              <a:ext cx="165100" cy="165100"/>
            </a:xfrm>
            <a:custGeom>
              <a:avLst/>
              <a:gdLst>
                <a:gd name="T0" fmla="*/ 38 w 44"/>
                <a:gd name="T1" fmla="*/ 21 h 44"/>
                <a:gd name="T2" fmla="*/ 39 w 44"/>
                <a:gd name="T3" fmla="*/ 7 h 44"/>
                <a:gd name="T4" fmla="*/ 19 w 44"/>
                <a:gd name="T5" fmla="*/ 10 h 44"/>
                <a:gd name="T6" fmla="*/ 19 w 44"/>
                <a:gd name="T7" fmla="*/ 10 h 44"/>
                <a:gd name="T8" fmla="*/ 28 w 44"/>
                <a:gd name="T9" fmla="*/ 6 h 44"/>
                <a:gd name="T10" fmla="*/ 37 w 44"/>
                <a:gd name="T11" fmla="*/ 17 h 44"/>
                <a:gd name="T12" fmla="*/ 35 w 44"/>
                <a:gd name="T13" fmla="*/ 20 h 44"/>
                <a:gd name="T14" fmla="*/ 31 w 44"/>
                <a:gd name="T15" fmla="*/ 24 h 44"/>
                <a:gd name="T16" fmla="*/ 1 w 44"/>
                <a:gd name="T17" fmla="*/ 28 h 44"/>
                <a:gd name="T18" fmla="*/ 1 w 44"/>
                <a:gd name="T19" fmla="*/ 28 h 44"/>
                <a:gd name="T20" fmla="*/ 38 w 44"/>
                <a:gd name="T21" fmla="*/ 2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44">
                  <a:moveTo>
                    <a:pt x="38" y="21"/>
                  </a:moveTo>
                  <a:cubicBezTo>
                    <a:pt x="42" y="16"/>
                    <a:pt x="44" y="12"/>
                    <a:pt x="39" y="7"/>
                  </a:cubicBezTo>
                  <a:cubicBezTo>
                    <a:pt x="32" y="0"/>
                    <a:pt x="26" y="8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9"/>
                    <a:pt x="25" y="7"/>
                    <a:pt x="28" y="6"/>
                  </a:cubicBezTo>
                  <a:cubicBezTo>
                    <a:pt x="38" y="9"/>
                    <a:pt x="41" y="12"/>
                    <a:pt x="37" y="17"/>
                  </a:cubicBezTo>
                  <a:cubicBezTo>
                    <a:pt x="37" y="18"/>
                    <a:pt x="36" y="19"/>
                    <a:pt x="35" y="20"/>
                  </a:cubicBezTo>
                  <a:cubicBezTo>
                    <a:pt x="34" y="21"/>
                    <a:pt x="32" y="22"/>
                    <a:pt x="31" y="24"/>
                  </a:cubicBezTo>
                  <a:cubicBezTo>
                    <a:pt x="22" y="32"/>
                    <a:pt x="12" y="36"/>
                    <a:pt x="1" y="28"/>
                  </a:cubicBezTo>
                  <a:cubicBezTo>
                    <a:pt x="1" y="27"/>
                    <a:pt x="0" y="28"/>
                    <a:pt x="1" y="28"/>
                  </a:cubicBezTo>
                  <a:cubicBezTo>
                    <a:pt x="10" y="44"/>
                    <a:pt x="29" y="31"/>
                    <a:pt x="38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95"/>
            <p:cNvSpPr/>
            <p:nvPr/>
          </p:nvSpPr>
          <p:spPr bwMode="auto">
            <a:xfrm>
              <a:off x="1778000" y="5327650"/>
              <a:ext cx="407988" cy="219075"/>
            </a:xfrm>
            <a:custGeom>
              <a:avLst/>
              <a:gdLst>
                <a:gd name="T0" fmla="*/ 14 w 109"/>
                <a:gd name="T1" fmla="*/ 56 h 58"/>
                <a:gd name="T2" fmla="*/ 30 w 109"/>
                <a:gd name="T3" fmla="*/ 52 h 58"/>
                <a:gd name="T4" fmla="*/ 55 w 109"/>
                <a:gd name="T5" fmla="*/ 38 h 58"/>
                <a:gd name="T6" fmla="*/ 87 w 109"/>
                <a:gd name="T7" fmla="*/ 20 h 58"/>
                <a:gd name="T8" fmla="*/ 108 w 109"/>
                <a:gd name="T9" fmla="*/ 2 h 58"/>
                <a:gd name="T10" fmla="*/ 107 w 109"/>
                <a:gd name="T11" fmla="*/ 1 h 58"/>
                <a:gd name="T12" fmla="*/ 106 w 109"/>
                <a:gd name="T13" fmla="*/ 1 h 58"/>
                <a:gd name="T14" fmla="*/ 106 w 109"/>
                <a:gd name="T15" fmla="*/ 3 h 58"/>
                <a:gd name="T16" fmla="*/ 97 w 109"/>
                <a:gd name="T17" fmla="*/ 10 h 58"/>
                <a:gd name="T18" fmla="*/ 85 w 109"/>
                <a:gd name="T19" fmla="*/ 17 h 58"/>
                <a:gd name="T20" fmla="*/ 64 w 109"/>
                <a:gd name="T21" fmla="*/ 30 h 58"/>
                <a:gd name="T22" fmla="*/ 44 w 109"/>
                <a:gd name="T23" fmla="*/ 41 h 58"/>
                <a:gd name="T24" fmla="*/ 26 w 109"/>
                <a:gd name="T25" fmla="*/ 51 h 58"/>
                <a:gd name="T26" fmla="*/ 15 w 109"/>
                <a:gd name="T27" fmla="*/ 47 h 58"/>
                <a:gd name="T28" fmla="*/ 25 w 109"/>
                <a:gd name="T29" fmla="*/ 41 h 58"/>
                <a:gd name="T30" fmla="*/ 45 w 109"/>
                <a:gd name="T31" fmla="*/ 30 h 58"/>
                <a:gd name="T32" fmla="*/ 65 w 109"/>
                <a:gd name="T33" fmla="*/ 22 h 58"/>
                <a:gd name="T34" fmla="*/ 87 w 109"/>
                <a:gd name="T35" fmla="*/ 15 h 58"/>
                <a:gd name="T36" fmla="*/ 85 w 109"/>
                <a:gd name="T37" fmla="*/ 13 h 58"/>
                <a:gd name="T38" fmla="*/ 69 w 109"/>
                <a:gd name="T39" fmla="*/ 18 h 58"/>
                <a:gd name="T40" fmla="*/ 55 w 109"/>
                <a:gd name="T41" fmla="*/ 24 h 58"/>
                <a:gd name="T42" fmla="*/ 39 w 109"/>
                <a:gd name="T43" fmla="*/ 29 h 58"/>
                <a:gd name="T44" fmla="*/ 26 w 109"/>
                <a:gd name="T45" fmla="*/ 38 h 58"/>
                <a:gd name="T46" fmla="*/ 14 w 109"/>
                <a:gd name="T47" fmla="*/ 5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9" h="58">
                  <a:moveTo>
                    <a:pt x="14" y="56"/>
                  </a:moveTo>
                  <a:cubicBezTo>
                    <a:pt x="19" y="58"/>
                    <a:pt x="26" y="55"/>
                    <a:pt x="30" y="52"/>
                  </a:cubicBezTo>
                  <a:cubicBezTo>
                    <a:pt x="39" y="48"/>
                    <a:pt x="47" y="43"/>
                    <a:pt x="55" y="38"/>
                  </a:cubicBezTo>
                  <a:cubicBezTo>
                    <a:pt x="66" y="33"/>
                    <a:pt x="76" y="26"/>
                    <a:pt x="87" y="20"/>
                  </a:cubicBezTo>
                  <a:cubicBezTo>
                    <a:pt x="95" y="15"/>
                    <a:pt x="103" y="11"/>
                    <a:pt x="108" y="2"/>
                  </a:cubicBezTo>
                  <a:cubicBezTo>
                    <a:pt x="109" y="2"/>
                    <a:pt x="108" y="0"/>
                    <a:pt x="107" y="1"/>
                  </a:cubicBezTo>
                  <a:cubicBezTo>
                    <a:pt x="107" y="1"/>
                    <a:pt x="106" y="1"/>
                    <a:pt x="106" y="1"/>
                  </a:cubicBezTo>
                  <a:cubicBezTo>
                    <a:pt x="105" y="1"/>
                    <a:pt x="105" y="3"/>
                    <a:pt x="106" y="3"/>
                  </a:cubicBezTo>
                  <a:cubicBezTo>
                    <a:pt x="104" y="2"/>
                    <a:pt x="98" y="9"/>
                    <a:pt x="97" y="10"/>
                  </a:cubicBezTo>
                  <a:cubicBezTo>
                    <a:pt x="93" y="13"/>
                    <a:pt x="89" y="15"/>
                    <a:pt x="85" y="17"/>
                  </a:cubicBezTo>
                  <a:cubicBezTo>
                    <a:pt x="78" y="22"/>
                    <a:pt x="71" y="26"/>
                    <a:pt x="64" y="30"/>
                  </a:cubicBezTo>
                  <a:cubicBezTo>
                    <a:pt x="57" y="34"/>
                    <a:pt x="50" y="37"/>
                    <a:pt x="44" y="41"/>
                  </a:cubicBezTo>
                  <a:cubicBezTo>
                    <a:pt x="38" y="44"/>
                    <a:pt x="33" y="48"/>
                    <a:pt x="26" y="51"/>
                  </a:cubicBezTo>
                  <a:cubicBezTo>
                    <a:pt x="24" y="52"/>
                    <a:pt x="13" y="57"/>
                    <a:pt x="15" y="47"/>
                  </a:cubicBezTo>
                  <a:cubicBezTo>
                    <a:pt x="16" y="44"/>
                    <a:pt x="23" y="42"/>
                    <a:pt x="25" y="41"/>
                  </a:cubicBezTo>
                  <a:cubicBezTo>
                    <a:pt x="32" y="38"/>
                    <a:pt x="38" y="33"/>
                    <a:pt x="45" y="30"/>
                  </a:cubicBezTo>
                  <a:cubicBezTo>
                    <a:pt x="52" y="28"/>
                    <a:pt x="58" y="25"/>
                    <a:pt x="65" y="22"/>
                  </a:cubicBezTo>
                  <a:cubicBezTo>
                    <a:pt x="72" y="19"/>
                    <a:pt x="80" y="19"/>
                    <a:pt x="87" y="15"/>
                  </a:cubicBezTo>
                  <a:cubicBezTo>
                    <a:pt x="88" y="14"/>
                    <a:pt x="87" y="12"/>
                    <a:pt x="85" y="13"/>
                  </a:cubicBezTo>
                  <a:cubicBezTo>
                    <a:pt x="80" y="16"/>
                    <a:pt x="74" y="16"/>
                    <a:pt x="69" y="18"/>
                  </a:cubicBezTo>
                  <a:cubicBezTo>
                    <a:pt x="64" y="20"/>
                    <a:pt x="60" y="22"/>
                    <a:pt x="55" y="24"/>
                  </a:cubicBezTo>
                  <a:cubicBezTo>
                    <a:pt x="50" y="27"/>
                    <a:pt x="44" y="27"/>
                    <a:pt x="39" y="29"/>
                  </a:cubicBezTo>
                  <a:cubicBezTo>
                    <a:pt x="34" y="31"/>
                    <a:pt x="31" y="35"/>
                    <a:pt x="26" y="38"/>
                  </a:cubicBezTo>
                  <a:cubicBezTo>
                    <a:pt x="23" y="40"/>
                    <a:pt x="0" y="51"/>
                    <a:pt x="14" y="5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96"/>
            <p:cNvSpPr/>
            <p:nvPr/>
          </p:nvSpPr>
          <p:spPr bwMode="auto">
            <a:xfrm>
              <a:off x="2224087" y="5497512"/>
              <a:ext cx="30163" cy="36513"/>
            </a:xfrm>
            <a:custGeom>
              <a:avLst/>
              <a:gdLst>
                <a:gd name="T0" fmla="*/ 1 w 8"/>
                <a:gd name="T1" fmla="*/ 10 h 10"/>
                <a:gd name="T2" fmla="*/ 7 w 8"/>
                <a:gd name="T3" fmla="*/ 1 h 10"/>
                <a:gd name="T4" fmla="*/ 7 w 8"/>
                <a:gd name="T5" fmla="*/ 1 h 10"/>
                <a:gd name="T6" fmla="*/ 1 w 8"/>
                <a:gd name="T7" fmla="*/ 8 h 10"/>
                <a:gd name="T8" fmla="*/ 1 w 8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0">
                  <a:moveTo>
                    <a:pt x="1" y="10"/>
                  </a:moveTo>
                  <a:cubicBezTo>
                    <a:pt x="5" y="9"/>
                    <a:pt x="8" y="5"/>
                    <a:pt x="7" y="1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6" y="4"/>
                    <a:pt x="4" y="7"/>
                    <a:pt x="1" y="8"/>
                  </a:cubicBezTo>
                  <a:cubicBezTo>
                    <a:pt x="0" y="8"/>
                    <a:pt x="0" y="10"/>
                    <a:pt x="1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97"/>
            <p:cNvSpPr/>
            <p:nvPr/>
          </p:nvSpPr>
          <p:spPr bwMode="auto">
            <a:xfrm>
              <a:off x="2320925" y="5426075"/>
              <a:ext cx="52388" cy="19050"/>
            </a:xfrm>
            <a:custGeom>
              <a:avLst/>
              <a:gdLst>
                <a:gd name="T0" fmla="*/ 1 w 14"/>
                <a:gd name="T1" fmla="*/ 5 h 5"/>
                <a:gd name="T2" fmla="*/ 9 w 14"/>
                <a:gd name="T3" fmla="*/ 2 h 5"/>
                <a:gd name="T4" fmla="*/ 10 w 14"/>
                <a:gd name="T5" fmla="*/ 3 h 5"/>
                <a:gd name="T6" fmla="*/ 12 w 14"/>
                <a:gd name="T7" fmla="*/ 1 h 5"/>
                <a:gd name="T8" fmla="*/ 10 w 14"/>
                <a:gd name="T9" fmla="*/ 0 h 5"/>
                <a:gd name="T10" fmla="*/ 7 w 14"/>
                <a:gd name="T11" fmla="*/ 0 h 5"/>
                <a:gd name="T12" fmla="*/ 1 w 14"/>
                <a:gd name="T13" fmla="*/ 3 h 5"/>
                <a:gd name="T14" fmla="*/ 1 w 14"/>
                <a:gd name="T1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5">
                  <a:moveTo>
                    <a:pt x="1" y="5"/>
                  </a:moveTo>
                  <a:cubicBezTo>
                    <a:pt x="4" y="5"/>
                    <a:pt x="7" y="3"/>
                    <a:pt x="9" y="2"/>
                  </a:cubicBezTo>
                  <a:cubicBezTo>
                    <a:pt x="10" y="2"/>
                    <a:pt x="10" y="3"/>
                    <a:pt x="10" y="3"/>
                  </a:cubicBezTo>
                  <a:cubicBezTo>
                    <a:pt x="11" y="5"/>
                    <a:pt x="14" y="3"/>
                    <a:pt x="12" y="1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5" y="1"/>
                    <a:pt x="3" y="3"/>
                    <a:pt x="1" y="3"/>
                  </a:cubicBezTo>
                  <a:cubicBezTo>
                    <a:pt x="0" y="4"/>
                    <a:pt x="0" y="4"/>
                    <a:pt x="1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98"/>
            <p:cNvSpPr/>
            <p:nvPr/>
          </p:nvSpPr>
          <p:spPr bwMode="auto">
            <a:xfrm>
              <a:off x="2171700" y="5753100"/>
              <a:ext cx="104775" cy="66675"/>
            </a:xfrm>
            <a:custGeom>
              <a:avLst/>
              <a:gdLst>
                <a:gd name="T0" fmla="*/ 3 w 28"/>
                <a:gd name="T1" fmla="*/ 17 h 18"/>
                <a:gd name="T2" fmla="*/ 19 w 28"/>
                <a:gd name="T3" fmla="*/ 13 h 18"/>
                <a:gd name="T4" fmla="*/ 28 w 28"/>
                <a:gd name="T5" fmla="*/ 1 h 18"/>
                <a:gd name="T6" fmla="*/ 26 w 28"/>
                <a:gd name="T7" fmla="*/ 1 h 18"/>
                <a:gd name="T8" fmla="*/ 17 w 28"/>
                <a:gd name="T9" fmla="*/ 10 h 18"/>
                <a:gd name="T10" fmla="*/ 3 w 28"/>
                <a:gd name="T11" fmla="*/ 13 h 18"/>
                <a:gd name="T12" fmla="*/ 3 w 28"/>
                <a:gd name="T1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8">
                  <a:moveTo>
                    <a:pt x="3" y="17"/>
                  </a:moveTo>
                  <a:cubicBezTo>
                    <a:pt x="9" y="18"/>
                    <a:pt x="14" y="16"/>
                    <a:pt x="19" y="13"/>
                  </a:cubicBezTo>
                  <a:cubicBezTo>
                    <a:pt x="23" y="10"/>
                    <a:pt x="28" y="6"/>
                    <a:pt x="28" y="1"/>
                  </a:cubicBezTo>
                  <a:cubicBezTo>
                    <a:pt x="28" y="0"/>
                    <a:pt x="27" y="0"/>
                    <a:pt x="26" y="1"/>
                  </a:cubicBezTo>
                  <a:cubicBezTo>
                    <a:pt x="25" y="5"/>
                    <a:pt x="20" y="8"/>
                    <a:pt x="17" y="10"/>
                  </a:cubicBezTo>
                  <a:cubicBezTo>
                    <a:pt x="13" y="13"/>
                    <a:pt x="9" y="15"/>
                    <a:pt x="3" y="13"/>
                  </a:cubicBezTo>
                  <a:cubicBezTo>
                    <a:pt x="1" y="13"/>
                    <a:pt x="0" y="16"/>
                    <a:pt x="3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99"/>
            <p:cNvSpPr/>
            <p:nvPr/>
          </p:nvSpPr>
          <p:spPr bwMode="auto">
            <a:xfrm>
              <a:off x="2238375" y="5575300"/>
              <a:ext cx="79375" cy="30163"/>
            </a:xfrm>
            <a:custGeom>
              <a:avLst/>
              <a:gdLst>
                <a:gd name="T0" fmla="*/ 1 w 21"/>
                <a:gd name="T1" fmla="*/ 6 h 8"/>
                <a:gd name="T2" fmla="*/ 18 w 21"/>
                <a:gd name="T3" fmla="*/ 7 h 8"/>
                <a:gd name="T4" fmla="*/ 20 w 21"/>
                <a:gd name="T5" fmla="*/ 5 h 8"/>
                <a:gd name="T6" fmla="*/ 1 w 21"/>
                <a:gd name="T7" fmla="*/ 6 h 8"/>
                <a:gd name="T8" fmla="*/ 1 w 21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8">
                  <a:moveTo>
                    <a:pt x="1" y="6"/>
                  </a:moveTo>
                  <a:cubicBezTo>
                    <a:pt x="6" y="7"/>
                    <a:pt x="13" y="3"/>
                    <a:pt x="18" y="7"/>
                  </a:cubicBezTo>
                  <a:cubicBezTo>
                    <a:pt x="19" y="8"/>
                    <a:pt x="21" y="6"/>
                    <a:pt x="20" y="5"/>
                  </a:cubicBezTo>
                  <a:cubicBezTo>
                    <a:pt x="15" y="0"/>
                    <a:pt x="7" y="5"/>
                    <a:pt x="1" y="6"/>
                  </a:cubicBezTo>
                  <a:cubicBezTo>
                    <a:pt x="0" y="6"/>
                    <a:pt x="0" y="6"/>
                    <a:pt x="1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00"/>
            <p:cNvSpPr/>
            <p:nvPr/>
          </p:nvSpPr>
          <p:spPr bwMode="auto">
            <a:xfrm>
              <a:off x="4884737" y="5399087"/>
              <a:ext cx="301625" cy="117475"/>
            </a:xfrm>
            <a:custGeom>
              <a:avLst/>
              <a:gdLst>
                <a:gd name="T0" fmla="*/ 77 w 80"/>
                <a:gd name="T1" fmla="*/ 0 h 31"/>
                <a:gd name="T2" fmla="*/ 4 w 80"/>
                <a:gd name="T3" fmla="*/ 20 h 31"/>
                <a:gd name="T4" fmla="*/ 36 w 80"/>
                <a:gd name="T5" fmla="*/ 26 h 31"/>
                <a:gd name="T6" fmla="*/ 58 w 80"/>
                <a:gd name="T7" fmla="*/ 19 h 31"/>
                <a:gd name="T8" fmla="*/ 76 w 80"/>
                <a:gd name="T9" fmla="*/ 11 h 31"/>
                <a:gd name="T10" fmla="*/ 76 w 80"/>
                <a:gd name="T11" fmla="*/ 10 h 31"/>
                <a:gd name="T12" fmla="*/ 60 w 80"/>
                <a:gd name="T13" fmla="*/ 15 h 31"/>
                <a:gd name="T14" fmla="*/ 44 w 80"/>
                <a:gd name="T15" fmla="*/ 20 h 31"/>
                <a:gd name="T16" fmla="*/ 25 w 80"/>
                <a:gd name="T17" fmla="*/ 23 h 31"/>
                <a:gd name="T18" fmla="*/ 10 w 80"/>
                <a:gd name="T19" fmla="*/ 20 h 31"/>
                <a:gd name="T20" fmla="*/ 17 w 80"/>
                <a:gd name="T21" fmla="*/ 15 h 31"/>
                <a:gd name="T22" fmla="*/ 50 w 80"/>
                <a:gd name="T23" fmla="*/ 8 h 31"/>
                <a:gd name="T24" fmla="*/ 79 w 80"/>
                <a:gd name="T25" fmla="*/ 2 h 31"/>
                <a:gd name="T26" fmla="*/ 77 w 80"/>
                <a:gd name="T2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0" h="31">
                  <a:moveTo>
                    <a:pt x="77" y="0"/>
                  </a:moveTo>
                  <a:cubicBezTo>
                    <a:pt x="69" y="5"/>
                    <a:pt x="0" y="7"/>
                    <a:pt x="4" y="20"/>
                  </a:cubicBezTo>
                  <a:cubicBezTo>
                    <a:pt x="8" y="31"/>
                    <a:pt x="29" y="27"/>
                    <a:pt x="36" y="26"/>
                  </a:cubicBezTo>
                  <a:cubicBezTo>
                    <a:pt x="44" y="24"/>
                    <a:pt x="51" y="22"/>
                    <a:pt x="58" y="19"/>
                  </a:cubicBezTo>
                  <a:cubicBezTo>
                    <a:pt x="64" y="16"/>
                    <a:pt x="72" y="16"/>
                    <a:pt x="76" y="11"/>
                  </a:cubicBezTo>
                  <a:cubicBezTo>
                    <a:pt x="77" y="11"/>
                    <a:pt x="76" y="10"/>
                    <a:pt x="76" y="10"/>
                  </a:cubicBezTo>
                  <a:cubicBezTo>
                    <a:pt x="72" y="13"/>
                    <a:pt x="64" y="13"/>
                    <a:pt x="60" y="15"/>
                  </a:cubicBezTo>
                  <a:cubicBezTo>
                    <a:pt x="55" y="16"/>
                    <a:pt x="50" y="18"/>
                    <a:pt x="44" y="20"/>
                  </a:cubicBezTo>
                  <a:cubicBezTo>
                    <a:pt x="38" y="21"/>
                    <a:pt x="31" y="23"/>
                    <a:pt x="25" y="23"/>
                  </a:cubicBezTo>
                  <a:cubicBezTo>
                    <a:pt x="22" y="23"/>
                    <a:pt x="11" y="23"/>
                    <a:pt x="10" y="20"/>
                  </a:cubicBezTo>
                  <a:cubicBezTo>
                    <a:pt x="9" y="17"/>
                    <a:pt x="15" y="15"/>
                    <a:pt x="17" y="15"/>
                  </a:cubicBezTo>
                  <a:cubicBezTo>
                    <a:pt x="28" y="13"/>
                    <a:pt x="39" y="10"/>
                    <a:pt x="50" y="8"/>
                  </a:cubicBezTo>
                  <a:cubicBezTo>
                    <a:pt x="59" y="6"/>
                    <a:pt x="70" y="7"/>
                    <a:pt x="79" y="2"/>
                  </a:cubicBezTo>
                  <a:cubicBezTo>
                    <a:pt x="80" y="1"/>
                    <a:pt x="79" y="0"/>
                    <a:pt x="7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01"/>
            <p:cNvSpPr/>
            <p:nvPr/>
          </p:nvSpPr>
          <p:spPr bwMode="auto">
            <a:xfrm>
              <a:off x="5260975" y="5429250"/>
              <a:ext cx="33338" cy="19050"/>
            </a:xfrm>
            <a:custGeom>
              <a:avLst/>
              <a:gdLst>
                <a:gd name="T0" fmla="*/ 8 w 9"/>
                <a:gd name="T1" fmla="*/ 0 h 5"/>
                <a:gd name="T2" fmla="*/ 2 w 9"/>
                <a:gd name="T3" fmla="*/ 1 h 5"/>
                <a:gd name="T4" fmla="*/ 2 w 9"/>
                <a:gd name="T5" fmla="*/ 4 h 5"/>
                <a:gd name="T6" fmla="*/ 9 w 9"/>
                <a:gd name="T7" fmla="*/ 1 h 5"/>
                <a:gd name="T8" fmla="*/ 8 w 9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0"/>
                  </a:moveTo>
                  <a:cubicBezTo>
                    <a:pt x="6" y="1"/>
                    <a:pt x="4" y="2"/>
                    <a:pt x="2" y="1"/>
                  </a:cubicBezTo>
                  <a:cubicBezTo>
                    <a:pt x="0" y="1"/>
                    <a:pt x="0" y="4"/>
                    <a:pt x="2" y="4"/>
                  </a:cubicBezTo>
                  <a:cubicBezTo>
                    <a:pt x="5" y="5"/>
                    <a:pt x="7" y="4"/>
                    <a:pt x="9" y="1"/>
                  </a:cubicBezTo>
                  <a:cubicBezTo>
                    <a:pt x="9" y="1"/>
                    <a:pt x="8" y="0"/>
                    <a:pt x="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02"/>
            <p:cNvSpPr/>
            <p:nvPr/>
          </p:nvSpPr>
          <p:spPr bwMode="auto">
            <a:xfrm>
              <a:off x="2835275" y="6226175"/>
              <a:ext cx="665163" cy="300038"/>
            </a:xfrm>
            <a:custGeom>
              <a:avLst/>
              <a:gdLst>
                <a:gd name="T0" fmla="*/ 154 w 177"/>
                <a:gd name="T1" fmla="*/ 1 h 80"/>
                <a:gd name="T2" fmla="*/ 154 w 177"/>
                <a:gd name="T3" fmla="*/ 1 h 80"/>
                <a:gd name="T4" fmla="*/ 168 w 177"/>
                <a:gd name="T5" fmla="*/ 10 h 80"/>
                <a:gd name="T6" fmla="*/ 152 w 177"/>
                <a:gd name="T7" fmla="*/ 15 h 80"/>
                <a:gd name="T8" fmla="*/ 111 w 177"/>
                <a:gd name="T9" fmla="*/ 32 h 80"/>
                <a:gd name="T10" fmla="*/ 36 w 177"/>
                <a:gd name="T11" fmla="*/ 67 h 80"/>
                <a:gd name="T12" fmla="*/ 22 w 177"/>
                <a:gd name="T13" fmla="*/ 72 h 80"/>
                <a:gd name="T14" fmla="*/ 16 w 177"/>
                <a:gd name="T15" fmla="*/ 73 h 80"/>
                <a:gd name="T16" fmla="*/ 21 w 177"/>
                <a:gd name="T17" fmla="*/ 66 h 80"/>
                <a:gd name="T18" fmla="*/ 58 w 177"/>
                <a:gd name="T19" fmla="*/ 44 h 80"/>
                <a:gd name="T20" fmla="*/ 99 w 177"/>
                <a:gd name="T21" fmla="*/ 22 h 80"/>
                <a:gd name="T22" fmla="*/ 116 w 177"/>
                <a:gd name="T23" fmla="*/ 13 h 80"/>
                <a:gd name="T24" fmla="*/ 135 w 177"/>
                <a:gd name="T25" fmla="*/ 6 h 80"/>
                <a:gd name="T26" fmla="*/ 133 w 177"/>
                <a:gd name="T27" fmla="*/ 4 h 80"/>
                <a:gd name="T28" fmla="*/ 116 w 177"/>
                <a:gd name="T29" fmla="*/ 10 h 80"/>
                <a:gd name="T30" fmla="*/ 90 w 177"/>
                <a:gd name="T31" fmla="*/ 22 h 80"/>
                <a:gd name="T32" fmla="*/ 53 w 177"/>
                <a:gd name="T33" fmla="*/ 42 h 80"/>
                <a:gd name="T34" fmla="*/ 11 w 177"/>
                <a:gd name="T35" fmla="*/ 76 h 80"/>
                <a:gd name="T36" fmla="*/ 29 w 177"/>
                <a:gd name="T37" fmla="*/ 74 h 80"/>
                <a:gd name="T38" fmla="*/ 51 w 177"/>
                <a:gd name="T39" fmla="*/ 64 h 80"/>
                <a:gd name="T40" fmla="*/ 99 w 177"/>
                <a:gd name="T41" fmla="*/ 41 h 80"/>
                <a:gd name="T42" fmla="*/ 146 w 177"/>
                <a:gd name="T43" fmla="*/ 22 h 80"/>
                <a:gd name="T44" fmla="*/ 169 w 177"/>
                <a:gd name="T45" fmla="*/ 12 h 80"/>
                <a:gd name="T46" fmla="*/ 175 w 177"/>
                <a:gd name="T47" fmla="*/ 7 h 80"/>
                <a:gd name="T48" fmla="*/ 154 w 177"/>
                <a:gd name="T49" fmla="*/ 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7" h="80">
                  <a:moveTo>
                    <a:pt x="154" y="1"/>
                  </a:moveTo>
                  <a:cubicBezTo>
                    <a:pt x="153" y="1"/>
                    <a:pt x="153" y="1"/>
                    <a:pt x="154" y="1"/>
                  </a:cubicBezTo>
                  <a:cubicBezTo>
                    <a:pt x="158" y="1"/>
                    <a:pt x="177" y="2"/>
                    <a:pt x="168" y="10"/>
                  </a:cubicBezTo>
                  <a:cubicBezTo>
                    <a:pt x="164" y="13"/>
                    <a:pt x="157" y="14"/>
                    <a:pt x="152" y="15"/>
                  </a:cubicBezTo>
                  <a:cubicBezTo>
                    <a:pt x="138" y="21"/>
                    <a:pt x="125" y="26"/>
                    <a:pt x="111" y="32"/>
                  </a:cubicBezTo>
                  <a:cubicBezTo>
                    <a:pt x="86" y="43"/>
                    <a:pt x="61" y="56"/>
                    <a:pt x="36" y="67"/>
                  </a:cubicBezTo>
                  <a:cubicBezTo>
                    <a:pt x="31" y="69"/>
                    <a:pt x="27" y="71"/>
                    <a:pt x="22" y="72"/>
                  </a:cubicBezTo>
                  <a:cubicBezTo>
                    <a:pt x="21" y="72"/>
                    <a:pt x="17" y="74"/>
                    <a:pt x="16" y="73"/>
                  </a:cubicBezTo>
                  <a:cubicBezTo>
                    <a:pt x="12" y="71"/>
                    <a:pt x="19" y="67"/>
                    <a:pt x="21" y="66"/>
                  </a:cubicBezTo>
                  <a:cubicBezTo>
                    <a:pt x="33" y="58"/>
                    <a:pt x="45" y="50"/>
                    <a:pt x="58" y="44"/>
                  </a:cubicBezTo>
                  <a:cubicBezTo>
                    <a:pt x="72" y="36"/>
                    <a:pt x="85" y="28"/>
                    <a:pt x="99" y="22"/>
                  </a:cubicBezTo>
                  <a:cubicBezTo>
                    <a:pt x="105" y="20"/>
                    <a:pt x="110" y="16"/>
                    <a:pt x="116" y="13"/>
                  </a:cubicBezTo>
                  <a:cubicBezTo>
                    <a:pt x="122" y="10"/>
                    <a:pt x="129" y="10"/>
                    <a:pt x="135" y="6"/>
                  </a:cubicBezTo>
                  <a:cubicBezTo>
                    <a:pt x="136" y="5"/>
                    <a:pt x="135" y="3"/>
                    <a:pt x="133" y="4"/>
                  </a:cubicBezTo>
                  <a:cubicBezTo>
                    <a:pt x="128" y="7"/>
                    <a:pt x="122" y="7"/>
                    <a:pt x="116" y="10"/>
                  </a:cubicBezTo>
                  <a:cubicBezTo>
                    <a:pt x="107" y="13"/>
                    <a:pt x="99" y="18"/>
                    <a:pt x="90" y="22"/>
                  </a:cubicBezTo>
                  <a:cubicBezTo>
                    <a:pt x="77" y="27"/>
                    <a:pt x="66" y="35"/>
                    <a:pt x="53" y="42"/>
                  </a:cubicBezTo>
                  <a:cubicBezTo>
                    <a:pt x="48" y="44"/>
                    <a:pt x="0" y="67"/>
                    <a:pt x="11" y="76"/>
                  </a:cubicBezTo>
                  <a:cubicBezTo>
                    <a:pt x="16" y="80"/>
                    <a:pt x="25" y="76"/>
                    <a:pt x="29" y="74"/>
                  </a:cubicBezTo>
                  <a:cubicBezTo>
                    <a:pt x="37" y="71"/>
                    <a:pt x="44" y="67"/>
                    <a:pt x="51" y="64"/>
                  </a:cubicBezTo>
                  <a:cubicBezTo>
                    <a:pt x="67" y="56"/>
                    <a:pt x="83" y="49"/>
                    <a:pt x="99" y="41"/>
                  </a:cubicBezTo>
                  <a:cubicBezTo>
                    <a:pt x="115" y="34"/>
                    <a:pt x="130" y="28"/>
                    <a:pt x="146" y="22"/>
                  </a:cubicBezTo>
                  <a:cubicBezTo>
                    <a:pt x="153" y="18"/>
                    <a:pt x="161" y="16"/>
                    <a:pt x="169" y="12"/>
                  </a:cubicBezTo>
                  <a:cubicBezTo>
                    <a:pt x="171" y="11"/>
                    <a:pt x="175" y="10"/>
                    <a:pt x="175" y="7"/>
                  </a:cubicBezTo>
                  <a:cubicBezTo>
                    <a:pt x="175" y="0"/>
                    <a:pt x="158" y="0"/>
                    <a:pt x="154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3"/>
            <p:cNvSpPr/>
            <p:nvPr/>
          </p:nvSpPr>
          <p:spPr bwMode="auto">
            <a:xfrm>
              <a:off x="2667000" y="6570663"/>
              <a:ext cx="38100" cy="38100"/>
            </a:xfrm>
            <a:custGeom>
              <a:avLst/>
              <a:gdLst>
                <a:gd name="T0" fmla="*/ 3 w 10"/>
                <a:gd name="T1" fmla="*/ 3 h 10"/>
                <a:gd name="T2" fmla="*/ 0 w 10"/>
                <a:gd name="T3" fmla="*/ 9 h 10"/>
                <a:gd name="T4" fmla="*/ 2 w 10"/>
                <a:gd name="T5" fmla="*/ 10 h 10"/>
                <a:gd name="T6" fmla="*/ 6 w 10"/>
                <a:gd name="T7" fmla="*/ 7 h 10"/>
                <a:gd name="T8" fmla="*/ 5 w 10"/>
                <a:gd name="T9" fmla="*/ 6 h 10"/>
                <a:gd name="T10" fmla="*/ 6 w 10"/>
                <a:gd name="T11" fmla="*/ 5 h 10"/>
                <a:gd name="T12" fmla="*/ 9 w 10"/>
                <a:gd name="T13" fmla="*/ 1 h 10"/>
                <a:gd name="T14" fmla="*/ 9 w 10"/>
                <a:gd name="T15" fmla="*/ 0 h 10"/>
                <a:gd name="T16" fmla="*/ 3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3" y="3"/>
                  </a:moveTo>
                  <a:cubicBezTo>
                    <a:pt x="2" y="5"/>
                    <a:pt x="0" y="7"/>
                    <a:pt x="0" y="9"/>
                  </a:cubicBezTo>
                  <a:cubicBezTo>
                    <a:pt x="0" y="10"/>
                    <a:pt x="1" y="10"/>
                    <a:pt x="2" y="10"/>
                  </a:cubicBezTo>
                  <a:cubicBezTo>
                    <a:pt x="4" y="10"/>
                    <a:pt x="5" y="9"/>
                    <a:pt x="6" y="7"/>
                  </a:cubicBezTo>
                  <a:cubicBezTo>
                    <a:pt x="6" y="7"/>
                    <a:pt x="5" y="6"/>
                    <a:pt x="5" y="6"/>
                  </a:cubicBezTo>
                  <a:cubicBezTo>
                    <a:pt x="5" y="6"/>
                    <a:pt x="5" y="5"/>
                    <a:pt x="6" y="5"/>
                  </a:cubicBezTo>
                  <a:cubicBezTo>
                    <a:pt x="7" y="4"/>
                    <a:pt x="8" y="3"/>
                    <a:pt x="9" y="1"/>
                  </a:cubicBezTo>
                  <a:cubicBezTo>
                    <a:pt x="10" y="1"/>
                    <a:pt x="9" y="1"/>
                    <a:pt x="9" y="0"/>
                  </a:cubicBezTo>
                  <a:cubicBezTo>
                    <a:pt x="7" y="0"/>
                    <a:pt x="5" y="2"/>
                    <a:pt x="3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04"/>
            <p:cNvSpPr/>
            <p:nvPr/>
          </p:nvSpPr>
          <p:spPr bwMode="auto">
            <a:xfrm>
              <a:off x="1979612" y="7700963"/>
              <a:ext cx="885825" cy="449263"/>
            </a:xfrm>
            <a:custGeom>
              <a:avLst/>
              <a:gdLst>
                <a:gd name="T0" fmla="*/ 2 w 236"/>
                <a:gd name="T1" fmla="*/ 115 h 120"/>
                <a:gd name="T2" fmla="*/ 28 w 236"/>
                <a:gd name="T3" fmla="*/ 119 h 120"/>
                <a:gd name="T4" fmla="*/ 63 w 236"/>
                <a:gd name="T5" fmla="*/ 114 h 120"/>
                <a:gd name="T6" fmla="*/ 125 w 236"/>
                <a:gd name="T7" fmla="*/ 91 h 120"/>
                <a:gd name="T8" fmla="*/ 154 w 236"/>
                <a:gd name="T9" fmla="*/ 74 h 120"/>
                <a:gd name="T10" fmla="*/ 185 w 236"/>
                <a:gd name="T11" fmla="*/ 58 h 120"/>
                <a:gd name="T12" fmla="*/ 213 w 236"/>
                <a:gd name="T13" fmla="*/ 37 h 120"/>
                <a:gd name="T14" fmla="*/ 235 w 236"/>
                <a:gd name="T15" fmla="*/ 21 h 120"/>
                <a:gd name="T16" fmla="*/ 234 w 236"/>
                <a:gd name="T17" fmla="*/ 19 h 120"/>
                <a:gd name="T18" fmla="*/ 216 w 236"/>
                <a:gd name="T19" fmla="*/ 20 h 120"/>
                <a:gd name="T20" fmla="*/ 198 w 236"/>
                <a:gd name="T21" fmla="*/ 27 h 120"/>
                <a:gd name="T22" fmla="*/ 198 w 236"/>
                <a:gd name="T23" fmla="*/ 29 h 120"/>
                <a:gd name="T24" fmla="*/ 213 w 236"/>
                <a:gd name="T25" fmla="*/ 24 h 120"/>
                <a:gd name="T26" fmla="*/ 230 w 236"/>
                <a:gd name="T27" fmla="*/ 22 h 120"/>
                <a:gd name="T28" fmla="*/ 213 w 236"/>
                <a:gd name="T29" fmla="*/ 33 h 120"/>
                <a:gd name="T30" fmla="*/ 191 w 236"/>
                <a:gd name="T31" fmla="*/ 50 h 120"/>
                <a:gd name="T32" fmla="*/ 141 w 236"/>
                <a:gd name="T33" fmla="*/ 78 h 120"/>
                <a:gd name="T34" fmla="*/ 88 w 236"/>
                <a:gd name="T35" fmla="*/ 103 h 120"/>
                <a:gd name="T36" fmla="*/ 31 w 236"/>
                <a:gd name="T37" fmla="*/ 115 h 120"/>
                <a:gd name="T38" fmla="*/ 15 w 236"/>
                <a:gd name="T39" fmla="*/ 115 h 120"/>
                <a:gd name="T40" fmla="*/ 8 w 236"/>
                <a:gd name="T41" fmla="*/ 105 h 120"/>
                <a:gd name="T42" fmla="*/ 33 w 236"/>
                <a:gd name="T43" fmla="*/ 86 h 120"/>
                <a:gd name="T44" fmla="*/ 86 w 236"/>
                <a:gd name="T45" fmla="*/ 54 h 120"/>
                <a:gd name="T46" fmla="*/ 109 w 236"/>
                <a:gd name="T47" fmla="*/ 38 h 120"/>
                <a:gd name="T48" fmla="*/ 134 w 236"/>
                <a:gd name="T49" fmla="*/ 24 h 120"/>
                <a:gd name="T50" fmla="*/ 182 w 236"/>
                <a:gd name="T51" fmla="*/ 3 h 120"/>
                <a:gd name="T52" fmla="*/ 182 w 236"/>
                <a:gd name="T53" fmla="*/ 1 h 120"/>
                <a:gd name="T54" fmla="*/ 142 w 236"/>
                <a:gd name="T55" fmla="*/ 17 h 120"/>
                <a:gd name="T56" fmla="*/ 115 w 236"/>
                <a:gd name="T57" fmla="*/ 31 h 120"/>
                <a:gd name="T58" fmla="*/ 89 w 236"/>
                <a:gd name="T59" fmla="*/ 49 h 120"/>
                <a:gd name="T60" fmla="*/ 33 w 236"/>
                <a:gd name="T61" fmla="*/ 82 h 120"/>
                <a:gd name="T62" fmla="*/ 0 w 236"/>
                <a:gd name="T63" fmla="*/ 114 h 120"/>
                <a:gd name="T64" fmla="*/ 2 w 236"/>
                <a:gd name="T65" fmla="*/ 115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6" h="120">
                  <a:moveTo>
                    <a:pt x="2" y="115"/>
                  </a:moveTo>
                  <a:cubicBezTo>
                    <a:pt x="11" y="118"/>
                    <a:pt x="19" y="120"/>
                    <a:pt x="28" y="119"/>
                  </a:cubicBezTo>
                  <a:cubicBezTo>
                    <a:pt x="40" y="118"/>
                    <a:pt x="52" y="117"/>
                    <a:pt x="63" y="114"/>
                  </a:cubicBezTo>
                  <a:cubicBezTo>
                    <a:pt x="84" y="109"/>
                    <a:pt x="105" y="100"/>
                    <a:pt x="125" y="91"/>
                  </a:cubicBezTo>
                  <a:cubicBezTo>
                    <a:pt x="135" y="86"/>
                    <a:pt x="145" y="80"/>
                    <a:pt x="154" y="74"/>
                  </a:cubicBezTo>
                  <a:cubicBezTo>
                    <a:pt x="165" y="68"/>
                    <a:pt x="175" y="64"/>
                    <a:pt x="185" y="58"/>
                  </a:cubicBezTo>
                  <a:cubicBezTo>
                    <a:pt x="195" y="52"/>
                    <a:pt x="204" y="44"/>
                    <a:pt x="213" y="37"/>
                  </a:cubicBezTo>
                  <a:cubicBezTo>
                    <a:pt x="220" y="32"/>
                    <a:pt x="230" y="28"/>
                    <a:pt x="235" y="21"/>
                  </a:cubicBezTo>
                  <a:cubicBezTo>
                    <a:pt x="236" y="20"/>
                    <a:pt x="235" y="18"/>
                    <a:pt x="234" y="19"/>
                  </a:cubicBezTo>
                  <a:cubicBezTo>
                    <a:pt x="228" y="19"/>
                    <a:pt x="222" y="19"/>
                    <a:pt x="216" y="20"/>
                  </a:cubicBezTo>
                  <a:cubicBezTo>
                    <a:pt x="210" y="22"/>
                    <a:pt x="205" y="26"/>
                    <a:pt x="198" y="27"/>
                  </a:cubicBezTo>
                  <a:cubicBezTo>
                    <a:pt x="197" y="27"/>
                    <a:pt x="197" y="29"/>
                    <a:pt x="198" y="29"/>
                  </a:cubicBezTo>
                  <a:cubicBezTo>
                    <a:pt x="203" y="28"/>
                    <a:pt x="208" y="26"/>
                    <a:pt x="213" y="24"/>
                  </a:cubicBezTo>
                  <a:cubicBezTo>
                    <a:pt x="219" y="22"/>
                    <a:pt x="224" y="22"/>
                    <a:pt x="230" y="22"/>
                  </a:cubicBezTo>
                  <a:cubicBezTo>
                    <a:pt x="225" y="26"/>
                    <a:pt x="218" y="30"/>
                    <a:pt x="213" y="33"/>
                  </a:cubicBezTo>
                  <a:cubicBezTo>
                    <a:pt x="205" y="39"/>
                    <a:pt x="198" y="45"/>
                    <a:pt x="191" y="50"/>
                  </a:cubicBezTo>
                  <a:cubicBezTo>
                    <a:pt x="175" y="61"/>
                    <a:pt x="157" y="68"/>
                    <a:pt x="141" y="78"/>
                  </a:cubicBezTo>
                  <a:cubicBezTo>
                    <a:pt x="124" y="88"/>
                    <a:pt x="107" y="96"/>
                    <a:pt x="88" y="103"/>
                  </a:cubicBezTo>
                  <a:cubicBezTo>
                    <a:pt x="69" y="110"/>
                    <a:pt x="51" y="113"/>
                    <a:pt x="31" y="115"/>
                  </a:cubicBezTo>
                  <a:cubicBezTo>
                    <a:pt x="25" y="116"/>
                    <a:pt x="21" y="117"/>
                    <a:pt x="15" y="115"/>
                  </a:cubicBezTo>
                  <a:cubicBezTo>
                    <a:pt x="9" y="114"/>
                    <a:pt x="2" y="114"/>
                    <a:pt x="8" y="105"/>
                  </a:cubicBezTo>
                  <a:cubicBezTo>
                    <a:pt x="13" y="97"/>
                    <a:pt x="25" y="91"/>
                    <a:pt x="33" y="86"/>
                  </a:cubicBezTo>
                  <a:cubicBezTo>
                    <a:pt x="50" y="75"/>
                    <a:pt x="69" y="65"/>
                    <a:pt x="86" y="54"/>
                  </a:cubicBezTo>
                  <a:cubicBezTo>
                    <a:pt x="94" y="49"/>
                    <a:pt x="101" y="43"/>
                    <a:pt x="109" y="38"/>
                  </a:cubicBezTo>
                  <a:cubicBezTo>
                    <a:pt x="117" y="33"/>
                    <a:pt x="126" y="29"/>
                    <a:pt x="134" y="24"/>
                  </a:cubicBezTo>
                  <a:cubicBezTo>
                    <a:pt x="149" y="17"/>
                    <a:pt x="165" y="2"/>
                    <a:pt x="182" y="3"/>
                  </a:cubicBezTo>
                  <a:cubicBezTo>
                    <a:pt x="184" y="3"/>
                    <a:pt x="184" y="1"/>
                    <a:pt x="182" y="1"/>
                  </a:cubicBezTo>
                  <a:cubicBezTo>
                    <a:pt x="167" y="0"/>
                    <a:pt x="154" y="10"/>
                    <a:pt x="142" y="17"/>
                  </a:cubicBezTo>
                  <a:cubicBezTo>
                    <a:pt x="133" y="22"/>
                    <a:pt x="124" y="26"/>
                    <a:pt x="115" y="31"/>
                  </a:cubicBezTo>
                  <a:cubicBezTo>
                    <a:pt x="106" y="36"/>
                    <a:pt x="98" y="43"/>
                    <a:pt x="89" y="49"/>
                  </a:cubicBezTo>
                  <a:cubicBezTo>
                    <a:pt x="71" y="61"/>
                    <a:pt x="51" y="71"/>
                    <a:pt x="33" y="82"/>
                  </a:cubicBezTo>
                  <a:cubicBezTo>
                    <a:pt x="22" y="89"/>
                    <a:pt x="1" y="99"/>
                    <a:pt x="0" y="114"/>
                  </a:cubicBezTo>
                  <a:cubicBezTo>
                    <a:pt x="0" y="115"/>
                    <a:pt x="1" y="115"/>
                    <a:pt x="2" y="1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05"/>
            <p:cNvSpPr/>
            <p:nvPr/>
          </p:nvSpPr>
          <p:spPr bwMode="auto">
            <a:xfrm>
              <a:off x="2914650" y="7577138"/>
              <a:ext cx="225425" cy="160338"/>
            </a:xfrm>
            <a:custGeom>
              <a:avLst/>
              <a:gdLst>
                <a:gd name="T0" fmla="*/ 22 w 60"/>
                <a:gd name="T1" fmla="*/ 42 h 43"/>
                <a:gd name="T2" fmla="*/ 43 w 60"/>
                <a:gd name="T3" fmla="*/ 36 h 43"/>
                <a:gd name="T4" fmla="*/ 60 w 60"/>
                <a:gd name="T5" fmla="*/ 26 h 43"/>
                <a:gd name="T6" fmla="*/ 58 w 60"/>
                <a:gd name="T7" fmla="*/ 24 h 43"/>
                <a:gd name="T8" fmla="*/ 30 w 60"/>
                <a:gd name="T9" fmla="*/ 37 h 43"/>
                <a:gd name="T10" fmla="*/ 22 w 60"/>
                <a:gd name="T11" fmla="*/ 37 h 43"/>
                <a:gd name="T12" fmla="*/ 23 w 60"/>
                <a:gd name="T13" fmla="*/ 26 h 43"/>
                <a:gd name="T14" fmla="*/ 44 w 60"/>
                <a:gd name="T15" fmla="*/ 4 h 43"/>
                <a:gd name="T16" fmla="*/ 42 w 60"/>
                <a:gd name="T17" fmla="*/ 2 h 43"/>
                <a:gd name="T18" fmla="*/ 22 w 60"/>
                <a:gd name="T19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43">
                  <a:moveTo>
                    <a:pt x="22" y="42"/>
                  </a:moveTo>
                  <a:cubicBezTo>
                    <a:pt x="29" y="43"/>
                    <a:pt x="36" y="39"/>
                    <a:pt x="43" y="36"/>
                  </a:cubicBezTo>
                  <a:cubicBezTo>
                    <a:pt x="48" y="34"/>
                    <a:pt x="55" y="30"/>
                    <a:pt x="60" y="26"/>
                  </a:cubicBezTo>
                  <a:cubicBezTo>
                    <a:pt x="60" y="25"/>
                    <a:pt x="59" y="24"/>
                    <a:pt x="58" y="24"/>
                  </a:cubicBezTo>
                  <a:cubicBezTo>
                    <a:pt x="51" y="31"/>
                    <a:pt x="39" y="35"/>
                    <a:pt x="30" y="37"/>
                  </a:cubicBezTo>
                  <a:cubicBezTo>
                    <a:pt x="28" y="37"/>
                    <a:pt x="24" y="39"/>
                    <a:pt x="22" y="37"/>
                  </a:cubicBezTo>
                  <a:cubicBezTo>
                    <a:pt x="17" y="35"/>
                    <a:pt x="21" y="29"/>
                    <a:pt x="23" y="26"/>
                  </a:cubicBezTo>
                  <a:cubicBezTo>
                    <a:pt x="29" y="18"/>
                    <a:pt x="37" y="11"/>
                    <a:pt x="44" y="4"/>
                  </a:cubicBezTo>
                  <a:cubicBezTo>
                    <a:pt x="46" y="3"/>
                    <a:pt x="43" y="0"/>
                    <a:pt x="42" y="2"/>
                  </a:cubicBezTo>
                  <a:cubicBezTo>
                    <a:pt x="38" y="5"/>
                    <a:pt x="0" y="38"/>
                    <a:pt x="22" y="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06"/>
            <p:cNvSpPr/>
            <p:nvPr/>
          </p:nvSpPr>
          <p:spPr bwMode="auto">
            <a:xfrm>
              <a:off x="3398837" y="7464425"/>
              <a:ext cx="71438" cy="71438"/>
            </a:xfrm>
            <a:custGeom>
              <a:avLst/>
              <a:gdLst>
                <a:gd name="T0" fmla="*/ 6 w 19"/>
                <a:gd name="T1" fmla="*/ 17 h 19"/>
                <a:gd name="T2" fmla="*/ 19 w 19"/>
                <a:gd name="T3" fmla="*/ 1 h 19"/>
                <a:gd name="T4" fmla="*/ 18 w 19"/>
                <a:gd name="T5" fmla="*/ 0 h 19"/>
                <a:gd name="T6" fmla="*/ 2 w 19"/>
                <a:gd name="T7" fmla="*/ 13 h 19"/>
                <a:gd name="T8" fmla="*/ 6 w 19"/>
                <a:gd name="T9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6" y="17"/>
                  </a:moveTo>
                  <a:cubicBezTo>
                    <a:pt x="10" y="12"/>
                    <a:pt x="16" y="7"/>
                    <a:pt x="19" y="1"/>
                  </a:cubicBezTo>
                  <a:cubicBezTo>
                    <a:pt x="19" y="1"/>
                    <a:pt x="18" y="0"/>
                    <a:pt x="18" y="0"/>
                  </a:cubicBezTo>
                  <a:cubicBezTo>
                    <a:pt x="12" y="3"/>
                    <a:pt x="7" y="9"/>
                    <a:pt x="2" y="13"/>
                  </a:cubicBezTo>
                  <a:cubicBezTo>
                    <a:pt x="0" y="15"/>
                    <a:pt x="4" y="19"/>
                    <a:pt x="6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07"/>
            <p:cNvSpPr/>
            <p:nvPr/>
          </p:nvSpPr>
          <p:spPr bwMode="auto">
            <a:xfrm>
              <a:off x="3654425" y="7407275"/>
              <a:ext cx="41275" cy="60325"/>
            </a:xfrm>
            <a:custGeom>
              <a:avLst/>
              <a:gdLst>
                <a:gd name="T0" fmla="*/ 1 w 11"/>
                <a:gd name="T1" fmla="*/ 6 h 16"/>
                <a:gd name="T2" fmla="*/ 1 w 11"/>
                <a:gd name="T3" fmla="*/ 12 h 16"/>
                <a:gd name="T4" fmla="*/ 11 w 11"/>
                <a:gd name="T5" fmla="*/ 12 h 16"/>
                <a:gd name="T6" fmla="*/ 9 w 11"/>
                <a:gd name="T7" fmla="*/ 11 h 16"/>
                <a:gd name="T8" fmla="*/ 8 w 11"/>
                <a:gd name="T9" fmla="*/ 11 h 16"/>
                <a:gd name="T10" fmla="*/ 8 w 11"/>
                <a:gd name="T11" fmla="*/ 11 h 16"/>
                <a:gd name="T12" fmla="*/ 4 w 11"/>
                <a:gd name="T13" fmla="*/ 11 h 16"/>
                <a:gd name="T14" fmla="*/ 4 w 11"/>
                <a:gd name="T15" fmla="*/ 7 h 16"/>
                <a:gd name="T16" fmla="*/ 6 w 11"/>
                <a:gd name="T17" fmla="*/ 3 h 16"/>
                <a:gd name="T18" fmla="*/ 2 w 11"/>
                <a:gd name="T19" fmla="*/ 0 h 16"/>
                <a:gd name="T20" fmla="*/ 2 w 11"/>
                <a:gd name="T21" fmla="*/ 4 h 16"/>
                <a:gd name="T22" fmla="*/ 2 w 11"/>
                <a:gd name="T23" fmla="*/ 4 h 16"/>
                <a:gd name="T24" fmla="*/ 2 w 11"/>
                <a:gd name="T25" fmla="*/ 4 h 16"/>
                <a:gd name="T26" fmla="*/ 1 w 11"/>
                <a:gd name="T27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16">
                  <a:moveTo>
                    <a:pt x="1" y="6"/>
                  </a:moveTo>
                  <a:cubicBezTo>
                    <a:pt x="0" y="8"/>
                    <a:pt x="0" y="10"/>
                    <a:pt x="1" y="12"/>
                  </a:cubicBezTo>
                  <a:cubicBezTo>
                    <a:pt x="3" y="15"/>
                    <a:pt x="9" y="16"/>
                    <a:pt x="11" y="12"/>
                  </a:cubicBezTo>
                  <a:cubicBezTo>
                    <a:pt x="11" y="11"/>
                    <a:pt x="10" y="10"/>
                    <a:pt x="9" y="11"/>
                  </a:cubicBezTo>
                  <a:cubicBezTo>
                    <a:pt x="9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6" y="12"/>
                    <a:pt x="5" y="12"/>
                    <a:pt x="4" y="11"/>
                  </a:cubicBezTo>
                  <a:cubicBezTo>
                    <a:pt x="3" y="9"/>
                    <a:pt x="3" y="8"/>
                    <a:pt x="4" y="7"/>
                  </a:cubicBezTo>
                  <a:cubicBezTo>
                    <a:pt x="5" y="5"/>
                    <a:pt x="6" y="4"/>
                    <a:pt x="6" y="3"/>
                  </a:cubicBezTo>
                  <a:cubicBezTo>
                    <a:pt x="6" y="1"/>
                    <a:pt x="4" y="0"/>
                    <a:pt x="2" y="0"/>
                  </a:cubicBezTo>
                  <a:cubicBezTo>
                    <a:pt x="0" y="0"/>
                    <a:pt x="0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1" y="6"/>
                    <a:pt x="1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9744672" y="4483211"/>
            <a:ext cx="2563713" cy="1942978"/>
            <a:chOff x="8594725" y="3527425"/>
            <a:chExt cx="3678238" cy="2787650"/>
          </a:xfrm>
          <a:solidFill>
            <a:srgbClr val="005790"/>
          </a:solidFill>
        </p:grpSpPr>
        <p:sp>
          <p:nvSpPr>
            <p:cNvPr id="108" name="Freeform 108"/>
            <p:cNvSpPr>
              <a:spLocks noEditPoints="1"/>
            </p:cNvSpPr>
            <p:nvPr/>
          </p:nvSpPr>
          <p:spPr bwMode="auto">
            <a:xfrm>
              <a:off x="8594725" y="3527425"/>
              <a:ext cx="3678238" cy="2220913"/>
            </a:xfrm>
            <a:custGeom>
              <a:avLst/>
              <a:gdLst>
                <a:gd name="T0" fmla="*/ 894 w 980"/>
                <a:gd name="T1" fmla="*/ 225 h 592"/>
                <a:gd name="T2" fmla="*/ 821 w 980"/>
                <a:gd name="T3" fmla="*/ 215 h 592"/>
                <a:gd name="T4" fmla="*/ 867 w 980"/>
                <a:gd name="T5" fmla="*/ 186 h 592"/>
                <a:gd name="T6" fmla="*/ 824 w 980"/>
                <a:gd name="T7" fmla="*/ 179 h 592"/>
                <a:gd name="T8" fmla="*/ 763 w 980"/>
                <a:gd name="T9" fmla="*/ 200 h 592"/>
                <a:gd name="T10" fmla="*/ 698 w 980"/>
                <a:gd name="T11" fmla="*/ 198 h 592"/>
                <a:gd name="T12" fmla="*/ 653 w 980"/>
                <a:gd name="T13" fmla="*/ 326 h 592"/>
                <a:gd name="T14" fmla="*/ 612 w 980"/>
                <a:gd name="T15" fmla="*/ 293 h 592"/>
                <a:gd name="T16" fmla="*/ 690 w 980"/>
                <a:gd name="T17" fmla="*/ 99 h 592"/>
                <a:gd name="T18" fmla="*/ 110 w 980"/>
                <a:gd name="T19" fmla="*/ 557 h 592"/>
                <a:gd name="T20" fmla="*/ 243 w 980"/>
                <a:gd name="T21" fmla="*/ 535 h 592"/>
                <a:gd name="T22" fmla="*/ 564 w 980"/>
                <a:gd name="T23" fmla="*/ 435 h 592"/>
                <a:gd name="T24" fmla="*/ 668 w 980"/>
                <a:gd name="T25" fmla="*/ 407 h 592"/>
                <a:gd name="T26" fmla="*/ 21 w 980"/>
                <a:gd name="T27" fmla="*/ 575 h 592"/>
                <a:gd name="T28" fmla="*/ 868 w 980"/>
                <a:gd name="T29" fmla="*/ 298 h 592"/>
                <a:gd name="T30" fmla="*/ 820 w 980"/>
                <a:gd name="T31" fmla="*/ 311 h 592"/>
                <a:gd name="T32" fmla="*/ 702 w 980"/>
                <a:gd name="T33" fmla="*/ 373 h 592"/>
                <a:gd name="T34" fmla="*/ 787 w 980"/>
                <a:gd name="T35" fmla="*/ 299 h 592"/>
                <a:gd name="T36" fmla="*/ 787 w 980"/>
                <a:gd name="T37" fmla="*/ 286 h 592"/>
                <a:gd name="T38" fmla="*/ 746 w 980"/>
                <a:gd name="T39" fmla="*/ 337 h 592"/>
                <a:gd name="T40" fmla="*/ 721 w 980"/>
                <a:gd name="T41" fmla="*/ 351 h 592"/>
                <a:gd name="T42" fmla="*/ 690 w 980"/>
                <a:gd name="T43" fmla="*/ 312 h 592"/>
                <a:gd name="T44" fmla="*/ 693 w 980"/>
                <a:gd name="T45" fmla="*/ 375 h 592"/>
                <a:gd name="T46" fmla="*/ 749 w 980"/>
                <a:gd name="T47" fmla="*/ 342 h 592"/>
                <a:gd name="T48" fmla="*/ 791 w 980"/>
                <a:gd name="T49" fmla="*/ 331 h 592"/>
                <a:gd name="T50" fmla="*/ 893 w 980"/>
                <a:gd name="T51" fmla="*/ 288 h 592"/>
                <a:gd name="T52" fmla="*/ 844 w 980"/>
                <a:gd name="T53" fmla="*/ 273 h 592"/>
                <a:gd name="T54" fmla="*/ 801 w 980"/>
                <a:gd name="T55" fmla="*/ 212 h 592"/>
                <a:gd name="T56" fmla="*/ 762 w 980"/>
                <a:gd name="T57" fmla="*/ 283 h 592"/>
                <a:gd name="T58" fmla="*/ 731 w 980"/>
                <a:gd name="T59" fmla="*/ 229 h 592"/>
                <a:gd name="T60" fmla="*/ 683 w 980"/>
                <a:gd name="T61" fmla="*/ 302 h 592"/>
                <a:gd name="T62" fmla="*/ 658 w 980"/>
                <a:gd name="T63" fmla="*/ 332 h 592"/>
                <a:gd name="T64" fmla="*/ 637 w 980"/>
                <a:gd name="T65" fmla="*/ 301 h 592"/>
                <a:gd name="T66" fmla="*/ 525 w 980"/>
                <a:gd name="T67" fmla="*/ 311 h 592"/>
                <a:gd name="T68" fmla="*/ 528 w 980"/>
                <a:gd name="T69" fmla="*/ 430 h 592"/>
                <a:gd name="T70" fmla="*/ 431 w 980"/>
                <a:gd name="T71" fmla="*/ 373 h 592"/>
                <a:gd name="T72" fmla="*/ 449 w 980"/>
                <a:gd name="T73" fmla="*/ 321 h 592"/>
                <a:gd name="T74" fmla="*/ 466 w 980"/>
                <a:gd name="T75" fmla="*/ 379 h 592"/>
                <a:gd name="T76" fmla="*/ 464 w 980"/>
                <a:gd name="T77" fmla="*/ 444 h 592"/>
                <a:gd name="T78" fmla="*/ 524 w 980"/>
                <a:gd name="T79" fmla="*/ 378 h 592"/>
                <a:gd name="T80" fmla="*/ 436 w 980"/>
                <a:gd name="T81" fmla="*/ 265 h 592"/>
                <a:gd name="T82" fmla="*/ 408 w 980"/>
                <a:gd name="T83" fmla="*/ 293 h 592"/>
                <a:gd name="T84" fmla="*/ 395 w 980"/>
                <a:gd name="T85" fmla="*/ 418 h 592"/>
                <a:gd name="T86" fmla="*/ 365 w 980"/>
                <a:gd name="T87" fmla="*/ 357 h 592"/>
                <a:gd name="T88" fmla="*/ 332 w 980"/>
                <a:gd name="T89" fmla="*/ 482 h 592"/>
                <a:gd name="T90" fmla="*/ 326 w 980"/>
                <a:gd name="T91" fmla="*/ 499 h 592"/>
                <a:gd name="T92" fmla="*/ 136 w 980"/>
                <a:gd name="T93" fmla="*/ 536 h 592"/>
                <a:gd name="T94" fmla="*/ 139 w 980"/>
                <a:gd name="T95" fmla="*/ 496 h 592"/>
                <a:gd name="T96" fmla="*/ 178 w 980"/>
                <a:gd name="T97" fmla="*/ 529 h 592"/>
                <a:gd name="T98" fmla="*/ 268 w 980"/>
                <a:gd name="T99" fmla="*/ 513 h 592"/>
                <a:gd name="T100" fmla="*/ 256 w 980"/>
                <a:gd name="T101" fmla="*/ 484 h 592"/>
                <a:gd name="T102" fmla="*/ 263 w 980"/>
                <a:gd name="T103" fmla="*/ 514 h 592"/>
                <a:gd name="T104" fmla="*/ 283 w 980"/>
                <a:gd name="T105" fmla="*/ 510 h 592"/>
                <a:gd name="T106" fmla="*/ 316 w 980"/>
                <a:gd name="T107" fmla="*/ 503 h 592"/>
                <a:gd name="T108" fmla="*/ 362 w 980"/>
                <a:gd name="T109" fmla="*/ 492 h 592"/>
                <a:gd name="T110" fmla="*/ 465 w 980"/>
                <a:gd name="T111" fmla="*/ 452 h 592"/>
                <a:gd name="T112" fmla="*/ 565 w 980"/>
                <a:gd name="T113" fmla="*/ 385 h 592"/>
                <a:gd name="T114" fmla="*/ 557 w 980"/>
                <a:gd name="T115" fmla="*/ 308 h 592"/>
                <a:gd name="T116" fmla="*/ 601 w 980"/>
                <a:gd name="T117" fmla="*/ 336 h 592"/>
                <a:gd name="T118" fmla="*/ 663 w 980"/>
                <a:gd name="T119" fmla="*/ 410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80" h="592">
                  <a:moveTo>
                    <a:pt x="979" y="268"/>
                  </a:moveTo>
                  <a:cubicBezTo>
                    <a:pt x="968" y="263"/>
                    <a:pt x="957" y="261"/>
                    <a:pt x="945" y="258"/>
                  </a:cubicBezTo>
                  <a:cubicBezTo>
                    <a:pt x="938" y="256"/>
                    <a:pt x="931" y="254"/>
                    <a:pt x="925" y="252"/>
                  </a:cubicBezTo>
                  <a:cubicBezTo>
                    <a:pt x="927" y="245"/>
                    <a:pt x="929" y="238"/>
                    <a:pt x="931" y="231"/>
                  </a:cubicBezTo>
                  <a:cubicBezTo>
                    <a:pt x="939" y="207"/>
                    <a:pt x="947" y="183"/>
                    <a:pt x="955" y="158"/>
                  </a:cubicBezTo>
                  <a:cubicBezTo>
                    <a:pt x="956" y="157"/>
                    <a:pt x="953" y="156"/>
                    <a:pt x="953" y="158"/>
                  </a:cubicBezTo>
                  <a:cubicBezTo>
                    <a:pt x="949" y="170"/>
                    <a:pt x="945" y="182"/>
                    <a:pt x="941" y="194"/>
                  </a:cubicBezTo>
                  <a:cubicBezTo>
                    <a:pt x="938" y="206"/>
                    <a:pt x="932" y="217"/>
                    <a:pt x="929" y="229"/>
                  </a:cubicBezTo>
                  <a:cubicBezTo>
                    <a:pt x="926" y="236"/>
                    <a:pt x="924" y="244"/>
                    <a:pt x="921" y="251"/>
                  </a:cubicBezTo>
                  <a:cubicBezTo>
                    <a:pt x="916" y="250"/>
                    <a:pt x="911" y="249"/>
                    <a:pt x="906" y="248"/>
                  </a:cubicBezTo>
                  <a:cubicBezTo>
                    <a:pt x="910" y="236"/>
                    <a:pt x="915" y="225"/>
                    <a:pt x="918" y="213"/>
                  </a:cubicBezTo>
                  <a:cubicBezTo>
                    <a:pt x="921" y="204"/>
                    <a:pt x="923" y="195"/>
                    <a:pt x="925" y="185"/>
                  </a:cubicBezTo>
                  <a:cubicBezTo>
                    <a:pt x="927" y="178"/>
                    <a:pt x="930" y="171"/>
                    <a:pt x="931" y="164"/>
                  </a:cubicBezTo>
                  <a:cubicBezTo>
                    <a:pt x="931" y="163"/>
                    <a:pt x="929" y="163"/>
                    <a:pt x="929" y="164"/>
                  </a:cubicBezTo>
                  <a:cubicBezTo>
                    <a:pt x="928" y="171"/>
                    <a:pt x="925" y="178"/>
                    <a:pt x="923" y="185"/>
                  </a:cubicBezTo>
                  <a:cubicBezTo>
                    <a:pt x="922" y="192"/>
                    <a:pt x="920" y="199"/>
                    <a:pt x="918" y="206"/>
                  </a:cubicBezTo>
                  <a:cubicBezTo>
                    <a:pt x="914" y="219"/>
                    <a:pt x="909" y="233"/>
                    <a:pt x="904" y="247"/>
                  </a:cubicBezTo>
                  <a:cubicBezTo>
                    <a:pt x="904" y="247"/>
                    <a:pt x="904" y="247"/>
                    <a:pt x="904" y="247"/>
                  </a:cubicBezTo>
                  <a:cubicBezTo>
                    <a:pt x="899" y="246"/>
                    <a:pt x="894" y="245"/>
                    <a:pt x="889" y="244"/>
                  </a:cubicBezTo>
                  <a:cubicBezTo>
                    <a:pt x="891" y="238"/>
                    <a:pt x="892" y="231"/>
                    <a:pt x="894" y="225"/>
                  </a:cubicBezTo>
                  <a:cubicBezTo>
                    <a:pt x="898" y="209"/>
                    <a:pt x="904" y="193"/>
                    <a:pt x="903" y="176"/>
                  </a:cubicBezTo>
                  <a:cubicBezTo>
                    <a:pt x="903" y="174"/>
                    <a:pt x="901" y="174"/>
                    <a:pt x="901" y="176"/>
                  </a:cubicBezTo>
                  <a:cubicBezTo>
                    <a:pt x="901" y="189"/>
                    <a:pt x="898" y="203"/>
                    <a:pt x="894" y="215"/>
                  </a:cubicBezTo>
                  <a:cubicBezTo>
                    <a:pt x="891" y="224"/>
                    <a:pt x="888" y="234"/>
                    <a:pt x="886" y="243"/>
                  </a:cubicBezTo>
                  <a:cubicBezTo>
                    <a:pt x="880" y="242"/>
                    <a:pt x="874" y="240"/>
                    <a:pt x="869" y="239"/>
                  </a:cubicBezTo>
                  <a:cubicBezTo>
                    <a:pt x="875" y="220"/>
                    <a:pt x="880" y="200"/>
                    <a:pt x="879" y="180"/>
                  </a:cubicBezTo>
                  <a:cubicBezTo>
                    <a:pt x="879" y="179"/>
                    <a:pt x="877" y="179"/>
                    <a:pt x="877" y="180"/>
                  </a:cubicBezTo>
                  <a:cubicBezTo>
                    <a:pt x="878" y="199"/>
                    <a:pt x="872" y="220"/>
                    <a:pt x="865" y="239"/>
                  </a:cubicBezTo>
                  <a:cubicBezTo>
                    <a:pt x="860" y="238"/>
                    <a:pt x="855" y="237"/>
                    <a:pt x="850" y="237"/>
                  </a:cubicBezTo>
                  <a:cubicBezTo>
                    <a:pt x="853" y="223"/>
                    <a:pt x="855" y="208"/>
                    <a:pt x="855" y="194"/>
                  </a:cubicBezTo>
                  <a:cubicBezTo>
                    <a:pt x="855" y="193"/>
                    <a:pt x="853" y="193"/>
                    <a:pt x="853" y="194"/>
                  </a:cubicBezTo>
                  <a:cubicBezTo>
                    <a:pt x="853" y="209"/>
                    <a:pt x="850" y="223"/>
                    <a:pt x="847" y="237"/>
                  </a:cubicBezTo>
                  <a:cubicBezTo>
                    <a:pt x="842" y="237"/>
                    <a:pt x="838" y="237"/>
                    <a:pt x="834" y="238"/>
                  </a:cubicBezTo>
                  <a:cubicBezTo>
                    <a:pt x="831" y="239"/>
                    <a:pt x="832" y="242"/>
                    <a:pt x="834" y="242"/>
                  </a:cubicBezTo>
                  <a:cubicBezTo>
                    <a:pt x="838" y="241"/>
                    <a:pt x="842" y="241"/>
                    <a:pt x="845" y="241"/>
                  </a:cubicBezTo>
                  <a:cubicBezTo>
                    <a:pt x="843" y="250"/>
                    <a:pt x="839" y="258"/>
                    <a:pt x="836" y="267"/>
                  </a:cubicBezTo>
                  <a:cubicBezTo>
                    <a:pt x="828" y="265"/>
                    <a:pt x="820" y="263"/>
                    <a:pt x="811" y="262"/>
                  </a:cubicBezTo>
                  <a:cubicBezTo>
                    <a:pt x="811" y="261"/>
                    <a:pt x="811" y="261"/>
                    <a:pt x="812" y="261"/>
                  </a:cubicBezTo>
                  <a:cubicBezTo>
                    <a:pt x="813" y="255"/>
                    <a:pt x="815" y="250"/>
                    <a:pt x="816" y="244"/>
                  </a:cubicBezTo>
                  <a:cubicBezTo>
                    <a:pt x="818" y="235"/>
                    <a:pt x="820" y="225"/>
                    <a:pt x="821" y="215"/>
                  </a:cubicBezTo>
                  <a:cubicBezTo>
                    <a:pt x="821" y="215"/>
                    <a:pt x="822" y="215"/>
                    <a:pt x="822" y="215"/>
                  </a:cubicBezTo>
                  <a:cubicBezTo>
                    <a:pt x="823" y="215"/>
                    <a:pt x="823" y="213"/>
                    <a:pt x="822" y="213"/>
                  </a:cubicBezTo>
                  <a:cubicBezTo>
                    <a:pt x="822" y="213"/>
                    <a:pt x="822" y="213"/>
                    <a:pt x="821" y="213"/>
                  </a:cubicBezTo>
                  <a:cubicBezTo>
                    <a:pt x="821" y="210"/>
                    <a:pt x="821" y="207"/>
                    <a:pt x="821" y="204"/>
                  </a:cubicBezTo>
                  <a:cubicBezTo>
                    <a:pt x="821" y="202"/>
                    <a:pt x="819" y="202"/>
                    <a:pt x="819" y="204"/>
                  </a:cubicBezTo>
                  <a:cubicBezTo>
                    <a:pt x="819" y="206"/>
                    <a:pt x="819" y="209"/>
                    <a:pt x="818" y="211"/>
                  </a:cubicBezTo>
                  <a:cubicBezTo>
                    <a:pt x="814" y="208"/>
                    <a:pt x="811" y="203"/>
                    <a:pt x="810" y="197"/>
                  </a:cubicBezTo>
                  <a:cubicBezTo>
                    <a:pt x="815" y="195"/>
                    <a:pt x="820" y="193"/>
                    <a:pt x="825" y="191"/>
                  </a:cubicBezTo>
                  <a:cubicBezTo>
                    <a:pt x="826" y="192"/>
                    <a:pt x="827" y="193"/>
                    <a:pt x="829" y="195"/>
                  </a:cubicBezTo>
                  <a:cubicBezTo>
                    <a:pt x="830" y="196"/>
                    <a:pt x="831" y="195"/>
                    <a:pt x="831" y="193"/>
                  </a:cubicBezTo>
                  <a:cubicBezTo>
                    <a:pt x="831" y="191"/>
                    <a:pt x="831" y="191"/>
                    <a:pt x="831" y="188"/>
                  </a:cubicBezTo>
                  <a:cubicBezTo>
                    <a:pt x="836" y="186"/>
                    <a:pt x="841" y="184"/>
                    <a:pt x="846" y="182"/>
                  </a:cubicBezTo>
                  <a:cubicBezTo>
                    <a:pt x="847" y="184"/>
                    <a:pt x="848" y="185"/>
                    <a:pt x="850" y="186"/>
                  </a:cubicBezTo>
                  <a:cubicBezTo>
                    <a:pt x="850" y="187"/>
                    <a:pt x="851" y="187"/>
                    <a:pt x="851" y="186"/>
                  </a:cubicBezTo>
                  <a:cubicBezTo>
                    <a:pt x="852" y="186"/>
                    <a:pt x="852" y="185"/>
                    <a:pt x="853" y="185"/>
                  </a:cubicBezTo>
                  <a:cubicBezTo>
                    <a:pt x="853" y="184"/>
                    <a:pt x="852" y="183"/>
                    <a:pt x="852" y="183"/>
                  </a:cubicBezTo>
                  <a:cubicBezTo>
                    <a:pt x="851" y="183"/>
                    <a:pt x="850" y="182"/>
                    <a:pt x="850" y="181"/>
                  </a:cubicBezTo>
                  <a:cubicBezTo>
                    <a:pt x="855" y="178"/>
                    <a:pt x="861" y="176"/>
                    <a:pt x="867" y="174"/>
                  </a:cubicBezTo>
                  <a:cubicBezTo>
                    <a:pt x="866" y="178"/>
                    <a:pt x="865" y="182"/>
                    <a:pt x="865" y="186"/>
                  </a:cubicBezTo>
                  <a:cubicBezTo>
                    <a:pt x="865" y="187"/>
                    <a:pt x="867" y="187"/>
                    <a:pt x="867" y="186"/>
                  </a:cubicBezTo>
                  <a:cubicBezTo>
                    <a:pt x="868" y="181"/>
                    <a:pt x="869" y="177"/>
                    <a:pt x="870" y="172"/>
                  </a:cubicBezTo>
                  <a:cubicBezTo>
                    <a:pt x="872" y="172"/>
                    <a:pt x="873" y="171"/>
                    <a:pt x="875" y="170"/>
                  </a:cubicBezTo>
                  <a:cubicBezTo>
                    <a:pt x="899" y="161"/>
                    <a:pt x="922" y="152"/>
                    <a:pt x="946" y="143"/>
                  </a:cubicBezTo>
                  <a:cubicBezTo>
                    <a:pt x="946" y="130"/>
                    <a:pt x="946" y="130"/>
                    <a:pt x="946" y="130"/>
                  </a:cubicBezTo>
                  <a:cubicBezTo>
                    <a:pt x="942" y="132"/>
                    <a:pt x="937" y="134"/>
                    <a:pt x="932" y="136"/>
                  </a:cubicBezTo>
                  <a:cubicBezTo>
                    <a:pt x="912" y="144"/>
                    <a:pt x="892" y="152"/>
                    <a:pt x="872" y="160"/>
                  </a:cubicBezTo>
                  <a:cubicBezTo>
                    <a:pt x="872" y="150"/>
                    <a:pt x="873" y="140"/>
                    <a:pt x="872" y="130"/>
                  </a:cubicBezTo>
                  <a:cubicBezTo>
                    <a:pt x="871" y="122"/>
                    <a:pt x="869" y="113"/>
                    <a:pt x="867" y="105"/>
                  </a:cubicBezTo>
                  <a:cubicBezTo>
                    <a:pt x="865" y="98"/>
                    <a:pt x="864" y="92"/>
                    <a:pt x="859" y="87"/>
                  </a:cubicBezTo>
                  <a:cubicBezTo>
                    <a:pt x="858" y="85"/>
                    <a:pt x="855" y="88"/>
                    <a:pt x="857" y="89"/>
                  </a:cubicBezTo>
                  <a:cubicBezTo>
                    <a:pt x="862" y="95"/>
                    <a:pt x="863" y="105"/>
                    <a:pt x="865" y="112"/>
                  </a:cubicBezTo>
                  <a:cubicBezTo>
                    <a:pt x="867" y="121"/>
                    <a:pt x="868" y="130"/>
                    <a:pt x="868" y="139"/>
                  </a:cubicBezTo>
                  <a:cubicBezTo>
                    <a:pt x="868" y="146"/>
                    <a:pt x="868" y="154"/>
                    <a:pt x="868" y="161"/>
                  </a:cubicBezTo>
                  <a:cubicBezTo>
                    <a:pt x="861" y="164"/>
                    <a:pt x="853" y="167"/>
                    <a:pt x="846" y="170"/>
                  </a:cubicBezTo>
                  <a:cubicBezTo>
                    <a:pt x="843" y="160"/>
                    <a:pt x="840" y="148"/>
                    <a:pt x="840" y="147"/>
                  </a:cubicBezTo>
                  <a:cubicBezTo>
                    <a:pt x="836" y="132"/>
                    <a:pt x="833" y="118"/>
                    <a:pt x="830" y="103"/>
                  </a:cubicBezTo>
                  <a:cubicBezTo>
                    <a:pt x="829" y="101"/>
                    <a:pt x="826" y="102"/>
                    <a:pt x="826" y="105"/>
                  </a:cubicBezTo>
                  <a:cubicBezTo>
                    <a:pt x="830" y="122"/>
                    <a:pt x="834" y="140"/>
                    <a:pt x="838" y="157"/>
                  </a:cubicBezTo>
                  <a:cubicBezTo>
                    <a:pt x="839" y="163"/>
                    <a:pt x="841" y="167"/>
                    <a:pt x="842" y="172"/>
                  </a:cubicBezTo>
                  <a:cubicBezTo>
                    <a:pt x="836" y="174"/>
                    <a:pt x="830" y="177"/>
                    <a:pt x="824" y="179"/>
                  </a:cubicBezTo>
                  <a:cubicBezTo>
                    <a:pt x="821" y="167"/>
                    <a:pt x="821" y="153"/>
                    <a:pt x="816" y="141"/>
                  </a:cubicBezTo>
                  <a:cubicBezTo>
                    <a:pt x="815" y="139"/>
                    <a:pt x="811" y="141"/>
                    <a:pt x="812" y="143"/>
                  </a:cubicBezTo>
                  <a:cubicBezTo>
                    <a:pt x="818" y="154"/>
                    <a:pt x="817" y="168"/>
                    <a:pt x="820" y="181"/>
                  </a:cubicBezTo>
                  <a:cubicBezTo>
                    <a:pt x="817" y="182"/>
                    <a:pt x="815" y="183"/>
                    <a:pt x="812" y="184"/>
                  </a:cubicBezTo>
                  <a:cubicBezTo>
                    <a:pt x="810" y="185"/>
                    <a:pt x="808" y="186"/>
                    <a:pt x="806" y="186"/>
                  </a:cubicBezTo>
                  <a:cubicBezTo>
                    <a:pt x="804" y="178"/>
                    <a:pt x="802" y="170"/>
                    <a:pt x="800" y="162"/>
                  </a:cubicBezTo>
                  <a:cubicBezTo>
                    <a:pt x="797" y="154"/>
                    <a:pt x="794" y="146"/>
                    <a:pt x="791" y="138"/>
                  </a:cubicBezTo>
                  <a:cubicBezTo>
                    <a:pt x="789" y="131"/>
                    <a:pt x="788" y="124"/>
                    <a:pt x="785" y="118"/>
                  </a:cubicBezTo>
                  <a:cubicBezTo>
                    <a:pt x="784" y="117"/>
                    <a:pt x="783" y="117"/>
                    <a:pt x="783" y="118"/>
                  </a:cubicBezTo>
                  <a:cubicBezTo>
                    <a:pt x="788" y="129"/>
                    <a:pt x="790" y="141"/>
                    <a:pt x="793" y="151"/>
                  </a:cubicBezTo>
                  <a:cubicBezTo>
                    <a:pt x="797" y="162"/>
                    <a:pt x="799" y="173"/>
                    <a:pt x="802" y="184"/>
                  </a:cubicBezTo>
                  <a:cubicBezTo>
                    <a:pt x="803" y="185"/>
                    <a:pt x="803" y="186"/>
                    <a:pt x="803" y="187"/>
                  </a:cubicBezTo>
                  <a:cubicBezTo>
                    <a:pt x="796" y="190"/>
                    <a:pt x="789" y="193"/>
                    <a:pt x="782" y="196"/>
                  </a:cubicBezTo>
                  <a:cubicBezTo>
                    <a:pt x="781" y="195"/>
                    <a:pt x="781" y="193"/>
                    <a:pt x="781" y="192"/>
                  </a:cubicBezTo>
                  <a:cubicBezTo>
                    <a:pt x="778" y="173"/>
                    <a:pt x="770" y="157"/>
                    <a:pt x="765" y="140"/>
                  </a:cubicBezTo>
                  <a:cubicBezTo>
                    <a:pt x="765" y="138"/>
                    <a:pt x="762" y="139"/>
                    <a:pt x="763" y="140"/>
                  </a:cubicBezTo>
                  <a:cubicBezTo>
                    <a:pt x="766" y="150"/>
                    <a:pt x="770" y="159"/>
                    <a:pt x="773" y="168"/>
                  </a:cubicBezTo>
                  <a:cubicBezTo>
                    <a:pt x="776" y="178"/>
                    <a:pt x="777" y="187"/>
                    <a:pt x="779" y="197"/>
                  </a:cubicBezTo>
                  <a:cubicBezTo>
                    <a:pt x="774" y="200"/>
                    <a:pt x="768" y="202"/>
                    <a:pt x="763" y="204"/>
                  </a:cubicBezTo>
                  <a:cubicBezTo>
                    <a:pt x="763" y="203"/>
                    <a:pt x="763" y="201"/>
                    <a:pt x="763" y="200"/>
                  </a:cubicBezTo>
                  <a:cubicBezTo>
                    <a:pt x="763" y="199"/>
                    <a:pt x="761" y="198"/>
                    <a:pt x="761" y="200"/>
                  </a:cubicBezTo>
                  <a:cubicBezTo>
                    <a:pt x="761" y="201"/>
                    <a:pt x="760" y="203"/>
                    <a:pt x="760" y="205"/>
                  </a:cubicBezTo>
                  <a:cubicBezTo>
                    <a:pt x="755" y="207"/>
                    <a:pt x="749" y="209"/>
                    <a:pt x="744" y="212"/>
                  </a:cubicBezTo>
                  <a:cubicBezTo>
                    <a:pt x="747" y="204"/>
                    <a:pt x="749" y="197"/>
                    <a:pt x="751" y="189"/>
                  </a:cubicBezTo>
                  <a:cubicBezTo>
                    <a:pt x="753" y="181"/>
                    <a:pt x="756" y="174"/>
                    <a:pt x="755" y="166"/>
                  </a:cubicBezTo>
                  <a:cubicBezTo>
                    <a:pt x="755" y="165"/>
                    <a:pt x="753" y="165"/>
                    <a:pt x="753" y="166"/>
                  </a:cubicBezTo>
                  <a:cubicBezTo>
                    <a:pt x="753" y="176"/>
                    <a:pt x="750" y="184"/>
                    <a:pt x="747" y="193"/>
                  </a:cubicBezTo>
                  <a:cubicBezTo>
                    <a:pt x="745" y="199"/>
                    <a:pt x="742" y="206"/>
                    <a:pt x="741" y="213"/>
                  </a:cubicBezTo>
                  <a:cubicBezTo>
                    <a:pt x="734" y="216"/>
                    <a:pt x="728" y="218"/>
                    <a:pt x="721" y="221"/>
                  </a:cubicBezTo>
                  <a:cubicBezTo>
                    <a:pt x="723" y="213"/>
                    <a:pt x="725" y="205"/>
                    <a:pt x="727" y="196"/>
                  </a:cubicBezTo>
                  <a:cubicBezTo>
                    <a:pt x="728" y="194"/>
                    <a:pt x="725" y="194"/>
                    <a:pt x="725" y="196"/>
                  </a:cubicBezTo>
                  <a:cubicBezTo>
                    <a:pt x="722" y="204"/>
                    <a:pt x="719" y="214"/>
                    <a:pt x="716" y="223"/>
                  </a:cubicBezTo>
                  <a:cubicBezTo>
                    <a:pt x="712" y="225"/>
                    <a:pt x="707" y="227"/>
                    <a:pt x="703" y="229"/>
                  </a:cubicBezTo>
                  <a:cubicBezTo>
                    <a:pt x="704" y="225"/>
                    <a:pt x="705" y="222"/>
                    <a:pt x="706" y="218"/>
                  </a:cubicBezTo>
                  <a:cubicBezTo>
                    <a:pt x="709" y="203"/>
                    <a:pt x="713" y="188"/>
                    <a:pt x="713" y="172"/>
                  </a:cubicBezTo>
                  <a:cubicBezTo>
                    <a:pt x="713" y="170"/>
                    <a:pt x="711" y="170"/>
                    <a:pt x="711" y="172"/>
                  </a:cubicBezTo>
                  <a:cubicBezTo>
                    <a:pt x="710" y="190"/>
                    <a:pt x="706" y="207"/>
                    <a:pt x="701" y="224"/>
                  </a:cubicBezTo>
                  <a:cubicBezTo>
                    <a:pt x="701" y="226"/>
                    <a:pt x="700" y="228"/>
                    <a:pt x="700" y="230"/>
                  </a:cubicBezTo>
                  <a:cubicBezTo>
                    <a:pt x="695" y="232"/>
                    <a:pt x="690" y="234"/>
                    <a:pt x="685" y="236"/>
                  </a:cubicBezTo>
                  <a:cubicBezTo>
                    <a:pt x="690" y="224"/>
                    <a:pt x="696" y="212"/>
                    <a:pt x="698" y="198"/>
                  </a:cubicBezTo>
                  <a:cubicBezTo>
                    <a:pt x="698" y="196"/>
                    <a:pt x="695" y="195"/>
                    <a:pt x="694" y="198"/>
                  </a:cubicBezTo>
                  <a:cubicBezTo>
                    <a:pt x="692" y="211"/>
                    <a:pt x="686" y="224"/>
                    <a:pt x="681" y="237"/>
                  </a:cubicBezTo>
                  <a:cubicBezTo>
                    <a:pt x="680" y="238"/>
                    <a:pt x="678" y="239"/>
                    <a:pt x="676" y="239"/>
                  </a:cubicBezTo>
                  <a:cubicBezTo>
                    <a:pt x="670" y="242"/>
                    <a:pt x="664" y="246"/>
                    <a:pt x="657" y="250"/>
                  </a:cubicBezTo>
                  <a:cubicBezTo>
                    <a:pt x="663" y="251"/>
                    <a:pt x="669" y="250"/>
                    <a:pt x="673" y="249"/>
                  </a:cubicBezTo>
                  <a:cubicBezTo>
                    <a:pt x="675" y="248"/>
                    <a:pt x="676" y="248"/>
                    <a:pt x="678" y="247"/>
                  </a:cubicBezTo>
                  <a:cubicBezTo>
                    <a:pt x="674" y="257"/>
                    <a:pt x="672" y="267"/>
                    <a:pt x="673" y="278"/>
                  </a:cubicBezTo>
                  <a:cubicBezTo>
                    <a:pt x="672" y="281"/>
                    <a:pt x="672" y="283"/>
                    <a:pt x="671" y="286"/>
                  </a:cubicBezTo>
                  <a:cubicBezTo>
                    <a:pt x="670" y="293"/>
                    <a:pt x="669" y="299"/>
                    <a:pt x="667" y="306"/>
                  </a:cubicBezTo>
                  <a:cubicBezTo>
                    <a:pt x="667" y="306"/>
                    <a:pt x="667" y="306"/>
                    <a:pt x="667" y="307"/>
                  </a:cubicBezTo>
                  <a:cubicBezTo>
                    <a:pt x="666" y="307"/>
                    <a:pt x="666" y="307"/>
                    <a:pt x="666" y="307"/>
                  </a:cubicBezTo>
                  <a:cubicBezTo>
                    <a:pt x="664" y="307"/>
                    <a:pt x="664" y="309"/>
                    <a:pt x="666" y="309"/>
                  </a:cubicBezTo>
                  <a:cubicBezTo>
                    <a:pt x="664" y="316"/>
                    <a:pt x="662" y="322"/>
                    <a:pt x="660" y="328"/>
                  </a:cubicBezTo>
                  <a:cubicBezTo>
                    <a:pt x="659" y="328"/>
                    <a:pt x="658" y="328"/>
                    <a:pt x="657" y="328"/>
                  </a:cubicBezTo>
                  <a:cubicBezTo>
                    <a:pt x="658" y="325"/>
                    <a:pt x="659" y="322"/>
                    <a:pt x="659" y="319"/>
                  </a:cubicBezTo>
                  <a:cubicBezTo>
                    <a:pt x="661" y="312"/>
                    <a:pt x="662" y="305"/>
                    <a:pt x="664" y="297"/>
                  </a:cubicBezTo>
                  <a:cubicBezTo>
                    <a:pt x="668" y="283"/>
                    <a:pt x="674" y="269"/>
                    <a:pt x="674" y="254"/>
                  </a:cubicBezTo>
                  <a:cubicBezTo>
                    <a:pt x="674" y="252"/>
                    <a:pt x="670" y="252"/>
                    <a:pt x="670" y="254"/>
                  </a:cubicBezTo>
                  <a:cubicBezTo>
                    <a:pt x="670" y="269"/>
                    <a:pt x="665" y="282"/>
                    <a:pt x="660" y="296"/>
                  </a:cubicBezTo>
                  <a:cubicBezTo>
                    <a:pt x="657" y="306"/>
                    <a:pt x="655" y="316"/>
                    <a:pt x="653" y="326"/>
                  </a:cubicBezTo>
                  <a:cubicBezTo>
                    <a:pt x="653" y="325"/>
                    <a:pt x="653" y="325"/>
                    <a:pt x="653" y="324"/>
                  </a:cubicBezTo>
                  <a:cubicBezTo>
                    <a:pt x="653" y="311"/>
                    <a:pt x="652" y="299"/>
                    <a:pt x="650" y="286"/>
                  </a:cubicBezTo>
                  <a:cubicBezTo>
                    <a:pt x="649" y="281"/>
                    <a:pt x="647" y="275"/>
                    <a:pt x="644" y="271"/>
                  </a:cubicBezTo>
                  <a:cubicBezTo>
                    <a:pt x="645" y="266"/>
                    <a:pt x="644" y="262"/>
                    <a:pt x="641" y="259"/>
                  </a:cubicBezTo>
                  <a:cubicBezTo>
                    <a:pt x="640" y="258"/>
                    <a:pt x="638" y="260"/>
                    <a:pt x="639" y="261"/>
                  </a:cubicBezTo>
                  <a:cubicBezTo>
                    <a:pt x="641" y="262"/>
                    <a:pt x="642" y="265"/>
                    <a:pt x="642" y="268"/>
                  </a:cubicBezTo>
                  <a:cubicBezTo>
                    <a:pt x="635" y="258"/>
                    <a:pt x="626" y="250"/>
                    <a:pt x="619" y="241"/>
                  </a:cubicBezTo>
                  <a:cubicBezTo>
                    <a:pt x="624" y="253"/>
                    <a:pt x="630" y="265"/>
                    <a:pt x="635" y="277"/>
                  </a:cubicBezTo>
                  <a:cubicBezTo>
                    <a:pt x="636" y="279"/>
                    <a:pt x="637" y="282"/>
                    <a:pt x="636" y="284"/>
                  </a:cubicBezTo>
                  <a:cubicBezTo>
                    <a:pt x="636" y="287"/>
                    <a:pt x="637" y="290"/>
                    <a:pt x="637" y="293"/>
                  </a:cubicBezTo>
                  <a:cubicBezTo>
                    <a:pt x="635" y="299"/>
                    <a:pt x="632" y="305"/>
                    <a:pt x="630" y="310"/>
                  </a:cubicBezTo>
                  <a:cubicBezTo>
                    <a:pt x="628" y="318"/>
                    <a:pt x="626" y="325"/>
                    <a:pt x="624" y="333"/>
                  </a:cubicBezTo>
                  <a:cubicBezTo>
                    <a:pt x="623" y="333"/>
                    <a:pt x="623" y="332"/>
                    <a:pt x="622" y="332"/>
                  </a:cubicBezTo>
                  <a:cubicBezTo>
                    <a:pt x="620" y="332"/>
                    <a:pt x="620" y="336"/>
                    <a:pt x="622" y="336"/>
                  </a:cubicBezTo>
                  <a:cubicBezTo>
                    <a:pt x="622" y="336"/>
                    <a:pt x="623" y="336"/>
                    <a:pt x="623" y="336"/>
                  </a:cubicBezTo>
                  <a:cubicBezTo>
                    <a:pt x="622" y="340"/>
                    <a:pt x="620" y="345"/>
                    <a:pt x="618" y="349"/>
                  </a:cubicBezTo>
                  <a:cubicBezTo>
                    <a:pt x="618" y="332"/>
                    <a:pt x="617" y="314"/>
                    <a:pt x="613" y="297"/>
                  </a:cubicBezTo>
                  <a:cubicBezTo>
                    <a:pt x="615" y="289"/>
                    <a:pt x="617" y="281"/>
                    <a:pt x="617" y="272"/>
                  </a:cubicBezTo>
                  <a:cubicBezTo>
                    <a:pt x="617" y="271"/>
                    <a:pt x="615" y="271"/>
                    <a:pt x="615" y="272"/>
                  </a:cubicBezTo>
                  <a:cubicBezTo>
                    <a:pt x="615" y="279"/>
                    <a:pt x="614" y="286"/>
                    <a:pt x="612" y="293"/>
                  </a:cubicBezTo>
                  <a:cubicBezTo>
                    <a:pt x="612" y="292"/>
                    <a:pt x="612" y="291"/>
                    <a:pt x="612" y="289"/>
                  </a:cubicBezTo>
                  <a:cubicBezTo>
                    <a:pt x="603" y="261"/>
                    <a:pt x="590" y="234"/>
                    <a:pt x="564" y="216"/>
                  </a:cubicBezTo>
                  <a:cubicBezTo>
                    <a:pt x="554" y="209"/>
                    <a:pt x="546" y="199"/>
                    <a:pt x="531" y="196"/>
                  </a:cubicBezTo>
                  <a:cubicBezTo>
                    <a:pt x="536" y="191"/>
                    <a:pt x="541" y="187"/>
                    <a:pt x="545" y="183"/>
                  </a:cubicBezTo>
                  <a:cubicBezTo>
                    <a:pt x="549" y="185"/>
                    <a:pt x="552" y="187"/>
                    <a:pt x="554" y="189"/>
                  </a:cubicBezTo>
                  <a:cubicBezTo>
                    <a:pt x="562" y="196"/>
                    <a:pt x="571" y="201"/>
                    <a:pt x="580" y="206"/>
                  </a:cubicBezTo>
                  <a:cubicBezTo>
                    <a:pt x="587" y="209"/>
                    <a:pt x="593" y="215"/>
                    <a:pt x="598" y="220"/>
                  </a:cubicBezTo>
                  <a:cubicBezTo>
                    <a:pt x="603" y="225"/>
                    <a:pt x="608" y="229"/>
                    <a:pt x="613" y="234"/>
                  </a:cubicBezTo>
                  <a:cubicBezTo>
                    <a:pt x="610" y="228"/>
                    <a:pt x="606" y="222"/>
                    <a:pt x="603" y="216"/>
                  </a:cubicBezTo>
                  <a:cubicBezTo>
                    <a:pt x="599" y="205"/>
                    <a:pt x="592" y="198"/>
                    <a:pt x="580" y="195"/>
                  </a:cubicBezTo>
                  <a:cubicBezTo>
                    <a:pt x="570" y="193"/>
                    <a:pt x="561" y="187"/>
                    <a:pt x="551" y="179"/>
                  </a:cubicBezTo>
                  <a:cubicBezTo>
                    <a:pt x="559" y="176"/>
                    <a:pt x="565" y="173"/>
                    <a:pt x="572" y="171"/>
                  </a:cubicBezTo>
                  <a:cubicBezTo>
                    <a:pt x="587" y="166"/>
                    <a:pt x="602" y="162"/>
                    <a:pt x="617" y="156"/>
                  </a:cubicBezTo>
                  <a:cubicBezTo>
                    <a:pt x="651" y="142"/>
                    <a:pt x="685" y="126"/>
                    <a:pt x="719" y="112"/>
                  </a:cubicBezTo>
                  <a:cubicBezTo>
                    <a:pt x="741" y="102"/>
                    <a:pt x="762" y="92"/>
                    <a:pt x="784" y="83"/>
                  </a:cubicBezTo>
                  <a:cubicBezTo>
                    <a:pt x="838" y="64"/>
                    <a:pt x="894" y="45"/>
                    <a:pt x="946" y="26"/>
                  </a:cubicBezTo>
                  <a:cubicBezTo>
                    <a:pt x="946" y="0"/>
                    <a:pt x="946" y="0"/>
                    <a:pt x="946" y="0"/>
                  </a:cubicBezTo>
                  <a:cubicBezTo>
                    <a:pt x="922" y="8"/>
                    <a:pt x="900" y="17"/>
                    <a:pt x="877" y="26"/>
                  </a:cubicBezTo>
                  <a:cubicBezTo>
                    <a:pt x="839" y="40"/>
                    <a:pt x="800" y="53"/>
                    <a:pt x="761" y="68"/>
                  </a:cubicBezTo>
                  <a:cubicBezTo>
                    <a:pt x="737" y="77"/>
                    <a:pt x="714" y="89"/>
                    <a:pt x="690" y="99"/>
                  </a:cubicBezTo>
                  <a:cubicBezTo>
                    <a:pt x="673" y="107"/>
                    <a:pt x="655" y="115"/>
                    <a:pt x="637" y="123"/>
                  </a:cubicBezTo>
                  <a:cubicBezTo>
                    <a:pt x="613" y="136"/>
                    <a:pt x="588" y="149"/>
                    <a:pt x="562" y="157"/>
                  </a:cubicBezTo>
                  <a:cubicBezTo>
                    <a:pt x="551" y="161"/>
                    <a:pt x="540" y="168"/>
                    <a:pt x="531" y="175"/>
                  </a:cubicBezTo>
                  <a:cubicBezTo>
                    <a:pt x="523" y="181"/>
                    <a:pt x="518" y="189"/>
                    <a:pt x="522" y="200"/>
                  </a:cubicBezTo>
                  <a:cubicBezTo>
                    <a:pt x="512" y="203"/>
                    <a:pt x="504" y="207"/>
                    <a:pt x="495" y="210"/>
                  </a:cubicBezTo>
                  <a:cubicBezTo>
                    <a:pt x="470" y="219"/>
                    <a:pt x="446" y="228"/>
                    <a:pt x="422" y="237"/>
                  </a:cubicBezTo>
                  <a:cubicBezTo>
                    <a:pt x="398" y="245"/>
                    <a:pt x="374" y="253"/>
                    <a:pt x="351" y="262"/>
                  </a:cubicBezTo>
                  <a:cubicBezTo>
                    <a:pt x="326" y="273"/>
                    <a:pt x="303" y="285"/>
                    <a:pt x="277" y="292"/>
                  </a:cubicBezTo>
                  <a:cubicBezTo>
                    <a:pt x="264" y="295"/>
                    <a:pt x="257" y="305"/>
                    <a:pt x="256" y="319"/>
                  </a:cubicBezTo>
                  <a:cubicBezTo>
                    <a:pt x="256" y="322"/>
                    <a:pt x="255" y="326"/>
                    <a:pt x="253" y="328"/>
                  </a:cubicBezTo>
                  <a:cubicBezTo>
                    <a:pt x="232" y="352"/>
                    <a:pt x="211" y="376"/>
                    <a:pt x="186" y="397"/>
                  </a:cubicBezTo>
                  <a:cubicBezTo>
                    <a:pt x="172" y="409"/>
                    <a:pt x="160" y="423"/>
                    <a:pt x="147" y="437"/>
                  </a:cubicBezTo>
                  <a:cubicBezTo>
                    <a:pt x="128" y="458"/>
                    <a:pt x="111" y="481"/>
                    <a:pt x="89" y="499"/>
                  </a:cubicBezTo>
                  <a:cubicBezTo>
                    <a:pt x="85" y="503"/>
                    <a:pt x="80" y="506"/>
                    <a:pt x="77" y="510"/>
                  </a:cubicBezTo>
                  <a:cubicBezTo>
                    <a:pt x="70" y="520"/>
                    <a:pt x="57" y="525"/>
                    <a:pt x="59" y="541"/>
                  </a:cubicBezTo>
                  <a:cubicBezTo>
                    <a:pt x="42" y="548"/>
                    <a:pt x="25" y="554"/>
                    <a:pt x="8" y="560"/>
                  </a:cubicBezTo>
                  <a:cubicBezTo>
                    <a:pt x="2" y="562"/>
                    <a:pt x="0" y="565"/>
                    <a:pt x="0" y="571"/>
                  </a:cubicBezTo>
                  <a:cubicBezTo>
                    <a:pt x="2" y="585"/>
                    <a:pt x="14" y="592"/>
                    <a:pt x="28" y="586"/>
                  </a:cubicBezTo>
                  <a:cubicBezTo>
                    <a:pt x="36" y="582"/>
                    <a:pt x="44" y="579"/>
                    <a:pt x="53" y="576"/>
                  </a:cubicBezTo>
                  <a:cubicBezTo>
                    <a:pt x="72" y="570"/>
                    <a:pt x="91" y="563"/>
                    <a:pt x="110" y="557"/>
                  </a:cubicBezTo>
                  <a:cubicBezTo>
                    <a:pt x="109" y="560"/>
                    <a:pt x="107" y="563"/>
                    <a:pt x="105" y="566"/>
                  </a:cubicBezTo>
                  <a:cubicBezTo>
                    <a:pt x="105" y="566"/>
                    <a:pt x="106" y="567"/>
                    <a:pt x="107" y="567"/>
                  </a:cubicBezTo>
                  <a:cubicBezTo>
                    <a:pt x="110" y="564"/>
                    <a:pt x="112" y="560"/>
                    <a:pt x="114" y="556"/>
                  </a:cubicBezTo>
                  <a:cubicBezTo>
                    <a:pt x="115" y="556"/>
                    <a:pt x="117" y="556"/>
                    <a:pt x="118" y="555"/>
                  </a:cubicBezTo>
                  <a:cubicBezTo>
                    <a:pt x="120" y="556"/>
                    <a:pt x="121" y="556"/>
                    <a:pt x="123" y="555"/>
                  </a:cubicBezTo>
                  <a:cubicBezTo>
                    <a:pt x="123" y="555"/>
                    <a:pt x="123" y="554"/>
                    <a:pt x="123" y="554"/>
                  </a:cubicBezTo>
                  <a:cubicBezTo>
                    <a:pt x="128" y="553"/>
                    <a:pt x="132" y="553"/>
                    <a:pt x="137" y="552"/>
                  </a:cubicBezTo>
                  <a:cubicBezTo>
                    <a:pt x="137" y="552"/>
                    <a:pt x="137" y="553"/>
                    <a:pt x="137" y="553"/>
                  </a:cubicBezTo>
                  <a:cubicBezTo>
                    <a:pt x="136" y="554"/>
                    <a:pt x="138" y="555"/>
                    <a:pt x="139" y="554"/>
                  </a:cubicBezTo>
                  <a:cubicBezTo>
                    <a:pt x="140" y="553"/>
                    <a:pt x="140" y="552"/>
                    <a:pt x="141" y="552"/>
                  </a:cubicBezTo>
                  <a:cubicBezTo>
                    <a:pt x="146" y="551"/>
                    <a:pt x="152" y="551"/>
                    <a:pt x="157" y="550"/>
                  </a:cubicBezTo>
                  <a:cubicBezTo>
                    <a:pt x="157" y="551"/>
                    <a:pt x="157" y="551"/>
                    <a:pt x="157" y="552"/>
                  </a:cubicBezTo>
                  <a:cubicBezTo>
                    <a:pt x="157" y="553"/>
                    <a:pt x="158" y="553"/>
                    <a:pt x="159" y="552"/>
                  </a:cubicBezTo>
                  <a:cubicBezTo>
                    <a:pt x="159" y="552"/>
                    <a:pt x="159" y="551"/>
                    <a:pt x="160" y="550"/>
                  </a:cubicBezTo>
                  <a:cubicBezTo>
                    <a:pt x="164" y="550"/>
                    <a:pt x="168" y="550"/>
                    <a:pt x="172" y="549"/>
                  </a:cubicBezTo>
                  <a:cubicBezTo>
                    <a:pt x="183" y="547"/>
                    <a:pt x="194" y="544"/>
                    <a:pt x="205" y="542"/>
                  </a:cubicBezTo>
                  <a:cubicBezTo>
                    <a:pt x="215" y="540"/>
                    <a:pt x="226" y="538"/>
                    <a:pt x="237" y="536"/>
                  </a:cubicBezTo>
                  <a:cubicBezTo>
                    <a:pt x="237" y="537"/>
                    <a:pt x="237" y="538"/>
                    <a:pt x="236" y="539"/>
                  </a:cubicBezTo>
                  <a:cubicBezTo>
                    <a:pt x="236" y="541"/>
                    <a:pt x="238" y="541"/>
                    <a:pt x="239" y="540"/>
                  </a:cubicBezTo>
                  <a:cubicBezTo>
                    <a:pt x="241" y="539"/>
                    <a:pt x="242" y="537"/>
                    <a:pt x="243" y="535"/>
                  </a:cubicBezTo>
                  <a:cubicBezTo>
                    <a:pt x="259" y="532"/>
                    <a:pt x="274" y="529"/>
                    <a:pt x="290" y="527"/>
                  </a:cubicBezTo>
                  <a:cubicBezTo>
                    <a:pt x="305" y="524"/>
                    <a:pt x="321" y="522"/>
                    <a:pt x="336" y="520"/>
                  </a:cubicBezTo>
                  <a:cubicBezTo>
                    <a:pt x="339" y="519"/>
                    <a:pt x="341" y="518"/>
                    <a:pt x="344" y="517"/>
                  </a:cubicBezTo>
                  <a:cubicBezTo>
                    <a:pt x="354" y="514"/>
                    <a:pt x="364" y="511"/>
                    <a:pt x="374" y="508"/>
                  </a:cubicBezTo>
                  <a:cubicBezTo>
                    <a:pt x="377" y="508"/>
                    <a:pt x="379" y="506"/>
                    <a:pt x="382" y="505"/>
                  </a:cubicBezTo>
                  <a:cubicBezTo>
                    <a:pt x="387" y="502"/>
                    <a:pt x="391" y="499"/>
                    <a:pt x="396" y="497"/>
                  </a:cubicBezTo>
                  <a:cubicBezTo>
                    <a:pt x="406" y="493"/>
                    <a:pt x="416" y="490"/>
                    <a:pt x="425" y="486"/>
                  </a:cubicBezTo>
                  <a:cubicBezTo>
                    <a:pt x="431" y="484"/>
                    <a:pt x="435" y="485"/>
                    <a:pt x="438" y="490"/>
                  </a:cubicBezTo>
                  <a:cubicBezTo>
                    <a:pt x="452" y="476"/>
                    <a:pt x="452" y="476"/>
                    <a:pt x="464" y="471"/>
                  </a:cubicBezTo>
                  <a:cubicBezTo>
                    <a:pt x="471" y="469"/>
                    <a:pt x="477" y="467"/>
                    <a:pt x="483" y="465"/>
                  </a:cubicBezTo>
                  <a:cubicBezTo>
                    <a:pt x="484" y="465"/>
                    <a:pt x="484" y="465"/>
                    <a:pt x="485" y="465"/>
                  </a:cubicBezTo>
                  <a:cubicBezTo>
                    <a:pt x="485" y="465"/>
                    <a:pt x="485" y="464"/>
                    <a:pt x="485" y="464"/>
                  </a:cubicBezTo>
                  <a:cubicBezTo>
                    <a:pt x="496" y="460"/>
                    <a:pt x="507" y="456"/>
                    <a:pt x="518" y="453"/>
                  </a:cubicBezTo>
                  <a:cubicBezTo>
                    <a:pt x="516" y="456"/>
                    <a:pt x="514" y="458"/>
                    <a:pt x="513" y="455"/>
                  </a:cubicBezTo>
                  <a:cubicBezTo>
                    <a:pt x="512" y="454"/>
                    <a:pt x="511" y="455"/>
                    <a:pt x="511" y="456"/>
                  </a:cubicBezTo>
                  <a:cubicBezTo>
                    <a:pt x="512" y="459"/>
                    <a:pt x="511" y="458"/>
                    <a:pt x="513" y="460"/>
                  </a:cubicBezTo>
                  <a:cubicBezTo>
                    <a:pt x="514" y="461"/>
                    <a:pt x="515" y="461"/>
                    <a:pt x="515" y="461"/>
                  </a:cubicBezTo>
                  <a:cubicBezTo>
                    <a:pt x="519" y="458"/>
                    <a:pt x="522" y="455"/>
                    <a:pt x="524" y="451"/>
                  </a:cubicBezTo>
                  <a:cubicBezTo>
                    <a:pt x="526" y="450"/>
                    <a:pt x="527" y="449"/>
                    <a:pt x="529" y="449"/>
                  </a:cubicBezTo>
                  <a:cubicBezTo>
                    <a:pt x="541" y="444"/>
                    <a:pt x="553" y="440"/>
                    <a:pt x="564" y="435"/>
                  </a:cubicBezTo>
                  <a:cubicBezTo>
                    <a:pt x="564" y="437"/>
                    <a:pt x="563" y="439"/>
                    <a:pt x="562" y="441"/>
                  </a:cubicBezTo>
                  <a:cubicBezTo>
                    <a:pt x="561" y="441"/>
                    <a:pt x="561" y="441"/>
                    <a:pt x="561" y="442"/>
                  </a:cubicBezTo>
                  <a:cubicBezTo>
                    <a:pt x="561" y="442"/>
                    <a:pt x="561" y="442"/>
                    <a:pt x="560" y="443"/>
                  </a:cubicBezTo>
                  <a:cubicBezTo>
                    <a:pt x="560" y="444"/>
                    <a:pt x="562" y="445"/>
                    <a:pt x="563" y="445"/>
                  </a:cubicBezTo>
                  <a:cubicBezTo>
                    <a:pt x="566" y="442"/>
                    <a:pt x="568" y="438"/>
                    <a:pt x="569" y="433"/>
                  </a:cubicBezTo>
                  <a:cubicBezTo>
                    <a:pt x="571" y="432"/>
                    <a:pt x="574" y="431"/>
                    <a:pt x="576" y="430"/>
                  </a:cubicBezTo>
                  <a:cubicBezTo>
                    <a:pt x="589" y="424"/>
                    <a:pt x="603" y="421"/>
                    <a:pt x="617" y="419"/>
                  </a:cubicBezTo>
                  <a:cubicBezTo>
                    <a:pt x="618" y="420"/>
                    <a:pt x="618" y="420"/>
                    <a:pt x="619" y="422"/>
                  </a:cubicBezTo>
                  <a:cubicBezTo>
                    <a:pt x="619" y="423"/>
                    <a:pt x="620" y="423"/>
                    <a:pt x="621" y="422"/>
                  </a:cubicBezTo>
                  <a:cubicBezTo>
                    <a:pt x="623" y="421"/>
                    <a:pt x="624" y="420"/>
                    <a:pt x="625" y="418"/>
                  </a:cubicBezTo>
                  <a:cubicBezTo>
                    <a:pt x="625" y="418"/>
                    <a:pt x="626" y="418"/>
                    <a:pt x="626" y="418"/>
                  </a:cubicBezTo>
                  <a:cubicBezTo>
                    <a:pt x="634" y="417"/>
                    <a:pt x="643" y="415"/>
                    <a:pt x="651" y="413"/>
                  </a:cubicBezTo>
                  <a:cubicBezTo>
                    <a:pt x="654" y="412"/>
                    <a:pt x="658" y="411"/>
                    <a:pt x="661" y="410"/>
                  </a:cubicBezTo>
                  <a:cubicBezTo>
                    <a:pt x="660" y="412"/>
                    <a:pt x="659" y="415"/>
                    <a:pt x="659" y="417"/>
                  </a:cubicBezTo>
                  <a:cubicBezTo>
                    <a:pt x="658" y="420"/>
                    <a:pt x="657" y="422"/>
                    <a:pt x="657" y="425"/>
                  </a:cubicBezTo>
                  <a:cubicBezTo>
                    <a:pt x="655" y="428"/>
                    <a:pt x="653" y="432"/>
                    <a:pt x="652" y="435"/>
                  </a:cubicBezTo>
                  <a:cubicBezTo>
                    <a:pt x="652" y="437"/>
                    <a:pt x="655" y="438"/>
                    <a:pt x="656" y="436"/>
                  </a:cubicBezTo>
                  <a:cubicBezTo>
                    <a:pt x="658" y="434"/>
                    <a:pt x="659" y="431"/>
                    <a:pt x="659" y="428"/>
                  </a:cubicBezTo>
                  <a:cubicBezTo>
                    <a:pt x="661" y="424"/>
                    <a:pt x="663" y="420"/>
                    <a:pt x="665" y="417"/>
                  </a:cubicBezTo>
                  <a:cubicBezTo>
                    <a:pt x="666" y="414"/>
                    <a:pt x="667" y="411"/>
                    <a:pt x="668" y="407"/>
                  </a:cubicBezTo>
                  <a:cubicBezTo>
                    <a:pt x="680" y="403"/>
                    <a:pt x="693" y="399"/>
                    <a:pt x="705" y="394"/>
                  </a:cubicBezTo>
                  <a:cubicBezTo>
                    <a:pt x="718" y="390"/>
                    <a:pt x="731" y="385"/>
                    <a:pt x="744" y="380"/>
                  </a:cubicBezTo>
                  <a:cubicBezTo>
                    <a:pt x="757" y="375"/>
                    <a:pt x="769" y="368"/>
                    <a:pt x="782" y="363"/>
                  </a:cubicBezTo>
                  <a:cubicBezTo>
                    <a:pt x="805" y="354"/>
                    <a:pt x="827" y="345"/>
                    <a:pt x="850" y="335"/>
                  </a:cubicBezTo>
                  <a:cubicBezTo>
                    <a:pt x="882" y="322"/>
                    <a:pt x="914" y="307"/>
                    <a:pt x="946" y="293"/>
                  </a:cubicBezTo>
                  <a:cubicBezTo>
                    <a:pt x="946" y="265"/>
                    <a:pt x="946" y="265"/>
                    <a:pt x="946" y="265"/>
                  </a:cubicBezTo>
                  <a:cubicBezTo>
                    <a:pt x="942" y="266"/>
                    <a:pt x="937" y="268"/>
                    <a:pt x="933" y="270"/>
                  </a:cubicBezTo>
                  <a:cubicBezTo>
                    <a:pt x="927" y="272"/>
                    <a:pt x="921" y="275"/>
                    <a:pt x="915" y="278"/>
                  </a:cubicBezTo>
                  <a:cubicBezTo>
                    <a:pt x="917" y="275"/>
                    <a:pt x="918" y="272"/>
                    <a:pt x="919" y="268"/>
                  </a:cubicBezTo>
                  <a:cubicBezTo>
                    <a:pt x="920" y="264"/>
                    <a:pt x="922" y="261"/>
                    <a:pt x="923" y="257"/>
                  </a:cubicBezTo>
                  <a:cubicBezTo>
                    <a:pt x="930" y="259"/>
                    <a:pt x="938" y="261"/>
                    <a:pt x="945" y="263"/>
                  </a:cubicBezTo>
                  <a:cubicBezTo>
                    <a:pt x="951" y="265"/>
                    <a:pt x="958" y="266"/>
                    <a:pt x="964" y="268"/>
                  </a:cubicBezTo>
                  <a:cubicBezTo>
                    <a:pt x="969" y="269"/>
                    <a:pt x="973" y="271"/>
                    <a:pt x="978" y="272"/>
                  </a:cubicBezTo>
                  <a:cubicBezTo>
                    <a:pt x="980" y="272"/>
                    <a:pt x="980" y="269"/>
                    <a:pt x="979" y="268"/>
                  </a:cubicBezTo>
                  <a:moveTo>
                    <a:pt x="829" y="189"/>
                  </a:moveTo>
                  <a:cubicBezTo>
                    <a:pt x="829" y="190"/>
                    <a:pt x="829" y="190"/>
                    <a:pt x="829" y="190"/>
                  </a:cubicBezTo>
                  <a:cubicBezTo>
                    <a:pt x="829" y="189"/>
                    <a:pt x="829" y="189"/>
                    <a:pt x="829" y="189"/>
                  </a:cubicBezTo>
                  <a:cubicBezTo>
                    <a:pt x="829" y="189"/>
                    <a:pt x="829" y="189"/>
                    <a:pt x="829" y="189"/>
                  </a:cubicBezTo>
                  <a:moveTo>
                    <a:pt x="66" y="560"/>
                  </a:moveTo>
                  <a:cubicBezTo>
                    <a:pt x="51" y="566"/>
                    <a:pt x="36" y="570"/>
                    <a:pt x="21" y="575"/>
                  </a:cubicBezTo>
                  <a:cubicBezTo>
                    <a:pt x="20" y="576"/>
                    <a:pt x="19" y="575"/>
                    <a:pt x="17" y="574"/>
                  </a:cubicBezTo>
                  <a:cubicBezTo>
                    <a:pt x="32" y="561"/>
                    <a:pt x="52" y="559"/>
                    <a:pt x="66" y="547"/>
                  </a:cubicBezTo>
                  <a:cubicBezTo>
                    <a:pt x="71" y="552"/>
                    <a:pt x="73" y="557"/>
                    <a:pt x="66" y="560"/>
                  </a:cubicBezTo>
                  <a:moveTo>
                    <a:pt x="888" y="252"/>
                  </a:moveTo>
                  <a:cubicBezTo>
                    <a:pt x="888" y="251"/>
                    <a:pt x="888" y="250"/>
                    <a:pt x="888" y="248"/>
                  </a:cubicBezTo>
                  <a:cubicBezTo>
                    <a:pt x="893" y="249"/>
                    <a:pt x="898" y="250"/>
                    <a:pt x="902" y="251"/>
                  </a:cubicBezTo>
                  <a:cubicBezTo>
                    <a:pt x="899" y="261"/>
                    <a:pt x="895" y="271"/>
                    <a:pt x="892" y="280"/>
                  </a:cubicBezTo>
                  <a:cubicBezTo>
                    <a:pt x="888" y="279"/>
                    <a:pt x="884" y="278"/>
                    <a:pt x="880" y="276"/>
                  </a:cubicBezTo>
                  <a:cubicBezTo>
                    <a:pt x="882" y="268"/>
                    <a:pt x="886" y="260"/>
                    <a:pt x="888" y="252"/>
                  </a:cubicBezTo>
                  <a:moveTo>
                    <a:pt x="879" y="294"/>
                  </a:moveTo>
                  <a:cubicBezTo>
                    <a:pt x="877" y="294"/>
                    <a:pt x="875" y="294"/>
                    <a:pt x="874" y="294"/>
                  </a:cubicBezTo>
                  <a:cubicBezTo>
                    <a:pt x="875" y="289"/>
                    <a:pt x="877" y="285"/>
                    <a:pt x="878" y="280"/>
                  </a:cubicBezTo>
                  <a:cubicBezTo>
                    <a:pt x="882" y="282"/>
                    <a:pt x="886" y="283"/>
                    <a:pt x="891" y="284"/>
                  </a:cubicBezTo>
                  <a:cubicBezTo>
                    <a:pt x="890" y="285"/>
                    <a:pt x="890" y="286"/>
                    <a:pt x="890" y="286"/>
                  </a:cubicBezTo>
                  <a:cubicBezTo>
                    <a:pt x="890" y="287"/>
                    <a:pt x="889" y="288"/>
                    <a:pt x="889" y="290"/>
                  </a:cubicBezTo>
                  <a:cubicBezTo>
                    <a:pt x="886" y="291"/>
                    <a:pt x="883" y="293"/>
                    <a:pt x="879" y="294"/>
                  </a:cubicBezTo>
                  <a:moveTo>
                    <a:pt x="841" y="312"/>
                  </a:moveTo>
                  <a:cubicBezTo>
                    <a:pt x="841" y="312"/>
                    <a:pt x="841" y="312"/>
                    <a:pt x="841" y="312"/>
                  </a:cubicBezTo>
                  <a:cubicBezTo>
                    <a:pt x="843" y="307"/>
                    <a:pt x="844" y="301"/>
                    <a:pt x="846" y="296"/>
                  </a:cubicBezTo>
                  <a:cubicBezTo>
                    <a:pt x="853" y="297"/>
                    <a:pt x="861" y="298"/>
                    <a:pt x="868" y="298"/>
                  </a:cubicBezTo>
                  <a:cubicBezTo>
                    <a:pt x="868" y="299"/>
                    <a:pt x="868" y="299"/>
                    <a:pt x="868" y="300"/>
                  </a:cubicBezTo>
                  <a:cubicBezTo>
                    <a:pt x="859" y="304"/>
                    <a:pt x="850" y="308"/>
                    <a:pt x="841" y="312"/>
                  </a:cubicBezTo>
                  <a:moveTo>
                    <a:pt x="832" y="308"/>
                  </a:moveTo>
                  <a:cubicBezTo>
                    <a:pt x="832" y="308"/>
                    <a:pt x="832" y="308"/>
                    <a:pt x="832" y="309"/>
                  </a:cubicBezTo>
                  <a:cubicBezTo>
                    <a:pt x="830" y="308"/>
                    <a:pt x="829" y="308"/>
                    <a:pt x="827" y="308"/>
                  </a:cubicBezTo>
                  <a:cubicBezTo>
                    <a:pt x="826" y="308"/>
                    <a:pt x="826" y="307"/>
                    <a:pt x="825" y="307"/>
                  </a:cubicBezTo>
                  <a:cubicBezTo>
                    <a:pt x="826" y="303"/>
                    <a:pt x="827" y="299"/>
                    <a:pt x="829" y="295"/>
                  </a:cubicBezTo>
                  <a:cubicBezTo>
                    <a:pt x="829" y="295"/>
                    <a:pt x="829" y="295"/>
                    <a:pt x="829" y="294"/>
                  </a:cubicBezTo>
                  <a:cubicBezTo>
                    <a:pt x="834" y="295"/>
                    <a:pt x="838" y="296"/>
                    <a:pt x="842" y="296"/>
                  </a:cubicBezTo>
                  <a:cubicBezTo>
                    <a:pt x="841" y="301"/>
                    <a:pt x="839" y="306"/>
                    <a:pt x="837" y="310"/>
                  </a:cubicBezTo>
                  <a:cubicBezTo>
                    <a:pt x="836" y="310"/>
                    <a:pt x="835" y="309"/>
                    <a:pt x="833" y="309"/>
                  </a:cubicBezTo>
                  <a:cubicBezTo>
                    <a:pt x="833" y="309"/>
                    <a:pt x="833" y="308"/>
                    <a:pt x="832" y="308"/>
                  </a:cubicBezTo>
                  <a:cubicBezTo>
                    <a:pt x="832" y="307"/>
                    <a:pt x="831" y="308"/>
                    <a:pt x="832" y="308"/>
                  </a:cubicBezTo>
                  <a:moveTo>
                    <a:pt x="815" y="323"/>
                  </a:moveTo>
                  <a:cubicBezTo>
                    <a:pt x="815" y="323"/>
                    <a:pt x="815" y="323"/>
                    <a:pt x="815" y="323"/>
                  </a:cubicBezTo>
                  <a:cubicBezTo>
                    <a:pt x="811" y="325"/>
                    <a:pt x="806" y="327"/>
                    <a:pt x="802" y="329"/>
                  </a:cubicBezTo>
                  <a:cubicBezTo>
                    <a:pt x="799" y="328"/>
                    <a:pt x="795" y="328"/>
                    <a:pt x="792" y="327"/>
                  </a:cubicBezTo>
                  <a:cubicBezTo>
                    <a:pt x="792" y="327"/>
                    <a:pt x="793" y="327"/>
                    <a:pt x="793" y="326"/>
                  </a:cubicBezTo>
                  <a:cubicBezTo>
                    <a:pt x="795" y="320"/>
                    <a:pt x="797" y="313"/>
                    <a:pt x="800" y="306"/>
                  </a:cubicBezTo>
                  <a:cubicBezTo>
                    <a:pt x="806" y="308"/>
                    <a:pt x="813" y="310"/>
                    <a:pt x="820" y="311"/>
                  </a:cubicBezTo>
                  <a:cubicBezTo>
                    <a:pt x="818" y="315"/>
                    <a:pt x="817" y="319"/>
                    <a:pt x="815" y="323"/>
                  </a:cubicBezTo>
                  <a:moveTo>
                    <a:pt x="739" y="356"/>
                  </a:moveTo>
                  <a:cubicBezTo>
                    <a:pt x="739" y="353"/>
                    <a:pt x="739" y="351"/>
                    <a:pt x="739" y="348"/>
                  </a:cubicBezTo>
                  <a:cubicBezTo>
                    <a:pt x="739" y="347"/>
                    <a:pt x="737" y="347"/>
                    <a:pt x="737" y="348"/>
                  </a:cubicBezTo>
                  <a:cubicBezTo>
                    <a:pt x="737" y="351"/>
                    <a:pt x="737" y="354"/>
                    <a:pt x="737" y="357"/>
                  </a:cubicBezTo>
                  <a:cubicBezTo>
                    <a:pt x="736" y="357"/>
                    <a:pt x="736" y="358"/>
                    <a:pt x="735" y="358"/>
                  </a:cubicBezTo>
                  <a:cubicBezTo>
                    <a:pt x="732" y="356"/>
                    <a:pt x="728" y="354"/>
                    <a:pt x="725" y="353"/>
                  </a:cubicBezTo>
                  <a:cubicBezTo>
                    <a:pt x="725" y="350"/>
                    <a:pt x="726" y="348"/>
                    <a:pt x="727" y="345"/>
                  </a:cubicBezTo>
                  <a:cubicBezTo>
                    <a:pt x="727" y="344"/>
                    <a:pt x="728" y="342"/>
                    <a:pt x="728" y="340"/>
                  </a:cubicBezTo>
                  <a:cubicBezTo>
                    <a:pt x="733" y="341"/>
                    <a:pt x="738" y="343"/>
                    <a:pt x="743" y="344"/>
                  </a:cubicBezTo>
                  <a:cubicBezTo>
                    <a:pt x="743" y="344"/>
                    <a:pt x="744" y="344"/>
                    <a:pt x="744" y="344"/>
                  </a:cubicBezTo>
                  <a:cubicBezTo>
                    <a:pt x="743" y="348"/>
                    <a:pt x="742" y="351"/>
                    <a:pt x="741" y="354"/>
                  </a:cubicBezTo>
                  <a:cubicBezTo>
                    <a:pt x="741" y="354"/>
                    <a:pt x="740" y="355"/>
                    <a:pt x="740" y="356"/>
                  </a:cubicBezTo>
                  <a:cubicBezTo>
                    <a:pt x="740" y="356"/>
                    <a:pt x="739" y="356"/>
                    <a:pt x="739" y="356"/>
                  </a:cubicBezTo>
                  <a:moveTo>
                    <a:pt x="713" y="368"/>
                  </a:moveTo>
                  <a:cubicBezTo>
                    <a:pt x="713" y="366"/>
                    <a:pt x="713" y="364"/>
                    <a:pt x="713" y="362"/>
                  </a:cubicBezTo>
                  <a:cubicBezTo>
                    <a:pt x="713" y="361"/>
                    <a:pt x="711" y="361"/>
                    <a:pt x="711" y="362"/>
                  </a:cubicBezTo>
                  <a:cubicBezTo>
                    <a:pt x="711" y="364"/>
                    <a:pt x="711" y="366"/>
                    <a:pt x="711" y="369"/>
                  </a:cubicBezTo>
                  <a:cubicBezTo>
                    <a:pt x="709" y="369"/>
                    <a:pt x="707" y="370"/>
                    <a:pt x="705" y="371"/>
                  </a:cubicBezTo>
                  <a:cubicBezTo>
                    <a:pt x="704" y="372"/>
                    <a:pt x="703" y="372"/>
                    <a:pt x="702" y="373"/>
                  </a:cubicBezTo>
                  <a:cubicBezTo>
                    <a:pt x="702" y="371"/>
                    <a:pt x="703" y="369"/>
                    <a:pt x="703" y="368"/>
                  </a:cubicBezTo>
                  <a:cubicBezTo>
                    <a:pt x="705" y="362"/>
                    <a:pt x="707" y="357"/>
                    <a:pt x="708" y="352"/>
                  </a:cubicBezTo>
                  <a:cubicBezTo>
                    <a:pt x="712" y="353"/>
                    <a:pt x="716" y="354"/>
                    <a:pt x="720" y="355"/>
                  </a:cubicBezTo>
                  <a:cubicBezTo>
                    <a:pt x="718" y="359"/>
                    <a:pt x="717" y="363"/>
                    <a:pt x="716" y="367"/>
                  </a:cubicBezTo>
                  <a:cubicBezTo>
                    <a:pt x="715" y="367"/>
                    <a:pt x="714" y="368"/>
                    <a:pt x="713" y="368"/>
                  </a:cubicBezTo>
                  <a:moveTo>
                    <a:pt x="661" y="388"/>
                  </a:moveTo>
                  <a:cubicBezTo>
                    <a:pt x="661" y="388"/>
                    <a:pt x="661" y="388"/>
                    <a:pt x="661" y="387"/>
                  </a:cubicBezTo>
                  <a:cubicBezTo>
                    <a:pt x="663" y="382"/>
                    <a:pt x="664" y="377"/>
                    <a:pt x="665" y="372"/>
                  </a:cubicBezTo>
                  <a:cubicBezTo>
                    <a:pt x="666" y="372"/>
                    <a:pt x="667" y="372"/>
                    <a:pt x="668" y="373"/>
                  </a:cubicBezTo>
                  <a:cubicBezTo>
                    <a:pt x="670" y="374"/>
                    <a:pt x="672" y="374"/>
                    <a:pt x="674" y="375"/>
                  </a:cubicBezTo>
                  <a:cubicBezTo>
                    <a:pt x="673" y="378"/>
                    <a:pt x="671" y="381"/>
                    <a:pt x="670" y="385"/>
                  </a:cubicBezTo>
                  <a:cubicBezTo>
                    <a:pt x="667" y="386"/>
                    <a:pt x="664" y="387"/>
                    <a:pt x="661" y="388"/>
                  </a:cubicBezTo>
                  <a:moveTo>
                    <a:pt x="787" y="299"/>
                  </a:moveTo>
                  <a:cubicBezTo>
                    <a:pt x="787" y="299"/>
                    <a:pt x="786" y="299"/>
                    <a:pt x="786" y="299"/>
                  </a:cubicBezTo>
                  <a:cubicBezTo>
                    <a:pt x="787" y="297"/>
                    <a:pt x="787" y="296"/>
                    <a:pt x="788" y="294"/>
                  </a:cubicBezTo>
                  <a:cubicBezTo>
                    <a:pt x="789" y="292"/>
                    <a:pt x="789" y="289"/>
                    <a:pt x="790" y="287"/>
                  </a:cubicBezTo>
                  <a:cubicBezTo>
                    <a:pt x="790" y="287"/>
                    <a:pt x="790" y="287"/>
                    <a:pt x="791" y="287"/>
                  </a:cubicBezTo>
                  <a:cubicBezTo>
                    <a:pt x="794" y="287"/>
                    <a:pt x="798" y="288"/>
                    <a:pt x="801" y="289"/>
                  </a:cubicBezTo>
                  <a:cubicBezTo>
                    <a:pt x="800" y="293"/>
                    <a:pt x="799" y="297"/>
                    <a:pt x="797" y="301"/>
                  </a:cubicBezTo>
                  <a:cubicBezTo>
                    <a:pt x="794" y="301"/>
                    <a:pt x="790" y="300"/>
                    <a:pt x="787" y="299"/>
                  </a:cubicBezTo>
                  <a:moveTo>
                    <a:pt x="796" y="305"/>
                  </a:moveTo>
                  <a:cubicBezTo>
                    <a:pt x="794" y="310"/>
                    <a:pt x="793" y="314"/>
                    <a:pt x="791" y="318"/>
                  </a:cubicBezTo>
                  <a:cubicBezTo>
                    <a:pt x="790" y="321"/>
                    <a:pt x="789" y="324"/>
                    <a:pt x="788" y="326"/>
                  </a:cubicBezTo>
                  <a:cubicBezTo>
                    <a:pt x="785" y="326"/>
                    <a:pt x="781" y="325"/>
                    <a:pt x="778" y="324"/>
                  </a:cubicBezTo>
                  <a:cubicBezTo>
                    <a:pt x="781" y="317"/>
                    <a:pt x="783" y="310"/>
                    <a:pt x="785" y="303"/>
                  </a:cubicBezTo>
                  <a:cubicBezTo>
                    <a:pt x="788" y="303"/>
                    <a:pt x="790" y="304"/>
                    <a:pt x="793" y="305"/>
                  </a:cubicBezTo>
                  <a:cubicBezTo>
                    <a:pt x="794" y="305"/>
                    <a:pt x="795" y="305"/>
                    <a:pt x="796" y="305"/>
                  </a:cubicBezTo>
                  <a:moveTo>
                    <a:pt x="791" y="283"/>
                  </a:moveTo>
                  <a:cubicBezTo>
                    <a:pt x="793" y="276"/>
                    <a:pt x="795" y="269"/>
                    <a:pt x="796" y="262"/>
                  </a:cubicBezTo>
                  <a:cubicBezTo>
                    <a:pt x="800" y="263"/>
                    <a:pt x="803" y="264"/>
                    <a:pt x="807" y="264"/>
                  </a:cubicBezTo>
                  <a:cubicBezTo>
                    <a:pt x="806" y="270"/>
                    <a:pt x="805" y="275"/>
                    <a:pt x="804" y="281"/>
                  </a:cubicBezTo>
                  <a:cubicBezTo>
                    <a:pt x="803" y="282"/>
                    <a:pt x="803" y="284"/>
                    <a:pt x="802" y="286"/>
                  </a:cubicBezTo>
                  <a:cubicBezTo>
                    <a:pt x="798" y="285"/>
                    <a:pt x="795" y="284"/>
                    <a:pt x="791" y="283"/>
                  </a:cubicBezTo>
                  <a:moveTo>
                    <a:pt x="788" y="283"/>
                  </a:moveTo>
                  <a:cubicBezTo>
                    <a:pt x="783" y="282"/>
                    <a:pt x="778" y="282"/>
                    <a:pt x="773" y="281"/>
                  </a:cubicBezTo>
                  <a:cubicBezTo>
                    <a:pt x="772" y="281"/>
                    <a:pt x="771" y="281"/>
                    <a:pt x="769" y="281"/>
                  </a:cubicBezTo>
                  <a:cubicBezTo>
                    <a:pt x="772" y="273"/>
                    <a:pt x="774" y="265"/>
                    <a:pt x="776" y="258"/>
                  </a:cubicBezTo>
                  <a:cubicBezTo>
                    <a:pt x="782" y="259"/>
                    <a:pt x="787" y="260"/>
                    <a:pt x="793" y="261"/>
                  </a:cubicBezTo>
                  <a:cubicBezTo>
                    <a:pt x="791" y="269"/>
                    <a:pt x="790" y="276"/>
                    <a:pt x="788" y="283"/>
                  </a:cubicBezTo>
                  <a:moveTo>
                    <a:pt x="787" y="286"/>
                  </a:moveTo>
                  <a:cubicBezTo>
                    <a:pt x="786" y="288"/>
                    <a:pt x="785" y="291"/>
                    <a:pt x="784" y="293"/>
                  </a:cubicBezTo>
                  <a:cubicBezTo>
                    <a:pt x="784" y="295"/>
                    <a:pt x="783" y="296"/>
                    <a:pt x="783" y="298"/>
                  </a:cubicBezTo>
                  <a:cubicBezTo>
                    <a:pt x="777" y="297"/>
                    <a:pt x="771" y="296"/>
                    <a:pt x="765" y="295"/>
                  </a:cubicBezTo>
                  <a:cubicBezTo>
                    <a:pt x="765" y="294"/>
                    <a:pt x="765" y="294"/>
                    <a:pt x="765" y="293"/>
                  </a:cubicBezTo>
                  <a:cubicBezTo>
                    <a:pt x="766" y="290"/>
                    <a:pt x="768" y="287"/>
                    <a:pt x="769" y="283"/>
                  </a:cubicBezTo>
                  <a:cubicBezTo>
                    <a:pt x="775" y="284"/>
                    <a:pt x="781" y="285"/>
                    <a:pt x="787" y="286"/>
                  </a:cubicBezTo>
                  <a:moveTo>
                    <a:pt x="782" y="302"/>
                  </a:moveTo>
                  <a:cubicBezTo>
                    <a:pt x="779" y="309"/>
                    <a:pt x="777" y="316"/>
                    <a:pt x="774" y="323"/>
                  </a:cubicBezTo>
                  <a:cubicBezTo>
                    <a:pt x="768" y="322"/>
                    <a:pt x="762" y="321"/>
                    <a:pt x="756" y="319"/>
                  </a:cubicBezTo>
                  <a:cubicBezTo>
                    <a:pt x="759" y="312"/>
                    <a:pt x="761" y="305"/>
                    <a:pt x="764" y="298"/>
                  </a:cubicBezTo>
                  <a:cubicBezTo>
                    <a:pt x="770" y="299"/>
                    <a:pt x="776" y="301"/>
                    <a:pt x="782" y="302"/>
                  </a:cubicBezTo>
                  <a:moveTo>
                    <a:pt x="753" y="318"/>
                  </a:moveTo>
                  <a:cubicBezTo>
                    <a:pt x="750" y="318"/>
                    <a:pt x="748" y="317"/>
                    <a:pt x="746" y="317"/>
                  </a:cubicBezTo>
                  <a:cubicBezTo>
                    <a:pt x="743" y="316"/>
                    <a:pt x="740" y="316"/>
                    <a:pt x="736" y="315"/>
                  </a:cubicBezTo>
                  <a:cubicBezTo>
                    <a:pt x="738" y="309"/>
                    <a:pt x="740" y="302"/>
                    <a:pt x="742" y="296"/>
                  </a:cubicBezTo>
                  <a:cubicBezTo>
                    <a:pt x="742" y="295"/>
                    <a:pt x="742" y="295"/>
                    <a:pt x="742" y="295"/>
                  </a:cubicBezTo>
                  <a:cubicBezTo>
                    <a:pt x="748" y="296"/>
                    <a:pt x="754" y="297"/>
                    <a:pt x="760" y="298"/>
                  </a:cubicBezTo>
                  <a:cubicBezTo>
                    <a:pt x="757" y="305"/>
                    <a:pt x="755" y="312"/>
                    <a:pt x="753" y="318"/>
                  </a:cubicBezTo>
                  <a:moveTo>
                    <a:pt x="751" y="322"/>
                  </a:moveTo>
                  <a:cubicBezTo>
                    <a:pt x="749" y="327"/>
                    <a:pt x="748" y="332"/>
                    <a:pt x="746" y="337"/>
                  </a:cubicBezTo>
                  <a:cubicBezTo>
                    <a:pt x="746" y="338"/>
                    <a:pt x="745" y="340"/>
                    <a:pt x="745" y="341"/>
                  </a:cubicBezTo>
                  <a:cubicBezTo>
                    <a:pt x="743" y="340"/>
                    <a:pt x="741" y="339"/>
                    <a:pt x="739" y="339"/>
                  </a:cubicBezTo>
                  <a:cubicBezTo>
                    <a:pt x="736" y="338"/>
                    <a:pt x="733" y="337"/>
                    <a:pt x="730" y="336"/>
                  </a:cubicBezTo>
                  <a:cubicBezTo>
                    <a:pt x="731" y="330"/>
                    <a:pt x="733" y="325"/>
                    <a:pt x="735" y="319"/>
                  </a:cubicBezTo>
                  <a:cubicBezTo>
                    <a:pt x="740" y="320"/>
                    <a:pt x="746" y="321"/>
                    <a:pt x="751" y="322"/>
                  </a:cubicBezTo>
                  <a:moveTo>
                    <a:pt x="739" y="295"/>
                  </a:moveTo>
                  <a:cubicBezTo>
                    <a:pt x="736" y="301"/>
                    <a:pt x="734" y="308"/>
                    <a:pt x="732" y="314"/>
                  </a:cubicBezTo>
                  <a:cubicBezTo>
                    <a:pt x="728" y="314"/>
                    <a:pt x="724" y="313"/>
                    <a:pt x="720" y="313"/>
                  </a:cubicBezTo>
                  <a:cubicBezTo>
                    <a:pt x="722" y="306"/>
                    <a:pt x="724" y="299"/>
                    <a:pt x="726" y="293"/>
                  </a:cubicBezTo>
                  <a:cubicBezTo>
                    <a:pt x="730" y="293"/>
                    <a:pt x="734" y="294"/>
                    <a:pt x="739" y="295"/>
                  </a:cubicBezTo>
                  <a:cubicBezTo>
                    <a:pt x="739" y="295"/>
                    <a:pt x="739" y="295"/>
                    <a:pt x="739" y="295"/>
                  </a:cubicBezTo>
                  <a:moveTo>
                    <a:pt x="731" y="318"/>
                  </a:moveTo>
                  <a:cubicBezTo>
                    <a:pt x="729" y="324"/>
                    <a:pt x="728" y="330"/>
                    <a:pt x="726" y="335"/>
                  </a:cubicBezTo>
                  <a:cubicBezTo>
                    <a:pt x="722" y="334"/>
                    <a:pt x="719" y="334"/>
                    <a:pt x="715" y="333"/>
                  </a:cubicBezTo>
                  <a:cubicBezTo>
                    <a:pt x="716" y="329"/>
                    <a:pt x="717" y="326"/>
                    <a:pt x="718" y="322"/>
                  </a:cubicBezTo>
                  <a:cubicBezTo>
                    <a:pt x="718" y="320"/>
                    <a:pt x="719" y="318"/>
                    <a:pt x="720" y="316"/>
                  </a:cubicBezTo>
                  <a:cubicBezTo>
                    <a:pt x="723" y="317"/>
                    <a:pt x="727" y="317"/>
                    <a:pt x="731" y="318"/>
                  </a:cubicBezTo>
                  <a:moveTo>
                    <a:pt x="714" y="337"/>
                  </a:moveTo>
                  <a:cubicBezTo>
                    <a:pt x="717" y="337"/>
                    <a:pt x="721" y="338"/>
                    <a:pt x="725" y="339"/>
                  </a:cubicBezTo>
                  <a:cubicBezTo>
                    <a:pt x="724" y="343"/>
                    <a:pt x="722" y="347"/>
                    <a:pt x="721" y="351"/>
                  </a:cubicBezTo>
                  <a:cubicBezTo>
                    <a:pt x="717" y="350"/>
                    <a:pt x="714" y="349"/>
                    <a:pt x="710" y="348"/>
                  </a:cubicBezTo>
                  <a:cubicBezTo>
                    <a:pt x="711" y="344"/>
                    <a:pt x="712" y="340"/>
                    <a:pt x="714" y="337"/>
                  </a:cubicBezTo>
                  <a:moveTo>
                    <a:pt x="706" y="347"/>
                  </a:moveTo>
                  <a:cubicBezTo>
                    <a:pt x="702" y="346"/>
                    <a:pt x="697" y="345"/>
                    <a:pt x="692" y="344"/>
                  </a:cubicBezTo>
                  <a:cubicBezTo>
                    <a:pt x="691" y="343"/>
                    <a:pt x="689" y="343"/>
                    <a:pt x="688" y="343"/>
                  </a:cubicBezTo>
                  <a:cubicBezTo>
                    <a:pt x="689" y="339"/>
                    <a:pt x="690" y="336"/>
                    <a:pt x="691" y="333"/>
                  </a:cubicBezTo>
                  <a:cubicBezTo>
                    <a:pt x="697" y="334"/>
                    <a:pt x="703" y="334"/>
                    <a:pt x="709" y="336"/>
                  </a:cubicBezTo>
                  <a:cubicBezTo>
                    <a:pt x="710" y="336"/>
                    <a:pt x="710" y="336"/>
                    <a:pt x="710" y="336"/>
                  </a:cubicBezTo>
                  <a:cubicBezTo>
                    <a:pt x="709" y="340"/>
                    <a:pt x="708" y="343"/>
                    <a:pt x="706" y="347"/>
                  </a:cubicBezTo>
                  <a:moveTo>
                    <a:pt x="711" y="332"/>
                  </a:moveTo>
                  <a:cubicBezTo>
                    <a:pt x="708" y="332"/>
                    <a:pt x="706" y="331"/>
                    <a:pt x="703" y="331"/>
                  </a:cubicBezTo>
                  <a:cubicBezTo>
                    <a:pt x="699" y="330"/>
                    <a:pt x="696" y="330"/>
                    <a:pt x="692" y="330"/>
                  </a:cubicBezTo>
                  <a:cubicBezTo>
                    <a:pt x="694" y="324"/>
                    <a:pt x="696" y="319"/>
                    <a:pt x="698" y="313"/>
                  </a:cubicBezTo>
                  <a:cubicBezTo>
                    <a:pt x="703" y="314"/>
                    <a:pt x="709" y="314"/>
                    <a:pt x="714" y="315"/>
                  </a:cubicBezTo>
                  <a:cubicBezTo>
                    <a:pt x="715" y="315"/>
                    <a:pt x="715" y="315"/>
                    <a:pt x="716" y="316"/>
                  </a:cubicBezTo>
                  <a:cubicBezTo>
                    <a:pt x="715" y="321"/>
                    <a:pt x="713" y="327"/>
                    <a:pt x="711" y="332"/>
                  </a:cubicBezTo>
                  <a:moveTo>
                    <a:pt x="689" y="329"/>
                  </a:moveTo>
                  <a:cubicBezTo>
                    <a:pt x="685" y="329"/>
                    <a:pt x="680" y="328"/>
                    <a:pt x="676" y="328"/>
                  </a:cubicBezTo>
                  <a:cubicBezTo>
                    <a:pt x="678" y="322"/>
                    <a:pt x="679" y="317"/>
                    <a:pt x="680" y="311"/>
                  </a:cubicBezTo>
                  <a:cubicBezTo>
                    <a:pt x="684" y="311"/>
                    <a:pt x="687" y="312"/>
                    <a:pt x="690" y="312"/>
                  </a:cubicBezTo>
                  <a:cubicBezTo>
                    <a:pt x="692" y="312"/>
                    <a:pt x="693" y="313"/>
                    <a:pt x="694" y="313"/>
                  </a:cubicBezTo>
                  <a:cubicBezTo>
                    <a:pt x="692" y="318"/>
                    <a:pt x="691" y="324"/>
                    <a:pt x="689" y="329"/>
                  </a:cubicBezTo>
                  <a:moveTo>
                    <a:pt x="688" y="333"/>
                  </a:moveTo>
                  <a:cubicBezTo>
                    <a:pt x="687" y="336"/>
                    <a:pt x="686" y="339"/>
                    <a:pt x="685" y="342"/>
                  </a:cubicBezTo>
                  <a:cubicBezTo>
                    <a:pt x="681" y="341"/>
                    <a:pt x="677" y="340"/>
                    <a:pt x="673" y="339"/>
                  </a:cubicBezTo>
                  <a:cubicBezTo>
                    <a:pt x="674" y="337"/>
                    <a:pt x="675" y="334"/>
                    <a:pt x="675" y="332"/>
                  </a:cubicBezTo>
                  <a:cubicBezTo>
                    <a:pt x="679" y="332"/>
                    <a:pt x="684" y="332"/>
                    <a:pt x="688" y="333"/>
                  </a:cubicBezTo>
                  <a:moveTo>
                    <a:pt x="683" y="345"/>
                  </a:moveTo>
                  <a:cubicBezTo>
                    <a:pt x="683" y="348"/>
                    <a:pt x="682" y="350"/>
                    <a:pt x="681" y="352"/>
                  </a:cubicBezTo>
                  <a:cubicBezTo>
                    <a:pt x="679" y="359"/>
                    <a:pt x="677" y="365"/>
                    <a:pt x="675" y="371"/>
                  </a:cubicBezTo>
                  <a:cubicBezTo>
                    <a:pt x="672" y="370"/>
                    <a:pt x="669" y="369"/>
                    <a:pt x="666" y="368"/>
                  </a:cubicBezTo>
                  <a:cubicBezTo>
                    <a:pt x="668" y="360"/>
                    <a:pt x="670" y="352"/>
                    <a:pt x="672" y="343"/>
                  </a:cubicBezTo>
                  <a:cubicBezTo>
                    <a:pt x="672" y="343"/>
                    <a:pt x="672" y="343"/>
                    <a:pt x="673" y="343"/>
                  </a:cubicBezTo>
                  <a:cubicBezTo>
                    <a:pt x="676" y="344"/>
                    <a:pt x="680" y="345"/>
                    <a:pt x="683" y="345"/>
                  </a:cubicBezTo>
                  <a:moveTo>
                    <a:pt x="677" y="376"/>
                  </a:moveTo>
                  <a:cubicBezTo>
                    <a:pt x="681" y="377"/>
                    <a:pt x="684" y="377"/>
                    <a:pt x="688" y="378"/>
                  </a:cubicBezTo>
                  <a:cubicBezTo>
                    <a:pt x="683" y="380"/>
                    <a:pt x="679" y="381"/>
                    <a:pt x="675" y="383"/>
                  </a:cubicBezTo>
                  <a:cubicBezTo>
                    <a:pt x="676" y="381"/>
                    <a:pt x="676" y="378"/>
                    <a:pt x="677" y="376"/>
                  </a:cubicBezTo>
                  <a:moveTo>
                    <a:pt x="695" y="375"/>
                  </a:moveTo>
                  <a:cubicBezTo>
                    <a:pt x="694" y="375"/>
                    <a:pt x="694" y="375"/>
                    <a:pt x="693" y="375"/>
                  </a:cubicBezTo>
                  <a:cubicBezTo>
                    <a:pt x="688" y="374"/>
                    <a:pt x="683" y="373"/>
                    <a:pt x="678" y="372"/>
                  </a:cubicBezTo>
                  <a:cubicBezTo>
                    <a:pt x="681" y="363"/>
                    <a:pt x="684" y="355"/>
                    <a:pt x="687" y="346"/>
                  </a:cubicBezTo>
                  <a:cubicBezTo>
                    <a:pt x="687" y="346"/>
                    <a:pt x="687" y="346"/>
                    <a:pt x="687" y="346"/>
                  </a:cubicBezTo>
                  <a:cubicBezTo>
                    <a:pt x="690" y="347"/>
                    <a:pt x="693" y="348"/>
                    <a:pt x="696" y="348"/>
                  </a:cubicBezTo>
                  <a:cubicBezTo>
                    <a:pt x="699" y="349"/>
                    <a:pt x="702" y="350"/>
                    <a:pt x="705" y="351"/>
                  </a:cubicBezTo>
                  <a:cubicBezTo>
                    <a:pt x="705" y="351"/>
                    <a:pt x="705" y="351"/>
                    <a:pt x="705" y="351"/>
                  </a:cubicBezTo>
                  <a:cubicBezTo>
                    <a:pt x="703" y="357"/>
                    <a:pt x="701" y="367"/>
                    <a:pt x="697" y="374"/>
                  </a:cubicBezTo>
                  <a:cubicBezTo>
                    <a:pt x="697" y="374"/>
                    <a:pt x="696" y="375"/>
                    <a:pt x="695" y="375"/>
                  </a:cubicBezTo>
                  <a:moveTo>
                    <a:pt x="723" y="357"/>
                  </a:moveTo>
                  <a:cubicBezTo>
                    <a:pt x="724" y="357"/>
                    <a:pt x="725" y="358"/>
                    <a:pt x="726" y="358"/>
                  </a:cubicBezTo>
                  <a:cubicBezTo>
                    <a:pt x="727" y="359"/>
                    <a:pt x="729" y="359"/>
                    <a:pt x="730" y="360"/>
                  </a:cubicBezTo>
                  <a:cubicBezTo>
                    <a:pt x="727" y="362"/>
                    <a:pt x="724" y="363"/>
                    <a:pt x="721" y="364"/>
                  </a:cubicBezTo>
                  <a:cubicBezTo>
                    <a:pt x="722" y="362"/>
                    <a:pt x="723" y="359"/>
                    <a:pt x="723" y="357"/>
                  </a:cubicBezTo>
                  <a:moveTo>
                    <a:pt x="745" y="354"/>
                  </a:moveTo>
                  <a:cubicBezTo>
                    <a:pt x="745" y="353"/>
                    <a:pt x="745" y="352"/>
                    <a:pt x="746" y="352"/>
                  </a:cubicBezTo>
                  <a:cubicBezTo>
                    <a:pt x="746" y="350"/>
                    <a:pt x="747" y="348"/>
                    <a:pt x="747" y="346"/>
                  </a:cubicBezTo>
                  <a:cubicBezTo>
                    <a:pt x="750" y="347"/>
                    <a:pt x="753" y="348"/>
                    <a:pt x="756" y="349"/>
                  </a:cubicBezTo>
                  <a:cubicBezTo>
                    <a:pt x="752" y="350"/>
                    <a:pt x="749" y="352"/>
                    <a:pt x="745" y="354"/>
                  </a:cubicBezTo>
                  <a:moveTo>
                    <a:pt x="762" y="346"/>
                  </a:moveTo>
                  <a:cubicBezTo>
                    <a:pt x="757" y="345"/>
                    <a:pt x="753" y="344"/>
                    <a:pt x="749" y="342"/>
                  </a:cubicBezTo>
                  <a:cubicBezTo>
                    <a:pt x="749" y="340"/>
                    <a:pt x="750" y="337"/>
                    <a:pt x="751" y="335"/>
                  </a:cubicBezTo>
                  <a:cubicBezTo>
                    <a:pt x="752" y="331"/>
                    <a:pt x="754" y="327"/>
                    <a:pt x="755" y="323"/>
                  </a:cubicBezTo>
                  <a:cubicBezTo>
                    <a:pt x="757" y="324"/>
                    <a:pt x="759" y="324"/>
                    <a:pt x="762" y="325"/>
                  </a:cubicBezTo>
                  <a:cubicBezTo>
                    <a:pt x="765" y="326"/>
                    <a:pt x="769" y="327"/>
                    <a:pt x="773" y="327"/>
                  </a:cubicBezTo>
                  <a:cubicBezTo>
                    <a:pt x="773" y="328"/>
                    <a:pt x="772" y="329"/>
                    <a:pt x="772" y="329"/>
                  </a:cubicBezTo>
                  <a:cubicBezTo>
                    <a:pt x="770" y="334"/>
                    <a:pt x="768" y="339"/>
                    <a:pt x="766" y="344"/>
                  </a:cubicBezTo>
                  <a:cubicBezTo>
                    <a:pt x="766" y="344"/>
                    <a:pt x="766" y="344"/>
                    <a:pt x="766" y="344"/>
                  </a:cubicBezTo>
                  <a:cubicBezTo>
                    <a:pt x="765" y="345"/>
                    <a:pt x="763" y="346"/>
                    <a:pt x="762" y="346"/>
                  </a:cubicBezTo>
                  <a:moveTo>
                    <a:pt x="777" y="340"/>
                  </a:moveTo>
                  <a:cubicBezTo>
                    <a:pt x="777" y="340"/>
                    <a:pt x="777" y="340"/>
                    <a:pt x="777" y="340"/>
                  </a:cubicBezTo>
                  <a:cubicBezTo>
                    <a:pt x="776" y="339"/>
                    <a:pt x="775" y="340"/>
                    <a:pt x="775" y="340"/>
                  </a:cubicBezTo>
                  <a:cubicBezTo>
                    <a:pt x="775" y="340"/>
                    <a:pt x="775" y="340"/>
                    <a:pt x="776" y="340"/>
                  </a:cubicBezTo>
                  <a:cubicBezTo>
                    <a:pt x="774" y="341"/>
                    <a:pt x="773" y="342"/>
                    <a:pt x="772" y="342"/>
                  </a:cubicBezTo>
                  <a:cubicBezTo>
                    <a:pt x="773" y="339"/>
                    <a:pt x="774" y="336"/>
                    <a:pt x="775" y="334"/>
                  </a:cubicBezTo>
                  <a:cubicBezTo>
                    <a:pt x="775" y="332"/>
                    <a:pt x="776" y="330"/>
                    <a:pt x="776" y="328"/>
                  </a:cubicBezTo>
                  <a:cubicBezTo>
                    <a:pt x="780" y="329"/>
                    <a:pt x="783" y="330"/>
                    <a:pt x="787" y="330"/>
                  </a:cubicBezTo>
                  <a:cubicBezTo>
                    <a:pt x="786" y="332"/>
                    <a:pt x="786" y="333"/>
                    <a:pt x="785" y="335"/>
                  </a:cubicBezTo>
                  <a:cubicBezTo>
                    <a:pt x="785" y="335"/>
                    <a:pt x="785" y="336"/>
                    <a:pt x="785" y="336"/>
                  </a:cubicBezTo>
                  <a:cubicBezTo>
                    <a:pt x="782" y="338"/>
                    <a:pt x="779" y="339"/>
                    <a:pt x="777" y="340"/>
                  </a:cubicBezTo>
                  <a:moveTo>
                    <a:pt x="791" y="331"/>
                  </a:moveTo>
                  <a:cubicBezTo>
                    <a:pt x="793" y="331"/>
                    <a:pt x="794" y="331"/>
                    <a:pt x="796" y="332"/>
                  </a:cubicBezTo>
                  <a:cubicBezTo>
                    <a:pt x="794" y="332"/>
                    <a:pt x="792" y="333"/>
                    <a:pt x="790" y="334"/>
                  </a:cubicBezTo>
                  <a:cubicBezTo>
                    <a:pt x="791" y="333"/>
                    <a:pt x="791" y="332"/>
                    <a:pt x="791" y="331"/>
                  </a:cubicBezTo>
                  <a:moveTo>
                    <a:pt x="801" y="302"/>
                  </a:moveTo>
                  <a:cubicBezTo>
                    <a:pt x="803" y="298"/>
                    <a:pt x="804" y="294"/>
                    <a:pt x="805" y="290"/>
                  </a:cubicBezTo>
                  <a:cubicBezTo>
                    <a:pt x="812" y="291"/>
                    <a:pt x="819" y="292"/>
                    <a:pt x="826" y="294"/>
                  </a:cubicBezTo>
                  <a:cubicBezTo>
                    <a:pt x="824" y="298"/>
                    <a:pt x="823" y="302"/>
                    <a:pt x="821" y="306"/>
                  </a:cubicBezTo>
                  <a:cubicBezTo>
                    <a:pt x="821" y="306"/>
                    <a:pt x="821" y="306"/>
                    <a:pt x="821" y="307"/>
                  </a:cubicBezTo>
                  <a:cubicBezTo>
                    <a:pt x="814" y="306"/>
                    <a:pt x="808" y="304"/>
                    <a:pt x="801" y="302"/>
                  </a:cubicBezTo>
                  <a:moveTo>
                    <a:pt x="847" y="293"/>
                  </a:moveTo>
                  <a:cubicBezTo>
                    <a:pt x="847" y="292"/>
                    <a:pt x="847" y="292"/>
                    <a:pt x="847" y="292"/>
                  </a:cubicBezTo>
                  <a:cubicBezTo>
                    <a:pt x="850" y="286"/>
                    <a:pt x="852" y="281"/>
                    <a:pt x="854" y="275"/>
                  </a:cubicBezTo>
                  <a:cubicBezTo>
                    <a:pt x="861" y="277"/>
                    <a:pt x="868" y="278"/>
                    <a:pt x="875" y="280"/>
                  </a:cubicBezTo>
                  <a:cubicBezTo>
                    <a:pt x="874" y="282"/>
                    <a:pt x="873" y="285"/>
                    <a:pt x="872" y="288"/>
                  </a:cubicBezTo>
                  <a:cubicBezTo>
                    <a:pt x="871" y="290"/>
                    <a:pt x="871" y="292"/>
                    <a:pt x="870" y="294"/>
                  </a:cubicBezTo>
                  <a:cubicBezTo>
                    <a:pt x="862" y="293"/>
                    <a:pt x="855" y="293"/>
                    <a:pt x="847" y="293"/>
                  </a:cubicBezTo>
                  <a:moveTo>
                    <a:pt x="893" y="288"/>
                  </a:moveTo>
                  <a:cubicBezTo>
                    <a:pt x="893" y="287"/>
                    <a:pt x="893" y="286"/>
                    <a:pt x="894" y="285"/>
                  </a:cubicBezTo>
                  <a:cubicBezTo>
                    <a:pt x="895" y="285"/>
                    <a:pt x="897" y="286"/>
                    <a:pt x="898" y="286"/>
                  </a:cubicBezTo>
                  <a:cubicBezTo>
                    <a:pt x="896" y="287"/>
                    <a:pt x="894" y="287"/>
                    <a:pt x="893" y="288"/>
                  </a:cubicBezTo>
                  <a:moveTo>
                    <a:pt x="867" y="243"/>
                  </a:moveTo>
                  <a:cubicBezTo>
                    <a:pt x="870" y="244"/>
                    <a:pt x="872" y="244"/>
                    <a:pt x="875" y="245"/>
                  </a:cubicBezTo>
                  <a:cubicBezTo>
                    <a:pt x="878" y="246"/>
                    <a:pt x="882" y="247"/>
                    <a:pt x="885" y="248"/>
                  </a:cubicBezTo>
                  <a:cubicBezTo>
                    <a:pt x="885" y="249"/>
                    <a:pt x="885" y="250"/>
                    <a:pt x="884" y="251"/>
                  </a:cubicBezTo>
                  <a:cubicBezTo>
                    <a:pt x="882" y="259"/>
                    <a:pt x="879" y="267"/>
                    <a:pt x="876" y="276"/>
                  </a:cubicBezTo>
                  <a:cubicBezTo>
                    <a:pt x="875" y="275"/>
                    <a:pt x="874" y="275"/>
                    <a:pt x="873" y="275"/>
                  </a:cubicBezTo>
                  <a:cubicBezTo>
                    <a:pt x="867" y="274"/>
                    <a:pt x="862" y="273"/>
                    <a:pt x="856" y="271"/>
                  </a:cubicBezTo>
                  <a:cubicBezTo>
                    <a:pt x="859" y="265"/>
                    <a:pt x="861" y="259"/>
                    <a:pt x="864" y="252"/>
                  </a:cubicBezTo>
                  <a:cubicBezTo>
                    <a:pt x="865" y="249"/>
                    <a:pt x="866" y="246"/>
                    <a:pt x="867" y="243"/>
                  </a:cubicBezTo>
                  <a:moveTo>
                    <a:pt x="847" y="247"/>
                  </a:moveTo>
                  <a:cubicBezTo>
                    <a:pt x="847" y="245"/>
                    <a:pt x="848" y="243"/>
                    <a:pt x="848" y="241"/>
                  </a:cubicBezTo>
                  <a:cubicBezTo>
                    <a:pt x="850" y="242"/>
                    <a:pt x="851" y="242"/>
                    <a:pt x="853" y="242"/>
                  </a:cubicBezTo>
                  <a:cubicBezTo>
                    <a:pt x="857" y="242"/>
                    <a:pt x="860" y="243"/>
                    <a:pt x="864" y="243"/>
                  </a:cubicBezTo>
                  <a:cubicBezTo>
                    <a:pt x="863" y="245"/>
                    <a:pt x="862" y="248"/>
                    <a:pt x="861" y="250"/>
                  </a:cubicBezTo>
                  <a:cubicBezTo>
                    <a:pt x="859" y="257"/>
                    <a:pt x="856" y="264"/>
                    <a:pt x="853" y="271"/>
                  </a:cubicBezTo>
                  <a:cubicBezTo>
                    <a:pt x="849" y="270"/>
                    <a:pt x="845" y="269"/>
                    <a:pt x="842" y="268"/>
                  </a:cubicBezTo>
                  <a:cubicBezTo>
                    <a:pt x="841" y="268"/>
                    <a:pt x="840" y="268"/>
                    <a:pt x="839" y="268"/>
                  </a:cubicBezTo>
                  <a:cubicBezTo>
                    <a:pt x="841" y="261"/>
                    <a:pt x="845" y="254"/>
                    <a:pt x="847" y="247"/>
                  </a:cubicBezTo>
                  <a:moveTo>
                    <a:pt x="838" y="272"/>
                  </a:moveTo>
                  <a:cubicBezTo>
                    <a:pt x="840" y="272"/>
                    <a:pt x="842" y="273"/>
                    <a:pt x="844" y="273"/>
                  </a:cubicBezTo>
                  <a:cubicBezTo>
                    <a:pt x="846" y="274"/>
                    <a:pt x="849" y="274"/>
                    <a:pt x="851" y="275"/>
                  </a:cubicBezTo>
                  <a:cubicBezTo>
                    <a:pt x="850" y="278"/>
                    <a:pt x="848" y="281"/>
                    <a:pt x="847" y="284"/>
                  </a:cubicBezTo>
                  <a:cubicBezTo>
                    <a:pt x="846" y="287"/>
                    <a:pt x="845" y="289"/>
                    <a:pt x="844" y="292"/>
                  </a:cubicBezTo>
                  <a:cubicBezTo>
                    <a:pt x="839" y="292"/>
                    <a:pt x="835" y="291"/>
                    <a:pt x="831" y="291"/>
                  </a:cubicBezTo>
                  <a:cubicBezTo>
                    <a:pt x="833" y="284"/>
                    <a:pt x="835" y="278"/>
                    <a:pt x="838" y="272"/>
                  </a:cubicBezTo>
                  <a:moveTo>
                    <a:pt x="835" y="271"/>
                  </a:moveTo>
                  <a:cubicBezTo>
                    <a:pt x="834" y="271"/>
                    <a:pt x="834" y="271"/>
                    <a:pt x="834" y="271"/>
                  </a:cubicBezTo>
                  <a:cubicBezTo>
                    <a:pt x="832" y="278"/>
                    <a:pt x="830" y="284"/>
                    <a:pt x="827" y="290"/>
                  </a:cubicBezTo>
                  <a:cubicBezTo>
                    <a:pt x="820" y="289"/>
                    <a:pt x="813" y="288"/>
                    <a:pt x="806" y="286"/>
                  </a:cubicBezTo>
                  <a:cubicBezTo>
                    <a:pt x="806" y="285"/>
                    <a:pt x="807" y="284"/>
                    <a:pt x="807" y="283"/>
                  </a:cubicBezTo>
                  <a:cubicBezTo>
                    <a:pt x="808" y="277"/>
                    <a:pt x="809" y="271"/>
                    <a:pt x="810" y="265"/>
                  </a:cubicBezTo>
                  <a:cubicBezTo>
                    <a:pt x="819" y="267"/>
                    <a:pt x="827" y="269"/>
                    <a:pt x="835" y="271"/>
                  </a:cubicBezTo>
                  <a:moveTo>
                    <a:pt x="807" y="198"/>
                  </a:moveTo>
                  <a:cubicBezTo>
                    <a:pt x="808" y="203"/>
                    <a:pt x="810" y="207"/>
                    <a:pt x="813" y="211"/>
                  </a:cubicBezTo>
                  <a:cubicBezTo>
                    <a:pt x="814" y="213"/>
                    <a:pt x="816" y="214"/>
                    <a:pt x="818" y="215"/>
                  </a:cubicBezTo>
                  <a:cubicBezTo>
                    <a:pt x="817" y="225"/>
                    <a:pt x="815" y="236"/>
                    <a:pt x="813" y="245"/>
                  </a:cubicBezTo>
                  <a:cubicBezTo>
                    <a:pt x="812" y="250"/>
                    <a:pt x="810" y="255"/>
                    <a:pt x="808" y="260"/>
                  </a:cubicBezTo>
                  <a:cubicBezTo>
                    <a:pt x="808" y="260"/>
                    <a:pt x="808" y="261"/>
                    <a:pt x="808" y="261"/>
                  </a:cubicBezTo>
                  <a:cubicBezTo>
                    <a:pt x="804" y="260"/>
                    <a:pt x="801" y="259"/>
                    <a:pt x="797" y="259"/>
                  </a:cubicBezTo>
                  <a:cubicBezTo>
                    <a:pt x="800" y="243"/>
                    <a:pt x="801" y="228"/>
                    <a:pt x="801" y="212"/>
                  </a:cubicBezTo>
                  <a:cubicBezTo>
                    <a:pt x="801" y="211"/>
                    <a:pt x="799" y="211"/>
                    <a:pt x="799" y="212"/>
                  </a:cubicBezTo>
                  <a:cubicBezTo>
                    <a:pt x="799" y="222"/>
                    <a:pt x="798" y="232"/>
                    <a:pt x="797" y="242"/>
                  </a:cubicBezTo>
                  <a:cubicBezTo>
                    <a:pt x="796" y="241"/>
                    <a:pt x="795" y="241"/>
                    <a:pt x="795" y="242"/>
                  </a:cubicBezTo>
                  <a:cubicBezTo>
                    <a:pt x="796" y="239"/>
                    <a:pt x="792" y="233"/>
                    <a:pt x="791" y="230"/>
                  </a:cubicBezTo>
                  <a:cubicBezTo>
                    <a:pt x="790" y="226"/>
                    <a:pt x="788" y="221"/>
                    <a:pt x="787" y="216"/>
                  </a:cubicBezTo>
                  <a:cubicBezTo>
                    <a:pt x="786" y="213"/>
                    <a:pt x="785" y="210"/>
                    <a:pt x="784" y="207"/>
                  </a:cubicBezTo>
                  <a:cubicBezTo>
                    <a:pt x="792" y="204"/>
                    <a:pt x="799" y="201"/>
                    <a:pt x="807" y="198"/>
                  </a:cubicBezTo>
                  <a:moveTo>
                    <a:pt x="782" y="208"/>
                  </a:moveTo>
                  <a:cubicBezTo>
                    <a:pt x="783" y="214"/>
                    <a:pt x="785" y="220"/>
                    <a:pt x="787" y="226"/>
                  </a:cubicBezTo>
                  <a:cubicBezTo>
                    <a:pt x="789" y="232"/>
                    <a:pt x="790" y="239"/>
                    <a:pt x="795" y="244"/>
                  </a:cubicBezTo>
                  <a:cubicBezTo>
                    <a:pt x="796" y="244"/>
                    <a:pt x="796" y="244"/>
                    <a:pt x="796" y="244"/>
                  </a:cubicBezTo>
                  <a:cubicBezTo>
                    <a:pt x="796" y="249"/>
                    <a:pt x="795" y="253"/>
                    <a:pt x="794" y="258"/>
                  </a:cubicBezTo>
                  <a:cubicBezTo>
                    <a:pt x="788" y="257"/>
                    <a:pt x="782" y="255"/>
                    <a:pt x="777" y="254"/>
                  </a:cubicBezTo>
                  <a:cubicBezTo>
                    <a:pt x="780" y="241"/>
                    <a:pt x="781" y="228"/>
                    <a:pt x="781" y="214"/>
                  </a:cubicBezTo>
                  <a:cubicBezTo>
                    <a:pt x="781" y="212"/>
                    <a:pt x="779" y="212"/>
                    <a:pt x="779" y="214"/>
                  </a:cubicBezTo>
                  <a:cubicBezTo>
                    <a:pt x="779" y="229"/>
                    <a:pt x="778" y="243"/>
                    <a:pt x="774" y="257"/>
                  </a:cubicBezTo>
                  <a:cubicBezTo>
                    <a:pt x="771" y="265"/>
                    <a:pt x="769" y="273"/>
                    <a:pt x="766" y="280"/>
                  </a:cubicBezTo>
                  <a:cubicBezTo>
                    <a:pt x="761" y="280"/>
                    <a:pt x="755" y="279"/>
                    <a:pt x="753" y="277"/>
                  </a:cubicBezTo>
                  <a:cubicBezTo>
                    <a:pt x="752" y="276"/>
                    <a:pt x="750" y="278"/>
                    <a:pt x="751" y="279"/>
                  </a:cubicBezTo>
                  <a:cubicBezTo>
                    <a:pt x="754" y="282"/>
                    <a:pt x="758" y="282"/>
                    <a:pt x="762" y="283"/>
                  </a:cubicBezTo>
                  <a:cubicBezTo>
                    <a:pt x="763" y="283"/>
                    <a:pt x="764" y="283"/>
                    <a:pt x="765" y="283"/>
                  </a:cubicBezTo>
                  <a:cubicBezTo>
                    <a:pt x="764" y="287"/>
                    <a:pt x="763" y="291"/>
                    <a:pt x="761" y="294"/>
                  </a:cubicBezTo>
                  <a:cubicBezTo>
                    <a:pt x="755" y="293"/>
                    <a:pt x="749" y="292"/>
                    <a:pt x="743" y="292"/>
                  </a:cubicBezTo>
                  <a:cubicBezTo>
                    <a:pt x="751" y="267"/>
                    <a:pt x="757" y="242"/>
                    <a:pt x="761" y="217"/>
                  </a:cubicBezTo>
                  <a:cubicBezTo>
                    <a:pt x="768" y="214"/>
                    <a:pt x="775" y="211"/>
                    <a:pt x="782" y="208"/>
                  </a:cubicBezTo>
                  <a:moveTo>
                    <a:pt x="670" y="305"/>
                  </a:moveTo>
                  <a:cubicBezTo>
                    <a:pt x="672" y="298"/>
                    <a:pt x="673" y="290"/>
                    <a:pt x="675" y="283"/>
                  </a:cubicBezTo>
                  <a:cubicBezTo>
                    <a:pt x="677" y="277"/>
                    <a:pt x="679" y="271"/>
                    <a:pt x="680" y="264"/>
                  </a:cubicBezTo>
                  <a:cubicBezTo>
                    <a:pt x="680" y="263"/>
                    <a:pt x="679" y="262"/>
                    <a:pt x="678" y="263"/>
                  </a:cubicBezTo>
                  <a:cubicBezTo>
                    <a:pt x="679" y="257"/>
                    <a:pt x="680" y="251"/>
                    <a:pt x="682" y="246"/>
                  </a:cubicBezTo>
                  <a:cubicBezTo>
                    <a:pt x="687" y="244"/>
                    <a:pt x="692" y="242"/>
                    <a:pt x="698" y="240"/>
                  </a:cubicBezTo>
                  <a:cubicBezTo>
                    <a:pt x="696" y="248"/>
                    <a:pt x="696" y="256"/>
                    <a:pt x="697" y="264"/>
                  </a:cubicBezTo>
                  <a:cubicBezTo>
                    <a:pt x="698" y="265"/>
                    <a:pt x="699" y="265"/>
                    <a:pt x="699" y="264"/>
                  </a:cubicBezTo>
                  <a:cubicBezTo>
                    <a:pt x="700" y="256"/>
                    <a:pt x="699" y="248"/>
                    <a:pt x="700" y="240"/>
                  </a:cubicBezTo>
                  <a:cubicBezTo>
                    <a:pt x="700" y="240"/>
                    <a:pt x="700" y="240"/>
                    <a:pt x="700" y="240"/>
                  </a:cubicBezTo>
                  <a:cubicBezTo>
                    <a:pt x="704" y="238"/>
                    <a:pt x="709" y="237"/>
                    <a:pt x="713" y="235"/>
                  </a:cubicBezTo>
                  <a:cubicBezTo>
                    <a:pt x="712" y="239"/>
                    <a:pt x="712" y="242"/>
                    <a:pt x="711" y="246"/>
                  </a:cubicBezTo>
                  <a:cubicBezTo>
                    <a:pt x="711" y="247"/>
                    <a:pt x="713" y="248"/>
                    <a:pt x="713" y="246"/>
                  </a:cubicBezTo>
                  <a:cubicBezTo>
                    <a:pt x="715" y="242"/>
                    <a:pt x="716" y="238"/>
                    <a:pt x="717" y="234"/>
                  </a:cubicBezTo>
                  <a:cubicBezTo>
                    <a:pt x="722" y="232"/>
                    <a:pt x="726" y="230"/>
                    <a:pt x="731" y="229"/>
                  </a:cubicBezTo>
                  <a:cubicBezTo>
                    <a:pt x="740" y="225"/>
                    <a:pt x="749" y="221"/>
                    <a:pt x="758" y="218"/>
                  </a:cubicBezTo>
                  <a:cubicBezTo>
                    <a:pt x="753" y="243"/>
                    <a:pt x="747" y="267"/>
                    <a:pt x="740" y="291"/>
                  </a:cubicBezTo>
                  <a:cubicBezTo>
                    <a:pt x="735" y="291"/>
                    <a:pt x="731" y="290"/>
                    <a:pt x="727" y="290"/>
                  </a:cubicBezTo>
                  <a:cubicBezTo>
                    <a:pt x="732" y="269"/>
                    <a:pt x="737" y="249"/>
                    <a:pt x="737" y="228"/>
                  </a:cubicBezTo>
                  <a:cubicBezTo>
                    <a:pt x="737" y="226"/>
                    <a:pt x="735" y="226"/>
                    <a:pt x="735" y="228"/>
                  </a:cubicBezTo>
                  <a:cubicBezTo>
                    <a:pt x="735" y="234"/>
                    <a:pt x="733" y="241"/>
                    <a:pt x="733" y="247"/>
                  </a:cubicBezTo>
                  <a:cubicBezTo>
                    <a:pt x="732" y="254"/>
                    <a:pt x="732" y="262"/>
                    <a:pt x="730" y="269"/>
                  </a:cubicBezTo>
                  <a:cubicBezTo>
                    <a:pt x="728" y="276"/>
                    <a:pt x="726" y="282"/>
                    <a:pt x="724" y="289"/>
                  </a:cubicBezTo>
                  <a:cubicBezTo>
                    <a:pt x="721" y="289"/>
                    <a:pt x="719" y="289"/>
                    <a:pt x="716" y="288"/>
                  </a:cubicBezTo>
                  <a:cubicBezTo>
                    <a:pt x="714" y="288"/>
                    <a:pt x="714" y="291"/>
                    <a:pt x="716" y="292"/>
                  </a:cubicBezTo>
                  <a:cubicBezTo>
                    <a:pt x="718" y="292"/>
                    <a:pt x="720" y="292"/>
                    <a:pt x="723" y="293"/>
                  </a:cubicBezTo>
                  <a:cubicBezTo>
                    <a:pt x="721" y="298"/>
                    <a:pt x="719" y="304"/>
                    <a:pt x="718" y="309"/>
                  </a:cubicBezTo>
                  <a:cubicBezTo>
                    <a:pt x="717" y="310"/>
                    <a:pt x="717" y="311"/>
                    <a:pt x="717" y="312"/>
                  </a:cubicBezTo>
                  <a:cubicBezTo>
                    <a:pt x="713" y="312"/>
                    <a:pt x="708" y="311"/>
                    <a:pt x="704" y="310"/>
                  </a:cubicBezTo>
                  <a:cubicBezTo>
                    <a:pt x="702" y="310"/>
                    <a:pt x="700" y="310"/>
                    <a:pt x="699" y="310"/>
                  </a:cubicBezTo>
                  <a:cubicBezTo>
                    <a:pt x="705" y="290"/>
                    <a:pt x="709" y="269"/>
                    <a:pt x="709" y="248"/>
                  </a:cubicBezTo>
                  <a:cubicBezTo>
                    <a:pt x="709" y="246"/>
                    <a:pt x="707" y="246"/>
                    <a:pt x="707" y="248"/>
                  </a:cubicBezTo>
                  <a:cubicBezTo>
                    <a:pt x="707" y="269"/>
                    <a:pt x="702" y="289"/>
                    <a:pt x="695" y="309"/>
                  </a:cubicBezTo>
                  <a:cubicBezTo>
                    <a:pt x="691" y="309"/>
                    <a:pt x="686" y="308"/>
                    <a:pt x="681" y="307"/>
                  </a:cubicBezTo>
                  <a:cubicBezTo>
                    <a:pt x="682" y="305"/>
                    <a:pt x="682" y="303"/>
                    <a:pt x="683" y="302"/>
                  </a:cubicBezTo>
                  <a:cubicBezTo>
                    <a:pt x="685" y="295"/>
                    <a:pt x="687" y="287"/>
                    <a:pt x="688" y="280"/>
                  </a:cubicBezTo>
                  <a:cubicBezTo>
                    <a:pt x="689" y="274"/>
                    <a:pt x="691" y="268"/>
                    <a:pt x="691" y="262"/>
                  </a:cubicBezTo>
                  <a:cubicBezTo>
                    <a:pt x="691" y="260"/>
                    <a:pt x="689" y="260"/>
                    <a:pt x="689" y="262"/>
                  </a:cubicBezTo>
                  <a:cubicBezTo>
                    <a:pt x="689" y="268"/>
                    <a:pt x="686" y="275"/>
                    <a:pt x="685" y="281"/>
                  </a:cubicBezTo>
                  <a:cubicBezTo>
                    <a:pt x="683" y="288"/>
                    <a:pt x="682" y="294"/>
                    <a:pt x="680" y="301"/>
                  </a:cubicBezTo>
                  <a:cubicBezTo>
                    <a:pt x="679" y="303"/>
                    <a:pt x="678" y="305"/>
                    <a:pt x="678" y="307"/>
                  </a:cubicBezTo>
                  <a:cubicBezTo>
                    <a:pt x="675" y="307"/>
                    <a:pt x="673" y="307"/>
                    <a:pt x="670" y="307"/>
                  </a:cubicBezTo>
                  <a:cubicBezTo>
                    <a:pt x="670" y="306"/>
                    <a:pt x="670" y="306"/>
                    <a:pt x="670" y="305"/>
                  </a:cubicBezTo>
                  <a:moveTo>
                    <a:pt x="669" y="310"/>
                  </a:moveTo>
                  <a:cubicBezTo>
                    <a:pt x="672" y="310"/>
                    <a:pt x="674" y="310"/>
                    <a:pt x="677" y="310"/>
                  </a:cubicBezTo>
                  <a:cubicBezTo>
                    <a:pt x="675" y="316"/>
                    <a:pt x="674" y="322"/>
                    <a:pt x="672" y="328"/>
                  </a:cubicBezTo>
                  <a:cubicBezTo>
                    <a:pt x="669" y="328"/>
                    <a:pt x="666" y="328"/>
                    <a:pt x="663" y="328"/>
                  </a:cubicBezTo>
                  <a:cubicBezTo>
                    <a:pt x="665" y="322"/>
                    <a:pt x="667" y="316"/>
                    <a:pt x="669" y="310"/>
                  </a:cubicBezTo>
                  <a:moveTo>
                    <a:pt x="661" y="332"/>
                  </a:moveTo>
                  <a:cubicBezTo>
                    <a:pt x="665" y="332"/>
                    <a:pt x="668" y="332"/>
                    <a:pt x="671" y="332"/>
                  </a:cubicBezTo>
                  <a:cubicBezTo>
                    <a:pt x="671" y="334"/>
                    <a:pt x="670" y="336"/>
                    <a:pt x="670" y="338"/>
                  </a:cubicBezTo>
                  <a:cubicBezTo>
                    <a:pt x="666" y="338"/>
                    <a:pt x="663" y="337"/>
                    <a:pt x="659" y="336"/>
                  </a:cubicBezTo>
                  <a:cubicBezTo>
                    <a:pt x="660" y="335"/>
                    <a:pt x="661" y="333"/>
                    <a:pt x="661" y="332"/>
                  </a:cubicBezTo>
                  <a:moveTo>
                    <a:pt x="655" y="332"/>
                  </a:moveTo>
                  <a:cubicBezTo>
                    <a:pt x="656" y="332"/>
                    <a:pt x="657" y="332"/>
                    <a:pt x="658" y="332"/>
                  </a:cubicBezTo>
                  <a:cubicBezTo>
                    <a:pt x="658" y="333"/>
                    <a:pt x="657" y="334"/>
                    <a:pt x="657" y="336"/>
                  </a:cubicBezTo>
                  <a:cubicBezTo>
                    <a:pt x="656" y="336"/>
                    <a:pt x="655" y="336"/>
                    <a:pt x="654" y="335"/>
                  </a:cubicBezTo>
                  <a:cubicBezTo>
                    <a:pt x="654" y="334"/>
                    <a:pt x="655" y="333"/>
                    <a:pt x="655" y="332"/>
                  </a:cubicBezTo>
                  <a:moveTo>
                    <a:pt x="651" y="342"/>
                  </a:moveTo>
                  <a:cubicBezTo>
                    <a:pt x="652" y="341"/>
                    <a:pt x="652" y="340"/>
                    <a:pt x="653" y="339"/>
                  </a:cubicBezTo>
                  <a:cubicBezTo>
                    <a:pt x="654" y="339"/>
                    <a:pt x="655" y="339"/>
                    <a:pt x="655" y="339"/>
                  </a:cubicBezTo>
                  <a:cubicBezTo>
                    <a:pt x="655" y="341"/>
                    <a:pt x="654" y="344"/>
                    <a:pt x="653" y="346"/>
                  </a:cubicBezTo>
                  <a:cubicBezTo>
                    <a:pt x="653" y="347"/>
                    <a:pt x="654" y="348"/>
                    <a:pt x="655" y="347"/>
                  </a:cubicBezTo>
                  <a:cubicBezTo>
                    <a:pt x="656" y="344"/>
                    <a:pt x="657" y="342"/>
                    <a:pt x="658" y="340"/>
                  </a:cubicBezTo>
                  <a:cubicBezTo>
                    <a:pt x="662" y="340"/>
                    <a:pt x="665" y="341"/>
                    <a:pt x="669" y="342"/>
                  </a:cubicBezTo>
                  <a:cubicBezTo>
                    <a:pt x="666" y="350"/>
                    <a:pt x="664" y="359"/>
                    <a:pt x="662" y="367"/>
                  </a:cubicBezTo>
                  <a:cubicBezTo>
                    <a:pt x="662" y="367"/>
                    <a:pt x="661" y="367"/>
                    <a:pt x="660" y="366"/>
                  </a:cubicBezTo>
                  <a:cubicBezTo>
                    <a:pt x="655" y="365"/>
                    <a:pt x="650" y="364"/>
                    <a:pt x="645" y="363"/>
                  </a:cubicBezTo>
                  <a:cubicBezTo>
                    <a:pt x="646" y="360"/>
                    <a:pt x="647" y="356"/>
                    <a:pt x="648" y="353"/>
                  </a:cubicBezTo>
                  <a:cubicBezTo>
                    <a:pt x="648" y="352"/>
                    <a:pt x="649" y="350"/>
                    <a:pt x="649" y="349"/>
                  </a:cubicBezTo>
                  <a:cubicBezTo>
                    <a:pt x="650" y="346"/>
                    <a:pt x="651" y="344"/>
                    <a:pt x="651" y="342"/>
                  </a:cubicBezTo>
                  <a:moveTo>
                    <a:pt x="637" y="301"/>
                  </a:moveTo>
                  <a:cubicBezTo>
                    <a:pt x="637" y="310"/>
                    <a:pt x="638" y="319"/>
                    <a:pt x="638" y="328"/>
                  </a:cubicBezTo>
                  <a:cubicBezTo>
                    <a:pt x="635" y="329"/>
                    <a:pt x="632" y="329"/>
                    <a:pt x="629" y="329"/>
                  </a:cubicBezTo>
                  <a:cubicBezTo>
                    <a:pt x="632" y="320"/>
                    <a:pt x="634" y="310"/>
                    <a:pt x="637" y="301"/>
                  </a:cubicBezTo>
                  <a:moveTo>
                    <a:pt x="628" y="331"/>
                  </a:moveTo>
                  <a:cubicBezTo>
                    <a:pt x="632" y="331"/>
                    <a:pt x="635" y="331"/>
                    <a:pt x="638" y="331"/>
                  </a:cubicBezTo>
                  <a:cubicBezTo>
                    <a:pt x="638" y="332"/>
                    <a:pt x="638" y="333"/>
                    <a:pt x="638" y="333"/>
                  </a:cubicBezTo>
                  <a:cubicBezTo>
                    <a:pt x="634" y="333"/>
                    <a:pt x="631" y="333"/>
                    <a:pt x="628" y="333"/>
                  </a:cubicBezTo>
                  <a:cubicBezTo>
                    <a:pt x="628" y="332"/>
                    <a:pt x="628" y="332"/>
                    <a:pt x="628" y="331"/>
                  </a:cubicBezTo>
                  <a:moveTo>
                    <a:pt x="627" y="336"/>
                  </a:moveTo>
                  <a:cubicBezTo>
                    <a:pt x="631" y="336"/>
                    <a:pt x="634" y="336"/>
                    <a:pt x="638" y="336"/>
                  </a:cubicBezTo>
                  <a:cubicBezTo>
                    <a:pt x="637" y="343"/>
                    <a:pt x="637" y="349"/>
                    <a:pt x="636" y="355"/>
                  </a:cubicBezTo>
                  <a:cubicBezTo>
                    <a:pt x="636" y="357"/>
                    <a:pt x="635" y="359"/>
                    <a:pt x="635" y="361"/>
                  </a:cubicBezTo>
                  <a:cubicBezTo>
                    <a:pt x="634" y="361"/>
                    <a:pt x="634" y="361"/>
                    <a:pt x="633" y="361"/>
                  </a:cubicBezTo>
                  <a:cubicBezTo>
                    <a:pt x="628" y="360"/>
                    <a:pt x="624" y="359"/>
                    <a:pt x="619" y="358"/>
                  </a:cubicBezTo>
                  <a:cubicBezTo>
                    <a:pt x="622" y="351"/>
                    <a:pt x="625" y="343"/>
                    <a:pt x="627" y="336"/>
                  </a:cubicBezTo>
                  <a:moveTo>
                    <a:pt x="477" y="235"/>
                  </a:moveTo>
                  <a:cubicBezTo>
                    <a:pt x="479" y="235"/>
                    <a:pt x="482" y="235"/>
                    <a:pt x="484" y="236"/>
                  </a:cubicBezTo>
                  <a:cubicBezTo>
                    <a:pt x="519" y="255"/>
                    <a:pt x="542" y="282"/>
                    <a:pt x="549" y="319"/>
                  </a:cubicBezTo>
                  <a:cubicBezTo>
                    <a:pt x="547" y="325"/>
                    <a:pt x="544" y="331"/>
                    <a:pt x="541" y="338"/>
                  </a:cubicBezTo>
                  <a:cubicBezTo>
                    <a:pt x="539" y="343"/>
                    <a:pt x="536" y="349"/>
                    <a:pt x="534" y="355"/>
                  </a:cubicBezTo>
                  <a:cubicBezTo>
                    <a:pt x="532" y="341"/>
                    <a:pt x="529" y="328"/>
                    <a:pt x="526" y="314"/>
                  </a:cubicBezTo>
                  <a:cubicBezTo>
                    <a:pt x="526" y="313"/>
                    <a:pt x="526" y="313"/>
                    <a:pt x="525" y="312"/>
                  </a:cubicBezTo>
                  <a:cubicBezTo>
                    <a:pt x="525" y="312"/>
                    <a:pt x="525" y="311"/>
                    <a:pt x="525" y="311"/>
                  </a:cubicBezTo>
                  <a:cubicBezTo>
                    <a:pt x="522" y="302"/>
                    <a:pt x="517" y="295"/>
                    <a:pt x="510" y="289"/>
                  </a:cubicBezTo>
                  <a:cubicBezTo>
                    <a:pt x="496" y="277"/>
                    <a:pt x="482" y="265"/>
                    <a:pt x="467" y="254"/>
                  </a:cubicBezTo>
                  <a:cubicBezTo>
                    <a:pt x="464" y="251"/>
                    <a:pt x="459" y="249"/>
                    <a:pt x="454" y="245"/>
                  </a:cubicBezTo>
                  <a:cubicBezTo>
                    <a:pt x="462" y="241"/>
                    <a:pt x="469" y="238"/>
                    <a:pt x="477" y="235"/>
                  </a:cubicBezTo>
                  <a:moveTo>
                    <a:pt x="549" y="409"/>
                  </a:moveTo>
                  <a:cubicBezTo>
                    <a:pt x="547" y="409"/>
                    <a:pt x="546" y="408"/>
                    <a:pt x="544" y="407"/>
                  </a:cubicBezTo>
                  <a:cubicBezTo>
                    <a:pt x="544" y="407"/>
                    <a:pt x="543" y="407"/>
                    <a:pt x="542" y="406"/>
                  </a:cubicBezTo>
                  <a:cubicBezTo>
                    <a:pt x="544" y="400"/>
                    <a:pt x="547" y="394"/>
                    <a:pt x="549" y="387"/>
                  </a:cubicBezTo>
                  <a:cubicBezTo>
                    <a:pt x="551" y="382"/>
                    <a:pt x="553" y="376"/>
                    <a:pt x="555" y="371"/>
                  </a:cubicBezTo>
                  <a:cubicBezTo>
                    <a:pt x="555" y="384"/>
                    <a:pt x="552" y="397"/>
                    <a:pt x="549" y="409"/>
                  </a:cubicBezTo>
                  <a:moveTo>
                    <a:pt x="548" y="381"/>
                  </a:moveTo>
                  <a:cubicBezTo>
                    <a:pt x="545" y="389"/>
                    <a:pt x="542" y="397"/>
                    <a:pt x="539" y="405"/>
                  </a:cubicBezTo>
                  <a:cubicBezTo>
                    <a:pt x="538" y="405"/>
                    <a:pt x="537" y="404"/>
                    <a:pt x="536" y="404"/>
                  </a:cubicBezTo>
                  <a:cubicBezTo>
                    <a:pt x="537" y="403"/>
                    <a:pt x="537" y="401"/>
                    <a:pt x="537" y="400"/>
                  </a:cubicBezTo>
                  <a:cubicBezTo>
                    <a:pt x="542" y="386"/>
                    <a:pt x="546" y="372"/>
                    <a:pt x="550" y="358"/>
                  </a:cubicBezTo>
                  <a:cubicBezTo>
                    <a:pt x="551" y="355"/>
                    <a:pt x="552" y="352"/>
                    <a:pt x="553" y="350"/>
                  </a:cubicBezTo>
                  <a:cubicBezTo>
                    <a:pt x="553" y="353"/>
                    <a:pt x="554" y="357"/>
                    <a:pt x="554" y="361"/>
                  </a:cubicBezTo>
                  <a:cubicBezTo>
                    <a:pt x="554" y="362"/>
                    <a:pt x="554" y="363"/>
                    <a:pt x="555" y="364"/>
                  </a:cubicBezTo>
                  <a:cubicBezTo>
                    <a:pt x="552" y="370"/>
                    <a:pt x="550" y="375"/>
                    <a:pt x="548" y="381"/>
                  </a:cubicBezTo>
                  <a:moveTo>
                    <a:pt x="528" y="430"/>
                  </a:moveTo>
                  <a:cubicBezTo>
                    <a:pt x="528" y="430"/>
                    <a:pt x="528" y="431"/>
                    <a:pt x="528" y="431"/>
                  </a:cubicBezTo>
                  <a:cubicBezTo>
                    <a:pt x="530" y="423"/>
                    <a:pt x="533" y="415"/>
                    <a:pt x="535" y="408"/>
                  </a:cubicBezTo>
                  <a:cubicBezTo>
                    <a:pt x="536" y="408"/>
                    <a:pt x="537" y="408"/>
                    <a:pt x="538" y="408"/>
                  </a:cubicBezTo>
                  <a:cubicBezTo>
                    <a:pt x="536" y="413"/>
                    <a:pt x="534" y="417"/>
                    <a:pt x="532" y="422"/>
                  </a:cubicBezTo>
                  <a:cubicBezTo>
                    <a:pt x="531" y="425"/>
                    <a:pt x="530" y="427"/>
                    <a:pt x="528" y="430"/>
                  </a:cubicBezTo>
                  <a:moveTo>
                    <a:pt x="495" y="443"/>
                  </a:moveTo>
                  <a:cubicBezTo>
                    <a:pt x="494" y="443"/>
                    <a:pt x="494" y="442"/>
                    <a:pt x="493" y="442"/>
                  </a:cubicBezTo>
                  <a:cubicBezTo>
                    <a:pt x="495" y="434"/>
                    <a:pt x="498" y="425"/>
                    <a:pt x="501" y="417"/>
                  </a:cubicBezTo>
                  <a:cubicBezTo>
                    <a:pt x="503" y="417"/>
                    <a:pt x="505" y="417"/>
                    <a:pt x="507" y="417"/>
                  </a:cubicBezTo>
                  <a:cubicBezTo>
                    <a:pt x="506" y="418"/>
                    <a:pt x="505" y="420"/>
                    <a:pt x="504" y="422"/>
                  </a:cubicBezTo>
                  <a:cubicBezTo>
                    <a:pt x="501" y="429"/>
                    <a:pt x="498" y="436"/>
                    <a:pt x="495" y="443"/>
                  </a:cubicBezTo>
                  <a:moveTo>
                    <a:pt x="430" y="413"/>
                  </a:moveTo>
                  <a:cubicBezTo>
                    <a:pt x="430" y="410"/>
                    <a:pt x="430" y="407"/>
                    <a:pt x="430" y="404"/>
                  </a:cubicBezTo>
                  <a:cubicBezTo>
                    <a:pt x="431" y="405"/>
                    <a:pt x="433" y="405"/>
                    <a:pt x="434" y="406"/>
                  </a:cubicBezTo>
                  <a:cubicBezTo>
                    <a:pt x="433" y="410"/>
                    <a:pt x="431" y="413"/>
                    <a:pt x="430" y="417"/>
                  </a:cubicBezTo>
                  <a:cubicBezTo>
                    <a:pt x="430" y="416"/>
                    <a:pt x="430" y="414"/>
                    <a:pt x="430" y="413"/>
                  </a:cubicBezTo>
                  <a:moveTo>
                    <a:pt x="431" y="400"/>
                  </a:moveTo>
                  <a:cubicBezTo>
                    <a:pt x="431" y="400"/>
                    <a:pt x="430" y="400"/>
                    <a:pt x="430" y="400"/>
                  </a:cubicBezTo>
                  <a:cubicBezTo>
                    <a:pt x="429" y="394"/>
                    <a:pt x="428" y="389"/>
                    <a:pt x="427" y="383"/>
                  </a:cubicBezTo>
                  <a:cubicBezTo>
                    <a:pt x="428" y="380"/>
                    <a:pt x="429" y="377"/>
                    <a:pt x="431" y="373"/>
                  </a:cubicBezTo>
                  <a:cubicBezTo>
                    <a:pt x="434" y="363"/>
                    <a:pt x="437" y="352"/>
                    <a:pt x="441" y="342"/>
                  </a:cubicBezTo>
                  <a:cubicBezTo>
                    <a:pt x="441" y="342"/>
                    <a:pt x="442" y="343"/>
                    <a:pt x="442" y="343"/>
                  </a:cubicBezTo>
                  <a:cubicBezTo>
                    <a:pt x="447" y="351"/>
                    <a:pt x="450" y="358"/>
                    <a:pt x="453" y="366"/>
                  </a:cubicBezTo>
                  <a:cubicBezTo>
                    <a:pt x="448" y="379"/>
                    <a:pt x="442" y="390"/>
                    <a:pt x="436" y="403"/>
                  </a:cubicBezTo>
                  <a:cubicBezTo>
                    <a:pt x="434" y="402"/>
                    <a:pt x="433" y="401"/>
                    <a:pt x="431" y="400"/>
                  </a:cubicBezTo>
                  <a:moveTo>
                    <a:pt x="454" y="373"/>
                  </a:moveTo>
                  <a:cubicBezTo>
                    <a:pt x="454" y="372"/>
                    <a:pt x="454" y="372"/>
                    <a:pt x="455" y="371"/>
                  </a:cubicBezTo>
                  <a:cubicBezTo>
                    <a:pt x="456" y="378"/>
                    <a:pt x="457" y="384"/>
                    <a:pt x="457" y="391"/>
                  </a:cubicBezTo>
                  <a:cubicBezTo>
                    <a:pt x="456" y="395"/>
                    <a:pt x="456" y="399"/>
                    <a:pt x="456" y="403"/>
                  </a:cubicBezTo>
                  <a:cubicBezTo>
                    <a:pt x="455" y="405"/>
                    <a:pt x="455" y="407"/>
                    <a:pt x="454" y="408"/>
                  </a:cubicBezTo>
                  <a:cubicBezTo>
                    <a:pt x="449" y="407"/>
                    <a:pt x="444" y="406"/>
                    <a:pt x="440" y="404"/>
                  </a:cubicBezTo>
                  <a:cubicBezTo>
                    <a:pt x="444" y="394"/>
                    <a:pt x="450" y="383"/>
                    <a:pt x="454" y="373"/>
                  </a:cubicBezTo>
                  <a:moveTo>
                    <a:pt x="465" y="373"/>
                  </a:moveTo>
                  <a:cubicBezTo>
                    <a:pt x="464" y="367"/>
                    <a:pt x="462" y="362"/>
                    <a:pt x="460" y="356"/>
                  </a:cubicBezTo>
                  <a:cubicBezTo>
                    <a:pt x="462" y="346"/>
                    <a:pt x="465" y="336"/>
                    <a:pt x="469" y="327"/>
                  </a:cubicBezTo>
                  <a:cubicBezTo>
                    <a:pt x="470" y="325"/>
                    <a:pt x="468" y="323"/>
                    <a:pt x="467" y="325"/>
                  </a:cubicBezTo>
                  <a:cubicBezTo>
                    <a:pt x="462" y="334"/>
                    <a:pt x="460" y="343"/>
                    <a:pt x="457" y="352"/>
                  </a:cubicBezTo>
                  <a:cubicBezTo>
                    <a:pt x="455" y="347"/>
                    <a:pt x="452" y="342"/>
                    <a:pt x="449" y="337"/>
                  </a:cubicBezTo>
                  <a:cubicBezTo>
                    <a:pt x="448" y="335"/>
                    <a:pt x="447" y="332"/>
                    <a:pt x="445" y="330"/>
                  </a:cubicBezTo>
                  <a:cubicBezTo>
                    <a:pt x="446" y="327"/>
                    <a:pt x="448" y="324"/>
                    <a:pt x="449" y="321"/>
                  </a:cubicBezTo>
                  <a:cubicBezTo>
                    <a:pt x="450" y="319"/>
                    <a:pt x="448" y="317"/>
                    <a:pt x="447" y="319"/>
                  </a:cubicBezTo>
                  <a:cubicBezTo>
                    <a:pt x="445" y="322"/>
                    <a:pt x="444" y="324"/>
                    <a:pt x="443" y="327"/>
                  </a:cubicBezTo>
                  <a:cubicBezTo>
                    <a:pt x="439" y="319"/>
                    <a:pt x="434" y="312"/>
                    <a:pt x="429" y="305"/>
                  </a:cubicBezTo>
                  <a:cubicBezTo>
                    <a:pt x="426" y="299"/>
                    <a:pt x="422" y="294"/>
                    <a:pt x="417" y="289"/>
                  </a:cubicBezTo>
                  <a:cubicBezTo>
                    <a:pt x="421" y="287"/>
                    <a:pt x="424" y="285"/>
                    <a:pt x="427" y="283"/>
                  </a:cubicBezTo>
                  <a:cubicBezTo>
                    <a:pt x="428" y="282"/>
                    <a:pt x="428" y="280"/>
                    <a:pt x="426" y="280"/>
                  </a:cubicBezTo>
                  <a:cubicBezTo>
                    <a:pt x="424" y="278"/>
                    <a:pt x="422" y="278"/>
                    <a:pt x="420" y="279"/>
                  </a:cubicBezTo>
                  <a:cubicBezTo>
                    <a:pt x="418" y="279"/>
                    <a:pt x="419" y="281"/>
                    <a:pt x="420" y="281"/>
                  </a:cubicBezTo>
                  <a:cubicBezTo>
                    <a:pt x="420" y="281"/>
                    <a:pt x="421" y="282"/>
                    <a:pt x="421" y="282"/>
                  </a:cubicBezTo>
                  <a:cubicBezTo>
                    <a:pt x="419" y="283"/>
                    <a:pt x="416" y="285"/>
                    <a:pt x="413" y="286"/>
                  </a:cubicBezTo>
                  <a:cubicBezTo>
                    <a:pt x="411" y="284"/>
                    <a:pt x="408" y="282"/>
                    <a:pt x="406" y="280"/>
                  </a:cubicBezTo>
                  <a:cubicBezTo>
                    <a:pt x="411" y="276"/>
                    <a:pt x="416" y="273"/>
                    <a:pt x="422" y="270"/>
                  </a:cubicBezTo>
                  <a:cubicBezTo>
                    <a:pt x="424" y="269"/>
                    <a:pt x="425" y="269"/>
                    <a:pt x="427" y="268"/>
                  </a:cubicBezTo>
                  <a:cubicBezTo>
                    <a:pt x="441" y="285"/>
                    <a:pt x="455" y="301"/>
                    <a:pt x="468" y="319"/>
                  </a:cubicBezTo>
                  <a:cubicBezTo>
                    <a:pt x="468" y="321"/>
                    <a:pt x="469" y="323"/>
                    <a:pt x="469" y="324"/>
                  </a:cubicBezTo>
                  <a:cubicBezTo>
                    <a:pt x="471" y="331"/>
                    <a:pt x="476" y="336"/>
                    <a:pt x="479" y="342"/>
                  </a:cubicBezTo>
                  <a:cubicBezTo>
                    <a:pt x="480" y="343"/>
                    <a:pt x="481" y="343"/>
                    <a:pt x="481" y="342"/>
                  </a:cubicBezTo>
                  <a:cubicBezTo>
                    <a:pt x="481" y="342"/>
                    <a:pt x="481" y="343"/>
                    <a:pt x="481" y="343"/>
                  </a:cubicBezTo>
                  <a:cubicBezTo>
                    <a:pt x="478" y="352"/>
                    <a:pt x="473" y="361"/>
                    <a:pt x="470" y="370"/>
                  </a:cubicBezTo>
                  <a:cubicBezTo>
                    <a:pt x="469" y="373"/>
                    <a:pt x="468" y="376"/>
                    <a:pt x="466" y="379"/>
                  </a:cubicBezTo>
                  <a:cubicBezTo>
                    <a:pt x="466" y="377"/>
                    <a:pt x="466" y="375"/>
                    <a:pt x="465" y="373"/>
                  </a:cubicBezTo>
                  <a:moveTo>
                    <a:pt x="399" y="285"/>
                  </a:moveTo>
                  <a:cubicBezTo>
                    <a:pt x="401" y="287"/>
                    <a:pt x="403" y="288"/>
                    <a:pt x="404" y="290"/>
                  </a:cubicBezTo>
                  <a:cubicBezTo>
                    <a:pt x="401" y="291"/>
                    <a:pt x="398" y="291"/>
                    <a:pt x="397" y="289"/>
                  </a:cubicBezTo>
                  <a:cubicBezTo>
                    <a:pt x="396" y="288"/>
                    <a:pt x="397" y="287"/>
                    <a:pt x="399" y="285"/>
                  </a:cubicBezTo>
                  <a:moveTo>
                    <a:pt x="501" y="364"/>
                  </a:moveTo>
                  <a:cubicBezTo>
                    <a:pt x="495" y="340"/>
                    <a:pt x="485" y="319"/>
                    <a:pt x="469" y="302"/>
                  </a:cubicBezTo>
                  <a:cubicBezTo>
                    <a:pt x="468" y="301"/>
                    <a:pt x="468" y="301"/>
                    <a:pt x="468" y="300"/>
                  </a:cubicBezTo>
                  <a:cubicBezTo>
                    <a:pt x="465" y="285"/>
                    <a:pt x="462" y="270"/>
                    <a:pt x="460" y="255"/>
                  </a:cubicBezTo>
                  <a:cubicBezTo>
                    <a:pt x="461" y="256"/>
                    <a:pt x="462" y="257"/>
                    <a:pt x="464" y="258"/>
                  </a:cubicBezTo>
                  <a:cubicBezTo>
                    <a:pt x="477" y="270"/>
                    <a:pt x="489" y="281"/>
                    <a:pt x="501" y="292"/>
                  </a:cubicBezTo>
                  <a:cubicBezTo>
                    <a:pt x="510" y="300"/>
                    <a:pt x="517" y="310"/>
                    <a:pt x="518" y="322"/>
                  </a:cubicBezTo>
                  <a:cubicBezTo>
                    <a:pt x="518" y="323"/>
                    <a:pt x="519" y="324"/>
                    <a:pt x="519" y="326"/>
                  </a:cubicBezTo>
                  <a:cubicBezTo>
                    <a:pt x="516" y="334"/>
                    <a:pt x="511" y="343"/>
                    <a:pt x="508" y="351"/>
                  </a:cubicBezTo>
                  <a:cubicBezTo>
                    <a:pt x="506" y="356"/>
                    <a:pt x="504" y="361"/>
                    <a:pt x="502" y="366"/>
                  </a:cubicBezTo>
                  <a:cubicBezTo>
                    <a:pt x="502" y="365"/>
                    <a:pt x="502" y="364"/>
                    <a:pt x="501" y="364"/>
                  </a:cubicBezTo>
                  <a:moveTo>
                    <a:pt x="469" y="416"/>
                  </a:moveTo>
                  <a:cubicBezTo>
                    <a:pt x="472" y="416"/>
                    <a:pt x="475" y="416"/>
                    <a:pt x="478" y="417"/>
                  </a:cubicBezTo>
                  <a:cubicBezTo>
                    <a:pt x="475" y="423"/>
                    <a:pt x="472" y="430"/>
                    <a:pt x="468" y="436"/>
                  </a:cubicBezTo>
                  <a:cubicBezTo>
                    <a:pt x="467" y="439"/>
                    <a:pt x="466" y="441"/>
                    <a:pt x="464" y="444"/>
                  </a:cubicBezTo>
                  <a:cubicBezTo>
                    <a:pt x="467" y="435"/>
                    <a:pt x="468" y="425"/>
                    <a:pt x="469" y="416"/>
                  </a:cubicBezTo>
                  <a:moveTo>
                    <a:pt x="469" y="411"/>
                  </a:moveTo>
                  <a:cubicBezTo>
                    <a:pt x="469" y="402"/>
                    <a:pt x="468" y="393"/>
                    <a:pt x="467" y="384"/>
                  </a:cubicBezTo>
                  <a:cubicBezTo>
                    <a:pt x="469" y="378"/>
                    <a:pt x="471" y="373"/>
                    <a:pt x="474" y="367"/>
                  </a:cubicBezTo>
                  <a:cubicBezTo>
                    <a:pt x="476" y="361"/>
                    <a:pt x="480" y="353"/>
                    <a:pt x="482" y="346"/>
                  </a:cubicBezTo>
                  <a:cubicBezTo>
                    <a:pt x="488" y="360"/>
                    <a:pt x="491" y="375"/>
                    <a:pt x="491" y="391"/>
                  </a:cubicBezTo>
                  <a:cubicBezTo>
                    <a:pt x="490" y="393"/>
                    <a:pt x="489" y="395"/>
                    <a:pt x="488" y="397"/>
                  </a:cubicBezTo>
                  <a:cubicBezTo>
                    <a:pt x="485" y="402"/>
                    <a:pt x="483" y="407"/>
                    <a:pt x="480" y="413"/>
                  </a:cubicBezTo>
                  <a:cubicBezTo>
                    <a:pt x="476" y="412"/>
                    <a:pt x="473" y="412"/>
                    <a:pt x="469" y="411"/>
                  </a:cubicBezTo>
                  <a:moveTo>
                    <a:pt x="490" y="402"/>
                  </a:moveTo>
                  <a:cubicBezTo>
                    <a:pt x="489" y="405"/>
                    <a:pt x="488" y="409"/>
                    <a:pt x="487" y="413"/>
                  </a:cubicBezTo>
                  <a:cubicBezTo>
                    <a:pt x="486" y="413"/>
                    <a:pt x="485" y="413"/>
                    <a:pt x="484" y="413"/>
                  </a:cubicBezTo>
                  <a:cubicBezTo>
                    <a:pt x="486" y="409"/>
                    <a:pt x="488" y="405"/>
                    <a:pt x="490" y="402"/>
                  </a:cubicBezTo>
                  <a:moveTo>
                    <a:pt x="501" y="415"/>
                  </a:moveTo>
                  <a:cubicBezTo>
                    <a:pt x="505" y="400"/>
                    <a:pt x="506" y="386"/>
                    <a:pt x="503" y="371"/>
                  </a:cubicBezTo>
                  <a:cubicBezTo>
                    <a:pt x="505" y="367"/>
                    <a:pt x="507" y="362"/>
                    <a:pt x="509" y="357"/>
                  </a:cubicBezTo>
                  <a:cubicBezTo>
                    <a:pt x="512" y="349"/>
                    <a:pt x="516" y="341"/>
                    <a:pt x="520" y="332"/>
                  </a:cubicBezTo>
                  <a:cubicBezTo>
                    <a:pt x="522" y="346"/>
                    <a:pt x="523" y="360"/>
                    <a:pt x="525" y="375"/>
                  </a:cubicBezTo>
                  <a:cubicBezTo>
                    <a:pt x="525" y="375"/>
                    <a:pt x="525" y="376"/>
                    <a:pt x="525" y="376"/>
                  </a:cubicBezTo>
                  <a:cubicBezTo>
                    <a:pt x="524" y="377"/>
                    <a:pt x="524" y="377"/>
                    <a:pt x="524" y="378"/>
                  </a:cubicBezTo>
                  <a:cubicBezTo>
                    <a:pt x="518" y="390"/>
                    <a:pt x="513" y="403"/>
                    <a:pt x="507" y="415"/>
                  </a:cubicBezTo>
                  <a:cubicBezTo>
                    <a:pt x="505" y="415"/>
                    <a:pt x="503" y="415"/>
                    <a:pt x="501" y="415"/>
                  </a:cubicBezTo>
                  <a:moveTo>
                    <a:pt x="522" y="433"/>
                  </a:moveTo>
                  <a:cubicBezTo>
                    <a:pt x="523" y="429"/>
                    <a:pt x="524" y="427"/>
                    <a:pt x="524" y="425"/>
                  </a:cubicBezTo>
                  <a:cubicBezTo>
                    <a:pt x="525" y="423"/>
                    <a:pt x="526" y="421"/>
                    <a:pt x="527" y="419"/>
                  </a:cubicBezTo>
                  <a:cubicBezTo>
                    <a:pt x="526" y="423"/>
                    <a:pt x="525" y="428"/>
                    <a:pt x="524" y="432"/>
                  </a:cubicBezTo>
                  <a:cubicBezTo>
                    <a:pt x="523" y="432"/>
                    <a:pt x="523" y="433"/>
                    <a:pt x="522" y="433"/>
                  </a:cubicBezTo>
                  <a:moveTo>
                    <a:pt x="552" y="335"/>
                  </a:moveTo>
                  <a:cubicBezTo>
                    <a:pt x="552" y="338"/>
                    <a:pt x="552" y="340"/>
                    <a:pt x="552" y="343"/>
                  </a:cubicBezTo>
                  <a:cubicBezTo>
                    <a:pt x="548" y="353"/>
                    <a:pt x="545" y="363"/>
                    <a:pt x="541" y="374"/>
                  </a:cubicBezTo>
                  <a:cubicBezTo>
                    <a:pt x="539" y="384"/>
                    <a:pt x="535" y="393"/>
                    <a:pt x="532" y="402"/>
                  </a:cubicBezTo>
                  <a:cubicBezTo>
                    <a:pt x="535" y="389"/>
                    <a:pt x="536" y="376"/>
                    <a:pt x="535" y="363"/>
                  </a:cubicBezTo>
                  <a:cubicBezTo>
                    <a:pt x="539" y="353"/>
                    <a:pt x="542" y="344"/>
                    <a:pt x="547" y="335"/>
                  </a:cubicBezTo>
                  <a:cubicBezTo>
                    <a:pt x="548" y="332"/>
                    <a:pt x="549" y="329"/>
                    <a:pt x="551" y="326"/>
                  </a:cubicBezTo>
                  <a:cubicBezTo>
                    <a:pt x="551" y="329"/>
                    <a:pt x="551" y="332"/>
                    <a:pt x="552" y="335"/>
                  </a:cubicBezTo>
                  <a:moveTo>
                    <a:pt x="457" y="253"/>
                  </a:moveTo>
                  <a:cubicBezTo>
                    <a:pt x="456" y="253"/>
                    <a:pt x="456" y="253"/>
                    <a:pt x="456" y="254"/>
                  </a:cubicBezTo>
                  <a:cubicBezTo>
                    <a:pt x="458" y="268"/>
                    <a:pt x="461" y="282"/>
                    <a:pt x="463" y="296"/>
                  </a:cubicBezTo>
                  <a:cubicBezTo>
                    <a:pt x="455" y="287"/>
                    <a:pt x="447" y="278"/>
                    <a:pt x="439" y="269"/>
                  </a:cubicBezTo>
                  <a:cubicBezTo>
                    <a:pt x="438" y="268"/>
                    <a:pt x="437" y="266"/>
                    <a:pt x="436" y="265"/>
                  </a:cubicBezTo>
                  <a:cubicBezTo>
                    <a:pt x="437" y="265"/>
                    <a:pt x="438" y="264"/>
                    <a:pt x="439" y="263"/>
                  </a:cubicBezTo>
                  <a:cubicBezTo>
                    <a:pt x="440" y="262"/>
                    <a:pt x="439" y="260"/>
                    <a:pt x="437" y="261"/>
                  </a:cubicBezTo>
                  <a:cubicBezTo>
                    <a:pt x="436" y="262"/>
                    <a:pt x="435" y="262"/>
                    <a:pt x="433" y="263"/>
                  </a:cubicBezTo>
                  <a:cubicBezTo>
                    <a:pt x="432" y="260"/>
                    <a:pt x="430" y="258"/>
                    <a:pt x="428" y="256"/>
                  </a:cubicBezTo>
                  <a:cubicBezTo>
                    <a:pt x="443" y="247"/>
                    <a:pt x="448" y="246"/>
                    <a:pt x="457" y="253"/>
                  </a:cubicBezTo>
                  <a:moveTo>
                    <a:pt x="413" y="261"/>
                  </a:moveTo>
                  <a:cubicBezTo>
                    <a:pt x="416" y="260"/>
                    <a:pt x="422" y="262"/>
                    <a:pt x="425" y="265"/>
                  </a:cubicBezTo>
                  <a:cubicBezTo>
                    <a:pt x="424" y="265"/>
                    <a:pt x="424" y="266"/>
                    <a:pt x="423" y="266"/>
                  </a:cubicBezTo>
                  <a:cubicBezTo>
                    <a:pt x="417" y="268"/>
                    <a:pt x="411" y="272"/>
                    <a:pt x="405" y="276"/>
                  </a:cubicBezTo>
                  <a:cubicBezTo>
                    <a:pt x="404" y="276"/>
                    <a:pt x="403" y="277"/>
                    <a:pt x="402" y="278"/>
                  </a:cubicBezTo>
                  <a:cubicBezTo>
                    <a:pt x="399" y="276"/>
                    <a:pt x="396" y="275"/>
                    <a:pt x="393" y="274"/>
                  </a:cubicBezTo>
                  <a:cubicBezTo>
                    <a:pt x="391" y="273"/>
                    <a:pt x="390" y="272"/>
                    <a:pt x="388" y="271"/>
                  </a:cubicBezTo>
                  <a:cubicBezTo>
                    <a:pt x="388" y="271"/>
                    <a:pt x="388" y="271"/>
                    <a:pt x="387" y="269"/>
                  </a:cubicBezTo>
                  <a:cubicBezTo>
                    <a:pt x="396" y="266"/>
                    <a:pt x="404" y="262"/>
                    <a:pt x="413" y="261"/>
                  </a:cubicBezTo>
                  <a:moveTo>
                    <a:pt x="374" y="274"/>
                  </a:moveTo>
                  <a:cubicBezTo>
                    <a:pt x="376" y="273"/>
                    <a:pt x="381" y="273"/>
                    <a:pt x="383" y="275"/>
                  </a:cubicBezTo>
                  <a:cubicBezTo>
                    <a:pt x="387" y="277"/>
                    <a:pt x="391" y="280"/>
                    <a:pt x="395" y="283"/>
                  </a:cubicBezTo>
                  <a:cubicBezTo>
                    <a:pt x="392" y="285"/>
                    <a:pt x="390" y="288"/>
                    <a:pt x="390" y="292"/>
                  </a:cubicBezTo>
                  <a:cubicBezTo>
                    <a:pt x="390" y="293"/>
                    <a:pt x="391" y="294"/>
                    <a:pt x="392" y="294"/>
                  </a:cubicBezTo>
                  <a:cubicBezTo>
                    <a:pt x="397" y="295"/>
                    <a:pt x="403" y="295"/>
                    <a:pt x="408" y="293"/>
                  </a:cubicBezTo>
                  <a:cubicBezTo>
                    <a:pt x="416" y="300"/>
                    <a:pt x="422" y="308"/>
                    <a:pt x="426" y="318"/>
                  </a:cubicBezTo>
                  <a:cubicBezTo>
                    <a:pt x="430" y="325"/>
                    <a:pt x="434" y="332"/>
                    <a:pt x="439" y="338"/>
                  </a:cubicBezTo>
                  <a:cubicBezTo>
                    <a:pt x="436" y="345"/>
                    <a:pt x="434" y="351"/>
                    <a:pt x="432" y="358"/>
                  </a:cubicBezTo>
                  <a:cubicBezTo>
                    <a:pt x="430" y="365"/>
                    <a:pt x="428" y="371"/>
                    <a:pt x="425" y="378"/>
                  </a:cubicBezTo>
                  <a:cubicBezTo>
                    <a:pt x="424" y="376"/>
                    <a:pt x="423" y="374"/>
                    <a:pt x="422" y="372"/>
                  </a:cubicBezTo>
                  <a:cubicBezTo>
                    <a:pt x="420" y="368"/>
                    <a:pt x="418" y="364"/>
                    <a:pt x="417" y="360"/>
                  </a:cubicBezTo>
                  <a:cubicBezTo>
                    <a:pt x="420" y="350"/>
                    <a:pt x="424" y="339"/>
                    <a:pt x="425" y="328"/>
                  </a:cubicBezTo>
                  <a:cubicBezTo>
                    <a:pt x="425" y="326"/>
                    <a:pt x="423" y="326"/>
                    <a:pt x="423" y="328"/>
                  </a:cubicBezTo>
                  <a:cubicBezTo>
                    <a:pt x="421" y="338"/>
                    <a:pt x="418" y="348"/>
                    <a:pt x="415" y="357"/>
                  </a:cubicBezTo>
                  <a:cubicBezTo>
                    <a:pt x="411" y="349"/>
                    <a:pt x="407" y="341"/>
                    <a:pt x="403" y="333"/>
                  </a:cubicBezTo>
                  <a:cubicBezTo>
                    <a:pt x="392" y="313"/>
                    <a:pt x="378" y="296"/>
                    <a:pt x="357" y="282"/>
                  </a:cubicBezTo>
                  <a:cubicBezTo>
                    <a:pt x="363" y="279"/>
                    <a:pt x="368" y="276"/>
                    <a:pt x="374" y="274"/>
                  </a:cubicBezTo>
                  <a:moveTo>
                    <a:pt x="395" y="418"/>
                  </a:moveTo>
                  <a:cubicBezTo>
                    <a:pt x="401" y="404"/>
                    <a:pt x="406" y="390"/>
                    <a:pt x="411" y="376"/>
                  </a:cubicBezTo>
                  <a:cubicBezTo>
                    <a:pt x="412" y="378"/>
                    <a:pt x="412" y="379"/>
                    <a:pt x="413" y="381"/>
                  </a:cubicBezTo>
                  <a:cubicBezTo>
                    <a:pt x="415" y="386"/>
                    <a:pt x="417" y="392"/>
                    <a:pt x="417" y="397"/>
                  </a:cubicBezTo>
                  <a:cubicBezTo>
                    <a:pt x="416" y="400"/>
                    <a:pt x="415" y="403"/>
                    <a:pt x="413" y="406"/>
                  </a:cubicBezTo>
                  <a:cubicBezTo>
                    <a:pt x="407" y="420"/>
                    <a:pt x="401" y="433"/>
                    <a:pt x="395" y="447"/>
                  </a:cubicBezTo>
                  <a:cubicBezTo>
                    <a:pt x="395" y="448"/>
                    <a:pt x="395" y="448"/>
                    <a:pt x="394" y="449"/>
                  </a:cubicBezTo>
                  <a:cubicBezTo>
                    <a:pt x="396" y="439"/>
                    <a:pt x="396" y="428"/>
                    <a:pt x="395" y="418"/>
                  </a:cubicBezTo>
                  <a:moveTo>
                    <a:pt x="359" y="297"/>
                  </a:moveTo>
                  <a:cubicBezTo>
                    <a:pt x="368" y="306"/>
                    <a:pt x="378" y="316"/>
                    <a:pt x="385" y="327"/>
                  </a:cubicBezTo>
                  <a:cubicBezTo>
                    <a:pt x="394" y="342"/>
                    <a:pt x="402" y="357"/>
                    <a:pt x="409" y="372"/>
                  </a:cubicBezTo>
                  <a:cubicBezTo>
                    <a:pt x="408" y="374"/>
                    <a:pt x="408" y="375"/>
                    <a:pt x="407" y="377"/>
                  </a:cubicBezTo>
                  <a:cubicBezTo>
                    <a:pt x="403" y="388"/>
                    <a:pt x="399" y="399"/>
                    <a:pt x="395" y="411"/>
                  </a:cubicBezTo>
                  <a:cubicBezTo>
                    <a:pt x="393" y="400"/>
                    <a:pt x="390" y="390"/>
                    <a:pt x="386" y="380"/>
                  </a:cubicBezTo>
                  <a:cubicBezTo>
                    <a:pt x="388" y="375"/>
                    <a:pt x="390" y="370"/>
                    <a:pt x="391" y="364"/>
                  </a:cubicBezTo>
                  <a:cubicBezTo>
                    <a:pt x="392" y="363"/>
                    <a:pt x="389" y="362"/>
                    <a:pt x="389" y="364"/>
                  </a:cubicBezTo>
                  <a:cubicBezTo>
                    <a:pt x="388" y="368"/>
                    <a:pt x="386" y="372"/>
                    <a:pt x="385" y="375"/>
                  </a:cubicBezTo>
                  <a:cubicBezTo>
                    <a:pt x="384" y="375"/>
                    <a:pt x="384" y="374"/>
                    <a:pt x="384" y="373"/>
                  </a:cubicBezTo>
                  <a:cubicBezTo>
                    <a:pt x="382" y="368"/>
                    <a:pt x="379" y="364"/>
                    <a:pt x="375" y="360"/>
                  </a:cubicBezTo>
                  <a:cubicBezTo>
                    <a:pt x="370" y="353"/>
                    <a:pt x="364" y="346"/>
                    <a:pt x="359" y="338"/>
                  </a:cubicBezTo>
                  <a:cubicBezTo>
                    <a:pt x="348" y="320"/>
                    <a:pt x="333" y="308"/>
                    <a:pt x="311" y="305"/>
                  </a:cubicBezTo>
                  <a:cubicBezTo>
                    <a:pt x="318" y="302"/>
                    <a:pt x="325" y="299"/>
                    <a:pt x="331" y="295"/>
                  </a:cubicBezTo>
                  <a:cubicBezTo>
                    <a:pt x="341" y="288"/>
                    <a:pt x="351" y="290"/>
                    <a:pt x="359" y="297"/>
                  </a:cubicBezTo>
                  <a:moveTo>
                    <a:pt x="311" y="305"/>
                  </a:moveTo>
                  <a:cubicBezTo>
                    <a:pt x="311" y="305"/>
                    <a:pt x="311" y="305"/>
                    <a:pt x="311" y="305"/>
                  </a:cubicBezTo>
                  <a:cubicBezTo>
                    <a:pt x="315" y="307"/>
                    <a:pt x="318" y="311"/>
                    <a:pt x="322" y="313"/>
                  </a:cubicBezTo>
                  <a:cubicBezTo>
                    <a:pt x="335" y="320"/>
                    <a:pt x="347" y="329"/>
                    <a:pt x="354" y="342"/>
                  </a:cubicBezTo>
                  <a:cubicBezTo>
                    <a:pt x="357" y="348"/>
                    <a:pt x="361" y="352"/>
                    <a:pt x="365" y="357"/>
                  </a:cubicBezTo>
                  <a:cubicBezTo>
                    <a:pt x="372" y="366"/>
                    <a:pt x="378" y="375"/>
                    <a:pt x="381" y="385"/>
                  </a:cubicBezTo>
                  <a:cubicBezTo>
                    <a:pt x="379" y="391"/>
                    <a:pt x="377" y="396"/>
                    <a:pt x="375" y="402"/>
                  </a:cubicBezTo>
                  <a:cubicBezTo>
                    <a:pt x="369" y="417"/>
                    <a:pt x="362" y="432"/>
                    <a:pt x="356" y="447"/>
                  </a:cubicBezTo>
                  <a:cubicBezTo>
                    <a:pt x="354" y="450"/>
                    <a:pt x="353" y="454"/>
                    <a:pt x="351" y="458"/>
                  </a:cubicBezTo>
                  <a:cubicBezTo>
                    <a:pt x="351" y="449"/>
                    <a:pt x="351" y="440"/>
                    <a:pt x="350" y="432"/>
                  </a:cubicBezTo>
                  <a:cubicBezTo>
                    <a:pt x="353" y="423"/>
                    <a:pt x="355" y="415"/>
                    <a:pt x="358" y="407"/>
                  </a:cubicBezTo>
                  <a:cubicBezTo>
                    <a:pt x="359" y="402"/>
                    <a:pt x="362" y="395"/>
                    <a:pt x="359" y="390"/>
                  </a:cubicBezTo>
                  <a:cubicBezTo>
                    <a:pt x="361" y="385"/>
                    <a:pt x="362" y="381"/>
                    <a:pt x="363" y="376"/>
                  </a:cubicBezTo>
                  <a:cubicBezTo>
                    <a:pt x="364" y="375"/>
                    <a:pt x="361" y="374"/>
                    <a:pt x="361" y="376"/>
                  </a:cubicBezTo>
                  <a:cubicBezTo>
                    <a:pt x="358" y="388"/>
                    <a:pt x="352" y="399"/>
                    <a:pt x="347" y="411"/>
                  </a:cubicBezTo>
                  <a:cubicBezTo>
                    <a:pt x="345" y="401"/>
                    <a:pt x="341" y="390"/>
                    <a:pt x="337" y="381"/>
                  </a:cubicBezTo>
                  <a:cubicBezTo>
                    <a:pt x="337" y="381"/>
                    <a:pt x="337" y="380"/>
                    <a:pt x="337" y="380"/>
                  </a:cubicBezTo>
                  <a:cubicBezTo>
                    <a:pt x="338" y="380"/>
                    <a:pt x="337" y="379"/>
                    <a:pt x="337" y="379"/>
                  </a:cubicBezTo>
                  <a:cubicBezTo>
                    <a:pt x="332" y="368"/>
                    <a:pt x="326" y="357"/>
                    <a:pt x="318" y="346"/>
                  </a:cubicBezTo>
                  <a:cubicBezTo>
                    <a:pt x="314" y="340"/>
                    <a:pt x="308" y="335"/>
                    <a:pt x="302" y="330"/>
                  </a:cubicBezTo>
                  <a:cubicBezTo>
                    <a:pt x="296" y="326"/>
                    <a:pt x="290" y="322"/>
                    <a:pt x="282" y="317"/>
                  </a:cubicBezTo>
                  <a:cubicBezTo>
                    <a:pt x="293" y="312"/>
                    <a:pt x="302" y="309"/>
                    <a:pt x="311" y="305"/>
                  </a:cubicBezTo>
                  <a:moveTo>
                    <a:pt x="336" y="474"/>
                  </a:moveTo>
                  <a:cubicBezTo>
                    <a:pt x="335" y="477"/>
                    <a:pt x="334" y="480"/>
                    <a:pt x="334" y="483"/>
                  </a:cubicBezTo>
                  <a:cubicBezTo>
                    <a:pt x="333" y="482"/>
                    <a:pt x="333" y="482"/>
                    <a:pt x="332" y="482"/>
                  </a:cubicBezTo>
                  <a:cubicBezTo>
                    <a:pt x="333" y="480"/>
                    <a:pt x="333" y="478"/>
                    <a:pt x="334" y="476"/>
                  </a:cubicBezTo>
                  <a:cubicBezTo>
                    <a:pt x="335" y="474"/>
                    <a:pt x="335" y="473"/>
                    <a:pt x="336" y="472"/>
                  </a:cubicBezTo>
                  <a:cubicBezTo>
                    <a:pt x="336" y="472"/>
                    <a:pt x="336" y="473"/>
                    <a:pt x="336" y="474"/>
                  </a:cubicBezTo>
                  <a:moveTo>
                    <a:pt x="348" y="417"/>
                  </a:moveTo>
                  <a:cubicBezTo>
                    <a:pt x="348" y="416"/>
                    <a:pt x="348" y="415"/>
                    <a:pt x="349" y="415"/>
                  </a:cubicBezTo>
                  <a:cubicBezTo>
                    <a:pt x="352" y="408"/>
                    <a:pt x="355" y="401"/>
                    <a:pt x="358" y="394"/>
                  </a:cubicBezTo>
                  <a:cubicBezTo>
                    <a:pt x="359" y="400"/>
                    <a:pt x="354" y="409"/>
                    <a:pt x="352" y="414"/>
                  </a:cubicBezTo>
                  <a:cubicBezTo>
                    <a:pt x="351" y="417"/>
                    <a:pt x="350" y="420"/>
                    <a:pt x="349" y="423"/>
                  </a:cubicBezTo>
                  <a:cubicBezTo>
                    <a:pt x="349" y="421"/>
                    <a:pt x="348" y="419"/>
                    <a:pt x="348" y="417"/>
                  </a:cubicBezTo>
                  <a:moveTo>
                    <a:pt x="336" y="459"/>
                  </a:moveTo>
                  <a:cubicBezTo>
                    <a:pt x="333" y="466"/>
                    <a:pt x="331" y="473"/>
                    <a:pt x="329" y="480"/>
                  </a:cubicBezTo>
                  <a:cubicBezTo>
                    <a:pt x="328" y="479"/>
                    <a:pt x="327" y="478"/>
                    <a:pt x="326" y="478"/>
                  </a:cubicBezTo>
                  <a:cubicBezTo>
                    <a:pt x="324" y="476"/>
                    <a:pt x="322" y="475"/>
                    <a:pt x="319" y="474"/>
                  </a:cubicBezTo>
                  <a:cubicBezTo>
                    <a:pt x="322" y="469"/>
                    <a:pt x="325" y="463"/>
                    <a:pt x="328" y="458"/>
                  </a:cubicBezTo>
                  <a:cubicBezTo>
                    <a:pt x="330" y="453"/>
                    <a:pt x="333" y="448"/>
                    <a:pt x="336" y="443"/>
                  </a:cubicBezTo>
                  <a:cubicBezTo>
                    <a:pt x="336" y="448"/>
                    <a:pt x="336" y="454"/>
                    <a:pt x="336" y="459"/>
                  </a:cubicBezTo>
                  <a:moveTo>
                    <a:pt x="332" y="484"/>
                  </a:moveTo>
                  <a:cubicBezTo>
                    <a:pt x="332" y="484"/>
                    <a:pt x="333" y="484"/>
                    <a:pt x="333" y="484"/>
                  </a:cubicBezTo>
                  <a:cubicBezTo>
                    <a:pt x="333" y="485"/>
                    <a:pt x="333" y="486"/>
                    <a:pt x="333" y="486"/>
                  </a:cubicBezTo>
                  <a:cubicBezTo>
                    <a:pt x="332" y="492"/>
                    <a:pt x="330" y="496"/>
                    <a:pt x="326" y="499"/>
                  </a:cubicBezTo>
                  <a:cubicBezTo>
                    <a:pt x="327" y="498"/>
                    <a:pt x="327" y="497"/>
                    <a:pt x="328" y="496"/>
                  </a:cubicBezTo>
                  <a:cubicBezTo>
                    <a:pt x="329" y="492"/>
                    <a:pt x="331" y="488"/>
                    <a:pt x="332" y="484"/>
                  </a:cubicBezTo>
                  <a:moveTo>
                    <a:pt x="144" y="472"/>
                  </a:moveTo>
                  <a:cubicBezTo>
                    <a:pt x="150" y="475"/>
                    <a:pt x="155" y="479"/>
                    <a:pt x="158" y="484"/>
                  </a:cubicBezTo>
                  <a:cubicBezTo>
                    <a:pt x="157" y="488"/>
                    <a:pt x="155" y="493"/>
                    <a:pt x="153" y="497"/>
                  </a:cubicBezTo>
                  <a:cubicBezTo>
                    <a:pt x="148" y="491"/>
                    <a:pt x="142" y="485"/>
                    <a:pt x="134" y="480"/>
                  </a:cubicBezTo>
                  <a:cubicBezTo>
                    <a:pt x="138" y="477"/>
                    <a:pt x="141" y="474"/>
                    <a:pt x="144" y="472"/>
                  </a:cubicBezTo>
                  <a:moveTo>
                    <a:pt x="165" y="506"/>
                  </a:moveTo>
                  <a:cubicBezTo>
                    <a:pt x="165" y="513"/>
                    <a:pt x="166" y="520"/>
                    <a:pt x="166" y="528"/>
                  </a:cubicBezTo>
                  <a:cubicBezTo>
                    <a:pt x="166" y="530"/>
                    <a:pt x="163" y="532"/>
                    <a:pt x="160" y="534"/>
                  </a:cubicBezTo>
                  <a:cubicBezTo>
                    <a:pt x="163" y="525"/>
                    <a:pt x="163" y="517"/>
                    <a:pt x="161" y="510"/>
                  </a:cubicBezTo>
                  <a:cubicBezTo>
                    <a:pt x="162" y="507"/>
                    <a:pt x="164" y="505"/>
                    <a:pt x="165" y="502"/>
                  </a:cubicBezTo>
                  <a:cubicBezTo>
                    <a:pt x="165" y="503"/>
                    <a:pt x="165" y="504"/>
                    <a:pt x="165" y="506"/>
                  </a:cubicBezTo>
                  <a:moveTo>
                    <a:pt x="159" y="507"/>
                  </a:moveTo>
                  <a:cubicBezTo>
                    <a:pt x="158" y="504"/>
                    <a:pt x="157" y="502"/>
                    <a:pt x="155" y="499"/>
                  </a:cubicBezTo>
                  <a:cubicBezTo>
                    <a:pt x="157" y="495"/>
                    <a:pt x="159" y="491"/>
                    <a:pt x="160" y="487"/>
                  </a:cubicBezTo>
                  <a:cubicBezTo>
                    <a:pt x="162" y="490"/>
                    <a:pt x="163" y="493"/>
                    <a:pt x="164" y="497"/>
                  </a:cubicBezTo>
                  <a:cubicBezTo>
                    <a:pt x="163" y="500"/>
                    <a:pt x="161" y="503"/>
                    <a:pt x="159" y="507"/>
                  </a:cubicBezTo>
                  <a:moveTo>
                    <a:pt x="146" y="536"/>
                  </a:moveTo>
                  <a:cubicBezTo>
                    <a:pt x="143" y="535"/>
                    <a:pt x="140" y="535"/>
                    <a:pt x="136" y="536"/>
                  </a:cubicBezTo>
                  <a:cubicBezTo>
                    <a:pt x="138" y="533"/>
                    <a:pt x="139" y="530"/>
                    <a:pt x="140" y="528"/>
                  </a:cubicBezTo>
                  <a:cubicBezTo>
                    <a:pt x="143" y="523"/>
                    <a:pt x="147" y="517"/>
                    <a:pt x="149" y="512"/>
                  </a:cubicBezTo>
                  <a:cubicBezTo>
                    <a:pt x="151" y="517"/>
                    <a:pt x="151" y="522"/>
                    <a:pt x="150" y="527"/>
                  </a:cubicBezTo>
                  <a:cubicBezTo>
                    <a:pt x="149" y="530"/>
                    <a:pt x="148" y="533"/>
                    <a:pt x="146" y="536"/>
                  </a:cubicBezTo>
                  <a:moveTo>
                    <a:pt x="121" y="538"/>
                  </a:moveTo>
                  <a:cubicBezTo>
                    <a:pt x="122" y="534"/>
                    <a:pt x="124" y="531"/>
                    <a:pt x="125" y="527"/>
                  </a:cubicBezTo>
                  <a:cubicBezTo>
                    <a:pt x="130" y="517"/>
                    <a:pt x="137" y="508"/>
                    <a:pt x="141" y="497"/>
                  </a:cubicBezTo>
                  <a:cubicBezTo>
                    <a:pt x="144" y="500"/>
                    <a:pt x="146" y="504"/>
                    <a:pt x="148" y="508"/>
                  </a:cubicBezTo>
                  <a:cubicBezTo>
                    <a:pt x="144" y="516"/>
                    <a:pt x="139" y="523"/>
                    <a:pt x="135" y="531"/>
                  </a:cubicBezTo>
                  <a:cubicBezTo>
                    <a:pt x="134" y="532"/>
                    <a:pt x="133" y="534"/>
                    <a:pt x="132" y="536"/>
                  </a:cubicBezTo>
                  <a:cubicBezTo>
                    <a:pt x="128" y="537"/>
                    <a:pt x="125" y="537"/>
                    <a:pt x="121" y="538"/>
                  </a:cubicBezTo>
                  <a:moveTo>
                    <a:pt x="86" y="551"/>
                  </a:moveTo>
                  <a:cubicBezTo>
                    <a:pt x="85" y="550"/>
                    <a:pt x="84" y="548"/>
                    <a:pt x="83" y="547"/>
                  </a:cubicBezTo>
                  <a:cubicBezTo>
                    <a:pt x="90" y="533"/>
                    <a:pt x="99" y="517"/>
                    <a:pt x="105" y="521"/>
                  </a:cubicBezTo>
                  <a:cubicBezTo>
                    <a:pt x="107" y="522"/>
                    <a:pt x="108" y="520"/>
                    <a:pt x="107" y="519"/>
                  </a:cubicBezTo>
                  <a:cubicBezTo>
                    <a:pt x="98" y="513"/>
                    <a:pt x="88" y="529"/>
                    <a:pt x="81" y="544"/>
                  </a:cubicBezTo>
                  <a:cubicBezTo>
                    <a:pt x="80" y="543"/>
                    <a:pt x="79" y="542"/>
                    <a:pt x="78" y="541"/>
                  </a:cubicBezTo>
                  <a:cubicBezTo>
                    <a:pt x="81" y="529"/>
                    <a:pt x="88" y="522"/>
                    <a:pt x="96" y="516"/>
                  </a:cubicBezTo>
                  <a:cubicBezTo>
                    <a:pt x="107" y="507"/>
                    <a:pt x="117" y="497"/>
                    <a:pt x="129" y="487"/>
                  </a:cubicBezTo>
                  <a:cubicBezTo>
                    <a:pt x="133" y="490"/>
                    <a:pt x="136" y="493"/>
                    <a:pt x="139" y="496"/>
                  </a:cubicBezTo>
                  <a:cubicBezTo>
                    <a:pt x="136" y="506"/>
                    <a:pt x="123" y="525"/>
                    <a:pt x="122" y="528"/>
                  </a:cubicBezTo>
                  <a:cubicBezTo>
                    <a:pt x="120" y="532"/>
                    <a:pt x="119" y="536"/>
                    <a:pt x="118" y="539"/>
                  </a:cubicBezTo>
                  <a:cubicBezTo>
                    <a:pt x="107" y="542"/>
                    <a:pt x="96" y="547"/>
                    <a:pt x="86" y="551"/>
                  </a:cubicBezTo>
                  <a:moveTo>
                    <a:pt x="205" y="525"/>
                  </a:moveTo>
                  <a:cubicBezTo>
                    <a:pt x="208" y="517"/>
                    <a:pt x="209" y="508"/>
                    <a:pt x="211" y="503"/>
                  </a:cubicBezTo>
                  <a:cubicBezTo>
                    <a:pt x="219" y="485"/>
                    <a:pt x="231" y="467"/>
                    <a:pt x="233" y="446"/>
                  </a:cubicBezTo>
                  <a:cubicBezTo>
                    <a:pt x="233" y="445"/>
                    <a:pt x="231" y="444"/>
                    <a:pt x="231" y="446"/>
                  </a:cubicBezTo>
                  <a:cubicBezTo>
                    <a:pt x="227" y="464"/>
                    <a:pt x="218" y="479"/>
                    <a:pt x="211" y="496"/>
                  </a:cubicBezTo>
                  <a:cubicBezTo>
                    <a:pt x="208" y="502"/>
                    <a:pt x="205" y="508"/>
                    <a:pt x="203" y="515"/>
                  </a:cubicBezTo>
                  <a:cubicBezTo>
                    <a:pt x="202" y="518"/>
                    <a:pt x="201" y="522"/>
                    <a:pt x="200" y="526"/>
                  </a:cubicBezTo>
                  <a:cubicBezTo>
                    <a:pt x="195" y="526"/>
                    <a:pt x="191" y="527"/>
                    <a:pt x="186" y="528"/>
                  </a:cubicBezTo>
                  <a:cubicBezTo>
                    <a:pt x="190" y="518"/>
                    <a:pt x="195" y="509"/>
                    <a:pt x="200" y="500"/>
                  </a:cubicBezTo>
                  <a:cubicBezTo>
                    <a:pt x="204" y="491"/>
                    <a:pt x="207" y="483"/>
                    <a:pt x="211" y="474"/>
                  </a:cubicBezTo>
                  <a:cubicBezTo>
                    <a:pt x="213" y="469"/>
                    <a:pt x="217" y="464"/>
                    <a:pt x="217" y="458"/>
                  </a:cubicBezTo>
                  <a:cubicBezTo>
                    <a:pt x="216" y="457"/>
                    <a:pt x="216" y="457"/>
                    <a:pt x="215" y="458"/>
                  </a:cubicBezTo>
                  <a:cubicBezTo>
                    <a:pt x="215" y="465"/>
                    <a:pt x="209" y="473"/>
                    <a:pt x="206" y="480"/>
                  </a:cubicBezTo>
                  <a:cubicBezTo>
                    <a:pt x="202" y="488"/>
                    <a:pt x="198" y="497"/>
                    <a:pt x="194" y="505"/>
                  </a:cubicBezTo>
                  <a:cubicBezTo>
                    <a:pt x="190" y="513"/>
                    <a:pt x="186" y="520"/>
                    <a:pt x="183" y="527"/>
                  </a:cubicBezTo>
                  <a:cubicBezTo>
                    <a:pt x="183" y="528"/>
                    <a:pt x="183" y="528"/>
                    <a:pt x="182" y="529"/>
                  </a:cubicBezTo>
                  <a:cubicBezTo>
                    <a:pt x="181" y="529"/>
                    <a:pt x="179" y="529"/>
                    <a:pt x="178" y="529"/>
                  </a:cubicBezTo>
                  <a:cubicBezTo>
                    <a:pt x="178" y="523"/>
                    <a:pt x="178" y="518"/>
                    <a:pt x="178" y="512"/>
                  </a:cubicBezTo>
                  <a:cubicBezTo>
                    <a:pt x="178" y="512"/>
                    <a:pt x="178" y="512"/>
                    <a:pt x="178" y="511"/>
                  </a:cubicBezTo>
                  <a:cubicBezTo>
                    <a:pt x="178" y="510"/>
                    <a:pt x="179" y="510"/>
                    <a:pt x="179" y="509"/>
                  </a:cubicBezTo>
                  <a:cubicBezTo>
                    <a:pt x="186" y="495"/>
                    <a:pt x="194" y="479"/>
                    <a:pt x="197" y="464"/>
                  </a:cubicBezTo>
                  <a:cubicBezTo>
                    <a:pt x="197" y="463"/>
                    <a:pt x="195" y="462"/>
                    <a:pt x="195" y="464"/>
                  </a:cubicBezTo>
                  <a:cubicBezTo>
                    <a:pt x="192" y="478"/>
                    <a:pt x="184" y="491"/>
                    <a:pt x="178" y="504"/>
                  </a:cubicBezTo>
                  <a:cubicBezTo>
                    <a:pt x="177" y="497"/>
                    <a:pt x="175" y="490"/>
                    <a:pt x="172" y="484"/>
                  </a:cubicBezTo>
                  <a:cubicBezTo>
                    <a:pt x="174" y="478"/>
                    <a:pt x="176" y="472"/>
                    <a:pt x="177" y="466"/>
                  </a:cubicBezTo>
                  <a:cubicBezTo>
                    <a:pt x="178" y="465"/>
                    <a:pt x="175" y="464"/>
                    <a:pt x="175" y="466"/>
                  </a:cubicBezTo>
                  <a:cubicBezTo>
                    <a:pt x="173" y="471"/>
                    <a:pt x="172" y="476"/>
                    <a:pt x="170" y="481"/>
                  </a:cubicBezTo>
                  <a:cubicBezTo>
                    <a:pt x="165" y="475"/>
                    <a:pt x="158" y="471"/>
                    <a:pt x="147" y="469"/>
                  </a:cubicBezTo>
                  <a:cubicBezTo>
                    <a:pt x="159" y="452"/>
                    <a:pt x="171" y="436"/>
                    <a:pt x="185" y="423"/>
                  </a:cubicBezTo>
                  <a:cubicBezTo>
                    <a:pt x="212" y="400"/>
                    <a:pt x="234" y="373"/>
                    <a:pt x="255" y="345"/>
                  </a:cubicBezTo>
                  <a:cubicBezTo>
                    <a:pt x="270" y="326"/>
                    <a:pt x="269" y="325"/>
                    <a:pt x="290" y="339"/>
                  </a:cubicBezTo>
                  <a:cubicBezTo>
                    <a:pt x="300" y="345"/>
                    <a:pt x="307" y="353"/>
                    <a:pt x="312" y="363"/>
                  </a:cubicBezTo>
                  <a:cubicBezTo>
                    <a:pt x="319" y="374"/>
                    <a:pt x="324" y="386"/>
                    <a:pt x="328" y="398"/>
                  </a:cubicBezTo>
                  <a:cubicBezTo>
                    <a:pt x="320" y="416"/>
                    <a:pt x="313" y="434"/>
                    <a:pt x="305" y="452"/>
                  </a:cubicBezTo>
                  <a:cubicBezTo>
                    <a:pt x="300" y="463"/>
                    <a:pt x="296" y="474"/>
                    <a:pt x="291" y="485"/>
                  </a:cubicBezTo>
                  <a:cubicBezTo>
                    <a:pt x="288" y="492"/>
                    <a:pt x="284" y="503"/>
                    <a:pt x="279" y="510"/>
                  </a:cubicBezTo>
                  <a:cubicBezTo>
                    <a:pt x="275" y="511"/>
                    <a:pt x="271" y="512"/>
                    <a:pt x="268" y="513"/>
                  </a:cubicBezTo>
                  <a:cubicBezTo>
                    <a:pt x="269" y="509"/>
                    <a:pt x="271" y="505"/>
                    <a:pt x="272" y="501"/>
                  </a:cubicBezTo>
                  <a:cubicBezTo>
                    <a:pt x="273" y="499"/>
                    <a:pt x="274" y="497"/>
                    <a:pt x="275" y="495"/>
                  </a:cubicBezTo>
                  <a:cubicBezTo>
                    <a:pt x="278" y="495"/>
                    <a:pt x="281" y="495"/>
                    <a:pt x="284" y="495"/>
                  </a:cubicBezTo>
                  <a:cubicBezTo>
                    <a:pt x="285" y="495"/>
                    <a:pt x="285" y="493"/>
                    <a:pt x="284" y="493"/>
                  </a:cubicBezTo>
                  <a:cubicBezTo>
                    <a:pt x="282" y="493"/>
                    <a:pt x="279" y="492"/>
                    <a:pt x="276" y="491"/>
                  </a:cubicBezTo>
                  <a:cubicBezTo>
                    <a:pt x="280" y="484"/>
                    <a:pt x="283" y="476"/>
                    <a:pt x="286" y="468"/>
                  </a:cubicBezTo>
                  <a:cubicBezTo>
                    <a:pt x="291" y="456"/>
                    <a:pt x="296" y="444"/>
                    <a:pt x="301" y="432"/>
                  </a:cubicBezTo>
                  <a:cubicBezTo>
                    <a:pt x="305" y="422"/>
                    <a:pt x="307" y="410"/>
                    <a:pt x="313" y="401"/>
                  </a:cubicBezTo>
                  <a:cubicBezTo>
                    <a:pt x="314" y="399"/>
                    <a:pt x="312" y="398"/>
                    <a:pt x="311" y="399"/>
                  </a:cubicBezTo>
                  <a:cubicBezTo>
                    <a:pt x="306" y="406"/>
                    <a:pt x="304" y="415"/>
                    <a:pt x="302" y="422"/>
                  </a:cubicBezTo>
                  <a:cubicBezTo>
                    <a:pt x="297" y="434"/>
                    <a:pt x="292" y="446"/>
                    <a:pt x="287" y="458"/>
                  </a:cubicBezTo>
                  <a:cubicBezTo>
                    <a:pt x="282" y="469"/>
                    <a:pt x="278" y="480"/>
                    <a:pt x="273" y="490"/>
                  </a:cubicBezTo>
                  <a:cubicBezTo>
                    <a:pt x="269" y="488"/>
                    <a:pt x="264" y="487"/>
                    <a:pt x="259" y="485"/>
                  </a:cubicBezTo>
                  <a:cubicBezTo>
                    <a:pt x="260" y="484"/>
                    <a:pt x="260" y="483"/>
                    <a:pt x="261" y="481"/>
                  </a:cubicBezTo>
                  <a:cubicBezTo>
                    <a:pt x="265" y="469"/>
                    <a:pt x="269" y="457"/>
                    <a:pt x="273" y="444"/>
                  </a:cubicBezTo>
                  <a:cubicBezTo>
                    <a:pt x="275" y="435"/>
                    <a:pt x="280" y="424"/>
                    <a:pt x="281" y="414"/>
                  </a:cubicBezTo>
                  <a:cubicBezTo>
                    <a:pt x="282" y="412"/>
                    <a:pt x="279" y="412"/>
                    <a:pt x="279" y="414"/>
                  </a:cubicBezTo>
                  <a:cubicBezTo>
                    <a:pt x="278" y="423"/>
                    <a:pt x="272" y="434"/>
                    <a:pt x="269" y="443"/>
                  </a:cubicBezTo>
                  <a:cubicBezTo>
                    <a:pt x="266" y="455"/>
                    <a:pt x="262" y="467"/>
                    <a:pt x="258" y="479"/>
                  </a:cubicBezTo>
                  <a:cubicBezTo>
                    <a:pt x="257" y="480"/>
                    <a:pt x="257" y="482"/>
                    <a:pt x="256" y="484"/>
                  </a:cubicBezTo>
                  <a:cubicBezTo>
                    <a:pt x="253" y="483"/>
                    <a:pt x="250" y="482"/>
                    <a:pt x="246" y="481"/>
                  </a:cubicBezTo>
                  <a:cubicBezTo>
                    <a:pt x="246" y="481"/>
                    <a:pt x="245" y="481"/>
                    <a:pt x="244" y="481"/>
                  </a:cubicBezTo>
                  <a:cubicBezTo>
                    <a:pt x="246" y="474"/>
                    <a:pt x="247" y="467"/>
                    <a:pt x="250" y="461"/>
                  </a:cubicBezTo>
                  <a:cubicBezTo>
                    <a:pt x="252" y="453"/>
                    <a:pt x="257" y="445"/>
                    <a:pt x="259" y="436"/>
                  </a:cubicBezTo>
                  <a:cubicBezTo>
                    <a:pt x="259" y="435"/>
                    <a:pt x="257" y="434"/>
                    <a:pt x="257" y="436"/>
                  </a:cubicBezTo>
                  <a:cubicBezTo>
                    <a:pt x="254" y="444"/>
                    <a:pt x="250" y="452"/>
                    <a:pt x="247" y="460"/>
                  </a:cubicBezTo>
                  <a:cubicBezTo>
                    <a:pt x="244" y="467"/>
                    <a:pt x="242" y="474"/>
                    <a:pt x="240" y="480"/>
                  </a:cubicBezTo>
                  <a:cubicBezTo>
                    <a:pt x="237" y="480"/>
                    <a:pt x="235" y="479"/>
                    <a:pt x="234" y="478"/>
                  </a:cubicBezTo>
                  <a:cubicBezTo>
                    <a:pt x="235" y="473"/>
                    <a:pt x="237" y="469"/>
                    <a:pt x="238" y="464"/>
                  </a:cubicBezTo>
                  <a:cubicBezTo>
                    <a:pt x="240" y="456"/>
                    <a:pt x="244" y="448"/>
                    <a:pt x="245" y="440"/>
                  </a:cubicBezTo>
                  <a:cubicBezTo>
                    <a:pt x="245" y="439"/>
                    <a:pt x="243" y="439"/>
                    <a:pt x="243" y="440"/>
                  </a:cubicBezTo>
                  <a:cubicBezTo>
                    <a:pt x="242" y="449"/>
                    <a:pt x="237" y="459"/>
                    <a:pt x="234" y="467"/>
                  </a:cubicBezTo>
                  <a:cubicBezTo>
                    <a:pt x="231" y="475"/>
                    <a:pt x="228" y="483"/>
                    <a:pt x="226" y="491"/>
                  </a:cubicBezTo>
                  <a:cubicBezTo>
                    <a:pt x="222" y="501"/>
                    <a:pt x="220" y="513"/>
                    <a:pt x="216" y="523"/>
                  </a:cubicBezTo>
                  <a:cubicBezTo>
                    <a:pt x="212" y="523"/>
                    <a:pt x="208" y="524"/>
                    <a:pt x="205" y="525"/>
                  </a:cubicBezTo>
                  <a:moveTo>
                    <a:pt x="249" y="517"/>
                  </a:moveTo>
                  <a:cubicBezTo>
                    <a:pt x="252" y="507"/>
                    <a:pt x="255" y="498"/>
                    <a:pt x="258" y="489"/>
                  </a:cubicBezTo>
                  <a:cubicBezTo>
                    <a:pt x="263" y="491"/>
                    <a:pt x="267" y="492"/>
                    <a:pt x="271" y="494"/>
                  </a:cubicBezTo>
                  <a:cubicBezTo>
                    <a:pt x="271" y="494"/>
                    <a:pt x="271" y="494"/>
                    <a:pt x="271" y="494"/>
                  </a:cubicBezTo>
                  <a:cubicBezTo>
                    <a:pt x="269" y="500"/>
                    <a:pt x="266" y="507"/>
                    <a:pt x="263" y="514"/>
                  </a:cubicBezTo>
                  <a:cubicBezTo>
                    <a:pt x="259" y="515"/>
                    <a:pt x="254" y="516"/>
                    <a:pt x="249" y="517"/>
                  </a:cubicBezTo>
                  <a:moveTo>
                    <a:pt x="245" y="517"/>
                  </a:moveTo>
                  <a:cubicBezTo>
                    <a:pt x="240" y="518"/>
                    <a:pt x="235" y="519"/>
                    <a:pt x="229" y="520"/>
                  </a:cubicBezTo>
                  <a:cubicBezTo>
                    <a:pt x="230" y="519"/>
                    <a:pt x="231" y="517"/>
                    <a:pt x="231" y="515"/>
                  </a:cubicBezTo>
                  <a:cubicBezTo>
                    <a:pt x="233" y="506"/>
                    <a:pt x="237" y="498"/>
                    <a:pt x="241" y="489"/>
                  </a:cubicBezTo>
                  <a:cubicBezTo>
                    <a:pt x="241" y="487"/>
                    <a:pt x="242" y="486"/>
                    <a:pt x="242" y="485"/>
                  </a:cubicBezTo>
                  <a:cubicBezTo>
                    <a:pt x="246" y="485"/>
                    <a:pt x="249" y="485"/>
                    <a:pt x="252" y="486"/>
                  </a:cubicBezTo>
                  <a:cubicBezTo>
                    <a:pt x="253" y="487"/>
                    <a:pt x="254" y="487"/>
                    <a:pt x="255" y="487"/>
                  </a:cubicBezTo>
                  <a:cubicBezTo>
                    <a:pt x="252" y="495"/>
                    <a:pt x="250" y="502"/>
                    <a:pt x="248" y="510"/>
                  </a:cubicBezTo>
                  <a:cubicBezTo>
                    <a:pt x="247" y="512"/>
                    <a:pt x="246" y="515"/>
                    <a:pt x="245" y="517"/>
                  </a:cubicBezTo>
                  <a:cubicBezTo>
                    <a:pt x="245" y="517"/>
                    <a:pt x="245" y="517"/>
                    <a:pt x="245" y="517"/>
                  </a:cubicBezTo>
                  <a:moveTo>
                    <a:pt x="226" y="521"/>
                  </a:moveTo>
                  <a:cubicBezTo>
                    <a:pt x="224" y="521"/>
                    <a:pt x="222" y="522"/>
                    <a:pt x="220" y="522"/>
                  </a:cubicBezTo>
                  <a:cubicBezTo>
                    <a:pt x="223" y="513"/>
                    <a:pt x="226" y="503"/>
                    <a:pt x="228" y="494"/>
                  </a:cubicBezTo>
                  <a:cubicBezTo>
                    <a:pt x="229" y="490"/>
                    <a:pt x="231" y="485"/>
                    <a:pt x="232" y="481"/>
                  </a:cubicBezTo>
                  <a:cubicBezTo>
                    <a:pt x="234" y="482"/>
                    <a:pt x="236" y="483"/>
                    <a:pt x="239" y="484"/>
                  </a:cubicBezTo>
                  <a:cubicBezTo>
                    <a:pt x="238" y="487"/>
                    <a:pt x="236" y="490"/>
                    <a:pt x="235" y="493"/>
                  </a:cubicBezTo>
                  <a:cubicBezTo>
                    <a:pt x="231" y="501"/>
                    <a:pt x="229" y="509"/>
                    <a:pt x="227" y="518"/>
                  </a:cubicBezTo>
                  <a:cubicBezTo>
                    <a:pt x="226" y="519"/>
                    <a:pt x="226" y="520"/>
                    <a:pt x="226" y="521"/>
                  </a:cubicBezTo>
                  <a:moveTo>
                    <a:pt x="283" y="510"/>
                  </a:moveTo>
                  <a:cubicBezTo>
                    <a:pt x="285" y="506"/>
                    <a:pt x="287" y="501"/>
                    <a:pt x="289" y="497"/>
                  </a:cubicBezTo>
                  <a:cubicBezTo>
                    <a:pt x="295" y="485"/>
                    <a:pt x="300" y="472"/>
                    <a:pt x="305" y="459"/>
                  </a:cubicBezTo>
                  <a:cubicBezTo>
                    <a:pt x="313" y="440"/>
                    <a:pt x="322" y="421"/>
                    <a:pt x="329" y="402"/>
                  </a:cubicBezTo>
                  <a:cubicBezTo>
                    <a:pt x="332" y="413"/>
                    <a:pt x="334" y="424"/>
                    <a:pt x="335" y="435"/>
                  </a:cubicBezTo>
                  <a:cubicBezTo>
                    <a:pt x="332" y="440"/>
                    <a:pt x="329" y="446"/>
                    <a:pt x="327" y="451"/>
                  </a:cubicBezTo>
                  <a:cubicBezTo>
                    <a:pt x="323" y="458"/>
                    <a:pt x="320" y="465"/>
                    <a:pt x="316" y="472"/>
                  </a:cubicBezTo>
                  <a:cubicBezTo>
                    <a:pt x="315" y="472"/>
                    <a:pt x="314" y="471"/>
                    <a:pt x="312" y="470"/>
                  </a:cubicBezTo>
                  <a:cubicBezTo>
                    <a:pt x="311" y="470"/>
                    <a:pt x="310" y="473"/>
                    <a:pt x="312" y="474"/>
                  </a:cubicBezTo>
                  <a:cubicBezTo>
                    <a:pt x="313" y="474"/>
                    <a:pt x="314" y="475"/>
                    <a:pt x="315" y="475"/>
                  </a:cubicBezTo>
                  <a:cubicBezTo>
                    <a:pt x="313" y="479"/>
                    <a:pt x="310" y="484"/>
                    <a:pt x="308" y="488"/>
                  </a:cubicBezTo>
                  <a:cubicBezTo>
                    <a:pt x="306" y="491"/>
                    <a:pt x="304" y="495"/>
                    <a:pt x="303" y="498"/>
                  </a:cubicBezTo>
                  <a:cubicBezTo>
                    <a:pt x="302" y="500"/>
                    <a:pt x="302" y="503"/>
                    <a:pt x="301" y="506"/>
                  </a:cubicBezTo>
                  <a:cubicBezTo>
                    <a:pt x="295" y="507"/>
                    <a:pt x="289" y="508"/>
                    <a:pt x="283" y="510"/>
                  </a:cubicBezTo>
                  <a:moveTo>
                    <a:pt x="305" y="505"/>
                  </a:moveTo>
                  <a:cubicBezTo>
                    <a:pt x="306" y="503"/>
                    <a:pt x="306" y="501"/>
                    <a:pt x="307" y="499"/>
                  </a:cubicBezTo>
                  <a:cubicBezTo>
                    <a:pt x="310" y="492"/>
                    <a:pt x="314" y="484"/>
                    <a:pt x="318" y="477"/>
                  </a:cubicBezTo>
                  <a:cubicBezTo>
                    <a:pt x="321" y="478"/>
                    <a:pt x="325" y="480"/>
                    <a:pt x="328" y="482"/>
                  </a:cubicBezTo>
                  <a:cubicBezTo>
                    <a:pt x="328" y="483"/>
                    <a:pt x="327" y="484"/>
                    <a:pt x="327" y="485"/>
                  </a:cubicBezTo>
                  <a:cubicBezTo>
                    <a:pt x="325" y="490"/>
                    <a:pt x="324" y="496"/>
                    <a:pt x="321" y="501"/>
                  </a:cubicBezTo>
                  <a:cubicBezTo>
                    <a:pt x="320" y="502"/>
                    <a:pt x="318" y="502"/>
                    <a:pt x="316" y="503"/>
                  </a:cubicBezTo>
                  <a:cubicBezTo>
                    <a:pt x="312" y="503"/>
                    <a:pt x="309" y="504"/>
                    <a:pt x="305" y="505"/>
                  </a:cubicBezTo>
                  <a:moveTo>
                    <a:pt x="349" y="487"/>
                  </a:moveTo>
                  <a:cubicBezTo>
                    <a:pt x="350" y="480"/>
                    <a:pt x="351" y="474"/>
                    <a:pt x="351" y="468"/>
                  </a:cubicBezTo>
                  <a:cubicBezTo>
                    <a:pt x="352" y="465"/>
                    <a:pt x="354" y="462"/>
                    <a:pt x="355" y="458"/>
                  </a:cubicBezTo>
                  <a:cubicBezTo>
                    <a:pt x="362" y="443"/>
                    <a:pt x="368" y="428"/>
                    <a:pt x="374" y="412"/>
                  </a:cubicBezTo>
                  <a:cubicBezTo>
                    <a:pt x="377" y="405"/>
                    <a:pt x="380" y="397"/>
                    <a:pt x="383" y="390"/>
                  </a:cubicBezTo>
                  <a:cubicBezTo>
                    <a:pt x="386" y="402"/>
                    <a:pt x="387" y="416"/>
                    <a:pt x="387" y="429"/>
                  </a:cubicBezTo>
                  <a:cubicBezTo>
                    <a:pt x="387" y="430"/>
                    <a:pt x="387" y="430"/>
                    <a:pt x="386" y="430"/>
                  </a:cubicBezTo>
                  <a:cubicBezTo>
                    <a:pt x="380" y="445"/>
                    <a:pt x="374" y="460"/>
                    <a:pt x="366" y="474"/>
                  </a:cubicBezTo>
                  <a:cubicBezTo>
                    <a:pt x="363" y="480"/>
                    <a:pt x="360" y="486"/>
                    <a:pt x="358" y="492"/>
                  </a:cubicBezTo>
                  <a:cubicBezTo>
                    <a:pt x="358" y="492"/>
                    <a:pt x="357" y="493"/>
                    <a:pt x="357" y="493"/>
                  </a:cubicBezTo>
                  <a:cubicBezTo>
                    <a:pt x="354" y="495"/>
                    <a:pt x="352" y="496"/>
                    <a:pt x="349" y="497"/>
                  </a:cubicBezTo>
                  <a:cubicBezTo>
                    <a:pt x="349" y="492"/>
                    <a:pt x="349" y="490"/>
                    <a:pt x="349" y="487"/>
                  </a:cubicBezTo>
                  <a:moveTo>
                    <a:pt x="362" y="492"/>
                  </a:moveTo>
                  <a:cubicBezTo>
                    <a:pt x="365" y="485"/>
                    <a:pt x="368" y="478"/>
                    <a:pt x="371" y="471"/>
                  </a:cubicBezTo>
                  <a:cubicBezTo>
                    <a:pt x="377" y="461"/>
                    <a:pt x="382" y="451"/>
                    <a:pt x="386" y="440"/>
                  </a:cubicBezTo>
                  <a:cubicBezTo>
                    <a:pt x="386" y="441"/>
                    <a:pt x="386" y="442"/>
                    <a:pt x="386" y="442"/>
                  </a:cubicBezTo>
                  <a:cubicBezTo>
                    <a:pt x="385" y="453"/>
                    <a:pt x="382" y="464"/>
                    <a:pt x="380" y="475"/>
                  </a:cubicBezTo>
                  <a:cubicBezTo>
                    <a:pt x="378" y="482"/>
                    <a:pt x="376" y="486"/>
                    <a:pt x="369" y="489"/>
                  </a:cubicBezTo>
                  <a:cubicBezTo>
                    <a:pt x="367" y="490"/>
                    <a:pt x="364" y="490"/>
                    <a:pt x="362" y="492"/>
                  </a:cubicBezTo>
                  <a:moveTo>
                    <a:pt x="390" y="478"/>
                  </a:moveTo>
                  <a:cubicBezTo>
                    <a:pt x="391" y="474"/>
                    <a:pt x="391" y="470"/>
                    <a:pt x="392" y="467"/>
                  </a:cubicBezTo>
                  <a:cubicBezTo>
                    <a:pt x="398" y="452"/>
                    <a:pt x="404" y="436"/>
                    <a:pt x="410" y="422"/>
                  </a:cubicBezTo>
                  <a:cubicBezTo>
                    <a:pt x="413" y="416"/>
                    <a:pt x="415" y="411"/>
                    <a:pt x="418" y="406"/>
                  </a:cubicBezTo>
                  <a:cubicBezTo>
                    <a:pt x="418" y="428"/>
                    <a:pt x="416" y="451"/>
                    <a:pt x="403" y="471"/>
                  </a:cubicBezTo>
                  <a:cubicBezTo>
                    <a:pt x="400" y="476"/>
                    <a:pt x="397" y="479"/>
                    <a:pt x="390" y="478"/>
                  </a:cubicBezTo>
                  <a:moveTo>
                    <a:pt x="429" y="428"/>
                  </a:moveTo>
                  <a:cubicBezTo>
                    <a:pt x="431" y="424"/>
                    <a:pt x="433" y="419"/>
                    <a:pt x="435" y="414"/>
                  </a:cubicBezTo>
                  <a:cubicBezTo>
                    <a:pt x="436" y="412"/>
                    <a:pt x="437" y="410"/>
                    <a:pt x="438" y="408"/>
                  </a:cubicBezTo>
                  <a:cubicBezTo>
                    <a:pt x="443" y="409"/>
                    <a:pt x="447" y="411"/>
                    <a:pt x="452" y="412"/>
                  </a:cubicBezTo>
                  <a:cubicBezTo>
                    <a:pt x="447" y="423"/>
                    <a:pt x="442" y="434"/>
                    <a:pt x="437" y="444"/>
                  </a:cubicBezTo>
                  <a:cubicBezTo>
                    <a:pt x="433" y="452"/>
                    <a:pt x="429" y="460"/>
                    <a:pt x="425" y="468"/>
                  </a:cubicBezTo>
                  <a:cubicBezTo>
                    <a:pt x="423" y="468"/>
                    <a:pt x="421" y="469"/>
                    <a:pt x="418" y="469"/>
                  </a:cubicBezTo>
                  <a:cubicBezTo>
                    <a:pt x="425" y="455"/>
                    <a:pt x="428" y="442"/>
                    <a:pt x="429" y="428"/>
                  </a:cubicBezTo>
                  <a:moveTo>
                    <a:pt x="431" y="466"/>
                  </a:moveTo>
                  <a:cubicBezTo>
                    <a:pt x="440" y="449"/>
                    <a:pt x="448" y="431"/>
                    <a:pt x="455" y="413"/>
                  </a:cubicBezTo>
                  <a:cubicBezTo>
                    <a:pt x="455" y="413"/>
                    <a:pt x="456" y="413"/>
                    <a:pt x="456" y="413"/>
                  </a:cubicBezTo>
                  <a:cubicBezTo>
                    <a:pt x="455" y="421"/>
                    <a:pt x="455" y="429"/>
                    <a:pt x="454" y="437"/>
                  </a:cubicBezTo>
                  <a:cubicBezTo>
                    <a:pt x="452" y="452"/>
                    <a:pt x="444" y="461"/>
                    <a:pt x="431" y="466"/>
                  </a:cubicBezTo>
                  <a:moveTo>
                    <a:pt x="465" y="452"/>
                  </a:moveTo>
                  <a:cubicBezTo>
                    <a:pt x="466" y="449"/>
                    <a:pt x="468" y="446"/>
                    <a:pt x="469" y="443"/>
                  </a:cubicBezTo>
                  <a:cubicBezTo>
                    <a:pt x="474" y="434"/>
                    <a:pt x="478" y="426"/>
                    <a:pt x="482" y="417"/>
                  </a:cubicBezTo>
                  <a:cubicBezTo>
                    <a:pt x="483" y="417"/>
                    <a:pt x="485" y="417"/>
                    <a:pt x="486" y="417"/>
                  </a:cubicBezTo>
                  <a:cubicBezTo>
                    <a:pt x="485" y="418"/>
                    <a:pt x="485" y="420"/>
                    <a:pt x="485" y="421"/>
                  </a:cubicBezTo>
                  <a:cubicBezTo>
                    <a:pt x="482" y="429"/>
                    <a:pt x="479" y="436"/>
                    <a:pt x="476" y="444"/>
                  </a:cubicBezTo>
                  <a:cubicBezTo>
                    <a:pt x="474" y="449"/>
                    <a:pt x="471" y="452"/>
                    <a:pt x="465" y="452"/>
                  </a:cubicBezTo>
                  <a:moveTo>
                    <a:pt x="500" y="440"/>
                  </a:moveTo>
                  <a:cubicBezTo>
                    <a:pt x="502" y="437"/>
                    <a:pt x="503" y="434"/>
                    <a:pt x="505" y="431"/>
                  </a:cubicBezTo>
                  <a:cubicBezTo>
                    <a:pt x="512" y="416"/>
                    <a:pt x="518" y="400"/>
                    <a:pt x="525" y="385"/>
                  </a:cubicBezTo>
                  <a:cubicBezTo>
                    <a:pt x="523" y="403"/>
                    <a:pt x="516" y="418"/>
                    <a:pt x="508" y="433"/>
                  </a:cubicBezTo>
                  <a:cubicBezTo>
                    <a:pt x="506" y="436"/>
                    <a:pt x="503" y="438"/>
                    <a:pt x="500" y="440"/>
                  </a:cubicBezTo>
                  <a:moveTo>
                    <a:pt x="533" y="429"/>
                  </a:moveTo>
                  <a:cubicBezTo>
                    <a:pt x="536" y="422"/>
                    <a:pt x="538" y="416"/>
                    <a:pt x="541" y="410"/>
                  </a:cubicBezTo>
                  <a:cubicBezTo>
                    <a:pt x="542" y="410"/>
                    <a:pt x="542" y="410"/>
                    <a:pt x="543" y="411"/>
                  </a:cubicBezTo>
                  <a:cubicBezTo>
                    <a:pt x="544" y="411"/>
                    <a:pt x="546" y="412"/>
                    <a:pt x="548" y="413"/>
                  </a:cubicBezTo>
                  <a:cubicBezTo>
                    <a:pt x="547" y="415"/>
                    <a:pt x="547" y="416"/>
                    <a:pt x="546" y="418"/>
                  </a:cubicBezTo>
                  <a:cubicBezTo>
                    <a:pt x="545" y="421"/>
                    <a:pt x="542" y="424"/>
                    <a:pt x="539" y="426"/>
                  </a:cubicBezTo>
                  <a:cubicBezTo>
                    <a:pt x="537" y="427"/>
                    <a:pt x="535" y="428"/>
                    <a:pt x="533" y="429"/>
                  </a:cubicBezTo>
                  <a:moveTo>
                    <a:pt x="561" y="406"/>
                  </a:moveTo>
                  <a:cubicBezTo>
                    <a:pt x="563" y="399"/>
                    <a:pt x="565" y="392"/>
                    <a:pt x="565" y="385"/>
                  </a:cubicBezTo>
                  <a:cubicBezTo>
                    <a:pt x="566" y="382"/>
                    <a:pt x="567" y="379"/>
                    <a:pt x="568" y="376"/>
                  </a:cubicBezTo>
                  <a:cubicBezTo>
                    <a:pt x="573" y="361"/>
                    <a:pt x="577" y="346"/>
                    <a:pt x="582" y="331"/>
                  </a:cubicBezTo>
                  <a:cubicBezTo>
                    <a:pt x="585" y="326"/>
                    <a:pt x="587" y="320"/>
                    <a:pt x="588" y="314"/>
                  </a:cubicBezTo>
                  <a:cubicBezTo>
                    <a:pt x="589" y="305"/>
                    <a:pt x="589" y="297"/>
                    <a:pt x="593" y="289"/>
                  </a:cubicBezTo>
                  <a:cubicBezTo>
                    <a:pt x="594" y="287"/>
                    <a:pt x="592" y="286"/>
                    <a:pt x="591" y="287"/>
                  </a:cubicBezTo>
                  <a:cubicBezTo>
                    <a:pt x="585" y="297"/>
                    <a:pt x="586" y="309"/>
                    <a:pt x="583" y="319"/>
                  </a:cubicBezTo>
                  <a:cubicBezTo>
                    <a:pt x="579" y="333"/>
                    <a:pt x="574" y="346"/>
                    <a:pt x="569" y="360"/>
                  </a:cubicBezTo>
                  <a:cubicBezTo>
                    <a:pt x="568" y="363"/>
                    <a:pt x="567" y="367"/>
                    <a:pt x="566" y="370"/>
                  </a:cubicBezTo>
                  <a:cubicBezTo>
                    <a:pt x="565" y="368"/>
                    <a:pt x="565" y="366"/>
                    <a:pt x="565" y="364"/>
                  </a:cubicBezTo>
                  <a:cubicBezTo>
                    <a:pt x="564" y="358"/>
                    <a:pt x="564" y="352"/>
                    <a:pt x="563" y="347"/>
                  </a:cubicBezTo>
                  <a:cubicBezTo>
                    <a:pt x="564" y="345"/>
                    <a:pt x="564" y="344"/>
                    <a:pt x="564" y="343"/>
                  </a:cubicBezTo>
                  <a:cubicBezTo>
                    <a:pt x="568" y="328"/>
                    <a:pt x="573" y="315"/>
                    <a:pt x="573" y="300"/>
                  </a:cubicBezTo>
                  <a:cubicBezTo>
                    <a:pt x="573" y="298"/>
                    <a:pt x="571" y="298"/>
                    <a:pt x="571" y="300"/>
                  </a:cubicBezTo>
                  <a:cubicBezTo>
                    <a:pt x="571" y="314"/>
                    <a:pt x="566" y="326"/>
                    <a:pt x="562" y="339"/>
                  </a:cubicBezTo>
                  <a:cubicBezTo>
                    <a:pt x="562" y="335"/>
                    <a:pt x="561" y="330"/>
                    <a:pt x="561" y="326"/>
                  </a:cubicBezTo>
                  <a:cubicBezTo>
                    <a:pt x="562" y="322"/>
                    <a:pt x="564" y="318"/>
                    <a:pt x="567" y="317"/>
                  </a:cubicBezTo>
                  <a:cubicBezTo>
                    <a:pt x="568" y="317"/>
                    <a:pt x="567" y="314"/>
                    <a:pt x="566" y="315"/>
                  </a:cubicBezTo>
                  <a:cubicBezTo>
                    <a:pt x="563" y="316"/>
                    <a:pt x="561" y="318"/>
                    <a:pt x="560" y="320"/>
                  </a:cubicBezTo>
                  <a:cubicBezTo>
                    <a:pt x="560" y="319"/>
                    <a:pt x="559" y="318"/>
                    <a:pt x="559" y="316"/>
                  </a:cubicBezTo>
                  <a:cubicBezTo>
                    <a:pt x="558" y="313"/>
                    <a:pt x="558" y="310"/>
                    <a:pt x="557" y="308"/>
                  </a:cubicBezTo>
                  <a:cubicBezTo>
                    <a:pt x="558" y="303"/>
                    <a:pt x="559" y="299"/>
                    <a:pt x="560" y="294"/>
                  </a:cubicBezTo>
                  <a:cubicBezTo>
                    <a:pt x="560" y="292"/>
                    <a:pt x="557" y="292"/>
                    <a:pt x="556" y="294"/>
                  </a:cubicBezTo>
                  <a:cubicBezTo>
                    <a:pt x="556" y="296"/>
                    <a:pt x="555" y="299"/>
                    <a:pt x="555" y="302"/>
                  </a:cubicBezTo>
                  <a:cubicBezTo>
                    <a:pt x="553" y="295"/>
                    <a:pt x="550" y="289"/>
                    <a:pt x="547" y="284"/>
                  </a:cubicBezTo>
                  <a:cubicBezTo>
                    <a:pt x="541" y="273"/>
                    <a:pt x="533" y="263"/>
                    <a:pt x="525" y="253"/>
                  </a:cubicBezTo>
                  <a:cubicBezTo>
                    <a:pt x="518" y="245"/>
                    <a:pt x="509" y="238"/>
                    <a:pt x="498" y="236"/>
                  </a:cubicBezTo>
                  <a:cubicBezTo>
                    <a:pt x="495" y="235"/>
                    <a:pt x="492" y="233"/>
                    <a:pt x="487" y="231"/>
                  </a:cubicBezTo>
                  <a:cubicBezTo>
                    <a:pt x="503" y="222"/>
                    <a:pt x="518" y="215"/>
                    <a:pt x="533" y="210"/>
                  </a:cubicBezTo>
                  <a:cubicBezTo>
                    <a:pt x="538" y="209"/>
                    <a:pt x="541" y="210"/>
                    <a:pt x="545" y="214"/>
                  </a:cubicBezTo>
                  <a:cubicBezTo>
                    <a:pt x="551" y="221"/>
                    <a:pt x="559" y="228"/>
                    <a:pt x="566" y="235"/>
                  </a:cubicBezTo>
                  <a:cubicBezTo>
                    <a:pt x="584" y="253"/>
                    <a:pt x="593" y="276"/>
                    <a:pt x="598" y="300"/>
                  </a:cubicBezTo>
                  <a:cubicBezTo>
                    <a:pt x="599" y="310"/>
                    <a:pt x="600" y="320"/>
                    <a:pt x="601" y="330"/>
                  </a:cubicBezTo>
                  <a:cubicBezTo>
                    <a:pt x="597" y="341"/>
                    <a:pt x="592" y="352"/>
                    <a:pt x="589" y="362"/>
                  </a:cubicBezTo>
                  <a:cubicBezTo>
                    <a:pt x="584" y="377"/>
                    <a:pt x="579" y="391"/>
                    <a:pt x="574" y="406"/>
                  </a:cubicBezTo>
                  <a:cubicBezTo>
                    <a:pt x="573" y="408"/>
                    <a:pt x="572" y="411"/>
                    <a:pt x="571" y="413"/>
                  </a:cubicBezTo>
                  <a:cubicBezTo>
                    <a:pt x="567" y="415"/>
                    <a:pt x="563" y="416"/>
                    <a:pt x="559" y="418"/>
                  </a:cubicBezTo>
                  <a:cubicBezTo>
                    <a:pt x="560" y="413"/>
                    <a:pt x="560" y="409"/>
                    <a:pt x="561" y="406"/>
                  </a:cubicBezTo>
                  <a:moveTo>
                    <a:pt x="575" y="412"/>
                  </a:moveTo>
                  <a:cubicBezTo>
                    <a:pt x="580" y="397"/>
                    <a:pt x="585" y="383"/>
                    <a:pt x="590" y="369"/>
                  </a:cubicBezTo>
                  <a:cubicBezTo>
                    <a:pt x="594" y="358"/>
                    <a:pt x="597" y="347"/>
                    <a:pt x="601" y="336"/>
                  </a:cubicBezTo>
                  <a:cubicBezTo>
                    <a:pt x="601" y="358"/>
                    <a:pt x="599" y="381"/>
                    <a:pt x="596" y="403"/>
                  </a:cubicBezTo>
                  <a:cubicBezTo>
                    <a:pt x="589" y="406"/>
                    <a:pt x="582" y="409"/>
                    <a:pt x="575" y="412"/>
                  </a:cubicBezTo>
                  <a:moveTo>
                    <a:pt x="618" y="368"/>
                  </a:moveTo>
                  <a:cubicBezTo>
                    <a:pt x="618" y="366"/>
                    <a:pt x="618" y="364"/>
                    <a:pt x="618" y="361"/>
                  </a:cubicBezTo>
                  <a:cubicBezTo>
                    <a:pt x="624" y="362"/>
                    <a:pt x="629" y="364"/>
                    <a:pt x="635" y="365"/>
                  </a:cubicBezTo>
                  <a:cubicBezTo>
                    <a:pt x="633" y="377"/>
                    <a:pt x="632" y="388"/>
                    <a:pt x="626" y="400"/>
                  </a:cubicBezTo>
                  <a:cubicBezTo>
                    <a:pt x="617" y="400"/>
                    <a:pt x="617" y="400"/>
                    <a:pt x="617" y="400"/>
                  </a:cubicBezTo>
                  <a:cubicBezTo>
                    <a:pt x="617" y="396"/>
                    <a:pt x="616" y="397"/>
                    <a:pt x="616" y="396"/>
                  </a:cubicBezTo>
                  <a:cubicBezTo>
                    <a:pt x="617" y="387"/>
                    <a:pt x="618" y="377"/>
                    <a:pt x="618" y="368"/>
                  </a:cubicBezTo>
                  <a:moveTo>
                    <a:pt x="644" y="366"/>
                  </a:moveTo>
                  <a:cubicBezTo>
                    <a:pt x="650" y="368"/>
                    <a:pt x="656" y="369"/>
                    <a:pt x="661" y="371"/>
                  </a:cubicBezTo>
                  <a:cubicBezTo>
                    <a:pt x="661" y="373"/>
                    <a:pt x="660" y="375"/>
                    <a:pt x="659" y="378"/>
                  </a:cubicBezTo>
                  <a:cubicBezTo>
                    <a:pt x="658" y="382"/>
                    <a:pt x="657" y="386"/>
                    <a:pt x="656" y="390"/>
                  </a:cubicBezTo>
                  <a:cubicBezTo>
                    <a:pt x="653" y="391"/>
                    <a:pt x="650" y="392"/>
                    <a:pt x="647" y="393"/>
                  </a:cubicBezTo>
                  <a:cubicBezTo>
                    <a:pt x="644" y="395"/>
                    <a:pt x="640" y="396"/>
                    <a:pt x="635" y="398"/>
                  </a:cubicBezTo>
                  <a:cubicBezTo>
                    <a:pt x="638" y="387"/>
                    <a:pt x="641" y="376"/>
                    <a:pt x="644" y="366"/>
                  </a:cubicBezTo>
                  <a:moveTo>
                    <a:pt x="663" y="410"/>
                  </a:moveTo>
                  <a:cubicBezTo>
                    <a:pt x="663" y="410"/>
                    <a:pt x="663" y="409"/>
                    <a:pt x="663" y="409"/>
                  </a:cubicBezTo>
                  <a:cubicBezTo>
                    <a:pt x="663" y="409"/>
                    <a:pt x="663" y="409"/>
                    <a:pt x="663" y="409"/>
                  </a:cubicBezTo>
                  <a:cubicBezTo>
                    <a:pt x="663" y="409"/>
                    <a:pt x="663" y="410"/>
                    <a:pt x="663" y="410"/>
                  </a:cubicBezTo>
                  <a:moveTo>
                    <a:pt x="820" y="321"/>
                  </a:moveTo>
                  <a:cubicBezTo>
                    <a:pt x="821" y="318"/>
                    <a:pt x="822" y="315"/>
                    <a:pt x="823" y="312"/>
                  </a:cubicBezTo>
                  <a:cubicBezTo>
                    <a:pt x="825" y="312"/>
                    <a:pt x="826" y="312"/>
                    <a:pt x="827" y="312"/>
                  </a:cubicBezTo>
                  <a:cubicBezTo>
                    <a:pt x="829" y="312"/>
                    <a:pt x="831" y="313"/>
                    <a:pt x="833" y="314"/>
                  </a:cubicBezTo>
                  <a:cubicBezTo>
                    <a:pt x="833" y="314"/>
                    <a:pt x="833" y="315"/>
                    <a:pt x="833" y="315"/>
                  </a:cubicBezTo>
                  <a:cubicBezTo>
                    <a:pt x="832" y="316"/>
                    <a:pt x="831" y="316"/>
                    <a:pt x="831" y="316"/>
                  </a:cubicBezTo>
                  <a:cubicBezTo>
                    <a:pt x="827" y="318"/>
                    <a:pt x="824" y="319"/>
                    <a:pt x="820" y="321"/>
                  </a:cubicBezTo>
                  <a:moveTo>
                    <a:pt x="917" y="264"/>
                  </a:moveTo>
                  <a:cubicBezTo>
                    <a:pt x="915" y="269"/>
                    <a:pt x="914" y="274"/>
                    <a:pt x="911" y="280"/>
                  </a:cubicBezTo>
                  <a:cubicBezTo>
                    <a:pt x="909" y="281"/>
                    <a:pt x="906" y="282"/>
                    <a:pt x="903" y="283"/>
                  </a:cubicBezTo>
                  <a:cubicBezTo>
                    <a:pt x="903" y="283"/>
                    <a:pt x="903" y="282"/>
                    <a:pt x="902" y="282"/>
                  </a:cubicBezTo>
                  <a:cubicBezTo>
                    <a:pt x="900" y="282"/>
                    <a:pt x="897" y="282"/>
                    <a:pt x="895" y="281"/>
                  </a:cubicBezTo>
                  <a:cubicBezTo>
                    <a:pt x="897" y="274"/>
                    <a:pt x="899" y="267"/>
                    <a:pt x="899" y="267"/>
                  </a:cubicBezTo>
                  <a:cubicBezTo>
                    <a:pt x="901" y="262"/>
                    <a:pt x="902" y="257"/>
                    <a:pt x="904" y="252"/>
                  </a:cubicBezTo>
                  <a:cubicBezTo>
                    <a:pt x="907" y="252"/>
                    <a:pt x="909" y="253"/>
                    <a:pt x="911" y="254"/>
                  </a:cubicBezTo>
                  <a:cubicBezTo>
                    <a:pt x="914" y="254"/>
                    <a:pt x="917" y="255"/>
                    <a:pt x="920" y="256"/>
                  </a:cubicBezTo>
                  <a:cubicBezTo>
                    <a:pt x="919" y="258"/>
                    <a:pt x="918" y="261"/>
                    <a:pt x="917" y="2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09"/>
            <p:cNvSpPr/>
            <p:nvPr/>
          </p:nvSpPr>
          <p:spPr bwMode="auto">
            <a:xfrm>
              <a:off x="11525250" y="4135437"/>
              <a:ext cx="52388" cy="93663"/>
            </a:xfrm>
            <a:custGeom>
              <a:avLst/>
              <a:gdLst>
                <a:gd name="T0" fmla="*/ 1 w 14"/>
                <a:gd name="T1" fmla="*/ 5 h 25"/>
                <a:gd name="T2" fmla="*/ 10 w 14"/>
                <a:gd name="T3" fmla="*/ 24 h 25"/>
                <a:gd name="T4" fmla="*/ 12 w 14"/>
                <a:gd name="T5" fmla="*/ 24 h 25"/>
                <a:gd name="T6" fmla="*/ 1 w 14"/>
                <a:gd name="T7" fmla="*/ 3 h 25"/>
                <a:gd name="T8" fmla="*/ 1 w 14"/>
                <a:gd name="T9" fmla="*/ 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5">
                  <a:moveTo>
                    <a:pt x="1" y="5"/>
                  </a:moveTo>
                  <a:cubicBezTo>
                    <a:pt x="8" y="5"/>
                    <a:pt x="10" y="19"/>
                    <a:pt x="10" y="24"/>
                  </a:cubicBezTo>
                  <a:cubicBezTo>
                    <a:pt x="10" y="25"/>
                    <a:pt x="11" y="25"/>
                    <a:pt x="12" y="24"/>
                  </a:cubicBezTo>
                  <a:cubicBezTo>
                    <a:pt x="14" y="18"/>
                    <a:pt x="10" y="0"/>
                    <a:pt x="1" y="3"/>
                  </a:cubicBezTo>
                  <a:cubicBezTo>
                    <a:pt x="0" y="3"/>
                    <a:pt x="0" y="5"/>
                    <a:pt x="1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10"/>
            <p:cNvSpPr/>
            <p:nvPr/>
          </p:nvSpPr>
          <p:spPr bwMode="auto">
            <a:xfrm>
              <a:off x="10460038" y="4446587"/>
              <a:ext cx="112713" cy="209550"/>
            </a:xfrm>
            <a:custGeom>
              <a:avLst/>
              <a:gdLst>
                <a:gd name="T0" fmla="*/ 20 w 30"/>
                <a:gd name="T1" fmla="*/ 35 h 56"/>
                <a:gd name="T2" fmla="*/ 29 w 30"/>
                <a:gd name="T3" fmla="*/ 55 h 56"/>
                <a:gd name="T4" fmla="*/ 30 w 30"/>
                <a:gd name="T5" fmla="*/ 55 h 56"/>
                <a:gd name="T6" fmla="*/ 24 w 30"/>
                <a:gd name="T7" fmla="*/ 39 h 56"/>
                <a:gd name="T8" fmla="*/ 18 w 30"/>
                <a:gd name="T9" fmla="*/ 22 h 56"/>
                <a:gd name="T10" fmla="*/ 4 w 30"/>
                <a:gd name="T11" fmla="*/ 2 h 56"/>
                <a:gd name="T12" fmla="*/ 2 w 30"/>
                <a:gd name="T13" fmla="*/ 4 h 56"/>
                <a:gd name="T14" fmla="*/ 20 w 30"/>
                <a:gd name="T15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6">
                  <a:moveTo>
                    <a:pt x="20" y="35"/>
                  </a:moveTo>
                  <a:cubicBezTo>
                    <a:pt x="22" y="41"/>
                    <a:pt x="23" y="50"/>
                    <a:pt x="29" y="55"/>
                  </a:cubicBezTo>
                  <a:cubicBezTo>
                    <a:pt x="29" y="56"/>
                    <a:pt x="30" y="55"/>
                    <a:pt x="30" y="55"/>
                  </a:cubicBezTo>
                  <a:cubicBezTo>
                    <a:pt x="26" y="50"/>
                    <a:pt x="26" y="44"/>
                    <a:pt x="24" y="39"/>
                  </a:cubicBezTo>
                  <a:cubicBezTo>
                    <a:pt x="22" y="33"/>
                    <a:pt x="21" y="28"/>
                    <a:pt x="18" y="22"/>
                  </a:cubicBezTo>
                  <a:cubicBezTo>
                    <a:pt x="15" y="14"/>
                    <a:pt x="10" y="8"/>
                    <a:pt x="4" y="2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11" y="13"/>
                    <a:pt x="15" y="23"/>
                    <a:pt x="20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11"/>
            <p:cNvSpPr/>
            <p:nvPr/>
          </p:nvSpPr>
          <p:spPr bwMode="auto">
            <a:xfrm>
              <a:off x="10977563" y="5846763"/>
              <a:ext cx="131763" cy="284163"/>
            </a:xfrm>
            <a:custGeom>
              <a:avLst/>
              <a:gdLst>
                <a:gd name="T0" fmla="*/ 32 w 35"/>
                <a:gd name="T1" fmla="*/ 2 h 76"/>
                <a:gd name="T2" fmla="*/ 18 w 35"/>
                <a:gd name="T3" fmla="*/ 46 h 76"/>
                <a:gd name="T4" fmla="*/ 1 w 35"/>
                <a:gd name="T5" fmla="*/ 66 h 76"/>
                <a:gd name="T6" fmla="*/ 1 w 35"/>
                <a:gd name="T7" fmla="*/ 66 h 76"/>
                <a:gd name="T8" fmla="*/ 17 w 35"/>
                <a:gd name="T9" fmla="*/ 55 h 76"/>
                <a:gd name="T10" fmla="*/ 25 w 35"/>
                <a:gd name="T11" fmla="*/ 36 h 76"/>
                <a:gd name="T12" fmla="*/ 34 w 35"/>
                <a:gd name="T13" fmla="*/ 2 h 76"/>
                <a:gd name="T14" fmla="*/ 32 w 35"/>
                <a:gd name="T15" fmla="*/ 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76">
                  <a:moveTo>
                    <a:pt x="32" y="2"/>
                  </a:moveTo>
                  <a:cubicBezTo>
                    <a:pt x="32" y="17"/>
                    <a:pt x="23" y="32"/>
                    <a:pt x="18" y="46"/>
                  </a:cubicBezTo>
                  <a:cubicBezTo>
                    <a:pt x="16" y="50"/>
                    <a:pt x="10" y="73"/>
                    <a:pt x="1" y="66"/>
                  </a:cubicBezTo>
                  <a:cubicBezTo>
                    <a:pt x="1" y="65"/>
                    <a:pt x="0" y="66"/>
                    <a:pt x="1" y="66"/>
                  </a:cubicBezTo>
                  <a:cubicBezTo>
                    <a:pt x="8" y="76"/>
                    <a:pt x="15" y="61"/>
                    <a:pt x="17" y="55"/>
                  </a:cubicBezTo>
                  <a:cubicBezTo>
                    <a:pt x="20" y="49"/>
                    <a:pt x="22" y="42"/>
                    <a:pt x="25" y="36"/>
                  </a:cubicBezTo>
                  <a:cubicBezTo>
                    <a:pt x="29" y="26"/>
                    <a:pt x="35" y="13"/>
                    <a:pt x="34" y="2"/>
                  </a:cubicBezTo>
                  <a:cubicBezTo>
                    <a:pt x="34" y="0"/>
                    <a:pt x="32" y="0"/>
                    <a:pt x="32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12"/>
            <p:cNvSpPr>
              <a:spLocks noEditPoints="1"/>
            </p:cNvSpPr>
            <p:nvPr/>
          </p:nvSpPr>
          <p:spPr bwMode="auto">
            <a:xfrm>
              <a:off x="10190163" y="4784725"/>
              <a:ext cx="2022475" cy="1530350"/>
            </a:xfrm>
            <a:custGeom>
              <a:avLst/>
              <a:gdLst>
                <a:gd name="T0" fmla="*/ 520 w 539"/>
                <a:gd name="T1" fmla="*/ 138 h 408"/>
                <a:gd name="T2" fmla="*/ 456 w 539"/>
                <a:gd name="T3" fmla="*/ 160 h 408"/>
                <a:gd name="T4" fmla="*/ 423 w 539"/>
                <a:gd name="T5" fmla="*/ 95 h 408"/>
                <a:gd name="T6" fmla="*/ 418 w 539"/>
                <a:gd name="T7" fmla="*/ 164 h 408"/>
                <a:gd name="T8" fmla="*/ 395 w 539"/>
                <a:gd name="T9" fmla="*/ 178 h 408"/>
                <a:gd name="T10" fmla="*/ 369 w 539"/>
                <a:gd name="T11" fmla="*/ 128 h 408"/>
                <a:gd name="T12" fmla="*/ 371 w 539"/>
                <a:gd name="T13" fmla="*/ 66 h 408"/>
                <a:gd name="T14" fmla="*/ 90 w 539"/>
                <a:gd name="T15" fmla="*/ 320 h 408"/>
                <a:gd name="T16" fmla="*/ 125 w 539"/>
                <a:gd name="T17" fmla="*/ 387 h 408"/>
                <a:gd name="T18" fmla="*/ 479 w 539"/>
                <a:gd name="T19" fmla="*/ 301 h 408"/>
                <a:gd name="T20" fmla="*/ 475 w 539"/>
                <a:gd name="T21" fmla="*/ 281 h 408"/>
                <a:gd name="T22" fmla="*/ 500 w 539"/>
                <a:gd name="T23" fmla="*/ 264 h 408"/>
                <a:gd name="T24" fmla="*/ 511 w 539"/>
                <a:gd name="T25" fmla="*/ 208 h 408"/>
                <a:gd name="T26" fmla="*/ 471 w 539"/>
                <a:gd name="T27" fmla="*/ 173 h 408"/>
                <a:gd name="T28" fmla="*/ 495 w 539"/>
                <a:gd name="T29" fmla="*/ 189 h 408"/>
                <a:gd name="T30" fmla="*/ 450 w 539"/>
                <a:gd name="T31" fmla="*/ 192 h 408"/>
                <a:gd name="T32" fmla="*/ 427 w 539"/>
                <a:gd name="T33" fmla="*/ 299 h 408"/>
                <a:gd name="T34" fmla="*/ 386 w 539"/>
                <a:gd name="T35" fmla="*/ 302 h 408"/>
                <a:gd name="T36" fmla="*/ 346 w 539"/>
                <a:gd name="T37" fmla="*/ 313 h 408"/>
                <a:gd name="T38" fmla="*/ 359 w 539"/>
                <a:gd name="T39" fmla="*/ 298 h 408"/>
                <a:gd name="T40" fmla="*/ 296 w 539"/>
                <a:gd name="T41" fmla="*/ 305 h 408"/>
                <a:gd name="T42" fmla="*/ 319 w 539"/>
                <a:gd name="T43" fmla="*/ 284 h 408"/>
                <a:gd name="T44" fmla="*/ 328 w 539"/>
                <a:gd name="T45" fmla="*/ 308 h 408"/>
                <a:gd name="T46" fmla="*/ 350 w 539"/>
                <a:gd name="T47" fmla="*/ 262 h 408"/>
                <a:gd name="T48" fmla="*/ 385 w 539"/>
                <a:gd name="T49" fmla="*/ 230 h 408"/>
                <a:gd name="T50" fmla="*/ 432 w 539"/>
                <a:gd name="T51" fmla="*/ 235 h 408"/>
                <a:gd name="T52" fmla="*/ 412 w 539"/>
                <a:gd name="T53" fmla="*/ 231 h 408"/>
                <a:gd name="T54" fmla="*/ 409 w 539"/>
                <a:gd name="T55" fmla="*/ 226 h 408"/>
                <a:gd name="T56" fmla="*/ 384 w 539"/>
                <a:gd name="T57" fmla="*/ 233 h 408"/>
                <a:gd name="T58" fmla="*/ 357 w 539"/>
                <a:gd name="T59" fmla="*/ 270 h 408"/>
                <a:gd name="T60" fmla="*/ 363 w 539"/>
                <a:gd name="T61" fmla="*/ 297 h 408"/>
                <a:gd name="T62" fmla="*/ 398 w 539"/>
                <a:gd name="T63" fmla="*/ 282 h 408"/>
                <a:gd name="T64" fmla="*/ 406 w 539"/>
                <a:gd name="T65" fmla="*/ 292 h 408"/>
                <a:gd name="T66" fmla="*/ 442 w 539"/>
                <a:gd name="T67" fmla="*/ 243 h 408"/>
                <a:gd name="T68" fmla="*/ 394 w 539"/>
                <a:gd name="T69" fmla="*/ 201 h 408"/>
                <a:gd name="T70" fmla="*/ 387 w 539"/>
                <a:gd name="T71" fmla="*/ 209 h 408"/>
                <a:gd name="T72" fmla="*/ 61 w 539"/>
                <a:gd name="T73" fmla="*/ 372 h 408"/>
                <a:gd name="T74" fmla="*/ 266 w 539"/>
                <a:gd name="T75" fmla="*/ 272 h 408"/>
                <a:gd name="T76" fmla="*/ 220 w 539"/>
                <a:gd name="T77" fmla="*/ 299 h 408"/>
                <a:gd name="T78" fmla="*/ 184 w 539"/>
                <a:gd name="T79" fmla="*/ 346 h 408"/>
                <a:gd name="T80" fmla="*/ 121 w 539"/>
                <a:gd name="T81" fmla="*/ 310 h 408"/>
                <a:gd name="T82" fmla="*/ 354 w 539"/>
                <a:gd name="T83" fmla="*/ 148 h 408"/>
                <a:gd name="T84" fmla="*/ 347 w 539"/>
                <a:gd name="T85" fmla="*/ 260 h 408"/>
                <a:gd name="T86" fmla="*/ 322 w 539"/>
                <a:gd name="T87" fmla="*/ 273 h 408"/>
                <a:gd name="T88" fmla="*/ 278 w 539"/>
                <a:gd name="T89" fmla="*/ 292 h 408"/>
                <a:gd name="T90" fmla="*/ 264 w 539"/>
                <a:gd name="T91" fmla="*/ 325 h 408"/>
                <a:gd name="T92" fmla="*/ 277 w 539"/>
                <a:gd name="T93" fmla="*/ 331 h 408"/>
                <a:gd name="T94" fmla="*/ 327 w 539"/>
                <a:gd name="T95" fmla="*/ 322 h 408"/>
                <a:gd name="T96" fmla="*/ 384 w 539"/>
                <a:gd name="T97" fmla="*/ 305 h 408"/>
                <a:gd name="T98" fmla="*/ 365 w 539"/>
                <a:gd name="T99" fmla="*/ 317 h 408"/>
                <a:gd name="T100" fmla="*/ 406 w 539"/>
                <a:gd name="T101" fmla="*/ 297 h 408"/>
                <a:gd name="T102" fmla="*/ 452 w 539"/>
                <a:gd name="T103" fmla="*/ 283 h 408"/>
                <a:gd name="T104" fmla="*/ 455 w 539"/>
                <a:gd name="T105" fmla="*/ 290 h 408"/>
                <a:gd name="T106" fmla="*/ 467 w 539"/>
                <a:gd name="T107" fmla="*/ 261 h 408"/>
                <a:gd name="T108" fmla="*/ 478 w 539"/>
                <a:gd name="T109" fmla="*/ 267 h 408"/>
                <a:gd name="T110" fmla="*/ 488 w 539"/>
                <a:gd name="T111" fmla="*/ 201 h 408"/>
                <a:gd name="T112" fmla="*/ 499 w 539"/>
                <a:gd name="T113" fmla="*/ 202 h 408"/>
                <a:gd name="T114" fmla="*/ 508 w 539"/>
                <a:gd name="T115" fmla="*/ 204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39" h="408">
                  <a:moveTo>
                    <a:pt x="511" y="208"/>
                  </a:moveTo>
                  <a:cubicBezTo>
                    <a:pt x="512" y="203"/>
                    <a:pt x="513" y="199"/>
                    <a:pt x="513" y="195"/>
                  </a:cubicBezTo>
                  <a:cubicBezTo>
                    <a:pt x="515" y="184"/>
                    <a:pt x="517" y="173"/>
                    <a:pt x="518" y="162"/>
                  </a:cubicBezTo>
                  <a:cubicBezTo>
                    <a:pt x="519" y="161"/>
                    <a:pt x="519" y="158"/>
                    <a:pt x="519" y="155"/>
                  </a:cubicBezTo>
                  <a:cubicBezTo>
                    <a:pt x="520" y="155"/>
                    <a:pt x="521" y="156"/>
                    <a:pt x="521" y="156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0"/>
                    <a:pt x="523" y="137"/>
                    <a:pt x="525" y="136"/>
                  </a:cubicBezTo>
                  <a:cubicBezTo>
                    <a:pt x="527" y="135"/>
                    <a:pt x="526" y="133"/>
                    <a:pt x="525" y="134"/>
                  </a:cubicBezTo>
                  <a:cubicBezTo>
                    <a:pt x="523" y="135"/>
                    <a:pt x="521" y="136"/>
                    <a:pt x="520" y="138"/>
                  </a:cubicBezTo>
                  <a:cubicBezTo>
                    <a:pt x="503" y="143"/>
                    <a:pt x="486" y="149"/>
                    <a:pt x="469" y="155"/>
                  </a:cubicBezTo>
                  <a:cubicBezTo>
                    <a:pt x="469" y="146"/>
                    <a:pt x="466" y="137"/>
                    <a:pt x="465" y="128"/>
                  </a:cubicBezTo>
                  <a:cubicBezTo>
                    <a:pt x="465" y="122"/>
                    <a:pt x="464" y="116"/>
                    <a:pt x="463" y="110"/>
                  </a:cubicBezTo>
                  <a:cubicBezTo>
                    <a:pt x="461" y="102"/>
                    <a:pt x="458" y="94"/>
                    <a:pt x="457" y="87"/>
                  </a:cubicBezTo>
                  <a:cubicBezTo>
                    <a:pt x="456" y="85"/>
                    <a:pt x="453" y="85"/>
                    <a:pt x="453" y="87"/>
                  </a:cubicBezTo>
                  <a:cubicBezTo>
                    <a:pt x="455" y="94"/>
                    <a:pt x="457" y="101"/>
                    <a:pt x="459" y="107"/>
                  </a:cubicBezTo>
                  <a:cubicBezTo>
                    <a:pt x="461" y="115"/>
                    <a:pt x="462" y="123"/>
                    <a:pt x="463" y="131"/>
                  </a:cubicBezTo>
                  <a:cubicBezTo>
                    <a:pt x="463" y="140"/>
                    <a:pt x="465" y="148"/>
                    <a:pt x="466" y="157"/>
                  </a:cubicBezTo>
                  <a:cubicBezTo>
                    <a:pt x="463" y="158"/>
                    <a:pt x="459" y="159"/>
                    <a:pt x="456" y="160"/>
                  </a:cubicBezTo>
                  <a:cubicBezTo>
                    <a:pt x="453" y="151"/>
                    <a:pt x="450" y="141"/>
                    <a:pt x="448" y="130"/>
                  </a:cubicBezTo>
                  <a:cubicBezTo>
                    <a:pt x="446" y="115"/>
                    <a:pt x="443" y="100"/>
                    <a:pt x="438" y="85"/>
                  </a:cubicBezTo>
                  <a:cubicBezTo>
                    <a:pt x="438" y="83"/>
                    <a:pt x="435" y="84"/>
                    <a:pt x="436" y="85"/>
                  </a:cubicBezTo>
                  <a:cubicBezTo>
                    <a:pt x="440" y="102"/>
                    <a:pt x="443" y="118"/>
                    <a:pt x="445" y="135"/>
                  </a:cubicBezTo>
                  <a:cubicBezTo>
                    <a:pt x="447" y="144"/>
                    <a:pt x="449" y="153"/>
                    <a:pt x="452" y="162"/>
                  </a:cubicBezTo>
                  <a:cubicBezTo>
                    <a:pt x="449" y="163"/>
                    <a:pt x="445" y="165"/>
                    <a:pt x="442" y="166"/>
                  </a:cubicBezTo>
                  <a:cubicBezTo>
                    <a:pt x="441" y="159"/>
                    <a:pt x="440" y="151"/>
                    <a:pt x="439" y="145"/>
                  </a:cubicBezTo>
                  <a:cubicBezTo>
                    <a:pt x="436" y="128"/>
                    <a:pt x="432" y="111"/>
                    <a:pt x="427" y="95"/>
                  </a:cubicBezTo>
                  <a:cubicBezTo>
                    <a:pt x="426" y="93"/>
                    <a:pt x="423" y="93"/>
                    <a:pt x="423" y="95"/>
                  </a:cubicBezTo>
                  <a:cubicBezTo>
                    <a:pt x="429" y="114"/>
                    <a:pt x="433" y="132"/>
                    <a:pt x="436" y="151"/>
                  </a:cubicBezTo>
                  <a:cubicBezTo>
                    <a:pt x="437" y="157"/>
                    <a:pt x="438" y="162"/>
                    <a:pt x="440" y="167"/>
                  </a:cubicBezTo>
                  <a:cubicBezTo>
                    <a:pt x="434" y="169"/>
                    <a:pt x="429" y="171"/>
                    <a:pt x="424" y="173"/>
                  </a:cubicBezTo>
                  <a:cubicBezTo>
                    <a:pt x="423" y="171"/>
                    <a:pt x="422" y="169"/>
                    <a:pt x="422" y="167"/>
                  </a:cubicBezTo>
                  <a:cubicBezTo>
                    <a:pt x="420" y="159"/>
                    <a:pt x="419" y="151"/>
                    <a:pt x="418" y="144"/>
                  </a:cubicBezTo>
                  <a:cubicBezTo>
                    <a:pt x="414" y="129"/>
                    <a:pt x="408" y="114"/>
                    <a:pt x="402" y="100"/>
                  </a:cubicBezTo>
                  <a:cubicBezTo>
                    <a:pt x="401" y="99"/>
                    <a:pt x="399" y="100"/>
                    <a:pt x="400" y="101"/>
                  </a:cubicBezTo>
                  <a:cubicBezTo>
                    <a:pt x="405" y="115"/>
                    <a:pt x="411" y="128"/>
                    <a:pt x="414" y="143"/>
                  </a:cubicBezTo>
                  <a:cubicBezTo>
                    <a:pt x="416" y="150"/>
                    <a:pt x="416" y="157"/>
                    <a:pt x="418" y="164"/>
                  </a:cubicBezTo>
                  <a:cubicBezTo>
                    <a:pt x="419" y="167"/>
                    <a:pt x="420" y="169"/>
                    <a:pt x="421" y="171"/>
                  </a:cubicBezTo>
                  <a:cubicBezTo>
                    <a:pt x="420" y="172"/>
                    <a:pt x="419" y="172"/>
                    <a:pt x="419" y="173"/>
                  </a:cubicBezTo>
                  <a:cubicBezTo>
                    <a:pt x="419" y="174"/>
                    <a:pt x="419" y="174"/>
                    <a:pt x="419" y="175"/>
                  </a:cubicBezTo>
                  <a:cubicBezTo>
                    <a:pt x="413" y="178"/>
                    <a:pt x="406" y="181"/>
                    <a:pt x="399" y="183"/>
                  </a:cubicBezTo>
                  <a:cubicBezTo>
                    <a:pt x="397" y="177"/>
                    <a:pt x="396" y="171"/>
                    <a:pt x="395" y="166"/>
                  </a:cubicBezTo>
                  <a:cubicBezTo>
                    <a:pt x="391" y="151"/>
                    <a:pt x="387" y="137"/>
                    <a:pt x="382" y="123"/>
                  </a:cubicBezTo>
                  <a:cubicBezTo>
                    <a:pt x="382" y="121"/>
                    <a:pt x="379" y="122"/>
                    <a:pt x="380" y="123"/>
                  </a:cubicBezTo>
                  <a:cubicBezTo>
                    <a:pt x="383" y="133"/>
                    <a:pt x="386" y="143"/>
                    <a:pt x="389" y="153"/>
                  </a:cubicBezTo>
                  <a:cubicBezTo>
                    <a:pt x="391" y="161"/>
                    <a:pt x="392" y="170"/>
                    <a:pt x="395" y="178"/>
                  </a:cubicBezTo>
                  <a:cubicBezTo>
                    <a:pt x="395" y="178"/>
                    <a:pt x="396" y="179"/>
                    <a:pt x="396" y="180"/>
                  </a:cubicBezTo>
                  <a:cubicBezTo>
                    <a:pt x="396" y="180"/>
                    <a:pt x="396" y="180"/>
                    <a:pt x="396" y="181"/>
                  </a:cubicBezTo>
                  <a:cubicBezTo>
                    <a:pt x="395" y="182"/>
                    <a:pt x="395" y="184"/>
                    <a:pt x="394" y="186"/>
                  </a:cubicBezTo>
                  <a:cubicBezTo>
                    <a:pt x="386" y="189"/>
                    <a:pt x="378" y="192"/>
                    <a:pt x="371" y="196"/>
                  </a:cubicBezTo>
                  <a:cubicBezTo>
                    <a:pt x="374" y="189"/>
                    <a:pt x="376" y="186"/>
                    <a:pt x="378" y="182"/>
                  </a:cubicBezTo>
                  <a:cubicBezTo>
                    <a:pt x="386" y="165"/>
                    <a:pt x="382" y="151"/>
                    <a:pt x="366" y="142"/>
                  </a:cubicBezTo>
                  <a:cubicBezTo>
                    <a:pt x="364" y="140"/>
                    <a:pt x="361" y="139"/>
                    <a:pt x="358" y="137"/>
                  </a:cubicBezTo>
                  <a:cubicBezTo>
                    <a:pt x="362" y="135"/>
                    <a:pt x="366" y="133"/>
                    <a:pt x="369" y="129"/>
                  </a:cubicBezTo>
                  <a:cubicBezTo>
                    <a:pt x="370" y="129"/>
                    <a:pt x="369" y="128"/>
                    <a:pt x="369" y="128"/>
                  </a:cubicBezTo>
                  <a:cubicBezTo>
                    <a:pt x="364" y="132"/>
                    <a:pt x="360" y="134"/>
                    <a:pt x="355" y="136"/>
                  </a:cubicBezTo>
                  <a:cubicBezTo>
                    <a:pt x="342" y="130"/>
                    <a:pt x="329" y="126"/>
                    <a:pt x="314" y="127"/>
                  </a:cubicBezTo>
                  <a:cubicBezTo>
                    <a:pt x="313" y="127"/>
                    <a:pt x="312" y="127"/>
                    <a:pt x="308" y="126"/>
                  </a:cubicBezTo>
                  <a:cubicBezTo>
                    <a:pt x="312" y="124"/>
                    <a:pt x="314" y="122"/>
                    <a:pt x="316" y="121"/>
                  </a:cubicBezTo>
                  <a:cubicBezTo>
                    <a:pt x="360" y="94"/>
                    <a:pt x="404" y="69"/>
                    <a:pt x="450" y="47"/>
                  </a:cubicBezTo>
                  <a:cubicBezTo>
                    <a:pt x="474" y="36"/>
                    <a:pt x="497" y="23"/>
                    <a:pt x="521" y="10"/>
                  </a:cubicBezTo>
                  <a:cubicBezTo>
                    <a:pt x="521" y="0"/>
                    <a:pt x="521" y="0"/>
                    <a:pt x="521" y="0"/>
                  </a:cubicBezTo>
                  <a:cubicBezTo>
                    <a:pt x="513" y="3"/>
                    <a:pt x="503" y="6"/>
                    <a:pt x="495" y="10"/>
                  </a:cubicBezTo>
                  <a:cubicBezTo>
                    <a:pt x="453" y="28"/>
                    <a:pt x="412" y="47"/>
                    <a:pt x="371" y="66"/>
                  </a:cubicBezTo>
                  <a:cubicBezTo>
                    <a:pt x="345" y="79"/>
                    <a:pt x="319" y="95"/>
                    <a:pt x="293" y="108"/>
                  </a:cubicBezTo>
                  <a:cubicBezTo>
                    <a:pt x="282" y="114"/>
                    <a:pt x="273" y="120"/>
                    <a:pt x="266" y="131"/>
                  </a:cubicBezTo>
                  <a:cubicBezTo>
                    <a:pt x="265" y="132"/>
                    <a:pt x="265" y="133"/>
                    <a:pt x="264" y="134"/>
                  </a:cubicBezTo>
                  <a:cubicBezTo>
                    <a:pt x="266" y="138"/>
                    <a:pt x="268" y="141"/>
                    <a:pt x="269" y="144"/>
                  </a:cubicBezTo>
                  <a:cubicBezTo>
                    <a:pt x="268" y="144"/>
                    <a:pt x="267" y="143"/>
                    <a:pt x="267" y="143"/>
                  </a:cubicBezTo>
                  <a:cubicBezTo>
                    <a:pt x="249" y="161"/>
                    <a:pt x="232" y="180"/>
                    <a:pt x="214" y="199"/>
                  </a:cubicBezTo>
                  <a:cubicBezTo>
                    <a:pt x="182" y="231"/>
                    <a:pt x="143" y="256"/>
                    <a:pt x="111" y="290"/>
                  </a:cubicBezTo>
                  <a:cubicBezTo>
                    <a:pt x="104" y="297"/>
                    <a:pt x="94" y="303"/>
                    <a:pt x="93" y="315"/>
                  </a:cubicBezTo>
                  <a:cubicBezTo>
                    <a:pt x="93" y="317"/>
                    <a:pt x="91" y="319"/>
                    <a:pt x="90" y="320"/>
                  </a:cubicBezTo>
                  <a:cubicBezTo>
                    <a:pt x="72" y="335"/>
                    <a:pt x="55" y="350"/>
                    <a:pt x="37" y="364"/>
                  </a:cubicBezTo>
                  <a:cubicBezTo>
                    <a:pt x="26" y="373"/>
                    <a:pt x="16" y="382"/>
                    <a:pt x="5" y="391"/>
                  </a:cubicBezTo>
                  <a:cubicBezTo>
                    <a:pt x="2" y="394"/>
                    <a:pt x="0" y="397"/>
                    <a:pt x="2" y="401"/>
                  </a:cubicBezTo>
                  <a:cubicBezTo>
                    <a:pt x="4" y="404"/>
                    <a:pt x="8" y="407"/>
                    <a:pt x="11" y="407"/>
                  </a:cubicBezTo>
                  <a:cubicBezTo>
                    <a:pt x="19" y="408"/>
                    <a:pt x="27" y="408"/>
                    <a:pt x="34" y="406"/>
                  </a:cubicBezTo>
                  <a:cubicBezTo>
                    <a:pt x="55" y="401"/>
                    <a:pt x="76" y="394"/>
                    <a:pt x="98" y="389"/>
                  </a:cubicBezTo>
                  <a:cubicBezTo>
                    <a:pt x="107" y="386"/>
                    <a:pt x="116" y="384"/>
                    <a:pt x="126" y="385"/>
                  </a:cubicBezTo>
                  <a:cubicBezTo>
                    <a:pt x="125" y="385"/>
                    <a:pt x="125" y="386"/>
                    <a:pt x="125" y="387"/>
                  </a:cubicBezTo>
                  <a:cubicBezTo>
                    <a:pt x="124" y="387"/>
                    <a:pt x="125" y="388"/>
                    <a:pt x="125" y="387"/>
                  </a:cubicBezTo>
                  <a:cubicBezTo>
                    <a:pt x="126" y="386"/>
                    <a:pt x="127" y="385"/>
                    <a:pt x="127" y="385"/>
                  </a:cubicBezTo>
                  <a:cubicBezTo>
                    <a:pt x="128" y="385"/>
                    <a:pt x="128" y="385"/>
                    <a:pt x="128" y="385"/>
                  </a:cubicBezTo>
                  <a:cubicBezTo>
                    <a:pt x="136" y="385"/>
                    <a:pt x="144" y="385"/>
                    <a:pt x="151" y="383"/>
                  </a:cubicBezTo>
                  <a:cubicBezTo>
                    <a:pt x="156" y="382"/>
                    <a:pt x="160" y="381"/>
                    <a:pt x="165" y="380"/>
                  </a:cubicBezTo>
                  <a:cubicBezTo>
                    <a:pt x="204" y="377"/>
                    <a:pt x="242" y="367"/>
                    <a:pt x="280" y="356"/>
                  </a:cubicBezTo>
                  <a:cubicBezTo>
                    <a:pt x="299" y="351"/>
                    <a:pt x="317" y="343"/>
                    <a:pt x="337" y="345"/>
                  </a:cubicBezTo>
                  <a:cubicBezTo>
                    <a:pt x="339" y="345"/>
                    <a:pt x="341" y="344"/>
                    <a:pt x="343" y="343"/>
                  </a:cubicBezTo>
                  <a:cubicBezTo>
                    <a:pt x="356" y="339"/>
                    <a:pt x="369" y="334"/>
                    <a:pt x="382" y="329"/>
                  </a:cubicBezTo>
                  <a:cubicBezTo>
                    <a:pt x="414" y="319"/>
                    <a:pt x="447" y="315"/>
                    <a:pt x="479" y="301"/>
                  </a:cubicBezTo>
                  <a:cubicBezTo>
                    <a:pt x="493" y="295"/>
                    <a:pt x="509" y="291"/>
                    <a:pt x="521" y="285"/>
                  </a:cubicBezTo>
                  <a:cubicBezTo>
                    <a:pt x="521" y="267"/>
                    <a:pt x="521" y="267"/>
                    <a:pt x="521" y="267"/>
                  </a:cubicBezTo>
                  <a:cubicBezTo>
                    <a:pt x="505" y="274"/>
                    <a:pt x="486" y="280"/>
                    <a:pt x="468" y="286"/>
                  </a:cubicBezTo>
                  <a:cubicBezTo>
                    <a:pt x="466" y="287"/>
                    <a:pt x="464" y="287"/>
                    <a:pt x="463" y="288"/>
                  </a:cubicBezTo>
                  <a:cubicBezTo>
                    <a:pt x="463" y="286"/>
                    <a:pt x="464" y="284"/>
                    <a:pt x="464" y="282"/>
                  </a:cubicBezTo>
                  <a:cubicBezTo>
                    <a:pt x="465" y="278"/>
                    <a:pt x="467" y="273"/>
                    <a:pt x="468" y="268"/>
                  </a:cubicBezTo>
                  <a:cubicBezTo>
                    <a:pt x="471" y="270"/>
                    <a:pt x="473" y="271"/>
                    <a:pt x="476" y="273"/>
                  </a:cubicBezTo>
                  <a:cubicBezTo>
                    <a:pt x="476" y="275"/>
                    <a:pt x="476" y="277"/>
                    <a:pt x="475" y="280"/>
                  </a:cubicBezTo>
                  <a:cubicBezTo>
                    <a:pt x="475" y="280"/>
                    <a:pt x="475" y="281"/>
                    <a:pt x="475" y="281"/>
                  </a:cubicBezTo>
                  <a:cubicBezTo>
                    <a:pt x="475" y="281"/>
                    <a:pt x="475" y="281"/>
                    <a:pt x="475" y="281"/>
                  </a:cubicBezTo>
                  <a:cubicBezTo>
                    <a:pt x="475" y="281"/>
                    <a:pt x="478" y="283"/>
                    <a:pt x="479" y="281"/>
                  </a:cubicBezTo>
                  <a:cubicBezTo>
                    <a:pt x="479" y="279"/>
                    <a:pt x="480" y="277"/>
                    <a:pt x="481" y="274"/>
                  </a:cubicBezTo>
                  <a:cubicBezTo>
                    <a:pt x="482" y="275"/>
                    <a:pt x="484" y="275"/>
                    <a:pt x="486" y="275"/>
                  </a:cubicBezTo>
                  <a:cubicBezTo>
                    <a:pt x="494" y="276"/>
                    <a:pt x="490" y="269"/>
                    <a:pt x="488" y="264"/>
                  </a:cubicBezTo>
                  <a:cubicBezTo>
                    <a:pt x="487" y="263"/>
                    <a:pt x="486" y="264"/>
                    <a:pt x="486" y="265"/>
                  </a:cubicBezTo>
                  <a:cubicBezTo>
                    <a:pt x="487" y="270"/>
                    <a:pt x="486" y="270"/>
                    <a:pt x="482" y="269"/>
                  </a:cubicBezTo>
                  <a:cubicBezTo>
                    <a:pt x="484" y="263"/>
                    <a:pt x="486" y="258"/>
                    <a:pt x="487" y="252"/>
                  </a:cubicBezTo>
                  <a:cubicBezTo>
                    <a:pt x="491" y="256"/>
                    <a:pt x="495" y="260"/>
                    <a:pt x="500" y="264"/>
                  </a:cubicBezTo>
                  <a:cubicBezTo>
                    <a:pt x="500" y="264"/>
                    <a:pt x="501" y="264"/>
                    <a:pt x="501" y="264"/>
                  </a:cubicBezTo>
                  <a:cubicBezTo>
                    <a:pt x="501" y="264"/>
                    <a:pt x="501" y="264"/>
                    <a:pt x="501" y="264"/>
                  </a:cubicBezTo>
                  <a:cubicBezTo>
                    <a:pt x="501" y="264"/>
                    <a:pt x="501" y="264"/>
                    <a:pt x="501" y="264"/>
                  </a:cubicBezTo>
                  <a:cubicBezTo>
                    <a:pt x="501" y="267"/>
                    <a:pt x="505" y="267"/>
                    <a:pt x="505" y="264"/>
                  </a:cubicBezTo>
                  <a:cubicBezTo>
                    <a:pt x="506" y="248"/>
                    <a:pt x="508" y="231"/>
                    <a:pt x="510" y="215"/>
                  </a:cubicBezTo>
                  <a:cubicBezTo>
                    <a:pt x="519" y="227"/>
                    <a:pt x="529" y="242"/>
                    <a:pt x="520" y="248"/>
                  </a:cubicBezTo>
                  <a:cubicBezTo>
                    <a:pt x="519" y="249"/>
                    <a:pt x="520" y="251"/>
                    <a:pt x="521" y="250"/>
                  </a:cubicBezTo>
                  <a:cubicBezTo>
                    <a:pt x="539" y="248"/>
                    <a:pt x="521" y="222"/>
                    <a:pt x="517" y="216"/>
                  </a:cubicBezTo>
                  <a:cubicBezTo>
                    <a:pt x="515" y="213"/>
                    <a:pt x="513" y="210"/>
                    <a:pt x="511" y="208"/>
                  </a:cubicBezTo>
                  <a:moveTo>
                    <a:pt x="471" y="173"/>
                  </a:moveTo>
                  <a:cubicBezTo>
                    <a:pt x="475" y="177"/>
                    <a:pt x="480" y="180"/>
                    <a:pt x="484" y="183"/>
                  </a:cubicBezTo>
                  <a:cubicBezTo>
                    <a:pt x="486" y="185"/>
                    <a:pt x="488" y="187"/>
                    <a:pt x="489" y="189"/>
                  </a:cubicBezTo>
                  <a:cubicBezTo>
                    <a:pt x="485" y="203"/>
                    <a:pt x="481" y="216"/>
                    <a:pt x="477" y="230"/>
                  </a:cubicBezTo>
                  <a:cubicBezTo>
                    <a:pt x="475" y="228"/>
                    <a:pt x="474" y="227"/>
                    <a:pt x="473" y="226"/>
                  </a:cubicBezTo>
                  <a:cubicBezTo>
                    <a:pt x="470" y="222"/>
                    <a:pt x="466" y="219"/>
                    <a:pt x="463" y="216"/>
                  </a:cubicBezTo>
                  <a:cubicBezTo>
                    <a:pt x="465" y="202"/>
                    <a:pt x="468" y="189"/>
                    <a:pt x="469" y="175"/>
                  </a:cubicBezTo>
                  <a:cubicBezTo>
                    <a:pt x="469" y="175"/>
                    <a:pt x="468" y="174"/>
                    <a:pt x="468" y="174"/>
                  </a:cubicBezTo>
                  <a:cubicBezTo>
                    <a:pt x="469" y="174"/>
                    <a:pt x="470" y="173"/>
                    <a:pt x="471" y="173"/>
                  </a:cubicBezTo>
                  <a:moveTo>
                    <a:pt x="475" y="172"/>
                  </a:moveTo>
                  <a:cubicBezTo>
                    <a:pt x="481" y="169"/>
                    <a:pt x="488" y="167"/>
                    <a:pt x="494" y="164"/>
                  </a:cubicBezTo>
                  <a:cubicBezTo>
                    <a:pt x="493" y="171"/>
                    <a:pt x="492" y="177"/>
                    <a:pt x="490" y="184"/>
                  </a:cubicBezTo>
                  <a:cubicBezTo>
                    <a:pt x="485" y="179"/>
                    <a:pt x="480" y="176"/>
                    <a:pt x="475" y="172"/>
                  </a:cubicBezTo>
                  <a:moveTo>
                    <a:pt x="495" y="164"/>
                  </a:moveTo>
                  <a:cubicBezTo>
                    <a:pt x="498" y="163"/>
                    <a:pt x="500" y="162"/>
                    <a:pt x="502" y="161"/>
                  </a:cubicBezTo>
                  <a:cubicBezTo>
                    <a:pt x="502" y="166"/>
                    <a:pt x="501" y="170"/>
                    <a:pt x="500" y="175"/>
                  </a:cubicBezTo>
                  <a:cubicBezTo>
                    <a:pt x="499" y="180"/>
                    <a:pt x="497" y="185"/>
                    <a:pt x="496" y="191"/>
                  </a:cubicBezTo>
                  <a:cubicBezTo>
                    <a:pt x="496" y="190"/>
                    <a:pt x="495" y="189"/>
                    <a:pt x="495" y="189"/>
                  </a:cubicBezTo>
                  <a:cubicBezTo>
                    <a:pt x="494" y="188"/>
                    <a:pt x="493" y="186"/>
                    <a:pt x="492" y="185"/>
                  </a:cubicBezTo>
                  <a:cubicBezTo>
                    <a:pt x="494" y="178"/>
                    <a:pt x="495" y="171"/>
                    <a:pt x="495" y="164"/>
                  </a:cubicBezTo>
                  <a:moveTo>
                    <a:pt x="465" y="175"/>
                  </a:moveTo>
                  <a:cubicBezTo>
                    <a:pt x="465" y="175"/>
                    <a:pt x="465" y="175"/>
                    <a:pt x="465" y="175"/>
                  </a:cubicBezTo>
                  <a:cubicBezTo>
                    <a:pt x="464" y="187"/>
                    <a:pt x="463" y="201"/>
                    <a:pt x="460" y="213"/>
                  </a:cubicBezTo>
                  <a:cubicBezTo>
                    <a:pt x="460" y="213"/>
                    <a:pt x="460" y="213"/>
                    <a:pt x="460" y="214"/>
                  </a:cubicBezTo>
                  <a:cubicBezTo>
                    <a:pt x="455" y="210"/>
                    <a:pt x="451" y="206"/>
                    <a:pt x="446" y="203"/>
                  </a:cubicBezTo>
                  <a:cubicBezTo>
                    <a:pt x="447" y="200"/>
                    <a:pt x="448" y="197"/>
                    <a:pt x="449" y="194"/>
                  </a:cubicBezTo>
                  <a:cubicBezTo>
                    <a:pt x="450" y="194"/>
                    <a:pt x="451" y="193"/>
                    <a:pt x="450" y="192"/>
                  </a:cubicBezTo>
                  <a:cubicBezTo>
                    <a:pt x="450" y="192"/>
                    <a:pt x="450" y="191"/>
                    <a:pt x="450" y="191"/>
                  </a:cubicBezTo>
                  <a:cubicBezTo>
                    <a:pt x="450" y="191"/>
                    <a:pt x="450" y="191"/>
                    <a:pt x="450" y="191"/>
                  </a:cubicBezTo>
                  <a:cubicBezTo>
                    <a:pt x="450" y="190"/>
                    <a:pt x="450" y="190"/>
                    <a:pt x="450" y="189"/>
                  </a:cubicBezTo>
                  <a:cubicBezTo>
                    <a:pt x="451" y="188"/>
                    <a:pt x="449" y="187"/>
                    <a:pt x="448" y="188"/>
                  </a:cubicBezTo>
                  <a:cubicBezTo>
                    <a:pt x="447" y="186"/>
                    <a:pt x="447" y="184"/>
                    <a:pt x="446" y="182"/>
                  </a:cubicBezTo>
                  <a:cubicBezTo>
                    <a:pt x="452" y="180"/>
                    <a:pt x="459" y="177"/>
                    <a:pt x="465" y="175"/>
                  </a:cubicBezTo>
                  <a:moveTo>
                    <a:pt x="442" y="294"/>
                  </a:moveTo>
                  <a:cubicBezTo>
                    <a:pt x="442" y="294"/>
                    <a:pt x="442" y="295"/>
                    <a:pt x="442" y="295"/>
                  </a:cubicBezTo>
                  <a:cubicBezTo>
                    <a:pt x="437" y="296"/>
                    <a:pt x="432" y="298"/>
                    <a:pt x="427" y="299"/>
                  </a:cubicBezTo>
                  <a:cubicBezTo>
                    <a:pt x="429" y="299"/>
                    <a:pt x="429" y="297"/>
                    <a:pt x="428" y="295"/>
                  </a:cubicBezTo>
                  <a:cubicBezTo>
                    <a:pt x="428" y="294"/>
                    <a:pt x="427" y="294"/>
                    <a:pt x="426" y="295"/>
                  </a:cubicBezTo>
                  <a:cubicBezTo>
                    <a:pt x="424" y="298"/>
                    <a:pt x="419" y="297"/>
                    <a:pt x="414" y="295"/>
                  </a:cubicBezTo>
                  <a:cubicBezTo>
                    <a:pt x="420" y="286"/>
                    <a:pt x="423" y="274"/>
                    <a:pt x="426" y="262"/>
                  </a:cubicBezTo>
                  <a:cubicBezTo>
                    <a:pt x="431" y="264"/>
                    <a:pt x="435" y="266"/>
                    <a:pt x="439" y="269"/>
                  </a:cubicBezTo>
                  <a:cubicBezTo>
                    <a:pt x="442" y="270"/>
                    <a:pt x="445" y="271"/>
                    <a:pt x="447" y="273"/>
                  </a:cubicBezTo>
                  <a:cubicBezTo>
                    <a:pt x="447" y="276"/>
                    <a:pt x="446" y="279"/>
                    <a:pt x="445" y="282"/>
                  </a:cubicBezTo>
                  <a:cubicBezTo>
                    <a:pt x="444" y="286"/>
                    <a:pt x="443" y="290"/>
                    <a:pt x="442" y="294"/>
                  </a:cubicBezTo>
                  <a:moveTo>
                    <a:pt x="386" y="302"/>
                  </a:moveTo>
                  <a:cubicBezTo>
                    <a:pt x="385" y="301"/>
                    <a:pt x="383" y="301"/>
                    <a:pt x="382" y="300"/>
                  </a:cubicBezTo>
                  <a:cubicBezTo>
                    <a:pt x="384" y="298"/>
                    <a:pt x="387" y="296"/>
                    <a:pt x="389" y="293"/>
                  </a:cubicBezTo>
                  <a:cubicBezTo>
                    <a:pt x="388" y="296"/>
                    <a:pt x="387" y="299"/>
                    <a:pt x="386" y="302"/>
                  </a:cubicBezTo>
                  <a:moveTo>
                    <a:pt x="390" y="307"/>
                  </a:moveTo>
                  <a:cubicBezTo>
                    <a:pt x="392" y="308"/>
                    <a:pt x="395" y="309"/>
                    <a:pt x="397" y="309"/>
                  </a:cubicBezTo>
                  <a:cubicBezTo>
                    <a:pt x="394" y="310"/>
                    <a:pt x="392" y="311"/>
                    <a:pt x="389" y="311"/>
                  </a:cubicBezTo>
                  <a:cubicBezTo>
                    <a:pt x="390" y="310"/>
                    <a:pt x="390" y="309"/>
                    <a:pt x="390" y="307"/>
                  </a:cubicBezTo>
                  <a:moveTo>
                    <a:pt x="353" y="306"/>
                  </a:moveTo>
                  <a:cubicBezTo>
                    <a:pt x="351" y="308"/>
                    <a:pt x="348" y="311"/>
                    <a:pt x="346" y="313"/>
                  </a:cubicBezTo>
                  <a:cubicBezTo>
                    <a:pt x="345" y="311"/>
                    <a:pt x="346" y="307"/>
                    <a:pt x="346" y="305"/>
                  </a:cubicBezTo>
                  <a:cubicBezTo>
                    <a:pt x="346" y="304"/>
                    <a:pt x="344" y="304"/>
                    <a:pt x="344" y="305"/>
                  </a:cubicBezTo>
                  <a:cubicBezTo>
                    <a:pt x="344" y="308"/>
                    <a:pt x="344" y="311"/>
                    <a:pt x="344" y="313"/>
                  </a:cubicBezTo>
                  <a:cubicBezTo>
                    <a:pt x="341" y="312"/>
                    <a:pt x="338" y="311"/>
                    <a:pt x="335" y="310"/>
                  </a:cubicBezTo>
                  <a:cubicBezTo>
                    <a:pt x="337" y="304"/>
                    <a:pt x="340" y="299"/>
                    <a:pt x="342" y="293"/>
                  </a:cubicBezTo>
                  <a:cubicBezTo>
                    <a:pt x="342" y="291"/>
                    <a:pt x="343" y="289"/>
                    <a:pt x="343" y="287"/>
                  </a:cubicBezTo>
                  <a:cubicBezTo>
                    <a:pt x="347" y="289"/>
                    <a:pt x="351" y="292"/>
                    <a:pt x="356" y="294"/>
                  </a:cubicBezTo>
                  <a:cubicBezTo>
                    <a:pt x="357" y="294"/>
                    <a:pt x="358" y="295"/>
                    <a:pt x="360" y="295"/>
                  </a:cubicBezTo>
                  <a:cubicBezTo>
                    <a:pt x="359" y="296"/>
                    <a:pt x="359" y="297"/>
                    <a:pt x="359" y="298"/>
                  </a:cubicBezTo>
                  <a:cubicBezTo>
                    <a:pt x="358" y="299"/>
                    <a:pt x="357" y="301"/>
                    <a:pt x="356" y="303"/>
                  </a:cubicBezTo>
                  <a:cubicBezTo>
                    <a:pt x="355" y="304"/>
                    <a:pt x="354" y="305"/>
                    <a:pt x="353" y="306"/>
                  </a:cubicBezTo>
                  <a:moveTo>
                    <a:pt x="299" y="328"/>
                  </a:moveTo>
                  <a:cubicBezTo>
                    <a:pt x="297" y="325"/>
                    <a:pt x="296" y="322"/>
                    <a:pt x="295" y="319"/>
                  </a:cubicBezTo>
                  <a:cubicBezTo>
                    <a:pt x="295" y="318"/>
                    <a:pt x="294" y="318"/>
                    <a:pt x="295" y="319"/>
                  </a:cubicBezTo>
                  <a:cubicBezTo>
                    <a:pt x="295" y="323"/>
                    <a:pt x="296" y="326"/>
                    <a:pt x="297" y="329"/>
                  </a:cubicBezTo>
                  <a:cubicBezTo>
                    <a:pt x="293" y="330"/>
                    <a:pt x="289" y="331"/>
                    <a:pt x="285" y="332"/>
                  </a:cubicBezTo>
                  <a:cubicBezTo>
                    <a:pt x="286" y="331"/>
                    <a:pt x="286" y="330"/>
                    <a:pt x="287" y="328"/>
                  </a:cubicBezTo>
                  <a:cubicBezTo>
                    <a:pt x="290" y="321"/>
                    <a:pt x="293" y="313"/>
                    <a:pt x="296" y="305"/>
                  </a:cubicBezTo>
                  <a:cubicBezTo>
                    <a:pt x="297" y="304"/>
                    <a:pt x="297" y="304"/>
                    <a:pt x="297" y="303"/>
                  </a:cubicBezTo>
                  <a:cubicBezTo>
                    <a:pt x="302" y="304"/>
                    <a:pt x="307" y="305"/>
                    <a:pt x="311" y="306"/>
                  </a:cubicBezTo>
                  <a:cubicBezTo>
                    <a:pt x="311" y="307"/>
                    <a:pt x="311" y="308"/>
                    <a:pt x="311" y="308"/>
                  </a:cubicBezTo>
                  <a:cubicBezTo>
                    <a:pt x="309" y="312"/>
                    <a:pt x="308" y="316"/>
                    <a:pt x="307" y="320"/>
                  </a:cubicBezTo>
                  <a:cubicBezTo>
                    <a:pt x="306" y="325"/>
                    <a:pt x="303" y="327"/>
                    <a:pt x="299" y="328"/>
                  </a:cubicBezTo>
                  <a:moveTo>
                    <a:pt x="299" y="299"/>
                  </a:moveTo>
                  <a:cubicBezTo>
                    <a:pt x="302" y="288"/>
                    <a:pt x="305" y="277"/>
                    <a:pt x="306" y="266"/>
                  </a:cubicBezTo>
                  <a:cubicBezTo>
                    <a:pt x="311" y="270"/>
                    <a:pt x="316" y="273"/>
                    <a:pt x="321" y="275"/>
                  </a:cubicBezTo>
                  <a:cubicBezTo>
                    <a:pt x="321" y="278"/>
                    <a:pt x="320" y="281"/>
                    <a:pt x="319" y="284"/>
                  </a:cubicBezTo>
                  <a:cubicBezTo>
                    <a:pt x="317" y="290"/>
                    <a:pt x="314" y="297"/>
                    <a:pt x="312" y="303"/>
                  </a:cubicBezTo>
                  <a:cubicBezTo>
                    <a:pt x="308" y="302"/>
                    <a:pt x="303" y="300"/>
                    <a:pt x="299" y="299"/>
                  </a:cubicBezTo>
                  <a:moveTo>
                    <a:pt x="319" y="293"/>
                  </a:moveTo>
                  <a:cubicBezTo>
                    <a:pt x="321" y="287"/>
                    <a:pt x="323" y="282"/>
                    <a:pt x="324" y="277"/>
                  </a:cubicBezTo>
                  <a:cubicBezTo>
                    <a:pt x="324" y="277"/>
                    <a:pt x="324" y="277"/>
                    <a:pt x="325" y="277"/>
                  </a:cubicBezTo>
                  <a:cubicBezTo>
                    <a:pt x="330" y="279"/>
                    <a:pt x="335" y="282"/>
                    <a:pt x="340" y="285"/>
                  </a:cubicBezTo>
                  <a:cubicBezTo>
                    <a:pt x="339" y="286"/>
                    <a:pt x="339" y="287"/>
                    <a:pt x="339" y="289"/>
                  </a:cubicBezTo>
                  <a:cubicBezTo>
                    <a:pt x="337" y="296"/>
                    <a:pt x="334" y="302"/>
                    <a:pt x="332" y="309"/>
                  </a:cubicBezTo>
                  <a:cubicBezTo>
                    <a:pt x="330" y="309"/>
                    <a:pt x="329" y="308"/>
                    <a:pt x="328" y="308"/>
                  </a:cubicBezTo>
                  <a:cubicBezTo>
                    <a:pt x="324" y="306"/>
                    <a:pt x="320" y="305"/>
                    <a:pt x="316" y="304"/>
                  </a:cubicBezTo>
                  <a:cubicBezTo>
                    <a:pt x="317" y="300"/>
                    <a:pt x="318" y="297"/>
                    <a:pt x="319" y="293"/>
                  </a:cubicBezTo>
                  <a:moveTo>
                    <a:pt x="360" y="220"/>
                  </a:moveTo>
                  <a:cubicBezTo>
                    <a:pt x="362" y="221"/>
                    <a:pt x="363" y="222"/>
                    <a:pt x="364" y="222"/>
                  </a:cubicBezTo>
                  <a:cubicBezTo>
                    <a:pt x="370" y="225"/>
                    <a:pt x="375" y="227"/>
                    <a:pt x="380" y="231"/>
                  </a:cubicBezTo>
                  <a:cubicBezTo>
                    <a:pt x="380" y="231"/>
                    <a:pt x="381" y="231"/>
                    <a:pt x="381" y="231"/>
                  </a:cubicBezTo>
                  <a:cubicBezTo>
                    <a:pt x="378" y="241"/>
                    <a:pt x="376" y="251"/>
                    <a:pt x="372" y="260"/>
                  </a:cubicBezTo>
                  <a:cubicBezTo>
                    <a:pt x="370" y="264"/>
                    <a:pt x="369" y="268"/>
                    <a:pt x="368" y="272"/>
                  </a:cubicBezTo>
                  <a:cubicBezTo>
                    <a:pt x="362" y="269"/>
                    <a:pt x="356" y="265"/>
                    <a:pt x="350" y="262"/>
                  </a:cubicBezTo>
                  <a:cubicBezTo>
                    <a:pt x="354" y="248"/>
                    <a:pt x="356" y="235"/>
                    <a:pt x="360" y="221"/>
                  </a:cubicBezTo>
                  <a:cubicBezTo>
                    <a:pt x="361" y="221"/>
                    <a:pt x="361" y="221"/>
                    <a:pt x="360" y="220"/>
                  </a:cubicBezTo>
                  <a:moveTo>
                    <a:pt x="386" y="226"/>
                  </a:moveTo>
                  <a:cubicBezTo>
                    <a:pt x="386" y="224"/>
                    <a:pt x="387" y="221"/>
                    <a:pt x="387" y="219"/>
                  </a:cubicBezTo>
                  <a:cubicBezTo>
                    <a:pt x="391" y="221"/>
                    <a:pt x="395" y="223"/>
                    <a:pt x="397" y="225"/>
                  </a:cubicBezTo>
                  <a:cubicBezTo>
                    <a:pt x="403" y="231"/>
                    <a:pt x="405" y="235"/>
                    <a:pt x="405" y="241"/>
                  </a:cubicBezTo>
                  <a:cubicBezTo>
                    <a:pt x="405" y="242"/>
                    <a:pt x="404" y="242"/>
                    <a:pt x="404" y="243"/>
                  </a:cubicBezTo>
                  <a:cubicBezTo>
                    <a:pt x="399" y="238"/>
                    <a:pt x="392" y="235"/>
                    <a:pt x="386" y="231"/>
                  </a:cubicBezTo>
                  <a:cubicBezTo>
                    <a:pt x="386" y="231"/>
                    <a:pt x="385" y="230"/>
                    <a:pt x="385" y="230"/>
                  </a:cubicBezTo>
                  <a:cubicBezTo>
                    <a:pt x="385" y="229"/>
                    <a:pt x="385" y="228"/>
                    <a:pt x="386" y="226"/>
                  </a:cubicBezTo>
                  <a:moveTo>
                    <a:pt x="443" y="183"/>
                  </a:moveTo>
                  <a:cubicBezTo>
                    <a:pt x="444" y="186"/>
                    <a:pt x="445" y="189"/>
                    <a:pt x="447" y="191"/>
                  </a:cubicBezTo>
                  <a:cubicBezTo>
                    <a:pt x="446" y="194"/>
                    <a:pt x="445" y="198"/>
                    <a:pt x="444" y="201"/>
                  </a:cubicBezTo>
                  <a:cubicBezTo>
                    <a:pt x="439" y="197"/>
                    <a:pt x="435" y="194"/>
                    <a:pt x="430" y="190"/>
                  </a:cubicBezTo>
                  <a:cubicBezTo>
                    <a:pt x="429" y="188"/>
                    <a:pt x="426" y="191"/>
                    <a:pt x="428" y="192"/>
                  </a:cubicBezTo>
                  <a:cubicBezTo>
                    <a:pt x="433" y="196"/>
                    <a:pt x="438" y="200"/>
                    <a:pt x="443" y="204"/>
                  </a:cubicBezTo>
                  <a:cubicBezTo>
                    <a:pt x="441" y="211"/>
                    <a:pt x="438" y="218"/>
                    <a:pt x="436" y="224"/>
                  </a:cubicBezTo>
                  <a:cubicBezTo>
                    <a:pt x="434" y="228"/>
                    <a:pt x="433" y="231"/>
                    <a:pt x="432" y="235"/>
                  </a:cubicBezTo>
                  <a:cubicBezTo>
                    <a:pt x="426" y="230"/>
                    <a:pt x="421" y="225"/>
                    <a:pt x="415" y="220"/>
                  </a:cubicBezTo>
                  <a:cubicBezTo>
                    <a:pt x="418" y="211"/>
                    <a:pt x="420" y="201"/>
                    <a:pt x="421" y="191"/>
                  </a:cubicBezTo>
                  <a:cubicBezTo>
                    <a:pt x="429" y="189"/>
                    <a:pt x="436" y="186"/>
                    <a:pt x="443" y="183"/>
                  </a:cubicBezTo>
                  <a:moveTo>
                    <a:pt x="425" y="234"/>
                  </a:moveTo>
                  <a:cubicBezTo>
                    <a:pt x="427" y="236"/>
                    <a:pt x="429" y="238"/>
                    <a:pt x="431" y="239"/>
                  </a:cubicBezTo>
                  <a:cubicBezTo>
                    <a:pt x="430" y="242"/>
                    <a:pt x="429" y="245"/>
                    <a:pt x="428" y="248"/>
                  </a:cubicBezTo>
                  <a:cubicBezTo>
                    <a:pt x="427" y="251"/>
                    <a:pt x="426" y="254"/>
                    <a:pt x="425" y="257"/>
                  </a:cubicBezTo>
                  <a:cubicBezTo>
                    <a:pt x="421" y="255"/>
                    <a:pt x="417" y="253"/>
                    <a:pt x="413" y="250"/>
                  </a:cubicBezTo>
                  <a:cubicBezTo>
                    <a:pt x="415" y="243"/>
                    <a:pt x="414" y="237"/>
                    <a:pt x="412" y="231"/>
                  </a:cubicBezTo>
                  <a:cubicBezTo>
                    <a:pt x="412" y="230"/>
                    <a:pt x="413" y="230"/>
                    <a:pt x="413" y="229"/>
                  </a:cubicBezTo>
                  <a:cubicBezTo>
                    <a:pt x="413" y="228"/>
                    <a:pt x="414" y="226"/>
                    <a:pt x="414" y="225"/>
                  </a:cubicBezTo>
                  <a:cubicBezTo>
                    <a:pt x="417" y="228"/>
                    <a:pt x="421" y="231"/>
                    <a:pt x="425" y="234"/>
                  </a:cubicBezTo>
                  <a:moveTo>
                    <a:pt x="409" y="226"/>
                  </a:moveTo>
                  <a:cubicBezTo>
                    <a:pt x="407" y="223"/>
                    <a:pt x="405" y="221"/>
                    <a:pt x="402" y="218"/>
                  </a:cubicBezTo>
                  <a:cubicBezTo>
                    <a:pt x="398" y="216"/>
                    <a:pt x="394" y="213"/>
                    <a:pt x="389" y="211"/>
                  </a:cubicBezTo>
                  <a:cubicBezTo>
                    <a:pt x="390" y="208"/>
                    <a:pt x="391" y="206"/>
                    <a:pt x="391" y="203"/>
                  </a:cubicBezTo>
                  <a:cubicBezTo>
                    <a:pt x="398" y="209"/>
                    <a:pt x="404" y="215"/>
                    <a:pt x="411" y="222"/>
                  </a:cubicBezTo>
                  <a:cubicBezTo>
                    <a:pt x="410" y="223"/>
                    <a:pt x="410" y="225"/>
                    <a:pt x="409" y="226"/>
                  </a:cubicBezTo>
                  <a:moveTo>
                    <a:pt x="394" y="240"/>
                  </a:moveTo>
                  <a:cubicBezTo>
                    <a:pt x="397" y="242"/>
                    <a:pt x="400" y="244"/>
                    <a:pt x="403" y="247"/>
                  </a:cubicBezTo>
                  <a:cubicBezTo>
                    <a:pt x="403" y="248"/>
                    <a:pt x="403" y="249"/>
                    <a:pt x="402" y="249"/>
                  </a:cubicBezTo>
                  <a:cubicBezTo>
                    <a:pt x="402" y="250"/>
                    <a:pt x="402" y="250"/>
                    <a:pt x="402" y="251"/>
                  </a:cubicBezTo>
                  <a:cubicBezTo>
                    <a:pt x="397" y="262"/>
                    <a:pt x="389" y="271"/>
                    <a:pt x="381" y="280"/>
                  </a:cubicBezTo>
                  <a:cubicBezTo>
                    <a:pt x="379" y="279"/>
                    <a:pt x="376" y="278"/>
                    <a:pt x="374" y="276"/>
                  </a:cubicBezTo>
                  <a:cubicBezTo>
                    <a:pt x="373" y="275"/>
                    <a:pt x="372" y="275"/>
                    <a:pt x="371" y="274"/>
                  </a:cubicBezTo>
                  <a:cubicBezTo>
                    <a:pt x="371" y="271"/>
                    <a:pt x="372" y="269"/>
                    <a:pt x="373" y="266"/>
                  </a:cubicBezTo>
                  <a:cubicBezTo>
                    <a:pt x="377" y="255"/>
                    <a:pt x="381" y="245"/>
                    <a:pt x="384" y="233"/>
                  </a:cubicBezTo>
                  <a:cubicBezTo>
                    <a:pt x="387" y="235"/>
                    <a:pt x="390" y="238"/>
                    <a:pt x="394" y="240"/>
                  </a:cubicBezTo>
                  <a:moveTo>
                    <a:pt x="357" y="270"/>
                  </a:moveTo>
                  <a:cubicBezTo>
                    <a:pt x="360" y="272"/>
                    <a:pt x="363" y="274"/>
                    <a:pt x="367" y="276"/>
                  </a:cubicBezTo>
                  <a:cubicBezTo>
                    <a:pt x="365" y="281"/>
                    <a:pt x="363" y="287"/>
                    <a:pt x="361" y="292"/>
                  </a:cubicBezTo>
                  <a:cubicBezTo>
                    <a:pt x="357" y="290"/>
                    <a:pt x="353" y="289"/>
                    <a:pt x="350" y="287"/>
                  </a:cubicBezTo>
                  <a:cubicBezTo>
                    <a:pt x="348" y="286"/>
                    <a:pt x="346" y="285"/>
                    <a:pt x="344" y="284"/>
                  </a:cubicBezTo>
                  <a:cubicBezTo>
                    <a:pt x="345" y="279"/>
                    <a:pt x="346" y="274"/>
                    <a:pt x="348" y="269"/>
                  </a:cubicBezTo>
                  <a:cubicBezTo>
                    <a:pt x="348" y="267"/>
                    <a:pt x="349" y="266"/>
                    <a:pt x="349" y="265"/>
                  </a:cubicBezTo>
                  <a:cubicBezTo>
                    <a:pt x="352" y="266"/>
                    <a:pt x="355" y="268"/>
                    <a:pt x="357" y="270"/>
                  </a:cubicBezTo>
                  <a:moveTo>
                    <a:pt x="341" y="282"/>
                  </a:moveTo>
                  <a:cubicBezTo>
                    <a:pt x="336" y="279"/>
                    <a:pt x="332" y="277"/>
                    <a:pt x="327" y="275"/>
                  </a:cubicBezTo>
                  <a:cubicBezTo>
                    <a:pt x="326" y="275"/>
                    <a:pt x="326" y="274"/>
                    <a:pt x="325" y="274"/>
                  </a:cubicBezTo>
                  <a:cubicBezTo>
                    <a:pt x="327" y="267"/>
                    <a:pt x="328" y="260"/>
                    <a:pt x="329" y="253"/>
                  </a:cubicBezTo>
                  <a:cubicBezTo>
                    <a:pt x="331" y="254"/>
                    <a:pt x="333" y="256"/>
                    <a:pt x="336" y="257"/>
                  </a:cubicBezTo>
                  <a:cubicBezTo>
                    <a:pt x="339" y="259"/>
                    <a:pt x="343" y="261"/>
                    <a:pt x="346" y="263"/>
                  </a:cubicBezTo>
                  <a:cubicBezTo>
                    <a:pt x="345" y="269"/>
                    <a:pt x="343" y="276"/>
                    <a:pt x="341" y="282"/>
                  </a:cubicBezTo>
                  <a:moveTo>
                    <a:pt x="362" y="298"/>
                  </a:moveTo>
                  <a:cubicBezTo>
                    <a:pt x="362" y="297"/>
                    <a:pt x="363" y="297"/>
                    <a:pt x="363" y="297"/>
                  </a:cubicBezTo>
                  <a:cubicBezTo>
                    <a:pt x="363" y="297"/>
                    <a:pt x="363" y="297"/>
                    <a:pt x="363" y="297"/>
                  </a:cubicBezTo>
                  <a:cubicBezTo>
                    <a:pt x="363" y="297"/>
                    <a:pt x="363" y="297"/>
                    <a:pt x="362" y="298"/>
                  </a:cubicBezTo>
                  <a:moveTo>
                    <a:pt x="364" y="293"/>
                  </a:moveTo>
                  <a:cubicBezTo>
                    <a:pt x="366" y="288"/>
                    <a:pt x="368" y="283"/>
                    <a:pt x="369" y="278"/>
                  </a:cubicBezTo>
                  <a:cubicBezTo>
                    <a:pt x="372" y="280"/>
                    <a:pt x="375" y="282"/>
                    <a:pt x="378" y="284"/>
                  </a:cubicBezTo>
                  <a:cubicBezTo>
                    <a:pt x="375" y="286"/>
                    <a:pt x="372" y="289"/>
                    <a:pt x="369" y="292"/>
                  </a:cubicBezTo>
                  <a:cubicBezTo>
                    <a:pt x="368" y="293"/>
                    <a:pt x="367" y="293"/>
                    <a:pt x="366" y="294"/>
                  </a:cubicBezTo>
                  <a:cubicBezTo>
                    <a:pt x="366" y="294"/>
                    <a:pt x="365" y="294"/>
                    <a:pt x="364" y="293"/>
                  </a:cubicBezTo>
                  <a:moveTo>
                    <a:pt x="398" y="282"/>
                  </a:moveTo>
                  <a:cubicBezTo>
                    <a:pt x="399" y="282"/>
                    <a:pt x="399" y="281"/>
                    <a:pt x="399" y="280"/>
                  </a:cubicBezTo>
                  <a:cubicBezTo>
                    <a:pt x="405" y="272"/>
                    <a:pt x="409" y="264"/>
                    <a:pt x="412" y="254"/>
                  </a:cubicBezTo>
                  <a:cubicBezTo>
                    <a:pt x="416" y="257"/>
                    <a:pt x="419" y="259"/>
                    <a:pt x="423" y="261"/>
                  </a:cubicBezTo>
                  <a:cubicBezTo>
                    <a:pt x="420" y="272"/>
                    <a:pt x="417" y="284"/>
                    <a:pt x="411" y="294"/>
                  </a:cubicBezTo>
                  <a:cubicBezTo>
                    <a:pt x="410" y="294"/>
                    <a:pt x="409" y="293"/>
                    <a:pt x="408" y="293"/>
                  </a:cubicBezTo>
                  <a:cubicBezTo>
                    <a:pt x="408" y="292"/>
                    <a:pt x="408" y="292"/>
                    <a:pt x="408" y="291"/>
                  </a:cubicBezTo>
                  <a:cubicBezTo>
                    <a:pt x="407" y="290"/>
                    <a:pt x="407" y="290"/>
                    <a:pt x="406" y="291"/>
                  </a:cubicBezTo>
                  <a:cubicBezTo>
                    <a:pt x="406" y="292"/>
                    <a:pt x="406" y="292"/>
                    <a:pt x="406" y="293"/>
                  </a:cubicBezTo>
                  <a:cubicBezTo>
                    <a:pt x="406" y="292"/>
                    <a:pt x="406" y="292"/>
                    <a:pt x="406" y="292"/>
                  </a:cubicBezTo>
                  <a:cubicBezTo>
                    <a:pt x="402" y="291"/>
                    <a:pt x="399" y="290"/>
                    <a:pt x="396" y="288"/>
                  </a:cubicBezTo>
                  <a:cubicBezTo>
                    <a:pt x="397" y="286"/>
                    <a:pt x="398" y="284"/>
                    <a:pt x="398" y="282"/>
                  </a:cubicBezTo>
                  <a:moveTo>
                    <a:pt x="427" y="259"/>
                  </a:moveTo>
                  <a:cubicBezTo>
                    <a:pt x="428" y="256"/>
                    <a:pt x="429" y="253"/>
                    <a:pt x="430" y="250"/>
                  </a:cubicBezTo>
                  <a:cubicBezTo>
                    <a:pt x="431" y="248"/>
                    <a:pt x="432" y="245"/>
                    <a:pt x="433" y="242"/>
                  </a:cubicBezTo>
                  <a:cubicBezTo>
                    <a:pt x="439" y="246"/>
                    <a:pt x="445" y="251"/>
                    <a:pt x="451" y="256"/>
                  </a:cubicBezTo>
                  <a:cubicBezTo>
                    <a:pt x="450" y="260"/>
                    <a:pt x="449" y="264"/>
                    <a:pt x="448" y="269"/>
                  </a:cubicBezTo>
                  <a:cubicBezTo>
                    <a:pt x="441" y="266"/>
                    <a:pt x="434" y="263"/>
                    <a:pt x="427" y="259"/>
                  </a:cubicBezTo>
                  <a:moveTo>
                    <a:pt x="442" y="243"/>
                  </a:moveTo>
                  <a:cubicBezTo>
                    <a:pt x="440" y="241"/>
                    <a:pt x="437" y="239"/>
                    <a:pt x="435" y="237"/>
                  </a:cubicBezTo>
                  <a:cubicBezTo>
                    <a:pt x="436" y="232"/>
                    <a:pt x="438" y="227"/>
                    <a:pt x="440" y="222"/>
                  </a:cubicBezTo>
                  <a:cubicBezTo>
                    <a:pt x="442" y="217"/>
                    <a:pt x="444" y="212"/>
                    <a:pt x="445" y="206"/>
                  </a:cubicBezTo>
                  <a:cubicBezTo>
                    <a:pt x="450" y="210"/>
                    <a:pt x="455" y="214"/>
                    <a:pt x="459" y="218"/>
                  </a:cubicBezTo>
                  <a:cubicBezTo>
                    <a:pt x="456" y="228"/>
                    <a:pt x="453" y="238"/>
                    <a:pt x="452" y="249"/>
                  </a:cubicBezTo>
                  <a:cubicBezTo>
                    <a:pt x="452" y="249"/>
                    <a:pt x="452" y="250"/>
                    <a:pt x="451" y="250"/>
                  </a:cubicBezTo>
                  <a:cubicBezTo>
                    <a:pt x="448" y="248"/>
                    <a:pt x="445" y="245"/>
                    <a:pt x="442" y="243"/>
                  </a:cubicBezTo>
                  <a:moveTo>
                    <a:pt x="412" y="217"/>
                  </a:moveTo>
                  <a:cubicBezTo>
                    <a:pt x="406" y="212"/>
                    <a:pt x="400" y="207"/>
                    <a:pt x="394" y="201"/>
                  </a:cubicBezTo>
                  <a:cubicBezTo>
                    <a:pt x="398" y="200"/>
                    <a:pt x="401" y="199"/>
                    <a:pt x="405" y="197"/>
                  </a:cubicBezTo>
                  <a:cubicBezTo>
                    <a:pt x="406" y="198"/>
                    <a:pt x="407" y="199"/>
                    <a:pt x="409" y="200"/>
                  </a:cubicBezTo>
                  <a:cubicBezTo>
                    <a:pt x="410" y="200"/>
                    <a:pt x="410" y="199"/>
                    <a:pt x="409" y="198"/>
                  </a:cubicBezTo>
                  <a:cubicBezTo>
                    <a:pt x="409" y="198"/>
                    <a:pt x="408" y="197"/>
                    <a:pt x="407" y="196"/>
                  </a:cubicBezTo>
                  <a:cubicBezTo>
                    <a:pt x="411" y="195"/>
                    <a:pt x="414" y="194"/>
                    <a:pt x="418" y="193"/>
                  </a:cubicBezTo>
                  <a:cubicBezTo>
                    <a:pt x="416" y="201"/>
                    <a:pt x="414" y="209"/>
                    <a:pt x="412" y="217"/>
                  </a:cubicBezTo>
                  <a:moveTo>
                    <a:pt x="385" y="205"/>
                  </a:moveTo>
                  <a:cubicBezTo>
                    <a:pt x="386" y="204"/>
                    <a:pt x="387" y="204"/>
                    <a:pt x="389" y="203"/>
                  </a:cubicBezTo>
                  <a:cubicBezTo>
                    <a:pt x="388" y="205"/>
                    <a:pt x="388" y="207"/>
                    <a:pt x="387" y="209"/>
                  </a:cubicBezTo>
                  <a:cubicBezTo>
                    <a:pt x="386" y="208"/>
                    <a:pt x="384" y="207"/>
                    <a:pt x="383" y="206"/>
                  </a:cubicBezTo>
                  <a:cubicBezTo>
                    <a:pt x="383" y="206"/>
                    <a:pt x="384" y="205"/>
                    <a:pt x="385" y="205"/>
                  </a:cubicBezTo>
                  <a:moveTo>
                    <a:pt x="385" y="218"/>
                  </a:moveTo>
                  <a:cubicBezTo>
                    <a:pt x="384" y="221"/>
                    <a:pt x="383" y="225"/>
                    <a:pt x="382" y="228"/>
                  </a:cubicBezTo>
                  <a:cubicBezTo>
                    <a:pt x="379" y="226"/>
                    <a:pt x="376" y="224"/>
                    <a:pt x="372" y="222"/>
                  </a:cubicBezTo>
                  <a:cubicBezTo>
                    <a:pt x="369" y="220"/>
                    <a:pt x="364" y="220"/>
                    <a:pt x="361" y="217"/>
                  </a:cubicBezTo>
                  <a:cubicBezTo>
                    <a:pt x="369" y="216"/>
                    <a:pt x="377" y="216"/>
                    <a:pt x="385" y="218"/>
                  </a:cubicBezTo>
                  <a:moveTo>
                    <a:pt x="109" y="331"/>
                  </a:moveTo>
                  <a:cubicBezTo>
                    <a:pt x="95" y="350"/>
                    <a:pt x="77" y="364"/>
                    <a:pt x="61" y="372"/>
                  </a:cubicBezTo>
                  <a:cubicBezTo>
                    <a:pt x="75" y="357"/>
                    <a:pt x="92" y="338"/>
                    <a:pt x="108" y="320"/>
                  </a:cubicBezTo>
                  <a:cubicBezTo>
                    <a:pt x="118" y="326"/>
                    <a:pt x="118" y="326"/>
                    <a:pt x="121" y="335"/>
                  </a:cubicBezTo>
                  <a:cubicBezTo>
                    <a:pt x="117" y="334"/>
                    <a:pt x="113" y="333"/>
                    <a:pt x="109" y="331"/>
                  </a:cubicBezTo>
                  <a:moveTo>
                    <a:pt x="246" y="344"/>
                  </a:moveTo>
                  <a:cubicBezTo>
                    <a:pt x="246" y="337"/>
                    <a:pt x="252" y="331"/>
                    <a:pt x="255" y="325"/>
                  </a:cubicBezTo>
                  <a:cubicBezTo>
                    <a:pt x="257" y="320"/>
                    <a:pt x="258" y="315"/>
                    <a:pt x="260" y="311"/>
                  </a:cubicBezTo>
                  <a:cubicBezTo>
                    <a:pt x="261" y="304"/>
                    <a:pt x="263" y="297"/>
                    <a:pt x="264" y="290"/>
                  </a:cubicBezTo>
                  <a:cubicBezTo>
                    <a:pt x="265" y="285"/>
                    <a:pt x="265" y="279"/>
                    <a:pt x="268" y="274"/>
                  </a:cubicBezTo>
                  <a:cubicBezTo>
                    <a:pt x="269" y="272"/>
                    <a:pt x="267" y="271"/>
                    <a:pt x="266" y="272"/>
                  </a:cubicBezTo>
                  <a:cubicBezTo>
                    <a:pt x="263" y="276"/>
                    <a:pt x="263" y="281"/>
                    <a:pt x="262" y="285"/>
                  </a:cubicBezTo>
                  <a:cubicBezTo>
                    <a:pt x="261" y="294"/>
                    <a:pt x="259" y="302"/>
                    <a:pt x="256" y="310"/>
                  </a:cubicBezTo>
                  <a:cubicBezTo>
                    <a:pt x="254" y="318"/>
                    <a:pt x="252" y="325"/>
                    <a:pt x="249" y="332"/>
                  </a:cubicBezTo>
                  <a:cubicBezTo>
                    <a:pt x="246" y="336"/>
                    <a:pt x="244" y="340"/>
                    <a:pt x="244" y="345"/>
                  </a:cubicBezTo>
                  <a:cubicBezTo>
                    <a:pt x="230" y="349"/>
                    <a:pt x="216" y="353"/>
                    <a:pt x="202" y="356"/>
                  </a:cubicBezTo>
                  <a:cubicBezTo>
                    <a:pt x="202" y="355"/>
                    <a:pt x="203" y="353"/>
                    <a:pt x="203" y="351"/>
                  </a:cubicBezTo>
                  <a:cubicBezTo>
                    <a:pt x="205" y="343"/>
                    <a:pt x="209" y="336"/>
                    <a:pt x="212" y="328"/>
                  </a:cubicBezTo>
                  <a:cubicBezTo>
                    <a:pt x="216" y="319"/>
                    <a:pt x="218" y="309"/>
                    <a:pt x="222" y="299"/>
                  </a:cubicBezTo>
                  <a:cubicBezTo>
                    <a:pt x="223" y="298"/>
                    <a:pt x="220" y="297"/>
                    <a:pt x="220" y="299"/>
                  </a:cubicBezTo>
                  <a:cubicBezTo>
                    <a:pt x="214" y="312"/>
                    <a:pt x="210" y="326"/>
                    <a:pt x="204" y="339"/>
                  </a:cubicBezTo>
                  <a:cubicBezTo>
                    <a:pt x="202" y="344"/>
                    <a:pt x="201" y="351"/>
                    <a:pt x="199" y="357"/>
                  </a:cubicBezTo>
                  <a:cubicBezTo>
                    <a:pt x="193" y="359"/>
                    <a:pt x="188" y="360"/>
                    <a:pt x="183" y="361"/>
                  </a:cubicBezTo>
                  <a:cubicBezTo>
                    <a:pt x="184" y="358"/>
                    <a:pt x="185" y="354"/>
                    <a:pt x="186" y="351"/>
                  </a:cubicBezTo>
                  <a:cubicBezTo>
                    <a:pt x="188" y="341"/>
                    <a:pt x="192" y="332"/>
                    <a:pt x="194" y="322"/>
                  </a:cubicBezTo>
                  <a:cubicBezTo>
                    <a:pt x="195" y="317"/>
                    <a:pt x="197" y="311"/>
                    <a:pt x="194" y="306"/>
                  </a:cubicBezTo>
                  <a:cubicBezTo>
                    <a:pt x="193" y="305"/>
                    <a:pt x="191" y="306"/>
                    <a:pt x="192" y="308"/>
                  </a:cubicBezTo>
                  <a:cubicBezTo>
                    <a:pt x="194" y="312"/>
                    <a:pt x="191" y="319"/>
                    <a:pt x="190" y="324"/>
                  </a:cubicBezTo>
                  <a:cubicBezTo>
                    <a:pt x="188" y="331"/>
                    <a:pt x="185" y="339"/>
                    <a:pt x="184" y="346"/>
                  </a:cubicBezTo>
                  <a:cubicBezTo>
                    <a:pt x="182" y="351"/>
                    <a:pt x="181" y="357"/>
                    <a:pt x="180" y="362"/>
                  </a:cubicBezTo>
                  <a:cubicBezTo>
                    <a:pt x="179" y="362"/>
                    <a:pt x="178" y="363"/>
                    <a:pt x="177" y="363"/>
                  </a:cubicBezTo>
                  <a:cubicBezTo>
                    <a:pt x="165" y="366"/>
                    <a:pt x="153" y="366"/>
                    <a:pt x="139" y="368"/>
                  </a:cubicBezTo>
                  <a:cubicBezTo>
                    <a:pt x="141" y="365"/>
                    <a:pt x="142" y="363"/>
                    <a:pt x="143" y="360"/>
                  </a:cubicBezTo>
                  <a:cubicBezTo>
                    <a:pt x="149" y="348"/>
                    <a:pt x="153" y="336"/>
                    <a:pt x="162" y="326"/>
                  </a:cubicBezTo>
                  <a:cubicBezTo>
                    <a:pt x="163" y="325"/>
                    <a:pt x="161" y="323"/>
                    <a:pt x="160" y="324"/>
                  </a:cubicBezTo>
                  <a:cubicBezTo>
                    <a:pt x="152" y="334"/>
                    <a:pt x="147" y="345"/>
                    <a:pt x="142" y="357"/>
                  </a:cubicBezTo>
                  <a:cubicBezTo>
                    <a:pt x="140" y="360"/>
                    <a:pt x="139" y="363"/>
                    <a:pt x="138" y="366"/>
                  </a:cubicBezTo>
                  <a:cubicBezTo>
                    <a:pt x="139" y="345"/>
                    <a:pt x="140" y="325"/>
                    <a:pt x="121" y="310"/>
                  </a:cubicBezTo>
                  <a:cubicBezTo>
                    <a:pt x="138" y="294"/>
                    <a:pt x="152" y="279"/>
                    <a:pt x="169" y="266"/>
                  </a:cubicBezTo>
                  <a:cubicBezTo>
                    <a:pt x="191" y="248"/>
                    <a:pt x="213" y="230"/>
                    <a:pt x="231" y="208"/>
                  </a:cubicBezTo>
                  <a:cubicBezTo>
                    <a:pt x="248" y="188"/>
                    <a:pt x="265" y="168"/>
                    <a:pt x="282" y="147"/>
                  </a:cubicBezTo>
                  <a:cubicBezTo>
                    <a:pt x="288" y="140"/>
                    <a:pt x="295" y="136"/>
                    <a:pt x="305" y="135"/>
                  </a:cubicBezTo>
                  <a:cubicBezTo>
                    <a:pt x="319" y="134"/>
                    <a:pt x="332" y="135"/>
                    <a:pt x="344" y="141"/>
                  </a:cubicBezTo>
                  <a:cubicBezTo>
                    <a:pt x="342" y="142"/>
                    <a:pt x="340" y="143"/>
                    <a:pt x="338" y="143"/>
                  </a:cubicBezTo>
                  <a:cubicBezTo>
                    <a:pt x="336" y="144"/>
                    <a:pt x="337" y="147"/>
                    <a:pt x="340" y="147"/>
                  </a:cubicBezTo>
                  <a:cubicBezTo>
                    <a:pt x="343" y="146"/>
                    <a:pt x="345" y="145"/>
                    <a:pt x="348" y="143"/>
                  </a:cubicBezTo>
                  <a:cubicBezTo>
                    <a:pt x="350" y="145"/>
                    <a:pt x="352" y="146"/>
                    <a:pt x="354" y="148"/>
                  </a:cubicBezTo>
                  <a:cubicBezTo>
                    <a:pt x="368" y="160"/>
                    <a:pt x="369" y="166"/>
                    <a:pt x="357" y="183"/>
                  </a:cubicBezTo>
                  <a:cubicBezTo>
                    <a:pt x="352" y="189"/>
                    <a:pt x="346" y="195"/>
                    <a:pt x="341" y="201"/>
                  </a:cubicBezTo>
                  <a:cubicBezTo>
                    <a:pt x="332" y="212"/>
                    <a:pt x="332" y="214"/>
                    <a:pt x="345" y="222"/>
                  </a:cubicBezTo>
                  <a:cubicBezTo>
                    <a:pt x="349" y="220"/>
                    <a:pt x="353" y="218"/>
                    <a:pt x="358" y="217"/>
                  </a:cubicBezTo>
                  <a:cubicBezTo>
                    <a:pt x="358" y="218"/>
                    <a:pt x="358" y="218"/>
                    <a:pt x="358" y="218"/>
                  </a:cubicBezTo>
                  <a:cubicBezTo>
                    <a:pt x="358" y="219"/>
                    <a:pt x="359" y="219"/>
                    <a:pt x="359" y="220"/>
                  </a:cubicBezTo>
                  <a:cubicBezTo>
                    <a:pt x="359" y="219"/>
                    <a:pt x="358" y="220"/>
                    <a:pt x="358" y="221"/>
                  </a:cubicBezTo>
                  <a:cubicBezTo>
                    <a:pt x="354" y="232"/>
                    <a:pt x="351" y="243"/>
                    <a:pt x="348" y="255"/>
                  </a:cubicBezTo>
                  <a:cubicBezTo>
                    <a:pt x="348" y="256"/>
                    <a:pt x="348" y="258"/>
                    <a:pt x="347" y="260"/>
                  </a:cubicBezTo>
                  <a:cubicBezTo>
                    <a:pt x="345" y="259"/>
                    <a:pt x="344" y="258"/>
                    <a:pt x="342" y="257"/>
                  </a:cubicBezTo>
                  <a:cubicBezTo>
                    <a:pt x="337" y="255"/>
                    <a:pt x="333" y="252"/>
                    <a:pt x="329" y="250"/>
                  </a:cubicBezTo>
                  <a:cubicBezTo>
                    <a:pt x="330" y="244"/>
                    <a:pt x="330" y="238"/>
                    <a:pt x="330" y="231"/>
                  </a:cubicBezTo>
                  <a:cubicBezTo>
                    <a:pt x="330" y="229"/>
                    <a:pt x="328" y="229"/>
                    <a:pt x="328" y="231"/>
                  </a:cubicBezTo>
                  <a:cubicBezTo>
                    <a:pt x="328" y="237"/>
                    <a:pt x="327" y="243"/>
                    <a:pt x="327" y="248"/>
                  </a:cubicBezTo>
                  <a:cubicBezTo>
                    <a:pt x="323" y="246"/>
                    <a:pt x="318" y="244"/>
                    <a:pt x="313" y="244"/>
                  </a:cubicBezTo>
                  <a:cubicBezTo>
                    <a:pt x="312" y="243"/>
                    <a:pt x="311" y="246"/>
                    <a:pt x="313" y="246"/>
                  </a:cubicBezTo>
                  <a:cubicBezTo>
                    <a:pt x="318" y="247"/>
                    <a:pt x="322" y="249"/>
                    <a:pt x="326" y="251"/>
                  </a:cubicBezTo>
                  <a:cubicBezTo>
                    <a:pt x="325" y="259"/>
                    <a:pt x="324" y="265"/>
                    <a:pt x="322" y="273"/>
                  </a:cubicBezTo>
                  <a:cubicBezTo>
                    <a:pt x="317" y="270"/>
                    <a:pt x="312" y="267"/>
                    <a:pt x="307" y="264"/>
                  </a:cubicBezTo>
                  <a:cubicBezTo>
                    <a:pt x="307" y="260"/>
                    <a:pt x="308" y="255"/>
                    <a:pt x="308" y="251"/>
                  </a:cubicBezTo>
                  <a:cubicBezTo>
                    <a:pt x="308" y="250"/>
                    <a:pt x="306" y="250"/>
                    <a:pt x="306" y="251"/>
                  </a:cubicBezTo>
                  <a:cubicBezTo>
                    <a:pt x="305" y="255"/>
                    <a:pt x="305" y="258"/>
                    <a:pt x="304" y="262"/>
                  </a:cubicBezTo>
                  <a:cubicBezTo>
                    <a:pt x="303" y="262"/>
                    <a:pt x="302" y="261"/>
                    <a:pt x="301" y="260"/>
                  </a:cubicBezTo>
                  <a:cubicBezTo>
                    <a:pt x="301" y="260"/>
                    <a:pt x="300" y="261"/>
                    <a:pt x="300" y="262"/>
                  </a:cubicBezTo>
                  <a:cubicBezTo>
                    <a:pt x="301" y="263"/>
                    <a:pt x="303" y="264"/>
                    <a:pt x="304" y="265"/>
                  </a:cubicBezTo>
                  <a:cubicBezTo>
                    <a:pt x="302" y="276"/>
                    <a:pt x="300" y="287"/>
                    <a:pt x="296" y="298"/>
                  </a:cubicBezTo>
                  <a:cubicBezTo>
                    <a:pt x="290" y="296"/>
                    <a:pt x="283" y="295"/>
                    <a:pt x="278" y="292"/>
                  </a:cubicBezTo>
                  <a:cubicBezTo>
                    <a:pt x="282" y="281"/>
                    <a:pt x="285" y="270"/>
                    <a:pt x="288" y="259"/>
                  </a:cubicBezTo>
                  <a:cubicBezTo>
                    <a:pt x="289" y="258"/>
                    <a:pt x="286" y="257"/>
                    <a:pt x="286" y="259"/>
                  </a:cubicBezTo>
                  <a:cubicBezTo>
                    <a:pt x="283" y="269"/>
                    <a:pt x="280" y="280"/>
                    <a:pt x="276" y="291"/>
                  </a:cubicBezTo>
                  <a:cubicBezTo>
                    <a:pt x="275" y="290"/>
                    <a:pt x="273" y="289"/>
                    <a:pt x="272" y="288"/>
                  </a:cubicBezTo>
                  <a:cubicBezTo>
                    <a:pt x="271" y="287"/>
                    <a:pt x="269" y="289"/>
                    <a:pt x="270" y="290"/>
                  </a:cubicBezTo>
                  <a:cubicBezTo>
                    <a:pt x="271" y="291"/>
                    <a:pt x="273" y="293"/>
                    <a:pt x="275" y="294"/>
                  </a:cubicBezTo>
                  <a:cubicBezTo>
                    <a:pt x="274" y="296"/>
                    <a:pt x="274" y="298"/>
                    <a:pt x="273" y="299"/>
                  </a:cubicBezTo>
                  <a:cubicBezTo>
                    <a:pt x="271" y="306"/>
                    <a:pt x="268" y="311"/>
                    <a:pt x="266" y="318"/>
                  </a:cubicBezTo>
                  <a:cubicBezTo>
                    <a:pt x="265" y="320"/>
                    <a:pt x="265" y="322"/>
                    <a:pt x="264" y="325"/>
                  </a:cubicBezTo>
                  <a:cubicBezTo>
                    <a:pt x="264" y="323"/>
                    <a:pt x="258" y="338"/>
                    <a:pt x="255" y="333"/>
                  </a:cubicBezTo>
                  <a:cubicBezTo>
                    <a:pt x="255" y="332"/>
                    <a:pt x="254" y="333"/>
                    <a:pt x="255" y="333"/>
                  </a:cubicBezTo>
                  <a:cubicBezTo>
                    <a:pt x="255" y="336"/>
                    <a:pt x="257" y="336"/>
                    <a:pt x="259" y="335"/>
                  </a:cubicBezTo>
                  <a:cubicBezTo>
                    <a:pt x="264" y="334"/>
                    <a:pt x="266" y="328"/>
                    <a:pt x="267" y="324"/>
                  </a:cubicBezTo>
                  <a:cubicBezTo>
                    <a:pt x="270" y="314"/>
                    <a:pt x="274" y="305"/>
                    <a:pt x="277" y="295"/>
                  </a:cubicBezTo>
                  <a:cubicBezTo>
                    <a:pt x="282" y="298"/>
                    <a:pt x="288" y="300"/>
                    <a:pt x="294" y="302"/>
                  </a:cubicBezTo>
                  <a:cubicBezTo>
                    <a:pt x="292" y="308"/>
                    <a:pt x="289" y="314"/>
                    <a:pt x="287" y="320"/>
                  </a:cubicBezTo>
                  <a:cubicBezTo>
                    <a:pt x="285" y="324"/>
                    <a:pt x="283" y="337"/>
                    <a:pt x="277" y="331"/>
                  </a:cubicBezTo>
                  <a:cubicBezTo>
                    <a:pt x="277" y="330"/>
                    <a:pt x="276" y="331"/>
                    <a:pt x="277" y="331"/>
                  </a:cubicBezTo>
                  <a:cubicBezTo>
                    <a:pt x="277" y="332"/>
                    <a:pt x="278" y="333"/>
                    <a:pt x="278" y="334"/>
                  </a:cubicBezTo>
                  <a:cubicBezTo>
                    <a:pt x="274" y="335"/>
                    <a:pt x="270" y="337"/>
                    <a:pt x="266" y="338"/>
                  </a:cubicBezTo>
                  <a:cubicBezTo>
                    <a:pt x="260" y="340"/>
                    <a:pt x="253" y="342"/>
                    <a:pt x="246" y="344"/>
                  </a:cubicBezTo>
                  <a:moveTo>
                    <a:pt x="308" y="327"/>
                  </a:moveTo>
                  <a:cubicBezTo>
                    <a:pt x="308" y="326"/>
                    <a:pt x="309" y="325"/>
                    <a:pt x="309" y="324"/>
                  </a:cubicBezTo>
                  <a:cubicBezTo>
                    <a:pt x="312" y="319"/>
                    <a:pt x="313" y="313"/>
                    <a:pt x="315" y="308"/>
                  </a:cubicBezTo>
                  <a:cubicBezTo>
                    <a:pt x="320" y="309"/>
                    <a:pt x="325" y="311"/>
                    <a:pt x="331" y="313"/>
                  </a:cubicBezTo>
                  <a:cubicBezTo>
                    <a:pt x="330" y="314"/>
                    <a:pt x="330" y="316"/>
                    <a:pt x="329" y="317"/>
                  </a:cubicBezTo>
                  <a:cubicBezTo>
                    <a:pt x="329" y="317"/>
                    <a:pt x="328" y="319"/>
                    <a:pt x="327" y="322"/>
                  </a:cubicBezTo>
                  <a:cubicBezTo>
                    <a:pt x="322" y="324"/>
                    <a:pt x="316" y="325"/>
                    <a:pt x="310" y="326"/>
                  </a:cubicBezTo>
                  <a:cubicBezTo>
                    <a:pt x="309" y="326"/>
                    <a:pt x="308" y="327"/>
                    <a:pt x="308" y="327"/>
                  </a:cubicBezTo>
                  <a:moveTo>
                    <a:pt x="332" y="320"/>
                  </a:moveTo>
                  <a:cubicBezTo>
                    <a:pt x="333" y="318"/>
                    <a:pt x="333" y="316"/>
                    <a:pt x="334" y="314"/>
                  </a:cubicBezTo>
                  <a:cubicBezTo>
                    <a:pt x="336" y="315"/>
                    <a:pt x="338" y="316"/>
                    <a:pt x="340" y="317"/>
                  </a:cubicBezTo>
                  <a:cubicBezTo>
                    <a:pt x="338" y="318"/>
                    <a:pt x="335" y="319"/>
                    <a:pt x="332" y="320"/>
                  </a:cubicBezTo>
                  <a:moveTo>
                    <a:pt x="365" y="317"/>
                  </a:moveTo>
                  <a:cubicBezTo>
                    <a:pt x="369" y="312"/>
                    <a:pt x="374" y="308"/>
                    <a:pt x="379" y="303"/>
                  </a:cubicBezTo>
                  <a:cubicBezTo>
                    <a:pt x="381" y="304"/>
                    <a:pt x="382" y="305"/>
                    <a:pt x="384" y="305"/>
                  </a:cubicBezTo>
                  <a:cubicBezTo>
                    <a:pt x="384" y="305"/>
                    <a:pt x="385" y="305"/>
                    <a:pt x="385" y="306"/>
                  </a:cubicBezTo>
                  <a:cubicBezTo>
                    <a:pt x="385" y="306"/>
                    <a:pt x="385" y="306"/>
                    <a:pt x="385" y="306"/>
                  </a:cubicBezTo>
                  <a:cubicBezTo>
                    <a:pt x="385" y="307"/>
                    <a:pt x="385" y="310"/>
                    <a:pt x="385" y="313"/>
                  </a:cubicBezTo>
                  <a:cubicBezTo>
                    <a:pt x="383" y="313"/>
                    <a:pt x="381" y="314"/>
                    <a:pt x="379" y="315"/>
                  </a:cubicBezTo>
                  <a:cubicBezTo>
                    <a:pt x="378" y="314"/>
                    <a:pt x="378" y="312"/>
                    <a:pt x="378" y="311"/>
                  </a:cubicBezTo>
                  <a:cubicBezTo>
                    <a:pt x="378" y="310"/>
                    <a:pt x="376" y="310"/>
                    <a:pt x="376" y="311"/>
                  </a:cubicBezTo>
                  <a:cubicBezTo>
                    <a:pt x="376" y="312"/>
                    <a:pt x="376" y="314"/>
                    <a:pt x="376" y="316"/>
                  </a:cubicBezTo>
                  <a:cubicBezTo>
                    <a:pt x="375" y="316"/>
                    <a:pt x="374" y="316"/>
                    <a:pt x="373" y="317"/>
                  </a:cubicBezTo>
                  <a:cubicBezTo>
                    <a:pt x="370" y="317"/>
                    <a:pt x="368" y="318"/>
                    <a:pt x="365" y="317"/>
                  </a:cubicBezTo>
                  <a:moveTo>
                    <a:pt x="404" y="307"/>
                  </a:moveTo>
                  <a:cubicBezTo>
                    <a:pt x="404" y="306"/>
                    <a:pt x="404" y="306"/>
                    <a:pt x="403" y="305"/>
                  </a:cubicBezTo>
                  <a:cubicBezTo>
                    <a:pt x="401" y="304"/>
                    <a:pt x="402" y="304"/>
                    <a:pt x="399" y="304"/>
                  </a:cubicBezTo>
                  <a:cubicBezTo>
                    <a:pt x="399" y="304"/>
                    <a:pt x="398" y="305"/>
                    <a:pt x="398" y="305"/>
                  </a:cubicBezTo>
                  <a:cubicBezTo>
                    <a:pt x="396" y="305"/>
                    <a:pt x="393" y="304"/>
                    <a:pt x="391" y="303"/>
                  </a:cubicBezTo>
                  <a:cubicBezTo>
                    <a:pt x="391" y="301"/>
                    <a:pt x="391" y="299"/>
                    <a:pt x="392" y="296"/>
                  </a:cubicBezTo>
                  <a:cubicBezTo>
                    <a:pt x="393" y="295"/>
                    <a:pt x="393" y="294"/>
                    <a:pt x="394" y="293"/>
                  </a:cubicBezTo>
                  <a:cubicBezTo>
                    <a:pt x="395" y="293"/>
                    <a:pt x="396" y="294"/>
                    <a:pt x="397" y="294"/>
                  </a:cubicBezTo>
                  <a:cubicBezTo>
                    <a:pt x="398" y="294"/>
                    <a:pt x="402" y="296"/>
                    <a:pt x="406" y="297"/>
                  </a:cubicBezTo>
                  <a:cubicBezTo>
                    <a:pt x="406" y="299"/>
                    <a:pt x="406" y="301"/>
                    <a:pt x="405" y="302"/>
                  </a:cubicBezTo>
                  <a:cubicBezTo>
                    <a:pt x="405" y="304"/>
                    <a:pt x="407" y="304"/>
                    <a:pt x="408" y="303"/>
                  </a:cubicBezTo>
                  <a:cubicBezTo>
                    <a:pt x="409" y="302"/>
                    <a:pt x="411" y="300"/>
                    <a:pt x="412" y="299"/>
                  </a:cubicBezTo>
                  <a:cubicBezTo>
                    <a:pt x="417" y="300"/>
                    <a:pt x="421" y="301"/>
                    <a:pt x="424" y="300"/>
                  </a:cubicBezTo>
                  <a:cubicBezTo>
                    <a:pt x="422" y="301"/>
                    <a:pt x="420" y="302"/>
                    <a:pt x="418" y="302"/>
                  </a:cubicBezTo>
                  <a:cubicBezTo>
                    <a:pt x="413" y="304"/>
                    <a:pt x="409" y="305"/>
                    <a:pt x="404" y="307"/>
                  </a:cubicBezTo>
                  <a:moveTo>
                    <a:pt x="455" y="290"/>
                  </a:moveTo>
                  <a:cubicBezTo>
                    <a:pt x="455" y="290"/>
                    <a:pt x="454" y="287"/>
                    <a:pt x="454" y="283"/>
                  </a:cubicBezTo>
                  <a:cubicBezTo>
                    <a:pt x="454" y="282"/>
                    <a:pt x="452" y="282"/>
                    <a:pt x="452" y="283"/>
                  </a:cubicBezTo>
                  <a:cubicBezTo>
                    <a:pt x="452" y="286"/>
                    <a:pt x="453" y="288"/>
                    <a:pt x="454" y="291"/>
                  </a:cubicBezTo>
                  <a:cubicBezTo>
                    <a:pt x="451" y="292"/>
                    <a:pt x="449" y="293"/>
                    <a:pt x="446" y="293"/>
                  </a:cubicBezTo>
                  <a:cubicBezTo>
                    <a:pt x="446" y="293"/>
                    <a:pt x="447" y="293"/>
                    <a:pt x="447" y="293"/>
                  </a:cubicBezTo>
                  <a:cubicBezTo>
                    <a:pt x="448" y="286"/>
                    <a:pt x="450" y="280"/>
                    <a:pt x="451" y="274"/>
                  </a:cubicBezTo>
                  <a:cubicBezTo>
                    <a:pt x="454" y="276"/>
                    <a:pt x="458" y="276"/>
                    <a:pt x="461" y="276"/>
                  </a:cubicBezTo>
                  <a:cubicBezTo>
                    <a:pt x="461" y="276"/>
                    <a:pt x="462" y="276"/>
                    <a:pt x="462" y="276"/>
                  </a:cubicBezTo>
                  <a:cubicBezTo>
                    <a:pt x="461" y="278"/>
                    <a:pt x="461" y="280"/>
                    <a:pt x="460" y="282"/>
                  </a:cubicBezTo>
                  <a:cubicBezTo>
                    <a:pt x="460" y="284"/>
                    <a:pt x="459" y="288"/>
                    <a:pt x="457" y="290"/>
                  </a:cubicBezTo>
                  <a:cubicBezTo>
                    <a:pt x="457" y="290"/>
                    <a:pt x="456" y="290"/>
                    <a:pt x="455" y="290"/>
                  </a:cubicBezTo>
                  <a:moveTo>
                    <a:pt x="464" y="270"/>
                  </a:moveTo>
                  <a:cubicBezTo>
                    <a:pt x="463" y="271"/>
                    <a:pt x="463" y="273"/>
                    <a:pt x="462" y="275"/>
                  </a:cubicBezTo>
                  <a:cubicBezTo>
                    <a:pt x="462" y="274"/>
                    <a:pt x="462" y="274"/>
                    <a:pt x="461" y="274"/>
                  </a:cubicBezTo>
                  <a:cubicBezTo>
                    <a:pt x="458" y="273"/>
                    <a:pt x="455" y="271"/>
                    <a:pt x="452" y="270"/>
                  </a:cubicBezTo>
                  <a:cubicBezTo>
                    <a:pt x="453" y="266"/>
                    <a:pt x="454" y="262"/>
                    <a:pt x="454" y="259"/>
                  </a:cubicBezTo>
                  <a:cubicBezTo>
                    <a:pt x="456" y="259"/>
                    <a:pt x="457" y="260"/>
                    <a:pt x="458" y="261"/>
                  </a:cubicBezTo>
                  <a:cubicBezTo>
                    <a:pt x="460" y="263"/>
                    <a:pt x="462" y="264"/>
                    <a:pt x="465" y="266"/>
                  </a:cubicBezTo>
                  <a:cubicBezTo>
                    <a:pt x="465" y="267"/>
                    <a:pt x="464" y="268"/>
                    <a:pt x="464" y="270"/>
                  </a:cubicBezTo>
                  <a:moveTo>
                    <a:pt x="467" y="261"/>
                  </a:moveTo>
                  <a:cubicBezTo>
                    <a:pt x="463" y="259"/>
                    <a:pt x="459" y="256"/>
                    <a:pt x="455" y="253"/>
                  </a:cubicBezTo>
                  <a:cubicBezTo>
                    <a:pt x="457" y="242"/>
                    <a:pt x="459" y="231"/>
                    <a:pt x="462" y="220"/>
                  </a:cubicBezTo>
                  <a:cubicBezTo>
                    <a:pt x="465" y="223"/>
                    <a:pt x="467" y="226"/>
                    <a:pt x="470" y="229"/>
                  </a:cubicBezTo>
                  <a:cubicBezTo>
                    <a:pt x="472" y="231"/>
                    <a:pt x="473" y="233"/>
                    <a:pt x="475" y="235"/>
                  </a:cubicBezTo>
                  <a:cubicBezTo>
                    <a:pt x="472" y="244"/>
                    <a:pt x="469" y="252"/>
                    <a:pt x="467" y="261"/>
                  </a:cubicBezTo>
                  <a:moveTo>
                    <a:pt x="479" y="264"/>
                  </a:moveTo>
                  <a:cubicBezTo>
                    <a:pt x="479" y="265"/>
                    <a:pt x="478" y="266"/>
                    <a:pt x="478" y="267"/>
                  </a:cubicBezTo>
                  <a:cubicBezTo>
                    <a:pt x="478" y="267"/>
                    <a:pt x="478" y="267"/>
                    <a:pt x="478" y="267"/>
                  </a:cubicBezTo>
                  <a:cubicBezTo>
                    <a:pt x="478" y="267"/>
                    <a:pt x="478" y="267"/>
                    <a:pt x="478" y="267"/>
                  </a:cubicBezTo>
                  <a:cubicBezTo>
                    <a:pt x="478" y="266"/>
                    <a:pt x="477" y="266"/>
                    <a:pt x="476" y="267"/>
                  </a:cubicBezTo>
                  <a:cubicBezTo>
                    <a:pt x="474" y="266"/>
                    <a:pt x="472" y="264"/>
                    <a:pt x="470" y="263"/>
                  </a:cubicBezTo>
                  <a:cubicBezTo>
                    <a:pt x="472" y="256"/>
                    <a:pt x="474" y="250"/>
                    <a:pt x="476" y="243"/>
                  </a:cubicBezTo>
                  <a:cubicBezTo>
                    <a:pt x="476" y="242"/>
                    <a:pt x="477" y="240"/>
                    <a:pt x="477" y="239"/>
                  </a:cubicBezTo>
                  <a:cubicBezTo>
                    <a:pt x="479" y="242"/>
                    <a:pt x="481" y="245"/>
                    <a:pt x="483" y="248"/>
                  </a:cubicBezTo>
                  <a:cubicBezTo>
                    <a:pt x="482" y="253"/>
                    <a:pt x="480" y="259"/>
                    <a:pt x="479" y="264"/>
                  </a:cubicBezTo>
                  <a:moveTo>
                    <a:pt x="485" y="242"/>
                  </a:moveTo>
                  <a:cubicBezTo>
                    <a:pt x="483" y="239"/>
                    <a:pt x="481" y="236"/>
                    <a:pt x="479" y="233"/>
                  </a:cubicBezTo>
                  <a:cubicBezTo>
                    <a:pt x="482" y="223"/>
                    <a:pt x="485" y="212"/>
                    <a:pt x="488" y="201"/>
                  </a:cubicBezTo>
                  <a:cubicBezTo>
                    <a:pt x="489" y="197"/>
                    <a:pt x="490" y="194"/>
                    <a:pt x="490" y="190"/>
                  </a:cubicBezTo>
                  <a:cubicBezTo>
                    <a:pt x="492" y="192"/>
                    <a:pt x="494" y="194"/>
                    <a:pt x="495" y="197"/>
                  </a:cubicBezTo>
                  <a:cubicBezTo>
                    <a:pt x="494" y="201"/>
                    <a:pt x="493" y="206"/>
                    <a:pt x="492" y="211"/>
                  </a:cubicBezTo>
                  <a:cubicBezTo>
                    <a:pt x="490" y="221"/>
                    <a:pt x="487" y="231"/>
                    <a:pt x="485" y="242"/>
                  </a:cubicBezTo>
                  <a:moveTo>
                    <a:pt x="501" y="261"/>
                  </a:moveTo>
                  <a:cubicBezTo>
                    <a:pt x="497" y="256"/>
                    <a:pt x="493" y="251"/>
                    <a:pt x="488" y="246"/>
                  </a:cubicBezTo>
                  <a:cubicBezTo>
                    <a:pt x="491" y="235"/>
                    <a:pt x="494" y="223"/>
                    <a:pt x="496" y="212"/>
                  </a:cubicBezTo>
                  <a:cubicBezTo>
                    <a:pt x="497" y="208"/>
                    <a:pt x="498" y="205"/>
                    <a:pt x="499" y="201"/>
                  </a:cubicBezTo>
                  <a:cubicBezTo>
                    <a:pt x="499" y="201"/>
                    <a:pt x="499" y="202"/>
                    <a:pt x="499" y="202"/>
                  </a:cubicBezTo>
                  <a:cubicBezTo>
                    <a:pt x="501" y="204"/>
                    <a:pt x="503" y="207"/>
                    <a:pt x="507" y="211"/>
                  </a:cubicBezTo>
                  <a:cubicBezTo>
                    <a:pt x="504" y="227"/>
                    <a:pt x="501" y="244"/>
                    <a:pt x="501" y="261"/>
                  </a:cubicBezTo>
                  <a:moveTo>
                    <a:pt x="508" y="204"/>
                  </a:moveTo>
                  <a:cubicBezTo>
                    <a:pt x="505" y="201"/>
                    <a:pt x="502" y="198"/>
                    <a:pt x="500" y="195"/>
                  </a:cubicBezTo>
                  <a:cubicBezTo>
                    <a:pt x="501" y="189"/>
                    <a:pt x="502" y="183"/>
                    <a:pt x="503" y="177"/>
                  </a:cubicBezTo>
                  <a:cubicBezTo>
                    <a:pt x="505" y="172"/>
                    <a:pt x="506" y="166"/>
                    <a:pt x="506" y="160"/>
                  </a:cubicBezTo>
                  <a:cubicBezTo>
                    <a:pt x="510" y="159"/>
                    <a:pt x="513" y="157"/>
                    <a:pt x="516" y="156"/>
                  </a:cubicBezTo>
                  <a:cubicBezTo>
                    <a:pt x="514" y="165"/>
                    <a:pt x="513" y="175"/>
                    <a:pt x="511" y="184"/>
                  </a:cubicBezTo>
                  <a:cubicBezTo>
                    <a:pt x="510" y="191"/>
                    <a:pt x="509" y="197"/>
                    <a:pt x="508" y="20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13"/>
            <p:cNvSpPr/>
            <p:nvPr/>
          </p:nvSpPr>
          <p:spPr bwMode="auto">
            <a:xfrm>
              <a:off x="11964988" y="5118100"/>
              <a:ext cx="38100" cy="236538"/>
            </a:xfrm>
            <a:custGeom>
              <a:avLst/>
              <a:gdLst>
                <a:gd name="T0" fmla="*/ 3 w 10"/>
                <a:gd name="T1" fmla="*/ 0 h 63"/>
                <a:gd name="T2" fmla="*/ 2 w 10"/>
                <a:gd name="T3" fmla="*/ 1 h 63"/>
                <a:gd name="T4" fmla="*/ 2 w 10"/>
                <a:gd name="T5" fmla="*/ 3 h 63"/>
                <a:gd name="T6" fmla="*/ 5 w 10"/>
                <a:gd name="T7" fmla="*/ 33 h 63"/>
                <a:gd name="T8" fmla="*/ 6 w 10"/>
                <a:gd name="T9" fmla="*/ 62 h 63"/>
                <a:gd name="T10" fmla="*/ 6 w 10"/>
                <a:gd name="T11" fmla="*/ 62 h 63"/>
                <a:gd name="T12" fmla="*/ 5 w 10"/>
                <a:gd name="T13" fmla="*/ 1 h 63"/>
                <a:gd name="T14" fmla="*/ 3 w 10"/>
                <a:gd name="T15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63">
                  <a:moveTo>
                    <a:pt x="3" y="0"/>
                  </a:moveTo>
                  <a:cubicBezTo>
                    <a:pt x="3" y="1"/>
                    <a:pt x="2" y="1"/>
                    <a:pt x="2" y="1"/>
                  </a:cubicBezTo>
                  <a:cubicBezTo>
                    <a:pt x="0" y="1"/>
                    <a:pt x="1" y="4"/>
                    <a:pt x="2" y="3"/>
                  </a:cubicBezTo>
                  <a:cubicBezTo>
                    <a:pt x="5" y="3"/>
                    <a:pt x="5" y="30"/>
                    <a:pt x="5" y="33"/>
                  </a:cubicBezTo>
                  <a:cubicBezTo>
                    <a:pt x="5" y="42"/>
                    <a:pt x="5" y="52"/>
                    <a:pt x="6" y="62"/>
                  </a:cubicBezTo>
                  <a:cubicBezTo>
                    <a:pt x="6" y="63"/>
                    <a:pt x="6" y="63"/>
                    <a:pt x="6" y="62"/>
                  </a:cubicBezTo>
                  <a:cubicBezTo>
                    <a:pt x="7" y="42"/>
                    <a:pt x="10" y="20"/>
                    <a:pt x="5" y="1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14"/>
            <p:cNvSpPr/>
            <p:nvPr/>
          </p:nvSpPr>
          <p:spPr bwMode="auto">
            <a:xfrm>
              <a:off x="12017375" y="5054600"/>
              <a:ext cx="57150" cy="261938"/>
            </a:xfrm>
            <a:custGeom>
              <a:avLst/>
              <a:gdLst>
                <a:gd name="T0" fmla="*/ 1 w 15"/>
                <a:gd name="T1" fmla="*/ 4 h 70"/>
                <a:gd name="T2" fmla="*/ 13 w 15"/>
                <a:gd name="T3" fmla="*/ 69 h 70"/>
                <a:gd name="T4" fmla="*/ 15 w 15"/>
                <a:gd name="T5" fmla="*/ 69 h 70"/>
                <a:gd name="T6" fmla="*/ 12 w 15"/>
                <a:gd name="T7" fmla="*/ 35 h 70"/>
                <a:gd name="T8" fmla="*/ 3 w 15"/>
                <a:gd name="T9" fmla="*/ 2 h 70"/>
                <a:gd name="T10" fmla="*/ 1 w 15"/>
                <a:gd name="T11" fmla="*/ 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70">
                  <a:moveTo>
                    <a:pt x="1" y="4"/>
                  </a:moveTo>
                  <a:cubicBezTo>
                    <a:pt x="10" y="24"/>
                    <a:pt x="10" y="48"/>
                    <a:pt x="13" y="69"/>
                  </a:cubicBezTo>
                  <a:cubicBezTo>
                    <a:pt x="13" y="70"/>
                    <a:pt x="15" y="70"/>
                    <a:pt x="15" y="69"/>
                  </a:cubicBezTo>
                  <a:cubicBezTo>
                    <a:pt x="15" y="58"/>
                    <a:pt x="14" y="46"/>
                    <a:pt x="12" y="35"/>
                  </a:cubicBezTo>
                  <a:cubicBezTo>
                    <a:pt x="10" y="24"/>
                    <a:pt x="8" y="13"/>
                    <a:pt x="3" y="2"/>
                  </a:cubicBezTo>
                  <a:cubicBezTo>
                    <a:pt x="3" y="0"/>
                    <a:pt x="0" y="2"/>
                    <a:pt x="1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15"/>
            <p:cNvSpPr/>
            <p:nvPr/>
          </p:nvSpPr>
          <p:spPr bwMode="auto">
            <a:xfrm>
              <a:off x="11034713" y="5376862"/>
              <a:ext cx="336550" cy="334963"/>
            </a:xfrm>
            <a:custGeom>
              <a:avLst/>
              <a:gdLst>
                <a:gd name="T0" fmla="*/ 89 w 90"/>
                <a:gd name="T1" fmla="*/ 22 h 89"/>
                <a:gd name="T2" fmla="*/ 87 w 90"/>
                <a:gd name="T3" fmla="*/ 20 h 89"/>
                <a:gd name="T4" fmla="*/ 46 w 90"/>
                <a:gd name="T5" fmla="*/ 58 h 89"/>
                <a:gd name="T6" fmla="*/ 23 w 90"/>
                <a:gd name="T7" fmla="*/ 74 h 89"/>
                <a:gd name="T8" fmla="*/ 8 w 90"/>
                <a:gd name="T9" fmla="*/ 77 h 89"/>
                <a:gd name="T10" fmla="*/ 41 w 90"/>
                <a:gd name="T11" fmla="*/ 35 h 89"/>
                <a:gd name="T12" fmla="*/ 60 w 90"/>
                <a:gd name="T13" fmla="*/ 18 h 89"/>
                <a:gd name="T14" fmla="*/ 76 w 90"/>
                <a:gd name="T15" fmla="*/ 1 h 89"/>
                <a:gd name="T16" fmla="*/ 76 w 90"/>
                <a:gd name="T17" fmla="*/ 1 h 89"/>
                <a:gd name="T18" fmla="*/ 33 w 90"/>
                <a:gd name="T19" fmla="*/ 42 h 89"/>
                <a:gd name="T20" fmla="*/ 1 w 90"/>
                <a:gd name="T21" fmla="*/ 84 h 89"/>
                <a:gd name="T22" fmla="*/ 2 w 90"/>
                <a:gd name="T23" fmla="*/ 86 h 89"/>
                <a:gd name="T24" fmla="*/ 19 w 90"/>
                <a:gd name="T25" fmla="*/ 82 h 89"/>
                <a:gd name="T26" fmla="*/ 48 w 90"/>
                <a:gd name="T27" fmla="*/ 62 h 89"/>
                <a:gd name="T28" fmla="*/ 89 w 90"/>
                <a:gd name="T29" fmla="*/ 2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0" h="89">
                  <a:moveTo>
                    <a:pt x="89" y="22"/>
                  </a:moveTo>
                  <a:cubicBezTo>
                    <a:pt x="90" y="20"/>
                    <a:pt x="88" y="19"/>
                    <a:pt x="87" y="20"/>
                  </a:cubicBezTo>
                  <a:cubicBezTo>
                    <a:pt x="75" y="36"/>
                    <a:pt x="62" y="48"/>
                    <a:pt x="46" y="58"/>
                  </a:cubicBezTo>
                  <a:cubicBezTo>
                    <a:pt x="38" y="63"/>
                    <a:pt x="31" y="69"/>
                    <a:pt x="23" y="74"/>
                  </a:cubicBezTo>
                  <a:cubicBezTo>
                    <a:pt x="19" y="77"/>
                    <a:pt x="0" y="89"/>
                    <a:pt x="8" y="77"/>
                  </a:cubicBezTo>
                  <a:cubicBezTo>
                    <a:pt x="16" y="62"/>
                    <a:pt x="30" y="48"/>
                    <a:pt x="41" y="35"/>
                  </a:cubicBezTo>
                  <a:cubicBezTo>
                    <a:pt x="47" y="28"/>
                    <a:pt x="53" y="23"/>
                    <a:pt x="60" y="18"/>
                  </a:cubicBezTo>
                  <a:cubicBezTo>
                    <a:pt x="65" y="12"/>
                    <a:pt x="71" y="7"/>
                    <a:pt x="76" y="1"/>
                  </a:cubicBezTo>
                  <a:cubicBezTo>
                    <a:pt x="77" y="1"/>
                    <a:pt x="76" y="0"/>
                    <a:pt x="76" y="1"/>
                  </a:cubicBezTo>
                  <a:cubicBezTo>
                    <a:pt x="61" y="14"/>
                    <a:pt x="45" y="26"/>
                    <a:pt x="33" y="42"/>
                  </a:cubicBezTo>
                  <a:cubicBezTo>
                    <a:pt x="22" y="55"/>
                    <a:pt x="7" y="68"/>
                    <a:pt x="1" y="84"/>
                  </a:cubicBezTo>
                  <a:cubicBezTo>
                    <a:pt x="0" y="85"/>
                    <a:pt x="1" y="86"/>
                    <a:pt x="2" y="86"/>
                  </a:cubicBezTo>
                  <a:cubicBezTo>
                    <a:pt x="8" y="88"/>
                    <a:pt x="14" y="85"/>
                    <a:pt x="19" y="82"/>
                  </a:cubicBezTo>
                  <a:cubicBezTo>
                    <a:pt x="29" y="76"/>
                    <a:pt x="38" y="68"/>
                    <a:pt x="48" y="62"/>
                  </a:cubicBezTo>
                  <a:cubicBezTo>
                    <a:pt x="64" y="52"/>
                    <a:pt x="81" y="39"/>
                    <a:pt x="89" y="2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16"/>
            <p:cNvSpPr/>
            <p:nvPr/>
          </p:nvSpPr>
          <p:spPr bwMode="auto">
            <a:xfrm>
              <a:off x="10939463" y="3987800"/>
              <a:ext cx="585788" cy="285750"/>
            </a:xfrm>
            <a:custGeom>
              <a:avLst/>
              <a:gdLst>
                <a:gd name="T0" fmla="*/ 13 w 156"/>
                <a:gd name="T1" fmla="*/ 57 h 76"/>
                <a:gd name="T2" fmla="*/ 21 w 156"/>
                <a:gd name="T3" fmla="*/ 51 h 76"/>
                <a:gd name="T4" fmla="*/ 35 w 156"/>
                <a:gd name="T5" fmla="*/ 42 h 76"/>
                <a:gd name="T6" fmla="*/ 67 w 156"/>
                <a:gd name="T7" fmla="*/ 25 h 76"/>
                <a:gd name="T8" fmla="*/ 104 w 156"/>
                <a:gd name="T9" fmla="*/ 11 h 76"/>
                <a:gd name="T10" fmla="*/ 143 w 156"/>
                <a:gd name="T11" fmla="*/ 1 h 76"/>
                <a:gd name="T12" fmla="*/ 143 w 156"/>
                <a:gd name="T13" fmla="*/ 1 h 76"/>
                <a:gd name="T14" fmla="*/ 100 w 156"/>
                <a:gd name="T15" fmla="*/ 10 h 76"/>
                <a:gd name="T16" fmla="*/ 59 w 156"/>
                <a:gd name="T17" fmla="*/ 25 h 76"/>
                <a:gd name="T18" fmla="*/ 19 w 156"/>
                <a:gd name="T19" fmla="*/ 47 h 76"/>
                <a:gd name="T20" fmla="*/ 3 w 156"/>
                <a:gd name="T21" fmla="*/ 68 h 76"/>
                <a:gd name="T22" fmla="*/ 20 w 156"/>
                <a:gd name="T23" fmla="*/ 69 h 76"/>
                <a:gd name="T24" fmla="*/ 67 w 156"/>
                <a:gd name="T25" fmla="*/ 48 h 76"/>
                <a:gd name="T26" fmla="*/ 155 w 156"/>
                <a:gd name="T27" fmla="*/ 4 h 76"/>
                <a:gd name="T28" fmla="*/ 155 w 156"/>
                <a:gd name="T29" fmla="*/ 2 h 76"/>
                <a:gd name="T30" fmla="*/ 86 w 156"/>
                <a:gd name="T31" fmla="*/ 37 h 76"/>
                <a:gd name="T32" fmla="*/ 52 w 156"/>
                <a:gd name="T33" fmla="*/ 52 h 76"/>
                <a:gd name="T34" fmla="*/ 32 w 156"/>
                <a:gd name="T35" fmla="*/ 60 h 76"/>
                <a:gd name="T36" fmla="*/ 16 w 156"/>
                <a:gd name="T37" fmla="*/ 67 h 76"/>
                <a:gd name="T38" fmla="*/ 13 w 156"/>
                <a:gd name="T39" fmla="*/ 64 h 76"/>
                <a:gd name="T40" fmla="*/ 13 w 156"/>
                <a:gd name="T41" fmla="*/ 5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6" h="76">
                  <a:moveTo>
                    <a:pt x="13" y="57"/>
                  </a:moveTo>
                  <a:cubicBezTo>
                    <a:pt x="14" y="54"/>
                    <a:pt x="19" y="52"/>
                    <a:pt x="21" y="51"/>
                  </a:cubicBezTo>
                  <a:cubicBezTo>
                    <a:pt x="26" y="47"/>
                    <a:pt x="30" y="45"/>
                    <a:pt x="35" y="42"/>
                  </a:cubicBezTo>
                  <a:cubicBezTo>
                    <a:pt x="46" y="36"/>
                    <a:pt x="56" y="30"/>
                    <a:pt x="67" y="25"/>
                  </a:cubicBezTo>
                  <a:cubicBezTo>
                    <a:pt x="79" y="19"/>
                    <a:pt x="92" y="16"/>
                    <a:pt x="104" y="11"/>
                  </a:cubicBezTo>
                  <a:cubicBezTo>
                    <a:pt x="117" y="7"/>
                    <a:pt x="129" y="3"/>
                    <a:pt x="143" y="1"/>
                  </a:cubicBezTo>
                  <a:cubicBezTo>
                    <a:pt x="143" y="1"/>
                    <a:pt x="143" y="1"/>
                    <a:pt x="143" y="1"/>
                  </a:cubicBezTo>
                  <a:cubicBezTo>
                    <a:pt x="128" y="0"/>
                    <a:pt x="114" y="5"/>
                    <a:pt x="100" y="10"/>
                  </a:cubicBezTo>
                  <a:cubicBezTo>
                    <a:pt x="86" y="15"/>
                    <a:pt x="72" y="19"/>
                    <a:pt x="59" y="25"/>
                  </a:cubicBezTo>
                  <a:cubicBezTo>
                    <a:pt x="46" y="32"/>
                    <a:pt x="32" y="39"/>
                    <a:pt x="19" y="47"/>
                  </a:cubicBezTo>
                  <a:cubicBezTo>
                    <a:pt x="14" y="51"/>
                    <a:pt x="0" y="60"/>
                    <a:pt x="3" y="68"/>
                  </a:cubicBezTo>
                  <a:cubicBezTo>
                    <a:pt x="6" y="76"/>
                    <a:pt x="15" y="72"/>
                    <a:pt x="20" y="69"/>
                  </a:cubicBezTo>
                  <a:cubicBezTo>
                    <a:pt x="36" y="62"/>
                    <a:pt x="52" y="56"/>
                    <a:pt x="67" y="48"/>
                  </a:cubicBezTo>
                  <a:cubicBezTo>
                    <a:pt x="97" y="34"/>
                    <a:pt x="127" y="20"/>
                    <a:pt x="155" y="4"/>
                  </a:cubicBezTo>
                  <a:cubicBezTo>
                    <a:pt x="156" y="3"/>
                    <a:pt x="156" y="2"/>
                    <a:pt x="155" y="2"/>
                  </a:cubicBezTo>
                  <a:cubicBezTo>
                    <a:pt x="131" y="13"/>
                    <a:pt x="109" y="27"/>
                    <a:pt x="86" y="37"/>
                  </a:cubicBezTo>
                  <a:cubicBezTo>
                    <a:pt x="74" y="42"/>
                    <a:pt x="63" y="47"/>
                    <a:pt x="52" y="52"/>
                  </a:cubicBezTo>
                  <a:cubicBezTo>
                    <a:pt x="46" y="55"/>
                    <a:pt x="39" y="58"/>
                    <a:pt x="32" y="60"/>
                  </a:cubicBezTo>
                  <a:cubicBezTo>
                    <a:pt x="29" y="62"/>
                    <a:pt x="20" y="67"/>
                    <a:pt x="16" y="67"/>
                  </a:cubicBezTo>
                  <a:cubicBezTo>
                    <a:pt x="14" y="69"/>
                    <a:pt x="13" y="67"/>
                    <a:pt x="13" y="64"/>
                  </a:cubicBezTo>
                  <a:cubicBezTo>
                    <a:pt x="10" y="61"/>
                    <a:pt x="10" y="59"/>
                    <a:pt x="13" y="5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17"/>
            <p:cNvSpPr/>
            <p:nvPr/>
          </p:nvSpPr>
          <p:spPr bwMode="auto">
            <a:xfrm>
              <a:off x="11615738" y="3924300"/>
              <a:ext cx="68263" cy="19050"/>
            </a:xfrm>
            <a:custGeom>
              <a:avLst/>
              <a:gdLst>
                <a:gd name="T0" fmla="*/ 1 w 18"/>
                <a:gd name="T1" fmla="*/ 3 h 5"/>
                <a:gd name="T2" fmla="*/ 1 w 18"/>
                <a:gd name="T3" fmla="*/ 5 h 5"/>
                <a:gd name="T4" fmla="*/ 15 w 18"/>
                <a:gd name="T5" fmla="*/ 4 h 5"/>
                <a:gd name="T6" fmla="*/ 15 w 18"/>
                <a:gd name="T7" fmla="*/ 0 h 5"/>
                <a:gd name="T8" fmla="*/ 1 w 18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5">
                  <a:moveTo>
                    <a:pt x="1" y="3"/>
                  </a:moveTo>
                  <a:cubicBezTo>
                    <a:pt x="0" y="4"/>
                    <a:pt x="0" y="5"/>
                    <a:pt x="1" y="5"/>
                  </a:cubicBezTo>
                  <a:cubicBezTo>
                    <a:pt x="6" y="4"/>
                    <a:pt x="10" y="4"/>
                    <a:pt x="15" y="4"/>
                  </a:cubicBezTo>
                  <a:cubicBezTo>
                    <a:pt x="18" y="4"/>
                    <a:pt x="18" y="0"/>
                    <a:pt x="15" y="0"/>
                  </a:cubicBezTo>
                  <a:cubicBezTo>
                    <a:pt x="10" y="0"/>
                    <a:pt x="5" y="1"/>
                    <a:pt x="1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18"/>
            <p:cNvSpPr>
              <a:spLocks noEditPoints="1"/>
            </p:cNvSpPr>
            <p:nvPr/>
          </p:nvSpPr>
          <p:spPr bwMode="auto">
            <a:xfrm>
              <a:off x="9398000" y="4881562"/>
              <a:ext cx="198438" cy="236538"/>
            </a:xfrm>
            <a:custGeom>
              <a:avLst/>
              <a:gdLst>
                <a:gd name="T0" fmla="*/ 45 w 53"/>
                <a:gd name="T1" fmla="*/ 11 h 63"/>
                <a:gd name="T2" fmla="*/ 44 w 53"/>
                <a:gd name="T3" fmla="*/ 10 h 63"/>
                <a:gd name="T4" fmla="*/ 53 w 53"/>
                <a:gd name="T5" fmla="*/ 2 h 63"/>
                <a:gd name="T6" fmla="*/ 51 w 53"/>
                <a:gd name="T7" fmla="*/ 0 h 63"/>
                <a:gd name="T8" fmla="*/ 18 w 53"/>
                <a:gd name="T9" fmla="*/ 35 h 63"/>
                <a:gd name="T10" fmla="*/ 4 w 53"/>
                <a:gd name="T11" fmla="*/ 52 h 63"/>
                <a:gd name="T12" fmla="*/ 0 w 53"/>
                <a:gd name="T13" fmla="*/ 61 h 63"/>
                <a:gd name="T14" fmla="*/ 2 w 53"/>
                <a:gd name="T15" fmla="*/ 63 h 63"/>
                <a:gd name="T16" fmla="*/ 26 w 53"/>
                <a:gd name="T17" fmla="*/ 45 h 63"/>
                <a:gd name="T18" fmla="*/ 45 w 53"/>
                <a:gd name="T19" fmla="*/ 11 h 63"/>
                <a:gd name="T20" fmla="*/ 17 w 53"/>
                <a:gd name="T21" fmla="*/ 49 h 63"/>
                <a:gd name="T22" fmla="*/ 8 w 53"/>
                <a:gd name="T23" fmla="*/ 54 h 63"/>
                <a:gd name="T24" fmla="*/ 15 w 53"/>
                <a:gd name="T25" fmla="*/ 43 h 63"/>
                <a:gd name="T26" fmla="*/ 28 w 53"/>
                <a:gd name="T27" fmla="*/ 27 h 63"/>
                <a:gd name="T28" fmla="*/ 42 w 53"/>
                <a:gd name="T29" fmla="*/ 11 h 63"/>
                <a:gd name="T30" fmla="*/ 25 w 53"/>
                <a:gd name="T31" fmla="*/ 39 h 63"/>
                <a:gd name="T32" fmla="*/ 17 w 53"/>
                <a:gd name="T33" fmla="*/ 49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3" h="63">
                  <a:moveTo>
                    <a:pt x="45" y="11"/>
                  </a:moveTo>
                  <a:cubicBezTo>
                    <a:pt x="46" y="10"/>
                    <a:pt x="45" y="10"/>
                    <a:pt x="44" y="10"/>
                  </a:cubicBezTo>
                  <a:cubicBezTo>
                    <a:pt x="47" y="7"/>
                    <a:pt x="50" y="4"/>
                    <a:pt x="53" y="2"/>
                  </a:cubicBezTo>
                  <a:cubicBezTo>
                    <a:pt x="53" y="1"/>
                    <a:pt x="52" y="0"/>
                    <a:pt x="51" y="0"/>
                  </a:cubicBezTo>
                  <a:cubicBezTo>
                    <a:pt x="38" y="11"/>
                    <a:pt x="29" y="22"/>
                    <a:pt x="18" y="35"/>
                  </a:cubicBezTo>
                  <a:cubicBezTo>
                    <a:pt x="14" y="41"/>
                    <a:pt x="9" y="46"/>
                    <a:pt x="4" y="52"/>
                  </a:cubicBezTo>
                  <a:cubicBezTo>
                    <a:pt x="2" y="55"/>
                    <a:pt x="0" y="57"/>
                    <a:pt x="0" y="61"/>
                  </a:cubicBezTo>
                  <a:cubicBezTo>
                    <a:pt x="0" y="62"/>
                    <a:pt x="1" y="63"/>
                    <a:pt x="2" y="63"/>
                  </a:cubicBezTo>
                  <a:cubicBezTo>
                    <a:pt x="13" y="62"/>
                    <a:pt x="20" y="53"/>
                    <a:pt x="26" y="45"/>
                  </a:cubicBezTo>
                  <a:cubicBezTo>
                    <a:pt x="34" y="35"/>
                    <a:pt x="44" y="25"/>
                    <a:pt x="45" y="11"/>
                  </a:cubicBezTo>
                  <a:moveTo>
                    <a:pt x="17" y="49"/>
                  </a:moveTo>
                  <a:cubicBezTo>
                    <a:pt x="15" y="52"/>
                    <a:pt x="5" y="61"/>
                    <a:pt x="8" y="54"/>
                  </a:cubicBezTo>
                  <a:cubicBezTo>
                    <a:pt x="8" y="51"/>
                    <a:pt x="13" y="46"/>
                    <a:pt x="15" y="43"/>
                  </a:cubicBezTo>
                  <a:cubicBezTo>
                    <a:pt x="20" y="38"/>
                    <a:pt x="24" y="33"/>
                    <a:pt x="28" y="27"/>
                  </a:cubicBezTo>
                  <a:cubicBezTo>
                    <a:pt x="33" y="21"/>
                    <a:pt x="37" y="16"/>
                    <a:pt x="42" y="11"/>
                  </a:cubicBezTo>
                  <a:cubicBezTo>
                    <a:pt x="39" y="22"/>
                    <a:pt x="32" y="30"/>
                    <a:pt x="25" y="39"/>
                  </a:cubicBezTo>
                  <a:cubicBezTo>
                    <a:pt x="22" y="42"/>
                    <a:pt x="20" y="46"/>
                    <a:pt x="17" y="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24" name="文本框 123"/>
          <p:cNvSpPr txBox="1"/>
          <p:nvPr/>
        </p:nvSpPr>
        <p:spPr>
          <a:xfrm>
            <a:off x="6625175" y="1607790"/>
            <a:ext cx="28140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[</a:t>
            </a:r>
            <a:r>
              <a:rPr lang="zh-CN" altLang="en-US" sz="5400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第四章</a:t>
            </a:r>
            <a:r>
              <a:rPr lang="en-US" altLang="zh-CN" sz="5400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]</a:t>
            </a:r>
            <a:endParaRPr lang="zh-CN" altLang="en-US" sz="5400" b="1">
              <a:solidFill>
                <a:srgbClr val="C0000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26" name="文本框 16"/>
          <p:cNvSpPr txBox="1">
            <a:spLocks noChangeArrowheads="1"/>
          </p:cNvSpPr>
          <p:nvPr/>
        </p:nvSpPr>
        <p:spPr bwMode="auto">
          <a:xfrm>
            <a:off x="5846791" y="3358306"/>
            <a:ext cx="4370832" cy="798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>
              <a:buNone/>
            </a:pPr>
            <a:r>
              <a:rPr lang="en-US" altLang="zh-CN" sz="17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</a:t>
            </a:r>
            <a:r>
              <a:rPr lang="en-US" altLang="zh-CN" sz="17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. A designer can use default text to simulate what text would look like. </a:t>
            </a:r>
            <a:endParaRPr lang="en-US" altLang="zh-CN" sz="17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21" name="文本框 120"/>
          <p:cNvSpPr txBox="1"/>
          <p:nvPr/>
        </p:nvSpPr>
        <p:spPr>
          <a:xfrm>
            <a:off x="5846791" y="2487987"/>
            <a:ext cx="43708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smtClean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学术归纳</a:t>
            </a:r>
            <a:r>
              <a:rPr lang="zh-CN" altLang="en-US" sz="54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总结</a:t>
            </a:r>
            <a:endParaRPr lang="zh-CN" altLang="en-US" sz="54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22" name="Freeform 6"/>
          <p:cNvSpPr>
            <a:spLocks noEditPoints="1"/>
          </p:cNvSpPr>
          <p:nvPr/>
        </p:nvSpPr>
        <p:spPr bwMode="auto">
          <a:xfrm rot="20865873">
            <a:off x="4720498" y="5208252"/>
            <a:ext cx="613640" cy="665934"/>
          </a:xfrm>
          <a:custGeom>
            <a:avLst/>
            <a:gdLst>
              <a:gd name="T0" fmla="*/ 5 w 545"/>
              <a:gd name="T1" fmla="*/ 451 h 609"/>
              <a:gd name="T2" fmla="*/ 70 w 545"/>
              <a:gd name="T3" fmla="*/ 475 h 609"/>
              <a:gd name="T4" fmla="*/ 187 w 545"/>
              <a:gd name="T5" fmla="*/ 467 h 609"/>
              <a:gd name="T6" fmla="*/ 241 w 545"/>
              <a:gd name="T7" fmla="*/ 595 h 609"/>
              <a:gd name="T8" fmla="*/ 293 w 545"/>
              <a:gd name="T9" fmla="*/ 603 h 609"/>
              <a:gd name="T10" fmla="*/ 338 w 545"/>
              <a:gd name="T11" fmla="*/ 537 h 609"/>
              <a:gd name="T12" fmla="*/ 438 w 545"/>
              <a:gd name="T13" fmla="*/ 472 h 609"/>
              <a:gd name="T14" fmla="*/ 526 w 545"/>
              <a:gd name="T15" fmla="*/ 463 h 609"/>
              <a:gd name="T16" fmla="*/ 542 w 545"/>
              <a:gd name="T17" fmla="*/ 412 h 609"/>
              <a:gd name="T18" fmla="*/ 455 w 545"/>
              <a:gd name="T19" fmla="*/ 304 h 609"/>
              <a:gd name="T20" fmla="*/ 540 w 545"/>
              <a:gd name="T21" fmla="*/ 205 h 609"/>
              <a:gd name="T22" fmla="*/ 534 w 545"/>
              <a:gd name="T23" fmla="*/ 151 h 609"/>
              <a:gd name="T24" fmla="*/ 460 w 545"/>
              <a:gd name="T25" fmla="*/ 135 h 609"/>
              <a:gd name="T26" fmla="*/ 345 w 545"/>
              <a:gd name="T27" fmla="*/ 94 h 609"/>
              <a:gd name="T28" fmla="*/ 297 w 545"/>
              <a:gd name="T29" fmla="*/ 9 h 609"/>
              <a:gd name="T30" fmla="*/ 249 w 545"/>
              <a:gd name="T31" fmla="*/ 8 h 609"/>
              <a:gd name="T32" fmla="*/ 189 w 545"/>
              <a:gd name="T33" fmla="*/ 128 h 609"/>
              <a:gd name="T34" fmla="*/ 67 w 545"/>
              <a:gd name="T35" fmla="*/ 135 h 609"/>
              <a:gd name="T36" fmla="*/ 5 w 545"/>
              <a:gd name="T37" fmla="*/ 158 h 609"/>
              <a:gd name="T38" fmla="*/ 25 w 545"/>
              <a:gd name="T39" fmla="*/ 239 h 609"/>
              <a:gd name="T40" fmla="*/ 66 w 545"/>
              <a:gd name="T41" fmla="*/ 328 h 609"/>
              <a:gd name="T42" fmla="*/ 340 w 545"/>
              <a:gd name="T43" fmla="*/ 491 h 609"/>
              <a:gd name="T44" fmla="*/ 293 w 545"/>
              <a:gd name="T45" fmla="*/ 590 h 609"/>
              <a:gd name="T46" fmla="*/ 251 w 545"/>
              <a:gd name="T47" fmla="*/ 587 h 609"/>
              <a:gd name="T48" fmla="*/ 203 w 545"/>
              <a:gd name="T49" fmla="*/ 486 h 609"/>
              <a:gd name="T50" fmla="*/ 310 w 545"/>
              <a:gd name="T51" fmla="*/ 433 h 609"/>
              <a:gd name="T52" fmla="*/ 174 w 545"/>
              <a:gd name="T53" fmla="*/ 350 h 609"/>
              <a:gd name="T54" fmla="*/ 172 w 545"/>
              <a:gd name="T55" fmla="*/ 261 h 609"/>
              <a:gd name="T56" fmla="*/ 272 w 545"/>
              <a:gd name="T57" fmla="*/ 205 h 609"/>
              <a:gd name="T58" fmla="*/ 360 w 545"/>
              <a:gd name="T59" fmla="*/ 356 h 609"/>
              <a:gd name="T60" fmla="*/ 186 w 545"/>
              <a:gd name="T61" fmla="*/ 356 h 609"/>
              <a:gd name="T62" fmla="*/ 194 w 545"/>
              <a:gd name="T63" fmla="*/ 173 h 609"/>
              <a:gd name="T64" fmla="*/ 186 w 545"/>
              <a:gd name="T65" fmla="*/ 239 h 609"/>
              <a:gd name="T66" fmla="*/ 359 w 545"/>
              <a:gd name="T67" fmla="*/ 239 h 609"/>
              <a:gd name="T68" fmla="*/ 403 w 545"/>
              <a:gd name="T69" fmla="*/ 282 h 609"/>
              <a:gd name="T70" fmla="*/ 372 w 545"/>
              <a:gd name="T71" fmla="*/ 275 h 609"/>
              <a:gd name="T72" fmla="*/ 318 w 545"/>
              <a:gd name="T73" fmla="*/ 424 h 609"/>
              <a:gd name="T74" fmla="*/ 259 w 545"/>
              <a:gd name="T75" fmla="*/ 410 h 609"/>
              <a:gd name="T76" fmla="*/ 225 w 545"/>
              <a:gd name="T77" fmla="*/ 393 h 609"/>
              <a:gd name="T78" fmla="*/ 523 w 545"/>
              <a:gd name="T79" fmla="*/ 452 h 609"/>
              <a:gd name="T80" fmla="*/ 419 w 545"/>
              <a:gd name="T81" fmla="*/ 456 h 609"/>
              <a:gd name="T82" fmla="*/ 371 w 545"/>
              <a:gd name="T83" fmla="*/ 363 h 609"/>
              <a:gd name="T84" fmla="*/ 510 w 545"/>
              <a:gd name="T85" fmla="*/ 378 h 609"/>
              <a:gd name="T86" fmla="*/ 448 w 545"/>
              <a:gd name="T87" fmla="*/ 148 h 609"/>
              <a:gd name="T88" fmla="*/ 525 w 545"/>
              <a:gd name="T89" fmla="*/ 159 h 609"/>
              <a:gd name="T90" fmla="*/ 519 w 545"/>
              <a:gd name="T91" fmla="*/ 219 h 609"/>
              <a:gd name="T92" fmla="*/ 428 w 545"/>
              <a:gd name="T93" fmla="*/ 283 h 609"/>
              <a:gd name="T94" fmla="*/ 424 w 545"/>
              <a:gd name="T95" fmla="*/ 153 h 609"/>
              <a:gd name="T96" fmla="*/ 236 w 545"/>
              <a:gd name="T97" fmla="*/ 38 h 609"/>
              <a:gd name="T98" fmla="*/ 275 w 545"/>
              <a:gd name="T99" fmla="*/ 12 h 609"/>
              <a:gd name="T100" fmla="*/ 328 w 545"/>
              <a:gd name="T101" fmla="*/ 81 h 609"/>
              <a:gd name="T102" fmla="*/ 344 w 545"/>
              <a:gd name="T103" fmla="*/ 163 h 609"/>
              <a:gd name="T104" fmla="*/ 201 w 545"/>
              <a:gd name="T105" fmla="*/ 135 h 609"/>
              <a:gd name="T106" fmla="*/ 16 w 545"/>
              <a:gd name="T107" fmla="*/ 200 h 609"/>
              <a:gd name="T108" fmla="*/ 19 w 545"/>
              <a:gd name="T109" fmla="*/ 161 h 609"/>
              <a:gd name="T110" fmla="*/ 135 w 545"/>
              <a:gd name="T111" fmla="*/ 157 h 609"/>
              <a:gd name="T112" fmla="*/ 174 w 545"/>
              <a:gd name="T113" fmla="*/ 247 h 609"/>
              <a:gd name="T114" fmla="*/ 178 w 545"/>
              <a:gd name="T115" fmla="*/ 402 h 609"/>
              <a:gd name="T116" fmla="*/ 77 w 545"/>
              <a:gd name="T117" fmla="*/ 463 h 609"/>
              <a:gd name="T118" fmla="*/ 9 w 545"/>
              <a:gd name="T119" fmla="*/ 432 h 609"/>
              <a:gd name="T120" fmla="*/ 100 w 545"/>
              <a:gd name="T121" fmla="*/ 313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45" h="609">
                <a:moveTo>
                  <a:pt x="4" y="408"/>
                </a:moveTo>
                <a:lnTo>
                  <a:pt x="4" y="408"/>
                </a:lnTo>
                <a:lnTo>
                  <a:pt x="1" y="420"/>
                </a:lnTo>
                <a:lnTo>
                  <a:pt x="0" y="427"/>
                </a:lnTo>
                <a:lnTo>
                  <a:pt x="0" y="433"/>
                </a:lnTo>
                <a:lnTo>
                  <a:pt x="1" y="439"/>
                </a:lnTo>
                <a:lnTo>
                  <a:pt x="2" y="445"/>
                </a:lnTo>
                <a:lnTo>
                  <a:pt x="5" y="451"/>
                </a:lnTo>
                <a:lnTo>
                  <a:pt x="9" y="456"/>
                </a:lnTo>
                <a:lnTo>
                  <a:pt x="9" y="456"/>
                </a:lnTo>
                <a:lnTo>
                  <a:pt x="14" y="462"/>
                </a:lnTo>
                <a:lnTo>
                  <a:pt x="21" y="467"/>
                </a:lnTo>
                <a:lnTo>
                  <a:pt x="29" y="470"/>
                </a:lnTo>
                <a:lnTo>
                  <a:pt x="37" y="472"/>
                </a:lnTo>
                <a:lnTo>
                  <a:pt x="54" y="474"/>
                </a:lnTo>
                <a:lnTo>
                  <a:pt x="70" y="475"/>
                </a:lnTo>
                <a:lnTo>
                  <a:pt x="70" y="475"/>
                </a:lnTo>
                <a:lnTo>
                  <a:pt x="100" y="474"/>
                </a:lnTo>
                <a:lnTo>
                  <a:pt x="128" y="468"/>
                </a:lnTo>
                <a:lnTo>
                  <a:pt x="156" y="463"/>
                </a:lnTo>
                <a:lnTo>
                  <a:pt x="185" y="454"/>
                </a:lnTo>
                <a:lnTo>
                  <a:pt x="185" y="454"/>
                </a:lnTo>
                <a:lnTo>
                  <a:pt x="187" y="467"/>
                </a:lnTo>
                <a:lnTo>
                  <a:pt x="187" y="467"/>
                </a:lnTo>
                <a:lnTo>
                  <a:pt x="193" y="495"/>
                </a:lnTo>
                <a:lnTo>
                  <a:pt x="202" y="524"/>
                </a:lnTo>
                <a:lnTo>
                  <a:pt x="212" y="551"/>
                </a:lnTo>
                <a:lnTo>
                  <a:pt x="218" y="564"/>
                </a:lnTo>
                <a:lnTo>
                  <a:pt x="226" y="576"/>
                </a:lnTo>
                <a:lnTo>
                  <a:pt x="226" y="576"/>
                </a:lnTo>
                <a:lnTo>
                  <a:pt x="236" y="590"/>
                </a:lnTo>
                <a:lnTo>
                  <a:pt x="241" y="595"/>
                </a:lnTo>
                <a:lnTo>
                  <a:pt x="247" y="601"/>
                </a:lnTo>
                <a:lnTo>
                  <a:pt x="253" y="605"/>
                </a:lnTo>
                <a:lnTo>
                  <a:pt x="262" y="607"/>
                </a:lnTo>
                <a:lnTo>
                  <a:pt x="268" y="609"/>
                </a:lnTo>
                <a:lnTo>
                  <a:pt x="276" y="609"/>
                </a:lnTo>
                <a:lnTo>
                  <a:pt x="276" y="609"/>
                </a:lnTo>
                <a:lnTo>
                  <a:pt x="286" y="607"/>
                </a:lnTo>
                <a:lnTo>
                  <a:pt x="293" y="603"/>
                </a:lnTo>
                <a:lnTo>
                  <a:pt x="301" y="598"/>
                </a:lnTo>
                <a:lnTo>
                  <a:pt x="306" y="593"/>
                </a:lnTo>
                <a:lnTo>
                  <a:pt x="313" y="586"/>
                </a:lnTo>
                <a:lnTo>
                  <a:pt x="317" y="578"/>
                </a:lnTo>
                <a:lnTo>
                  <a:pt x="326" y="564"/>
                </a:lnTo>
                <a:lnTo>
                  <a:pt x="326" y="564"/>
                </a:lnTo>
                <a:lnTo>
                  <a:pt x="332" y="551"/>
                </a:lnTo>
                <a:lnTo>
                  <a:pt x="338" y="537"/>
                </a:lnTo>
                <a:lnTo>
                  <a:pt x="348" y="509"/>
                </a:lnTo>
                <a:lnTo>
                  <a:pt x="355" y="481"/>
                </a:lnTo>
                <a:lnTo>
                  <a:pt x="360" y="452"/>
                </a:lnTo>
                <a:lnTo>
                  <a:pt x="360" y="452"/>
                </a:lnTo>
                <a:lnTo>
                  <a:pt x="380" y="459"/>
                </a:lnTo>
                <a:lnTo>
                  <a:pt x="380" y="459"/>
                </a:lnTo>
                <a:lnTo>
                  <a:pt x="409" y="466"/>
                </a:lnTo>
                <a:lnTo>
                  <a:pt x="438" y="472"/>
                </a:lnTo>
                <a:lnTo>
                  <a:pt x="453" y="474"/>
                </a:lnTo>
                <a:lnTo>
                  <a:pt x="468" y="475"/>
                </a:lnTo>
                <a:lnTo>
                  <a:pt x="483" y="475"/>
                </a:lnTo>
                <a:lnTo>
                  <a:pt x="498" y="474"/>
                </a:lnTo>
                <a:lnTo>
                  <a:pt x="498" y="474"/>
                </a:lnTo>
                <a:lnTo>
                  <a:pt x="513" y="470"/>
                </a:lnTo>
                <a:lnTo>
                  <a:pt x="519" y="467"/>
                </a:lnTo>
                <a:lnTo>
                  <a:pt x="526" y="463"/>
                </a:lnTo>
                <a:lnTo>
                  <a:pt x="533" y="459"/>
                </a:lnTo>
                <a:lnTo>
                  <a:pt x="537" y="454"/>
                </a:lnTo>
                <a:lnTo>
                  <a:pt x="541" y="447"/>
                </a:lnTo>
                <a:lnTo>
                  <a:pt x="544" y="440"/>
                </a:lnTo>
                <a:lnTo>
                  <a:pt x="544" y="440"/>
                </a:lnTo>
                <a:lnTo>
                  <a:pt x="545" y="431"/>
                </a:lnTo>
                <a:lnTo>
                  <a:pt x="545" y="421"/>
                </a:lnTo>
                <a:lnTo>
                  <a:pt x="542" y="412"/>
                </a:lnTo>
                <a:lnTo>
                  <a:pt x="538" y="404"/>
                </a:lnTo>
                <a:lnTo>
                  <a:pt x="529" y="386"/>
                </a:lnTo>
                <a:lnTo>
                  <a:pt x="519" y="371"/>
                </a:lnTo>
                <a:lnTo>
                  <a:pt x="519" y="371"/>
                </a:lnTo>
                <a:lnTo>
                  <a:pt x="505" y="354"/>
                </a:lnTo>
                <a:lnTo>
                  <a:pt x="488" y="336"/>
                </a:lnTo>
                <a:lnTo>
                  <a:pt x="472" y="320"/>
                </a:lnTo>
                <a:lnTo>
                  <a:pt x="455" y="304"/>
                </a:lnTo>
                <a:lnTo>
                  <a:pt x="455" y="304"/>
                </a:lnTo>
                <a:lnTo>
                  <a:pt x="476" y="285"/>
                </a:lnTo>
                <a:lnTo>
                  <a:pt x="496" y="265"/>
                </a:lnTo>
                <a:lnTo>
                  <a:pt x="515" y="243"/>
                </a:lnTo>
                <a:lnTo>
                  <a:pt x="525" y="231"/>
                </a:lnTo>
                <a:lnTo>
                  <a:pt x="532" y="219"/>
                </a:lnTo>
                <a:lnTo>
                  <a:pt x="532" y="219"/>
                </a:lnTo>
                <a:lnTo>
                  <a:pt x="540" y="205"/>
                </a:lnTo>
                <a:lnTo>
                  <a:pt x="542" y="197"/>
                </a:lnTo>
                <a:lnTo>
                  <a:pt x="544" y="189"/>
                </a:lnTo>
                <a:lnTo>
                  <a:pt x="545" y="181"/>
                </a:lnTo>
                <a:lnTo>
                  <a:pt x="544" y="174"/>
                </a:lnTo>
                <a:lnTo>
                  <a:pt x="542" y="166"/>
                </a:lnTo>
                <a:lnTo>
                  <a:pt x="540" y="158"/>
                </a:lnTo>
                <a:lnTo>
                  <a:pt x="540" y="158"/>
                </a:lnTo>
                <a:lnTo>
                  <a:pt x="534" y="151"/>
                </a:lnTo>
                <a:lnTo>
                  <a:pt x="526" y="146"/>
                </a:lnTo>
                <a:lnTo>
                  <a:pt x="519" y="142"/>
                </a:lnTo>
                <a:lnTo>
                  <a:pt x="510" y="139"/>
                </a:lnTo>
                <a:lnTo>
                  <a:pt x="500" y="136"/>
                </a:lnTo>
                <a:lnTo>
                  <a:pt x="491" y="136"/>
                </a:lnTo>
                <a:lnTo>
                  <a:pt x="473" y="135"/>
                </a:lnTo>
                <a:lnTo>
                  <a:pt x="473" y="135"/>
                </a:lnTo>
                <a:lnTo>
                  <a:pt x="460" y="135"/>
                </a:lnTo>
                <a:lnTo>
                  <a:pt x="445" y="136"/>
                </a:lnTo>
                <a:lnTo>
                  <a:pt x="417" y="142"/>
                </a:lnTo>
                <a:lnTo>
                  <a:pt x="388" y="148"/>
                </a:lnTo>
                <a:lnTo>
                  <a:pt x="360" y="158"/>
                </a:lnTo>
                <a:lnTo>
                  <a:pt x="360" y="158"/>
                </a:lnTo>
                <a:lnTo>
                  <a:pt x="352" y="120"/>
                </a:lnTo>
                <a:lnTo>
                  <a:pt x="352" y="120"/>
                </a:lnTo>
                <a:lnTo>
                  <a:pt x="345" y="94"/>
                </a:lnTo>
                <a:lnTo>
                  <a:pt x="337" y="70"/>
                </a:lnTo>
                <a:lnTo>
                  <a:pt x="332" y="57"/>
                </a:lnTo>
                <a:lnTo>
                  <a:pt x="326" y="46"/>
                </a:lnTo>
                <a:lnTo>
                  <a:pt x="320" y="34"/>
                </a:lnTo>
                <a:lnTo>
                  <a:pt x="311" y="23"/>
                </a:lnTo>
                <a:lnTo>
                  <a:pt x="311" y="23"/>
                </a:lnTo>
                <a:lnTo>
                  <a:pt x="302" y="13"/>
                </a:lnTo>
                <a:lnTo>
                  <a:pt x="297" y="9"/>
                </a:lnTo>
                <a:lnTo>
                  <a:pt x="290" y="5"/>
                </a:lnTo>
                <a:lnTo>
                  <a:pt x="284" y="3"/>
                </a:lnTo>
                <a:lnTo>
                  <a:pt x="278" y="1"/>
                </a:lnTo>
                <a:lnTo>
                  <a:pt x="271" y="0"/>
                </a:lnTo>
                <a:lnTo>
                  <a:pt x="264" y="1"/>
                </a:lnTo>
                <a:lnTo>
                  <a:pt x="264" y="1"/>
                </a:lnTo>
                <a:lnTo>
                  <a:pt x="256" y="4"/>
                </a:lnTo>
                <a:lnTo>
                  <a:pt x="249" y="8"/>
                </a:lnTo>
                <a:lnTo>
                  <a:pt x="243" y="12"/>
                </a:lnTo>
                <a:lnTo>
                  <a:pt x="236" y="19"/>
                </a:lnTo>
                <a:lnTo>
                  <a:pt x="226" y="32"/>
                </a:lnTo>
                <a:lnTo>
                  <a:pt x="218" y="46"/>
                </a:lnTo>
                <a:lnTo>
                  <a:pt x="218" y="46"/>
                </a:lnTo>
                <a:lnTo>
                  <a:pt x="206" y="73"/>
                </a:lnTo>
                <a:lnTo>
                  <a:pt x="197" y="100"/>
                </a:lnTo>
                <a:lnTo>
                  <a:pt x="189" y="128"/>
                </a:lnTo>
                <a:lnTo>
                  <a:pt x="182" y="158"/>
                </a:lnTo>
                <a:lnTo>
                  <a:pt x="182" y="158"/>
                </a:lnTo>
                <a:lnTo>
                  <a:pt x="156" y="150"/>
                </a:lnTo>
                <a:lnTo>
                  <a:pt x="129" y="143"/>
                </a:lnTo>
                <a:lnTo>
                  <a:pt x="129" y="143"/>
                </a:lnTo>
                <a:lnTo>
                  <a:pt x="105" y="138"/>
                </a:lnTo>
                <a:lnTo>
                  <a:pt x="79" y="135"/>
                </a:lnTo>
                <a:lnTo>
                  <a:pt x="67" y="135"/>
                </a:lnTo>
                <a:lnTo>
                  <a:pt x="54" y="135"/>
                </a:lnTo>
                <a:lnTo>
                  <a:pt x="41" y="138"/>
                </a:lnTo>
                <a:lnTo>
                  <a:pt x="29" y="140"/>
                </a:lnTo>
                <a:lnTo>
                  <a:pt x="29" y="140"/>
                </a:lnTo>
                <a:lnTo>
                  <a:pt x="21" y="144"/>
                </a:lnTo>
                <a:lnTo>
                  <a:pt x="14" y="148"/>
                </a:lnTo>
                <a:lnTo>
                  <a:pt x="9" y="153"/>
                </a:lnTo>
                <a:lnTo>
                  <a:pt x="5" y="158"/>
                </a:lnTo>
                <a:lnTo>
                  <a:pt x="2" y="165"/>
                </a:lnTo>
                <a:lnTo>
                  <a:pt x="1" y="171"/>
                </a:lnTo>
                <a:lnTo>
                  <a:pt x="1" y="178"/>
                </a:lnTo>
                <a:lnTo>
                  <a:pt x="1" y="185"/>
                </a:lnTo>
                <a:lnTo>
                  <a:pt x="4" y="198"/>
                </a:lnTo>
                <a:lnTo>
                  <a:pt x="9" y="213"/>
                </a:lnTo>
                <a:lnTo>
                  <a:pt x="17" y="227"/>
                </a:lnTo>
                <a:lnTo>
                  <a:pt x="25" y="239"/>
                </a:lnTo>
                <a:lnTo>
                  <a:pt x="25" y="239"/>
                </a:lnTo>
                <a:lnTo>
                  <a:pt x="40" y="256"/>
                </a:lnTo>
                <a:lnTo>
                  <a:pt x="55" y="274"/>
                </a:lnTo>
                <a:lnTo>
                  <a:pt x="73" y="290"/>
                </a:lnTo>
                <a:lnTo>
                  <a:pt x="90" y="306"/>
                </a:lnTo>
                <a:lnTo>
                  <a:pt x="90" y="306"/>
                </a:lnTo>
                <a:lnTo>
                  <a:pt x="66" y="328"/>
                </a:lnTo>
                <a:lnTo>
                  <a:pt x="66" y="328"/>
                </a:lnTo>
                <a:lnTo>
                  <a:pt x="47" y="346"/>
                </a:lnTo>
                <a:lnTo>
                  <a:pt x="31" y="364"/>
                </a:lnTo>
                <a:lnTo>
                  <a:pt x="23" y="374"/>
                </a:lnTo>
                <a:lnTo>
                  <a:pt x="16" y="385"/>
                </a:lnTo>
                <a:lnTo>
                  <a:pt x="9" y="396"/>
                </a:lnTo>
                <a:lnTo>
                  <a:pt x="4" y="408"/>
                </a:lnTo>
                <a:lnTo>
                  <a:pt x="4" y="408"/>
                </a:lnTo>
                <a:close/>
                <a:moveTo>
                  <a:pt x="340" y="491"/>
                </a:moveTo>
                <a:lnTo>
                  <a:pt x="340" y="491"/>
                </a:lnTo>
                <a:lnTo>
                  <a:pt x="332" y="518"/>
                </a:lnTo>
                <a:lnTo>
                  <a:pt x="328" y="531"/>
                </a:lnTo>
                <a:lnTo>
                  <a:pt x="322" y="544"/>
                </a:lnTo>
                <a:lnTo>
                  <a:pt x="317" y="556"/>
                </a:lnTo>
                <a:lnTo>
                  <a:pt x="310" y="568"/>
                </a:lnTo>
                <a:lnTo>
                  <a:pt x="302" y="579"/>
                </a:lnTo>
                <a:lnTo>
                  <a:pt x="293" y="590"/>
                </a:lnTo>
                <a:lnTo>
                  <a:pt x="293" y="590"/>
                </a:lnTo>
                <a:lnTo>
                  <a:pt x="289" y="593"/>
                </a:lnTo>
                <a:lnTo>
                  <a:pt x="283" y="595"/>
                </a:lnTo>
                <a:lnTo>
                  <a:pt x="279" y="597"/>
                </a:lnTo>
                <a:lnTo>
                  <a:pt x="275" y="598"/>
                </a:lnTo>
                <a:lnTo>
                  <a:pt x="266" y="597"/>
                </a:lnTo>
                <a:lnTo>
                  <a:pt x="257" y="593"/>
                </a:lnTo>
                <a:lnTo>
                  <a:pt x="251" y="587"/>
                </a:lnTo>
                <a:lnTo>
                  <a:pt x="244" y="580"/>
                </a:lnTo>
                <a:lnTo>
                  <a:pt x="237" y="572"/>
                </a:lnTo>
                <a:lnTo>
                  <a:pt x="232" y="564"/>
                </a:lnTo>
                <a:lnTo>
                  <a:pt x="232" y="564"/>
                </a:lnTo>
                <a:lnTo>
                  <a:pt x="225" y="552"/>
                </a:lnTo>
                <a:lnTo>
                  <a:pt x="220" y="540"/>
                </a:lnTo>
                <a:lnTo>
                  <a:pt x="210" y="513"/>
                </a:lnTo>
                <a:lnTo>
                  <a:pt x="203" y="486"/>
                </a:lnTo>
                <a:lnTo>
                  <a:pt x="197" y="458"/>
                </a:lnTo>
                <a:lnTo>
                  <a:pt x="197" y="458"/>
                </a:lnTo>
                <a:lnTo>
                  <a:pt x="195" y="450"/>
                </a:lnTo>
                <a:lnTo>
                  <a:pt x="195" y="450"/>
                </a:lnTo>
                <a:lnTo>
                  <a:pt x="235" y="435"/>
                </a:lnTo>
                <a:lnTo>
                  <a:pt x="272" y="417"/>
                </a:lnTo>
                <a:lnTo>
                  <a:pt x="272" y="417"/>
                </a:lnTo>
                <a:lnTo>
                  <a:pt x="310" y="433"/>
                </a:lnTo>
                <a:lnTo>
                  <a:pt x="349" y="448"/>
                </a:lnTo>
                <a:lnTo>
                  <a:pt x="349" y="448"/>
                </a:lnTo>
                <a:lnTo>
                  <a:pt x="340" y="491"/>
                </a:lnTo>
                <a:lnTo>
                  <a:pt x="340" y="491"/>
                </a:lnTo>
                <a:close/>
                <a:moveTo>
                  <a:pt x="172" y="305"/>
                </a:moveTo>
                <a:lnTo>
                  <a:pt x="172" y="305"/>
                </a:lnTo>
                <a:lnTo>
                  <a:pt x="174" y="350"/>
                </a:lnTo>
                <a:lnTo>
                  <a:pt x="174" y="350"/>
                </a:lnTo>
                <a:lnTo>
                  <a:pt x="141" y="328"/>
                </a:lnTo>
                <a:lnTo>
                  <a:pt x="110" y="305"/>
                </a:lnTo>
                <a:lnTo>
                  <a:pt x="110" y="305"/>
                </a:lnTo>
                <a:lnTo>
                  <a:pt x="117" y="300"/>
                </a:lnTo>
                <a:lnTo>
                  <a:pt x="117" y="300"/>
                </a:lnTo>
                <a:lnTo>
                  <a:pt x="144" y="279"/>
                </a:lnTo>
                <a:lnTo>
                  <a:pt x="172" y="261"/>
                </a:lnTo>
                <a:lnTo>
                  <a:pt x="172" y="261"/>
                </a:lnTo>
                <a:lnTo>
                  <a:pt x="172" y="305"/>
                </a:lnTo>
                <a:lnTo>
                  <a:pt x="172" y="305"/>
                </a:lnTo>
                <a:close/>
                <a:moveTo>
                  <a:pt x="183" y="305"/>
                </a:moveTo>
                <a:lnTo>
                  <a:pt x="183" y="305"/>
                </a:lnTo>
                <a:lnTo>
                  <a:pt x="186" y="252"/>
                </a:lnTo>
                <a:lnTo>
                  <a:pt x="186" y="252"/>
                </a:lnTo>
                <a:lnTo>
                  <a:pt x="228" y="227"/>
                </a:lnTo>
                <a:lnTo>
                  <a:pt x="272" y="205"/>
                </a:lnTo>
                <a:lnTo>
                  <a:pt x="272" y="205"/>
                </a:lnTo>
                <a:lnTo>
                  <a:pt x="317" y="227"/>
                </a:lnTo>
                <a:lnTo>
                  <a:pt x="360" y="252"/>
                </a:lnTo>
                <a:lnTo>
                  <a:pt x="360" y="252"/>
                </a:lnTo>
                <a:lnTo>
                  <a:pt x="361" y="278"/>
                </a:lnTo>
                <a:lnTo>
                  <a:pt x="361" y="304"/>
                </a:lnTo>
                <a:lnTo>
                  <a:pt x="361" y="331"/>
                </a:lnTo>
                <a:lnTo>
                  <a:pt x="360" y="356"/>
                </a:lnTo>
                <a:lnTo>
                  <a:pt x="360" y="356"/>
                </a:lnTo>
                <a:lnTo>
                  <a:pt x="314" y="383"/>
                </a:lnTo>
                <a:lnTo>
                  <a:pt x="314" y="383"/>
                </a:lnTo>
                <a:lnTo>
                  <a:pt x="272" y="404"/>
                </a:lnTo>
                <a:lnTo>
                  <a:pt x="272" y="404"/>
                </a:lnTo>
                <a:lnTo>
                  <a:pt x="230" y="383"/>
                </a:lnTo>
                <a:lnTo>
                  <a:pt x="230" y="383"/>
                </a:lnTo>
                <a:lnTo>
                  <a:pt x="186" y="356"/>
                </a:lnTo>
                <a:lnTo>
                  <a:pt x="186" y="356"/>
                </a:lnTo>
                <a:lnTo>
                  <a:pt x="183" y="305"/>
                </a:lnTo>
                <a:lnTo>
                  <a:pt x="183" y="305"/>
                </a:lnTo>
                <a:close/>
                <a:moveTo>
                  <a:pt x="186" y="239"/>
                </a:moveTo>
                <a:lnTo>
                  <a:pt x="186" y="239"/>
                </a:lnTo>
                <a:lnTo>
                  <a:pt x="189" y="207"/>
                </a:lnTo>
                <a:lnTo>
                  <a:pt x="194" y="173"/>
                </a:lnTo>
                <a:lnTo>
                  <a:pt x="194" y="173"/>
                </a:lnTo>
                <a:lnTo>
                  <a:pt x="226" y="185"/>
                </a:lnTo>
                <a:lnTo>
                  <a:pt x="259" y="200"/>
                </a:lnTo>
                <a:lnTo>
                  <a:pt x="259" y="200"/>
                </a:lnTo>
                <a:lnTo>
                  <a:pt x="222" y="217"/>
                </a:lnTo>
                <a:lnTo>
                  <a:pt x="187" y="238"/>
                </a:lnTo>
                <a:lnTo>
                  <a:pt x="187" y="238"/>
                </a:lnTo>
                <a:lnTo>
                  <a:pt x="186" y="239"/>
                </a:lnTo>
                <a:lnTo>
                  <a:pt x="186" y="239"/>
                </a:lnTo>
                <a:close/>
                <a:moveTo>
                  <a:pt x="284" y="198"/>
                </a:moveTo>
                <a:lnTo>
                  <a:pt x="284" y="198"/>
                </a:lnTo>
                <a:lnTo>
                  <a:pt x="317" y="185"/>
                </a:lnTo>
                <a:lnTo>
                  <a:pt x="351" y="173"/>
                </a:lnTo>
                <a:lnTo>
                  <a:pt x="351" y="173"/>
                </a:lnTo>
                <a:lnTo>
                  <a:pt x="356" y="205"/>
                </a:lnTo>
                <a:lnTo>
                  <a:pt x="359" y="239"/>
                </a:lnTo>
                <a:lnTo>
                  <a:pt x="359" y="239"/>
                </a:lnTo>
                <a:lnTo>
                  <a:pt x="321" y="217"/>
                </a:lnTo>
                <a:lnTo>
                  <a:pt x="284" y="198"/>
                </a:lnTo>
                <a:lnTo>
                  <a:pt x="284" y="198"/>
                </a:lnTo>
                <a:close/>
                <a:moveTo>
                  <a:pt x="372" y="275"/>
                </a:moveTo>
                <a:lnTo>
                  <a:pt x="372" y="275"/>
                </a:lnTo>
                <a:lnTo>
                  <a:pt x="371" y="259"/>
                </a:lnTo>
                <a:lnTo>
                  <a:pt x="371" y="259"/>
                </a:lnTo>
                <a:lnTo>
                  <a:pt x="403" y="282"/>
                </a:lnTo>
                <a:lnTo>
                  <a:pt x="436" y="305"/>
                </a:lnTo>
                <a:lnTo>
                  <a:pt x="436" y="305"/>
                </a:lnTo>
                <a:lnTo>
                  <a:pt x="403" y="328"/>
                </a:lnTo>
                <a:lnTo>
                  <a:pt x="371" y="350"/>
                </a:lnTo>
                <a:lnTo>
                  <a:pt x="371" y="350"/>
                </a:lnTo>
                <a:lnTo>
                  <a:pt x="372" y="313"/>
                </a:lnTo>
                <a:lnTo>
                  <a:pt x="372" y="275"/>
                </a:lnTo>
                <a:lnTo>
                  <a:pt x="372" y="275"/>
                </a:lnTo>
                <a:close/>
                <a:moveTo>
                  <a:pt x="320" y="393"/>
                </a:moveTo>
                <a:lnTo>
                  <a:pt x="320" y="393"/>
                </a:lnTo>
                <a:lnTo>
                  <a:pt x="359" y="370"/>
                </a:lnTo>
                <a:lnTo>
                  <a:pt x="359" y="370"/>
                </a:lnTo>
                <a:lnTo>
                  <a:pt x="356" y="404"/>
                </a:lnTo>
                <a:lnTo>
                  <a:pt x="351" y="436"/>
                </a:lnTo>
                <a:lnTo>
                  <a:pt x="351" y="436"/>
                </a:lnTo>
                <a:lnTo>
                  <a:pt x="318" y="424"/>
                </a:lnTo>
                <a:lnTo>
                  <a:pt x="286" y="410"/>
                </a:lnTo>
                <a:lnTo>
                  <a:pt x="286" y="410"/>
                </a:lnTo>
                <a:lnTo>
                  <a:pt x="320" y="393"/>
                </a:lnTo>
                <a:lnTo>
                  <a:pt x="320" y="393"/>
                </a:lnTo>
                <a:close/>
                <a:moveTo>
                  <a:pt x="225" y="393"/>
                </a:moveTo>
                <a:lnTo>
                  <a:pt x="225" y="393"/>
                </a:lnTo>
                <a:lnTo>
                  <a:pt x="259" y="410"/>
                </a:lnTo>
                <a:lnTo>
                  <a:pt x="259" y="410"/>
                </a:lnTo>
                <a:lnTo>
                  <a:pt x="226" y="424"/>
                </a:lnTo>
                <a:lnTo>
                  <a:pt x="194" y="436"/>
                </a:lnTo>
                <a:lnTo>
                  <a:pt x="194" y="436"/>
                </a:lnTo>
                <a:lnTo>
                  <a:pt x="189" y="404"/>
                </a:lnTo>
                <a:lnTo>
                  <a:pt x="186" y="371"/>
                </a:lnTo>
                <a:lnTo>
                  <a:pt x="186" y="371"/>
                </a:lnTo>
                <a:lnTo>
                  <a:pt x="225" y="393"/>
                </a:lnTo>
                <a:lnTo>
                  <a:pt x="225" y="393"/>
                </a:lnTo>
                <a:close/>
                <a:moveTo>
                  <a:pt x="533" y="425"/>
                </a:moveTo>
                <a:lnTo>
                  <a:pt x="533" y="425"/>
                </a:lnTo>
                <a:lnTo>
                  <a:pt x="533" y="431"/>
                </a:lnTo>
                <a:lnTo>
                  <a:pt x="533" y="436"/>
                </a:lnTo>
                <a:lnTo>
                  <a:pt x="532" y="440"/>
                </a:lnTo>
                <a:lnTo>
                  <a:pt x="530" y="444"/>
                </a:lnTo>
                <a:lnTo>
                  <a:pt x="526" y="448"/>
                </a:lnTo>
                <a:lnTo>
                  <a:pt x="523" y="452"/>
                </a:lnTo>
                <a:lnTo>
                  <a:pt x="514" y="456"/>
                </a:lnTo>
                <a:lnTo>
                  <a:pt x="505" y="460"/>
                </a:lnTo>
                <a:lnTo>
                  <a:pt x="494" y="462"/>
                </a:lnTo>
                <a:lnTo>
                  <a:pt x="473" y="463"/>
                </a:lnTo>
                <a:lnTo>
                  <a:pt x="473" y="463"/>
                </a:lnTo>
                <a:lnTo>
                  <a:pt x="460" y="463"/>
                </a:lnTo>
                <a:lnTo>
                  <a:pt x="446" y="462"/>
                </a:lnTo>
                <a:lnTo>
                  <a:pt x="419" y="456"/>
                </a:lnTo>
                <a:lnTo>
                  <a:pt x="392" y="450"/>
                </a:lnTo>
                <a:lnTo>
                  <a:pt x="365" y="441"/>
                </a:lnTo>
                <a:lnTo>
                  <a:pt x="365" y="441"/>
                </a:lnTo>
                <a:lnTo>
                  <a:pt x="361" y="440"/>
                </a:lnTo>
                <a:lnTo>
                  <a:pt x="361" y="440"/>
                </a:lnTo>
                <a:lnTo>
                  <a:pt x="367" y="402"/>
                </a:lnTo>
                <a:lnTo>
                  <a:pt x="371" y="363"/>
                </a:lnTo>
                <a:lnTo>
                  <a:pt x="371" y="363"/>
                </a:lnTo>
                <a:lnTo>
                  <a:pt x="407" y="339"/>
                </a:lnTo>
                <a:lnTo>
                  <a:pt x="444" y="312"/>
                </a:lnTo>
                <a:lnTo>
                  <a:pt x="444" y="312"/>
                </a:lnTo>
                <a:lnTo>
                  <a:pt x="475" y="340"/>
                </a:lnTo>
                <a:lnTo>
                  <a:pt x="475" y="340"/>
                </a:lnTo>
                <a:lnTo>
                  <a:pt x="492" y="358"/>
                </a:lnTo>
                <a:lnTo>
                  <a:pt x="502" y="367"/>
                </a:lnTo>
                <a:lnTo>
                  <a:pt x="510" y="378"/>
                </a:lnTo>
                <a:lnTo>
                  <a:pt x="518" y="389"/>
                </a:lnTo>
                <a:lnTo>
                  <a:pt x="525" y="401"/>
                </a:lnTo>
                <a:lnTo>
                  <a:pt x="529" y="412"/>
                </a:lnTo>
                <a:lnTo>
                  <a:pt x="533" y="425"/>
                </a:lnTo>
                <a:lnTo>
                  <a:pt x="533" y="425"/>
                </a:lnTo>
                <a:close/>
                <a:moveTo>
                  <a:pt x="424" y="153"/>
                </a:moveTo>
                <a:lnTo>
                  <a:pt x="424" y="153"/>
                </a:lnTo>
                <a:lnTo>
                  <a:pt x="448" y="148"/>
                </a:lnTo>
                <a:lnTo>
                  <a:pt x="461" y="147"/>
                </a:lnTo>
                <a:lnTo>
                  <a:pt x="476" y="146"/>
                </a:lnTo>
                <a:lnTo>
                  <a:pt x="490" y="146"/>
                </a:lnTo>
                <a:lnTo>
                  <a:pt x="503" y="148"/>
                </a:lnTo>
                <a:lnTo>
                  <a:pt x="515" y="153"/>
                </a:lnTo>
                <a:lnTo>
                  <a:pt x="521" y="157"/>
                </a:lnTo>
                <a:lnTo>
                  <a:pt x="525" y="159"/>
                </a:lnTo>
                <a:lnTo>
                  <a:pt x="525" y="159"/>
                </a:lnTo>
                <a:lnTo>
                  <a:pt x="529" y="163"/>
                </a:lnTo>
                <a:lnTo>
                  <a:pt x="532" y="169"/>
                </a:lnTo>
                <a:lnTo>
                  <a:pt x="533" y="173"/>
                </a:lnTo>
                <a:lnTo>
                  <a:pt x="534" y="178"/>
                </a:lnTo>
                <a:lnTo>
                  <a:pt x="533" y="188"/>
                </a:lnTo>
                <a:lnTo>
                  <a:pt x="530" y="198"/>
                </a:lnTo>
                <a:lnTo>
                  <a:pt x="525" y="209"/>
                </a:lnTo>
                <a:lnTo>
                  <a:pt x="519" y="219"/>
                </a:lnTo>
                <a:lnTo>
                  <a:pt x="507" y="235"/>
                </a:lnTo>
                <a:lnTo>
                  <a:pt x="507" y="235"/>
                </a:lnTo>
                <a:lnTo>
                  <a:pt x="494" y="251"/>
                </a:lnTo>
                <a:lnTo>
                  <a:pt x="479" y="267"/>
                </a:lnTo>
                <a:lnTo>
                  <a:pt x="463" y="282"/>
                </a:lnTo>
                <a:lnTo>
                  <a:pt x="446" y="297"/>
                </a:lnTo>
                <a:lnTo>
                  <a:pt x="446" y="297"/>
                </a:lnTo>
                <a:lnTo>
                  <a:pt x="428" y="283"/>
                </a:lnTo>
                <a:lnTo>
                  <a:pt x="409" y="270"/>
                </a:lnTo>
                <a:lnTo>
                  <a:pt x="371" y="246"/>
                </a:lnTo>
                <a:lnTo>
                  <a:pt x="371" y="246"/>
                </a:lnTo>
                <a:lnTo>
                  <a:pt x="367" y="207"/>
                </a:lnTo>
                <a:lnTo>
                  <a:pt x="361" y="169"/>
                </a:lnTo>
                <a:lnTo>
                  <a:pt x="361" y="169"/>
                </a:lnTo>
                <a:lnTo>
                  <a:pt x="392" y="161"/>
                </a:lnTo>
                <a:lnTo>
                  <a:pt x="424" y="153"/>
                </a:lnTo>
                <a:lnTo>
                  <a:pt x="424" y="153"/>
                </a:lnTo>
                <a:close/>
                <a:moveTo>
                  <a:pt x="201" y="135"/>
                </a:moveTo>
                <a:lnTo>
                  <a:pt x="201" y="135"/>
                </a:lnTo>
                <a:lnTo>
                  <a:pt x="208" y="107"/>
                </a:lnTo>
                <a:lnTo>
                  <a:pt x="217" y="78"/>
                </a:lnTo>
                <a:lnTo>
                  <a:pt x="222" y="63"/>
                </a:lnTo>
                <a:lnTo>
                  <a:pt x="229" y="51"/>
                </a:lnTo>
                <a:lnTo>
                  <a:pt x="236" y="38"/>
                </a:lnTo>
                <a:lnTo>
                  <a:pt x="245" y="27"/>
                </a:lnTo>
                <a:lnTo>
                  <a:pt x="245" y="27"/>
                </a:lnTo>
                <a:lnTo>
                  <a:pt x="251" y="22"/>
                </a:lnTo>
                <a:lnTo>
                  <a:pt x="256" y="18"/>
                </a:lnTo>
                <a:lnTo>
                  <a:pt x="260" y="15"/>
                </a:lnTo>
                <a:lnTo>
                  <a:pt x="266" y="12"/>
                </a:lnTo>
                <a:lnTo>
                  <a:pt x="271" y="11"/>
                </a:lnTo>
                <a:lnTo>
                  <a:pt x="275" y="12"/>
                </a:lnTo>
                <a:lnTo>
                  <a:pt x="280" y="12"/>
                </a:lnTo>
                <a:lnTo>
                  <a:pt x="284" y="15"/>
                </a:lnTo>
                <a:lnTo>
                  <a:pt x="293" y="20"/>
                </a:lnTo>
                <a:lnTo>
                  <a:pt x="301" y="30"/>
                </a:lnTo>
                <a:lnTo>
                  <a:pt x="309" y="40"/>
                </a:lnTo>
                <a:lnTo>
                  <a:pt x="316" y="54"/>
                </a:lnTo>
                <a:lnTo>
                  <a:pt x="321" y="67"/>
                </a:lnTo>
                <a:lnTo>
                  <a:pt x="328" y="81"/>
                </a:lnTo>
                <a:lnTo>
                  <a:pt x="337" y="111"/>
                </a:lnTo>
                <a:lnTo>
                  <a:pt x="344" y="135"/>
                </a:lnTo>
                <a:lnTo>
                  <a:pt x="347" y="151"/>
                </a:lnTo>
                <a:lnTo>
                  <a:pt x="347" y="151"/>
                </a:lnTo>
                <a:lnTo>
                  <a:pt x="349" y="162"/>
                </a:lnTo>
                <a:lnTo>
                  <a:pt x="349" y="162"/>
                </a:lnTo>
                <a:lnTo>
                  <a:pt x="344" y="163"/>
                </a:lnTo>
                <a:lnTo>
                  <a:pt x="344" y="163"/>
                </a:lnTo>
                <a:lnTo>
                  <a:pt x="307" y="177"/>
                </a:lnTo>
                <a:lnTo>
                  <a:pt x="272" y="193"/>
                </a:lnTo>
                <a:lnTo>
                  <a:pt x="272" y="193"/>
                </a:lnTo>
                <a:lnTo>
                  <a:pt x="235" y="177"/>
                </a:lnTo>
                <a:lnTo>
                  <a:pt x="195" y="162"/>
                </a:lnTo>
                <a:lnTo>
                  <a:pt x="195" y="162"/>
                </a:lnTo>
                <a:lnTo>
                  <a:pt x="201" y="135"/>
                </a:lnTo>
                <a:lnTo>
                  <a:pt x="201" y="135"/>
                </a:lnTo>
                <a:close/>
                <a:moveTo>
                  <a:pt x="90" y="289"/>
                </a:moveTo>
                <a:lnTo>
                  <a:pt x="90" y="289"/>
                </a:lnTo>
                <a:lnTo>
                  <a:pt x="68" y="270"/>
                </a:lnTo>
                <a:lnTo>
                  <a:pt x="47" y="248"/>
                </a:lnTo>
                <a:lnTo>
                  <a:pt x="37" y="236"/>
                </a:lnTo>
                <a:lnTo>
                  <a:pt x="29" y="225"/>
                </a:lnTo>
                <a:lnTo>
                  <a:pt x="21" y="212"/>
                </a:lnTo>
                <a:lnTo>
                  <a:pt x="16" y="200"/>
                </a:lnTo>
                <a:lnTo>
                  <a:pt x="16" y="200"/>
                </a:lnTo>
                <a:lnTo>
                  <a:pt x="13" y="192"/>
                </a:lnTo>
                <a:lnTo>
                  <a:pt x="12" y="185"/>
                </a:lnTo>
                <a:lnTo>
                  <a:pt x="10" y="178"/>
                </a:lnTo>
                <a:lnTo>
                  <a:pt x="12" y="173"/>
                </a:lnTo>
                <a:lnTo>
                  <a:pt x="13" y="169"/>
                </a:lnTo>
                <a:lnTo>
                  <a:pt x="14" y="163"/>
                </a:lnTo>
                <a:lnTo>
                  <a:pt x="19" y="161"/>
                </a:lnTo>
                <a:lnTo>
                  <a:pt x="21" y="157"/>
                </a:lnTo>
                <a:lnTo>
                  <a:pt x="32" y="153"/>
                </a:lnTo>
                <a:lnTo>
                  <a:pt x="43" y="150"/>
                </a:lnTo>
                <a:lnTo>
                  <a:pt x="58" y="148"/>
                </a:lnTo>
                <a:lnTo>
                  <a:pt x="73" y="148"/>
                </a:lnTo>
                <a:lnTo>
                  <a:pt x="87" y="150"/>
                </a:lnTo>
                <a:lnTo>
                  <a:pt x="104" y="151"/>
                </a:lnTo>
                <a:lnTo>
                  <a:pt x="135" y="157"/>
                </a:lnTo>
                <a:lnTo>
                  <a:pt x="162" y="163"/>
                </a:lnTo>
                <a:lnTo>
                  <a:pt x="178" y="169"/>
                </a:lnTo>
                <a:lnTo>
                  <a:pt x="178" y="169"/>
                </a:lnTo>
                <a:lnTo>
                  <a:pt x="181" y="169"/>
                </a:lnTo>
                <a:lnTo>
                  <a:pt x="181" y="169"/>
                </a:lnTo>
                <a:lnTo>
                  <a:pt x="176" y="208"/>
                </a:lnTo>
                <a:lnTo>
                  <a:pt x="174" y="247"/>
                </a:lnTo>
                <a:lnTo>
                  <a:pt x="174" y="247"/>
                </a:lnTo>
                <a:lnTo>
                  <a:pt x="136" y="271"/>
                </a:lnTo>
                <a:lnTo>
                  <a:pt x="101" y="297"/>
                </a:lnTo>
                <a:lnTo>
                  <a:pt x="101" y="297"/>
                </a:lnTo>
                <a:lnTo>
                  <a:pt x="90" y="289"/>
                </a:lnTo>
                <a:lnTo>
                  <a:pt x="90" y="289"/>
                </a:lnTo>
                <a:close/>
                <a:moveTo>
                  <a:pt x="174" y="364"/>
                </a:moveTo>
                <a:lnTo>
                  <a:pt x="174" y="364"/>
                </a:lnTo>
                <a:lnTo>
                  <a:pt x="178" y="402"/>
                </a:lnTo>
                <a:lnTo>
                  <a:pt x="182" y="440"/>
                </a:lnTo>
                <a:lnTo>
                  <a:pt x="182" y="440"/>
                </a:lnTo>
                <a:lnTo>
                  <a:pt x="149" y="451"/>
                </a:lnTo>
                <a:lnTo>
                  <a:pt x="149" y="451"/>
                </a:lnTo>
                <a:lnTo>
                  <a:pt x="121" y="458"/>
                </a:lnTo>
                <a:lnTo>
                  <a:pt x="106" y="460"/>
                </a:lnTo>
                <a:lnTo>
                  <a:pt x="91" y="463"/>
                </a:lnTo>
                <a:lnTo>
                  <a:pt x="77" y="463"/>
                </a:lnTo>
                <a:lnTo>
                  <a:pt x="62" y="463"/>
                </a:lnTo>
                <a:lnTo>
                  <a:pt x="47" y="462"/>
                </a:lnTo>
                <a:lnTo>
                  <a:pt x="33" y="458"/>
                </a:lnTo>
                <a:lnTo>
                  <a:pt x="33" y="458"/>
                </a:lnTo>
                <a:lnTo>
                  <a:pt x="23" y="454"/>
                </a:lnTo>
                <a:lnTo>
                  <a:pt x="14" y="447"/>
                </a:lnTo>
                <a:lnTo>
                  <a:pt x="10" y="440"/>
                </a:lnTo>
                <a:lnTo>
                  <a:pt x="9" y="432"/>
                </a:lnTo>
                <a:lnTo>
                  <a:pt x="10" y="423"/>
                </a:lnTo>
                <a:lnTo>
                  <a:pt x="14" y="412"/>
                </a:lnTo>
                <a:lnTo>
                  <a:pt x="19" y="402"/>
                </a:lnTo>
                <a:lnTo>
                  <a:pt x="25" y="391"/>
                </a:lnTo>
                <a:lnTo>
                  <a:pt x="43" y="370"/>
                </a:lnTo>
                <a:lnTo>
                  <a:pt x="63" y="348"/>
                </a:lnTo>
                <a:lnTo>
                  <a:pt x="82" y="329"/>
                </a:lnTo>
                <a:lnTo>
                  <a:pt x="100" y="313"/>
                </a:lnTo>
                <a:lnTo>
                  <a:pt x="100" y="313"/>
                </a:lnTo>
                <a:lnTo>
                  <a:pt x="118" y="327"/>
                </a:lnTo>
                <a:lnTo>
                  <a:pt x="136" y="340"/>
                </a:lnTo>
                <a:lnTo>
                  <a:pt x="174" y="364"/>
                </a:lnTo>
                <a:lnTo>
                  <a:pt x="174" y="364"/>
                </a:ln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3" name="Freeform 25"/>
          <p:cNvSpPr>
            <a:spLocks noEditPoints="1"/>
          </p:cNvSpPr>
          <p:nvPr/>
        </p:nvSpPr>
        <p:spPr bwMode="auto">
          <a:xfrm>
            <a:off x="2571873" y="2728314"/>
            <a:ext cx="579740" cy="173922"/>
          </a:xfrm>
          <a:custGeom>
            <a:avLst/>
            <a:gdLst>
              <a:gd name="T0" fmla="*/ 44 w 240"/>
              <a:gd name="T1" fmla="*/ 69 h 72"/>
              <a:gd name="T2" fmla="*/ 234 w 240"/>
              <a:gd name="T3" fmla="*/ 72 h 72"/>
              <a:gd name="T4" fmla="*/ 237 w 240"/>
              <a:gd name="T5" fmla="*/ 66 h 72"/>
              <a:gd name="T6" fmla="*/ 237 w 240"/>
              <a:gd name="T7" fmla="*/ 7 h 72"/>
              <a:gd name="T8" fmla="*/ 122 w 240"/>
              <a:gd name="T9" fmla="*/ 4 h 72"/>
              <a:gd name="T10" fmla="*/ 8 w 240"/>
              <a:gd name="T11" fmla="*/ 0 h 72"/>
              <a:gd name="T12" fmla="*/ 0 w 240"/>
              <a:gd name="T13" fmla="*/ 64 h 72"/>
              <a:gd name="T14" fmla="*/ 12 w 240"/>
              <a:gd name="T15" fmla="*/ 48 h 72"/>
              <a:gd name="T16" fmla="*/ 41 w 240"/>
              <a:gd name="T17" fmla="*/ 17 h 72"/>
              <a:gd name="T18" fmla="*/ 14 w 240"/>
              <a:gd name="T19" fmla="*/ 27 h 72"/>
              <a:gd name="T20" fmla="*/ 13 w 240"/>
              <a:gd name="T21" fmla="*/ 30 h 72"/>
              <a:gd name="T22" fmla="*/ 14 w 240"/>
              <a:gd name="T23" fmla="*/ 12 h 72"/>
              <a:gd name="T24" fmla="*/ 12 w 240"/>
              <a:gd name="T25" fmla="*/ 57 h 72"/>
              <a:gd name="T26" fmla="*/ 37 w 240"/>
              <a:gd name="T27" fmla="*/ 38 h 72"/>
              <a:gd name="T28" fmla="*/ 27 w 240"/>
              <a:gd name="T29" fmla="*/ 56 h 72"/>
              <a:gd name="T30" fmla="*/ 74 w 240"/>
              <a:gd name="T31" fmla="*/ 23 h 72"/>
              <a:gd name="T32" fmla="*/ 41 w 240"/>
              <a:gd name="T33" fmla="*/ 56 h 72"/>
              <a:gd name="T34" fmla="*/ 12 w 240"/>
              <a:gd name="T35" fmla="*/ 57 h 72"/>
              <a:gd name="T36" fmla="*/ 114 w 240"/>
              <a:gd name="T37" fmla="*/ 19 h 72"/>
              <a:gd name="T38" fmla="*/ 79 w 240"/>
              <a:gd name="T39" fmla="*/ 56 h 72"/>
              <a:gd name="T40" fmla="*/ 105 w 240"/>
              <a:gd name="T41" fmla="*/ 45 h 72"/>
              <a:gd name="T42" fmla="*/ 60 w 240"/>
              <a:gd name="T43" fmla="*/ 49 h 72"/>
              <a:gd name="T44" fmla="*/ 60 w 240"/>
              <a:gd name="T45" fmla="*/ 57 h 72"/>
              <a:gd name="T46" fmla="*/ 139 w 240"/>
              <a:gd name="T47" fmla="*/ 15 h 72"/>
              <a:gd name="T48" fmla="*/ 101 w 240"/>
              <a:gd name="T49" fmla="*/ 39 h 72"/>
              <a:gd name="T50" fmla="*/ 172 w 240"/>
              <a:gd name="T51" fmla="*/ 52 h 72"/>
              <a:gd name="T52" fmla="*/ 197 w 240"/>
              <a:gd name="T53" fmla="*/ 39 h 72"/>
              <a:gd name="T54" fmla="*/ 178 w 240"/>
              <a:gd name="T55" fmla="*/ 60 h 72"/>
              <a:gd name="T56" fmla="*/ 224 w 240"/>
              <a:gd name="T57" fmla="*/ 33 h 72"/>
              <a:gd name="T58" fmla="*/ 201 w 240"/>
              <a:gd name="T59" fmla="*/ 60 h 72"/>
              <a:gd name="T60" fmla="*/ 218 w 240"/>
              <a:gd name="T61" fmla="*/ 58 h 72"/>
              <a:gd name="T62" fmla="*/ 221 w 240"/>
              <a:gd name="T63" fmla="*/ 48 h 72"/>
              <a:gd name="T64" fmla="*/ 207 w 240"/>
              <a:gd name="T65" fmla="*/ 52 h 72"/>
              <a:gd name="T66" fmla="*/ 135 w 240"/>
              <a:gd name="T67" fmla="*/ 58 h 72"/>
              <a:gd name="T68" fmla="*/ 195 w 240"/>
              <a:gd name="T69" fmla="*/ 21 h 72"/>
              <a:gd name="T70" fmla="*/ 156 w 240"/>
              <a:gd name="T71" fmla="*/ 57 h 72"/>
              <a:gd name="T72" fmla="*/ 201 w 240"/>
              <a:gd name="T73" fmla="*/ 42 h 72"/>
              <a:gd name="T74" fmla="*/ 220 w 240"/>
              <a:gd name="T75" fmla="*/ 19 h 72"/>
              <a:gd name="T76" fmla="*/ 162 w 240"/>
              <a:gd name="T77" fmla="*/ 53 h 72"/>
              <a:gd name="T78" fmla="*/ 203 w 240"/>
              <a:gd name="T79" fmla="*/ 18 h 72"/>
              <a:gd name="T80" fmla="*/ 139 w 240"/>
              <a:gd name="T81" fmla="*/ 54 h 72"/>
              <a:gd name="T82" fmla="*/ 182 w 240"/>
              <a:gd name="T83" fmla="*/ 17 h 72"/>
              <a:gd name="T84" fmla="*/ 147 w 240"/>
              <a:gd name="T85" fmla="*/ 50 h 72"/>
              <a:gd name="T86" fmla="*/ 167 w 240"/>
              <a:gd name="T87" fmla="*/ 23 h 72"/>
              <a:gd name="T88" fmla="*/ 162 w 240"/>
              <a:gd name="T89" fmla="*/ 18 h 72"/>
              <a:gd name="T90" fmla="*/ 140 w 240"/>
              <a:gd name="T91" fmla="*/ 15 h 72"/>
              <a:gd name="T92" fmla="*/ 103 w 240"/>
              <a:gd name="T93" fmla="*/ 50 h 72"/>
              <a:gd name="T94" fmla="*/ 108 w 240"/>
              <a:gd name="T95" fmla="*/ 58 h 72"/>
              <a:gd name="T96" fmla="*/ 144 w 240"/>
              <a:gd name="T97" fmla="*/ 31 h 72"/>
              <a:gd name="T98" fmla="*/ 117 w 240"/>
              <a:gd name="T99" fmla="*/ 57 h 72"/>
              <a:gd name="T100" fmla="*/ 172 w 240"/>
              <a:gd name="T101" fmla="*/ 25 h 72"/>
              <a:gd name="T102" fmla="*/ 132 w 240"/>
              <a:gd name="T103" fmla="*/ 58 h 72"/>
              <a:gd name="T104" fmla="*/ 128 w 240"/>
              <a:gd name="T105" fmla="*/ 49 h 72"/>
              <a:gd name="T106" fmla="*/ 95 w 240"/>
              <a:gd name="T107" fmla="*/ 30 h 72"/>
              <a:gd name="T108" fmla="*/ 103 w 240"/>
              <a:gd name="T109" fmla="*/ 18 h 72"/>
              <a:gd name="T110" fmla="*/ 48 w 240"/>
              <a:gd name="T111" fmla="*/ 52 h 72"/>
              <a:gd name="T112" fmla="*/ 82 w 240"/>
              <a:gd name="T113" fmla="*/ 15 h 72"/>
              <a:gd name="T114" fmla="*/ 35 w 240"/>
              <a:gd name="T115" fmla="*/ 46 h 72"/>
              <a:gd name="T116" fmla="*/ 60 w 240"/>
              <a:gd name="T117" fmla="*/ 17 h 72"/>
              <a:gd name="T118" fmla="*/ 27 w 240"/>
              <a:gd name="T119" fmla="*/ 39 h 72"/>
              <a:gd name="T120" fmla="*/ 70 w 240"/>
              <a:gd name="T121" fmla="*/ 48 h 72"/>
              <a:gd name="T122" fmla="*/ 41 w 240"/>
              <a:gd name="T123" fmla="*/ 14 h 72"/>
              <a:gd name="T124" fmla="*/ 31 w 240"/>
              <a:gd name="T125" fmla="*/ 14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40" h="72">
                <a:moveTo>
                  <a:pt x="5" y="69"/>
                </a:moveTo>
                <a:lnTo>
                  <a:pt x="5" y="69"/>
                </a:lnTo>
                <a:lnTo>
                  <a:pt x="8" y="69"/>
                </a:lnTo>
                <a:lnTo>
                  <a:pt x="8" y="69"/>
                </a:lnTo>
                <a:lnTo>
                  <a:pt x="16" y="68"/>
                </a:lnTo>
                <a:lnTo>
                  <a:pt x="25" y="68"/>
                </a:lnTo>
                <a:lnTo>
                  <a:pt x="44" y="69"/>
                </a:lnTo>
                <a:lnTo>
                  <a:pt x="44" y="69"/>
                </a:lnTo>
                <a:lnTo>
                  <a:pt x="112" y="71"/>
                </a:lnTo>
                <a:lnTo>
                  <a:pt x="112" y="71"/>
                </a:lnTo>
                <a:lnTo>
                  <a:pt x="171" y="72"/>
                </a:lnTo>
                <a:lnTo>
                  <a:pt x="232" y="72"/>
                </a:lnTo>
                <a:lnTo>
                  <a:pt x="232" y="72"/>
                </a:lnTo>
                <a:lnTo>
                  <a:pt x="234" y="72"/>
                </a:lnTo>
                <a:lnTo>
                  <a:pt x="236" y="69"/>
                </a:lnTo>
                <a:lnTo>
                  <a:pt x="236" y="69"/>
                </a:lnTo>
                <a:lnTo>
                  <a:pt x="237" y="69"/>
                </a:lnTo>
                <a:lnTo>
                  <a:pt x="237" y="69"/>
                </a:lnTo>
                <a:lnTo>
                  <a:pt x="237" y="69"/>
                </a:lnTo>
                <a:lnTo>
                  <a:pt x="237" y="69"/>
                </a:lnTo>
                <a:lnTo>
                  <a:pt x="237" y="66"/>
                </a:lnTo>
                <a:lnTo>
                  <a:pt x="237" y="66"/>
                </a:lnTo>
                <a:lnTo>
                  <a:pt x="240" y="39"/>
                </a:lnTo>
                <a:lnTo>
                  <a:pt x="240" y="26"/>
                </a:lnTo>
                <a:lnTo>
                  <a:pt x="240" y="11"/>
                </a:lnTo>
                <a:lnTo>
                  <a:pt x="240" y="11"/>
                </a:lnTo>
                <a:lnTo>
                  <a:pt x="240" y="10"/>
                </a:lnTo>
                <a:lnTo>
                  <a:pt x="237" y="7"/>
                </a:lnTo>
                <a:lnTo>
                  <a:pt x="237" y="7"/>
                </a:lnTo>
                <a:lnTo>
                  <a:pt x="234" y="6"/>
                </a:lnTo>
                <a:lnTo>
                  <a:pt x="234" y="6"/>
                </a:lnTo>
                <a:lnTo>
                  <a:pt x="206" y="4"/>
                </a:lnTo>
                <a:lnTo>
                  <a:pt x="179" y="4"/>
                </a:lnTo>
                <a:lnTo>
                  <a:pt x="122" y="4"/>
                </a:lnTo>
                <a:lnTo>
                  <a:pt x="122" y="4"/>
                </a:lnTo>
                <a:lnTo>
                  <a:pt x="49" y="2"/>
                </a:lnTo>
                <a:lnTo>
                  <a:pt x="49" y="2"/>
                </a:lnTo>
                <a:lnTo>
                  <a:pt x="31" y="2"/>
                </a:lnTo>
                <a:lnTo>
                  <a:pt x="21" y="2"/>
                </a:lnTo>
                <a:lnTo>
                  <a:pt x="12" y="0"/>
                </a:lnTo>
                <a:lnTo>
                  <a:pt x="12" y="0"/>
                </a:lnTo>
                <a:lnTo>
                  <a:pt x="8" y="0"/>
                </a:lnTo>
                <a:lnTo>
                  <a:pt x="5" y="2"/>
                </a:lnTo>
                <a:lnTo>
                  <a:pt x="5" y="2"/>
                </a:lnTo>
                <a:lnTo>
                  <a:pt x="4" y="6"/>
                </a:lnTo>
                <a:lnTo>
                  <a:pt x="4" y="6"/>
                </a:lnTo>
                <a:lnTo>
                  <a:pt x="1" y="34"/>
                </a:lnTo>
                <a:lnTo>
                  <a:pt x="0" y="64"/>
                </a:lnTo>
                <a:lnTo>
                  <a:pt x="0" y="64"/>
                </a:lnTo>
                <a:lnTo>
                  <a:pt x="1" y="68"/>
                </a:lnTo>
                <a:lnTo>
                  <a:pt x="5" y="69"/>
                </a:lnTo>
                <a:lnTo>
                  <a:pt x="5" y="69"/>
                </a:lnTo>
                <a:close/>
                <a:moveTo>
                  <a:pt x="29" y="34"/>
                </a:moveTo>
                <a:lnTo>
                  <a:pt x="29" y="34"/>
                </a:lnTo>
                <a:lnTo>
                  <a:pt x="21" y="41"/>
                </a:lnTo>
                <a:lnTo>
                  <a:pt x="12" y="48"/>
                </a:lnTo>
                <a:lnTo>
                  <a:pt x="12" y="48"/>
                </a:lnTo>
                <a:lnTo>
                  <a:pt x="13" y="38"/>
                </a:lnTo>
                <a:lnTo>
                  <a:pt x="13" y="38"/>
                </a:lnTo>
                <a:lnTo>
                  <a:pt x="27" y="29"/>
                </a:lnTo>
                <a:lnTo>
                  <a:pt x="40" y="18"/>
                </a:lnTo>
                <a:lnTo>
                  <a:pt x="40" y="18"/>
                </a:lnTo>
                <a:lnTo>
                  <a:pt x="41" y="17"/>
                </a:lnTo>
                <a:lnTo>
                  <a:pt x="41" y="18"/>
                </a:lnTo>
                <a:lnTo>
                  <a:pt x="37" y="22"/>
                </a:lnTo>
                <a:lnTo>
                  <a:pt x="29" y="34"/>
                </a:lnTo>
                <a:lnTo>
                  <a:pt x="29" y="34"/>
                </a:lnTo>
                <a:close/>
                <a:moveTo>
                  <a:pt x="14" y="27"/>
                </a:moveTo>
                <a:lnTo>
                  <a:pt x="14" y="27"/>
                </a:lnTo>
                <a:lnTo>
                  <a:pt x="14" y="27"/>
                </a:lnTo>
                <a:lnTo>
                  <a:pt x="14" y="27"/>
                </a:lnTo>
                <a:lnTo>
                  <a:pt x="20" y="22"/>
                </a:lnTo>
                <a:lnTo>
                  <a:pt x="27" y="17"/>
                </a:lnTo>
                <a:lnTo>
                  <a:pt x="27" y="17"/>
                </a:lnTo>
                <a:lnTo>
                  <a:pt x="17" y="26"/>
                </a:lnTo>
                <a:lnTo>
                  <a:pt x="17" y="26"/>
                </a:lnTo>
                <a:lnTo>
                  <a:pt x="13" y="30"/>
                </a:lnTo>
                <a:lnTo>
                  <a:pt x="13" y="30"/>
                </a:lnTo>
                <a:lnTo>
                  <a:pt x="14" y="27"/>
                </a:lnTo>
                <a:lnTo>
                  <a:pt x="14" y="27"/>
                </a:lnTo>
                <a:close/>
                <a:moveTo>
                  <a:pt x="14" y="25"/>
                </a:moveTo>
                <a:lnTo>
                  <a:pt x="14" y="25"/>
                </a:lnTo>
                <a:lnTo>
                  <a:pt x="14" y="12"/>
                </a:lnTo>
                <a:lnTo>
                  <a:pt x="14" y="12"/>
                </a:lnTo>
                <a:lnTo>
                  <a:pt x="27" y="14"/>
                </a:lnTo>
                <a:lnTo>
                  <a:pt x="27" y="14"/>
                </a:lnTo>
                <a:lnTo>
                  <a:pt x="20" y="18"/>
                </a:lnTo>
                <a:lnTo>
                  <a:pt x="14" y="25"/>
                </a:lnTo>
                <a:lnTo>
                  <a:pt x="14" y="25"/>
                </a:lnTo>
                <a:close/>
                <a:moveTo>
                  <a:pt x="12" y="57"/>
                </a:moveTo>
                <a:lnTo>
                  <a:pt x="12" y="57"/>
                </a:lnTo>
                <a:lnTo>
                  <a:pt x="12" y="52"/>
                </a:lnTo>
                <a:lnTo>
                  <a:pt x="12" y="52"/>
                </a:lnTo>
                <a:lnTo>
                  <a:pt x="12" y="52"/>
                </a:lnTo>
                <a:lnTo>
                  <a:pt x="12" y="52"/>
                </a:lnTo>
                <a:lnTo>
                  <a:pt x="20" y="49"/>
                </a:lnTo>
                <a:lnTo>
                  <a:pt x="27" y="46"/>
                </a:lnTo>
                <a:lnTo>
                  <a:pt x="37" y="38"/>
                </a:lnTo>
                <a:lnTo>
                  <a:pt x="37" y="38"/>
                </a:lnTo>
                <a:lnTo>
                  <a:pt x="24" y="53"/>
                </a:lnTo>
                <a:lnTo>
                  <a:pt x="24" y="53"/>
                </a:lnTo>
                <a:lnTo>
                  <a:pt x="24" y="54"/>
                </a:lnTo>
                <a:lnTo>
                  <a:pt x="25" y="54"/>
                </a:lnTo>
                <a:lnTo>
                  <a:pt x="27" y="56"/>
                </a:lnTo>
                <a:lnTo>
                  <a:pt x="27" y="56"/>
                </a:lnTo>
                <a:lnTo>
                  <a:pt x="39" y="48"/>
                </a:lnTo>
                <a:lnTo>
                  <a:pt x="49" y="39"/>
                </a:lnTo>
                <a:lnTo>
                  <a:pt x="62" y="30"/>
                </a:lnTo>
                <a:lnTo>
                  <a:pt x="72" y="23"/>
                </a:lnTo>
                <a:lnTo>
                  <a:pt x="72" y="23"/>
                </a:lnTo>
                <a:lnTo>
                  <a:pt x="78" y="19"/>
                </a:lnTo>
                <a:lnTo>
                  <a:pt x="74" y="23"/>
                </a:lnTo>
                <a:lnTo>
                  <a:pt x="74" y="23"/>
                </a:lnTo>
                <a:lnTo>
                  <a:pt x="60" y="34"/>
                </a:lnTo>
                <a:lnTo>
                  <a:pt x="60" y="34"/>
                </a:lnTo>
                <a:lnTo>
                  <a:pt x="51" y="44"/>
                </a:lnTo>
                <a:lnTo>
                  <a:pt x="41" y="56"/>
                </a:lnTo>
                <a:lnTo>
                  <a:pt x="41" y="56"/>
                </a:lnTo>
                <a:lnTo>
                  <a:pt x="41" y="56"/>
                </a:lnTo>
                <a:lnTo>
                  <a:pt x="43" y="57"/>
                </a:lnTo>
                <a:lnTo>
                  <a:pt x="43" y="57"/>
                </a:lnTo>
                <a:lnTo>
                  <a:pt x="40" y="57"/>
                </a:lnTo>
                <a:lnTo>
                  <a:pt x="40" y="57"/>
                </a:lnTo>
                <a:lnTo>
                  <a:pt x="27" y="57"/>
                </a:lnTo>
                <a:lnTo>
                  <a:pt x="12" y="57"/>
                </a:lnTo>
                <a:lnTo>
                  <a:pt x="12" y="57"/>
                </a:lnTo>
                <a:close/>
                <a:moveTo>
                  <a:pt x="60" y="57"/>
                </a:moveTo>
                <a:lnTo>
                  <a:pt x="60" y="57"/>
                </a:lnTo>
                <a:lnTo>
                  <a:pt x="72" y="50"/>
                </a:lnTo>
                <a:lnTo>
                  <a:pt x="85" y="42"/>
                </a:lnTo>
                <a:lnTo>
                  <a:pt x="108" y="25"/>
                </a:lnTo>
                <a:lnTo>
                  <a:pt x="108" y="25"/>
                </a:lnTo>
                <a:lnTo>
                  <a:pt x="114" y="19"/>
                </a:lnTo>
                <a:lnTo>
                  <a:pt x="116" y="19"/>
                </a:lnTo>
                <a:lnTo>
                  <a:pt x="108" y="29"/>
                </a:lnTo>
                <a:lnTo>
                  <a:pt x="108" y="29"/>
                </a:lnTo>
                <a:lnTo>
                  <a:pt x="94" y="42"/>
                </a:lnTo>
                <a:lnTo>
                  <a:pt x="79" y="54"/>
                </a:lnTo>
                <a:lnTo>
                  <a:pt x="79" y="54"/>
                </a:lnTo>
                <a:lnTo>
                  <a:pt x="79" y="56"/>
                </a:lnTo>
                <a:lnTo>
                  <a:pt x="79" y="57"/>
                </a:lnTo>
                <a:lnTo>
                  <a:pt x="82" y="57"/>
                </a:lnTo>
                <a:lnTo>
                  <a:pt x="82" y="57"/>
                </a:lnTo>
                <a:lnTo>
                  <a:pt x="99" y="46"/>
                </a:lnTo>
                <a:lnTo>
                  <a:pt x="117" y="33"/>
                </a:lnTo>
                <a:lnTo>
                  <a:pt x="117" y="33"/>
                </a:lnTo>
                <a:lnTo>
                  <a:pt x="105" y="45"/>
                </a:lnTo>
                <a:lnTo>
                  <a:pt x="94" y="58"/>
                </a:lnTo>
                <a:lnTo>
                  <a:pt x="94" y="58"/>
                </a:lnTo>
                <a:lnTo>
                  <a:pt x="44" y="57"/>
                </a:lnTo>
                <a:lnTo>
                  <a:pt x="44" y="57"/>
                </a:lnTo>
                <a:lnTo>
                  <a:pt x="44" y="57"/>
                </a:lnTo>
                <a:lnTo>
                  <a:pt x="44" y="57"/>
                </a:lnTo>
                <a:lnTo>
                  <a:pt x="60" y="49"/>
                </a:lnTo>
                <a:lnTo>
                  <a:pt x="75" y="39"/>
                </a:lnTo>
                <a:lnTo>
                  <a:pt x="75" y="39"/>
                </a:lnTo>
                <a:lnTo>
                  <a:pt x="66" y="46"/>
                </a:lnTo>
                <a:lnTo>
                  <a:pt x="58" y="54"/>
                </a:lnTo>
                <a:lnTo>
                  <a:pt x="58" y="54"/>
                </a:lnTo>
                <a:lnTo>
                  <a:pt x="58" y="57"/>
                </a:lnTo>
                <a:lnTo>
                  <a:pt x="60" y="57"/>
                </a:lnTo>
                <a:lnTo>
                  <a:pt x="60" y="57"/>
                </a:lnTo>
                <a:close/>
                <a:moveTo>
                  <a:pt x="122" y="15"/>
                </a:moveTo>
                <a:lnTo>
                  <a:pt x="122" y="15"/>
                </a:lnTo>
                <a:lnTo>
                  <a:pt x="122" y="15"/>
                </a:lnTo>
                <a:lnTo>
                  <a:pt x="122" y="15"/>
                </a:lnTo>
                <a:lnTo>
                  <a:pt x="139" y="15"/>
                </a:lnTo>
                <a:lnTo>
                  <a:pt x="139" y="15"/>
                </a:lnTo>
                <a:lnTo>
                  <a:pt x="125" y="23"/>
                </a:lnTo>
                <a:lnTo>
                  <a:pt x="114" y="31"/>
                </a:lnTo>
                <a:lnTo>
                  <a:pt x="90" y="49"/>
                </a:lnTo>
                <a:lnTo>
                  <a:pt x="90" y="49"/>
                </a:lnTo>
                <a:lnTo>
                  <a:pt x="86" y="52"/>
                </a:lnTo>
                <a:lnTo>
                  <a:pt x="89" y="48"/>
                </a:lnTo>
                <a:lnTo>
                  <a:pt x="101" y="39"/>
                </a:lnTo>
                <a:lnTo>
                  <a:pt x="101" y="39"/>
                </a:lnTo>
                <a:lnTo>
                  <a:pt x="112" y="27"/>
                </a:lnTo>
                <a:lnTo>
                  <a:pt x="122" y="15"/>
                </a:lnTo>
                <a:lnTo>
                  <a:pt x="122" y="15"/>
                </a:lnTo>
                <a:close/>
                <a:moveTo>
                  <a:pt x="157" y="58"/>
                </a:moveTo>
                <a:lnTo>
                  <a:pt x="157" y="58"/>
                </a:lnTo>
                <a:lnTo>
                  <a:pt x="172" y="52"/>
                </a:lnTo>
                <a:lnTo>
                  <a:pt x="186" y="42"/>
                </a:lnTo>
                <a:lnTo>
                  <a:pt x="213" y="23"/>
                </a:lnTo>
                <a:lnTo>
                  <a:pt x="213" y="23"/>
                </a:lnTo>
                <a:lnTo>
                  <a:pt x="207" y="30"/>
                </a:lnTo>
                <a:lnTo>
                  <a:pt x="207" y="30"/>
                </a:lnTo>
                <a:lnTo>
                  <a:pt x="202" y="35"/>
                </a:lnTo>
                <a:lnTo>
                  <a:pt x="197" y="39"/>
                </a:lnTo>
                <a:lnTo>
                  <a:pt x="197" y="39"/>
                </a:lnTo>
                <a:lnTo>
                  <a:pt x="187" y="48"/>
                </a:lnTo>
                <a:lnTo>
                  <a:pt x="178" y="57"/>
                </a:lnTo>
                <a:lnTo>
                  <a:pt x="178" y="57"/>
                </a:lnTo>
                <a:lnTo>
                  <a:pt x="176" y="57"/>
                </a:lnTo>
                <a:lnTo>
                  <a:pt x="178" y="58"/>
                </a:lnTo>
                <a:lnTo>
                  <a:pt x="178" y="60"/>
                </a:lnTo>
                <a:lnTo>
                  <a:pt x="179" y="58"/>
                </a:lnTo>
                <a:lnTo>
                  <a:pt x="179" y="58"/>
                </a:lnTo>
                <a:lnTo>
                  <a:pt x="199" y="46"/>
                </a:lnTo>
                <a:lnTo>
                  <a:pt x="218" y="34"/>
                </a:lnTo>
                <a:lnTo>
                  <a:pt x="218" y="34"/>
                </a:lnTo>
                <a:lnTo>
                  <a:pt x="225" y="31"/>
                </a:lnTo>
                <a:lnTo>
                  <a:pt x="224" y="33"/>
                </a:lnTo>
                <a:lnTo>
                  <a:pt x="217" y="39"/>
                </a:lnTo>
                <a:lnTo>
                  <a:pt x="217" y="39"/>
                </a:lnTo>
                <a:lnTo>
                  <a:pt x="199" y="57"/>
                </a:lnTo>
                <a:lnTo>
                  <a:pt x="199" y="57"/>
                </a:lnTo>
                <a:lnTo>
                  <a:pt x="199" y="58"/>
                </a:lnTo>
                <a:lnTo>
                  <a:pt x="201" y="60"/>
                </a:lnTo>
                <a:lnTo>
                  <a:pt x="201" y="60"/>
                </a:lnTo>
                <a:lnTo>
                  <a:pt x="211" y="54"/>
                </a:lnTo>
                <a:lnTo>
                  <a:pt x="214" y="53"/>
                </a:lnTo>
                <a:lnTo>
                  <a:pt x="217" y="53"/>
                </a:lnTo>
                <a:lnTo>
                  <a:pt x="218" y="54"/>
                </a:lnTo>
                <a:lnTo>
                  <a:pt x="218" y="57"/>
                </a:lnTo>
                <a:lnTo>
                  <a:pt x="218" y="57"/>
                </a:lnTo>
                <a:lnTo>
                  <a:pt x="218" y="58"/>
                </a:lnTo>
                <a:lnTo>
                  <a:pt x="220" y="60"/>
                </a:lnTo>
                <a:lnTo>
                  <a:pt x="221" y="58"/>
                </a:lnTo>
                <a:lnTo>
                  <a:pt x="221" y="58"/>
                </a:lnTo>
                <a:lnTo>
                  <a:pt x="221" y="58"/>
                </a:lnTo>
                <a:lnTo>
                  <a:pt x="222" y="53"/>
                </a:lnTo>
                <a:lnTo>
                  <a:pt x="221" y="48"/>
                </a:lnTo>
                <a:lnTo>
                  <a:pt x="221" y="48"/>
                </a:lnTo>
                <a:lnTo>
                  <a:pt x="220" y="46"/>
                </a:lnTo>
                <a:lnTo>
                  <a:pt x="218" y="46"/>
                </a:lnTo>
                <a:lnTo>
                  <a:pt x="218" y="46"/>
                </a:lnTo>
                <a:lnTo>
                  <a:pt x="209" y="52"/>
                </a:lnTo>
                <a:lnTo>
                  <a:pt x="209" y="52"/>
                </a:lnTo>
                <a:lnTo>
                  <a:pt x="205" y="54"/>
                </a:lnTo>
                <a:lnTo>
                  <a:pt x="207" y="52"/>
                </a:lnTo>
                <a:lnTo>
                  <a:pt x="214" y="46"/>
                </a:lnTo>
                <a:lnTo>
                  <a:pt x="214" y="46"/>
                </a:lnTo>
                <a:lnTo>
                  <a:pt x="228" y="30"/>
                </a:lnTo>
                <a:lnTo>
                  <a:pt x="228" y="30"/>
                </a:lnTo>
                <a:lnTo>
                  <a:pt x="226" y="61"/>
                </a:lnTo>
                <a:lnTo>
                  <a:pt x="226" y="61"/>
                </a:lnTo>
                <a:lnTo>
                  <a:pt x="135" y="58"/>
                </a:lnTo>
                <a:lnTo>
                  <a:pt x="135" y="58"/>
                </a:lnTo>
                <a:lnTo>
                  <a:pt x="143" y="56"/>
                </a:lnTo>
                <a:lnTo>
                  <a:pt x="149" y="53"/>
                </a:lnTo>
                <a:lnTo>
                  <a:pt x="162" y="45"/>
                </a:lnTo>
                <a:lnTo>
                  <a:pt x="187" y="26"/>
                </a:lnTo>
                <a:lnTo>
                  <a:pt x="187" y="26"/>
                </a:lnTo>
                <a:lnTo>
                  <a:pt x="195" y="21"/>
                </a:lnTo>
                <a:lnTo>
                  <a:pt x="195" y="21"/>
                </a:lnTo>
                <a:lnTo>
                  <a:pt x="195" y="22"/>
                </a:lnTo>
                <a:lnTo>
                  <a:pt x="183" y="31"/>
                </a:lnTo>
                <a:lnTo>
                  <a:pt x="183" y="31"/>
                </a:lnTo>
                <a:lnTo>
                  <a:pt x="168" y="44"/>
                </a:lnTo>
                <a:lnTo>
                  <a:pt x="156" y="57"/>
                </a:lnTo>
                <a:lnTo>
                  <a:pt x="156" y="57"/>
                </a:lnTo>
                <a:lnTo>
                  <a:pt x="156" y="58"/>
                </a:lnTo>
                <a:lnTo>
                  <a:pt x="157" y="58"/>
                </a:lnTo>
                <a:lnTo>
                  <a:pt x="157" y="58"/>
                </a:lnTo>
                <a:close/>
                <a:moveTo>
                  <a:pt x="228" y="26"/>
                </a:moveTo>
                <a:lnTo>
                  <a:pt x="228" y="26"/>
                </a:lnTo>
                <a:lnTo>
                  <a:pt x="201" y="42"/>
                </a:lnTo>
                <a:lnTo>
                  <a:pt x="201" y="42"/>
                </a:lnTo>
                <a:lnTo>
                  <a:pt x="190" y="50"/>
                </a:lnTo>
                <a:lnTo>
                  <a:pt x="190" y="50"/>
                </a:lnTo>
                <a:lnTo>
                  <a:pt x="187" y="50"/>
                </a:lnTo>
                <a:lnTo>
                  <a:pt x="187" y="50"/>
                </a:lnTo>
                <a:lnTo>
                  <a:pt x="205" y="37"/>
                </a:lnTo>
                <a:lnTo>
                  <a:pt x="213" y="29"/>
                </a:lnTo>
                <a:lnTo>
                  <a:pt x="220" y="19"/>
                </a:lnTo>
                <a:lnTo>
                  <a:pt x="220" y="19"/>
                </a:lnTo>
                <a:lnTo>
                  <a:pt x="218" y="18"/>
                </a:lnTo>
                <a:lnTo>
                  <a:pt x="217" y="18"/>
                </a:lnTo>
                <a:lnTo>
                  <a:pt x="217" y="18"/>
                </a:lnTo>
                <a:lnTo>
                  <a:pt x="190" y="37"/>
                </a:lnTo>
                <a:lnTo>
                  <a:pt x="176" y="45"/>
                </a:lnTo>
                <a:lnTo>
                  <a:pt x="162" y="53"/>
                </a:lnTo>
                <a:lnTo>
                  <a:pt x="162" y="53"/>
                </a:lnTo>
                <a:lnTo>
                  <a:pt x="171" y="46"/>
                </a:lnTo>
                <a:lnTo>
                  <a:pt x="180" y="37"/>
                </a:lnTo>
                <a:lnTo>
                  <a:pt x="180" y="37"/>
                </a:lnTo>
                <a:lnTo>
                  <a:pt x="191" y="27"/>
                </a:lnTo>
                <a:lnTo>
                  <a:pt x="203" y="18"/>
                </a:lnTo>
                <a:lnTo>
                  <a:pt x="203" y="18"/>
                </a:lnTo>
                <a:lnTo>
                  <a:pt x="203" y="17"/>
                </a:lnTo>
                <a:lnTo>
                  <a:pt x="203" y="17"/>
                </a:lnTo>
                <a:lnTo>
                  <a:pt x="229" y="18"/>
                </a:lnTo>
                <a:lnTo>
                  <a:pt x="229" y="18"/>
                </a:lnTo>
                <a:lnTo>
                  <a:pt x="228" y="26"/>
                </a:lnTo>
                <a:lnTo>
                  <a:pt x="228" y="26"/>
                </a:lnTo>
                <a:close/>
                <a:moveTo>
                  <a:pt x="139" y="54"/>
                </a:moveTo>
                <a:lnTo>
                  <a:pt x="139" y="54"/>
                </a:lnTo>
                <a:lnTo>
                  <a:pt x="151" y="48"/>
                </a:lnTo>
                <a:lnTo>
                  <a:pt x="163" y="39"/>
                </a:lnTo>
                <a:lnTo>
                  <a:pt x="174" y="29"/>
                </a:lnTo>
                <a:lnTo>
                  <a:pt x="182" y="18"/>
                </a:lnTo>
                <a:lnTo>
                  <a:pt x="182" y="18"/>
                </a:lnTo>
                <a:lnTo>
                  <a:pt x="182" y="17"/>
                </a:lnTo>
                <a:lnTo>
                  <a:pt x="182" y="17"/>
                </a:lnTo>
                <a:lnTo>
                  <a:pt x="199" y="17"/>
                </a:lnTo>
                <a:lnTo>
                  <a:pt x="199" y="17"/>
                </a:lnTo>
                <a:lnTo>
                  <a:pt x="183" y="26"/>
                </a:lnTo>
                <a:lnTo>
                  <a:pt x="170" y="35"/>
                </a:lnTo>
                <a:lnTo>
                  <a:pt x="155" y="46"/>
                </a:lnTo>
                <a:lnTo>
                  <a:pt x="147" y="50"/>
                </a:lnTo>
                <a:lnTo>
                  <a:pt x="139" y="54"/>
                </a:lnTo>
                <a:lnTo>
                  <a:pt x="139" y="54"/>
                </a:lnTo>
                <a:close/>
                <a:moveTo>
                  <a:pt x="162" y="15"/>
                </a:moveTo>
                <a:lnTo>
                  <a:pt x="162" y="15"/>
                </a:lnTo>
                <a:lnTo>
                  <a:pt x="179" y="17"/>
                </a:lnTo>
                <a:lnTo>
                  <a:pt x="179" y="17"/>
                </a:lnTo>
                <a:lnTo>
                  <a:pt x="167" y="23"/>
                </a:lnTo>
                <a:lnTo>
                  <a:pt x="155" y="30"/>
                </a:lnTo>
                <a:lnTo>
                  <a:pt x="133" y="45"/>
                </a:lnTo>
                <a:lnTo>
                  <a:pt x="133" y="45"/>
                </a:lnTo>
                <a:lnTo>
                  <a:pt x="141" y="39"/>
                </a:lnTo>
                <a:lnTo>
                  <a:pt x="149" y="33"/>
                </a:lnTo>
                <a:lnTo>
                  <a:pt x="156" y="26"/>
                </a:lnTo>
                <a:lnTo>
                  <a:pt x="162" y="18"/>
                </a:lnTo>
                <a:lnTo>
                  <a:pt x="162" y="18"/>
                </a:lnTo>
                <a:lnTo>
                  <a:pt x="162" y="15"/>
                </a:lnTo>
                <a:lnTo>
                  <a:pt x="162" y="15"/>
                </a:lnTo>
                <a:close/>
                <a:moveTo>
                  <a:pt x="140" y="18"/>
                </a:moveTo>
                <a:lnTo>
                  <a:pt x="140" y="18"/>
                </a:lnTo>
                <a:lnTo>
                  <a:pt x="141" y="17"/>
                </a:lnTo>
                <a:lnTo>
                  <a:pt x="140" y="15"/>
                </a:lnTo>
                <a:lnTo>
                  <a:pt x="140" y="15"/>
                </a:lnTo>
                <a:lnTo>
                  <a:pt x="159" y="15"/>
                </a:lnTo>
                <a:lnTo>
                  <a:pt x="159" y="15"/>
                </a:lnTo>
                <a:lnTo>
                  <a:pt x="133" y="33"/>
                </a:lnTo>
                <a:lnTo>
                  <a:pt x="105" y="50"/>
                </a:lnTo>
                <a:lnTo>
                  <a:pt x="105" y="50"/>
                </a:lnTo>
                <a:lnTo>
                  <a:pt x="103" y="50"/>
                </a:lnTo>
                <a:lnTo>
                  <a:pt x="103" y="50"/>
                </a:lnTo>
                <a:lnTo>
                  <a:pt x="112" y="42"/>
                </a:lnTo>
                <a:lnTo>
                  <a:pt x="112" y="42"/>
                </a:lnTo>
                <a:lnTo>
                  <a:pt x="125" y="30"/>
                </a:lnTo>
                <a:lnTo>
                  <a:pt x="140" y="18"/>
                </a:lnTo>
                <a:lnTo>
                  <a:pt x="140" y="18"/>
                </a:lnTo>
                <a:close/>
                <a:moveTo>
                  <a:pt x="108" y="58"/>
                </a:moveTo>
                <a:lnTo>
                  <a:pt x="108" y="58"/>
                </a:lnTo>
                <a:lnTo>
                  <a:pt x="99" y="58"/>
                </a:lnTo>
                <a:lnTo>
                  <a:pt x="99" y="58"/>
                </a:lnTo>
                <a:lnTo>
                  <a:pt x="128" y="39"/>
                </a:lnTo>
                <a:lnTo>
                  <a:pt x="156" y="22"/>
                </a:lnTo>
                <a:lnTo>
                  <a:pt x="156" y="22"/>
                </a:lnTo>
                <a:lnTo>
                  <a:pt x="144" y="31"/>
                </a:lnTo>
                <a:lnTo>
                  <a:pt x="133" y="41"/>
                </a:lnTo>
                <a:lnTo>
                  <a:pt x="133" y="41"/>
                </a:lnTo>
                <a:lnTo>
                  <a:pt x="114" y="54"/>
                </a:lnTo>
                <a:lnTo>
                  <a:pt x="114" y="54"/>
                </a:lnTo>
                <a:lnTo>
                  <a:pt x="114" y="56"/>
                </a:lnTo>
                <a:lnTo>
                  <a:pt x="114" y="57"/>
                </a:lnTo>
                <a:lnTo>
                  <a:pt x="117" y="57"/>
                </a:lnTo>
                <a:lnTo>
                  <a:pt x="117" y="57"/>
                </a:lnTo>
                <a:lnTo>
                  <a:pt x="130" y="50"/>
                </a:lnTo>
                <a:lnTo>
                  <a:pt x="145" y="41"/>
                </a:lnTo>
                <a:lnTo>
                  <a:pt x="171" y="23"/>
                </a:lnTo>
                <a:lnTo>
                  <a:pt x="171" y="23"/>
                </a:lnTo>
                <a:lnTo>
                  <a:pt x="176" y="21"/>
                </a:lnTo>
                <a:lnTo>
                  <a:pt x="172" y="25"/>
                </a:lnTo>
                <a:lnTo>
                  <a:pt x="172" y="25"/>
                </a:lnTo>
                <a:lnTo>
                  <a:pt x="164" y="33"/>
                </a:lnTo>
                <a:lnTo>
                  <a:pt x="155" y="39"/>
                </a:lnTo>
                <a:lnTo>
                  <a:pt x="155" y="39"/>
                </a:lnTo>
                <a:lnTo>
                  <a:pt x="132" y="57"/>
                </a:lnTo>
                <a:lnTo>
                  <a:pt x="132" y="57"/>
                </a:lnTo>
                <a:lnTo>
                  <a:pt x="132" y="58"/>
                </a:lnTo>
                <a:lnTo>
                  <a:pt x="132" y="58"/>
                </a:lnTo>
                <a:lnTo>
                  <a:pt x="132" y="58"/>
                </a:lnTo>
                <a:lnTo>
                  <a:pt x="108" y="58"/>
                </a:lnTo>
                <a:lnTo>
                  <a:pt x="108" y="58"/>
                </a:lnTo>
                <a:close/>
                <a:moveTo>
                  <a:pt x="132" y="46"/>
                </a:moveTo>
                <a:lnTo>
                  <a:pt x="132" y="46"/>
                </a:lnTo>
                <a:lnTo>
                  <a:pt x="128" y="49"/>
                </a:lnTo>
                <a:lnTo>
                  <a:pt x="128" y="49"/>
                </a:lnTo>
                <a:lnTo>
                  <a:pt x="132" y="46"/>
                </a:lnTo>
                <a:lnTo>
                  <a:pt x="132" y="46"/>
                </a:lnTo>
                <a:close/>
                <a:moveTo>
                  <a:pt x="117" y="15"/>
                </a:moveTo>
                <a:lnTo>
                  <a:pt x="117" y="15"/>
                </a:lnTo>
                <a:lnTo>
                  <a:pt x="106" y="22"/>
                </a:lnTo>
                <a:lnTo>
                  <a:pt x="95" y="30"/>
                </a:lnTo>
                <a:lnTo>
                  <a:pt x="75" y="45"/>
                </a:lnTo>
                <a:lnTo>
                  <a:pt x="75" y="45"/>
                </a:lnTo>
                <a:lnTo>
                  <a:pt x="83" y="39"/>
                </a:lnTo>
                <a:lnTo>
                  <a:pt x="91" y="33"/>
                </a:lnTo>
                <a:lnTo>
                  <a:pt x="98" y="25"/>
                </a:lnTo>
                <a:lnTo>
                  <a:pt x="103" y="18"/>
                </a:lnTo>
                <a:lnTo>
                  <a:pt x="103" y="18"/>
                </a:lnTo>
                <a:lnTo>
                  <a:pt x="103" y="17"/>
                </a:lnTo>
                <a:lnTo>
                  <a:pt x="103" y="15"/>
                </a:lnTo>
                <a:lnTo>
                  <a:pt x="101" y="15"/>
                </a:lnTo>
                <a:lnTo>
                  <a:pt x="101" y="15"/>
                </a:lnTo>
                <a:lnTo>
                  <a:pt x="75" y="35"/>
                </a:lnTo>
                <a:lnTo>
                  <a:pt x="62" y="44"/>
                </a:lnTo>
                <a:lnTo>
                  <a:pt x="48" y="52"/>
                </a:lnTo>
                <a:lnTo>
                  <a:pt x="48" y="52"/>
                </a:lnTo>
                <a:lnTo>
                  <a:pt x="63" y="35"/>
                </a:lnTo>
                <a:lnTo>
                  <a:pt x="63" y="35"/>
                </a:lnTo>
                <a:lnTo>
                  <a:pt x="83" y="18"/>
                </a:lnTo>
                <a:lnTo>
                  <a:pt x="83" y="18"/>
                </a:lnTo>
                <a:lnTo>
                  <a:pt x="83" y="15"/>
                </a:lnTo>
                <a:lnTo>
                  <a:pt x="82" y="15"/>
                </a:lnTo>
                <a:lnTo>
                  <a:pt x="82" y="15"/>
                </a:lnTo>
                <a:lnTo>
                  <a:pt x="72" y="19"/>
                </a:lnTo>
                <a:lnTo>
                  <a:pt x="64" y="25"/>
                </a:lnTo>
                <a:lnTo>
                  <a:pt x="48" y="37"/>
                </a:lnTo>
                <a:lnTo>
                  <a:pt x="48" y="37"/>
                </a:lnTo>
                <a:lnTo>
                  <a:pt x="35" y="46"/>
                </a:lnTo>
                <a:lnTo>
                  <a:pt x="35" y="46"/>
                </a:lnTo>
                <a:lnTo>
                  <a:pt x="29" y="50"/>
                </a:lnTo>
                <a:lnTo>
                  <a:pt x="32" y="48"/>
                </a:lnTo>
                <a:lnTo>
                  <a:pt x="39" y="39"/>
                </a:lnTo>
                <a:lnTo>
                  <a:pt x="39" y="39"/>
                </a:lnTo>
                <a:lnTo>
                  <a:pt x="60" y="18"/>
                </a:lnTo>
                <a:lnTo>
                  <a:pt x="60" y="18"/>
                </a:lnTo>
                <a:lnTo>
                  <a:pt x="60" y="17"/>
                </a:lnTo>
                <a:lnTo>
                  <a:pt x="60" y="15"/>
                </a:lnTo>
                <a:lnTo>
                  <a:pt x="59" y="15"/>
                </a:lnTo>
                <a:lnTo>
                  <a:pt x="58" y="15"/>
                </a:lnTo>
                <a:lnTo>
                  <a:pt x="58" y="15"/>
                </a:lnTo>
                <a:lnTo>
                  <a:pt x="17" y="48"/>
                </a:lnTo>
                <a:lnTo>
                  <a:pt x="17" y="48"/>
                </a:lnTo>
                <a:lnTo>
                  <a:pt x="27" y="39"/>
                </a:lnTo>
                <a:lnTo>
                  <a:pt x="33" y="33"/>
                </a:lnTo>
                <a:lnTo>
                  <a:pt x="40" y="23"/>
                </a:lnTo>
                <a:lnTo>
                  <a:pt x="47" y="14"/>
                </a:lnTo>
                <a:lnTo>
                  <a:pt x="47" y="14"/>
                </a:lnTo>
                <a:lnTo>
                  <a:pt x="117" y="15"/>
                </a:lnTo>
                <a:lnTo>
                  <a:pt x="117" y="15"/>
                </a:lnTo>
                <a:close/>
                <a:moveTo>
                  <a:pt x="70" y="48"/>
                </a:moveTo>
                <a:lnTo>
                  <a:pt x="70" y="48"/>
                </a:lnTo>
                <a:lnTo>
                  <a:pt x="72" y="46"/>
                </a:lnTo>
                <a:lnTo>
                  <a:pt x="72" y="46"/>
                </a:lnTo>
                <a:lnTo>
                  <a:pt x="70" y="48"/>
                </a:lnTo>
                <a:lnTo>
                  <a:pt x="70" y="48"/>
                </a:lnTo>
                <a:close/>
                <a:moveTo>
                  <a:pt x="41" y="14"/>
                </a:moveTo>
                <a:lnTo>
                  <a:pt x="41" y="14"/>
                </a:lnTo>
                <a:lnTo>
                  <a:pt x="27" y="25"/>
                </a:lnTo>
                <a:lnTo>
                  <a:pt x="13" y="35"/>
                </a:lnTo>
                <a:lnTo>
                  <a:pt x="13" y="35"/>
                </a:lnTo>
                <a:lnTo>
                  <a:pt x="13" y="35"/>
                </a:lnTo>
                <a:lnTo>
                  <a:pt x="18" y="30"/>
                </a:lnTo>
                <a:lnTo>
                  <a:pt x="22" y="25"/>
                </a:lnTo>
                <a:lnTo>
                  <a:pt x="31" y="14"/>
                </a:lnTo>
                <a:lnTo>
                  <a:pt x="31" y="14"/>
                </a:lnTo>
                <a:lnTo>
                  <a:pt x="41" y="14"/>
                </a:lnTo>
                <a:lnTo>
                  <a:pt x="41" y="14"/>
                </a:ln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5" name="Freeform 30"/>
          <p:cNvSpPr>
            <a:spLocks noEditPoints="1"/>
          </p:cNvSpPr>
          <p:nvPr/>
        </p:nvSpPr>
        <p:spPr bwMode="auto">
          <a:xfrm>
            <a:off x="2939041" y="1940556"/>
            <a:ext cx="425144" cy="463793"/>
          </a:xfrm>
          <a:custGeom>
            <a:avLst/>
            <a:gdLst>
              <a:gd name="T0" fmla="*/ 111 w 176"/>
              <a:gd name="T1" fmla="*/ 192 h 192"/>
              <a:gd name="T2" fmla="*/ 118 w 176"/>
              <a:gd name="T3" fmla="*/ 131 h 192"/>
              <a:gd name="T4" fmla="*/ 176 w 176"/>
              <a:gd name="T5" fmla="*/ 81 h 192"/>
              <a:gd name="T6" fmla="*/ 160 w 176"/>
              <a:gd name="T7" fmla="*/ 73 h 192"/>
              <a:gd name="T8" fmla="*/ 119 w 176"/>
              <a:gd name="T9" fmla="*/ 3 h 192"/>
              <a:gd name="T10" fmla="*/ 65 w 176"/>
              <a:gd name="T11" fmla="*/ 7 h 192"/>
              <a:gd name="T12" fmla="*/ 0 w 176"/>
              <a:gd name="T13" fmla="*/ 75 h 192"/>
              <a:gd name="T14" fmla="*/ 7 w 176"/>
              <a:gd name="T15" fmla="*/ 125 h 192"/>
              <a:gd name="T16" fmla="*/ 21 w 176"/>
              <a:gd name="T17" fmla="*/ 114 h 192"/>
              <a:gd name="T18" fmla="*/ 22 w 176"/>
              <a:gd name="T19" fmla="*/ 113 h 192"/>
              <a:gd name="T20" fmla="*/ 23 w 176"/>
              <a:gd name="T21" fmla="*/ 92 h 192"/>
              <a:gd name="T22" fmla="*/ 14 w 176"/>
              <a:gd name="T23" fmla="*/ 86 h 192"/>
              <a:gd name="T24" fmla="*/ 13 w 176"/>
              <a:gd name="T25" fmla="*/ 81 h 192"/>
              <a:gd name="T26" fmla="*/ 57 w 176"/>
              <a:gd name="T27" fmla="*/ 81 h 192"/>
              <a:gd name="T28" fmla="*/ 71 w 176"/>
              <a:gd name="T29" fmla="*/ 81 h 192"/>
              <a:gd name="T30" fmla="*/ 76 w 176"/>
              <a:gd name="T31" fmla="*/ 79 h 192"/>
              <a:gd name="T32" fmla="*/ 60 w 176"/>
              <a:gd name="T33" fmla="*/ 81 h 192"/>
              <a:gd name="T34" fmla="*/ 79 w 176"/>
              <a:gd name="T35" fmla="*/ 72 h 192"/>
              <a:gd name="T36" fmla="*/ 100 w 176"/>
              <a:gd name="T37" fmla="*/ 42 h 192"/>
              <a:gd name="T38" fmla="*/ 108 w 176"/>
              <a:gd name="T39" fmla="*/ 19 h 192"/>
              <a:gd name="T40" fmla="*/ 87 w 176"/>
              <a:gd name="T41" fmla="*/ 26 h 192"/>
              <a:gd name="T42" fmla="*/ 106 w 176"/>
              <a:gd name="T43" fmla="*/ 121 h 192"/>
              <a:gd name="T44" fmla="*/ 162 w 176"/>
              <a:gd name="T45" fmla="*/ 106 h 192"/>
              <a:gd name="T46" fmla="*/ 164 w 176"/>
              <a:gd name="T47" fmla="*/ 86 h 192"/>
              <a:gd name="T48" fmla="*/ 103 w 176"/>
              <a:gd name="T49" fmla="*/ 150 h 192"/>
              <a:gd name="T50" fmla="*/ 90 w 176"/>
              <a:gd name="T51" fmla="*/ 171 h 192"/>
              <a:gd name="T52" fmla="*/ 103 w 176"/>
              <a:gd name="T53" fmla="*/ 90 h 192"/>
              <a:gd name="T54" fmla="*/ 117 w 176"/>
              <a:gd name="T55" fmla="*/ 84 h 192"/>
              <a:gd name="T56" fmla="*/ 84 w 176"/>
              <a:gd name="T57" fmla="*/ 111 h 192"/>
              <a:gd name="T58" fmla="*/ 92 w 176"/>
              <a:gd name="T59" fmla="*/ 144 h 192"/>
              <a:gd name="T60" fmla="*/ 87 w 176"/>
              <a:gd name="T61" fmla="*/ 150 h 192"/>
              <a:gd name="T62" fmla="*/ 107 w 176"/>
              <a:gd name="T63" fmla="*/ 123 h 192"/>
              <a:gd name="T64" fmla="*/ 102 w 176"/>
              <a:gd name="T65" fmla="*/ 129 h 192"/>
              <a:gd name="T66" fmla="*/ 102 w 176"/>
              <a:gd name="T67" fmla="*/ 129 h 192"/>
              <a:gd name="T68" fmla="*/ 83 w 176"/>
              <a:gd name="T69" fmla="*/ 127 h 192"/>
              <a:gd name="T70" fmla="*/ 100 w 176"/>
              <a:gd name="T71" fmla="*/ 123 h 192"/>
              <a:gd name="T72" fmla="*/ 88 w 176"/>
              <a:gd name="T73" fmla="*/ 115 h 192"/>
              <a:gd name="T74" fmla="*/ 96 w 176"/>
              <a:gd name="T75" fmla="*/ 68 h 192"/>
              <a:gd name="T76" fmla="*/ 76 w 176"/>
              <a:gd name="T77" fmla="*/ 26 h 192"/>
              <a:gd name="T78" fmla="*/ 103 w 176"/>
              <a:gd name="T79" fmla="*/ 25 h 192"/>
              <a:gd name="T80" fmla="*/ 100 w 176"/>
              <a:gd name="T81" fmla="*/ 27 h 192"/>
              <a:gd name="T82" fmla="*/ 76 w 176"/>
              <a:gd name="T83" fmla="*/ 69 h 192"/>
              <a:gd name="T84" fmla="*/ 53 w 176"/>
              <a:gd name="T85" fmla="*/ 113 h 192"/>
              <a:gd name="T86" fmla="*/ 110 w 176"/>
              <a:gd name="T87" fmla="*/ 60 h 192"/>
              <a:gd name="T88" fmla="*/ 63 w 176"/>
              <a:gd name="T89" fmla="*/ 113 h 192"/>
              <a:gd name="T90" fmla="*/ 79 w 176"/>
              <a:gd name="T91" fmla="*/ 107 h 192"/>
              <a:gd name="T92" fmla="*/ 110 w 176"/>
              <a:gd name="T93" fmla="*/ 61 h 192"/>
              <a:gd name="T94" fmla="*/ 84 w 176"/>
              <a:gd name="T95" fmla="*/ 173 h 192"/>
              <a:gd name="T96" fmla="*/ 103 w 176"/>
              <a:gd name="T97" fmla="*/ 173 h 192"/>
              <a:gd name="T98" fmla="*/ 113 w 176"/>
              <a:gd name="T99" fmla="*/ 119 h 192"/>
              <a:gd name="T100" fmla="*/ 123 w 176"/>
              <a:gd name="T101" fmla="*/ 117 h 192"/>
              <a:gd name="T102" fmla="*/ 154 w 176"/>
              <a:gd name="T103" fmla="*/ 99 h 192"/>
              <a:gd name="T104" fmla="*/ 158 w 176"/>
              <a:gd name="T105" fmla="*/ 114 h 192"/>
              <a:gd name="T106" fmla="*/ 113 w 176"/>
              <a:gd name="T107" fmla="*/ 119 h 192"/>
              <a:gd name="T108" fmla="*/ 152 w 176"/>
              <a:gd name="T109" fmla="*/ 86 h 192"/>
              <a:gd name="T110" fmla="*/ 44 w 176"/>
              <a:gd name="T111" fmla="*/ 80 h 192"/>
              <a:gd name="T112" fmla="*/ 30 w 176"/>
              <a:gd name="T113" fmla="*/ 88 h 192"/>
              <a:gd name="T114" fmla="*/ 15 w 176"/>
              <a:gd name="T115" fmla="*/ 91 h 192"/>
              <a:gd name="T116" fmla="*/ 46 w 176"/>
              <a:gd name="T117" fmla="*/ 9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76" h="192">
                <a:moveTo>
                  <a:pt x="61" y="183"/>
                </a:moveTo>
                <a:lnTo>
                  <a:pt x="61" y="183"/>
                </a:lnTo>
                <a:lnTo>
                  <a:pt x="61" y="185"/>
                </a:lnTo>
                <a:lnTo>
                  <a:pt x="64" y="188"/>
                </a:lnTo>
                <a:lnTo>
                  <a:pt x="64" y="188"/>
                </a:lnTo>
                <a:lnTo>
                  <a:pt x="65" y="189"/>
                </a:lnTo>
                <a:lnTo>
                  <a:pt x="68" y="191"/>
                </a:lnTo>
                <a:lnTo>
                  <a:pt x="68" y="191"/>
                </a:lnTo>
                <a:lnTo>
                  <a:pt x="79" y="189"/>
                </a:lnTo>
                <a:lnTo>
                  <a:pt x="90" y="191"/>
                </a:lnTo>
                <a:lnTo>
                  <a:pt x="111" y="192"/>
                </a:lnTo>
                <a:lnTo>
                  <a:pt x="111" y="192"/>
                </a:lnTo>
                <a:lnTo>
                  <a:pt x="114" y="191"/>
                </a:lnTo>
                <a:lnTo>
                  <a:pt x="117" y="189"/>
                </a:lnTo>
                <a:lnTo>
                  <a:pt x="117" y="187"/>
                </a:lnTo>
                <a:lnTo>
                  <a:pt x="118" y="185"/>
                </a:lnTo>
                <a:lnTo>
                  <a:pt x="118" y="185"/>
                </a:lnTo>
                <a:lnTo>
                  <a:pt x="118" y="183"/>
                </a:lnTo>
                <a:lnTo>
                  <a:pt x="118" y="183"/>
                </a:lnTo>
                <a:lnTo>
                  <a:pt x="117" y="171"/>
                </a:lnTo>
                <a:lnTo>
                  <a:pt x="117" y="157"/>
                </a:lnTo>
                <a:lnTo>
                  <a:pt x="118" y="131"/>
                </a:lnTo>
                <a:lnTo>
                  <a:pt x="118" y="131"/>
                </a:lnTo>
                <a:lnTo>
                  <a:pt x="144" y="133"/>
                </a:lnTo>
                <a:lnTo>
                  <a:pt x="168" y="131"/>
                </a:lnTo>
                <a:lnTo>
                  <a:pt x="168" y="131"/>
                </a:lnTo>
                <a:lnTo>
                  <a:pt x="171" y="130"/>
                </a:lnTo>
                <a:lnTo>
                  <a:pt x="171" y="130"/>
                </a:lnTo>
                <a:lnTo>
                  <a:pt x="172" y="129"/>
                </a:lnTo>
                <a:lnTo>
                  <a:pt x="173" y="126"/>
                </a:lnTo>
                <a:lnTo>
                  <a:pt x="173" y="126"/>
                </a:lnTo>
                <a:lnTo>
                  <a:pt x="175" y="103"/>
                </a:lnTo>
                <a:lnTo>
                  <a:pt x="176" y="81"/>
                </a:lnTo>
                <a:lnTo>
                  <a:pt x="176" y="81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5" y="77"/>
                </a:lnTo>
                <a:lnTo>
                  <a:pt x="172" y="76"/>
                </a:lnTo>
                <a:lnTo>
                  <a:pt x="172" y="76"/>
                </a:lnTo>
                <a:lnTo>
                  <a:pt x="160" y="73"/>
                </a:lnTo>
                <a:lnTo>
                  <a:pt x="148" y="73"/>
                </a:lnTo>
                <a:lnTo>
                  <a:pt x="134" y="73"/>
                </a:lnTo>
                <a:lnTo>
                  <a:pt x="122" y="73"/>
                </a:lnTo>
                <a:lnTo>
                  <a:pt x="122" y="73"/>
                </a:lnTo>
                <a:lnTo>
                  <a:pt x="122" y="41"/>
                </a:lnTo>
                <a:lnTo>
                  <a:pt x="122" y="25"/>
                </a:lnTo>
                <a:lnTo>
                  <a:pt x="122" y="9"/>
                </a:lnTo>
                <a:lnTo>
                  <a:pt x="122" y="9"/>
                </a:lnTo>
                <a:lnTo>
                  <a:pt x="121" y="6"/>
                </a:lnTo>
                <a:lnTo>
                  <a:pt x="121" y="6"/>
                </a:lnTo>
                <a:lnTo>
                  <a:pt x="119" y="3"/>
                </a:lnTo>
                <a:lnTo>
                  <a:pt x="117" y="2"/>
                </a:lnTo>
                <a:lnTo>
                  <a:pt x="117" y="2"/>
                </a:lnTo>
                <a:lnTo>
                  <a:pt x="94" y="0"/>
                </a:lnTo>
                <a:lnTo>
                  <a:pt x="83" y="0"/>
                </a:lnTo>
                <a:lnTo>
                  <a:pt x="71" y="2"/>
                </a:lnTo>
                <a:lnTo>
                  <a:pt x="71" y="2"/>
                </a:lnTo>
                <a:lnTo>
                  <a:pt x="68" y="3"/>
                </a:lnTo>
                <a:lnTo>
                  <a:pt x="68" y="3"/>
                </a:lnTo>
                <a:lnTo>
                  <a:pt x="65" y="5"/>
                </a:lnTo>
                <a:lnTo>
                  <a:pt x="65" y="7"/>
                </a:lnTo>
                <a:lnTo>
                  <a:pt x="65" y="7"/>
                </a:lnTo>
                <a:lnTo>
                  <a:pt x="64" y="38"/>
                </a:lnTo>
                <a:lnTo>
                  <a:pt x="64" y="69"/>
                </a:lnTo>
                <a:lnTo>
                  <a:pt x="64" y="69"/>
                </a:lnTo>
                <a:lnTo>
                  <a:pt x="36" y="68"/>
                </a:lnTo>
                <a:lnTo>
                  <a:pt x="9" y="68"/>
                </a:lnTo>
                <a:lnTo>
                  <a:pt x="9" y="68"/>
                </a:lnTo>
                <a:lnTo>
                  <a:pt x="6" y="69"/>
                </a:lnTo>
                <a:lnTo>
                  <a:pt x="6" y="69"/>
                </a:lnTo>
                <a:lnTo>
                  <a:pt x="2" y="71"/>
                </a:lnTo>
                <a:lnTo>
                  <a:pt x="0" y="72"/>
                </a:lnTo>
                <a:lnTo>
                  <a:pt x="0" y="75"/>
                </a:lnTo>
                <a:lnTo>
                  <a:pt x="0" y="75"/>
                </a:lnTo>
                <a:lnTo>
                  <a:pt x="0" y="86"/>
                </a:lnTo>
                <a:lnTo>
                  <a:pt x="0" y="98"/>
                </a:lnTo>
                <a:lnTo>
                  <a:pt x="0" y="108"/>
                </a:lnTo>
                <a:lnTo>
                  <a:pt x="2" y="121"/>
                </a:lnTo>
                <a:lnTo>
                  <a:pt x="2" y="121"/>
                </a:lnTo>
                <a:lnTo>
                  <a:pt x="3" y="122"/>
                </a:lnTo>
                <a:lnTo>
                  <a:pt x="5" y="123"/>
                </a:lnTo>
                <a:lnTo>
                  <a:pt x="7" y="125"/>
                </a:lnTo>
                <a:lnTo>
                  <a:pt x="7" y="125"/>
                </a:lnTo>
                <a:lnTo>
                  <a:pt x="7" y="125"/>
                </a:lnTo>
                <a:lnTo>
                  <a:pt x="7" y="125"/>
                </a:lnTo>
                <a:lnTo>
                  <a:pt x="21" y="125"/>
                </a:lnTo>
                <a:lnTo>
                  <a:pt x="34" y="125"/>
                </a:lnTo>
                <a:lnTo>
                  <a:pt x="61" y="125"/>
                </a:lnTo>
                <a:lnTo>
                  <a:pt x="61" y="125"/>
                </a:lnTo>
                <a:lnTo>
                  <a:pt x="61" y="154"/>
                </a:lnTo>
                <a:lnTo>
                  <a:pt x="61" y="168"/>
                </a:lnTo>
                <a:lnTo>
                  <a:pt x="61" y="183"/>
                </a:lnTo>
                <a:lnTo>
                  <a:pt x="61" y="183"/>
                </a:lnTo>
                <a:close/>
                <a:moveTo>
                  <a:pt x="21" y="114"/>
                </a:moveTo>
                <a:lnTo>
                  <a:pt x="21" y="114"/>
                </a:lnTo>
                <a:lnTo>
                  <a:pt x="13" y="113"/>
                </a:lnTo>
                <a:lnTo>
                  <a:pt x="13" y="113"/>
                </a:lnTo>
                <a:lnTo>
                  <a:pt x="13" y="113"/>
                </a:lnTo>
                <a:lnTo>
                  <a:pt x="13" y="113"/>
                </a:lnTo>
                <a:lnTo>
                  <a:pt x="14" y="113"/>
                </a:lnTo>
                <a:lnTo>
                  <a:pt x="14" y="113"/>
                </a:lnTo>
                <a:lnTo>
                  <a:pt x="22" y="106"/>
                </a:lnTo>
                <a:lnTo>
                  <a:pt x="29" y="99"/>
                </a:lnTo>
                <a:lnTo>
                  <a:pt x="29" y="99"/>
                </a:lnTo>
                <a:lnTo>
                  <a:pt x="25" y="106"/>
                </a:lnTo>
                <a:lnTo>
                  <a:pt x="22" y="113"/>
                </a:lnTo>
                <a:lnTo>
                  <a:pt x="22" y="113"/>
                </a:lnTo>
                <a:lnTo>
                  <a:pt x="21" y="114"/>
                </a:lnTo>
                <a:lnTo>
                  <a:pt x="21" y="114"/>
                </a:lnTo>
                <a:close/>
                <a:moveTo>
                  <a:pt x="13" y="100"/>
                </a:moveTo>
                <a:lnTo>
                  <a:pt x="13" y="100"/>
                </a:lnTo>
                <a:lnTo>
                  <a:pt x="14" y="100"/>
                </a:lnTo>
                <a:lnTo>
                  <a:pt x="14" y="100"/>
                </a:lnTo>
                <a:lnTo>
                  <a:pt x="26" y="88"/>
                </a:lnTo>
                <a:lnTo>
                  <a:pt x="29" y="86"/>
                </a:lnTo>
                <a:lnTo>
                  <a:pt x="23" y="92"/>
                </a:lnTo>
                <a:lnTo>
                  <a:pt x="23" y="92"/>
                </a:lnTo>
                <a:lnTo>
                  <a:pt x="18" y="100"/>
                </a:lnTo>
                <a:lnTo>
                  <a:pt x="13" y="108"/>
                </a:lnTo>
                <a:lnTo>
                  <a:pt x="13" y="108"/>
                </a:lnTo>
                <a:lnTo>
                  <a:pt x="13" y="100"/>
                </a:lnTo>
                <a:lnTo>
                  <a:pt x="13" y="100"/>
                </a:lnTo>
                <a:close/>
                <a:moveTo>
                  <a:pt x="13" y="96"/>
                </a:moveTo>
                <a:lnTo>
                  <a:pt x="13" y="96"/>
                </a:lnTo>
                <a:lnTo>
                  <a:pt x="13" y="86"/>
                </a:lnTo>
                <a:lnTo>
                  <a:pt x="13" y="86"/>
                </a:lnTo>
                <a:lnTo>
                  <a:pt x="14" y="86"/>
                </a:lnTo>
                <a:lnTo>
                  <a:pt x="14" y="86"/>
                </a:lnTo>
                <a:lnTo>
                  <a:pt x="17" y="84"/>
                </a:lnTo>
                <a:lnTo>
                  <a:pt x="17" y="87"/>
                </a:lnTo>
                <a:lnTo>
                  <a:pt x="13" y="96"/>
                </a:lnTo>
                <a:lnTo>
                  <a:pt x="13" y="96"/>
                </a:lnTo>
                <a:close/>
                <a:moveTo>
                  <a:pt x="13" y="81"/>
                </a:moveTo>
                <a:lnTo>
                  <a:pt x="13" y="81"/>
                </a:lnTo>
                <a:lnTo>
                  <a:pt x="13" y="80"/>
                </a:lnTo>
                <a:lnTo>
                  <a:pt x="13" y="80"/>
                </a:lnTo>
                <a:lnTo>
                  <a:pt x="17" y="80"/>
                </a:lnTo>
                <a:lnTo>
                  <a:pt x="17" y="80"/>
                </a:lnTo>
                <a:lnTo>
                  <a:pt x="13" y="81"/>
                </a:lnTo>
                <a:lnTo>
                  <a:pt x="13" y="81"/>
                </a:lnTo>
                <a:close/>
                <a:moveTo>
                  <a:pt x="30" y="103"/>
                </a:moveTo>
                <a:lnTo>
                  <a:pt x="30" y="103"/>
                </a:lnTo>
                <a:lnTo>
                  <a:pt x="37" y="92"/>
                </a:lnTo>
                <a:lnTo>
                  <a:pt x="45" y="83"/>
                </a:lnTo>
                <a:lnTo>
                  <a:pt x="45" y="83"/>
                </a:lnTo>
                <a:lnTo>
                  <a:pt x="46" y="81"/>
                </a:lnTo>
                <a:lnTo>
                  <a:pt x="45" y="80"/>
                </a:lnTo>
                <a:lnTo>
                  <a:pt x="45" y="80"/>
                </a:lnTo>
                <a:lnTo>
                  <a:pt x="57" y="81"/>
                </a:lnTo>
                <a:lnTo>
                  <a:pt x="57" y="81"/>
                </a:lnTo>
                <a:lnTo>
                  <a:pt x="46" y="90"/>
                </a:lnTo>
                <a:lnTo>
                  <a:pt x="38" y="99"/>
                </a:lnTo>
                <a:lnTo>
                  <a:pt x="38" y="99"/>
                </a:lnTo>
                <a:lnTo>
                  <a:pt x="29" y="108"/>
                </a:lnTo>
                <a:lnTo>
                  <a:pt x="27" y="110"/>
                </a:lnTo>
                <a:lnTo>
                  <a:pt x="26" y="110"/>
                </a:lnTo>
                <a:lnTo>
                  <a:pt x="30" y="103"/>
                </a:lnTo>
                <a:lnTo>
                  <a:pt x="30" y="103"/>
                </a:lnTo>
                <a:close/>
                <a:moveTo>
                  <a:pt x="60" y="81"/>
                </a:moveTo>
                <a:lnTo>
                  <a:pt x="60" y="81"/>
                </a:lnTo>
                <a:lnTo>
                  <a:pt x="71" y="81"/>
                </a:lnTo>
                <a:lnTo>
                  <a:pt x="71" y="81"/>
                </a:lnTo>
                <a:lnTo>
                  <a:pt x="73" y="80"/>
                </a:lnTo>
                <a:lnTo>
                  <a:pt x="73" y="80"/>
                </a:lnTo>
                <a:lnTo>
                  <a:pt x="76" y="79"/>
                </a:lnTo>
                <a:lnTo>
                  <a:pt x="76" y="75"/>
                </a:lnTo>
                <a:lnTo>
                  <a:pt x="76" y="75"/>
                </a:lnTo>
                <a:lnTo>
                  <a:pt x="76" y="75"/>
                </a:lnTo>
                <a:lnTo>
                  <a:pt x="76" y="75"/>
                </a:lnTo>
                <a:lnTo>
                  <a:pt x="91" y="69"/>
                </a:lnTo>
                <a:lnTo>
                  <a:pt x="91" y="69"/>
                </a:lnTo>
                <a:lnTo>
                  <a:pt x="76" y="79"/>
                </a:lnTo>
                <a:lnTo>
                  <a:pt x="61" y="91"/>
                </a:lnTo>
                <a:lnTo>
                  <a:pt x="61" y="91"/>
                </a:lnTo>
                <a:lnTo>
                  <a:pt x="49" y="99"/>
                </a:lnTo>
                <a:lnTo>
                  <a:pt x="44" y="103"/>
                </a:lnTo>
                <a:lnTo>
                  <a:pt x="40" y="108"/>
                </a:lnTo>
                <a:lnTo>
                  <a:pt x="40" y="108"/>
                </a:lnTo>
                <a:lnTo>
                  <a:pt x="49" y="95"/>
                </a:lnTo>
                <a:lnTo>
                  <a:pt x="59" y="83"/>
                </a:lnTo>
                <a:lnTo>
                  <a:pt x="59" y="83"/>
                </a:lnTo>
                <a:lnTo>
                  <a:pt x="60" y="81"/>
                </a:lnTo>
                <a:lnTo>
                  <a:pt x="60" y="81"/>
                </a:lnTo>
                <a:close/>
                <a:moveTo>
                  <a:pt x="111" y="14"/>
                </a:moveTo>
                <a:lnTo>
                  <a:pt x="111" y="14"/>
                </a:lnTo>
                <a:lnTo>
                  <a:pt x="111" y="37"/>
                </a:lnTo>
                <a:lnTo>
                  <a:pt x="110" y="60"/>
                </a:lnTo>
                <a:lnTo>
                  <a:pt x="110" y="60"/>
                </a:lnTo>
                <a:lnTo>
                  <a:pt x="110" y="59"/>
                </a:lnTo>
                <a:lnTo>
                  <a:pt x="108" y="59"/>
                </a:lnTo>
                <a:lnTo>
                  <a:pt x="108" y="59"/>
                </a:lnTo>
                <a:lnTo>
                  <a:pt x="87" y="68"/>
                </a:lnTo>
                <a:lnTo>
                  <a:pt x="87" y="68"/>
                </a:lnTo>
                <a:lnTo>
                  <a:pt x="79" y="72"/>
                </a:lnTo>
                <a:lnTo>
                  <a:pt x="81" y="69"/>
                </a:lnTo>
                <a:lnTo>
                  <a:pt x="81" y="69"/>
                </a:lnTo>
                <a:lnTo>
                  <a:pt x="91" y="64"/>
                </a:lnTo>
                <a:lnTo>
                  <a:pt x="98" y="57"/>
                </a:lnTo>
                <a:lnTo>
                  <a:pt x="104" y="49"/>
                </a:lnTo>
                <a:lnTo>
                  <a:pt x="110" y="41"/>
                </a:lnTo>
                <a:lnTo>
                  <a:pt x="110" y="41"/>
                </a:lnTo>
                <a:lnTo>
                  <a:pt x="110" y="40"/>
                </a:lnTo>
                <a:lnTo>
                  <a:pt x="108" y="40"/>
                </a:lnTo>
                <a:lnTo>
                  <a:pt x="108" y="40"/>
                </a:lnTo>
                <a:lnTo>
                  <a:pt x="100" y="42"/>
                </a:lnTo>
                <a:lnTo>
                  <a:pt x="92" y="46"/>
                </a:lnTo>
                <a:lnTo>
                  <a:pt x="92" y="46"/>
                </a:lnTo>
                <a:lnTo>
                  <a:pt x="80" y="56"/>
                </a:lnTo>
                <a:lnTo>
                  <a:pt x="76" y="59"/>
                </a:lnTo>
                <a:lnTo>
                  <a:pt x="79" y="56"/>
                </a:lnTo>
                <a:lnTo>
                  <a:pt x="79" y="56"/>
                </a:lnTo>
                <a:lnTo>
                  <a:pt x="95" y="40"/>
                </a:lnTo>
                <a:lnTo>
                  <a:pt x="102" y="32"/>
                </a:lnTo>
                <a:lnTo>
                  <a:pt x="108" y="22"/>
                </a:lnTo>
                <a:lnTo>
                  <a:pt x="108" y="22"/>
                </a:lnTo>
                <a:lnTo>
                  <a:pt x="108" y="19"/>
                </a:lnTo>
                <a:lnTo>
                  <a:pt x="106" y="19"/>
                </a:lnTo>
                <a:lnTo>
                  <a:pt x="106" y="19"/>
                </a:lnTo>
                <a:lnTo>
                  <a:pt x="98" y="25"/>
                </a:lnTo>
                <a:lnTo>
                  <a:pt x="91" y="30"/>
                </a:lnTo>
                <a:lnTo>
                  <a:pt x="83" y="36"/>
                </a:lnTo>
                <a:lnTo>
                  <a:pt x="75" y="41"/>
                </a:lnTo>
                <a:lnTo>
                  <a:pt x="75" y="41"/>
                </a:lnTo>
                <a:lnTo>
                  <a:pt x="75" y="40"/>
                </a:lnTo>
                <a:lnTo>
                  <a:pt x="75" y="40"/>
                </a:lnTo>
                <a:lnTo>
                  <a:pt x="87" y="26"/>
                </a:lnTo>
                <a:lnTo>
                  <a:pt x="87" y="26"/>
                </a:lnTo>
                <a:lnTo>
                  <a:pt x="92" y="19"/>
                </a:lnTo>
                <a:lnTo>
                  <a:pt x="98" y="13"/>
                </a:lnTo>
                <a:lnTo>
                  <a:pt x="98" y="13"/>
                </a:lnTo>
                <a:lnTo>
                  <a:pt x="111" y="14"/>
                </a:lnTo>
                <a:lnTo>
                  <a:pt x="111" y="14"/>
                </a:lnTo>
                <a:close/>
                <a:moveTo>
                  <a:pt x="144" y="86"/>
                </a:moveTo>
                <a:lnTo>
                  <a:pt x="144" y="86"/>
                </a:lnTo>
                <a:lnTo>
                  <a:pt x="130" y="98"/>
                </a:lnTo>
                <a:lnTo>
                  <a:pt x="118" y="110"/>
                </a:lnTo>
                <a:lnTo>
                  <a:pt x="118" y="110"/>
                </a:lnTo>
                <a:lnTo>
                  <a:pt x="106" y="121"/>
                </a:lnTo>
                <a:lnTo>
                  <a:pt x="106" y="121"/>
                </a:lnTo>
                <a:lnTo>
                  <a:pt x="107" y="118"/>
                </a:lnTo>
                <a:lnTo>
                  <a:pt x="110" y="115"/>
                </a:lnTo>
                <a:lnTo>
                  <a:pt x="114" y="108"/>
                </a:lnTo>
                <a:lnTo>
                  <a:pt x="114" y="108"/>
                </a:lnTo>
                <a:lnTo>
                  <a:pt x="130" y="86"/>
                </a:lnTo>
                <a:lnTo>
                  <a:pt x="130" y="86"/>
                </a:lnTo>
                <a:lnTo>
                  <a:pt x="144" y="86"/>
                </a:lnTo>
                <a:lnTo>
                  <a:pt x="144" y="86"/>
                </a:lnTo>
                <a:close/>
                <a:moveTo>
                  <a:pt x="162" y="106"/>
                </a:moveTo>
                <a:lnTo>
                  <a:pt x="162" y="106"/>
                </a:lnTo>
                <a:lnTo>
                  <a:pt x="161" y="106"/>
                </a:lnTo>
                <a:lnTo>
                  <a:pt x="161" y="106"/>
                </a:lnTo>
                <a:lnTo>
                  <a:pt x="153" y="110"/>
                </a:lnTo>
                <a:lnTo>
                  <a:pt x="150" y="110"/>
                </a:lnTo>
                <a:lnTo>
                  <a:pt x="150" y="110"/>
                </a:lnTo>
                <a:lnTo>
                  <a:pt x="153" y="106"/>
                </a:lnTo>
                <a:lnTo>
                  <a:pt x="153" y="106"/>
                </a:lnTo>
                <a:lnTo>
                  <a:pt x="160" y="96"/>
                </a:lnTo>
                <a:lnTo>
                  <a:pt x="164" y="86"/>
                </a:lnTo>
                <a:lnTo>
                  <a:pt x="164" y="86"/>
                </a:lnTo>
                <a:lnTo>
                  <a:pt x="164" y="86"/>
                </a:lnTo>
                <a:lnTo>
                  <a:pt x="164" y="86"/>
                </a:lnTo>
                <a:lnTo>
                  <a:pt x="162" y="106"/>
                </a:lnTo>
                <a:lnTo>
                  <a:pt x="162" y="106"/>
                </a:lnTo>
                <a:close/>
                <a:moveTo>
                  <a:pt x="90" y="171"/>
                </a:moveTo>
                <a:lnTo>
                  <a:pt x="90" y="171"/>
                </a:lnTo>
                <a:lnTo>
                  <a:pt x="98" y="161"/>
                </a:lnTo>
                <a:lnTo>
                  <a:pt x="104" y="153"/>
                </a:lnTo>
                <a:lnTo>
                  <a:pt x="104" y="153"/>
                </a:lnTo>
                <a:lnTo>
                  <a:pt x="104" y="152"/>
                </a:lnTo>
                <a:lnTo>
                  <a:pt x="103" y="150"/>
                </a:lnTo>
                <a:lnTo>
                  <a:pt x="103" y="150"/>
                </a:lnTo>
                <a:lnTo>
                  <a:pt x="92" y="158"/>
                </a:lnTo>
                <a:lnTo>
                  <a:pt x="81" y="165"/>
                </a:lnTo>
                <a:lnTo>
                  <a:pt x="81" y="165"/>
                </a:lnTo>
                <a:lnTo>
                  <a:pt x="95" y="153"/>
                </a:lnTo>
                <a:lnTo>
                  <a:pt x="100" y="146"/>
                </a:lnTo>
                <a:lnTo>
                  <a:pt x="106" y="140"/>
                </a:lnTo>
                <a:lnTo>
                  <a:pt x="106" y="140"/>
                </a:lnTo>
                <a:lnTo>
                  <a:pt x="104" y="164"/>
                </a:lnTo>
                <a:lnTo>
                  <a:pt x="104" y="164"/>
                </a:lnTo>
                <a:lnTo>
                  <a:pt x="98" y="167"/>
                </a:lnTo>
                <a:lnTo>
                  <a:pt x="90" y="171"/>
                </a:lnTo>
                <a:lnTo>
                  <a:pt x="90" y="171"/>
                </a:lnTo>
                <a:close/>
                <a:moveTo>
                  <a:pt x="111" y="75"/>
                </a:moveTo>
                <a:lnTo>
                  <a:pt x="111" y="75"/>
                </a:lnTo>
                <a:lnTo>
                  <a:pt x="111" y="77"/>
                </a:lnTo>
                <a:lnTo>
                  <a:pt x="111" y="77"/>
                </a:lnTo>
                <a:lnTo>
                  <a:pt x="111" y="79"/>
                </a:lnTo>
                <a:lnTo>
                  <a:pt x="111" y="79"/>
                </a:lnTo>
                <a:lnTo>
                  <a:pt x="111" y="80"/>
                </a:lnTo>
                <a:lnTo>
                  <a:pt x="113" y="83"/>
                </a:lnTo>
                <a:lnTo>
                  <a:pt x="113" y="83"/>
                </a:lnTo>
                <a:lnTo>
                  <a:pt x="103" y="90"/>
                </a:lnTo>
                <a:lnTo>
                  <a:pt x="95" y="98"/>
                </a:lnTo>
                <a:lnTo>
                  <a:pt x="86" y="106"/>
                </a:lnTo>
                <a:lnTo>
                  <a:pt x="77" y="113"/>
                </a:lnTo>
                <a:lnTo>
                  <a:pt x="77" y="113"/>
                </a:lnTo>
                <a:lnTo>
                  <a:pt x="86" y="104"/>
                </a:lnTo>
                <a:lnTo>
                  <a:pt x="94" y="95"/>
                </a:lnTo>
                <a:lnTo>
                  <a:pt x="102" y="84"/>
                </a:lnTo>
                <a:lnTo>
                  <a:pt x="111" y="75"/>
                </a:lnTo>
                <a:lnTo>
                  <a:pt x="111" y="75"/>
                </a:lnTo>
                <a:close/>
                <a:moveTo>
                  <a:pt x="117" y="84"/>
                </a:moveTo>
                <a:lnTo>
                  <a:pt x="117" y="84"/>
                </a:lnTo>
                <a:lnTo>
                  <a:pt x="117" y="84"/>
                </a:lnTo>
                <a:lnTo>
                  <a:pt x="117" y="84"/>
                </a:lnTo>
                <a:lnTo>
                  <a:pt x="111" y="88"/>
                </a:lnTo>
                <a:lnTo>
                  <a:pt x="106" y="94"/>
                </a:lnTo>
                <a:lnTo>
                  <a:pt x="96" y="103"/>
                </a:lnTo>
                <a:lnTo>
                  <a:pt x="96" y="103"/>
                </a:lnTo>
                <a:lnTo>
                  <a:pt x="72" y="127"/>
                </a:lnTo>
                <a:lnTo>
                  <a:pt x="72" y="127"/>
                </a:lnTo>
                <a:lnTo>
                  <a:pt x="72" y="119"/>
                </a:lnTo>
                <a:lnTo>
                  <a:pt x="72" y="119"/>
                </a:lnTo>
                <a:lnTo>
                  <a:pt x="84" y="111"/>
                </a:lnTo>
                <a:lnTo>
                  <a:pt x="95" y="102"/>
                </a:lnTo>
                <a:lnTo>
                  <a:pt x="104" y="92"/>
                </a:lnTo>
                <a:lnTo>
                  <a:pt x="117" y="84"/>
                </a:lnTo>
                <a:lnTo>
                  <a:pt x="117" y="84"/>
                </a:lnTo>
                <a:close/>
                <a:moveTo>
                  <a:pt x="106" y="138"/>
                </a:moveTo>
                <a:lnTo>
                  <a:pt x="106" y="138"/>
                </a:lnTo>
                <a:lnTo>
                  <a:pt x="106" y="137"/>
                </a:lnTo>
                <a:lnTo>
                  <a:pt x="104" y="137"/>
                </a:lnTo>
                <a:lnTo>
                  <a:pt x="104" y="137"/>
                </a:lnTo>
                <a:lnTo>
                  <a:pt x="98" y="140"/>
                </a:lnTo>
                <a:lnTo>
                  <a:pt x="92" y="144"/>
                </a:lnTo>
                <a:lnTo>
                  <a:pt x="80" y="152"/>
                </a:lnTo>
                <a:lnTo>
                  <a:pt x="80" y="152"/>
                </a:lnTo>
                <a:lnTo>
                  <a:pt x="94" y="140"/>
                </a:lnTo>
                <a:lnTo>
                  <a:pt x="100" y="134"/>
                </a:lnTo>
                <a:lnTo>
                  <a:pt x="107" y="127"/>
                </a:lnTo>
                <a:lnTo>
                  <a:pt x="107" y="127"/>
                </a:lnTo>
                <a:lnTo>
                  <a:pt x="106" y="138"/>
                </a:lnTo>
                <a:lnTo>
                  <a:pt x="106" y="138"/>
                </a:lnTo>
                <a:close/>
                <a:moveTo>
                  <a:pt x="73" y="158"/>
                </a:moveTo>
                <a:lnTo>
                  <a:pt x="73" y="158"/>
                </a:lnTo>
                <a:lnTo>
                  <a:pt x="87" y="150"/>
                </a:lnTo>
                <a:lnTo>
                  <a:pt x="94" y="145"/>
                </a:lnTo>
                <a:lnTo>
                  <a:pt x="102" y="141"/>
                </a:lnTo>
                <a:lnTo>
                  <a:pt x="102" y="141"/>
                </a:lnTo>
                <a:lnTo>
                  <a:pt x="95" y="149"/>
                </a:lnTo>
                <a:lnTo>
                  <a:pt x="88" y="156"/>
                </a:lnTo>
                <a:lnTo>
                  <a:pt x="73" y="168"/>
                </a:lnTo>
                <a:lnTo>
                  <a:pt x="73" y="168"/>
                </a:lnTo>
                <a:lnTo>
                  <a:pt x="73" y="158"/>
                </a:lnTo>
                <a:lnTo>
                  <a:pt x="73" y="158"/>
                </a:lnTo>
                <a:close/>
                <a:moveTo>
                  <a:pt x="107" y="123"/>
                </a:moveTo>
                <a:lnTo>
                  <a:pt x="107" y="123"/>
                </a:lnTo>
                <a:lnTo>
                  <a:pt x="107" y="123"/>
                </a:lnTo>
                <a:lnTo>
                  <a:pt x="107" y="123"/>
                </a:lnTo>
                <a:lnTo>
                  <a:pt x="106" y="123"/>
                </a:lnTo>
                <a:lnTo>
                  <a:pt x="106" y="123"/>
                </a:lnTo>
                <a:lnTo>
                  <a:pt x="108" y="122"/>
                </a:lnTo>
                <a:lnTo>
                  <a:pt x="108" y="122"/>
                </a:lnTo>
                <a:lnTo>
                  <a:pt x="108" y="122"/>
                </a:lnTo>
                <a:lnTo>
                  <a:pt x="108" y="122"/>
                </a:lnTo>
                <a:lnTo>
                  <a:pt x="107" y="123"/>
                </a:lnTo>
                <a:lnTo>
                  <a:pt x="107" y="123"/>
                </a:lnTo>
                <a:close/>
                <a:moveTo>
                  <a:pt x="102" y="129"/>
                </a:moveTo>
                <a:lnTo>
                  <a:pt x="102" y="129"/>
                </a:lnTo>
                <a:lnTo>
                  <a:pt x="95" y="135"/>
                </a:lnTo>
                <a:lnTo>
                  <a:pt x="87" y="141"/>
                </a:lnTo>
                <a:lnTo>
                  <a:pt x="80" y="148"/>
                </a:lnTo>
                <a:lnTo>
                  <a:pt x="73" y="154"/>
                </a:lnTo>
                <a:lnTo>
                  <a:pt x="73" y="154"/>
                </a:lnTo>
                <a:lnTo>
                  <a:pt x="72" y="145"/>
                </a:lnTo>
                <a:lnTo>
                  <a:pt x="72" y="145"/>
                </a:lnTo>
                <a:lnTo>
                  <a:pt x="87" y="135"/>
                </a:lnTo>
                <a:lnTo>
                  <a:pt x="102" y="129"/>
                </a:lnTo>
                <a:lnTo>
                  <a:pt x="102" y="129"/>
                </a:lnTo>
                <a:close/>
                <a:moveTo>
                  <a:pt x="100" y="123"/>
                </a:moveTo>
                <a:lnTo>
                  <a:pt x="100" y="123"/>
                </a:lnTo>
                <a:lnTo>
                  <a:pt x="100" y="125"/>
                </a:lnTo>
                <a:lnTo>
                  <a:pt x="100" y="126"/>
                </a:lnTo>
                <a:lnTo>
                  <a:pt x="100" y="126"/>
                </a:lnTo>
                <a:lnTo>
                  <a:pt x="87" y="133"/>
                </a:lnTo>
                <a:lnTo>
                  <a:pt x="72" y="141"/>
                </a:lnTo>
                <a:lnTo>
                  <a:pt x="72" y="141"/>
                </a:lnTo>
                <a:lnTo>
                  <a:pt x="72" y="134"/>
                </a:lnTo>
                <a:lnTo>
                  <a:pt x="72" y="134"/>
                </a:lnTo>
                <a:lnTo>
                  <a:pt x="83" y="127"/>
                </a:lnTo>
                <a:lnTo>
                  <a:pt x="92" y="119"/>
                </a:lnTo>
                <a:lnTo>
                  <a:pt x="108" y="100"/>
                </a:lnTo>
                <a:lnTo>
                  <a:pt x="108" y="100"/>
                </a:lnTo>
                <a:lnTo>
                  <a:pt x="118" y="91"/>
                </a:lnTo>
                <a:lnTo>
                  <a:pt x="118" y="91"/>
                </a:lnTo>
                <a:lnTo>
                  <a:pt x="125" y="84"/>
                </a:lnTo>
                <a:lnTo>
                  <a:pt x="125" y="84"/>
                </a:lnTo>
                <a:lnTo>
                  <a:pt x="127" y="84"/>
                </a:lnTo>
                <a:lnTo>
                  <a:pt x="127" y="84"/>
                </a:lnTo>
                <a:lnTo>
                  <a:pt x="114" y="104"/>
                </a:lnTo>
                <a:lnTo>
                  <a:pt x="100" y="123"/>
                </a:lnTo>
                <a:lnTo>
                  <a:pt x="100" y="123"/>
                </a:lnTo>
                <a:close/>
                <a:moveTo>
                  <a:pt x="90" y="117"/>
                </a:moveTo>
                <a:lnTo>
                  <a:pt x="90" y="117"/>
                </a:lnTo>
                <a:lnTo>
                  <a:pt x="83" y="123"/>
                </a:lnTo>
                <a:lnTo>
                  <a:pt x="76" y="129"/>
                </a:lnTo>
                <a:lnTo>
                  <a:pt x="76" y="129"/>
                </a:lnTo>
                <a:lnTo>
                  <a:pt x="73" y="130"/>
                </a:lnTo>
                <a:lnTo>
                  <a:pt x="79" y="125"/>
                </a:lnTo>
                <a:lnTo>
                  <a:pt x="79" y="125"/>
                </a:lnTo>
                <a:lnTo>
                  <a:pt x="88" y="115"/>
                </a:lnTo>
                <a:lnTo>
                  <a:pt x="88" y="115"/>
                </a:lnTo>
                <a:lnTo>
                  <a:pt x="104" y="100"/>
                </a:lnTo>
                <a:lnTo>
                  <a:pt x="119" y="84"/>
                </a:lnTo>
                <a:lnTo>
                  <a:pt x="119" y="84"/>
                </a:lnTo>
                <a:lnTo>
                  <a:pt x="122" y="84"/>
                </a:lnTo>
                <a:lnTo>
                  <a:pt x="122" y="84"/>
                </a:lnTo>
                <a:lnTo>
                  <a:pt x="113" y="92"/>
                </a:lnTo>
                <a:lnTo>
                  <a:pt x="106" y="100"/>
                </a:lnTo>
                <a:lnTo>
                  <a:pt x="90" y="117"/>
                </a:lnTo>
                <a:lnTo>
                  <a:pt x="90" y="117"/>
                </a:lnTo>
                <a:close/>
                <a:moveTo>
                  <a:pt x="96" y="68"/>
                </a:moveTo>
                <a:lnTo>
                  <a:pt x="96" y="68"/>
                </a:lnTo>
                <a:lnTo>
                  <a:pt x="96" y="67"/>
                </a:lnTo>
                <a:lnTo>
                  <a:pt x="96" y="67"/>
                </a:lnTo>
                <a:lnTo>
                  <a:pt x="104" y="64"/>
                </a:lnTo>
                <a:lnTo>
                  <a:pt x="104" y="64"/>
                </a:lnTo>
                <a:lnTo>
                  <a:pt x="96" y="68"/>
                </a:lnTo>
                <a:lnTo>
                  <a:pt x="96" y="68"/>
                </a:lnTo>
                <a:close/>
                <a:moveTo>
                  <a:pt x="86" y="23"/>
                </a:moveTo>
                <a:lnTo>
                  <a:pt x="86" y="23"/>
                </a:lnTo>
                <a:lnTo>
                  <a:pt x="75" y="34"/>
                </a:lnTo>
                <a:lnTo>
                  <a:pt x="75" y="34"/>
                </a:lnTo>
                <a:lnTo>
                  <a:pt x="76" y="26"/>
                </a:lnTo>
                <a:lnTo>
                  <a:pt x="76" y="26"/>
                </a:lnTo>
                <a:lnTo>
                  <a:pt x="88" y="19"/>
                </a:lnTo>
                <a:lnTo>
                  <a:pt x="88" y="19"/>
                </a:lnTo>
                <a:lnTo>
                  <a:pt x="94" y="17"/>
                </a:lnTo>
                <a:lnTo>
                  <a:pt x="92" y="18"/>
                </a:lnTo>
                <a:lnTo>
                  <a:pt x="86" y="23"/>
                </a:lnTo>
                <a:lnTo>
                  <a:pt x="86" y="23"/>
                </a:lnTo>
                <a:close/>
                <a:moveTo>
                  <a:pt x="100" y="27"/>
                </a:moveTo>
                <a:lnTo>
                  <a:pt x="100" y="27"/>
                </a:lnTo>
                <a:lnTo>
                  <a:pt x="103" y="25"/>
                </a:lnTo>
                <a:lnTo>
                  <a:pt x="103" y="25"/>
                </a:lnTo>
                <a:lnTo>
                  <a:pt x="99" y="30"/>
                </a:lnTo>
                <a:lnTo>
                  <a:pt x="88" y="42"/>
                </a:lnTo>
                <a:lnTo>
                  <a:pt x="88" y="42"/>
                </a:lnTo>
                <a:lnTo>
                  <a:pt x="76" y="54"/>
                </a:lnTo>
                <a:lnTo>
                  <a:pt x="76" y="54"/>
                </a:lnTo>
                <a:lnTo>
                  <a:pt x="75" y="45"/>
                </a:lnTo>
                <a:lnTo>
                  <a:pt x="75" y="45"/>
                </a:lnTo>
                <a:lnTo>
                  <a:pt x="81" y="41"/>
                </a:lnTo>
                <a:lnTo>
                  <a:pt x="88" y="37"/>
                </a:lnTo>
                <a:lnTo>
                  <a:pt x="100" y="27"/>
                </a:lnTo>
                <a:lnTo>
                  <a:pt x="100" y="27"/>
                </a:lnTo>
                <a:close/>
                <a:moveTo>
                  <a:pt x="99" y="46"/>
                </a:moveTo>
                <a:lnTo>
                  <a:pt x="99" y="46"/>
                </a:lnTo>
                <a:lnTo>
                  <a:pt x="103" y="44"/>
                </a:lnTo>
                <a:lnTo>
                  <a:pt x="104" y="44"/>
                </a:lnTo>
                <a:lnTo>
                  <a:pt x="104" y="45"/>
                </a:lnTo>
                <a:lnTo>
                  <a:pt x="103" y="46"/>
                </a:lnTo>
                <a:lnTo>
                  <a:pt x="95" y="56"/>
                </a:lnTo>
                <a:lnTo>
                  <a:pt x="95" y="56"/>
                </a:lnTo>
                <a:lnTo>
                  <a:pt x="86" y="64"/>
                </a:lnTo>
                <a:lnTo>
                  <a:pt x="76" y="69"/>
                </a:lnTo>
                <a:lnTo>
                  <a:pt x="76" y="69"/>
                </a:lnTo>
                <a:lnTo>
                  <a:pt x="76" y="61"/>
                </a:lnTo>
                <a:lnTo>
                  <a:pt x="76" y="61"/>
                </a:lnTo>
                <a:lnTo>
                  <a:pt x="87" y="54"/>
                </a:lnTo>
                <a:lnTo>
                  <a:pt x="99" y="46"/>
                </a:lnTo>
                <a:lnTo>
                  <a:pt x="99" y="46"/>
                </a:lnTo>
                <a:close/>
                <a:moveTo>
                  <a:pt x="91" y="71"/>
                </a:moveTo>
                <a:lnTo>
                  <a:pt x="91" y="71"/>
                </a:lnTo>
                <a:lnTo>
                  <a:pt x="71" y="90"/>
                </a:lnTo>
                <a:lnTo>
                  <a:pt x="61" y="100"/>
                </a:lnTo>
                <a:lnTo>
                  <a:pt x="53" y="113"/>
                </a:lnTo>
                <a:lnTo>
                  <a:pt x="53" y="113"/>
                </a:lnTo>
                <a:lnTo>
                  <a:pt x="53" y="113"/>
                </a:lnTo>
                <a:lnTo>
                  <a:pt x="53" y="113"/>
                </a:lnTo>
                <a:lnTo>
                  <a:pt x="37" y="114"/>
                </a:lnTo>
                <a:lnTo>
                  <a:pt x="37" y="114"/>
                </a:lnTo>
                <a:lnTo>
                  <a:pt x="64" y="92"/>
                </a:lnTo>
                <a:lnTo>
                  <a:pt x="77" y="81"/>
                </a:lnTo>
                <a:lnTo>
                  <a:pt x="91" y="71"/>
                </a:lnTo>
                <a:lnTo>
                  <a:pt x="91" y="71"/>
                </a:lnTo>
                <a:close/>
                <a:moveTo>
                  <a:pt x="110" y="61"/>
                </a:moveTo>
                <a:lnTo>
                  <a:pt x="110" y="61"/>
                </a:lnTo>
                <a:lnTo>
                  <a:pt x="110" y="60"/>
                </a:lnTo>
                <a:lnTo>
                  <a:pt x="110" y="60"/>
                </a:lnTo>
                <a:lnTo>
                  <a:pt x="111" y="71"/>
                </a:lnTo>
                <a:lnTo>
                  <a:pt x="111" y="71"/>
                </a:lnTo>
                <a:lnTo>
                  <a:pt x="110" y="71"/>
                </a:lnTo>
                <a:lnTo>
                  <a:pt x="110" y="71"/>
                </a:lnTo>
                <a:lnTo>
                  <a:pt x="86" y="90"/>
                </a:lnTo>
                <a:lnTo>
                  <a:pt x="73" y="99"/>
                </a:lnTo>
                <a:lnTo>
                  <a:pt x="63" y="110"/>
                </a:lnTo>
                <a:lnTo>
                  <a:pt x="63" y="110"/>
                </a:lnTo>
                <a:lnTo>
                  <a:pt x="63" y="111"/>
                </a:lnTo>
                <a:lnTo>
                  <a:pt x="63" y="113"/>
                </a:lnTo>
                <a:lnTo>
                  <a:pt x="64" y="113"/>
                </a:lnTo>
                <a:lnTo>
                  <a:pt x="65" y="113"/>
                </a:lnTo>
                <a:lnTo>
                  <a:pt x="65" y="113"/>
                </a:lnTo>
                <a:lnTo>
                  <a:pt x="83" y="95"/>
                </a:lnTo>
                <a:lnTo>
                  <a:pt x="83" y="95"/>
                </a:lnTo>
                <a:lnTo>
                  <a:pt x="98" y="84"/>
                </a:lnTo>
                <a:lnTo>
                  <a:pt x="98" y="84"/>
                </a:lnTo>
                <a:lnTo>
                  <a:pt x="98" y="83"/>
                </a:lnTo>
                <a:lnTo>
                  <a:pt x="98" y="83"/>
                </a:lnTo>
                <a:lnTo>
                  <a:pt x="86" y="99"/>
                </a:lnTo>
                <a:lnTo>
                  <a:pt x="79" y="107"/>
                </a:lnTo>
                <a:lnTo>
                  <a:pt x="72" y="115"/>
                </a:lnTo>
                <a:lnTo>
                  <a:pt x="72" y="115"/>
                </a:lnTo>
                <a:lnTo>
                  <a:pt x="69" y="114"/>
                </a:lnTo>
                <a:lnTo>
                  <a:pt x="69" y="114"/>
                </a:lnTo>
                <a:lnTo>
                  <a:pt x="67" y="113"/>
                </a:lnTo>
                <a:lnTo>
                  <a:pt x="67" y="113"/>
                </a:lnTo>
                <a:lnTo>
                  <a:pt x="56" y="113"/>
                </a:lnTo>
                <a:lnTo>
                  <a:pt x="56" y="113"/>
                </a:lnTo>
                <a:lnTo>
                  <a:pt x="69" y="99"/>
                </a:lnTo>
                <a:lnTo>
                  <a:pt x="81" y="86"/>
                </a:lnTo>
                <a:lnTo>
                  <a:pt x="110" y="61"/>
                </a:lnTo>
                <a:lnTo>
                  <a:pt x="110" y="61"/>
                </a:lnTo>
                <a:close/>
                <a:moveTo>
                  <a:pt x="73" y="179"/>
                </a:moveTo>
                <a:lnTo>
                  <a:pt x="73" y="179"/>
                </a:lnTo>
                <a:lnTo>
                  <a:pt x="73" y="173"/>
                </a:lnTo>
                <a:lnTo>
                  <a:pt x="73" y="173"/>
                </a:lnTo>
                <a:lnTo>
                  <a:pt x="80" y="169"/>
                </a:lnTo>
                <a:lnTo>
                  <a:pt x="86" y="165"/>
                </a:lnTo>
                <a:lnTo>
                  <a:pt x="98" y="157"/>
                </a:lnTo>
                <a:lnTo>
                  <a:pt x="98" y="157"/>
                </a:lnTo>
                <a:lnTo>
                  <a:pt x="91" y="165"/>
                </a:lnTo>
                <a:lnTo>
                  <a:pt x="84" y="173"/>
                </a:lnTo>
                <a:lnTo>
                  <a:pt x="84" y="173"/>
                </a:lnTo>
                <a:lnTo>
                  <a:pt x="84" y="175"/>
                </a:lnTo>
                <a:lnTo>
                  <a:pt x="86" y="175"/>
                </a:lnTo>
                <a:lnTo>
                  <a:pt x="86" y="175"/>
                </a:lnTo>
                <a:lnTo>
                  <a:pt x="94" y="172"/>
                </a:lnTo>
                <a:lnTo>
                  <a:pt x="94" y="172"/>
                </a:lnTo>
                <a:lnTo>
                  <a:pt x="100" y="168"/>
                </a:lnTo>
                <a:lnTo>
                  <a:pt x="100" y="168"/>
                </a:lnTo>
                <a:lnTo>
                  <a:pt x="103" y="168"/>
                </a:lnTo>
                <a:lnTo>
                  <a:pt x="104" y="169"/>
                </a:lnTo>
                <a:lnTo>
                  <a:pt x="103" y="173"/>
                </a:lnTo>
                <a:lnTo>
                  <a:pt x="103" y="173"/>
                </a:lnTo>
                <a:lnTo>
                  <a:pt x="104" y="175"/>
                </a:lnTo>
                <a:lnTo>
                  <a:pt x="104" y="175"/>
                </a:lnTo>
                <a:lnTo>
                  <a:pt x="104" y="175"/>
                </a:lnTo>
                <a:lnTo>
                  <a:pt x="106" y="180"/>
                </a:lnTo>
                <a:lnTo>
                  <a:pt x="106" y="180"/>
                </a:lnTo>
                <a:lnTo>
                  <a:pt x="90" y="179"/>
                </a:lnTo>
                <a:lnTo>
                  <a:pt x="73" y="179"/>
                </a:lnTo>
                <a:lnTo>
                  <a:pt x="73" y="179"/>
                </a:lnTo>
                <a:close/>
                <a:moveTo>
                  <a:pt x="113" y="119"/>
                </a:moveTo>
                <a:lnTo>
                  <a:pt x="113" y="119"/>
                </a:lnTo>
                <a:lnTo>
                  <a:pt x="111" y="121"/>
                </a:lnTo>
                <a:lnTo>
                  <a:pt x="111" y="121"/>
                </a:lnTo>
                <a:lnTo>
                  <a:pt x="125" y="108"/>
                </a:lnTo>
                <a:lnTo>
                  <a:pt x="137" y="95"/>
                </a:lnTo>
                <a:lnTo>
                  <a:pt x="137" y="95"/>
                </a:lnTo>
                <a:lnTo>
                  <a:pt x="145" y="88"/>
                </a:lnTo>
                <a:lnTo>
                  <a:pt x="146" y="88"/>
                </a:lnTo>
                <a:lnTo>
                  <a:pt x="145" y="90"/>
                </a:lnTo>
                <a:lnTo>
                  <a:pt x="140" y="98"/>
                </a:lnTo>
                <a:lnTo>
                  <a:pt x="140" y="98"/>
                </a:lnTo>
                <a:lnTo>
                  <a:pt x="123" y="117"/>
                </a:lnTo>
                <a:lnTo>
                  <a:pt x="123" y="117"/>
                </a:lnTo>
                <a:lnTo>
                  <a:pt x="123" y="118"/>
                </a:lnTo>
                <a:lnTo>
                  <a:pt x="126" y="118"/>
                </a:lnTo>
                <a:lnTo>
                  <a:pt x="126" y="118"/>
                </a:lnTo>
                <a:lnTo>
                  <a:pt x="138" y="108"/>
                </a:lnTo>
                <a:lnTo>
                  <a:pt x="149" y="99"/>
                </a:lnTo>
                <a:lnTo>
                  <a:pt x="149" y="99"/>
                </a:lnTo>
                <a:lnTo>
                  <a:pt x="154" y="94"/>
                </a:lnTo>
                <a:lnTo>
                  <a:pt x="156" y="94"/>
                </a:lnTo>
                <a:lnTo>
                  <a:pt x="156" y="95"/>
                </a:lnTo>
                <a:lnTo>
                  <a:pt x="154" y="99"/>
                </a:lnTo>
                <a:lnTo>
                  <a:pt x="154" y="99"/>
                </a:lnTo>
                <a:lnTo>
                  <a:pt x="141" y="117"/>
                </a:lnTo>
                <a:lnTo>
                  <a:pt x="141" y="117"/>
                </a:lnTo>
                <a:lnTo>
                  <a:pt x="141" y="118"/>
                </a:lnTo>
                <a:lnTo>
                  <a:pt x="142" y="118"/>
                </a:lnTo>
                <a:lnTo>
                  <a:pt x="142" y="118"/>
                </a:lnTo>
                <a:lnTo>
                  <a:pt x="153" y="113"/>
                </a:lnTo>
                <a:lnTo>
                  <a:pt x="157" y="111"/>
                </a:lnTo>
                <a:lnTo>
                  <a:pt x="158" y="113"/>
                </a:lnTo>
                <a:lnTo>
                  <a:pt x="158" y="114"/>
                </a:lnTo>
                <a:lnTo>
                  <a:pt x="158" y="114"/>
                </a:lnTo>
                <a:lnTo>
                  <a:pt x="158" y="115"/>
                </a:lnTo>
                <a:lnTo>
                  <a:pt x="160" y="117"/>
                </a:lnTo>
                <a:lnTo>
                  <a:pt x="161" y="117"/>
                </a:lnTo>
                <a:lnTo>
                  <a:pt x="161" y="115"/>
                </a:lnTo>
                <a:lnTo>
                  <a:pt x="161" y="115"/>
                </a:lnTo>
                <a:lnTo>
                  <a:pt x="162" y="111"/>
                </a:lnTo>
                <a:lnTo>
                  <a:pt x="162" y="111"/>
                </a:lnTo>
                <a:lnTo>
                  <a:pt x="162" y="121"/>
                </a:lnTo>
                <a:lnTo>
                  <a:pt x="162" y="121"/>
                </a:lnTo>
                <a:lnTo>
                  <a:pt x="137" y="121"/>
                </a:lnTo>
                <a:lnTo>
                  <a:pt x="113" y="119"/>
                </a:lnTo>
                <a:lnTo>
                  <a:pt x="113" y="119"/>
                </a:lnTo>
                <a:close/>
                <a:moveTo>
                  <a:pt x="152" y="86"/>
                </a:moveTo>
                <a:lnTo>
                  <a:pt x="152" y="86"/>
                </a:lnTo>
                <a:lnTo>
                  <a:pt x="160" y="86"/>
                </a:lnTo>
                <a:lnTo>
                  <a:pt x="160" y="86"/>
                </a:lnTo>
                <a:lnTo>
                  <a:pt x="145" y="96"/>
                </a:lnTo>
                <a:lnTo>
                  <a:pt x="133" y="108"/>
                </a:lnTo>
                <a:lnTo>
                  <a:pt x="133" y="108"/>
                </a:lnTo>
                <a:lnTo>
                  <a:pt x="142" y="98"/>
                </a:lnTo>
                <a:lnTo>
                  <a:pt x="148" y="91"/>
                </a:lnTo>
                <a:lnTo>
                  <a:pt x="152" y="86"/>
                </a:lnTo>
                <a:lnTo>
                  <a:pt x="152" y="86"/>
                </a:lnTo>
                <a:close/>
                <a:moveTo>
                  <a:pt x="92" y="13"/>
                </a:moveTo>
                <a:lnTo>
                  <a:pt x="92" y="13"/>
                </a:lnTo>
                <a:lnTo>
                  <a:pt x="76" y="23"/>
                </a:lnTo>
                <a:lnTo>
                  <a:pt x="76" y="23"/>
                </a:lnTo>
                <a:lnTo>
                  <a:pt x="76" y="13"/>
                </a:lnTo>
                <a:lnTo>
                  <a:pt x="76" y="13"/>
                </a:lnTo>
                <a:lnTo>
                  <a:pt x="92" y="13"/>
                </a:lnTo>
                <a:lnTo>
                  <a:pt x="92" y="13"/>
                </a:lnTo>
                <a:close/>
                <a:moveTo>
                  <a:pt x="44" y="80"/>
                </a:moveTo>
                <a:lnTo>
                  <a:pt x="44" y="80"/>
                </a:lnTo>
                <a:lnTo>
                  <a:pt x="44" y="80"/>
                </a:lnTo>
                <a:lnTo>
                  <a:pt x="44" y="80"/>
                </a:lnTo>
                <a:lnTo>
                  <a:pt x="37" y="86"/>
                </a:lnTo>
                <a:lnTo>
                  <a:pt x="32" y="92"/>
                </a:lnTo>
                <a:lnTo>
                  <a:pt x="21" y="104"/>
                </a:lnTo>
                <a:lnTo>
                  <a:pt x="21" y="104"/>
                </a:lnTo>
                <a:lnTo>
                  <a:pt x="17" y="107"/>
                </a:lnTo>
                <a:lnTo>
                  <a:pt x="19" y="103"/>
                </a:lnTo>
                <a:lnTo>
                  <a:pt x="26" y="95"/>
                </a:lnTo>
                <a:lnTo>
                  <a:pt x="26" y="95"/>
                </a:lnTo>
                <a:lnTo>
                  <a:pt x="30" y="88"/>
                </a:lnTo>
                <a:lnTo>
                  <a:pt x="34" y="83"/>
                </a:lnTo>
                <a:lnTo>
                  <a:pt x="34" y="83"/>
                </a:lnTo>
                <a:lnTo>
                  <a:pt x="34" y="80"/>
                </a:lnTo>
                <a:lnTo>
                  <a:pt x="32" y="80"/>
                </a:lnTo>
                <a:lnTo>
                  <a:pt x="32" y="80"/>
                </a:lnTo>
                <a:lnTo>
                  <a:pt x="26" y="86"/>
                </a:lnTo>
                <a:lnTo>
                  <a:pt x="19" y="91"/>
                </a:lnTo>
                <a:lnTo>
                  <a:pt x="19" y="91"/>
                </a:lnTo>
                <a:lnTo>
                  <a:pt x="15" y="94"/>
                </a:lnTo>
                <a:lnTo>
                  <a:pt x="15" y="94"/>
                </a:lnTo>
                <a:lnTo>
                  <a:pt x="15" y="91"/>
                </a:lnTo>
                <a:lnTo>
                  <a:pt x="21" y="80"/>
                </a:lnTo>
                <a:lnTo>
                  <a:pt x="21" y="80"/>
                </a:lnTo>
                <a:lnTo>
                  <a:pt x="21" y="80"/>
                </a:lnTo>
                <a:lnTo>
                  <a:pt x="21" y="80"/>
                </a:lnTo>
                <a:lnTo>
                  <a:pt x="44" y="80"/>
                </a:lnTo>
                <a:lnTo>
                  <a:pt x="44" y="80"/>
                </a:lnTo>
                <a:close/>
                <a:moveTo>
                  <a:pt x="25" y="114"/>
                </a:moveTo>
                <a:lnTo>
                  <a:pt x="25" y="114"/>
                </a:lnTo>
                <a:lnTo>
                  <a:pt x="32" y="108"/>
                </a:lnTo>
                <a:lnTo>
                  <a:pt x="37" y="104"/>
                </a:lnTo>
                <a:lnTo>
                  <a:pt x="46" y="92"/>
                </a:lnTo>
                <a:lnTo>
                  <a:pt x="46" y="92"/>
                </a:lnTo>
                <a:lnTo>
                  <a:pt x="52" y="88"/>
                </a:lnTo>
                <a:lnTo>
                  <a:pt x="45" y="96"/>
                </a:lnTo>
                <a:lnTo>
                  <a:pt x="45" y="96"/>
                </a:lnTo>
                <a:lnTo>
                  <a:pt x="33" y="113"/>
                </a:lnTo>
                <a:lnTo>
                  <a:pt x="33" y="113"/>
                </a:lnTo>
                <a:lnTo>
                  <a:pt x="33" y="114"/>
                </a:lnTo>
                <a:lnTo>
                  <a:pt x="33" y="114"/>
                </a:lnTo>
                <a:lnTo>
                  <a:pt x="25" y="114"/>
                </a:lnTo>
                <a:lnTo>
                  <a:pt x="25" y="114"/>
                </a:ln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27" name="组合 126"/>
          <p:cNvGrpSpPr/>
          <p:nvPr/>
        </p:nvGrpSpPr>
        <p:grpSpPr>
          <a:xfrm rot="20970682">
            <a:off x="4408959" y="663121"/>
            <a:ext cx="730618" cy="645156"/>
            <a:chOff x="7079796" y="900174"/>
            <a:chExt cx="479629" cy="389819"/>
          </a:xfrm>
          <a:solidFill>
            <a:srgbClr val="005790"/>
          </a:solidFill>
        </p:grpSpPr>
        <p:sp>
          <p:nvSpPr>
            <p:cNvPr id="128" name="Freeform 547"/>
            <p:cNvSpPr/>
            <p:nvPr/>
          </p:nvSpPr>
          <p:spPr bwMode="auto">
            <a:xfrm>
              <a:off x="7079796" y="900174"/>
              <a:ext cx="248414" cy="242681"/>
            </a:xfrm>
            <a:custGeom>
              <a:avLst/>
              <a:gdLst>
                <a:gd name="T0" fmla="*/ 126 w 130"/>
                <a:gd name="T1" fmla="*/ 11 h 127"/>
                <a:gd name="T2" fmla="*/ 97 w 130"/>
                <a:gd name="T3" fmla="*/ 3 h 127"/>
                <a:gd name="T4" fmla="*/ 62 w 130"/>
                <a:gd name="T5" fmla="*/ 2 h 127"/>
                <a:gd name="T6" fmla="*/ 37 w 130"/>
                <a:gd name="T7" fmla="*/ 7 h 127"/>
                <a:gd name="T8" fmla="*/ 24 w 130"/>
                <a:gd name="T9" fmla="*/ 14 h 127"/>
                <a:gd name="T10" fmla="*/ 12 w 130"/>
                <a:gd name="T11" fmla="*/ 24 h 127"/>
                <a:gd name="T12" fmla="*/ 6 w 130"/>
                <a:gd name="T13" fmla="*/ 31 h 127"/>
                <a:gd name="T14" fmla="*/ 0 w 130"/>
                <a:gd name="T15" fmla="*/ 47 h 127"/>
                <a:gd name="T16" fmla="*/ 0 w 130"/>
                <a:gd name="T17" fmla="*/ 64 h 127"/>
                <a:gd name="T18" fmla="*/ 4 w 130"/>
                <a:gd name="T19" fmla="*/ 80 h 127"/>
                <a:gd name="T20" fmla="*/ 13 w 130"/>
                <a:gd name="T21" fmla="*/ 93 h 127"/>
                <a:gd name="T22" fmla="*/ 20 w 130"/>
                <a:gd name="T23" fmla="*/ 100 h 127"/>
                <a:gd name="T24" fmla="*/ 36 w 130"/>
                <a:gd name="T25" fmla="*/ 110 h 127"/>
                <a:gd name="T26" fmla="*/ 63 w 130"/>
                <a:gd name="T27" fmla="*/ 120 h 127"/>
                <a:gd name="T28" fmla="*/ 81 w 130"/>
                <a:gd name="T29" fmla="*/ 127 h 127"/>
                <a:gd name="T30" fmla="*/ 87 w 130"/>
                <a:gd name="T31" fmla="*/ 126 h 127"/>
                <a:gd name="T32" fmla="*/ 90 w 130"/>
                <a:gd name="T33" fmla="*/ 122 h 127"/>
                <a:gd name="T34" fmla="*/ 90 w 130"/>
                <a:gd name="T35" fmla="*/ 116 h 127"/>
                <a:gd name="T36" fmla="*/ 86 w 130"/>
                <a:gd name="T37" fmla="*/ 111 h 127"/>
                <a:gd name="T38" fmla="*/ 59 w 130"/>
                <a:gd name="T39" fmla="*/ 101 h 127"/>
                <a:gd name="T40" fmla="*/ 32 w 130"/>
                <a:gd name="T41" fmla="*/ 88 h 127"/>
                <a:gd name="T42" fmla="*/ 22 w 130"/>
                <a:gd name="T43" fmla="*/ 78 h 127"/>
                <a:gd name="T44" fmla="*/ 16 w 130"/>
                <a:gd name="T45" fmla="*/ 68 h 127"/>
                <a:gd name="T46" fmla="*/ 16 w 130"/>
                <a:gd name="T47" fmla="*/ 54 h 127"/>
                <a:gd name="T48" fmla="*/ 21 w 130"/>
                <a:gd name="T49" fmla="*/ 39 h 127"/>
                <a:gd name="T50" fmla="*/ 24 w 130"/>
                <a:gd name="T51" fmla="*/ 34 h 127"/>
                <a:gd name="T52" fmla="*/ 33 w 130"/>
                <a:gd name="T53" fmla="*/ 26 h 127"/>
                <a:gd name="T54" fmla="*/ 52 w 130"/>
                <a:gd name="T55" fmla="*/ 18 h 127"/>
                <a:gd name="T56" fmla="*/ 81 w 130"/>
                <a:gd name="T57" fmla="*/ 16 h 127"/>
                <a:gd name="T58" fmla="*/ 108 w 130"/>
                <a:gd name="T59" fmla="*/ 22 h 127"/>
                <a:gd name="T60" fmla="*/ 118 w 130"/>
                <a:gd name="T61" fmla="*/ 26 h 127"/>
                <a:gd name="T62" fmla="*/ 125 w 130"/>
                <a:gd name="T63" fmla="*/ 26 h 127"/>
                <a:gd name="T64" fmla="*/ 130 w 130"/>
                <a:gd name="T65" fmla="*/ 22 h 127"/>
                <a:gd name="T66" fmla="*/ 130 w 130"/>
                <a:gd name="T67" fmla="*/ 16 h 127"/>
                <a:gd name="T68" fmla="*/ 126 w 130"/>
                <a:gd name="T69" fmla="*/ 11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0" h="127">
                  <a:moveTo>
                    <a:pt x="126" y="11"/>
                  </a:moveTo>
                  <a:lnTo>
                    <a:pt x="126" y="11"/>
                  </a:lnTo>
                  <a:lnTo>
                    <a:pt x="113" y="6"/>
                  </a:lnTo>
                  <a:lnTo>
                    <a:pt x="97" y="3"/>
                  </a:lnTo>
                  <a:lnTo>
                    <a:pt x="79" y="0"/>
                  </a:lnTo>
                  <a:lnTo>
                    <a:pt x="62" y="2"/>
                  </a:lnTo>
                  <a:lnTo>
                    <a:pt x="45" y="4"/>
                  </a:lnTo>
                  <a:lnTo>
                    <a:pt x="37" y="7"/>
                  </a:lnTo>
                  <a:lnTo>
                    <a:pt x="31" y="10"/>
                  </a:lnTo>
                  <a:lnTo>
                    <a:pt x="24" y="14"/>
                  </a:lnTo>
                  <a:lnTo>
                    <a:pt x="17" y="19"/>
                  </a:lnTo>
                  <a:lnTo>
                    <a:pt x="12" y="24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2" y="39"/>
                  </a:lnTo>
                  <a:lnTo>
                    <a:pt x="0" y="47"/>
                  </a:lnTo>
                  <a:lnTo>
                    <a:pt x="0" y="56"/>
                  </a:lnTo>
                  <a:lnTo>
                    <a:pt x="0" y="64"/>
                  </a:lnTo>
                  <a:lnTo>
                    <a:pt x="1" y="72"/>
                  </a:lnTo>
                  <a:lnTo>
                    <a:pt x="4" y="80"/>
                  </a:lnTo>
                  <a:lnTo>
                    <a:pt x="8" y="87"/>
                  </a:lnTo>
                  <a:lnTo>
                    <a:pt x="13" y="93"/>
                  </a:lnTo>
                  <a:lnTo>
                    <a:pt x="13" y="93"/>
                  </a:lnTo>
                  <a:lnTo>
                    <a:pt x="20" y="100"/>
                  </a:lnTo>
                  <a:lnTo>
                    <a:pt x="28" y="105"/>
                  </a:lnTo>
                  <a:lnTo>
                    <a:pt x="36" y="110"/>
                  </a:lnTo>
                  <a:lnTo>
                    <a:pt x="45" y="114"/>
                  </a:lnTo>
                  <a:lnTo>
                    <a:pt x="63" y="120"/>
                  </a:lnTo>
                  <a:lnTo>
                    <a:pt x="81" y="127"/>
                  </a:lnTo>
                  <a:lnTo>
                    <a:pt x="81" y="127"/>
                  </a:lnTo>
                  <a:lnTo>
                    <a:pt x="85" y="127"/>
                  </a:lnTo>
                  <a:lnTo>
                    <a:pt x="87" y="126"/>
                  </a:lnTo>
                  <a:lnTo>
                    <a:pt x="90" y="124"/>
                  </a:lnTo>
                  <a:lnTo>
                    <a:pt x="90" y="122"/>
                  </a:lnTo>
                  <a:lnTo>
                    <a:pt x="91" y="119"/>
                  </a:lnTo>
                  <a:lnTo>
                    <a:pt x="90" y="116"/>
                  </a:lnTo>
                  <a:lnTo>
                    <a:pt x="89" y="114"/>
                  </a:lnTo>
                  <a:lnTo>
                    <a:pt x="86" y="111"/>
                  </a:lnTo>
                  <a:lnTo>
                    <a:pt x="86" y="111"/>
                  </a:lnTo>
                  <a:lnTo>
                    <a:pt x="59" y="101"/>
                  </a:lnTo>
                  <a:lnTo>
                    <a:pt x="45" y="95"/>
                  </a:lnTo>
                  <a:lnTo>
                    <a:pt x="32" y="88"/>
                  </a:lnTo>
                  <a:lnTo>
                    <a:pt x="27" y="83"/>
                  </a:lnTo>
                  <a:lnTo>
                    <a:pt x="22" y="78"/>
                  </a:lnTo>
                  <a:lnTo>
                    <a:pt x="18" y="73"/>
                  </a:lnTo>
                  <a:lnTo>
                    <a:pt x="16" y="68"/>
                  </a:lnTo>
                  <a:lnTo>
                    <a:pt x="16" y="61"/>
                  </a:lnTo>
                  <a:lnTo>
                    <a:pt x="16" y="54"/>
                  </a:lnTo>
                  <a:lnTo>
                    <a:pt x="17" y="47"/>
                  </a:lnTo>
                  <a:lnTo>
                    <a:pt x="21" y="39"/>
                  </a:lnTo>
                  <a:lnTo>
                    <a:pt x="21" y="39"/>
                  </a:lnTo>
                  <a:lnTo>
                    <a:pt x="24" y="34"/>
                  </a:lnTo>
                  <a:lnTo>
                    <a:pt x="29" y="30"/>
                  </a:lnTo>
                  <a:lnTo>
                    <a:pt x="33" y="26"/>
                  </a:lnTo>
                  <a:lnTo>
                    <a:pt x="40" y="23"/>
                  </a:lnTo>
                  <a:lnTo>
                    <a:pt x="52" y="18"/>
                  </a:lnTo>
                  <a:lnTo>
                    <a:pt x="66" y="16"/>
                  </a:lnTo>
                  <a:lnTo>
                    <a:pt x="81" y="16"/>
                  </a:lnTo>
                  <a:lnTo>
                    <a:pt x="94" y="19"/>
                  </a:lnTo>
                  <a:lnTo>
                    <a:pt x="108" y="22"/>
                  </a:lnTo>
                  <a:lnTo>
                    <a:pt x="118" y="26"/>
                  </a:lnTo>
                  <a:lnTo>
                    <a:pt x="118" y="26"/>
                  </a:lnTo>
                  <a:lnTo>
                    <a:pt x="122" y="26"/>
                  </a:lnTo>
                  <a:lnTo>
                    <a:pt x="125" y="26"/>
                  </a:lnTo>
                  <a:lnTo>
                    <a:pt x="128" y="24"/>
                  </a:lnTo>
                  <a:lnTo>
                    <a:pt x="130" y="22"/>
                  </a:lnTo>
                  <a:lnTo>
                    <a:pt x="130" y="19"/>
                  </a:lnTo>
                  <a:lnTo>
                    <a:pt x="130" y="16"/>
                  </a:lnTo>
                  <a:lnTo>
                    <a:pt x="129" y="14"/>
                  </a:lnTo>
                  <a:lnTo>
                    <a:pt x="126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548"/>
            <p:cNvSpPr/>
            <p:nvPr/>
          </p:nvSpPr>
          <p:spPr bwMode="auto">
            <a:xfrm>
              <a:off x="7079796" y="900174"/>
              <a:ext cx="248414" cy="242681"/>
            </a:xfrm>
            <a:custGeom>
              <a:avLst/>
              <a:gdLst>
                <a:gd name="T0" fmla="*/ 126 w 130"/>
                <a:gd name="T1" fmla="*/ 11 h 127"/>
                <a:gd name="T2" fmla="*/ 97 w 130"/>
                <a:gd name="T3" fmla="*/ 3 h 127"/>
                <a:gd name="T4" fmla="*/ 62 w 130"/>
                <a:gd name="T5" fmla="*/ 2 h 127"/>
                <a:gd name="T6" fmla="*/ 37 w 130"/>
                <a:gd name="T7" fmla="*/ 7 h 127"/>
                <a:gd name="T8" fmla="*/ 24 w 130"/>
                <a:gd name="T9" fmla="*/ 14 h 127"/>
                <a:gd name="T10" fmla="*/ 12 w 130"/>
                <a:gd name="T11" fmla="*/ 24 h 127"/>
                <a:gd name="T12" fmla="*/ 6 w 130"/>
                <a:gd name="T13" fmla="*/ 31 h 127"/>
                <a:gd name="T14" fmla="*/ 0 w 130"/>
                <a:gd name="T15" fmla="*/ 47 h 127"/>
                <a:gd name="T16" fmla="*/ 0 w 130"/>
                <a:gd name="T17" fmla="*/ 64 h 127"/>
                <a:gd name="T18" fmla="*/ 4 w 130"/>
                <a:gd name="T19" fmla="*/ 80 h 127"/>
                <a:gd name="T20" fmla="*/ 13 w 130"/>
                <a:gd name="T21" fmla="*/ 93 h 127"/>
                <a:gd name="T22" fmla="*/ 20 w 130"/>
                <a:gd name="T23" fmla="*/ 100 h 127"/>
                <a:gd name="T24" fmla="*/ 36 w 130"/>
                <a:gd name="T25" fmla="*/ 110 h 127"/>
                <a:gd name="T26" fmla="*/ 63 w 130"/>
                <a:gd name="T27" fmla="*/ 120 h 127"/>
                <a:gd name="T28" fmla="*/ 81 w 130"/>
                <a:gd name="T29" fmla="*/ 127 h 127"/>
                <a:gd name="T30" fmla="*/ 87 w 130"/>
                <a:gd name="T31" fmla="*/ 126 h 127"/>
                <a:gd name="T32" fmla="*/ 90 w 130"/>
                <a:gd name="T33" fmla="*/ 122 h 127"/>
                <a:gd name="T34" fmla="*/ 90 w 130"/>
                <a:gd name="T35" fmla="*/ 116 h 127"/>
                <a:gd name="T36" fmla="*/ 86 w 130"/>
                <a:gd name="T37" fmla="*/ 111 h 127"/>
                <a:gd name="T38" fmla="*/ 59 w 130"/>
                <a:gd name="T39" fmla="*/ 101 h 127"/>
                <a:gd name="T40" fmla="*/ 32 w 130"/>
                <a:gd name="T41" fmla="*/ 88 h 127"/>
                <a:gd name="T42" fmla="*/ 22 w 130"/>
                <a:gd name="T43" fmla="*/ 78 h 127"/>
                <a:gd name="T44" fmla="*/ 16 w 130"/>
                <a:gd name="T45" fmla="*/ 68 h 127"/>
                <a:gd name="T46" fmla="*/ 16 w 130"/>
                <a:gd name="T47" fmla="*/ 54 h 127"/>
                <a:gd name="T48" fmla="*/ 21 w 130"/>
                <a:gd name="T49" fmla="*/ 39 h 127"/>
                <a:gd name="T50" fmla="*/ 24 w 130"/>
                <a:gd name="T51" fmla="*/ 34 h 127"/>
                <a:gd name="T52" fmla="*/ 33 w 130"/>
                <a:gd name="T53" fmla="*/ 26 h 127"/>
                <a:gd name="T54" fmla="*/ 52 w 130"/>
                <a:gd name="T55" fmla="*/ 18 h 127"/>
                <a:gd name="T56" fmla="*/ 81 w 130"/>
                <a:gd name="T57" fmla="*/ 16 h 127"/>
                <a:gd name="T58" fmla="*/ 108 w 130"/>
                <a:gd name="T59" fmla="*/ 22 h 127"/>
                <a:gd name="T60" fmla="*/ 118 w 130"/>
                <a:gd name="T61" fmla="*/ 26 h 127"/>
                <a:gd name="T62" fmla="*/ 125 w 130"/>
                <a:gd name="T63" fmla="*/ 26 h 127"/>
                <a:gd name="T64" fmla="*/ 130 w 130"/>
                <a:gd name="T65" fmla="*/ 22 h 127"/>
                <a:gd name="T66" fmla="*/ 130 w 130"/>
                <a:gd name="T67" fmla="*/ 16 h 127"/>
                <a:gd name="T68" fmla="*/ 126 w 130"/>
                <a:gd name="T69" fmla="*/ 11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0" h="127">
                  <a:moveTo>
                    <a:pt x="126" y="11"/>
                  </a:moveTo>
                  <a:lnTo>
                    <a:pt x="126" y="11"/>
                  </a:lnTo>
                  <a:lnTo>
                    <a:pt x="113" y="6"/>
                  </a:lnTo>
                  <a:lnTo>
                    <a:pt x="97" y="3"/>
                  </a:lnTo>
                  <a:lnTo>
                    <a:pt x="79" y="0"/>
                  </a:lnTo>
                  <a:lnTo>
                    <a:pt x="62" y="2"/>
                  </a:lnTo>
                  <a:lnTo>
                    <a:pt x="45" y="4"/>
                  </a:lnTo>
                  <a:lnTo>
                    <a:pt x="37" y="7"/>
                  </a:lnTo>
                  <a:lnTo>
                    <a:pt x="31" y="10"/>
                  </a:lnTo>
                  <a:lnTo>
                    <a:pt x="24" y="14"/>
                  </a:lnTo>
                  <a:lnTo>
                    <a:pt x="17" y="19"/>
                  </a:lnTo>
                  <a:lnTo>
                    <a:pt x="12" y="24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2" y="39"/>
                  </a:lnTo>
                  <a:lnTo>
                    <a:pt x="0" y="47"/>
                  </a:lnTo>
                  <a:lnTo>
                    <a:pt x="0" y="56"/>
                  </a:lnTo>
                  <a:lnTo>
                    <a:pt x="0" y="64"/>
                  </a:lnTo>
                  <a:lnTo>
                    <a:pt x="1" y="72"/>
                  </a:lnTo>
                  <a:lnTo>
                    <a:pt x="4" y="80"/>
                  </a:lnTo>
                  <a:lnTo>
                    <a:pt x="8" y="87"/>
                  </a:lnTo>
                  <a:lnTo>
                    <a:pt x="13" y="93"/>
                  </a:lnTo>
                  <a:lnTo>
                    <a:pt x="13" y="93"/>
                  </a:lnTo>
                  <a:lnTo>
                    <a:pt x="20" y="100"/>
                  </a:lnTo>
                  <a:lnTo>
                    <a:pt x="28" y="105"/>
                  </a:lnTo>
                  <a:lnTo>
                    <a:pt x="36" y="110"/>
                  </a:lnTo>
                  <a:lnTo>
                    <a:pt x="45" y="114"/>
                  </a:lnTo>
                  <a:lnTo>
                    <a:pt x="63" y="120"/>
                  </a:lnTo>
                  <a:lnTo>
                    <a:pt x="81" y="127"/>
                  </a:lnTo>
                  <a:lnTo>
                    <a:pt x="81" y="127"/>
                  </a:lnTo>
                  <a:lnTo>
                    <a:pt x="85" y="127"/>
                  </a:lnTo>
                  <a:lnTo>
                    <a:pt x="87" y="126"/>
                  </a:lnTo>
                  <a:lnTo>
                    <a:pt x="90" y="124"/>
                  </a:lnTo>
                  <a:lnTo>
                    <a:pt x="90" y="122"/>
                  </a:lnTo>
                  <a:lnTo>
                    <a:pt x="91" y="119"/>
                  </a:lnTo>
                  <a:lnTo>
                    <a:pt x="90" y="116"/>
                  </a:lnTo>
                  <a:lnTo>
                    <a:pt x="89" y="114"/>
                  </a:lnTo>
                  <a:lnTo>
                    <a:pt x="86" y="111"/>
                  </a:lnTo>
                  <a:lnTo>
                    <a:pt x="86" y="111"/>
                  </a:lnTo>
                  <a:lnTo>
                    <a:pt x="59" y="101"/>
                  </a:lnTo>
                  <a:lnTo>
                    <a:pt x="45" y="95"/>
                  </a:lnTo>
                  <a:lnTo>
                    <a:pt x="32" y="88"/>
                  </a:lnTo>
                  <a:lnTo>
                    <a:pt x="27" y="83"/>
                  </a:lnTo>
                  <a:lnTo>
                    <a:pt x="22" y="78"/>
                  </a:lnTo>
                  <a:lnTo>
                    <a:pt x="18" y="73"/>
                  </a:lnTo>
                  <a:lnTo>
                    <a:pt x="16" y="68"/>
                  </a:lnTo>
                  <a:lnTo>
                    <a:pt x="16" y="61"/>
                  </a:lnTo>
                  <a:lnTo>
                    <a:pt x="16" y="54"/>
                  </a:lnTo>
                  <a:lnTo>
                    <a:pt x="17" y="47"/>
                  </a:lnTo>
                  <a:lnTo>
                    <a:pt x="21" y="39"/>
                  </a:lnTo>
                  <a:lnTo>
                    <a:pt x="21" y="39"/>
                  </a:lnTo>
                  <a:lnTo>
                    <a:pt x="24" y="34"/>
                  </a:lnTo>
                  <a:lnTo>
                    <a:pt x="29" y="30"/>
                  </a:lnTo>
                  <a:lnTo>
                    <a:pt x="33" y="26"/>
                  </a:lnTo>
                  <a:lnTo>
                    <a:pt x="40" y="23"/>
                  </a:lnTo>
                  <a:lnTo>
                    <a:pt x="52" y="18"/>
                  </a:lnTo>
                  <a:lnTo>
                    <a:pt x="66" y="16"/>
                  </a:lnTo>
                  <a:lnTo>
                    <a:pt x="81" y="16"/>
                  </a:lnTo>
                  <a:lnTo>
                    <a:pt x="94" y="19"/>
                  </a:lnTo>
                  <a:lnTo>
                    <a:pt x="108" y="22"/>
                  </a:lnTo>
                  <a:lnTo>
                    <a:pt x="118" y="26"/>
                  </a:lnTo>
                  <a:lnTo>
                    <a:pt x="118" y="26"/>
                  </a:lnTo>
                  <a:lnTo>
                    <a:pt x="122" y="26"/>
                  </a:lnTo>
                  <a:lnTo>
                    <a:pt x="125" y="26"/>
                  </a:lnTo>
                  <a:lnTo>
                    <a:pt x="128" y="24"/>
                  </a:lnTo>
                  <a:lnTo>
                    <a:pt x="130" y="22"/>
                  </a:lnTo>
                  <a:lnTo>
                    <a:pt x="130" y="19"/>
                  </a:lnTo>
                  <a:lnTo>
                    <a:pt x="130" y="16"/>
                  </a:lnTo>
                  <a:lnTo>
                    <a:pt x="129" y="14"/>
                  </a:lnTo>
                  <a:lnTo>
                    <a:pt x="126" y="11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549"/>
            <p:cNvSpPr/>
            <p:nvPr/>
          </p:nvSpPr>
          <p:spPr bwMode="auto">
            <a:xfrm>
              <a:off x="7289992" y="944124"/>
              <a:ext cx="214018" cy="250325"/>
            </a:xfrm>
            <a:custGeom>
              <a:avLst/>
              <a:gdLst>
                <a:gd name="T0" fmla="*/ 58 w 112"/>
                <a:gd name="T1" fmla="*/ 3 h 131"/>
                <a:gd name="T2" fmla="*/ 27 w 112"/>
                <a:gd name="T3" fmla="*/ 31 h 131"/>
                <a:gd name="T4" fmla="*/ 10 w 112"/>
                <a:gd name="T5" fmla="*/ 54 h 131"/>
                <a:gd name="T6" fmla="*/ 0 w 112"/>
                <a:gd name="T7" fmla="*/ 81 h 131"/>
                <a:gd name="T8" fmla="*/ 0 w 112"/>
                <a:gd name="T9" fmla="*/ 95 h 131"/>
                <a:gd name="T10" fmla="*/ 3 w 112"/>
                <a:gd name="T11" fmla="*/ 107 h 131"/>
                <a:gd name="T12" fmla="*/ 15 w 112"/>
                <a:gd name="T13" fmla="*/ 123 h 131"/>
                <a:gd name="T14" fmla="*/ 34 w 112"/>
                <a:gd name="T15" fmla="*/ 131 h 131"/>
                <a:gd name="T16" fmla="*/ 56 w 112"/>
                <a:gd name="T17" fmla="*/ 130 h 131"/>
                <a:gd name="T18" fmla="*/ 66 w 112"/>
                <a:gd name="T19" fmla="*/ 126 h 131"/>
                <a:gd name="T20" fmla="*/ 84 w 112"/>
                <a:gd name="T21" fmla="*/ 114 h 131"/>
                <a:gd name="T22" fmla="*/ 97 w 112"/>
                <a:gd name="T23" fmla="*/ 99 h 131"/>
                <a:gd name="T24" fmla="*/ 107 w 112"/>
                <a:gd name="T25" fmla="*/ 81 h 131"/>
                <a:gd name="T26" fmla="*/ 112 w 112"/>
                <a:gd name="T27" fmla="*/ 62 h 131"/>
                <a:gd name="T28" fmla="*/ 111 w 112"/>
                <a:gd name="T29" fmla="*/ 43 h 131"/>
                <a:gd name="T30" fmla="*/ 104 w 112"/>
                <a:gd name="T31" fmla="*/ 26 h 131"/>
                <a:gd name="T32" fmla="*/ 92 w 112"/>
                <a:gd name="T33" fmla="*/ 11 h 131"/>
                <a:gd name="T34" fmla="*/ 72 w 112"/>
                <a:gd name="T35" fmla="*/ 1 h 131"/>
                <a:gd name="T36" fmla="*/ 68 w 112"/>
                <a:gd name="T37" fmla="*/ 1 h 131"/>
                <a:gd name="T38" fmla="*/ 62 w 112"/>
                <a:gd name="T39" fmla="*/ 4 h 131"/>
                <a:gd name="T40" fmla="*/ 61 w 112"/>
                <a:gd name="T41" fmla="*/ 10 h 131"/>
                <a:gd name="T42" fmla="*/ 64 w 112"/>
                <a:gd name="T43" fmla="*/ 15 h 131"/>
                <a:gd name="T44" fmla="*/ 66 w 112"/>
                <a:gd name="T45" fmla="*/ 16 h 131"/>
                <a:gd name="T46" fmla="*/ 81 w 112"/>
                <a:gd name="T47" fmla="*/ 24 h 131"/>
                <a:gd name="T48" fmla="*/ 91 w 112"/>
                <a:gd name="T49" fmla="*/ 34 h 131"/>
                <a:gd name="T50" fmla="*/ 96 w 112"/>
                <a:gd name="T51" fmla="*/ 46 h 131"/>
                <a:gd name="T52" fmla="*/ 96 w 112"/>
                <a:gd name="T53" fmla="*/ 60 h 131"/>
                <a:gd name="T54" fmla="*/ 93 w 112"/>
                <a:gd name="T55" fmla="*/ 73 h 131"/>
                <a:gd name="T56" fmla="*/ 77 w 112"/>
                <a:gd name="T57" fmla="*/ 99 h 131"/>
                <a:gd name="T58" fmla="*/ 66 w 112"/>
                <a:gd name="T59" fmla="*/ 108 h 131"/>
                <a:gd name="T60" fmla="*/ 57 w 112"/>
                <a:gd name="T61" fmla="*/ 112 h 131"/>
                <a:gd name="T62" fmla="*/ 41 w 112"/>
                <a:gd name="T63" fmla="*/ 115 h 131"/>
                <a:gd name="T64" fmla="*/ 26 w 112"/>
                <a:gd name="T65" fmla="*/ 109 h 131"/>
                <a:gd name="T66" fmla="*/ 18 w 112"/>
                <a:gd name="T67" fmla="*/ 96 h 131"/>
                <a:gd name="T68" fmla="*/ 16 w 112"/>
                <a:gd name="T69" fmla="*/ 85 h 131"/>
                <a:gd name="T70" fmla="*/ 22 w 112"/>
                <a:gd name="T71" fmla="*/ 64 h 131"/>
                <a:gd name="T72" fmla="*/ 35 w 112"/>
                <a:gd name="T73" fmla="*/ 45 h 131"/>
                <a:gd name="T74" fmla="*/ 53 w 112"/>
                <a:gd name="T75" fmla="*/ 28 h 131"/>
                <a:gd name="T76" fmla="*/ 69 w 112"/>
                <a:gd name="T77" fmla="*/ 14 h 131"/>
                <a:gd name="T78" fmla="*/ 72 w 112"/>
                <a:gd name="T79" fmla="*/ 8 h 131"/>
                <a:gd name="T80" fmla="*/ 69 w 112"/>
                <a:gd name="T81" fmla="*/ 3 h 131"/>
                <a:gd name="T82" fmla="*/ 64 w 112"/>
                <a:gd name="T83" fmla="*/ 0 h 131"/>
                <a:gd name="T84" fmla="*/ 58 w 112"/>
                <a:gd name="T85" fmla="*/ 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2" h="131">
                  <a:moveTo>
                    <a:pt x="58" y="3"/>
                  </a:moveTo>
                  <a:lnTo>
                    <a:pt x="58" y="3"/>
                  </a:lnTo>
                  <a:lnTo>
                    <a:pt x="37" y="22"/>
                  </a:lnTo>
                  <a:lnTo>
                    <a:pt x="27" y="31"/>
                  </a:lnTo>
                  <a:lnTo>
                    <a:pt x="18" y="42"/>
                  </a:lnTo>
                  <a:lnTo>
                    <a:pt x="10" y="54"/>
                  </a:lnTo>
                  <a:lnTo>
                    <a:pt x="4" y="68"/>
                  </a:lnTo>
                  <a:lnTo>
                    <a:pt x="0" y="81"/>
                  </a:lnTo>
                  <a:lnTo>
                    <a:pt x="0" y="88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3" y="107"/>
                  </a:lnTo>
                  <a:lnTo>
                    <a:pt x="8" y="116"/>
                  </a:lnTo>
                  <a:lnTo>
                    <a:pt x="15" y="123"/>
                  </a:lnTo>
                  <a:lnTo>
                    <a:pt x="25" y="128"/>
                  </a:lnTo>
                  <a:lnTo>
                    <a:pt x="34" y="131"/>
                  </a:lnTo>
                  <a:lnTo>
                    <a:pt x="45" y="131"/>
                  </a:lnTo>
                  <a:lnTo>
                    <a:pt x="56" y="130"/>
                  </a:lnTo>
                  <a:lnTo>
                    <a:pt x="66" y="126"/>
                  </a:lnTo>
                  <a:lnTo>
                    <a:pt x="66" y="126"/>
                  </a:lnTo>
                  <a:lnTo>
                    <a:pt x="76" y="120"/>
                  </a:lnTo>
                  <a:lnTo>
                    <a:pt x="84" y="114"/>
                  </a:lnTo>
                  <a:lnTo>
                    <a:pt x="92" y="107"/>
                  </a:lnTo>
                  <a:lnTo>
                    <a:pt x="97" y="99"/>
                  </a:lnTo>
                  <a:lnTo>
                    <a:pt x="103" y="91"/>
                  </a:lnTo>
                  <a:lnTo>
                    <a:pt x="107" y="81"/>
                  </a:lnTo>
                  <a:lnTo>
                    <a:pt x="111" y="72"/>
                  </a:lnTo>
                  <a:lnTo>
                    <a:pt x="112" y="62"/>
                  </a:lnTo>
                  <a:lnTo>
                    <a:pt x="112" y="53"/>
                  </a:lnTo>
                  <a:lnTo>
                    <a:pt x="111" y="43"/>
                  </a:lnTo>
                  <a:lnTo>
                    <a:pt x="108" y="34"/>
                  </a:lnTo>
                  <a:lnTo>
                    <a:pt x="104" y="26"/>
                  </a:lnTo>
                  <a:lnTo>
                    <a:pt x="99" y="18"/>
                  </a:lnTo>
                  <a:lnTo>
                    <a:pt x="92" y="11"/>
                  </a:lnTo>
                  <a:lnTo>
                    <a:pt x="83" y="6"/>
                  </a:lnTo>
                  <a:lnTo>
                    <a:pt x="72" y="1"/>
                  </a:lnTo>
                  <a:lnTo>
                    <a:pt x="72" y="1"/>
                  </a:lnTo>
                  <a:lnTo>
                    <a:pt x="68" y="1"/>
                  </a:lnTo>
                  <a:lnTo>
                    <a:pt x="65" y="1"/>
                  </a:lnTo>
                  <a:lnTo>
                    <a:pt x="62" y="4"/>
                  </a:lnTo>
                  <a:lnTo>
                    <a:pt x="61" y="7"/>
                  </a:lnTo>
                  <a:lnTo>
                    <a:pt x="61" y="10"/>
                  </a:lnTo>
                  <a:lnTo>
                    <a:pt x="62" y="12"/>
                  </a:lnTo>
                  <a:lnTo>
                    <a:pt x="64" y="15"/>
                  </a:lnTo>
                  <a:lnTo>
                    <a:pt x="66" y="16"/>
                  </a:lnTo>
                  <a:lnTo>
                    <a:pt x="66" y="16"/>
                  </a:lnTo>
                  <a:lnTo>
                    <a:pt x="74" y="20"/>
                  </a:lnTo>
                  <a:lnTo>
                    <a:pt x="81" y="24"/>
                  </a:lnTo>
                  <a:lnTo>
                    <a:pt x="87" y="28"/>
                  </a:lnTo>
                  <a:lnTo>
                    <a:pt x="91" y="34"/>
                  </a:lnTo>
                  <a:lnTo>
                    <a:pt x="95" y="41"/>
                  </a:lnTo>
                  <a:lnTo>
                    <a:pt x="96" y="46"/>
                  </a:lnTo>
                  <a:lnTo>
                    <a:pt x="96" y="53"/>
                  </a:lnTo>
                  <a:lnTo>
                    <a:pt x="96" y="60"/>
                  </a:lnTo>
                  <a:lnTo>
                    <a:pt x="95" y="66"/>
                  </a:lnTo>
                  <a:lnTo>
                    <a:pt x="93" y="73"/>
                  </a:lnTo>
                  <a:lnTo>
                    <a:pt x="87" y="87"/>
                  </a:lnTo>
                  <a:lnTo>
                    <a:pt x="77" y="99"/>
                  </a:lnTo>
                  <a:lnTo>
                    <a:pt x="72" y="103"/>
                  </a:lnTo>
                  <a:lnTo>
                    <a:pt x="66" y="108"/>
                  </a:lnTo>
                  <a:lnTo>
                    <a:pt x="66" y="108"/>
                  </a:lnTo>
                  <a:lnTo>
                    <a:pt x="57" y="112"/>
                  </a:lnTo>
                  <a:lnTo>
                    <a:pt x="49" y="115"/>
                  </a:lnTo>
                  <a:lnTo>
                    <a:pt x="41" y="115"/>
                  </a:lnTo>
                  <a:lnTo>
                    <a:pt x="33" y="114"/>
                  </a:lnTo>
                  <a:lnTo>
                    <a:pt x="26" y="109"/>
                  </a:lnTo>
                  <a:lnTo>
                    <a:pt x="20" y="104"/>
                  </a:lnTo>
                  <a:lnTo>
                    <a:pt x="18" y="96"/>
                  </a:lnTo>
                  <a:lnTo>
                    <a:pt x="16" y="85"/>
                  </a:lnTo>
                  <a:lnTo>
                    <a:pt x="16" y="85"/>
                  </a:lnTo>
                  <a:lnTo>
                    <a:pt x="18" y="74"/>
                  </a:lnTo>
                  <a:lnTo>
                    <a:pt x="22" y="64"/>
                  </a:lnTo>
                  <a:lnTo>
                    <a:pt x="29" y="54"/>
                  </a:lnTo>
                  <a:lnTo>
                    <a:pt x="35" y="45"/>
                  </a:lnTo>
                  <a:lnTo>
                    <a:pt x="43" y="37"/>
                  </a:lnTo>
                  <a:lnTo>
                    <a:pt x="53" y="28"/>
                  </a:lnTo>
                  <a:lnTo>
                    <a:pt x="69" y="14"/>
                  </a:lnTo>
                  <a:lnTo>
                    <a:pt x="69" y="14"/>
                  </a:lnTo>
                  <a:lnTo>
                    <a:pt x="72" y="11"/>
                  </a:lnTo>
                  <a:lnTo>
                    <a:pt x="72" y="8"/>
                  </a:lnTo>
                  <a:lnTo>
                    <a:pt x="72" y="6"/>
                  </a:lnTo>
                  <a:lnTo>
                    <a:pt x="69" y="3"/>
                  </a:lnTo>
                  <a:lnTo>
                    <a:pt x="66" y="1"/>
                  </a:lnTo>
                  <a:lnTo>
                    <a:pt x="64" y="0"/>
                  </a:lnTo>
                  <a:lnTo>
                    <a:pt x="61" y="0"/>
                  </a:lnTo>
                  <a:lnTo>
                    <a:pt x="58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550"/>
            <p:cNvSpPr/>
            <p:nvPr/>
          </p:nvSpPr>
          <p:spPr bwMode="auto">
            <a:xfrm>
              <a:off x="7289992" y="944124"/>
              <a:ext cx="214018" cy="250325"/>
            </a:xfrm>
            <a:custGeom>
              <a:avLst/>
              <a:gdLst>
                <a:gd name="T0" fmla="*/ 58 w 112"/>
                <a:gd name="T1" fmla="*/ 3 h 131"/>
                <a:gd name="T2" fmla="*/ 27 w 112"/>
                <a:gd name="T3" fmla="*/ 31 h 131"/>
                <a:gd name="T4" fmla="*/ 10 w 112"/>
                <a:gd name="T5" fmla="*/ 54 h 131"/>
                <a:gd name="T6" fmla="*/ 0 w 112"/>
                <a:gd name="T7" fmla="*/ 81 h 131"/>
                <a:gd name="T8" fmla="*/ 0 w 112"/>
                <a:gd name="T9" fmla="*/ 95 h 131"/>
                <a:gd name="T10" fmla="*/ 3 w 112"/>
                <a:gd name="T11" fmla="*/ 107 h 131"/>
                <a:gd name="T12" fmla="*/ 15 w 112"/>
                <a:gd name="T13" fmla="*/ 123 h 131"/>
                <a:gd name="T14" fmla="*/ 34 w 112"/>
                <a:gd name="T15" fmla="*/ 131 h 131"/>
                <a:gd name="T16" fmla="*/ 56 w 112"/>
                <a:gd name="T17" fmla="*/ 130 h 131"/>
                <a:gd name="T18" fmla="*/ 66 w 112"/>
                <a:gd name="T19" fmla="*/ 126 h 131"/>
                <a:gd name="T20" fmla="*/ 84 w 112"/>
                <a:gd name="T21" fmla="*/ 114 h 131"/>
                <a:gd name="T22" fmla="*/ 97 w 112"/>
                <a:gd name="T23" fmla="*/ 99 h 131"/>
                <a:gd name="T24" fmla="*/ 107 w 112"/>
                <a:gd name="T25" fmla="*/ 81 h 131"/>
                <a:gd name="T26" fmla="*/ 112 w 112"/>
                <a:gd name="T27" fmla="*/ 62 h 131"/>
                <a:gd name="T28" fmla="*/ 111 w 112"/>
                <a:gd name="T29" fmla="*/ 43 h 131"/>
                <a:gd name="T30" fmla="*/ 104 w 112"/>
                <a:gd name="T31" fmla="*/ 26 h 131"/>
                <a:gd name="T32" fmla="*/ 92 w 112"/>
                <a:gd name="T33" fmla="*/ 11 h 131"/>
                <a:gd name="T34" fmla="*/ 72 w 112"/>
                <a:gd name="T35" fmla="*/ 1 h 131"/>
                <a:gd name="T36" fmla="*/ 68 w 112"/>
                <a:gd name="T37" fmla="*/ 1 h 131"/>
                <a:gd name="T38" fmla="*/ 62 w 112"/>
                <a:gd name="T39" fmla="*/ 4 h 131"/>
                <a:gd name="T40" fmla="*/ 61 w 112"/>
                <a:gd name="T41" fmla="*/ 10 h 131"/>
                <a:gd name="T42" fmla="*/ 64 w 112"/>
                <a:gd name="T43" fmla="*/ 15 h 131"/>
                <a:gd name="T44" fmla="*/ 66 w 112"/>
                <a:gd name="T45" fmla="*/ 16 h 131"/>
                <a:gd name="T46" fmla="*/ 81 w 112"/>
                <a:gd name="T47" fmla="*/ 24 h 131"/>
                <a:gd name="T48" fmla="*/ 91 w 112"/>
                <a:gd name="T49" fmla="*/ 34 h 131"/>
                <a:gd name="T50" fmla="*/ 96 w 112"/>
                <a:gd name="T51" fmla="*/ 46 h 131"/>
                <a:gd name="T52" fmla="*/ 96 w 112"/>
                <a:gd name="T53" fmla="*/ 60 h 131"/>
                <a:gd name="T54" fmla="*/ 93 w 112"/>
                <a:gd name="T55" fmla="*/ 73 h 131"/>
                <a:gd name="T56" fmla="*/ 77 w 112"/>
                <a:gd name="T57" fmla="*/ 99 h 131"/>
                <a:gd name="T58" fmla="*/ 66 w 112"/>
                <a:gd name="T59" fmla="*/ 108 h 131"/>
                <a:gd name="T60" fmla="*/ 57 w 112"/>
                <a:gd name="T61" fmla="*/ 112 h 131"/>
                <a:gd name="T62" fmla="*/ 41 w 112"/>
                <a:gd name="T63" fmla="*/ 115 h 131"/>
                <a:gd name="T64" fmla="*/ 26 w 112"/>
                <a:gd name="T65" fmla="*/ 109 h 131"/>
                <a:gd name="T66" fmla="*/ 18 w 112"/>
                <a:gd name="T67" fmla="*/ 96 h 131"/>
                <a:gd name="T68" fmla="*/ 16 w 112"/>
                <a:gd name="T69" fmla="*/ 85 h 131"/>
                <a:gd name="T70" fmla="*/ 22 w 112"/>
                <a:gd name="T71" fmla="*/ 64 h 131"/>
                <a:gd name="T72" fmla="*/ 35 w 112"/>
                <a:gd name="T73" fmla="*/ 45 h 131"/>
                <a:gd name="T74" fmla="*/ 53 w 112"/>
                <a:gd name="T75" fmla="*/ 28 h 131"/>
                <a:gd name="T76" fmla="*/ 69 w 112"/>
                <a:gd name="T77" fmla="*/ 14 h 131"/>
                <a:gd name="T78" fmla="*/ 72 w 112"/>
                <a:gd name="T79" fmla="*/ 8 h 131"/>
                <a:gd name="T80" fmla="*/ 69 w 112"/>
                <a:gd name="T81" fmla="*/ 3 h 131"/>
                <a:gd name="T82" fmla="*/ 64 w 112"/>
                <a:gd name="T83" fmla="*/ 0 h 131"/>
                <a:gd name="T84" fmla="*/ 58 w 112"/>
                <a:gd name="T85" fmla="*/ 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2" h="131">
                  <a:moveTo>
                    <a:pt x="58" y="3"/>
                  </a:moveTo>
                  <a:lnTo>
                    <a:pt x="58" y="3"/>
                  </a:lnTo>
                  <a:lnTo>
                    <a:pt x="37" y="22"/>
                  </a:lnTo>
                  <a:lnTo>
                    <a:pt x="27" y="31"/>
                  </a:lnTo>
                  <a:lnTo>
                    <a:pt x="18" y="42"/>
                  </a:lnTo>
                  <a:lnTo>
                    <a:pt x="10" y="54"/>
                  </a:lnTo>
                  <a:lnTo>
                    <a:pt x="4" y="68"/>
                  </a:lnTo>
                  <a:lnTo>
                    <a:pt x="0" y="81"/>
                  </a:lnTo>
                  <a:lnTo>
                    <a:pt x="0" y="88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3" y="107"/>
                  </a:lnTo>
                  <a:lnTo>
                    <a:pt x="8" y="116"/>
                  </a:lnTo>
                  <a:lnTo>
                    <a:pt x="15" y="123"/>
                  </a:lnTo>
                  <a:lnTo>
                    <a:pt x="25" y="128"/>
                  </a:lnTo>
                  <a:lnTo>
                    <a:pt x="34" y="131"/>
                  </a:lnTo>
                  <a:lnTo>
                    <a:pt x="45" y="131"/>
                  </a:lnTo>
                  <a:lnTo>
                    <a:pt x="56" y="130"/>
                  </a:lnTo>
                  <a:lnTo>
                    <a:pt x="66" y="126"/>
                  </a:lnTo>
                  <a:lnTo>
                    <a:pt x="66" y="126"/>
                  </a:lnTo>
                  <a:lnTo>
                    <a:pt x="76" y="120"/>
                  </a:lnTo>
                  <a:lnTo>
                    <a:pt x="84" y="114"/>
                  </a:lnTo>
                  <a:lnTo>
                    <a:pt x="92" y="107"/>
                  </a:lnTo>
                  <a:lnTo>
                    <a:pt x="97" y="99"/>
                  </a:lnTo>
                  <a:lnTo>
                    <a:pt x="103" y="91"/>
                  </a:lnTo>
                  <a:lnTo>
                    <a:pt x="107" y="81"/>
                  </a:lnTo>
                  <a:lnTo>
                    <a:pt x="111" y="72"/>
                  </a:lnTo>
                  <a:lnTo>
                    <a:pt x="112" y="62"/>
                  </a:lnTo>
                  <a:lnTo>
                    <a:pt x="112" y="53"/>
                  </a:lnTo>
                  <a:lnTo>
                    <a:pt x="111" y="43"/>
                  </a:lnTo>
                  <a:lnTo>
                    <a:pt x="108" y="34"/>
                  </a:lnTo>
                  <a:lnTo>
                    <a:pt x="104" y="26"/>
                  </a:lnTo>
                  <a:lnTo>
                    <a:pt x="99" y="18"/>
                  </a:lnTo>
                  <a:lnTo>
                    <a:pt x="92" y="11"/>
                  </a:lnTo>
                  <a:lnTo>
                    <a:pt x="83" y="6"/>
                  </a:lnTo>
                  <a:lnTo>
                    <a:pt x="72" y="1"/>
                  </a:lnTo>
                  <a:lnTo>
                    <a:pt x="72" y="1"/>
                  </a:lnTo>
                  <a:lnTo>
                    <a:pt x="68" y="1"/>
                  </a:lnTo>
                  <a:lnTo>
                    <a:pt x="65" y="1"/>
                  </a:lnTo>
                  <a:lnTo>
                    <a:pt x="62" y="4"/>
                  </a:lnTo>
                  <a:lnTo>
                    <a:pt x="61" y="7"/>
                  </a:lnTo>
                  <a:lnTo>
                    <a:pt x="61" y="10"/>
                  </a:lnTo>
                  <a:lnTo>
                    <a:pt x="62" y="12"/>
                  </a:lnTo>
                  <a:lnTo>
                    <a:pt x="64" y="15"/>
                  </a:lnTo>
                  <a:lnTo>
                    <a:pt x="66" y="16"/>
                  </a:lnTo>
                  <a:lnTo>
                    <a:pt x="66" y="16"/>
                  </a:lnTo>
                  <a:lnTo>
                    <a:pt x="74" y="20"/>
                  </a:lnTo>
                  <a:lnTo>
                    <a:pt x="81" y="24"/>
                  </a:lnTo>
                  <a:lnTo>
                    <a:pt x="87" y="28"/>
                  </a:lnTo>
                  <a:lnTo>
                    <a:pt x="91" y="34"/>
                  </a:lnTo>
                  <a:lnTo>
                    <a:pt x="95" y="41"/>
                  </a:lnTo>
                  <a:lnTo>
                    <a:pt x="96" y="46"/>
                  </a:lnTo>
                  <a:lnTo>
                    <a:pt x="96" y="53"/>
                  </a:lnTo>
                  <a:lnTo>
                    <a:pt x="96" y="60"/>
                  </a:lnTo>
                  <a:lnTo>
                    <a:pt x="95" y="66"/>
                  </a:lnTo>
                  <a:lnTo>
                    <a:pt x="93" y="73"/>
                  </a:lnTo>
                  <a:lnTo>
                    <a:pt x="87" y="87"/>
                  </a:lnTo>
                  <a:lnTo>
                    <a:pt x="77" y="99"/>
                  </a:lnTo>
                  <a:lnTo>
                    <a:pt x="72" y="103"/>
                  </a:lnTo>
                  <a:lnTo>
                    <a:pt x="66" y="108"/>
                  </a:lnTo>
                  <a:lnTo>
                    <a:pt x="66" y="108"/>
                  </a:lnTo>
                  <a:lnTo>
                    <a:pt x="57" y="112"/>
                  </a:lnTo>
                  <a:lnTo>
                    <a:pt x="49" y="115"/>
                  </a:lnTo>
                  <a:lnTo>
                    <a:pt x="41" y="115"/>
                  </a:lnTo>
                  <a:lnTo>
                    <a:pt x="33" y="114"/>
                  </a:lnTo>
                  <a:lnTo>
                    <a:pt x="26" y="109"/>
                  </a:lnTo>
                  <a:lnTo>
                    <a:pt x="20" y="104"/>
                  </a:lnTo>
                  <a:lnTo>
                    <a:pt x="18" y="96"/>
                  </a:lnTo>
                  <a:lnTo>
                    <a:pt x="16" y="85"/>
                  </a:lnTo>
                  <a:lnTo>
                    <a:pt x="16" y="85"/>
                  </a:lnTo>
                  <a:lnTo>
                    <a:pt x="18" y="74"/>
                  </a:lnTo>
                  <a:lnTo>
                    <a:pt x="22" y="64"/>
                  </a:lnTo>
                  <a:lnTo>
                    <a:pt x="29" y="54"/>
                  </a:lnTo>
                  <a:lnTo>
                    <a:pt x="35" y="45"/>
                  </a:lnTo>
                  <a:lnTo>
                    <a:pt x="43" y="37"/>
                  </a:lnTo>
                  <a:lnTo>
                    <a:pt x="53" y="28"/>
                  </a:lnTo>
                  <a:lnTo>
                    <a:pt x="69" y="14"/>
                  </a:lnTo>
                  <a:lnTo>
                    <a:pt x="69" y="14"/>
                  </a:lnTo>
                  <a:lnTo>
                    <a:pt x="72" y="11"/>
                  </a:lnTo>
                  <a:lnTo>
                    <a:pt x="72" y="8"/>
                  </a:lnTo>
                  <a:lnTo>
                    <a:pt x="72" y="6"/>
                  </a:lnTo>
                  <a:lnTo>
                    <a:pt x="69" y="3"/>
                  </a:lnTo>
                  <a:lnTo>
                    <a:pt x="66" y="1"/>
                  </a:lnTo>
                  <a:lnTo>
                    <a:pt x="64" y="0"/>
                  </a:lnTo>
                  <a:lnTo>
                    <a:pt x="61" y="0"/>
                  </a:lnTo>
                  <a:lnTo>
                    <a:pt x="58" y="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551"/>
            <p:cNvSpPr/>
            <p:nvPr/>
          </p:nvSpPr>
          <p:spPr bwMode="auto">
            <a:xfrm>
              <a:off x="7450505" y="1150499"/>
              <a:ext cx="108920" cy="139494"/>
            </a:xfrm>
            <a:custGeom>
              <a:avLst/>
              <a:gdLst>
                <a:gd name="T0" fmla="*/ 27 w 57"/>
                <a:gd name="T1" fmla="*/ 16 h 73"/>
                <a:gd name="T2" fmla="*/ 27 w 57"/>
                <a:gd name="T3" fmla="*/ 16 h 73"/>
                <a:gd name="T4" fmla="*/ 31 w 57"/>
                <a:gd name="T5" fmla="*/ 18 h 73"/>
                <a:gd name="T6" fmla="*/ 35 w 57"/>
                <a:gd name="T7" fmla="*/ 19 h 73"/>
                <a:gd name="T8" fmla="*/ 35 w 57"/>
                <a:gd name="T9" fmla="*/ 19 h 73"/>
                <a:gd name="T10" fmla="*/ 34 w 57"/>
                <a:gd name="T11" fmla="*/ 18 h 73"/>
                <a:gd name="T12" fmla="*/ 34 w 57"/>
                <a:gd name="T13" fmla="*/ 16 h 73"/>
                <a:gd name="T14" fmla="*/ 32 w 57"/>
                <a:gd name="T15" fmla="*/ 18 h 73"/>
                <a:gd name="T16" fmla="*/ 32 w 57"/>
                <a:gd name="T17" fmla="*/ 18 h 73"/>
                <a:gd name="T18" fmla="*/ 28 w 57"/>
                <a:gd name="T19" fmla="*/ 23 h 73"/>
                <a:gd name="T20" fmla="*/ 23 w 57"/>
                <a:gd name="T21" fmla="*/ 28 h 73"/>
                <a:gd name="T22" fmla="*/ 23 w 57"/>
                <a:gd name="T23" fmla="*/ 28 h 73"/>
                <a:gd name="T24" fmla="*/ 12 w 57"/>
                <a:gd name="T25" fmla="*/ 37 h 73"/>
                <a:gd name="T26" fmla="*/ 7 w 57"/>
                <a:gd name="T27" fmla="*/ 41 h 73"/>
                <a:gd name="T28" fmla="*/ 1 w 57"/>
                <a:gd name="T29" fmla="*/ 46 h 73"/>
                <a:gd name="T30" fmla="*/ 1 w 57"/>
                <a:gd name="T31" fmla="*/ 46 h 73"/>
                <a:gd name="T32" fmla="*/ 0 w 57"/>
                <a:gd name="T33" fmla="*/ 50 h 73"/>
                <a:gd name="T34" fmla="*/ 0 w 57"/>
                <a:gd name="T35" fmla="*/ 54 h 73"/>
                <a:gd name="T36" fmla="*/ 1 w 57"/>
                <a:gd name="T37" fmla="*/ 57 h 73"/>
                <a:gd name="T38" fmla="*/ 5 w 57"/>
                <a:gd name="T39" fmla="*/ 60 h 73"/>
                <a:gd name="T40" fmla="*/ 5 w 57"/>
                <a:gd name="T41" fmla="*/ 60 h 73"/>
                <a:gd name="T42" fmla="*/ 26 w 57"/>
                <a:gd name="T43" fmla="*/ 66 h 73"/>
                <a:gd name="T44" fmla="*/ 46 w 57"/>
                <a:gd name="T45" fmla="*/ 73 h 73"/>
                <a:gd name="T46" fmla="*/ 46 w 57"/>
                <a:gd name="T47" fmla="*/ 73 h 73"/>
                <a:gd name="T48" fmla="*/ 50 w 57"/>
                <a:gd name="T49" fmla="*/ 73 h 73"/>
                <a:gd name="T50" fmla="*/ 53 w 57"/>
                <a:gd name="T51" fmla="*/ 72 h 73"/>
                <a:gd name="T52" fmla="*/ 55 w 57"/>
                <a:gd name="T53" fmla="*/ 69 h 73"/>
                <a:gd name="T54" fmla="*/ 57 w 57"/>
                <a:gd name="T55" fmla="*/ 66 h 73"/>
                <a:gd name="T56" fmla="*/ 57 w 57"/>
                <a:gd name="T57" fmla="*/ 64 h 73"/>
                <a:gd name="T58" fmla="*/ 55 w 57"/>
                <a:gd name="T59" fmla="*/ 61 h 73"/>
                <a:gd name="T60" fmla="*/ 54 w 57"/>
                <a:gd name="T61" fmla="*/ 58 h 73"/>
                <a:gd name="T62" fmla="*/ 51 w 57"/>
                <a:gd name="T63" fmla="*/ 57 h 73"/>
                <a:gd name="T64" fmla="*/ 51 w 57"/>
                <a:gd name="T65" fmla="*/ 57 h 73"/>
                <a:gd name="T66" fmla="*/ 30 w 57"/>
                <a:gd name="T67" fmla="*/ 51 h 73"/>
                <a:gd name="T68" fmla="*/ 9 w 57"/>
                <a:gd name="T69" fmla="*/ 45 h 73"/>
                <a:gd name="T70" fmla="*/ 9 w 57"/>
                <a:gd name="T71" fmla="*/ 45 h 73"/>
                <a:gd name="T72" fmla="*/ 12 w 57"/>
                <a:gd name="T73" fmla="*/ 58 h 73"/>
                <a:gd name="T74" fmla="*/ 12 w 57"/>
                <a:gd name="T75" fmla="*/ 58 h 73"/>
                <a:gd name="T76" fmla="*/ 20 w 57"/>
                <a:gd name="T77" fmla="*/ 50 h 73"/>
                <a:gd name="T78" fmla="*/ 30 w 57"/>
                <a:gd name="T79" fmla="*/ 42 h 73"/>
                <a:gd name="T80" fmla="*/ 38 w 57"/>
                <a:gd name="T81" fmla="*/ 35 h 73"/>
                <a:gd name="T82" fmla="*/ 46 w 57"/>
                <a:gd name="T83" fmla="*/ 27 h 73"/>
                <a:gd name="T84" fmla="*/ 46 w 57"/>
                <a:gd name="T85" fmla="*/ 27 h 73"/>
                <a:gd name="T86" fmla="*/ 49 w 57"/>
                <a:gd name="T87" fmla="*/ 22 h 73"/>
                <a:gd name="T88" fmla="*/ 50 w 57"/>
                <a:gd name="T89" fmla="*/ 16 h 73"/>
                <a:gd name="T90" fmla="*/ 49 w 57"/>
                <a:gd name="T91" fmla="*/ 12 h 73"/>
                <a:gd name="T92" fmla="*/ 46 w 57"/>
                <a:gd name="T93" fmla="*/ 8 h 73"/>
                <a:gd name="T94" fmla="*/ 42 w 57"/>
                <a:gd name="T95" fmla="*/ 6 h 73"/>
                <a:gd name="T96" fmla="*/ 38 w 57"/>
                <a:gd name="T97" fmla="*/ 3 h 73"/>
                <a:gd name="T98" fmla="*/ 27 w 57"/>
                <a:gd name="T99" fmla="*/ 0 h 73"/>
                <a:gd name="T100" fmla="*/ 27 w 57"/>
                <a:gd name="T101" fmla="*/ 0 h 73"/>
                <a:gd name="T102" fmla="*/ 23 w 57"/>
                <a:gd name="T103" fmla="*/ 1 h 73"/>
                <a:gd name="T104" fmla="*/ 20 w 57"/>
                <a:gd name="T105" fmla="*/ 3 h 73"/>
                <a:gd name="T106" fmla="*/ 19 w 57"/>
                <a:gd name="T107" fmla="*/ 6 h 73"/>
                <a:gd name="T108" fmla="*/ 19 w 57"/>
                <a:gd name="T109" fmla="*/ 8 h 73"/>
                <a:gd name="T110" fmla="*/ 19 w 57"/>
                <a:gd name="T111" fmla="*/ 11 h 73"/>
                <a:gd name="T112" fmla="*/ 20 w 57"/>
                <a:gd name="T113" fmla="*/ 14 h 73"/>
                <a:gd name="T114" fmla="*/ 23 w 57"/>
                <a:gd name="T115" fmla="*/ 16 h 73"/>
                <a:gd name="T116" fmla="*/ 27 w 57"/>
                <a:gd name="T117" fmla="*/ 1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7" h="73">
                  <a:moveTo>
                    <a:pt x="27" y="16"/>
                  </a:moveTo>
                  <a:lnTo>
                    <a:pt x="27" y="16"/>
                  </a:lnTo>
                  <a:lnTo>
                    <a:pt x="31" y="18"/>
                  </a:lnTo>
                  <a:lnTo>
                    <a:pt x="35" y="19"/>
                  </a:lnTo>
                  <a:lnTo>
                    <a:pt x="35" y="19"/>
                  </a:lnTo>
                  <a:lnTo>
                    <a:pt x="34" y="18"/>
                  </a:lnTo>
                  <a:lnTo>
                    <a:pt x="34" y="16"/>
                  </a:lnTo>
                  <a:lnTo>
                    <a:pt x="32" y="18"/>
                  </a:lnTo>
                  <a:lnTo>
                    <a:pt x="32" y="18"/>
                  </a:lnTo>
                  <a:lnTo>
                    <a:pt x="28" y="23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12" y="37"/>
                  </a:lnTo>
                  <a:lnTo>
                    <a:pt x="7" y="41"/>
                  </a:lnTo>
                  <a:lnTo>
                    <a:pt x="1" y="46"/>
                  </a:lnTo>
                  <a:lnTo>
                    <a:pt x="1" y="46"/>
                  </a:lnTo>
                  <a:lnTo>
                    <a:pt x="0" y="50"/>
                  </a:lnTo>
                  <a:lnTo>
                    <a:pt x="0" y="54"/>
                  </a:lnTo>
                  <a:lnTo>
                    <a:pt x="1" y="57"/>
                  </a:lnTo>
                  <a:lnTo>
                    <a:pt x="5" y="60"/>
                  </a:lnTo>
                  <a:lnTo>
                    <a:pt x="5" y="60"/>
                  </a:lnTo>
                  <a:lnTo>
                    <a:pt x="26" y="66"/>
                  </a:lnTo>
                  <a:lnTo>
                    <a:pt x="46" y="73"/>
                  </a:lnTo>
                  <a:lnTo>
                    <a:pt x="46" y="73"/>
                  </a:lnTo>
                  <a:lnTo>
                    <a:pt x="50" y="73"/>
                  </a:lnTo>
                  <a:lnTo>
                    <a:pt x="53" y="72"/>
                  </a:lnTo>
                  <a:lnTo>
                    <a:pt x="55" y="69"/>
                  </a:lnTo>
                  <a:lnTo>
                    <a:pt x="57" y="66"/>
                  </a:lnTo>
                  <a:lnTo>
                    <a:pt x="57" y="64"/>
                  </a:lnTo>
                  <a:lnTo>
                    <a:pt x="55" y="61"/>
                  </a:lnTo>
                  <a:lnTo>
                    <a:pt x="54" y="58"/>
                  </a:lnTo>
                  <a:lnTo>
                    <a:pt x="51" y="57"/>
                  </a:lnTo>
                  <a:lnTo>
                    <a:pt x="51" y="57"/>
                  </a:lnTo>
                  <a:lnTo>
                    <a:pt x="30" y="51"/>
                  </a:lnTo>
                  <a:lnTo>
                    <a:pt x="9" y="45"/>
                  </a:lnTo>
                  <a:lnTo>
                    <a:pt x="9" y="45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20" y="50"/>
                  </a:lnTo>
                  <a:lnTo>
                    <a:pt x="30" y="42"/>
                  </a:lnTo>
                  <a:lnTo>
                    <a:pt x="38" y="35"/>
                  </a:lnTo>
                  <a:lnTo>
                    <a:pt x="46" y="27"/>
                  </a:lnTo>
                  <a:lnTo>
                    <a:pt x="46" y="27"/>
                  </a:lnTo>
                  <a:lnTo>
                    <a:pt x="49" y="22"/>
                  </a:lnTo>
                  <a:lnTo>
                    <a:pt x="50" y="16"/>
                  </a:lnTo>
                  <a:lnTo>
                    <a:pt x="49" y="12"/>
                  </a:lnTo>
                  <a:lnTo>
                    <a:pt x="46" y="8"/>
                  </a:lnTo>
                  <a:lnTo>
                    <a:pt x="42" y="6"/>
                  </a:lnTo>
                  <a:lnTo>
                    <a:pt x="38" y="3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3" y="1"/>
                  </a:lnTo>
                  <a:lnTo>
                    <a:pt x="20" y="3"/>
                  </a:lnTo>
                  <a:lnTo>
                    <a:pt x="19" y="6"/>
                  </a:lnTo>
                  <a:lnTo>
                    <a:pt x="19" y="8"/>
                  </a:lnTo>
                  <a:lnTo>
                    <a:pt x="19" y="11"/>
                  </a:lnTo>
                  <a:lnTo>
                    <a:pt x="20" y="14"/>
                  </a:lnTo>
                  <a:lnTo>
                    <a:pt x="23" y="16"/>
                  </a:lnTo>
                  <a:lnTo>
                    <a:pt x="27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552"/>
            <p:cNvSpPr/>
            <p:nvPr/>
          </p:nvSpPr>
          <p:spPr bwMode="auto">
            <a:xfrm>
              <a:off x="7450505" y="1150499"/>
              <a:ext cx="108920" cy="139494"/>
            </a:xfrm>
            <a:custGeom>
              <a:avLst/>
              <a:gdLst>
                <a:gd name="T0" fmla="*/ 27 w 57"/>
                <a:gd name="T1" fmla="*/ 16 h 73"/>
                <a:gd name="T2" fmla="*/ 27 w 57"/>
                <a:gd name="T3" fmla="*/ 16 h 73"/>
                <a:gd name="T4" fmla="*/ 31 w 57"/>
                <a:gd name="T5" fmla="*/ 18 h 73"/>
                <a:gd name="T6" fmla="*/ 35 w 57"/>
                <a:gd name="T7" fmla="*/ 19 h 73"/>
                <a:gd name="T8" fmla="*/ 35 w 57"/>
                <a:gd name="T9" fmla="*/ 19 h 73"/>
                <a:gd name="T10" fmla="*/ 34 w 57"/>
                <a:gd name="T11" fmla="*/ 18 h 73"/>
                <a:gd name="T12" fmla="*/ 34 w 57"/>
                <a:gd name="T13" fmla="*/ 16 h 73"/>
                <a:gd name="T14" fmla="*/ 32 w 57"/>
                <a:gd name="T15" fmla="*/ 18 h 73"/>
                <a:gd name="T16" fmla="*/ 32 w 57"/>
                <a:gd name="T17" fmla="*/ 18 h 73"/>
                <a:gd name="T18" fmla="*/ 28 w 57"/>
                <a:gd name="T19" fmla="*/ 23 h 73"/>
                <a:gd name="T20" fmla="*/ 23 w 57"/>
                <a:gd name="T21" fmla="*/ 28 h 73"/>
                <a:gd name="T22" fmla="*/ 23 w 57"/>
                <a:gd name="T23" fmla="*/ 28 h 73"/>
                <a:gd name="T24" fmla="*/ 12 w 57"/>
                <a:gd name="T25" fmla="*/ 37 h 73"/>
                <a:gd name="T26" fmla="*/ 7 w 57"/>
                <a:gd name="T27" fmla="*/ 41 h 73"/>
                <a:gd name="T28" fmla="*/ 1 w 57"/>
                <a:gd name="T29" fmla="*/ 46 h 73"/>
                <a:gd name="T30" fmla="*/ 1 w 57"/>
                <a:gd name="T31" fmla="*/ 46 h 73"/>
                <a:gd name="T32" fmla="*/ 0 w 57"/>
                <a:gd name="T33" fmla="*/ 50 h 73"/>
                <a:gd name="T34" fmla="*/ 0 w 57"/>
                <a:gd name="T35" fmla="*/ 54 h 73"/>
                <a:gd name="T36" fmla="*/ 1 w 57"/>
                <a:gd name="T37" fmla="*/ 57 h 73"/>
                <a:gd name="T38" fmla="*/ 5 w 57"/>
                <a:gd name="T39" fmla="*/ 60 h 73"/>
                <a:gd name="T40" fmla="*/ 5 w 57"/>
                <a:gd name="T41" fmla="*/ 60 h 73"/>
                <a:gd name="T42" fmla="*/ 26 w 57"/>
                <a:gd name="T43" fmla="*/ 66 h 73"/>
                <a:gd name="T44" fmla="*/ 46 w 57"/>
                <a:gd name="T45" fmla="*/ 73 h 73"/>
                <a:gd name="T46" fmla="*/ 46 w 57"/>
                <a:gd name="T47" fmla="*/ 73 h 73"/>
                <a:gd name="T48" fmla="*/ 50 w 57"/>
                <a:gd name="T49" fmla="*/ 73 h 73"/>
                <a:gd name="T50" fmla="*/ 53 w 57"/>
                <a:gd name="T51" fmla="*/ 72 h 73"/>
                <a:gd name="T52" fmla="*/ 55 w 57"/>
                <a:gd name="T53" fmla="*/ 69 h 73"/>
                <a:gd name="T54" fmla="*/ 57 w 57"/>
                <a:gd name="T55" fmla="*/ 66 h 73"/>
                <a:gd name="T56" fmla="*/ 57 w 57"/>
                <a:gd name="T57" fmla="*/ 64 h 73"/>
                <a:gd name="T58" fmla="*/ 55 w 57"/>
                <a:gd name="T59" fmla="*/ 61 h 73"/>
                <a:gd name="T60" fmla="*/ 54 w 57"/>
                <a:gd name="T61" fmla="*/ 58 h 73"/>
                <a:gd name="T62" fmla="*/ 51 w 57"/>
                <a:gd name="T63" fmla="*/ 57 h 73"/>
                <a:gd name="T64" fmla="*/ 51 w 57"/>
                <a:gd name="T65" fmla="*/ 57 h 73"/>
                <a:gd name="T66" fmla="*/ 30 w 57"/>
                <a:gd name="T67" fmla="*/ 51 h 73"/>
                <a:gd name="T68" fmla="*/ 9 w 57"/>
                <a:gd name="T69" fmla="*/ 45 h 73"/>
                <a:gd name="T70" fmla="*/ 9 w 57"/>
                <a:gd name="T71" fmla="*/ 45 h 73"/>
                <a:gd name="T72" fmla="*/ 12 w 57"/>
                <a:gd name="T73" fmla="*/ 58 h 73"/>
                <a:gd name="T74" fmla="*/ 12 w 57"/>
                <a:gd name="T75" fmla="*/ 58 h 73"/>
                <a:gd name="T76" fmla="*/ 20 w 57"/>
                <a:gd name="T77" fmla="*/ 50 h 73"/>
                <a:gd name="T78" fmla="*/ 30 w 57"/>
                <a:gd name="T79" fmla="*/ 42 h 73"/>
                <a:gd name="T80" fmla="*/ 38 w 57"/>
                <a:gd name="T81" fmla="*/ 35 h 73"/>
                <a:gd name="T82" fmla="*/ 46 w 57"/>
                <a:gd name="T83" fmla="*/ 27 h 73"/>
                <a:gd name="T84" fmla="*/ 46 w 57"/>
                <a:gd name="T85" fmla="*/ 27 h 73"/>
                <a:gd name="T86" fmla="*/ 49 w 57"/>
                <a:gd name="T87" fmla="*/ 22 h 73"/>
                <a:gd name="T88" fmla="*/ 50 w 57"/>
                <a:gd name="T89" fmla="*/ 16 h 73"/>
                <a:gd name="T90" fmla="*/ 49 w 57"/>
                <a:gd name="T91" fmla="*/ 12 h 73"/>
                <a:gd name="T92" fmla="*/ 46 w 57"/>
                <a:gd name="T93" fmla="*/ 8 h 73"/>
                <a:gd name="T94" fmla="*/ 42 w 57"/>
                <a:gd name="T95" fmla="*/ 6 h 73"/>
                <a:gd name="T96" fmla="*/ 38 w 57"/>
                <a:gd name="T97" fmla="*/ 3 h 73"/>
                <a:gd name="T98" fmla="*/ 27 w 57"/>
                <a:gd name="T99" fmla="*/ 0 h 73"/>
                <a:gd name="T100" fmla="*/ 27 w 57"/>
                <a:gd name="T101" fmla="*/ 0 h 73"/>
                <a:gd name="T102" fmla="*/ 23 w 57"/>
                <a:gd name="T103" fmla="*/ 1 h 73"/>
                <a:gd name="T104" fmla="*/ 20 w 57"/>
                <a:gd name="T105" fmla="*/ 3 h 73"/>
                <a:gd name="T106" fmla="*/ 19 w 57"/>
                <a:gd name="T107" fmla="*/ 6 h 73"/>
                <a:gd name="T108" fmla="*/ 19 w 57"/>
                <a:gd name="T109" fmla="*/ 8 h 73"/>
                <a:gd name="T110" fmla="*/ 19 w 57"/>
                <a:gd name="T111" fmla="*/ 11 h 73"/>
                <a:gd name="T112" fmla="*/ 20 w 57"/>
                <a:gd name="T113" fmla="*/ 14 h 73"/>
                <a:gd name="T114" fmla="*/ 23 w 57"/>
                <a:gd name="T115" fmla="*/ 16 h 73"/>
                <a:gd name="T116" fmla="*/ 27 w 57"/>
                <a:gd name="T117" fmla="*/ 1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7" h="73">
                  <a:moveTo>
                    <a:pt x="27" y="16"/>
                  </a:moveTo>
                  <a:lnTo>
                    <a:pt x="27" y="16"/>
                  </a:lnTo>
                  <a:lnTo>
                    <a:pt x="31" y="18"/>
                  </a:lnTo>
                  <a:lnTo>
                    <a:pt x="35" y="19"/>
                  </a:lnTo>
                  <a:lnTo>
                    <a:pt x="35" y="19"/>
                  </a:lnTo>
                  <a:lnTo>
                    <a:pt x="34" y="18"/>
                  </a:lnTo>
                  <a:lnTo>
                    <a:pt x="34" y="16"/>
                  </a:lnTo>
                  <a:lnTo>
                    <a:pt x="32" y="18"/>
                  </a:lnTo>
                  <a:lnTo>
                    <a:pt x="32" y="18"/>
                  </a:lnTo>
                  <a:lnTo>
                    <a:pt x="28" y="23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12" y="37"/>
                  </a:lnTo>
                  <a:lnTo>
                    <a:pt x="7" y="41"/>
                  </a:lnTo>
                  <a:lnTo>
                    <a:pt x="1" y="46"/>
                  </a:lnTo>
                  <a:lnTo>
                    <a:pt x="1" y="46"/>
                  </a:lnTo>
                  <a:lnTo>
                    <a:pt x="0" y="50"/>
                  </a:lnTo>
                  <a:lnTo>
                    <a:pt x="0" y="54"/>
                  </a:lnTo>
                  <a:lnTo>
                    <a:pt x="1" y="57"/>
                  </a:lnTo>
                  <a:lnTo>
                    <a:pt x="5" y="60"/>
                  </a:lnTo>
                  <a:lnTo>
                    <a:pt x="5" y="60"/>
                  </a:lnTo>
                  <a:lnTo>
                    <a:pt x="26" y="66"/>
                  </a:lnTo>
                  <a:lnTo>
                    <a:pt x="46" y="73"/>
                  </a:lnTo>
                  <a:lnTo>
                    <a:pt x="46" y="73"/>
                  </a:lnTo>
                  <a:lnTo>
                    <a:pt x="50" y="73"/>
                  </a:lnTo>
                  <a:lnTo>
                    <a:pt x="53" y="72"/>
                  </a:lnTo>
                  <a:lnTo>
                    <a:pt x="55" y="69"/>
                  </a:lnTo>
                  <a:lnTo>
                    <a:pt x="57" y="66"/>
                  </a:lnTo>
                  <a:lnTo>
                    <a:pt x="57" y="64"/>
                  </a:lnTo>
                  <a:lnTo>
                    <a:pt x="55" y="61"/>
                  </a:lnTo>
                  <a:lnTo>
                    <a:pt x="54" y="58"/>
                  </a:lnTo>
                  <a:lnTo>
                    <a:pt x="51" y="57"/>
                  </a:lnTo>
                  <a:lnTo>
                    <a:pt x="51" y="57"/>
                  </a:lnTo>
                  <a:lnTo>
                    <a:pt x="30" y="51"/>
                  </a:lnTo>
                  <a:lnTo>
                    <a:pt x="9" y="45"/>
                  </a:lnTo>
                  <a:lnTo>
                    <a:pt x="9" y="45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20" y="50"/>
                  </a:lnTo>
                  <a:lnTo>
                    <a:pt x="30" y="42"/>
                  </a:lnTo>
                  <a:lnTo>
                    <a:pt x="38" y="35"/>
                  </a:lnTo>
                  <a:lnTo>
                    <a:pt x="46" y="27"/>
                  </a:lnTo>
                  <a:lnTo>
                    <a:pt x="46" y="27"/>
                  </a:lnTo>
                  <a:lnTo>
                    <a:pt x="49" y="22"/>
                  </a:lnTo>
                  <a:lnTo>
                    <a:pt x="50" y="16"/>
                  </a:lnTo>
                  <a:lnTo>
                    <a:pt x="49" y="12"/>
                  </a:lnTo>
                  <a:lnTo>
                    <a:pt x="46" y="8"/>
                  </a:lnTo>
                  <a:lnTo>
                    <a:pt x="42" y="6"/>
                  </a:lnTo>
                  <a:lnTo>
                    <a:pt x="38" y="3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3" y="1"/>
                  </a:lnTo>
                  <a:lnTo>
                    <a:pt x="20" y="3"/>
                  </a:lnTo>
                  <a:lnTo>
                    <a:pt x="19" y="6"/>
                  </a:lnTo>
                  <a:lnTo>
                    <a:pt x="19" y="8"/>
                  </a:lnTo>
                  <a:lnTo>
                    <a:pt x="19" y="11"/>
                  </a:lnTo>
                  <a:lnTo>
                    <a:pt x="20" y="14"/>
                  </a:lnTo>
                  <a:lnTo>
                    <a:pt x="23" y="16"/>
                  </a:lnTo>
                  <a:lnTo>
                    <a:pt x="27" y="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40"/>
          <p:cNvSpPr/>
          <p:nvPr/>
        </p:nvSpPr>
        <p:spPr>
          <a:xfrm>
            <a:off x="2816170" y="2210910"/>
            <a:ext cx="2879413" cy="776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</a:t>
            </a:r>
            <a:endParaRPr lang="zh-CN" altLang="en-US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3130070" y="1876703"/>
            <a:ext cx="14965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2816170" y="3462746"/>
            <a:ext cx="2879413" cy="776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</a:t>
            </a:r>
            <a:endParaRPr lang="zh-CN" altLang="en-US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3130070" y="3128539"/>
            <a:ext cx="14965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2816170" y="4781359"/>
            <a:ext cx="2879413" cy="776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</a:t>
            </a:r>
            <a:endParaRPr lang="zh-CN" altLang="en-US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3130070" y="4447153"/>
            <a:ext cx="14965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7549322" y="2210910"/>
            <a:ext cx="2879413" cy="776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</a:t>
            </a:r>
            <a:endParaRPr lang="zh-CN" altLang="en-US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7863222" y="1876703"/>
            <a:ext cx="14965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7549322" y="3462746"/>
            <a:ext cx="2879413" cy="776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</a:t>
            </a:r>
            <a:endParaRPr lang="zh-CN" altLang="en-US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7863222" y="3128539"/>
            <a:ext cx="14965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7549322" y="4781359"/>
            <a:ext cx="2879413" cy="776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</a:t>
            </a:r>
            <a:endParaRPr lang="zh-CN" altLang="en-US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7863222" y="4447153"/>
            <a:ext cx="14965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43" name="Freeform 30"/>
          <p:cNvSpPr>
            <a:spLocks noEditPoints="1"/>
          </p:cNvSpPr>
          <p:nvPr/>
        </p:nvSpPr>
        <p:spPr bwMode="auto">
          <a:xfrm>
            <a:off x="2859178" y="1980764"/>
            <a:ext cx="335491" cy="296579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46" name="Freeform 30"/>
          <p:cNvSpPr>
            <a:spLocks noEditPoints="1"/>
          </p:cNvSpPr>
          <p:nvPr/>
        </p:nvSpPr>
        <p:spPr bwMode="auto">
          <a:xfrm>
            <a:off x="2860267" y="3196968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49" name="Freeform 30"/>
          <p:cNvSpPr>
            <a:spLocks noEditPoints="1"/>
          </p:cNvSpPr>
          <p:nvPr/>
        </p:nvSpPr>
        <p:spPr bwMode="auto">
          <a:xfrm>
            <a:off x="2859178" y="4525032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50" name="Freeform 30"/>
          <p:cNvSpPr>
            <a:spLocks noEditPoints="1"/>
          </p:cNvSpPr>
          <p:nvPr/>
        </p:nvSpPr>
        <p:spPr bwMode="auto">
          <a:xfrm>
            <a:off x="7592330" y="1952538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51" name="Freeform 30"/>
          <p:cNvSpPr>
            <a:spLocks noEditPoints="1"/>
          </p:cNvSpPr>
          <p:nvPr/>
        </p:nvSpPr>
        <p:spPr bwMode="auto">
          <a:xfrm>
            <a:off x="7593419" y="3196968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52" name="Freeform 30"/>
          <p:cNvSpPr>
            <a:spLocks noEditPoints="1"/>
          </p:cNvSpPr>
          <p:nvPr/>
        </p:nvSpPr>
        <p:spPr bwMode="auto">
          <a:xfrm>
            <a:off x="7592330" y="4525032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55" name="椭圆 31"/>
          <p:cNvSpPr/>
          <p:nvPr/>
        </p:nvSpPr>
        <p:spPr>
          <a:xfrm rot="15654318">
            <a:off x="1742332" y="4594194"/>
            <a:ext cx="898847" cy="889884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91" y="connsiteY5-92"/>
              </a:cxn>
            </a:cxnLst>
            <a:rect l="l" t="t" r="r" b="b"/>
            <a:pathLst>
              <a:path w="660438" h="653852">
                <a:moveTo>
                  <a:pt x="128078" y="64927"/>
                </a:moveTo>
                <a:cubicBezTo>
                  <a:pt x="200406" y="22404"/>
                  <a:pt x="266694" y="-24807"/>
                  <a:pt x="410712" y="15051"/>
                </a:cubicBezTo>
                <a:cubicBezTo>
                  <a:pt x="554730" y="54909"/>
                  <a:pt x="671038" y="190221"/>
                  <a:pt x="659670" y="337329"/>
                </a:cubicBezTo>
                <a:cubicBezTo>
                  <a:pt x="648302" y="484437"/>
                  <a:pt x="512709" y="653852"/>
                  <a:pt x="331423" y="653852"/>
                </a:cubicBezTo>
                <a:cubicBezTo>
                  <a:pt x="150137" y="653852"/>
                  <a:pt x="14721" y="457153"/>
                  <a:pt x="3176" y="337329"/>
                </a:cubicBezTo>
                <a:cubicBezTo>
                  <a:pt x="-8369" y="217505"/>
                  <a:pt x="11590" y="209227"/>
                  <a:pt x="62645" y="134413"/>
                </a:cubicBezTo>
              </a:path>
            </a:pathLst>
          </a:custGeom>
          <a:noFill/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1962266" y="4747295"/>
            <a:ext cx="493308" cy="512373"/>
            <a:chOff x="2254250" y="2162175"/>
            <a:chExt cx="657225" cy="682625"/>
          </a:xfrm>
          <a:solidFill>
            <a:srgbClr val="005790"/>
          </a:solidFill>
        </p:grpSpPr>
        <p:sp>
          <p:nvSpPr>
            <p:cNvPr id="60" name="Freeform 262"/>
            <p:cNvSpPr/>
            <p:nvPr/>
          </p:nvSpPr>
          <p:spPr bwMode="auto">
            <a:xfrm>
              <a:off x="2292350" y="2236788"/>
              <a:ext cx="38100" cy="179388"/>
            </a:xfrm>
            <a:custGeom>
              <a:avLst/>
              <a:gdLst/>
              <a:ahLst/>
              <a:cxnLst>
                <a:cxn ang="0">
                  <a:pos x="65" y="0"/>
                </a:cxn>
                <a:cxn ang="0">
                  <a:pos x="58" y="7"/>
                </a:cxn>
                <a:cxn ang="0">
                  <a:pos x="52" y="16"/>
                </a:cxn>
                <a:cxn ang="0">
                  <a:pos x="50" y="36"/>
                </a:cxn>
                <a:cxn ang="0">
                  <a:pos x="48" y="64"/>
                </a:cxn>
                <a:cxn ang="0">
                  <a:pos x="41" y="122"/>
                </a:cxn>
                <a:cxn ang="0">
                  <a:pos x="36" y="150"/>
                </a:cxn>
                <a:cxn ang="0">
                  <a:pos x="14" y="245"/>
                </a:cxn>
                <a:cxn ang="0">
                  <a:pos x="9" y="267"/>
                </a:cxn>
                <a:cxn ang="0">
                  <a:pos x="1" y="311"/>
                </a:cxn>
                <a:cxn ang="0">
                  <a:pos x="0" y="333"/>
                </a:cxn>
                <a:cxn ang="0">
                  <a:pos x="0" y="335"/>
                </a:cxn>
                <a:cxn ang="0">
                  <a:pos x="2" y="338"/>
                </a:cxn>
                <a:cxn ang="0">
                  <a:pos x="10" y="338"/>
                </a:cxn>
                <a:cxn ang="0">
                  <a:pos x="12" y="338"/>
                </a:cxn>
                <a:cxn ang="0">
                  <a:pos x="14" y="335"/>
                </a:cxn>
                <a:cxn ang="0">
                  <a:pos x="14" y="331"/>
                </a:cxn>
                <a:cxn ang="0">
                  <a:pos x="12" y="328"/>
                </a:cxn>
                <a:cxn ang="0">
                  <a:pos x="9" y="328"/>
                </a:cxn>
                <a:cxn ang="0">
                  <a:pos x="10" y="310"/>
                </a:cxn>
                <a:cxn ang="0">
                  <a:pos x="16" y="272"/>
                </a:cxn>
                <a:cxn ang="0">
                  <a:pos x="31" y="215"/>
                </a:cxn>
                <a:cxn ang="0">
                  <a:pos x="39" y="178"/>
                </a:cxn>
                <a:cxn ang="0">
                  <a:pos x="50" y="118"/>
                </a:cxn>
                <a:cxn ang="0">
                  <a:pos x="52" y="98"/>
                </a:cxn>
                <a:cxn ang="0">
                  <a:pos x="58" y="54"/>
                </a:cxn>
                <a:cxn ang="0">
                  <a:pos x="61" y="24"/>
                </a:cxn>
                <a:cxn ang="0">
                  <a:pos x="65" y="14"/>
                </a:cxn>
                <a:cxn ang="0">
                  <a:pos x="67" y="15"/>
                </a:cxn>
                <a:cxn ang="0">
                  <a:pos x="71" y="13"/>
                </a:cxn>
                <a:cxn ang="0">
                  <a:pos x="72" y="4"/>
                </a:cxn>
                <a:cxn ang="0">
                  <a:pos x="71" y="2"/>
                </a:cxn>
                <a:cxn ang="0">
                  <a:pos x="67" y="0"/>
                </a:cxn>
                <a:cxn ang="0">
                  <a:pos x="65" y="0"/>
                </a:cxn>
              </a:cxnLst>
              <a:rect l="0" t="0" r="r" b="b"/>
              <a:pathLst>
                <a:path w="72" h="338">
                  <a:moveTo>
                    <a:pt x="65" y="0"/>
                  </a:moveTo>
                  <a:lnTo>
                    <a:pt x="65" y="0"/>
                  </a:lnTo>
                  <a:lnTo>
                    <a:pt x="61" y="4"/>
                  </a:lnTo>
                  <a:lnTo>
                    <a:pt x="58" y="7"/>
                  </a:lnTo>
                  <a:lnTo>
                    <a:pt x="55" y="11"/>
                  </a:lnTo>
                  <a:lnTo>
                    <a:pt x="52" y="16"/>
                  </a:lnTo>
                  <a:lnTo>
                    <a:pt x="50" y="26"/>
                  </a:lnTo>
                  <a:lnTo>
                    <a:pt x="50" y="36"/>
                  </a:lnTo>
                  <a:lnTo>
                    <a:pt x="50" y="36"/>
                  </a:lnTo>
                  <a:lnTo>
                    <a:pt x="48" y="64"/>
                  </a:lnTo>
                  <a:lnTo>
                    <a:pt x="45" y="93"/>
                  </a:lnTo>
                  <a:lnTo>
                    <a:pt x="41" y="122"/>
                  </a:lnTo>
                  <a:lnTo>
                    <a:pt x="36" y="150"/>
                  </a:lnTo>
                  <a:lnTo>
                    <a:pt x="36" y="150"/>
                  </a:lnTo>
                  <a:lnTo>
                    <a:pt x="25" y="197"/>
                  </a:lnTo>
                  <a:lnTo>
                    <a:pt x="14" y="245"/>
                  </a:lnTo>
                  <a:lnTo>
                    <a:pt x="14" y="245"/>
                  </a:lnTo>
                  <a:lnTo>
                    <a:pt x="9" y="267"/>
                  </a:lnTo>
                  <a:lnTo>
                    <a:pt x="4" y="289"/>
                  </a:lnTo>
                  <a:lnTo>
                    <a:pt x="1" y="311"/>
                  </a:lnTo>
                  <a:lnTo>
                    <a:pt x="0" y="322"/>
                  </a:lnTo>
                  <a:lnTo>
                    <a:pt x="0" y="333"/>
                  </a:lnTo>
                  <a:lnTo>
                    <a:pt x="0" y="333"/>
                  </a:lnTo>
                  <a:lnTo>
                    <a:pt x="0" y="335"/>
                  </a:lnTo>
                  <a:lnTo>
                    <a:pt x="1" y="337"/>
                  </a:lnTo>
                  <a:lnTo>
                    <a:pt x="2" y="338"/>
                  </a:lnTo>
                  <a:lnTo>
                    <a:pt x="4" y="338"/>
                  </a:lnTo>
                  <a:lnTo>
                    <a:pt x="10" y="338"/>
                  </a:lnTo>
                  <a:lnTo>
                    <a:pt x="10" y="338"/>
                  </a:lnTo>
                  <a:lnTo>
                    <a:pt x="12" y="338"/>
                  </a:lnTo>
                  <a:lnTo>
                    <a:pt x="14" y="337"/>
                  </a:lnTo>
                  <a:lnTo>
                    <a:pt x="14" y="335"/>
                  </a:lnTo>
                  <a:lnTo>
                    <a:pt x="15" y="333"/>
                  </a:lnTo>
                  <a:lnTo>
                    <a:pt x="14" y="331"/>
                  </a:lnTo>
                  <a:lnTo>
                    <a:pt x="14" y="329"/>
                  </a:lnTo>
                  <a:lnTo>
                    <a:pt x="12" y="328"/>
                  </a:lnTo>
                  <a:lnTo>
                    <a:pt x="10" y="328"/>
                  </a:lnTo>
                  <a:lnTo>
                    <a:pt x="9" y="328"/>
                  </a:lnTo>
                  <a:lnTo>
                    <a:pt x="9" y="328"/>
                  </a:lnTo>
                  <a:lnTo>
                    <a:pt x="10" y="310"/>
                  </a:lnTo>
                  <a:lnTo>
                    <a:pt x="13" y="290"/>
                  </a:lnTo>
                  <a:lnTo>
                    <a:pt x="16" y="272"/>
                  </a:lnTo>
                  <a:lnTo>
                    <a:pt x="20" y="253"/>
                  </a:lnTo>
                  <a:lnTo>
                    <a:pt x="31" y="215"/>
                  </a:lnTo>
                  <a:lnTo>
                    <a:pt x="39" y="178"/>
                  </a:lnTo>
                  <a:lnTo>
                    <a:pt x="39" y="178"/>
                  </a:lnTo>
                  <a:lnTo>
                    <a:pt x="46" y="138"/>
                  </a:lnTo>
                  <a:lnTo>
                    <a:pt x="50" y="118"/>
                  </a:lnTo>
                  <a:lnTo>
                    <a:pt x="52" y="98"/>
                  </a:lnTo>
                  <a:lnTo>
                    <a:pt x="52" y="98"/>
                  </a:lnTo>
                  <a:lnTo>
                    <a:pt x="58" y="54"/>
                  </a:lnTo>
                  <a:lnTo>
                    <a:pt x="58" y="54"/>
                  </a:lnTo>
                  <a:lnTo>
                    <a:pt x="59" y="34"/>
                  </a:lnTo>
                  <a:lnTo>
                    <a:pt x="61" y="24"/>
                  </a:lnTo>
                  <a:lnTo>
                    <a:pt x="62" y="18"/>
                  </a:lnTo>
                  <a:lnTo>
                    <a:pt x="65" y="14"/>
                  </a:lnTo>
                  <a:lnTo>
                    <a:pt x="65" y="14"/>
                  </a:lnTo>
                  <a:lnTo>
                    <a:pt x="67" y="15"/>
                  </a:lnTo>
                  <a:lnTo>
                    <a:pt x="69" y="15"/>
                  </a:lnTo>
                  <a:lnTo>
                    <a:pt x="71" y="13"/>
                  </a:lnTo>
                  <a:lnTo>
                    <a:pt x="72" y="10"/>
                  </a:lnTo>
                  <a:lnTo>
                    <a:pt x="72" y="4"/>
                  </a:lnTo>
                  <a:lnTo>
                    <a:pt x="72" y="4"/>
                  </a:lnTo>
                  <a:lnTo>
                    <a:pt x="71" y="2"/>
                  </a:lnTo>
                  <a:lnTo>
                    <a:pt x="70" y="0"/>
                  </a:lnTo>
                  <a:lnTo>
                    <a:pt x="67" y="0"/>
                  </a:lnTo>
                  <a:lnTo>
                    <a:pt x="65" y="0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1" name="Freeform 263"/>
            <p:cNvSpPr/>
            <p:nvPr/>
          </p:nvSpPr>
          <p:spPr bwMode="auto">
            <a:xfrm>
              <a:off x="2309813" y="2203450"/>
              <a:ext cx="53975" cy="276225"/>
            </a:xfrm>
            <a:custGeom>
              <a:avLst/>
              <a:gdLst/>
              <a:ahLst/>
              <a:cxnLst>
                <a:cxn ang="0">
                  <a:pos x="104" y="4"/>
                </a:cxn>
                <a:cxn ang="0">
                  <a:pos x="103" y="1"/>
                </a:cxn>
                <a:cxn ang="0">
                  <a:pos x="100" y="0"/>
                </a:cxn>
                <a:cxn ang="0">
                  <a:pos x="97" y="1"/>
                </a:cxn>
                <a:cxn ang="0">
                  <a:pos x="95" y="4"/>
                </a:cxn>
                <a:cxn ang="0">
                  <a:pos x="94" y="16"/>
                </a:cxn>
                <a:cxn ang="0">
                  <a:pos x="90" y="42"/>
                </a:cxn>
                <a:cxn ang="0">
                  <a:pos x="89" y="55"/>
                </a:cxn>
                <a:cxn ang="0">
                  <a:pos x="89" y="103"/>
                </a:cxn>
                <a:cxn ang="0">
                  <a:pos x="87" y="120"/>
                </a:cxn>
                <a:cxn ang="0">
                  <a:pos x="62" y="234"/>
                </a:cxn>
                <a:cxn ang="0">
                  <a:pos x="52" y="273"/>
                </a:cxn>
                <a:cxn ang="0">
                  <a:pos x="32" y="341"/>
                </a:cxn>
                <a:cxn ang="0">
                  <a:pos x="17" y="391"/>
                </a:cxn>
                <a:cxn ang="0">
                  <a:pos x="14" y="409"/>
                </a:cxn>
                <a:cxn ang="0">
                  <a:pos x="12" y="437"/>
                </a:cxn>
                <a:cxn ang="0">
                  <a:pos x="10" y="465"/>
                </a:cxn>
                <a:cxn ang="0">
                  <a:pos x="9" y="478"/>
                </a:cxn>
                <a:cxn ang="0">
                  <a:pos x="9" y="497"/>
                </a:cxn>
                <a:cxn ang="0">
                  <a:pos x="5" y="508"/>
                </a:cxn>
                <a:cxn ang="0">
                  <a:pos x="1" y="513"/>
                </a:cxn>
                <a:cxn ang="0">
                  <a:pos x="0" y="516"/>
                </a:cxn>
                <a:cxn ang="0">
                  <a:pos x="2" y="519"/>
                </a:cxn>
                <a:cxn ang="0">
                  <a:pos x="5" y="520"/>
                </a:cxn>
                <a:cxn ang="0">
                  <a:pos x="8" y="519"/>
                </a:cxn>
                <a:cxn ang="0">
                  <a:pos x="13" y="513"/>
                </a:cxn>
                <a:cxn ang="0">
                  <a:pos x="18" y="502"/>
                </a:cxn>
                <a:cxn ang="0">
                  <a:pos x="18" y="494"/>
                </a:cxn>
                <a:cxn ang="0">
                  <a:pos x="22" y="433"/>
                </a:cxn>
                <a:cxn ang="0">
                  <a:pos x="24" y="413"/>
                </a:cxn>
                <a:cxn ang="0">
                  <a:pos x="31" y="376"/>
                </a:cxn>
                <a:cxn ang="0">
                  <a:pos x="47" y="321"/>
                </a:cxn>
                <a:cxn ang="0">
                  <a:pos x="59" y="285"/>
                </a:cxn>
                <a:cxn ang="0">
                  <a:pos x="79" y="203"/>
                </a:cxn>
                <a:cxn ang="0">
                  <a:pos x="96" y="122"/>
                </a:cxn>
                <a:cxn ang="0">
                  <a:pos x="98" y="92"/>
                </a:cxn>
                <a:cxn ang="0">
                  <a:pos x="98" y="62"/>
                </a:cxn>
                <a:cxn ang="0">
                  <a:pos x="101" y="33"/>
                </a:cxn>
                <a:cxn ang="0">
                  <a:pos x="104" y="4"/>
                </a:cxn>
              </a:cxnLst>
              <a:rect l="0" t="0" r="r" b="b"/>
              <a:pathLst>
                <a:path w="104" h="520">
                  <a:moveTo>
                    <a:pt x="104" y="4"/>
                  </a:moveTo>
                  <a:lnTo>
                    <a:pt x="104" y="4"/>
                  </a:lnTo>
                  <a:lnTo>
                    <a:pt x="104" y="2"/>
                  </a:lnTo>
                  <a:lnTo>
                    <a:pt x="103" y="1"/>
                  </a:lnTo>
                  <a:lnTo>
                    <a:pt x="101" y="0"/>
                  </a:lnTo>
                  <a:lnTo>
                    <a:pt x="100" y="0"/>
                  </a:lnTo>
                  <a:lnTo>
                    <a:pt x="98" y="0"/>
                  </a:lnTo>
                  <a:lnTo>
                    <a:pt x="97" y="1"/>
                  </a:lnTo>
                  <a:lnTo>
                    <a:pt x="95" y="2"/>
                  </a:lnTo>
                  <a:lnTo>
                    <a:pt x="95" y="4"/>
                  </a:lnTo>
                  <a:lnTo>
                    <a:pt x="95" y="4"/>
                  </a:lnTo>
                  <a:lnTo>
                    <a:pt x="94" y="16"/>
                  </a:lnTo>
                  <a:lnTo>
                    <a:pt x="92" y="30"/>
                  </a:lnTo>
                  <a:lnTo>
                    <a:pt x="90" y="42"/>
                  </a:lnTo>
                  <a:lnTo>
                    <a:pt x="89" y="55"/>
                  </a:lnTo>
                  <a:lnTo>
                    <a:pt x="89" y="55"/>
                  </a:lnTo>
                  <a:lnTo>
                    <a:pt x="90" y="88"/>
                  </a:lnTo>
                  <a:lnTo>
                    <a:pt x="89" y="103"/>
                  </a:lnTo>
                  <a:lnTo>
                    <a:pt x="87" y="120"/>
                  </a:lnTo>
                  <a:lnTo>
                    <a:pt x="87" y="120"/>
                  </a:lnTo>
                  <a:lnTo>
                    <a:pt x="71" y="196"/>
                  </a:lnTo>
                  <a:lnTo>
                    <a:pt x="62" y="234"/>
                  </a:lnTo>
                  <a:lnTo>
                    <a:pt x="52" y="273"/>
                  </a:lnTo>
                  <a:lnTo>
                    <a:pt x="52" y="273"/>
                  </a:lnTo>
                  <a:lnTo>
                    <a:pt x="42" y="307"/>
                  </a:lnTo>
                  <a:lnTo>
                    <a:pt x="32" y="341"/>
                  </a:lnTo>
                  <a:lnTo>
                    <a:pt x="21" y="375"/>
                  </a:lnTo>
                  <a:lnTo>
                    <a:pt x="17" y="391"/>
                  </a:lnTo>
                  <a:lnTo>
                    <a:pt x="14" y="409"/>
                  </a:lnTo>
                  <a:lnTo>
                    <a:pt x="14" y="409"/>
                  </a:lnTo>
                  <a:lnTo>
                    <a:pt x="13" y="423"/>
                  </a:lnTo>
                  <a:lnTo>
                    <a:pt x="12" y="437"/>
                  </a:lnTo>
                  <a:lnTo>
                    <a:pt x="11" y="451"/>
                  </a:lnTo>
                  <a:lnTo>
                    <a:pt x="10" y="465"/>
                  </a:lnTo>
                  <a:lnTo>
                    <a:pt x="10" y="465"/>
                  </a:lnTo>
                  <a:lnTo>
                    <a:pt x="9" y="478"/>
                  </a:lnTo>
                  <a:lnTo>
                    <a:pt x="10" y="490"/>
                  </a:lnTo>
                  <a:lnTo>
                    <a:pt x="9" y="497"/>
                  </a:lnTo>
                  <a:lnTo>
                    <a:pt x="8" y="502"/>
                  </a:lnTo>
                  <a:lnTo>
                    <a:pt x="5" y="508"/>
                  </a:lnTo>
                  <a:lnTo>
                    <a:pt x="1" y="513"/>
                  </a:lnTo>
                  <a:lnTo>
                    <a:pt x="1" y="513"/>
                  </a:lnTo>
                  <a:lnTo>
                    <a:pt x="0" y="514"/>
                  </a:lnTo>
                  <a:lnTo>
                    <a:pt x="0" y="516"/>
                  </a:lnTo>
                  <a:lnTo>
                    <a:pt x="1" y="518"/>
                  </a:lnTo>
                  <a:lnTo>
                    <a:pt x="2" y="519"/>
                  </a:lnTo>
                  <a:lnTo>
                    <a:pt x="3" y="520"/>
                  </a:lnTo>
                  <a:lnTo>
                    <a:pt x="5" y="520"/>
                  </a:lnTo>
                  <a:lnTo>
                    <a:pt x="6" y="520"/>
                  </a:lnTo>
                  <a:lnTo>
                    <a:pt x="8" y="519"/>
                  </a:lnTo>
                  <a:lnTo>
                    <a:pt x="8" y="519"/>
                  </a:lnTo>
                  <a:lnTo>
                    <a:pt x="13" y="513"/>
                  </a:lnTo>
                  <a:lnTo>
                    <a:pt x="16" y="508"/>
                  </a:lnTo>
                  <a:lnTo>
                    <a:pt x="18" y="502"/>
                  </a:lnTo>
                  <a:lnTo>
                    <a:pt x="18" y="494"/>
                  </a:lnTo>
                  <a:lnTo>
                    <a:pt x="18" y="494"/>
                  </a:lnTo>
                  <a:lnTo>
                    <a:pt x="20" y="463"/>
                  </a:lnTo>
                  <a:lnTo>
                    <a:pt x="22" y="433"/>
                  </a:lnTo>
                  <a:lnTo>
                    <a:pt x="22" y="433"/>
                  </a:lnTo>
                  <a:lnTo>
                    <a:pt x="24" y="413"/>
                  </a:lnTo>
                  <a:lnTo>
                    <a:pt x="27" y="394"/>
                  </a:lnTo>
                  <a:lnTo>
                    <a:pt x="31" y="376"/>
                  </a:lnTo>
                  <a:lnTo>
                    <a:pt x="36" y="357"/>
                  </a:lnTo>
                  <a:lnTo>
                    <a:pt x="47" y="321"/>
                  </a:lnTo>
                  <a:lnTo>
                    <a:pt x="59" y="285"/>
                  </a:lnTo>
                  <a:lnTo>
                    <a:pt x="59" y="285"/>
                  </a:lnTo>
                  <a:lnTo>
                    <a:pt x="69" y="245"/>
                  </a:lnTo>
                  <a:lnTo>
                    <a:pt x="79" y="203"/>
                  </a:lnTo>
                  <a:lnTo>
                    <a:pt x="96" y="122"/>
                  </a:lnTo>
                  <a:lnTo>
                    <a:pt x="96" y="122"/>
                  </a:lnTo>
                  <a:lnTo>
                    <a:pt x="98" y="107"/>
                  </a:lnTo>
                  <a:lnTo>
                    <a:pt x="98" y="92"/>
                  </a:lnTo>
                  <a:lnTo>
                    <a:pt x="98" y="62"/>
                  </a:lnTo>
                  <a:lnTo>
                    <a:pt x="98" y="62"/>
                  </a:lnTo>
                  <a:lnTo>
                    <a:pt x="99" y="47"/>
                  </a:lnTo>
                  <a:lnTo>
                    <a:pt x="101" y="33"/>
                  </a:lnTo>
                  <a:lnTo>
                    <a:pt x="103" y="18"/>
                  </a:lnTo>
                  <a:lnTo>
                    <a:pt x="104" y="4"/>
                  </a:lnTo>
                  <a:lnTo>
                    <a:pt x="10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2" name="Freeform 264"/>
            <p:cNvSpPr/>
            <p:nvPr/>
          </p:nvSpPr>
          <p:spPr bwMode="auto">
            <a:xfrm>
              <a:off x="2349500" y="2176463"/>
              <a:ext cx="61913" cy="349250"/>
            </a:xfrm>
            <a:custGeom>
              <a:avLst/>
              <a:gdLst/>
              <a:ahLst/>
              <a:cxnLst>
                <a:cxn ang="0">
                  <a:pos x="108" y="2"/>
                </a:cxn>
                <a:cxn ang="0">
                  <a:pos x="100" y="16"/>
                </a:cxn>
                <a:cxn ang="0">
                  <a:pos x="96" y="30"/>
                </a:cxn>
                <a:cxn ang="0">
                  <a:pos x="93" y="61"/>
                </a:cxn>
                <a:cxn ang="0">
                  <a:pos x="90" y="83"/>
                </a:cxn>
                <a:cxn ang="0">
                  <a:pos x="78" y="150"/>
                </a:cxn>
                <a:cxn ang="0">
                  <a:pos x="69" y="192"/>
                </a:cxn>
                <a:cxn ang="0">
                  <a:pos x="39" y="318"/>
                </a:cxn>
                <a:cxn ang="0">
                  <a:pos x="30" y="360"/>
                </a:cxn>
                <a:cxn ang="0">
                  <a:pos x="18" y="444"/>
                </a:cxn>
                <a:cxn ang="0">
                  <a:pos x="14" y="487"/>
                </a:cxn>
                <a:cxn ang="0">
                  <a:pos x="7" y="577"/>
                </a:cxn>
                <a:cxn ang="0">
                  <a:pos x="2" y="616"/>
                </a:cxn>
                <a:cxn ang="0">
                  <a:pos x="0" y="656"/>
                </a:cxn>
                <a:cxn ang="0">
                  <a:pos x="0" y="657"/>
                </a:cxn>
                <a:cxn ang="0">
                  <a:pos x="2" y="660"/>
                </a:cxn>
                <a:cxn ang="0">
                  <a:pos x="6" y="660"/>
                </a:cxn>
                <a:cxn ang="0">
                  <a:pos x="8" y="657"/>
                </a:cxn>
                <a:cxn ang="0">
                  <a:pos x="9" y="656"/>
                </a:cxn>
                <a:cxn ang="0">
                  <a:pos x="15" y="576"/>
                </a:cxn>
                <a:cxn ang="0">
                  <a:pos x="22" y="496"/>
                </a:cxn>
                <a:cxn ang="0">
                  <a:pos x="26" y="452"/>
                </a:cxn>
                <a:cxn ang="0">
                  <a:pos x="39" y="364"/>
                </a:cxn>
                <a:cxn ang="0">
                  <a:pos x="49" y="320"/>
                </a:cxn>
                <a:cxn ang="0">
                  <a:pos x="85" y="161"/>
                </a:cxn>
                <a:cxn ang="0">
                  <a:pos x="92" y="123"/>
                </a:cxn>
                <a:cxn ang="0">
                  <a:pos x="99" y="86"/>
                </a:cxn>
                <a:cxn ang="0">
                  <a:pos x="103" y="45"/>
                </a:cxn>
                <a:cxn ang="0">
                  <a:pos x="108" y="25"/>
                </a:cxn>
                <a:cxn ang="0">
                  <a:pos x="116" y="6"/>
                </a:cxn>
                <a:cxn ang="0">
                  <a:pos x="117" y="5"/>
                </a:cxn>
                <a:cxn ang="0">
                  <a:pos x="116" y="2"/>
                </a:cxn>
                <a:cxn ang="0">
                  <a:pos x="111" y="0"/>
                </a:cxn>
                <a:cxn ang="0">
                  <a:pos x="108" y="2"/>
                </a:cxn>
              </a:cxnLst>
              <a:rect l="0" t="0" r="r" b="b"/>
              <a:pathLst>
                <a:path w="117" h="660">
                  <a:moveTo>
                    <a:pt x="108" y="2"/>
                  </a:moveTo>
                  <a:lnTo>
                    <a:pt x="108" y="2"/>
                  </a:lnTo>
                  <a:lnTo>
                    <a:pt x="103" y="8"/>
                  </a:lnTo>
                  <a:lnTo>
                    <a:pt x="100" y="16"/>
                  </a:lnTo>
                  <a:lnTo>
                    <a:pt x="98" y="23"/>
                  </a:lnTo>
                  <a:lnTo>
                    <a:pt x="96" y="30"/>
                  </a:lnTo>
                  <a:lnTo>
                    <a:pt x="94" y="46"/>
                  </a:lnTo>
                  <a:lnTo>
                    <a:pt x="93" y="61"/>
                  </a:lnTo>
                  <a:lnTo>
                    <a:pt x="93" y="61"/>
                  </a:lnTo>
                  <a:lnTo>
                    <a:pt x="90" y="83"/>
                  </a:lnTo>
                  <a:lnTo>
                    <a:pt x="87" y="106"/>
                  </a:lnTo>
                  <a:lnTo>
                    <a:pt x="78" y="150"/>
                  </a:lnTo>
                  <a:lnTo>
                    <a:pt x="78" y="150"/>
                  </a:lnTo>
                  <a:lnTo>
                    <a:pt x="69" y="192"/>
                  </a:lnTo>
                  <a:lnTo>
                    <a:pt x="60" y="235"/>
                  </a:lnTo>
                  <a:lnTo>
                    <a:pt x="39" y="318"/>
                  </a:lnTo>
                  <a:lnTo>
                    <a:pt x="39" y="318"/>
                  </a:lnTo>
                  <a:lnTo>
                    <a:pt x="30" y="360"/>
                  </a:lnTo>
                  <a:lnTo>
                    <a:pt x="23" y="402"/>
                  </a:lnTo>
                  <a:lnTo>
                    <a:pt x="18" y="444"/>
                  </a:lnTo>
                  <a:lnTo>
                    <a:pt x="14" y="487"/>
                  </a:lnTo>
                  <a:lnTo>
                    <a:pt x="14" y="487"/>
                  </a:lnTo>
                  <a:lnTo>
                    <a:pt x="11" y="532"/>
                  </a:lnTo>
                  <a:lnTo>
                    <a:pt x="7" y="577"/>
                  </a:lnTo>
                  <a:lnTo>
                    <a:pt x="7" y="577"/>
                  </a:lnTo>
                  <a:lnTo>
                    <a:pt x="2" y="616"/>
                  </a:lnTo>
                  <a:lnTo>
                    <a:pt x="1" y="637"/>
                  </a:lnTo>
                  <a:lnTo>
                    <a:pt x="0" y="656"/>
                  </a:lnTo>
                  <a:lnTo>
                    <a:pt x="0" y="656"/>
                  </a:lnTo>
                  <a:lnTo>
                    <a:pt x="0" y="657"/>
                  </a:lnTo>
                  <a:lnTo>
                    <a:pt x="1" y="659"/>
                  </a:lnTo>
                  <a:lnTo>
                    <a:pt x="2" y="660"/>
                  </a:lnTo>
                  <a:lnTo>
                    <a:pt x="4" y="660"/>
                  </a:lnTo>
                  <a:lnTo>
                    <a:pt x="6" y="660"/>
                  </a:lnTo>
                  <a:lnTo>
                    <a:pt x="7" y="659"/>
                  </a:lnTo>
                  <a:lnTo>
                    <a:pt x="8" y="657"/>
                  </a:lnTo>
                  <a:lnTo>
                    <a:pt x="9" y="656"/>
                  </a:lnTo>
                  <a:lnTo>
                    <a:pt x="9" y="656"/>
                  </a:lnTo>
                  <a:lnTo>
                    <a:pt x="12" y="616"/>
                  </a:lnTo>
                  <a:lnTo>
                    <a:pt x="15" y="576"/>
                  </a:lnTo>
                  <a:lnTo>
                    <a:pt x="19" y="535"/>
                  </a:lnTo>
                  <a:lnTo>
                    <a:pt x="22" y="496"/>
                  </a:lnTo>
                  <a:lnTo>
                    <a:pt x="22" y="496"/>
                  </a:lnTo>
                  <a:lnTo>
                    <a:pt x="26" y="452"/>
                  </a:lnTo>
                  <a:lnTo>
                    <a:pt x="32" y="408"/>
                  </a:lnTo>
                  <a:lnTo>
                    <a:pt x="39" y="364"/>
                  </a:lnTo>
                  <a:lnTo>
                    <a:pt x="49" y="320"/>
                  </a:lnTo>
                  <a:lnTo>
                    <a:pt x="49" y="320"/>
                  </a:lnTo>
                  <a:lnTo>
                    <a:pt x="67" y="241"/>
                  </a:lnTo>
                  <a:lnTo>
                    <a:pt x="85" y="161"/>
                  </a:lnTo>
                  <a:lnTo>
                    <a:pt x="85" y="161"/>
                  </a:lnTo>
                  <a:lnTo>
                    <a:pt x="92" y="123"/>
                  </a:lnTo>
                  <a:lnTo>
                    <a:pt x="99" y="86"/>
                  </a:lnTo>
                  <a:lnTo>
                    <a:pt x="99" y="86"/>
                  </a:lnTo>
                  <a:lnTo>
                    <a:pt x="101" y="65"/>
                  </a:lnTo>
                  <a:lnTo>
                    <a:pt x="103" y="45"/>
                  </a:lnTo>
                  <a:lnTo>
                    <a:pt x="106" y="34"/>
                  </a:lnTo>
                  <a:lnTo>
                    <a:pt x="108" y="25"/>
                  </a:lnTo>
                  <a:lnTo>
                    <a:pt x="111" y="16"/>
                  </a:lnTo>
                  <a:lnTo>
                    <a:pt x="116" y="6"/>
                  </a:lnTo>
                  <a:lnTo>
                    <a:pt x="116" y="6"/>
                  </a:lnTo>
                  <a:lnTo>
                    <a:pt x="117" y="5"/>
                  </a:lnTo>
                  <a:lnTo>
                    <a:pt x="117" y="3"/>
                  </a:lnTo>
                  <a:lnTo>
                    <a:pt x="116" y="2"/>
                  </a:lnTo>
                  <a:lnTo>
                    <a:pt x="115" y="1"/>
                  </a:lnTo>
                  <a:lnTo>
                    <a:pt x="111" y="0"/>
                  </a:lnTo>
                  <a:lnTo>
                    <a:pt x="110" y="0"/>
                  </a:lnTo>
                  <a:lnTo>
                    <a:pt x="108" y="2"/>
                  </a:lnTo>
                  <a:lnTo>
                    <a:pt x="10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3" name="Freeform 265"/>
            <p:cNvSpPr/>
            <p:nvPr/>
          </p:nvSpPr>
          <p:spPr bwMode="auto">
            <a:xfrm>
              <a:off x="2386013" y="2193925"/>
              <a:ext cx="58738" cy="395288"/>
            </a:xfrm>
            <a:custGeom>
              <a:avLst/>
              <a:gdLst/>
              <a:ahLst/>
              <a:cxnLst>
                <a:cxn ang="0">
                  <a:pos x="102" y="5"/>
                </a:cxn>
                <a:cxn ang="0">
                  <a:pos x="94" y="49"/>
                </a:cxn>
                <a:cxn ang="0">
                  <a:pos x="89" y="93"/>
                </a:cxn>
                <a:cxn ang="0">
                  <a:pos x="88" y="142"/>
                </a:cxn>
                <a:cxn ang="0">
                  <a:pos x="85" y="190"/>
                </a:cxn>
                <a:cxn ang="0">
                  <a:pos x="81" y="216"/>
                </a:cxn>
                <a:cxn ang="0">
                  <a:pos x="73" y="268"/>
                </a:cxn>
                <a:cxn ang="0">
                  <a:pos x="54" y="343"/>
                </a:cxn>
                <a:cxn ang="0">
                  <a:pos x="41" y="394"/>
                </a:cxn>
                <a:cxn ang="0">
                  <a:pos x="30" y="438"/>
                </a:cxn>
                <a:cxn ang="0">
                  <a:pos x="24" y="484"/>
                </a:cxn>
                <a:cxn ang="0">
                  <a:pos x="16" y="576"/>
                </a:cxn>
                <a:cxn ang="0">
                  <a:pos x="13" y="618"/>
                </a:cxn>
                <a:cxn ang="0">
                  <a:pos x="12" y="628"/>
                </a:cxn>
                <a:cxn ang="0">
                  <a:pos x="8" y="648"/>
                </a:cxn>
                <a:cxn ang="0">
                  <a:pos x="7" y="657"/>
                </a:cxn>
                <a:cxn ang="0">
                  <a:pos x="7" y="705"/>
                </a:cxn>
                <a:cxn ang="0">
                  <a:pos x="6" y="715"/>
                </a:cxn>
                <a:cxn ang="0">
                  <a:pos x="1" y="735"/>
                </a:cxn>
                <a:cxn ang="0">
                  <a:pos x="0" y="745"/>
                </a:cxn>
                <a:cxn ang="0">
                  <a:pos x="1" y="748"/>
                </a:cxn>
                <a:cxn ang="0">
                  <a:pos x="5" y="749"/>
                </a:cxn>
                <a:cxn ang="0">
                  <a:pos x="10" y="747"/>
                </a:cxn>
                <a:cxn ang="0">
                  <a:pos x="10" y="745"/>
                </a:cxn>
                <a:cxn ang="0">
                  <a:pos x="13" y="729"/>
                </a:cxn>
                <a:cxn ang="0">
                  <a:pos x="16" y="713"/>
                </a:cxn>
                <a:cxn ang="0">
                  <a:pos x="17" y="701"/>
                </a:cxn>
                <a:cxn ang="0">
                  <a:pos x="16" y="662"/>
                </a:cxn>
                <a:cxn ang="0">
                  <a:pos x="17" y="655"/>
                </a:cxn>
                <a:cxn ang="0">
                  <a:pos x="21" y="633"/>
                </a:cxn>
                <a:cxn ang="0">
                  <a:pos x="23" y="609"/>
                </a:cxn>
                <a:cxn ang="0">
                  <a:pos x="25" y="585"/>
                </a:cxn>
                <a:cxn ang="0">
                  <a:pos x="34" y="481"/>
                </a:cxn>
                <a:cxn ang="0">
                  <a:pos x="43" y="430"/>
                </a:cxn>
                <a:cxn ang="0">
                  <a:pos x="54" y="379"/>
                </a:cxn>
                <a:cxn ang="0">
                  <a:pos x="66" y="335"/>
                </a:cxn>
                <a:cxn ang="0">
                  <a:pos x="86" y="245"/>
                </a:cxn>
                <a:cxn ang="0">
                  <a:pos x="93" y="200"/>
                </a:cxn>
                <a:cxn ang="0">
                  <a:pos x="97" y="151"/>
                </a:cxn>
                <a:cxn ang="0">
                  <a:pos x="99" y="102"/>
                </a:cxn>
                <a:cxn ang="0">
                  <a:pos x="100" y="78"/>
                </a:cxn>
                <a:cxn ang="0">
                  <a:pos x="108" y="29"/>
                </a:cxn>
                <a:cxn ang="0">
                  <a:pos x="111" y="5"/>
                </a:cxn>
                <a:cxn ang="0">
                  <a:pos x="110" y="1"/>
                </a:cxn>
                <a:cxn ang="0">
                  <a:pos x="107" y="0"/>
                </a:cxn>
                <a:cxn ang="0">
                  <a:pos x="102" y="3"/>
                </a:cxn>
                <a:cxn ang="0">
                  <a:pos x="102" y="5"/>
                </a:cxn>
              </a:cxnLst>
              <a:rect l="0" t="0" r="r" b="b"/>
              <a:pathLst>
                <a:path w="111" h="749">
                  <a:moveTo>
                    <a:pt x="102" y="5"/>
                  </a:moveTo>
                  <a:lnTo>
                    <a:pt x="102" y="5"/>
                  </a:lnTo>
                  <a:lnTo>
                    <a:pt x="99" y="27"/>
                  </a:lnTo>
                  <a:lnTo>
                    <a:pt x="94" y="49"/>
                  </a:lnTo>
                  <a:lnTo>
                    <a:pt x="91" y="71"/>
                  </a:lnTo>
                  <a:lnTo>
                    <a:pt x="89" y="93"/>
                  </a:lnTo>
                  <a:lnTo>
                    <a:pt x="89" y="93"/>
                  </a:lnTo>
                  <a:lnTo>
                    <a:pt x="88" y="142"/>
                  </a:lnTo>
                  <a:lnTo>
                    <a:pt x="87" y="167"/>
                  </a:lnTo>
                  <a:lnTo>
                    <a:pt x="85" y="190"/>
                  </a:lnTo>
                  <a:lnTo>
                    <a:pt x="85" y="190"/>
                  </a:lnTo>
                  <a:lnTo>
                    <a:pt x="81" y="216"/>
                  </a:lnTo>
                  <a:lnTo>
                    <a:pt x="77" y="242"/>
                  </a:lnTo>
                  <a:lnTo>
                    <a:pt x="73" y="268"/>
                  </a:lnTo>
                  <a:lnTo>
                    <a:pt x="66" y="293"/>
                  </a:lnTo>
                  <a:lnTo>
                    <a:pt x="54" y="343"/>
                  </a:lnTo>
                  <a:lnTo>
                    <a:pt x="41" y="394"/>
                  </a:lnTo>
                  <a:lnTo>
                    <a:pt x="41" y="394"/>
                  </a:lnTo>
                  <a:lnTo>
                    <a:pt x="36" y="416"/>
                  </a:lnTo>
                  <a:lnTo>
                    <a:pt x="30" y="438"/>
                  </a:lnTo>
                  <a:lnTo>
                    <a:pt x="27" y="461"/>
                  </a:lnTo>
                  <a:lnTo>
                    <a:pt x="24" y="484"/>
                  </a:lnTo>
                  <a:lnTo>
                    <a:pt x="19" y="530"/>
                  </a:lnTo>
                  <a:lnTo>
                    <a:pt x="16" y="576"/>
                  </a:lnTo>
                  <a:lnTo>
                    <a:pt x="16" y="576"/>
                  </a:lnTo>
                  <a:lnTo>
                    <a:pt x="13" y="618"/>
                  </a:lnTo>
                  <a:lnTo>
                    <a:pt x="13" y="618"/>
                  </a:lnTo>
                  <a:lnTo>
                    <a:pt x="12" y="628"/>
                  </a:lnTo>
                  <a:lnTo>
                    <a:pt x="10" y="638"/>
                  </a:lnTo>
                  <a:lnTo>
                    <a:pt x="8" y="648"/>
                  </a:lnTo>
                  <a:lnTo>
                    <a:pt x="7" y="657"/>
                  </a:lnTo>
                  <a:lnTo>
                    <a:pt x="7" y="657"/>
                  </a:lnTo>
                  <a:lnTo>
                    <a:pt x="7" y="681"/>
                  </a:lnTo>
                  <a:lnTo>
                    <a:pt x="7" y="705"/>
                  </a:lnTo>
                  <a:lnTo>
                    <a:pt x="7" y="705"/>
                  </a:lnTo>
                  <a:lnTo>
                    <a:pt x="6" y="715"/>
                  </a:lnTo>
                  <a:lnTo>
                    <a:pt x="3" y="724"/>
                  </a:lnTo>
                  <a:lnTo>
                    <a:pt x="1" y="735"/>
                  </a:lnTo>
                  <a:lnTo>
                    <a:pt x="0" y="745"/>
                  </a:lnTo>
                  <a:lnTo>
                    <a:pt x="0" y="745"/>
                  </a:lnTo>
                  <a:lnTo>
                    <a:pt x="0" y="747"/>
                  </a:lnTo>
                  <a:lnTo>
                    <a:pt x="1" y="748"/>
                  </a:lnTo>
                  <a:lnTo>
                    <a:pt x="2" y="749"/>
                  </a:lnTo>
                  <a:lnTo>
                    <a:pt x="5" y="749"/>
                  </a:lnTo>
                  <a:lnTo>
                    <a:pt x="8" y="748"/>
                  </a:lnTo>
                  <a:lnTo>
                    <a:pt x="10" y="747"/>
                  </a:lnTo>
                  <a:lnTo>
                    <a:pt x="10" y="745"/>
                  </a:lnTo>
                  <a:lnTo>
                    <a:pt x="10" y="745"/>
                  </a:lnTo>
                  <a:lnTo>
                    <a:pt x="11" y="737"/>
                  </a:lnTo>
                  <a:lnTo>
                    <a:pt x="13" y="729"/>
                  </a:lnTo>
                  <a:lnTo>
                    <a:pt x="15" y="721"/>
                  </a:lnTo>
                  <a:lnTo>
                    <a:pt x="16" y="713"/>
                  </a:lnTo>
                  <a:lnTo>
                    <a:pt x="16" y="713"/>
                  </a:lnTo>
                  <a:lnTo>
                    <a:pt x="17" y="701"/>
                  </a:lnTo>
                  <a:lnTo>
                    <a:pt x="17" y="688"/>
                  </a:lnTo>
                  <a:lnTo>
                    <a:pt x="16" y="662"/>
                  </a:lnTo>
                  <a:lnTo>
                    <a:pt x="16" y="662"/>
                  </a:lnTo>
                  <a:lnTo>
                    <a:pt x="17" y="655"/>
                  </a:lnTo>
                  <a:lnTo>
                    <a:pt x="18" y="648"/>
                  </a:lnTo>
                  <a:lnTo>
                    <a:pt x="21" y="633"/>
                  </a:lnTo>
                  <a:lnTo>
                    <a:pt x="21" y="633"/>
                  </a:lnTo>
                  <a:lnTo>
                    <a:pt x="23" y="609"/>
                  </a:lnTo>
                  <a:lnTo>
                    <a:pt x="25" y="585"/>
                  </a:lnTo>
                  <a:lnTo>
                    <a:pt x="25" y="585"/>
                  </a:lnTo>
                  <a:lnTo>
                    <a:pt x="29" y="532"/>
                  </a:lnTo>
                  <a:lnTo>
                    <a:pt x="34" y="481"/>
                  </a:lnTo>
                  <a:lnTo>
                    <a:pt x="39" y="456"/>
                  </a:lnTo>
                  <a:lnTo>
                    <a:pt x="43" y="430"/>
                  </a:lnTo>
                  <a:lnTo>
                    <a:pt x="48" y="404"/>
                  </a:lnTo>
                  <a:lnTo>
                    <a:pt x="54" y="379"/>
                  </a:lnTo>
                  <a:lnTo>
                    <a:pt x="54" y="379"/>
                  </a:lnTo>
                  <a:lnTo>
                    <a:pt x="66" y="335"/>
                  </a:lnTo>
                  <a:lnTo>
                    <a:pt x="77" y="289"/>
                  </a:lnTo>
                  <a:lnTo>
                    <a:pt x="86" y="245"/>
                  </a:lnTo>
                  <a:lnTo>
                    <a:pt x="93" y="200"/>
                  </a:lnTo>
                  <a:lnTo>
                    <a:pt x="93" y="200"/>
                  </a:lnTo>
                  <a:lnTo>
                    <a:pt x="95" y="175"/>
                  </a:lnTo>
                  <a:lnTo>
                    <a:pt x="97" y="151"/>
                  </a:lnTo>
                  <a:lnTo>
                    <a:pt x="99" y="102"/>
                  </a:lnTo>
                  <a:lnTo>
                    <a:pt x="99" y="102"/>
                  </a:lnTo>
                  <a:lnTo>
                    <a:pt x="99" y="90"/>
                  </a:lnTo>
                  <a:lnTo>
                    <a:pt x="100" y="78"/>
                  </a:lnTo>
                  <a:lnTo>
                    <a:pt x="104" y="54"/>
                  </a:lnTo>
                  <a:lnTo>
                    <a:pt x="108" y="29"/>
                  </a:lnTo>
                  <a:lnTo>
                    <a:pt x="111" y="5"/>
                  </a:lnTo>
                  <a:lnTo>
                    <a:pt x="111" y="5"/>
                  </a:lnTo>
                  <a:lnTo>
                    <a:pt x="111" y="3"/>
                  </a:lnTo>
                  <a:lnTo>
                    <a:pt x="110" y="1"/>
                  </a:lnTo>
                  <a:lnTo>
                    <a:pt x="108" y="1"/>
                  </a:lnTo>
                  <a:lnTo>
                    <a:pt x="107" y="0"/>
                  </a:lnTo>
                  <a:lnTo>
                    <a:pt x="104" y="1"/>
                  </a:lnTo>
                  <a:lnTo>
                    <a:pt x="102" y="3"/>
                  </a:lnTo>
                  <a:lnTo>
                    <a:pt x="102" y="5"/>
                  </a:lnTo>
                  <a:lnTo>
                    <a:pt x="10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6" name="Freeform 266"/>
            <p:cNvSpPr/>
            <p:nvPr/>
          </p:nvSpPr>
          <p:spPr bwMode="auto">
            <a:xfrm>
              <a:off x="2413000" y="2193925"/>
              <a:ext cx="79375" cy="442913"/>
            </a:xfrm>
            <a:custGeom>
              <a:avLst/>
              <a:gdLst/>
              <a:ahLst/>
              <a:cxnLst>
                <a:cxn ang="0">
                  <a:pos x="139" y="5"/>
                </a:cxn>
                <a:cxn ang="0">
                  <a:pos x="135" y="30"/>
                </a:cxn>
                <a:cxn ang="0">
                  <a:pos x="128" y="56"/>
                </a:cxn>
                <a:cxn ang="0">
                  <a:pos x="116" y="93"/>
                </a:cxn>
                <a:cxn ang="0">
                  <a:pos x="113" y="106"/>
                </a:cxn>
                <a:cxn ang="0">
                  <a:pos x="106" y="155"/>
                </a:cxn>
                <a:cxn ang="0">
                  <a:pos x="102" y="206"/>
                </a:cxn>
                <a:cxn ang="0">
                  <a:pos x="95" y="257"/>
                </a:cxn>
                <a:cxn ang="0">
                  <a:pos x="85" y="309"/>
                </a:cxn>
                <a:cxn ang="0">
                  <a:pos x="77" y="337"/>
                </a:cxn>
                <a:cxn ang="0">
                  <a:pos x="62" y="392"/>
                </a:cxn>
                <a:cxn ang="0">
                  <a:pos x="56" y="420"/>
                </a:cxn>
                <a:cxn ang="0">
                  <a:pos x="36" y="532"/>
                </a:cxn>
                <a:cxn ang="0">
                  <a:pos x="19" y="646"/>
                </a:cxn>
                <a:cxn ang="0">
                  <a:pos x="7" y="719"/>
                </a:cxn>
                <a:cxn ang="0">
                  <a:pos x="6" y="744"/>
                </a:cxn>
                <a:cxn ang="0">
                  <a:pos x="3" y="788"/>
                </a:cxn>
                <a:cxn ang="0">
                  <a:pos x="0" y="834"/>
                </a:cxn>
                <a:cxn ang="0">
                  <a:pos x="0" y="835"/>
                </a:cxn>
                <a:cxn ang="0">
                  <a:pos x="3" y="838"/>
                </a:cxn>
                <a:cxn ang="0">
                  <a:pos x="6" y="838"/>
                </a:cxn>
                <a:cxn ang="0">
                  <a:pos x="9" y="835"/>
                </a:cxn>
                <a:cxn ang="0">
                  <a:pos x="9" y="834"/>
                </a:cxn>
                <a:cxn ang="0">
                  <a:pos x="12" y="792"/>
                </a:cxn>
                <a:cxn ang="0">
                  <a:pos x="15" y="752"/>
                </a:cxn>
                <a:cxn ang="0">
                  <a:pos x="18" y="721"/>
                </a:cxn>
                <a:cxn ang="0">
                  <a:pos x="26" y="660"/>
                </a:cxn>
                <a:cxn ang="0">
                  <a:pos x="31" y="629"/>
                </a:cxn>
                <a:cxn ang="0">
                  <a:pos x="58" y="461"/>
                </a:cxn>
                <a:cxn ang="0">
                  <a:pos x="68" y="405"/>
                </a:cxn>
                <a:cxn ang="0">
                  <a:pos x="82" y="353"/>
                </a:cxn>
                <a:cxn ang="0">
                  <a:pos x="96" y="304"/>
                </a:cxn>
                <a:cxn ang="0">
                  <a:pos x="101" y="279"/>
                </a:cxn>
                <a:cxn ang="0">
                  <a:pos x="112" y="206"/>
                </a:cxn>
                <a:cxn ang="0">
                  <a:pos x="115" y="179"/>
                </a:cxn>
                <a:cxn ang="0">
                  <a:pos x="120" y="126"/>
                </a:cxn>
                <a:cxn ang="0">
                  <a:pos x="124" y="100"/>
                </a:cxn>
                <a:cxn ang="0">
                  <a:pos x="130" y="76"/>
                </a:cxn>
                <a:cxn ang="0">
                  <a:pos x="142" y="42"/>
                </a:cxn>
                <a:cxn ang="0">
                  <a:pos x="147" y="18"/>
                </a:cxn>
                <a:cxn ang="0">
                  <a:pos x="149" y="5"/>
                </a:cxn>
                <a:cxn ang="0">
                  <a:pos x="147" y="1"/>
                </a:cxn>
                <a:cxn ang="0">
                  <a:pos x="144" y="0"/>
                </a:cxn>
                <a:cxn ang="0">
                  <a:pos x="140" y="1"/>
                </a:cxn>
                <a:cxn ang="0">
                  <a:pos x="139" y="5"/>
                </a:cxn>
              </a:cxnLst>
              <a:rect l="0" t="0" r="r" b="b"/>
              <a:pathLst>
                <a:path w="149" h="838">
                  <a:moveTo>
                    <a:pt x="139" y="5"/>
                  </a:moveTo>
                  <a:lnTo>
                    <a:pt x="139" y="5"/>
                  </a:lnTo>
                  <a:lnTo>
                    <a:pt x="137" y="18"/>
                  </a:lnTo>
                  <a:lnTo>
                    <a:pt x="135" y="30"/>
                  </a:lnTo>
                  <a:lnTo>
                    <a:pt x="131" y="44"/>
                  </a:lnTo>
                  <a:lnTo>
                    <a:pt x="128" y="56"/>
                  </a:lnTo>
                  <a:lnTo>
                    <a:pt x="120" y="81"/>
                  </a:lnTo>
                  <a:lnTo>
                    <a:pt x="116" y="93"/>
                  </a:lnTo>
                  <a:lnTo>
                    <a:pt x="113" y="106"/>
                  </a:lnTo>
                  <a:lnTo>
                    <a:pt x="113" y="106"/>
                  </a:lnTo>
                  <a:lnTo>
                    <a:pt x="109" y="130"/>
                  </a:lnTo>
                  <a:lnTo>
                    <a:pt x="106" y="155"/>
                  </a:lnTo>
                  <a:lnTo>
                    <a:pt x="102" y="206"/>
                  </a:lnTo>
                  <a:lnTo>
                    <a:pt x="102" y="206"/>
                  </a:lnTo>
                  <a:lnTo>
                    <a:pt x="99" y="232"/>
                  </a:lnTo>
                  <a:lnTo>
                    <a:pt x="95" y="257"/>
                  </a:lnTo>
                  <a:lnTo>
                    <a:pt x="90" y="283"/>
                  </a:lnTo>
                  <a:lnTo>
                    <a:pt x="85" y="309"/>
                  </a:lnTo>
                  <a:lnTo>
                    <a:pt x="85" y="309"/>
                  </a:lnTo>
                  <a:lnTo>
                    <a:pt x="77" y="337"/>
                  </a:lnTo>
                  <a:lnTo>
                    <a:pt x="69" y="364"/>
                  </a:lnTo>
                  <a:lnTo>
                    <a:pt x="62" y="392"/>
                  </a:lnTo>
                  <a:lnTo>
                    <a:pt x="56" y="420"/>
                  </a:lnTo>
                  <a:lnTo>
                    <a:pt x="56" y="420"/>
                  </a:lnTo>
                  <a:lnTo>
                    <a:pt x="45" y="476"/>
                  </a:lnTo>
                  <a:lnTo>
                    <a:pt x="36" y="532"/>
                  </a:lnTo>
                  <a:lnTo>
                    <a:pt x="19" y="646"/>
                  </a:lnTo>
                  <a:lnTo>
                    <a:pt x="19" y="646"/>
                  </a:lnTo>
                  <a:lnTo>
                    <a:pt x="10" y="694"/>
                  </a:lnTo>
                  <a:lnTo>
                    <a:pt x="7" y="719"/>
                  </a:lnTo>
                  <a:lnTo>
                    <a:pt x="6" y="744"/>
                  </a:lnTo>
                  <a:lnTo>
                    <a:pt x="6" y="744"/>
                  </a:lnTo>
                  <a:lnTo>
                    <a:pt x="5" y="767"/>
                  </a:lnTo>
                  <a:lnTo>
                    <a:pt x="3" y="788"/>
                  </a:lnTo>
                  <a:lnTo>
                    <a:pt x="1" y="811"/>
                  </a:lnTo>
                  <a:lnTo>
                    <a:pt x="0" y="834"/>
                  </a:lnTo>
                  <a:lnTo>
                    <a:pt x="0" y="834"/>
                  </a:lnTo>
                  <a:lnTo>
                    <a:pt x="0" y="835"/>
                  </a:lnTo>
                  <a:lnTo>
                    <a:pt x="1" y="837"/>
                  </a:lnTo>
                  <a:lnTo>
                    <a:pt x="3" y="838"/>
                  </a:lnTo>
                  <a:lnTo>
                    <a:pt x="4" y="838"/>
                  </a:lnTo>
                  <a:lnTo>
                    <a:pt x="6" y="838"/>
                  </a:lnTo>
                  <a:lnTo>
                    <a:pt x="8" y="837"/>
                  </a:lnTo>
                  <a:lnTo>
                    <a:pt x="9" y="835"/>
                  </a:lnTo>
                  <a:lnTo>
                    <a:pt x="9" y="834"/>
                  </a:lnTo>
                  <a:lnTo>
                    <a:pt x="9" y="834"/>
                  </a:lnTo>
                  <a:lnTo>
                    <a:pt x="10" y="813"/>
                  </a:lnTo>
                  <a:lnTo>
                    <a:pt x="12" y="792"/>
                  </a:lnTo>
                  <a:lnTo>
                    <a:pt x="14" y="773"/>
                  </a:lnTo>
                  <a:lnTo>
                    <a:pt x="15" y="752"/>
                  </a:lnTo>
                  <a:lnTo>
                    <a:pt x="15" y="752"/>
                  </a:lnTo>
                  <a:lnTo>
                    <a:pt x="18" y="721"/>
                  </a:lnTo>
                  <a:lnTo>
                    <a:pt x="21" y="690"/>
                  </a:lnTo>
                  <a:lnTo>
                    <a:pt x="26" y="660"/>
                  </a:lnTo>
                  <a:lnTo>
                    <a:pt x="31" y="629"/>
                  </a:lnTo>
                  <a:lnTo>
                    <a:pt x="31" y="629"/>
                  </a:lnTo>
                  <a:lnTo>
                    <a:pt x="49" y="517"/>
                  </a:lnTo>
                  <a:lnTo>
                    <a:pt x="58" y="461"/>
                  </a:lnTo>
                  <a:lnTo>
                    <a:pt x="68" y="405"/>
                  </a:lnTo>
                  <a:lnTo>
                    <a:pt x="68" y="405"/>
                  </a:lnTo>
                  <a:lnTo>
                    <a:pt x="74" y="379"/>
                  </a:lnTo>
                  <a:lnTo>
                    <a:pt x="82" y="353"/>
                  </a:lnTo>
                  <a:lnTo>
                    <a:pt x="89" y="329"/>
                  </a:lnTo>
                  <a:lnTo>
                    <a:pt x="96" y="304"/>
                  </a:lnTo>
                  <a:lnTo>
                    <a:pt x="96" y="304"/>
                  </a:lnTo>
                  <a:lnTo>
                    <a:pt x="101" y="279"/>
                  </a:lnTo>
                  <a:lnTo>
                    <a:pt x="105" y="255"/>
                  </a:lnTo>
                  <a:lnTo>
                    <a:pt x="112" y="206"/>
                  </a:lnTo>
                  <a:lnTo>
                    <a:pt x="112" y="206"/>
                  </a:lnTo>
                  <a:lnTo>
                    <a:pt x="115" y="179"/>
                  </a:lnTo>
                  <a:lnTo>
                    <a:pt x="117" y="153"/>
                  </a:lnTo>
                  <a:lnTo>
                    <a:pt x="120" y="126"/>
                  </a:lnTo>
                  <a:lnTo>
                    <a:pt x="124" y="100"/>
                  </a:lnTo>
                  <a:lnTo>
                    <a:pt x="124" y="100"/>
                  </a:lnTo>
                  <a:lnTo>
                    <a:pt x="126" y="88"/>
                  </a:lnTo>
                  <a:lnTo>
                    <a:pt x="130" y="76"/>
                  </a:lnTo>
                  <a:lnTo>
                    <a:pt x="137" y="53"/>
                  </a:lnTo>
                  <a:lnTo>
                    <a:pt x="142" y="42"/>
                  </a:lnTo>
                  <a:lnTo>
                    <a:pt x="145" y="29"/>
                  </a:lnTo>
                  <a:lnTo>
                    <a:pt x="147" y="18"/>
                  </a:lnTo>
                  <a:lnTo>
                    <a:pt x="149" y="5"/>
                  </a:lnTo>
                  <a:lnTo>
                    <a:pt x="149" y="5"/>
                  </a:lnTo>
                  <a:lnTo>
                    <a:pt x="148" y="3"/>
                  </a:lnTo>
                  <a:lnTo>
                    <a:pt x="147" y="1"/>
                  </a:lnTo>
                  <a:lnTo>
                    <a:pt x="146" y="1"/>
                  </a:lnTo>
                  <a:lnTo>
                    <a:pt x="144" y="0"/>
                  </a:lnTo>
                  <a:lnTo>
                    <a:pt x="143" y="1"/>
                  </a:lnTo>
                  <a:lnTo>
                    <a:pt x="140" y="1"/>
                  </a:lnTo>
                  <a:lnTo>
                    <a:pt x="139" y="3"/>
                  </a:lnTo>
                  <a:lnTo>
                    <a:pt x="139" y="5"/>
                  </a:lnTo>
                  <a:lnTo>
                    <a:pt x="139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9" name="Freeform 267"/>
            <p:cNvSpPr/>
            <p:nvPr/>
          </p:nvSpPr>
          <p:spPr bwMode="auto">
            <a:xfrm>
              <a:off x="2476500" y="2239963"/>
              <a:ext cx="38100" cy="149225"/>
            </a:xfrm>
            <a:custGeom>
              <a:avLst/>
              <a:gdLst/>
              <a:ahLst/>
              <a:cxnLst>
                <a:cxn ang="0">
                  <a:pos x="65" y="1"/>
                </a:cxn>
                <a:cxn ang="0">
                  <a:pos x="65" y="1"/>
                </a:cxn>
                <a:cxn ang="0">
                  <a:pos x="56" y="13"/>
                </a:cxn>
                <a:cxn ang="0">
                  <a:pos x="48" y="26"/>
                </a:cxn>
                <a:cxn ang="0">
                  <a:pos x="42" y="39"/>
                </a:cxn>
                <a:cxn ang="0">
                  <a:pos x="38" y="53"/>
                </a:cxn>
                <a:cxn ang="0">
                  <a:pos x="35" y="67"/>
                </a:cxn>
                <a:cxn ang="0">
                  <a:pos x="32" y="82"/>
                </a:cxn>
                <a:cxn ang="0">
                  <a:pos x="29" y="111"/>
                </a:cxn>
                <a:cxn ang="0">
                  <a:pos x="29" y="111"/>
                </a:cxn>
                <a:cxn ang="0">
                  <a:pos x="26" y="132"/>
                </a:cxn>
                <a:cxn ang="0">
                  <a:pos x="22" y="153"/>
                </a:cxn>
                <a:cxn ang="0">
                  <a:pos x="12" y="193"/>
                </a:cxn>
                <a:cxn ang="0">
                  <a:pos x="8" y="214"/>
                </a:cxn>
                <a:cxn ang="0">
                  <a:pos x="4" y="235"/>
                </a:cxn>
                <a:cxn ang="0">
                  <a:pos x="1" y="255"/>
                </a:cxn>
                <a:cxn ang="0">
                  <a:pos x="0" y="277"/>
                </a:cxn>
                <a:cxn ang="0">
                  <a:pos x="0" y="277"/>
                </a:cxn>
                <a:cxn ang="0">
                  <a:pos x="1" y="279"/>
                </a:cxn>
                <a:cxn ang="0">
                  <a:pos x="2" y="280"/>
                </a:cxn>
                <a:cxn ang="0">
                  <a:pos x="3" y="281"/>
                </a:cxn>
                <a:cxn ang="0">
                  <a:pos x="5" y="281"/>
                </a:cxn>
                <a:cxn ang="0">
                  <a:pos x="6" y="281"/>
                </a:cxn>
                <a:cxn ang="0">
                  <a:pos x="8" y="280"/>
                </a:cxn>
                <a:cxn ang="0">
                  <a:pos x="9" y="279"/>
                </a:cxn>
                <a:cxn ang="0">
                  <a:pos x="9" y="277"/>
                </a:cxn>
                <a:cxn ang="0">
                  <a:pos x="9" y="277"/>
                </a:cxn>
                <a:cxn ang="0">
                  <a:pos x="10" y="258"/>
                </a:cxn>
                <a:cxn ang="0">
                  <a:pos x="12" y="240"/>
                </a:cxn>
                <a:cxn ang="0">
                  <a:pos x="14" y="222"/>
                </a:cxn>
                <a:cxn ang="0">
                  <a:pos x="18" y="204"/>
                </a:cxn>
                <a:cxn ang="0">
                  <a:pos x="18" y="204"/>
                </a:cxn>
                <a:cxn ang="0">
                  <a:pos x="23" y="186"/>
                </a:cxn>
                <a:cxn ang="0">
                  <a:pos x="28" y="168"/>
                </a:cxn>
                <a:cxn ang="0">
                  <a:pos x="32" y="150"/>
                </a:cxn>
                <a:cxn ang="0">
                  <a:pos x="35" y="132"/>
                </a:cxn>
                <a:cxn ang="0">
                  <a:pos x="35" y="132"/>
                </a:cxn>
                <a:cxn ang="0">
                  <a:pos x="39" y="99"/>
                </a:cxn>
                <a:cxn ang="0">
                  <a:pos x="41" y="83"/>
                </a:cxn>
                <a:cxn ang="0">
                  <a:pos x="44" y="67"/>
                </a:cxn>
                <a:cxn ang="0">
                  <a:pos x="48" y="51"/>
                </a:cxn>
                <a:cxn ang="0">
                  <a:pos x="54" y="35"/>
                </a:cxn>
                <a:cxn ang="0">
                  <a:pos x="57" y="28"/>
                </a:cxn>
                <a:cxn ang="0">
                  <a:pos x="61" y="21"/>
                </a:cxn>
                <a:cxn ang="0">
                  <a:pos x="66" y="14"/>
                </a:cxn>
                <a:cxn ang="0">
                  <a:pos x="71" y="8"/>
                </a:cxn>
                <a:cxn ang="0">
                  <a:pos x="71" y="8"/>
                </a:cxn>
                <a:cxn ang="0">
                  <a:pos x="72" y="6"/>
                </a:cxn>
                <a:cxn ang="0">
                  <a:pos x="72" y="4"/>
                </a:cxn>
                <a:cxn ang="0">
                  <a:pos x="72" y="3"/>
                </a:cxn>
                <a:cxn ang="0">
                  <a:pos x="71" y="1"/>
                </a:cxn>
                <a:cxn ang="0">
                  <a:pos x="70" y="0"/>
                </a:cxn>
                <a:cxn ang="0">
                  <a:pos x="68" y="0"/>
                </a:cxn>
                <a:cxn ang="0">
                  <a:pos x="66" y="0"/>
                </a:cxn>
                <a:cxn ang="0">
                  <a:pos x="65" y="1"/>
                </a:cxn>
                <a:cxn ang="0">
                  <a:pos x="65" y="1"/>
                </a:cxn>
              </a:cxnLst>
              <a:rect l="0" t="0" r="r" b="b"/>
              <a:pathLst>
                <a:path w="72" h="281">
                  <a:moveTo>
                    <a:pt x="65" y="1"/>
                  </a:moveTo>
                  <a:lnTo>
                    <a:pt x="65" y="1"/>
                  </a:lnTo>
                  <a:lnTo>
                    <a:pt x="56" y="13"/>
                  </a:lnTo>
                  <a:lnTo>
                    <a:pt x="48" y="26"/>
                  </a:lnTo>
                  <a:lnTo>
                    <a:pt x="42" y="39"/>
                  </a:lnTo>
                  <a:lnTo>
                    <a:pt x="38" y="53"/>
                  </a:lnTo>
                  <a:lnTo>
                    <a:pt x="35" y="67"/>
                  </a:lnTo>
                  <a:lnTo>
                    <a:pt x="32" y="82"/>
                  </a:lnTo>
                  <a:lnTo>
                    <a:pt x="29" y="111"/>
                  </a:lnTo>
                  <a:lnTo>
                    <a:pt x="29" y="111"/>
                  </a:lnTo>
                  <a:lnTo>
                    <a:pt x="26" y="132"/>
                  </a:lnTo>
                  <a:lnTo>
                    <a:pt x="22" y="153"/>
                  </a:lnTo>
                  <a:lnTo>
                    <a:pt x="12" y="193"/>
                  </a:lnTo>
                  <a:lnTo>
                    <a:pt x="8" y="214"/>
                  </a:lnTo>
                  <a:lnTo>
                    <a:pt x="4" y="235"/>
                  </a:lnTo>
                  <a:lnTo>
                    <a:pt x="1" y="255"/>
                  </a:lnTo>
                  <a:lnTo>
                    <a:pt x="0" y="277"/>
                  </a:lnTo>
                  <a:lnTo>
                    <a:pt x="0" y="277"/>
                  </a:lnTo>
                  <a:lnTo>
                    <a:pt x="1" y="279"/>
                  </a:lnTo>
                  <a:lnTo>
                    <a:pt x="2" y="280"/>
                  </a:lnTo>
                  <a:lnTo>
                    <a:pt x="3" y="281"/>
                  </a:lnTo>
                  <a:lnTo>
                    <a:pt x="5" y="281"/>
                  </a:lnTo>
                  <a:lnTo>
                    <a:pt x="6" y="281"/>
                  </a:lnTo>
                  <a:lnTo>
                    <a:pt x="8" y="280"/>
                  </a:lnTo>
                  <a:lnTo>
                    <a:pt x="9" y="279"/>
                  </a:lnTo>
                  <a:lnTo>
                    <a:pt x="9" y="277"/>
                  </a:lnTo>
                  <a:lnTo>
                    <a:pt x="9" y="277"/>
                  </a:lnTo>
                  <a:lnTo>
                    <a:pt x="10" y="258"/>
                  </a:lnTo>
                  <a:lnTo>
                    <a:pt x="12" y="240"/>
                  </a:lnTo>
                  <a:lnTo>
                    <a:pt x="14" y="222"/>
                  </a:lnTo>
                  <a:lnTo>
                    <a:pt x="18" y="204"/>
                  </a:lnTo>
                  <a:lnTo>
                    <a:pt x="18" y="204"/>
                  </a:lnTo>
                  <a:lnTo>
                    <a:pt x="23" y="186"/>
                  </a:lnTo>
                  <a:lnTo>
                    <a:pt x="28" y="168"/>
                  </a:lnTo>
                  <a:lnTo>
                    <a:pt x="32" y="150"/>
                  </a:lnTo>
                  <a:lnTo>
                    <a:pt x="35" y="132"/>
                  </a:lnTo>
                  <a:lnTo>
                    <a:pt x="35" y="132"/>
                  </a:lnTo>
                  <a:lnTo>
                    <a:pt x="39" y="99"/>
                  </a:lnTo>
                  <a:lnTo>
                    <a:pt x="41" y="83"/>
                  </a:lnTo>
                  <a:lnTo>
                    <a:pt x="44" y="67"/>
                  </a:lnTo>
                  <a:lnTo>
                    <a:pt x="48" y="51"/>
                  </a:lnTo>
                  <a:lnTo>
                    <a:pt x="54" y="35"/>
                  </a:lnTo>
                  <a:lnTo>
                    <a:pt x="57" y="28"/>
                  </a:lnTo>
                  <a:lnTo>
                    <a:pt x="61" y="21"/>
                  </a:lnTo>
                  <a:lnTo>
                    <a:pt x="66" y="14"/>
                  </a:lnTo>
                  <a:lnTo>
                    <a:pt x="71" y="8"/>
                  </a:lnTo>
                  <a:lnTo>
                    <a:pt x="71" y="8"/>
                  </a:lnTo>
                  <a:lnTo>
                    <a:pt x="72" y="6"/>
                  </a:lnTo>
                  <a:lnTo>
                    <a:pt x="72" y="4"/>
                  </a:lnTo>
                  <a:lnTo>
                    <a:pt x="72" y="3"/>
                  </a:lnTo>
                  <a:lnTo>
                    <a:pt x="71" y="1"/>
                  </a:lnTo>
                  <a:lnTo>
                    <a:pt x="70" y="0"/>
                  </a:lnTo>
                  <a:lnTo>
                    <a:pt x="68" y="0"/>
                  </a:lnTo>
                  <a:lnTo>
                    <a:pt x="66" y="0"/>
                  </a:lnTo>
                  <a:lnTo>
                    <a:pt x="65" y="1"/>
                  </a:lnTo>
                  <a:lnTo>
                    <a:pt x="65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2" name="Freeform 268"/>
            <p:cNvSpPr/>
            <p:nvPr/>
          </p:nvSpPr>
          <p:spPr bwMode="auto">
            <a:xfrm>
              <a:off x="2516188" y="2290763"/>
              <a:ext cx="19050" cy="74613"/>
            </a:xfrm>
            <a:custGeom>
              <a:avLst/>
              <a:gdLst/>
              <a:ahLst/>
              <a:cxnLst>
                <a:cxn ang="0">
                  <a:pos x="26" y="4"/>
                </a:cxn>
                <a:cxn ang="0">
                  <a:pos x="26" y="4"/>
                </a:cxn>
                <a:cxn ang="0">
                  <a:pos x="25" y="11"/>
                </a:cxn>
                <a:cxn ang="0">
                  <a:pos x="23" y="19"/>
                </a:cxn>
                <a:cxn ang="0">
                  <a:pos x="19" y="32"/>
                </a:cxn>
                <a:cxn ang="0">
                  <a:pos x="14" y="46"/>
                </a:cxn>
                <a:cxn ang="0">
                  <a:pos x="13" y="53"/>
                </a:cxn>
                <a:cxn ang="0">
                  <a:pos x="12" y="60"/>
                </a:cxn>
                <a:cxn ang="0">
                  <a:pos x="12" y="60"/>
                </a:cxn>
                <a:cxn ang="0">
                  <a:pos x="10" y="79"/>
                </a:cxn>
                <a:cxn ang="0">
                  <a:pos x="8" y="98"/>
                </a:cxn>
                <a:cxn ang="0">
                  <a:pos x="5" y="117"/>
                </a:cxn>
                <a:cxn ang="0">
                  <a:pos x="4" y="126"/>
                </a:cxn>
                <a:cxn ang="0">
                  <a:pos x="1" y="136"/>
                </a:cxn>
                <a:cxn ang="0">
                  <a:pos x="1" y="136"/>
                </a:cxn>
                <a:cxn ang="0">
                  <a:pos x="0" y="138"/>
                </a:cxn>
                <a:cxn ang="0">
                  <a:pos x="1" y="140"/>
                </a:cxn>
                <a:cxn ang="0">
                  <a:pos x="2" y="141"/>
                </a:cxn>
                <a:cxn ang="0">
                  <a:pos x="4" y="142"/>
                </a:cxn>
                <a:cxn ang="0">
                  <a:pos x="5" y="142"/>
                </a:cxn>
                <a:cxn ang="0">
                  <a:pos x="7" y="142"/>
                </a:cxn>
                <a:cxn ang="0">
                  <a:pos x="10" y="141"/>
                </a:cxn>
                <a:cxn ang="0">
                  <a:pos x="11" y="138"/>
                </a:cxn>
                <a:cxn ang="0">
                  <a:pos x="11" y="138"/>
                </a:cxn>
                <a:cxn ang="0">
                  <a:pos x="15" y="123"/>
                </a:cxn>
                <a:cxn ang="0">
                  <a:pos x="17" y="109"/>
                </a:cxn>
                <a:cxn ang="0">
                  <a:pos x="19" y="93"/>
                </a:cxn>
                <a:cxn ang="0">
                  <a:pos x="20" y="77"/>
                </a:cxn>
                <a:cxn ang="0">
                  <a:pos x="20" y="77"/>
                </a:cxn>
                <a:cxn ang="0">
                  <a:pos x="21" y="67"/>
                </a:cxn>
                <a:cxn ang="0">
                  <a:pos x="22" y="58"/>
                </a:cxn>
                <a:cxn ang="0">
                  <a:pos x="27" y="40"/>
                </a:cxn>
                <a:cxn ang="0">
                  <a:pos x="32" y="23"/>
                </a:cxn>
                <a:cxn ang="0">
                  <a:pos x="34" y="13"/>
                </a:cxn>
                <a:cxn ang="0">
                  <a:pos x="35" y="4"/>
                </a:cxn>
                <a:cxn ang="0">
                  <a:pos x="35" y="4"/>
                </a:cxn>
                <a:cxn ang="0">
                  <a:pos x="35" y="2"/>
                </a:cxn>
                <a:cxn ang="0">
                  <a:pos x="34" y="1"/>
                </a:cxn>
                <a:cxn ang="0">
                  <a:pos x="33" y="0"/>
                </a:cxn>
                <a:cxn ang="0">
                  <a:pos x="31" y="0"/>
                </a:cxn>
                <a:cxn ang="0">
                  <a:pos x="28" y="1"/>
                </a:cxn>
                <a:cxn ang="0">
                  <a:pos x="27" y="2"/>
                </a:cxn>
                <a:cxn ang="0">
                  <a:pos x="26" y="4"/>
                </a:cxn>
                <a:cxn ang="0">
                  <a:pos x="26" y="4"/>
                </a:cxn>
              </a:cxnLst>
              <a:rect l="0" t="0" r="r" b="b"/>
              <a:pathLst>
                <a:path w="35" h="142">
                  <a:moveTo>
                    <a:pt x="26" y="4"/>
                  </a:moveTo>
                  <a:lnTo>
                    <a:pt x="26" y="4"/>
                  </a:lnTo>
                  <a:lnTo>
                    <a:pt x="25" y="11"/>
                  </a:lnTo>
                  <a:lnTo>
                    <a:pt x="23" y="19"/>
                  </a:lnTo>
                  <a:lnTo>
                    <a:pt x="19" y="32"/>
                  </a:lnTo>
                  <a:lnTo>
                    <a:pt x="14" y="46"/>
                  </a:lnTo>
                  <a:lnTo>
                    <a:pt x="13" y="53"/>
                  </a:lnTo>
                  <a:lnTo>
                    <a:pt x="12" y="60"/>
                  </a:lnTo>
                  <a:lnTo>
                    <a:pt x="12" y="60"/>
                  </a:lnTo>
                  <a:lnTo>
                    <a:pt x="10" y="79"/>
                  </a:lnTo>
                  <a:lnTo>
                    <a:pt x="8" y="98"/>
                  </a:lnTo>
                  <a:lnTo>
                    <a:pt x="5" y="117"/>
                  </a:lnTo>
                  <a:lnTo>
                    <a:pt x="4" y="126"/>
                  </a:lnTo>
                  <a:lnTo>
                    <a:pt x="1" y="136"/>
                  </a:lnTo>
                  <a:lnTo>
                    <a:pt x="1" y="136"/>
                  </a:lnTo>
                  <a:lnTo>
                    <a:pt x="0" y="138"/>
                  </a:lnTo>
                  <a:lnTo>
                    <a:pt x="1" y="140"/>
                  </a:lnTo>
                  <a:lnTo>
                    <a:pt x="2" y="141"/>
                  </a:lnTo>
                  <a:lnTo>
                    <a:pt x="4" y="142"/>
                  </a:lnTo>
                  <a:lnTo>
                    <a:pt x="5" y="142"/>
                  </a:lnTo>
                  <a:lnTo>
                    <a:pt x="7" y="142"/>
                  </a:lnTo>
                  <a:lnTo>
                    <a:pt x="10" y="141"/>
                  </a:lnTo>
                  <a:lnTo>
                    <a:pt x="11" y="138"/>
                  </a:lnTo>
                  <a:lnTo>
                    <a:pt x="11" y="138"/>
                  </a:lnTo>
                  <a:lnTo>
                    <a:pt x="15" y="123"/>
                  </a:lnTo>
                  <a:lnTo>
                    <a:pt x="17" y="109"/>
                  </a:lnTo>
                  <a:lnTo>
                    <a:pt x="19" y="93"/>
                  </a:lnTo>
                  <a:lnTo>
                    <a:pt x="20" y="77"/>
                  </a:lnTo>
                  <a:lnTo>
                    <a:pt x="20" y="77"/>
                  </a:lnTo>
                  <a:lnTo>
                    <a:pt x="21" y="67"/>
                  </a:lnTo>
                  <a:lnTo>
                    <a:pt x="22" y="58"/>
                  </a:lnTo>
                  <a:lnTo>
                    <a:pt x="27" y="40"/>
                  </a:lnTo>
                  <a:lnTo>
                    <a:pt x="32" y="23"/>
                  </a:lnTo>
                  <a:lnTo>
                    <a:pt x="34" y="13"/>
                  </a:lnTo>
                  <a:lnTo>
                    <a:pt x="35" y="4"/>
                  </a:lnTo>
                  <a:lnTo>
                    <a:pt x="35" y="4"/>
                  </a:lnTo>
                  <a:lnTo>
                    <a:pt x="35" y="2"/>
                  </a:lnTo>
                  <a:lnTo>
                    <a:pt x="34" y="1"/>
                  </a:lnTo>
                  <a:lnTo>
                    <a:pt x="33" y="0"/>
                  </a:lnTo>
                  <a:lnTo>
                    <a:pt x="31" y="0"/>
                  </a:lnTo>
                  <a:lnTo>
                    <a:pt x="28" y="1"/>
                  </a:lnTo>
                  <a:lnTo>
                    <a:pt x="27" y="2"/>
                  </a:lnTo>
                  <a:lnTo>
                    <a:pt x="26" y="4"/>
                  </a:lnTo>
                  <a:lnTo>
                    <a:pt x="26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3" name="Freeform 269"/>
            <p:cNvSpPr/>
            <p:nvPr/>
          </p:nvSpPr>
          <p:spPr bwMode="auto">
            <a:xfrm>
              <a:off x="2443163" y="2420938"/>
              <a:ext cx="38100" cy="215900"/>
            </a:xfrm>
            <a:custGeom>
              <a:avLst/>
              <a:gdLst/>
              <a:ahLst/>
              <a:cxnLst>
                <a:cxn ang="0">
                  <a:pos x="65" y="2"/>
                </a:cxn>
                <a:cxn ang="0">
                  <a:pos x="53" y="21"/>
                </a:cxn>
                <a:cxn ang="0">
                  <a:pos x="48" y="39"/>
                </a:cxn>
                <a:cxn ang="0">
                  <a:pos x="44" y="82"/>
                </a:cxn>
                <a:cxn ang="0">
                  <a:pos x="35" y="143"/>
                </a:cxn>
                <a:cxn ang="0">
                  <a:pos x="23" y="204"/>
                </a:cxn>
                <a:cxn ang="0">
                  <a:pos x="19" y="217"/>
                </a:cxn>
                <a:cxn ang="0">
                  <a:pos x="16" y="241"/>
                </a:cxn>
                <a:cxn ang="0">
                  <a:pos x="13" y="252"/>
                </a:cxn>
                <a:cxn ang="0">
                  <a:pos x="5" y="289"/>
                </a:cxn>
                <a:cxn ang="0">
                  <a:pos x="3" y="303"/>
                </a:cxn>
                <a:cxn ang="0">
                  <a:pos x="0" y="352"/>
                </a:cxn>
                <a:cxn ang="0">
                  <a:pos x="1" y="404"/>
                </a:cxn>
                <a:cxn ang="0">
                  <a:pos x="2" y="407"/>
                </a:cxn>
                <a:cxn ang="0">
                  <a:pos x="6" y="408"/>
                </a:cxn>
                <a:cxn ang="0">
                  <a:pos x="9" y="407"/>
                </a:cxn>
                <a:cxn ang="0">
                  <a:pos x="10" y="404"/>
                </a:cxn>
                <a:cxn ang="0">
                  <a:pos x="10" y="361"/>
                </a:cxn>
                <a:cxn ang="0">
                  <a:pos x="11" y="319"/>
                </a:cxn>
                <a:cxn ang="0">
                  <a:pos x="13" y="294"/>
                </a:cxn>
                <a:cxn ang="0">
                  <a:pos x="25" y="245"/>
                </a:cxn>
                <a:cxn ang="0">
                  <a:pos x="29" y="220"/>
                </a:cxn>
                <a:cxn ang="0">
                  <a:pos x="31" y="206"/>
                </a:cxn>
                <a:cxn ang="0">
                  <a:pos x="39" y="164"/>
                </a:cxn>
                <a:cxn ang="0">
                  <a:pos x="49" y="108"/>
                </a:cxn>
                <a:cxn ang="0">
                  <a:pos x="51" y="95"/>
                </a:cxn>
                <a:cxn ang="0">
                  <a:pos x="55" y="56"/>
                </a:cxn>
                <a:cxn ang="0">
                  <a:pos x="60" y="30"/>
                </a:cxn>
                <a:cxn ang="0">
                  <a:pos x="68" y="13"/>
                </a:cxn>
                <a:cxn ang="0">
                  <a:pos x="72" y="8"/>
                </a:cxn>
                <a:cxn ang="0">
                  <a:pos x="73" y="5"/>
                </a:cxn>
                <a:cxn ang="0">
                  <a:pos x="72" y="2"/>
                </a:cxn>
                <a:cxn ang="0">
                  <a:pos x="69" y="0"/>
                </a:cxn>
                <a:cxn ang="0">
                  <a:pos x="65" y="2"/>
                </a:cxn>
              </a:cxnLst>
              <a:rect l="0" t="0" r="r" b="b"/>
              <a:pathLst>
                <a:path w="73" h="408">
                  <a:moveTo>
                    <a:pt x="65" y="2"/>
                  </a:moveTo>
                  <a:lnTo>
                    <a:pt x="65" y="2"/>
                  </a:lnTo>
                  <a:lnTo>
                    <a:pt x="59" y="11"/>
                  </a:lnTo>
                  <a:lnTo>
                    <a:pt x="53" y="21"/>
                  </a:lnTo>
                  <a:lnTo>
                    <a:pt x="50" y="30"/>
                  </a:lnTo>
                  <a:lnTo>
                    <a:pt x="48" y="39"/>
                  </a:lnTo>
                  <a:lnTo>
                    <a:pt x="46" y="60"/>
                  </a:lnTo>
                  <a:lnTo>
                    <a:pt x="44" y="82"/>
                  </a:lnTo>
                  <a:lnTo>
                    <a:pt x="44" y="82"/>
                  </a:lnTo>
                  <a:lnTo>
                    <a:pt x="35" y="143"/>
                  </a:lnTo>
                  <a:lnTo>
                    <a:pt x="29" y="173"/>
                  </a:lnTo>
                  <a:lnTo>
                    <a:pt x="23" y="204"/>
                  </a:lnTo>
                  <a:lnTo>
                    <a:pt x="23" y="204"/>
                  </a:lnTo>
                  <a:lnTo>
                    <a:pt x="19" y="217"/>
                  </a:lnTo>
                  <a:lnTo>
                    <a:pt x="17" y="228"/>
                  </a:lnTo>
                  <a:lnTo>
                    <a:pt x="16" y="241"/>
                  </a:lnTo>
                  <a:lnTo>
                    <a:pt x="13" y="252"/>
                  </a:lnTo>
                  <a:lnTo>
                    <a:pt x="13" y="252"/>
                  </a:lnTo>
                  <a:lnTo>
                    <a:pt x="7" y="277"/>
                  </a:lnTo>
                  <a:lnTo>
                    <a:pt x="5" y="289"/>
                  </a:lnTo>
                  <a:lnTo>
                    <a:pt x="3" y="303"/>
                  </a:lnTo>
                  <a:lnTo>
                    <a:pt x="3" y="303"/>
                  </a:lnTo>
                  <a:lnTo>
                    <a:pt x="1" y="327"/>
                  </a:lnTo>
                  <a:lnTo>
                    <a:pt x="0" y="352"/>
                  </a:lnTo>
                  <a:lnTo>
                    <a:pt x="1" y="404"/>
                  </a:lnTo>
                  <a:lnTo>
                    <a:pt x="1" y="404"/>
                  </a:lnTo>
                  <a:lnTo>
                    <a:pt x="1" y="405"/>
                  </a:lnTo>
                  <a:lnTo>
                    <a:pt x="2" y="407"/>
                  </a:lnTo>
                  <a:lnTo>
                    <a:pt x="4" y="408"/>
                  </a:lnTo>
                  <a:lnTo>
                    <a:pt x="6" y="408"/>
                  </a:lnTo>
                  <a:lnTo>
                    <a:pt x="7" y="408"/>
                  </a:lnTo>
                  <a:lnTo>
                    <a:pt x="9" y="407"/>
                  </a:lnTo>
                  <a:lnTo>
                    <a:pt x="10" y="405"/>
                  </a:lnTo>
                  <a:lnTo>
                    <a:pt x="10" y="404"/>
                  </a:lnTo>
                  <a:lnTo>
                    <a:pt x="10" y="404"/>
                  </a:lnTo>
                  <a:lnTo>
                    <a:pt x="10" y="361"/>
                  </a:lnTo>
                  <a:lnTo>
                    <a:pt x="11" y="319"/>
                  </a:lnTo>
                  <a:lnTo>
                    <a:pt x="11" y="319"/>
                  </a:lnTo>
                  <a:lnTo>
                    <a:pt x="12" y="307"/>
                  </a:lnTo>
                  <a:lnTo>
                    <a:pt x="13" y="294"/>
                  </a:lnTo>
                  <a:lnTo>
                    <a:pt x="19" y="270"/>
                  </a:lnTo>
                  <a:lnTo>
                    <a:pt x="25" y="245"/>
                  </a:lnTo>
                  <a:lnTo>
                    <a:pt x="28" y="232"/>
                  </a:lnTo>
                  <a:lnTo>
                    <a:pt x="29" y="220"/>
                  </a:lnTo>
                  <a:lnTo>
                    <a:pt x="29" y="220"/>
                  </a:lnTo>
                  <a:lnTo>
                    <a:pt x="31" y="206"/>
                  </a:lnTo>
                  <a:lnTo>
                    <a:pt x="33" y="192"/>
                  </a:lnTo>
                  <a:lnTo>
                    <a:pt x="39" y="164"/>
                  </a:lnTo>
                  <a:lnTo>
                    <a:pt x="45" y="136"/>
                  </a:lnTo>
                  <a:lnTo>
                    <a:pt x="49" y="108"/>
                  </a:lnTo>
                  <a:lnTo>
                    <a:pt x="49" y="108"/>
                  </a:lnTo>
                  <a:lnTo>
                    <a:pt x="51" y="95"/>
                  </a:lnTo>
                  <a:lnTo>
                    <a:pt x="52" y="83"/>
                  </a:lnTo>
                  <a:lnTo>
                    <a:pt x="55" y="56"/>
                  </a:lnTo>
                  <a:lnTo>
                    <a:pt x="57" y="42"/>
                  </a:lnTo>
                  <a:lnTo>
                    <a:pt x="60" y="30"/>
                  </a:lnTo>
                  <a:lnTo>
                    <a:pt x="65" y="19"/>
                  </a:lnTo>
                  <a:lnTo>
                    <a:pt x="68" y="13"/>
                  </a:lnTo>
                  <a:lnTo>
                    <a:pt x="72" y="8"/>
                  </a:lnTo>
                  <a:lnTo>
                    <a:pt x="72" y="8"/>
                  </a:lnTo>
                  <a:lnTo>
                    <a:pt x="73" y="6"/>
                  </a:lnTo>
                  <a:lnTo>
                    <a:pt x="73" y="5"/>
                  </a:lnTo>
                  <a:lnTo>
                    <a:pt x="73" y="3"/>
                  </a:lnTo>
                  <a:lnTo>
                    <a:pt x="72" y="2"/>
                  </a:lnTo>
                  <a:lnTo>
                    <a:pt x="70" y="1"/>
                  </a:lnTo>
                  <a:lnTo>
                    <a:pt x="69" y="0"/>
                  </a:lnTo>
                  <a:lnTo>
                    <a:pt x="67" y="1"/>
                  </a:lnTo>
                  <a:lnTo>
                    <a:pt x="65" y="2"/>
                  </a:lnTo>
                  <a:lnTo>
                    <a:pt x="65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4" name="Freeform 270"/>
            <p:cNvSpPr/>
            <p:nvPr/>
          </p:nvSpPr>
          <p:spPr bwMode="auto">
            <a:xfrm>
              <a:off x="2463800" y="2487613"/>
              <a:ext cx="34925" cy="169863"/>
            </a:xfrm>
            <a:custGeom>
              <a:avLst/>
              <a:gdLst/>
              <a:ahLst/>
              <a:cxnLst>
                <a:cxn ang="0">
                  <a:pos x="57" y="4"/>
                </a:cxn>
                <a:cxn ang="0">
                  <a:pos x="57" y="4"/>
                </a:cxn>
                <a:cxn ang="0">
                  <a:pos x="55" y="22"/>
                </a:cxn>
                <a:cxn ang="0">
                  <a:pos x="51" y="40"/>
                </a:cxn>
                <a:cxn ang="0">
                  <a:pos x="42" y="75"/>
                </a:cxn>
                <a:cxn ang="0">
                  <a:pos x="42" y="75"/>
                </a:cxn>
                <a:cxn ang="0">
                  <a:pos x="25" y="161"/>
                </a:cxn>
                <a:cxn ang="0">
                  <a:pos x="25" y="161"/>
                </a:cxn>
                <a:cxn ang="0">
                  <a:pos x="17" y="199"/>
                </a:cxn>
                <a:cxn ang="0">
                  <a:pos x="9" y="238"/>
                </a:cxn>
                <a:cxn ang="0">
                  <a:pos x="5" y="256"/>
                </a:cxn>
                <a:cxn ang="0">
                  <a:pos x="3" y="276"/>
                </a:cxn>
                <a:cxn ang="0">
                  <a:pos x="1" y="295"/>
                </a:cxn>
                <a:cxn ang="0">
                  <a:pos x="0" y="314"/>
                </a:cxn>
                <a:cxn ang="0">
                  <a:pos x="0" y="314"/>
                </a:cxn>
                <a:cxn ang="0">
                  <a:pos x="0" y="316"/>
                </a:cxn>
                <a:cxn ang="0">
                  <a:pos x="1" y="318"/>
                </a:cxn>
                <a:cxn ang="0">
                  <a:pos x="3" y="318"/>
                </a:cxn>
                <a:cxn ang="0">
                  <a:pos x="4" y="319"/>
                </a:cxn>
                <a:cxn ang="0">
                  <a:pos x="6" y="318"/>
                </a:cxn>
                <a:cxn ang="0">
                  <a:pos x="7" y="318"/>
                </a:cxn>
                <a:cxn ang="0">
                  <a:pos x="8" y="316"/>
                </a:cxn>
                <a:cxn ang="0">
                  <a:pos x="9" y="314"/>
                </a:cxn>
                <a:cxn ang="0">
                  <a:pos x="9" y="314"/>
                </a:cxn>
                <a:cxn ang="0">
                  <a:pos x="10" y="294"/>
                </a:cxn>
                <a:cxn ang="0">
                  <a:pos x="12" y="274"/>
                </a:cxn>
                <a:cxn ang="0">
                  <a:pos x="16" y="254"/>
                </a:cxn>
                <a:cxn ang="0">
                  <a:pos x="19" y="234"/>
                </a:cxn>
                <a:cxn ang="0">
                  <a:pos x="36" y="155"/>
                </a:cxn>
                <a:cxn ang="0">
                  <a:pos x="36" y="155"/>
                </a:cxn>
                <a:cxn ang="0">
                  <a:pos x="54" y="69"/>
                </a:cxn>
                <a:cxn ang="0">
                  <a:pos x="54" y="69"/>
                </a:cxn>
                <a:cxn ang="0">
                  <a:pos x="61" y="37"/>
                </a:cxn>
                <a:cxn ang="0">
                  <a:pos x="64" y="21"/>
                </a:cxn>
                <a:cxn ang="0">
                  <a:pos x="66" y="4"/>
                </a:cxn>
                <a:cxn ang="0">
                  <a:pos x="66" y="4"/>
                </a:cxn>
                <a:cxn ang="0">
                  <a:pos x="66" y="2"/>
                </a:cxn>
                <a:cxn ang="0">
                  <a:pos x="65" y="1"/>
                </a:cxn>
                <a:cxn ang="0">
                  <a:pos x="63" y="0"/>
                </a:cxn>
                <a:cxn ang="0">
                  <a:pos x="62" y="0"/>
                </a:cxn>
                <a:cxn ang="0">
                  <a:pos x="60" y="0"/>
                </a:cxn>
                <a:cxn ang="0">
                  <a:pos x="58" y="1"/>
                </a:cxn>
                <a:cxn ang="0">
                  <a:pos x="57" y="2"/>
                </a:cxn>
                <a:cxn ang="0">
                  <a:pos x="57" y="4"/>
                </a:cxn>
                <a:cxn ang="0">
                  <a:pos x="57" y="4"/>
                </a:cxn>
              </a:cxnLst>
              <a:rect l="0" t="0" r="r" b="b"/>
              <a:pathLst>
                <a:path w="66" h="319">
                  <a:moveTo>
                    <a:pt x="57" y="4"/>
                  </a:moveTo>
                  <a:lnTo>
                    <a:pt x="57" y="4"/>
                  </a:lnTo>
                  <a:lnTo>
                    <a:pt x="55" y="22"/>
                  </a:lnTo>
                  <a:lnTo>
                    <a:pt x="51" y="40"/>
                  </a:lnTo>
                  <a:lnTo>
                    <a:pt x="42" y="75"/>
                  </a:lnTo>
                  <a:lnTo>
                    <a:pt x="42" y="75"/>
                  </a:lnTo>
                  <a:lnTo>
                    <a:pt x="25" y="161"/>
                  </a:lnTo>
                  <a:lnTo>
                    <a:pt x="25" y="161"/>
                  </a:lnTo>
                  <a:lnTo>
                    <a:pt x="17" y="199"/>
                  </a:lnTo>
                  <a:lnTo>
                    <a:pt x="9" y="238"/>
                  </a:lnTo>
                  <a:lnTo>
                    <a:pt x="5" y="256"/>
                  </a:lnTo>
                  <a:lnTo>
                    <a:pt x="3" y="276"/>
                  </a:lnTo>
                  <a:lnTo>
                    <a:pt x="1" y="295"/>
                  </a:lnTo>
                  <a:lnTo>
                    <a:pt x="0" y="314"/>
                  </a:lnTo>
                  <a:lnTo>
                    <a:pt x="0" y="314"/>
                  </a:lnTo>
                  <a:lnTo>
                    <a:pt x="0" y="316"/>
                  </a:lnTo>
                  <a:lnTo>
                    <a:pt x="1" y="318"/>
                  </a:lnTo>
                  <a:lnTo>
                    <a:pt x="3" y="318"/>
                  </a:lnTo>
                  <a:lnTo>
                    <a:pt x="4" y="319"/>
                  </a:lnTo>
                  <a:lnTo>
                    <a:pt x="6" y="318"/>
                  </a:lnTo>
                  <a:lnTo>
                    <a:pt x="7" y="318"/>
                  </a:lnTo>
                  <a:lnTo>
                    <a:pt x="8" y="316"/>
                  </a:lnTo>
                  <a:lnTo>
                    <a:pt x="9" y="314"/>
                  </a:lnTo>
                  <a:lnTo>
                    <a:pt x="9" y="314"/>
                  </a:lnTo>
                  <a:lnTo>
                    <a:pt x="10" y="294"/>
                  </a:lnTo>
                  <a:lnTo>
                    <a:pt x="12" y="274"/>
                  </a:lnTo>
                  <a:lnTo>
                    <a:pt x="16" y="254"/>
                  </a:lnTo>
                  <a:lnTo>
                    <a:pt x="19" y="234"/>
                  </a:lnTo>
                  <a:lnTo>
                    <a:pt x="36" y="155"/>
                  </a:lnTo>
                  <a:lnTo>
                    <a:pt x="36" y="155"/>
                  </a:lnTo>
                  <a:lnTo>
                    <a:pt x="54" y="69"/>
                  </a:lnTo>
                  <a:lnTo>
                    <a:pt x="54" y="69"/>
                  </a:lnTo>
                  <a:lnTo>
                    <a:pt x="61" y="37"/>
                  </a:lnTo>
                  <a:lnTo>
                    <a:pt x="64" y="21"/>
                  </a:lnTo>
                  <a:lnTo>
                    <a:pt x="66" y="4"/>
                  </a:lnTo>
                  <a:lnTo>
                    <a:pt x="66" y="4"/>
                  </a:lnTo>
                  <a:lnTo>
                    <a:pt x="66" y="2"/>
                  </a:lnTo>
                  <a:lnTo>
                    <a:pt x="65" y="1"/>
                  </a:lnTo>
                  <a:lnTo>
                    <a:pt x="63" y="0"/>
                  </a:lnTo>
                  <a:lnTo>
                    <a:pt x="62" y="0"/>
                  </a:lnTo>
                  <a:lnTo>
                    <a:pt x="60" y="0"/>
                  </a:lnTo>
                  <a:lnTo>
                    <a:pt x="58" y="1"/>
                  </a:lnTo>
                  <a:lnTo>
                    <a:pt x="57" y="2"/>
                  </a:lnTo>
                  <a:lnTo>
                    <a:pt x="57" y="4"/>
                  </a:lnTo>
                  <a:lnTo>
                    <a:pt x="5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5" name="Freeform 271"/>
            <p:cNvSpPr/>
            <p:nvPr/>
          </p:nvSpPr>
          <p:spPr bwMode="auto">
            <a:xfrm>
              <a:off x="2482850" y="2514600"/>
              <a:ext cx="46038" cy="158750"/>
            </a:xfrm>
            <a:custGeom>
              <a:avLst/>
              <a:gdLst/>
              <a:ahLst/>
              <a:cxnLst>
                <a:cxn ang="0">
                  <a:pos x="77" y="4"/>
                </a:cxn>
                <a:cxn ang="0">
                  <a:pos x="77" y="4"/>
                </a:cxn>
                <a:cxn ang="0">
                  <a:pos x="76" y="13"/>
                </a:cxn>
                <a:cxn ang="0">
                  <a:pos x="73" y="22"/>
                </a:cxn>
                <a:cxn ang="0">
                  <a:pos x="66" y="40"/>
                </a:cxn>
                <a:cxn ang="0">
                  <a:pos x="59" y="57"/>
                </a:cxn>
                <a:cxn ang="0">
                  <a:pos x="52" y="74"/>
                </a:cxn>
                <a:cxn ang="0">
                  <a:pos x="52" y="74"/>
                </a:cxn>
                <a:cxn ang="0">
                  <a:pos x="47" y="94"/>
                </a:cxn>
                <a:cxn ang="0">
                  <a:pos x="42" y="113"/>
                </a:cxn>
                <a:cxn ang="0">
                  <a:pos x="34" y="152"/>
                </a:cxn>
                <a:cxn ang="0">
                  <a:pos x="34" y="152"/>
                </a:cxn>
                <a:cxn ang="0">
                  <a:pos x="30" y="170"/>
                </a:cxn>
                <a:cxn ang="0">
                  <a:pos x="25" y="188"/>
                </a:cxn>
                <a:cxn ang="0">
                  <a:pos x="15" y="223"/>
                </a:cxn>
                <a:cxn ang="0">
                  <a:pos x="10" y="240"/>
                </a:cxn>
                <a:cxn ang="0">
                  <a:pos x="5" y="258"/>
                </a:cxn>
                <a:cxn ang="0">
                  <a:pos x="2" y="276"/>
                </a:cxn>
                <a:cxn ang="0">
                  <a:pos x="0" y="295"/>
                </a:cxn>
                <a:cxn ang="0">
                  <a:pos x="0" y="295"/>
                </a:cxn>
                <a:cxn ang="0">
                  <a:pos x="1" y="297"/>
                </a:cxn>
                <a:cxn ang="0">
                  <a:pos x="2" y="298"/>
                </a:cxn>
                <a:cxn ang="0">
                  <a:pos x="3" y="299"/>
                </a:cxn>
                <a:cxn ang="0">
                  <a:pos x="5" y="299"/>
                </a:cxn>
                <a:cxn ang="0">
                  <a:pos x="7" y="299"/>
                </a:cxn>
                <a:cxn ang="0">
                  <a:pos x="8" y="298"/>
                </a:cxn>
                <a:cxn ang="0">
                  <a:pos x="10" y="297"/>
                </a:cxn>
                <a:cxn ang="0">
                  <a:pos x="11" y="295"/>
                </a:cxn>
                <a:cxn ang="0">
                  <a:pos x="11" y="295"/>
                </a:cxn>
                <a:cxn ang="0">
                  <a:pos x="12" y="275"/>
                </a:cxn>
                <a:cxn ang="0">
                  <a:pos x="15" y="257"/>
                </a:cxn>
                <a:cxn ang="0">
                  <a:pos x="19" y="238"/>
                </a:cxn>
                <a:cxn ang="0">
                  <a:pos x="24" y="220"/>
                </a:cxn>
                <a:cxn ang="0">
                  <a:pos x="35" y="183"/>
                </a:cxn>
                <a:cxn ang="0">
                  <a:pos x="40" y="165"/>
                </a:cxn>
                <a:cxn ang="0">
                  <a:pos x="45" y="146"/>
                </a:cxn>
                <a:cxn ang="0">
                  <a:pos x="45" y="146"/>
                </a:cxn>
                <a:cxn ang="0">
                  <a:pos x="48" y="127"/>
                </a:cxn>
                <a:cxn ang="0">
                  <a:pos x="53" y="107"/>
                </a:cxn>
                <a:cxn ang="0">
                  <a:pos x="58" y="88"/>
                </a:cxn>
                <a:cxn ang="0">
                  <a:pos x="64" y="70"/>
                </a:cxn>
                <a:cxn ang="0">
                  <a:pos x="64" y="70"/>
                </a:cxn>
                <a:cxn ang="0">
                  <a:pos x="70" y="53"/>
                </a:cxn>
                <a:cxn ang="0">
                  <a:pos x="78" y="38"/>
                </a:cxn>
                <a:cxn ang="0">
                  <a:pos x="83" y="21"/>
                </a:cxn>
                <a:cxn ang="0">
                  <a:pos x="85" y="13"/>
                </a:cxn>
                <a:cxn ang="0">
                  <a:pos x="86" y="4"/>
                </a:cxn>
                <a:cxn ang="0">
                  <a:pos x="86" y="4"/>
                </a:cxn>
                <a:cxn ang="0">
                  <a:pos x="86" y="2"/>
                </a:cxn>
                <a:cxn ang="0">
                  <a:pos x="85" y="1"/>
                </a:cxn>
                <a:cxn ang="0">
                  <a:pos x="83" y="0"/>
                </a:cxn>
                <a:cxn ang="0">
                  <a:pos x="82" y="0"/>
                </a:cxn>
                <a:cxn ang="0">
                  <a:pos x="79" y="1"/>
                </a:cxn>
                <a:cxn ang="0">
                  <a:pos x="77" y="2"/>
                </a:cxn>
                <a:cxn ang="0">
                  <a:pos x="77" y="4"/>
                </a:cxn>
                <a:cxn ang="0">
                  <a:pos x="77" y="4"/>
                </a:cxn>
              </a:cxnLst>
              <a:rect l="0" t="0" r="r" b="b"/>
              <a:pathLst>
                <a:path w="86" h="299">
                  <a:moveTo>
                    <a:pt x="77" y="4"/>
                  </a:moveTo>
                  <a:lnTo>
                    <a:pt x="77" y="4"/>
                  </a:lnTo>
                  <a:lnTo>
                    <a:pt x="76" y="13"/>
                  </a:lnTo>
                  <a:lnTo>
                    <a:pt x="73" y="22"/>
                  </a:lnTo>
                  <a:lnTo>
                    <a:pt x="66" y="40"/>
                  </a:lnTo>
                  <a:lnTo>
                    <a:pt x="59" y="57"/>
                  </a:lnTo>
                  <a:lnTo>
                    <a:pt x="52" y="74"/>
                  </a:lnTo>
                  <a:lnTo>
                    <a:pt x="52" y="74"/>
                  </a:lnTo>
                  <a:lnTo>
                    <a:pt x="47" y="94"/>
                  </a:lnTo>
                  <a:lnTo>
                    <a:pt x="42" y="113"/>
                  </a:lnTo>
                  <a:lnTo>
                    <a:pt x="34" y="152"/>
                  </a:lnTo>
                  <a:lnTo>
                    <a:pt x="34" y="152"/>
                  </a:lnTo>
                  <a:lnTo>
                    <a:pt x="30" y="170"/>
                  </a:lnTo>
                  <a:lnTo>
                    <a:pt x="25" y="188"/>
                  </a:lnTo>
                  <a:lnTo>
                    <a:pt x="15" y="223"/>
                  </a:lnTo>
                  <a:lnTo>
                    <a:pt x="10" y="240"/>
                  </a:lnTo>
                  <a:lnTo>
                    <a:pt x="5" y="258"/>
                  </a:lnTo>
                  <a:lnTo>
                    <a:pt x="2" y="276"/>
                  </a:lnTo>
                  <a:lnTo>
                    <a:pt x="0" y="295"/>
                  </a:lnTo>
                  <a:lnTo>
                    <a:pt x="0" y="295"/>
                  </a:lnTo>
                  <a:lnTo>
                    <a:pt x="1" y="297"/>
                  </a:lnTo>
                  <a:lnTo>
                    <a:pt x="2" y="298"/>
                  </a:lnTo>
                  <a:lnTo>
                    <a:pt x="3" y="299"/>
                  </a:lnTo>
                  <a:lnTo>
                    <a:pt x="5" y="299"/>
                  </a:lnTo>
                  <a:lnTo>
                    <a:pt x="7" y="299"/>
                  </a:lnTo>
                  <a:lnTo>
                    <a:pt x="8" y="298"/>
                  </a:lnTo>
                  <a:lnTo>
                    <a:pt x="10" y="297"/>
                  </a:lnTo>
                  <a:lnTo>
                    <a:pt x="11" y="295"/>
                  </a:lnTo>
                  <a:lnTo>
                    <a:pt x="11" y="295"/>
                  </a:lnTo>
                  <a:lnTo>
                    <a:pt x="12" y="275"/>
                  </a:lnTo>
                  <a:lnTo>
                    <a:pt x="15" y="257"/>
                  </a:lnTo>
                  <a:lnTo>
                    <a:pt x="19" y="238"/>
                  </a:lnTo>
                  <a:lnTo>
                    <a:pt x="24" y="220"/>
                  </a:lnTo>
                  <a:lnTo>
                    <a:pt x="35" y="183"/>
                  </a:lnTo>
                  <a:lnTo>
                    <a:pt x="40" y="165"/>
                  </a:lnTo>
                  <a:lnTo>
                    <a:pt x="45" y="146"/>
                  </a:lnTo>
                  <a:lnTo>
                    <a:pt x="45" y="146"/>
                  </a:lnTo>
                  <a:lnTo>
                    <a:pt x="48" y="127"/>
                  </a:lnTo>
                  <a:lnTo>
                    <a:pt x="53" y="107"/>
                  </a:lnTo>
                  <a:lnTo>
                    <a:pt x="58" y="88"/>
                  </a:lnTo>
                  <a:lnTo>
                    <a:pt x="64" y="70"/>
                  </a:lnTo>
                  <a:lnTo>
                    <a:pt x="64" y="70"/>
                  </a:lnTo>
                  <a:lnTo>
                    <a:pt x="70" y="53"/>
                  </a:lnTo>
                  <a:lnTo>
                    <a:pt x="78" y="38"/>
                  </a:lnTo>
                  <a:lnTo>
                    <a:pt x="83" y="21"/>
                  </a:lnTo>
                  <a:lnTo>
                    <a:pt x="85" y="13"/>
                  </a:lnTo>
                  <a:lnTo>
                    <a:pt x="86" y="4"/>
                  </a:lnTo>
                  <a:lnTo>
                    <a:pt x="86" y="4"/>
                  </a:lnTo>
                  <a:lnTo>
                    <a:pt x="86" y="2"/>
                  </a:lnTo>
                  <a:lnTo>
                    <a:pt x="85" y="1"/>
                  </a:lnTo>
                  <a:lnTo>
                    <a:pt x="83" y="0"/>
                  </a:lnTo>
                  <a:lnTo>
                    <a:pt x="82" y="0"/>
                  </a:lnTo>
                  <a:lnTo>
                    <a:pt x="79" y="1"/>
                  </a:lnTo>
                  <a:lnTo>
                    <a:pt x="77" y="2"/>
                  </a:lnTo>
                  <a:lnTo>
                    <a:pt x="77" y="4"/>
                  </a:lnTo>
                  <a:lnTo>
                    <a:pt x="7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6" name="Freeform 272"/>
            <p:cNvSpPr/>
            <p:nvPr/>
          </p:nvSpPr>
          <p:spPr bwMode="auto">
            <a:xfrm>
              <a:off x="2516188" y="2557463"/>
              <a:ext cx="28575" cy="163513"/>
            </a:xfrm>
            <a:custGeom>
              <a:avLst/>
              <a:gdLst/>
              <a:ahLst/>
              <a:cxnLst>
                <a:cxn ang="0">
                  <a:pos x="45" y="4"/>
                </a:cxn>
                <a:cxn ang="0">
                  <a:pos x="45" y="4"/>
                </a:cxn>
                <a:cxn ang="0">
                  <a:pos x="29" y="78"/>
                </a:cxn>
                <a:cxn ang="0">
                  <a:pos x="16" y="152"/>
                </a:cxn>
                <a:cxn ang="0">
                  <a:pos x="10" y="189"/>
                </a:cxn>
                <a:cxn ang="0">
                  <a:pos x="4" y="226"/>
                </a:cxn>
                <a:cxn ang="0">
                  <a:pos x="1" y="265"/>
                </a:cxn>
                <a:cxn ang="0">
                  <a:pos x="0" y="303"/>
                </a:cxn>
                <a:cxn ang="0">
                  <a:pos x="0" y="303"/>
                </a:cxn>
                <a:cxn ang="0">
                  <a:pos x="0" y="304"/>
                </a:cxn>
                <a:cxn ang="0">
                  <a:pos x="1" y="306"/>
                </a:cxn>
                <a:cxn ang="0">
                  <a:pos x="2" y="307"/>
                </a:cxn>
                <a:cxn ang="0">
                  <a:pos x="4" y="307"/>
                </a:cxn>
                <a:cxn ang="0">
                  <a:pos x="6" y="307"/>
                </a:cxn>
                <a:cxn ang="0">
                  <a:pos x="7" y="306"/>
                </a:cxn>
                <a:cxn ang="0">
                  <a:pos x="9" y="304"/>
                </a:cxn>
                <a:cxn ang="0">
                  <a:pos x="10" y="303"/>
                </a:cxn>
                <a:cxn ang="0">
                  <a:pos x="10" y="303"/>
                </a:cxn>
                <a:cxn ang="0">
                  <a:pos x="11" y="265"/>
                </a:cxn>
                <a:cxn ang="0">
                  <a:pos x="14" y="227"/>
                </a:cxn>
                <a:cxn ang="0">
                  <a:pos x="19" y="190"/>
                </a:cxn>
                <a:cxn ang="0">
                  <a:pos x="25" y="153"/>
                </a:cxn>
                <a:cxn ang="0">
                  <a:pos x="38" y="80"/>
                </a:cxn>
                <a:cxn ang="0">
                  <a:pos x="53" y="6"/>
                </a:cxn>
                <a:cxn ang="0">
                  <a:pos x="53" y="6"/>
                </a:cxn>
                <a:cxn ang="0">
                  <a:pos x="53" y="4"/>
                </a:cxn>
                <a:cxn ang="0">
                  <a:pos x="53" y="2"/>
                </a:cxn>
                <a:cxn ang="0">
                  <a:pos x="50" y="1"/>
                </a:cxn>
                <a:cxn ang="0">
                  <a:pos x="48" y="0"/>
                </a:cxn>
                <a:cxn ang="0">
                  <a:pos x="47" y="1"/>
                </a:cxn>
                <a:cxn ang="0">
                  <a:pos x="45" y="2"/>
                </a:cxn>
                <a:cxn ang="0">
                  <a:pos x="45" y="4"/>
                </a:cxn>
                <a:cxn ang="0">
                  <a:pos x="45" y="4"/>
                </a:cxn>
              </a:cxnLst>
              <a:rect l="0" t="0" r="r" b="b"/>
              <a:pathLst>
                <a:path w="53" h="307">
                  <a:moveTo>
                    <a:pt x="45" y="4"/>
                  </a:moveTo>
                  <a:lnTo>
                    <a:pt x="45" y="4"/>
                  </a:lnTo>
                  <a:lnTo>
                    <a:pt x="29" y="78"/>
                  </a:lnTo>
                  <a:lnTo>
                    <a:pt x="16" y="152"/>
                  </a:lnTo>
                  <a:lnTo>
                    <a:pt x="10" y="189"/>
                  </a:lnTo>
                  <a:lnTo>
                    <a:pt x="4" y="226"/>
                  </a:lnTo>
                  <a:lnTo>
                    <a:pt x="1" y="265"/>
                  </a:lnTo>
                  <a:lnTo>
                    <a:pt x="0" y="303"/>
                  </a:lnTo>
                  <a:lnTo>
                    <a:pt x="0" y="303"/>
                  </a:lnTo>
                  <a:lnTo>
                    <a:pt x="0" y="304"/>
                  </a:lnTo>
                  <a:lnTo>
                    <a:pt x="1" y="306"/>
                  </a:lnTo>
                  <a:lnTo>
                    <a:pt x="2" y="307"/>
                  </a:lnTo>
                  <a:lnTo>
                    <a:pt x="4" y="307"/>
                  </a:lnTo>
                  <a:lnTo>
                    <a:pt x="6" y="307"/>
                  </a:lnTo>
                  <a:lnTo>
                    <a:pt x="7" y="306"/>
                  </a:lnTo>
                  <a:lnTo>
                    <a:pt x="9" y="304"/>
                  </a:lnTo>
                  <a:lnTo>
                    <a:pt x="10" y="303"/>
                  </a:lnTo>
                  <a:lnTo>
                    <a:pt x="10" y="303"/>
                  </a:lnTo>
                  <a:lnTo>
                    <a:pt x="11" y="265"/>
                  </a:lnTo>
                  <a:lnTo>
                    <a:pt x="14" y="227"/>
                  </a:lnTo>
                  <a:lnTo>
                    <a:pt x="19" y="190"/>
                  </a:lnTo>
                  <a:lnTo>
                    <a:pt x="25" y="153"/>
                  </a:lnTo>
                  <a:lnTo>
                    <a:pt x="38" y="80"/>
                  </a:lnTo>
                  <a:lnTo>
                    <a:pt x="53" y="6"/>
                  </a:lnTo>
                  <a:lnTo>
                    <a:pt x="53" y="6"/>
                  </a:lnTo>
                  <a:lnTo>
                    <a:pt x="53" y="4"/>
                  </a:lnTo>
                  <a:lnTo>
                    <a:pt x="53" y="2"/>
                  </a:lnTo>
                  <a:lnTo>
                    <a:pt x="50" y="1"/>
                  </a:lnTo>
                  <a:lnTo>
                    <a:pt x="48" y="0"/>
                  </a:lnTo>
                  <a:lnTo>
                    <a:pt x="47" y="1"/>
                  </a:lnTo>
                  <a:lnTo>
                    <a:pt x="45" y="2"/>
                  </a:lnTo>
                  <a:lnTo>
                    <a:pt x="45" y="4"/>
                  </a:lnTo>
                  <a:lnTo>
                    <a:pt x="4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7" name="Freeform 273"/>
            <p:cNvSpPr/>
            <p:nvPr/>
          </p:nvSpPr>
          <p:spPr bwMode="auto">
            <a:xfrm>
              <a:off x="2549525" y="2571750"/>
              <a:ext cx="28575" cy="161925"/>
            </a:xfrm>
            <a:custGeom>
              <a:avLst/>
              <a:gdLst/>
              <a:ahLst/>
              <a:cxnLst>
                <a:cxn ang="0">
                  <a:pos x="45" y="4"/>
                </a:cxn>
                <a:cxn ang="0">
                  <a:pos x="45" y="4"/>
                </a:cxn>
                <a:cxn ang="0">
                  <a:pos x="44" y="12"/>
                </a:cxn>
                <a:cxn ang="0">
                  <a:pos x="42" y="21"/>
                </a:cxn>
                <a:cxn ang="0">
                  <a:pos x="37" y="37"/>
                </a:cxn>
                <a:cxn ang="0">
                  <a:pos x="33" y="53"/>
                </a:cxn>
                <a:cxn ang="0">
                  <a:pos x="29" y="68"/>
                </a:cxn>
                <a:cxn ang="0">
                  <a:pos x="29" y="68"/>
                </a:cxn>
                <a:cxn ang="0">
                  <a:pos x="27" y="88"/>
                </a:cxn>
                <a:cxn ang="0">
                  <a:pos x="25" y="107"/>
                </a:cxn>
                <a:cxn ang="0">
                  <a:pos x="21" y="147"/>
                </a:cxn>
                <a:cxn ang="0">
                  <a:pos x="21" y="147"/>
                </a:cxn>
                <a:cxn ang="0">
                  <a:pos x="15" y="185"/>
                </a:cxn>
                <a:cxn ang="0">
                  <a:pos x="7" y="224"/>
                </a:cxn>
                <a:cxn ang="0">
                  <a:pos x="2" y="262"/>
                </a:cxn>
                <a:cxn ang="0">
                  <a:pos x="1" y="282"/>
                </a:cxn>
                <a:cxn ang="0">
                  <a:pos x="0" y="302"/>
                </a:cxn>
                <a:cxn ang="0">
                  <a:pos x="0" y="302"/>
                </a:cxn>
                <a:cxn ang="0">
                  <a:pos x="0" y="304"/>
                </a:cxn>
                <a:cxn ang="0">
                  <a:pos x="1" y="305"/>
                </a:cxn>
                <a:cxn ang="0">
                  <a:pos x="3" y="306"/>
                </a:cxn>
                <a:cxn ang="0">
                  <a:pos x="4" y="306"/>
                </a:cxn>
                <a:cxn ang="0">
                  <a:pos x="6" y="306"/>
                </a:cxn>
                <a:cxn ang="0">
                  <a:pos x="7" y="305"/>
                </a:cxn>
                <a:cxn ang="0">
                  <a:pos x="10" y="304"/>
                </a:cxn>
                <a:cxn ang="0">
                  <a:pos x="10" y="302"/>
                </a:cxn>
                <a:cxn ang="0">
                  <a:pos x="10" y="302"/>
                </a:cxn>
                <a:cxn ang="0">
                  <a:pos x="11" y="281"/>
                </a:cxn>
                <a:cxn ang="0">
                  <a:pos x="13" y="261"/>
                </a:cxn>
                <a:cxn ang="0">
                  <a:pos x="18" y="221"/>
                </a:cxn>
                <a:cxn ang="0">
                  <a:pos x="24" y="181"/>
                </a:cxn>
                <a:cxn ang="0">
                  <a:pos x="31" y="140"/>
                </a:cxn>
                <a:cxn ang="0">
                  <a:pos x="31" y="140"/>
                </a:cxn>
                <a:cxn ang="0">
                  <a:pos x="35" y="102"/>
                </a:cxn>
                <a:cxn ang="0">
                  <a:pos x="37" y="83"/>
                </a:cxn>
                <a:cxn ang="0">
                  <a:pos x="40" y="64"/>
                </a:cxn>
                <a:cxn ang="0">
                  <a:pos x="40" y="64"/>
                </a:cxn>
                <a:cxn ang="0">
                  <a:pos x="43" y="49"/>
                </a:cxn>
                <a:cxn ang="0">
                  <a:pos x="48" y="34"/>
                </a:cxn>
                <a:cxn ang="0">
                  <a:pos x="52" y="20"/>
                </a:cxn>
                <a:cxn ang="0">
                  <a:pos x="53" y="12"/>
                </a:cxn>
                <a:cxn ang="0">
                  <a:pos x="54" y="4"/>
                </a:cxn>
                <a:cxn ang="0">
                  <a:pos x="54" y="4"/>
                </a:cxn>
                <a:cxn ang="0">
                  <a:pos x="54" y="2"/>
                </a:cxn>
                <a:cxn ang="0">
                  <a:pos x="53" y="1"/>
                </a:cxn>
                <a:cxn ang="0">
                  <a:pos x="51" y="0"/>
                </a:cxn>
                <a:cxn ang="0">
                  <a:pos x="49" y="0"/>
                </a:cxn>
                <a:cxn ang="0">
                  <a:pos x="48" y="0"/>
                </a:cxn>
                <a:cxn ang="0">
                  <a:pos x="46" y="1"/>
                </a:cxn>
                <a:cxn ang="0">
                  <a:pos x="45" y="2"/>
                </a:cxn>
                <a:cxn ang="0">
                  <a:pos x="45" y="4"/>
                </a:cxn>
                <a:cxn ang="0">
                  <a:pos x="45" y="4"/>
                </a:cxn>
              </a:cxnLst>
              <a:rect l="0" t="0" r="r" b="b"/>
              <a:pathLst>
                <a:path w="54" h="306">
                  <a:moveTo>
                    <a:pt x="45" y="4"/>
                  </a:moveTo>
                  <a:lnTo>
                    <a:pt x="45" y="4"/>
                  </a:lnTo>
                  <a:lnTo>
                    <a:pt x="44" y="12"/>
                  </a:lnTo>
                  <a:lnTo>
                    <a:pt x="42" y="21"/>
                  </a:lnTo>
                  <a:lnTo>
                    <a:pt x="37" y="37"/>
                  </a:lnTo>
                  <a:lnTo>
                    <a:pt x="33" y="53"/>
                  </a:lnTo>
                  <a:lnTo>
                    <a:pt x="29" y="68"/>
                  </a:lnTo>
                  <a:lnTo>
                    <a:pt x="29" y="68"/>
                  </a:lnTo>
                  <a:lnTo>
                    <a:pt x="27" y="88"/>
                  </a:lnTo>
                  <a:lnTo>
                    <a:pt x="25" y="107"/>
                  </a:lnTo>
                  <a:lnTo>
                    <a:pt x="21" y="147"/>
                  </a:lnTo>
                  <a:lnTo>
                    <a:pt x="21" y="147"/>
                  </a:lnTo>
                  <a:lnTo>
                    <a:pt x="15" y="185"/>
                  </a:lnTo>
                  <a:lnTo>
                    <a:pt x="7" y="224"/>
                  </a:lnTo>
                  <a:lnTo>
                    <a:pt x="2" y="262"/>
                  </a:lnTo>
                  <a:lnTo>
                    <a:pt x="1" y="282"/>
                  </a:lnTo>
                  <a:lnTo>
                    <a:pt x="0" y="302"/>
                  </a:lnTo>
                  <a:lnTo>
                    <a:pt x="0" y="302"/>
                  </a:lnTo>
                  <a:lnTo>
                    <a:pt x="0" y="304"/>
                  </a:lnTo>
                  <a:lnTo>
                    <a:pt x="1" y="305"/>
                  </a:lnTo>
                  <a:lnTo>
                    <a:pt x="3" y="306"/>
                  </a:lnTo>
                  <a:lnTo>
                    <a:pt x="4" y="306"/>
                  </a:lnTo>
                  <a:lnTo>
                    <a:pt x="6" y="306"/>
                  </a:lnTo>
                  <a:lnTo>
                    <a:pt x="7" y="305"/>
                  </a:lnTo>
                  <a:lnTo>
                    <a:pt x="10" y="304"/>
                  </a:lnTo>
                  <a:lnTo>
                    <a:pt x="10" y="302"/>
                  </a:lnTo>
                  <a:lnTo>
                    <a:pt x="10" y="302"/>
                  </a:lnTo>
                  <a:lnTo>
                    <a:pt x="11" y="281"/>
                  </a:lnTo>
                  <a:lnTo>
                    <a:pt x="13" y="261"/>
                  </a:lnTo>
                  <a:lnTo>
                    <a:pt x="18" y="221"/>
                  </a:lnTo>
                  <a:lnTo>
                    <a:pt x="24" y="181"/>
                  </a:lnTo>
                  <a:lnTo>
                    <a:pt x="31" y="140"/>
                  </a:lnTo>
                  <a:lnTo>
                    <a:pt x="31" y="140"/>
                  </a:lnTo>
                  <a:lnTo>
                    <a:pt x="35" y="102"/>
                  </a:lnTo>
                  <a:lnTo>
                    <a:pt x="37" y="83"/>
                  </a:lnTo>
                  <a:lnTo>
                    <a:pt x="40" y="64"/>
                  </a:lnTo>
                  <a:lnTo>
                    <a:pt x="40" y="64"/>
                  </a:lnTo>
                  <a:lnTo>
                    <a:pt x="43" y="49"/>
                  </a:lnTo>
                  <a:lnTo>
                    <a:pt x="48" y="34"/>
                  </a:lnTo>
                  <a:lnTo>
                    <a:pt x="52" y="20"/>
                  </a:lnTo>
                  <a:lnTo>
                    <a:pt x="53" y="12"/>
                  </a:lnTo>
                  <a:lnTo>
                    <a:pt x="54" y="4"/>
                  </a:lnTo>
                  <a:lnTo>
                    <a:pt x="54" y="4"/>
                  </a:lnTo>
                  <a:lnTo>
                    <a:pt x="54" y="2"/>
                  </a:lnTo>
                  <a:lnTo>
                    <a:pt x="53" y="1"/>
                  </a:lnTo>
                  <a:lnTo>
                    <a:pt x="51" y="0"/>
                  </a:lnTo>
                  <a:lnTo>
                    <a:pt x="49" y="0"/>
                  </a:lnTo>
                  <a:lnTo>
                    <a:pt x="48" y="0"/>
                  </a:lnTo>
                  <a:lnTo>
                    <a:pt x="46" y="1"/>
                  </a:lnTo>
                  <a:lnTo>
                    <a:pt x="45" y="2"/>
                  </a:lnTo>
                  <a:lnTo>
                    <a:pt x="45" y="4"/>
                  </a:lnTo>
                  <a:lnTo>
                    <a:pt x="4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8" name="Freeform 274"/>
            <p:cNvSpPr/>
            <p:nvPr/>
          </p:nvSpPr>
          <p:spPr bwMode="auto">
            <a:xfrm>
              <a:off x="2579688" y="2598738"/>
              <a:ext cx="15875" cy="155575"/>
            </a:xfrm>
            <a:custGeom>
              <a:avLst/>
              <a:gdLst/>
              <a:ahLst/>
              <a:cxnLst>
                <a:cxn ang="0">
                  <a:pos x="28" y="4"/>
                </a:cxn>
                <a:cxn ang="0">
                  <a:pos x="28" y="4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2" y="0"/>
                </a:cxn>
                <a:cxn ang="0">
                  <a:pos x="21" y="1"/>
                </a:cxn>
                <a:cxn ang="0">
                  <a:pos x="20" y="2"/>
                </a:cxn>
                <a:cxn ang="0">
                  <a:pos x="19" y="4"/>
                </a:cxn>
                <a:cxn ang="0">
                  <a:pos x="19" y="4"/>
                </a:cxn>
                <a:cxn ang="0">
                  <a:pos x="18" y="40"/>
                </a:cxn>
                <a:cxn ang="0">
                  <a:pos x="16" y="75"/>
                </a:cxn>
                <a:cxn ang="0">
                  <a:pos x="12" y="110"/>
                </a:cxn>
                <a:cxn ang="0">
                  <a:pos x="8" y="146"/>
                </a:cxn>
                <a:cxn ang="0">
                  <a:pos x="8" y="146"/>
                </a:cxn>
                <a:cxn ang="0">
                  <a:pos x="6" y="164"/>
                </a:cxn>
                <a:cxn ang="0">
                  <a:pos x="6" y="181"/>
                </a:cxn>
                <a:cxn ang="0">
                  <a:pos x="5" y="217"/>
                </a:cxn>
                <a:cxn ang="0">
                  <a:pos x="4" y="252"/>
                </a:cxn>
                <a:cxn ang="0">
                  <a:pos x="3" y="269"/>
                </a:cxn>
                <a:cxn ang="0">
                  <a:pos x="0" y="287"/>
                </a:cxn>
                <a:cxn ang="0">
                  <a:pos x="0" y="287"/>
                </a:cxn>
                <a:cxn ang="0">
                  <a:pos x="0" y="289"/>
                </a:cxn>
                <a:cxn ang="0">
                  <a:pos x="1" y="291"/>
                </a:cxn>
                <a:cxn ang="0">
                  <a:pos x="4" y="293"/>
                </a:cxn>
                <a:cxn ang="0">
                  <a:pos x="5" y="293"/>
                </a:cxn>
                <a:cxn ang="0">
                  <a:pos x="7" y="293"/>
                </a:cxn>
                <a:cxn ang="0">
                  <a:pos x="8" y="292"/>
                </a:cxn>
                <a:cxn ang="0">
                  <a:pos x="9" y="290"/>
                </a:cxn>
                <a:cxn ang="0">
                  <a:pos x="9" y="290"/>
                </a:cxn>
                <a:cxn ang="0">
                  <a:pos x="11" y="274"/>
                </a:cxn>
                <a:cxn ang="0">
                  <a:pos x="13" y="258"/>
                </a:cxn>
                <a:cxn ang="0">
                  <a:pos x="16" y="226"/>
                </a:cxn>
                <a:cxn ang="0">
                  <a:pos x="16" y="194"/>
                </a:cxn>
                <a:cxn ang="0">
                  <a:pos x="16" y="162"/>
                </a:cxn>
                <a:cxn ang="0">
                  <a:pos x="16" y="162"/>
                </a:cxn>
                <a:cxn ang="0">
                  <a:pos x="17" y="143"/>
                </a:cxn>
                <a:cxn ang="0">
                  <a:pos x="19" y="125"/>
                </a:cxn>
                <a:cxn ang="0">
                  <a:pos x="22" y="106"/>
                </a:cxn>
                <a:cxn ang="0">
                  <a:pos x="24" y="87"/>
                </a:cxn>
                <a:cxn ang="0">
                  <a:pos x="24" y="87"/>
                </a:cxn>
                <a:cxn ang="0">
                  <a:pos x="27" y="46"/>
                </a:cxn>
                <a:cxn ang="0">
                  <a:pos x="28" y="4"/>
                </a:cxn>
                <a:cxn ang="0">
                  <a:pos x="28" y="4"/>
                </a:cxn>
              </a:cxnLst>
              <a:rect l="0" t="0" r="r" b="b"/>
              <a:pathLst>
                <a:path w="28" h="293">
                  <a:moveTo>
                    <a:pt x="28" y="4"/>
                  </a:moveTo>
                  <a:lnTo>
                    <a:pt x="28" y="4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2" y="0"/>
                  </a:lnTo>
                  <a:lnTo>
                    <a:pt x="21" y="1"/>
                  </a:lnTo>
                  <a:lnTo>
                    <a:pt x="20" y="2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18" y="40"/>
                  </a:lnTo>
                  <a:lnTo>
                    <a:pt x="16" y="75"/>
                  </a:lnTo>
                  <a:lnTo>
                    <a:pt x="12" y="110"/>
                  </a:lnTo>
                  <a:lnTo>
                    <a:pt x="8" y="146"/>
                  </a:lnTo>
                  <a:lnTo>
                    <a:pt x="8" y="146"/>
                  </a:lnTo>
                  <a:lnTo>
                    <a:pt x="6" y="164"/>
                  </a:lnTo>
                  <a:lnTo>
                    <a:pt x="6" y="181"/>
                  </a:lnTo>
                  <a:lnTo>
                    <a:pt x="5" y="217"/>
                  </a:lnTo>
                  <a:lnTo>
                    <a:pt x="4" y="252"/>
                  </a:lnTo>
                  <a:lnTo>
                    <a:pt x="3" y="269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0" y="289"/>
                  </a:lnTo>
                  <a:lnTo>
                    <a:pt x="1" y="291"/>
                  </a:lnTo>
                  <a:lnTo>
                    <a:pt x="4" y="293"/>
                  </a:lnTo>
                  <a:lnTo>
                    <a:pt x="5" y="293"/>
                  </a:lnTo>
                  <a:lnTo>
                    <a:pt x="7" y="293"/>
                  </a:lnTo>
                  <a:lnTo>
                    <a:pt x="8" y="292"/>
                  </a:lnTo>
                  <a:lnTo>
                    <a:pt x="9" y="290"/>
                  </a:lnTo>
                  <a:lnTo>
                    <a:pt x="9" y="290"/>
                  </a:lnTo>
                  <a:lnTo>
                    <a:pt x="11" y="274"/>
                  </a:lnTo>
                  <a:lnTo>
                    <a:pt x="13" y="258"/>
                  </a:lnTo>
                  <a:lnTo>
                    <a:pt x="16" y="226"/>
                  </a:lnTo>
                  <a:lnTo>
                    <a:pt x="16" y="194"/>
                  </a:lnTo>
                  <a:lnTo>
                    <a:pt x="16" y="162"/>
                  </a:lnTo>
                  <a:lnTo>
                    <a:pt x="16" y="162"/>
                  </a:lnTo>
                  <a:lnTo>
                    <a:pt x="17" y="143"/>
                  </a:lnTo>
                  <a:lnTo>
                    <a:pt x="19" y="125"/>
                  </a:lnTo>
                  <a:lnTo>
                    <a:pt x="22" y="106"/>
                  </a:lnTo>
                  <a:lnTo>
                    <a:pt x="24" y="87"/>
                  </a:lnTo>
                  <a:lnTo>
                    <a:pt x="24" y="87"/>
                  </a:lnTo>
                  <a:lnTo>
                    <a:pt x="27" y="46"/>
                  </a:lnTo>
                  <a:lnTo>
                    <a:pt x="28" y="4"/>
                  </a:lnTo>
                  <a:lnTo>
                    <a:pt x="2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9" name="Freeform 275"/>
            <p:cNvSpPr/>
            <p:nvPr/>
          </p:nvSpPr>
          <p:spPr bwMode="auto">
            <a:xfrm>
              <a:off x="2609850" y="2592388"/>
              <a:ext cx="25400" cy="158750"/>
            </a:xfrm>
            <a:custGeom>
              <a:avLst/>
              <a:gdLst/>
              <a:ahLst/>
              <a:cxnLst>
                <a:cxn ang="0">
                  <a:pos x="38" y="4"/>
                </a:cxn>
                <a:cxn ang="0">
                  <a:pos x="38" y="4"/>
                </a:cxn>
                <a:cxn ang="0">
                  <a:pos x="37" y="23"/>
                </a:cxn>
                <a:cxn ang="0">
                  <a:pos x="36" y="42"/>
                </a:cxn>
                <a:cxn ang="0">
                  <a:pos x="32" y="78"/>
                </a:cxn>
                <a:cxn ang="0">
                  <a:pos x="26" y="114"/>
                </a:cxn>
                <a:cxn ang="0">
                  <a:pos x="18" y="150"/>
                </a:cxn>
                <a:cxn ang="0">
                  <a:pos x="12" y="186"/>
                </a:cxn>
                <a:cxn ang="0">
                  <a:pos x="6" y="222"/>
                </a:cxn>
                <a:cxn ang="0">
                  <a:pos x="2" y="258"/>
                </a:cxn>
                <a:cxn ang="0">
                  <a:pos x="1" y="277"/>
                </a:cxn>
                <a:cxn ang="0">
                  <a:pos x="0" y="296"/>
                </a:cxn>
                <a:cxn ang="0">
                  <a:pos x="0" y="296"/>
                </a:cxn>
                <a:cxn ang="0">
                  <a:pos x="0" y="298"/>
                </a:cxn>
                <a:cxn ang="0">
                  <a:pos x="1" y="299"/>
                </a:cxn>
                <a:cxn ang="0">
                  <a:pos x="3" y="300"/>
                </a:cxn>
                <a:cxn ang="0">
                  <a:pos x="4" y="300"/>
                </a:cxn>
                <a:cxn ang="0">
                  <a:pos x="6" y="300"/>
                </a:cxn>
                <a:cxn ang="0">
                  <a:pos x="8" y="299"/>
                </a:cxn>
                <a:cxn ang="0">
                  <a:pos x="9" y="298"/>
                </a:cxn>
                <a:cxn ang="0">
                  <a:pos x="9" y="296"/>
                </a:cxn>
                <a:cxn ang="0">
                  <a:pos x="9" y="296"/>
                </a:cxn>
                <a:cxn ang="0">
                  <a:pos x="10" y="277"/>
                </a:cxn>
                <a:cxn ang="0">
                  <a:pos x="11" y="258"/>
                </a:cxn>
                <a:cxn ang="0">
                  <a:pos x="15" y="222"/>
                </a:cxn>
                <a:cxn ang="0">
                  <a:pos x="22" y="186"/>
                </a:cxn>
                <a:cxn ang="0">
                  <a:pos x="29" y="150"/>
                </a:cxn>
                <a:cxn ang="0">
                  <a:pos x="35" y="114"/>
                </a:cxn>
                <a:cxn ang="0">
                  <a:pos x="41" y="78"/>
                </a:cxn>
                <a:cxn ang="0">
                  <a:pos x="45" y="42"/>
                </a:cxn>
                <a:cxn ang="0">
                  <a:pos x="46" y="23"/>
                </a:cxn>
                <a:cxn ang="0">
                  <a:pos x="47" y="4"/>
                </a:cxn>
                <a:cxn ang="0">
                  <a:pos x="47" y="4"/>
                </a:cxn>
                <a:cxn ang="0">
                  <a:pos x="46" y="2"/>
                </a:cxn>
                <a:cxn ang="0">
                  <a:pos x="45" y="1"/>
                </a:cxn>
                <a:cxn ang="0">
                  <a:pos x="44" y="0"/>
                </a:cxn>
                <a:cxn ang="0">
                  <a:pos x="42" y="0"/>
                </a:cxn>
                <a:cxn ang="0">
                  <a:pos x="41" y="0"/>
                </a:cxn>
                <a:cxn ang="0">
                  <a:pos x="39" y="1"/>
                </a:cxn>
                <a:cxn ang="0">
                  <a:pos x="38" y="2"/>
                </a:cxn>
                <a:cxn ang="0">
                  <a:pos x="38" y="4"/>
                </a:cxn>
                <a:cxn ang="0">
                  <a:pos x="38" y="4"/>
                </a:cxn>
              </a:cxnLst>
              <a:rect l="0" t="0" r="r" b="b"/>
              <a:pathLst>
                <a:path w="47" h="300">
                  <a:moveTo>
                    <a:pt x="38" y="4"/>
                  </a:moveTo>
                  <a:lnTo>
                    <a:pt x="38" y="4"/>
                  </a:lnTo>
                  <a:lnTo>
                    <a:pt x="37" y="23"/>
                  </a:lnTo>
                  <a:lnTo>
                    <a:pt x="36" y="42"/>
                  </a:lnTo>
                  <a:lnTo>
                    <a:pt x="32" y="78"/>
                  </a:lnTo>
                  <a:lnTo>
                    <a:pt x="26" y="114"/>
                  </a:lnTo>
                  <a:lnTo>
                    <a:pt x="18" y="150"/>
                  </a:lnTo>
                  <a:lnTo>
                    <a:pt x="12" y="186"/>
                  </a:lnTo>
                  <a:lnTo>
                    <a:pt x="6" y="222"/>
                  </a:lnTo>
                  <a:lnTo>
                    <a:pt x="2" y="258"/>
                  </a:lnTo>
                  <a:lnTo>
                    <a:pt x="1" y="277"/>
                  </a:lnTo>
                  <a:lnTo>
                    <a:pt x="0" y="296"/>
                  </a:lnTo>
                  <a:lnTo>
                    <a:pt x="0" y="296"/>
                  </a:lnTo>
                  <a:lnTo>
                    <a:pt x="0" y="298"/>
                  </a:lnTo>
                  <a:lnTo>
                    <a:pt x="1" y="299"/>
                  </a:lnTo>
                  <a:lnTo>
                    <a:pt x="3" y="300"/>
                  </a:lnTo>
                  <a:lnTo>
                    <a:pt x="4" y="300"/>
                  </a:lnTo>
                  <a:lnTo>
                    <a:pt x="6" y="300"/>
                  </a:lnTo>
                  <a:lnTo>
                    <a:pt x="8" y="299"/>
                  </a:lnTo>
                  <a:lnTo>
                    <a:pt x="9" y="298"/>
                  </a:lnTo>
                  <a:lnTo>
                    <a:pt x="9" y="296"/>
                  </a:lnTo>
                  <a:lnTo>
                    <a:pt x="9" y="296"/>
                  </a:lnTo>
                  <a:lnTo>
                    <a:pt x="10" y="277"/>
                  </a:lnTo>
                  <a:lnTo>
                    <a:pt x="11" y="258"/>
                  </a:lnTo>
                  <a:lnTo>
                    <a:pt x="15" y="222"/>
                  </a:lnTo>
                  <a:lnTo>
                    <a:pt x="22" y="186"/>
                  </a:lnTo>
                  <a:lnTo>
                    <a:pt x="29" y="150"/>
                  </a:lnTo>
                  <a:lnTo>
                    <a:pt x="35" y="114"/>
                  </a:lnTo>
                  <a:lnTo>
                    <a:pt x="41" y="78"/>
                  </a:lnTo>
                  <a:lnTo>
                    <a:pt x="45" y="42"/>
                  </a:lnTo>
                  <a:lnTo>
                    <a:pt x="46" y="23"/>
                  </a:lnTo>
                  <a:lnTo>
                    <a:pt x="47" y="4"/>
                  </a:lnTo>
                  <a:lnTo>
                    <a:pt x="47" y="4"/>
                  </a:lnTo>
                  <a:lnTo>
                    <a:pt x="46" y="2"/>
                  </a:lnTo>
                  <a:lnTo>
                    <a:pt x="45" y="1"/>
                  </a:lnTo>
                  <a:lnTo>
                    <a:pt x="44" y="0"/>
                  </a:lnTo>
                  <a:lnTo>
                    <a:pt x="42" y="0"/>
                  </a:lnTo>
                  <a:lnTo>
                    <a:pt x="41" y="0"/>
                  </a:lnTo>
                  <a:lnTo>
                    <a:pt x="39" y="1"/>
                  </a:lnTo>
                  <a:lnTo>
                    <a:pt x="38" y="2"/>
                  </a:lnTo>
                  <a:lnTo>
                    <a:pt x="38" y="4"/>
                  </a:lnTo>
                  <a:lnTo>
                    <a:pt x="3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0" name="Freeform 276"/>
            <p:cNvSpPr/>
            <p:nvPr/>
          </p:nvSpPr>
          <p:spPr bwMode="auto">
            <a:xfrm>
              <a:off x="2649538" y="2581275"/>
              <a:ext cx="22225" cy="206375"/>
            </a:xfrm>
            <a:custGeom>
              <a:avLst/>
              <a:gdLst/>
              <a:ahLst/>
              <a:cxnLst>
                <a:cxn ang="0">
                  <a:pos x="34" y="5"/>
                </a:cxn>
                <a:cxn ang="0">
                  <a:pos x="34" y="5"/>
                </a:cxn>
                <a:cxn ang="0">
                  <a:pos x="33" y="25"/>
                </a:cxn>
                <a:cxn ang="0">
                  <a:pos x="30" y="47"/>
                </a:cxn>
                <a:cxn ang="0">
                  <a:pos x="24" y="89"/>
                </a:cxn>
                <a:cxn ang="0">
                  <a:pos x="19" y="133"/>
                </a:cxn>
                <a:cxn ang="0">
                  <a:pos x="17" y="154"/>
                </a:cxn>
                <a:cxn ang="0">
                  <a:pos x="16" y="175"/>
                </a:cxn>
                <a:cxn ang="0">
                  <a:pos x="16" y="175"/>
                </a:cxn>
                <a:cxn ang="0">
                  <a:pos x="15" y="191"/>
                </a:cxn>
                <a:cxn ang="0">
                  <a:pos x="14" y="207"/>
                </a:cxn>
                <a:cxn ang="0">
                  <a:pos x="11" y="239"/>
                </a:cxn>
                <a:cxn ang="0">
                  <a:pos x="11" y="239"/>
                </a:cxn>
                <a:cxn ang="0">
                  <a:pos x="6" y="290"/>
                </a:cxn>
                <a:cxn ang="0">
                  <a:pos x="2" y="340"/>
                </a:cxn>
                <a:cxn ang="0">
                  <a:pos x="2" y="340"/>
                </a:cxn>
                <a:cxn ang="0">
                  <a:pos x="1" y="351"/>
                </a:cxn>
                <a:cxn ang="0">
                  <a:pos x="0" y="365"/>
                </a:cxn>
                <a:cxn ang="0">
                  <a:pos x="0" y="372"/>
                </a:cxn>
                <a:cxn ang="0">
                  <a:pos x="0" y="380"/>
                </a:cxn>
                <a:cxn ang="0">
                  <a:pos x="2" y="385"/>
                </a:cxn>
                <a:cxn ang="0">
                  <a:pos x="3" y="387"/>
                </a:cxn>
                <a:cxn ang="0">
                  <a:pos x="5" y="388"/>
                </a:cxn>
                <a:cxn ang="0">
                  <a:pos x="5" y="388"/>
                </a:cxn>
                <a:cxn ang="0">
                  <a:pos x="7" y="388"/>
                </a:cxn>
                <a:cxn ang="0">
                  <a:pos x="8" y="388"/>
                </a:cxn>
                <a:cxn ang="0">
                  <a:pos x="11" y="387"/>
                </a:cxn>
                <a:cxn ang="0">
                  <a:pos x="12" y="386"/>
                </a:cxn>
                <a:cxn ang="0">
                  <a:pos x="13" y="384"/>
                </a:cxn>
                <a:cxn ang="0">
                  <a:pos x="13" y="383"/>
                </a:cxn>
                <a:cxn ang="0">
                  <a:pos x="12" y="381"/>
                </a:cxn>
                <a:cxn ang="0">
                  <a:pos x="10" y="380"/>
                </a:cxn>
                <a:cxn ang="0">
                  <a:pos x="10" y="380"/>
                </a:cxn>
                <a:cxn ang="0">
                  <a:pos x="12" y="380"/>
                </a:cxn>
                <a:cxn ang="0">
                  <a:pos x="12" y="380"/>
                </a:cxn>
                <a:cxn ang="0">
                  <a:pos x="11" y="375"/>
                </a:cxn>
                <a:cxn ang="0">
                  <a:pos x="11" y="375"/>
                </a:cxn>
                <a:cxn ang="0">
                  <a:pos x="12" y="362"/>
                </a:cxn>
                <a:cxn ang="0">
                  <a:pos x="12" y="362"/>
                </a:cxn>
                <a:cxn ang="0">
                  <a:pos x="14" y="324"/>
                </a:cxn>
                <a:cxn ang="0">
                  <a:pos x="14" y="324"/>
                </a:cxn>
                <a:cxn ang="0">
                  <a:pos x="21" y="226"/>
                </a:cxn>
                <a:cxn ang="0">
                  <a:pos x="21" y="226"/>
                </a:cxn>
                <a:cxn ang="0">
                  <a:pos x="23" y="197"/>
                </a:cxn>
                <a:cxn ang="0">
                  <a:pos x="26" y="168"/>
                </a:cxn>
                <a:cxn ang="0">
                  <a:pos x="26" y="168"/>
                </a:cxn>
                <a:cxn ang="0">
                  <a:pos x="30" y="127"/>
                </a:cxn>
                <a:cxn ang="0">
                  <a:pos x="33" y="86"/>
                </a:cxn>
                <a:cxn ang="0">
                  <a:pos x="33" y="86"/>
                </a:cxn>
                <a:cxn ang="0">
                  <a:pos x="36" y="66"/>
                </a:cxn>
                <a:cxn ang="0">
                  <a:pos x="39" y="45"/>
                </a:cxn>
                <a:cxn ang="0">
                  <a:pos x="42" y="25"/>
                </a:cxn>
                <a:cxn ang="0">
                  <a:pos x="44" y="5"/>
                </a:cxn>
                <a:cxn ang="0">
                  <a:pos x="44" y="5"/>
                </a:cxn>
                <a:cxn ang="0">
                  <a:pos x="44" y="3"/>
                </a:cxn>
                <a:cxn ang="0">
                  <a:pos x="43" y="1"/>
                </a:cxn>
                <a:cxn ang="0">
                  <a:pos x="41" y="1"/>
                </a:cxn>
                <a:cxn ang="0">
                  <a:pos x="39" y="0"/>
                </a:cxn>
                <a:cxn ang="0">
                  <a:pos x="37" y="1"/>
                </a:cxn>
                <a:cxn ang="0">
                  <a:pos x="36" y="1"/>
                </a:cxn>
                <a:cxn ang="0">
                  <a:pos x="34" y="3"/>
                </a:cxn>
                <a:cxn ang="0">
                  <a:pos x="34" y="5"/>
                </a:cxn>
                <a:cxn ang="0">
                  <a:pos x="34" y="5"/>
                </a:cxn>
              </a:cxnLst>
              <a:rect l="0" t="0" r="r" b="b"/>
              <a:pathLst>
                <a:path w="44" h="388">
                  <a:moveTo>
                    <a:pt x="34" y="5"/>
                  </a:moveTo>
                  <a:lnTo>
                    <a:pt x="34" y="5"/>
                  </a:lnTo>
                  <a:lnTo>
                    <a:pt x="33" y="25"/>
                  </a:lnTo>
                  <a:lnTo>
                    <a:pt x="30" y="47"/>
                  </a:lnTo>
                  <a:lnTo>
                    <a:pt x="24" y="89"/>
                  </a:lnTo>
                  <a:lnTo>
                    <a:pt x="19" y="133"/>
                  </a:lnTo>
                  <a:lnTo>
                    <a:pt x="17" y="154"/>
                  </a:lnTo>
                  <a:lnTo>
                    <a:pt x="16" y="175"/>
                  </a:lnTo>
                  <a:lnTo>
                    <a:pt x="16" y="175"/>
                  </a:lnTo>
                  <a:lnTo>
                    <a:pt x="15" y="191"/>
                  </a:lnTo>
                  <a:lnTo>
                    <a:pt x="14" y="207"/>
                  </a:lnTo>
                  <a:lnTo>
                    <a:pt x="11" y="239"/>
                  </a:lnTo>
                  <a:lnTo>
                    <a:pt x="11" y="239"/>
                  </a:lnTo>
                  <a:lnTo>
                    <a:pt x="6" y="290"/>
                  </a:lnTo>
                  <a:lnTo>
                    <a:pt x="2" y="340"/>
                  </a:lnTo>
                  <a:lnTo>
                    <a:pt x="2" y="340"/>
                  </a:lnTo>
                  <a:lnTo>
                    <a:pt x="1" y="351"/>
                  </a:lnTo>
                  <a:lnTo>
                    <a:pt x="0" y="365"/>
                  </a:lnTo>
                  <a:lnTo>
                    <a:pt x="0" y="372"/>
                  </a:lnTo>
                  <a:lnTo>
                    <a:pt x="0" y="380"/>
                  </a:lnTo>
                  <a:lnTo>
                    <a:pt x="2" y="385"/>
                  </a:lnTo>
                  <a:lnTo>
                    <a:pt x="3" y="387"/>
                  </a:lnTo>
                  <a:lnTo>
                    <a:pt x="5" y="388"/>
                  </a:lnTo>
                  <a:lnTo>
                    <a:pt x="5" y="388"/>
                  </a:lnTo>
                  <a:lnTo>
                    <a:pt x="7" y="388"/>
                  </a:lnTo>
                  <a:lnTo>
                    <a:pt x="8" y="388"/>
                  </a:lnTo>
                  <a:lnTo>
                    <a:pt x="11" y="387"/>
                  </a:lnTo>
                  <a:lnTo>
                    <a:pt x="12" y="386"/>
                  </a:lnTo>
                  <a:lnTo>
                    <a:pt x="13" y="384"/>
                  </a:lnTo>
                  <a:lnTo>
                    <a:pt x="13" y="383"/>
                  </a:lnTo>
                  <a:lnTo>
                    <a:pt x="12" y="381"/>
                  </a:lnTo>
                  <a:lnTo>
                    <a:pt x="10" y="380"/>
                  </a:lnTo>
                  <a:lnTo>
                    <a:pt x="10" y="380"/>
                  </a:lnTo>
                  <a:lnTo>
                    <a:pt x="12" y="380"/>
                  </a:lnTo>
                  <a:lnTo>
                    <a:pt x="12" y="380"/>
                  </a:lnTo>
                  <a:lnTo>
                    <a:pt x="11" y="375"/>
                  </a:lnTo>
                  <a:lnTo>
                    <a:pt x="11" y="375"/>
                  </a:lnTo>
                  <a:lnTo>
                    <a:pt x="12" y="362"/>
                  </a:lnTo>
                  <a:lnTo>
                    <a:pt x="12" y="362"/>
                  </a:lnTo>
                  <a:lnTo>
                    <a:pt x="14" y="324"/>
                  </a:lnTo>
                  <a:lnTo>
                    <a:pt x="14" y="324"/>
                  </a:lnTo>
                  <a:lnTo>
                    <a:pt x="21" y="226"/>
                  </a:lnTo>
                  <a:lnTo>
                    <a:pt x="21" y="226"/>
                  </a:lnTo>
                  <a:lnTo>
                    <a:pt x="23" y="197"/>
                  </a:lnTo>
                  <a:lnTo>
                    <a:pt x="26" y="168"/>
                  </a:lnTo>
                  <a:lnTo>
                    <a:pt x="26" y="168"/>
                  </a:lnTo>
                  <a:lnTo>
                    <a:pt x="30" y="127"/>
                  </a:lnTo>
                  <a:lnTo>
                    <a:pt x="33" y="86"/>
                  </a:lnTo>
                  <a:lnTo>
                    <a:pt x="33" y="86"/>
                  </a:lnTo>
                  <a:lnTo>
                    <a:pt x="36" y="66"/>
                  </a:lnTo>
                  <a:lnTo>
                    <a:pt x="39" y="45"/>
                  </a:lnTo>
                  <a:lnTo>
                    <a:pt x="42" y="25"/>
                  </a:lnTo>
                  <a:lnTo>
                    <a:pt x="44" y="5"/>
                  </a:lnTo>
                  <a:lnTo>
                    <a:pt x="44" y="5"/>
                  </a:lnTo>
                  <a:lnTo>
                    <a:pt x="44" y="3"/>
                  </a:lnTo>
                  <a:lnTo>
                    <a:pt x="43" y="1"/>
                  </a:lnTo>
                  <a:lnTo>
                    <a:pt x="41" y="1"/>
                  </a:lnTo>
                  <a:lnTo>
                    <a:pt x="39" y="0"/>
                  </a:lnTo>
                  <a:lnTo>
                    <a:pt x="37" y="1"/>
                  </a:lnTo>
                  <a:lnTo>
                    <a:pt x="36" y="1"/>
                  </a:lnTo>
                  <a:lnTo>
                    <a:pt x="34" y="3"/>
                  </a:lnTo>
                  <a:lnTo>
                    <a:pt x="34" y="5"/>
                  </a:lnTo>
                  <a:lnTo>
                    <a:pt x="34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1" name="Freeform 277"/>
            <p:cNvSpPr/>
            <p:nvPr/>
          </p:nvSpPr>
          <p:spPr bwMode="auto">
            <a:xfrm>
              <a:off x="2687638" y="2544763"/>
              <a:ext cx="20638" cy="236538"/>
            </a:xfrm>
            <a:custGeom>
              <a:avLst/>
              <a:gdLst/>
              <a:ahLst/>
              <a:cxnLst>
                <a:cxn ang="0">
                  <a:pos x="31" y="5"/>
                </a:cxn>
                <a:cxn ang="0">
                  <a:pos x="31" y="5"/>
                </a:cxn>
                <a:cxn ang="0">
                  <a:pos x="29" y="58"/>
                </a:cxn>
                <a:cxn ang="0">
                  <a:pos x="26" y="113"/>
                </a:cxn>
                <a:cxn ang="0">
                  <a:pos x="23" y="167"/>
                </a:cxn>
                <a:cxn ang="0">
                  <a:pos x="18" y="219"/>
                </a:cxn>
                <a:cxn ang="0">
                  <a:pos x="18" y="219"/>
                </a:cxn>
                <a:cxn ang="0">
                  <a:pos x="13" y="275"/>
                </a:cxn>
                <a:cxn ang="0">
                  <a:pos x="7" y="330"/>
                </a:cxn>
                <a:cxn ang="0">
                  <a:pos x="2" y="386"/>
                </a:cxn>
                <a:cxn ang="0">
                  <a:pos x="0" y="414"/>
                </a:cxn>
                <a:cxn ang="0">
                  <a:pos x="0" y="441"/>
                </a:cxn>
                <a:cxn ang="0">
                  <a:pos x="0" y="441"/>
                </a:cxn>
                <a:cxn ang="0">
                  <a:pos x="0" y="444"/>
                </a:cxn>
                <a:cxn ang="0">
                  <a:pos x="1" y="445"/>
                </a:cxn>
                <a:cxn ang="0">
                  <a:pos x="3" y="446"/>
                </a:cxn>
                <a:cxn ang="0">
                  <a:pos x="4" y="446"/>
                </a:cxn>
                <a:cxn ang="0">
                  <a:pos x="6" y="446"/>
                </a:cxn>
                <a:cxn ang="0">
                  <a:pos x="7" y="445"/>
                </a:cxn>
                <a:cxn ang="0">
                  <a:pos x="8" y="444"/>
                </a:cxn>
                <a:cxn ang="0">
                  <a:pos x="9" y="441"/>
                </a:cxn>
                <a:cxn ang="0">
                  <a:pos x="9" y="441"/>
                </a:cxn>
                <a:cxn ang="0">
                  <a:pos x="10" y="414"/>
                </a:cxn>
                <a:cxn ang="0">
                  <a:pos x="11" y="386"/>
                </a:cxn>
                <a:cxn ang="0">
                  <a:pos x="16" y="330"/>
                </a:cxn>
                <a:cxn ang="0">
                  <a:pos x="22" y="275"/>
                </a:cxn>
                <a:cxn ang="0">
                  <a:pos x="27" y="219"/>
                </a:cxn>
                <a:cxn ang="0">
                  <a:pos x="27" y="219"/>
                </a:cxn>
                <a:cxn ang="0">
                  <a:pos x="33" y="167"/>
                </a:cxn>
                <a:cxn ang="0">
                  <a:pos x="37" y="113"/>
                </a:cxn>
                <a:cxn ang="0">
                  <a:pos x="39" y="59"/>
                </a:cxn>
                <a:cxn ang="0">
                  <a:pos x="40" y="5"/>
                </a:cxn>
                <a:cxn ang="0">
                  <a:pos x="40" y="5"/>
                </a:cxn>
                <a:cxn ang="0">
                  <a:pos x="40" y="2"/>
                </a:cxn>
                <a:cxn ang="0">
                  <a:pos x="39" y="1"/>
                </a:cxn>
                <a:cxn ang="0">
                  <a:pos x="38" y="0"/>
                </a:cxn>
                <a:cxn ang="0">
                  <a:pos x="36" y="0"/>
                </a:cxn>
                <a:cxn ang="0">
                  <a:pos x="34" y="0"/>
                </a:cxn>
                <a:cxn ang="0">
                  <a:pos x="33" y="1"/>
                </a:cxn>
                <a:cxn ang="0">
                  <a:pos x="32" y="2"/>
                </a:cxn>
                <a:cxn ang="0">
                  <a:pos x="31" y="5"/>
                </a:cxn>
                <a:cxn ang="0">
                  <a:pos x="31" y="5"/>
                </a:cxn>
              </a:cxnLst>
              <a:rect l="0" t="0" r="r" b="b"/>
              <a:pathLst>
                <a:path w="40" h="446">
                  <a:moveTo>
                    <a:pt x="31" y="5"/>
                  </a:moveTo>
                  <a:lnTo>
                    <a:pt x="31" y="5"/>
                  </a:lnTo>
                  <a:lnTo>
                    <a:pt x="29" y="58"/>
                  </a:lnTo>
                  <a:lnTo>
                    <a:pt x="26" y="113"/>
                  </a:lnTo>
                  <a:lnTo>
                    <a:pt x="23" y="167"/>
                  </a:lnTo>
                  <a:lnTo>
                    <a:pt x="18" y="219"/>
                  </a:lnTo>
                  <a:lnTo>
                    <a:pt x="18" y="219"/>
                  </a:lnTo>
                  <a:lnTo>
                    <a:pt x="13" y="275"/>
                  </a:lnTo>
                  <a:lnTo>
                    <a:pt x="7" y="330"/>
                  </a:lnTo>
                  <a:lnTo>
                    <a:pt x="2" y="386"/>
                  </a:lnTo>
                  <a:lnTo>
                    <a:pt x="0" y="414"/>
                  </a:lnTo>
                  <a:lnTo>
                    <a:pt x="0" y="441"/>
                  </a:lnTo>
                  <a:lnTo>
                    <a:pt x="0" y="441"/>
                  </a:lnTo>
                  <a:lnTo>
                    <a:pt x="0" y="444"/>
                  </a:lnTo>
                  <a:lnTo>
                    <a:pt x="1" y="445"/>
                  </a:lnTo>
                  <a:lnTo>
                    <a:pt x="3" y="446"/>
                  </a:lnTo>
                  <a:lnTo>
                    <a:pt x="4" y="446"/>
                  </a:lnTo>
                  <a:lnTo>
                    <a:pt x="6" y="446"/>
                  </a:lnTo>
                  <a:lnTo>
                    <a:pt x="7" y="445"/>
                  </a:lnTo>
                  <a:lnTo>
                    <a:pt x="8" y="444"/>
                  </a:lnTo>
                  <a:lnTo>
                    <a:pt x="9" y="441"/>
                  </a:lnTo>
                  <a:lnTo>
                    <a:pt x="9" y="441"/>
                  </a:lnTo>
                  <a:lnTo>
                    <a:pt x="10" y="414"/>
                  </a:lnTo>
                  <a:lnTo>
                    <a:pt x="11" y="386"/>
                  </a:lnTo>
                  <a:lnTo>
                    <a:pt x="16" y="330"/>
                  </a:lnTo>
                  <a:lnTo>
                    <a:pt x="22" y="275"/>
                  </a:lnTo>
                  <a:lnTo>
                    <a:pt x="27" y="219"/>
                  </a:lnTo>
                  <a:lnTo>
                    <a:pt x="27" y="219"/>
                  </a:lnTo>
                  <a:lnTo>
                    <a:pt x="33" y="167"/>
                  </a:lnTo>
                  <a:lnTo>
                    <a:pt x="37" y="113"/>
                  </a:lnTo>
                  <a:lnTo>
                    <a:pt x="39" y="59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0" y="2"/>
                  </a:lnTo>
                  <a:lnTo>
                    <a:pt x="39" y="1"/>
                  </a:lnTo>
                  <a:lnTo>
                    <a:pt x="38" y="0"/>
                  </a:lnTo>
                  <a:lnTo>
                    <a:pt x="36" y="0"/>
                  </a:lnTo>
                  <a:lnTo>
                    <a:pt x="34" y="0"/>
                  </a:lnTo>
                  <a:lnTo>
                    <a:pt x="33" y="1"/>
                  </a:lnTo>
                  <a:lnTo>
                    <a:pt x="32" y="2"/>
                  </a:lnTo>
                  <a:lnTo>
                    <a:pt x="31" y="5"/>
                  </a:lnTo>
                  <a:lnTo>
                    <a:pt x="31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2" name="Freeform 278"/>
            <p:cNvSpPr/>
            <p:nvPr/>
          </p:nvSpPr>
          <p:spPr bwMode="auto">
            <a:xfrm>
              <a:off x="2714625" y="2535238"/>
              <a:ext cx="17463" cy="265113"/>
            </a:xfrm>
            <a:custGeom>
              <a:avLst/>
              <a:gdLst/>
              <a:ahLst/>
              <a:cxnLst>
                <a:cxn ang="0">
                  <a:pos x="28" y="4"/>
                </a:cxn>
                <a:cxn ang="0">
                  <a:pos x="28" y="4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5" y="0"/>
                </a:cxn>
                <a:cxn ang="0">
                  <a:pos x="24" y="0"/>
                </a:cxn>
                <a:cxn ang="0">
                  <a:pos x="22" y="0"/>
                </a:cxn>
                <a:cxn ang="0">
                  <a:pos x="20" y="1"/>
                </a:cxn>
                <a:cxn ang="0">
                  <a:pos x="19" y="2"/>
                </a:cxn>
                <a:cxn ang="0">
                  <a:pos x="19" y="4"/>
                </a:cxn>
                <a:cxn ang="0">
                  <a:pos x="19" y="4"/>
                </a:cxn>
                <a:cxn ang="0">
                  <a:pos x="20" y="34"/>
                </a:cxn>
                <a:cxn ang="0">
                  <a:pos x="21" y="64"/>
                </a:cxn>
                <a:cxn ang="0">
                  <a:pos x="23" y="125"/>
                </a:cxn>
                <a:cxn ang="0">
                  <a:pos x="24" y="155"/>
                </a:cxn>
                <a:cxn ang="0">
                  <a:pos x="24" y="185"/>
                </a:cxn>
                <a:cxn ang="0">
                  <a:pos x="23" y="215"/>
                </a:cxn>
                <a:cxn ang="0">
                  <a:pos x="20" y="245"/>
                </a:cxn>
                <a:cxn ang="0">
                  <a:pos x="20" y="245"/>
                </a:cxn>
                <a:cxn ang="0">
                  <a:pos x="13" y="306"/>
                </a:cxn>
                <a:cxn ang="0">
                  <a:pos x="9" y="335"/>
                </a:cxn>
                <a:cxn ang="0">
                  <a:pos x="7" y="366"/>
                </a:cxn>
                <a:cxn ang="0">
                  <a:pos x="7" y="366"/>
                </a:cxn>
                <a:cxn ang="0">
                  <a:pos x="3" y="427"/>
                </a:cxn>
                <a:cxn ang="0">
                  <a:pos x="1" y="458"/>
                </a:cxn>
                <a:cxn ang="0">
                  <a:pos x="0" y="489"/>
                </a:cxn>
                <a:cxn ang="0">
                  <a:pos x="0" y="489"/>
                </a:cxn>
                <a:cxn ang="0">
                  <a:pos x="0" y="490"/>
                </a:cxn>
                <a:cxn ang="0">
                  <a:pos x="0" y="497"/>
                </a:cxn>
                <a:cxn ang="0">
                  <a:pos x="0" y="497"/>
                </a:cxn>
                <a:cxn ang="0">
                  <a:pos x="0" y="499"/>
                </a:cxn>
                <a:cxn ang="0">
                  <a:pos x="1" y="501"/>
                </a:cxn>
                <a:cxn ang="0">
                  <a:pos x="3" y="502"/>
                </a:cxn>
                <a:cxn ang="0">
                  <a:pos x="4" y="502"/>
                </a:cxn>
                <a:cxn ang="0">
                  <a:pos x="6" y="502"/>
                </a:cxn>
                <a:cxn ang="0">
                  <a:pos x="7" y="501"/>
                </a:cxn>
                <a:cxn ang="0">
                  <a:pos x="8" y="499"/>
                </a:cxn>
                <a:cxn ang="0">
                  <a:pos x="9" y="497"/>
                </a:cxn>
                <a:cxn ang="0">
                  <a:pos x="9" y="497"/>
                </a:cxn>
                <a:cxn ang="0">
                  <a:pos x="10" y="467"/>
                </a:cxn>
                <a:cxn ang="0">
                  <a:pos x="13" y="436"/>
                </a:cxn>
                <a:cxn ang="0">
                  <a:pos x="15" y="406"/>
                </a:cxn>
                <a:cxn ang="0">
                  <a:pos x="17" y="376"/>
                </a:cxn>
                <a:cxn ang="0">
                  <a:pos x="17" y="376"/>
                </a:cxn>
                <a:cxn ang="0">
                  <a:pos x="18" y="345"/>
                </a:cxn>
                <a:cxn ang="0">
                  <a:pos x="21" y="314"/>
                </a:cxn>
                <a:cxn ang="0">
                  <a:pos x="29" y="253"/>
                </a:cxn>
                <a:cxn ang="0">
                  <a:pos x="29" y="253"/>
                </a:cxn>
                <a:cxn ang="0">
                  <a:pos x="32" y="222"/>
                </a:cxn>
                <a:cxn ang="0">
                  <a:pos x="33" y="191"/>
                </a:cxn>
                <a:cxn ang="0">
                  <a:pos x="33" y="160"/>
                </a:cxn>
                <a:cxn ang="0">
                  <a:pos x="32" y="129"/>
                </a:cxn>
                <a:cxn ang="0">
                  <a:pos x="30" y="67"/>
                </a:cxn>
                <a:cxn ang="0">
                  <a:pos x="29" y="35"/>
                </a:cxn>
                <a:cxn ang="0">
                  <a:pos x="28" y="4"/>
                </a:cxn>
                <a:cxn ang="0">
                  <a:pos x="28" y="4"/>
                </a:cxn>
              </a:cxnLst>
              <a:rect l="0" t="0" r="r" b="b"/>
              <a:pathLst>
                <a:path w="33" h="502">
                  <a:moveTo>
                    <a:pt x="28" y="4"/>
                  </a:moveTo>
                  <a:lnTo>
                    <a:pt x="28" y="4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5" y="0"/>
                  </a:lnTo>
                  <a:lnTo>
                    <a:pt x="24" y="0"/>
                  </a:lnTo>
                  <a:lnTo>
                    <a:pt x="22" y="0"/>
                  </a:lnTo>
                  <a:lnTo>
                    <a:pt x="20" y="1"/>
                  </a:lnTo>
                  <a:lnTo>
                    <a:pt x="19" y="2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0" y="34"/>
                  </a:lnTo>
                  <a:lnTo>
                    <a:pt x="21" y="64"/>
                  </a:lnTo>
                  <a:lnTo>
                    <a:pt x="23" y="125"/>
                  </a:lnTo>
                  <a:lnTo>
                    <a:pt x="24" y="155"/>
                  </a:lnTo>
                  <a:lnTo>
                    <a:pt x="24" y="185"/>
                  </a:lnTo>
                  <a:lnTo>
                    <a:pt x="23" y="215"/>
                  </a:lnTo>
                  <a:lnTo>
                    <a:pt x="20" y="245"/>
                  </a:lnTo>
                  <a:lnTo>
                    <a:pt x="20" y="245"/>
                  </a:lnTo>
                  <a:lnTo>
                    <a:pt x="13" y="306"/>
                  </a:lnTo>
                  <a:lnTo>
                    <a:pt x="9" y="335"/>
                  </a:lnTo>
                  <a:lnTo>
                    <a:pt x="7" y="366"/>
                  </a:lnTo>
                  <a:lnTo>
                    <a:pt x="7" y="366"/>
                  </a:lnTo>
                  <a:lnTo>
                    <a:pt x="3" y="427"/>
                  </a:lnTo>
                  <a:lnTo>
                    <a:pt x="1" y="458"/>
                  </a:lnTo>
                  <a:lnTo>
                    <a:pt x="0" y="489"/>
                  </a:lnTo>
                  <a:lnTo>
                    <a:pt x="0" y="489"/>
                  </a:lnTo>
                  <a:lnTo>
                    <a:pt x="0" y="490"/>
                  </a:lnTo>
                  <a:lnTo>
                    <a:pt x="0" y="497"/>
                  </a:lnTo>
                  <a:lnTo>
                    <a:pt x="0" y="497"/>
                  </a:lnTo>
                  <a:lnTo>
                    <a:pt x="0" y="499"/>
                  </a:lnTo>
                  <a:lnTo>
                    <a:pt x="1" y="501"/>
                  </a:lnTo>
                  <a:lnTo>
                    <a:pt x="3" y="502"/>
                  </a:lnTo>
                  <a:lnTo>
                    <a:pt x="4" y="502"/>
                  </a:lnTo>
                  <a:lnTo>
                    <a:pt x="6" y="502"/>
                  </a:lnTo>
                  <a:lnTo>
                    <a:pt x="7" y="501"/>
                  </a:lnTo>
                  <a:lnTo>
                    <a:pt x="8" y="499"/>
                  </a:lnTo>
                  <a:lnTo>
                    <a:pt x="9" y="497"/>
                  </a:lnTo>
                  <a:lnTo>
                    <a:pt x="9" y="497"/>
                  </a:lnTo>
                  <a:lnTo>
                    <a:pt x="10" y="467"/>
                  </a:lnTo>
                  <a:lnTo>
                    <a:pt x="13" y="436"/>
                  </a:lnTo>
                  <a:lnTo>
                    <a:pt x="15" y="406"/>
                  </a:lnTo>
                  <a:lnTo>
                    <a:pt x="17" y="376"/>
                  </a:lnTo>
                  <a:lnTo>
                    <a:pt x="17" y="376"/>
                  </a:lnTo>
                  <a:lnTo>
                    <a:pt x="18" y="345"/>
                  </a:lnTo>
                  <a:lnTo>
                    <a:pt x="21" y="314"/>
                  </a:lnTo>
                  <a:lnTo>
                    <a:pt x="29" y="253"/>
                  </a:lnTo>
                  <a:lnTo>
                    <a:pt x="29" y="253"/>
                  </a:lnTo>
                  <a:lnTo>
                    <a:pt x="32" y="222"/>
                  </a:lnTo>
                  <a:lnTo>
                    <a:pt x="33" y="191"/>
                  </a:lnTo>
                  <a:lnTo>
                    <a:pt x="33" y="160"/>
                  </a:lnTo>
                  <a:lnTo>
                    <a:pt x="32" y="129"/>
                  </a:lnTo>
                  <a:lnTo>
                    <a:pt x="30" y="67"/>
                  </a:lnTo>
                  <a:lnTo>
                    <a:pt x="29" y="35"/>
                  </a:lnTo>
                  <a:lnTo>
                    <a:pt x="28" y="4"/>
                  </a:lnTo>
                  <a:lnTo>
                    <a:pt x="2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3" name="Freeform 279"/>
            <p:cNvSpPr/>
            <p:nvPr/>
          </p:nvSpPr>
          <p:spPr bwMode="auto">
            <a:xfrm>
              <a:off x="2744788" y="2547938"/>
              <a:ext cx="19050" cy="252413"/>
            </a:xfrm>
            <a:custGeom>
              <a:avLst/>
              <a:gdLst/>
              <a:ahLst/>
              <a:cxnLst>
                <a:cxn ang="0">
                  <a:pos x="34" y="5"/>
                </a:cxn>
                <a:cxn ang="0">
                  <a:pos x="34" y="5"/>
                </a:cxn>
                <a:cxn ang="0">
                  <a:pos x="34" y="3"/>
                </a:cxn>
                <a:cxn ang="0">
                  <a:pos x="33" y="1"/>
                </a:cxn>
                <a:cxn ang="0">
                  <a:pos x="31" y="0"/>
                </a:cxn>
                <a:cxn ang="0">
                  <a:pos x="30" y="0"/>
                </a:cxn>
                <a:cxn ang="0">
                  <a:pos x="28" y="0"/>
                </a:cxn>
                <a:cxn ang="0">
                  <a:pos x="27" y="1"/>
                </a:cxn>
                <a:cxn ang="0">
                  <a:pos x="26" y="3"/>
                </a:cxn>
                <a:cxn ang="0">
                  <a:pos x="25" y="5"/>
                </a:cxn>
                <a:cxn ang="0">
                  <a:pos x="25" y="5"/>
                </a:cxn>
                <a:cxn ang="0">
                  <a:pos x="26" y="64"/>
                </a:cxn>
                <a:cxn ang="0">
                  <a:pos x="27" y="123"/>
                </a:cxn>
                <a:cxn ang="0">
                  <a:pos x="27" y="123"/>
                </a:cxn>
                <a:cxn ang="0">
                  <a:pos x="25" y="151"/>
                </a:cxn>
                <a:cxn ang="0">
                  <a:pos x="23" y="180"/>
                </a:cxn>
                <a:cxn ang="0">
                  <a:pos x="16" y="238"/>
                </a:cxn>
                <a:cxn ang="0">
                  <a:pos x="16" y="238"/>
                </a:cxn>
                <a:cxn ang="0">
                  <a:pos x="6" y="355"/>
                </a:cxn>
                <a:cxn ang="0">
                  <a:pos x="2" y="414"/>
                </a:cxn>
                <a:cxn ang="0">
                  <a:pos x="0" y="443"/>
                </a:cxn>
                <a:cxn ang="0">
                  <a:pos x="0" y="472"/>
                </a:cxn>
                <a:cxn ang="0">
                  <a:pos x="0" y="472"/>
                </a:cxn>
                <a:cxn ang="0">
                  <a:pos x="0" y="474"/>
                </a:cxn>
                <a:cxn ang="0">
                  <a:pos x="1" y="476"/>
                </a:cxn>
                <a:cxn ang="0">
                  <a:pos x="3" y="477"/>
                </a:cxn>
                <a:cxn ang="0">
                  <a:pos x="4" y="477"/>
                </a:cxn>
                <a:cxn ang="0">
                  <a:pos x="6" y="477"/>
                </a:cxn>
                <a:cxn ang="0">
                  <a:pos x="7" y="476"/>
                </a:cxn>
                <a:cxn ang="0">
                  <a:pos x="9" y="474"/>
                </a:cxn>
                <a:cxn ang="0">
                  <a:pos x="9" y="472"/>
                </a:cxn>
                <a:cxn ang="0">
                  <a:pos x="9" y="472"/>
                </a:cxn>
                <a:cxn ang="0">
                  <a:pos x="9" y="443"/>
                </a:cxn>
                <a:cxn ang="0">
                  <a:pos x="11" y="414"/>
                </a:cxn>
                <a:cxn ang="0">
                  <a:pos x="15" y="355"/>
                </a:cxn>
                <a:cxn ang="0">
                  <a:pos x="26" y="238"/>
                </a:cxn>
                <a:cxn ang="0">
                  <a:pos x="26" y="238"/>
                </a:cxn>
                <a:cxn ang="0">
                  <a:pos x="32" y="180"/>
                </a:cxn>
                <a:cxn ang="0">
                  <a:pos x="35" y="151"/>
                </a:cxn>
                <a:cxn ang="0">
                  <a:pos x="36" y="123"/>
                </a:cxn>
                <a:cxn ang="0">
                  <a:pos x="36" y="123"/>
                </a:cxn>
                <a:cxn ang="0">
                  <a:pos x="36" y="93"/>
                </a:cxn>
                <a:cxn ang="0">
                  <a:pos x="35" y="64"/>
                </a:cxn>
                <a:cxn ang="0">
                  <a:pos x="34" y="5"/>
                </a:cxn>
                <a:cxn ang="0">
                  <a:pos x="34" y="5"/>
                </a:cxn>
              </a:cxnLst>
              <a:rect l="0" t="0" r="r" b="b"/>
              <a:pathLst>
                <a:path w="36" h="477">
                  <a:moveTo>
                    <a:pt x="34" y="5"/>
                  </a:moveTo>
                  <a:lnTo>
                    <a:pt x="34" y="5"/>
                  </a:lnTo>
                  <a:lnTo>
                    <a:pt x="34" y="3"/>
                  </a:lnTo>
                  <a:lnTo>
                    <a:pt x="33" y="1"/>
                  </a:lnTo>
                  <a:lnTo>
                    <a:pt x="31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7" y="1"/>
                  </a:lnTo>
                  <a:lnTo>
                    <a:pt x="26" y="3"/>
                  </a:lnTo>
                  <a:lnTo>
                    <a:pt x="25" y="5"/>
                  </a:lnTo>
                  <a:lnTo>
                    <a:pt x="25" y="5"/>
                  </a:lnTo>
                  <a:lnTo>
                    <a:pt x="26" y="64"/>
                  </a:lnTo>
                  <a:lnTo>
                    <a:pt x="27" y="123"/>
                  </a:lnTo>
                  <a:lnTo>
                    <a:pt x="27" y="123"/>
                  </a:lnTo>
                  <a:lnTo>
                    <a:pt x="25" y="151"/>
                  </a:lnTo>
                  <a:lnTo>
                    <a:pt x="23" y="180"/>
                  </a:lnTo>
                  <a:lnTo>
                    <a:pt x="16" y="238"/>
                  </a:lnTo>
                  <a:lnTo>
                    <a:pt x="16" y="238"/>
                  </a:lnTo>
                  <a:lnTo>
                    <a:pt x="6" y="355"/>
                  </a:lnTo>
                  <a:lnTo>
                    <a:pt x="2" y="414"/>
                  </a:lnTo>
                  <a:lnTo>
                    <a:pt x="0" y="443"/>
                  </a:lnTo>
                  <a:lnTo>
                    <a:pt x="0" y="472"/>
                  </a:lnTo>
                  <a:lnTo>
                    <a:pt x="0" y="472"/>
                  </a:lnTo>
                  <a:lnTo>
                    <a:pt x="0" y="474"/>
                  </a:lnTo>
                  <a:lnTo>
                    <a:pt x="1" y="476"/>
                  </a:lnTo>
                  <a:lnTo>
                    <a:pt x="3" y="477"/>
                  </a:lnTo>
                  <a:lnTo>
                    <a:pt x="4" y="477"/>
                  </a:lnTo>
                  <a:lnTo>
                    <a:pt x="6" y="477"/>
                  </a:lnTo>
                  <a:lnTo>
                    <a:pt x="7" y="476"/>
                  </a:lnTo>
                  <a:lnTo>
                    <a:pt x="9" y="474"/>
                  </a:lnTo>
                  <a:lnTo>
                    <a:pt x="9" y="472"/>
                  </a:lnTo>
                  <a:lnTo>
                    <a:pt x="9" y="472"/>
                  </a:lnTo>
                  <a:lnTo>
                    <a:pt x="9" y="443"/>
                  </a:lnTo>
                  <a:lnTo>
                    <a:pt x="11" y="414"/>
                  </a:lnTo>
                  <a:lnTo>
                    <a:pt x="15" y="355"/>
                  </a:lnTo>
                  <a:lnTo>
                    <a:pt x="26" y="238"/>
                  </a:lnTo>
                  <a:lnTo>
                    <a:pt x="26" y="238"/>
                  </a:lnTo>
                  <a:lnTo>
                    <a:pt x="32" y="180"/>
                  </a:lnTo>
                  <a:lnTo>
                    <a:pt x="35" y="151"/>
                  </a:lnTo>
                  <a:lnTo>
                    <a:pt x="36" y="123"/>
                  </a:lnTo>
                  <a:lnTo>
                    <a:pt x="36" y="123"/>
                  </a:lnTo>
                  <a:lnTo>
                    <a:pt x="36" y="93"/>
                  </a:lnTo>
                  <a:lnTo>
                    <a:pt x="35" y="64"/>
                  </a:lnTo>
                  <a:lnTo>
                    <a:pt x="34" y="5"/>
                  </a:lnTo>
                  <a:lnTo>
                    <a:pt x="34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4" name="Freeform 280"/>
            <p:cNvSpPr/>
            <p:nvPr/>
          </p:nvSpPr>
          <p:spPr bwMode="auto">
            <a:xfrm>
              <a:off x="2774950" y="2544763"/>
              <a:ext cx="25400" cy="242888"/>
            </a:xfrm>
            <a:custGeom>
              <a:avLst/>
              <a:gdLst/>
              <a:ahLst/>
              <a:cxnLst>
                <a:cxn ang="0">
                  <a:pos x="47" y="5"/>
                </a:cxn>
                <a:cxn ang="0">
                  <a:pos x="47" y="5"/>
                </a:cxn>
                <a:cxn ang="0">
                  <a:pos x="46" y="2"/>
                </a:cxn>
                <a:cxn ang="0">
                  <a:pos x="45" y="1"/>
                </a:cxn>
                <a:cxn ang="0">
                  <a:pos x="44" y="0"/>
                </a:cxn>
                <a:cxn ang="0">
                  <a:pos x="42" y="0"/>
                </a:cxn>
                <a:cxn ang="0">
                  <a:pos x="40" y="0"/>
                </a:cxn>
                <a:cxn ang="0">
                  <a:pos x="39" y="1"/>
                </a:cxn>
                <a:cxn ang="0">
                  <a:pos x="38" y="2"/>
                </a:cxn>
                <a:cxn ang="0">
                  <a:pos x="38" y="5"/>
                </a:cxn>
                <a:cxn ang="0">
                  <a:pos x="38" y="5"/>
                </a:cxn>
                <a:cxn ang="0">
                  <a:pos x="38" y="60"/>
                </a:cxn>
                <a:cxn ang="0">
                  <a:pos x="39" y="116"/>
                </a:cxn>
                <a:cxn ang="0">
                  <a:pos x="39" y="144"/>
                </a:cxn>
                <a:cxn ang="0">
                  <a:pos x="39" y="172"/>
                </a:cxn>
                <a:cxn ang="0">
                  <a:pos x="37" y="200"/>
                </a:cxn>
                <a:cxn ang="0">
                  <a:pos x="35" y="228"/>
                </a:cxn>
                <a:cxn ang="0">
                  <a:pos x="35" y="228"/>
                </a:cxn>
                <a:cxn ang="0">
                  <a:pos x="27" y="291"/>
                </a:cxn>
                <a:cxn ang="0">
                  <a:pos x="21" y="322"/>
                </a:cxn>
                <a:cxn ang="0">
                  <a:pos x="16" y="353"/>
                </a:cxn>
                <a:cxn ang="0">
                  <a:pos x="16" y="353"/>
                </a:cxn>
                <a:cxn ang="0">
                  <a:pos x="7" y="395"/>
                </a:cxn>
                <a:cxn ang="0">
                  <a:pos x="3" y="417"/>
                </a:cxn>
                <a:cxn ang="0">
                  <a:pos x="1" y="438"/>
                </a:cxn>
                <a:cxn ang="0">
                  <a:pos x="1" y="438"/>
                </a:cxn>
                <a:cxn ang="0">
                  <a:pos x="0" y="441"/>
                </a:cxn>
                <a:cxn ang="0">
                  <a:pos x="0" y="454"/>
                </a:cxn>
                <a:cxn ang="0">
                  <a:pos x="0" y="454"/>
                </a:cxn>
                <a:cxn ang="0">
                  <a:pos x="0" y="456"/>
                </a:cxn>
                <a:cxn ang="0">
                  <a:pos x="1" y="457"/>
                </a:cxn>
                <a:cxn ang="0">
                  <a:pos x="3" y="458"/>
                </a:cxn>
                <a:cxn ang="0">
                  <a:pos x="4" y="458"/>
                </a:cxn>
                <a:cxn ang="0">
                  <a:pos x="6" y="458"/>
                </a:cxn>
                <a:cxn ang="0">
                  <a:pos x="8" y="457"/>
                </a:cxn>
                <a:cxn ang="0">
                  <a:pos x="9" y="456"/>
                </a:cxn>
                <a:cxn ang="0">
                  <a:pos x="9" y="454"/>
                </a:cxn>
                <a:cxn ang="0">
                  <a:pos x="9" y="454"/>
                </a:cxn>
                <a:cxn ang="0">
                  <a:pos x="10" y="440"/>
                </a:cxn>
                <a:cxn ang="0">
                  <a:pos x="11" y="426"/>
                </a:cxn>
                <a:cxn ang="0">
                  <a:pos x="15" y="399"/>
                </a:cxn>
                <a:cxn ang="0">
                  <a:pos x="27" y="345"/>
                </a:cxn>
                <a:cxn ang="0">
                  <a:pos x="27" y="345"/>
                </a:cxn>
                <a:cxn ang="0">
                  <a:pos x="32" y="319"/>
                </a:cxn>
                <a:cxn ang="0">
                  <a:pos x="36" y="292"/>
                </a:cxn>
                <a:cxn ang="0">
                  <a:pos x="43" y="237"/>
                </a:cxn>
                <a:cxn ang="0">
                  <a:pos x="43" y="237"/>
                </a:cxn>
                <a:cxn ang="0">
                  <a:pos x="46" y="208"/>
                </a:cxn>
                <a:cxn ang="0">
                  <a:pos x="47" y="179"/>
                </a:cxn>
                <a:cxn ang="0">
                  <a:pos x="48" y="150"/>
                </a:cxn>
                <a:cxn ang="0">
                  <a:pos x="48" y="121"/>
                </a:cxn>
                <a:cxn ang="0">
                  <a:pos x="48" y="63"/>
                </a:cxn>
                <a:cxn ang="0">
                  <a:pos x="47" y="5"/>
                </a:cxn>
                <a:cxn ang="0">
                  <a:pos x="47" y="5"/>
                </a:cxn>
              </a:cxnLst>
              <a:rect l="0" t="0" r="r" b="b"/>
              <a:pathLst>
                <a:path w="48" h="458">
                  <a:moveTo>
                    <a:pt x="47" y="5"/>
                  </a:moveTo>
                  <a:lnTo>
                    <a:pt x="47" y="5"/>
                  </a:lnTo>
                  <a:lnTo>
                    <a:pt x="46" y="2"/>
                  </a:lnTo>
                  <a:lnTo>
                    <a:pt x="45" y="1"/>
                  </a:lnTo>
                  <a:lnTo>
                    <a:pt x="44" y="0"/>
                  </a:lnTo>
                  <a:lnTo>
                    <a:pt x="42" y="0"/>
                  </a:lnTo>
                  <a:lnTo>
                    <a:pt x="40" y="0"/>
                  </a:lnTo>
                  <a:lnTo>
                    <a:pt x="39" y="1"/>
                  </a:lnTo>
                  <a:lnTo>
                    <a:pt x="38" y="2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38" y="60"/>
                  </a:lnTo>
                  <a:lnTo>
                    <a:pt x="39" y="116"/>
                  </a:lnTo>
                  <a:lnTo>
                    <a:pt x="39" y="144"/>
                  </a:lnTo>
                  <a:lnTo>
                    <a:pt x="39" y="172"/>
                  </a:lnTo>
                  <a:lnTo>
                    <a:pt x="37" y="200"/>
                  </a:lnTo>
                  <a:lnTo>
                    <a:pt x="35" y="228"/>
                  </a:lnTo>
                  <a:lnTo>
                    <a:pt x="35" y="228"/>
                  </a:lnTo>
                  <a:lnTo>
                    <a:pt x="27" y="291"/>
                  </a:lnTo>
                  <a:lnTo>
                    <a:pt x="21" y="322"/>
                  </a:lnTo>
                  <a:lnTo>
                    <a:pt x="16" y="353"/>
                  </a:lnTo>
                  <a:lnTo>
                    <a:pt x="16" y="353"/>
                  </a:lnTo>
                  <a:lnTo>
                    <a:pt x="7" y="395"/>
                  </a:lnTo>
                  <a:lnTo>
                    <a:pt x="3" y="417"/>
                  </a:lnTo>
                  <a:lnTo>
                    <a:pt x="1" y="438"/>
                  </a:lnTo>
                  <a:lnTo>
                    <a:pt x="1" y="438"/>
                  </a:lnTo>
                  <a:lnTo>
                    <a:pt x="0" y="441"/>
                  </a:lnTo>
                  <a:lnTo>
                    <a:pt x="0" y="454"/>
                  </a:lnTo>
                  <a:lnTo>
                    <a:pt x="0" y="454"/>
                  </a:lnTo>
                  <a:lnTo>
                    <a:pt x="0" y="456"/>
                  </a:lnTo>
                  <a:lnTo>
                    <a:pt x="1" y="457"/>
                  </a:lnTo>
                  <a:lnTo>
                    <a:pt x="3" y="458"/>
                  </a:lnTo>
                  <a:lnTo>
                    <a:pt x="4" y="458"/>
                  </a:lnTo>
                  <a:lnTo>
                    <a:pt x="6" y="458"/>
                  </a:lnTo>
                  <a:lnTo>
                    <a:pt x="8" y="457"/>
                  </a:lnTo>
                  <a:lnTo>
                    <a:pt x="9" y="456"/>
                  </a:lnTo>
                  <a:lnTo>
                    <a:pt x="9" y="454"/>
                  </a:lnTo>
                  <a:lnTo>
                    <a:pt x="9" y="454"/>
                  </a:lnTo>
                  <a:lnTo>
                    <a:pt x="10" y="440"/>
                  </a:lnTo>
                  <a:lnTo>
                    <a:pt x="11" y="426"/>
                  </a:lnTo>
                  <a:lnTo>
                    <a:pt x="15" y="399"/>
                  </a:lnTo>
                  <a:lnTo>
                    <a:pt x="27" y="345"/>
                  </a:lnTo>
                  <a:lnTo>
                    <a:pt x="27" y="345"/>
                  </a:lnTo>
                  <a:lnTo>
                    <a:pt x="32" y="319"/>
                  </a:lnTo>
                  <a:lnTo>
                    <a:pt x="36" y="292"/>
                  </a:lnTo>
                  <a:lnTo>
                    <a:pt x="43" y="237"/>
                  </a:lnTo>
                  <a:lnTo>
                    <a:pt x="43" y="237"/>
                  </a:lnTo>
                  <a:lnTo>
                    <a:pt x="46" y="208"/>
                  </a:lnTo>
                  <a:lnTo>
                    <a:pt x="47" y="179"/>
                  </a:lnTo>
                  <a:lnTo>
                    <a:pt x="48" y="150"/>
                  </a:lnTo>
                  <a:lnTo>
                    <a:pt x="48" y="121"/>
                  </a:lnTo>
                  <a:lnTo>
                    <a:pt x="48" y="63"/>
                  </a:lnTo>
                  <a:lnTo>
                    <a:pt x="47" y="5"/>
                  </a:lnTo>
                  <a:lnTo>
                    <a:pt x="47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5" name="Freeform 281"/>
            <p:cNvSpPr/>
            <p:nvPr/>
          </p:nvSpPr>
          <p:spPr bwMode="auto">
            <a:xfrm>
              <a:off x="2808288" y="2571750"/>
              <a:ext cx="20638" cy="209550"/>
            </a:xfrm>
            <a:custGeom>
              <a:avLst/>
              <a:gdLst/>
              <a:ahLst/>
              <a:cxnLst>
                <a:cxn ang="0">
                  <a:pos x="32" y="4"/>
                </a:cxn>
                <a:cxn ang="0">
                  <a:pos x="32" y="4"/>
                </a:cxn>
                <a:cxn ang="0">
                  <a:pos x="31" y="50"/>
                </a:cxn>
                <a:cxn ang="0">
                  <a:pos x="30" y="95"/>
                </a:cxn>
                <a:cxn ang="0">
                  <a:pos x="30" y="95"/>
                </a:cxn>
                <a:cxn ang="0">
                  <a:pos x="28" y="121"/>
                </a:cxn>
                <a:cxn ang="0">
                  <a:pos x="24" y="147"/>
                </a:cxn>
                <a:cxn ang="0">
                  <a:pos x="20" y="171"/>
                </a:cxn>
                <a:cxn ang="0">
                  <a:pos x="17" y="197"/>
                </a:cxn>
                <a:cxn ang="0">
                  <a:pos x="17" y="197"/>
                </a:cxn>
                <a:cxn ang="0">
                  <a:pos x="6" y="293"/>
                </a:cxn>
                <a:cxn ang="0">
                  <a:pos x="2" y="342"/>
                </a:cxn>
                <a:cxn ang="0">
                  <a:pos x="0" y="366"/>
                </a:cxn>
                <a:cxn ang="0">
                  <a:pos x="0" y="390"/>
                </a:cxn>
                <a:cxn ang="0">
                  <a:pos x="0" y="390"/>
                </a:cxn>
                <a:cxn ang="0">
                  <a:pos x="0" y="393"/>
                </a:cxn>
                <a:cxn ang="0">
                  <a:pos x="1" y="394"/>
                </a:cxn>
                <a:cxn ang="0">
                  <a:pos x="3" y="395"/>
                </a:cxn>
                <a:cxn ang="0">
                  <a:pos x="5" y="395"/>
                </a:cxn>
                <a:cxn ang="0">
                  <a:pos x="6" y="395"/>
                </a:cxn>
                <a:cxn ang="0">
                  <a:pos x="8" y="394"/>
                </a:cxn>
                <a:cxn ang="0">
                  <a:pos x="9" y="393"/>
                </a:cxn>
                <a:cxn ang="0">
                  <a:pos x="9" y="390"/>
                </a:cxn>
                <a:cxn ang="0">
                  <a:pos x="9" y="390"/>
                </a:cxn>
                <a:cxn ang="0">
                  <a:pos x="10" y="366"/>
                </a:cxn>
                <a:cxn ang="0">
                  <a:pos x="11" y="342"/>
                </a:cxn>
                <a:cxn ang="0">
                  <a:pos x="15" y="293"/>
                </a:cxn>
                <a:cxn ang="0">
                  <a:pos x="21" y="246"/>
                </a:cxn>
                <a:cxn ang="0">
                  <a:pos x="27" y="197"/>
                </a:cxn>
                <a:cxn ang="0">
                  <a:pos x="27" y="197"/>
                </a:cxn>
                <a:cxn ang="0">
                  <a:pos x="30" y="174"/>
                </a:cxn>
                <a:cxn ang="0">
                  <a:pos x="33" y="151"/>
                </a:cxn>
                <a:cxn ang="0">
                  <a:pos x="36" y="127"/>
                </a:cxn>
                <a:cxn ang="0">
                  <a:pos x="39" y="103"/>
                </a:cxn>
                <a:cxn ang="0">
                  <a:pos x="39" y="103"/>
                </a:cxn>
                <a:cxn ang="0">
                  <a:pos x="40" y="79"/>
                </a:cxn>
                <a:cxn ang="0">
                  <a:pos x="41" y="54"/>
                </a:cxn>
                <a:cxn ang="0">
                  <a:pos x="41" y="4"/>
                </a:cxn>
                <a:cxn ang="0">
                  <a:pos x="41" y="4"/>
                </a:cxn>
                <a:cxn ang="0">
                  <a:pos x="40" y="2"/>
                </a:cxn>
                <a:cxn ang="0">
                  <a:pos x="39" y="1"/>
                </a:cxn>
                <a:cxn ang="0">
                  <a:pos x="38" y="0"/>
                </a:cxn>
                <a:cxn ang="0">
                  <a:pos x="36" y="0"/>
                </a:cxn>
                <a:cxn ang="0">
                  <a:pos x="35" y="0"/>
                </a:cxn>
                <a:cxn ang="0">
                  <a:pos x="33" y="1"/>
                </a:cxn>
                <a:cxn ang="0">
                  <a:pos x="32" y="2"/>
                </a:cxn>
                <a:cxn ang="0">
                  <a:pos x="32" y="4"/>
                </a:cxn>
                <a:cxn ang="0">
                  <a:pos x="32" y="4"/>
                </a:cxn>
              </a:cxnLst>
              <a:rect l="0" t="0" r="r" b="b"/>
              <a:pathLst>
                <a:path w="41" h="395">
                  <a:moveTo>
                    <a:pt x="32" y="4"/>
                  </a:moveTo>
                  <a:lnTo>
                    <a:pt x="32" y="4"/>
                  </a:lnTo>
                  <a:lnTo>
                    <a:pt x="31" y="50"/>
                  </a:lnTo>
                  <a:lnTo>
                    <a:pt x="30" y="95"/>
                  </a:lnTo>
                  <a:lnTo>
                    <a:pt x="30" y="95"/>
                  </a:lnTo>
                  <a:lnTo>
                    <a:pt x="28" y="121"/>
                  </a:lnTo>
                  <a:lnTo>
                    <a:pt x="24" y="147"/>
                  </a:lnTo>
                  <a:lnTo>
                    <a:pt x="20" y="171"/>
                  </a:lnTo>
                  <a:lnTo>
                    <a:pt x="17" y="197"/>
                  </a:lnTo>
                  <a:lnTo>
                    <a:pt x="17" y="197"/>
                  </a:lnTo>
                  <a:lnTo>
                    <a:pt x="6" y="293"/>
                  </a:lnTo>
                  <a:lnTo>
                    <a:pt x="2" y="342"/>
                  </a:lnTo>
                  <a:lnTo>
                    <a:pt x="0" y="366"/>
                  </a:lnTo>
                  <a:lnTo>
                    <a:pt x="0" y="390"/>
                  </a:lnTo>
                  <a:lnTo>
                    <a:pt x="0" y="390"/>
                  </a:lnTo>
                  <a:lnTo>
                    <a:pt x="0" y="393"/>
                  </a:lnTo>
                  <a:lnTo>
                    <a:pt x="1" y="394"/>
                  </a:lnTo>
                  <a:lnTo>
                    <a:pt x="3" y="395"/>
                  </a:lnTo>
                  <a:lnTo>
                    <a:pt x="5" y="395"/>
                  </a:lnTo>
                  <a:lnTo>
                    <a:pt x="6" y="395"/>
                  </a:lnTo>
                  <a:lnTo>
                    <a:pt x="8" y="394"/>
                  </a:lnTo>
                  <a:lnTo>
                    <a:pt x="9" y="393"/>
                  </a:lnTo>
                  <a:lnTo>
                    <a:pt x="9" y="390"/>
                  </a:lnTo>
                  <a:lnTo>
                    <a:pt x="9" y="390"/>
                  </a:lnTo>
                  <a:lnTo>
                    <a:pt x="10" y="366"/>
                  </a:lnTo>
                  <a:lnTo>
                    <a:pt x="11" y="342"/>
                  </a:lnTo>
                  <a:lnTo>
                    <a:pt x="15" y="293"/>
                  </a:lnTo>
                  <a:lnTo>
                    <a:pt x="21" y="246"/>
                  </a:lnTo>
                  <a:lnTo>
                    <a:pt x="27" y="197"/>
                  </a:lnTo>
                  <a:lnTo>
                    <a:pt x="27" y="197"/>
                  </a:lnTo>
                  <a:lnTo>
                    <a:pt x="30" y="174"/>
                  </a:lnTo>
                  <a:lnTo>
                    <a:pt x="33" y="151"/>
                  </a:lnTo>
                  <a:lnTo>
                    <a:pt x="36" y="127"/>
                  </a:lnTo>
                  <a:lnTo>
                    <a:pt x="39" y="103"/>
                  </a:lnTo>
                  <a:lnTo>
                    <a:pt x="39" y="103"/>
                  </a:lnTo>
                  <a:lnTo>
                    <a:pt x="40" y="79"/>
                  </a:lnTo>
                  <a:lnTo>
                    <a:pt x="41" y="54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40" y="2"/>
                  </a:lnTo>
                  <a:lnTo>
                    <a:pt x="39" y="1"/>
                  </a:lnTo>
                  <a:lnTo>
                    <a:pt x="38" y="0"/>
                  </a:lnTo>
                  <a:lnTo>
                    <a:pt x="36" y="0"/>
                  </a:lnTo>
                  <a:lnTo>
                    <a:pt x="35" y="0"/>
                  </a:lnTo>
                  <a:lnTo>
                    <a:pt x="33" y="1"/>
                  </a:lnTo>
                  <a:lnTo>
                    <a:pt x="32" y="2"/>
                  </a:lnTo>
                  <a:lnTo>
                    <a:pt x="32" y="4"/>
                  </a:lnTo>
                  <a:lnTo>
                    <a:pt x="32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6" name="Freeform 282"/>
            <p:cNvSpPr/>
            <p:nvPr/>
          </p:nvSpPr>
          <p:spPr bwMode="auto">
            <a:xfrm>
              <a:off x="2847975" y="2592388"/>
              <a:ext cx="14288" cy="144463"/>
            </a:xfrm>
            <a:custGeom>
              <a:avLst/>
              <a:gdLst/>
              <a:ahLst/>
              <a:cxnLst>
                <a:cxn ang="0">
                  <a:pos x="20" y="4"/>
                </a:cxn>
                <a:cxn ang="0">
                  <a:pos x="20" y="4"/>
                </a:cxn>
                <a:cxn ang="0">
                  <a:pos x="19" y="18"/>
                </a:cxn>
                <a:cxn ang="0">
                  <a:pos x="17" y="31"/>
                </a:cxn>
                <a:cxn ang="0">
                  <a:pos x="15" y="44"/>
                </a:cxn>
                <a:cxn ang="0">
                  <a:pos x="14" y="57"/>
                </a:cxn>
                <a:cxn ang="0">
                  <a:pos x="14" y="133"/>
                </a:cxn>
                <a:cxn ang="0">
                  <a:pos x="14" y="133"/>
                </a:cxn>
                <a:cxn ang="0">
                  <a:pos x="13" y="151"/>
                </a:cxn>
                <a:cxn ang="0">
                  <a:pos x="12" y="168"/>
                </a:cxn>
                <a:cxn ang="0">
                  <a:pos x="7" y="202"/>
                </a:cxn>
                <a:cxn ang="0">
                  <a:pos x="3" y="236"/>
                </a:cxn>
                <a:cxn ang="0">
                  <a:pos x="1" y="253"/>
                </a:cxn>
                <a:cxn ang="0">
                  <a:pos x="0" y="270"/>
                </a:cxn>
                <a:cxn ang="0">
                  <a:pos x="0" y="270"/>
                </a:cxn>
                <a:cxn ang="0">
                  <a:pos x="1" y="272"/>
                </a:cxn>
                <a:cxn ang="0">
                  <a:pos x="2" y="273"/>
                </a:cxn>
                <a:cxn ang="0">
                  <a:pos x="3" y="274"/>
                </a:cxn>
                <a:cxn ang="0">
                  <a:pos x="5" y="275"/>
                </a:cxn>
                <a:cxn ang="0">
                  <a:pos x="7" y="274"/>
                </a:cxn>
                <a:cxn ang="0">
                  <a:pos x="8" y="273"/>
                </a:cxn>
                <a:cxn ang="0">
                  <a:pos x="9" y="272"/>
                </a:cxn>
                <a:cxn ang="0">
                  <a:pos x="10" y="270"/>
                </a:cxn>
                <a:cxn ang="0">
                  <a:pos x="10" y="270"/>
                </a:cxn>
                <a:cxn ang="0">
                  <a:pos x="10" y="253"/>
                </a:cxn>
                <a:cxn ang="0">
                  <a:pos x="13" y="236"/>
                </a:cxn>
                <a:cxn ang="0">
                  <a:pos x="17" y="202"/>
                </a:cxn>
                <a:cxn ang="0">
                  <a:pos x="21" y="168"/>
                </a:cxn>
                <a:cxn ang="0">
                  <a:pos x="22" y="151"/>
                </a:cxn>
                <a:cxn ang="0">
                  <a:pos x="23" y="133"/>
                </a:cxn>
                <a:cxn ang="0">
                  <a:pos x="23" y="57"/>
                </a:cxn>
                <a:cxn ang="0">
                  <a:pos x="23" y="57"/>
                </a:cxn>
                <a:cxn ang="0">
                  <a:pos x="24" y="44"/>
                </a:cxn>
                <a:cxn ang="0">
                  <a:pos x="26" y="31"/>
                </a:cxn>
                <a:cxn ang="0">
                  <a:pos x="28" y="18"/>
                </a:cxn>
                <a:cxn ang="0">
                  <a:pos x="29" y="4"/>
                </a:cxn>
                <a:cxn ang="0">
                  <a:pos x="29" y="4"/>
                </a:cxn>
                <a:cxn ang="0">
                  <a:pos x="29" y="2"/>
                </a:cxn>
                <a:cxn ang="0">
                  <a:pos x="28" y="1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3" y="0"/>
                </a:cxn>
                <a:cxn ang="0">
                  <a:pos x="21" y="1"/>
                </a:cxn>
                <a:cxn ang="0">
                  <a:pos x="20" y="2"/>
                </a:cxn>
                <a:cxn ang="0">
                  <a:pos x="20" y="4"/>
                </a:cxn>
                <a:cxn ang="0">
                  <a:pos x="20" y="4"/>
                </a:cxn>
              </a:cxnLst>
              <a:rect l="0" t="0" r="r" b="b"/>
              <a:pathLst>
                <a:path w="29" h="275">
                  <a:moveTo>
                    <a:pt x="20" y="4"/>
                  </a:moveTo>
                  <a:lnTo>
                    <a:pt x="20" y="4"/>
                  </a:lnTo>
                  <a:lnTo>
                    <a:pt x="19" y="18"/>
                  </a:lnTo>
                  <a:lnTo>
                    <a:pt x="17" y="31"/>
                  </a:lnTo>
                  <a:lnTo>
                    <a:pt x="15" y="44"/>
                  </a:lnTo>
                  <a:lnTo>
                    <a:pt x="14" y="57"/>
                  </a:lnTo>
                  <a:lnTo>
                    <a:pt x="14" y="133"/>
                  </a:lnTo>
                  <a:lnTo>
                    <a:pt x="14" y="133"/>
                  </a:lnTo>
                  <a:lnTo>
                    <a:pt x="13" y="151"/>
                  </a:lnTo>
                  <a:lnTo>
                    <a:pt x="12" y="168"/>
                  </a:lnTo>
                  <a:lnTo>
                    <a:pt x="7" y="202"/>
                  </a:lnTo>
                  <a:lnTo>
                    <a:pt x="3" y="236"/>
                  </a:lnTo>
                  <a:lnTo>
                    <a:pt x="1" y="253"/>
                  </a:lnTo>
                  <a:lnTo>
                    <a:pt x="0" y="270"/>
                  </a:lnTo>
                  <a:lnTo>
                    <a:pt x="0" y="270"/>
                  </a:lnTo>
                  <a:lnTo>
                    <a:pt x="1" y="272"/>
                  </a:lnTo>
                  <a:lnTo>
                    <a:pt x="2" y="273"/>
                  </a:lnTo>
                  <a:lnTo>
                    <a:pt x="3" y="274"/>
                  </a:lnTo>
                  <a:lnTo>
                    <a:pt x="5" y="275"/>
                  </a:lnTo>
                  <a:lnTo>
                    <a:pt x="7" y="274"/>
                  </a:lnTo>
                  <a:lnTo>
                    <a:pt x="8" y="273"/>
                  </a:lnTo>
                  <a:lnTo>
                    <a:pt x="9" y="272"/>
                  </a:lnTo>
                  <a:lnTo>
                    <a:pt x="10" y="270"/>
                  </a:lnTo>
                  <a:lnTo>
                    <a:pt x="10" y="270"/>
                  </a:lnTo>
                  <a:lnTo>
                    <a:pt x="10" y="253"/>
                  </a:lnTo>
                  <a:lnTo>
                    <a:pt x="13" y="236"/>
                  </a:lnTo>
                  <a:lnTo>
                    <a:pt x="17" y="202"/>
                  </a:lnTo>
                  <a:lnTo>
                    <a:pt x="21" y="168"/>
                  </a:lnTo>
                  <a:lnTo>
                    <a:pt x="22" y="151"/>
                  </a:lnTo>
                  <a:lnTo>
                    <a:pt x="23" y="133"/>
                  </a:lnTo>
                  <a:lnTo>
                    <a:pt x="23" y="57"/>
                  </a:lnTo>
                  <a:lnTo>
                    <a:pt x="23" y="57"/>
                  </a:lnTo>
                  <a:lnTo>
                    <a:pt x="24" y="44"/>
                  </a:lnTo>
                  <a:lnTo>
                    <a:pt x="26" y="31"/>
                  </a:lnTo>
                  <a:lnTo>
                    <a:pt x="28" y="18"/>
                  </a:lnTo>
                  <a:lnTo>
                    <a:pt x="29" y="4"/>
                  </a:lnTo>
                  <a:lnTo>
                    <a:pt x="29" y="4"/>
                  </a:lnTo>
                  <a:lnTo>
                    <a:pt x="29" y="2"/>
                  </a:lnTo>
                  <a:lnTo>
                    <a:pt x="28" y="1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3" y="0"/>
                  </a:lnTo>
                  <a:lnTo>
                    <a:pt x="21" y="1"/>
                  </a:lnTo>
                  <a:lnTo>
                    <a:pt x="20" y="2"/>
                  </a:lnTo>
                  <a:lnTo>
                    <a:pt x="20" y="4"/>
                  </a:lnTo>
                  <a:lnTo>
                    <a:pt x="2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7" name="Freeform 283"/>
            <p:cNvSpPr/>
            <p:nvPr/>
          </p:nvSpPr>
          <p:spPr bwMode="auto">
            <a:xfrm>
              <a:off x="2874963" y="2625725"/>
              <a:ext cx="14288" cy="101600"/>
            </a:xfrm>
            <a:custGeom>
              <a:avLst/>
              <a:gdLst/>
              <a:ahLst/>
              <a:cxnLst>
                <a:cxn ang="0">
                  <a:pos x="29" y="4"/>
                </a:cxn>
                <a:cxn ang="0">
                  <a:pos x="29" y="4"/>
                </a:cxn>
                <a:cxn ang="0">
                  <a:pos x="29" y="2"/>
                </a:cxn>
                <a:cxn ang="0">
                  <a:pos x="28" y="1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3" y="0"/>
                </a:cxn>
                <a:cxn ang="0">
                  <a:pos x="20" y="1"/>
                </a:cxn>
                <a:cxn ang="0">
                  <a:pos x="19" y="2"/>
                </a:cxn>
                <a:cxn ang="0">
                  <a:pos x="19" y="4"/>
                </a:cxn>
                <a:cxn ang="0">
                  <a:pos x="19" y="4"/>
                </a:cxn>
                <a:cxn ang="0">
                  <a:pos x="19" y="51"/>
                </a:cxn>
                <a:cxn ang="0">
                  <a:pos x="19" y="74"/>
                </a:cxn>
                <a:cxn ang="0">
                  <a:pos x="18" y="96"/>
                </a:cxn>
                <a:cxn ang="0">
                  <a:pos x="16" y="120"/>
                </a:cxn>
                <a:cxn ang="0">
                  <a:pos x="12" y="142"/>
                </a:cxn>
                <a:cxn ang="0">
                  <a:pos x="8" y="164"/>
                </a:cxn>
                <a:cxn ang="0">
                  <a:pos x="1" y="187"/>
                </a:cxn>
                <a:cxn ang="0">
                  <a:pos x="1" y="187"/>
                </a:cxn>
                <a:cxn ang="0">
                  <a:pos x="0" y="188"/>
                </a:cxn>
                <a:cxn ang="0">
                  <a:pos x="1" y="190"/>
                </a:cxn>
                <a:cxn ang="0">
                  <a:pos x="2" y="191"/>
                </a:cxn>
                <a:cxn ang="0">
                  <a:pos x="3" y="192"/>
                </a:cxn>
                <a:cxn ang="0">
                  <a:pos x="7" y="192"/>
                </a:cxn>
                <a:cxn ang="0">
                  <a:pos x="8" y="191"/>
                </a:cxn>
                <a:cxn ang="0">
                  <a:pos x="9" y="189"/>
                </a:cxn>
                <a:cxn ang="0">
                  <a:pos x="9" y="189"/>
                </a:cxn>
                <a:cxn ang="0">
                  <a:pos x="16" y="167"/>
                </a:cxn>
                <a:cxn ang="0">
                  <a:pos x="23" y="144"/>
                </a:cxn>
                <a:cxn ang="0">
                  <a:pos x="26" y="121"/>
                </a:cxn>
                <a:cxn ang="0">
                  <a:pos x="28" y="98"/>
                </a:cxn>
                <a:cxn ang="0">
                  <a:pos x="29" y="75"/>
                </a:cxn>
                <a:cxn ang="0">
                  <a:pos x="29" y="52"/>
                </a:cxn>
                <a:cxn ang="0">
                  <a:pos x="29" y="4"/>
                </a:cxn>
                <a:cxn ang="0">
                  <a:pos x="29" y="4"/>
                </a:cxn>
              </a:cxnLst>
              <a:rect l="0" t="0" r="r" b="b"/>
              <a:pathLst>
                <a:path w="29" h="192">
                  <a:moveTo>
                    <a:pt x="29" y="4"/>
                  </a:moveTo>
                  <a:lnTo>
                    <a:pt x="29" y="4"/>
                  </a:lnTo>
                  <a:lnTo>
                    <a:pt x="29" y="2"/>
                  </a:lnTo>
                  <a:lnTo>
                    <a:pt x="28" y="1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3" y="0"/>
                  </a:lnTo>
                  <a:lnTo>
                    <a:pt x="20" y="1"/>
                  </a:lnTo>
                  <a:lnTo>
                    <a:pt x="19" y="2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19" y="51"/>
                  </a:lnTo>
                  <a:lnTo>
                    <a:pt x="19" y="74"/>
                  </a:lnTo>
                  <a:lnTo>
                    <a:pt x="18" y="96"/>
                  </a:lnTo>
                  <a:lnTo>
                    <a:pt x="16" y="120"/>
                  </a:lnTo>
                  <a:lnTo>
                    <a:pt x="12" y="142"/>
                  </a:lnTo>
                  <a:lnTo>
                    <a:pt x="8" y="164"/>
                  </a:lnTo>
                  <a:lnTo>
                    <a:pt x="1" y="187"/>
                  </a:lnTo>
                  <a:lnTo>
                    <a:pt x="1" y="187"/>
                  </a:lnTo>
                  <a:lnTo>
                    <a:pt x="0" y="188"/>
                  </a:lnTo>
                  <a:lnTo>
                    <a:pt x="1" y="190"/>
                  </a:lnTo>
                  <a:lnTo>
                    <a:pt x="2" y="191"/>
                  </a:lnTo>
                  <a:lnTo>
                    <a:pt x="3" y="192"/>
                  </a:lnTo>
                  <a:lnTo>
                    <a:pt x="7" y="192"/>
                  </a:lnTo>
                  <a:lnTo>
                    <a:pt x="8" y="191"/>
                  </a:lnTo>
                  <a:lnTo>
                    <a:pt x="9" y="189"/>
                  </a:lnTo>
                  <a:lnTo>
                    <a:pt x="9" y="189"/>
                  </a:lnTo>
                  <a:lnTo>
                    <a:pt x="16" y="167"/>
                  </a:lnTo>
                  <a:lnTo>
                    <a:pt x="23" y="144"/>
                  </a:lnTo>
                  <a:lnTo>
                    <a:pt x="26" y="121"/>
                  </a:lnTo>
                  <a:lnTo>
                    <a:pt x="28" y="98"/>
                  </a:lnTo>
                  <a:lnTo>
                    <a:pt x="29" y="75"/>
                  </a:lnTo>
                  <a:lnTo>
                    <a:pt x="29" y="52"/>
                  </a:lnTo>
                  <a:lnTo>
                    <a:pt x="29" y="4"/>
                  </a:lnTo>
                  <a:lnTo>
                    <a:pt x="2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8" name="Freeform 284"/>
            <p:cNvSpPr/>
            <p:nvPr/>
          </p:nvSpPr>
          <p:spPr bwMode="auto">
            <a:xfrm>
              <a:off x="2254250" y="2162175"/>
              <a:ext cx="657225" cy="652463"/>
            </a:xfrm>
            <a:custGeom>
              <a:avLst/>
              <a:gdLst/>
              <a:ahLst/>
              <a:cxnLst>
                <a:cxn ang="0">
                  <a:pos x="794" y="1224"/>
                </a:cxn>
                <a:cxn ang="0">
                  <a:pos x="567" y="1137"/>
                </a:cxn>
                <a:cxn ang="0">
                  <a:pos x="468" y="1063"/>
                </a:cxn>
                <a:cxn ang="0">
                  <a:pos x="325" y="941"/>
                </a:cxn>
                <a:cxn ang="0">
                  <a:pos x="171" y="752"/>
                </a:cxn>
                <a:cxn ang="0">
                  <a:pos x="109" y="650"/>
                </a:cxn>
                <a:cxn ang="0">
                  <a:pos x="52" y="558"/>
                </a:cxn>
                <a:cxn ang="0">
                  <a:pos x="12" y="442"/>
                </a:cxn>
                <a:cxn ang="0">
                  <a:pos x="2" y="323"/>
                </a:cxn>
                <a:cxn ang="0">
                  <a:pos x="45" y="213"/>
                </a:cxn>
                <a:cxn ang="0">
                  <a:pos x="165" y="75"/>
                </a:cxn>
                <a:cxn ang="0">
                  <a:pos x="261" y="10"/>
                </a:cxn>
                <a:cxn ang="0">
                  <a:pos x="280" y="1"/>
                </a:cxn>
                <a:cxn ang="0">
                  <a:pos x="336" y="9"/>
                </a:cxn>
                <a:cxn ang="0">
                  <a:pos x="412" y="44"/>
                </a:cxn>
                <a:cxn ang="0">
                  <a:pos x="470" y="93"/>
                </a:cxn>
                <a:cxn ang="0">
                  <a:pos x="549" y="207"/>
                </a:cxn>
                <a:cxn ang="0">
                  <a:pos x="570" y="271"/>
                </a:cxn>
                <a:cxn ang="0">
                  <a:pos x="583" y="316"/>
                </a:cxn>
                <a:cxn ang="0">
                  <a:pos x="563" y="330"/>
                </a:cxn>
                <a:cxn ang="0">
                  <a:pos x="541" y="302"/>
                </a:cxn>
                <a:cxn ang="0">
                  <a:pos x="522" y="232"/>
                </a:cxn>
                <a:cxn ang="0">
                  <a:pos x="429" y="102"/>
                </a:cxn>
                <a:cxn ang="0">
                  <a:pos x="351" y="54"/>
                </a:cxn>
                <a:cxn ang="0">
                  <a:pos x="283" y="42"/>
                </a:cxn>
                <a:cxn ang="0">
                  <a:pos x="169" y="115"/>
                </a:cxn>
                <a:cxn ang="0">
                  <a:pos x="95" y="197"/>
                </a:cxn>
                <a:cxn ang="0">
                  <a:pos x="52" y="278"/>
                </a:cxn>
                <a:cxn ang="0">
                  <a:pos x="37" y="361"/>
                </a:cxn>
                <a:cxn ang="0">
                  <a:pos x="59" y="479"/>
                </a:cxn>
                <a:cxn ang="0">
                  <a:pos x="113" y="593"/>
                </a:cxn>
                <a:cxn ang="0">
                  <a:pos x="154" y="647"/>
                </a:cxn>
                <a:cxn ang="0">
                  <a:pos x="194" y="713"/>
                </a:cxn>
                <a:cxn ang="0">
                  <a:pos x="265" y="822"/>
                </a:cxn>
                <a:cxn ang="0">
                  <a:pos x="440" y="993"/>
                </a:cxn>
                <a:cxn ang="0">
                  <a:pos x="526" y="1068"/>
                </a:cxn>
                <a:cxn ang="0">
                  <a:pos x="682" y="1151"/>
                </a:cxn>
                <a:cxn ang="0">
                  <a:pos x="831" y="1193"/>
                </a:cxn>
                <a:cxn ang="0">
                  <a:pos x="961" y="1178"/>
                </a:cxn>
                <a:cxn ang="0">
                  <a:pos x="1063" y="1130"/>
                </a:cxn>
                <a:cxn ang="0">
                  <a:pos x="1149" y="1057"/>
                </a:cxn>
                <a:cxn ang="0">
                  <a:pos x="1198" y="1006"/>
                </a:cxn>
                <a:cxn ang="0">
                  <a:pos x="1193" y="930"/>
                </a:cxn>
                <a:cxn ang="0">
                  <a:pos x="1158" y="869"/>
                </a:cxn>
                <a:cxn ang="0">
                  <a:pos x="1126" y="834"/>
                </a:cxn>
                <a:cxn ang="0">
                  <a:pos x="1059" y="783"/>
                </a:cxn>
                <a:cxn ang="0">
                  <a:pos x="892" y="720"/>
                </a:cxn>
                <a:cxn ang="0">
                  <a:pos x="875" y="706"/>
                </a:cxn>
                <a:cxn ang="0">
                  <a:pos x="886" y="684"/>
                </a:cxn>
                <a:cxn ang="0">
                  <a:pos x="923" y="690"/>
                </a:cxn>
                <a:cxn ang="0">
                  <a:pos x="1000" y="705"/>
                </a:cxn>
                <a:cxn ang="0">
                  <a:pos x="1112" y="776"/>
                </a:cxn>
                <a:cxn ang="0">
                  <a:pos x="1192" y="850"/>
                </a:cxn>
                <a:cxn ang="0">
                  <a:pos x="1228" y="925"/>
                </a:cxn>
                <a:cxn ang="0">
                  <a:pos x="1242" y="1015"/>
                </a:cxn>
                <a:cxn ang="0">
                  <a:pos x="1224" y="1029"/>
                </a:cxn>
                <a:cxn ang="0">
                  <a:pos x="1165" y="1095"/>
                </a:cxn>
                <a:cxn ang="0">
                  <a:pos x="1111" y="1141"/>
                </a:cxn>
                <a:cxn ang="0">
                  <a:pos x="1027" y="1191"/>
                </a:cxn>
                <a:cxn ang="0">
                  <a:pos x="858" y="1232"/>
                </a:cxn>
              </a:cxnLst>
              <a:rect l="0" t="0" r="r" b="b"/>
              <a:pathLst>
                <a:path w="1242" h="1232">
                  <a:moveTo>
                    <a:pt x="858" y="1232"/>
                  </a:moveTo>
                  <a:lnTo>
                    <a:pt x="858" y="1232"/>
                  </a:lnTo>
                  <a:lnTo>
                    <a:pt x="841" y="1232"/>
                  </a:lnTo>
                  <a:lnTo>
                    <a:pt x="825" y="1230"/>
                  </a:lnTo>
                  <a:lnTo>
                    <a:pt x="809" y="1227"/>
                  </a:lnTo>
                  <a:lnTo>
                    <a:pt x="794" y="1224"/>
                  </a:lnTo>
                  <a:lnTo>
                    <a:pt x="794" y="1224"/>
                  </a:lnTo>
                  <a:lnTo>
                    <a:pt x="761" y="1216"/>
                  </a:lnTo>
                  <a:lnTo>
                    <a:pt x="728" y="1206"/>
                  </a:lnTo>
                  <a:lnTo>
                    <a:pt x="696" y="1194"/>
                  </a:lnTo>
                  <a:lnTo>
                    <a:pt x="663" y="1182"/>
                  </a:lnTo>
                  <a:lnTo>
                    <a:pt x="630" y="1168"/>
                  </a:lnTo>
                  <a:lnTo>
                    <a:pt x="598" y="1152"/>
                  </a:lnTo>
                  <a:lnTo>
                    <a:pt x="567" y="1137"/>
                  </a:lnTo>
                  <a:lnTo>
                    <a:pt x="538" y="1119"/>
                  </a:lnTo>
                  <a:lnTo>
                    <a:pt x="538" y="1119"/>
                  </a:lnTo>
                  <a:lnTo>
                    <a:pt x="519" y="1107"/>
                  </a:lnTo>
                  <a:lnTo>
                    <a:pt x="501" y="1092"/>
                  </a:lnTo>
                  <a:lnTo>
                    <a:pt x="484" y="1078"/>
                  </a:lnTo>
                  <a:lnTo>
                    <a:pt x="468" y="1063"/>
                  </a:lnTo>
                  <a:lnTo>
                    <a:pt x="468" y="1063"/>
                  </a:lnTo>
                  <a:lnTo>
                    <a:pt x="448" y="1046"/>
                  </a:lnTo>
                  <a:lnTo>
                    <a:pt x="427" y="1028"/>
                  </a:lnTo>
                  <a:lnTo>
                    <a:pt x="427" y="1028"/>
                  </a:lnTo>
                  <a:lnTo>
                    <a:pt x="400" y="1006"/>
                  </a:lnTo>
                  <a:lnTo>
                    <a:pt x="374" y="985"/>
                  </a:lnTo>
                  <a:lnTo>
                    <a:pt x="350" y="963"/>
                  </a:lnTo>
                  <a:lnTo>
                    <a:pt x="325" y="941"/>
                  </a:lnTo>
                  <a:lnTo>
                    <a:pt x="325" y="941"/>
                  </a:lnTo>
                  <a:lnTo>
                    <a:pt x="297" y="913"/>
                  </a:lnTo>
                  <a:lnTo>
                    <a:pt x="270" y="885"/>
                  </a:lnTo>
                  <a:lnTo>
                    <a:pt x="243" y="854"/>
                  </a:lnTo>
                  <a:lnTo>
                    <a:pt x="218" y="822"/>
                  </a:lnTo>
                  <a:lnTo>
                    <a:pt x="194" y="787"/>
                  </a:lnTo>
                  <a:lnTo>
                    <a:pt x="171" y="752"/>
                  </a:lnTo>
                  <a:lnTo>
                    <a:pt x="150" y="715"/>
                  </a:lnTo>
                  <a:lnTo>
                    <a:pt x="130" y="678"/>
                  </a:lnTo>
                  <a:lnTo>
                    <a:pt x="130" y="678"/>
                  </a:lnTo>
                  <a:lnTo>
                    <a:pt x="125" y="671"/>
                  </a:lnTo>
                  <a:lnTo>
                    <a:pt x="120" y="663"/>
                  </a:lnTo>
                  <a:lnTo>
                    <a:pt x="109" y="650"/>
                  </a:lnTo>
                  <a:lnTo>
                    <a:pt x="109" y="650"/>
                  </a:lnTo>
                  <a:lnTo>
                    <a:pt x="98" y="639"/>
                  </a:lnTo>
                  <a:lnTo>
                    <a:pt x="93" y="632"/>
                  </a:lnTo>
                  <a:lnTo>
                    <a:pt x="89" y="626"/>
                  </a:lnTo>
                  <a:lnTo>
                    <a:pt x="89" y="626"/>
                  </a:lnTo>
                  <a:lnTo>
                    <a:pt x="75" y="598"/>
                  </a:lnTo>
                  <a:lnTo>
                    <a:pt x="60" y="573"/>
                  </a:lnTo>
                  <a:lnTo>
                    <a:pt x="52" y="558"/>
                  </a:lnTo>
                  <a:lnTo>
                    <a:pt x="52" y="558"/>
                  </a:lnTo>
                  <a:lnTo>
                    <a:pt x="44" y="544"/>
                  </a:lnTo>
                  <a:lnTo>
                    <a:pt x="38" y="528"/>
                  </a:lnTo>
                  <a:lnTo>
                    <a:pt x="31" y="514"/>
                  </a:lnTo>
                  <a:lnTo>
                    <a:pt x="26" y="498"/>
                  </a:lnTo>
                  <a:lnTo>
                    <a:pt x="17" y="468"/>
                  </a:lnTo>
                  <a:lnTo>
                    <a:pt x="12" y="442"/>
                  </a:lnTo>
                  <a:lnTo>
                    <a:pt x="12" y="442"/>
                  </a:lnTo>
                  <a:lnTo>
                    <a:pt x="5" y="409"/>
                  </a:lnTo>
                  <a:lnTo>
                    <a:pt x="2" y="392"/>
                  </a:lnTo>
                  <a:lnTo>
                    <a:pt x="0" y="374"/>
                  </a:lnTo>
                  <a:lnTo>
                    <a:pt x="0" y="358"/>
                  </a:lnTo>
                  <a:lnTo>
                    <a:pt x="0" y="340"/>
                  </a:lnTo>
                  <a:lnTo>
                    <a:pt x="2" y="323"/>
                  </a:lnTo>
                  <a:lnTo>
                    <a:pt x="6" y="305"/>
                  </a:lnTo>
                  <a:lnTo>
                    <a:pt x="6" y="305"/>
                  </a:lnTo>
                  <a:lnTo>
                    <a:pt x="11" y="289"/>
                  </a:lnTo>
                  <a:lnTo>
                    <a:pt x="16" y="273"/>
                  </a:lnTo>
                  <a:lnTo>
                    <a:pt x="22" y="258"/>
                  </a:lnTo>
                  <a:lnTo>
                    <a:pt x="29" y="243"/>
                  </a:lnTo>
                  <a:lnTo>
                    <a:pt x="45" y="213"/>
                  </a:lnTo>
                  <a:lnTo>
                    <a:pt x="64" y="181"/>
                  </a:lnTo>
                  <a:lnTo>
                    <a:pt x="64" y="181"/>
                  </a:lnTo>
                  <a:lnTo>
                    <a:pt x="80" y="158"/>
                  </a:lnTo>
                  <a:lnTo>
                    <a:pt x="98" y="137"/>
                  </a:lnTo>
                  <a:lnTo>
                    <a:pt x="117" y="115"/>
                  </a:lnTo>
                  <a:lnTo>
                    <a:pt x="140" y="94"/>
                  </a:lnTo>
                  <a:lnTo>
                    <a:pt x="165" y="75"/>
                  </a:lnTo>
                  <a:lnTo>
                    <a:pt x="193" y="55"/>
                  </a:lnTo>
                  <a:lnTo>
                    <a:pt x="224" y="35"/>
                  </a:lnTo>
                  <a:lnTo>
                    <a:pt x="257" y="16"/>
                  </a:lnTo>
                  <a:lnTo>
                    <a:pt x="259" y="15"/>
                  </a:lnTo>
                  <a:lnTo>
                    <a:pt x="260" y="13"/>
                  </a:lnTo>
                  <a:lnTo>
                    <a:pt x="260" y="13"/>
                  </a:lnTo>
                  <a:lnTo>
                    <a:pt x="261" y="10"/>
                  </a:lnTo>
                  <a:lnTo>
                    <a:pt x="264" y="5"/>
                  </a:lnTo>
                  <a:lnTo>
                    <a:pt x="268" y="2"/>
                  </a:lnTo>
                  <a:lnTo>
                    <a:pt x="271" y="1"/>
                  </a:lnTo>
                  <a:lnTo>
                    <a:pt x="274" y="0"/>
                  </a:lnTo>
                  <a:lnTo>
                    <a:pt x="274" y="0"/>
                  </a:lnTo>
                  <a:lnTo>
                    <a:pt x="280" y="1"/>
                  </a:lnTo>
                  <a:lnTo>
                    <a:pt x="280" y="1"/>
                  </a:lnTo>
                  <a:lnTo>
                    <a:pt x="288" y="3"/>
                  </a:lnTo>
                  <a:lnTo>
                    <a:pt x="294" y="4"/>
                  </a:lnTo>
                  <a:lnTo>
                    <a:pt x="308" y="4"/>
                  </a:lnTo>
                  <a:lnTo>
                    <a:pt x="308" y="4"/>
                  </a:lnTo>
                  <a:lnTo>
                    <a:pt x="323" y="5"/>
                  </a:lnTo>
                  <a:lnTo>
                    <a:pt x="330" y="7"/>
                  </a:lnTo>
                  <a:lnTo>
                    <a:pt x="336" y="9"/>
                  </a:lnTo>
                  <a:lnTo>
                    <a:pt x="336" y="9"/>
                  </a:lnTo>
                  <a:lnTo>
                    <a:pt x="351" y="15"/>
                  </a:lnTo>
                  <a:lnTo>
                    <a:pt x="351" y="15"/>
                  </a:lnTo>
                  <a:lnTo>
                    <a:pt x="367" y="21"/>
                  </a:lnTo>
                  <a:lnTo>
                    <a:pt x="385" y="29"/>
                  </a:lnTo>
                  <a:lnTo>
                    <a:pt x="385" y="29"/>
                  </a:lnTo>
                  <a:lnTo>
                    <a:pt x="412" y="44"/>
                  </a:lnTo>
                  <a:lnTo>
                    <a:pt x="424" y="52"/>
                  </a:lnTo>
                  <a:lnTo>
                    <a:pt x="435" y="59"/>
                  </a:lnTo>
                  <a:lnTo>
                    <a:pt x="446" y="67"/>
                  </a:lnTo>
                  <a:lnTo>
                    <a:pt x="455" y="76"/>
                  </a:lnTo>
                  <a:lnTo>
                    <a:pt x="463" y="84"/>
                  </a:lnTo>
                  <a:lnTo>
                    <a:pt x="470" y="93"/>
                  </a:lnTo>
                  <a:lnTo>
                    <a:pt x="470" y="93"/>
                  </a:lnTo>
                  <a:lnTo>
                    <a:pt x="487" y="115"/>
                  </a:lnTo>
                  <a:lnTo>
                    <a:pt x="503" y="138"/>
                  </a:lnTo>
                  <a:lnTo>
                    <a:pt x="533" y="184"/>
                  </a:lnTo>
                  <a:lnTo>
                    <a:pt x="544" y="200"/>
                  </a:lnTo>
                  <a:lnTo>
                    <a:pt x="544" y="200"/>
                  </a:lnTo>
                  <a:lnTo>
                    <a:pt x="549" y="207"/>
                  </a:lnTo>
                  <a:lnTo>
                    <a:pt x="549" y="207"/>
                  </a:lnTo>
                  <a:lnTo>
                    <a:pt x="554" y="214"/>
                  </a:lnTo>
                  <a:lnTo>
                    <a:pt x="559" y="222"/>
                  </a:lnTo>
                  <a:lnTo>
                    <a:pt x="562" y="230"/>
                  </a:lnTo>
                  <a:lnTo>
                    <a:pt x="563" y="238"/>
                  </a:lnTo>
                  <a:lnTo>
                    <a:pt x="563" y="238"/>
                  </a:lnTo>
                  <a:lnTo>
                    <a:pt x="565" y="251"/>
                  </a:lnTo>
                  <a:lnTo>
                    <a:pt x="570" y="271"/>
                  </a:lnTo>
                  <a:lnTo>
                    <a:pt x="575" y="291"/>
                  </a:lnTo>
                  <a:lnTo>
                    <a:pt x="578" y="299"/>
                  </a:lnTo>
                  <a:lnTo>
                    <a:pt x="580" y="304"/>
                  </a:lnTo>
                  <a:lnTo>
                    <a:pt x="580" y="304"/>
                  </a:lnTo>
                  <a:lnTo>
                    <a:pt x="582" y="308"/>
                  </a:lnTo>
                  <a:lnTo>
                    <a:pt x="583" y="312"/>
                  </a:lnTo>
                  <a:lnTo>
                    <a:pt x="583" y="316"/>
                  </a:lnTo>
                  <a:lnTo>
                    <a:pt x="582" y="321"/>
                  </a:lnTo>
                  <a:lnTo>
                    <a:pt x="582" y="321"/>
                  </a:lnTo>
                  <a:lnTo>
                    <a:pt x="579" y="325"/>
                  </a:lnTo>
                  <a:lnTo>
                    <a:pt x="574" y="328"/>
                  </a:lnTo>
                  <a:lnTo>
                    <a:pt x="570" y="330"/>
                  </a:lnTo>
                  <a:lnTo>
                    <a:pt x="563" y="330"/>
                  </a:lnTo>
                  <a:lnTo>
                    <a:pt x="563" y="330"/>
                  </a:lnTo>
                  <a:lnTo>
                    <a:pt x="560" y="330"/>
                  </a:lnTo>
                  <a:lnTo>
                    <a:pt x="556" y="329"/>
                  </a:lnTo>
                  <a:lnTo>
                    <a:pt x="553" y="326"/>
                  </a:lnTo>
                  <a:lnTo>
                    <a:pt x="549" y="322"/>
                  </a:lnTo>
                  <a:lnTo>
                    <a:pt x="549" y="322"/>
                  </a:lnTo>
                  <a:lnTo>
                    <a:pt x="544" y="312"/>
                  </a:lnTo>
                  <a:lnTo>
                    <a:pt x="541" y="302"/>
                  </a:lnTo>
                  <a:lnTo>
                    <a:pt x="539" y="291"/>
                  </a:lnTo>
                  <a:lnTo>
                    <a:pt x="537" y="278"/>
                  </a:lnTo>
                  <a:lnTo>
                    <a:pt x="537" y="278"/>
                  </a:lnTo>
                  <a:lnTo>
                    <a:pt x="534" y="267"/>
                  </a:lnTo>
                  <a:lnTo>
                    <a:pt x="531" y="254"/>
                  </a:lnTo>
                  <a:lnTo>
                    <a:pt x="528" y="243"/>
                  </a:lnTo>
                  <a:lnTo>
                    <a:pt x="522" y="232"/>
                  </a:lnTo>
                  <a:lnTo>
                    <a:pt x="522" y="232"/>
                  </a:lnTo>
                  <a:lnTo>
                    <a:pt x="490" y="183"/>
                  </a:lnTo>
                  <a:lnTo>
                    <a:pt x="459" y="137"/>
                  </a:lnTo>
                  <a:lnTo>
                    <a:pt x="459" y="137"/>
                  </a:lnTo>
                  <a:lnTo>
                    <a:pt x="450" y="124"/>
                  </a:lnTo>
                  <a:lnTo>
                    <a:pt x="439" y="113"/>
                  </a:lnTo>
                  <a:lnTo>
                    <a:pt x="429" y="102"/>
                  </a:lnTo>
                  <a:lnTo>
                    <a:pt x="418" y="91"/>
                  </a:lnTo>
                  <a:lnTo>
                    <a:pt x="405" y="82"/>
                  </a:lnTo>
                  <a:lnTo>
                    <a:pt x="392" y="74"/>
                  </a:lnTo>
                  <a:lnTo>
                    <a:pt x="378" y="66"/>
                  </a:lnTo>
                  <a:lnTo>
                    <a:pt x="365" y="59"/>
                  </a:lnTo>
                  <a:lnTo>
                    <a:pt x="365" y="59"/>
                  </a:lnTo>
                  <a:lnTo>
                    <a:pt x="351" y="54"/>
                  </a:lnTo>
                  <a:lnTo>
                    <a:pt x="337" y="50"/>
                  </a:lnTo>
                  <a:lnTo>
                    <a:pt x="323" y="47"/>
                  </a:lnTo>
                  <a:lnTo>
                    <a:pt x="309" y="45"/>
                  </a:lnTo>
                  <a:lnTo>
                    <a:pt x="309" y="45"/>
                  </a:lnTo>
                  <a:lnTo>
                    <a:pt x="288" y="41"/>
                  </a:lnTo>
                  <a:lnTo>
                    <a:pt x="286" y="41"/>
                  </a:lnTo>
                  <a:lnTo>
                    <a:pt x="283" y="42"/>
                  </a:lnTo>
                  <a:lnTo>
                    <a:pt x="283" y="42"/>
                  </a:lnTo>
                  <a:lnTo>
                    <a:pt x="280" y="44"/>
                  </a:lnTo>
                  <a:lnTo>
                    <a:pt x="280" y="44"/>
                  </a:lnTo>
                  <a:lnTo>
                    <a:pt x="251" y="60"/>
                  </a:lnTo>
                  <a:lnTo>
                    <a:pt x="222" y="77"/>
                  </a:lnTo>
                  <a:lnTo>
                    <a:pt x="195" y="95"/>
                  </a:lnTo>
                  <a:lnTo>
                    <a:pt x="169" y="115"/>
                  </a:lnTo>
                  <a:lnTo>
                    <a:pt x="155" y="125"/>
                  </a:lnTo>
                  <a:lnTo>
                    <a:pt x="144" y="137"/>
                  </a:lnTo>
                  <a:lnTo>
                    <a:pt x="133" y="148"/>
                  </a:lnTo>
                  <a:lnTo>
                    <a:pt x="121" y="159"/>
                  </a:lnTo>
                  <a:lnTo>
                    <a:pt x="112" y="172"/>
                  </a:lnTo>
                  <a:lnTo>
                    <a:pt x="103" y="184"/>
                  </a:lnTo>
                  <a:lnTo>
                    <a:pt x="95" y="197"/>
                  </a:lnTo>
                  <a:lnTo>
                    <a:pt x="88" y="210"/>
                  </a:lnTo>
                  <a:lnTo>
                    <a:pt x="88" y="210"/>
                  </a:lnTo>
                  <a:lnTo>
                    <a:pt x="79" y="228"/>
                  </a:lnTo>
                  <a:lnTo>
                    <a:pt x="70" y="244"/>
                  </a:lnTo>
                  <a:lnTo>
                    <a:pt x="70" y="244"/>
                  </a:lnTo>
                  <a:lnTo>
                    <a:pt x="58" y="267"/>
                  </a:lnTo>
                  <a:lnTo>
                    <a:pt x="52" y="278"/>
                  </a:lnTo>
                  <a:lnTo>
                    <a:pt x="47" y="290"/>
                  </a:lnTo>
                  <a:lnTo>
                    <a:pt x="43" y="302"/>
                  </a:lnTo>
                  <a:lnTo>
                    <a:pt x="40" y="315"/>
                  </a:lnTo>
                  <a:lnTo>
                    <a:pt x="38" y="329"/>
                  </a:lnTo>
                  <a:lnTo>
                    <a:pt x="37" y="343"/>
                  </a:lnTo>
                  <a:lnTo>
                    <a:pt x="37" y="343"/>
                  </a:lnTo>
                  <a:lnTo>
                    <a:pt x="37" y="361"/>
                  </a:lnTo>
                  <a:lnTo>
                    <a:pt x="38" y="378"/>
                  </a:lnTo>
                  <a:lnTo>
                    <a:pt x="40" y="396"/>
                  </a:lnTo>
                  <a:lnTo>
                    <a:pt x="42" y="414"/>
                  </a:lnTo>
                  <a:lnTo>
                    <a:pt x="46" y="430"/>
                  </a:lnTo>
                  <a:lnTo>
                    <a:pt x="49" y="447"/>
                  </a:lnTo>
                  <a:lnTo>
                    <a:pt x="54" y="463"/>
                  </a:lnTo>
                  <a:lnTo>
                    <a:pt x="59" y="479"/>
                  </a:lnTo>
                  <a:lnTo>
                    <a:pt x="59" y="479"/>
                  </a:lnTo>
                  <a:lnTo>
                    <a:pt x="68" y="501"/>
                  </a:lnTo>
                  <a:lnTo>
                    <a:pt x="78" y="523"/>
                  </a:lnTo>
                  <a:lnTo>
                    <a:pt x="100" y="566"/>
                  </a:lnTo>
                  <a:lnTo>
                    <a:pt x="100" y="566"/>
                  </a:lnTo>
                  <a:lnTo>
                    <a:pt x="113" y="593"/>
                  </a:lnTo>
                  <a:lnTo>
                    <a:pt x="113" y="593"/>
                  </a:lnTo>
                  <a:lnTo>
                    <a:pt x="118" y="603"/>
                  </a:lnTo>
                  <a:lnTo>
                    <a:pt x="124" y="611"/>
                  </a:lnTo>
                  <a:lnTo>
                    <a:pt x="138" y="626"/>
                  </a:lnTo>
                  <a:lnTo>
                    <a:pt x="138" y="626"/>
                  </a:lnTo>
                  <a:lnTo>
                    <a:pt x="150" y="641"/>
                  </a:lnTo>
                  <a:lnTo>
                    <a:pt x="150" y="641"/>
                  </a:lnTo>
                  <a:lnTo>
                    <a:pt x="154" y="647"/>
                  </a:lnTo>
                  <a:lnTo>
                    <a:pt x="157" y="653"/>
                  </a:lnTo>
                  <a:lnTo>
                    <a:pt x="165" y="666"/>
                  </a:lnTo>
                  <a:lnTo>
                    <a:pt x="165" y="666"/>
                  </a:lnTo>
                  <a:lnTo>
                    <a:pt x="171" y="677"/>
                  </a:lnTo>
                  <a:lnTo>
                    <a:pt x="177" y="688"/>
                  </a:lnTo>
                  <a:lnTo>
                    <a:pt x="177" y="688"/>
                  </a:lnTo>
                  <a:lnTo>
                    <a:pt x="194" y="713"/>
                  </a:lnTo>
                  <a:lnTo>
                    <a:pt x="208" y="738"/>
                  </a:lnTo>
                  <a:lnTo>
                    <a:pt x="208" y="738"/>
                  </a:lnTo>
                  <a:lnTo>
                    <a:pt x="231" y="776"/>
                  </a:lnTo>
                  <a:lnTo>
                    <a:pt x="243" y="795"/>
                  </a:lnTo>
                  <a:lnTo>
                    <a:pt x="257" y="812"/>
                  </a:lnTo>
                  <a:lnTo>
                    <a:pt x="265" y="822"/>
                  </a:lnTo>
                  <a:lnTo>
                    <a:pt x="265" y="822"/>
                  </a:lnTo>
                  <a:lnTo>
                    <a:pt x="286" y="846"/>
                  </a:lnTo>
                  <a:lnTo>
                    <a:pt x="306" y="870"/>
                  </a:lnTo>
                  <a:lnTo>
                    <a:pt x="328" y="894"/>
                  </a:lnTo>
                  <a:lnTo>
                    <a:pt x="351" y="916"/>
                  </a:lnTo>
                  <a:lnTo>
                    <a:pt x="351" y="916"/>
                  </a:lnTo>
                  <a:lnTo>
                    <a:pt x="398" y="958"/>
                  </a:lnTo>
                  <a:lnTo>
                    <a:pt x="440" y="993"/>
                  </a:lnTo>
                  <a:lnTo>
                    <a:pt x="440" y="993"/>
                  </a:lnTo>
                  <a:lnTo>
                    <a:pt x="460" y="1010"/>
                  </a:lnTo>
                  <a:lnTo>
                    <a:pt x="479" y="1027"/>
                  </a:lnTo>
                  <a:lnTo>
                    <a:pt x="479" y="1027"/>
                  </a:lnTo>
                  <a:lnTo>
                    <a:pt x="494" y="1042"/>
                  </a:lnTo>
                  <a:lnTo>
                    <a:pt x="510" y="1055"/>
                  </a:lnTo>
                  <a:lnTo>
                    <a:pt x="526" y="1068"/>
                  </a:lnTo>
                  <a:lnTo>
                    <a:pt x="543" y="1080"/>
                  </a:lnTo>
                  <a:lnTo>
                    <a:pt x="543" y="1080"/>
                  </a:lnTo>
                  <a:lnTo>
                    <a:pt x="570" y="1095"/>
                  </a:lnTo>
                  <a:lnTo>
                    <a:pt x="597" y="1111"/>
                  </a:lnTo>
                  <a:lnTo>
                    <a:pt x="625" y="1125"/>
                  </a:lnTo>
                  <a:lnTo>
                    <a:pt x="653" y="1139"/>
                  </a:lnTo>
                  <a:lnTo>
                    <a:pt x="682" y="1151"/>
                  </a:lnTo>
                  <a:lnTo>
                    <a:pt x="710" y="1162"/>
                  </a:lnTo>
                  <a:lnTo>
                    <a:pt x="738" y="1173"/>
                  </a:lnTo>
                  <a:lnTo>
                    <a:pt x="767" y="1182"/>
                  </a:lnTo>
                  <a:lnTo>
                    <a:pt x="767" y="1182"/>
                  </a:lnTo>
                  <a:lnTo>
                    <a:pt x="788" y="1187"/>
                  </a:lnTo>
                  <a:lnTo>
                    <a:pt x="809" y="1191"/>
                  </a:lnTo>
                  <a:lnTo>
                    <a:pt x="831" y="1193"/>
                  </a:lnTo>
                  <a:lnTo>
                    <a:pt x="854" y="1194"/>
                  </a:lnTo>
                  <a:lnTo>
                    <a:pt x="854" y="1194"/>
                  </a:lnTo>
                  <a:lnTo>
                    <a:pt x="874" y="1193"/>
                  </a:lnTo>
                  <a:lnTo>
                    <a:pt x="896" y="1191"/>
                  </a:lnTo>
                  <a:lnTo>
                    <a:pt x="918" y="1188"/>
                  </a:lnTo>
                  <a:lnTo>
                    <a:pt x="939" y="1184"/>
                  </a:lnTo>
                  <a:lnTo>
                    <a:pt x="961" y="1178"/>
                  </a:lnTo>
                  <a:lnTo>
                    <a:pt x="983" y="1171"/>
                  </a:lnTo>
                  <a:lnTo>
                    <a:pt x="1004" y="1162"/>
                  </a:lnTo>
                  <a:lnTo>
                    <a:pt x="1026" y="1152"/>
                  </a:lnTo>
                  <a:lnTo>
                    <a:pt x="1026" y="1152"/>
                  </a:lnTo>
                  <a:lnTo>
                    <a:pt x="1038" y="1146"/>
                  </a:lnTo>
                  <a:lnTo>
                    <a:pt x="1051" y="1139"/>
                  </a:lnTo>
                  <a:lnTo>
                    <a:pt x="1063" y="1130"/>
                  </a:lnTo>
                  <a:lnTo>
                    <a:pt x="1076" y="1122"/>
                  </a:lnTo>
                  <a:lnTo>
                    <a:pt x="1088" y="1112"/>
                  </a:lnTo>
                  <a:lnTo>
                    <a:pt x="1100" y="1101"/>
                  </a:lnTo>
                  <a:lnTo>
                    <a:pt x="1125" y="1078"/>
                  </a:lnTo>
                  <a:lnTo>
                    <a:pt x="1125" y="1078"/>
                  </a:lnTo>
                  <a:lnTo>
                    <a:pt x="1138" y="1067"/>
                  </a:lnTo>
                  <a:lnTo>
                    <a:pt x="1149" y="1057"/>
                  </a:lnTo>
                  <a:lnTo>
                    <a:pt x="1149" y="1057"/>
                  </a:lnTo>
                  <a:lnTo>
                    <a:pt x="1161" y="1047"/>
                  </a:lnTo>
                  <a:lnTo>
                    <a:pt x="1173" y="1035"/>
                  </a:lnTo>
                  <a:lnTo>
                    <a:pt x="1184" y="1024"/>
                  </a:lnTo>
                  <a:lnTo>
                    <a:pt x="1193" y="1011"/>
                  </a:lnTo>
                  <a:lnTo>
                    <a:pt x="1193" y="1011"/>
                  </a:lnTo>
                  <a:lnTo>
                    <a:pt x="1198" y="1006"/>
                  </a:lnTo>
                  <a:lnTo>
                    <a:pt x="1202" y="1003"/>
                  </a:lnTo>
                  <a:lnTo>
                    <a:pt x="1205" y="1002"/>
                  </a:lnTo>
                  <a:lnTo>
                    <a:pt x="1205" y="998"/>
                  </a:lnTo>
                  <a:lnTo>
                    <a:pt x="1205" y="998"/>
                  </a:lnTo>
                  <a:lnTo>
                    <a:pt x="1201" y="968"/>
                  </a:lnTo>
                  <a:lnTo>
                    <a:pt x="1198" y="950"/>
                  </a:lnTo>
                  <a:lnTo>
                    <a:pt x="1193" y="930"/>
                  </a:lnTo>
                  <a:lnTo>
                    <a:pt x="1187" y="911"/>
                  </a:lnTo>
                  <a:lnTo>
                    <a:pt x="1183" y="903"/>
                  </a:lnTo>
                  <a:lnTo>
                    <a:pt x="1179" y="895"/>
                  </a:lnTo>
                  <a:lnTo>
                    <a:pt x="1175" y="887"/>
                  </a:lnTo>
                  <a:lnTo>
                    <a:pt x="1170" y="880"/>
                  </a:lnTo>
                  <a:lnTo>
                    <a:pt x="1165" y="874"/>
                  </a:lnTo>
                  <a:lnTo>
                    <a:pt x="1158" y="869"/>
                  </a:lnTo>
                  <a:lnTo>
                    <a:pt x="1158" y="869"/>
                  </a:lnTo>
                  <a:lnTo>
                    <a:pt x="1152" y="865"/>
                  </a:lnTo>
                  <a:lnTo>
                    <a:pt x="1147" y="859"/>
                  </a:lnTo>
                  <a:lnTo>
                    <a:pt x="1137" y="846"/>
                  </a:lnTo>
                  <a:lnTo>
                    <a:pt x="1135" y="843"/>
                  </a:lnTo>
                  <a:lnTo>
                    <a:pt x="1135" y="843"/>
                  </a:lnTo>
                  <a:lnTo>
                    <a:pt x="1126" y="834"/>
                  </a:lnTo>
                  <a:lnTo>
                    <a:pt x="1117" y="825"/>
                  </a:lnTo>
                  <a:lnTo>
                    <a:pt x="1107" y="817"/>
                  </a:lnTo>
                  <a:lnTo>
                    <a:pt x="1096" y="810"/>
                  </a:lnTo>
                  <a:lnTo>
                    <a:pt x="1096" y="810"/>
                  </a:lnTo>
                  <a:lnTo>
                    <a:pt x="1082" y="800"/>
                  </a:lnTo>
                  <a:lnTo>
                    <a:pt x="1082" y="800"/>
                  </a:lnTo>
                  <a:lnTo>
                    <a:pt x="1059" y="783"/>
                  </a:lnTo>
                  <a:lnTo>
                    <a:pt x="1036" y="769"/>
                  </a:lnTo>
                  <a:lnTo>
                    <a:pt x="1012" y="755"/>
                  </a:lnTo>
                  <a:lnTo>
                    <a:pt x="988" y="744"/>
                  </a:lnTo>
                  <a:lnTo>
                    <a:pt x="964" y="735"/>
                  </a:lnTo>
                  <a:lnTo>
                    <a:pt x="939" y="728"/>
                  </a:lnTo>
                  <a:lnTo>
                    <a:pt x="916" y="723"/>
                  </a:lnTo>
                  <a:lnTo>
                    <a:pt x="892" y="720"/>
                  </a:lnTo>
                  <a:lnTo>
                    <a:pt x="892" y="720"/>
                  </a:lnTo>
                  <a:lnTo>
                    <a:pt x="888" y="719"/>
                  </a:lnTo>
                  <a:lnTo>
                    <a:pt x="885" y="717"/>
                  </a:lnTo>
                  <a:lnTo>
                    <a:pt x="881" y="715"/>
                  </a:lnTo>
                  <a:lnTo>
                    <a:pt x="878" y="713"/>
                  </a:lnTo>
                  <a:lnTo>
                    <a:pt x="877" y="710"/>
                  </a:lnTo>
                  <a:lnTo>
                    <a:pt x="875" y="706"/>
                  </a:lnTo>
                  <a:lnTo>
                    <a:pt x="874" y="699"/>
                  </a:lnTo>
                  <a:lnTo>
                    <a:pt x="874" y="699"/>
                  </a:lnTo>
                  <a:lnTo>
                    <a:pt x="875" y="693"/>
                  </a:lnTo>
                  <a:lnTo>
                    <a:pt x="878" y="688"/>
                  </a:lnTo>
                  <a:lnTo>
                    <a:pt x="880" y="686"/>
                  </a:lnTo>
                  <a:lnTo>
                    <a:pt x="883" y="685"/>
                  </a:lnTo>
                  <a:lnTo>
                    <a:pt x="886" y="684"/>
                  </a:lnTo>
                  <a:lnTo>
                    <a:pt x="890" y="684"/>
                  </a:lnTo>
                  <a:lnTo>
                    <a:pt x="890" y="684"/>
                  </a:lnTo>
                  <a:lnTo>
                    <a:pt x="892" y="684"/>
                  </a:lnTo>
                  <a:lnTo>
                    <a:pt x="892" y="684"/>
                  </a:lnTo>
                  <a:lnTo>
                    <a:pt x="907" y="686"/>
                  </a:lnTo>
                  <a:lnTo>
                    <a:pt x="923" y="690"/>
                  </a:lnTo>
                  <a:lnTo>
                    <a:pt x="923" y="690"/>
                  </a:lnTo>
                  <a:lnTo>
                    <a:pt x="939" y="694"/>
                  </a:lnTo>
                  <a:lnTo>
                    <a:pt x="939" y="694"/>
                  </a:lnTo>
                  <a:lnTo>
                    <a:pt x="960" y="698"/>
                  </a:lnTo>
                  <a:lnTo>
                    <a:pt x="960" y="698"/>
                  </a:lnTo>
                  <a:lnTo>
                    <a:pt x="974" y="700"/>
                  </a:lnTo>
                  <a:lnTo>
                    <a:pt x="988" y="702"/>
                  </a:lnTo>
                  <a:lnTo>
                    <a:pt x="1000" y="705"/>
                  </a:lnTo>
                  <a:lnTo>
                    <a:pt x="1005" y="707"/>
                  </a:lnTo>
                  <a:lnTo>
                    <a:pt x="1010" y="710"/>
                  </a:lnTo>
                  <a:lnTo>
                    <a:pt x="1010" y="710"/>
                  </a:lnTo>
                  <a:lnTo>
                    <a:pt x="1050" y="736"/>
                  </a:lnTo>
                  <a:lnTo>
                    <a:pt x="1050" y="736"/>
                  </a:lnTo>
                  <a:lnTo>
                    <a:pt x="1091" y="763"/>
                  </a:lnTo>
                  <a:lnTo>
                    <a:pt x="1112" y="776"/>
                  </a:lnTo>
                  <a:lnTo>
                    <a:pt x="1131" y="792"/>
                  </a:lnTo>
                  <a:lnTo>
                    <a:pt x="1131" y="792"/>
                  </a:lnTo>
                  <a:lnTo>
                    <a:pt x="1147" y="804"/>
                  </a:lnTo>
                  <a:lnTo>
                    <a:pt x="1160" y="816"/>
                  </a:lnTo>
                  <a:lnTo>
                    <a:pt x="1172" y="828"/>
                  </a:lnTo>
                  <a:lnTo>
                    <a:pt x="1183" y="839"/>
                  </a:lnTo>
                  <a:lnTo>
                    <a:pt x="1192" y="850"/>
                  </a:lnTo>
                  <a:lnTo>
                    <a:pt x="1201" y="861"/>
                  </a:lnTo>
                  <a:lnTo>
                    <a:pt x="1207" y="871"/>
                  </a:lnTo>
                  <a:lnTo>
                    <a:pt x="1212" y="881"/>
                  </a:lnTo>
                  <a:lnTo>
                    <a:pt x="1212" y="881"/>
                  </a:lnTo>
                  <a:lnTo>
                    <a:pt x="1218" y="896"/>
                  </a:lnTo>
                  <a:lnTo>
                    <a:pt x="1223" y="910"/>
                  </a:lnTo>
                  <a:lnTo>
                    <a:pt x="1228" y="925"/>
                  </a:lnTo>
                  <a:lnTo>
                    <a:pt x="1232" y="941"/>
                  </a:lnTo>
                  <a:lnTo>
                    <a:pt x="1236" y="958"/>
                  </a:lnTo>
                  <a:lnTo>
                    <a:pt x="1238" y="975"/>
                  </a:lnTo>
                  <a:lnTo>
                    <a:pt x="1240" y="993"/>
                  </a:lnTo>
                  <a:lnTo>
                    <a:pt x="1242" y="1011"/>
                  </a:lnTo>
                  <a:lnTo>
                    <a:pt x="1242" y="1011"/>
                  </a:lnTo>
                  <a:lnTo>
                    <a:pt x="1242" y="1015"/>
                  </a:lnTo>
                  <a:lnTo>
                    <a:pt x="1240" y="1019"/>
                  </a:lnTo>
                  <a:lnTo>
                    <a:pt x="1239" y="1021"/>
                  </a:lnTo>
                  <a:lnTo>
                    <a:pt x="1237" y="1023"/>
                  </a:lnTo>
                  <a:lnTo>
                    <a:pt x="1232" y="1026"/>
                  </a:lnTo>
                  <a:lnTo>
                    <a:pt x="1229" y="1027"/>
                  </a:lnTo>
                  <a:lnTo>
                    <a:pt x="1225" y="1027"/>
                  </a:lnTo>
                  <a:lnTo>
                    <a:pt x="1224" y="1029"/>
                  </a:lnTo>
                  <a:lnTo>
                    <a:pt x="1224" y="1029"/>
                  </a:lnTo>
                  <a:lnTo>
                    <a:pt x="1217" y="1039"/>
                  </a:lnTo>
                  <a:lnTo>
                    <a:pt x="1210" y="1050"/>
                  </a:lnTo>
                  <a:lnTo>
                    <a:pt x="1192" y="1069"/>
                  </a:lnTo>
                  <a:lnTo>
                    <a:pt x="1183" y="1079"/>
                  </a:lnTo>
                  <a:lnTo>
                    <a:pt x="1174" y="1087"/>
                  </a:lnTo>
                  <a:lnTo>
                    <a:pt x="1165" y="1095"/>
                  </a:lnTo>
                  <a:lnTo>
                    <a:pt x="1155" y="1101"/>
                  </a:lnTo>
                  <a:lnTo>
                    <a:pt x="1155" y="1101"/>
                  </a:lnTo>
                  <a:lnTo>
                    <a:pt x="1146" y="1108"/>
                  </a:lnTo>
                  <a:lnTo>
                    <a:pt x="1138" y="1115"/>
                  </a:lnTo>
                  <a:lnTo>
                    <a:pt x="1122" y="1129"/>
                  </a:lnTo>
                  <a:lnTo>
                    <a:pt x="1122" y="1129"/>
                  </a:lnTo>
                  <a:lnTo>
                    <a:pt x="1111" y="1141"/>
                  </a:lnTo>
                  <a:lnTo>
                    <a:pt x="1099" y="1150"/>
                  </a:lnTo>
                  <a:lnTo>
                    <a:pt x="1099" y="1150"/>
                  </a:lnTo>
                  <a:lnTo>
                    <a:pt x="1087" y="1159"/>
                  </a:lnTo>
                  <a:lnTo>
                    <a:pt x="1074" y="1168"/>
                  </a:lnTo>
                  <a:lnTo>
                    <a:pt x="1045" y="1183"/>
                  </a:lnTo>
                  <a:lnTo>
                    <a:pt x="1045" y="1183"/>
                  </a:lnTo>
                  <a:lnTo>
                    <a:pt x="1027" y="1191"/>
                  </a:lnTo>
                  <a:lnTo>
                    <a:pt x="1008" y="1200"/>
                  </a:lnTo>
                  <a:lnTo>
                    <a:pt x="986" y="1208"/>
                  </a:lnTo>
                  <a:lnTo>
                    <a:pt x="962" y="1216"/>
                  </a:lnTo>
                  <a:lnTo>
                    <a:pt x="937" y="1222"/>
                  </a:lnTo>
                  <a:lnTo>
                    <a:pt x="911" y="1227"/>
                  </a:lnTo>
                  <a:lnTo>
                    <a:pt x="886" y="1231"/>
                  </a:lnTo>
                  <a:lnTo>
                    <a:pt x="858" y="1232"/>
                  </a:lnTo>
                  <a:lnTo>
                    <a:pt x="858" y="1232"/>
                  </a:lnTo>
                  <a:lnTo>
                    <a:pt x="858" y="1232"/>
                  </a:lnTo>
                  <a:lnTo>
                    <a:pt x="858" y="12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9" name="Freeform 285"/>
            <p:cNvSpPr/>
            <p:nvPr/>
          </p:nvSpPr>
          <p:spPr bwMode="auto">
            <a:xfrm>
              <a:off x="2463800" y="2317750"/>
              <a:ext cx="261938" cy="290513"/>
            </a:xfrm>
            <a:custGeom>
              <a:avLst/>
              <a:gdLst/>
              <a:ahLst/>
              <a:cxnLst>
                <a:cxn ang="0">
                  <a:pos x="314" y="547"/>
                </a:cxn>
                <a:cxn ang="0">
                  <a:pos x="288" y="541"/>
                </a:cxn>
                <a:cxn ang="0">
                  <a:pos x="245" y="523"/>
                </a:cxn>
                <a:cxn ang="0">
                  <a:pos x="210" y="499"/>
                </a:cxn>
                <a:cxn ang="0">
                  <a:pos x="170" y="460"/>
                </a:cxn>
                <a:cxn ang="0">
                  <a:pos x="135" y="426"/>
                </a:cxn>
                <a:cxn ang="0">
                  <a:pos x="104" y="390"/>
                </a:cxn>
                <a:cxn ang="0">
                  <a:pos x="40" y="301"/>
                </a:cxn>
                <a:cxn ang="0">
                  <a:pos x="16" y="260"/>
                </a:cxn>
                <a:cxn ang="0">
                  <a:pos x="3" y="221"/>
                </a:cxn>
                <a:cxn ang="0">
                  <a:pos x="1" y="180"/>
                </a:cxn>
                <a:cxn ang="0">
                  <a:pos x="8" y="157"/>
                </a:cxn>
                <a:cxn ang="0">
                  <a:pos x="29" y="121"/>
                </a:cxn>
                <a:cxn ang="0">
                  <a:pos x="71" y="67"/>
                </a:cxn>
                <a:cxn ang="0">
                  <a:pos x="89" y="48"/>
                </a:cxn>
                <a:cxn ang="0">
                  <a:pos x="150" y="3"/>
                </a:cxn>
                <a:cxn ang="0">
                  <a:pos x="158" y="0"/>
                </a:cxn>
                <a:cxn ang="0">
                  <a:pos x="168" y="3"/>
                </a:cxn>
                <a:cxn ang="0">
                  <a:pos x="175" y="13"/>
                </a:cxn>
                <a:cxn ang="0">
                  <a:pos x="175" y="25"/>
                </a:cxn>
                <a:cxn ang="0">
                  <a:pos x="167" y="34"/>
                </a:cxn>
                <a:cxn ang="0">
                  <a:pos x="144" y="49"/>
                </a:cxn>
                <a:cxn ang="0">
                  <a:pos x="106" y="81"/>
                </a:cxn>
                <a:cxn ang="0">
                  <a:pos x="91" y="101"/>
                </a:cxn>
                <a:cxn ang="0">
                  <a:pos x="72" y="124"/>
                </a:cxn>
                <a:cxn ang="0">
                  <a:pos x="47" y="158"/>
                </a:cxn>
                <a:cxn ang="0">
                  <a:pos x="38" y="188"/>
                </a:cxn>
                <a:cxn ang="0">
                  <a:pos x="42" y="216"/>
                </a:cxn>
                <a:cxn ang="0">
                  <a:pos x="46" y="234"/>
                </a:cxn>
                <a:cxn ang="0">
                  <a:pos x="53" y="253"/>
                </a:cxn>
                <a:cxn ang="0">
                  <a:pos x="66" y="272"/>
                </a:cxn>
                <a:cxn ang="0">
                  <a:pos x="80" y="290"/>
                </a:cxn>
                <a:cxn ang="0">
                  <a:pos x="127" y="361"/>
                </a:cxn>
                <a:cxn ang="0">
                  <a:pos x="179" y="417"/>
                </a:cxn>
                <a:cxn ang="0">
                  <a:pos x="208" y="446"/>
                </a:cxn>
                <a:cxn ang="0">
                  <a:pos x="233" y="472"/>
                </a:cxn>
                <a:cxn ang="0">
                  <a:pos x="263" y="493"/>
                </a:cxn>
                <a:cxn ang="0">
                  <a:pos x="286" y="503"/>
                </a:cxn>
                <a:cxn ang="0">
                  <a:pos x="312" y="507"/>
                </a:cxn>
                <a:cxn ang="0">
                  <a:pos x="345" y="501"/>
                </a:cxn>
                <a:cxn ang="0">
                  <a:pos x="375" y="486"/>
                </a:cxn>
                <a:cxn ang="0">
                  <a:pos x="412" y="455"/>
                </a:cxn>
                <a:cxn ang="0">
                  <a:pos x="460" y="398"/>
                </a:cxn>
                <a:cxn ang="0">
                  <a:pos x="468" y="392"/>
                </a:cxn>
                <a:cxn ang="0">
                  <a:pos x="475" y="390"/>
                </a:cxn>
                <a:cxn ang="0">
                  <a:pos x="491" y="396"/>
                </a:cxn>
                <a:cxn ang="0">
                  <a:pos x="495" y="405"/>
                </a:cxn>
                <a:cxn ang="0">
                  <a:pos x="492" y="415"/>
                </a:cxn>
                <a:cxn ang="0">
                  <a:pos x="444" y="473"/>
                </a:cxn>
                <a:cxn ang="0">
                  <a:pos x="401" y="514"/>
                </a:cxn>
                <a:cxn ang="0">
                  <a:pos x="370" y="535"/>
                </a:cxn>
                <a:cxn ang="0">
                  <a:pos x="341" y="546"/>
                </a:cxn>
                <a:cxn ang="0">
                  <a:pos x="322" y="548"/>
                </a:cxn>
              </a:cxnLst>
              <a:rect l="0" t="0" r="r" b="b"/>
              <a:pathLst>
                <a:path w="495" h="548">
                  <a:moveTo>
                    <a:pt x="322" y="548"/>
                  </a:moveTo>
                  <a:lnTo>
                    <a:pt x="322" y="548"/>
                  </a:lnTo>
                  <a:lnTo>
                    <a:pt x="314" y="547"/>
                  </a:lnTo>
                  <a:lnTo>
                    <a:pt x="305" y="546"/>
                  </a:lnTo>
                  <a:lnTo>
                    <a:pt x="305" y="546"/>
                  </a:lnTo>
                  <a:lnTo>
                    <a:pt x="288" y="541"/>
                  </a:lnTo>
                  <a:lnTo>
                    <a:pt x="273" y="536"/>
                  </a:lnTo>
                  <a:lnTo>
                    <a:pt x="258" y="530"/>
                  </a:lnTo>
                  <a:lnTo>
                    <a:pt x="245" y="523"/>
                  </a:lnTo>
                  <a:lnTo>
                    <a:pt x="232" y="516"/>
                  </a:lnTo>
                  <a:lnTo>
                    <a:pt x="221" y="508"/>
                  </a:lnTo>
                  <a:lnTo>
                    <a:pt x="210" y="499"/>
                  </a:lnTo>
                  <a:lnTo>
                    <a:pt x="198" y="488"/>
                  </a:lnTo>
                  <a:lnTo>
                    <a:pt x="198" y="488"/>
                  </a:lnTo>
                  <a:lnTo>
                    <a:pt x="170" y="460"/>
                  </a:lnTo>
                  <a:lnTo>
                    <a:pt x="170" y="460"/>
                  </a:lnTo>
                  <a:lnTo>
                    <a:pt x="153" y="444"/>
                  </a:lnTo>
                  <a:lnTo>
                    <a:pt x="135" y="426"/>
                  </a:lnTo>
                  <a:lnTo>
                    <a:pt x="119" y="409"/>
                  </a:lnTo>
                  <a:lnTo>
                    <a:pt x="104" y="390"/>
                  </a:lnTo>
                  <a:lnTo>
                    <a:pt x="104" y="390"/>
                  </a:lnTo>
                  <a:lnTo>
                    <a:pt x="82" y="360"/>
                  </a:lnTo>
                  <a:lnTo>
                    <a:pt x="61" y="330"/>
                  </a:lnTo>
                  <a:lnTo>
                    <a:pt x="40" y="301"/>
                  </a:lnTo>
                  <a:lnTo>
                    <a:pt x="22" y="271"/>
                  </a:lnTo>
                  <a:lnTo>
                    <a:pt x="22" y="271"/>
                  </a:lnTo>
                  <a:lnTo>
                    <a:pt x="16" y="260"/>
                  </a:lnTo>
                  <a:lnTo>
                    <a:pt x="11" y="248"/>
                  </a:lnTo>
                  <a:lnTo>
                    <a:pt x="6" y="235"/>
                  </a:lnTo>
                  <a:lnTo>
                    <a:pt x="3" y="221"/>
                  </a:lnTo>
                  <a:lnTo>
                    <a:pt x="1" y="207"/>
                  </a:lnTo>
                  <a:lnTo>
                    <a:pt x="0" y="194"/>
                  </a:lnTo>
                  <a:lnTo>
                    <a:pt x="1" y="180"/>
                  </a:lnTo>
                  <a:lnTo>
                    <a:pt x="3" y="170"/>
                  </a:lnTo>
                  <a:lnTo>
                    <a:pt x="3" y="170"/>
                  </a:lnTo>
                  <a:lnTo>
                    <a:pt x="8" y="157"/>
                  </a:lnTo>
                  <a:lnTo>
                    <a:pt x="15" y="144"/>
                  </a:lnTo>
                  <a:lnTo>
                    <a:pt x="21" y="133"/>
                  </a:lnTo>
                  <a:lnTo>
                    <a:pt x="29" y="121"/>
                  </a:lnTo>
                  <a:lnTo>
                    <a:pt x="46" y="98"/>
                  </a:lnTo>
                  <a:lnTo>
                    <a:pt x="64" y="76"/>
                  </a:lnTo>
                  <a:lnTo>
                    <a:pt x="71" y="67"/>
                  </a:lnTo>
                  <a:lnTo>
                    <a:pt x="71" y="67"/>
                  </a:lnTo>
                  <a:lnTo>
                    <a:pt x="80" y="58"/>
                  </a:lnTo>
                  <a:lnTo>
                    <a:pt x="89" y="48"/>
                  </a:lnTo>
                  <a:lnTo>
                    <a:pt x="107" y="32"/>
                  </a:lnTo>
                  <a:lnTo>
                    <a:pt x="128" y="17"/>
                  </a:lnTo>
                  <a:lnTo>
                    <a:pt x="150" y="3"/>
                  </a:lnTo>
                  <a:lnTo>
                    <a:pt x="150" y="3"/>
                  </a:lnTo>
                  <a:lnTo>
                    <a:pt x="154" y="0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63" y="0"/>
                  </a:lnTo>
                  <a:lnTo>
                    <a:pt x="168" y="3"/>
                  </a:lnTo>
                  <a:lnTo>
                    <a:pt x="172" y="7"/>
                  </a:lnTo>
                  <a:lnTo>
                    <a:pt x="175" y="13"/>
                  </a:lnTo>
                  <a:lnTo>
                    <a:pt x="175" y="13"/>
                  </a:lnTo>
                  <a:lnTo>
                    <a:pt x="175" y="16"/>
                  </a:lnTo>
                  <a:lnTo>
                    <a:pt x="175" y="21"/>
                  </a:lnTo>
                  <a:lnTo>
                    <a:pt x="175" y="25"/>
                  </a:lnTo>
                  <a:lnTo>
                    <a:pt x="173" y="28"/>
                  </a:lnTo>
                  <a:lnTo>
                    <a:pt x="170" y="31"/>
                  </a:lnTo>
                  <a:lnTo>
                    <a:pt x="167" y="34"/>
                  </a:lnTo>
                  <a:lnTo>
                    <a:pt x="164" y="36"/>
                  </a:lnTo>
                  <a:lnTo>
                    <a:pt x="164" y="36"/>
                  </a:lnTo>
                  <a:lnTo>
                    <a:pt x="144" y="49"/>
                  </a:lnTo>
                  <a:lnTo>
                    <a:pt x="124" y="64"/>
                  </a:lnTo>
                  <a:lnTo>
                    <a:pt x="115" y="72"/>
                  </a:lnTo>
                  <a:lnTo>
                    <a:pt x="106" y="81"/>
                  </a:lnTo>
                  <a:lnTo>
                    <a:pt x="98" y="91"/>
                  </a:lnTo>
                  <a:lnTo>
                    <a:pt x="91" y="101"/>
                  </a:lnTo>
                  <a:lnTo>
                    <a:pt x="91" y="101"/>
                  </a:lnTo>
                  <a:lnTo>
                    <a:pt x="83" y="112"/>
                  </a:lnTo>
                  <a:lnTo>
                    <a:pt x="72" y="124"/>
                  </a:lnTo>
                  <a:lnTo>
                    <a:pt x="72" y="124"/>
                  </a:lnTo>
                  <a:lnTo>
                    <a:pt x="59" y="140"/>
                  </a:lnTo>
                  <a:lnTo>
                    <a:pt x="52" y="149"/>
                  </a:lnTo>
                  <a:lnTo>
                    <a:pt x="47" y="158"/>
                  </a:lnTo>
                  <a:lnTo>
                    <a:pt x="42" y="167"/>
                  </a:lnTo>
                  <a:lnTo>
                    <a:pt x="39" y="177"/>
                  </a:lnTo>
                  <a:lnTo>
                    <a:pt x="38" y="188"/>
                  </a:lnTo>
                  <a:lnTo>
                    <a:pt x="39" y="198"/>
                  </a:lnTo>
                  <a:lnTo>
                    <a:pt x="39" y="198"/>
                  </a:lnTo>
                  <a:lnTo>
                    <a:pt x="42" y="216"/>
                  </a:lnTo>
                  <a:lnTo>
                    <a:pt x="42" y="216"/>
                  </a:lnTo>
                  <a:lnTo>
                    <a:pt x="43" y="225"/>
                  </a:lnTo>
                  <a:lnTo>
                    <a:pt x="46" y="234"/>
                  </a:lnTo>
                  <a:lnTo>
                    <a:pt x="49" y="245"/>
                  </a:lnTo>
                  <a:lnTo>
                    <a:pt x="53" y="253"/>
                  </a:lnTo>
                  <a:lnTo>
                    <a:pt x="53" y="253"/>
                  </a:lnTo>
                  <a:lnTo>
                    <a:pt x="60" y="263"/>
                  </a:lnTo>
                  <a:lnTo>
                    <a:pt x="66" y="272"/>
                  </a:lnTo>
                  <a:lnTo>
                    <a:pt x="66" y="272"/>
                  </a:lnTo>
                  <a:lnTo>
                    <a:pt x="73" y="281"/>
                  </a:lnTo>
                  <a:lnTo>
                    <a:pt x="80" y="290"/>
                  </a:lnTo>
                  <a:lnTo>
                    <a:pt x="80" y="290"/>
                  </a:lnTo>
                  <a:lnTo>
                    <a:pt x="104" y="328"/>
                  </a:lnTo>
                  <a:lnTo>
                    <a:pt x="127" y="361"/>
                  </a:lnTo>
                  <a:lnTo>
                    <a:pt x="127" y="361"/>
                  </a:lnTo>
                  <a:lnTo>
                    <a:pt x="140" y="377"/>
                  </a:lnTo>
                  <a:lnTo>
                    <a:pt x="152" y="390"/>
                  </a:lnTo>
                  <a:lnTo>
                    <a:pt x="179" y="417"/>
                  </a:lnTo>
                  <a:lnTo>
                    <a:pt x="179" y="417"/>
                  </a:lnTo>
                  <a:lnTo>
                    <a:pt x="205" y="443"/>
                  </a:lnTo>
                  <a:lnTo>
                    <a:pt x="208" y="446"/>
                  </a:lnTo>
                  <a:lnTo>
                    <a:pt x="208" y="446"/>
                  </a:lnTo>
                  <a:lnTo>
                    <a:pt x="224" y="462"/>
                  </a:lnTo>
                  <a:lnTo>
                    <a:pt x="233" y="472"/>
                  </a:lnTo>
                  <a:lnTo>
                    <a:pt x="243" y="479"/>
                  </a:lnTo>
                  <a:lnTo>
                    <a:pt x="252" y="487"/>
                  </a:lnTo>
                  <a:lnTo>
                    <a:pt x="263" y="493"/>
                  </a:lnTo>
                  <a:lnTo>
                    <a:pt x="274" y="499"/>
                  </a:lnTo>
                  <a:lnTo>
                    <a:pt x="286" y="503"/>
                  </a:lnTo>
                  <a:lnTo>
                    <a:pt x="286" y="503"/>
                  </a:lnTo>
                  <a:lnTo>
                    <a:pt x="299" y="506"/>
                  </a:lnTo>
                  <a:lnTo>
                    <a:pt x="312" y="507"/>
                  </a:lnTo>
                  <a:lnTo>
                    <a:pt x="312" y="507"/>
                  </a:lnTo>
                  <a:lnTo>
                    <a:pt x="323" y="506"/>
                  </a:lnTo>
                  <a:lnTo>
                    <a:pt x="334" y="504"/>
                  </a:lnTo>
                  <a:lnTo>
                    <a:pt x="345" y="501"/>
                  </a:lnTo>
                  <a:lnTo>
                    <a:pt x="355" y="497"/>
                  </a:lnTo>
                  <a:lnTo>
                    <a:pt x="366" y="491"/>
                  </a:lnTo>
                  <a:lnTo>
                    <a:pt x="375" y="486"/>
                  </a:lnTo>
                  <a:lnTo>
                    <a:pt x="385" y="479"/>
                  </a:lnTo>
                  <a:lnTo>
                    <a:pt x="395" y="472"/>
                  </a:lnTo>
                  <a:lnTo>
                    <a:pt x="412" y="455"/>
                  </a:lnTo>
                  <a:lnTo>
                    <a:pt x="430" y="437"/>
                  </a:lnTo>
                  <a:lnTo>
                    <a:pt x="445" y="417"/>
                  </a:lnTo>
                  <a:lnTo>
                    <a:pt x="460" y="398"/>
                  </a:lnTo>
                  <a:lnTo>
                    <a:pt x="460" y="398"/>
                  </a:lnTo>
                  <a:lnTo>
                    <a:pt x="464" y="394"/>
                  </a:lnTo>
                  <a:lnTo>
                    <a:pt x="468" y="392"/>
                  </a:lnTo>
                  <a:lnTo>
                    <a:pt x="472" y="390"/>
                  </a:lnTo>
                  <a:lnTo>
                    <a:pt x="475" y="390"/>
                  </a:lnTo>
                  <a:lnTo>
                    <a:pt x="475" y="390"/>
                  </a:lnTo>
                  <a:lnTo>
                    <a:pt x="481" y="391"/>
                  </a:lnTo>
                  <a:lnTo>
                    <a:pt x="487" y="393"/>
                  </a:lnTo>
                  <a:lnTo>
                    <a:pt x="491" y="396"/>
                  </a:lnTo>
                  <a:lnTo>
                    <a:pt x="494" y="400"/>
                  </a:lnTo>
                  <a:lnTo>
                    <a:pt x="494" y="400"/>
                  </a:lnTo>
                  <a:lnTo>
                    <a:pt x="495" y="405"/>
                  </a:lnTo>
                  <a:lnTo>
                    <a:pt x="495" y="408"/>
                  </a:lnTo>
                  <a:lnTo>
                    <a:pt x="494" y="412"/>
                  </a:lnTo>
                  <a:lnTo>
                    <a:pt x="492" y="415"/>
                  </a:lnTo>
                  <a:lnTo>
                    <a:pt x="492" y="415"/>
                  </a:lnTo>
                  <a:lnTo>
                    <a:pt x="468" y="446"/>
                  </a:lnTo>
                  <a:lnTo>
                    <a:pt x="444" y="473"/>
                  </a:lnTo>
                  <a:lnTo>
                    <a:pt x="423" y="496"/>
                  </a:lnTo>
                  <a:lnTo>
                    <a:pt x="411" y="506"/>
                  </a:lnTo>
                  <a:lnTo>
                    <a:pt x="401" y="514"/>
                  </a:lnTo>
                  <a:lnTo>
                    <a:pt x="391" y="522"/>
                  </a:lnTo>
                  <a:lnTo>
                    <a:pt x="380" y="530"/>
                  </a:lnTo>
                  <a:lnTo>
                    <a:pt x="370" y="535"/>
                  </a:lnTo>
                  <a:lnTo>
                    <a:pt x="360" y="540"/>
                  </a:lnTo>
                  <a:lnTo>
                    <a:pt x="350" y="543"/>
                  </a:lnTo>
                  <a:lnTo>
                    <a:pt x="341" y="546"/>
                  </a:lnTo>
                  <a:lnTo>
                    <a:pt x="332" y="547"/>
                  </a:lnTo>
                  <a:lnTo>
                    <a:pt x="322" y="548"/>
                  </a:lnTo>
                  <a:lnTo>
                    <a:pt x="322" y="54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0" name="Freeform 286"/>
            <p:cNvSpPr>
              <a:spLocks noEditPoints="1"/>
            </p:cNvSpPr>
            <p:nvPr/>
          </p:nvSpPr>
          <p:spPr bwMode="auto">
            <a:xfrm>
              <a:off x="2262188" y="2705100"/>
              <a:ext cx="312738" cy="139700"/>
            </a:xfrm>
            <a:custGeom>
              <a:avLst/>
              <a:gdLst/>
              <a:ahLst/>
              <a:cxnLst>
                <a:cxn ang="0">
                  <a:pos x="146" y="262"/>
                </a:cxn>
                <a:cxn ang="0">
                  <a:pos x="69" y="253"/>
                </a:cxn>
                <a:cxn ang="0">
                  <a:pos x="30" y="239"/>
                </a:cxn>
                <a:cxn ang="0">
                  <a:pos x="2" y="212"/>
                </a:cxn>
                <a:cxn ang="0">
                  <a:pos x="1" y="197"/>
                </a:cxn>
                <a:cxn ang="0">
                  <a:pos x="10" y="187"/>
                </a:cxn>
                <a:cxn ang="0">
                  <a:pos x="23" y="184"/>
                </a:cxn>
                <a:cxn ang="0">
                  <a:pos x="33" y="193"/>
                </a:cxn>
                <a:cxn ang="0">
                  <a:pos x="58" y="213"/>
                </a:cxn>
                <a:cxn ang="0">
                  <a:pos x="111" y="225"/>
                </a:cxn>
                <a:cxn ang="0">
                  <a:pos x="159" y="226"/>
                </a:cxn>
                <a:cxn ang="0">
                  <a:pos x="199" y="218"/>
                </a:cxn>
                <a:cxn ang="0">
                  <a:pos x="160" y="192"/>
                </a:cxn>
                <a:cxn ang="0">
                  <a:pos x="126" y="150"/>
                </a:cxn>
                <a:cxn ang="0">
                  <a:pos x="119" y="111"/>
                </a:cxn>
                <a:cxn ang="0">
                  <a:pos x="127" y="56"/>
                </a:cxn>
                <a:cxn ang="0">
                  <a:pos x="146" y="24"/>
                </a:cxn>
                <a:cxn ang="0">
                  <a:pos x="178" y="4"/>
                </a:cxn>
                <a:cxn ang="0">
                  <a:pos x="209" y="0"/>
                </a:cxn>
                <a:cxn ang="0">
                  <a:pos x="265" y="17"/>
                </a:cxn>
                <a:cxn ang="0">
                  <a:pos x="307" y="66"/>
                </a:cxn>
                <a:cxn ang="0">
                  <a:pos x="322" y="113"/>
                </a:cxn>
                <a:cxn ang="0">
                  <a:pos x="322" y="146"/>
                </a:cxn>
                <a:cxn ang="0">
                  <a:pos x="310" y="177"/>
                </a:cxn>
                <a:cxn ang="0">
                  <a:pos x="284" y="210"/>
                </a:cxn>
                <a:cxn ang="0">
                  <a:pos x="312" y="212"/>
                </a:cxn>
                <a:cxn ang="0">
                  <a:pos x="366" y="205"/>
                </a:cxn>
                <a:cxn ang="0">
                  <a:pos x="453" y="185"/>
                </a:cxn>
                <a:cxn ang="0">
                  <a:pos x="498" y="166"/>
                </a:cxn>
                <a:cxn ang="0">
                  <a:pos x="540" y="135"/>
                </a:cxn>
                <a:cxn ang="0">
                  <a:pos x="555" y="106"/>
                </a:cxn>
                <a:cxn ang="0">
                  <a:pos x="560" y="98"/>
                </a:cxn>
                <a:cxn ang="0">
                  <a:pos x="570" y="94"/>
                </a:cxn>
                <a:cxn ang="0">
                  <a:pos x="587" y="102"/>
                </a:cxn>
                <a:cxn ang="0">
                  <a:pos x="590" y="113"/>
                </a:cxn>
                <a:cxn ang="0">
                  <a:pos x="582" y="138"/>
                </a:cxn>
                <a:cxn ang="0">
                  <a:pos x="554" y="174"/>
                </a:cxn>
                <a:cxn ang="0">
                  <a:pos x="513" y="199"/>
                </a:cxn>
                <a:cxn ang="0">
                  <a:pos x="447" y="224"/>
                </a:cxn>
                <a:cxn ang="0">
                  <a:pos x="344" y="246"/>
                </a:cxn>
                <a:cxn ang="0">
                  <a:pos x="314" y="248"/>
                </a:cxn>
                <a:cxn ang="0">
                  <a:pos x="247" y="238"/>
                </a:cxn>
                <a:cxn ang="0">
                  <a:pos x="231" y="244"/>
                </a:cxn>
                <a:cxn ang="0">
                  <a:pos x="186" y="259"/>
                </a:cxn>
                <a:cxn ang="0">
                  <a:pos x="152" y="263"/>
                </a:cxn>
                <a:cxn ang="0">
                  <a:pos x="188" y="40"/>
                </a:cxn>
                <a:cxn ang="0">
                  <a:pos x="160" y="66"/>
                </a:cxn>
                <a:cxn ang="0">
                  <a:pos x="155" y="101"/>
                </a:cxn>
                <a:cxn ang="0">
                  <a:pos x="161" y="132"/>
                </a:cxn>
                <a:cxn ang="0">
                  <a:pos x="192" y="170"/>
                </a:cxn>
                <a:cxn ang="0">
                  <a:pos x="226" y="191"/>
                </a:cxn>
                <a:cxn ang="0">
                  <a:pos x="244" y="196"/>
                </a:cxn>
                <a:cxn ang="0">
                  <a:pos x="272" y="168"/>
                </a:cxn>
                <a:cxn ang="0">
                  <a:pos x="286" y="135"/>
                </a:cxn>
                <a:cxn ang="0">
                  <a:pos x="285" y="108"/>
                </a:cxn>
                <a:cxn ang="0">
                  <a:pos x="270" y="73"/>
                </a:cxn>
                <a:cxn ang="0">
                  <a:pos x="241" y="48"/>
                </a:cxn>
                <a:cxn ang="0">
                  <a:pos x="204" y="37"/>
                </a:cxn>
              </a:cxnLst>
              <a:rect l="0" t="0" r="r" b="b"/>
              <a:pathLst>
                <a:path w="590" h="263">
                  <a:moveTo>
                    <a:pt x="152" y="263"/>
                  </a:moveTo>
                  <a:lnTo>
                    <a:pt x="152" y="263"/>
                  </a:lnTo>
                  <a:lnTo>
                    <a:pt x="146" y="262"/>
                  </a:lnTo>
                  <a:lnTo>
                    <a:pt x="146" y="262"/>
                  </a:lnTo>
                  <a:lnTo>
                    <a:pt x="130" y="262"/>
                  </a:lnTo>
                  <a:lnTo>
                    <a:pt x="111" y="260"/>
                  </a:lnTo>
                  <a:lnTo>
                    <a:pt x="91" y="258"/>
                  </a:lnTo>
                  <a:lnTo>
                    <a:pt x="69" y="253"/>
                  </a:lnTo>
                  <a:lnTo>
                    <a:pt x="59" y="251"/>
                  </a:lnTo>
                  <a:lnTo>
                    <a:pt x="48" y="247"/>
                  </a:lnTo>
                  <a:lnTo>
                    <a:pt x="39" y="243"/>
                  </a:lnTo>
                  <a:lnTo>
                    <a:pt x="30" y="239"/>
                  </a:lnTo>
                  <a:lnTo>
                    <a:pt x="22" y="233"/>
                  </a:lnTo>
                  <a:lnTo>
                    <a:pt x="13" y="226"/>
                  </a:lnTo>
                  <a:lnTo>
                    <a:pt x="7" y="219"/>
                  </a:lnTo>
                  <a:lnTo>
                    <a:pt x="2" y="212"/>
                  </a:lnTo>
                  <a:lnTo>
                    <a:pt x="2" y="212"/>
                  </a:lnTo>
                  <a:lnTo>
                    <a:pt x="0" y="206"/>
                  </a:lnTo>
                  <a:lnTo>
                    <a:pt x="0" y="201"/>
                  </a:lnTo>
                  <a:lnTo>
                    <a:pt x="1" y="197"/>
                  </a:lnTo>
                  <a:lnTo>
                    <a:pt x="3" y="194"/>
                  </a:lnTo>
                  <a:lnTo>
                    <a:pt x="3" y="194"/>
                  </a:lnTo>
                  <a:lnTo>
                    <a:pt x="6" y="190"/>
                  </a:lnTo>
                  <a:lnTo>
                    <a:pt x="10" y="187"/>
                  </a:lnTo>
                  <a:lnTo>
                    <a:pt x="14" y="185"/>
                  </a:lnTo>
                  <a:lnTo>
                    <a:pt x="20" y="184"/>
                  </a:lnTo>
                  <a:lnTo>
                    <a:pt x="20" y="184"/>
                  </a:lnTo>
                  <a:lnTo>
                    <a:pt x="23" y="184"/>
                  </a:lnTo>
                  <a:lnTo>
                    <a:pt x="27" y="186"/>
                  </a:lnTo>
                  <a:lnTo>
                    <a:pt x="30" y="188"/>
                  </a:lnTo>
                  <a:lnTo>
                    <a:pt x="33" y="193"/>
                  </a:lnTo>
                  <a:lnTo>
                    <a:pt x="33" y="193"/>
                  </a:lnTo>
                  <a:lnTo>
                    <a:pt x="37" y="198"/>
                  </a:lnTo>
                  <a:lnTo>
                    <a:pt x="42" y="204"/>
                  </a:lnTo>
                  <a:lnTo>
                    <a:pt x="49" y="209"/>
                  </a:lnTo>
                  <a:lnTo>
                    <a:pt x="58" y="213"/>
                  </a:lnTo>
                  <a:lnTo>
                    <a:pt x="66" y="216"/>
                  </a:lnTo>
                  <a:lnTo>
                    <a:pt x="75" y="219"/>
                  </a:lnTo>
                  <a:lnTo>
                    <a:pt x="94" y="223"/>
                  </a:lnTo>
                  <a:lnTo>
                    <a:pt x="111" y="225"/>
                  </a:lnTo>
                  <a:lnTo>
                    <a:pt x="128" y="226"/>
                  </a:lnTo>
                  <a:lnTo>
                    <a:pt x="145" y="227"/>
                  </a:lnTo>
                  <a:lnTo>
                    <a:pt x="145" y="227"/>
                  </a:lnTo>
                  <a:lnTo>
                    <a:pt x="159" y="226"/>
                  </a:lnTo>
                  <a:lnTo>
                    <a:pt x="159" y="226"/>
                  </a:lnTo>
                  <a:lnTo>
                    <a:pt x="171" y="224"/>
                  </a:lnTo>
                  <a:lnTo>
                    <a:pt x="186" y="221"/>
                  </a:lnTo>
                  <a:lnTo>
                    <a:pt x="199" y="218"/>
                  </a:lnTo>
                  <a:lnTo>
                    <a:pt x="187" y="211"/>
                  </a:lnTo>
                  <a:lnTo>
                    <a:pt x="187" y="211"/>
                  </a:lnTo>
                  <a:lnTo>
                    <a:pt x="172" y="201"/>
                  </a:lnTo>
                  <a:lnTo>
                    <a:pt x="160" y="192"/>
                  </a:lnTo>
                  <a:lnTo>
                    <a:pt x="149" y="182"/>
                  </a:lnTo>
                  <a:lnTo>
                    <a:pt x="139" y="172"/>
                  </a:lnTo>
                  <a:lnTo>
                    <a:pt x="132" y="161"/>
                  </a:lnTo>
                  <a:lnTo>
                    <a:pt x="126" y="150"/>
                  </a:lnTo>
                  <a:lnTo>
                    <a:pt x="122" y="138"/>
                  </a:lnTo>
                  <a:lnTo>
                    <a:pt x="120" y="127"/>
                  </a:lnTo>
                  <a:lnTo>
                    <a:pt x="120" y="127"/>
                  </a:lnTo>
                  <a:lnTo>
                    <a:pt x="119" y="111"/>
                  </a:lnTo>
                  <a:lnTo>
                    <a:pt x="119" y="92"/>
                  </a:lnTo>
                  <a:lnTo>
                    <a:pt x="122" y="73"/>
                  </a:lnTo>
                  <a:lnTo>
                    <a:pt x="124" y="65"/>
                  </a:lnTo>
                  <a:lnTo>
                    <a:pt x="127" y="56"/>
                  </a:lnTo>
                  <a:lnTo>
                    <a:pt x="130" y="47"/>
                  </a:lnTo>
                  <a:lnTo>
                    <a:pt x="134" y="38"/>
                  </a:lnTo>
                  <a:lnTo>
                    <a:pt x="139" y="31"/>
                  </a:lnTo>
                  <a:lnTo>
                    <a:pt x="146" y="24"/>
                  </a:lnTo>
                  <a:lnTo>
                    <a:pt x="152" y="18"/>
                  </a:lnTo>
                  <a:lnTo>
                    <a:pt x="159" y="12"/>
                  </a:lnTo>
                  <a:lnTo>
                    <a:pt x="168" y="7"/>
                  </a:lnTo>
                  <a:lnTo>
                    <a:pt x="178" y="4"/>
                  </a:lnTo>
                  <a:lnTo>
                    <a:pt x="178" y="4"/>
                  </a:lnTo>
                  <a:lnTo>
                    <a:pt x="193" y="1"/>
                  </a:lnTo>
                  <a:lnTo>
                    <a:pt x="209" y="0"/>
                  </a:lnTo>
                  <a:lnTo>
                    <a:pt x="209" y="0"/>
                  </a:lnTo>
                  <a:lnTo>
                    <a:pt x="224" y="1"/>
                  </a:lnTo>
                  <a:lnTo>
                    <a:pt x="239" y="4"/>
                  </a:lnTo>
                  <a:lnTo>
                    <a:pt x="252" y="9"/>
                  </a:lnTo>
                  <a:lnTo>
                    <a:pt x="265" y="17"/>
                  </a:lnTo>
                  <a:lnTo>
                    <a:pt x="278" y="27"/>
                  </a:lnTo>
                  <a:lnTo>
                    <a:pt x="288" y="38"/>
                  </a:lnTo>
                  <a:lnTo>
                    <a:pt x="297" y="51"/>
                  </a:lnTo>
                  <a:lnTo>
                    <a:pt x="307" y="66"/>
                  </a:lnTo>
                  <a:lnTo>
                    <a:pt x="307" y="66"/>
                  </a:lnTo>
                  <a:lnTo>
                    <a:pt x="315" y="86"/>
                  </a:lnTo>
                  <a:lnTo>
                    <a:pt x="321" y="103"/>
                  </a:lnTo>
                  <a:lnTo>
                    <a:pt x="322" y="113"/>
                  </a:lnTo>
                  <a:lnTo>
                    <a:pt x="323" y="121"/>
                  </a:lnTo>
                  <a:lnTo>
                    <a:pt x="324" y="129"/>
                  </a:lnTo>
                  <a:lnTo>
                    <a:pt x="323" y="137"/>
                  </a:lnTo>
                  <a:lnTo>
                    <a:pt x="322" y="146"/>
                  </a:lnTo>
                  <a:lnTo>
                    <a:pt x="320" y="153"/>
                  </a:lnTo>
                  <a:lnTo>
                    <a:pt x="318" y="161"/>
                  </a:lnTo>
                  <a:lnTo>
                    <a:pt x="314" y="168"/>
                  </a:lnTo>
                  <a:lnTo>
                    <a:pt x="310" y="177"/>
                  </a:lnTo>
                  <a:lnTo>
                    <a:pt x="306" y="184"/>
                  </a:lnTo>
                  <a:lnTo>
                    <a:pt x="293" y="199"/>
                  </a:lnTo>
                  <a:lnTo>
                    <a:pt x="291" y="201"/>
                  </a:lnTo>
                  <a:lnTo>
                    <a:pt x="284" y="210"/>
                  </a:lnTo>
                  <a:lnTo>
                    <a:pt x="295" y="211"/>
                  </a:lnTo>
                  <a:lnTo>
                    <a:pt x="295" y="211"/>
                  </a:lnTo>
                  <a:lnTo>
                    <a:pt x="312" y="212"/>
                  </a:lnTo>
                  <a:lnTo>
                    <a:pt x="312" y="212"/>
                  </a:lnTo>
                  <a:lnTo>
                    <a:pt x="328" y="211"/>
                  </a:lnTo>
                  <a:lnTo>
                    <a:pt x="344" y="209"/>
                  </a:lnTo>
                  <a:lnTo>
                    <a:pt x="344" y="209"/>
                  </a:lnTo>
                  <a:lnTo>
                    <a:pt x="366" y="205"/>
                  </a:lnTo>
                  <a:lnTo>
                    <a:pt x="366" y="205"/>
                  </a:lnTo>
                  <a:lnTo>
                    <a:pt x="410" y="196"/>
                  </a:lnTo>
                  <a:lnTo>
                    <a:pt x="432" y="191"/>
                  </a:lnTo>
                  <a:lnTo>
                    <a:pt x="453" y="185"/>
                  </a:lnTo>
                  <a:lnTo>
                    <a:pt x="453" y="185"/>
                  </a:lnTo>
                  <a:lnTo>
                    <a:pt x="467" y="180"/>
                  </a:lnTo>
                  <a:lnTo>
                    <a:pt x="482" y="174"/>
                  </a:lnTo>
                  <a:lnTo>
                    <a:pt x="498" y="166"/>
                  </a:lnTo>
                  <a:lnTo>
                    <a:pt x="513" y="157"/>
                  </a:lnTo>
                  <a:lnTo>
                    <a:pt x="528" y="147"/>
                  </a:lnTo>
                  <a:lnTo>
                    <a:pt x="534" y="142"/>
                  </a:lnTo>
                  <a:lnTo>
                    <a:pt x="540" y="135"/>
                  </a:lnTo>
                  <a:lnTo>
                    <a:pt x="545" y="129"/>
                  </a:lnTo>
                  <a:lnTo>
                    <a:pt x="549" y="122"/>
                  </a:lnTo>
                  <a:lnTo>
                    <a:pt x="553" y="115"/>
                  </a:lnTo>
                  <a:lnTo>
                    <a:pt x="555" y="106"/>
                  </a:lnTo>
                  <a:lnTo>
                    <a:pt x="555" y="106"/>
                  </a:lnTo>
                  <a:lnTo>
                    <a:pt x="557" y="103"/>
                  </a:lnTo>
                  <a:lnTo>
                    <a:pt x="558" y="100"/>
                  </a:lnTo>
                  <a:lnTo>
                    <a:pt x="560" y="98"/>
                  </a:lnTo>
                  <a:lnTo>
                    <a:pt x="562" y="96"/>
                  </a:lnTo>
                  <a:lnTo>
                    <a:pt x="567" y="95"/>
                  </a:lnTo>
                  <a:lnTo>
                    <a:pt x="570" y="94"/>
                  </a:lnTo>
                  <a:lnTo>
                    <a:pt x="570" y="94"/>
                  </a:lnTo>
                  <a:lnTo>
                    <a:pt x="575" y="95"/>
                  </a:lnTo>
                  <a:lnTo>
                    <a:pt x="579" y="96"/>
                  </a:lnTo>
                  <a:lnTo>
                    <a:pt x="584" y="99"/>
                  </a:lnTo>
                  <a:lnTo>
                    <a:pt x="587" y="102"/>
                  </a:lnTo>
                  <a:lnTo>
                    <a:pt x="587" y="102"/>
                  </a:lnTo>
                  <a:lnTo>
                    <a:pt x="588" y="104"/>
                  </a:lnTo>
                  <a:lnTo>
                    <a:pt x="590" y="107"/>
                  </a:lnTo>
                  <a:lnTo>
                    <a:pt x="590" y="113"/>
                  </a:lnTo>
                  <a:lnTo>
                    <a:pt x="590" y="117"/>
                  </a:lnTo>
                  <a:lnTo>
                    <a:pt x="590" y="117"/>
                  </a:lnTo>
                  <a:lnTo>
                    <a:pt x="587" y="128"/>
                  </a:lnTo>
                  <a:lnTo>
                    <a:pt x="582" y="138"/>
                  </a:lnTo>
                  <a:lnTo>
                    <a:pt x="576" y="149"/>
                  </a:lnTo>
                  <a:lnTo>
                    <a:pt x="570" y="157"/>
                  </a:lnTo>
                  <a:lnTo>
                    <a:pt x="562" y="165"/>
                  </a:lnTo>
                  <a:lnTo>
                    <a:pt x="554" y="174"/>
                  </a:lnTo>
                  <a:lnTo>
                    <a:pt x="544" y="181"/>
                  </a:lnTo>
                  <a:lnTo>
                    <a:pt x="534" y="187"/>
                  </a:lnTo>
                  <a:lnTo>
                    <a:pt x="524" y="193"/>
                  </a:lnTo>
                  <a:lnTo>
                    <a:pt x="513" y="199"/>
                  </a:lnTo>
                  <a:lnTo>
                    <a:pt x="491" y="209"/>
                  </a:lnTo>
                  <a:lnTo>
                    <a:pt x="469" y="217"/>
                  </a:lnTo>
                  <a:lnTo>
                    <a:pt x="447" y="224"/>
                  </a:lnTo>
                  <a:lnTo>
                    <a:pt x="447" y="224"/>
                  </a:lnTo>
                  <a:lnTo>
                    <a:pt x="410" y="235"/>
                  </a:lnTo>
                  <a:lnTo>
                    <a:pt x="376" y="242"/>
                  </a:lnTo>
                  <a:lnTo>
                    <a:pt x="359" y="245"/>
                  </a:lnTo>
                  <a:lnTo>
                    <a:pt x="344" y="246"/>
                  </a:lnTo>
                  <a:lnTo>
                    <a:pt x="328" y="247"/>
                  </a:lnTo>
                  <a:lnTo>
                    <a:pt x="314" y="248"/>
                  </a:lnTo>
                  <a:lnTo>
                    <a:pt x="314" y="248"/>
                  </a:lnTo>
                  <a:lnTo>
                    <a:pt x="314" y="248"/>
                  </a:lnTo>
                  <a:lnTo>
                    <a:pt x="296" y="247"/>
                  </a:lnTo>
                  <a:lnTo>
                    <a:pt x="279" y="245"/>
                  </a:lnTo>
                  <a:lnTo>
                    <a:pt x="262" y="242"/>
                  </a:lnTo>
                  <a:lnTo>
                    <a:pt x="247" y="238"/>
                  </a:lnTo>
                  <a:lnTo>
                    <a:pt x="245" y="238"/>
                  </a:lnTo>
                  <a:lnTo>
                    <a:pt x="243" y="239"/>
                  </a:lnTo>
                  <a:lnTo>
                    <a:pt x="243" y="239"/>
                  </a:lnTo>
                  <a:lnTo>
                    <a:pt x="231" y="244"/>
                  </a:lnTo>
                  <a:lnTo>
                    <a:pt x="220" y="249"/>
                  </a:lnTo>
                  <a:lnTo>
                    <a:pt x="209" y="253"/>
                  </a:lnTo>
                  <a:lnTo>
                    <a:pt x="197" y="256"/>
                  </a:lnTo>
                  <a:lnTo>
                    <a:pt x="186" y="259"/>
                  </a:lnTo>
                  <a:lnTo>
                    <a:pt x="174" y="261"/>
                  </a:lnTo>
                  <a:lnTo>
                    <a:pt x="163" y="262"/>
                  </a:lnTo>
                  <a:lnTo>
                    <a:pt x="152" y="263"/>
                  </a:lnTo>
                  <a:lnTo>
                    <a:pt x="152" y="263"/>
                  </a:lnTo>
                  <a:close/>
                  <a:moveTo>
                    <a:pt x="204" y="37"/>
                  </a:moveTo>
                  <a:lnTo>
                    <a:pt x="204" y="37"/>
                  </a:lnTo>
                  <a:lnTo>
                    <a:pt x="196" y="38"/>
                  </a:lnTo>
                  <a:lnTo>
                    <a:pt x="188" y="40"/>
                  </a:lnTo>
                  <a:lnTo>
                    <a:pt x="180" y="43"/>
                  </a:lnTo>
                  <a:lnTo>
                    <a:pt x="171" y="50"/>
                  </a:lnTo>
                  <a:lnTo>
                    <a:pt x="165" y="57"/>
                  </a:lnTo>
                  <a:lnTo>
                    <a:pt x="160" y="66"/>
                  </a:lnTo>
                  <a:lnTo>
                    <a:pt x="157" y="79"/>
                  </a:lnTo>
                  <a:lnTo>
                    <a:pt x="155" y="92"/>
                  </a:lnTo>
                  <a:lnTo>
                    <a:pt x="155" y="92"/>
                  </a:lnTo>
                  <a:lnTo>
                    <a:pt x="155" y="101"/>
                  </a:lnTo>
                  <a:lnTo>
                    <a:pt x="156" y="110"/>
                  </a:lnTo>
                  <a:lnTo>
                    <a:pt x="157" y="118"/>
                  </a:lnTo>
                  <a:lnTo>
                    <a:pt x="159" y="125"/>
                  </a:lnTo>
                  <a:lnTo>
                    <a:pt x="161" y="132"/>
                  </a:lnTo>
                  <a:lnTo>
                    <a:pt x="164" y="139"/>
                  </a:lnTo>
                  <a:lnTo>
                    <a:pt x="172" y="151"/>
                  </a:lnTo>
                  <a:lnTo>
                    <a:pt x="182" y="161"/>
                  </a:lnTo>
                  <a:lnTo>
                    <a:pt x="192" y="170"/>
                  </a:lnTo>
                  <a:lnTo>
                    <a:pt x="202" y="178"/>
                  </a:lnTo>
                  <a:lnTo>
                    <a:pt x="214" y="185"/>
                  </a:lnTo>
                  <a:lnTo>
                    <a:pt x="214" y="185"/>
                  </a:lnTo>
                  <a:lnTo>
                    <a:pt x="226" y="191"/>
                  </a:lnTo>
                  <a:lnTo>
                    <a:pt x="239" y="196"/>
                  </a:lnTo>
                  <a:lnTo>
                    <a:pt x="242" y="197"/>
                  </a:lnTo>
                  <a:lnTo>
                    <a:pt x="244" y="196"/>
                  </a:lnTo>
                  <a:lnTo>
                    <a:pt x="244" y="196"/>
                  </a:lnTo>
                  <a:lnTo>
                    <a:pt x="253" y="189"/>
                  </a:lnTo>
                  <a:lnTo>
                    <a:pt x="260" y="182"/>
                  </a:lnTo>
                  <a:lnTo>
                    <a:pt x="260" y="182"/>
                  </a:lnTo>
                  <a:lnTo>
                    <a:pt x="272" y="168"/>
                  </a:lnTo>
                  <a:lnTo>
                    <a:pt x="279" y="155"/>
                  </a:lnTo>
                  <a:lnTo>
                    <a:pt x="282" y="149"/>
                  </a:lnTo>
                  <a:lnTo>
                    <a:pt x="284" y="142"/>
                  </a:lnTo>
                  <a:lnTo>
                    <a:pt x="286" y="135"/>
                  </a:lnTo>
                  <a:lnTo>
                    <a:pt x="287" y="128"/>
                  </a:lnTo>
                  <a:lnTo>
                    <a:pt x="287" y="122"/>
                  </a:lnTo>
                  <a:lnTo>
                    <a:pt x="286" y="116"/>
                  </a:lnTo>
                  <a:lnTo>
                    <a:pt x="285" y="108"/>
                  </a:lnTo>
                  <a:lnTo>
                    <a:pt x="283" y="102"/>
                  </a:lnTo>
                  <a:lnTo>
                    <a:pt x="278" y="88"/>
                  </a:lnTo>
                  <a:lnTo>
                    <a:pt x="270" y="73"/>
                  </a:lnTo>
                  <a:lnTo>
                    <a:pt x="270" y="73"/>
                  </a:lnTo>
                  <a:lnTo>
                    <a:pt x="263" y="66"/>
                  </a:lnTo>
                  <a:lnTo>
                    <a:pt x="256" y="59"/>
                  </a:lnTo>
                  <a:lnTo>
                    <a:pt x="249" y="53"/>
                  </a:lnTo>
                  <a:lnTo>
                    <a:pt x="241" y="48"/>
                  </a:lnTo>
                  <a:lnTo>
                    <a:pt x="231" y="43"/>
                  </a:lnTo>
                  <a:lnTo>
                    <a:pt x="223" y="40"/>
                  </a:lnTo>
                  <a:lnTo>
                    <a:pt x="214" y="38"/>
                  </a:lnTo>
                  <a:lnTo>
                    <a:pt x="204" y="37"/>
                  </a:lnTo>
                  <a:lnTo>
                    <a:pt x="204" y="3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1" name="Freeform 287"/>
            <p:cNvSpPr/>
            <p:nvPr/>
          </p:nvSpPr>
          <p:spPr bwMode="auto">
            <a:xfrm>
              <a:off x="2338388" y="2205038"/>
              <a:ext cx="153988" cy="179388"/>
            </a:xfrm>
            <a:custGeom>
              <a:avLst/>
              <a:gdLst/>
              <a:ahLst/>
              <a:cxnLst>
                <a:cxn ang="0">
                  <a:pos x="273" y="340"/>
                </a:cxn>
                <a:cxn ang="0">
                  <a:pos x="263" y="337"/>
                </a:cxn>
                <a:cxn ang="0">
                  <a:pos x="259" y="333"/>
                </a:cxn>
                <a:cxn ang="0">
                  <a:pos x="256" y="326"/>
                </a:cxn>
                <a:cxn ang="0">
                  <a:pos x="255" y="319"/>
                </a:cxn>
                <a:cxn ang="0">
                  <a:pos x="253" y="317"/>
                </a:cxn>
                <a:cxn ang="0">
                  <a:pos x="250" y="316"/>
                </a:cxn>
                <a:cxn ang="0">
                  <a:pos x="246" y="308"/>
                </a:cxn>
                <a:cxn ang="0">
                  <a:pos x="244" y="298"/>
                </a:cxn>
                <a:cxn ang="0">
                  <a:pos x="242" y="288"/>
                </a:cxn>
                <a:cxn ang="0">
                  <a:pos x="236" y="260"/>
                </a:cxn>
                <a:cxn ang="0">
                  <a:pos x="233" y="253"/>
                </a:cxn>
                <a:cxn ang="0">
                  <a:pos x="221" y="231"/>
                </a:cxn>
                <a:cxn ang="0">
                  <a:pos x="215" y="222"/>
                </a:cxn>
                <a:cxn ang="0">
                  <a:pos x="210" y="213"/>
                </a:cxn>
                <a:cxn ang="0">
                  <a:pos x="203" y="195"/>
                </a:cxn>
                <a:cxn ang="0">
                  <a:pos x="194" y="174"/>
                </a:cxn>
                <a:cxn ang="0">
                  <a:pos x="191" y="168"/>
                </a:cxn>
                <a:cxn ang="0">
                  <a:pos x="175" y="146"/>
                </a:cxn>
                <a:cxn ang="0">
                  <a:pos x="157" y="125"/>
                </a:cxn>
                <a:cxn ang="0">
                  <a:pos x="138" y="106"/>
                </a:cxn>
                <a:cxn ang="0">
                  <a:pos x="93" y="73"/>
                </a:cxn>
                <a:cxn ang="0">
                  <a:pos x="41" y="46"/>
                </a:cxn>
                <a:cxn ang="0">
                  <a:pos x="13" y="36"/>
                </a:cxn>
                <a:cxn ang="0">
                  <a:pos x="6" y="32"/>
                </a:cxn>
                <a:cxn ang="0">
                  <a:pos x="2" y="27"/>
                </a:cxn>
                <a:cxn ang="0">
                  <a:pos x="0" y="15"/>
                </a:cxn>
                <a:cxn ang="0">
                  <a:pos x="2" y="9"/>
                </a:cxn>
                <a:cxn ang="0">
                  <a:pos x="10" y="2"/>
                </a:cxn>
                <a:cxn ang="0">
                  <a:pos x="15" y="0"/>
                </a:cxn>
                <a:cxn ang="0">
                  <a:pos x="21" y="1"/>
                </a:cxn>
                <a:cxn ang="0">
                  <a:pos x="50" y="11"/>
                </a:cxn>
                <a:cxn ang="0">
                  <a:pos x="101" y="36"/>
                </a:cxn>
                <a:cxn ang="0">
                  <a:pos x="146" y="66"/>
                </a:cxn>
                <a:cxn ang="0">
                  <a:pos x="184" y="101"/>
                </a:cxn>
                <a:cxn ang="0">
                  <a:pos x="201" y="121"/>
                </a:cxn>
                <a:cxn ang="0">
                  <a:pos x="214" y="142"/>
                </a:cxn>
                <a:cxn ang="0">
                  <a:pos x="226" y="166"/>
                </a:cxn>
                <a:cxn ang="0">
                  <a:pos x="239" y="194"/>
                </a:cxn>
                <a:cxn ang="0">
                  <a:pos x="257" y="219"/>
                </a:cxn>
                <a:cxn ang="0">
                  <a:pos x="263" y="226"/>
                </a:cxn>
                <a:cxn ang="0">
                  <a:pos x="271" y="243"/>
                </a:cxn>
                <a:cxn ang="0">
                  <a:pos x="276" y="263"/>
                </a:cxn>
                <a:cxn ang="0">
                  <a:pos x="281" y="293"/>
                </a:cxn>
                <a:cxn ang="0">
                  <a:pos x="282" y="296"/>
                </a:cxn>
                <a:cxn ang="0">
                  <a:pos x="287" y="302"/>
                </a:cxn>
                <a:cxn ang="0">
                  <a:pos x="291" y="314"/>
                </a:cxn>
                <a:cxn ang="0">
                  <a:pos x="291" y="322"/>
                </a:cxn>
                <a:cxn ang="0">
                  <a:pos x="290" y="329"/>
                </a:cxn>
                <a:cxn ang="0">
                  <a:pos x="286" y="336"/>
                </a:cxn>
                <a:cxn ang="0">
                  <a:pos x="279" y="339"/>
                </a:cxn>
                <a:cxn ang="0">
                  <a:pos x="273" y="340"/>
                </a:cxn>
              </a:cxnLst>
              <a:rect l="0" t="0" r="r" b="b"/>
              <a:pathLst>
                <a:path w="291" h="340">
                  <a:moveTo>
                    <a:pt x="273" y="340"/>
                  </a:moveTo>
                  <a:lnTo>
                    <a:pt x="273" y="340"/>
                  </a:lnTo>
                  <a:lnTo>
                    <a:pt x="266" y="339"/>
                  </a:lnTo>
                  <a:lnTo>
                    <a:pt x="263" y="337"/>
                  </a:lnTo>
                  <a:lnTo>
                    <a:pt x="261" y="336"/>
                  </a:lnTo>
                  <a:lnTo>
                    <a:pt x="259" y="333"/>
                  </a:lnTo>
                  <a:lnTo>
                    <a:pt x="257" y="329"/>
                  </a:lnTo>
                  <a:lnTo>
                    <a:pt x="256" y="326"/>
                  </a:lnTo>
                  <a:lnTo>
                    <a:pt x="255" y="322"/>
                  </a:lnTo>
                  <a:lnTo>
                    <a:pt x="255" y="319"/>
                  </a:lnTo>
                  <a:lnTo>
                    <a:pt x="253" y="317"/>
                  </a:lnTo>
                  <a:lnTo>
                    <a:pt x="253" y="317"/>
                  </a:lnTo>
                  <a:lnTo>
                    <a:pt x="250" y="316"/>
                  </a:lnTo>
                  <a:lnTo>
                    <a:pt x="250" y="316"/>
                  </a:lnTo>
                  <a:lnTo>
                    <a:pt x="247" y="312"/>
                  </a:lnTo>
                  <a:lnTo>
                    <a:pt x="246" y="308"/>
                  </a:lnTo>
                  <a:lnTo>
                    <a:pt x="246" y="308"/>
                  </a:lnTo>
                  <a:lnTo>
                    <a:pt x="244" y="298"/>
                  </a:lnTo>
                  <a:lnTo>
                    <a:pt x="242" y="288"/>
                  </a:lnTo>
                  <a:lnTo>
                    <a:pt x="242" y="288"/>
                  </a:lnTo>
                  <a:lnTo>
                    <a:pt x="240" y="275"/>
                  </a:lnTo>
                  <a:lnTo>
                    <a:pt x="236" y="260"/>
                  </a:lnTo>
                  <a:lnTo>
                    <a:pt x="236" y="260"/>
                  </a:lnTo>
                  <a:lnTo>
                    <a:pt x="233" y="253"/>
                  </a:lnTo>
                  <a:lnTo>
                    <a:pt x="230" y="246"/>
                  </a:lnTo>
                  <a:lnTo>
                    <a:pt x="221" y="231"/>
                  </a:lnTo>
                  <a:lnTo>
                    <a:pt x="221" y="231"/>
                  </a:lnTo>
                  <a:lnTo>
                    <a:pt x="215" y="222"/>
                  </a:lnTo>
                  <a:lnTo>
                    <a:pt x="210" y="213"/>
                  </a:lnTo>
                  <a:lnTo>
                    <a:pt x="210" y="213"/>
                  </a:lnTo>
                  <a:lnTo>
                    <a:pt x="203" y="195"/>
                  </a:lnTo>
                  <a:lnTo>
                    <a:pt x="203" y="195"/>
                  </a:lnTo>
                  <a:lnTo>
                    <a:pt x="197" y="181"/>
                  </a:lnTo>
                  <a:lnTo>
                    <a:pt x="194" y="174"/>
                  </a:lnTo>
                  <a:lnTo>
                    <a:pt x="191" y="168"/>
                  </a:lnTo>
                  <a:lnTo>
                    <a:pt x="191" y="168"/>
                  </a:lnTo>
                  <a:lnTo>
                    <a:pt x="183" y="157"/>
                  </a:lnTo>
                  <a:lnTo>
                    <a:pt x="175" y="146"/>
                  </a:lnTo>
                  <a:lnTo>
                    <a:pt x="167" y="135"/>
                  </a:lnTo>
                  <a:lnTo>
                    <a:pt x="157" y="125"/>
                  </a:lnTo>
                  <a:lnTo>
                    <a:pt x="148" y="116"/>
                  </a:lnTo>
                  <a:lnTo>
                    <a:pt x="138" y="106"/>
                  </a:lnTo>
                  <a:lnTo>
                    <a:pt x="116" y="89"/>
                  </a:lnTo>
                  <a:lnTo>
                    <a:pt x="93" y="73"/>
                  </a:lnTo>
                  <a:lnTo>
                    <a:pt x="68" y="59"/>
                  </a:lnTo>
                  <a:lnTo>
                    <a:pt x="41" y="46"/>
                  </a:lnTo>
                  <a:lnTo>
                    <a:pt x="13" y="36"/>
                  </a:lnTo>
                  <a:lnTo>
                    <a:pt x="13" y="36"/>
                  </a:lnTo>
                  <a:lnTo>
                    <a:pt x="9" y="35"/>
                  </a:lnTo>
                  <a:lnTo>
                    <a:pt x="6" y="32"/>
                  </a:lnTo>
                  <a:lnTo>
                    <a:pt x="4" y="30"/>
                  </a:lnTo>
                  <a:lnTo>
                    <a:pt x="2" y="27"/>
                  </a:lnTo>
                  <a:lnTo>
                    <a:pt x="0" y="22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2" y="9"/>
                  </a:lnTo>
                  <a:lnTo>
                    <a:pt x="5" y="5"/>
                  </a:lnTo>
                  <a:lnTo>
                    <a:pt x="10" y="2"/>
                  </a:lnTo>
                  <a:lnTo>
                    <a:pt x="12" y="1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21" y="1"/>
                  </a:lnTo>
                  <a:lnTo>
                    <a:pt x="21" y="1"/>
                  </a:lnTo>
                  <a:lnTo>
                    <a:pt x="50" y="11"/>
                  </a:lnTo>
                  <a:lnTo>
                    <a:pt x="76" y="24"/>
                  </a:lnTo>
                  <a:lnTo>
                    <a:pt x="101" y="36"/>
                  </a:lnTo>
                  <a:lnTo>
                    <a:pt x="124" y="51"/>
                  </a:lnTo>
                  <a:lnTo>
                    <a:pt x="146" y="66"/>
                  </a:lnTo>
                  <a:lnTo>
                    <a:pt x="166" y="83"/>
                  </a:lnTo>
                  <a:lnTo>
                    <a:pt x="184" y="101"/>
                  </a:lnTo>
                  <a:lnTo>
                    <a:pt x="201" y="121"/>
                  </a:lnTo>
                  <a:lnTo>
                    <a:pt x="201" y="121"/>
                  </a:lnTo>
                  <a:lnTo>
                    <a:pt x="208" y="131"/>
                  </a:lnTo>
                  <a:lnTo>
                    <a:pt x="214" y="142"/>
                  </a:lnTo>
                  <a:lnTo>
                    <a:pt x="226" y="166"/>
                  </a:lnTo>
                  <a:lnTo>
                    <a:pt x="226" y="166"/>
                  </a:lnTo>
                  <a:lnTo>
                    <a:pt x="232" y="180"/>
                  </a:lnTo>
                  <a:lnTo>
                    <a:pt x="239" y="194"/>
                  </a:lnTo>
                  <a:lnTo>
                    <a:pt x="247" y="208"/>
                  </a:lnTo>
                  <a:lnTo>
                    <a:pt x="257" y="219"/>
                  </a:lnTo>
                  <a:lnTo>
                    <a:pt x="257" y="219"/>
                  </a:lnTo>
                  <a:lnTo>
                    <a:pt x="263" y="226"/>
                  </a:lnTo>
                  <a:lnTo>
                    <a:pt x="267" y="234"/>
                  </a:lnTo>
                  <a:lnTo>
                    <a:pt x="271" y="243"/>
                  </a:lnTo>
                  <a:lnTo>
                    <a:pt x="274" y="253"/>
                  </a:lnTo>
                  <a:lnTo>
                    <a:pt x="276" y="263"/>
                  </a:lnTo>
                  <a:lnTo>
                    <a:pt x="278" y="274"/>
                  </a:lnTo>
                  <a:lnTo>
                    <a:pt x="281" y="293"/>
                  </a:lnTo>
                  <a:lnTo>
                    <a:pt x="281" y="295"/>
                  </a:lnTo>
                  <a:lnTo>
                    <a:pt x="282" y="296"/>
                  </a:lnTo>
                  <a:lnTo>
                    <a:pt x="282" y="296"/>
                  </a:lnTo>
                  <a:lnTo>
                    <a:pt x="287" y="302"/>
                  </a:lnTo>
                  <a:lnTo>
                    <a:pt x="289" y="308"/>
                  </a:lnTo>
                  <a:lnTo>
                    <a:pt x="291" y="314"/>
                  </a:lnTo>
                  <a:lnTo>
                    <a:pt x="291" y="322"/>
                  </a:lnTo>
                  <a:lnTo>
                    <a:pt x="291" y="322"/>
                  </a:lnTo>
                  <a:lnTo>
                    <a:pt x="291" y="326"/>
                  </a:lnTo>
                  <a:lnTo>
                    <a:pt x="290" y="329"/>
                  </a:lnTo>
                  <a:lnTo>
                    <a:pt x="288" y="333"/>
                  </a:lnTo>
                  <a:lnTo>
                    <a:pt x="286" y="336"/>
                  </a:lnTo>
                  <a:lnTo>
                    <a:pt x="282" y="337"/>
                  </a:lnTo>
                  <a:lnTo>
                    <a:pt x="279" y="339"/>
                  </a:lnTo>
                  <a:lnTo>
                    <a:pt x="273" y="340"/>
                  </a:lnTo>
                  <a:lnTo>
                    <a:pt x="273" y="3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2" name="Freeform 288"/>
            <p:cNvSpPr/>
            <p:nvPr/>
          </p:nvSpPr>
          <p:spPr bwMode="auto">
            <a:xfrm>
              <a:off x="2679700" y="2560638"/>
              <a:ext cx="160338" cy="195263"/>
            </a:xfrm>
            <a:custGeom>
              <a:avLst/>
              <a:gdLst/>
              <a:ahLst/>
              <a:cxnLst>
                <a:cxn ang="0">
                  <a:pos x="287" y="368"/>
                </a:cxn>
                <a:cxn ang="0">
                  <a:pos x="277" y="366"/>
                </a:cxn>
                <a:cxn ang="0">
                  <a:pos x="273" y="362"/>
                </a:cxn>
                <a:cxn ang="0">
                  <a:pos x="270" y="355"/>
                </a:cxn>
                <a:cxn ang="0">
                  <a:pos x="269" y="351"/>
                </a:cxn>
                <a:cxn ang="0">
                  <a:pos x="268" y="325"/>
                </a:cxn>
                <a:cxn ang="0">
                  <a:pos x="262" y="297"/>
                </a:cxn>
                <a:cxn ang="0">
                  <a:pos x="246" y="240"/>
                </a:cxn>
                <a:cxn ang="0">
                  <a:pos x="220" y="187"/>
                </a:cxn>
                <a:cxn ang="0">
                  <a:pos x="205" y="165"/>
                </a:cxn>
                <a:cxn ang="0">
                  <a:pos x="188" y="144"/>
                </a:cxn>
                <a:cxn ang="0">
                  <a:pos x="169" y="123"/>
                </a:cxn>
                <a:cxn ang="0">
                  <a:pos x="137" y="92"/>
                </a:cxn>
                <a:cxn ang="0">
                  <a:pos x="114" y="74"/>
                </a:cxn>
                <a:cxn ang="0">
                  <a:pos x="101" y="65"/>
                </a:cxn>
                <a:cxn ang="0">
                  <a:pos x="70" y="52"/>
                </a:cxn>
                <a:cxn ang="0">
                  <a:pos x="39" y="44"/>
                </a:cxn>
                <a:cxn ang="0">
                  <a:pos x="12" y="37"/>
                </a:cxn>
                <a:cxn ang="0">
                  <a:pos x="8" y="34"/>
                </a:cxn>
                <a:cxn ang="0">
                  <a:pos x="3" y="30"/>
                </a:cxn>
                <a:cxn ang="0">
                  <a:pos x="0" y="22"/>
                </a:cxn>
                <a:cxn ang="0">
                  <a:pos x="0" y="16"/>
                </a:cxn>
                <a:cxn ang="0">
                  <a:pos x="4" y="6"/>
                </a:cxn>
                <a:cxn ang="0">
                  <a:pos x="12" y="1"/>
                </a:cxn>
                <a:cxn ang="0">
                  <a:pos x="16" y="0"/>
                </a:cxn>
                <a:cxn ang="0">
                  <a:pos x="22" y="1"/>
                </a:cxn>
                <a:cxn ang="0">
                  <a:pos x="51" y="10"/>
                </a:cxn>
                <a:cxn ang="0">
                  <a:pos x="92" y="22"/>
                </a:cxn>
                <a:cxn ang="0">
                  <a:pos x="112" y="30"/>
                </a:cxn>
                <a:cxn ang="0">
                  <a:pos x="131" y="43"/>
                </a:cxn>
                <a:cxn ang="0">
                  <a:pos x="159" y="64"/>
                </a:cxn>
                <a:cxn ang="0">
                  <a:pos x="205" y="108"/>
                </a:cxn>
                <a:cxn ang="0">
                  <a:pos x="223" y="128"/>
                </a:cxn>
                <a:cxn ang="0">
                  <a:pos x="256" y="178"/>
                </a:cxn>
                <a:cxn ang="0">
                  <a:pos x="281" y="233"/>
                </a:cxn>
                <a:cxn ang="0">
                  <a:pos x="298" y="290"/>
                </a:cxn>
                <a:cxn ang="0">
                  <a:pos x="304" y="331"/>
                </a:cxn>
                <a:cxn ang="0">
                  <a:pos x="305" y="345"/>
                </a:cxn>
                <a:cxn ang="0">
                  <a:pos x="305" y="351"/>
                </a:cxn>
                <a:cxn ang="0">
                  <a:pos x="304" y="359"/>
                </a:cxn>
                <a:cxn ang="0">
                  <a:pos x="300" y="364"/>
                </a:cxn>
                <a:cxn ang="0">
                  <a:pos x="293" y="367"/>
                </a:cxn>
                <a:cxn ang="0">
                  <a:pos x="287" y="368"/>
                </a:cxn>
              </a:cxnLst>
              <a:rect l="0" t="0" r="r" b="b"/>
              <a:pathLst>
                <a:path w="305" h="368">
                  <a:moveTo>
                    <a:pt x="287" y="368"/>
                  </a:moveTo>
                  <a:lnTo>
                    <a:pt x="287" y="368"/>
                  </a:lnTo>
                  <a:lnTo>
                    <a:pt x="280" y="367"/>
                  </a:lnTo>
                  <a:lnTo>
                    <a:pt x="277" y="366"/>
                  </a:lnTo>
                  <a:lnTo>
                    <a:pt x="275" y="364"/>
                  </a:lnTo>
                  <a:lnTo>
                    <a:pt x="273" y="362"/>
                  </a:lnTo>
                  <a:lnTo>
                    <a:pt x="271" y="359"/>
                  </a:lnTo>
                  <a:lnTo>
                    <a:pt x="270" y="355"/>
                  </a:lnTo>
                  <a:lnTo>
                    <a:pt x="269" y="351"/>
                  </a:lnTo>
                  <a:lnTo>
                    <a:pt x="269" y="351"/>
                  </a:lnTo>
                  <a:lnTo>
                    <a:pt x="269" y="338"/>
                  </a:lnTo>
                  <a:lnTo>
                    <a:pt x="268" y="325"/>
                  </a:lnTo>
                  <a:lnTo>
                    <a:pt x="265" y="310"/>
                  </a:lnTo>
                  <a:lnTo>
                    <a:pt x="262" y="297"/>
                  </a:lnTo>
                  <a:lnTo>
                    <a:pt x="255" y="269"/>
                  </a:lnTo>
                  <a:lnTo>
                    <a:pt x="246" y="240"/>
                  </a:lnTo>
                  <a:lnTo>
                    <a:pt x="234" y="213"/>
                  </a:lnTo>
                  <a:lnTo>
                    <a:pt x="220" y="187"/>
                  </a:lnTo>
                  <a:lnTo>
                    <a:pt x="213" y="176"/>
                  </a:lnTo>
                  <a:lnTo>
                    <a:pt x="205" y="165"/>
                  </a:lnTo>
                  <a:lnTo>
                    <a:pt x="197" y="153"/>
                  </a:lnTo>
                  <a:lnTo>
                    <a:pt x="188" y="144"/>
                  </a:lnTo>
                  <a:lnTo>
                    <a:pt x="188" y="144"/>
                  </a:lnTo>
                  <a:lnTo>
                    <a:pt x="169" y="123"/>
                  </a:lnTo>
                  <a:lnTo>
                    <a:pt x="149" y="103"/>
                  </a:lnTo>
                  <a:lnTo>
                    <a:pt x="137" y="92"/>
                  </a:lnTo>
                  <a:lnTo>
                    <a:pt x="126" y="83"/>
                  </a:lnTo>
                  <a:lnTo>
                    <a:pt x="114" y="74"/>
                  </a:lnTo>
                  <a:lnTo>
                    <a:pt x="101" y="65"/>
                  </a:lnTo>
                  <a:lnTo>
                    <a:pt x="101" y="65"/>
                  </a:lnTo>
                  <a:lnTo>
                    <a:pt x="86" y="58"/>
                  </a:lnTo>
                  <a:lnTo>
                    <a:pt x="70" y="52"/>
                  </a:lnTo>
                  <a:lnTo>
                    <a:pt x="55" y="48"/>
                  </a:lnTo>
                  <a:lnTo>
                    <a:pt x="39" y="44"/>
                  </a:lnTo>
                  <a:lnTo>
                    <a:pt x="39" y="44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8" y="34"/>
                  </a:lnTo>
                  <a:lnTo>
                    <a:pt x="5" y="32"/>
                  </a:lnTo>
                  <a:lnTo>
                    <a:pt x="3" y="30"/>
                  </a:lnTo>
                  <a:lnTo>
                    <a:pt x="1" y="28"/>
                  </a:lnTo>
                  <a:lnTo>
                    <a:pt x="0" y="22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1" y="11"/>
                  </a:lnTo>
                  <a:lnTo>
                    <a:pt x="4" y="6"/>
                  </a:lnTo>
                  <a:lnTo>
                    <a:pt x="9" y="2"/>
                  </a:lnTo>
                  <a:lnTo>
                    <a:pt x="12" y="1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51" y="10"/>
                  </a:lnTo>
                  <a:lnTo>
                    <a:pt x="51" y="10"/>
                  </a:lnTo>
                  <a:lnTo>
                    <a:pt x="71" y="16"/>
                  </a:lnTo>
                  <a:lnTo>
                    <a:pt x="92" y="22"/>
                  </a:lnTo>
                  <a:lnTo>
                    <a:pt x="102" y="26"/>
                  </a:lnTo>
                  <a:lnTo>
                    <a:pt x="112" y="30"/>
                  </a:lnTo>
                  <a:lnTo>
                    <a:pt x="122" y="37"/>
                  </a:lnTo>
                  <a:lnTo>
                    <a:pt x="131" y="43"/>
                  </a:lnTo>
                  <a:lnTo>
                    <a:pt x="131" y="43"/>
                  </a:lnTo>
                  <a:lnTo>
                    <a:pt x="159" y="64"/>
                  </a:lnTo>
                  <a:lnTo>
                    <a:pt x="184" y="86"/>
                  </a:lnTo>
                  <a:lnTo>
                    <a:pt x="205" y="108"/>
                  </a:lnTo>
                  <a:lnTo>
                    <a:pt x="223" y="128"/>
                  </a:lnTo>
                  <a:lnTo>
                    <a:pt x="223" y="128"/>
                  </a:lnTo>
                  <a:lnTo>
                    <a:pt x="241" y="152"/>
                  </a:lnTo>
                  <a:lnTo>
                    <a:pt x="256" y="178"/>
                  </a:lnTo>
                  <a:lnTo>
                    <a:pt x="270" y="205"/>
                  </a:lnTo>
                  <a:lnTo>
                    <a:pt x="281" y="233"/>
                  </a:lnTo>
                  <a:lnTo>
                    <a:pt x="290" y="262"/>
                  </a:lnTo>
                  <a:lnTo>
                    <a:pt x="298" y="290"/>
                  </a:lnTo>
                  <a:lnTo>
                    <a:pt x="303" y="317"/>
                  </a:lnTo>
                  <a:lnTo>
                    <a:pt x="304" y="331"/>
                  </a:lnTo>
                  <a:lnTo>
                    <a:pt x="305" y="344"/>
                  </a:lnTo>
                  <a:lnTo>
                    <a:pt x="305" y="345"/>
                  </a:lnTo>
                  <a:lnTo>
                    <a:pt x="305" y="351"/>
                  </a:lnTo>
                  <a:lnTo>
                    <a:pt x="305" y="351"/>
                  </a:lnTo>
                  <a:lnTo>
                    <a:pt x="305" y="355"/>
                  </a:lnTo>
                  <a:lnTo>
                    <a:pt x="304" y="359"/>
                  </a:lnTo>
                  <a:lnTo>
                    <a:pt x="302" y="362"/>
                  </a:lnTo>
                  <a:lnTo>
                    <a:pt x="300" y="364"/>
                  </a:lnTo>
                  <a:lnTo>
                    <a:pt x="296" y="366"/>
                  </a:lnTo>
                  <a:lnTo>
                    <a:pt x="293" y="367"/>
                  </a:lnTo>
                  <a:lnTo>
                    <a:pt x="287" y="368"/>
                  </a:lnTo>
                  <a:lnTo>
                    <a:pt x="287" y="36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sp>
        <p:nvSpPr>
          <p:cNvPr id="56" name="椭圆 31"/>
          <p:cNvSpPr/>
          <p:nvPr/>
        </p:nvSpPr>
        <p:spPr>
          <a:xfrm rot="15654318">
            <a:off x="6475569" y="1985987"/>
            <a:ext cx="898847" cy="889884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91" y="connsiteY5-92"/>
              </a:cxn>
            </a:cxnLst>
            <a:rect l="l" t="t" r="r" b="b"/>
            <a:pathLst>
              <a:path w="660438" h="653852">
                <a:moveTo>
                  <a:pt x="128078" y="64927"/>
                </a:moveTo>
                <a:cubicBezTo>
                  <a:pt x="200406" y="22404"/>
                  <a:pt x="266694" y="-24807"/>
                  <a:pt x="410712" y="15051"/>
                </a:cubicBezTo>
                <a:cubicBezTo>
                  <a:pt x="554730" y="54909"/>
                  <a:pt x="671038" y="190221"/>
                  <a:pt x="659670" y="337329"/>
                </a:cubicBezTo>
                <a:cubicBezTo>
                  <a:pt x="648302" y="484437"/>
                  <a:pt x="512709" y="653852"/>
                  <a:pt x="331423" y="653852"/>
                </a:cubicBezTo>
                <a:cubicBezTo>
                  <a:pt x="150137" y="653852"/>
                  <a:pt x="14721" y="457153"/>
                  <a:pt x="3176" y="337329"/>
                </a:cubicBezTo>
                <a:cubicBezTo>
                  <a:pt x="-8369" y="217505"/>
                  <a:pt x="11590" y="209227"/>
                  <a:pt x="62645" y="134413"/>
                </a:cubicBezTo>
              </a:path>
            </a:pathLst>
          </a:custGeom>
          <a:noFill/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grpSp>
        <p:nvGrpSpPr>
          <p:cNvPr id="93" name="组合 92"/>
          <p:cNvGrpSpPr/>
          <p:nvPr/>
        </p:nvGrpSpPr>
        <p:grpSpPr>
          <a:xfrm>
            <a:off x="6686480" y="2176528"/>
            <a:ext cx="499267" cy="527865"/>
            <a:chOff x="5181601" y="2120900"/>
            <a:chExt cx="665163" cy="703263"/>
          </a:xfrm>
          <a:solidFill>
            <a:srgbClr val="005790"/>
          </a:solidFill>
        </p:grpSpPr>
        <p:sp>
          <p:nvSpPr>
            <p:cNvPr id="94" name="Freeform 540"/>
            <p:cNvSpPr/>
            <p:nvPr/>
          </p:nvSpPr>
          <p:spPr bwMode="auto">
            <a:xfrm>
              <a:off x="5226051" y="2433638"/>
              <a:ext cx="6350" cy="44450"/>
            </a:xfrm>
            <a:custGeom>
              <a:avLst/>
              <a:gdLst/>
              <a:ahLst/>
              <a:cxnLst>
                <a:cxn ang="0">
                  <a:pos x="11" y="47"/>
                </a:cxn>
                <a:cxn ang="0">
                  <a:pos x="11" y="47"/>
                </a:cxn>
                <a:cxn ang="0">
                  <a:pos x="11" y="36"/>
                </a:cxn>
                <a:cxn ang="0">
                  <a:pos x="11" y="26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0" y="3"/>
                </a:cxn>
                <a:cxn ang="0">
                  <a:pos x="9" y="1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3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0"/>
                </a:cxn>
                <a:cxn ang="0">
                  <a:pos x="1" y="40"/>
                </a:cxn>
                <a:cxn ang="0">
                  <a:pos x="3" y="60"/>
                </a:cxn>
                <a:cxn ang="0">
                  <a:pos x="3" y="70"/>
                </a:cxn>
                <a:cxn ang="0">
                  <a:pos x="2" y="74"/>
                </a:cxn>
                <a:cxn ang="0">
                  <a:pos x="1" y="79"/>
                </a:cxn>
                <a:cxn ang="0">
                  <a:pos x="1" y="79"/>
                </a:cxn>
                <a:cxn ang="0">
                  <a:pos x="0" y="81"/>
                </a:cxn>
                <a:cxn ang="0">
                  <a:pos x="1" y="82"/>
                </a:cxn>
                <a:cxn ang="0">
                  <a:pos x="2" y="83"/>
                </a:cxn>
                <a:cxn ang="0">
                  <a:pos x="4" y="84"/>
                </a:cxn>
                <a:cxn ang="0">
                  <a:pos x="8" y="84"/>
                </a:cxn>
                <a:cxn ang="0">
                  <a:pos x="10" y="83"/>
                </a:cxn>
                <a:cxn ang="0">
                  <a:pos x="11" y="81"/>
                </a:cxn>
                <a:cxn ang="0">
                  <a:pos x="11" y="81"/>
                </a:cxn>
                <a:cxn ang="0">
                  <a:pos x="13" y="73"/>
                </a:cxn>
                <a:cxn ang="0">
                  <a:pos x="13" y="64"/>
                </a:cxn>
                <a:cxn ang="0">
                  <a:pos x="11" y="47"/>
                </a:cxn>
                <a:cxn ang="0">
                  <a:pos x="11" y="47"/>
                </a:cxn>
              </a:cxnLst>
              <a:rect l="0" t="0" r="r" b="b"/>
              <a:pathLst>
                <a:path w="13" h="84">
                  <a:moveTo>
                    <a:pt x="11" y="47"/>
                  </a:moveTo>
                  <a:lnTo>
                    <a:pt x="11" y="47"/>
                  </a:lnTo>
                  <a:lnTo>
                    <a:pt x="11" y="36"/>
                  </a:lnTo>
                  <a:lnTo>
                    <a:pt x="11" y="26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0" y="3"/>
                  </a:lnTo>
                  <a:lnTo>
                    <a:pt x="9" y="1"/>
                  </a:lnTo>
                  <a:lnTo>
                    <a:pt x="8" y="0"/>
                  </a:lnTo>
                  <a:lnTo>
                    <a:pt x="6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3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0"/>
                  </a:lnTo>
                  <a:lnTo>
                    <a:pt x="1" y="40"/>
                  </a:lnTo>
                  <a:lnTo>
                    <a:pt x="3" y="60"/>
                  </a:lnTo>
                  <a:lnTo>
                    <a:pt x="3" y="70"/>
                  </a:lnTo>
                  <a:lnTo>
                    <a:pt x="2" y="74"/>
                  </a:lnTo>
                  <a:lnTo>
                    <a:pt x="1" y="79"/>
                  </a:lnTo>
                  <a:lnTo>
                    <a:pt x="1" y="79"/>
                  </a:lnTo>
                  <a:lnTo>
                    <a:pt x="0" y="81"/>
                  </a:lnTo>
                  <a:lnTo>
                    <a:pt x="1" y="82"/>
                  </a:lnTo>
                  <a:lnTo>
                    <a:pt x="2" y="83"/>
                  </a:lnTo>
                  <a:lnTo>
                    <a:pt x="4" y="84"/>
                  </a:lnTo>
                  <a:lnTo>
                    <a:pt x="8" y="84"/>
                  </a:lnTo>
                  <a:lnTo>
                    <a:pt x="10" y="83"/>
                  </a:lnTo>
                  <a:lnTo>
                    <a:pt x="11" y="81"/>
                  </a:lnTo>
                  <a:lnTo>
                    <a:pt x="11" y="81"/>
                  </a:lnTo>
                  <a:lnTo>
                    <a:pt x="13" y="73"/>
                  </a:lnTo>
                  <a:lnTo>
                    <a:pt x="13" y="64"/>
                  </a:lnTo>
                  <a:lnTo>
                    <a:pt x="11" y="47"/>
                  </a:lnTo>
                  <a:lnTo>
                    <a:pt x="11" y="4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5" name="Freeform 541"/>
            <p:cNvSpPr/>
            <p:nvPr/>
          </p:nvSpPr>
          <p:spPr bwMode="auto">
            <a:xfrm>
              <a:off x="5240338" y="2468563"/>
              <a:ext cx="12700" cy="46038"/>
            </a:xfrm>
            <a:custGeom>
              <a:avLst/>
              <a:gdLst/>
              <a:ahLst/>
              <a:cxnLst>
                <a:cxn ang="0">
                  <a:pos x="23" y="76"/>
                </a:cxn>
                <a:cxn ang="0">
                  <a:pos x="23" y="76"/>
                </a:cxn>
                <a:cxn ang="0">
                  <a:pos x="19" y="73"/>
                </a:cxn>
                <a:cxn ang="0">
                  <a:pos x="15" y="70"/>
                </a:cxn>
                <a:cxn ang="0">
                  <a:pos x="13" y="66"/>
                </a:cxn>
                <a:cxn ang="0">
                  <a:pos x="11" y="62"/>
                </a:cxn>
                <a:cxn ang="0">
                  <a:pos x="10" y="58"/>
                </a:cxn>
                <a:cxn ang="0">
                  <a:pos x="10" y="54"/>
                </a:cxn>
                <a:cxn ang="0">
                  <a:pos x="10" y="43"/>
                </a:cxn>
                <a:cxn ang="0">
                  <a:pos x="11" y="34"/>
                </a:cxn>
                <a:cxn ang="0">
                  <a:pos x="13" y="24"/>
                </a:cxn>
                <a:cxn ang="0">
                  <a:pos x="15" y="13"/>
                </a:cxn>
                <a:cxn ang="0">
                  <a:pos x="16" y="5"/>
                </a:cxn>
                <a:cxn ang="0">
                  <a:pos x="16" y="5"/>
                </a:cxn>
                <a:cxn ang="0">
                  <a:pos x="16" y="3"/>
                </a:cxn>
                <a:cxn ang="0">
                  <a:pos x="15" y="1"/>
                </a:cxn>
                <a:cxn ang="0">
                  <a:pos x="13" y="1"/>
                </a:cxn>
                <a:cxn ang="0">
                  <a:pos x="11" y="0"/>
                </a:cxn>
                <a:cxn ang="0">
                  <a:pos x="10" y="1"/>
                </a:cxn>
                <a:cxn ang="0">
                  <a:pos x="7" y="1"/>
                </a:cxn>
                <a:cxn ang="0">
                  <a:pos x="6" y="3"/>
                </a:cxn>
                <a:cxn ang="0">
                  <a:pos x="6" y="5"/>
                </a:cxn>
                <a:cxn ang="0">
                  <a:pos x="6" y="5"/>
                </a:cxn>
                <a:cxn ang="0">
                  <a:pos x="5" y="15"/>
                </a:cxn>
                <a:cxn ang="0">
                  <a:pos x="3" y="26"/>
                </a:cxn>
                <a:cxn ang="0">
                  <a:pos x="1" y="37"/>
                </a:cxn>
                <a:cxn ang="0">
                  <a:pos x="0" y="48"/>
                </a:cxn>
                <a:cxn ang="0">
                  <a:pos x="0" y="59"/>
                </a:cxn>
                <a:cxn ang="0">
                  <a:pos x="1" y="64"/>
                </a:cxn>
                <a:cxn ang="0">
                  <a:pos x="3" y="69"/>
                </a:cxn>
                <a:cxn ang="0">
                  <a:pos x="5" y="73"/>
                </a:cxn>
                <a:cxn ang="0">
                  <a:pos x="9" y="77"/>
                </a:cxn>
                <a:cxn ang="0">
                  <a:pos x="13" y="81"/>
                </a:cxn>
                <a:cxn ang="0">
                  <a:pos x="18" y="85"/>
                </a:cxn>
                <a:cxn ang="0">
                  <a:pos x="18" y="85"/>
                </a:cxn>
                <a:cxn ang="0">
                  <a:pos x="20" y="86"/>
                </a:cxn>
                <a:cxn ang="0">
                  <a:pos x="22" y="86"/>
                </a:cxn>
                <a:cxn ang="0">
                  <a:pos x="23" y="85"/>
                </a:cxn>
                <a:cxn ang="0">
                  <a:pos x="24" y="82"/>
                </a:cxn>
                <a:cxn ang="0">
                  <a:pos x="25" y="81"/>
                </a:cxn>
                <a:cxn ang="0">
                  <a:pos x="25" y="79"/>
                </a:cxn>
                <a:cxn ang="0">
                  <a:pos x="24" y="77"/>
                </a:cxn>
                <a:cxn ang="0">
                  <a:pos x="23" y="76"/>
                </a:cxn>
                <a:cxn ang="0">
                  <a:pos x="23" y="76"/>
                </a:cxn>
              </a:cxnLst>
              <a:rect l="0" t="0" r="r" b="b"/>
              <a:pathLst>
                <a:path w="25" h="86">
                  <a:moveTo>
                    <a:pt x="23" y="76"/>
                  </a:moveTo>
                  <a:lnTo>
                    <a:pt x="23" y="76"/>
                  </a:lnTo>
                  <a:lnTo>
                    <a:pt x="19" y="73"/>
                  </a:lnTo>
                  <a:lnTo>
                    <a:pt x="15" y="70"/>
                  </a:lnTo>
                  <a:lnTo>
                    <a:pt x="13" y="66"/>
                  </a:lnTo>
                  <a:lnTo>
                    <a:pt x="11" y="62"/>
                  </a:lnTo>
                  <a:lnTo>
                    <a:pt x="10" y="58"/>
                  </a:lnTo>
                  <a:lnTo>
                    <a:pt x="10" y="54"/>
                  </a:lnTo>
                  <a:lnTo>
                    <a:pt x="10" y="43"/>
                  </a:lnTo>
                  <a:lnTo>
                    <a:pt x="11" y="34"/>
                  </a:lnTo>
                  <a:lnTo>
                    <a:pt x="13" y="24"/>
                  </a:lnTo>
                  <a:lnTo>
                    <a:pt x="15" y="13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3"/>
                  </a:lnTo>
                  <a:lnTo>
                    <a:pt x="15" y="1"/>
                  </a:lnTo>
                  <a:lnTo>
                    <a:pt x="13" y="1"/>
                  </a:lnTo>
                  <a:lnTo>
                    <a:pt x="11" y="0"/>
                  </a:lnTo>
                  <a:lnTo>
                    <a:pt x="10" y="1"/>
                  </a:lnTo>
                  <a:lnTo>
                    <a:pt x="7" y="1"/>
                  </a:lnTo>
                  <a:lnTo>
                    <a:pt x="6" y="3"/>
                  </a:lnTo>
                  <a:lnTo>
                    <a:pt x="6" y="5"/>
                  </a:lnTo>
                  <a:lnTo>
                    <a:pt x="6" y="5"/>
                  </a:lnTo>
                  <a:lnTo>
                    <a:pt x="5" y="15"/>
                  </a:lnTo>
                  <a:lnTo>
                    <a:pt x="3" y="26"/>
                  </a:lnTo>
                  <a:lnTo>
                    <a:pt x="1" y="37"/>
                  </a:lnTo>
                  <a:lnTo>
                    <a:pt x="0" y="48"/>
                  </a:lnTo>
                  <a:lnTo>
                    <a:pt x="0" y="59"/>
                  </a:lnTo>
                  <a:lnTo>
                    <a:pt x="1" y="64"/>
                  </a:lnTo>
                  <a:lnTo>
                    <a:pt x="3" y="69"/>
                  </a:lnTo>
                  <a:lnTo>
                    <a:pt x="5" y="73"/>
                  </a:lnTo>
                  <a:lnTo>
                    <a:pt x="9" y="77"/>
                  </a:lnTo>
                  <a:lnTo>
                    <a:pt x="13" y="81"/>
                  </a:lnTo>
                  <a:lnTo>
                    <a:pt x="18" y="85"/>
                  </a:lnTo>
                  <a:lnTo>
                    <a:pt x="18" y="85"/>
                  </a:lnTo>
                  <a:lnTo>
                    <a:pt x="20" y="86"/>
                  </a:lnTo>
                  <a:lnTo>
                    <a:pt x="22" y="86"/>
                  </a:lnTo>
                  <a:lnTo>
                    <a:pt x="23" y="85"/>
                  </a:lnTo>
                  <a:lnTo>
                    <a:pt x="24" y="82"/>
                  </a:lnTo>
                  <a:lnTo>
                    <a:pt x="25" y="81"/>
                  </a:lnTo>
                  <a:lnTo>
                    <a:pt x="25" y="79"/>
                  </a:lnTo>
                  <a:lnTo>
                    <a:pt x="24" y="77"/>
                  </a:lnTo>
                  <a:lnTo>
                    <a:pt x="23" y="76"/>
                  </a:lnTo>
                  <a:lnTo>
                    <a:pt x="23" y="7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6" name="Freeform 542"/>
            <p:cNvSpPr/>
            <p:nvPr/>
          </p:nvSpPr>
          <p:spPr bwMode="auto">
            <a:xfrm>
              <a:off x="5275263" y="2498725"/>
              <a:ext cx="6350" cy="460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80"/>
                </a:cxn>
                <a:cxn ang="0">
                  <a:pos x="0" y="80"/>
                </a:cxn>
                <a:cxn ang="0">
                  <a:pos x="1" y="82"/>
                </a:cxn>
                <a:cxn ang="0">
                  <a:pos x="2" y="84"/>
                </a:cxn>
                <a:cxn ang="0">
                  <a:pos x="3" y="84"/>
                </a:cxn>
                <a:cxn ang="0">
                  <a:pos x="6" y="85"/>
                </a:cxn>
                <a:cxn ang="0">
                  <a:pos x="8" y="84"/>
                </a:cxn>
                <a:cxn ang="0">
                  <a:pos x="9" y="84"/>
                </a:cxn>
                <a:cxn ang="0">
                  <a:pos x="10" y="82"/>
                </a:cxn>
                <a:cxn ang="0">
                  <a:pos x="11" y="80"/>
                </a:cxn>
                <a:cxn ang="0">
                  <a:pos x="11" y="5"/>
                </a:cxn>
                <a:cxn ang="0">
                  <a:pos x="11" y="5"/>
                </a:cxn>
                <a:cxn ang="0">
                  <a:pos x="10" y="3"/>
                </a:cxn>
                <a:cxn ang="0">
                  <a:pos x="9" y="1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3" y="1"/>
                </a:cxn>
                <a:cxn ang="0">
                  <a:pos x="2" y="1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11" h="85">
                  <a:moveTo>
                    <a:pt x="0" y="5"/>
                  </a:moveTo>
                  <a:lnTo>
                    <a:pt x="0" y="80"/>
                  </a:lnTo>
                  <a:lnTo>
                    <a:pt x="0" y="80"/>
                  </a:lnTo>
                  <a:lnTo>
                    <a:pt x="1" y="82"/>
                  </a:lnTo>
                  <a:lnTo>
                    <a:pt x="2" y="84"/>
                  </a:lnTo>
                  <a:lnTo>
                    <a:pt x="3" y="84"/>
                  </a:lnTo>
                  <a:lnTo>
                    <a:pt x="6" y="85"/>
                  </a:lnTo>
                  <a:lnTo>
                    <a:pt x="8" y="84"/>
                  </a:lnTo>
                  <a:lnTo>
                    <a:pt x="9" y="84"/>
                  </a:lnTo>
                  <a:lnTo>
                    <a:pt x="10" y="82"/>
                  </a:lnTo>
                  <a:lnTo>
                    <a:pt x="11" y="80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0" y="3"/>
                  </a:lnTo>
                  <a:lnTo>
                    <a:pt x="9" y="1"/>
                  </a:lnTo>
                  <a:lnTo>
                    <a:pt x="8" y="1"/>
                  </a:lnTo>
                  <a:lnTo>
                    <a:pt x="6" y="0"/>
                  </a:lnTo>
                  <a:lnTo>
                    <a:pt x="3" y="1"/>
                  </a:lnTo>
                  <a:lnTo>
                    <a:pt x="2" y="1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7" name="Freeform 543"/>
            <p:cNvSpPr/>
            <p:nvPr/>
          </p:nvSpPr>
          <p:spPr bwMode="auto">
            <a:xfrm>
              <a:off x="5294313" y="2532063"/>
              <a:ext cx="6350" cy="31750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0" y="4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0" y="3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17"/>
                </a:cxn>
                <a:cxn ang="0">
                  <a:pos x="3" y="31"/>
                </a:cxn>
                <a:cxn ang="0">
                  <a:pos x="4" y="43"/>
                </a:cxn>
                <a:cxn ang="0">
                  <a:pos x="5" y="56"/>
                </a:cxn>
                <a:cxn ang="0">
                  <a:pos x="5" y="56"/>
                </a:cxn>
                <a:cxn ang="0">
                  <a:pos x="6" y="58"/>
                </a:cxn>
                <a:cxn ang="0">
                  <a:pos x="7" y="60"/>
                </a:cxn>
                <a:cxn ang="0">
                  <a:pos x="8" y="61"/>
                </a:cxn>
                <a:cxn ang="0">
                  <a:pos x="10" y="61"/>
                </a:cxn>
                <a:cxn ang="0">
                  <a:pos x="11" y="61"/>
                </a:cxn>
                <a:cxn ang="0">
                  <a:pos x="13" y="60"/>
                </a:cxn>
                <a:cxn ang="0">
                  <a:pos x="14" y="58"/>
                </a:cxn>
                <a:cxn ang="0">
                  <a:pos x="14" y="56"/>
                </a:cxn>
                <a:cxn ang="0">
                  <a:pos x="14" y="56"/>
                </a:cxn>
                <a:cxn ang="0">
                  <a:pos x="13" y="43"/>
                </a:cxn>
                <a:cxn ang="0">
                  <a:pos x="12" y="31"/>
                </a:cxn>
                <a:cxn ang="0">
                  <a:pos x="10" y="17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4" h="61">
                  <a:moveTo>
                    <a:pt x="10" y="4"/>
                  </a:moveTo>
                  <a:lnTo>
                    <a:pt x="10" y="4"/>
                  </a:lnTo>
                  <a:lnTo>
                    <a:pt x="9" y="3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17"/>
                  </a:lnTo>
                  <a:lnTo>
                    <a:pt x="3" y="31"/>
                  </a:lnTo>
                  <a:lnTo>
                    <a:pt x="4" y="43"/>
                  </a:lnTo>
                  <a:lnTo>
                    <a:pt x="5" y="56"/>
                  </a:lnTo>
                  <a:lnTo>
                    <a:pt x="5" y="56"/>
                  </a:lnTo>
                  <a:lnTo>
                    <a:pt x="6" y="58"/>
                  </a:lnTo>
                  <a:lnTo>
                    <a:pt x="7" y="60"/>
                  </a:lnTo>
                  <a:lnTo>
                    <a:pt x="8" y="61"/>
                  </a:lnTo>
                  <a:lnTo>
                    <a:pt x="10" y="61"/>
                  </a:lnTo>
                  <a:lnTo>
                    <a:pt x="11" y="61"/>
                  </a:lnTo>
                  <a:lnTo>
                    <a:pt x="13" y="60"/>
                  </a:lnTo>
                  <a:lnTo>
                    <a:pt x="14" y="58"/>
                  </a:lnTo>
                  <a:lnTo>
                    <a:pt x="14" y="56"/>
                  </a:lnTo>
                  <a:lnTo>
                    <a:pt x="14" y="56"/>
                  </a:lnTo>
                  <a:lnTo>
                    <a:pt x="13" y="43"/>
                  </a:lnTo>
                  <a:lnTo>
                    <a:pt x="12" y="31"/>
                  </a:lnTo>
                  <a:lnTo>
                    <a:pt x="10" y="17"/>
                  </a:lnTo>
                  <a:lnTo>
                    <a:pt x="10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8" name="Freeform 544"/>
            <p:cNvSpPr/>
            <p:nvPr/>
          </p:nvSpPr>
          <p:spPr bwMode="auto">
            <a:xfrm>
              <a:off x="5324476" y="2552700"/>
              <a:ext cx="4763" cy="34925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61"/>
                </a:cxn>
                <a:cxn ang="0">
                  <a:pos x="0" y="61"/>
                </a:cxn>
                <a:cxn ang="0">
                  <a:pos x="0" y="63"/>
                </a:cxn>
                <a:cxn ang="0">
                  <a:pos x="1" y="65"/>
                </a:cxn>
                <a:cxn ang="0">
                  <a:pos x="3" y="65"/>
                </a:cxn>
                <a:cxn ang="0">
                  <a:pos x="4" y="66"/>
                </a:cxn>
                <a:cxn ang="0">
                  <a:pos x="6" y="65"/>
                </a:cxn>
                <a:cxn ang="0">
                  <a:pos x="8" y="65"/>
                </a:cxn>
                <a:cxn ang="0">
                  <a:pos x="9" y="63"/>
                </a:cxn>
                <a:cxn ang="0">
                  <a:pos x="10" y="61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10" h="66">
                  <a:moveTo>
                    <a:pt x="0" y="4"/>
                  </a:moveTo>
                  <a:lnTo>
                    <a:pt x="0" y="61"/>
                  </a:lnTo>
                  <a:lnTo>
                    <a:pt x="0" y="61"/>
                  </a:lnTo>
                  <a:lnTo>
                    <a:pt x="0" y="63"/>
                  </a:lnTo>
                  <a:lnTo>
                    <a:pt x="1" y="65"/>
                  </a:lnTo>
                  <a:lnTo>
                    <a:pt x="3" y="65"/>
                  </a:lnTo>
                  <a:lnTo>
                    <a:pt x="4" y="66"/>
                  </a:lnTo>
                  <a:lnTo>
                    <a:pt x="6" y="65"/>
                  </a:lnTo>
                  <a:lnTo>
                    <a:pt x="8" y="65"/>
                  </a:lnTo>
                  <a:lnTo>
                    <a:pt x="9" y="63"/>
                  </a:lnTo>
                  <a:lnTo>
                    <a:pt x="10" y="61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9" y="2"/>
                  </a:lnTo>
                  <a:lnTo>
                    <a:pt x="8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9" name="Freeform 545"/>
            <p:cNvSpPr/>
            <p:nvPr/>
          </p:nvSpPr>
          <p:spPr bwMode="auto">
            <a:xfrm>
              <a:off x="5348288" y="2576513"/>
              <a:ext cx="7938" cy="42863"/>
            </a:xfrm>
            <a:custGeom>
              <a:avLst/>
              <a:gdLst/>
              <a:ahLst/>
              <a:cxnLst>
                <a:cxn ang="0">
                  <a:pos x="14" y="75"/>
                </a:cxn>
                <a:cxn ang="0">
                  <a:pos x="14" y="75"/>
                </a:cxn>
                <a:cxn ang="0">
                  <a:pos x="12" y="66"/>
                </a:cxn>
                <a:cxn ang="0">
                  <a:pos x="12" y="58"/>
                </a:cxn>
                <a:cxn ang="0">
                  <a:pos x="12" y="51"/>
                </a:cxn>
                <a:cxn ang="0">
                  <a:pos x="11" y="43"/>
                </a:cxn>
                <a:cxn ang="0">
                  <a:pos x="11" y="43"/>
                </a:cxn>
                <a:cxn ang="0">
                  <a:pos x="10" y="33"/>
                </a:cxn>
                <a:cxn ang="0">
                  <a:pos x="9" y="2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0" y="23"/>
                </a:cxn>
                <a:cxn ang="0">
                  <a:pos x="0" y="33"/>
                </a:cxn>
                <a:cxn ang="0">
                  <a:pos x="1" y="38"/>
                </a:cxn>
                <a:cxn ang="0">
                  <a:pos x="2" y="42"/>
                </a:cxn>
                <a:cxn ang="0">
                  <a:pos x="2" y="42"/>
                </a:cxn>
                <a:cxn ang="0">
                  <a:pos x="3" y="46"/>
                </a:cxn>
                <a:cxn ang="0">
                  <a:pos x="3" y="50"/>
                </a:cxn>
                <a:cxn ang="0">
                  <a:pos x="3" y="59"/>
                </a:cxn>
                <a:cxn ang="0">
                  <a:pos x="4" y="69"/>
                </a:cxn>
                <a:cxn ang="0">
                  <a:pos x="4" y="73"/>
                </a:cxn>
                <a:cxn ang="0">
                  <a:pos x="5" y="77"/>
                </a:cxn>
                <a:cxn ang="0">
                  <a:pos x="5" y="77"/>
                </a:cxn>
                <a:cxn ang="0">
                  <a:pos x="6" y="79"/>
                </a:cxn>
                <a:cxn ang="0">
                  <a:pos x="8" y="80"/>
                </a:cxn>
                <a:cxn ang="0">
                  <a:pos x="11" y="80"/>
                </a:cxn>
                <a:cxn ang="0">
                  <a:pos x="13" y="79"/>
                </a:cxn>
                <a:cxn ang="0">
                  <a:pos x="14" y="78"/>
                </a:cxn>
                <a:cxn ang="0">
                  <a:pos x="14" y="77"/>
                </a:cxn>
                <a:cxn ang="0">
                  <a:pos x="14" y="75"/>
                </a:cxn>
                <a:cxn ang="0">
                  <a:pos x="14" y="75"/>
                </a:cxn>
              </a:cxnLst>
              <a:rect l="0" t="0" r="r" b="b"/>
              <a:pathLst>
                <a:path w="14" h="80">
                  <a:moveTo>
                    <a:pt x="14" y="75"/>
                  </a:moveTo>
                  <a:lnTo>
                    <a:pt x="14" y="75"/>
                  </a:lnTo>
                  <a:lnTo>
                    <a:pt x="12" y="66"/>
                  </a:lnTo>
                  <a:lnTo>
                    <a:pt x="12" y="58"/>
                  </a:lnTo>
                  <a:lnTo>
                    <a:pt x="12" y="51"/>
                  </a:lnTo>
                  <a:lnTo>
                    <a:pt x="11" y="43"/>
                  </a:lnTo>
                  <a:lnTo>
                    <a:pt x="11" y="43"/>
                  </a:lnTo>
                  <a:lnTo>
                    <a:pt x="10" y="33"/>
                  </a:lnTo>
                  <a:lnTo>
                    <a:pt x="9" y="2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9" y="2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1" y="4"/>
                  </a:lnTo>
                  <a:lnTo>
                    <a:pt x="1" y="4"/>
                  </a:lnTo>
                  <a:lnTo>
                    <a:pt x="0" y="23"/>
                  </a:lnTo>
                  <a:lnTo>
                    <a:pt x="0" y="33"/>
                  </a:lnTo>
                  <a:lnTo>
                    <a:pt x="1" y="38"/>
                  </a:lnTo>
                  <a:lnTo>
                    <a:pt x="2" y="42"/>
                  </a:lnTo>
                  <a:lnTo>
                    <a:pt x="2" y="42"/>
                  </a:lnTo>
                  <a:lnTo>
                    <a:pt x="3" y="46"/>
                  </a:lnTo>
                  <a:lnTo>
                    <a:pt x="3" y="50"/>
                  </a:lnTo>
                  <a:lnTo>
                    <a:pt x="3" y="59"/>
                  </a:lnTo>
                  <a:lnTo>
                    <a:pt x="4" y="69"/>
                  </a:lnTo>
                  <a:lnTo>
                    <a:pt x="4" y="73"/>
                  </a:lnTo>
                  <a:lnTo>
                    <a:pt x="5" y="77"/>
                  </a:lnTo>
                  <a:lnTo>
                    <a:pt x="5" y="77"/>
                  </a:lnTo>
                  <a:lnTo>
                    <a:pt x="6" y="79"/>
                  </a:lnTo>
                  <a:lnTo>
                    <a:pt x="8" y="80"/>
                  </a:lnTo>
                  <a:lnTo>
                    <a:pt x="11" y="80"/>
                  </a:lnTo>
                  <a:lnTo>
                    <a:pt x="13" y="79"/>
                  </a:lnTo>
                  <a:lnTo>
                    <a:pt x="14" y="78"/>
                  </a:lnTo>
                  <a:lnTo>
                    <a:pt x="14" y="77"/>
                  </a:lnTo>
                  <a:lnTo>
                    <a:pt x="14" y="75"/>
                  </a:lnTo>
                  <a:lnTo>
                    <a:pt x="14" y="7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0" name="Freeform 546"/>
            <p:cNvSpPr/>
            <p:nvPr/>
          </p:nvSpPr>
          <p:spPr bwMode="auto">
            <a:xfrm>
              <a:off x="5380038" y="2606675"/>
              <a:ext cx="11113" cy="34925"/>
            </a:xfrm>
            <a:custGeom>
              <a:avLst/>
              <a:gdLst/>
              <a:ahLst/>
              <a:cxnLst>
                <a:cxn ang="0">
                  <a:pos x="9" y="4"/>
                </a:cxn>
                <a:cxn ang="0">
                  <a:pos x="9" y="4"/>
                </a:cxn>
                <a:cxn ang="0">
                  <a:pos x="8" y="2"/>
                </a:cxn>
                <a:cxn ang="0">
                  <a:pos x="7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12"/>
                </a:cxn>
                <a:cxn ang="0">
                  <a:pos x="2" y="19"/>
                </a:cxn>
                <a:cxn ang="0">
                  <a:pos x="6" y="33"/>
                </a:cxn>
                <a:cxn ang="0">
                  <a:pos x="11" y="47"/>
                </a:cxn>
                <a:cxn ang="0">
                  <a:pos x="13" y="54"/>
                </a:cxn>
                <a:cxn ang="0">
                  <a:pos x="13" y="61"/>
                </a:cxn>
                <a:cxn ang="0">
                  <a:pos x="13" y="61"/>
                </a:cxn>
                <a:cxn ang="0">
                  <a:pos x="14" y="63"/>
                </a:cxn>
                <a:cxn ang="0">
                  <a:pos x="15" y="65"/>
                </a:cxn>
                <a:cxn ang="0">
                  <a:pos x="16" y="65"/>
                </a:cxn>
                <a:cxn ang="0">
                  <a:pos x="18" y="66"/>
                </a:cxn>
                <a:cxn ang="0">
                  <a:pos x="20" y="65"/>
                </a:cxn>
                <a:cxn ang="0">
                  <a:pos x="21" y="65"/>
                </a:cxn>
                <a:cxn ang="0">
                  <a:pos x="22" y="63"/>
                </a:cxn>
                <a:cxn ang="0">
                  <a:pos x="23" y="61"/>
                </a:cxn>
                <a:cxn ang="0">
                  <a:pos x="23" y="61"/>
                </a:cxn>
                <a:cxn ang="0">
                  <a:pos x="22" y="54"/>
                </a:cxn>
                <a:cxn ang="0">
                  <a:pos x="20" y="47"/>
                </a:cxn>
                <a:cxn ang="0">
                  <a:pos x="16" y="33"/>
                </a:cxn>
                <a:cxn ang="0">
                  <a:pos x="11" y="19"/>
                </a:cxn>
                <a:cxn ang="0">
                  <a:pos x="9" y="12"/>
                </a:cxn>
                <a:cxn ang="0">
                  <a:pos x="9" y="4"/>
                </a:cxn>
                <a:cxn ang="0">
                  <a:pos x="9" y="4"/>
                </a:cxn>
              </a:cxnLst>
              <a:rect l="0" t="0" r="r" b="b"/>
              <a:pathLst>
                <a:path w="23" h="66">
                  <a:moveTo>
                    <a:pt x="9" y="4"/>
                  </a:moveTo>
                  <a:lnTo>
                    <a:pt x="9" y="4"/>
                  </a:lnTo>
                  <a:lnTo>
                    <a:pt x="8" y="2"/>
                  </a:lnTo>
                  <a:lnTo>
                    <a:pt x="7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12"/>
                  </a:lnTo>
                  <a:lnTo>
                    <a:pt x="2" y="19"/>
                  </a:lnTo>
                  <a:lnTo>
                    <a:pt x="6" y="33"/>
                  </a:lnTo>
                  <a:lnTo>
                    <a:pt x="11" y="47"/>
                  </a:lnTo>
                  <a:lnTo>
                    <a:pt x="13" y="54"/>
                  </a:lnTo>
                  <a:lnTo>
                    <a:pt x="13" y="61"/>
                  </a:lnTo>
                  <a:lnTo>
                    <a:pt x="13" y="61"/>
                  </a:lnTo>
                  <a:lnTo>
                    <a:pt x="14" y="63"/>
                  </a:lnTo>
                  <a:lnTo>
                    <a:pt x="15" y="65"/>
                  </a:lnTo>
                  <a:lnTo>
                    <a:pt x="16" y="65"/>
                  </a:lnTo>
                  <a:lnTo>
                    <a:pt x="18" y="66"/>
                  </a:lnTo>
                  <a:lnTo>
                    <a:pt x="20" y="65"/>
                  </a:lnTo>
                  <a:lnTo>
                    <a:pt x="21" y="65"/>
                  </a:lnTo>
                  <a:lnTo>
                    <a:pt x="22" y="63"/>
                  </a:lnTo>
                  <a:lnTo>
                    <a:pt x="23" y="61"/>
                  </a:lnTo>
                  <a:lnTo>
                    <a:pt x="23" y="61"/>
                  </a:lnTo>
                  <a:lnTo>
                    <a:pt x="22" y="54"/>
                  </a:lnTo>
                  <a:lnTo>
                    <a:pt x="20" y="47"/>
                  </a:lnTo>
                  <a:lnTo>
                    <a:pt x="16" y="33"/>
                  </a:lnTo>
                  <a:lnTo>
                    <a:pt x="11" y="19"/>
                  </a:lnTo>
                  <a:lnTo>
                    <a:pt x="9" y="12"/>
                  </a:lnTo>
                  <a:lnTo>
                    <a:pt x="9" y="4"/>
                  </a:lnTo>
                  <a:lnTo>
                    <a:pt x="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1" name="Freeform 547"/>
            <p:cNvSpPr/>
            <p:nvPr/>
          </p:nvSpPr>
          <p:spPr bwMode="auto">
            <a:xfrm>
              <a:off x="5411788" y="2632075"/>
              <a:ext cx="9525" cy="44450"/>
            </a:xfrm>
            <a:custGeom>
              <a:avLst/>
              <a:gdLst/>
              <a:ahLst/>
              <a:cxnLst>
                <a:cxn ang="0">
                  <a:pos x="18" y="78"/>
                </a:cxn>
                <a:cxn ang="0">
                  <a:pos x="18" y="78"/>
                </a:cxn>
                <a:cxn ang="0">
                  <a:pos x="16" y="71"/>
                </a:cxn>
                <a:cxn ang="0">
                  <a:pos x="15" y="63"/>
                </a:cxn>
                <a:cxn ang="0">
                  <a:pos x="14" y="46"/>
                </a:cxn>
                <a:cxn ang="0">
                  <a:pos x="14" y="46"/>
                </a:cxn>
                <a:cxn ang="0">
                  <a:pos x="13" y="41"/>
                </a:cxn>
                <a:cxn ang="0">
                  <a:pos x="12" y="36"/>
                </a:cxn>
                <a:cxn ang="0">
                  <a:pos x="10" y="25"/>
                </a:cxn>
                <a:cxn ang="0">
                  <a:pos x="10" y="25"/>
                </a:cxn>
                <a:cxn ang="0">
                  <a:pos x="9" y="14"/>
                </a:cxn>
                <a:cxn ang="0">
                  <a:pos x="9" y="4"/>
                </a:cxn>
                <a:cxn ang="0">
                  <a:pos x="9" y="4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" y="23"/>
                </a:cxn>
                <a:cxn ang="0">
                  <a:pos x="2" y="33"/>
                </a:cxn>
                <a:cxn ang="0">
                  <a:pos x="3" y="42"/>
                </a:cxn>
                <a:cxn ang="0">
                  <a:pos x="3" y="42"/>
                </a:cxn>
                <a:cxn ang="0">
                  <a:pos x="5" y="52"/>
                </a:cxn>
                <a:cxn ang="0">
                  <a:pos x="6" y="62"/>
                </a:cxn>
                <a:cxn ang="0">
                  <a:pos x="7" y="72"/>
                </a:cxn>
                <a:cxn ang="0">
                  <a:pos x="10" y="81"/>
                </a:cxn>
                <a:cxn ang="0">
                  <a:pos x="10" y="81"/>
                </a:cxn>
                <a:cxn ang="0">
                  <a:pos x="11" y="82"/>
                </a:cxn>
                <a:cxn ang="0">
                  <a:pos x="12" y="83"/>
                </a:cxn>
                <a:cxn ang="0">
                  <a:pos x="16" y="84"/>
                </a:cxn>
                <a:cxn ang="0">
                  <a:pos x="17" y="83"/>
                </a:cxn>
                <a:cxn ang="0">
                  <a:pos x="18" y="82"/>
                </a:cxn>
                <a:cxn ang="0">
                  <a:pos x="19" y="80"/>
                </a:cxn>
                <a:cxn ang="0">
                  <a:pos x="18" y="78"/>
                </a:cxn>
                <a:cxn ang="0">
                  <a:pos x="18" y="78"/>
                </a:cxn>
              </a:cxnLst>
              <a:rect l="0" t="0" r="r" b="b"/>
              <a:pathLst>
                <a:path w="19" h="84">
                  <a:moveTo>
                    <a:pt x="18" y="78"/>
                  </a:moveTo>
                  <a:lnTo>
                    <a:pt x="18" y="78"/>
                  </a:lnTo>
                  <a:lnTo>
                    <a:pt x="16" y="71"/>
                  </a:lnTo>
                  <a:lnTo>
                    <a:pt x="15" y="63"/>
                  </a:lnTo>
                  <a:lnTo>
                    <a:pt x="14" y="46"/>
                  </a:lnTo>
                  <a:lnTo>
                    <a:pt x="14" y="46"/>
                  </a:lnTo>
                  <a:lnTo>
                    <a:pt x="13" y="41"/>
                  </a:lnTo>
                  <a:lnTo>
                    <a:pt x="12" y="36"/>
                  </a:lnTo>
                  <a:lnTo>
                    <a:pt x="10" y="25"/>
                  </a:lnTo>
                  <a:lnTo>
                    <a:pt x="10" y="25"/>
                  </a:lnTo>
                  <a:lnTo>
                    <a:pt x="9" y="14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2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23"/>
                  </a:lnTo>
                  <a:lnTo>
                    <a:pt x="2" y="33"/>
                  </a:lnTo>
                  <a:lnTo>
                    <a:pt x="3" y="42"/>
                  </a:lnTo>
                  <a:lnTo>
                    <a:pt x="3" y="42"/>
                  </a:lnTo>
                  <a:lnTo>
                    <a:pt x="5" y="52"/>
                  </a:lnTo>
                  <a:lnTo>
                    <a:pt x="6" y="62"/>
                  </a:lnTo>
                  <a:lnTo>
                    <a:pt x="7" y="72"/>
                  </a:lnTo>
                  <a:lnTo>
                    <a:pt x="10" y="81"/>
                  </a:lnTo>
                  <a:lnTo>
                    <a:pt x="10" y="81"/>
                  </a:lnTo>
                  <a:lnTo>
                    <a:pt x="11" y="82"/>
                  </a:lnTo>
                  <a:lnTo>
                    <a:pt x="12" y="83"/>
                  </a:lnTo>
                  <a:lnTo>
                    <a:pt x="16" y="84"/>
                  </a:lnTo>
                  <a:lnTo>
                    <a:pt x="17" y="83"/>
                  </a:lnTo>
                  <a:lnTo>
                    <a:pt x="18" y="82"/>
                  </a:lnTo>
                  <a:lnTo>
                    <a:pt x="19" y="80"/>
                  </a:lnTo>
                  <a:lnTo>
                    <a:pt x="18" y="78"/>
                  </a:lnTo>
                  <a:lnTo>
                    <a:pt x="18" y="7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2" name="Freeform 548"/>
            <p:cNvSpPr/>
            <p:nvPr/>
          </p:nvSpPr>
          <p:spPr bwMode="auto">
            <a:xfrm>
              <a:off x="5434013" y="2662238"/>
              <a:ext cx="15875" cy="47625"/>
            </a:xfrm>
            <a:custGeom>
              <a:avLst/>
              <a:gdLst/>
              <a:ahLst/>
              <a:cxnLst>
                <a:cxn ang="0">
                  <a:pos x="9" y="5"/>
                </a:cxn>
                <a:cxn ang="0">
                  <a:pos x="9" y="5"/>
                </a:cxn>
                <a:cxn ang="0">
                  <a:pos x="8" y="3"/>
                </a:cxn>
                <a:cxn ang="0">
                  <a:pos x="7" y="2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1" y="2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1" y="15"/>
                </a:cxn>
                <a:cxn ang="0">
                  <a:pos x="3" y="25"/>
                </a:cxn>
                <a:cxn ang="0">
                  <a:pos x="9" y="45"/>
                </a:cxn>
                <a:cxn ang="0">
                  <a:pos x="15" y="65"/>
                </a:cxn>
                <a:cxn ang="0">
                  <a:pos x="17" y="75"/>
                </a:cxn>
                <a:cxn ang="0">
                  <a:pos x="19" y="85"/>
                </a:cxn>
                <a:cxn ang="0">
                  <a:pos x="19" y="85"/>
                </a:cxn>
                <a:cxn ang="0">
                  <a:pos x="19" y="87"/>
                </a:cxn>
                <a:cxn ang="0">
                  <a:pos x="21" y="88"/>
                </a:cxn>
                <a:cxn ang="0">
                  <a:pos x="22" y="89"/>
                </a:cxn>
                <a:cxn ang="0">
                  <a:pos x="24" y="90"/>
                </a:cxn>
                <a:cxn ang="0">
                  <a:pos x="25" y="89"/>
                </a:cxn>
                <a:cxn ang="0">
                  <a:pos x="27" y="88"/>
                </a:cxn>
                <a:cxn ang="0">
                  <a:pos x="28" y="87"/>
                </a:cxn>
                <a:cxn ang="0">
                  <a:pos x="28" y="85"/>
                </a:cxn>
                <a:cxn ang="0">
                  <a:pos x="28" y="85"/>
                </a:cxn>
                <a:cxn ang="0">
                  <a:pos x="27" y="75"/>
                </a:cxn>
                <a:cxn ang="0">
                  <a:pos x="25" y="65"/>
                </a:cxn>
                <a:cxn ang="0">
                  <a:pos x="19" y="45"/>
                </a:cxn>
                <a:cxn ang="0">
                  <a:pos x="12" y="25"/>
                </a:cxn>
                <a:cxn ang="0">
                  <a:pos x="10" y="15"/>
                </a:cxn>
                <a:cxn ang="0">
                  <a:pos x="9" y="5"/>
                </a:cxn>
                <a:cxn ang="0">
                  <a:pos x="9" y="5"/>
                </a:cxn>
              </a:cxnLst>
              <a:rect l="0" t="0" r="r" b="b"/>
              <a:pathLst>
                <a:path w="28" h="90">
                  <a:moveTo>
                    <a:pt x="9" y="5"/>
                  </a:moveTo>
                  <a:lnTo>
                    <a:pt x="9" y="5"/>
                  </a:lnTo>
                  <a:lnTo>
                    <a:pt x="8" y="3"/>
                  </a:lnTo>
                  <a:lnTo>
                    <a:pt x="7" y="2"/>
                  </a:lnTo>
                  <a:lnTo>
                    <a:pt x="6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15"/>
                  </a:lnTo>
                  <a:lnTo>
                    <a:pt x="3" y="25"/>
                  </a:lnTo>
                  <a:lnTo>
                    <a:pt x="9" y="45"/>
                  </a:lnTo>
                  <a:lnTo>
                    <a:pt x="15" y="65"/>
                  </a:lnTo>
                  <a:lnTo>
                    <a:pt x="17" y="75"/>
                  </a:lnTo>
                  <a:lnTo>
                    <a:pt x="19" y="85"/>
                  </a:lnTo>
                  <a:lnTo>
                    <a:pt x="19" y="85"/>
                  </a:lnTo>
                  <a:lnTo>
                    <a:pt x="19" y="87"/>
                  </a:lnTo>
                  <a:lnTo>
                    <a:pt x="21" y="88"/>
                  </a:lnTo>
                  <a:lnTo>
                    <a:pt x="22" y="89"/>
                  </a:lnTo>
                  <a:lnTo>
                    <a:pt x="24" y="90"/>
                  </a:lnTo>
                  <a:lnTo>
                    <a:pt x="25" y="89"/>
                  </a:lnTo>
                  <a:lnTo>
                    <a:pt x="27" y="88"/>
                  </a:lnTo>
                  <a:lnTo>
                    <a:pt x="28" y="87"/>
                  </a:lnTo>
                  <a:lnTo>
                    <a:pt x="28" y="85"/>
                  </a:lnTo>
                  <a:lnTo>
                    <a:pt x="28" y="85"/>
                  </a:lnTo>
                  <a:lnTo>
                    <a:pt x="27" y="75"/>
                  </a:lnTo>
                  <a:lnTo>
                    <a:pt x="25" y="65"/>
                  </a:lnTo>
                  <a:lnTo>
                    <a:pt x="19" y="45"/>
                  </a:lnTo>
                  <a:lnTo>
                    <a:pt x="12" y="25"/>
                  </a:lnTo>
                  <a:lnTo>
                    <a:pt x="10" y="15"/>
                  </a:lnTo>
                  <a:lnTo>
                    <a:pt x="9" y="5"/>
                  </a:lnTo>
                  <a:lnTo>
                    <a:pt x="9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3" name="Freeform 549"/>
            <p:cNvSpPr/>
            <p:nvPr/>
          </p:nvSpPr>
          <p:spPr bwMode="auto">
            <a:xfrm>
              <a:off x="5467351" y="2697163"/>
              <a:ext cx="6350" cy="44450"/>
            </a:xfrm>
            <a:custGeom>
              <a:avLst/>
              <a:gdLst/>
              <a:ahLst/>
              <a:cxnLst>
                <a:cxn ang="0">
                  <a:pos x="9" y="4"/>
                </a:cxn>
                <a:cxn ang="0">
                  <a:pos x="9" y="4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" y="23"/>
                </a:cxn>
                <a:cxn ang="0">
                  <a:pos x="3" y="42"/>
                </a:cxn>
                <a:cxn ang="0">
                  <a:pos x="4" y="61"/>
                </a:cxn>
                <a:cxn ang="0">
                  <a:pos x="5" y="80"/>
                </a:cxn>
                <a:cxn ang="0">
                  <a:pos x="5" y="80"/>
                </a:cxn>
                <a:cxn ang="0">
                  <a:pos x="5" y="82"/>
                </a:cxn>
                <a:cxn ang="0">
                  <a:pos x="6" y="83"/>
                </a:cxn>
                <a:cxn ang="0">
                  <a:pos x="8" y="84"/>
                </a:cxn>
                <a:cxn ang="0">
                  <a:pos x="9" y="84"/>
                </a:cxn>
                <a:cxn ang="0">
                  <a:pos x="11" y="84"/>
                </a:cxn>
                <a:cxn ang="0">
                  <a:pos x="13" y="83"/>
                </a:cxn>
                <a:cxn ang="0">
                  <a:pos x="14" y="82"/>
                </a:cxn>
                <a:cxn ang="0">
                  <a:pos x="14" y="80"/>
                </a:cxn>
                <a:cxn ang="0">
                  <a:pos x="14" y="80"/>
                </a:cxn>
                <a:cxn ang="0">
                  <a:pos x="13" y="61"/>
                </a:cxn>
                <a:cxn ang="0">
                  <a:pos x="12" y="42"/>
                </a:cxn>
                <a:cxn ang="0">
                  <a:pos x="10" y="23"/>
                </a:cxn>
                <a:cxn ang="0">
                  <a:pos x="9" y="4"/>
                </a:cxn>
                <a:cxn ang="0">
                  <a:pos x="9" y="4"/>
                </a:cxn>
              </a:cxnLst>
              <a:rect l="0" t="0" r="r" b="b"/>
              <a:pathLst>
                <a:path w="14" h="84">
                  <a:moveTo>
                    <a:pt x="9" y="4"/>
                  </a:moveTo>
                  <a:lnTo>
                    <a:pt x="9" y="4"/>
                  </a:lnTo>
                  <a:lnTo>
                    <a:pt x="9" y="2"/>
                  </a:lnTo>
                  <a:lnTo>
                    <a:pt x="8" y="1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23"/>
                  </a:lnTo>
                  <a:lnTo>
                    <a:pt x="3" y="42"/>
                  </a:lnTo>
                  <a:lnTo>
                    <a:pt x="4" y="61"/>
                  </a:lnTo>
                  <a:lnTo>
                    <a:pt x="5" y="80"/>
                  </a:lnTo>
                  <a:lnTo>
                    <a:pt x="5" y="80"/>
                  </a:lnTo>
                  <a:lnTo>
                    <a:pt x="5" y="82"/>
                  </a:lnTo>
                  <a:lnTo>
                    <a:pt x="6" y="83"/>
                  </a:lnTo>
                  <a:lnTo>
                    <a:pt x="8" y="84"/>
                  </a:lnTo>
                  <a:lnTo>
                    <a:pt x="9" y="84"/>
                  </a:lnTo>
                  <a:lnTo>
                    <a:pt x="11" y="84"/>
                  </a:lnTo>
                  <a:lnTo>
                    <a:pt x="13" y="83"/>
                  </a:lnTo>
                  <a:lnTo>
                    <a:pt x="14" y="82"/>
                  </a:lnTo>
                  <a:lnTo>
                    <a:pt x="14" y="80"/>
                  </a:lnTo>
                  <a:lnTo>
                    <a:pt x="14" y="80"/>
                  </a:lnTo>
                  <a:lnTo>
                    <a:pt x="13" y="61"/>
                  </a:lnTo>
                  <a:lnTo>
                    <a:pt x="12" y="42"/>
                  </a:lnTo>
                  <a:lnTo>
                    <a:pt x="10" y="23"/>
                  </a:lnTo>
                  <a:lnTo>
                    <a:pt x="9" y="4"/>
                  </a:lnTo>
                  <a:lnTo>
                    <a:pt x="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4" name="Freeform 550"/>
            <p:cNvSpPr/>
            <p:nvPr/>
          </p:nvSpPr>
          <p:spPr bwMode="auto">
            <a:xfrm>
              <a:off x="5494338" y="2727325"/>
              <a:ext cx="7938" cy="31750"/>
            </a:xfrm>
            <a:custGeom>
              <a:avLst/>
              <a:gdLst/>
              <a:ahLst/>
              <a:cxnLst>
                <a:cxn ang="0">
                  <a:pos x="14" y="55"/>
                </a:cxn>
                <a:cxn ang="0">
                  <a:pos x="14" y="55"/>
                </a:cxn>
                <a:cxn ang="0">
                  <a:pos x="11" y="49"/>
                </a:cxn>
                <a:cxn ang="0">
                  <a:pos x="10" y="43"/>
                </a:cxn>
                <a:cxn ang="0">
                  <a:pos x="9" y="37"/>
                </a:cxn>
                <a:cxn ang="0">
                  <a:pos x="9" y="30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10" y="3"/>
                </a:cxn>
                <a:cxn ang="0">
                  <a:pos x="9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4" y="0"/>
                </a:cxn>
                <a:cxn ang="0">
                  <a:pos x="2" y="1"/>
                </a:cxn>
                <a:cxn ang="0">
                  <a:pos x="1" y="3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0" y="19"/>
                </a:cxn>
                <a:cxn ang="0">
                  <a:pos x="0" y="32"/>
                </a:cxn>
                <a:cxn ang="0">
                  <a:pos x="0" y="40"/>
                </a:cxn>
                <a:cxn ang="0">
                  <a:pos x="1" y="47"/>
                </a:cxn>
                <a:cxn ang="0">
                  <a:pos x="3" y="53"/>
                </a:cxn>
                <a:cxn ang="0">
                  <a:pos x="6" y="59"/>
                </a:cxn>
                <a:cxn ang="0">
                  <a:pos x="6" y="59"/>
                </a:cxn>
                <a:cxn ang="0">
                  <a:pos x="7" y="61"/>
                </a:cxn>
                <a:cxn ang="0">
                  <a:pos x="9" y="61"/>
                </a:cxn>
                <a:cxn ang="0">
                  <a:pos x="11" y="61"/>
                </a:cxn>
                <a:cxn ang="0">
                  <a:pos x="12" y="61"/>
                </a:cxn>
                <a:cxn ang="0">
                  <a:pos x="13" y="60"/>
                </a:cxn>
                <a:cxn ang="0">
                  <a:pos x="14" y="58"/>
                </a:cxn>
                <a:cxn ang="0">
                  <a:pos x="15" y="57"/>
                </a:cxn>
                <a:cxn ang="0">
                  <a:pos x="14" y="55"/>
                </a:cxn>
                <a:cxn ang="0">
                  <a:pos x="14" y="55"/>
                </a:cxn>
              </a:cxnLst>
              <a:rect l="0" t="0" r="r" b="b"/>
              <a:pathLst>
                <a:path w="15" h="61">
                  <a:moveTo>
                    <a:pt x="14" y="55"/>
                  </a:moveTo>
                  <a:lnTo>
                    <a:pt x="14" y="55"/>
                  </a:lnTo>
                  <a:lnTo>
                    <a:pt x="11" y="49"/>
                  </a:lnTo>
                  <a:lnTo>
                    <a:pt x="10" y="43"/>
                  </a:lnTo>
                  <a:lnTo>
                    <a:pt x="9" y="37"/>
                  </a:lnTo>
                  <a:lnTo>
                    <a:pt x="9" y="30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3"/>
                  </a:lnTo>
                  <a:lnTo>
                    <a:pt x="9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4" y="0"/>
                  </a:lnTo>
                  <a:lnTo>
                    <a:pt x="2" y="1"/>
                  </a:lnTo>
                  <a:lnTo>
                    <a:pt x="1" y="3"/>
                  </a:lnTo>
                  <a:lnTo>
                    <a:pt x="1" y="5"/>
                  </a:lnTo>
                  <a:lnTo>
                    <a:pt x="1" y="5"/>
                  </a:lnTo>
                  <a:lnTo>
                    <a:pt x="0" y="19"/>
                  </a:lnTo>
                  <a:lnTo>
                    <a:pt x="0" y="32"/>
                  </a:lnTo>
                  <a:lnTo>
                    <a:pt x="0" y="40"/>
                  </a:lnTo>
                  <a:lnTo>
                    <a:pt x="1" y="47"/>
                  </a:lnTo>
                  <a:lnTo>
                    <a:pt x="3" y="53"/>
                  </a:lnTo>
                  <a:lnTo>
                    <a:pt x="6" y="59"/>
                  </a:lnTo>
                  <a:lnTo>
                    <a:pt x="6" y="59"/>
                  </a:lnTo>
                  <a:lnTo>
                    <a:pt x="7" y="61"/>
                  </a:lnTo>
                  <a:lnTo>
                    <a:pt x="9" y="61"/>
                  </a:lnTo>
                  <a:lnTo>
                    <a:pt x="11" y="61"/>
                  </a:lnTo>
                  <a:lnTo>
                    <a:pt x="12" y="61"/>
                  </a:lnTo>
                  <a:lnTo>
                    <a:pt x="13" y="60"/>
                  </a:lnTo>
                  <a:lnTo>
                    <a:pt x="14" y="58"/>
                  </a:lnTo>
                  <a:lnTo>
                    <a:pt x="15" y="57"/>
                  </a:lnTo>
                  <a:lnTo>
                    <a:pt x="14" y="55"/>
                  </a:lnTo>
                  <a:lnTo>
                    <a:pt x="14" y="5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5" name="Freeform 551"/>
            <p:cNvSpPr/>
            <p:nvPr/>
          </p:nvSpPr>
          <p:spPr bwMode="auto">
            <a:xfrm>
              <a:off x="5521326" y="2744788"/>
              <a:ext cx="11113" cy="39688"/>
            </a:xfrm>
            <a:custGeom>
              <a:avLst/>
              <a:gdLst/>
              <a:ahLst/>
              <a:cxnLst>
                <a:cxn ang="0">
                  <a:pos x="19" y="71"/>
                </a:cxn>
                <a:cxn ang="0">
                  <a:pos x="19" y="71"/>
                </a:cxn>
                <a:cxn ang="0">
                  <a:pos x="18" y="63"/>
                </a:cxn>
                <a:cxn ang="0">
                  <a:pos x="17" y="56"/>
                </a:cxn>
                <a:cxn ang="0">
                  <a:pos x="17" y="49"/>
                </a:cxn>
                <a:cxn ang="0">
                  <a:pos x="17" y="42"/>
                </a:cxn>
                <a:cxn ang="0">
                  <a:pos x="17" y="42"/>
                </a:cxn>
                <a:cxn ang="0">
                  <a:pos x="15" y="32"/>
                </a:cxn>
                <a:cxn ang="0">
                  <a:pos x="13" y="24"/>
                </a:cxn>
                <a:cxn ang="0">
                  <a:pos x="11" y="15"/>
                </a:cxn>
                <a:cxn ang="0">
                  <a:pos x="9" y="6"/>
                </a:cxn>
                <a:cxn ang="0">
                  <a:pos x="9" y="6"/>
                </a:cxn>
                <a:cxn ang="0">
                  <a:pos x="9" y="4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14"/>
                </a:cxn>
                <a:cxn ang="0">
                  <a:pos x="2" y="22"/>
                </a:cxn>
                <a:cxn ang="0">
                  <a:pos x="6" y="40"/>
                </a:cxn>
                <a:cxn ang="0">
                  <a:pos x="6" y="40"/>
                </a:cxn>
                <a:cxn ang="0">
                  <a:pos x="7" y="48"/>
                </a:cxn>
                <a:cxn ang="0">
                  <a:pos x="7" y="56"/>
                </a:cxn>
                <a:cxn ang="0">
                  <a:pos x="8" y="64"/>
                </a:cxn>
                <a:cxn ang="0">
                  <a:pos x="11" y="73"/>
                </a:cxn>
                <a:cxn ang="0">
                  <a:pos x="11" y="73"/>
                </a:cxn>
                <a:cxn ang="0">
                  <a:pos x="12" y="75"/>
                </a:cxn>
                <a:cxn ang="0">
                  <a:pos x="13" y="76"/>
                </a:cxn>
                <a:cxn ang="0">
                  <a:pos x="17" y="76"/>
                </a:cxn>
                <a:cxn ang="0">
                  <a:pos x="18" y="75"/>
                </a:cxn>
                <a:cxn ang="0">
                  <a:pos x="19" y="74"/>
                </a:cxn>
                <a:cxn ang="0">
                  <a:pos x="20" y="73"/>
                </a:cxn>
                <a:cxn ang="0">
                  <a:pos x="19" y="71"/>
                </a:cxn>
                <a:cxn ang="0">
                  <a:pos x="19" y="71"/>
                </a:cxn>
              </a:cxnLst>
              <a:rect l="0" t="0" r="r" b="b"/>
              <a:pathLst>
                <a:path w="20" h="76">
                  <a:moveTo>
                    <a:pt x="19" y="71"/>
                  </a:moveTo>
                  <a:lnTo>
                    <a:pt x="19" y="71"/>
                  </a:lnTo>
                  <a:lnTo>
                    <a:pt x="18" y="63"/>
                  </a:lnTo>
                  <a:lnTo>
                    <a:pt x="17" y="56"/>
                  </a:lnTo>
                  <a:lnTo>
                    <a:pt x="17" y="49"/>
                  </a:lnTo>
                  <a:lnTo>
                    <a:pt x="17" y="42"/>
                  </a:lnTo>
                  <a:lnTo>
                    <a:pt x="17" y="42"/>
                  </a:lnTo>
                  <a:lnTo>
                    <a:pt x="15" y="32"/>
                  </a:lnTo>
                  <a:lnTo>
                    <a:pt x="13" y="24"/>
                  </a:lnTo>
                  <a:lnTo>
                    <a:pt x="11" y="15"/>
                  </a:lnTo>
                  <a:lnTo>
                    <a:pt x="9" y="6"/>
                  </a:lnTo>
                  <a:lnTo>
                    <a:pt x="9" y="6"/>
                  </a:lnTo>
                  <a:lnTo>
                    <a:pt x="9" y="4"/>
                  </a:lnTo>
                  <a:lnTo>
                    <a:pt x="8" y="1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14"/>
                  </a:lnTo>
                  <a:lnTo>
                    <a:pt x="2" y="22"/>
                  </a:lnTo>
                  <a:lnTo>
                    <a:pt x="6" y="40"/>
                  </a:lnTo>
                  <a:lnTo>
                    <a:pt x="6" y="40"/>
                  </a:lnTo>
                  <a:lnTo>
                    <a:pt x="7" y="48"/>
                  </a:lnTo>
                  <a:lnTo>
                    <a:pt x="7" y="56"/>
                  </a:lnTo>
                  <a:lnTo>
                    <a:pt x="8" y="64"/>
                  </a:lnTo>
                  <a:lnTo>
                    <a:pt x="11" y="73"/>
                  </a:lnTo>
                  <a:lnTo>
                    <a:pt x="11" y="73"/>
                  </a:lnTo>
                  <a:lnTo>
                    <a:pt x="12" y="75"/>
                  </a:lnTo>
                  <a:lnTo>
                    <a:pt x="13" y="76"/>
                  </a:lnTo>
                  <a:lnTo>
                    <a:pt x="17" y="76"/>
                  </a:lnTo>
                  <a:lnTo>
                    <a:pt x="18" y="75"/>
                  </a:lnTo>
                  <a:lnTo>
                    <a:pt x="19" y="74"/>
                  </a:lnTo>
                  <a:lnTo>
                    <a:pt x="20" y="73"/>
                  </a:lnTo>
                  <a:lnTo>
                    <a:pt x="19" y="71"/>
                  </a:lnTo>
                  <a:lnTo>
                    <a:pt x="19" y="7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6" name="Freeform 552"/>
            <p:cNvSpPr/>
            <p:nvPr/>
          </p:nvSpPr>
          <p:spPr bwMode="auto">
            <a:xfrm>
              <a:off x="5551488" y="2767013"/>
              <a:ext cx="12700" cy="34925"/>
            </a:xfrm>
            <a:custGeom>
              <a:avLst/>
              <a:gdLst/>
              <a:ahLst/>
              <a:cxnLst>
                <a:cxn ang="0">
                  <a:pos x="24" y="61"/>
                </a:cxn>
                <a:cxn ang="0">
                  <a:pos x="24" y="61"/>
                </a:cxn>
                <a:cxn ang="0">
                  <a:pos x="21" y="46"/>
                </a:cxn>
                <a:cxn ang="0">
                  <a:pos x="19" y="32"/>
                </a:cxn>
                <a:cxn ang="0">
                  <a:pos x="19" y="32"/>
                </a:cxn>
                <a:cxn ang="0">
                  <a:pos x="17" y="26"/>
                </a:cxn>
                <a:cxn ang="0">
                  <a:pos x="13" y="18"/>
                </a:cxn>
                <a:cxn ang="0">
                  <a:pos x="11" y="11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2"/>
                </a:cxn>
                <a:cxn ang="0">
                  <a:pos x="7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2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1" y="11"/>
                </a:cxn>
                <a:cxn ang="0">
                  <a:pos x="3" y="16"/>
                </a:cxn>
                <a:cxn ang="0">
                  <a:pos x="6" y="23"/>
                </a:cxn>
                <a:cxn ang="0">
                  <a:pos x="8" y="29"/>
                </a:cxn>
                <a:cxn ang="0">
                  <a:pos x="8" y="29"/>
                </a:cxn>
                <a:cxn ang="0">
                  <a:pos x="11" y="45"/>
                </a:cxn>
                <a:cxn ang="0">
                  <a:pos x="12" y="55"/>
                </a:cxn>
                <a:cxn ang="0">
                  <a:pos x="14" y="63"/>
                </a:cxn>
                <a:cxn ang="0">
                  <a:pos x="14" y="63"/>
                </a:cxn>
                <a:cxn ang="0">
                  <a:pos x="16" y="65"/>
                </a:cxn>
                <a:cxn ang="0">
                  <a:pos x="18" y="66"/>
                </a:cxn>
                <a:cxn ang="0">
                  <a:pos x="19" y="66"/>
                </a:cxn>
                <a:cxn ang="0">
                  <a:pos x="21" y="66"/>
                </a:cxn>
                <a:cxn ang="0">
                  <a:pos x="22" y="66"/>
                </a:cxn>
                <a:cxn ang="0">
                  <a:pos x="24" y="64"/>
                </a:cxn>
                <a:cxn ang="0">
                  <a:pos x="24" y="63"/>
                </a:cxn>
                <a:cxn ang="0">
                  <a:pos x="24" y="61"/>
                </a:cxn>
                <a:cxn ang="0">
                  <a:pos x="24" y="61"/>
                </a:cxn>
              </a:cxnLst>
              <a:rect l="0" t="0" r="r" b="b"/>
              <a:pathLst>
                <a:path w="24" h="66">
                  <a:moveTo>
                    <a:pt x="24" y="61"/>
                  </a:moveTo>
                  <a:lnTo>
                    <a:pt x="24" y="61"/>
                  </a:lnTo>
                  <a:lnTo>
                    <a:pt x="21" y="46"/>
                  </a:lnTo>
                  <a:lnTo>
                    <a:pt x="19" y="32"/>
                  </a:lnTo>
                  <a:lnTo>
                    <a:pt x="19" y="32"/>
                  </a:lnTo>
                  <a:lnTo>
                    <a:pt x="17" y="26"/>
                  </a:lnTo>
                  <a:lnTo>
                    <a:pt x="13" y="18"/>
                  </a:lnTo>
                  <a:lnTo>
                    <a:pt x="11" y="11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2"/>
                  </a:lnTo>
                  <a:lnTo>
                    <a:pt x="7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2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11"/>
                  </a:lnTo>
                  <a:lnTo>
                    <a:pt x="3" y="16"/>
                  </a:lnTo>
                  <a:lnTo>
                    <a:pt x="6" y="23"/>
                  </a:lnTo>
                  <a:lnTo>
                    <a:pt x="8" y="29"/>
                  </a:lnTo>
                  <a:lnTo>
                    <a:pt x="8" y="29"/>
                  </a:lnTo>
                  <a:lnTo>
                    <a:pt x="11" y="45"/>
                  </a:lnTo>
                  <a:lnTo>
                    <a:pt x="12" y="55"/>
                  </a:lnTo>
                  <a:lnTo>
                    <a:pt x="14" y="63"/>
                  </a:lnTo>
                  <a:lnTo>
                    <a:pt x="14" y="63"/>
                  </a:lnTo>
                  <a:lnTo>
                    <a:pt x="16" y="65"/>
                  </a:lnTo>
                  <a:lnTo>
                    <a:pt x="18" y="66"/>
                  </a:lnTo>
                  <a:lnTo>
                    <a:pt x="19" y="66"/>
                  </a:lnTo>
                  <a:lnTo>
                    <a:pt x="21" y="66"/>
                  </a:lnTo>
                  <a:lnTo>
                    <a:pt x="22" y="66"/>
                  </a:lnTo>
                  <a:lnTo>
                    <a:pt x="24" y="64"/>
                  </a:lnTo>
                  <a:lnTo>
                    <a:pt x="24" y="63"/>
                  </a:lnTo>
                  <a:lnTo>
                    <a:pt x="24" y="61"/>
                  </a:lnTo>
                  <a:lnTo>
                    <a:pt x="24" y="6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7" name="Freeform 553"/>
            <p:cNvSpPr/>
            <p:nvPr/>
          </p:nvSpPr>
          <p:spPr bwMode="auto">
            <a:xfrm>
              <a:off x="5586413" y="2774950"/>
              <a:ext cx="7938" cy="31750"/>
            </a:xfrm>
            <a:custGeom>
              <a:avLst/>
              <a:gdLst/>
              <a:ahLst/>
              <a:cxnLst>
                <a:cxn ang="0">
                  <a:pos x="8" y="2"/>
                </a:cxn>
                <a:cxn ang="0">
                  <a:pos x="8" y="2"/>
                </a:cxn>
                <a:cxn ang="0">
                  <a:pos x="5" y="10"/>
                </a:cxn>
                <a:cxn ang="0">
                  <a:pos x="4" y="16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0" y="45"/>
                </a:cxn>
                <a:cxn ang="0">
                  <a:pos x="1" y="52"/>
                </a:cxn>
                <a:cxn ang="0">
                  <a:pos x="3" y="58"/>
                </a:cxn>
                <a:cxn ang="0">
                  <a:pos x="3" y="58"/>
                </a:cxn>
                <a:cxn ang="0">
                  <a:pos x="4" y="60"/>
                </a:cxn>
                <a:cxn ang="0">
                  <a:pos x="5" y="61"/>
                </a:cxn>
                <a:cxn ang="0">
                  <a:pos x="9" y="61"/>
                </a:cxn>
                <a:cxn ang="0">
                  <a:pos x="10" y="61"/>
                </a:cxn>
                <a:cxn ang="0">
                  <a:pos x="11" y="59"/>
                </a:cxn>
                <a:cxn ang="0">
                  <a:pos x="12" y="58"/>
                </a:cxn>
                <a:cxn ang="0">
                  <a:pos x="12" y="56"/>
                </a:cxn>
                <a:cxn ang="0">
                  <a:pos x="12" y="56"/>
                </a:cxn>
                <a:cxn ang="0">
                  <a:pos x="10" y="51"/>
                </a:cxn>
                <a:cxn ang="0">
                  <a:pos x="9" y="45"/>
                </a:cxn>
                <a:cxn ang="0">
                  <a:pos x="9" y="38"/>
                </a:cxn>
                <a:cxn ang="0">
                  <a:pos x="10" y="31"/>
                </a:cxn>
                <a:cxn ang="0">
                  <a:pos x="12" y="19"/>
                </a:cxn>
                <a:cxn ang="0">
                  <a:pos x="17" y="7"/>
                </a:cxn>
                <a:cxn ang="0">
                  <a:pos x="17" y="7"/>
                </a:cxn>
                <a:cxn ang="0">
                  <a:pos x="17" y="5"/>
                </a:cxn>
                <a:cxn ang="0">
                  <a:pos x="17" y="3"/>
                </a:cxn>
                <a:cxn ang="0">
                  <a:pos x="15" y="1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9" y="1"/>
                </a:cxn>
                <a:cxn ang="0">
                  <a:pos x="8" y="2"/>
                </a:cxn>
                <a:cxn ang="0">
                  <a:pos x="8" y="2"/>
                </a:cxn>
              </a:cxnLst>
              <a:rect l="0" t="0" r="r" b="b"/>
              <a:pathLst>
                <a:path w="17" h="61">
                  <a:moveTo>
                    <a:pt x="8" y="2"/>
                  </a:moveTo>
                  <a:lnTo>
                    <a:pt x="8" y="2"/>
                  </a:lnTo>
                  <a:lnTo>
                    <a:pt x="5" y="10"/>
                  </a:lnTo>
                  <a:lnTo>
                    <a:pt x="4" y="16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0" y="45"/>
                  </a:lnTo>
                  <a:lnTo>
                    <a:pt x="1" y="52"/>
                  </a:lnTo>
                  <a:lnTo>
                    <a:pt x="3" y="58"/>
                  </a:lnTo>
                  <a:lnTo>
                    <a:pt x="3" y="58"/>
                  </a:lnTo>
                  <a:lnTo>
                    <a:pt x="4" y="60"/>
                  </a:lnTo>
                  <a:lnTo>
                    <a:pt x="5" y="61"/>
                  </a:lnTo>
                  <a:lnTo>
                    <a:pt x="9" y="61"/>
                  </a:lnTo>
                  <a:lnTo>
                    <a:pt x="10" y="61"/>
                  </a:lnTo>
                  <a:lnTo>
                    <a:pt x="11" y="59"/>
                  </a:lnTo>
                  <a:lnTo>
                    <a:pt x="12" y="58"/>
                  </a:lnTo>
                  <a:lnTo>
                    <a:pt x="12" y="56"/>
                  </a:lnTo>
                  <a:lnTo>
                    <a:pt x="12" y="56"/>
                  </a:lnTo>
                  <a:lnTo>
                    <a:pt x="10" y="51"/>
                  </a:lnTo>
                  <a:lnTo>
                    <a:pt x="9" y="45"/>
                  </a:lnTo>
                  <a:lnTo>
                    <a:pt x="9" y="38"/>
                  </a:lnTo>
                  <a:lnTo>
                    <a:pt x="10" y="31"/>
                  </a:lnTo>
                  <a:lnTo>
                    <a:pt x="12" y="19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5"/>
                  </a:lnTo>
                  <a:lnTo>
                    <a:pt x="17" y="3"/>
                  </a:lnTo>
                  <a:lnTo>
                    <a:pt x="15" y="1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9" y="1"/>
                  </a:lnTo>
                  <a:lnTo>
                    <a:pt x="8" y="2"/>
                  </a:lnTo>
                  <a:lnTo>
                    <a:pt x="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8" name="Freeform 554"/>
            <p:cNvSpPr/>
            <p:nvPr/>
          </p:nvSpPr>
          <p:spPr bwMode="auto">
            <a:xfrm>
              <a:off x="5616576" y="2774950"/>
              <a:ext cx="6350" cy="42863"/>
            </a:xfrm>
            <a:custGeom>
              <a:avLst/>
              <a:gdLst/>
              <a:ahLst/>
              <a:cxnLst>
                <a:cxn ang="0">
                  <a:pos x="11" y="42"/>
                </a:cxn>
                <a:cxn ang="0">
                  <a:pos x="11" y="42"/>
                </a:cxn>
                <a:cxn ang="0">
                  <a:pos x="11" y="23"/>
                </a:cxn>
                <a:cxn ang="0">
                  <a:pos x="11" y="5"/>
                </a:cxn>
                <a:cxn ang="0">
                  <a:pos x="11" y="5"/>
                </a:cxn>
                <a:cxn ang="0">
                  <a:pos x="10" y="3"/>
                </a:cxn>
                <a:cxn ang="0">
                  <a:pos x="9" y="1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5" y="1"/>
                </a:cxn>
                <a:cxn ang="0">
                  <a:pos x="3" y="1"/>
                </a:cxn>
                <a:cxn ang="0">
                  <a:pos x="2" y="3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2" y="25"/>
                </a:cxn>
                <a:cxn ang="0">
                  <a:pos x="1" y="45"/>
                </a:cxn>
                <a:cxn ang="0">
                  <a:pos x="1" y="45"/>
                </a:cxn>
                <a:cxn ang="0">
                  <a:pos x="0" y="61"/>
                </a:cxn>
                <a:cxn ang="0">
                  <a:pos x="0" y="69"/>
                </a:cxn>
                <a:cxn ang="0">
                  <a:pos x="2" y="78"/>
                </a:cxn>
                <a:cxn ang="0">
                  <a:pos x="2" y="78"/>
                </a:cxn>
                <a:cxn ang="0">
                  <a:pos x="3" y="79"/>
                </a:cxn>
                <a:cxn ang="0">
                  <a:pos x="4" y="80"/>
                </a:cxn>
                <a:cxn ang="0">
                  <a:pos x="8" y="81"/>
                </a:cxn>
                <a:cxn ang="0">
                  <a:pos x="9" y="80"/>
                </a:cxn>
                <a:cxn ang="0">
                  <a:pos x="10" y="79"/>
                </a:cxn>
                <a:cxn ang="0">
                  <a:pos x="11" y="77"/>
                </a:cxn>
                <a:cxn ang="0">
                  <a:pos x="11" y="75"/>
                </a:cxn>
                <a:cxn ang="0">
                  <a:pos x="11" y="75"/>
                </a:cxn>
                <a:cxn ang="0">
                  <a:pos x="9" y="66"/>
                </a:cxn>
                <a:cxn ang="0">
                  <a:pos x="9" y="58"/>
                </a:cxn>
                <a:cxn ang="0">
                  <a:pos x="11" y="42"/>
                </a:cxn>
                <a:cxn ang="0">
                  <a:pos x="11" y="42"/>
                </a:cxn>
              </a:cxnLst>
              <a:rect l="0" t="0" r="r" b="b"/>
              <a:pathLst>
                <a:path w="11" h="81">
                  <a:moveTo>
                    <a:pt x="11" y="42"/>
                  </a:moveTo>
                  <a:lnTo>
                    <a:pt x="11" y="42"/>
                  </a:lnTo>
                  <a:lnTo>
                    <a:pt x="11" y="23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0" y="3"/>
                  </a:lnTo>
                  <a:lnTo>
                    <a:pt x="9" y="1"/>
                  </a:lnTo>
                  <a:lnTo>
                    <a:pt x="8" y="1"/>
                  </a:lnTo>
                  <a:lnTo>
                    <a:pt x="6" y="0"/>
                  </a:lnTo>
                  <a:lnTo>
                    <a:pt x="5" y="1"/>
                  </a:lnTo>
                  <a:lnTo>
                    <a:pt x="3" y="1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25"/>
                  </a:lnTo>
                  <a:lnTo>
                    <a:pt x="1" y="45"/>
                  </a:lnTo>
                  <a:lnTo>
                    <a:pt x="1" y="45"/>
                  </a:lnTo>
                  <a:lnTo>
                    <a:pt x="0" y="61"/>
                  </a:lnTo>
                  <a:lnTo>
                    <a:pt x="0" y="69"/>
                  </a:lnTo>
                  <a:lnTo>
                    <a:pt x="2" y="78"/>
                  </a:lnTo>
                  <a:lnTo>
                    <a:pt x="2" y="78"/>
                  </a:lnTo>
                  <a:lnTo>
                    <a:pt x="3" y="79"/>
                  </a:lnTo>
                  <a:lnTo>
                    <a:pt x="4" y="80"/>
                  </a:lnTo>
                  <a:lnTo>
                    <a:pt x="8" y="81"/>
                  </a:lnTo>
                  <a:lnTo>
                    <a:pt x="9" y="80"/>
                  </a:lnTo>
                  <a:lnTo>
                    <a:pt x="10" y="79"/>
                  </a:lnTo>
                  <a:lnTo>
                    <a:pt x="11" y="77"/>
                  </a:lnTo>
                  <a:lnTo>
                    <a:pt x="11" y="75"/>
                  </a:lnTo>
                  <a:lnTo>
                    <a:pt x="11" y="75"/>
                  </a:lnTo>
                  <a:lnTo>
                    <a:pt x="9" y="66"/>
                  </a:lnTo>
                  <a:lnTo>
                    <a:pt x="9" y="58"/>
                  </a:lnTo>
                  <a:lnTo>
                    <a:pt x="11" y="42"/>
                  </a:lnTo>
                  <a:lnTo>
                    <a:pt x="11" y="4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9" name="Freeform 555"/>
            <p:cNvSpPr/>
            <p:nvPr/>
          </p:nvSpPr>
          <p:spPr bwMode="auto">
            <a:xfrm>
              <a:off x="5637213" y="2778125"/>
              <a:ext cx="4763" cy="31750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57"/>
                </a:cxn>
                <a:cxn ang="0">
                  <a:pos x="0" y="57"/>
                </a:cxn>
                <a:cxn ang="0">
                  <a:pos x="1" y="59"/>
                </a:cxn>
                <a:cxn ang="0">
                  <a:pos x="2" y="60"/>
                </a:cxn>
                <a:cxn ang="0">
                  <a:pos x="3" y="61"/>
                </a:cxn>
                <a:cxn ang="0">
                  <a:pos x="5" y="61"/>
                </a:cxn>
                <a:cxn ang="0">
                  <a:pos x="7" y="61"/>
                </a:cxn>
                <a:cxn ang="0">
                  <a:pos x="8" y="60"/>
                </a:cxn>
                <a:cxn ang="0">
                  <a:pos x="9" y="59"/>
                </a:cxn>
                <a:cxn ang="0">
                  <a:pos x="10" y="57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10" h="61">
                  <a:moveTo>
                    <a:pt x="0" y="5"/>
                  </a:moveTo>
                  <a:lnTo>
                    <a:pt x="0" y="57"/>
                  </a:lnTo>
                  <a:lnTo>
                    <a:pt x="0" y="57"/>
                  </a:lnTo>
                  <a:lnTo>
                    <a:pt x="1" y="59"/>
                  </a:lnTo>
                  <a:lnTo>
                    <a:pt x="2" y="60"/>
                  </a:lnTo>
                  <a:lnTo>
                    <a:pt x="3" y="61"/>
                  </a:lnTo>
                  <a:lnTo>
                    <a:pt x="5" y="61"/>
                  </a:lnTo>
                  <a:lnTo>
                    <a:pt x="7" y="61"/>
                  </a:lnTo>
                  <a:lnTo>
                    <a:pt x="8" y="60"/>
                  </a:lnTo>
                  <a:lnTo>
                    <a:pt x="9" y="59"/>
                  </a:lnTo>
                  <a:lnTo>
                    <a:pt x="10" y="57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9" y="2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0" name="Freeform 556"/>
            <p:cNvSpPr/>
            <p:nvPr/>
          </p:nvSpPr>
          <p:spPr bwMode="auto">
            <a:xfrm>
              <a:off x="5672138" y="2770188"/>
              <a:ext cx="7938" cy="31750"/>
            </a:xfrm>
            <a:custGeom>
              <a:avLst/>
              <a:gdLst/>
              <a:ahLst/>
              <a:cxnLst>
                <a:cxn ang="0">
                  <a:pos x="14" y="50"/>
                </a:cxn>
                <a:cxn ang="0">
                  <a:pos x="14" y="50"/>
                </a:cxn>
                <a:cxn ang="0">
                  <a:pos x="12" y="28"/>
                </a:cxn>
                <a:cxn ang="0">
                  <a:pos x="10" y="16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18"/>
                </a:cxn>
                <a:cxn ang="0">
                  <a:pos x="2" y="31"/>
                </a:cxn>
                <a:cxn ang="0">
                  <a:pos x="3" y="43"/>
                </a:cxn>
                <a:cxn ang="0">
                  <a:pos x="4" y="57"/>
                </a:cxn>
                <a:cxn ang="0">
                  <a:pos x="4" y="57"/>
                </a:cxn>
                <a:cxn ang="0">
                  <a:pos x="5" y="59"/>
                </a:cxn>
                <a:cxn ang="0">
                  <a:pos x="6" y="60"/>
                </a:cxn>
                <a:cxn ang="0">
                  <a:pos x="8" y="61"/>
                </a:cxn>
                <a:cxn ang="0">
                  <a:pos x="10" y="61"/>
                </a:cxn>
                <a:cxn ang="0">
                  <a:pos x="12" y="61"/>
                </a:cxn>
                <a:cxn ang="0">
                  <a:pos x="13" y="60"/>
                </a:cxn>
                <a:cxn ang="0">
                  <a:pos x="14" y="59"/>
                </a:cxn>
                <a:cxn ang="0">
                  <a:pos x="14" y="57"/>
                </a:cxn>
                <a:cxn ang="0">
                  <a:pos x="14" y="52"/>
                </a:cxn>
                <a:cxn ang="0">
                  <a:pos x="14" y="52"/>
                </a:cxn>
                <a:cxn ang="0">
                  <a:pos x="14" y="50"/>
                </a:cxn>
                <a:cxn ang="0">
                  <a:pos x="14" y="50"/>
                </a:cxn>
              </a:cxnLst>
              <a:rect l="0" t="0" r="r" b="b"/>
              <a:pathLst>
                <a:path w="14" h="61">
                  <a:moveTo>
                    <a:pt x="14" y="50"/>
                  </a:moveTo>
                  <a:lnTo>
                    <a:pt x="14" y="50"/>
                  </a:lnTo>
                  <a:lnTo>
                    <a:pt x="12" y="28"/>
                  </a:lnTo>
                  <a:lnTo>
                    <a:pt x="10" y="16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18"/>
                  </a:lnTo>
                  <a:lnTo>
                    <a:pt x="2" y="31"/>
                  </a:lnTo>
                  <a:lnTo>
                    <a:pt x="3" y="43"/>
                  </a:lnTo>
                  <a:lnTo>
                    <a:pt x="4" y="57"/>
                  </a:lnTo>
                  <a:lnTo>
                    <a:pt x="4" y="57"/>
                  </a:lnTo>
                  <a:lnTo>
                    <a:pt x="5" y="59"/>
                  </a:lnTo>
                  <a:lnTo>
                    <a:pt x="6" y="60"/>
                  </a:lnTo>
                  <a:lnTo>
                    <a:pt x="8" y="61"/>
                  </a:lnTo>
                  <a:lnTo>
                    <a:pt x="10" y="61"/>
                  </a:lnTo>
                  <a:lnTo>
                    <a:pt x="12" y="61"/>
                  </a:lnTo>
                  <a:lnTo>
                    <a:pt x="13" y="60"/>
                  </a:lnTo>
                  <a:lnTo>
                    <a:pt x="14" y="59"/>
                  </a:lnTo>
                  <a:lnTo>
                    <a:pt x="14" y="57"/>
                  </a:lnTo>
                  <a:lnTo>
                    <a:pt x="14" y="52"/>
                  </a:lnTo>
                  <a:lnTo>
                    <a:pt x="14" y="52"/>
                  </a:lnTo>
                  <a:lnTo>
                    <a:pt x="14" y="50"/>
                  </a:lnTo>
                  <a:lnTo>
                    <a:pt x="14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1" name="Freeform 557"/>
            <p:cNvSpPr/>
            <p:nvPr/>
          </p:nvSpPr>
          <p:spPr bwMode="auto">
            <a:xfrm>
              <a:off x="5702301" y="2749550"/>
              <a:ext cx="4763" cy="333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57"/>
                </a:cxn>
                <a:cxn ang="0">
                  <a:pos x="0" y="57"/>
                </a:cxn>
                <a:cxn ang="0">
                  <a:pos x="0" y="59"/>
                </a:cxn>
                <a:cxn ang="0">
                  <a:pos x="1" y="61"/>
                </a:cxn>
                <a:cxn ang="0">
                  <a:pos x="3" y="61"/>
                </a:cxn>
                <a:cxn ang="0">
                  <a:pos x="4" y="62"/>
                </a:cxn>
                <a:cxn ang="0">
                  <a:pos x="6" y="61"/>
                </a:cxn>
                <a:cxn ang="0">
                  <a:pos x="7" y="61"/>
                </a:cxn>
                <a:cxn ang="0">
                  <a:pos x="8" y="59"/>
                </a:cxn>
                <a:cxn ang="0">
                  <a:pos x="9" y="57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8" y="3"/>
                </a:cxn>
                <a:cxn ang="0">
                  <a:pos x="7" y="1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62">
                  <a:moveTo>
                    <a:pt x="0" y="5"/>
                  </a:moveTo>
                  <a:lnTo>
                    <a:pt x="0" y="57"/>
                  </a:lnTo>
                  <a:lnTo>
                    <a:pt x="0" y="57"/>
                  </a:lnTo>
                  <a:lnTo>
                    <a:pt x="0" y="59"/>
                  </a:lnTo>
                  <a:lnTo>
                    <a:pt x="1" y="61"/>
                  </a:lnTo>
                  <a:lnTo>
                    <a:pt x="3" y="61"/>
                  </a:lnTo>
                  <a:lnTo>
                    <a:pt x="4" y="62"/>
                  </a:lnTo>
                  <a:lnTo>
                    <a:pt x="6" y="61"/>
                  </a:lnTo>
                  <a:lnTo>
                    <a:pt x="7" y="61"/>
                  </a:lnTo>
                  <a:lnTo>
                    <a:pt x="8" y="59"/>
                  </a:lnTo>
                  <a:lnTo>
                    <a:pt x="9" y="57"/>
                  </a:lnTo>
                  <a:lnTo>
                    <a:pt x="9" y="5"/>
                  </a:lnTo>
                  <a:lnTo>
                    <a:pt x="9" y="5"/>
                  </a:lnTo>
                  <a:lnTo>
                    <a:pt x="8" y="3"/>
                  </a:lnTo>
                  <a:lnTo>
                    <a:pt x="7" y="1"/>
                  </a:lnTo>
                  <a:lnTo>
                    <a:pt x="6" y="1"/>
                  </a:lnTo>
                  <a:lnTo>
                    <a:pt x="4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2" name="Freeform 558"/>
            <p:cNvSpPr/>
            <p:nvPr/>
          </p:nvSpPr>
          <p:spPr bwMode="auto">
            <a:xfrm>
              <a:off x="5722938" y="2735263"/>
              <a:ext cx="7938" cy="31750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5" y="4"/>
                </a:cxn>
                <a:cxn ang="0">
                  <a:pos x="4" y="17"/>
                </a:cxn>
                <a:cxn ang="0">
                  <a:pos x="3" y="30"/>
                </a:cxn>
                <a:cxn ang="0">
                  <a:pos x="1" y="43"/>
                </a:cxn>
                <a:cxn ang="0">
                  <a:pos x="0" y="57"/>
                </a:cxn>
                <a:cxn ang="0">
                  <a:pos x="0" y="57"/>
                </a:cxn>
                <a:cxn ang="0">
                  <a:pos x="1" y="59"/>
                </a:cxn>
                <a:cxn ang="0">
                  <a:pos x="2" y="60"/>
                </a:cxn>
                <a:cxn ang="0">
                  <a:pos x="3" y="61"/>
                </a:cxn>
                <a:cxn ang="0">
                  <a:pos x="5" y="61"/>
                </a:cxn>
                <a:cxn ang="0">
                  <a:pos x="8" y="61"/>
                </a:cxn>
                <a:cxn ang="0">
                  <a:pos x="9" y="60"/>
                </a:cxn>
                <a:cxn ang="0">
                  <a:pos x="10" y="59"/>
                </a:cxn>
                <a:cxn ang="0">
                  <a:pos x="11" y="57"/>
                </a:cxn>
                <a:cxn ang="0">
                  <a:pos x="11" y="57"/>
                </a:cxn>
                <a:cxn ang="0">
                  <a:pos x="11" y="43"/>
                </a:cxn>
                <a:cxn ang="0">
                  <a:pos x="13" y="30"/>
                </a:cxn>
                <a:cxn ang="0">
                  <a:pos x="14" y="17"/>
                </a:cxn>
                <a:cxn ang="0">
                  <a:pos x="15" y="4"/>
                </a:cxn>
                <a:cxn ang="0">
                  <a:pos x="15" y="4"/>
                </a:cxn>
                <a:cxn ang="0">
                  <a:pos x="15" y="2"/>
                </a:cxn>
                <a:cxn ang="0">
                  <a:pos x="14" y="1"/>
                </a:cxn>
                <a:cxn ang="0">
                  <a:pos x="12" y="0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6" y="1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5" y="4"/>
                </a:cxn>
              </a:cxnLst>
              <a:rect l="0" t="0" r="r" b="b"/>
              <a:pathLst>
                <a:path w="15" h="61">
                  <a:moveTo>
                    <a:pt x="5" y="4"/>
                  </a:moveTo>
                  <a:lnTo>
                    <a:pt x="5" y="4"/>
                  </a:lnTo>
                  <a:lnTo>
                    <a:pt x="4" y="17"/>
                  </a:lnTo>
                  <a:lnTo>
                    <a:pt x="3" y="30"/>
                  </a:lnTo>
                  <a:lnTo>
                    <a:pt x="1" y="43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1" y="59"/>
                  </a:lnTo>
                  <a:lnTo>
                    <a:pt x="2" y="60"/>
                  </a:lnTo>
                  <a:lnTo>
                    <a:pt x="3" y="61"/>
                  </a:lnTo>
                  <a:lnTo>
                    <a:pt x="5" y="61"/>
                  </a:lnTo>
                  <a:lnTo>
                    <a:pt x="8" y="61"/>
                  </a:lnTo>
                  <a:lnTo>
                    <a:pt x="9" y="60"/>
                  </a:lnTo>
                  <a:lnTo>
                    <a:pt x="10" y="59"/>
                  </a:lnTo>
                  <a:lnTo>
                    <a:pt x="11" y="57"/>
                  </a:lnTo>
                  <a:lnTo>
                    <a:pt x="11" y="57"/>
                  </a:lnTo>
                  <a:lnTo>
                    <a:pt x="11" y="43"/>
                  </a:lnTo>
                  <a:lnTo>
                    <a:pt x="13" y="30"/>
                  </a:lnTo>
                  <a:lnTo>
                    <a:pt x="14" y="17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2"/>
                  </a:lnTo>
                  <a:lnTo>
                    <a:pt x="14" y="1"/>
                  </a:lnTo>
                  <a:lnTo>
                    <a:pt x="12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6" y="1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3" name="Freeform 559"/>
            <p:cNvSpPr/>
            <p:nvPr/>
          </p:nvSpPr>
          <p:spPr bwMode="auto">
            <a:xfrm>
              <a:off x="5740401" y="2724150"/>
              <a:ext cx="4763" cy="3016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53"/>
                </a:cxn>
                <a:cxn ang="0">
                  <a:pos x="0" y="53"/>
                </a:cxn>
                <a:cxn ang="0">
                  <a:pos x="0" y="55"/>
                </a:cxn>
                <a:cxn ang="0">
                  <a:pos x="1" y="56"/>
                </a:cxn>
                <a:cxn ang="0">
                  <a:pos x="2" y="57"/>
                </a:cxn>
                <a:cxn ang="0">
                  <a:pos x="4" y="57"/>
                </a:cxn>
                <a:cxn ang="0">
                  <a:pos x="7" y="57"/>
                </a:cxn>
                <a:cxn ang="0">
                  <a:pos x="8" y="56"/>
                </a:cxn>
                <a:cxn ang="0">
                  <a:pos x="9" y="55"/>
                </a:cxn>
                <a:cxn ang="0">
                  <a:pos x="10" y="53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9" y="3"/>
                </a:cxn>
                <a:cxn ang="0">
                  <a:pos x="8" y="2"/>
                </a:cxn>
                <a:cxn ang="0">
                  <a:pos x="7" y="1"/>
                </a:cxn>
                <a:cxn ang="0">
                  <a:pos x="4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10" h="57">
                  <a:moveTo>
                    <a:pt x="0" y="5"/>
                  </a:moveTo>
                  <a:lnTo>
                    <a:pt x="0" y="53"/>
                  </a:lnTo>
                  <a:lnTo>
                    <a:pt x="0" y="53"/>
                  </a:lnTo>
                  <a:lnTo>
                    <a:pt x="0" y="55"/>
                  </a:lnTo>
                  <a:lnTo>
                    <a:pt x="1" y="56"/>
                  </a:lnTo>
                  <a:lnTo>
                    <a:pt x="2" y="57"/>
                  </a:lnTo>
                  <a:lnTo>
                    <a:pt x="4" y="57"/>
                  </a:lnTo>
                  <a:lnTo>
                    <a:pt x="7" y="57"/>
                  </a:lnTo>
                  <a:lnTo>
                    <a:pt x="8" y="56"/>
                  </a:lnTo>
                  <a:lnTo>
                    <a:pt x="9" y="55"/>
                  </a:lnTo>
                  <a:lnTo>
                    <a:pt x="10" y="53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9" y="3"/>
                  </a:lnTo>
                  <a:lnTo>
                    <a:pt x="8" y="2"/>
                  </a:lnTo>
                  <a:lnTo>
                    <a:pt x="7" y="1"/>
                  </a:lnTo>
                  <a:lnTo>
                    <a:pt x="4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4" name="Freeform 560"/>
            <p:cNvSpPr/>
            <p:nvPr/>
          </p:nvSpPr>
          <p:spPr bwMode="auto">
            <a:xfrm>
              <a:off x="5762626" y="2697163"/>
              <a:ext cx="4763" cy="30163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51"/>
                </a:cxn>
                <a:cxn ang="0">
                  <a:pos x="0" y="51"/>
                </a:cxn>
                <a:cxn ang="0">
                  <a:pos x="0" y="53"/>
                </a:cxn>
                <a:cxn ang="0">
                  <a:pos x="1" y="55"/>
                </a:cxn>
                <a:cxn ang="0">
                  <a:pos x="3" y="55"/>
                </a:cxn>
                <a:cxn ang="0">
                  <a:pos x="4" y="56"/>
                </a:cxn>
                <a:cxn ang="0">
                  <a:pos x="6" y="55"/>
                </a:cxn>
                <a:cxn ang="0">
                  <a:pos x="8" y="55"/>
                </a:cxn>
                <a:cxn ang="0">
                  <a:pos x="9" y="53"/>
                </a:cxn>
                <a:cxn ang="0">
                  <a:pos x="9" y="51"/>
                </a:cxn>
                <a:cxn ang="0">
                  <a:pos x="9" y="4"/>
                </a:cxn>
                <a:cxn ang="0">
                  <a:pos x="9" y="4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9" h="56">
                  <a:moveTo>
                    <a:pt x="0" y="4"/>
                  </a:moveTo>
                  <a:lnTo>
                    <a:pt x="0" y="51"/>
                  </a:lnTo>
                  <a:lnTo>
                    <a:pt x="0" y="51"/>
                  </a:lnTo>
                  <a:lnTo>
                    <a:pt x="0" y="53"/>
                  </a:lnTo>
                  <a:lnTo>
                    <a:pt x="1" y="55"/>
                  </a:lnTo>
                  <a:lnTo>
                    <a:pt x="3" y="55"/>
                  </a:lnTo>
                  <a:lnTo>
                    <a:pt x="4" y="56"/>
                  </a:lnTo>
                  <a:lnTo>
                    <a:pt x="6" y="55"/>
                  </a:lnTo>
                  <a:lnTo>
                    <a:pt x="8" y="55"/>
                  </a:lnTo>
                  <a:lnTo>
                    <a:pt x="9" y="53"/>
                  </a:lnTo>
                  <a:lnTo>
                    <a:pt x="9" y="51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2"/>
                  </a:lnTo>
                  <a:lnTo>
                    <a:pt x="8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5" name="Freeform 561"/>
            <p:cNvSpPr/>
            <p:nvPr/>
          </p:nvSpPr>
          <p:spPr bwMode="auto">
            <a:xfrm>
              <a:off x="5778501" y="2689225"/>
              <a:ext cx="4763" cy="333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57"/>
                </a:cxn>
                <a:cxn ang="0">
                  <a:pos x="0" y="57"/>
                </a:cxn>
                <a:cxn ang="0">
                  <a:pos x="1" y="59"/>
                </a:cxn>
                <a:cxn ang="0">
                  <a:pos x="2" y="60"/>
                </a:cxn>
                <a:cxn ang="0">
                  <a:pos x="3" y="61"/>
                </a:cxn>
                <a:cxn ang="0">
                  <a:pos x="5" y="62"/>
                </a:cxn>
                <a:cxn ang="0">
                  <a:pos x="7" y="61"/>
                </a:cxn>
                <a:cxn ang="0">
                  <a:pos x="8" y="60"/>
                </a:cxn>
                <a:cxn ang="0">
                  <a:pos x="9" y="59"/>
                </a:cxn>
                <a:cxn ang="0">
                  <a:pos x="10" y="57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10" h="62">
                  <a:moveTo>
                    <a:pt x="0" y="5"/>
                  </a:moveTo>
                  <a:lnTo>
                    <a:pt x="0" y="57"/>
                  </a:lnTo>
                  <a:lnTo>
                    <a:pt x="0" y="57"/>
                  </a:lnTo>
                  <a:lnTo>
                    <a:pt x="1" y="59"/>
                  </a:lnTo>
                  <a:lnTo>
                    <a:pt x="2" y="60"/>
                  </a:lnTo>
                  <a:lnTo>
                    <a:pt x="3" y="61"/>
                  </a:lnTo>
                  <a:lnTo>
                    <a:pt x="5" y="62"/>
                  </a:lnTo>
                  <a:lnTo>
                    <a:pt x="7" y="61"/>
                  </a:lnTo>
                  <a:lnTo>
                    <a:pt x="8" y="60"/>
                  </a:lnTo>
                  <a:lnTo>
                    <a:pt x="9" y="59"/>
                  </a:lnTo>
                  <a:lnTo>
                    <a:pt x="10" y="57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6" name="Freeform 562"/>
            <p:cNvSpPr/>
            <p:nvPr/>
          </p:nvSpPr>
          <p:spPr bwMode="auto">
            <a:xfrm>
              <a:off x="5795963" y="2670175"/>
              <a:ext cx="6350" cy="30163"/>
            </a:xfrm>
            <a:custGeom>
              <a:avLst/>
              <a:gdLst/>
              <a:ahLst/>
              <a:cxnLst>
                <a:cxn ang="0">
                  <a:pos x="9" y="5"/>
                </a:cxn>
                <a:cxn ang="0">
                  <a:pos x="9" y="5"/>
                </a:cxn>
                <a:cxn ang="0">
                  <a:pos x="8" y="3"/>
                </a:cxn>
                <a:cxn ang="0">
                  <a:pos x="7" y="2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1" y="14"/>
                </a:cxn>
                <a:cxn ang="0">
                  <a:pos x="4" y="25"/>
                </a:cxn>
                <a:cxn ang="0">
                  <a:pos x="4" y="25"/>
                </a:cxn>
                <a:cxn ang="0">
                  <a:pos x="5" y="31"/>
                </a:cxn>
                <a:cxn ang="0">
                  <a:pos x="5" y="38"/>
                </a:cxn>
                <a:cxn ang="0">
                  <a:pos x="4" y="53"/>
                </a:cxn>
                <a:cxn ang="0">
                  <a:pos x="4" y="53"/>
                </a:cxn>
                <a:cxn ang="0">
                  <a:pos x="5" y="55"/>
                </a:cxn>
                <a:cxn ang="0">
                  <a:pos x="6" y="56"/>
                </a:cxn>
                <a:cxn ang="0">
                  <a:pos x="7" y="57"/>
                </a:cxn>
                <a:cxn ang="0">
                  <a:pos x="9" y="57"/>
                </a:cxn>
                <a:cxn ang="0">
                  <a:pos x="10" y="57"/>
                </a:cxn>
                <a:cxn ang="0">
                  <a:pos x="12" y="56"/>
                </a:cxn>
                <a:cxn ang="0">
                  <a:pos x="13" y="55"/>
                </a:cxn>
                <a:cxn ang="0">
                  <a:pos x="13" y="53"/>
                </a:cxn>
                <a:cxn ang="0">
                  <a:pos x="13" y="29"/>
                </a:cxn>
                <a:cxn ang="0">
                  <a:pos x="13" y="29"/>
                </a:cxn>
                <a:cxn ang="0">
                  <a:pos x="13" y="23"/>
                </a:cxn>
                <a:cxn ang="0">
                  <a:pos x="11" y="16"/>
                </a:cxn>
                <a:cxn ang="0">
                  <a:pos x="10" y="11"/>
                </a:cxn>
                <a:cxn ang="0">
                  <a:pos x="9" y="5"/>
                </a:cxn>
                <a:cxn ang="0">
                  <a:pos x="9" y="5"/>
                </a:cxn>
              </a:cxnLst>
              <a:rect l="0" t="0" r="r" b="b"/>
              <a:pathLst>
                <a:path w="13" h="57">
                  <a:moveTo>
                    <a:pt x="9" y="5"/>
                  </a:moveTo>
                  <a:lnTo>
                    <a:pt x="9" y="5"/>
                  </a:lnTo>
                  <a:lnTo>
                    <a:pt x="8" y="3"/>
                  </a:lnTo>
                  <a:lnTo>
                    <a:pt x="7" y="2"/>
                  </a:lnTo>
                  <a:lnTo>
                    <a:pt x="6" y="1"/>
                  </a:lnTo>
                  <a:lnTo>
                    <a:pt x="4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14"/>
                  </a:lnTo>
                  <a:lnTo>
                    <a:pt x="4" y="25"/>
                  </a:lnTo>
                  <a:lnTo>
                    <a:pt x="4" y="25"/>
                  </a:lnTo>
                  <a:lnTo>
                    <a:pt x="5" y="31"/>
                  </a:lnTo>
                  <a:lnTo>
                    <a:pt x="5" y="38"/>
                  </a:lnTo>
                  <a:lnTo>
                    <a:pt x="4" y="53"/>
                  </a:lnTo>
                  <a:lnTo>
                    <a:pt x="4" y="53"/>
                  </a:lnTo>
                  <a:lnTo>
                    <a:pt x="5" y="55"/>
                  </a:lnTo>
                  <a:lnTo>
                    <a:pt x="6" y="56"/>
                  </a:lnTo>
                  <a:lnTo>
                    <a:pt x="7" y="57"/>
                  </a:lnTo>
                  <a:lnTo>
                    <a:pt x="9" y="57"/>
                  </a:lnTo>
                  <a:lnTo>
                    <a:pt x="10" y="57"/>
                  </a:lnTo>
                  <a:lnTo>
                    <a:pt x="12" y="56"/>
                  </a:lnTo>
                  <a:lnTo>
                    <a:pt x="13" y="55"/>
                  </a:lnTo>
                  <a:lnTo>
                    <a:pt x="13" y="53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3" y="23"/>
                  </a:lnTo>
                  <a:lnTo>
                    <a:pt x="11" y="16"/>
                  </a:lnTo>
                  <a:lnTo>
                    <a:pt x="10" y="11"/>
                  </a:lnTo>
                  <a:lnTo>
                    <a:pt x="9" y="5"/>
                  </a:lnTo>
                  <a:lnTo>
                    <a:pt x="9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7" name="Freeform 563"/>
            <p:cNvSpPr/>
            <p:nvPr/>
          </p:nvSpPr>
          <p:spPr bwMode="auto">
            <a:xfrm>
              <a:off x="5291138" y="2278063"/>
              <a:ext cx="12700" cy="30163"/>
            </a:xfrm>
            <a:custGeom>
              <a:avLst/>
              <a:gdLst/>
              <a:ahLst/>
              <a:cxnLst>
                <a:cxn ang="0">
                  <a:pos x="16" y="2"/>
                </a:cxn>
                <a:cxn ang="0">
                  <a:pos x="16" y="2"/>
                </a:cxn>
                <a:cxn ang="0">
                  <a:pos x="12" y="8"/>
                </a:cxn>
                <a:cxn ang="0">
                  <a:pos x="9" y="13"/>
                </a:cxn>
                <a:cxn ang="0">
                  <a:pos x="5" y="19"/>
                </a:cxn>
                <a:cxn ang="0">
                  <a:pos x="3" y="26"/>
                </a:cxn>
                <a:cxn ang="0">
                  <a:pos x="1" y="40"/>
                </a:cxn>
                <a:cxn ang="0">
                  <a:pos x="0" y="53"/>
                </a:cxn>
                <a:cxn ang="0">
                  <a:pos x="0" y="53"/>
                </a:cxn>
                <a:cxn ang="0">
                  <a:pos x="0" y="55"/>
                </a:cxn>
                <a:cxn ang="0">
                  <a:pos x="1" y="56"/>
                </a:cxn>
                <a:cxn ang="0">
                  <a:pos x="3" y="57"/>
                </a:cxn>
                <a:cxn ang="0">
                  <a:pos x="4" y="57"/>
                </a:cxn>
                <a:cxn ang="0">
                  <a:pos x="7" y="57"/>
                </a:cxn>
                <a:cxn ang="0">
                  <a:pos x="9" y="56"/>
                </a:cxn>
                <a:cxn ang="0">
                  <a:pos x="10" y="55"/>
                </a:cxn>
                <a:cxn ang="0">
                  <a:pos x="10" y="53"/>
                </a:cxn>
                <a:cxn ang="0">
                  <a:pos x="10" y="53"/>
                </a:cxn>
                <a:cxn ang="0">
                  <a:pos x="11" y="42"/>
                </a:cxn>
                <a:cxn ang="0">
                  <a:pos x="13" y="29"/>
                </a:cxn>
                <a:cxn ang="0">
                  <a:pos x="14" y="24"/>
                </a:cxn>
                <a:cxn ang="0">
                  <a:pos x="17" y="18"/>
                </a:cxn>
                <a:cxn ang="0">
                  <a:pos x="19" y="13"/>
                </a:cxn>
                <a:cxn ang="0">
                  <a:pos x="23" y="9"/>
                </a:cxn>
                <a:cxn ang="0">
                  <a:pos x="23" y="9"/>
                </a:cxn>
                <a:cxn ang="0">
                  <a:pos x="24" y="7"/>
                </a:cxn>
                <a:cxn ang="0">
                  <a:pos x="24" y="5"/>
                </a:cxn>
                <a:cxn ang="0">
                  <a:pos x="23" y="3"/>
                </a:cxn>
                <a:cxn ang="0">
                  <a:pos x="22" y="2"/>
                </a:cxn>
                <a:cxn ang="0">
                  <a:pos x="21" y="1"/>
                </a:cxn>
                <a:cxn ang="0">
                  <a:pos x="19" y="0"/>
                </a:cxn>
                <a:cxn ang="0">
                  <a:pos x="18" y="0"/>
                </a:cxn>
                <a:cxn ang="0">
                  <a:pos x="16" y="2"/>
                </a:cxn>
                <a:cxn ang="0">
                  <a:pos x="16" y="2"/>
                </a:cxn>
              </a:cxnLst>
              <a:rect l="0" t="0" r="r" b="b"/>
              <a:pathLst>
                <a:path w="24" h="57">
                  <a:moveTo>
                    <a:pt x="16" y="2"/>
                  </a:moveTo>
                  <a:lnTo>
                    <a:pt x="16" y="2"/>
                  </a:lnTo>
                  <a:lnTo>
                    <a:pt x="12" y="8"/>
                  </a:lnTo>
                  <a:lnTo>
                    <a:pt x="9" y="13"/>
                  </a:lnTo>
                  <a:lnTo>
                    <a:pt x="5" y="19"/>
                  </a:lnTo>
                  <a:lnTo>
                    <a:pt x="3" y="26"/>
                  </a:lnTo>
                  <a:lnTo>
                    <a:pt x="1" y="40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0" y="55"/>
                  </a:lnTo>
                  <a:lnTo>
                    <a:pt x="1" y="56"/>
                  </a:lnTo>
                  <a:lnTo>
                    <a:pt x="3" y="57"/>
                  </a:lnTo>
                  <a:lnTo>
                    <a:pt x="4" y="57"/>
                  </a:lnTo>
                  <a:lnTo>
                    <a:pt x="7" y="57"/>
                  </a:lnTo>
                  <a:lnTo>
                    <a:pt x="9" y="56"/>
                  </a:lnTo>
                  <a:lnTo>
                    <a:pt x="10" y="55"/>
                  </a:lnTo>
                  <a:lnTo>
                    <a:pt x="10" y="53"/>
                  </a:lnTo>
                  <a:lnTo>
                    <a:pt x="10" y="53"/>
                  </a:lnTo>
                  <a:lnTo>
                    <a:pt x="11" y="42"/>
                  </a:lnTo>
                  <a:lnTo>
                    <a:pt x="13" y="29"/>
                  </a:lnTo>
                  <a:lnTo>
                    <a:pt x="14" y="24"/>
                  </a:lnTo>
                  <a:lnTo>
                    <a:pt x="17" y="18"/>
                  </a:lnTo>
                  <a:lnTo>
                    <a:pt x="19" y="13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4" y="7"/>
                  </a:lnTo>
                  <a:lnTo>
                    <a:pt x="24" y="5"/>
                  </a:lnTo>
                  <a:lnTo>
                    <a:pt x="23" y="3"/>
                  </a:lnTo>
                  <a:lnTo>
                    <a:pt x="22" y="2"/>
                  </a:lnTo>
                  <a:lnTo>
                    <a:pt x="21" y="1"/>
                  </a:lnTo>
                  <a:lnTo>
                    <a:pt x="19" y="0"/>
                  </a:lnTo>
                  <a:lnTo>
                    <a:pt x="18" y="0"/>
                  </a:lnTo>
                  <a:lnTo>
                    <a:pt x="16" y="2"/>
                  </a:lnTo>
                  <a:lnTo>
                    <a:pt x="1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8" name="Freeform 564"/>
            <p:cNvSpPr/>
            <p:nvPr/>
          </p:nvSpPr>
          <p:spPr bwMode="auto">
            <a:xfrm>
              <a:off x="5321301" y="2251075"/>
              <a:ext cx="7938" cy="26988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5" y="4"/>
                </a:cxn>
                <a:cxn ang="0">
                  <a:pos x="4" y="15"/>
                </a:cxn>
                <a:cxn ang="0">
                  <a:pos x="2" y="25"/>
                </a:cxn>
                <a:cxn ang="0">
                  <a:pos x="1" y="36"/>
                </a:cxn>
                <a:cxn ang="0">
                  <a:pos x="0" y="47"/>
                </a:cxn>
                <a:cxn ang="0">
                  <a:pos x="0" y="47"/>
                </a:cxn>
                <a:cxn ang="0">
                  <a:pos x="0" y="49"/>
                </a:cxn>
                <a:cxn ang="0">
                  <a:pos x="1" y="50"/>
                </a:cxn>
                <a:cxn ang="0">
                  <a:pos x="3" y="51"/>
                </a:cxn>
                <a:cxn ang="0">
                  <a:pos x="4" y="51"/>
                </a:cxn>
                <a:cxn ang="0">
                  <a:pos x="6" y="51"/>
                </a:cxn>
                <a:cxn ang="0">
                  <a:pos x="8" y="50"/>
                </a:cxn>
                <a:cxn ang="0">
                  <a:pos x="9" y="49"/>
                </a:cxn>
                <a:cxn ang="0">
                  <a:pos x="9" y="47"/>
                </a:cxn>
                <a:cxn ang="0">
                  <a:pos x="9" y="47"/>
                </a:cxn>
                <a:cxn ang="0">
                  <a:pos x="10" y="36"/>
                </a:cxn>
                <a:cxn ang="0">
                  <a:pos x="11" y="25"/>
                </a:cxn>
                <a:cxn ang="0">
                  <a:pos x="14" y="15"/>
                </a:cxn>
                <a:cxn ang="0">
                  <a:pos x="15" y="4"/>
                </a:cxn>
                <a:cxn ang="0">
                  <a:pos x="15" y="4"/>
                </a:cxn>
                <a:cxn ang="0">
                  <a:pos x="14" y="2"/>
                </a:cxn>
                <a:cxn ang="0">
                  <a:pos x="13" y="1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8" y="0"/>
                </a:cxn>
                <a:cxn ang="0">
                  <a:pos x="6" y="1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5" y="4"/>
                </a:cxn>
              </a:cxnLst>
              <a:rect l="0" t="0" r="r" b="b"/>
              <a:pathLst>
                <a:path w="15" h="51">
                  <a:moveTo>
                    <a:pt x="5" y="4"/>
                  </a:moveTo>
                  <a:lnTo>
                    <a:pt x="5" y="4"/>
                  </a:lnTo>
                  <a:lnTo>
                    <a:pt x="4" y="15"/>
                  </a:lnTo>
                  <a:lnTo>
                    <a:pt x="2" y="25"/>
                  </a:lnTo>
                  <a:lnTo>
                    <a:pt x="1" y="36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0" y="49"/>
                  </a:lnTo>
                  <a:lnTo>
                    <a:pt x="1" y="50"/>
                  </a:lnTo>
                  <a:lnTo>
                    <a:pt x="3" y="51"/>
                  </a:lnTo>
                  <a:lnTo>
                    <a:pt x="4" y="51"/>
                  </a:lnTo>
                  <a:lnTo>
                    <a:pt x="6" y="51"/>
                  </a:lnTo>
                  <a:lnTo>
                    <a:pt x="8" y="50"/>
                  </a:lnTo>
                  <a:lnTo>
                    <a:pt x="9" y="49"/>
                  </a:lnTo>
                  <a:lnTo>
                    <a:pt x="9" y="47"/>
                  </a:lnTo>
                  <a:lnTo>
                    <a:pt x="9" y="47"/>
                  </a:lnTo>
                  <a:lnTo>
                    <a:pt x="10" y="36"/>
                  </a:lnTo>
                  <a:lnTo>
                    <a:pt x="11" y="25"/>
                  </a:lnTo>
                  <a:lnTo>
                    <a:pt x="14" y="15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4" y="2"/>
                  </a:lnTo>
                  <a:lnTo>
                    <a:pt x="13" y="1"/>
                  </a:lnTo>
                  <a:lnTo>
                    <a:pt x="11" y="0"/>
                  </a:lnTo>
                  <a:lnTo>
                    <a:pt x="9" y="0"/>
                  </a:lnTo>
                  <a:lnTo>
                    <a:pt x="8" y="0"/>
                  </a:lnTo>
                  <a:lnTo>
                    <a:pt x="6" y="1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9" name="Freeform 565"/>
            <p:cNvSpPr/>
            <p:nvPr/>
          </p:nvSpPr>
          <p:spPr bwMode="auto">
            <a:xfrm>
              <a:off x="5351463" y="2217738"/>
              <a:ext cx="9525" cy="26988"/>
            </a:xfrm>
            <a:custGeom>
              <a:avLst/>
              <a:gdLst/>
              <a:ahLst/>
              <a:cxnLst>
                <a:cxn ang="0">
                  <a:pos x="11" y="1"/>
                </a:cxn>
                <a:cxn ang="0">
                  <a:pos x="11" y="1"/>
                </a:cxn>
                <a:cxn ang="0">
                  <a:pos x="8" y="6"/>
                </a:cxn>
                <a:cxn ang="0">
                  <a:pos x="6" y="11"/>
                </a:cxn>
                <a:cxn ang="0">
                  <a:pos x="5" y="16"/>
                </a:cxn>
                <a:cxn ang="0">
                  <a:pos x="5" y="22"/>
                </a:cxn>
                <a:cxn ang="0">
                  <a:pos x="5" y="22"/>
                </a:cxn>
                <a:cxn ang="0">
                  <a:pos x="4" y="24"/>
                </a:cxn>
                <a:cxn ang="0">
                  <a:pos x="3" y="28"/>
                </a:cxn>
                <a:cxn ang="0">
                  <a:pos x="1" y="34"/>
                </a:cxn>
                <a:cxn ang="0">
                  <a:pos x="1" y="34"/>
                </a:cxn>
                <a:cxn ang="0">
                  <a:pos x="0" y="41"/>
                </a:cxn>
                <a:cxn ang="0">
                  <a:pos x="0" y="47"/>
                </a:cxn>
                <a:cxn ang="0">
                  <a:pos x="0" y="47"/>
                </a:cxn>
                <a:cxn ang="0">
                  <a:pos x="0" y="49"/>
                </a:cxn>
                <a:cxn ang="0">
                  <a:pos x="2" y="50"/>
                </a:cxn>
                <a:cxn ang="0">
                  <a:pos x="3" y="51"/>
                </a:cxn>
                <a:cxn ang="0">
                  <a:pos x="5" y="51"/>
                </a:cxn>
                <a:cxn ang="0">
                  <a:pos x="6" y="51"/>
                </a:cxn>
                <a:cxn ang="0">
                  <a:pos x="8" y="50"/>
                </a:cxn>
                <a:cxn ang="0">
                  <a:pos x="9" y="49"/>
                </a:cxn>
                <a:cxn ang="0">
                  <a:pos x="9" y="47"/>
                </a:cxn>
                <a:cxn ang="0">
                  <a:pos x="9" y="47"/>
                </a:cxn>
                <a:cxn ang="0">
                  <a:pos x="10" y="36"/>
                </a:cxn>
                <a:cxn ang="0">
                  <a:pos x="11" y="31"/>
                </a:cxn>
                <a:cxn ang="0">
                  <a:pos x="13" y="26"/>
                </a:cxn>
                <a:cxn ang="0">
                  <a:pos x="13" y="26"/>
                </a:cxn>
                <a:cxn ang="0">
                  <a:pos x="14" y="21"/>
                </a:cxn>
                <a:cxn ang="0">
                  <a:pos x="14" y="17"/>
                </a:cxn>
                <a:cxn ang="0">
                  <a:pos x="15" y="12"/>
                </a:cxn>
                <a:cxn ang="0">
                  <a:pos x="17" y="8"/>
                </a:cxn>
                <a:cxn ang="0">
                  <a:pos x="17" y="8"/>
                </a:cxn>
                <a:cxn ang="0">
                  <a:pos x="19" y="6"/>
                </a:cxn>
                <a:cxn ang="0">
                  <a:pos x="19" y="4"/>
                </a:cxn>
                <a:cxn ang="0">
                  <a:pos x="17" y="1"/>
                </a:cxn>
                <a:cxn ang="0">
                  <a:pos x="15" y="0"/>
                </a:cxn>
                <a:cxn ang="0">
                  <a:pos x="14" y="0"/>
                </a:cxn>
                <a:cxn ang="0">
                  <a:pos x="12" y="0"/>
                </a:cxn>
                <a:cxn ang="0">
                  <a:pos x="11" y="1"/>
                </a:cxn>
                <a:cxn ang="0">
                  <a:pos x="11" y="1"/>
                </a:cxn>
              </a:cxnLst>
              <a:rect l="0" t="0" r="r" b="b"/>
              <a:pathLst>
                <a:path w="19" h="51">
                  <a:moveTo>
                    <a:pt x="11" y="1"/>
                  </a:moveTo>
                  <a:lnTo>
                    <a:pt x="11" y="1"/>
                  </a:lnTo>
                  <a:lnTo>
                    <a:pt x="8" y="6"/>
                  </a:lnTo>
                  <a:lnTo>
                    <a:pt x="6" y="11"/>
                  </a:lnTo>
                  <a:lnTo>
                    <a:pt x="5" y="16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4" y="24"/>
                  </a:lnTo>
                  <a:lnTo>
                    <a:pt x="3" y="28"/>
                  </a:lnTo>
                  <a:lnTo>
                    <a:pt x="1" y="34"/>
                  </a:lnTo>
                  <a:lnTo>
                    <a:pt x="1" y="34"/>
                  </a:lnTo>
                  <a:lnTo>
                    <a:pt x="0" y="41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0" y="49"/>
                  </a:lnTo>
                  <a:lnTo>
                    <a:pt x="2" y="50"/>
                  </a:lnTo>
                  <a:lnTo>
                    <a:pt x="3" y="51"/>
                  </a:lnTo>
                  <a:lnTo>
                    <a:pt x="5" y="51"/>
                  </a:lnTo>
                  <a:lnTo>
                    <a:pt x="6" y="51"/>
                  </a:lnTo>
                  <a:lnTo>
                    <a:pt x="8" y="50"/>
                  </a:lnTo>
                  <a:lnTo>
                    <a:pt x="9" y="49"/>
                  </a:lnTo>
                  <a:lnTo>
                    <a:pt x="9" y="47"/>
                  </a:lnTo>
                  <a:lnTo>
                    <a:pt x="9" y="47"/>
                  </a:lnTo>
                  <a:lnTo>
                    <a:pt x="10" y="36"/>
                  </a:lnTo>
                  <a:lnTo>
                    <a:pt x="11" y="31"/>
                  </a:lnTo>
                  <a:lnTo>
                    <a:pt x="13" y="26"/>
                  </a:lnTo>
                  <a:lnTo>
                    <a:pt x="13" y="26"/>
                  </a:lnTo>
                  <a:lnTo>
                    <a:pt x="14" y="21"/>
                  </a:lnTo>
                  <a:lnTo>
                    <a:pt x="14" y="17"/>
                  </a:lnTo>
                  <a:lnTo>
                    <a:pt x="15" y="12"/>
                  </a:lnTo>
                  <a:lnTo>
                    <a:pt x="17" y="8"/>
                  </a:lnTo>
                  <a:lnTo>
                    <a:pt x="17" y="8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1"/>
                  </a:lnTo>
                  <a:lnTo>
                    <a:pt x="15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1" y="1"/>
                  </a:lnTo>
                  <a:lnTo>
                    <a:pt x="11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0" name="Freeform 566"/>
            <p:cNvSpPr/>
            <p:nvPr/>
          </p:nvSpPr>
          <p:spPr bwMode="auto">
            <a:xfrm>
              <a:off x="5380038" y="2195513"/>
              <a:ext cx="9525" cy="26988"/>
            </a:xfrm>
            <a:custGeom>
              <a:avLst/>
              <a:gdLst/>
              <a:ahLst/>
              <a:cxnLst>
                <a:cxn ang="0">
                  <a:pos x="9" y="4"/>
                </a:cxn>
                <a:cxn ang="0">
                  <a:pos x="9" y="4"/>
                </a:cxn>
                <a:cxn ang="0">
                  <a:pos x="7" y="16"/>
                </a:cxn>
                <a:cxn ang="0">
                  <a:pos x="4" y="26"/>
                </a:cxn>
                <a:cxn ang="0">
                  <a:pos x="1" y="36"/>
                </a:cxn>
                <a:cxn ang="0">
                  <a:pos x="0" y="48"/>
                </a:cxn>
                <a:cxn ang="0">
                  <a:pos x="0" y="48"/>
                </a:cxn>
                <a:cxn ang="0">
                  <a:pos x="0" y="50"/>
                </a:cxn>
                <a:cxn ang="0">
                  <a:pos x="1" y="51"/>
                </a:cxn>
                <a:cxn ang="0">
                  <a:pos x="2" y="52"/>
                </a:cxn>
                <a:cxn ang="0">
                  <a:pos x="4" y="52"/>
                </a:cxn>
                <a:cxn ang="0">
                  <a:pos x="6" y="52"/>
                </a:cxn>
                <a:cxn ang="0">
                  <a:pos x="7" y="51"/>
                </a:cxn>
                <a:cxn ang="0">
                  <a:pos x="8" y="50"/>
                </a:cxn>
                <a:cxn ang="0">
                  <a:pos x="9" y="48"/>
                </a:cxn>
                <a:cxn ang="0">
                  <a:pos x="9" y="48"/>
                </a:cxn>
                <a:cxn ang="0">
                  <a:pos x="10" y="36"/>
                </a:cxn>
                <a:cxn ang="0">
                  <a:pos x="13" y="26"/>
                </a:cxn>
                <a:cxn ang="0">
                  <a:pos x="16" y="16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18" y="2"/>
                </a:cxn>
                <a:cxn ang="0">
                  <a:pos x="17" y="1"/>
                </a:cxn>
                <a:cxn ang="0">
                  <a:pos x="15" y="0"/>
                </a:cxn>
                <a:cxn ang="0">
                  <a:pos x="14" y="0"/>
                </a:cxn>
                <a:cxn ang="0">
                  <a:pos x="12" y="0"/>
                </a:cxn>
                <a:cxn ang="0">
                  <a:pos x="10" y="1"/>
                </a:cxn>
                <a:cxn ang="0">
                  <a:pos x="9" y="2"/>
                </a:cxn>
                <a:cxn ang="0">
                  <a:pos x="9" y="4"/>
                </a:cxn>
                <a:cxn ang="0">
                  <a:pos x="9" y="4"/>
                </a:cxn>
              </a:cxnLst>
              <a:rect l="0" t="0" r="r" b="b"/>
              <a:pathLst>
                <a:path w="18" h="52">
                  <a:moveTo>
                    <a:pt x="9" y="4"/>
                  </a:moveTo>
                  <a:lnTo>
                    <a:pt x="9" y="4"/>
                  </a:lnTo>
                  <a:lnTo>
                    <a:pt x="7" y="16"/>
                  </a:lnTo>
                  <a:lnTo>
                    <a:pt x="4" y="26"/>
                  </a:lnTo>
                  <a:lnTo>
                    <a:pt x="1" y="36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0" y="50"/>
                  </a:lnTo>
                  <a:lnTo>
                    <a:pt x="1" y="51"/>
                  </a:lnTo>
                  <a:lnTo>
                    <a:pt x="2" y="52"/>
                  </a:lnTo>
                  <a:lnTo>
                    <a:pt x="4" y="52"/>
                  </a:lnTo>
                  <a:lnTo>
                    <a:pt x="6" y="52"/>
                  </a:lnTo>
                  <a:lnTo>
                    <a:pt x="7" y="51"/>
                  </a:lnTo>
                  <a:lnTo>
                    <a:pt x="8" y="50"/>
                  </a:lnTo>
                  <a:lnTo>
                    <a:pt x="9" y="48"/>
                  </a:lnTo>
                  <a:lnTo>
                    <a:pt x="9" y="48"/>
                  </a:lnTo>
                  <a:lnTo>
                    <a:pt x="10" y="36"/>
                  </a:lnTo>
                  <a:lnTo>
                    <a:pt x="13" y="26"/>
                  </a:lnTo>
                  <a:lnTo>
                    <a:pt x="16" y="16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2"/>
                  </a:lnTo>
                  <a:lnTo>
                    <a:pt x="17" y="1"/>
                  </a:lnTo>
                  <a:lnTo>
                    <a:pt x="15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9" y="2"/>
                  </a:lnTo>
                  <a:lnTo>
                    <a:pt x="9" y="4"/>
                  </a:lnTo>
                  <a:lnTo>
                    <a:pt x="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1" name="Freeform 567"/>
            <p:cNvSpPr/>
            <p:nvPr/>
          </p:nvSpPr>
          <p:spPr bwMode="auto">
            <a:xfrm>
              <a:off x="5414963" y="2174875"/>
              <a:ext cx="6350" cy="30163"/>
            </a:xfrm>
            <a:custGeom>
              <a:avLst/>
              <a:gdLst/>
              <a:ahLst/>
              <a:cxnLst>
                <a:cxn ang="0">
                  <a:pos x="4" y="5"/>
                </a:cxn>
                <a:cxn ang="0">
                  <a:pos x="4" y="5"/>
                </a:cxn>
                <a:cxn ang="0">
                  <a:pos x="4" y="17"/>
                </a:cxn>
                <a:cxn ang="0">
                  <a:pos x="2" y="29"/>
                </a:cxn>
                <a:cxn ang="0">
                  <a:pos x="1" y="40"/>
                </a:cxn>
                <a:cxn ang="0">
                  <a:pos x="0" y="53"/>
                </a:cxn>
                <a:cxn ang="0">
                  <a:pos x="0" y="53"/>
                </a:cxn>
                <a:cxn ang="0">
                  <a:pos x="0" y="55"/>
                </a:cxn>
                <a:cxn ang="0">
                  <a:pos x="1" y="56"/>
                </a:cxn>
                <a:cxn ang="0">
                  <a:pos x="3" y="57"/>
                </a:cxn>
                <a:cxn ang="0">
                  <a:pos x="4" y="57"/>
                </a:cxn>
                <a:cxn ang="0">
                  <a:pos x="6" y="57"/>
                </a:cxn>
                <a:cxn ang="0">
                  <a:pos x="8" y="56"/>
                </a:cxn>
                <a:cxn ang="0">
                  <a:pos x="9" y="55"/>
                </a:cxn>
                <a:cxn ang="0">
                  <a:pos x="9" y="53"/>
                </a:cxn>
                <a:cxn ang="0">
                  <a:pos x="9" y="53"/>
                </a:cxn>
                <a:cxn ang="0">
                  <a:pos x="10" y="40"/>
                </a:cxn>
                <a:cxn ang="0">
                  <a:pos x="11" y="29"/>
                </a:cxn>
                <a:cxn ang="0">
                  <a:pos x="13" y="17"/>
                </a:cxn>
                <a:cxn ang="0">
                  <a:pos x="14" y="5"/>
                </a:cxn>
                <a:cxn ang="0">
                  <a:pos x="14" y="5"/>
                </a:cxn>
                <a:cxn ang="0">
                  <a:pos x="13" y="3"/>
                </a:cxn>
                <a:cxn ang="0">
                  <a:pos x="12" y="1"/>
                </a:cxn>
                <a:cxn ang="0">
                  <a:pos x="11" y="1"/>
                </a:cxn>
                <a:cxn ang="0">
                  <a:pos x="9" y="0"/>
                </a:cxn>
                <a:cxn ang="0">
                  <a:pos x="7" y="1"/>
                </a:cxn>
                <a:cxn ang="0">
                  <a:pos x="6" y="1"/>
                </a:cxn>
                <a:cxn ang="0">
                  <a:pos x="5" y="3"/>
                </a:cxn>
                <a:cxn ang="0">
                  <a:pos x="4" y="5"/>
                </a:cxn>
                <a:cxn ang="0">
                  <a:pos x="4" y="5"/>
                </a:cxn>
              </a:cxnLst>
              <a:rect l="0" t="0" r="r" b="b"/>
              <a:pathLst>
                <a:path w="14" h="57">
                  <a:moveTo>
                    <a:pt x="4" y="5"/>
                  </a:moveTo>
                  <a:lnTo>
                    <a:pt x="4" y="5"/>
                  </a:lnTo>
                  <a:lnTo>
                    <a:pt x="4" y="17"/>
                  </a:lnTo>
                  <a:lnTo>
                    <a:pt x="2" y="29"/>
                  </a:lnTo>
                  <a:lnTo>
                    <a:pt x="1" y="40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0" y="55"/>
                  </a:lnTo>
                  <a:lnTo>
                    <a:pt x="1" y="56"/>
                  </a:lnTo>
                  <a:lnTo>
                    <a:pt x="3" y="57"/>
                  </a:lnTo>
                  <a:lnTo>
                    <a:pt x="4" y="57"/>
                  </a:lnTo>
                  <a:lnTo>
                    <a:pt x="6" y="57"/>
                  </a:lnTo>
                  <a:lnTo>
                    <a:pt x="8" y="56"/>
                  </a:lnTo>
                  <a:lnTo>
                    <a:pt x="9" y="55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10" y="40"/>
                  </a:lnTo>
                  <a:lnTo>
                    <a:pt x="11" y="29"/>
                  </a:lnTo>
                  <a:lnTo>
                    <a:pt x="13" y="17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3" y="3"/>
                  </a:lnTo>
                  <a:lnTo>
                    <a:pt x="12" y="1"/>
                  </a:lnTo>
                  <a:lnTo>
                    <a:pt x="11" y="1"/>
                  </a:lnTo>
                  <a:lnTo>
                    <a:pt x="9" y="0"/>
                  </a:lnTo>
                  <a:lnTo>
                    <a:pt x="7" y="1"/>
                  </a:lnTo>
                  <a:lnTo>
                    <a:pt x="6" y="1"/>
                  </a:lnTo>
                  <a:lnTo>
                    <a:pt x="5" y="3"/>
                  </a:lnTo>
                  <a:lnTo>
                    <a:pt x="4" y="5"/>
                  </a:lnTo>
                  <a:lnTo>
                    <a:pt x="4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2" name="Freeform 568"/>
            <p:cNvSpPr/>
            <p:nvPr/>
          </p:nvSpPr>
          <p:spPr bwMode="auto">
            <a:xfrm>
              <a:off x="5441951" y="2174875"/>
              <a:ext cx="7938" cy="2540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3"/>
                </a:cxn>
                <a:cxn ang="0">
                  <a:pos x="1" y="4"/>
                </a:cxn>
                <a:cxn ang="0">
                  <a:pos x="2" y="7"/>
                </a:cxn>
                <a:cxn ang="0">
                  <a:pos x="3" y="9"/>
                </a:cxn>
                <a:cxn ang="0">
                  <a:pos x="6" y="9"/>
                </a:cxn>
                <a:cxn ang="0">
                  <a:pos x="6" y="9"/>
                </a:cxn>
                <a:cxn ang="0">
                  <a:pos x="4" y="9"/>
                </a:cxn>
                <a:cxn ang="0">
                  <a:pos x="4" y="11"/>
                </a:cxn>
                <a:cxn ang="0">
                  <a:pos x="4" y="11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3" y="26"/>
                </a:cxn>
                <a:cxn ang="0">
                  <a:pos x="3" y="26"/>
                </a:cxn>
                <a:cxn ang="0">
                  <a:pos x="1" y="34"/>
                </a:cxn>
                <a:cxn ang="0">
                  <a:pos x="0" y="42"/>
                </a:cxn>
                <a:cxn ang="0">
                  <a:pos x="0" y="42"/>
                </a:cxn>
                <a:cxn ang="0">
                  <a:pos x="1" y="45"/>
                </a:cxn>
                <a:cxn ang="0">
                  <a:pos x="2" y="47"/>
                </a:cxn>
                <a:cxn ang="0">
                  <a:pos x="3" y="48"/>
                </a:cxn>
                <a:cxn ang="0">
                  <a:pos x="6" y="48"/>
                </a:cxn>
                <a:cxn ang="0">
                  <a:pos x="7" y="48"/>
                </a:cxn>
                <a:cxn ang="0">
                  <a:pos x="9" y="47"/>
                </a:cxn>
                <a:cxn ang="0">
                  <a:pos x="10" y="45"/>
                </a:cxn>
                <a:cxn ang="0">
                  <a:pos x="11" y="42"/>
                </a:cxn>
                <a:cxn ang="0">
                  <a:pos x="11" y="42"/>
                </a:cxn>
                <a:cxn ang="0">
                  <a:pos x="12" y="32"/>
                </a:cxn>
                <a:cxn ang="0">
                  <a:pos x="15" y="19"/>
                </a:cxn>
                <a:cxn ang="0">
                  <a:pos x="15" y="11"/>
                </a:cxn>
                <a:cxn ang="0">
                  <a:pos x="14" y="6"/>
                </a:cxn>
                <a:cxn ang="0">
                  <a:pos x="13" y="4"/>
                </a:cxn>
                <a:cxn ang="0">
                  <a:pos x="11" y="2"/>
                </a:cxn>
                <a:cxn ang="0">
                  <a:pos x="9" y="1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15" h="48">
                  <a:moveTo>
                    <a:pt x="6" y="0"/>
                  </a:moveTo>
                  <a:lnTo>
                    <a:pt x="6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3"/>
                  </a:lnTo>
                  <a:lnTo>
                    <a:pt x="1" y="4"/>
                  </a:lnTo>
                  <a:lnTo>
                    <a:pt x="2" y="7"/>
                  </a:lnTo>
                  <a:lnTo>
                    <a:pt x="3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4" y="9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1" y="34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1" y="45"/>
                  </a:lnTo>
                  <a:lnTo>
                    <a:pt x="2" y="47"/>
                  </a:lnTo>
                  <a:lnTo>
                    <a:pt x="3" y="48"/>
                  </a:lnTo>
                  <a:lnTo>
                    <a:pt x="6" y="48"/>
                  </a:lnTo>
                  <a:lnTo>
                    <a:pt x="7" y="48"/>
                  </a:lnTo>
                  <a:lnTo>
                    <a:pt x="9" y="47"/>
                  </a:lnTo>
                  <a:lnTo>
                    <a:pt x="10" y="45"/>
                  </a:lnTo>
                  <a:lnTo>
                    <a:pt x="11" y="42"/>
                  </a:lnTo>
                  <a:lnTo>
                    <a:pt x="11" y="42"/>
                  </a:lnTo>
                  <a:lnTo>
                    <a:pt x="12" y="32"/>
                  </a:lnTo>
                  <a:lnTo>
                    <a:pt x="15" y="19"/>
                  </a:lnTo>
                  <a:lnTo>
                    <a:pt x="15" y="11"/>
                  </a:lnTo>
                  <a:lnTo>
                    <a:pt x="14" y="6"/>
                  </a:lnTo>
                  <a:lnTo>
                    <a:pt x="13" y="4"/>
                  </a:lnTo>
                  <a:lnTo>
                    <a:pt x="11" y="2"/>
                  </a:lnTo>
                  <a:lnTo>
                    <a:pt x="9" y="1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3" name="Freeform 569"/>
            <p:cNvSpPr/>
            <p:nvPr/>
          </p:nvSpPr>
          <p:spPr bwMode="auto">
            <a:xfrm>
              <a:off x="5473701" y="2173288"/>
              <a:ext cx="14288" cy="36513"/>
            </a:xfrm>
            <a:custGeom>
              <a:avLst/>
              <a:gdLst/>
              <a:ahLst/>
              <a:cxnLst>
                <a:cxn ang="0">
                  <a:pos x="24" y="4"/>
                </a:cxn>
                <a:cxn ang="0">
                  <a:pos x="24" y="4"/>
                </a:cxn>
                <a:cxn ang="0">
                  <a:pos x="24" y="2"/>
                </a:cxn>
                <a:cxn ang="0">
                  <a:pos x="23" y="1"/>
                </a:cxn>
                <a:cxn ang="0">
                  <a:pos x="21" y="0"/>
                </a:cxn>
                <a:cxn ang="0">
                  <a:pos x="19" y="0"/>
                </a:cxn>
                <a:cxn ang="0">
                  <a:pos x="18" y="0"/>
                </a:cxn>
                <a:cxn ang="0">
                  <a:pos x="16" y="1"/>
                </a:cxn>
                <a:cxn ang="0">
                  <a:pos x="15" y="2"/>
                </a:cxn>
                <a:cxn ang="0">
                  <a:pos x="15" y="4"/>
                </a:cxn>
                <a:cxn ang="0">
                  <a:pos x="15" y="4"/>
                </a:cxn>
                <a:cxn ang="0">
                  <a:pos x="15" y="22"/>
                </a:cxn>
                <a:cxn ang="0">
                  <a:pos x="15" y="30"/>
                </a:cxn>
                <a:cxn ang="0">
                  <a:pos x="14" y="38"/>
                </a:cxn>
                <a:cxn ang="0">
                  <a:pos x="14" y="38"/>
                </a:cxn>
                <a:cxn ang="0">
                  <a:pos x="12" y="45"/>
                </a:cxn>
                <a:cxn ang="0">
                  <a:pos x="9" y="52"/>
                </a:cxn>
                <a:cxn ang="0">
                  <a:pos x="1" y="63"/>
                </a:cxn>
                <a:cxn ang="0">
                  <a:pos x="1" y="63"/>
                </a:cxn>
                <a:cxn ang="0">
                  <a:pos x="0" y="65"/>
                </a:cxn>
                <a:cxn ang="0">
                  <a:pos x="0" y="67"/>
                </a:cxn>
                <a:cxn ang="0">
                  <a:pos x="1" y="69"/>
                </a:cxn>
                <a:cxn ang="0">
                  <a:pos x="2" y="70"/>
                </a:cxn>
                <a:cxn ang="0">
                  <a:pos x="4" y="70"/>
                </a:cxn>
                <a:cxn ang="0">
                  <a:pos x="7" y="70"/>
                </a:cxn>
                <a:cxn ang="0">
                  <a:pos x="8" y="70"/>
                </a:cxn>
                <a:cxn ang="0">
                  <a:pos x="10" y="68"/>
                </a:cxn>
                <a:cxn ang="0">
                  <a:pos x="10" y="68"/>
                </a:cxn>
                <a:cxn ang="0">
                  <a:pos x="16" y="57"/>
                </a:cxn>
                <a:cxn ang="0">
                  <a:pos x="19" y="51"/>
                </a:cxn>
                <a:cxn ang="0">
                  <a:pos x="22" y="44"/>
                </a:cxn>
                <a:cxn ang="0">
                  <a:pos x="22" y="44"/>
                </a:cxn>
                <a:cxn ang="0">
                  <a:pos x="23" y="40"/>
                </a:cxn>
                <a:cxn ang="0">
                  <a:pos x="24" y="35"/>
                </a:cxn>
                <a:cxn ang="0">
                  <a:pos x="25" y="25"/>
                </a:cxn>
                <a:cxn ang="0">
                  <a:pos x="24" y="4"/>
                </a:cxn>
                <a:cxn ang="0">
                  <a:pos x="24" y="4"/>
                </a:cxn>
              </a:cxnLst>
              <a:rect l="0" t="0" r="r" b="b"/>
              <a:pathLst>
                <a:path w="25" h="70">
                  <a:moveTo>
                    <a:pt x="24" y="4"/>
                  </a:moveTo>
                  <a:lnTo>
                    <a:pt x="24" y="4"/>
                  </a:lnTo>
                  <a:lnTo>
                    <a:pt x="24" y="2"/>
                  </a:lnTo>
                  <a:lnTo>
                    <a:pt x="23" y="1"/>
                  </a:lnTo>
                  <a:lnTo>
                    <a:pt x="21" y="0"/>
                  </a:lnTo>
                  <a:lnTo>
                    <a:pt x="19" y="0"/>
                  </a:lnTo>
                  <a:lnTo>
                    <a:pt x="18" y="0"/>
                  </a:lnTo>
                  <a:lnTo>
                    <a:pt x="16" y="1"/>
                  </a:lnTo>
                  <a:lnTo>
                    <a:pt x="15" y="2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22"/>
                  </a:lnTo>
                  <a:lnTo>
                    <a:pt x="15" y="30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2" y="45"/>
                  </a:lnTo>
                  <a:lnTo>
                    <a:pt x="9" y="52"/>
                  </a:lnTo>
                  <a:lnTo>
                    <a:pt x="1" y="63"/>
                  </a:lnTo>
                  <a:lnTo>
                    <a:pt x="1" y="63"/>
                  </a:lnTo>
                  <a:lnTo>
                    <a:pt x="0" y="65"/>
                  </a:lnTo>
                  <a:lnTo>
                    <a:pt x="0" y="67"/>
                  </a:lnTo>
                  <a:lnTo>
                    <a:pt x="1" y="69"/>
                  </a:lnTo>
                  <a:lnTo>
                    <a:pt x="2" y="70"/>
                  </a:lnTo>
                  <a:lnTo>
                    <a:pt x="4" y="70"/>
                  </a:lnTo>
                  <a:lnTo>
                    <a:pt x="7" y="70"/>
                  </a:lnTo>
                  <a:lnTo>
                    <a:pt x="8" y="70"/>
                  </a:lnTo>
                  <a:lnTo>
                    <a:pt x="10" y="68"/>
                  </a:lnTo>
                  <a:lnTo>
                    <a:pt x="10" y="68"/>
                  </a:lnTo>
                  <a:lnTo>
                    <a:pt x="16" y="57"/>
                  </a:lnTo>
                  <a:lnTo>
                    <a:pt x="19" y="51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3" y="40"/>
                  </a:lnTo>
                  <a:lnTo>
                    <a:pt x="24" y="35"/>
                  </a:lnTo>
                  <a:lnTo>
                    <a:pt x="25" y="25"/>
                  </a:lnTo>
                  <a:lnTo>
                    <a:pt x="24" y="4"/>
                  </a:lnTo>
                  <a:lnTo>
                    <a:pt x="2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4" name="Freeform 570"/>
            <p:cNvSpPr/>
            <p:nvPr/>
          </p:nvSpPr>
          <p:spPr bwMode="auto">
            <a:xfrm>
              <a:off x="5503863" y="2192338"/>
              <a:ext cx="4763" cy="28575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48"/>
                </a:cxn>
                <a:cxn ang="0">
                  <a:pos x="0" y="48"/>
                </a:cxn>
                <a:cxn ang="0">
                  <a:pos x="0" y="50"/>
                </a:cxn>
                <a:cxn ang="0">
                  <a:pos x="2" y="51"/>
                </a:cxn>
                <a:cxn ang="0">
                  <a:pos x="3" y="52"/>
                </a:cxn>
                <a:cxn ang="0">
                  <a:pos x="5" y="53"/>
                </a:cxn>
                <a:cxn ang="0">
                  <a:pos x="6" y="52"/>
                </a:cxn>
                <a:cxn ang="0">
                  <a:pos x="8" y="51"/>
                </a:cxn>
                <a:cxn ang="0">
                  <a:pos x="9" y="50"/>
                </a:cxn>
                <a:cxn ang="0">
                  <a:pos x="9" y="48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53">
                  <a:moveTo>
                    <a:pt x="0" y="5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0" y="50"/>
                  </a:lnTo>
                  <a:lnTo>
                    <a:pt x="2" y="51"/>
                  </a:lnTo>
                  <a:lnTo>
                    <a:pt x="3" y="52"/>
                  </a:lnTo>
                  <a:lnTo>
                    <a:pt x="5" y="53"/>
                  </a:lnTo>
                  <a:lnTo>
                    <a:pt x="6" y="52"/>
                  </a:lnTo>
                  <a:lnTo>
                    <a:pt x="8" y="51"/>
                  </a:lnTo>
                  <a:lnTo>
                    <a:pt x="9" y="50"/>
                  </a:lnTo>
                  <a:lnTo>
                    <a:pt x="9" y="48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5" name="Freeform 571"/>
            <p:cNvSpPr/>
            <p:nvPr/>
          </p:nvSpPr>
          <p:spPr bwMode="auto">
            <a:xfrm>
              <a:off x="5526088" y="2200275"/>
              <a:ext cx="7938" cy="30163"/>
            </a:xfrm>
            <a:custGeom>
              <a:avLst/>
              <a:gdLst/>
              <a:ahLst/>
              <a:cxnLst>
                <a:cxn ang="0">
                  <a:pos x="7" y="2"/>
                </a:cxn>
                <a:cxn ang="0">
                  <a:pos x="7" y="2"/>
                </a:cxn>
                <a:cxn ang="0">
                  <a:pos x="4" y="8"/>
                </a:cxn>
                <a:cxn ang="0">
                  <a:pos x="2" y="14"/>
                </a:cxn>
                <a:cxn ang="0">
                  <a:pos x="0" y="20"/>
                </a:cxn>
                <a:cxn ang="0">
                  <a:pos x="0" y="26"/>
                </a:cxn>
                <a:cxn ang="0">
                  <a:pos x="0" y="39"/>
                </a:cxn>
                <a:cxn ang="0">
                  <a:pos x="0" y="51"/>
                </a:cxn>
                <a:cxn ang="0">
                  <a:pos x="0" y="51"/>
                </a:cxn>
                <a:cxn ang="0">
                  <a:pos x="2" y="53"/>
                </a:cxn>
                <a:cxn ang="0">
                  <a:pos x="3" y="55"/>
                </a:cxn>
                <a:cxn ang="0">
                  <a:pos x="4" y="56"/>
                </a:cxn>
                <a:cxn ang="0">
                  <a:pos x="6" y="56"/>
                </a:cxn>
                <a:cxn ang="0">
                  <a:pos x="8" y="56"/>
                </a:cxn>
                <a:cxn ang="0">
                  <a:pos x="9" y="55"/>
                </a:cxn>
                <a:cxn ang="0">
                  <a:pos x="10" y="53"/>
                </a:cxn>
                <a:cxn ang="0">
                  <a:pos x="11" y="51"/>
                </a:cxn>
                <a:cxn ang="0">
                  <a:pos x="11" y="51"/>
                </a:cxn>
                <a:cxn ang="0">
                  <a:pos x="9" y="29"/>
                </a:cxn>
                <a:cxn ang="0">
                  <a:pos x="10" y="23"/>
                </a:cxn>
                <a:cxn ang="0">
                  <a:pos x="11" y="17"/>
                </a:cxn>
                <a:cxn ang="0">
                  <a:pos x="12" y="12"/>
                </a:cxn>
                <a:cxn ang="0">
                  <a:pos x="15" y="7"/>
                </a:cxn>
                <a:cxn ang="0">
                  <a:pos x="15" y="7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4" y="2"/>
                </a:cxn>
                <a:cxn ang="0">
                  <a:pos x="13" y="1"/>
                </a:cxn>
                <a:cxn ang="0">
                  <a:pos x="11" y="0"/>
                </a:cxn>
                <a:cxn ang="0">
                  <a:pos x="10" y="0"/>
                </a:cxn>
                <a:cxn ang="0">
                  <a:pos x="8" y="1"/>
                </a:cxn>
                <a:cxn ang="0">
                  <a:pos x="7" y="2"/>
                </a:cxn>
                <a:cxn ang="0">
                  <a:pos x="7" y="2"/>
                </a:cxn>
              </a:cxnLst>
              <a:rect l="0" t="0" r="r" b="b"/>
              <a:pathLst>
                <a:path w="15" h="56">
                  <a:moveTo>
                    <a:pt x="7" y="2"/>
                  </a:moveTo>
                  <a:lnTo>
                    <a:pt x="7" y="2"/>
                  </a:lnTo>
                  <a:lnTo>
                    <a:pt x="4" y="8"/>
                  </a:lnTo>
                  <a:lnTo>
                    <a:pt x="2" y="14"/>
                  </a:lnTo>
                  <a:lnTo>
                    <a:pt x="0" y="20"/>
                  </a:lnTo>
                  <a:lnTo>
                    <a:pt x="0" y="26"/>
                  </a:lnTo>
                  <a:lnTo>
                    <a:pt x="0" y="39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2" y="53"/>
                  </a:lnTo>
                  <a:lnTo>
                    <a:pt x="3" y="55"/>
                  </a:lnTo>
                  <a:lnTo>
                    <a:pt x="4" y="56"/>
                  </a:lnTo>
                  <a:lnTo>
                    <a:pt x="6" y="56"/>
                  </a:lnTo>
                  <a:lnTo>
                    <a:pt x="8" y="56"/>
                  </a:lnTo>
                  <a:lnTo>
                    <a:pt x="9" y="55"/>
                  </a:lnTo>
                  <a:lnTo>
                    <a:pt x="10" y="53"/>
                  </a:lnTo>
                  <a:lnTo>
                    <a:pt x="11" y="51"/>
                  </a:lnTo>
                  <a:lnTo>
                    <a:pt x="11" y="51"/>
                  </a:lnTo>
                  <a:lnTo>
                    <a:pt x="9" y="29"/>
                  </a:lnTo>
                  <a:lnTo>
                    <a:pt x="10" y="23"/>
                  </a:lnTo>
                  <a:lnTo>
                    <a:pt x="11" y="17"/>
                  </a:lnTo>
                  <a:lnTo>
                    <a:pt x="12" y="12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4" y="2"/>
                  </a:lnTo>
                  <a:lnTo>
                    <a:pt x="13" y="1"/>
                  </a:lnTo>
                  <a:lnTo>
                    <a:pt x="11" y="0"/>
                  </a:lnTo>
                  <a:lnTo>
                    <a:pt x="10" y="0"/>
                  </a:lnTo>
                  <a:lnTo>
                    <a:pt x="8" y="1"/>
                  </a:lnTo>
                  <a:lnTo>
                    <a:pt x="7" y="2"/>
                  </a:lnTo>
                  <a:lnTo>
                    <a:pt x="7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6" name="Freeform 572"/>
            <p:cNvSpPr/>
            <p:nvPr/>
          </p:nvSpPr>
          <p:spPr bwMode="auto">
            <a:xfrm>
              <a:off x="5549901" y="2212975"/>
              <a:ext cx="4763" cy="2540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43"/>
                </a:cxn>
                <a:cxn ang="0">
                  <a:pos x="0" y="43"/>
                </a:cxn>
                <a:cxn ang="0">
                  <a:pos x="0" y="45"/>
                </a:cxn>
                <a:cxn ang="0">
                  <a:pos x="1" y="47"/>
                </a:cxn>
                <a:cxn ang="0">
                  <a:pos x="3" y="47"/>
                </a:cxn>
                <a:cxn ang="0">
                  <a:pos x="4" y="48"/>
                </a:cxn>
                <a:cxn ang="0">
                  <a:pos x="6" y="47"/>
                </a:cxn>
                <a:cxn ang="0">
                  <a:pos x="7" y="47"/>
                </a:cxn>
                <a:cxn ang="0">
                  <a:pos x="8" y="45"/>
                </a:cxn>
                <a:cxn ang="0">
                  <a:pos x="9" y="43"/>
                </a:cxn>
                <a:cxn ang="0">
                  <a:pos x="9" y="6"/>
                </a:cxn>
                <a:cxn ang="0">
                  <a:pos x="9" y="6"/>
                </a:cxn>
                <a:cxn ang="0">
                  <a:pos x="8" y="3"/>
                </a:cxn>
                <a:cxn ang="0">
                  <a:pos x="7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9" h="48">
                  <a:moveTo>
                    <a:pt x="0" y="6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5"/>
                  </a:lnTo>
                  <a:lnTo>
                    <a:pt x="1" y="47"/>
                  </a:lnTo>
                  <a:lnTo>
                    <a:pt x="3" y="47"/>
                  </a:lnTo>
                  <a:lnTo>
                    <a:pt x="4" y="48"/>
                  </a:lnTo>
                  <a:lnTo>
                    <a:pt x="6" y="47"/>
                  </a:lnTo>
                  <a:lnTo>
                    <a:pt x="7" y="47"/>
                  </a:lnTo>
                  <a:lnTo>
                    <a:pt x="8" y="45"/>
                  </a:lnTo>
                  <a:lnTo>
                    <a:pt x="9" y="43"/>
                  </a:lnTo>
                  <a:lnTo>
                    <a:pt x="9" y="6"/>
                  </a:lnTo>
                  <a:lnTo>
                    <a:pt x="9" y="6"/>
                  </a:lnTo>
                  <a:lnTo>
                    <a:pt x="8" y="3"/>
                  </a:lnTo>
                  <a:lnTo>
                    <a:pt x="7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7" name="Freeform 573"/>
            <p:cNvSpPr/>
            <p:nvPr/>
          </p:nvSpPr>
          <p:spPr bwMode="auto">
            <a:xfrm>
              <a:off x="5567363" y="2225675"/>
              <a:ext cx="4763" cy="25400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2"/>
                </a:cxn>
                <a:cxn ang="0">
                  <a:pos x="0" y="42"/>
                </a:cxn>
                <a:cxn ang="0">
                  <a:pos x="0" y="45"/>
                </a:cxn>
                <a:cxn ang="0">
                  <a:pos x="1" y="47"/>
                </a:cxn>
                <a:cxn ang="0">
                  <a:pos x="3" y="47"/>
                </a:cxn>
                <a:cxn ang="0">
                  <a:pos x="4" y="48"/>
                </a:cxn>
                <a:cxn ang="0">
                  <a:pos x="6" y="47"/>
                </a:cxn>
                <a:cxn ang="0">
                  <a:pos x="8" y="47"/>
                </a:cxn>
                <a:cxn ang="0">
                  <a:pos x="9" y="45"/>
                </a:cxn>
                <a:cxn ang="0">
                  <a:pos x="9" y="42"/>
                </a:cxn>
                <a:cxn ang="0">
                  <a:pos x="9" y="4"/>
                </a:cxn>
                <a:cxn ang="0">
                  <a:pos x="9" y="4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9" h="48">
                  <a:moveTo>
                    <a:pt x="0" y="4"/>
                  </a:moveTo>
                  <a:lnTo>
                    <a:pt x="0" y="42"/>
                  </a:lnTo>
                  <a:lnTo>
                    <a:pt x="0" y="42"/>
                  </a:lnTo>
                  <a:lnTo>
                    <a:pt x="0" y="45"/>
                  </a:lnTo>
                  <a:lnTo>
                    <a:pt x="1" y="47"/>
                  </a:lnTo>
                  <a:lnTo>
                    <a:pt x="3" y="47"/>
                  </a:lnTo>
                  <a:lnTo>
                    <a:pt x="4" y="48"/>
                  </a:lnTo>
                  <a:lnTo>
                    <a:pt x="6" y="47"/>
                  </a:lnTo>
                  <a:lnTo>
                    <a:pt x="8" y="47"/>
                  </a:lnTo>
                  <a:lnTo>
                    <a:pt x="9" y="45"/>
                  </a:lnTo>
                  <a:lnTo>
                    <a:pt x="9" y="42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8" name="Freeform 574"/>
            <p:cNvSpPr/>
            <p:nvPr/>
          </p:nvSpPr>
          <p:spPr bwMode="auto">
            <a:xfrm>
              <a:off x="5597526" y="2243138"/>
              <a:ext cx="6350" cy="30163"/>
            </a:xfrm>
            <a:custGeom>
              <a:avLst/>
              <a:gdLst/>
              <a:ahLst/>
              <a:cxnLst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1" y="17"/>
                </a:cxn>
                <a:cxn ang="0">
                  <a:pos x="2" y="28"/>
                </a:cxn>
                <a:cxn ang="0">
                  <a:pos x="2" y="39"/>
                </a:cxn>
                <a:cxn ang="0">
                  <a:pos x="1" y="46"/>
                </a:cxn>
                <a:cxn ang="0">
                  <a:pos x="0" y="51"/>
                </a:cxn>
                <a:cxn ang="0">
                  <a:pos x="0" y="51"/>
                </a:cxn>
                <a:cxn ang="0">
                  <a:pos x="0" y="53"/>
                </a:cxn>
                <a:cxn ang="0">
                  <a:pos x="1" y="55"/>
                </a:cxn>
                <a:cxn ang="0">
                  <a:pos x="2" y="56"/>
                </a:cxn>
                <a:cxn ang="0">
                  <a:pos x="3" y="57"/>
                </a:cxn>
                <a:cxn ang="0">
                  <a:pos x="5" y="57"/>
                </a:cxn>
                <a:cxn ang="0">
                  <a:pos x="7" y="57"/>
                </a:cxn>
                <a:cxn ang="0">
                  <a:pos x="8" y="55"/>
                </a:cxn>
                <a:cxn ang="0">
                  <a:pos x="9" y="54"/>
                </a:cxn>
                <a:cxn ang="0">
                  <a:pos x="9" y="54"/>
                </a:cxn>
                <a:cxn ang="0">
                  <a:pos x="10" y="48"/>
                </a:cxn>
                <a:cxn ang="0">
                  <a:pos x="11" y="42"/>
                </a:cxn>
                <a:cxn ang="0">
                  <a:pos x="11" y="29"/>
                </a:cxn>
                <a:cxn ang="0">
                  <a:pos x="10" y="17"/>
                </a:cxn>
                <a:cxn ang="0">
                  <a:pos x="9" y="5"/>
                </a:cxn>
                <a:cxn ang="0">
                  <a:pos x="9" y="5"/>
                </a:cxn>
              </a:cxnLst>
              <a:rect l="0" t="0" r="r" b="b"/>
              <a:pathLst>
                <a:path w="11" h="57">
                  <a:moveTo>
                    <a:pt x="9" y="5"/>
                  </a:move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17"/>
                  </a:lnTo>
                  <a:lnTo>
                    <a:pt x="2" y="28"/>
                  </a:lnTo>
                  <a:lnTo>
                    <a:pt x="2" y="39"/>
                  </a:lnTo>
                  <a:lnTo>
                    <a:pt x="1" y="46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53"/>
                  </a:lnTo>
                  <a:lnTo>
                    <a:pt x="1" y="55"/>
                  </a:lnTo>
                  <a:lnTo>
                    <a:pt x="2" y="56"/>
                  </a:lnTo>
                  <a:lnTo>
                    <a:pt x="3" y="57"/>
                  </a:lnTo>
                  <a:lnTo>
                    <a:pt x="5" y="57"/>
                  </a:lnTo>
                  <a:lnTo>
                    <a:pt x="7" y="57"/>
                  </a:lnTo>
                  <a:lnTo>
                    <a:pt x="8" y="55"/>
                  </a:lnTo>
                  <a:lnTo>
                    <a:pt x="9" y="54"/>
                  </a:lnTo>
                  <a:lnTo>
                    <a:pt x="9" y="54"/>
                  </a:lnTo>
                  <a:lnTo>
                    <a:pt x="10" y="48"/>
                  </a:lnTo>
                  <a:lnTo>
                    <a:pt x="11" y="42"/>
                  </a:lnTo>
                  <a:lnTo>
                    <a:pt x="11" y="29"/>
                  </a:lnTo>
                  <a:lnTo>
                    <a:pt x="10" y="17"/>
                  </a:lnTo>
                  <a:lnTo>
                    <a:pt x="9" y="5"/>
                  </a:lnTo>
                  <a:lnTo>
                    <a:pt x="9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9" name="Freeform 575"/>
            <p:cNvSpPr/>
            <p:nvPr/>
          </p:nvSpPr>
          <p:spPr bwMode="auto">
            <a:xfrm>
              <a:off x="5354638" y="2393950"/>
              <a:ext cx="6350" cy="31750"/>
            </a:xfrm>
            <a:custGeom>
              <a:avLst/>
              <a:gdLst/>
              <a:ahLst/>
              <a:cxnLst>
                <a:cxn ang="0">
                  <a:pos x="4" y="4"/>
                </a:cxn>
                <a:cxn ang="0">
                  <a:pos x="4" y="4"/>
                </a:cxn>
                <a:cxn ang="0">
                  <a:pos x="4" y="30"/>
                </a:cxn>
                <a:cxn ang="0">
                  <a:pos x="3" y="43"/>
                </a:cxn>
                <a:cxn ang="0">
                  <a:pos x="0" y="55"/>
                </a:cxn>
                <a:cxn ang="0">
                  <a:pos x="0" y="55"/>
                </a:cxn>
                <a:cxn ang="0">
                  <a:pos x="0" y="57"/>
                </a:cxn>
                <a:cxn ang="0">
                  <a:pos x="0" y="59"/>
                </a:cxn>
                <a:cxn ang="0">
                  <a:pos x="1" y="60"/>
                </a:cxn>
                <a:cxn ang="0">
                  <a:pos x="3" y="61"/>
                </a:cxn>
                <a:cxn ang="0">
                  <a:pos x="5" y="61"/>
                </a:cxn>
                <a:cxn ang="0">
                  <a:pos x="6" y="61"/>
                </a:cxn>
                <a:cxn ang="0">
                  <a:pos x="8" y="59"/>
                </a:cxn>
                <a:cxn ang="0">
                  <a:pos x="9" y="58"/>
                </a:cxn>
                <a:cxn ang="0">
                  <a:pos x="9" y="58"/>
                </a:cxn>
                <a:cxn ang="0">
                  <a:pos x="12" y="45"/>
                </a:cxn>
                <a:cxn ang="0">
                  <a:pos x="14" y="31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14" y="2"/>
                </a:cxn>
                <a:cxn ang="0">
                  <a:pos x="12" y="1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7" y="0"/>
                </a:cxn>
                <a:cxn ang="0">
                  <a:pos x="6" y="1"/>
                </a:cxn>
                <a:cxn ang="0">
                  <a:pos x="5" y="2"/>
                </a:cxn>
                <a:cxn ang="0">
                  <a:pos x="4" y="4"/>
                </a:cxn>
                <a:cxn ang="0">
                  <a:pos x="4" y="4"/>
                </a:cxn>
              </a:cxnLst>
              <a:rect l="0" t="0" r="r" b="b"/>
              <a:pathLst>
                <a:path w="14" h="61">
                  <a:moveTo>
                    <a:pt x="4" y="4"/>
                  </a:moveTo>
                  <a:lnTo>
                    <a:pt x="4" y="4"/>
                  </a:lnTo>
                  <a:lnTo>
                    <a:pt x="4" y="30"/>
                  </a:lnTo>
                  <a:lnTo>
                    <a:pt x="3" y="43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0" y="57"/>
                  </a:lnTo>
                  <a:lnTo>
                    <a:pt x="0" y="59"/>
                  </a:lnTo>
                  <a:lnTo>
                    <a:pt x="1" y="60"/>
                  </a:lnTo>
                  <a:lnTo>
                    <a:pt x="3" y="61"/>
                  </a:lnTo>
                  <a:lnTo>
                    <a:pt x="5" y="61"/>
                  </a:lnTo>
                  <a:lnTo>
                    <a:pt x="6" y="61"/>
                  </a:lnTo>
                  <a:lnTo>
                    <a:pt x="8" y="59"/>
                  </a:lnTo>
                  <a:lnTo>
                    <a:pt x="9" y="58"/>
                  </a:lnTo>
                  <a:lnTo>
                    <a:pt x="9" y="58"/>
                  </a:lnTo>
                  <a:lnTo>
                    <a:pt x="12" y="45"/>
                  </a:lnTo>
                  <a:lnTo>
                    <a:pt x="14" y="31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2"/>
                  </a:lnTo>
                  <a:lnTo>
                    <a:pt x="12" y="1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6" y="1"/>
                  </a:lnTo>
                  <a:lnTo>
                    <a:pt x="5" y="2"/>
                  </a:lnTo>
                  <a:lnTo>
                    <a:pt x="4" y="4"/>
                  </a:lnTo>
                  <a:lnTo>
                    <a:pt x="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0" name="Freeform 576"/>
            <p:cNvSpPr/>
            <p:nvPr/>
          </p:nvSpPr>
          <p:spPr bwMode="auto">
            <a:xfrm>
              <a:off x="5367338" y="2428875"/>
              <a:ext cx="4763" cy="3968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72"/>
                </a:cxn>
                <a:cxn ang="0">
                  <a:pos x="0" y="72"/>
                </a:cxn>
                <a:cxn ang="0">
                  <a:pos x="0" y="73"/>
                </a:cxn>
                <a:cxn ang="0">
                  <a:pos x="1" y="75"/>
                </a:cxn>
                <a:cxn ang="0">
                  <a:pos x="3" y="76"/>
                </a:cxn>
                <a:cxn ang="0">
                  <a:pos x="4" y="76"/>
                </a:cxn>
                <a:cxn ang="0">
                  <a:pos x="6" y="76"/>
                </a:cxn>
                <a:cxn ang="0">
                  <a:pos x="7" y="75"/>
                </a:cxn>
                <a:cxn ang="0">
                  <a:pos x="8" y="73"/>
                </a:cxn>
                <a:cxn ang="0">
                  <a:pos x="9" y="72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8" y="2"/>
                </a:cxn>
                <a:cxn ang="0">
                  <a:pos x="7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76">
                  <a:moveTo>
                    <a:pt x="0" y="5"/>
                  </a:moveTo>
                  <a:lnTo>
                    <a:pt x="0" y="72"/>
                  </a:lnTo>
                  <a:lnTo>
                    <a:pt x="0" y="72"/>
                  </a:lnTo>
                  <a:lnTo>
                    <a:pt x="0" y="73"/>
                  </a:lnTo>
                  <a:lnTo>
                    <a:pt x="1" y="75"/>
                  </a:lnTo>
                  <a:lnTo>
                    <a:pt x="3" y="76"/>
                  </a:lnTo>
                  <a:lnTo>
                    <a:pt x="4" y="76"/>
                  </a:lnTo>
                  <a:lnTo>
                    <a:pt x="6" y="76"/>
                  </a:lnTo>
                  <a:lnTo>
                    <a:pt x="7" y="75"/>
                  </a:lnTo>
                  <a:lnTo>
                    <a:pt x="8" y="73"/>
                  </a:lnTo>
                  <a:lnTo>
                    <a:pt x="9" y="72"/>
                  </a:lnTo>
                  <a:lnTo>
                    <a:pt x="9" y="5"/>
                  </a:lnTo>
                  <a:lnTo>
                    <a:pt x="9" y="5"/>
                  </a:lnTo>
                  <a:lnTo>
                    <a:pt x="8" y="2"/>
                  </a:lnTo>
                  <a:lnTo>
                    <a:pt x="7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1" name="Freeform 577"/>
            <p:cNvSpPr/>
            <p:nvPr/>
          </p:nvSpPr>
          <p:spPr bwMode="auto">
            <a:xfrm>
              <a:off x="5384801" y="2454275"/>
              <a:ext cx="4763" cy="39688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70"/>
                </a:cxn>
                <a:cxn ang="0">
                  <a:pos x="0" y="70"/>
                </a:cxn>
                <a:cxn ang="0">
                  <a:pos x="0" y="72"/>
                </a:cxn>
                <a:cxn ang="0">
                  <a:pos x="1" y="74"/>
                </a:cxn>
                <a:cxn ang="0">
                  <a:pos x="3" y="75"/>
                </a:cxn>
                <a:cxn ang="0">
                  <a:pos x="4" y="75"/>
                </a:cxn>
                <a:cxn ang="0">
                  <a:pos x="6" y="75"/>
                </a:cxn>
                <a:cxn ang="0">
                  <a:pos x="8" y="74"/>
                </a:cxn>
                <a:cxn ang="0">
                  <a:pos x="9" y="72"/>
                </a:cxn>
                <a:cxn ang="0">
                  <a:pos x="9" y="70"/>
                </a:cxn>
                <a:cxn ang="0">
                  <a:pos x="9" y="4"/>
                </a:cxn>
                <a:cxn ang="0">
                  <a:pos x="9" y="4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9" h="75">
                  <a:moveTo>
                    <a:pt x="0" y="4"/>
                  </a:moveTo>
                  <a:lnTo>
                    <a:pt x="0" y="70"/>
                  </a:lnTo>
                  <a:lnTo>
                    <a:pt x="0" y="70"/>
                  </a:lnTo>
                  <a:lnTo>
                    <a:pt x="0" y="72"/>
                  </a:lnTo>
                  <a:lnTo>
                    <a:pt x="1" y="74"/>
                  </a:lnTo>
                  <a:lnTo>
                    <a:pt x="3" y="75"/>
                  </a:lnTo>
                  <a:lnTo>
                    <a:pt x="4" y="75"/>
                  </a:lnTo>
                  <a:lnTo>
                    <a:pt x="6" y="75"/>
                  </a:lnTo>
                  <a:lnTo>
                    <a:pt x="8" y="74"/>
                  </a:lnTo>
                  <a:lnTo>
                    <a:pt x="9" y="72"/>
                  </a:lnTo>
                  <a:lnTo>
                    <a:pt x="9" y="70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2"/>
                  </a:lnTo>
                  <a:lnTo>
                    <a:pt x="8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2" name="Freeform 578"/>
            <p:cNvSpPr/>
            <p:nvPr/>
          </p:nvSpPr>
          <p:spPr bwMode="auto">
            <a:xfrm>
              <a:off x="5402263" y="2479675"/>
              <a:ext cx="6350" cy="39688"/>
            </a:xfrm>
            <a:custGeom>
              <a:avLst/>
              <a:gdLst/>
              <a:ahLst/>
              <a:cxnLst>
                <a:cxn ang="0">
                  <a:pos x="14" y="5"/>
                </a:cxn>
                <a:cxn ang="0">
                  <a:pos x="14" y="5"/>
                </a:cxn>
                <a:cxn ang="0">
                  <a:pos x="13" y="2"/>
                </a:cxn>
                <a:cxn ang="0">
                  <a:pos x="12" y="1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8" y="0"/>
                </a:cxn>
                <a:cxn ang="0">
                  <a:pos x="6" y="1"/>
                </a:cxn>
                <a:cxn ang="0">
                  <a:pos x="5" y="2"/>
                </a:cxn>
                <a:cxn ang="0">
                  <a:pos x="4" y="5"/>
                </a:cxn>
                <a:cxn ang="0">
                  <a:pos x="4" y="5"/>
                </a:cxn>
                <a:cxn ang="0">
                  <a:pos x="4" y="14"/>
                </a:cxn>
                <a:cxn ang="0">
                  <a:pos x="2" y="23"/>
                </a:cxn>
                <a:cxn ang="0">
                  <a:pos x="1" y="32"/>
                </a:cxn>
                <a:cxn ang="0">
                  <a:pos x="0" y="41"/>
                </a:cxn>
                <a:cxn ang="0">
                  <a:pos x="0" y="41"/>
                </a:cxn>
                <a:cxn ang="0">
                  <a:pos x="0" y="49"/>
                </a:cxn>
                <a:cxn ang="0">
                  <a:pos x="1" y="57"/>
                </a:cxn>
                <a:cxn ang="0">
                  <a:pos x="3" y="66"/>
                </a:cxn>
                <a:cxn ang="0">
                  <a:pos x="5" y="74"/>
                </a:cxn>
                <a:cxn ang="0">
                  <a:pos x="5" y="74"/>
                </a:cxn>
                <a:cxn ang="0">
                  <a:pos x="6" y="75"/>
                </a:cxn>
                <a:cxn ang="0">
                  <a:pos x="8" y="76"/>
                </a:cxn>
                <a:cxn ang="0">
                  <a:pos x="9" y="76"/>
                </a:cxn>
                <a:cxn ang="0">
                  <a:pos x="11" y="75"/>
                </a:cxn>
                <a:cxn ang="0">
                  <a:pos x="13" y="73"/>
                </a:cxn>
                <a:cxn ang="0">
                  <a:pos x="13" y="71"/>
                </a:cxn>
                <a:cxn ang="0">
                  <a:pos x="13" y="69"/>
                </a:cxn>
                <a:cxn ang="0">
                  <a:pos x="13" y="69"/>
                </a:cxn>
                <a:cxn ang="0">
                  <a:pos x="11" y="60"/>
                </a:cxn>
                <a:cxn ang="0">
                  <a:pos x="9" y="53"/>
                </a:cxn>
                <a:cxn ang="0">
                  <a:pos x="9" y="45"/>
                </a:cxn>
                <a:cxn ang="0">
                  <a:pos x="10" y="37"/>
                </a:cxn>
                <a:cxn ang="0">
                  <a:pos x="12" y="21"/>
                </a:cxn>
                <a:cxn ang="0">
                  <a:pos x="14" y="5"/>
                </a:cxn>
                <a:cxn ang="0">
                  <a:pos x="14" y="5"/>
                </a:cxn>
              </a:cxnLst>
              <a:rect l="0" t="0" r="r" b="b"/>
              <a:pathLst>
                <a:path w="14" h="76">
                  <a:moveTo>
                    <a:pt x="14" y="5"/>
                  </a:moveTo>
                  <a:lnTo>
                    <a:pt x="14" y="5"/>
                  </a:lnTo>
                  <a:lnTo>
                    <a:pt x="13" y="2"/>
                  </a:lnTo>
                  <a:lnTo>
                    <a:pt x="12" y="1"/>
                  </a:lnTo>
                  <a:lnTo>
                    <a:pt x="11" y="0"/>
                  </a:lnTo>
                  <a:lnTo>
                    <a:pt x="9" y="0"/>
                  </a:lnTo>
                  <a:lnTo>
                    <a:pt x="8" y="0"/>
                  </a:lnTo>
                  <a:lnTo>
                    <a:pt x="6" y="1"/>
                  </a:lnTo>
                  <a:lnTo>
                    <a:pt x="5" y="2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14"/>
                  </a:lnTo>
                  <a:lnTo>
                    <a:pt x="2" y="23"/>
                  </a:lnTo>
                  <a:lnTo>
                    <a:pt x="1" y="32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0" y="49"/>
                  </a:lnTo>
                  <a:lnTo>
                    <a:pt x="1" y="57"/>
                  </a:lnTo>
                  <a:lnTo>
                    <a:pt x="3" y="66"/>
                  </a:lnTo>
                  <a:lnTo>
                    <a:pt x="5" y="74"/>
                  </a:lnTo>
                  <a:lnTo>
                    <a:pt x="5" y="74"/>
                  </a:lnTo>
                  <a:lnTo>
                    <a:pt x="6" y="75"/>
                  </a:lnTo>
                  <a:lnTo>
                    <a:pt x="8" y="76"/>
                  </a:lnTo>
                  <a:lnTo>
                    <a:pt x="9" y="76"/>
                  </a:lnTo>
                  <a:lnTo>
                    <a:pt x="11" y="75"/>
                  </a:lnTo>
                  <a:lnTo>
                    <a:pt x="13" y="73"/>
                  </a:lnTo>
                  <a:lnTo>
                    <a:pt x="13" y="71"/>
                  </a:lnTo>
                  <a:lnTo>
                    <a:pt x="13" y="69"/>
                  </a:lnTo>
                  <a:lnTo>
                    <a:pt x="13" y="69"/>
                  </a:lnTo>
                  <a:lnTo>
                    <a:pt x="11" y="60"/>
                  </a:lnTo>
                  <a:lnTo>
                    <a:pt x="9" y="53"/>
                  </a:lnTo>
                  <a:lnTo>
                    <a:pt x="9" y="45"/>
                  </a:lnTo>
                  <a:lnTo>
                    <a:pt x="10" y="37"/>
                  </a:lnTo>
                  <a:lnTo>
                    <a:pt x="12" y="21"/>
                  </a:lnTo>
                  <a:lnTo>
                    <a:pt x="14" y="5"/>
                  </a:lnTo>
                  <a:lnTo>
                    <a:pt x="14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3" name="Freeform 579"/>
            <p:cNvSpPr/>
            <p:nvPr/>
          </p:nvSpPr>
          <p:spPr bwMode="auto">
            <a:xfrm>
              <a:off x="5426076" y="2497138"/>
              <a:ext cx="7938" cy="30163"/>
            </a:xfrm>
            <a:custGeom>
              <a:avLst/>
              <a:gdLst/>
              <a:ahLst/>
              <a:cxnLst>
                <a:cxn ang="0">
                  <a:pos x="7" y="3"/>
                </a:cxn>
                <a:cxn ang="0">
                  <a:pos x="7" y="3"/>
                </a:cxn>
                <a:cxn ang="0">
                  <a:pos x="4" y="9"/>
                </a:cxn>
                <a:cxn ang="0">
                  <a:pos x="1" y="14"/>
                </a:cxn>
                <a:cxn ang="0">
                  <a:pos x="0" y="20"/>
                </a:cxn>
                <a:cxn ang="0">
                  <a:pos x="0" y="26"/>
                </a:cxn>
                <a:cxn ang="0">
                  <a:pos x="0" y="40"/>
                </a:cxn>
                <a:cxn ang="0">
                  <a:pos x="1" y="52"/>
                </a:cxn>
                <a:cxn ang="0">
                  <a:pos x="1" y="52"/>
                </a:cxn>
                <a:cxn ang="0">
                  <a:pos x="1" y="54"/>
                </a:cxn>
                <a:cxn ang="0">
                  <a:pos x="3" y="55"/>
                </a:cxn>
                <a:cxn ang="0">
                  <a:pos x="5" y="56"/>
                </a:cxn>
                <a:cxn ang="0">
                  <a:pos x="6" y="57"/>
                </a:cxn>
                <a:cxn ang="0">
                  <a:pos x="8" y="56"/>
                </a:cxn>
                <a:cxn ang="0">
                  <a:pos x="10" y="55"/>
                </a:cxn>
                <a:cxn ang="0">
                  <a:pos x="11" y="54"/>
                </a:cxn>
                <a:cxn ang="0">
                  <a:pos x="11" y="52"/>
                </a:cxn>
                <a:cxn ang="0">
                  <a:pos x="11" y="52"/>
                </a:cxn>
                <a:cxn ang="0">
                  <a:pos x="10" y="29"/>
                </a:cxn>
                <a:cxn ang="0">
                  <a:pos x="10" y="23"/>
                </a:cxn>
                <a:cxn ang="0">
                  <a:pos x="11" y="18"/>
                </a:cxn>
                <a:cxn ang="0">
                  <a:pos x="12" y="13"/>
                </a:cxn>
                <a:cxn ang="0">
                  <a:pos x="15" y="8"/>
                </a:cxn>
                <a:cxn ang="0">
                  <a:pos x="15" y="8"/>
                </a:cxn>
                <a:cxn ang="0">
                  <a:pos x="16" y="6"/>
                </a:cxn>
                <a:cxn ang="0">
                  <a:pos x="15" y="4"/>
                </a:cxn>
                <a:cxn ang="0">
                  <a:pos x="15" y="2"/>
                </a:cxn>
                <a:cxn ang="0">
                  <a:pos x="13" y="0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7" y="3"/>
                </a:cxn>
                <a:cxn ang="0">
                  <a:pos x="7" y="3"/>
                </a:cxn>
              </a:cxnLst>
              <a:rect l="0" t="0" r="r" b="b"/>
              <a:pathLst>
                <a:path w="16" h="57">
                  <a:moveTo>
                    <a:pt x="7" y="3"/>
                  </a:moveTo>
                  <a:lnTo>
                    <a:pt x="7" y="3"/>
                  </a:lnTo>
                  <a:lnTo>
                    <a:pt x="4" y="9"/>
                  </a:lnTo>
                  <a:lnTo>
                    <a:pt x="1" y="14"/>
                  </a:lnTo>
                  <a:lnTo>
                    <a:pt x="0" y="20"/>
                  </a:lnTo>
                  <a:lnTo>
                    <a:pt x="0" y="26"/>
                  </a:lnTo>
                  <a:lnTo>
                    <a:pt x="0" y="40"/>
                  </a:lnTo>
                  <a:lnTo>
                    <a:pt x="1" y="52"/>
                  </a:lnTo>
                  <a:lnTo>
                    <a:pt x="1" y="52"/>
                  </a:lnTo>
                  <a:lnTo>
                    <a:pt x="1" y="54"/>
                  </a:lnTo>
                  <a:lnTo>
                    <a:pt x="3" y="55"/>
                  </a:lnTo>
                  <a:lnTo>
                    <a:pt x="5" y="56"/>
                  </a:lnTo>
                  <a:lnTo>
                    <a:pt x="6" y="57"/>
                  </a:lnTo>
                  <a:lnTo>
                    <a:pt x="8" y="56"/>
                  </a:lnTo>
                  <a:lnTo>
                    <a:pt x="10" y="55"/>
                  </a:lnTo>
                  <a:lnTo>
                    <a:pt x="11" y="54"/>
                  </a:lnTo>
                  <a:lnTo>
                    <a:pt x="11" y="52"/>
                  </a:lnTo>
                  <a:lnTo>
                    <a:pt x="11" y="52"/>
                  </a:lnTo>
                  <a:lnTo>
                    <a:pt x="10" y="29"/>
                  </a:lnTo>
                  <a:lnTo>
                    <a:pt x="10" y="23"/>
                  </a:lnTo>
                  <a:lnTo>
                    <a:pt x="11" y="18"/>
                  </a:lnTo>
                  <a:lnTo>
                    <a:pt x="12" y="13"/>
                  </a:lnTo>
                  <a:lnTo>
                    <a:pt x="15" y="8"/>
                  </a:lnTo>
                  <a:lnTo>
                    <a:pt x="15" y="8"/>
                  </a:lnTo>
                  <a:lnTo>
                    <a:pt x="16" y="6"/>
                  </a:lnTo>
                  <a:lnTo>
                    <a:pt x="15" y="4"/>
                  </a:lnTo>
                  <a:lnTo>
                    <a:pt x="15" y="2"/>
                  </a:lnTo>
                  <a:lnTo>
                    <a:pt x="13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7" y="3"/>
                  </a:lnTo>
                  <a:lnTo>
                    <a:pt x="7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4" name="Freeform 580"/>
            <p:cNvSpPr/>
            <p:nvPr/>
          </p:nvSpPr>
          <p:spPr bwMode="auto">
            <a:xfrm>
              <a:off x="5446713" y="2514600"/>
              <a:ext cx="7938" cy="36513"/>
            </a:xfrm>
            <a:custGeom>
              <a:avLst/>
              <a:gdLst/>
              <a:ahLst/>
              <a:cxnLst>
                <a:cxn ang="0">
                  <a:pos x="15" y="64"/>
                </a:cxn>
                <a:cxn ang="0">
                  <a:pos x="15" y="64"/>
                </a:cxn>
                <a:cxn ang="0">
                  <a:pos x="12" y="56"/>
                </a:cxn>
                <a:cxn ang="0">
                  <a:pos x="10" y="49"/>
                </a:cxn>
                <a:cxn ang="0">
                  <a:pos x="9" y="42"/>
                </a:cxn>
                <a:cxn ang="0">
                  <a:pos x="9" y="35"/>
                </a:cxn>
                <a:cxn ang="0">
                  <a:pos x="10" y="19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0" y="2"/>
                </a:cxn>
                <a:cxn ang="0">
                  <a:pos x="9" y="1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1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1" y="20"/>
                </a:cxn>
                <a:cxn ang="0">
                  <a:pos x="0" y="37"/>
                </a:cxn>
                <a:cxn ang="0">
                  <a:pos x="0" y="45"/>
                </a:cxn>
                <a:cxn ang="0">
                  <a:pos x="1" y="53"/>
                </a:cxn>
                <a:cxn ang="0">
                  <a:pos x="3" y="60"/>
                </a:cxn>
                <a:cxn ang="0">
                  <a:pos x="7" y="68"/>
                </a:cxn>
                <a:cxn ang="0">
                  <a:pos x="7" y="68"/>
                </a:cxn>
                <a:cxn ang="0">
                  <a:pos x="8" y="70"/>
                </a:cxn>
                <a:cxn ang="0">
                  <a:pos x="10" y="70"/>
                </a:cxn>
                <a:cxn ang="0">
                  <a:pos x="11" y="70"/>
                </a:cxn>
                <a:cxn ang="0">
                  <a:pos x="13" y="70"/>
                </a:cxn>
                <a:cxn ang="0">
                  <a:pos x="14" y="69"/>
                </a:cxn>
                <a:cxn ang="0">
                  <a:pos x="15" y="67"/>
                </a:cxn>
                <a:cxn ang="0">
                  <a:pos x="15" y="66"/>
                </a:cxn>
                <a:cxn ang="0">
                  <a:pos x="15" y="64"/>
                </a:cxn>
                <a:cxn ang="0">
                  <a:pos x="15" y="64"/>
                </a:cxn>
              </a:cxnLst>
              <a:rect l="0" t="0" r="r" b="b"/>
              <a:pathLst>
                <a:path w="15" h="70">
                  <a:moveTo>
                    <a:pt x="15" y="64"/>
                  </a:moveTo>
                  <a:lnTo>
                    <a:pt x="15" y="64"/>
                  </a:lnTo>
                  <a:lnTo>
                    <a:pt x="12" y="56"/>
                  </a:lnTo>
                  <a:lnTo>
                    <a:pt x="10" y="49"/>
                  </a:lnTo>
                  <a:lnTo>
                    <a:pt x="9" y="42"/>
                  </a:lnTo>
                  <a:lnTo>
                    <a:pt x="9" y="35"/>
                  </a:lnTo>
                  <a:lnTo>
                    <a:pt x="10" y="19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0" y="2"/>
                  </a:lnTo>
                  <a:lnTo>
                    <a:pt x="9" y="1"/>
                  </a:lnTo>
                  <a:lnTo>
                    <a:pt x="8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1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1" y="20"/>
                  </a:lnTo>
                  <a:lnTo>
                    <a:pt x="0" y="37"/>
                  </a:lnTo>
                  <a:lnTo>
                    <a:pt x="0" y="45"/>
                  </a:lnTo>
                  <a:lnTo>
                    <a:pt x="1" y="53"/>
                  </a:lnTo>
                  <a:lnTo>
                    <a:pt x="3" y="60"/>
                  </a:lnTo>
                  <a:lnTo>
                    <a:pt x="7" y="68"/>
                  </a:lnTo>
                  <a:lnTo>
                    <a:pt x="7" y="68"/>
                  </a:lnTo>
                  <a:lnTo>
                    <a:pt x="8" y="70"/>
                  </a:lnTo>
                  <a:lnTo>
                    <a:pt x="10" y="70"/>
                  </a:lnTo>
                  <a:lnTo>
                    <a:pt x="11" y="70"/>
                  </a:lnTo>
                  <a:lnTo>
                    <a:pt x="13" y="70"/>
                  </a:lnTo>
                  <a:lnTo>
                    <a:pt x="14" y="69"/>
                  </a:lnTo>
                  <a:lnTo>
                    <a:pt x="15" y="67"/>
                  </a:lnTo>
                  <a:lnTo>
                    <a:pt x="15" y="66"/>
                  </a:lnTo>
                  <a:lnTo>
                    <a:pt x="15" y="64"/>
                  </a:lnTo>
                  <a:lnTo>
                    <a:pt x="15" y="6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5" name="Freeform 581"/>
            <p:cNvSpPr/>
            <p:nvPr/>
          </p:nvSpPr>
          <p:spPr bwMode="auto">
            <a:xfrm>
              <a:off x="5464176" y="2540000"/>
              <a:ext cx="9525" cy="31750"/>
            </a:xfrm>
            <a:custGeom>
              <a:avLst/>
              <a:gdLst/>
              <a:ahLst/>
              <a:cxnLst>
                <a:cxn ang="0">
                  <a:pos x="12" y="37"/>
                </a:cxn>
                <a:cxn ang="0">
                  <a:pos x="12" y="37"/>
                </a:cxn>
                <a:cxn ang="0">
                  <a:pos x="9" y="30"/>
                </a:cxn>
                <a:cxn ang="0">
                  <a:pos x="8" y="22"/>
                </a:cxn>
                <a:cxn ang="0">
                  <a:pos x="9" y="4"/>
                </a:cxn>
                <a:cxn ang="0">
                  <a:pos x="9" y="4"/>
                </a:cxn>
                <a:cxn ang="0">
                  <a:pos x="8" y="2"/>
                </a:cxn>
                <a:cxn ang="0">
                  <a:pos x="7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33"/>
                </a:cxn>
                <a:cxn ang="0">
                  <a:pos x="0" y="33"/>
                </a:cxn>
                <a:cxn ang="0">
                  <a:pos x="0" y="36"/>
                </a:cxn>
                <a:cxn ang="0">
                  <a:pos x="1" y="38"/>
                </a:cxn>
                <a:cxn ang="0">
                  <a:pos x="4" y="44"/>
                </a:cxn>
                <a:cxn ang="0">
                  <a:pos x="7" y="51"/>
                </a:cxn>
                <a:cxn ang="0">
                  <a:pos x="9" y="57"/>
                </a:cxn>
                <a:cxn ang="0">
                  <a:pos x="9" y="57"/>
                </a:cxn>
                <a:cxn ang="0">
                  <a:pos x="9" y="59"/>
                </a:cxn>
                <a:cxn ang="0">
                  <a:pos x="11" y="60"/>
                </a:cxn>
                <a:cxn ang="0">
                  <a:pos x="14" y="61"/>
                </a:cxn>
                <a:cxn ang="0">
                  <a:pos x="16" y="61"/>
                </a:cxn>
                <a:cxn ang="0">
                  <a:pos x="17" y="60"/>
                </a:cxn>
                <a:cxn ang="0">
                  <a:pos x="18" y="59"/>
                </a:cxn>
                <a:cxn ang="0">
                  <a:pos x="18" y="57"/>
                </a:cxn>
                <a:cxn ang="0">
                  <a:pos x="18" y="57"/>
                </a:cxn>
                <a:cxn ang="0">
                  <a:pos x="17" y="52"/>
                </a:cxn>
                <a:cxn ang="0">
                  <a:pos x="16" y="47"/>
                </a:cxn>
                <a:cxn ang="0">
                  <a:pos x="12" y="37"/>
                </a:cxn>
                <a:cxn ang="0">
                  <a:pos x="12" y="37"/>
                </a:cxn>
              </a:cxnLst>
              <a:rect l="0" t="0" r="r" b="b"/>
              <a:pathLst>
                <a:path w="18" h="61">
                  <a:moveTo>
                    <a:pt x="12" y="37"/>
                  </a:moveTo>
                  <a:lnTo>
                    <a:pt x="12" y="37"/>
                  </a:lnTo>
                  <a:lnTo>
                    <a:pt x="9" y="30"/>
                  </a:lnTo>
                  <a:lnTo>
                    <a:pt x="8" y="22"/>
                  </a:lnTo>
                  <a:lnTo>
                    <a:pt x="9" y="4"/>
                  </a:lnTo>
                  <a:lnTo>
                    <a:pt x="9" y="4"/>
                  </a:lnTo>
                  <a:lnTo>
                    <a:pt x="8" y="2"/>
                  </a:lnTo>
                  <a:lnTo>
                    <a:pt x="7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6"/>
                  </a:lnTo>
                  <a:lnTo>
                    <a:pt x="1" y="38"/>
                  </a:lnTo>
                  <a:lnTo>
                    <a:pt x="4" y="44"/>
                  </a:lnTo>
                  <a:lnTo>
                    <a:pt x="7" y="51"/>
                  </a:lnTo>
                  <a:lnTo>
                    <a:pt x="9" y="57"/>
                  </a:lnTo>
                  <a:lnTo>
                    <a:pt x="9" y="57"/>
                  </a:lnTo>
                  <a:lnTo>
                    <a:pt x="9" y="59"/>
                  </a:lnTo>
                  <a:lnTo>
                    <a:pt x="11" y="60"/>
                  </a:lnTo>
                  <a:lnTo>
                    <a:pt x="14" y="61"/>
                  </a:lnTo>
                  <a:lnTo>
                    <a:pt x="16" y="61"/>
                  </a:lnTo>
                  <a:lnTo>
                    <a:pt x="17" y="60"/>
                  </a:lnTo>
                  <a:lnTo>
                    <a:pt x="18" y="59"/>
                  </a:lnTo>
                  <a:lnTo>
                    <a:pt x="18" y="57"/>
                  </a:lnTo>
                  <a:lnTo>
                    <a:pt x="18" y="57"/>
                  </a:lnTo>
                  <a:lnTo>
                    <a:pt x="17" y="52"/>
                  </a:lnTo>
                  <a:lnTo>
                    <a:pt x="16" y="47"/>
                  </a:lnTo>
                  <a:lnTo>
                    <a:pt x="12" y="37"/>
                  </a:lnTo>
                  <a:lnTo>
                    <a:pt x="12" y="3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6" name="Freeform 582"/>
            <p:cNvSpPr/>
            <p:nvPr/>
          </p:nvSpPr>
          <p:spPr bwMode="auto">
            <a:xfrm>
              <a:off x="5489576" y="2562225"/>
              <a:ext cx="7938" cy="30163"/>
            </a:xfrm>
            <a:custGeom>
              <a:avLst/>
              <a:gdLst/>
              <a:ahLst/>
              <a:cxnLst>
                <a:cxn ang="0">
                  <a:pos x="14" y="6"/>
                </a:cxn>
                <a:cxn ang="0">
                  <a:pos x="14" y="6"/>
                </a:cxn>
                <a:cxn ang="0">
                  <a:pos x="14" y="4"/>
                </a:cxn>
                <a:cxn ang="0">
                  <a:pos x="13" y="1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7" y="0"/>
                </a:cxn>
                <a:cxn ang="0">
                  <a:pos x="6" y="1"/>
                </a:cxn>
                <a:cxn ang="0">
                  <a:pos x="5" y="4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3" y="11"/>
                </a:cxn>
                <a:cxn ang="0">
                  <a:pos x="2" y="17"/>
                </a:cxn>
                <a:cxn ang="0">
                  <a:pos x="1" y="23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0" y="34"/>
                </a:cxn>
                <a:cxn ang="0">
                  <a:pos x="1" y="41"/>
                </a:cxn>
                <a:cxn ang="0">
                  <a:pos x="3" y="47"/>
                </a:cxn>
                <a:cxn ang="0">
                  <a:pos x="4" y="52"/>
                </a:cxn>
                <a:cxn ang="0">
                  <a:pos x="4" y="52"/>
                </a:cxn>
                <a:cxn ang="0">
                  <a:pos x="5" y="54"/>
                </a:cxn>
                <a:cxn ang="0">
                  <a:pos x="6" y="56"/>
                </a:cxn>
                <a:cxn ang="0">
                  <a:pos x="7" y="57"/>
                </a:cxn>
                <a:cxn ang="0">
                  <a:pos x="10" y="57"/>
                </a:cxn>
                <a:cxn ang="0">
                  <a:pos x="12" y="57"/>
                </a:cxn>
                <a:cxn ang="0">
                  <a:pos x="13" y="56"/>
                </a:cxn>
                <a:cxn ang="0">
                  <a:pos x="14" y="54"/>
                </a:cxn>
                <a:cxn ang="0">
                  <a:pos x="14" y="52"/>
                </a:cxn>
                <a:cxn ang="0">
                  <a:pos x="14" y="52"/>
                </a:cxn>
                <a:cxn ang="0">
                  <a:pos x="13" y="47"/>
                </a:cxn>
                <a:cxn ang="0">
                  <a:pos x="12" y="41"/>
                </a:cxn>
                <a:cxn ang="0">
                  <a:pos x="11" y="34"/>
                </a:cxn>
                <a:cxn ang="0">
                  <a:pos x="10" y="28"/>
                </a:cxn>
                <a:cxn ang="0">
                  <a:pos x="10" y="28"/>
                </a:cxn>
                <a:cxn ang="0">
                  <a:pos x="10" y="23"/>
                </a:cxn>
                <a:cxn ang="0">
                  <a:pos x="12" y="17"/>
                </a:cxn>
                <a:cxn ang="0">
                  <a:pos x="13" y="11"/>
                </a:cxn>
                <a:cxn ang="0">
                  <a:pos x="14" y="6"/>
                </a:cxn>
                <a:cxn ang="0">
                  <a:pos x="14" y="6"/>
                </a:cxn>
              </a:cxnLst>
              <a:rect l="0" t="0" r="r" b="b"/>
              <a:pathLst>
                <a:path w="14" h="57">
                  <a:moveTo>
                    <a:pt x="14" y="6"/>
                  </a:moveTo>
                  <a:lnTo>
                    <a:pt x="14" y="6"/>
                  </a:lnTo>
                  <a:lnTo>
                    <a:pt x="14" y="4"/>
                  </a:lnTo>
                  <a:lnTo>
                    <a:pt x="13" y="1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7" y="0"/>
                  </a:lnTo>
                  <a:lnTo>
                    <a:pt x="6" y="1"/>
                  </a:lnTo>
                  <a:lnTo>
                    <a:pt x="5" y="4"/>
                  </a:lnTo>
                  <a:lnTo>
                    <a:pt x="4" y="6"/>
                  </a:lnTo>
                  <a:lnTo>
                    <a:pt x="4" y="6"/>
                  </a:lnTo>
                  <a:lnTo>
                    <a:pt x="3" y="11"/>
                  </a:lnTo>
                  <a:lnTo>
                    <a:pt x="2" y="17"/>
                  </a:lnTo>
                  <a:lnTo>
                    <a:pt x="1" y="23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34"/>
                  </a:lnTo>
                  <a:lnTo>
                    <a:pt x="1" y="41"/>
                  </a:lnTo>
                  <a:lnTo>
                    <a:pt x="3" y="47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5" y="54"/>
                  </a:lnTo>
                  <a:lnTo>
                    <a:pt x="6" y="56"/>
                  </a:lnTo>
                  <a:lnTo>
                    <a:pt x="7" y="57"/>
                  </a:lnTo>
                  <a:lnTo>
                    <a:pt x="10" y="57"/>
                  </a:lnTo>
                  <a:lnTo>
                    <a:pt x="12" y="57"/>
                  </a:lnTo>
                  <a:lnTo>
                    <a:pt x="13" y="56"/>
                  </a:lnTo>
                  <a:lnTo>
                    <a:pt x="14" y="54"/>
                  </a:lnTo>
                  <a:lnTo>
                    <a:pt x="14" y="52"/>
                  </a:lnTo>
                  <a:lnTo>
                    <a:pt x="14" y="52"/>
                  </a:lnTo>
                  <a:lnTo>
                    <a:pt x="13" y="47"/>
                  </a:lnTo>
                  <a:lnTo>
                    <a:pt x="12" y="41"/>
                  </a:lnTo>
                  <a:lnTo>
                    <a:pt x="11" y="34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3"/>
                  </a:lnTo>
                  <a:lnTo>
                    <a:pt x="12" y="17"/>
                  </a:lnTo>
                  <a:lnTo>
                    <a:pt x="13" y="11"/>
                  </a:lnTo>
                  <a:lnTo>
                    <a:pt x="14" y="6"/>
                  </a:lnTo>
                  <a:lnTo>
                    <a:pt x="14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7" name="Freeform 583"/>
            <p:cNvSpPr/>
            <p:nvPr/>
          </p:nvSpPr>
          <p:spPr bwMode="auto">
            <a:xfrm>
              <a:off x="5514976" y="2584450"/>
              <a:ext cx="9525" cy="34925"/>
            </a:xfrm>
            <a:custGeom>
              <a:avLst/>
              <a:gdLst/>
              <a:ahLst/>
              <a:cxnLst>
                <a:cxn ang="0">
                  <a:pos x="14" y="41"/>
                </a:cxn>
                <a:cxn ang="0">
                  <a:pos x="14" y="41"/>
                </a:cxn>
                <a:cxn ang="0">
                  <a:pos x="12" y="33"/>
                </a:cxn>
                <a:cxn ang="0">
                  <a:pos x="10" y="24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9" y="3"/>
                </a:cxn>
                <a:cxn ang="0">
                  <a:pos x="8" y="2"/>
                </a:cxn>
                <a:cxn ang="0">
                  <a:pos x="7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2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1" y="18"/>
                </a:cxn>
                <a:cxn ang="0">
                  <a:pos x="2" y="32"/>
                </a:cxn>
                <a:cxn ang="0">
                  <a:pos x="2" y="32"/>
                </a:cxn>
                <a:cxn ang="0">
                  <a:pos x="4" y="40"/>
                </a:cxn>
                <a:cxn ang="0">
                  <a:pos x="6" y="47"/>
                </a:cxn>
                <a:cxn ang="0">
                  <a:pos x="8" y="55"/>
                </a:cxn>
                <a:cxn ang="0">
                  <a:pos x="10" y="62"/>
                </a:cxn>
                <a:cxn ang="0">
                  <a:pos x="10" y="62"/>
                </a:cxn>
                <a:cxn ang="0">
                  <a:pos x="10" y="64"/>
                </a:cxn>
                <a:cxn ang="0">
                  <a:pos x="11" y="65"/>
                </a:cxn>
                <a:cxn ang="0">
                  <a:pos x="15" y="66"/>
                </a:cxn>
                <a:cxn ang="0">
                  <a:pos x="16" y="66"/>
                </a:cxn>
                <a:cxn ang="0">
                  <a:pos x="18" y="65"/>
                </a:cxn>
                <a:cxn ang="0">
                  <a:pos x="19" y="64"/>
                </a:cxn>
                <a:cxn ang="0">
                  <a:pos x="19" y="62"/>
                </a:cxn>
                <a:cxn ang="0">
                  <a:pos x="19" y="62"/>
                </a:cxn>
                <a:cxn ang="0">
                  <a:pos x="17" y="51"/>
                </a:cxn>
                <a:cxn ang="0">
                  <a:pos x="14" y="41"/>
                </a:cxn>
                <a:cxn ang="0">
                  <a:pos x="14" y="41"/>
                </a:cxn>
              </a:cxnLst>
              <a:rect l="0" t="0" r="r" b="b"/>
              <a:pathLst>
                <a:path w="19" h="66">
                  <a:moveTo>
                    <a:pt x="14" y="41"/>
                  </a:moveTo>
                  <a:lnTo>
                    <a:pt x="14" y="41"/>
                  </a:lnTo>
                  <a:lnTo>
                    <a:pt x="12" y="33"/>
                  </a:lnTo>
                  <a:lnTo>
                    <a:pt x="10" y="24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9" y="3"/>
                  </a:lnTo>
                  <a:lnTo>
                    <a:pt x="8" y="2"/>
                  </a:lnTo>
                  <a:lnTo>
                    <a:pt x="7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2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18"/>
                  </a:lnTo>
                  <a:lnTo>
                    <a:pt x="2" y="32"/>
                  </a:lnTo>
                  <a:lnTo>
                    <a:pt x="2" y="32"/>
                  </a:lnTo>
                  <a:lnTo>
                    <a:pt x="4" y="40"/>
                  </a:lnTo>
                  <a:lnTo>
                    <a:pt x="6" y="47"/>
                  </a:lnTo>
                  <a:lnTo>
                    <a:pt x="8" y="55"/>
                  </a:lnTo>
                  <a:lnTo>
                    <a:pt x="10" y="62"/>
                  </a:lnTo>
                  <a:lnTo>
                    <a:pt x="10" y="62"/>
                  </a:lnTo>
                  <a:lnTo>
                    <a:pt x="10" y="64"/>
                  </a:lnTo>
                  <a:lnTo>
                    <a:pt x="11" y="65"/>
                  </a:lnTo>
                  <a:lnTo>
                    <a:pt x="15" y="66"/>
                  </a:lnTo>
                  <a:lnTo>
                    <a:pt x="16" y="66"/>
                  </a:lnTo>
                  <a:lnTo>
                    <a:pt x="18" y="65"/>
                  </a:lnTo>
                  <a:lnTo>
                    <a:pt x="19" y="64"/>
                  </a:lnTo>
                  <a:lnTo>
                    <a:pt x="19" y="62"/>
                  </a:lnTo>
                  <a:lnTo>
                    <a:pt x="19" y="62"/>
                  </a:lnTo>
                  <a:lnTo>
                    <a:pt x="17" y="51"/>
                  </a:lnTo>
                  <a:lnTo>
                    <a:pt x="14" y="41"/>
                  </a:lnTo>
                  <a:lnTo>
                    <a:pt x="14" y="4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8" name="Freeform 584"/>
            <p:cNvSpPr/>
            <p:nvPr/>
          </p:nvSpPr>
          <p:spPr bwMode="auto">
            <a:xfrm>
              <a:off x="5538788" y="2609850"/>
              <a:ext cx="11113" cy="34925"/>
            </a:xfrm>
            <a:custGeom>
              <a:avLst/>
              <a:gdLst/>
              <a:ahLst/>
              <a:cxnLst>
                <a:cxn ang="0">
                  <a:pos x="20" y="61"/>
                </a:cxn>
                <a:cxn ang="0">
                  <a:pos x="20" y="61"/>
                </a:cxn>
                <a:cxn ang="0">
                  <a:pos x="14" y="33"/>
                </a:cxn>
                <a:cxn ang="0">
                  <a:pos x="11" y="19"/>
                </a:cxn>
                <a:cxn ang="0">
                  <a:pos x="11" y="5"/>
                </a:cxn>
                <a:cxn ang="0">
                  <a:pos x="11" y="5"/>
                </a:cxn>
                <a:cxn ang="0">
                  <a:pos x="10" y="3"/>
                </a:cxn>
                <a:cxn ang="0">
                  <a:pos x="9" y="1"/>
                </a:cxn>
                <a:cxn ang="0">
                  <a:pos x="7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1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1" y="20"/>
                </a:cxn>
                <a:cxn ang="0">
                  <a:pos x="3" y="34"/>
                </a:cxn>
                <a:cxn ang="0">
                  <a:pos x="11" y="63"/>
                </a:cxn>
                <a:cxn ang="0">
                  <a:pos x="11" y="63"/>
                </a:cxn>
                <a:cxn ang="0">
                  <a:pos x="12" y="65"/>
                </a:cxn>
                <a:cxn ang="0">
                  <a:pos x="13" y="66"/>
                </a:cxn>
                <a:cxn ang="0">
                  <a:pos x="15" y="66"/>
                </a:cxn>
                <a:cxn ang="0">
                  <a:pos x="16" y="66"/>
                </a:cxn>
                <a:cxn ang="0">
                  <a:pos x="18" y="65"/>
                </a:cxn>
                <a:cxn ang="0">
                  <a:pos x="19" y="64"/>
                </a:cxn>
                <a:cxn ang="0">
                  <a:pos x="20" y="63"/>
                </a:cxn>
                <a:cxn ang="0">
                  <a:pos x="20" y="61"/>
                </a:cxn>
                <a:cxn ang="0">
                  <a:pos x="20" y="61"/>
                </a:cxn>
              </a:cxnLst>
              <a:rect l="0" t="0" r="r" b="b"/>
              <a:pathLst>
                <a:path w="20" h="66">
                  <a:moveTo>
                    <a:pt x="20" y="61"/>
                  </a:moveTo>
                  <a:lnTo>
                    <a:pt x="20" y="61"/>
                  </a:lnTo>
                  <a:lnTo>
                    <a:pt x="14" y="33"/>
                  </a:lnTo>
                  <a:lnTo>
                    <a:pt x="11" y="19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0" y="3"/>
                  </a:lnTo>
                  <a:lnTo>
                    <a:pt x="9" y="1"/>
                  </a:lnTo>
                  <a:lnTo>
                    <a:pt x="7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1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20"/>
                  </a:lnTo>
                  <a:lnTo>
                    <a:pt x="3" y="34"/>
                  </a:lnTo>
                  <a:lnTo>
                    <a:pt x="11" y="63"/>
                  </a:lnTo>
                  <a:lnTo>
                    <a:pt x="11" y="63"/>
                  </a:lnTo>
                  <a:lnTo>
                    <a:pt x="12" y="65"/>
                  </a:lnTo>
                  <a:lnTo>
                    <a:pt x="13" y="66"/>
                  </a:lnTo>
                  <a:lnTo>
                    <a:pt x="15" y="66"/>
                  </a:lnTo>
                  <a:lnTo>
                    <a:pt x="16" y="66"/>
                  </a:lnTo>
                  <a:lnTo>
                    <a:pt x="18" y="65"/>
                  </a:lnTo>
                  <a:lnTo>
                    <a:pt x="19" y="64"/>
                  </a:lnTo>
                  <a:lnTo>
                    <a:pt x="20" y="63"/>
                  </a:lnTo>
                  <a:lnTo>
                    <a:pt x="20" y="61"/>
                  </a:lnTo>
                  <a:lnTo>
                    <a:pt x="20" y="6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39" name="Freeform 585"/>
            <p:cNvSpPr/>
            <p:nvPr/>
          </p:nvSpPr>
          <p:spPr bwMode="auto">
            <a:xfrm>
              <a:off x="5562601" y="2635250"/>
              <a:ext cx="6350" cy="31750"/>
            </a:xfrm>
            <a:custGeom>
              <a:avLst/>
              <a:gdLst/>
              <a:ahLst/>
              <a:cxnLst>
                <a:cxn ang="0">
                  <a:pos x="13" y="56"/>
                </a:cxn>
                <a:cxn ang="0">
                  <a:pos x="13" y="56"/>
                </a:cxn>
                <a:cxn ang="0">
                  <a:pos x="11" y="43"/>
                </a:cxn>
                <a:cxn ang="0">
                  <a:pos x="10" y="30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8" y="3"/>
                </a:cxn>
                <a:cxn ang="0">
                  <a:pos x="7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1" y="32"/>
                </a:cxn>
                <a:cxn ang="0">
                  <a:pos x="2" y="45"/>
                </a:cxn>
                <a:cxn ang="0">
                  <a:pos x="4" y="58"/>
                </a:cxn>
                <a:cxn ang="0">
                  <a:pos x="4" y="58"/>
                </a:cxn>
                <a:cxn ang="0">
                  <a:pos x="5" y="60"/>
                </a:cxn>
                <a:cxn ang="0">
                  <a:pos x="7" y="61"/>
                </a:cxn>
                <a:cxn ang="0">
                  <a:pos x="8" y="62"/>
                </a:cxn>
                <a:cxn ang="0">
                  <a:pos x="10" y="61"/>
                </a:cxn>
                <a:cxn ang="0">
                  <a:pos x="11" y="61"/>
                </a:cxn>
                <a:cxn ang="0">
                  <a:pos x="13" y="60"/>
                </a:cxn>
                <a:cxn ang="0">
                  <a:pos x="13" y="58"/>
                </a:cxn>
                <a:cxn ang="0">
                  <a:pos x="13" y="56"/>
                </a:cxn>
                <a:cxn ang="0">
                  <a:pos x="13" y="56"/>
                </a:cxn>
              </a:cxnLst>
              <a:rect l="0" t="0" r="r" b="b"/>
              <a:pathLst>
                <a:path w="13" h="62">
                  <a:moveTo>
                    <a:pt x="13" y="56"/>
                  </a:moveTo>
                  <a:lnTo>
                    <a:pt x="13" y="56"/>
                  </a:lnTo>
                  <a:lnTo>
                    <a:pt x="11" y="43"/>
                  </a:lnTo>
                  <a:lnTo>
                    <a:pt x="10" y="30"/>
                  </a:lnTo>
                  <a:lnTo>
                    <a:pt x="9" y="5"/>
                  </a:lnTo>
                  <a:lnTo>
                    <a:pt x="9" y="5"/>
                  </a:lnTo>
                  <a:lnTo>
                    <a:pt x="8" y="3"/>
                  </a:lnTo>
                  <a:lnTo>
                    <a:pt x="7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32"/>
                  </a:lnTo>
                  <a:lnTo>
                    <a:pt x="2" y="45"/>
                  </a:lnTo>
                  <a:lnTo>
                    <a:pt x="4" y="58"/>
                  </a:lnTo>
                  <a:lnTo>
                    <a:pt x="4" y="58"/>
                  </a:lnTo>
                  <a:lnTo>
                    <a:pt x="5" y="60"/>
                  </a:lnTo>
                  <a:lnTo>
                    <a:pt x="7" y="61"/>
                  </a:lnTo>
                  <a:lnTo>
                    <a:pt x="8" y="62"/>
                  </a:lnTo>
                  <a:lnTo>
                    <a:pt x="10" y="61"/>
                  </a:lnTo>
                  <a:lnTo>
                    <a:pt x="11" y="61"/>
                  </a:lnTo>
                  <a:lnTo>
                    <a:pt x="13" y="60"/>
                  </a:lnTo>
                  <a:lnTo>
                    <a:pt x="13" y="58"/>
                  </a:lnTo>
                  <a:lnTo>
                    <a:pt x="13" y="56"/>
                  </a:lnTo>
                  <a:lnTo>
                    <a:pt x="13" y="5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0" name="Freeform 586"/>
            <p:cNvSpPr/>
            <p:nvPr/>
          </p:nvSpPr>
          <p:spPr bwMode="auto">
            <a:xfrm>
              <a:off x="5580063" y="2647950"/>
              <a:ext cx="9525" cy="23813"/>
            </a:xfrm>
            <a:custGeom>
              <a:avLst/>
              <a:gdLst/>
              <a:ahLst/>
              <a:cxnLst>
                <a:cxn ang="0">
                  <a:pos x="18" y="41"/>
                </a:cxn>
                <a:cxn ang="0">
                  <a:pos x="18" y="41"/>
                </a:cxn>
                <a:cxn ang="0">
                  <a:pos x="12" y="23"/>
                </a:cxn>
                <a:cxn ang="0">
                  <a:pos x="10" y="14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7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1" y="14"/>
                </a:cxn>
                <a:cxn ang="0">
                  <a:pos x="3" y="24"/>
                </a:cxn>
                <a:cxn ang="0">
                  <a:pos x="9" y="44"/>
                </a:cxn>
                <a:cxn ang="0">
                  <a:pos x="9" y="44"/>
                </a:cxn>
                <a:cxn ang="0">
                  <a:pos x="10" y="45"/>
                </a:cxn>
                <a:cxn ang="0">
                  <a:pos x="12" y="46"/>
                </a:cxn>
                <a:cxn ang="0">
                  <a:pos x="13" y="47"/>
                </a:cxn>
                <a:cxn ang="0">
                  <a:pos x="15" y="47"/>
                </a:cxn>
                <a:cxn ang="0">
                  <a:pos x="17" y="46"/>
                </a:cxn>
                <a:cxn ang="0">
                  <a:pos x="18" y="45"/>
                </a:cxn>
                <a:cxn ang="0">
                  <a:pos x="18" y="43"/>
                </a:cxn>
                <a:cxn ang="0">
                  <a:pos x="18" y="41"/>
                </a:cxn>
                <a:cxn ang="0">
                  <a:pos x="18" y="41"/>
                </a:cxn>
              </a:cxnLst>
              <a:rect l="0" t="0" r="r" b="b"/>
              <a:pathLst>
                <a:path w="18" h="47">
                  <a:moveTo>
                    <a:pt x="18" y="41"/>
                  </a:moveTo>
                  <a:lnTo>
                    <a:pt x="18" y="41"/>
                  </a:lnTo>
                  <a:lnTo>
                    <a:pt x="12" y="23"/>
                  </a:lnTo>
                  <a:lnTo>
                    <a:pt x="10" y="14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7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14"/>
                  </a:lnTo>
                  <a:lnTo>
                    <a:pt x="3" y="24"/>
                  </a:lnTo>
                  <a:lnTo>
                    <a:pt x="9" y="44"/>
                  </a:lnTo>
                  <a:lnTo>
                    <a:pt x="9" y="44"/>
                  </a:lnTo>
                  <a:lnTo>
                    <a:pt x="10" y="45"/>
                  </a:lnTo>
                  <a:lnTo>
                    <a:pt x="12" y="46"/>
                  </a:lnTo>
                  <a:lnTo>
                    <a:pt x="13" y="47"/>
                  </a:lnTo>
                  <a:lnTo>
                    <a:pt x="15" y="47"/>
                  </a:lnTo>
                  <a:lnTo>
                    <a:pt x="17" y="46"/>
                  </a:lnTo>
                  <a:lnTo>
                    <a:pt x="18" y="45"/>
                  </a:lnTo>
                  <a:lnTo>
                    <a:pt x="18" y="43"/>
                  </a:lnTo>
                  <a:lnTo>
                    <a:pt x="18" y="41"/>
                  </a:lnTo>
                  <a:lnTo>
                    <a:pt x="18" y="4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1" name="Freeform 587"/>
            <p:cNvSpPr/>
            <p:nvPr/>
          </p:nvSpPr>
          <p:spPr bwMode="auto">
            <a:xfrm>
              <a:off x="5429251" y="2311400"/>
              <a:ext cx="4763" cy="2698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48"/>
                </a:cxn>
                <a:cxn ang="0">
                  <a:pos x="0" y="48"/>
                </a:cxn>
                <a:cxn ang="0">
                  <a:pos x="1" y="50"/>
                </a:cxn>
                <a:cxn ang="0">
                  <a:pos x="2" y="51"/>
                </a:cxn>
                <a:cxn ang="0">
                  <a:pos x="3" y="52"/>
                </a:cxn>
                <a:cxn ang="0">
                  <a:pos x="5" y="52"/>
                </a:cxn>
                <a:cxn ang="0">
                  <a:pos x="7" y="52"/>
                </a:cxn>
                <a:cxn ang="0">
                  <a:pos x="8" y="51"/>
                </a:cxn>
                <a:cxn ang="0">
                  <a:pos x="9" y="50"/>
                </a:cxn>
                <a:cxn ang="0">
                  <a:pos x="10" y="48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10" h="52">
                  <a:moveTo>
                    <a:pt x="0" y="5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1" y="50"/>
                  </a:lnTo>
                  <a:lnTo>
                    <a:pt x="2" y="51"/>
                  </a:lnTo>
                  <a:lnTo>
                    <a:pt x="3" y="52"/>
                  </a:lnTo>
                  <a:lnTo>
                    <a:pt x="5" y="52"/>
                  </a:lnTo>
                  <a:lnTo>
                    <a:pt x="7" y="52"/>
                  </a:lnTo>
                  <a:lnTo>
                    <a:pt x="8" y="51"/>
                  </a:lnTo>
                  <a:lnTo>
                    <a:pt x="9" y="50"/>
                  </a:lnTo>
                  <a:lnTo>
                    <a:pt x="10" y="48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2" name="Freeform 588"/>
            <p:cNvSpPr/>
            <p:nvPr/>
          </p:nvSpPr>
          <p:spPr bwMode="auto">
            <a:xfrm>
              <a:off x="5454651" y="2290763"/>
              <a:ext cx="4763" cy="3016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53"/>
                </a:cxn>
                <a:cxn ang="0">
                  <a:pos x="0" y="53"/>
                </a:cxn>
                <a:cxn ang="0">
                  <a:pos x="1" y="55"/>
                </a:cxn>
                <a:cxn ang="0">
                  <a:pos x="2" y="56"/>
                </a:cxn>
                <a:cxn ang="0">
                  <a:pos x="3" y="57"/>
                </a:cxn>
                <a:cxn ang="0">
                  <a:pos x="5" y="57"/>
                </a:cxn>
                <a:cxn ang="0">
                  <a:pos x="7" y="57"/>
                </a:cxn>
                <a:cxn ang="0">
                  <a:pos x="8" y="56"/>
                </a:cxn>
                <a:cxn ang="0">
                  <a:pos x="9" y="55"/>
                </a:cxn>
                <a:cxn ang="0">
                  <a:pos x="9" y="53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7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1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57">
                  <a:moveTo>
                    <a:pt x="0" y="5"/>
                  </a:moveTo>
                  <a:lnTo>
                    <a:pt x="0" y="53"/>
                  </a:lnTo>
                  <a:lnTo>
                    <a:pt x="0" y="53"/>
                  </a:lnTo>
                  <a:lnTo>
                    <a:pt x="1" y="55"/>
                  </a:lnTo>
                  <a:lnTo>
                    <a:pt x="2" y="56"/>
                  </a:lnTo>
                  <a:lnTo>
                    <a:pt x="3" y="57"/>
                  </a:lnTo>
                  <a:lnTo>
                    <a:pt x="5" y="57"/>
                  </a:lnTo>
                  <a:lnTo>
                    <a:pt x="7" y="57"/>
                  </a:lnTo>
                  <a:lnTo>
                    <a:pt x="8" y="56"/>
                  </a:lnTo>
                  <a:lnTo>
                    <a:pt x="9" y="55"/>
                  </a:lnTo>
                  <a:lnTo>
                    <a:pt x="9" y="53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7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1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3" name="Freeform 589"/>
            <p:cNvSpPr/>
            <p:nvPr/>
          </p:nvSpPr>
          <p:spPr bwMode="auto">
            <a:xfrm>
              <a:off x="5481638" y="2281238"/>
              <a:ext cx="4763" cy="3016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52"/>
                </a:cxn>
                <a:cxn ang="0">
                  <a:pos x="0" y="52"/>
                </a:cxn>
                <a:cxn ang="0">
                  <a:pos x="0" y="54"/>
                </a:cxn>
                <a:cxn ang="0">
                  <a:pos x="1" y="56"/>
                </a:cxn>
                <a:cxn ang="0">
                  <a:pos x="3" y="57"/>
                </a:cxn>
                <a:cxn ang="0">
                  <a:pos x="4" y="57"/>
                </a:cxn>
                <a:cxn ang="0">
                  <a:pos x="6" y="57"/>
                </a:cxn>
                <a:cxn ang="0">
                  <a:pos x="8" y="56"/>
                </a:cxn>
                <a:cxn ang="0">
                  <a:pos x="9" y="54"/>
                </a:cxn>
                <a:cxn ang="0">
                  <a:pos x="9" y="52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4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2"/>
                </a:cxn>
                <a:cxn ang="0">
                  <a:pos x="0" y="4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57">
                  <a:moveTo>
                    <a:pt x="0" y="5"/>
                  </a:moveTo>
                  <a:lnTo>
                    <a:pt x="0" y="52"/>
                  </a:lnTo>
                  <a:lnTo>
                    <a:pt x="0" y="52"/>
                  </a:lnTo>
                  <a:lnTo>
                    <a:pt x="0" y="54"/>
                  </a:lnTo>
                  <a:lnTo>
                    <a:pt x="1" y="56"/>
                  </a:lnTo>
                  <a:lnTo>
                    <a:pt x="3" y="57"/>
                  </a:lnTo>
                  <a:lnTo>
                    <a:pt x="4" y="57"/>
                  </a:lnTo>
                  <a:lnTo>
                    <a:pt x="6" y="57"/>
                  </a:lnTo>
                  <a:lnTo>
                    <a:pt x="8" y="56"/>
                  </a:lnTo>
                  <a:lnTo>
                    <a:pt x="9" y="54"/>
                  </a:lnTo>
                  <a:lnTo>
                    <a:pt x="9" y="52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4"/>
                  </a:lnTo>
                  <a:lnTo>
                    <a:pt x="8" y="2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2"/>
                  </a:lnTo>
                  <a:lnTo>
                    <a:pt x="0" y="4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4" name="Freeform 590"/>
            <p:cNvSpPr/>
            <p:nvPr/>
          </p:nvSpPr>
          <p:spPr bwMode="auto">
            <a:xfrm>
              <a:off x="5503863" y="2281238"/>
              <a:ext cx="4763" cy="31750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57"/>
                </a:cxn>
                <a:cxn ang="0">
                  <a:pos x="0" y="57"/>
                </a:cxn>
                <a:cxn ang="0">
                  <a:pos x="0" y="59"/>
                </a:cxn>
                <a:cxn ang="0">
                  <a:pos x="2" y="60"/>
                </a:cxn>
                <a:cxn ang="0">
                  <a:pos x="3" y="61"/>
                </a:cxn>
                <a:cxn ang="0">
                  <a:pos x="5" y="61"/>
                </a:cxn>
                <a:cxn ang="0">
                  <a:pos x="6" y="61"/>
                </a:cxn>
                <a:cxn ang="0">
                  <a:pos x="8" y="60"/>
                </a:cxn>
                <a:cxn ang="0">
                  <a:pos x="9" y="59"/>
                </a:cxn>
                <a:cxn ang="0">
                  <a:pos x="9" y="57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4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61">
                  <a:moveTo>
                    <a:pt x="0" y="5"/>
                  </a:moveTo>
                  <a:lnTo>
                    <a:pt x="0" y="57"/>
                  </a:lnTo>
                  <a:lnTo>
                    <a:pt x="0" y="57"/>
                  </a:lnTo>
                  <a:lnTo>
                    <a:pt x="0" y="59"/>
                  </a:lnTo>
                  <a:lnTo>
                    <a:pt x="2" y="60"/>
                  </a:lnTo>
                  <a:lnTo>
                    <a:pt x="3" y="61"/>
                  </a:lnTo>
                  <a:lnTo>
                    <a:pt x="5" y="61"/>
                  </a:lnTo>
                  <a:lnTo>
                    <a:pt x="6" y="61"/>
                  </a:lnTo>
                  <a:lnTo>
                    <a:pt x="8" y="60"/>
                  </a:lnTo>
                  <a:lnTo>
                    <a:pt x="9" y="59"/>
                  </a:lnTo>
                  <a:lnTo>
                    <a:pt x="9" y="57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4"/>
                  </a:lnTo>
                  <a:lnTo>
                    <a:pt x="8" y="2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5" name="Freeform 591"/>
            <p:cNvSpPr/>
            <p:nvPr/>
          </p:nvSpPr>
          <p:spPr bwMode="auto">
            <a:xfrm>
              <a:off x="5529263" y="2289175"/>
              <a:ext cx="11113" cy="42863"/>
            </a:xfrm>
            <a:custGeom>
              <a:avLst/>
              <a:gdLst/>
              <a:ahLst/>
              <a:cxnLst>
                <a:cxn ang="0">
                  <a:pos x="9" y="3"/>
                </a:cxn>
                <a:cxn ang="0">
                  <a:pos x="9" y="3"/>
                </a:cxn>
                <a:cxn ang="0">
                  <a:pos x="7" y="10"/>
                </a:cxn>
                <a:cxn ang="0">
                  <a:pos x="5" y="17"/>
                </a:cxn>
                <a:cxn ang="0">
                  <a:pos x="5" y="33"/>
                </a:cxn>
                <a:cxn ang="0">
                  <a:pos x="5" y="33"/>
                </a:cxn>
                <a:cxn ang="0">
                  <a:pos x="4" y="43"/>
                </a:cxn>
                <a:cxn ang="0">
                  <a:pos x="2" y="54"/>
                </a:cxn>
                <a:cxn ang="0">
                  <a:pos x="1" y="65"/>
                </a:cxn>
                <a:cxn ang="0">
                  <a:pos x="0" y="75"/>
                </a:cxn>
                <a:cxn ang="0">
                  <a:pos x="0" y="75"/>
                </a:cxn>
                <a:cxn ang="0">
                  <a:pos x="0" y="77"/>
                </a:cxn>
                <a:cxn ang="0">
                  <a:pos x="1" y="78"/>
                </a:cxn>
                <a:cxn ang="0">
                  <a:pos x="3" y="79"/>
                </a:cxn>
                <a:cxn ang="0">
                  <a:pos x="4" y="81"/>
                </a:cxn>
                <a:cxn ang="0">
                  <a:pos x="6" y="79"/>
                </a:cxn>
                <a:cxn ang="0">
                  <a:pos x="8" y="78"/>
                </a:cxn>
                <a:cxn ang="0">
                  <a:pos x="9" y="77"/>
                </a:cxn>
                <a:cxn ang="0">
                  <a:pos x="9" y="75"/>
                </a:cxn>
                <a:cxn ang="0">
                  <a:pos x="9" y="75"/>
                </a:cxn>
                <a:cxn ang="0">
                  <a:pos x="11" y="60"/>
                </a:cxn>
                <a:cxn ang="0">
                  <a:pos x="13" y="43"/>
                </a:cxn>
                <a:cxn ang="0">
                  <a:pos x="13" y="43"/>
                </a:cxn>
                <a:cxn ang="0">
                  <a:pos x="14" y="25"/>
                </a:cxn>
                <a:cxn ang="0">
                  <a:pos x="15" y="14"/>
                </a:cxn>
                <a:cxn ang="0">
                  <a:pos x="18" y="5"/>
                </a:cxn>
                <a:cxn ang="0">
                  <a:pos x="18" y="5"/>
                </a:cxn>
                <a:cxn ang="0">
                  <a:pos x="19" y="4"/>
                </a:cxn>
                <a:cxn ang="0">
                  <a:pos x="18" y="2"/>
                </a:cxn>
                <a:cxn ang="0">
                  <a:pos x="17" y="1"/>
                </a:cxn>
                <a:cxn ang="0">
                  <a:pos x="15" y="0"/>
                </a:cxn>
                <a:cxn ang="0">
                  <a:pos x="12" y="0"/>
                </a:cxn>
                <a:cxn ang="0">
                  <a:pos x="10" y="1"/>
                </a:cxn>
                <a:cxn ang="0">
                  <a:pos x="9" y="3"/>
                </a:cxn>
                <a:cxn ang="0">
                  <a:pos x="9" y="3"/>
                </a:cxn>
              </a:cxnLst>
              <a:rect l="0" t="0" r="r" b="b"/>
              <a:pathLst>
                <a:path w="19" h="81">
                  <a:moveTo>
                    <a:pt x="9" y="3"/>
                  </a:moveTo>
                  <a:lnTo>
                    <a:pt x="9" y="3"/>
                  </a:lnTo>
                  <a:lnTo>
                    <a:pt x="7" y="10"/>
                  </a:lnTo>
                  <a:lnTo>
                    <a:pt x="5" y="17"/>
                  </a:lnTo>
                  <a:lnTo>
                    <a:pt x="5" y="33"/>
                  </a:lnTo>
                  <a:lnTo>
                    <a:pt x="5" y="33"/>
                  </a:lnTo>
                  <a:lnTo>
                    <a:pt x="4" y="43"/>
                  </a:lnTo>
                  <a:lnTo>
                    <a:pt x="2" y="54"/>
                  </a:lnTo>
                  <a:lnTo>
                    <a:pt x="1" y="65"/>
                  </a:lnTo>
                  <a:lnTo>
                    <a:pt x="0" y="75"/>
                  </a:lnTo>
                  <a:lnTo>
                    <a:pt x="0" y="75"/>
                  </a:lnTo>
                  <a:lnTo>
                    <a:pt x="0" y="77"/>
                  </a:lnTo>
                  <a:lnTo>
                    <a:pt x="1" y="78"/>
                  </a:lnTo>
                  <a:lnTo>
                    <a:pt x="3" y="79"/>
                  </a:lnTo>
                  <a:lnTo>
                    <a:pt x="4" y="81"/>
                  </a:lnTo>
                  <a:lnTo>
                    <a:pt x="6" y="79"/>
                  </a:lnTo>
                  <a:lnTo>
                    <a:pt x="8" y="78"/>
                  </a:lnTo>
                  <a:lnTo>
                    <a:pt x="9" y="77"/>
                  </a:lnTo>
                  <a:lnTo>
                    <a:pt x="9" y="75"/>
                  </a:lnTo>
                  <a:lnTo>
                    <a:pt x="9" y="75"/>
                  </a:lnTo>
                  <a:lnTo>
                    <a:pt x="11" y="60"/>
                  </a:lnTo>
                  <a:lnTo>
                    <a:pt x="13" y="43"/>
                  </a:lnTo>
                  <a:lnTo>
                    <a:pt x="13" y="43"/>
                  </a:lnTo>
                  <a:lnTo>
                    <a:pt x="14" y="25"/>
                  </a:lnTo>
                  <a:lnTo>
                    <a:pt x="15" y="14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9" y="4"/>
                  </a:lnTo>
                  <a:lnTo>
                    <a:pt x="18" y="2"/>
                  </a:lnTo>
                  <a:lnTo>
                    <a:pt x="17" y="1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9" y="3"/>
                  </a:lnTo>
                  <a:lnTo>
                    <a:pt x="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6" name="Freeform 592"/>
            <p:cNvSpPr/>
            <p:nvPr/>
          </p:nvSpPr>
          <p:spPr bwMode="auto">
            <a:xfrm>
              <a:off x="5546726" y="2312988"/>
              <a:ext cx="7938" cy="46038"/>
            </a:xfrm>
            <a:custGeom>
              <a:avLst/>
              <a:gdLst/>
              <a:ahLst/>
              <a:cxnLst>
                <a:cxn ang="0">
                  <a:pos x="6" y="4"/>
                </a:cxn>
                <a:cxn ang="0">
                  <a:pos x="6" y="4"/>
                </a:cxn>
                <a:cxn ang="0">
                  <a:pos x="3" y="13"/>
                </a:cxn>
                <a:cxn ang="0">
                  <a:pos x="1" y="22"/>
                </a:cxn>
                <a:cxn ang="0">
                  <a:pos x="0" y="32"/>
                </a:cxn>
                <a:cxn ang="0">
                  <a:pos x="0" y="42"/>
                </a:cxn>
                <a:cxn ang="0">
                  <a:pos x="1" y="61"/>
                </a:cxn>
                <a:cxn ang="0">
                  <a:pos x="1" y="81"/>
                </a:cxn>
                <a:cxn ang="0">
                  <a:pos x="1" y="81"/>
                </a:cxn>
                <a:cxn ang="0">
                  <a:pos x="2" y="83"/>
                </a:cxn>
                <a:cxn ang="0">
                  <a:pos x="3" y="84"/>
                </a:cxn>
                <a:cxn ang="0">
                  <a:pos x="4" y="85"/>
                </a:cxn>
                <a:cxn ang="0">
                  <a:pos x="6" y="85"/>
                </a:cxn>
                <a:cxn ang="0">
                  <a:pos x="7" y="85"/>
                </a:cxn>
                <a:cxn ang="0">
                  <a:pos x="9" y="84"/>
                </a:cxn>
                <a:cxn ang="0">
                  <a:pos x="10" y="83"/>
                </a:cxn>
                <a:cxn ang="0">
                  <a:pos x="10" y="81"/>
                </a:cxn>
                <a:cxn ang="0">
                  <a:pos x="10" y="81"/>
                </a:cxn>
                <a:cxn ang="0">
                  <a:pos x="10" y="61"/>
                </a:cxn>
                <a:cxn ang="0">
                  <a:pos x="9" y="43"/>
                </a:cxn>
                <a:cxn ang="0">
                  <a:pos x="10" y="34"/>
                </a:cxn>
                <a:cxn ang="0">
                  <a:pos x="10" y="24"/>
                </a:cxn>
                <a:cxn ang="0">
                  <a:pos x="12" y="15"/>
                </a:cxn>
                <a:cxn ang="0">
                  <a:pos x="15" y="6"/>
                </a:cxn>
                <a:cxn ang="0">
                  <a:pos x="15" y="6"/>
                </a:cxn>
                <a:cxn ang="0">
                  <a:pos x="15" y="4"/>
                </a:cxn>
                <a:cxn ang="0">
                  <a:pos x="14" y="3"/>
                </a:cxn>
                <a:cxn ang="0">
                  <a:pos x="13" y="1"/>
                </a:cxn>
                <a:cxn ang="0">
                  <a:pos x="12" y="0"/>
                </a:cxn>
                <a:cxn ang="0">
                  <a:pos x="8" y="0"/>
                </a:cxn>
                <a:cxn ang="0">
                  <a:pos x="7" y="1"/>
                </a:cxn>
                <a:cxn ang="0">
                  <a:pos x="6" y="4"/>
                </a:cxn>
                <a:cxn ang="0">
                  <a:pos x="6" y="4"/>
                </a:cxn>
              </a:cxnLst>
              <a:rect l="0" t="0" r="r" b="b"/>
              <a:pathLst>
                <a:path w="15" h="85">
                  <a:moveTo>
                    <a:pt x="6" y="4"/>
                  </a:moveTo>
                  <a:lnTo>
                    <a:pt x="6" y="4"/>
                  </a:lnTo>
                  <a:lnTo>
                    <a:pt x="3" y="13"/>
                  </a:lnTo>
                  <a:lnTo>
                    <a:pt x="1" y="22"/>
                  </a:lnTo>
                  <a:lnTo>
                    <a:pt x="0" y="32"/>
                  </a:lnTo>
                  <a:lnTo>
                    <a:pt x="0" y="42"/>
                  </a:lnTo>
                  <a:lnTo>
                    <a:pt x="1" y="61"/>
                  </a:lnTo>
                  <a:lnTo>
                    <a:pt x="1" y="81"/>
                  </a:lnTo>
                  <a:lnTo>
                    <a:pt x="1" y="81"/>
                  </a:lnTo>
                  <a:lnTo>
                    <a:pt x="2" y="83"/>
                  </a:lnTo>
                  <a:lnTo>
                    <a:pt x="3" y="84"/>
                  </a:lnTo>
                  <a:lnTo>
                    <a:pt x="4" y="85"/>
                  </a:lnTo>
                  <a:lnTo>
                    <a:pt x="6" y="85"/>
                  </a:lnTo>
                  <a:lnTo>
                    <a:pt x="7" y="85"/>
                  </a:lnTo>
                  <a:lnTo>
                    <a:pt x="9" y="84"/>
                  </a:lnTo>
                  <a:lnTo>
                    <a:pt x="10" y="83"/>
                  </a:lnTo>
                  <a:lnTo>
                    <a:pt x="10" y="81"/>
                  </a:lnTo>
                  <a:lnTo>
                    <a:pt x="10" y="81"/>
                  </a:lnTo>
                  <a:lnTo>
                    <a:pt x="10" y="61"/>
                  </a:lnTo>
                  <a:lnTo>
                    <a:pt x="9" y="43"/>
                  </a:lnTo>
                  <a:lnTo>
                    <a:pt x="10" y="34"/>
                  </a:lnTo>
                  <a:lnTo>
                    <a:pt x="10" y="24"/>
                  </a:lnTo>
                  <a:lnTo>
                    <a:pt x="12" y="15"/>
                  </a:lnTo>
                  <a:lnTo>
                    <a:pt x="15" y="6"/>
                  </a:lnTo>
                  <a:lnTo>
                    <a:pt x="15" y="6"/>
                  </a:lnTo>
                  <a:lnTo>
                    <a:pt x="15" y="4"/>
                  </a:lnTo>
                  <a:lnTo>
                    <a:pt x="14" y="3"/>
                  </a:lnTo>
                  <a:lnTo>
                    <a:pt x="13" y="1"/>
                  </a:lnTo>
                  <a:lnTo>
                    <a:pt x="12" y="0"/>
                  </a:lnTo>
                  <a:lnTo>
                    <a:pt x="8" y="0"/>
                  </a:lnTo>
                  <a:lnTo>
                    <a:pt x="7" y="1"/>
                  </a:lnTo>
                  <a:lnTo>
                    <a:pt x="6" y="4"/>
                  </a:lnTo>
                  <a:lnTo>
                    <a:pt x="6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7" name="Freeform 593"/>
            <p:cNvSpPr/>
            <p:nvPr/>
          </p:nvSpPr>
          <p:spPr bwMode="auto">
            <a:xfrm>
              <a:off x="5567363" y="2338388"/>
              <a:ext cx="4763" cy="30163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52"/>
                </a:cxn>
                <a:cxn ang="0">
                  <a:pos x="0" y="52"/>
                </a:cxn>
                <a:cxn ang="0">
                  <a:pos x="0" y="54"/>
                </a:cxn>
                <a:cxn ang="0">
                  <a:pos x="1" y="55"/>
                </a:cxn>
                <a:cxn ang="0">
                  <a:pos x="3" y="56"/>
                </a:cxn>
                <a:cxn ang="0">
                  <a:pos x="4" y="56"/>
                </a:cxn>
                <a:cxn ang="0">
                  <a:pos x="6" y="56"/>
                </a:cxn>
                <a:cxn ang="0">
                  <a:pos x="8" y="55"/>
                </a:cxn>
                <a:cxn ang="0">
                  <a:pos x="9" y="54"/>
                </a:cxn>
                <a:cxn ang="0">
                  <a:pos x="9" y="52"/>
                </a:cxn>
                <a:cxn ang="0">
                  <a:pos x="9" y="4"/>
                </a:cxn>
                <a:cxn ang="0">
                  <a:pos x="9" y="4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9" h="56">
                  <a:moveTo>
                    <a:pt x="0" y="4"/>
                  </a:moveTo>
                  <a:lnTo>
                    <a:pt x="0" y="52"/>
                  </a:lnTo>
                  <a:lnTo>
                    <a:pt x="0" y="52"/>
                  </a:lnTo>
                  <a:lnTo>
                    <a:pt x="0" y="54"/>
                  </a:lnTo>
                  <a:lnTo>
                    <a:pt x="1" y="55"/>
                  </a:lnTo>
                  <a:lnTo>
                    <a:pt x="3" y="56"/>
                  </a:lnTo>
                  <a:lnTo>
                    <a:pt x="4" y="56"/>
                  </a:lnTo>
                  <a:lnTo>
                    <a:pt x="6" y="56"/>
                  </a:lnTo>
                  <a:lnTo>
                    <a:pt x="8" y="55"/>
                  </a:lnTo>
                  <a:lnTo>
                    <a:pt x="9" y="54"/>
                  </a:lnTo>
                  <a:lnTo>
                    <a:pt x="9" y="52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2"/>
                  </a:lnTo>
                  <a:lnTo>
                    <a:pt x="8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8" name="Freeform 594"/>
            <p:cNvSpPr/>
            <p:nvPr/>
          </p:nvSpPr>
          <p:spPr bwMode="auto">
            <a:xfrm>
              <a:off x="5591176" y="2354263"/>
              <a:ext cx="7938" cy="36513"/>
            </a:xfrm>
            <a:custGeom>
              <a:avLst/>
              <a:gdLst/>
              <a:ahLst/>
              <a:cxnLst>
                <a:cxn ang="0">
                  <a:pos x="7" y="2"/>
                </a:cxn>
                <a:cxn ang="0">
                  <a:pos x="7" y="2"/>
                </a:cxn>
                <a:cxn ang="0">
                  <a:pos x="4" y="10"/>
                </a:cxn>
                <a:cxn ang="0">
                  <a:pos x="1" y="17"/>
                </a:cxn>
                <a:cxn ang="0">
                  <a:pos x="0" y="26"/>
                </a:cxn>
                <a:cxn ang="0">
                  <a:pos x="0" y="34"/>
                </a:cxn>
                <a:cxn ang="0">
                  <a:pos x="0" y="49"/>
                </a:cxn>
                <a:cxn ang="0">
                  <a:pos x="1" y="66"/>
                </a:cxn>
                <a:cxn ang="0">
                  <a:pos x="1" y="66"/>
                </a:cxn>
                <a:cxn ang="0">
                  <a:pos x="1" y="68"/>
                </a:cxn>
                <a:cxn ang="0">
                  <a:pos x="2" y="70"/>
                </a:cxn>
                <a:cxn ang="0">
                  <a:pos x="5" y="70"/>
                </a:cxn>
                <a:cxn ang="0">
                  <a:pos x="6" y="71"/>
                </a:cxn>
                <a:cxn ang="0">
                  <a:pos x="8" y="70"/>
                </a:cxn>
                <a:cxn ang="0">
                  <a:pos x="10" y="70"/>
                </a:cxn>
                <a:cxn ang="0">
                  <a:pos x="11" y="68"/>
                </a:cxn>
                <a:cxn ang="0">
                  <a:pos x="11" y="66"/>
                </a:cxn>
                <a:cxn ang="0">
                  <a:pos x="11" y="66"/>
                </a:cxn>
                <a:cxn ang="0">
                  <a:pos x="10" y="36"/>
                </a:cxn>
                <a:cxn ang="0">
                  <a:pos x="10" y="29"/>
                </a:cxn>
                <a:cxn ang="0">
                  <a:pos x="11" y="22"/>
                </a:cxn>
                <a:cxn ang="0">
                  <a:pos x="12" y="14"/>
                </a:cxn>
                <a:cxn ang="0">
                  <a:pos x="15" y="7"/>
                </a:cxn>
                <a:cxn ang="0">
                  <a:pos x="15" y="7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3" y="1"/>
                </a:cxn>
                <a:cxn ang="0">
                  <a:pos x="11" y="0"/>
                </a:cxn>
                <a:cxn ang="0">
                  <a:pos x="10" y="0"/>
                </a:cxn>
                <a:cxn ang="0">
                  <a:pos x="8" y="1"/>
                </a:cxn>
                <a:cxn ang="0">
                  <a:pos x="7" y="2"/>
                </a:cxn>
                <a:cxn ang="0">
                  <a:pos x="7" y="2"/>
                </a:cxn>
              </a:cxnLst>
              <a:rect l="0" t="0" r="r" b="b"/>
              <a:pathLst>
                <a:path w="15" h="71">
                  <a:moveTo>
                    <a:pt x="7" y="2"/>
                  </a:moveTo>
                  <a:lnTo>
                    <a:pt x="7" y="2"/>
                  </a:lnTo>
                  <a:lnTo>
                    <a:pt x="4" y="10"/>
                  </a:lnTo>
                  <a:lnTo>
                    <a:pt x="1" y="17"/>
                  </a:lnTo>
                  <a:lnTo>
                    <a:pt x="0" y="26"/>
                  </a:lnTo>
                  <a:lnTo>
                    <a:pt x="0" y="34"/>
                  </a:lnTo>
                  <a:lnTo>
                    <a:pt x="0" y="49"/>
                  </a:lnTo>
                  <a:lnTo>
                    <a:pt x="1" y="66"/>
                  </a:lnTo>
                  <a:lnTo>
                    <a:pt x="1" y="66"/>
                  </a:lnTo>
                  <a:lnTo>
                    <a:pt x="1" y="68"/>
                  </a:lnTo>
                  <a:lnTo>
                    <a:pt x="2" y="70"/>
                  </a:lnTo>
                  <a:lnTo>
                    <a:pt x="5" y="70"/>
                  </a:lnTo>
                  <a:lnTo>
                    <a:pt x="6" y="71"/>
                  </a:lnTo>
                  <a:lnTo>
                    <a:pt x="8" y="70"/>
                  </a:lnTo>
                  <a:lnTo>
                    <a:pt x="10" y="70"/>
                  </a:lnTo>
                  <a:lnTo>
                    <a:pt x="11" y="68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0" y="36"/>
                  </a:lnTo>
                  <a:lnTo>
                    <a:pt x="10" y="29"/>
                  </a:lnTo>
                  <a:lnTo>
                    <a:pt x="11" y="22"/>
                  </a:lnTo>
                  <a:lnTo>
                    <a:pt x="12" y="14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3" y="1"/>
                  </a:lnTo>
                  <a:lnTo>
                    <a:pt x="11" y="0"/>
                  </a:lnTo>
                  <a:lnTo>
                    <a:pt x="10" y="0"/>
                  </a:lnTo>
                  <a:lnTo>
                    <a:pt x="8" y="1"/>
                  </a:lnTo>
                  <a:lnTo>
                    <a:pt x="7" y="2"/>
                  </a:lnTo>
                  <a:lnTo>
                    <a:pt x="7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49" name="Freeform 595"/>
            <p:cNvSpPr/>
            <p:nvPr/>
          </p:nvSpPr>
          <p:spPr bwMode="auto">
            <a:xfrm>
              <a:off x="5614988" y="2376488"/>
              <a:ext cx="4763" cy="3651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67"/>
                </a:cxn>
                <a:cxn ang="0">
                  <a:pos x="0" y="67"/>
                </a:cxn>
                <a:cxn ang="0">
                  <a:pos x="0" y="68"/>
                </a:cxn>
                <a:cxn ang="0">
                  <a:pos x="1" y="70"/>
                </a:cxn>
                <a:cxn ang="0">
                  <a:pos x="3" y="71"/>
                </a:cxn>
                <a:cxn ang="0">
                  <a:pos x="5" y="71"/>
                </a:cxn>
                <a:cxn ang="0">
                  <a:pos x="6" y="71"/>
                </a:cxn>
                <a:cxn ang="0">
                  <a:pos x="8" y="70"/>
                </a:cxn>
                <a:cxn ang="0">
                  <a:pos x="9" y="68"/>
                </a:cxn>
                <a:cxn ang="0">
                  <a:pos x="9" y="67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2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1" y="2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71">
                  <a:moveTo>
                    <a:pt x="0" y="5"/>
                  </a:moveTo>
                  <a:lnTo>
                    <a:pt x="0" y="67"/>
                  </a:lnTo>
                  <a:lnTo>
                    <a:pt x="0" y="67"/>
                  </a:lnTo>
                  <a:lnTo>
                    <a:pt x="0" y="68"/>
                  </a:lnTo>
                  <a:lnTo>
                    <a:pt x="1" y="70"/>
                  </a:lnTo>
                  <a:lnTo>
                    <a:pt x="3" y="71"/>
                  </a:lnTo>
                  <a:lnTo>
                    <a:pt x="5" y="71"/>
                  </a:lnTo>
                  <a:lnTo>
                    <a:pt x="6" y="71"/>
                  </a:lnTo>
                  <a:lnTo>
                    <a:pt x="8" y="70"/>
                  </a:lnTo>
                  <a:lnTo>
                    <a:pt x="9" y="68"/>
                  </a:lnTo>
                  <a:lnTo>
                    <a:pt x="9" y="67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2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0" name="Freeform 596"/>
            <p:cNvSpPr/>
            <p:nvPr/>
          </p:nvSpPr>
          <p:spPr bwMode="auto">
            <a:xfrm>
              <a:off x="5637213" y="2398713"/>
              <a:ext cx="4763" cy="34925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61"/>
                </a:cxn>
                <a:cxn ang="0">
                  <a:pos x="0" y="61"/>
                </a:cxn>
                <a:cxn ang="0">
                  <a:pos x="1" y="63"/>
                </a:cxn>
                <a:cxn ang="0">
                  <a:pos x="2" y="65"/>
                </a:cxn>
                <a:cxn ang="0">
                  <a:pos x="3" y="65"/>
                </a:cxn>
                <a:cxn ang="0">
                  <a:pos x="5" y="66"/>
                </a:cxn>
                <a:cxn ang="0">
                  <a:pos x="7" y="65"/>
                </a:cxn>
                <a:cxn ang="0">
                  <a:pos x="8" y="65"/>
                </a:cxn>
                <a:cxn ang="0">
                  <a:pos x="9" y="63"/>
                </a:cxn>
                <a:cxn ang="0">
                  <a:pos x="10" y="61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10" h="66">
                  <a:moveTo>
                    <a:pt x="0" y="4"/>
                  </a:moveTo>
                  <a:lnTo>
                    <a:pt x="0" y="61"/>
                  </a:lnTo>
                  <a:lnTo>
                    <a:pt x="0" y="61"/>
                  </a:lnTo>
                  <a:lnTo>
                    <a:pt x="1" y="63"/>
                  </a:lnTo>
                  <a:lnTo>
                    <a:pt x="2" y="65"/>
                  </a:lnTo>
                  <a:lnTo>
                    <a:pt x="3" y="65"/>
                  </a:lnTo>
                  <a:lnTo>
                    <a:pt x="5" y="66"/>
                  </a:lnTo>
                  <a:lnTo>
                    <a:pt x="7" y="65"/>
                  </a:lnTo>
                  <a:lnTo>
                    <a:pt x="8" y="65"/>
                  </a:lnTo>
                  <a:lnTo>
                    <a:pt x="9" y="63"/>
                  </a:lnTo>
                  <a:lnTo>
                    <a:pt x="10" y="61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9" y="2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1" name="Freeform 597"/>
            <p:cNvSpPr/>
            <p:nvPr/>
          </p:nvSpPr>
          <p:spPr bwMode="auto">
            <a:xfrm>
              <a:off x="5657851" y="2419350"/>
              <a:ext cx="4763" cy="3651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67"/>
                </a:cxn>
                <a:cxn ang="0">
                  <a:pos x="0" y="67"/>
                </a:cxn>
                <a:cxn ang="0">
                  <a:pos x="0" y="69"/>
                </a:cxn>
                <a:cxn ang="0">
                  <a:pos x="2" y="70"/>
                </a:cxn>
                <a:cxn ang="0">
                  <a:pos x="3" y="71"/>
                </a:cxn>
                <a:cxn ang="0">
                  <a:pos x="6" y="71"/>
                </a:cxn>
                <a:cxn ang="0">
                  <a:pos x="7" y="71"/>
                </a:cxn>
                <a:cxn ang="0">
                  <a:pos x="9" y="70"/>
                </a:cxn>
                <a:cxn ang="0">
                  <a:pos x="10" y="69"/>
                </a:cxn>
                <a:cxn ang="0">
                  <a:pos x="10" y="67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10" y="3"/>
                </a:cxn>
                <a:cxn ang="0">
                  <a:pos x="9" y="2"/>
                </a:cxn>
                <a:cxn ang="0">
                  <a:pos x="7" y="1"/>
                </a:cxn>
                <a:cxn ang="0">
                  <a:pos x="6" y="0"/>
                </a:cxn>
                <a:cxn ang="0">
                  <a:pos x="3" y="1"/>
                </a:cxn>
                <a:cxn ang="0">
                  <a:pos x="2" y="2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10" h="71">
                  <a:moveTo>
                    <a:pt x="0" y="5"/>
                  </a:moveTo>
                  <a:lnTo>
                    <a:pt x="0" y="67"/>
                  </a:lnTo>
                  <a:lnTo>
                    <a:pt x="0" y="67"/>
                  </a:lnTo>
                  <a:lnTo>
                    <a:pt x="0" y="69"/>
                  </a:lnTo>
                  <a:lnTo>
                    <a:pt x="2" y="70"/>
                  </a:lnTo>
                  <a:lnTo>
                    <a:pt x="3" y="71"/>
                  </a:lnTo>
                  <a:lnTo>
                    <a:pt x="6" y="71"/>
                  </a:lnTo>
                  <a:lnTo>
                    <a:pt x="7" y="71"/>
                  </a:lnTo>
                  <a:lnTo>
                    <a:pt x="9" y="70"/>
                  </a:lnTo>
                  <a:lnTo>
                    <a:pt x="10" y="69"/>
                  </a:lnTo>
                  <a:lnTo>
                    <a:pt x="10" y="67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3"/>
                  </a:lnTo>
                  <a:lnTo>
                    <a:pt x="9" y="2"/>
                  </a:lnTo>
                  <a:lnTo>
                    <a:pt x="7" y="1"/>
                  </a:lnTo>
                  <a:lnTo>
                    <a:pt x="6" y="0"/>
                  </a:lnTo>
                  <a:lnTo>
                    <a:pt x="3" y="1"/>
                  </a:lnTo>
                  <a:lnTo>
                    <a:pt x="2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2" name="Freeform 598"/>
            <p:cNvSpPr/>
            <p:nvPr/>
          </p:nvSpPr>
          <p:spPr bwMode="auto">
            <a:xfrm>
              <a:off x="5680076" y="2441575"/>
              <a:ext cx="7938" cy="36513"/>
            </a:xfrm>
            <a:custGeom>
              <a:avLst/>
              <a:gdLst/>
              <a:ahLst/>
              <a:cxnLst>
                <a:cxn ang="0">
                  <a:pos x="14" y="65"/>
                </a:cxn>
                <a:cxn ang="0">
                  <a:pos x="14" y="65"/>
                </a:cxn>
                <a:cxn ang="0">
                  <a:pos x="11" y="50"/>
                </a:cxn>
                <a:cxn ang="0">
                  <a:pos x="10" y="35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" y="36"/>
                </a:cxn>
                <a:cxn ang="0">
                  <a:pos x="2" y="52"/>
                </a:cxn>
                <a:cxn ang="0">
                  <a:pos x="5" y="67"/>
                </a:cxn>
                <a:cxn ang="0">
                  <a:pos x="5" y="67"/>
                </a:cxn>
                <a:cxn ang="0">
                  <a:pos x="6" y="69"/>
                </a:cxn>
                <a:cxn ang="0">
                  <a:pos x="7" y="70"/>
                </a:cxn>
                <a:cxn ang="0">
                  <a:pos x="9" y="70"/>
                </a:cxn>
                <a:cxn ang="0">
                  <a:pos x="11" y="70"/>
                </a:cxn>
                <a:cxn ang="0">
                  <a:pos x="12" y="69"/>
                </a:cxn>
                <a:cxn ang="0">
                  <a:pos x="13" y="68"/>
                </a:cxn>
                <a:cxn ang="0">
                  <a:pos x="14" y="67"/>
                </a:cxn>
                <a:cxn ang="0">
                  <a:pos x="14" y="65"/>
                </a:cxn>
                <a:cxn ang="0">
                  <a:pos x="14" y="65"/>
                </a:cxn>
              </a:cxnLst>
              <a:rect l="0" t="0" r="r" b="b"/>
              <a:pathLst>
                <a:path w="14" h="70">
                  <a:moveTo>
                    <a:pt x="14" y="65"/>
                  </a:moveTo>
                  <a:lnTo>
                    <a:pt x="14" y="65"/>
                  </a:lnTo>
                  <a:lnTo>
                    <a:pt x="11" y="50"/>
                  </a:lnTo>
                  <a:lnTo>
                    <a:pt x="10" y="35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9" y="2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36"/>
                  </a:lnTo>
                  <a:lnTo>
                    <a:pt x="2" y="52"/>
                  </a:lnTo>
                  <a:lnTo>
                    <a:pt x="5" y="67"/>
                  </a:lnTo>
                  <a:lnTo>
                    <a:pt x="5" y="67"/>
                  </a:lnTo>
                  <a:lnTo>
                    <a:pt x="6" y="69"/>
                  </a:lnTo>
                  <a:lnTo>
                    <a:pt x="7" y="70"/>
                  </a:lnTo>
                  <a:lnTo>
                    <a:pt x="9" y="70"/>
                  </a:lnTo>
                  <a:lnTo>
                    <a:pt x="11" y="70"/>
                  </a:lnTo>
                  <a:lnTo>
                    <a:pt x="12" y="69"/>
                  </a:lnTo>
                  <a:lnTo>
                    <a:pt x="13" y="68"/>
                  </a:lnTo>
                  <a:lnTo>
                    <a:pt x="14" y="67"/>
                  </a:lnTo>
                  <a:lnTo>
                    <a:pt x="14" y="65"/>
                  </a:lnTo>
                  <a:lnTo>
                    <a:pt x="14" y="6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3" name="Freeform 599"/>
            <p:cNvSpPr/>
            <p:nvPr/>
          </p:nvSpPr>
          <p:spPr bwMode="auto">
            <a:xfrm>
              <a:off x="5705476" y="2463800"/>
              <a:ext cx="7938" cy="31750"/>
            </a:xfrm>
            <a:custGeom>
              <a:avLst/>
              <a:gdLst/>
              <a:ahLst/>
              <a:cxnLst>
                <a:cxn ang="0">
                  <a:pos x="10" y="35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10" y="3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33"/>
                </a:cxn>
                <a:cxn ang="0">
                  <a:pos x="0" y="33"/>
                </a:cxn>
                <a:cxn ang="0">
                  <a:pos x="0" y="39"/>
                </a:cxn>
                <a:cxn ang="0">
                  <a:pos x="1" y="45"/>
                </a:cxn>
                <a:cxn ang="0">
                  <a:pos x="1" y="45"/>
                </a:cxn>
                <a:cxn ang="0">
                  <a:pos x="3" y="50"/>
                </a:cxn>
                <a:cxn ang="0">
                  <a:pos x="5" y="56"/>
                </a:cxn>
                <a:cxn ang="0">
                  <a:pos x="5" y="56"/>
                </a:cxn>
                <a:cxn ang="0">
                  <a:pos x="5" y="58"/>
                </a:cxn>
                <a:cxn ang="0">
                  <a:pos x="7" y="59"/>
                </a:cxn>
                <a:cxn ang="0">
                  <a:pos x="11" y="60"/>
                </a:cxn>
                <a:cxn ang="0">
                  <a:pos x="13" y="60"/>
                </a:cxn>
                <a:cxn ang="0">
                  <a:pos x="14" y="59"/>
                </a:cxn>
                <a:cxn ang="0">
                  <a:pos x="15" y="58"/>
                </a:cxn>
                <a:cxn ang="0">
                  <a:pos x="15" y="56"/>
                </a:cxn>
                <a:cxn ang="0">
                  <a:pos x="15" y="56"/>
                </a:cxn>
                <a:cxn ang="0">
                  <a:pos x="14" y="51"/>
                </a:cxn>
                <a:cxn ang="0">
                  <a:pos x="12" y="46"/>
                </a:cxn>
                <a:cxn ang="0">
                  <a:pos x="11" y="41"/>
                </a:cxn>
                <a:cxn ang="0">
                  <a:pos x="10" y="35"/>
                </a:cxn>
                <a:cxn ang="0">
                  <a:pos x="10" y="35"/>
                </a:cxn>
              </a:cxnLst>
              <a:rect l="0" t="0" r="r" b="b"/>
              <a:pathLst>
                <a:path w="15" h="60">
                  <a:moveTo>
                    <a:pt x="10" y="35"/>
                  </a:moveTo>
                  <a:lnTo>
                    <a:pt x="10" y="5"/>
                  </a:lnTo>
                  <a:lnTo>
                    <a:pt x="10" y="5"/>
                  </a:lnTo>
                  <a:lnTo>
                    <a:pt x="10" y="3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9"/>
                  </a:lnTo>
                  <a:lnTo>
                    <a:pt x="1" y="45"/>
                  </a:lnTo>
                  <a:lnTo>
                    <a:pt x="1" y="45"/>
                  </a:lnTo>
                  <a:lnTo>
                    <a:pt x="3" y="50"/>
                  </a:lnTo>
                  <a:lnTo>
                    <a:pt x="5" y="56"/>
                  </a:lnTo>
                  <a:lnTo>
                    <a:pt x="5" y="56"/>
                  </a:lnTo>
                  <a:lnTo>
                    <a:pt x="5" y="58"/>
                  </a:lnTo>
                  <a:lnTo>
                    <a:pt x="7" y="59"/>
                  </a:lnTo>
                  <a:lnTo>
                    <a:pt x="11" y="60"/>
                  </a:lnTo>
                  <a:lnTo>
                    <a:pt x="13" y="60"/>
                  </a:lnTo>
                  <a:lnTo>
                    <a:pt x="14" y="59"/>
                  </a:lnTo>
                  <a:lnTo>
                    <a:pt x="15" y="58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4" y="51"/>
                  </a:lnTo>
                  <a:lnTo>
                    <a:pt x="12" y="46"/>
                  </a:lnTo>
                  <a:lnTo>
                    <a:pt x="11" y="41"/>
                  </a:lnTo>
                  <a:lnTo>
                    <a:pt x="10" y="35"/>
                  </a:lnTo>
                  <a:lnTo>
                    <a:pt x="10" y="3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4" name="Freeform 600"/>
            <p:cNvSpPr/>
            <p:nvPr/>
          </p:nvSpPr>
          <p:spPr bwMode="auto">
            <a:xfrm>
              <a:off x="5730876" y="2486025"/>
              <a:ext cx="4763" cy="460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80"/>
                </a:cxn>
                <a:cxn ang="0">
                  <a:pos x="0" y="80"/>
                </a:cxn>
                <a:cxn ang="0">
                  <a:pos x="1" y="82"/>
                </a:cxn>
                <a:cxn ang="0">
                  <a:pos x="2" y="85"/>
                </a:cxn>
                <a:cxn ang="0">
                  <a:pos x="3" y="85"/>
                </a:cxn>
                <a:cxn ang="0">
                  <a:pos x="5" y="86"/>
                </a:cxn>
                <a:cxn ang="0">
                  <a:pos x="6" y="85"/>
                </a:cxn>
                <a:cxn ang="0">
                  <a:pos x="8" y="85"/>
                </a:cxn>
                <a:cxn ang="0">
                  <a:pos x="9" y="82"/>
                </a:cxn>
                <a:cxn ang="0">
                  <a:pos x="9" y="80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2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2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86">
                  <a:moveTo>
                    <a:pt x="0" y="5"/>
                  </a:moveTo>
                  <a:lnTo>
                    <a:pt x="0" y="80"/>
                  </a:lnTo>
                  <a:lnTo>
                    <a:pt x="0" y="80"/>
                  </a:lnTo>
                  <a:lnTo>
                    <a:pt x="1" y="82"/>
                  </a:lnTo>
                  <a:lnTo>
                    <a:pt x="2" y="85"/>
                  </a:lnTo>
                  <a:lnTo>
                    <a:pt x="3" y="85"/>
                  </a:lnTo>
                  <a:lnTo>
                    <a:pt x="5" y="86"/>
                  </a:lnTo>
                  <a:lnTo>
                    <a:pt x="6" y="85"/>
                  </a:lnTo>
                  <a:lnTo>
                    <a:pt x="8" y="85"/>
                  </a:lnTo>
                  <a:lnTo>
                    <a:pt x="9" y="82"/>
                  </a:lnTo>
                  <a:lnTo>
                    <a:pt x="9" y="80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2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2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5" name="Freeform 601"/>
            <p:cNvSpPr/>
            <p:nvPr/>
          </p:nvSpPr>
          <p:spPr bwMode="auto">
            <a:xfrm>
              <a:off x="5748338" y="2506663"/>
              <a:ext cx="4763" cy="4286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75"/>
                </a:cxn>
                <a:cxn ang="0">
                  <a:pos x="0" y="75"/>
                </a:cxn>
                <a:cxn ang="0">
                  <a:pos x="1" y="78"/>
                </a:cxn>
                <a:cxn ang="0">
                  <a:pos x="2" y="80"/>
                </a:cxn>
                <a:cxn ang="0">
                  <a:pos x="3" y="81"/>
                </a:cxn>
                <a:cxn ang="0">
                  <a:pos x="5" y="81"/>
                </a:cxn>
                <a:cxn ang="0">
                  <a:pos x="7" y="81"/>
                </a:cxn>
                <a:cxn ang="0">
                  <a:pos x="8" y="80"/>
                </a:cxn>
                <a:cxn ang="0">
                  <a:pos x="9" y="78"/>
                </a:cxn>
                <a:cxn ang="0">
                  <a:pos x="10" y="75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10" h="81">
                  <a:moveTo>
                    <a:pt x="0" y="5"/>
                  </a:moveTo>
                  <a:lnTo>
                    <a:pt x="0" y="75"/>
                  </a:lnTo>
                  <a:lnTo>
                    <a:pt x="0" y="75"/>
                  </a:lnTo>
                  <a:lnTo>
                    <a:pt x="1" y="78"/>
                  </a:lnTo>
                  <a:lnTo>
                    <a:pt x="2" y="80"/>
                  </a:lnTo>
                  <a:lnTo>
                    <a:pt x="3" y="81"/>
                  </a:lnTo>
                  <a:lnTo>
                    <a:pt x="5" y="81"/>
                  </a:lnTo>
                  <a:lnTo>
                    <a:pt x="7" y="81"/>
                  </a:lnTo>
                  <a:lnTo>
                    <a:pt x="8" y="80"/>
                  </a:lnTo>
                  <a:lnTo>
                    <a:pt x="9" y="78"/>
                  </a:lnTo>
                  <a:lnTo>
                    <a:pt x="10" y="75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6" name="Freeform 602"/>
            <p:cNvSpPr/>
            <p:nvPr/>
          </p:nvSpPr>
          <p:spPr bwMode="auto">
            <a:xfrm>
              <a:off x="5761038" y="2528888"/>
              <a:ext cx="4763" cy="3810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8"/>
                </a:cxn>
                <a:cxn ang="0">
                  <a:pos x="0" y="68"/>
                </a:cxn>
                <a:cxn ang="0">
                  <a:pos x="1" y="69"/>
                </a:cxn>
                <a:cxn ang="0">
                  <a:pos x="2" y="71"/>
                </a:cxn>
                <a:cxn ang="0">
                  <a:pos x="3" y="72"/>
                </a:cxn>
                <a:cxn ang="0">
                  <a:pos x="5" y="72"/>
                </a:cxn>
                <a:cxn ang="0">
                  <a:pos x="7" y="72"/>
                </a:cxn>
                <a:cxn ang="0">
                  <a:pos x="8" y="71"/>
                </a:cxn>
                <a:cxn ang="0">
                  <a:pos x="9" y="69"/>
                </a:cxn>
                <a:cxn ang="0">
                  <a:pos x="9" y="68"/>
                </a:cxn>
                <a:cxn ang="0">
                  <a:pos x="9" y="6"/>
                </a:cxn>
                <a:cxn ang="0">
                  <a:pos x="9" y="6"/>
                </a:cxn>
                <a:cxn ang="0">
                  <a:pos x="9" y="4"/>
                </a:cxn>
                <a:cxn ang="0">
                  <a:pos x="8" y="2"/>
                </a:cxn>
                <a:cxn ang="0">
                  <a:pos x="7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2"/>
                </a:cxn>
                <a:cxn ang="0">
                  <a:pos x="1" y="4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9" h="72">
                  <a:moveTo>
                    <a:pt x="0" y="6"/>
                  </a:moveTo>
                  <a:lnTo>
                    <a:pt x="0" y="68"/>
                  </a:lnTo>
                  <a:lnTo>
                    <a:pt x="0" y="68"/>
                  </a:lnTo>
                  <a:lnTo>
                    <a:pt x="1" y="69"/>
                  </a:lnTo>
                  <a:lnTo>
                    <a:pt x="2" y="71"/>
                  </a:lnTo>
                  <a:lnTo>
                    <a:pt x="3" y="72"/>
                  </a:lnTo>
                  <a:lnTo>
                    <a:pt x="5" y="72"/>
                  </a:lnTo>
                  <a:lnTo>
                    <a:pt x="7" y="72"/>
                  </a:lnTo>
                  <a:lnTo>
                    <a:pt x="8" y="71"/>
                  </a:lnTo>
                  <a:lnTo>
                    <a:pt x="9" y="69"/>
                  </a:lnTo>
                  <a:lnTo>
                    <a:pt x="9" y="68"/>
                  </a:lnTo>
                  <a:lnTo>
                    <a:pt x="9" y="6"/>
                  </a:lnTo>
                  <a:lnTo>
                    <a:pt x="9" y="6"/>
                  </a:lnTo>
                  <a:lnTo>
                    <a:pt x="9" y="4"/>
                  </a:lnTo>
                  <a:lnTo>
                    <a:pt x="8" y="2"/>
                  </a:lnTo>
                  <a:lnTo>
                    <a:pt x="7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2"/>
                  </a:lnTo>
                  <a:lnTo>
                    <a:pt x="1" y="4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7" name="Freeform 603"/>
            <p:cNvSpPr/>
            <p:nvPr/>
          </p:nvSpPr>
          <p:spPr bwMode="auto">
            <a:xfrm>
              <a:off x="5775326" y="2544763"/>
              <a:ext cx="4763" cy="39688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72"/>
                </a:cxn>
                <a:cxn ang="0">
                  <a:pos x="0" y="72"/>
                </a:cxn>
                <a:cxn ang="0">
                  <a:pos x="0" y="74"/>
                </a:cxn>
                <a:cxn ang="0">
                  <a:pos x="2" y="75"/>
                </a:cxn>
                <a:cxn ang="0">
                  <a:pos x="4" y="76"/>
                </a:cxn>
                <a:cxn ang="0">
                  <a:pos x="5" y="76"/>
                </a:cxn>
                <a:cxn ang="0">
                  <a:pos x="7" y="76"/>
                </a:cxn>
                <a:cxn ang="0">
                  <a:pos x="9" y="75"/>
                </a:cxn>
                <a:cxn ang="0">
                  <a:pos x="10" y="74"/>
                </a:cxn>
                <a:cxn ang="0">
                  <a:pos x="10" y="72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9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4" y="0"/>
                </a:cxn>
                <a:cxn ang="0">
                  <a:pos x="2" y="1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10" h="76">
                  <a:moveTo>
                    <a:pt x="0" y="4"/>
                  </a:moveTo>
                  <a:lnTo>
                    <a:pt x="0" y="72"/>
                  </a:lnTo>
                  <a:lnTo>
                    <a:pt x="0" y="72"/>
                  </a:lnTo>
                  <a:lnTo>
                    <a:pt x="0" y="74"/>
                  </a:lnTo>
                  <a:lnTo>
                    <a:pt x="2" y="75"/>
                  </a:lnTo>
                  <a:lnTo>
                    <a:pt x="4" y="76"/>
                  </a:lnTo>
                  <a:lnTo>
                    <a:pt x="5" y="76"/>
                  </a:lnTo>
                  <a:lnTo>
                    <a:pt x="7" y="76"/>
                  </a:lnTo>
                  <a:lnTo>
                    <a:pt x="9" y="75"/>
                  </a:lnTo>
                  <a:lnTo>
                    <a:pt x="10" y="74"/>
                  </a:lnTo>
                  <a:lnTo>
                    <a:pt x="10" y="72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9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4" y="0"/>
                  </a:lnTo>
                  <a:lnTo>
                    <a:pt x="2" y="1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8" name="Freeform 604"/>
            <p:cNvSpPr/>
            <p:nvPr/>
          </p:nvSpPr>
          <p:spPr bwMode="auto">
            <a:xfrm>
              <a:off x="5181601" y="2170113"/>
              <a:ext cx="665163" cy="654050"/>
            </a:xfrm>
            <a:custGeom>
              <a:avLst/>
              <a:gdLst/>
              <a:ahLst/>
              <a:cxnLst>
                <a:cxn ang="0">
                  <a:pos x="534" y="1115"/>
                </a:cxn>
                <a:cxn ang="0">
                  <a:pos x="311" y="889"/>
                </a:cxn>
                <a:cxn ang="0">
                  <a:pos x="124" y="701"/>
                </a:cxn>
                <a:cxn ang="0">
                  <a:pos x="14" y="547"/>
                </a:cxn>
                <a:cxn ang="0">
                  <a:pos x="5" y="361"/>
                </a:cxn>
                <a:cxn ang="0">
                  <a:pos x="109" y="152"/>
                </a:cxn>
                <a:cxn ang="0">
                  <a:pos x="270" y="29"/>
                </a:cxn>
                <a:cxn ang="0">
                  <a:pos x="103" y="233"/>
                </a:cxn>
                <a:cxn ang="0">
                  <a:pos x="38" y="486"/>
                </a:cxn>
                <a:cxn ang="0">
                  <a:pos x="137" y="664"/>
                </a:cxn>
                <a:cxn ang="0">
                  <a:pos x="467" y="998"/>
                </a:cxn>
                <a:cxn ang="0">
                  <a:pos x="676" y="1170"/>
                </a:cxn>
                <a:cxn ang="0">
                  <a:pos x="872" y="1193"/>
                </a:cxn>
                <a:cxn ang="0">
                  <a:pos x="1085" y="1070"/>
                </a:cxn>
                <a:cxn ang="0">
                  <a:pos x="1218" y="861"/>
                </a:cxn>
                <a:cxn ang="0">
                  <a:pos x="1167" y="643"/>
                </a:cxn>
                <a:cxn ang="0">
                  <a:pos x="1008" y="472"/>
                </a:cxn>
                <a:cxn ang="0">
                  <a:pos x="731" y="201"/>
                </a:cxn>
                <a:cxn ang="0">
                  <a:pos x="553" y="142"/>
                </a:cxn>
                <a:cxn ang="0">
                  <a:pos x="393" y="228"/>
                </a:cxn>
                <a:cxn ang="0">
                  <a:pos x="282" y="427"/>
                </a:cxn>
                <a:cxn ang="0">
                  <a:pos x="388" y="615"/>
                </a:cxn>
                <a:cxn ang="0">
                  <a:pos x="702" y="942"/>
                </a:cxn>
                <a:cxn ang="0">
                  <a:pos x="798" y="922"/>
                </a:cxn>
                <a:cxn ang="0">
                  <a:pos x="641" y="744"/>
                </a:cxn>
                <a:cxn ang="0">
                  <a:pos x="397" y="487"/>
                </a:cxn>
                <a:cxn ang="0">
                  <a:pos x="451" y="309"/>
                </a:cxn>
                <a:cxn ang="0">
                  <a:pos x="591" y="250"/>
                </a:cxn>
                <a:cxn ang="0">
                  <a:pos x="742" y="397"/>
                </a:cxn>
                <a:cxn ang="0">
                  <a:pos x="1076" y="711"/>
                </a:cxn>
                <a:cxn ang="0">
                  <a:pos x="1109" y="861"/>
                </a:cxn>
                <a:cxn ang="0">
                  <a:pos x="858" y="1104"/>
                </a:cxn>
                <a:cxn ang="0">
                  <a:pos x="618" y="1022"/>
                </a:cxn>
                <a:cxn ang="0">
                  <a:pos x="342" y="740"/>
                </a:cxn>
                <a:cxn ang="0">
                  <a:pos x="156" y="450"/>
                </a:cxn>
                <a:cxn ang="0">
                  <a:pos x="287" y="163"/>
                </a:cxn>
                <a:cxn ang="0">
                  <a:pos x="286" y="221"/>
                </a:cxn>
                <a:cxn ang="0">
                  <a:pos x="196" y="489"/>
                </a:cxn>
                <a:cxn ang="0">
                  <a:pos x="398" y="752"/>
                </a:cxn>
                <a:cxn ang="0">
                  <a:pos x="712" y="1049"/>
                </a:cxn>
                <a:cxn ang="0">
                  <a:pos x="926" y="1037"/>
                </a:cxn>
                <a:cxn ang="0">
                  <a:pos x="1077" y="824"/>
                </a:cxn>
                <a:cxn ang="0">
                  <a:pos x="900" y="596"/>
                </a:cxn>
                <a:cxn ang="0">
                  <a:pos x="612" y="298"/>
                </a:cxn>
                <a:cxn ang="0">
                  <a:pos x="527" y="303"/>
                </a:cxn>
                <a:cxn ang="0">
                  <a:pos x="477" y="332"/>
                </a:cxn>
                <a:cxn ang="0">
                  <a:pos x="441" y="486"/>
                </a:cxn>
                <a:cxn ang="0">
                  <a:pos x="731" y="783"/>
                </a:cxn>
                <a:cxn ang="0">
                  <a:pos x="829" y="884"/>
                </a:cxn>
                <a:cxn ang="0">
                  <a:pos x="783" y="989"/>
                </a:cxn>
                <a:cxn ang="0">
                  <a:pos x="669" y="962"/>
                </a:cxn>
                <a:cxn ang="0">
                  <a:pos x="450" y="729"/>
                </a:cxn>
                <a:cxn ang="0">
                  <a:pos x="256" y="471"/>
                </a:cxn>
                <a:cxn ang="0">
                  <a:pos x="300" y="284"/>
                </a:cxn>
                <a:cxn ang="0">
                  <a:pos x="464" y="137"/>
                </a:cxn>
                <a:cxn ang="0">
                  <a:pos x="670" y="122"/>
                </a:cxn>
                <a:cxn ang="0">
                  <a:pos x="759" y="177"/>
                </a:cxn>
                <a:cxn ang="0">
                  <a:pos x="1071" y="489"/>
                </a:cxn>
                <a:cxn ang="0">
                  <a:pos x="1188" y="605"/>
                </a:cxn>
                <a:cxn ang="0">
                  <a:pos x="1256" y="846"/>
                </a:cxn>
                <a:cxn ang="0">
                  <a:pos x="1180" y="1021"/>
                </a:cxn>
                <a:cxn ang="0">
                  <a:pos x="930" y="1212"/>
                </a:cxn>
              </a:cxnLst>
              <a:rect l="0" t="0" r="r" b="b"/>
              <a:pathLst>
                <a:path w="1256" h="1235">
                  <a:moveTo>
                    <a:pt x="808" y="1235"/>
                  </a:moveTo>
                  <a:lnTo>
                    <a:pt x="808" y="1235"/>
                  </a:lnTo>
                  <a:lnTo>
                    <a:pt x="792" y="1235"/>
                  </a:lnTo>
                  <a:lnTo>
                    <a:pt x="775" y="1234"/>
                  </a:lnTo>
                  <a:lnTo>
                    <a:pt x="757" y="1232"/>
                  </a:lnTo>
                  <a:lnTo>
                    <a:pt x="738" y="1230"/>
                  </a:lnTo>
                  <a:lnTo>
                    <a:pt x="719" y="1226"/>
                  </a:lnTo>
                  <a:lnTo>
                    <a:pt x="699" y="1220"/>
                  </a:lnTo>
                  <a:lnTo>
                    <a:pt x="679" y="1212"/>
                  </a:lnTo>
                  <a:lnTo>
                    <a:pt x="660" y="1203"/>
                  </a:lnTo>
                  <a:lnTo>
                    <a:pt x="660" y="1203"/>
                  </a:lnTo>
                  <a:lnTo>
                    <a:pt x="629" y="1186"/>
                  </a:lnTo>
                  <a:lnTo>
                    <a:pt x="598" y="1165"/>
                  </a:lnTo>
                  <a:lnTo>
                    <a:pt x="566" y="1141"/>
                  </a:lnTo>
                  <a:lnTo>
                    <a:pt x="534" y="1115"/>
                  </a:lnTo>
                  <a:lnTo>
                    <a:pt x="533" y="1114"/>
                  </a:lnTo>
                  <a:lnTo>
                    <a:pt x="531" y="1114"/>
                  </a:lnTo>
                  <a:lnTo>
                    <a:pt x="531" y="1114"/>
                  </a:lnTo>
                  <a:lnTo>
                    <a:pt x="527" y="1112"/>
                  </a:lnTo>
                  <a:lnTo>
                    <a:pt x="522" y="1109"/>
                  </a:lnTo>
                  <a:lnTo>
                    <a:pt x="518" y="1105"/>
                  </a:lnTo>
                  <a:lnTo>
                    <a:pt x="518" y="1105"/>
                  </a:lnTo>
                  <a:lnTo>
                    <a:pt x="465" y="1051"/>
                  </a:lnTo>
                  <a:lnTo>
                    <a:pt x="440" y="1024"/>
                  </a:lnTo>
                  <a:lnTo>
                    <a:pt x="415" y="997"/>
                  </a:lnTo>
                  <a:lnTo>
                    <a:pt x="415" y="997"/>
                  </a:lnTo>
                  <a:lnTo>
                    <a:pt x="389" y="968"/>
                  </a:lnTo>
                  <a:lnTo>
                    <a:pt x="358" y="935"/>
                  </a:lnTo>
                  <a:lnTo>
                    <a:pt x="326" y="903"/>
                  </a:lnTo>
                  <a:lnTo>
                    <a:pt x="311" y="889"/>
                  </a:lnTo>
                  <a:lnTo>
                    <a:pt x="296" y="878"/>
                  </a:lnTo>
                  <a:lnTo>
                    <a:pt x="296" y="878"/>
                  </a:lnTo>
                  <a:lnTo>
                    <a:pt x="281" y="865"/>
                  </a:lnTo>
                  <a:lnTo>
                    <a:pt x="265" y="852"/>
                  </a:lnTo>
                  <a:lnTo>
                    <a:pt x="250" y="839"/>
                  </a:lnTo>
                  <a:lnTo>
                    <a:pt x="235" y="823"/>
                  </a:lnTo>
                  <a:lnTo>
                    <a:pt x="207" y="793"/>
                  </a:lnTo>
                  <a:lnTo>
                    <a:pt x="180" y="761"/>
                  </a:lnTo>
                  <a:lnTo>
                    <a:pt x="180" y="761"/>
                  </a:lnTo>
                  <a:lnTo>
                    <a:pt x="156" y="732"/>
                  </a:lnTo>
                  <a:lnTo>
                    <a:pt x="130" y="704"/>
                  </a:lnTo>
                  <a:lnTo>
                    <a:pt x="129" y="703"/>
                  </a:lnTo>
                  <a:lnTo>
                    <a:pt x="128" y="703"/>
                  </a:lnTo>
                  <a:lnTo>
                    <a:pt x="128" y="703"/>
                  </a:lnTo>
                  <a:lnTo>
                    <a:pt x="124" y="701"/>
                  </a:lnTo>
                  <a:lnTo>
                    <a:pt x="120" y="698"/>
                  </a:lnTo>
                  <a:lnTo>
                    <a:pt x="74" y="653"/>
                  </a:lnTo>
                  <a:lnTo>
                    <a:pt x="74" y="653"/>
                  </a:lnTo>
                  <a:lnTo>
                    <a:pt x="70" y="648"/>
                  </a:lnTo>
                  <a:lnTo>
                    <a:pt x="67" y="643"/>
                  </a:lnTo>
                  <a:lnTo>
                    <a:pt x="63" y="635"/>
                  </a:lnTo>
                  <a:lnTo>
                    <a:pt x="63" y="635"/>
                  </a:lnTo>
                  <a:lnTo>
                    <a:pt x="60" y="627"/>
                  </a:lnTo>
                  <a:lnTo>
                    <a:pt x="54" y="619"/>
                  </a:lnTo>
                  <a:lnTo>
                    <a:pt x="54" y="619"/>
                  </a:lnTo>
                  <a:lnTo>
                    <a:pt x="40" y="596"/>
                  </a:lnTo>
                  <a:lnTo>
                    <a:pt x="28" y="572"/>
                  </a:lnTo>
                  <a:lnTo>
                    <a:pt x="28" y="572"/>
                  </a:lnTo>
                  <a:lnTo>
                    <a:pt x="14" y="547"/>
                  </a:lnTo>
                  <a:lnTo>
                    <a:pt x="14" y="547"/>
                  </a:lnTo>
                  <a:lnTo>
                    <a:pt x="11" y="540"/>
                  </a:lnTo>
                  <a:lnTo>
                    <a:pt x="7" y="532"/>
                  </a:lnTo>
                  <a:lnTo>
                    <a:pt x="5" y="522"/>
                  </a:lnTo>
                  <a:lnTo>
                    <a:pt x="3" y="513"/>
                  </a:lnTo>
                  <a:lnTo>
                    <a:pt x="0" y="494"/>
                  </a:lnTo>
                  <a:lnTo>
                    <a:pt x="0" y="484"/>
                  </a:lnTo>
                  <a:lnTo>
                    <a:pt x="0" y="475"/>
                  </a:lnTo>
                  <a:lnTo>
                    <a:pt x="0" y="475"/>
                  </a:lnTo>
                  <a:lnTo>
                    <a:pt x="1" y="452"/>
                  </a:lnTo>
                  <a:lnTo>
                    <a:pt x="1" y="431"/>
                  </a:lnTo>
                  <a:lnTo>
                    <a:pt x="1" y="431"/>
                  </a:lnTo>
                  <a:lnTo>
                    <a:pt x="1" y="413"/>
                  </a:lnTo>
                  <a:lnTo>
                    <a:pt x="1" y="395"/>
                  </a:lnTo>
                  <a:lnTo>
                    <a:pt x="2" y="378"/>
                  </a:lnTo>
                  <a:lnTo>
                    <a:pt x="5" y="361"/>
                  </a:lnTo>
                  <a:lnTo>
                    <a:pt x="5" y="361"/>
                  </a:lnTo>
                  <a:lnTo>
                    <a:pt x="8" y="347"/>
                  </a:lnTo>
                  <a:lnTo>
                    <a:pt x="12" y="333"/>
                  </a:lnTo>
                  <a:lnTo>
                    <a:pt x="17" y="320"/>
                  </a:lnTo>
                  <a:lnTo>
                    <a:pt x="22" y="308"/>
                  </a:lnTo>
                  <a:lnTo>
                    <a:pt x="35" y="283"/>
                  </a:lnTo>
                  <a:lnTo>
                    <a:pt x="48" y="260"/>
                  </a:lnTo>
                  <a:lnTo>
                    <a:pt x="48" y="260"/>
                  </a:lnTo>
                  <a:lnTo>
                    <a:pt x="60" y="239"/>
                  </a:lnTo>
                  <a:lnTo>
                    <a:pt x="70" y="219"/>
                  </a:lnTo>
                  <a:lnTo>
                    <a:pt x="70" y="219"/>
                  </a:lnTo>
                  <a:lnTo>
                    <a:pt x="89" y="185"/>
                  </a:lnTo>
                  <a:lnTo>
                    <a:pt x="98" y="168"/>
                  </a:lnTo>
                  <a:lnTo>
                    <a:pt x="109" y="152"/>
                  </a:lnTo>
                  <a:lnTo>
                    <a:pt x="109" y="152"/>
                  </a:lnTo>
                  <a:lnTo>
                    <a:pt x="126" y="130"/>
                  </a:lnTo>
                  <a:lnTo>
                    <a:pt x="142" y="108"/>
                  </a:lnTo>
                  <a:lnTo>
                    <a:pt x="160" y="89"/>
                  </a:lnTo>
                  <a:lnTo>
                    <a:pt x="177" y="69"/>
                  </a:lnTo>
                  <a:lnTo>
                    <a:pt x="195" y="50"/>
                  </a:lnTo>
                  <a:lnTo>
                    <a:pt x="213" y="33"/>
                  </a:lnTo>
                  <a:lnTo>
                    <a:pt x="231" y="16"/>
                  </a:lnTo>
                  <a:lnTo>
                    <a:pt x="250" y="1"/>
                  </a:lnTo>
                  <a:lnTo>
                    <a:pt x="250" y="1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257" y="9"/>
                  </a:lnTo>
                  <a:lnTo>
                    <a:pt x="257" y="9"/>
                  </a:lnTo>
                  <a:lnTo>
                    <a:pt x="270" y="29"/>
                  </a:lnTo>
                  <a:lnTo>
                    <a:pt x="270" y="29"/>
                  </a:lnTo>
                  <a:lnTo>
                    <a:pt x="264" y="34"/>
                  </a:lnTo>
                  <a:lnTo>
                    <a:pt x="264" y="34"/>
                  </a:lnTo>
                  <a:lnTo>
                    <a:pt x="246" y="49"/>
                  </a:lnTo>
                  <a:lnTo>
                    <a:pt x="228" y="67"/>
                  </a:lnTo>
                  <a:lnTo>
                    <a:pt x="210" y="84"/>
                  </a:lnTo>
                  <a:lnTo>
                    <a:pt x="193" y="103"/>
                  </a:lnTo>
                  <a:lnTo>
                    <a:pt x="176" y="122"/>
                  </a:lnTo>
                  <a:lnTo>
                    <a:pt x="161" y="141"/>
                  </a:lnTo>
                  <a:lnTo>
                    <a:pt x="145" y="161"/>
                  </a:lnTo>
                  <a:lnTo>
                    <a:pt x="132" y="182"/>
                  </a:lnTo>
                  <a:lnTo>
                    <a:pt x="132" y="182"/>
                  </a:lnTo>
                  <a:lnTo>
                    <a:pt x="124" y="194"/>
                  </a:lnTo>
                  <a:lnTo>
                    <a:pt x="116" y="207"/>
                  </a:lnTo>
                  <a:lnTo>
                    <a:pt x="103" y="233"/>
                  </a:lnTo>
                  <a:lnTo>
                    <a:pt x="103" y="233"/>
                  </a:lnTo>
                  <a:lnTo>
                    <a:pt x="92" y="256"/>
                  </a:lnTo>
                  <a:lnTo>
                    <a:pt x="79" y="278"/>
                  </a:lnTo>
                  <a:lnTo>
                    <a:pt x="79" y="278"/>
                  </a:lnTo>
                  <a:lnTo>
                    <a:pt x="67" y="299"/>
                  </a:lnTo>
                  <a:lnTo>
                    <a:pt x="56" y="322"/>
                  </a:lnTo>
                  <a:lnTo>
                    <a:pt x="50" y="333"/>
                  </a:lnTo>
                  <a:lnTo>
                    <a:pt x="45" y="346"/>
                  </a:lnTo>
                  <a:lnTo>
                    <a:pt x="42" y="358"/>
                  </a:lnTo>
                  <a:lnTo>
                    <a:pt x="39" y="371"/>
                  </a:lnTo>
                  <a:lnTo>
                    <a:pt x="39" y="371"/>
                  </a:lnTo>
                  <a:lnTo>
                    <a:pt x="36" y="396"/>
                  </a:lnTo>
                  <a:lnTo>
                    <a:pt x="35" y="420"/>
                  </a:lnTo>
                  <a:lnTo>
                    <a:pt x="34" y="443"/>
                  </a:lnTo>
                  <a:lnTo>
                    <a:pt x="35" y="465"/>
                  </a:lnTo>
                  <a:lnTo>
                    <a:pt x="38" y="486"/>
                  </a:lnTo>
                  <a:lnTo>
                    <a:pt x="42" y="506"/>
                  </a:lnTo>
                  <a:lnTo>
                    <a:pt x="47" y="525"/>
                  </a:lnTo>
                  <a:lnTo>
                    <a:pt x="54" y="542"/>
                  </a:lnTo>
                  <a:lnTo>
                    <a:pt x="54" y="542"/>
                  </a:lnTo>
                  <a:lnTo>
                    <a:pt x="62" y="559"/>
                  </a:lnTo>
                  <a:lnTo>
                    <a:pt x="70" y="575"/>
                  </a:lnTo>
                  <a:lnTo>
                    <a:pt x="79" y="591"/>
                  </a:lnTo>
                  <a:lnTo>
                    <a:pt x="89" y="605"/>
                  </a:lnTo>
                  <a:lnTo>
                    <a:pt x="99" y="620"/>
                  </a:lnTo>
                  <a:lnTo>
                    <a:pt x="110" y="634"/>
                  </a:lnTo>
                  <a:lnTo>
                    <a:pt x="122" y="647"/>
                  </a:lnTo>
                  <a:lnTo>
                    <a:pt x="135" y="662"/>
                  </a:lnTo>
                  <a:lnTo>
                    <a:pt x="136" y="663"/>
                  </a:lnTo>
                  <a:lnTo>
                    <a:pt x="137" y="664"/>
                  </a:lnTo>
                  <a:lnTo>
                    <a:pt x="137" y="664"/>
                  </a:lnTo>
                  <a:lnTo>
                    <a:pt x="141" y="665"/>
                  </a:lnTo>
                  <a:lnTo>
                    <a:pt x="145" y="668"/>
                  </a:lnTo>
                  <a:lnTo>
                    <a:pt x="145" y="668"/>
                  </a:lnTo>
                  <a:lnTo>
                    <a:pt x="178" y="702"/>
                  </a:lnTo>
                  <a:lnTo>
                    <a:pt x="209" y="736"/>
                  </a:lnTo>
                  <a:lnTo>
                    <a:pt x="209" y="736"/>
                  </a:lnTo>
                  <a:lnTo>
                    <a:pt x="238" y="767"/>
                  </a:lnTo>
                  <a:lnTo>
                    <a:pt x="268" y="799"/>
                  </a:lnTo>
                  <a:lnTo>
                    <a:pt x="298" y="829"/>
                  </a:lnTo>
                  <a:lnTo>
                    <a:pt x="330" y="858"/>
                  </a:lnTo>
                  <a:lnTo>
                    <a:pt x="330" y="858"/>
                  </a:lnTo>
                  <a:lnTo>
                    <a:pt x="362" y="889"/>
                  </a:lnTo>
                  <a:lnTo>
                    <a:pt x="396" y="923"/>
                  </a:lnTo>
                  <a:lnTo>
                    <a:pt x="431" y="960"/>
                  </a:lnTo>
                  <a:lnTo>
                    <a:pt x="467" y="998"/>
                  </a:lnTo>
                  <a:lnTo>
                    <a:pt x="467" y="998"/>
                  </a:lnTo>
                  <a:lnTo>
                    <a:pt x="506" y="1040"/>
                  </a:lnTo>
                  <a:lnTo>
                    <a:pt x="542" y="1078"/>
                  </a:lnTo>
                  <a:lnTo>
                    <a:pt x="543" y="1079"/>
                  </a:lnTo>
                  <a:lnTo>
                    <a:pt x="545" y="1080"/>
                  </a:lnTo>
                  <a:lnTo>
                    <a:pt x="545" y="1080"/>
                  </a:lnTo>
                  <a:lnTo>
                    <a:pt x="548" y="1081"/>
                  </a:lnTo>
                  <a:lnTo>
                    <a:pt x="552" y="1084"/>
                  </a:lnTo>
                  <a:lnTo>
                    <a:pt x="552" y="1084"/>
                  </a:lnTo>
                  <a:lnTo>
                    <a:pt x="575" y="1103"/>
                  </a:lnTo>
                  <a:lnTo>
                    <a:pt x="601" y="1124"/>
                  </a:lnTo>
                  <a:lnTo>
                    <a:pt x="630" y="1143"/>
                  </a:lnTo>
                  <a:lnTo>
                    <a:pt x="644" y="1153"/>
                  </a:lnTo>
                  <a:lnTo>
                    <a:pt x="661" y="1162"/>
                  </a:lnTo>
                  <a:lnTo>
                    <a:pt x="676" y="1170"/>
                  </a:lnTo>
                  <a:lnTo>
                    <a:pt x="693" y="1177"/>
                  </a:lnTo>
                  <a:lnTo>
                    <a:pt x="710" y="1185"/>
                  </a:lnTo>
                  <a:lnTo>
                    <a:pt x="728" y="1190"/>
                  </a:lnTo>
                  <a:lnTo>
                    <a:pt x="747" y="1195"/>
                  </a:lnTo>
                  <a:lnTo>
                    <a:pt x="765" y="1198"/>
                  </a:lnTo>
                  <a:lnTo>
                    <a:pt x="784" y="1200"/>
                  </a:lnTo>
                  <a:lnTo>
                    <a:pt x="803" y="1201"/>
                  </a:lnTo>
                  <a:lnTo>
                    <a:pt x="803" y="1201"/>
                  </a:lnTo>
                  <a:lnTo>
                    <a:pt x="816" y="1201"/>
                  </a:lnTo>
                  <a:lnTo>
                    <a:pt x="828" y="1200"/>
                  </a:lnTo>
                  <a:lnTo>
                    <a:pt x="841" y="1198"/>
                  </a:lnTo>
                  <a:lnTo>
                    <a:pt x="854" y="1196"/>
                  </a:lnTo>
                  <a:lnTo>
                    <a:pt x="854" y="1196"/>
                  </a:lnTo>
                  <a:lnTo>
                    <a:pt x="872" y="1193"/>
                  </a:lnTo>
                  <a:lnTo>
                    <a:pt x="872" y="1193"/>
                  </a:lnTo>
                  <a:lnTo>
                    <a:pt x="883" y="1191"/>
                  </a:lnTo>
                  <a:lnTo>
                    <a:pt x="895" y="1189"/>
                  </a:lnTo>
                  <a:lnTo>
                    <a:pt x="907" y="1185"/>
                  </a:lnTo>
                  <a:lnTo>
                    <a:pt x="918" y="1179"/>
                  </a:lnTo>
                  <a:lnTo>
                    <a:pt x="918" y="1179"/>
                  </a:lnTo>
                  <a:lnTo>
                    <a:pt x="945" y="1165"/>
                  </a:lnTo>
                  <a:lnTo>
                    <a:pt x="945" y="1165"/>
                  </a:lnTo>
                  <a:lnTo>
                    <a:pt x="977" y="1148"/>
                  </a:lnTo>
                  <a:lnTo>
                    <a:pt x="977" y="1148"/>
                  </a:lnTo>
                  <a:lnTo>
                    <a:pt x="1006" y="1132"/>
                  </a:lnTo>
                  <a:lnTo>
                    <a:pt x="1033" y="1114"/>
                  </a:lnTo>
                  <a:lnTo>
                    <a:pt x="1057" y="1096"/>
                  </a:lnTo>
                  <a:lnTo>
                    <a:pt x="1069" y="1086"/>
                  </a:lnTo>
                  <a:lnTo>
                    <a:pt x="1078" y="1077"/>
                  </a:lnTo>
                  <a:lnTo>
                    <a:pt x="1085" y="1070"/>
                  </a:lnTo>
                  <a:lnTo>
                    <a:pt x="1085" y="1070"/>
                  </a:lnTo>
                  <a:lnTo>
                    <a:pt x="1111" y="1044"/>
                  </a:lnTo>
                  <a:lnTo>
                    <a:pt x="1123" y="1032"/>
                  </a:lnTo>
                  <a:lnTo>
                    <a:pt x="1134" y="1018"/>
                  </a:lnTo>
                  <a:lnTo>
                    <a:pt x="1145" y="1005"/>
                  </a:lnTo>
                  <a:lnTo>
                    <a:pt x="1156" y="990"/>
                  </a:lnTo>
                  <a:lnTo>
                    <a:pt x="1165" y="975"/>
                  </a:lnTo>
                  <a:lnTo>
                    <a:pt x="1173" y="959"/>
                  </a:lnTo>
                  <a:lnTo>
                    <a:pt x="1173" y="959"/>
                  </a:lnTo>
                  <a:lnTo>
                    <a:pt x="1184" y="937"/>
                  </a:lnTo>
                  <a:lnTo>
                    <a:pt x="1184" y="937"/>
                  </a:lnTo>
                  <a:lnTo>
                    <a:pt x="1198" y="912"/>
                  </a:lnTo>
                  <a:lnTo>
                    <a:pt x="1209" y="886"/>
                  </a:lnTo>
                  <a:lnTo>
                    <a:pt x="1213" y="874"/>
                  </a:lnTo>
                  <a:lnTo>
                    <a:pt x="1218" y="861"/>
                  </a:lnTo>
                  <a:lnTo>
                    <a:pt x="1220" y="848"/>
                  </a:lnTo>
                  <a:lnTo>
                    <a:pt x="1222" y="835"/>
                  </a:lnTo>
                  <a:lnTo>
                    <a:pt x="1222" y="835"/>
                  </a:lnTo>
                  <a:lnTo>
                    <a:pt x="1221" y="819"/>
                  </a:lnTo>
                  <a:lnTo>
                    <a:pt x="1220" y="802"/>
                  </a:lnTo>
                  <a:lnTo>
                    <a:pt x="1216" y="784"/>
                  </a:lnTo>
                  <a:lnTo>
                    <a:pt x="1212" y="765"/>
                  </a:lnTo>
                  <a:lnTo>
                    <a:pt x="1207" y="746"/>
                  </a:lnTo>
                  <a:lnTo>
                    <a:pt x="1200" y="724"/>
                  </a:lnTo>
                  <a:lnTo>
                    <a:pt x="1193" y="702"/>
                  </a:lnTo>
                  <a:lnTo>
                    <a:pt x="1183" y="678"/>
                  </a:lnTo>
                  <a:lnTo>
                    <a:pt x="1182" y="677"/>
                  </a:lnTo>
                  <a:lnTo>
                    <a:pt x="1182" y="677"/>
                  </a:lnTo>
                  <a:lnTo>
                    <a:pt x="1174" y="660"/>
                  </a:lnTo>
                  <a:lnTo>
                    <a:pt x="1167" y="643"/>
                  </a:lnTo>
                  <a:lnTo>
                    <a:pt x="1158" y="627"/>
                  </a:lnTo>
                  <a:lnTo>
                    <a:pt x="1151" y="620"/>
                  </a:lnTo>
                  <a:lnTo>
                    <a:pt x="1146" y="612"/>
                  </a:lnTo>
                  <a:lnTo>
                    <a:pt x="1146" y="612"/>
                  </a:lnTo>
                  <a:lnTo>
                    <a:pt x="1138" y="602"/>
                  </a:lnTo>
                  <a:lnTo>
                    <a:pt x="1131" y="592"/>
                  </a:lnTo>
                  <a:lnTo>
                    <a:pt x="1131" y="591"/>
                  </a:lnTo>
                  <a:lnTo>
                    <a:pt x="1130" y="591"/>
                  </a:lnTo>
                  <a:lnTo>
                    <a:pt x="1130" y="591"/>
                  </a:lnTo>
                  <a:lnTo>
                    <a:pt x="1090" y="554"/>
                  </a:lnTo>
                  <a:lnTo>
                    <a:pt x="1090" y="554"/>
                  </a:lnTo>
                  <a:lnTo>
                    <a:pt x="1069" y="535"/>
                  </a:lnTo>
                  <a:lnTo>
                    <a:pt x="1048" y="515"/>
                  </a:lnTo>
                  <a:lnTo>
                    <a:pt x="1027" y="495"/>
                  </a:lnTo>
                  <a:lnTo>
                    <a:pt x="1008" y="472"/>
                  </a:lnTo>
                  <a:lnTo>
                    <a:pt x="1008" y="472"/>
                  </a:lnTo>
                  <a:lnTo>
                    <a:pt x="992" y="454"/>
                  </a:lnTo>
                  <a:lnTo>
                    <a:pt x="972" y="432"/>
                  </a:lnTo>
                  <a:lnTo>
                    <a:pt x="918" y="375"/>
                  </a:lnTo>
                  <a:lnTo>
                    <a:pt x="864" y="319"/>
                  </a:lnTo>
                  <a:lnTo>
                    <a:pt x="824" y="280"/>
                  </a:lnTo>
                  <a:lnTo>
                    <a:pt x="824" y="280"/>
                  </a:lnTo>
                  <a:lnTo>
                    <a:pt x="804" y="262"/>
                  </a:lnTo>
                  <a:lnTo>
                    <a:pt x="783" y="246"/>
                  </a:lnTo>
                  <a:lnTo>
                    <a:pt x="783" y="246"/>
                  </a:lnTo>
                  <a:lnTo>
                    <a:pt x="757" y="225"/>
                  </a:lnTo>
                  <a:lnTo>
                    <a:pt x="743" y="214"/>
                  </a:lnTo>
                  <a:lnTo>
                    <a:pt x="732" y="202"/>
                  </a:lnTo>
                  <a:lnTo>
                    <a:pt x="731" y="201"/>
                  </a:lnTo>
                  <a:lnTo>
                    <a:pt x="731" y="201"/>
                  </a:lnTo>
                  <a:lnTo>
                    <a:pt x="731" y="201"/>
                  </a:lnTo>
                  <a:lnTo>
                    <a:pt x="705" y="184"/>
                  </a:lnTo>
                  <a:lnTo>
                    <a:pt x="693" y="176"/>
                  </a:lnTo>
                  <a:lnTo>
                    <a:pt x="680" y="169"/>
                  </a:lnTo>
                  <a:lnTo>
                    <a:pt x="668" y="163"/>
                  </a:lnTo>
                  <a:lnTo>
                    <a:pt x="655" y="158"/>
                  </a:lnTo>
                  <a:lnTo>
                    <a:pt x="641" y="153"/>
                  </a:lnTo>
                  <a:lnTo>
                    <a:pt x="627" y="150"/>
                  </a:lnTo>
                  <a:lnTo>
                    <a:pt x="627" y="150"/>
                  </a:lnTo>
                  <a:lnTo>
                    <a:pt x="599" y="143"/>
                  </a:lnTo>
                  <a:lnTo>
                    <a:pt x="584" y="141"/>
                  </a:lnTo>
                  <a:lnTo>
                    <a:pt x="571" y="140"/>
                  </a:lnTo>
                  <a:lnTo>
                    <a:pt x="571" y="140"/>
                  </a:lnTo>
                  <a:lnTo>
                    <a:pt x="562" y="141"/>
                  </a:lnTo>
                  <a:lnTo>
                    <a:pt x="553" y="142"/>
                  </a:lnTo>
                  <a:lnTo>
                    <a:pt x="545" y="143"/>
                  </a:lnTo>
                  <a:lnTo>
                    <a:pt x="538" y="145"/>
                  </a:lnTo>
                  <a:lnTo>
                    <a:pt x="538" y="145"/>
                  </a:lnTo>
                  <a:lnTo>
                    <a:pt x="517" y="155"/>
                  </a:lnTo>
                  <a:lnTo>
                    <a:pt x="517" y="155"/>
                  </a:lnTo>
                  <a:lnTo>
                    <a:pt x="502" y="161"/>
                  </a:lnTo>
                  <a:lnTo>
                    <a:pt x="485" y="166"/>
                  </a:lnTo>
                  <a:lnTo>
                    <a:pt x="485" y="166"/>
                  </a:lnTo>
                  <a:lnTo>
                    <a:pt x="477" y="169"/>
                  </a:lnTo>
                  <a:lnTo>
                    <a:pt x="469" y="172"/>
                  </a:lnTo>
                  <a:lnTo>
                    <a:pt x="452" y="181"/>
                  </a:lnTo>
                  <a:lnTo>
                    <a:pt x="437" y="191"/>
                  </a:lnTo>
                  <a:lnTo>
                    <a:pt x="421" y="202"/>
                  </a:lnTo>
                  <a:lnTo>
                    <a:pt x="407" y="215"/>
                  </a:lnTo>
                  <a:lnTo>
                    <a:pt x="393" y="228"/>
                  </a:lnTo>
                  <a:lnTo>
                    <a:pt x="367" y="255"/>
                  </a:lnTo>
                  <a:lnTo>
                    <a:pt x="367" y="255"/>
                  </a:lnTo>
                  <a:lnTo>
                    <a:pt x="355" y="269"/>
                  </a:lnTo>
                  <a:lnTo>
                    <a:pt x="355" y="269"/>
                  </a:lnTo>
                  <a:lnTo>
                    <a:pt x="344" y="282"/>
                  </a:lnTo>
                  <a:lnTo>
                    <a:pt x="332" y="297"/>
                  </a:lnTo>
                  <a:lnTo>
                    <a:pt x="322" y="313"/>
                  </a:lnTo>
                  <a:lnTo>
                    <a:pt x="313" y="329"/>
                  </a:lnTo>
                  <a:lnTo>
                    <a:pt x="303" y="348"/>
                  </a:lnTo>
                  <a:lnTo>
                    <a:pt x="296" y="366"/>
                  </a:lnTo>
                  <a:lnTo>
                    <a:pt x="289" y="385"/>
                  </a:lnTo>
                  <a:lnTo>
                    <a:pt x="284" y="406"/>
                  </a:lnTo>
                  <a:lnTo>
                    <a:pt x="284" y="406"/>
                  </a:lnTo>
                  <a:lnTo>
                    <a:pt x="282" y="416"/>
                  </a:lnTo>
                  <a:lnTo>
                    <a:pt x="282" y="427"/>
                  </a:lnTo>
                  <a:lnTo>
                    <a:pt x="283" y="439"/>
                  </a:lnTo>
                  <a:lnTo>
                    <a:pt x="286" y="450"/>
                  </a:lnTo>
                  <a:lnTo>
                    <a:pt x="289" y="462"/>
                  </a:lnTo>
                  <a:lnTo>
                    <a:pt x="293" y="473"/>
                  </a:lnTo>
                  <a:lnTo>
                    <a:pt x="302" y="495"/>
                  </a:lnTo>
                  <a:lnTo>
                    <a:pt x="302" y="495"/>
                  </a:lnTo>
                  <a:lnTo>
                    <a:pt x="312" y="516"/>
                  </a:lnTo>
                  <a:lnTo>
                    <a:pt x="312" y="516"/>
                  </a:lnTo>
                  <a:lnTo>
                    <a:pt x="318" y="530"/>
                  </a:lnTo>
                  <a:lnTo>
                    <a:pt x="325" y="544"/>
                  </a:lnTo>
                  <a:lnTo>
                    <a:pt x="334" y="557"/>
                  </a:lnTo>
                  <a:lnTo>
                    <a:pt x="345" y="570"/>
                  </a:lnTo>
                  <a:lnTo>
                    <a:pt x="356" y="582"/>
                  </a:lnTo>
                  <a:lnTo>
                    <a:pt x="366" y="595"/>
                  </a:lnTo>
                  <a:lnTo>
                    <a:pt x="388" y="615"/>
                  </a:lnTo>
                  <a:lnTo>
                    <a:pt x="598" y="826"/>
                  </a:lnTo>
                  <a:lnTo>
                    <a:pt x="598" y="826"/>
                  </a:lnTo>
                  <a:lnTo>
                    <a:pt x="611" y="840"/>
                  </a:lnTo>
                  <a:lnTo>
                    <a:pt x="624" y="854"/>
                  </a:lnTo>
                  <a:lnTo>
                    <a:pt x="646" y="883"/>
                  </a:lnTo>
                  <a:lnTo>
                    <a:pt x="646" y="883"/>
                  </a:lnTo>
                  <a:lnTo>
                    <a:pt x="663" y="905"/>
                  </a:lnTo>
                  <a:lnTo>
                    <a:pt x="680" y="925"/>
                  </a:lnTo>
                  <a:lnTo>
                    <a:pt x="681" y="926"/>
                  </a:lnTo>
                  <a:lnTo>
                    <a:pt x="684" y="927"/>
                  </a:lnTo>
                  <a:lnTo>
                    <a:pt x="684" y="927"/>
                  </a:lnTo>
                  <a:lnTo>
                    <a:pt x="687" y="929"/>
                  </a:lnTo>
                  <a:lnTo>
                    <a:pt x="691" y="932"/>
                  </a:lnTo>
                  <a:lnTo>
                    <a:pt x="691" y="932"/>
                  </a:lnTo>
                  <a:lnTo>
                    <a:pt x="702" y="942"/>
                  </a:lnTo>
                  <a:lnTo>
                    <a:pt x="708" y="947"/>
                  </a:lnTo>
                  <a:lnTo>
                    <a:pt x="716" y="951"/>
                  </a:lnTo>
                  <a:lnTo>
                    <a:pt x="723" y="955"/>
                  </a:lnTo>
                  <a:lnTo>
                    <a:pt x="731" y="958"/>
                  </a:lnTo>
                  <a:lnTo>
                    <a:pt x="739" y="960"/>
                  </a:lnTo>
                  <a:lnTo>
                    <a:pt x="748" y="960"/>
                  </a:lnTo>
                  <a:lnTo>
                    <a:pt x="748" y="960"/>
                  </a:lnTo>
                  <a:lnTo>
                    <a:pt x="758" y="959"/>
                  </a:lnTo>
                  <a:lnTo>
                    <a:pt x="767" y="956"/>
                  </a:lnTo>
                  <a:lnTo>
                    <a:pt x="776" y="951"/>
                  </a:lnTo>
                  <a:lnTo>
                    <a:pt x="785" y="944"/>
                  </a:lnTo>
                  <a:lnTo>
                    <a:pt x="785" y="944"/>
                  </a:lnTo>
                  <a:lnTo>
                    <a:pt x="791" y="937"/>
                  </a:lnTo>
                  <a:lnTo>
                    <a:pt x="796" y="929"/>
                  </a:lnTo>
                  <a:lnTo>
                    <a:pt x="798" y="922"/>
                  </a:lnTo>
                  <a:lnTo>
                    <a:pt x="799" y="914"/>
                  </a:lnTo>
                  <a:lnTo>
                    <a:pt x="799" y="914"/>
                  </a:lnTo>
                  <a:lnTo>
                    <a:pt x="798" y="907"/>
                  </a:lnTo>
                  <a:lnTo>
                    <a:pt x="795" y="901"/>
                  </a:lnTo>
                  <a:lnTo>
                    <a:pt x="792" y="893"/>
                  </a:lnTo>
                  <a:lnTo>
                    <a:pt x="788" y="887"/>
                  </a:lnTo>
                  <a:lnTo>
                    <a:pt x="776" y="876"/>
                  </a:lnTo>
                  <a:lnTo>
                    <a:pt x="766" y="865"/>
                  </a:lnTo>
                  <a:lnTo>
                    <a:pt x="765" y="864"/>
                  </a:lnTo>
                  <a:lnTo>
                    <a:pt x="763" y="863"/>
                  </a:lnTo>
                  <a:lnTo>
                    <a:pt x="763" y="863"/>
                  </a:lnTo>
                  <a:lnTo>
                    <a:pt x="759" y="862"/>
                  </a:lnTo>
                  <a:lnTo>
                    <a:pt x="755" y="859"/>
                  </a:lnTo>
                  <a:lnTo>
                    <a:pt x="755" y="859"/>
                  </a:lnTo>
                  <a:lnTo>
                    <a:pt x="641" y="744"/>
                  </a:lnTo>
                  <a:lnTo>
                    <a:pt x="641" y="744"/>
                  </a:lnTo>
                  <a:lnTo>
                    <a:pt x="529" y="629"/>
                  </a:lnTo>
                  <a:lnTo>
                    <a:pt x="529" y="629"/>
                  </a:lnTo>
                  <a:lnTo>
                    <a:pt x="506" y="604"/>
                  </a:lnTo>
                  <a:lnTo>
                    <a:pt x="506" y="604"/>
                  </a:lnTo>
                  <a:lnTo>
                    <a:pt x="486" y="584"/>
                  </a:lnTo>
                  <a:lnTo>
                    <a:pt x="466" y="565"/>
                  </a:lnTo>
                  <a:lnTo>
                    <a:pt x="462" y="562"/>
                  </a:lnTo>
                  <a:lnTo>
                    <a:pt x="462" y="562"/>
                  </a:lnTo>
                  <a:lnTo>
                    <a:pt x="436" y="537"/>
                  </a:lnTo>
                  <a:lnTo>
                    <a:pt x="422" y="523"/>
                  </a:lnTo>
                  <a:lnTo>
                    <a:pt x="411" y="509"/>
                  </a:lnTo>
                  <a:lnTo>
                    <a:pt x="411" y="509"/>
                  </a:lnTo>
                  <a:lnTo>
                    <a:pt x="404" y="499"/>
                  </a:lnTo>
                  <a:lnTo>
                    <a:pt x="397" y="487"/>
                  </a:lnTo>
                  <a:lnTo>
                    <a:pt x="393" y="475"/>
                  </a:lnTo>
                  <a:lnTo>
                    <a:pt x="390" y="464"/>
                  </a:lnTo>
                  <a:lnTo>
                    <a:pt x="388" y="451"/>
                  </a:lnTo>
                  <a:lnTo>
                    <a:pt x="387" y="439"/>
                  </a:lnTo>
                  <a:lnTo>
                    <a:pt x="388" y="426"/>
                  </a:lnTo>
                  <a:lnTo>
                    <a:pt x="390" y="413"/>
                  </a:lnTo>
                  <a:lnTo>
                    <a:pt x="390" y="413"/>
                  </a:lnTo>
                  <a:lnTo>
                    <a:pt x="392" y="402"/>
                  </a:lnTo>
                  <a:lnTo>
                    <a:pt x="396" y="390"/>
                  </a:lnTo>
                  <a:lnTo>
                    <a:pt x="400" y="379"/>
                  </a:lnTo>
                  <a:lnTo>
                    <a:pt x="407" y="368"/>
                  </a:lnTo>
                  <a:lnTo>
                    <a:pt x="412" y="357"/>
                  </a:lnTo>
                  <a:lnTo>
                    <a:pt x="419" y="347"/>
                  </a:lnTo>
                  <a:lnTo>
                    <a:pt x="435" y="327"/>
                  </a:lnTo>
                  <a:lnTo>
                    <a:pt x="451" y="309"/>
                  </a:lnTo>
                  <a:lnTo>
                    <a:pt x="469" y="292"/>
                  </a:lnTo>
                  <a:lnTo>
                    <a:pt x="487" y="277"/>
                  </a:lnTo>
                  <a:lnTo>
                    <a:pt x="506" y="265"/>
                  </a:lnTo>
                  <a:lnTo>
                    <a:pt x="506" y="265"/>
                  </a:lnTo>
                  <a:lnTo>
                    <a:pt x="513" y="261"/>
                  </a:lnTo>
                  <a:lnTo>
                    <a:pt x="519" y="259"/>
                  </a:lnTo>
                  <a:lnTo>
                    <a:pt x="533" y="257"/>
                  </a:lnTo>
                  <a:lnTo>
                    <a:pt x="533" y="257"/>
                  </a:lnTo>
                  <a:lnTo>
                    <a:pt x="541" y="256"/>
                  </a:lnTo>
                  <a:lnTo>
                    <a:pt x="551" y="254"/>
                  </a:lnTo>
                  <a:lnTo>
                    <a:pt x="551" y="254"/>
                  </a:lnTo>
                  <a:lnTo>
                    <a:pt x="565" y="251"/>
                  </a:lnTo>
                  <a:lnTo>
                    <a:pt x="580" y="250"/>
                  </a:lnTo>
                  <a:lnTo>
                    <a:pt x="580" y="250"/>
                  </a:lnTo>
                  <a:lnTo>
                    <a:pt x="591" y="250"/>
                  </a:lnTo>
                  <a:lnTo>
                    <a:pt x="601" y="252"/>
                  </a:lnTo>
                  <a:lnTo>
                    <a:pt x="609" y="255"/>
                  </a:lnTo>
                  <a:lnTo>
                    <a:pt x="616" y="258"/>
                  </a:lnTo>
                  <a:lnTo>
                    <a:pt x="616" y="258"/>
                  </a:lnTo>
                  <a:lnTo>
                    <a:pt x="628" y="266"/>
                  </a:lnTo>
                  <a:lnTo>
                    <a:pt x="638" y="276"/>
                  </a:lnTo>
                  <a:lnTo>
                    <a:pt x="647" y="285"/>
                  </a:lnTo>
                  <a:lnTo>
                    <a:pt x="658" y="294"/>
                  </a:lnTo>
                  <a:lnTo>
                    <a:pt x="675" y="316"/>
                  </a:lnTo>
                  <a:lnTo>
                    <a:pt x="693" y="338"/>
                  </a:lnTo>
                  <a:lnTo>
                    <a:pt x="693" y="338"/>
                  </a:lnTo>
                  <a:lnTo>
                    <a:pt x="707" y="356"/>
                  </a:lnTo>
                  <a:lnTo>
                    <a:pt x="723" y="375"/>
                  </a:lnTo>
                  <a:lnTo>
                    <a:pt x="723" y="375"/>
                  </a:lnTo>
                  <a:lnTo>
                    <a:pt x="742" y="397"/>
                  </a:lnTo>
                  <a:lnTo>
                    <a:pt x="767" y="422"/>
                  </a:lnTo>
                  <a:lnTo>
                    <a:pt x="793" y="448"/>
                  </a:lnTo>
                  <a:lnTo>
                    <a:pt x="823" y="476"/>
                  </a:lnTo>
                  <a:lnTo>
                    <a:pt x="885" y="533"/>
                  </a:lnTo>
                  <a:lnTo>
                    <a:pt x="948" y="591"/>
                  </a:lnTo>
                  <a:lnTo>
                    <a:pt x="948" y="591"/>
                  </a:lnTo>
                  <a:lnTo>
                    <a:pt x="1009" y="646"/>
                  </a:lnTo>
                  <a:lnTo>
                    <a:pt x="1059" y="694"/>
                  </a:lnTo>
                  <a:lnTo>
                    <a:pt x="1062" y="695"/>
                  </a:lnTo>
                  <a:lnTo>
                    <a:pt x="1065" y="698"/>
                  </a:lnTo>
                  <a:lnTo>
                    <a:pt x="1065" y="698"/>
                  </a:lnTo>
                  <a:lnTo>
                    <a:pt x="1073" y="706"/>
                  </a:lnTo>
                  <a:lnTo>
                    <a:pt x="1073" y="706"/>
                  </a:lnTo>
                  <a:lnTo>
                    <a:pt x="1076" y="710"/>
                  </a:lnTo>
                  <a:lnTo>
                    <a:pt x="1076" y="711"/>
                  </a:lnTo>
                  <a:lnTo>
                    <a:pt x="1077" y="711"/>
                  </a:lnTo>
                  <a:lnTo>
                    <a:pt x="1077" y="711"/>
                  </a:lnTo>
                  <a:lnTo>
                    <a:pt x="1086" y="725"/>
                  </a:lnTo>
                  <a:lnTo>
                    <a:pt x="1096" y="739"/>
                  </a:lnTo>
                  <a:lnTo>
                    <a:pt x="1104" y="756"/>
                  </a:lnTo>
                  <a:lnTo>
                    <a:pt x="1110" y="774"/>
                  </a:lnTo>
                  <a:lnTo>
                    <a:pt x="1113" y="784"/>
                  </a:lnTo>
                  <a:lnTo>
                    <a:pt x="1115" y="794"/>
                  </a:lnTo>
                  <a:lnTo>
                    <a:pt x="1116" y="804"/>
                  </a:lnTo>
                  <a:lnTo>
                    <a:pt x="1116" y="815"/>
                  </a:lnTo>
                  <a:lnTo>
                    <a:pt x="1116" y="826"/>
                  </a:lnTo>
                  <a:lnTo>
                    <a:pt x="1114" y="838"/>
                  </a:lnTo>
                  <a:lnTo>
                    <a:pt x="1112" y="850"/>
                  </a:lnTo>
                  <a:lnTo>
                    <a:pt x="1109" y="861"/>
                  </a:lnTo>
                  <a:lnTo>
                    <a:pt x="1109" y="861"/>
                  </a:lnTo>
                  <a:lnTo>
                    <a:pt x="1100" y="886"/>
                  </a:lnTo>
                  <a:lnTo>
                    <a:pt x="1089" y="910"/>
                  </a:lnTo>
                  <a:lnTo>
                    <a:pt x="1079" y="932"/>
                  </a:lnTo>
                  <a:lnTo>
                    <a:pt x="1066" y="952"/>
                  </a:lnTo>
                  <a:lnTo>
                    <a:pt x="1052" y="972"/>
                  </a:lnTo>
                  <a:lnTo>
                    <a:pt x="1037" y="990"/>
                  </a:lnTo>
                  <a:lnTo>
                    <a:pt x="1020" y="1008"/>
                  </a:lnTo>
                  <a:lnTo>
                    <a:pt x="1003" y="1024"/>
                  </a:lnTo>
                  <a:lnTo>
                    <a:pt x="1003" y="1024"/>
                  </a:lnTo>
                  <a:lnTo>
                    <a:pt x="979" y="1044"/>
                  </a:lnTo>
                  <a:lnTo>
                    <a:pt x="954" y="1061"/>
                  </a:lnTo>
                  <a:lnTo>
                    <a:pt x="930" y="1075"/>
                  </a:lnTo>
                  <a:lnTo>
                    <a:pt x="906" y="1087"/>
                  </a:lnTo>
                  <a:lnTo>
                    <a:pt x="882" y="1097"/>
                  </a:lnTo>
                  <a:lnTo>
                    <a:pt x="858" y="1104"/>
                  </a:lnTo>
                  <a:lnTo>
                    <a:pt x="846" y="1106"/>
                  </a:lnTo>
                  <a:lnTo>
                    <a:pt x="834" y="1108"/>
                  </a:lnTo>
                  <a:lnTo>
                    <a:pt x="823" y="1109"/>
                  </a:lnTo>
                  <a:lnTo>
                    <a:pt x="812" y="1109"/>
                  </a:lnTo>
                  <a:lnTo>
                    <a:pt x="812" y="1109"/>
                  </a:lnTo>
                  <a:lnTo>
                    <a:pt x="797" y="1108"/>
                  </a:lnTo>
                  <a:lnTo>
                    <a:pt x="797" y="1108"/>
                  </a:lnTo>
                  <a:lnTo>
                    <a:pt x="772" y="1105"/>
                  </a:lnTo>
                  <a:lnTo>
                    <a:pt x="749" y="1100"/>
                  </a:lnTo>
                  <a:lnTo>
                    <a:pt x="725" y="1093"/>
                  </a:lnTo>
                  <a:lnTo>
                    <a:pt x="702" y="1083"/>
                  </a:lnTo>
                  <a:lnTo>
                    <a:pt x="680" y="1071"/>
                  </a:lnTo>
                  <a:lnTo>
                    <a:pt x="659" y="1058"/>
                  </a:lnTo>
                  <a:lnTo>
                    <a:pt x="638" y="1041"/>
                  </a:lnTo>
                  <a:lnTo>
                    <a:pt x="618" y="1022"/>
                  </a:lnTo>
                  <a:lnTo>
                    <a:pt x="618" y="1022"/>
                  </a:lnTo>
                  <a:lnTo>
                    <a:pt x="615" y="1018"/>
                  </a:lnTo>
                  <a:lnTo>
                    <a:pt x="613" y="1014"/>
                  </a:lnTo>
                  <a:lnTo>
                    <a:pt x="613" y="1012"/>
                  </a:lnTo>
                  <a:lnTo>
                    <a:pt x="612" y="1011"/>
                  </a:lnTo>
                  <a:lnTo>
                    <a:pt x="612" y="1011"/>
                  </a:lnTo>
                  <a:lnTo>
                    <a:pt x="571" y="972"/>
                  </a:lnTo>
                  <a:lnTo>
                    <a:pt x="527" y="929"/>
                  </a:lnTo>
                  <a:lnTo>
                    <a:pt x="527" y="929"/>
                  </a:lnTo>
                  <a:lnTo>
                    <a:pt x="485" y="891"/>
                  </a:lnTo>
                  <a:lnTo>
                    <a:pt x="446" y="852"/>
                  </a:lnTo>
                  <a:lnTo>
                    <a:pt x="408" y="814"/>
                  </a:lnTo>
                  <a:lnTo>
                    <a:pt x="374" y="778"/>
                  </a:lnTo>
                  <a:lnTo>
                    <a:pt x="374" y="778"/>
                  </a:lnTo>
                  <a:lnTo>
                    <a:pt x="342" y="740"/>
                  </a:lnTo>
                  <a:lnTo>
                    <a:pt x="311" y="702"/>
                  </a:lnTo>
                  <a:lnTo>
                    <a:pt x="311" y="702"/>
                  </a:lnTo>
                  <a:lnTo>
                    <a:pt x="288" y="674"/>
                  </a:lnTo>
                  <a:lnTo>
                    <a:pt x="265" y="646"/>
                  </a:lnTo>
                  <a:lnTo>
                    <a:pt x="241" y="620"/>
                  </a:lnTo>
                  <a:lnTo>
                    <a:pt x="216" y="594"/>
                  </a:lnTo>
                  <a:lnTo>
                    <a:pt x="215" y="592"/>
                  </a:lnTo>
                  <a:lnTo>
                    <a:pt x="215" y="592"/>
                  </a:lnTo>
                  <a:lnTo>
                    <a:pt x="200" y="574"/>
                  </a:lnTo>
                  <a:lnTo>
                    <a:pt x="187" y="557"/>
                  </a:lnTo>
                  <a:lnTo>
                    <a:pt x="176" y="537"/>
                  </a:lnTo>
                  <a:lnTo>
                    <a:pt x="168" y="516"/>
                  </a:lnTo>
                  <a:lnTo>
                    <a:pt x="162" y="496"/>
                  </a:lnTo>
                  <a:lnTo>
                    <a:pt x="158" y="473"/>
                  </a:lnTo>
                  <a:lnTo>
                    <a:pt x="156" y="450"/>
                  </a:lnTo>
                  <a:lnTo>
                    <a:pt x="157" y="426"/>
                  </a:lnTo>
                  <a:lnTo>
                    <a:pt x="157" y="426"/>
                  </a:lnTo>
                  <a:lnTo>
                    <a:pt x="159" y="404"/>
                  </a:lnTo>
                  <a:lnTo>
                    <a:pt x="163" y="381"/>
                  </a:lnTo>
                  <a:lnTo>
                    <a:pt x="169" y="359"/>
                  </a:lnTo>
                  <a:lnTo>
                    <a:pt x="176" y="337"/>
                  </a:lnTo>
                  <a:lnTo>
                    <a:pt x="185" y="315"/>
                  </a:lnTo>
                  <a:lnTo>
                    <a:pt x="195" y="294"/>
                  </a:lnTo>
                  <a:lnTo>
                    <a:pt x="205" y="272"/>
                  </a:lnTo>
                  <a:lnTo>
                    <a:pt x="218" y="253"/>
                  </a:lnTo>
                  <a:lnTo>
                    <a:pt x="230" y="233"/>
                  </a:lnTo>
                  <a:lnTo>
                    <a:pt x="243" y="214"/>
                  </a:lnTo>
                  <a:lnTo>
                    <a:pt x="258" y="196"/>
                  </a:lnTo>
                  <a:lnTo>
                    <a:pt x="272" y="178"/>
                  </a:lnTo>
                  <a:lnTo>
                    <a:pt x="287" y="163"/>
                  </a:lnTo>
                  <a:lnTo>
                    <a:pt x="302" y="147"/>
                  </a:lnTo>
                  <a:lnTo>
                    <a:pt x="317" y="134"/>
                  </a:lnTo>
                  <a:lnTo>
                    <a:pt x="332" y="122"/>
                  </a:lnTo>
                  <a:lnTo>
                    <a:pt x="335" y="119"/>
                  </a:lnTo>
                  <a:lnTo>
                    <a:pt x="335" y="119"/>
                  </a:lnTo>
                  <a:lnTo>
                    <a:pt x="343" y="128"/>
                  </a:lnTo>
                  <a:lnTo>
                    <a:pt x="343" y="128"/>
                  </a:lnTo>
                  <a:lnTo>
                    <a:pt x="352" y="136"/>
                  </a:lnTo>
                  <a:lnTo>
                    <a:pt x="362" y="143"/>
                  </a:lnTo>
                  <a:lnTo>
                    <a:pt x="362" y="143"/>
                  </a:lnTo>
                  <a:lnTo>
                    <a:pt x="347" y="158"/>
                  </a:lnTo>
                  <a:lnTo>
                    <a:pt x="331" y="172"/>
                  </a:lnTo>
                  <a:lnTo>
                    <a:pt x="316" y="188"/>
                  </a:lnTo>
                  <a:lnTo>
                    <a:pt x="300" y="204"/>
                  </a:lnTo>
                  <a:lnTo>
                    <a:pt x="286" y="221"/>
                  </a:lnTo>
                  <a:lnTo>
                    <a:pt x="272" y="238"/>
                  </a:lnTo>
                  <a:lnTo>
                    <a:pt x="259" y="257"/>
                  </a:lnTo>
                  <a:lnTo>
                    <a:pt x="247" y="276"/>
                  </a:lnTo>
                  <a:lnTo>
                    <a:pt x="235" y="294"/>
                  </a:lnTo>
                  <a:lnTo>
                    <a:pt x="225" y="314"/>
                  </a:lnTo>
                  <a:lnTo>
                    <a:pt x="216" y="333"/>
                  </a:lnTo>
                  <a:lnTo>
                    <a:pt x="207" y="353"/>
                  </a:lnTo>
                  <a:lnTo>
                    <a:pt x="201" y="373"/>
                  </a:lnTo>
                  <a:lnTo>
                    <a:pt x="196" y="392"/>
                  </a:lnTo>
                  <a:lnTo>
                    <a:pt x="192" y="412"/>
                  </a:lnTo>
                  <a:lnTo>
                    <a:pt x="190" y="432"/>
                  </a:lnTo>
                  <a:lnTo>
                    <a:pt x="190" y="432"/>
                  </a:lnTo>
                  <a:lnTo>
                    <a:pt x="190" y="451"/>
                  </a:lnTo>
                  <a:lnTo>
                    <a:pt x="192" y="471"/>
                  </a:lnTo>
                  <a:lnTo>
                    <a:pt x="196" y="489"/>
                  </a:lnTo>
                  <a:lnTo>
                    <a:pt x="201" y="507"/>
                  </a:lnTo>
                  <a:lnTo>
                    <a:pt x="209" y="523"/>
                  </a:lnTo>
                  <a:lnTo>
                    <a:pt x="219" y="540"/>
                  </a:lnTo>
                  <a:lnTo>
                    <a:pt x="230" y="556"/>
                  </a:lnTo>
                  <a:lnTo>
                    <a:pt x="243" y="570"/>
                  </a:lnTo>
                  <a:lnTo>
                    <a:pt x="245" y="571"/>
                  </a:lnTo>
                  <a:lnTo>
                    <a:pt x="245" y="571"/>
                  </a:lnTo>
                  <a:lnTo>
                    <a:pt x="264" y="593"/>
                  </a:lnTo>
                  <a:lnTo>
                    <a:pt x="284" y="614"/>
                  </a:lnTo>
                  <a:lnTo>
                    <a:pt x="321" y="661"/>
                  </a:lnTo>
                  <a:lnTo>
                    <a:pt x="321" y="661"/>
                  </a:lnTo>
                  <a:lnTo>
                    <a:pt x="358" y="707"/>
                  </a:lnTo>
                  <a:lnTo>
                    <a:pt x="378" y="730"/>
                  </a:lnTo>
                  <a:lnTo>
                    <a:pt x="398" y="752"/>
                  </a:lnTo>
                  <a:lnTo>
                    <a:pt x="398" y="752"/>
                  </a:lnTo>
                  <a:lnTo>
                    <a:pt x="462" y="815"/>
                  </a:lnTo>
                  <a:lnTo>
                    <a:pt x="532" y="883"/>
                  </a:lnTo>
                  <a:lnTo>
                    <a:pt x="532" y="883"/>
                  </a:lnTo>
                  <a:lnTo>
                    <a:pt x="588" y="938"/>
                  </a:lnTo>
                  <a:lnTo>
                    <a:pt x="639" y="987"/>
                  </a:lnTo>
                  <a:lnTo>
                    <a:pt x="639" y="987"/>
                  </a:lnTo>
                  <a:lnTo>
                    <a:pt x="642" y="991"/>
                  </a:lnTo>
                  <a:lnTo>
                    <a:pt x="643" y="996"/>
                  </a:lnTo>
                  <a:lnTo>
                    <a:pt x="644" y="998"/>
                  </a:lnTo>
                  <a:lnTo>
                    <a:pt x="645" y="999"/>
                  </a:lnTo>
                  <a:lnTo>
                    <a:pt x="645" y="999"/>
                  </a:lnTo>
                  <a:lnTo>
                    <a:pt x="660" y="1011"/>
                  </a:lnTo>
                  <a:lnTo>
                    <a:pt x="675" y="1024"/>
                  </a:lnTo>
                  <a:lnTo>
                    <a:pt x="693" y="1038"/>
                  </a:lnTo>
                  <a:lnTo>
                    <a:pt x="712" y="1049"/>
                  </a:lnTo>
                  <a:lnTo>
                    <a:pt x="733" y="1060"/>
                  </a:lnTo>
                  <a:lnTo>
                    <a:pt x="743" y="1064"/>
                  </a:lnTo>
                  <a:lnTo>
                    <a:pt x="755" y="1068"/>
                  </a:lnTo>
                  <a:lnTo>
                    <a:pt x="765" y="1070"/>
                  </a:lnTo>
                  <a:lnTo>
                    <a:pt x="778" y="1073"/>
                  </a:lnTo>
                  <a:lnTo>
                    <a:pt x="789" y="1074"/>
                  </a:lnTo>
                  <a:lnTo>
                    <a:pt x="801" y="1074"/>
                  </a:lnTo>
                  <a:lnTo>
                    <a:pt x="801" y="1074"/>
                  </a:lnTo>
                  <a:lnTo>
                    <a:pt x="813" y="1074"/>
                  </a:lnTo>
                  <a:lnTo>
                    <a:pt x="813" y="1074"/>
                  </a:lnTo>
                  <a:lnTo>
                    <a:pt x="835" y="1071"/>
                  </a:lnTo>
                  <a:lnTo>
                    <a:pt x="858" y="1066"/>
                  </a:lnTo>
                  <a:lnTo>
                    <a:pt x="881" y="1058"/>
                  </a:lnTo>
                  <a:lnTo>
                    <a:pt x="904" y="1048"/>
                  </a:lnTo>
                  <a:lnTo>
                    <a:pt x="926" y="1037"/>
                  </a:lnTo>
                  <a:lnTo>
                    <a:pt x="947" y="1023"/>
                  </a:lnTo>
                  <a:lnTo>
                    <a:pt x="968" y="1008"/>
                  </a:lnTo>
                  <a:lnTo>
                    <a:pt x="986" y="990"/>
                  </a:lnTo>
                  <a:lnTo>
                    <a:pt x="986" y="990"/>
                  </a:lnTo>
                  <a:lnTo>
                    <a:pt x="1003" y="973"/>
                  </a:lnTo>
                  <a:lnTo>
                    <a:pt x="1013" y="961"/>
                  </a:lnTo>
                  <a:lnTo>
                    <a:pt x="1023" y="948"/>
                  </a:lnTo>
                  <a:lnTo>
                    <a:pt x="1034" y="934"/>
                  </a:lnTo>
                  <a:lnTo>
                    <a:pt x="1044" y="917"/>
                  </a:lnTo>
                  <a:lnTo>
                    <a:pt x="1054" y="901"/>
                  </a:lnTo>
                  <a:lnTo>
                    <a:pt x="1063" y="882"/>
                  </a:lnTo>
                  <a:lnTo>
                    <a:pt x="1070" y="863"/>
                  </a:lnTo>
                  <a:lnTo>
                    <a:pt x="1075" y="844"/>
                  </a:lnTo>
                  <a:lnTo>
                    <a:pt x="1076" y="834"/>
                  </a:lnTo>
                  <a:lnTo>
                    <a:pt x="1077" y="824"/>
                  </a:lnTo>
                  <a:lnTo>
                    <a:pt x="1077" y="814"/>
                  </a:lnTo>
                  <a:lnTo>
                    <a:pt x="1077" y="804"/>
                  </a:lnTo>
                  <a:lnTo>
                    <a:pt x="1076" y="794"/>
                  </a:lnTo>
                  <a:lnTo>
                    <a:pt x="1074" y="784"/>
                  </a:lnTo>
                  <a:lnTo>
                    <a:pt x="1071" y="773"/>
                  </a:lnTo>
                  <a:lnTo>
                    <a:pt x="1067" y="764"/>
                  </a:lnTo>
                  <a:lnTo>
                    <a:pt x="1062" y="754"/>
                  </a:lnTo>
                  <a:lnTo>
                    <a:pt x="1055" y="745"/>
                  </a:lnTo>
                  <a:lnTo>
                    <a:pt x="1048" y="734"/>
                  </a:lnTo>
                  <a:lnTo>
                    <a:pt x="1040" y="725"/>
                  </a:lnTo>
                  <a:lnTo>
                    <a:pt x="1040" y="725"/>
                  </a:lnTo>
                  <a:lnTo>
                    <a:pt x="1012" y="698"/>
                  </a:lnTo>
                  <a:lnTo>
                    <a:pt x="979" y="667"/>
                  </a:lnTo>
                  <a:lnTo>
                    <a:pt x="900" y="596"/>
                  </a:lnTo>
                  <a:lnTo>
                    <a:pt x="900" y="596"/>
                  </a:lnTo>
                  <a:lnTo>
                    <a:pt x="812" y="515"/>
                  </a:lnTo>
                  <a:lnTo>
                    <a:pt x="773" y="479"/>
                  </a:lnTo>
                  <a:lnTo>
                    <a:pt x="741" y="448"/>
                  </a:lnTo>
                  <a:lnTo>
                    <a:pt x="741" y="448"/>
                  </a:lnTo>
                  <a:lnTo>
                    <a:pt x="722" y="427"/>
                  </a:lnTo>
                  <a:lnTo>
                    <a:pt x="703" y="407"/>
                  </a:lnTo>
                  <a:lnTo>
                    <a:pt x="667" y="363"/>
                  </a:lnTo>
                  <a:lnTo>
                    <a:pt x="667" y="363"/>
                  </a:lnTo>
                  <a:lnTo>
                    <a:pt x="649" y="341"/>
                  </a:lnTo>
                  <a:lnTo>
                    <a:pt x="649" y="341"/>
                  </a:lnTo>
                  <a:lnTo>
                    <a:pt x="642" y="332"/>
                  </a:lnTo>
                  <a:lnTo>
                    <a:pt x="642" y="332"/>
                  </a:lnTo>
                  <a:lnTo>
                    <a:pt x="632" y="318"/>
                  </a:lnTo>
                  <a:lnTo>
                    <a:pt x="619" y="305"/>
                  </a:lnTo>
                  <a:lnTo>
                    <a:pt x="612" y="298"/>
                  </a:lnTo>
                  <a:lnTo>
                    <a:pt x="605" y="293"/>
                  </a:lnTo>
                  <a:lnTo>
                    <a:pt x="598" y="290"/>
                  </a:lnTo>
                  <a:lnTo>
                    <a:pt x="591" y="288"/>
                  </a:lnTo>
                  <a:lnTo>
                    <a:pt x="591" y="288"/>
                  </a:lnTo>
                  <a:lnTo>
                    <a:pt x="581" y="287"/>
                  </a:lnTo>
                  <a:lnTo>
                    <a:pt x="581" y="287"/>
                  </a:lnTo>
                  <a:lnTo>
                    <a:pt x="569" y="288"/>
                  </a:lnTo>
                  <a:lnTo>
                    <a:pt x="556" y="290"/>
                  </a:lnTo>
                  <a:lnTo>
                    <a:pt x="556" y="290"/>
                  </a:lnTo>
                  <a:lnTo>
                    <a:pt x="546" y="292"/>
                  </a:lnTo>
                  <a:lnTo>
                    <a:pt x="536" y="293"/>
                  </a:lnTo>
                  <a:lnTo>
                    <a:pt x="536" y="293"/>
                  </a:lnTo>
                  <a:lnTo>
                    <a:pt x="529" y="292"/>
                  </a:lnTo>
                  <a:lnTo>
                    <a:pt x="527" y="303"/>
                  </a:lnTo>
                  <a:lnTo>
                    <a:pt x="527" y="303"/>
                  </a:lnTo>
                  <a:lnTo>
                    <a:pt x="525" y="302"/>
                  </a:lnTo>
                  <a:lnTo>
                    <a:pt x="525" y="300"/>
                  </a:lnTo>
                  <a:lnTo>
                    <a:pt x="525" y="300"/>
                  </a:lnTo>
                  <a:lnTo>
                    <a:pt x="525" y="297"/>
                  </a:lnTo>
                  <a:lnTo>
                    <a:pt x="527" y="296"/>
                  </a:lnTo>
                  <a:lnTo>
                    <a:pt x="527" y="296"/>
                  </a:lnTo>
                  <a:lnTo>
                    <a:pt x="518" y="299"/>
                  </a:lnTo>
                  <a:lnTo>
                    <a:pt x="518" y="299"/>
                  </a:lnTo>
                  <a:lnTo>
                    <a:pt x="512" y="301"/>
                  </a:lnTo>
                  <a:lnTo>
                    <a:pt x="512" y="301"/>
                  </a:lnTo>
                  <a:lnTo>
                    <a:pt x="502" y="308"/>
                  </a:lnTo>
                  <a:lnTo>
                    <a:pt x="492" y="315"/>
                  </a:lnTo>
                  <a:lnTo>
                    <a:pt x="484" y="323"/>
                  </a:lnTo>
                  <a:lnTo>
                    <a:pt x="477" y="332"/>
                  </a:lnTo>
                  <a:lnTo>
                    <a:pt x="477" y="332"/>
                  </a:lnTo>
                  <a:lnTo>
                    <a:pt x="464" y="349"/>
                  </a:lnTo>
                  <a:lnTo>
                    <a:pt x="464" y="349"/>
                  </a:lnTo>
                  <a:lnTo>
                    <a:pt x="449" y="368"/>
                  </a:lnTo>
                  <a:lnTo>
                    <a:pt x="442" y="377"/>
                  </a:lnTo>
                  <a:lnTo>
                    <a:pt x="436" y="388"/>
                  </a:lnTo>
                  <a:lnTo>
                    <a:pt x="436" y="388"/>
                  </a:lnTo>
                  <a:lnTo>
                    <a:pt x="430" y="401"/>
                  </a:lnTo>
                  <a:lnTo>
                    <a:pt x="427" y="413"/>
                  </a:lnTo>
                  <a:lnTo>
                    <a:pt x="425" y="425"/>
                  </a:lnTo>
                  <a:lnTo>
                    <a:pt x="425" y="437"/>
                  </a:lnTo>
                  <a:lnTo>
                    <a:pt x="426" y="447"/>
                  </a:lnTo>
                  <a:lnTo>
                    <a:pt x="428" y="457"/>
                  </a:lnTo>
                  <a:lnTo>
                    <a:pt x="431" y="468"/>
                  </a:lnTo>
                  <a:lnTo>
                    <a:pt x="436" y="477"/>
                  </a:lnTo>
                  <a:lnTo>
                    <a:pt x="441" y="486"/>
                  </a:lnTo>
                  <a:lnTo>
                    <a:pt x="447" y="495"/>
                  </a:lnTo>
                  <a:lnTo>
                    <a:pt x="453" y="504"/>
                  </a:lnTo>
                  <a:lnTo>
                    <a:pt x="460" y="511"/>
                  </a:lnTo>
                  <a:lnTo>
                    <a:pt x="476" y="527"/>
                  </a:lnTo>
                  <a:lnTo>
                    <a:pt x="491" y="540"/>
                  </a:lnTo>
                  <a:lnTo>
                    <a:pt x="491" y="540"/>
                  </a:lnTo>
                  <a:lnTo>
                    <a:pt x="504" y="550"/>
                  </a:lnTo>
                  <a:lnTo>
                    <a:pt x="519" y="564"/>
                  </a:lnTo>
                  <a:lnTo>
                    <a:pt x="555" y="601"/>
                  </a:lnTo>
                  <a:lnTo>
                    <a:pt x="636" y="684"/>
                  </a:lnTo>
                  <a:lnTo>
                    <a:pt x="636" y="684"/>
                  </a:lnTo>
                  <a:lnTo>
                    <a:pt x="682" y="732"/>
                  </a:lnTo>
                  <a:lnTo>
                    <a:pt x="682" y="732"/>
                  </a:lnTo>
                  <a:lnTo>
                    <a:pt x="707" y="757"/>
                  </a:lnTo>
                  <a:lnTo>
                    <a:pt x="731" y="783"/>
                  </a:lnTo>
                  <a:lnTo>
                    <a:pt x="731" y="783"/>
                  </a:lnTo>
                  <a:lnTo>
                    <a:pt x="769" y="823"/>
                  </a:lnTo>
                  <a:lnTo>
                    <a:pt x="770" y="824"/>
                  </a:lnTo>
                  <a:lnTo>
                    <a:pt x="772" y="824"/>
                  </a:lnTo>
                  <a:lnTo>
                    <a:pt x="772" y="824"/>
                  </a:lnTo>
                  <a:lnTo>
                    <a:pt x="776" y="826"/>
                  </a:lnTo>
                  <a:lnTo>
                    <a:pt x="780" y="829"/>
                  </a:lnTo>
                  <a:lnTo>
                    <a:pt x="780" y="829"/>
                  </a:lnTo>
                  <a:lnTo>
                    <a:pt x="789" y="838"/>
                  </a:lnTo>
                  <a:lnTo>
                    <a:pt x="789" y="838"/>
                  </a:lnTo>
                  <a:lnTo>
                    <a:pt x="804" y="852"/>
                  </a:lnTo>
                  <a:lnTo>
                    <a:pt x="812" y="860"/>
                  </a:lnTo>
                  <a:lnTo>
                    <a:pt x="818" y="867"/>
                  </a:lnTo>
                  <a:lnTo>
                    <a:pt x="824" y="876"/>
                  </a:lnTo>
                  <a:lnTo>
                    <a:pt x="829" y="884"/>
                  </a:lnTo>
                  <a:lnTo>
                    <a:pt x="833" y="893"/>
                  </a:lnTo>
                  <a:lnTo>
                    <a:pt x="835" y="904"/>
                  </a:lnTo>
                  <a:lnTo>
                    <a:pt x="835" y="904"/>
                  </a:lnTo>
                  <a:lnTo>
                    <a:pt x="836" y="912"/>
                  </a:lnTo>
                  <a:lnTo>
                    <a:pt x="836" y="920"/>
                  </a:lnTo>
                  <a:lnTo>
                    <a:pt x="834" y="929"/>
                  </a:lnTo>
                  <a:lnTo>
                    <a:pt x="832" y="939"/>
                  </a:lnTo>
                  <a:lnTo>
                    <a:pt x="828" y="947"/>
                  </a:lnTo>
                  <a:lnTo>
                    <a:pt x="823" y="955"/>
                  </a:lnTo>
                  <a:lnTo>
                    <a:pt x="818" y="962"/>
                  </a:lnTo>
                  <a:lnTo>
                    <a:pt x="811" y="969"/>
                  </a:lnTo>
                  <a:lnTo>
                    <a:pt x="811" y="969"/>
                  </a:lnTo>
                  <a:lnTo>
                    <a:pt x="797" y="980"/>
                  </a:lnTo>
                  <a:lnTo>
                    <a:pt x="790" y="985"/>
                  </a:lnTo>
                  <a:lnTo>
                    <a:pt x="783" y="989"/>
                  </a:lnTo>
                  <a:lnTo>
                    <a:pt x="774" y="993"/>
                  </a:lnTo>
                  <a:lnTo>
                    <a:pt x="766" y="997"/>
                  </a:lnTo>
                  <a:lnTo>
                    <a:pt x="758" y="999"/>
                  </a:lnTo>
                  <a:lnTo>
                    <a:pt x="750" y="999"/>
                  </a:lnTo>
                  <a:lnTo>
                    <a:pt x="750" y="999"/>
                  </a:lnTo>
                  <a:lnTo>
                    <a:pt x="741" y="999"/>
                  </a:lnTo>
                  <a:lnTo>
                    <a:pt x="733" y="997"/>
                  </a:lnTo>
                  <a:lnTo>
                    <a:pt x="733" y="997"/>
                  </a:lnTo>
                  <a:lnTo>
                    <a:pt x="717" y="991"/>
                  </a:lnTo>
                  <a:lnTo>
                    <a:pt x="701" y="984"/>
                  </a:lnTo>
                  <a:lnTo>
                    <a:pt x="687" y="975"/>
                  </a:lnTo>
                  <a:lnTo>
                    <a:pt x="672" y="964"/>
                  </a:lnTo>
                  <a:lnTo>
                    <a:pt x="671" y="962"/>
                  </a:lnTo>
                  <a:lnTo>
                    <a:pt x="669" y="962"/>
                  </a:lnTo>
                  <a:lnTo>
                    <a:pt x="669" y="962"/>
                  </a:lnTo>
                  <a:lnTo>
                    <a:pt x="665" y="960"/>
                  </a:lnTo>
                  <a:lnTo>
                    <a:pt x="661" y="957"/>
                  </a:lnTo>
                  <a:lnTo>
                    <a:pt x="661" y="957"/>
                  </a:lnTo>
                  <a:lnTo>
                    <a:pt x="654" y="949"/>
                  </a:lnTo>
                  <a:lnTo>
                    <a:pt x="646" y="940"/>
                  </a:lnTo>
                  <a:lnTo>
                    <a:pt x="633" y="921"/>
                  </a:lnTo>
                  <a:lnTo>
                    <a:pt x="633" y="921"/>
                  </a:lnTo>
                  <a:lnTo>
                    <a:pt x="619" y="903"/>
                  </a:lnTo>
                  <a:lnTo>
                    <a:pt x="612" y="893"/>
                  </a:lnTo>
                  <a:lnTo>
                    <a:pt x="605" y="884"/>
                  </a:lnTo>
                  <a:lnTo>
                    <a:pt x="605" y="884"/>
                  </a:lnTo>
                  <a:lnTo>
                    <a:pt x="547" y="826"/>
                  </a:lnTo>
                  <a:lnTo>
                    <a:pt x="474" y="753"/>
                  </a:lnTo>
                  <a:lnTo>
                    <a:pt x="450" y="729"/>
                  </a:lnTo>
                  <a:lnTo>
                    <a:pt x="450" y="729"/>
                  </a:lnTo>
                  <a:lnTo>
                    <a:pt x="418" y="698"/>
                  </a:lnTo>
                  <a:lnTo>
                    <a:pt x="418" y="698"/>
                  </a:lnTo>
                  <a:lnTo>
                    <a:pt x="391" y="670"/>
                  </a:lnTo>
                  <a:lnTo>
                    <a:pt x="363" y="643"/>
                  </a:lnTo>
                  <a:lnTo>
                    <a:pt x="337" y="614"/>
                  </a:lnTo>
                  <a:lnTo>
                    <a:pt x="325" y="599"/>
                  </a:lnTo>
                  <a:lnTo>
                    <a:pt x="313" y="584"/>
                  </a:lnTo>
                  <a:lnTo>
                    <a:pt x="313" y="584"/>
                  </a:lnTo>
                  <a:lnTo>
                    <a:pt x="304" y="571"/>
                  </a:lnTo>
                  <a:lnTo>
                    <a:pt x="296" y="559"/>
                  </a:lnTo>
                  <a:lnTo>
                    <a:pt x="289" y="545"/>
                  </a:lnTo>
                  <a:lnTo>
                    <a:pt x="282" y="533"/>
                  </a:lnTo>
                  <a:lnTo>
                    <a:pt x="269" y="506"/>
                  </a:lnTo>
                  <a:lnTo>
                    <a:pt x="258" y="477"/>
                  </a:lnTo>
                  <a:lnTo>
                    <a:pt x="256" y="471"/>
                  </a:lnTo>
                  <a:lnTo>
                    <a:pt x="256" y="471"/>
                  </a:lnTo>
                  <a:lnTo>
                    <a:pt x="251" y="457"/>
                  </a:lnTo>
                  <a:lnTo>
                    <a:pt x="248" y="444"/>
                  </a:lnTo>
                  <a:lnTo>
                    <a:pt x="247" y="431"/>
                  </a:lnTo>
                  <a:lnTo>
                    <a:pt x="247" y="418"/>
                  </a:lnTo>
                  <a:lnTo>
                    <a:pt x="248" y="405"/>
                  </a:lnTo>
                  <a:lnTo>
                    <a:pt x="251" y="392"/>
                  </a:lnTo>
                  <a:lnTo>
                    <a:pt x="255" y="378"/>
                  </a:lnTo>
                  <a:lnTo>
                    <a:pt x="260" y="363"/>
                  </a:lnTo>
                  <a:lnTo>
                    <a:pt x="260" y="363"/>
                  </a:lnTo>
                  <a:lnTo>
                    <a:pt x="267" y="347"/>
                  </a:lnTo>
                  <a:lnTo>
                    <a:pt x="274" y="330"/>
                  </a:lnTo>
                  <a:lnTo>
                    <a:pt x="283" y="315"/>
                  </a:lnTo>
                  <a:lnTo>
                    <a:pt x="291" y="298"/>
                  </a:lnTo>
                  <a:lnTo>
                    <a:pt x="300" y="284"/>
                  </a:lnTo>
                  <a:lnTo>
                    <a:pt x="311" y="269"/>
                  </a:lnTo>
                  <a:lnTo>
                    <a:pt x="321" y="255"/>
                  </a:lnTo>
                  <a:lnTo>
                    <a:pt x="332" y="240"/>
                  </a:lnTo>
                  <a:lnTo>
                    <a:pt x="345" y="227"/>
                  </a:lnTo>
                  <a:lnTo>
                    <a:pt x="357" y="215"/>
                  </a:lnTo>
                  <a:lnTo>
                    <a:pt x="370" y="202"/>
                  </a:lnTo>
                  <a:lnTo>
                    <a:pt x="384" y="190"/>
                  </a:lnTo>
                  <a:lnTo>
                    <a:pt x="397" y="178"/>
                  </a:lnTo>
                  <a:lnTo>
                    <a:pt x="413" y="168"/>
                  </a:lnTo>
                  <a:lnTo>
                    <a:pt x="428" y="158"/>
                  </a:lnTo>
                  <a:lnTo>
                    <a:pt x="444" y="147"/>
                  </a:lnTo>
                  <a:lnTo>
                    <a:pt x="444" y="147"/>
                  </a:lnTo>
                  <a:lnTo>
                    <a:pt x="454" y="143"/>
                  </a:lnTo>
                  <a:lnTo>
                    <a:pt x="464" y="137"/>
                  </a:lnTo>
                  <a:lnTo>
                    <a:pt x="464" y="137"/>
                  </a:lnTo>
                  <a:lnTo>
                    <a:pt x="492" y="123"/>
                  </a:lnTo>
                  <a:lnTo>
                    <a:pt x="492" y="123"/>
                  </a:lnTo>
                  <a:lnTo>
                    <a:pt x="512" y="115"/>
                  </a:lnTo>
                  <a:lnTo>
                    <a:pt x="532" y="110"/>
                  </a:lnTo>
                  <a:lnTo>
                    <a:pt x="553" y="107"/>
                  </a:lnTo>
                  <a:lnTo>
                    <a:pt x="574" y="106"/>
                  </a:lnTo>
                  <a:lnTo>
                    <a:pt x="574" y="106"/>
                  </a:lnTo>
                  <a:lnTo>
                    <a:pt x="590" y="106"/>
                  </a:lnTo>
                  <a:lnTo>
                    <a:pt x="605" y="108"/>
                  </a:lnTo>
                  <a:lnTo>
                    <a:pt x="621" y="110"/>
                  </a:lnTo>
                  <a:lnTo>
                    <a:pt x="636" y="114"/>
                  </a:lnTo>
                  <a:lnTo>
                    <a:pt x="636" y="114"/>
                  </a:lnTo>
                  <a:lnTo>
                    <a:pt x="657" y="120"/>
                  </a:lnTo>
                  <a:lnTo>
                    <a:pt x="657" y="120"/>
                  </a:lnTo>
                  <a:lnTo>
                    <a:pt x="670" y="122"/>
                  </a:lnTo>
                  <a:lnTo>
                    <a:pt x="682" y="126"/>
                  </a:lnTo>
                  <a:lnTo>
                    <a:pt x="695" y="131"/>
                  </a:lnTo>
                  <a:lnTo>
                    <a:pt x="701" y="134"/>
                  </a:lnTo>
                  <a:lnTo>
                    <a:pt x="706" y="137"/>
                  </a:lnTo>
                  <a:lnTo>
                    <a:pt x="706" y="137"/>
                  </a:lnTo>
                  <a:lnTo>
                    <a:pt x="725" y="152"/>
                  </a:lnTo>
                  <a:lnTo>
                    <a:pt x="738" y="162"/>
                  </a:lnTo>
                  <a:lnTo>
                    <a:pt x="740" y="162"/>
                  </a:lnTo>
                  <a:lnTo>
                    <a:pt x="740" y="162"/>
                  </a:lnTo>
                  <a:lnTo>
                    <a:pt x="745" y="163"/>
                  </a:lnTo>
                  <a:lnTo>
                    <a:pt x="751" y="166"/>
                  </a:lnTo>
                  <a:lnTo>
                    <a:pt x="755" y="170"/>
                  </a:lnTo>
                  <a:lnTo>
                    <a:pt x="757" y="175"/>
                  </a:lnTo>
                  <a:lnTo>
                    <a:pt x="758" y="177"/>
                  </a:lnTo>
                  <a:lnTo>
                    <a:pt x="759" y="177"/>
                  </a:lnTo>
                  <a:lnTo>
                    <a:pt x="759" y="177"/>
                  </a:lnTo>
                  <a:lnTo>
                    <a:pt x="771" y="190"/>
                  </a:lnTo>
                  <a:lnTo>
                    <a:pt x="785" y="201"/>
                  </a:lnTo>
                  <a:lnTo>
                    <a:pt x="812" y="223"/>
                  </a:lnTo>
                  <a:lnTo>
                    <a:pt x="812" y="223"/>
                  </a:lnTo>
                  <a:lnTo>
                    <a:pt x="837" y="244"/>
                  </a:lnTo>
                  <a:lnTo>
                    <a:pt x="850" y="255"/>
                  </a:lnTo>
                  <a:lnTo>
                    <a:pt x="862" y="266"/>
                  </a:lnTo>
                  <a:lnTo>
                    <a:pt x="862" y="266"/>
                  </a:lnTo>
                  <a:lnTo>
                    <a:pt x="948" y="356"/>
                  </a:lnTo>
                  <a:lnTo>
                    <a:pt x="1033" y="446"/>
                  </a:lnTo>
                  <a:lnTo>
                    <a:pt x="1033" y="446"/>
                  </a:lnTo>
                  <a:lnTo>
                    <a:pt x="1054" y="472"/>
                  </a:lnTo>
                  <a:lnTo>
                    <a:pt x="1054" y="472"/>
                  </a:lnTo>
                  <a:lnTo>
                    <a:pt x="1071" y="489"/>
                  </a:lnTo>
                  <a:lnTo>
                    <a:pt x="1086" y="508"/>
                  </a:lnTo>
                  <a:lnTo>
                    <a:pt x="1104" y="523"/>
                  </a:lnTo>
                  <a:lnTo>
                    <a:pt x="1113" y="531"/>
                  </a:lnTo>
                  <a:lnTo>
                    <a:pt x="1123" y="538"/>
                  </a:lnTo>
                  <a:lnTo>
                    <a:pt x="1123" y="538"/>
                  </a:lnTo>
                  <a:lnTo>
                    <a:pt x="1139" y="549"/>
                  </a:lnTo>
                  <a:lnTo>
                    <a:pt x="1155" y="563"/>
                  </a:lnTo>
                  <a:lnTo>
                    <a:pt x="1169" y="577"/>
                  </a:lnTo>
                  <a:lnTo>
                    <a:pt x="1182" y="592"/>
                  </a:lnTo>
                  <a:lnTo>
                    <a:pt x="1182" y="592"/>
                  </a:lnTo>
                  <a:lnTo>
                    <a:pt x="1186" y="597"/>
                  </a:lnTo>
                  <a:lnTo>
                    <a:pt x="1187" y="602"/>
                  </a:lnTo>
                  <a:lnTo>
                    <a:pt x="1187" y="604"/>
                  </a:lnTo>
                  <a:lnTo>
                    <a:pt x="1188" y="605"/>
                  </a:lnTo>
                  <a:lnTo>
                    <a:pt x="1188" y="605"/>
                  </a:lnTo>
                  <a:lnTo>
                    <a:pt x="1194" y="614"/>
                  </a:lnTo>
                  <a:lnTo>
                    <a:pt x="1199" y="624"/>
                  </a:lnTo>
                  <a:lnTo>
                    <a:pt x="1199" y="624"/>
                  </a:lnTo>
                  <a:lnTo>
                    <a:pt x="1213" y="660"/>
                  </a:lnTo>
                  <a:lnTo>
                    <a:pt x="1213" y="660"/>
                  </a:lnTo>
                  <a:lnTo>
                    <a:pt x="1224" y="685"/>
                  </a:lnTo>
                  <a:lnTo>
                    <a:pt x="1233" y="709"/>
                  </a:lnTo>
                  <a:lnTo>
                    <a:pt x="1233" y="709"/>
                  </a:lnTo>
                  <a:lnTo>
                    <a:pt x="1239" y="730"/>
                  </a:lnTo>
                  <a:lnTo>
                    <a:pt x="1244" y="750"/>
                  </a:lnTo>
                  <a:lnTo>
                    <a:pt x="1249" y="769"/>
                  </a:lnTo>
                  <a:lnTo>
                    <a:pt x="1253" y="788"/>
                  </a:lnTo>
                  <a:lnTo>
                    <a:pt x="1255" y="808"/>
                  </a:lnTo>
                  <a:lnTo>
                    <a:pt x="1256" y="826"/>
                  </a:lnTo>
                  <a:lnTo>
                    <a:pt x="1256" y="846"/>
                  </a:lnTo>
                  <a:lnTo>
                    <a:pt x="1254" y="864"/>
                  </a:lnTo>
                  <a:lnTo>
                    <a:pt x="1254" y="864"/>
                  </a:lnTo>
                  <a:lnTo>
                    <a:pt x="1252" y="876"/>
                  </a:lnTo>
                  <a:lnTo>
                    <a:pt x="1246" y="887"/>
                  </a:lnTo>
                  <a:lnTo>
                    <a:pt x="1235" y="911"/>
                  </a:lnTo>
                  <a:lnTo>
                    <a:pt x="1235" y="911"/>
                  </a:lnTo>
                  <a:lnTo>
                    <a:pt x="1228" y="926"/>
                  </a:lnTo>
                  <a:lnTo>
                    <a:pt x="1228" y="926"/>
                  </a:lnTo>
                  <a:lnTo>
                    <a:pt x="1218" y="950"/>
                  </a:lnTo>
                  <a:lnTo>
                    <a:pt x="1218" y="950"/>
                  </a:lnTo>
                  <a:lnTo>
                    <a:pt x="1204" y="979"/>
                  </a:lnTo>
                  <a:lnTo>
                    <a:pt x="1197" y="993"/>
                  </a:lnTo>
                  <a:lnTo>
                    <a:pt x="1190" y="1007"/>
                  </a:lnTo>
                  <a:lnTo>
                    <a:pt x="1190" y="1007"/>
                  </a:lnTo>
                  <a:lnTo>
                    <a:pt x="1180" y="1021"/>
                  </a:lnTo>
                  <a:lnTo>
                    <a:pt x="1170" y="1036"/>
                  </a:lnTo>
                  <a:lnTo>
                    <a:pt x="1159" y="1049"/>
                  </a:lnTo>
                  <a:lnTo>
                    <a:pt x="1146" y="1064"/>
                  </a:lnTo>
                  <a:lnTo>
                    <a:pt x="1133" y="1077"/>
                  </a:lnTo>
                  <a:lnTo>
                    <a:pt x="1119" y="1090"/>
                  </a:lnTo>
                  <a:lnTo>
                    <a:pt x="1105" y="1102"/>
                  </a:lnTo>
                  <a:lnTo>
                    <a:pt x="1089" y="1113"/>
                  </a:lnTo>
                  <a:lnTo>
                    <a:pt x="1079" y="1121"/>
                  </a:lnTo>
                  <a:lnTo>
                    <a:pt x="1079" y="1121"/>
                  </a:lnTo>
                  <a:lnTo>
                    <a:pt x="1051" y="1141"/>
                  </a:lnTo>
                  <a:lnTo>
                    <a:pt x="1022" y="1162"/>
                  </a:lnTo>
                  <a:lnTo>
                    <a:pt x="992" y="1180"/>
                  </a:lnTo>
                  <a:lnTo>
                    <a:pt x="962" y="1197"/>
                  </a:lnTo>
                  <a:lnTo>
                    <a:pt x="947" y="1205"/>
                  </a:lnTo>
                  <a:lnTo>
                    <a:pt x="930" y="1212"/>
                  </a:lnTo>
                  <a:lnTo>
                    <a:pt x="915" y="1219"/>
                  </a:lnTo>
                  <a:lnTo>
                    <a:pt x="898" y="1224"/>
                  </a:lnTo>
                  <a:lnTo>
                    <a:pt x="881" y="1228"/>
                  </a:lnTo>
                  <a:lnTo>
                    <a:pt x="863" y="1231"/>
                  </a:lnTo>
                  <a:lnTo>
                    <a:pt x="846" y="1233"/>
                  </a:lnTo>
                  <a:lnTo>
                    <a:pt x="828" y="1235"/>
                  </a:lnTo>
                  <a:lnTo>
                    <a:pt x="828" y="1235"/>
                  </a:lnTo>
                  <a:lnTo>
                    <a:pt x="808" y="1235"/>
                  </a:lnTo>
                  <a:lnTo>
                    <a:pt x="808" y="123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59" name="Freeform 605"/>
            <p:cNvSpPr/>
            <p:nvPr/>
          </p:nvSpPr>
          <p:spPr bwMode="auto">
            <a:xfrm>
              <a:off x="5305426" y="2120900"/>
              <a:ext cx="365125" cy="185738"/>
            </a:xfrm>
            <a:custGeom>
              <a:avLst/>
              <a:gdLst/>
              <a:ahLst/>
              <a:cxnLst>
                <a:cxn ang="0">
                  <a:pos x="588" y="352"/>
                </a:cxn>
                <a:cxn ang="0">
                  <a:pos x="575" y="342"/>
                </a:cxn>
                <a:cxn ang="0">
                  <a:pos x="572" y="332"/>
                </a:cxn>
                <a:cxn ang="0">
                  <a:pos x="578" y="321"/>
                </a:cxn>
                <a:cxn ang="0">
                  <a:pos x="590" y="315"/>
                </a:cxn>
                <a:cxn ang="0">
                  <a:pos x="621" y="298"/>
                </a:cxn>
                <a:cxn ang="0">
                  <a:pos x="648" y="276"/>
                </a:cxn>
                <a:cxn ang="0">
                  <a:pos x="656" y="257"/>
                </a:cxn>
                <a:cxn ang="0">
                  <a:pos x="657" y="247"/>
                </a:cxn>
                <a:cxn ang="0">
                  <a:pos x="649" y="228"/>
                </a:cxn>
                <a:cxn ang="0">
                  <a:pos x="630" y="207"/>
                </a:cxn>
                <a:cxn ang="0">
                  <a:pos x="597" y="182"/>
                </a:cxn>
                <a:cxn ang="0">
                  <a:pos x="556" y="149"/>
                </a:cxn>
                <a:cxn ang="0">
                  <a:pos x="503" y="102"/>
                </a:cxn>
                <a:cxn ang="0">
                  <a:pos x="445" y="66"/>
                </a:cxn>
                <a:cxn ang="0">
                  <a:pos x="412" y="55"/>
                </a:cxn>
                <a:cxn ang="0">
                  <a:pos x="368" y="45"/>
                </a:cxn>
                <a:cxn ang="0">
                  <a:pos x="276" y="37"/>
                </a:cxn>
                <a:cxn ang="0">
                  <a:pos x="224" y="40"/>
                </a:cxn>
                <a:cxn ang="0">
                  <a:pos x="172" y="48"/>
                </a:cxn>
                <a:cxn ang="0">
                  <a:pos x="131" y="60"/>
                </a:cxn>
                <a:cxn ang="0">
                  <a:pos x="95" y="77"/>
                </a:cxn>
                <a:cxn ang="0">
                  <a:pos x="75" y="91"/>
                </a:cxn>
                <a:cxn ang="0">
                  <a:pos x="57" y="106"/>
                </a:cxn>
                <a:cxn ang="0">
                  <a:pos x="28" y="128"/>
                </a:cxn>
                <a:cxn ang="0">
                  <a:pos x="20" y="130"/>
                </a:cxn>
                <a:cxn ang="0">
                  <a:pos x="13" y="129"/>
                </a:cxn>
                <a:cxn ang="0">
                  <a:pos x="0" y="113"/>
                </a:cxn>
                <a:cxn ang="0">
                  <a:pos x="0" y="106"/>
                </a:cxn>
                <a:cxn ang="0">
                  <a:pos x="8" y="98"/>
                </a:cxn>
                <a:cxn ang="0">
                  <a:pos x="23" y="89"/>
                </a:cxn>
                <a:cxn ang="0">
                  <a:pos x="48" y="66"/>
                </a:cxn>
                <a:cxn ang="0">
                  <a:pos x="71" y="50"/>
                </a:cxn>
                <a:cxn ang="0">
                  <a:pos x="104" y="31"/>
                </a:cxn>
                <a:cxn ang="0">
                  <a:pos x="149" y="14"/>
                </a:cxn>
                <a:cxn ang="0">
                  <a:pos x="199" y="5"/>
                </a:cxn>
                <a:cxn ang="0">
                  <a:pos x="259" y="1"/>
                </a:cxn>
                <a:cxn ang="0">
                  <a:pos x="318" y="1"/>
                </a:cxn>
                <a:cxn ang="0">
                  <a:pos x="404" y="12"/>
                </a:cxn>
                <a:cxn ang="0">
                  <a:pos x="473" y="37"/>
                </a:cxn>
                <a:cxn ang="0">
                  <a:pos x="512" y="62"/>
                </a:cxn>
                <a:cxn ang="0">
                  <a:pos x="570" y="112"/>
                </a:cxn>
                <a:cxn ang="0">
                  <a:pos x="585" y="126"/>
                </a:cxn>
                <a:cxn ang="0">
                  <a:pos x="619" y="153"/>
                </a:cxn>
                <a:cxn ang="0">
                  <a:pos x="662" y="190"/>
                </a:cxn>
                <a:cxn ang="0">
                  <a:pos x="681" y="213"/>
                </a:cxn>
                <a:cxn ang="0">
                  <a:pos x="690" y="243"/>
                </a:cxn>
                <a:cxn ang="0">
                  <a:pos x="687" y="274"/>
                </a:cxn>
                <a:cxn ang="0">
                  <a:pos x="677" y="295"/>
                </a:cxn>
                <a:cxn ang="0">
                  <a:pos x="654" y="320"/>
                </a:cxn>
                <a:cxn ang="0">
                  <a:pos x="615" y="343"/>
                </a:cxn>
                <a:cxn ang="0">
                  <a:pos x="600" y="350"/>
                </a:cxn>
                <a:cxn ang="0">
                  <a:pos x="591" y="352"/>
                </a:cxn>
              </a:cxnLst>
              <a:rect l="0" t="0" r="r" b="b"/>
              <a:pathLst>
                <a:path w="690" h="352">
                  <a:moveTo>
                    <a:pt x="591" y="352"/>
                  </a:moveTo>
                  <a:lnTo>
                    <a:pt x="591" y="352"/>
                  </a:lnTo>
                  <a:lnTo>
                    <a:pt x="588" y="352"/>
                  </a:lnTo>
                  <a:lnTo>
                    <a:pt x="585" y="351"/>
                  </a:lnTo>
                  <a:lnTo>
                    <a:pt x="579" y="347"/>
                  </a:lnTo>
                  <a:lnTo>
                    <a:pt x="575" y="342"/>
                  </a:lnTo>
                  <a:lnTo>
                    <a:pt x="572" y="337"/>
                  </a:lnTo>
                  <a:lnTo>
                    <a:pt x="572" y="337"/>
                  </a:lnTo>
                  <a:lnTo>
                    <a:pt x="572" y="332"/>
                  </a:lnTo>
                  <a:lnTo>
                    <a:pt x="572" y="328"/>
                  </a:lnTo>
                  <a:lnTo>
                    <a:pt x="575" y="323"/>
                  </a:lnTo>
                  <a:lnTo>
                    <a:pt x="578" y="321"/>
                  </a:lnTo>
                  <a:lnTo>
                    <a:pt x="581" y="319"/>
                  </a:lnTo>
                  <a:lnTo>
                    <a:pt x="581" y="319"/>
                  </a:lnTo>
                  <a:lnTo>
                    <a:pt x="590" y="315"/>
                  </a:lnTo>
                  <a:lnTo>
                    <a:pt x="590" y="315"/>
                  </a:lnTo>
                  <a:lnTo>
                    <a:pt x="610" y="305"/>
                  </a:lnTo>
                  <a:lnTo>
                    <a:pt x="621" y="298"/>
                  </a:lnTo>
                  <a:lnTo>
                    <a:pt x="630" y="291"/>
                  </a:lnTo>
                  <a:lnTo>
                    <a:pt x="640" y="284"/>
                  </a:lnTo>
                  <a:lnTo>
                    <a:pt x="648" y="276"/>
                  </a:lnTo>
                  <a:lnTo>
                    <a:pt x="653" y="266"/>
                  </a:lnTo>
                  <a:lnTo>
                    <a:pt x="655" y="261"/>
                  </a:lnTo>
                  <a:lnTo>
                    <a:pt x="656" y="257"/>
                  </a:lnTo>
                  <a:lnTo>
                    <a:pt x="656" y="257"/>
                  </a:lnTo>
                  <a:lnTo>
                    <a:pt x="657" y="252"/>
                  </a:lnTo>
                  <a:lnTo>
                    <a:pt x="657" y="247"/>
                  </a:lnTo>
                  <a:lnTo>
                    <a:pt x="656" y="243"/>
                  </a:lnTo>
                  <a:lnTo>
                    <a:pt x="654" y="237"/>
                  </a:lnTo>
                  <a:lnTo>
                    <a:pt x="649" y="228"/>
                  </a:lnTo>
                  <a:lnTo>
                    <a:pt x="641" y="218"/>
                  </a:lnTo>
                  <a:lnTo>
                    <a:pt x="641" y="218"/>
                  </a:lnTo>
                  <a:lnTo>
                    <a:pt x="630" y="207"/>
                  </a:lnTo>
                  <a:lnTo>
                    <a:pt x="620" y="198"/>
                  </a:lnTo>
                  <a:lnTo>
                    <a:pt x="597" y="182"/>
                  </a:lnTo>
                  <a:lnTo>
                    <a:pt x="597" y="182"/>
                  </a:lnTo>
                  <a:lnTo>
                    <a:pt x="580" y="169"/>
                  </a:lnTo>
                  <a:lnTo>
                    <a:pt x="563" y="155"/>
                  </a:lnTo>
                  <a:lnTo>
                    <a:pt x="556" y="149"/>
                  </a:lnTo>
                  <a:lnTo>
                    <a:pt x="556" y="149"/>
                  </a:lnTo>
                  <a:lnTo>
                    <a:pt x="521" y="118"/>
                  </a:lnTo>
                  <a:lnTo>
                    <a:pt x="503" y="102"/>
                  </a:lnTo>
                  <a:lnTo>
                    <a:pt x="485" y="89"/>
                  </a:lnTo>
                  <a:lnTo>
                    <a:pt x="466" y="77"/>
                  </a:lnTo>
                  <a:lnTo>
                    <a:pt x="445" y="66"/>
                  </a:lnTo>
                  <a:lnTo>
                    <a:pt x="435" y="62"/>
                  </a:lnTo>
                  <a:lnTo>
                    <a:pt x="424" y="58"/>
                  </a:lnTo>
                  <a:lnTo>
                    <a:pt x="412" y="55"/>
                  </a:lnTo>
                  <a:lnTo>
                    <a:pt x="400" y="51"/>
                  </a:lnTo>
                  <a:lnTo>
                    <a:pt x="400" y="51"/>
                  </a:lnTo>
                  <a:lnTo>
                    <a:pt x="368" y="45"/>
                  </a:lnTo>
                  <a:lnTo>
                    <a:pt x="337" y="41"/>
                  </a:lnTo>
                  <a:lnTo>
                    <a:pt x="306" y="38"/>
                  </a:lnTo>
                  <a:lnTo>
                    <a:pt x="276" y="37"/>
                  </a:lnTo>
                  <a:lnTo>
                    <a:pt x="276" y="37"/>
                  </a:lnTo>
                  <a:lnTo>
                    <a:pt x="250" y="38"/>
                  </a:lnTo>
                  <a:lnTo>
                    <a:pt x="224" y="40"/>
                  </a:lnTo>
                  <a:lnTo>
                    <a:pt x="198" y="43"/>
                  </a:lnTo>
                  <a:lnTo>
                    <a:pt x="172" y="48"/>
                  </a:lnTo>
                  <a:lnTo>
                    <a:pt x="172" y="48"/>
                  </a:lnTo>
                  <a:lnTo>
                    <a:pt x="158" y="51"/>
                  </a:lnTo>
                  <a:lnTo>
                    <a:pt x="145" y="56"/>
                  </a:lnTo>
                  <a:lnTo>
                    <a:pt x="131" y="60"/>
                  </a:lnTo>
                  <a:lnTo>
                    <a:pt x="119" y="65"/>
                  </a:lnTo>
                  <a:lnTo>
                    <a:pt x="107" y="71"/>
                  </a:lnTo>
                  <a:lnTo>
                    <a:pt x="95" y="77"/>
                  </a:lnTo>
                  <a:lnTo>
                    <a:pt x="85" y="83"/>
                  </a:lnTo>
                  <a:lnTo>
                    <a:pt x="75" y="91"/>
                  </a:lnTo>
                  <a:lnTo>
                    <a:pt x="75" y="91"/>
                  </a:lnTo>
                  <a:lnTo>
                    <a:pt x="65" y="98"/>
                  </a:lnTo>
                  <a:lnTo>
                    <a:pt x="57" y="106"/>
                  </a:lnTo>
                  <a:lnTo>
                    <a:pt x="57" y="106"/>
                  </a:lnTo>
                  <a:lnTo>
                    <a:pt x="44" y="119"/>
                  </a:lnTo>
                  <a:lnTo>
                    <a:pt x="36" y="124"/>
                  </a:lnTo>
                  <a:lnTo>
                    <a:pt x="28" y="128"/>
                  </a:lnTo>
                  <a:lnTo>
                    <a:pt x="28" y="128"/>
                  </a:lnTo>
                  <a:lnTo>
                    <a:pt x="24" y="130"/>
                  </a:lnTo>
                  <a:lnTo>
                    <a:pt x="20" y="130"/>
                  </a:lnTo>
                  <a:lnTo>
                    <a:pt x="20" y="130"/>
                  </a:lnTo>
                  <a:lnTo>
                    <a:pt x="16" y="130"/>
                  </a:lnTo>
                  <a:lnTo>
                    <a:pt x="13" y="129"/>
                  </a:lnTo>
                  <a:lnTo>
                    <a:pt x="7" y="125"/>
                  </a:lnTo>
                  <a:lnTo>
                    <a:pt x="2" y="120"/>
                  </a:lnTo>
                  <a:lnTo>
                    <a:pt x="0" y="113"/>
                  </a:lnTo>
                  <a:lnTo>
                    <a:pt x="0" y="113"/>
                  </a:lnTo>
                  <a:lnTo>
                    <a:pt x="0" y="110"/>
                  </a:lnTo>
                  <a:lnTo>
                    <a:pt x="0" y="106"/>
                  </a:lnTo>
                  <a:lnTo>
                    <a:pt x="3" y="101"/>
                  </a:lnTo>
                  <a:lnTo>
                    <a:pt x="5" y="100"/>
                  </a:lnTo>
                  <a:lnTo>
                    <a:pt x="8" y="98"/>
                  </a:lnTo>
                  <a:lnTo>
                    <a:pt x="8" y="98"/>
                  </a:lnTo>
                  <a:lnTo>
                    <a:pt x="16" y="94"/>
                  </a:lnTo>
                  <a:lnTo>
                    <a:pt x="23" y="89"/>
                  </a:lnTo>
                  <a:lnTo>
                    <a:pt x="35" y="78"/>
                  </a:lnTo>
                  <a:lnTo>
                    <a:pt x="35" y="78"/>
                  </a:lnTo>
                  <a:lnTo>
                    <a:pt x="48" y="66"/>
                  </a:lnTo>
                  <a:lnTo>
                    <a:pt x="48" y="66"/>
                  </a:lnTo>
                  <a:lnTo>
                    <a:pt x="59" y="58"/>
                  </a:lnTo>
                  <a:lnTo>
                    <a:pt x="71" y="50"/>
                  </a:lnTo>
                  <a:lnTo>
                    <a:pt x="97" y="35"/>
                  </a:lnTo>
                  <a:lnTo>
                    <a:pt x="104" y="31"/>
                  </a:lnTo>
                  <a:lnTo>
                    <a:pt x="104" y="31"/>
                  </a:lnTo>
                  <a:lnTo>
                    <a:pt x="118" y="25"/>
                  </a:lnTo>
                  <a:lnTo>
                    <a:pt x="133" y="18"/>
                  </a:lnTo>
                  <a:lnTo>
                    <a:pt x="149" y="14"/>
                  </a:lnTo>
                  <a:lnTo>
                    <a:pt x="165" y="10"/>
                  </a:lnTo>
                  <a:lnTo>
                    <a:pt x="183" y="7"/>
                  </a:lnTo>
                  <a:lnTo>
                    <a:pt x="199" y="5"/>
                  </a:lnTo>
                  <a:lnTo>
                    <a:pt x="233" y="2"/>
                  </a:lnTo>
                  <a:lnTo>
                    <a:pt x="233" y="2"/>
                  </a:lnTo>
                  <a:lnTo>
                    <a:pt x="259" y="1"/>
                  </a:lnTo>
                  <a:lnTo>
                    <a:pt x="286" y="0"/>
                  </a:lnTo>
                  <a:lnTo>
                    <a:pt x="286" y="0"/>
                  </a:lnTo>
                  <a:lnTo>
                    <a:pt x="318" y="1"/>
                  </a:lnTo>
                  <a:lnTo>
                    <a:pt x="348" y="3"/>
                  </a:lnTo>
                  <a:lnTo>
                    <a:pt x="377" y="7"/>
                  </a:lnTo>
                  <a:lnTo>
                    <a:pt x="404" y="12"/>
                  </a:lnTo>
                  <a:lnTo>
                    <a:pt x="429" y="18"/>
                  </a:lnTo>
                  <a:lnTo>
                    <a:pt x="452" y="27"/>
                  </a:lnTo>
                  <a:lnTo>
                    <a:pt x="473" y="37"/>
                  </a:lnTo>
                  <a:lnTo>
                    <a:pt x="492" y="47"/>
                  </a:lnTo>
                  <a:lnTo>
                    <a:pt x="492" y="47"/>
                  </a:lnTo>
                  <a:lnTo>
                    <a:pt x="512" y="62"/>
                  </a:lnTo>
                  <a:lnTo>
                    <a:pt x="532" y="78"/>
                  </a:lnTo>
                  <a:lnTo>
                    <a:pt x="551" y="95"/>
                  </a:lnTo>
                  <a:lnTo>
                    <a:pt x="570" y="112"/>
                  </a:lnTo>
                  <a:lnTo>
                    <a:pt x="570" y="112"/>
                  </a:lnTo>
                  <a:lnTo>
                    <a:pt x="585" y="126"/>
                  </a:lnTo>
                  <a:lnTo>
                    <a:pt x="585" y="126"/>
                  </a:lnTo>
                  <a:lnTo>
                    <a:pt x="601" y="139"/>
                  </a:lnTo>
                  <a:lnTo>
                    <a:pt x="619" y="153"/>
                  </a:lnTo>
                  <a:lnTo>
                    <a:pt x="619" y="153"/>
                  </a:lnTo>
                  <a:lnTo>
                    <a:pt x="633" y="164"/>
                  </a:lnTo>
                  <a:lnTo>
                    <a:pt x="649" y="176"/>
                  </a:lnTo>
                  <a:lnTo>
                    <a:pt x="662" y="190"/>
                  </a:lnTo>
                  <a:lnTo>
                    <a:pt x="676" y="204"/>
                  </a:lnTo>
                  <a:lnTo>
                    <a:pt x="676" y="204"/>
                  </a:lnTo>
                  <a:lnTo>
                    <a:pt x="681" y="213"/>
                  </a:lnTo>
                  <a:lnTo>
                    <a:pt x="686" y="222"/>
                  </a:lnTo>
                  <a:lnTo>
                    <a:pt x="688" y="232"/>
                  </a:lnTo>
                  <a:lnTo>
                    <a:pt x="690" y="243"/>
                  </a:lnTo>
                  <a:lnTo>
                    <a:pt x="690" y="253"/>
                  </a:lnTo>
                  <a:lnTo>
                    <a:pt x="689" y="263"/>
                  </a:lnTo>
                  <a:lnTo>
                    <a:pt x="687" y="274"/>
                  </a:lnTo>
                  <a:lnTo>
                    <a:pt x="683" y="284"/>
                  </a:lnTo>
                  <a:lnTo>
                    <a:pt x="683" y="284"/>
                  </a:lnTo>
                  <a:lnTo>
                    <a:pt x="677" y="295"/>
                  </a:lnTo>
                  <a:lnTo>
                    <a:pt x="669" y="305"/>
                  </a:lnTo>
                  <a:lnTo>
                    <a:pt x="662" y="313"/>
                  </a:lnTo>
                  <a:lnTo>
                    <a:pt x="654" y="320"/>
                  </a:lnTo>
                  <a:lnTo>
                    <a:pt x="645" y="326"/>
                  </a:lnTo>
                  <a:lnTo>
                    <a:pt x="635" y="331"/>
                  </a:lnTo>
                  <a:lnTo>
                    <a:pt x="615" y="343"/>
                  </a:lnTo>
                  <a:lnTo>
                    <a:pt x="615" y="343"/>
                  </a:lnTo>
                  <a:lnTo>
                    <a:pt x="600" y="350"/>
                  </a:lnTo>
                  <a:lnTo>
                    <a:pt x="600" y="350"/>
                  </a:lnTo>
                  <a:lnTo>
                    <a:pt x="595" y="351"/>
                  </a:lnTo>
                  <a:lnTo>
                    <a:pt x="591" y="352"/>
                  </a:lnTo>
                  <a:lnTo>
                    <a:pt x="591" y="35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0" name="Freeform 606"/>
            <p:cNvSpPr/>
            <p:nvPr/>
          </p:nvSpPr>
          <p:spPr bwMode="auto">
            <a:xfrm>
              <a:off x="5356226" y="2198688"/>
              <a:ext cx="147638" cy="49213"/>
            </a:xfrm>
            <a:custGeom>
              <a:avLst/>
              <a:gdLst/>
              <a:ahLst/>
              <a:cxnLst>
                <a:cxn ang="0">
                  <a:pos x="16" y="94"/>
                </a:cxn>
                <a:cxn ang="0">
                  <a:pos x="9" y="93"/>
                </a:cxn>
                <a:cxn ang="0">
                  <a:pos x="2" y="85"/>
                </a:cxn>
                <a:cxn ang="0">
                  <a:pos x="0" y="79"/>
                </a:cxn>
                <a:cxn ang="0">
                  <a:pos x="2" y="68"/>
                </a:cxn>
                <a:cxn ang="0">
                  <a:pos x="6" y="62"/>
                </a:cxn>
                <a:cxn ang="0">
                  <a:pos x="13" y="59"/>
                </a:cxn>
                <a:cxn ang="0">
                  <a:pos x="18" y="57"/>
                </a:cxn>
                <a:cxn ang="0">
                  <a:pos x="31" y="46"/>
                </a:cxn>
                <a:cxn ang="0">
                  <a:pos x="38" y="41"/>
                </a:cxn>
                <a:cxn ang="0">
                  <a:pos x="46" y="36"/>
                </a:cxn>
                <a:cxn ang="0">
                  <a:pos x="60" y="28"/>
                </a:cxn>
                <a:cxn ang="0">
                  <a:pos x="77" y="20"/>
                </a:cxn>
                <a:cxn ang="0">
                  <a:pos x="115" y="7"/>
                </a:cxn>
                <a:cxn ang="0">
                  <a:pos x="134" y="2"/>
                </a:cxn>
                <a:cxn ang="0">
                  <a:pos x="154" y="0"/>
                </a:cxn>
                <a:cxn ang="0">
                  <a:pos x="173" y="2"/>
                </a:cxn>
                <a:cxn ang="0">
                  <a:pos x="208" y="9"/>
                </a:cxn>
                <a:cxn ang="0">
                  <a:pos x="240" y="24"/>
                </a:cxn>
                <a:cxn ang="0">
                  <a:pos x="266" y="45"/>
                </a:cxn>
                <a:cxn ang="0">
                  <a:pos x="276" y="58"/>
                </a:cxn>
                <a:cxn ang="0">
                  <a:pos x="279" y="67"/>
                </a:cxn>
                <a:cxn ang="0">
                  <a:pos x="278" y="74"/>
                </a:cxn>
                <a:cxn ang="0">
                  <a:pos x="275" y="78"/>
                </a:cxn>
                <a:cxn ang="0">
                  <a:pos x="266" y="83"/>
                </a:cxn>
                <a:cxn ang="0">
                  <a:pos x="259" y="84"/>
                </a:cxn>
                <a:cxn ang="0">
                  <a:pos x="256" y="83"/>
                </a:cxn>
                <a:cxn ang="0">
                  <a:pos x="248" y="80"/>
                </a:cxn>
                <a:cxn ang="0">
                  <a:pos x="245" y="76"/>
                </a:cxn>
                <a:cxn ang="0">
                  <a:pos x="230" y="59"/>
                </a:cxn>
                <a:cxn ang="0">
                  <a:pos x="210" y="47"/>
                </a:cxn>
                <a:cxn ang="0">
                  <a:pos x="186" y="40"/>
                </a:cxn>
                <a:cxn ang="0">
                  <a:pos x="160" y="37"/>
                </a:cxn>
                <a:cxn ang="0">
                  <a:pos x="150" y="37"/>
                </a:cxn>
                <a:cxn ang="0">
                  <a:pos x="121" y="42"/>
                </a:cxn>
                <a:cxn ang="0">
                  <a:pos x="94" y="51"/>
                </a:cxn>
                <a:cxn ang="0">
                  <a:pos x="86" y="56"/>
                </a:cxn>
                <a:cxn ang="0">
                  <a:pos x="62" y="71"/>
                </a:cxn>
                <a:cxn ang="0">
                  <a:pos x="43" y="84"/>
                </a:cxn>
                <a:cxn ang="0">
                  <a:pos x="22" y="94"/>
                </a:cxn>
                <a:cxn ang="0">
                  <a:pos x="16" y="94"/>
                </a:cxn>
              </a:cxnLst>
              <a:rect l="0" t="0" r="r" b="b"/>
              <a:pathLst>
                <a:path w="279" h="94">
                  <a:moveTo>
                    <a:pt x="16" y="94"/>
                  </a:moveTo>
                  <a:lnTo>
                    <a:pt x="16" y="94"/>
                  </a:lnTo>
                  <a:lnTo>
                    <a:pt x="13" y="94"/>
                  </a:lnTo>
                  <a:lnTo>
                    <a:pt x="9" y="93"/>
                  </a:lnTo>
                  <a:lnTo>
                    <a:pt x="5" y="90"/>
                  </a:lnTo>
                  <a:lnTo>
                    <a:pt x="2" y="85"/>
                  </a:lnTo>
                  <a:lnTo>
                    <a:pt x="0" y="79"/>
                  </a:lnTo>
                  <a:lnTo>
                    <a:pt x="0" y="79"/>
                  </a:lnTo>
                  <a:lnTo>
                    <a:pt x="0" y="74"/>
                  </a:lnTo>
                  <a:lnTo>
                    <a:pt x="2" y="68"/>
                  </a:lnTo>
                  <a:lnTo>
                    <a:pt x="3" y="66"/>
                  </a:lnTo>
                  <a:lnTo>
                    <a:pt x="6" y="62"/>
                  </a:lnTo>
                  <a:lnTo>
                    <a:pt x="8" y="60"/>
                  </a:lnTo>
                  <a:lnTo>
                    <a:pt x="13" y="59"/>
                  </a:lnTo>
                  <a:lnTo>
                    <a:pt x="13" y="59"/>
                  </a:lnTo>
                  <a:lnTo>
                    <a:pt x="18" y="57"/>
                  </a:lnTo>
                  <a:lnTo>
                    <a:pt x="22" y="54"/>
                  </a:lnTo>
                  <a:lnTo>
                    <a:pt x="31" y="46"/>
                  </a:lnTo>
                  <a:lnTo>
                    <a:pt x="31" y="46"/>
                  </a:lnTo>
                  <a:lnTo>
                    <a:pt x="38" y="41"/>
                  </a:lnTo>
                  <a:lnTo>
                    <a:pt x="46" y="36"/>
                  </a:lnTo>
                  <a:lnTo>
                    <a:pt x="46" y="36"/>
                  </a:lnTo>
                  <a:lnTo>
                    <a:pt x="60" y="28"/>
                  </a:lnTo>
                  <a:lnTo>
                    <a:pt x="60" y="28"/>
                  </a:lnTo>
                  <a:lnTo>
                    <a:pt x="77" y="20"/>
                  </a:lnTo>
                  <a:lnTo>
                    <a:pt x="77" y="20"/>
                  </a:lnTo>
                  <a:lnTo>
                    <a:pt x="95" y="13"/>
                  </a:lnTo>
                  <a:lnTo>
                    <a:pt x="115" y="7"/>
                  </a:lnTo>
                  <a:lnTo>
                    <a:pt x="124" y="4"/>
                  </a:lnTo>
                  <a:lnTo>
                    <a:pt x="134" y="2"/>
                  </a:lnTo>
                  <a:lnTo>
                    <a:pt x="144" y="0"/>
                  </a:lnTo>
                  <a:lnTo>
                    <a:pt x="154" y="0"/>
                  </a:lnTo>
                  <a:lnTo>
                    <a:pt x="154" y="0"/>
                  </a:lnTo>
                  <a:lnTo>
                    <a:pt x="173" y="2"/>
                  </a:lnTo>
                  <a:lnTo>
                    <a:pt x="191" y="5"/>
                  </a:lnTo>
                  <a:lnTo>
                    <a:pt x="208" y="9"/>
                  </a:lnTo>
                  <a:lnTo>
                    <a:pt x="224" y="16"/>
                  </a:lnTo>
                  <a:lnTo>
                    <a:pt x="240" y="24"/>
                  </a:lnTo>
                  <a:lnTo>
                    <a:pt x="253" y="34"/>
                  </a:lnTo>
                  <a:lnTo>
                    <a:pt x="266" y="45"/>
                  </a:lnTo>
                  <a:lnTo>
                    <a:pt x="276" y="58"/>
                  </a:lnTo>
                  <a:lnTo>
                    <a:pt x="276" y="58"/>
                  </a:lnTo>
                  <a:lnTo>
                    <a:pt x="278" y="62"/>
                  </a:lnTo>
                  <a:lnTo>
                    <a:pt x="279" y="67"/>
                  </a:lnTo>
                  <a:lnTo>
                    <a:pt x="279" y="70"/>
                  </a:lnTo>
                  <a:lnTo>
                    <a:pt x="278" y="74"/>
                  </a:lnTo>
                  <a:lnTo>
                    <a:pt x="278" y="74"/>
                  </a:lnTo>
                  <a:lnTo>
                    <a:pt x="275" y="78"/>
                  </a:lnTo>
                  <a:lnTo>
                    <a:pt x="271" y="81"/>
                  </a:lnTo>
                  <a:lnTo>
                    <a:pt x="266" y="83"/>
                  </a:lnTo>
                  <a:lnTo>
                    <a:pt x="259" y="84"/>
                  </a:lnTo>
                  <a:lnTo>
                    <a:pt x="259" y="84"/>
                  </a:lnTo>
                  <a:lnTo>
                    <a:pt x="259" y="84"/>
                  </a:lnTo>
                  <a:lnTo>
                    <a:pt x="256" y="83"/>
                  </a:lnTo>
                  <a:lnTo>
                    <a:pt x="252" y="82"/>
                  </a:lnTo>
                  <a:lnTo>
                    <a:pt x="248" y="80"/>
                  </a:lnTo>
                  <a:lnTo>
                    <a:pt x="245" y="76"/>
                  </a:lnTo>
                  <a:lnTo>
                    <a:pt x="245" y="76"/>
                  </a:lnTo>
                  <a:lnTo>
                    <a:pt x="238" y="67"/>
                  </a:lnTo>
                  <a:lnTo>
                    <a:pt x="230" y="59"/>
                  </a:lnTo>
                  <a:lnTo>
                    <a:pt x="220" y="52"/>
                  </a:lnTo>
                  <a:lnTo>
                    <a:pt x="210" y="47"/>
                  </a:lnTo>
                  <a:lnTo>
                    <a:pt x="199" y="43"/>
                  </a:lnTo>
                  <a:lnTo>
                    <a:pt x="186" y="40"/>
                  </a:lnTo>
                  <a:lnTo>
                    <a:pt x="174" y="38"/>
                  </a:lnTo>
                  <a:lnTo>
                    <a:pt x="160" y="37"/>
                  </a:lnTo>
                  <a:lnTo>
                    <a:pt x="160" y="37"/>
                  </a:lnTo>
                  <a:lnTo>
                    <a:pt x="150" y="37"/>
                  </a:lnTo>
                  <a:lnTo>
                    <a:pt x="141" y="38"/>
                  </a:lnTo>
                  <a:lnTo>
                    <a:pt x="121" y="42"/>
                  </a:lnTo>
                  <a:lnTo>
                    <a:pt x="102" y="48"/>
                  </a:lnTo>
                  <a:lnTo>
                    <a:pt x="94" y="51"/>
                  </a:lnTo>
                  <a:lnTo>
                    <a:pt x="86" y="56"/>
                  </a:lnTo>
                  <a:lnTo>
                    <a:pt x="86" y="56"/>
                  </a:lnTo>
                  <a:lnTo>
                    <a:pt x="74" y="64"/>
                  </a:lnTo>
                  <a:lnTo>
                    <a:pt x="62" y="71"/>
                  </a:lnTo>
                  <a:lnTo>
                    <a:pt x="62" y="71"/>
                  </a:lnTo>
                  <a:lnTo>
                    <a:pt x="43" y="84"/>
                  </a:lnTo>
                  <a:lnTo>
                    <a:pt x="32" y="90"/>
                  </a:lnTo>
                  <a:lnTo>
                    <a:pt x="22" y="94"/>
                  </a:lnTo>
                  <a:lnTo>
                    <a:pt x="22" y="94"/>
                  </a:lnTo>
                  <a:lnTo>
                    <a:pt x="16" y="94"/>
                  </a:lnTo>
                  <a:lnTo>
                    <a:pt x="16" y="9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sp>
        <p:nvSpPr>
          <p:cNvPr id="58" name="椭圆 31"/>
          <p:cNvSpPr/>
          <p:nvPr/>
        </p:nvSpPr>
        <p:spPr>
          <a:xfrm rot="15654318">
            <a:off x="6475569" y="4594194"/>
            <a:ext cx="898847" cy="889884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91" y="connsiteY5-92"/>
              </a:cxn>
            </a:cxnLst>
            <a:rect l="l" t="t" r="r" b="b"/>
            <a:pathLst>
              <a:path w="660438" h="653852">
                <a:moveTo>
                  <a:pt x="128078" y="64927"/>
                </a:moveTo>
                <a:cubicBezTo>
                  <a:pt x="200406" y="22404"/>
                  <a:pt x="266694" y="-24807"/>
                  <a:pt x="410712" y="15051"/>
                </a:cubicBezTo>
                <a:cubicBezTo>
                  <a:pt x="554730" y="54909"/>
                  <a:pt x="671038" y="190221"/>
                  <a:pt x="659670" y="337329"/>
                </a:cubicBezTo>
                <a:cubicBezTo>
                  <a:pt x="648302" y="484437"/>
                  <a:pt x="512709" y="653852"/>
                  <a:pt x="331423" y="653852"/>
                </a:cubicBezTo>
                <a:cubicBezTo>
                  <a:pt x="150137" y="653852"/>
                  <a:pt x="14721" y="457153"/>
                  <a:pt x="3176" y="337329"/>
                </a:cubicBezTo>
                <a:cubicBezTo>
                  <a:pt x="-8369" y="217505"/>
                  <a:pt x="11590" y="209227"/>
                  <a:pt x="62645" y="134413"/>
                </a:cubicBezTo>
              </a:path>
            </a:pathLst>
          </a:custGeom>
          <a:noFill/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grpSp>
        <p:nvGrpSpPr>
          <p:cNvPr id="161" name="组合 160"/>
          <p:cNvGrpSpPr/>
          <p:nvPr/>
        </p:nvGrpSpPr>
        <p:grpSpPr>
          <a:xfrm>
            <a:off x="6679330" y="4803299"/>
            <a:ext cx="489734" cy="500458"/>
            <a:chOff x="5268913" y="4124325"/>
            <a:chExt cx="652463" cy="666751"/>
          </a:xfrm>
          <a:solidFill>
            <a:srgbClr val="005790"/>
          </a:solidFill>
        </p:grpSpPr>
        <p:sp>
          <p:nvSpPr>
            <p:cNvPr id="162" name="Freeform 719"/>
            <p:cNvSpPr/>
            <p:nvPr/>
          </p:nvSpPr>
          <p:spPr bwMode="auto">
            <a:xfrm>
              <a:off x="5356226" y="4351338"/>
              <a:ext cx="9525" cy="57150"/>
            </a:xfrm>
            <a:custGeom>
              <a:avLst/>
              <a:gdLst/>
              <a:ahLst/>
              <a:cxnLst>
                <a:cxn ang="0">
                  <a:pos x="9" y="3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3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4" y="15"/>
                </a:cxn>
                <a:cxn ang="0">
                  <a:pos x="7" y="25"/>
                </a:cxn>
                <a:cxn ang="0">
                  <a:pos x="9" y="35"/>
                </a:cxn>
                <a:cxn ang="0">
                  <a:pos x="11" y="46"/>
                </a:cxn>
                <a:cxn ang="0">
                  <a:pos x="11" y="46"/>
                </a:cxn>
                <a:cxn ang="0">
                  <a:pos x="11" y="53"/>
                </a:cxn>
                <a:cxn ang="0">
                  <a:pos x="9" y="60"/>
                </a:cxn>
                <a:cxn ang="0">
                  <a:pos x="6" y="75"/>
                </a:cxn>
                <a:cxn ang="0">
                  <a:pos x="2" y="89"/>
                </a:cxn>
                <a:cxn ang="0">
                  <a:pos x="1" y="96"/>
                </a:cxn>
                <a:cxn ang="0">
                  <a:pos x="0" y="104"/>
                </a:cxn>
                <a:cxn ang="0">
                  <a:pos x="0" y="104"/>
                </a:cxn>
                <a:cxn ang="0">
                  <a:pos x="0" y="106"/>
                </a:cxn>
                <a:cxn ang="0">
                  <a:pos x="1" y="108"/>
                </a:cxn>
                <a:cxn ang="0">
                  <a:pos x="3" y="108"/>
                </a:cxn>
                <a:cxn ang="0">
                  <a:pos x="5" y="109"/>
                </a:cxn>
                <a:cxn ang="0">
                  <a:pos x="6" y="108"/>
                </a:cxn>
                <a:cxn ang="0">
                  <a:pos x="8" y="108"/>
                </a:cxn>
                <a:cxn ang="0">
                  <a:pos x="9" y="106"/>
                </a:cxn>
                <a:cxn ang="0">
                  <a:pos x="9" y="104"/>
                </a:cxn>
                <a:cxn ang="0">
                  <a:pos x="9" y="104"/>
                </a:cxn>
                <a:cxn ang="0">
                  <a:pos x="12" y="89"/>
                </a:cxn>
                <a:cxn ang="0">
                  <a:pos x="15" y="75"/>
                </a:cxn>
                <a:cxn ang="0">
                  <a:pos x="18" y="60"/>
                </a:cxn>
                <a:cxn ang="0">
                  <a:pos x="20" y="46"/>
                </a:cxn>
                <a:cxn ang="0">
                  <a:pos x="20" y="46"/>
                </a:cxn>
                <a:cxn ang="0">
                  <a:pos x="20" y="41"/>
                </a:cxn>
                <a:cxn ang="0">
                  <a:pos x="20" y="35"/>
                </a:cxn>
                <a:cxn ang="0">
                  <a:pos x="18" y="24"/>
                </a:cxn>
                <a:cxn ang="0">
                  <a:pos x="14" y="13"/>
                </a:cxn>
                <a:cxn ang="0">
                  <a:pos x="9" y="3"/>
                </a:cxn>
                <a:cxn ang="0">
                  <a:pos x="9" y="3"/>
                </a:cxn>
              </a:cxnLst>
              <a:rect l="0" t="0" r="r" b="b"/>
              <a:pathLst>
                <a:path w="20" h="109">
                  <a:moveTo>
                    <a:pt x="9" y="3"/>
                  </a:moveTo>
                  <a:lnTo>
                    <a:pt x="9" y="3"/>
                  </a:lnTo>
                  <a:lnTo>
                    <a:pt x="8" y="1"/>
                  </a:lnTo>
                  <a:lnTo>
                    <a:pt x="7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4" y="15"/>
                  </a:lnTo>
                  <a:lnTo>
                    <a:pt x="7" y="25"/>
                  </a:lnTo>
                  <a:lnTo>
                    <a:pt x="9" y="35"/>
                  </a:lnTo>
                  <a:lnTo>
                    <a:pt x="11" y="46"/>
                  </a:lnTo>
                  <a:lnTo>
                    <a:pt x="11" y="46"/>
                  </a:lnTo>
                  <a:lnTo>
                    <a:pt x="11" y="53"/>
                  </a:lnTo>
                  <a:lnTo>
                    <a:pt x="9" y="60"/>
                  </a:lnTo>
                  <a:lnTo>
                    <a:pt x="6" y="75"/>
                  </a:lnTo>
                  <a:lnTo>
                    <a:pt x="2" y="89"/>
                  </a:lnTo>
                  <a:lnTo>
                    <a:pt x="1" y="96"/>
                  </a:lnTo>
                  <a:lnTo>
                    <a:pt x="0" y="104"/>
                  </a:lnTo>
                  <a:lnTo>
                    <a:pt x="0" y="104"/>
                  </a:lnTo>
                  <a:lnTo>
                    <a:pt x="0" y="106"/>
                  </a:lnTo>
                  <a:lnTo>
                    <a:pt x="1" y="108"/>
                  </a:lnTo>
                  <a:lnTo>
                    <a:pt x="3" y="108"/>
                  </a:lnTo>
                  <a:lnTo>
                    <a:pt x="5" y="109"/>
                  </a:lnTo>
                  <a:lnTo>
                    <a:pt x="6" y="108"/>
                  </a:lnTo>
                  <a:lnTo>
                    <a:pt x="8" y="108"/>
                  </a:lnTo>
                  <a:lnTo>
                    <a:pt x="9" y="106"/>
                  </a:lnTo>
                  <a:lnTo>
                    <a:pt x="9" y="104"/>
                  </a:lnTo>
                  <a:lnTo>
                    <a:pt x="9" y="104"/>
                  </a:lnTo>
                  <a:lnTo>
                    <a:pt x="12" y="89"/>
                  </a:lnTo>
                  <a:lnTo>
                    <a:pt x="15" y="75"/>
                  </a:lnTo>
                  <a:lnTo>
                    <a:pt x="18" y="60"/>
                  </a:lnTo>
                  <a:lnTo>
                    <a:pt x="20" y="46"/>
                  </a:lnTo>
                  <a:lnTo>
                    <a:pt x="20" y="46"/>
                  </a:lnTo>
                  <a:lnTo>
                    <a:pt x="20" y="41"/>
                  </a:lnTo>
                  <a:lnTo>
                    <a:pt x="20" y="35"/>
                  </a:lnTo>
                  <a:lnTo>
                    <a:pt x="18" y="24"/>
                  </a:lnTo>
                  <a:lnTo>
                    <a:pt x="14" y="13"/>
                  </a:lnTo>
                  <a:lnTo>
                    <a:pt x="9" y="3"/>
                  </a:lnTo>
                  <a:lnTo>
                    <a:pt x="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3" name="Freeform 720"/>
            <p:cNvSpPr/>
            <p:nvPr/>
          </p:nvSpPr>
          <p:spPr bwMode="auto">
            <a:xfrm>
              <a:off x="5392738" y="4365625"/>
              <a:ext cx="12700" cy="80963"/>
            </a:xfrm>
            <a:custGeom>
              <a:avLst/>
              <a:gdLst/>
              <a:ahLst/>
              <a:cxnLst>
                <a:cxn ang="0">
                  <a:pos x="25" y="4"/>
                </a:cxn>
                <a:cxn ang="0">
                  <a:pos x="25" y="4"/>
                </a:cxn>
                <a:cxn ang="0">
                  <a:pos x="25" y="2"/>
                </a:cxn>
                <a:cxn ang="0">
                  <a:pos x="24" y="1"/>
                </a:cxn>
                <a:cxn ang="0">
                  <a:pos x="22" y="0"/>
                </a:cxn>
                <a:cxn ang="0">
                  <a:pos x="21" y="0"/>
                </a:cxn>
                <a:cxn ang="0">
                  <a:pos x="19" y="0"/>
                </a:cxn>
                <a:cxn ang="0">
                  <a:pos x="17" y="1"/>
                </a:cxn>
                <a:cxn ang="0">
                  <a:pos x="16" y="2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4" y="24"/>
                </a:cxn>
                <a:cxn ang="0">
                  <a:pos x="11" y="43"/>
                </a:cxn>
                <a:cxn ang="0">
                  <a:pos x="4" y="80"/>
                </a:cxn>
                <a:cxn ang="0">
                  <a:pos x="4" y="80"/>
                </a:cxn>
                <a:cxn ang="0">
                  <a:pos x="1" y="96"/>
                </a:cxn>
                <a:cxn ang="0">
                  <a:pos x="0" y="114"/>
                </a:cxn>
                <a:cxn ang="0">
                  <a:pos x="1" y="147"/>
                </a:cxn>
                <a:cxn ang="0">
                  <a:pos x="1" y="147"/>
                </a:cxn>
                <a:cxn ang="0">
                  <a:pos x="1" y="149"/>
                </a:cxn>
                <a:cxn ang="0">
                  <a:pos x="2" y="150"/>
                </a:cxn>
                <a:cxn ang="0">
                  <a:pos x="5" y="151"/>
                </a:cxn>
                <a:cxn ang="0">
                  <a:pos x="7" y="151"/>
                </a:cxn>
                <a:cxn ang="0">
                  <a:pos x="8" y="151"/>
                </a:cxn>
                <a:cxn ang="0">
                  <a:pos x="10" y="150"/>
                </a:cxn>
                <a:cxn ang="0">
                  <a:pos x="11" y="149"/>
                </a:cxn>
                <a:cxn ang="0">
                  <a:pos x="11" y="147"/>
                </a:cxn>
                <a:cxn ang="0">
                  <a:pos x="11" y="147"/>
                </a:cxn>
                <a:cxn ang="0">
                  <a:pos x="11" y="126"/>
                </a:cxn>
                <a:cxn ang="0">
                  <a:pos x="11" y="107"/>
                </a:cxn>
                <a:cxn ang="0">
                  <a:pos x="13" y="86"/>
                </a:cxn>
                <a:cxn ang="0">
                  <a:pos x="16" y="65"/>
                </a:cxn>
                <a:cxn ang="0">
                  <a:pos x="16" y="65"/>
                </a:cxn>
                <a:cxn ang="0">
                  <a:pos x="22" y="35"/>
                </a:cxn>
                <a:cxn ang="0">
                  <a:pos x="24" y="20"/>
                </a:cxn>
                <a:cxn ang="0">
                  <a:pos x="25" y="4"/>
                </a:cxn>
                <a:cxn ang="0">
                  <a:pos x="25" y="4"/>
                </a:cxn>
              </a:cxnLst>
              <a:rect l="0" t="0" r="r" b="b"/>
              <a:pathLst>
                <a:path w="25" h="151">
                  <a:moveTo>
                    <a:pt x="25" y="4"/>
                  </a:moveTo>
                  <a:lnTo>
                    <a:pt x="25" y="4"/>
                  </a:lnTo>
                  <a:lnTo>
                    <a:pt x="25" y="2"/>
                  </a:lnTo>
                  <a:lnTo>
                    <a:pt x="24" y="1"/>
                  </a:lnTo>
                  <a:lnTo>
                    <a:pt x="22" y="0"/>
                  </a:lnTo>
                  <a:lnTo>
                    <a:pt x="21" y="0"/>
                  </a:lnTo>
                  <a:lnTo>
                    <a:pt x="19" y="0"/>
                  </a:lnTo>
                  <a:lnTo>
                    <a:pt x="17" y="1"/>
                  </a:lnTo>
                  <a:lnTo>
                    <a:pt x="16" y="2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4" y="24"/>
                  </a:lnTo>
                  <a:lnTo>
                    <a:pt x="11" y="43"/>
                  </a:lnTo>
                  <a:lnTo>
                    <a:pt x="4" y="80"/>
                  </a:lnTo>
                  <a:lnTo>
                    <a:pt x="4" y="80"/>
                  </a:lnTo>
                  <a:lnTo>
                    <a:pt x="1" y="96"/>
                  </a:lnTo>
                  <a:lnTo>
                    <a:pt x="0" y="114"/>
                  </a:lnTo>
                  <a:lnTo>
                    <a:pt x="1" y="147"/>
                  </a:lnTo>
                  <a:lnTo>
                    <a:pt x="1" y="147"/>
                  </a:lnTo>
                  <a:lnTo>
                    <a:pt x="1" y="149"/>
                  </a:lnTo>
                  <a:lnTo>
                    <a:pt x="2" y="150"/>
                  </a:lnTo>
                  <a:lnTo>
                    <a:pt x="5" y="151"/>
                  </a:lnTo>
                  <a:lnTo>
                    <a:pt x="7" y="151"/>
                  </a:lnTo>
                  <a:lnTo>
                    <a:pt x="8" y="151"/>
                  </a:lnTo>
                  <a:lnTo>
                    <a:pt x="10" y="150"/>
                  </a:lnTo>
                  <a:lnTo>
                    <a:pt x="11" y="149"/>
                  </a:lnTo>
                  <a:lnTo>
                    <a:pt x="11" y="147"/>
                  </a:lnTo>
                  <a:lnTo>
                    <a:pt x="11" y="147"/>
                  </a:lnTo>
                  <a:lnTo>
                    <a:pt x="11" y="126"/>
                  </a:lnTo>
                  <a:lnTo>
                    <a:pt x="11" y="107"/>
                  </a:lnTo>
                  <a:lnTo>
                    <a:pt x="13" y="86"/>
                  </a:lnTo>
                  <a:lnTo>
                    <a:pt x="16" y="65"/>
                  </a:lnTo>
                  <a:lnTo>
                    <a:pt x="16" y="65"/>
                  </a:lnTo>
                  <a:lnTo>
                    <a:pt x="22" y="35"/>
                  </a:lnTo>
                  <a:lnTo>
                    <a:pt x="24" y="20"/>
                  </a:lnTo>
                  <a:lnTo>
                    <a:pt x="25" y="4"/>
                  </a:lnTo>
                  <a:lnTo>
                    <a:pt x="2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4" name="Freeform 721"/>
            <p:cNvSpPr/>
            <p:nvPr/>
          </p:nvSpPr>
          <p:spPr bwMode="auto">
            <a:xfrm>
              <a:off x="5421313" y="4389438"/>
              <a:ext cx="19050" cy="84138"/>
            </a:xfrm>
            <a:custGeom>
              <a:avLst/>
              <a:gdLst/>
              <a:ahLst/>
              <a:cxnLst>
                <a:cxn ang="0">
                  <a:pos x="29" y="2"/>
                </a:cxn>
                <a:cxn ang="0">
                  <a:pos x="29" y="2"/>
                </a:cxn>
                <a:cxn ang="0">
                  <a:pos x="22" y="16"/>
                </a:cxn>
                <a:cxn ang="0">
                  <a:pos x="18" y="30"/>
                </a:cxn>
                <a:cxn ang="0">
                  <a:pos x="15" y="46"/>
                </a:cxn>
                <a:cxn ang="0">
                  <a:pos x="13" y="61"/>
                </a:cxn>
                <a:cxn ang="0">
                  <a:pos x="13" y="61"/>
                </a:cxn>
                <a:cxn ang="0">
                  <a:pos x="8" y="85"/>
                </a:cxn>
                <a:cxn ang="0">
                  <a:pos x="4" y="109"/>
                </a:cxn>
                <a:cxn ang="0">
                  <a:pos x="1" y="133"/>
                </a:cxn>
                <a:cxn ang="0">
                  <a:pos x="0" y="157"/>
                </a:cxn>
                <a:cxn ang="0">
                  <a:pos x="0" y="157"/>
                </a:cxn>
                <a:cxn ang="0">
                  <a:pos x="0" y="158"/>
                </a:cxn>
                <a:cxn ang="0">
                  <a:pos x="1" y="160"/>
                </a:cxn>
                <a:cxn ang="0">
                  <a:pos x="2" y="161"/>
                </a:cxn>
                <a:cxn ang="0">
                  <a:pos x="4" y="161"/>
                </a:cxn>
                <a:cxn ang="0">
                  <a:pos x="6" y="161"/>
                </a:cxn>
                <a:cxn ang="0">
                  <a:pos x="7" y="160"/>
                </a:cxn>
                <a:cxn ang="0">
                  <a:pos x="8" y="158"/>
                </a:cxn>
                <a:cxn ang="0">
                  <a:pos x="9" y="157"/>
                </a:cxn>
                <a:cxn ang="0">
                  <a:pos x="9" y="157"/>
                </a:cxn>
                <a:cxn ang="0">
                  <a:pos x="10" y="137"/>
                </a:cxn>
                <a:cxn ang="0">
                  <a:pos x="14" y="117"/>
                </a:cxn>
                <a:cxn ang="0">
                  <a:pos x="20" y="78"/>
                </a:cxn>
                <a:cxn ang="0">
                  <a:pos x="20" y="78"/>
                </a:cxn>
                <a:cxn ang="0">
                  <a:pos x="22" y="59"/>
                </a:cxn>
                <a:cxn ang="0">
                  <a:pos x="25" y="42"/>
                </a:cxn>
                <a:cxn ang="0">
                  <a:pos x="30" y="24"/>
                </a:cxn>
                <a:cxn ang="0">
                  <a:pos x="33" y="15"/>
                </a:cxn>
                <a:cxn ang="0">
                  <a:pos x="37" y="7"/>
                </a:cxn>
                <a:cxn ang="0">
                  <a:pos x="37" y="7"/>
                </a:cxn>
                <a:cxn ang="0">
                  <a:pos x="37" y="5"/>
                </a:cxn>
                <a:cxn ang="0">
                  <a:pos x="37" y="3"/>
                </a:cxn>
                <a:cxn ang="0">
                  <a:pos x="36" y="2"/>
                </a:cxn>
                <a:cxn ang="0">
                  <a:pos x="35" y="1"/>
                </a:cxn>
                <a:cxn ang="0">
                  <a:pos x="33" y="0"/>
                </a:cxn>
                <a:cxn ang="0">
                  <a:pos x="31" y="0"/>
                </a:cxn>
                <a:cxn ang="0">
                  <a:pos x="30" y="1"/>
                </a:cxn>
                <a:cxn ang="0">
                  <a:pos x="29" y="2"/>
                </a:cxn>
                <a:cxn ang="0">
                  <a:pos x="29" y="2"/>
                </a:cxn>
              </a:cxnLst>
              <a:rect l="0" t="0" r="r" b="b"/>
              <a:pathLst>
                <a:path w="37" h="161">
                  <a:moveTo>
                    <a:pt x="29" y="2"/>
                  </a:moveTo>
                  <a:lnTo>
                    <a:pt x="29" y="2"/>
                  </a:lnTo>
                  <a:lnTo>
                    <a:pt x="22" y="16"/>
                  </a:lnTo>
                  <a:lnTo>
                    <a:pt x="18" y="30"/>
                  </a:lnTo>
                  <a:lnTo>
                    <a:pt x="15" y="46"/>
                  </a:lnTo>
                  <a:lnTo>
                    <a:pt x="13" y="61"/>
                  </a:lnTo>
                  <a:lnTo>
                    <a:pt x="13" y="61"/>
                  </a:lnTo>
                  <a:lnTo>
                    <a:pt x="8" y="85"/>
                  </a:lnTo>
                  <a:lnTo>
                    <a:pt x="4" y="109"/>
                  </a:lnTo>
                  <a:lnTo>
                    <a:pt x="1" y="133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0" y="158"/>
                  </a:lnTo>
                  <a:lnTo>
                    <a:pt x="1" y="160"/>
                  </a:lnTo>
                  <a:lnTo>
                    <a:pt x="2" y="161"/>
                  </a:lnTo>
                  <a:lnTo>
                    <a:pt x="4" y="161"/>
                  </a:lnTo>
                  <a:lnTo>
                    <a:pt x="6" y="161"/>
                  </a:lnTo>
                  <a:lnTo>
                    <a:pt x="7" y="160"/>
                  </a:lnTo>
                  <a:lnTo>
                    <a:pt x="8" y="158"/>
                  </a:lnTo>
                  <a:lnTo>
                    <a:pt x="9" y="157"/>
                  </a:lnTo>
                  <a:lnTo>
                    <a:pt x="9" y="157"/>
                  </a:lnTo>
                  <a:lnTo>
                    <a:pt x="10" y="137"/>
                  </a:lnTo>
                  <a:lnTo>
                    <a:pt x="14" y="117"/>
                  </a:lnTo>
                  <a:lnTo>
                    <a:pt x="20" y="78"/>
                  </a:lnTo>
                  <a:lnTo>
                    <a:pt x="20" y="78"/>
                  </a:lnTo>
                  <a:lnTo>
                    <a:pt x="22" y="59"/>
                  </a:lnTo>
                  <a:lnTo>
                    <a:pt x="25" y="42"/>
                  </a:lnTo>
                  <a:lnTo>
                    <a:pt x="30" y="24"/>
                  </a:lnTo>
                  <a:lnTo>
                    <a:pt x="33" y="15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5"/>
                  </a:lnTo>
                  <a:lnTo>
                    <a:pt x="37" y="3"/>
                  </a:lnTo>
                  <a:lnTo>
                    <a:pt x="36" y="2"/>
                  </a:lnTo>
                  <a:lnTo>
                    <a:pt x="35" y="1"/>
                  </a:lnTo>
                  <a:lnTo>
                    <a:pt x="33" y="0"/>
                  </a:lnTo>
                  <a:lnTo>
                    <a:pt x="31" y="0"/>
                  </a:lnTo>
                  <a:lnTo>
                    <a:pt x="30" y="1"/>
                  </a:lnTo>
                  <a:lnTo>
                    <a:pt x="29" y="2"/>
                  </a:lnTo>
                  <a:lnTo>
                    <a:pt x="29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5" name="Freeform 722"/>
            <p:cNvSpPr/>
            <p:nvPr/>
          </p:nvSpPr>
          <p:spPr bwMode="auto">
            <a:xfrm>
              <a:off x="5461001" y="4381500"/>
              <a:ext cx="22225" cy="125413"/>
            </a:xfrm>
            <a:custGeom>
              <a:avLst/>
              <a:gdLst/>
              <a:ahLst/>
              <a:cxnLst>
                <a:cxn ang="0">
                  <a:pos x="33" y="5"/>
                </a:cxn>
                <a:cxn ang="0">
                  <a:pos x="33" y="5"/>
                </a:cxn>
                <a:cxn ang="0">
                  <a:pos x="31" y="16"/>
                </a:cxn>
                <a:cxn ang="0">
                  <a:pos x="28" y="21"/>
                </a:cxn>
                <a:cxn ang="0">
                  <a:pos x="25" y="25"/>
                </a:cxn>
                <a:cxn ang="0">
                  <a:pos x="23" y="32"/>
                </a:cxn>
                <a:cxn ang="0">
                  <a:pos x="23" y="32"/>
                </a:cxn>
                <a:cxn ang="0">
                  <a:pos x="17" y="67"/>
                </a:cxn>
                <a:cxn ang="0">
                  <a:pos x="17" y="67"/>
                </a:cxn>
                <a:cxn ang="0">
                  <a:pos x="13" y="96"/>
                </a:cxn>
                <a:cxn ang="0">
                  <a:pos x="10" y="124"/>
                </a:cxn>
                <a:cxn ang="0">
                  <a:pos x="10" y="124"/>
                </a:cxn>
                <a:cxn ang="0">
                  <a:pos x="6" y="152"/>
                </a:cxn>
                <a:cxn ang="0">
                  <a:pos x="3" y="179"/>
                </a:cxn>
                <a:cxn ang="0">
                  <a:pos x="1" y="206"/>
                </a:cxn>
                <a:cxn ang="0">
                  <a:pos x="0" y="232"/>
                </a:cxn>
                <a:cxn ang="0">
                  <a:pos x="0" y="232"/>
                </a:cxn>
                <a:cxn ang="0">
                  <a:pos x="0" y="235"/>
                </a:cxn>
                <a:cxn ang="0">
                  <a:pos x="1" y="237"/>
                </a:cxn>
                <a:cxn ang="0">
                  <a:pos x="3" y="237"/>
                </a:cxn>
                <a:cxn ang="0">
                  <a:pos x="5" y="238"/>
                </a:cxn>
                <a:cxn ang="0">
                  <a:pos x="6" y="237"/>
                </a:cxn>
                <a:cxn ang="0">
                  <a:pos x="8" y="237"/>
                </a:cxn>
                <a:cxn ang="0">
                  <a:pos x="9" y="235"/>
                </a:cxn>
                <a:cxn ang="0">
                  <a:pos x="9" y="232"/>
                </a:cxn>
                <a:cxn ang="0">
                  <a:pos x="9" y="232"/>
                </a:cxn>
                <a:cxn ang="0">
                  <a:pos x="10" y="201"/>
                </a:cxn>
                <a:cxn ang="0">
                  <a:pos x="13" y="170"/>
                </a:cxn>
                <a:cxn ang="0">
                  <a:pos x="17" y="141"/>
                </a:cxn>
                <a:cxn ang="0">
                  <a:pos x="21" y="110"/>
                </a:cxn>
                <a:cxn ang="0">
                  <a:pos x="21" y="110"/>
                </a:cxn>
                <a:cxn ang="0">
                  <a:pos x="25" y="81"/>
                </a:cxn>
                <a:cxn ang="0">
                  <a:pos x="26" y="67"/>
                </a:cxn>
                <a:cxn ang="0">
                  <a:pos x="30" y="53"/>
                </a:cxn>
                <a:cxn ang="0">
                  <a:pos x="30" y="53"/>
                </a:cxn>
                <a:cxn ang="0">
                  <a:pos x="33" y="40"/>
                </a:cxn>
                <a:cxn ang="0">
                  <a:pos x="36" y="29"/>
                </a:cxn>
                <a:cxn ang="0">
                  <a:pos x="40" y="18"/>
                </a:cxn>
                <a:cxn ang="0">
                  <a:pos x="42" y="5"/>
                </a:cxn>
                <a:cxn ang="0">
                  <a:pos x="42" y="5"/>
                </a:cxn>
                <a:cxn ang="0">
                  <a:pos x="42" y="3"/>
                </a:cxn>
                <a:cxn ang="0">
                  <a:pos x="41" y="2"/>
                </a:cxn>
                <a:cxn ang="0">
                  <a:pos x="40" y="1"/>
                </a:cxn>
                <a:cxn ang="0">
                  <a:pos x="38" y="0"/>
                </a:cxn>
                <a:cxn ang="0">
                  <a:pos x="35" y="2"/>
                </a:cxn>
                <a:cxn ang="0">
                  <a:pos x="34" y="3"/>
                </a:cxn>
                <a:cxn ang="0">
                  <a:pos x="33" y="5"/>
                </a:cxn>
                <a:cxn ang="0">
                  <a:pos x="33" y="5"/>
                </a:cxn>
              </a:cxnLst>
              <a:rect l="0" t="0" r="r" b="b"/>
              <a:pathLst>
                <a:path w="42" h="238">
                  <a:moveTo>
                    <a:pt x="33" y="5"/>
                  </a:moveTo>
                  <a:lnTo>
                    <a:pt x="33" y="5"/>
                  </a:lnTo>
                  <a:lnTo>
                    <a:pt x="31" y="16"/>
                  </a:lnTo>
                  <a:lnTo>
                    <a:pt x="28" y="21"/>
                  </a:lnTo>
                  <a:lnTo>
                    <a:pt x="25" y="25"/>
                  </a:lnTo>
                  <a:lnTo>
                    <a:pt x="23" y="32"/>
                  </a:lnTo>
                  <a:lnTo>
                    <a:pt x="23" y="32"/>
                  </a:lnTo>
                  <a:lnTo>
                    <a:pt x="17" y="67"/>
                  </a:lnTo>
                  <a:lnTo>
                    <a:pt x="17" y="67"/>
                  </a:lnTo>
                  <a:lnTo>
                    <a:pt x="13" y="96"/>
                  </a:lnTo>
                  <a:lnTo>
                    <a:pt x="10" y="124"/>
                  </a:lnTo>
                  <a:lnTo>
                    <a:pt x="10" y="124"/>
                  </a:lnTo>
                  <a:lnTo>
                    <a:pt x="6" y="152"/>
                  </a:lnTo>
                  <a:lnTo>
                    <a:pt x="3" y="179"/>
                  </a:lnTo>
                  <a:lnTo>
                    <a:pt x="1" y="206"/>
                  </a:lnTo>
                  <a:lnTo>
                    <a:pt x="0" y="232"/>
                  </a:lnTo>
                  <a:lnTo>
                    <a:pt x="0" y="232"/>
                  </a:lnTo>
                  <a:lnTo>
                    <a:pt x="0" y="235"/>
                  </a:lnTo>
                  <a:lnTo>
                    <a:pt x="1" y="237"/>
                  </a:lnTo>
                  <a:lnTo>
                    <a:pt x="3" y="237"/>
                  </a:lnTo>
                  <a:lnTo>
                    <a:pt x="5" y="238"/>
                  </a:lnTo>
                  <a:lnTo>
                    <a:pt x="6" y="237"/>
                  </a:lnTo>
                  <a:lnTo>
                    <a:pt x="8" y="237"/>
                  </a:lnTo>
                  <a:lnTo>
                    <a:pt x="9" y="235"/>
                  </a:lnTo>
                  <a:lnTo>
                    <a:pt x="9" y="232"/>
                  </a:lnTo>
                  <a:lnTo>
                    <a:pt x="9" y="232"/>
                  </a:lnTo>
                  <a:lnTo>
                    <a:pt x="10" y="201"/>
                  </a:lnTo>
                  <a:lnTo>
                    <a:pt x="13" y="170"/>
                  </a:lnTo>
                  <a:lnTo>
                    <a:pt x="17" y="141"/>
                  </a:lnTo>
                  <a:lnTo>
                    <a:pt x="21" y="110"/>
                  </a:lnTo>
                  <a:lnTo>
                    <a:pt x="21" y="110"/>
                  </a:lnTo>
                  <a:lnTo>
                    <a:pt x="25" y="81"/>
                  </a:lnTo>
                  <a:lnTo>
                    <a:pt x="26" y="67"/>
                  </a:lnTo>
                  <a:lnTo>
                    <a:pt x="30" y="53"/>
                  </a:lnTo>
                  <a:lnTo>
                    <a:pt x="30" y="53"/>
                  </a:lnTo>
                  <a:lnTo>
                    <a:pt x="33" y="40"/>
                  </a:lnTo>
                  <a:lnTo>
                    <a:pt x="36" y="29"/>
                  </a:lnTo>
                  <a:lnTo>
                    <a:pt x="40" y="18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3"/>
                  </a:lnTo>
                  <a:lnTo>
                    <a:pt x="41" y="2"/>
                  </a:lnTo>
                  <a:lnTo>
                    <a:pt x="40" y="1"/>
                  </a:lnTo>
                  <a:lnTo>
                    <a:pt x="38" y="0"/>
                  </a:lnTo>
                  <a:lnTo>
                    <a:pt x="35" y="2"/>
                  </a:lnTo>
                  <a:lnTo>
                    <a:pt x="34" y="3"/>
                  </a:lnTo>
                  <a:lnTo>
                    <a:pt x="33" y="5"/>
                  </a:lnTo>
                  <a:lnTo>
                    <a:pt x="33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6" name="Freeform 723"/>
            <p:cNvSpPr/>
            <p:nvPr/>
          </p:nvSpPr>
          <p:spPr bwMode="auto">
            <a:xfrm>
              <a:off x="5483226" y="4329113"/>
              <a:ext cx="38100" cy="220663"/>
            </a:xfrm>
            <a:custGeom>
              <a:avLst/>
              <a:gdLst/>
              <a:ahLst/>
              <a:cxnLst>
                <a:cxn ang="0">
                  <a:pos x="65" y="1"/>
                </a:cxn>
                <a:cxn ang="0">
                  <a:pos x="56" y="18"/>
                </a:cxn>
                <a:cxn ang="0">
                  <a:pos x="50" y="38"/>
                </a:cxn>
                <a:cxn ang="0">
                  <a:pos x="46" y="78"/>
                </a:cxn>
                <a:cxn ang="0">
                  <a:pos x="25" y="213"/>
                </a:cxn>
                <a:cxn ang="0">
                  <a:pos x="18" y="243"/>
                </a:cxn>
                <a:cxn ang="0">
                  <a:pos x="8" y="300"/>
                </a:cxn>
                <a:cxn ang="0">
                  <a:pos x="4" y="330"/>
                </a:cxn>
                <a:cxn ang="0">
                  <a:pos x="1" y="363"/>
                </a:cxn>
                <a:cxn ang="0">
                  <a:pos x="1" y="386"/>
                </a:cxn>
                <a:cxn ang="0">
                  <a:pos x="7" y="407"/>
                </a:cxn>
                <a:cxn ang="0">
                  <a:pos x="13" y="415"/>
                </a:cxn>
                <a:cxn ang="0">
                  <a:pos x="14" y="417"/>
                </a:cxn>
                <a:cxn ang="0">
                  <a:pos x="18" y="417"/>
                </a:cxn>
                <a:cxn ang="0">
                  <a:pos x="20" y="413"/>
                </a:cxn>
                <a:cxn ang="0">
                  <a:pos x="19" y="409"/>
                </a:cxn>
                <a:cxn ang="0">
                  <a:pos x="15" y="403"/>
                </a:cxn>
                <a:cxn ang="0">
                  <a:pos x="11" y="390"/>
                </a:cxn>
                <a:cxn ang="0">
                  <a:pos x="11" y="370"/>
                </a:cxn>
                <a:cxn ang="0">
                  <a:pos x="12" y="356"/>
                </a:cxn>
                <a:cxn ang="0">
                  <a:pos x="13" y="327"/>
                </a:cxn>
                <a:cxn ang="0">
                  <a:pos x="17" y="298"/>
                </a:cxn>
                <a:cxn ang="0">
                  <a:pos x="27" y="248"/>
                </a:cxn>
                <a:cxn ang="0">
                  <a:pos x="36" y="197"/>
                </a:cxn>
                <a:cxn ang="0">
                  <a:pos x="55" y="90"/>
                </a:cxn>
                <a:cxn ang="0">
                  <a:pos x="57" y="69"/>
                </a:cxn>
                <a:cxn ang="0">
                  <a:pos x="60" y="36"/>
                </a:cxn>
                <a:cxn ang="0">
                  <a:pos x="67" y="16"/>
                </a:cxn>
                <a:cxn ang="0">
                  <a:pos x="72" y="8"/>
                </a:cxn>
                <a:cxn ang="0">
                  <a:pos x="73" y="4"/>
                </a:cxn>
                <a:cxn ang="0">
                  <a:pos x="70" y="0"/>
                </a:cxn>
                <a:cxn ang="0">
                  <a:pos x="67" y="0"/>
                </a:cxn>
                <a:cxn ang="0">
                  <a:pos x="65" y="1"/>
                </a:cxn>
              </a:cxnLst>
              <a:rect l="0" t="0" r="r" b="b"/>
              <a:pathLst>
                <a:path w="73" h="417">
                  <a:moveTo>
                    <a:pt x="65" y="1"/>
                  </a:moveTo>
                  <a:lnTo>
                    <a:pt x="65" y="1"/>
                  </a:lnTo>
                  <a:lnTo>
                    <a:pt x="60" y="9"/>
                  </a:lnTo>
                  <a:lnTo>
                    <a:pt x="56" y="18"/>
                  </a:lnTo>
                  <a:lnTo>
                    <a:pt x="53" y="28"/>
                  </a:lnTo>
                  <a:lnTo>
                    <a:pt x="50" y="38"/>
                  </a:lnTo>
                  <a:lnTo>
                    <a:pt x="49" y="58"/>
                  </a:lnTo>
                  <a:lnTo>
                    <a:pt x="46" y="78"/>
                  </a:lnTo>
                  <a:lnTo>
                    <a:pt x="46" y="78"/>
                  </a:lnTo>
                  <a:lnTo>
                    <a:pt x="25" y="213"/>
                  </a:lnTo>
                  <a:lnTo>
                    <a:pt x="25" y="213"/>
                  </a:lnTo>
                  <a:lnTo>
                    <a:pt x="18" y="243"/>
                  </a:lnTo>
                  <a:lnTo>
                    <a:pt x="13" y="272"/>
                  </a:lnTo>
                  <a:lnTo>
                    <a:pt x="8" y="300"/>
                  </a:lnTo>
                  <a:lnTo>
                    <a:pt x="4" y="330"/>
                  </a:lnTo>
                  <a:lnTo>
                    <a:pt x="4" y="330"/>
                  </a:lnTo>
                  <a:lnTo>
                    <a:pt x="2" y="352"/>
                  </a:lnTo>
                  <a:lnTo>
                    <a:pt x="1" y="363"/>
                  </a:lnTo>
                  <a:lnTo>
                    <a:pt x="0" y="375"/>
                  </a:lnTo>
                  <a:lnTo>
                    <a:pt x="1" y="386"/>
                  </a:lnTo>
                  <a:lnTo>
                    <a:pt x="3" y="397"/>
                  </a:lnTo>
                  <a:lnTo>
                    <a:pt x="7" y="407"/>
                  </a:lnTo>
                  <a:lnTo>
                    <a:pt x="10" y="411"/>
                  </a:lnTo>
                  <a:lnTo>
                    <a:pt x="13" y="415"/>
                  </a:lnTo>
                  <a:lnTo>
                    <a:pt x="13" y="415"/>
                  </a:lnTo>
                  <a:lnTo>
                    <a:pt x="14" y="417"/>
                  </a:lnTo>
                  <a:lnTo>
                    <a:pt x="16" y="417"/>
                  </a:lnTo>
                  <a:lnTo>
                    <a:pt x="18" y="417"/>
                  </a:lnTo>
                  <a:lnTo>
                    <a:pt x="19" y="416"/>
                  </a:lnTo>
                  <a:lnTo>
                    <a:pt x="20" y="413"/>
                  </a:lnTo>
                  <a:lnTo>
                    <a:pt x="20" y="411"/>
                  </a:lnTo>
                  <a:lnTo>
                    <a:pt x="19" y="409"/>
                  </a:lnTo>
                  <a:lnTo>
                    <a:pt x="19" y="409"/>
                  </a:lnTo>
                  <a:lnTo>
                    <a:pt x="15" y="403"/>
                  </a:lnTo>
                  <a:lnTo>
                    <a:pt x="13" y="397"/>
                  </a:lnTo>
                  <a:lnTo>
                    <a:pt x="11" y="390"/>
                  </a:lnTo>
                  <a:lnTo>
                    <a:pt x="11" y="383"/>
                  </a:lnTo>
                  <a:lnTo>
                    <a:pt x="11" y="370"/>
                  </a:lnTo>
                  <a:lnTo>
                    <a:pt x="12" y="356"/>
                  </a:lnTo>
                  <a:lnTo>
                    <a:pt x="12" y="356"/>
                  </a:lnTo>
                  <a:lnTo>
                    <a:pt x="12" y="342"/>
                  </a:lnTo>
                  <a:lnTo>
                    <a:pt x="13" y="327"/>
                  </a:lnTo>
                  <a:lnTo>
                    <a:pt x="17" y="298"/>
                  </a:lnTo>
                  <a:lnTo>
                    <a:pt x="17" y="298"/>
                  </a:lnTo>
                  <a:lnTo>
                    <a:pt x="22" y="273"/>
                  </a:lnTo>
                  <a:lnTo>
                    <a:pt x="27" y="248"/>
                  </a:lnTo>
                  <a:lnTo>
                    <a:pt x="32" y="223"/>
                  </a:lnTo>
                  <a:lnTo>
                    <a:pt x="36" y="197"/>
                  </a:lnTo>
                  <a:lnTo>
                    <a:pt x="36" y="197"/>
                  </a:lnTo>
                  <a:lnTo>
                    <a:pt x="55" y="90"/>
                  </a:lnTo>
                  <a:lnTo>
                    <a:pt x="55" y="90"/>
                  </a:lnTo>
                  <a:lnTo>
                    <a:pt x="57" y="69"/>
                  </a:lnTo>
                  <a:lnTo>
                    <a:pt x="59" y="47"/>
                  </a:lnTo>
                  <a:lnTo>
                    <a:pt x="60" y="36"/>
                  </a:lnTo>
                  <a:lnTo>
                    <a:pt x="63" y="26"/>
                  </a:lnTo>
                  <a:lnTo>
                    <a:pt x="67" y="16"/>
                  </a:lnTo>
                  <a:lnTo>
                    <a:pt x="72" y="8"/>
                  </a:lnTo>
                  <a:lnTo>
                    <a:pt x="72" y="8"/>
                  </a:lnTo>
                  <a:lnTo>
                    <a:pt x="73" y="6"/>
                  </a:lnTo>
                  <a:lnTo>
                    <a:pt x="73" y="4"/>
                  </a:lnTo>
                  <a:lnTo>
                    <a:pt x="71" y="1"/>
                  </a:lnTo>
                  <a:lnTo>
                    <a:pt x="70" y="0"/>
                  </a:lnTo>
                  <a:lnTo>
                    <a:pt x="68" y="0"/>
                  </a:lnTo>
                  <a:lnTo>
                    <a:pt x="67" y="0"/>
                  </a:lnTo>
                  <a:lnTo>
                    <a:pt x="65" y="1"/>
                  </a:lnTo>
                  <a:lnTo>
                    <a:pt x="65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7" name="Freeform 724"/>
            <p:cNvSpPr/>
            <p:nvPr/>
          </p:nvSpPr>
          <p:spPr bwMode="auto">
            <a:xfrm>
              <a:off x="5516563" y="4291013"/>
              <a:ext cx="46038" cy="268288"/>
            </a:xfrm>
            <a:custGeom>
              <a:avLst/>
              <a:gdLst/>
              <a:ahLst/>
              <a:cxnLst>
                <a:cxn ang="0">
                  <a:pos x="75" y="3"/>
                </a:cxn>
                <a:cxn ang="0">
                  <a:pos x="61" y="44"/>
                </a:cxn>
                <a:cxn ang="0">
                  <a:pos x="58" y="58"/>
                </a:cxn>
                <a:cxn ang="0">
                  <a:pos x="56" y="84"/>
                </a:cxn>
                <a:cxn ang="0">
                  <a:pos x="56" y="111"/>
                </a:cxn>
                <a:cxn ang="0">
                  <a:pos x="52" y="180"/>
                </a:cxn>
                <a:cxn ang="0">
                  <a:pos x="41" y="249"/>
                </a:cxn>
                <a:cxn ang="0">
                  <a:pos x="33" y="280"/>
                </a:cxn>
                <a:cxn ang="0">
                  <a:pos x="17" y="343"/>
                </a:cxn>
                <a:cxn ang="0">
                  <a:pos x="4" y="408"/>
                </a:cxn>
                <a:cxn ang="0">
                  <a:pos x="1" y="440"/>
                </a:cxn>
                <a:cxn ang="0">
                  <a:pos x="0" y="472"/>
                </a:cxn>
                <a:cxn ang="0">
                  <a:pos x="4" y="504"/>
                </a:cxn>
                <a:cxn ang="0">
                  <a:pos x="4" y="506"/>
                </a:cxn>
                <a:cxn ang="0">
                  <a:pos x="7" y="507"/>
                </a:cxn>
                <a:cxn ang="0">
                  <a:pos x="12" y="505"/>
                </a:cxn>
                <a:cxn ang="0">
                  <a:pos x="13" y="501"/>
                </a:cxn>
                <a:cxn ang="0">
                  <a:pos x="10" y="485"/>
                </a:cxn>
                <a:cxn ang="0">
                  <a:pos x="9" y="453"/>
                </a:cxn>
                <a:cxn ang="0">
                  <a:pos x="11" y="420"/>
                </a:cxn>
                <a:cxn ang="0">
                  <a:pos x="20" y="371"/>
                </a:cxn>
                <a:cxn ang="0">
                  <a:pos x="36" y="306"/>
                </a:cxn>
                <a:cxn ang="0">
                  <a:pos x="52" y="243"/>
                </a:cxn>
                <a:cxn ang="0">
                  <a:pos x="57" y="214"/>
                </a:cxn>
                <a:cxn ang="0">
                  <a:pos x="63" y="157"/>
                </a:cxn>
                <a:cxn ang="0">
                  <a:pos x="65" y="128"/>
                </a:cxn>
                <a:cxn ang="0">
                  <a:pos x="66" y="67"/>
                </a:cxn>
                <a:cxn ang="0">
                  <a:pos x="67" y="60"/>
                </a:cxn>
                <a:cxn ang="0">
                  <a:pos x="73" y="36"/>
                </a:cxn>
                <a:cxn ang="0">
                  <a:pos x="84" y="6"/>
                </a:cxn>
                <a:cxn ang="0">
                  <a:pos x="85" y="4"/>
                </a:cxn>
                <a:cxn ang="0">
                  <a:pos x="83" y="1"/>
                </a:cxn>
                <a:cxn ang="0">
                  <a:pos x="77" y="1"/>
                </a:cxn>
                <a:cxn ang="0">
                  <a:pos x="75" y="3"/>
                </a:cxn>
              </a:cxnLst>
              <a:rect l="0" t="0" r="r" b="b"/>
              <a:pathLst>
                <a:path w="85" h="507">
                  <a:moveTo>
                    <a:pt x="75" y="3"/>
                  </a:moveTo>
                  <a:lnTo>
                    <a:pt x="75" y="3"/>
                  </a:lnTo>
                  <a:lnTo>
                    <a:pt x="65" y="31"/>
                  </a:lnTo>
                  <a:lnTo>
                    <a:pt x="61" y="44"/>
                  </a:lnTo>
                  <a:lnTo>
                    <a:pt x="58" y="58"/>
                  </a:lnTo>
                  <a:lnTo>
                    <a:pt x="58" y="58"/>
                  </a:lnTo>
                  <a:lnTo>
                    <a:pt x="56" y="72"/>
                  </a:lnTo>
                  <a:lnTo>
                    <a:pt x="56" y="84"/>
                  </a:lnTo>
                  <a:lnTo>
                    <a:pt x="56" y="111"/>
                  </a:lnTo>
                  <a:lnTo>
                    <a:pt x="56" y="111"/>
                  </a:lnTo>
                  <a:lnTo>
                    <a:pt x="55" y="145"/>
                  </a:lnTo>
                  <a:lnTo>
                    <a:pt x="52" y="180"/>
                  </a:lnTo>
                  <a:lnTo>
                    <a:pt x="47" y="214"/>
                  </a:lnTo>
                  <a:lnTo>
                    <a:pt x="41" y="249"/>
                  </a:lnTo>
                  <a:lnTo>
                    <a:pt x="41" y="249"/>
                  </a:lnTo>
                  <a:lnTo>
                    <a:pt x="33" y="280"/>
                  </a:lnTo>
                  <a:lnTo>
                    <a:pt x="25" y="312"/>
                  </a:lnTo>
                  <a:lnTo>
                    <a:pt x="17" y="343"/>
                  </a:lnTo>
                  <a:lnTo>
                    <a:pt x="10" y="375"/>
                  </a:lnTo>
                  <a:lnTo>
                    <a:pt x="4" y="408"/>
                  </a:lnTo>
                  <a:lnTo>
                    <a:pt x="2" y="423"/>
                  </a:lnTo>
                  <a:lnTo>
                    <a:pt x="1" y="440"/>
                  </a:lnTo>
                  <a:lnTo>
                    <a:pt x="0" y="455"/>
                  </a:lnTo>
                  <a:lnTo>
                    <a:pt x="0" y="472"/>
                  </a:lnTo>
                  <a:lnTo>
                    <a:pt x="1" y="487"/>
                  </a:lnTo>
                  <a:lnTo>
                    <a:pt x="4" y="504"/>
                  </a:lnTo>
                  <a:lnTo>
                    <a:pt x="4" y="504"/>
                  </a:lnTo>
                  <a:lnTo>
                    <a:pt x="4" y="506"/>
                  </a:lnTo>
                  <a:lnTo>
                    <a:pt x="6" y="507"/>
                  </a:lnTo>
                  <a:lnTo>
                    <a:pt x="7" y="507"/>
                  </a:lnTo>
                  <a:lnTo>
                    <a:pt x="9" y="507"/>
                  </a:lnTo>
                  <a:lnTo>
                    <a:pt x="12" y="505"/>
                  </a:lnTo>
                  <a:lnTo>
                    <a:pt x="12" y="503"/>
                  </a:lnTo>
                  <a:lnTo>
                    <a:pt x="13" y="501"/>
                  </a:lnTo>
                  <a:lnTo>
                    <a:pt x="13" y="501"/>
                  </a:lnTo>
                  <a:lnTo>
                    <a:pt x="10" y="485"/>
                  </a:lnTo>
                  <a:lnTo>
                    <a:pt x="9" y="469"/>
                  </a:lnTo>
                  <a:lnTo>
                    <a:pt x="9" y="453"/>
                  </a:lnTo>
                  <a:lnTo>
                    <a:pt x="10" y="437"/>
                  </a:lnTo>
                  <a:lnTo>
                    <a:pt x="11" y="420"/>
                  </a:lnTo>
                  <a:lnTo>
                    <a:pt x="13" y="403"/>
                  </a:lnTo>
                  <a:lnTo>
                    <a:pt x="20" y="371"/>
                  </a:lnTo>
                  <a:lnTo>
                    <a:pt x="28" y="338"/>
                  </a:lnTo>
                  <a:lnTo>
                    <a:pt x="36" y="306"/>
                  </a:lnTo>
                  <a:lnTo>
                    <a:pt x="44" y="274"/>
                  </a:lnTo>
                  <a:lnTo>
                    <a:pt x="52" y="243"/>
                  </a:lnTo>
                  <a:lnTo>
                    <a:pt x="52" y="243"/>
                  </a:lnTo>
                  <a:lnTo>
                    <a:pt x="57" y="214"/>
                  </a:lnTo>
                  <a:lnTo>
                    <a:pt x="61" y="186"/>
                  </a:lnTo>
                  <a:lnTo>
                    <a:pt x="63" y="157"/>
                  </a:lnTo>
                  <a:lnTo>
                    <a:pt x="65" y="128"/>
                  </a:lnTo>
                  <a:lnTo>
                    <a:pt x="65" y="128"/>
                  </a:lnTo>
                  <a:lnTo>
                    <a:pt x="65" y="98"/>
                  </a:lnTo>
                  <a:lnTo>
                    <a:pt x="66" y="67"/>
                  </a:lnTo>
                  <a:lnTo>
                    <a:pt x="66" y="67"/>
                  </a:lnTo>
                  <a:lnTo>
                    <a:pt x="67" y="60"/>
                  </a:lnTo>
                  <a:lnTo>
                    <a:pt x="68" y="51"/>
                  </a:lnTo>
                  <a:lnTo>
                    <a:pt x="73" y="36"/>
                  </a:lnTo>
                  <a:lnTo>
                    <a:pt x="78" y="20"/>
                  </a:lnTo>
                  <a:lnTo>
                    <a:pt x="84" y="6"/>
                  </a:lnTo>
                  <a:lnTo>
                    <a:pt x="84" y="6"/>
                  </a:lnTo>
                  <a:lnTo>
                    <a:pt x="85" y="4"/>
                  </a:lnTo>
                  <a:lnTo>
                    <a:pt x="84" y="2"/>
                  </a:lnTo>
                  <a:lnTo>
                    <a:pt x="83" y="1"/>
                  </a:lnTo>
                  <a:lnTo>
                    <a:pt x="82" y="0"/>
                  </a:lnTo>
                  <a:lnTo>
                    <a:pt x="77" y="1"/>
                  </a:lnTo>
                  <a:lnTo>
                    <a:pt x="76" y="2"/>
                  </a:lnTo>
                  <a:lnTo>
                    <a:pt x="75" y="3"/>
                  </a:lnTo>
                  <a:lnTo>
                    <a:pt x="75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8" name="Freeform 725"/>
            <p:cNvSpPr/>
            <p:nvPr/>
          </p:nvSpPr>
          <p:spPr bwMode="auto">
            <a:xfrm>
              <a:off x="5546726" y="4252913"/>
              <a:ext cx="60325" cy="376238"/>
            </a:xfrm>
            <a:custGeom>
              <a:avLst/>
              <a:gdLst/>
              <a:ahLst/>
              <a:cxnLst>
                <a:cxn ang="0">
                  <a:pos x="104" y="5"/>
                </a:cxn>
                <a:cxn ang="0">
                  <a:pos x="104" y="5"/>
                </a:cxn>
                <a:cxn ang="0">
                  <a:pos x="103" y="28"/>
                </a:cxn>
                <a:cxn ang="0">
                  <a:pos x="101" y="51"/>
                </a:cxn>
                <a:cxn ang="0">
                  <a:pos x="98" y="74"/>
                </a:cxn>
                <a:cxn ang="0">
                  <a:pos x="95" y="95"/>
                </a:cxn>
                <a:cxn ang="0">
                  <a:pos x="86" y="141"/>
                </a:cxn>
                <a:cxn ang="0">
                  <a:pos x="78" y="185"/>
                </a:cxn>
                <a:cxn ang="0">
                  <a:pos x="78" y="185"/>
                </a:cxn>
                <a:cxn ang="0">
                  <a:pos x="64" y="275"/>
                </a:cxn>
                <a:cxn ang="0">
                  <a:pos x="48" y="364"/>
                </a:cxn>
                <a:cxn ang="0">
                  <a:pos x="48" y="364"/>
                </a:cxn>
                <a:cxn ang="0">
                  <a:pos x="39" y="407"/>
                </a:cxn>
                <a:cxn ang="0">
                  <a:pos x="29" y="451"/>
                </a:cxn>
                <a:cxn ang="0">
                  <a:pos x="19" y="495"/>
                </a:cxn>
                <a:cxn ang="0">
                  <a:pos x="11" y="538"/>
                </a:cxn>
                <a:cxn ang="0">
                  <a:pos x="11" y="538"/>
                </a:cxn>
                <a:cxn ang="0">
                  <a:pos x="4" y="580"/>
                </a:cxn>
                <a:cxn ang="0">
                  <a:pos x="1" y="600"/>
                </a:cxn>
                <a:cxn ang="0">
                  <a:pos x="0" y="621"/>
                </a:cxn>
                <a:cxn ang="0">
                  <a:pos x="0" y="707"/>
                </a:cxn>
                <a:cxn ang="0">
                  <a:pos x="0" y="707"/>
                </a:cxn>
                <a:cxn ang="0">
                  <a:pos x="0" y="709"/>
                </a:cxn>
                <a:cxn ang="0">
                  <a:pos x="1" y="710"/>
                </a:cxn>
                <a:cxn ang="0">
                  <a:pos x="3" y="711"/>
                </a:cxn>
                <a:cxn ang="0">
                  <a:pos x="5" y="712"/>
                </a:cxn>
                <a:cxn ang="0">
                  <a:pos x="6" y="711"/>
                </a:cxn>
                <a:cxn ang="0">
                  <a:pos x="8" y="710"/>
                </a:cxn>
                <a:cxn ang="0">
                  <a:pos x="9" y="709"/>
                </a:cxn>
                <a:cxn ang="0">
                  <a:pos x="9" y="707"/>
                </a:cxn>
                <a:cxn ang="0">
                  <a:pos x="9" y="621"/>
                </a:cxn>
                <a:cxn ang="0">
                  <a:pos x="9" y="621"/>
                </a:cxn>
                <a:cxn ang="0">
                  <a:pos x="10" y="609"/>
                </a:cxn>
                <a:cxn ang="0">
                  <a:pos x="11" y="596"/>
                </a:cxn>
                <a:cxn ang="0">
                  <a:pos x="14" y="572"/>
                </a:cxn>
                <a:cxn ang="0">
                  <a:pos x="22" y="523"/>
                </a:cxn>
                <a:cxn ang="0">
                  <a:pos x="22" y="523"/>
                </a:cxn>
                <a:cxn ang="0">
                  <a:pos x="32" y="480"/>
                </a:cxn>
                <a:cxn ang="0">
                  <a:pos x="41" y="436"/>
                </a:cxn>
                <a:cxn ang="0">
                  <a:pos x="51" y="392"/>
                </a:cxn>
                <a:cxn ang="0">
                  <a:pos x="61" y="348"/>
                </a:cxn>
                <a:cxn ang="0">
                  <a:pos x="61" y="348"/>
                </a:cxn>
                <a:cxn ang="0">
                  <a:pos x="76" y="260"/>
                </a:cxn>
                <a:cxn ang="0">
                  <a:pos x="91" y="171"/>
                </a:cxn>
                <a:cxn ang="0">
                  <a:pos x="91" y="171"/>
                </a:cxn>
                <a:cxn ang="0">
                  <a:pos x="98" y="129"/>
                </a:cxn>
                <a:cxn ang="0">
                  <a:pos x="105" y="88"/>
                </a:cxn>
                <a:cxn ang="0">
                  <a:pos x="108" y="67"/>
                </a:cxn>
                <a:cxn ang="0">
                  <a:pos x="111" y="47"/>
                </a:cxn>
                <a:cxn ang="0">
                  <a:pos x="112" y="26"/>
                </a:cxn>
                <a:cxn ang="0">
                  <a:pos x="113" y="5"/>
                </a:cxn>
                <a:cxn ang="0">
                  <a:pos x="113" y="5"/>
                </a:cxn>
                <a:cxn ang="0">
                  <a:pos x="113" y="3"/>
                </a:cxn>
                <a:cxn ang="0">
                  <a:pos x="112" y="1"/>
                </a:cxn>
                <a:cxn ang="0">
                  <a:pos x="110" y="1"/>
                </a:cxn>
                <a:cxn ang="0">
                  <a:pos x="109" y="0"/>
                </a:cxn>
                <a:cxn ang="0">
                  <a:pos x="107" y="1"/>
                </a:cxn>
                <a:cxn ang="0">
                  <a:pos x="105" y="1"/>
                </a:cxn>
                <a:cxn ang="0">
                  <a:pos x="104" y="3"/>
                </a:cxn>
                <a:cxn ang="0">
                  <a:pos x="104" y="5"/>
                </a:cxn>
                <a:cxn ang="0">
                  <a:pos x="104" y="5"/>
                </a:cxn>
              </a:cxnLst>
              <a:rect l="0" t="0" r="r" b="b"/>
              <a:pathLst>
                <a:path w="113" h="712">
                  <a:moveTo>
                    <a:pt x="104" y="5"/>
                  </a:moveTo>
                  <a:lnTo>
                    <a:pt x="104" y="5"/>
                  </a:lnTo>
                  <a:lnTo>
                    <a:pt x="103" y="28"/>
                  </a:lnTo>
                  <a:lnTo>
                    <a:pt x="101" y="51"/>
                  </a:lnTo>
                  <a:lnTo>
                    <a:pt x="98" y="74"/>
                  </a:lnTo>
                  <a:lnTo>
                    <a:pt x="95" y="95"/>
                  </a:lnTo>
                  <a:lnTo>
                    <a:pt x="86" y="141"/>
                  </a:lnTo>
                  <a:lnTo>
                    <a:pt x="78" y="185"/>
                  </a:lnTo>
                  <a:lnTo>
                    <a:pt x="78" y="185"/>
                  </a:lnTo>
                  <a:lnTo>
                    <a:pt x="64" y="275"/>
                  </a:lnTo>
                  <a:lnTo>
                    <a:pt x="48" y="364"/>
                  </a:lnTo>
                  <a:lnTo>
                    <a:pt x="48" y="364"/>
                  </a:lnTo>
                  <a:lnTo>
                    <a:pt x="39" y="407"/>
                  </a:lnTo>
                  <a:lnTo>
                    <a:pt x="29" y="451"/>
                  </a:lnTo>
                  <a:lnTo>
                    <a:pt x="19" y="495"/>
                  </a:lnTo>
                  <a:lnTo>
                    <a:pt x="11" y="538"/>
                  </a:lnTo>
                  <a:lnTo>
                    <a:pt x="11" y="538"/>
                  </a:lnTo>
                  <a:lnTo>
                    <a:pt x="4" y="580"/>
                  </a:lnTo>
                  <a:lnTo>
                    <a:pt x="1" y="600"/>
                  </a:lnTo>
                  <a:lnTo>
                    <a:pt x="0" y="621"/>
                  </a:lnTo>
                  <a:lnTo>
                    <a:pt x="0" y="707"/>
                  </a:lnTo>
                  <a:lnTo>
                    <a:pt x="0" y="707"/>
                  </a:lnTo>
                  <a:lnTo>
                    <a:pt x="0" y="709"/>
                  </a:lnTo>
                  <a:lnTo>
                    <a:pt x="1" y="710"/>
                  </a:lnTo>
                  <a:lnTo>
                    <a:pt x="3" y="711"/>
                  </a:lnTo>
                  <a:lnTo>
                    <a:pt x="5" y="712"/>
                  </a:lnTo>
                  <a:lnTo>
                    <a:pt x="6" y="711"/>
                  </a:lnTo>
                  <a:lnTo>
                    <a:pt x="8" y="710"/>
                  </a:lnTo>
                  <a:lnTo>
                    <a:pt x="9" y="709"/>
                  </a:lnTo>
                  <a:lnTo>
                    <a:pt x="9" y="707"/>
                  </a:lnTo>
                  <a:lnTo>
                    <a:pt x="9" y="621"/>
                  </a:lnTo>
                  <a:lnTo>
                    <a:pt x="9" y="621"/>
                  </a:lnTo>
                  <a:lnTo>
                    <a:pt x="10" y="609"/>
                  </a:lnTo>
                  <a:lnTo>
                    <a:pt x="11" y="596"/>
                  </a:lnTo>
                  <a:lnTo>
                    <a:pt x="14" y="572"/>
                  </a:lnTo>
                  <a:lnTo>
                    <a:pt x="22" y="523"/>
                  </a:lnTo>
                  <a:lnTo>
                    <a:pt x="22" y="523"/>
                  </a:lnTo>
                  <a:lnTo>
                    <a:pt x="32" y="480"/>
                  </a:lnTo>
                  <a:lnTo>
                    <a:pt x="41" y="436"/>
                  </a:lnTo>
                  <a:lnTo>
                    <a:pt x="51" y="392"/>
                  </a:lnTo>
                  <a:lnTo>
                    <a:pt x="61" y="348"/>
                  </a:lnTo>
                  <a:lnTo>
                    <a:pt x="61" y="348"/>
                  </a:lnTo>
                  <a:lnTo>
                    <a:pt x="76" y="260"/>
                  </a:lnTo>
                  <a:lnTo>
                    <a:pt x="91" y="171"/>
                  </a:lnTo>
                  <a:lnTo>
                    <a:pt x="91" y="171"/>
                  </a:lnTo>
                  <a:lnTo>
                    <a:pt x="98" y="129"/>
                  </a:lnTo>
                  <a:lnTo>
                    <a:pt x="105" y="88"/>
                  </a:lnTo>
                  <a:lnTo>
                    <a:pt x="108" y="67"/>
                  </a:lnTo>
                  <a:lnTo>
                    <a:pt x="111" y="47"/>
                  </a:lnTo>
                  <a:lnTo>
                    <a:pt x="112" y="26"/>
                  </a:lnTo>
                  <a:lnTo>
                    <a:pt x="113" y="5"/>
                  </a:lnTo>
                  <a:lnTo>
                    <a:pt x="113" y="5"/>
                  </a:lnTo>
                  <a:lnTo>
                    <a:pt x="113" y="3"/>
                  </a:lnTo>
                  <a:lnTo>
                    <a:pt x="112" y="1"/>
                  </a:lnTo>
                  <a:lnTo>
                    <a:pt x="110" y="1"/>
                  </a:lnTo>
                  <a:lnTo>
                    <a:pt x="109" y="0"/>
                  </a:lnTo>
                  <a:lnTo>
                    <a:pt x="107" y="1"/>
                  </a:lnTo>
                  <a:lnTo>
                    <a:pt x="105" y="1"/>
                  </a:lnTo>
                  <a:lnTo>
                    <a:pt x="104" y="3"/>
                  </a:lnTo>
                  <a:lnTo>
                    <a:pt x="104" y="5"/>
                  </a:lnTo>
                  <a:lnTo>
                    <a:pt x="104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69" name="Freeform 726"/>
            <p:cNvSpPr/>
            <p:nvPr/>
          </p:nvSpPr>
          <p:spPr bwMode="auto">
            <a:xfrm>
              <a:off x="5576888" y="4230688"/>
              <a:ext cx="61913" cy="415925"/>
            </a:xfrm>
            <a:custGeom>
              <a:avLst/>
              <a:gdLst/>
              <a:ahLst/>
              <a:cxnLst>
                <a:cxn ang="0">
                  <a:pos x="119" y="4"/>
                </a:cxn>
                <a:cxn ang="0">
                  <a:pos x="118" y="1"/>
                </a:cxn>
                <a:cxn ang="0">
                  <a:pos x="115" y="0"/>
                </a:cxn>
                <a:cxn ang="0">
                  <a:pos x="110" y="3"/>
                </a:cxn>
                <a:cxn ang="0">
                  <a:pos x="110" y="4"/>
                </a:cxn>
                <a:cxn ang="0">
                  <a:pos x="105" y="22"/>
                </a:cxn>
                <a:cxn ang="0">
                  <a:pos x="101" y="35"/>
                </a:cxn>
                <a:cxn ang="0">
                  <a:pos x="100" y="39"/>
                </a:cxn>
                <a:cxn ang="0">
                  <a:pos x="99" y="66"/>
                </a:cxn>
                <a:cxn ang="0">
                  <a:pos x="94" y="92"/>
                </a:cxn>
                <a:cxn ang="0">
                  <a:pos x="86" y="145"/>
                </a:cxn>
                <a:cxn ang="0">
                  <a:pos x="78" y="184"/>
                </a:cxn>
                <a:cxn ang="0">
                  <a:pos x="74" y="196"/>
                </a:cxn>
                <a:cxn ang="0">
                  <a:pos x="63" y="239"/>
                </a:cxn>
                <a:cxn ang="0">
                  <a:pos x="57" y="281"/>
                </a:cxn>
                <a:cxn ang="0">
                  <a:pos x="50" y="334"/>
                </a:cxn>
                <a:cxn ang="0">
                  <a:pos x="44" y="386"/>
                </a:cxn>
                <a:cxn ang="0">
                  <a:pos x="39" y="437"/>
                </a:cxn>
                <a:cxn ang="0">
                  <a:pos x="15" y="588"/>
                </a:cxn>
                <a:cxn ang="0">
                  <a:pos x="8" y="635"/>
                </a:cxn>
                <a:cxn ang="0">
                  <a:pos x="4" y="682"/>
                </a:cxn>
                <a:cxn ang="0">
                  <a:pos x="5" y="704"/>
                </a:cxn>
                <a:cxn ang="0">
                  <a:pos x="7" y="750"/>
                </a:cxn>
                <a:cxn ang="0">
                  <a:pos x="6" y="773"/>
                </a:cxn>
                <a:cxn ang="0">
                  <a:pos x="3" y="774"/>
                </a:cxn>
                <a:cxn ang="0">
                  <a:pos x="0" y="778"/>
                </a:cxn>
                <a:cxn ang="0">
                  <a:pos x="0" y="782"/>
                </a:cxn>
                <a:cxn ang="0">
                  <a:pos x="2" y="785"/>
                </a:cxn>
                <a:cxn ang="0">
                  <a:pos x="6" y="787"/>
                </a:cxn>
                <a:cxn ang="0">
                  <a:pos x="10" y="787"/>
                </a:cxn>
                <a:cxn ang="0">
                  <a:pos x="13" y="785"/>
                </a:cxn>
                <a:cxn ang="0">
                  <a:pos x="15" y="782"/>
                </a:cxn>
                <a:cxn ang="0">
                  <a:pos x="16" y="736"/>
                </a:cxn>
                <a:cxn ang="0">
                  <a:pos x="14" y="691"/>
                </a:cxn>
                <a:cxn ang="0">
                  <a:pos x="14" y="663"/>
                </a:cxn>
                <a:cxn ang="0">
                  <a:pos x="21" y="609"/>
                </a:cxn>
                <a:cxn ang="0">
                  <a:pos x="25" y="583"/>
                </a:cxn>
                <a:cxn ang="0">
                  <a:pos x="48" y="436"/>
                </a:cxn>
                <a:cxn ang="0">
                  <a:pos x="53" y="386"/>
                </a:cxn>
                <a:cxn ang="0">
                  <a:pos x="56" y="360"/>
                </a:cxn>
                <a:cxn ang="0">
                  <a:pos x="68" y="283"/>
                </a:cxn>
                <a:cxn ang="0">
                  <a:pos x="87" y="182"/>
                </a:cxn>
                <a:cxn ang="0">
                  <a:pos x="93" y="156"/>
                </a:cxn>
                <a:cxn ang="0">
                  <a:pos x="108" y="76"/>
                </a:cxn>
                <a:cxn ang="0">
                  <a:pos x="109" y="67"/>
                </a:cxn>
                <a:cxn ang="0">
                  <a:pos x="110" y="39"/>
                </a:cxn>
                <a:cxn ang="0">
                  <a:pos x="110" y="35"/>
                </a:cxn>
                <a:cxn ang="0">
                  <a:pos x="114" y="22"/>
                </a:cxn>
                <a:cxn ang="0">
                  <a:pos x="119" y="4"/>
                </a:cxn>
              </a:cxnLst>
              <a:rect l="0" t="0" r="r" b="b"/>
              <a:pathLst>
                <a:path w="119" h="787">
                  <a:moveTo>
                    <a:pt x="119" y="4"/>
                  </a:moveTo>
                  <a:lnTo>
                    <a:pt x="119" y="4"/>
                  </a:lnTo>
                  <a:lnTo>
                    <a:pt x="119" y="3"/>
                  </a:lnTo>
                  <a:lnTo>
                    <a:pt x="118" y="1"/>
                  </a:lnTo>
                  <a:lnTo>
                    <a:pt x="116" y="0"/>
                  </a:lnTo>
                  <a:lnTo>
                    <a:pt x="115" y="0"/>
                  </a:lnTo>
                  <a:lnTo>
                    <a:pt x="111" y="1"/>
                  </a:lnTo>
                  <a:lnTo>
                    <a:pt x="110" y="3"/>
                  </a:lnTo>
                  <a:lnTo>
                    <a:pt x="110" y="4"/>
                  </a:lnTo>
                  <a:lnTo>
                    <a:pt x="110" y="4"/>
                  </a:lnTo>
                  <a:lnTo>
                    <a:pt x="108" y="13"/>
                  </a:lnTo>
                  <a:lnTo>
                    <a:pt x="105" y="22"/>
                  </a:lnTo>
                  <a:lnTo>
                    <a:pt x="102" y="30"/>
                  </a:lnTo>
                  <a:lnTo>
                    <a:pt x="101" y="35"/>
                  </a:lnTo>
                  <a:lnTo>
                    <a:pt x="100" y="39"/>
                  </a:lnTo>
                  <a:lnTo>
                    <a:pt x="100" y="39"/>
                  </a:lnTo>
                  <a:lnTo>
                    <a:pt x="100" y="53"/>
                  </a:lnTo>
                  <a:lnTo>
                    <a:pt x="99" y="66"/>
                  </a:lnTo>
                  <a:lnTo>
                    <a:pt x="94" y="92"/>
                  </a:lnTo>
                  <a:lnTo>
                    <a:pt x="94" y="92"/>
                  </a:lnTo>
                  <a:lnTo>
                    <a:pt x="90" y="118"/>
                  </a:lnTo>
                  <a:lnTo>
                    <a:pt x="86" y="145"/>
                  </a:lnTo>
                  <a:lnTo>
                    <a:pt x="81" y="170"/>
                  </a:lnTo>
                  <a:lnTo>
                    <a:pt x="78" y="184"/>
                  </a:lnTo>
                  <a:lnTo>
                    <a:pt x="74" y="196"/>
                  </a:lnTo>
                  <a:lnTo>
                    <a:pt x="74" y="196"/>
                  </a:lnTo>
                  <a:lnTo>
                    <a:pt x="69" y="217"/>
                  </a:lnTo>
                  <a:lnTo>
                    <a:pt x="63" y="239"/>
                  </a:lnTo>
                  <a:lnTo>
                    <a:pt x="60" y="259"/>
                  </a:lnTo>
                  <a:lnTo>
                    <a:pt x="57" y="281"/>
                  </a:lnTo>
                  <a:lnTo>
                    <a:pt x="57" y="281"/>
                  </a:lnTo>
                  <a:lnTo>
                    <a:pt x="50" y="334"/>
                  </a:lnTo>
                  <a:lnTo>
                    <a:pt x="47" y="359"/>
                  </a:lnTo>
                  <a:lnTo>
                    <a:pt x="44" y="386"/>
                  </a:lnTo>
                  <a:lnTo>
                    <a:pt x="44" y="386"/>
                  </a:lnTo>
                  <a:lnTo>
                    <a:pt x="39" y="437"/>
                  </a:lnTo>
                  <a:lnTo>
                    <a:pt x="30" y="488"/>
                  </a:lnTo>
                  <a:lnTo>
                    <a:pt x="15" y="588"/>
                  </a:lnTo>
                  <a:lnTo>
                    <a:pt x="15" y="588"/>
                  </a:lnTo>
                  <a:lnTo>
                    <a:pt x="8" y="635"/>
                  </a:lnTo>
                  <a:lnTo>
                    <a:pt x="5" y="658"/>
                  </a:lnTo>
                  <a:lnTo>
                    <a:pt x="4" y="682"/>
                  </a:lnTo>
                  <a:lnTo>
                    <a:pt x="4" y="682"/>
                  </a:lnTo>
                  <a:lnTo>
                    <a:pt x="5" y="704"/>
                  </a:lnTo>
                  <a:lnTo>
                    <a:pt x="6" y="727"/>
                  </a:lnTo>
                  <a:lnTo>
                    <a:pt x="7" y="750"/>
                  </a:lnTo>
                  <a:lnTo>
                    <a:pt x="6" y="773"/>
                  </a:lnTo>
                  <a:lnTo>
                    <a:pt x="6" y="773"/>
                  </a:lnTo>
                  <a:lnTo>
                    <a:pt x="4" y="773"/>
                  </a:lnTo>
                  <a:lnTo>
                    <a:pt x="3" y="774"/>
                  </a:lnTo>
                  <a:lnTo>
                    <a:pt x="2" y="776"/>
                  </a:lnTo>
                  <a:lnTo>
                    <a:pt x="0" y="778"/>
                  </a:lnTo>
                  <a:lnTo>
                    <a:pt x="0" y="782"/>
                  </a:lnTo>
                  <a:lnTo>
                    <a:pt x="0" y="782"/>
                  </a:lnTo>
                  <a:lnTo>
                    <a:pt x="0" y="784"/>
                  </a:lnTo>
                  <a:lnTo>
                    <a:pt x="2" y="785"/>
                  </a:lnTo>
                  <a:lnTo>
                    <a:pt x="4" y="786"/>
                  </a:lnTo>
                  <a:lnTo>
                    <a:pt x="6" y="787"/>
                  </a:lnTo>
                  <a:lnTo>
                    <a:pt x="10" y="787"/>
                  </a:lnTo>
                  <a:lnTo>
                    <a:pt x="10" y="787"/>
                  </a:lnTo>
                  <a:lnTo>
                    <a:pt x="12" y="786"/>
                  </a:lnTo>
                  <a:lnTo>
                    <a:pt x="13" y="785"/>
                  </a:lnTo>
                  <a:lnTo>
                    <a:pt x="15" y="782"/>
                  </a:lnTo>
                  <a:lnTo>
                    <a:pt x="15" y="782"/>
                  </a:lnTo>
                  <a:lnTo>
                    <a:pt x="16" y="759"/>
                  </a:lnTo>
                  <a:lnTo>
                    <a:pt x="16" y="736"/>
                  </a:lnTo>
                  <a:lnTo>
                    <a:pt x="14" y="691"/>
                  </a:lnTo>
                  <a:lnTo>
                    <a:pt x="14" y="691"/>
                  </a:lnTo>
                  <a:lnTo>
                    <a:pt x="14" y="677"/>
                  </a:lnTo>
                  <a:lnTo>
                    <a:pt x="14" y="663"/>
                  </a:lnTo>
                  <a:lnTo>
                    <a:pt x="17" y="636"/>
                  </a:lnTo>
                  <a:lnTo>
                    <a:pt x="21" y="609"/>
                  </a:lnTo>
                  <a:lnTo>
                    <a:pt x="25" y="583"/>
                  </a:lnTo>
                  <a:lnTo>
                    <a:pt x="25" y="583"/>
                  </a:lnTo>
                  <a:lnTo>
                    <a:pt x="41" y="484"/>
                  </a:lnTo>
                  <a:lnTo>
                    <a:pt x="48" y="436"/>
                  </a:lnTo>
                  <a:lnTo>
                    <a:pt x="51" y="411"/>
                  </a:lnTo>
                  <a:lnTo>
                    <a:pt x="53" y="386"/>
                  </a:lnTo>
                  <a:lnTo>
                    <a:pt x="53" y="386"/>
                  </a:lnTo>
                  <a:lnTo>
                    <a:pt x="56" y="360"/>
                  </a:lnTo>
                  <a:lnTo>
                    <a:pt x="59" y="335"/>
                  </a:lnTo>
                  <a:lnTo>
                    <a:pt x="68" y="283"/>
                  </a:lnTo>
                  <a:lnTo>
                    <a:pt x="77" y="232"/>
                  </a:lnTo>
                  <a:lnTo>
                    <a:pt x="87" y="182"/>
                  </a:lnTo>
                  <a:lnTo>
                    <a:pt x="87" y="182"/>
                  </a:lnTo>
                  <a:lnTo>
                    <a:pt x="93" y="156"/>
                  </a:lnTo>
                  <a:lnTo>
                    <a:pt x="98" y="129"/>
                  </a:lnTo>
                  <a:lnTo>
                    <a:pt x="108" y="76"/>
                  </a:lnTo>
                  <a:lnTo>
                    <a:pt x="108" y="76"/>
                  </a:lnTo>
                  <a:lnTo>
                    <a:pt x="109" y="67"/>
                  </a:lnTo>
                  <a:lnTo>
                    <a:pt x="110" y="58"/>
                  </a:lnTo>
                  <a:lnTo>
                    <a:pt x="110" y="39"/>
                  </a:lnTo>
                  <a:lnTo>
                    <a:pt x="110" y="39"/>
                  </a:lnTo>
                  <a:lnTo>
                    <a:pt x="110" y="35"/>
                  </a:lnTo>
                  <a:lnTo>
                    <a:pt x="111" y="31"/>
                  </a:lnTo>
                  <a:lnTo>
                    <a:pt x="114" y="22"/>
                  </a:lnTo>
                  <a:lnTo>
                    <a:pt x="117" y="13"/>
                  </a:lnTo>
                  <a:lnTo>
                    <a:pt x="119" y="4"/>
                  </a:lnTo>
                  <a:lnTo>
                    <a:pt x="11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70" name="Freeform 727"/>
            <p:cNvSpPr/>
            <p:nvPr/>
          </p:nvSpPr>
          <p:spPr bwMode="auto">
            <a:xfrm>
              <a:off x="5589588" y="4140200"/>
              <a:ext cx="90488" cy="552450"/>
            </a:xfrm>
            <a:custGeom>
              <a:avLst/>
              <a:gdLst/>
              <a:ahLst/>
              <a:cxnLst>
                <a:cxn ang="0">
                  <a:pos x="161" y="4"/>
                </a:cxn>
                <a:cxn ang="0">
                  <a:pos x="159" y="73"/>
                </a:cxn>
                <a:cxn ang="0">
                  <a:pos x="153" y="141"/>
                </a:cxn>
                <a:cxn ang="0">
                  <a:pos x="142" y="208"/>
                </a:cxn>
                <a:cxn ang="0">
                  <a:pos x="125" y="276"/>
                </a:cxn>
                <a:cxn ang="0">
                  <a:pos x="109" y="340"/>
                </a:cxn>
                <a:cxn ang="0">
                  <a:pos x="87" y="436"/>
                </a:cxn>
                <a:cxn ang="0">
                  <a:pos x="77" y="503"/>
                </a:cxn>
                <a:cxn ang="0">
                  <a:pos x="73" y="536"/>
                </a:cxn>
                <a:cxn ang="0">
                  <a:pos x="63" y="599"/>
                </a:cxn>
                <a:cxn ang="0">
                  <a:pos x="47" y="695"/>
                </a:cxn>
                <a:cxn ang="0">
                  <a:pos x="39" y="759"/>
                </a:cxn>
                <a:cxn ang="0">
                  <a:pos x="38" y="791"/>
                </a:cxn>
                <a:cxn ang="0">
                  <a:pos x="33" y="856"/>
                </a:cxn>
                <a:cxn ang="0">
                  <a:pos x="22" y="920"/>
                </a:cxn>
                <a:cxn ang="0">
                  <a:pos x="10" y="973"/>
                </a:cxn>
                <a:cxn ang="0">
                  <a:pos x="1" y="1025"/>
                </a:cxn>
                <a:cxn ang="0">
                  <a:pos x="0" y="1028"/>
                </a:cxn>
                <a:cxn ang="0">
                  <a:pos x="0" y="1038"/>
                </a:cxn>
                <a:cxn ang="0">
                  <a:pos x="1" y="1041"/>
                </a:cxn>
                <a:cxn ang="0">
                  <a:pos x="5" y="1042"/>
                </a:cxn>
                <a:cxn ang="0">
                  <a:pos x="9" y="1041"/>
                </a:cxn>
                <a:cxn ang="0">
                  <a:pos x="10" y="1038"/>
                </a:cxn>
                <a:cxn ang="0">
                  <a:pos x="11" y="1021"/>
                </a:cxn>
                <a:cxn ang="0">
                  <a:pos x="16" y="988"/>
                </a:cxn>
                <a:cxn ang="0">
                  <a:pos x="27" y="938"/>
                </a:cxn>
                <a:cxn ang="0">
                  <a:pos x="34" y="905"/>
                </a:cxn>
                <a:cxn ang="0">
                  <a:pos x="44" y="849"/>
                </a:cxn>
                <a:cxn ang="0">
                  <a:pos x="48" y="791"/>
                </a:cxn>
                <a:cxn ang="0">
                  <a:pos x="49" y="759"/>
                </a:cxn>
                <a:cxn ang="0">
                  <a:pos x="57" y="695"/>
                </a:cxn>
                <a:cxn ang="0">
                  <a:pos x="74" y="600"/>
                </a:cxn>
                <a:cxn ang="0">
                  <a:pos x="82" y="536"/>
                </a:cxn>
                <a:cxn ang="0">
                  <a:pos x="86" y="501"/>
                </a:cxn>
                <a:cxn ang="0">
                  <a:pos x="97" y="431"/>
                </a:cxn>
                <a:cxn ang="0">
                  <a:pos x="113" y="362"/>
                </a:cxn>
                <a:cxn ang="0">
                  <a:pos x="140" y="261"/>
                </a:cxn>
                <a:cxn ang="0">
                  <a:pos x="148" y="229"/>
                </a:cxn>
                <a:cxn ang="0">
                  <a:pos x="160" y="166"/>
                </a:cxn>
                <a:cxn ang="0">
                  <a:pos x="168" y="101"/>
                </a:cxn>
                <a:cxn ang="0">
                  <a:pos x="171" y="37"/>
                </a:cxn>
                <a:cxn ang="0">
                  <a:pos x="171" y="4"/>
                </a:cxn>
                <a:cxn ang="0">
                  <a:pos x="170" y="1"/>
                </a:cxn>
                <a:cxn ang="0">
                  <a:pos x="167" y="0"/>
                </a:cxn>
                <a:cxn ang="0">
                  <a:pos x="163" y="1"/>
                </a:cxn>
                <a:cxn ang="0">
                  <a:pos x="161" y="4"/>
                </a:cxn>
              </a:cxnLst>
              <a:rect l="0" t="0" r="r" b="b"/>
              <a:pathLst>
                <a:path w="171" h="1042">
                  <a:moveTo>
                    <a:pt x="161" y="4"/>
                  </a:moveTo>
                  <a:lnTo>
                    <a:pt x="161" y="4"/>
                  </a:lnTo>
                  <a:lnTo>
                    <a:pt x="161" y="39"/>
                  </a:lnTo>
                  <a:lnTo>
                    <a:pt x="159" y="73"/>
                  </a:lnTo>
                  <a:lnTo>
                    <a:pt x="156" y="107"/>
                  </a:lnTo>
                  <a:lnTo>
                    <a:pt x="153" y="141"/>
                  </a:lnTo>
                  <a:lnTo>
                    <a:pt x="148" y="175"/>
                  </a:lnTo>
                  <a:lnTo>
                    <a:pt x="142" y="208"/>
                  </a:lnTo>
                  <a:lnTo>
                    <a:pt x="135" y="242"/>
                  </a:lnTo>
                  <a:lnTo>
                    <a:pt x="125" y="276"/>
                  </a:lnTo>
                  <a:lnTo>
                    <a:pt x="125" y="276"/>
                  </a:lnTo>
                  <a:lnTo>
                    <a:pt x="109" y="340"/>
                  </a:lnTo>
                  <a:lnTo>
                    <a:pt x="94" y="404"/>
                  </a:lnTo>
                  <a:lnTo>
                    <a:pt x="87" y="436"/>
                  </a:lnTo>
                  <a:lnTo>
                    <a:pt x="82" y="470"/>
                  </a:lnTo>
                  <a:lnTo>
                    <a:pt x="77" y="503"/>
                  </a:lnTo>
                  <a:lnTo>
                    <a:pt x="73" y="536"/>
                  </a:lnTo>
                  <a:lnTo>
                    <a:pt x="73" y="536"/>
                  </a:lnTo>
                  <a:lnTo>
                    <a:pt x="68" y="568"/>
                  </a:lnTo>
                  <a:lnTo>
                    <a:pt x="63" y="599"/>
                  </a:lnTo>
                  <a:lnTo>
                    <a:pt x="52" y="663"/>
                  </a:lnTo>
                  <a:lnTo>
                    <a:pt x="47" y="695"/>
                  </a:lnTo>
                  <a:lnTo>
                    <a:pt x="43" y="727"/>
                  </a:lnTo>
                  <a:lnTo>
                    <a:pt x="39" y="759"/>
                  </a:lnTo>
                  <a:lnTo>
                    <a:pt x="38" y="791"/>
                  </a:lnTo>
                  <a:lnTo>
                    <a:pt x="38" y="791"/>
                  </a:lnTo>
                  <a:lnTo>
                    <a:pt x="36" y="824"/>
                  </a:lnTo>
                  <a:lnTo>
                    <a:pt x="33" y="856"/>
                  </a:lnTo>
                  <a:lnTo>
                    <a:pt x="28" y="888"/>
                  </a:lnTo>
                  <a:lnTo>
                    <a:pt x="22" y="920"/>
                  </a:lnTo>
                  <a:lnTo>
                    <a:pt x="22" y="920"/>
                  </a:lnTo>
                  <a:lnTo>
                    <a:pt x="10" y="973"/>
                  </a:lnTo>
                  <a:lnTo>
                    <a:pt x="4" y="999"/>
                  </a:lnTo>
                  <a:lnTo>
                    <a:pt x="1" y="1025"/>
                  </a:lnTo>
                  <a:lnTo>
                    <a:pt x="1" y="1025"/>
                  </a:lnTo>
                  <a:lnTo>
                    <a:pt x="0" y="1028"/>
                  </a:lnTo>
                  <a:lnTo>
                    <a:pt x="0" y="1038"/>
                  </a:lnTo>
                  <a:lnTo>
                    <a:pt x="0" y="1038"/>
                  </a:lnTo>
                  <a:lnTo>
                    <a:pt x="0" y="1040"/>
                  </a:lnTo>
                  <a:lnTo>
                    <a:pt x="1" y="1041"/>
                  </a:lnTo>
                  <a:lnTo>
                    <a:pt x="3" y="1042"/>
                  </a:lnTo>
                  <a:lnTo>
                    <a:pt x="5" y="1042"/>
                  </a:lnTo>
                  <a:lnTo>
                    <a:pt x="6" y="1042"/>
                  </a:lnTo>
                  <a:lnTo>
                    <a:pt x="9" y="1041"/>
                  </a:lnTo>
                  <a:lnTo>
                    <a:pt x="10" y="1040"/>
                  </a:lnTo>
                  <a:lnTo>
                    <a:pt x="10" y="1038"/>
                  </a:lnTo>
                  <a:lnTo>
                    <a:pt x="10" y="1038"/>
                  </a:lnTo>
                  <a:lnTo>
                    <a:pt x="11" y="1021"/>
                  </a:lnTo>
                  <a:lnTo>
                    <a:pt x="13" y="1005"/>
                  </a:lnTo>
                  <a:lnTo>
                    <a:pt x="16" y="988"/>
                  </a:lnTo>
                  <a:lnTo>
                    <a:pt x="19" y="972"/>
                  </a:lnTo>
                  <a:lnTo>
                    <a:pt x="27" y="938"/>
                  </a:lnTo>
                  <a:lnTo>
                    <a:pt x="34" y="905"/>
                  </a:lnTo>
                  <a:lnTo>
                    <a:pt x="34" y="905"/>
                  </a:lnTo>
                  <a:lnTo>
                    <a:pt x="39" y="878"/>
                  </a:lnTo>
                  <a:lnTo>
                    <a:pt x="44" y="849"/>
                  </a:lnTo>
                  <a:lnTo>
                    <a:pt x="47" y="820"/>
                  </a:lnTo>
                  <a:lnTo>
                    <a:pt x="48" y="791"/>
                  </a:lnTo>
                  <a:lnTo>
                    <a:pt x="48" y="791"/>
                  </a:lnTo>
                  <a:lnTo>
                    <a:pt x="49" y="759"/>
                  </a:lnTo>
                  <a:lnTo>
                    <a:pt x="52" y="727"/>
                  </a:lnTo>
                  <a:lnTo>
                    <a:pt x="57" y="695"/>
                  </a:lnTo>
                  <a:lnTo>
                    <a:pt x="62" y="663"/>
                  </a:lnTo>
                  <a:lnTo>
                    <a:pt x="74" y="600"/>
                  </a:lnTo>
                  <a:lnTo>
                    <a:pt x="78" y="568"/>
                  </a:lnTo>
                  <a:lnTo>
                    <a:pt x="82" y="536"/>
                  </a:lnTo>
                  <a:lnTo>
                    <a:pt x="82" y="536"/>
                  </a:lnTo>
                  <a:lnTo>
                    <a:pt x="86" y="501"/>
                  </a:lnTo>
                  <a:lnTo>
                    <a:pt x="91" y="465"/>
                  </a:lnTo>
                  <a:lnTo>
                    <a:pt x="97" y="431"/>
                  </a:lnTo>
                  <a:lnTo>
                    <a:pt x="105" y="396"/>
                  </a:lnTo>
                  <a:lnTo>
                    <a:pt x="113" y="362"/>
                  </a:lnTo>
                  <a:lnTo>
                    <a:pt x="121" y="328"/>
                  </a:lnTo>
                  <a:lnTo>
                    <a:pt x="140" y="261"/>
                  </a:lnTo>
                  <a:lnTo>
                    <a:pt x="140" y="261"/>
                  </a:lnTo>
                  <a:lnTo>
                    <a:pt x="148" y="229"/>
                  </a:lnTo>
                  <a:lnTo>
                    <a:pt x="154" y="197"/>
                  </a:lnTo>
                  <a:lnTo>
                    <a:pt x="160" y="166"/>
                  </a:lnTo>
                  <a:lnTo>
                    <a:pt x="164" y="134"/>
                  </a:lnTo>
                  <a:lnTo>
                    <a:pt x="168" y="101"/>
                  </a:lnTo>
                  <a:lnTo>
                    <a:pt x="170" y="69"/>
                  </a:lnTo>
                  <a:lnTo>
                    <a:pt x="171" y="37"/>
                  </a:lnTo>
                  <a:lnTo>
                    <a:pt x="171" y="4"/>
                  </a:lnTo>
                  <a:lnTo>
                    <a:pt x="171" y="4"/>
                  </a:lnTo>
                  <a:lnTo>
                    <a:pt x="171" y="2"/>
                  </a:lnTo>
                  <a:lnTo>
                    <a:pt x="170" y="1"/>
                  </a:lnTo>
                  <a:lnTo>
                    <a:pt x="168" y="0"/>
                  </a:lnTo>
                  <a:lnTo>
                    <a:pt x="167" y="0"/>
                  </a:lnTo>
                  <a:lnTo>
                    <a:pt x="164" y="0"/>
                  </a:lnTo>
                  <a:lnTo>
                    <a:pt x="163" y="1"/>
                  </a:lnTo>
                  <a:lnTo>
                    <a:pt x="161" y="2"/>
                  </a:lnTo>
                  <a:lnTo>
                    <a:pt x="161" y="4"/>
                  </a:lnTo>
                  <a:lnTo>
                    <a:pt x="161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71" name="Freeform 728"/>
            <p:cNvSpPr/>
            <p:nvPr/>
          </p:nvSpPr>
          <p:spPr bwMode="auto">
            <a:xfrm>
              <a:off x="5608638" y="4162425"/>
              <a:ext cx="123825" cy="544513"/>
            </a:xfrm>
            <a:custGeom>
              <a:avLst/>
              <a:gdLst/>
              <a:ahLst/>
              <a:cxnLst>
                <a:cxn ang="0">
                  <a:pos x="226" y="1"/>
                </a:cxn>
                <a:cxn ang="0">
                  <a:pos x="209" y="14"/>
                </a:cxn>
                <a:cxn ang="0">
                  <a:pos x="198" y="30"/>
                </a:cxn>
                <a:cxn ang="0">
                  <a:pos x="192" y="48"/>
                </a:cxn>
                <a:cxn ang="0">
                  <a:pos x="187" y="69"/>
                </a:cxn>
                <a:cxn ang="0">
                  <a:pos x="177" y="145"/>
                </a:cxn>
                <a:cxn ang="0">
                  <a:pos x="164" y="219"/>
                </a:cxn>
                <a:cxn ang="0">
                  <a:pos x="156" y="254"/>
                </a:cxn>
                <a:cxn ang="0">
                  <a:pos x="142" y="357"/>
                </a:cxn>
                <a:cxn ang="0">
                  <a:pos x="136" y="392"/>
                </a:cxn>
                <a:cxn ang="0">
                  <a:pos x="116" y="498"/>
                </a:cxn>
                <a:cxn ang="0">
                  <a:pos x="109" y="533"/>
                </a:cxn>
                <a:cxn ang="0">
                  <a:pos x="81" y="637"/>
                </a:cxn>
                <a:cxn ang="0">
                  <a:pos x="62" y="707"/>
                </a:cxn>
                <a:cxn ang="0">
                  <a:pos x="49" y="779"/>
                </a:cxn>
                <a:cxn ang="0">
                  <a:pos x="45" y="813"/>
                </a:cxn>
                <a:cxn ang="0">
                  <a:pos x="43" y="847"/>
                </a:cxn>
                <a:cxn ang="0">
                  <a:pos x="38" y="878"/>
                </a:cxn>
                <a:cxn ang="0">
                  <a:pos x="34" y="910"/>
                </a:cxn>
                <a:cxn ang="0">
                  <a:pos x="31" y="924"/>
                </a:cxn>
                <a:cxn ang="0">
                  <a:pos x="24" y="951"/>
                </a:cxn>
                <a:cxn ang="0">
                  <a:pos x="20" y="965"/>
                </a:cxn>
                <a:cxn ang="0">
                  <a:pos x="12" y="999"/>
                </a:cxn>
                <a:cxn ang="0">
                  <a:pos x="8" y="1010"/>
                </a:cxn>
                <a:cxn ang="0">
                  <a:pos x="3" y="1010"/>
                </a:cxn>
                <a:cxn ang="0">
                  <a:pos x="0" y="1014"/>
                </a:cxn>
                <a:cxn ang="0">
                  <a:pos x="0" y="1024"/>
                </a:cxn>
                <a:cxn ang="0">
                  <a:pos x="4" y="1029"/>
                </a:cxn>
                <a:cxn ang="0">
                  <a:pos x="9" y="1027"/>
                </a:cxn>
                <a:cxn ang="0">
                  <a:pos x="12" y="1021"/>
                </a:cxn>
                <a:cxn ang="0">
                  <a:pos x="18" y="1007"/>
                </a:cxn>
                <a:cxn ang="0">
                  <a:pos x="24" y="987"/>
                </a:cxn>
                <a:cxn ang="0">
                  <a:pos x="31" y="964"/>
                </a:cxn>
                <a:cxn ang="0">
                  <a:pos x="38" y="940"/>
                </a:cxn>
                <a:cxn ang="0">
                  <a:pos x="42" y="912"/>
                </a:cxn>
                <a:cxn ang="0">
                  <a:pos x="45" y="884"/>
                </a:cxn>
                <a:cxn ang="0">
                  <a:pos x="48" y="869"/>
                </a:cxn>
                <a:cxn ang="0">
                  <a:pos x="54" y="822"/>
                </a:cxn>
                <a:cxn ang="0">
                  <a:pos x="57" y="786"/>
                </a:cxn>
                <a:cxn ang="0">
                  <a:pos x="70" y="715"/>
                </a:cxn>
                <a:cxn ang="0">
                  <a:pos x="79" y="680"/>
                </a:cxn>
                <a:cxn ang="0">
                  <a:pos x="100" y="607"/>
                </a:cxn>
                <a:cxn ang="0">
                  <a:pos x="118" y="534"/>
                </a:cxn>
                <a:cxn ang="0">
                  <a:pos x="133" y="467"/>
                </a:cxn>
                <a:cxn ang="0">
                  <a:pos x="144" y="399"/>
                </a:cxn>
                <a:cxn ang="0">
                  <a:pos x="164" y="263"/>
                </a:cxn>
                <a:cxn ang="0">
                  <a:pos x="176" y="194"/>
                </a:cxn>
                <a:cxn ang="0">
                  <a:pos x="188" y="126"/>
                </a:cxn>
                <a:cxn ang="0">
                  <a:pos x="193" y="94"/>
                </a:cxn>
                <a:cxn ang="0">
                  <a:pos x="198" y="61"/>
                </a:cxn>
                <a:cxn ang="0">
                  <a:pos x="205" y="38"/>
                </a:cxn>
                <a:cxn ang="0">
                  <a:pos x="213" y="25"/>
                </a:cxn>
                <a:cxn ang="0">
                  <a:pos x="224" y="13"/>
                </a:cxn>
                <a:cxn ang="0">
                  <a:pos x="230" y="9"/>
                </a:cxn>
                <a:cxn ang="0">
                  <a:pos x="232" y="5"/>
                </a:cxn>
                <a:cxn ang="0">
                  <a:pos x="232" y="2"/>
                </a:cxn>
                <a:cxn ang="0">
                  <a:pos x="229" y="0"/>
                </a:cxn>
                <a:cxn ang="0">
                  <a:pos x="226" y="1"/>
                </a:cxn>
              </a:cxnLst>
              <a:rect l="0" t="0" r="r" b="b"/>
              <a:pathLst>
                <a:path w="232" h="1029">
                  <a:moveTo>
                    <a:pt x="226" y="1"/>
                  </a:moveTo>
                  <a:lnTo>
                    <a:pt x="226" y="1"/>
                  </a:lnTo>
                  <a:lnTo>
                    <a:pt x="216" y="7"/>
                  </a:lnTo>
                  <a:lnTo>
                    <a:pt x="209" y="14"/>
                  </a:lnTo>
                  <a:lnTo>
                    <a:pt x="203" y="22"/>
                  </a:lnTo>
                  <a:lnTo>
                    <a:pt x="198" y="30"/>
                  </a:lnTo>
                  <a:lnTo>
                    <a:pt x="195" y="39"/>
                  </a:lnTo>
                  <a:lnTo>
                    <a:pt x="192" y="48"/>
                  </a:lnTo>
                  <a:lnTo>
                    <a:pt x="189" y="59"/>
                  </a:lnTo>
                  <a:lnTo>
                    <a:pt x="187" y="69"/>
                  </a:lnTo>
                  <a:lnTo>
                    <a:pt x="187" y="69"/>
                  </a:lnTo>
                  <a:lnTo>
                    <a:pt x="177" y="145"/>
                  </a:lnTo>
                  <a:lnTo>
                    <a:pt x="171" y="182"/>
                  </a:lnTo>
                  <a:lnTo>
                    <a:pt x="164" y="219"/>
                  </a:lnTo>
                  <a:lnTo>
                    <a:pt x="164" y="219"/>
                  </a:lnTo>
                  <a:lnTo>
                    <a:pt x="156" y="254"/>
                  </a:lnTo>
                  <a:lnTo>
                    <a:pt x="151" y="288"/>
                  </a:lnTo>
                  <a:lnTo>
                    <a:pt x="142" y="357"/>
                  </a:lnTo>
                  <a:lnTo>
                    <a:pt x="142" y="357"/>
                  </a:lnTo>
                  <a:lnTo>
                    <a:pt x="136" y="392"/>
                  </a:lnTo>
                  <a:lnTo>
                    <a:pt x="130" y="428"/>
                  </a:lnTo>
                  <a:lnTo>
                    <a:pt x="116" y="498"/>
                  </a:lnTo>
                  <a:lnTo>
                    <a:pt x="116" y="498"/>
                  </a:lnTo>
                  <a:lnTo>
                    <a:pt x="109" y="533"/>
                  </a:lnTo>
                  <a:lnTo>
                    <a:pt x="100" y="568"/>
                  </a:lnTo>
                  <a:lnTo>
                    <a:pt x="81" y="637"/>
                  </a:lnTo>
                  <a:lnTo>
                    <a:pt x="71" y="672"/>
                  </a:lnTo>
                  <a:lnTo>
                    <a:pt x="62" y="707"/>
                  </a:lnTo>
                  <a:lnTo>
                    <a:pt x="54" y="743"/>
                  </a:lnTo>
                  <a:lnTo>
                    <a:pt x="49" y="779"/>
                  </a:lnTo>
                  <a:lnTo>
                    <a:pt x="49" y="779"/>
                  </a:lnTo>
                  <a:lnTo>
                    <a:pt x="45" y="813"/>
                  </a:lnTo>
                  <a:lnTo>
                    <a:pt x="43" y="847"/>
                  </a:lnTo>
                  <a:lnTo>
                    <a:pt x="43" y="847"/>
                  </a:lnTo>
                  <a:lnTo>
                    <a:pt x="41" y="862"/>
                  </a:lnTo>
                  <a:lnTo>
                    <a:pt x="38" y="878"/>
                  </a:lnTo>
                  <a:lnTo>
                    <a:pt x="35" y="894"/>
                  </a:lnTo>
                  <a:lnTo>
                    <a:pt x="34" y="910"/>
                  </a:lnTo>
                  <a:lnTo>
                    <a:pt x="34" y="910"/>
                  </a:lnTo>
                  <a:lnTo>
                    <a:pt x="31" y="924"/>
                  </a:lnTo>
                  <a:lnTo>
                    <a:pt x="28" y="938"/>
                  </a:lnTo>
                  <a:lnTo>
                    <a:pt x="24" y="951"/>
                  </a:lnTo>
                  <a:lnTo>
                    <a:pt x="20" y="965"/>
                  </a:lnTo>
                  <a:lnTo>
                    <a:pt x="20" y="965"/>
                  </a:lnTo>
                  <a:lnTo>
                    <a:pt x="15" y="987"/>
                  </a:lnTo>
                  <a:lnTo>
                    <a:pt x="12" y="999"/>
                  </a:lnTo>
                  <a:lnTo>
                    <a:pt x="8" y="1010"/>
                  </a:lnTo>
                  <a:lnTo>
                    <a:pt x="8" y="1010"/>
                  </a:lnTo>
                  <a:lnTo>
                    <a:pt x="5" y="1010"/>
                  </a:lnTo>
                  <a:lnTo>
                    <a:pt x="3" y="1010"/>
                  </a:lnTo>
                  <a:lnTo>
                    <a:pt x="0" y="1012"/>
                  </a:lnTo>
                  <a:lnTo>
                    <a:pt x="0" y="1014"/>
                  </a:lnTo>
                  <a:lnTo>
                    <a:pt x="0" y="1024"/>
                  </a:lnTo>
                  <a:lnTo>
                    <a:pt x="0" y="1024"/>
                  </a:lnTo>
                  <a:lnTo>
                    <a:pt x="1" y="1027"/>
                  </a:lnTo>
                  <a:lnTo>
                    <a:pt x="4" y="1029"/>
                  </a:lnTo>
                  <a:lnTo>
                    <a:pt x="7" y="1028"/>
                  </a:lnTo>
                  <a:lnTo>
                    <a:pt x="9" y="1027"/>
                  </a:lnTo>
                  <a:lnTo>
                    <a:pt x="9" y="1027"/>
                  </a:lnTo>
                  <a:lnTo>
                    <a:pt x="12" y="1021"/>
                  </a:lnTo>
                  <a:lnTo>
                    <a:pt x="14" y="1017"/>
                  </a:lnTo>
                  <a:lnTo>
                    <a:pt x="18" y="1007"/>
                  </a:lnTo>
                  <a:lnTo>
                    <a:pt x="20" y="998"/>
                  </a:lnTo>
                  <a:lnTo>
                    <a:pt x="24" y="987"/>
                  </a:lnTo>
                  <a:lnTo>
                    <a:pt x="24" y="987"/>
                  </a:lnTo>
                  <a:lnTo>
                    <a:pt x="31" y="964"/>
                  </a:lnTo>
                  <a:lnTo>
                    <a:pt x="38" y="940"/>
                  </a:lnTo>
                  <a:lnTo>
                    <a:pt x="38" y="940"/>
                  </a:lnTo>
                  <a:lnTo>
                    <a:pt x="41" y="926"/>
                  </a:lnTo>
                  <a:lnTo>
                    <a:pt x="42" y="912"/>
                  </a:lnTo>
                  <a:lnTo>
                    <a:pt x="43" y="899"/>
                  </a:lnTo>
                  <a:lnTo>
                    <a:pt x="45" y="884"/>
                  </a:lnTo>
                  <a:lnTo>
                    <a:pt x="45" y="884"/>
                  </a:lnTo>
                  <a:lnTo>
                    <a:pt x="48" y="869"/>
                  </a:lnTo>
                  <a:lnTo>
                    <a:pt x="51" y="853"/>
                  </a:lnTo>
                  <a:lnTo>
                    <a:pt x="54" y="822"/>
                  </a:lnTo>
                  <a:lnTo>
                    <a:pt x="54" y="822"/>
                  </a:lnTo>
                  <a:lnTo>
                    <a:pt x="57" y="786"/>
                  </a:lnTo>
                  <a:lnTo>
                    <a:pt x="62" y="750"/>
                  </a:lnTo>
                  <a:lnTo>
                    <a:pt x="70" y="715"/>
                  </a:lnTo>
                  <a:lnTo>
                    <a:pt x="74" y="697"/>
                  </a:lnTo>
                  <a:lnTo>
                    <a:pt x="79" y="680"/>
                  </a:lnTo>
                  <a:lnTo>
                    <a:pt x="79" y="680"/>
                  </a:lnTo>
                  <a:lnTo>
                    <a:pt x="100" y="607"/>
                  </a:lnTo>
                  <a:lnTo>
                    <a:pt x="118" y="534"/>
                  </a:lnTo>
                  <a:lnTo>
                    <a:pt x="118" y="534"/>
                  </a:lnTo>
                  <a:lnTo>
                    <a:pt x="125" y="501"/>
                  </a:lnTo>
                  <a:lnTo>
                    <a:pt x="133" y="467"/>
                  </a:lnTo>
                  <a:lnTo>
                    <a:pt x="139" y="433"/>
                  </a:lnTo>
                  <a:lnTo>
                    <a:pt x="144" y="399"/>
                  </a:lnTo>
                  <a:lnTo>
                    <a:pt x="164" y="263"/>
                  </a:lnTo>
                  <a:lnTo>
                    <a:pt x="164" y="263"/>
                  </a:lnTo>
                  <a:lnTo>
                    <a:pt x="169" y="228"/>
                  </a:lnTo>
                  <a:lnTo>
                    <a:pt x="176" y="194"/>
                  </a:lnTo>
                  <a:lnTo>
                    <a:pt x="182" y="160"/>
                  </a:lnTo>
                  <a:lnTo>
                    <a:pt x="188" y="126"/>
                  </a:lnTo>
                  <a:lnTo>
                    <a:pt x="188" y="126"/>
                  </a:lnTo>
                  <a:lnTo>
                    <a:pt x="193" y="94"/>
                  </a:lnTo>
                  <a:lnTo>
                    <a:pt x="195" y="77"/>
                  </a:lnTo>
                  <a:lnTo>
                    <a:pt x="198" y="61"/>
                  </a:lnTo>
                  <a:lnTo>
                    <a:pt x="202" y="45"/>
                  </a:lnTo>
                  <a:lnTo>
                    <a:pt x="205" y="38"/>
                  </a:lnTo>
                  <a:lnTo>
                    <a:pt x="208" y="32"/>
                  </a:lnTo>
                  <a:lnTo>
                    <a:pt x="213" y="25"/>
                  </a:lnTo>
                  <a:lnTo>
                    <a:pt x="217" y="18"/>
                  </a:lnTo>
                  <a:lnTo>
                    <a:pt x="224" y="13"/>
                  </a:lnTo>
                  <a:lnTo>
                    <a:pt x="230" y="9"/>
                  </a:lnTo>
                  <a:lnTo>
                    <a:pt x="230" y="9"/>
                  </a:lnTo>
                  <a:lnTo>
                    <a:pt x="232" y="7"/>
                  </a:lnTo>
                  <a:lnTo>
                    <a:pt x="232" y="5"/>
                  </a:lnTo>
                  <a:lnTo>
                    <a:pt x="232" y="4"/>
                  </a:lnTo>
                  <a:lnTo>
                    <a:pt x="232" y="2"/>
                  </a:lnTo>
                  <a:lnTo>
                    <a:pt x="231" y="1"/>
                  </a:lnTo>
                  <a:lnTo>
                    <a:pt x="229" y="0"/>
                  </a:lnTo>
                  <a:lnTo>
                    <a:pt x="228" y="0"/>
                  </a:lnTo>
                  <a:lnTo>
                    <a:pt x="226" y="1"/>
                  </a:lnTo>
                  <a:lnTo>
                    <a:pt x="226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72" name="Freeform 729"/>
            <p:cNvSpPr/>
            <p:nvPr/>
          </p:nvSpPr>
          <p:spPr bwMode="auto">
            <a:xfrm>
              <a:off x="5638801" y="4605338"/>
              <a:ext cx="34925" cy="111125"/>
            </a:xfrm>
            <a:custGeom>
              <a:avLst/>
              <a:gdLst/>
              <a:ahLst/>
              <a:cxnLst>
                <a:cxn ang="0">
                  <a:pos x="58" y="1"/>
                </a:cxn>
                <a:cxn ang="0">
                  <a:pos x="58" y="1"/>
                </a:cxn>
                <a:cxn ang="0">
                  <a:pos x="52" y="10"/>
                </a:cxn>
                <a:cxn ang="0">
                  <a:pos x="48" y="20"/>
                </a:cxn>
                <a:cxn ang="0">
                  <a:pos x="44" y="31"/>
                </a:cxn>
                <a:cxn ang="0">
                  <a:pos x="41" y="42"/>
                </a:cxn>
                <a:cxn ang="0">
                  <a:pos x="36" y="66"/>
                </a:cxn>
                <a:cxn ang="0">
                  <a:pos x="32" y="87"/>
                </a:cxn>
                <a:cxn ang="0">
                  <a:pos x="32" y="87"/>
                </a:cxn>
                <a:cxn ang="0">
                  <a:pos x="24" y="117"/>
                </a:cxn>
                <a:cxn ang="0">
                  <a:pos x="15" y="147"/>
                </a:cxn>
                <a:cxn ang="0">
                  <a:pos x="6" y="176"/>
                </a:cxn>
                <a:cxn ang="0">
                  <a:pos x="3" y="192"/>
                </a:cxn>
                <a:cxn ang="0">
                  <a:pos x="0" y="207"/>
                </a:cxn>
                <a:cxn ang="0">
                  <a:pos x="0" y="207"/>
                </a:cxn>
                <a:cxn ang="0">
                  <a:pos x="0" y="209"/>
                </a:cxn>
                <a:cxn ang="0">
                  <a:pos x="1" y="210"/>
                </a:cxn>
                <a:cxn ang="0">
                  <a:pos x="4" y="212"/>
                </a:cxn>
                <a:cxn ang="0">
                  <a:pos x="5" y="212"/>
                </a:cxn>
                <a:cxn ang="0">
                  <a:pos x="8" y="212"/>
                </a:cxn>
                <a:cxn ang="0">
                  <a:pos x="9" y="211"/>
                </a:cxn>
                <a:cxn ang="0">
                  <a:pos x="10" y="209"/>
                </a:cxn>
                <a:cxn ang="0">
                  <a:pos x="10" y="209"/>
                </a:cxn>
                <a:cxn ang="0">
                  <a:pos x="14" y="184"/>
                </a:cxn>
                <a:cxn ang="0">
                  <a:pos x="21" y="161"/>
                </a:cxn>
                <a:cxn ang="0">
                  <a:pos x="35" y="112"/>
                </a:cxn>
                <a:cxn ang="0">
                  <a:pos x="35" y="112"/>
                </a:cxn>
                <a:cxn ang="0">
                  <a:pos x="42" y="89"/>
                </a:cxn>
                <a:cxn ang="0">
                  <a:pos x="47" y="66"/>
                </a:cxn>
                <a:cxn ang="0">
                  <a:pos x="47" y="66"/>
                </a:cxn>
                <a:cxn ang="0">
                  <a:pos x="50" y="51"/>
                </a:cxn>
                <a:cxn ang="0">
                  <a:pos x="53" y="36"/>
                </a:cxn>
                <a:cxn ang="0">
                  <a:pos x="55" y="27"/>
                </a:cxn>
                <a:cxn ang="0">
                  <a:pos x="58" y="20"/>
                </a:cxn>
                <a:cxn ang="0">
                  <a:pos x="61" y="13"/>
                </a:cxn>
                <a:cxn ang="0">
                  <a:pos x="65" y="8"/>
                </a:cxn>
                <a:cxn ang="0">
                  <a:pos x="65" y="8"/>
                </a:cxn>
                <a:cxn ang="0">
                  <a:pos x="66" y="6"/>
                </a:cxn>
                <a:cxn ang="0">
                  <a:pos x="66" y="4"/>
                </a:cxn>
                <a:cxn ang="0">
                  <a:pos x="64" y="1"/>
                </a:cxn>
                <a:cxn ang="0">
                  <a:pos x="63" y="0"/>
                </a:cxn>
                <a:cxn ang="0">
                  <a:pos x="61" y="0"/>
                </a:cxn>
                <a:cxn ang="0">
                  <a:pos x="60" y="0"/>
                </a:cxn>
                <a:cxn ang="0">
                  <a:pos x="58" y="1"/>
                </a:cxn>
                <a:cxn ang="0">
                  <a:pos x="58" y="1"/>
                </a:cxn>
              </a:cxnLst>
              <a:rect l="0" t="0" r="r" b="b"/>
              <a:pathLst>
                <a:path w="66" h="212">
                  <a:moveTo>
                    <a:pt x="58" y="1"/>
                  </a:moveTo>
                  <a:lnTo>
                    <a:pt x="58" y="1"/>
                  </a:lnTo>
                  <a:lnTo>
                    <a:pt x="52" y="10"/>
                  </a:lnTo>
                  <a:lnTo>
                    <a:pt x="48" y="20"/>
                  </a:lnTo>
                  <a:lnTo>
                    <a:pt x="44" y="31"/>
                  </a:lnTo>
                  <a:lnTo>
                    <a:pt x="41" y="42"/>
                  </a:lnTo>
                  <a:lnTo>
                    <a:pt x="36" y="66"/>
                  </a:lnTo>
                  <a:lnTo>
                    <a:pt x="32" y="87"/>
                  </a:lnTo>
                  <a:lnTo>
                    <a:pt x="32" y="87"/>
                  </a:lnTo>
                  <a:lnTo>
                    <a:pt x="24" y="117"/>
                  </a:lnTo>
                  <a:lnTo>
                    <a:pt x="15" y="147"/>
                  </a:lnTo>
                  <a:lnTo>
                    <a:pt x="6" y="176"/>
                  </a:lnTo>
                  <a:lnTo>
                    <a:pt x="3" y="192"/>
                  </a:lnTo>
                  <a:lnTo>
                    <a:pt x="0" y="207"/>
                  </a:lnTo>
                  <a:lnTo>
                    <a:pt x="0" y="207"/>
                  </a:lnTo>
                  <a:lnTo>
                    <a:pt x="0" y="209"/>
                  </a:lnTo>
                  <a:lnTo>
                    <a:pt x="1" y="210"/>
                  </a:lnTo>
                  <a:lnTo>
                    <a:pt x="4" y="212"/>
                  </a:lnTo>
                  <a:lnTo>
                    <a:pt x="5" y="212"/>
                  </a:lnTo>
                  <a:lnTo>
                    <a:pt x="8" y="212"/>
                  </a:lnTo>
                  <a:lnTo>
                    <a:pt x="9" y="211"/>
                  </a:lnTo>
                  <a:lnTo>
                    <a:pt x="10" y="209"/>
                  </a:lnTo>
                  <a:lnTo>
                    <a:pt x="10" y="209"/>
                  </a:lnTo>
                  <a:lnTo>
                    <a:pt x="14" y="184"/>
                  </a:lnTo>
                  <a:lnTo>
                    <a:pt x="21" y="161"/>
                  </a:lnTo>
                  <a:lnTo>
                    <a:pt x="35" y="112"/>
                  </a:lnTo>
                  <a:lnTo>
                    <a:pt x="35" y="112"/>
                  </a:lnTo>
                  <a:lnTo>
                    <a:pt x="42" y="89"/>
                  </a:lnTo>
                  <a:lnTo>
                    <a:pt x="47" y="66"/>
                  </a:lnTo>
                  <a:lnTo>
                    <a:pt x="47" y="66"/>
                  </a:lnTo>
                  <a:lnTo>
                    <a:pt x="50" y="51"/>
                  </a:lnTo>
                  <a:lnTo>
                    <a:pt x="53" y="36"/>
                  </a:lnTo>
                  <a:lnTo>
                    <a:pt x="55" y="27"/>
                  </a:lnTo>
                  <a:lnTo>
                    <a:pt x="58" y="20"/>
                  </a:lnTo>
                  <a:lnTo>
                    <a:pt x="61" y="13"/>
                  </a:lnTo>
                  <a:lnTo>
                    <a:pt x="65" y="8"/>
                  </a:lnTo>
                  <a:lnTo>
                    <a:pt x="65" y="8"/>
                  </a:lnTo>
                  <a:lnTo>
                    <a:pt x="66" y="6"/>
                  </a:lnTo>
                  <a:lnTo>
                    <a:pt x="66" y="4"/>
                  </a:lnTo>
                  <a:lnTo>
                    <a:pt x="64" y="1"/>
                  </a:lnTo>
                  <a:lnTo>
                    <a:pt x="63" y="0"/>
                  </a:lnTo>
                  <a:lnTo>
                    <a:pt x="61" y="0"/>
                  </a:lnTo>
                  <a:lnTo>
                    <a:pt x="60" y="0"/>
                  </a:lnTo>
                  <a:lnTo>
                    <a:pt x="58" y="1"/>
                  </a:lnTo>
                  <a:lnTo>
                    <a:pt x="58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73" name="Freeform 730"/>
            <p:cNvSpPr/>
            <p:nvPr/>
          </p:nvSpPr>
          <p:spPr bwMode="auto">
            <a:xfrm>
              <a:off x="5664201" y="4646613"/>
              <a:ext cx="25400" cy="76200"/>
            </a:xfrm>
            <a:custGeom>
              <a:avLst/>
              <a:gdLst/>
              <a:ahLst/>
              <a:cxnLst>
                <a:cxn ang="0">
                  <a:pos x="37" y="4"/>
                </a:cxn>
                <a:cxn ang="0">
                  <a:pos x="37" y="4"/>
                </a:cxn>
                <a:cxn ang="0">
                  <a:pos x="36" y="12"/>
                </a:cxn>
                <a:cxn ang="0">
                  <a:pos x="35" y="21"/>
                </a:cxn>
                <a:cxn ang="0">
                  <a:pos x="30" y="35"/>
                </a:cxn>
                <a:cxn ang="0">
                  <a:pos x="25" y="51"/>
                </a:cxn>
                <a:cxn ang="0">
                  <a:pos x="20" y="66"/>
                </a:cxn>
                <a:cxn ang="0">
                  <a:pos x="20" y="66"/>
                </a:cxn>
                <a:cxn ang="0">
                  <a:pos x="15" y="84"/>
                </a:cxn>
                <a:cxn ang="0">
                  <a:pos x="9" y="101"/>
                </a:cxn>
                <a:cxn ang="0">
                  <a:pos x="4" y="119"/>
                </a:cxn>
                <a:cxn ang="0">
                  <a:pos x="0" y="136"/>
                </a:cxn>
                <a:cxn ang="0">
                  <a:pos x="0" y="136"/>
                </a:cxn>
                <a:cxn ang="0">
                  <a:pos x="0" y="139"/>
                </a:cxn>
                <a:cxn ang="0">
                  <a:pos x="1" y="140"/>
                </a:cxn>
                <a:cxn ang="0">
                  <a:pos x="2" y="142"/>
                </a:cxn>
                <a:cxn ang="0">
                  <a:pos x="3" y="142"/>
                </a:cxn>
                <a:cxn ang="0">
                  <a:pos x="5" y="142"/>
                </a:cxn>
                <a:cxn ang="0">
                  <a:pos x="7" y="142"/>
                </a:cxn>
                <a:cxn ang="0">
                  <a:pos x="8" y="141"/>
                </a:cxn>
                <a:cxn ang="0">
                  <a:pos x="9" y="139"/>
                </a:cxn>
                <a:cxn ang="0">
                  <a:pos x="9" y="139"/>
                </a:cxn>
                <a:cxn ang="0">
                  <a:pos x="13" y="121"/>
                </a:cxn>
                <a:cxn ang="0">
                  <a:pos x="18" y="103"/>
                </a:cxn>
                <a:cxn ang="0">
                  <a:pos x="29" y="69"/>
                </a:cxn>
                <a:cxn ang="0">
                  <a:pos x="29" y="69"/>
                </a:cxn>
                <a:cxn ang="0">
                  <a:pos x="34" y="53"/>
                </a:cxn>
                <a:cxn ang="0">
                  <a:pos x="40" y="37"/>
                </a:cxn>
                <a:cxn ang="0">
                  <a:pos x="44" y="21"/>
                </a:cxn>
                <a:cxn ang="0">
                  <a:pos x="46" y="12"/>
                </a:cxn>
                <a:cxn ang="0">
                  <a:pos x="47" y="4"/>
                </a:cxn>
                <a:cxn ang="0">
                  <a:pos x="47" y="4"/>
                </a:cxn>
                <a:cxn ang="0">
                  <a:pos x="46" y="2"/>
                </a:cxn>
                <a:cxn ang="0">
                  <a:pos x="45" y="1"/>
                </a:cxn>
                <a:cxn ang="0">
                  <a:pos x="44" y="0"/>
                </a:cxn>
                <a:cxn ang="0">
                  <a:pos x="42" y="0"/>
                </a:cxn>
                <a:cxn ang="0">
                  <a:pos x="39" y="1"/>
                </a:cxn>
                <a:cxn ang="0">
                  <a:pos x="38" y="2"/>
                </a:cxn>
                <a:cxn ang="0">
                  <a:pos x="37" y="4"/>
                </a:cxn>
                <a:cxn ang="0">
                  <a:pos x="37" y="4"/>
                </a:cxn>
              </a:cxnLst>
              <a:rect l="0" t="0" r="r" b="b"/>
              <a:pathLst>
                <a:path w="47" h="142">
                  <a:moveTo>
                    <a:pt x="37" y="4"/>
                  </a:moveTo>
                  <a:lnTo>
                    <a:pt x="37" y="4"/>
                  </a:lnTo>
                  <a:lnTo>
                    <a:pt x="36" y="12"/>
                  </a:lnTo>
                  <a:lnTo>
                    <a:pt x="35" y="21"/>
                  </a:lnTo>
                  <a:lnTo>
                    <a:pt x="30" y="35"/>
                  </a:lnTo>
                  <a:lnTo>
                    <a:pt x="25" y="51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15" y="84"/>
                  </a:lnTo>
                  <a:lnTo>
                    <a:pt x="9" y="101"/>
                  </a:lnTo>
                  <a:lnTo>
                    <a:pt x="4" y="119"/>
                  </a:lnTo>
                  <a:lnTo>
                    <a:pt x="0" y="136"/>
                  </a:lnTo>
                  <a:lnTo>
                    <a:pt x="0" y="136"/>
                  </a:lnTo>
                  <a:lnTo>
                    <a:pt x="0" y="139"/>
                  </a:lnTo>
                  <a:lnTo>
                    <a:pt x="1" y="140"/>
                  </a:lnTo>
                  <a:lnTo>
                    <a:pt x="2" y="142"/>
                  </a:lnTo>
                  <a:lnTo>
                    <a:pt x="3" y="142"/>
                  </a:lnTo>
                  <a:lnTo>
                    <a:pt x="5" y="142"/>
                  </a:lnTo>
                  <a:lnTo>
                    <a:pt x="7" y="142"/>
                  </a:lnTo>
                  <a:lnTo>
                    <a:pt x="8" y="141"/>
                  </a:lnTo>
                  <a:lnTo>
                    <a:pt x="9" y="139"/>
                  </a:lnTo>
                  <a:lnTo>
                    <a:pt x="9" y="139"/>
                  </a:lnTo>
                  <a:lnTo>
                    <a:pt x="13" y="121"/>
                  </a:lnTo>
                  <a:lnTo>
                    <a:pt x="18" y="103"/>
                  </a:lnTo>
                  <a:lnTo>
                    <a:pt x="29" y="69"/>
                  </a:lnTo>
                  <a:lnTo>
                    <a:pt x="29" y="69"/>
                  </a:lnTo>
                  <a:lnTo>
                    <a:pt x="34" y="53"/>
                  </a:lnTo>
                  <a:lnTo>
                    <a:pt x="40" y="37"/>
                  </a:lnTo>
                  <a:lnTo>
                    <a:pt x="44" y="21"/>
                  </a:lnTo>
                  <a:lnTo>
                    <a:pt x="46" y="12"/>
                  </a:lnTo>
                  <a:lnTo>
                    <a:pt x="47" y="4"/>
                  </a:lnTo>
                  <a:lnTo>
                    <a:pt x="47" y="4"/>
                  </a:lnTo>
                  <a:lnTo>
                    <a:pt x="46" y="2"/>
                  </a:lnTo>
                  <a:lnTo>
                    <a:pt x="45" y="1"/>
                  </a:lnTo>
                  <a:lnTo>
                    <a:pt x="44" y="0"/>
                  </a:lnTo>
                  <a:lnTo>
                    <a:pt x="42" y="0"/>
                  </a:lnTo>
                  <a:lnTo>
                    <a:pt x="39" y="1"/>
                  </a:lnTo>
                  <a:lnTo>
                    <a:pt x="38" y="2"/>
                  </a:lnTo>
                  <a:lnTo>
                    <a:pt x="37" y="4"/>
                  </a:lnTo>
                  <a:lnTo>
                    <a:pt x="3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74" name="Freeform 731"/>
            <p:cNvSpPr/>
            <p:nvPr/>
          </p:nvSpPr>
          <p:spPr bwMode="auto">
            <a:xfrm>
              <a:off x="5680076" y="4684713"/>
              <a:ext cx="19050" cy="61913"/>
            </a:xfrm>
            <a:custGeom>
              <a:avLst/>
              <a:gdLst/>
              <a:ahLst/>
              <a:cxnLst>
                <a:cxn ang="0">
                  <a:pos x="30" y="2"/>
                </a:cxn>
                <a:cxn ang="0">
                  <a:pos x="30" y="2"/>
                </a:cxn>
                <a:cxn ang="0">
                  <a:pos x="26" y="9"/>
                </a:cxn>
                <a:cxn ang="0">
                  <a:pos x="22" y="15"/>
                </a:cxn>
                <a:cxn ang="0">
                  <a:pos x="17" y="28"/>
                </a:cxn>
                <a:cxn ang="0">
                  <a:pos x="13" y="42"/>
                </a:cxn>
                <a:cxn ang="0">
                  <a:pos x="11" y="56"/>
                </a:cxn>
                <a:cxn ang="0">
                  <a:pos x="7" y="86"/>
                </a:cxn>
                <a:cxn ang="0">
                  <a:pos x="4" y="99"/>
                </a:cxn>
                <a:cxn ang="0">
                  <a:pos x="0" y="114"/>
                </a:cxn>
                <a:cxn ang="0">
                  <a:pos x="0" y="114"/>
                </a:cxn>
                <a:cxn ang="0">
                  <a:pos x="0" y="116"/>
                </a:cxn>
                <a:cxn ang="0">
                  <a:pos x="1" y="117"/>
                </a:cxn>
                <a:cxn ang="0">
                  <a:pos x="2" y="118"/>
                </a:cxn>
                <a:cxn ang="0">
                  <a:pos x="3" y="119"/>
                </a:cxn>
                <a:cxn ang="0">
                  <a:pos x="7" y="119"/>
                </a:cxn>
                <a:cxn ang="0">
                  <a:pos x="8" y="118"/>
                </a:cxn>
                <a:cxn ang="0">
                  <a:pos x="9" y="116"/>
                </a:cxn>
                <a:cxn ang="0">
                  <a:pos x="9" y="116"/>
                </a:cxn>
                <a:cxn ang="0">
                  <a:pos x="13" y="104"/>
                </a:cxn>
                <a:cxn ang="0">
                  <a:pos x="15" y="89"/>
                </a:cxn>
                <a:cxn ang="0">
                  <a:pos x="19" y="61"/>
                </a:cxn>
                <a:cxn ang="0">
                  <a:pos x="21" y="47"/>
                </a:cxn>
                <a:cxn ang="0">
                  <a:pos x="24" y="33"/>
                </a:cxn>
                <a:cxn ang="0">
                  <a:pos x="30" y="21"/>
                </a:cxn>
                <a:cxn ang="0">
                  <a:pos x="33" y="15"/>
                </a:cxn>
                <a:cxn ang="0">
                  <a:pos x="37" y="10"/>
                </a:cxn>
                <a:cxn ang="0">
                  <a:pos x="37" y="10"/>
                </a:cxn>
                <a:cxn ang="0">
                  <a:pos x="38" y="8"/>
                </a:cxn>
                <a:cxn ang="0">
                  <a:pos x="38" y="5"/>
                </a:cxn>
                <a:cxn ang="0">
                  <a:pos x="36" y="2"/>
                </a:cxn>
                <a:cxn ang="0">
                  <a:pos x="35" y="1"/>
                </a:cxn>
                <a:cxn ang="0">
                  <a:pos x="33" y="0"/>
                </a:cxn>
                <a:cxn ang="0">
                  <a:pos x="32" y="1"/>
                </a:cxn>
                <a:cxn ang="0">
                  <a:pos x="30" y="2"/>
                </a:cxn>
                <a:cxn ang="0">
                  <a:pos x="30" y="2"/>
                </a:cxn>
              </a:cxnLst>
              <a:rect l="0" t="0" r="r" b="b"/>
              <a:pathLst>
                <a:path w="38" h="119">
                  <a:moveTo>
                    <a:pt x="30" y="2"/>
                  </a:moveTo>
                  <a:lnTo>
                    <a:pt x="30" y="2"/>
                  </a:lnTo>
                  <a:lnTo>
                    <a:pt x="26" y="9"/>
                  </a:lnTo>
                  <a:lnTo>
                    <a:pt x="22" y="15"/>
                  </a:lnTo>
                  <a:lnTo>
                    <a:pt x="17" y="28"/>
                  </a:lnTo>
                  <a:lnTo>
                    <a:pt x="13" y="42"/>
                  </a:lnTo>
                  <a:lnTo>
                    <a:pt x="11" y="56"/>
                  </a:lnTo>
                  <a:lnTo>
                    <a:pt x="7" y="86"/>
                  </a:lnTo>
                  <a:lnTo>
                    <a:pt x="4" y="99"/>
                  </a:lnTo>
                  <a:lnTo>
                    <a:pt x="0" y="114"/>
                  </a:lnTo>
                  <a:lnTo>
                    <a:pt x="0" y="114"/>
                  </a:lnTo>
                  <a:lnTo>
                    <a:pt x="0" y="116"/>
                  </a:lnTo>
                  <a:lnTo>
                    <a:pt x="1" y="117"/>
                  </a:lnTo>
                  <a:lnTo>
                    <a:pt x="2" y="118"/>
                  </a:lnTo>
                  <a:lnTo>
                    <a:pt x="3" y="119"/>
                  </a:lnTo>
                  <a:lnTo>
                    <a:pt x="7" y="119"/>
                  </a:lnTo>
                  <a:lnTo>
                    <a:pt x="8" y="118"/>
                  </a:lnTo>
                  <a:lnTo>
                    <a:pt x="9" y="116"/>
                  </a:lnTo>
                  <a:lnTo>
                    <a:pt x="9" y="116"/>
                  </a:lnTo>
                  <a:lnTo>
                    <a:pt x="13" y="104"/>
                  </a:lnTo>
                  <a:lnTo>
                    <a:pt x="15" y="89"/>
                  </a:lnTo>
                  <a:lnTo>
                    <a:pt x="19" y="61"/>
                  </a:lnTo>
                  <a:lnTo>
                    <a:pt x="21" y="47"/>
                  </a:lnTo>
                  <a:lnTo>
                    <a:pt x="24" y="33"/>
                  </a:lnTo>
                  <a:lnTo>
                    <a:pt x="30" y="21"/>
                  </a:lnTo>
                  <a:lnTo>
                    <a:pt x="33" y="15"/>
                  </a:lnTo>
                  <a:lnTo>
                    <a:pt x="37" y="10"/>
                  </a:lnTo>
                  <a:lnTo>
                    <a:pt x="37" y="10"/>
                  </a:lnTo>
                  <a:lnTo>
                    <a:pt x="38" y="8"/>
                  </a:lnTo>
                  <a:lnTo>
                    <a:pt x="38" y="5"/>
                  </a:lnTo>
                  <a:lnTo>
                    <a:pt x="36" y="2"/>
                  </a:lnTo>
                  <a:lnTo>
                    <a:pt x="35" y="1"/>
                  </a:lnTo>
                  <a:lnTo>
                    <a:pt x="33" y="0"/>
                  </a:lnTo>
                  <a:lnTo>
                    <a:pt x="32" y="1"/>
                  </a:lnTo>
                  <a:lnTo>
                    <a:pt x="30" y="2"/>
                  </a:lnTo>
                  <a:lnTo>
                    <a:pt x="3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75" name="Freeform 732"/>
            <p:cNvSpPr/>
            <p:nvPr/>
          </p:nvSpPr>
          <p:spPr bwMode="auto">
            <a:xfrm>
              <a:off x="5694363" y="4205288"/>
              <a:ext cx="63500" cy="346075"/>
            </a:xfrm>
            <a:custGeom>
              <a:avLst/>
              <a:gdLst/>
              <a:ahLst/>
              <a:cxnLst>
                <a:cxn ang="0">
                  <a:pos x="111" y="4"/>
                </a:cxn>
                <a:cxn ang="0">
                  <a:pos x="100" y="44"/>
                </a:cxn>
                <a:cxn ang="0">
                  <a:pos x="91" y="83"/>
                </a:cxn>
                <a:cxn ang="0">
                  <a:pos x="81" y="165"/>
                </a:cxn>
                <a:cxn ang="0">
                  <a:pos x="78" y="186"/>
                </a:cxn>
                <a:cxn ang="0">
                  <a:pos x="69" y="230"/>
                </a:cxn>
                <a:cxn ang="0">
                  <a:pos x="64" y="250"/>
                </a:cxn>
                <a:cxn ang="0">
                  <a:pos x="58" y="272"/>
                </a:cxn>
                <a:cxn ang="0">
                  <a:pos x="51" y="319"/>
                </a:cxn>
                <a:cxn ang="0">
                  <a:pos x="47" y="341"/>
                </a:cxn>
                <a:cxn ang="0">
                  <a:pos x="32" y="412"/>
                </a:cxn>
                <a:cxn ang="0">
                  <a:pos x="20" y="482"/>
                </a:cxn>
                <a:cxn ang="0">
                  <a:pos x="17" y="506"/>
                </a:cxn>
                <a:cxn ang="0">
                  <a:pos x="7" y="550"/>
                </a:cxn>
                <a:cxn ang="0">
                  <a:pos x="2" y="573"/>
                </a:cxn>
                <a:cxn ang="0">
                  <a:pos x="0" y="591"/>
                </a:cxn>
                <a:cxn ang="0">
                  <a:pos x="1" y="631"/>
                </a:cxn>
                <a:cxn ang="0">
                  <a:pos x="2" y="650"/>
                </a:cxn>
                <a:cxn ang="0">
                  <a:pos x="3" y="653"/>
                </a:cxn>
                <a:cxn ang="0">
                  <a:pos x="6" y="654"/>
                </a:cxn>
                <a:cxn ang="0">
                  <a:pos x="10" y="653"/>
                </a:cxn>
                <a:cxn ang="0">
                  <a:pos x="11" y="650"/>
                </a:cxn>
                <a:cxn ang="0">
                  <a:pos x="10" y="608"/>
                </a:cxn>
                <a:cxn ang="0">
                  <a:pos x="11" y="577"/>
                </a:cxn>
                <a:cxn ang="0">
                  <a:pos x="12" y="567"/>
                </a:cxn>
                <a:cxn ang="0">
                  <a:pos x="22" y="528"/>
                </a:cxn>
                <a:cxn ang="0">
                  <a:pos x="28" y="498"/>
                </a:cxn>
                <a:cxn ang="0">
                  <a:pos x="29" y="489"/>
                </a:cxn>
                <a:cxn ang="0">
                  <a:pos x="35" y="454"/>
                </a:cxn>
                <a:cxn ang="0">
                  <a:pos x="41" y="420"/>
                </a:cxn>
                <a:cxn ang="0">
                  <a:pos x="51" y="362"/>
                </a:cxn>
                <a:cxn ang="0">
                  <a:pos x="56" y="343"/>
                </a:cxn>
                <a:cxn ang="0">
                  <a:pos x="65" y="303"/>
                </a:cxn>
                <a:cxn ang="0">
                  <a:pos x="71" y="262"/>
                </a:cxn>
                <a:cxn ang="0">
                  <a:pos x="80" y="219"/>
                </a:cxn>
                <a:cxn ang="0">
                  <a:pos x="88" y="176"/>
                </a:cxn>
                <a:cxn ang="0">
                  <a:pos x="95" y="134"/>
                </a:cxn>
                <a:cxn ang="0">
                  <a:pos x="104" y="70"/>
                </a:cxn>
                <a:cxn ang="0">
                  <a:pos x="113" y="27"/>
                </a:cxn>
                <a:cxn ang="0">
                  <a:pos x="119" y="7"/>
                </a:cxn>
                <a:cxn ang="0">
                  <a:pos x="119" y="3"/>
                </a:cxn>
                <a:cxn ang="0">
                  <a:pos x="116" y="0"/>
                </a:cxn>
                <a:cxn ang="0">
                  <a:pos x="113" y="2"/>
                </a:cxn>
                <a:cxn ang="0">
                  <a:pos x="111" y="4"/>
                </a:cxn>
              </a:cxnLst>
              <a:rect l="0" t="0" r="r" b="b"/>
              <a:pathLst>
                <a:path w="120" h="654">
                  <a:moveTo>
                    <a:pt x="111" y="4"/>
                  </a:moveTo>
                  <a:lnTo>
                    <a:pt x="111" y="4"/>
                  </a:lnTo>
                  <a:lnTo>
                    <a:pt x="104" y="24"/>
                  </a:lnTo>
                  <a:lnTo>
                    <a:pt x="100" y="44"/>
                  </a:lnTo>
                  <a:lnTo>
                    <a:pt x="96" y="63"/>
                  </a:lnTo>
                  <a:lnTo>
                    <a:pt x="91" y="83"/>
                  </a:lnTo>
                  <a:lnTo>
                    <a:pt x="86" y="123"/>
                  </a:lnTo>
                  <a:lnTo>
                    <a:pt x="81" y="165"/>
                  </a:lnTo>
                  <a:lnTo>
                    <a:pt x="81" y="165"/>
                  </a:lnTo>
                  <a:lnTo>
                    <a:pt x="78" y="186"/>
                  </a:lnTo>
                  <a:lnTo>
                    <a:pt x="74" y="208"/>
                  </a:lnTo>
                  <a:lnTo>
                    <a:pt x="69" y="230"/>
                  </a:lnTo>
                  <a:lnTo>
                    <a:pt x="64" y="250"/>
                  </a:lnTo>
                  <a:lnTo>
                    <a:pt x="64" y="250"/>
                  </a:lnTo>
                  <a:lnTo>
                    <a:pt x="60" y="262"/>
                  </a:lnTo>
                  <a:lnTo>
                    <a:pt x="58" y="272"/>
                  </a:lnTo>
                  <a:lnTo>
                    <a:pt x="54" y="296"/>
                  </a:lnTo>
                  <a:lnTo>
                    <a:pt x="51" y="319"/>
                  </a:lnTo>
                  <a:lnTo>
                    <a:pt x="47" y="341"/>
                  </a:lnTo>
                  <a:lnTo>
                    <a:pt x="47" y="341"/>
                  </a:lnTo>
                  <a:lnTo>
                    <a:pt x="39" y="375"/>
                  </a:lnTo>
                  <a:lnTo>
                    <a:pt x="32" y="412"/>
                  </a:lnTo>
                  <a:lnTo>
                    <a:pt x="25" y="447"/>
                  </a:lnTo>
                  <a:lnTo>
                    <a:pt x="20" y="482"/>
                  </a:lnTo>
                  <a:lnTo>
                    <a:pt x="20" y="482"/>
                  </a:lnTo>
                  <a:lnTo>
                    <a:pt x="17" y="506"/>
                  </a:lnTo>
                  <a:lnTo>
                    <a:pt x="12" y="527"/>
                  </a:lnTo>
                  <a:lnTo>
                    <a:pt x="7" y="550"/>
                  </a:lnTo>
                  <a:lnTo>
                    <a:pt x="2" y="573"/>
                  </a:lnTo>
                  <a:lnTo>
                    <a:pt x="2" y="573"/>
                  </a:lnTo>
                  <a:lnTo>
                    <a:pt x="1" y="582"/>
                  </a:lnTo>
                  <a:lnTo>
                    <a:pt x="0" y="591"/>
                  </a:lnTo>
                  <a:lnTo>
                    <a:pt x="0" y="611"/>
                  </a:lnTo>
                  <a:lnTo>
                    <a:pt x="1" y="631"/>
                  </a:lnTo>
                  <a:lnTo>
                    <a:pt x="2" y="650"/>
                  </a:lnTo>
                  <a:lnTo>
                    <a:pt x="2" y="650"/>
                  </a:lnTo>
                  <a:lnTo>
                    <a:pt x="2" y="652"/>
                  </a:lnTo>
                  <a:lnTo>
                    <a:pt x="3" y="653"/>
                  </a:lnTo>
                  <a:lnTo>
                    <a:pt x="5" y="654"/>
                  </a:lnTo>
                  <a:lnTo>
                    <a:pt x="6" y="654"/>
                  </a:lnTo>
                  <a:lnTo>
                    <a:pt x="8" y="654"/>
                  </a:lnTo>
                  <a:lnTo>
                    <a:pt x="10" y="653"/>
                  </a:lnTo>
                  <a:lnTo>
                    <a:pt x="11" y="652"/>
                  </a:lnTo>
                  <a:lnTo>
                    <a:pt x="11" y="650"/>
                  </a:lnTo>
                  <a:lnTo>
                    <a:pt x="11" y="650"/>
                  </a:lnTo>
                  <a:lnTo>
                    <a:pt x="10" y="608"/>
                  </a:lnTo>
                  <a:lnTo>
                    <a:pt x="10" y="587"/>
                  </a:lnTo>
                  <a:lnTo>
                    <a:pt x="11" y="577"/>
                  </a:lnTo>
                  <a:lnTo>
                    <a:pt x="12" y="567"/>
                  </a:lnTo>
                  <a:lnTo>
                    <a:pt x="12" y="567"/>
                  </a:lnTo>
                  <a:lnTo>
                    <a:pt x="17" y="548"/>
                  </a:lnTo>
                  <a:lnTo>
                    <a:pt x="22" y="528"/>
                  </a:lnTo>
                  <a:lnTo>
                    <a:pt x="27" y="509"/>
                  </a:lnTo>
                  <a:lnTo>
                    <a:pt x="28" y="498"/>
                  </a:lnTo>
                  <a:lnTo>
                    <a:pt x="29" y="489"/>
                  </a:lnTo>
                  <a:lnTo>
                    <a:pt x="29" y="489"/>
                  </a:lnTo>
                  <a:lnTo>
                    <a:pt x="32" y="471"/>
                  </a:lnTo>
                  <a:lnTo>
                    <a:pt x="35" y="454"/>
                  </a:lnTo>
                  <a:lnTo>
                    <a:pt x="41" y="420"/>
                  </a:lnTo>
                  <a:lnTo>
                    <a:pt x="41" y="420"/>
                  </a:lnTo>
                  <a:lnTo>
                    <a:pt x="47" y="382"/>
                  </a:lnTo>
                  <a:lnTo>
                    <a:pt x="51" y="362"/>
                  </a:lnTo>
                  <a:lnTo>
                    <a:pt x="56" y="343"/>
                  </a:lnTo>
                  <a:lnTo>
                    <a:pt x="56" y="343"/>
                  </a:lnTo>
                  <a:lnTo>
                    <a:pt x="60" y="324"/>
                  </a:lnTo>
                  <a:lnTo>
                    <a:pt x="65" y="303"/>
                  </a:lnTo>
                  <a:lnTo>
                    <a:pt x="71" y="262"/>
                  </a:lnTo>
                  <a:lnTo>
                    <a:pt x="71" y="262"/>
                  </a:lnTo>
                  <a:lnTo>
                    <a:pt x="75" y="240"/>
                  </a:lnTo>
                  <a:lnTo>
                    <a:pt x="80" y="219"/>
                  </a:lnTo>
                  <a:lnTo>
                    <a:pt x="84" y="198"/>
                  </a:lnTo>
                  <a:lnTo>
                    <a:pt x="88" y="176"/>
                  </a:lnTo>
                  <a:lnTo>
                    <a:pt x="88" y="176"/>
                  </a:lnTo>
                  <a:lnTo>
                    <a:pt x="95" y="134"/>
                  </a:lnTo>
                  <a:lnTo>
                    <a:pt x="100" y="90"/>
                  </a:lnTo>
                  <a:lnTo>
                    <a:pt x="104" y="70"/>
                  </a:lnTo>
                  <a:lnTo>
                    <a:pt x="108" y="48"/>
                  </a:lnTo>
                  <a:lnTo>
                    <a:pt x="113" y="27"/>
                  </a:lnTo>
                  <a:lnTo>
                    <a:pt x="119" y="7"/>
                  </a:lnTo>
                  <a:lnTo>
                    <a:pt x="119" y="7"/>
                  </a:lnTo>
                  <a:lnTo>
                    <a:pt x="120" y="5"/>
                  </a:lnTo>
                  <a:lnTo>
                    <a:pt x="119" y="3"/>
                  </a:lnTo>
                  <a:lnTo>
                    <a:pt x="118" y="2"/>
                  </a:lnTo>
                  <a:lnTo>
                    <a:pt x="116" y="0"/>
                  </a:lnTo>
                  <a:lnTo>
                    <a:pt x="115" y="0"/>
                  </a:lnTo>
                  <a:lnTo>
                    <a:pt x="113" y="2"/>
                  </a:lnTo>
                  <a:lnTo>
                    <a:pt x="112" y="3"/>
                  </a:lnTo>
                  <a:lnTo>
                    <a:pt x="111" y="4"/>
                  </a:lnTo>
                  <a:lnTo>
                    <a:pt x="111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76" name="Freeform 733"/>
            <p:cNvSpPr/>
            <p:nvPr/>
          </p:nvSpPr>
          <p:spPr bwMode="auto">
            <a:xfrm>
              <a:off x="5746751" y="4235450"/>
              <a:ext cx="46038" cy="260350"/>
            </a:xfrm>
            <a:custGeom>
              <a:avLst/>
              <a:gdLst/>
              <a:ahLst/>
              <a:cxnLst>
                <a:cxn ang="0">
                  <a:pos x="76" y="2"/>
                </a:cxn>
                <a:cxn ang="0">
                  <a:pos x="70" y="31"/>
                </a:cxn>
                <a:cxn ang="0">
                  <a:pos x="69" y="60"/>
                </a:cxn>
                <a:cxn ang="0">
                  <a:pos x="70" y="106"/>
                </a:cxn>
                <a:cxn ang="0">
                  <a:pos x="70" y="120"/>
                </a:cxn>
                <a:cxn ang="0">
                  <a:pos x="65" y="152"/>
                </a:cxn>
                <a:cxn ang="0">
                  <a:pos x="50" y="215"/>
                </a:cxn>
                <a:cxn ang="0">
                  <a:pos x="44" y="248"/>
                </a:cxn>
                <a:cxn ang="0">
                  <a:pos x="40" y="279"/>
                </a:cxn>
                <a:cxn ang="0">
                  <a:pos x="30" y="342"/>
                </a:cxn>
                <a:cxn ang="0">
                  <a:pos x="21" y="373"/>
                </a:cxn>
                <a:cxn ang="0">
                  <a:pos x="7" y="430"/>
                </a:cxn>
                <a:cxn ang="0">
                  <a:pos x="1" y="473"/>
                </a:cxn>
                <a:cxn ang="0">
                  <a:pos x="0" y="488"/>
                </a:cxn>
                <a:cxn ang="0">
                  <a:pos x="2" y="491"/>
                </a:cxn>
                <a:cxn ang="0">
                  <a:pos x="5" y="492"/>
                </a:cxn>
                <a:cxn ang="0">
                  <a:pos x="8" y="491"/>
                </a:cxn>
                <a:cxn ang="0">
                  <a:pos x="9" y="488"/>
                </a:cxn>
                <a:cxn ang="0">
                  <a:pos x="10" y="472"/>
                </a:cxn>
                <a:cxn ang="0">
                  <a:pos x="17" y="428"/>
                </a:cxn>
                <a:cxn ang="0">
                  <a:pos x="33" y="369"/>
                </a:cxn>
                <a:cxn ang="0">
                  <a:pos x="40" y="341"/>
                </a:cxn>
                <a:cxn ang="0">
                  <a:pos x="49" y="284"/>
                </a:cxn>
                <a:cxn ang="0">
                  <a:pos x="53" y="256"/>
                </a:cxn>
                <a:cxn ang="0">
                  <a:pos x="58" y="224"/>
                </a:cxn>
                <a:cxn ang="0">
                  <a:pos x="72" y="161"/>
                </a:cxn>
                <a:cxn ang="0">
                  <a:pos x="78" y="129"/>
                </a:cxn>
                <a:cxn ang="0">
                  <a:pos x="80" y="103"/>
                </a:cxn>
                <a:cxn ang="0">
                  <a:pos x="80" y="76"/>
                </a:cxn>
                <a:cxn ang="0">
                  <a:pos x="81" y="22"/>
                </a:cxn>
                <a:cxn ang="0">
                  <a:pos x="85" y="5"/>
                </a:cxn>
                <a:cxn ang="0">
                  <a:pos x="85" y="3"/>
                </a:cxn>
                <a:cxn ang="0">
                  <a:pos x="83" y="0"/>
                </a:cxn>
                <a:cxn ang="0">
                  <a:pos x="78" y="0"/>
                </a:cxn>
                <a:cxn ang="0">
                  <a:pos x="76" y="2"/>
                </a:cxn>
              </a:cxnLst>
              <a:rect l="0" t="0" r="r" b="b"/>
              <a:pathLst>
                <a:path w="85" h="492">
                  <a:moveTo>
                    <a:pt x="76" y="2"/>
                  </a:moveTo>
                  <a:lnTo>
                    <a:pt x="76" y="2"/>
                  </a:lnTo>
                  <a:lnTo>
                    <a:pt x="72" y="17"/>
                  </a:lnTo>
                  <a:lnTo>
                    <a:pt x="70" y="31"/>
                  </a:lnTo>
                  <a:lnTo>
                    <a:pt x="69" y="46"/>
                  </a:lnTo>
                  <a:lnTo>
                    <a:pt x="69" y="60"/>
                  </a:lnTo>
                  <a:lnTo>
                    <a:pt x="70" y="91"/>
                  </a:lnTo>
                  <a:lnTo>
                    <a:pt x="70" y="106"/>
                  </a:lnTo>
                  <a:lnTo>
                    <a:pt x="70" y="120"/>
                  </a:lnTo>
                  <a:lnTo>
                    <a:pt x="70" y="120"/>
                  </a:lnTo>
                  <a:lnTo>
                    <a:pt x="68" y="136"/>
                  </a:lnTo>
                  <a:lnTo>
                    <a:pt x="65" y="152"/>
                  </a:lnTo>
                  <a:lnTo>
                    <a:pt x="58" y="184"/>
                  </a:lnTo>
                  <a:lnTo>
                    <a:pt x="50" y="215"/>
                  </a:lnTo>
                  <a:lnTo>
                    <a:pt x="47" y="232"/>
                  </a:lnTo>
                  <a:lnTo>
                    <a:pt x="44" y="248"/>
                  </a:lnTo>
                  <a:lnTo>
                    <a:pt x="44" y="248"/>
                  </a:lnTo>
                  <a:lnTo>
                    <a:pt x="40" y="279"/>
                  </a:lnTo>
                  <a:lnTo>
                    <a:pt x="36" y="311"/>
                  </a:lnTo>
                  <a:lnTo>
                    <a:pt x="30" y="342"/>
                  </a:lnTo>
                  <a:lnTo>
                    <a:pt x="21" y="373"/>
                  </a:lnTo>
                  <a:lnTo>
                    <a:pt x="21" y="373"/>
                  </a:lnTo>
                  <a:lnTo>
                    <a:pt x="14" y="401"/>
                  </a:lnTo>
                  <a:lnTo>
                    <a:pt x="7" y="430"/>
                  </a:lnTo>
                  <a:lnTo>
                    <a:pt x="3" y="459"/>
                  </a:lnTo>
                  <a:lnTo>
                    <a:pt x="1" y="473"/>
                  </a:lnTo>
                  <a:lnTo>
                    <a:pt x="0" y="488"/>
                  </a:lnTo>
                  <a:lnTo>
                    <a:pt x="0" y="488"/>
                  </a:lnTo>
                  <a:lnTo>
                    <a:pt x="1" y="490"/>
                  </a:lnTo>
                  <a:lnTo>
                    <a:pt x="2" y="491"/>
                  </a:lnTo>
                  <a:lnTo>
                    <a:pt x="3" y="492"/>
                  </a:lnTo>
                  <a:lnTo>
                    <a:pt x="5" y="492"/>
                  </a:lnTo>
                  <a:lnTo>
                    <a:pt x="6" y="492"/>
                  </a:lnTo>
                  <a:lnTo>
                    <a:pt x="8" y="491"/>
                  </a:lnTo>
                  <a:lnTo>
                    <a:pt x="9" y="490"/>
                  </a:lnTo>
                  <a:lnTo>
                    <a:pt x="9" y="488"/>
                  </a:lnTo>
                  <a:lnTo>
                    <a:pt x="9" y="488"/>
                  </a:lnTo>
                  <a:lnTo>
                    <a:pt x="10" y="472"/>
                  </a:lnTo>
                  <a:lnTo>
                    <a:pt x="12" y="458"/>
                  </a:lnTo>
                  <a:lnTo>
                    <a:pt x="17" y="428"/>
                  </a:lnTo>
                  <a:lnTo>
                    <a:pt x="25" y="398"/>
                  </a:lnTo>
                  <a:lnTo>
                    <a:pt x="33" y="369"/>
                  </a:lnTo>
                  <a:lnTo>
                    <a:pt x="33" y="369"/>
                  </a:lnTo>
                  <a:lnTo>
                    <a:pt x="40" y="341"/>
                  </a:lnTo>
                  <a:lnTo>
                    <a:pt x="45" y="313"/>
                  </a:lnTo>
                  <a:lnTo>
                    <a:pt x="49" y="284"/>
                  </a:lnTo>
                  <a:lnTo>
                    <a:pt x="53" y="256"/>
                  </a:lnTo>
                  <a:lnTo>
                    <a:pt x="53" y="256"/>
                  </a:lnTo>
                  <a:lnTo>
                    <a:pt x="55" y="240"/>
                  </a:lnTo>
                  <a:lnTo>
                    <a:pt x="58" y="224"/>
                  </a:lnTo>
                  <a:lnTo>
                    <a:pt x="65" y="192"/>
                  </a:lnTo>
                  <a:lnTo>
                    <a:pt x="72" y="161"/>
                  </a:lnTo>
                  <a:lnTo>
                    <a:pt x="78" y="129"/>
                  </a:lnTo>
                  <a:lnTo>
                    <a:pt x="78" y="129"/>
                  </a:lnTo>
                  <a:lnTo>
                    <a:pt x="79" y="116"/>
                  </a:lnTo>
                  <a:lnTo>
                    <a:pt x="80" y="103"/>
                  </a:lnTo>
                  <a:lnTo>
                    <a:pt x="80" y="76"/>
                  </a:lnTo>
                  <a:lnTo>
                    <a:pt x="80" y="76"/>
                  </a:lnTo>
                  <a:lnTo>
                    <a:pt x="80" y="40"/>
                  </a:lnTo>
                  <a:lnTo>
                    <a:pt x="81" y="22"/>
                  </a:lnTo>
                  <a:lnTo>
                    <a:pt x="82" y="14"/>
                  </a:lnTo>
                  <a:lnTo>
                    <a:pt x="85" y="5"/>
                  </a:lnTo>
                  <a:lnTo>
                    <a:pt x="85" y="5"/>
                  </a:lnTo>
                  <a:lnTo>
                    <a:pt x="85" y="3"/>
                  </a:lnTo>
                  <a:lnTo>
                    <a:pt x="84" y="1"/>
                  </a:lnTo>
                  <a:lnTo>
                    <a:pt x="83" y="0"/>
                  </a:lnTo>
                  <a:lnTo>
                    <a:pt x="82" y="0"/>
                  </a:lnTo>
                  <a:lnTo>
                    <a:pt x="78" y="0"/>
                  </a:lnTo>
                  <a:lnTo>
                    <a:pt x="77" y="1"/>
                  </a:lnTo>
                  <a:lnTo>
                    <a:pt x="76" y="2"/>
                  </a:lnTo>
                  <a:lnTo>
                    <a:pt x="7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77" name="Freeform 734"/>
            <p:cNvSpPr/>
            <p:nvPr/>
          </p:nvSpPr>
          <p:spPr bwMode="auto">
            <a:xfrm>
              <a:off x="5780088" y="4264025"/>
              <a:ext cx="34925" cy="196850"/>
            </a:xfrm>
            <a:custGeom>
              <a:avLst/>
              <a:gdLst/>
              <a:ahLst/>
              <a:cxnLst>
                <a:cxn ang="0">
                  <a:pos x="57" y="4"/>
                </a:cxn>
                <a:cxn ang="0">
                  <a:pos x="57" y="4"/>
                </a:cxn>
                <a:cxn ang="0">
                  <a:pos x="56" y="51"/>
                </a:cxn>
                <a:cxn ang="0">
                  <a:pos x="52" y="96"/>
                </a:cxn>
                <a:cxn ang="0">
                  <a:pos x="47" y="141"/>
                </a:cxn>
                <a:cxn ang="0">
                  <a:pos x="41" y="187"/>
                </a:cxn>
                <a:cxn ang="0">
                  <a:pos x="41" y="187"/>
                </a:cxn>
                <a:cxn ang="0">
                  <a:pos x="37" y="210"/>
                </a:cxn>
                <a:cxn ang="0">
                  <a:pos x="32" y="232"/>
                </a:cxn>
                <a:cxn ang="0">
                  <a:pos x="20" y="278"/>
                </a:cxn>
                <a:cxn ang="0">
                  <a:pos x="9" y="322"/>
                </a:cxn>
                <a:cxn ang="0">
                  <a:pos x="4" y="345"/>
                </a:cxn>
                <a:cxn ang="0">
                  <a:pos x="0" y="368"/>
                </a:cxn>
                <a:cxn ang="0">
                  <a:pos x="0" y="368"/>
                </a:cxn>
                <a:cxn ang="0">
                  <a:pos x="0" y="370"/>
                </a:cxn>
                <a:cxn ang="0">
                  <a:pos x="1" y="372"/>
                </a:cxn>
                <a:cxn ang="0">
                  <a:pos x="4" y="374"/>
                </a:cxn>
                <a:cxn ang="0">
                  <a:pos x="5" y="374"/>
                </a:cxn>
                <a:cxn ang="0">
                  <a:pos x="7" y="374"/>
                </a:cxn>
                <a:cxn ang="0">
                  <a:pos x="8" y="373"/>
                </a:cxn>
                <a:cxn ang="0">
                  <a:pos x="9" y="371"/>
                </a:cxn>
                <a:cxn ang="0">
                  <a:pos x="9" y="371"/>
                </a:cxn>
                <a:cxn ang="0">
                  <a:pos x="13" y="348"/>
                </a:cxn>
                <a:cxn ang="0">
                  <a:pos x="18" y="325"/>
                </a:cxn>
                <a:cxn ang="0">
                  <a:pos x="30" y="280"/>
                </a:cxn>
                <a:cxn ang="0">
                  <a:pos x="41" y="235"/>
                </a:cxn>
                <a:cxn ang="0">
                  <a:pos x="46" y="213"/>
                </a:cxn>
                <a:cxn ang="0">
                  <a:pos x="50" y="190"/>
                </a:cxn>
                <a:cxn ang="0">
                  <a:pos x="50" y="190"/>
                </a:cxn>
                <a:cxn ang="0">
                  <a:pos x="58" y="144"/>
                </a:cxn>
                <a:cxn ang="0">
                  <a:pos x="62" y="97"/>
                </a:cxn>
                <a:cxn ang="0">
                  <a:pos x="65" y="51"/>
                </a:cxn>
                <a:cxn ang="0">
                  <a:pos x="66" y="4"/>
                </a:cxn>
                <a:cxn ang="0">
                  <a:pos x="66" y="4"/>
                </a:cxn>
                <a:cxn ang="0">
                  <a:pos x="66" y="2"/>
                </a:cxn>
                <a:cxn ang="0">
                  <a:pos x="65" y="1"/>
                </a:cxn>
                <a:cxn ang="0">
                  <a:pos x="63" y="0"/>
                </a:cxn>
                <a:cxn ang="0">
                  <a:pos x="62" y="0"/>
                </a:cxn>
                <a:cxn ang="0">
                  <a:pos x="60" y="0"/>
                </a:cxn>
                <a:cxn ang="0">
                  <a:pos x="58" y="1"/>
                </a:cxn>
                <a:cxn ang="0">
                  <a:pos x="57" y="2"/>
                </a:cxn>
                <a:cxn ang="0">
                  <a:pos x="57" y="4"/>
                </a:cxn>
                <a:cxn ang="0">
                  <a:pos x="57" y="4"/>
                </a:cxn>
              </a:cxnLst>
              <a:rect l="0" t="0" r="r" b="b"/>
              <a:pathLst>
                <a:path w="66" h="374">
                  <a:moveTo>
                    <a:pt x="57" y="4"/>
                  </a:moveTo>
                  <a:lnTo>
                    <a:pt x="57" y="4"/>
                  </a:lnTo>
                  <a:lnTo>
                    <a:pt x="56" y="51"/>
                  </a:lnTo>
                  <a:lnTo>
                    <a:pt x="52" y="96"/>
                  </a:lnTo>
                  <a:lnTo>
                    <a:pt x="47" y="141"/>
                  </a:lnTo>
                  <a:lnTo>
                    <a:pt x="41" y="187"/>
                  </a:lnTo>
                  <a:lnTo>
                    <a:pt x="41" y="187"/>
                  </a:lnTo>
                  <a:lnTo>
                    <a:pt x="37" y="210"/>
                  </a:lnTo>
                  <a:lnTo>
                    <a:pt x="32" y="232"/>
                  </a:lnTo>
                  <a:lnTo>
                    <a:pt x="20" y="278"/>
                  </a:lnTo>
                  <a:lnTo>
                    <a:pt x="9" y="322"/>
                  </a:lnTo>
                  <a:lnTo>
                    <a:pt x="4" y="345"/>
                  </a:lnTo>
                  <a:lnTo>
                    <a:pt x="0" y="368"/>
                  </a:lnTo>
                  <a:lnTo>
                    <a:pt x="0" y="368"/>
                  </a:lnTo>
                  <a:lnTo>
                    <a:pt x="0" y="370"/>
                  </a:lnTo>
                  <a:lnTo>
                    <a:pt x="1" y="372"/>
                  </a:lnTo>
                  <a:lnTo>
                    <a:pt x="4" y="374"/>
                  </a:lnTo>
                  <a:lnTo>
                    <a:pt x="5" y="374"/>
                  </a:lnTo>
                  <a:lnTo>
                    <a:pt x="7" y="374"/>
                  </a:lnTo>
                  <a:lnTo>
                    <a:pt x="8" y="373"/>
                  </a:lnTo>
                  <a:lnTo>
                    <a:pt x="9" y="371"/>
                  </a:lnTo>
                  <a:lnTo>
                    <a:pt x="9" y="371"/>
                  </a:lnTo>
                  <a:lnTo>
                    <a:pt x="13" y="348"/>
                  </a:lnTo>
                  <a:lnTo>
                    <a:pt x="18" y="325"/>
                  </a:lnTo>
                  <a:lnTo>
                    <a:pt x="30" y="280"/>
                  </a:lnTo>
                  <a:lnTo>
                    <a:pt x="41" y="235"/>
                  </a:lnTo>
                  <a:lnTo>
                    <a:pt x="46" y="213"/>
                  </a:lnTo>
                  <a:lnTo>
                    <a:pt x="50" y="190"/>
                  </a:lnTo>
                  <a:lnTo>
                    <a:pt x="50" y="190"/>
                  </a:lnTo>
                  <a:lnTo>
                    <a:pt x="58" y="144"/>
                  </a:lnTo>
                  <a:lnTo>
                    <a:pt x="62" y="97"/>
                  </a:lnTo>
                  <a:lnTo>
                    <a:pt x="65" y="51"/>
                  </a:lnTo>
                  <a:lnTo>
                    <a:pt x="66" y="4"/>
                  </a:lnTo>
                  <a:lnTo>
                    <a:pt x="66" y="4"/>
                  </a:lnTo>
                  <a:lnTo>
                    <a:pt x="66" y="2"/>
                  </a:lnTo>
                  <a:lnTo>
                    <a:pt x="65" y="1"/>
                  </a:lnTo>
                  <a:lnTo>
                    <a:pt x="63" y="0"/>
                  </a:lnTo>
                  <a:lnTo>
                    <a:pt x="62" y="0"/>
                  </a:lnTo>
                  <a:lnTo>
                    <a:pt x="60" y="0"/>
                  </a:lnTo>
                  <a:lnTo>
                    <a:pt x="58" y="1"/>
                  </a:lnTo>
                  <a:lnTo>
                    <a:pt x="57" y="2"/>
                  </a:lnTo>
                  <a:lnTo>
                    <a:pt x="57" y="4"/>
                  </a:lnTo>
                  <a:lnTo>
                    <a:pt x="5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78" name="Freeform 735"/>
            <p:cNvSpPr/>
            <p:nvPr/>
          </p:nvSpPr>
          <p:spPr bwMode="auto">
            <a:xfrm>
              <a:off x="5805488" y="4286250"/>
              <a:ext cx="42863" cy="160338"/>
            </a:xfrm>
            <a:custGeom>
              <a:avLst/>
              <a:gdLst/>
              <a:ahLst/>
              <a:cxnLst>
                <a:cxn ang="0">
                  <a:pos x="72" y="4"/>
                </a:cxn>
                <a:cxn ang="0">
                  <a:pos x="72" y="4"/>
                </a:cxn>
                <a:cxn ang="0">
                  <a:pos x="70" y="24"/>
                </a:cxn>
                <a:cxn ang="0">
                  <a:pos x="68" y="44"/>
                </a:cxn>
                <a:cxn ang="0">
                  <a:pos x="65" y="63"/>
                </a:cxn>
                <a:cxn ang="0">
                  <a:pos x="61" y="82"/>
                </a:cxn>
                <a:cxn ang="0">
                  <a:pos x="54" y="120"/>
                </a:cxn>
                <a:cxn ang="0">
                  <a:pos x="47" y="158"/>
                </a:cxn>
                <a:cxn ang="0">
                  <a:pos x="47" y="158"/>
                </a:cxn>
                <a:cxn ang="0">
                  <a:pos x="43" y="177"/>
                </a:cxn>
                <a:cxn ang="0">
                  <a:pos x="36" y="195"/>
                </a:cxn>
                <a:cxn ang="0">
                  <a:pos x="24" y="230"/>
                </a:cxn>
                <a:cxn ang="0">
                  <a:pos x="24" y="230"/>
                </a:cxn>
                <a:cxn ang="0">
                  <a:pos x="20" y="246"/>
                </a:cxn>
                <a:cxn ang="0">
                  <a:pos x="16" y="264"/>
                </a:cxn>
                <a:cxn ang="0">
                  <a:pos x="14" y="272"/>
                </a:cxn>
                <a:cxn ang="0">
                  <a:pos x="11" y="280"/>
                </a:cxn>
                <a:cxn ang="0">
                  <a:pos x="6" y="289"/>
                </a:cxn>
                <a:cxn ang="0">
                  <a:pos x="1" y="296"/>
                </a:cxn>
                <a:cxn ang="0">
                  <a:pos x="1" y="296"/>
                </a:cxn>
                <a:cxn ang="0">
                  <a:pos x="0" y="298"/>
                </a:cxn>
                <a:cxn ang="0">
                  <a:pos x="0" y="299"/>
                </a:cxn>
                <a:cxn ang="0">
                  <a:pos x="2" y="302"/>
                </a:cxn>
                <a:cxn ang="0">
                  <a:pos x="3" y="303"/>
                </a:cxn>
                <a:cxn ang="0">
                  <a:pos x="4" y="304"/>
                </a:cxn>
                <a:cxn ang="0">
                  <a:pos x="6" y="303"/>
                </a:cxn>
                <a:cxn ang="0">
                  <a:pos x="9" y="302"/>
                </a:cxn>
                <a:cxn ang="0">
                  <a:pos x="9" y="302"/>
                </a:cxn>
                <a:cxn ang="0">
                  <a:pos x="13" y="297"/>
                </a:cxn>
                <a:cxn ang="0">
                  <a:pos x="16" y="291"/>
                </a:cxn>
                <a:cxn ang="0">
                  <a:pos x="21" y="279"/>
                </a:cxn>
                <a:cxn ang="0">
                  <a:pos x="24" y="267"/>
                </a:cxn>
                <a:cxn ang="0">
                  <a:pos x="27" y="253"/>
                </a:cxn>
                <a:cxn ang="0">
                  <a:pos x="27" y="253"/>
                </a:cxn>
                <a:cxn ang="0">
                  <a:pos x="32" y="232"/>
                </a:cxn>
                <a:cxn ang="0">
                  <a:pos x="39" y="211"/>
                </a:cxn>
                <a:cxn ang="0">
                  <a:pos x="48" y="190"/>
                </a:cxn>
                <a:cxn ang="0">
                  <a:pos x="54" y="170"/>
                </a:cxn>
                <a:cxn ang="0">
                  <a:pos x="54" y="170"/>
                </a:cxn>
                <a:cxn ang="0">
                  <a:pos x="63" y="129"/>
                </a:cxn>
                <a:cxn ang="0">
                  <a:pos x="72" y="88"/>
                </a:cxn>
                <a:cxn ang="0">
                  <a:pos x="76" y="67"/>
                </a:cxn>
                <a:cxn ang="0">
                  <a:pos x="78" y="47"/>
                </a:cxn>
                <a:cxn ang="0">
                  <a:pos x="80" y="25"/>
                </a:cxn>
                <a:cxn ang="0">
                  <a:pos x="81" y="4"/>
                </a:cxn>
                <a:cxn ang="0">
                  <a:pos x="81" y="4"/>
                </a:cxn>
                <a:cxn ang="0">
                  <a:pos x="80" y="3"/>
                </a:cxn>
                <a:cxn ang="0">
                  <a:pos x="79" y="1"/>
                </a:cxn>
                <a:cxn ang="0">
                  <a:pos x="78" y="0"/>
                </a:cxn>
                <a:cxn ang="0">
                  <a:pos x="76" y="0"/>
                </a:cxn>
                <a:cxn ang="0">
                  <a:pos x="75" y="0"/>
                </a:cxn>
                <a:cxn ang="0">
                  <a:pos x="73" y="1"/>
                </a:cxn>
                <a:cxn ang="0">
                  <a:pos x="72" y="3"/>
                </a:cxn>
                <a:cxn ang="0">
                  <a:pos x="72" y="4"/>
                </a:cxn>
                <a:cxn ang="0">
                  <a:pos x="72" y="4"/>
                </a:cxn>
              </a:cxnLst>
              <a:rect l="0" t="0" r="r" b="b"/>
              <a:pathLst>
                <a:path w="81" h="304">
                  <a:moveTo>
                    <a:pt x="72" y="4"/>
                  </a:moveTo>
                  <a:lnTo>
                    <a:pt x="72" y="4"/>
                  </a:lnTo>
                  <a:lnTo>
                    <a:pt x="70" y="24"/>
                  </a:lnTo>
                  <a:lnTo>
                    <a:pt x="68" y="44"/>
                  </a:lnTo>
                  <a:lnTo>
                    <a:pt x="65" y="63"/>
                  </a:lnTo>
                  <a:lnTo>
                    <a:pt x="61" y="82"/>
                  </a:lnTo>
                  <a:lnTo>
                    <a:pt x="54" y="120"/>
                  </a:lnTo>
                  <a:lnTo>
                    <a:pt x="47" y="158"/>
                  </a:lnTo>
                  <a:lnTo>
                    <a:pt x="47" y="158"/>
                  </a:lnTo>
                  <a:lnTo>
                    <a:pt x="43" y="177"/>
                  </a:lnTo>
                  <a:lnTo>
                    <a:pt x="36" y="195"/>
                  </a:lnTo>
                  <a:lnTo>
                    <a:pt x="24" y="230"/>
                  </a:lnTo>
                  <a:lnTo>
                    <a:pt x="24" y="230"/>
                  </a:lnTo>
                  <a:lnTo>
                    <a:pt x="20" y="246"/>
                  </a:lnTo>
                  <a:lnTo>
                    <a:pt x="16" y="264"/>
                  </a:lnTo>
                  <a:lnTo>
                    <a:pt x="14" y="272"/>
                  </a:lnTo>
                  <a:lnTo>
                    <a:pt x="11" y="280"/>
                  </a:lnTo>
                  <a:lnTo>
                    <a:pt x="6" y="289"/>
                  </a:lnTo>
                  <a:lnTo>
                    <a:pt x="1" y="296"/>
                  </a:lnTo>
                  <a:lnTo>
                    <a:pt x="1" y="296"/>
                  </a:lnTo>
                  <a:lnTo>
                    <a:pt x="0" y="298"/>
                  </a:lnTo>
                  <a:lnTo>
                    <a:pt x="0" y="299"/>
                  </a:lnTo>
                  <a:lnTo>
                    <a:pt x="2" y="302"/>
                  </a:lnTo>
                  <a:lnTo>
                    <a:pt x="3" y="303"/>
                  </a:lnTo>
                  <a:lnTo>
                    <a:pt x="4" y="304"/>
                  </a:lnTo>
                  <a:lnTo>
                    <a:pt x="6" y="303"/>
                  </a:lnTo>
                  <a:lnTo>
                    <a:pt x="9" y="302"/>
                  </a:lnTo>
                  <a:lnTo>
                    <a:pt x="9" y="302"/>
                  </a:lnTo>
                  <a:lnTo>
                    <a:pt x="13" y="297"/>
                  </a:lnTo>
                  <a:lnTo>
                    <a:pt x="16" y="291"/>
                  </a:lnTo>
                  <a:lnTo>
                    <a:pt x="21" y="279"/>
                  </a:lnTo>
                  <a:lnTo>
                    <a:pt x="24" y="267"/>
                  </a:lnTo>
                  <a:lnTo>
                    <a:pt x="27" y="253"/>
                  </a:lnTo>
                  <a:lnTo>
                    <a:pt x="27" y="253"/>
                  </a:lnTo>
                  <a:lnTo>
                    <a:pt x="32" y="232"/>
                  </a:lnTo>
                  <a:lnTo>
                    <a:pt x="39" y="211"/>
                  </a:lnTo>
                  <a:lnTo>
                    <a:pt x="48" y="190"/>
                  </a:lnTo>
                  <a:lnTo>
                    <a:pt x="54" y="170"/>
                  </a:lnTo>
                  <a:lnTo>
                    <a:pt x="54" y="170"/>
                  </a:lnTo>
                  <a:lnTo>
                    <a:pt x="63" y="129"/>
                  </a:lnTo>
                  <a:lnTo>
                    <a:pt x="72" y="88"/>
                  </a:lnTo>
                  <a:lnTo>
                    <a:pt x="76" y="67"/>
                  </a:lnTo>
                  <a:lnTo>
                    <a:pt x="78" y="47"/>
                  </a:lnTo>
                  <a:lnTo>
                    <a:pt x="80" y="25"/>
                  </a:lnTo>
                  <a:lnTo>
                    <a:pt x="81" y="4"/>
                  </a:lnTo>
                  <a:lnTo>
                    <a:pt x="81" y="4"/>
                  </a:lnTo>
                  <a:lnTo>
                    <a:pt x="80" y="3"/>
                  </a:lnTo>
                  <a:lnTo>
                    <a:pt x="79" y="1"/>
                  </a:lnTo>
                  <a:lnTo>
                    <a:pt x="78" y="0"/>
                  </a:lnTo>
                  <a:lnTo>
                    <a:pt x="76" y="0"/>
                  </a:lnTo>
                  <a:lnTo>
                    <a:pt x="75" y="0"/>
                  </a:lnTo>
                  <a:lnTo>
                    <a:pt x="73" y="1"/>
                  </a:lnTo>
                  <a:lnTo>
                    <a:pt x="72" y="3"/>
                  </a:lnTo>
                  <a:lnTo>
                    <a:pt x="72" y="4"/>
                  </a:lnTo>
                  <a:lnTo>
                    <a:pt x="72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79" name="Freeform 736"/>
            <p:cNvSpPr/>
            <p:nvPr/>
          </p:nvSpPr>
          <p:spPr bwMode="auto">
            <a:xfrm>
              <a:off x="5845176" y="4311650"/>
              <a:ext cx="38100" cy="122238"/>
            </a:xfrm>
            <a:custGeom>
              <a:avLst/>
              <a:gdLst/>
              <a:ahLst/>
              <a:cxnLst>
                <a:cxn ang="0">
                  <a:pos x="62" y="4"/>
                </a:cxn>
                <a:cxn ang="0">
                  <a:pos x="62" y="4"/>
                </a:cxn>
                <a:cxn ang="0">
                  <a:pos x="59" y="36"/>
                </a:cxn>
                <a:cxn ang="0">
                  <a:pos x="55" y="69"/>
                </a:cxn>
                <a:cxn ang="0">
                  <a:pos x="53" y="86"/>
                </a:cxn>
                <a:cxn ang="0">
                  <a:pos x="50" y="101"/>
                </a:cxn>
                <a:cxn ang="0">
                  <a:pos x="47" y="117"/>
                </a:cxn>
                <a:cxn ang="0">
                  <a:pos x="42" y="132"/>
                </a:cxn>
                <a:cxn ang="0">
                  <a:pos x="42" y="132"/>
                </a:cxn>
                <a:cxn ang="0">
                  <a:pos x="36" y="145"/>
                </a:cxn>
                <a:cxn ang="0">
                  <a:pos x="30" y="159"/>
                </a:cxn>
                <a:cxn ang="0">
                  <a:pos x="17" y="185"/>
                </a:cxn>
                <a:cxn ang="0">
                  <a:pos x="17" y="185"/>
                </a:cxn>
                <a:cxn ang="0">
                  <a:pos x="16" y="189"/>
                </a:cxn>
                <a:cxn ang="0">
                  <a:pos x="15" y="194"/>
                </a:cxn>
                <a:cxn ang="0">
                  <a:pos x="13" y="206"/>
                </a:cxn>
                <a:cxn ang="0">
                  <a:pos x="12" y="212"/>
                </a:cxn>
                <a:cxn ang="0">
                  <a:pos x="10" y="217"/>
                </a:cxn>
                <a:cxn ang="0">
                  <a:pos x="7" y="221"/>
                </a:cxn>
                <a:cxn ang="0">
                  <a:pos x="4" y="223"/>
                </a:cxn>
                <a:cxn ang="0">
                  <a:pos x="4" y="223"/>
                </a:cxn>
                <a:cxn ang="0">
                  <a:pos x="2" y="224"/>
                </a:cxn>
                <a:cxn ang="0">
                  <a:pos x="1" y="225"/>
                </a:cxn>
                <a:cxn ang="0">
                  <a:pos x="0" y="227"/>
                </a:cxn>
                <a:cxn ang="0">
                  <a:pos x="1" y="228"/>
                </a:cxn>
                <a:cxn ang="0">
                  <a:pos x="1" y="230"/>
                </a:cxn>
                <a:cxn ang="0">
                  <a:pos x="2" y="231"/>
                </a:cxn>
                <a:cxn ang="0">
                  <a:pos x="4" y="232"/>
                </a:cxn>
                <a:cxn ang="0">
                  <a:pos x="6" y="232"/>
                </a:cxn>
                <a:cxn ang="0">
                  <a:pos x="6" y="232"/>
                </a:cxn>
                <a:cxn ang="0">
                  <a:pos x="9" y="230"/>
                </a:cxn>
                <a:cxn ang="0">
                  <a:pos x="12" y="229"/>
                </a:cxn>
                <a:cxn ang="0">
                  <a:pos x="15" y="225"/>
                </a:cxn>
                <a:cxn ang="0">
                  <a:pos x="18" y="219"/>
                </a:cxn>
                <a:cxn ang="0">
                  <a:pos x="20" y="213"/>
                </a:cxn>
                <a:cxn ang="0">
                  <a:pos x="20" y="213"/>
                </a:cxn>
                <a:cxn ang="0">
                  <a:pos x="22" y="205"/>
                </a:cxn>
                <a:cxn ang="0">
                  <a:pos x="24" y="198"/>
                </a:cxn>
                <a:cxn ang="0">
                  <a:pos x="25" y="191"/>
                </a:cxn>
                <a:cxn ang="0">
                  <a:pos x="29" y="184"/>
                </a:cxn>
                <a:cxn ang="0">
                  <a:pos x="29" y="184"/>
                </a:cxn>
                <a:cxn ang="0">
                  <a:pos x="44" y="150"/>
                </a:cxn>
                <a:cxn ang="0">
                  <a:pos x="44" y="150"/>
                </a:cxn>
                <a:cxn ang="0">
                  <a:pos x="51" y="133"/>
                </a:cxn>
                <a:cxn ang="0">
                  <a:pos x="56" y="116"/>
                </a:cxn>
                <a:cxn ang="0">
                  <a:pos x="61" y="97"/>
                </a:cxn>
                <a:cxn ang="0">
                  <a:pos x="63" y="78"/>
                </a:cxn>
                <a:cxn ang="0">
                  <a:pos x="67" y="41"/>
                </a:cxn>
                <a:cxn ang="0">
                  <a:pos x="71" y="4"/>
                </a:cxn>
                <a:cxn ang="0">
                  <a:pos x="71" y="4"/>
                </a:cxn>
                <a:cxn ang="0">
                  <a:pos x="71" y="2"/>
                </a:cxn>
                <a:cxn ang="0">
                  <a:pos x="70" y="1"/>
                </a:cxn>
                <a:cxn ang="0">
                  <a:pos x="69" y="0"/>
                </a:cxn>
                <a:cxn ang="0">
                  <a:pos x="67" y="0"/>
                </a:cxn>
                <a:cxn ang="0">
                  <a:pos x="64" y="1"/>
                </a:cxn>
                <a:cxn ang="0">
                  <a:pos x="63" y="2"/>
                </a:cxn>
                <a:cxn ang="0">
                  <a:pos x="62" y="4"/>
                </a:cxn>
                <a:cxn ang="0">
                  <a:pos x="62" y="4"/>
                </a:cxn>
              </a:cxnLst>
              <a:rect l="0" t="0" r="r" b="b"/>
              <a:pathLst>
                <a:path w="71" h="232">
                  <a:moveTo>
                    <a:pt x="62" y="4"/>
                  </a:moveTo>
                  <a:lnTo>
                    <a:pt x="62" y="4"/>
                  </a:lnTo>
                  <a:lnTo>
                    <a:pt x="59" y="36"/>
                  </a:lnTo>
                  <a:lnTo>
                    <a:pt x="55" y="69"/>
                  </a:lnTo>
                  <a:lnTo>
                    <a:pt x="53" y="86"/>
                  </a:lnTo>
                  <a:lnTo>
                    <a:pt x="50" y="101"/>
                  </a:lnTo>
                  <a:lnTo>
                    <a:pt x="47" y="117"/>
                  </a:lnTo>
                  <a:lnTo>
                    <a:pt x="42" y="132"/>
                  </a:lnTo>
                  <a:lnTo>
                    <a:pt x="42" y="132"/>
                  </a:lnTo>
                  <a:lnTo>
                    <a:pt x="36" y="145"/>
                  </a:lnTo>
                  <a:lnTo>
                    <a:pt x="30" y="159"/>
                  </a:lnTo>
                  <a:lnTo>
                    <a:pt x="17" y="185"/>
                  </a:lnTo>
                  <a:lnTo>
                    <a:pt x="17" y="185"/>
                  </a:lnTo>
                  <a:lnTo>
                    <a:pt x="16" y="189"/>
                  </a:lnTo>
                  <a:lnTo>
                    <a:pt x="15" y="194"/>
                  </a:lnTo>
                  <a:lnTo>
                    <a:pt x="13" y="206"/>
                  </a:lnTo>
                  <a:lnTo>
                    <a:pt x="12" y="212"/>
                  </a:lnTo>
                  <a:lnTo>
                    <a:pt x="10" y="217"/>
                  </a:lnTo>
                  <a:lnTo>
                    <a:pt x="7" y="221"/>
                  </a:lnTo>
                  <a:lnTo>
                    <a:pt x="4" y="223"/>
                  </a:lnTo>
                  <a:lnTo>
                    <a:pt x="4" y="223"/>
                  </a:lnTo>
                  <a:lnTo>
                    <a:pt x="2" y="224"/>
                  </a:lnTo>
                  <a:lnTo>
                    <a:pt x="1" y="225"/>
                  </a:lnTo>
                  <a:lnTo>
                    <a:pt x="0" y="227"/>
                  </a:lnTo>
                  <a:lnTo>
                    <a:pt x="1" y="228"/>
                  </a:lnTo>
                  <a:lnTo>
                    <a:pt x="1" y="230"/>
                  </a:lnTo>
                  <a:lnTo>
                    <a:pt x="2" y="231"/>
                  </a:lnTo>
                  <a:lnTo>
                    <a:pt x="4" y="232"/>
                  </a:lnTo>
                  <a:lnTo>
                    <a:pt x="6" y="232"/>
                  </a:lnTo>
                  <a:lnTo>
                    <a:pt x="6" y="232"/>
                  </a:lnTo>
                  <a:lnTo>
                    <a:pt x="9" y="230"/>
                  </a:lnTo>
                  <a:lnTo>
                    <a:pt x="12" y="229"/>
                  </a:lnTo>
                  <a:lnTo>
                    <a:pt x="15" y="225"/>
                  </a:lnTo>
                  <a:lnTo>
                    <a:pt x="18" y="219"/>
                  </a:lnTo>
                  <a:lnTo>
                    <a:pt x="20" y="213"/>
                  </a:lnTo>
                  <a:lnTo>
                    <a:pt x="20" y="213"/>
                  </a:lnTo>
                  <a:lnTo>
                    <a:pt x="22" y="205"/>
                  </a:lnTo>
                  <a:lnTo>
                    <a:pt x="24" y="198"/>
                  </a:lnTo>
                  <a:lnTo>
                    <a:pt x="25" y="191"/>
                  </a:lnTo>
                  <a:lnTo>
                    <a:pt x="29" y="184"/>
                  </a:lnTo>
                  <a:lnTo>
                    <a:pt x="29" y="184"/>
                  </a:lnTo>
                  <a:lnTo>
                    <a:pt x="44" y="150"/>
                  </a:lnTo>
                  <a:lnTo>
                    <a:pt x="44" y="150"/>
                  </a:lnTo>
                  <a:lnTo>
                    <a:pt x="51" y="133"/>
                  </a:lnTo>
                  <a:lnTo>
                    <a:pt x="56" y="116"/>
                  </a:lnTo>
                  <a:lnTo>
                    <a:pt x="61" y="97"/>
                  </a:lnTo>
                  <a:lnTo>
                    <a:pt x="63" y="78"/>
                  </a:lnTo>
                  <a:lnTo>
                    <a:pt x="67" y="41"/>
                  </a:lnTo>
                  <a:lnTo>
                    <a:pt x="71" y="4"/>
                  </a:lnTo>
                  <a:lnTo>
                    <a:pt x="71" y="4"/>
                  </a:lnTo>
                  <a:lnTo>
                    <a:pt x="71" y="2"/>
                  </a:lnTo>
                  <a:lnTo>
                    <a:pt x="70" y="1"/>
                  </a:lnTo>
                  <a:lnTo>
                    <a:pt x="69" y="0"/>
                  </a:lnTo>
                  <a:lnTo>
                    <a:pt x="67" y="0"/>
                  </a:lnTo>
                  <a:lnTo>
                    <a:pt x="64" y="1"/>
                  </a:lnTo>
                  <a:lnTo>
                    <a:pt x="63" y="2"/>
                  </a:lnTo>
                  <a:lnTo>
                    <a:pt x="62" y="4"/>
                  </a:lnTo>
                  <a:lnTo>
                    <a:pt x="62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80" name="Freeform 737"/>
            <p:cNvSpPr>
              <a:spLocks noEditPoints="1"/>
            </p:cNvSpPr>
            <p:nvPr/>
          </p:nvSpPr>
          <p:spPr bwMode="auto">
            <a:xfrm>
              <a:off x="5284788" y="4124325"/>
              <a:ext cx="636588" cy="654050"/>
            </a:xfrm>
            <a:custGeom>
              <a:avLst/>
              <a:gdLst/>
              <a:ahLst/>
              <a:cxnLst>
                <a:cxn ang="0">
                  <a:pos x="758" y="1226"/>
                </a:cxn>
                <a:cxn ang="0">
                  <a:pos x="680" y="1170"/>
                </a:cxn>
                <a:cxn ang="0">
                  <a:pos x="470" y="963"/>
                </a:cxn>
                <a:cxn ang="0">
                  <a:pos x="211" y="691"/>
                </a:cxn>
                <a:cxn ang="0">
                  <a:pos x="48" y="528"/>
                </a:cxn>
                <a:cxn ang="0">
                  <a:pos x="0" y="453"/>
                </a:cxn>
                <a:cxn ang="0">
                  <a:pos x="29" y="394"/>
                </a:cxn>
                <a:cxn ang="0">
                  <a:pos x="72" y="374"/>
                </a:cxn>
                <a:cxn ang="0">
                  <a:pos x="164" y="413"/>
                </a:cxn>
                <a:cxn ang="0">
                  <a:pos x="255" y="461"/>
                </a:cxn>
                <a:cxn ang="0">
                  <a:pos x="308" y="497"/>
                </a:cxn>
                <a:cxn ang="0">
                  <a:pos x="631" y="168"/>
                </a:cxn>
                <a:cxn ang="0">
                  <a:pos x="619" y="78"/>
                </a:cxn>
                <a:cxn ang="0">
                  <a:pos x="679" y="7"/>
                </a:cxn>
                <a:cxn ang="0">
                  <a:pos x="745" y="4"/>
                </a:cxn>
                <a:cxn ang="0">
                  <a:pos x="863" y="85"/>
                </a:cxn>
                <a:cxn ang="0">
                  <a:pos x="1020" y="246"/>
                </a:cxn>
                <a:cxn ang="0">
                  <a:pos x="1174" y="417"/>
                </a:cxn>
                <a:cxn ang="0">
                  <a:pos x="1203" y="504"/>
                </a:cxn>
                <a:cxn ang="0">
                  <a:pos x="1174" y="569"/>
                </a:cxn>
                <a:cxn ang="0">
                  <a:pos x="1108" y="602"/>
                </a:cxn>
                <a:cxn ang="0">
                  <a:pos x="1042" y="592"/>
                </a:cxn>
                <a:cxn ang="0">
                  <a:pos x="836" y="812"/>
                </a:cxn>
                <a:cxn ang="0">
                  <a:pos x="742" y="946"/>
                </a:cxn>
                <a:cxn ang="0">
                  <a:pos x="805" y="1026"/>
                </a:cxn>
                <a:cxn ang="0">
                  <a:pos x="848" y="1140"/>
                </a:cxn>
                <a:cxn ang="0">
                  <a:pos x="846" y="1212"/>
                </a:cxn>
                <a:cxn ang="0">
                  <a:pos x="807" y="1236"/>
                </a:cxn>
                <a:cxn ang="0">
                  <a:pos x="55" y="431"/>
                </a:cxn>
                <a:cxn ang="0">
                  <a:pos x="48" y="453"/>
                </a:cxn>
                <a:cxn ang="0">
                  <a:pos x="200" y="613"/>
                </a:cxn>
                <a:cxn ang="0">
                  <a:pos x="478" y="907"/>
                </a:cxn>
                <a:cxn ang="0">
                  <a:pos x="666" y="1093"/>
                </a:cxn>
                <a:cxn ang="0">
                  <a:pos x="780" y="1186"/>
                </a:cxn>
                <a:cxn ang="0">
                  <a:pos x="805" y="1181"/>
                </a:cxn>
                <a:cxn ang="0">
                  <a:pos x="795" y="1129"/>
                </a:cxn>
                <a:cxn ang="0">
                  <a:pos x="725" y="996"/>
                </a:cxn>
                <a:cxn ang="0">
                  <a:pos x="690" y="931"/>
                </a:cxn>
                <a:cxn ang="0">
                  <a:pos x="687" y="904"/>
                </a:cxn>
                <a:cxn ang="0">
                  <a:pos x="816" y="768"/>
                </a:cxn>
                <a:cxn ang="0">
                  <a:pos x="1010" y="557"/>
                </a:cxn>
                <a:cxn ang="0">
                  <a:pos x="1025" y="536"/>
                </a:cxn>
                <a:cxn ang="0">
                  <a:pos x="1050" y="540"/>
                </a:cxn>
                <a:cxn ang="0">
                  <a:pos x="1110" y="559"/>
                </a:cxn>
                <a:cxn ang="0">
                  <a:pos x="1143" y="535"/>
                </a:cxn>
                <a:cxn ang="0">
                  <a:pos x="1158" y="486"/>
                </a:cxn>
                <a:cxn ang="0">
                  <a:pos x="1111" y="411"/>
                </a:cxn>
                <a:cxn ang="0">
                  <a:pos x="996" y="286"/>
                </a:cxn>
                <a:cxn ang="0">
                  <a:pos x="822" y="108"/>
                </a:cxn>
                <a:cxn ang="0">
                  <a:pos x="747" y="50"/>
                </a:cxn>
                <a:cxn ang="0">
                  <a:pos x="688" y="57"/>
                </a:cxn>
                <a:cxn ang="0">
                  <a:pos x="658" y="111"/>
                </a:cxn>
                <a:cxn ang="0">
                  <a:pos x="679" y="159"/>
                </a:cxn>
                <a:cxn ang="0">
                  <a:pos x="674" y="184"/>
                </a:cxn>
                <a:cxn ang="0">
                  <a:pos x="425" y="444"/>
                </a:cxn>
                <a:cxn ang="0">
                  <a:pos x="324" y="533"/>
                </a:cxn>
                <a:cxn ang="0">
                  <a:pos x="301" y="542"/>
                </a:cxn>
                <a:cxn ang="0">
                  <a:pos x="235" y="502"/>
                </a:cxn>
                <a:cxn ang="0">
                  <a:pos x="170" y="470"/>
                </a:cxn>
                <a:cxn ang="0">
                  <a:pos x="116" y="434"/>
                </a:cxn>
              </a:cxnLst>
              <a:rect l="0" t="0" r="r" b="b"/>
              <a:pathLst>
                <a:path w="1204" h="1236">
                  <a:moveTo>
                    <a:pt x="799" y="1236"/>
                  </a:moveTo>
                  <a:lnTo>
                    <a:pt x="799" y="1236"/>
                  </a:lnTo>
                  <a:lnTo>
                    <a:pt x="792" y="1236"/>
                  </a:lnTo>
                  <a:lnTo>
                    <a:pt x="784" y="1235"/>
                  </a:lnTo>
                  <a:lnTo>
                    <a:pt x="777" y="1233"/>
                  </a:lnTo>
                  <a:lnTo>
                    <a:pt x="769" y="1231"/>
                  </a:lnTo>
                  <a:lnTo>
                    <a:pt x="769" y="1231"/>
                  </a:lnTo>
                  <a:lnTo>
                    <a:pt x="758" y="1226"/>
                  </a:lnTo>
                  <a:lnTo>
                    <a:pt x="747" y="1220"/>
                  </a:lnTo>
                  <a:lnTo>
                    <a:pt x="735" y="1214"/>
                  </a:lnTo>
                  <a:lnTo>
                    <a:pt x="724" y="1207"/>
                  </a:lnTo>
                  <a:lnTo>
                    <a:pt x="713" y="1199"/>
                  </a:lnTo>
                  <a:lnTo>
                    <a:pt x="701" y="1191"/>
                  </a:lnTo>
                  <a:lnTo>
                    <a:pt x="691" y="1180"/>
                  </a:lnTo>
                  <a:lnTo>
                    <a:pt x="680" y="1170"/>
                  </a:lnTo>
                  <a:lnTo>
                    <a:pt x="680" y="1170"/>
                  </a:lnTo>
                  <a:lnTo>
                    <a:pt x="656" y="1147"/>
                  </a:lnTo>
                  <a:lnTo>
                    <a:pt x="631" y="1124"/>
                  </a:lnTo>
                  <a:lnTo>
                    <a:pt x="631" y="1124"/>
                  </a:lnTo>
                  <a:lnTo>
                    <a:pt x="606" y="1103"/>
                  </a:lnTo>
                  <a:lnTo>
                    <a:pt x="582" y="1080"/>
                  </a:lnTo>
                  <a:lnTo>
                    <a:pt x="582" y="1080"/>
                  </a:lnTo>
                  <a:lnTo>
                    <a:pt x="526" y="1022"/>
                  </a:lnTo>
                  <a:lnTo>
                    <a:pt x="470" y="963"/>
                  </a:lnTo>
                  <a:lnTo>
                    <a:pt x="470" y="963"/>
                  </a:lnTo>
                  <a:lnTo>
                    <a:pt x="422" y="915"/>
                  </a:lnTo>
                  <a:lnTo>
                    <a:pt x="375" y="865"/>
                  </a:lnTo>
                  <a:lnTo>
                    <a:pt x="375" y="865"/>
                  </a:lnTo>
                  <a:lnTo>
                    <a:pt x="321" y="809"/>
                  </a:lnTo>
                  <a:lnTo>
                    <a:pt x="268" y="752"/>
                  </a:lnTo>
                  <a:lnTo>
                    <a:pt x="268" y="752"/>
                  </a:lnTo>
                  <a:lnTo>
                    <a:pt x="211" y="691"/>
                  </a:lnTo>
                  <a:lnTo>
                    <a:pt x="182" y="660"/>
                  </a:lnTo>
                  <a:lnTo>
                    <a:pt x="152" y="629"/>
                  </a:lnTo>
                  <a:lnTo>
                    <a:pt x="152" y="629"/>
                  </a:lnTo>
                  <a:lnTo>
                    <a:pt x="108" y="587"/>
                  </a:lnTo>
                  <a:lnTo>
                    <a:pt x="108" y="587"/>
                  </a:lnTo>
                  <a:lnTo>
                    <a:pt x="77" y="558"/>
                  </a:lnTo>
                  <a:lnTo>
                    <a:pt x="48" y="528"/>
                  </a:lnTo>
                  <a:lnTo>
                    <a:pt x="48" y="528"/>
                  </a:lnTo>
                  <a:lnTo>
                    <a:pt x="33" y="511"/>
                  </a:lnTo>
                  <a:lnTo>
                    <a:pt x="26" y="503"/>
                  </a:lnTo>
                  <a:lnTo>
                    <a:pt x="18" y="493"/>
                  </a:lnTo>
                  <a:lnTo>
                    <a:pt x="12" y="483"/>
                  </a:lnTo>
                  <a:lnTo>
                    <a:pt x="7" y="474"/>
                  </a:lnTo>
                  <a:lnTo>
                    <a:pt x="3" y="463"/>
                  </a:lnTo>
                  <a:lnTo>
                    <a:pt x="0" y="453"/>
                  </a:lnTo>
                  <a:lnTo>
                    <a:pt x="0" y="453"/>
                  </a:lnTo>
                  <a:lnTo>
                    <a:pt x="0" y="448"/>
                  </a:lnTo>
                  <a:lnTo>
                    <a:pt x="0" y="443"/>
                  </a:lnTo>
                  <a:lnTo>
                    <a:pt x="1" y="437"/>
                  </a:lnTo>
                  <a:lnTo>
                    <a:pt x="2" y="432"/>
                  </a:lnTo>
                  <a:lnTo>
                    <a:pt x="6" y="422"/>
                  </a:lnTo>
                  <a:lnTo>
                    <a:pt x="13" y="412"/>
                  </a:lnTo>
                  <a:lnTo>
                    <a:pt x="21" y="402"/>
                  </a:lnTo>
                  <a:lnTo>
                    <a:pt x="29" y="394"/>
                  </a:lnTo>
                  <a:lnTo>
                    <a:pt x="38" y="387"/>
                  </a:lnTo>
                  <a:lnTo>
                    <a:pt x="47" y="382"/>
                  </a:lnTo>
                  <a:lnTo>
                    <a:pt x="47" y="382"/>
                  </a:lnTo>
                  <a:lnTo>
                    <a:pt x="53" y="379"/>
                  </a:lnTo>
                  <a:lnTo>
                    <a:pt x="59" y="377"/>
                  </a:lnTo>
                  <a:lnTo>
                    <a:pt x="65" y="376"/>
                  </a:lnTo>
                  <a:lnTo>
                    <a:pt x="72" y="374"/>
                  </a:lnTo>
                  <a:lnTo>
                    <a:pt x="72" y="374"/>
                  </a:lnTo>
                  <a:lnTo>
                    <a:pt x="83" y="376"/>
                  </a:lnTo>
                  <a:lnTo>
                    <a:pt x="95" y="378"/>
                  </a:lnTo>
                  <a:lnTo>
                    <a:pt x="106" y="382"/>
                  </a:lnTo>
                  <a:lnTo>
                    <a:pt x="120" y="387"/>
                  </a:lnTo>
                  <a:lnTo>
                    <a:pt x="120" y="387"/>
                  </a:lnTo>
                  <a:lnTo>
                    <a:pt x="131" y="392"/>
                  </a:lnTo>
                  <a:lnTo>
                    <a:pt x="142" y="399"/>
                  </a:lnTo>
                  <a:lnTo>
                    <a:pt x="164" y="413"/>
                  </a:lnTo>
                  <a:lnTo>
                    <a:pt x="164" y="413"/>
                  </a:lnTo>
                  <a:lnTo>
                    <a:pt x="191" y="429"/>
                  </a:lnTo>
                  <a:lnTo>
                    <a:pt x="205" y="436"/>
                  </a:lnTo>
                  <a:lnTo>
                    <a:pt x="219" y="443"/>
                  </a:lnTo>
                  <a:lnTo>
                    <a:pt x="219" y="443"/>
                  </a:lnTo>
                  <a:lnTo>
                    <a:pt x="228" y="447"/>
                  </a:lnTo>
                  <a:lnTo>
                    <a:pt x="237" y="451"/>
                  </a:lnTo>
                  <a:lnTo>
                    <a:pt x="255" y="461"/>
                  </a:lnTo>
                  <a:lnTo>
                    <a:pt x="255" y="461"/>
                  </a:lnTo>
                  <a:lnTo>
                    <a:pt x="275" y="472"/>
                  </a:lnTo>
                  <a:lnTo>
                    <a:pt x="275" y="472"/>
                  </a:lnTo>
                  <a:lnTo>
                    <a:pt x="283" y="478"/>
                  </a:lnTo>
                  <a:lnTo>
                    <a:pt x="292" y="485"/>
                  </a:lnTo>
                  <a:lnTo>
                    <a:pt x="292" y="485"/>
                  </a:lnTo>
                  <a:lnTo>
                    <a:pt x="305" y="494"/>
                  </a:lnTo>
                  <a:lnTo>
                    <a:pt x="308" y="497"/>
                  </a:lnTo>
                  <a:lnTo>
                    <a:pt x="312" y="494"/>
                  </a:lnTo>
                  <a:lnTo>
                    <a:pt x="312" y="494"/>
                  </a:lnTo>
                  <a:lnTo>
                    <a:pt x="393" y="412"/>
                  </a:lnTo>
                  <a:lnTo>
                    <a:pt x="474" y="328"/>
                  </a:lnTo>
                  <a:lnTo>
                    <a:pt x="474" y="328"/>
                  </a:lnTo>
                  <a:lnTo>
                    <a:pt x="550" y="249"/>
                  </a:lnTo>
                  <a:lnTo>
                    <a:pt x="628" y="171"/>
                  </a:lnTo>
                  <a:lnTo>
                    <a:pt x="631" y="168"/>
                  </a:lnTo>
                  <a:lnTo>
                    <a:pt x="629" y="164"/>
                  </a:lnTo>
                  <a:lnTo>
                    <a:pt x="629" y="164"/>
                  </a:lnTo>
                  <a:lnTo>
                    <a:pt x="623" y="151"/>
                  </a:lnTo>
                  <a:lnTo>
                    <a:pt x="618" y="137"/>
                  </a:lnTo>
                  <a:lnTo>
                    <a:pt x="615" y="122"/>
                  </a:lnTo>
                  <a:lnTo>
                    <a:pt x="614" y="108"/>
                  </a:lnTo>
                  <a:lnTo>
                    <a:pt x="615" y="92"/>
                  </a:lnTo>
                  <a:lnTo>
                    <a:pt x="619" y="78"/>
                  </a:lnTo>
                  <a:lnTo>
                    <a:pt x="624" y="64"/>
                  </a:lnTo>
                  <a:lnTo>
                    <a:pt x="630" y="50"/>
                  </a:lnTo>
                  <a:lnTo>
                    <a:pt x="630" y="50"/>
                  </a:lnTo>
                  <a:lnTo>
                    <a:pt x="638" y="39"/>
                  </a:lnTo>
                  <a:lnTo>
                    <a:pt x="646" y="28"/>
                  </a:lnTo>
                  <a:lnTo>
                    <a:pt x="656" y="20"/>
                  </a:lnTo>
                  <a:lnTo>
                    <a:pt x="667" y="13"/>
                  </a:lnTo>
                  <a:lnTo>
                    <a:pt x="679" y="7"/>
                  </a:lnTo>
                  <a:lnTo>
                    <a:pt x="690" y="3"/>
                  </a:lnTo>
                  <a:lnTo>
                    <a:pt x="703" y="1"/>
                  </a:lnTo>
                  <a:lnTo>
                    <a:pt x="716" y="0"/>
                  </a:lnTo>
                  <a:lnTo>
                    <a:pt x="716" y="0"/>
                  </a:lnTo>
                  <a:lnTo>
                    <a:pt x="725" y="1"/>
                  </a:lnTo>
                  <a:lnTo>
                    <a:pt x="734" y="2"/>
                  </a:lnTo>
                  <a:lnTo>
                    <a:pt x="734" y="2"/>
                  </a:lnTo>
                  <a:lnTo>
                    <a:pt x="745" y="4"/>
                  </a:lnTo>
                  <a:lnTo>
                    <a:pt x="754" y="6"/>
                  </a:lnTo>
                  <a:lnTo>
                    <a:pt x="763" y="9"/>
                  </a:lnTo>
                  <a:lnTo>
                    <a:pt x="773" y="13"/>
                  </a:lnTo>
                  <a:lnTo>
                    <a:pt x="789" y="21"/>
                  </a:lnTo>
                  <a:lnTo>
                    <a:pt x="806" y="33"/>
                  </a:lnTo>
                  <a:lnTo>
                    <a:pt x="820" y="44"/>
                  </a:lnTo>
                  <a:lnTo>
                    <a:pt x="834" y="57"/>
                  </a:lnTo>
                  <a:lnTo>
                    <a:pt x="863" y="85"/>
                  </a:lnTo>
                  <a:lnTo>
                    <a:pt x="865" y="87"/>
                  </a:lnTo>
                  <a:lnTo>
                    <a:pt x="865" y="87"/>
                  </a:lnTo>
                  <a:lnTo>
                    <a:pt x="903" y="125"/>
                  </a:lnTo>
                  <a:lnTo>
                    <a:pt x="939" y="163"/>
                  </a:lnTo>
                  <a:lnTo>
                    <a:pt x="939" y="163"/>
                  </a:lnTo>
                  <a:lnTo>
                    <a:pt x="976" y="201"/>
                  </a:lnTo>
                  <a:lnTo>
                    <a:pt x="1013" y="239"/>
                  </a:lnTo>
                  <a:lnTo>
                    <a:pt x="1020" y="246"/>
                  </a:lnTo>
                  <a:lnTo>
                    <a:pt x="1020" y="246"/>
                  </a:lnTo>
                  <a:lnTo>
                    <a:pt x="1053" y="279"/>
                  </a:lnTo>
                  <a:lnTo>
                    <a:pt x="1085" y="313"/>
                  </a:lnTo>
                  <a:lnTo>
                    <a:pt x="1117" y="348"/>
                  </a:lnTo>
                  <a:lnTo>
                    <a:pt x="1147" y="383"/>
                  </a:lnTo>
                  <a:lnTo>
                    <a:pt x="1155" y="391"/>
                  </a:lnTo>
                  <a:lnTo>
                    <a:pt x="1155" y="391"/>
                  </a:lnTo>
                  <a:lnTo>
                    <a:pt x="1174" y="417"/>
                  </a:lnTo>
                  <a:lnTo>
                    <a:pt x="1184" y="429"/>
                  </a:lnTo>
                  <a:lnTo>
                    <a:pt x="1192" y="443"/>
                  </a:lnTo>
                  <a:lnTo>
                    <a:pt x="1198" y="457"/>
                  </a:lnTo>
                  <a:lnTo>
                    <a:pt x="1202" y="472"/>
                  </a:lnTo>
                  <a:lnTo>
                    <a:pt x="1203" y="479"/>
                  </a:lnTo>
                  <a:lnTo>
                    <a:pt x="1204" y="487"/>
                  </a:lnTo>
                  <a:lnTo>
                    <a:pt x="1203" y="495"/>
                  </a:lnTo>
                  <a:lnTo>
                    <a:pt x="1203" y="504"/>
                  </a:lnTo>
                  <a:lnTo>
                    <a:pt x="1203" y="504"/>
                  </a:lnTo>
                  <a:lnTo>
                    <a:pt x="1201" y="514"/>
                  </a:lnTo>
                  <a:lnTo>
                    <a:pt x="1198" y="524"/>
                  </a:lnTo>
                  <a:lnTo>
                    <a:pt x="1195" y="535"/>
                  </a:lnTo>
                  <a:lnTo>
                    <a:pt x="1191" y="544"/>
                  </a:lnTo>
                  <a:lnTo>
                    <a:pt x="1186" y="552"/>
                  </a:lnTo>
                  <a:lnTo>
                    <a:pt x="1181" y="560"/>
                  </a:lnTo>
                  <a:lnTo>
                    <a:pt x="1174" y="569"/>
                  </a:lnTo>
                  <a:lnTo>
                    <a:pt x="1167" y="575"/>
                  </a:lnTo>
                  <a:lnTo>
                    <a:pt x="1160" y="581"/>
                  </a:lnTo>
                  <a:lnTo>
                    <a:pt x="1153" y="586"/>
                  </a:lnTo>
                  <a:lnTo>
                    <a:pt x="1144" y="591"/>
                  </a:lnTo>
                  <a:lnTo>
                    <a:pt x="1136" y="596"/>
                  </a:lnTo>
                  <a:lnTo>
                    <a:pt x="1127" y="599"/>
                  </a:lnTo>
                  <a:lnTo>
                    <a:pt x="1117" y="601"/>
                  </a:lnTo>
                  <a:lnTo>
                    <a:pt x="1108" y="602"/>
                  </a:lnTo>
                  <a:lnTo>
                    <a:pt x="1098" y="603"/>
                  </a:lnTo>
                  <a:lnTo>
                    <a:pt x="1098" y="603"/>
                  </a:lnTo>
                  <a:lnTo>
                    <a:pt x="1085" y="602"/>
                  </a:lnTo>
                  <a:lnTo>
                    <a:pt x="1073" y="600"/>
                  </a:lnTo>
                  <a:lnTo>
                    <a:pt x="1061" y="596"/>
                  </a:lnTo>
                  <a:lnTo>
                    <a:pt x="1048" y="591"/>
                  </a:lnTo>
                  <a:lnTo>
                    <a:pt x="1045" y="589"/>
                  </a:lnTo>
                  <a:lnTo>
                    <a:pt x="1042" y="592"/>
                  </a:lnTo>
                  <a:lnTo>
                    <a:pt x="1042" y="592"/>
                  </a:lnTo>
                  <a:lnTo>
                    <a:pt x="993" y="644"/>
                  </a:lnTo>
                  <a:lnTo>
                    <a:pt x="944" y="697"/>
                  </a:lnTo>
                  <a:lnTo>
                    <a:pt x="944" y="697"/>
                  </a:lnTo>
                  <a:lnTo>
                    <a:pt x="890" y="755"/>
                  </a:lnTo>
                  <a:lnTo>
                    <a:pt x="863" y="784"/>
                  </a:lnTo>
                  <a:lnTo>
                    <a:pt x="836" y="812"/>
                  </a:lnTo>
                  <a:lnTo>
                    <a:pt x="836" y="812"/>
                  </a:lnTo>
                  <a:lnTo>
                    <a:pt x="806" y="842"/>
                  </a:lnTo>
                  <a:lnTo>
                    <a:pt x="778" y="873"/>
                  </a:lnTo>
                  <a:lnTo>
                    <a:pt x="778" y="873"/>
                  </a:lnTo>
                  <a:lnTo>
                    <a:pt x="731" y="923"/>
                  </a:lnTo>
                  <a:lnTo>
                    <a:pt x="728" y="926"/>
                  </a:lnTo>
                  <a:lnTo>
                    <a:pt x="730" y="930"/>
                  </a:lnTo>
                  <a:lnTo>
                    <a:pt x="730" y="930"/>
                  </a:lnTo>
                  <a:lnTo>
                    <a:pt x="742" y="946"/>
                  </a:lnTo>
                  <a:lnTo>
                    <a:pt x="742" y="946"/>
                  </a:lnTo>
                  <a:lnTo>
                    <a:pt x="754" y="962"/>
                  </a:lnTo>
                  <a:lnTo>
                    <a:pt x="767" y="979"/>
                  </a:lnTo>
                  <a:lnTo>
                    <a:pt x="771" y="983"/>
                  </a:lnTo>
                  <a:lnTo>
                    <a:pt x="771" y="983"/>
                  </a:lnTo>
                  <a:lnTo>
                    <a:pt x="790" y="1004"/>
                  </a:lnTo>
                  <a:lnTo>
                    <a:pt x="798" y="1015"/>
                  </a:lnTo>
                  <a:lnTo>
                    <a:pt x="805" y="1026"/>
                  </a:lnTo>
                  <a:lnTo>
                    <a:pt x="805" y="1026"/>
                  </a:lnTo>
                  <a:lnTo>
                    <a:pt x="811" y="1041"/>
                  </a:lnTo>
                  <a:lnTo>
                    <a:pt x="817" y="1056"/>
                  </a:lnTo>
                  <a:lnTo>
                    <a:pt x="828" y="1087"/>
                  </a:lnTo>
                  <a:lnTo>
                    <a:pt x="828" y="1087"/>
                  </a:lnTo>
                  <a:lnTo>
                    <a:pt x="838" y="1114"/>
                  </a:lnTo>
                  <a:lnTo>
                    <a:pt x="848" y="1140"/>
                  </a:lnTo>
                  <a:lnTo>
                    <a:pt x="848" y="1140"/>
                  </a:lnTo>
                  <a:lnTo>
                    <a:pt x="851" y="1150"/>
                  </a:lnTo>
                  <a:lnTo>
                    <a:pt x="854" y="1160"/>
                  </a:lnTo>
                  <a:lnTo>
                    <a:pt x="855" y="1169"/>
                  </a:lnTo>
                  <a:lnTo>
                    <a:pt x="856" y="1178"/>
                  </a:lnTo>
                  <a:lnTo>
                    <a:pt x="855" y="1187"/>
                  </a:lnTo>
                  <a:lnTo>
                    <a:pt x="853" y="1197"/>
                  </a:lnTo>
                  <a:lnTo>
                    <a:pt x="850" y="1204"/>
                  </a:lnTo>
                  <a:lnTo>
                    <a:pt x="846" y="1212"/>
                  </a:lnTo>
                  <a:lnTo>
                    <a:pt x="846" y="1212"/>
                  </a:lnTo>
                  <a:lnTo>
                    <a:pt x="842" y="1217"/>
                  </a:lnTo>
                  <a:lnTo>
                    <a:pt x="837" y="1223"/>
                  </a:lnTo>
                  <a:lnTo>
                    <a:pt x="831" y="1227"/>
                  </a:lnTo>
                  <a:lnTo>
                    <a:pt x="826" y="1230"/>
                  </a:lnTo>
                  <a:lnTo>
                    <a:pt x="820" y="1233"/>
                  </a:lnTo>
                  <a:lnTo>
                    <a:pt x="813" y="1235"/>
                  </a:lnTo>
                  <a:lnTo>
                    <a:pt x="807" y="1236"/>
                  </a:lnTo>
                  <a:lnTo>
                    <a:pt x="799" y="1236"/>
                  </a:lnTo>
                  <a:lnTo>
                    <a:pt x="799" y="1236"/>
                  </a:lnTo>
                  <a:close/>
                  <a:moveTo>
                    <a:pt x="86" y="424"/>
                  </a:moveTo>
                  <a:lnTo>
                    <a:pt x="86" y="424"/>
                  </a:lnTo>
                  <a:lnTo>
                    <a:pt x="76" y="424"/>
                  </a:lnTo>
                  <a:lnTo>
                    <a:pt x="65" y="427"/>
                  </a:lnTo>
                  <a:lnTo>
                    <a:pt x="60" y="429"/>
                  </a:lnTo>
                  <a:lnTo>
                    <a:pt x="55" y="431"/>
                  </a:lnTo>
                  <a:lnTo>
                    <a:pt x="50" y="434"/>
                  </a:lnTo>
                  <a:lnTo>
                    <a:pt x="47" y="439"/>
                  </a:lnTo>
                  <a:lnTo>
                    <a:pt x="47" y="439"/>
                  </a:lnTo>
                  <a:lnTo>
                    <a:pt x="46" y="442"/>
                  </a:lnTo>
                  <a:lnTo>
                    <a:pt x="45" y="446"/>
                  </a:lnTo>
                  <a:lnTo>
                    <a:pt x="46" y="449"/>
                  </a:lnTo>
                  <a:lnTo>
                    <a:pt x="48" y="453"/>
                  </a:lnTo>
                  <a:lnTo>
                    <a:pt x="48" y="453"/>
                  </a:lnTo>
                  <a:lnTo>
                    <a:pt x="60" y="471"/>
                  </a:lnTo>
                  <a:lnTo>
                    <a:pt x="73" y="487"/>
                  </a:lnTo>
                  <a:lnTo>
                    <a:pt x="88" y="503"/>
                  </a:lnTo>
                  <a:lnTo>
                    <a:pt x="104" y="519"/>
                  </a:lnTo>
                  <a:lnTo>
                    <a:pt x="104" y="519"/>
                  </a:lnTo>
                  <a:lnTo>
                    <a:pt x="129" y="542"/>
                  </a:lnTo>
                  <a:lnTo>
                    <a:pt x="153" y="566"/>
                  </a:lnTo>
                  <a:lnTo>
                    <a:pt x="200" y="613"/>
                  </a:lnTo>
                  <a:lnTo>
                    <a:pt x="247" y="662"/>
                  </a:lnTo>
                  <a:lnTo>
                    <a:pt x="291" y="710"/>
                  </a:lnTo>
                  <a:lnTo>
                    <a:pt x="291" y="710"/>
                  </a:lnTo>
                  <a:lnTo>
                    <a:pt x="349" y="772"/>
                  </a:lnTo>
                  <a:lnTo>
                    <a:pt x="407" y="833"/>
                  </a:lnTo>
                  <a:lnTo>
                    <a:pt x="407" y="833"/>
                  </a:lnTo>
                  <a:lnTo>
                    <a:pt x="443" y="870"/>
                  </a:lnTo>
                  <a:lnTo>
                    <a:pt x="478" y="907"/>
                  </a:lnTo>
                  <a:lnTo>
                    <a:pt x="478" y="907"/>
                  </a:lnTo>
                  <a:lnTo>
                    <a:pt x="518" y="950"/>
                  </a:lnTo>
                  <a:lnTo>
                    <a:pt x="560" y="992"/>
                  </a:lnTo>
                  <a:lnTo>
                    <a:pt x="560" y="992"/>
                  </a:lnTo>
                  <a:lnTo>
                    <a:pt x="595" y="1027"/>
                  </a:lnTo>
                  <a:lnTo>
                    <a:pt x="631" y="1060"/>
                  </a:lnTo>
                  <a:lnTo>
                    <a:pt x="631" y="1060"/>
                  </a:lnTo>
                  <a:lnTo>
                    <a:pt x="666" y="1093"/>
                  </a:lnTo>
                  <a:lnTo>
                    <a:pt x="701" y="1128"/>
                  </a:lnTo>
                  <a:lnTo>
                    <a:pt x="701" y="1128"/>
                  </a:lnTo>
                  <a:lnTo>
                    <a:pt x="717" y="1143"/>
                  </a:lnTo>
                  <a:lnTo>
                    <a:pt x="736" y="1161"/>
                  </a:lnTo>
                  <a:lnTo>
                    <a:pt x="748" y="1169"/>
                  </a:lnTo>
                  <a:lnTo>
                    <a:pt x="758" y="1176"/>
                  </a:lnTo>
                  <a:lnTo>
                    <a:pt x="769" y="1182"/>
                  </a:lnTo>
                  <a:lnTo>
                    <a:pt x="780" y="1186"/>
                  </a:lnTo>
                  <a:lnTo>
                    <a:pt x="780" y="1186"/>
                  </a:lnTo>
                  <a:lnTo>
                    <a:pt x="786" y="1187"/>
                  </a:lnTo>
                  <a:lnTo>
                    <a:pt x="791" y="1188"/>
                  </a:lnTo>
                  <a:lnTo>
                    <a:pt x="791" y="1188"/>
                  </a:lnTo>
                  <a:lnTo>
                    <a:pt x="796" y="1187"/>
                  </a:lnTo>
                  <a:lnTo>
                    <a:pt x="800" y="1186"/>
                  </a:lnTo>
                  <a:lnTo>
                    <a:pt x="802" y="1183"/>
                  </a:lnTo>
                  <a:lnTo>
                    <a:pt x="805" y="1181"/>
                  </a:lnTo>
                  <a:lnTo>
                    <a:pt x="805" y="1181"/>
                  </a:lnTo>
                  <a:lnTo>
                    <a:pt x="807" y="1177"/>
                  </a:lnTo>
                  <a:lnTo>
                    <a:pt x="808" y="1172"/>
                  </a:lnTo>
                  <a:lnTo>
                    <a:pt x="808" y="1166"/>
                  </a:lnTo>
                  <a:lnTo>
                    <a:pt x="807" y="1160"/>
                  </a:lnTo>
                  <a:lnTo>
                    <a:pt x="801" y="1145"/>
                  </a:lnTo>
                  <a:lnTo>
                    <a:pt x="795" y="1129"/>
                  </a:lnTo>
                  <a:lnTo>
                    <a:pt x="795" y="1129"/>
                  </a:lnTo>
                  <a:lnTo>
                    <a:pt x="791" y="1118"/>
                  </a:lnTo>
                  <a:lnTo>
                    <a:pt x="791" y="1118"/>
                  </a:lnTo>
                  <a:lnTo>
                    <a:pt x="783" y="1097"/>
                  </a:lnTo>
                  <a:lnTo>
                    <a:pt x="774" y="1076"/>
                  </a:lnTo>
                  <a:lnTo>
                    <a:pt x="763" y="1055"/>
                  </a:lnTo>
                  <a:lnTo>
                    <a:pt x="752" y="1036"/>
                  </a:lnTo>
                  <a:lnTo>
                    <a:pt x="738" y="1016"/>
                  </a:lnTo>
                  <a:lnTo>
                    <a:pt x="725" y="996"/>
                  </a:lnTo>
                  <a:lnTo>
                    <a:pt x="709" y="977"/>
                  </a:lnTo>
                  <a:lnTo>
                    <a:pt x="694" y="956"/>
                  </a:lnTo>
                  <a:lnTo>
                    <a:pt x="694" y="956"/>
                  </a:lnTo>
                  <a:lnTo>
                    <a:pt x="691" y="951"/>
                  </a:lnTo>
                  <a:lnTo>
                    <a:pt x="689" y="946"/>
                  </a:lnTo>
                  <a:lnTo>
                    <a:pt x="688" y="940"/>
                  </a:lnTo>
                  <a:lnTo>
                    <a:pt x="689" y="934"/>
                  </a:lnTo>
                  <a:lnTo>
                    <a:pt x="690" y="931"/>
                  </a:lnTo>
                  <a:lnTo>
                    <a:pt x="688" y="929"/>
                  </a:lnTo>
                  <a:lnTo>
                    <a:pt x="688" y="929"/>
                  </a:lnTo>
                  <a:lnTo>
                    <a:pt x="685" y="923"/>
                  </a:lnTo>
                  <a:lnTo>
                    <a:pt x="684" y="919"/>
                  </a:lnTo>
                  <a:lnTo>
                    <a:pt x="684" y="916"/>
                  </a:lnTo>
                  <a:lnTo>
                    <a:pt x="684" y="912"/>
                  </a:lnTo>
                  <a:lnTo>
                    <a:pt x="685" y="907"/>
                  </a:lnTo>
                  <a:lnTo>
                    <a:pt x="687" y="904"/>
                  </a:lnTo>
                  <a:lnTo>
                    <a:pt x="690" y="900"/>
                  </a:lnTo>
                  <a:lnTo>
                    <a:pt x="690" y="900"/>
                  </a:lnTo>
                  <a:lnTo>
                    <a:pt x="721" y="867"/>
                  </a:lnTo>
                  <a:lnTo>
                    <a:pt x="752" y="835"/>
                  </a:lnTo>
                  <a:lnTo>
                    <a:pt x="752" y="835"/>
                  </a:lnTo>
                  <a:lnTo>
                    <a:pt x="783" y="801"/>
                  </a:lnTo>
                  <a:lnTo>
                    <a:pt x="816" y="768"/>
                  </a:lnTo>
                  <a:lnTo>
                    <a:pt x="816" y="768"/>
                  </a:lnTo>
                  <a:lnTo>
                    <a:pt x="842" y="741"/>
                  </a:lnTo>
                  <a:lnTo>
                    <a:pt x="868" y="713"/>
                  </a:lnTo>
                  <a:lnTo>
                    <a:pt x="918" y="659"/>
                  </a:lnTo>
                  <a:lnTo>
                    <a:pt x="918" y="659"/>
                  </a:lnTo>
                  <a:lnTo>
                    <a:pt x="963" y="610"/>
                  </a:lnTo>
                  <a:lnTo>
                    <a:pt x="1008" y="562"/>
                  </a:lnTo>
                  <a:lnTo>
                    <a:pt x="1010" y="560"/>
                  </a:lnTo>
                  <a:lnTo>
                    <a:pt x="1010" y="557"/>
                  </a:lnTo>
                  <a:lnTo>
                    <a:pt x="1010" y="557"/>
                  </a:lnTo>
                  <a:lnTo>
                    <a:pt x="1010" y="554"/>
                  </a:lnTo>
                  <a:lnTo>
                    <a:pt x="1011" y="550"/>
                  </a:lnTo>
                  <a:lnTo>
                    <a:pt x="1013" y="546"/>
                  </a:lnTo>
                  <a:lnTo>
                    <a:pt x="1016" y="543"/>
                  </a:lnTo>
                  <a:lnTo>
                    <a:pt x="1016" y="543"/>
                  </a:lnTo>
                  <a:lnTo>
                    <a:pt x="1020" y="539"/>
                  </a:lnTo>
                  <a:lnTo>
                    <a:pt x="1025" y="536"/>
                  </a:lnTo>
                  <a:lnTo>
                    <a:pt x="1030" y="535"/>
                  </a:lnTo>
                  <a:lnTo>
                    <a:pt x="1035" y="534"/>
                  </a:lnTo>
                  <a:lnTo>
                    <a:pt x="1035" y="534"/>
                  </a:lnTo>
                  <a:lnTo>
                    <a:pt x="1039" y="535"/>
                  </a:lnTo>
                  <a:lnTo>
                    <a:pt x="1043" y="536"/>
                  </a:lnTo>
                  <a:lnTo>
                    <a:pt x="1046" y="537"/>
                  </a:lnTo>
                  <a:lnTo>
                    <a:pt x="1050" y="540"/>
                  </a:lnTo>
                  <a:lnTo>
                    <a:pt x="1050" y="540"/>
                  </a:lnTo>
                  <a:lnTo>
                    <a:pt x="1061" y="547"/>
                  </a:lnTo>
                  <a:lnTo>
                    <a:pt x="1074" y="554"/>
                  </a:lnTo>
                  <a:lnTo>
                    <a:pt x="1081" y="556"/>
                  </a:lnTo>
                  <a:lnTo>
                    <a:pt x="1089" y="558"/>
                  </a:lnTo>
                  <a:lnTo>
                    <a:pt x="1096" y="559"/>
                  </a:lnTo>
                  <a:lnTo>
                    <a:pt x="1103" y="560"/>
                  </a:lnTo>
                  <a:lnTo>
                    <a:pt x="1103" y="560"/>
                  </a:lnTo>
                  <a:lnTo>
                    <a:pt x="1110" y="559"/>
                  </a:lnTo>
                  <a:lnTo>
                    <a:pt x="1117" y="558"/>
                  </a:lnTo>
                  <a:lnTo>
                    <a:pt x="1117" y="558"/>
                  </a:lnTo>
                  <a:lnTo>
                    <a:pt x="1123" y="555"/>
                  </a:lnTo>
                  <a:lnTo>
                    <a:pt x="1128" y="551"/>
                  </a:lnTo>
                  <a:lnTo>
                    <a:pt x="1136" y="542"/>
                  </a:lnTo>
                  <a:lnTo>
                    <a:pt x="1136" y="542"/>
                  </a:lnTo>
                  <a:lnTo>
                    <a:pt x="1143" y="535"/>
                  </a:lnTo>
                  <a:lnTo>
                    <a:pt x="1143" y="535"/>
                  </a:lnTo>
                  <a:lnTo>
                    <a:pt x="1150" y="529"/>
                  </a:lnTo>
                  <a:lnTo>
                    <a:pt x="1154" y="523"/>
                  </a:lnTo>
                  <a:lnTo>
                    <a:pt x="1157" y="517"/>
                  </a:lnTo>
                  <a:lnTo>
                    <a:pt x="1159" y="511"/>
                  </a:lnTo>
                  <a:lnTo>
                    <a:pt x="1160" y="505"/>
                  </a:lnTo>
                  <a:lnTo>
                    <a:pt x="1160" y="498"/>
                  </a:lnTo>
                  <a:lnTo>
                    <a:pt x="1160" y="492"/>
                  </a:lnTo>
                  <a:lnTo>
                    <a:pt x="1158" y="486"/>
                  </a:lnTo>
                  <a:lnTo>
                    <a:pt x="1154" y="474"/>
                  </a:lnTo>
                  <a:lnTo>
                    <a:pt x="1147" y="462"/>
                  </a:lnTo>
                  <a:lnTo>
                    <a:pt x="1141" y="451"/>
                  </a:lnTo>
                  <a:lnTo>
                    <a:pt x="1134" y="441"/>
                  </a:lnTo>
                  <a:lnTo>
                    <a:pt x="1130" y="434"/>
                  </a:lnTo>
                  <a:lnTo>
                    <a:pt x="1130" y="434"/>
                  </a:lnTo>
                  <a:lnTo>
                    <a:pt x="1122" y="422"/>
                  </a:lnTo>
                  <a:lnTo>
                    <a:pt x="1111" y="411"/>
                  </a:lnTo>
                  <a:lnTo>
                    <a:pt x="1091" y="389"/>
                  </a:lnTo>
                  <a:lnTo>
                    <a:pt x="1091" y="389"/>
                  </a:lnTo>
                  <a:lnTo>
                    <a:pt x="1076" y="373"/>
                  </a:lnTo>
                  <a:lnTo>
                    <a:pt x="1063" y="357"/>
                  </a:lnTo>
                  <a:lnTo>
                    <a:pt x="1063" y="357"/>
                  </a:lnTo>
                  <a:lnTo>
                    <a:pt x="1046" y="338"/>
                  </a:lnTo>
                  <a:lnTo>
                    <a:pt x="1030" y="321"/>
                  </a:lnTo>
                  <a:lnTo>
                    <a:pt x="996" y="286"/>
                  </a:lnTo>
                  <a:lnTo>
                    <a:pt x="996" y="286"/>
                  </a:lnTo>
                  <a:lnTo>
                    <a:pt x="981" y="271"/>
                  </a:lnTo>
                  <a:lnTo>
                    <a:pt x="981" y="271"/>
                  </a:lnTo>
                  <a:lnTo>
                    <a:pt x="941" y="230"/>
                  </a:lnTo>
                  <a:lnTo>
                    <a:pt x="902" y="190"/>
                  </a:lnTo>
                  <a:lnTo>
                    <a:pt x="902" y="190"/>
                  </a:lnTo>
                  <a:lnTo>
                    <a:pt x="862" y="148"/>
                  </a:lnTo>
                  <a:lnTo>
                    <a:pt x="822" y="108"/>
                  </a:lnTo>
                  <a:lnTo>
                    <a:pt x="816" y="102"/>
                  </a:lnTo>
                  <a:lnTo>
                    <a:pt x="816" y="102"/>
                  </a:lnTo>
                  <a:lnTo>
                    <a:pt x="799" y="85"/>
                  </a:lnTo>
                  <a:lnTo>
                    <a:pt x="789" y="76"/>
                  </a:lnTo>
                  <a:lnTo>
                    <a:pt x="780" y="69"/>
                  </a:lnTo>
                  <a:lnTo>
                    <a:pt x="769" y="62"/>
                  </a:lnTo>
                  <a:lnTo>
                    <a:pt x="758" y="55"/>
                  </a:lnTo>
                  <a:lnTo>
                    <a:pt x="747" y="50"/>
                  </a:lnTo>
                  <a:lnTo>
                    <a:pt x="734" y="47"/>
                  </a:lnTo>
                  <a:lnTo>
                    <a:pt x="734" y="47"/>
                  </a:lnTo>
                  <a:lnTo>
                    <a:pt x="724" y="46"/>
                  </a:lnTo>
                  <a:lnTo>
                    <a:pt x="724" y="46"/>
                  </a:lnTo>
                  <a:lnTo>
                    <a:pt x="714" y="47"/>
                  </a:lnTo>
                  <a:lnTo>
                    <a:pt x="704" y="49"/>
                  </a:lnTo>
                  <a:lnTo>
                    <a:pt x="696" y="52"/>
                  </a:lnTo>
                  <a:lnTo>
                    <a:pt x="688" y="57"/>
                  </a:lnTo>
                  <a:lnTo>
                    <a:pt x="680" y="63"/>
                  </a:lnTo>
                  <a:lnTo>
                    <a:pt x="673" y="70"/>
                  </a:lnTo>
                  <a:lnTo>
                    <a:pt x="667" y="77"/>
                  </a:lnTo>
                  <a:lnTo>
                    <a:pt x="663" y="85"/>
                  </a:lnTo>
                  <a:lnTo>
                    <a:pt x="663" y="85"/>
                  </a:lnTo>
                  <a:lnTo>
                    <a:pt x="660" y="94"/>
                  </a:lnTo>
                  <a:lnTo>
                    <a:pt x="658" y="102"/>
                  </a:lnTo>
                  <a:lnTo>
                    <a:pt x="658" y="111"/>
                  </a:lnTo>
                  <a:lnTo>
                    <a:pt x="659" y="119"/>
                  </a:lnTo>
                  <a:lnTo>
                    <a:pt x="661" y="128"/>
                  </a:lnTo>
                  <a:lnTo>
                    <a:pt x="664" y="135"/>
                  </a:lnTo>
                  <a:lnTo>
                    <a:pt x="668" y="143"/>
                  </a:lnTo>
                  <a:lnTo>
                    <a:pt x="673" y="150"/>
                  </a:lnTo>
                  <a:lnTo>
                    <a:pt x="673" y="150"/>
                  </a:lnTo>
                  <a:lnTo>
                    <a:pt x="677" y="154"/>
                  </a:lnTo>
                  <a:lnTo>
                    <a:pt x="679" y="159"/>
                  </a:lnTo>
                  <a:lnTo>
                    <a:pt x="680" y="164"/>
                  </a:lnTo>
                  <a:lnTo>
                    <a:pt x="680" y="167"/>
                  </a:lnTo>
                  <a:lnTo>
                    <a:pt x="679" y="174"/>
                  </a:lnTo>
                  <a:lnTo>
                    <a:pt x="675" y="178"/>
                  </a:lnTo>
                  <a:lnTo>
                    <a:pt x="675" y="179"/>
                  </a:lnTo>
                  <a:lnTo>
                    <a:pt x="675" y="181"/>
                  </a:lnTo>
                  <a:lnTo>
                    <a:pt x="675" y="181"/>
                  </a:lnTo>
                  <a:lnTo>
                    <a:pt x="674" y="184"/>
                  </a:lnTo>
                  <a:lnTo>
                    <a:pt x="673" y="189"/>
                  </a:lnTo>
                  <a:lnTo>
                    <a:pt x="671" y="192"/>
                  </a:lnTo>
                  <a:lnTo>
                    <a:pt x="668" y="195"/>
                  </a:lnTo>
                  <a:lnTo>
                    <a:pt x="668" y="195"/>
                  </a:lnTo>
                  <a:lnTo>
                    <a:pt x="587" y="277"/>
                  </a:lnTo>
                  <a:lnTo>
                    <a:pt x="506" y="361"/>
                  </a:lnTo>
                  <a:lnTo>
                    <a:pt x="506" y="361"/>
                  </a:lnTo>
                  <a:lnTo>
                    <a:pt x="425" y="444"/>
                  </a:lnTo>
                  <a:lnTo>
                    <a:pt x="343" y="526"/>
                  </a:lnTo>
                  <a:lnTo>
                    <a:pt x="343" y="526"/>
                  </a:lnTo>
                  <a:lnTo>
                    <a:pt x="340" y="529"/>
                  </a:lnTo>
                  <a:lnTo>
                    <a:pt x="337" y="531"/>
                  </a:lnTo>
                  <a:lnTo>
                    <a:pt x="332" y="533"/>
                  </a:lnTo>
                  <a:lnTo>
                    <a:pt x="328" y="534"/>
                  </a:lnTo>
                  <a:lnTo>
                    <a:pt x="328" y="534"/>
                  </a:lnTo>
                  <a:lnTo>
                    <a:pt x="324" y="533"/>
                  </a:lnTo>
                  <a:lnTo>
                    <a:pt x="321" y="533"/>
                  </a:lnTo>
                  <a:lnTo>
                    <a:pt x="319" y="535"/>
                  </a:lnTo>
                  <a:lnTo>
                    <a:pt x="319" y="535"/>
                  </a:lnTo>
                  <a:lnTo>
                    <a:pt x="315" y="538"/>
                  </a:lnTo>
                  <a:lnTo>
                    <a:pt x="311" y="540"/>
                  </a:lnTo>
                  <a:lnTo>
                    <a:pt x="306" y="542"/>
                  </a:lnTo>
                  <a:lnTo>
                    <a:pt x="301" y="542"/>
                  </a:lnTo>
                  <a:lnTo>
                    <a:pt x="301" y="542"/>
                  </a:lnTo>
                  <a:lnTo>
                    <a:pt x="296" y="542"/>
                  </a:lnTo>
                  <a:lnTo>
                    <a:pt x="292" y="540"/>
                  </a:lnTo>
                  <a:lnTo>
                    <a:pt x="292" y="540"/>
                  </a:lnTo>
                  <a:lnTo>
                    <a:pt x="282" y="536"/>
                  </a:lnTo>
                  <a:lnTo>
                    <a:pt x="273" y="529"/>
                  </a:lnTo>
                  <a:lnTo>
                    <a:pt x="253" y="515"/>
                  </a:lnTo>
                  <a:lnTo>
                    <a:pt x="253" y="515"/>
                  </a:lnTo>
                  <a:lnTo>
                    <a:pt x="235" y="502"/>
                  </a:lnTo>
                  <a:lnTo>
                    <a:pt x="225" y="495"/>
                  </a:lnTo>
                  <a:lnTo>
                    <a:pt x="215" y="490"/>
                  </a:lnTo>
                  <a:lnTo>
                    <a:pt x="215" y="490"/>
                  </a:lnTo>
                  <a:lnTo>
                    <a:pt x="199" y="484"/>
                  </a:lnTo>
                  <a:lnTo>
                    <a:pt x="199" y="484"/>
                  </a:lnTo>
                  <a:lnTo>
                    <a:pt x="185" y="478"/>
                  </a:lnTo>
                  <a:lnTo>
                    <a:pt x="178" y="474"/>
                  </a:lnTo>
                  <a:lnTo>
                    <a:pt x="170" y="470"/>
                  </a:lnTo>
                  <a:lnTo>
                    <a:pt x="170" y="470"/>
                  </a:lnTo>
                  <a:lnTo>
                    <a:pt x="161" y="462"/>
                  </a:lnTo>
                  <a:lnTo>
                    <a:pt x="161" y="462"/>
                  </a:lnTo>
                  <a:lnTo>
                    <a:pt x="148" y="451"/>
                  </a:lnTo>
                  <a:lnTo>
                    <a:pt x="139" y="446"/>
                  </a:lnTo>
                  <a:lnTo>
                    <a:pt x="132" y="442"/>
                  </a:lnTo>
                  <a:lnTo>
                    <a:pt x="132" y="442"/>
                  </a:lnTo>
                  <a:lnTo>
                    <a:pt x="116" y="434"/>
                  </a:lnTo>
                  <a:lnTo>
                    <a:pt x="116" y="434"/>
                  </a:lnTo>
                  <a:lnTo>
                    <a:pt x="104" y="429"/>
                  </a:lnTo>
                  <a:lnTo>
                    <a:pt x="92" y="424"/>
                  </a:lnTo>
                  <a:lnTo>
                    <a:pt x="92" y="424"/>
                  </a:lnTo>
                  <a:lnTo>
                    <a:pt x="86" y="424"/>
                  </a:lnTo>
                  <a:lnTo>
                    <a:pt x="86" y="4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81" name="Freeform 738"/>
            <p:cNvSpPr/>
            <p:nvPr/>
          </p:nvSpPr>
          <p:spPr bwMode="auto">
            <a:xfrm>
              <a:off x="5268913" y="4529138"/>
              <a:ext cx="252413" cy="261938"/>
            </a:xfrm>
            <a:custGeom>
              <a:avLst/>
              <a:gdLst/>
              <a:ahLst/>
              <a:cxnLst>
                <a:cxn ang="0">
                  <a:pos x="74" y="493"/>
                </a:cxn>
                <a:cxn ang="0">
                  <a:pos x="47" y="485"/>
                </a:cxn>
                <a:cxn ang="0">
                  <a:pos x="23" y="469"/>
                </a:cxn>
                <a:cxn ang="0">
                  <a:pos x="11" y="456"/>
                </a:cxn>
                <a:cxn ang="0">
                  <a:pos x="8" y="448"/>
                </a:cxn>
                <a:cxn ang="0">
                  <a:pos x="2" y="430"/>
                </a:cxn>
                <a:cxn ang="0">
                  <a:pos x="0" y="399"/>
                </a:cxn>
                <a:cxn ang="0">
                  <a:pos x="9" y="366"/>
                </a:cxn>
                <a:cxn ang="0">
                  <a:pos x="27" y="331"/>
                </a:cxn>
                <a:cxn ang="0">
                  <a:pos x="56" y="292"/>
                </a:cxn>
                <a:cxn ang="0">
                  <a:pos x="79" y="267"/>
                </a:cxn>
                <a:cxn ang="0">
                  <a:pos x="105" y="233"/>
                </a:cxn>
                <a:cxn ang="0">
                  <a:pos x="125" y="208"/>
                </a:cxn>
                <a:cxn ang="0">
                  <a:pos x="164" y="167"/>
                </a:cxn>
                <a:cxn ang="0">
                  <a:pos x="325" y="7"/>
                </a:cxn>
                <a:cxn ang="0">
                  <a:pos x="333" y="2"/>
                </a:cxn>
                <a:cxn ang="0">
                  <a:pos x="341" y="0"/>
                </a:cxn>
                <a:cxn ang="0">
                  <a:pos x="358" y="9"/>
                </a:cxn>
                <a:cxn ang="0">
                  <a:pos x="364" y="21"/>
                </a:cxn>
                <a:cxn ang="0">
                  <a:pos x="362" y="32"/>
                </a:cxn>
                <a:cxn ang="0">
                  <a:pos x="357" y="39"/>
                </a:cxn>
                <a:cxn ang="0">
                  <a:pos x="293" y="101"/>
                </a:cxn>
                <a:cxn ang="0">
                  <a:pos x="193" y="199"/>
                </a:cxn>
                <a:cxn ang="0">
                  <a:pos x="140" y="263"/>
                </a:cxn>
                <a:cxn ang="0">
                  <a:pos x="113" y="300"/>
                </a:cxn>
                <a:cxn ang="0">
                  <a:pos x="76" y="339"/>
                </a:cxn>
                <a:cxn ang="0">
                  <a:pos x="57" y="367"/>
                </a:cxn>
                <a:cxn ang="0">
                  <a:pos x="45" y="405"/>
                </a:cxn>
                <a:cxn ang="0">
                  <a:pos x="47" y="426"/>
                </a:cxn>
                <a:cxn ang="0">
                  <a:pos x="50" y="429"/>
                </a:cxn>
                <a:cxn ang="0">
                  <a:pos x="55" y="436"/>
                </a:cxn>
                <a:cxn ang="0">
                  <a:pos x="71" y="445"/>
                </a:cxn>
                <a:cxn ang="0">
                  <a:pos x="89" y="448"/>
                </a:cxn>
                <a:cxn ang="0">
                  <a:pos x="116" y="442"/>
                </a:cxn>
                <a:cxn ang="0">
                  <a:pos x="144" y="426"/>
                </a:cxn>
                <a:cxn ang="0">
                  <a:pos x="196" y="377"/>
                </a:cxn>
                <a:cxn ang="0">
                  <a:pos x="242" y="324"/>
                </a:cxn>
                <a:cxn ang="0">
                  <a:pos x="294" y="271"/>
                </a:cxn>
                <a:cxn ang="0">
                  <a:pos x="371" y="194"/>
                </a:cxn>
                <a:cxn ang="0">
                  <a:pos x="442" y="114"/>
                </a:cxn>
                <a:cxn ang="0">
                  <a:pos x="448" y="107"/>
                </a:cxn>
                <a:cxn ang="0">
                  <a:pos x="456" y="106"/>
                </a:cxn>
                <a:cxn ang="0">
                  <a:pos x="472" y="115"/>
                </a:cxn>
                <a:cxn ang="0">
                  <a:pos x="478" y="125"/>
                </a:cxn>
                <a:cxn ang="0">
                  <a:pos x="478" y="138"/>
                </a:cxn>
                <a:cxn ang="0">
                  <a:pos x="473" y="147"/>
                </a:cxn>
                <a:cxn ang="0">
                  <a:pos x="408" y="220"/>
                </a:cxn>
                <a:cxn ang="0">
                  <a:pos x="340" y="289"/>
                </a:cxn>
                <a:cxn ang="0">
                  <a:pos x="223" y="410"/>
                </a:cxn>
                <a:cxn ang="0">
                  <a:pos x="189" y="445"/>
                </a:cxn>
                <a:cxn ang="0">
                  <a:pos x="135" y="480"/>
                </a:cxn>
                <a:cxn ang="0">
                  <a:pos x="100" y="492"/>
                </a:cxn>
                <a:cxn ang="0">
                  <a:pos x="84" y="493"/>
                </a:cxn>
              </a:cxnLst>
              <a:rect l="0" t="0" r="r" b="b"/>
              <a:pathLst>
                <a:path w="479" h="493">
                  <a:moveTo>
                    <a:pt x="84" y="493"/>
                  </a:moveTo>
                  <a:lnTo>
                    <a:pt x="84" y="493"/>
                  </a:lnTo>
                  <a:lnTo>
                    <a:pt x="74" y="493"/>
                  </a:lnTo>
                  <a:lnTo>
                    <a:pt x="65" y="491"/>
                  </a:lnTo>
                  <a:lnTo>
                    <a:pt x="56" y="489"/>
                  </a:lnTo>
                  <a:lnTo>
                    <a:pt x="47" y="485"/>
                  </a:lnTo>
                  <a:lnTo>
                    <a:pt x="39" y="480"/>
                  </a:lnTo>
                  <a:lnTo>
                    <a:pt x="31" y="475"/>
                  </a:lnTo>
                  <a:lnTo>
                    <a:pt x="23" y="469"/>
                  </a:lnTo>
                  <a:lnTo>
                    <a:pt x="14" y="462"/>
                  </a:lnTo>
                  <a:lnTo>
                    <a:pt x="14" y="462"/>
                  </a:lnTo>
                  <a:lnTo>
                    <a:pt x="11" y="456"/>
                  </a:lnTo>
                  <a:lnTo>
                    <a:pt x="8" y="449"/>
                  </a:lnTo>
                  <a:lnTo>
                    <a:pt x="8" y="449"/>
                  </a:lnTo>
                  <a:lnTo>
                    <a:pt x="8" y="448"/>
                  </a:lnTo>
                  <a:lnTo>
                    <a:pt x="8" y="448"/>
                  </a:lnTo>
                  <a:lnTo>
                    <a:pt x="4" y="439"/>
                  </a:lnTo>
                  <a:lnTo>
                    <a:pt x="2" y="430"/>
                  </a:lnTo>
                  <a:lnTo>
                    <a:pt x="0" y="419"/>
                  </a:lnTo>
                  <a:lnTo>
                    <a:pt x="0" y="409"/>
                  </a:lnTo>
                  <a:lnTo>
                    <a:pt x="0" y="399"/>
                  </a:lnTo>
                  <a:lnTo>
                    <a:pt x="2" y="388"/>
                  </a:lnTo>
                  <a:lnTo>
                    <a:pt x="5" y="377"/>
                  </a:lnTo>
                  <a:lnTo>
                    <a:pt x="9" y="366"/>
                  </a:lnTo>
                  <a:lnTo>
                    <a:pt x="13" y="354"/>
                  </a:lnTo>
                  <a:lnTo>
                    <a:pt x="20" y="342"/>
                  </a:lnTo>
                  <a:lnTo>
                    <a:pt x="27" y="331"/>
                  </a:lnTo>
                  <a:lnTo>
                    <a:pt x="35" y="318"/>
                  </a:lnTo>
                  <a:lnTo>
                    <a:pt x="44" y="306"/>
                  </a:lnTo>
                  <a:lnTo>
                    <a:pt x="56" y="292"/>
                  </a:lnTo>
                  <a:lnTo>
                    <a:pt x="67" y="280"/>
                  </a:lnTo>
                  <a:lnTo>
                    <a:pt x="79" y="267"/>
                  </a:lnTo>
                  <a:lnTo>
                    <a:pt x="79" y="267"/>
                  </a:lnTo>
                  <a:lnTo>
                    <a:pt x="87" y="258"/>
                  </a:lnTo>
                  <a:lnTo>
                    <a:pt x="94" y="250"/>
                  </a:lnTo>
                  <a:lnTo>
                    <a:pt x="105" y="233"/>
                  </a:lnTo>
                  <a:lnTo>
                    <a:pt x="105" y="233"/>
                  </a:lnTo>
                  <a:lnTo>
                    <a:pt x="115" y="220"/>
                  </a:lnTo>
                  <a:lnTo>
                    <a:pt x="125" y="208"/>
                  </a:lnTo>
                  <a:lnTo>
                    <a:pt x="125" y="208"/>
                  </a:lnTo>
                  <a:lnTo>
                    <a:pt x="144" y="187"/>
                  </a:lnTo>
                  <a:lnTo>
                    <a:pt x="164" y="167"/>
                  </a:lnTo>
                  <a:lnTo>
                    <a:pt x="164" y="167"/>
                  </a:lnTo>
                  <a:lnTo>
                    <a:pt x="185" y="148"/>
                  </a:lnTo>
                  <a:lnTo>
                    <a:pt x="325" y="7"/>
                  </a:lnTo>
                  <a:lnTo>
                    <a:pt x="325" y="7"/>
                  </a:lnTo>
                  <a:lnTo>
                    <a:pt x="328" y="4"/>
                  </a:lnTo>
                  <a:lnTo>
                    <a:pt x="333" y="2"/>
                  </a:lnTo>
                  <a:lnTo>
                    <a:pt x="337" y="1"/>
                  </a:lnTo>
                  <a:lnTo>
                    <a:pt x="341" y="0"/>
                  </a:lnTo>
                  <a:lnTo>
                    <a:pt x="341" y="0"/>
                  </a:lnTo>
                  <a:lnTo>
                    <a:pt x="347" y="1"/>
                  </a:lnTo>
                  <a:lnTo>
                    <a:pt x="353" y="4"/>
                  </a:lnTo>
                  <a:lnTo>
                    <a:pt x="358" y="9"/>
                  </a:lnTo>
                  <a:lnTo>
                    <a:pt x="362" y="15"/>
                  </a:lnTo>
                  <a:lnTo>
                    <a:pt x="362" y="15"/>
                  </a:lnTo>
                  <a:lnTo>
                    <a:pt x="364" y="21"/>
                  </a:lnTo>
                  <a:lnTo>
                    <a:pt x="365" y="26"/>
                  </a:lnTo>
                  <a:lnTo>
                    <a:pt x="364" y="29"/>
                  </a:lnTo>
                  <a:lnTo>
                    <a:pt x="362" y="32"/>
                  </a:lnTo>
                  <a:lnTo>
                    <a:pt x="360" y="36"/>
                  </a:lnTo>
                  <a:lnTo>
                    <a:pt x="357" y="39"/>
                  </a:lnTo>
                  <a:lnTo>
                    <a:pt x="357" y="39"/>
                  </a:lnTo>
                  <a:lnTo>
                    <a:pt x="325" y="70"/>
                  </a:lnTo>
                  <a:lnTo>
                    <a:pt x="293" y="101"/>
                  </a:lnTo>
                  <a:lnTo>
                    <a:pt x="293" y="101"/>
                  </a:lnTo>
                  <a:lnTo>
                    <a:pt x="252" y="139"/>
                  </a:lnTo>
                  <a:lnTo>
                    <a:pt x="212" y="179"/>
                  </a:lnTo>
                  <a:lnTo>
                    <a:pt x="193" y="199"/>
                  </a:lnTo>
                  <a:lnTo>
                    <a:pt x="174" y="220"/>
                  </a:lnTo>
                  <a:lnTo>
                    <a:pt x="157" y="242"/>
                  </a:lnTo>
                  <a:lnTo>
                    <a:pt x="140" y="263"/>
                  </a:lnTo>
                  <a:lnTo>
                    <a:pt x="140" y="263"/>
                  </a:lnTo>
                  <a:lnTo>
                    <a:pt x="127" y="281"/>
                  </a:lnTo>
                  <a:lnTo>
                    <a:pt x="113" y="300"/>
                  </a:lnTo>
                  <a:lnTo>
                    <a:pt x="95" y="319"/>
                  </a:lnTo>
                  <a:lnTo>
                    <a:pt x="76" y="339"/>
                  </a:lnTo>
                  <a:lnTo>
                    <a:pt x="76" y="339"/>
                  </a:lnTo>
                  <a:lnTo>
                    <a:pt x="70" y="346"/>
                  </a:lnTo>
                  <a:lnTo>
                    <a:pt x="63" y="355"/>
                  </a:lnTo>
                  <a:lnTo>
                    <a:pt x="57" y="367"/>
                  </a:lnTo>
                  <a:lnTo>
                    <a:pt x="52" y="379"/>
                  </a:lnTo>
                  <a:lnTo>
                    <a:pt x="47" y="391"/>
                  </a:lnTo>
                  <a:lnTo>
                    <a:pt x="45" y="405"/>
                  </a:lnTo>
                  <a:lnTo>
                    <a:pt x="45" y="416"/>
                  </a:lnTo>
                  <a:lnTo>
                    <a:pt x="46" y="421"/>
                  </a:lnTo>
                  <a:lnTo>
                    <a:pt x="47" y="426"/>
                  </a:lnTo>
                  <a:lnTo>
                    <a:pt x="47" y="427"/>
                  </a:lnTo>
                  <a:lnTo>
                    <a:pt x="50" y="429"/>
                  </a:lnTo>
                  <a:lnTo>
                    <a:pt x="50" y="429"/>
                  </a:lnTo>
                  <a:lnTo>
                    <a:pt x="54" y="435"/>
                  </a:lnTo>
                  <a:lnTo>
                    <a:pt x="54" y="436"/>
                  </a:lnTo>
                  <a:lnTo>
                    <a:pt x="55" y="436"/>
                  </a:lnTo>
                  <a:lnTo>
                    <a:pt x="55" y="436"/>
                  </a:lnTo>
                  <a:lnTo>
                    <a:pt x="63" y="441"/>
                  </a:lnTo>
                  <a:lnTo>
                    <a:pt x="71" y="445"/>
                  </a:lnTo>
                  <a:lnTo>
                    <a:pt x="79" y="447"/>
                  </a:lnTo>
                  <a:lnTo>
                    <a:pt x="89" y="448"/>
                  </a:lnTo>
                  <a:lnTo>
                    <a:pt x="89" y="448"/>
                  </a:lnTo>
                  <a:lnTo>
                    <a:pt x="98" y="447"/>
                  </a:lnTo>
                  <a:lnTo>
                    <a:pt x="106" y="445"/>
                  </a:lnTo>
                  <a:lnTo>
                    <a:pt x="116" y="442"/>
                  </a:lnTo>
                  <a:lnTo>
                    <a:pt x="125" y="437"/>
                  </a:lnTo>
                  <a:lnTo>
                    <a:pt x="134" y="432"/>
                  </a:lnTo>
                  <a:lnTo>
                    <a:pt x="144" y="426"/>
                  </a:lnTo>
                  <a:lnTo>
                    <a:pt x="162" y="411"/>
                  </a:lnTo>
                  <a:lnTo>
                    <a:pt x="180" y="395"/>
                  </a:lnTo>
                  <a:lnTo>
                    <a:pt x="196" y="377"/>
                  </a:lnTo>
                  <a:lnTo>
                    <a:pt x="227" y="341"/>
                  </a:lnTo>
                  <a:lnTo>
                    <a:pt x="227" y="341"/>
                  </a:lnTo>
                  <a:lnTo>
                    <a:pt x="242" y="324"/>
                  </a:lnTo>
                  <a:lnTo>
                    <a:pt x="253" y="311"/>
                  </a:lnTo>
                  <a:lnTo>
                    <a:pt x="253" y="311"/>
                  </a:lnTo>
                  <a:lnTo>
                    <a:pt x="294" y="271"/>
                  </a:lnTo>
                  <a:lnTo>
                    <a:pt x="294" y="271"/>
                  </a:lnTo>
                  <a:lnTo>
                    <a:pt x="333" y="233"/>
                  </a:lnTo>
                  <a:lnTo>
                    <a:pt x="371" y="194"/>
                  </a:lnTo>
                  <a:lnTo>
                    <a:pt x="407" y="155"/>
                  </a:lnTo>
                  <a:lnTo>
                    <a:pt x="424" y="134"/>
                  </a:lnTo>
                  <a:lnTo>
                    <a:pt x="442" y="114"/>
                  </a:lnTo>
                  <a:lnTo>
                    <a:pt x="442" y="114"/>
                  </a:lnTo>
                  <a:lnTo>
                    <a:pt x="445" y="111"/>
                  </a:lnTo>
                  <a:lnTo>
                    <a:pt x="448" y="107"/>
                  </a:lnTo>
                  <a:lnTo>
                    <a:pt x="452" y="106"/>
                  </a:lnTo>
                  <a:lnTo>
                    <a:pt x="456" y="106"/>
                  </a:lnTo>
                  <a:lnTo>
                    <a:pt x="456" y="106"/>
                  </a:lnTo>
                  <a:lnTo>
                    <a:pt x="462" y="107"/>
                  </a:lnTo>
                  <a:lnTo>
                    <a:pt x="468" y="111"/>
                  </a:lnTo>
                  <a:lnTo>
                    <a:pt x="472" y="115"/>
                  </a:lnTo>
                  <a:lnTo>
                    <a:pt x="476" y="121"/>
                  </a:lnTo>
                  <a:lnTo>
                    <a:pt x="476" y="121"/>
                  </a:lnTo>
                  <a:lnTo>
                    <a:pt x="478" y="125"/>
                  </a:lnTo>
                  <a:lnTo>
                    <a:pt x="479" y="131"/>
                  </a:lnTo>
                  <a:lnTo>
                    <a:pt x="478" y="135"/>
                  </a:lnTo>
                  <a:lnTo>
                    <a:pt x="478" y="138"/>
                  </a:lnTo>
                  <a:lnTo>
                    <a:pt x="476" y="143"/>
                  </a:lnTo>
                  <a:lnTo>
                    <a:pt x="473" y="147"/>
                  </a:lnTo>
                  <a:lnTo>
                    <a:pt x="473" y="147"/>
                  </a:lnTo>
                  <a:lnTo>
                    <a:pt x="458" y="165"/>
                  </a:lnTo>
                  <a:lnTo>
                    <a:pt x="442" y="184"/>
                  </a:lnTo>
                  <a:lnTo>
                    <a:pt x="408" y="220"/>
                  </a:lnTo>
                  <a:lnTo>
                    <a:pt x="374" y="255"/>
                  </a:lnTo>
                  <a:lnTo>
                    <a:pt x="340" y="289"/>
                  </a:lnTo>
                  <a:lnTo>
                    <a:pt x="340" y="289"/>
                  </a:lnTo>
                  <a:lnTo>
                    <a:pt x="280" y="348"/>
                  </a:lnTo>
                  <a:lnTo>
                    <a:pt x="251" y="379"/>
                  </a:lnTo>
                  <a:lnTo>
                    <a:pt x="223" y="410"/>
                  </a:lnTo>
                  <a:lnTo>
                    <a:pt x="223" y="410"/>
                  </a:lnTo>
                  <a:lnTo>
                    <a:pt x="207" y="429"/>
                  </a:lnTo>
                  <a:lnTo>
                    <a:pt x="189" y="445"/>
                  </a:lnTo>
                  <a:lnTo>
                    <a:pt x="171" y="460"/>
                  </a:lnTo>
                  <a:lnTo>
                    <a:pt x="153" y="471"/>
                  </a:lnTo>
                  <a:lnTo>
                    <a:pt x="135" y="480"/>
                  </a:lnTo>
                  <a:lnTo>
                    <a:pt x="118" y="488"/>
                  </a:lnTo>
                  <a:lnTo>
                    <a:pt x="109" y="490"/>
                  </a:lnTo>
                  <a:lnTo>
                    <a:pt x="100" y="492"/>
                  </a:lnTo>
                  <a:lnTo>
                    <a:pt x="92" y="493"/>
                  </a:lnTo>
                  <a:lnTo>
                    <a:pt x="84" y="493"/>
                  </a:lnTo>
                  <a:lnTo>
                    <a:pt x="84" y="49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sp>
        <p:nvSpPr>
          <p:cNvPr id="57" name="椭圆 31"/>
          <p:cNvSpPr/>
          <p:nvPr/>
        </p:nvSpPr>
        <p:spPr>
          <a:xfrm rot="15654318">
            <a:off x="6475570" y="3321495"/>
            <a:ext cx="898847" cy="889884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91" y="connsiteY5-92"/>
              </a:cxn>
            </a:cxnLst>
            <a:rect l="l" t="t" r="r" b="b"/>
            <a:pathLst>
              <a:path w="660438" h="653852">
                <a:moveTo>
                  <a:pt x="128078" y="64927"/>
                </a:moveTo>
                <a:cubicBezTo>
                  <a:pt x="200406" y="22404"/>
                  <a:pt x="266694" y="-24807"/>
                  <a:pt x="410712" y="15051"/>
                </a:cubicBezTo>
                <a:cubicBezTo>
                  <a:pt x="554730" y="54909"/>
                  <a:pt x="671038" y="190221"/>
                  <a:pt x="659670" y="337329"/>
                </a:cubicBezTo>
                <a:cubicBezTo>
                  <a:pt x="648302" y="484437"/>
                  <a:pt x="512709" y="653852"/>
                  <a:pt x="331423" y="653852"/>
                </a:cubicBezTo>
                <a:cubicBezTo>
                  <a:pt x="150137" y="653852"/>
                  <a:pt x="14721" y="457153"/>
                  <a:pt x="3176" y="337329"/>
                </a:cubicBezTo>
                <a:cubicBezTo>
                  <a:pt x="-8369" y="217505"/>
                  <a:pt x="11590" y="209227"/>
                  <a:pt x="62645" y="134413"/>
                </a:cubicBezTo>
              </a:path>
            </a:pathLst>
          </a:custGeom>
          <a:noFill/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6686480" y="3540620"/>
            <a:ext cx="530247" cy="465902"/>
            <a:chOff x="6208713" y="1243013"/>
            <a:chExt cx="706438" cy="620713"/>
          </a:xfrm>
          <a:solidFill>
            <a:srgbClr val="005790"/>
          </a:solidFill>
        </p:grpSpPr>
        <p:sp>
          <p:nvSpPr>
            <p:cNvPr id="183" name="Freeform 804"/>
            <p:cNvSpPr/>
            <p:nvPr/>
          </p:nvSpPr>
          <p:spPr bwMode="auto">
            <a:xfrm>
              <a:off x="6270626" y="1622425"/>
              <a:ext cx="26988" cy="68263"/>
            </a:xfrm>
            <a:custGeom>
              <a:avLst/>
              <a:gdLst/>
              <a:ahLst/>
              <a:cxnLst>
                <a:cxn ang="0">
                  <a:pos x="51" y="5"/>
                </a:cxn>
                <a:cxn ang="0">
                  <a:pos x="51" y="5"/>
                </a:cxn>
                <a:cxn ang="0">
                  <a:pos x="50" y="3"/>
                </a:cxn>
                <a:cxn ang="0">
                  <a:pos x="49" y="1"/>
                </a:cxn>
                <a:cxn ang="0">
                  <a:pos x="48" y="1"/>
                </a:cxn>
                <a:cxn ang="0">
                  <a:pos x="46" y="0"/>
                </a:cxn>
                <a:cxn ang="0">
                  <a:pos x="44" y="1"/>
                </a:cxn>
                <a:cxn ang="0">
                  <a:pos x="43" y="1"/>
                </a:cxn>
                <a:cxn ang="0">
                  <a:pos x="42" y="3"/>
                </a:cxn>
                <a:cxn ang="0">
                  <a:pos x="41" y="5"/>
                </a:cxn>
                <a:cxn ang="0">
                  <a:pos x="41" y="5"/>
                </a:cxn>
                <a:cxn ang="0">
                  <a:pos x="40" y="14"/>
                </a:cxn>
                <a:cxn ang="0">
                  <a:pos x="37" y="25"/>
                </a:cxn>
                <a:cxn ang="0">
                  <a:pos x="34" y="35"/>
                </a:cxn>
                <a:cxn ang="0">
                  <a:pos x="30" y="44"/>
                </a:cxn>
                <a:cxn ang="0">
                  <a:pos x="21" y="64"/>
                </a:cxn>
                <a:cxn ang="0">
                  <a:pos x="13" y="82"/>
                </a:cxn>
                <a:cxn ang="0">
                  <a:pos x="13" y="82"/>
                </a:cxn>
                <a:cxn ang="0">
                  <a:pos x="9" y="92"/>
                </a:cxn>
                <a:cxn ang="0">
                  <a:pos x="3" y="105"/>
                </a:cxn>
                <a:cxn ang="0">
                  <a:pos x="1" y="112"/>
                </a:cxn>
                <a:cxn ang="0">
                  <a:pos x="0" y="119"/>
                </a:cxn>
                <a:cxn ang="0">
                  <a:pos x="1" y="124"/>
                </a:cxn>
                <a:cxn ang="0">
                  <a:pos x="2" y="126"/>
                </a:cxn>
                <a:cxn ang="0">
                  <a:pos x="4" y="128"/>
                </a:cxn>
                <a:cxn ang="0">
                  <a:pos x="4" y="128"/>
                </a:cxn>
                <a:cxn ang="0">
                  <a:pos x="6" y="129"/>
                </a:cxn>
                <a:cxn ang="0">
                  <a:pos x="9" y="129"/>
                </a:cxn>
                <a:cxn ang="0">
                  <a:pos x="12" y="128"/>
                </a:cxn>
                <a:cxn ang="0">
                  <a:pos x="13" y="126"/>
                </a:cxn>
                <a:cxn ang="0">
                  <a:pos x="13" y="125"/>
                </a:cxn>
                <a:cxn ang="0">
                  <a:pos x="13" y="123"/>
                </a:cxn>
                <a:cxn ang="0">
                  <a:pos x="11" y="122"/>
                </a:cxn>
                <a:cxn ang="0">
                  <a:pos x="11" y="122"/>
                </a:cxn>
                <a:cxn ang="0">
                  <a:pos x="11" y="120"/>
                </a:cxn>
                <a:cxn ang="0">
                  <a:pos x="10" y="117"/>
                </a:cxn>
                <a:cxn ang="0">
                  <a:pos x="11" y="109"/>
                </a:cxn>
                <a:cxn ang="0">
                  <a:pos x="14" y="100"/>
                </a:cxn>
                <a:cxn ang="0">
                  <a:pos x="19" y="90"/>
                </a:cxn>
                <a:cxn ang="0">
                  <a:pos x="27" y="69"/>
                </a:cxn>
                <a:cxn ang="0">
                  <a:pos x="33" y="58"/>
                </a:cxn>
                <a:cxn ang="0">
                  <a:pos x="33" y="58"/>
                </a:cxn>
                <a:cxn ang="0">
                  <a:pos x="43" y="36"/>
                </a:cxn>
                <a:cxn ang="0">
                  <a:pos x="46" y="26"/>
                </a:cxn>
                <a:cxn ang="0">
                  <a:pos x="49" y="14"/>
                </a:cxn>
                <a:cxn ang="0">
                  <a:pos x="49" y="14"/>
                </a:cxn>
                <a:cxn ang="0">
                  <a:pos x="50" y="13"/>
                </a:cxn>
                <a:cxn ang="0">
                  <a:pos x="51" y="11"/>
                </a:cxn>
                <a:cxn ang="0">
                  <a:pos x="51" y="5"/>
                </a:cxn>
              </a:cxnLst>
              <a:rect l="0" t="0" r="r" b="b"/>
              <a:pathLst>
                <a:path w="51" h="129">
                  <a:moveTo>
                    <a:pt x="51" y="5"/>
                  </a:moveTo>
                  <a:lnTo>
                    <a:pt x="51" y="5"/>
                  </a:lnTo>
                  <a:lnTo>
                    <a:pt x="50" y="3"/>
                  </a:lnTo>
                  <a:lnTo>
                    <a:pt x="49" y="1"/>
                  </a:lnTo>
                  <a:lnTo>
                    <a:pt x="48" y="1"/>
                  </a:lnTo>
                  <a:lnTo>
                    <a:pt x="46" y="0"/>
                  </a:lnTo>
                  <a:lnTo>
                    <a:pt x="44" y="1"/>
                  </a:lnTo>
                  <a:lnTo>
                    <a:pt x="43" y="1"/>
                  </a:lnTo>
                  <a:lnTo>
                    <a:pt x="42" y="3"/>
                  </a:lnTo>
                  <a:lnTo>
                    <a:pt x="41" y="5"/>
                  </a:lnTo>
                  <a:lnTo>
                    <a:pt x="41" y="5"/>
                  </a:lnTo>
                  <a:lnTo>
                    <a:pt x="40" y="14"/>
                  </a:lnTo>
                  <a:lnTo>
                    <a:pt x="37" y="25"/>
                  </a:lnTo>
                  <a:lnTo>
                    <a:pt x="34" y="35"/>
                  </a:lnTo>
                  <a:lnTo>
                    <a:pt x="30" y="44"/>
                  </a:lnTo>
                  <a:lnTo>
                    <a:pt x="21" y="64"/>
                  </a:lnTo>
                  <a:lnTo>
                    <a:pt x="13" y="82"/>
                  </a:lnTo>
                  <a:lnTo>
                    <a:pt x="13" y="82"/>
                  </a:lnTo>
                  <a:lnTo>
                    <a:pt x="9" y="92"/>
                  </a:lnTo>
                  <a:lnTo>
                    <a:pt x="3" y="105"/>
                  </a:lnTo>
                  <a:lnTo>
                    <a:pt x="1" y="112"/>
                  </a:lnTo>
                  <a:lnTo>
                    <a:pt x="0" y="119"/>
                  </a:lnTo>
                  <a:lnTo>
                    <a:pt x="1" y="124"/>
                  </a:lnTo>
                  <a:lnTo>
                    <a:pt x="2" y="126"/>
                  </a:lnTo>
                  <a:lnTo>
                    <a:pt x="4" y="128"/>
                  </a:lnTo>
                  <a:lnTo>
                    <a:pt x="4" y="128"/>
                  </a:lnTo>
                  <a:lnTo>
                    <a:pt x="6" y="129"/>
                  </a:lnTo>
                  <a:lnTo>
                    <a:pt x="9" y="129"/>
                  </a:lnTo>
                  <a:lnTo>
                    <a:pt x="12" y="128"/>
                  </a:lnTo>
                  <a:lnTo>
                    <a:pt x="13" y="126"/>
                  </a:lnTo>
                  <a:lnTo>
                    <a:pt x="13" y="125"/>
                  </a:lnTo>
                  <a:lnTo>
                    <a:pt x="13" y="123"/>
                  </a:lnTo>
                  <a:lnTo>
                    <a:pt x="11" y="122"/>
                  </a:lnTo>
                  <a:lnTo>
                    <a:pt x="11" y="122"/>
                  </a:lnTo>
                  <a:lnTo>
                    <a:pt x="11" y="120"/>
                  </a:lnTo>
                  <a:lnTo>
                    <a:pt x="10" y="117"/>
                  </a:lnTo>
                  <a:lnTo>
                    <a:pt x="11" y="109"/>
                  </a:lnTo>
                  <a:lnTo>
                    <a:pt x="14" y="100"/>
                  </a:lnTo>
                  <a:lnTo>
                    <a:pt x="19" y="90"/>
                  </a:lnTo>
                  <a:lnTo>
                    <a:pt x="27" y="69"/>
                  </a:lnTo>
                  <a:lnTo>
                    <a:pt x="33" y="58"/>
                  </a:lnTo>
                  <a:lnTo>
                    <a:pt x="33" y="58"/>
                  </a:lnTo>
                  <a:lnTo>
                    <a:pt x="43" y="36"/>
                  </a:lnTo>
                  <a:lnTo>
                    <a:pt x="46" y="26"/>
                  </a:lnTo>
                  <a:lnTo>
                    <a:pt x="49" y="14"/>
                  </a:lnTo>
                  <a:lnTo>
                    <a:pt x="49" y="14"/>
                  </a:lnTo>
                  <a:lnTo>
                    <a:pt x="50" y="13"/>
                  </a:lnTo>
                  <a:lnTo>
                    <a:pt x="51" y="11"/>
                  </a:lnTo>
                  <a:lnTo>
                    <a:pt x="51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84" name="Freeform 805"/>
            <p:cNvSpPr/>
            <p:nvPr/>
          </p:nvSpPr>
          <p:spPr bwMode="auto">
            <a:xfrm>
              <a:off x="6315076" y="1671638"/>
              <a:ext cx="15875" cy="41275"/>
            </a:xfrm>
            <a:custGeom>
              <a:avLst/>
              <a:gdLst/>
              <a:ahLst/>
              <a:cxnLst>
                <a:cxn ang="0">
                  <a:pos x="20" y="3"/>
                </a:cxn>
                <a:cxn ang="0">
                  <a:pos x="20" y="3"/>
                </a:cxn>
                <a:cxn ang="0">
                  <a:pos x="7" y="38"/>
                </a:cxn>
                <a:cxn ang="0">
                  <a:pos x="2" y="56"/>
                </a:cxn>
                <a:cxn ang="0">
                  <a:pos x="1" y="65"/>
                </a:cxn>
                <a:cxn ang="0">
                  <a:pos x="0" y="74"/>
                </a:cxn>
                <a:cxn ang="0">
                  <a:pos x="0" y="74"/>
                </a:cxn>
                <a:cxn ang="0">
                  <a:pos x="1" y="76"/>
                </a:cxn>
                <a:cxn ang="0">
                  <a:pos x="2" y="77"/>
                </a:cxn>
                <a:cxn ang="0">
                  <a:pos x="3" y="78"/>
                </a:cxn>
                <a:cxn ang="0">
                  <a:pos x="5" y="78"/>
                </a:cxn>
                <a:cxn ang="0">
                  <a:pos x="6" y="78"/>
                </a:cxn>
                <a:cxn ang="0">
                  <a:pos x="8" y="77"/>
                </a:cxn>
                <a:cxn ang="0">
                  <a:pos x="9" y="76"/>
                </a:cxn>
                <a:cxn ang="0">
                  <a:pos x="9" y="74"/>
                </a:cxn>
                <a:cxn ang="0">
                  <a:pos x="9" y="74"/>
                </a:cxn>
                <a:cxn ang="0">
                  <a:pos x="10" y="65"/>
                </a:cxn>
                <a:cxn ang="0">
                  <a:pos x="11" y="57"/>
                </a:cxn>
                <a:cxn ang="0">
                  <a:pos x="16" y="39"/>
                </a:cxn>
                <a:cxn ang="0">
                  <a:pos x="29" y="6"/>
                </a:cxn>
                <a:cxn ang="0">
                  <a:pos x="29" y="6"/>
                </a:cxn>
                <a:cxn ang="0">
                  <a:pos x="29" y="4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2" y="1"/>
                </a:cxn>
                <a:cxn ang="0">
                  <a:pos x="21" y="2"/>
                </a:cxn>
                <a:cxn ang="0">
                  <a:pos x="20" y="3"/>
                </a:cxn>
                <a:cxn ang="0">
                  <a:pos x="20" y="3"/>
                </a:cxn>
              </a:cxnLst>
              <a:rect l="0" t="0" r="r" b="b"/>
              <a:pathLst>
                <a:path w="29" h="78">
                  <a:moveTo>
                    <a:pt x="20" y="3"/>
                  </a:moveTo>
                  <a:lnTo>
                    <a:pt x="20" y="3"/>
                  </a:lnTo>
                  <a:lnTo>
                    <a:pt x="7" y="38"/>
                  </a:lnTo>
                  <a:lnTo>
                    <a:pt x="2" y="56"/>
                  </a:lnTo>
                  <a:lnTo>
                    <a:pt x="1" y="65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1" y="76"/>
                  </a:lnTo>
                  <a:lnTo>
                    <a:pt x="2" y="77"/>
                  </a:lnTo>
                  <a:lnTo>
                    <a:pt x="3" y="78"/>
                  </a:lnTo>
                  <a:lnTo>
                    <a:pt x="5" y="78"/>
                  </a:lnTo>
                  <a:lnTo>
                    <a:pt x="6" y="78"/>
                  </a:lnTo>
                  <a:lnTo>
                    <a:pt x="8" y="77"/>
                  </a:lnTo>
                  <a:lnTo>
                    <a:pt x="9" y="76"/>
                  </a:lnTo>
                  <a:lnTo>
                    <a:pt x="9" y="74"/>
                  </a:lnTo>
                  <a:lnTo>
                    <a:pt x="9" y="74"/>
                  </a:lnTo>
                  <a:lnTo>
                    <a:pt x="10" y="65"/>
                  </a:lnTo>
                  <a:lnTo>
                    <a:pt x="11" y="57"/>
                  </a:lnTo>
                  <a:lnTo>
                    <a:pt x="16" y="39"/>
                  </a:lnTo>
                  <a:lnTo>
                    <a:pt x="29" y="6"/>
                  </a:lnTo>
                  <a:lnTo>
                    <a:pt x="29" y="6"/>
                  </a:lnTo>
                  <a:lnTo>
                    <a:pt x="29" y="4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2" y="1"/>
                  </a:lnTo>
                  <a:lnTo>
                    <a:pt x="21" y="2"/>
                  </a:lnTo>
                  <a:lnTo>
                    <a:pt x="20" y="3"/>
                  </a:lnTo>
                  <a:lnTo>
                    <a:pt x="2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85" name="Freeform 806"/>
            <p:cNvSpPr/>
            <p:nvPr/>
          </p:nvSpPr>
          <p:spPr bwMode="auto">
            <a:xfrm>
              <a:off x="6359526" y="1677988"/>
              <a:ext cx="20638" cy="69850"/>
            </a:xfrm>
            <a:custGeom>
              <a:avLst/>
              <a:gdLst/>
              <a:ahLst/>
              <a:cxnLst>
                <a:cxn ang="0">
                  <a:pos x="32" y="4"/>
                </a:cxn>
                <a:cxn ang="0">
                  <a:pos x="32" y="4"/>
                </a:cxn>
                <a:cxn ang="0">
                  <a:pos x="20" y="33"/>
                </a:cxn>
                <a:cxn ang="0">
                  <a:pos x="11" y="63"/>
                </a:cxn>
                <a:cxn ang="0">
                  <a:pos x="6" y="79"/>
                </a:cxn>
                <a:cxn ang="0">
                  <a:pos x="3" y="94"/>
                </a:cxn>
                <a:cxn ang="0">
                  <a:pos x="1" y="110"/>
                </a:cxn>
                <a:cxn ang="0">
                  <a:pos x="0" y="125"/>
                </a:cxn>
                <a:cxn ang="0">
                  <a:pos x="0" y="125"/>
                </a:cxn>
                <a:cxn ang="0">
                  <a:pos x="0" y="127"/>
                </a:cxn>
                <a:cxn ang="0">
                  <a:pos x="1" y="128"/>
                </a:cxn>
                <a:cxn ang="0">
                  <a:pos x="3" y="129"/>
                </a:cxn>
                <a:cxn ang="0">
                  <a:pos x="4" y="130"/>
                </a:cxn>
                <a:cxn ang="0">
                  <a:pos x="6" y="129"/>
                </a:cxn>
                <a:cxn ang="0">
                  <a:pos x="7" y="128"/>
                </a:cxn>
                <a:cxn ang="0">
                  <a:pos x="9" y="127"/>
                </a:cxn>
                <a:cxn ang="0">
                  <a:pos x="9" y="125"/>
                </a:cxn>
                <a:cxn ang="0">
                  <a:pos x="9" y="125"/>
                </a:cxn>
                <a:cxn ang="0">
                  <a:pos x="10" y="110"/>
                </a:cxn>
                <a:cxn ang="0">
                  <a:pos x="12" y="94"/>
                </a:cxn>
                <a:cxn ang="0">
                  <a:pos x="16" y="80"/>
                </a:cxn>
                <a:cxn ang="0">
                  <a:pos x="20" y="64"/>
                </a:cxn>
                <a:cxn ang="0">
                  <a:pos x="30" y="35"/>
                </a:cxn>
                <a:cxn ang="0">
                  <a:pos x="40" y="6"/>
                </a:cxn>
                <a:cxn ang="0">
                  <a:pos x="40" y="6"/>
                </a:cxn>
                <a:cxn ang="0">
                  <a:pos x="41" y="4"/>
                </a:cxn>
                <a:cxn ang="0">
                  <a:pos x="40" y="2"/>
                </a:cxn>
                <a:cxn ang="0">
                  <a:pos x="39" y="1"/>
                </a:cxn>
                <a:cxn ang="0">
                  <a:pos x="37" y="1"/>
                </a:cxn>
                <a:cxn ang="0">
                  <a:pos x="36" y="0"/>
                </a:cxn>
                <a:cxn ang="0">
                  <a:pos x="34" y="1"/>
                </a:cxn>
                <a:cxn ang="0">
                  <a:pos x="33" y="2"/>
                </a:cxn>
                <a:cxn ang="0">
                  <a:pos x="32" y="4"/>
                </a:cxn>
                <a:cxn ang="0">
                  <a:pos x="32" y="4"/>
                </a:cxn>
              </a:cxnLst>
              <a:rect l="0" t="0" r="r" b="b"/>
              <a:pathLst>
                <a:path w="41" h="130">
                  <a:moveTo>
                    <a:pt x="32" y="4"/>
                  </a:moveTo>
                  <a:lnTo>
                    <a:pt x="32" y="4"/>
                  </a:lnTo>
                  <a:lnTo>
                    <a:pt x="20" y="33"/>
                  </a:lnTo>
                  <a:lnTo>
                    <a:pt x="11" y="63"/>
                  </a:lnTo>
                  <a:lnTo>
                    <a:pt x="6" y="79"/>
                  </a:lnTo>
                  <a:lnTo>
                    <a:pt x="3" y="94"/>
                  </a:lnTo>
                  <a:lnTo>
                    <a:pt x="1" y="11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0" y="127"/>
                  </a:lnTo>
                  <a:lnTo>
                    <a:pt x="1" y="128"/>
                  </a:lnTo>
                  <a:lnTo>
                    <a:pt x="3" y="129"/>
                  </a:lnTo>
                  <a:lnTo>
                    <a:pt x="4" y="130"/>
                  </a:lnTo>
                  <a:lnTo>
                    <a:pt x="6" y="129"/>
                  </a:lnTo>
                  <a:lnTo>
                    <a:pt x="7" y="128"/>
                  </a:lnTo>
                  <a:lnTo>
                    <a:pt x="9" y="127"/>
                  </a:lnTo>
                  <a:lnTo>
                    <a:pt x="9" y="125"/>
                  </a:lnTo>
                  <a:lnTo>
                    <a:pt x="9" y="125"/>
                  </a:lnTo>
                  <a:lnTo>
                    <a:pt x="10" y="110"/>
                  </a:lnTo>
                  <a:lnTo>
                    <a:pt x="12" y="94"/>
                  </a:lnTo>
                  <a:lnTo>
                    <a:pt x="16" y="80"/>
                  </a:lnTo>
                  <a:lnTo>
                    <a:pt x="20" y="64"/>
                  </a:lnTo>
                  <a:lnTo>
                    <a:pt x="30" y="35"/>
                  </a:lnTo>
                  <a:lnTo>
                    <a:pt x="40" y="6"/>
                  </a:lnTo>
                  <a:lnTo>
                    <a:pt x="40" y="6"/>
                  </a:lnTo>
                  <a:lnTo>
                    <a:pt x="41" y="4"/>
                  </a:lnTo>
                  <a:lnTo>
                    <a:pt x="40" y="2"/>
                  </a:lnTo>
                  <a:lnTo>
                    <a:pt x="39" y="1"/>
                  </a:lnTo>
                  <a:lnTo>
                    <a:pt x="37" y="1"/>
                  </a:lnTo>
                  <a:lnTo>
                    <a:pt x="36" y="0"/>
                  </a:lnTo>
                  <a:lnTo>
                    <a:pt x="34" y="1"/>
                  </a:lnTo>
                  <a:lnTo>
                    <a:pt x="33" y="2"/>
                  </a:lnTo>
                  <a:lnTo>
                    <a:pt x="32" y="4"/>
                  </a:lnTo>
                  <a:lnTo>
                    <a:pt x="32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86" name="Freeform 807"/>
            <p:cNvSpPr/>
            <p:nvPr/>
          </p:nvSpPr>
          <p:spPr bwMode="auto">
            <a:xfrm>
              <a:off x="6392863" y="1708150"/>
              <a:ext cx="20638" cy="55563"/>
            </a:xfrm>
            <a:custGeom>
              <a:avLst/>
              <a:gdLst/>
              <a:ahLst/>
              <a:cxnLst>
                <a:cxn ang="0">
                  <a:pos x="32" y="4"/>
                </a:cxn>
                <a:cxn ang="0">
                  <a:pos x="32" y="4"/>
                </a:cxn>
                <a:cxn ang="0">
                  <a:pos x="27" y="17"/>
                </a:cxn>
                <a:cxn ang="0">
                  <a:pos x="23" y="28"/>
                </a:cxn>
                <a:cxn ang="0">
                  <a:pos x="13" y="51"/>
                </a:cxn>
                <a:cxn ang="0">
                  <a:pos x="8" y="63"/>
                </a:cxn>
                <a:cxn ang="0">
                  <a:pos x="4" y="74"/>
                </a:cxn>
                <a:cxn ang="0">
                  <a:pos x="1" y="87"/>
                </a:cxn>
                <a:cxn ang="0">
                  <a:pos x="0" y="100"/>
                </a:cxn>
                <a:cxn ang="0">
                  <a:pos x="0" y="100"/>
                </a:cxn>
                <a:cxn ang="0">
                  <a:pos x="0" y="102"/>
                </a:cxn>
                <a:cxn ang="0">
                  <a:pos x="1" y="103"/>
                </a:cxn>
                <a:cxn ang="0">
                  <a:pos x="3" y="104"/>
                </a:cxn>
                <a:cxn ang="0">
                  <a:pos x="4" y="104"/>
                </a:cxn>
                <a:cxn ang="0">
                  <a:pos x="6" y="104"/>
                </a:cxn>
                <a:cxn ang="0">
                  <a:pos x="8" y="103"/>
                </a:cxn>
                <a:cxn ang="0">
                  <a:pos x="9" y="102"/>
                </a:cxn>
                <a:cxn ang="0">
                  <a:pos x="9" y="100"/>
                </a:cxn>
                <a:cxn ang="0">
                  <a:pos x="9" y="100"/>
                </a:cxn>
                <a:cxn ang="0">
                  <a:pos x="10" y="87"/>
                </a:cxn>
                <a:cxn ang="0">
                  <a:pos x="13" y="75"/>
                </a:cxn>
                <a:cxn ang="0">
                  <a:pos x="17" y="64"/>
                </a:cxn>
                <a:cxn ang="0">
                  <a:pos x="22" y="53"/>
                </a:cxn>
                <a:cxn ang="0">
                  <a:pos x="33" y="30"/>
                </a:cxn>
                <a:cxn ang="0">
                  <a:pos x="37" y="19"/>
                </a:cxn>
                <a:cxn ang="0">
                  <a:pos x="41" y="6"/>
                </a:cxn>
                <a:cxn ang="0">
                  <a:pos x="41" y="6"/>
                </a:cxn>
                <a:cxn ang="0">
                  <a:pos x="41" y="4"/>
                </a:cxn>
                <a:cxn ang="0">
                  <a:pos x="40" y="2"/>
                </a:cxn>
                <a:cxn ang="0">
                  <a:pos x="39" y="1"/>
                </a:cxn>
                <a:cxn ang="0">
                  <a:pos x="37" y="1"/>
                </a:cxn>
                <a:cxn ang="0">
                  <a:pos x="35" y="0"/>
                </a:cxn>
                <a:cxn ang="0">
                  <a:pos x="34" y="1"/>
                </a:cxn>
                <a:cxn ang="0">
                  <a:pos x="33" y="2"/>
                </a:cxn>
                <a:cxn ang="0">
                  <a:pos x="32" y="4"/>
                </a:cxn>
                <a:cxn ang="0">
                  <a:pos x="32" y="4"/>
                </a:cxn>
              </a:cxnLst>
              <a:rect l="0" t="0" r="r" b="b"/>
              <a:pathLst>
                <a:path w="41" h="104">
                  <a:moveTo>
                    <a:pt x="32" y="4"/>
                  </a:moveTo>
                  <a:lnTo>
                    <a:pt x="32" y="4"/>
                  </a:lnTo>
                  <a:lnTo>
                    <a:pt x="27" y="17"/>
                  </a:lnTo>
                  <a:lnTo>
                    <a:pt x="23" y="28"/>
                  </a:lnTo>
                  <a:lnTo>
                    <a:pt x="13" y="51"/>
                  </a:lnTo>
                  <a:lnTo>
                    <a:pt x="8" y="63"/>
                  </a:lnTo>
                  <a:lnTo>
                    <a:pt x="4" y="74"/>
                  </a:lnTo>
                  <a:lnTo>
                    <a:pt x="1" y="87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02"/>
                  </a:lnTo>
                  <a:lnTo>
                    <a:pt x="1" y="103"/>
                  </a:lnTo>
                  <a:lnTo>
                    <a:pt x="3" y="104"/>
                  </a:lnTo>
                  <a:lnTo>
                    <a:pt x="4" y="104"/>
                  </a:lnTo>
                  <a:lnTo>
                    <a:pt x="6" y="104"/>
                  </a:lnTo>
                  <a:lnTo>
                    <a:pt x="8" y="103"/>
                  </a:lnTo>
                  <a:lnTo>
                    <a:pt x="9" y="102"/>
                  </a:lnTo>
                  <a:lnTo>
                    <a:pt x="9" y="100"/>
                  </a:lnTo>
                  <a:lnTo>
                    <a:pt x="9" y="100"/>
                  </a:lnTo>
                  <a:lnTo>
                    <a:pt x="10" y="87"/>
                  </a:lnTo>
                  <a:lnTo>
                    <a:pt x="13" y="75"/>
                  </a:lnTo>
                  <a:lnTo>
                    <a:pt x="17" y="64"/>
                  </a:lnTo>
                  <a:lnTo>
                    <a:pt x="22" y="53"/>
                  </a:lnTo>
                  <a:lnTo>
                    <a:pt x="33" y="30"/>
                  </a:lnTo>
                  <a:lnTo>
                    <a:pt x="37" y="19"/>
                  </a:lnTo>
                  <a:lnTo>
                    <a:pt x="41" y="6"/>
                  </a:lnTo>
                  <a:lnTo>
                    <a:pt x="41" y="6"/>
                  </a:lnTo>
                  <a:lnTo>
                    <a:pt x="41" y="4"/>
                  </a:lnTo>
                  <a:lnTo>
                    <a:pt x="40" y="2"/>
                  </a:lnTo>
                  <a:lnTo>
                    <a:pt x="39" y="1"/>
                  </a:lnTo>
                  <a:lnTo>
                    <a:pt x="37" y="1"/>
                  </a:lnTo>
                  <a:lnTo>
                    <a:pt x="35" y="0"/>
                  </a:lnTo>
                  <a:lnTo>
                    <a:pt x="34" y="1"/>
                  </a:lnTo>
                  <a:lnTo>
                    <a:pt x="33" y="2"/>
                  </a:lnTo>
                  <a:lnTo>
                    <a:pt x="32" y="4"/>
                  </a:lnTo>
                  <a:lnTo>
                    <a:pt x="32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87" name="Freeform 809"/>
            <p:cNvSpPr/>
            <p:nvPr/>
          </p:nvSpPr>
          <p:spPr bwMode="auto">
            <a:xfrm>
              <a:off x="6438900" y="1719263"/>
              <a:ext cx="31750" cy="65088"/>
            </a:xfrm>
            <a:custGeom>
              <a:avLst/>
              <a:gdLst/>
              <a:ahLst/>
              <a:cxnLst>
                <a:cxn ang="0">
                  <a:pos x="51" y="2"/>
                </a:cxn>
                <a:cxn ang="0">
                  <a:pos x="51" y="2"/>
                </a:cxn>
                <a:cxn ang="0">
                  <a:pos x="37" y="25"/>
                </a:cxn>
                <a:cxn ang="0">
                  <a:pos x="25" y="44"/>
                </a:cxn>
                <a:cxn ang="0">
                  <a:pos x="14" y="64"/>
                </a:cxn>
                <a:cxn ang="0">
                  <a:pos x="6" y="83"/>
                </a:cxn>
                <a:cxn ang="0">
                  <a:pos x="2" y="93"/>
                </a:cxn>
                <a:cxn ang="0">
                  <a:pos x="0" y="101"/>
                </a:cxn>
                <a:cxn ang="0">
                  <a:pos x="0" y="108"/>
                </a:cxn>
                <a:cxn ang="0">
                  <a:pos x="1" y="114"/>
                </a:cxn>
                <a:cxn ang="0">
                  <a:pos x="2" y="116"/>
                </a:cxn>
                <a:cxn ang="0">
                  <a:pos x="5" y="119"/>
                </a:cxn>
                <a:cxn ang="0">
                  <a:pos x="7" y="120"/>
                </a:cxn>
                <a:cxn ang="0">
                  <a:pos x="10" y="123"/>
                </a:cxn>
                <a:cxn ang="0">
                  <a:pos x="10" y="123"/>
                </a:cxn>
                <a:cxn ang="0">
                  <a:pos x="12" y="123"/>
                </a:cxn>
                <a:cxn ang="0">
                  <a:pos x="14" y="123"/>
                </a:cxn>
                <a:cxn ang="0">
                  <a:pos x="15" y="120"/>
                </a:cxn>
                <a:cxn ang="0">
                  <a:pos x="16" y="119"/>
                </a:cxn>
                <a:cxn ang="0">
                  <a:pos x="15" y="115"/>
                </a:cxn>
                <a:cxn ang="0">
                  <a:pos x="14" y="114"/>
                </a:cxn>
                <a:cxn ang="0">
                  <a:pos x="13" y="113"/>
                </a:cxn>
                <a:cxn ang="0">
                  <a:pos x="13" y="113"/>
                </a:cxn>
                <a:cxn ang="0">
                  <a:pos x="11" y="112"/>
                </a:cxn>
                <a:cxn ang="0">
                  <a:pos x="10" y="111"/>
                </a:cxn>
                <a:cxn ang="0">
                  <a:pos x="10" y="107"/>
                </a:cxn>
                <a:cxn ang="0">
                  <a:pos x="10" y="102"/>
                </a:cxn>
                <a:cxn ang="0">
                  <a:pos x="12" y="96"/>
                </a:cxn>
                <a:cxn ang="0">
                  <a:pos x="18" y="80"/>
                </a:cxn>
                <a:cxn ang="0">
                  <a:pos x="27" y="62"/>
                </a:cxn>
                <a:cxn ang="0">
                  <a:pos x="47" y="27"/>
                </a:cxn>
                <a:cxn ang="0">
                  <a:pos x="59" y="7"/>
                </a:cxn>
                <a:cxn ang="0">
                  <a:pos x="59" y="7"/>
                </a:cxn>
                <a:cxn ang="0">
                  <a:pos x="60" y="5"/>
                </a:cxn>
                <a:cxn ang="0">
                  <a:pos x="59" y="3"/>
                </a:cxn>
                <a:cxn ang="0">
                  <a:pos x="59" y="1"/>
                </a:cxn>
                <a:cxn ang="0">
                  <a:pos x="57" y="0"/>
                </a:cxn>
                <a:cxn ang="0">
                  <a:pos x="56" y="0"/>
                </a:cxn>
                <a:cxn ang="0">
                  <a:pos x="54" y="0"/>
                </a:cxn>
                <a:cxn ang="0">
                  <a:pos x="52" y="0"/>
                </a:cxn>
                <a:cxn ang="0">
                  <a:pos x="51" y="2"/>
                </a:cxn>
                <a:cxn ang="0">
                  <a:pos x="51" y="2"/>
                </a:cxn>
              </a:cxnLst>
              <a:rect l="0" t="0" r="r" b="b"/>
              <a:pathLst>
                <a:path w="60" h="123">
                  <a:moveTo>
                    <a:pt x="51" y="2"/>
                  </a:moveTo>
                  <a:lnTo>
                    <a:pt x="51" y="2"/>
                  </a:lnTo>
                  <a:lnTo>
                    <a:pt x="37" y="25"/>
                  </a:lnTo>
                  <a:lnTo>
                    <a:pt x="25" y="44"/>
                  </a:lnTo>
                  <a:lnTo>
                    <a:pt x="14" y="64"/>
                  </a:lnTo>
                  <a:lnTo>
                    <a:pt x="6" y="83"/>
                  </a:lnTo>
                  <a:lnTo>
                    <a:pt x="2" y="93"/>
                  </a:lnTo>
                  <a:lnTo>
                    <a:pt x="0" y="101"/>
                  </a:lnTo>
                  <a:lnTo>
                    <a:pt x="0" y="108"/>
                  </a:lnTo>
                  <a:lnTo>
                    <a:pt x="1" y="114"/>
                  </a:lnTo>
                  <a:lnTo>
                    <a:pt x="2" y="116"/>
                  </a:lnTo>
                  <a:lnTo>
                    <a:pt x="5" y="119"/>
                  </a:lnTo>
                  <a:lnTo>
                    <a:pt x="7" y="120"/>
                  </a:lnTo>
                  <a:lnTo>
                    <a:pt x="10" y="123"/>
                  </a:lnTo>
                  <a:lnTo>
                    <a:pt x="10" y="123"/>
                  </a:lnTo>
                  <a:lnTo>
                    <a:pt x="12" y="123"/>
                  </a:lnTo>
                  <a:lnTo>
                    <a:pt x="14" y="123"/>
                  </a:lnTo>
                  <a:lnTo>
                    <a:pt x="15" y="120"/>
                  </a:lnTo>
                  <a:lnTo>
                    <a:pt x="16" y="119"/>
                  </a:lnTo>
                  <a:lnTo>
                    <a:pt x="15" y="115"/>
                  </a:lnTo>
                  <a:lnTo>
                    <a:pt x="14" y="114"/>
                  </a:lnTo>
                  <a:lnTo>
                    <a:pt x="13" y="113"/>
                  </a:lnTo>
                  <a:lnTo>
                    <a:pt x="13" y="113"/>
                  </a:lnTo>
                  <a:lnTo>
                    <a:pt x="11" y="112"/>
                  </a:lnTo>
                  <a:lnTo>
                    <a:pt x="10" y="111"/>
                  </a:lnTo>
                  <a:lnTo>
                    <a:pt x="10" y="107"/>
                  </a:lnTo>
                  <a:lnTo>
                    <a:pt x="10" y="102"/>
                  </a:lnTo>
                  <a:lnTo>
                    <a:pt x="12" y="96"/>
                  </a:lnTo>
                  <a:lnTo>
                    <a:pt x="18" y="80"/>
                  </a:lnTo>
                  <a:lnTo>
                    <a:pt x="27" y="62"/>
                  </a:lnTo>
                  <a:lnTo>
                    <a:pt x="47" y="27"/>
                  </a:lnTo>
                  <a:lnTo>
                    <a:pt x="59" y="7"/>
                  </a:lnTo>
                  <a:lnTo>
                    <a:pt x="59" y="7"/>
                  </a:lnTo>
                  <a:lnTo>
                    <a:pt x="60" y="5"/>
                  </a:lnTo>
                  <a:lnTo>
                    <a:pt x="59" y="3"/>
                  </a:lnTo>
                  <a:lnTo>
                    <a:pt x="59" y="1"/>
                  </a:lnTo>
                  <a:lnTo>
                    <a:pt x="57" y="0"/>
                  </a:lnTo>
                  <a:lnTo>
                    <a:pt x="56" y="0"/>
                  </a:lnTo>
                  <a:lnTo>
                    <a:pt x="54" y="0"/>
                  </a:lnTo>
                  <a:lnTo>
                    <a:pt x="52" y="0"/>
                  </a:lnTo>
                  <a:lnTo>
                    <a:pt x="51" y="2"/>
                  </a:lnTo>
                  <a:lnTo>
                    <a:pt x="51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88" name="Freeform 810"/>
            <p:cNvSpPr/>
            <p:nvPr/>
          </p:nvSpPr>
          <p:spPr bwMode="auto">
            <a:xfrm>
              <a:off x="6478588" y="1731963"/>
              <a:ext cx="28575" cy="65088"/>
            </a:xfrm>
            <a:custGeom>
              <a:avLst/>
              <a:gdLst/>
              <a:ahLst/>
              <a:cxnLst>
                <a:cxn ang="0">
                  <a:pos x="45" y="1"/>
                </a:cxn>
                <a:cxn ang="0">
                  <a:pos x="45" y="1"/>
                </a:cxn>
                <a:cxn ang="0">
                  <a:pos x="40" y="8"/>
                </a:cxn>
                <a:cxn ang="0">
                  <a:pos x="34" y="14"/>
                </a:cxn>
                <a:cxn ang="0">
                  <a:pos x="25" y="26"/>
                </a:cxn>
                <a:cxn ang="0">
                  <a:pos x="16" y="41"/>
                </a:cxn>
                <a:cxn ang="0">
                  <a:pos x="10" y="55"/>
                </a:cxn>
                <a:cxn ang="0">
                  <a:pos x="6" y="71"/>
                </a:cxn>
                <a:cxn ang="0">
                  <a:pos x="3" y="87"/>
                </a:cxn>
                <a:cxn ang="0">
                  <a:pos x="1" y="103"/>
                </a:cxn>
                <a:cxn ang="0">
                  <a:pos x="0" y="119"/>
                </a:cxn>
                <a:cxn ang="0">
                  <a:pos x="0" y="119"/>
                </a:cxn>
                <a:cxn ang="0">
                  <a:pos x="0" y="121"/>
                </a:cxn>
                <a:cxn ang="0">
                  <a:pos x="1" y="122"/>
                </a:cxn>
                <a:cxn ang="0">
                  <a:pos x="3" y="123"/>
                </a:cxn>
                <a:cxn ang="0">
                  <a:pos x="5" y="123"/>
                </a:cxn>
                <a:cxn ang="0">
                  <a:pos x="6" y="123"/>
                </a:cxn>
                <a:cxn ang="0">
                  <a:pos x="8" y="122"/>
                </a:cxn>
                <a:cxn ang="0">
                  <a:pos x="9" y="121"/>
                </a:cxn>
                <a:cxn ang="0">
                  <a:pos x="9" y="119"/>
                </a:cxn>
                <a:cxn ang="0">
                  <a:pos x="9" y="119"/>
                </a:cxn>
                <a:cxn ang="0">
                  <a:pos x="10" y="104"/>
                </a:cxn>
                <a:cxn ang="0">
                  <a:pos x="12" y="88"/>
                </a:cxn>
                <a:cxn ang="0">
                  <a:pos x="15" y="74"/>
                </a:cxn>
                <a:cxn ang="0">
                  <a:pos x="19" y="59"/>
                </a:cxn>
                <a:cxn ang="0">
                  <a:pos x="25" y="45"/>
                </a:cxn>
                <a:cxn ang="0">
                  <a:pos x="33" y="31"/>
                </a:cxn>
                <a:cxn ang="0">
                  <a:pos x="41" y="19"/>
                </a:cxn>
                <a:cxn ang="0">
                  <a:pos x="53" y="9"/>
                </a:cxn>
                <a:cxn ang="0">
                  <a:pos x="53" y="9"/>
                </a:cxn>
                <a:cxn ang="0">
                  <a:pos x="54" y="7"/>
                </a:cxn>
                <a:cxn ang="0">
                  <a:pos x="54" y="6"/>
                </a:cxn>
                <a:cxn ang="0">
                  <a:pos x="54" y="3"/>
                </a:cxn>
                <a:cxn ang="0">
                  <a:pos x="53" y="2"/>
                </a:cxn>
                <a:cxn ang="0">
                  <a:pos x="50" y="1"/>
                </a:cxn>
                <a:cxn ang="0">
                  <a:pos x="49" y="0"/>
                </a:cxn>
                <a:cxn ang="0">
                  <a:pos x="47" y="0"/>
                </a:cxn>
                <a:cxn ang="0">
                  <a:pos x="45" y="1"/>
                </a:cxn>
                <a:cxn ang="0">
                  <a:pos x="45" y="1"/>
                </a:cxn>
              </a:cxnLst>
              <a:rect l="0" t="0" r="r" b="b"/>
              <a:pathLst>
                <a:path w="54" h="123">
                  <a:moveTo>
                    <a:pt x="45" y="1"/>
                  </a:moveTo>
                  <a:lnTo>
                    <a:pt x="45" y="1"/>
                  </a:lnTo>
                  <a:lnTo>
                    <a:pt x="40" y="8"/>
                  </a:lnTo>
                  <a:lnTo>
                    <a:pt x="34" y="14"/>
                  </a:lnTo>
                  <a:lnTo>
                    <a:pt x="25" y="26"/>
                  </a:lnTo>
                  <a:lnTo>
                    <a:pt x="16" y="41"/>
                  </a:lnTo>
                  <a:lnTo>
                    <a:pt x="10" y="55"/>
                  </a:lnTo>
                  <a:lnTo>
                    <a:pt x="6" y="71"/>
                  </a:lnTo>
                  <a:lnTo>
                    <a:pt x="3" y="87"/>
                  </a:lnTo>
                  <a:lnTo>
                    <a:pt x="1" y="103"/>
                  </a:lnTo>
                  <a:lnTo>
                    <a:pt x="0" y="119"/>
                  </a:lnTo>
                  <a:lnTo>
                    <a:pt x="0" y="119"/>
                  </a:lnTo>
                  <a:lnTo>
                    <a:pt x="0" y="121"/>
                  </a:lnTo>
                  <a:lnTo>
                    <a:pt x="1" y="122"/>
                  </a:lnTo>
                  <a:lnTo>
                    <a:pt x="3" y="123"/>
                  </a:lnTo>
                  <a:lnTo>
                    <a:pt x="5" y="123"/>
                  </a:lnTo>
                  <a:lnTo>
                    <a:pt x="6" y="123"/>
                  </a:lnTo>
                  <a:lnTo>
                    <a:pt x="8" y="122"/>
                  </a:lnTo>
                  <a:lnTo>
                    <a:pt x="9" y="121"/>
                  </a:lnTo>
                  <a:lnTo>
                    <a:pt x="9" y="119"/>
                  </a:lnTo>
                  <a:lnTo>
                    <a:pt x="9" y="119"/>
                  </a:lnTo>
                  <a:lnTo>
                    <a:pt x="10" y="104"/>
                  </a:lnTo>
                  <a:lnTo>
                    <a:pt x="12" y="88"/>
                  </a:lnTo>
                  <a:lnTo>
                    <a:pt x="15" y="74"/>
                  </a:lnTo>
                  <a:lnTo>
                    <a:pt x="19" y="59"/>
                  </a:lnTo>
                  <a:lnTo>
                    <a:pt x="25" y="45"/>
                  </a:lnTo>
                  <a:lnTo>
                    <a:pt x="33" y="31"/>
                  </a:lnTo>
                  <a:lnTo>
                    <a:pt x="41" y="19"/>
                  </a:lnTo>
                  <a:lnTo>
                    <a:pt x="53" y="9"/>
                  </a:lnTo>
                  <a:lnTo>
                    <a:pt x="53" y="9"/>
                  </a:lnTo>
                  <a:lnTo>
                    <a:pt x="54" y="7"/>
                  </a:lnTo>
                  <a:lnTo>
                    <a:pt x="54" y="6"/>
                  </a:lnTo>
                  <a:lnTo>
                    <a:pt x="54" y="3"/>
                  </a:lnTo>
                  <a:lnTo>
                    <a:pt x="53" y="2"/>
                  </a:lnTo>
                  <a:lnTo>
                    <a:pt x="50" y="1"/>
                  </a:lnTo>
                  <a:lnTo>
                    <a:pt x="49" y="0"/>
                  </a:lnTo>
                  <a:lnTo>
                    <a:pt x="47" y="0"/>
                  </a:lnTo>
                  <a:lnTo>
                    <a:pt x="45" y="1"/>
                  </a:lnTo>
                  <a:lnTo>
                    <a:pt x="45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89" name="Freeform 811"/>
            <p:cNvSpPr/>
            <p:nvPr/>
          </p:nvSpPr>
          <p:spPr bwMode="auto">
            <a:xfrm>
              <a:off x="6523038" y="1739900"/>
              <a:ext cx="25400" cy="61913"/>
            </a:xfrm>
            <a:custGeom>
              <a:avLst/>
              <a:gdLst/>
              <a:ahLst/>
              <a:cxnLst>
                <a:cxn ang="0">
                  <a:pos x="39" y="3"/>
                </a:cxn>
                <a:cxn ang="0">
                  <a:pos x="39" y="3"/>
                </a:cxn>
                <a:cxn ang="0">
                  <a:pos x="27" y="29"/>
                </a:cxn>
                <a:cxn ang="0">
                  <a:pos x="17" y="56"/>
                </a:cxn>
                <a:cxn ang="0">
                  <a:pos x="8" y="82"/>
                </a:cxn>
                <a:cxn ang="0">
                  <a:pos x="4" y="96"/>
                </a:cxn>
                <a:cxn ang="0">
                  <a:pos x="0" y="110"/>
                </a:cxn>
                <a:cxn ang="0">
                  <a:pos x="0" y="110"/>
                </a:cxn>
                <a:cxn ang="0">
                  <a:pos x="0" y="112"/>
                </a:cxn>
                <a:cxn ang="0">
                  <a:pos x="1" y="113"/>
                </a:cxn>
                <a:cxn ang="0">
                  <a:pos x="4" y="116"/>
                </a:cxn>
                <a:cxn ang="0">
                  <a:pos x="6" y="117"/>
                </a:cxn>
                <a:cxn ang="0">
                  <a:pos x="8" y="116"/>
                </a:cxn>
                <a:cxn ang="0">
                  <a:pos x="9" y="114"/>
                </a:cxn>
                <a:cxn ang="0">
                  <a:pos x="10" y="112"/>
                </a:cxn>
                <a:cxn ang="0">
                  <a:pos x="10" y="112"/>
                </a:cxn>
                <a:cxn ang="0">
                  <a:pos x="13" y="99"/>
                </a:cxn>
                <a:cxn ang="0">
                  <a:pos x="16" y="85"/>
                </a:cxn>
                <a:cxn ang="0">
                  <a:pos x="25" y="58"/>
                </a:cxn>
                <a:cxn ang="0">
                  <a:pos x="37" y="32"/>
                </a:cxn>
                <a:cxn ang="0">
                  <a:pos x="47" y="5"/>
                </a:cxn>
                <a:cxn ang="0">
                  <a:pos x="47" y="5"/>
                </a:cxn>
                <a:cxn ang="0">
                  <a:pos x="48" y="3"/>
                </a:cxn>
                <a:cxn ang="0">
                  <a:pos x="47" y="2"/>
                </a:cxn>
                <a:cxn ang="0">
                  <a:pos x="46" y="1"/>
                </a:cxn>
                <a:cxn ang="0">
                  <a:pos x="45" y="0"/>
                </a:cxn>
                <a:cxn ang="0">
                  <a:pos x="41" y="0"/>
                </a:cxn>
                <a:cxn ang="0">
                  <a:pos x="40" y="1"/>
                </a:cxn>
                <a:cxn ang="0">
                  <a:pos x="39" y="3"/>
                </a:cxn>
                <a:cxn ang="0">
                  <a:pos x="39" y="3"/>
                </a:cxn>
              </a:cxnLst>
              <a:rect l="0" t="0" r="r" b="b"/>
              <a:pathLst>
                <a:path w="48" h="117">
                  <a:moveTo>
                    <a:pt x="39" y="3"/>
                  </a:moveTo>
                  <a:lnTo>
                    <a:pt x="39" y="3"/>
                  </a:lnTo>
                  <a:lnTo>
                    <a:pt x="27" y="29"/>
                  </a:lnTo>
                  <a:lnTo>
                    <a:pt x="17" y="56"/>
                  </a:lnTo>
                  <a:lnTo>
                    <a:pt x="8" y="82"/>
                  </a:lnTo>
                  <a:lnTo>
                    <a:pt x="4" y="96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0" y="112"/>
                  </a:lnTo>
                  <a:lnTo>
                    <a:pt x="1" y="113"/>
                  </a:lnTo>
                  <a:lnTo>
                    <a:pt x="4" y="116"/>
                  </a:lnTo>
                  <a:lnTo>
                    <a:pt x="6" y="117"/>
                  </a:lnTo>
                  <a:lnTo>
                    <a:pt x="8" y="116"/>
                  </a:lnTo>
                  <a:lnTo>
                    <a:pt x="9" y="114"/>
                  </a:lnTo>
                  <a:lnTo>
                    <a:pt x="10" y="112"/>
                  </a:lnTo>
                  <a:lnTo>
                    <a:pt x="10" y="112"/>
                  </a:lnTo>
                  <a:lnTo>
                    <a:pt x="13" y="99"/>
                  </a:lnTo>
                  <a:lnTo>
                    <a:pt x="16" y="85"/>
                  </a:lnTo>
                  <a:lnTo>
                    <a:pt x="25" y="58"/>
                  </a:lnTo>
                  <a:lnTo>
                    <a:pt x="37" y="32"/>
                  </a:lnTo>
                  <a:lnTo>
                    <a:pt x="47" y="5"/>
                  </a:lnTo>
                  <a:lnTo>
                    <a:pt x="47" y="5"/>
                  </a:lnTo>
                  <a:lnTo>
                    <a:pt x="48" y="3"/>
                  </a:lnTo>
                  <a:lnTo>
                    <a:pt x="47" y="2"/>
                  </a:lnTo>
                  <a:lnTo>
                    <a:pt x="46" y="1"/>
                  </a:lnTo>
                  <a:lnTo>
                    <a:pt x="45" y="0"/>
                  </a:lnTo>
                  <a:lnTo>
                    <a:pt x="41" y="0"/>
                  </a:lnTo>
                  <a:lnTo>
                    <a:pt x="40" y="1"/>
                  </a:lnTo>
                  <a:lnTo>
                    <a:pt x="39" y="3"/>
                  </a:lnTo>
                  <a:lnTo>
                    <a:pt x="3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90" name="Freeform 812"/>
            <p:cNvSpPr/>
            <p:nvPr/>
          </p:nvSpPr>
          <p:spPr bwMode="auto">
            <a:xfrm>
              <a:off x="6572250" y="1743075"/>
              <a:ext cx="28575" cy="61913"/>
            </a:xfrm>
            <a:custGeom>
              <a:avLst/>
              <a:gdLst/>
              <a:ahLst/>
              <a:cxnLst>
                <a:cxn ang="0">
                  <a:pos x="45" y="2"/>
                </a:cxn>
                <a:cxn ang="0">
                  <a:pos x="45" y="2"/>
                </a:cxn>
                <a:cxn ang="0">
                  <a:pos x="37" y="14"/>
                </a:cxn>
                <a:cxn ang="0">
                  <a:pos x="28" y="27"/>
                </a:cxn>
                <a:cxn ang="0">
                  <a:pos x="22" y="40"/>
                </a:cxn>
                <a:cxn ang="0">
                  <a:pos x="16" y="54"/>
                </a:cxn>
                <a:cxn ang="0">
                  <a:pos x="11" y="67"/>
                </a:cxn>
                <a:cxn ang="0">
                  <a:pos x="7" y="82"/>
                </a:cxn>
                <a:cxn ang="0">
                  <a:pos x="3" y="96"/>
                </a:cxn>
                <a:cxn ang="0">
                  <a:pos x="0" y="111"/>
                </a:cxn>
                <a:cxn ang="0">
                  <a:pos x="0" y="111"/>
                </a:cxn>
                <a:cxn ang="0">
                  <a:pos x="0" y="114"/>
                </a:cxn>
                <a:cxn ang="0">
                  <a:pos x="3" y="116"/>
                </a:cxn>
                <a:cxn ang="0">
                  <a:pos x="6" y="117"/>
                </a:cxn>
                <a:cxn ang="0">
                  <a:pos x="8" y="115"/>
                </a:cxn>
                <a:cxn ang="0">
                  <a:pos x="14" y="108"/>
                </a:cxn>
                <a:cxn ang="0">
                  <a:pos x="14" y="108"/>
                </a:cxn>
                <a:cxn ang="0">
                  <a:pos x="16" y="106"/>
                </a:cxn>
                <a:cxn ang="0">
                  <a:pos x="15" y="104"/>
                </a:cxn>
                <a:cxn ang="0">
                  <a:pos x="14" y="102"/>
                </a:cxn>
                <a:cxn ang="0">
                  <a:pos x="12" y="101"/>
                </a:cxn>
                <a:cxn ang="0">
                  <a:pos x="12" y="101"/>
                </a:cxn>
                <a:cxn ang="0">
                  <a:pos x="18" y="75"/>
                </a:cxn>
                <a:cxn ang="0">
                  <a:pos x="22" y="63"/>
                </a:cxn>
                <a:cxn ang="0">
                  <a:pos x="27" y="52"/>
                </a:cxn>
                <a:cxn ang="0">
                  <a:pos x="33" y="39"/>
                </a:cxn>
                <a:cxn ang="0">
                  <a:pos x="39" y="28"/>
                </a:cxn>
                <a:cxn ang="0">
                  <a:pos x="45" y="18"/>
                </a:cxn>
                <a:cxn ang="0">
                  <a:pos x="53" y="6"/>
                </a:cxn>
                <a:cxn ang="0">
                  <a:pos x="53" y="6"/>
                </a:cxn>
                <a:cxn ang="0">
                  <a:pos x="54" y="5"/>
                </a:cxn>
                <a:cxn ang="0">
                  <a:pos x="54" y="3"/>
                </a:cxn>
                <a:cxn ang="0">
                  <a:pos x="53" y="2"/>
                </a:cxn>
                <a:cxn ang="0">
                  <a:pos x="52" y="1"/>
                </a:cxn>
                <a:cxn ang="0">
                  <a:pos x="48" y="0"/>
                </a:cxn>
                <a:cxn ang="0">
                  <a:pos x="46" y="0"/>
                </a:cxn>
                <a:cxn ang="0">
                  <a:pos x="45" y="2"/>
                </a:cxn>
                <a:cxn ang="0">
                  <a:pos x="45" y="2"/>
                </a:cxn>
              </a:cxnLst>
              <a:rect l="0" t="0" r="r" b="b"/>
              <a:pathLst>
                <a:path w="54" h="117">
                  <a:moveTo>
                    <a:pt x="45" y="2"/>
                  </a:moveTo>
                  <a:lnTo>
                    <a:pt x="45" y="2"/>
                  </a:lnTo>
                  <a:lnTo>
                    <a:pt x="37" y="14"/>
                  </a:lnTo>
                  <a:lnTo>
                    <a:pt x="28" y="27"/>
                  </a:lnTo>
                  <a:lnTo>
                    <a:pt x="22" y="40"/>
                  </a:lnTo>
                  <a:lnTo>
                    <a:pt x="16" y="54"/>
                  </a:lnTo>
                  <a:lnTo>
                    <a:pt x="11" y="67"/>
                  </a:lnTo>
                  <a:lnTo>
                    <a:pt x="7" y="82"/>
                  </a:lnTo>
                  <a:lnTo>
                    <a:pt x="3" y="96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14"/>
                  </a:lnTo>
                  <a:lnTo>
                    <a:pt x="3" y="116"/>
                  </a:lnTo>
                  <a:lnTo>
                    <a:pt x="6" y="117"/>
                  </a:lnTo>
                  <a:lnTo>
                    <a:pt x="8" y="115"/>
                  </a:lnTo>
                  <a:lnTo>
                    <a:pt x="14" y="108"/>
                  </a:lnTo>
                  <a:lnTo>
                    <a:pt x="14" y="108"/>
                  </a:lnTo>
                  <a:lnTo>
                    <a:pt x="16" y="106"/>
                  </a:lnTo>
                  <a:lnTo>
                    <a:pt x="15" y="104"/>
                  </a:lnTo>
                  <a:lnTo>
                    <a:pt x="14" y="102"/>
                  </a:lnTo>
                  <a:lnTo>
                    <a:pt x="12" y="101"/>
                  </a:lnTo>
                  <a:lnTo>
                    <a:pt x="12" y="101"/>
                  </a:lnTo>
                  <a:lnTo>
                    <a:pt x="18" y="75"/>
                  </a:lnTo>
                  <a:lnTo>
                    <a:pt x="22" y="63"/>
                  </a:lnTo>
                  <a:lnTo>
                    <a:pt x="27" y="52"/>
                  </a:lnTo>
                  <a:lnTo>
                    <a:pt x="33" y="39"/>
                  </a:lnTo>
                  <a:lnTo>
                    <a:pt x="39" y="28"/>
                  </a:lnTo>
                  <a:lnTo>
                    <a:pt x="45" y="18"/>
                  </a:lnTo>
                  <a:lnTo>
                    <a:pt x="53" y="6"/>
                  </a:lnTo>
                  <a:lnTo>
                    <a:pt x="53" y="6"/>
                  </a:lnTo>
                  <a:lnTo>
                    <a:pt x="54" y="5"/>
                  </a:lnTo>
                  <a:lnTo>
                    <a:pt x="54" y="3"/>
                  </a:lnTo>
                  <a:lnTo>
                    <a:pt x="53" y="2"/>
                  </a:lnTo>
                  <a:lnTo>
                    <a:pt x="52" y="1"/>
                  </a:lnTo>
                  <a:lnTo>
                    <a:pt x="48" y="0"/>
                  </a:lnTo>
                  <a:lnTo>
                    <a:pt x="46" y="0"/>
                  </a:lnTo>
                  <a:lnTo>
                    <a:pt x="45" y="2"/>
                  </a:lnTo>
                  <a:lnTo>
                    <a:pt x="45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91" name="Freeform 813"/>
            <p:cNvSpPr/>
            <p:nvPr/>
          </p:nvSpPr>
          <p:spPr bwMode="auto">
            <a:xfrm>
              <a:off x="6629400" y="1741488"/>
              <a:ext cx="28575" cy="55563"/>
            </a:xfrm>
            <a:custGeom>
              <a:avLst/>
              <a:gdLst/>
              <a:ahLst/>
              <a:cxnLst>
                <a:cxn ang="0">
                  <a:pos x="44" y="3"/>
                </a:cxn>
                <a:cxn ang="0">
                  <a:pos x="44" y="3"/>
                </a:cxn>
                <a:cxn ang="0">
                  <a:pos x="39" y="14"/>
                </a:cxn>
                <a:cxn ang="0">
                  <a:pos x="35" y="26"/>
                </a:cxn>
                <a:cxn ang="0">
                  <a:pos x="35" y="26"/>
                </a:cxn>
                <a:cxn ang="0">
                  <a:pos x="34" y="32"/>
                </a:cxn>
                <a:cxn ang="0">
                  <a:pos x="33" y="38"/>
                </a:cxn>
                <a:cxn ang="0">
                  <a:pos x="32" y="44"/>
                </a:cxn>
                <a:cxn ang="0">
                  <a:pos x="31" y="48"/>
                </a:cxn>
                <a:cxn ang="0">
                  <a:pos x="30" y="50"/>
                </a:cxn>
                <a:cxn ang="0">
                  <a:pos x="30" y="50"/>
                </a:cxn>
                <a:cxn ang="0">
                  <a:pos x="25" y="55"/>
                </a:cxn>
                <a:cxn ang="0">
                  <a:pos x="22" y="61"/>
                </a:cxn>
                <a:cxn ang="0">
                  <a:pos x="15" y="73"/>
                </a:cxn>
                <a:cxn ang="0">
                  <a:pos x="9" y="86"/>
                </a:cxn>
                <a:cxn ang="0">
                  <a:pos x="5" y="91"/>
                </a:cxn>
                <a:cxn ang="0">
                  <a:pos x="1" y="97"/>
                </a:cxn>
                <a:cxn ang="0">
                  <a:pos x="1" y="97"/>
                </a:cxn>
                <a:cxn ang="0">
                  <a:pos x="0" y="98"/>
                </a:cxn>
                <a:cxn ang="0">
                  <a:pos x="0" y="100"/>
                </a:cxn>
                <a:cxn ang="0">
                  <a:pos x="0" y="102"/>
                </a:cxn>
                <a:cxn ang="0">
                  <a:pos x="1" y="103"/>
                </a:cxn>
                <a:cxn ang="0">
                  <a:pos x="3" y="104"/>
                </a:cxn>
                <a:cxn ang="0">
                  <a:pos x="4" y="105"/>
                </a:cxn>
                <a:cxn ang="0">
                  <a:pos x="6" y="104"/>
                </a:cxn>
                <a:cxn ang="0">
                  <a:pos x="7" y="103"/>
                </a:cxn>
                <a:cxn ang="0">
                  <a:pos x="7" y="103"/>
                </a:cxn>
                <a:cxn ang="0">
                  <a:pos x="14" y="94"/>
                </a:cxn>
                <a:cxn ang="0">
                  <a:pos x="21" y="84"/>
                </a:cxn>
                <a:cxn ang="0">
                  <a:pos x="31" y="63"/>
                </a:cxn>
                <a:cxn ang="0">
                  <a:pos x="31" y="63"/>
                </a:cxn>
                <a:cxn ang="0">
                  <a:pos x="34" y="60"/>
                </a:cxn>
                <a:cxn ang="0">
                  <a:pos x="37" y="57"/>
                </a:cxn>
                <a:cxn ang="0">
                  <a:pos x="39" y="54"/>
                </a:cxn>
                <a:cxn ang="0">
                  <a:pos x="40" y="50"/>
                </a:cxn>
                <a:cxn ang="0">
                  <a:pos x="40" y="50"/>
                </a:cxn>
                <a:cxn ang="0">
                  <a:pos x="42" y="38"/>
                </a:cxn>
                <a:cxn ang="0">
                  <a:pos x="44" y="28"/>
                </a:cxn>
                <a:cxn ang="0">
                  <a:pos x="48" y="18"/>
                </a:cxn>
                <a:cxn ang="0">
                  <a:pos x="53" y="7"/>
                </a:cxn>
                <a:cxn ang="0">
                  <a:pos x="53" y="7"/>
                </a:cxn>
                <a:cxn ang="0">
                  <a:pos x="53" y="5"/>
                </a:cxn>
                <a:cxn ang="0">
                  <a:pos x="53" y="4"/>
                </a:cxn>
                <a:cxn ang="0">
                  <a:pos x="51" y="1"/>
                </a:cxn>
                <a:cxn ang="0">
                  <a:pos x="48" y="0"/>
                </a:cxn>
                <a:cxn ang="0">
                  <a:pos x="47" y="0"/>
                </a:cxn>
                <a:cxn ang="0">
                  <a:pos x="45" y="1"/>
                </a:cxn>
                <a:cxn ang="0">
                  <a:pos x="44" y="3"/>
                </a:cxn>
                <a:cxn ang="0">
                  <a:pos x="44" y="3"/>
                </a:cxn>
              </a:cxnLst>
              <a:rect l="0" t="0" r="r" b="b"/>
              <a:pathLst>
                <a:path w="53" h="105">
                  <a:moveTo>
                    <a:pt x="44" y="3"/>
                  </a:moveTo>
                  <a:lnTo>
                    <a:pt x="44" y="3"/>
                  </a:lnTo>
                  <a:lnTo>
                    <a:pt x="39" y="14"/>
                  </a:lnTo>
                  <a:lnTo>
                    <a:pt x="35" y="26"/>
                  </a:lnTo>
                  <a:lnTo>
                    <a:pt x="35" y="26"/>
                  </a:lnTo>
                  <a:lnTo>
                    <a:pt x="34" y="32"/>
                  </a:lnTo>
                  <a:lnTo>
                    <a:pt x="33" y="38"/>
                  </a:lnTo>
                  <a:lnTo>
                    <a:pt x="32" y="44"/>
                  </a:lnTo>
                  <a:lnTo>
                    <a:pt x="31" y="48"/>
                  </a:lnTo>
                  <a:lnTo>
                    <a:pt x="30" y="50"/>
                  </a:lnTo>
                  <a:lnTo>
                    <a:pt x="30" y="50"/>
                  </a:lnTo>
                  <a:lnTo>
                    <a:pt x="25" y="55"/>
                  </a:lnTo>
                  <a:lnTo>
                    <a:pt x="22" y="61"/>
                  </a:lnTo>
                  <a:lnTo>
                    <a:pt x="15" y="73"/>
                  </a:lnTo>
                  <a:lnTo>
                    <a:pt x="9" y="86"/>
                  </a:lnTo>
                  <a:lnTo>
                    <a:pt x="5" y="91"/>
                  </a:lnTo>
                  <a:lnTo>
                    <a:pt x="1" y="97"/>
                  </a:lnTo>
                  <a:lnTo>
                    <a:pt x="1" y="97"/>
                  </a:lnTo>
                  <a:lnTo>
                    <a:pt x="0" y="98"/>
                  </a:lnTo>
                  <a:lnTo>
                    <a:pt x="0" y="100"/>
                  </a:lnTo>
                  <a:lnTo>
                    <a:pt x="0" y="102"/>
                  </a:lnTo>
                  <a:lnTo>
                    <a:pt x="1" y="103"/>
                  </a:lnTo>
                  <a:lnTo>
                    <a:pt x="3" y="104"/>
                  </a:lnTo>
                  <a:lnTo>
                    <a:pt x="4" y="105"/>
                  </a:lnTo>
                  <a:lnTo>
                    <a:pt x="6" y="104"/>
                  </a:lnTo>
                  <a:lnTo>
                    <a:pt x="7" y="103"/>
                  </a:lnTo>
                  <a:lnTo>
                    <a:pt x="7" y="103"/>
                  </a:lnTo>
                  <a:lnTo>
                    <a:pt x="14" y="94"/>
                  </a:lnTo>
                  <a:lnTo>
                    <a:pt x="21" y="84"/>
                  </a:lnTo>
                  <a:lnTo>
                    <a:pt x="31" y="63"/>
                  </a:lnTo>
                  <a:lnTo>
                    <a:pt x="31" y="63"/>
                  </a:lnTo>
                  <a:lnTo>
                    <a:pt x="34" y="60"/>
                  </a:lnTo>
                  <a:lnTo>
                    <a:pt x="37" y="57"/>
                  </a:lnTo>
                  <a:lnTo>
                    <a:pt x="39" y="54"/>
                  </a:lnTo>
                  <a:lnTo>
                    <a:pt x="40" y="50"/>
                  </a:lnTo>
                  <a:lnTo>
                    <a:pt x="40" y="50"/>
                  </a:lnTo>
                  <a:lnTo>
                    <a:pt x="42" y="38"/>
                  </a:lnTo>
                  <a:lnTo>
                    <a:pt x="44" y="28"/>
                  </a:lnTo>
                  <a:lnTo>
                    <a:pt x="48" y="18"/>
                  </a:lnTo>
                  <a:lnTo>
                    <a:pt x="53" y="7"/>
                  </a:lnTo>
                  <a:lnTo>
                    <a:pt x="53" y="7"/>
                  </a:lnTo>
                  <a:lnTo>
                    <a:pt x="53" y="5"/>
                  </a:lnTo>
                  <a:lnTo>
                    <a:pt x="53" y="4"/>
                  </a:lnTo>
                  <a:lnTo>
                    <a:pt x="51" y="1"/>
                  </a:lnTo>
                  <a:lnTo>
                    <a:pt x="48" y="0"/>
                  </a:lnTo>
                  <a:lnTo>
                    <a:pt x="47" y="0"/>
                  </a:lnTo>
                  <a:lnTo>
                    <a:pt x="45" y="1"/>
                  </a:lnTo>
                  <a:lnTo>
                    <a:pt x="44" y="3"/>
                  </a:lnTo>
                  <a:lnTo>
                    <a:pt x="44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92" name="Freeform 814"/>
            <p:cNvSpPr/>
            <p:nvPr/>
          </p:nvSpPr>
          <p:spPr bwMode="auto">
            <a:xfrm>
              <a:off x="6673850" y="1739900"/>
              <a:ext cx="20638" cy="53975"/>
            </a:xfrm>
            <a:custGeom>
              <a:avLst/>
              <a:gdLst/>
              <a:ahLst/>
              <a:cxnLst>
                <a:cxn ang="0">
                  <a:pos x="32" y="4"/>
                </a:cxn>
                <a:cxn ang="0">
                  <a:pos x="32" y="4"/>
                </a:cxn>
                <a:cxn ang="0">
                  <a:pos x="29" y="16"/>
                </a:cxn>
                <a:cxn ang="0">
                  <a:pos x="26" y="28"/>
                </a:cxn>
                <a:cxn ang="0">
                  <a:pos x="22" y="40"/>
                </a:cxn>
                <a:cxn ang="0">
                  <a:pos x="18" y="51"/>
                </a:cxn>
                <a:cxn ang="0">
                  <a:pos x="8" y="74"/>
                </a:cxn>
                <a:cxn ang="0">
                  <a:pos x="4" y="86"/>
                </a:cxn>
                <a:cxn ang="0">
                  <a:pos x="0" y="98"/>
                </a:cxn>
                <a:cxn ang="0">
                  <a:pos x="0" y="98"/>
                </a:cxn>
                <a:cxn ang="0">
                  <a:pos x="0" y="100"/>
                </a:cxn>
                <a:cxn ang="0">
                  <a:pos x="1" y="101"/>
                </a:cxn>
                <a:cxn ang="0">
                  <a:pos x="2" y="102"/>
                </a:cxn>
                <a:cxn ang="0">
                  <a:pos x="4" y="103"/>
                </a:cxn>
                <a:cxn ang="0">
                  <a:pos x="5" y="103"/>
                </a:cxn>
                <a:cxn ang="0">
                  <a:pos x="7" y="103"/>
                </a:cxn>
                <a:cxn ang="0">
                  <a:pos x="8" y="102"/>
                </a:cxn>
                <a:cxn ang="0">
                  <a:pos x="9" y="100"/>
                </a:cxn>
                <a:cxn ang="0">
                  <a:pos x="9" y="100"/>
                </a:cxn>
                <a:cxn ang="0">
                  <a:pos x="12" y="88"/>
                </a:cxn>
                <a:cxn ang="0">
                  <a:pos x="17" y="76"/>
                </a:cxn>
                <a:cxn ang="0">
                  <a:pos x="27" y="53"/>
                </a:cxn>
                <a:cxn ang="0">
                  <a:pos x="32" y="41"/>
                </a:cxn>
                <a:cxn ang="0">
                  <a:pos x="36" y="29"/>
                </a:cxn>
                <a:cxn ang="0">
                  <a:pos x="39" y="16"/>
                </a:cxn>
                <a:cxn ang="0">
                  <a:pos x="41" y="4"/>
                </a:cxn>
                <a:cxn ang="0">
                  <a:pos x="41" y="4"/>
                </a:cxn>
                <a:cxn ang="0">
                  <a:pos x="41" y="2"/>
                </a:cxn>
                <a:cxn ang="0">
                  <a:pos x="40" y="1"/>
                </a:cxn>
                <a:cxn ang="0">
                  <a:pos x="38" y="0"/>
                </a:cxn>
                <a:cxn ang="0">
                  <a:pos x="36" y="0"/>
                </a:cxn>
                <a:cxn ang="0">
                  <a:pos x="35" y="0"/>
                </a:cxn>
                <a:cxn ang="0">
                  <a:pos x="33" y="1"/>
                </a:cxn>
                <a:cxn ang="0">
                  <a:pos x="32" y="2"/>
                </a:cxn>
                <a:cxn ang="0">
                  <a:pos x="32" y="4"/>
                </a:cxn>
                <a:cxn ang="0">
                  <a:pos x="32" y="4"/>
                </a:cxn>
              </a:cxnLst>
              <a:rect l="0" t="0" r="r" b="b"/>
              <a:pathLst>
                <a:path w="41" h="103">
                  <a:moveTo>
                    <a:pt x="32" y="4"/>
                  </a:moveTo>
                  <a:lnTo>
                    <a:pt x="32" y="4"/>
                  </a:lnTo>
                  <a:lnTo>
                    <a:pt x="29" y="16"/>
                  </a:lnTo>
                  <a:lnTo>
                    <a:pt x="26" y="28"/>
                  </a:lnTo>
                  <a:lnTo>
                    <a:pt x="22" y="40"/>
                  </a:lnTo>
                  <a:lnTo>
                    <a:pt x="18" y="51"/>
                  </a:lnTo>
                  <a:lnTo>
                    <a:pt x="8" y="74"/>
                  </a:lnTo>
                  <a:lnTo>
                    <a:pt x="4" y="86"/>
                  </a:lnTo>
                  <a:lnTo>
                    <a:pt x="0" y="98"/>
                  </a:lnTo>
                  <a:lnTo>
                    <a:pt x="0" y="98"/>
                  </a:lnTo>
                  <a:lnTo>
                    <a:pt x="0" y="100"/>
                  </a:lnTo>
                  <a:lnTo>
                    <a:pt x="1" y="101"/>
                  </a:lnTo>
                  <a:lnTo>
                    <a:pt x="2" y="102"/>
                  </a:lnTo>
                  <a:lnTo>
                    <a:pt x="4" y="103"/>
                  </a:lnTo>
                  <a:lnTo>
                    <a:pt x="5" y="103"/>
                  </a:lnTo>
                  <a:lnTo>
                    <a:pt x="7" y="103"/>
                  </a:lnTo>
                  <a:lnTo>
                    <a:pt x="8" y="102"/>
                  </a:lnTo>
                  <a:lnTo>
                    <a:pt x="9" y="100"/>
                  </a:lnTo>
                  <a:lnTo>
                    <a:pt x="9" y="100"/>
                  </a:lnTo>
                  <a:lnTo>
                    <a:pt x="12" y="88"/>
                  </a:lnTo>
                  <a:lnTo>
                    <a:pt x="17" y="76"/>
                  </a:lnTo>
                  <a:lnTo>
                    <a:pt x="27" y="53"/>
                  </a:lnTo>
                  <a:lnTo>
                    <a:pt x="32" y="41"/>
                  </a:lnTo>
                  <a:lnTo>
                    <a:pt x="36" y="29"/>
                  </a:lnTo>
                  <a:lnTo>
                    <a:pt x="39" y="16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41" y="2"/>
                  </a:lnTo>
                  <a:lnTo>
                    <a:pt x="40" y="1"/>
                  </a:lnTo>
                  <a:lnTo>
                    <a:pt x="38" y="0"/>
                  </a:lnTo>
                  <a:lnTo>
                    <a:pt x="36" y="0"/>
                  </a:lnTo>
                  <a:lnTo>
                    <a:pt x="35" y="0"/>
                  </a:lnTo>
                  <a:lnTo>
                    <a:pt x="33" y="1"/>
                  </a:lnTo>
                  <a:lnTo>
                    <a:pt x="32" y="2"/>
                  </a:lnTo>
                  <a:lnTo>
                    <a:pt x="32" y="4"/>
                  </a:lnTo>
                  <a:lnTo>
                    <a:pt x="32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93" name="Freeform 815"/>
            <p:cNvSpPr/>
            <p:nvPr/>
          </p:nvSpPr>
          <p:spPr bwMode="auto">
            <a:xfrm>
              <a:off x="6811963" y="1671638"/>
              <a:ext cx="9525" cy="38100"/>
            </a:xfrm>
            <a:custGeom>
              <a:avLst/>
              <a:gdLst/>
              <a:ahLst/>
              <a:cxnLst>
                <a:cxn ang="0">
                  <a:pos x="11" y="58"/>
                </a:cxn>
                <a:cxn ang="0">
                  <a:pos x="11" y="58"/>
                </a:cxn>
                <a:cxn ang="0">
                  <a:pos x="10" y="51"/>
                </a:cxn>
                <a:cxn ang="0">
                  <a:pos x="9" y="44"/>
                </a:cxn>
                <a:cxn ang="0">
                  <a:pos x="10" y="33"/>
                </a:cxn>
                <a:cxn ang="0">
                  <a:pos x="10" y="33"/>
                </a:cxn>
                <a:cxn ang="0">
                  <a:pos x="11" y="5"/>
                </a:cxn>
                <a:cxn ang="0">
                  <a:pos x="11" y="5"/>
                </a:cxn>
                <a:cxn ang="0">
                  <a:pos x="11" y="3"/>
                </a:cxn>
                <a:cxn ang="0">
                  <a:pos x="10" y="1"/>
                </a:cxn>
                <a:cxn ang="0">
                  <a:pos x="8" y="0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4" y="1"/>
                </a:cxn>
                <a:cxn ang="0">
                  <a:pos x="3" y="3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1" y="20"/>
                </a:cxn>
                <a:cxn ang="0">
                  <a:pos x="0" y="40"/>
                </a:cxn>
                <a:cxn ang="0">
                  <a:pos x="0" y="50"/>
                </a:cxn>
                <a:cxn ang="0">
                  <a:pos x="2" y="59"/>
                </a:cxn>
                <a:cxn ang="0">
                  <a:pos x="3" y="63"/>
                </a:cxn>
                <a:cxn ang="0">
                  <a:pos x="5" y="66"/>
                </a:cxn>
                <a:cxn ang="0">
                  <a:pos x="7" y="69"/>
                </a:cxn>
                <a:cxn ang="0">
                  <a:pos x="11" y="72"/>
                </a:cxn>
                <a:cxn ang="0">
                  <a:pos x="11" y="72"/>
                </a:cxn>
                <a:cxn ang="0">
                  <a:pos x="13" y="72"/>
                </a:cxn>
                <a:cxn ang="0">
                  <a:pos x="15" y="72"/>
                </a:cxn>
                <a:cxn ang="0">
                  <a:pos x="17" y="70"/>
                </a:cxn>
                <a:cxn ang="0">
                  <a:pos x="17" y="68"/>
                </a:cxn>
                <a:cxn ang="0">
                  <a:pos x="17" y="62"/>
                </a:cxn>
                <a:cxn ang="0">
                  <a:pos x="17" y="62"/>
                </a:cxn>
                <a:cxn ang="0">
                  <a:pos x="17" y="59"/>
                </a:cxn>
                <a:cxn ang="0">
                  <a:pos x="15" y="58"/>
                </a:cxn>
                <a:cxn ang="0">
                  <a:pos x="13" y="57"/>
                </a:cxn>
                <a:cxn ang="0">
                  <a:pos x="11" y="58"/>
                </a:cxn>
                <a:cxn ang="0">
                  <a:pos x="11" y="58"/>
                </a:cxn>
              </a:cxnLst>
              <a:rect l="0" t="0" r="r" b="b"/>
              <a:pathLst>
                <a:path w="17" h="72">
                  <a:moveTo>
                    <a:pt x="11" y="58"/>
                  </a:moveTo>
                  <a:lnTo>
                    <a:pt x="11" y="58"/>
                  </a:lnTo>
                  <a:lnTo>
                    <a:pt x="10" y="51"/>
                  </a:lnTo>
                  <a:lnTo>
                    <a:pt x="9" y="44"/>
                  </a:lnTo>
                  <a:lnTo>
                    <a:pt x="10" y="33"/>
                  </a:lnTo>
                  <a:lnTo>
                    <a:pt x="10" y="33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3"/>
                  </a:lnTo>
                  <a:lnTo>
                    <a:pt x="10" y="1"/>
                  </a:lnTo>
                  <a:lnTo>
                    <a:pt x="8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4" y="1"/>
                  </a:lnTo>
                  <a:lnTo>
                    <a:pt x="3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1" y="20"/>
                  </a:lnTo>
                  <a:lnTo>
                    <a:pt x="0" y="40"/>
                  </a:lnTo>
                  <a:lnTo>
                    <a:pt x="0" y="50"/>
                  </a:lnTo>
                  <a:lnTo>
                    <a:pt x="2" y="59"/>
                  </a:lnTo>
                  <a:lnTo>
                    <a:pt x="3" y="63"/>
                  </a:lnTo>
                  <a:lnTo>
                    <a:pt x="5" y="66"/>
                  </a:lnTo>
                  <a:lnTo>
                    <a:pt x="7" y="69"/>
                  </a:lnTo>
                  <a:lnTo>
                    <a:pt x="11" y="72"/>
                  </a:lnTo>
                  <a:lnTo>
                    <a:pt x="11" y="72"/>
                  </a:lnTo>
                  <a:lnTo>
                    <a:pt x="13" y="72"/>
                  </a:lnTo>
                  <a:lnTo>
                    <a:pt x="15" y="72"/>
                  </a:lnTo>
                  <a:lnTo>
                    <a:pt x="17" y="70"/>
                  </a:lnTo>
                  <a:lnTo>
                    <a:pt x="17" y="68"/>
                  </a:lnTo>
                  <a:lnTo>
                    <a:pt x="17" y="62"/>
                  </a:lnTo>
                  <a:lnTo>
                    <a:pt x="17" y="62"/>
                  </a:lnTo>
                  <a:lnTo>
                    <a:pt x="17" y="59"/>
                  </a:lnTo>
                  <a:lnTo>
                    <a:pt x="15" y="58"/>
                  </a:lnTo>
                  <a:lnTo>
                    <a:pt x="13" y="57"/>
                  </a:lnTo>
                  <a:lnTo>
                    <a:pt x="11" y="58"/>
                  </a:lnTo>
                  <a:lnTo>
                    <a:pt x="11" y="5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94" name="Freeform 816"/>
            <p:cNvSpPr/>
            <p:nvPr/>
          </p:nvSpPr>
          <p:spPr bwMode="auto">
            <a:xfrm>
              <a:off x="6843713" y="1644650"/>
              <a:ext cx="22225" cy="55563"/>
            </a:xfrm>
            <a:custGeom>
              <a:avLst/>
              <a:gdLst/>
              <a:ahLst/>
              <a:cxnLst>
                <a:cxn ang="0">
                  <a:pos x="33" y="1"/>
                </a:cxn>
                <a:cxn ang="0">
                  <a:pos x="33" y="1"/>
                </a:cxn>
                <a:cxn ang="0">
                  <a:pos x="29" y="6"/>
                </a:cxn>
                <a:cxn ang="0">
                  <a:pos x="26" y="12"/>
                </a:cxn>
                <a:cxn ang="0">
                  <a:pos x="20" y="23"/>
                </a:cxn>
                <a:cxn ang="0">
                  <a:pos x="16" y="35"/>
                </a:cxn>
                <a:cxn ang="0">
                  <a:pos x="13" y="48"/>
                </a:cxn>
                <a:cxn ang="0">
                  <a:pos x="8" y="73"/>
                </a:cxn>
                <a:cxn ang="0">
                  <a:pos x="5" y="86"/>
                </a:cxn>
                <a:cxn ang="0">
                  <a:pos x="1" y="97"/>
                </a:cxn>
                <a:cxn ang="0">
                  <a:pos x="1" y="97"/>
                </a:cxn>
                <a:cxn ang="0">
                  <a:pos x="0" y="99"/>
                </a:cxn>
                <a:cxn ang="0">
                  <a:pos x="1" y="101"/>
                </a:cxn>
                <a:cxn ang="0">
                  <a:pos x="3" y="103"/>
                </a:cxn>
                <a:cxn ang="0">
                  <a:pos x="5" y="104"/>
                </a:cxn>
                <a:cxn ang="0">
                  <a:pos x="6" y="104"/>
                </a:cxn>
                <a:cxn ang="0">
                  <a:pos x="8" y="103"/>
                </a:cxn>
                <a:cxn ang="0">
                  <a:pos x="9" y="102"/>
                </a:cxn>
                <a:cxn ang="0">
                  <a:pos x="9" y="102"/>
                </a:cxn>
                <a:cxn ang="0">
                  <a:pos x="13" y="91"/>
                </a:cxn>
                <a:cxn ang="0">
                  <a:pos x="17" y="81"/>
                </a:cxn>
                <a:cxn ang="0">
                  <a:pos x="23" y="58"/>
                </a:cxn>
                <a:cxn ang="0">
                  <a:pos x="23" y="58"/>
                </a:cxn>
                <a:cxn ang="0">
                  <a:pos x="25" y="45"/>
                </a:cxn>
                <a:cxn ang="0">
                  <a:pos x="28" y="32"/>
                </a:cxn>
                <a:cxn ang="0">
                  <a:pos x="30" y="26"/>
                </a:cxn>
                <a:cxn ang="0">
                  <a:pos x="33" y="20"/>
                </a:cxn>
                <a:cxn ang="0">
                  <a:pos x="36" y="14"/>
                </a:cxn>
                <a:cxn ang="0">
                  <a:pos x="40" y="8"/>
                </a:cxn>
                <a:cxn ang="0">
                  <a:pos x="40" y="8"/>
                </a:cxn>
                <a:cxn ang="0">
                  <a:pos x="41" y="6"/>
                </a:cxn>
                <a:cxn ang="0">
                  <a:pos x="41" y="4"/>
                </a:cxn>
                <a:cxn ang="0">
                  <a:pos x="40" y="3"/>
                </a:cxn>
                <a:cxn ang="0">
                  <a:pos x="39" y="1"/>
                </a:cxn>
                <a:cxn ang="0">
                  <a:pos x="38" y="0"/>
                </a:cxn>
                <a:cxn ang="0">
                  <a:pos x="36" y="0"/>
                </a:cxn>
                <a:cxn ang="0">
                  <a:pos x="35" y="0"/>
                </a:cxn>
                <a:cxn ang="0">
                  <a:pos x="33" y="1"/>
                </a:cxn>
                <a:cxn ang="0">
                  <a:pos x="33" y="1"/>
                </a:cxn>
              </a:cxnLst>
              <a:rect l="0" t="0" r="r" b="b"/>
              <a:pathLst>
                <a:path w="41" h="104">
                  <a:moveTo>
                    <a:pt x="33" y="1"/>
                  </a:moveTo>
                  <a:lnTo>
                    <a:pt x="33" y="1"/>
                  </a:lnTo>
                  <a:lnTo>
                    <a:pt x="29" y="6"/>
                  </a:lnTo>
                  <a:lnTo>
                    <a:pt x="26" y="12"/>
                  </a:lnTo>
                  <a:lnTo>
                    <a:pt x="20" y="23"/>
                  </a:lnTo>
                  <a:lnTo>
                    <a:pt x="16" y="35"/>
                  </a:lnTo>
                  <a:lnTo>
                    <a:pt x="13" y="48"/>
                  </a:lnTo>
                  <a:lnTo>
                    <a:pt x="8" y="73"/>
                  </a:lnTo>
                  <a:lnTo>
                    <a:pt x="5" y="86"/>
                  </a:lnTo>
                  <a:lnTo>
                    <a:pt x="1" y="97"/>
                  </a:lnTo>
                  <a:lnTo>
                    <a:pt x="1" y="97"/>
                  </a:lnTo>
                  <a:lnTo>
                    <a:pt x="0" y="99"/>
                  </a:lnTo>
                  <a:lnTo>
                    <a:pt x="1" y="101"/>
                  </a:lnTo>
                  <a:lnTo>
                    <a:pt x="3" y="103"/>
                  </a:lnTo>
                  <a:lnTo>
                    <a:pt x="5" y="104"/>
                  </a:lnTo>
                  <a:lnTo>
                    <a:pt x="6" y="104"/>
                  </a:lnTo>
                  <a:lnTo>
                    <a:pt x="8" y="103"/>
                  </a:lnTo>
                  <a:lnTo>
                    <a:pt x="9" y="102"/>
                  </a:lnTo>
                  <a:lnTo>
                    <a:pt x="9" y="102"/>
                  </a:lnTo>
                  <a:lnTo>
                    <a:pt x="13" y="91"/>
                  </a:lnTo>
                  <a:lnTo>
                    <a:pt x="17" y="81"/>
                  </a:lnTo>
                  <a:lnTo>
                    <a:pt x="23" y="58"/>
                  </a:lnTo>
                  <a:lnTo>
                    <a:pt x="23" y="58"/>
                  </a:lnTo>
                  <a:lnTo>
                    <a:pt x="25" y="45"/>
                  </a:lnTo>
                  <a:lnTo>
                    <a:pt x="28" y="32"/>
                  </a:lnTo>
                  <a:lnTo>
                    <a:pt x="30" y="26"/>
                  </a:lnTo>
                  <a:lnTo>
                    <a:pt x="33" y="20"/>
                  </a:lnTo>
                  <a:lnTo>
                    <a:pt x="36" y="14"/>
                  </a:lnTo>
                  <a:lnTo>
                    <a:pt x="40" y="8"/>
                  </a:lnTo>
                  <a:lnTo>
                    <a:pt x="40" y="8"/>
                  </a:lnTo>
                  <a:lnTo>
                    <a:pt x="41" y="6"/>
                  </a:lnTo>
                  <a:lnTo>
                    <a:pt x="41" y="4"/>
                  </a:lnTo>
                  <a:lnTo>
                    <a:pt x="40" y="3"/>
                  </a:lnTo>
                  <a:lnTo>
                    <a:pt x="39" y="1"/>
                  </a:lnTo>
                  <a:lnTo>
                    <a:pt x="38" y="0"/>
                  </a:lnTo>
                  <a:lnTo>
                    <a:pt x="36" y="0"/>
                  </a:lnTo>
                  <a:lnTo>
                    <a:pt x="35" y="0"/>
                  </a:lnTo>
                  <a:lnTo>
                    <a:pt x="33" y="1"/>
                  </a:lnTo>
                  <a:lnTo>
                    <a:pt x="33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95" name="Freeform 817"/>
            <p:cNvSpPr/>
            <p:nvPr/>
          </p:nvSpPr>
          <p:spPr bwMode="auto">
            <a:xfrm>
              <a:off x="6719888" y="1743075"/>
              <a:ext cx="9525" cy="47625"/>
            </a:xfrm>
            <a:custGeom>
              <a:avLst/>
              <a:gdLst/>
              <a:ahLst/>
              <a:cxnLst>
                <a:cxn ang="0">
                  <a:pos x="16" y="4"/>
                </a:cxn>
                <a:cxn ang="0">
                  <a:pos x="16" y="4"/>
                </a:cxn>
                <a:cxn ang="0">
                  <a:pos x="16" y="2"/>
                </a:cxn>
                <a:cxn ang="0">
                  <a:pos x="15" y="1"/>
                </a:cxn>
                <a:cxn ang="0">
                  <a:pos x="13" y="0"/>
                </a:cxn>
                <a:cxn ang="0">
                  <a:pos x="11" y="0"/>
                </a:cxn>
                <a:cxn ang="0">
                  <a:pos x="10" y="0"/>
                </a:cxn>
                <a:cxn ang="0">
                  <a:pos x="8" y="1"/>
                </a:cxn>
                <a:cxn ang="0">
                  <a:pos x="7" y="2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8" y="25"/>
                </a:cxn>
                <a:cxn ang="0">
                  <a:pos x="8" y="44"/>
                </a:cxn>
                <a:cxn ang="0">
                  <a:pos x="8" y="55"/>
                </a:cxn>
                <a:cxn ang="0">
                  <a:pos x="7" y="65"/>
                </a:cxn>
                <a:cxn ang="0">
                  <a:pos x="4" y="74"/>
                </a:cxn>
                <a:cxn ang="0">
                  <a:pos x="0" y="84"/>
                </a:cxn>
                <a:cxn ang="0">
                  <a:pos x="0" y="84"/>
                </a:cxn>
                <a:cxn ang="0">
                  <a:pos x="0" y="86"/>
                </a:cxn>
                <a:cxn ang="0">
                  <a:pos x="0" y="88"/>
                </a:cxn>
                <a:cxn ang="0">
                  <a:pos x="3" y="91"/>
                </a:cxn>
                <a:cxn ang="0">
                  <a:pos x="4" y="91"/>
                </a:cxn>
                <a:cxn ang="0">
                  <a:pos x="7" y="91"/>
                </a:cxn>
                <a:cxn ang="0">
                  <a:pos x="8" y="91"/>
                </a:cxn>
                <a:cxn ang="0">
                  <a:pos x="9" y="89"/>
                </a:cxn>
                <a:cxn ang="0">
                  <a:pos x="9" y="89"/>
                </a:cxn>
                <a:cxn ang="0">
                  <a:pos x="13" y="79"/>
                </a:cxn>
                <a:cxn ang="0">
                  <a:pos x="15" y="68"/>
                </a:cxn>
                <a:cxn ang="0">
                  <a:pos x="17" y="58"/>
                </a:cxn>
                <a:cxn ang="0">
                  <a:pos x="17" y="48"/>
                </a:cxn>
                <a:cxn ang="0">
                  <a:pos x="17" y="26"/>
                </a:cxn>
                <a:cxn ang="0">
                  <a:pos x="16" y="4"/>
                </a:cxn>
                <a:cxn ang="0">
                  <a:pos x="16" y="4"/>
                </a:cxn>
              </a:cxnLst>
              <a:rect l="0" t="0" r="r" b="b"/>
              <a:pathLst>
                <a:path w="17" h="91">
                  <a:moveTo>
                    <a:pt x="16" y="4"/>
                  </a:moveTo>
                  <a:lnTo>
                    <a:pt x="16" y="4"/>
                  </a:lnTo>
                  <a:lnTo>
                    <a:pt x="16" y="2"/>
                  </a:lnTo>
                  <a:lnTo>
                    <a:pt x="15" y="1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10" y="0"/>
                  </a:lnTo>
                  <a:lnTo>
                    <a:pt x="8" y="1"/>
                  </a:lnTo>
                  <a:lnTo>
                    <a:pt x="7" y="2"/>
                  </a:lnTo>
                  <a:lnTo>
                    <a:pt x="7" y="4"/>
                  </a:lnTo>
                  <a:lnTo>
                    <a:pt x="7" y="4"/>
                  </a:lnTo>
                  <a:lnTo>
                    <a:pt x="8" y="25"/>
                  </a:lnTo>
                  <a:lnTo>
                    <a:pt x="8" y="44"/>
                  </a:lnTo>
                  <a:lnTo>
                    <a:pt x="8" y="55"/>
                  </a:lnTo>
                  <a:lnTo>
                    <a:pt x="7" y="65"/>
                  </a:lnTo>
                  <a:lnTo>
                    <a:pt x="4" y="74"/>
                  </a:lnTo>
                  <a:lnTo>
                    <a:pt x="0" y="84"/>
                  </a:lnTo>
                  <a:lnTo>
                    <a:pt x="0" y="84"/>
                  </a:lnTo>
                  <a:lnTo>
                    <a:pt x="0" y="86"/>
                  </a:lnTo>
                  <a:lnTo>
                    <a:pt x="0" y="88"/>
                  </a:lnTo>
                  <a:lnTo>
                    <a:pt x="3" y="91"/>
                  </a:lnTo>
                  <a:lnTo>
                    <a:pt x="4" y="91"/>
                  </a:lnTo>
                  <a:lnTo>
                    <a:pt x="7" y="91"/>
                  </a:lnTo>
                  <a:lnTo>
                    <a:pt x="8" y="91"/>
                  </a:lnTo>
                  <a:lnTo>
                    <a:pt x="9" y="89"/>
                  </a:lnTo>
                  <a:lnTo>
                    <a:pt x="9" y="89"/>
                  </a:lnTo>
                  <a:lnTo>
                    <a:pt x="13" y="79"/>
                  </a:lnTo>
                  <a:lnTo>
                    <a:pt x="15" y="68"/>
                  </a:lnTo>
                  <a:lnTo>
                    <a:pt x="17" y="58"/>
                  </a:lnTo>
                  <a:lnTo>
                    <a:pt x="17" y="48"/>
                  </a:lnTo>
                  <a:lnTo>
                    <a:pt x="17" y="26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96" name="Freeform 818"/>
            <p:cNvSpPr/>
            <p:nvPr/>
          </p:nvSpPr>
          <p:spPr bwMode="auto">
            <a:xfrm>
              <a:off x="6754813" y="1758950"/>
              <a:ext cx="12700" cy="49213"/>
            </a:xfrm>
            <a:custGeom>
              <a:avLst/>
              <a:gdLst/>
              <a:ahLst/>
              <a:cxnLst>
                <a:cxn ang="0">
                  <a:pos x="24" y="5"/>
                </a:cxn>
                <a:cxn ang="0">
                  <a:pos x="24" y="5"/>
                </a:cxn>
                <a:cxn ang="0">
                  <a:pos x="24" y="3"/>
                </a:cxn>
                <a:cxn ang="0">
                  <a:pos x="23" y="1"/>
                </a:cxn>
                <a:cxn ang="0">
                  <a:pos x="22" y="0"/>
                </a:cxn>
                <a:cxn ang="0">
                  <a:pos x="20" y="0"/>
                </a:cxn>
                <a:cxn ang="0">
                  <a:pos x="18" y="0"/>
                </a:cxn>
                <a:cxn ang="0">
                  <a:pos x="17" y="1"/>
                </a:cxn>
                <a:cxn ang="0">
                  <a:pos x="16" y="3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18"/>
                </a:cxn>
                <a:cxn ang="0">
                  <a:pos x="13" y="30"/>
                </a:cxn>
                <a:cxn ang="0">
                  <a:pos x="11" y="42"/>
                </a:cxn>
                <a:cxn ang="0">
                  <a:pos x="8" y="55"/>
                </a:cxn>
                <a:cxn ang="0">
                  <a:pos x="8" y="55"/>
                </a:cxn>
                <a:cxn ang="0">
                  <a:pos x="5" y="63"/>
                </a:cxn>
                <a:cxn ang="0">
                  <a:pos x="2" y="72"/>
                </a:cxn>
                <a:cxn ang="0">
                  <a:pos x="0" y="76"/>
                </a:cxn>
                <a:cxn ang="0">
                  <a:pos x="0" y="82"/>
                </a:cxn>
                <a:cxn ang="0">
                  <a:pos x="2" y="86"/>
                </a:cxn>
                <a:cxn ang="0">
                  <a:pos x="4" y="90"/>
                </a:cxn>
                <a:cxn ang="0">
                  <a:pos x="4" y="90"/>
                </a:cxn>
                <a:cxn ang="0">
                  <a:pos x="5" y="91"/>
                </a:cxn>
                <a:cxn ang="0">
                  <a:pos x="7" y="92"/>
                </a:cxn>
                <a:cxn ang="0">
                  <a:pos x="8" y="92"/>
                </a:cxn>
                <a:cxn ang="0">
                  <a:pos x="10" y="91"/>
                </a:cxn>
                <a:cxn ang="0">
                  <a:pos x="11" y="90"/>
                </a:cxn>
                <a:cxn ang="0">
                  <a:pos x="12" y="88"/>
                </a:cxn>
                <a:cxn ang="0">
                  <a:pos x="12" y="87"/>
                </a:cxn>
                <a:cxn ang="0">
                  <a:pos x="12" y="85"/>
                </a:cxn>
                <a:cxn ang="0">
                  <a:pos x="12" y="85"/>
                </a:cxn>
                <a:cxn ang="0">
                  <a:pos x="10" y="82"/>
                </a:cxn>
                <a:cxn ang="0">
                  <a:pos x="10" y="77"/>
                </a:cxn>
                <a:cxn ang="0">
                  <a:pos x="11" y="72"/>
                </a:cxn>
                <a:cxn ang="0">
                  <a:pos x="13" y="68"/>
                </a:cxn>
                <a:cxn ang="0">
                  <a:pos x="16" y="59"/>
                </a:cxn>
                <a:cxn ang="0">
                  <a:pos x="18" y="51"/>
                </a:cxn>
                <a:cxn ang="0">
                  <a:pos x="18" y="51"/>
                </a:cxn>
                <a:cxn ang="0">
                  <a:pos x="20" y="39"/>
                </a:cxn>
                <a:cxn ang="0">
                  <a:pos x="22" y="28"/>
                </a:cxn>
                <a:cxn ang="0">
                  <a:pos x="24" y="17"/>
                </a:cxn>
                <a:cxn ang="0">
                  <a:pos x="24" y="5"/>
                </a:cxn>
                <a:cxn ang="0">
                  <a:pos x="24" y="5"/>
                </a:cxn>
              </a:cxnLst>
              <a:rect l="0" t="0" r="r" b="b"/>
              <a:pathLst>
                <a:path w="24" h="92">
                  <a:moveTo>
                    <a:pt x="24" y="5"/>
                  </a:moveTo>
                  <a:lnTo>
                    <a:pt x="24" y="5"/>
                  </a:lnTo>
                  <a:lnTo>
                    <a:pt x="24" y="3"/>
                  </a:lnTo>
                  <a:lnTo>
                    <a:pt x="23" y="1"/>
                  </a:lnTo>
                  <a:lnTo>
                    <a:pt x="22" y="0"/>
                  </a:lnTo>
                  <a:lnTo>
                    <a:pt x="20" y="0"/>
                  </a:lnTo>
                  <a:lnTo>
                    <a:pt x="18" y="0"/>
                  </a:lnTo>
                  <a:lnTo>
                    <a:pt x="17" y="1"/>
                  </a:lnTo>
                  <a:lnTo>
                    <a:pt x="16" y="3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18"/>
                  </a:lnTo>
                  <a:lnTo>
                    <a:pt x="13" y="30"/>
                  </a:lnTo>
                  <a:lnTo>
                    <a:pt x="11" y="42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5" y="63"/>
                  </a:lnTo>
                  <a:lnTo>
                    <a:pt x="2" y="72"/>
                  </a:lnTo>
                  <a:lnTo>
                    <a:pt x="0" y="76"/>
                  </a:lnTo>
                  <a:lnTo>
                    <a:pt x="0" y="82"/>
                  </a:lnTo>
                  <a:lnTo>
                    <a:pt x="2" y="86"/>
                  </a:lnTo>
                  <a:lnTo>
                    <a:pt x="4" y="90"/>
                  </a:lnTo>
                  <a:lnTo>
                    <a:pt x="4" y="90"/>
                  </a:lnTo>
                  <a:lnTo>
                    <a:pt x="5" y="91"/>
                  </a:lnTo>
                  <a:lnTo>
                    <a:pt x="7" y="92"/>
                  </a:lnTo>
                  <a:lnTo>
                    <a:pt x="8" y="92"/>
                  </a:lnTo>
                  <a:lnTo>
                    <a:pt x="10" y="91"/>
                  </a:lnTo>
                  <a:lnTo>
                    <a:pt x="11" y="90"/>
                  </a:lnTo>
                  <a:lnTo>
                    <a:pt x="12" y="88"/>
                  </a:lnTo>
                  <a:lnTo>
                    <a:pt x="12" y="87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0" y="82"/>
                  </a:lnTo>
                  <a:lnTo>
                    <a:pt x="10" y="77"/>
                  </a:lnTo>
                  <a:lnTo>
                    <a:pt x="11" y="72"/>
                  </a:lnTo>
                  <a:lnTo>
                    <a:pt x="13" y="68"/>
                  </a:lnTo>
                  <a:lnTo>
                    <a:pt x="16" y="59"/>
                  </a:lnTo>
                  <a:lnTo>
                    <a:pt x="18" y="51"/>
                  </a:lnTo>
                  <a:lnTo>
                    <a:pt x="18" y="51"/>
                  </a:lnTo>
                  <a:lnTo>
                    <a:pt x="20" y="39"/>
                  </a:lnTo>
                  <a:lnTo>
                    <a:pt x="22" y="28"/>
                  </a:lnTo>
                  <a:lnTo>
                    <a:pt x="24" y="17"/>
                  </a:lnTo>
                  <a:lnTo>
                    <a:pt x="24" y="5"/>
                  </a:lnTo>
                  <a:lnTo>
                    <a:pt x="24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97" name="Freeform 821"/>
            <p:cNvSpPr/>
            <p:nvPr/>
          </p:nvSpPr>
          <p:spPr bwMode="auto">
            <a:xfrm>
              <a:off x="6418263" y="1346200"/>
              <a:ext cx="39688" cy="65088"/>
            </a:xfrm>
            <a:custGeom>
              <a:avLst/>
              <a:gdLst/>
              <a:ahLst/>
              <a:cxnLst>
                <a:cxn ang="0">
                  <a:pos x="63" y="3"/>
                </a:cxn>
                <a:cxn ang="0">
                  <a:pos x="63" y="3"/>
                </a:cxn>
                <a:cxn ang="0">
                  <a:pos x="61" y="12"/>
                </a:cxn>
                <a:cxn ang="0">
                  <a:pos x="59" y="19"/>
                </a:cxn>
                <a:cxn ang="0">
                  <a:pos x="52" y="33"/>
                </a:cxn>
                <a:cxn ang="0">
                  <a:pos x="43" y="48"/>
                </a:cxn>
                <a:cxn ang="0">
                  <a:pos x="33" y="61"/>
                </a:cxn>
                <a:cxn ang="0">
                  <a:pos x="24" y="75"/>
                </a:cxn>
                <a:cxn ang="0">
                  <a:pos x="15" y="88"/>
                </a:cxn>
                <a:cxn ang="0">
                  <a:pos x="6" y="102"/>
                </a:cxn>
                <a:cxn ang="0">
                  <a:pos x="3" y="110"/>
                </a:cxn>
                <a:cxn ang="0">
                  <a:pos x="0" y="117"/>
                </a:cxn>
                <a:cxn ang="0">
                  <a:pos x="0" y="117"/>
                </a:cxn>
                <a:cxn ang="0">
                  <a:pos x="0" y="119"/>
                </a:cxn>
                <a:cxn ang="0">
                  <a:pos x="0" y="121"/>
                </a:cxn>
                <a:cxn ang="0">
                  <a:pos x="2" y="122"/>
                </a:cxn>
                <a:cxn ang="0">
                  <a:pos x="3" y="123"/>
                </a:cxn>
                <a:cxn ang="0">
                  <a:pos x="5" y="123"/>
                </a:cxn>
                <a:cxn ang="0">
                  <a:pos x="6" y="123"/>
                </a:cxn>
                <a:cxn ang="0">
                  <a:pos x="8" y="121"/>
                </a:cxn>
                <a:cxn ang="0">
                  <a:pos x="10" y="120"/>
                </a:cxn>
                <a:cxn ang="0">
                  <a:pos x="10" y="120"/>
                </a:cxn>
                <a:cxn ang="0">
                  <a:pos x="13" y="112"/>
                </a:cxn>
                <a:cxn ang="0">
                  <a:pos x="16" y="105"/>
                </a:cxn>
                <a:cxn ang="0">
                  <a:pos x="24" y="90"/>
                </a:cxn>
                <a:cxn ang="0">
                  <a:pos x="33" y="77"/>
                </a:cxn>
                <a:cxn ang="0">
                  <a:pos x="43" y="63"/>
                </a:cxn>
                <a:cxn ang="0">
                  <a:pos x="52" y="50"/>
                </a:cxn>
                <a:cxn ang="0">
                  <a:pos x="61" y="36"/>
                </a:cxn>
                <a:cxn ang="0">
                  <a:pos x="67" y="22"/>
                </a:cxn>
                <a:cxn ang="0">
                  <a:pos x="70" y="14"/>
                </a:cxn>
                <a:cxn ang="0">
                  <a:pos x="73" y="6"/>
                </a:cxn>
                <a:cxn ang="0">
                  <a:pos x="73" y="6"/>
                </a:cxn>
                <a:cxn ang="0">
                  <a:pos x="73" y="4"/>
                </a:cxn>
                <a:cxn ang="0">
                  <a:pos x="71" y="2"/>
                </a:cxn>
                <a:cxn ang="0">
                  <a:pos x="70" y="1"/>
                </a:cxn>
                <a:cxn ang="0">
                  <a:pos x="69" y="0"/>
                </a:cxn>
                <a:cxn ang="0">
                  <a:pos x="67" y="0"/>
                </a:cxn>
                <a:cxn ang="0">
                  <a:pos x="65" y="0"/>
                </a:cxn>
                <a:cxn ang="0">
                  <a:pos x="64" y="1"/>
                </a:cxn>
                <a:cxn ang="0">
                  <a:pos x="63" y="3"/>
                </a:cxn>
                <a:cxn ang="0">
                  <a:pos x="63" y="3"/>
                </a:cxn>
              </a:cxnLst>
              <a:rect l="0" t="0" r="r" b="b"/>
              <a:pathLst>
                <a:path w="73" h="123">
                  <a:moveTo>
                    <a:pt x="63" y="3"/>
                  </a:moveTo>
                  <a:lnTo>
                    <a:pt x="63" y="3"/>
                  </a:lnTo>
                  <a:lnTo>
                    <a:pt x="61" y="12"/>
                  </a:lnTo>
                  <a:lnTo>
                    <a:pt x="59" y="19"/>
                  </a:lnTo>
                  <a:lnTo>
                    <a:pt x="52" y="33"/>
                  </a:lnTo>
                  <a:lnTo>
                    <a:pt x="43" y="48"/>
                  </a:lnTo>
                  <a:lnTo>
                    <a:pt x="33" y="61"/>
                  </a:lnTo>
                  <a:lnTo>
                    <a:pt x="24" y="75"/>
                  </a:lnTo>
                  <a:lnTo>
                    <a:pt x="15" y="88"/>
                  </a:lnTo>
                  <a:lnTo>
                    <a:pt x="6" y="102"/>
                  </a:lnTo>
                  <a:lnTo>
                    <a:pt x="3" y="110"/>
                  </a:lnTo>
                  <a:lnTo>
                    <a:pt x="0" y="117"/>
                  </a:lnTo>
                  <a:lnTo>
                    <a:pt x="0" y="117"/>
                  </a:lnTo>
                  <a:lnTo>
                    <a:pt x="0" y="119"/>
                  </a:lnTo>
                  <a:lnTo>
                    <a:pt x="0" y="121"/>
                  </a:lnTo>
                  <a:lnTo>
                    <a:pt x="2" y="122"/>
                  </a:lnTo>
                  <a:lnTo>
                    <a:pt x="3" y="123"/>
                  </a:lnTo>
                  <a:lnTo>
                    <a:pt x="5" y="123"/>
                  </a:lnTo>
                  <a:lnTo>
                    <a:pt x="6" y="123"/>
                  </a:lnTo>
                  <a:lnTo>
                    <a:pt x="8" y="121"/>
                  </a:lnTo>
                  <a:lnTo>
                    <a:pt x="10" y="120"/>
                  </a:lnTo>
                  <a:lnTo>
                    <a:pt x="10" y="120"/>
                  </a:lnTo>
                  <a:lnTo>
                    <a:pt x="13" y="112"/>
                  </a:lnTo>
                  <a:lnTo>
                    <a:pt x="16" y="105"/>
                  </a:lnTo>
                  <a:lnTo>
                    <a:pt x="24" y="90"/>
                  </a:lnTo>
                  <a:lnTo>
                    <a:pt x="33" y="77"/>
                  </a:lnTo>
                  <a:lnTo>
                    <a:pt x="43" y="63"/>
                  </a:lnTo>
                  <a:lnTo>
                    <a:pt x="52" y="50"/>
                  </a:lnTo>
                  <a:lnTo>
                    <a:pt x="61" y="36"/>
                  </a:lnTo>
                  <a:lnTo>
                    <a:pt x="67" y="22"/>
                  </a:lnTo>
                  <a:lnTo>
                    <a:pt x="70" y="14"/>
                  </a:lnTo>
                  <a:lnTo>
                    <a:pt x="73" y="6"/>
                  </a:lnTo>
                  <a:lnTo>
                    <a:pt x="73" y="6"/>
                  </a:lnTo>
                  <a:lnTo>
                    <a:pt x="73" y="4"/>
                  </a:lnTo>
                  <a:lnTo>
                    <a:pt x="71" y="2"/>
                  </a:lnTo>
                  <a:lnTo>
                    <a:pt x="70" y="1"/>
                  </a:lnTo>
                  <a:lnTo>
                    <a:pt x="69" y="0"/>
                  </a:lnTo>
                  <a:lnTo>
                    <a:pt x="67" y="0"/>
                  </a:lnTo>
                  <a:lnTo>
                    <a:pt x="65" y="0"/>
                  </a:lnTo>
                  <a:lnTo>
                    <a:pt x="64" y="1"/>
                  </a:lnTo>
                  <a:lnTo>
                    <a:pt x="63" y="3"/>
                  </a:lnTo>
                  <a:lnTo>
                    <a:pt x="63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98" name="Freeform 822"/>
            <p:cNvSpPr/>
            <p:nvPr/>
          </p:nvSpPr>
          <p:spPr bwMode="auto">
            <a:xfrm>
              <a:off x="6462713" y="1366838"/>
              <a:ext cx="34925" cy="50800"/>
            </a:xfrm>
            <a:custGeom>
              <a:avLst/>
              <a:gdLst/>
              <a:ahLst/>
              <a:cxnLst>
                <a:cxn ang="0">
                  <a:pos x="58" y="2"/>
                </a:cxn>
                <a:cxn ang="0">
                  <a:pos x="58" y="2"/>
                </a:cxn>
                <a:cxn ang="0">
                  <a:pos x="42" y="24"/>
                </a:cxn>
                <a:cxn ang="0">
                  <a:pos x="29" y="46"/>
                </a:cxn>
                <a:cxn ang="0">
                  <a:pos x="1" y="90"/>
                </a:cxn>
                <a:cxn ang="0">
                  <a:pos x="1" y="90"/>
                </a:cxn>
                <a:cxn ang="0">
                  <a:pos x="0" y="92"/>
                </a:cxn>
                <a:cxn ang="0">
                  <a:pos x="1" y="94"/>
                </a:cxn>
                <a:cxn ang="0">
                  <a:pos x="1" y="95"/>
                </a:cxn>
                <a:cxn ang="0">
                  <a:pos x="3" y="97"/>
                </a:cxn>
                <a:cxn ang="0">
                  <a:pos x="4" y="97"/>
                </a:cxn>
                <a:cxn ang="0">
                  <a:pos x="6" y="97"/>
                </a:cxn>
                <a:cxn ang="0">
                  <a:pos x="8" y="97"/>
                </a:cxn>
                <a:cxn ang="0">
                  <a:pos x="9" y="95"/>
                </a:cxn>
                <a:cxn ang="0">
                  <a:pos x="9" y="95"/>
                </a:cxn>
                <a:cxn ang="0">
                  <a:pos x="37" y="51"/>
                </a:cxn>
                <a:cxn ang="0">
                  <a:pos x="50" y="28"/>
                </a:cxn>
                <a:cxn ang="0">
                  <a:pos x="66" y="7"/>
                </a:cxn>
                <a:cxn ang="0">
                  <a:pos x="66" y="7"/>
                </a:cxn>
                <a:cxn ang="0">
                  <a:pos x="67" y="6"/>
                </a:cxn>
                <a:cxn ang="0">
                  <a:pos x="67" y="3"/>
                </a:cxn>
                <a:cxn ang="0">
                  <a:pos x="66" y="2"/>
                </a:cxn>
                <a:cxn ang="0">
                  <a:pos x="65" y="1"/>
                </a:cxn>
                <a:cxn ang="0">
                  <a:pos x="61" y="0"/>
                </a:cxn>
                <a:cxn ang="0">
                  <a:pos x="60" y="0"/>
                </a:cxn>
                <a:cxn ang="0">
                  <a:pos x="58" y="2"/>
                </a:cxn>
                <a:cxn ang="0">
                  <a:pos x="58" y="2"/>
                </a:cxn>
              </a:cxnLst>
              <a:rect l="0" t="0" r="r" b="b"/>
              <a:pathLst>
                <a:path w="67" h="97">
                  <a:moveTo>
                    <a:pt x="58" y="2"/>
                  </a:moveTo>
                  <a:lnTo>
                    <a:pt x="58" y="2"/>
                  </a:lnTo>
                  <a:lnTo>
                    <a:pt x="42" y="24"/>
                  </a:lnTo>
                  <a:lnTo>
                    <a:pt x="29" y="4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0" y="92"/>
                  </a:lnTo>
                  <a:lnTo>
                    <a:pt x="1" y="94"/>
                  </a:lnTo>
                  <a:lnTo>
                    <a:pt x="1" y="95"/>
                  </a:lnTo>
                  <a:lnTo>
                    <a:pt x="3" y="97"/>
                  </a:lnTo>
                  <a:lnTo>
                    <a:pt x="4" y="97"/>
                  </a:lnTo>
                  <a:lnTo>
                    <a:pt x="6" y="97"/>
                  </a:lnTo>
                  <a:lnTo>
                    <a:pt x="8" y="97"/>
                  </a:lnTo>
                  <a:lnTo>
                    <a:pt x="9" y="95"/>
                  </a:lnTo>
                  <a:lnTo>
                    <a:pt x="9" y="95"/>
                  </a:lnTo>
                  <a:lnTo>
                    <a:pt x="37" y="51"/>
                  </a:lnTo>
                  <a:lnTo>
                    <a:pt x="50" y="28"/>
                  </a:lnTo>
                  <a:lnTo>
                    <a:pt x="66" y="7"/>
                  </a:lnTo>
                  <a:lnTo>
                    <a:pt x="66" y="7"/>
                  </a:lnTo>
                  <a:lnTo>
                    <a:pt x="67" y="6"/>
                  </a:lnTo>
                  <a:lnTo>
                    <a:pt x="67" y="3"/>
                  </a:lnTo>
                  <a:lnTo>
                    <a:pt x="66" y="2"/>
                  </a:lnTo>
                  <a:lnTo>
                    <a:pt x="65" y="1"/>
                  </a:lnTo>
                  <a:lnTo>
                    <a:pt x="61" y="0"/>
                  </a:lnTo>
                  <a:lnTo>
                    <a:pt x="60" y="0"/>
                  </a:lnTo>
                  <a:lnTo>
                    <a:pt x="58" y="2"/>
                  </a:lnTo>
                  <a:lnTo>
                    <a:pt x="5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99" name="Freeform 823"/>
            <p:cNvSpPr/>
            <p:nvPr/>
          </p:nvSpPr>
          <p:spPr bwMode="auto">
            <a:xfrm>
              <a:off x="6569075" y="1604963"/>
              <a:ext cx="28575" cy="68263"/>
            </a:xfrm>
            <a:custGeom>
              <a:avLst/>
              <a:gdLst/>
              <a:ahLst/>
              <a:cxnLst>
                <a:cxn ang="0">
                  <a:pos x="45" y="3"/>
                </a:cxn>
                <a:cxn ang="0">
                  <a:pos x="45" y="3"/>
                </a:cxn>
                <a:cxn ang="0">
                  <a:pos x="43" y="10"/>
                </a:cxn>
                <a:cxn ang="0">
                  <a:pos x="40" y="16"/>
                </a:cxn>
                <a:cxn ang="0">
                  <a:pos x="32" y="29"/>
                </a:cxn>
                <a:cxn ang="0">
                  <a:pos x="25" y="41"/>
                </a:cxn>
                <a:cxn ang="0">
                  <a:pos x="22" y="47"/>
                </a:cxn>
                <a:cxn ang="0">
                  <a:pos x="20" y="53"/>
                </a:cxn>
                <a:cxn ang="0">
                  <a:pos x="20" y="53"/>
                </a:cxn>
                <a:cxn ang="0">
                  <a:pos x="14" y="71"/>
                </a:cxn>
                <a:cxn ang="0">
                  <a:pos x="9" y="89"/>
                </a:cxn>
                <a:cxn ang="0">
                  <a:pos x="3" y="106"/>
                </a:cxn>
                <a:cxn ang="0">
                  <a:pos x="1" y="115"/>
                </a:cxn>
                <a:cxn ang="0">
                  <a:pos x="0" y="125"/>
                </a:cxn>
                <a:cxn ang="0">
                  <a:pos x="0" y="125"/>
                </a:cxn>
                <a:cxn ang="0">
                  <a:pos x="1" y="127"/>
                </a:cxn>
                <a:cxn ang="0">
                  <a:pos x="2" y="128"/>
                </a:cxn>
                <a:cxn ang="0">
                  <a:pos x="3" y="129"/>
                </a:cxn>
                <a:cxn ang="0">
                  <a:pos x="5" y="129"/>
                </a:cxn>
                <a:cxn ang="0">
                  <a:pos x="6" y="129"/>
                </a:cxn>
                <a:cxn ang="0">
                  <a:pos x="9" y="128"/>
                </a:cxn>
                <a:cxn ang="0">
                  <a:pos x="10" y="127"/>
                </a:cxn>
                <a:cxn ang="0">
                  <a:pos x="10" y="125"/>
                </a:cxn>
                <a:cxn ang="0">
                  <a:pos x="10" y="125"/>
                </a:cxn>
                <a:cxn ang="0">
                  <a:pos x="12" y="108"/>
                </a:cxn>
                <a:cxn ang="0">
                  <a:pos x="16" y="93"/>
                </a:cxn>
                <a:cxn ang="0">
                  <a:pos x="21" y="78"/>
                </a:cxn>
                <a:cxn ang="0">
                  <a:pos x="28" y="64"/>
                </a:cxn>
                <a:cxn ang="0">
                  <a:pos x="42" y="35"/>
                </a:cxn>
                <a:cxn ang="0">
                  <a:pos x="49" y="20"/>
                </a:cxn>
                <a:cxn ang="0">
                  <a:pos x="54" y="6"/>
                </a:cxn>
                <a:cxn ang="0">
                  <a:pos x="54" y="6"/>
                </a:cxn>
                <a:cxn ang="0">
                  <a:pos x="54" y="4"/>
                </a:cxn>
                <a:cxn ang="0">
                  <a:pos x="54" y="2"/>
                </a:cxn>
                <a:cxn ang="0">
                  <a:pos x="53" y="1"/>
                </a:cxn>
                <a:cxn ang="0">
                  <a:pos x="51" y="0"/>
                </a:cxn>
                <a:cxn ang="0">
                  <a:pos x="49" y="0"/>
                </a:cxn>
                <a:cxn ang="0">
                  <a:pos x="48" y="1"/>
                </a:cxn>
                <a:cxn ang="0">
                  <a:pos x="46" y="2"/>
                </a:cxn>
                <a:cxn ang="0">
                  <a:pos x="45" y="3"/>
                </a:cxn>
                <a:cxn ang="0">
                  <a:pos x="45" y="3"/>
                </a:cxn>
              </a:cxnLst>
              <a:rect l="0" t="0" r="r" b="b"/>
              <a:pathLst>
                <a:path w="54" h="129">
                  <a:moveTo>
                    <a:pt x="45" y="3"/>
                  </a:moveTo>
                  <a:lnTo>
                    <a:pt x="45" y="3"/>
                  </a:lnTo>
                  <a:lnTo>
                    <a:pt x="43" y="10"/>
                  </a:lnTo>
                  <a:lnTo>
                    <a:pt x="40" y="16"/>
                  </a:lnTo>
                  <a:lnTo>
                    <a:pt x="32" y="29"/>
                  </a:lnTo>
                  <a:lnTo>
                    <a:pt x="25" y="41"/>
                  </a:lnTo>
                  <a:lnTo>
                    <a:pt x="22" y="47"/>
                  </a:lnTo>
                  <a:lnTo>
                    <a:pt x="20" y="53"/>
                  </a:lnTo>
                  <a:lnTo>
                    <a:pt x="20" y="53"/>
                  </a:lnTo>
                  <a:lnTo>
                    <a:pt x="14" y="71"/>
                  </a:lnTo>
                  <a:lnTo>
                    <a:pt x="9" y="89"/>
                  </a:lnTo>
                  <a:lnTo>
                    <a:pt x="3" y="106"/>
                  </a:lnTo>
                  <a:lnTo>
                    <a:pt x="1" y="115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1" y="127"/>
                  </a:lnTo>
                  <a:lnTo>
                    <a:pt x="2" y="128"/>
                  </a:lnTo>
                  <a:lnTo>
                    <a:pt x="3" y="129"/>
                  </a:lnTo>
                  <a:lnTo>
                    <a:pt x="5" y="129"/>
                  </a:lnTo>
                  <a:lnTo>
                    <a:pt x="6" y="129"/>
                  </a:lnTo>
                  <a:lnTo>
                    <a:pt x="9" y="128"/>
                  </a:lnTo>
                  <a:lnTo>
                    <a:pt x="10" y="127"/>
                  </a:lnTo>
                  <a:lnTo>
                    <a:pt x="10" y="125"/>
                  </a:lnTo>
                  <a:lnTo>
                    <a:pt x="10" y="125"/>
                  </a:lnTo>
                  <a:lnTo>
                    <a:pt x="12" y="108"/>
                  </a:lnTo>
                  <a:lnTo>
                    <a:pt x="16" y="93"/>
                  </a:lnTo>
                  <a:lnTo>
                    <a:pt x="21" y="78"/>
                  </a:lnTo>
                  <a:lnTo>
                    <a:pt x="28" y="64"/>
                  </a:lnTo>
                  <a:lnTo>
                    <a:pt x="42" y="35"/>
                  </a:lnTo>
                  <a:lnTo>
                    <a:pt x="49" y="20"/>
                  </a:lnTo>
                  <a:lnTo>
                    <a:pt x="54" y="6"/>
                  </a:lnTo>
                  <a:lnTo>
                    <a:pt x="54" y="6"/>
                  </a:lnTo>
                  <a:lnTo>
                    <a:pt x="54" y="4"/>
                  </a:lnTo>
                  <a:lnTo>
                    <a:pt x="54" y="2"/>
                  </a:lnTo>
                  <a:lnTo>
                    <a:pt x="53" y="1"/>
                  </a:lnTo>
                  <a:lnTo>
                    <a:pt x="51" y="0"/>
                  </a:lnTo>
                  <a:lnTo>
                    <a:pt x="49" y="0"/>
                  </a:lnTo>
                  <a:lnTo>
                    <a:pt x="48" y="1"/>
                  </a:lnTo>
                  <a:lnTo>
                    <a:pt x="46" y="2"/>
                  </a:lnTo>
                  <a:lnTo>
                    <a:pt x="45" y="3"/>
                  </a:lnTo>
                  <a:lnTo>
                    <a:pt x="45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00" name="Freeform 824"/>
            <p:cNvSpPr/>
            <p:nvPr/>
          </p:nvSpPr>
          <p:spPr bwMode="auto">
            <a:xfrm>
              <a:off x="6619875" y="1614488"/>
              <a:ext cx="25400" cy="44450"/>
            </a:xfrm>
            <a:custGeom>
              <a:avLst/>
              <a:gdLst/>
              <a:ahLst/>
              <a:cxnLst>
                <a:cxn ang="0">
                  <a:pos x="40" y="2"/>
                </a:cxn>
                <a:cxn ang="0">
                  <a:pos x="40" y="2"/>
                </a:cxn>
                <a:cxn ang="0">
                  <a:pos x="32" y="11"/>
                </a:cxn>
                <a:cxn ang="0">
                  <a:pos x="25" y="19"/>
                </a:cxn>
                <a:cxn ang="0">
                  <a:pos x="19" y="28"/>
                </a:cxn>
                <a:cxn ang="0">
                  <a:pos x="13" y="39"/>
                </a:cxn>
                <a:cxn ang="0">
                  <a:pos x="8" y="49"/>
                </a:cxn>
                <a:cxn ang="0">
                  <a:pos x="4" y="59"/>
                </a:cxn>
                <a:cxn ang="0">
                  <a:pos x="1" y="71"/>
                </a:cxn>
                <a:cxn ang="0">
                  <a:pos x="0" y="81"/>
                </a:cxn>
                <a:cxn ang="0">
                  <a:pos x="0" y="81"/>
                </a:cxn>
                <a:cxn ang="0">
                  <a:pos x="0" y="83"/>
                </a:cxn>
                <a:cxn ang="0">
                  <a:pos x="1" y="85"/>
                </a:cxn>
                <a:cxn ang="0">
                  <a:pos x="3" y="86"/>
                </a:cxn>
                <a:cxn ang="0">
                  <a:pos x="5" y="86"/>
                </a:cxn>
                <a:cxn ang="0">
                  <a:pos x="6" y="86"/>
                </a:cxn>
                <a:cxn ang="0">
                  <a:pos x="9" y="85"/>
                </a:cxn>
                <a:cxn ang="0">
                  <a:pos x="10" y="83"/>
                </a:cxn>
                <a:cxn ang="0">
                  <a:pos x="10" y="81"/>
                </a:cxn>
                <a:cxn ang="0">
                  <a:pos x="10" y="81"/>
                </a:cxn>
                <a:cxn ang="0">
                  <a:pos x="11" y="71"/>
                </a:cxn>
                <a:cxn ang="0">
                  <a:pos x="14" y="61"/>
                </a:cxn>
                <a:cxn ang="0">
                  <a:pos x="17" y="51"/>
                </a:cxn>
                <a:cxn ang="0">
                  <a:pos x="22" y="42"/>
                </a:cxn>
                <a:cxn ang="0">
                  <a:pos x="27" y="33"/>
                </a:cxn>
                <a:cxn ang="0">
                  <a:pos x="33" y="24"/>
                </a:cxn>
                <a:cxn ang="0">
                  <a:pos x="40" y="16"/>
                </a:cxn>
                <a:cxn ang="0">
                  <a:pos x="47" y="9"/>
                </a:cxn>
                <a:cxn ang="0">
                  <a:pos x="47" y="9"/>
                </a:cxn>
                <a:cxn ang="0">
                  <a:pos x="48" y="8"/>
                </a:cxn>
                <a:cxn ang="0">
                  <a:pos x="48" y="5"/>
                </a:cxn>
                <a:cxn ang="0">
                  <a:pos x="47" y="3"/>
                </a:cxn>
                <a:cxn ang="0">
                  <a:pos x="46" y="2"/>
                </a:cxn>
                <a:cxn ang="0">
                  <a:pos x="45" y="1"/>
                </a:cxn>
                <a:cxn ang="0">
                  <a:pos x="43" y="0"/>
                </a:cxn>
                <a:cxn ang="0">
                  <a:pos x="42" y="1"/>
                </a:cxn>
                <a:cxn ang="0">
                  <a:pos x="40" y="2"/>
                </a:cxn>
                <a:cxn ang="0">
                  <a:pos x="40" y="2"/>
                </a:cxn>
              </a:cxnLst>
              <a:rect l="0" t="0" r="r" b="b"/>
              <a:pathLst>
                <a:path w="48" h="86">
                  <a:moveTo>
                    <a:pt x="40" y="2"/>
                  </a:moveTo>
                  <a:lnTo>
                    <a:pt x="40" y="2"/>
                  </a:lnTo>
                  <a:lnTo>
                    <a:pt x="32" y="11"/>
                  </a:lnTo>
                  <a:lnTo>
                    <a:pt x="25" y="19"/>
                  </a:lnTo>
                  <a:lnTo>
                    <a:pt x="19" y="28"/>
                  </a:lnTo>
                  <a:lnTo>
                    <a:pt x="13" y="39"/>
                  </a:lnTo>
                  <a:lnTo>
                    <a:pt x="8" y="49"/>
                  </a:lnTo>
                  <a:lnTo>
                    <a:pt x="4" y="59"/>
                  </a:lnTo>
                  <a:lnTo>
                    <a:pt x="1" y="71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83"/>
                  </a:lnTo>
                  <a:lnTo>
                    <a:pt x="1" y="85"/>
                  </a:lnTo>
                  <a:lnTo>
                    <a:pt x="3" y="86"/>
                  </a:lnTo>
                  <a:lnTo>
                    <a:pt x="5" y="86"/>
                  </a:lnTo>
                  <a:lnTo>
                    <a:pt x="6" y="86"/>
                  </a:lnTo>
                  <a:lnTo>
                    <a:pt x="9" y="85"/>
                  </a:lnTo>
                  <a:lnTo>
                    <a:pt x="10" y="83"/>
                  </a:lnTo>
                  <a:lnTo>
                    <a:pt x="10" y="81"/>
                  </a:lnTo>
                  <a:lnTo>
                    <a:pt x="10" y="81"/>
                  </a:lnTo>
                  <a:lnTo>
                    <a:pt x="11" y="71"/>
                  </a:lnTo>
                  <a:lnTo>
                    <a:pt x="14" y="61"/>
                  </a:lnTo>
                  <a:lnTo>
                    <a:pt x="17" y="51"/>
                  </a:lnTo>
                  <a:lnTo>
                    <a:pt x="22" y="42"/>
                  </a:lnTo>
                  <a:lnTo>
                    <a:pt x="27" y="33"/>
                  </a:lnTo>
                  <a:lnTo>
                    <a:pt x="33" y="24"/>
                  </a:lnTo>
                  <a:lnTo>
                    <a:pt x="40" y="16"/>
                  </a:lnTo>
                  <a:lnTo>
                    <a:pt x="47" y="9"/>
                  </a:lnTo>
                  <a:lnTo>
                    <a:pt x="47" y="9"/>
                  </a:lnTo>
                  <a:lnTo>
                    <a:pt x="48" y="8"/>
                  </a:lnTo>
                  <a:lnTo>
                    <a:pt x="48" y="5"/>
                  </a:lnTo>
                  <a:lnTo>
                    <a:pt x="47" y="3"/>
                  </a:lnTo>
                  <a:lnTo>
                    <a:pt x="46" y="2"/>
                  </a:lnTo>
                  <a:lnTo>
                    <a:pt x="45" y="1"/>
                  </a:lnTo>
                  <a:lnTo>
                    <a:pt x="43" y="0"/>
                  </a:lnTo>
                  <a:lnTo>
                    <a:pt x="42" y="1"/>
                  </a:lnTo>
                  <a:lnTo>
                    <a:pt x="40" y="2"/>
                  </a:lnTo>
                  <a:lnTo>
                    <a:pt x="4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01" name="Freeform 825"/>
            <p:cNvSpPr/>
            <p:nvPr/>
          </p:nvSpPr>
          <p:spPr bwMode="auto">
            <a:xfrm>
              <a:off x="6659563" y="1624013"/>
              <a:ext cx="28575" cy="46038"/>
            </a:xfrm>
            <a:custGeom>
              <a:avLst/>
              <a:gdLst/>
              <a:ahLst/>
              <a:cxnLst>
                <a:cxn ang="0">
                  <a:pos x="44" y="2"/>
                </a:cxn>
                <a:cxn ang="0">
                  <a:pos x="44" y="2"/>
                </a:cxn>
                <a:cxn ang="0">
                  <a:pos x="38" y="10"/>
                </a:cxn>
                <a:cxn ang="0">
                  <a:pos x="32" y="17"/>
                </a:cxn>
                <a:cxn ang="0">
                  <a:pos x="25" y="26"/>
                </a:cxn>
                <a:cxn ang="0">
                  <a:pos x="19" y="34"/>
                </a:cxn>
                <a:cxn ang="0">
                  <a:pos x="19" y="34"/>
                </a:cxn>
                <a:cxn ang="0">
                  <a:pos x="13" y="44"/>
                </a:cxn>
                <a:cxn ang="0">
                  <a:pos x="9" y="56"/>
                </a:cxn>
                <a:cxn ang="0">
                  <a:pos x="5" y="67"/>
                </a:cxn>
                <a:cxn ang="0">
                  <a:pos x="0" y="77"/>
                </a:cxn>
                <a:cxn ang="0">
                  <a:pos x="0" y="77"/>
                </a:cxn>
                <a:cxn ang="0">
                  <a:pos x="0" y="79"/>
                </a:cxn>
                <a:cxn ang="0">
                  <a:pos x="0" y="82"/>
                </a:cxn>
                <a:cxn ang="0">
                  <a:pos x="2" y="85"/>
                </a:cxn>
                <a:cxn ang="0">
                  <a:pos x="4" y="85"/>
                </a:cxn>
                <a:cxn ang="0">
                  <a:pos x="5" y="85"/>
                </a:cxn>
                <a:cxn ang="0">
                  <a:pos x="7" y="85"/>
                </a:cxn>
                <a:cxn ang="0">
                  <a:pos x="8" y="83"/>
                </a:cxn>
                <a:cxn ang="0">
                  <a:pos x="8" y="83"/>
                </a:cxn>
                <a:cxn ang="0">
                  <a:pos x="16" y="63"/>
                </a:cxn>
                <a:cxn ang="0">
                  <a:pos x="26" y="42"/>
                </a:cxn>
                <a:cxn ang="0">
                  <a:pos x="26" y="42"/>
                </a:cxn>
                <a:cxn ang="0">
                  <a:pos x="28" y="37"/>
                </a:cxn>
                <a:cxn ang="0">
                  <a:pos x="31" y="33"/>
                </a:cxn>
                <a:cxn ang="0">
                  <a:pos x="38" y="25"/>
                </a:cxn>
                <a:cxn ang="0">
                  <a:pos x="46" y="15"/>
                </a:cxn>
                <a:cxn ang="0">
                  <a:pos x="52" y="7"/>
                </a:cxn>
                <a:cxn ang="0">
                  <a:pos x="52" y="7"/>
                </a:cxn>
                <a:cxn ang="0">
                  <a:pos x="53" y="5"/>
                </a:cxn>
                <a:cxn ang="0">
                  <a:pos x="52" y="3"/>
                </a:cxn>
                <a:cxn ang="0">
                  <a:pos x="52" y="2"/>
                </a:cxn>
                <a:cxn ang="0">
                  <a:pos x="50" y="0"/>
                </a:cxn>
                <a:cxn ang="0">
                  <a:pos x="49" y="0"/>
                </a:cxn>
                <a:cxn ang="0">
                  <a:pos x="47" y="0"/>
                </a:cxn>
                <a:cxn ang="0">
                  <a:pos x="45" y="1"/>
                </a:cxn>
                <a:cxn ang="0">
                  <a:pos x="44" y="2"/>
                </a:cxn>
                <a:cxn ang="0">
                  <a:pos x="44" y="2"/>
                </a:cxn>
              </a:cxnLst>
              <a:rect l="0" t="0" r="r" b="b"/>
              <a:pathLst>
                <a:path w="53" h="85">
                  <a:moveTo>
                    <a:pt x="44" y="2"/>
                  </a:moveTo>
                  <a:lnTo>
                    <a:pt x="44" y="2"/>
                  </a:lnTo>
                  <a:lnTo>
                    <a:pt x="38" y="10"/>
                  </a:lnTo>
                  <a:lnTo>
                    <a:pt x="32" y="17"/>
                  </a:lnTo>
                  <a:lnTo>
                    <a:pt x="25" y="26"/>
                  </a:lnTo>
                  <a:lnTo>
                    <a:pt x="19" y="34"/>
                  </a:lnTo>
                  <a:lnTo>
                    <a:pt x="19" y="34"/>
                  </a:lnTo>
                  <a:lnTo>
                    <a:pt x="13" y="44"/>
                  </a:lnTo>
                  <a:lnTo>
                    <a:pt x="9" y="56"/>
                  </a:lnTo>
                  <a:lnTo>
                    <a:pt x="5" y="67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79"/>
                  </a:lnTo>
                  <a:lnTo>
                    <a:pt x="0" y="82"/>
                  </a:lnTo>
                  <a:lnTo>
                    <a:pt x="2" y="85"/>
                  </a:lnTo>
                  <a:lnTo>
                    <a:pt x="4" y="85"/>
                  </a:lnTo>
                  <a:lnTo>
                    <a:pt x="5" y="85"/>
                  </a:lnTo>
                  <a:lnTo>
                    <a:pt x="7" y="85"/>
                  </a:lnTo>
                  <a:lnTo>
                    <a:pt x="8" y="83"/>
                  </a:lnTo>
                  <a:lnTo>
                    <a:pt x="8" y="83"/>
                  </a:lnTo>
                  <a:lnTo>
                    <a:pt x="16" y="63"/>
                  </a:lnTo>
                  <a:lnTo>
                    <a:pt x="26" y="42"/>
                  </a:lnTo>
                  <a:lnTo>
                    <a:pt x="26" y="42"/>
                  </a:lnTo>
                  <a:lnTo>
                    <a:pt x="28" y="37"/>
                  </a:lnTo>
                  <a:lnTo>
                    <a:pt x="31" y="33"/>
                  </a:lnTo>
                  <a:lnTo>
                    <a:pt x="38" y="25"/>
                  </a:lnTo>
                  <a:lnTo>
                    <a:pt x="46" y="15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3" y="5"/>
                  </a:lnTo>
                  <a:lnTo>
                    <a:pt x="52" y="3"/>
                  </a:lnTo>
                  <a:lnTo>
                    <a:pt x="52" y="2"/>
                  </a:lnTo>
                  <a:lnTo>
                    <a:pt x="50" y="0"/>
                  </a:lnTo>
                  <a:lnTo>
                    <a:pt x="49" y="0"/>
                  </a:lnTo>
                  <a:lnTo>
                    <a:pt x="47" y="0"/>
                  </a:lnTo>
                  <a:lnTo>
                    <a:pt x="45" y="1"/>
                  </a:lnTo>
                  <a:lnTo>
                    <a:pt x="44" y="2"/>
                  </a:lnTo>
                  <a:lnTo>
                    <a:pt x="4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02" name="Freeform 826"/>
            <p:cNvSpPr/>
            <p:nvPr/>
          </p:nvSpPr>
          <p:spPr bwMode="auto">
            <a:xfrm>
              <a:off x="6746875" y="1463675"/>
              <a:ext cx="23813" cy="41275"/>
            </a:xfrm>
            <a:custGeom>
              <a:avLst/>
              <a:gdLst/>
              <a:ahLst/>
              <a:cxnLst>
                <a:cxn ang="0">
                  <a:pos x="39" y="1"/>
                </a:cxn>
                <a:cxn ang="0">
                  <a:pos x="39" y="1"/>
                </a:cxn>
                <a:cxn ang="0">
                  <a:pos x="32" y="10"/>
                </a:cxn>
                <a:cxn ang="0">
                  <a:pos x="27" y="18"/>
                </a:cxn>
                <a:cxn ang="0">
                  <a:pos x="22" y="27"/>
                </a:cxn>
                <a:cxn ang="0">
                  <a:pos x="18" y="35"/>
                </a:cxn>
                <a:cxn ang="0">
                  <a:pos x="9" y="54"/>
                </a:cxn>
                <a:cxn ang="0">
                  <a:pos x="5" y="63"/>
                </a:cxn>
                <a:cxn ang="0">
                  <a:pos x="0" y="73"/>
                </a:cxn>
                <a:cxn ang="0">
                  <a:pos x="0" y="73"/>
                </a:cxn>
                <a:cxn ang="0">
                  <a:pos x="0" y="74"/>
                </a:cxn>
                <a:cxn ang="0">
                  <a:pos x="0" y="76"/>
                </a:cxn>
                <a:cxn ang="0">
                  <a:pos x="1" y="78"/>
                </a:cxn>
                <a:cxn ang="0">
                  <a:pos x="2" y="79"/>
                </a:cxn>
                <a:cxn ang="0">
                  <a:pos x="3" y="79"/>
                </a:cxn>
                <a:cxn ang="0">
                  <a:pos x="5" y="79"/>
                </a:cxn>
                <a:cxn ang="0">
                  <a:pos x="7" y="79"/>
                </a:cxn>
                <a:cxn ang="0">
                  <a:pos x="8" y="77"/>
                </a:cxn>
                <a:cxn ang="0">
                  <a:pos x="8" y="77"/>
                </a:cxn>
                <a:cxn ang="0">
                  <a:pos x="13" y="68"/>
                </a:cxn>
                <a:cxn ang="0">
                  <a:pos x="18" y="59"/>
                </a:cxn>
                <a:cxn ang="0">
                  <a:pos x="26" y="42"/>
                </a:cxn>
                <a:cxn ang="0">
                  <a:pos x="30" y="32"/>
                </a:cxn>
                <a:cxn ang="0">
                  <a:pos x="34" y="24"/>
                </a:cxn>
                <a:cxn ang="0">
                  <a:pos x="39" y="16"/>
                </a:cxn>
                <a:cxn ang="0">
                  <a:pos x="45" y="8"/>
                </a:cxn>
                <a:cxn ang="0">
                  <a:pos x="45" y="8"/>
                </a:cxn>
                <a:cxn ang="0">
                  <a:pos x="46" y="6"/>
                </a:cxn>
                <a:cxn ang="0">
                  <a:pos x="46" y="4"/>
                </a:cxn>
                <a:cxn ang="0">
                  <a:pos x="46" y="3"/>
                </a:cxn>
                <a:cxn ang="0">
                  <a:pos x="45" y="1"/>
                </a:cxn>
                <a:cxn ang="0">
                  <a:pos x="44" y="0"/>
                </a:cxn>
                <a:cxn ang="0">
                  <a:pos x="42" y="0"/>
                </a:cxn>
                <a:cxn ang="0">
                  <a:pos x="40" y="0"/>
                </a:cxn>
                <a:cxn ang="0">
                  <a:pos x="39" y="1"/>
                </a:cxn>
                <a:cxn ang="0">
                  <a:pos x="39" y="1"/>
                </a:cxn>
              </a:cxnLst>
              <a:rect l="0" t="0" r="r" b="b"/>
              <a:pathLst>
                <a:path w="46" h="79">
                  <a:moveTo>
                    <a:pt x="39" y="1"/>
                  </a:moveTo>
                  <a:lnTo>
                    <a:pt x="39" y="1"/>
                  </a:lnTo>
                  <a:lnTo>
                    <a:pt x="32" y="10"/>
                  </a:lnTo>
                  <a:lnTo>
                    <a:pt x="27" y="18"/>
                  </a:lnTo>
                  <a:lnTo>
                    <a:pt x="22" y="27"/>
                  </a:lnTo>
                  <a:lnTo>
                    <a:pt x="18" y="35"/>
                  </a:lnTo>
                  <a:lnTo>
                    <a:pt x="9" y="54"/>
                  </a:lnTo>
                  <a:lnTo>
                    <a:pt x="5" y="63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0" y="74"/>
                  </a:lnTo>
                  <a:lnTo>
                    <a:pt x="0" y="76"/>
                  </a:lnTo>
                  <a:lnTo>
                    <a:pt x="1" y="78"/>
                  </a:lnTo>
                  <a:lnTo>
                    <a:pt x="2" y="79"/>
                  </a:lnTo>
                  <a:lnTo>
                    <a:pt x="3" y="79"/>
                  </a:lnTo>
                  <a:lnTo>
                    <a:pt x="5" y="79"/>
                  </a:lnTo>
                  <a:lnTo>
                    <a:pt x="7" y="79"/>
                  </a:lnTo>
                  <a:lnTo>
                    <a:pt x="8" y="77"/>
                  </a:lnTo>
                  <a:lnTo>
                    <a:pt x="8" y="77"/>
                  </a:lnTo>
                  <a:lnTo>
                    <a:pt x="13" y="68"/>
                  </a:lnTo>
                  <a:lnTo>
                    <a:pt x="18" y="59"/>
                  </a:lnTo>
                  <a:lnTo>
                    <a:pt x="26" y="42"/>
                  </a:lnTo>
                  <a:lnTo>
                    <a:pt x="30" y="32"/>
                  </a:lnTo>
                  <a:lnTo>
                    <a:pt x="34" y="24"/>
                  </a:lnTo>
                  <a:lnTo>
                    <a:pt x="39" y="16"/>
                  </a:lnTo>
                  <a:lnTo>
                    <a:pt x="45" y="8"/>
                  </a:lnTo>
                  <a:lnTo>
                    <a:pt x="45" y="8"/>
                  </a:lnTo>
                  <a:lnTo>
                    <a:pt x="46" y="6"/>
                  </a:lnTo>
                  <a:lnTo>
                    <a:pt x="46" y="4"/>
                  </a:lnTo>
                  <a:lnTo>
                    <a:pt x="46" y="3"/>
                  </a:lnTo>
                  <a:lnTo>
                    <a:pt x="45" y="1"/>
                  </a:lnTo>
                  <a:lnTo>
                    <a:pt x="44" y="0"/>
                  </a:lnTo>
                  <a:lnTo>
                    <a:pt x="42" y="0"/>
                  </a:lnTo>
                  <a:lnTo>
                    <a:pt x="40" y="0"/>
                  </a:lnTo>
                  <a:lnTo>
                    <a:pt x="39" y="1"/>
                  </a:lnTo>
                  <a:lnTo>
                    <a:pt x="3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03" name="Freeform 827"/>
            <p:cNvSpPr/>
            <p:nvPr/>
          </p:nvSpPr>
          <p:spPr bwMode="auto">
            <a:xfrm>
              <a:off x="6792913" y="1493838"/>
              <a:ext cx="9525" cy="7938"/>
            </a:xfrm>
            <a:custGeom>
              <a:avLst/>
              <a:gdLst/>
              <a:ahLst/>
              <a:cxnLst>
                <a:cxn ang="0">
                  <a:pos x="8" y="1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1" y="9"/>
                </a:cxn>
                <a:cxn ang="0">
                  <a:pos x="0" y="11"/>
                </a:cxn>
                <a:cxn ang="0">
                  <a:pos x="1" y="13"/>
                </a:cxn>
                <a:cxn ang="0">
                  <a:pos x="2" y="14"/>
                </a:cxn>
                <a:cxn ang="0">
                  <a:pos x="3" y="16"/>
                </a:cxn>
                <a:cxn ang="0">
                  <a:pos x="5" y="16"/>
                </a:cxn>
                <a:cxn ang="0">
                  <a:pos x="7" y="16"/>
                </a:cxn>
                <a:cxn ang="0">
                  <a:pos x="8" y="14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5" y="6"/>
                </a:cxn>
                <a:cxn ang="0">
                  <a:pos x="16" y="5"/>
                </a:cxn>
                <a:cxn ang="0">
                  <a:pos x="15" y="3"/>
                </a:cxn>
                <a:cxn ang="0">
                  <a:pos x="14" y="1"/>
                </a:cxn>
                <a:cxn ang="0">
                  <a:pos x="13" y="0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8" y="1"/>
                </a:cxn>
                <a:cxn ang="0">
                  <a:pos x="8" y="1"/>
                </a:cxn>
              </a:cxnLst>
              <a:rect l="0" t="0" r="r" b="b"/>
              <a:pathLst>
                <a:path w="16" h="16">
                  <a:moveTo>
                    <a:pt x="8" y="1"/>
                  </a:moveTo>
                  <a:lnTo>
                    <a:pt x="2" y="8"/>
                  </a:lnTo>
                  <a:lnTo>
                    <a:pt x="2" y="8"/>
                  </a:lnTo>
                  <a:lnTo>
                    <a:pt x="1" y="9"/>
                  </a:lnTo>
                  <a:lnTo>
                    <a:pt x="0" y="11"/>
                  </a:lnTo>
                  <a:lnTo>
                    <a:pt x="1" y="13"/>
                  </a:lnTo>
                  <a:lnTo>
                    <a:pt x="2" y="14"/>
                  </a:lnTo>
                  <a:lnTo>
                    <a:pt x="3" y="16"/>
                  </a:lnTo>
                  <a:lnTo>
                    <a:pt x="5" y="16"/>
                  </a:lnTo>
                  <a:lnTo>
                    <a:pt x="7" y="16"/>
                  </a:lnTo>
                  <a:lnTo>
                    <a:pt x="8" y="14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5" y="6"/>
                  </a:lnTo>
                  <a:lnTo>
                    <a:pt x="16" y="5"/>
                  </a:lnTo>
                  <a:lnTo>
                    <a:pt x="15" y="3"/>
                  </a:lnTo>
                  <a:lnTo>
                    <a:pt x="14" y="1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8" y="1"/>
                  </a:lnTo>
                  <a:lnTo>
                    <a:pt x="8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04" name="Freeform 828"/>
            <p:cNvSpPr>
              <a:spLocks noEditPoints="1"/>
            </p:cNvSpPr>
            <p:nvPr/>
          </p:nvSpPr>
          <p:spPr bwMode="auto">
            <a:xfrm>
              <a:off x="6208713" y="1243013"/>
              <a:ext cx="706438" cy="620713"/>
            </a:xfrm>
            <a:custGeom>
              <a:avLst/>
              <a:gdLst/>
              <a:ahLst/>
              <a:cxnLst>
                <a:cxn ang="0">
                  <a:pos x="1208" y="1175"/>
                </a:cxn>
                <a:cxn ang="0">
                  <a:pos x="1095" y="1131"/>
                </a:cxn>
                <a:cxn ang="0">
                  <a:pos x="938" y="1062"/>
                </a:cxn>
                <a:cxn ang="0">
                  <a:pos x="899" y="1051"/>
                </a:cxn>
                <a:cxn ang="0">
                  <a:pos x="728" y="1088"/>
                </a:cxn>
                <a:cxn ang="0">
                  <a:pos x="531" y="1080"/>
                </a:cxn>
                <a:cxn ang="0">
                  <a:pos x="322" y="1026"/>
                </a:cxn>
                <a:cxn ang="0">
                  <a:pos x="161" y="920"/>
                </a:cxn>
                <a:cxn ang="0">
                  <a:pos x="51" y="762"/>
                </a:cxn>
                <a:cxn ang="0">
                  <a:pos x="8" y="609"/>
                </a:cxn>
                <a:cxn ang="0">
                  <a:pos x="4" y="424"/>
                </a:cxn>
                <a:cxn ang="0">
                  <a:pos x="39" y="285"/>
                </a:cxn>
                <a:cxn ang="0">
                  <a:pos x="97" y="185"/>
                </a:cxn>
                <a:cxn ang="0">
                  <a:pos x="167" y="114"/>
                </a:cxn>
                <a:cxn ang="0">
                  <a:pos x="255" y="62"/>
                </a:cxn>
                <a:cxn ang="0">
                  <a:pos x="439" y="14"/>
                </a:cxn>
                <a:cxn ang="0">
                  <a:pos x="700" y="5"/>
                </a:cxn>
                <a:cxn ang="0">
                  <a:pos x="714" y="7"/>
                </a:cxn>
                <a:cxn ang="0">
                  <a:pos x="803" y="0"/>
                </a:cxn>
                <a:cxn ang="0">
                  <a:pos x="994" y="43"/>
                </a:cxn>
                <a:cxn ang="0">
                  <a:pos x="1175" y="156"/>
                </a:cxn>
                <a:cxn ang="0">
                  <a:pos x="1247" y="243"/>
                </a:cxn>
                <a:cxn ang="0">
                  <a:pos x="1289" y="328"/>
                </a:cxn>
                <a:cxn ang="0">
                  <a:pos x="1324" y="456"/>
                </a:cxn>
                <a:cxn ang="0">
                  <a:pos x="1336" y="593"/>
                </a:cxn>
                <a:cxn ang="0">
                  <a:pos x="1319" y="726"/>
                </a:cxn>
                <a:cxn ang="0">
                  <a:pos x="1266" y="842"/>
                </a:cxn>
                <a:cxn ang="0">
                  <a:pos x="1204" y="907"/>
                </a:cxn>
                <a:cxn ang="0">
                  <a:pos x="1205" y="990"/>
                </a:cxn>
                <a:cxn ang="0">
                  <a:pos x="1239" y="1150"/>
                </a:cxn>
                <a:cxn ang="0">
                  <a:pos x="1234" y="1167"/>
                </a:cxn>
                <a:cxn ang="0">
                  <a:pos x="912" y="999"/>
                </a:cxn>
                <a:cxn ang="0">
                  <a:pos x="967" y="1032"/>
                </a:cxn>
                <a:cxn ang="0">
                  <a:pos x="1119" y="1098"/>
                </a:cxn>
                <a:cxn ang="0">
                  <a:pos x="1181" y="1067"/>
                </a:cxn>
                <a:cxn ang="0">
                  <a:pos x="1156" y="912"/>
                </a:cxn>
                <a:cxn ang="0">
                  <a:pos x="1170" y="893"/>
                </a:cxn>
                <a:cxn ang="0">
                  <a:pos x="1193" y="864"/>
                </a:cxn>
                <a:cxn ang="0">
                  <a:pos x="1262" y="762"/>
                </a:cxn>
                <a:cxn ang="0">
                  <a:pos x="1294" y="636"/>
                </a:cxn>
                <a:cxn ang="0">
                  <a:pos x="1293" y="502"/>
                </a:cxn>
                <a:cxn ang="0">
                  <a:pos x="1265" y="373"/>
                </a:cxn>
                <a:cxn ang="0">
                  <a:pos x="1214" y="265"/>
                </a:cxn>
                <a:cxn ang="0">
                  <a:pos x="1124" y="168"/>
                </a:cxn>
                <a:cxn ang="0">
                  <a:pos x="962" y="75"/>
                </a:cxn>
                <a:cxn ang="0">
                  <a:pos x="786" y="39"/>
                </a:cxn>
                <a:cxn ang="0">
                  <a:pos x="705" y="49"/>
                </a:cxn>
                <a:cxn ang="0">
                  <a:pos x="686" y="45"/>
                </a:cxn>
                <a:cxn ang="0">
                  <a:pos x="459" y="52"/>
                </a:cxn>
                <a:cxn ang="0">
                  <a:pos x="295" y="89"/>
                </a:cxn>
                <a:cxn ang="0">
                  <a:pos x="184" y="153"/>
                </a:cxn>
                <a:cxn ang="0">
                  <a:pos x="109" y="238"/>
                </a:cxn>
                <a:cxn ang="0">
                  <a:pos x="62" y="340"/>
                </a:cxn>
                <a:cxn ang="0">
                  <a:pos x="40" y="448"/>
                </a:cxn>
                <a:cxn ang="0">
                  <a:pos x="55" y="647"/>
                </a:cxn>
                <a:cxn ang="0">
                  <a:pos x="121" y="805"/>
                </a:cxn>
                <a:cxn ang="0">
                  <a:pos x="251" y="941"/>
                </a:cxn>
                <a:cxn ang="0">
                  <a:pos x="434" y="1017"/>
                </a:cxn>
                <a:cxn ang="0">
                  <a:pos x="592" y="1043"/>
                </a:cxn>
                <a:cxn ang="0">
                  <a:pos x="736" y="1045"/>
                </a:cxn>
                <a:cxn ang="0">
                  <a:pos x="890" y="1012"/>
                </a:cxn>
                <a:cxn ang="0">
                  <a:pos x="900" y="1005"/>
                </a:cxn>
              </a:cxnLst>
              <a:rect l="0" t="0" r="r" b="b"/>
              <a:pathLst>
                <a:path w="1336" h="1175">
                  <a:moveTo>
                    <a:pt x="1214" y="1175"/>
                  </a:moveTo>
                  <a:lnTo>
                    <a:pt x="1214" y="1175"/>
                  </a:lnTo>
                  <a:lnTo>
                    <a:pt x="1210" y="1175"/>
                  </a:lnTo>
                  <a:lnTo>
                    <a:pt x="1209" y="1175"/>
                  </a:lnTo>
                  <a:lnTo>
                    <a:pt x="1208" y="1175"/>
                  </a:lnTo>
                  <a:lnTo>
                    <a:pt x="1208" y="1175"/>
                  </a:lnTo>
                  <a:lnTo>
                    <a:pt x="1202" y="1174"/>
                  </a:lnTo>
                  <a:lnTo>
                    <a:pt x="1198" y="1173"/>
                  </a:lnTo>
                  <a:lnTo>
                    <a:pt x="1198" y="1173"/>
                  </a:lnTo>
                  <a:lnTo>
                    <a:pt x="1172" y="1162"/>
                  </a:lnTo>
                  <a:lnTo>
                    <a:pt x="1147" y="1152"/>
                  </a:lnTo>
                  <a:lnTo>
                    <a:pt x="1095" y="1131"/>
                  </a:lnTo>
                  <a:lnTo>
                    <a:pt x="1095" y="1131"/>
                  </a:lnTo>
                  <a:lnTo>
                    <a:pt x="1050" y="1113"/>
                  </a:lnTo>
                  <a:lnTo>
                    <a:pt x="1005" y="1095"/>
                  </a:lnTo>
                  <a:lnTo>
                    <a:pt x="982" y="1084"/>
                  </a:lnTo>
                  <a:lnTo>
                    <a:pt x="960" y="1073"/>
                  </a:lnTo>
                  <a:lnTo>
                    <a:pt x="938" y="1062"/>
                  </a:lnTo>
                  <a:lnTo>
                    <a:pt x="918" y="1048"/>
                  </a:lnTo>
                  <a:lnTo>
                    <a:pt x="911" y="1044"/>
                  </a:lnTo>
                  <a:lnTo>
                    <a:pt x="904" y="1048"/>
                  </a:lnTo>
                  <a:lnTo>
                    <a:pt x="904" y="1048"/>
                  </a:lnTo>
                  <a:lnTo>
                    <a:pt x="899" y="1051"/>
                  </a:lnTo>
                  <a:lnTo>
                    <a:pt x="899" y="1051"/>
                  </a:lnTo>
                  <a:lnTo>
                    <a:pt x="873" y="1061"/>
                  </a:lnTo>
                  <a:lnTo>
                    <a:pt x="847" y="1068"/>
                  </a:lnTo>
                  <a:lnTo>
                    <a:pt x="819" y="1075"/>
                  </a:lnTo>
                  <a:lnTo>
                    <a:pt x="789" y="1080"/>
                  </a:lnTo>
                  <a:lnTo>
                    <a:pt x="759" y="1084"/>
                  </a:lnTo>
                  <a:lnTo>
                    <a:pt x="728" y="1088"/>
                  </a:lnTo>
                  <a:lnTo>
                    <a:pt x="696" y="1090"/>
                  </a:lnTo>
                  <a:lnTo>
                    <a:pt x="664" y="1090"/>
                  </a:lnTo>
                  <a:lnTo>
                    <a:pt x="664" y="1090"/>
                  </a:lnTo>
                  <a:lnTo>
                    <a:pt x="620" y="1089"/>
                  </a:lnTo>
                  <a:lnTo>
                    <a:pt x="576" y="1086"/>
                  </a:lnTo>
                  <a:lnTo>
                    <a:pt x="531" y="1080"/>
                  </a:lnTo>
                  <a:lnTo>
                    <a:pt x="488" y="1073"/>
                  </a:lnTo>
                  <a:lnTo>
                    <a:pt x="445" y="1064"/>
                  </a:lnTo>
                  <a:lnTo>
                    <a:pt x="402" y="1052"/>
                  </a:lnTo>
                  <a:lnTo>
                    <a:pt x="361" y="1040"/>
                  </a:lnTo>
                  <a:lnTo>
                    <a:pt x="322" y="1026"/>
                  </a:lnTo>
                  <a:lnTo>
                    <a:pt x="322" y="1026"/>
                  </a:lnTo>
                  <a:lnTo>
                    <a:pt x="292" y="1012"/>
                  </a:lnTo>
                  <a:lnTo>
                    <a:pt x="263" y="997"/>
                  </a:lnTo>
                  <a:lnTo>
                    <a:pt x="235" y="980"/>
                  </a:lnTo>
                  <a:lnTo>
                    <a:pt x="209" y="962"/>
                  </a:lnTo>
                  <a:lnTo>
                    <a:pt x="184" y="942"/>
                  </a:lnTo>
                  <a:lnTo>
                    <a:pt x="161" y="920"/>
                  </a:lnTo>
                  <a:lnTo>
                    <a:pt x="138" y="898"/>
                  </a:lnTo>
                  <a:lnTo>
                    <a:pt x="117" y="873"/>
                  </a:lnTo>
                  <a:lnTo>
                    <a:pt x="99" y="847"/>
                  </a:lnTo>
                  <a:lnTo>
                    <a:pt x="81" y="820"/>
                  </a:lnTo>
                  <a:lnTo>
                    <a:pt x="66" y="792"/>
                  </a:lnTo>
                  <a:lnTo>
                    <a:pt x="51" y="762"/>
                  </a:lnTo>
                  <a:lnTo>
                    <a:pt x="39" y="732"/>
                  </a:lnTo>
                  <a:lnTo>
                    <a:pt x="28" y="700"/>
                  </a:lnTo>
                  <a:lnTo>
                    <a:pt x="19" y="668"/>
                  </a:lnTo>
                  <a:lnTo>
                    <a:pt x="12" y="634"/>
                  </a:lnTo>
                  <a:lnTo>
                    <a:pt x="12" y="634"/>
                  </a:lnTo>
                  <a:lnTo>
                    <a:pt x="8" y="609"/>
                  </a:lnTo>
                  <a:lnTo>
                    <a:pt x="5" y="582"/>
                  </a:lnTo>
                  <a:lnTo>
                    <a:pt x="2" y="554"/>
                  </a:lnTo>
                  <a:lnTo>
                    <a:pt x="1" y="524"/>
                  </a:lnTo>
                  <a:lnTo>
                    <a:pt x="0" y="492"/>
                  </a:lnTo>
                  <a:lnTo>
                    <a:pt x="1" y="459"/>
                  </a:lnTo>
                  <a:lnTo>
                    <a:pt x="4" y="424"/>
                  </a:lnTo>
                  <a:lnTo>
                    <a:pt x="9" y="389"/>
                  </a:lnTo>
                  <a:lnTo>
                    <a:pt x="16" y="354"/>
                  </a:lnTo>
                  <a:lnTo>
                    <a:pt x="21" y="337"/>
                  </a:lnTo>
                  <a:lnTo>
                    <a:pt x="26" y="320"/>
                  </a:lnTo>
                  <a:lnTo>
                    <a:pt x="33" y="303"/>
                  </a:lnTo>
                  <a:lnTo>
                    <a:pt x="39" y="285"/>
                  </a:lnTo>
                  <a:lnTo>
                    <a:pt x="46" y="267"/>
                  </a:lnTo>
                  <a:lnTo>
                    <a:pt x="54" y="251"/>
                  </a:lnTo>
                  <a:lnTo>
                    <a:pt x="64" y="234"/>
                  </a:lnTo>
                  <a:lnTo>
                    <a:pt x="74" y="218"/>
                  </a:lnTo>
                  <a:lnTo>
                    <a:pt x="84" y="201"/>
                  </a:lnTo>
                  <a:lnTo>
                    <a:pt x="97" y="185"/>
                  </a:lnTo>
                  <a:lnTo>
                    <a:pt x="109" y="169"/>
                  </a:lnTo>
                  <a:lnTo>
                    <a:pt x="123" y="154"/>
                  </a:lnTo>
                  <a:lnTo>
                    <a:pt x="138" y="139"/>
                  </a:lnTo>
                  <a:lnTo>
                    <a:pt x="153" y="125"/>
                  </a:lnTo>
                  <a:lnTo>
                    <a:pt x="153" y="125"/>
                  </a:lnTo>
                  <a:lnTo>
                    <a:pt x="167" y="114"/>
                  </a:lnTo>
                  <a:lnTo>
                    <a:pt x="180" y="103"/>
                  </a:lnTo>
                  <a:lnTo>
                    <a:pt x="195" y="94"/>
                  </a:lnTo>
                  <a:lnTo>
                    <a:pt x="209" y="86"/>
                  </a:lnTo>
                  <a:lnTo>
                    <a:pt x="224" y="76"/>
                  </a:lnTo>
                  <a:lnTo>
                    <a:pt x="239" y="69"/>
                  </a:lnTo>
                  <a:lnTo>
                    <a:pt x="255" y="62"/>
                  </a:lnTo>
                  <a:lnTo>
                    <a:pt x="270" y="56"/>
                  </a:lnTo>
                  <a:lnTo>
                    <a:pt x="303" y="43"/>
                  </a:lnTo>
                  <a:lnTo>
                    <a:pt x="336" y="34"/>
                  </a:lnTo>
                  <a:lnTo>
                    <a:pt x="369" y="26"/>
                  </a:lnTo>
                  <a:lnTo>
                    <a:pt x="403" y="20"/>
                  </a:lnTo>
                  <a:lnTo>
                    <a:pt x="439" y="14"/>
                  </a:lnTo>
                  <a:lnTo>
                    <a:pt x="473" y="11"/>
                  </a:lnTo>
                  <a:lnTo>
                    <a:pt x="507" y="8"/>
                  </a:lnTo>
                  <a:lnTo>
                    <a:pt x="541" y="6"/>
                  </a:lnTo>
                  <a:lnTo>
                    <a:pt x="607" y="5"/>
                  </a:lnTo>
                  <a:lnTo>
                    <a:pt x="669" y="5"/>
                  </a:lnTo>
                  <a:lnTo>
                    <a:pt x="700" y="5"/>
                  </a:lnTo>
                  <a:lnTo>
                    <a:pt x="700" y="5"/>
                  </a:lnTo>
                  <a:lnTo>
                    <a:pt x="704" y="5"/>
                  </a:lnTo>
                  <a:lnTo>
                    <a:pt x="708" y="6"/>
                  </a:lnTo>
                  <a:lnTo>
                    <a:pt x="711" y="7"/>
                  </a:lnTo>
                  <a:lnTo>
                    <a:pt x="714" y="7"/>
                  </a:lnTo>
                  <a:lnTo>
                    <a:pt x="714" y="7"/>
                  </a:lnTo>
                  <a:lnTo>
                    <a:pt x="732" y="4"/>
                  </a:lnTo>
                  <a:lnTo>
                    <a:pt x="749" y="2"/>
                  </a:lnTo>
                  <a:lnTo>
                    <a:pt x="768" y="1"/>
                  </a:lnTo>
                  <a:lnTo>
                    <a:pt x="787" y="0"/>
                  </a:lnTo>
                  <a:lnTo>
                    <a:pt x="787" y="0"/>
                  </a:lnTo>
                  <a:lnTo>
                    <a:pt x="803" y="0"/>
                  </a:lnTo>
                  <a:lnTo>
                    <a:pt x="821" y="1"/>
                  </a:lnTo>
                  <a:lnTo>
                    <a:pt x="856" y="5"/>
                  </a:lnTo>
                  <a:lnTo>
                    <a:pt x="891" y="11"/>
                  </a:lnTo>
                  <a:lnTo>
                    <a:pt x="926" y="21"/>
                  </a:lnTo>
                  <a:lnTo>
                    <a:pt x="960" y="31"/>
                  </a:lnTo>
                  <a:lnTo>
                    <a:pt x="994" y="43"/>
                  </a:lnTo>
                  <a:lnTo>
                    <a:pt x="1028" y="59"/>
                  </a:lnTo>
                  <a:lnTo>
                    <a:pt x="1060" y="75"/>
                  </a:lnTo>
                  <a:lnTo>
                    <a:pt x="1091" y="93"/>
                  </a:lnTo>
                  <a:lnTo>
                    <a:pt x="1121" y="112"/>
                  </a:lnTo>
                  <a:lnTo>
                    <a:pt x="1149" y="134"/>
                  </a:lnTo>
                  <a:lnTo>
                    <a:pt x="1175" y="156"/>
                  </a:lnTo>
                  <a:lnTo>
                    <a:pt x="1199" y="180"/>
                  </a:lnTo>
                  <a:lnTo>
                    <a:pt x="1210" y="192"/>
                  </a:lnTo>
                  <a:lnTo>
                    <a:pt x="1220" y="204"/>
                  </a:lnTo>
                  <a:lnTo>
                    <a:pt x="1230" y="217"/>
                  </a:lnTo>
                  <a:lnTo>
                    <a:pt x="1239" y="229"/>
                  </a:lnTo>
                  <a:lnTo>
                    <a:pt x="1247" y="243"/>
                  </a:lnTo>
                  <a:lnTo>
                    <a:pt x="1256" y="255"/>
                  </a:lnTo>
                  <a:lnTo>
                    <a:pt x="1256" y="255"/>
                  </a:lnTo>
                  <a:lnTo>
                    <a:pt x="1264" y="273"/>
                  </a:lnTo>
                  <a:lnTo>
                    <a:pt x="1272" y="290"/>
                  </a:lnTo>
                  <a:lnTo>
                    <a:pt x="1280" y="310"/>
                  </a:lnTo>
                  <a:lnTo>
                    <a:pt x="1289" y="328"/>
                  </a:lnTo>
                  <a:lnTo>
                    <a:pt x="1296" y="349"/>
                  </a:lnTo>
                  <a:lnTo>
                    <a:pt x="1302" y="370"/>
                  </a:lnTo>
                  <a:lnTo>
                    <a:pt x="1308" y="390"/>
                  </a:lnTo>
                  <a:lnTo>
                    <a:pt x="1314" y="412"/>
                  </a:lnTo>
                  <a:lnTo>
                    <a:pt x="1320" y="434"/>
                  </a:lnTo>
                  <a:lnTo>
                    <a:pt x="1324" y="456"/>
                  </a:lnTo>
                  <a:lnTo>
                    <a:pt x="1328" y="478"/>
                  </a:lnTo>
                  <a:lnTo>
                    <a:pt x="1331" y="501"/>
                  </a:lnTo>
                  <a:lnTo>
                    <a:pt x="1333" y="524"/>
                  </a:lnTo>
                  <a:lnTo>
                    <a:pt x="1335" y="547"/>
                  </a:lnTo>
                  <a:lnTo>
                    <a:pt x="1336" y="570"/>
                  </a:lnTo>
                  <a:lnTo>
                    <a:pt x="1336" y="593"/>
                  </a:lnTo>
                  <a:lnTo>
                    <a:pt x="1335" y="616"/>
                  </a:lnTo>
                  <a:lnTo>
                    <a:pt x="1334" y="638"/>
                  </a:lnTo>
                  <a:lnTo>
                    <a:pt x="1332" y="660"/>
                  </a:lnTo>
                  <a:lnTo>
                    <a:pt x="1328" y="683"/>
                  </a:lnTo>
                  <a:lnTo>
                    <a:pt x="1324" y="704"/>
                  </a:lnTo>
                  <a:lnTo>
                    <a:pt x="1319" y="726"/>
                  </a:lnTo>
                  <a:lnTo>
                    <a:pt x="1312" y="747"/>
                  </a:lnTo>
                  <a:lnTo>
                    <a:pt x="1305" y="767"/>
                  </a:lnTo>
                  <a:lnTo>
                    <a:pt x="1297" y="787"/>
                  </a:lnTo>
                  <a:lnTo>
                    <a:pt x="1288" y="806"/>
                  </a:lnTo>
                  <a:lnTo>
                    <a:pt x="1277" y="824"/>
                  </a:lnTo>
                  <a:lnTo>
                    <a:pt x="1266" y="842"/>
                  </a:lnTo>
                  <a:lnTo>
                    <a:pt x="1253" y="859"/>
                  </a:lnTo>
                  <a:lnTo>
                    <a:pt x="1239" y="875"/>
                  </a:lnTo>
                  <a:lnTo>
                    <a:pt x="1225" y="890"/>
                  </a:lnTo>
                  <a:lnTo>
                    <a:pt x="1208" y="904"/>
                  </a:lnTo>
                  <a:lnTo>
                    <a:pt x="1208" y="904"/>
                  </a:lnTo>
                  <a:lnTo>
                    <a:pt x="1204" y="907"/>
                  </a:lnTo>
                  <a:lnTo>
                    <a:pt x="1197" y="911"/>
                  </a:lnTo>
                  <a:lnTo>
                    <a:pt x="1197" y="918"/>
                  </a:lnTo>
                  <a:lnTo>
                    <a:pt x="1197" y="918"/>
                  </a:lnTo>
                  <a:lnTo>
                    <a:pt x="1198" y="937"/>
                  </a:lnTo>
                  <a:lnTo>
                    <a:pt x="1200" y="954"/>
                  </a:lnTo>
                  <a:lnTo>
                    <a:pt x="1205" y="990"/>
                  </a:lnTo>
                  <a:lnTo>
                    <a:pt x="1212" y="1026"/>
                  </a:lnTo>
                  <a:lnTo>
                    <a:pt x="1220" y="1061"/>
                  </a:lnTo>
                  <a:lnTo>
                    <a:pt x="1220" y="1061"/>
                  </a:lnTo>
                  <a:lnTo>
                    <a:pt x="1231" y="1104"/>
                  </a:lnTo>
                  <a:lnTo>
                    <a:pt x="1235" y="1127"/>
                  </a:lnTo>
                  <a:lnTo>
                    <a:pt x="1239" y="1150"/>
                  </a:lnTo>
                  <a:lnTo>
                    <a:pt x="1239" y="1150"/>
                  </a:lnTo>
                  <a:lnTo>
                    <a:pt x="1239" y="1154"/>
                  </a:lnTo>
                  <a:lnTo>
                    <a:pt x="1238" y="1159"/>
                  </a:lnTo>
                  <a:lnTo>
                    <a:pt x="1236" y="1163"/>
                  </a:lnTo>
                  <a:lnTo>
                    <a:pt x="1234" y="1167"/>
                  </a:lnTo>
                  <a:lnTo>
                    <a:pt x="1234" y="1167"/>
                  </a:lnTo>
                  <a:lnTo>
                    <a:pt x="1230" y="1170"/>
                  </a:lnTo>
                  <a:lnTo>
                    <a:pt x="1225" y="1173"/>
                  </a:lnTo>
                  <a:lnTo>
                    <a:pt x="1219" y="1175"/>
                  </a:lnTo>
                  <a:lnTo>
                    <a:pt x="1214" y="1175"/>
                  </a:lnTo>
                  <a:lnTo>
                    <a:pt x="1214" y="1175"/>
                  </a:lnTo>
                  <a:close/>
                  <a:moveTo>
                    <a:pt x="912" y="999"/>
                  </a:moveTo>
                  <a:lnTo>
                    <a:pt x="912" y="999"/>
                  </a:lnTo>
                  <a:lnTo>
                    <a:pt x="916" y="1000"/>
                  </a:lnTo>
                  <a:lnTo>
                    <a:pt x="920" y="1003"/>
                  </a:lnTo>
                  <a:lnTo>
                    <a:pt x="920" y="1003"/>
                  </a:lnTo>
                  <a:lnTo>
                    <a:pt x="944" y="1018"/>
                  </a:lnTo>
                  <a:lnTo>
                    <a:pt x="967" y="1032"/>
                  </a:lnTo>
                  <a:lnTo>
                    <a:pt x="992" y="1045"/>
                  </a:lnTo>
                  <a:lnTo>
                    <a:pt x="1017" y="1057"/>
                  </a:lnTo>
                  <a:lnTo>
                    <a:pt x="1043" y="1068"/>
                  </a:lnTo>
                  <a:lnTo>
                    <a:pt x="1069" y="1078"/>
                  </a:lnTo>
                  <a:lnTo>
                    <a:pt x="1119" y="1098"/>
                  </a:lnTo>
                  <a:lnTo>
                    <a:pt x="1119" y="1098"/>
                  </a:lnTo>
                  <a:lnTo>
                    <a:pt x="1173" y="1120"/>
                  </a:lnTo>
                  <a:lnTo>
                    <a:pt x="1195" y="1128"/>
                  </a:lnTo>
                  <a:lnTo>
                    <a:pt x="1189" y="1105"/>
                  </a:lnTo>
                  <a:lnTo>
                    <a:pt x="1189" y="1105"/>
                  </a:lnTo>
                  <a:lnTo>
                    <a:pt x="1181" y="1067"/>
                  </a:lnTo>
                  <a:lnTo>
                    <a:pt x="1181" y="1067"/>
                  </a:lnTo>
                  <a:lnTo>
                    <a:pt x="1172" y="1029"/>
                  </a:lnTo>
                  <a:lnTo>
                    <a:pt x="1165" y="990"/>
                  </a:lnTo>
                  <a:lnTo>
                    <a:pt x="1162" y="971"/>
                  </a:lnTo>
                  <a:lnTo>
                    <a:pt x="1158" y="951"/>
                  </a:lnTo>
                  <a:lnTo>
                    <a:pt x="1157" y="932"/>
                  </a:lnTo>
                  <a:lnTo>
                    <a:pt x="1156" y="912"/>
                  </a:lnTo>
                  <a:lnTo>
                    <a:pt x="1156" y="912"/>
                  </a:lnTo>
                  <a:lnTo>
                    <a:pt x="1156" y="907"/>
                  </a:lnTo>
                  <a:lnTo>
                    <a:pt x="1158" y="903"/>
                  </a:lnTo>
                  <a:lnTo>
                    <a:pt x="1161" y="899"/>
                  </a:lnTo>
                  <a:lnTo>
                    <a:pt x="1165" y="896"/>
                  </a:lnTo>
                  <a:lnTo>
                    <a:pt x="1170" y="893"/>
                  </a:lnTo>
                  <a:lnTo>
                    <a:pt x="1171" y="887"/>
                  </a:lnTo>
                  <a:lnTo>
                    <a:pt x="1171" y="887"/>
                  </a:lnTo>
                  <a:lnTo>
                    <a:pt x="1173" y="882"/>
                  </a:lnTo>
                  <a:lnTo>
                    <a:pt x="1177" y="878"/>
                  </a:lnTo>
                  <a:lnTo>
                    <a:pt x="1177" y="878"/>
                  </a:lnTo>
                  <a:lnTo>
                    <a:pt x="1193" y="864"/>
                  </a:lnTo>
                  <a:lnTo>
                    <a:pt x="1207" y="849"/>
                  </a:lnTo>
                  <a:lnTo>
                    <a:pt x="1220" y="833"/>
                  </a:lnTo>
                  <a:lnTo>
                    <a:pt x="1233" y="817"/>
                  </a:lnTo>
                  <a:lnTo>
                    <a:pt x="1243" y="799"/>
                  </a:lnTo>
                  <a:lnTo>
                    <a:pt x="1253" y="782"/>
                  </a:lnTo>
                  <a:lnTo>
                    <a:pt x="1262" y="762"/>
                  </a:lnTo>
                  <a:lnTo>
                    <a:pt x="1270" y="743"/>
                  </a:lnTo>
                  <a:lnTo>
                    <a:pt x="1276" y="723"/>
                  </a:lnTo>
                  <a:lnTo>
                    <a:pt x="1282" y="701"/>
                  </a:lnTo>
                  <a:lnTo>
                    <a:pt x="1287" y="681"/>
                  </a:lnTo>
                  <a:lnTo>
                    <a:pt x="1291" y="659"/>
                  </a:lnTo>
                  <a:lnTo>
                    <a:pt x="1294" y="636"/>
                  </a:lnTo>
                  <a:lnTo>
                    <a:pt x="1296" y="614"/>
                  </a:lnTo>
                  <a:lnTo>
                    <a:pt x="1297" y="592"/>
                  </a:lnTo>
                  <a:lnTo>
                    <a:pt x="1297" y="569"/>
                  </a:lnTo>
                  <a:lnTo>
                    <a:pt x="1296" y="546"/>
                  </a:lnTo>
                  <a:lnTo>
                    <a:pt x="1295" y="525"/>
                  </a:lnTo>
                  <a:lnTo>
                    <a:pt x="1293" y="502"/>
                  </a:lnTo>
                  <a:lnTo>
                    <a:pt x="1290" y="479"/>
                  </a:lnTo>
                  <a:lnTo>
                    <a:pt x="1286" y="457"/>
                  </a:lnTo>
                  <a:lnTo>
                    <a:pt x="1281" y="436"/>
                  </a:lnTo>
                  <a:lnTo>
                    <a:pt x="1276" y="414"/>
                  </a:lnTo>
                  <a:lnTo>
                    <a:pt x="1271" y="393"/>
                  </a:lnTo>
                  <a:lnTo>
                    <a:pt x="1265" y="373"/>
                  </a:lnTo>
                  <a:lnTo>
                    <a:pt x="1258" y="353"/>
                  </a:lnTo>
                  <a:lnTo>
                    <a:pt x="1250" y="334"/>
                  </a:lnTo>
                  <a:lnTo>
                    <a:pt x="1242" y="316"/>
                  </a:lnTo>
                  <a:lnTo>
                    <a:pt x="1233" y="298"/>
                  </a:lnTo>
                  <a:lnTo>
                    <a:pt x="1225" y="281"/>
                  </a:lnTo>
                  <a:lnTo>
                    <a:pt x="1214" y="265"/>
                  </a:lnTo>
                  <a:lnTo>
                    <a:pt x="1205" y="251"/>
                  </a:lnTo>
                  <a:lnTo>
                    <a:pt x="1205" y="251"/>
                  </a:lnTo>
                  <a:lnTo>
                    <a:pt x="1187" y="229"/>
                  </a:lnTo>
                  <a:lnTo>
                    <a:pt x="1169" y="208"/>
                  </a:lnTo>
                  <a:lnTo>
                    <a:pt x="1147" y="187"/>
                  </a:lnTo>
                  <a:lnTo>
                    <a:pt x="1124" y="168"/>
                  </a:lnTo>
                  <a:lnTo>
                    <a:pt x="1101" y="150"/>
                  </a:lnTo>
                  <a:lnTo>
                    <a:pt x="1075" y="132"/>
                  </a:lnTo>
                  <a:lnTo>
                    <a:pt x="1048" y="116"/>
                  </a:lnTo>
                  <a:lnTo>
                    <a:pt x="1020" y="101"/>
                  </a:lnTo>
                  <a:lnTo>
                    <a:pt x="991" y="88"/>
                  </a:lnTo>
                  <a:lnTo>
                    <a:pt x="962" y="75"/>
                  </a:lnTo>
                  <a:lnTo>
                    <a:pt x="932" y="65"/>
                  </a:lnTo>
                  <a:lnTo>
                    <a:pt x="902" y="56"/>
                  </a:lnTo>
                  <a:lnTo>
                    <a:pt x="872" y="49"/>
                  </a:lnTo>
                  <a:lnTo>
                    <a:pt x="843" y="44"/>
                  </a:lnTo>
                  <a:lnTo>
                    <a:pt x="815" y="41"/>
                  </a:lnTo>
                  <a:lnTo>
                    <a:pt x="786" y="39"/>
                  </a:lnTo>
                  <a:lnTo>
                    <a:pt x="786" y="39"/>
                  </a:lnTo>
                  <a:lnTo>
                    <a:pt x="765" y="40"/>
                  </a:lnTo>
                  <a:lnTo>
                    <a:pt x="744" y="42"/>
                  </a:lnTo>
                  <a:lnTo>
                    <a:pt x="725" y="45"/>
                  </a:lnTo>
                  <a:lnTo>
                    <a:pt x="705" y="49"/>
                  </a:lnTo>
                  <a:lnTo>
                    <a:pt x="705" y="49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695" y="49"/>
                  </a:lnTo>
                  <a:lnTo>
                    <a:pt x="690" y="47"/>
                  </a:lnTo>
                  <a:lnTo>
                    <a:pt x="686" y="45"/>
                  </a:lnTo>
                  <a:lnTo>
                    <a:pt x="686" y="45"/>
                  </a:lnTo>
                  <a:lnTo>
                    <a:pt x="633" y="44"/>
                  </a:lnTo>
                  <a:lnTo>
                    <a:pt x="633" y="44"/>
                  </a:lnTo>
                  <a:lnTo>
                    <a:pt x="575" y="45"/>
                  </a:lnTo>
                  <a:lnTo>
                    <a:pt x="516" y="47"/>
                  </a:lnTo>
                  <a:lnTo>
                    <a:pt x="488" y="49"/>
                  </a:lnTo>
                  <a:lnTo>
                    <a:pt x="459" y="52"/>
                  </a:lnTo>
                  <a:lnTo>
                    <a:pt x="430" y="56"/>
                  </a:lnTo>
                  <a:lnTo>
                    <a:pt x="402" y="60"/>
                  </a:lnTo>
                  <a:lnTo>
                    <a:pt x="374" y="65"/>
                  </a:lnTo>
                  <a:lnTo>
                    <a:pt x="348" y="71"/>
                  </a:lnTo>
                  <a:lnTo>
                    <a:pt x="321" y="79"/>
                  </a:lnTo>
                  <a:lnTo>
                    <a:pt x="295" y="89"/>
                  </a:lnTo>
                  <a:lnTo>
                    <a:pt x="270" y="99"/>
                  </a:lnTo>
                  <a:lnTo>
                    <a:pt x="245" y="111"/>
                  </a:lnTo>
                  <a:lnTo>
                    <a:pt x="223" y="125"/>
                  </a:lnTo>
                  <a:lnTo>
                    <a:pt x="200" y="140"/>
                  </a:lnTo>
                  <a:lnTo>
                    <a:pt x="200" y="140"/>
                  </a:lnTo>
                  <a:lnTo>
                    <a:pt x="184" y="153"/>
                  </a:lnTo>
                  <a:lnTo>
                    <a:pt x="169" y="165"/>
                  </a:lnTo>
                  <a:lnTo>
                    <a:pt x="156" y="179"/>
                  </a:lnTo>
                  <a:lnTo>
                    <a:pt x="142" y="193"/>
                  </a:lnTo>
                  <a:lnTo>
                    <a:pt x="131" y="208"/>
                  </a:lnTo>
                  <a:lnTo>
                    <a:pt x="119" y="223"/>
                  </a:lnTo>
                  <a:lnTo>
                    <a:pt x="109" y="238"/>
                  </a:lnTo>
                  <a:lnTo>
                    <a:pt x="99" y="254"/>
                  </a:lnTo>
                  <a:lnTo>
                    <a:pt x="90" y="271"/>
                  </a:lnTo>
                  <a:lnTo>
                    <a:pt x="82" y="287"/>
                  </a:lnTo>
                  <a:lnTo>
                    <a:pt x="74" y="305"/>
                  </a:lnTo>
                  <a:lnTo>
                    <a:pt x="68" y="321"/>
                  </a:lnTo>
                  <a:lnTo>
                    <a:pt x="62" y="340"/>
                  </a:lnTo>
                  <a:lnTo>
                    <a:pt x="56" y="357"/>
                  </a:lnTo>
                  <a:lnTo>
                    <a:pt x="52" y="375"/>
                  </a:lnTo>
                  <a:lnTo>
                    <a:pt x="48" y="393"/>
                  </a:lnTo>
                  <a:lnTo>
                    <a:pt x="45" y="412"/>
                  </a:lnTo>
                  <a:lnTo>
                    <a:pt x="42" y="431"/>
                  </a:lnTo>
                  <a:lnTo>
                    <a:pt x="40" y="448"/>
                  </a:lnTo>
                  <a:lnTo>
                    <a:pt x="39" y="467"/>
                  </a:lnTo>
                  <a:lnTo>
                    <a:pt x="38" y="504"/>
                  </a:lnTo>
                  <a:lnTo>
                    <a:pt x="39" y="541"/>
                  </a:lnTo>
                  <a:lnTo>
                    <a:pt x="43" y="577"/>
                  </a:lnTo>
                  <a:lnTo>
                    <a:pt x="48" y="612"/>
                  </a:lnTo>
                  <a:lnTo>
                    <a:pt x="55" y="647"/>
                  </a:lnTo>
                  <a:lnTo>
                    <a:pt x="65" y="679"/>
                  </a:lnTo>
                  <a:lnTo>
                    <a:pt x="65" y="679"/>
                  </a:lnTo>
                  <a:lnTo>
                    <a:pt x="77" y="713"/>
                  </a:lnTo>
                  <a:lnTo>
                    <a:pt x="90" y="745"/>
                  </a:lnTo>
                  <a:lnTo>
                    <a:pt x="105" y="776"/>
                  </a:lnTo>
                  <a:lnTo>
                    <a:pt x="121" y="805"/>
                  </a:lnTo>
                  <a:lnTo>
                    <a:pt x="139" y="831"/>
                  </a:lnTo>
                  <a:lnTo>
                    <a:pt x="159" y="856"/>
                  </a:lnTo>
                  <a:lnTo>
                    <a:pt x="179" y="880"/>
                  </a:lnTo>
                  <a:lnTo>
                    <a:pt x="201" y="902"/>
                  </a:lnTo>
                  <a:lnTo>
                    <a:pt x="225" y="922"/>
                  </a:lnTo>
                  <a:lnTo>
                    <a:pt x="251" y="941"/>
                  </a:lnTo>
                  <a:lnTo>
                    <a:pt x="277" y="957"/>
                  </a:lnTo>
                  <a:lnTo>
                    <a:pt x="305" y="973"/>
                  </a:lnTo>
                  <a:lnTo>
                    <a:pt x="335" y="986"/>
                  </a:lnTo>
                  <a:lnTo>
                    <a:pt x="367" y="998"/>
                  </a:lnTo>
                  <a:lnTo>
                    <a:pt x="400" y="1008"/>
                  </a:lnTo>
                  <a:lnTo>
                    <a:pt x="434" y="1017"/>
                  </a:lnTo>
                  <a:lnTo>
                    <a:pt x="434" y="1017"/>
                  </a:lnTo>
                  <a:lnTo>
                    <a:pt x="468" y="1025"/>
                  </a:lnTo>
                  <a:lnTo>
                    <a:pt x="500" y="1031"/>
                  </a:lnTo>
                  <a:lnTo>
                    <a:pt x="533" y="1036"/>
                  </a:lnTo>
                  <a:lnTo>
                    <a:pt x="562" y="1040"/>
                  </a:lnTo>
                  <a:lnTo>
                    <a:pt x="592" y="1043"/>
                  </a:lnTo>
                  <a:lnTo>
                    <a:pt x="622" y="1045"/>
                  </a:lnTo>
                  <a:lnTo>
                    <a:pt x="650" y="1046"/>
                  </a:lnTo>
                  <a:lnTo>
                    <a:pt x="678" y="1047"/>
                  </a:lnTo>
                  <a:lnTo>
                    <a:pt x="678" y="1047"/>
                  </a:lnTo>
                  <a:lnTo>
                    <a:pt x="707" y="1046"/>
                  </a:lnTo>
                  <a:lnTo>
                    <a:pt x="736" y="1045"/>
                  </a:lnTo>
                  <a:lnTo>
                    <a:pt x="764" y="1042"/>
                  </a:lnTo>
                  <a:lnTo>
                    <a:pt x="791" y="1038"/>
                  </a:lnTo>
                  <a:lnTo>
                    <a:pt x="817" y="1033"/>
                  </a:lnTo>
                  <a:lnTo>
                    <a:pt x="842" y="1028"/>
                  </a:lnTo>
                  <a:lnTo>
                    <a:pt x="866" y="1020"/>
                  </a:lnTo>
                  <a:lnTo>
                    <a:pt x="890" y="1012"/>
                  </a:lnTo>
                  <a:lnTo>
                    <a:pt x="890" y="1012"/>
                  </a:lnTo>
                  <a:lnTo>
                    <a:pt x="892" y="1011"/>
                  </a:lnTo>
                  <a:lnTo>
                    <a:pt x="895" y="1010"/>
                  </a:lnTo>
                  <a:lnTo>
                    <a:pt x="897" y="1007"/>
                  </a:lnTo>
                  <a:lnTo>
                    <a:pt x="897" y="1007"/>
                  </a:lnTo>
                  <a:lnTo>
                    <a:pt x="900" y="1005"/>
                  </a:lnTo>
                  <a:lnTo>
                    <a:pt x="903" y="1002"/>
                  </a:lnTo>
                  <a:lnTo>
                    <a:pt x="912" y="999"/>
                  </a:lnTo>
                  <a:lnTo>
                    <a:pt x="912" y="99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05" name="Freeform 829"/>
            <p:cNvSpPr/>
            <p:nvPr/>
          </p:nvSpPr>
          <p:spPr bwMode="auto">
            <a:xfrm>
              <a:off x="6411913" y="1501775"/>
              <a:ext cx="71438" cy="65088"/>
            </a:xfrm>
            <a:custGeom>
              <a:avLst/>
              <a:gdLst/>
              <a:ahLst/>
              <a:cxnLst>
                <a:cxn ang="0">
                  <a:pos x="76" y="123"/>
                </a:cxn>
                <a:cxn ang="0">
                  <a:pos x="76" y="123"/>
                </a:cxn>
                <a:cxn ang="0">
                  <a:pos x="71" y="123"/>
                </a:cxn>
                <a:cxn ang="0">
                  <a:pos x="66" y="122"/>
                </a:cxn>
                <a:cxn ang="0">
                  <a:pos x="64" y="121"/>
                </a:cxn>
                <a:cxn ang="0">
                  <a:pos x="64" y="121"/>
                </a:cxn>
                <a:cxn ang="0">
                  <a:pos x="57" y="121"/>
                </a:cxn>
                <a:cxn ang="0">
                  <a:pos x="57" y="121"/>
                </a:cxn>
                <a:cxn ang="0">
                  <a:pos x="55" y="121"/>
                </a:cxn>
                <a:cxn ang="0">
                  <a:pos x="55" y="121"/>
                </a:cxn>
                <a:cxn ang="0">
                  <a:pos x="45" y="119"/>
                </a:cxn>
                <a:cxn ang="0">
                  <a:pos x="36" y="115"/>
                </a:cxn>
                <a:cxn ang="0">
                  <a:pos x="27" y="110"/>
                </a:cxn>
                <a:cxn ang="0">
                  <a:pos x="19" y="104"/>
                </a:cxn>
                <a:cxn ang="0">
                  <a:pos x="13" y="98"/>
                </a:cxn>
                <a:cxn ang="0">
                  <a:pos x="8" y="89"/>
                </a:cxn>
                <a:cxn ang="0">
                  <a:pos x="4" y="81"/>
                </a:cxn>
                <a:cxn ang="0">
                  <a:pos x="1" y="73"/>
                </a:cxn>
                <a:cxn ang="0">
                  <a:pos x="1" y="73"/>
                </a:cxn>
                <a:cxn ang="0">
                  <a:pos x="0" y="63"/>
                </a:cxn>
                <a:cxn ang="0">
                  <a:pos x="1" y="53"/>
                </a:cxn>
                <a:cxn ang="0">
                  <a:pos x="2" y="44"/>
                </a:cxn>
                <a:cxn ang="0">
                  <a:pos x="5" y="36"/>
                </a:cxn>
                <a:cxn ang="0">
                  <a:pos x="9" y="27"/>
                </a:cxn>
                <a:cxn ang="0">
                  <a:pos x="13" y="20"/>
                </a:cxn>
                <a:cxn ang="0">
                  <a:pos x="19" y="14"/>
                </a:cxn>
                <a:cxn ang="0">
                  <a:pos x="27" y="8"/>
                </a:cxn>
                <a:cxn ang="0">
                  <a:pos x="27" y="8"/>
                </a:cxn>
                <a:cxn ang="0">
                  <a:pos x="33" y="5"/>
                </a:cxn>
                <a:cxn ang="0">
                  <a:pos x="40" y="2"/>
                </a:cxn>
                <a:cxn ang="0">
                  <a:pos x="47" y="1"/>
                </a:cxn>
                <a:cxn ang="0">
                  <a:pos x="56" y="0"/>
                </a:cxn>
                <a:cxn ang="0">
                  <a:pos x="56" y="0"/>
                </a:cxn>
                <a:cxn ang="0">
                  <a:pos x="64" y="1"/>
                </a:cxn>
                <a:cxn ang="0">
                  <a:pos x="72" y="3"/>
                </a:cxn>
                <a:cxn ang="0">
                  <a:pos x="80" y="6"/>
                </a:cxn>
                <a:cxn ang="0">
                  <a:pos x="89" y="9"/>
                </a:cxn>
                <a:cxn ang="0">
                  <a:pos x="89" y="9"/>
                </a:cxn>
                <a:cxn ang="0">
                  <a:pos x="99" y="15"/>
                </a:cxn>
                <a:cxn ang="0">
                  <a:pos x="108" y="22"/>
                </a:cxn>
                <a:cxn ang="0">
                  <a:pos x="118" y="31"/>
                </a:cxn>
                <a:cxn ang="0">
                  <a:pos x="125" y="40"/>
                </a:cxn>
                <a:cxn ang="0">
                  <a:pos x="130" y="49"/>
                </a:cxn>
                <a:cxn ang="0">
                  <a:pos x="132" y="54"/>
                </a:cxn>
                <a:cxn ang="0">
                  <a:pos x="134" y="59"/>
                </a:cxn>
                <a:cxn ang="0">
                  <a:pos x="134" y="65"/>
                </a:cxn>
                <a:cxn ang="0">
                  <a:pos x="134" y="70"/>
                </a:cxn>
                <a:cxn ang="0">
                  <a:pos x="134" y="75"/>
                </a:cxn>
                <a:cxn ang="0">
                  <a:pos x="132" y="80"/>
                </a:cxn>
                <a:cxn ang="0">
                  <a:pos x="132" y="80"/>
                </a:cxn>
                <a:cxn ang="0">
                  <a:pos x="128" y="88"/>
                </a:cxn>
                <a:cxn ang="0">
                  <a:pos x="123" y="96"/>
                </a:cxn>
                <a:cxn ang="0">
                  <a:pos x="116" y="103"/>
                </a:cxn>
                <a:cxn ang="0">
                  <a:pos x="109" y="110"/>
                </a:cxn>
                <a:cxn ang="0">
                  <a:pos x="101" y="115"/>
                </a:cxn>
                <a:cxn ang="0">
                  <a:pos x="93" y="120"/>
                </a:cxn>
                <a:cxn ang="0">
                  <a:pos x="84" y="122"/>
                </a:cxn>
                <a:cxn ang="0">
                  <a:pos x="76" y="123"/>
                </a:cxn>
                <a:cxn ang="0">
                  <a:pos x="76" y="123"/>
                </a:cxn>
              </a:cxnLst>
              <a:rect l="0" t="0" r="r" b="b"/>
              <a:pathLst>
                <a:path w="134" h="123">
                  <a:moveTo>
                    <a:pt x="76" y="123"/>
                  </a:moveTo>
                  <a:lnTo>
                    <a:pt x="76" y="123"/>
                  </a:lnTo>
                  <a:lnTo>
                    <a:pt x="71" y="123"/>
                  </a:lnTo>
                  <a:lnTo>
                    <a:pt x="66" y="122"/>
                  </a:lnTo>
                  <a:lnTo>
                    <a:pt x="64" y="121"/>
                  </a:lnTo>
                  <a:lnTo>
                    <a:pt x="64" y="121"/>
                  </a:lnTo>
                  <a:lnTo>
                    <a:pt x="57" y="121"/>
                  </a:lnTo>
                  <a:lnTo>
                    <a:pt x="57" y="121"/>
                  </a:lnTo>
                  <a:lnTo>
                    <a:pt x="55" y="121"/>
                  </a:lnTo>
                  <a:lnTo>
                    <a:pt x="55" y="121"/>
                  </a:lnTo>
                  <a:lnTo>
                    <a:pt x="45" y="119"/>
                  </a:lnTo>
                  <a:lnTo>
                    <a:pt x="36" y="115"/>
                  </a:lnTo>
                  <a:lnTo>
                    <a:pt x="27" y="110"/>
                  </a:lnTo>
                  <a:lnTo>
                    <a:pt x="19" y="104"/>
                  </a:lnTo>
                  <a:lnTo>
                    <a:pt x="13" y="98"/>
                  </a:lnTo>
                  <a:lnTo>
                    <a:pt x="8" y="89"/>
                  </a:lnTo>
                  <a:lnTo>
                    <a:pt x="4" y="81"/>
                  </a:lnTo>
                  <a:lnTo>
                    <a:pt x="1" y="73"/>
                  </a:lnTo>
                  <a:lnTo>
                    <a:pt x="1" y="73"/>
                  </a:lnTo>
                  <a:lnTo>
                    <a:pt x="0" y="63"/>
                  </a:lnTo>
                  <a:lnTo>
                    <a:pt x="1" y="53"/>
                  </a:lnTo>
                  <a:lnTo>
                    <a:pt x="2" y="44"/>
                  </a:lnTo>
                  <a:lnTo>
                    <a:pt x="5" y="36"/>
                  </a:lnTo>
                  <a:lnTo>
                    <a:pt x="9" y="27"/>
                  </a:lnTo>
                  <a:lnTo>
                    <a:pt x="13" y="20"/>
                  </a:lnTo>
                  <a:lnTo>
                    <a:pt x="19" y="14"/>
                  </a:lnTo>
                  <a:lnTo>
                    <a:pt x="27" y="8"/>
                  </a:lnTo>
                  <a:lnTo>
                    <a:pt x="27" y="8"/>
                  </a:lnTo>
                  <a:lnTo>
                    <a:pt x="33" y="5"/>
                  </a:lnTo>
                  <a:lnTo>
                    <a:pt x="40" y="2"/>
                  </a:lnTo>
                  <a:lnTo>
                    <a:pt x="47" y="1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64" y="1"/>
                  </a:lnTo>
                  <a:lnTo>
                    <a:pt x="72" y="3"/>
                  </a:lnTo>
                  <a:lnTo>
                    <a:pt x="80" y="6"/>
                  </a:lnTo>
                  <a:lnTo>
                    <a:pt x="89" y="9"/>
                  </a:lnTo>
                  <a:lnTo>
                    <a:pt x="89" y="9"/>
                  </a:lnTo>
                  <a:lnTo>
                    <a:pt x="99" y="15"/>
                  </a:lnTo>
                  <a:lnTo>
                    <a:pt x="108" y="22"/>
                  </a:lnTo>
                  <a:lnTo>
                    <a:pt x="118" y="31"/>
                  </a:lnTo>
                  <a:lnTo>
                    <a:pt x="125" y="40"/>
                  </a:lnTo>
                  <a:lnTo>
                    <a:pt x="130" y="49"/>
                  </a:lnTo>
                  <a:lnTo>
                    <a:pt x="132" y="54"/>
                  </a:lnTo>
                  <a:lnTo>
                    <a:pt x="134" y="59"/>
                  </a:lnTo>
                  <a:lnTo>
                    <a:pt x="134" y="65"/>
                  </a:lnTo>
                  <a:lnTo>
                    <a:pt x="134" y="70"/>
                  </a:lnTo>
                  <a:lnTo>
                    <a:pt x="134" y="75"/>
                  </a:lnTo>
                  <a:lnTo>
                    <a:pt x="132" y="80"/>
                  </a:lnTo>
                  <a:lnTo>
                    <a:pt x="132" y="80"/>
                  </a:lnTo>
                  <a:lnTo>
                    <a:pt x="128" y="88"/>
                  </a:lnTo>
                  <a:lnTo>
                    <a:pt x="123" y="96"/>
                  </a:lnTo>
                  <a:lnTo>
                    <a:pt x="116" y="103"/>
                  </a:lnTo>
                  <a:lnTo>
                    <a:pt x="109" y="110"/>
                  </a:lnTo>
                  <a:lnTo>
                    <a:pt x="101" y="115"/>
                  </a:lnTo>
                  <a:lnTo>
                    <a:pt x="93" y="120"/>
                  </a:lnTo>
                  <a:lnTo>
                    <a:pt x="84" y="122"/>
                  </a:lnTo>
                  <a:lnTo>
                    <a:pt x="76" y="123"/>
                  </a:lnTo>
                  <a:lnTo>
                    <a:pt x="76" y="12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06" name="Freeform 830"/>
            <p:cNvSpPr/>
            <p:nvPr/>
          </p:nvSpPr>
          <p:spPr bwMode="auto">
            <a:xfrm>
              <a:off x="6535738" y="1511300"/>
              <a:ext cx="63500" cy="57150"/>
            </a:xfrm>
            <a:custGeom>
              <a:avLst/>
              <a:gdLst/>
              <a:ahLst/>
              <a:cxnLst>
                <a:cxn ang="0">
                  <a:pos x="66" y="110"/>
                </a:cxn>
                <a:cxn ang="0">
                  <a:pos x="46" y="106"/>
                </a:cxn>
                <a:cxn ang="0">
                  <a:pos x="44" y="106"/>
                </a:cxn>
                <a:cxn ang="0">
                  <a:pos x="42" y="106"/>
                </a:cxn>
                <a:cxn ang="0">
                  <a:pos x="38" y="106"/>
                </a:cxn>
                <a:cxn ang="0">
                  <a:pos x="33" y="104"/>
                </a:cxn>
                <a:cxn ang="0">
                  <a:pos x="29" y="100"/>
                </a:cxn>
                <a:cxn ang="0">
                  <a:pos x="28" y="99"/>
                </a:cxn>
                <a:cxn ang="0">
                  <a:pos x="11" y="83"/>
                </a:cxn>
                <a:cxn ang="0">
                  <a:pos x="1" y="62"/>
                </a:cxn>
                <a:cxn ang="0">
                  <a:pos x="0" y="52"/>
                </a:cxn>
                <a:cxn ang="0">
                  <a:pos x="3" y="33"/>
                </a:cxn>
                <a:cxn ang="0">
                  <a:pos x="7" y="26"/>
                </a:cxn>
                <a:cxn ang="0">
                  <a:pos x="15" y="18"/>
                </a:cxn>
                <a:cxn ang="0">
                  <a:pos x="35" y="5"/>
                </a:cxn>
                <a:cxn ang="0">
                  <a:pos x="49" y="1"/>
                </a:cxn>
                <a:cxn ang="0">
                  <a:pos x="58" y="0"/>
                </a:cxn>
                <a:cxn ang="0">
                  <a:pos x="61" y="0"/>
                </a:cxn>
                <a:cxn ang="0">
                  <a:pos x="63" y="0"/>
                </a:cxn>
                <a:cxn ang="0">
                  <a:pos x="80" y="1"/>
                </a:cxn>
                <a:cxn ang="0">
                  <a:pos x="89" y="4"/>
                </a:cxn>
                <a:cxn ang="0">
                  <a:pos x="102" y="11"/>
                </a:cxn>
                <a:cxn ang="0">
                  <a:pos x="112" y="21"/>
                </a:cxn>
                <a:cxn ang="0">
                  <a:pos x="119" y="35"/>
                </a:cxn>
                <a:cxn ang="0">
                  <a:pos x="120" y="43"/>
                </a:cxn>
                <a:cxn ang="0">
                  <a:pos x="120" y="60"/>
                </a:cxn>
                <a:cxn ang="0">
                  <a:pos x="116" y="76"/>
                </a:cxn>
                <a:cxn ang="0">
                  <a:pos x="109" y="91"/>
                </a:cxn>
                <a:cxn ang="0">
                  <a:pos x="99" y="100"/>
                </a:cxn>
                <a:cxn ang="0">
                  <a:pos x="99" y="103"/>
                </a:cxn>
                <a:cxn ang="0">
                  <a:pos x="93" y="105"/>
                </a:cxn>
                <a:cxn ang="0">
                  <a:pos x="85" y="109"/>
                </a:cxn>
                <a:cxn ang="0">
                  <a:pos x="76" y="109"/>
                </a:cxn>
                <a:cxn ang="0">
                  <a:pos x="66" y="110"/>
                </a:cxn>
              </a:cxnLst>
              <a:rect l="0" t="0" r="r" b="b"/>
              <a:pathLst>
                <a:path w="121" h="110">
                  <a:moveTo>
                    <a:pt x="66" y="110"/>
                  </a:moveTo>
                  <a:lnTo>
                    <a:pt x="66" y="110"/>
                  </a:lnTo>
                  <a:lnTo>
                    <a:pt x="56" y="109"/>
                  </a:lnTo>
                  <a:lnTo>
                    <a:pt x="46" y="106"/>
                  </a:lnTo>
                  <a:lnTo>
                    <a:pt x="46" y="106"/>
                  </a:lnTo>
                  <a:lnTo>
                    <a:pt x="44" y="106"/>
                  </a:lnTo>
                  <a:lnTo>
                    <a:pt x="42" y="106"/>
                  </a:lnTo>
                  <a:lnTo>
                    <a:pt x="42" y="106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36" y="105"/>
                  </a:lnTo>
                  <a:lnTo>
                    <a:pt x="33" y="104"/>
                  </a:lnTo>
                  <a:lnTo>
                    <a:pt x="29" y="100"/>
                  </a:lnTo>
                  <a:lnTo>
                    <a:pt x="29" y="100"/>
                  </a:lnTo>
                  <a:lnTo>
                    <a:pt x="28" y="99"/>
                  </a:lnTo>
                  <a:lnTo>
                    <a:pt x="28" y="99"/>
                  </a:lnTo>
                  <a:lnTo>
                    <a:pt x="18" y="92"/>
                  </a:lnTo>
                  <a:lnTo>
                    <a:pt x="11" y="83"/>
                  </a:lnTo>
                  <a:lnTo>
                    <a:pt x="4" y="73"/>
                  </a:lnTo>
                  <a:lnTo>
                    <a:pt x="1" y="62"/>
                  </a:lnTo>
                  <a:lnTo>
                    <a:pt x="1" y="62"/>
                  </a:lnTo>
                  <a:lnTo>
                    <a:pt x="0" y="52"/>
                  </a:lnTo>
                  <a:lnTo>
                    <a:pt x="0" y="42"/>
                  </a:lnTo>
                  <a:lnTo>
                    <a:pt x="3" y="33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11" y="21"/>
                  </a:lnTo>
                  <a:lnTo>
                    <a:pt x="15" y="18"/>
                  </a:lnTo>
                  <a:lnTo>
                    <a:pt x="24" y="10"/>
                  </a:lnTo>
                  <a:lnTo>
                    <a:pt x="35" y="5"/>
                  </a:lnTo>
                  <a:lnTo>
                    <a:pt x="49" y="1"/>
                  </a:lnTo>
                  <a:lnTo>
                    <a:pt x="49" y="1"/>
                  </a:lnTo>
                  <a:lnTo>
                    <a:pt x="54" y="0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61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71" y="0"/>
                  </a:lnTo>
                  <a:lnTo>
                    <a:pt x="80" y="1"/>
                  </a:lnTo>
                  <a:lnTo>
                    <a:pt x="80" y="1"/>
                  </a:lnTo>
                  <a:lnTo>
                    <a:pt x="89" y="4"/>
                  </a:lnTo>
                  <a:lnTo>
                    <a:pt x="96" y="7"/>
                  </a:lnTo>
                  <a:lnTo>
                    <a:pt x="102" y="11"/>
                  </a:lnTo>
                  <a:lnTo>
                    <a:pt x="108" y="16"/>
                  </a:lnTo>
                  <a:lnTo>
                    <a:pt x="112" y="21"/>
                  </a:lnTo>
                  <a:lnTo>
                    <a:pt x="115" y="25"/>
                  </a:lnTo>
                  <a:lnTo>
                    <a:pt x="119" y="35"/>
                  </a:lnTo>
                  <a:lnTo>
                    <a:pt x="119" y="35"/>
                  </a:lnTo>
                  <a:lnTo>
                    <a:pt x="120" y="43"/>
                  </a:lnTo>
                  <a:lnTo>
                    <a:pt x="121" y="52"/>
                  </a:lnTo>
                  <a:lnTo>
                    <a:pt x="120" y="60"/>
                  </a:lnTo>
                  <a:lnTo>
                    <a:pt x="119" y="68"/>
                  </a:lnTo>
                  <a:lnTo>
                    <a:pt x="116" y="76"/>
                  </a:lnTo>
                  <a:lnTo>
                    <a:pt x="113" y="84"/>
                  </a:lnTo>
                  <a:lnTo>
                    <a:pt x="109" y="91"/>
                  </a:lnTo>
                  <a:lnTo>
                    <a:pt x="104" y="97"/>
                  </a:lnTo>
                  <a:lnTo>
                    <a:pt x="99" y="100"/>
                  </a:lnTo>
                  <a:lnTo>
                    <a:pt x="99" y="103"/>
                  </a:lnTo>
                  <a:lnTo>
                    <a:pt x="99" y="103"/>
                  </a:lnTo>
                  <a:lnTo>
                    <a:pt x="97" y="103"/>
                  </a:lnTo>
                  <a:lnTo>
                    <a:pt x="93" y="105"/>
                  </a:lnTo>
                  <a:lnTo>
                    <a:pt x="93" y="105"/>
                  </a:lnTo>
                  <a:lnTo>
                    <a:pt x="85" y="109"/>
                  </a:lnTo>
                  <a:lnTo>
                    <a:pt x="77" y="109"/>
                  </a:lnTo>
                  <a:lnTo>
                    <a:pt x="76" y="109"/>
                  </a:lnTo>
                  <a:lnTo>
                    <a:pt x="76" y="109"/>
                  </a:lnTo>
                  <a:lnTo>
                    <a:pt x="66" y="110"/>
                  </a:lnTo>
                  <a:lnTo>
                    <a:pt x="66" y="1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07" name="Freeform 831"/>
            <p:cNvSpPr/>
            <p:nvPr/>
          </p:nvSpPr>
          <p:spPr bwMode="auto">
            <a:xfrm>
              <a:off x="6656388" y="1506538"/>
              <a:ext cx="73025" cy="68263"/>
            </a:xfrm>
            <a:custGeom>
              <a:avLst/>
              <a:gdLst/>
              <a:ahLst/>
              <a:cxnLst>
                <a:cxn ang="0">
                  <a:pos x="62" y="128"/>
                </a:cxn>
                <a:cxn ang="0">
                  <a:pos x="46" y="124"/>
                </a:cxn>
                <a:cxn ang="0">
                  <a:pos x="42" y="122"/>
                </a:cxn>
                <a:cxn ang="0">
                  <a:pos x="30" y="109"/>
                </a:cxn>
                <a:cxn ang="0">
                  <a:pos x="18" y="85"/>
                </a:cxn>
                <a:cxn ang="0">
                  <a:pos x="15" y="79"/>
                </a:cxn>
                <a:cxn ang="0">
                  <a:pos x="11" y="75"/>
                </a:cxn>
                <a:cxn ang="0">
                  <a:pos x="4" y="64"/>
                </a:cxn>
                <a:cxn ang="0">
                  <a:pos x="0" y="51"/>
                </a:cxn>
                <a:cxn ang="0">
                  <a:pos x="3" y="39"/>
                </a:cxn>
                <a:cxn ang="0">
                  <a:pos x="6" y="34"/>
                </a:cxn>
                <a:cxn ang="0">
                  <a:pos x="18" y="20"/>
                </a:cxn>
                <a:cxn ang="0">
                  <a:pos x="35" y="10"/>
                </a:cxn>
                <a:cxn ang="0">
                  <a:pos x="53" y="3"/>
                </a:cxn>
                <a:cxn ang="0">
                  <a:pos x="72" y="0"/>
                </a:cxn>
                <a:cxn ang="0">
                  <a:pos x="80" y="1"/>
                </a:cxn>
                <a:cxn ang="0">
                  <a:pos x="94" y="6"/>
                </a:cxn>
                <a:cxn ang="0">
                  <a:pos x="102" y="13"/>
                </a:cxn>
                <a:cxn ang="0">
                  <a:pos x="105" y="14"/>
                </a:cxn>
                <a:cxn ang="0">
                  <a:pos x="114" y="18"/>
                </a:cxn>
                <a:cxn ang="0">
                  <a:pos x="122" y="26"/>
                </a:cxn>
                <a:cxn ang="0">
                  <a:pos x="135" y="45"/>
                </a:cxn>
                <a:cxn ang="0">
                  <a:pos x="138" y="56"/>
                </a:cxn>
                <a:cxn ang="0">
                  <a:pos x="139" y="70"/>
                </a:cxn>
                <a:cxn ang="0">
                  <a:pos x="136" y="81"/>
                </a:cxn>
                <a:cxn ang="0">
                  <a:pos x="134" y="86"/>
                </a:cxn>
                <a:cxn ang="0">
                  <a:pos x="120" y="98"/>
                </a:cxn>
                <a:cxn ang="0">
                  <a:pos x="104" y="104"/>
                </a:cxn>
                <a:cxn ang="0">
                  <a:pos x="96" y="109"/>
                </a:cxn>
                <a:cxn ang="0">
                  <a:pos x="90" y="116"/>
                </a:cxn>
                <a:cxn ang="0">
                  <a:pos x="84" y="121"/>
                </a:cxn>
                <a:cxn ang="0">
                  <a:pos x="70" y="128"/>
                </a:cxn>
                <a:cxn ang="0">
                  <a:pos x="62" y="128"/>
                </a:cxn>
              </a:cxnLst>
              <a:rect l="0" t="0" r="r" b="b"/>
              <a:pathLst>
                <a:path w="139" h="128">
                  <a:moveTo>
                    <a:pt x="62" y="128"/>
                  </a:moveTo>
                  <a:lnTo>
                    <a:pt x="62" y="128"/>
                  </a:lnTo>
                  <a:lnTo>
                    <a:pt x="54" y="127"/>
                  </a:lnTo>
                  <a:lnTo>
                    <a:pt x="46" y="124"/>
                  </a:lnTo>
                  <a:lnTo>
                    <a:pt x="46" y="124"/>
                  </a:lnTo>
                  <a:lnTo>
                    <a:pt x="42" y="122"/>
                  </a:lnTo>
                  <a:lnTo>
                    <a:pt x="38" y="118"/>
                  </a:lnTo>
                  <a:lnTo>
                    <a:pt x="30" y="109"/>
                  </a:lnTo>
                  <a:lnTo>
                    <a:pt x="24" y="98"/>
                  </a:lnTo>
                  <a:lnTo>
                    <a:pt x="18" y="85"/>
                  </a:lnTo>
                  <a:lnTo>
                    <a:pt x="17" y="81"/>
                  </a:lnTo>
                  <a:lnTo>
                    <a:pt x="15" y="79"/>
                  </a:lnTo>
                  <a:lnTo>
                    <a:pt x="15" y="79"/>
                  </a:lnTo>
                  <a:lnTo>
                    <a:pt x="11" y="75"/>
                  </a:lnTo>
                  <a:lnTo>
                    <a:pt x="7" y="70"/>
                  </a:lnTo>
                  <a:lnTo>
                    <a:pt x="4" y="64"/>
                  </a:lnTo>
                  <a:lnTo>
                    <a:pt x="2" y="58"/>
                  </a:lnTo>
                  <a:lnTo>
                    <a:pt x="0" y="51"/>
                  </a:lnTo>
                  <a:lnTo>
                    <a:pt x="0" y="45"/>
                  </a:lnTo>
                  <a:lnTo>
                    <a:pt x="3" y="39"/>
                  </a:lnTo>
                  <a:lnTo>
                    <a:pt x="6" y="34"/>
                  </a:lnTo>
                  <a:lnTo>
                    <a:pt x="6" y="34"/>
                  </a:lnTo>
                  <a:lnTo>
                    <a:pt x="11" y="27"/>
                  </a:lnTo>
                  <a:lnTo>
                    <a:pt x="18" y="20"/>
                  </a:lnTo>
                  <a:lnTo>
                    <a:pt x="26" y="15"/>
                  </a:lnTo>
                  <a:lnTo>
                    <a:pt x="35" y="10"/>
                  </a:lnTo>
                  <a:lnTo>
                    <a:pt x="44" y="6"/>
                  </a:lnTo>
                  <a:lnTo>
                    <a:pt x="53" y="3"/>
                  </a:lnTo>
                  <a:lnTo>
                    <a:pt x="62" y="1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80" y="1"/>
                  </a:lnTo>
                  <a:lnTo>
                    <a:pt x="87" y="3"/>
                  </a:lnTo>
                  <a:lnTo>
                    <a:pt x="94" y="6"/>
                  </a:lnTo>
                  <a:lnTo>
                    <a:pt x="100" y="11"/>
                  </a:lnTo>
                  <a:lnTo>
                    <a:pt x="102" y="13"/>
                  </a:lnTo>
                  <a:lnTo>
                    <a:pt x="105" y="14"/>
                  </a:lnTo>
                  <a:lnTo>
                    <a:pt x="105" y="14"/>
                  </a:lnTo>
                  <a:lnTo>
                    <a:pt x="114" y="18"/>
                  </a:lnTo>
                  <a:lnTo>
                    <a:pt x="114" y="18"/>
                  </a:lnTo>
                  <a:lnTo>
                    <a:pt x="118" y="22"/>
                  </a:lnTo>
                  <a:lnTo>
                    <a:pt x="122" y="26"/>
                  </a:lnTo>
                  <a:lnTo>
                    <a:pt x="130" y="35"/>
                  </a:lnTo>
                  <a:lnTo>
                    <a:pt x="135" y="45"/>
                  </a:lnTo>
                  <a:lnTo>
                    <a:pt x="138" y="56"/>
                  </a:lnTo>
                  <a:lnTo>
                    <a:pt x="138" y="56"/>
                  </a:lnTo>
                  <a:lnTo>
                    <a:pt x="139" y="63"/>
                  </a:lnTo>
                  <a:lnTo>
                    <a:pt x="139" y="70"/>
                  </a:lnTo>
                  <a:lnTo>
                    <a:pt x="137" y="78"/>
                  </a:lnTo>
                  <a:lnTo>
                    <a:pt x="136" y="81"/>
                  </a:lnTo>
                  <a:lnTo>
                    <a:pt x="134" y="86"/>
                  </a:lnTo>
                  <a:lnTo>
                    <a:pt x="134" y="86"/>
                  </a:lnTo>
                  <a:lnTo>
                    <a:pt x="128" y="92"/>
                  </a:lnTo>
                  <a:lnTo>
                    <a:pt x="120" y="98"/>
                  </a:lnTo>
                  <a:lnTo>
                    <a:pt x="113" y="101"/>
                  </a:lnTo>
                  <a:lnTo>
                    <a:pt x="104" y="104"/>
                  </a:lnTo>
                  <a:lnTo>
                    <a:pt x="99" y="105"/>
                  </a:lnTo>
                  <a:lnTo>
                    <a:pt x="96" y="109"/>
                  </a:lnTo>
                  <a:lnTo>
                    <a:pt x="96" y="109"/>
                  </a:lnTo>
                  <a:lnTo>
                    <a:pt x="90" y="116"/>
                  </a:lnTo>
                  <a:lnTo>
                    <a:pt x="90" y="116"/>
                  </a:lnTo>
                  <a:lnTo>
                    <a:pt x="84" y="121"/>
                  </a:lnTo>
                  <a:lnTo>
                    <a:pt x="78" y="125"/>
                  </a:lnTo>
                  <a:lnTo>
                    <a:pt x="70" y="128"/>
                  </a:lnTo>
                  <a:lnTo>
                    <a:pt x="62" y="128"/>
                  </a:lnTo>
                  <a:lnTo>
                    <a:pt x="62" y="1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sp>
        <p:nvSpPr>
          <p:cNvPr id="53" name="椭圆 31"/>
          <p:cNvSpPr/>
          <p:nvPr/>
        </p:nvSpPr>
        <p:spPr>
          <a:xfrm rot="15654318">
            <a:off x="1742332" y="1985987"/>
            <a:ext cx="898847" cy="889884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91" y="connsiteY5-92"/>
              </a:cxn>
            </a:cxnLst>
            <a:rect l="l" t="t" r="r" b="b"/>
            <a:pathLst>
              <a:path w="660438" h="653852">
                <a:moveTo>
                  <a:pt x="128078" y="64927"/>
                </a:moveTo>
                <a:cubicBezTo>
                  <a:pt x="200406" y="22404"/>
                  <a:pt x="266694" y="-24807"/>
                  <a:pt x="410712" y="15051"/>
                </a:cubicBezTo>
                <a:cubicBezTo>
                  <a:pt x="554730" y="54909"/>
                  <a:pt x="671038" y="190221"/>
                  <a:pt x="659670" y="337329"/>
                </a:cubicBezTo>
                <a:cubicBezTo>
                  <a:pt x="648302" y="484437"/>
                  <a:pt x="512709" y="653852"/>
                  <a:pt x="331423" y="653852"/>
                </a:cubicBezTo>
                <a:cubicBezTo>
                  <a:pt x="150137" y="653852"/>
                  <a:pt x="14721" y="457153"/>
                  <a:pt x="3176" y="337329"/>
                </a:cubicBezTo>
                <a:cubicBezTo>
                  <a:pt x="-8369" y="217505"/>
                  <a:pt x="11590" y="209227"/>
                  <a:pt x="62645" y="134413"/>
                </a:cubicBezTo>
              </a:path>
            </a:pathLst>
          </a:custGeom>
          <a:noFill/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grpSp>
        <p:nvGrpSpPr>
          <p:cNvPr id="208" name="组合 207"/>
          <p:cNvGrpSpPr/>
          <p:nvPr/>
        </p:nvGrpSpPr>
        <p:grpSpPr>
          <a:xfrm>
            <a:off x="1927519" y="2159252"/>
            <a:ext cx="555270" cy="543354"/>
            <a:chOff x="2159000" y="1141413"/>
            <a:chExt cx="739775" cy="723900"/>
          </a:xfrm>
          <a:solidFill>
            <a:srgbClr val="005790"/>
          </a:solidFill>
        </p:grpSpPr>
        <p:sp>
          <p:nvSpPr>
            <p:cNvPr id="209" name="Freeform 832"/>
            <p:cNvSpPr/>
            <p:nvPr/>
          </p:nvSpPr>
          <p:spPr bwMode="auto">
            <a:xfrm>
              <a:off x="2216150" y="1428750"/>
              <a:ext cx="14288" cy="63500"/>
            </a:xfrm>
            <a:custGeom>
              <a:avLst/>
              <a:gdLst/>
              <a:ahLst/>
              <a:cxnLst>
                <a:cxn ang="0">
                  <a:pos x="27" y="4"/>
                </a:cxn>
                <a:cxn ang="0">
                  <a:pos x="27" y="4"/>
                </a:cxn>
                <a:cxn ang="0">
                  <a:pos x="27" y="2"/>
                </a:cxn>
                <a:cxn ang="0">
                  <a:pos x="26" y="1"/>
                </a:cxn>
                <a:cxn ang="0">
                  <a:pos x="25" y="0"/>
                </a:cxn>
                <a:cxn ang="0">
                  <a:pos x="23" y="0"/>
                </a:cxn>
                <a:cxn ang="0">
                  <a:pos x="21" y="0"/>
                </a:cxn>
                <a:cxn ang="0">
                  <a:pos x="20" y="1"/>
                </a:cxn>
                <a:cxn ang="0">
                  <a:pos x="19" y="2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17" y="22"/>
                </a:cxn>
                <a:cxn ang="0">
                  <a:pos x="14" y="39"/>
                </a:cxn>
                <a:cxn ang="0">
                  <a:pos x="9" y="56"/>
                </a:cxn>
                <a:cxn ang="0">
                  <a:pos x="4" y="73"/>
                </a:cxn>
                <a:cxn ang="0">
                  <a:pos x="4" y="73"/>
                </a:cxn>
                <a:cxn ang="0">
                  <a:pos x="2" y="84"/>
                </a:cxn>
                <a:cxn ang="0">
                  <a:pos x="1" y="95"/>
                </a:cxn>
                <a:cxn ang="0">
                  <a:pos x="0" y="100"/>
                </a:cxn>
                <a:cxn ang="0">
                  <a:pos x="1" y="106"/>
                </a:cxn>
                <a:cxn ang="0">
                  <a:pos x="2" y="111"/>
                </a:cxn>
                <a:cxn ang="0">
                  <a:pos x="4" y="116"/>
                </a:cxn>
                <a:cxn ang="0">
                  <a:pos x="4" y="116"/>
                </a:cxn>
                <a:cxn ang="0">
                  <a:pos x="5" y="117"/>
                </a:cxn>
                <a:cxn ang="0">
                  <a:pos x="7" y="118"/>
                </a:cxn>
                <a:cxn ang="0">
                  <a:pos x="8" y="118"/>
                </a:cxn>
                <a:cxn ang="0">
                  <a:pos x="10" y="118"/>
                </a:cxn>
                <a:cxn ang="0">
                  <a:pos x="12" y="116"/>
                </a:cxn>
                <a:cxn ang="0">
                  <a:pos x="13" y="115"/>
                </a:cxn>
                <a:cxn ang="0">
                  <a:pos x="14" y="113"/>
                </a:cxn>
                <a:cxn ang="0">
                  <a:pos x="13" y="111"/>
                </a:cxn>
                <a:cxn ang="0">
                  <a:pos x="13" y="111"/>
                </a:cxn>
                <a:cxn ang="0">
                  <a:pos x="10" y="104"/>
                </a:cxn>
                <a:cxn ang="0">
                  <a:pos x="9" y="97"/>
                </a:cxn>
                <a:cxn ang="0">
                  <a:pos x="10" y="91"/>
                </a:cxn>
                <a:cxn ang="0">
                  <a:pos x="12" y="83"/>
                </a:cxn>
                <a:cxn ang="0">
                  <a:pos x="16" y="68"/>
                </a:cxn>
                <a:cxn ang="0">
                  <a:pos x="20" y="56"/>
                </a:cxn>
                <a:cxn ang="0">
                  <a:pos x="20" y="56"/>
                </a:cxn>
                <a:cxn ang="0">
                  <a:pos x="23" y="44"/>
                </a:cxn>
                <a:cxn ang="0">
                  <a:pos x="26" y="30"/>
                </a:cxn>
                <a:cxn ang="0">
                  <a:pos x="27" y="4"/>
                </a:cxn>
                <a:cxn ang="0">
                  <a:pos x="27" y="4"/>
                </a:cxn>
              </a:cxnLst>
              <a:rect l="0" t="0" r="r" b="b"/>
              <a:pathLst>
                <a:path w="27" h="118">
                  <a:moveTo>
                    <a:pt x="27" y="4"/>
                  </a:moveTo>
                  <a:lnTo>
                    <a:pt x="27" y="4"/>
                  </a:lnTo>
                  <a:lnTo>
                    <a:pt x="27" y="2"/>
                  </a:lnTo>
                  <a:lnTo>
                    <a:pt x="26" y="1"/>
                  </a:lnTo>
                  <a:lnTo>
                    <a:pt x="25" y="0"/>
                  </a:lnTo>
                  <a:lnTo>
                    <a:pt x="23" y="0"/>
                  </a:lnTo>
                  <a:lnTo>
                    <a:pt x="21" y="0"/>
                  </a:lnTo>
                  <a:lnTo>
                    <a:pt x="20" y="1"/>
                  </a:lnTo>
                  <a:lnTo>
                    <a:pt x="19" y="2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7" y="22"/>
                  </a:lnTo>
                  <a:lnTo>
                    <a:pt x="14" y="39"/>
                  </a:lnTo>
                  <a:lnTo>
                    <a:pt x="9" y="56"/>
                  </a:lnTo>
                  <a:lnTo>
                    <a:pt x="4" y="73"/>
                  </a:lnTo>
                  <a:lnTo>
                    <a:pt x="4" y="73"/>
                  </a:lnTo>
                  <a:lnTo>
                    <a:pt x="2" y="84"/>
                  </a:lnTo>
                  <a:lnTo>
                    <a:pt x="1" y="95"/>
                  </a:lnTo>
                  <a:lnTo>
                    <a:pt x="0" y="100"/>
                  </a:lnTo>
                  <a:lnTo>
                    <a:pt x="1" y="106"/>
                  </a:lnTo>
                  <a:lnTo>
                    <a:pt x="2" y="111"/>
                  </a:lnTo>
                  <a:lnTo>
                    <a:pt x="4" y="116"/>
                  </a:lnTo>
                  <a:lnTo>
                    <a:pt x="4" y="116"/>
                  </a:lnTo>
                  <a:lnTo>
                    <a:pt x="5" y="117"/>
                  </a:lnTo>
                  <a:lnTo>
                    <a:pt x="7" y="118"/>
                  </a:lnTo>
                  <a:lnTo>
                    <a:pt x="8" y="118"/>
                  </a:lnTo>
                  <a:lnTo>
                    <a:pt x="10" y="118"/>
                  </a:lnTo>
                  <a:lnTo>
                    <a:pt x="12" y="116"/>
                  </a:lnTo>
                  <a:lnTo>
                    <a:pt x="13" y="115"/>
                  </a:lnTo>
                  <a:lnTo>
                    <a:pt x="14" y="113"/>
                  </a:lnTo>
                  <a:lnTo>
                    <a:pt x="13" y="111"/>
                  </a:lnTo>
                  <a:lnTo>
                    <a:pt x="13" y="111"/>
                  </a:lnTo>
                  <a:lnTo>
                    <a:pt x="10" y="104"/>
                  </a:lnTo>
                  <a:lnTo>
                    <a:pt x="9" y="97"/>
                  </a:lnTo>
                  <a:lnTo>
                    <a:pt x="10" y="91"/>
                  </a:lnTo>
                  <a:lnTo>
                    <a:pt x="12" y="83"/>
                  </a:lnTo>
                  <a:lnTo>
                    <a:pt x="16" y="68"/>
                  </a:lnTo>
                  <a:lnTo>
                    <a:pt x="20" y="56"/>
                  </a:lnTo>
                  <a:lnTo>
                    <a:pt x="20" y="56"/>
                  </a:lnTo>
                  <a:lnTo>
                    <a:pt x="23" y="44"/>
                  </a:lnTo>
                  <a:lnTo>
                    <a:pt x="26" y="30"/>
                  </a:lnTo>
                  <a:lnTo>
                    <a:pt x="27" y="4"/>
                  </a:lnTo>
                  <a:lnTo>
                    <a:pt x="2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10" name="Freeform 833"/>
            <p:cNvSpPr/>
            <p:nvPr/>
          </p:nvSpPr>
          <p:spPr bwMode="auto">
            <a:xfrm>
              <a:off x="2251075" y="1462088"/>
              <a:ext cx="9525" cy="53975"/>
            </a:xfrm>
            <a:custGeom>
              <a:avLst/>
              <a:gdLst/>
              <a:ahLst/>
              <a:cxnLst>
                <a:cxn ang="0">
                  <a:pos x="20" y="5"/>
                </a:cxn>
                <a:cxn ang="0">
                  <a:pos x="20" y="5"/>
                </a:cxn>
                <a:cxn ang="0">
                  <a:pos x="19" y="3"/>
                </a:cxn>
                <a:cxn ang="0">
                  <a:pos x="18" y="1"/>
                </a:cxn>
                <a:cxn ang="0">
                  <a:pos x="17" y="1"/>
                </a:cxn>
                <a:cxn ang="0">
                  <a:pos x="15" y="0"/>
                </a:cxn>
                <a:cxn ang="0">
                  <a:pos x="13" y="1"/>
                </a:cxn>
                <a:cxn ang="0">
                  <a:pos x="12" y="1"/>
                </a:cxn>
                <a:cxn ang="0">
                  <a:pos x="11" y="3"/>
                </a:cxn>
                <a:cxn ang="0">
                  <a:pos x="10" y="5"/>
                </a:cxn>
                <a:cxn ang="0">
                  <a:pos x="10" y="55"/>
                </a:cxn>
                <a:cxn ang="0">
                  <a:pos x="10" y="55"/>
                </a:cxn>
                <a:cxn ang="0">
                  <a:pos x="10" y="61"/>
                </a:cxn>
                <a:cxn ang="0">
                  <a:pos x="8" y="66"/>
                </a:cxn>
                <a:cxn ang="0">
                  <a:pos x="5" y="78"/>
                </a:cxn>
                <a:cxn ang="0">
                  <a:pos x="2" y="88"/>
                </a:cxn>
                <a:cxn ang="0">
                  <a:pos x="0" y="100"/>
                </a:cxn>
                <a:cxn ang="0">
                  <a:pos x="0" y="100"/>
                </a:cxn>
                <a:cxn ang="0">
                  <a:pos x="0" y="101"/>
                </a:cxn>
                <a:cxn ang="0">
                  <a:pos x="1" y="103"/>
                </a:cxn>
                <a:cxn ang="0">
                  <a:pos x="3" y="104"/>
                </a:cxn>
                <a:cxn ang="0">
                  <a:pos x="4" y="104"/>
                </a:cxn>
                <a:cxn ang="0">
                  <a:pos x="8" y="103"/>
                </a:cxn>
                <a:cxn ang="0">
                  <a:pos x="10" y="101"/>
                </a:cxn>
                <a:cxn ang="0">
                  <a:pos x="10" y="100"/>
                </a:cxn>
                <a:cxn ang="0">
                  <a:pos x="10" y="100"/>
                </a:cxn>
                <a:cxn ang="0">
                  <a:pos x="12" y="90"/>
                </a:cxn>
                <a:cxn ang="0">
                  <a:pos x="15" y="81"/>
                </a:cxn>
                <a:cxn ang="0">
                  <a:pos x="18" y="71"/>
                </a:cxn>
                <a:cxn ang="0">
                  <a:pos x="20" y="62"/>
                </a:cxn>
                <a:cxn ang="0">
                  <a:pos x="20" y="62"/>
                </a:cxn>
                <a:cxn ang="0">
                  <a:pos x="20" y="48"/>
                </a:cxn>
                <a:cxn ang="0">
                  <a:pos x="20" y="33"/>
                </a:cxn>
                <a:cxn ang="0">
                  <a:pos x="20" y="5"/>
                </a:cxn>
                <a:cxn ang="0">
                  <a:pos x="20" y="5"/>
                </a:cxn>
              </a:cxnLst>
              <a:rect l="0" t="0" r="r" b="b"/>
              <a:pathLst>
                <a:path w="20" h="104">
                  <a:moveTo>
                    <a:pt x="20" y="5"/>
                  </a:moveTo>
                  <a:lnTo>
                    <a:pt x="20" y="5"/>
                  </a:lnTo>
                  <a:lnTo>
                    <a:pt x="19" y="3"/>
                  </a:lnTo>
                  <a:lnTo>
                    <a:pt x="18" y="1"/>
                  </a:lnTo>
                  <a:lnTo>
                    <a:pt x="17" y="1"/>
                  </a:lnTo>
                  <a:lnTo>
                    <a:pt x="15" y="0"/>
                  </a:lnTo>
                  <a:lnTo>
                    <a:pt x="13" y="1"/>
                  </a:lnTo>
                  <a:lnTo>
                    <a:pt x="12" y="1"/>
                  </a:lnTo>
                  <a:lnTo>
                    <a:pt x="11" y="3"/>
                  </a:lnTo>
                  <a:lnTo>
                    <a:pt x="10" y="5"/>
                  </a:lnTo>
                  <a:lnTo>
                    <a:pt x="10" y="55"/>
                  </a:lnTo>
                  <a:lnTo>
                    <a:pt x="10" y="55"/>
                  </a:lnTo>
                  <a:lnTo>
                    <a:pt x="10" y="61"/>
                  </a:lnTo>
                  <a:lnTo>
                    <a:pt x="8" y="66"/>
                  </a:lnTo>
                  <a:lnTo>
                    <a:pt x="5" y="78"/>
                  </a:lnTo>
                  <a:lnTo>
                    <a:pt x="2" y="88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01"/>
                  </a:lnTo>
                  <a:lnTo>
                    <a:pt x="1" y="103"/>
                  </a:lnTo>
                  <a:lnTo>
                    <a:pt x="3" y="104"/>
                  </a:lnTo>
                  <a:lnTo>
                    <a:pt x="4" y="104"/>
                  </a:lnTo>
                  <a:lnTo>
                    <a:pt x="8" y="103"/>
                  </a:lnTo>
                  <a:lnTo>
                    <a:pt x="10" y="101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2" y="90"/>
                  </a:lnTo>
                  <a:lnTo>
                    <a:pt x="15" y="81"/>
                  </a:lnTo>
                  <a:lnTo>
                    <a:pt x="18" y="71"/>
                  </a:lnTo>
                  <a:lnTo>
                    <a:pt x="20" y="62"/>
                  </a:lnTo>
                  <a:lnTo>
                    <a:pt x="20" y="62"/>
                  </a:lnTo>
                  <a:lnTo>
                    <a:pt x="20" y="48"/>
                  </a:lnTo>
                  <a:lnTo>
                    <a:pt x="20" y="33"/>
                  </a:lnTo>
                  <a:lnTo>
                    <a:pt x="20" y="5"/>
                  </a:lnTo>
                  <a:lnTo>
                    <a:pt x="2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11" name="Freeform 834"/>
            <p:cNvSpPr/>
            <p:nvPr/>
          </p:nvSpPr>
          <p:spPr bwMode="auto">
            <a:xfrm>
              <a:off x="2278063" y="1493838"/>
              <a:ext cx="9525" cy="58738"/>
            </a:xfrm>
            <a:custGeom>
              <a:avLst/>
              <a:gdLst/>
              <a:ahLst/>
              <a:cxnLst>
                <a:cxn ang="0">
                  <a:pos x="9" y="4"/>
                </a:cxn>
                <a:cxn ang="0">
                  <a:pos x="9" y="4"/>
                </a:cxn>
                <a:cxn ang="0">
                  <a:pos x="7" y="30"/>
                </a:cxn>
                <a:cxn ang="0">
                  <a:pos x="4" y="55"/>
                </a:cxn>
                <a:cxn ang="0">
                  <a:pos x="1" y="80"/>
                </a:cxn>
                <a:cxn ang="0">
                  <a:pos x="0" y="104"/>
                </a:cxn>
                <a:cxn ang="0">
                  <a:pos x="0" y="104"/>
                </a:cxn>
                <a:cxn ang="0">
                  <a:pos x="0" y="106"/>
                </a:cxn>
                <a:cxn ang="0">
                  <a:pos x="1" y="107"/>
                </a:cxn>
                <a:cxn ang="0">
                  <a:pos x="3" y="109"/>
                </a:cxn>
                <a:cxn ang="0">
                  <a:pos x="4" y="109"/>
                </a:cxn>
                <a:cxn ang="0">
                  <a:pos x="6" y="109"/>
                </a:cxn>
                <a:cxn ang="0">
                  <a:pos x="7" y="107"/>
                </a:cxn>
                <a:cxn ang="0">
                  <a:pos x="8" y="106"/>
                </a:cxn>
                <a:cxn ang="0">
                  <a:pos x="9" y="104"/>
                </a:cxn>
                <a:cxn ang="0">
                  <a:pos x="9" y="104"/>
                </a:cxn>
                <a:cxn ang="0">
                  <a:pos x="10" y="80"/>
                </a:cxn>
                <a:cxn ang="0">
                  <a:pos x="13" y="55"/>
                </a:cxn>
                <a:cxn ang="0">
                  <a:pos x="16" y="30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18" y="2"/>
                </a:cxn>
                <a:cxn ang="0">
                  <a:pos x="17" y="1"/>
                </a:cxn>
                <a:cxn ang="0">
                  <a:pos x="15" y="0"/>
                </a:cxn>
                <a:cxn ang="0">
                  <a:pos x="14" y="0"/>
                </a:cxn>
                <a:cxn ang="0">
                  <a:pos x="12" y="0"/>
                </a:cxn>
                <a:cxn ang="0">
                  <a:pos x="10" y="1"/>
                </a:cxn>
                <a:cxn ang="0">
                  <a:pos x="9" y="2"/>
                </a:cxn>
                <a:cxn ang="0">
                  <a:pos x="9" y="4"/>
                </a:cxn>
                <a:cxn ang="0">
                  <a:pos x="9" y="4"/>
                </a:cxn>
              </a:cxnLst>
              <a:rect l="0" t="0" r="r" b="b"/>
              <a:pathLst>
                <a:path w="18" h="109">
                  <a:moveTo>
                    <a:pt x="9" y="4"/>
                  </a:moveTo>
                  <a:lnTo>
                    <a:pt x="9" y="4"/>
                  </a:lnTo>
                  <a:lnTo>
                    <a:pt x="7" y="30"/>
                  </a:lnTo>
                  <a:lnTo>
                    <a:pt x="4" y="55"/>
                  </a:lnTo>
                  <a:lnTo>
                    <a:pt x="1" y="80"/>
                  </a:lnTo>
                  <a:lnTo>
                    <a:pt x="0" y="104"/>
                  </a:lnTo>
                  <a:lnTo>
                    <a:pt x="0" y="104"/>
                  </a:lnTo>
                  <a:lnTo>
                    <a:pt x="0" y="106"/>
                  </a:lnTo>
                  <a:lnTo>
                    <a:pt x="1" y="107"/>
                  </a:lnTo>
                  <a:lnTo>
                    <a:pt x="3" y="109"/>
                  </a:lnTo>
                  <a:lnTo>
                    <a:pt x="4" y="109"/>
                  </a:lnTo>
                  <a:lnTo>
                    <a:pt x="6" y="109"/>
                  </a:lnTo>
                  <a:lnTo>
                    <a:pt x="7" y="107"/>
                  </a:lnTo>
                  <a:lnTo>
                    <a:pt x="8" y="106"/>
                  </a:lnTo>
                  <a:lnTo>
                    <a:pt x="9" y="104"/>
                  </a:lnTo>
                  <a:lnTo>
                    <a:pt x="9" y="104"/>
                  </a:lnTo>
                  <a:lnTo>
                    <a:pt x="10" y="80"/>
                  </a:lnTo>
                  <a:lnTo>
                    <a:pt x="13" y="55"/>
                  </a:lnTo>
                  <a:lnTo>
                    <a:pt x="16" y="30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2"/>
                  </a:lnTo>
                  <a:lnTo>
                    <a:pt x="17" y="1"/>
                  </a:lnTo>
                  <a:lnTo>
                    <a:pt x="15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9" y="2"/>
                  </a:lnTo>
                  <a:lnTo>
                    <a:pt x="9" y="4"/>
                  </a:lnTo>
                  <a:lnTo>
                    <a:pt x="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12" name="Freeform 835"/>
            <p:cNvSpPr/>
            <p:nvPr/>
          </p:nvSpPr>
          <p:spPr bwMode="auto">
            <a:xfrm>
              <a:off x="2308225" y="1528763"/>
              <a:ext cx="12700" cy="55563"/>
            </a:xfrm>
            <a:custGeom>
              <a:avLst/>
              <a:gdLst/>
              <a:ahLst/>
              <a:cxnLst>
                <a:cxn ang="0">
                  <a:pos x="14" y="5"/>
                </a:cxn>
                <a:cxn ang="0">
                  <a:pos x="14" y="5"/>
                </a:cxn>
                <a:cxn ang="0">
                  <a:pos x="13" y="17"/>
                </a:cxn>
                <a:cxn ang="0">
                  <a:pos x="12" y="29"/>
                </a:cxn>
                <a:cxn ang="0">
                  <a:pos x="8" y="52"/>
                </a:cxn>
                <a:cxn ang="0">
                  <a:pos x="4" y="76"/>
                </a:cxn>
                <a:cxn ang="0">
                  <a:pos x="0" y="98"/>
                </a:cxn>
                <a:cxn ang="0">
                  <a:pos x="0" y="98"/>
                </a:cxn>
                <a:cxn ang="0">
                  <a:pos x="0" y="100"/>
                </a:cxn>
                <a:cxn ang="0">
                  <a:pos x="1" y="102"/>
                </a:cxn>
                <a:cxn ang="0">
                  <a:pos x="4" y="105"/>
                </a:cxn>
                <a:cxn ang="0">
                  <a:pos x="5" y="105"/>
                </a:cxn>
                <a:cxn ang="0">
                  <a:pos x="7" y="105"/>
                </a:cxn>
                <a:cxn ang="0">
                  <a:pos x="8" y="102"/>
                </a:cxn>
                <a:cxn ang="0">
                  <a:pos x="9" y="101"/>
                </a:cxn>
                <a:cxn ang="0">
                  <a:pos x="9" y="101"/>
                </a:cxn>
                <a:cxn ang="0">
                  <a:pos x="13" y="77"/>
                </a:cxn>
                <a:cxn ang="0">
                  <a:pos x="17" y="53"/>
                </a:cxn>
                <a:cxn ang="0">
                  <a:pos x="21" y="29"/>
                </a:cxn>
                <a:cxn ang="0">
                  <a:pos x="22" y="17"/>
                </a:cxn>
                <a:cxn ang="0">
                  <a:pos x="23" y="5"/>
                </a:cxn>
                <a:cxn ang="0">
                  <a:pos x="23" y="5"/>
                </a:cxn>
                <a:cxn ang="0">
                  <a:pos x="22" y="3"/>
                </a:cxn>
                <a:cxn ang="0">
                  <a:pos x="21" y="1"/>
                </a:cxn>
                <a:cxn ang="0">
                  <a:pos x="20" y="0"/>
                </a:cxn>
                <a:cxn ang="0">
                  <a:pos x="18" y="0"/>
                </a:cxn>
                <a:cxn ang="0">
                  <a:pos x="17" y="0"/>
                </a:cxn>
                <a:cxn ang="0">
                  <a:pos x="15" y="1"/>
                </a:cxn>
                <a:cxn ang="0">
                  <a:pos x="14" y="3"/>
                </a:cxn>
                <a:cxn ang="0">
                  <a:pos x="14" y="5"/>
                </a:cxn>
                <a:cxn ang="0">
                  <a:pos x="14" y="5"/>
                </a:cxn>
              </a:cxnLst>
              <a:rect l="0" t="0" r="r" b="b"/>
              <a:pathLst>
                <a:path w="23" h="105">
                  <a:moveTo>
                    <a:pt x="14" y="5"/>
                  </a:moveTo>
                  <a:lnTo>
                    <a:pt x="14" y="5"/>
                  </a:lnTo>
                  <a:lnTo>
                    <a:pt x="13" y="17"/>
                  </a:lnTo>
                  <a:lnTo>
                    <a:pt x="12" y="29"/>
                  </a:lnTo>
                  <a:lnTo>
                    <a:pt x="8" y="52"/>
                  </a:lnTo>
                  <a:lnTo>
                    <a:pt x="4" y="76"/>
                  </a:lnTo>
                  <a:lnTo>
                    <a:pt x="0" y="98"/>
                  </a:lnTo>
                  <a:lnTo>
                    <a:pt x="0" y="98"/>
                  </a:lnTo>
                  <a:lnTo>
                    <a:pt x="0" y="100"/>
                  </a:lnTo>
                  <a:lnTo>
                    <a:pt x="1" y="102"/>
                  </a:lnTo>
                  <a:lnTo>
                    <a:pt x="4" y="105"/>
                  </a:lnTo>
                  <a:lnTo>
                    <a:pt x="5" y="105"/>
                  </a:lnTo>
                  <a:lnTo>
                    <a:pt x="7" y="105"/>
                  </a:lnTo>
                  <a:lnTo>
                    <a:pt x="8" y="102"/>
                  </a:lnTo>
                  <a:lnTo>
                    <a:pt x="9" y="101"/>
                  </a:lnTo>
                  <a:lnTo>
                    <a:pt x="9" y="101"/>
                  </a:lnTo>
                  <a:lnTo>
                    <a:pt x="13" y="77"/>
                  </a:lnTo>
                  <a:lnTo>
                    <a:pt x="17" y="53"/>
                  </a:lnTo>
                  <a:lnTo>
                    <a:pt x="21" y="29"/>
                  </a:lnTo>
                  <a:lnTo>
                    <a:pt x="22" y="17"/>
                  </a:lnTo>
                  <a:lnTo>
                    <a:pt x="23" y="5"/>
                  </a:lnTo>
                  <a:lnTo>
                    <a:pt x="23" y="5"/>
                  </a:lnTo>
                  <a:lnTo>
                    <a:pt x="22" y="3"/>
                  </a:lnTo>
                  <a:lnTo>
                    <a:pt x="21" y="1"/>
                  </a:lnTo>
                  <a:lnTo>
                    <a:pt x="20" y="0"/>
                  </a:lnTo>
                  <a:lnTo>
                    <a:pt x="18" y="0"/>
                  </a:lnTo>
                  <a:lnTo>
                    <a:pt x="17" y="0"/>
                  </a:lnTo>
                  <a:lnTo>
                    <a:pt x="15" y="1"/>
                  </a:lnTo>
                  <a:lnTo>
                    <a:pt x="14" y="3"/>
                  </a:lnTo>
                  <a:lnTo>
                    <a:pt x="14" y="5"/>
                  </a:lnTo>
                  <a:lnTo>
                    <a:pt x="14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13" name="Freeform 836"/>
            <p:cNvSpPr/>
            <p:nvPr/>
          </p:nvSpPr>
          <p:spPr bwMode="auto">
            <a:xfrm>
              <a:off x="2328863" y="1558925"/>
              <a:ext cx="14288" cy="52388"/>
            </a:xfrm>
            <a:custGeom>
              <a:avLst/>
              <a:gdLst/>
              <a:ahLst/>
              <a:cxnLst>
                <a:cxn ang="0">
                  <a:pos x="19" y="5"/>
                </a:cxn>
                <a:cxn ang="0">
                  <a:pos x="19" y="5"/>
                </a:cxn>
                <a:cxn ang="0">
                  <a:pos x="17" y="17"/>
                </a:cxn>
                <a:cxn ang="0">
                  <a:pos x="15" y="28"/>
                </a:cxn>
                <a:cxn ang="0">
                  <a:pos x="10" y="50"/>
                </a:cxn>
                <a:cxn ang="0">
                  <a:pos x="5" y="71"/>
                </a:cxn>
                <a:cxn ang="0">
                  <a:pos x="0" y="94"/>
                </a:cxn>
                <a:cxn ang="0">
                  <a:pos x="0" y="94"/>
                </a:cxn>
                <a:cxn ang="0">
                  <a:pos x="0" y="96"/>
                </a:cxn>
                <a:cxn ang="0">
                  <a:pos x="0" y="97"/>
                </a:cxn>
                <a:cxn ang="0">
                  <a:pos x="3" y="99"/>
                </a:cxn>
                <a:cxn ang="0">
                  <a:pos x="5" y="99"/>
                </a:cxn>
                <a:cxn ang="0">
                  <a:pos x="7" y="99"/>
                </a:cxn>
                <a:cxn ang="0">
                  <a:pos x="8" y="98"/>
                </a:cxn>
                <a:cxn ang="0">
                  <a:pos x="8" y="96"/>
                </a:cxn>
                <a:cxn ang="0">
                  <a:pos x="8" y="96"/>
                </a:cxn>
                <a:cxn ang="0">
                  <a:pos x="14" y="73"/>
                </a:cxn>
                <a:cxn ang="0">
                  <a:pos x="20" y="51"/>
                </a:cxn>
                <a:cxn ang="0">
                  <a:pos x="26" y="28"/>
                </a:cxn>
                <a:cxn ang="0">
                  <a:pos x="27" y="17"/>
                </a:cxn>
                <a:cxn ang="0">
                  <a:pos x="28" y="5"/>
                </a:cxn>
                <a:cxn ang="0">
                  <a:pos x="28" y="5"/>
                </a:cxn>
                <a:cxn ang="0">
                  <a:pos x="28" y="3"/>
                </a:cxn>
                <a:cxn ang="0">
                  <a:pos x="27" y="1"/>
                </a:cxn>
                <a:cxn ang="0">
                  <a:pos x="25" y="1"/>
                </a:cxn>
                <a:cxn ang="0">
                  <a:pos x="24" y="0"/>
                </a:cxn>
                <a:cxn ang="0">
                  <a:pos x="22" y="1"/>
                </a:cxn>
                <a:cxn ang="0">
                  <a:pos x="20" y="1"/>
                </a:cxn>
                <a:cxn ang="0">
                  <a:pos x="19" y="3"/>
                </a:cxn>
                <a:cxn ang="0">
                  <a:pos x="19" y="5"/>
                </a:cxn>
                <a:cxn ang="0">
                  <a:pos x="19" y="5"/>
                </a:cxn>
              </a:cxnLst>
              <a:rect l="0" t="0" r="r" b="b"/>
              <a:pathLst>
                <a:path w="28" h="99">
                  <a:moveTo>
                    <a:pt x="19" y="5"/>
                  </a:moveTo>
                  <a:lnTo>
                    <a:pt x="19" y="5"/>
                  </a:lnTo>
                  <a:lnTo>
                    <a:pt x="17" y="17"/>
                  </a:lnTo>
                  <a:lnTo>
                    <a:pt x="15" y="28"/>
                  </a:lnTo>
                  <a:lnTo>
                    <a:pt x="10" y="50"/>
                  </a:lnTo>
                  <a:lnTo>
                    <a:pt x="5" y="71"/>
                  </a:lnTo>
                  <a:lnTo>
                    <a:pt x="0" y="94"/>
                  </a:lnTo>
                  <a:lnTo>
                    <a:pt x="0" y="94"/>
                  </a:lnTo>
                  <a:lnTo>
                    <a:pt x="0" y="96"/>
                  </a:lnTo>
                  <a:lnTo>
                    <a:pt x="0" y="97"/>
                  </a:lnTo>
                  <a:lnTo>
                    <a:pt x="3" y="99"/>
                  </a:lnTo>
                  <a:lnTo>
                    <a:pt x="5" y="99"/>
                  </a:lnTo>
                  <a:lnTo>
                    <a:pt x="7" y="99"/>
                  </a:lnTo>
                  <a:lnTo>
                    <a:pt x="8" y="98"/>
                  </a:lnTo>
                  <a:lnTo>
                    <a:pt x="8" y="96"/>
                  </a:lnTo>
                  <a:lnTo>
                    <a:pt x="8" y="96"/>
                  </a:lnTo>
                  <a:lnTo>
                    <a:pt x="14" y="73"/>
                  </a:lnTo>
                  <a:lnTo>
                    <a:pt x="20" y="51"/>
                  </a:lnTo>
                  <a:lnTo>
                    <a:pt x="26" y="28"/>
                  </a:lnTo>
                  <a:lnTo>
                    <a:pt x="27" y="17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8" y="3"/>
                  </a:lnTo>
                  <a:lnTo>
                    <a:pt x="27" y="1"/>
                  </a:lnTo>
                  <a:lnTo>
                    <a:pt x="25" y="1"/>
                  </a:lnTo>
                  <a:lnTo>
                    <a:pt x="24" y="0"/>
                  </a:lnTo>
                  <a:lnTo>
                    <a:pt x="22" y="1"/>
                  </a:lnTo>
                  <a:lnTo>
                    <a:pt x="20" y="1"/>
                  </a:lnTo>
                  <a:lnTo>
                    <a:pt x="19" y="3"/>
                  </a:lnTo>
                  <a:lnTo>
                    <a:pt x="19" y="5"/>
                  </a:lnTo>
                  <a:lnTo>
                    <a:pt x="19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14" name="Freeform 837"/>
            <p:cNvSpPr/>
            <p:nvPr/>
          </p:nvSpPr>
          <p:spPr bwMode="auto">
            <a:xfrm>
              <a:off x="2359025" y="1576388"/>
              <a:ext cx="22225" cy="63500"/>
            </a:xfrm>
            <a:custGeom>
              <a:avLst/>
              <a:gdLst/>
              <a:ahLst/>
              <a:cxnLst>
                <a:cxn ang="0">
                  <a:pos x="34" y="3"/>
                </a:cxn>
                <a:cxn ang="0">
                  <a:pos x="34" y="3"/>
                </a:cxn>
                <a:cxn ang="0">
                  <a:pos x="31" y="10"/>
                </a:cxn>
                <a:cxn ang="0">
                  <a:pos x="28" y="18"/>
                </a:cxn>
                <a:cxn ang="0">
                  <a:pos x="23" y="33"/>
                </a:cxn>
                <a:cxn ang="0">
                  <a:pos x="20" y="49"/>
                </a:cxn>
                <a:cxn ang="0">
                  <a:pos x="16" y="65"/>
                </a:cxn>
                <a:cxn ang="0">
                  <a:pos x="16" y="65"/>
                </a:cxn>
                <a:cxn ang="0">
                  <a:pos x="9" y="89"/>
                </a:cxn>
                <a:cxn ang="0">
                  <a:pos x="1" y="113"/>
                </a:cxn>
                <a:cxn ang="0">
                  <a:pos x="1" y="113"/>
                </a:cxn>
                <a:cxn ang="0">
                  <a:pos x="0" y="115"/>
                </a:cxn>
                <a:cxn ang="0">
                  <a:pos x="1" y="117"/>
                </a:cxn>
                <a:cxn ang="0">
                  <a:pos x="2" y="118"/>
                </a:cxn>
                <a:cxn ang="0">
                  <a:pos x="4" y="119"/>
                </a:cxn>
                <a:cxn ang="0">
                  <a:pos x="7" y="118"/>
                </a:cxn>
                <a:cxn ang="0">
                  <a:pos x="9" y="117"/>
                </a:cxn>
                <a:cxn ang="0">
                  <a:pos x="10" y="116"/>
                </a:cxn>
                <a:cxn ang="0">
                  <a:pos x="10" y="116"/>
                </a:cxn>
                <a:cxn ang="0">
                  <a:pos x="23" y="75"/>
                </a:cxn>
                <a:cxn ang="0">
                  <a:pos x="23" y="75"/>
                </a:cxn>
                <a:cxn ang="0">
                  <a:pos x="28" y="58"/>
                </a:cxn>
                <a:cxn ang="0">
                  <a:pos x="31" y="40"/>
                </a:cxn>
                <a:cxn ang="0">
                  <a:pos x="36" y="24"/>
                </a:cxn>
                <a:cxn ang="0">
                  <a:pos x="39" y="16"/>
                </a:cxn>
                <a:cxn ang="0">
                  <a:pos x="42" y="7"/>
                </a:cxn>
                <a:cxn ang="0">
                  <a:pos x="42" y="7"/>
                </a:cxn>
                <a:cxn ang="0">
                  <a:pos x="43" y="5"/>
                </a:cxn>
                <a:cxn ang="0">
                  <a:pos x="43" y="4"/>
                </a:cxn>
                <a:cxn ang="0">
                  <a:pos x="42" y="2"/>
                </a:cxn>
                <a:cxn ang="0">
                  <a:pos x="40" y="1"/>
                </a:cxn>
                <a:cxn ang="0">
                  <a:pos x="39" y="0"/>
                </a:cxn>
                <a:cxn ang="0">
                  <a:pos x="37" y="0"/>
                </a:cxn>
                <a:cxn ang="0">
                  <a:pos x="36" y="1"/>
                </a:cxn>
                <a:cxn ang="0">
                  <a:pos x="34" y="3"/>
                </a:cxn>
                <a:cxn ang="0">
                  <a:pos x="34" y="3"/>
                </a:cxn>
              </a:cxnLst>
              <a:rect l="0" t="0" r="r" b="b"/>
              <a:pathLst>
                <a:path w="43" h="119">
                  <a:moveTo>
                    <a:pt x="34" y="3"/>
                  </a:moveTo>
                  <a:lnTo>
                    <a:pt x="34" y="3"/>
                  </a:lnTo>
                  <a:lnTo>
                    <a:pt x="31" y="10"/>
                  </a:lnTo>
                  <a:lnTo>
                    <a:pt x="28" y="18"/>
                  </a:lnTo>
                  <a:lnTo>
                    <a:pt x="23" y="33"/>
                  </a:lnTo>
                  <a:lnTo>
                    <a:pt x="20" y="49"/>
                  </a:lnTo>
                  <a:lnTo>
                    <a:pt x="16" y="65"/>
                  </a:lnTo>
                  <a:lnTo>
                    <a:pt x="16" y="65"/>
                  </a:lnTo>
                  <a:lnTo>
                    <a:pt x="9" y="89"/>
                  </a:lnTo>
                  <a:lnTo>
                    <a:pt x="1" y="113"/>
                  </a:lnTo>
                  <a:lnTo>
                    <a:pt x="1" y="113"/>
                  </a:lnTo>
                  <a:lnTo>
                    <a:pt x="0" y="115"/>
                  </a:lnTo>
                  <a:lnTo>
                    <a:pt x="1" y="117"/>
                  </a:lnTo>
                  <a:lnTo>
                    <a:pt x="2" y="118"/>
                  </a:lnTo>
                  <a:lnTo>
                    <a:pt x="4" y="119"/>
                  </a:lnTo>
                  <a:lnTo>
                    <a:pt x="7" y="118"/>
                  </a:lnTo>
                  <a:lnTo>
                    <a:pt x="9" y="117"/>
                  </a:lnTo>
                  <a:lnTo>
                    <a:pt x="10" y="116"/>
                  </a:lnTo>
                  <a:lnTo>
                    <a:pt x="10" y="116"/>
                  </a:lnTo>
                  <a:lnTo>
                    <a:pt x="23" y="75"/>
                  </a:lnTo>
                  <a:lnTo>
                    <a:pt x="23" y="75"/>
                  </a:lnTo>
                  <a:lnTo>
                    <a:pt x="28" y="58"/>
                  </a:lnTo>
                  <a:lnTo>
                    <a:pt x="31" y="40"/>
                  </a:lnTo>
                  <a:lnTo>
                    <a:pt x="36" y="24"/>
                  </a:lnTo>
                  <a:lnTo>
                    <a:pt x="39" y="16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3" y="5"/>
                  </a:lnTo>
                  <a:lnTo>
                    <a:pt x="43" y="4"/>
                  </a:lnTo>
                  <a:lnTo>
                    <a:pt x="42" y="2"/>
                  </a:lnTo>
                  <a:lnTo>
                    <a:pt x="40" y="1"/>
                  </a:lnTo>
                  <a:lnTo>
                    <a:pt x="39" y="0"/>
                  </a:lnTo>
                  <a:lnTo>
                    <a:pt x="37" y="0"/>
                  </a:lnTo>
                  <a:lnTo>
                    <a:pt x="36" y="1"/>
                  </a:lnTo>
                  <a:lnTo>
                    <a:pt x="34" y="3"/>
                  </a:lnTo>
                  <a:lnTo>
                    <a:pt x="34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15" name="Freeform 838"/>
            <p:cNvSpPr/>
            <p:nvPr/>
          </p:nvSpPr>
          <p:spPr bwMode="auto">
            <a:xfrm>
              <a:off x="2393950" y="1608138"/>
              <a:ext cx="22225" cy="61913"/>
            </a:xfrm>
            <a:custGeom>
              <a:avLst/>
              <a:gdLst/>
              <a:ahLst/>
              <a:cxnLst>
                <a:cxn ang="0">
                  <a:pos x="33" y="3"/>
                </a:cxn>
                <a:cxn ang="0">
                  <a:pos x="33" y="3"/>
                </a:cxn>
                <a:cxn ang="0">
                  <a:pos x="23" y="30"/>
                </a:cxn>
                <a:cxn ang="0">
                  <a:pos x="11" y="57"/>
                </a:cxn>
                <a:cxn ang="0">
                  <a:pos x="7" y="70"/>
                </a:cxn>
                <a:cxn ang="0">
                  <a:pos x="4" y="84"/>
                </a:cxn>
                <a:cxn ang="0">
                  <a:pos x="1" y="98"/>
                </a:cxn>
                <a:cxn ang="0">
                  <a:pos x="0" y="114"/>
                </a:cxn>
                <a:cxn ang="0">
                  <a:pos x="0" y="114"/>
                </a:cxn>
                <a:cxn ang="0">
                  <a:pos x="0" y="115"/>
                </a:cxn>
                <a:cxn ang="0">
                  <a:pos x="1" y="117"/>
                </a:cxn>
                <a:cxn ang="0">
                  <a:pos x="3" y="118"/>
                </a:cxn>
                <a:cxn ang="0">
                  <a:pos x="4" y="118"/>
                </a:cxn>
                <a:cxn ang="0">
                  <a:pos x="6" y="118"/>
                </a:cxn>
                <a:cxn ang="0">
                  <a:pos x="7" y="117"/>
                </a:cxn>
                <a:cxn ang="0">
                  <a:pos x="9" y="115"/>
                </a:cxn>
                <a:cxn ang="0">
                  <a:pos x="9" y="114"/>
                </a:cxn>
                <a:cxn ang="0">
                  <a:pos x="9" y="114"/>
                </a:cxn>
                <a:cxn ang="0">
                  <a:pos x="10" y="99"/>
                </a:cxn>
                <a:cxn ang="0">
                  <a:pos x="13" y="85"/>
                </a:cxn>
                <a:cxn ang="0">
                  <a:pos x="16" y="71"/>
                </a:cxn>
                <a:cxn ang="0">
                  <a:pos x="22" y="58"/>
                </a:cxn>
                <a:cxn ang="0">
                  <a:pos x="32" y="32"/>
                </a:cxn>
                <a:cxn ang="0">
                  <a:pos x="42" y="5"/>
                </a:cxn>
                <a:cxn ang="0">
                  <a:pos x="42" y="5"/>
                </a:cxn>
                <a:cxn ang="0">
                  <a:pos x="42" y="3"/>
                </a:cxn>
                <a:cxn ang="0">
                  <a:pos x="42" y="2"/>
                </a:cxn>
                <a:cxn ang="0">
                  <a:pos x="41" y="1"/>
                </a:cxn>
                <a:cxn ang="0">
                  <a:pos x="39" y="0"/>
                </a:cxn>
                <a:cxn ang="0">
                  <a:pos x="36" y="0"/>
                </a:cxn>
                <a:cxn ang="0">
                  <a:pos x="34" y="1"/>
                </a:cxn>
                <a:cxn ang="0">
                  <a:pos x="33" y="3"/>
                </a:cxn>
                <a:cxn ang="0">
                  <a:pos x="33" y="3"/>
                </a:cxn>
              </a:cxnLst>
              <a:rect l="0" t="0" r="r" b="b"/>
              <a:pathLst>
                <a:path w="42" h="118">
                  <a:moveTo>
                    <a:pt x="33" y="3"/>
                  </a:moveTo>
                  <a:lnTo>
                    <a:pt x="33" y="3"/>
                  </a:lnTo>
                  <a:lnTo>
                    <a:pt x="23" y="30"/>
                  </a:lnTo>
                  <a:lnTo>
                    <a:pt x="11" y="57"/>
                  </a:lnTo>
                  <a:lnTo>
                    <a:pt x="7" y="70"/>
                  </a:lnTo>
                  <a:lnTo>
                    <a:pt x="4" y="84"/>
                  </a:lnTo>
                  <a:lnTo>
                    <a:pt x="1" y="98"/>
                  </a:lnTo>
                  <a:lnTo>
                    <a:pt x="0" y="114"/>
                  </a:lnTo>
                  <a:lnTo>
                    <a:pt x="0" y="114"/>
                  </a:lnTo>
                  <a:lnTo>
                    <a:pt x="0" y="115"/>
                  </a:lnTo>
                  <a:lnTo>
                    <a:pt x="1" y="117"/>
                  </a:lnTo>
                  <a:lnTo>
                    <a:pt x="3" y="118"/>
                  </a:lnTo>
                  <a:lnTo>
                    <a:pt x="4" y="118"/>
                  </a:lnTo>
                  <a:lnTo>
                    <a:pt x="6" y="118"/>
                  </a:lnTo>
                  <a:lnTo>
                    <a:pt x="7" y="117"/>
                  </a:lnTo>
                  <a:lnTo>
                    <a:pt x="9" y="115"/>
                  </a:lnTo>
                  <a:lnTo>
                    <a:pt x="9" y="114"/>
                  </a:lnTo>
                  <a:lnTo>
                    <a:pt x="9" y="114"/>
                  </a:lnTo>
                  <a:lnTo>
                    <a:pt x="10" y="99"/>
                  </a:lnTo>
                  <a:lnTo>
                    <a:pt x="13" y="85"/>
                  </a:lnTo>
                  <a:lnTo>
                    <a:pt x="16" y="71"/>
                  </a:lnTo>
                  <a:lnTo>
                    <a:pt x="22" y="58"/>
                  </a:lnTo>
                  <a:lnTo>
                    <a:pt x="32" y="32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3"/>
                  </a:lnTo>
                  <a:lnTo>
                    <a:pt x="42" y="2"/>
                  </a:lnTo>
                  <a:lnTo>
                    <a:pt x="41" y="1"/>
                  </a:lnTo>
                  <a:lnTo>
                    <a:pt x="39" y="0"/>
                  </a:lnTo>
                  <a:lnTo>
                    <a:pt x="36" y="0"/>
                  </a:lnTo>
                  <a:lnTo>
                    <a:pt x="34" y="1"/>
                  </a:lnTo>
                  <a:lnTo>
                    <a:pt x="33" y="3"/>
                  </a:lnTo>
                  <a:lnTo>
                    <a:pt x="33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16" name="Freeform 839"/>
            <p:cNvSpPr/>
            <p:nvPr/>
          </p:nvSpPr>
          <p:spPr bwMode="auto">
            <a:xfrm>
              <a:off x="2420938" y="1644650"/>
              <a:ext cx="20638" cy="58738"/>
            </a:xfrm>
            <a:custGeom>
              <a:avLst/>
              <a:gdLst/>
              <a:ahLst/>
              <a:cxnLst>
                <a:cxn ang="0">
                  <a:pos x="29" y="2"/>
                </a:cxn>
                <a:cxn ang="0">
                  <a:pos x="29" y="2"/>
                </a:cxn>
                <a:cxn ang="0">
                  <a:pos x="23" y="14"/>
                </a:cxn>
                <a:cxn ang="0">
                  <a:pos x="18" y="25"/>
                </a:cxn>
                <a:cxn ang="0">
                  <a:pos x="15" y="37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6" y="77"/>
                </a:cxn>
                <a:cxn ang="0">
                  <a:pos x="3" y="91"/>
                </a:cxn>
                <a:cxn ang="0">
                  <a:pos x="0" y="104"/>
                </a:cxn>
                <a:cxn ang="0">
                  <a:pos x="0" y="104"/>
                </a:cxn>
                <a:cxn ang="0">
                  <a:pos x="2" y="107"/>
                </a:cxn>
                <a:cxn ang="0">
                  <a:pos x="3" y="108"/>
                </a:cxn>
                <a:cxn ang="0">
                  <a:pos x="4" y="109"/>
                </a:cxn>
                <a:cxn ang="0">
                  <a:pos x="6" y="110"/>
                </a:cxn>
                <a:cxn ang="0">
                  <a:pos x="7" y="109"/>
                </a:cxn>
                <a:cxn ang="0">
                  <a:pos x="9" y="108"/>
                </a:cxn>
                <a:cxn ang="0">
                  <a:pos x="10" y="107"/>
                </a:cxn>
                <a:cxn ang="0">
                  <a:pos x="10" y="104"/>
                </a:cxn>
                <a:cxn ang="0">
                  <a:pos x="10" y="104"/>
                </a:cxn>
                <a:cxn ang="0">
                  <a:pos x="12" y="94"/>
                </a:cxn>
                <a:cxn ang="0">
                  <a:pos x="15" y="84"/>
                </a:cxn>
                <a:cxn ang="0">
                  <a:pos x="18" y="73"/>
                </a:cxn>
                <a:cxn ang="0">
                  <a:pos x="19" y="62"/>
                </a:cxn>
                <a:cxn ang="0">
                  <a:pos x="19" y="62"/>
                </a:cxn>
                <a:cxn ang="0">
                  <a:pos x="21" y="48"/>
                </a:cxn>
                <a:cxn ang="0">
                  <a:pos x="25" y="34"/>
                </a:cxn>
                <a:cxn ang="0">
                  <a:pos x="30" y="20"/>
                </a:cxn>
                <a:cxn ang="0">
                  <a:pos x="38" y="7"/>
                </a:cxn>
                <a:cxn ang="0">
                  <a:pos x="38" y="7"/>
                </a:cxn>
                <a:cxn ang="0">
                  <a:pos x="39" y="5"/>
                </a:cxn>
                <a:cxn ang="0">
                  <a:pos x="39" y="4"/>
                </a:cxn>
                <a:cxn ang="0">
                  <a:pos x="38" y="2"/>
                </a:cxn>
                <a:cxn ang="0">
                  <a:pos x="37" y="1"/>
                </a:cxn>
                <a:cxn ang="0">
                  <a:pos x="34" y="0"/>
                </a:cxn>
                <a:cxn ang="0">
                  <a:pos x="31" y="1"/>
                </a:cxn>
                <a:cxn ang="0">
                  <a:pos x="29" y="2"/>
                </a:cxn>
                <a:cxn ang="0">
                  <a:pos x="29" y="2"/>
                </a:cxn>
              </a:cxnLst>
              <a:rect l="0" t="0" r="r" b="b"/>
              <a:pathLst>
                <a:path w="39" h="110">
                  <a:moveTo>
                    <a:pt x="29" y="2"/>
                  </a:moveTo>
                  <a:lnTo>
                    <a:pt x="29" y="2"/>
                  </a:lnTo>
                  <a:lnTo>
                    <a:pt x="23" y="14"/>
                  </a:lnTo>
                  <a:lnTo>
                    <a:pt x="18" y="25"/>
                  </a:lnTo>
                  <a:lnTo>
                    <a:pt x="15" y="37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6" y="77"/>
                  </a:lnTo>
                  <a:lnTo>
                    <a:pt x="3" y="91"/>
                  </a:lnTo>
                  <a:lnTo>
                    <a:pt x="0" y="104"/>
                  </a:lnTo>
                  <a:lnTo>
                    <a:pt x="0" y="104"/>
                  </a:lnTo>
                  <a:lnTo>
                    <a:pt x="2" y="107"/>
                  </a:lnTo>
                  <a:lnTo>
                    <a:pt x="3" y="108"/>
                  </a:lnTo>
                  <a:lnTo>
                    <a:pt x="4" y="109"/>
                  </a:lnTo>
                  <a:lnTo>
                    <a:pt x="6" y="110"/>
                  </a:lnTo>
                  <a:lnTo>
                    <a:pt x="7" y="109"/>
                  </a:lnTo>
                  <a:lnTo>
                    <a:pt x="9" y="108"/>
                  </a:lnTo>
                  <a:lnTo>
                    <a:pt x="10" y="107"/>
                  </a:lnTo>
                  <a:lnTo>
                    <a:pt x="10" y="104"/>
                  </a:lnTo>
                  <a:lnTo>
                    <a:pt x="10" y="104"/>
                  </a:lnTo>
                  <a:lnTo>
                    <a:pt x="12" y="94"/>
                  </a:lnTo>
                  <a:lnTo>
                    <a:pt x="15" y="84"/>
                  </a:lnTo>
                  <a:lnTo>
                    <a:pt x="18" y="73"/>
                  </a:lnTo>
                  <a:lnTo>
                    <a:pt x="19" y="62"/>
                  </a:lnTo>
                  <a:lnTo>
                    <a:pt x="19" y="62"/>
                  </a:lnTo>
                  <a:lnTo>
                    <a:pt x="21" y="48"/>
                  </a:lnTo>
                  <a:lnTo>
                    <a:pt x="25" y="34"/>
                  </a:lnTo>
                  <a:lnTo>
                    <a:pt x="30" y="20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9" y="5"/>
                  </a:lnTo>
                  <a:lnTo>
                    <a:pt x="39" y="4"/>
                  </a:lnTo>
                  <a:lnTo>
                    <a:pt x="38" y="2"/>
                  </a:lnTo>
                  <a:lnTo>
                    <a:pt x="37" y="1"/>
                  </a:lnTo>
                  <a:lnTo>
                    <a:pt x="34" y="0"/>
                  </a:lnTo>
                  <a:lnTo>
                    <a:pt x="31" y="1"/>
                  </a:lnTo>
                  <a:lnTo>
                    <a:pt x="29" y="2"/>
                  </a:lnTo>
                  <a:lnTo>
                    <a:pt x="29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17" name="Freeform 840"/>
            <p:cNvSpPr/>
            <p:nvPr/>
          </p:nvSpPr>
          <p:spPr bwMode="auto">
            <a:xfrm>
              <a:off x="2451100" y="1674813"/>
              <a:ext cx="12700" cy="55563"/>
            </a:xfrm>
            <a:custGeom>
              <a:avLst/>
              <a:gdLst/>
              <a:ahLst/>
              <a:cxnLst>
                <a:cxn ang="0">
                  <a:pos x="15" y="5"/>
                </a:cxn>
                <a:cxn ang="0">
                  <a:pos x="15" y="5"/>
                </a:cxn>
                <a:cxn ang="0">
                  <a:pos x="13" y="29"/>
                </a:cxn>
                <a:cxn ang="0">
                  <a:pos x="11" y="53"/>
                </a:cxn>
                <a:cxn ang="0">
                  <a:pos x="7" y="75"/>
                </a:cxn>
                <a:cxn ang="0">
                  <a:pos x="1" y="98"/>
                </a:cxn>
                <a:cxn ang="0">
                  <a:pos x="1" y="98"/>
                </a:cxn>
                <a:cxn ang="0">
                  <a:pos x="0" y="100"/>
                </a:cxn>
                <a:cxn ang="0">
                  <a:pos x="1" y="102"/>
                </a:cxn>
                <a:cxn ang="0">
                  <a:pos x="2" y="103"/>
                </a:cxn>
                <a:cxn ang="0">
                  <a:pos x="4" y="104"/>
                </a:cxn>
                <a:cxn ang="0">
                  <a:pos x="7" y="104"/>
                </a:cxn>
                <a:cxn ang="0">
                  <a:pos x="8" y="104"/>
                </a:cxn>
                <a:cxn ang="0">
                  <a:pos x="10" y="103"/>
                </a:cxn>
                <a:cxn ang="0">
                  <a:pos x="10" y="101"/>
                </a:cxn>
                <a:cxn ang="0">
                  <a:pos x="10" y="101"/>
                </a:cxn>
                <a:cxn ang="0">
                  <a:pos x="16" y="77"/>
                </a:cxn>
                <a:cxn ang="0">
                  <a:pos x="20" y="54"/>
                </a:cxn>
                <a:cxn ang="0">
                  <a:pos x="23" y="29"/>
                </a:cxn>
                <a:cxn ang="0">
                  <a:pos x="24" y="5"/>
                </a:cxn>
                <a:cxn ang="0">
                  <a:pos x="24" y="5"/>
                </a:cxn>
                <a:cxn ang="0">
                  <a:pos x="24" y="3"/>
                </a:cxn>
                <a:cxn ang="0">
                  <a:pos x="23" y="2"/>
                </a:cxn>
                <a:cxn ang="0">
                  <a:pos x="22" y="1"/>
                </a:cxn>
                <a:cxn ang="0">
                  <a:pos x="20" y="0"/>
                </a:cxn>
                <a:cxn ang="0">
                  <a:pos x="18" y="1"/>
                </a:cxn>
                <a:cxn ang="0">
                  <a:pos x="17" y="2"/>
                </a:cxn>
                <a:cxn ang="0">
                  <a:pos x="16" y="3"/>
                </a:cxn>
                <a:cxn ang="0">
                  <a:pos x="15" y="5"/>
                </a:cxn>
                <a:cxn ang="0">
                  <a:pos x="15" y="5"/>
                </a:cxn>
              </a:cxnLst>
              <a:rect l="0" t="0" r="r" b="b"/>
              <a:pathLst>
                <a:path w="24" h="104">
                  <a:moveTo>
                    <a:pt x="15" y="5"/>
                  </a:moveTo>
                  <a:lnTo>
                    <a:pt x="15" y="5"/>
                  </a:lnTo>
                  <a:lnTo>
                    <a:pt x="13" y="29"/>
                  </a:lnTo>
                  <a:lnTo>
                    <a:pt x="11" y="53"/>
                  </a:lnTo>
                  <a:lnTo>
                    <a:pt x="7" y="75"/>
                  </a:lnTo>
                  <a:lnTo>
                    <a:pt x="1" y="98"/>
                  </a:lnTo>
                  <a:lnTo>
                    <a:pt x="1" y="98"/>
                  </a:lnTo>
                  <a:lnTo>
                    <a:pt x="0" y="100"/>
                  </a:lnTo>
                  <a:lnTo>
                    <a:pt x="1" y="102"/>
                  </a:lnTo>
                  <a:lnTo>
                    <a:pt x="2" y="103"/>
                  </a:lnTo>
                  <a:lnTo>
                    <a:pt x="4" y="104"/>
                  </a:lnTo>
                  <a:lnTo>
                    <a:pt x="7" y="104"/>
                  </a:lnTo>
                  <a:lnTo>
                    <a:pt x="8" y="104"/>
                  </a:lnTo>
                  <a:lnTo>
                    <a:pt x="10" y="103"/>
                  </a:lnTo>
                  <a:lnTo>
                    <a:pt x="10" y="101"/>
                  </a:lnTo>
                  <a:lnTo>
                    <a:pt x="10" y="101"/>
                  </a:lnTo>
                  <a:lnTo>
                    <a:pt x="16" y="77"/>
                  </a:lnTo>
                  <a:lnTo>
                    <a:pt x="20" y="54"/>
                  </a:lnTo>
                  <a:lnTo>
                    <a:pt x="23" y="29"/>
                  </a:lnTo>
                  <a:lnTo>
                    <a:pt x="24" y="5"/>
                  </a:lnTo>
                  <a:lnTo>
                    <a:pt x="24" y="5"/>
                  </a:lnTo>
                  <a:lnTo>
                    <a:pt x="24" y="3"/>
                  </a:lnTo>
                  <a:lnTo>
                    <a:pt x="23" y="2"/>
                  </a:lnTo>
                  <a:lnTo>
                    <a:pt x="22" y="1"/>
                  </a:lnTo>
                  <a:lnTo>
                    <a:pt x="20" y="0"/>
                  </a:lnTo>
                  <a:lnTo>
                    <a:pt x="18" y="1"/>
                  </a:lnTo>
                  <a:lnTo>
                    <a:pt x="17" y="2"/>
                  </a:lnTo>
                  <a:lnTo>
                    <a:pt x="16" y="3"/>
                  </a:lnTo>
                  <a:lnTo>
                    <a:pt x="15" y="5"/>
                  </a:lnTo>
                  <a:lnTo>
                    <a:pt x="1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18" name="Freeform 841"/>
            <p:cNvSpPr/>
            <p:nvPr/>
          </p:nvSpPr>
          <p:spPr bwMode="auto">
            <a:xfrm>
              <a:off x="2479675" y="1695450"/>
              <a:ext cx="22225" cy="60325"/>
            </a:xfrm>
            <a:custGeom>
              <a:avLst/>
              <a:gdLst/>
              <a:ahLst/>
              <a:cxnLst>
                <a:cxn ang="0">
                  <a:pos x="33" y="3"/>
                </a:cxn>
                <a:cxn ang="0">
                  <a:pos x="33" y="3"/>
                </a:cxn>
                <a:cxn ang="0">
                  <a:pos x="19" y="56"/>
                </a:cxn>
                <a:cxn ang="0">
                  <a:pos x="9" y="83"/>
                </a:cxn>
                <a:cxn ang="0">
                  <a:pos x="0" y="108"/>
                </a:cxn>
                <a:cxn ang="0">
                  <a:pos x="0" y="108"/>
                </a:cxn>
                <a:cxn ang="0">
                  <a:pos x="0" y="110"/>
                </a:cxn>
                <a:cxn ang="0">
                  <a:pos x="0" y="112"/>
                </a:cxn>
                <a:cxn ang="0">
                  <a:pos x="1" y="113"/>
                </a:cxn>
                <a:cxn ang="0">
                  <a:pos x="3" y="114"/>
                </a:cxn>
                <a:cxn ang="0">
                  <a:pos x="6" y="113"/>
                </a:cxn>
                <a:cxn ang="0">
                  <a:pos x="8" y="112"/>
                </a:cxn>
                <a:cxn ang="0">
                  <a:pos x="9" y="111"/>
                </a:cxn>
                <a:cxn ang="0">
                  <a:pos x="9" y="111"/>
                </a:cxn>
                <a:cxn ang="0">
                  <a:pos x="19" y="85"/>
                </a:cxn>
                <a:cxn ang="0">
                  <a:pos x="27" y="59"/>
                </a:cxn>
                <a:cxn ang="0">
                  <a:pos x="42" y="6"/>
                </a:cxn>
                <a:cxn ang="0">
                  <a:pos x="42" y="6"/>
                </a:cxn>
                <a:cxn ang="0">
                  <a:pos x="42" y="4"/>
                </a:cxn>
                <a:cxn ang="0">
                  <a:pos x="42" y="2"/>
                </a:cxn>
                <a:cxn ang="0">
                  <a:pos x="40" y="1"/>
                </a:cxn>
                <a:cxn ang="0">
                  <a:pos x="39" y="0"/>
                </a:cxn>
                <a:cxn ang="0">
                  <a:pos x="37" y="0"/>
                </a:cxn>
                <a:cxn ang="0">
                  <a:pos x="35" y="1"/>
                </a:cxn>
                <a:cxn ang="0">
                  <a:pos x="34" y="2"/>
                </a:cxn>
                <a:cxn ang="0">
                  <a:pos x="33" y="3"/>
                </a:cxn>
                <a:cxn ang="0">
                  <a:pos x="33" y="3"/>
                </a:cxn>
              </a:cxnLst>
              <a:rect l="0" t="0" r="r" b="b"/>
              <a:pathLst>
                <a:path w="42" h="114">
                  <a:moveTo>
                    <a:pt x="33" y="3"/>
                  </a:moveTo>
                  <a:lnTo>
                    <a:pt x="33" y="3"/>
                  </a:lnTo>
                  <a:lnTo>
                    <a:pt x="19" y="56"/>
                  </a:lnTo>
                  <a:lnTo>
                    <a:pt x="9" y="83"/>
                  </a:lnTo>
                  <a:lnTo>
                    <a:pt x="0" y="108"/>
                  </a:lnTo>
                  <a:lnTo>
                    <a:pt x="0" y="108"/>
                  </a:lnTo>
                  <a:lnTo>
                    <a:pt x="0" y="110"/>
                  </a:lnTo>
                  <a:lnTo>
                    <a:pt x="0" y="112"/>
                  </a:lnTo>
                  <a:lnTo>
                    <a:pt x="1" y="113"/>
                  </a:lnTo>
                  <a:lnTo>
                    <a:pt x="3" y="114"/>
                  </a:lnTo>
                  <a:lnTo>
                    <a:pt x="6" y="113"/>
                  </a:lnTo>
                  <a:lnTo>
                    <a:pt x="8" y="112"/>
                  </a:lnTo>
                  <a:lnTo>
                    <a:pt x="9" y="111"/>
                  </a:lnTo>
                  <a:lnTo>
                    <a:pt x="9" y="111"/>
                  </a:lnTo>
                  <a:lnTo>
                    <a:pt x="19" y="85"/>
                  </a:lnTo>
                  <a:lnTo>
                    <a:pt x="27" y="59"/>
                  </a:lnTo>
                  <a:lnTo>
                    <a:pt x="42" y="6"/>
                  </a:lnTo>
                  <a:lnTo>
                    <a:pt x="42" y="6"/>
                  </a:lnTo>
                  <a:lnTo>
                    <a:pt x="42" y="4"/>
                  </a:lnTo>
                  <a:lnTo>
                    <a:pt x="42" y="2"/>
                  </a:lnTo>
                  <a:lnTo>
                    <a:pt x="40" y="1"/>
                  </a:lnTo>
                  <a:lnTo>
                    <a:pt x="39" y="0"/>
                  </a:lnTo>
                  <a:lnTo>
                    <a:pt x="37" y="0"/>
                  </a:lnTo>
                  <a:lnTo>
                    <a:pt x="35" y="1"/>
                  </a:lnTo>
                  <a:lnTo>
                    <a:pt x="34" y="2"/>
                  </a:lnTo>
                  <a:lnTo>
                    <a:pt x="33" y="3"/>
                  </a:lnTo>
                  <a:lnTo>
                    <a:pt x="33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19" name="Freeform 842"/>
            <p:cNvSpPr/>
            <p:nvPr/>
          </p:nvSpPr>
          <p:spPr bwMode="auto">
            <a:xfrm>
              <a:off x="2509838" y="1725613"/>
              <a:ext cx="14288" cy="53975"/>
            </a:xfrm>
            <a:custGeom>
              <a:avLst/>
              <a:gdLst/>
              <a:ahLst/>
              <a:cxnLst>
                <a:cxn ang="0">
                  <a:pos x="18" y="5"/>
                </a:cxn>
                <a:cxn ang="0">
                  <a:pos x="18" y="5"/>
                </a:cxn>
                <a:cxn ang="0">
                  <a:pos x="17" y="16"/>
                </a:cxn>
                <a:cxn ang="0">
                  <a:pos x="14" y="27"/>
                </a:cxn>
                <a:cxn ang="0">
                  <a:pos x="11" y="37"/>
                </a:cxn>
                <a:cxn ang="0">
                  <a:pos x="8" y="49"/>
                </a:cxn>
                <a:cxn ang="0">
                  <a:pos x="8" y="49"/>
                </a:cxn>
                <a:cxn ang="0">
                  <a:pos x="6" y="61"/>
                </a:cxn>
                <a:cxn ang="0">
                  <a:pos x="4" y="73"/>
                </a:cxn>
                <a:cxn ang="0">
                  <a:pos x="2" y="86"/>
                </a:cxn>
                <a:cxn ang="0">
                  <a:pos x="0" y="98"/>
                </a:cxn>
                <a:cxn ang="0">
                  <a:pos x="0" y="98"/>
                </a:cxn>
                <a:cxn ang="0">
                  <a:pos x="0" y="100"/>
                </a:cxn>
                <a:cxn ang="0">
                  <a:pos x="1" y="102"/>
                </a:cxn>
                <a:cxn ang="0">
                  <a:pos x="2" y="103"/>
                </a:cxn>
                <a:cxn ang="0">
                  <a:pos x="4" y="104"/>
                </a:cxn>
                <a:cxn ang="0">
                  <a:pos x="5" y="104"/>
                </a:cxn>
                <a:cxn ang="0">
                  <a:pos x="7" y="104"/>
                </a:cxn>
                <a:cxn ang="0">
                  <a:pos x="8" y="102"/>
                </a:cxn>
                <a:cxn ang="0">
                  <a:pos x="9" y="101"/>
                </a:cxn>
                <a:cxn ang="0">
                  <a:pos x="9" y="101"/>
                </a:cxn>
                <a:cxn ang="0">
                  <a:pos x="13" y="76"/>
                </a:cxn>
                <a:cxn ang="0">
                  <a:pos x="17" y="51"/>
                </a:cxn>
                <a:cxn ang="0">
                  <a:pos x="17" y="51"/>
                </a:cxn>
                <a:cxn ang="0">
                  <a:pos x="19" y="39"/>
                </a:cxn>
                <a:cxn ang="0">
                  <a:pos x="24" y="28"/>
                </a:cxn>
                <a:cxn ang="0">
                  <a:pos x="27" y="16"/>
                </a:cxn>
                <a:cxn ang="0">
                  <a:pos x="29" y="5"/>
                </a:cxn>
                <a:cxn ang="0">
                  <a:pos x="29" y="5"/>
                </a:cxn>
                <a:cxn ang="0">
                  <a:pos x="28" y="3"/>
                </a:cxn>
                <a:cxn ang="0">
                  <a:pos x="27" y="1"/>
                </a:cxn>
                <a:cxn ang="0">
                  <a:pos x="26" y="1"/>
                </a:cxn>
                <a:cxn ang="0">
                  <a:pos x="24" y="0"/>
                </a:cxn>
                <a:cxn ang="0">
                  <a:pos x="21" y="1"/>
                </a:cxn>
                <a:cxn ang="0">
                  <a:pos x="20" y="1"/>
                </a:cxn>
                <a:cxn ang="0">
                  <a:pos x="19" y="3"/>
                </a:cxn>
                <a:cxn ang="0">
                  <a:pos x="18" y="5"/>
                </a:cxn>
                <a:cxn ang="0">
                  <a:pos x="18" y="5"/>
                </a:cxn>
              </a:cxnLst>
              <a:rect l="0" t="0" r="r" b="b"/>
              <a:pathLst>
                <a:path w="29" h="104">
                  <a:moveTo>
                    <a:pt x="18" y="5"/>
                  </a:moveTo>
                  <a:lnTo>
                    <a:pt x="18" y="5"/>
                  </a:lnTo>
                  <a:lnTo>
                    <a:pt x="17" y="16"/>
                  </a:lnTo>
                  <a:lnTo>
                    <a:pt x="14" y="27"/>
                  </a:lnTo>
                  <a:lnTo>
                    <a:pt x="11" y="37"/>
                  </a:lnTo>
                  <a:lnTo>
                    <a:pt x="8" y="49"/>
                  </a:lnTo>
                  <a:lnTo>
                    <a:pt x="8" y="49"/>
                  </a:lnTo>
                  <a:lnTo>
                    <a:pt x="6" y="61"/>
                  </a:lnTo>
                  <a:lnTo>
                    <a:pt x="4" y="73"/>
                  </a:lnTo>
                  <a:lnTo>
                    <a:pt x="2" y="86"/>
                  </a:lnTo>
                  <a:lnTo>
                    <a:pt x="0" y="98"/>
                  </a:lnTo>
                  <a:lnTo>
                    <a:pt x="0" y="98"/>
                  </a:lnTo>
                  <a:lnTo>
                    <a:pt x="0" y="100"/>
                  </a:lnTo>
                  <a:lnTo>
                    <a:pt x="1" y="102"/>
                  </a:lnTo>
                  <a:lnTo>
                    <a:pt x="2" y="103"/>
                  </a:lnTo>
                  <a:lnTo>
                    <a:pt x="4" y="104"/>
                  </a:lnTo>
                  <a:lnTo>
                    <a:pt x="5" y="104"/>
                  </a:lnTo>
                  <a:lnTo>
                    <a:pt x="7" y="104"/>
                  </a:lnTo>
                  <a:lnTo>
                    <a:pt x="8" y="102"/>
                  </a:lnTo>
                  <a:lnTo>
                    <a:pt x="9" y="101"/>
                  </a:lnTo>
                  <a:lnTo>
                    <a:pt x="9" y="101"/>
                  </a:lnTo>
                  <a:lnTo>
                    <a:pt x="13" y="76"/>
                  </a:lnTo>
                  <a:lnTo>
                    <a:pt x="17" y="51"/>
                  </a:lnTo>
                  <a:lnTo>
                    <a:pt x="17" y="51"/>
                  </a:lnTo>
                  <a:lnTo>
                    <a:pt x="19" y="39"/>
                  </a:lnTo>
                  <a:lnTo>
                    <a:pt x="24" y="28"/>
                  </a:lnTo>
                  <a:lnTo>
                    <a:pt x="27" y="16"/>
                  </a:lnTo>
                  <a:lnTo>
                    <a:pt x="29" y="5"/>
                  </a:lnTo>
                  <a:lnTo>
                    <a:pt x="29" y="5"/>
                  </a:lnTo>
                  <a:lnTo>
                    <a:pt x="28" y="3"/>
                  </a:lnTo>
                  <a:lnTo>
                    <a:pt x="27" y="1"/>
                  </a:lnTo>
                  <a:lnTo>
                    <a:pt x="26" y="1"/>
                  </a:lnTo>
                  <a:lnTo>
                    <a:pt x="24" y="0"/>
                  </a:lnTo>
                  <a:lnTo>
                    <a:pt x="21" y="1"/>
                  </a:lnTo>
                  <a:lnTo>
                    <a:pt x="20" y="1"/>
                  </a:lnTo>
                  <a:lnTo>
                    <a:pt x="19" y="3"/>
                  </a:lnTo>
                  <a:lnTo>
                    <a:pt x="18" y="5"/>
                  </a:lnTo>
                  <a:lnTo>
                    <a:pt x="18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20" name="Freeform 843"/>
            <p:cNvSpPr/>
            <p:nvPr/>
          </p:nvSpPr>
          <p:spPr bwMode="auto">
            <a:xfrm>
              <a:off x="2528888" y="1752600"/>
              <a:ext cx="17463" cy="57150"/>
            </a:xfrm>
            <a:custGeom>
              <a:avLst/>
              <a:gdLst/>
              <a:ahLst/>
              <a:cxnLst>
                <a:cxn ang="0">
                  <a:pos x="24" y="2"/>
                </a:cxn>
                <a:cxn ang="0">
                  <a:pos x="24" y="2"/>
                </a:cxn>
                <a:cxn ang="0">
                  <a:pos x="20" y="14"/>
                </a:cxn>
                <a:cxn ang="0">
                  <a:pos x="16" y="28"/>
                </a:cxn>
                <a:cxn ang="0">
                  <a:pos x="9" y="54"/>
                </a:cxn>
                <a:cxn ang="0">
                  <a:pos x="9" y="54"/>
                </a:cxn>
                <a:cxn ang="0">
                  <a:pos x="3" y="79"/>
                </a:cxn>
                <a:cxn ang="0">
                  <a:pos x="1" y="91"/>
                </a:cxn>
                <a:cxn ang="0">
                  <a:pos x="0" y="104"/>
                </a:cxn>
                <a:cxn ang="0">
                  <a:pos x="0" y="104"/>
                </a:cxn>
                <a:cxn ang="0">
                  <a:pos x="0" y="105"/>
                </a:cxn>
                <a:cxn ang="0">
                  <a:pos x="1" y="107"/>
                </a:cxn>
                <a:cxn ang="0">
                  <a:pos x="2" y="108"/>
                </a:cxn>
                <a:cxn ang="0">
                  <a:pos x="4" y="108"/>
                </a:cxn>
                <a:cxn ang="0">
                  <a:pos x="6" y="108"/>
                </a:cxn>
                <a:cxn ang="0">
                  <a:pos x="7" y="107"/>
                </a:cxn>
                <a:cxn ang="0">
                  <a:pos x="8" y="105"/>
                </a:cxn>
                <a:cxn ang="0">
                  <a:pos x="9" y="104"/>
                </a:cxn>
                <a:cxn ang="0">
                  <a:pos x="9" y="104"/>
                </a:cxn>
                <a:cxn ang="0">
                  <a:pos x="10" y="92"/>
                </a:cxn>
                <a:cxn ang="0">
                  <a:pos x="12" y="80"/>
                </a:cxn>
                <a:cxn ang="0">
                  <a:pos x="19" y="57"/>
                </a:cxn>
                <a:cxn ang="0">
                  <a:pos x="19" y="57"/>
                </a:cxn>
                <a:cxn ang="0">
                  <a:pos x="22" y="44"/>
                </a:cxn>
                <a:cxn ang="0">
                  <a:pos x="25" y="32"/>
                </a:cxn>
                <a:cxn ang="0">
                  <a:pos x="28" y="19"/>
                </a:cxn>
                <a:cxn ang="0">
                  <a:pos x="32" y="6"/>
                </a:cxn>
                <a:cxn ang="0">
                  <a:pos x="32" y="6"/>
                </a:cxn>
                <a:cxn ang="0">
                  <a:pos x="33" y="5"/>
                </a:cxn>
                <a:cxn ang="0">
                  <a:pos x="32" y="3"/>
                </a:cxn>
                <a:cxn ang="0">
                  <a:pos x="30" y="0"/>
                </a:cxn>
                <a:cxn ang="0">
                  <a:pos x="28" y="0"/>
                </a:cxn>
                <a:cxn ang="0">
                  <a:pos x="27" y="0"/>
                </a:cxn>
                <a:cxn ang="0">
                  <a:pos x="25" y="0"/>
                </a:cxn>
                <a:cxn ang="0">
                  <a:pos x="24" y="2"/>
                </a:cxn>
                <a:cxn ang="0">
                  <a:pos x="24" y="2"/>
                </a:cxn>
              </a:cxnLst>
              <a:rect l="0" t="0" r="r" b="b"/>
              <a:pathLst>
                <a:path w="33" h="108">
                  <a:moveTo>
                    <a:pt x="24" y="2"/>
                  </a:moveTo>
                  <a:lnTo>
                    <a:pt x="24" y="2"/>
                  </a:lnTo>
                  <a:lnTo>
                    <a:pt x="20" y="14"/>
                  </a:lnTo>
                  <a:lnTo>
                    <a:pt x="16" y="28"/>
                  </a:lnTo>
                  <a:lnTo>
                    <a:pt x="9" y="54"/>
                  </a:lnTo>
                  <a:lnTo>
                    <a:pt x="9" y="54"/>
                  </a:lnTo>
                  <a:lnTo>
                    <a:pt x="3" y="79"/>
                  </a:lnTo>
                  <a:lnTo>
                    <a:pt x="1" y="91"/>
                  </a:lnTo>
                  <a:lnTo>
                    <a:pt x="0" y="104"/>
                  </a:lnTo>
                  <a:lnTo>
                    <a:pt x="0" y="104"/>
                  </a:lnTo>
                  <a:lnTo>
                    <a:pt x="0" y="105"/>
                  </a:lnTo>
                  <a:lnTo>
                    <a:pt x="1" y="107"/>
                  </a:lnTo>
                  <a:lnTo>
                    <a:pt x="2" y="108"/>
                  </a:lnTo>
                  <a:lnTo>
                    <a:pt x="4" y="108"/>
                  </a:lnTo>
                  <a:lnTo>
                    <a:pt x="6" y="108"/>
                  </a:lnTo>
                  <a:lnTo>
                    <a:pt x="7" y="107"/>
                  </a:lnTo>
                  <a:lnTo>
                    <a:pt x="8" y="105"/>
                  </a:lnTo>
                  <a:lnTo>
                    <a:pt x="9" y="104"/>
                  </a:lnTo>
                  <a:lnTo>
                    <a:pt x="9" y="104"/>
                  </a:lnTo>
                  <a:lnTo>
                    <a:pt x="10" y="92"/>
                  </a:lnTo>
                  <a:lnTo>
                    <a:pt x="12" y="80"/>
                  </a:lnTo>
                  <a:lnTo>
                    <a:pt x="19" y="57"/>
                  </a:lnTo>
                  <a:lnTo>
                    <a:pt x="19" y="57"/>
                  </a:lnTo>
                  <a:lnTo>
                    <a:pt x="22" y="44"/>
                  </a:lnTo>
                  <a:lnTo>
                    <a:pt x="25" y="32"/>
                  </a:lnTo>
                  <a:lnTo>
                    <a:pt x="28" y="19"/>
                  </a:lnTo>
                  <a:lnTo>
                    <a:pt x="32" y="6"/>
                  </a:lnTo>
                  <a:lnTo>
                    <a:pt x="32" y="6"/>
                  </a:lnTo>
                  <a:lnTo>
                    <a:pt x="33" y="5"/>
                  </a:lnTo>
                  <a:lnTo>
                    <a:pt x="32" y="3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7" y="0"/>
                  </a:lnTo>
                  <a:lnTo>
                    <a:pt x="25" y="0"/>
                  </a:lnTo>
                  <a:lnTo>
                    <a:pt x="24" y="2"/>
                  </a:lnTo>
                  <a:lnTo>
                    <a:pt x="2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21" name="Freeform 844"/>
            <p:cNvSpPr/>
            <p:nvPr/>
          </p:nvSpPr>
          <p:spPr bwMode="auto">
            <a:xfrm>
              <a:off x="2557463" y="1774825"/>
              <a:ext cx="11113" cy="52388"/>
            </a:xfrm>
            <a:custGeom>
              <a:avLst/>
              <a:gdLst/>
              <a:ahLst/>
              <a:cxnLst>
                <a:cxn ang="0">
                  <a:pos x="14" y="4"/>
                </a:cxn>
                <a:cxn ang="0">
                  <a:pos x="14" y="4"/>
                </a:cxn>
                <a:cxn ang="0">
                  <a:pos x="13" y="15"/>
                </a:cxn>
                <a:cxn ang="0">
                  <a:pos x="12" y="27"/>
                </a:cxn>
                <a:cxn ang="0">
                  <a:pos x="9" y="50"/>
                </a:cxn>
                <a:cxn ang="0">
                  <a:pos x="0" y="93"/>
                </a:cxn>
                <a:cxn ang="0">
                  <a:pos x="0" y="93"/>
                </a:cxn>
                <a:cxn ang="0">
                  <a:pos x="0" y="95"/>
                </a:cxn>
                <a:cxn ang="0">
                  <a:pos x="1" y="97"/>
                </a:cxn>
                <a:cxn ang="0">
                  <a:pos x="4" y="99"/>
                </a:cxn>
                <a:cxn ang="0">
                  <a:pos x="6" y="99"/>
                </a:cxn>
                <a:cxn ang="0">
                  <a:pos x="7" y="99"/>
                </a:cxn>
                <a:cxn ang="0">
                  <a:pos x="8" y="98"/>
                </a:cxn>
                <a:cxn ang="0">
                  <a:pos x="9" y="96"/>
                </a:cxn>
                <a:cxn ang="0">
                  <a:pos x="9" y="96"/>
                </a:cxn>
                <a:cxn ang="0">
                  <a:pos x="18" y="51"/>
                </a:cxn>
                <a:cxn ang="0">
                  <a:pos x="21" y="28"/>
                </a:cxn>
                <a:cxn ang="0">
                  <a:pos x="23" y="17"/>
                </a:cxn>
                <a:cxn ang="0">
                  <a:pos x="23" y="4"/>
                </a:cxn>
                <a:cxn ang="0">
                  <a:pos x="23" y="4"/>
                </a:cxn>
                <a:cxn ang="0">
                  <a:pos x="23" y="3"/>
                </a:cxn>
                <a:cxn ang="0">
                  <a:pos x="22" y="1"/>
                </a:cxn>
                <a:cxn ang="0">
                  <a:pos x="20" y="0"/>
                </a:cxn>
                <a:cxn ang="0">
                  <a:pos x="19" y="0"/>
                </a:cxn>
                <a:cxn ang="0">
                  <a:pos x="17" y="0"/>
                </a:cxn>
                <a:cxn ang="0">
                  <a:pos x="15" y="1"/>
                </a:cxn>
                <a:cxn ang="0">
                  <a:pos x="14" y="3"/>
                </a:cxn>
                <a:cxn ang="0">
                  <a:pos x="14" y="4"/>
                </a:cxn>
                <a:cxn ang="0">
                  <a:pos x="14" y="4"/>
                </a:cxn>
              </a:cxnLst>
              <a:rect l="0" t="0" r="r" b="b"/>
              <a:pathLst>
                <a:path w="23" h="99">
                  <a:moveTo>
                    <a:pt x="14" y="4"/>
                  </a:moveTo>
                  <a:lnTo>
                    <a:pt x="14" y="4"/>
                  </a:lnTo>
                  <a:lnTo>
                    <a:pt x="13" y="15"/>
                  </a:lnTo>
                  <a:lnTo>
                    <a:pt x="12" y="27"/>
                  </a:lnTo>
                  <a:lnTo>
                    <a:pt x="9" y="50"/>
                  </a:lnTo>
                  <a:lnTo>
                    <a:pt x="0" y="93"/>
                  </a:lnTo>
                  <a:lnTo>
                    <a:pt x="0" y="93"/>
                  </a:lnTo>
                  <a:lnTo>
                    <a:pt x="0" y="95"/>
                  </a:lnTo>
                  <a:lnTo>
                    <a:pt x="1" y="97"/>
                  </a:lnTo>
                  <a:lnTo>
                    <a:pt x="4" y="99"/>
                  </a:lnTo>
                  <a:lnTo>
                    <a:pt x="6" y="99"/>
                  </a:lnTo>
                  <a:lnTo>
                    <a:pt x="7" y="99"/>
                  </a:lnTo>
                  <a:lnTo>
                    <a:pt x="8" y="98"/>
                  </a:lnTo>
                  <a:lnTo>
                    <a:pt x="9" y="96"/>
                  </a:lnTo>
                  <a:lnTo>
                    <a:pt x="9" y="96"/>
                  </a:lnTo>
                  <a:lnTo>
                    <a:pt x="18" y="51"/>
                  </a:lnTo>
                  <a:lnTo>
                    <a:pt x="21" y="28"/>
                  </a:lnTo>
                  <a:lnTo>
                    <a:pt x="23" y="17"/>
                  </a:lnTo>
                  <a:lnTo>
                    <a:pt x="23" y="4"/>
                  </a:lnTo>
                  <a:lnTo>
                    <a:pt x="23" y="4"/>
                  </a:lnTo>
                  <a:lnTo>
                    <a:pt x="23" y="3"/>
                  </a:lnTo>
                  <a:lnTo>
                    <a:pt x="22" y="1"/>
                  </a:lnTo>
                  <a:lnTo>
                    <a:pt x="20" y="0"/>
                  </a:lnTo>
                  <a:lnTo>
                    <a:pt x="19" y="0"/>
                  </a:lnTo>
                  <a:lnTo>
                    <a:pt x="17" y="0"/>
                  </a:lnTo>
                  <a:lnTo>
                    <a:pt x="15" y="1"/>
                  </a:lnTo>
                  <a:lnTo>
                    <a:pt x="14" y="3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22" name="Freeform 847"/>
            <p:cNvSpPr/>
            <p:nvPr/>
          </p:nvSpPr>
          <p:spPr bwMode="auto">
            <a:xfrm>
              <a:off x="2640013" y="1768475"/>
              <a:ext cx="7938" cy="57150"/>
            </a:xfrm>
            <a:custGeom>
              <a:avLst/>
              <a:gdLst/>
              <a:ahLst/>
              <a:cxnLst>
                <a:cxn ang="0">
                  <a:pos x="13" y="73"/>
                </a:cxn>
                <a:cxn ang="0">
                  <a:pos x="13" y="73"/>
                </a:cxn>
                <a:cxn ang="0">
                  <a:pos x="14" y="39"/>
                </a:cxn>
                <a:cxn ang="0">
                  <a:pos x="13" y="5"/>
                </a:cxn>
                <a:cxn ang="0">
                  <a:pos x="13" y="5"/>
                </a:cxn>
                <a:cxn ang="0">
                  <a:pos x="13" y="3"/>
                </a:cxn>
                <a:cxn ang="0">
                  <a:pos x="12" y="1"/>
                </a:cxn>
                <a:cxn ang="0">
                  <a:pos x="11" y="1"/>
                </a:cxn>
                <a:cxn ang="0">
                  <a:pos x="9" y="0"/>
                </a:cxn>
                <a:cxn ang="0">
                  <a:pos x="7" y="1"/>
                </a:cxn>
                <a:cxn ang="0">
                  <a:pos x="6" y="1"/>
                </a:cxn>
                <a:cxn ang="0">
                  <a:pos x="5" y="3"/>
                </a:cxn>
                <a:cxn ang="0">
                  <a:pos x="4" y="5"/>
                </a:cxn>
                <a:cxn ang="0">
                  <a:pos x="4" y="5"/>
                </a:cxn>
                <a:cxn ang="0">
                  <a:pos x="4" y="58"/>
                </a:cxn>
                <a:cxn ang="0">
                  <a:pos x="4" y="58"/>
                </a:cxn>
                <a:cxn ang="0">
                  <a:pos x="5" y="80"/>
                </a:cxn>
                <a:cxn ang="0">
                  <a:pos x="4" y="94"/>
                </a:cxn>
                <a:cxn ang="0">
                  <a:pos x="3" y="98"/>
                </a:cxn>
                <a:cxn ang="0">
                  <a:pos x="2" y="100"/>
                </a:cxn>
                <a:cxn ang="0">
                  <a:pos x="2" y="100"/>
                </a:cxn>
                <a:cxn ang="0">
                  <a:pos x="0" y="101"/>
                </a:cxn>
                <a:cxn ang="0">
                  <a:pos x="0" y="103"/>
                </a:cxn>
                <a:cxn ang="0">
                  <a:pos x="0" y="105"/>
                </a:cxn>
                <a:cxn ang="0">
                  <a:pos x="0" y="106"/>
                </a:cxn>
                <a:cxn ang="0">
                  <a:pos x="1" y="108"/>
                </a:cxn>
                <a:cxn ang="0">
                  <a:pos x="3" y="108"/>
                </a:cxn>
                <a:cxn ang="0">
                  <a:pos x="5" y="109"/>
                </a:cxn>
                <a:cxn ang="0">
                  <a:pos x="7" y="108"/>
                </a:cxn>
                <a:cxn ang="0">
                  <a:pos x="7" y="108"/>
                </a:cxn>
                <a:cxn ang="0">
                  <a:pos x="9" y="106"/>
                </a:cxn>
                <a:cxn ang="0">
                  <a:pos x="11" y="102"/>
                </a:cxn>
                <a:cxn ang="0">
                  <a:pos x="12" y="97"/>
                </a:cxn>
                <a:cxn ang="0">
                  <a:pos x="13" y="91"/>
                </a:cxn>
                <a:cxn ang="0">
                  <a:pos x="13" y="81"/>
                </a:cxn>
                <a:cxn ang="0">
                  <a:pos x="13" y="73"/>
                </a:cxn>
                <a:cxn ang="0">
                  <a:pos x="13" y="73"/>
                </a:cxn>
              </a:cxnLst>
              <a:rect l="0" t="0" r="r" b="b"/>
              <a:pathLst>
                <a:path w="14" h="109">
                  <a:moveTo>
                    <a:pt x="13" y="73"/>
                  </a:moveTo>
                  <a:lnTo>
                    <a:pt x="13" y="73"/>
                  </a:lnTo>
                  <a:lnTo>
                    <a:pt x="14" y="39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3" y="3"/>
                  </a:lnTo>
                  <a:lnTo>
                    <a:pt x="12" y="1"/>
                  </a:lnTo>
                  <a:lnTo>
                    <a:pt x="11" y="1"/>
                  </a:lnTo>
                  <a:lnTo>
                    <a:pt x="9" y="0"/>
                  </a:lnTo>
                  <a:lnTo>
                    <a:pt x="7" y="1"/>
                  </a:lnTo>
                  <a:lnTo>
                    <a:pt x="6" y="1"/>
                  </a:lnTo>
                  <a:lnTo>
                    <a:pt x="5" y="3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58"/>
                  </a:lnTo>
                  <a:lnTo>
                    <a:pt x="4" y="58"/>
                  </a:lnTo>
                  <a:lnTo>
                    <a:pt x="5" y="80"/>
                  </a:lnTo>
                  <a:lnTo>
                    <a:pt x="4" y="94"/>
                  </a:lnTo>
                  <a:lnTo>
                    <a:pt x="3" y="98"/>
                  </a:lnTo>
                  <a:lnTo>
                    <a:pt x="2" y="100"/>
                  </a:lnTo>
                  <a:lnTo>
                    <a:pt x="2" y="100"/>
                  </a:lnTo>
                  <a:lnTo>
                    <a:pt x="0" y="101"/>
                  </a:lnTo>
                  <a:lnTo>
                    <a:pt x="0" y="103"/>
                  </a:lnTo>
                  <a:lnTo>
                    <a:pt x="0" y="105"/>
                  </a:lnTo>
                  <a:lnTo>
                    <a:pt x="0" y="106"/>
                  </a:lnTo>
                  <a:lnTo>
                    <a:pt x="1" y="108"/>
                  </a:lnTo>
                  <a:lnTo>
                    <a:pt x="3" y="108"/>
                  </a:lnTo>
                  <a:lnTo>
                    <a:pt x="5" y="109"/>
                  </a:lnTo>
                  <a:lnTo>
                    <a:pt x="7" y="108"/>
                  </a:lnTo>
                  <a:lnTo>
                    <a:pt x="7" y="108"/>
                  </a:lnTo>
                  <a:lnTo>
                    <a:pt x="9" y="106"/>
                  </a:lnTo>
                  <a:lnTo>
                    <a:pt x="11" y="102"/>
                  </a:lnTo>
                  <a:lnTo>
                    <a:pt x="12" y="97"/>
                  </a:lnTo>
                  <a:lnTo>
                    <a:pt x="13" y="91"/>
                  </a:lnTo>
                  <a:lnTo>
                    <a:pt x="13" y="81"/>
                  </a:lnTo>
                  <a:lnTo>
                    <a:pt x="13" y="73"/>
                  </a:lnTo>
                  <a:lnTo>
                    <a:pt x="13" y="7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23" name="Freeform 848"/>
            <p:cNvSpPr/>
            <p:nvPr/>
          </p:nvSpPr>
          <p:spPr bwMode="auto">
            <a:xfrm>
              <a:off x="2665413" y="1757363"/>
              <a:ext cx="19050" cy="52388"/>
            </a:xfrm>
            <a:custGeom>
              <a:avLst/>
              <a:gdLst/>
              <a:ahLst/>
              <a:cxnLst>
                <a:cxn ang="0">
                  <a:pos x="28" y="4"/>
                </a:cxn>
                <a:cxn ang="0">
                  <a:pos x="28" y="4"/>
                </a:cxn>
                <a:cxn ang="0">
                  <a:pos x="27" y="14"/>
                </a:cxn>
                <a:cxn ang="0">
                  <a:pos x="24" y="24"/>
                </a:cxn>
                <a:cxn ang="0">
                  <a:pos x="20" y="33"/>
                </a:cxn>
                <a:cxn ang="0">
                  <a:pos x="17" y="42"/>
                </a:cxn>
                <a:cxn ang="0">
                  <a:pos x="17" y="42"/>
                </a:cxn>
                <a:cxn ang="0">
                  <a:pos x="13" y="56"/>
                </a:cxn>
                <a:cxn ang="0">
                  <a:pos x="8" y="68"/>
                </a:cxn>
                <a:cxn ang="0">
                  <a:pos x="4" y="81"/>
                </a:cxn>
                <a:cxn ang="0">
                  <a:pos x="0" y="93"/>
                </a:cxn>
                <a:cxn ang="0">
                  <a:pos x="0" y="93"/>
                </a:cxn>
                <a:cxn ang="0">
                  <a:pos x="0" y="95"/>
                </a:cxn>
                <a:cxn ang="0">
                  <a:pos x="0" y="97"/>
                </a:cxn>
                <a:cxn ang="0">
                  <a:pos x="1" y="98"/>
                </a:cxn>
                <a:cxn ang="0">
                  <a:pos x="3" y="99"/>
                </a:cxn>
                <a:cxn ang="0">
                  <a:pos x="5" y="99"/>
                </a:cxn>
                <a:cxn ang="0">
                  <a:pos x="6" y="99"/>
                </a:cxn>
                <a:cxn ang="0">
                  <a:pos x="8" y="98"/>
                </a:cxn>
                <a:cxn ang="0">
                  <a:pos x="9" y="96"/>
                </a:cxn>
                <a:cxn ang="0">
                  <a:pos x="9" y="96"/>
                </a:cxn>
                <a:cxn ang="0">
                  <a:pos x="13" y="85"/>
                </a:cxn>
                <a:cxn ang="0">
                  <a:pos x="17" y="73"/>
                </a:cxn>
                <a:cxn ang="0">
                  <a:pos x="26" y="51"/>
                </a:cxn>
                <a:cxn ang="0">
                  <a:pos x="30" y="39"/>
                </a:cxn>
                <a:cxn ang="0">
                  <a:pos x="33" y="28"/>
                </a:cxn>
                <a:cxn ang="0">
                  <a:pos x="36" y="16"/>
                </a:cxn>
                <a:cxn ang="0">
                  <a:pos x="37" y="4"/>
                </a:cxn>
                <a:cxn ang="0">
                  <a:pos x="37" y="4"/>
                </a:cxn>
                <a:cxn ang="0">
                  <a:pos x="37" y="2"/>
                </a:cxn>
                <a:cxn ang="0">
                  <a:pos x="36" y="1"/>
                </a:cxn>
                <a:cxn ang="0">
                  <a:pos x="35" y="0"/>
                </a:cxn>
                <a:cxn ang="0">
                  <a:pos x="33" y="0"/>
                </a:cxn>
                <a:cxn ang="0">
                  <a:pos x="31" y="0"/>
                </a:cxn>
                <a:cxn ang="0">
                  <a:pos x="30" y="1"/>
                </a:cxn>
                <a:cxn ang="0">
                  <a:pos x="29" y="2"/>
                </a:cxn>
                <a:cxn ang="0">
                  <a:pos x="28" y="4"/>
                </a:cxn>
                <a:cxn ang="0">
                  <a:pos x="28" y="4"/>
                </a:cxn>
              </a:cxnLst>
              <a:rect l="0" t="0" r="r" b="b"/>
              <a:pathLst>
                <a:path w="37" h="99">
                  <a:moveTo>
                    <a:pt x="28" y="4"/>
                  </a:moveTo>
                  <a:lnTo>
                    <a:pt x="28" y="4"/>
                  </a:lnTo>
                  <a:lnTo>
                    <a:pt x="27" y="14"/>
                  </a:lnTo>
                  <a:lnTo>
                    <a:pt x="24" y="24"/>
                  </a:lnTo>
                  <a:lnTo>
                    <a:pt x="20" y="33"/>
                  </a:lnTo>
                  <a:lnTo>
                    <a:pt x="17" y="42"/>
                  </a:lnTo>
                  <a:lnTo>
                    <a:pt x="17" y="42"/>
                  </a:lnTo>
                  <a:lnTo>
                    <a:pt x="13" y="56"/>
                  </a:lnTo>
                  <a:lnTo>
                    <a:pt x="8" y="68"/>
                  </a:lnTo>
                  <a:lnTo>
                    <a:pt x="4" y="81"/>
                  </a:lnTo>
                  <a:lnTo>
                    <a:pt x="0" y="93"/>
                  </a:lnTo>
                  <a:lnTo>
                    <a:pt x="0" y="93"/>
                  </a:lnTo>
                  <a:lnTo>
                    <a:pt x="0" y="95"/>
                  </a:lnTo>
                  <a:lnTo>
                    <a:pt x="0" y="97"/>
                  </a:lnTo>
                  <a:lnTo>
                    <a:pt x="1" y="98"/>
                  </a:lnTo>
                  <a:lnTo>
                    <a:pt x="3" y="99"/>
                  </a:lnTo>
                  <a:lnTo>
                    <a:pt x="5" y="99"/>
                  </a:lnTo>
                  <a:lnTo>
                    <a:pt x="6" y="99"/>
                  </a:lnTo>
                  <a:lnTo>
                    <a:pt x="8" y="98"/>
                  </a:lnTo>
                  <a:lnTo>
                    <a:pt x="9" y="96"/>
                  </a:lnTo>
                  <a:lnTo>
                    <a:pt x="9" y="96"/>
                  </a:lnTo>
                  <a:lnTo>
                    <a:pt x="13" y="85"/>
                  </a:lnTo>
                  <a:lnTo>
                    <a:pt x="17" y="73"/>
                  </a:lnTo>
                  <a:lnTo>
                    <a:pt x="26" y="51"/>
                  </a:lnTo>
                  <a:lnTo>
                    <a:pt x="30" y="39"/>
                  </a:lnTo>
                  <a:lnTo>
                    <a:pt x="33" y="28"/>
                  </a:lnTo>
                  <a:lnTo>
                    <a:pt x="36" y="16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7" y="2"/>
                  </a:lnTo>
                  <a:lnTo>
                    <a:pt x="36" y="1"/>
                  </a:lnTo>
                  <a:lnTo>
                    <a:pt x="35" y="0"/>
                  </a:lnTo>
                  <a:lnTo>
                    <a:pt x="33" y="0"/>
                  </a:lnTo>
                  <a:lnTo>
                    <a:pt x="31" y="0"/>
                  </a:lnTo>
                  <a:lnTo>
                    <a:pt x="30" y="1"/>
                  </a:lnTo>
                  <a:lnTo>
                    <a:pt x="29" y="2"/>
                  </a:lnTo>
                  <a:lnTo>
                    <a:pt x="28" y="4"/>
                  </a:lnTo>
                  <a:lnTo>
                    <a:pt x="2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24" name="Freeform 849"/>
            <p:cNvSpPr/>
            <p:nvPr/>
          </p:nvSpPr>
          <p:spPr bwMode="auto">
            <a:xfrm>
              <a:off x="2697163" y="1725613"/>
              <a:ext cx="15875" cy="52388"/>
            </a:xfrm>
            <a:custGeom>
              <a:avLst/>
              <a:gdLst/>
              <a:ahLst/>
              <a:cxnLst>
                <a:cxn ang="0">
                  <a:pos x="15" y="91"/>
                </a:cxn>
                <a:cxn ang="0">
                  <a:pos x="15" y="91"/>
                </a:cxn>
                <a:cxn ang="0">
                  <a:pos x="20" y="82"/>
                </a:cxn>
                <a:cxn ang="0">
                  <a:pos x="24" y="71"/>
                </a:cxn>
                <a:cxn ang="0">
                  <a:pos x="27" y="61"/>
                </a:cxn>
                <a:cxn ang="0">
                  <a:pos x="28" y="50"/>
                </a:cxn>
                <a:cxn ang="0">
                  <a:pos x="29" y="38"/>
                </a:cxn>
                <a:cxn ang="0">
                  <a:pos x="29" y="27"/>
                </a:cxn>
                <a:cxn ang="0">
                  <a:pos x="29" y="5"/>
                </a:cxn>
                <a:cxn ang="0">
                  <a:pos x="29" y="5"/>
                </a:cxn>
                <a:cxn ang="0">
                  <a:pos x="28" y="3"/>
                </a:cxn>
                <a:cxn ang="0">
                  <a:pos x="27" y="1"/>
                </a:cxn>
                <a:cxn ang="0">
                  <a:pos x="26" y="1"/>
                </a:cxn>
                <a:cxn ang="0">
                  <a:pos x="24" y="0"/>
                </a:cxn>
                <a:cxn ang="0">
                  <a:pos x="22" y="1"/>
                </a:cxn>
                <a:cxn ang="0">
                  <a:pos x="21" y="1"/>
                </a:cxn>
                <a:cxn ang="0">
                  <a:pos x="20" y="3"/>
                </a:cxn>
                <a:cxn ang="0">
                  <a:pos x="20" y="5"/>
                </a:cxn>
                <a:cxn ang="0">
                  <a:pos x="20" y="5"/>
                </a:cxn>
                <a:cxn ang="0">
                  <a:pos x="20" y="26"/>
                </a:cxn>
                <a:cxn ang="0">
                  <a:pos x="19" y="47"/>
                </a:cxn>
                <a:cxn ang="0">
                  <a:pos x="18" y="58"/>
                </a:cxn>
                <a:cxn ang="0">
                  <a:pos x="16" y="67"/>
                </a:cxn>
                <a:cxn ang="0">
                  <a:pos x="11" y="76"/>
                </a:cxn>
                <a:cxn ang="0">
                  <a:pos x="6" y="86"/>
                </a:cxn>
                <a:cxn ang="0">
                  <a:pos x="6" y="86"/>
                </a:cxn>
                <a:cxn ang="0">
                  <a:pos x="3" y="87"/>
                </a:cxn>
                <a:cxn ang="0">
                  <a:pos x="2" y="89"/>
                </a:cxn>
                <a:cxn ang="0">
                  <a:pos x="1" y="91"/>
                </a:cxn>
                <a:cxn ang="0">
                  <a:pos x="0" y="95"/>
                </a:cxn>
                <a:cxn ang="0">
                  <a:pos x="0" y="95"/>
                </a:cxn>
                <a:cxn ang="0">
                  <a:pos x="1" y="97"/>
                </a:cxn>
                <a:cxn ang="0">
                  <a:pos x="3" y="99"/>
                </a:cxn>
                <a:cxn ang="0">
                  <a:pos x="6" y="99"/>
                </a:cxn>
                <a:cxn ang="0">
                  <a:pos x="8" y="98"/>
                </a:cxn>
                <a:cxn ang="0">
                  <a:pos x="8" y="98"/>
                </a:cxn>
                <a:cxn ang="0">
                  <a:pos x="11" y="94"/>
                </a:cxn>
                <a:cxn ang="0">
                  <a:pos x="11" y="94"/>
                </a:cxn>
                <a:cxn ang="0">
                  <a:pos x="14" y="93"/>
                </a:cxn>
                <a:cxn ang="0">
                  <a:pos x="15" y="91"/>
                </a:cxn>
                <a:cxn ang="0">
                  <a:pos x="15" y="91"/>
                </a:cxn>
              </a:cxnLst>
              <a:rect l="0" t="0" r="r" b="b"/>
              <a:pathLst>
                <a:path w="29" h="99">
                  <a:moveTo>
                    <a:pt x="15" y="91"/>
                  </a:moveTo>
                  <a:lnTo>
                    <a:pt x="15" y="91"/>
                  </a:lnTo>
                  <a:lnTo>
                    <a:pt x="20" y="82"/>
                  </a:lnTo>
                  <a:lnTo>
                    <a:pt x="24" y="71"/>
                  </a:lnTo>
                  <a:lnTo>
                    <a:pt x="27" y="61"/>
                  </a:lnTo>
                  <a:lnTo>
                    <a:pt x="28" y="50"/>
                  </a:lnTo>
                  <a:lnTo>
                    <a:pt x="29" y="38"/>
                  </a:lnTo>
                  <a:lnTo>
                    <a:pt x="29" y="27"/>
                  </a:lnTo>
                  <a:lnTo>
                    <a:pt x="29" y="5"/>
                  </a:lnTo>
                  <a:lnTo>
                    <a:pt x="29" y="5"/>
                  </a:lnTo>
                  <a:lnTo>
                    <a:pt x="28" y="3"/>
                  </a:lnTo>
                  <a:lnTo>
                    <a:pt x="27" y="1"/>
                  </a:lnTo>
                  <a:lnTo>
                    <a:pt x="26" y="1"/>
                  </a:lnTo>
                  <a:lnTo>
                    <a:pt x="24" y="0"/>
                  </a:lnTo>
                  <a:lnTo>
                    <a:pt x="22" y="1"/>
                  </a:lnTo>
                  <a:lnTo>
                    <a:pt x="21" y="1"/>
                  </a:lnTo>
                  <a:lnTo>
                    <a:pt x="20" y="3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20" y="26"/>
                  </a:lnTo>
                  <a:lnTo>
                    <a:pt x="19" y="47"/>
                  </a:lnTo>
                  <a:lnTo>
                    <a:pt x="18" y="58"/>
                  </a:lnTo>
                  <a:lnTo>
                    <a:pt x="16" y="67"/>
                  </a:lnTo>
                  <a:lnTo>
                    <a:pt x="11" y="76"/>
                  </a:lnTo>
                  <a:lnTo>
                    <a:pt x="6" y="86"/>
                  </a:lnTo>
                  <a:lnTo>
                    <a:pt x="6" y="86"/>
                  </a:lnTo>
                  <a:lnTo>
                    <a:pt x="3" y="87"/>
                  </a:lnTo>
                  <a:lnTo>
                    <a:pt x="2" y="89"/>
                  </a:lnTo>
                  <a:lnTo>
                    <a:pt x="1" y="91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6" y="99"/>
                  </a:lnTo>
                  <a:lnTo>
                    <a:pt x="8" y="98"/>
                  </a:lnTo>
                  <a:lnTo>
                    <a:pt x="8" y="98"/>
                  </a:lnTo>
                  <a:lnTo>
                    <a:pt x="11" y="94"/>
                  </a:lnTo>
                  <a:lnTo>
                    <a:pt x="11" y="94"/>
                  </a:lnTo>
                  <a:lnTo>
                    <a:pt x="14" y="93"/>
                  </a:lnTo>
                  <a:lnTo>
                    <a:pt x="15" y="91"/>
                  </a:lnTo>
                  <a:lnTo>
                    <a:pt x="15" y="9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25" name="Freeform 850"/>
            <p:cNvSpPr/>
            <p:nvPr/>
          </p:nvSpPr>
          <p:spPr bwMode="auto">
            <a:xfrm>
              <a:off x="2732088" y="1708150"/>
              <a:ext cx="11113" cy="53975"/>
            </a:xfrm>
            <a:custGeom>
              <a:avLst/>
              <a:gdLst/>
              <a:ahLst/>
              <a:cxnLst>
                <a:cxn ang="0">
                  <a:pos x="20" y="5"/>
                </a:cxn>
                <a:cxn ang="0">
                  <a:pos x="20" y="5"/>
                </a:cxn>
                <a:cxn ang="0">
                  <a:pos x="19" y="3"/>
                </a:cxn>
                <a:cxn ang="0">
                  <a:pos x="18" y="1"/>
                </a:cxn>
                <a:cxn ang="0">
                  <a:pos x="17" y="0"/>
                </a:cxn>
                <a:cxn ang="0">
                  <a:pos x="15" y="0"/>
                </a:cxn>
                <a:cxn ang="0">
                  <a:pos x="14" y="0"/>
                </a:cxn>
                <a:cxn ang="0">
                  <a:pos x="12" y="1"/>
                </a:cxn>
                <a:cxn ang="0">
                  <a:pos x="11" y="3"/>
                </a:cxn>
                <a:cxn ang="0">
                  <a:pos x="11" y="5"/>
                </a:cxn>
                <a:cxn ang="0">
                  <a:pos x="11" y="5"/>
                </a:cxn>
                <a:cxn ang="0">
                  <a:pos x="12" y="28"/>
                </a:cxn>
                <a:cxn ang="0">
                  <a:pos x="13" y="53"/>
                </a:cxn>
                <a:cxn ang="0">
                  <a:pos x="13" y="64"/>
                </a:cxn>
                <a:cxn ang="0">
                  <a:pos x="11" y="75"/>
                </a:cxn>
                <a:cxn ang="0">
                  <a:pos x="7" y="87"/>
                </a:cxn>
                <a:cxn ang="0">
                  <a:pos x="4" y="92"/>
                </a:cxn>
                <a:cxn ang="0">
                  <a:pos x="1" y="97"/>
                </a:cxn>
                <a:cxn ang="0">
                  <a:pos x="1" y="97"/>
                </a:cxn>
                <a:cxn ang="0">
                  <a:pos x="0" y="99"/>
                </a:cxn>
                <a:cxn ang="0">
                  <a:pos x="0" y="100"/>
                </a:cxn>
                <a:cxn ang="0">
                  <a:pos x="1" y="102"/>
                </a:cxn>
                <a:cxn ang="0">
                  <a:pos x="3" y="103"/>
                </a:cxn>
                <a:cxn ang="0">
                  <a:pos x="6" y="104"/>
                </a:cxn>
                <a:cxn ang="0">
                  <a:pos x="8" y="103"/>
                </a:cxn>
                <a:cxn ang="0">
                  <a:pos x="10" y="102"/>
                </a:cxn>
                <a:cxn ang="0">
                  <a:pos x="10" y="102"/>
                </a:cxn>
                <a:cxn ang="0">
                  <a:pos x="13" y="96"/>
                </a:cxn>
                <a:cxn ang="0">
                  <a:pos x="16" y="91"/>
                </a:cxn>
                <a:cxn ang="0">
                  <a:pos x="20" y="79"/>
                </a:cxn>
                <a:cxn ang="0">
                  <a:pos x="22" y="67"/>
                </a:cxn>
                <a:cxn ang="0">
                  <a:pos x="22" y="55"/>
                </a:cxn>
                <a:cxn ang="0">
                  <a:pos x="22" y="42"/>
                </a:cxn>
                <a:cxn ang="0">
                  <a:pos x="21" y="29"/>
                </a:cxn>
                <a:cxn ang="0">
                  <a:pos x="20" y="5"/>
                </a:cxn>
                <a:cxn ang="0">
                  <a:pos x="20" y="5"/>
                </a:cxn>
              </a:cxnLst>
              <a:rect l="0" t="0" r="r" b="b"/>
              <a:pathLst>
                <a:path w="22" h="104">
                  <a:moveTo>
                    <a:pt x="20" y="5"/>
                  </a:moveTo>
                  <a:lnTo>
                    <a:pt x="20" y="5"/>
                  </a:lnTo>
                  <a:lnTo>
                    <a:pt x="19" y="3"/>
                  </a:lnTo>
                  <a:lnTo>
                    <a:pt x="18" y="1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4" y="0"/>
                  </a:lnTo>
                  <a:lnTo>
                    <a:pt x="12" y="1"/>
                  </a:lnTo>
                  <a:lnTo>
                    <a:pt x="11" y="3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2" y="28"/>
                  </a:lnTo>
                  <a:lnTo>
                    <a:pt x="13" y="53"/>
                  </a:lnTo>
                  <a:lnTo>
                    <a:pt x="13" y="64"/>
                  </a:lnTo>
                  <a:lnTo>
                    <a:pt x="11" y="75"/>
                  </a:lnTo>
                  <a:lnTo>
                    <a:pt x="7" y="87"/>
                  </a:lnTo>
                  <a:lnTo>
                    <a:pt x="4" y="92"/>
                  </a:lnTo>
                  <a:lnTo>
                    <a:pt x="1" y="97"/>
                  </a:lnTo>
                  <a:lnTo>
                    <a:pt x="1" y="97"/>
                  </a:lnTo>
                  <a:lnTo>
                    <a:pt x="0" y="99"/>
                  </a:lnTo>
                  <a:lnTo>
                    <a:pt x="0" y="100"/>
                  </a:lnTo>
                  <a:lnTo>
                    <a:pt x="1" y="102"/>
                  </a:lnTo>
                  <a:lnTo>
                    <a:pt x="3" y="103"/>
                  </a:lnTo>
                  <a:lnTo>
                    <a:pt x="6" y="104"/>
                  </a:lnTo>
                  <a:lnTo>
                    <a:pt x="8" y="103"/>
                  </a:lnTo>
                  <a:lnTo>
                    <a:pt x="10" y="102"/>
                  </a:lnTo>
                  <a:lnTo>
                    <a:pt x="10" y="102"/>
                  </a:lnTo>
                  <a:lnTo>
                    <a:pt x="13" y="96"/>
                  </a:lnTo>
                  <a:lnTo>
                    <a:pt x="16" y="91"/>
                  </a:lnTo>
                  <a:lnTo>
                    <a:pt x="20" y="79"/>
                  </a:lnTo>
                  <a:lnTo>
                    <a:pt x="22" y="67"/>
                  </a:lnTo>
                  <a:lnTo>
                    <a:pt x="22" y="55"/>
                  </a:lnTo>
                  <a:lnTo>
                    <a:pt x="22" y="42"/>
                  </a:lnTo>
                  <a:lnTo>
                    <a:pt x="21" y="29"/>
                  </a:lnTo>
                  <a:lnTo>
                    <a:pt x="20" y="5"/>
                  </a:lnTo>
                  <a:lnTo>
                    <a:pt x="2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26" name="Freeform 851"/>
            <p:cNvSpPr/>
            <p:nvPr/>
          </p:nvSpPr>
          <p:spPr bwMode="auto">
            <a:xfrm>
              <a:off x="2765425" y="1674813"/>
              <a:ext cx="7938" cy="55563"/>
            </a:xfrm>
            <a:custGeom>
              <a:avLst/>
              <a:gdLst/>
              <a:ahLst/>
              <a:cxnLst>
                <a:cxn ang="0">
                  <a:pos x="15" y="94"/>
                </a:cxn>
                <a:cxn ang="0">
                  <a:pos x="15" y="94"/>
                </a:cxn>
                <a:cxn ang="0">
                  <a:pos x="14" y="72"/>
                </a:cxn>
                <a:cxn ang="0">
                  <a:pos x="12" y="50"/>
                </a:cxn>
                <a:cxn ang="0">
                  <a:pos x="11" y="27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2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2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1" y="29"/>
                </a:cxn>
                <a:cxn ang="0">
                  <a:pos x="2" y="53"/>
                </a:cxn>
                <a:cxn ang="0">
                  <a:pos x="4" y="76"/>
                </a:cxn>
                <a:cxn ang="0">
                  <a:pos x="5" y="100"/>
                </a:cxn>
                <a:cxn ang="0">
                  <a:pos x="5" y="100"/>
                </a:cxn>
                <a:cxn ang="0">
                  <a:pos x="5" y="102"/>
                </a:cxn>
                <a:cxn ang="0">
                  <a:pos x="6" y="103"/>
                </a:cxn>
                <a:cxn ang="0">
                  <a:pos x="8" y="104"/>
                </a:cxn>
                <a:cxn ang="0">
                  <a:pos x="9" y="104"/>
                </a:cxn>
                <a:cxn ang="0">
                  <a:pos x="12" y="104"/>
                </a:cxn>
                <a:cxn ang="0">
                  <a:pos x="13" y="103"/>
                </a:cxn>
                <a:cxn ang="0">
                  <a:pos x="15" y="102"/>
                </a:cxn>
                <a:cxn ang="0">
                  <a:pos x="15" y="100"/>
                </a:cxn>
                <a:cxn ang="0">
                  <a:pos x="15" y="95"/>
                </a:cxn>
                <a:cxn ang="0">
                  <a:pos x="15" y="95"/>
                </a:cxn>
                <a:cxn ang="0">
                  <a:pos x="15" y="94"/>
                </a:cxn>
                <a:cxn ang="0">
                  <a:pos x="15" y="94"/>
                </a:cxn>
              </a:cxnLst>
              <a:rect l="0" t="0" r="r" b="b"/>
              <a:pathLst>
                <a:path w="15" h="104">
                  <a:moveTo>
                    <a:pt x="15" y="94"/>
                  </a:moveTo>
                  <a:lnTo>
                    <a:pt x="15" y="94"/>
                  </a:lnTo>
                  <a:lnTo>
                    <a:pt x="14" y="72"/>
                  </a:lnTo>
                  <a:lnTo>
                    <a:pt x="12" y="50"/>
                  </a:lnTo>
                  <a:lnTo>
                    <a:pt x="11" y="27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2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2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29"/>
                  </a:lnTo>
                  <a:lnTo>
                    <a:pt x="2" y="53"/>
                  </a:lnTo>
                  <a:lnTo>
                    <a:pt x="4" y="76"/>
                  </a:lnTo>
                  <a:lnTo>
                    <a:pt x="5" y="100"/>
                  </a:lnTo>
                  <a:lnTo>
                    <a:pt x="5" y="100"/>
                  </a:lnTo>
                  <a:lnTo>
                    <a:pt x="5" y="102"/>
                  </a:lnTo>
                  <a:lnTo>
                    <a:pt x="6" y="103"/>
                  </a:lnTo>
                  <a:lnTo>
                    <a:pt x="8" y="104"/>
                  </a:lnTo>
                  <a:lnTo>
                    <a:pt x="9" y="104"/>
                  </a:lnTo>
                  <a:lnTo>
                    <a:pt x="12" y="104"/>
                  </a:lnTo>
                  <a:lnTo>
                    <a:pt x="13" y="103"/>
                  </a:lnTo>
                  <a:lnTo>
                    <a:pt x="15" y="102"/>
                  </a:lnTo>
                  <a:lnTo>
                    <a:pt x="15" y="100"/>
                  </a:lnTo>
                  <a:lnTo>
                    <a:pt x="15" y="95"/>
                  </a:lnTo>
                  <a:lnTo>
                    <a:pt x="15" y="95"/>
                  </a:lnTo>
                  <a:lnTo>
                    <a:pt x="15" y="94"/>
                  </a:lnTo>
                  <a:lnTo>
                    <a:pt x="15" y="9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27" name="Freeform 852"/>
            <p:cNvSpPr/>
            <p:nvPr/>
          </p:nvSpPr>
          <p:spPr bwMode="auto">
            <a:xfrm>
              <a:off x="2792413" y="1638300"/>
              <a:ext cx="7938" cy="53975"/>
            </a:xfrm>
            <a:custGeom>
              <a:avLst/>
              <a:gdLst/>
              <a:ahLst/>
              <a:cxnLst>
                <a:cxn ang="0">
                  <a:pos x="13" y="4"/>
                </a:cxn>
                <a:cxn ang="0">
                  <a:pos x="13" y="4"/>
                </a:cxn>
                <a:cxn ang="0">
                  <a:pos x="13" y="2"/>
                </a:cxn>
                <a:cxn ang="0">
                  <a:pos x="12" y="1"/>
                </a:cxn>
                <a:cxn ang="0">
                  <a:pos x="10" y="0"/>
                </a:cxn>
                <a:cxn ang="0">
                  <a:pos x="9" y="0"/>
                </a:cxn>
                <a:cxn ang="0">
                  <a:pos x="7" y="0"/>
                </a:cxn>
                <a:cxn ang="0">
                  <a:pos x="6" y="1"/>
                </a:cxn>
                <a:cxn ang="0">
                  <a:pos x="5" y="2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5" y="28"/>
                </a:cxn>
                <a:cxn ang="0">
                  <a:pos x="5" y="51"/>
                </a:cxn>
                <a:cxn ang="0">
                  <a:pos x="5" y="63"/>
                </a:cxn>
                <a:cxn ang="0">
                  <a:pos x="4" y="74"/>
                </a:cxn>
                <a:cxn ang="0">
                  <a:pos x="3" y="85"/>
                </a:cxn>
                <a:cxn ang="0">
                  <a:pos x="0" y="98"/>
                </a:cxn>
                <a:cxn ang="0">
                  <a:pos x="0" y="98"/>
                </a:cxn>
                <a:cxn ang="0">
                  <a:pos x="0" y="100"/>
                </a:cxn>
                <a:cxn ang="0">
                  <a:pos x="0" y="101"/>
                </a:cxn>
                <a:cxn ang="0">
                  <a:pos x="1" y="102"/>
                </a:cxn>
                <a:cxn ang="0">
                  <a:pos x="3" y="103"/>
                </a:cxn>
                <a:cxn ang="0">
                  <a:pos x="5" y="103"/>
                </a:cxn>
                <a:cxn ang="0">
                  <a:pos x="6" y="103"/>
                </a:cxn>
                <a:cxn ang="0">
                  <a:pos x="8" y="102"/>
                </a:cxn>
                <a:cxn ang="0">
                  <a:pos x="9" y="100"/>
                </a:cxn>
                <a:cxn ang="0">
                  <a:pos x="9" y="100"/>
                </a:cxn>
                <a:cxn ang="0">
                  <a:pos x="11" y="89"/>
                </a:cxn>
                <a:cxn ang="0">
                  <a:pos x="13" y="76"/>
                </a:cxn>
                <a:cxn ang="0">
                  <a:pos x="14" y="64"/>
                </a:cxn>
                <a:cxn ang="0">
                  <a:pos x="15" y="52"/>
                </a:cxn>
                <a:cxn ang="0">
                  <a:pos x="14" y="28"/>
                </a:cxn>
                <a:cxn ang="0">
                  <a:pos x="13" y="4"/>
                </a:cxn>
                <a:cxn ang="0">
                  <a:pos x="13" y="4"/>
                </a:cxn>
              </a:cxnLst>
              <a:rect l="0" t="0" r="r" b="b"/>
              <a:pathLst>
                <a:path w="15" h="103">
                  <a:moveTo>
                    <a:pt x="13" y="4"/>
                  </a:moveTo>
                  <a:lnTo>
                    <a:pt x="13" y="4"/>
                  </a:lnTo>
                  <a:lnTo>
                    <a:pt x="13" y="2"/>
                  </a:lnTo>
                  <a:lnTo>
                    <a:pt x="12" y="1"/>
                  </a:lnTo>
                  <a:lnTo>
                    <a:pt x="10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6" y="1"/>
                  </a:lnTo>
                  <a:lnTo>
                    <a:pt x="5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5" y="28"/>
                  </a:lnTo>
                  <a:lnTo>
                    <a:pt x="5" y="51"/>
                  </a:lnTo>
                  <a:lnTo>
                    <a:pt x="5" y="63"/>
                  </a:lnTo>
                  <a:lnTo>
                    <a:pt x="4" y="74"/>
                  </a:lnTo>
                  <a:lnTo>
                    <a:pt x="3" y="85"/>
                  </a:lnTo>
                  <a:lnTo>
                    <a:pt x="0" y="98"/>
                  </a:lnTo>
                  <a:lnTo>
                    <a:pt x="0" y="98"/>
                  </a:lnTo>
                  <a:lnTo>
                    <a:pt x="0" y="100"/>
                  </a:lnTo>
                  <a:lnTo>
                    <a:pt x="0" y="101"/>
                  </a:lnTo>
                  <a:lnTo>
                    <a:pt x="1" y="102"/>
                  </a:lnTo>
                  <a:lnTo>
                    <a:pt x="3" y="103"/>
                  </a:lnTo>
                  <a:lnTo>
                    <a:pt x="5" y="103"/>
                  </a:lnTo>
                  <a:lnTo>
                    <a:pt x="6" y="103"/>
                  </a:lnTo>
                  <a:lnTo>
                    <a:pt x="8" y="102"/>
                  </a:lnTo>
                  <a:lnTo>
                    <a:pt x="9" y="100"/>
                  </a:lnTo>
                  <a:lnTo>
                    <a:pt x="9" y="100"/>
                  </a:lnTo>
                  <a:lnTo>
                    <a:pt x="11" y="89"/>
                  </a:lnTo>
                  <a:lnTo>
                    <a:pt x="13" y="76"/>
                  </a:lnTo>
                  <a:lnTo>
                    <a:pt x="14" y="64"/>
                  </a:lnTo>
                  <a:lnTo>
                    <a:pt x="15" y="52"/>
                  </a:lnTo>
                  <a:lnTo>
                    <a:pt x="14" y="28"/>
                  </a:lnTo>
                  <a:lnTo>
                    <a:pt x="13" y="4"/>
                  </a:lnTo>
                  <a:lnTo>
                    <a:pt x="13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28" name="Freeform 853"/>
            <p:cNvSpPr/>
            <p:nvPr/>
          </p:nvSpPr>
          <p:spPr bwMode="auto">
            <a:xfrm>
              <a:off x="2817813" y="1609725"/>
              <a:ext cx="7938" cy="42863"/>
            </a:xfrm>
            <a:custGeom>
              <a:avLst/>
              <a:gdLst/>
              <a:ahLst/>
              <a:cxnLst>
                <a:cxn ang="0">
                  <a:pos x="10" y="5"/>
                </a:cxn>
                <a:cxn ang="0">
                  <a:pos x="10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2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14"/>
                </a:cxn>
                <a:cxn ang="0">
                  <a:pos x="2" y="24"/>
                </a:cxn>
                <a:cxn ang="0">
                  <a:pos x="3" y="33"/>
                </a:cxn>
                <a:cxn ang="0">
                  <a:pos x="5" y="42"/>
                </a:cxn>
                <a:cxn ang="0">
                  <a:pos x="5" y="42"/>
                </a:cxn>
                <a:cxn ang="0">
                  <a:pos x="5" y="59"/>
                </a:cxn>
                <a:cxn ang="0">
                  <a:pos x="5" y="75"/>
                </a:cxn>
                <a:cxn ang="0">
                  <a:pos x="5" y="75"/>
                </a:cxn>
                <a:cxn ang="0">
                  <a:pos x="6" y="77"/>
                </a:cxn>
                <a:cxn ang="0">
                  <a:pos x="7" y="80"/>
                </a:cxn>
                <a:cxn ang="0">
                  <a:pos x="8" y="81"/>
                </a:cxn>
                <a:cxn ang="0">
                  <a:pos x="10" y="81"/>
                </a:cxn>
                <a:cxn ang="0">
                  <a:pos x="11" y="81"/>
                </a:cxn>
                <a:cxn ang="0">
                  <a:pos x="13" y="80"/>
                </a:cxn>
                <a:cxn ang="0">
                  <a:pos x="14" y="77"/>
                </a:cxn>
                <a:cxn ang="0">
                  <a:pos x="14" y="75"/>
                </a:cxn>
                <a:cxn ang="0">
                  <a:pos x="14" y="42"/>
                </a:cxn>
                <a:cxn ang="0">
                  <a:pos x="14" y="42"/>
                </a:cxn>
                <a:cxn ang="0">
                  <a:pos x="14" y="33"/>
                </a:cxn>
                <a:cxn ang="0">
                  <a:pos x="12" y="24"/>
                </a:cxn>
                <a:cxn ang="0">
                  <a:pos x="11" y="14"/>
                </a:cxn>
                <a:cxn ang="0">
                  <a:pos x="10" y="5"/>
                </a:cxn>
                <a:cxn ang="0">
                  <a:pos x="10" y="5"/>
                </a:cxn>
              </a:cxnLst>
              <a:rect l="0" t="0" r="r" b="b"/>
              <a:pathLst>
                <a:path w="14" h="81">
                  <a:moveTo>
                    <a:pt x="10" y="5"/>
                  </a:moveTo>
                  <a:lnTo>
                    <a:pt x="10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14"/>
                  </a:lnTo>
                  <a:lnTo>
                    <a:pt x="2" y="24"/>
                  </a:lnTo>
                  <a:lnTo>
                    <a:pt x="3" y="33"/>
                  </a:lnTo>
                  <a:lnTo>
                    <a:pt x="5" y="42"/>
                  </a:lnTo>
                  <a:lnTo>
                    <a:pt x="5" y="42"/>
                  </a:lnTo>
                  <a:lnTo>
                    <a:pt x="5" y="59"/>
                  </a:lnTo>
                  <a:lnTo>
                    <a:pt x="5" y="75"/>
                  </a:lnTo>
                  <a:lnTo>
                    <a:pt x="5" y="75"/>
                  </a:lnTo>
                  <a:lnTo>
                    <a:pt x="6" y="77"/>
                  </a:lnTo>
                  <a:lnTo>
                    <a:pt x="7" y="80"/>
                  </a:lnTo>
                  <a:lnTo>
                    <a:pt x="8" y="81"/>
                  </a:lnTo>
                  <a:lnTo>
                    <a:pt x="10" y="81"/>
                  </a:lnTo>
                  <a:lnTo>
                    <a:pt x="11" y="81"/>
                  </a:lnTo>
                  <a:lnTo>
                    <a:pt x="13" y="80"/>
                  </a:lnTo>
                  <a:lnTo>
                    <a:pt x="14" y="77"/>
                  </a:lnTo>
                  <a:lnTo>
                    <a:pt x="14" y="75"/>
                  </a:lnTo>
                  <a:lnTo>
                    <a:pt x="14" y="42"/>
                  </a:lnTo>
                  <a:lnTo>
                    <a:pt x="14" y="42"/>
                  </a:lnTo>
                  <a:lnTo>
                    <a:pt x="14" y="33"/>
                  </a:lnTo>
                  <a:lnTo>
                    <a:pt x="12" y="24"/>
                  </a:lnTo>
                  <a:lnTo>
                    <a:pt x="11" y="14"/>
                  </a:lnTo>
                  <a:lnTo>
                    <a:pt x="10" y="5"/>
                  </a:lnTo>
                  <a:lnTo>
                    <a:pt x="1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29" name="Freeform 854"/>
            <p:cNvSpPr/>
            <p:nvPr/>
          </p:nvSpPr>
          <p:spPr bwMode="auto">
            <a:xfrm>
              <a:off x="2847975" y="1576388"/>
              <a:ext cx="7938" cy="33338"/>
            </a:xfrm>
            <a:custGeom>
              <a:avLst/>
              <a:gdLst/>
              <a:ahLst/>
              <a:cxnLst>
                <a:cxn ang="0">
                  <a:pos x="9" y="5"/>
                </a:cxn>
                <a:cxn ang="0">
                  <a:pos x="9" y="5"/>
                </a:cxn>
                <a:cxn ang="0">
                  <a:pos x="8" y="3"/>
                </a:cxn>
                <a:cxn ang="0">
                  <a:pos x="7" y="2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19"/>
                </a:cxn>
                <a:cxn ang="0">
                  <a:pos x="2" y="31"/>
                </a:cxn>
                <a:cxn ang="0">
                  <a:pos x="3" y="44"/>
                </a:cxn>
                <a:cxn ang="0">
                  <a:pos x="4" y="57"/>
                </a:cxn>
                <a:cxn ang="0">
                  <a:pos x="4" y="57"/>
                </a:cxn>
                <a:cxn ang="0">
                  <a:pos x="5" y="59"/>
                </a:cxn>
                <a:cxn ang="0">
                  <a:pos x="6" y="61"/>
                </a:cxn>
                <a:cxn ang="0">
                  <a:pos x="7" y="62"/>
                </a:cxn>
                <a:cxn ang="0">
                  <a:pos x="9" y="62"/>
                </a:cxn>
                <a:cxn ang="0">
                  <a:pos x="12" y="62"/>
                </a:cxn>
                <a:cxn ang="0">
                  <a:pos x="13" y="61"/>
                </a:cxn>
                <a:cxn ang="0">
                  <a:pos x="14" y="59"/>
                </a:cxn>
                <a:cxn ang="0">
                  <a:pos x="14" y="57"/>
                </a:cxn>
                <a:cxn ang="0">
                  <a:pos x="14" y="57"/>
                </a:cxn>
                <a:cxn ang="0">
                  <a:pos x="14" y="44"/>
                </a:cxn>
                <a:cxn ang="0">
                  <a:pos x="12" y="31"/>
                </a:cxn>
                <a:cxn ang="0">
                  <a:pos x="11" y="19"/>
                </a:cxn>
                <a:cxn ang="0">
                  <a:pos x="9" y="5"/>
                </a:cxn>
                <a:cxn ang="0">
                  <a:pos x="9" y="5"/>
                </a:cxn>
              </a:cxnLst>
              <a:rect l="0" t="0" r="r" b="b"/>
              <a:pathLst>
                <a:path w="14" h="62">
                  <a:moveTo>
                    <a:pt x="9" y="5"/>
                  </a:moveTo>
                  <a:lnTo>
                    <a:pt x="9" y="5"/>
                  </a:lnTo>
                  <a:lnTo>
                    <a:pt x="8" y="3"/>
                  </a:lnTo>
                  <a:lnTo>
                    <a:pt x="7" y="2"/>
                  </a:lnTo>
                  <a:lnTo>
                    <a:pt x="6" y="1"/>
                  </a:lnTo>
                  <a:lnTo>
                    <a:pt x="4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19"/>
                  </a:lnTo>
                  <a:lnTo>
                    <a:pt x="2" y="31"/>
                  </a:lnTo>
                  <a:lnTo>
                    <a:pt x="3" y="44"/>
                  </a:lnTo>
                  <a:lnTo>
                    <a:pt x="4" y="57"/>
                  </a:lnTo>
                  <a:lnTo>
                    <a:pt x="4" y="57"/>
                  </a:lnTo>
                  <a:lnTo>
                    <a:pt x="5" y="59"/>
                  </a:lnTo>
                  <a:lnTo>
                    <a:pt x="6" y="61"/>
                  </a:lnTo>
                  <a:lnTo>
                    <a:pt x="7" y="62"/>
                  </a:lnTo>
                  <a:lnTo>
                    <a:pt x="9" y="62"/>
                  </a:lnTo>
                  <a:lnTo>
                    <a:pt x="12" y="62"/>
                  </a:lnTo>
                  <a:lnTo>
                    <a:pt x="13" y="61"/>
                  </a:lnTo>
                  <a:lnTo>
                    <a:pt x="14" y="59"/>
                  </a:lnTo>
                  <a:lnTo>
                    <a:pt x="14" y="57"/>
                  </a:lnTo>
                  <a:lnTo>
                    <a:pt x="14" y="57"/>
                  </a:lnTo>
                  <a:lnTo>
                    <a:pt x="14" y="44"/>
                  </a:lnTo>
                  <a:lnTo>
                    <a:pt x="12" y="31"/>
                  </a:lnTo>
                  <a:lnTo>
                    <a:pt x="11" y="19"/>
                  </a:lnTo>
                  <a:lnTo>
                    <a:pt x="9" y="5"/>
                  </a:lnTo>
                  <a:lnTo>
                    <a:pt x="9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30" name="Freeform 855"/>
            <p:cNvSpPr/>
            <p:nvPr/>
          </p:nvSpPr>
          <p:spPr bwMode="auto">
            <a:xfrm>
              <a:off x="2573338" y="1277938"/>
              <a:ext cx="25400" cy="68263"/>
            </a:xfrm>
            <a:custGeom>
              <a:avLst/>
              <a:gdLst/>
              <a:ahLst/>
              <a:cxnLst>
                <a:cxn ang="0">
                  <a:pos x="38" y="2"/>
                </a:cxn>
                <a:cxn ang="0">
                  <a:pos x="38" y="2"/>
                </a:cxn>
                <a:cxn ang="0">
                  <a:pos x="31" y="17"/>
                </a:cxn>
                <a:cxn ang="0">
                  <a:pos x="24" y="31"/>
                </a:cxn>
                <a:cxn ang="0">
                  <a:pos x="19" y="46"/>
                </a:cxn>
                <a:cxn ang="0">
                  <a:pos x="14" y="60"/>
                </a:cxn>
                <a:cxn ang="0">
                  <a:pos x="14" y="60"/>
                </a:cxn>
                <a:cxn ang="0">
                  <a:pos x="10" y="75"/>
                </a:cxn>
                <a:cxn ang="0">
                  <a:pos x="5" y="92"/>
                </a:cxn>
                <a:cxn ang="0">
                  <a:pos x="2" y="109"/>
                </a:cxn>
                <a:cxn ang="0">
                  <a:pos x="0" y="125"/>
                </a:cxn>
                <a:cxn ang="0">
                  <a:pos x="0" y="125"/>
                </a:cxn>
                <a:cxn ang="0">
                  <a:pos x="0" y="127"/>
                </a:cxn>
                <a:cxn ang="0">
                  <a:pos x="1" y="128"/>
                </a:cxn>
                <a:cxn ang="0">
                  <a:pos x="2" y="129"/>
                </a:cxn>
                <a:cxn ang="0">
                  <a:pos x="4" y="129"/>
                </a:cxn>
                <a:cxn ang="0">
                  <a:pos x="7" y="128"/>
                </a:cxn>
                <a:cxn ang="0">
                  <a:pos x="8" y="127"/>
                </a:cxn>
                <a:cxn ang="0">
                  <a:pos x="9" y="125"/>
                </a:cxn>
                <a:cxn ang="0">
                  <a:pos x="9" y="125"/>
                </a:cxn>
                <a:cxn ang="0">
                  <a:pos x="10" y="119"/>
                </a:cxn>
                <a:cxn ang="0">
                  <a:pos x="11" y="113"/>
                </a:cxn>
                <a:cxn ang="0">
                  <a:pos x="15" y="100"/>
                </a:cxn>
                <a:cxn ang="0">
                  <a:pos x="18" y="88"/>
                </a:cxn>
                <a:cxn ang="0">
                  <a:pos x="20" y="82"/>
                </a:cxn>
                <a:cxn ang="0">
                  <a:pos x="21" y="75"/>
                </a:cxn>
                <a:cxn ang="0">
                  <a:pos x="21" y="75"/>
                </a:cxn>
                <a:cxn ang="0">
                  <a:pos x="22" y="66"/>
                </a:cxn>
                <a:cxn ang="0">
                  <a:pos x="24" y="58"/>
                </a:cxn>
                <a:cxn ang="0">
                  <a:pos x="30" y="40"/>
                </a:cxn>
                <a:cxn ang="0">
                  <a:pos x="38" y="23"/>
                </a:cxn>
                <a:cxn ang="0">
                  <a:pos x="46" y="7"/>
                </a:cxn>
                <a:cxn ang="0">
                  <a:pos x="46" y="7"/>
                </a:cxn>
                <a:cxn ang="0">
                  <a:pos x="47" y="5"/>
                </a:cxn>
                <a:cxn ang="0">
                  <a:pos x="46" y="3"/>
                </a:cxn>
                <a:cxn ang="0">
                  <a:pos x="46" y="2"/>
                </a:cxn>
                <a:cxn ang="0">
                  <a:pos x="44" y="1"/>
                </a:cxn>
                <a:cxn ang="0">
                  <a:pos x="43" y="0"/>
                </a:cxn>
                <a:cxn ang="0">
                  <a:pos x="41" y="0"/>
                </a:cxn>
                <a:cxn ang="0">
                  <a:pos x="39" y="1"/>
                </a:cxn>
                <a:cxn ang="0">
                  <a:pos x="38" y="2"/>
                </a:cxn>
                <a:cxn ang="0">
                  <a:pos x="38" y="2"/>
                </a:cxn>
              </a:cxnLst>
              <a:rect l="0" t="0" r="r" b="b"/>
              <a:pathLst>
                <a:path w="47" h="129">
                  <a:moveTo>
                    <a:pt x="38" y="2"/>
                  </a:moveTo>
                  <a:lnTo>
                    <a:pt x="38" y="2"/>
                  </a:lnTo>
                  <a:lnTo>
                    <a:pt x="31" y="17"/>
                  </a:lnTo>
                  <a:lnTo>
                    <a:pt x="24" y="31"/>
                  </a:lnTo>
                  <a:lnTo>
                    <a:pt x="19" y="46"/>
                  </a:lnTo>
                  <a:lnTo>
                    <a:pt x="14" y="60"/>
                  </a:lnTo>
                  <a:lnTo>
                    <a:pt x="14" y="60"/>
                  </a:lnTo>
                  <a:lnTo>
                    <a:pt x="10" y="75"/>
                  </a:lnTo>
                  <a:lnTo>
                    <a:pt x="5" y="92"/>
                  </a:lnTo>
                  <a:lnTo>
                    <a:pt x="2" y="109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0" y="127"/>
                  </a:lnTo>
                  <a:lnTo>
                    <a:pt x="1" y="128"/>
                  </a:lnTo>
                  <a:lnTo>
                    <a:pt x="2" y="129"/>
                  </a:lnTo>
                  <a:lnTo>
                    <a:pt x="4" y="129"/>
                  </a:lnTo>
                  <a:lnTo>
                    <a:pt x="7" y="128"/>
                  </a:lnTo>
                  <a:lnTo>
                    <a:pt x="8" y="127"/>
                  </a:lnTo>
                  <a:lnTo>
                    <a:pt x="9" y="125"/>
                  </a:lnTo>
                  <a:lnTo>
                    <a:pt x="9" y="125"/>
                  </a:lnTo>
                  <a:lnTo>
                    <a:pt x="10" y="119"/>
                  </a:lnTo>
                  <a:lnTo>
                    <a:pt x="11" y="113"/>
                  </a:lnTo>
                  <a:lnTo>
                    <a:pt x="15" y="100"/>
                  </a:lnTo>
                  <a:lnTo>
                    <a:pt x="18" y="88"/>
                  </a:lnTo>
                  <a:lnTo>
                    <a:pt x="20" y="82"/>
                  </a:lnTo>
                  <a:lnTo>
                    <a:pt x="21" y="75"/>
                  </a:lnTo>
                  <a:lnTo>
                    <a:pt x="21" y="75"/>
                  </a:lnTo>
                  <a:lnTo>
                    <a:pt x="22" y="66"/>
                  </a:lnTo>
                  <a:lnTo>
                    <a:pt x="24" y="58"/>
                  </a:lnTo>
                  <a:lnTo>
                    <a:pt x="30" y="40"/>
                  </a:lnTo>
                  <a:lnTo>
                    <a:pt x="38" y="23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7" y="5"/>
                  </a:lnTo>
                  <a:lnTo>
                    <a:pt x="46" y="3"/>
                  </a:lnTo>
                  <a:lnTo>
                    <a:pt x="46" y="2"/>
                  </a:lnTo>
                  <a:lnTo>
                    <a:pt x="44" y="1"/>
                  </a:lnTo>
                  <a:lnTo>
                    <a:pt x="43" y="0"/>
                  </a:lnTo>
                  <a:lnTo>
                    <a:pt x="41" y="0"/>
                  </a:lnTo>
                  <a:lnTo>
                    <a:pt x="39" y="1"/>
                  </a:lnTo>
                  <a:lnTo>
                    <a:pt x="38" y="2"/>
                  </a:lnTo>
                  <a:lnTo>
                    <a:pt x="3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31" name="Freeform 856"/>
            <p:cNvSpPr/>
            <p:nvPr/>
          </p:nvSpPr>
          <p:spPr bwMode="auto">
            <a:xfrm>
              <a:off x="2606675" y="1308100"/>
              <a:ext cx="22225" cy="34925"/>
            </a:xfrm>
            <a:custGeom>
              <a:avLst/>
              <a:gdLst/>
              <a:ahLst/>
              <a:cxnLst>
                <a:cxn ang="0">
                  <a:pos x="33" y="1"/>
                </a:cxn>
                <a:cxn ang="0">
                  <a:pos x="33" y="1"/>
                </a:cxn>
                <a:cxn ang="0">
                  <a:pos x="27" y="8"/>
                </a:cxn>
                <a:cxn ang="0">
                  <a:pos x="22" y="14"/>
                </a:cxn>
                <a:cxn ang="0">
                  <a:pos x="13" y="29"/>
                </a:cxn>
                <a:cxn ang="0">
                  <a:pos x="6" y="44"/>
                </a:cxn>
                <a:cxn ang="0">
                  <a:pos x="0" y="61"/>
                </a:cxn>
                <a:cxn ang="0">
                  <a:pos x="0" y="61"/>
                </a:cxn>
                <a:cxn ang="0">
                  <a:pos x="0" y="63"/>
                </a:cxn>
                <a:cxn ang="0">
                  <a:pos x="0" y="64"/>
                </a:cxn>
                <a:cxn ang="0">
                  <a:pos x="2" y="65"/>
                </a:cxn>
                <a:cxn ang="0">
                  <a:pos x="3" y="66"/>
                </a:cxn>
                <a:cxn ang="0">
                  <a:pos x="5" y="66"/>
                </a:cxn>
                <a:cxn ang="0">
                  <a:pos x="6" y="66"/>
                </a:cxn>
                <a:cxn ang="0">
                  <a:pos x="8" y="65"/>
                </a:cxn>
                <a:cxn ang="0">
                  <a:pos x="9" y="63"/>
                </a:cxn>
                <a:cxn ang="0">
                  <a:pos x="9" y="63"/>
                </a:cxn>
                <a:cxn ang="0">
                  <a:pos x="14" y="48"/>
                </a:cxn>
                <a:cxn ang="0">
                  <a:pos x="21" y="34"/>
                </a:cxn>
                <a:cxn ang="0">
                  <a:pos x="30" y="21"/>
                </a:cxn>
                <a:cxn ang="0">
                  <a:pos x="34" y="14"/>
                </a:cxn>
                <a:cxn ang="0">
                  <a:pos x="39" y="8"/>
                </a:cxn>
                <a:cxn ang="0">
                  <a:pos x="39" y="8"/>
                </a:cxn>
                <a:cxn ang="0">
                  <a:pos x="40" y="6"/>
                </a:cxn>
                <a:cxn ang="0">
                  <a:pos x="41" y="5"/>
                </a:cxn>
                <a:cxn ang="0">
                  <a:pos x="40" y="3"/>
                </a:cxn>
                <a:cxn ang="0">
                  <a:pos x="39" y="2"/>
                </a:cxn>
                <a:cxn ang="0">
                  <a:pos x="38" y="1"/>
                </a:cxn>
                <a:cxn ang="0">
                  <a:pos x="36" y="0"/>
                </a:cxn>
                <a:cxn ang="0">
                  <a:pos x="34" y="0"/>
                </a:cxn>
                <a:cxn ang="0">
                  <a:pos x="33" y="1"/>
                </a:cxn>
                <a:cxn ang="0">
                  <a:pos x="33" y="1"/>
                </a:cxn>
              </a:cxnLst>
              <a:rect l="0" t="0" r="r" b="b"/>
              <a:pathLst>
                <a:path w="41" h="66">
                  <a:moveTo>
                    <a:pt x="33" y="1"/>
                  </a:moveTo>
                  <a:lnTo>
                    <a:pt x="33" y="1"/>
                  </a:lnTo>
                  <a:lnTo>
                    <a:pt x="27" y="8"/>
                  </a:lnTo>
                  <a:lnTo>
                    <a:pt x="22" y="14"/>
                  </a:lnTo>
                  <a:lnTo>
                    <a:pt x="13" y="29"/>
                  </a:lnTo>
                  <a:lnTo>
                    <a:pt x="6" y="44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63"/>
                  </a:lnTo>
                  <a:lnTo>
                    <a:pt x="0" y="64"/>
                  </a:lnTo>
                  <a:lnTo>
                    <a:pt x="2" y="65"/>
                  </a:lnTo>
                  <a:lnTo>
                    <a:pt x="3" y="66"/>
                  </a:lnTo>
                  <a:lnTo>
                    <a:pt x="5" y="66"/>
                  </a:lnTo>
                  <a:lnTo>
                    <a:pt x="6" y="66"/>
                  </a:lnTo>
                  <a:lnTo>
                    <a:pt x="8" y="65"/>
                  </a:lnTo>
                  <a:lnTo>
                    <a:pt x="9" y="63"/>
                  </a:lnTo>
                  <a:lnTo>
                    <a:pt x="9" y="63"/>
                  </a:lnTo>
                  <a:lnTo>
                    <a:pt x="14" y="48"/>
                  </a:lnTo>
                  <a:lnTo>
                    <a:pt x="21" y="34"/>
                  </a:lnTo>
                  <a:lnTo>
                    <a:pt x="30" y="21"/>
                  </a:lnTo>
                  <a:lnTo>
                    <a:pt x="34" y="14"/>
                  </a:lnTo>
                  <a:lnTo>
                    <a:pt x="39" y="8"/>
                  </a:lnTo>
                  <a:lnTo>
                    <a:pt x="39" y="8"/>
                  </a:lnTo>
                  <a:lnTo>
                    <a:pt x="40" y="6"/>
                  </a:lnTo>
                  <a:lnTo>
                    <a:pt x="41" y="5"/>
                  </a:lnTo>
                  <a:lnTo>
                    <a:pt x="40" y="3"/>
                  </a:lnTo>
                  <a:lnTo>
                    <a:pt x="39" y="2"/>
                  </a:lnTo>
                  <a:lnTo>
                    <a:pt x="38" y="1"/>
                  </a:lnTo>
                  <a:lnTo>
                    <a:pt x="36" y="0"/>
                  </a:lnTo>
                  <a:lnTo>
                    <a:pt x="34" y="0"/>
                  </a:lnTo>
                  <a:lnTo>
                    <a:pt x="33" y="1"/>
                  </a:lnTo>
                  <a:lnTo>
                    <a:pt x="33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32" name="Freeform 857"/>
            <p:cNvSpPr/>
            <p:nvPr/>
          </p:nvSpPr>
          <p:spPr bwMode="auto">
            <a:xfrm>
              <a:off x="2646363" y="1443038"/>
              <a:ext cx="19050" cy="41275"/>
            </a:xfrm>
            <a:custGeom>
              <a:avLst/>
              <a:gdLst/>
              <a:ahLst/>
              <a:cxnLst>
                <a:cxn ang="0">
                  <a:pos x="26" y="2"/>
                </a:cxn>
                <a:cxn ang="0">
                  <a:pos x="26" y="2"/>
                </a:cxn>
                <a:cxn ang="0">
                  <a:pos x="18" y="20"/>
                </a:cxn>
                <a:cxn ang="0">
                  <a:pos x="9" y="37"/>
                </a:cxn>
                <a:cxn ang="0">
                  <a:pos x="6" y="45"/>
                </a:cxn>
                <a:cxn ang="0">
                  <a:pos x="3" y="55"/>
                </a:cxn>
                <a:cxn ang="0">
                  <a:pos x="1" y="64"/>
                </a:cxn>
                <a:cxn ang="0">
                  <a:pos x="0" y="74"/>
                </a:cxn>
                <a:cxn ang="0">
                  <a:pos x="0" y="74"/>
                </a:cxn>
                <a:cxn ang="0">
                  <a:pos x="1" y="76"/>
                </a:cxn>
                <a:cxn ang="0">
                  <a:pos x="2" y="77"/>
                </a:cxn>
                <a:cxn ang="0">
                  <a:pos x="3" y="78"/>
                </a:cxn>
                <a:cxn ang="0">
                  <a:pos x="5" y="78"/>
                </a:cxn>
                <a:cxn ang="0">
                  <a:pos x="7" y="78"/>
                </a:cxn>
                <a:cxn ang="0">
                  <a:pos x="8" y="77"/>
                </a:cxn>
                <a:cxn ang="0">
                  <a:pos x="9" y="76"/>
                </a:cxn>
                <a:cxn ang="0">
                  <a:pos x="10" y="74"/>
                </a:cxn>
                <a:cxn ang="0">
                  <a:pos x="10" y="74"/>
                </a:cxn>
                <a:cxn ang="0">
                  <a:pos x="10" y="65"/>
                </a:cxn>
                <a:cxn ang="0">
                  <a:pos x="12" y="56"/>
                </a:cxn>
                <a:cxn ang="0">
                  <a:pos x="16" y="47"/>
                </a:cxn>
                <a:cxn ang="0">
                  <a:pos x="19" y="39"/>
                </a:cxn>
                <a:cxn ang="0">
                  <a:pos x="26" y="23"/>
                </a:cxn>
                <a:cxn ang="0">
                  <a:pos x="34" y="7"/>
                </a:cxn>
                <a:cxn ang="0">
                  <a:pos x="34" y="7"/>
                </a:cxn>
                <a:cxn ang="0">
                  <a:pos x="35" y="5"/>
                </a:cxn>
                <a:cxn ang="0">
                  <a:pos x="35" y="3"/>
                </a:cxn>
                <a:cxn ang="0">
                  <a:pos x="34" y="2"/>
                </a:cxn>
                <a:cxn ang="0">
                  <a:pos x="32" y="1"/>
                </a:cxn>
                <a:cxn ang="0">
                  <a:pos x="31" y="0"/>
                </a:cxn>
                <a:cxn ang="0">
                  <a:pos x="29" y="0"/>
                </a:cxn>
                <a:cxn ang="0">
                  <a:pos x="28" y="1"/>
                </a:cxn>
                <a:cxn ang="0">
                  <a:pos x="26" y="2"/>
                </a:cxn>
                <a:cxn ang="0">
                  <a:pos x="26" y="2"/>
                </a:cxn>
              </a:cxnLst>
              <a:rect l="0" t="0" r="r" b="b"/>
              <a:pathLst>
                <a:path w="35" h="78">
                  <a:moveTo>
                    <a:pt x="26" y="2"/>
                  </a:moveTo>
                  <a:lnTo>
                    <a:pt x="26" y="2"/>
                  </a:lnTo>
                  <a:lnTo>
                    <a:pt x="18" y="20"/>
                  </a:lnTo>
                  <a:lnTo>
                    <a:pt x="9" y="37"/>
                  </a:lnTo>
                  <a:lnTo>
                    <a:pt x="6" y="45"/>
                  </a:lnTo>
                  <a:lnTo>
                    <a:pt x="3" y="55"/>
                  </a:lnTo>
                  <a:lnTo>
                    <a:pt x="1" y="64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1" y="76"/>
                  </a:lnTo>
                  <a:lnTo>
                    <a:pt x="2" y="77"/>
                  </a:lnTo>
                  <a:lnTo>
                    <a:pt x="3" y="78"/>
                  </a:lnTo>
                  <a:lnTo>
                    <a:pt x="5" y="78"/>
                  </a:lnTo>
                  <a:lnTo>
                    <a:pt x="7" y="78"/>
                  </a:lnTo>
                  <a:lnTo>
                    <a:pt x="8" y="77"/>
                  </a:lnTo>
                  <a:lnTo>
                    <a:pt x="9" y="76"/>
                  </a:lnTo>
                  <a:lnTo>
                    <a:pt x="10" y="74"/>
                  </a:lnTo>
                  <a:lnTo>
                    <a:pt x="10" y="74"/>
                  </a:lnTo>
                  <a:lnTo>
                    <a:pt x="10" y="65"/>
                  </a:lnTo>
                  <a:lnTo>
                    <a:pt x="12" y="56"/>
                  </a:lnTo>
                  <a:lnTo>
                    <a:pt x="16" y="47"/>
                  </a:lnTo>
                  <a:lnTo>
                    <a:pt x="19" y="39"/>
                  </a:lnTo>
                  <a:lnTo>
                    <a:pt x="26" y="23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5" y="5"/>
                  </a:lnTo>
                  <a:lnTo>
                    <a:pt x="35" y="3"/>
                  </a:lnTo>
                  <a:lnTo>
                    <a:pt x="34" y="2"/>
                  </a:lnTo>
                  <a:lnTo>
                    <a:pt x="32" y="1"/>
                  </a:lnTo>
                  <a:lnTo>
                    <a:pt x="31" y="0"/>
                  </a:lnTo>
                  <a:lnTo>
                    <a:pt x="29" y="0"/>
                  </a:lnTo>
                  <a:lnTo>
                    <a:pt x="28" y="1"/>
                  </a:lnTo>
                  <a:lnTo>
                    <a:pt x="26" y="2"/>
                  </a:lnTo>
                  <a:lnTo>
                    <a:pt x="2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33" name="Freeform 858"/>
            <p:cNvSpPr/>
            <p:nvPr/>
          </p:nvSpPr>
          <p:spPr bwMode="auto">
            <a:xfrm>
              <a:off x="2684463" y="1452563"/>
              <a:ext cx="17463" cy="34925"/>
            </a:xfrm>
            <a:custGeom>
              <a:avLst/>
              <a:gdLst/>
              <a:ahLst/>
              <a:cxnLst>
                <a:cxn ang="0">
                  <a:pos x="26" y="2"/>
                </a:cxn>
                <a:cxn ang="0">
                  <a:pos x="26" y="2"/>
                </a:cxn>
                <a:cxn ang="0">
                  <a:pos x="17" y="15"/>
                </a:cxn>
                <a:cxn ang="0">
                  <a:pos x="9" y="30"/>
                </a:cxn>
                <a:cxn ang="0">
                  <a:pos x="5" y="37"/>
                </a:cxn>
                <a:cxn ang="0">
                  <a:pos x="2" y="44"/>
                </a:cxn>
                <a:cxn ang="0">
                  <a:pos x="1" y="52"/>
                </a:cxn>
                <a:cxn ang="0">
                  <a:pos x="0" y="61"/>
                </a:cxn>
                <a:cxn ang="0">
                  <a:pos x="0" y="61"/>
                </a:cxn>
                <a:cxn ang="0">
                  <a:pos x="0" y="63"/>
                </a:cxn>
                <a:cxn ang="0">
                  <a:pos x="1" y="64"/>
                </a:cxn>
                <a:cxn ang="0">
                  <a:pos x="2" y="65"/>
                </a:cxn>
                <a:cxn ang="0">
                  <a:pos x="4" y="65"/>
                </a:cxn>
                <a:cxn ang="0">
                  <a:pos x="7" y="65"/>
                </a:cxn>
                <a:cxn ang="0">
                  <a:pos x="8" y="64"/>
                </a:cxn>
                <a:cxn ang="0">
                  <a:pos x="9" y="63"/>
                </a:cxn>
                <a:cxn ang="0">
                  <a:pos x="10" y="61"/>
                </a:cxn>
                <a:cxn ang="0">
                  <a:pos x="10" y="61"/>
                </a:cxn>
                <a:cxn ang="0">
                  <a:pos x="11" y="53"/>
                </a:cxn>
                <a:cxn ang="0">
                  <a:pos x="12" y="46"/>
                </a:cxn>
                <a:cxn ang="0">
                  <a:pos x="15" y="39"/>
                </a:cxn>
                <a:cxn ang="0">
                  <a:pos x="18" y="32"/>
                </a:cxn>
                <a:cxn ang="0">
                  <a:pos x="26" y="18"/>
                </a:cxn>
                <a:cxn ang="0">
                  <a:pos x="34" y="6"/>
                </a:cxn>
                <a:cxn ang="0">
                  <a:pos x="34" y="6"/>
                </a:cxn>
                <a:cxn ang="0">
                  <a:pos x="34" y="4"/>
                </a:cxn>
                <a:cxn ang="0">
                  <a:pos x="34" y="3"/>
                </a:cxn>
                <a:cxn ang="0">
                  <a:pos x="34" y="1"/>
                </a:cxn>
                <a:cxn ang="0">
                  <a:pos x="32" y="0"/>
                </a:cxn>
                <a:cxn ang="0">
                  <a:pos x="31" y="0"/>
                </a:cxn>
                <a:cxn ang="0">
                  <a:pos x="29" y="0"/>
                </a:cxn>
                <a:cxn ang="0">
                  <a:pos x="27" y="0"/>
                </a:cxn>
                <a:cxn ang="0">
                  <a:pos x="26" y="2"/>
                </a:cxn>
                <a:cxn ang="0">
                  <a:pos x="26" y="2"/>
                </a:cxn>
              </a:cxnLst>
              <a:rect l="0" t="0" r="r" b="b"/>
              <a:pathLst>
                <a:path w="34" h="65">
                  <a:moveTo>
                    <a:pt x="26" y="2"/>
                  </a:moveTo>
                  <a:lnTo>
                    <a:pt x="26" y="2"/>
                  </a:lnTo>
                  <a:lnTo>
                    <a:pt x="17" y="15"/>
                  </a:lnTo>
                  <a:lnTo>
                    <a:pt x="9" y="30"/>
                  </a:lnTo>
                  <a:lnTo>
                    <a:pt x="5" y="37"/>
                  </a:lnTo>
                  <a:lnTo>
                    <a:pt x="2" y="44"/>
                  </a:lnTo>
                  <a:lnTo>
                    <a:pt x="1" y="52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63"/>
                  </a:lnTo>
                  <a:lnTo>
                    <a:pt x="1" y="64"/>
                  </a:lnTo>
                  <a:lnTo>
                    <a:pt x="2" y="65"/>
                  </a:lnTo>
                  <a:lnTo>
                    <a:pt x="4" y="65"/>
                  </a:lnTo>
                  <a:lnTo>
                    <a:pt x="7" y="65"/>
                  </a:lnTo>
                  <a:lnTo>
                    <a:pt x="8" y="64"/>
                  </a:lnTo>
                  <a:lnTo>
                    <a:pt x="9" y="63"/>
                  </a:lnTo>
                  <a:lnTo>
                    <a:pt x="10" y="61"/>
                  </a:lnTo>
                  <a:lnTo>
                    <a:pt x="10" y="61"/>
                  </a:lnTo>
                  <a:lnTo>
                    <a:pt x="11" y="53"/>
                  </a:lnTo>
                  <a:lnTo>
                    <a:pt x="12" y="46"/>
                  </a:lnTo>
                  <a:lnTo>
                    <a:pt x="15" y="39"/>
                  </a:lnTo>
                  <a:lnTo>
                    <a:pt x="18" y="32"/>
                  </a:lnTo>
                  <a:lnTo>
                    <a:pt x="26" y="18"/>
                  </a:lnTo>
                  <a:lnTo>
                    <a:pt x="34" y="6"/>
                  </a:lnTo>
                  <a:lnTo>
                    <a:pt x="34" y="6"/>
                  </a:lnTo>
                  <a:lnTo>
                    <a:pt x="34" y="4"/>
                  </a:lnTo>
                  <a:lnTo>
                    <a:pt x="34" y="3"/>
                  </a:lnTo>
                  <a:lnTo>
                    <a:pt x="34" y="1"/>
                  </a:lnTo>
                  <a:lnTo>
                    <a:pt x="32" y="0"/>
                  </a:lnTo>
                  <a:lnTo>
                    <a:pt x="31" y="0"/>
                  </a:lnTo>
                  <a:lnTo>
                    <a:pt x="29" y="0"/>
                  </a:lnTo>
                  <a:lnTo>
                    <a:pt x="27" y="0"/>
                  </a:lnTo>
                  <a:lnTo>
                    <a:pt x="26" y="2"/>
                  </a:lnTo>
                  <a:lnTo>
                    <a:pt x="2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34" name="Freeform 859"/>
            <p:cNvSpPr/>
            <p:nvPr/>
          </p:nvSpPr>
          <p:spPr bwMode="auto">
            <a:xfrm>
              <a:off x="2724150" y="1473200"/>
              <a:ext cx="4763" cy="1111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7"/>
                </a:cxn>
                <a:cxn ang="0">
                  <a:pos x="0" y="17"/>
                </a:cxn>
                <a:cxn ang="0">
                  <a:pos x="1" y="19"/>
                </a:cxn>
                <a:cxn ang="0">
                  <a:pos x="2" y="20"/>
                </a:cxn>
                <a:cxn ang="0">
                  <a:pos x="3" y="21"/>
                </a:cxn>
                <a:cxn ang="0">
                  <a:pos x="5" y="21"/>
                </a:cxn>
                <a:cxn ang="0">
                  <a:pos x="6" y="21"/>
                </a:cxn>
                <a:cxn ang="0">
                  <a:pos x="8" y="20"/>
                </a:cxn>
                <a:cxn ang="0">
                  <a:pos x="9" y="19"/>
                </a:cxn>
                <a:cxn ang="0">
                  <a:pos x="9" y="17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21">
                  <a:moveTo>
                    <a:pt x="0" y="5"/>
                  </a:moveTo>
                  <a:lnTo>
                    <a:pt x="0" y="17"/>
                  </a:lnTo>
                  <a:lnTo>
                    <a:pt x="0" y="17"/>
                  </a:lnTo>
                  <a:lnTo>
                    <a:pt x="1" y="19"/>
                  </a:lnTo>
                  <a:lnTo>
                    <a:pt x="2" y="20"/>
                  </a:lnTo>
                  <a:lnTo>
                    <a:pt x="3" y="21"/>
                  </a:lnTo>
                  <a:lnTo>
                    <a:pt x="5" y="21"/>
                  </a:lnTo>
                  <a:lnTo>
                    <a:pt x="6" y="21"/>
                  </a:lnTo>
                  <a:lnTo>
                    <a:pt x="8" y="20"/>
                  </a:lnTo>
                  <a:lnTo>
                    <a:pt x="9" y="19"/>
                  </a:lnTo>
                  <a:lnTo>
                    <a:pt x="9" y="17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35" name="Freeform 860"/>
            <p:cNvSpPr/>
            <p:nvPr/>
          </p:nvSpPr>
          <p:spPr bwMode="auto">
            <a:xfrm>
              <a:off x="2386013" y="1473200"/>
              <a:ext cx="15875" cy="47625"/>
            </a:xfrm>
            <a:custGeom>
              <a:avLst/>
              <a:gdLst/>
              <a:ahLst/>
              <a:cxnLst>
                <a:cxn ang="0">
                  <a:pos x="19" y="5"/>
                </a:cxn>
                <a:cxn ang="0">
                  <a:pos x="19" y="5"/>
                </a:cxn>
                <a:cxn ang="0">
                  <a:pos x="18" y="15"/>
                </a:cxn>
                <a:cxn ang="0">
                  <a:pos x="16" y="26"/>
                </a:cxn>
                <a:cxn ang="0">
                  <a:pos x="10" y="45"/>
                </a:cxn>
                <a:cxn ang="0">
                  <a:pos x="3" y="66"/>
                </a:cxn>
                <a:cxn ang="0">
                  <a:pos x="1" y="76"/>
                </a:cxn>
                <a:cxn ang="0">
                  <a:pos x="0" y="87"/>
                </a:cxn>
                <a:cxn ang="0">
                  <a:pos x="0" y="87"/>
                </a:cxn>
                <a:cxn ang="0">
                  <a:pos x="0" y="89"/>
                </a:cxn>
                <a:cxn ang="0">
                  <a:pos x="1" y="91"/>
                </a:cxn>
                <a:cxn ang="0">
                  <a:pos x="3" y="91"/>
                </a:cxn>
                <a:cxn ang="0">
                  <a:pos x="5" y="92"/>
                </a:cxn>
                <a:cxn ang="0">
                  <a:pos x="7" y="91"/>
                </a:cxn>
                <a:cxn ang="0">
                  <a:pos x="9" y="91"/>
                </a:cxn>
                <a:cxn ang="0">
                  <a:pos x="10" y="89"/>
                </a:cxn>
                <a:cxn ang="0">
                  <a:pos x="10" y="87"/>
                </a:cxn>
                <a:cxn ang="0">
                  <a:pos x="10" y="87"/>
                </a:cxn>
                <a:cxn ang="0">
                  <a:pos x="11" y="76"/>
                </a:cxn>
                <a:cxn ang="0">
                  <a:pos x="13" y="66"/>
                </a:cxn>
                <a:cxn ang="0">
                  <a:pos x="19" y="45"/>
                </a:cxn>
                <a:cxn ang="0">
                  <a:pos x="25" y="26"/>
                </a:cxn>
                <a:cxn ang="0">
                  <a:pos x="27" y="15"/>
                </a:cxn>
                <a:cxn ang="0">
                  <a:pos x="29" y="5"/>
                </a:cxn>
                <a:cxn ang="0">
                  <a:pos x="29" y="5"/>
                </a:cxn>
                <a:cxn ang="0">
                  <a:pos x="28" y="3"/>
                </a:cxn>
                <a:cxn ang="0">
                  <a:pos x="27" y="1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2" y="0"/>
                </a:cxn>
                <a:cxn ang="0">
                  <a:pos x="21" y="1"/>
                </a:cxn>
                <a:cxn ang="0">
                  <a:pos x="20" y="3"/>
                </a:cxn>
                <a:cxn ang="0">
                  <a:pos x="19" y="5"/>
                </a:cxn>
                <a:cxn ang="0">
                  <a:pos x="19" y="5"/>
                </a:cxn>
              </a:cxnLst>
              <a:rect l="0" t="0" r="r" b="b"/>
              <a:pathLst>
                <a:path w="29" h="92">
                  <a:moveTo>
                    <a:pt x="19" y="5"/>
                  </a:moveTo>
                  <a:lnTo>
                    <a:pt x="19" y="5"/>
                  </a:lnTo>
                  <a:lnTo>
                    <a:pt x="18" y="15"/>
                  </a:lnTo>
                  <a:lnTo>
                    <a:pt x="16" y="26"/>
                  </a:lnTo>
                  <a:lnTo>
                    <a:pt x="10" y="45"/>
                  </a:lnTo>
                  <a:lnTo>
                    <a:pt x="3" y="66"/>
                  </a:lnTo>
                  <a:lnTo>
                    <a:pt x="1" y="76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0" y="89"/>
                  </a:lnTo>
                  <a:lnTo>
                    <a:pt x="1" y="91"/>
                  </a:lnTo>
                  <a:lnTo>
                    <a:pt x="3" y="91"/>
                  </a:lnTo>
                  <a:lnTo>
                    <a:pt x="5" y="92"/>
                  </a:lnTo>
                  <a:lnTo>
                    <a:pt x="7" y="91"/>
                  </a:lnTo>
                  <a:lnTo>
                    <a:pt x="9" y="91"/>
                  </a:lnTo>
                  <a:lnTo>
                    <a:pt x="10" y="89"/>
                  </a:lnTo>
                  <a:lnTo>
                    <a:pt x="10" y="87"/>
                  </a:lnTo>
                  <a:lnTo>
                    <a:pt x="10" y="87"/>
                  </a:lnTo>
                  <a:lnTo>
                    <a:pt x="11" y="76"/>
                  </a:lnTo>
                  <a:lnTo>
                    <a:pt x="13" y="66"/>
                  </a:lnTo>
                  <a:lnTo>
                    <a:pt x="19" y="45"/>
                  </a:lnTo>
                  <a:lnTo>
                    <a:pt x="25" y="26"/>
                  </a:lnTo>
                  <a:lnTo>
                    <a:pt x="27" y="15"/>
                  </a:lnTo>
                  <a:lnTo>
                    <a:pt x="29" y="5"/>
                  </a:lnTo>
                  <a:lnTo>
                    <a:pt x="29" y="5"/>
                  </a:lnTo>
                  <a:lnTo>
                    <a:pt x="28" y="3"/>
                  </a:lnTo>
                  <a:lnTo>
                    <a:pt x="27" y="1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2" y="0"/>
                  </a:lnTo>
                  <a:lnTo>
                    <a:pt x="21" y="1"/>
                  </a:lnTo>
                  <a:lnTo>
                    <a:pt x="20" y="3"/>
                  </a:lnTo>
                  <a:lnTo>
                    <a:pt x="19" y="5"/>
                  </a:lnTo>
                  <a:lnTo>
                    <a:pt x="19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36" name="Freeform 861"/>
            <p:cNvSpPr/>
            <p:nvPr/>
          </p:nvSpPr>
          <p:spPr bwMode="auto">
            <a:xfrm>
              <a:off x="2422525" y="1492250"/>
              <a:ext cx="12700" cy="31750"/>
            </a:xfrm>
            <a:custGeom>
              <a:avLst/>
              <a:gdLst/>
              <a:ahLst/>
              <a:cxnLst>
                <a:cxn ang="0">
                  <a:pos x="13" y="3"/>
                </a:cxn>
                <a:cxn ang="0">
                  <a:pos x="13" y="3"/>
                </a:cxn>
                <a:cxn ang="0">
                  <a:pos x="5" y="29"/>
                </a:cxn>
                <a:cxn ang="0">
                  <a:pos x="2" y="41"/>
                </a:cxn>
                <a:cxn ang="0">
                  <a:pos x="0" y="55"/>
                </a:cxn>
                <a:cxn ang="0">
                  <a:pos x="0" y="55"/>
                </a:cxn>
                <a:cxn ang="0">
                  <a:pos x="1" y="57"/>
                </a:cxn>
                <a:cxn ang="0">
                  <a:pos x="2" y="59"/>
                </a:cxn>
                <a:cxn ang="0">
                  <a:pos x="3" y="59"/>
                </a:cxn>
                <a:cxn ang="0">
                  <a:pos x="5" y="60"/>
                </a:cxn>
                <a:cxn ang="0">
                  <a:pos x="6" y="59"/>
                </a:cxn>
                <a:cxn ang="0">
                  <a:pos x="8" y="59"/>
                </a:cxn>
                <a:cxn ang="0">
                  <a:pos x="9" y="57"/>
                </a:cxn>
                <a:cxn ang="0">
                  <a:pos x="9" y="55"/>
                </a:cxn>
                <a:cxn ang="0">
                  <a:pos x="9" y="55"/>
                </a:cxn>
                <a:cxn ang="0">
                  <a:pos x="11" y="42"/>
                </a:cxn>
                <a:cxn ang="0">
                  <a:pos x="14" y="30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22" y="4"/>
                </a:cxn>
                <a:cxn ang="0">
                  <a:pos x="21" y="2"/>
                </a:cxn>
                <a:cxn ang="0">
                  <a:pos x="20" y="1"/>
                </a:cxn>
                <a:cxn ang="0">
                  <a:pos x="19" y="0"/>
                </a:cxn>
                <a:cxn ang="0">
                  <a:pos x="17" y="0"/>
                </a:cxn>
                <a:cxn ang="0">
                  <a:pos x="15" y="0"/>
                </a:cxn>
                <a:cxn ang="0">
                  <a:pos x="14" y="1"/>
                </a:cxn>
                <a:cxn ang="0">
                  <a:pos x="13" y="3"/>
                </a:cxn>
                <a:cxn ang="0">
                  <a:pos x="13" y="3"/>
                </a:cxn>
              </a:cxnLst>
              <a:rect l="0" t="0" r="r" b="b"/>
              <a:pathLst>
                <a:path w="22" h="60">
                  <a:moveTo>
                    <a:pt x="13" y="3"/>
                  </a:moveTo>
                  <a:lnTo>
                    <a:pt x="13" y="3"/>
                  </a:lnTo>
                  <a:lnTo>
                    <a:pt x="5" y="29"/>
                  </a:lnTo>
                  <a:lnTo>
                    <a:pt x="2" y="41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1" y="57"/>
                  </a:lnTo>
                  <a:lnTo>
                    <a:pt x="2" y="59"/>
                  </a:lnTo>
                  <a:lnTo>
                    <a:pt x="3" y="59"/>
                  </a:lnTo>
                  <a:lnTo>
                    <a:pt x="5" y="60"/>
                  </a:lnTo>
                  <a:lnTo>
                    <a:pt x="6" y="59"/>
                  </a:lnTo>
                  <a:lnTo>
                    <a:pt x="8" y="59"/>
                  </a:lnTo>
                  <a:lnTo>
                    <a:pt x="9" y="57"/>
                  </a:lnTo>
                  <a:lnTo>
                    <a:pt x="9" y="55"/>
                  </a:lnTo>
                  <a:lnTo>
                    <a:pt x="9" y="55"/>
                  </a:lnTo>
                  <a:lnTo>
                    <a:pt x="11" y="42"/>
                  </a:lnTo>
                  <a:lnTo>
                    <a:pt x="14" y="30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1" y="2"/>
                  </a:lnTo>
                  <a:lnTo>
                    <a:pt x="20" y="1"/>
                  </a:lnTo>
                  <a:lnTo>
                    <a:pt x="19" y="0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4" y="1"/>
                  </a:lnTo>
                  <a:lnTo>
                    <a:pt x="13" y="3"/>
                  </a:lnTo>
                  <a:lnTo>
                    <a:pt x="13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37" name="Freeform 862"/>
            <p:cNvSpPr/>
            <p:nvPr/>
          </p:nvSpPr>
          <p:spPr bwMode="auto">
            <a:xfrm>
              <a:off x="2322513" y="1298575"/>
              <a:ext cx="19050" cy="47625"/>
            </a:xfrm>
            <a:custGeom>
              <a:avLst/>
              <a:gdLst/>
              <a:ahLst/>
              <a:cxnLst>
                <a:cxn ang="0">
                  <a:pos x="24" y="4"/>
                </a:cxn>
                <a:cxn ang="0">
                  <a:pos x="24" y="4"/>
                </a:cxn>
                <a:cxn ang="0">
                  <a:pos x="23" y="16"/>
                </a:cxn>
                <a:cxn ang="0">
                  <a:pos x="20" y="26"/>
                </a:cxn>
                <a:cxn ang="0">
                  <a:pos x="16" y="35"/>
                </a:cxn>
                <a:cxn ang="0">
                  <a:pos x="12" y="46"/>
                </a:cxn>
                <a:cxn ang="0">
                  <a:pos x="7" y="55"/>
                </a:cxn>
                <a:cxn ang="0">
                  <a:pos x="4" y="65"/>
                </a:cxn>
                <a:cxn ang="0">
                  <a:pos x="1" y="76"/>
                </a:cxn>
                <a:cxn ang="0">
                  <a:pos x="0" y="87"/>
                </a:cxn>
                <a:cxn ang="0">
                  <a:pos x="0" y="87"/>
                </a:cxn>
                <a:cxn ang="0">
                  <a:pos x="0" y="89"/>
                </a:cxn>
                <a:cxn ang="0">
                  <a:pos x="1" y="90"/>
                </a:cxn>
                <a:cxn ang="0">
                  <a:pos x="2" y="91"/>
                </a:cxn>
                <a:cxn ang="0">
                  <a:pos x="4" y="91"/>
                </a:cxn>
                <a:cxn ang="0">
                  <a:pos x="6" y="91"/>
                </a:cxn>
                <a:cxn ang="0">
                  <a:pos x="7" y="90"/>
                </a:cxn>
                <a:cxn ang="0">
                  <a:pos x="8" y="89"/>
                </a:cxn>
                <a:cxn ang="0">
                  <a:pos x="9" y="87"/>
                </a:cxn>
                <a:cxn ang="0">
                  <a:pos x="9" y="87"/>
                </a:cxn>
                <a:cxn ang="0">
                  <a:pos x="10" y="76"/>
                </a:cxn>
                <a:cxn ang="0">
                  <a:pos x="13" y="65"/>
                </a:cxn>
                <a:cxn ang="0">
                  <a:pos x="17" y="55"/>
                </a:cxn>
                <a:cxn ang="0">
                  <a:pos x="21" y="46"/>
                </a:cxn>
                <a:cxn ang="0">
                  <a:pos x="25" y="35"/>
                </a:cxn>
                <a:cxn ang="0">
                  <a:pos x="30" y="26"/>
                </a:cxn>
                <a:cxn ang="0">
                  <a:pos x="33" y="16"/>
                </a:cxn>
                <a:cxn ang="0">
                  <a:pos x="34" y="4"/>
                </a:cxn>
                <a:cxn ang="0">
                  <a:pos x="34" y="4"/>
                </a:cxn>
                <a:cxn ang="0">
                  <a:pos x="34" y="2"/>
                </a:cxn>
                <a:cxn ang="0">
                  <a:pos x="33" y="1"/>
                </a:cxn>
                <a:cxn ang="0">
                  <a:pos x="32" y="0"/>
                </a:cxn>
                <a:cxn ang="0">
                  <a:pos x="30" y="0"/>
                </a:cxn>
                <a:cxn ang="0">
                  <a:pos x="27" y="0"/>
                </a:cxn>
                <a:cxn ang="0">
                  <a:pos x="26" y="1"/>
                </a:cxn>
                <a:cxn ang="0">
                  <a:pos x="25" y="2"/>
                </a:cxn>
                <a:cxn ang="0">
                  <a:pos x="24" y="4"/>
                </a:cxn>
                <a:cxn ang="0">
                  <a:pos x="24" y="4"/>
                </a:cxn>
              </a:cxnLst>
              <a:rect l="0" t="0" r="r" b="b"/>
              <a:pathLst>
                <a:path w="34" h="91">
                  <a:moveTo>
                    <a:pt x="24" y="4"/>
                  </a:moveTo>
                  <a:lnTo>
                    <a:pt x="24" y="4"/>
                  </a:lnTo>
                  <a:lnTo>
                    <a:pt x="23" y="16"/>
                  </a:lnTo>
                  <a:lnTo>
                    <a:pt x="20" y="26"/>
                  </a:lnTo>
                  <a:lnTo>
                    <a:pt x="16" y="35"/>
                  </a:lnTo>
                  <a:lnTo>
                    <a:pt x="12" y="46"/>
                  </a:lnTo>
                  <a:lnTo>
                    <a:pt x="7" y="55"/>
                  </a:lnTo>
                  <a:lnTo>
                    <a:pt x="4" y="65"/>
                  </a:lnTo>
                  <a:lnTo>
                    <a:pt x="1" y="76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0" y="89"/>
                  </a:lnTo>
                  <a:lnTo>
                    <a:pt x="1" y="90"/>
                  </a:lnTo>
                  <a:lnTo>
                    <a:pt x="2" y="91"/>
                  </a:lnTo>
                  <a:lnTo>
                    <a:pt x="4" y="91"/>
                  </a:lnTo>
                  <a:lnTo>
                    <a:pt x="6" y="91"/>
                  </a:lnTo>
                  <a:lnTo>
                    <a:pt x="7" y="90"/>
                  </a:lnTo>
                  <a:lnTo>
                    <a:pt x="8" y="89"/>
                  </a:lnTo>
                  <a:lnTo>
                    <a:pt x="9" y="87"/>
                  </a:lnTo>
                  <a:lnTo>
                    <a:pt x="9" y="87"/>
                  </a:lnTo>
                  <a:lnTo>
                    <a:pt x="10" y="76"/>
                  </a:lnTo>
                  <a:lnTo>
                    <a:pt x="13" y="65"/>
                  </a:lnTo>
                  <a:lnTo>
                    <a:pt x="17" y="55"/>
                  </a:lnTo>
                  <a:lnTo>
                    <a:pt x="21" y="46"/>
                  </a:lnTo>
                  <a:lnTo>
                    <a:pt x="25" y="35"/>
                  </a:lnTo>
                  <a:lnTo>
                    <a:pt x="30" y="26"/>
                  </a:lnTo>
                  <a:lnTo>
                    <a:pt x="33" y="16"/>
                  </a:lnTo>
                  <a:lnTo>
                    <a:pt x="34" y="4"/>
                  </a:lnTo>
                  <a:lnTo>
                    <a:pt x="34" y="4"/>
                  </a:lnTo>
                  <a:lnTo>
                    <a:pt x="34" y="2"/>
                  </a:lnTo>
                  <a:lnTo>
                    <a:pt x="33" y="1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27" y="0"/>
                  </a:lnTo>
                  <a:lnTo>
                    <a:pt x="26" y="1"/>
                  </a:lnTo>
                  <a:lnTo>
                    <a:pt x="25" y="2"/>
                  </a:lnTo>
                  <a:lnTo>
                    <a:pt x="24" y="4"/>
                  </a:lnTo>
                  <a:lnTo>
                    <a:pt x="2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38" name="Freeform 863"/>
            <p:cNvSpPr/>
            <p:nvPr/>
          </p:nvSpPr>
          <p:spPr bwMode="auto">
            <a:xfrm>
              <a:off x="2355850" y="1304925"/>
              <a:ext cx="22225" cy="34925"/>
            </a:xfrm>
            <a:custGeom>
              <a:avLst/>
              <a:gdLst/>
              <a:ahLst/>
              <a:cxnLst>
                <a:cxn ang="0">
                  <a:pos x="32" y="2"/>
                </a:cxn>
                <a:cxn ang="0">
                  <a:pos x="32" y="2"/>
                </a:cxn>
                <a:cxn ang="0">
                  <a:pos x="21" y="16"/>
                </a:cxn>
                <a:cxn ang="0">
                  <a:pos x="11" y="30"/>
                </a:cxn>
                <a:cxn ang="0">
                  <a:pos x="7" y="37"/>
                </a:cxn>
                <a:cxn ang="0">
                  <a:pos x="4" y="45"/>
                </a:cxn>
                <a:cxn ang="0">
                  <a:pos x="1" y="52"/>
                </a:cxn>
                <a:cxn ang="0">
                  <a:pos x="0" y="62"/>
                </a:cxn>
                <a:cxn ang="0">
                  <a:pos x="0" y="62"/>
                </a:cxn>
                <a:cxn ang="0">
                  <a:pos x="0" y="64"/>
                </a:cxn>
                <a:cxn ang="0">
                  <a:pos x="1" y="65"/>
                </a:cxn>
                <a:cxn ang="0">
                  <a:pos x="3" y="66"/>
                </a:cxn>
                <a:cxn ang="0">
                  <a:pos x="4" y="66"/>
                </a:cxn>
                <a:cxn ang="0">
                  <a:pos x="6" y="66"/>
                </a:cxn>
                <a:cxn ang="0">
                  <a:pos x="7" y="65"/>
                </a:cxn>
                <a:cxn ang="0">
                  <a:pos x="9" y="64"/>
                </a:cxn>
                <a:cxn ang="0">
                  <a:pos x="9" y="62"/>
                </a:cxn>
                <a:cxn ang="0">
                  <a:pos x="9" y="62"/>
                </a:cxn>
                <a:cxn ang="0">
                  <a:pos x="10" y="53"/>
                </a:cxn>
                <a:cxn ang="0">
                  <a:pos x="13" y="46"/>
                </a:cxn>
                <a:cxn ang="0">
                  <a:pos x="16" y="39"/>
                </a:cxn>
                <a:cxn ang="0">
                  <a:pos x="20" y="33"/>
                </a:cxn>
                <a:cxn ang="0">
                  <a:pos x="31" y="19"/>
                </a:cxn>
                <a:cxn ang="0">
                  <a:pos x="40" y="7"/>
                </a:cxn>
                <a:cxn ang="0">
                  <a:pos x="40" y="7"/>
                </a:cxn>
                <a:cxn ang="0">
                  <a:pos x="41" y="5"/>
                </a:cxn>
                <a:cxn ang="0">
                  <a:pos x="41" y="3"/>
                </a:cxn>
                <a:cxn ang="0">
                  <a:pos x="40" y="2"/>
                </a:cxn>
                <a:cxn ang="0">
                  <a:pos x="39" y="1"/>
                </a:cxn>
                <a:cxn ang="0">
                  <a:pos x="37" y="0"/>
                </a:cxn>
                <a:cxn ang="0">
                  <a:pos x="35" y="0"/>
                </a:cxn>
                <a:cxn ang="0">
                  <a:pos x="34" y="1"/>
                </a:cxn>
                <a:cxn ang="0">
                  <a:pos x="32" y="2"/>
                </a:cxn>
                <a:cxn ang="0">
                  <a:pos x="32" y="2"/>
                </a:cxn>
              </a:cxnLst>
              <a:rect l="0" t="0" r="r" b="b"/>
              <a:pathLst>
                <a:path w="41" h="66">
                  <a:moveTo>
                    <a:pt x="32" y="2"/>
                  </a:moveTo>
                  <a:lnTo>
                    <a:pt x="32" y="2"/>
                  </a:lnTo>
                  <a:lnTo>
                    <a:pt x="21" y="16"/>
                  </a:lnTo>
                  <a:lnTo>
                    <a:pt x="11" y="30"/>
                  </a:lnTo>
                  <a:lnTo>
                    <a:pt x="7" y="37"/>
                  </a:lnTo>
                  <a:lnTo>
                    <a:pt x="4" y="45"/>
                  </a:lnTo>
                  <a:lnTo>
                    <a:pt x="1" y="5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1" y="65"/>
                  </a:lnTo>
                  <a:lnTo>
                    <a:pt x="3" y="66"/>
                  </a:lnTo>
                  <a:lnTo>
                    <a:pt x="4" y="66"/>
                  </a:lnTo>
                  <a:lnTo>
                    <a:pt x="6" y="66"/>
                  </a:lnTo>
                  <a:lnTo>
                    <a:pt x="7" y="65"/>
                  </a:lnTo>
                  <a:lnTo>
                    <a:pt x="9" y="64"/>
                  </a:lnTo>
                  <a:lnTo>
                    <a:pt x="9" y="62"/>
                  </a:lnTo>
                  <a:lnTo>
                    <a:pt x="9" y="62"/>
                  </a:lnTo>
                  <a:lnTo>
                    <a:pt x="10" y="53"/>
                  </a:lnTo>
                  <a:lnTo>
                    <a:pt x="13" y="46"/>
                  </a:lnTo>
                  <a:lnTo>
                    <a:pt x="16" y="39"/>
                  </a:lnTo>
                  <a:lnTo>
                    <a:pt x="20" y="33"/>
                  </a:lnTo>
                  <a:lnTo>
                    <a:pt x="31" y="19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41" y="5"/>
                  </a:lnTo>
                  <a:lnTo>
                    <a:pt x="41" y="3"/>
                  </a:lnTo>
                  <a:lnTo>
                    <a:pt x="40" y="2"/>
                  </a:lnTo>
                  <a:lnTo>
                    <a:pt x="39" y="1"/>
                  </a:lnTo>
                  <a:lnTo>
                    <a:pt x="37" y="0"/>
                  </a:lnTo>
                  <a:lnTo>
                    <a:pt x="35" y="0"/>
                  </a:lnTo>
                  <a:lnTo>
                    <a:pt x="34" y="1"/>
                  </a:lnTo>
                  <a:lnTo>
                    <a:pt x="32" y="2"/>
                  </a:lnTo>
                  <a:lnTo>
                    <a:pt x="3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39" name="Freeform 864"/>
            <p:cNvSpPr/>
            <p:nvPr/>
          </p:nvSpPr>
          <p:spPr bwMode="auto">
            <a:xfrm>
              <a:off x="2382838" y="1314450"/>
              <a:ext cx="22225" cy="42863"/>
            </a:xfrm>
            <a:custGeom>
              <a:avLst/>
              <a:gdLst/>
              <a:ahLst/>
              <a:cxnLst>
                <a:cxn ang="0">
                  <a:pos x="40" y="4"/>
                </a:cxn>
                <a:cxn ang="0">
                  <a:pos x="40" y="4"/>
                </a:cxn>
                <a:cxn ang="0">
                  <a:pos x="40" y="2"/>
                </a:cxn>
                <a:cxn ang="0">
                  <a:pos x="39" y="1"/>
                </a:cxn>
                <a:cxn ang="0">
                  <a:pos x="37" y="0"/>
                </a:cxn>
                <a:cxn ang="0">
                  <a:pos x="35" y="1"/>
                </a:cxn>
                <a:cxn ang="0">
                  <a:pos x="32" y="3"/>
                </a:cxn>
                <a:cxn ang="0">
                  <a:pos x="32" y="4"/>
                </a:cxn>
                <a:cxn ang="0">
                  <a:pos x="32" y="6"/>
                </a:cxn>
                <a:cxn ang="0">
                  <a:pos x="32" y="6"/>
                </a:cxn>
                <a:cxn ang="0">
                  <a:pos x="32" y="12"/>
                </a:cxn>
                <a:cxn ang="0">
                  <a:pos x="31" y="18"/>
                </a:cxn>
                <a:cxn ang="0">
                  <a:pos x="29" y="22"/>
                </a:cxn>
                <a:cxn ang="0">
                  <a:pos x="27" y="27"/>
                </a:cxn>
                <a:cxn ang="0">
                  <a:pos x="20" y="36"/>
                </a:cxn>
                <a:cxn ang="0">
                  <a:pos x="14" y="45"/>
                </a:cxn>
                <a:cxn ang="0">
                  <a:pos x="14" y="45"/>
                </a:cxn>
                <a:cxn ang="0">
                  <a:pos x="8" y="52"/>
                </a:cxn>
                <a:cxn ang="0">
                  <a:pos x="4" y="59"/>
                </a:cxn>
                <a:cxn ang="0">
                  <a:pos x="1" y="66"/>
                </a:cxn>
                <a:cxn ang="0">
                  <a:pos x="0" y="75"/>
                </a:cxn>
                <a:cxn ang="0">
                  <a:pos x="0" y="75"/>
                </a:cxn>
                <a:cxn ang="0">
                  <a:pos x="0" y="77"/>
                </a:cxn>
                <a:cxn ang="0">
                  <a:pos x="1" y="79"/>
                </a:cxn>
                <a:cxn ang="0">
                  <a:pos x="3" y="79"/>
                </a:cxn>
                <a:cxn ang="0">
                  <a:pos x="4" y="80"/>
                </a:cxn>
                <a:cxn ang="0">
                  <a:pos x="6" y="79"/>
                </a:cxn>
                <a:cxn ang="0">
                  <a:pos x="7" y="79"/>
                </a:cxn>
                <a:cxn ang="0">
                  <a:pos x="9" y="77"/>
                </a:cxn>
                <a:cxn ang="0">
                  <a:pos x="9" y="75"/>
                </a:cxn>
                <a:cxn ang="0">
                  <a:pos x="9" y="75"/>
                </a:cxn>
                <a:cxn ang="0">
                  <a:pos x="11" y="69"/>
                </a:cxn>
                <a:cxn ang="0">
                  <a:pos x="12" y="65"/>
                </a:cxn>
                <a:cxn ang="0">
                  <a:pos x="16" y="56"/>
                </a:cxn>
                <a:cxn ang="0">
                  <a:pos x="22" y="49"/>
                </a:cxn>
                <a:cxn ang="0">
                  <a:pos x="28" y="41"/>
                </a:cxn>
                <a:cxn ang="0">
                  <a:pos x="34" y="32"/>
                </a:cxn>
                <a:cxn ang="0">
                  <a:pos x="38" y="24"/>
                </a:cxn>
                <a:cxn ang="0">
                  <a:pos x="40" y="20"/>
                </a:cxn>
                <a:cxn ang="0">
                  <a:pos x="42" y="15"/>
                </a:cxn>
                <a:cxn ang="0">
                  <a:pos x="42" y="10"/>
                </a:cxn>
                <a:cxn ang="0">
                  <a:pos x="40" y="4"/>
                </a:cxn>
                <a:cxn ang="0">
                  <a:pos x="40" y="4"/>
                </a:cxn>
              </a:cxnLst>
              <a:rect l="0" t="0" r="r" b="b"/>
              <a:pathLst>
                <a:path w="42" h="80">
                  <a:moveTo>
                    <a:pt x="40" y="4"/>
                  </a:moveTo>
                  <a:lnTo>
                    <a:pt x="40" y="4"/>
                  </a:lnTo>
                  <a:lnTo>
                    <a:pt x="40" y="2"/>
                  </a:lnTo>
                  <a:lnTo>
                    <a:pt x="39" y="1"/>
                  </a:lnTo>
                  <a:lnTo>
                    <a:pt x="37" y="0"/>
                  </a:lnTo>
                  <a:lnTo>
                    <a:pt x="35" y="1"/>
                  </a:lnTo>
                  <a:lnTo>
                    <a:pt x="32" y="3"/>
                  </a:lnTo>
                  <a:lnTo>
                    <a:pt x="32" y="4"/>
                  </a:lnTo>
                  <a:lnTo>
                    <a:pt x="32" y="6"/>
                  </a:lnTo>
                  <a:lnTo>
                    <a:pt x="32" y="6"/>
                  </a:lnTo>
                  <a:lnTo>
                    <a:pt x="32" y="12"/>
                  </a:lnTo>
                  <a:lnTo>
                    <a:pt x="31" y="18"/>
                  </a:lnTo>
                  <a:lnTo>
                    <a:pt x="29" y="22"/>
                  </a:lnTo>
                  <a:lnTo>
                    <a:pt x="27" y="27"/>
                  </a:lnTo>
                  <a:lnTo>
                    <a:pt x="20" y="36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8" y="52"/>
                  </a:lnTo>
                  <a:lnTo>
                    <a:pt x="4" y="59"/>
                  </a:lnTo>
                  <a:lnTo>
                    <a:pt x="1" y="66"/>
                  </a:lnTo>
                  <a:lnTo>
                    <a:pt x="0" y="75"/>
                  </a:lnTo>
                  <a:lnTo>
                    <a:pt x="0" y="75"/>
                  </a:lnTo>
                  <a:lnTo>
                    <a:pt x="0" y="77"/>
                  </a:lnTo>
                  <a:lnTo>
                    <a:pt x="1" y="79"/>
                  </a:lnTo>
                  <a:lnTo>
                    <a:pt x="3" y="79"/>
                  </a:lnTo>
                  <a:lnTo>
                    <a:pt x="4" y="80"/>
                  </a:lnTo>
                  <a:lnTo>
                    <a:pt x="6" y="79"/>
                  </a:lnTo>
                  <a:lnTo>
                    <a:pt x="7" y="79"/>
                  </a:lnTo>
                  <a:lnTo>
                    <a:pt x="9" y="77"/>
                  </a:lnTo>
                  <a:lnTo>
                    <a:pt x="9" y="75"/>
                  </a:lnTo>
                  <a:lnTo>
                    <a:pt x="9" y="75"/>
                  </a:lnTo>
                  <a:lnTo>
                    <a:pt x="11" y="69"/>
                  </a:lnTo>
                  <a:lnTo>
                    <a:pt x="12" y="65"/>
                  </a:lnTo>
                  <a:lnTo>
                    <a:pt x="16" y="56"/>
                  </a:lnTo>
                  <a:lnTo>
                    <a:pt x="22" y="49"/>
                  </a:lnTo>
                  <a:lnTo>
                    <a:pt x="28" y="41"/>
                  </a:lnTo>
                  <a:lnTo>
                    <a:pt x="34" y="32"/>
                  </a:lnTo>
                  <a:lnTo>
                    <a:pt x="38" y="24"/>
                  </a:lnTo>
                  <a:lnTo>
                    <a:pt x="40" y="20"/>
                  </a:lnTo>
                  <a:lnTo>
                    <a:pt x="42" y="15"/>
                  </a:lnTo>
                  <a:lnTo>
                    <a:pt x="42" y="10"/>
                  </a:lnTo>
                  <a:lnTo>
                    <a:pt x="40" y="4"/>
                  </a:lnTo>
                  <a:lnTo>
                    <a:pt x="4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40" name="Freeform 865"/>
            <p:cNvSpPr>
              <a:spLocks noEditPoints="1"/>
            </p:cNvSpPr>
            <p:nvPr/>
          </p:nvSpPr>
          <p:spPr bwMode="auto">
            <a:xfrm>
              <a:off x="2159000" y="1141413"/>
              <a:ext cx="739775" cy="723900"/>
            </a:xfrm>
            <a:custGeom>
              <a:avLst/>
              <a:gdLst/>
              <a:ahLst/>
              <a:cxnLst>
                <a:cxn ang="0">
                  <a:pos x="761" y="1352"/>
                </a:cxn>
                <a:cxn ang="0">
                  <a:pos x="683" y="1296"/>
                </a:cxn>
                <a:cxn ang="0">
                  <a:pos x="639" y="1242"/>
                </a:cxn>
                <a:cxn ang="0">
                  <a:pos x="406" y="1019"/>
                </a:cxn>
                <a:cxn ang="0">
                  <a:pos x="260" y="865"/>
                </a:cxn>
                <a:cxn ang="0">
                  <a:pos x="75" y="672"/>
                </a:cxn>
                <a:cxn ang="0">
                  <a:pos x="27" y="609"/>
                </a:cxn>
                <a:cxn ang="0">
                  <a:pos x="0" y="518"/>
                </a:cxn>
                <a:cxn ang="0">
                  <a:pos x="17" y="455"/>
                </a:cxn>
                <a:cxn ang="0">
                  <a:pos x="61" y="408"/>
                </a:cxn>
                <a:cxn ang="0">
                  <a:pos x="168" y="302"/>
                </a:cxn>
                <a:cxn ang="0">
                  <a:pos x="410" y="87"/>
                </a:cxn>
                <a:cxn ang="0">
                  <a:pos x="502" y="26"/>
                </a:cxn>
                <a:cxn ang="0">
                  <a:pos x="539" y="10"/>
                </a:cxn>
                <a:cxn ang="0">
                  <a:pos x="629" y="2"/>
                </a:cxn>
                <a:cxn ang="0">
                  <a:pos x="689" y="28"/>
                </a:cxn>
                <a:cxn ang="0">
                  <a:pos x="702" y="36"/>
                </a:cxn>
                <a:cxn ang="0">
                  <a:pos x="755" y="111"/>
                </a:cxn>
                <a:cxn ang="0">
                  <a:pos x="937" y="297"/>
                </a:cxn>
                <a:cxn ang="0">
                  <a:pos x="1223" y="573"/>
                </a:cxn>
                <a:cxn ang="0">
                  <a:pos x="1358" y="690"/>
                </a:cxn>
                <a:cxn ang="0">
                  <a:pos x="1386" y="724"/>
                </a:cxn>
                <a:cxn ang="0">
                  <a:pos x="1395" y="808"/>
                </a:cxn>
                <a:cxn ang="0">
                  <a:pos x="1359" y="882"/>
                </a:cxn>
                <a:cxn ang="0">
                  <a:pos x="1337" y="913"/>
                </a:cxn>
                <a:cxn ang="0">
                  <a:pos x="1217" y="1073"/>
                </a:cxn>
                <a:cxn ang="0">
                  <a:pos x="1134" y="1163"/>
                </a:cxn>
                <a:cxn ang="0">
                  <a:pos x="1026" y="1243"/>
                </a:cxn>
                <a:cxn ang="0">
                  <a:pos x="1018" y="1257"/>
                </a:cxn>
                <a:cxn ang="0">
                  <a:pos x="997" y="1285"/>
                </a:cxn>
                <a:cxn ang="0">
                  <a:pos x="980" y="1304"/>
                </a:cxn>
                <a:cxn ang="0">
                  <a:pos x="937" y="1331"/>
                </a:cxn>
                <a:cxn ang="0">
                  <a:pos x="850" y="1366"/>
                </a:cxn>
                <a:cxn ang="0">
                  <a:pos x="601" y="41"/>
                </a:cxn>
                <a:cxn ang="0">
                  <a:pos x="532" y="57"/>
                </a:cxn>
                <a:cxn ang="0">
                  <a:pos x="355" y="185"/>
                </a:cxn>
                <a:cxn ang="0">
                  <a:pos x="95" y="433"/>
                </a:cxn>
                <a:cxn ang="0">
                  <a:pos x="82" y="444"/>
                </a:cxn>
                <a:cxn ang="0">
                  <a:pos x="49" y="479"/>
                </a:cxn>
                <a:cxn ang="0">
                  <a:pos x="41" y="529"/>
                </a:cxn>
                <a:cxn ang="0">
                  <a:pos x="66" y="595"/>
                </a:cxn>
                <a:cxn ang="0">
                  <a:pos x="127" y="658"/>
                </a:cxn>
                <a:cxn ang="0">
                  <a:pos x="136" y="677"/>
                </a:cxn>
                <a:cxn ang="0">
                  <a:pos x="390" y="944"/>
                </a:cxn>
                <a:cxn ang="0">
                  <a:pos x="574" y="1119"/>
                </a:cxn>
                <a:cxn ang="0">
                  <a:pos x="714" y="1263"/>
                </a:cxn>
                <a:cxn ang="0">
                  <a:pos x="748" y="1294"/>
                </a:cxn>
                <a:cxn ang="0">
                  <a:pos x="829" y="1321"/>
                </a:cxn>
                <a:cxn ang="0">
                  <a:pos x="918" y="1290"/>
                </a:cxn>
                <a:cxn ang="0">
                  <a:pos x="991" y="1224"/>
                </a:cxn>
                <a:cxn ang="0">
                  <a:pos x="1081" y="1153"/>
                </a:cxn>
                <a:cxn ang="0">
                  <a:pos x="1195" y="1033"/>
                </a:cxn>
                <a:cxn ang="0">
                  <a:pos x="1286" y="908"/>
                </a:cxn>
                <a:cxn ang="0">
                  <a:pos x="1295" y="888"/>
                </a:cxn>
                <a:cxn ang="0">
                  <a:pos x="1336" y="843"/>
                </a:cxn>
                <a:cxn ang="0">
                  <a:pos x="1358" y="782"/>
                </a:cxn>
                <a:cxn ang="0">
                  <a:pos x="1344" y="735"/>
                </a:cxn>
                <a:cxn ang="0">
                  <a:pos x="1233" y="639"/>
                </a:cxn>
                <a:cxn ang="0">
                  <a:pos x="949" y="365"/>
                </a:cxn>
                <a:cxn ang="0">
                  <a:pos x="782" y="204"/>
                </a:cxn>
                <a:cxn ang="0">
                  <a:pos x="676" y="75"/>
                </a:cxn>
                <a:cxn ang="0">
                  <a:pos x="649" y="52"/>
                </a:cxn>
                <a:cxn ang="0">
                  <a:pos x="601" y="41"/>
                </a:cxn>
              </a:cxnLst>
              <a:rect l="0" t="0" r="r" b="b"/>
              <a:pathLst>
                <a:path w="1398" h="1368">
                  <a:moveTo>
                    <a:pt x="829" y="1368"/>
                  </a:moveTo>
                  <a:lnTo>
                    <a:pt x="829" y="1368"/>
                  </a:lnTo>
                  <a:lnTo>
                    <a:pt x="813" y="1367"/>
                  </a:lnTo>
                  <a:lnTo>
                    <a:pt x="796" y="1364"/>
                  </a:lnTo>
                  <a:lnTo>
                    <a:pt x="779" y="1359"/>
                  </a:lnTo>
                  <a:lnTo>
                    <a:pt x="761" y="1352"/>
                  </a:lnTo>
                  <a:lnTo>
                    <a:pt x="743" y="1343"/>
                  </a:lnTo>
                  <a:lnTo>
                    <a:pt x="726" y="1330"/>
                  </a:lnTo>
                  <a:lnTo>
                    <a:pt x="707" y="1317"/>
                  </a:lnTo>
                  <a:lnTo>
                    <a:pt x="688" y="1300"/>
                  </a:lnTo>
                  <a:lnTo>
                    <a:pt x="688" y="1300"/>
                  </a:lnTo>
                  <a:lnTo>
                    <a:pt x="683" y="1296"/>
                  </a:lnTo>
                  <a:lnTo>
                    <a:pt x="681" y="1291"/>
                  </a:lnTo>
                  <a:lnTo>
                    <a:pt x="681" y="1288"/>
                  </a:lnTo>
                  <a:lnTo>
                    <a:pt x="679" y="1286"/>
                  </a:lnTo>
                  <a:lnTo>
                    <a:pt x="679" y="1286"/>
                  </a:lnTo>
                  <a:lnTo>
                    <a:pt x="659" y="1264"/>
                  </a:lnTo>
                  <a:lnTo>
                    <a:pt x="639" y="1242"/>
                  </a:lnTo>
                  <a:lnTo>
                    <a:pt x="597" y="1201"/>
                  </a:lnTo>
                  <a:lnTo>
                    <a:pt x="554" y="1161"/>
                  </a:lnTo>
                  <a:lnTo>
                    <a:pt x="512" y="1122"/>
                  </a:lnTo>
                  <a:lnTo>
                    <a:pt x="512" y="1122"/>
                  </a:lnTo>
                  <a:lnTo>
                    <a:pt x="441" y="1054"/>
                  </a:lnTo>
                  <a:lnTo>
                    <a:pt x="406" y="1019"/>
                  </a:lnTo>
                  <a:lnTo>
                    <a:pt x="372" y="984"/>
                  </a:lnTo>
                  <a:lnTo>
                    <a:pt x="372" y="984"/>
                  </a:lnTo>
                  <a:lnTo>
                    <a:pt x="322" y="930"/>
                  </a:lnTo>
                  <a:lnTo>
                    <a:pt x="318" y="926"/>
                  </a:lnTo>
                  <a:lnTo>
                    <a:pt x="318" y="926"/>
                  </a:lnTo>
                  <a:lnTo>
                    <a:pt x="260" y="865"/>
                  </a:lnTo>
                  <a:lnTo>
                    <a:pt x="201" y="803"/>
                  </a:lnTo>
                  <a:lnTo>
                    <a:pt x="142" y="742"/>
                  </a:lnTo>
                  <a:lnTo>
                    <a:pt x="81" y="683"/>
                  </a:lnTo>
                  <a:lnTo>
                    <a:pt x="81" y="683"/>
                  </a:lnTo>
                  <a:lnTo>
                    <a:pt x="77" y="677"/>
                  </a:lnTo>
                  <a:lnTo>
                    <a:pt x="75" y="672"/>
                  </a:lnTo>
                  <a:lnTo>
                    <a:pt x="74" y="669"/>
                  </a:lnTo>
                  <a:lnTo>
                    <a:pt x="72" y="666"/>
                  </a:lnTo>
                  <a:lnTo>
                    <a:pt x="72" y="666"/>
                  </a:lnTo>
                  <a:lnTo>
                    <a:pt x="54" y="647"/>
                  </a:lnTo>
                  <a:lnTo>
                    <a:pt x="40" y="629"/>
                  </a:lnTo>
                  <a:lnTo>
                    <a:pt x="27" y="609"/>
                  </a:lnTo>
                  <a:lnTo>
                    <a:pt x="16" y="589"/>
                  </a:lnTo>
                  <a:lnTo>
                    <a:pt x="9" y="569"/>
                  </a:lnTo>
                  <a:lnTo>
                    <a:pt x="3" y="548"/>
                  </a:lnTo>
                  <a:lnTo>
                    <a:pt x="2" y="538"/>
                  </a:lnTo>
                  <a:lnTo>
                    <a:pt x="1" y="528"/>
                  </a:lnTo>
                  <a:lnTo>
                    <a:pt x="0" y="518"/>
                  </a:lnTo>
                  <a:lnTo>
                    <a:pt x="1" y="508"/>
                  </a:lnTo>
                  <a:lnTo>
                    <a:pt x="1" y="508"/>
                  </a:lnTo>
                  <a:lnTo>
                    <a:pt x="2" y="495"/>
                  </a:lnTo>
                  <a:lnTo>
                    <a:pt x="6" y="480"/>
                  </a:lnTo>
                  <a:lnTo>
                    <a:pt x="10" y="468"/>
                  </a:lnTo>
                  <a:lnTo>
                    <a:pt x="17" y="455"/>
                  </a:lnTo>
                  <a:lnTo>
                    <a:pt x="24" y="443"/>
                  </a:lnTo>
                  <a:lnTo>
                    <a:pt x="34" y="432"/>
                  </a:lnTo>
                  <a:lnTo>
                    <a:pt x="45" y="421"/>
                  </a:lnTo>
                  <a:lnTo>
                    <a:pt x="58" y="411"/>
                  </a:lnTo>
                  <a:lnTo>
                    <a:pt x="60" y="410"/>
                  </a:lnTo>
                  <a:lnTo>
                    <a:pt x="61" y="408"/>
                  </a:lnTo>
                  <a:lnTo>
                    <a:pt x="61" y="408"/>
                  </a:lnTo>
                  <a:lnTo>
                    <a:pt x="65" y="403"/>
                  </a:lnTo>
                  <a:lnTo>
                    <a:pt x="65" y="403"/>
                  </a:lnTo>
                  <a:lnTo>
                    <a:pt x="116" y="353"/>
                  </a:lnTo>
                  <a:lnTo>
                    <a:pt x="168" y="303"/>
                  </a:lnTo>
                  <a:lnTo>
                    <a:pt x="168" y="302"/>
                  </a:lnTo>
                  <a:lnTo>
                    <a:pt x="168" y="302"/>
                  </a:lnTo>
                  <a:lnTo>
                    <a:pt x="246" y="228"/>
                  </a:lnTo>
                  <a:lnTo>
                    <a:pt x="286" y="191"/>
                  </a:lnTo>
                  <a:lnTo>
                    <a:pt x="326" y="155"/>
                  </a:lnTo>
                  <a:lnTo>
                    <a:pt x="367" y="120"/>
                  </a:lnTo>
                  <a:lnTo>
                    <a:pt x="410" y="87"/>
                  </a:lnTo>
                  <a:lnTo>
                    <a:pt x="432" y="71"/>
                  </a:lnTo>
                  <a:lnTo>
                    <a:pt x="454" y="56"/>
                  </a:lnTo>
                  <a:lnTo>
                    <a:pt x="477" y="40"/>
                  </a:lnTo>
                  <a:lnTo>
                    <a:pt x="500" y="27"/>
                  </a:lnTo>
                  <a:lnTo>
                    <a:pt x="501" y="26"/>
                  </a:lnTo>
                  <a:lnTo>
                    <a:pt x="502" y="26"/>
                  </a:lnTo>
                  <a:lnTo>
                    <a:pt x="502" y="26"/>
                  </a:lnTo>
                  <a:lnTo>
                    <a:pt x="508" y="21"/>
                  </a:lnTo>
                  <a:lnTo>
                    <a:pt x="508" y="21"/>
                  </a:lnTo>
                  <a:lnTo>
                    <a:pt x="515" y="18"/>
                  </a:lnTo>
                  <a:lnTo>
                    <a:pt x="515" y="18"/>
                  </a:lnTo>
                  <a:lnTo>
                    <a:pt x="539" y="10"/>
                  </a:lnTo>
                  <a:lnTo>
                    <a:pt x="562" y="5"/>
                  </a:lnTo>
                  <a:lnTo>
                    <a:pt x="583" y="1"/>
                  </a:lnTo>
                  <a:lnTo>
                    <a:pt x="605" y="0"/>
                  </a:lnTo>
                  <a:lnTo>
                    <a:pt x="605" y="0"/>
                  </a:lnTo>
                  <a:lnTo>
                    <a:pt x="617" y="0"/>
                  </a:lnTo>
                  <a:lnTo>
                    <a:pt x="629" y="2"/>
                  </a:lnTo>
                  <a:lnTo>
                    <a:pt x="640" y="4"/>
                  </a:lnTo>
                  <a:lnTo>
                    <a:pt x="650" y="7"/>
                  </a:lnTo>
                  <a:lnTo>
                    <a:pt x="661" y="11"/>
                  </a:lnTo>
                  <a:lnTo>
                    <a:pt x="671" y="15"/>
                  </a:lnTo>
                  <a:lnTo>
                    <a:pt x="679" y="21"/>
                  </a:lnTo>
                  <a:lnTo>
                    <a:pt x="689" y="28"/>
                  </a:lnTo>
                  <a:lnTo>
                    <a:pt x="691" y="30"/>
                  </a:lnTo>
                  <a:lnTo>
                    <a:pt x="693" y="31"/>
                  </a:lnTo>
                  <a:lnTo>
                    <a:pt x="693" y="31"/>
                  </a:lnTo>
                  <a:lnTo>
                    <a:pt x="697" y="32"/>
                  </a:lnTo>
                  <a:lnTo>
                    <a:pt x="700" y="34"/>
                  </a:lnTo>
                  <a:lnTo>
                    <a:pt x="702" y="36"/>
                  </a:lnTo>
                  <a:lnTo>
                    <a:pt x="705" y="40"/>
                  </a:lnTo>
                  <a:lnTo>
                    <a:pt x="705" y="40"/>
                  </a:lnTo>
                  <a:lnTo>
                    <a:pt x="717" y="58"/>
                  </a:lnTo>
                  <a:lnTo>
                    <a:pt x="729" y="76"/>
                  </a:lnTo>
                  <a:lnTo>
                    <a:pt x="741" y="94"/>
                  </a:lnTo>
                  <a:lnTo>
                    <a:pt x="755" y="111"/>
                  </a:lnTo>
                  <a:lnTo>
                    <a:pt x="783" y="144"/>
                  </a:lnTo>
                  <a:lnTo>
                    <a:pt x="812" y="176"/>
                  </a:lnTo>
                  <a:lnTo>
                    <a:pt x="842" y="208"/>
                  </a:lnTo>
                  <a:lnTo>
                    <a:pt x="874" y="238"/>
                  </a:lnTo>
                  <a:lnTo>
                    <a:pt x="937" y="297"/>
                  </a:lnTo>
                  <a:lnTo>
                    <a:pt x="937" y="297"/>
                  </a:lnTo>
                  <a:lnTo>
                    <a:pt x="983" y="341"/>
                  </a:lnTo>
                  <a:lnTo>
                    <a:pt x="1030" y="385"/>
                  </a:lnTo>
                  <a:lnTo>
                    <a:pt x="1030" y="385"/>
                  </a:lnTo>
                  <a:lnTo>
                    <a:pt x="1103" y="458"/>
                  </a:lnTo>
                  <a:lnTo>
                    <a:pt x="1182" y="535"/>
                  </a:lnTo>
                  <a:lnTo>
                    <a:pt x="1223" y="573"/>
                  </a:lnTo>
                  <a:lnTo>
                    <a:pt x="1265" y="612"/>
                  </a:lnTo>
                  <a:lnTo>
                    <a:pt x="1307" y="650"/>
                  </a:lnTo>
                  <a:lnTo>
                    <a:pt x="1351" y="688"/>
                  </a:lnTo>
                  <a:lnTo>
                    <a:pt x="1354" y="690"/>
                  </a:lnTo>
                  <a:lnTo>
                    <a:pt x="1358" y="690"/>
                  </a:lnTo>
                  <a:lnTo>
                    <a:pt x="1358" y="690"/>
                  </a:lnTo>
                  <a:lnTo>
                    <a:pt x="1361" y="691"/>
                  </a:lnTo>
                  <a:lnTo>
                    <a:pt x="1363" y="692"/>
                  </a:lnTo>
                  <a:lnTo>
                    <a:pt x="1368" y="697"/>
                  </a:lnTo>
                  <a:lnTo>
                    <a:pt x="1368" y="697"/>
                  </a:lnTo>
                  <a:lnTo>
                    <a:pt x="1379" y="710"/>
                  </a:lnTo>
                  <a:lnTo>
                    <a:pt x="1386" y="724"/>
                  </a:lnTo>
                  <a:lnTo>
                    <a:pt x="1392" y="738"/>
                  </a:lnTo>
                  <a:lnTo>
                    <a:pt x="1395" y="752"/>
                  </a:lnTo>
                  <a:lnTo>
                    <a:pt x="1398" y="766"/>
                  </a:lnTo>
                  <a:lnTo>
                    <a:pt x="1398" y="780"/>
                  </a:lnTo>
                  <a:lnTo>
                    <a:pt x="1397" y="794"/>
                  </a:lnTo>
                  <a:lnTo>
                    <a:pt x="1395" y="808"/>
                  </a:lnTo>
                  <a:lnTo>
                    <a:pt x="1391" y="821"/>
                  </a:lnTo>
                  <a:lnTo>
                    <a:pt x="1387" y="833"/>
                  </a:lnTo>
                  <a:lnTo>
                    <a:pt x="1381" y="847"/>
                  </a:lnTo>
                  <a:lnTo>
                    <a:pt x="1375" y="859"/>
                  </a:lnTo>
                  <a:lnTo>
                    <a:pt x="1367" y="871"/>
                  </a:lnTo>
                  <a:lnTo>
                    <a:pt x="1359" y="882"/>
                  </a:lnTo>
                  <a:lnTo>
                    <a:pt x="1351" y="892"/>
                  </a:lnTo>
                  <a:lnTo>
                    <a:pt x="1341" y="902"/>
                  </a:lnTo>
                  <a:lnTo>
                    <a:pt x="1339" y="905"/>
                  </a:lnTo>
                  <a:lnTo>
                    <a:pt x="1338" y="909"/>
                  </a:lnTo>
                  <a:lnTo>
                    <a:pt x="1338" y="909"/>
                  </a:lnTo>
                  <a:lnTo>
                    <a:pt x="1337" y="913"/>
                  </a:lnTo>
                  <a:lnTo>
                    <a:pt x="1334" y="917"/>
                  </a:lnTo>
                  <a:lnTo>
                    <a:pt x="1334" y="917"/>
                  </a:lnTo>
                  <a:lnTo>
                    <a:pt x="1287" y="981"/>
                  </a:lnTo>
                  <a:lnTo>
                    <a:pt x="1287" y="981"/>
                  </a:lnTo>
                  <a:lnTo>
                    <a:pt x="1253" y="1028"/>
                  </a:lnTo>
                  <a:lnTo>
                    <a:pt x="1217" y="1073"/>
                  </a:lnTo>
                  <a:lnTo>
                    <a:pt x="1200" y="1095"/>
                  </a:lnTo>
                  <a:lnTo>
                    <a:pt x="1181" y="1115"/>
                  </a:lnTo>
                  <a:lnTo>
                    <a:pt x="1162" y="1136"/>
                  </a:lnTo>
                  <a:lnTo>
                    <a:pt x="1141" y="1156"/>
                  </a:lnTo>
                  <a:lnTo>
                    <a:pt x="1141" y="1156"/>
                  </a:lnTo>
                  <a:lnTo>
                    <a:pt x="1134" y="1163"/>
                  </a:lnTo>
                  <a:lnTo>
                    <a:pt x="1122" y="1171"/>
                  </a:lnTo>
                  <a:lnTo>
                    <a:pt x="1096" y="1191"/>
                  </a:lnTo>
                  <a:lnTo>
                    <a:pt x="1096" y="1191"/>
                  </a:lnTo>
                  <a:lnTo>
                    <a:pt x="1059" y="1217"/>
                  </a:lnTo>
                  <a:lnTo>
                    <a:pt x="1042" y="1231"/>
                  </a:lnTo>
                  <a:lnTo>
                    <a:pt x="1026" y="1243"/>
                  </a:lnTo>
                  <a:lnTo>
                    <a:pt x="1024" y="1246"/>
                  </a:lnTo>
                  <a:lnTo>
                    <a:pt x="1023" y="1249"/>
                  </a:lnTo>
                  <a:lnTo>
                    <a:pt x="1023" y="1249"/>
                  </a:lnTo>
                  <a:lnTo>
                    <a:pt x="1021" y="1253"/>
                  </a:lnTo>
                  <a:lnTo>
                    <a:pt x="1018" y="1257"/>
                  </a:lnTo>
                  <a:lnTo>
                    <a:pt x="1018" y="1257"/>
                  </a:lnTo>
                  <a:lnTo>
                    <a:pt x="1002" y="1275"/>
                  </a:lnTo>
                  <a:lnTo>
                    <a:pt x="999" y="1278"/>
                  </a:lnTo>
                  <a:lnTo>
                    <a:pt x="999" y="1281"/>
                  </a:lnTo>
                  <a:lnTo>
                    <a:pt x="999" y="1281"/>
                  </a:lnTo>
                  <a:lnTo>
                    <a:pt x="997" y="1285"/>
                  </a:lnTo>
                  <a:lnTo>
                    <a:pt x="997" y="1285"/>
                  </a:lnTo>
                  <a:lnTo>
                    <a:pt x="996" y="1290"/>
                  </a:lnTo>
                  <a:lnTo>
                    <a:pt x="994" y="1295"/>
                  </a:lnTo>
                  <a:lnTo>
                    <a:pt x="991" y="1298"/>
                  </a:lnTo>
                  <a:lnTo>
                    <a:pt x="988" y="1301"/>
                  </a:lnTo>
                  <a:lnTo>
                    <a:pt x="984" y="1303"/>
                  </a:lnTo>
                  <a:lnTo>
                    <a:pt x="980" y="1304"/>
                  </a:lnTo>
                  <a:lnTo>
                    <a:pt x="974" y="1305"/>
                  </a:lnTo>
                  <a:lnTo>
                    <a:pt x="969" y="1305"/>
                  </a:lnTo>
                  <a:lnTo>
                    <a:pt x="965" y="1309"/>
                  </a:lnTo>
                  <a:lnTo>
                    <a:pt x="965" y="1309"/>
                  </a:lnTo>
                  <a:lnTo>
                    <a:pt x="951" y="1321"/>
                  </a:lnTo>
                  <a:lnTo>
                    <a:pt x="937" y="1331"/>
                  </a:lnTo>
                  <a:lnTo>
                    <a:pt x="922" y="1341"/>
                  </a:lnTo>
                  <a:lnTo>
                    <a:pt x="908" y="1348"/>
                  </a:lnTo>
                  <a:lnTo>
                    <a:pt x="893" y="1355"/>
                  </a:lnTo>
                  <a:lnTo>
                    <a:pt x="879" y="1360"/>
                  </a:lnTo>
                  <a:lnTo>
                    <a:pt x="864" y="1364"/>
                  </a:lnTo>
                  <a:lnTo>
                    <a:pt x="850" y="1366"/>
                  </a:lnTo>
                  <a:lnTo>
                    <a:pt x="850" y="1366"/>
                  </a:lnTo>
                  <a:lnTo>
                    <a:pt x="839" y="1367"/>
                  </a:lnTo>
                  <a:lnTo>
                    <a:pt x="829" y="1368"/>
                  </a:lnTo>
                  <a:lnTo>
                    <a:pt x="829" y="1368"/>
                  </a:lnTo>
                  <a:close/>
                  <a:moveTo>
                    <a:pt x="601" y="41"/>
                  </a:moveTo>
                  <a:lnTo>
                    <a:pt x="601" y="41"/>
                  </a:lnTo>
                  <a:lnTo>
                    <a:pt x="591" y="41"/>
                  </a:lnTo>
                  <a:lnTo>
                    <a:pt x="581" y="42"/>
                  </a:lnTo>
                  <a:lnTo>
                    <a:pt x="563" y="46"/>
                  </a:lnTo>
                  <a:lnTo>
                    <a:pt x="545" y="51"/>
                  </a:lnTo>
                  <a:lnTo>
                    <a:pt x="532" y="57"/>
                  </a:lnTo>
                  <a:lnTo>
                    <a:pt x="532" y="57"/>
                  </a:lnTo>
                  <a:lnTo>
                    <a:pt x="508" y="71"/>
                  </a:lnTo>
                  <a:lnTo>
                    <a:pt x="485" y="86"/>
                  </a:lnTo>
                  <a:lnTo>
                    <a:pt x="462" y="101"/>
                  </a:lnTo>
                  <a:lnTo>
                    <a:pt x="440" y="117"/>
                  </a:lnTo>
                  <a:lnTo>
                    <a:pt x="396" y="150"/>
                  </a:lnTo>
                  <a:lnTo>
                    <a:pt x="355" y="185"/>
                  </a:lnTo>
                  <a:lnTo>
                    <a:pt x="315" y="221"/>
                  </a:lnTo>
                  <a:lnTo>
                    <a:pt x="275" y="258"/>
                  </a:lnTo>
                  <a:lnTo>
                    <a:pt x="198" y="332"/>
                  </a:lnTo>
                  <a:lnTo>
                    <a:pt x="198" y="332"/>
                  </a:lnTo>
                  <a:lnTo>
                    <a:pt x="147" y="383"/>
                  </a:lnTo>
                  <a:lnTo>
                    <a:pt x="95" y="433"/>
                  </a:lnTo>
                  <a:lnTo>
                    <a:pt x="95" y="433"/>
                  </a:lnTo>
                  <a:lnTo>
                    <a:pt x="90" y="436"/>
                  </a:lnTo>
                  <a:lnTo>
                    <a:pt x="86" y="438"/>
                  </a:lnTo>
                  <a:lnTo>
                    <a:pt x="84" y="441"/>
                  </a:lnTo>
                  <a:lnTo>
                    <a:pt x="84" y="441"/>
                  </a:lnTo>
                  <a:lnTo>
                    <a:pt x="82" y="444"/>
                  </a:lnTo>
                  <a:lnTo>
                    <a:pt x="78" y="447"/>
                  </a:lnTo>
                  <a:lnTo>
                    <a:pt x="78" y="447"/>
                  </a:lnTo>
                  <a:lnTo>
                    <a:pt x="69" y="454"/>
                  </a:lnTo>
                  <a:lnTo>
                    <a:pt x="62" y="463"/>
                  </a:lnTo>
                  <a:lnTo>
                    <a:pt x="55" y="471"/>
                  </a:lnTo>
                  <a:lnTo>
                    <a:pt x="49" y="479"/>
                  </a:lnTo>
                  <a:lnTo>
                    <a:pt x="45" y="488"/>
                  </a:lnTo>
                  <a:lnTo>
                    <a:pt x="42" y="498"/>
                  </a:lnTo>
                  <a:lnTo>
                    <a:pt x="41" y="508"/>
                  </a:lnTo>
                  <a:lnTo>
                    <a:pt x="40" y="519"/>
                  </a:lnTo>
                  <a:lnTo>
                    <a:pt x="40" y="519"/>
                  </a:lnTo>
                  <a:lnTo>
                    <a:pt x="41" y="529"/>
                  </a:lnTo>
                  <a:lnTo>
                    <a:pt x="42" y="538"/>
                  </a:lnTo>
                  <a:lnTo>
                    <a:pt x="44" y="548"/>
                  </a:lnTo>
                  <a:lnTo>
                    <a:pt x="47" y="558"/>
                  </a:lnTo>
                  <a:lnTo>
                    <a:pt x="51" y="567"/>
                  </a:lnTo>
                  <a:lnTo>
                    <a:pt x="55" y="576"/>
                  </a:lnTo>
                  <a:lnTo>
                    <a:pt x="66" y="595"/>
                  </a:lnTo>
                  <a:lnTo>
                    <a:pt x="78" y="612"/>
                  </a:lnTo>
                  <a:lnTo>
                    <a:pt x="93" y="629"/>
                  </a:lnTo>
                  <a:lnTo>
                    <a:pt x="107" y="642"/>
                  </a:lnTo>
                  <a:lnTo>
                    <a:pt x="123" y="655"/>
                  </a:lnTo>
                  <a:lnTo>
                    <a:pt x="123" y="655"/>
                  </a:lnTo>
                  <a:lnTo>
                    <a:pt x="127" y="658"/>
                  </a:lnTo>
                  <a:lnTo>
                    <a:pt x="129" y="662"/>
                  </a:lnTo>
                  <a:lnTo>
                    <a:pt x="131" y="666"/>
                  </a:lnTo>
                  <a:lnTo>
                    <a:pt x="132" y="670"/>
                  </a:lnTo>
                  <a:lnTo>
                    <a:pt x="133" y="674"/>
                  </a:lnTo>
                  <a:lnTo>
                    <a:pt x="136" y="677"/>
                  </a:lnTo>
                  <a:lnTo>
                    <a:pt x="136" y="677"/>
                  </a:lnTo>
                  <a:lnTo>
                    <a:pt x="172" y="715"/>
                  </a:lnTo>
                  <a:lnTo>
                    <a:pt x="207" y="752"/>
                  </a:lnTo>
                  <a:lnTo>
                    <a:pt x="278" y="825"/>
                  </a:lnTo>
                  <a:lnTo>
                    <a:pt x="278" y="825"/>
                  </a:lnTo>
                  <a:lnTo>
                    <a:pt x="352" y="905"/>
                  </a:lnTo>
                  <a:lnTo>
                    <a:pt x="390" y="944"/>
                  </a:lnTo>
                  <a:lnTo>
                    <a:pt x="428" y="982"/>
                  </a:lnTo>
                  <a:lnTo>
                    <a:pt x="428" y="982"/>
                  </a:lnTo>
                  <a:lnTo>
                    <a:pt x="478" y="1030"/>
                  </a:lnTo>
                  <a:lnTo>
                    <a:pt x="526" y="1075"/>
                  </a:lnTo>
                  <a:lnTo>
                    <a:pt x="526" y="1075"/>
                  </a:lnTo>
                  <a:lnTo>
                    <a:pt x="574" y="1119"/>
                  </a:lnTo>
                  <a:lnTo>
                    <a:pt x="622" y="1165"/>
                  </a:lnTo>
                  <a:lnTo>
                    <a:pt x="668" y="1211"/>
                  </a:lnTo>
                  <a:lnTo>
                    <a:pt x="690" y="1235"/>
                  </a:lnTo>
                  <a:lnTo>
                    <a:pt x="712" y="1259"/>
                  </a:lnTo>
                  <a:lnTo>
                    <a:pt x="712" y="1259"/>
                  </a:lnTo>
                  <a:lnTo>
                    <a:pt x="714" y="1263"/>
                  </a:lnTo>
                  <a:lnTo>
                    <a:pt x="717" y="1267"/>
                  </a:lnTo>
                  <a:lnTo>
                    <a:pt x="718" y="1271"/>
                  </a:lnTo>
                  <a:lnTo>
                    <a:pt x="721" y="1273"/>
                  </a:lnTo>
                  <a:lnTo>
                    <a:pt x="721" y="1273"/>
                  </a:lnTo>
                  <a:lnTo>
                    <a:pt x="734" y="1285"/>
                  </a:lnTo>
                  <a:lnTo>
                    <a:pt x="748" y="1294"/>
                  </a:lnTo>
                  <a:lnTo>
                    <a:pt x="761" y="1302"/>
                  </a:lnTo>
                  <a:lnTo>
                    <a:pt x="774" y="1310"/>
                  </a:lnTo>
                  <a:lnTo>
                    <a:pt x="789" y="1315"/>
                  </a:lnTo>
                  <a:lnTo>
                    <a:pt x="802" y="1318"/>
                  </a:lnTo>
                  <a:lnTo>
                    <a:pt x="816" y="1320"/>
                  </a:lnTo>
                  <a:lnTo>
                    <a:pt x="829" y="1321"/>
                  </a:lnTo>
                  <a:lnTo>
                    <a:pt x="829" y="1321"/>
                  </a:lnTo>
                  <a:lnTo>
                    <a:pt x="847" y="1320"/>
                  </a:lnTo>
                  <a:lnTo>
                    <a:pt x="864" y="1316"/>
                  </a:lnTo>
                  <a:lnTo>
                    <a:pt x="882" y="1310"/>
                  </a:lnTo>
                  <a:lnTo>
                    <a:pt x="899" y="1301"/>
                  </a:lnTo>
                  <a:lnTo>
                    <a:pt x="918" y="1290"/>
                  </a:lnTo>
                  <a:lnTo>
                    <a:pt x="937" y="1277"/>
                  </a:lnTo>
                  <a:lnTo>
                    <a:pt x="955" y="1260"/>
                  </a:lnTo>
                  <a:lnTo>
                    <a:pt x="975" y="1241"/>
                  </a:lnTo>
                  <a:lnTo>
                    <a:pt x="975" y="1241"/>
                  </a:lnTo>
                  <a:lnTo>
                    <a:pt x="983" y="1232"/>
                  </a:lnTo>
                  <a:lnTo>
                    <a:pt x="991" y="1224"/>
                  </a:lnTo>
                  <a:lnTo>
                    <a:pt x="1010" y="1207"/>
                  </a:lnTo>
                  <a:lnTo>
                    <a:pt x="1030" y="1192"/>
                  </a:lnTo>
                  <a:lnTo>
                    <a:pt x="1049" y="1176"/>
                  </a:lnTo>
                  <a:lnTo>
                    <a:pt x="1049" y="1176"/>
                  </a:lnTo>
                  <a:lnTo>
                    <a:pt x="1067" y="1164"/>
                  </a:lnTo>
                  <a:lnTo>
                    <a:pt x="1081" y="1153"/>
                  </a:lnTo>
                  <a:lnTo>
                    <a:pt x="1081" y="1153"/>
                  </a:lnTo>
                  <a:lnTo>
                    <a:pt x="1107" y="1130"/>
                  </a:lnTo>
                  <a:lnTo>
                    <a:pt x="1131" y="1107"/>
                  </a:lnTo>
                  <a:lnTo>
                    <a:pt x="1153" y="1083"/>
                  </a:lnTo>
                  <a:lnTo>
                    <a:pt x="1174" y="1059"/>
                  </a:lnTo>
                  <a:lnTo>
                    <a:pt x="1195" y="1033"/>
                  </a:lnTo>
                  <a:lnTo>
                    <a:pt x="1215" y="1007"/>
                  </a:lnTo>
                  <a:lnTo>
                    <a:pt x="1254" y="955"/>
                  </a:lnTo>
                  <a:lnTo>
                    <a:pt x="1254" y="955"/>
                  </a:lnTo>
                  <a:lnTo>
                    <a:pt x="1284" y="916"/>
                  </a:lnTo>
                  <a:lnTo>
                    <a:pt x="1286" y="912"/>
                  </a:lnTo>
                  <a:lnTo>
                    <a:pt x="1286" y="908"/>
                  </a:lnTo>
                  <a:lnTo>
                    <a:pt x="1286" y="908"/>
                  </a:lnTo>
                  <a:lnTo>
                    <a:pt x="1286" y="903"/>
                  </a:lnTo>
                  <a:lnTo>
                    <a:pt x="1288" y="897"/>
                  </a:lnTo>
                  <a:lnTo>
                    <a:pt x="1291" y="892"/>
                  </a:lnTo>
                  <a:lnTo>
                    <a:pt x="1295" y="888"/>
                  </a:lnTo>
                  <a:lnTo>
                    <a:pt x="1295" y="888"/>
                  </a:lnTo>
                  <a:lnTo>
                    <a:pt x="1302" y="883"/>
                  </a:lnTo>
                  <a:lnTo>
                    <a:pt x="1309" y="876"/>
                  </a:lnTo>
                  <a:lnTo>
                    <a:pt x="1317" y="868"/>
                  </a:lnTo>
                  <a:lnTo>
                    <a:pt x="1324" y="860"/>
                  </a:lnTo>
                  <a:lnTo>
                    <a:pt x="1330" y="852"/>
                  </a:lnTo>
                  <a:lnTo>
                    <a:pt x="1336" y="843"/>
                  </a:lnTo>
                  <a:lnTo>
                    <a:pt x="1341" y="833"/>
                  </a:lnTo>
                  <a:lnTo>
                    <a:pt x="1347" y="823"/>
                  </a:lnTo>
                  <a:lnTo>
                    <a:pt x="1351" y="813"/>
                  </a:lnTo>
                  <a:lnTo>
                    <a:pt x="1354" y="802"/>
                  </a:lnTo>
                  <a:lnTo>
                    <a:pt x="1356" y="792"/>
                  </a:lnTo>
                  <a:lnTo>
                    <a:pt x="1358" y="782"/>
                  </a:lnTo>
                  <a:lnTo>
                    <a:pt x="1357" y="771"/>
                  </a:lnTo>
                  <a:lnTo>
                    <a:pt x="1356" y="760"/>
                  </a:lnTo>
                  <a:lnTo>
                    <a:pt x="1353" y="751"/>
                  </a:lnTo>
                  <a:lnTo>
                    <a:pt x="1349" y="740"/>
                  </a:lnTo>
                  <a:lnTo>
                    <a:pt x="1347" y="737"/>
                  </a:lnTo>
                  <a:lnTo>
                    <a:pt x="1344" y="735"/>
                  </a:lnTo>
                  <a:lnTo>
                    <a:pt x="1344" y="735"/>
                  </a:lnTo>
                  <a:lnTo>
                    <a:pt x="1338" y="732"/>
                  </a:lnTo>
                  <a:lnTo>
                    <a:pt x="1338" y="732"/>
                  </a:lnTo>
                  <a:lnTo>
                    <a:pt x="1303" y="702"/>
                  </a:lnTo>
                  <a:lnTo>
                    <a:pt x="1268" y="671"/>
                  </a:lnTo>
                  <a:lnTo>
                    <a:pt x="1233" y="639"/>
                  </a:lnTo>
                  <a:lnTo>
                    <a:pt x="1199" y="607"/>
                  </a:lnTo>
                  <a:lnTo>
                    <a:pt x="1131" y="542"/>
                  </a:lnTo>
                  <a:lnTo>
                    <a:pt x="1065" y="478"/>
                  </a:lnTo>
                  <a:lnTo>
                    <a:pt x="1065" y="478"/>
                  </a:lnTo>
                  <a:lnTo>
                    <a:pt x="1008" y="421"/>
                  </a:lnTo>
                  <a:lnTo>
                    <a:pt x="949" y="365"/>
                  </a:lnTo>
                  <a:lnTo>
                    <a:pt x="949" y="365"/>
                  </a:lnTo>
                  <a:lnTo>
                    <a:pt x="898" y="318"/>
                  </a:lnTo>
                  <a:lnTo>
                    <a:pt x="898" y="318"/>
                  </a:lnTo>
                  <a:lnTo>
                    <a:pt x="839" y="262"/>
                  </a:lnTo>
                  <a:lnTo>
                    <a:pt x="811" y="234"/>
                  </a:lnTo>
                  <a:lnTo>
                    <a:pt x="782" y="204"/>
                  </a:lnTo>
                  <a:lnTo>
                    <a:pt x="755" y="174"/>
                  </a:lnTo>
                  <a:lnTo>
                    <a:pt x="728" y="144"/>
                  </a:lnTo>
                  <a:lnTo>
                    <a:pt x="703" y="112"/>
                  </a:lnTo>
                  <a:lnTo>
                    <a:pt x="680" y="78"/>
                  </a:lnTo>
                  <a:lnTo>
                    <a:pt x="678" y="76"/>
                  </a:lnTo>
                  <a:lnTo>
                    <a:pt x="676" y="75"/>
                  </a:lnTo>
                  <a:lnTo>
                    <a:pt x="676" y="75"/>
                  </a:lnTo>
                  <a:lnTo>
                    <a:pt x="672" y="71"/>
                  </a:lnTo>
                  <a:lnTo>
                    <a:pt x="672" y="71"/>
                  </a:lnTo>
                  <a:lnTo>
                    <a:pt x="665" y="64"/>
                  </a:lnTo>
                  <a:lnTo>
                    <a:pt x="658" y="58"/>
                  </a:lnTo>
                  <a:lnTo>
                    <a:pt x="649" y="52"/>
                  </a:lnTo>
                  <a:lnTo>
                    <a:pt x="641" y="48"/>
                  </a:lnTo>
                  <a:lnTo>
                    <a:pt x="632" y="45"/>
                  </a:lnTo>
                  <a:lnTo>
                    <a:pt x="623" y="43"/>
                  </a:lnTo>
                  <a:lnTo>
                    <a:pt x="612" y="41"/>
                  </a:lnTo>
                  <a:lnTo>
                    <a:pt x="601" y="41"/>
                  </a:lnTo>
                  <a:lnTo>
                    <a:pt x="601" y="4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41" name="Freeform 866"/>
            <p:cNvSpPr/>
            <p:nvPr/>
          </p:nvSpPr>
          <p:spPr bwMode="auto">
            <a:xfrm>
              <a:off x="2249488" y="1181100"/>
              <a:ext cx="595313" cy="604838"/>
            </a:xfrm>
            <a:custGeom>
              <a:avLst/>
              <a:gdLst/>
              <a:ahLst/>
              <a:cxnLst>
                <a:cxn ang="0">
                  <a:pos x="672" y="1142"/>
                </a:cxn>
                <a:cxn ang="0">
                  <a:pos x="660" y="1136"/>
                </a:cxn>
                <a:cxn ang="0">
                  <a:pos x="657" y="1130"/>
                </a:cxn>
                <a:cxn ang="0">
                  <a:pos x="656" y="1122"/>
                </a:cxn>
                <a:cxn ang="0">
                  <a:pos x="654" y="1020"/>
                </a:cxn>
                <a:cxn ang="0">
                  <a:pos x="641" y="850"/>
                </a:cxn>
                <a:cxn ang="0">
                  <a:pos x="629" y="701"/>
                </a:cxn>
                <a:cxn ang="0">
                  <a:pos x="568" y="686"/>
                </a:cxn>
                <a:cxn ang="0">
                  <a:pos x="451" y="680"/>
                </a:cxn>
                <a:cxn ang="0">
                  <a:pos x="439" y="675"/>
                </a:cxn>
                <a:cxn ang="0">
                  <a:pos x="434" y="663"/>
                </a:cxn>
                <a:cxn ang="0">
                  <a:pos x="429" y="586"/>
                </a:cxn>
                <a:cxn ang="0">
                  <a:pos x="406" y="496"/>
                </a:cxn>
                <a:cxn ang="0">
                  <a:pos x="399" y="497"/>
                </a:cxn>
                <a:cxn ang="0">
                  <a:pos x="316" y="494"/>
                </a:cxn>
                <a:cxn ang="0">
                  <a:pos x="144" y="483"/>
                </a:cxn>
                <a:cxn ang="0">
                  <a:pos x="52" y="481"/>
                </a:cxn>
                <a:cxn ang="0">
                  <a:pos x="19" y="481"/>
                </a:cxn>
                <a:cxn ang="0">
                  <a:pos x="6" y="476"/>
                </a:cxn>
                <a:cxn ang="0">
                  <a:pos x="1" y="468"/>
                </a:cxn>
                <a:cxn ang="0">
                  <a:pos x="1" y="454"/>
                </a:cxn>
                <a:cxn ang="0">
                  <a:pos x="6" y="443"/>
                </a:cxn>
                <a:cxn ang="0">
                  <a:pos x="21" y="438"/>
                </a:cxn>
                <a:cxn ang="0">
                  <a:pos x="53" y="438"/>
                </a:cxn>
                <a:cxn ang="0">
                  <a:pos x="234" y="446"/>
                </a:cxn>
                <a:cxn ang="0">
                  <a:pos x="357" y="454"/>
                </a:cxn>
                <a:cxn ang="0">
                  <a:pos x="403" y="456"/>
                </a:cxn>
                <a:cxn ang="0">
                  <a:pos x="418" y="442"/>
                </a:cxn>
                <a:cxn ang="0">
                  <a:pos x="406" y="231"/>
                </a:cxn>
                <a:cxn ang="0">
                  <a:pos x="404" y="72"/>
                </a:cxn>
                <a:cxn ang="0">
                  <a:pos x="406" y="15"/>
                </a:cxn>
                <a:cxn ang="0">
                  <a:pos x="413" y="4"/>
                </a:cxn>
                <a:cxn ang="0">
                  <a:pos x="428" y="0"/>
                </a:cxn>
                <a:cxn ang="0">
                  <a:pos x="436" y="1"/>
                </a:cxn>
                <a:cxn ang="0">
                  <a:pos x="443" y="5"/>
                </a:cxn>
                <a:cxn ang="0">
                  <a:pos x="447" y="15"/>
                </a:cxn>
                <a:cxn ang="0">
                  <a:pos x="445" y="78"/>
                </a:cxn>
                <a:cxn ang="0">
                  <a:pos x="448" y="255"/>
                </a:cxn>
                <a:cxn ang="0">
                  <a:pos x="464" y="488"/>
                </a:cxn>
                <a:cxn ang="0">
                  <a:pos x="474" y="640"/>
                </a:cxn>
                <a:cxn ang="0">
                  <a:pos x="564" y="644"/>
                </a:cxn>
                <a:cxn ang="0">
                  <a:pos x="834" y="658"/>
                </a:cxn>
                <a:cxn ang="0">
                  <a:pos x="1036" y="676"/>
                </a:cxn>
                <a:cxn ang="0">
                  <a:pos x="1110" y="684"/>
                </a:cxn>
                <a:cxn ang="0">
                  <a:pos x="1120" y="693"/>
                </a:cxn>
                <a:cxn ang="0">
                  <a:pos x="1125" y="706"/>
                </a:cxn>
                <a:cxn ang="0">
                  <a:pos x="1124" y="715"/>
                </a:cxn>
                <a:cxn ang="0">
                  <a:pos x="1118" y="724"/>
                </a:cxn>
                <a:cxn ang="0">
                  <a:pos x="1111" y="725"/>
                </a:cxn>
                <a:cxn ang="0">
                  <a:pos x="1053" y="719"/>
                </a:cxn>
                <a:cxn ang="0">
                  <a:pos x="786" y="697"/>
                </a:cxn>
                <a:cxn ang="0">
                  <a:pos x="672" y="705"/>
                </a:cxn>
                <a:cxn ang="0">
                  <a:pos x="683" y="852"/>
                </a:cxn>
                <a:cxn ang="0">
                  <a:pos x="694" y="987"/>
                </a:cxn>
                <a:cxn ang="0">
                  <a:pos x="698" y="1088"/>
                </a:cxn>
                <a:cxn ang="0">
                  <a:pos x="697" y="1127"/>
                </a:cxn>
                <a:cxn ang="0">
                  <a:pos x="690" y="1137"/>
                </a:cxn>
                <a:cxn ang="0">
                  <a:pos x="676" y="1142"/>
                </a:cxn>
              </a:cxnLst>
              <a:rect l="0" t="0" r="r" b="b"/>
              <a:pathLst>
                <a:path w="1125" h="1142">
                  <a:moveTo>
                    <a:pt x="676" y="1142"/>
                  </a:moveTo>
                  <a:lnTo>
                    <a:pt x="676" y="1142"/>
                  </a:lnTo>
                  <a:lnTo>
                    <a:pt x="672" y="1142"/>
                  </a:lnTo>
                  <a:lnTo>
                    <a:pt x="667" y="1141"/>
                  </a:lnTo>
                  <a:lnTo>
                    <a:pt x="663" y="1138"/>
                  </a:lnTo>
                  <a:lnTo>
                    <a:pt x="660" y="1136"/>
                  </a:lnTo>
                  <a:lnTo>
                    <a:pt x="660" y="1136"/>
                  </a:lnTo>
                  <a:lnTo>
                    <a:pt x="658" y="1133"/>
                  </a:lnTo>
                  <a:lnTo>
                    <a:pt x="657" y="1130"/>
                  </a:lnTo>
                  <a:lnTo>
                    <a:pt x="656" y="1126"/>
                  </a:lnTo>
                  <a:lnTo>
                    <a:pt x="656" y="1122"/>
                  </a:lnTo>
                  <a:lnTo>
                    <a:pt x="656" y="1122"/>
                  </a:lnTo>
                  <a:lnTo>
                    <a:pt x="656" y="1088"/>
                  </a:lnTo>
                  <a:lnTo>
                    <a:pt x="656" y="1054"/>
                  </a:lnTo>
                  <a:lnTo>
                    <a:pt x="654" y="1020"/>
                  </a:lnTo>
                  <a:lnTo>
                    <a:pt x="652" y="986"/>
                  </a:lnTo>
                  <a:lnTo>
                    <a:pt x="647" y="917"/>
                  </a:lnTo>
                  <a:lnTo>
                    <a:pt x="641" y="850"/>
                  </a:lnTo>
                  <a:lnTo>
                    <a:pt x="641" y="850"/>
                  </a:lnTo>
                  <a:lnTo>
                    <a:pt x="634" y="775"/>
                  </a:lnTo>
                  <a:lnTo>
                    <a:pt x="629" y="701"/>
                  </a:lnTo>
                  <a:lnTo>
                    <a:pt x="628" y="689"/>
                  </a:lnTo>
                  <a:lnTo>
                    <a:pt x="568" y="686"/>
                  </a:lnTo>
                  <a:lnTo>
                    <a:pt x="568" y="686"/>
                  </a:lnTo>
                  <a:lnTo>
                    <a:pt x="455" y="681"/>
                  </a:lnTo>
                  <a:lnTo>
                    <a:pt x="455" y="681"/>
                  </a:lnTo>
                  <a:lnTo>
                    <a:pt x="451" y="680"/>
                  </a:lnTo>
                  <a:lnTo>
                    <a:pt x="446" y="679"/>
                  </a:lnTo>
                  <a:lnTo>
                    <a:pt x="442" y="677"/>
                  </a:lnTo>
                  <a:lnTo>
                    <a:pt x="439" y="675"/>
                  </a:lnTo>
                  <a:lnTo>
                    <a:pt x="437" y="672"/>
                  </a:lnTo>
                  <a:lnTo>
                    <a:pt x="435" y="667"/>
                  </a:lnTo>
                  <a:lnTo>
                    <a:pt x="434" y="663"/>
                  </a:lnTo>
                  <a:lnTo>
                    <a:pt x="433" y="659"/>
                  </a:lnTo>
                  <a:lnTo>
                    <a:pt x="433" y="659"/>
                  </a:lnTo>
                  <a:lnTo>
                    <a:pt x="429" y="586"/>
                  </a:lnTo>
                  <a:lnTo>
                    <a:pt x="423" y="506"/>
                  </a:lnTo>
                  <a:lnTo>
                    <a:pt x="422" y="491"/>
                  </a:lnTo>
                  <a:lnTo>
                    <a:pt x="406" y="496"/>
                  </a:lnTo>
                  <a:lnTo>
                    <a:pt x="406" y="496"/>
                  </a:lnTo>
                  <a:lnTo>
                    <a:pt x="403" y="497"/>
                  </a:lnTo>
                  <a:lnTo>
                    <a:pt x="399" y="497"/>
                  </a:lnTo>
                  <a:lnTo>
                    <a:pt x="399" y="497"/>
                  </a:lnTo>
                  <a:lnTo>
                    <a:pt x="358" y="496"/>
                  </a:lnTo>
                  <a:lnTo>
                    <a:pt x="316" y="494"/>
                  </a:lnTo>
                  <a:lnTo>
                    <a:pt x="236" y="489"/>
                  </a:lnTo>
                  <a:lnTo>
                    <a:pt x="236" y="489"/>
                  </a:lnTo>
                  <a:lnTo>
                    <a:pt x="144" y="483"/>
                  </a:lnTo>
                  <a:lnTo>
                    <a:pt x="98" y="481"/>
                  </a:lnTo>
                  <a:lnTo>
                    <a:pt x="52" y="481"/>
                  </a:lnTo>
                  <a:lnTo>
                    <a:pt x="52" y="481"/>
                  </a:lnTo>
                  <a:lnTo>
                    <a:pt x="20" y="481"/>
                  </a:lnTo>
                  <a:lnTo>
                    <a:pt x="19" y="481"/>
                  </a:lnTo>
                  <a:lnTo>
                    <a:pt x="19" y="481"/>
                  </a:lnTo>
                  <a:lnTo>
                    <a:pt x="14" y="481"/>
                  </a:lnTo>
                  <a:lnTo>
                    <a:pt x="10" y="478"/>
                  </a:lnTo>
                  <a:lnTo>
                    <a:pt x="6" y="476"/>
                  </a:lnTo>
                  <a:lnTo>
                    <a:pt x="4" y="474"/>
                  </a:lnTo>
                  <a:lnTo>
                    <a:pt x="2" y="471"/>
                  </a:lnTo>
                  <a:lnTo>
                    <a:pt x="1" y="468"/>
                  </a:lnTo>
                  <a:lnTo>
                    <a:pt x="0" y="461"/>
                  </a:lnTo>
                  <a:lnTo>
                    <a:pt x="0" y="461"/>
                  </a:lnTo>
                  <a:lnTo>
                    <a:pt x="1" y="454"/>
                  </a:lnTo>
                  <a:lnTo>
                    <a:pt x="2" y="451"/>
                  </a:lnTo>
                  <a:lnTo>
                    <a:pt x="4" y="446"/>
                  </a:lnTo>
                  <a:lnTo>
                    <a:pt x="6" y="443"/>
                  </a:lnTo>
                  <a:lnTo>
                    <a:pt x="10" y="441"/>
                  </a:lnTo>
                  <a:lnTo>
                    <a:pt x="15" y="439"/>
                  </a:lnTo>
                  <a:lnTo>
                    <a:pt x="21" y="438"/>
                  </a:lnTo>
                  <a:lnTo>
                    <a:pt x="21" y="438"/>
                  </a:lnTo>
                  <a:lnTo>
                    <a:pt x="53" y="438"/>
                  </a:lnTo>
                  <a:lnTo>
                    <a:pt x="53" y="438"/>
                  </a:lnTo>
                  <a:lnTo>
                    <a:pt x="98" y="439"/>
                  </a:lnTo>
                  <a:lnTo>
                    <a:pt x="144" y="440"/>
                  </a:lnTo>
                  <a:lnTo>
                    <a:pt x="234" y="446"/>
                  </a:lnTo>
                  <a:lnTo>
                    <a:pt x="234" y="446"/>
                  </a:lnTo>
                  <a:lnTo>
                    <a:pt x="315" y="452"/>
                  </a:lnTo>
                  <a:lnTo>
                    <a:pt x="357" y="454"/>
                  </a:lnTo>
                  <a:lnTo>
                    <a:pt x="399" y="455"/>
                  </a:lnTo>
                  <a:lnTo>
                    <a:pt x="399" y="455"/>
                  </a:lnTo>
                  <a:lnTo>
                    <a:pt x="403" y="456"/>
                  </a:lnTo>
                  <a:lnTo>
                    <a:pt x="420" y="459"/>
                  </a:lnTo>
                  <a:lnTo>
                    <a:pt x="418" y="442"/>
                  </a:lnTo>
                  <a:lnTo>
                    <a:pt x="418" y="442"/>
                  </a:lnTo>
                  <a:lnTo>
                    <a:pt x="411" y="337"/>
                  </a:lnTo>
                  <a:lnTo>
                    <a:pt x="408" y="283"/>
                  </a:lnTo>
                  <a:lnTo>
                    <a:pt x="406" y="231"/>
                  </a:lnTo>
                  <a:lnTo>
                    <a:pt x="404" y="178"/>
                  </a:lnTo>
                  <a:lnTo>
                    <a:pt x="403" y="125"/>
                  </a:lnTo>
                  <a:lnTo>
                    <a:pt x="404" y="72"/>
                  </a:lnTo>
                  <a:lnTo>
                    <a:pt x="405" y="20"/>
                  </a:lnTo>
                  <a:lnTo>
                    <a:pt x="405" y="20"/>
                  </a:lnTo>
                  <a:lnTo>
                    <a:pt x="406" y="15"/>
                  </a:lnTo>
                  <a:lnTo>
                    <a:pt x="408" y="11"/>
                  </a:lnTo>
                  <a:lnTo>
                    <a:pt x="410" y="6"/>
                  </a:lnTo>
                  <a:lnTo>
                    <a:pt x="413" y="4"/>
                  </a:lnTo>
                  <a:lnTo>
                    <a:pt x="417" y="2"/>
                  </a:lnTo>
                  <a:lnTo>
                    <a:pt x="421" y="0"/>
                  </a:lnTo>
                  <a:lnTo>
                    <a:pt x="428" y="0"/>
                  </a:lnTo>
                  <a:lnTo>
                    <a:pt x="428" y="0"/>
                  </a:lnTo>
                  <a:lnTo>
                    <a:pt x="432" y="0"/>
                  </a:lnTo>
                  <a:lnTo>
                    <a:pt x="436" y="1"/>
                  </a:lnTo>
                  <a:lnTo>
                    <a:pt x="440" y="3"/>
                  </a:lnTo>
                  <a:lnTo>
                    <a:pt x="443" y="5"/>
                  </a:lnTo>
                  <a:lnTo>
                    <a:pt x="443" y="5"/>
                  </a:lnTo>
                  <a:lnTo>
                    <a:pt x="445" y="8"/>
                  </a:lnTo>
                  <a:lnTo>
                    <a:pt x="446" y="12"/>
                  </a:lnTo>
                  <a:lnTo>
                    <a:pt x="447" y="15"/>
                  </a:lnTo>
                  <a:lnTo>
                    <a:pt x="447" y="19"/>
                  </a:lnTo>
                  <a:lnTo>
                    <a:pt x="447" y="19"/>
                  </a:lnTo>
                  <a:lnTo>
                    <a:pt x="445" y="78"/>
                  </a:lnTo>
                  <a:lnTo>
                    <a:pt x="445" y="137"/>
                  </a:lnTo>
                  <a:lnTo>
                    <a:pt x="446" y="196"/>
                  </a:lnTo>
                  <a:lnTo>
                    <a:pt x="448" y="255"/>
                  </a:lnTo>
                  <a:lnTo>
                    <a:pt x="452" y="313"/>
                  </a:lnTo>
                  <a:lnTo>
                    <a:pt x="456" y="372"/>
                  </a:lnTo>
                  <a:lnTo>
                    <a:pt x="464" y="488"/>
                  </a:lnTo>
                  <a:lnTo>
                    <a:pt x="464" y="488"/>
                  </a:lnTo>
                  <a:lnTo>
                    <a:pt x="473" y="629"/>
                  </a:lnTo>
                  <a:lnTo>
                    <a:pt x="474" y="640"/>
                  </a:lnTo>
                  <a:lnTo>
                    <a:pt x="485" y="641"/>
                  </a:lnTo>
                  <a:lnTo>
                    <a:pt x="485" y="641"/>
                  </a:lnTo>
                  <a:lnTo>
                    <a:pt x="564" y="644"/>
                  </a:lnTo>
                  <a:lnTo>
                    <a:pt x="564" y="644"/>
                  </a:lnTo>
                  <a:lnTo>
                    <a:pt x="698" y="651"/>
                  </a:lnTo>
                  <a:lnTo>
                    <a:pt x="834" y="658"/>
                  </a:lnTo>
                  <a:lnTo>
                    <a:pt x="901" y="663"/>
                  </a:lnTo>
                  <a:lnTo>
                    <a:pt x="969" y="669"/>
                  </a:lnTo>
                  <a:lnTo>
                    <a:pt x="1036" y="676"/>
                  </a:lnTo>
                  <a:lnTo>
                    <a:pt x="1104" y="683"/>
                  </a:lnTo>
                  <a:lnTo>
                    <a:pt x="1104" y="683"/>
                  </a:lnTo>
                  <a:lnTo>
                    <a:pt x="1110" y="684"/>
                  </a:lnTo>
                  <a:lnTo>
                    <a:pt x="1114" y="686"/>
                  </a:lnTo>
                  <a:lnTo>
                    <a:pt x="1118" y="689"/>
                  </a:lnTo>
                  <a:lnTo>
                    <a:pt x="1120" y="693"/>
                  </a:lnTo>
                  <a:lnTo>
                    <a:pt x="1123" y="696"/>
                  </a:lnTo>
                  <a:lnTo>
                    <a:pt x="1124" y="702"/>
                  </a:lnTo>
                  <a:lnTo>
                    <a:pt x="1125" y="706"/>
                  </a:lnTo>
                  <a:lnTo>
                    <a:pt x="1125" y="710"/>
                  </a:lnTo>
                  <a:lnTo>
                    <a:pt x="1125" y="710"/>
                  </a:lnTo>
                  <a:lnTo>
                    <a:pt x="1124" y="715"/>
                  </a:lnTo>
                  <a:lnTo>
                    <a:pt x="1122" y="720"/>
                  </a:lnTo>
                  <a:lnTo>
                    <a:pt x="1120" y="722"/>
                  </a:lnTo>
                  <a:lnTo>
                    <a:pt x="1118" y="724"/>
                  </a:lnTo>
                  <a:lnTo>
                    <a:pt x="1115" y="725"/>
                  </a:lnTo>
                  <a:lnTo>
                    <a:pt x="1111" y="725"/>
                  </a:lnTo>
                  <a:lnTo>
                    <a:pt x="1111" y="725"/>
                  </a:lnTo>
                  <a:lnTo>
                    <a:pt x="1107" y="725"/>
                  </a:lnTo>
                  <a:lnTo>
                    <a:pt x="1107" y="725"/>
                  </a:lnTo>
                  <a:lnTo>
                    <a:pt x="1053" y="719"/>
                  </a:lnTo>
                  <a:lnTo>
                    <a:pt x="998" y="714"/>
                  </a:lnTo>
                  <a:lnTo>
                    <a:pt x="892" y="705"/>
                  </a:lnTo>
                  <a:lnTo>
                    <a:pt x="786" y="697"/>
                  </a:lnTo>
                  <a:lnTo>
                    <a:pt x="684" y="692"/>
                  </a:lnTo>
                  <a:lnTo>
                    <a:pt x="671" y="691"/>
                  </a:lnTo>
                  <a:lnTo>
                    <a:pt x="672" y="705"/>
                  </a:lnTo>
                  <a:lnTo>
                    <a:pt x="672" y="705"/>
                  </a:lnTo>
                  <a:lnTo>
                    <a:pt x="677" y="779"/>
                  </a:lnTo>
                  <a:lnTo>
                    <a:pt x="683" y="852"/>
                  </a:lnTo>
                  <a:lnTo>
                    <a:pt x="683" y="852"/>
                  </a:lnTo>
                  <a:lnTo>
                    <a:pt x="689" y="918"/>
                  </a:lnTo>
                  <a:lnTo>
                    <a:pt x="694" y="987"/>
                  </a:lnTo>
                  <a:lnTo>
                    <a:pt x="696" y="1020"/>
                  </a:lnTo>
                  <a:lnTo>
                    <a:pt x="697" y="1054"/>
                  </a:lnTo>
                  <a:lnTo>
                    <a:pt x="698" y="1088"/>
                  </a:lnTo>
                  <a:lnTo>
                    <a:pt x="698" y="1122"/>
                  </a:lnTo>
                  <a:lnTo>
                    <a:pt x="698" y="1122"/>
                  </a:lnTo>
                  <a:lnTo>
                    <a:pt x="697" y="1127"/>
                  </a:lnTo>
                  <a:lnTo>
                    <a:pt x="695" y="1131"/>
                  </a:lnTo>
                  <a:lnTo>
                    <a:pt x="693" y="1135"/>
                  </a:lnTo>
                  <a:lnTo>
                    <a:pt x="690" y="1137"/>
                  </a:lnTo>
                  <a:lnTo>
                    <a:pt x="686" y="1140"/>
                  </a:lnTo>
                  <a:lnTo>
                    <a:pt x="683" y="1141"/>
                  </a:lnTo>
                  <a:lnTo>
                    <a:pt x="676" y="1142"/>
                  </a:lnTo>
                  <a:lnTo>
                    <a:pt x="676" y="114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sp>
        <p:nvSpPr>
          <p:cNvPr id="54" name="椭圆 31"/>
          <p:cNvSpPr/>
          <p:nvPr/>
        </p:nvSpPr>
        <p:spPr>
          <a:xfrm rot="15654318">
            <a:off x="1742333" y="3321495"/>
            <a:ext cx="898847" cy="889884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91" y="connsiteY5-92"/>
              </a:cxn>
            </a:cxnLst>
            <a:rect l="l" t="t" r="r" b="b"/>
            <a:pathLst>
              <a:path w="660438" h="653852">
                <a:moveTo>
                  <a:pt x="128078" y="64927"/>
                </a:moveTo>
                <a:cubicBezTo>
                  <a:pt x="200406" y="22404"/>
                  <a:pt x="266694" y="-24807"/>
                  <a:pt x="410712" y="15051"/>
                </a:cubicBezTo>
                <a:cubicBezTo>
                  <a:pt x="554730" y="54909"/>
                  <a:pt x="671038" y="190221"/>
                  <a:pt x="659670" y="337329"/>
                </a:cubicBezTo>
                <a:cubicBezTo>
                  <a:pt x="648302" y="484437"/>
                  <a:pt x="512709" y="653852"/>
                  <a:pt x="331423" y="653852"/>
                </a:cubicBezTo>
                <a:cubicBezTo>
                  <a:pt x="150137" y="653852"/>
                  <a:pt x="14721" y="457153"/>
                  <a:pt x="3176" y="337329"/>
                </a:cubicBezTo>
                <a:cubicBezTo>
                  <a:pt x="-8369" y="217505"/>
                  <a:pt x="11590" y="209227"/>
                  <a:pt x="62645" y="134413"/>
                </a:cubicBezTo>
              </a:path>
            </a:pathLst>
          </a:custGeom>
          <a:noFill/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grpSp>
        <p:nvGrpSpPr>
          <p:cNvPr id="242" name="组合 241"/>
          <p:cNvGrpSpPr/>
          <p:nvPr/>
        </p:nvGrpSpPr>
        <p:grpSpPr>
          <a:xfrm>
            <a:off x="1914411" y="3510469"/>
            <a:ext cx="524290" cy="537396"/>
            <a:chOff x="3282950" y="1154113"/>
            <a:chExt cx="698501" cy="715963"/>
          </a:xfrm>
          <a:solidFill>
            <a:srgbClr val="005790"/>
          </a:solidFill>
        </p:grpSpPr>
        <p:sp>
          <p:nvSpPr>
            <p:cNvPr id="243" name="Freeform 905"/>
            <p:cNvSpPr/>
            <p:nvPr/>
          </p:nvSpPr>
          <p:spPr bwMode="auto">
            <a:xfrm>
              <a:off x="3324225" y="1268413"/>
              <a:ext cx="55563" cy="153988"/>
            </a:xfrm>
            <a:custGeom>
              <a:avLst/>
              <a:gdLst/>
              <a:ahLst/>
              <a:cxnLst>
                <a:cxn ang="0">
                  <a:pos x="96" y="3"/>
                </a:cxn>
                <a:cxn ang="0">
                  <a:pos x="96" y="3"/>
                </a:cxn>
                <a:cxn ang="0">
                  <a:pos x="86" y="18"/>
                </a:cxn>
                <a:cxn ang="0">
                  <a:pos x="77" y="35"/>
                </a:cxn>
                <a:cxn ang="0">
                  <a:pos x="70" y="51"/>
                </a:cxn>
                <a:cxn ang="0">
                  <a:pos x="63" y="69"/>
                </a:cxn>
                <a:cxn ang="0">
                  <a:pos x="50" y="104"/>
                </a:cxn>
                <a:cxn ang="0">
                  <a:pos x="39" y="138"/>
                </a:cxn>
                <a:cxn ang="0">
                  <a:pos x="39" y="138"/>
                </a:cxn>
                <a:cxn ang="0">
                  <a:pos x="27" y="174"/>
                </a:cxn>
                <a:cxn ang="0">
                  <a:pos x="15" y="210"/>
                </a:cxn>
                <a:cxn ang="0">
                  <a:pos x="10" y="229"/>
                </a:cxn>
                <a:cxn ang="0">
                  <a:pos x="5" y="247"/>
                </a:cxn>
                <a:cxn ang="0">
                  <a:pos x="2" y="266"/>
                </a:cxn>
                <a:cxn ang="0">
                  <a:pos x="0" y="285"/>
                </a:cxn>
                <a:cxn ang="0">
                  <a:pos x="0" y="285"/>
                </a:cxn>
                <a:cxn ang="0">
                  <a:pos x="1" y="287"/>
                </a:cxn>
                <a:cxn ang="0">
                  <a:pos x="2" y="288"/>
                </a:cxn>
                <a:cxn ang="0">
                  <a:pos x="3" y="289"/>
                </a:cxn>
                <a:cxn ang="0">
                  <a:pos x="5" y="290"/>
                </a:cxn>
                <a:cxn ang="0">
                  <a:pos x="6" y="289"/>
                </a:cxn>
                <a:cxn ang="0">
                  <a:pos x="8" y="288"/>
                </a:cxn>
                <a:cxn ang="0">
                  <a:pos x="9" y="287"/>
                </a:cxn>
                <a:cxn ang="0">
                  <a:pos x="10" y="285"/>
                </a:cxn>
                <a:cxn ang="0">
                  <a:pos x="10" y="285"/>
                </a:cxn>
                <a:cxn ang="0">
                  <a:pos x="11" y="266"/>
                </a:cxn>
                <a:cxn ang="0">
                  <a:pos x="15" y="247"/>
                </a:cxn>
                <a:cxn ang="0">
                  <a:pos x="19" y="230"/>
                </a:cxn>
                <a:cxn ang="0">
                  <a:pos x="25" y="211"/>
                </a:cxn>
                <a:cxn ang="0">
                  <a:pos x="36" y="176"/>
                </a:cxn>
                <a:cxn ang="0">
                  <a:pos x="48" y="141"/>
                </a:cxn>
                <a:cxn ang="0">
                  <a:pos x="48" y="141"/>
                </a:cxn>
                <a:cxn ang="0">
                  <a:pos x="60" y="107"/>
                </a:cxn>
                <a:cxn ang="0">
                  <a:pos x="71" y="72"/>
                </a:cxn>
                <a:cxn ang="0">
                  <a:pos x="78" y="55"/>
                </a:cxn>
                <a:cxn ang="0">
                  <a:pos x="86" y="39"/>
                </a:cxn>
                <a:cxn ang="0">
                  <a:pos x="94" y="22"/>
                </a:cxn>
                <a:cxn ang="0">
                  <a:pos x="104" y="8"/>
                </a:cxn>
                <a:cxn ang="0">
                  <a:pos x="104" y="8"/>
                </a:cxn>
                <a:cxn ang="0">
                  <a:pos x="105" y="6"/>
                </a:cxn>
                <a:cxn ang="0">
                  <a:pos x="104" y="4"/>
                </a:cxn>
                <a:cxn ang="0">
                  <a:pos x="104" y="3"/>
                </a:cxn>
                <a:cxn ang="0">
                  <a:pos x="102" y="2"/>
                </a:cxn>
                <a:cxn ang="0">
                  <a:pos x="99" y="0"/>
                </a:cxn>
                <a:cxn ang="0">
                  <a:pos x="97" y="2"/>
                </a:cxn>
                <a:cxn ang="0">
                  <a:pos x="96" y="3"/>
                </a:cxn>
                <a:cxn ang="0">
                  <a:pos x="96" y="3"/>
                </a:cxn>
              </a:cxnLst>
              <a:rect l="0" t="0" r="r" b="b"/>
              <a:pathLst>
                <a:path w="105" h="290">
                  <a:moveTo>
                    <a:pt x="96" y="3"/>
                  </a:moveTo>
                  <a:lnTo>
                    <a:pt x="96" y="3"/>
                  </a:lnTo>
                  <a:lnTo>
                    <a:pt x="86" y="18"/>
                  </a:lnTo>
                  <a:lnTo>
                    <a:pt x="77" y="35"/>
                  </a:lnTo>
                  <a:lnTo>
                    <a:pt x="70" y="51"/>
                  </a:lnTo>
                  <a:lnTo>
                    <a:pt x="63" y="69"/>
                  </a:lnTo>
                  <a:lnTo>
                    <a:pt x="50" y="104"/>
                  </a:lnTo>
                  <a:lnTo>
                    <a:pt x="39" y="138"/>
                  </a:lnTo>
                  <a:lnTo>
                    <a:pt x="39" y="138"/>
                  </a:lnTo>
                  <a:lnTo>
                    <a:pt x="27" y="174"/>
                  </a:lnTo>
                  <a:lnTo>
                    <a:pt x="15" y="210"/>
                  </a:lnTo>
                  <a:lnTo>
                    <a:pt x="10" y="229"/>
                  </a:lnTo>
                  <a:lnTo>
                    <a:pt x="5" y="247"/>
                  </a:lnTo>
                  <a:lnTo>
                    <a:pt x="2" y="266"/>
                  </a:lnTo>
                  <a:lnTo>
                    <a:pt x="0" y="285"/>
                  </a:lnTo>
                  <a:lnTo>
                    <a:pt x="0" y="285"/>
                  </a:lnTo>
                  <a:lnTo>
                    <a:pt x="1" y="287"/>
                  </a:lnTo>
                  <a:lnTo>
                    <a:pt x="2" y="288"/>
                  </a:lnTo>
                  <a:lnTo>
                    <a:pt x="3" y="289"/>
                  </a:lnTo>
                  <a:lnTo>
                    <a:pt x="5" y="290"/>
                  </a:lnTo>
                  <a:lnTo>
                    <a:pt x="6" y="289"/>
                  </a:lnTo>
                  <a:lnTo>
                    <a:pt x="8" y="288"/>
                  </a:lnTo>
                  <a:lnTo>
                    <a:pt x="9" y="287"/>
                  </a:lnTo>
                  <a:lnTo>
                    <a:pt x="10" y="285"/>
                  </a:lnTo>
                  <a:lnTo>
                    <a:pt x="10" y="285"/>
                  </a:lnTo>
                  <a:lnTo>
                    <a:pt x="11" y="266"/>
                  </a:lnTo>
                  <a:lnTo>
                    <a:pt x="15" y="247"/>
                  </a:lnTo>
                  <a:lnTo>
                    <a:pt x="19" y="230"/>
                  </a:lnTo>
                  <a:lnTo>
                    <a:pt x="25" y="211"/>
                  </a:lnTo>
                  <a:lnTo>
                    <a:pt x="36" y="176"/>
                  </a:lnTo>
                  <a:lnTo>
                    <a:pt x="48" y="141"/>
                  </a:lnTo>
                  <a:lnTo>
                    <a:pt x="48" y="141"/>
                  </a:lnTo>
                  <a:lnTo>
                    <a:pt x="60" y="107"/>
                  </a:lnTo>
                  <a:lnTo>
                    <a:pt x="71" y="72"/>
                  </a:lnTo>
                  <a:lnTo>
                    <a:pt x="78" y="55"/>
                  </a:lnTo>
                  <a:lnTo>
                    <a:pt x="86" y="39"/>
                  </a:lnTo>
                  <a:lnTo>
                    <a:pt x="94" y="22"/>
                  </a:lnTo>
                  <a:lnTo>
                    <a:pt x="104" y="8"/>
                  </a:lnTo>
                  <a:lnTo>
                    <a:pt x="104" y="8"/>
                  </a:lnTo>
                  <a:lnTo>
                    <a:pt x="105" y="6"/>
                  </a:lnTo>
                  <a:lnTo>
                    <a:pt x="104" y="4"/>
                  </a:lnTo>
                  <a:lnTo>
                    <a:pt x="104" y="3"/>
                  </a:lnTo>
                  <a:lnTo>
                    <a:pt x="102" y="2"/>
                  </a:lnTo>
                  <a:lnTo>
                    <a:pt x="99" y="0"/>
                  </a:lnTo>
                  <a:lnTo>
                    <a:pt x="97" y="2"/>
                  </a:lnTo>
                  <a:lnTo>
                    <a:pt x="96" y="3"/>
                  </a:lnTo>
                  <a:lnTo>
                    <a:pt x="9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44" name="Freeform 906"/>
            <p:cNvSpPr/>
            <p:nvPr/>
          </p:nvSpPr>
          <p:spPr bwMode="auto">
            <a:xfrm>
              <a:off x="3325813" y="1239838"/>
              <a:ext cx="88900" cy="280988"/>
            </a:xfrm>
            <a:custGeom>
              <a:avLst/>
              <a:gdLst/>
              <a:ahLst/>
              <a:cxnLst>
                <a:cxn ang="0">
                  <a:pos x="156" y="4"/>
                </a:cxn>
                <a:cxn ang="0">
                  <a:pos x="152" y="37"/>
                </a:cxn>
                <a:cxn ang="0">
                  <a:pos x="143" y="70"/>
                </a:cxn>
                <a:cxn ang="0">
                  <a:pos x="121" y="134"/>
                </a:cxn>
                <a:cxn ang="0">
                  <a:pos x="108" y="168"/>
                </a:cxn>
                <a:cxn ang="0">
                  <a:pos x="82" y="235"/>
                </a:cxn>
                <a:cxn ang="0">
                  <a:pos x="68" y="268"/>
                </a:cxn>
                <a:cxn ang="0">
                  <a:pos x="58" y="301"/>
                </a:cxn>
                <a:cxn ang="0">
                  <a:pos x="38" y="399"/>
                </a:cxn>
                <a:cxn ang="0">
                  <a:pos x="35" y="416"/>
                </a:cxn>
                <a:cxn ang="0">
                  <a:pos x="26" y="446"/>
                </a:cxn>
                <a:cxn ang="0">
                  <a:pos x="20" y="461"/>
                </a:cxn>
                <a:cxn ang="0">
                  <a:pos x="11" y="492"/>
                </a:cxn>
                <a:cxn ang="0">
                  <a:pos x="2" y="522"/>
                </a:cxn>
                <a:cxn ang="0">
                  <a:pos x="0" y="524"/>
                </a:cxn>
                <a:cxn ang="0">
                  <a:pos x="1" y="528"/>
                </a:cxn>
                <a:cxn ang="0">
                  <a:pos x="1" y="529"/>
                </a:cxn>
                <a:cxn ang="0">
                  <a:pos x="3" y="531"/>
                </a:cxn>
                <a:cxn ang="0">
                  <a:pos x="7" y="531"/>
                </a:cxn>
                <a:cxn ang="0">
                  <a:pos x="9" y="529"/>
                </a:cxn>
                <a:cxn ang="0">
                  <a:pos x="18" y="505"/>
                </a:cxn>
                <a:cxn ang="0">
                  <a:pos x="23" y="480"/>
                </a:cxn>
                <a:cxn ang="0">
                  <a:pos x="29" y="462"/>
                </a:cxn>
                <a:cxn ang="0">
                  <a:pos x="41" y="428"/>
                </a:cxn>
                <a:cxn ang="0">
                  <a:pos x="46" y="410"/>
                </a:cxn>
                <a:cxn ang="0">
                  <a:pos x="59" y="341"/>
                </a:cxn>
                <a:cxn ang="0">
                  <a:pos x="71" y="288"/>
                </a:cxn>
                <a:cxn ang="0">
                  <a:pos x="77" y="271"/>
                </a:cxn>
                <a:cxn ang="0">
                  <a:pos x="105" y="200"/>
                </a:cxn>
                <a:cxn ang="0">
                  <a:pos x="132" y="129"/>
                </a:cxn>
                <a:cxn ang="0">
                  <a:pos x="143" y="98"/>
                </a:cxn>
                <a:cxn ang="0">
                  <a:pos x="158" y="51"/>
                </a:cxn>
                <a:cxn ang="0">
                  <a:pos x="164" y="20"/>
                </a:cxn>
                <a:cxn ang="0">
                  <a:pos x="166" y="4"/>
                </a:cxn>
                <a:cxn ang="0">
                  <a:pos x="164" y="1"/>
                </a:cxn>
                <a:cxn ang="0">
                  <a:pos x="161" y="0"/>
                </a:cxn>
                <a:cxn ang="0">
                  <a:pos x="158" y="1"/>
                </a:cxn>
                <a:cxn ang="0">
                  <a:pos x="156" y="4"/>
                </a:cxn>
              </a:cxnLst>
              <a:rect l="0" t="0" r="r" b="b"/>
              <a:pathLst>
                <a:path w="166" h="531">
                  <a:moveTo>
                    <a:pt x="156" y="4"/>
                  </a:moveTo>
                  <a:lnTo>
                    <a:pt x="156" y="4"/>
                  </a:lnTo>
                  <a:lnTo>
                    <a:pt x="155" y="20"/>
                  </a:lnTo>
                  <a:lnTo>
                    <a:pt x="152" y="37"/>
                  </a:lnTo>
                  <a:lnTo>
                    <a:pt x="148" y="53"/>
                  </a:lnTo>
                  <a:lnTo>
                    <a:pt x="143" y="70"/>
                  </a:lnTo>
                  <a:lnTo>
                    <a:pt x="132" y="103"/>
                  </a:lnTo>
                  <a:lnTo>
                    <a:pt x="121" y="134"/>
                  </a:lnTo>
                  <a:lnTo>
                    <a:pt x="121" y="134"/>
                  </a:lnTo>
                  <a:lnTo>
                    <a:pt x="108" y="168"/>
                  </a:lnTo>
                  <a:lnTo>
                    <a:pt x="95" y="202"/>
                  </a:lnTo>
                  <a:lnTo>
                    <a:pt x="82" y="235"/>
                  </a:lnTo>
                  <a:lnTo>
                    <a:pt x="68" y="268"/>
                  </a:lnTo>
                  <a:lnTo>
                    <a:pt x="68" y="268"/>
                  </a:lnTo>
                  <a:lnTo>
                    <a:pt x="63" y="285"/>
                  </a:lnTo>
                  <a:lnTo>
                    <a:pt x="58" y="301"/>
                  </a:lnTo>
                  <a:lnTo>
                    <a:pt x="51" y="333"/>
                  </a:lnTo>
                  <a:lnTo>
                    <a:pt x="38" y="399"/>
                  </a:lnTo>
                  <a:lnTo>
                    <a:pt x="38" y="399"/>
                  </a:lnTo>
                  <a:lnTo>
                    <a:pt x="35" y="416"/>
                  </a:lnTo>
                  <a:lnTo>
                    <a:pt x="31" y="431"/>
                  </a:lnTo>
                  <a:lnTo>
                    <a:pt x="26" y="446"/>
                  </a:lnTo>
                  <a:lnTo>
                    <a:pt x="20" y="461"/>
                  </a:lnTo>
                  <a:lnTo>
                    <a:pt x="20" y="461"/>
                  </a:lnTo>
                  <a:lnTo>
                    <a:pt x="15" y="476"/>
                  </a:lnTo>
                  <a:lnTo>
                    <a:pt x="11" y="492"/>
                  </a:lnTo>
                  <a:lnTo>
                    <a:pt x="7" y="507"/>
                  </a:lnTo>
                  <a:lnTo>
                    <a:pt x="2" y="522"/>
                  </a:lnTo>
                  <a:lnTo>
                    <a:pt x="2" y="522"/>
                  </a:lnTo>
                  <a:lnTo>
                    <a:pt x="0" y="524"/>
                  </a:lnTo>
                  <a:lnTo>
                    <a:pt x="0" y="526"/>
                  </a:lnTo>
                  <a:lnTo>
                    <a:pt x="1" y="528"/>
                  </a:lnTo>
                  <a:lnTo>
                    <a:pt x="1" y="528"/>
                  </a:lnTo>
                  <a:lnTo>
                    <a:pt x="1" y="529"/>
                  </a:lnTo>
                  <a:lnTo>
                    <a:pt x="1" y="529"/>
                  </a:lnTo>
                  <a:lnTo>
                    <a:pt x="3" y="531"/>
                  </a:lnTo>
                  <a:lnTo>
                    <a:pt x="5" y="531"/>
                  </a:lnTo>
                  <a:lnTo>
                    <a:pt x="7" y="531"/>
                  </a:lnTo>
                  <a:lnTo>
                    <a:pt x="9" y="529"/>
                  </a:lnTo>
                  <a:lnTo>
                    <a:pt x="9" y="529"/>
                  </a:lnTo>
                  <a:lnTo>
                    <a:pt x="13" y="517"/>
                  </a:lnTo>
                  <a:lnTo>
                    <a:pt x="18" y="505"/>
                  </a:lnTo>
                  <a:lnTo>
                    <a:pt x="20" y="492"/>
                  </a:lnTo>
                  <a:lnTo>
                    <a:pt x="23" y="480"/>
                  </a:lnTo>
                  <a:lnTo>
                    <a:pt x="23" y="480"/>
                  </a:lnTo>
                  <a:lnTo>
                    <a:pt x="29" y="462"/>
                  </a:lnTo>
                  <a:lnTo>
                    <a:pt x="35" y="446"/>
                  </a:lnTo>
                  <a:lnTo>
                    <a:pt x="41" y="428"/>
                  </a:lnTo>
                  <a:lnTo>
                    <a:pt x="46" y="410"/>
                  </a:lnTo>
                  <a:lnTo>
                    <a:pt x="46" y="410"/>
                  </a:lnTo>
                  <a:lnTo>
                    <a:pt x="53" y="375"/>
                  </a:lnTo>
                  <a:lnTo>
                    <a:pt x="59" y="341"/>
                  </a:lnTo>
                  <a:lnTo>
                    <a:pt x="67" y="305"/>
                  </a:lnTo>
                  <a:lnTo>
                    <a:pt x="71" y="288"/>
                  </a:lnTo>
                  <a:lnTo>
                    <a:pt x="77" y="271"/>
                  </a:lnTo>
                  <a:lnTo>
                    <a:pt x="77" y="271"/>
                  </a:lnTo>
                  <a:lnTo>
                    <a:pt x="91" y="235"/>
                  </a:lnTo>
                  <a:lnTo>
                    <a:pt x="105" y="200"/>
                  </a:lnTo>
                  <a:lnTo>
                    <a:pt x="120" y="165"/>
                  </a:lnTo>
                  <a:lnTo>
                    <a:pt x="132" y="129"/>
                  </a:lnTo>
                  <a:lnTo>
                    <a:pt x="132" y="129"/>
                  </a:lnTo>
                  <a:lnTo>
                    <a:pt x="143" y="98"/>
                  </a:lnTo>
                  <a:lnTo>
                    <a:pt x="154" y="67"/>
                  </a:lnTo>
                  <a:lnTo>
                    <a:pt x="158" y="51"/>
                  </a:lnTo>
                  <a:lnTo>
                    <a:pt x="162" y="36"/>
                  </a:lnTo>
                  <a:lnTo>
                    <a:pt x="164" y="20"/>
                  </a:lnTo>
                  <a:lnTo>
                    <a:pt x="166" y="4"/>
                  </a:lnTo>
                  <a:lnTo>
                    <a:pt x="166" y="4"/>
                  </a:lnTo>
                  <a:lnTo>
                    <a:pt x="165" y="2"/>
                  </a:lnTo>
                  <a:lnTo>
                    <a:pt x="164" y="1"/>
                  </a:lnTo>
                  <a:lnTo>
                    <a:pt x="163" y="0"/>
                  </a:lnTo>
                  <a:lnTo>
                    <a:pt x="161" y="0"/>
                  </a:lnTo>
                  <a:lnTo>
                    <a:pt x="160" y="0"/>
                  </a:lnTo>
                  <a:lnTo>
                    <a:pt x="158" y="1"/>
                  </a:lnTo>
                  <a:lnTo>
                    <a:pt x="157" y="2"/>
                  </a:lnTo>
                  <a:lnTo>
                    <a:pt x="156" y="4"/>
                  </a:lnTo>
                  <a:lnTo>
                    <a:pt x="156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45" name="Freeform 907"/>
            <p:cNvSpPr/>
            <p:nvPr/>
          </p:nvSpPr>
          <p:spPr bwMode="auto">
            <a:xfrm>
              <a:off x="3338513" y="1404938"/>
              <a:ext cx="58738" cy="168275"/>
            </a:xfrm>
            <a:custGeom>
              <a:avLst/>
              <a:gdLst/>
              <a:ahLst/>
              <a:cxnLst>
                <a:cxn ang="0">
                  <a:pos x="99" y="4"/>
                </a:cxn>
                <a:cxn ang="0">
                  <a:pos x="99" y="4"/>
                </a:cxn>
                <a:cxn ang="0">
                  <a:pos x="98" y="14"/>
                </a:cxn>
                <a:cxn ang="0">
                  <a:pos x="97" y="23"/>
                </a:cxn>
                <a:cxn ang="0">
                  <a:pos x="92" y="43"/>
                </a:cxn>
                <a:cxn ang="0">
                  <a:pos x="79" y="81"/>
                </a:cxn>
                <a:cxn ang="0">
                  <a:pos x="79" y="81"/>
                </a:cxn>
                <a:cxn ang="0">
                  <a:pos x="73" y="103"/>
                </a:cxn>
                <a:cxn ang="0">
                  <a:pos x="68" y="125"/>
                </a:cxn>
                <a:cxn ang="0">
                  <a:pos x="57" y="169"/>
                </a:cxn>
                <a:cxn ang="0">
                  <a:pos x="57" y="169"/>
                </a:cxn>
                <a:cxn ang="0">
                  <a:pos x="51" y="188"/>
                </a:cxn>
                <a:cxn ang="0">
                  <a:pos x="43" y="205"/>
                </a:cxn>
                <a:cxn ang="0">
                  <a:pos x="35" y="223"/>
                </a:cxn>
                <a:cxn ang="0">
                  <a:pos x="26" y="239"/>
                </a:cxn>
                <a:cxn ang="0">
                  <a:pos x="17" y="257"/>
                </a:cxn>
                <a:cxn ang="0">
                  <a:pos x="10" y="274"/>
                </a:cxn>
                <a:cxn ang="0">
                  <a:pos x="4" y="293"/>
                </a:cxn>
                <a:cxn ang="0">
                  <a:pos x="1" y="302"/>
                </a:cxn>
                <a:cxn ang="0">
                  <a:pos x="0" y="313"/>
                </a:cxn>
                <a:cxn ang="0">
                  <a:pos x="0" y="313"/>
                </a:cxn>
                <a:cxn ang="0">
                  <a:pos x="0" y="314"/>
                </a:cxn>
                <a:cxn ang="0">
                  <a:pos x="1" y="316"/>
                </a:cxn>
                <a:cxn ang="0">
                  <a:pos x="2" y="317"/>
                </a:cxn>
                <a:cxn ang="0">
                  <a:pos x="4" y="317"/>
                </a:cxn>
                <a:cxn ang="0">
                  <a:pos x="7" y="316"/>
                </a:cxn>
                <a:cxn ang="0">
                  <a:pos x="9" y="314"/>
                </a:cxn>
                <a:cxn ang="0">
                  <a:pos x="9" y="313"/>
                </a:cxn>
                <a:cxn ang="0">
                  <a:pos x="9" y="313"/>
                </a:cxn>
                <a:cxn ang="0">
                  <a:pos x="11" y="302"/>
                </a:cxn>
                <a:cxn ang="0">
                  <a:pos x="13" y="292"/>
                </a:cxn>
                <a:cxn ang="0">
                  <a:pos x="19" y="273"/>
                </a:cxn>
                <a:cxn ang="0">
                  <a:pos x="28" y="255"/>
                </a:cxn>
                <a:cxn ang="0">
                  <a:pos x="36" y="237"/>
                </a:cxn>
                <a:cxn ang="0">
                  <a:pos x="45" y="220"/>
                </a:cxn>
                <a:cxn ang="0">
                  <a:pos x="54" y="201"/>
                </a:cxn>
                <a:cxn ang="0">
                  <a:pos x="62" y="182"/>
                </a:cxn>
                <a:cxn ang="0">
                  <a:pos x="68" y="164"/>
                </a:cxn>
                <a:cxn ang="0">
                  <a:pos x="68" y="164"/>
                </a:cxn>
                <a:cxn ang="0">
                  <a:pos x="79" y="119"/>
                </a:cxn>
                <a:cxn ang="0">
                  <a:pos x="91" y="76"/>
                </a:cxn>
                <a:cxn ang="0">
                  <a:pos x="91" y="76"/>
                </a:cxn>
                <a:cxn ang="0">
                  <a:pos x="102" y="40"/>
                </a:cxn>
                <a:cxn ang="0">
                  <a:pos x="106" y="22"/>
                </a:cxn>
                <a:cxn ang="0">
                  <a:pos x="109" y="4"/>
                </a:cxn>
                <a:cxn ang="0">
                  <a:pos x="109" y="4"/>
                </a:cxn>
                <a:cxn ang="0">
                  <a:pos x="108" y="2"/>
                </a:cxn>
                <a:cxn ang="0">
                  <a:pos x="107" y="1"/>
                </a:cxn>
                <a:cxn ang="0">
                  <a:pos x="106" y="0"/>
                </a:cxn>
                <a:cxn ang="0">
                  <a:pos x="104" y="0"/>
                </a:cxn>
                <a:cxn ang="0">
                  <a:pos x="101" y="1"/>
                </a:cxn>
                <a:cxn ang="0">
                  <a:pos x="100" y="2"/>
                </a:cxn>
                <a:cxn ang="0">
                  <a:pos x="99" y="4"/>
                </a:cxn>
                <a:cxn ang="0">
                  <a:pos x="99" y="4"/>
                </a:cxn>
              </a:cxnLst>
              <a:rect l="0" t="0" r="r" b="b"/>
              <a:pathLst>
                <a:path w="109" h="317">
                  <a:moveTo>
                    <a:pt x="99" y="4"/>
                  </a:moveTo>
                  <a:lnTo>
                    <a:pt x="99" y="4"/>
                  </a:lnTo>
                  <a:lnTo>
                    <a:pt x="98" y="14"/>
                  </a:lnTo>
                  <a:lnTo>
                    <a:pt x="97" y="23"/>
                  </a:lnTo>
                  <a:lnTo>
                    <a:pt x="92" y="43"/>
                  </a:lnTo>
                  <a:lnTo>
                    <a:pt x="79" y="81"/>
                  </a:lnTo>
                  <a:lnTo>
                    <a:pt x="79" y="81"/>
                  </a:lnTo>
                  <a:lnTo>
                    <a:pt x="73" y="103"/>
                  </a:lnTo>
                  <a:lnTo>
                    <a:pt x="68" y="125"/>
                  </a:lnTo>
                  <a:lnTo>
                    <a:pt x="57" y="169"/>
                  </a:lnTo>
                  <a:lnTo>
                    <a:pt x="57" y="169"/>
                  </a:lnTo>
                  <a:lnTo>
                    <a:pt x="51" y="188"/>
                  </a:lnTo>
                  <a:lnTo>
                    <a:pt x="43" y="205"/>
                  </a:lnTo>
                  <a:lnTo>
                    <a:pt x="35" y="223"/>
                  </a:lnTo>
                  <a:lnTo>
                    <a:pt x="26" y="239"/>
                  </a:lnTo>
                  <a:lnTo>
                    <a:pt x="17" y="257"/>
                  </a:lnTo>
                  <a:lnTo>
                    <a:pt x="10" y="274"/>
                  </a:lnTo>
                  <a:lnTo>
                    <a:pt x="4" y="293"/>
                  </a:lnTo>
                  <a:lnTo>
                    <a:pt x="1" y="302"/>
                  </a:lnTo>
                  <a:lnTo>
                    <a:pt x="0" y="313"/>
                  </a:lnTo>
                  <a:lnTo>
                    <a:pt x="0" y="313"/>
                  </a:lnTo>
                  <a:lnTo>
                    <a:pt x="0" y="314"/>
                  </a:lnTo>
                  <a:lnTo>
                    <a:pt x="1" y="316"/>
                  </a:lnTo>
                  <a:lnTo>
                    <a:pt x="2" y="317"/>
                  </a:lnTo>
                  <a:lnTo>
                    <a:pt x="4" y="317"/>
                  </a:lnTo>
                  <a:lnTo>
                    <a:pt x="7" y="316"/>
                  </a:lnTo>
                  <a:lnTo>
                    <a:pt x="9" y="314"/>
                  </a:lnTo>
                  <a:lnTo>
                    <a:pt x="9" y="313"/>
                  </a:lnTo>
                  <a:lnTo>
                    <a:pt x="9" y="313"/>
                  </a:lnTo>
                  <a:lnTo>
                    <a:pt x="11" y="302"/>
                  </a:lnTo>
                  <a:lnTo>
                    <a:pt x="13" y="292"/>
                  </a:lnTo>
                  <a:lnTo>
                    <a:pt x="19" y="273"/>
                  </a:lnTo>
                  <a:lnTo>
                    <a:pt x="28" y="255"/>
                  </a:lnTo>
                  <a:lnTo>
                    <a:pt x="36" y="237"/>
                  </a:lnTo>
                  <a:lnTo>
                    <a:pt x="45" y="220"/>
                  </a:lnTo>
                  <a:lnTo>
                    <a:pt x="54" y="201"/>
                  </a:lnTo>
                  <a:lnTo>
                    <a:pt x="62" y="182"/>
                  </a:lnTo>
                  <a:lnTo>
                    <a:pt x="68" y="164"/>
                  </a:lnTo>
                  <a:lnTo>
                    <a:pt x="68" y="164"/>
                  </a:lnTo>
                  <a:lnTo>
                    <a:pt x="79" y="119"/>
                  </a:lnTo>
                  <a:lnTo>
                    <a:pt x="91" y="76"/>
                  </a:lnTo>
                  <a:lnTo>
                    <a:pt x="91" y="76"/>
                  </a:lnTo>
                  <a:lnTo>
                    <a:pt x="102" y="40"/>
                  </a:lnTo>
                  <a:lnTo>
                    <a:pt x="106" y="22"/>
                  </a:lnTo>
                  <a:lnTo>
                    <a:pt x="109" y="4"/>
                  </a:lnTo>
                  <a:lnTo>
                    <a:pt x="109" y="4"/>
                  </a:lnTo>
                  <a:lnTo>
                    <a:pt x="108" y="2"/>
                  </a:lnTo>
                  <a:lnTo>
                    <a:pt x="107" y="1"/>
                  </a:lnTo>
                  <a:lnTo>
                    <a:pt x="106" y="0"/>
                  </a:lnTo>
                  <a:lnTo>
                    <a:pt x="104" y="0"/>
                  </a:lnTo>
                  <a:lnTo>
                    <a:pt x="101" y="1"/>
                  </a:lnTo>
                  <a:lnTo>
                    <a:pt x="100" y="2"/>
                  </a:lnTo>
                  <a:lnTo>
                    <a:pt x="99" y="4"/>
                  </a:lnTo>
                  <a:lnTo>
                    <a:pt x="9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46" name="Freeform 908"/>
            <p:cNvSpPr/>
            <p:nvPr/>
          </p:nvSpPr>
          <p:spPr bwMode="auto">
            <a:xfrm>
              <a:off x="3365500" y="1427163"/>
              <a:ext cx="58738" cy="169863"/>
            </a:xfrm>
            <a:custGeom>
              <a:avLst/>
              <a:gdLst/>
              <a:ahLst/>
              <a:cxnLst>
                <a:cxn ang="0">
                  <a:pos x="102" y="1"/>
                </a:cxn>
                <a:cxn ang="0">
                  <a:pos x="102" y="1"/>
                </a:cxn>
                <a:cxn ang="0">
                  <a:pos x="97" y="7"/>
                </a:cxn>
                <a:cxn ang="0">
                  <a:pos x="93" y="13"/>
                </a:cxn>
                <a:cxn ang="0">
                  <a:pos x="87" y="26"/>
                </a:cxn>
                <a:cxn ang="0">
                  <a:pos x="82" y="39"/>
                </a:cxn>
                <a:cxn ang="0">
                  <a:pos x="79" y="54"/>
                </a:cxn>
                <a:cxn ang="0">
                  <a:pos x="79" y="54"/>
                </a:cxn>
                <a:cxn ang="0">
                  <a:pos x="72" y="77"/>
                </a:cxn>
                <a:cxn ang="0">
                  <a:pos x="65" y="101"/>
                </a:cxn>
                <a:cxn ang="0">
                  <a:pos x="51" y="148"/>
                </a:cxn>
                <a:cxn ang="0">
                  <a:pos x="51" y="148"/>
                </a:cxn>
                <a:cxn ang="0">
                  <a:pos x="44" y="168"/>
                </a:cxn>
                <a:cxn ang="0">
                  <a:pos x="37" y="190"/>
                </a:cxn>
                <a:cxn ang="0">
                  <a:pos x="20" y="231"/>
                </a:cxn>
                <a:cxn ang="0">
                  <a:pos x="13" y="252"/>
                </a:cxn>
                <a:cxn ang="0">
                  <a:pos x="7" y="274"/>
                </a:cxn>
                <a:cxn ang="0">
                  <a:pos x="2" y="295"/>
                </a:cxn>
                <a:cxn ang="0">
                  <a:pos x="1" y="307"/>
                </a:cxn>
                <a:cxn ang="0">
                  <a:pos x="0" y="317"/>
                </a:cxn>
                <a:cxn ang="0">
                  <a:pos x="0" y="317"/>
                </a:cxn>
                <a:cxn ang="0">
                  <a:pos x="1" y="319"/>
                </a:cxn>
                <a:cxn ang="0">
                  <a:pos x="2" y="321"/>
                </a:cxn>
                <a:cxn ang="0">
                  <a:pos x="3" y="322"/>
                </a:cxn>
                <a:cxn ang="0">
                  <a:pos x="6" y="322"/>
                </a:cxn>
                <a:cxn ang="0">
                  <a:pos x="8" y="322"/>
                </a:cxn>
                <a:cxn ang="0">
                  <a:pos x="9" y="321"/>
                </a:cxn>
                <a:cxn ang="0">
                  <a:pos x="10" y="319"/>
                </a:cxn>
                <a:cxn ang="0">
                  <a:pos x="11" y="317"/>
                </a:cxn>
                <a:cxn ang="0">
                  <a:pos x="11" y="317"/>
                </a:cxn>
                <a:cxn ang="0">
                  <a:pos x="11" y="307"/>
                </a:cxn>
                <a:cxn ang="0">
                  <a:pos x="12" y="296"/>
                </a:cxn>
                <a:cxn ang="0">
                  <a:pos x="16" y="276"/>
                </a:cxn>
                <a:cxn ang="0">
                  <a:pos x="22" y="256"/>
                </a:cxn>
                <a:cxn ang="0">
                  <a:pos x="29" y="237"/>
                </a:cxn>
                <a:cxn ang="0">
                  <a:pos x="44" y="198"/>
                </a:cxn>
                <a:cxn ang="0">
                  <a:pos x="51" y="179"/>
                </a:cxn>
                <a:cxn ang="0">
                  <a:pos x="57" y="159"/>
                </a:cxn>
                <a:cxn ang="0">
                  <a:pos x="57" y="159"/>
                </a:cxn>
                <a:cxn ang="0">
                  <a:pos x="70" y="120"/>
                </a:cxn>
                <a:cxn ang="0">
                  <a:pos x="81" y="81"/>
                </a:cxn>
                <a:cxn ang="0">
                  <a:pos x="81" y="81"/>
                </a:cxn>
                <a:cxn ang="0">
                  <a:pos x="86" y="62"/>
                </a:cxn>
                <a:cxn ang="0">
                  <a:pos x="91" y="42"/>
                </a:cxn>
                <a:cxn ang="0">
                  <a:pos x="94" y="33"/>
                </a:cxn>
                <a:cxn ang="0">
                  <a:pos x="97" y="25"/>
                </a:cxn>
                <a:cxn ang="0">
                  <a:pos x="103" y="16"/>
                </a:cxn>
                <a:cxn ang="0">
                  <a:pos x="109" y="8"/>
                </a:cxn>
                <a:cxn ang="0">
                  <a:pos x="109" y="8"/>
                </a:cxn>
                <a:cxn ang="0">
                  <a:pos x="110" y="6"/>
                </a:cxn>
                <a:cxn ang="0">
                  <a:pos x="110" y="4"/>
                </a:cxn>
                <a:cxn ang="0">
                  <a:pos x="109" y="3"/>
                </a:cxn>
                <a:cxn ang="0">
                  <a:pos x="108" y="1"/>
                </a:cxn>
                <a:cxn ang="0">
                  <a:pos x="107" y="0"/>
                </a:cxn>
                <a:cxn ang="0">
                  <a:pos x="105" y="0"/>
                </a:cxn>
                <a:cxn ang="0">
                  <a:pos x="104" y="0"/>
                </a:cxn>
                <a:cxn ang="0">
                  <a:pos x="102" y="1"/>
                </a:cxn>
                <a:cxn ang="0">
                  <a:pos x="102" y="1"/>
                </a:cxn>
              </a:cxnLst>
              <a:rect l="0" t="0" r="r" b="b"/>
              <a:pathLst>
                <a:path w="110" h="322">
                  <a:moveTo>
                    <a:pt x="102" y="1"/>
                  </a:moveTo>
                  <a:lnTo>
                    <a:pt x="102" y="1"/>
                  </a:lnTo>
                  <a:lnTo>
                    <a:pt x="97" y="7"/>
                  </a:lnTo>
                  <a:lnTo>
                    <a:pt x="93" y="13"/>
                  </a:lnTo>
                  <a:lnTo>
                    <a:pt x="87" y="26"/>
                  </a:lnTo>
                  <a:lnTo>
                    <a:pt x="82" y="39"/>
                  </a:lnTo>
                  <a:lnTo>
                    <a:pt x="79" y="54"/>
                  </a:lnTo>
                  <a:lnTo>
                    <a:pt x="79" y="54"/>
                  </a:lnTo>
                  <a:lnTo>
                    <a:pt x="72" y="77"/>
                  </a:lnTo>
                  <a:lnTo>
                    <a:pt x="65" y="101"/>
                  </a:lnTo>
                  <a:lnTo>
                    <a:pt x="51" y="148"/>
                  </a:lnTo>
                  <a:lnTo>
                    <a:pt x="51" y="148"/>
                  </a:lnTo>
                  <a:lnTo>
                    <a:pt x="44" y="168"/>
                  </a:lnTo>
                  <a:lnTo>
                    <a:pt x="37" y="190"/>
                  </a:lnTo>
                  <a:lnTo>
                    <a:pt x="20" y="231"/>
                  </a:lnTo>
                  <a:lnTo>
                    <a:pt x="13" y="252"/>
                  </a:lnTo>
                  <a:lnTo>
                    <a:pt x="7" y="274"/>
                  </a:lnTo>
                  <a:lnTo>
                    <a:pt x="2" y="295"/>
                  </a:lnTo>
                  <a:lnTo>
                    <a:pt x="1" y="307"/>
                  </a:lnTo>
                  <a:lnTo>
                    <a:pt x="0" y="317"/>
                  </a:lnTo>
                  <a:lnTo>
                    <a:pt x="0" y="317"/>
                  </a:lnTo>
                  <a:lnTo>
                    <a:pt x="1" y="319"/>
                  </a:lnTo>
                  <a:lnTo>
                    <a:pt x="2" y="321"/>
                  </a:lnTo>
                  <a:lnTo>
                    <a:pt x="3" y="322"/>
                  </a:lnTo>
                  <a:lnTo>
                    <a:pt x="6" y="322"/>
                  </a:lnTo>
                  <a:lnTo>
                    <a:pt x="8" y="322"/>
                  </a:lnTo>
                  <a:lnTo>
                    <a:pt x="9" y="321"/>
                  </a:lnTo>
                  <a:lnTo>
                    <a:pt x="10" y="319"/>
                  </a:lnTo>
                  <a:lnTo>
                    <a:pt x="11" y="317"/>
                  </a:lnTo>
                  <a:lnTo>
                    <a:pt x="11" y="317"/>
                  </a:lnTo>
                  <a:lnTo>
                    <a:pt x="11" y="307"/>
                  </a:lnTo>
                  <a:lnTo>
                    <a:pt x="12" y="296"/>
                  </a:lnTo>
                  <a:lnTo>
                    <a:pt x="16" y="276"/>
                  </a:lnTo>
                  <a:lnTo>
                    <a:pt x="22" y="256"/>
                  </a:lnTo>
                  <a:lnTo>
                    <a:pt x="29" y="237"/>
                  </a:lnTo>
                  <a:lnTo>
                    <a:pt x="44" y="198"/>
                  </a:lnTo>
                  <a:lnTo>
                    <a:pt x="51" y="179"/>
                  </a:lnTo>
                  <a:lnTo>
                    <a:pt x="57" y="159"/>
                  </a:lnTo>
                  <a:lnTo>
                    <a:pt x="57" y="159"/>
                  </a:lnTo>
                  <a:lnTo>
                    <a:pt x="70" y="120"/>
                  </a:lnTo>
                  <a:lnTo>
                    <a:pt x="81" y="81"/>
                  </a:lnTo>
                  <a:lnTo>
                    <a:pt x="81" y="81"/>
                  </a:lnTo>
                  <a:lnTo>
                    <a:pt x="86" y="62"/>
                  </a:lnTo>
                  <a:lnTo>
                    <a:pt x="91" y="42"/>
                  </a:lnTo>
                  <a:lnTo>
                    <a:pt x="94" y="33"/>
                  </a:lnTo>
                  <a:lnTo>
                    <a:pt x="97" y="25"/>
                  </a:lnTo>
                  <a:lnTo>
                    <a:pt x="103" y="16"/>
                  </a:lnTo>
                  <a:lnTo>
                    <a:pt x="109" y="8"/>
                  </a:lnTo>
                  <a:lnTo>
                    <a:pt x="109" y="8"/>
                  </a:lnTo>
                  <a:lnTo>
                    <a:pt x="110" y="6"/>
                  </a:lnTo>
                  <a:lnTo>
                    <a:pt x="110" y="4"/>
                  </a:lnTo>
                  <a:lnTo>
                    <a:pt x="109" y="3"/>
                  </a:lnTo>
                  <a:lnTo>
                    <a:pt x="108" y="1"/>
                  </a:lnTo>
                  <a:lnTo>
                    <a:pt x="107" y="0"/>
                  </a:lnTo>
                  <a:lnTo>
                    <a:pt x="105" y="0"/>
                  </a:lnTo>
                  <a:lnTo>
                    <a:pt x="104" y="0"/>
                  </a:lnTo>
                  <a:lnTo>
                    <a:pt x="102" y="1"/>
                  </a:lnTo>
                  <a:lnTo>
                    <a:pt x="102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47" name="Freeform 909"/>
            <p:cNvSpPr/>
            <p:nvPr/>
          </p:nvSpPr>
          <p:spPr bwMode="auto">
            <a:xfrm>
              <a:off x="3403600" y="1430338"/>
              <a:ext cx="41275" cy="182563"/>
            </a:xfrm>
            <a:custGeom>
              <a:avLst/>
              <a:gdLst/>
              <a:ahLst/>
              <a:cxnLst>
                <a:cxn ang="0">
                  <a:pos x="67" y="4"/>
                </a:cxn>
                <a:cxn ang="0">
                  <a:pos x="62" y="52"/>
                </a:cxn>
                <a:cxn ang="0">
                  <a:pos x="53" y="99"/>
                </a:cxn>
                <a:cxn ang="0">
                  <a:pos x="39" y="171"/>
                </a:cxn>
                <a:cxn ang="0">
                  <a:pos x="35" y="193"/>
                </a:cxn>
                <a:cxn ang="0">
                  <a:pos x="30" y="215"/>
                </a:cxn>
                <a:cxn ang="0">
                  <a:pos x="15" y="255"/>
                </a:cxn>
                <a:cxn ang="0">
                  <a:pos x="10" y="277"/>
                </a:cxn>
                <a:cxn ang="0">
                  <a:pos x="7" y="294"/>
                </a:cxn>
                <a:cxn ang="0">
                  <a:pos x="5" y="310"/>
                </a:cxn>
                <a:cxn ang="0">
                  <a:pos x="5" y="325"/>
                </a:cxn>
                <a:cxn ang="0">
                  <a:pos x="4" y="335"/>
                </a:cxn>
                <a:cxn ang="0">
                  <a:pos x="3" y="337"/>
                </a:cxn>
                <a:cxn ang="0">
                  <a:pos x="0" y="340"/>
                </a:cxn>
                <a:cxn ang="0">
                  <a:pos x="1" y="343"/>
                </a:cxn>
                <a:cxn ang="0">
                  <a:pos x="4" y="345"/>
                </a:cxn>
                <a:cxn ang="0">
                  <a:pos x="7" y="345"/>
                </a:cxn>
                <a:cxn ang="0">
                  <a:pos x="10" y="342"/>
                </a:cxn>
                <a:cxn ang="0">
                  <a:pos x="13" y="334"/>
                </a:cxn>
                <a:cxn ang="0">
                  <a:pos x="14" y="318"/>
                </a:cxn>
                <a:cxn ang="0">
                  <a:pos x="14" y="310"/>
                </a:cxn>
                <a:cxn ang="0">
                  <a:pos x="17" y="285"/>
                </a:cxn>
                <a:cxn ang="0">
                  <a:pos x="23" y="260"/>
                </a:cxn>
                <a:cxn ang="0">
                  <a:pos x="40" y="213"/>
                </a:cxn>
                <a:cxn ang="0">
                  <a:pos x="44" y="201"/>
                </a:cxn>
                <a:cxn ang="0">
                  <a:pos x="47" y="176"/>
                </a:cxn>
                <a:cxn ang="0">
                  <a:pos x="49" y="163"/>
                </a:cxn>
                <a:cxn ang="0">
                  <a:pos x="63" y="107"/>
                </a:cxn>
                <a:cxn ang="0">
                  <a:pos x="65" y="93"/>
                </a:cxn>
                <a:cxn ang="0">
                  <a:pos x="70" y="52"/>
                </a:cxn>
                <a:cxn ang="0">
                  <a:pos x="73" y="28"/>
                </a:cxn>
                <a:cxn ang="0">
                  <a:pos x="76" y="4"/>
                </a:cxn>
                <a:cxn ang="0">
                  <a:pos x="75" y="2"/>
                </a:cxn>
                <a:cxn ang="0">
                  <a:pos x="73" y="0"/>
                </a:cxn>
                <a:cxn ang="0">
                  <a:pos x="70" y="0"/>
                </a:cxn>
                <a:cxn ang="0">
                  <a:pos x="67" y="2"/>
                </a:cxn>
                <a:cxn ang="0">
                  <a:pos x="67" y="4"/>
                </a:cxn>
              </a:cxnLst>
              <a:rect l="0" t="0" r="r" b="b"/>
              <a:pathLst>
                <a:path w="76" h="346">
                  <a:moveTo>
                    <a:pt x="67" y="4"/>
                  </a:moveTo>
                  <a:lnTo>
                    <a:pt x="67" y="4"/>
                  </a:lnTo>
                  <a:lnTo>
                    <a:pt x="65" y="28"/>
                  </a:lnTo>
                  <a:lnTo>
                    <a:pt x="62" y="52"/>
                  </a:lnTo>
                  <a:lnTo>
                    <a:pt x="58" y="76"/>
                  </a:lnTo>
                  <a:lnTo>
                    <a:pt x="53" y="99"/>
                  </a:lnTo>
                  <a:lnTo>
                    <a:pt x="43" y="147"/>
                  </a:lnTo>
                  <a:lnTo>
                    <a:pt x="39" y="171"/>
                  </a:lnTo>
                  <a:lnTo>
                    <a:pt x="35" y="193"/>
                  </a:lnTo>
                  <a:lnTo>
                    <a:pt x="35" y="193"/>
                  </a:lnTo>
                  <a:lnTo>
                    <a:pt x="33" y="205"/>
                  </a:lnTo>
                  <a:lnTo>
                    <a:pt x="30" y="215"/>
                  </a:lnTo>
                  <a:lnTo>
                    <a:pt x="22" y="236"/>
                  </a:lnTo>
                  <a:lnTo>
                    <a:pt x="15" y="255"/>
                  </a:lnTo>
                  <a:lnTo>
                    <a:pt x="12" y="267"/>
                  </a:lnTo>
                  <a:lnTo>
                    <a:pt x="10" y="277"/>
                  </a:lnTo>
                  <a:lnTo>
                    <a:pt x="10" y="277"/>
                  </a:lnTo>
                  <a:lnTo>
                    <a:pt x="7" y="294"/>
                  </a:lnTo>
                  <a:lnTo>
                    <a:pt x="6" y="302"/>
                  </a:lnTo>
                  <a:lnTo>
                    <a:pt x="5" y="310"/>
                  </a:lnTo>
                  <a:lnTo>
                    <a:pt x="5" y="310"/>
                  </a:lnTo>
                  <a:lnTo>
                    <a:pt x="5" y="325"/>
                  </a:lnTo>
                  <a:lnTo>
                    <a:pt x="5" y="333"/>
                  </a:lnTo>
                  <a:lnTo>
                    <a:pt x="4" y="335"/>
                  </a:lnTo>
                  <a:lnTo>
                    <a:pt x="3" y="337"/>
                  </a:lnTo>
                  <a:lnTo>
                    <a:pt x="3" y="337"/>
                  </a:lnTo>
                  <a:lnTo>
                    <a:pt x="1" y="338"/>
                  </a:lnTo>
                  <a:lnTo>
                    <a:pt x="0" y="340"/>
                  </a:lnTo>
                  <a:lnTo>
                    <a:pt x="1" y="342"/>
                  </a:lnTo>
                  <a:lnTo>
                    <a:pt x="1" y="343"/>
                  </a:lnTo>
                  <a:lnTo>
                    <a:pt x="2" y="345"/>
                  </a:lnTo>
                  <a:lnTo>
                    <a:pt x="4" y="345"/>
                  </a:lnTo>
                  <a:lnTo>
                    <a:pt x="5" y="346"/>
                  </a:lnTo>
                  <a:lnTo>
                    <a:pt x="7" y="345"/>
                  </a:lnTo>
                  <a:lnTo>
                    <a:pt x="7" y="345"/>
                  </a:lnTo>
                  <a:lnTo>
                    <a:pt x="10" y="342"/>
                  </a:lnTo>
                  <a:lnTo>
                    <a:pt x="12" y="339"/>
                  </a:lnTo>
                  <a:lnTo>
                    <a:pt x="13" y="334"/>
                  </a:lnTo>
                  <a:lnTo>
                    <a:pt x="14" y="329"/>
                  </a:lnTo>
                  <a:lnTo>
                    <a:pt x="14" y="318"/>
                  </a:lnTo>
                  <a:lnTo>
                    <a:pt x="14" y="310"/>
                  </a:lnTo>
                  <a:lnTo>
                    <a:pt x="14" y="310"/>
                  </a:lnTo>
                  <a:lnTo>
                    <a:pt x="15" y="298"/>
                  </a:lnTo>
                  <a:lnTo>
                    <a:pt x="17" y="285"/>
                  </a:lnTo>
                  <a:lnTo>
                    <a:pt x="19" y="273"/>
                  </a:lnTo>
                  <a:lnTo>
                    <a:pt x="23" y="260"/>
                  </a:lnTo>
                  <a:lnTo>
                    <a:pt x="32" y="236"/>
                  </a:lnTo>
                  <a:lnTo>
                    <a:pt x="40" y="213"/>
                  </a:lnTo>
                  <a:lnTo>
                    <a:pt x="40" y="213"/>
                  </a:lnTo>
                  <a:lnTo>
                    <a:pt x="44" y="201"/>
                  </a:lnTo>
                  <a:lnTo>
                    <a:pt x="46" y="188"/>
                  </a:lnTo>
                  <a:lnTo>
                    <a:pt x="47" y="176"/>
                  </a:lnTo>
                  <a:lnTo>
                    <a:pt x="49" y="163"/>
                  </a:lnTo>
                  <a:lnTo>
                    <a:pt x="49" y="163"/>
                  </a:lnTo>
                  <a:lnTo>
                    <a:pt x="56" y="135"/>
                  </a:lnTo>
                  <a:lnTo>
                    <a:pt x="63" y="107"/>
                  </a:lnTo>
                  <a:lnTo>
                    <a:pt x="63" y="107"/>
                  </a:lnTo>
                  <a:lnTo>
                    <a:pt x="65" y="93"/>
                  </a:lnTo>
                  <a:lnTo>
                    <a:pt x="66" y="79"/>
                  </a:lnTo>
                  <a:lnTo>
                    <a:pt x="70" y="52"/>
                  </a:lnTo>
                  <a:lnTo>
                    <a:pt x="70" y="52"/>
                  </a:lnTo>
                  <a:lnTo>
                    <a:pt x="73" y="28"/>
                  </a:lnTo>
                  <a:lnTo>
                    <a:pt x="75" y="17"/>
                  </a:lnTo>
                  <a:lnTo>
                    <a:pt x="76" y="4"/>
                  </a:lnTo>
                  <a:lnTo>
                    <a:pt x="76" y="4"/>
                  </a:lnTo>
                  <a:lnTo>
                    <a:pt x="75" y="2"/>
                  </a:lnTo>
                  <a:lnTo>
                    <a:pt x="74" y="1"/>
                  </a:lnTo>
                  <a:lnTo>
                    <a:pt x="73" y="0"/>
                  </a:lnTo>
                  <a:lnTo>
                    <a:pt x="71" y="0"/>
                  </a:lnTo>
                  <a:lnTo>
                    <a:pt x="70" y="0"/>
                  </a:lnTo>
                  <a:lnTo>
                    <a:pt x="68" y="1"/>
                  </a:lnTo>
                  <a:lnTo>
                    <a:pt x="67" y="2"/>
                  </a:lnTo>
                  <a:lnTo>
                    <a:pt x="67" y="4"/>
                  </a:lnTo>
                  <a:lnTo>
                    <a:pt x="6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48" name="Freeform 910"/>
            <p:cNvSpPr/>
            <p:nvPr/>
          </p:nvSpPr>
          <p:spPr bwMode="auto">
            <a:xfrm>
              <a:off x="3436938" y="1397000"/>
              <a:ext cx="47625" cy="252413"/>
            </a:xfrm>
            <a:custGeom>
              <a:avLst/>
              <a:gdLst/>
              <a:ahLst/>
              <a:cxnLst>
                <a:cxn ang="0">
                  <a:pos x="80" y="4"/>
                </a:cxn>
                <a:cxn ang="0">
                  <a:pos x="80" y="4"/>
                </a:cxn>
                <a:cxn ang="0">
                  <a:pos x="78" y="20"/>
                </a:cxn>
                <a:cxn ang="0">
                  <a:pos x="76" y="34"/>
                </a:cxn>
                <a:cxn ang="0">
                  <a:pos x="69" y="63"/>
                </a:cxn>
                <a:cxn ang="0">
                  <a:pos x="54" y="121"/>
                </a:cxn>
                <a:cxn ang="0">
                  <a:pos x="54" y="121"/>
                </a:cxn>
                <a:cxn ang="0">
                  <a:pos x="40" y="180"/>
                </a:cxn>
                <a:cxn ang="0">
                  <a:pos x="26" y="238"/>
                </a:cxn>
                <a:cxn ang="0">
                  <a:pos x="26" y="238"/>
                </a:cxn>
                <a:cxn ang="0">
                  <a:pos x="23" y="253"/>
                </a:cxn>
                <a:cxn ang="0">
                  <a:pos x="21" y="269"/>
                </a:cxn>
                <a:cxn ang="0">
                  <a:pos x="19" y="301"/>
                </a:cxn>
                <a:cxn ang="0">
                  <a:pos x="16" y="332"/>
                </a:cxn>
                <a:cxn ang="0">
                  <a:pos x="15" y="347"/>
                </a:cxn>
                <a:cxn ang="0">
                  <a:pos x="12" y="363"/>
                </a:cxn>
                <a:cxn ang="0">
                  <a:pos x="12" y="363"/>
                </a:cxn>
                <a:cxn ang="0">
                  <a:pos x="8" y="391"/>
                </a:cxn>
                <a:cxn ang="0">
                  <a:pos x="4" y="419"/>
                </a:cxn>
                <a:cxn ang="0">
                  <a:pos x="2" y="446"/>
                </a:cxn>
                <a:cxn ang="0">
                  <a:pos x="0" y="474"/>
                </a:cxn>
                <a:cxn ang="0">
                  <a:pos x="0" y="474"/>
                </a:cxn>
                <a:cxn ang="0">
                  <a:pos x="0" y="476"/>
                </a:cxn>
                <a:cxn ang="0">
                  <a:pos x="1" y="477"/>
                </a:cxn>
                <a:cxn ang="0">
                  <a:pos x="3" y="478"/>
                </a:cxn>
                <a:cxn ang="0">
                  <a:pos x="4" y="478"/>
                </a:cxn>
                <a:cxn ang="0">
                  <a:pos x="6" y="478"/>
                </a:cxn>
                <a:cxn ang="0">
                  <a:pos x="8" y="477"/>
                </a:cxn>
                <a:cxn ang="0">
                  <a:pos x="9" y="476"/>
                </a:cxn>
                <a:cxn ang="0">
                  <a:pos x="9" y="474"/>
                </a:cxn>
                <a:cxn ang="0">
                  <a:pos x="9" y="474"/>
                </a:cxn>
                <a:cxn ang="0">
                  <a:pos x="11" y="444"/>
                </a:cxn>
                <a:cxn ang="0">
                  <a:pos x="14" y="415"/>
                </a:cxn>
                <a:cxn ang="0">
                  <a:pos x="18" y="385"/>
                </a:cxn>
                <a:cxn ang="0">
                  <a:pos x="23" y="357"/>
                </a:cxn>
                <a:cxn ang="0">
                  <a:pos x="23" y="357"/>
                </a:cxn>
                <a:cxn ang="0">
                  <a:pos x="25" y="341"/>
                </a:cxn>
                <a:cxn ang="0">
                  <a:pos x="28" y="326"/>
                </a:cxn>
                <a:cxn ang="0">
                  <a:pos x="30" y="295"/>
                </a:cxn>
                <a:cxn ang="0">
                  <a:pos x="33" y="263"/>
                </a:cxn>
                <a:cxn ang="0">
                  <a:pos x="35" y="247"/>
                </a:cxn>
                <a:cxn ang="0">
                  <a:pos x="38" y="232"/>
                </a:cxn>
                <a:cxn ang="0">
                  <a:pos x="38" y="232"/>
                </a:cxn>
                <a:cxn ang="0">
                  <a:pos x="51" y="174"/>
                </a:cxn>
                <a:cxn ang="0">
                  <a:pos x="66" y="116"/>
                </a:cxn>
                <a:cxn ang="0">
                  <a:pos x="66" y="116"/>
                </a:cxn>
                <a:cxn ang="0">
                  <a:pos x="79" y="61"/>
                </a:cxn>
                <a:cxn ang="0">
                  <a:pos x="85" y="32"/>
                </a:cxn>
                <a:cxn ang="0">
                  <a:pos x="90" y="4"/>
                </a:cxn>
                <a:cxn ang="0">
                  <a:pos x="90" y="4"/>
                </a:cxn>
                <a:cxn ang="0">
                  <a:pos x="90" y="3"/>
                </a:cxn>
                <a:cxn ang="0">
                  <a:pos x="88" y="1"/>
                </a:cxn>
                <a:cxn ang="0">
                  <a:pos x="87" y="0"/>
                </a:cxn>
                <a:cxn ang="0">
                  <a:pos x="85" y="0"/>
                </a:cxn>
                <a:cxn ang="0">
                  <a:pos x="82" y="1"/>
                </a:cxn>
                <a:cxn ang="0">
                  <a:pos x="81" y="3"/>
                </a:cxn>
                <a:cxn ang="0">
                  <a:pos x="80" y="4"/>
                </a:cxn>
                <a:cxn ang="0">
                  <a:pos x="80" y="4"/>
                </a:cxn>
              </a:cxnLst>
              <a:rect l="0" t="0" r="r" b="b"/>
              <a:pathLst>
                <a:path w="90" h="478">
                  <a:moveTo>
                    <a:pt x="80" y="4"/>
                  </a:moveTo>
                  <a:lnTo>
                    <a:pt x="80" y="4"/>
                  </a:lnTo>
                  <a:lnTo>
                    <a:pt x="78" y="20"/>
                  </a:lnTo>
                  <a:lnTo>
                    <a:pt x="76" y="34"/>
                  </a:lnTo>
                  <a:lnTo>
                    <a:pt x="69" y="63"/>
                  </a:lnTo>
                  <a:lnTo>
                    <a:pt x="54" y="121"/>
                  </a:lnTo>
                  <a:lnTo>
                    <a:pt x="54" y="121"/>
                  </a:lnTo>
                  <a:lnTo>
                    <a:pt x="40" y="180"/>
                  </a:lnTo>
                  <a:lnTo>
                    <a:pt x="26" y="238"/>
                  </a:lnTo>
                  <a:lnTo>
                    <a:pt x="26" y="238"/>
                  </a:lnTo>
                  <a:lnTo>
                    <a:pt x="23" y="253"/>
                  </a:lnTo>
                  <a:lnTo>
                    <a:pt x="21" y="269"/>
                  </a:lnTo>
                  <a:lnTo>
                    <a:pt x="19" y="301"/>
                  </a:lnTo>
                  <a:lnTo>
                    <a:pt x="16" y="332"/>
                  </a:lnTo>
                  <a:lnTo>
                    <a:pt x="15" y="347"/>
                  </a:lnTo>
                  <a:lnTo>
                    <a:pt x="12" y="363"/>
                  </a:lnTo>
                  <a:lnTo>
                    <a:pt x="12" y="363"/>
                  </a:lnTo>
                  <a:lnTo>
                    <a:pt x="8" y="391"/>
                  </a:lnTo>
                  <a:lnTo>
                    <a:pt x="4" y="419"/>
                  </a:lnTo>
                  <a:lnTo>
                    <a:pt x="2" y="446"/>
                  </a:lnTo>
                  <a:lnTo>
                    <a:pt x="0" y="474"/>
                  </a:lnTo>
                  <a:lnTo>
                    <a:pt x="0" y="474"/>
                  </a:lnTo>
                  <a:lnTo>
                    <a:pt x="0" y="476"/>
                  </a:lnTo>
                  <a:lnTo>
                    <a:pt x="1" y="477"/>
                  </a:lnTo>
                  <a:lnTo>
                    <a:pt x="3" y="478"/>
                  </a:lnTo>
                  <a:lnTo>
                    <a:pt x="4" y="478"/>
                  </a:lnTo>
                  <a:lnTo>
                    <a:pt x="6" y="478"/>
                  </a:lnTo>
                  <a:lnTo>
                    <a:pt x="8" y="477"/>
                  </a:lnTo>
                  <a:lnTo>
                    <a:pt x="9" y="476"/>
                  </a:lnTo>
                  <a:lnTo>
                    <a:pt x="9" y="474"/>
                  </a:lnTo>
                  <a:lnTo>
                    <a:pt x="9" y="474"/>
                  </a:lnTo>
                  <a:lnTo>
                    <a:pt x="11" y="444"/>
                  </a:lnTo>
                  <a:lnTo>
                    <a:pt x="14" y="415"/>
                  </a:lnTo>
                  <a:lnTo>
                    <a:pt x="18" y="385"/>
                  </a:lnTo>
                  <a:lnTo>
                    <a:pt x="23" y="357"/>
                  </a:lnTo>
                  <a:lnTo>
                    <a:pt x="23" y="357"/>
                  </a:lnTo>
                  <a:lnTo>
                    <a:pt x="25" y="341"/>
                  </a:lnTo>
                  <a:lnTo>
                    <a:pt x="28" y="326"/>
                  </a:lnTo>
                  <a:lnTo>
                    <a:pt x="30" y="295"/>
                  </a:lnTo>
                  <a:lnTo>
                    <a:pt x="33" y="263"/>
                  </a:lnTo>
                  <a:lnTo>
                    <a:pt x="35" y="247"/>
                  </a:lnTo>
                  <a:lnTo>
                    <a:pt x="38" y="232"/>
                  </a:lnTo>
                  <a:lnTo>
                    <a:pt x="38" y="232"/>
                  </a:lnTo>
                  <a:lnTo>
                    <a:pt x="51" y="174"/>
                  </a:lnTo>
                  <a:lnTo>
                    <a:pt x="66" y="116"/>
                  </a:lnTo>
                  <a:lnTo>
                    <a:pt x="66" y="116"/>
                  </a:lnTo>
                  <a:lnTo>
                    <a:pt x="79" y="61"/>
                  </a:lnTo>
                  <a:lnTo>
                    <a:pt x="85" y="32"/>
                  </a:lnTo>
                  <a:lnTo>
                    <a:pt x="90" y="4"/>
                  </a:lnTo>
                  <a:lnTo>
                    <a:pt x="90" y="4"/>
                  </a:lnTo>
                  <a:lnTo>
                    <a:pt x="90" y="3"/>
                  </a:lnTo>
                  <a:lnTo>
                    <a:pt x="88" y="1"/>
                  </a:lnTo>
                  <a:lnTo>
                    <a:pt x="87" y="0"/>
                  </a:lnTo>
                  <a:lnTo>
                    <a:pt x="85" y="0"/>
                  </a:lnTo>
                  <a:lnTo>
                    <a:pt x="82" y="1"/>
                  </a:lnTo>
                  <a:lnTo>
                    <a:pt x="81" y="3"/>
                  </a:lnTo>
                  <a:lnTo>
                    <a:pt x="80" y="4"/>
                  </a:lnTo>
                  <a:lnTo>
                    <a:pt x="8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49" name="Freeform 911"/>
            <p:cNvSpPr/>
            <p:nvPr/>
          </p:nvSpPr>
          <p:spPr bwMode="auto">
            <a:xfrm>
              <a:off x="3457575" y="1241425"/>
              <a:ext cx="104775" cy="455613"/>
            </a:xfrm>
            <a:custGeom>
              <a:avLst/>
              <a:gdLst/>
              <a:ahLst/>
              <a:cxnLst>
                <a:cxn ang="0">
                  <a:pos x="189" y="5"/>
                </a:cxn>
                <a:cxn ang="0">
                  <a:pos x="187" y="12"/>
                </a:cxn>
                <a:cxn ang="0">
                  <a:pos x="185" y="19"/>
                </a:cxn>
                <a:cxn ang="0">
                  <a:pos x="183" y="34"/>
                </a:cxn>
                <a:cxn ang="0">
                  <a:pos x="181" y="47"/>
                </a:cxn>
                <a:cxn ang="0">
                  <a:pos x="173" y="98"/>
                </a:cxn>
                <a:cxn ang="0">
                  <a:pos x="167" y="127"/>
                </a:cxn>
                <a:cxn ang="0">
                  <a:pos x="152" y="182"/>
                </a:cxn>
                <a:cxn ang="0">
                  <a:pos x="142" y="208"/>
                </a:cxn>
                <a:cxn ang="0">
                  <a:pos x="108" y="307"/>
                </a:cxn>
                <a:cxn ang="0">
                  <a:pos x="101" y="334"/>
                </a:cxn>
                <a:cxn ang="0">
                  <a:pos x="88" y="420"/>
                </a:cxn>
                <a:cxn ang="0">
                  <a:pos x="82" y="448"/>
                </a:cxn>
                <a:cxn ang="0">
                  <a:pos x="66" y="533"/>
                </a:cxn>
                <a:cxn ang="0">
                  <a:pos x="41" y="644"/>
                </a:cxn>
                <a:cxn ang="0">
                  <a:pos x="30" y="698"/>
                </a:cxn>
                <a:cxn ang="0">
                  <a:pos x="7" y="804"/>
                </a:cxn>
                <a:cxn ang="0">
                  <a:pos x="0" y="858"/>
                </a:cxn>
                <a:cxn ang="0">
                  <a:pos x="0" y="860"/>
                </a:cxn>
                <a:cxn ang="0">
                  <a:pos x="2" y="862"/>
                </a:cxn>
                <a:cxn ang="0">
                  <a:pos x="7" y="861"/>
                </a:cxn>
                <a:cxn ang="0">
                  <a:pos x="9" y="858"/>
                </a:cxn>
                <a:cxn ang="0">
                  <a:pos x="12" y="830"/>
                </a:cxn>
                <a:cxn ang="0">
                  <a:pos x="29" y="748"/>
                </a:cxn>
                <a:cxn ang="0">
                  <a:pos x="53" y="638"/>
                </a:cxn>
                <a:cxn ang="0">
                  <a:pos x="64" y="580"/>
                </a:cxn>
                <a:cxn ang="0">
                  <a:pos x="89" y="464"/>
                </a:cxn>
                <a:cxn ang="0">
                  <a:pos x="99" y="405"/>
                </a:cxn>
                <a:cxn ang="0">
                  <a:pos x="103" y="379"/>
                </a:cxn>
                <a:cxn ang="0">
                  <a:pos x="113" y="326"/>
                </a:cxn>
                <a:cxn ang="0">
                  <a:pos x="121" y="301"/>
                </a:cxn>
                <a:cxn ang="0">
                  <a:pos x="158" y="195"/>
                </a:cxn>
                <a:cxn ang="0">
                  <a:pos x="174" y="140"/>
                </a:cxn>
                <a:cxn ang="0">
                  <a:pos x="186" y="83"/>
                </a:cxn>
                <a:cxn ang="0">
                  <a:pos x="189" y="60"/>
                </a:cxn>
                <a:cxn ang="0">
                  <a:pos x="192" y="36"/>
                </a:cxn>
                <a:cxn ang="0">
                  <a:pos x="196" y="20"/>
                </a:cxn>
                <a:cxn ang="0">
                  <a:pos x="198" y="5"/>
                </a:cxn>
                <a:cxn ang="0">
                  <a:pos x="198" y="3"/>
                </a:cxn>
                <a:cxn ang="0">
                  <a:pos x="196" y="1"/>
                </a:cxn>
                <a:cxn ang="0">
                  <a:pos x="192" y="1"/>
                </a:cxn>
                <a:cxn ang="0">
                  <a:pos x="190" y="3"/>
                </a:cxn>
                <a:cxn ang="0">
                  <a:pos x="189" y="5"/>
                </a:cxn>
              </a:cxnLst>
              <a:rect l="0" t="0" r="r" b="b"/>
              <a:pathLst>
                <a:path w="198" h="862">
                  <a:moveTo>
                    <a:pt x="189" y="5"/>
                  </a:moveTo>
                  <a:lnTo>
                    <a:pt x="189" y="5"/>
                  </a:lnTo>
                  <a:lnTo>
                    <a:pt x="189" y="9"/>
                  </a:lnTo>
                  <a:lnTo>
                    <a:pt x="187" y="12"/>
                  </a:lnTo>
                  <a:lnTo>
                    <a:pt x="186" y="15"/>
                  </a:lnTo>
                  <a:lnTo>
                    <a:pt x="185" y="19"/>
                  </a:lnTo>
                  <a:lnTo>
                    <a:pt x="185" y="19"/>
                  </a:lnTo>
                  <a:lnTo>
                    <a:pt x="183" y="34"/>
                  </a:lnTo>
                  <a:lnTo>
                    <a:pt x="181" y="47"/>
                  </a:lnTo>
                  <a:lnTo>
                    <a:pt x="181" y="47"/>
                  </a:lnTo>
                  <a:lnTo>
                    <a:pt x="178" y="73"/>
                  </a:lnTo>
                  <a:lnTo>
                    <a:pt x="173" y="98"/>
                  </a:lnTo>
                  <a:lnTo>
                    <a:pt x="173" y="98"/>
                  </a:lnTo>
                  <a:lnTo>
                    <a:pt x="167" y="127"/>
                  </a:lnTo>
                  <a:lnTo>
                    <a:pt x="160" y="154"/>
                  </a:lnTo>
                  <a:lnTo>
                    <a:pt x="152" y="182"/>
                  </a:lnTo>
                  <a:lnTo>
                    <a:pt x="142" y="208"/>
                  </a:lnTo>
                  <a:lnTo>
                    <a:pt x="142" y="208"/>
                  </a:lnTo>
                  <a:lnTo>
                    <a:pt x="108" y="307"/>
                  </a:lnTo>
                  <a:lnTo>
                    <a:pt x="108" y="307"/>
                  </a:lnTo>
                  <a:lnTo>
                    <a:pt x="104" y="321"/>
                  </a:lnTo>
                  <a:lnTo>
                    <a:pt x="101" y="334"/>
                  </a:lnTo>
                  <a:lnTo>
                    <a:pt x="96" y="363"/>
                  </a:lnTo>
                  <a:lnTo>
                    <a:pt x="88" y="420"/>
                  </a:lnTo>
                  <a:lnTo>
                    <a:pt x="88" y="420"/>
                  </a:lnTo>
                  <a:lnTo>
                    <a:pt x="82" y="448"/>
                  </a:lnTo>
                  <a:lnTo>
                    <a:pt x="77" y="476"/>
                  </a:lnTo>
                  <a:lnTo>
                    <a:pt x="66" y="533"/>
                  </a:lnTo>
                  <a:lnTo>
                    <a:pt x="54" y="589"/>
                  </a:lnTo>
                  <a:lnTo>
                    <a:pt x="41" y="644"/>
                  </a:lnTo>
                  <a:lnTo>
                    <a:pt x="41" y="644"/>
                  </a:lnTo>
                  <a:lnTo>
                    <a:pt x="30" y="698"/>
                  </a:lnTo>
                  <a:lnTo>
                    <a:pt x="18" y="751"/>
                  </a:lnTo>
                  <a:lnTo>
                    <a:pt x="7" y="804"/>
                  </a:lnTo>
                  <a:lnTo>
                    <a:pt x="3" y="831"/>
                  </a:lnTo>
                  <a:lnTo>
                    <a:pt x="0" y="858"/>
                  </a:lnTo>
                  <a:lnTo>
                    <a:pt x="0" y="858"/>
                  </a:lnTo>
                  <a:lnTo>
                    <a:pt x="0" y="860"/>
                  </a:lnTo>
                  <a:lnTo>
                    <a:pt x="1" y="861"/>
                  </a:lnTo>
                  <a:lnTo>
                    <a:pt x="2" y="862"/>
                  </a:lnTo>
                  <a:lnTo>
                    <a:pt x="4" y="862"/>
                  </a:lnTo>
                  <a:lnTo>
                    <a:pt x="7" y="861"/>
                  </a:lnTo>
                  <a:lnTo>
                    <a:pt x="8" y="860"/>
                  </a:lnTo>
                  <a:lnTo>
                    <a:pt x="9" y="858"/>
                  </a:lnTo>
                  <a:lnTo>
                    <a:pt x="9" y="858"/>
                  </a:lnTo>
                  <a:lnTo>
                    <a:pt x="12" y="830"/>
                  </a:lnTo>
                  <a:lnTo>
                    <a:pt x="17" y="803"/>
                  </a:lnTo>
                  <a:lnTo>
                    <a:pt x="29" y="748"/>
                  </a:lnTo>
                  <a:lnTo>
                    <a:pt x="40" y="693"/>
                  </a:lnTo>
                  <a:lnTo>
                    <a:pt x="53" y="638"/>
                  </a:lnTo>
                  <a:lnTo>
                    <a:pt x="53" y="638"/>
                  </a:lnTo>
                  <a:lnTo>
                    <a:pt x="64" y="580"/>
                  </a:lnTo>
                  <a:lnTo>
                    <a:pt x="77" y="522"/>
                  </a:lnTo>
                  <a:lnTo>
                    <a:pt x="89" y="464"/>
                  </a:lnTo>
                  <a:lnTo>
                    <a:pt x="95" y="435"/>
                  </a:lnTo>
                  <a:lnTo>
                    <a:pt x="99" y="405"/>
                  </a:lnTo>
                  <a:lnTo>
                    <a:pt x="99" y="405"/>
                  </a:lnTo>
                  <a:lnTo>
                    <a:pt x="103" y="379"/>
                  </a:lnTo>
                  <a:lnTo>
                    <a:pt x="107" y="353"/>
                  </a:lnTo>
                  <a:lnTo>
                    <a:pt x="113" y="326"/>
                  </a:lnTo>
                  <a:lnTo>
                    <a:pt x="121" y="301"/>
                  </a:lnTo>
                  <a:lnTo>
                    <a:pt x="121" y="301"/>
                  </a:lnTo>
                  <a:lnTo>
                    <a:pt x="158" y="195"/>
                  </a:lnTo>
                  <a:lnTo>
                    <a:pt x="158" y="195"/>
                  </a:lnTo>
                  <a:lnTo>
                    <a:pt x="166" y="167"/>
                  </a:lnTo>
                  <a:lnTo>
                    <a:pt x="174" y="140"/>
                  </a:lnTo>
                  <a:lnTo>
                    <a:pt x="181" y="112"/>
                  </a:lnTo>
                  <a:lnTo>
                    <a:pt x="186" y="83"/>
                  </a:lnTo>
                  <a:lnTo>
                    <a:pt x="186" y="83"/>
                  </a:lnTo>
                  <a:lnTo>
                    <a:pt x="189" y="60"/>
                  </a:lnTo>
                  <a:lnTo>
                    <a:pt x="190" y="47"/>
                  </a:lnTo>
                  <a:lnTo>
                    <a:pt x="192" y="36"/>
                  </a:lnTo>
                  <a:lnTo>
                    <a:pt x="192" y="36"/>
                  </a:lnTo>
                  <a:lnTo>
                    <a:pt x="196" y="20"/>
                  </a:lnTo>
                  <a:lnTo>
                    <a:pt x="198" y="12"/>
                  </a:lnTo>
                  <a:lnTo>
                    <a:pt x="198" y="5"/>
                  </a:lnTo>
                  <a:lnTo>
                    <a:pt x="198" y="5"/>
                  </a:lnTo>
                  <a:lnTo>
                    <a:pt x="198" y="3"/>
                  </a:lnTo>
                  <a:lnTo>
                    <a:pt x="197" y="2"/>
                  </a:lnTo>
                  <a:lnTo>
                    <a:pt x="196" y="1"/>
                  </a:lnTo>
                  <a:lnTo>
                    <a:pt x="194" y="0"/>
                  </a:lnTo>
                  <a:lnTo>
                    <a:pt x="192" y="1"/>
                  </a:lnTo>
                  <a:lnTo>
                    <a:pt x="191" y="2"/>
                  </a:lnTo>
                  <a:lnTo>
                    <a:pt x="190" y="3"/>
                  </a:lnTo>
                  <a:lnTo>
                    <a:pt x="189" y="5"/>
                  </a:lnTo>
                  <a:lnTo>
                    <a:pt x="189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50" name="Freeform 912"/>
            <p:cNvSpPr/>
            <p:nvPr/>
          </p:nvSpPr>
          <p:spPr bwMode="auto">
            <a:xfrm>
              <a:off x="3494088" y="1250950"/>
              <a:ext cx="98425" cy="452438"/>
            </a:xfrm>
            <a:custGeom>
              <a:avLst/>
              <a:gdLst/>
              <a:ahLst/>
              <a:cxnLst>
                <a:cxn ang="0">
                  <a:pos x="175" y="5"/>
                </a:cxn>
                <a:cxn ang="0">
                  <a:pos x="174" y="29"/>
                </a:cxn>
                <a:cxn ang="0">
                  <a:pos x="159" y="100"/>
                </a:cxn>
                <a:cxn ang="0">
                  <a:pos x="150" y="153"/>
                </a:cxn>
                <a:cxn ang="0">
                  <a:pos x="141" y="207"/>
                </a:cxn>
                <a:cxn ang="0">
                  <a:pos x="121" y="315"/>
                </a:cxn>
                <a:cxn ang="0">
                  <a:pos x="104" y="426"/>
                </a:cxn>
                <a:cxn ang="0">
                  <a:pos x="99" y="449"/>
                </a:cxn>
                <a:cxn ang="0">
                  <a:pos x="93" y="472"/>
                </a:cxn>
                <a:cxn ang="0">
                  <a:pos x="91" y="488"/>
                </a:cxn>
                <a:cxn ang="0">
                  <a:pos x="81" y="531"/>
                </a:cxn>
                <a:cxn ang="0">
                  <a:pos x="51" y="644"/>
                </a:cxn>
                <a:cxn ang="0">
                  <a:pos x="44" y="672"/>
                </a:cxn>
                <a:cxn ang="0">
                  <a:pos x="19" y="753"/>
                </a:cxn>
                <a:cxn ang="0">
                  <a:pos x="13" y="780"/>
                </a:cxn>
                <a:cxn ang="0">
                  <a:pos x="7" y="806"/>
                </a:cxn>
                <a:cxn ang="0">
                  <a:pos x="0" y="838"/>
                </a:cxn>
                <a:cxn ang="0">
                  <a:pos x="0" y="848"/>
                </a:cxn>
                <a:cxn ang="0">
                  <a:pos x="1" y="853"/>
                </a:cxn>
                <a:cxn ang="0">
                  <a:pos x="4" y="854"/>
                </a:cxn>
                <a:cxn ang="0">
                  <a:pos x="7" y="853"/>
                </a:cxn>
                <a:cxn ang="0">
                  <a:pos x="9" y="848"/>
                </a:cxn>
                <a:cxn ang="0">
                  <a:pos x="10" y="837"/>
                </a:cxn>
                <a:cxn ang="0">
                  <a:pos x="18" y="800"/>
                </a:cxn>
                <a:cxn ang="0">
                  <a:pos x="23" y="774"/>
                </a:cxn>
                <a:cxn ang="0">
                  <a:pos x="30" y="747"/>
                </a:cxn>
                <a:cxn ang="0">
                  <a:pos x="63" y="638"/>
                </a:cxn>
                <a:cxn ang="0">
                  <a:pos x="92" y="525"/>
                </a:cxn>
                <a:cxn ang="0">
                  <a:pos x="98" y="500"/>
                </a:cxn>
                <a:cxn ang="0">
                  <a:pos x="102" y="476"/>
                </a:cxn>
                <a:cxn ang="0">
                  <a:pos x="109" y="447"/>
                </a:cxn>
                <a:cxn ang="0">
                  <a:pos x="115" y="419"/>
                </a:cxn>
                <a:cxn ang="0">
                  <a:pos x="131" y="309"/>
                </a:cxn>
                <a:cxn ang="0">
                  <a:pos x="151" y="201"/>
                </a:cxn>
                <a:cxn ang="0">
                  <a:pos x="160" y="147"/>
                </a:cxn>
                <a:cxn ang="0">
                  <a:pos x="170" y="93"/>
                </a:cxn>
                <a:cxn ang="0">
                  <a:pos x="183" y="27"/>
                </a:cxn>
                <a:cxn ang="0">
                  <a:pos x="185" y="5"/>
                </a:cxn>
                <a:cxn ang="0">
                  <a:pos x="184" y="3"/>
                </a:cxn>
                <a:cxn ang="0">
                  <a:pos x="182" y="0"/>
                </a:cxn>
                <a:cxn ang="0">
                  <a:pos x="178" y="0"/>
                </a:cxn>
                <a:cxn ang="0">
                  <a:pos x="176" y="3"/>
                </a:cxn>
                <a:cxn ang="0">
                  <a:pos x="175" y="5"/>
                </a:cxn>
              </a:cxnLst>
              <a:rect l="0" t="0" r="r" b="b"/>
              <a:pathLst>
                <a:path w="185" h="854">
                  <a:moveTo>
                    <a:pt x="175" y="5"/>
                  </a:moveTo>
                  <a:lnTo>
                    <a:pt x="175" y="5"/>
                  </a:lnTo>
                  <a:lnTo>
                    <a:pt x="175" y="17"/>
                  </a:lnTo>
                  <a:lnTo>
                    <a:pt x="174" y="29"/>
                  </a:lnTo>
                  <a:lnTo>
                    <a:pt x="170" y="52"/>
                  </a:lnTo>
                  <a:lnTo>
                    <a:pt x="159" y="100"/>
                  </a:lnTo>
                  <a:lnTo>
                    <a:pt x="159" y="100"/>
                  </a:lnTo>
                  <a:lnTo>
                    <a:pt x="150" y="153"/>
                  </a:lnTo>
                  <a:lnTo>
                    <a:pt x="141" y="207"/>
                  </a:lnTo>
                  <a:lnTo>
                    <a:pt x="141" y="207"/>
                  </a:lnTo>
                  <a:lnTo>
                    <a:pt x="130" y="261"/>
                  </a:lnTo>
                  <a:lnTo>
                    <a:pt x="121" y="315"/>
                  </a:lnTo>
                  <a:lnTo>
                    <a:pt x="104" y="426"/>
                  </a:lnTo>
                  <a:lnTo>
                    <a:pt x="104" y="426"/>
                  </a:lnTo>
                  <a:lnTo>
                    <a:pt x="101" y="437"/>
                  </a:lnTo>
                  <a:lnTo>
                    <a:pt x="99" y="449"/>
                  </a:lnTo>
                  <a:lnTo>
                    <a:pt x="96" y="461"/>
                  </a:lnTo>
                  <a:lnTo>
                    <a:pt x="93" y="472"/>
                  </a:lnTo>
                  <a:lnTo>
                    <a:pt x="93" y="472"/>
                  </a:lnTo>
                  <a:lnTo>
                    <a:pt x="91" y="488"/>
                  </a:lnTo>
                  <a:lnTo>
                    <a:pt x="88" y="502"/>
                  </a:lnTo>
                  <a:lnTo>
                    <a:pt x="81" y="531"/>
                  </a:lnTo>
                  <a:lnTo>
                    <a:pt x="81" y="531"/>
                  </a:lnTo>
                  <a:lnTo>
                    <a:pt x="51" y="644"/>
                  </a:lnTo>
                  <a:lnTo>
                    <a:pt x="51" y="644"/>
                  </a:lnTo>
                  <a:lnTo>
                    <a:pt x="44" y="672"/>
                  </a:lnTo>
                  <a:lnTo>
                    <a:pt x="35" y="699"/>
                  </a:lnTo>
                  <a:lnTo>
                    <a:pt x="19" y="753"/>
                  </a:lnTo>
                  <a:lnTo>
                    <a:pt x="19" y="753"/>
                  </a:lnTo>
                  <a:lnTo>
                    <a:pt x="13" y="780"/>
                  </a:lnTo>
                  <a:lnTo>
                    <a:pt x="7" y="806"/>
                  </a:lnTo>
                  <a:lnTo>
                    <a:pt x="7" y="806"/>
                  </a:lnTo>
                  <a:lnTo>
                    <a:pt x="2" y="828"/>
                  </a:lnTo>
                  <a:lnTo>
                    <a:pt x="0" y="838"/>
                  </a:lnTo>
                  <a:lnTo>
                    <a:pt x="0" y="848"/>
                  </a:lnTo>
                  <a:lnTo>
                    <a:pt x="0" y="848"/>
                  </a:lnTo>
                  <a:lnTo>
                    <a:pt x="0" y="851"/>
                  </a:lnTo>
                  <a:lnTo>
                    <a:pt x="1" y="853"/>
                  </a:lnTo>
                  <a:lnTo>
                    <a:pt x="2" y="853"/>
                  </a:lnTo>
                  <a:lnTo>
                    <a:pt x="4" y="854"/>
                  </a:lnTo>
                  <a:lnTo>
                    <a:pt x="6" y="853"/>
                  </a:lnTo>
                  <a:lnTo>
                    <a:pt x="7" y="853"/>
                  </a:lnTo>
                  <a:lnTo>
                    <a:pt x="8" y="851"/>
                  </a:lnTo>
                  <a:lnTo>
                    <a:pt x="9" y="848"/>
                  </a:lnTo>
                  <a:lnTo>
                    <a:pt x="9" y="848"/>
                  </a:lnTo>
                  <a:lnTo>
                    <a:pt x="10" y="837"/>
                  </a:lnTo>
                  <a:lnTo>
                    <a:pt x="13" y="825"/>
                  </a:lnTo>
                  <a:lnTo>
                    <a:pt x="18" y="800"/>
                  </a:lnTo>
                  <a:lnTo>
                    <a:pt x="18" y="800"/>
                  </a:lnTo>
                  <a:lnTo>
                    <a:pt x="23" y="774"/>
                  </a:lnTo>
                  <a:lnTo>
                    <a:pt x="30" y="747"/>
                  </a:lnTo>
                  <a:lnTo>
                    <a:pt x="30" y="747"/>
                  </a:lnTo>
                  <a:lnTo>
                    <a:pt x="47" y="693"/>
                  </a:lnTo>
                  <a:lnTo>
                    <a:pt x="63" y="638"/>
                  </a:lnTo>
                  <a:lnTo>
                    <a:pt x="63" y="638"/>
                  </a:lnTo>
                  <a:lnTo>
                    <a:pt x="92" y="525"/>
                  </a:lnTo>
                  <a:lnTo>
                    <a:pt x="92" y="525"/>
                  </a:lnTo>
                  <a:lnTo>
                    <a:pt x="98" y="500"/>
                  </a:lnTo>
                  <a:lnTo>
                    <a:pt x="102" y="476"/>
                  </a:lnTo>
                  <a:lnTo>
                    <a:pt x="102" y="476"/>
                  </a:lnTo>
                  <a:lnTo>
                    <a:pt x="105" y="461"/>
                  </a:lnTo>
                  <a:lnTo>
                    <a:pt x="109" y="447"/>
                  </a:lnTo>
                  <a:lnTo>
                    <a:pt x="112" y="433"/>
                  </a:lnTo>
                  <a:lnTo>
                    <a:pt x="115" y="419"/>
                  </a:lnTo>
                  <a:lnTo>
                    <a:pt x="115" y="419"/>
                  </a:lnTo>
                  <a:lnTo>
                    <a:pt x="131" y="309"/>
                  </a:lnTo>
                  <a:lnTo>
                    <a:pt x="141" y="255"/>
                  </a:lnTo>
                  <a:lnTo>
                    <a:pt x="151" y="201"/>
                  </a:lnTo>
                  <a:lnTo>
                    <a:pt x="151" y="201"/>
                  </a:lnTo>
                  <a:lnTo>
                    <a:pt x="160" y="147"/>
                  </a:lnTo>
                  <a:lnTo>
                    <a:pt x="170" y="93"/>
                  </a:lnTo>
                  <a:lnTo>
                    <a:pt x="170" y="93"/>
                  </a:lnTo>
                  <a:lnTo>
                    <a:pt x="180" y="50"/>
                  </a:lnTo>
                  <a:lnTo>
                    <a:pt x="183" y="27"/>
                  </a:lnTo>
                  <a:lnTo>
                    <a:pt x="184" y="16"/>
                  </a:lnTo>
                  <a:lnTo>
                    <a:pt x="185" y="5"/>
                  </a:lnTo>
                  <a:lnTo>
                    <a:pt x="185" y="5"/>
                  </a:lnTo>
                  <a:lnTo>
                    <a:pt x="184" y="3"/>
                  </a:lnTo>
                  <a:lnTo>
                    <a:pt x="183" y="1"/>
                  </a:lnTo>
                  <a:lnTo>
                    <a:pt x="182" y="0"/>
                  </a:lnTo>
                  <a:lnTo>
                    <a:pt x="180" y="0"/>
                  </a:lnTo>
                  <a:lnTo>
                    <a:pt x="178" y="0"/>
                  </a:lnTo>
                  <a:lnTo>
                    <a:pt x="177" y="1"/>
                  </a:lnTo>
                  <a:lnTo>
                    <a:pt x="176" y="3"/>
                  </a:lnTo>
                  <a:lnTo>
                    <a:pt x="175" y="5"/>
                  </a:lnTo>
                  <a:lnTo>
                    <a:pt x="17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51" name="Freeform 913"/>
            <p:cNvSpPr/>
            <p:nvPr/>
          </p:nvSpPr>
          <p:spPr bwMode="auto">
            <a:xfrm>
              <a:off x="3532188" y="1266825"/>
              <a:ext cx="103188" cy="504825"/>
            </a:xfrm>
            <a:custGeom>
              <a:avLst/>
              <a:gdLst/>
              <a:ahLst/>
              <a:cxnLst>
                <a:cxn ang="0">
                  <a:pos x="185" y="5"/>
                </a:cxn>
                <a:cxn ang="0">
                  <a:pos x="181" y="67"/>
                </a:cxn>
                <a:cxn ang="0">
                  <a:pos x="169" y="127"/>
                </a:cxn>
                <a:cxn ang="0">
                  <a:pos x="153" y="187"/>
                </a:cxn>
                <a:cxn ang="0">
                  <a:pos x="136" y="246"/>
                </a:cxn>
                <a:cxn ang="0">
                  <a:pos x="129" y="273"/>
                </a:cxn>
                <a:cxn ang="0">
                  <a:pos x="124" y="327"/>
                </a:cxn>
                <a:cxn ang="0">
                  <a:pos x="123" y="355"/>
                </a:cxn>
                <a:cxn ang="0">
                  <a:pos x="118" y="418"/>
                </a:cxn>
                <a:cxn ang="0">
                  <a:pos x="108" y="481"/>
                </a:cxn>
                <a:cxn ang="0">
                  <a:pos x="101" y="511"/>
                </a:cxn>
                <a:cxn ang="0">
                  <a:pos x="74" y="596"/>
                </a:cxn>
                <a:cxn ang="0">
                  <a:pos x="65" y="627"/>
                </a:cxn>
                <a:cxn ang="0">
                  <a:pos x="53" y="691"/>
                </a:cxn>
                <a:cxn ang="0">
                  <a:pos x="47" y="723"/>
                </a:cxn>
                <a:cxn ang="0">
                  <a:pos x="23" y="846"/>
                </a:cxn>
                <a:cxn ang="0">
                  <a:pos x="20" y="863"/>
                </a:cxn>
                <a:cxn ang="0">
                  <a:pos x="14" y="897"/>
                </a:cxn>
                <a:cxn ang="0">
                  <a:pos x="9" y="913"/>
                </a:cxn>
                <a:cxn ang="0">
                  <a:pos x="6" y="922"/>
                </a:cxn>
                <a:cxn ang="0">
                  <a:pos x="1" y="939"/>
                </a:cxn>
                <a:cxn ang="0">
                  <a:pos x="0" y="949"/>
                </a:cxn>
                <a:cxn ang="0">
                  <a:pos x="2" y="952"/>
                </a:cxn>
                <a:cxn ang="0">
                  <a:pos x="6" y="954"/>
                </a:cxn>
                <a:cxn ang="0">
                  <a:pos x="9" y="952"/>
                </a:cxn>
                <a:cxn ang="0">
                  <a:pos x="11" y="949"/>
                </a:cxn>
                <a:cxn ang="0">
                  <a:pos x="12" y="937"/>
                </a:cxn>
                <a:cxn ang="0">
                  <a:pos x="18" y="914"/>
                </a:cxn>
                <a:cxn ang="0">
                  <a:pos x="21" y="903"/>
                </a:cxn>
                <a:cxn ang="0">
                  <a:pos x="33" y="840"/>
                </a:cxn>
                <a:cxn ang="0">
                  <a:pos x="47" y="774"/>
                </a:cxn>
                <a:cxn ang="0">
                  <a:pos x="59" y="709"/>
                </a:cxn>
                <a:cxn ang="0">
                  <a:pos x="71" y="650"/>
                </a:cxn>
                <a:cxn ang="0">
                  <a:pos x="85" y="591"/>
                </a:cxn>
                <a:cxn ang="0">
                  <a:pos x="94" y="563"/>
                </a:cxn>
                <a:cxn ang="0">
                  <a:pos x="105" y="534"/>
                </a:cxn>
                <a:cxn ang="0">
                  <a:pos x="114" y="500"/>
                </a:cxn>
                <a:cxn ang="0">
                  <a:pos x="120" y="465"/>
                </a:cxn>
                <a:cxn ang="0">
                  <a:pos x="128" y="407"/>
                </a:cxn>
                <a:cxn ang="0">
                  <a:pos x="135" y="320"/>
                </a:cxn>
                <a:cxn ang="0">
                  <a:pos x="143" y="262"/>
                </a:cxn>
                <a:cxn ang="0">
                  <a:pos x="150" y="233"/>
                </a:cxn>
                <a:cxn ang="0">
                  <a:pos x="167" y="177"/>
                </a:cxn>
                <a:cxn ang="0">
                  <a:pos x="181" y="120"/>
                </a:cxn>
                <a:cxn ang="0">
                  <a:pos x="191" y="63"/>
                </a:cxn>
                <a:cxn ang="0">
                  <a:pos x="196" y="5"/>
                </a:cxn>
                <a:cxn ang="0">
                  <a:pos x="195" y="3"/>
                </a:cxn>
                <a:cxn ang="0">
                  <a:pos x="192" y="1"/>
                </a:cxn>
                <a:cxn ang="0">
                  <a:pos x="188" y="1"/>
                </a:cxn>
                <a:cxn ang="0">
                  <a:pos x="186" y="3"/>
                </a:cxn>
                <a:cxn ang="0">
                  <a:pos x="185" y="5"/>
                </a:cxn>
              </a:cxnLst>
              <a:rect l="0" t="0" r="r" b="b"/>
              <a:pathLst>
                <a:path w="196" h="954">
                  <a:moveTo>
                    <a:pt x="185" y="5"/>
                  </a:moveTo>
                  <a:lnTo>
                    <a:pt x="185" y="5"/>
                  </a:lnTo>
                  <a:lnTo>
                    <a:pt x="184" y="36"/>
                  </a:lnTo>
                  <a:lnTo>
                    <a:pt x="181" y="67"/>
                  </a:lnTo>
                  <a:lnTo>
                    <a:pt x="176" y="97"/>
                  </a:lnTo>
                  <a:lnTo>
                    <a:pt x="169" y="127"/>
                  </a:lnTo>
                  <a:lnTo>
                    <a:pt x="162" y="157"/>
                  </a:lnTo>
                  <a:lnTo>
                    <a:pt x="153" y="187"/>
                  </a:lnTo>
                  <a:lnTo>
                    <a:pt x="136" y="246"/>
                  </a:lnTo>
                  <a:lnTo>
                    <a:pt x="136" y="246"/>
                  </a:lnTo>
                  <a:lnTo>
                    <a:pt x="133" y="261"/>
                  </a:lnTo>
                  <a:lnTo>
                    <a:pt x="129" y="273"/>
                  </a:lnTo>
                  <a:lnTo>
                    <a:pt x="126" y="300"/>
                  </a:lnTo>
                  <a:lnTo>
                    <a:pt x="124" y="327"/>
                  </a:lnTo>
                  <a:lnTo>
                    <a:pt x="123" y="355"/>
                  </a:lnTo>
                  <a:lnTo>
                    <a:pt x="123" y="355"/>
                  </a:lnTo>
                  <a:lnTo>
                    <a:pt x="121" y="386"/>
                  </a:lnTo>
                  <a:lnTo>
                    <a:pt x="118" y="418"/>
                  </a:lnTo>
                  <a:lnTo>
                    <a:pt x="113" y="449"/>
                  </a:lnTo>
                  <a:lnTo>
                    <a:pt x="108" y="481"/>
                  </a:lnTo>
                  <a:lnTo>
                    <a:pt x="108" y="481"/>
                  </a:lnTo>
                  <a:lnTo>
                    <a:pt x="101" y="511"/>
                  </a:lnTo>
                  <a:lnTo>
                    <a:pt x="92" y="538"/>
                  </a:lnTo>
                  <a:lnTo>
                    <a:pt x="74" y="596"/>
                  </a:lnTo>
                  <a:lnTo>
                    <a:pt x="74" y="596"/>
                  </a:lnTo>
                  <a:lnTo>
                    <a:pt x="65" y="627"/>
                  </a:lnTo>
                  <a:lnTo>
                    <a:pt x="58" y="659"/>
                  </a:lnTo>
                  <a:lnTo>
                    <a:pt x="53" y="691"/>
                  </a:lnTo>
                  <a:lnTo>
                    <a:pt x="47" y="723"/>
                  </a:lnTo>
                  <a:lnTo>
                    <a:pt x="47" y="723"/>
                  </a:lnTo>
                  <a:lnTo>
                    <a:pt x="34" y="784"/>
                  </a:lnTo>
                  <a:lnTo>
                    <a:pt x="23" y="846"/>
                  </a:lnTo>
                  <a:lnTo>
                    <a:pt x="23" y="846"/>
                  </a:lnTo>
                  <a:lnTo>
                    <a:pt x="20" y="863"/>
                  </a:lnTo>
                  <a:lnTo>
                    <a:pt x="18" y="880"/>
                  </a:lnTo>
                  <a:lnTo>
                    <a:pt x="14" y="897"/>
                  </a:lnTo>
                  <a:lnTo>
                    <a:pt x="12" y="905"/>
                  </a:lnTo>
                  <a:lnTo>
                    <a:pt x="9" y="913"/>
                  </a:lnTo>
                  <a:lnTo>
                    <a:pt x="9" y="913"/>
                  </a:lnTo>
                  <a:lnTo>
                    <a:pt x="6" y="922"/>
                  </a:lnTo>
                  <a:lnTo>
                    <a:pt x="3" y="931"/>
                  </a:lnTo>
                  <a:lnTo>
                    <a:pt x="1" y="939"/>
                  </a:lnTo>
                  <a:lnTo>
                    <a:pt x="0" y="949"/>
                  </a:lnTo>
                  <a:lnTo>
                    <a:pt x="0" y="949"/>
                  </a:lnTo>
                  <a:lnTo>
                    <a:pt x="1" y="951"/>
                  </a:lnTo>
                  <a:lnTo>
                    <a:pt x="2" y="952"/>
                  </a:lnTo>
                  <a:lnTo>
                    <a:pt x="3" y="953"/>
                  </a:lnTo>
                  <a:lnTo>
                    <a:pt x="6" y="954"/>
                  </a:lnTo>
                  <a:lnTo>
                    <a:pt x="7" y="953"/>
                  </a:lnTo>
                  <a:lnTo>
                    <a:pt x="9" y="952"/>
                  </a:lnTo>
                  <a:lnTo>
                    <a:pt x="10" y="951"/>
                  </a:lnTo>
                  <a:lnTo>
                    <a:pt x="11" y="949"/>
                  </a:lnTo>
                  <a:lnTo>
                    <a:pt x="11" y="949"/>
                  </a:lnTo>
                  <a:lnTo>
                    <a:pt x="12" y="937"/>
                  </a:lnTo>
                  <a:lnTo>
                    <a:pt x="15" y="926"/>
                  </a:lnTo>
                  <a:lnTo>
                    <a:pt x="18" y="914"/>
                  </a:lnTo>
                  <a:lnTo>
                    <a:pt x="21" y="903"/>
                  </a:lnTo>
                  <a:lnTo>
                    <a:pt x="21" y="903"/>
                  </a:lnTo>
                  <a:lnTo>
                    <a:pt x="27" y="871"/>
                  </a:lnTo>
                  <a:lnTo>
                    <a:pt x="33" y="840"/>
                  </a:lnTo>
                  <a:lnTo>
                    <a:pt x="33" y="840"/>
                  </a:lnTo>
                  <a:lnTo>
                    <a:pt x="47" y="774"/>
                  </a:lnTo>
                  <a:lnTo>
                    <a:pt x="53" y="741"/>
                  </a:lnTo>
                  <a:lnTo>
                    <a:pt x="59" y="709"/>
                  </a:lnTo>
                  <a:lnTo>
                    <a:pt x="59" y="709"/>
                  </a:lnTo>
                  <a:lnTo>
                    <a:pt x="71" y="650"/>
                  </a:lnTo>
                  <a:lnTo>
                    <a:pt x="77" y="620"/>
                  </a:lnTo>
                  <a:lnTo>
                    <a:pt x="85" y="591"/>
                  </a:lnTo>
                  <a:lnTo>
                    <a:pt x="85" y="591"/>
                  </a:lnTo>
                  <a:lnTo>
                    <a:pt x="94" y="563"/>
                  </a:lnTo>
                  <a:lnTo>
                    <a:pt x="105" y="534"/>
                  </a:lnTo>
                  <a:lnTo>
                    <a:pt x="105" y="534"/>
                  </a:lnTo>
                  <a:lnTo>
                    <a:pt x="110" y="518"/>
                  </a:lnTo>
                  <a:lnTo>
                    <a:pt x="114" y="500"/>
                  </a:lnTo>
                  <a:lnTo>
                    <a:pt x="120" y="465"/>
                  </a:lnTo>
                  <a:lnTo>
                    <a:pt x="120" y="465"/>
                  </a:lnTo>
                  <a:lnTo>
                    <a:pt x="125" y="436"/>
                  </a:lnTo>
                  <a:lnTo>
                    <a:pt x="128" y="407"/>
                  </a:lnTo>
                  <a:lnTo>
                    <a:pt x="133" y="348"/>
                  </a:lnTo>
                  <a:lnTo>
                    <a:pt x="135" y="320"/>
                  </a:lnTo>
                  <a:lnTo>
                    <a:pt x="138" y="291"/>
                  </a:lnTo>
                  <a:lnTo>
                    <a:pt x="143" y="262"/>
                  </a:lnTo>
                  <a:lnTo>
                    <a:pt x="146" y="247"/>
                  </a:lnTo>
                  <a:lnTo>
                    <a:pt x="150" y="233"/>
                  </a:lnTo>
                  <a:lnTo>
                    <a:pt x="150" y="233"/>
                  </a:lnTo>
                  <a:lnTo>
                    <a:pt x="167" y="177"/>
                  </a:lnTo>
                  <a:lnTo>
                    <a:pt x="174" y="149"/>
                  </a:lnTo>
                  <a:lnTo>
                    <a:pt x="181" y="120"/>
                  </a:lnTo>
                  <a:lnTo>
                    <a:pt x="186" y="92"/>
                  </a:lnTo>
                  <a:lnTo>
                    <a:pt x="191" y="63"/>
                  </a:lnTo>
                  <a:lnTo>
                    <a:pt x="195" y="34"/>
                  </a:lnTo>
                  <a:lnTo>
                    <a:pt x="196" y="5"/>
                  </a:lnTo>
                  <a:lnTo>
                    <a:pt x="196" y="5"/>
                  </a:lnTo>
                  <a:lnTo>
                    <a:pt x="195" y="3"/>
                  </a:lnTo>
                  <a:lnTo>
                    <a:pt x="194" y="1"/>
                  </a:lnTo>
                  <a:lnTo>
                    <a:pt x="192" y="1"/>
                  </a:lnTo>
                  <a:lnTo>
                    <a:pt x="190" y="0"/>
                  </a:lnTo>
                  <a:lnTo>
                    <a:pt x="188" y="1"/>
                  </a:lnTo>
                  <a:lnTo>
                    <a:pt x="187" y="1"/>
                  </a:lnTo>
                  <a:lnTo>
                    <a:pt x="186" y="3"/>
                  </a:lnTo>
                  <a:lnTo>
                    <a:pt x="185" y="5"/>
                  </a:lnTo>
                  <a:lnTo>
                    <a:pt x="18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52" name="Freeform 914"/>
            <p:cNvSpPr/>
            <p:nvPr/>
          </p:nvSpPr>
          <p:spPr bwMode="auto">
            <a:xfrm>
              <a:off x="3570288" y="1301750"/>
              <a:ext cx="96838" cy="488950"/>
            </a:xfrm>
            <a:custGeom>
              <a:avLst/>
              <a:gdLst/>
              <a:ahLst/>
              <a:cxnLst>
                <a:cxn ang="0">
                  <a:pos x="175" y="5"/>
                </a:cxn>
                <a:cxn ang="0">
                  <a:pos x="172" y="13"/>
                </a:cxn>
                <a:cxn ang="0">
                  <a:pos x="163" y="30"/>
                </a:cxn>
                <a:cxn ang="0">
                  <a:pos x="161" y="39"/>
                </a:cxn>
                <a:cxn ang="0">
                  <a:pos x="161" y="62"/>
                </a:cxn>
                <a:cxn ang="0">
                  <a:pos x="159" y="87"/>
                </a:cxn>
                <a:cxn ang="0">
                  <a:pos x="149" y="148"/>
                </a:cxn>
                <a:cxn ang="0">
                  <a:pos x="146" y="164"/>
                </a:cxn>
                <a:cxn ang="0">
                  <a:pos x="138" y="193"/>
                </a:cxn>
                <a:cxn ang="0">
                  <a:pos x="135" y="207"/>
                </a:cxn>
                <a:cxn ang="0">
                  <a:pos x="128" y="268"/>
                </a:cxn>
                <a:cxn ang="0">
                  <a:pos x="117" y="361"/>
                </a:cxn>
                <a:cxn ang="0">
                  <a:pos x="106" y="422"/>
                </a:cxn>
                <a:cxn ang="0">
                  <a:pos x="99" y="452"/>
                </a:cxn>
                <a:cxn ang="0">
                  <a:pos x="72" y="538"/>
                </a:cxn>
                <a:cxn ang="0">
                  <a:pos x="64" y="568"/>
                </a:cxn>
                <a:cxn ang="0">
                  <a:pos x="50" y="630"/>
                </a:cxn>
                <a:cxn ang="0">
                  <a:pos x="38" y="691"/>
                </a:cxn>
                <a:cxn ang="0">
                  <a:pos x="15" y="809"/>
                </a:cxn>
                <a:cxn ang="0">
                  <a:pos x="6" y="865"/>
                </a:cxn>
                <a:cxn ang="0">
                  <a:pos x="1" y="906"/>
                </a:cxn>
                <a:cxn ang="0">
                  <a:pos x="0" y="921"/>
                </a:cxn>
                <a:cxn ang="0">
                  <a:pos x="2" y="924"/>
                </a:cxn>
                <a:cxn ang="0">
                  <a:pos x="5" y="925"/>
                </a:cxn>
                <a:cxn ang="0">
                  <a:pos x="8" y="924"/>
                </a:cxn>
                <a:cxn ang="0">
                  <a:pos x="9" y="921"/>
                </a:cxn>
                <a:cxn ang="0">
                  <a:pos x="10" y="906"/>
                </a:cxn>
                <a:cxn ang="0">
                  <a:pos x="13" y="875"/>
                </a:cxn>
                <a:cxn ang="0">
                  <a:pos x="16" y="862"/>
                </a:cxn>
                <a:cxn ang="0">
                  <a:pos x="25" y="803"/>
                </a:cxn>
                <a:cxn ang="0">
                  <a:pos x="31" y="774"/>
                </a:cxn>
                <a:cxn ang="0">
                  <a:pos x="48" y="685"/>
                </a:cxn>
                <a:cxn ang="0">
                  <a:pos x="62" y="623"/>
                </a:cxn>
                <a:cxn ang="0">
                  <a:pos x="75" y="560"/>
                </a:cxn>
                <a:cxn ang="0">
                  <a:pos x="83" y="531"/>
                </a:cxn>
                <a:cxn ang="0">
                  <a:pos x="110" y="446"/>
                </a:cxn>
                <a:cxn ang="0">
                  <a:pos x="117" y="417"/>
                </a:cxn>
                <a:cxn ang="0">
                  <a:pos x="129" y="355"/>
                </a:cxn>
                <a:cxn ang="0">
                  <a:pos x="138" y="262"/>
                </a:cxn>
                <a:cxn ang="0">
                  <a:pos x="145" y="201"/>
                </a:cxn>
                <a:cxn ang="0">
                  <a:pos x="148" y="186"/>
                </a:cxn>
                <a:cxn ang="0">
                  <a:pos x="157" y="157"/>
                </a:cxn>
                <a:cxn ang="0">
                  <a:pos x="161" y="143"/>
                </a:cxn>
                <a:cxn ang="0">
                  <a:pos x="167" y="94"/>
                </a:cxn>
                <a:cxn ang="0">
                  <a:pos x="169" y="70"/>
                </a:cxn>
                <a:cxn ang="0">
                  <a:pos x="171" y="45"/>
                </a:cxn>
                <a:cxn ang="0">
                  <a:pos x="172" y="36"/>
                </a:cxn>
                <a:cxn ang="0">
                  <a:pos x="181" y="17"/>
                </a:cxn>
                <a:cxn ang="0">
                  <a:pos x="185" y="7"/>
                </a:cxn>
                <a:cxn ang="0">
                  <a:pos x="185" y="5"/>
                </a:cxn>
                <a:cxn ang="0">
                  <a:pos x="180" y="1"/>
                </a:cxn>
                <a:cxn ang="0">
                  <a:pos x="177" y="1"/>
                </a:cxn>
                <a:cxn ang="0">
                  <a:pos x="175" y="5"/>
                </a:cxn>
              </a:cxnLst>
              <a:rect l="0" t="0" r="r" b="b"/>
              <a:pathLst>
                <a:path w="185" h="925">
                  <a:moveTo>
                    <a:pt x="175" y="5"/>
                  </a:moveTo>
                  <a:lnTo>
                    <a:pt x="175" y="5"/>
                  </a:lnTo>
                  <a:lnTo>
                    <a:pt x="174" y="9"/>
                  </a:lnTo>
                  <a:lnTo>
                    <a:pt x="172" y="13"/>
                  </a:lnTo>
                  <a:lnTo>
                    <a:pt x="168" y="22"/>
                  </a:lnTo>
                  <a:lnTo>
                    <a:pt x="163" y="30"/>
                  </a:lnTo>
                  <a:lnTo>
                    <a:pt x="162" y="35"/>
                  </a:lnTo>
                  <a:lnTo>
                    <a:pt x="161" y="39"/>
                  </a:lnTo>
                  <a:lnTo>
                    <a:pt x="161" y="39"/>
                  </a:lnTo>
                  <a:lnTo>
                    <a:pt x="161" y="62"/>
                  </a:lnTo>
                  <a:lnTo>
                    <a:pt x="159" y="87"/>
                  </a:lnTo>
                  <a:lnTo>
                    <a:pt x="159" y="87"/>
                  </a:lnTo>
                  <a:lnTo>
                    <a:pt x="155" y="118"/>
                  </a:lnTo>
                  <a:lnTo>
                    <a:pt x="149" y="148"/>
                  </a:lnTo>
                  <a:lnTo>
                    <a:pt x="149" y="148"/>
                  </a:lnTo>
                  <a:lnTo>
                    <a:pt x="146" y="164"/>
                  </a:lnTo>
                  <a:lnTo>
                    <a:pt x="142" y="178"/>
                  </a:lnTo>
                  <a:lnTo>
                    <a:pt x="138" y="193"/>
                  </a:lnTo>
                  <a:lnTo>
                    <a:pt x="135" y="207"/>
                  </a:lnTo>
                  <a:lnTo>
                    <a:pt x="135" y="207"/>
                  </a:lnTo>
                  <a:lnTo>
                    <a:pt x="131" y="238"/>
                  </a:lnTo>
                  <a:lnTo>
                    <a:pt x="128" y="268"/>
                  </a:lnTo>
                  <a:lnTo>
                    <a:pt x="122" y="330"/>
                  </a:lnTo>
                  <a:lnTo>
                    <a:pt x="117" y="361"/>
                  </a:lnTo>
                  <a:lnTo>
                    <a:pt x="112" y="392"/>
                  </a:lnTo>
                  <a:lnTo>
                    <a:pt x="106" y="422"/>
                  </a:lnTo>
                  <a:lnTo>
                    <a:pt x="99" y="452"/>
                  </a:lnTo>
                  <a:lnTo>
                    <a:pt x="99" y="452"/>
                  </a:lnTo>
                  <a:lnTo>
                    <a:pt x="80" y="510"/>
                  </a:lnTo>
                  <a:lnTo>
                    <a:pt x="72" y="538"/>
                  </a:lnTo>
                  <a:lnTo>
                    <a:pt x="64" y="568"/>
                  </a:lnTo>
                  <a:lnTo>
                    <a:pt x="64" y="568"/>
                  </a:lnTo>
                  <a:lnTo>
                    <a:pt x="56" y="599"/>
                  </a:lnTo>
                  <a:lnTo>
                    <a:pt x="50" y="630"/>
                  </a:lnTo>
                  <a:lnTo>
                    <a:pt x="38" y="691"/>
                  </a:lnTo>
                  <a:lnTo>
                    <a:pt x="38" y="691"/>
                  </a:lnTo>
                  <a:lnTo>
                    <a:pt x="25" y="750"/>
                  </a:lnTo>
                  <a:lnTo>
                    <a:pt x="15" y="809"/>
                  </a:lnTo>
                  <a:lnTo>
                    <a:pt x="15" y="809"/>
                  </a:lnTo>
                  <a:lnTo>
                    <a:pt x="6" y="865"/>
                  </a:lnTo>
                  <a:lnTo>
                    <a:pt x="2" y="893"/>
                  </a:lnTo>
                  <a:lnTo>
                    <a:pt x="1" y="906"/>
                  </a:lnTo>
                  <a:lnTo>
                    <a:pt x="0" y="921"/>
                  </a:lnTo>
                  <a:lnTo>
                    <a:pt x="0" y="921"/>
                  </a:lnTo>
                  <a:lnTo>
                    <a:pt x="1" y="923"/>
                  </a:lnTo>
                  <a:lnTo>
                    <a:pt x="2" y="924"/>
                  </a:lnTo>
                  <a:lnTo>
                    <a:pt x="3" y="925"/>
                  </a:lnTo>
                  <a:lnTo>
                    <a:pt x="5" y="925"/>
                  </a:lnTo>
                  <a:lnTo>
                    <a:pt x="7" y="925"/>
                  </a:lnTo>
                  <a:lnTo>
                    <a:pt x="8" y="924"/>
                  </a:lnTo>
                  <a:lnTo>
                    <a:pt x="9" y="923"/>
                  </a:lnTo>
                  <a:lnTo>
                    <a:pt x="9" y="921"/>
                  </a:lnTo>
                  <a:lnTo>
                    <a:pt x="9" y="921"/>
                  </a:lnTo>
                  <a:lnTo>
                    <a:pt x="10" y="906"/>
                  </a:lnTo>
                  <a:lnTo>
                    <a:pt x="11" y="891"/>
                  </a:lnTo>
                  <a:lnTo>
                    <a:pt x="13" y="875"/>
                  </a:lnTo>
                  <a:lnTo>
                    <a:pt x="16" y="862"/>
                  </a:lnTo>
                  <a:lnTo>
                    <a:pt x="16" y="862"/>
                  </a:lnTo>
                  <a:lnTo>
                    <a:pt x="21" y="833"/>
                  </a:lnTo>
                  <a:lnTo>
                    <a:pt x="25" y="803"/>
                  </a:lnTo>
                  <a:lnTo>
                    <a:pt x="25" y="803"/>
                  </a:lnTo>
                  <a:lnTo>
                    <a:pt x="31" y="774"/>
                  </a:lnTo>
                  <a:lnTo>
                    <a:pt x="37" y="744"/>
                  </a:lnTo>
                  <a:lnTo>
                    <a:pt x="48" y="685"/>
                  </a:lnTo>
                  <a:lnTo>
                    <a:pt x="48" y="685"/>
                  </a:lnTo>
                  <a:lnTo>
                    <a:pt x="62" y="623"/>
                  </a:lnTo>
                  <a:lnTo>
                    <a:pt x="68" y="592"/>
                  </a:lnTo>
                  <a:lnTo>
                    <a:pt x="75" y="560"/>
                  </a:lnTo>
                  <a:lnTo>
                    <a:pt x="75" y="560"/>
                  </a:lnTo>
                  <a:lnTo>
                    <a:pt x="83" y="531"/>
                  </a:lnTo>
                  <a:lnTo>
                    <a:pt x="93" y="503"/>
                  </a:lnTo>
                  <a:lnTo>
                    <a:pt x="110" y="446"/>
                  </a:lnTo>
                  <a:lnTo>
                    <a:pt x="110" y="446"/>
                  </a:lnTo>
                  <a:lnTo>
                    <a:pt x="117" y="417"/>
                  </a:lnTo>
                  <a:lnTo>
                    <a:pt x="124" y="386"/>
                  </a:lnTo>
                  <a:lnTo>
                    <a:pt x="129" y="355"/>
                  </a:lnTo>
                  <a:lnTo>
                    <a:pt x="132" y="324"/>
                  </a:lnTo>
                  <a:lnTo>
                    <a:pt x="138" y="262"/>
                  </a:lnTo>
                  <a:lnTo>
                    <a:pt x="141" y="231"/>
                  </a:lnTo>
                  <a:lnTo>
                    <a:pt x="145" y="201"/>
                  </a:lnTo>
                  <a:lnTo>
                    <a:pt x="145" y="201"/>
                  </a:lnTo>
                  <a:lnTo>
                    <a:pt x="148" y="186"/>
                  </a:lnTo>
                  <a:lnTo>
                    <a:pt x="153" y="172"/>
                  </a:lnTo>
                  <a:lnTo>
                    <a:pt x="157" y="157"/>
                  </a:lnTo>
                  <a:lnTo>
                    <a:pt x="161" y="143"/>
                  </a:lnTo>
                  <a:lnTo>
                    <a:pt x="161" y="143"/>
                  </a:lnTo>
                  <a:lnTo>
                    <a:pt x="164" y="119"/>
                  </a:lnTo>
                  <a:lnTo>
                    <a:pt x="167" y="94"/>
                  </a:lnTo>
                  <a:lnTo>
                    <a:pt x="167" y="94"/>
                  </a:lnTo>
                  <a:lnTo>
                    <a:pt x="169" y="70"/>
                  </a:lnTo>
                  <a:lnTo>
                    <a:pt x="171" y="45"/>
                  </a:lnTo>
                  <a:lnTo>
                    <a:pt x="171" y="45"/>
                  </a:lnTo>
                  <a:lnTo>
                    <a:pt x="171" y="40"/>
                  </a:lnTo>
                  <a:lnTo>
                    <a:pt x="172" y="36"/>
                  </a:lnTo>
                  <a:lnTo>
                    <a:pt x="177" y="26"/>
                  </a:lnTo>
                  <a:lnTo>
                    <a:pt x="181" y="17"/>
                  </a:lnTo>
                  <a:lnTo>
                    <a:pt x="183" y="12"/>
                  </a:lnTo>
                  <a:lnTo>
                    <a:pt x="185" y="7"/>
                  </a:lnTo>
                  <a:lnTo>
                    <a:pt x="185" y="7"/>
                  </a:lnTo>
                  <a:lnTo>
                    <a:pt x="185" y="5"/>
                  </a:lnTo>
                  <a:lnTo>
                    <a:pt x="183" y="4"/>
                  </a:lnTo>
                  <a:lnTo>
                    <a:pt x="180" y="1"/>
                  </a:lnTo>
                  <a:lnTo>
                    <a:pt x="179" y="0"/>
                  </a:lnTo>
                  <a:lnTo>
                    <a:pt x="177" y="1"/>
                  </a:lnTo>
                  <a:lnTo>
                    <a:pt x="176" y="3"/>
                  </a:lnTo>
                  <a:lnTo>
                    <a:pt x="175" y="5"/>
                  </a:lnTo>
                  <a:lnTo>
                    <a:pt x="17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53" name="Freeform 915"/>
            <p:cNvSpPr/>
            <p:nvPr/>
          </p:nvSpPr>
          <p:spPr bwMode="auto">
            <a:xfrm>
              <a:off x="3605213" y="1336675"/>
              <a:ext cx="98425" cy="500063"/>
            </a:xfrm>
            <a:custGeom>
              <a:avLst/>
              <a:gdLst/>
              <a:ahLst/>
              <a:cxnLst>
                <a:cxn ang="0">
                  <a:pos x="174" y="4"/>
                </a:cxn>
                <a:cxn ang="0">
                  <a:pos x="173" y="62"/>
                </a:cxn>
                <a:cxn ang="0">
                  <a:pos x="167" y="119"/>
                </a:cxn>
                <a:cxn ang="0">
                  <a:pos x="157" y="179"/>
                </a:cxn>
                <a:cxn ang="0">
                  <a:pos x="147" y="239"/>
                </a:cxn>
                <a:cxn ang="0">
                  <a:pos x="136" y="302"/>
                </a:cxn>
                <a:cxn ang="0">
                  <a:pos x="126" y="365"/>
                </a:cxn>
                <a:cxn ang="0">
                  <a:pos x="118" y="428"/>
                </a:cxn>
                <a:cxn ang="0">
                  <a:pos x="107" y="490"/>
                </a:cxn>
                <a:cxn ang="0">
                  <a:pos x="101" y="519"/>
                </a:cxn>
                <a:cxn ang="0">
                  <a:pos x="78" y="605"/>
                </a:cxn>
                <a:cxn ang="0">
                  <a:pos x="47" y="719"/>
                </a:cxn>
                <a:cxn ang="0">
                  <a:pos x="41" y="747"/>
                </a:cxn>
                <a:cxn ang="0">
                  <a:pos x="32" y="806"/>
                </a:cxn>
                <a:cxn ang="0">
                  <a:pos x="27" y="835"/>
                </a:cxn>
                <a:cxn ang="0">
                  <a:pos x="20" y="859"/>
                </a:cxn>
                <a:cxn ang="0">
                  <a:pos x="5" y="907"/>
                </a:cxn>
                <a:cxn ang="0">
                  <a:pos x="0" y="931"/>
                </a:cxn>
                <a:cxn ang="0">
                  <a:pos x="0" y="933"/>
                </a:cxn>
                <a:cxn ang="0">
                  <a:pos x="0" y="939"/>
                </a:cxn>
                <a:cxn ang="0">
                  <a:pos x="1" y="942"/>
                </a:cxn>
                <a:cxn ang="0">
                  <a:pos x="4" y="943"/>
                </a:cxn>
                <a:cxn ang="0">
                  <a:pos x="7" y="942"/>
                </a:cxn>
                <a:cxn ang="0">
                  <a:pos x="9" y="939"/>
                </a:cxn>
                <a:cxn ang="0">
                  <a:pos x="10" y="924"/>
                </a:cxn>
                <a:cxn ang="0">
                  <a:pos x="16" y="897"/>
                </a:cxn>
                <a:cxn ang="0">
                  <a:pos x="30" y="857"/>
                </a:cxn>
                <a:cxn ang="0">
                  <a:pos x="37" y="829"/>
                </a:cxn>
                <a:cxn ang="0">
                  <a:pos x="42" y="800"/>
                </a:cxn>
                <a:cxn ang="0">
                  <a:pos x="52" y="741"/>
                </a:cxn>
                <a:cxn ang="0">
                  <a:pos x="58" y="712"/>
                </a:cxn>
                <a:cxn ang="0">
                  <a:pos x="90" y="595"/>
                </a:cxn>
                <a:cxn ang="0">
                  <a:pos x="113" y="506"/>
                </a:cxn>
                <a:cxn ang="0">
                  <a:pos x="120" y="476"/>
                </a:cxn>
                <a:cxn ang="0">
                  <a:pos x="129" y="417"/>
                </a:cxn>
                <a:cxn ang="0">
                  <a:pos x="136" y="359"/>
                </a:cxn>
                <a:cxn ang="0">
                  <a:pos x="146" y="296"/>
                </a:cxn>
                <a:cxn ang="0">
                  <a:pos x="158" y="233"/>
                </a:cxn>
                <a:cxn ang="0">
                  <a:pos x="168" y="173"/>
                </a:cxn>
                <a:cxn ang="0">
                  <a:pos x="178" y="113"/>
                </a:cxn>
                <a:cxn ang="0">
                  <a:pos x="184" y="58"/>
                </a:cxn>
                <a:cxn ang="0">
                  <a:pos x="185" y="4"/>
                </a:cxn>
                <a:cxn ang="0">
                  <a:pos x="184" y="2"/>
                </a:cxn>
                <a:cxn ang="0">
                  <a:pos x="182" y="0"/>
                </a:cxn>
                <a:cxn ang="0">
                  <a:pos x="177" y="0"/>
                </a:cxn>
                <a:cxn ang="0">
                  <a:pos x="175" y="2"/>
                </a:cxn>
                <a:cxn ang="0">
                  <a:pos x="174" y="4"/>
                </a:cxn>
              </a:cxnLst>
              <a:rect l="0" t="0" r="r" b="b"/>
              <a:pathLst>
                <a:path w="185" h="943">
                  <a:moveTo>
                    <a:pt x="174" y="4"/>
                  </a:moveTo>
                  <a:lnTo>
                    <a:pt x="174" y="4"/>
                  </a:lnTo>
                  <a:lnTo>
                    <a:pt x="174" y="33"/>
                  </a:lnTo>
                  <a:lnTo>
                    <a:pt x="173" y="62"/>
                  </a:lnTo>
                  <a:lnTo>
                    <a:pt x="171" y="90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57" y="179"/>
                  </a:lnTo>
                  <a:lnTo>
                    <a:pt x="147" y="239"/>
                  </a:lnTo>
                  <a:lnTo>
                    <a:pt x="147" y="239"/>
                  </a:lnTo>
                  <a:lnTo>
                    <a:pt x="142" y="271"/>
                  </a:lnTo>
                  <a:lnTo>
                    <a:pt x="136" y="302"/>
                  </a:lnTo>
                  <a:lnTo>
                    <a:pt x="131" y="334"/>
                  </a:lnTo>
                  <a:lnTo>
                    <a:pt x="126" y="365"/>
                  </a:lnTo>
                  <a:lnTo>
                    <a:pt x="126" y="365"/>
                  </a:lnTo>
                  <a:lnTo>
                    <a:pt x="118" y="428"/>
                  </a:lnTo>
                  <a:lnTo>
                    <a:pt x="112" y="459"/>
                  </a:lnTo>
                  <a:lnTo>
                    <a:pt x="107" y="490"/>
                  </a:lnTo>
                  <a:lnTo>
                    <a:pt x="107" y="490"/>
                  </a:lnTo>
                  <a:lnTo>
                    <a:pt x="101" y="519"/>
                  </a:lnTo>
                  <a:lnTo>
                    <a:pt x="94" y="547"/>
                  </a:lnTo>
                  <a:lnTo>
                    <a:pt x="78" y="605"/>
                  </a:lnTo>
                  <a:lnTo>
                    <a:pt x="62" y="662"/>
                  </a:lnTo>
                  <a:lnTo>
                    <a:pt x="47" y="719"/>
                  </a:lnTo>
                  <a:lnTo>
                    <a:pt x="47" y="719"/>
                  </a:lnTo>
                  <a:lnTo>
                    <a:pt x="41" y="747"/>
                  </a:lnTo>
                  <a:lnTo>
                    <a:pt x="36" y="776"/>
                  </a:lnTo>
                  <a:lnTo>
                    <a:pt x="32" y="806"/>
                  </a:lnTo>
                  <a:lnTo>
                    <a:pt x="27" y="835"/>
                  </a:lnTo>
                  <a:lnTo>
                    <a:pt x="27" y="835"/>
                  </a:lnTo>
                  <a:lnTo>
                    <a:pt x="24" y="848"/>
                  </a:lnTo>
                  <a:lnTo>
                    <a:pt x="20" y="859"/>
                  </a:lnTo>
                  <a:lnTo>
                    <a:pt x="12" y="883"/>
                  </a:lnTo>
                  <a:lnTo>
                    <a:pt x="5" y="907"/>
                  </a:lnTo>
                  <a:lnTo>
                    <a:pt x="2" y="919"/>
                  </a:lnTo>
                  <a:lnTo>
                    <a:pt x="0" y="931"/>
                  </a:lnTo>
                  <a:lnTo>
                    <a:pt x="0" y="931"/>
                  </a:lnTo>
                  <a:lnTo>
                    <a:pt x="0" y="933"/>
                  </a:lnTo>
                  <a:lnTo>
                    <a:pt x="0" y="939"/>
                  </a:lnTo>
                  <a:lnTo>
                    <a:pt x="0" y="939"/>
                  </a:lnTo>
                  <a:lnTo>
                    <a:pt x="0" y="940"/>
                  </a:lnTo>
                  <a:lnTo>
                    <a:pt x="1" y="942"/>
                  </a:lnTo>
                  <a:lnTo>
                    <a:pt x="2" y="943"/>
                  </a:lnTo>
                  <a:lnTo>
                    <a:pt x="4" y="943"/>
                  </a:lnTo>
                  <a:lnTo>
                    <a:pt x="6" y="943"/>
                  </a:lnTo>
                  <a:lnTo>
                    <a:pt x="7" y="942"/>
                  </a:lnTo>
                  <a:lnTo>
                    <a:pt x="8" y="940"/>
                  </a:lnTo>
                  <a:lnTo>
                    <a:pt x="9" y="939"/>
                  </a:lnTo>
                  <a:lnTo>
                    <a:pt x="9" y="939"/>
                  </a:lnTo>
                  <a:lnTo>
                    <a:pt x="10" y="924"/>
                  </a:lnTo>
                  <a:lnTo>
                    <a:pt x="13" y="911"/>
                  </a:lnTo>
                  <a:lnTo>
                    <a:pt x="16" y="897"/>
                  </a:lnTo>
                  <a:lnTo>
                    <a:pt x="21" y="884"/>
                  </a:lnTo>
                  <a:lnTo>
                    <a:pt x="30" y="857"/>
                  </a:lnTo>
                  <a:lnTo>
                    <a:pt x="34" y="843"/>
                  </a:lnTo>
                  <a:lnTo>
                    <a:pt x="37" y="829"/>
                  </a:lnTo>
                  <a:lnTo>
                    <a:pt x="37" y="829"/>
                  </a:lnTo>
                  <a:lnTo>
                    <a:pt x="42" y="800"/>
                  </a:lnTo>
                  <a:lnTo>
                    <a:pt x="47" y="771"/>
                  </a:lnTo>
                  <a:lnTo>
                    <a:pt x="52" y="741"/>
                  </a:lnTo>
                  <a:lnTo>
                    <a:pt x="58" y="712"/>
                  </a:lnTo>
                  <a:lnTo>
                    <a:pt x="58" y="712"/>
                  </a:lnTo>
                  <a:lnTo>
                    <a:pt x="73" y="653"/>
                  </a:lnTo>
                  <a:lnTo>
                    <a:pt x="90" y="595"/>
                  </a:lnTo>
                  <a:lnTo>
                    <a:pt x="106" y="535"/>
                  </a:lnTo>
                  <a:lnTo>
                    <a:pt x="113" y="506"/>
                  </a:lnTo>
                  <a:lnTo>
                    <a:pt x="120" y="476"/>
                  </a:lnTo>
                  <a:lnTo>
                    <a:pt x="120" y="476"/>
                  </a:lnTo>
                  <a:lnTo>
                    <a:pt x="125" y="447"/>
                  </a:lnTo>
                  <a:lnTo>
                    <a:pt x="129" y="417"/>
                  </a:lnTo>
                  <a:lnTo>
                    <a:pt x="136" y="359"/>
                  </a:lnTo>
                  <a:lnTo>
                    <a:pt x="136" y="359"/>
                  </a:lnTo>
                  <a:lnTo>
                    <a:pt x="141" y="327"/>
                  </a:lnTo>
                  <a:lnTo>
                    <a:pt x="146" y="296"/>
                  </a:lnTo>
                  <a:lnTo>
                    <a:pt x="153" y="264"/>
                  </a:lnTo>
                  <a:lnTo>
                    <a:pt x="158" y="233"/>
                  </a:lnTo>
                  <a:lnTo>
                    <a:pt x="158" y="233"/>
                  </a:lnTo>
                  <a:lnTo>
                    <a:pt x="168" y="173"/>
                  </a:lnTo>
                  <a:lnTo>
                    <a:pt x="178" y="113"/>
                  </a:lnTo>
                  <a:lnTo>
                    <a:pt x="178" y="113"/>
                  </a:lnTo>
                  <a:lnTo>
                    <a:pt x="182" y="86"/>
                  </a:lnTo>
                  <a:lnTo>
                    <a:pt x="184" y="58"/>
                  </a:lnTo>
                  <a:lnTo>
                    <a:pt x="184" y="32"/>
                  </a:lnTo>
                  <a:lnTo>
                    <a:pt x="185" y="4"/>
                  </a:lnTo>
                  <a:lnTo>
                    <a:pt x="185" y="4"/>
                  </a:lnTo>
                  <a:lnTo>
                    <a:pt x="184" y="2"/>
                  </a:lnTo>
                  <a:lnTo>
                    <a:pt x="183" y="1"/>
                  </a:lnTo>
                  <a:lnTo>
                    <a:pt x="182" y="0"/>
                  </a:lnTo>
                  <a:lnTo>
                    <a:pt x="180" y="0"/>
                  </a:lnTo>
                  <a:lnTo>
                    <a:pt x="177" y="0"/>
                  </a:lnTo>
                  <a:lnTo>
                    <a:pt x="176" y="1"/>
                  </a:lnTo>
                  <a:lnTo>
                    <a:pt x="175" y="2"/>
                  </a:lnTo>
                  <a:lnTo>
                    <a:pt x="174" y="4"/>
                  </a:lnTo>
                  <a:lnTo>
                    <a:pt x="17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54" name="Freeform 916"/>
            <p:cNvSpPr/>
            <p:nvPr/>
          </p:nvSpPr>
          <p:spPr bwMode="auto">
            <a:xfrm>
              <a:off x="3649663" y="1366838"/>
              <a:ext cx="90488" cy="492125"/>
            </a:xfrm>
            <a:custGeom>
              <a:avLst/>
              <a:gdLst/>
              <a:ahLst/>
              <a:cxnLst>
                <a:cxn ang="0">
                  <a:pos x="162" y="5"/>
                </a:cxn>
                <a:cxn ang="0">
                  <a:pos x="161" y="67"/>
                </a:cxn>
                <a:cxn ang="0">
                  <a:pos x="155" y="128"/>
                </a:cxn>
                <a:cxn ang="0">
                  <a:pos x="151" y="156"/>
                </a:cxn>
                <a:cxn ang="0">
                  <a:pos x="141" y="214"/>
                </a:cxn>
                <a:cxn ang="0">
                  <a:pos x="137" y="243"/>
                </a:cxn>
                <a:cxn ang="0">
                  <a:pos x="123" y="335"/>
                </a:cxn>
                <a:cxn ang="0">
                  <a:pos x="111" y="397"/>
                </a:cxn>
                <a:cxn ang="0">
                  <a:pos x="97" y="457"/>
                </a:cxn>
                <a:cxn ang="0">
                  <a:pos x="87" y="487"/>
                </a:cxn>
                <a:cxn ang="0">
                  <a:pos x="69" y="543"/>
                </a:cxn>
                <a:cxn ang="0">
                  <a:pos x="51" y="599"/>
                </a:cxn>
                <a:cxn ang="0">
                  <a:pos x="48" y="614"/>
                </a:cxn>
                <a:cxn ang="0">
                  <a:pos x="44" y="658"/>
                </a:cxn>
                <a:cxn ang="0">
                  <a:pos x="40" y="702"/>
                </a:cxn>
                <a:cxn ang="0">
                  <a:pos x="38" y="717"/>
                </a:cxn>
                <a:cxn ang="0">
                  <a:pos x="23" y="796"/>
                </a:cxn>
                <a:cxn ang="0">
                  <a:pos x="17" y="822"/>
                </a:cxn>
                <a:cxn ang="0">
                  <a:pos x="12" y="846"/>
                </a:cxn>
                <a:cxn ang="0">
                  <a:pos x="6" y="898"/>
                </a:cxn>
                <a:cxn ang="0">
                  <a:pos x="0" y="924"/>
                </a:cxn>
                <a:cxn ang="0">
                  <a:pos x="0" y="926"/>
                </a:cxn>
                <a:cxn ang="0">
                  <a:pos x="3" y="928"/>
                </a:cxn>
                <a:cxn ang="0">
                  <a:pos x="6" y="929"/>
                </a:cxn>
                <a:cxn ang="0">
                  <a:pos x="9" y="928"/>
                </a:cxn>
                <a:cxn ang="0">
                  <a:pos x="10" y="926"/>
                </a:cxn>
                <a:cxn ang="0">
                  <a:pos x="14" y="902"/>
                </a:cxn>
                <a:cxn ang="0">
                  <a:pos x="20" y="855"/>
                </a:cxn>
                <a:cxn ang="0">
                  <a:pos x="25" y="831"/>
                </a:cxn>
                <a:cxn ang="0">
                  <a:pos x="30" y="805"/>
                </a:cxn>
                <a:cxn ang="0">
                  <a:pos x="45" y="727"/>
                </a:cxn>
                <a:cxn ang="0">
                  <a:pos x="49" y="698"/>
                </a:cxn>
                <a:cxn ang="0">
                  <a:pos x="54" y="640"/>
                </a:cxn>
                <a:cxn ang="0">
                  <a:pos x="58" y="610"/>
                </a:cxn>
                <a:cxn ang="0">
                  <a:pos x="66" y="580"/>
                </a:cxn>
                <a:cxn ang="0">
                  <a:pos x="86" y="519"/>
                </a:cxn>
                <a:cxn ang="0">
                  <a:pos x="97" y="490"/>
                </a:cxn>
                <a:cxn ang="0">
                  <a:pos x="113" y="431"/>
                </a:cxn>
                <a:cxn ang="0">
                  <a:pos x="126" y="372"/>
                </a:cxn>
                <a:cxn ang="0">
                  <a:pos x="137" y="312"/>
                </a:cxn>
                <a:cxn ang="0">
                  <a:pos x="145" y="252"/>
                </a:cxn>
                <a:cxn ang="0">
                  <a:pos x="155" y="186"/>
                </a:cxn>
                <a:cxn ang="0">
                  <a:pos x="166" y="121"/>
                </a:cxn>
                <a:cxn ang="0">
                  <a:pos x="169" y="92"/>
                </a:cxn>
                <a:cxn ang="0">
                  <a:pos x="171" y="34"/>
                </a:cxn>
                <a:cxn ang="0">
                  <a:pos x="171" y="5"/>
                </a:cxn>
                <a:cxn ang="0">
                  <a:pos x="170" y="1"/>
                </a:cxn>
                <a:cxn ang="0">
                  <a:pos x="167" y="0"/>
                </a:cxn>
                <a:cxn ang="0">
                  <a:pos x="164" y="1"/>
                </a:cxn>
                <a:cxn ang="0">
                  <a:pos x="162" y="5"/>
                </a:cxn>
              </a:cxnLst>
              <a:rect l="0" t="0" r="r" b="b"/>
              <a:pathLst>
                <a:path w="171" h="929">
                  <a:moveTo>
                    <a:pt x="162" y="5"/>
                  </a:moveTo>
                  <a:lnTo>
                    <a:pt x="162" y="5"/>
                  </a:lnTo>
                  <a:lnTo>
                    <a:pt x="162" y="36"/>
                  </a:lnTo>
                  <a:lnTo>
                    <a:pt x="161" y="67"/>
                  </a:lnTo>
                  <a:lnTo>
                    <a:pt x="160" y="97"/>
                  </a:lnTo>
                  <a:lnTo>
                    <a:pt x="155" y="128"/>
                  </a:lnTo>
                  <a:lnTo>
                    <a:pt x="155" y="128"/>
                  </a:lnTo>
                  <a:lnTo>
                    <a:pt x="151" y="156"/>
                  </a:lnTo>
                  <a:lnTo>
                    <a:pt x="146" y="185"/>
                  </a:lnTo>
                  <a:lnTo>
                    <a:pt x="141" y="214"/>
                  </a:lnTo>
                  <a:lnTo>
                    <a:pt x="137" y="243"/>
                  </a:lnTo>
                  <a:lnTo>
                    <a:pt x="137" y="243"/>
                  </a:lnTo>
                  <a:lnTo>
                    <a:pt x="129" y="305"/>
                  </a:lnTo>
                  <a:lnTo>
                    <a:pt x="123" y="335"/>
                  </a:lnTo>
                  <a:lnTo>
                    <a:pt x="117" y="366"/>
                  </a:lnTo>
                  <a:lnTo>
                    <a:pt x="111" y="397"/>
                  </a:lnTo>
                  <a:lnTo>
                    <a:pt x="104" y="427"/>
                  </a:lnTo>
                  <a:lnTo>
                    <a:pt x="97" y="457"/>
                  </a:lnTo>
                  <a:lnTo>
                    <a:pt x="87" y="487"/>
                  </a:lnTo>
                  <a:lnTo>
                    <a:pt x="87" y="487"/>
                  </a:lnTo>
                  <a:lnTo>
                    <a:pt x="78" y="515"/>
                  </a:lnTo>
                  <a:lnTo>
                    <a:pt x="69" y="543"/>
                  </a:lnTo>
                  <a:lnTo>
                    <a:pt x="59" y="572"/>
                  </a:lnTo>
                  <a:lnTo>
                    <a:pt x="51" y="599"/>
                  </a:lnTo>
                  <a:lnTo>
                    <a:pt x="51" y="599"/>
                  </a:lnTo>
                  <a:lnTo>
                    <a:pt x="48" y="614"/>
                  </a:lnTo>
                  <a:lnTo>
                    <a:pt x="46" y="628"/>
                  </a:lnTo>
                  <a:lnTo>
                    <a:pt x="44" y="658"/>
                  </a:lnTo>
                  <a:lnTo>
                    <a:pt x="42" y="687"/>
                  </a:lnTo>
                  <a:lnTo>
                    <a:pt x="40" y="702"/>
                  </a:lnTo>
                  <a:lnTo>
                    <a:pt x="38" y="717"/>
                  </a:lnTo>
                  <a:lnTo>
                    <a:pt x="38" y="717"/>
                  </a:lnTo>
                  <a:lnTo>
                    <a:pt x="28" y="769"/>
                  </a:lnTo>
                  <a:lnTo>
                    <a:pt x="23" y="796"/>
                  </a:lnTo>
                  <a:lnTo>
                    <a:pt x="17" y="822"/>
                  </a:lnTo>
                  <a:lnTo>
                    <a:pt x="17" y="822"/>
                  </a:lnTo>
                  <a:lnTo>
                    <a:pt x="15" y="834"/>
                  </a:lnTo>
                  <a:lnTo>
                    <a:pt x="12" y="846"/>
                  </a:lnTo>
                  <a:lnTo>
                    <a:pt x="9" y="872"/>
                  </a:lnTo>
                  <a:lnTo>
                    <a:pt x="6" y="898"/>
                  </a:lnTo>
                  <a:lnTo>
                    <a:pt x="4" y="910"/>
                  </a:lnTo>
                  <a:lnTo>
                    <a:pt x="0" y="924"/>
                  </a:lnTo>
                  <a:lnTo>
                    <a:pt x="0" y="924"/>
                  </a:lnTo>
                  <a:lnTo>
                    <a:pt x="0" y="926"/>
                  </a:lnTo>
                  <a:lnTo>
                    <a:pt x="2" y="927"/>
                  </a:lnTo>
                  <a:lnTo>
                    <a:pt x="3" y="928"/>
                  </a:lnTo>
                  <a:lnTo>
                    <a:pt x="5" y="929"/>
                  </a:lnTo>
                  <a:lnTo>
                    <a:pt x="6" y="929"/>
                  </a:lnTo>
                  <a:lnTo>
                    <a:pt x="8" y="929"/>
                  </a:lnTo>
                  <a:lnTo>
                    <a:pt x="9" y="928"/>
                  </a:lnTo>
                  <a:lnTo>
                    <a:pt x="10" y="926"/>
                  </a:lnTo>
                  <a:lnTo>
                    <a:pt x="10" y="926"/>
                  </a:lnTo>
                  <a:lnTo>
                    <a:pt x="13" y="915"/>
                  </a:lnTo>
                  <a:lnTo>
                    <a:pt x="14" y="902"/>
                  </a:lnTo>
                  <a:lnTo>
                    <a:pt x="17" y="878"/>
                  </a:lnTo>
                  <a:lnTo>
                    <a:pt x="20" y="855"/>
                  </a:lnTo>
                  <a:lnTo>
                    <a:pt x="22" y="842"/>
                  </a:lnTo>
                  <a:lnTo>
                    <a:pt x="25" y="831"/>
                  </a:lnTo>
                  <a:lnTo>
                    <a:pt x="25" y="831"/>
                  </a:lnTo>
                  <a:lnTo>
                    <a:pt x="30" y="805"/>
                  </a:lnTo>
                  <a:lnTo>
                    <a:pt x="36" y="778"/>
                  </a:lnTo>
                  <a:lnTo>
                    <a:pt x="45" y="727"/>
                  </a:lnTo>
                  <a:lnTo>
                    <a:pt x="45" y="727"/>
                  </a:lnTo>
                  <a:lnTo>
                    <a:pt x="49" y="698"/>
                  </a:lnTo>
                  <a:lnTo>
                    <a:pt x="52" y="669"/>
                  </a:lnTo>
                  <a:lnTo>
                    <a:pt x="54" y="640"/>
                  </a:lnTo>
                  <a:lnTo>
                    <a:pt x="58" y="610"/>
                  </a:lnTo>
                  <a:lnTo>
                    <a:pt x="58" y="610"/>
                  </a:lnTo>
                  <a:lnTo>
                    <a:pt x="61" y="595"/>
                  </a:lnTo>
                  <a:lnTo>
                    <a:pt x="66" y="580"/>
                  </a:lnTo>
                  <a:lnTo>
                    <a:pt x="76" y="550"/>
                  </a:lnTo>
                  <a:lnTo>
                    <a:pt x="86" y="519"/>
                  </a:lnTo>
                  <a:lnTo>
                    <a:pt x="97" y="490"/>
                  </a:lnTo>
                  <a:lnTo>
                    <a:pt x="97" y="490"/>
                  </a:lnTo>
                  <a:lnTo>
                    <a:pt x="106" y="461"/>
                  </a:lnTo>
                  <a:lnTo>
                    <a:pt x="113" y="431"/>
                  </a:lnTo>
                  <a:lnTo>
                    <a:pt x="120" y="402"/>
                  </a:lnTo>
                  <a:lnTo>
                    <a:pt x="126" y="372"/>
                  </a:lnTo>
                  <a:lnTo>
                    <a:pt x="132" y="342"/>
                  </a:lnTo>
                  <a:lnTo>
                    <a:pt x="137" y="312"/>
                  </a:lnTo>
                  <a:lnTo>
                    <a:pt x="145" y="252"/>
                  </a:lnTo>
                  <a:lnTo>
                    <a:pt x="145" y="252"/>
                  </a:lnTo>
                  <a:lnTo>
                    <a:pt x="149" y="219"/>
                  </a:lnTo>
                  <a:lnTo>
                    <a:pt x="155" y="186"/>
                  </a:lnTo>
                  <a:lnTo>
                    <a:pt x="161" y="154"/>
                  </a:lnTo>
                  <a:lnTo>
                    <a:pt x="166" y="121"/>
                  </a:lnTo>
                  <a:lnTo>
                    <a:pt x="166" y="121"/>
                  </a:lnTo>
                  <a:lnTo>
                    <a:pt x="169" y="92"/>
                  </a:lnTo>
                  <a:lnTo>
                    <a:pt x="171" y="63"/>
                  </a:lnTo>
                  <a:lnTo>
                    <a:pt x="171" y="34"/>
                  </a:lnTo>
                  <a:lnTo>
                    <a:pt x="171" y="5"/>
                  </a:lnTo>
                  <a:lnTo>
                    <a:pt x="171" y="5"/>
                  </a:lnTo>
                  <a:lnTo>
                    <a:pt x="171" y="2"/>
                  </a:lnTo>
                  <a:lnTo>
                    <a:pt x="170" y="1"/>
                  </a:lnTo>
                  <a:lnTo>
                    <a:pt x="168" y="0"/>
                  </a:lnTo>
                  <a:lnTo>
                    <a:pt x="167" y="0"/>
                  </a:lnTo>
                  <a:lnTo>
                    <a:pt x="165" y="0"/>
                  </a:lnTo>
                  <a:lnTo>
                    <a:pt x="164" y="1"/>
                  </a:lnTo>
                  <a:lnTo>
                    <a:pt x="163" y="2"/>
                  </a:lnTo>
                  <a:lnTo>
                    <a:pt x="162" y="5"/>
                  </a:lnTo>
                  <a:lnTo>
                    <a:pt x="16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55" name="Freeform 917"/>
            <p:cNvSpPr/>
            <p:nvPr/>
          </p:nvSpPr>
          <p:spPr bwMode="auto">
            <a:xfrm>
              <a:off x="3692525" y="1401763"/>
              <a:ext cx="90488" cy="436563"/>
            </a:xfrm>
            <a:custGeom>
              <a:avLst/>
              <a:gdLst/>
              <a:ahLst/>
              <a:cxnLst>
                <a:cxn ang="0">
                  <a:pos x="161" y="5"/>
                </a:cxn>
                <a:cxn ang="0">
                  <a:pos x="157" y="61"/>
                </a:cxn>
                <a:cxn ang="0">
                  <a:pos x="148" y="118"/>
                </a:cxn>
                <a:cxn ang="0">
                  <a:pos x="143" y="143"/>
                </a:cxn>
                <a:cxn ang="0">
                  <a:pos x="130" y="192"/>
                </a:cxn>
                <a:cxn ang="0">
                  <a:pos x="126" y="216"/>
                </a:cxn>
                <a:cxn ang="0">
                  <a:pos x="124" y="236"/>
                </a:cxn>
                <a:cxn ang="0">
                  <a:pos x="124" y="257"/>
                </a:cxn>
                <a:cxn ang="0">
                  <a:pos x="120" y="285"/>
                </a:cxn>
                <a:cxn ang="0">
                  <a:pos x="115" y="314"/>
                </a:cxn>
                <a:cxn ang="0">
                  <a:pos x="97" y="395"/>
                </a:cxn>
                <a:cxn ang="0">
                  <a:pos x="93" y="422"/>
                </a:cxn>
                <a:cxn ang="0">
                  <a:pos x="88" y="472"/>
                </a:cxn>
                <a:cxn ang="0">
                  <a:pos x="82" y="520"/>
                </a:cxn>
                <a:cxn ang="0">
                  <a:pos x="74" y="547"/>
                </a:cxn>
                <a:cxn ang="0">
                  <a:pos x="56" y="599"/>
                </a:cxn>
                <a:cxn ang="0">
                  <a:pos x="47" y="624"/>
                </a:cxn>
                <a:cxn ang="0">
                  <a:pos x="24" y="696"/>
                </a:cxn>
                <a:cxn ang="0">
                  <a:pos x="10" y="745"/>
                </a:cxn>
                <a:cxn ang="0">
                  <a:pos x="2" y="795"/>
                </a:cxn>
                <a:cxn ang="0">
                  <a:pos x="0" y="820"/>
                </a:cxn>
                <a:cxn ang="0">
                  <a:pos x="2" y="823"/>
                </a:cxn>
                <a:cxn ang="0">
                  <a:pos x="5" y="825"/>
                </a:cxn>
                <a:cxn ang="0">
                  <a:pos x="8" y="823"/>
                </a:cxn>
                <a:cxn ang="0">
                  <a:pos x="9" y="820"/>
                </a:cxn>
                <a:cxn ang="0">
                  <a:pos x="11" y="794"/>
                </a:cxn>
                <a:cxn ang="0">
                  <a:pos x="21" y="743"/>
                </a:cxn>
                <a:cxn ang="0">
                  <a:pos x="34" y="693"/>
                </a:cxn>
                <a:cxn ang="0">
                  <a:pos x="58" y="618"/>
                </a:cxn>
                <a:cxn ang="0">
                  <a:pos x="66" y="594"/>
                </a:cxn>
                <a:cxn ang="0">
                  <a:pos x="84" y="547"/>
                </a:cxn>
                <a:cxn ang="0">
                  <a:pos x="90" y="522"/>
                </a:cxn>
                <a:cxn ang="0">
                  <a:pos x="95" y="496"/>
                </a:cxn>
                <a:cxn ang="0">
                  <a:pos x="100" y="443"/>
                </a:cxn>
                <a:cxn ang="0">
                  <a:pos x="103" y="416"/>
                </a:cxn>
                <a:cxn ang="0">
                  <a:pos x="113" y="366"/>
                </a:cxn>
                <a:cxn ang="0">
                  <a:pos x="123" y="316"/>
                </a:cxn>
                <a:cxn ang="0">
                  <a:pos x="133" y="266"/>
                </a:cxn>
                <a:cxn ang="0">
                  <a:pos x="134" y="253"/>
                </a:cxn>
                <a:cxn ang="0">
                  <a:pos x="134" y="226"/>
                </a:cxn>
                <a:cxn ang="0">
                  <a:pos x="136" y="212"/>
                </a:cxn>
                <a:cxn ang="0">
                  <a:pos x="147" y="162"/>
                </a:cxn>
                <a:cxn ang="0">
                  <a:pos x="159" y="112"/>
                </a:cxn>
                <a:cxn ang="0">
                  <a:pos x="163" y="85"/>
                </a:cxn>
                <a:cxn ang="0">
                  <a:pos x="169" y="32"/>
                </a:cxn>
                <a:cxn ang="0">
                  <a:pos x="170" y="5"/>
                </a:cxn>
                <a:cxn ang="0">
                  <a:pos x="169" y="1"/>
                </a:cxn>
                <a:cxn ang="0">
                  <a:pos x="166" y="0"/>
                </a:cxn>
                <a:cxn ang="0">
                  <a:pos x="163" y="1"/>
                </a:cxn>
                <a:cxn ang="0">
                  <a:pos x="161" y="5"/>
                </a:cxn>
              </a:cxnLst>
              <a:rect l="0" t="0" r="r" b="b"/>
              <a:pathLst>
                <a:path w="170" h="825">
                  <a:moveTo>
                    <a:pt x="161" y="5"/>
                  </a:moveTo>
                  <a:lnTo>
                    <a:pt x="161" y="5"/>
                  </a:lnTo>
                  <a:lnTo>
                    <a:pt x="160" y="34"/>
                  </a:lnTo>
                  <a:lnTo>
                    <a:pt x="157" y="61"/>
                  </a:lnTo>
                  <a:lnTo>
                    <a:pt x="153" y="90"/>
                  </a:lnTo>
                  <a:lnTo>
                    <a:pt x="148" y="118"/>
                  </a:lnTo>
                  <a:lnTo>
                    <a:pt x="148" y="118"/>
                  </a:lnTo>
                  <a:lnTo>
                    <a:pt x="143" y="143"/>
                  </a:lnTo>
                  <a:lnTo>
                    <a:pt x="136" y="168"/>
                  </a:lnTo>
                  <a:lnTo>
                    <a:pt x="130" y="192"/>
                  </a:lnTo>
                  <a:lnTo>
                    <a:pt x="126" y="216"/>
                  </a:lnTo>
                  <a:lnTo>
                    <a:pt x="126" y="216"/>
                  </a:lnTo>
                  <a:lnTo>
                    <a:pt x="124" y="227"/>
                  </a:lnTo>
                  <a:lnTo>
                    <a:pt x="124" y="236"/>
                  </a:lnTo>
                  <a:lnTo>
                    <a:pt x="124" y="257"/>
                  </a:lnTo>
                  <a:lnTo>
                    <a:pt x="124" y="257"/>
                  </a:lnTo>
                  <a:lnTo>
                    <a:pt x="123" y="271"/>
                  </a:lnTo>
                  <a:lnTo>
                    <a:pt x="120" y="285"/>
                  </a:lnTo>
                  <a:lnTo>
                    <a:pt x="115" y="314"/>
                  </a:lnTo>
                  <a:lnTo>
                    <a:pt x="115" y="314"/>
                  </a:lnTo>
                  <a:lnTo>
                    <a:pt x="102" y="367"/>
                  </a:lnTo>
                  <a:lnTo>
                    <a:pt x="97" y="395"/>
                  </a:lnTo>
                  <a:lnTo>
                    <a:pt x="93" y="422"/>
                  </a:lnTo>
                  <a:lnTo>
                    <a:pt x="93" y="422"/>
                  </a:lnTo>
                  <a:lnTo>
                    <a:pt x="91" y="447"/>
                  </a:lnTo>
                  <a:lnTo>
                    <a:pt x="88" y="472"/>
                  </a:lnTo>
                  <a:lnTo>
                    <a:pt x="86" y="495"/>
                  </a:lnTo>
                  <a:lnTo>
                    <a:pt x="82" y="520"/>
                  </a:lnTo>
                  <a:lnTo>
                    <a:pt x="82" y="520"/>
                  </a:lnTo>
                  <a:lnTo>
                    <a:pt x="74" y="547"/>
                  </a:lnTo>
                  <a:lnTo>
                    <a:pt x="65" y="573"/>
                  </a:lnTo>
                  <a:lnTo>
                    <a:pt x="56" y="599"/>
                  </a:lnTo>
                  <a:lnTo>
                    <a:pt x="47" y="624"/>
                  </a:lnTo>
                  <a:lnTo>
                    <a:pt x="47" y="624"/>
                  </a:lnTo>
                  <a:lnTo>
                    <a:pt x="31" y="672"/>
                  </a:lnTo>
                  <a:lnTo>
                    <a:pt x="24" y="696"/>
                  </a:lnTo>
                  <a:lnTo>
                    <a:pt x="17" y="720"/>
                  </a:lnTo>
                  <a:lnTo>
                    <a:pt x="10" y="745"/>
                  </a:lnTo>
                  <a:lnTo>
                    <a:pt x="5" y="770"/>
                  </a:lnTo>
                  <a:lnTo>
                    <a:pt x="2" y="795"/>
                  </a:lnTo>
                  <a:lnTo>
                    <a:pt x="0" y="820"/>
                  </a:lnTo>
                  <a:lnTo>
                    <a:pt x="0" y="820"/>
                  </a:lnTo>
                  <a:lnTo>
                    <a:pt x="1" y="822"/>
                  </a:lnTo>
                  <a:lnTo>
                    <a:pt x="2" y="823"/>
                  </a:lnTo>
                  <a:lnTo>
                    <a:pt x="3" y="824"/>
                  </a:lnTo>
                  <a:lnTo>
                    <a:pt x="5" y="825"/>
                  </a:lnTo>
                  <a:lnTo>
                    <a:pt x="6" y="824"/>
                  </a:lnTo>
                  <a:lnTo>
                    <a:pt x="8" y="823"/>
                  </a:lnTo>
                  <a:lnTo>
                    <a:pt x="9" y="822"/>
                  </a:lnTo>
                  <a:lnTo>
                    <a:pt x="9" y="820"/>
                  </a:lnTo>
                  <a:lnTo>
                    <a:pt x="9" y="820"/>
                  </a:lnTo>
                  <a:lnTo>
                    <a:pt x="11" y="794"/>
                  </a:lnTo>
                  <a:lnTo>
                    <a:pt x="15" y="769"/>
                  </a:lnTo>
                  <a:lnTo>
                    <a:pt x="21" y="743"/>
                  </a:lnTo>
                  <a:lnTo>
                    <a:pt x="27" y="717"/>
                  </a:lnTo>
                  <a:lnTo>
                    <a:pt x="34" y="693"/>
                  </a:lnTo>
                  <a:lnTo>
                    <a:pt x="42" y="668"/>
                  </a:lnTo>
                  <a:lnTo>
                    <a:pt x="58" y="618"/>
                  </a:lnTo>
                  <a:lnTo>
                    <a:pt x="58" y="618"/>
                  </a:lnTo>
                  <a:lnTo>
                    <a:pt x="66" y="594"/>
                  </a:lnTo>
                  <a:lnTo>
                    <a:pt x="75" y="571"/>
                  </a:lnTo>
                  <a:lnTo>
                    <a:pt x="84" y="547"/>
                  </a:lnTo>
                  <a:lnTo>
                    <a:pt x="90" y="522"/>
                  </a:lnTo>
                  <a:lnTo>
                    <a:pt x="90" y="522"/>
                  </a:lnTo>
                  <a:lnTo>
                    <a:pt x="93" y="510"/>
                  </a:lnTo>
                  <a:lnTo>
                    <a:pt x="95" y="496"/>
                  </a:lnTo>
                  <a:lnTo>
                    <a:pt x="98" y="469"/>
                  </a:lnTo>
                  <a:lnTo>
                    <a:pt x="100" y="443"/>
                  </a:lnTo>
                  <a:lnTo>
                    <a:pt x="103" y="416"/>
                  </a:lnTo>
                  <a:lnTo>
                    <a:pt x="103" y="416"/>
                  </a:lnTo>
                  <a:lnTo>
                    <a:pt x="107" y="391"/>
                  </a:lnTo>
                  <a:lnTo>
                    <a:pt x="113" y="366"/>
                  </a:lnTo>
                  <a:lnTo>
                    <a:pt x="123" y="316"/>
                  </a:lnTo>
                  <a:lnTo>
                    <a:pt x="123" y="316"/>
                  </a:lnTo>
                  <a:lnTo>
                    <a:pt x="128" y="291"/>
                  </a:lnTo>
                  <a:lnTo>
                    <a:pt x="133" y="266"/>
                  </a:lnTo>
                  <a:lnTo>
                    <a:pt x="133" y="266"/>
                  </a:lnTo>
                  <a:lnTo>
                    <a:pt x="134" y="253"/>
                  </a:lnTo>
                  <a:lnTo>
                    <a:pt x="134" y="239"/>
                  </a:lnTo>
                  <a:lnTo>
                    <a:pt x="134" y="226"/>
                  </a:lnTo>
                  <a:lnTo>
                    <a:pt x="136" y="212"/>
                  </a:lnTo>
                  <a:lnTo>
                    <a:pt x="136" y="212"/>
                  </a:lnTo>
                  <a:lnTo>
                    <a:pt x="141" y="186"/>
                  </a:lnTo>
                  <a:lnTo>
                    <a:pt x="147" y="162"/>
                  </a:lnTo>
                  <a:lnTo>
                    <a:pt x="153" y="137"/>
                  </a:lnTo>
                  <a:lnTo>
                    <a:pt x="159" y="112"/>
                  </a:lnTo>
                  <a:lnTo>
                    <a:pt x="159" y="112"/>
                  </a:lnTo>
                  <a:lnTo>
                    <a:pt x="163" y="85"/>
                  </a:lnTo>
                  <a:lnTo>
                    <a:pt x="167" y="58"/>
                  </a:lnTo>
                  <a:lnTo>
                    <a:pt x="169" y="32"/>
                  </a:lnTo>
                  <a:lnTo>
                    <a:pt x="170" y="5"/>
                  </a:lnTo>
                  <a:lnTo>
                    <a:pt x="170" y="5"/>
                  </a:lnTo>
                  <a:lnTo>
                    <a:pt x="170" y="3"/>
                  </a:lnTo>
                  <a:lnTo>
                    <a:pt x="169" y="1"/>
                  </a:lnTo>
                  <a:lnTo>
                    <a:pt x="168" y="0"/>
                  </a:lnTo>
                  <a:lnTo>
                    <a:pt x="166" y="0"/>
                  </a:lnTo>
                  <a:lnTo>
                    <a:pt x="164" y="0"/>
                  </a:lnTo>
                  <a:lnTo>
                    <a:pt x="163" y="1"/>
                  </a:lnTo>
                  <a:lnTo>
                    <a:pt x="162" y="3"/>
                  </a:lnTo>
                  <a:lnTo>
                    <a:pt x="161" y="5"/>
                  </a:lnTo>
                  <a:lnTo>
                    <a:pt x="161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56" name="Freeform 918"/>
            <p:cNvSpPr/>
            <p:nvPr/>
          </p:nvSpPr>
          <p:spPr bwMode="auto">
            <a:xfrm>
              <a:off x="3751263" y="1443038"/>
              <a:ext cx="66675" cy="360363"/>
            </a:xfrm>
            <a:custGeom>
              <a:avLst/>
              <a:gdLst/>
              <a:ahLst/>
              <a:cxnLst>
                <a:cxn ang="0">
                  <a:pos x="117" y="4"/>
                </a:cxn>
                <a:cxn ang="0">
                  <a:pos x="116" y="50"/>
                </a:cxn>
                <a:cxn ang="0">
                  <a:pos x="108" y="139"/>
                </a:cxn>
                <a:cxn ang="0">
                  <a:pos x="94" y="228"/>
                </a:cxn>
                <a:cxn ang="0">
                  <a:pos x="68" y="361"/>
                </a:cxn>
                <a:cxn ang="0">
                  <a:pos x="63" y="383"/>
                </a:cxn>
                <a:cxn ang="0">
                  <a:pos x="57" y="404"/>
                </a:cxn>
                <a:cxn ang="0">
                  <a:pos x="48" y="432"/>
                </a:cxn>
                <a:cxn ang="0">
                  <a:pos x="47" y="440"/>
                </a:cxn>
                <a:cxn ang="0">
                  <a:pos x="44" y="482"/>
                </a:cxn>
                <a:cxn ang="0">
                  <a:pos x="38" y="523"/>
                </a:cxn>
                <a:cxn ang="0">
                  <a:pos x="32" y="542"/>
                </a:cxn>
                <a:cxn ang="0">
                  <a:pos x="10" y="598"/>
                </a:cxn>
                <a:cxn ang="0">
                  <a:pos x="7" y="608"/>
                </a:cxn>
                <a:cxn ang="0">
                  <a:pos x="2" y="637"/>
                </a:cxn>
                <a:cxn ang="0">
                  <a:pos x="0" y="678"/>
                </a:cxn>
                <a:cxn ang="0">
                  <a:pos x="0" y="680"/>
                </a:cxn>
                <a:cxn ang="0">
                  <a:pos x="3" y="682"/>
                </a:cxn>
                <a:cxn ang="0">
                  <a:pos x="6" y="682"/>
                </a:cxn>
                <a:cxn ang="0">
                  <a:pos x="9" y="680"/>
                </a:cxn>
                <a:cxn ang="0">
                  <a:pos x="9" y="678"/>
                </a:cxn>
                <a:cxn ang="0">
                  <a:pos x="12" y="635"/>
                </a:cxn>
                <a:cxn ang="0">
                  <a:pos x="22" y="594"/>
                </a:cxn>
                <a:cxn ang="0">
                  <a:pos x="36" y="556"/>
                </a:cxn>
                <a:cxn ang="0">
                  <a:pos x="48" y="517"/>
                </a:cxn>
                <a:cxn ang="0">
                  <a:pos x="51" y="501"/>
                </a:cxn>
                <a:cxn ang="0">
                  <a:pos x="56" y="448"/>
                </a:cxn>
                <a:cxn ang="0">
                  <a:pos x="57" y="436"/>
                </a:cxn>
                <a:cxn ang="0">
                  <a:pos x="67" y="398"/>
                </a:cxn>
                <a:cxn ang="0">
                  <a:pos x="77" y="359"/>
                </a:cxn>
                <a:cxn ang="0">
                  <a:pos x="80" y="347"/>
                </a:cxn>
                <a:cxn ang="0">
                  <a:pos x="96" y="262"/>
                </a:cxn>
                <a:cxn ang="0">
                  <a:pos x="112" y="178"/>
                </a:cxn>
                <a:cxn ang="0">
                  <a:pos x="119" y="134"/>
                </a:cxn>
                <a:cxn ang="0">
                  <a:pos x="127" y="48"/>
                </a:cxn>
                <a:cxn ang="0">
                  <a:pos x="128" y="4"/>
                </a:cxn>
                <a:cxn ang="0">
                  <a:pos x="126" y="1"/>
                </a:cxn>
                <a:cxn ang="0">
                  <a:pos x="122" y="0"/>
                </a:cxn>
                <a:cxn ang="0">
                  <a:pos x="119" y="1"/>
                </a:cxn>
                <a:cxn ang="0">
                  <a:pos x="117" y="4"/>
                </a:cxn>
              </a:cxnLst>
              <a:rect l="0" t="0" r="r" b="b"/>
              <a:pathLst>
                <a:path w="128" h="682">
                  <a:moveTo>
                    <a:pt x="117" y="4"/>
                  </a:moveTo>
                  <a:lnTo>
                    <a:pt x="117" y="4"/>
                  </a:lnTo>
                  <a:lnTo>
                    <a:pt x="117" y="27"/>
                  </a:lnTo>
                  <a:lnTo>
                    <a:pt x="116" y="50"/>
                  </a:lnTo>
                  <a:lnTo>
                    <a:pt x="113" y="95"/>
                  </a:lnTo>
                  <a:lnTo>
                    <a:pt x="108" y="139"/>
                  </a:lnTo>
                  <a:lnTo>
                    <a:pt x="101" y="184"/>
                  </a:lnTo>
                  <a:lnTo>
                    <a:pt x="94" y="228"/>
                  </a:lnTo>
                  <a:lnTo>
                    <a:pt x="84" y="273"/>
                  </a:lnTo>
                  <a:lnTo>
                    <a:pt x="68" y="361"/>
                  </a:lnTo>
                  <a:lnTo>
                    <a:pt x="68" y="361"/>
                  </a:lnTo>
                  <a:lnTo>
                    <a:pt x="63" y="383"/>
                  </a:lnTo>
                  <a:lnTo>
                    <a:pt x="57" y="404"/>
                  </a:lnTo>
                  <a:lnTo>
                    <a:pt x="57" y="404"/>
                  </a:lnTo>
                  <a:lnTo>
                    <a:pt x="51" y="422"/>
                  </a:lnTo>
                  <a:lnTo>
                    <a:pt x="48" y="432"/>
                  </a:lnTo>
                  <a:lnTo>
                    <a:pt x="47" y="440"/>
                  </a:lnTo>
                  <a:lnTo>
                    <a:pt x="47" y="440"/>
                  </a:lnTo>
                  <a:lnTo>
                    <a:pt x="46" y="461"/>
                  </a:lnTo>
                  <a:lnTo>
                    <a:pt x="44" y="482"/>
                  </a:lnTo>
                  <a:lnTo>
                    <a:pt x="41" y="503"/>
                  </a:lnTo>
                  <a:lnTo>
                    <a:pt x="38" y="523"/>
                  </a:lnTo>
                  <a:lnTo>
                    <a:pt x="38" y="523"/>
                  </a:lnTo>
                  <a:lnTo>
                    <a:pt x="32" y="542"/>
                  </a:lnTo>
                  <a:lnTo>
                    <a:pt x="24" y="561"/>
                  </a:lnTo>
                  <a:lnTo>
                    <a:pt x="10" y="598"/>
                  </a:lnTo>
                  <a:lnTo>
                    <a:pt x="10" y="598"/>
                  </a:lnTo>
                  <a:lnTo>
                    <a:pt x="7" y="608"/>
                  </a:lnTo>
                  <a:lnTo>
                    <a:pt x="5" y="618"/>
                  </a:lnTo>
                  <a:lnTo>
                    <a:pt x="2" y="637"/>
                  </a:lnTo>
                  <a:lnTo>
                    <a:pt x="0" y="657"/>
                  </a:lnTo>
                  <a:lnTo>
                    <a:pt x="0" y="678"/>
                  </a:lnTo>
                  <a:lnTo>
                    <a:pt x="0" y="678"/>
                  </a:lnTo>
                  <a:lnTo>
                    <a:pt x="0" y="680"/>
                  </a:lnTo>
                  <a:lnTo>
                    <a:pt x="1" y="681"/>
                  </a:lnTo>
                  <a:lnTo>
                    <a:pt x="3" y="682"/>
                  </a:lnTo>
                  <a:lnTo>
                    <a:pt x="4" y="682"/>
                  </a:lnTo>
                  <a:lnTo>
                    <a:pt x="6" y="682"/>
                  </a:lnTo>
                  <a:lnTo>
                    <a:pt x="7" y="681"/>
                  </a:lnTo>
                  <a:lnTo>
                    <a:pt x="9" y="680"/>
                  </a:lnTo>
                  <a:lnTo>
                    <a:pt x="9" y="678"/>
                  </a:lnTo>
                  <a:lnTo>
                    <a:pt x="9" y="678"/>
                  </a:lnTo>
                  <a:lnTo>
                    <a:pt x="10" y="656"/>
                  </a:lnTo>
                  <a:lnTo>
                    <a:pt x="12" y="635"/>
                  </a:lnTo>
                  <a:lnTo>
                    <a:pt x="16" y="615"/>
                  </a:lnTo>
                  <a:lnTo>
                    <a:pt x="22" y="594"/>
                  </a:lnTo>
                  <a:lnTo>
                    <a:pt x="22" y="594"/>
                  </a:lnTo>
                  <a:lnTo>
                    <a:pt x="36" y="556"/>
                  </a:lnTo>
                  <a:lnTo>
                    <a:pt x="43" y="537"/>
                  </a:lnTo>
                  <a:lnTo>
                    <a:pt x="48" y="517"/>
                  </a:lnTo>
                  <a:lnTo>
                    <a:pt x="48" y="517"/>
                  </a:lnTo>
                  <a:lnTo>
                    <a:pt x="51" y="501"/>
                  </a:lnTo>
                  <a:lnTo>
                    <a:pt x="53" y="483"/>
                  </a:lnTo>
                  <a:lnTo>
                    <a:pt x="56" y="448"/>
                  </a:lnTo>
                  <a:lnTo>
                    <a:pt x="56" y="448"/>
                  </a:lnTo>
                  <a:lnTo>
                    <a:pt x="57" y="436"/>
                  </a:lnTo>
                  <a:lnTo>
                    <a:pt x="60" y="422"/>
                  </a:lnTo>
                  <a:lnTo>
                    <a:pt x="67" y="398"/>
                  </a:lnTo>
                  <a:lnTo>
                    <a:pt x="74" y="372"/>
                  </a:lnTo>
                  <a:lnTo>
                    <a:pt x="77" y="359"/>
                  </a:lnTo>
                  <a:lnTo>
                    <a:pt x="80" y="347"/>
                  </a:lnTo>
                  <a:lnTo>
                    <a:pt x="80" y="347"/>
                  </a:lnTo>
                  <a:lnTo>
                    <a:pt x="87" y="305"/>
                  </a:lnTo>
                  <a:lnTo>
                    <a:pt x="96" y="262"/>
                  </a:lnTo>
                  <a:lnTo>
                    <a:pt x="104" y="220"/>
                  </a:lnTo>
                  <a:lnTo>
                    <a:pt x="112" y="178"/>
                  </a:lnTo>
                  <a:lnTo>
                    <a:pt x="112" y="178"/>
                  </a:lnTo>
                  <a:lnTo>
                    <a:pt x="119" y="134"/>
                  </a:lnTo>
                  <a:lnTo>
                    <a:pt x="123" y="92"/>
                  </a:lnTo>
                  <a:lnTo>
                    <a:pt x="127" y="48"/>
                  </a:lnTo>
                  <a:lnTo>
                    <a:pt x="128" y="4"/>
                  </a:lnTo>
                  <a:lnTo>
                    <a:pt x="128" y="4"/>
                  </a:lnTo>
                  <a:lnTo>
                    <a:pt x="127" y="2"/>
                  </a:lnTo>
                  <a:lnTo>
                    <a:pt x="126" y="1"/>
                  </a:lnTo>
                  <a:lnTo>
                    <a:pt x="125" y="0"/>
                  </a:lnTo>
                  <a:lnTo>
                    <a:pt x="122" y="0"/>
                  </a:lnTo>
                  <a:lnTo>
                    <a:pt x="120" y="0"/>
                  </a:lnTo>
                  <a:lnTo>
                    <a:pt x="119" y="1"/>
                  </a:lnTo>
                  <a:lnTo>
                    <a:pt x="118" y="2"/>
                  </a:lnTo>
                  <a:lnTo>
                    <a:pt x="117" y="4"/>
                  </a:lnTo>
                  <a:lnTo>
                    <a:pt x="11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57" name="Freeform 919"/>
            <p:cNvSpPr/>
            <p:nvPr/>
          </p:nvSpPr>
          <p:spPr bwMode="auto">
            <a:xfrm>
              <a:off x="3797300" y="1477963"/>
              <a:ext cx="60325" cy="268288"/>
            </a:xfrm>
            <a:custGeom>
              <a:avLst/>
              <a:gdLst/>
              <a:ahLst/>
              <a:cxnLst>
                <a:cxn ang="0">
                  <a:pos x="114" y="4"/>
                </a:cxn>
                <a:cxn ang="0">
                  <a:pos x="113" y="1"/>
                </a:cxn>
                <a:cxn ang="0">
                  <a:pos x="110" y="0"/>
                </a:cxn>
                <a:cxn ang="0">
                  <a:pos x="106" y="1"/>
                </a:cxn>
                <a:cxn ang="0">
                  <a:pos x="105" y="4"/>
                </a:cxn>
                <a:cxn ang="0">
                  <a:pos x="104" y="38"/>
                </a:cxn>
                <a:cxn ang="0">
                  <a:pos x="94" y="104"/>
                </a:cxn>
                <a:cxn ang="0">
                  <a:pos x="81" y="170"/>
                </a:cxn>
                <a:cxn ang="0">
                  <a:pos x="58" y="268"/>
                </a:cxn>
                <a:cxn ang="0">
                  <a:pos x="47" y="324"/>
                </a:cxn>
                <a:cxn ang="0">
                  <a:pos x="37" y="366"/>
                </a:cxn>
                <a:cxn ang="0">
                  <a:pos x="31" y="379"/>
                </a:cxn>
                <a:cxn ang="0">
                  <a:pos x="28" y="393"/>
                </a:cxn>
                <a:cxn ang="0">
                  <a:pos x="25" y="419"/>
                </a:cxn>
                <a:cxn ang="0">
                  <a:pos x="22" y="433"/>
                </a:cxn>
                <a:cxn ang="0">
                  <a:pos x="8" y="483"/>
                </a:cxn>
                <a:cxn ang="0">
                  <a:pos x="1" y="500"/>
                </a:cxn>
                <a:cxn ang="0">
                  <a:pos x="0" y="504"/>
                </a:cxn>
                <a:cxn ang="0">
                  <a:pos x="5" y="507"/>
                </a:cxn>
                <a:cxn ang="0">
                  <a:pos x="8" y="506"/>
                </a:cxn>
                <a:cxn ang="0">
                  <a:pos x="10" y="505"/>
                </a:cxn>
                <a:cxn ang="0">
                  <a:pos x="25" y="465"/>
                </a:cxn>
                <a:cxn ang="0">
                  <a:pos x="32" y="437"/>
                </a:cxn>
                <a:cxn ang="0">
                  <a:pos x="38" y="409"/>
                </a:cxn>
                <a:cxn ang="0">
                  <a:pos x="39" y="396"/>
                </a:cxn>
                <a:cxn ang="0">
                  <a:pos x="41" y="380"/>
                </a:cxn>
                <a:cxn ang="0">
                  <a:pos x="55" y="335"/>
                </a:cxn>
                <a:cxn ang="0">
                  <a:pos x="59" y="319"/>
                </a:cxn>
                <a:cxn ang="0">
                  <a:pos x="64" y="286"/>
                </a:cxn>
                <a:cxn ang="0">
                  <a:pos x="68" y="271"/>
                </a:cxn>
                <a:cxn ang="0">
                  <a:pos x="96" y="142"/>
                </a:cxn>
                <a:cxn ang="0">
                  <a:pos x="109" y="76"/>
                </a:cxn>
                <a:cxn ang="0">
                  <a:pos x="114" y="10"/>
                </a:cxn>
                <a:cxn ang="0">
                  <a:pos x="114" y="9"/>
                </a:cxn>
              </a:cxnLst>
              <a:rect l="0" t="0" r="r" b="b"/>
              <a:pathLst>
                <a:path w="114" h="507">
                  <a:moveTo>
                    <a:pt x="114" y="4"/>
                  </a:moveTo>
                  <a:lnTo>
                    <a:pt x="114" y="4"/>
                  </a:lnTo>
                  <a:lnTo>
                    <a:pt x="114" y="2"/>
                  </a:lnTo>
                  <a:lnTo>
                    <a:pt x="113" y="1"/>
                  </a:lnTo>
                  <a:lnTo>
                    <a:pt x="111" y="0"/>
                  </a:lnTo>
                  <a:lnTo>
                    <a:pt x="110" y="0"/>
                  </a:lnTo>
                  <a:lnTo>
                    <a:pt x="108" y="0"/>
                  </a:lnTo>
                  <a:lnTo>
                    <a:pt x="106" y="1"/>
                  </a:lnTo>
                  <a:lnTo>
                    <a:pt x="105" y="2"/>
                  </a:lnTo>
                  <a:lnTo>
                    <a:pt x="105" y="4"/>
                  </a:lnTo>
                  <a:lnTo>
                    <a:pt x="105" y="4"/>
                  </a:lnTo>
                  <a:lnTo>
                    <a:pt x="104" y="38"/>
                  </a:lnTo>
                  <a:lnTo>
                    <a:pt x="100" y="71"/>
                  </a:lnTo>
                  <a:lnTo>
                    <a:pt x="94" y="104"/>
                  </a:lnTo>
                  <a:lnTo>
                    <a:pt x="88" y="137"/>
                  </a:lnTo>
                  <a:lnTo>
                    <a:pt x="81" y="170"/>
                  </a:lnTo>
                  <a:lnTo>
                    <a:pt x="74" y="203"/>
                  </a:lnTo>
                  <a:lnTo>
                    <a:pt x="58" y="268"/>
                  </a:lnTo>
                  <a:lnTo>
                    <a:pt x="58" y="268"/>
                  </a:lnTo>
                  <a:lnTo>
                    <a:pt x="47" y="324"/>
                  </a:lnTo>
                  <a:lnTo>
                    <a:pt x="40" y="352"/>
                  </a:lnTo>
                  <a:lnTo>
                    <a:pt x="37" y="366"/>
                  </a:lnTo>
                  <a:lnTo>
                    <a:pt x="31" y="379"/>
                  </a:lnTo>
                  <a:lnTo>
                    <a:pt x="31" y="379"/>
                  </a:lnTo>
                  <a:lnTo>
                    <a:pt x="29" y="385"/>
                  </a:lnTo>
                  <a:lnTo>
                    <a:pt x="28" y="393"/>
                  </a:lnTo>
                  <a:lnTo>
                    <a:pt x="26" y="406"/>
                  </a:lnTo>
                  <a:lnTo>
                    <a:pt x="25" y="419"/>
                  </a:lnTo>
                  <a:lnTo>
                    <a:pt x="22" y="433"/>
                  </a:lnTo>
                  <a:lnTo>
                    <a:pt x="22" y="433"/>
                  </a:lnTo>
                  <a:lnTo>
                    <a:pt x="13" y="467"/>
                  </a:lnTo>
                  <a:lnTo>
                    <a:pt x="8" y="483"/>
                  </a:lnTo>
                  <a:lnTo>
                    <a:pt x="1" y="500"/>
                  </a:lnTo>
                  <a:lnTo>
                    <a:pt x="1" y="500"/>
                  </a:lnTo>
                  <a:lnTo>
                    <a:pt x="0" y="502"/>
                  </a:lnTo>
                  <a:lnTo>
                    <a:pt x="0" y="504"/>
                  </a:lnTo>
                  <a:lnTo>
                    <a:pt x="3" y="506"/>
                  </a:lnTo>
                  <a:lnTo>
                    <a:pt x="5" y="507"/>
                  </a:lnTo>
                  <a:lnTo>
                    <a:pt x="7" y="507"/>
                  </a:lnTo>
                  <a:lnTo>
                    <a:pt x="8" y="506"/>
                  </a:lnTo>
                  <a:lnTo>
                    <a:pt x="10" y="505"/>
                  </a:lnTo>
                  <a:lnTo>
                    <a:pt x="10" y="505"/>
                  </a:lnTo>
                  <a:lnTo>
                    <a:pt x="20" y="479"/>
                  </a:lnTo>
                  <a:lnTo>
                    <a:pt x="25" y="465"/>
                  </a:lnTo>
                  <a:lnTo>
                    <a:pt x="29" y="451"/>
                  </a:lnTo>
                  <a:lnTo>
                    <a:pt x="32" y="437"/>
                  </a:lnTo>
                  <a:lnTo>
                    <a:pt x="36" y="424"/>
                  </a:lnTo>
                  <a:lnTo>
                    <a:pt x="38" y="409"/>
                  </a:lnTo>
                  <a:lnTo>
                    <a:pt x="39" y="396"/>
                  </a:lnTo>
                  <a:lnTo>
                    <a:pt x="39" y="396"/>
                  </a:lnTo>
                  <a:lnTo>
                    <a:pt x="40" y="387"/>
                  </a:lnTo>
                  <a:lnTo>
                    <a:pt x="41" y="380"/>
                  </a:lnTo>
                  <a:lnTo>
                    <a:pt x="45" y="365"/>
                  </a:lnTo>
                  <a:lnTo>
                    <a:pt x="55" y="335"/>
                  </a:lnTo>
                  <a:lnTo>
                    <a:pt x="55" y="335"/>
                  </a:lnTo>
                  <a:lnTo>
                    <a:pt x="59" y="319"/>
                  </a:lnTo>
                  <a:lnTo>
                    <a:pt x="62" y="303"/>
                  </a:lnTo>
                  <a:lnTo>
                    <a:pt x="64" y="286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82" y="206"/>
                  </a:lnTo>
                  <a:lnTo>
                    <a:pt x="96" y="142"/>
                  </a:lnTo>
                  <a:lnTo>
                    <a:pt x="103" y="109"/>
                  </a:lnTo>
                  <a:lnTo>
                    <a:pt x="109" y="76"/>
                  </a:lnTo>
                  <a:lnTo>
                    <a:pt x="112" y="43"/>
                  </a:lnTo>
                  <a:lnTo>
                    <a:pt x="114" y="10"/>
                  </a:lnTo>
                  <a:lnTo>
                    <a:pt x="114" y="10"/>
                  </a:lnTo>
                  <a:lnTo>
                    <a:pt x="114" y="9"/>
                  </a:lnTo>
                  <a:lnTo>
                    <a:pt x="11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58" name="Freeform 920"/>
            <p:cNvSpPr/>
            <p:nvPr/>
          </p:nvSpPr>
          <p:spPr bwMode="auto">
            <a:xfrm>
              <a:off x="3857625" y="1504950"/>
              <a:ext cx="33338" cy="190500"/>
            </a:xfrm>
            <a:custGeom>
              <a:avLst/>
              <a:gdLst/>
              <a:ahLst/>
              <a:cxnLst>
                <a:cxn ang="0">
                  <a:pos x="54" y="2"/>
                </a:cxn>
                <a:cxn ang="0">
                  <a:pos x="48" y="11"/>
                </a:cxn>
                <a:cxn ang="0">
                  <a:pos x="45" y="24"/>
                </a:cxn>
                <a:cxn ang="0">
                  <a:pos x="46" y="44"/>
                </a:cxn>
                <a:cxn ang="0">
                  <a:pos x="46" y="50"/>
                </a:cxn>
                <a:cxn ang="0">
                  <a:pos x="42" y="74"/>
                </a:cxn>
                <a:cxn ang="0">
                  <a:pos x="31" y="123"/>
                </a:cxn>
                <a:cxn ang="0">
                  <a:pos x="29" y="147"/>
                </a:cxn>
                <a:cxn ang="0">
                  <a:pos x="28" y="162"/>
                </a:cxn>
                <a:cxn ang="0">
                  <a:pos x="24" y="206"/>
                </a:cxn>
                <a:cxn ang="0">
                  <a:pos x="13" y="265"/>
                </a:cxn>
                <a:cxn ang="0">
                  <a:pos x="11" y="275"/>
                </a:cxn>
                <a:cxn ang="0">
                  <a:pos x="9" y="306"/>
                </a:cxn>
                <a:cxn ang="0">
                  <a:pos x="8" y="319"/>
                </a:cxn>
                <a:cxn ang="0">
                  <a:pos x="0" y="354"/>
                </a:cxn>
                <a:cxn ang="0">
                  <a:pos x="0" y="356"/>
                </a:cxn>
                <a:cxn ang="0">
                  <a:pos x="4" y="360"/>
                </a:cxn>
                <a:cxn ang="0">
                  <a:pos x="7" y="360"/>
                </a:cxn>
                <a:cxn ang="0">
                  <a:pos x="9" y="357"/>
                </a:cxn>
                <a:cxn ang="0">
                  <a:pos x="16" y="325"/>
                </a:cxn>
                <a:cxn ang="0">
                  <a:pos x="19" y="292"/>
                </a:cxn>
                <a:cxn ang="0">
                  <a:pos x="20" y="280"/>
                </a:cxn>
                <a:cxn ang="0">
                  <a:pos x="27" y="240"/>
                </a:cxn>
                <a:cxn ang="0">
                  <a:pos x="35" y="201"/>
                </a:cxn>
                <a:cxn ang="0">
                  <a:pos x="37" y="188"/>
                </a:cxn>
                <a:cxn ang="0">
                  <a:pos x="38" y="161"/>
                </a:cxn>
                <a:cxn ang="0">
                  <a:pos x="40" y="133"/>
                </a:cxn>
                <a:cxn ang="0">
                  <a:pos x="44" y="109"/>
                </a:cxn>
                <a:cxn ang="0">
                  <a:pos x="50" y="85"/>
                </a:cxn>
                <a:cxn ang="0">
                  <a:pos x="57" y="53"/>
                </a:cxn>
                <a:cxn ang="0">
                  <a:pos x="57" y="43"/>
                </a:cxn>
                <a:cxn ang="0">
                  <a:pos x="56" y="24"/>
                </a:cxn>
                <a:cxn ang="0">
                  <a:pos x="56" y="15"/>
                </a:cxn>
                <a:cxn ang="0">
                  <a:pos x="60" y="8"/>
                </a:cxn>
                <a:cxn ang="0">
                  <a:pos x="62" y="7"/>
                </a:cxn>
                <a:cxn ang="0">
                  <a:pos x="62" y="3"/>
                </a:cxn>
                <a:cxn ang="0">
                  <a:pos x="58" y="0"/>
                </a:cxn>
                <a:cxn ang="0">
                  <a:pos x="54" y="2"/>
                </a:cxn>
              </a:cxnLst>
              <a:rect l="0" t="0" r="r" b="b"/>
              <a:pathLst>
                <a:path w="62" h="360">
                  <a:moveTo>
                    <a:pt x="54" y="2"/>
                  </a:moveTo>
                  <a:lnTo>
                    <a:pt x="54" y="2"/>
                  </a:lnTo>
                  <a:lnTo>
                    <a:pt x="50" y="6"/>
                  </a:lnTo>
                  <a:lnTo>
                    <a:pt x="48" y="11"/>
                  </a:lnTo>
                  <a:lnTo>
                    <a:pt x="46" y="17"/>
                  </a:lnTo>
                  <a:lnTo>
                    <a:pt x="45" y="24"/>
                  </a:lnTo>
                  <a:lnTo>
                    <a:pt x="46" y="38"/>
                  </a:lnTo>
                  <a:lnTo>
                    <a:pt x="46" y="44"/>
                  </a:lnTo>
                  <a:lnTo>
                    <a:pt x="46" y="50"/>
                  </a:lnTo>
                  <a:lnTo>
                    <a:pt x="46" y="50"/>
                  </a:lnTo>
                  <a:lnTo>
                    <a:pt x="44" y="62"/>
                  </a:lnTo>
                  <a:lnTo>
                    <a:pt x="42" y="74"/>
                  </a:lnTo>
                  <a:lnTo>
                    <a:pt x="36" y="99"/>
                  </a:lnTo>
                  <a:lnTo>
                    <a:pt x="31" y="123"/>
                  </a:lnTo>
                  <a:lnTo>
                    <a:pt x="29" y="135"/>
                  </a:lnTo>
                  <a:lnTo>
                    <a:pt x="29" y="147"/>
                  </a:lnTo>
                  <a:lnTo>
                    <a:pt x="29" y="147"/>
                  </a:lnTo>
                  <a:lnTo>
                    <a:pt x="28" y="162"/>
                  </a:lnTo>
                  <a:lnTo>
                    <a:pt x="27" y="177"/>
                  </a:lnTo>
                  <a:lnTo>
                    <a:pt x="24" y="206"/>
                  </a:lnTo>
                  <a:lnTo>
                    <a:pt x="19" y="236"/>
                  </a:lnTo>
                  <a:lnTo>
                    <a:pt x="13" y="265"/>
                  </a:lnTo>
                  <a:lnTo>
                    <a:pt x="13" y="265"/>
                  </a:lnTo>
                  <a:lnTo>
                    <a:pt x="11" y="275"/>
                  </a:lnTo>
                  <a:lnTo>
                    <a:pt x="10" y="286"/>
                  </a:lnTo>
                  <a:lnTo>
                    <a:pt x="9" y="306"/>
                  </a:lnTo>
                  <a:lnTo>
                    <a:pt x="9" y="306"/>
                  </a:lnTo>
                  <a:lnTo>
                    <a:pt x="8" y="319"/>
                  </a:lnTo>
                  <a:lnTo>
                    <a:pt x="5" y="331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6"/>
                  </a:lnTo>
                  <a:lnTo>
                    <a:pt x="1" y="358"/>
                  </a:lnTo>
                  <a:lnTo>
                    <a:pt x="4" y="360"/>
                  </a:lnTo>
                  <a:lnTo>
                    <a:pt x="6" y="360"/>
                  </a:lnTo>
                  <a:lnTo>
                    <a:pt x="7" y="360"/>
                  </a:lnTo>
                  <a:lnTo>
                    <a:pt x="8" y="359"/>
                  </a:lnTo>
                  <a:lnTo>
                    <a:pt x="9" y="357"/>
                  </a:lnTo>
                  <a:lnTo>
                    <a:pt x="9" y="357"/>
                  </a:lnTo>
                  <a:lnTo>
                    <a:pt x="16" y="325"/>
                  </a:lnTo>
                  <a:lnTo>
                    <a:pt x="18" y="309"/>
                  </a:lnTo>
                  <a:lnTo>
                    <a:pt x="19" y="292"/>
                  </a:lnTo>
                  <a:lnTo>
                    <a:pt x="19" y="292"/>
                  </a:lnTo>
                  <a:lnTo>
                    <a:pt x="20" y="280"/>
                  </a:lnTo>
                  <a:lnTo>
                    <a:pt x="22" y="266"/>
                  </a:lnTo>
                  <a:lnTo>
                    <a:pt x="27" y="240"/>
                  </a:lnTo>
                  <a:lnTo>
                    <a:pt x="33" y="215"/>
                  </a:lnTo>
                  <a:lnTo>
                    <a:pt x="35" y="201"/>
                  </a:lnTo>
                  <a:lnTo>
                    <a:pt x="37" y="188"/>
                  </a:lnTo>
                  <a:lnTo>
                    <a:pt x="37" y="188"/>
                  </a:lnTo>
                  <a:lnTo>
                    <a:pt x="38" y="174"/>
                  </a:lnTo>
                  <a:lnTo>
                    <a:pt x="38" y="161"/>
                  </a:lnTo>
                  <a:lnTo>
                    <a:pt x="39" y="146"/>
                  </a:lnTo>
                  <a:lnTo>
                    <a:pt x="40" y="133"/>
                  </a:lnTo>
                  <a:lnTo>
                    <a:pt x="40" y="133"/>
                  </a:lnTo>
                  <a:lnTo>
                    <a:pt x="44" y="109"/>
                  </a:lnTo>
                  <a:lnTo>
                    <a:pt x="50" y="85"/>
                  </a:lnTo>
                  <a:lnTo>
                    <a:pt x="50" y="85"/>
                  </a:lnTo>
                  <a:lnTo>
                    <a:pt x="55" y="65"/>
                  </a:lnTo>
                  <a:lnTo>
                    <a:pt x="57" y="53"/>
                  </a:lnTo>
                  <a:lnTo>
                    <a:pt x="57" y="43"/>
                  </a:lnTo>
                  <a:lnTo>
                    <a:pt x="57" y="43"/>
                  </a:lnTo>
                  <a:lnTo>
                    <a:pt x="56" y="34"/>
                  </a:lnTo>
                  <a:lnTo>
                    <a:pt x="56" y="24"/>
                  </a:lnTo>
                  <a:lnTo>
                    <a:pt x="56" y="19"/>
                  </a:lnTo>
                  <a:lnTo>
                    <a:pt x="56" y="15"/>
                  </a:lnTo>
                  <a:lnTo>
                    <a:pt x="58" y="11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2" y="7"/>
                  </a:lnTo>
                  <a:lnTo>
                    <a:pt x="62" y="5"/>
                  </a:lnTo>
                  <a:lnTo>
                    <a:pt x="62" y="3"/>
                  </a:lnTo>
                  <a:lnTo>
                    <a:pt x="61" y="2"/>
                  </a:lnTo>
                  <a:lnTo>
                    <a:pt x="58" y="0"/>
                  </a:lnTo>
                  <a:lnTo>
                    <a:pt x="56" y="1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59" name="Freeform 921"/>
            <p:cNvSpPr/>
            <p:nvPr/>
          </p:nvSpPr>
          <p:spPr bwMode="auto">
            <a:xfrm>
              <a:off x="3883025" y="1544638"/>
              <a:ext cx="22225" cy="130175"/>
            </a:xfrm>
            <a:custGeom>
              <a:avLst/>
              <a:gdLst/>
              <a:ahLst/>
              <a:cxnLst>
                <a:cxn ang="0">
                  <a:pos x="33" y="4"/>
                </a:cxn>
                <a:cxn ang="0">
                  <a:pos x="33" y="4"/>
                </a:cxn>
                <a:cxn ang="0">
                  <a:pos x="33" y="37"/>
                </a:cxn>
                <a:cxn ang="0">
                  <a:pos x="29" y="69"/>
                </a:cxn>
                <a:cxn ang="0">
                  <a:pos x="25" y="101"/>
                </a:cxn>
                <a:cxn ang="0">
                  <a:pos x="23" y="117"/>
                </a:cxn>
                <a:cxn ang="0">
                  <a:pos x="19" y="133"/>
                </a:cxn>
                <a:cxn ang="0">
                  <a:pos x="19" y="133"/>
                </a:cxn>
                <a:cxn ang="0">
                  <a:pos x="13" y="156"/>
                </a:cxn>
                <a:cxn ang="0">
                  <a:pos x="11" y="167"/>
                </a:cxn>
                <a:cxn ang="0">
                  <a:pos x="10" y="179"/>
                </a:cxn>
                <a:cxn ang="0">
                  <a:pos x="10" y="179"/>
                </a:cxn>
                <a:cxn ang="0">
                  <a:pos x="8" y="194"/>
                </a:cxn>
                <a:cxn ang="0">
                  <a:pos x="5" y="210"/>
                </a:cxn>
                <a:cxn ang="0">
                  <a:pos x="2" y="225"/>
                </a:cxn>
                <a:cxn ang="0">
                  <a:pos x="0" y="242"/>
                </a:cxn>
                <a:cxn ang="0">
                  <a:pos x="0" y="242"/>
                </a:cxn>
                <a:cxn ang="0">
                  <a:pos x="0" y="244"/>
                </a:cxn>
                <a:cxn ang="0">
                  <a:pos x="1" y="245"/>
                </a:cxn>
                <a:cxn ang="0">
                  <a:pos x="3" y="246"/>
                </a:cxn>
                <a:cxn ang="0">
                  <a:pos x="4" y="246"/>
                </a:cxn>
                <a:cxn ang="0">
                  <a:pos x="6" y="246"/>
                </a:cxn>
                <a:cxn ang="0">
                  <a:pos x="8" y="245"/>
                </a:cxn>
                <a:cxn ang="0">
                  <a:pos x="9" y="244"/>
                </a:cxn>
                <a:cxn ang="0">
                  <a:pos x="9" y="242"/>
                </a:cxn>
                <a:cxn ang="0">
                  <a:pos x="9" y="242"/>
                </a:cxn>
                <a:cxn ang="0">
                  <a:pos x="11" y="227"/>
                </a:cxn>
                <a:cxn ang="0">
                  <a:pos x="14" y="214"/>
                </a:cxn>
                <a:cxn ang="0">
                  <a:pos x="17" y="199"/>
                </a:cxn>
                <a:cxn ang="0">
                  <a:pos x="18" y="193"/>
                </a:cxn>
                <a:cxn ang="0">
                  <a:pos x="18" y="186"/>
                </a:cxn>
                <a:cxn ang="0">
                  <a:pos x="18" y="186"/>
                </a:cxn>
                <a:cxn ang="0">
                  <a:pos x="19" y="177"/>
                </a:cxn>
                <a:cxn ang="0">
                  <a:pos x="20" y="169"/>
                </a:cxn>
                <a:cxn ang="0">
                  <a:pos x="24" y="152"/>
                </a:cxn>
                <a:cxn ang="0">
                  <a:pos x="28" y="135"/>
                </a:cxn>
                <a:cxn ang="0">
                  <a:pos x="32" y="119"/>
                </a:cxn>
                <a:cxn ang="0">
                  <a:pos x="32" y="119"/>
                </a:cxn>
                <a:cxn ang="0">
                  <a:pos x="37" y="90"/>
                </a:cxn>
                <a:cxn ang="0">
                  <a:pos x="40" y="62"/>
                </a:cxn>
                <a:cxn ang="0">
                  <a:pos x="42" y="33"/>
                </a:cxn>
                <a:cxn ang="0">
                  <a:pos x="42" y="4"/>
                </a:cxn>
                <a:cxn ang="0">
                  <a:pos x="42" y="4"/>
                </a:cxn>
                <a:cxn ang="0">
                  <a:pos x="42" y="2"/>
                </a:cxn>
                <a:cxn ang="0">
                  <a:pos x="41" y="1"/>
                </a:cxn>
                <a:cxn ang="0">
                  <a:pos x="39" y="0"/>
                </a:cxn>
                <a:cxn ang="0">
                  <a:pos x="38" y="0"/>
                </a:cxn>
                <a:cxn ang="0">
                  <a:pos x="36" y="0"/>
                </a:cxn>
                <a:cxn ang="0">
                  <a:pos x="35" y="1"/>
                </a:cxn>
                <a:cxn ang="0">
                  <a:pos x="34" y="2"/>
                </a:cxn>
                <a:cxn ang="0">
                  <a:pos x="33" y="4"/>
                </a:cxn>
                <a:cxn ang="0">
                  <a:pos x="33" y="4"/>
                </a:cxn>
              </a:cxnLst>
              <a:rect l="0" t="0" r="r" b="b"/>
              <a:pathLst>
                <a:path w="42" h="246">
                  <a:moveTo>
                    <a:pt x="33" y="4"/>
                  </a:moveTo>
                  <a:lnTo>
                    <a:pt x="33" y="4"/>
                  </a:lnTo>
                  <a:lnTo>
                    <a:pt x="33" y="37"/>
                  </a:lnTo>
                  <a:lnTo>
                    <a:pt x="29" y="69"/>
                  </a:lnTo>
                  <a:lnTo>
                    <a:pt x="25" y="101"/>
                  </a:lnTo>
                  <a:lnTo>
                    <a:pt x="23" y="11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13" y="156"/>
                  </a:lnTo>
                  <a:lnTo>
                    <a:pt x="11" y="167"/>
                  </a:lnTo>
                  <a:lnTo>
                    <a:pt x="10" y="179"/>
                  </a:lnTo>
                  <a:lnTo>
                    <a:pt x="10" y="179"/>
                  </a:lnTo>
                  <a:lnTo>
                    <a:pt x="8" y="194"/>
                  </a:lnTo>
                  <a:lnTo>
                    <a:pt x="5" y="210"/>
                  </a:lnTo>
                  <a:lnTo>
                    <a:pt x="2" y="225"/>
                  </a:lnTo>
                  <a:lnTo>
                    <a:pt x="0" y="242"/>
                  </a:lnTo>
                  <a:lnTo>
                    <a:pt x="0" y="242"/>
                  </a:lnTo>
                  <a:lnTo>
                    <a:pt x="0" y="244"/>
                  </a:lnTo>
                  <a:lnTo>
                    <a:pt x="1" y="245"/>
                  </a:lnTo>
                  <a:lnTo>
                    <a:pt x="3" y="246"/>
                  </a:lnTo>
                  <a:lnTo>
                    <a:pt x="4" y="246"/>
                  </a:lnTo>
                  <a:lnTo>
                    <a:pt x="6" y="246"/>
                  </a:lnTo>
                  <a:lnTo>
                    <a:pt x="8" y="245"/>
                  </a:lnTo>
                  <a:lnTo>
                    <a:pt x="9" y="244"/>
                  </a:lnTo>
                  <a:lnTo>
                    <a:pt x="9" y="242"/>
                  </a:lnTo>
                  <a:lnTo>
                    <a:pt x="9" y="242"/>
                  </a:lnTo>
                  <a:lnTo>
                    <a:pt x="11" y="227"/>
                  </a:lnTo>
                  <a:lnTo>
                    <a:pt x="14" y="214"/>
                  </a:lnTo>
                  <a:lnTo>
                    <a:pt x="17" y="199"/>
                  </a:lnTo>
                  <a:lnTo>
                    <a:pt x="18" y="193"/>
                  </a:lnTo>
                  <a:lnTo>
                    <a:pt x="18" y="186"/>
                  </a:lnTo>
                  <a:lnTo>
                    <a:pt x="18" y="186"/>
                  </a:lnTo>
                  <a:lnTo>
                    <a:pt x="19" y="177"/>
                  </a:lnTo>
                  <a:lnTo>
                    <a:pt x="20" y="169"/>
                  </a:lnTo>
                  <a:lnTo>
                    <a:pt x="24" y="152"/>
                  </a:lnTo>
                  <a:lnTo>
                    <a:pt x="28" y="135"/>
                  </a:lnTo>
                  <a:lnTo>
                    <a:pt x="32" y="119"/>
                  </a:lnTo>
                  <a:lnTo>
                    <a:pt x="32" y="119"/>
                  </a:lnTo>
                  <a:lnTo>
                    <a:pt x="37" y="90"/>
                  </a:lnTo>
                  <a:lnTo>
                    <a:pt x="40" y="62"/>
                  </a:lnTo>
                  <a:lnTo>
                    <a:pt x="42" y="33"/>
                  </a:lnTo>
                  <a:lnTo>
                    <a:pt x="42" y="4"/>
                  </a:lnTo>
                  <a:lnTo>
                    <a:pt x="42" y="4"/>
                  </a:lnTo>
                  <a:lnTo>
                    <a:pt x="42" y="2"/>
                  </a:lnTo>
                  <a:lnTo>
                    <a:pt x="41" y="1"/>
                  </a:lnTo>
                  <a:lnTo>
                    <a:pt x="39" y="0"/>
                  </a:lnTo>
                  <a:lnTo>
                    <a:pt x="38" y="0"/>
                  </a:lnTo>
                  <a:lnTo>
                    <a:pt x="36" y="0"/>
                  </a:lnTo>
                  <a:lnTo>
                    <a:pt x="35" y="1"/>
                  </a:lnTo>
                  <a:lnTo>
                    <a:pt x="34" y="2"/>
                  </a:lnTo>
                  <a:lnTo>
                    <a:pt x="33" y="4"/>
                  </a:lnTo>
                  <a:lnTo>
                    <a:pt x="33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60" name="Freeform 922"/>
            <p:cNvSpPr/>
            <p:nvPr/>
          </p:nvSpPr>
          <p:spPr bwMode="auto">
            <a:xfrm>
              <a:off x="3454400" y="1239838"/>
              <a:ext cx="25400" cy="65088"/>
            </a:xfrm>
            <a:custGeom>
              <a:avLst/>
              <a:gdLst/>
              <a:ahLst/>
              <a:cxnLst>
                <a:cxn ang="0">
                  <a:pos x="38" y="4"/>
                </a:cxn>
                <a:cxn ang="0">
                  <a:pos x="38" y="4"/>
                </a:cxn>
                <a:cxn ang="0">
                  <a:pos x="37" y="12"/>
                </a:cxn>
                <a:cxn ang="0">
                  <a:pos x="36" y="19"/>
                </a:cxn>
                <a:cxn ang="0">
                  <a:pos x="31" y="34"/>
                </a:cxn>
                <a:cxn ang="0">
                  <a:pos x="26" y="47"/>
                </a:cxn>
                <a:cxn ang="0">
                  <a:pos x="18" y="62"/>
                </a:cxn>
                <a:cxn ang="0">
                  <a:pos x="12" y="75"/>
                </a:cxn>
                <a:cxn ang="0">
                  <a:pos x="6" y="89"/>
                </a:cxn>
                <a:cxn ang="0">
                  <a:pos x="2" y="103"/>
                </a:cxn>
                <a:cxn ang="0">
                  <a:pos x="1" y="110"/>
                </a:cxn>
                <a:cxn ang="0">
                  <a:pos x="0" y="117"/>
                </a:cxn>
                <a:cxn ang="0">
                  <a:pos x="0" y="117"/>
                </a:cxn>
                <a:cxn ang="0">
                  <a:pos x="0" y="120"/>
                </a:cxn>
                <a:cxn ang="0">
                  <a:pos x="1" y="122"/>
                </a:cxn>
                <a:cxn ang="0">
                  <a:pos x="3" y="123"/>
                </a:cxn>
                <a:cxn ang="0">
                  <a:pos x="4" y="123"/>
                </a:cxn>
                <a:cxn ang="0">
                  <a:pos x="6" y="123"/>
                </a:cxn>
                <a:cxn ang="0">
                  <a:pos x="8" y="122"/>
                </a:cxn>
                <a:cxn ang="0">
                  <a:pos x="9" y="120"/>
                </a:cxn>
                <a:cxn ang="0">
                  <a:pos x="9" y="117"/>
                </a:cxn>
                <a:cxn ang="0">
                  <a:pos x="9" y="117"/>
                </a:cxn>
                <a:cxn ang="0">
                  <a:pos x="10" y="109"/>
                </a:cxn>
                <a:cxn ang="0">
                  <a:pos x="12" y="101"/>
                </a:cxn>
                <a:cxn ang="0">
                  <a:pos x="15" y="94"/>
                </a:cxn>
                <a:cxn ang="0">
                  <a:pos x="19" y="86"/>
                </a:cxn>
                <a:cxn ang="0">
                  <a:pos x="27" y="73"/>
                </a:cxn>
                <a:cxn ang="0">
                  <a:pos x="30" y="65"/>
                </a:cxn>
                <a:cxn ang="0">
                  <a:pos x="33" y="58"/>
                </a:cxn>
                <a:cxn ang="0">
                  <a:pos x="33" y="58"/>
                </a:cxn>
                <a:cxn ang="0">
                  <a:pos x="42" y="32"/>
                </a:cxn>
                <a:cxn ang="0">
                  <a:pos x="45" y="18"/>
                </a:cxn>
                <a:cxn ang="0">
                  <a:pos x="47" y="4"/>
                </a:cxn>
                <a:cxn ang="0">
                  <a:pos x="47" y="4"/>
                </a:cxn>
                <a:cxn ang="0">
                  <a:pos x="47" y="2"/>
                </a:cxn>
                <a:cxn ang="0">
                  <a:pos x="46" y="1"/>
                </a:cxn>
                <a:cxn ang="0">
                  <a:pos x="44" y="0"/>
                </a:cxn>
                <a:cxn ang="0">
                  <a:pos x="43" y="0"/>
                </a:cxn>
                <a:cxn ang="0">
                  <a:pos x="41" y="0"/>
                </a:cxn>
                <a:cxn ang="0">
                  <a:pos x="39" y="1"/>
                </a:cxn>
                <a:cxn ang="0">
                  <a:pos x="38" y="2"/>
                </a:cxn>
                <a:cxn ang="0">
                  <a:pos x="38" y="4"/>
                </a:cxn>
                <a:cxn ang="0">
                  <a:pos x="38" y="4"/>
                </a:cxn>
              </a:cxnLst>
              <a:rect l="0" t="0" r="r" b="b"/>
              <a:pathLst>
                <a:path w="47" h="123">
                  <a:moveTo>
                    <a:pt x="38" y="4"/>
                  </a:moveTo>
                  <a:lnTo>
                    <a:pt x="38" y="4"/>
                  </a:lnTo>
                  <a:lnTo>
                    <a:pt x="37" y="12"/>
                  </a:lnTo>
                  <a:lnTo>
                    <a:pt x="36" y="19"/>
                  </a:lnTo>
                  <a:lnTo>
                    <a:pt x="31" y="34"/>
                  </a:lnTo>
                  <a:lnTo>
                    <a:pt x="26" y="47"/>
                  </a:lnTo>
                  <a:lnTo>
                    <a:pt x="18" y="62"/>
                  </a:lnTo>
                  <a:lnTo>
                    <a:pt x="12" y="75"/>
                  </a:lnTo>
                  <a:lnTo>
                    <a:pt x="6" y="89"/>
                  </a:lnTo>
                  <a:lnTo>
                    <a:pt x="2" y="103"/>
                  </a:lnTo>
                  <a:lnTo>
                    <a:pt x="1" y="110"/>
                  </a:lnTo>
                  <a:lnTo>
                    <a:pt x="0" y="117"/>
                  </a:lnTo>
                  <a:lnTo>
                    <a:pt x="0" y="117"/>
                  </a:lnTo>
                  <a:lnTo>
                    <a:pt x="0" y="120"/>
                  </a:lnTo>
                  <a:lnTo>
                    <a:pt x="1" y="122"/>
                  </a:lnTo>
                  <a:lnTo>
                    <a:pt x="3" y="123"/>
                  </a:lnTo>
                  <a:lnTo>
                    <a:pt x="4" y="123"/>
                  </a:lnTo>
                  <a:lnTo>
                    <a:pt x="6" y="123"/>
                  </a:lnTo>
                  <a:lnTo>
                    <a:pt x="8" y="122"/>
                  </a:lnTo>
                  <a:lnTo>
                    <a:pt x="9" y="120"/>
                  </a:lnTo>
                  <a:lnTo>
                    <a:pt x="9" y="117"/>
                  </a:lnTo>
                  <a:lnTo>
                    <a:pt x="9" y="117"/>
                  </a:lnTo>
                  <a:lnTo>
                    <a:pt x="10" y="109"/>
                  </a:lnTo>
                  <a:lnTo>
                    <a:pt x="12" y="101"/>
                  </a:lnTo>
                  <a:lnTo>
                    <a:pt x="15" y="94"/>
                  </a:lnTo>
                  <a:lnTo>
                    <a:pt x="19" y="86"/>
                  </a:lnTo>
                  <a:lnTo>
                    <a:pt x="27" y="73"/>
                  </a:lnTo>
                  <a:lnTo>
                    <a:pt x="30" y="65"/>
                  </a:lnTo>
                  <a:lnTo>
                    <a:pt x="33" y="58"/>
                  </a:lnTo>
                  <a:lnTo>
                    <a:pt x="33" y="58"/>
                  </a:lnTo>
                  <a:lnTo>
                    <a:pt x="42" y="32"/>
                  </a:lnTo>
                  <a:lnTo>
                    <a:pt x="45" y="18"/>
                  </a:lnTo>
                  <a:lnTo>
                    <a:pt x="47" y="4"/>
                  </a:lnTo>
                  <a:lnTo>
                    <a:pt x="47" y="4"/>
                  </a:lnTo>
                  <a:lnTo>
                    <a:pt x="47" y="2"/>
                  </a:lnTo>
                  <a:lnTo>
                    <a:pt x="46" y="1"/>
                  </a:lnTo>
                  <a:lnTo>
                    <a:pt x="44" y="0"/>
                  </a:lnTo>
                  <a:lnTo>
                    <a:pt x="43" y="0"/>
                  </a:lnTo>
                  <a:lnTo>
                    <a:pt x="41" y="0"/>
                  </a:lnTo>
                  <a:lnTo>
                    <a:pt x="39" y="1"/>
                  </a:lnTo>
                  <a:lnTo>
                    <a:pt x="38" y="2"/>
                  </a:lnTo>
                  <a:lnTo>
                    <a:pt x="38" y="4"/>
                  </a:lnTo>
                  <a:lnTo>
                    <a:pt x="3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61" name="Freeform 923"/>
            <p:cNvSpPr/>
            <p:nvPr/>
          </p:nvSpPr>
          <p:spPr bwMode="auto">
            <a:xfrm>
              <a:off x="3471863" y="1241425"/>
              <a:ext cx="26988" cy="77788"/>
            </a:xfrm>
            <a:custGeom>
              <a:avLst/>
              <a:gdLst/>
              <a:ahLst/>
              <a:cxnLst>
                <a:cxn ang="0">
                  <a:pos x="43" y="5"/>
                </a:cxn>
                <a:cxn ang="0">
                  <a:pos x="43" y="5"/>
                </a:cxn>
                <a:cxn ang="0">
                  <a:pos x="42" y="13"/>
                </a:cxn>
                <a:cxn ang="0">
                  <a:pos x="40" y="23"/>
                </a:cxn>
                <a:cxn ang="0">
                  <a:pos x="35" y="40"/>
                </a:cxn>
                <a:cxn ang="0">
                  <a:pos x="29" y="57"/>
                </a:cxn>
                <a:cxn ang="0">
                  <a:pos x="21" y="73"/>
                </a:cxn>
                <a:cxn ang="0">
                  <a:pos x="14" y="91"/>
                </a:cxn>
                <a:cxn ang="0">
                  <a:pos x="7" y="107"/>
                </a:cxn>
                <a:cxn ang="0">
                  <a:pos x="3" y="125"/>
                </a:cxn>
                <a:cxn ang="0">
                  <a:pos x="1" y="133"/>
                </a:cxn>
                <a:cxn ang="0">
                  <a:pos x="0" y="142"/>
                </a:cxn>
                <a:cxn ang="0">
                  <a:pos x="0" y="142"/>
                </a:cxn>
                <a:cxn ang="0">
                  <a:pos x="1" y="144"/>
                </a:cxn>
                <a:cxn ang="0">
                  <a:pos x="1" y="145"/>
                </a:cxn>
                <a:cxn ang="0">
                  <a:pos x="3" y="146"/>
                </a:cxn>
                <a:cxn ang="0">
                  <a:pos x="5" y="146"/>
                </a:cxn>
                <a:cxn ang="0">
                  <a:pos x="6" y="146"/>
                </a:cxn>
                <a:cxn ang="0">
                  <a:pos x="8" y="145"/>
                </a:cxn>
                <a:cxn ang="0">
                  <a:pos x="9" y="144"/>
                </a:cxn>
                <a:cxn ang="0">
                  <a:pos x="9" y="142"/>
                </a:cxn>
                <a:cxn ang="0">
                  <a:pos x="9" y="142"/>
                </a:cxn>
                <a:cxn ang="0">
                  <a:pos x="10" y="133"/>
                </a:cxn>
                <a:cxn ang="0">
                  <a:pos x="12" y="125"/>
                </a:cxn>
                <a:cxn ang="0">
                  <a:pos x="17" y="107"/>
                </a:cxn>
                <a:cxn ang="0">
                  <a:pos x="24" y="91"/>
                </a:cxn>
                <a:cxn ang="0">
                  <a:pos x="31" y="73"/>
                </a:cxn>
                <a:cxn ang="0">
                  <a:pos x="38" y="57"/>
                </a:cxn>
                <a:cxn ang="0">
                  <a:pos x="44" y="40"/>
                </a:cxn>
                <a:cxn ang="0">
                  <a:pos x="49" y="23"/>
                </a:cxn>
                <a:cxn ang="0">
                  <a:pos x="51" y="13"/>
                </a:cxn>
                <a:cxn ang="0">
                  <a:pos x="52" y="5"/>
                </a:cxn>
                <a:cxn ang="0">
                  <a:pos x="52" y="5"/>
                </a:cxn>
                <a:cxn ang="0">
                  <a:pos x="51" y="3"/>
                </a:cxn>
                <a:cxn ang="0">
                  <a:pos x="51" y="2"/>
                </a:cxn>
                <a:cxn ang="0">
                  <a:pos x="49" y="1"/>
                </a:cxn>
                <a:cxn ang="0">
                  <a:pos x="47" y="0"/>
                </a:cxn>
                <a:cxn ang="0">
                  <a:pos x="44" y="2"/>
                </a:cxn>
                <a:cxn ang="0">
                  <a:pos x="43" y="3"/>
                </a:cxn>
                <a:cxn ang="0">
                  <a:pos x="43" y="5"/>
                </a:cxn>
                <a:cxn ang="0">
                  <a:pos x="43" y="5"/>
                </a:cxn>
              </a:cxnLst>
              <a:rect l="0" t="0" r="r" b="b"/>
              <a:pathLst>
                <a:path w="52" h="146">
                  <a:moveTo>
                    <a:pt x="43" y="5"/>
                  </a:moveTo>
                  <a:lnTo>
                    <a:pt x="43" y="5"/>
                  </a:lnTo>
                  <a:lnTo>
                    <a:pt x="42" y="13"/>
                  </a:lnTo>
                  <a:lnTo>
                    <a:pt x="40" y="23"/>
                  </a:lnTo>
                  <a:lnTo>
                    <a:pt x="35" y="40"/>
                  </a:lnTo>
                  <a:lnTo>
                    <a:pt x="29" y="57"/>
                  </a:lnTo>
                  <a:lnTo>
                    <a:pt x="21" y="73"/>
                  </a:lnTo>
                  <a:lnTo>
                    <a:pt x="14" y="91"/>
                  </a:lnTo>
                  <a:lnTo>
                    <a:pt x="7" y="107"/>
                  </a:lnTo>
                  <a:lnTo>
                    <a:pt x="3" y="125"/>
                  </a:lnTo>
                  <a:lnTo>
                    <a:pt x="1" y="133"/>
                  </a:lnTo>
                  <a:lnTo>
                    <a:pt x="0" y="142"/>
                  </a:lnTo>
                  <a:lnTo>
                    <a:pt x="0" y="142"/>
                  </a:lnTo>
                  <a:lnTo>
                    <a:pt x="1" y="144"/>
                  </a:lnTo>
                  <a:lnTo>
                    <a:pt x="1" y="145"/>
                  </a:lnTo>
                  <a:lnTo>
                    <a:pt x="3" y="146"/>
                  </a:lnTo>
                  <a:lnTo>
                    <a:pt x="5" y="146"/>
                  </a:lnTo>
                  <a:lnTo>
                    <a:pt x="6" y="146"/>
                  </a:lnTo>
                  <a:lnTo>
                    <a:pt x="8" y="145"/>
                  </a:lnTo>
                  <a:lnTo>
                    <a:pt x="9" y="144"/>
                  </a:lnTo>
                  <a:lnTo>
                    <a:pt x="9" y="142"/>
                  </a:lnTo>
                  <a:lnTo>
                    <a:pt x="9" y="142"/>
                  </a:lnTo>
                  <a:lnTo>
                    <a:pt x="10" y="133"/>
                  </a:lnTo>
                  <a:lnTo>
                    <a:pt x="12" y="125"/>
                  </a:lnTo>
                  <a:lnTo>
                    <a:pt x="17" y="107"/>
                  </a:lnTo>
                  <a:lnTo>
                    <a:pt x="24" y="91"/>
                  </a:lnTo>
                  <a:lnTo>
                    <a:pt x="31" y="73"/>
                  </a:lnTo>
                  <a:lnTo>
                    <a:pt x="38" y="57"/>
                  </a:lnTo>
                  <a:lnTo>
                    <a:pt x="44" y="40"/>
                  </a:lnTo>
                  <a:lnTo>
                    <a:pt x="49" y="23"/>
                  </a:lnTo>
                  <a:lnTo>
                    <a:pt x="51" y="13"/>
                  </a:lnTo>
                  <a:lnTo>
                    <a:pt x="52" y="5"/>
                  </a:lnTo>
                  <a:lnTo>
                    <a:pt x="52" y="5"/>
                  </a:lnTo>
                  <a:lnTo>
                    <a:pt x="51" y="3"/>
                  </a:lnTo>
                  <a:lnTo>
                    <a:pt x="51" y="2"/>
                  </a:lnTo>
                  <a:lnTo>
                    <a:pt x="49" y="1"/>
                  </a:lnTo>
                  <a:lnTo>
                    <a:pt x="47" y="0"/>
                  </a:lnTo>
                  <a:lnTo>
                    <a:pt x="44" y="2"/>
                  </a:lnTo>
                  <a:lnTo>
                    <a:pt x="43" y="3"/>
                  </a:lnTo>
                  <a:lnTo>
                    <a:pt x="43" y="5"/>
                  </a:lnTo>
                  <a:lnTo>
                    <a:pt x="43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62" name="Freeform 924"/>
            <p:cNvSpPr/>
            <p:nvPr/>
          </p:nvSpPr>
          <p:spPr bwMode="auto">
            <a:xfrm>
              <a:off x="3497263" y="1241425"/>
              <a:ext cx="34925" cy="100013"/>
            </a:xfrm>
            <a:custGeom>
              <a:avLst/>
              <a:gdLst/>
              <a:ahLst/>
              <a:cxnLst>
                <a:cxn ang="0">
                  <a:pos x="57" y="4"/>
                </a:cxn>
                <a:cxn ang="0">
                  <a:pos x="54" y="12"/>
                </a:cxn>
                <a:cxn ang="0">
                  <a:pos x="50" y="20"/>
                </a:cxn>
                <a:cxn ang="0">
                  <a:pos x="47" y="31"/>
                </a:cxn>
                <a:cxn ang="0">
                  <a:pos x="45" y="42"/>
                </a:cxn>
                <a:cxn ang="0">
                  <a:pos x="30" y="86"/>
                </a:cxn>
                <a:cxn ang="0">
                  <a:pos x="24" y="99"/>
                </a:cxn>
                <a:cxn ang="0">
                  <a:pos x="12" y="128"/>
                </a:cxn>
                <a:cxn ang="0">
                  <a:pos x="9" y="138"/>
                </a:cxn>
                <a:cxn ang="0">
                  <a:pos x="7" y="149"/>
                </a:cxn>
                <a:cxn ang="0">
                  <a:pos x="6" y="167"/>
                </a:cxn>
                <a:cxn ang="0">
                  <a:pos x="4" y="179"/>
                </a:cxn>
                <a:cxn ang="0">
                  <a:pos x="1" y="182"/>
                </a:cxn>
                <a:cxn ang="0">
                  <a:pos x="0" y="185"/>
                </a:cxn>
                <a:cxn ang="0">
                  <a:pos x="1" y="188"/>
                </a:cxn>
                <a:cxn ang="0">
                  <a:pos x="6" y="189"/>
                </a:cxn>
                <a:cxn ang="0">
                  <a:pos x="9" y="189"/>
                </a:cxn>
                <a:cxn ang="0">
                  <a:pos x="15" y="179"/>
                </a:cxn>
                <a:cxn ang="0">
                  <a:pos x="16" y="167"/>
                </a:cxn>
                <a:cxn ang="0">
                  <a:pos x="15" y="159"/>
                </a:cxn>
                <a:cxn ang="0">
                  <a:pos x="17" y="142"/>
                </a:cxn>
                <a:cxn ang="0">
                  <a:pos x="25" y="119"/>
                </a:cxn>
                <a:cxn ang="0">
                  <a:pos x="32" y="103"/>
                </a:cxn>
                <a:cxn ang="0">
                  <a:pos x="42" y="80"/>
                </a:cxn>
                <a:cxn ang="0">
                  <a:pos x="49" y="58"/>
                </a:cxn>
                <a:cxn ang="0">
                  <a:pos x="57" y="30"/>
                </a:cxn>
                <a:cxn ang="0">
                  <a:pos x="59" y="24"/>
                </a:cxn>
                <a:cxn ang="0">
                  <a:pos x="64" y="12"/>
                </a:cxn>
                <a:cxn ang="0">
                  <a:pos x="66" y="6"/>
                </a:cxn>
                <a:cxn ang="0">
                  <a:pos x="65" y="2"/>
                </a:cxn>
                <a:cxn ang="0">
                  <a:pos x="61" y="0"/>
                </a:cxn>
                <a:cxn ang="0">
                  <a:pos x="58" y="2"/>
                </a:cxn>
                <a:cxn ang="0">
                  <a:pos x="57" y="4"/>
                </a:cxn>
              </a:cxnLst>
              <a:rect l="0" t="0" r="r" b="b"/>
              <a:pathLst>
                <a:path w="66" h="190">
                  <a:moveTo>
                    <a:pt x="57" y="4"/>
                  </a:moveTo>
                  <a:lnTo>
                    <a:pt x="57" y="4"/>
                  </a:lnTo>
                  <a:lnTo>
                    <a:pt x="56" y="8"/>
                  </a:lnTo>
                  <a:lnTo>
                    <a:pt x="54" y="12"/>
                  </a:lnTo>
                  <a:lnTo>
                    <a:pt x="50" y="20"/>
                  </a:lnTo>
                  <a:lnTo>
                    <a:pt x="50" y="20"/>
                  </a:lnTo>
                  <a:lnTo>
                    <a:pt x="48" y="26"/>
                  </a:lnTo>
                  <a:lnTo>
                    <a:pt x="47" y="31"/>
                  </a:lnTo>
                  <a:lnTo>
                    <a:pt x="45" y="42"/>
                  </a:lnTo>
                  <a:lnTo>
                    <a:pt x="45" y="42"/>
                  </a:lnTo>
                  <a:lnTo>
                    <a:pt x="35" y="71"/>
                  </a:lnTo>
                  <a:lnTo>
                    <a:pt x="30" y="86"/>
                  </a:lnTo>
                  <a:lnTo>
                    <a:pt x="24" y="99"/>
                  </a:lnTo>
                  <a:lnTo>
                    <a:pt x="24" y="99"/>
                  </a:lnTo>
                  <a:lnTo>
                    <a:pt x="15" y="118"/>
                  </a:lnTo>
                  <a:lnTo>
                    <a:pt x="12" y="128"/>
                  </a:lnTo>
                  <a:lnTo>
                    <a:pt x="9" y="138"/>
                  </a:lnTo>
                  <a:lnTo>
                    <a:pt x="9" y="138"/>
                  </a:lnTo>
                  <a:lnTo>
                    <a:pt x="7" y="142"/>
                  </a:lnTo>
                  <a:lnTo>
                    <a:pt x="7" y="149"/>
                  </a:lnTo>
                  <a:lnTo>
                    <a:pt x="6" y="161"/>
                  </a:lnTo>
                  <a:lnTo>
                    <a:pt x="6" y="167"/>
                  </a:lnTo>
                  <a:lnTo>
                    <a:pt x="5" y="173"/>
                  </a:lnTo>
                  <a:lnTo>
                    <a:pt x="4" y="179"/>
                  </a:lnTo>
                  <a:lnTo>
                    <a:pt x="1" y="182"/>
                  </a:lnTo>
                  <a:lnTo>
                    <a:pt x="1" y="182"/>
                  </a:lnTo>
                  <a:lnTo>
                    <a:pt x="0" y="184"/>
                  </a:lnTo>
                  <a:lnTo>
                    <a:pt x="0" y="185"/>
                  </a:lnTo>
                  <a:lnTo>
                    <a:pt x="0" y="187"/>
                  </a:lnTo>
                  <a:lnTo>
                    <a:pt x="1" y="188"/>
                  </a:lnTo>
                  <a:lnTo>
                    <a:pt x="4" y="190"/>
                  </a:lnTo>
                  <a:lnTo>
                    <a:pt x="6" y="189"/>
                  </a:lnTo>
                  <a:lnTo>
                    <a:pt x="9" y="189"/>
                  </a:lnTo>
                  <a:lnTo>
                    <a:pt x="9" y="189"/>
                  </a:lnTo>
                  <a:lnTo>
                    <a:pt x="13" y="184"/>
                  </a:lnTo>
                  <a:lnTo>
                    <a:pt x="15" y="179"/>
                  </a:lnTo>
                  <a:lnTo>
                    <a:pt x="16" y="173"/>
                  </a:lnTo>
                  <a:lnTo>
                    <a:pt x="16" y="167"/>
                  </a:lnTo>
                  <a:lnTo>
                    <a:pt x="16" y="167"/>
                  </a:lnTo>
                  <a:lnTo>
                    <a:pt x="15" y="159"/>
                  </a:lnTo>
                  <a:lnTo>
                    <a:pt x="16" y="151"/>
                  </a:lnTo>
                  <a:lnTo>
                    <a:pt x="17" y="142"/>
                  </a:lnTo>
                  <a:lnTo>
                    <a:pt x="19" y="134"/>
                  </a:lnTo>
                  <a:lnTo>
                    <a:pt x="25" y="119"/>
                  </a:lnTo>
                  <a:lnTo>
                    <a:pt x="32" y="103"/>
                  </a:lnTo>
                  <a:lnTo>
                    <a:pt x="32" y="103"/>
                  </a:lnTo>
                  <a:lnTo>
                    <a:pt x="37" y="92"/>
                  </a:lnTo>
                  <a:lnTo>
                    <a:pt x="42" y="80"/>
                  </a:lnTo>
                  <a:lnTo>
                    <a:pt x="49" y="58"/>
                  </a:lnTo>
                  <a:lnTo>
                    <a:pt x="49" y="58"/>
                  </a:lnTo>
                  <a:lnTo>
                    <a:pt x="53" y="44"/>
                  </a:lnTo>
                  <a:lnTo>
                    <a:pt x="57" y="30"/>
                  </a:lnTo>
                  <a:lnTo>
                    <a:pt x="57" y="30"/>
                  </a:lnTo>
                  <a:lnTo>
                    <a:pt x="59" y="24"/>
                  </a:lnTo>
                  <a:lnTo>
                    <a:pt x="62" y="18"/>
                  </a:lnTo>
                  <a:lnTo>
                    <a:pt x="64" y="12"/>
                  </a:lnTo>
                  <a:lnTo>
                    <a:pt x="66" y="6"/>
                  </a:lnTo>
                  <a:lnTo>
                    <a:pt x="66" y="6"/>
                  </a:lnTo>
                  <a:lnTo>
                    <a:pt x="66" y="4"/>
                  </a:lnTo>
                  <a:lnTo>
                    <a:pt x="65" y="2"/>
                  </a:lnTo>
                  <a:lnTo>
                    <a:pt x="63" y="1"/>
                  </a:lnTo>
                  <a:lnTo>
                    <a:pt x="61" y="0"/>
                  </a:lnTo>
                  <a:lnTo>
                    <a:pt x="59" y="1"/>
                  </a:lnTo>
                  <a:lnTo>
                    <a:pt x="58" y="2"/>
                  </a:lnTo>
                  <a:lnTo>
                    <a:pt x="57" y="4"/>
                  </a:lnTo>
                  <a:lnTo>
                    <a:pt x="5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63" name="Freeform 925"/>
            <p:cNvSpPr>
              <a:spLocks noEditPoints="1"/>
            </p:cNvSpPr>
            <p:nvPr/>
          </p:nvSpPr>
          <p:spPr bwMode="auto">
            <a:xfrm>
              <a:off x="3362325" y="1298575"/>
              <a:ext cx="142875" cy="146050"/>
            </a:xfrm>
            <a:custGeom>
              <a:avLst/>
              <a:gdLst/>
              <a:ahLst/>
              <a:cxnLst>
                <a:cxn ang="0">
                  <a:pos x="131" y="277"/>
                </a:cxn>
                <a:cxn ang="0">
                  <a:pos x="96" y="271"/>
                </a:cxn>
                <a:cxn ang="0">
                  <a:pos x="62" y="257"/>
                </a:cxn>
                <a:cxn ang="0">
                  <a:pos x="34" y="236"/>
                </a:cxn>
                <a:cxn ang="0">
                  <a:pos x="13" y="206"/>
                </a:cxn>
                <a:cxn ang="0">
                  <a:pos x="1" y="168"/>
                </a:cxn>
                <a:cxn ang="0">
                  <a:pos x="0" y="139"/>
                </a:cxn>
                <a:cxn ang="0">
                  <a:pos x="8" y="98"/>
                </a:cxn>
                <a:cxn ang="0">
                  <a:pos x="27" y="61"/>
                </a:cxn>
                <a:cxn ang="0">
                  <a:pos x="55" y="31"/>
                </a:cxn>
                <a:cxn ang="0">
                  <a:pos x="91" y="10"/>
                </a:cxn>
                <a:cxn ang="0">
                  <a:pos x="118" y="0"/>
                </a:cxn>
                <a:cxn ang="0">
                  <a:pos x="128" y="1"/>
                </a:cxn>
                <a:cxn ang="0">
                  <a:pos x="138" y="9"/>
                </a:cxn>
                <a:cxn ang="0">
                  <a:pos x="146" y="14"/>
                </a:cxn>
                <a:cxn ang="0">
                  <a:pos x="183" y="24"/>
                </a:cxn>
                <a:cxn ang="0">
                  <a:pos x="214" y="41"/>
                </a:cxn>
                <a:cxn ang="0">
                  <a:pos x="239" y="63"/>
                </a:cxn>
                <a:cxn ang="0">
                  <a:pos x="257" y="90"/>
                </a:cxn>
                <a:cxn ang="0">
                  <a:pos x="268" y="122"/>
                </a:cxn>
                <a:cxn ang="0">
                  <a:pos x="271" y="145"/>
                </a:cxn>
                <a:cxn ang="0">
                  <a:pos x="268" y="179"/>
                </a:cxn>
                <a:cxn ang="0">
                  <a:pos x="255" y="212"/>
                </a:cxn>
                <a:cxn ang="0">
                  <a:pos x="236" y="241"/>
                </a:cxn>
                <a:cxn ang="0">
                  <a:pos x="209" y="263"/>
                </a:cxn>
                <a:cxn ang="0">
                  <a:pos x="174" y="275"/>
                </a:cxn>
                <a:cxn ang="0">
                  <a:pos x="144" y="277"/>
                </a:cxn>
                <a:cxn ang="0">
                  <a:pos x="101" y="48"/>
                </a:cxn>
                <a:cxn ang="0">
                  <a:pos x="62" y="79"/>
                </a:cxn>
                <a:cxn ang="0">
                  <a:pos x="48" y="100"/>
                </a:cxn>
                <a:cxn ang="0">
                  <a:pos x="38" y="126"/>
                </a:cxn>
                <a:cxn ang="0">
                  <a:pos x="37" y="153"/>
                </a:cxn>
                <a:cxn ang="0">
                  <a:pos x="41" y="172"/>
                </a:cxn>
                <a:cxn ang="0">
                  <a:pos x="52" y="194"/>
                </a:cxn>
                <a:cxn ang="0">
                  <a:pos x="67" y="214"/>
                </a:cxn>
                <a:cxn ang="0">
                  <a:pos x="88" y="229"/>
                </a:cxn>
                <a:cxn ang="0">
                  <a:pos x="112" y="238"/>
                </a:cxn>
                <a:cxn ang="0">
                  <a:pos x="139" y="241"/>
                </a:cxn>
                <a:cxn ang="0">
                  <a:pos x="155" y="240"/>
                </a:cxn>
                <a:cxn ang="0">
                  <a:pos x="171" y="236"/>
                </a:cxn>
                <a:cxn ang="0">
                  <a:pos x="194" y="224"/>
                </a:cxn>
                <a:cxn ang="0">
                  <a:pos x="213" y="208"/>
                </a:cxn>
                <a:cxn ang="0">
                  <a:pos x="225" y="187"/>
                </a:cxn>
                <a:cxn ang="0">
                  <a:pos x="233" y="163"/>
                </a:cxn>
                <a:cxn ang="0">
                  <a:pos x="233" y="139"/>
                </a:cxn>
                <a:cxn ang="0">
                  <a:pos x="228" y="121"/>
                </a:cxn>
                <a:cxn ang="0">
                  <a:pos x="216" y="97"/>
                </a:cxn>
                <a:cxn ang="0">
                  <a:pos x="199" y="78"/>
                </a:cxn>
                <a:cxn ang="0">
                  <a:pos x="177" y="63"/>
                </a:cxn>
                <a:cxn ang="0">
                  <a:pos x="150" y="53"/>
                </a:cxn>
                <a:cxn ang="0">
                  <a:pos x="119" y="49"/>
                </a:cxn>
                <a:cxn ang="0">
                  <a:pos x="112" y="47"/>
                </a:cxn>
              </a:cxnLst>
              <a:rect l="0" t="0" r="r" b="b"/>
              <a:pathLst>
                <a:path w="271" h="277">
                  <a:moveTo>
                    <a:pt x="144" y="277"/>
                  </a:moveTo>
                  <a:lnTo>
                    <a:pt x="144" y="277"/>
                  </a:lnTo>
                  <a:lnTo>
                    <a:pt x="131" y="277"/>
                  </a:lnTo>
                  <a:lnTo>
                    <a:pt x="120" y="276"/>
                  </a:lnTo>
                  <a:lnTo>
                    <a:pt x="108" y="274"/>
                  </a:lnTo>
                  <a:lnTo>
                    <a:pt x="96" y="271"/>
                  </a:lnTo>
                  <a:lnTo>
                    <a:pt x="85" y="267"/>
                  </a:lnTo>
                  <a:lnTo>
                    <a:pt x="73" y="263"/>
                  </a:lnTo>
                  <a:lnTo>
                    <a:pt x="62" y="257"/>
                  </a:lnTo>
                  <a:lnTo>
                    <a:pt x="53" y="251"/>
                  </a:lnTo>
                  <a:lnTo>
                    <a:pt x="42" y="244"/>
                  </a:lnTo>
                  <a:lnTo>
                    <a:pt x="34" y="236"/>
                  </a:lnTo>
                  <a:lnTo>
                    <a:pt x="26" y="226"/>
                  </a:lnTo>
                  <a:lnTo>
                    <a:pt x="19" y="217"/>
                  </a:lnTo>
                  <a:lnTo>
                    <a:pt x="13" y="206"/>
                  </a:lnTo>
                  <a:lnTo>
                    <a:pt x="7" y="194"/>
                  </a:lnTo>
                  <a:lnTo>
                    <a:pt x="3" y="181"/>
                  </a:lnTo>
                  <a:lnTo>
                    <a:pt x="1" y="168"/>
                  </a:lnTo>
                  <a:lnTo>
                    <a:pt x="1" y="168"/>
                  </a:lnTo>
                  <a:lnTo>
                    <a:pt x="0" y="153"/>
                  </a:lnTo>
                  <a:lnTo>
                    <a:pt x="0" y="139"/>
                  </a:lnTo>
                  <a:lnTo>
                    <a:pt x="1" y="125"/>
                  </a:lnTo>
                  <a:lnTo>
                    <a:pt x="4" y="112"/>
                  </a:lnTo>
                  <a:lnTo>
                    <a:pt x="8" y="98"/>
                  </a:lnTo>
                  <a:lnTo>
                    <a:pt x="14" y="86"/>
                  </a:lnTo>
                  <a:lnTo>
                    <a:pt x="20" y="74"/>
                  </a:lnTo>
                  <a:lnTo>
                    <a:pt x="27" y="61"/>
                  </a:lnTo>
                  <a:lnTo>
                    <a:pt x="35" y="51"/>
                  </a:lnTo>
                  <a:lnTo>
                    <a:pt x="45" y="41"/>
                  </a:lnTo>
                  <a:lnTo>
                    <a:pt x="55" y="31"/>
                  </a:lnTo>
                  <a:lnTo>
                    <a:pt x="66" y="23"/>
                  </a:lnTo>
                  <a:lnTo>
                    <a:pt x="78" y="16"/>
                  </a:lnTo>
                  <a:lnTo>
                    <a:pt x="91" y="10"/>
                  </a:lnTo>
                  <a:lnTo>
                    <a:pt x="103" y="4"/>
                  </a:lnTo>
                  <a:lnTo>
                    <a:pt x="118" y="0"/>
                  </a:lnTo>
                  <a:lnTo>
                    <a:pt x="118" y="0"/>
                  </a:lnTo>
                  <a:lnTo>
                    <a:pt x="122" y="0"/>
                  </a:lnTo>
                  <a:lnTo>
                    <a:pt x="122" y="0"/>
                  </a:lnTo>
                  <a:lnTo>
                    <a:pt x="128" y="1"/>
                  </a:lnTo>
                  <a:lnTo>
                    <a:pt x="132" y="2"/>
                  </a:lnTo>
                  <a:lnTo>
                    <a:pt x="135" y="5"/>
                  </a:lnTo>
                  <a:lnTo>
                    <a:pt x="138" y="9"/>
                  </a:lnTo>
                  <a:lnTo>
                    <a:pt x="141" y="13"/>
                  </a:lnTo>
                  <a:lnTo>
                    <a:pt x="146" y="14"/>
                  </a:lnTo>
                  <a:lnTo>
                    <a:pt x="146" y="14"/>
                  </a:lnTo>
                  <a:lnTo>
                    <a:pt x="158" y="17"/>
                  </a:lnTo>
                  <a:lnTo>
                    <a:pt x="171" y="20"/>
                  </a:lnTo>
                  <a:lnTo>
                    <a:pt x="183" y="24"/>
                  </a:lnTo>
                  <a:lnTo>
                    <a:pt x="193" y="29"/>
                  </a:lnTo>
                  <a:lnTo>
                    <a:pt x="204" y="34"/>
                  </a:lnTo>
                  <a:lnTo>
                    <a:pt x="214" y="41"/>
                  </a:lnTo>
                  <a:lnTo>
                    <a:pt x="223" y="48"/>
                  </a:lnTo>
                  <a:lnTo>
                    <a:pt x="232" y="55"/>
                  </a:lnTo>
                  <a:lnTo>
                    <a:pt x="239" y="63"/>
                  </a:lnTo>
                  <a:lnTo>
                    <a:pt x="246" y="72"/>
                  </a:lnTo>
                  <a:lnTo>
                    <a:pt x="252" y="81"/>
                  </a:lnTo>
                  <a:lnTo>
                    <a:pt x="257" y="90"/>
                  </a:lnTo>
                  <a:lnTo>
                    <a:pt x="261" y="100"/>
                  </a:lnTo>
                  <a:lnTo>
                    <a:pt x="266" y="111"/>
                  </a:lnTo>
                  <a:lnTo>
                    <a:pt x="268" y="122"/>
                  </a:lnTo>
                  <a:lnTo>
                    <a:pt x="270" y="134"/>
                  </a:lnTo>
                  <a:lnTo>
                    <a:pt x="270" y="134"/>
                  </a:lnTo>
                  <a:lnTo>
                    <a:pt x="271" y="145"/>
                  </a:lnTo>
                  <a:lnTo>
                    <a:pt x="271" y="156"/>
                  </a:lnTo>
                  <a:lnTo>
                    <a:pt x="270" y="168"/>
                  </a:lnTo>
                  <a:lnTo>
                    <a:pt x="268" y="179"/>
                  </a:lnTo>
                  <a:lnTo>
                    <a:pt x="265" y="190"/>
                  </a:lnTo>
                  <a:lnTo>
                    <a:pt x="260" y="202"/>
                  </a:lnTo>
                  <a:lnTo>
                    <a:pt x="255" y="212"/>
                  </a:lnTo>
                  <a:lnTo>
                    <a:pt x="250" y="222"/>
                  </a:lnTo>
                  <a:lnTo>
                    <a:pt x="243" y="232"/>
                  </a:lnTo>
                  <a:lnTo>
                    <a:pt x="236" y="241"/>
                  </a:lnTo>
                  <a:lnTo>
                    <a:pt x="227" y="249"/>
                  </a:lnTo>
                  <a:lnTo>
                    <a:pt x="218" y="256"/>
                  </a:lnTo>
                  <a:lnTo>
                    <a:pt x="209" y="263"/>
                  </a:lnTo>
                  <a:lnTo>
                    <a:pt x="197" y="268"/>
                  </a:lnTo>
                  <a:lnTo>
                    <a:pt x="186" y="272"/>
                  </a:lnTo>
                  <a:lnTo>
                    <a:pt x="174" y="275"/>
                  </a:lnTo>
                  <a:lnTo>
                    <a:pt x="174" y="275"/>
                  </a:lnTo>
                  <a:lnTo>
                    <a:pt x="159" y="277"/>
                  </a:lnTo>
                  <a:lnTo>
                    <a:pt x="144" y="277"/>
                  </a:lnTo>
                  <a:lnTo>
                    <a:pt x="144" y="277"/>
                  </a:lnTo>
                  <a:close/>
                  <a:moveTo>
                    <a:pt x="101" y="48"/>
                  </a:moveTo>
                  <a:lnTo>
                    <a:pt x="101" y="48"/>
                  </a:lnTo>
                  <a:lnTo>
                    <a:pt x="87" y="56"/>
                  </a:lnTo>
                  <a:lnTo>
                    <a:pt x="73" y="66"/>
                  </a:lnTo>
                  <a:lnTo>
                    <a:pt x="62" y="79"/>
                  </a:lnTo>
                  <a:lnTo>
                    <a:pt x="57" y="86"/>
                  </a:lnTo>
                  <a:lnTo>
                    <a:pt x="52" y="93"/>
                  </a:lnTo>
                  <a:lnTo>
                    <a:pt x="48" y="100"/>
                  </a:lnTo>
                  <a:lnTo>
                    <a:pt x="44" y="109"/>
                  </a:lnTo>
                  <a:lnTo>
                    <a:pt x="40" y="117"/>
                  </a:lnTo>
                  <a:lnTo>
                    <a:pt x="38" y="126"/>
                  </a:lnTo>
                  <a:lnTo>
                    <a:pt x="37" y="135"/>
                  </a:lnTo>
                  <a:lnTo>
                    <a:pt x="36" y="144"/>
                  </a:lnTo>
                  <a:lnTo>
                    <a:pt x="37" y="153"/>
                  </a:lnTo>
                  <a:lnTo>
                    <a:pt x="38" y="163"/>
                  </a:lnTo>
                  <a:lnTo>
                    <a:pt x="38" y="163"/>
                  </a:lnTo>
                  <a:lnTo>
                    <a:pt x="41" y="172"/>
                  </a:lnTo>
                  <a:lnTo>
                    <a:pt x="44" y="180"/>
                  </a:lnTo>
                  <a:lnTo>
                    <a:pt x="48" y="187"/>
                  </a:lnTo>
                  <a:lnTo>
                    <a:pt x="52" y="194"/>
                  </a:lnTo>
                  <a:lnTo>
                    <a:pt x="56" y="202"/>
                  </a:lnTo>
                  <a:lnTo>
                    <a:pt x="62" y="208"/>
                  </a:lnTo>
                  <a:lnTo>
                    <a:pt x="67" y="214"/>
                  </a:lnTo>
                  <a:lnTo>
                    <a:pt x="73" y="219"/>
                  </a:lnTo>
                  <a:lnTo>
                    <a:pt x="81" y="224"/>
                  </a:lnTo>
                  <a:lnTo>
                    <a:pt x="88" y="229"/>
                  </a:lnTo>
                  <a:lnTo>
                    <a:pt x="95" y="232"/>
                  </a:lnTo>
                  <a:lnTo>
                    <a:pt x="103" y="235"/>
                  </a:lnTo>
                  <a:lnTo>
                    <a:pt x="112" y="238"/>
                  </a:lnTo>
                  <a:lnTo>
                    <a:pt x="121" y="239"/>
                  </a:lnTo>
                  <a:lnTo>
                    <a:pt x="129" y="241"/>
                  </a:lnTo>
                  <a:lnTo>
                    <a:pt x="139" y="241"/>
                  </a:lnTo>
                  <a:lnTo>
                    <a:pt x="139" y="241"/>
                  </a:lnTo>
                  <a:lnTo>
                    <a:pt x="147" y="241"/>
                  </a:lnTo>
                  <a:lnTo>
                    <a:pt x="155" y="240"/>
                  </a:lnTo>
                  <a:lnTo>
                    <a:pt x="163" y="238"/>
                  </a:lnTo>
                  <a:lnTo>
                    <a:pt x="171" y="236"/>
                  </a:lnTo>
                  <a:lnTo>
                    <a:pt x="171" y="236"/>
                  </a:lnTo>
                  <a:lnTo>
                    <a:pt x="179" y="233"/>
                  </a:lnTo>
                  <a:lnTo>
                    <a:pt x="187" y="229"/>
                  </a:lnTo>
                  <a:lnTo>
                    <a:pt x="194" y="224"/>
                  </a:lnTo>
                  <a:lnTo>
                    <a:pt x="201" y="219"/>
                  </a:lnTo>
                  <a:lnTo>
                    <a:pt x="207" y="214"/>
                  </a:lnTo>
                  <a:lnTo>
                    <a:pt x="213" y="208"/>
                  </a:lnTo>
                  <a:lnTo>
                    <a:pt x="217" y="202"/>
                  </a:lnTo>
                  <a:lnTo>
                    <a:pt x="222" y="194"/>
                  </a:lnTo>
                  <a:lnTo>
                    <a:pt x="225" y="187"/>
                  </a:lnTo>
                  <a:lnTo>
                    <a:pt x="228" y="180"/>
                  </a:lnTo>
                  <a:lnTo>
                    <a:pt x="230" y="172"/>
                  </a:lnTo>
                  <a:lnTo>
                    <a:pt x="233" y="163"/>
                  </a:lnTo>
                  <a:lnTo>
                    <a:pt x="234" y="155"/>
                  </a:lnTo>
                  <a:lnTo>
                    <a:pt x="234" y="147"/>
                  </a:lnTo>
                  <a:lnTo>
                    <a:pt x="233" y="139"/>
                  </a:lnTo>
                  <a:lnTo>
                    <a:pt x="230" y="130"/>
                  </a:lnTo>
                  <a:lnTo>
                    <a:pt x="230" y="130"/>
                  </a:lnTo>
                  <a:lnTo>
                    <a:pt x="228" y="121"/>
                  </a:lnTo>
                  <a:lnTo>
                    <a:pt x="225" y="113"/>
                  </a:lnTo>
                  <a:lnTo>
                    <a:pt x="221" y="105"/>
                  </a:lnTo>
                  <a:lnTo>
                    <a:pt x="216" y="97"/>
                  </a:lnTo>
                  <a:lnTo>
                    <a:pt x="212" y="90"/>
                  </a:lnTo>
                  <a:lnTo>
                    <a:pt x="206" y="84"/>
                  </a:lnTo>
                  <a:lnTo>
                    <a:pt x="199" y="78"/>
                  </a:lnTo>
                  <a:lnTo>
                    <a:pt x="192" y="73"/>
                  </a:lnTo>
                  <a:lnTo>
                    <a:pt x="185" y="67"/>
                  </a:lnTo>
                  <a:lnTo>
                    <a:pt x="177" y="63"/>
                  </a:lnTo>
                  <a:lnTo>
                    <a:pt x="168" y="59"/>
                  </a:lnTo>
                  <a:lnTo>
                    <a:pt x="160" y="56"/>
                  </a:lnTo>
                  <a:lnTo>
                    <a:pt x="150" y="53"/>
                  </a:lnTo>
                  <a:lnTo>
                    <a:pt x="141" y="51"/>
                  </a:lnTo>
                  <a:lnTo>
                    <a:pt x="129" y="50"/>
                  </a:lnTo>
                  <a:lnTo>
                    <a:pt x="119" y="49"/>
                  </a:lnTo>
                  <a:lnTo>
                    <a:pt x="119" y="49"/>
                  </a:lnTo>
                  <a:lnTo>
                    <a:pt x="115" y="49"/>
                  </a:lnTo>
                  <a:lnTo>
                    <a:pt x="112" y="47"/>
                  </a:lnTo>
                  <a:lnTo>
                    <a:pt x="107" y="45"/>
                  </a:lnTo>
                  <a:lnTo>
                    <a:pt x="101" y="4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64" name="Freeform 926"/>
            <p:cNvSpPr>
              <a:spLocks noEditPoints="1"/>
            </p:cNvSpPr>
            <p:nvPr/>
          </p:nvSpPr>
          <p:spPr bwMode="auto">
            <a:xfrm>
              <a:off x="3282950" y="1227138"/>
              <a:ext cx="644525" cy="642938"/>
            </a:xfrm>
            <a:custGeom>
              <a:avLst/>
              <a:gdLst/>
              <a:ahLst/>
              <a:cxnLst>
                <a:cxn ang="0">
                  <a:pos x="653" y="1206"/>
                </a:cxn>
                <a:cxn ang="0">
                  <a:pos x="563" y="1160"/>
                </a:cxn>
                <a:cxn ang="0">
                  <a:pos x="550" y="1153"/>
                </a:cxn>
                <a:cxn ang="0">
                  <a:pos x="236" y="832"/>
                </a:cxn>
                <a:cxn ang="0">
                  <a:pos x="143" y="731"/>
                </a:cxn>
                <a:cxn ang="0">
                  <a:pos x="77" y="679"/>
                </a:cxn>
                <a:cxn ang="0">
                  <a:pos x="72" y="657"/>
                </a:cxn>
                <a:cxn ang="0">
                  <a:pos x="40" y="570"/>
                </a:cxn>
                <a:cxn ang="0">
                  <a:pos x="11" y="425"/>
                </a:cxn>
                <a:cxn ang="0">
                  <a:pos x="1" y="212"/>
                </a:cxn>
                <a:cxn ang="0">
                  <a:pos x="10" y="196"/>
                </a:cxn>
                <a:cxn ang="0">
                  <a:pos x="19" y="182"/>
                </a:cxn>
                <a:cxn ang="0">
                  <a:pos x="110" y="81"/>
                </a:cxn>
                <a:cxn ang="0">
                  <a:pos x="210" y="10"/>
                </a:cxn>
                <a:cxn ang="0">
                  <a:pos x="228" y="8"/>
                </a:cxn>
                <a:cxn ang="0">
                  <a:pos x="242" y="2"/>
                </a:cxn>
                <a:cxn ang="0">
                  <a:pos x="419" y="2"/>
                </a:cxn>
                <a:cxn ang="0">
                  <a:pos x="599" y="26"/>
                </a:cxn>
                <a:cxn ang="0">
                  <a:pos x="638" y="36"/>
                </a:cxn>
                <a:cxn ang="0">
                  <a:pos x="656" y="46"/>
                </a:cxn>
                <a:cxn ang="0">
                  <a:pos x="887" y="256"/>
                </a:cxn>
                <a:cxn ang="0">
                  <a:pos x="1107" y="475"/>
                </a:cxn>
                <a:cxn ang="0">
                  <a:pos x="1167" y="525"/>
                </a:cxn>
                <a:cxn ang="0">
                  <a:pos x="1185" y="553"/>
                </a:cxn>
                <a:cxn ang="0">
                  <a:pos x="1215" y="644"/>
                </a:cxn>
                <a:cxn ang="0">
                  <a:pos x="1218" y="725"/>
                </a:cxn>
                <a:cxn ang="0">
                  <a:pos x="1194" y="798"/>
                </a:cxn>
                <a:cxn ang="0">
                  <a:pos x="1193" y="817"/>
                </a:cxn>
                <a:cxn ang="0">
                  <a:pos x="1109" y="909"/>
                </a:cxn>
                <a:cxn ang="0">
                  <a:pos x="862" y="1146"/>
                </a:cxn>
                <a:cxn ang="0">
                  <a:pos x="853" y="1157"/>
                </a:cxn>
                <a:cxn ang="0">
                  <a:pos x="761" y="1206"/>
                </a:cxn>
                <a:cxn ang="0">
                  <a:pos x="231" y="43"/>
                </a:cxn>
                <a:cxn ang="0">
                  <a:pos x="137" y="108"/>
                </a:cxn>
                <a:cxn ang="0">
                  <a:pos x="54" y="198"/>
                </a:cxn>
                <a:cxn ang="0">
                  <a:pos x="40" y="216"/>
                </a:cxn>
                <a:cxn ang="0">
                  <a:pos x="45" y="400"/>
                </a:cxn>
                <a:cxn ang="0">
                  <a:pos x="68" y="529"/>
                </a:cxn>
                <a:cxn ang="0">
                  <a:pos x="105" y="637"/>
                </a:cxn>
                <a:cxn ang="0">
                  <a:pos x="112" y="658"/>
                </a:cxn>
                <a:cxn ang="0">
                  <a:pos x="181" y="718"/>
                </a:cxn>
                <a:cxn ang="0">
                  <a:pos x="294" y="841"/>
                </a:cxn>
                <a:cxn ang="0">
                  <a:pos x="585" y="1129"/>
                </a:cxn>
                <a:cxn ang="0">
                  <a:pos x="633" y="1159"/>
                </a:cxn>
                <a:cxn ang="0">
                  <a:pos x="706" y="1177"/>
                </a:cxn>
                <a:cxn ang="0">
                  <a:pos x="765" y="1165"/>
                </a:cxn>
                <a:cxn ang="0">
                  <a:pos x="823" y="1131"/>
                </a:cxn>
                <a:cxn ang="0">
                  <a:pos x="865" y="1090"/>
                </a:cxn>
                <a:cxn ang="0">
                  <a:pos x="1140" y="817"/>
                </a:cxn>
                <a:cxn ang="0">
                  <a:pos x="1147" y="803"/>
                </a:cxn>
                <a:cxn ang="0">
                  <a:pos x="1177" y="736"/>
                </a:cxn>
                <a:cxn ang="0">
                  <a:pos x="1179" y="657"/>
                </a:cxn>
                <a:cxn ang="0">
                  <a:pos x="1148" y="564"/>
                </a:cxn>
                <a:cxn ang="0">
                  <a:pos x="1140" y="556"/>
                </a:cxn>
                <a:cxn ang="0">
                  <a:pos x="894" y="335"/>
                </a:cxn>
                <a:cxn ang="0">
                  <a:pos x="627" y="72"/>
                </a:cxn>
                <a:cxn ang="0">
                  <a:pos x="558" y="57"/>
                </a:cxn>
                <a:cxn ang="0">
                  <a:pos x="377" y="39"/>
                </a:cxn>
                <a:cxn ang="0">
                  <a:pos x="236" y="40"/>
                </a:cxn>
              </a:cxnLst>
              <a:rect l="0" t="0" r="r" b="b"/>
              <a:pathLst>
                <a:path w="1220" h="1215">
                  <a:moveTo>
                    <a:pt x="706" y="1215"/>
                  </a:moveTo>
                  <a:lnTo>
                    <a:pt x="706" y="1215"/>
                  </a:lnTo>
                  <a:lnTo>
                    <a:pt x="688" y="1214"/>
                  </a:lnTo>
                  <a:lnTo>
                    <a:pt x="671" y="1211"/>
                  </a:lnTo>
                  <a:lnTo>
                    <a:pt x="653" y="1206"/>
                  </a:lnTo>
                  <a:lnTo>
                    <a:pt x="636" y="1200"/>
                  </a:lnTo>
                  <a:lnTo>
                    <a:pt x="617" y="1193"/>
                  </a:lnTo>
                  <a:lnTo>
                    <a:pt x="599" y="1184"/>
                  </a:lnTo>
                  <a:lnTo>
                    <a:pt x="581" y="1172"/>
                  </a:lnTo>
                  <a:lnTo>
                    <a:pt x="563" y="1160"/>
                  </a:lnTo>
                  <a:lnTo>
                    <a:pt x="561" y="1158"/>
                  </a:lnTo>
                  <a:lnTo>
                    <a:pt x="558" y="1158"/>
                  </a:lnTo>
                  <a:lnTo>
                    <a:pt x="558" y="1158"/>
                  </a:lnTo>
                  <a:lnTo>
                    <a:pt x="554" y="1156"/>
                  </a:lnTo>
                  <a:lnTo>
                    <a:pt x="550" y="1153"/>
                  </a:lnTo>
                  <a:lnTo>
                    <a:pt x="307" y="910"/>
                  </a:lnTo>
                  <a:lnTo>
                    <a:pt x="307" y="910"/>
                  </a:lnTo>
                  <a:lnTo>
                    <a:pt x="290" y="891"/>
                  </a:lnTo>
                  <a:lnTo>
                    <a:pt x="271" y="872"/>
                  </a:lnTo>
                  <a:lnTo>
                    <a:pt x="236" y="832"/>
                  </a:lnTo>
                  <a:lnTo>
                    <a:pt x="236" y="832"/>
                  </a:lnTo>
                  <a:lnTo>
                    <a:pt x="200" y="790"/>
                  </a:lnTo>
                  <a:lnTo>
                    <a:pt x="181" y="771"/>
                  </a:lnTo>
                  <a:lnTo>
                    <a:pt x="163" y="751"/>
                  </a:lnTo>
                  <a:lnTo>
                    <a:pt x="143" y="731"/>
                  </a:lnTo>
                  <a:lnTo>
                    <a:pt x="123" y="714"/>
                  </a:lnTo>
                  <a:lnTo>
                    <a:pt x="102" y="697"/>
                  </a:lnTo>
                  <a:lnTo>
                    <a:pt x="80" y="682"/>
                  </a:lnTo>
                  <a:lnTo>
                    <a:pt x="80" y="682"/>
                  </a:lnTo>
                  <a:lnTo>
                    <a:pt x="77" y="679"/>
                  </a:lnTo>
                  <a:lnTo>
                    <a:pt x="74" y="677"/>
                  </a:lnTo>
                  <a:lnTo>
                    <a:pt x="72" y="670"/>
                  </a:lnTo>
                  <a:lnTo>
                    <a:pt x="71" y="665"/>
                  </a:lnTo>
                  <a:lnTo>
                    <a:pt x="71" y="661"/>
                  </a:lnTo>
                  <a:lnTo>
                    <a:pt x="72" y="657"/>
                  </a:lnTo>
                  <a:lnTo>
                    <a:pt x="71" y="654"/>
                  </a:lnTo>
                  <a:lnTo>
                    <a:pt x="71" y="654"/>
                  </a:lnTo>
                  <a:lnTo>
                    <a:pt x="59" y="626"/>
                  </a:lnTo>
                  <a:lnTo>
                    <a:pt x="49" y="598"/>
                  </a:lnTo>
                  <a:lnTo>
                    <a:pt x="40" y="570"/>
                  </a:lnTo>
                  <a:lnTo>
                    <a:pt x="32" y="541"/>
                  </a:lnTo>
                  <a:lnTo>
                    <a:pt x="25" y="512"/>
                  </a:lnTo>
                  <a:lnTo>
                    <a:pt x="19" y="483"/>
                  </a:lnTo>
                  <a:lnTo>
                    <a:pt x="15" y="453"/>
                  </a:lnTo>
                  <a:lnTo>
                    <a:pt x="11" y="425"/>
                  </a:lnTo>
                  <a:lnTo>
                    <a:pt x="7" y="396"/>
                  </a:lnTo>
                  <a:lnTo>
                    <a:pt x="4" y="368"/>
                  </a:lnTo>
                  <a:lnTo>
                    <a:pt x="1" y="312"/>
                  </a:lnTo>
                  <a:lnTo>
                    <a:pt x="0" y="259"/>
                  </a:lnTo>
                  <a:lnTo>
                    <a:pt x="1" y="212"/>
                  </a:lnTo>
                  <a:lnTo>
                    <a:pt x="1" y="212"/>
                  </a:lnTo>
                  <a:lnTo>
                    <a:pt x="1" y="207"/>
                  </a:lnTo>
                  <a:lnTo>
                    <a:pt x="3" y="202"/>
                  </a:lnTo>
                  <a:lnTo>
                    <a:pt x="6" y="198"/>
                  </a:lnTo>
                  <a:lnTo>
                    <a:pt x="10" y="196"/>
                  </a:lnTo>
                  <a:lnTo>
                    <a:pt x="14" y="193"/>
                  </a:lnTo>
                  <a:lnTo>
                    <a:pt x="16" y="188"/>
                  </a:lnTo>
                  <a:lnTo>
                    <a:pt x="16" y="188"/>
                  </a:lnTo>
                  <a:lnTo>
                    <a:pt x="17" y="185"/>
                  </a:lnTo>
                  <a:lnTo>
                    <a:pt x="19" y="182"/>
                  </a:lnTo>
                  <a:lnTo>
                    <a:pt x="19" y="182"/>
                  </a:lnTo>
                  <a:lnTo>
                    <a:pt x="41" y="154"/>
                  </a:lnTo>
                  <a:lnTo>
                    <a:pt x="63" y="127"/>
                  </a:lnTo>
                  <a:lnTo>
                    <a:pt x="86" y="103"/>
                  </a:lnTo>
                  <a:lnTo>
                    <a:pt x="110" y="81"/>
                  </a:lnTo>
                  <a:lnTo>
                    <a:pt x="135" y="60"/>
                  </a:lnTo>
                  <a:lnTo>
                    <a:pt x="159" y="41"/>
                  </a:lnTo>
                  <a:lnTo>
                    <a:pt x="185" y="25"/>
                  </a:lnTo>
                  <a:lnTo>
                    <a:pt x="210" y="10"/>
                  </a:lnTo>
                  <a:lnTo>
                    <a:pt x="210" y="10"/>
                  </a:lnTo>
                  <a:lnTo>
                    <a:pt x="215" y="8"/>
                  </a:lnTo>
                  <a:lnTo>
                    <a:pt x="219" y="7"/>
                  </a:lnTo>
                  <a:lnTo>
                    <a:pt x="219" y="7"/>
                  </a:lnTo>
                  <a:lnTo>
                    <a:pt x="222" y="8"/>
                  </a:lnTo>
                  <a:lnTo>
                    <a:pt x="228" y="8"/>
                  </a:lnTo>
                  <a:lnTo>
                    <a:pt x="232" y="5"/>
                  </a:lnTo>
                  <a:lnTo>
                    <a:pt x="232" y="5"/>
                  </a:lnTo>
                  <a:lnTo>
                    <a:pt x="236" y="3"/>
                  </a:lnTo>
                  <a:lnTo>
                    <a:pt x="242" y="2"/>
                  </a:lnTo>
                  <a:lnTo>
                    <a:pt x="242" y="2"/>
                  </a:lnTo>
                  <a:lnTo>
                    <a:pt x="291" y="0"/>
                  </a:lnTo>
                  <a:lnTo>
                    <a:pt x="335" y="0"/>
                  </a:lnTo>
                  <a:lnTo>
                    <a:pt x="335" y="0"/>
                  </a:lnTo>
                  <a:lnTo>
                    <a:pt x="377" y="0"/>
                  </a:lnTo>
                  <a:lnTo>
                    <a:pt x="419" y="2"/>
                  </a:lnTo>
                  <a:lnTo>
                    <a:pt x="458" y="5"/>
                  </a:lnTo>
                  <a:lnTo>
                    <a:pt x="495" y="8"/>
                  </a:lnTo>
                  <a:lnTo>
                    <a:pt x="531" y="13"/>
                  </a:lnTo>
                  <a:lnTo>
                    <a:pt x="566" y="20"/>
                  </a:lnTo>
                  <a:lnTo>
                    <a:pt x="599" y="26"/>
                  </a:lnTo>
                  <a:lnTo>
                    <a:pt x="631" y="34"/>
                  </a:lnTo>
                  <a:lnTo>
                    <a:pt x="631" y="34"/>
                  </a:lnTo>
                  <a:lnTo>
                    <a:pt x="634" y="35"/>
                  </a:lnTo>
                  <a:lnTo>
                    <a:pt x="636" y="36"/>
                  </a:lnTo>
                  <a:lnTo>
                    <a:pt x="638" y="36"/>
                  </a:lnTo>
                  <a:lnTo>
                    <a:pt x="638" y="36"/>
                  </a:lnTo>
                  <a:lnTo>
                    <a:pt x="642" y="36"/>
                  </a:lnTo>
                  <a:lnTo>
                    <a:pt x="646" y="38"/>
                  </a:lnTo>
                  <a:lnTo>
                    <a:pt x="656" y="46"/>
                  </a:lnTo>
                  <a:lnTo>
                    <a:pt x="656" y="46"/>
                  </a:lnTo>
                  <a:lnTo>
                    <a:pt x="697" y="80"/>
                  </a:lnTo>
                  <a:lnTo>
                    <a:pt x="736" y="114"/>
                  </a:lnTo>
                  <a:lnTo>
                    <a:pt x="775" y="149"/>
                  </a:lnTo>
                  <a:lnTo>
                    <a:pt x="812" y="184"/>
                  </a:lnTo>
                  <a:lnTo>
                    <a:pt x="887" y="256"/>
                  </a:lnTo>
                  <a:lnTo>
                    <a:pt x="958" y="328"/>
                  </a:lnTo>
                  <a:lnTo>
                    <a:pt x="958" y="328"/>
                  </a:lnTo>
                  <a:lnTo>
                    <a:pt x="1008" y="379"/>
                  </a:lnTo>
                  <a:lnTo>
                    <a:pt x="1057" y="428"/>
                  </a:lnTo>
                  <a:lnTo>
                    <a:pt x="1107" y="475"/>
                  </a:lnTo>
                  <a:lnTo>
                    <a:pt x="1156" y="521"/>
                  </a:lnTo>
                  <a:lnTo>
                    <a:pt x="1159" y="524"/>
                  </a:lnTo>
                  <a:lnTo>
                    <a:pt x="1163" y="524"/>
                  </a:lnTo>
                  <a:lnTo>
                    <a:pt x="1163" y="524"/>
                  </a:lnTo>
                  <a:lnTo>
                    <a:pt x="1167" y="525"/>
                  </a:lnTo>
                  <a:lnTo>
                    <a:pt x="1171" y="527"/>
                  </a:lnTo>
                  <a:lnTo>
                    <a:pt x="1173" y="529"/>
                  </a:lnTo>
                  <a:lnTo>
                    <a:pt x="1175" y="533"/>
                  </a:lnTo>
                  <a:lnTo>
                    <a:pt x="1175" y="533"/>
                  </a:lnTo>
                  <a:lnTo>
                    <a:pt x="1185" y="553"/>
                  </a:lnTo>
                  <a:lnTo>
                    <a:pt x="1193" y="571"/>
                  </a:lnTo>
                  <a:lnTo>
                    <a:pt x="1201" y="590"/>
                  </a:lnTo>
                  <a:lnTo>
                    <a:pt x="1207" y="607"/>
                  </a:lnTo>
                  <a:lnTo>
                    <a:pt x="1211" y="626"/>
                  </a:lnTo>
                  <a:lnTo>
                    <a:pt x="1215" y="644"/>
                  </a:lnTo>
                  <a:lnTo>
                    <a:pt x="1218" y="660"/>
                  </a:lnTo>
                  <a:lnTo>
                    <a:pt x="1220" y="677"/>
                  </a:lnTo>
                  <a:lnTo>
                    <a:pt x="1220" y="693"/>
                  </a:lnTo>
                  <a:lnTo>
                    <a:pt x="1220" y="710"/>
                  </a:lnTo>
                  <a:lnTo>
                    <a:pt x="1218" y="725"/>
                  </a:lnTo>
                  <a:lnTo>
                    <a:pt x="1216" y="741"/>
                  </a:lnTo>
                  <a:lnTo>
                    <a:pt x="1212" y="755"/>
                  </a:lnTo>
                  <a:lnTo>
                    <a:pt x="1208" y="771"/>
                  </a:lnTo>
                  <a:lnTo>
                    <a:pt x="1202" y="785"/>
                  </a:lnTo>
                  <a:lnTo>
                    <a:pt x="1194" y="798"/>
                  </a:lnTo>
                  <a:lnTo>
                    <a:pt x="1192" y="804"/>
                  </a:lnTo>
                  <a:lnTo>
                    <a:pt x="1193" y="809"/>
                  </a:lnTo>
                  <a:lnTo>
                    <a:pt x="1193" y="809"/>
                  </a:lnTo>
                  <a:lnTo>
                    <a:pt x="1194" y="813"/>
                  </a:lnTo>
                  <a:lnTo>
                    <a:pt x="1193" y="817"/>
                  </a:lnTo>
                  <a:lnTo>
                    <a:pt x="1191" y="821"/>
                  </a:lnTo>
                  <a:lnTo>
                    <a:pt x="1188" y="826"/>
                  </a:lnTo>
                  <a:lnTo>
                    <a:pt x="1188" y="826"/>
                  </a:lnTo>
                  <a:lnTo>
                    <a:pt x="1147" y="869"/>
                  </a:lnTo>
                  <a:lnTo>
                    <a:pt x="1109" y="909"/>
                  </a:lnTo>
                  <a:lnTo>
                    <a:pt x="1070" y="948"/>
                  </a:lnTo>
                  <a:lnTo>
                    <a:pt x="1031" y="985"/>
                  </a:lnTo>
                  <a:lnTo>
                    <a:pt x="952" y="1062"/>
                  </a:lnTo>
                  <a:lnTo>
                    <a:pt x="862" y="1146"/>
                  </a:lnTo>
                  <a:lnTo>
                    <a:pt x="862" y="1146"/>
                  </a:lnTo>
                  <a:lnTo>
                    <a:pt x="858" y="1151"/>
                  </a:lnTo>
                  <a:lnTo>
                    <a:pt x="857" y="1152"/>
                  </a:lnTo>
                  <a:lnTo>
                    <a:pt x="857" y="1152"/>
                  </a:lnTo>
                  <a:lnTo>
                    <a:pt x="853" y="1157"/>
                  </a:lnTo>
                  <a:lnTo>
                    <a:pt x="853" y="1157"/>
                  </a:lnTo>
                  <a:lnTo>
                    <a:pt x="834" y="1170"/>
                  </a:lnTo>
                  <a:lnTo>
                    <a:pt x="815" y="1182"/>
                  </a:lnTo>
                  <a:lnTo>
                    <a:pt x="798" y="1192"/>
                  </a:lnTo>
                  <a:lnTo>
                    <a:pt x="779" y="1200"/>
                  </a:lnTo>
                  <a:lnTo>
                    <a:pt x="761" y="1206"/>
                  </a:lnTo>
                  <a:lnTo>
                    <a:pt x="743" y="1211"/>
                  </a:lnTo>
                  <a:lnTo>
                    <a:pt x="724" y="1214"/>
                  </a:lnTo>
                  <a:lnTo>
                    <a:pt x="706" y="1215"/>
                  </a:lnTo>
                  <a:lnTo>
                    <a:pt x="706" y="1215"/>
                  </a:lnTo>
                  <a:close/>
                  <a:moveTo>
                    <a:pt x="231" y="43"/>
                  </a:moveTo>
                  <a:lnTo>
                    <a:pt x="231" y="43"/>
                  </a:lnTo>
                  <a:lnTo>
                    <a:pt x="206" y="57"/>
                  </a:lnTo>
                  <a:lnTo>
                    <a:pt x="182" y="72"/>
                  </a:lnTo>
                  <a:lnTo>
                    <a:pt x="159" y="90"/>
                  </a:lnTo>
                  <a:lnTo>
                    <a:pt x="137" y="108"/>
                  </a:lnTo>
                  <a:lnTo>
                    <a:pt x="114" y="129"/>
                  </a:lnTo>
                  <a:lnTo>
                    <a:pt x="93" y="151"/>
                  </a:lnTo>
                  <a:lnTo>
                    <a:pt x="73" y="175"/>
                  </a:lnTo>
                  <a:lnTo>
                    <a:pt x="54" y="198"/>
                  </a:lnTo>
                  <a:lnTo>
                    <a:pt x="54" y="198"/>
                  </a:lnTo>
                  <a:lnTo>
                    <a:pt x="50" y="202"/>
                  </a:lnTo>
                  <a:lnTo>
                    <a:pt x="46" y="205"/>
                  </a:lnTo>
                  <a:lnTo>
                    <a:pt x="40" y="208"/>
                  </a:lnTo>
                  <a:lnTo>
                    <a:pt x="40" y="216"/>
                  </a:lnTo>
                  <a:lnTo>
                    <a:pt x="40" y="216"/>
                  </a:lnTo>
                  <a:lnTo>
                    <a:pt x="39" y="280"/>
                  </a:lnTo>
                  <a:lnTo>
                    <a:pt x="40" y="311"/>
                  </a:lnTo>
                  <a:lnTo>
                    <a:pt x="41" y="342"/>
                  </a:lnTo>
                  <a:lnTo>
                    <a:pt x="43" y="371"/>
                  </a:lnTo>
                  <a:lnTo>
                    <a:pt x="45" y="400"/>
                  </a:lnTo>
                  <a:lnTo>
                    <a:pt x="49" y="427"/>
                  </a:lnTo>
                  <a:lnTo>
                    <a:pt x="52" y="453"/>
                  </a:lnTo>
                  <a:lnTo>
                    <a:pt x="56" y="479"/>
                  </a:lnTo>
                  <a:lnTo>
                    <a:pt x="61" y="504"/>
                  </a:lnTo>
                  <a:lnTo>
                    <a:pt x="68" y="529"/>
                  </a:lnTo>
                  <a:lnTo>
                    <a:pt x="74" y="552"/>
                  </a:lnTo>
                  <a:lnTo>
                    <a:pt x="80" y="574"/>
                  </a:lnTo>
                  <a:lnTo>
                    <a:pt x="88" y="596"/>
                  </a:lnTo>
                  <a:lnTo>
                    <a:pt x="96" y="618"/>
                  </a:lnTo>
                  <a:lnTo>
                    <a:pt x="105" y="637"/>
                  </a:lnTo>
                  <a:lnTo>
                    <a:pt x="105" y="637"/>
                  </a:lnTo>
                  <a:lnTo>
                    <a:pt x="107" y="642"/>
                  </a:lnTo>
                  <a:lnTo>
                    <a:pt x="107" y="648"/>
                  </a:lnTo>
                  <a:lnTo>
                    <a:pt x="107" y="654"/>
                  </a:lnTo>
                  <a:lnTo>
                    <a:pt x="112" y="658"/>
                  </a:lnTo>
                  <a:lnTo>
                    <a:pt x="112" y="658"/>
                  </a:lnTo>
                  <a:lnTo>
                    <a:pt x="131" y="671"/>
                  </a:lnTo>
                  <a:lnTo>
                    <a:pt x="148" y="686"/>
                  </a:lnTo>
                  <a:lnTo>
                    <a:pt x="165" y="701"/>
                  </a:lnTo>
                  <a:lnTo>
                    <a:pt x="181" y="718"/>
                  </a:lnTo>
                  <a:lnTo>
                    <a:pt x="213" y="751"/>
                  </a:lnTo>
                  <a:lnTo>
                    <a:pt x="243" y="785"/>
                  </a:lnTo>
                  <a:lnTo>
                    <a:pt x="243" y="785"/>
                  </a:lnTo>
                  <a:lnTo>
                    <a:pt x="276" y="822"/>
                  </a:lnTo>
                  <a:lnTo>
                    <a:pt x="294" y="841"/>
                  </a:lnTo>
                  <a:lnTo>
                    <a:pt x="311" y="859"/>
                  </a:lnTo>
                  <a:lnTo>
                    <a:pt x="579" y="1127"/>
                  </a:lnTo>
                  <a:lnTo>
                    <a:pt x="582" y="1128"/>
                  </a:lnTo>
                  <a:lnTo>
                    <a:pt x="582" y="1128"/>
                  </a:lnTo>
                  <a:lnTo>
                    <a:pt x="585" y="1129"/>
                  </a:lnTo>
                  <a:lnTo>
                    <a:pt x="588" y="1131"/>
                  </a:lnTo>
                  <a:lnTo>
                    <a:pt x="588" y="1131"/>
                  </a:lnTo>
                  <a:lnTo>
                    <a:pt x="604" y="1142"/>
                  </a:lnTo>
                  <a:lnTo>
                    <a:pt x="618" y="1152"/>
                  </a:lnTo>
                  <a:lnTo>
                    <a:pt x="633" y="1159"/>
                  </a:lnTo>
                  <a:lnTo>
                    <a:pt x="647" y="1165"/>
                  </a:lnTo>
                  <a:lnTo>
                    <a:pt x="662" y="1170"/>
                  </a:lnTo>
                  <a:lnTo>
                    <a:pt x="677" y="1174"/>
                  </a:lnTo>
                  <a:lnTo>
                    <a:pt x="691" y="1177"/>
                  </a:lnTo>
                  <a:lnTo>
                    <a:pt x="706" y="1177"/>
                  </a:lnTo>
                  <a:lnTo>
                    <a:pt x="706" y="1177"/>
                  </a:lnTo>
                  <a:lnTo>
                    <a:pt x="720" y="1177"/>
                  </a:lnTo>
                  <a:lnTo>
                    <a:pt x="735" y="1174"/>
                  </a:lnTo>
                  <a:lnTo>
                    <a:pt x="750" y="1170"/>
                  </a:lnTo>
                  <a:lnTo>
                    <a:pt x="765" y="1165"/>
                  </a:lnTo>
                  <a:lnTo>
                    <a:pt x="779" y="1159"/>
                  </a:lnTo>
                  <a:lnTo>
                    <a:pt x="794" y="1152"/>
                  </a:lnTo>
                  <a:lnTo>
                    <a:pt x="808" y="1142"/>
                  </a:lnTo>
                  <a:lnTo>
                    <a:pt x="823" y="1131"/>
                  </a:lnTo>
                  <a:lnTo>
                    <a:pt x="823" y="1131"/>
                  </a:lnTo>
                  <a:lnTo>
                    <a:pt x="824" y="1130"/>
                  </a:lnTo>
                  <a:lnTo>
                    <a:pt x="825" y="1130"/>
                  </a:lnTo>
                  <a:lnTo>
                    <a:pt x="826" y="1129"/>
                  </a:lnTo>
                  <a:lnTo>
                    <a:pt x="865" y="1090"/>
                  </a:lnTo>
                  <a:lnTo>
                    <a:pt x="865" y="1090"/>
                  </a:lnTo>
                  <a:lnTo>
                    <a:pt x="934" y="1017"/>
                  </a:lnTo>
                  <a:lnTo>
                    <a:pt x="1002" y="949"/>
                  </a:lnTo>
                  <a:lnTo>
                    <a:pt x="1069" y="883"/>
                  </a:lnTo>
                  <a:lnTo>
                    <a:pt x="1105" y="850"/>
                  </a:lnTo>
                  <a:lnTo>
                    <a:pt x="1140" y="817"/>
                  </a:lnTo>
                  <a:lnTo>
                    <a:pt x="1143" y="815"/>
                  </a:lnTo>
                  <a:lnTo>
                    <a:pt x="1144" y="811"/>
                  </a:lnTo>
                  <a:lnTo>
                    <a:pt x="1144" y="811"/>
                  </a:lnTo>
                  <a:lnTo>
                    <a:pt x="1145" y="807"/>
                  </a:lnTo>
                  <a:lnTo>
                    <a:pt x="1147" y="803"/>
                  </a:lnTo>
                  <a:lnTo>
                    <a:pt x="1147" y="803"/>
                  </a:lnTo>
                  <a:lnTo>
                    <a:pt x="1157" y="786"/>
                  </a:lnTo>
                  <a:lnTo>
                    <a:pt x="1165" y="770"/>
                  </a:lnTo>
                  <a:lnTo>
                    <a:pt x="1173" y="753"/>
                  </a:lnTo>
                  <a:lnTo>
                    <a:pt x="1177" y="736"/>
                  </a:lnTo>
                  <a:lnTo>
                    <a:pt x="1180" y="720"/>
                  </a:lnTo>
                  <a:lnTo>
                    <a:pt x="1182" y="703"/>
                  </a:lnTo>
                  <a:lnTo>
                    <a:pt x="1182" y="688"/>
                  </a:lnTo>
                  <a:lnTo>
                    <a:pt x="1181" y="672"/>
                  </a:lnTo>
                  <a:lnTo>
                    <a:pt x="1179" y="657"/>
                  </a:lnTo>
                  <a:lnTo>
                    <a:pt x="1176" y="642"/>
                  </a:lnTo>
                  <a:lnTo>
                    <a:pt x="1173" y="628"/>
                  </a:lnTo>
                  <a:lnTo>
                    <a:pt x="1169" y="614"/>
                  </a:lnTo>
                  <a:lnTo>
                    <a:pt x="1158" y="588"/>
                  </a:lnTo>
                  <a:lnTo>
                    <a:pt x="1148" y="564"/>
                  </a:lnTo>
                  <a:lnTo>
                    <a:pt x="1146" y="560"/>
                  </a:lnTo>
                  <a:lnTo>
                    <a:pt x="1143" y="558"/>
                  </a:lnTo>
                  <a:lnTo>
                    <a:pt x="1143" y="558"/>
                  </a:lnTo>
                  <a:lnTo>
                    <a:pt x="1140" y="556"/>
                  </a:lnTo>
                  <a:lnTo>
                    <a:pt x="1140" y="556"/>
                  </a:lnTo>
                  <a:lnTo>
                    <a:pt x="1089" y="514"/>
                  </a:lnTo>
                  <a:lnTo>
                    <a:pt x="1039" y="471"/>
                  </a:lnTo>
                  <a:lnTo>
                    <a:pt x="991" y="427"/>
                  </a:lnTo>
                  <a:lnTo>
                    <a:pt x="942" y="381"/>
                  </a:lnTo>
                  <a:lnTo>
                    <a:pt x="894" y="335"/>
                  </a:lnTo>
                  <a:lnTo>
                    <a:pt x="846" y="289"/>
                  </a:lnTo>
                  <a:lnTo>
                    <a:pt x="752" y="196"/>
                  </a:lnTo>
                  <a:lnTo>
                    <a:pt x="752" y="196"/>
                  </a:lnTo>
                  <a:lnTo>
                    <a:pt x="629" y="75"/>
                  </a:lnTo>
                  <a:lnTo>
                    <a:pt x="627" y="72"/>
                  </a:lnTo>
                  <a:lnTo>
                    <a:pt x="623" y="72"/>
                  </a:lnTo>
                  <a:lnTo>
                    <a:pt x="622" y="71"/>
                  </a:lnTo>
                  <a:lnTo>
                    <a:pt x="622" y="71"/>
                  </a:lnTo>
                  <a:lnTo>
                    <a:pt x="590" y="64"/>
                  </a:lnTo>
                  <a:lnTo>
                    <a:pt x="558" y="57"/>
                  </a:lnTo>
                  <a:lnTo>
                    <a:pt x="525" y="52"/>
                  </a:lnTo>
                  <a:lnTo>
                    <a:pt x="491" y="46"/>
                  </a:lnTo>
                  <a:lnTo>
                    <a:pt x="455" y="43"/>
                  </a:lnTo>
                  <a:lnTo>
                    <a:pt x="417" y="40"/>
                  </a:lnTo>
                  <a:lnTo>
                    <a:pt x="377" y="39"/>
                  </a:lnTo>
                  <a:lnTo>
                    <a:pt x="336" y="38"/>
                  </a:lnTo>
                  <a:lnTo>
                    <a:pt x="336" y="38"/>
                  </a:lnTo>
                  <a:lnTo>
                    <a:pt x="291" y="39"/>
                  </a:lnTo>
                  <a:lnTo>
                    <a:pt x="241" y="40"/>
                  </a:lnTo>
                  <a:lnTo>
                    <a:pt x="236" y="40"/>
                  </a:lnTo>
                  <a:lnTo>
                    <a:pt x="232" y="42"/>
                  </a:lnTo>
                  <a:lnTo>
                    <a:pt x="232" y="42"/>
                  </a:lnTo>
                  <a:lnTo>
                    <a:pt x="231" y="43"/>
                  </a:lnTo>
                  <a:lnTo>
                    <a:pt x="231" y="4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65" name="Freeform 927"/>
            <p:cNvSpPr>
              <a:spLocks noEditPoints="1"/>
            </p:cNvSpPr>
            <p:nvPr/>
          </p:nvSpPr>
          <p:spPr bwMode="auto">
            <a:xfrm>
              <a:off x="3424238" y="1154113"/>
              <a:ext cx="557213" cy="225425"/>
            </a:xfrm>
            <a:custGeom>
              <a:avLst/>
              <a:gdLst/>
              <a:ahLst/>
              <a:cxnLst>
                <a:cxn ang="0">
                  <a:pos x="77" y="421"/>
                </a:cxn>
                <a:cxn ang="0">
                  <a:pos x="65" y="420"/>
                </a:cxn>
                <a:cxn ang="0">
                  <a:pos x="28" y="385"/>
                </a:cxn>
                <a:cxn ang="0">
                  <a:pos x="2" y="324"/>
                </a:cxn>
                <a:cxn ang="0">
                  <a:pos x="1" y="253"/>
                </a:cxn>
                <a:cxn ang="0">
                  <a:pos x="3" y="188"/>
                </a:cxn>
                <a:cxn ang="0">
                  <a:pos x="40" y="100"/>
                </a:cxn>
                <a:cxn ang="0">
                  <a:pos x="87" y="65"/>
                </a:cxn>
                <a:cxn ang="0">
                  <a:pos x="160" y="37"/>
                </a:cxn>
                <a:cxn ang="0">
                  <a:pos x="250" y="24"/>
                </a:cxn>
                <a:cxn ang="0">
                  <a:pos x="311" y="37"/>
                </a:cxn>
                <a:cxn ang="0">
                  <a:pos x="412" y="72"/>
                </a:cxn>
                <a:cxn ang="0">
                  <a:pos x="529" y="127"/>
                </a:cxn>
                <a:cxn ang="0">
                  <a:pos x="587" y="70"/>
                </a:cxn>
                <a:cxn ang="0">
                  <a:pos x="661" y="29"/>
                </a:cxn>
                <a:cxn ang="0">
                  <a:pos x="790" y="1"/>
                </a:cxn>
                <a:cxn ang="0">
                  <a:pos x="894" y="10"/>
                </a:cxn>
                <a:cxn ang="0">
                  <a:pos x="971" y="35"/>
                </a:cxn>
                <a:cxn ang="0">
                  <a:pos x="1030" y="87"/>
                </a:cxn>
                <a:cxn ang="0">
                  <a:pos x="1052" y="163"/>
                </a:cxn>
                <a:cxn ang="0">
                  <a:pos x="1025" y="252"/>
                </a:cxn>
                <a:cxn ang="0">
                  <a:pos x="951" y="306"/>
                </a:cxn>
                <a:cxn ang="0">
                  <a:pos x="871" y="326"/>
                </a:cxn>
                <a:cxn ang="0">
                  <a:pos x="769" y="315"/>
                </a:cxn>
                <a:cxn ang="0">
                  <a:pos x="623" y="246"/>
                </a:cxn>
                <a:cxn ang="0">
                  <a:pos x="524" y="190"/>
                </a:cxn>
                <a:cxn ang="0">
                  <a:pos x="479" y="259"/>
                </a:cxn>
                <a:cxn ang="0">
                  <a:pos x="458" y="261"/>
                </a:cxn>
                <a:cxn ang="0">
                  <a:pos x="451" y="244"/>
                </a:cxn>
                <a:cxn ang="0">
                  <a:pos x="504" y="162"/>
                </a:cxn>
                <a:cxn ang="0">
                  <a:pos x="394" y="95"/>
                </a:cxn>
                <a:cxn ang="0">
                  <a:pos x="310" y="68"/>
                </a:cxn>
                <a:cxn ang="0">
                  <a:pos x="213" y="57"/>
                </a:cxn>
                <a:cxn ang="0">
                  <a:pos x="142" y="76"/>
                </a:cxn>
                <a:cxn ang="0">
                  <a:pos x="89" y="99"/>
                </a:cxn>
                <a:cxn ang="0">
                  <a:pos x="47" y="159"/>
                </a:cxn>
                <a:cxn ang="0">
                  <a:pos x="30" y="231"/>
                </a:cxn>
                <a:cxn ang="0">
                  <a:pos x="41" y="335"/>
                </a:cxn>
                <a:cxn ang="0">
                  <a:pos x="65" y="372"/>
                </a:cxn>
                <a:cxn ang="0">
                  <a:pos x="101" y="397"/>
                </a:cxn>
                <a:cxn ang="0">
                  <a:pos x="117" y="394"/>
                </a:cxn>
                <a:cxn ang="0">
                  <a:pos x="127" y="410"/>
                </a:cxn>
                <a:cxn ang="0">
                  <a:pos x="112" y="425"/>
                </a:cxn>
                <a:cxn ang="0">
                  <a:pos x="819" y="29"/>
                </a:cxn>
                <a:cxn ang="0">
                  <a:pos x="736" y="41"/>
                </a:cxn>
                <a:cxn ang="0">
                  <a:pos x="628" y="80"/>
                </a:cxn>
                <a:cxn ang="0">
                  <a:pos x="550" y="152"/>
                </a:cxn>
                <a:cxn ang="0">
                  <a:pos x="632" y="213"/>
                </a:cxn>
                <a:cxn ang="0">
                  <a:pos x="723" y="264"/>
                </a:cxn>
                <a:cxn ang="0">
                  <a:pos x="808" y="289"/>
                </a:cxn>
                <a:cxn ang="0">
                  <a:pos x="922" y="285"/>
                </a:cxn>
                <a:cxn ang="0">
                  <a:pos x="994" y="243"/>
                </a:cxn>
                <a:cxn ang="0">
                  <a:pos x="1021" y="169"/>
                </a:cxn>
                <a:cxn ang="0">
                  <a:pos x="1014" y="119"/>
                </a:cxn>
                <a:cxn ang="0">
                  <a:pos x="991" y="91"/>
                </a:cxn>
                <a:cxn ang="0">
                  <a:pos x="938" y="55"/>
                </a:cxn>
                <a:cxn ang="0">
                  <a:pos x="849" y="32"/>
                </a:cxn>
              </a:cxnLst>
              <a:rect l="0" t="0" r="r" b="b"/>
              <a:pathLst>
                <a:path w="1052" h="426">
                  <a:moveTo>
                    <a:pt x="96" y="426"/>
                  </a:moveTo>
                  <a:lnTo>
                    <a:pt x="96" y="426"/>
                  </a:lnTo>
                  <a:lnTo>
                    <a:pt x="90" y="425"/>
                  </a:lnTo>
                  <a:lnTo>
                    <a:pt x="85" y="425"/>
                  </a:lnTo>
                  <a:lnTo>
                    <a:pt x="80" y="423"/>
                  </a:lnTo>
                  <a:lnTo>
                    <a:pt x="77" y="421"/>
                  </a:lnTo>
                  <a:lnTo>
                    <a:pt x="74" y="418"/>
                  </a:lnTo>
                  <a:lnTo>
                    <a:pt x="68" y="423"/>
                  </a:lnTo>
                  <a:lnTo>
                    <a:pt x="68" y="421"/>
                  </a:lnTo>
                  <a:lnTo>
                    <a:pt x="68" y="421"/>
                  </a:lnTo>
                  <a:lnTo>
                    <a:pt x="65" y="420"/>
                  </a:lnTo>
                  <a:lnTo>
                    <a:pt x="65" y="420"/>
                  </a:lnTo>
                  <a:lnTo>
                    <a:pt x="59" y="417"/>
                  </a:lnTo>
                  <a:lnTo>
                    <a:pt x="53" y="413"/>
                  </a:lnTo>
                  <a:lnTo>
                    <a:pt x="53" y="413"/>
                  </a:lnTo>
                  <a:lnTo>
                    <a:pt x="44" y="405"/>
                  </a:lnTo>
                  <a:lnTo>
                    <a:pt x="36" y="396"/>
                  </a:lnTo>
                  <a:lnTo>
                    <a:pt x="28" y="385"/>
                  </a:lnTo>
                  <a:lnTo>
                    <a:pt x="21" y="373"/>
                  </a:lnTo>
                  <a:lnTo>
                    <a:pt x="14" y="361"/>
                  </a:lnTo>
                  <a:lnTo>
                    <a:pt x="9" y="349"/>
                  </a:lnTo>
                  <a:lnTo>
                    <a:pt x="5" y="336"/>
                  </a:lnTo>
                  <a:lnTo>
                    <a:pt x="2" y="324"/>
                  </a:lnTo>
                  <a:lnTo>
                    <a:pt x="2" y="324"/>
                  </a:lnTo>
                  <a:lnTo>
                    <a:pt x="0" y="313"/>
                  </a:lnTo>
                  <a:lnTo>
                    <a:pt x="0" y="300"/>
                  </a:lnTo>
                  <a:lnTo>
                    <a:pt x="0" y="275"/>
                  </a:lnTo>
                  <a:lnTo>
                    <a:pt x="0" y="275"/>
                  </a:lnTo>
                  <a:lnTo>
                    <a:pt x="1" y="253"/>
                  </a:lnTo>
                  <a:lnTo>
                    <a:pt x="1" y="253"/>
                  </a:lnTo>
                  <a:lnTo>
                    <a:pt x="1" y="234"/>
                  </a:lnTo>
                  <a:lnTo>
                    <a:pt x="1" y="234"/>
                  </a:lnTo>
                  <a:lnTo>
                    <a:pt x="0" y="210"/>
                  </a:lnTo>
                  <a:lnTo>
                    <a:pt x="1" y="198"/>
                  </a:lnTo>
                  <a:lnTo>
                    <a:pt x="3" y="188"/>
                  </a:lnTo>
                  <a:lnTo>
                    <a:pt x="3" y="188"/>
                  </a:lnTo>
                  <a:lnTo>
                    <a:pt x="8" y="166"/>
                  </a:lnTo>
                  <a:lnTo>
                    <a:pt x="13" y="153"/>
                  </a:lnTo>
                  <a:lnTo>
                    <a:pt x="18" y="139"/>
                  </a:lnTo>
                  <a:lnTo>
                    <a:pt x="25" y="126"/>
                  </a:lnTo>
                  <a:lnTo>
                    <a:pt x="32" y="112"/>
                  </a:lnTo>
                  <a:lnTo>
                    <a:pt x="40" y="100"/>
                  </a:lnTo>
                  <a:lnTo>
                    <a:pt x="44" y="95"/>
                  </a:lnTo>
                  <a:lnTo>
                    <a:pt x="49" y="89"/>
                  </a:lnTo>
                  <a:lnTo>
                    <a:pt x="49" y="89"/>
                  </a:lnTo>
                  <a:lnTo>
                    <a:pt x="62" y="80"/>
                  </a:lnTo>
                  <a:lnTo>
                    <a:pt x="73" y="72"/>
                  </a:lnTo>
                  <a:lnTo>
                    <a:pt x="87" y="65"/>
                  </a:lnTo>
                  <a:lnTo>
                    <a:pt x="100" y="58"/>
                  </a:lnTo>
                  <a:lnTo>
                    <a:pt x="114" y="53"/>
                  </a:lnTo>
                  <a:lnTo>
                    <a:pt x="127" y="47"/>
                  </a:lnTo>
                  <a:lnTo>
                    <a:pt x="156" y="38"/>
                  </a:lnTo>
                  <a:lnTo>
                    <a:pt x="160" y="37"/>
                  </a:lnTo>
                  <a:lnTo>
                    <a:pt x="160" y="37"/>
                  </a:lnTo>
                  <a:lnTo>
                    <a:pt x="180" y="31"/>
                  </a:lnTo>
                  <a:lnTo>
                    <a:pt x="198" y="27"/>
                  </a:lnTo>
                  <a:lnTo>
                    <a:pt x="218" y="24"/>
                  </a:lnTo>
                  <a:lnTo>
                    <a:pt x="236" y="24"/>
                  </a:lnTo>
                  <a:lnTo>
                    <a:pt x="236" y="24"/>
                  </a:lnTo>
                  <a:lnTo>
                    <a:pt x="250" y="24"/>
                  </a:lnTo>
                  <a:lnTo>
                    <a:pt x="262" y="25"/>
                  </a:lnTo>
                  <a:lnTo>
                    <a:pt x="275" y="27"/>
                  </a:lnTo>
                  <a:lnTo>
                    <a:pt x="287" y="31"/>
                  </a:lnTo>
                  <a:lnTo>
                    <a:pt x="287" y="31"/>
                  </a:lnTo>
                  <a:lnTo>
                    <a:pt x="309" y="36"/>
                  </a:lnTo>
                  <a:lnTo>
                    <a:pt x="311" y="37"/>
                  </a:lnTo>
                  <a:lnTo>
                    <a:pt x="311" y="37"/>
                  </a:lnTo>
                  <a:lnTo>
                    <a:pt x="338" y="44"/>
                  </a:lnTo>
                  <a:lnTo>
                    <a:pt x="362" y="51"/>
                  </a:lnTo>
                  <a:lnTo>
                    <a:pt x="387" y="60"/>
                  </a:lnTo>
                  <a:lnTo>
                    <a:pt x="400" y="66"/>
                  </a:lnTo>
                  <a:lnTo>
                    <a:pt x="412" y="72"/>
                  </a:lnTo>
                  <a:lnTo>
                    <a:pt x="412" y="72"/>
                  </a:lnTo>
                  <a:lnTo>
                    <a:pt x="438" y="85"/>
                  </a:lnTo>
                  <a:lnTo>
                    <a:pt x="464" y="100"/>
                  </a:lnTo>
                  <a:lnTo>
                    <a:pt x="513" y="130"/>
                  </a:lnTo>
                  <a:lnTo>
                    <a:pt x="523" y="136"/>
                  </a:lnTo>
                  <a:lnTo>
                    <a:pt x="529" y="127"/>
                  </a:lnTo>
                  <a:lnTo>
                    <a:pt x="529" y="127"/>
                  </a:lnTo>
                  <a:lnTo>
                    <a:pt x="540" y="113"/>
                  </a:lnTo>
                  <a:lnTo>
                    <a:pt x="551" y="101"/>
                  </a:lnTo>
                  <a:lnTo>
                    <a:pt x="563" y="89"/>
                  </a:lnTo>
                  <a:lnTo>
                    <a:pt x="574" y="79"/>
                  </a:lnTo>
                  <a:lnTo>
                    <a:pt x="587" y="70"/>
                  </a:lnTo>
                  <a:lnTo>
                    <a:pt x="599" y="60"/>
                  </a:lnTo>
                  <a:lnTo>
                    <a:pt x="611" y="52"/>
                  </a:lnTo>
                  <a:lnTo>
                    <a:pt x="625" y="45"/>
                  </a:lnTo>
                  <a:lnTo>
                    <a:pt x="625" y="45"/>
                  </a:lnTo>
                  <a:lnTo>
                    <a:pt x="642" y="37"/>
                  </a:lnTo>
                  <a:lnTo>
                    <a:pt x="661" y="29"/>
                  </a:lnTo>
                  <a:lnTo>
                    <a:pt x="680" y="23"/>
                  </a:lnTo>
                  <a:lnTo>
                    <a:pt x="698" y="18"/>
                  </a:lnTo>
                  <a:lnTo>
                    <a:pt x="734" y="10"/>
                  </a:lnTo>
                  <a:lnTo>
                    <a:pt x="767" y="4"/>
                  </a:lnTo>
                  <a:lnTo>
                    <a:pt x="767" y="4"/>
                  </a:lnTo>
                  <a:lnTo>
                    <a:pt x="790" y="1"/>
                  </a:lnTo>
                  <a:lnTo>
                    <a:pt x="813" y="0"/>
                  </a:lnTo>
                  <a:lnTo>
                    <a:pt x="813" y="0"/>
                  </a:lnTo>
                  <a:lnTo>
                    <a:pt x="826" y="0"/>
                  </a:lnTo>
                  <a:lnTo>
                    <a:pt x="841" y="1"/>
                  </a:lnTo>
                  <a:lnTo>
                    <a:pt x="868" y="5"/>
                  </a:lnTo>
                  <a:lnTo>
                    <a:pt x="894" y="10"/>
                  </a:lnTo>
                  <a:lnTo>
                    <a:pt x="922" y="16"/>
                  </a:lnTo>
                  <a:lnTo>
                    <a:pt x="922" y="16"/>
                  </a:lnTo>
                  <a:lnTo>
                    <a:pt x="935" y="19"/>
                  </a:lnTo>
                  <a:lnTo>
                    <a:pt x="947" y="23"/>
                  </a:lnTo>
                  <a:lnTo>
                    <a:pt x="959" y="28"/>
                  </a:lnTo>
                  <a:lnTo>
                    <a:pt x="971" y="35"/>
                  </a:lnTo>
                  <a:lnTo>
                    <a:pt x="982" y="42"/>
                  </a:lnTo>
                  <a:lnTo>
                    <a:pt x="994" y="49"/>
                  </a:lnTo>
                  <a:lnTo>
                    <a:pt x="1004" y="57"/>
                  </a:lnTo>
                  <a:lnTo>
                    <a:pt x="1013" y="67"/>
                  </a:lnTo>
                  <a:lnTo>
                    <a:pt x="1022" y="77"/>
                  </a:lnTo>
                  <a:lnTo>
                    <a:pt x="1030" y="87"/>
                  </a:lnTo>
                  <a:lnTo>
                    <a:pt x="1037" y="99"/>
                  </a:lnTo>
                  <a:lnTo>
                    <a:pt x="1043" y="110"/>
                  </a:lnTo>
                  <a:lnTo>
                    <a:pt x="1047" y="122"/>
                  </a:lnTo>
                  <a:lnTo>
                    <a:pt x="1050" y="135"/>
                  </a:lnTo>
                  <a:lnTo>
                    <a:pt x="1052" y="148"/>
                  </a:lnTo>
                  <a:lnTo>
                    <a:pt x="1052" y="163"/>
                  </a:lnTo>
                  <a:lnTo>
                    <a:pt x="1052" y="163"/>
                  </a:lnTo>
                  <a:lnTo>
                    <a:pt x="1050" y="183"/>
                  </a:lnTo>
                  <a:lnTo>
                    <a:pt x="1047" y="203"/>
                  </a:lnTo>
                  <a:lnTo>
                    <a:pt x="1041" y="221"/>
                  </a:lnTo>
                  <a:lnTo>
                    <a:pt x="1034" y="237"/>
                  </a:lnTo>
                  <a:lnTo>
                    <a:pt x="1025" y="252"/>
                  </a:lnTo>
                  <a:lnTo>
                    <a:pt x="1014" y="264"/>
                  </a:lnTo>
                  <a:lnTo>
                    <a:pt x="1003" y="275"/>
                  </a:lnTo>
                  <a:lnTo>
                    <a:pt x="991" y="285"/>
                  </a:lnTo>
                  <a:lnTo>
                    <a:pt x="978" y="293"/>
                  </a:lnTo>
                  <a:lnTo>
                    <a:pt x="965" y="300"/>
                  </a:lnTo>
                  <a:lnTo>
                    <a:pt x="951" y="306"/>
                  </a:lnTo>
                  <a:lnTo>
                    <a:pt x="938" y="311"/>
                  </a:lnTo>
                  <a:lnTo>
                    <a:pt x="924" y="316"/>
                  </a:lnTo>
                  <a:lnTo>
                    <a:pt x="912" y="320"/>
                  </a:lnTo>
                  <a:lnTo>
                    <a:pt x="887" y="324"/>
                  </a:lnTo>
                  <a:lnTo>
                    <a:pt x="887" y="324"/>
                  </a:lnTo>
                  <a:lnTo>
                    <a:pt x="871" y="326"/>
                  </a:lnTo>
                  <a:lnTo>
                    <a:pt x="854" y="327"/>
                  </a:lnTo>
                  <a:lnTo>
                    <a:pt x="854" y="327"/>
                  </a:lnTo>
                  <a:lnTo>
                    <a:pt x="841" y="326"/>
                  </a:lnTo>
                  <a:lnTo>
                    <a:pt x="827" y="325"/>
                  </a:lnTo>
                  <a:lnTo>
                    <a:pt x="799" y="321"/>
                  </a:lnTo>
                  <a:lnTo>
                    <a:pt x="769" y="315"/>
                  </a:lnTo>
                  <a:lnTo>
                    <a:pt x="740" y="305"/>
                  </a:lnTo>
                  <a:lnTo>
                    <a:pt x="711" y="294"/>
                  </a:lnTo>
                  <a:lnTo>
                    <a:pt x="681" y="281"/>
                  </a:lnTo>
                  <a:lnTo>
                    <a:pt x="652" y="265"/>
                  </a:lnTo>
                  <a:lnTo>
                    <a:pt x="623" y="246"/>
                  </a:lnTo>
                  <a:lnTo>
                    <a:pt x="623" y="246"/>
                  </a:lnTo>
                  <a:lnTo>
                    <a:pt x="597" y="229"/>
                  </a:lnTo>
                  <a:lnTo>
                    <a:pt x="571" y="209"/>
                  </a:lnTo>
                  <a:lnTo>
                    <a:pt x="571" y="209"/>
                  </a:lnTo>
                  <a:lnTo>
                    <a:pt x="541" y="187"/>
                  </a:lnTo>
                  <a:lnTo>
                    <a:pt x="531" y="179"/>
                  </a:lnTo>
                  <a:lnTo>
                    <a:pt x="524" y="190"/>
                  </a:lnTo>
                  <a:lnTo>
                    <a:pt x="524" y="190"/>
                  </a:lnTo>
                  <a:lnTo>
                    <a:pt x="500" y="227"/>
                  </a:lnTo>
                  <a:lnTo>
                    <a:pt x="500" y="227"/>
                  </a:lnTo>
                  <a:lnTo>
                    <a:pt x="482" y="256"/>
                  </a:lnTo>
                  <a:lnTo>
                    <a:pt x="482" y="256"/>
                  </a:lnTo>
                  <a:lnTo>
                    <a:pt x="479" y="259"/>
                  </a:lnTo>
                  <a:lnTo>
                    <a:pt x="476" y="262"/>
                  </a:lnTo>
                  <a:lnTo>
                    <a:pt x="473" y="263"/>
                  </a:lnTo>
                  <a:lnTo>
                    <a:pt x="469" y="263"/>
                  </a:lnTo>
                  <a:lnTo>
                    <a:pt x="469" y="263"/>
                  </a:lnTo>
                  <a:lnTo>
                    <a:pt x="464" y="263"/>
                  </a:lnTo>
                  <a:lnTo>
                    <a:pt x="458" y="261"/>
                  </a:lnTo>
                  <a:lnTo>
                    <a:pt x="455" y="258"/>
                  </a:lnTo>
                  <a:lnTo>
                    <a:pt x="452" y="254"/>
                  </a:lnTo>
                  <a:lnTo>
                    <a:pt x="452" y="254"/>
                  </a:lnTo>
                  <a:lnTo>
                    <a:pt x="451" y="251"/>
                  </a:lnTo>
                  <a:lnTo>
                    <a:pt x="450" y="247"/>
                  </a:lnTo>
                  <a:lnTo>
                    <a:pt x="451" y="244"/>
                  </a:lnTo>
                  <a:lnTo>
                    <a:pt x="453" y="240"/>
                  </a:lnTo>
                  <a:lnTo>
                    <a:pt x="453" y="240"/>
                  </a:lnTo>
                  <a:lnTo>
                    <a:pt x="474" y="208"/>
                  </a:lnTo>
                  <a:lnTo>
                    <a:pt x="474" y="208"/>
                  </a:lnTo>
                  <a:lnTo>
                    <a:pt x="498" y="172"/>
                  </a:lnTo>
                  <a:lnTo>
                    <a:pt x="504" y="162"/>
                  </a:lnTo>
                  <a:lnTo>
                    <a:pt x="477" y="144"/>
                  </a:lnTo>
                  <a:lnTo>
                    <a:pt x="477" y="144"/>
                  </a:lnTo>
                  <a:lnTo>
                    <a:pt x="445" y="123"/>
                  </a:lnTo>
                  <a:lnTo>
                    <a:pt x="429" y="113"/>
                  </a:lnTo>
                  <a:lnTo>
                    <a:pt x="412" y="104"/>
                  </a:lnTo>
                  <a:lnTo>
                    <a:pt x="394" y="95"/>
                  </a:lnTo>
                  <a:lnTo>
                    <a:pt x="377" y="86"/>
                  </a:lnTo>
                  <a:lnTo>
                    <a:pt x="359" y="80"/>
                  </a:lnTo>
                  <a:lnTo>
                    <a:pt x="343" y="75"/>
                  </a:lnTo>
                  <a:lnTo>
                    <a:pt x="335" y="74"/>
                  </a:lnTo>
                  <a:lnTo>
                    <a:pt x="335" y="74"/>
                  </a:lnTo>
                  <a:lnTo>
                    <a:pt x="310" y="68"/>
                  </a:lnTo>
                  <a:lnTo>
                    <a:pt x="284" y="63"/>
                  </a:lnTo>
                  <a:lnTo>
                    <a:pt x="256" y="58"/>
                  </a:lnTo>
                  <a:lnTo>
                    <a:pt x="243" y="57"/>
                  </a:lnTo>
                  <a:lnTo>
                    <a:pt x="229" y="57"/>
                  </a:lnTo>
                  <a:lnTo>
                    <a:pt x="229" y="57"/>
                  </a:lnTo>
                  <a:lnTo>
                    <a:pt x="213" y="57"/>
                  </a:lnTo>
                  <a:lnTo>
                    <a:pt x="196" y="59"/>
                  </a:lnTo>
                  <a:lnTo>
                    <a:pt x="182" y="64"/>
                  </a:lnTo>
                  <a:lnTo>
                    <a:pt x="167" y="68"/>
                  </a:lnTo>
                  <a:lnTo>
                    <a:pt x="167" y="68"/>
                  </a:lnTo>
                  <a:lnTo>
                    <a:pt x="156" y="72"/>
                  </a:lnTo>
                  <a:lnTo>
                    <a:pt x="142" y="76"/>
                  </a:lnTo>
                  <a:lnTo>
                    <a:pt x="142" y="76"/>
                  </a:lnTo>
                  <a:lnTo>
                    <a:pt x="128" y="81"/>
                  </a:lnTo>
                  <a:lnTo>
                    <a:pt x="115" y="86"/>
                  </a:lnTo>
                  <a:lnTo>
                    <a:pt x="101" y="91"/>
                  </a:lnTo>
                  <a:lnTo>
                    <a:pt x="89" y="99"/>
                  </a:lnTo>
                  <a:lnTo>
                    <a:pt x="89" y="99"/>
                  </a:lnTo>
                  <a:lnTo>
                    <a:pt x="81" y="106"/>
                  </a:lnTo>
                  <a:lnTo>
                    <a:pt x="74" y="112"/>
                  </a:lnTo>
                  <a:lnTo>
                    <a:pt x="68" y="119"/>
                  </a:lnTo>
                  <a:lnTo>
                    <a:pt x="63" y="127"/>
                  </a:lnTo>
                  <a:lnTo>
                    <a:pt x="55" y="143"/>
                  </a:lnTo>
                  <a:lnTo>
                    <a:pt x="47" y="159"/>
                  </a:lnTo>
                  <a:lnTo>
                    <a:pt x="44" y="166"/>
                  </a:lnTo>
                  <a:lnTo>
                    <a:pt x="44" y="166"/>
                  </a:lnTo>
                  <a:lnTo>
                    <a:pt x="40" y="175"/>
                  </a:lnTo>
                  <a:lnTo>
                    <a:pt x="37" y="184"/>
                  </a:lnTo>
                  <a:lnTo>
                    <a:pt x="33" y="207"/>
                  </a:lnTo>
                  <a:lnTo>
                    <a:pt x="30" y="231"/>
                  </a:lnTo>
                  <a:lnTo>
                    <a:pt x="29" y="256"/>
                  </a:lnTo>
                  <a:lnTo>
                    <a:pt x="30" y="281"/>
                  </a:lnTo>
                  <a:lnTo>
                    <a:pt x="33" y="304"/>
                  </a:lnTo>
                  <a:lnTo>
                    <a:pt x="35" y="316"/>
                  </a:lnTo>
                  <a:lnTo>
                    <a:pt x="38" y="326"/>
                  </a:lnTo>
                  <a:lnTo>
                    <a:pt x="41" y="335"/>
                  </a:lnTo>
                  <a:lnTo>
                    <a:pt x="45" y="344"/>
                  </a:lnTo>
                  <a:lnTo>
                    <a:pt x="45" y="344"/>
                  </a:lnTo>
                  <a:lnTo>
                    <a:pt x="49" y="353"/>
                  </a:lnTo>
                  <a:lnTo>
                    <a:pt x="55" y="360"/>
                  </a:lnTo>
                  <a:lnTo>
                    <a:pt x="60" y="366"/>
                  </a:lnTo>
                  <a:lnTo>
                    <a:pt x="65" y="372"/>
                  </a:lnTo>
                  <a:lnTo>
                    <a:pt x="71" y="378"/>
                  </a:lnTo>
                  <a:lnTo>
                    <a:pt x="77" y="382"/>
                  </a:lnTo>
                  <a:lnTo>
                    <a:pt x="92" y="391"/>
                  </a:lnTo>
                  <a:lnTo>
                    <a:pt x="92" y="391"/>
                  </a:lnTo>
                  <a:lnTo>
                    <a:pt x="97" y="394"/>
                  </a:lnTo>
                  <a:lnTo>
                    <a:pt x="101" y="397"/>
                  </a:lnTo>
                  <a:lnTo>
                    <a:pt x="108" y="390"/>
                  </a:lnTo>
                  <a:lnTo>
                    <a:pt x="109" y="393"/>
                  </a:lnTo>
                  <a:lnTo>
                    <a:pt x="109" y="393"/>
                  </a:lnTo>
                  <a:lnTo>
                    <a:pt x="112" y="393"/>
                  </a:lnTo>
                  <a:lnTo>
                    <a:pt x="112" y="393"/>
                  </a:lnTo>
                  <a:lnTo>
                    <a:pt x="117" y="394"/>
                  </a:lnTo>
                  <a:lnTo>
                    <a:pt x="121" y="395"/>
                  </a:lnTo>
                  <a:lnTo>
                    <a:pt x="123" y="397"/>
                  </a:lnTo>
                  <a:lnTo>
                    <a:pt x="125" y="400"/>
                  </a:lnTo>
                  <a:lnTo>
                    <a:pt x="127" y="405"/>
                  </a:lnTo>
                  <a:lnTo>
                    <a:pt x="127" y="410"/>
                  </a:lnTo>
                  <a:lnTo>
                    <a:pt x="127" y="410"/>
                  </a:lnTo>
                  <a:lnTo>
                    <a:pt x="127" y="413"/>
                  </a:lnTo>
                  <a:lnTo>
                    <a:pt x="125" y="419"/>
                  </a:lnTo>
                  <a:lnTo>
                    <a:pt x="123" y="421"/>
                  </a:lnTo>
                  <a:lnTo>
                    <a:pt x="121" y="423"/>
                  </a:lnTo>
                  <a:lnTo>
                    <a:pt x="117" y="425"/>
                  </a:lnTo>
                  <a:lnTo>
                    <a:pt x="112" y="425"/>
                  </a:lnTo>
                  <a:lnTo>
                    <a:pt x="112" y="425"/>
                  </a:lnTo>
                  <a:lnTo>
                    <a:pt x="103" y="426"/>
                  </a:lnTo>
                  <a:lnTo>
                    <a:pt x="103" y="426"/>
                  </a:lnTo>
                  <a:lnTo>
                    <a:pt x="96" y="426"/>
                  </a:lnTo>
                  <a:lnTo>
                    <a:pt x="96" y="426"/>
                  </a:lnTo>
                  <a:close/>
                  <a:moveTo>
                    <a:pt x="819" y="29"/>
                  </a:moveTo>
                  <a:lnTo>
                    <a:pt x="819" y="29"/>
                  </a:lnTo>
                  <a:lnTo>
                    <a:pt x="805" y="31"/>
                  </a:lnTo>
                  <a:lnTo>
                    <a:pt x="788" y="32"/>
                  </a:lnTo>
                  <a:lnTo>
                    <a:pt x="771" y="34"/>
                  </a:lnTo>
                  <a:lnTo>
                    <a:pt x="754" y="37"/>
                  </a:lnTo>
                  <a:lnTo>
                    <a:pt x="736" y="41"/>
                  </a:lnTo>
                  <a:lnTo>
                    <a:pt x="717" y="46"/>
                  </a:lnTo>
                  <a:lnTo>
                    <a:pt x="675" y="58"/>
                  </a:lnTo>
                  <a:lnTo>
                    <a:pt x="675" y="58"/>
                  </a:lnTo>
                  <a:lnTo>
                    <a:pt x="659" y="65"/>
                  </a:lnTo>
                  <a:lnTo>
                    <a:pt x="643" y="72"/>
                  </a:lnTo>
                  <a:lnTo>
                    <a:pt x="628" y="80"/>
                  </a:lnTo>
                  <a:lnTo>
                    <a:pt x="613" y="90"/>
                  </a:lnTo>
                  <a:lnTo>
                    <a:pt x="599" y="101"/>
                  </a:lnTo>
                  <a:lnTo>
                    <a:pt x="586" y="113"/>
                  </a:lnTo>
                  <a:lnTo>
                    <a:pt x="572" y="127"/>
                  </a:lnTo>
                  <a:lnTo>
                    <a:pt x="559" y="142"/>
                  </a:lnTo>
                  <a:lnTo>
                    <a:pt x="550" y="152"/>
                  </a:lnTo>
                  <a:lnTo>
                    <a:pt x="562" y="160"/>
                  </a:lnTo>
                  <a:lnTo>
                    <a:pt x="562" y="160"/>
                  </a:lnTo>
                  <a:lnTo>
                    <a:pt x="582" y="174"/>
                  </a:lnTo>
                  <a:lnTo>
                    <a:pt x="602" y="190"/>
                  </a:lnTo>
                  <a:lnTo>
                    <a:pt x="602" y="190"/>
                  </a:lnTo>
                  <a:lnTo>
                    <a:pt x="632" y="213"/>
                  </a:lnTo>
                  <a:lnTo>
                    <a:pt x="648" y="224"/>
                  </a:lnTo>
                  <a:lnTo>
                    <a:pt x="664" y="234"/>
                  </a:lnTo>
                  <a:lnTo>
                    <a:pt x="664" y="234"/>
                  </a:lnTo>
                  <a:lnTo>
                    <a:pt x="688" y="246"/>
                  </a:lnTo>
                  <a:lnTo>
                    <a:pt x="704" y="255"/>
                  </a:lnTo>
                  <a:lnTo>
                    <a:pt x="723" y="264"/>
                  </a:lnTo>
                  <a:lnTo>
                    <a:pt x="744" y="272"/>
                  </a:lnTo>
                  <a:lnTo>
                    <a:pt x="765" y="279"/>
                  </a:lnTo>
                  <a:lnTo>
                    <a:pt x="787" y="286"/>
                  </a:lnTo>
                  <a:lnTo>
                    <a:pt x="797" y="288"/>
                  </a:lnTo>
                  <a:lnTo>
                    <a:pt x="808" y="289"/>
                  </a:lnTo>
                  <a:lnTo>
                    <a:pt x="808" y="289"/>
                  </a:lnTo>
                  <a:lnTo>
                    <a:pt x="834" y="291"/>
                  </a:lnTo>
                  <a:lnTo>
                    <a:pt x="859" y="292"/>
                  </a:lnTo>
                  <a:lnTo>
                    <a:pt x="859" y="292"/>
                  </a:lnTo>
                  <a:lnTo>
                    <a:pt x="882" y="291"/>
                  </a:lnTo>
                  <a:lnTo>
                    <a:pt x="903" y="289"/>
                  </a:lnTo>
                  <a:lnTo>
                    <a:pt x="922" y="285"/>
                  </a:lnTo>
                  <a:lnTo>
                    <a:pt x="940" y="279"/>
                  </a:lnTo>
                  <a:lnTo>
                    <a:pt x="955" y="273"/>
                  </a:lnTo>
                  <a:lnTo>
                    <a:pt x="970" y="265"/>
                  </a:lnTo>
                  <a:lnTo>
                    <a:pt x="983" y="255"/>
                  </a:lnTo>
                  <a:lnTo>
                    <a:pt x="994" y="243"/>
                  </a:lnTo>
                  <a:lnTo>
                    <a:pt x="994" y="243"/>
                  </a:lnTo>
                  <a:lnTo>
                    <a:pt x="1001" y="233"/>
                  </a:lnTo>
                  <a:lnTo>
                    <a:pt x="1007" y="222"/>
                  </a:lnTo>
                  <a:lnTo>
                    <a:pt x="1012" y="209"/>
                  </a:lnTo>
                  <a:lnTo>
                    <a:pt x="1016" y="197"/>
                  </a:lnTo>
                  <a:lnTo>
                    <a:pt x="1019" y="182"/>
                  </a:lnTo>
                  <a:lnTo>
                    <a:pt x="1021" y="169"/>
                  </a:lnTo>
                  <a:lnTo>
                    <a:pt x="1021" y="156"/>
                  </a:lnTo>
                  <a:lnTo>
                    <a:pt x="1020" y="142"/>
                  </a:lnTo>
                  <a:lnTo>
                    <a:pt x="1020" y="142"/>
                  </a:lnTo>
                  <a:lnTo>
                    <a:pt x="1019" y="134"/>
                  </a:lnTo>
                  <a:lnTo>
                    <a:pt x="1016" y="127"/>
                  </a:lnTo>
                  <a:lnTo>
                    <a:pt x="1014" y="119"/>
                  </a:lnTo>
                  <a:lnTo>
                    <a:pt x="1010" y="113"/>
                  </a:lnTo>
                  <a:lnTo>
                    <a:pt x="1007" y="107"/>
                  </a:lnTo>
                  <a:lnTo>
                    <a:pt x="1002" y="101"/>
                  </a:lnTo>
                  <a:lnTo>
                    <a:pt x="997" y="96"/>
                  </a:lnTo>
                  <a:lnTo>
                    <a:pt x="991" y="91"/>
                  </a:lnTo>
                  <a:lnTo>
                    <a:pt x="991" y="91"/>
                  </a:lnTo>
                  <a:lnTo>
                    <a:pt x="973" y="79"/>
                  </a:lnTo>
                  <a:lnTo>
                    <a:pt x="973" y="79"/>
                  </a:lnTo>
                  <a:lnTo>
                    <a:pt x="956" y="67"/>
                  </a:lnTo>
                  <a:lnTo>
                    <a:pt x="947" y="60"/>
                  </a:lnTo>
                  <a:lnTo>
                    <a:pt x="938" y="55"/>
                  </a:lnTo>
                  <a:lnTo>
                    <a:pt x="938" y="55"/>
                  </a:lnTo>
                  <a:lnTo>
                    <a:pt x="926" y="50"/>
                  </a:lnTo>
                  <a:lnTo>
                    <a:pt x="914" y="46"/>
                  </a:lnTo>
                  <a:lnTo>
                    <a:pt x="889" y="39"/>
                  </a:lnTo>
                  <a:lnTo>
                    <a:pt x="865" y="35"/>
                  </a:lnTo>
                  <a:lnTo>
                    <a:pt x="849" y="32"/>
                  </a:lnTo>
                  <a:lnTo>
                    <a:pt x="849" y="32"/>
                  </a:lnTo>
                  <a:lnTo>
                    <a:pt x="834" y="31"/>
                  </a:lnTo>
                  <a:lnTo>
                    <a:pt x="819" y="29"/>
                  </a:lnTo>
                  <a:lnTo>
                    <a:pt x="819" y="2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grpSp>
        <p:nvGrpSpPr>
          <p:cNvPr id="266" name="组合 265"/>
          <p:cNvGrpSpPr/>
          <p:nvPr/>
        </p:nvGrpSpPr>
        <p:grpSpPr>
          <a:xfrm>
            <a:off x="491140" y="556239"/>
            <a:ext cx="3534827" cy="727718"/>
            <a:chOff x="491140" y="556239"/>
            <a:chExt cx="3534827" cy="727718"/>
          </a:xfrm>
        </p:grpSpPr>
        <p:grpSp>
          <p:nvGrpSpPr>
            <p:cNvPr id="267" name="组合 42"/>
            <p:cNvGrpSpPr/>
            <p:nvPr/>
          </p:nvGrpSpPr>
          <p:grpSpPr>
            <a:xfrm rot="5400000">
              <a:off x="510225" y="537154"/>
              <a:ext cx="695274" cy="733444"/>
              <a:chOff x="4197350" y="2182813"/>
              <a:chExt cx="608013" cy="641350"/>
            </a:xfrm>
            <a:solidFill>
              <a:srgbClr val="005790"/>
            </a:solidFill>
          </p:grpSpPr>
          <p:sp>
            <p:nvSpPr>
              <p:cNvPr id="270" name="Freeform 166"/>
              <p:cNvSpPr/>
              <p:nvPr/>
            </p:nvSpPr>
            <p:spPr bwMode="auto">
              <a:xfrm>
                <a:off x="4229100" y="2211388"/>
                <a:ext cx="39688" cy="157163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8" y="14"/>
                  </a:cxn>
                  <a:cxn ang="0">
                    <a:pos x="54" y="25"/>
                  </a:cxn>
                  <a:cxn ang="0">
                    <a:pos x="47" y="49"/>
                  </a:cxn>
                  <a:cxn ang="0">
                    <a:pos x="34" y="96"/>
                  </a:cxn>
                  <a:cxn ang="0">
                    <a:pos x="34" y="96"/>
                  </a:cxn>
                  <a:cxn ang="0">
                    <a:pos x="27" y="122"/>
                  </a:cxn>
                  <a:cxn ang="0">
                    <a:pos x="21" y="149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6" y="222"/>
                  </a:cxn>
                  <a:cxn ang="0">
                    <a:pos x="3" y="243"/>
                  </a:cxn>
                  <a:cxn ang="0">
                    <a:pos x="1" y="263"/>
                  </a:cxn>
                  <a:cxn ang="0">
                    <a:pos x="0" y="283"/>
                  </a:cxn>
                  <a:cxn ang="0">
                    <a:pos x="0" y="283"/>
                  </a:cxn>
                  <a:cxn ang="0">
                    <a:pos x="1" y="290"/>
                  </a:cxn>
                  <a:cxn ang="0">
                    <a:pos x="2" y="292"/>
                  </a:cxn>
                  <a:cxn ang="0">
                    <a:pos x="3" y="294"/>
                  </a:cxn>
                  <a:cxn ang="0">
                    <a:pos x="6" y="296"/>
                  </a:cxn>
                  <a:cxn ang="0">
                    <a:pos x="8" y="296"/>
                  </a:cxn>
                  <a:cxn ang="0">
                    <a:pos x="11" y="296"/>
                  </a:cxn>
                  <a:cxn ang="0">
                    <a:pos x="14" y="294"/>
                  </a:cxn>
                  <a:cxn ang="0">
                    <a:pos x="14" y="294"/>
                  </a:cxn>
                  <a:cxn ang="0">
                    <a:pos x="15" y="293"/>
                  </a:cxn>
                  <a:cxn ang="0">
                    <a:pos x="16" y="291"/>
                  </a:cxn>
                  <a:cxn ang="0">
                    <a:pos x="15" y="287"/>
                  </a:cxn>
                  <a:cxn ang="0">
                    <a:pos x="14" y="285"/>
                  </a:cxn>
                  <a:cxn ang="0">
                    <a:pos x="12" y="285"/>
                  </a:cxn>
                  <a:cxn ang="0">
                    <a:pos x="11" y="284"/>
                  </a:cxn>
                  <a:cxn ang="0">
                    <a:pos x="9" y="285"/>
                  </a:cxn>
                  <a:cxn ang="0">
                    <a:pos x="9" y="285"/>
                  </a:cxn>
                  <a:cxn ang="0">
                    <a:pos x="11" y="282"/>
                  </a:cxn>
                  <a:cxn ang="0">
                    <a:pos x="12" y="276"/>
                  </a:cxn>
                  <a:cxn ang="0">
                    <a:pos x="14" y="259"/>
                  </a:cxn>
                  <a:cxn ang="0">
                    <a:pos x="14" y="232"/>
                  </a:cxn>
                  <a:cxn ang="0">
                    <a:pos x="14" y="232"/>
                  </a:cxn>
                  <a:cxn ang="0">
                    <a:pos x="17" y="212"/>
                  </a:cxn>
                  <a:cxn ang="0">
                    <a:pos x="21" y="193"/>
                  </a:cxn>
                  <a:cxn ang="0">
                    <a:pos x="29" y="155"/>
                  </a:cxn>
                  <a:cxn ang="0">
                    <a:pos x="29" y="155"/>
                  </a:cxn>
                  <a:cxn ang="0">
                    <a:pos x="38" y="119"/>
                  </a:cxn>
                  <a:cxn ang="0">
                    <a:pos x="48" y="83"/>
                  </a:cxn>
                  <a:cxn ang="0">
                    <a:pos x="48" y="83"/>
                  </a:cxn>
                  <a:cxn ang="0">
                    <a:pos x="58" y="45"/>
                  </a:cxn>
                  <a:cxn ang="0">
                    <a:pos x="64" y="25"/>
                  </a:cxn>
                  <a:cxn ang="0">
                    <a:pos x="68" y="16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3" h="296">
                    <a:moveTo>
                      <a:pt x="63" y="2"/>
                    </a:moveTo>
                    <a:lnTo>
                      <a:pt x="63" y="2"/>
                    </a:lnTo>
                    <a:lnTo>
                      <a:pt x="58" y="14"/>
                    </a:lnTo>
                    <a:lnTo>
                      <a:pt x="54" y="25"/>
                    </a:lnTo>
                    <a:lnTo>
                      <a:pt x="47" y="49"/>
                    </a:lnTo>
                    <a:lnTo>
                      <a:pt x="34" y="96"/>
                    </a:lnTo>
                    <a:lnTo>
                      <a:pt x="34" y="96"/>
                    </a:lnTo>
                    <a:lnTo>
                      <a:pt x="27" y="122"/>
                    </a:lnTo>
                    <a:lnTo>
                      <a:pt x="21" y="149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6" y="222"/>
                    </a:lnTo>
                    <a:lnTo>
                      <a:pt x="3" y="243"/>
                    </a:lnTo>
                    <a:lnTo>
                      <a:pt x="1" y="263"/>
                    </a:lnTo>
                    <a:lnTo>
                      <a:pt x="0" y="283"/>
                    </a:lnTo>
                    <a:lnTo>
                      <a:pt x="0" y="283"/>
                    </a:lnTo>
                    <a:lnTo>
                      <a:pt x="1" y="290"/>
                    </a:lnTo>
                    <a:lnTo>
                      <a:pt x="2" y="292"/>
                    </a:lnTo>
                    <a:lnTo>
                      <a:pt x="3" y="294"/>
                    </a:lnTo>
                    <a:lnTo>
                      <a:pt x="6" y="296"/>
                    </a:lnTo>
                    <a:lnTo>
                      <a:pt x="8" y="296"/>
                    </a:lnTo>
                    <a:lnTo>
                      <a:pt x="11" y="296"/>
                    </a:lnTo>
                    <a:lnTo>
                      <a:pt x="14" y="294"/>
                    </a:lnTo>
                    <a:lnTo>
                      <a:pt x="14" y="294"/>
                    </a:lnTo>
                    <a:lnTo>
                      <a:pt x="15" y="293"/>
                    </a:lnTo>
                    <a:lnTo>
                      <a:pt x="16" y="291"/>
                    </a:lnTo>
                    <a:lnTo>
                      <a:pt x="15" y="287"/>
                    </a:lnTo>
                    <a:lnTo>
                      <a:pt x="14" y="285"/>
                    </a:lnTo>
                    <a:lnTo>
                      <a:pt x="12" y="285"/>
                    </a:lnTo>
                    <a:lnTo>
                      <a:pt x="11" y="284"/>
                    </a:lnTo>
                    <a:lnTo>
                      <a:pt x="9" y="285"/>
                    </a:lnTo>
                    <a:lnTo>
                      <a:pt x="9" y="285"/>
                    </a:lnTo>
                    <a:lnTo>
                      <a:pt x="11" y="282"/>
                    </a:lnTo>
                    <a:lnTo>
                      <a:pt x="12" y="276"/>
                    </a:lnTo>
                    <a:lnTo>
                      <a:pt x="14" y="259"/>
                    </a:lnTo>
                    <a:lnTo>
                      <a:pt x="14" y="232"/>
                    </a:lnTo>
                    <a:lnTo>
                      <a:pt x="14" y="232"/>
                    </a:lnTo>
                    <a:lnTo>
                      <a:pt x="17" y="212"/>
                    </a:lnTo>
                    <a:lnTo>
                      <a:pt x="21" y="193"/>
                    </a:lnTo>
                    <a:lnTo>
                      <a:pt x="29" y="155"/>
                    </a:lnTo>
                    <a:lnTo>
                      <a:pt x="29" y="155"/>
                    </a:lnTo>
                    <a:lnTo>
                      <a:pt x="38" y="119"/>
                    </a:lnTo>
                    <a:lnTo>
                      <a:pt x="48" y="83"/>
                    </a:lnTo>
                    <a:lnTo>
                      <a:pt x="48" y="83"/>
                    </a:lnTo>
                    <a:lnTo>
                      <a:pt x="58" y="45"/>
                    </a:lnTo>
                    <a:lnTo>
                      <a:pt x="64" y="25"/>
                    </a:lnTo>
                    <a:lnTo>
                      <a:pt x="68" y="16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1" name="Freeform 167"/>
              <p:cNvSpPr/>
              <p:nvPr/>
            </p:nvSpPr>
            <p:spPr bwMode="auto">
              <a:xfrm>
                <a:off x="4251325" y="2206625"/>
                <a:ext cx="39688" cy="17780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1" y="40"/>
                  </a:cxn>
                  <a:cxn ang="0">
                    <a:pos x="44" y="59"/>
                  </a:cxn>
                  <a:cxn ang="0">
                    <a:pos x="38" y="78"/>
                  </a:cxn>
                  <a:cxn ang="0">
                    <a:pos x="38" y="78"/>
                  </a:cxn>
                  <a:cxn ang="0">
                    <a:pos x="33" y="101"/>
                  </a:cxn>
                  <a:cxn ang="0">
                    <a:pos x="29" y="124"/>
                  </a:cxn>
                  <a:cxn ang="0">
                    <a:pos x="20" y="170"/>
                  </a:cxn>
                  <a:cxn ang="0">
                    <a:pos x="20" y="170"/>
                  </a:cxn>
                  <a:cxn ang="0">
                    <a:pos x="5" y="249"/>
                  </a:cxn>
                  <a:cxn ang="0">
                    <a:pos x="5" y="249"/>
                  </a:cxn>
                  <a:cxn ang="0">
                    <a:pos x="2" y="270"/>
                  </a:cxn>
                  <a:cxn ang="0">
                    <a:pos x="1" y="290"/>
                  </a:cxn>
                  <a:cxn ang="0">
                    <a:pos x="0" y="311"/>
                  </a:cxn>
                  <a:cxn ang="0">
                    <a:pos x="0" y="332"/>
                  </a:cxn>
                  <a:cxn ang="0">
                    <a:pos x="0" y="332"/>
                  </a:cxn>
                  <a:cxn ang="0">
                    <a:pos x="0" y="334"/>
                  </a:cxn>
                  <a:cxn ang="0">
                    <a:pos x="1" y="336"/>
                  </a:cxn>
                  <a:cxn ang="0">
                    <a:pos x="3" y="336"/>
                  </a:cxn>
                  <a:cxn ang="0">
                    <a:pos x="5" y="337"/>
                  </a:cxn>
                  <a:cxn ang="0">
                    <a:pos x="6" y="336"/>
                  </a:cxn>
                  <a:cxn ang="0">
                    <a:pos x="8" y="336"/>
                  </a:cxn>
                  <a:cxn ang="0">
                    <a:pos x="9" y="334"/>
                  </a:cxn>
                  <a:cxn ang="0">
                    <a:pos x="9" y="332"/>
                  </a:cxn>
                  <a:cxn ang="0">
                    <a:pos x="9" y="332"/>
                  </a:cxn>
                  <a:cxn ang="0">
                    <a:pos x="9" y="310"/>
                  </a:cxn>
                  <a:cxn ang="0">
                    <a:pos x="10" y="288"/>
                  </a:cxn>
                  <a:cxn ang="0">
                    <a:pos x="12" y="265"/>
                  </a:cxn>
                  <a:cxn ang="0">
                    <a:pos x="16" y="244"/>
                  </a:cxn>
                  <a:cxn ang="0">
                    <a:pos x="16" y="244"/>
                  </a:cxn>
                  <a:cxn ang="0">
                    <a:pos x="32" y="164"/>
                  </a:cxn>
                  <a:cxn ang="0">
                    <a:pos x="32" y="164"/>
                  </a:cxn>
                  <a:cxn ang="0">
                    <a:pos x="39" y="122"/>
                  </a:cxn>
                  <a:cxn ang="0">
                    <a:pos x="47" y="81"/>
                  </a:cxn>
                  <a:cxn ang="0">
                    <a:pos x="47" y="81"/>
                  </a:cxn>
                  <a:cxn ang="0">
                    <a:pos x="52" y="61"/>
                  </a:cxn>
                  <a:cxn ang="0">
                    <a:pos x="60" y="43"/>
                  </a:cxn>
                  <a:cxn ang="0">
                    <a:pos x="75" y="6"/>
                  </a:cxn>
                  <a:cxn ang="0">
                    <a:pos x="75" y="6"/>
                  </a:cxn>
                  <a:cxn ang="0">
                    <a:pos x="76" y="4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69" y="1"/>
                  </a:cxn>
                  <a:cxn ang="0">
                    <a:pos x="67" y="2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337">
                    <a:moveTo>
                      <a:pt x="66" y="3"/>
                    </a:moveTo>
                    <a:lnTo>
                      <a:pt x="66" y="3"/>
                    </a:lnTo>
                    <a:lnTo>
                      <a:pt x="51" y="40"/>
                    </a:lnTo>
                    <a:lnTo>
                      <a:pt x="44" y="59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101"/>
                    </a:lnTo>
                    <a:lnTo>
                      <a:pt x="29" y="124"/>
                    </a:lnTo>
                    <a:lnTo>
                      <a:pt x="20" y="170"/>
                    </a:lnTo>
                    <a:lnTo>
                      <a:pt x="20" y="170"/>
                    </a:lnTo>
                    <a:lnTo>
                      <a:pt x="5" y="249"/>
                    </a:lnTo>
                    <a:lnTo>
                      <a:pt x="5" y="249"/>
                    </a:lnTo>
                    <a:lnTo>
                      <a:pt x="2" y="270"/>
                    </a:lnTo>
                    <a:lnTo>
                      <a:pt x="1" y="290"/>
                    </a:lnTo>
                    <a:lnTo>
                      <a:pt x="0" y="311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0" y="334"/>
                    </a:lnTo>
                    <a:lnTo>
                      <a:pt x="1" y="336"/>
                    </a:lnTo>
                    <a:lnTo>
                      <a:pt x="3" y="336"/>
                    </a:lnTo>
                    <a:lnTo>
                      <a:pt x="5" y="337"/>
                    </a:lnTo>
                    <a:lnTo>
                      <a:pt x="6" y="336"/>
                    </a:lnTo>
                    <a:lnTo>
                      <a:pt x="8" y="336"/>
                    </a:lnTo>
                    <a:lnTo>
                      <a:pt x="9" y="334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9" y="310"/>
                    </a:lnTo>
                    <a:lnTo>
                      <a:pt x="10" y="288"/>
                    </a:lnTo>
                    <a:lnTo>
                      <a:pt x="12" y="265"/>
                    </a:lnTo>
                    <a:lnTo>
                      <a:pt x="16" y="244"/>
                    </a:lnTo>
                    <a:lnTo>
                      <a:pt x="16" y="244"/>
                    </a:lnTo>
                    <a:lnTo>
                      <a:pt x="32" y="164"/>
                    </a:lnTo>
                    <a:lnTo>
                      <a:pt x="32" y="164"/>
                    </a:lnTo>
                    <a:lnTo>
                      <a:pt x="39" y="122"/>
                    </a:lnTo>
                    <a:lnTo>
                      <a:pt x="47" y="81"/>
                    </a:lnTo>
                    <a:lnTo>
                      <a:pt x="47" y="81"/>
                    </a:lnTo>
                    <a:lnTo>
                      <a:pt x="52" y="61"/>
                    </a:lnTo>
                    <a:lnTo>
                      <a:pt x="60" y="43"/>
                    </a:lnTo>
                    <a:lnTo>
                      <a:pt x="75" y="6"/>
                    </a:lnTo>
                    <a:lnTo>
                      <a:pt x="75" y="6"/>
                    </a:lnTo>
                    <a:lnTo>
                      <a:pt x="76" y="4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69" y="1"/>
                    </a:lnTo>
                    <a:lnTo>
                      <a:pt x="67" y="2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2" name="Freeform 168"/>
              <p:cNvSpPr/>
              <p:nvPr/>
            </p:nvSpPr>
            <p:spPr bwMode="auto">
              <a:xfrm>
                <a:off x="4271963" y="2197100"/>
                <a:ext cx="55563" cy="195263"/>
              </a:xfrm>
              <a:custGeom>
                <a:avLst/>
                <a:gdLst/>
                <a:ahLst/>
                <a:cxnLst>
                  <a:cxn ang="0">
                    <a:pos x="98" y="2"/>
                  </a:cxn>
                  <a:cxn ang="0">
                    <a:pos x="98" y="2"/>
                  </a:cxn>
                  <a:cxn ang="0">
                    <a:pos x="84" y="26"/>
                  </a:cxn>
                  <a:cxn ang="0">
                    <a:pos x="71" y="51"/>
                  </a:cxn>
                  <a:cxn ang="0">
                    <a:pos x="61" y="77"/>
                  </a:cxn>
                  <a:cxn ang="0">
                    <a:pos x="51" y="103"/>
                  </a:cxn>
                  <a:cxn ang="0">
                    <a:pos x="42" y="128"/>
                  </a:cxn>
                  <a:cxn ang="0">
                    <a:pos x="34" y="155"/>
                  </a:cxn>
                  <a:cxn ang="0">
                    <a:pos x="27" y="182"/>
                  </a:cxn>
                  <a:cxn ang="0">
                    <a:pos x="21" y="209"/>
                  </a:cxn>
                  <a:cxn ang="0">
                    <a:pos x="21" y="209"/>
                  </a:cxn>
                  <a:cxn ang="0">
                    <a:pos x="14" y="234"/>
                  </a:cxn>
                  <a:cxn ang="0">
                    <a:pos x="9" y="259"/>
                  </a:cxn>
                  <a:cxn ang="0">
                    <a:pos x="6" y="283"/>
                  </a:cxn>
                  <a:cxn ang="0">
                    <a:pos x="3" y="308"/>
                  </a:cxn>
                  <a:cxn ang="0">
                    <a:pos x="3" y="308"/>
                  </a:cxn>
                  <a:cxn ang="0">
                    <a:pos x="1" y="323"/>
                  </a:cxn>
                  <a:cxn ang="0">
                    <a:pos x="0" y="340"/>
                  </a:cxn>
                  <a:cxn ang="0">
                    <a:pos x="0" y="349"/>
                  </a:cxn>
                  <a:cxn ang="0">
                    <a:pos x="1" y="356"/>
                  </a:cxn>
                  <a:cxn ang="0">
                    <a:pos x="4" y="363"/>
                  </a:cxn>
                  <a:cxn ang="0">
                    <a:pos x="6" y="366"/>
                  </a:cxn>
                  <a:cxn ang="0">
                    <a:pos x="8" y="368"/>
                  </a:cxn>
                  <a:cxn ang="0">
                    <a:pos x="8" y="368"/>
                  </a:cxn>
                  <a:cxn ang="0">
                    <a:pos x="11" y="370"/>
                  </a:cxn>
                  <a:cxn ang="0">
                    <a:pos x="13" y="369"/>
                  </a:cxn>
                  <a:cxn ang="0">
                    <a:pos x="15" y="368"/>
                  </a:cxn>
                  <a:cxn ang="0">
                    <a:pos x="16" y="365"/>
                  </a:cxn>
                  <a:cxn ang="0">
                    <a:pos x="16" y="361"/>
                  </a:cxn>
                  <a:cxn ang="0">
                    <a:pos x="16" y="361"/>
                  </a:cxn>
                  <a:cxn ang="0">
                    <a:pos x="16" y="359"/>
                  </a:cxn>
                  <a:cxn ang="0">
                    <a:pos x="15" y="357"/>
                  </a:cxn>
                  <a:cxn ang="0">
                    <a:pos x="13" y="356"/>
                  </a:cxn>
                  <a:cxn ang="0">
                    <a:pos x="11" y="356"/>
                  </a:cxn>
                  <a:cxn ang="0">
                    <a:pos x="11" y="356"/>
                  </a:cxn>
                  <a:cxn ang="0">
                    <a:pos x="10" y="349"/>
                  </a:cxn>
                  <a:cxn ang="0">
                    <a:pos x="10" y="339"/>
                  </a:cxn>
                  <a:cxn ang="0">
                    <a:pos x="11" y="324"/>
                  </a:cxn>
                  <a:cxn ang="0">
                    <a:pos x="11" y="324"/>
                  </a:cxn>
                  <a:cxn ang="0">
                    <a:pos x="12" y="304"/>
                  </a:cxn>
                  <a:cxn ang="0">
                    <a:pos x="14" y="283"/>
                  </a:cxn>
                  <a:cxn ang="0">
                    <a:pos x="14" y="283"/>
                  </a:cxn>
                  <a:cxn ang="0">
                    <a:pos x="19" y="259"/>
                  </a:cxn>
                  <a:cxn ang="0">
                    <a:pos x="24" y="235"/>
                  </a:cxn>
                  <a:cxn ang="0">
                    <a:pos x="35" y="185"/>
                  </a:cxn>
                  <a:cxn ang="0">
                    <a:pos x="35" y="185"/>
                  </a:cxn>
                  <a:cxn ang="0">
                    <a:pos x="47" y="143"/>
                  </a:cxn>
                  <a:cxn ang="0">
                    <a:pos x="61" y="102"/>
                  </a:cxn>
                  <a:cxn ang="0">
                    <a:pos x="61" y="102"/>
                  </a:cxn>
                  <a:cxn ang="0">
                    <a:pos x="70" y="77"/>
                  </a:cxn>
                  <a:cxn ang="0">
                    <a:pos x="80" y="53"/>
                  </a:cxn>
                  <a:cxn ang="0">
                    <a:pos x="93" y="30"/>
                  </a:cxn>
                  <a:cxn ang="0">
                    <a:pos x="106" y="8"/>
                  </a:cxn>
                  <a:cxn ang="0">
                    <a:pos x="106" y="8"/>
                  </a:cxn>
                  <a:cxn ang="0">
                    <a:pos x="106" y="6"/>
                  </a:cxn>
                  <a:cxn ang="0">
                    <a:pos x="106" y="3"/>
                  </a:cxn>
                  <a:cxn ang="0">
                    <a:pos x="105" y="2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0"/>
                  </a:cxn>
                  <a:cxn ang="0">
                    <a:pos x="99" y="0"/>
                  </a:cxn>
                  <a:cxn ang="0">
                    <a:pos x="98" y="2"/>
                  </a:cxn>
                  <a:cxn ang="0">
                    <a:pos x="98" y="2"/>
                  </a:cxn>
                </a:cxnLst>
                <a:rect l="0" t="0" r="r" b="b"/>
                <a:pathLst>
                  <a:path w="106" h="370">
                    <a:moveTo>
                      <a:pt x="98" y="2"/>
                    </a:moveTo>
                    <a:lnTo>
                      <a:pt x="98" y="2"/>
                    </a:lnTo>
                    <a:lnTo>
                      <a:pt x="84" y="26"/>
                    </a:lnTo>
                    <a:lnTo>
                      <a:pt x="71" y="51"/>
                    </a:lnTo>
                    <a:lnTo>
                      <a:pt x="61" y="77"/>
                    </a:lnTo>
                    <a:lnTo>
                      <a:pt x="51" y="103"/>
                    </a:lnTo>
                    <a:lnTo>
                      <a:pt x="42" y="128"/>
                    </a:lnTo>
                    <a:lnTo>
                      <a:pt x="34" y="155"/>
                    </a:lnTo>
                    <a:lnTo>
                      <a:pt x="27" y="182"/>
                    </a:lnTo>
                    <a:lnTo>
                      <a:pt x="21" y="209"/>
                    </a:lnTo>
                    <a:lnTo>
                      <a:pt x="21" y="209"/>
                    </a:lnTo>
                    <a:lnTo>
                      <a:pt x="14" y="234"/>
                    </a:lnTo>
                    <a:lnTo>
                      <a:pt x="9" y="259"/>
                    </a:lnTo>
                    <a:lnTo>
                      <a:pt x="6" y="283"/>
                    </a:lnTo>
                    <a:lnTo>
                      <a:pt x="3" y="308"/>
                    </a:lnTo>
                    <a:lnTo>
                      <a:pt x="3" y="308"/>
                    </a:lnTo>
                    <a:lnTo>
                      <a:pt x="1" y="323"/>
                    </a:lnTo>
                    <a:lnTo>
                      <a:pt x="0" y="340"/>
                    </a:lnTo>
                    <a:lnTo>
                      <a:pt x="0" y="349"/>
                    </a:lnTo>
                    <a:lnTo>
                      <a:pt x="1" y="356"/>
                    </a:lnTo>
                    <a:lnTo>
                      <a:pt x="4" y="363"/>
                    </a:lnTo>
                    <a:lnTo>
                      <a:pt x="6" y="366"/>
                    </a:lnTo>
                    <a:lnTo>
                      <a:pt x="8" y="368"/>
                    </a:lnTo>
                    <a:lnTo>
                      <a:pt x="8" y="368"/>
                    </a:lnTo>
                    <a:lnTo>
                      <a:pt x="11" y="370"/>
                    </a:lnTo>
                    <a:lnTo>
                      <a:pt x="13" y="369"/>
                    </a:lnTo>
                    <a:lnTo>
                      <a:pt x="15" y="368"/>
                    </a:lnTo>
                    <a:lnTo>
                      <a:pt x="16" y="365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6" y="359"/>
                    </a:lnTo>
                    <a:lnTo>
                      <a:pt x="15" y="357"/>
                    </a:lnTo>
                    <a:lnTo>
                      <a:pt x="13" y="356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0" y="349"/>
                    </a:lnTo>
                    <a:lnTo>
                      <a:pt x="10" y="339"/>
                    </a:lnTo>
                    <a:lnTo>
                      <a:pt x="11" y="324"/>
                    </a:lnTo>
                    <a:lnTo>
                      <a:pt x="11" y="324"/>
                    </a:lnTo>
                    <a:lnTo>
                      <a:pt x="12" y="304"/>
                    </a:lnTo>
                    <a:lnTo>
                      <a:pt x="14" y="283"/>
                    </a:lnTo>
                    <a:lnTo>
                      <a:pt x="14" y="283"/>
                    </a:lnTo>
                    <a:lnTo>
                      <a:pt x="19" y="259"/>
                    </a:lnTo>
                    <a:lnTo>
                      <a:pt x="24" y="235"/>
                    </a:lnTo>
                    <a:lnTo>
                      <a:pt x="35" y="185"/>
                    </a:lnTo>
                    <a:lnTo>
                      <a:pt x="35" y="185"/>
                    </a:lnTo>
                    <a:lnTo>
                      <a:pt x="47" y="143"/>
                    </a:lnTo>
                    <a:lnTo>
                      <a:pt x="61" y="102"/>
                    </a:lnTo>
                    <a:lnTo>
                      <a:pt x="61" y="102"/>
                    </a:lnTo>
                    <a:lnTo>
                      <a:pt x="70" y="77"/>
                    </a:lnTo>
                    <a:lnTo>
                      <a:pt x="80" y="53"/>
                    </a:lnTo>
                    <a:lnTo>
                      <a:pt x="93" y="30"/>
                    </a:lnTo>
                    <a:lnTo>
                      <a:pt x="106" y="8"/>
                    </a:lnTo>
                    <a:lnTo>
                      <a:pt x="106" y="8"/>
                    </a:lnTo>
                    <a:lnTo>
                      <a:pt x="106" y="6"/>
                    </a:lnTo>
                    <a:lnTo>
                      <a:pt x="106" y="3"/>
                    </a:lnTo>
                    <a:lnTo>
                      <a:pt x="105" y="2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0"/>
                    </a:lnTo>
                    <a:lnTo>
                      <a:pt x="99" y="0"/>
                    </a:lnTo>
                    <a:lnTo>
                      <a:pt x="98" y="2"/>
                    </a:lnTo>
                    <a:lnTo>
                      <a:pt x="9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3" name="Freeform 169"/>
              <p:cNvSpPr/>
              <p:nvPr/>
            </p:nvSpPr>
            <p:spPr bwMode="auto">
              <a:xfrm>
                <a:off x="4305300" y="2198688"/>
                <a:ext cx="39688" cy="146050"/>
              </a:xfrm>
              <a:custGeom>
                <a:avLst/>
                <a:gdLst/>
                <a:ahLst/>
                <a:cxnLst>
                  <a:cxn ang="0">
                    <a:pos x="68" y="2"/>
                  </a:cxn>
                  <a:cxn ang="0">
                    <a:pos x="68" y="2"/>
                  </a:cxn>
                  <a:cxn ang="0">
                    <a:pos x="62" y="10"/>
                  </a:cxn>
                  <a:cxn ang="0">
                    <a:pos x="57" y="20"/>
                  </a:cxn>
                  <a:cxn ang="0">
                    <a:pos x="54" y="31"/>
                  </a:cxn>
                  <a:cxn ang="0">
                    <a:pos x="53" y="41"/>
                  </a:cxn>
                  <a:cxn ang="0">
                    <a:pos x="53" y="41"/>
                  </a:cxn>
                  <a:cxn ang="0">
                    <a:pos x="51" y="51"/>
                  </a:cxn>
                  <a:cxn ang="0">
                    <a:pos x="49" y="60"/>
                  </a:cxn>
                  <a:cxn ang="0">
                    <a:pos x="42" y="80"/>
                  </a:cxn>
                  <a:cxn ang="0">
                    <a:pos x="37" y="101"/>
                  </a:cxn>
                  <a:cxn ang="0">
                    <a:pos x="32" y="120"/>
                  </a:cxn>
                  <a:cxn ang="0">
                    <a:pos x="32" y="120"/>
                  </a:cxn>
                  <a:cxn ang="0">
                    <a:pos x="14" y="191"/>
                  </a:cxn>
                  <a:cxn ang="0">
                    <a:pos x="7" y="227"/>
                  </a:cxn>
                  <a:cxn ang="0">
                    <a:pos x="3" y="244"/>
                  </a:cxn>
                  <a:cxn ang="0">
                    <a:pos x="1" y="263"/>
                  </a:cxn>
                  <a:cxn ang="0">
                    <a:pos x="1" y="263"/>
                  </a:cxn>
                  <a:cxn ang="0">
                    <a:pos x="0" y="265"/>
                  </a:cxn>
                  <a:cxn ang="0">
                    <a:pos x="0" y="270"/>
                  </a:cxn>
                  <a:cxn ang="0">
                    <a:pos x="0" y="270"/>
                  </a:cxn>
                  <a:cxn ang="0">
                    <a:pos x="0" y="272"/>
                  </a:cxn>
                  <a:cxn ang="0">
                    <a:pos x="1" y="273"/>
                  </a:cxn>
                  <a:cxn ang="0">
                    <a:pos x="3" y="274"/>
                  </a:cxn>
                  <a:cxn ang="0">
                    <a:pos x="4" y="274"/>
                  </a:cxn>
                  <a:cxn ang="0">
                    <a:pos x="7" y="273"/>
                  </a:cxn>
                  <a:cxn ang="0">
                    <a:pos x="8" y="272"/>
                  </a:cxn>
                  <a:cxn ang="0">
                    <a:pos x="9" y="270"/>
                  </a:cxn>
                  <a:cxn ang="0">
                    <a:pos x="9" y="270"/>
                  </a:cxn>
                  <a:cxn ang="0">
                    <a:pos x="11" y="254"/>
                  </a:cxn>
                  <a:cxn ang="0">
                    <a:pos x="14" y="237"/>
                  </a:cxn>
                  <a:cxn ang="0">
                    <a:pos x="22" y="204"/>
                  </a:cxn>
                  <a:cxn ang="0">
                    <a:pos x="37" y="139"/>
                  </a:cxn>
                  <a:cxn ang="0">
                    <a:pos x="37" y="139"/>
                  </a:cxn>
                  <a:cxn ang="0">
                    <a:pos x="45" y="106"/>
                  </a:cxn>
                  <a:cxn ang="0">
                    <a:pos x="54" y="73"/>
                  </a:cxn>
                  <a:cxn ang="0">
                    <a:pos x="54" y="73"/>
                  </a:cxn>
                  <a:cxn ang="0">
                    <a:pos x="58" y="56"/>
                  </a:cxn>
                  <a:cxn ang="0">
                    <a:pos x="61" y="39"/>
                  </a:cxn>
                  <a:cxn ang="0">
                    <a:pos x="64" y="31"/>
                  </a:cxn>
                  <a:cxn ang="0">
                    <a:pos x="66" y="22"/>
                  </a:cxn>
                  <a:cxn ang="0">
                    <a:pos x="70" y="14"/>
                  </a:cxn>
                  <a:cxn ang="0">
                    <a:pos x="74" y="8"/>
                  </a:cxn>
                  <a:cxn ang="0">
                    <a:pos x="74" y="8"/>
                  </a:cxn>
                  <a:cxn ang="0">
                    <a:pos x="75" y="6"/>
                  </a:cxn>
                  <a:cxn ang="0">
                    <a:pos x="75" y="5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8" y="2"/>
                  </a:cxn>
                  <a:cxn ang="0">
                    <a:pos x="68" y="2"/>
                  </a:cxn>
                </a:cxnLst>
                <a:rect l="0" t="0" r="r" b="b"/>
                <a:pathLst>
                  <a:path w="75" h="274">
                    <a:moveTo>
                      <a:pt x="68" y="2"/>
                    </a:moveTo>
                    <a:lnTo>
                      <a:pt x="68" y="2"/>
                    </a:lnTo>
                    <a:lnTo>
                      <a:pt x="62" y="10"/>
                    </a:lnTo>
                    <a:lnTo>
                      <a:pt x="57" y="20"/>
                    </a:lnTo>
                    <a:lnTo>
                      <a:pt x="54" y="31"/>
                    </a:lnTo>
                    <a:lnTo>
                      <a:pt x="53" y="41"/>
                    </a:lnTo>
                    <a:lnTo>
                      <a:pt x="53" y="41"/>
                    </a:lnTo>
                    <a:lnTo>
                      <a:pt x="51" y="51"/>
                    </a:lnTo>
                    <a:lnTo>
                      <a:pt x="49" y="60"/>
                    </a:lnTo>
                    <a:lnTo>
                      <a:pt x="42" y="80"/>
                    </a:lnTo>
                    <a:lnTo>
                      <a:pt x="37" y="101"/>
                    </a:lnTo>
                    <a:lnTo>
                      <a:pt x="32" y="120"/>
                    </a:lnTo>
                    <a:lnTo>
                      <a:pt x="32" y="120"/>
                    </a:lnTo>
                    <a:lnTo>
                      <a:pt x="14" y="191"/>
                    </a:lnTo>
                    <a:lnTo>
                      <a:pt x="7" y="227"/>
                    </a:lnTo>
                    <a:lnTo>
                      <a:pt x="3" y="244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0" y="265"/>
                    </a:lnTo>
                    <a:lnTo>
                      <a:pt x="0" y="270"/>
                    </a:lnTo>
                    <a:lnTo>
                      <a:pt x="0" y="270"/>
                    </a:lnTo>
                    <a:lnTo>
                      <a:pt x="0" y="272"/>
                    </a:lnTo>
                    <a:lnTo>
                      <a:pt x="1" y="273"/>
                    </a:lnTo>
                    <a:lnTo>
                      <a:pt x="3" y="274"/>
                    </a:lnTo>
                    <a:lnTo>
                      <a:pt x="4" y="274"/>
                    </a:lnTo>
                    <a:lnTo>
                      <a:pt x="7" y="273"/>
                    </a:lnTo>
                    <a:lnTo>
                      <a:pt x="8" y="272"/>
                    </a:lnTo>
                    <a:lnTo>
                      <a:pt x="9" y="270"/>
                    </a:lnTo>
                    <a:lnTo>
                      <a:pt x="9" y="270"/>
                    </a:lnTo>
                    <a:lnTo>
                      <a:pt x="11" y="254"/>
                    </a:lnTo>
                    <a:lnTo>
                      <a:pt x="14" y="237"/>
                    </a:lnTo>
                    <a:lnTo>
                      <a:pt x="22" y="204"/>
                    </a:lnTo>
                    <a:lnTo>
                      <a:pt x="37" y="139"/>
                    </a:lnTo>
                    <a:lnTo>
                      <a:pt x="37" y="139"/>
                    </a:lnTo>
                    <a:lnTo>
                      <a:pt x="45" y="106"/>
                    </a:lnTo>
                    <a:lnTo>
                      <a:pt x="54" y="73"/>
                    </a:lnTo>
                    <a:lnTo>
                      <a:pt x="54" y="73"/>
                    </a:lnTo>
                    <a:lnTo>
                      <a:pt x="58" y="56"/>
                    </a:lnTo>
                    <a:lnTo>
                      <a:pt x="61" y="39"/>
                    </a:lnTo>
                    <a:lnTo>
                      <a:pt x="64" y="31"/>
                    </a:lnTo>
                    <a:lnTo>
                      <a:pt x="66" y="22"/>
                    </a:lnTo>
                    <a:lnTo>
                      <a:pt x="70" y="14"/>
                    </a:lnTo>
                    <a:lnTo>
                      <a:pt x="74" y="8"/>
                    </a:lnTo>
                    <a:lnTo>
                      <a:pt x="74" y="8"/>
                    </a:lnTo>
                    <a:lnTo>
                      <a:pt x="75" y="6"/>
                    </a:lnTo>
                    <a:lnTo>
                      <a:pt x="75" y="5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8" y="2"/>
                    </a:lnTo>
                    <a:lnTo>
                      <a:pt x="6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4" name="Freeform 170"/>
              <p:cNvSpPr/>
              <p:nvPr/>
            </p:nvSpPr>
            <p:spPr bwMode="auto">
              <a:xfrm>
                <a:off x="4338638" y="2201863"/>
                <a:ext cx="31750" cy="112713"/>
              </a:xfrm>
              <a:custGeom>
                <a:avLst/>
                <a:gdLst/>
                <a:ahLst/>
                <a:cxnLst>
                  <a:cxn ang="0">
                    <a:pos x="52" y="4"/>
                  </a:cxn>
                  <a:cxn ang="0">
                    <a:pos x="52" y="4"/>
                  </a:cxn>
                  <a:cxn ang="0">
                    <a:pos x="51" y="10"/>
                  </a:cxn>
                  <a:cxn ang="0">
                    <a:pos x="48" y="16"/>
                  </a:cxn>
                  <a:cxn ang="0">
                    <a:pos x="43" y="29"/>
                  </a:cxn>
                  <a:cxn ang="0">
                    <a:pos x="38" y="41"/>
                  </a:cxn>
                  <a:cxn ang="0">
                    <a:pos x="36" y="47"/>
                  </a:cxn>
                  <a:cxn ang="0">
                    <a:pos x="34" y="54"/>
                  </a:cxn>
                  <a:cxn ang="0">
                    <a:pos x="34" y="54"/>
                  </a:cxn>
                  <a:cxn ang="0">
                    <a:pos x="25" y="103"/>
                  </a:cxn>
                  <a:cxn ang="0">
                    <a:pos x="25" y="103"/>
                  </a:cxn>
                  <a:cxn ang="0">
                    <a:pos x="23" y="116"/>
                  </a:cxn>
                  <a:cxn ang="0">
                    <a:pos x="19" y="129"/>
                  </a:cxn>
                  <a:cxn ang="0">
                    <a:pos x="10" y="156"/>
                  </a:cxn>
                  <a:cxn ang="0">
                    <a:pos x="3" y="181"/>
                  </a:cxn>
                  <a:cxn ang="0">
                    <a:pos x="1" y="195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0"/>
                  </a:cxn>
                  <a:cxn ang="0">
                    <a:pos x="1" y="211"/>
                  </a:cxn>
                  <a:cxn ang="0">
                    <a:pos x="2" y="212"/>
                  </a:cxn>
                  <a:cxn ang="0">
                    <a:pos x="4" y="212"/>
                  </a:cxn>
                  <a:cxn ang="0">
                    <a:pos x="6" y="212"/>
                  </a:cxn>
                  <a:cxn ang="0">
                    <a:pos x="7" y="211"/>
                  </a:cxn>
                  <a:cxn ang="0">
                    <a:pos x="8" y="210"/>
                  </a:cxn>
                  <a:cxn ang="0">
                    <a:pos x="9" y="208"/>
                  </a:cxn>
                  <a:cxn ang="0">
                    <a:pos x="9" y="208"/>
                  </a:cxn>
                  <a:cxn ang="0">
                    <a:pos x="10" y="200"/>
                  </a:cxn>
                  <a:cxn ang="0">
                    <a:pos x="11" y="192"/>
                  </a:cxn>
                  <a:cxn ang="0">
                    <a:pos x="15" y="176"/>
                  </a:cxn>
                  <a:cxn ang="0">
                    <a:pos x="26" y="144"/>
                  </a:cxn>
                  <a:cxn ang="0">
                    <a:pos x="26" y="144"/>
                  </a:cxn>
                  <a:cxn ang="0">
                    <a:pos x="29" y="131"/>
                  </a:cxn>
                  <a:cxn ang="0">
                    <a:pos x="32" y="117"/>
                  </a:cxn>
                  <a:cxn ang="0">
                    <a:pos x="37" y="91"/>
                  </a:cxn>
                  <a:cxn ang="0">
                    <a:pos x="37" y="91"/>
                  </a:cxn>
                  <a:cxn ang="0">
                    <a:pos x="41" y="67"/>
                  </a:cxn>
                  <a:cxn ang="0">
                    <a:pos x="46" y="42"/>
                  </a:cxn>
                  <a:cxn ang="0">
                    <a:pos x="46" y="42"/>
                  </a:cxn>
                  <a:cxn ang="0">
                    <a:pos x="50" y="33"/>
                  </a:cxn>
                  <a:cxn ang="0">
                    <a:pos x="55" y="23"/>
                  </a:cxn>
                  <a:cxn ang="0">
                    <a:pos x="59" y="14"/>
                  </a:cxn>
                  <a:cxn ang="0">
                    <a:pos x="60" y="9"/>
                  </a:cxn>
                  <a:cxn ang="0">
                    <a:pos x="61" y="4"/>
                  </a:cxn>
                  <a:cxn ang="0">
                    <a:pos x="61" y="4"/>
                  </a:cxn>
                  <a:cxn ang="0">
                    <a:pos x="61" y="3"/>
                  </a:cxn>
                  <a:cxn ang="0">
                    <a:pos x="60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4" y="1"/>
                  </a:cxn>
                  <a:cxn ang="0">
                    <a:pos x="53" y="3"/>
                  </a:cxn>
                  <a:cxn ang="0">
                    <a:pos x="52" y="4"/>
                  </a:cxn>
                  <a:cxn ang="0">
                    <a:pos x="52" y="4"/>
                  </a:cxn>
                </a:cxnLst>
                <a:rect l="0" t="0" r="r" b="b"/>
                <a:pathLst>
                  <a:path w="61" h="212">
                    <a:moveTo>
                      <a:pt x="52" y="4"/>
                    </a:moveTo>
                    <a:lnTo>
                      <a:pt x="52" y="4"/>
                    </a:lnTo>
                    <a:lnTo>
                      <a:pt x="51" y="10"/>
                    </a:lnTo>
                    <a:lnTo>
                      <a:pt x="48" y="16"/>
                    </a:lnTo>
                    <a:lnTo>
                      <a:pt x="43" y="29"/>
                    </a:lnTo>
                    <a:lnTo>
                      <a:pt x="38" y="41"/>
                    </a:lnTo>
                    <a:lnTo>
                      <a:pt x="36" y="47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25" y="103"/>
                    </a:lnTo>
                    <a:lnTo>
                      <a:pt x="25" y="103"/>
                    </a:lnTo>
                    <a:lnTo>
                      <a:pt x="23" y="116"/>
                    </a:lnTo>
                    <a:lnTo>
                      <a:pt x="19" y="129"/>
                    </a:lnTo>
                    <a:lnTo>
                      <a:pt x="10" y="156"/>
                    </a:lnTo>
                    <a:lnTo>
                      <a:pt x="3" y="181"/>
                    </a:lnTo>
                    <a:lnTo>
                      <a:pt x="1" y="195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210"/>
                    </a:lnTo>
                    <a:lnTo>
                      <a:pt x="1" y="211"/>
                    </a:lnTo>
                    <a:lnTo>
                      <a:pt x="2" y="212"/>
                    </a:lnTo>
                    <a:lnTo>
                      <a:pt x="4" y="212"/>
                    </a:lnTo>
                    <a:lnTo>
                      <a:pt x="6" y="212"/>
                    </a:lnTo>
                    <a:lnTo>
                      <a:pt x="7" y="211"/>
                    </a:lnTo>
                    <a:lnTo>
                      <a:pt x="8" y="210"/>
                    </a:lnTo>
                    <a:lnTo>
                      <a:pt x="9" y="208"/>
                    </a:lnTo>
                    <a:lnTo>
                      <a:pt x="9" y="208"/>
                    </a:lnTo>
                    <a:lnTo>
                      <a:pt x="10" y="200"/>
                    </a:lnTo>
                    <a:lnTo>
                      <a:pt x="11" y="192"/>
                    </a:lnTo>
                    <a:lnTo>
                      <a:pt x="15" y="176"/>
                    </a:lnTo>
                    <a:lnTo>
                      <a:pt x="26" y="144"/>
                    </a:lnTo>
                    <a:lnTo>
                      <a:pt x="26" y="144"/>
                    </a:lnTo>
                    <a:lnTo>
                      <a:pt x="29" y="131"/>
                    </a:lnTo>
                    <a:lnTo>
                      <a:pt x="32" y="117"/>
                    </a:lnTo>
                    <a:lnTo>
                      <a:pt x="37" y="91"/>
                    </a:lnTo>
                    <a:lnTo>
                      <a:pt x="37" y="91"/>
                    </a:lnTo>
                    <a:lnTo>
                      <a:pt x="41" y="67"/>
                    </a:lnTo>
                    <a:lnTo>
                      <a:pt x="46" y="42"/>
                    </a:lnTo>
                    <a:lnTo>
                      <a:pt x="46" y="42"/>
                    </a:lnTo>
                    <a:lnTo>
                      <a:pt x="50" y="33"/>
                    </a:lnTo>
                    <a:lnTo>
                      <a:pt x="55" y="23"/>
                    </a:lnTo>
                    <a:lnTo>
                      <a:pt x="59" y="14"/>
                    </a:lnTo>
                    <a:lnTo>
                      <a:pt x="60" y="9"/>
                    </a:lnTo>
                    <a:lnTo>
                      <a:pt x="61" y="4"/>
                    </a:lnTo>
                    <a:lnTo>
                      <a:pt x="61" y="4"/>
                    </a:lnTo>
                    <a:lnTo>
                      <a:pt x="61" y="3"/>
                    </a:lnTo>
                    <a:lnTo>
                      <a:pt x="60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4" y="1"/>
                    </a:lnTo>
                    <a:lnTo>
                      <a:pt x="53" y="3"/>
                    </a:lnTo>
                    <a:lnTo>
                      <a:pt x="52" y="4"/>
                    </a:lnTo>
                    <a:lnTo>
                      <a:pt x="52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5" name="Freeform 171"/>
              <p:cNvSpPr/>
              <p:nvPr/>
            </p:nvSpPr>
            <p:spPr bwMode="auto">
              <a:xfrm>
                <a:off x="4357688" y="2209800"/>
                <a:ext cx="36513" cy="9048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1" y="10"/>
                  </a:cxn>
                  <a:cxn ang="0">
                    <a:pos x="43" y="22"/>
                  </a:cxn>
                  <a:cxn ang="0">
                    <a:pos x="37" y="34"/>
                  </a:cxn>
                  <a:cxn ang="0">
                    <a:pos x="33" y="48"/>
                  </a:cxn>
                  <a:cxn ang="0">
                    <a:pos x="29" y="61"/>
                  </a:cxn>
                  <a:cxn ang="0">
                    <a:pos x="25" y="75"/>
                  </a:cxn>
                  <a:cxn ang="0">
                    <a:pos x="20" y="100"/>
                  </a:cxn>
                  <a:cxn ang="0">
                    <a:pos x="20" y="100"/>
                  </a:cxn>
                  <a:cxn ang="0">
                    <a:pos x="15" y="115"/>
                  </a:cxn>
                  <a:cxn ang="0">
                    <a:pos x="6" y="135"/>
                  </a:cxn>
                  <a:cxn ang="0">
                    <a:pos x="3" y="147"/>
                  </a:cxn>
                  <a:cxn ang="0">
                    <a:pos x="0" y="156"/>
                  </a:cxn>
                  <a:cxn ang="0">
                    <a:pos x="0" y="164"/>
                  </a:cxn>
                  <a:cxn ang="0">
                    <a:pos x="1" y="166"/>
                  </a:cxn>
                  <a:cxn ang="0">
                    <a:pos x="3" y="170"/>
                  </a:cxn>
                  <a:cxn ang="0">
                    <a:pos x="3" y="170"/>
                  </a:cxn>
                  <a:cxn ang="0">
                    <a:pos x="4" y="170"/>
                  </a:cxn>
                  <a:cxn ang="0">
                    <a:pos x="6" y="171"/>
                  </a:cxn>
                  <a:cxn ang="0">
                    <a:pos x="9" y="169"/>
                  </a:cxn>
                  <a:cxn ang="0">
                    <a:pos x="10" y="167"/>
                  </a:cxn>
                  <a:cxn ang="0">
                    <a:pos x="11" y="165"/>
                  </a:cxn>
                  <a:cxn ang="0">
                    <a:pos x="10" y="164"/>
                  </a:cxn>
                  <a:cxn ang="0">
                    <a:pos x="9" y="162"/>
                  </a:cxn>
                  <a:cxn ang="0">
                    <a:pos x="9" y="162"/>
                  </a:cxn>
                  <a:cxn ang="0">
                    <a:pos x="10" y="159"/>
                  </a:cxn>
                  <a:cxn ang="0">
                    <a:pos x="14" y="152"/>
                  </a:cxn>
                  <a:cxn ang="0">
                    <a:pos x="18" y="138"/>
                  </a:cxn>
                  <a:cxn ang="0">
                    <a:pos x="18" y="138"/>
                  </a:cxn>
                  <a:cxn ang="0">
                    <a:pos x="24" y="119"/>
                  </a:cxn>
                  <a:cxn ang="0">
                    <a:pos x="29" y="100"/>
                  </a:cxn>
                  <a:cxn ang="0">
                    <a:pos x="29" y="100"/>
                  </a:cxn>
                  <a:cxn ang="0">
                    <a:pos x="34" y="76"/>
                  </a:cxn>
                  <a:cxn ang="0">
                    <a:pos x="38" y="63"/>
                  </a:cxn>
                  <a:cxn ang="0">
                    <a:pos x="41" y="51"/>
                  </a:cxn>
                  <a:cxn ang="0">
                    <a:pos x="47" y="38"/>
                  </a:cxn>
                  <a:cxn ang="0">
                    <a:pos x="52" y="27"/>
                  </a:cxn>
                  <a:cxn ang="0">
                    <a:pos x="58" y="17"/>
                  </a:cxn>
                  <a:cxn ang="0">
                    <a:pos x="66" y="7"/>
                  </a:cxn>
                  <a:cxn ang="0">
                    <a:pos x="66" y="7"/>
                  </a:cxn>
                  <a:cxn ang="0">
                    <a:pos x="67" y="6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8" h="171">
                    <a:moveTo>
                      <a:pt x="60" y="1"/>
                    </a:moveTo>
                    <a:lnTo>
                      <a:pt x="60" y="1"/>
                    </a:lnTo>
                    <a:lnTo>
                      <a:pt x="51" y="10"/>
                    </a:lnTo>
                    <a:lnTo>
                      <a:pt x="43" y="22"/>
                    </a:lnTo>
                    <a:lnTo>
                      <a:pt x="37" y="34"/>
                    </a:lnTo>
                    <a:lnTo>
                      <a:pt x="33" y="48"/>
                    </a:lnTo>
                    <a:lnTo>
                      <a:pt x="29" y="61"/>
                    </a:lnTo>
                    <a:lnTo>
                      <a:pt x="25" y="75"/>
                    </a:lnTo>
                    <a:lnTo>
                      <a:pt x="20" y="100"/>
                    </a:lnTo>
                    <a:lnTo>
                      <a:pt x="20" y="100"/>
                    </a:lnTo>
                    <a:lnTo>
                      <a:pt x="15" y="115"/>
                    </a:lnTo>
                    <a:lnTo>
                      <a:pt x="6" y="135"/>
                    </a:lnTo>
                    <a:lnTo>
                      <a:pt x="3" y="147"/>
                    </a:lnTo>
                    <a:lnTo>
                      <a:pt x="0" y="156"/>
                    </a:lnTo>
                    <a:lnTo>
                      <a:pt x="0" y="164"/>
                    </a:lnTo>
                    <a:lnTo>
                      <a:pt x="1" y="166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4" y="170"/>
                    </a:lnTo>
                    <a:lnTo>
                      <a:pt x="6" y="171"/>
                    </a:lnTo>
                    <a:lnTo>
                      <a:pt x="9" y="169"/>
                    </a:lnTo>
                    <a:lnTo>
                      <a:pt x="10" y="167"/>
                    </a:lnTo>
                    <a:lnTo>
                      <a:pt x="11" y="165"/>
                    </a:lnTo>
                    <a:lnTo>
                      <a:pt x="10" y="164"/>
                    </a:lnTo>
                    <a:lnTo>
                      <a:pt x="9" y="162"/>
                    </a:lnTo>
                    <a:lnTo>
                      <a:pt x="9" y="162"/>
                    </a:lnTo>
                    <a:lnTo>
                      <a:pt x="10" y="159"/>
                    </a:lnTo>
                    <a:lnTo>
                      <a:pt x="14" y="152"/>
                    </a:lnTo>
                    <a:lnTo>
                      <a:pt x="18" y="138"/>
                    </a:lnTo>
                    <a:lnTo>
                      <a:pt x="18" y="138"/>
                    </a:lnTo>
                    <a:lnTo>
                      <a:pt x="24" y="119"/>
                    </a:lnTo>
                    <a:lnTo>
                      <a:pt x="29" y="100"/>
                    </a:lnTo>
                    <a:lnTo>
                      <a:pt x="29" y="100"/>
                    </a:lnTo>
                    <a:lnTo>
                      <a:pt x="34" y="76"/>
                    </a:lnTo>
                    <a:lnTo>
                      <a:pt x="38" y="63"/>
                    </a:lnTo>
                    <a:lnTo>
                      <a:pt x="41" y="51"/>
                    </a:lnTo>
                    <a:lnTo>
                      <a:pt x="47" y="38"/>
                    </a:lnTo>
                    <a:lnTo>
                      <a:pt x="52" y="27"/>
                    </a:lnTo>
                    <a:lnTo>
                      <a:pt x="58" y="1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7" y="6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6" name="Freeform 172"/>
              <p:cNvSpPr/>
              <p:nvPr/>
            </p:nvSpPr>
            <p:spPr bwMode="auto">
              <a:xfrm>
                <a:off x="4383088" y="2219325"/>
                <a:ext cx="33338" cy="6350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50" y="2"/>
                  </a:cxn>
                  <a:cxn ang="0">
                    <a:pos x="46" y="5"/>
                  </a:cxn>
                  <a:cxn ang="0">
                    <a:pos x="42" y="8"/>
                  </a:cxn>
                  <a:cxn ang="0">
                    <a:pos x="39" y="11"/>
                  </a:cxn>
                  <a:cxn ang="0">
                    <a:pos x="33" y="19"/>
                  </a:cxn>
                  <a:cxn ang="0">
                    <a:pos x="29" y="30"/>
                  </a:cxn>
                  <a:cxn ang="0">
                    <a:pos x="29" y="30"/>
                  </a:cxn>
                  <a:cxn ang="0">
                    <a:pos x="13" y="70"/>
                  </a:cxn>
                  <a:cxn ang="0">
                    <a:pos x="6" y="91"/>
                  </a:cxn>
                  <a:cxn ang="0">
                    <a:pos x="0" y="112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8"/>
                  </a:cxn>
                  <a:cxn ang="0">
                    <a:pos x="4" y="118"/>
                  </a:cxn>
                  <a:cxn ang="0">
                    <a:pos x="6" y="119"/>
                  </a:cxn>
                  <a:cxn ang="0">
                    <a:pos x="7" y="118"/>
                  </a:cxn>
                  <a:cxn ang="0">
                    <a:pos x="8" y="116"/>
                  </a:cxn>
                  <a:cxn ang="0">
                    <a:pos x="9" y="114"/>
                  </a:cxn>
                  <a:cxn ang="0">
                    <a:pos x="9" y="114"/>
                  </a:cxn>
                  <a:cxn ang="0">
                    <a:pos x="13" y="100"/>
                  </a:cxn>
                  <a:cxn ang="0">
                    <a:pos x="17" y="84"/>
                  </a:cxn>
                  <a:cxn ang="0">
                    <a:pos x="23" y="70"/>
                  </a:cxn>
                  <a:cxn ang="0">
                    <a:pos x="30" y="56"/>
                  </a:cxn>
                  <a:cxn ang="0">
                    <a:pos x="30" y="56"/>
                  </a:cxn>
                  <a:cxn ang="0">
                    <a:pos x="34" y="42"/>
                  </a:cxn>
                  <a:cxn ang="0">
                    <a:pos x="39" y="29"/>
                  </a:cxn>
                  <a:cxn ang="0">
                    <a:pos x="42" y="22"/>
                  </a:cxn>
                  <a:cxn ang="0">
                    <a:pos x="46" y="17"/>
                  </a:cxn>
                  <a:cxn ang="0">
                    <a:pos x="51" y="12"/>
                  </a:cxn>
                  <a:cxn ang="0">
                    <a:pos x="57" y="9"/>
                  </a:cxn>
                  <a:cxn ang="0">
                    <a:pos x="57" y="9"/>
                  </a:cxn>
                  <a:cxn ang="0">
                    <a:pos x="60" y="8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3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62" h="119">
                    <a:moveTo>
                      <a:pt x="55" y="0"/>
                    </a:moveTo>
                    <a:lnTo>
                      <a:pt x="55" y="0"/>
                    </a:lnTo>
                    <a:lnTo>
                      <a:pt x="50" y="2"/>
                    </a:lnTo>
                    <a:lnTo>
                      <a:pt x="46" y="5"/>
                    </a:lnTo>
                    <a:lnTo>
                      <a:pt x="42" y="8"/>
                    </a:lnTo>
                    <a:lnTo>
                      <a:pt x="39" y="11"/>
                    </a:lnTo>
                    <a:lnTo>
                      <a:pt x="33" y="19"/>
                    </a:lnTo>
                    <a:lnTo>
                      <a:pt x="29" y="30"/>
                    </a:lnTo>
                    <a:lnTo>
                      <a:pt x="29" y="30"/>
                    </a:lnTo>
                    <a:lnTo>
                      <a:pt x="13" y="70"/>
                    </a:lnTo>
                    <a:lnTo>
                      <a:pt x="6" y="91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19"/>
                    </a:lnTo>
                    <a:lnTo>
                      <a:pt x="7" y="118"/>
                    </a:lnTo>
                    <a:lnTo>
                      <a:pt x="8" y="116"/>
                    </a:lnTo>
                    <a:lnTo>
                      <a:pt x="9" y="114"/>
                    </a:lnTo>
                    <a:lnTo>
                      <a:pt x="9" y="114"/>
                    </a:lnTo>
                    <a:lnTo>
                      <a:pt x="13" y="100"/>
                    </a:lnTo>
                    <a:lnTo>
                      <a:pt x="17" y="84"/>
                    </a:lnTo>
                    <a:lnTo>
                      <a:pt x="23" y="70"/>
                    </a:lnTo>
                    <a:lnTo>
                      <a:pt x="30" y="56"/>
                    </a:lnTo>
                    <a:lnTo>
                      <a:pt x="30" y="56"/>
                    </a:lnTo>
                    <a:lnTo>
                      <a:pt x="34" y="42"/>
                    </a:lnTo>
                    <a:lnTo>
                      <a:pt x="39" y="29"/>
                    </a:lnTo>
                    <a:lnTo>
                      <a:pt x="42" y="22"/>
                    </a:lnTo>
                    <a:lnTo>
                      <a:pt x="46" y="17"/>
                    </a:lnTo>
                    <a:lnTo>
                      <a:pt x="51" y="12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60" y="8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3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7" name="Freeform 173"/>
              <p:cNvSpPr/>
              <p:nvPr/>
            </p:nvSpPr>
            <p:spPr bwMode="auto">
              <a:xfrm>
                <a:off x="4403725" y="2228850"/>
                <a:ext cx="17463" cy="52388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24" y="2"/>
                  </a:cxn>
                  <a:cxn ang="0">
                    <a:pos x="22" y="6"/>
                  </a:cxn>
                  <a:cxn ang="0">
                    <a:pos x="17" y="12"/>
                  </a:cxn>
                  <a:cxn ang="0">
                    <a:pos x="15" y="20"/>
                  </a:cxn>
                  <a:cxn ang="0">
                    <a:pos x="14" y="27"/>
                  </a:cxn>
                  <a:cxn ang="0">
                    <a:pos x="14" y="27"/>
                  </a:cxn>
                  <a:cxn ang="0">
                    <a:pos x="12" y="45"/>
                  </a:cxn>
                  <a:cxn ang="0">
                    <a:pos x="10" y="61"/>
                  </a:cxn>
                  <a:cxn ang="0">
                    <a:pos x="6" y="78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0" y="97"/>
                  </a:cxn>
                  <a:cxn ang="0">
                    <a:pos x="1" y="100"/>
                  </a:cxn>
                  <a:cxn ang="0">
                    <a:pos x="3" y="100"/>
                  </a:cxn>
                  <a:cxn ang="0">
                    <a:pos x="6" y="100"/>
                  </a:cxn>
                  <a:cxn ang="0">
                    <a:pos x="8" y="98"/>
                  </a:cxn>
                  <a:cxn ang="0">
                    <a:pos x="9" y="96"/>
                  </a:cxn>
                  <a:cxn ang="0">
                    <a:pos x="9" y="96"/>
                  </a:cxn>
                  <a:cxn ang="0">
                    <a:pos x="13" y="85"/>
                  </a:cxn>
                  <a:cxn ang="0">
                    <a:pos x="15" y="80"/>
                  </a:cxn>
                  <a:cxn ang="0">
                    <a:pos x="18" y="75"/>
                  </a:cxn>
                  <a:cxn ang="0">
                    <a:pos x="18" y="75"/>
                  </a:cxn>
                  <a:cxn ang="0">
                    <a:pos x="19" y="72"/>
                  </a:cxn>
                  <a:cxn ang="0">
                    <a:pos x="21" y="69"/>
                  </a:cxn>
                  <a:cxn ang="0">
                    <a:pos x="21" y="62"/>
                  </a:cxn>
                  <a:cxn ang="0">
                    <a:pos x="22" y="49"/>
                  </a:cxn>
                  <a:cxn ang="0">
                    <a:pos x="22" y="49"/>
                  </a:cxn>
                  <a:cxn ang="0">
                    <a:pos x="23" y="28"/>
                  </a:cxn>
                  <a:cxn ang="0">
                    <a:pos x="24" y="22"/>
                  </a:cxn>
                  <a:cxn ang="0">
                    <a:pos x="25" y="17"/>
                  </a:cxn>
                  <a:cxn ang="0">
                    <a:pos x="27" y="13"/>
                  </a:cxn>
                  <a:cxn ang="0">
                    <a:pos x="30" y="10"/>
                  </a:cxn>
                  <a:cxn ang="0">
                    <a:pos x="30" y="10"/>
                  </a:cxn>
                  <a:cxn ang="0">
                    <a:pos x="31" y="9"/>
                  </a:cxn>
                  <a:cxn ang="0">
                    <a:pos x="32" y="8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3" h="100">
                    <a:moveTo>
                      <a:pt x="27" y="1"/>
                    </a:moveTo>
                    <a:lnTo>
                      <a:pt x="27" y="1"/>
                    </a:lnTo>
                    <a:lnTo>
                      <a:pt x="24" y="2"/>
                    </a:lnTo>
                    <a:lnTo>
                      <a:pt x="22" y="6"/>
                    </a:lnTo>
                    <a:lnTo>
                      <a:pt x="17" y="12"/>
                    </a:lnTo>
                    <a:lnTo>
                      <a:pt x="15" y="20"/>
                    </a:lnTo>
                    <a:lnTo>
                      <a:pt x="14" y="27"/>
                    </a:lnTo>
                    <a:lnTo>
                      <a:pt x="14" y="27"/>
                    </a:lnTo>
                    <a:lnTo>
                      <a:pt x="12" y="45"/>
                    </a:lnTo>
                    <a:lnTo>
                      <a:pt x="10" y="61"/>
                    </a:lnTo>
                    <a:lnTo>
                      <a:pt x="6" y="7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0" y="97"/>
                    </a:lnTo>
                    <a:lnTo>
                      <a:pt x="1" y="100"/>
                    </a:lnTo>
                    <a:lnTo>
                      <a:pt x="3" y="100"/>
                    </a:lnTo>
                    <a:lnTo>
                      <a:pt x="6" y="100"/>
                    </a:lnTo>
                    <a:lnTo>
                      <a:pt x="8" y="98"/>
                    </a:lnTo>
                    <a:lnTo>
                      <a:pt x="9" y="96"/>
                    </a:lnTo>
                    <a:lnTo>
                      <a:pt x="9" y="96"/>
                    </a:lnTo>
                    <a:lnTo>
                      <a:pt x="13" y="85"/>
                    </a:lnTo>
                    <a:lnTo>
                      <a:pt x="15" y="80"/>
                    </a:lnTo>
                    <a:lnTo>
                      <a:pt x="18" y="75"/>
                    </a:lnTo>
                    <a:lnTo>
                      <a:pt x="18" y="75"/>
                    </a:lnTo>
                    <a:lnTo>
                      <a:pt x="19" y="72"/>
                    </a:lnTo>
                    <a:lnTo>
                      <a:pt x="21" y="69"/>
                    </a:lnTo>
                    <a:lnTo>
                      <a:pt x="21" y="62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3" y="28"/>
                    </a:lnTo>
                    <a:lnTo>
                      <a:pt x="24" y="22"/>
                    </a:lnTo>
                    <a:lnTo>
                      <a:pt x="25" y="17"/>
                    </a:lnTo>
                    <a:lnTo>
                      <a:pt x="27" y="13"/>
                    </a:lnTo>
                    <a:lnTo>
                      <a:pt x="30" y="10"/>
                    </a:lnTo>
                    <a:lnTo>
                      <a:pt x="30" y="10"/>
                    </a:lnTo>
                    <a:lnTo>
                      <a:pt x="31" y="9"/>
                    </a:lnTo>
                    <a:lnTo>
                      <a:pt x="32" y="8"/>
                    </a:lnTo>
                    <a:lnTo>
                      <a:pt x="33" y="3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8" name="Freeform 174"/>
              <p:cNvSpPr/>
              <p:nvPr/>
            </p:nvSpPr>
            <p:spPr bwMode="auto">
              <a:xfrm>
                <a:off x="4340225" y="2436813"/>
                <a:ext cx="4763" cy="428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2" y="79"/>
                  </a:cxn>
                  <a:cxn ang="0">
                    <a:pos x="3" y="80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9" y="78"/>
                  </a:cxn>
                  <a:cxn ang="0">
                    <a:pos x="9" y="76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2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80">
                    <a:moveTo>
                      <a:pt x="0" y="5"/>
                    </a:moveTo>
                    <a:lnTo>
                      <a:pt x="0" y="76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2" y="79"/>
                    </a:lnTo>
                    <a:lnTo>
                      <a:pt x="3" y="80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9" y="78"/>
                    </a:lnTo>
                    <a:lnTo>
                      <a:pt x="9" y="76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2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9" name="Freeform 175"/>
              <p:cNvSpPr/>
              <p:nvPr/>
            </p:nvSpPr>
            <p:spPr bwMode="auto">
              <a:xfrm>
                <a:off x="4370388" y="2460625"/>
                <a:ext cx="11113" cy="65088"/>
              </a:xfrm>
              <a:custGeom>
                <a:avLst/>
                <a:gdLst/>
                <a:ahLst/>
                <a:cxnLst>
                  <a:cxn ang="0">
                    <a:pos x="12" y="2"/>
                  </a:cxn>
                  <a:cxn ang="0">
                    <a:pos x="12" y="2"/>
                  </a:cxn>
                  <a:cxn ang="0">
                    <a:pos x="9" y="9"/>
                  </a:cxn>
                  <a:cxn ang="0">
                    <a:pos x="7" y="15"/>
                  </a:cxn>
                  <a:cxn ang="0">
                    <a:pos x="3" y="29"/>
                  </a:cxn>
                  <a:cxn ang="0">
                    <a:pos x="1" y="44"/>
                  </a:cxn>
                  <a:cxn ang="0">
                    <a:pos x="0" y="59"/>
                  </a:cxn>
                  <a:cxn ang="0">
                    <a:pos x="1" y="90"/>
                  </a:cxn>
                  <a:cxn ang="0">
                    <a:pos x="2" y="118"/>
                  </a:cxn>
                  <a:cxn ang="0">
                    <a:pos x="2" y="118"/>
                  </a:cxn>
                  <a:cxn ang="0">
                    <a:pos x="3" y="120"/>
                  </a:cxn>
                  <a:cxn ang="0">
                    <a:pos x="4" y="122"/>
                  </a:cxn>
                  <a:cxn ang="0">
                    <a:pos x="5" y="123"/>
                  </a:cxn>
                  <a:cxn ang="0">
                    <a:pos x="7" y="123"/>
                  </a:cxn>
                  <a:cxn ang="0">
                    <a:pos x="9" y="123"/>
                  </a:cxn>
                  <a:cxn ang="0">
                    <a:pos x="10" y="122"/>
                  </a:cxn>
                  <a:cxn ang="0">
                    <a:pos x="11" y="120"/>
                  </a:cxn>
                  <a:cxn ang="0">
                    <a:pos x="11" y="118"/>
                  </a:cxn>
                  <a:cxn ang="0">
                    <a:pos x="11" y="118"/>
                  </a:cxn>
                  <a:cxn ang="0">
                    <a:pos x="10" y="91"/>
                  </a:cxn>
                  <a:cxn ang="0">
                    <a:pos x="10" y="61"/>
                  </a:cxn>
                  <a:cxn ang="0">
                    <a:pos x="10" y="47"/>
                  </a:cxn>
                  <a:cxn ang="0">
                    <a:pos x="12" y="32"/>
                  </a:cxn>
                  <a:cxn ang="0">
                    <a:pos x="15" y="19"/>
                  </a:cxn>
                  <a:cxn ang="0">
                    <a:pos x="17" y="13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5"/>
                  </a:cxn>
                  <a:cxn ang="0">
                    <a:pos x="20" y="3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7" y="0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2"/>
                  </a:cxn>
                  <a:cxn ang="0">
                    <a:pos x="12" y="2"/>
                  </a:cxn>
                </a:cxnLst>
                <a:rect l="0" t="0" r="r" b="b"/>
                <a:pathLst>
                  <a:path w="22" h="123">
                    <a:moveTo>
                      <a:pt x="12" y="2"/>
                    </a:moveTo>
                    <a:lnTo>
                      <a:pt x="12" y="2"/>
                    </a:lnTo>
                    <a:lnTo>
                      <a:pt x="9" y="9"/>
                    </a:lnTo>
                    <a:lnTo>
                      <a:pt x="7" y="15"/>
                    </a:lnTo>
                    <a:lnTo>
                      <a:pt x="3" y="29"/>
                    </a:lnTo>
                    <a:lnTo>
                      <a:pt x="1" y="44"/>
                    </a:lnTo>
                    <a:lnTo>
                      <a:pt x="0" y="59"/>
                    </a:lnTo>
                    <a:lnTo>
                      <a:pt x="1" y="90"/>
                    </a:lnTo>
                    <a:lnTo>
                      <a:pt x="2" y="118"/>
                    </a:lnTo>
                    <a:lnTo>
                      <a:pt x="2" y="118"/>
                    </a:lnTo>
                    <a:lnTo>
                      <a:pt x="3" y="120"/>
                    </a:lnTo>
                    <a:lnTo>
                      <a:pt x="4" y="122"/>
                    </a:lnTo>
                    <a:lnTo>
                      <a:pt x="5" y="123"/>
                    </a:lnTo>
                    <a:lnTo>
                      <a:pt x="7" y="123"/>
                    </a:lnTo>
                    <a:lnTo>
                      <a:pt x="9" y="123"/>
                    </a:lnTo>
                    <a:lnTo>
                      <a:pt x="10" y="122"/>
                    </a:lnTo>
                    <a:lnTo>
                      <a:pt x="11" y="120"/>
                    </a:lnTo>
                    <a:lnTo>
                      <a:pt x="11" y="118"/>
                    </a:lnTo>
                    <a:lnTo>
                      <a:pt x="11" y="118"/>
                    </a:lnTo>
                    <a:lnTo>
                      <a:pt x="10" y="91"/>
                    </a:lnTo>
                    <a:lnTo>
                      <a:pt x="10" y="61"/>
                    </a:lnTo>
                    <a:lnTo>
                      <a:pt x="10" y="47"/>
                    </a:lnTo>
                    <a:lnTo>
                      <a:pt x="12" y="32"/>
                    </a:lnTo>
                    <a:lnTo>
                      <a:pt x="15" y="19"/>
                    </a:lnTo>
                    <a:lnTo>
                      <a:pt x="17" y="13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5"/>
                    </a:lnTo>
                    <a:lnTo>
                      <a:pt x="20" y="3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2"/>
                    </a:lnTo>
                    <a:lnTo>
                      <a:pt x="1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0" name="Freeform 176"/>
              <p:cNvSpPr/>
              <p:nvPr/>
            </p:nvSpPr>
            <p:spPr bwMode="auto">
              <a:xfrm>
                <a:off x="4395788" y="2492375"/>
                <a:ext cx="7938" cy="55563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29"/>
                  </a:cxn>
                  <a:cxn ang="0">
                    <a:pos x="2" y="53"/>
                  </a:cxn>
                  <a:cxn ang="0">
                    <a:pos x="1" y="77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1" y="102"/>
                  </a:cxn>
                  <a:cxn ang="0">
                    <a:pos x="2" y="104"/>
                  </a:cxn>
                  <a:cxn ang="0">
                    <a:pos x="4" y="105"/>
                  </a:cxn>
                  <a:cxn ang="0">
                    <a:pos x="6" y="105"/>
                  </a:cxn>
                  <a:cxn ang="0">
                    <a:pos x="7" y="105"/>
                  </a:cxn>
                  <a:cxn ang="0">
                    <a:pos x="9" y="104"/>
                  </a:cxn>
                  <a:cxn ang="0">
                    <a:pos x="10" y="102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1" y="77"/>
                  </a:cxn>
                  <a:cxn ang="0">
                    <a:pos x="13" y="53"/>
                  </a:cxn>
                  <a:cxn ang="0">
                    <a:pos x="14" y="29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2" y="1"/>
                  </a:cxn>
                  <a:cxn ang="0">
                    <a:pos x="10" y="0"/>
                  </a:cxn>
                  <a:cxn ang="0">
                    <a:pos x="9" y="1"/>
                  </a:cxn>
                  <a:cxn ang="0">
                    <a:pos x="7" y="2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05">
                    <a:moveTo>
                      <a:pt x="6" y="5"/>
                    </a:moveTo>
                    <a:lnTo>
                      <a:pt x="6" y="5"/>
                    </a:lnTo>
                    <a:lnTo>
                      <a:pt x="5" y="29"/>
                    </a:lnTo>
                    <a:lnTo>
                      <a:pt x="2" y="53"/>
                    </a:lnTo>
                    <a:lnTo>
                      <a:pt x="1" y="77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102"/>
                    </a:lnTo>
                    <a:lnTo>
                      <a:pt x="2" y="104"/>
                    </a:lnTo>
                    <a:lnTo>
                      <a:pt x="4" y="105"/>
                    </a:lnTo>
                    <a:lnTo>
                      <a:pt x="6" y="105"/>
                    </a:lnTo>
                    <a:lnTo>
                      <a:pt x="7" y="105"/>
                    </a:lnTo>
                    <a:lnTo>
                      <a:pt x="9" y="104"/>
                    </a:lnTo>
                    <a:lnTo>
                      <a:pt x="10" y="102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1" y="77"/>
                    </a:lnTo>
                    <a:lnTo>
                      <a:pt x="13" y="53"/>
                    </a:lnTo>
                    <a:lnTo>
                      <a:pt x="14" y="29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2" y="1"/>
                    </a:lnTo>
                    <a:lnTo>
                      <a:pt x="10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1" name="Freeform 177"/>
              <p:cNvSpPr/>
              <p:nvPr/>
            </p:nvSpPr>
            <p:spPr bwMode="auto">
              <a:xfrm>
                <a:off x="4424363" y="25209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6"/>
                  </a:cxn>
                  <a:cxn ang="0">
                    <a:pos x="3" y="136"/>
                  </a:cxn>
                  <a:cxn ang="0">
                    <a:pos x="4" y="137"/>
                  </a:cxn>
                  <a:cxn ang="0">
                    <a:pos x="6" y="136"/>
                  </a:cxn>
                  <a:cxn ang="0">
                    <a:pos x="7" y="136"/>
                  </a:cxn>
                  <a:cxn ang="0">
                    <a:pos x="8" y="134"/>
                  </a:cxn>
                  <a:cxn ang="0">
                    <a:pos x="9" y="132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8" y="2"/>
                  </a:cxn>
                  <a:cxn ang="0">
                    <a:pos x="7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9" h="137">
                    <a:moveTo>
                      <a:pt x="0" y="4"/>
                    </a:move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6"/>
                    </a:lnTo>
                    <a:lnTo>
                      <a:pt x="3" y="136"/>
                    </a:lnTo>
                    <a:lnTo>
                      <a:pt x="4" y="137"/>
                    </a:lnTo>
                    <a:lnTo>
                      <a:pt x="6" y="136"/>
                    </a:lnTo>
                    <a:lnTo>
                      <a:pt x="7" y="136"/>
                    </a:lnTo>
                    <a:lnTo>
                      <a:pt x="8" y="134"/>
                    </a:lnTo>
                    <a:lnTo>
                      <a:pt x="9" y="132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8" y="2"/>
                    </a:lnTo>
                    <a:lnTo>
                      <a:pt x="7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2" name="Freeform 178"/>
              <p:cNvSpPr/>
              <p:nvPr/>
            </p:nvSpPr>
            <p:spPr bwMode="auto">
              <a:xfrm>
                <a:off x="4451350" y="2547938"/>
                <a:ext cx="7938" cy="68263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3"/>
                  </a:cxn>
                  <a:cxn ang="0">
                    <a:pos x="1" y="47"/>
                  </a:cxn>
                  <a:cxn ang="0">
                    <a:pos x="0" y="62"/>
                  </a:cxn>
                  <a:cxn ang="0">
                    <a:pos x="0" y="124"/>
                  </a:cxn>
                  <a:cxn ang="0">
                    <a:pos x="0" y="124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3" y="128"/>
                  </a:cxn>
                  <a:cxn ang="0">
                    <a:pos x="5" y="128"/>
                  </a:cxn>
                  <a:cxn ang="0">
                    <a:pos x="6" y="128"/>
                  </a:cxn>
                  <a:cxn ang="0">
                    <a:pos x="8" y="127"/>
                  </a:cxn>
                  <a:cxn ang="0">
                    <a:pos x="9" y="126"/>
                  </a:cxn>
                  <a:cxn ang="0">
                    <a:pos x="9" y="124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0" y="52"/>
                  </a:cxn>
                  <a:cxn ang="0">
                    <a:pos x="11" y="37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5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28">
                    <a:moveTo>
                      <a:pt x="5" y="5"/>
                    </a:moveTo>
                    <a:lnTo>
                      <a:pt x="5" y="5"/>
                    </a:lnTo>
                    <a:lnTo>
                      <a:pt x="2" y="33"/>
                    </a:lnTo>
                    <a:lnTo>
                      <a:pt x="1" y="47"/>
                    </a:lnTo>
                    <a:lnTo>
                      <a:pt x="0" y="6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3" y="128"/>
                    </a:lnTo>
                    <a:lnTo>
                      <a:pt x="5" y="128"/>
                    </a:lnTo>
                    <a:lnTo>
                      <a:pt x="6" y="128"/>
                    </a:lnTo>
                    <a:lnTo>
                      <a:pt x="8" y="127"/>
                    </a:lnTo>
                    <a:lnTo>
                      <a:pt x="9" y="126"/>
                    </a:lnTo>
                    <a:lnTo>
                      <a:pt x="9" y="124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0" y="52"/>
                    </a:lnTo>
                    <a:lnTo>
                      <a:pt x="11" y="3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2"/>
                    </a:lnTo>
                    <a:lnTo>
                      <a:pt x="11" y="1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3" name="Freeform 179"/>
              <p:cNvSpPr/>
              <p:nvPr/>
            </p:nvSpPr>
            <p:spPr bwMode="auto">
              <a:xfrm>
                <a:off x="4478338" y="2578100"/>
                <a:ext cx="6350" cy="555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1" y="103"/>
                  </a:cxn>
                  <a:cxn ang="0">
                    <a:pos x="4" y="104"/>
                  </a:cxn>
                  <a:cxn ang="0">
                    <a:pos x="5" y="104"/>
                  </a:cxn>
                  <a:cxn ang="0">
                    <a:pos x="7" y="104"/>
                  </a:cxn>
                  <a:cxn ang="0">
                    <a:pos x="8" y="103"/>
                  </a:cxn>
                  <a:cxn ang="0">
                    <a:pos x="9" y="102"/>
                  </a:cxn>
                  <a:cxn ang="0">
                    <a:pos x="10" y="100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4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104">
                    <a:moveTo>
                      <a:pt x="0" y="5"/>
                    </a:moveTo>
                    <a:lnTo>
                      <a:pt x="0" y="100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1" y="103"/>
                    </a:lnTo>
                    <a:lnTo>
                      <a:pt x="4" y="104"/>
                    </a:lnTo>
                    <a:lnTo>
                      <a:pt x="5" y="104"/>
                    </a:lnTo>
                    <a:lnTo>
                      <a:pt x="7" y="104"/>
                    </a:lnTo>
                    <a:lnTo>
                      <a:pt x="8" y="103"/>
                    </a:lnTo>
                    <a:lnTo>
                      <a:pt x="9" y="102"/>
                    </a:lnTo>
                    <a:lnTo>
                      <a:pt x="10" y="100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4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4" name="Freeform 180"/>
              <p:cNvSpPr/>
              <p:nvPr/>
            </p:nvSpPr>
            <p:spPr bwMode="auto">
              <a:xfrm>
                <a:off x="4500563" y="2608263"/>
                <a:ext cx="7938" cy="49213"/>
              </a:xfrm>
              <a:custGeom>
                <a:avLst/>
                <a:gdLst/>
                <a:ahLst/>
                <a:cxnLst>
                  <a:cxn ang="0">
                    <a:pos x="15" y="88"/>
                  </a:cxn>
                  <a:cxn ang="0">
                    <a:pos x="15" y="88"/>
                  </a:cxn>
                  <a:cxn ang="0">
                    <a:pos x="12" y="79"/>
                  </a:cxn>
                  <a:cxn ang="0">
                    <a:pos x="10" y="68"/>
                  </a:cxn>
                  <a:cxn ang="0">
                    <a:pos x="9" y="57"/>
                  </a:cxn>
                  <a:cxn ang="0">
                    <a:pos x="9" y="47"/>
                  </a:cxn>
                  <a:cxn ang="0">
                    <a:pos x="9" y="25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7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1" y="4"/>
                  </a:cxn>
                  <a:cxn ang="0">
                    <a:pos x="1" y="4"/>
                  </a:cxn>
                  <a:cxn ang="0">
                    <a:pos x="0" y="26"/>
                  </a:cxn>
                  <a:cxn ang="0">
                    <a:pos x="0" y="48"/>
                  </a:cxn>
                  <a:cxn ang="0">
                    <a:pos x="0" y="59"/>
                  </a:cxn>
                  <a:cxn ang="0">
                    <a:pos x="1" y="69"/>
                  </a:cxn>
                  <a:cxn ang="0">
                    <a:pos x="3" y="81"/>
                  </a:cxn>
                  <a:cxn ang="0">
                    <a:pos x="6" y="91"/>
                  </a:cxn>
                  <a:cxn ang="0">
                    <a:pos x="6" y="91"/>
                  </a:cxn>
                  <a:cxn ang="0">
                    <a:pos x="7" y="93"/>
                  </a:cxn>
                  <a:cxn ang="0">
                    <a:pos x="8" y="94"/>
                  </a:cxn>
                  <a:cxn ang="0">
                    <a:pos x="10" y="94"/>
                  </a:cxn>
                  <a:cxn ang="0">
                    <a:pos x="12" y="94"/>
                  </a:cxn>
                  <a:cxn ang="0">
                    <a:pos x="13" y="93"/>
                  </a:cxn>
                  <a:cxn ang="0">
                    <a:pos x="14" y="92"/>
                  </a:cxn>
                  <a:cxn ang="0">
                    <a:pos x="15" y="90"/>
                  </a:cxn>
                  <a:cxn ang="0">
                    <a:pos x="15" y="88"/>
                  </a:cxn>
                  <a:cxn ang="0">
                    <a:pos x="15" y="88"/>
                  </a:cxn>
                </a:cxnLst>
                <a:rect l="0" t="0" r="r" b="b"/>
                <a:pathLst>
                  <a:path w="15" h="94">
                    <a:moveTo>
                      <a:pt x="15" y="88"/>
                    </a:moveTo>
                    <a:lnTo>
                      <a:pt x="15" y="88"/>
                    </a:lnTo>
                    <a:lnTo>
                      <a:pt x="12" y="79"/>
                    </a:lnTo>
                    <a:lnTo>
                      <a:pt x="10" y="68"/>
                    </a:lnTo>
                    <a:lnTo>
                      <a:pt x="9" y="57"/>
                    </a:lnTo>
                    <a:lnTo>
                      <a:pt x="9" y="47"/>
                    </a:lnTo>
                    <a:lnTo>
                      <a:pt x="9" y="25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7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1" y="4"/>
                    </a:lnTo>
                    <a:lnTo>
                      <a:pt x="0" y="26"/>
                    </a:lnTo>
                    <a:lnTo>
                      <a:pt x="0" y="48"/>
                    </a:lnTo>
                    <a:lnTo>
                      <a:pt x="0" y="59"/>
                    </a:lnTo>
                    <a:lnTo>
                      <a:pt x="1" y="69"/>
                    </a:lnTo>
                    <a:lnTo>
                      <a:pt x="3" y="8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7" y="93"/>
                    </a:lnTo>
                    <a:lnTo>
                      <a:pt x="8" y="94"/>
                    </a:lnTo>
                    <a:lnTo>
                      <a:pt x="10" y="94"/>
                    </a:lnTo>
                    <a:lnTo>
                      <a:pt x="12" y="94"/>
                    </a:lnTo>
                    <a:lnTo>
                      <a:pt x="13" y="93"/>
                    </a:lnTo>
                    <a:lnTo>
                      <a:pt x="14" y="92"/>
                    </a:lnTo>
                    <a:lnTo>
                      <a:pt x="15" y="90"/>
                    </a:lnTo>
                    <a:lnTo>
                      <a:pt x="15" y="88"/>
                    </a:lnTo>
                    <a:lnTo>
                      <a:pt x="15" y="8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5" name="Freeform 181"/>
              <p:cNvSpPr/>
              <p:nvPr/>
            </p:nvSpPr>
            <p:spPr bwMode="auto">
              <a:xfrm>
                <a:off x="4529138" y="2622550"/>
                <a:ext cx="7938" cy="63500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18"/>
                  </a:cxn>
                  <a:cxn ang="0">
                    <a:pos x="3" y="31"/>
                  </a:cxn>
                  <a:cxn ang="0">
                    <a:pos x="1" y="4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86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7"/>
                  </a:cxn>
                  <a:cxn ang="0">
                    <a:pos x="3" y="118"/>
                  </a:cxn>
                  <a:cxn ang="0">
                    <a:pos x="6" y="119"/>
                  </a:cxn>
                  <a:cxn ang="0">
                    <a:pos x="8" y="118"/>
                  </a:cxn>
                  <a:cxn ang="0">
                    <a:pos x="9" y="117"/>
                  </a:cxn>
                  <a:cxn ang="0">
                    <a:pos x="10" y="116"/>
                  </a:cxn>
                  <a:cxn ang="0">
                    <a:pos x="11" y="114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1" y="43"/>
                  </a:cxn>
                  <a:cxn ang="0">
                    <a:pos x="13" y="31"/>
                  </a:cxn>
                  <a:cxn ang="0">
                    <a:pos x="14" y="18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8" y="1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19">
                    <a:moveTo>
                      <a:pt x="6" y="5"/>
                    </a:moveTo>
                    <a:lnTo>
                      <a:pt x="6" y="5"/>
                    </a:lnTo>
                    <a:lnTo>
                      <a:pt x="5" y="18"/>
                    </a:lnTo>
                    <a:lnTo>
                      <a:pt x="3" y="31"/>
                    </a:lnTo>
                    <a:lnTo>
                      <a:pt x="1" y="4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86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7"/>
                    </a:lnTo>
                    <a:lnTo>
                      <a:pt x="3" y="118"/>
                    </a:lnTo>
                    <a:lnTo>
                      <a:pt x="6" y="119"/>
                    </a:lnTo>
                    <a:lnTo>
                      <a:pt x="8" y="118"/>
                    </a:lnTo>
                    <a:lnTo>
                      <a:pt x="9" y="117"/>
                    </a:lnTo>
                    <a:lnTo>
                      <a:pt x="10" y="116"/>
                    </a:lnTo>
                    <a:lnTo>
                      <a:pt x="11" y="114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1" y="43"/>
                    </a:lnTo>
                    <a:lnTo>
                      <a:pt x="13" y="31"/>
                    </a:lnTo>
                    <a:lnTo>
                      <a:pt x="14" y="18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6" name="Freeform 182"/>
              <p:cNvSpPr/>
              <p:nvPr/>
            </p:nvSpPr>
            <p:spPr bwMode="auto">
              <a:xfrm>
                <a:off x="4551363" y="2652713"/>
                <a:ext cx="4763" cy="55563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1" y="3"/>
                  </a:cxn>
                  <a:cxn ang="0">
                    <a:pos x="10" y="1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3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3"/>
                  </a:cxn>
                  <a:cxn ang="0">
                    <a:pos x="0" y="75"/>
                  </a:cxn>
                  <a:cxn ang="0">
                    <a:pos x="2" y="99"/>
                  </a:cxn>
                  <a:cxn ang="0">
                    <a:pos x="2" y="99"/>
                  </a:cxn>
                  <a:cxn ang="0">
                    <a:pos x="2" y="101"/>
                  </a:cxn>
                  <a:cxn ang="0">
                    <a:pos x="4" y="103"/>
                  </a:cxn>
                  <a:cxn ang="0">
                    <a:pos x="7" y="104"/>
                  </a:cxn>
                  <a:cxn ang="0">
                    <a:pos x="9" y="104"/>
                  </a:cxn>
                  <a:cxn ang="0">
                    <a:pos x="10" y="103"/>
                  </a:cxn>
                  <a:cxn ang="0">
                    <a:pos x="11" y="101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9" y="75"/>
                  </a:cxn>
                  <a:cxn ang="0">
                    <a:pos x="9" y="53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11" h="104">
                    <a:moveTo>
                      <a:pt x="11" y="5"/>
                    </a:moveTo>
                    <a:lnTo>
                      <a:pt x="11" y="5"/>
                    </a:lnTo>
                    <a:lnTo>
                      <a:pt x="11" y="3"/>
                    </a:lnTo>
                    <a:lnTo>
                      <a:pt x="10" y="1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3"/>
                    </a:lnTo>
                    <a:lnTo>
                      <a:pt x="0" y="75"/>
                    </a:lnTo>
                    <a:lnTo>
                      <a:pt x="2" y="99"/>
                    </a:lnTo>
                    <a:lnTo>
                      <a:pt x="2" y="99"/>
                    </a:lnTo>
                    <a:lnTo>
                      <a:pt x="2" y="101"/>
                    </a:lnTo>
                    <a:lnTo>
                      <a:pt x="4" y="103"/>
                    </a:lnTo>
                    <a:lnTo>
                      <a:pt x="7" y="104"/>
                    </a:lnTo>
                    <a:lnTo>
                      <a:pt x="9" y="104"/>
                    </a:lnTo>
                    <a:lnTo>
                      <a:pt x="10" y="103"/>
                    </a:lnTo>
                    <a:lnTo>
                      <a:pt x="11" y="101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9" y="75"/>
                    </a:lnTo>
                    <a:lnTo>
                      <a:pt x="9" y="53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7" name="Freeform 183"/>
              <p:cNvSpPr/>
              <p:nvPr/>
            </p:nvSpPr>
            <p:spPr bwMode="auto">
              <a:xfrm>
                <a:off x="4572000" y="2676525"/>
                <a:ext cx="6350" cy="58738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57"/>
                  </a:cxn>
                  <a:cxn ang="0">
                    <a:pos x="2" y="83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6" y="111"/>
                  </a:cxn>
                  <a:cxn ang="0">
                    <a:pos x="7" y="112"/>
                  </a:cxn>
                  <a:cxn ang="0">
                    <a:pos x="10" y="113"/>
                  </a:cxn>
                  <a:cxn ang="0">
                    <a:pos x="12" y="113"/>
                  </a:cxn>
                  <a:cxn ang="0">
                    <a:pos x="13" y="112"/>
                  </a:cxn>
                  <a:cxn ang="0">
                    <a:pos x="14" y="111"/>
                  </a:cxn>
                  <a:cxn ang="0">
                    <a:pos x="14" y="109"/>
                  </a:cxn>
                  <a:cxn ang="0">
                    <a:pos x="14" y="109"/>
                  </a:cxn>
                  <a:cxn ang="0">
                    <a:pos x="12" y="83"/>
                  </a:cxn>
                  <a:cxn ang="0">
                    <a:pos x="10" y="57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4" h="113">
                    <a:moveTo>
                      <a:pt x="10" y="4"/>
                    </a:moveTo>
                    <a:lnTo>
                      <a:pt x="10" y="4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57"/>
                    </a:lnTo>
                    <a:lnTo>
                      <a:pt x="2" y="83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6" y="111"/>
                    </a:lnTo>
                    <a:lnTo>
                      <a:pt x="7" y="112"/>
                    </a:lnTo>
                    <a:lnTo>
                      <a:pt x="10" y="113"/>
                    </a:lnTo>
                    <a:lnTo>
                      <a:pt x="12" y="113"/>
                    </a:lnTo>
                    <a:lnTo>
                      <a:pt x="13" y="112"/>
                    </a:lnTo>
                    <a:lnTo>
                      <a:pt x="14" y="111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2" y="83"/>
                    </a:lnTo>
                    <a:lnTo>
                      <a:pt x="10" y="57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8" name="Freeform 184"/>
              <p:cNvSpPr/>
              <p:nvPr/>
            </p:nvSpPr>
            <p:spPr bwMode="auto">
              <a:xfrm>
                <a:off x="4481513" y="2305050"/>
                <a:ext cx="12700" cy="61913"/>
              </a:xfrm>
              <a:custGeom>
                <a:avLst/>
                <a:gdLst/>
                <a:ahLst/>
                <a:cxnLst>
                  <a:cxn ang="0">
                    <a:pos x="21" y="109"/>
                  </a:cxn>
                  <a:cxn ang="0">
                    <a:pos x="21" y="109"/>
                  </a:cxn>
                  <a:cxn ang="0">
                    <a:pos x="16" y="105"/>
                  </a:cxn>
                  <a:cxn ang="0">
                    <a:pos x="13" y="101"/>
                  </a:cxn>
                  <a:cxn ang="0">
                    <a:pos x="11" y="95"/>
                  </a:cxn>
                  <a:cxn ang="0">
                    <a:pos x="9" y="89"/>
                  </a:cxn>
                  <a:cxn ang="0">
                    <a:pos x="9" y="76"/>
                  </a:cxn>
                  <a:cxn ang="0">
                    <a:pos x="9" y="64"/>
                  </a:cxn>
                  <a:cxn ang="0">
                    <a:pos x="9" y="64"/>
                  </a:cxn>
                  <a:cxn ang="0">
                    <a:pos x="10" y="3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77"/>
                  </a:cxn>
                  <a:cxn ang="0">
                    <a:pos x="0" y="77"/>
                  </a:cxn>
                  <a:cxn ang="0">
                    <a:pos x="0" y="89"/>
                  </a:cxn>
                  <a:cxn ang="0">
                    <a:pos x="1" y="95"/>
                  </a:cxn>
                  <a:cxn ang="0">
                    <a:pos x="3" y="100"/>
                  </a:cxn>
                  <a:cxn ang="0">
                    <a:pos x="5" y="105"/>
                  </a:cxn>
                  <a:cxn ang="0">
                    <a:pos x="8" y="110"/>
                  </a:cxn>
                  <a:cxn ang="0">
                    <a:pos x="12" y="115"/>
                  </a:cxn>
                  <a:cxn ang="0">
                    <a:pos x="16" y="118"/>
                  </a:cxn>
                  <a:cxn ang="0">
                    <a:pos x="16" y="118"/>
                  </a:cxn>
                  <a:cxn ang="0">
                    <a:pos x="18" y="119"/>
                  </a:cxn>
                  <a:cxn ang="0">
                    <a:pos x="20" y="119"/>
                  </a:cxn>
                  <a:cxn ang="0">
                    <a:pos x="21" y="118"/>
                  </a:cxn>
                  <a:cxn ang="0">
                    <a:pos x="22" y="117"/>
                  </a:cxn>
                  <a:cxn ang="0">
                    <a:pos x="23" y="115"/>
                  </a:cxn>
                  <a:cxn ang="0">
                    <a:pos x="23" y="112"/>
                  </a:cxn>
                  <a:cxn ang="0">
                    <a:pos x="22" y="111"/>
                  </a:cxn>
                  <a:cxn ang="0">
                    <a:pos x="21" y="109"/>
                  </a:cxn>
                  <a:cxn ang="0">
                    <a:pos x="21" y="109"/>
                  </a:cxn>
                </a:cxnLst>
                <a:rect l="0" t="0" r="r" b="b"/>
                <a:pathLst>
                  <a:path w="23" h="119">
                    <a:moveTo>
                      <a:pt x="21" y="109"/>
                    </a:moveTo>
                    <a:lnTo>
                      <a:pt x="21" y="109"/>
                    </a:lnTo>
                    <a:lnTo>
                      <a:pt x="16" y="105"/>
                    </a:lnTo>
                    <a:lnTo>
                      <a:pt x="13" y="101"/>
                    </a:lnTo>
                    <a:lnTo>
                      <a:pt x="11" y="95"/>
                    </a:lnTo>
                    <a:lnTo>
                      <a:pt x="9" y="89"/>
                    </a:lnTo>
                    <a:lnTo>
                      <a:pt x="9" y="76"/>
                    </a:lnTo>
                    <a:lnTo>
                      <a:pt x="9" y="64"/>
                    </a:lnTo>
                    <a:lnTo>
                      <a:pt x="9" y="64"/>
                    </a:lnTo>
                    <a:lnTo>
                      <a:pt x="10" y="3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9"/>
                    </a:lnTo>
                    <a:lnTo>
                      <a:pt x="1" y="95"/>
                    </a:lnTo>
                    <a:lnTo>
                      <a:pt x="3" y="100"/>
                    </a:lnTo>
                    <a:lnTo>
                      <a:pt x="5" y="105"/>
                    </a:lnTo>
                    <a:lnTo>
                      <a:pt x="8" y="110"/>
                    </a:lnTo>
                    <a:lnTo>
                      <a:pt x="12" y="115"/>
                    </a:lnTo>
                    <a:lnTo>
                      <a:pt x="16" y="118"/>
                    </a:lnTo>
                    <a:lnTo>
                      <a:pt x="16" y="118"/>
                    </a:lnTo>
                    <a:lnTo>
                      <a:pt x="18" y="119"/>
                    </a:lnTo>
                    <a:lnTo>
                      <a:pt x="20" y="119"/>
                    </a:lnTo>
                    <a:lnTo>
                      <a:pt x="21" y="118"/>
                    </a:lnTo>
                    <a:lnTo>
                      <a:pt x="22" y="117"/>
                    </a:lnTo>
                    <a:lnTo>
                      <a:pt x="23" y="115"/>
                    </a:lnTo>
                    <a:lnTo>
                      <a:pt x="23" y="112"/>
                    </a:lnTo>
                    <a:lnTo>
                      <a:pt x="22" y="111"/>
                    </a:lnTo>
                    <a:lnTo>
                      <a:pt x="21" y="109"/>
                    </a:lnTo>
                    <a:lnTo>
                      <a:pt x="21" y="10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9" name="Freeform 185"/>
              <p:cNvSpPr/>
              <p:nvPr/>
            </p:nvSpPr>
            <p:spPr bwMode="auto">
              <a:xfrm>
                <a:off x="4519613" y="2336800"/>
                <a:ext cx="9525" cy="55563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7" y="15"/>
                  </a:cxn>
                  <a:cxn ang="0">
                    <a:pos x="4" y="27"/>
                  </a:cxn>
                  <a:cxn ang="0">
                    <a:pos x="2" y="50"/>
                  </a:cxn>
                  <a:cxn ang="0">
                    <a:pos x="0" y="75"/>
                  </a:cxn>
                  <a:cxn ang="0">
                    <a:pos x="0" y="99"/>
                  </a:cxn>
                  <a:cxn ang="0">
                    <a:pos x="0" y="99"/>
                  </a:cxn>
                  <a:cxn ang="0">
                    <a:pos x="0" y="101"/>
                  </a:cxn>
                  <a:cxn ang="0">
                    <a:pos x="1" y="102"/>
                  </a:cxn>
                  <a:cxn ang="0">
                    <a:pos x="3" y="103"/>
                  </a:cxn>
                  <a:cxn ang="0">
                    <a:pos x="5" y="104"/>
                  </a:cxn>
                  <a:cxn ang="0">
                    <a:pos x="6" y="103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9" y="99"/>
                  </a:cxn>
                  <a:cxn ang="0">
                    <a:pos x="9" y="99"/>
                  </a:cxn>
                  <a:cxn ang="0">
                    <a:pos x="10" y="75"/>
                  </a:cxn>
                  <a:cxn ang="0">
                    <a:pos x="11" y="52"/>
                  </a:cxn>
                  <a:cxn ang="0">
                    <a:pos x="13" y="29"/>
                  </a:cxn>
                  <a:cxn ang="0">
                    <a:pos x="16" y="17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8" y="2"/>
                  </a:cxn>
                  <a:cxn ang="0">
                    <a:pos x="17" y="1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9" y="3"/>
                  </a:cxn>
                  <a:cxn ang="0">
                    <a:pos x="9" y="3"/>
                  </a:cxn>
                </a:cxnLst>
                <a:rect l="0" t="0" r="r" b="b"/>
                <a:pathLst>
                  <a:path w="18" h="104">
                    <a:moveTo>
                      <a:pt x="9" y="3"/>
                    </a:moveTo>
                    <a:lnTo>
                      <a:pt x="9" y="3"/>
                    </a:lnTo>
                    <a:lnTo>
                      <a:pt x="7" y="15"/>
                    </a:lnTo>
                    <a:lnTo>
                      <a:pt x="4" y="27"/>
                    </a:lnTo>
                    <a:lnTo>
                      <a:pt x="2" y="50"/>
                    </a:lnTo>
                    <a:lnTo>
                      <a:pt x="0" y="75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101"/>
                    </a:lnTo>
                    <a:lnTo>
                      <a:pt x="1" y="102"/>
                    </a:lnTo>
                    <a:lnTo>
                      <a:pt x="3" y="103"/>
                    </a:lnTo>
                    <a:lnTo>
                      <a:pt x="5" y="104"/>
                    </a:lnTo>
                    <a:lnTo>
                      <a:pt x="6" y="103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9" y="99"/>
                    </a:lnTo>
                    <a:lnTo>
                      <a:pt x="9" y="99"/>
                    </a:lnTo>
                    <a:lnTo>
                      <a:pt x="10" y="75"/>
                    </a:lnTo>
                    <a:lnTo>
                      <a:pt x="11" y="52"/>
                    </a:lnTo>
                    <a:lnTo>
                      <a:pt x="13" y="29"/>
                    </a:lnTo>
                    <a:lnTo>
                      <a:pt x="16" y="17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7" y="1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9" y="3"/>
                    </a:lnTo>
                    <a:lnTo>
                      <a:pt x="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0" name="Freeform 186"/>
              <p:cNvSpPr/>
              <p:nvPr/>
            </p:nvSpPr>
            <p:spPr bwMode="auto">
              <a:xfrm>
                <a:off x="4543425" y="2370138"/>
                <a:ext cx="7938" cy="71438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5" y="4"/>
                  </a:cxn>
                  <a:cxn ang="0">
                    <a:pos x="4" y="36"/>
                  </a:cxn>
                  <a:cxn ang="0">
                    <a:pos x="3" y="68"/>
                  </a:cxn>
                  <a:cxn ang="0">
                    <a:pos x="1" y="100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5"/>
                  </a:cxn>
                  <a:cxn ang="0">
                    <a:pos x="3" y="136"/>
                  </a:cxn>
                  <a:cxn ang="0">
                    <a:pos x="4" y="136"/>
                  </a:cxn>
                  <a:cxn ang="0">
                    <a:pos x="7" y="136"/>
                  </a:cxn>
                  <a:cxn ang="0">
                    <a:pos x="9" y="135"/>
                  </a:cxn>
                  <a:cxn ang="0">
                    <a:pos x="10" y="134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11" y="100"/>
                  </a:cxn>
                  <a:cxn ang="0">
                    <a:pos x="13" y="68"/>
                  </a:cxn>
                  <a:cxn ang="0">
                    <a:pos x="14" y="36"/>
                  </a:cxn>
                  <a:cxn ang="0">
                    <a:pos x="15" y="4"/>
                  </a:cxn>
                  <a:cxn ang="0">
                    <a:pos x="15" y="4"/>
                  </a:cxn>
                  <a:cxn ang="0">
                    <a:pos x="14" y="2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5" y="2"/>
                  </a:cxn>
                  <a:cxn ang="0">
                    <a:pos x="5" y="4"/>
                  </a:cxn>
                  <a:cxn ang="0">
                    <a:pos x="5" y="4"/>
                  </a:cxn>
                </a:cxnLst>
                <a:rect l="0" t="0" r="r" b="b"/>
                <a:pathLst>
                  <a:path w="15" h="136">
                    <a:moveTo>
                      <a:pt x="5" y="4"/>
                    </a:moveTo>
                    <a:lnTo>
                      <a:pt x="5" y="4"/>
                    </a:lnTo>
                    <a:lnTo>
                      <a:pt x="4" y="36"/>
                    </a:lnTo>
                    <a:lnTo>
                      <a:pt x="3" y="68"/>
                    </a:lnTo>
                    <a:lnTo>
                      <a:pt x="1" y="100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5"/>
                    </a:lnTo>
                    <a:lnTo>
                      <a:pt x="3" y="136"/>
                    </a:lnTo>
                    <a:lnTo>
                      <a:pt x="4" y="136"/>
                    </a:lnTo>
                    <a:lnTo>
                      <a:pt x="7" y="136"/>
                    </a:lnTo>
                    <a:lnTo>
                      <a:pt x="9" y="135"/>
                    </a:lnTo>
                    <a:lnTo>
                      <a:pt x="10" y="134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11" y="100"/>
                    </a:lnTo>
                    <a:lnTo>
                      <a:pt x="13" y="68"/>
                    </a:lnTo>
                    <a:lnTo>
                      <a:pt x="14" y="36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4" y="2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5" y="2"/>
                    </a:lnTo>
                    <a:lnTo>
                      <a:pt x="5" y="4"/>
                    </a:lnTo>
                    <a:lnTo>
                      <a:pt x="5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1" name="Freeform 187"/>
              <p:cNvSpPr/>
              <p:nvPr/>
            </p:nvSpPr>
            <p:spPr bwMode="auto">
              <a:xfrm>
                <a:off x="4573588" y="24066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28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1"/>
                  </a:cxn>
                  <a:cxn ang="0">
                    <a:pos x="3" y="132"/>
                  </a:cxn>
                  <a:cxn ang="0">
                    <a:pos x="5" y="133"/>
                  </a:cxn>
                  <a:cxn ang="0">
                    <a:pos x="6" y="132"/>
                  </a:cxn>
                  <a:cxn ang="0">
                    <a:pos x="8" y="131"/>
                  </a:cxn>
                  <a:cxn ang="0">
                    <a:pos x="9" y="130"/>
                  </a:cxn>
                  <a:cxn ang="0">
                    <a:pos x="9" y="12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33">
                    <a:moveTo>
                      <a:pt x="0" y="5"/>
                    </a:moveTo>
                    <a:lnTo>
                      <a:pt x="0" y="128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1"/>
                    </a:lnTo>
                    <a:lnTo>
                      <a:pt x="3" y="132"/>
                    </a:lnTo>
                    <a:lnTo>
                      <a:pt x="5" y="133"/>
                    </a:lnTo>
                    <a:lnTo>
                      <a:pt x="6" y="132"/>
                    </a:lnTo>
                    <a:lnTo>
                      <a:pt x="8" y="131"/>
                    </a:lnTo>
                    <a:lnTo>
                      <a:pt x="9" y="130"/>
                    </a:lnTo>
                    <a:lnTo>
                      <a:pt x="9" y="12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2" name="Freeform 188"/>
              <p:cNvSpPr/>
              <p:nvPr/>
            </p:nvSpPr>
            <p:spPr bwMode="auto">
              <a:xfrm>
                <a:off x="4602163" y="24320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1" y="121"/>
                  </a:cxn>
                  <a:cxn ang="0">
                    <a:pos x="2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7" y="121"/>
                  </a:cxn>
                  <a:cxn ang="0">
                    <a:pos x="8" y="120"/>
                  </a:cxn>
                  <a:cxn ang="0">
                    <a:pos x="9" y="11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8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1" y="121"/>
                    </a:lnTo>
                    <a:lnTo>
                      <a:pt x="2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7" y="121"/>
                    </a:lnTo>
                    <a:lnTo>
                      <a:pt x="8" y="120"/>
                    </a:lnTo>
                    <a:lnTo>
                      <a:pt x="9" y="11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3" name="Freeform 189"/>
              <p:cNvSpPr/>
              <p:nvPr/>
            </p:nvSpPr>
            <p:spPr bwMode="auto">
              <a:xfrm>
                <a:off x="4624388" y="24574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1"/>
                  </a:cxn>
                  <a:cxn ang="0">
                    <a:pos x="9" y="119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9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1"/>
                    </a:lnTo>
                    <a:lnTo>
                      <a:pt x="9" y="119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4" name="Freeform 190"/>
              <p:cNvSpPr/>
              <p:nvPr/>
            </p:nvSpPr>
            <p:spPr bwMode="auto">
              <a:xfrm>
                <a:off x="4651375" y="2482850"/>
                <a:ext cx="7938" cy="73025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0"/>
                  </a:cxn>
                  <a:cxn ang="0">
                    <a:pos x="1" y="42"/>
                  </a:cxn>
                  <a:cxn ang="0">
                    <a:pos x="0" y="55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1" y="134"/>
                  </a:cxn>
                  <a:cxn ang="0">
                    <a:pos x="2" y="136"/>
                  </a:cxn>
                  <a:cxn ang="0">
                    <a:pos x="3" y="137"/>
                  </a:cxn>
                  <a:cxn ang="0">
                    <a:pos x="5" y="137"/>
                  </a:cxn>
                  <a:cxn ang="0">
                    <a:pos x="7" y="137"/>
                  </a:cxn>
                  <a:cxn ang="0">
                    <a:pos x="8" y="136"/>
                  </a:cxn>
                  <a:cxn ang="0">
                    <a:pos x="9" y="134"/>
                  </a:cxn>
                  <a:cxn ang="0">
                    <a:pos x="10" y="132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0" y="47"/>
                  </a:cxn>
                  <a:cxn ang="0">
                    <a:pos x="11" y="33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37">
                    <a:moveTo>
                      <a:pt x="5" y="5"/>
                    </a:moveTo>
                    <a:lnTo>
                      <a:pt x="5" y="5"/>
                    </a:lnTo>
                    <a:lnTo>
                      <a:pt x="2" y="30"/>
                    </a:lnTo>
                    <a:lnTo>
                      <a:pt x="1" y="42"/>
                    </a:lnTo>
                    <a:lnTo>
                      <a:pt x="0" y="55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1" y="134"/>
                    </a:lnTo>
                    <a:lnTo>
                      <a:pt x="2" y="136"/>
                    </a:lnTo>
                    <a:lnTo>
                      <a:pt x="3" y="137"/>
                    </a:lnTo>
                    <a:lnTo>
                      <a:pt x="5" y="137"/>
                    </a:lnTo>
                    <a:lnTo>
                      <a:pt x="7" y="137"/>
                    </a:lnTo>
                    <a:lnTo>
                      <a:pt x="8" y="136"/>
                    </a:lnTo>
                    <a:lnTo>
                      <a:pt x="9" y="134"/>
                    </a:lnTo>
                    <a:lnTo>
                      <a:pt x="10" y="13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47"/>
                    </a:lnTo>
                    <a:lnTo>
                      <a:pt x="11" y="33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5" name="Freeform 191"/>
              <p:cNvSpPr/>
              <p:nvPr/>
            </p:nvSpPr>
            <p:spPr bwMode="auto">
              <a:xfrm>
                <a:off x="4684713" y="2500313"/>
                <a:ext cx="4763" cy="8731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61"/>
                  </a:cxn>
                  <a:cxn ang="0">
                    <a:pos x="0" y="161"/>
                  </a:cxn>
                  <a:cxn ang="0">
                    <a:pos x="0" y="163"/>
                  </a:cxn>
                  <a:cxn ang="0">
                    <a:pos x="1" y="164"/>
                  </a:cxn>
                  <a:cxn ang="0">
                    <a:pos x="3" y="165"/>
                  </a:cxn>
                  <a:cxn ang="0">
                    <a:pos x="5" y="166"/>
                  </a:cxn>
                  <a:cxn ang="0">
                    <a:pos x="6" y="165"/>
                  </a:cxn>
                  <a:cxn ang="0">
                    <a:pos x="8" y="164"/>
                  </a:cxn>
                  <a:cxn ang="0">
                    <a:pos x="9" y="163"/>
                  </a:cxn>
                  <a:cxn ang="0">
                    <a:pos x="9" y="161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66">
                    <a:moveTo>
                      <a:pt x="0" y="5"/>
                    </a:moveTo>
                    <a:lnTo>
                      <a:pt x="0" y="161"/>
                    </a:lnTo>
                    <a:lnTo>
                      <a:pt x="0" y="161"/>
                    </a:lnTo>
                    <a:lnTo>
                      <a:pt x="0" y="163"/>
                    </a:lnTo>
                    <a:lnTo>
                      <a:pt x="1" y="164"/>
                    </a:lnTo>
                    <a:lnTo>
                      <a:pt x="3" y="165"/>
                    </a:lnTo>
                    <a:lnTo>
                      <a:pt x="5" y="166"/>
                    </a:lnTo>
                    <a:lnTo>
                      <a:pt x="6" y="165"/>
                    </a:lnTo>
                    <a:lnTo>
                      <a:pt x="8" y="164"/>
                    </a:lnTo>
                    <a:lnTo>
                      <a:pt x="9" y="163"/>
                    </a:lnTo>
                    <a:lnTo>
                      <a:pt x="9" y="161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6" name="Freeform 192"/>
              <p:cNvSpPr/>
              <p:nvPr/>
            </p:nvSpPr>
            <p:spPr bwMode="auto">
              <a:xfrm>
                <a:off x="4702175" y="2540000"/>
                <a:ext cx="7938" cy="69850"/>
              </a:xfrm>
              <a:custGeom>
                <a:avLst/>
                <a:gdLst/>
                <a:ahLst/>
                <a:cxnLst>
                  <a:cxn ang="0">
                    <a:pos x="6" y="3"/>
                  </a:cxn>
                  <a:cxn ang="0">
                    <a:pos x="6" y="3"/>
                  </a:cxn>
                  <a:cxn ang="0">
                    <a:pos x="3" y="19"/>
                  </a:cxn>
                  <a:cxn ang="0">
                    <a:pos x="1" y="34"/>
                  </a:cxn>
                  <a:cxn ang="0">
                    <a:pos x="0" y="50"/>
                  </a:cxn>
                  <a:cxn ang="0">
                    <a:pos x="0" y="65"/>
                  </a:cxn>
                  <a:cxn ang="0">
                    <a:pos x="1" y="96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2" y="129"/>
                  </a:cxn>
                  <a:cxn ang="0">
                    <a:pos x="3" y="131"/>
                  </a:cxn>
                  <a:cxn ang="0">
                    <a:pos x="4" y="132"/>
                  </a:cxn>
                  <a:cxn ang="0">
                    <a:pos x="6" y="132"/>
                  </a:cxn>
                  <a:cxn ang="0">
                    <a:pos x="7" y="132"/>
                  </a:cxn>
                  <a:cxn ang="0">
                    <a:pos x="9" y="131"/>
                  </a:cxn>
                  <a:cxn ang="0">
                    <a:pos x="10" y="129"/>
                  </a:cxn>
                  <a:cxn ang="0">
                    <a:pos x="10" y="127"/>
                  </a:cxn>
                  <a:cxn ang="0">
                    <a:pos x="10" y="127"/>
                  </a:cxn>
                  <a:cxn ang="0">
                    <a:pos x="10" y="97"/>
                  </a:cxn>
                  <a:cxn ang="0">
                    <a:pos x="9" y="66"/>
                  </a:cxn>
                  <a:cxn ang="0">
                    <a:pos x="9" y="51"/>
                  </a:cxn>
                  <a:cxn ang="0">
                    <a:pos x="10" y="36"/>
                  </a:cxn>
                  <a:cxn ang="0">
                    <a:pos x="12" y="21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3" y="0"/>
                  </a:cxn>
                  <a:cxn ang="0">
                    <a:pos x="11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6" y="3"/>
                  </a:cxn>
                </a:cxnLst>
                <a:rect l="0" t="0" r="r" b="b"/>
                <a:pathLst>
                  <a:path w="15" h="132">
                    <a:moveTo>
                      <a:pt x="6" y="3"/>
                    </a:moveTo>
                    <a:lnTo>
                      <a:pt x="6" y="3"/>
                    </a:lnTo>
                    <a:lnTo>
                      <a:pt x="3" y="19"/>
                    </a:lnTo>
                    <a:lnTo>
                      <a:pt x="1" y="34"/>
                    </a:lnTo>
                    <a:lnTo>
                      <a:pt x="0" y="50"/>
                    </a:lnTo>
                    <a:lnTo>
                      <a:pt x="0" y="65"/>
                    </a:lnTo>
                    <a:lnTo>
                      <a:pt x="1" y="96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2" y="129"/>
                    </a:lnTo>
                    <a:lnTo>
                      <a:pt x="3" y="131"/>
                    </a:lnTo>
                    <a:lnTo>
                      <a:pt x="4" y="132"/>
                    </a:lnTo>
                    <a:lnTo>
                      <a:pt x="6" y="132"/>
                    </a:lnTo>
                    <a:lnTo>
                      <a:pt x="7" y="132"/>
                    </a:lnTo>
                    <a:lnTo>
                      <a:pt x="9" y="131"/>
                    </a:lnTo>
                    <a:lnTo>
                      <a:pt x="10" y="129"/>
                    </a:lnTo>
                    <a:lnTo>
                      <a:pt x="10" y="127"/>
                    </a:lnTo>
                    <a:lnTo>
                      <a:pt x="10" y="127"/>
                    </a:lnTo>
                    <a:lnTo>
                      <a:pt x="10" y="97"/>
                    </a:lnTo>
                    <a:lnTo>
                      <a:pt x="9" y="66"/>
                    </a:lnTo>
                    <a:lnTo>
                      <a:pt x="9" y="51"/>
                    </a:lnTo>
                    <a:lnTo>
                      <a:pt x="10" y="36"/>
                    </a:lnTo>
                    <a:lnTo>
                      <a:pt x="12" y="21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7" name="Freeform 193"/>
              <p:cNvSpPr/>
              <p:nvPr/>
            </p:nvSpPr>
            <p:spPr bwMode="auto">
              <a:xfrm>
                <a:off x="4727575" y="2568575"/>
                <a:ext cx="9525" cy="52388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3" y="48"/>
                  </a:cxn>
                  <a:cxn ang="0">
                    <a:pos x="1" y="7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1" y="98"/>
                  </a:cxn>
                  <a:cxn ang="0">
                    <a:pos x="3" y="99"/>
                  </a:cxn>
                  <a:cxn ang="0">
                    <a:pos x="6" y="99"/>
                  </a:cxn>
                  <a:cxn ang="0">
                    <a:pos x="7" y="99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0" y="95"/>
                  </a:cxn>
                  <a:cxn ang="0">
                    <a:pos x="10" y="95"/>
                  </a:cxn>
                  <a:cxn ang="0">
                    <a:pos x="11" y="72"/>
                  </a:cxn>
                  <a:cxn ang="0">
                    <a:pos x="13" y="50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4"/>
                  </a:cxn>
                  <a:cxn ang="0">
                    <a:pos x="18" y="2"/>
                  </a:cxn>
                  <a:cxn ang="0">
                    <a:pos x="15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1" y="2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19" h="99">
                    <a:moveTo>
                      <a:pt x="10" y="3"/>
                    </a:moveTo>
                    <a:lnTo>
                      <a:pt x="10" y="3"/>
                    </a:lnTo>
                    <a:lnTo>
                      <a:pt x="3" y="48"/>
                    </a:lnTo>
                    <a:lnTo>
                      <a:pt x="1" y="7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1" y="98"/>
                    </a:lnTo>
                    <a:lnTo>
                      <a:pt x="3" y="99"/>
                    </a:lnTo>
                    <a:lnTo>
                      <a:pt x="6" y="99"/>
                    </a:lnTo>
                    <a:lnTo>
                      <a:pt x="7" y="99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1" y="72"/>
                    </a:lnTo>
                    <a:lnTo>
                      <a:pt x="13" y="50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4"/>
                    </a:lnTo>
                    <a:lnTo>
                      <a:pt x="18" y="2"/>
                    </a:lnTo>
                    <a:lnTo>
                      <a:pt x="15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1" y="2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8" name="Freeform 194"/>
              <p:cNvSpPr/>
              <p:nvPr/>
            </p:nvSpPr>
            <p:spPr bwMode="auto">
              <a:xfrm>
                <a:off x="4748213" y="2590800"/>
                <a:ext cx="4763" cy="571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1" y="109"/>
                  </a:cxn>
                  <a:cxn ang="0">
                    <a:pos x="3" y="109"/>
                  </a:cxn>
                  <a:cxn ang="0">
                    <a:pos x="4" y="110"/>
                  </a:cxn>
                  <a:cxn ang="0">
                    <a:pos x="6" y="109"/>
                  </a:cxn>
                  <a:cxn ang="0">
                    <a:pos x="7" y="109"/>
                  </a:cxn>
                  <a:cxn ang="0">
                    <a:pos x="9" y="107"/>
                  </a:cxn>
                  <a:cxn ang="0">
                    <a:pos x="9" y="10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7" y="2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10">
                    <a:moveTo>
                      <a:pt x="0" y="5"/>
                    </a:move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1" y="109"/>
                    </a:lnTo>
                    <a:lnTo>
                      <a:pt x="3" y="109"/>
                    </a:lnTo>
                    <a:lnTo>
                      <a:pt x="4" y="110"/>
                    </a:lnTo>
                    <a:lnTo>
                      <a:pt x="6" y="109"/>
                    </a:lnTo>
                    <a:lnTo>
                      <a:pt x="7" y="109"/>
                    </a:lnTo>
                    <a:lnTo>
                      <a:pt x="9" y="107"/>
                    </a:lnTo>
                    <a:lnTo>
                      <a:pt x="9" y="10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7" y="2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9" name="Freeform 195"/>
              <p:cNvSpPr/>
              <p:nvPr/>
            </p:nvSpPr>
            <p:spPr bwMode="auto">
              <a:xfrm>
                <a:off x="4641850" y="2751138"/>
                <a:ext cx="7938" cy="26988"/>
              </a:xfrm>
              <a:custGeom>
                <a:avLst/>
                <a:gdLst/>
                <a:ahLst/>
                <a:cxnLst>
                  <a:cxn ang="0">
                    <a:pos x="15" y="46"/>
                  </a:cxn>
                  <a:cxn ang="0">
                    <a:pos x="15" y="46"/>
                  </a:cxn>
                  <a:cxn ang="0">
                    <a:pos x="12" y="36"/>
                  </a:cxn>
                  <a:cxn ang="0">
                    <a:pos x="11" y="26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7"/>
                  </a:cxn>
                  <a:cxn ang="0">
                    <a:pos x="2" y="38"/>
                  </a:cxn>
                  <a:cxn ang="0">
                    <a:pos x="5" y="48"/>
                  </a:cxn>
                  <a:cxn ang="0">
                    <a:pos x="5" y="48"/>
                  </a:cxn>
                  <a:cxn ang="0">
                    <a:pos x="6" y="50"/>
                  </a:cxn>
                  <a:cxn ang="0">
                    <a:pos x="7" y="51"/>
                  </a:cxn>
                  <a:cxn ang="0">
                    <a:pos x="10" y="51"/>
                  </a:cxn>
                  <a:cxn ang="0">
                    <a:pos x="11" y="51"/>
                  </a:cxn>
                  <a:cxn ang="0">
                    <a:pos x="13" y="51"/>
                  </a:cxn>
                  <a:cxn ang="0">
                    <a:pos x="14" y="49"/>
                  </a:cxn>
                  <a:cxn ang="0">
                    <a:pos x="15" y="48"/>
                  </a:cxn>
                  <a:cxn ang="0">
                    <a:pos x="15" y="46"/>
                  </a:cxn>
                  <a:cxn ang="0">
                    <a:pos x="15" y="46"/>
                  </a:cxn>
                </a:cxnLst>
                <a:rect l="0" t="0" r="r" b="b"/>
                <a:pathLst>
                  <a:path w="15" h="51">
                    <a:moveTo>
                      <a:pt x="15" y="46"/>
                    </a:moveTo>
                    <a:lnTo>
                      <a:pt x="15" y="46"/>
                    </a:lnTo>
                    <a:lnTo>
                      <a:pt x="12" y="36"/>
                    </a:lnTo>
                    <a:lnTo>
                      <a:pt x="11" y="26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7"/>
                    </a:lnTo>
                    <a:lnTo>
                      <a:pt x="2" y="3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6" y="50"/>
                    </a:lnTo>
                    <a:lnTo>
                      <a:pt x="7" y="51"/>
                    </a:lnTo>
                    <a:lnTo>
                      <a:pt x="10" y="51"/>
                    </a:lnTo>
                    <a:lnTo>
                      <a:pt x="11" y="51"/>
                    </a:lnTo>
                    <a:lnTo>
                      <a:pt x="13" y="51"/>
                    </a:lnTo>
                    <a:lnTo>
                      <a:pt x="14" y="49"/>
                    </a:lnTo>
                    <a:lnTo>
                      <a:pt x="15" y="48"/>
                    </a:lnTo>
                    <a:lnTo>
                      <a:pt x="15" y="46"/>
                    </a:lnTo>
                    <a:lnTo>
                      <a:pt x="15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0" name="Freeform 196"/>
              <p:cNvSpPr/>
              <p:nvPr/>
            </p:nvSpPr>
            <p:spPr bwMode="auto">
              <a:xfrm>
                <a:off x="4675188" y="2751138"/>
                <a:ext cx="12700" cy="34925"/>
              </a:xfrm>
              <a:custGeom>
                <a:avLst/>
                <a:gdLst/>
                <a:ahLst/>
                <a:cxnLst>
                  <a:cxn ang="0">
                    <a:pos x="18" y="39"/>
                  </a:cxn>
                  <a:cxn ang="0">
                    <a:pos x="18" y="39"/>
                  </a:cxn>
                  <a:cxn ang="0">
                    <a:pos x="14" y="31"/>
                  </a:cxn>
                  <a:cxn ang="0">
                    <a:pos x="12" y="23"/>
                  </a:cxn>
                  <a:cxn ang="0">
                    <a:pos x="9" y="1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17"/>
                  </a:cxn>
                  <a:cxn ang="0">
                    <a:pos x="1" y="24"/>
                  </a:cxn>
                  <a:cxn ang="0">
                    <a:pos x="3" y="30"/>
                  </a:cxn>
                  <a:cxn ang="0">
                    <a:pos x="3" y="30"/>
                  </a:cxn>
                  <a:cxn ang="0">
                    <a:pos x="6" y="38"/>
                  </a:cxn>
                  <a:cxn ang="0">
                    <a:pos x="9" y="45"/>
                  </a:cxn>
                  <a:cxn ang="0">
                    <a:pos x="13" y="54"/>
                  </a:cxn>
                  <a:cxn ang="0">
                    <a:pos x="14" y="62"/>
                  </a:cxn>
                  <a:cxn ang="0">
                    <a:pos x="14" y="62"/>
                  </a:cxn>
                  <a:cxn ang="0">
                    <a:pos x="15" y="64"/>
                  </a:cxn>
                  <a:cxn ang="0">
                    <a:pos x="16" y="65"/>
                  </a:cxn>
                  <a:cxn ang="0">
                    <a:pos x="18" y="66"/>
                  </a:cxn>
                  <a:cxn ang="0">
                    <a:pos x="19" y="66"/>
                  </a:cxn>
                  <a:cxn ang="0">
                    <a:pos x="21" y="66"/>
                  </a:cxn>
                  <a:cxn ang="0">
                    <a:pos x="22" y="65"/>
                  </a:cxn>
                  <a:cxn ang="0">
                    <a:pos x="23" y="64"/>
                  </a:cxn>
                  <a:cxn ang="0">
                    <a:pos x="24" y="62"/>
                  </a:cxn>
                  <a:cxn ang="0">
                    <a:pos x="24" y="62"/>
                  </a:cxn>
                  <a:cxn ang="0">
                    <a:pos x="23" y="56"/>
                  </a:cxn>
                  <a:cxn ang="0">
                    <a:pos x="22" y="49"/>
                  </a:cxn>
                  <a:cxn ang="0">
                    <a:pos x="18" y="39"/>
                  </a:cxn>
                  <a:cxn ang="0">
                    <a:pos x="18" y="39"/>
                  </a:cxn>
                </a:cxnLst>
                <a:rect l="0" t="0" r="r" b="b"/>
                <a:pathLst>
                  <a:path w="24" h="66">
                    <a:moveTo>
                      <a:pt x="18" y="39"/>
                    </a:moveTo>
                    <a:lnTo>
                      <a:pt x="18" y="39"/>
                    </a:lnTo>
                    <a:lnTo>
                      <a:pt x="14" y="31"/>
                    </a:lnTo>
                    <a:lnTo>
                      <a:pt x="12" y="23"/>
                    </a:lnTo>
                    <a:lnTo>
                      <a:pt x="9" y="1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17"/>
                    </a:lnTo>
                    <a:lnTo>
                      <a:pt x="1" y="24"/>
                    </a:lnTo>
                    <a:lnTo>
                      <a:pt x="3" y="30"/>
                    </a:lnTo>
                    <a:lnTo>
                      <a:pt x="3" y="30"/>
                    </a:lnTo>
                    <a:lnTo>
                      <a:pt x="6" y="38"/>
                    </a:lnTo>
                    <a:lnTo>
                      <a:pt x="9" y="45"/>
                    </a:lnTo>
                    <a:lnTo>
                      <a:pt x="13" y="5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5" y="64"/>
                    </a:lnTo>
                    <a:lnTo>
                      <a:pt x="16" y="65"/>
                    </a:lnTo>
                    <a:lnTo>
                      <a:pt x="18" y="66"/>
                    </a:lnTo>
                    <a:lnTo>
                      <a:pt x="19" y="66"/>
                    </a:lnTo>
                    <a:lnTo>
                      <a:pt x="21" y="66"/>
                    </a:lnTo>
                    <a:lnTo>
                      <a:pt x="22" y="65"/>
                    </a:lnTo>
                    <a:lnTo>
                      <a:pt x="23" y="64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3" y="56"/>
                    </a:lnTo>
                    <a:lnTo>
                      <a:pt x="22" y="49"/>
                    </a:lnTo>
                    <a:lnTo>
                      <a:pt x="18" y="39"/>
                    </a:lnTo>
                    <a:lnTo>
                      <a:pt x="18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1" name="Freeform 197"/>
              <p:cNvSpPr/>
              <p:nvPr/>
            </p:nvSpPr>
            <p:spPr bwMode="auto">
              <a:xfrm>
                <a:off x="4710113" y="2759075"/>
                <a:ext cx="9525" cy="44450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24"/>
                  </a:cxn>
                  <a:cxn ang="0">
                    <a:pos x="3" y="44"/>
                  </a:cxn>
                  <a:cxn ang="0">
                    <a:pos x="6" y="63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11" y="84"/>
                  </a:cxn>
                  <a:cxn ang="0">
                    <a:pos x="12" y="85"/>
                  </a:cxn>
                  <a:cxn ang="0">
                    <a:pos x="14" y="85"/>
                  </a:cxn>
                  <a:cxn ang="0">
                    <a:pos x="16" y="85"/>
                  </a:cxn>
                  <a:cxn ang="0">
                    <a:pos x="17" y="84"/>
                  </a:cxn>
                  <a:cxn ang="0">
                    <a:pos x="18" y="83"/>
                  </a:cxn>
                  <a:cxn ang="0">
                    <a:pos x="19" y="82"/>
                  </a:cxn>
                  <a:cxn ang="0">
                    <a:pos x="19" y="80"/>
                  </a:cxn>
                  <a:cxn ang="0">
                    <a:pos x="19" y="80"/>
                  </a:cxn>
                  <a:cxn ang="0">
                    <a:pos x="16" y="61"/>
                  </a:cxn>
                  <a:cxn ang="0">
                    <a:pos x="13" y="43"/>
                  </a:cxn>
                  <a:cxn ang="0">
                    <a:pos x="11" y="24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9" h="85">
                    <a:moveTo>
                      <a:pt x="10" y="4"/>
                    </a:move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24"/>
                    </a:lnTo>
                    <a:lnTo>
                      <a:pt x="3" y="44"/>
                    </a:lnTo>
                    <a:lnTo>
                      <a:pt x="6" y="63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1" y="84"/>
                    </a:lnTo>
                    <a:lnTo>
                      <a:pt x="12" y="85"/>
                    </a:lnTo>
                    <a:lnTo>
                      <a:pt x="14" y="85"/>
                    </a:lnTo>
                    <a:lnTo>
                      <a:pt x="16" y="85"/>
                    </a:lnTo>
                    <a:lnTo>
                      <a:pt x="17" y="84"/>
                    </a:lnTo>
                    <a:lnTo>
                      <a:pt x="18" y="83"/>
                    </a:lnTo>
                    <a:lnTo>
                      <a:pt x="19" y="82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6" y="61"/>
                    </a:lnTo>
                    <a:lnTo>
                      <a:pt x="13" y="43"/>
                    </a:lnTo>
                    <a:lnTo>
                      <a:pt x="11" y="24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2" name="Freeform 198"/>
              <p:cNvSpPr/>
              <p:nvPr/>
            </p:nvSpPr>
            <p:spPr bwMode="auto">
              <a:xfrm>
                <a:off x="4416425" y="2370138"/>
                <a:ext cx="15875" cy="106363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4" y="24"/>
                  </a:cxn>
                  <a:cxn ang="0">
                    <a:pos x="13" y="34"/>
                  </a:cxn>
                  <a:cxn ang="0">
                    <a:pos x="13" y="45"/>
                  </a:cxn>
                  <a:cxn ang="0">
                    <a:pos x="13" y="98"/>
                  </a:cxn>
                  <a:cxn ang="0">
                    <a:pos x="13" y="98"/>
                  </a:cxn>
                  <a:cxn ang="0">
                    <a:pos x="13" y="124"/>
                  </a:cxn>
                  <a:cxn ang="0">
                    <a:pos x="12" y="136"/>
                  </a:cxn>
                  <a:cxn ang="0">
                    <a:pos x="10" y="149"/>
                  </a:cxn>
                  <a:cxn ang="0">
                    <a:pos x="10" y="149"/>
                  </a:cxn>
                  <a:cxn ang="0">
                    <a:pos x="4" y="171"/>
                  </a:cxn>
                  <a:cxn ang="0">
                    <a:pos x="2" y="183"/>
                  </a:cxn>
                  <a:cxn ang="0">
                    <a:pos x="0" y="194"/>
                  </a:cxn>
                  <a:cxn ang="0">
                    <a:pos x="0" y="194"/>
                  </a:cxn>
                  <a:cxn ang="0">
                    <a:pos x="1" y="196"/>
                  </a:cxn>
                  <a:cxn ang="0">
                    <a:pos x="2" y="197"/>
                  </a:cxn>
                  <a:cxn ang="0">
                    <a:pos x="3" y="198"/>
                  </a:cxn>
                  <a:cxn ang="0">
                    <a:pos x="5" y="199"/>
                  </a:cxn>
                  <a:cxn ang="0">
                    <a:pos x="6" y="198"/>
                  </a:cxn>
                  <a:cxn ang="0">
                    <a:pos x="8" y="197"/>
                  </a:cxn>
                  <a:cxn ang="0">
                    <a:pos x="9" y="196"/>
                  </a:cxn>
                  <a:cxn ang="0">
                    <a:pos x="10" y="194"/>
                  </a:cxn>
                  <a:cxn ang="0">
                    <a:pos x="10" y="194"/>
                  </a:cxn>
                  <a:cxn ang="0">
                    <a:pos x="11" y="182"/>
                  </a:cxn>
                  <a:cxn ang="0">
                    <a:pos x="14" y="169"/>
                  </a:cxn>
                  <a:cxn ang="0">
                    <a:pos x="20" y="144"/>
                  </a:cxn>
                  <a:cxn ang="0">
                    <a:pos x="20" y="144"/>
                  </a:cxn>
                  <a:cxn ang="0">
                    <a:pos x="22" y="135"/>
                  </a:cxn>
                  <a:cxn ang="0">
                    <a:pos x="22" y="125"/>
                  </a:cxn>
                  <a:cxn ang="0">
                    <a:pos x="22" y="105"/>
                  </a:cxn>
                  <a:cxn ang="0">
                    <a:pos x="22" y="105"/>
                  </a:cxn>
                  <a:cxn ang="0">
                    <a:pos x="22" y="80"/>
                  </a:cxn>
                  <a:cxn ang="0">
                    <a:pos x="22" y="55"/>
                  </a:cxn>
                  <a:cxn ang="0">
                    <a:pos x="23" y="31"/>
                  </a:cxn>
                  <a:cxn ang="0">
                    <a:pos x="25" y="18"/>
                  </a:cxn>
                  <a:cxn ang="0">
                    <a:pos x="29" y="6"/>
                  </a:cxn>
                  <a:cxn ang="0">
                    <a:pos x="29" y="6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29" h="199">
                    <a:moveTo>
                      <a:pt x="19" y="3"/>
                    </a:moveTo>
                    <a:lnTo>
                      <a:pt x="19" y="3"/>
                    </a:lnTo>
                    <a:lnTo>
                      <a:pt x="14" y="24"/>
                    </a:lnTo>
                    <a:lnTo>
                      <a:pt x="13" y="34"/>
                    </a:lnTo>
                    <a:lnTo>
                      <a:pt x="13" y="45"/>
                    </a:lnTo>
                    <a:lnTo>
                      <a:pt x="13" y="98"/>
                    </a:lnTo>
                    <a:lnTo>
                      <a:pt x="13" y="98"/>
                    </a:lnTo>
                    <a:lnTo>
                      <a:pt x="13" y="124"/>
                    </a:lnTo>
                    <a:lnTo>
                      <a:pt x="12" y="136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4" y="171"/>
                    </a:lnTo>
                    <a:lnTo>
                      <a:pt x="2" y="183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1" y="196"/>
                    </a:lnTo>
                    <a:lnTo>
                      <a:pt x="2" y="197"/>
                    </a:lnTo>
                    <a:lnTo>
                      <a:pt x="3" y="198"/>
                    </a:lnTo>
                    <a:lnTo>
                      <a:pt x="5" y="199"/>
                    </a:lnTo>
                    <a:lnTo>
                      <a:pt x="6" y="198"/>
                    </a:lnTo>
                    <a:lnTo>
                      <a:pt x="8" y="197"/>
                    </a:lnTo>
                    <a:lnTo>
                      <a:pt x="9" y="196"/>
                    </a:lnTo>
                    <a:lnTo>
                      <a:pt x="10" y="194"/>
                    </a:lnTo>
                    <a:lnTo>
                      <a:pt x="10" y="194"/>
                    </a:lnTo>
                    <a:lnTo>
                      <a:pt x="11" y="182"/>
                    </a:lnTo>
                    <a:lnTo>
                      <a:pt x="14" y="169"/>
                    </a:lnTo>
                    <a:lnTo>
                      <a:pt x="20" y="144"/>
                    </a:lnTo>
                    <a:lnTo>
                      <a:pt x="20" y="144"/>
                    </a:lnTo>
                    <a:lnTo>
                      <a:pt x="22" y="135"/>
                    </a:lnTo>
                    <a:lnTo>
                      <a:pt x="22" y="12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80"/>
                    </a:lnTo>
                    <a:lnTo>
                      <a:pt x="22" y="55"/>
                    </a:lnTo>
                    <a:lnTo>
                      <a:pt x="23" y="31"/>
                    </a:lnTo>
                    <a:lnTo>
                      <a:pt x="25" y="1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3" name="Freeform 199"/>
              <p:cNvSpPr/>
              <p:nvPr/>
            </p:nvSpPr>
            <p:spPr bwMode="auto">
              <a:xfrm>
                <a:off x="4464050" y="2424113"/>
                <a:ext cx="19050" cy="88900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18" y="42"/>
                  </a:cxn>
                  <a:cxn ang="0">
                    <a:pos x="11" y="83"/>
                  </a:cxn>
                  <a:cxn ang="0">
                    <a:pos x="6" y="123"/>
                  </a:cxn>
                  <a:cxn ang="0">
                    <a:pos x="0" y="162"/>
                  </a:cxn>
                  <a:cxn ang="0">
                    <a:pos x="0" y="162"/>
                  </a:cxn>
                  <a:cxn ang="0">
                    <a:pos x="0" y="164"/>
                  </a:cxn>
                  <a:cxn ang="0">
                    <a:pos x="2" y="166"/>
                  </a:cxn>
                  <a:cxn ang="0">
                    <a:pos x="3" y="167"/>
                  </a:cxn>
                  <a:cxn ang="0">
                    <a:pos x="5" y="167"/>
                  </a:cxn>
                  <a:cxn ang="0">
                    <a:pos x="8" y="166"/>
                  </a:cxn>
                  <a:cxn ang="0">
                    <a:pos x="10" y="164"/>
                  </a:cxn>
                  <a:cxn ang="0">
                    <a:pos x="10" y="162"/>
                  </a:cxn>
                  <a:cxn ang="0">
                    <a:pos x="10" y="162"/>
                  </a:cxn>
                  <a:cxn ang="0">
                    <a:pos x="15" y="123"/>
                  </a:cxn>
                  <a:cxn ang="0">
                    <a:pos x="20" y="84"/>
                  </a:cxn>
                  <a:cxn ang="0">
                    <a:pos x="26" y="45"/>
                  </a:cxn>
                  <a:cxn ang="0">
                    <a:pos x="36" y="6"/>
                  </a:cxn>
                  <a:cxn ang="0">
                    <a:pos x="36" y="6"/>
                  </a:cxn>
                  <a:cxn ang="0">
                    <a:pos x="36" y="4"/>
                  </a:cxn>
                  <a:cxn ang="0">
                    <a:pos x="35" y="2"/>
                  </a:cxn>
                  <a:cxn ang="0">
                    <a:pos x="34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6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6" h="167">
                    <a:moveTo>
                      <a:pt x="26" y="3"/>
                    </a:moveTo>
                    <a:lnTo>
                      <a:pt x="26" y="3"/>
                    </a:lnTo>
                    <a:lnTo>
                      <a:pt x="18" y="42"/>
                    </a:lnTo>
                    <a:lnTo>
                      <a:pt x="11" y="83"/>
                    </a:lnTo>
                    <a:lnTo>
                      <a:pt x="6" y="123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0" y="164"/>
                    </a:lnTo>
                    <a:lnTo>
                      <a:pt x="2" y="166"/>
                    </a:lnTo>
                    <a:lnTo>
                      <a:pt x="3" y="167"/>
                    </a:lnTo>
                    <a:lnTo>
                      <a:pt x="5" y="167"/>
                    </a:lnTo>
                    <a:lnTo>
                      <a:pt x="8" y="166"/>
                    </a:lnTo>
                    <a:lnTo>
                      <a:pt x="10" y="164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5" y="123"/>
                    </a:lnTo>
                    <a:lnTo>
                      <a:pt x="20" y="84"/>
                    </a:lnTo>
                    <a:lnTo>
                      <a:pt x="26" y="45"/>
                    </a:lnTo>
                    <a:lnTo>
                      <a:pt x="36" y="6"/>
                    </a:lnTo>
                    <a:lnTo>
                      <a:pt x="36" y="6"/>
                    </a:lnTo>
                    <a:lnTo>
                      <a:pt x="36" y="4"/>
                    </a:lnTo>
                    <a:lnTo>
                      <a:pt x="35" y="2"/>
                    </a:lnTo>
                    <a:lnTo>
                      <a:pt x="34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6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4" name="Freeform 200"/>
              <p:cNvSpPr/>
              <p:nvPr/>
            </p:nvSpPr>
            <p:spPr bwMode="auto">
              <a:xfrm>
                <a:off x="4521200" y="2484438"/>
                <a:ext cx="17463" cy="9525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26"/>
                  </a:cxn>
                  <a:cxn ang="0">
                    <a:pos x="23" y="46"/>
                  </a:cxn>
                  <a:cxn ang="0">
                    <a:pos x="20" y="67"/>
                  </a:cxn>
                  <a:cxn ang="0">
                    <a:pos x="14" y="88"/>
                  </a:cxn>
                  <a:cxn ang="0">
                    <a:pos x="14" y="88"/>
                  </a:cxn>
                  <a:cxn ang="0">
                    <a:pos x="11" y="98"/>
                  </a:cxn>
                  <a:cxn ang="0">
                    <a:pos x="9" y="109"/>
                  </a:cxn>
                  <a:cxn ang="0">
                    <a:pos x="6" y="131"/>
                  </a:cxn>
                  <a:cxn ang="0">
                    <a:pos x="3" y="153"/>
                  </a:cxn>
                  <a:cxn ang="0">
                    <a:pos x="0" y="174"/>
                  </a:cxn>
                  <a:cxn ang="0">
                    <a:pos x="0" y="174"/>
                  </a:cxn>
                  <a:cxn ang="0">
                    <a:pos x="0" y="176"/>
                  </a:cxn>
                  <a:cxn ang="0">
                    <a:pos x="1" y="177"/>
                  </a:cxn>
                  <a:cxn ang="0">
                    <a:pos x="4" y="179"/>
                  </a:cxn>
                  <a:cxn ang="0">
                    <a:pos x="6" y="179"/>
                  </a:cxn>
                  <a:cxn ang="0">
                    <a:pos x="7" y="179"/>
                  </a:cxn>
                  <a:cxn ang="0">
                    <a:pos x="8" y="178"/>
                  </a:cxn>
                  <a:cxn ang="0">
                    <a:pos x="9" y="176"/>
                  </a:cxn>
                  <a:cxn ang="0">
                    <a:pos x="9" y="176"/>
                  </a:cxn>
                  <a:cxn ang="0">
                    <a:pos x="12" y="155"/>
                  </a:cxn>
                  <a:cxn ang="0">
                    <a:pos x="15" y="133"/>
                  </a:cxn>
                  <a:cxn ang="0">
                    <a:pos x="18" y="111"/>
                  </a:cxn>
                  <a:cxn ang="0">
                    <a:pos x="24" y="91"/>
                  </a:cxn>
                  <a:cxn ang="0">
                    <a:pos x="24" y="91"/>
                  </a:cxn>
                  <a:cxn ang="0">
                    <a:pos x="28" y="69"/>
                  </a:cxn>
                  <a:cxn ang="0">
                    <a:pos x="32" y="48"/>
                  </a:cxn>
                  <a:cxn ang="0">
                    <a:pos x="34" y="27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5" h="179">
                    <a:moveTo>
                      <a:pt x="26" y="5"/>
                    </a:moveTo>
                    <a:lnTo>
                      <a:pt x="26" y="5"/>
                    </a:lnTo>
                    <a:lnTo>
                      <a:pt x="25" y="26"/>
                    </a:lnTo>
                    <a:lnTo>
                      <a:pt x="23" y="46"/>
                    </a:lnTo>
                    <a:lnTo>
                      <a:pt x="20" y="67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1" y="98"/>
                    </a:lnTo>
                    <a:lnTo>
                      <a:pt x="9" y="109"/>
                    </a:lnTo>
                    <a:lnTo>
                      <a:pt x="6" y="131"/>
                    </a:lnTo>
                    <a:lnTo>
                      <a:pt x="3" y="153"/>
                    </a:lnTo>
                    <a:lnTo>
                      <a:pt x="0" y="174"/>
                    </a:lnTo>
                    <a:lnTo>
                      <a:pt x="0" y="174"/>
                    </a:lnTo>
                    <a:lnTo>
                      <a:pt x="0" y="176"/>
                    </a:lnTo>
                    <a:lnTo>
                      <a:pt x="1" y="177"/>
                    </a:lnTo>
                    <a:lnTo>
                      <a:pt x="4" y="179"/>
                    </a:lnTo>
                    <a:lnTo>
                      <a:pt x="6" y="179"/>
                    </a:lnTo>
                    <a:lnTo>
                      <a:pt x="7" y="179"/>
                    </a:lnTo>
                    <a:lnTo>
                      <a:pt x="8" y="178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12" y="155"/>
                    </a:lnTo>
                    <a:lnTo>
                      <a:pt x="15" y="133"/>
                    </a:lnTo>
                    <a:lnTo>
                      <a:pt x="18" y="111"/>
                    </a:lnTo>
                    <a:lnTo>
                      <a:pt x="24" y="91"/>
                    </a:lnTo>
                    <a:lnTo>
                      <a:pt x="24" y="91"/>
                    </a:lnTo>
                    <a:lnTo>
                      <a:pt x="28" y="69"/>
                    </a:lnTo>
                    <a:lnTo>
                      <a:pt x="32" y="48"/>
                    </a:lnTo>
                    <a:lnTo>
                      <a:pt x="34" y="27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5" name="Freeform 201"/>
              <p:cNvSpPr/>
              <p:nvPr/>
            </p:nvSpPr>
            <p:spPr bwMode="auto">
              <a:xfrm>
                <a:off x="4570413" y="2508250"/>
                <a:ext cx="12700" cy="41275"/>
              </a:xfrm>
              <a:custGeom>
                <a:avLst/>
                <a:gdLst/>
                <a:ahLst/>
                <a:cxnLst>
                  <a:cxn ang="0">
                    <a:pos x="12" y="3"/>
                  </a:cxn>
                  <a:cxn ang="0">
                    <a:pos x="12" y="3"/>
                  </a:cxn>
                  <a:cxn ang="0">
                    <a:pos x="8" y="21"/>
                  </a:cxn>
                  <a:cxn ang="0">
                    <a:pos x="6" y="38"/>
                  </a:cxn>
                  <a:cxn ang="0">
                    <a:pos x="3" y="56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5" y="79"/>
                  </a:cxn>
                  <a:cxn ang="0">
                    <a:pos x="7" y="79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2" y="58"/>
                  </a:cxn>
                  <a:cxn ang="0">
                    <a:pos x="14" y="40"/>
                  </a:cxn>
                  <a:cxn ang="0">
                    <a:pos x="17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19" y="0"/>
                  </a:cxn>
                  <a:cxn ang="0">
                    <a:pos x="16" y="0"/>
                  </a:cxn>
                  <a:cxn ang="0">
                    <a:pos x="15" y="0"/>
                  </a:cxn>
                  <a:cxn ang="0">
                    <a:pos x="13" y="1"/>
                  </a:cxn>
                  <a:cxn ang="0">
                    <a:pos x="12" y="3"/>
                  </a:cxn>
                  <a:cxn ang="0">
                    <a:pos x="12" y="3"/>
                  </a:cxn>
                </a:cxnLst>
                <a:rect l="0" t="0" r="r" b="b"/>
                <a:pathLst>
                  <a:path w="22" h="79">
                    <a:moveTo>
                      <a:pt x="12" y="3"/>
                    </a:moveTo>
                    <a:lnTo>
                      <a:pt x="12" y="3"/>
                    </a:lnTo>
                    <a:lnTo>
                      <a:pt x="8" y="21"/>
                    </a:lnTo>
                    <a:lnTo>
                      <a:pt x="6" y="38"/>
                    </a:lnTo>
                    <a:lnTo>
                      <a:pt x="3" y="56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5" y="79"/>
                    </a:lnTo>
                    <a:lnTo>
                      <a:pt x="7" y="79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2" y="58"/>
                    </a:lnTo>
                    <a:lnTo>
                      <a:pt x="14" y="40"/>
                    </a:lnTo>
                    <a:lnTo>
                      <a:pt x="17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6" y="0"/>
                    </a:lnTo>
                    <a:lnTo>
                      <a:pt x="15" y="0"/>
                    </a:lnTo>
                    <a:lnTo>
                      <a:pt x="13" y="1"/>
                    </a:lnTo>
                    <a:lnTo>
                      <a:pt x="12" y="3"/>
                    </a:lnTo>
                    <a:lnTo>
                      <a:pt x="12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6" name="Freeform 202"/>
              <p:cNvSpPr/>
              <p:nvPr/>
            </p:nvSpPr>
            <p:spPr bwMode="auto">
              <a:xfrm>
                <a:off x="4603750" y="2557463"/>
                <a:ext cx="15875" cy="46038"/>
              </a:xfrm>
              <a:custGeom>
                <a:avLst/>
                <a:gdLst/>
                <a:ahLst/>
                <a:cxnLst>
                  <a:cxn ang="0">
                    <a:pos x="20" y="3"/>
                  </a:cxn>
                  <a:cxn ang="0">
                    <a:pos x="20" y="3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1" y="83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5" y="85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28" y="5"/>
                  </a:cxn>
                  <a:cxn ang="0">
                    <a:pos x="28" y="5"/>
                  </a:cxn>
                  <a:cxn ang="0">
                    <a:pos x="29" y="3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2" y="0"/>
                  </a:cxn>
                  <a:cxn ang="0">
                    <a:pos x="20" y="1"/>
                  </a:cxn>
                  <a:cxn ang="0">
                    <a:pos x="20" y="3"/>
                  </a:cxn>
                  <a:cxn ang="0">
                    <a:pos x="20" y="3"/>
                  </a:cxn>
                </a:cxnLst>
                <a:rect l="0" t="0" r="r" b="b"/>
                <a:pathLst>
                  <a:path w="29" h="85">
                    <a:moveTo>
                      <a:pt x="20" y="3"/>
                    </a:moveTo>
                    <a:lnTo>
                      <a:pt x="20" y="3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1" y="83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5" y="85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9" y="3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0" y="1"/>
                    </a:lnTo>
                    <a:lnTo>
                      <a:pt x="20" y="3"/>
                    </a:lnTo>
                    <a:lnTo>
                      <a:pt x="2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7" name="Freeform 203"/>
              <p:cNvSpPr/>
              <p:nvPr/>
            </p:nvSpPr>
            <p:spPr bwMode="auto">
              <a:xfrm>
                <a:off x="4687888" y="2668588"/>
                <a:ext cx="15875" cy="61913"/>
              </a:xfrm>
              <a:custGeom>
                <a:avLst/>
                <a:gdLst/>
                <a:ahLst/>
                <a:cxnLst>
                  <a:cxn ang="0">
                    <a:pos x="19" y="4"/>
                  </a:cxn>
                  <a:cxn ang="0">
                    <a:pos x="19" y="4"/>
                  </a:cxn>
                  <a:cxn ang="0">
                    <a:pos x="19" y="12"/>
                  </a:cxn>
                  <a:cxn ang="0">
                    <a:pos x="17" y="19"/>
                  </a:cxn>
                  <a:cxn ang="0">
                    <a:pos x="12" y="35"/>
                  </a:cxn>
                  <a:cxn ang="0">
                    <a:pos x="8" y="50"/>
                  </a:cxn>
                  <a:cxn ang="0">
                    <a:pos x="7" y="58"/>
                  </a:cxn>
                  <a:cxn ang="0">
                    <a:pos x="6" y="65"/>
                  </a:cxn>
                  <a:cxn ang="0">
                    <a:pos x="6" y="65"/>
                  </a:cxn>
                  <a:cxn ang="0">
                    <a:pos x="6" y="76"/>
                  </a:cxn>
                  <a:cxn ang="0">
                    <a:pos x="5" y="89"/>
                  </a:cxn>
                  <a:cxn ang="0">
                    <a:pos x="4" y="99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3"/>
                  </a:cxn>
                  <a:cxn ang="0">
                    <a:pos x="1" y="116"/>
                  </a:cxn>
                  <a:cxn ang="0">
                    <a:pos x="3" y="116"/>
                  </a:cxn>
                  <a:cxn ang="0">
                    <a:pos x="6" y="116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9" y="112"/>
                  </a:cxn>
                  <a:cxn ang="0">
                    <a:pos x="12" y="102"/>
                  </a:cxn>
                  <a:cxn ang="0">
                    <a:pos x="14" y="92"/>
                  </a:cxn>
                  <a:cxn ang="0">
                    <a:pos x="15" y="80"/>
                  </a:cxn>
                  <a:cxn ang="0">
                    <a:pos x="15" y="70"/>
                  </a:cxn>
                  <a:cxn ang="0">
                    <a:pos x="15" y="70"/>
                  </a:cxn>
                  <a:cxn ang="0">
                    <a:pos x="17" y="62"/>
                  </a:cxn>
                  <a:cxn ang="0">
                    <a:pos x="18" y="54"/>
                  </a:cxn>
                  <a:cxn ang="0">
                    <a:pos x="22" y="37"/>
                  </a:cxn>
                  <a:cxn ang="0">
                    <a:pos x="26" y="20"/>
                  </a:cxn>
                  <a:cxn ang="0">
                    <a:pos x="28" y="12"/>
                  </a:cxn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19" y="4"/>
                  </a:cxn>
                  <a:cxn ang="0">
                    <a:pos x="19" y="4"/>
                  </a:cxn>
                </a:cxnLst>
                <a:rect l="0" t="0" r="r" b="b"/>
                <a:pathLst>
                  <a:path w="29" h="116">
                    <a:moveTo>
                      <a:pt x="19" y="4"/>
                    </a:moveTo>
                    <a:lnTo>
                      <a:pt x="19" y="4"/>
                    </a:lnTo>
                    <a:lnTo>
                      <a:pt x="19" y="12"/>
                    </a:lnTo>
                    <a:lnTo>
                      <a:pt x="17" y="19"/>
                    </a:lnTo>
                    <a:lnTo>
                      <a:pt x="12" y="35"/>
                    </a:lnTo>
                    <a:lnTo>
                      <a:pt x="8" y="50"/>
                    </a:lnTo>
                    <a:lnTo>
                      <a:pt x="7" y="58"/>
                    </a:lnTo>
                    <a:lnTo>
                      <a:pt x="6" y="65"/>
                    </a:lnTo>
                    <a:lnTo>
                      <a:pt x="6" y="65"/>
                    </a:lnTo>
                    <a:lnTo>
                      <a:pt x="6" y="76"/>
                    </a:lnTo>
                    <a:lnTo>
                      <a:pt x="5" y="89"/>
                    </a:lnTo>
                    <a:lnTo>
                      <a:pt x="4" y="99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3"/>
                    </a:lnTo>
                    <a:lnTo>
                      <a:pt x="1" y="116"/>
                    </a:lnTo>
                    <a:lnTo>
                      <a:pt x="3" y="116"/>
                    </a:lnTo>
                    <a:lnTo>
                      <a:pt x="6" y="116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9" y="112"/>
                    </a:lnTo>
                    <a:lnTo>
                      <a:pt x="12" y="102"/>
                    </a:lnTo>
                    <a:lnTo>
                      <a:pt x="14" y="92"/>
                    </a:lnTo>
                    <a:lnTo>
                      <a:pt x="15" y="80"/>
                    </a:lnTo>
                    <a:lnTo>
                      <a:pt x="15" y="70"/>
                    </a:lnTo>
                    <a:lnTo>
                      <a:pt x="15" y="70"/>
                    </a:lnTo>
                    <a:lnTo>
                      <a:pt x="17" y="62"/>
                    </a:lnTo>
                    <a:lnTo>
                      <a:pt x="18" y="54"/>
                    </a:lnTo>
                    <a:lnTo>
                      <a:pt x="22" y="37"/>
                    </a:lnTo>
                    <a:lnTo>
                      <a:pt x="26" y="20"/>
                    </a:lnTo>
                    <a:lnTo>
                      <a:pt x="28" y="12"/>
                    </a:lnTo>
                    <a:lnTo>
                      <a:pt x="29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19" y="4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8" name="Freeform 204"/>
              <p:cNvSpPr/>
              <p:nvPr/>
            </p:nvSpPr>
            <p:spPr bwMode="auto">
              <a:xfrm>
                <a:off x="4714875" y="2657475"/>
                <a:ext cx="11113" cy="6191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32"/>
                  </a:cxn>
                  <a:cxn ang="0">
                    <a:pos x="6" y="59"/>
                  </a:cxn>
                  <a:cxn ang="0">
                    <a:pos x="2" y="86"/>
                  </a:cxn>
                  <a:cxn ang="0">
                    <a:pos x="0" y="113"/>
                  </a:cxn>
                  <a:cxn ang="0">
                    <a:pos x="0" y="113"/>
                  </a:cxn>
                  <a:cxn ang="0">
                    <a:pos x="0" y="115"/>
                  </a:cxn>
                  <a:cxn ang="0">
                    <a:pos x="1" y="116"/>
                  </a:cxn>
                  <a:cxn ang="0">
                    <a:pos x="3" y="117"/>
                  </a:cxn>
                  <a:cxn ang="0">
                    <a:pos x="4" y="117"/>
                  </a:cxn>
                  <a:cxn ang="0">
                    <a:pos x="6" y="117"/>
                  </a:cxn>
                  <a:cxn ang="0">
                    <a:pos x="8" y="116"/>
                  </a:cxn>
                  <a:cxn ang="0">
                    <a:pos x="9" y="115"/>
                  </a:cxn>
                  <a:cxn ang="0">
                    <a:pos x="9" y="113"/>
                  </a:cxn>
                  <a:cxn ang="0">
                    <a:pos x="9" y="113"/>
                  </a:cxn>
                  <a:cxn ang="0">
                    <a:pos x="11" y="86"/>
                  </a:cxn>
                  <a:cxn ang="0">
                    <a:pos x="15" y="59"/>
                  </a:cxn>
                  <a:cxn ang="0">
                    <a:pos x="19" y="32"/>
                  </a:cxn>
                  <a:cxn ang="0">
                    <a:pos x="21" y="5"/>
                  </a:cxn>
                  <a:cxn ang="0">
                    <a:pos x="21" y="5"/>
                  </a:cxn>
                  <a:cxn ang="0">
                    <a:pos x="21" y="3"/>
                  </a:cxn>
                  <a:cxn ang="0">
                    <a:pos x="20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3" y="3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1" h="117">
                    <a:moveTo>
                      <a:pt x="12" y="5"/>
                    </a:moveTo>
                    <a:lnTo>
                      <a:pt x="12" y="5"/>
                    </a:lnTo>
                    <a:lnTo>
                      <a:pt x="10" y="32"/>
                    </a:lnTo>
                    <a:lnTo>
                      <a:pt x="6" y="59"/>
                    </a:lnTo>
                    <a:lnTo>
                      <a:pt x="2" y="86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15"/>
                    </a:lnTo>
                    <a:lnTo>
                      <a:pt x="1" y="116"/>
                    </a:lnTo>
                    <a:lnTo>
                      <a:pt x="3" y="117"/>
                    </a:lnTo>
                    <a:lnTo>
                      <a:pt x="4" y="117"/>
                    </a:lnTo>
                    <a:lnTo>
                      <a:pt x="6" y="117"/>
                    </a:lnTo>
                    <a:lnTo>
                      <a:pt x="8" y="116"/>
                    </a:lnTo>
                    <a:lnTo>
                      <a:pt x="9" y="115"/>
                    </a:lnTo>
                    <a:lnTo>
                      <a:pt x="9" y="113"/>
                    </a:lnTo>
                    <a:lnTo>
                      <a:pt x="9" y="113"/>
                    </a:lnTo>
                    <a:lnTo>
                      <a:pt x="11" y="86"/>
                    </a:lnTo>
                    <a:lnTo>
                      <a:pt x="15" y="59"/>
                    </a:lnTo>
                    <a:lnTo>
                      <a:pt x="19" y="32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3"/>
                    </a:lnTo>
                    <a:lnTo>
                      <a:pt x="20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3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9" name="Freeform 206"/>
              <p:cNvSpPr>
                <a:spLocks noEditPoints="1"/>
              </p:cNvSpPr>
              <p:nvPr/>
            </p:nvSpPr>
            <p:spPr bwMode="auto">
              <a:xfrm>
                <a:off x="4249738" y="2249488"/>
                <a:ext cx="555625" cy="574675"/>
              </a:xfrm>
              <a:custGeom>
                <a:avLst/>
                <a:gdLst/>
                <a:ahLst/>
                <a:cxnLst>
                  <a:cxn ang="0">
                    <a:pos x="817" y="1056"/>
                  </a:cxn>
                  <a:cxn ang="0">
                    <a:pos x="716" y="1035"/>
                  </a:cxn>
                  <a:cxn ang="0">
                    <a:pos x="659" y="1016"/>
                  </a:cxn>
                  <a:cxn ang="0">
                    <a:pos x="645" y="1010"/>
                  </a:cxn>
                  <a:cxn ang="0">
                    <a:pos x="623" y="986"/>
                  </a:cxn>
                  <a:cxn ang="0">
                    <a:pos x="608" y="970"/>
                  </a:cxn>
                  <a:cxn ang="0">
                    <a:pos x="577" y="929"/>
                  </a:cxn>
                  <a:cxn ang="0">
                    <a:pos x="513" y="864"/>
                  </a:cxn>
                  <a:cxn ang="0">
                    <a:pos x="403" y="767"/>
                  </a:cxn>
                  <a:cxn ang="0">
                    <a:pos x="307" y="683"/>
                  </a:cxn>
                  <a:cxn ang="0">
                    <a:pos x="222" y="574"/>
                  </a:cxn>
                  <a:cxn ang="0">
                    <a:pos x="139" y="472"/>
                  </a:cxn>
                  <a:cxn ang="0">
                    <a:pos x="97" y="439"/>
                  </a:cxn>
                  <a:cxn ang="0">
                    <a:pos x="31" y="360"/>
                  </a:cxn>
                  <a:cxn ang="0">
                    <a:pos x="27" y="300"/>
                  </a:cxn>
                  <a:cxn ang="0">
                    <a:pos x="84" y="371"/>
                  </a:cxn>
                  <a:cxn ang="0">
                    <a:pos x="141" y="426"/>
                  </a:cxn>
                  <a:cxn ang="0">
                    <a:pos x="208" y="491"/>
                  </a:cxn>
                  <a:cxn ang="0">
                    <a:pos x="305" y="624"/>
                  </a:cxn>
                  <a:cxn ang="0">
                    <a:pos x="398" y="714"/>
                  </a:cxn>
                  <a:cxn ang="0">
                    <a:pos x="481" y="790"/>
                  </a:cxn>
                  <a:cxn ang="0">
                    <a:pos x="571" y="872"/>
                  </a:cxn>
                  <a:cxn ang="0">
                    <a:pos x="646" y="943"/>
                  </a:cxn>
                  <a:cxn ang="0">
                    <a:pos x="724" y="871"/>
                  </a:cxn>
                  <a:cxn ang="0">
                    <a:pos x="843" y="787"/>
                  </a:cxn>
                  <a:cxn ang="0">
                    <a:pos x="981" y="693"/>
                  </a:cxn>
                  <a:cxn ang="0">
                    <a:pos x="917" y="620"/>
                  </a:cxn>
                  <a:cxn ang="0">
                    <a:pos x="751" y="446"/>
                  </a:cxn>
                  <a:cxn ang="0">
                    <a:pos x="583" y="291"/>
                  </a:cxn>
                  <a:cxn ang="0">
                    <a:pos x="501" y="195"/>
                  </a:cxn>
                  <a:cxn ang="0">
                    <a:pos x="431" y="116"/>
                  </a:cxn>
                  <a:cxn ang="0">
                    <a:pos x="378" y="54"/>
                  </a:cxn>
                  <a:cxn ang="0">
                    <a:pos x="377" y="0"/>
                  </a:cxn>
                  <a:cxn ang="0">
                    <a:pos x="496" y="134"/>
                  </a:cxn>
                  <a:cxn ang="0">
                    <a:pos x="631" y="290"/>
                  </a:cxn>
                  <a:cxn ang="0">
                    <a:pos x="729" y="380"/>
                  </a:cxn>
                  <a:cxn ang="0">
                    <a:pos x="900" y="546"/>
                  </a:cxn>
                  <a:cxn ang="0">
                    <a:pos x="980" y="641"/>
                  </a:cxn>
                  <a:cxn ang="0">
                    <a:pos x="1020" y="678"/>
                  </a:cxn>
                  <a:cxn ang="0">
                    <a:pos x="1032" y="689"/>
                  </a:cxn>
                  <a:cxn ang="0">
                    <a:pos x="1037" y="700"/>
                  </a:cxn>
                  <a:cxn ang="0">
                    <a:pos x="1051" y="800"/>
                  </a:cxn>
                  <a:cxn ang="0">
                    <a:pos x="1037" y="911"/>
                  </a:cxn>
                  <a:cxn ang="0">
                    <a:pos x="1029" y="991"/>
                  </a:cxn>
                  <a:cxn ang="0">
                    <a:pos x="1023" y="1039"/>
                  </a:cxn>
                  <a:cxn ang="0">
                    <a:pos x="1016" y="1079"/>
                  </a:cxn>
                  <a:cxn ang="0">
                    <a:pos x="1002" y="1088"/>
                  </a:cxn>
                  <a:cxn ang="0">
                    <a:pos x="996" y="1087"/>
                  </a:cxn>
                  <a:cxn ang="0">
                    <a:pos x="954" y="761"/>
                  </a:cxn>
                  <a:cxn ang="0">
                    <a:pos x="842" y="830"/>
                  </a:cxn>
                  <a:cxn ang="0">
                    <a:pos x="729" y="917"/>
                  </a:cxn>
                  <a:cxn ang="0">
                    <a:pos x="672" y="967"/>
                  </a:cxn>
                  <a:cxn ang="0">
                    <a:pos x="699" y="991"/>
                  </a:cxn>
                  <a:cxn ang="0">
                    <a:pos x="772" y="1010"/>
                  </a:cxn>
                  <a:cxn ang="0">
                    <a:pos x="941" y="1046"/>
                  </a:cxn>
                  <a:cxn ang="0">
                    <a:pos x="989" y="1039"/>
                  </a:cxn>
                  <a:cxn ang="0">
                    <a:pos x="990" y="1018"/>
                  </a:cxn>
                  <a:cxn ang="0">
                    <a:pos x="995" y="957"/>
                  </a:cxn>
                  <a:cxn ang="0">
                    <a:pos x="1010" y="856"/>
                  </a:cxn>
                  <a:cxn ang="0">
                    <a:pos x="1010" y="734"/>
                  </a:cxn>
                </a:cxnLst>
                <a:rect l="0" t="0" r="r" b="b"/>
                <a:pathLst>
                  <a:path w="1051" h="1088">
                    <a:moveTo>
                      <a:pt x="991" y="1088"/>
                    </a:moveTo>
                    <a:lnTo>
                      <a:pt x="991" y="1088"/>
                    </a:lnTo>
                    <a:lnTo>
                      <a:pt x="952" y="1084"/>
                    </a:lnTo>
                    <a:lnTo>
                      <a:pt x="911" y="1078"/>
                    </a:lnTo>
                    <a:lnTo>
                      <a:pt x="866" y="1069"/>
                    </a:lnTo>
                    <a:lnTo>
                      <a:pt x="817" y="1056"/>
                    </a:lnTo>
                    <a:lnTo>
                      <a:pt x="817" y="1056"/>
                    </a:lnTo>
                    <a:lnTo>
                      <a:pt x="773" y="1046"/>
                    </a:lnTo>
                    <a:lnTo>
                      <a:pt x="751" y="1041"/>
                    </a:lnTo>
                    <a:lnTo>
                      <a:pt x="728" y="1037"/>
                    </a:lnTo>
                    <a:lnTo>
                      <a:pt x="728" y="1037"/>
                    </a:lnTo>
                    <a:lnTo>
                      <a:pt x="716" y="1035"/>
                    </a:lnTo>
                    <a:lnTo>
                      <a:pt x="706" y="1031"/>
                    </a:lnTo>
                    <a:lnTo>
                      <a:pt x="686" y="1025"/>
                    </a:lnTo>
                    <a:lnTo>
                      <a:pt x="686" y="1025"/>
                    </a:lnTo>
                    <a:lnTo>
                      <a:pt x="673" y="1020"/>
                    </a:lnTo>
                    <a:lnTo>
                      <a:pt x="659" y="1016"/>
                    </a:lnTo>
                    <a:lnTo>
                      <a:pt x="659" y="1016"/>
                    </a:lnTo>
                    <a:lnTo>
                      <a:pt x="654" y="1015"/>
                    </a:lnTo>
                    <a:lnTo>
                      <a:pt x="651" y="1013"/>
                    </a:lnTo>
                    <a:lnTo>
                      <a:pt x="650" y="1012"/>
                    </a:lnTo>
                    <a:lnTo>
                      <a:pt x="649" y="1011"/>
                    </a:lnTo>
                    <a:lnTo>
                      <a:pt x="649" y="1011"/>
                    </a:lnTo>
                    <a:lnTo>
                      <a:pt x="645" y="1010"/>
                    </a:lnTo>
                    <a:lnTo>
                      <a:pt x="645" y="1010"/>
                    </a:lnTo>
                    <a:lnTo>
                      <a:pt x="640" y="1006"/>
                    </a:lnTo>
                    <a:lnTo>
                      <a:pt x="635" y="1001"/>
                    </a:lnTo>
                    <a:lnTo>
                      <a:pt x="628" y="991"/>
                    </a:lnTo>
                    <a:lnTo>
                      <a:pt x="623" y="986"/>
                    </a:lnTo>
                    <a:lnTo>
                      <a:pt x="623" y="986"/>
                    </a:lnTo>
                    <a:lnTo>
                      <a:pt x="620" y="983"/>
                    </a:lnTo>
                    <a:lnTo>
                      <a:pt x="619" y="982"/>
                    </a:lnTo>
                    <a:lnTo>
                      <a:pt x="619" y="982"/>
                    </a:lnTo>
                    <a:lnTo>
                      <a:pt x="614" y="979"/>
                    </a:lnTo>
                    <a:lnTo>
                      <a:pt x="611" y="976"/>
                    </a:lnTo>
                    <a:lnTo>
                      <a:pt x="608" y="970"/>
                    </a:lnTo>
                    <a:lnTo>
                      <a:pt x="608" y="965"/>
                    </a:lnTo>
                    <a:lnTo>
                      <a:pt x="608" y="963"/>
                    </a:lnTo>
                    <a:lnTo>
                      <a:pt x="606" y="961"/>
                    </a:lnTo>
                    <a:lnTo>
                      <a:pt x="606" y="961"/>
                    </a:lnTo>
                    <a:lnTo>
                      <a:pt x="591" y="946"/>
                    </a:lnTo>
                    <a:lnTo>
                      <a:pt x="577" y="929"/>
                    </a:lnTo>
                    <a:lnTo>
                      <a:pt x="577" y="929"/>
                    </a:lnTo>
                    <a:lnTo>
                      <a:pt x="561" y="912"/>
                    </a:lnTo>
                    <a:lnTo>
                      <a:pt x="546" y="895"/>
                    </a:lnTo>
                    <a:lnTo>
                      <a:pt x="529" y="879"/>
                    </a:lnTo>
                    <a:lnTo>
                      <a:pt x="513" y="864"/>
                    </a:lnTo>
                    <a:lnTo>
                      <a:pt x="513" y="864"/>
                    </a:lnTo>
                    <a:lnTo>
                      <a:pt x="490" y="846"/>
                    </a:lnTo>
                    <a:lnTo>
                      <a:pt x="469" y="827"/>
                    </a:lnTo>
                    <a:lnTo>
                      <a:pt x="428" y="789"/>
                    </a:lnTo>
                    <a:lnTo>
                      <a:pt x="428" y="789"/>
                    </a:lnTo>
                    <a:lnTo>
                      <a:pt x="416" y="777"/>
                    </a:lnTo>
                    <a:lnTo>
                      <a:pt x="403" y="767"/>
                    </a:lnTo>
                    <a:lnTo>
                      <a:pt x="378" y="745"/>
                    </a:lnTo>
                    <a:lnTo>
                      <a:pt x="378" y="745"/>
                    </a:lnTo>
                    <a:lnTo>
                      <a:pt x="356" y="729"/>
                    </a:lnTo>
                    <a:lnTo>
                      <a:pt x="336" y="711"/>
                    </a:lnTo>
                    <a:lnTo>
                      <a:pt x="317" y="693"/>
                    </a:lnTo>
                    <a:lnTo>
                      <a:pt x="307" y="683"/>
                    </a:lnTo>
                    <a:lnTo>
                      <a:pt x="299" y="673"/>
                    </a:lnTo>
                    <a:lnTo>
                      <a:pt x="299" y="673"/>
                    </a:lnTo>
                    <a:lnTo>
                      <a:pt x="271" y="638"/>
                    </a:lnTo>
                    <a:lnTo>
                      <a:pt x="271" y="638"/>
                    </a:lnTo>
                    <a:lnTo>
                      <a:pt x="238" y="596"/>
                    </a:lnTo>
                    <a:lnTo>
                      <a:pt x="222" y="574"/>
                    </a:lnTo>
                    <a:lnTo>
                      <a:pt x="207" y="552"/>
                    </a:lnTo>
                    <a:lnTo>
                      <a:pt x="207" y="552"/>
                    </a:lnTo>
                    <a:lnTo>
                      <a:pt x="194" y="534"/>
                    </a:lnTo>
                    <a:lnTo>
                      <a:pt x="178" y="514"/>
                    </a:lnTo>
                    <a:lnTo>
                      <a:pt x="160" y="493"/>
                    </a:lnTo>
                    <a:lnTo>
                      <a:pt x="139" y="472"/>
                    </a:lnTo>
                    <a:lnTo>
                      <a:pt x="139" y="472"/>
                    </a:lnTo>
                    <a:lnTo>
                      <a:pt x="128" y="461"/>
                    </a:lnTo>
                    <a:lnTo>
                      <a:pt x="115" y="453"/>
                    </a:lnTo>
                    <a:lnTo>
                      <a:pt x="115" y="453"/>
                    </a:lnTo>
                    <a:lnTo>
                      <a:pt x="103" y="444"/>
                    </a:lnTo>
                    <a:lnTo>
                      <a:pt x="97" y="439"/>
                    </a:lnTo>
                    <a:lnTo>
                      <a:pt x="92" y="433"/>
                    </a:lnTo>
                    <a:lnTo>
                      <a:pt x="92" y="433"/>
                    </a:lnTo>
                    <a:lnTo>
                      <a:pt x="74" y="414"/>
                    </a:lnTo>
                    <a:lnTo>
                      <a:pt x="57" y="393"/>
                    </a:lnTo>
                    <a:lnTo>
                      <a:pt x="57" y="393"/>
                    </a:lnTo>
                    <a:lnTo>
                      <a:pt x="31" y="360"/>
                    </a:lnTo>
                    <a:lnTo>
                      <a:pt x="16" y="345"/>
                    </a:lnTo>
                    <a:lnTo>
                      <a:pt x="2" y="329"/>
                    </a:lnTo>
                    <a:lnTo>
                      <a:pt x="2" y="329"/>
                    </a:lnTo>
                    <a:lnTo>
                      <a:pt x="0" y="327"/>
                    </a:lnTo>
                    <a:lnTo>
                      <a:pt x="0" y="327"/>
                    </a:lnTo>
                    <a:lnTo>
                      <a:pt x="27" y="300"/>
                    </a:lnTo>
                    <a:lnTo>
                      <a:pt x="27" y="300"/>
                    </a:lnTo>
                    <a:lnTo>
                      <a:pt x="45" y="322"/>
                    </a:lnTo>
                    <a:lnTo>
                      <a:pt x="45" y="322"/>
                    </a:lnTo>
                    <a:lnTo>
                      <a:pt x="68" y="351"/>
                    </a:lnTo>
                    <a:lnTo>
                      <a:pt x="68" y="351"/>
                    </a:lnTo>
                    <a:lnTo>
                      <a:pt x="84" y="371"/>
                    </a:lnTo>
                    <a:lnTo>
                      <a:pt x="102" y="392"/>
                    </a:lnTo>
                    <a:lnTo>
                      <a:pt x="111" y="401"/>
                    </a:lnTo>
                    <a:lnTo>
                      <a:pt x="120" y="411"/>
                    </a:lnTo>
                    <a:lnTo>
                      <a:pt x="131" y="419"/>
                    </a:lnTo>
                    <a:lnTo>
                      <a:pt x="141" y="426"/>
                    </a:lnTo>
                    <a:lnTo>
                      <a:pt x="141" y="426"/>
                    </a:lnTo>
                    <a:lnTo>
                      <a:pt x="151" y="434"/>
                    </a:lnTo>
                    <a:lnTo>
                      <a:pt x="163" y="444"/>
                    </a:lnTo>
                    <a:lnTo>
                      <a:pt x="174" y="454"/>
                    </a:lnTo>
                    <a:lnTo>
                      <a:pt x="186" y="465"/>
                    </a:lnTo>
                    <a:lnTo>
                      <a:pt x="197" y="478"/>
                    </a:lnTo>
                    <a:lnTo>
                      <a:pt x="208" y="491"/>
                    </a:lnTo>
                    <a:lnTo>
                      <a:pt x="219" y="506"/>
                    </a:lnTo>
                    <a:lnTo>
                      <a:pt x="229" y="521"/>
                    </a:lnTo>
                    <a:lnTo>
                      <a:pt x="229" y="521"/>
                    </a:lnTo>
                    <a:lnTo>
                      <a:pt x="261" y="567"/>
                    </a:lnTo>
                    <a:lnTo>
                      <a:pt x="291" y="607"/>
                    </a:lnTo>
                    <a:lnTo>
                      <a:pt x="305" y="624"/>
                    </a:lnTo>
                    <a:lnTo>
                      <a:pt x="319" y="640"/>
                    </a:lnTo>
                    <a:lnTo>
                      <a:pt x="332" y="654"/>
                    </a:lnTo>
                    <a:lnTo>
                      <a:pt x="346" y="668"/>
                    </a:lnTo>
                    <a:lnTo>
                      <a:pt x="346" y="668"/>
                    </a:lnTo>
                    <a:lnTo>
                      <a:pt x="371" y="692"/>
                    </a:lnTo>
                    <a:lnTo>
                      <a:pt x="398" y="714"/>
                    </a:lnTo>
                    <a:lnTo>
                      <a:pt x="398" y="714"/>
                    </a:lnTo>
                    <a:lnTo>
                      <a:pt x="429" y="741"/>
                    </a:lnTo>
                    <a:lnTo>
                      <a:pt x="445" y="755"/>
                    </a:lnTo>
                    <a:lnTo>
                      <a:pt x="459" y="769"/>
                    </a:lnTo>
                    <a:lnTo>
                      <a:pt x="459" y="769"/>
                    </a:lnTo>
                    <a:lnTo>
                      <a:pt x="481" y="790"/>
                    </a:lnTo>
                    <a:lnTo>
                      <a:pt x="504" y="809"/>
                    </a:lnTo>
                    <a:lnTo>
                      <a:pt x="504" y="809"/>
                    </a:lnTo>
                    <a:lnTo>
                      <a:pt x="526" y="828"/>
                    </a:lnTo>
                    <a:lnTo>
                      <a:pt x="548" y="849"/>
                    </a:lnTo>
                    <a:lnTo>
                      <a:pt x="548" y="849"/>
                    </a:lnTo>
                    <a:lnTo>
                      <a:pt x="571" y="872"/>
                    </a:lnTo>
                    <a:lnTo>
                      <a:pt x="594" y="896"/>
                    </a:lnTo>
                    <a:lnTo>
                      <a:pt x="594" y="896"/>
                    </a:lnTo>
                    <a:lnTo>
                      <a:pt x="615" y="920"/>
                    </a:lnTo>
                    <a:lnTo>
                      <a:pt x="638" y="943"/>
                    </a:lnTo>
                    <a:lnTo>
                      <a:pt x="643" y="948"/>
                    </a:lnTo>
                    <a:lnTo>
                      <a:pt x="646" y="943"/>
                    </a:lnTo>
                    <a:lnTo>
                      <a:pt x="646" y="943"/>
                    </a:lnTo>
                    <a:lnTo>
                      <a:pt x="658" y="929"/>
                    </a:lnTo>
                    <a:lnTo>
                      <a:pt x="669" y="917"/>
                    </a:lnTo>
                    <a:lnTo>
                      <a:pt x="682" y="904"/>
                    </a:lnTo>
                    <a:lnTo>
                      <a:pt x="696" y="893"/>
                    </a:lnTo>
                    <a:lnTo>
                      <a:pt x="724" y="871"/>
                    </a:lnTo>
                    <a:lnTo>
                      <a:pt x="753" y="851"/>
                    </a:lnTo>
                    <a:lnTo>
                      <a:pt x="753" y="851"/>
                    </a:lnTo>
                    <a:lnTo>
                      <a:pt x="784" y="829"/>
                    </a:lnTo>
                    <a:lnTo>
                      <a:pt x="784" y="829"/>
                    </a:lnTo>
                    <a:lnTo>
                      <a:pt x="812" y="807"/>
                    </a:lnTo>
                    <a:lnTo>
                      <a:pt x="843" y="787"/>
                    </a:lnTo>
                    <a:lnTo>
                      <a:pt x="906" y="748"/>
                    </a:lnTo>
                    <a:lnTo>
                      <a:pt x="906" y="748"/>
                    </a:lnTo>
                    <a:lnTo>
                      <a:pt x="944" y="725"/>
                    </a:lnTo>
                    <a:lnTo>
                      <a:pt x="980" y="702"/>
                    </a:lnTo>
                    <a:lnTo>
                      <a:pt x="986" y="698"/>
                    </a:lnTo>
                    <a:lnTo>
                      <a:pt x="981" y="693"/>
                    </a:lnTo>
                    <a:lnTo>
                      <a:pt x="981" y="693"/>
                    </a:lnTo>
                    <a:lnTo>
                      <a:pt x="964" y="676"/>
                    </a:lnTo>
                    <a:lnTo>
                      <a:pt x="949" y="660"/>
                    </a:lnTo>
                    <a:lnTo>
                      <a:pt x="920" y="624"/>
                    </a:lnTo>
                    <a:lnTo>
                      <a:pt x="917" y="620"/>
                    </a:lnTo>
                    <a:lnTo>
                      <a:pt x="917" y="620"/>
                    </a:lnTo>
                    <a:lnTo>
                      <a:pt x="882" y="579"/>
                    </a:lnTo>
                    <a:lnTo>
                      <a:pt x="850" y="543"/>
                    </a:lnTo>
                    <a:lnTo>
                      <a:pt x="819" y="510"/>
                    </a:lnTo>
                    <a:lnTo>
                      <a:pt x="789" y="480"/>
                    </a:lnTo>
                    <a:lnTo>
                      <a:pt x="789" y="480"/>
                    </a:lnTo>
                    <a:lnTo>
                      <a:pt x="751" y="446"/>
                    </a:lnTo>
                    <a:lnTo>
                      <a:pt x="712" y="412"/>
                    </a:lnTo>
                    <a:lnTo>
                      <a:pt x="712" y="412"/>
                    </a:lnTo>
                    <a:lnTo>
                      <a:pt x="668" y="372"/>
                    </a:lnTo>
                    <a:lnTo>
                      <a:pt x="624" y="332"/>
                    </a:lnTo>
                    <a:lnTo>
                      <a:pt x="604" y="313"/>
                    </a:lnTo>
                    <a:lnTo>
                      <a:pt x="583" y="291"/>
                    </a:lnTo>
                    <a:lnTo>
                      <a:pt x="564" y="269"/>
                    </a:lnTo>
                    <a:lnTo>
                      <a:pt x="544" y="246"/>
                    </a:lnTo>
                    <a:lnTo>
                      <a:pt x="544" y="246"/>
                    </a:lnTo>
                    <a:lnTo>
                      <a:pt x="522" y="221"/>
                    </a:lnTo>
                    <a:lnTo>
                      <a:pt x="501" y="195"/>
                    </a:lnTo>
                    <a:lnTo>
                      <a:pt x="501" y="195"/>
                    </a:lnTo>
                    <a:lnTo>
                      <a:pt x="475" y="165"/>
                    </a:lnTo>
                    <a:lnTo>
                      <a:pt x="450" y="135"/>
                    </a:lnTo>
                    <a:lnTo>
                      <a:pt x="450" y="135"/>
                    </a:lnTo>
                    <a:lnTo>
                      <a:pt x="441" y="125"/>
                    </a:lnTo>
                    <a:lnTo>
                      <a:pt x="431" y="116"/>
                    </a:lnTo>
                    <a:lnTo>
                      <a:pt x="431" y="116"/>
                    </a:lnTo>
                    <a:lnTo>
                      <a:pt x="422" y="107"/>
                    </a:lnTo>
                    <a:lnTo>
                      <a:pt x="413" y="98"/>
                    </a:lnTo>
                    <a:lnTo>
                      <a:pt x="413" y="98"/>
                    </a:lnTo>
                    <a:lnTo>
                      <a:pt x="400" y="81"/>
                    </a:lnTo>
                    <a:lnTo>
                      <a:pt x="389" y="67"/>
                    </a:lnTo>
                    <a:lnTo>
                      <a:pt x="378" y="54"/>
                    </a:lnTo>
                    <a:lnTo>
                      <a:pt x="366" y="44"/>
                    </a:lnTo>
                    <a:lnTo>
                      <a:pt x="366" y="44"/>
                    </a:lnTo>
                    <a:lnTo>
                      <a:pt x="355" y="33"/>
                    </a:lnTo>
                    <a:lnTo>
                      <a:pt x="346" y="21"/>
                    </a:lnTo>
                    <a:lnTo>
                      <a:pt x="346" y="21"/>
                    </a:lnTo>
                    <a:lnTo>
                      <a:pt x="377" y="0"/>
                    </a:lnTo>
                    <a:lnTo>
                      <a:pt x="377" y="0"/>
                    </a:lnTo>
                    <a:lnTo>
                      <a:pt x="382" y="6"/>
                    </a:lnTo>
                    <a:lnTo>
                      <a:pt x="382" y="6"/>
                    </a:lnTo>
                    <a:lnTo>
                      <a:pt x="433" y="64"/>
                    </a:lnTo>
                    <a:lnTo>
                      <a:pt x="433" y="64"/>
                    </a:lnTo>
                    <a:lnTo>
                      <a:pt x="496" y="134"/>
                    </a:lnTo>
                    <a:lnTo>
                      <a:pt x="527" y="170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85" y="239"/>
                    </a:lnTo>
                    <a:lnTo>
                      <a:pt x="614" y="273"/>
                    </a:lnTo>
                    <a:lnTo>
                      <a:pt x="631" y="290"/>
                    </a:lnTo>
                    <a:lnTo>
                      <a:pt x="647" y="307"/>
                    </a:lnTo>
                    <a:lnTo>
                      <a:pt x="665" y="324"/>
                    </a:lnTo>
                    <a:lnTo>
                      <a:pt x="683" y="341"/>
                    </a:lnTo>
                    <a:lnTo>
                      <a:pt x="683" y="341"/>
                    </a:lnTo>
                    <a:lnTo>
                      <a:pt x="729" y="380"/>
                    </a:lnTo>
                    <a:lnTo>
                      <a:pt x="729" y="380"/>
                    </a:lnTo>
                    <a:lnTo>
                      <a:pt x="765" y="411"/>
                    </a:lnTo>
                    <a:lnTo>
                      <a:pt x="801" y="444"/>
                    </a:lnTo>
                    <a:lnTo>
                      <a:pt x="801" y="444"/>
                    </a:lnTo>
                    <a:lnTo>
                      <a:pt x="836" y="477"/>
                    </a:lnTo>
                    <a:lnTo>
                      <a:pt x="869" y="511"/>
                    </a:lnTo>
                    <a:lnTo>
                      <a:pt x="900" y="546"/>
                    </a:lnTo>
                    <a:lnTo>
                      <a:pt x="930" y="581"/>
                    </a:lnTo>
                    <a:lnTo>
                      <a:pt x="930" y="581"/>
                    </a:lnTo>
                    <a:lnTo>
                      <a:pt x="946" y="600"/>
                    </a:lnTo>
                    <a:lnTo>
                      <a:pt x="946" y="600"/>
                    </a:lnTo>
                    <a:lnTo>
                      <a:pt x="962" y="620"/>
                    </a:lnTo>
                    <a:lnTo>
                      <a:pt x="980" y="641"/>
                    </a:lnTo>
                    <a:lnTo>
                      <a:pt x="998" y="661"/>
                    </a:lnTo>
                    <a:lnTo>
                      <a:pt x="1008" y="669"/>
                    </a:lnTo>
                    <a:lnTo>
                      <a:pt x="1018" y="677"/>
                    </a:lnTo>
                    <a:lnTo>
                      <a:pt x="1019" y="678"/>
                    </a:lnTo>
                    <a:lnTo>
                      <a:pt x="1020" y="678"/>
                    </a:lnTo>
                    <a:lnTo>
                      <a:pt x="1020" y="678"/>
                    </a:lnTo>
                    <a:lnTo>
                      <a:pt x="1025" y="680"/>
                    </a:lnTo>
                    <a:lnTo>
                      <a:pt x="1029" y="684"/>
                    </a:lnTo>
                    <a:lnTo>
                      <a:pt x="1029" y="685"/>
                    </a:lnTo>
                    <a:lnTo>
                      <a:pt x="1030" y="686"/>
                    </a:lnTo>
                    <a:lnTo>
                      <a:pt x="1030" y="686"/>
                    </a:lnTo>
                    <a:lnTo>
                      <a:pt x="1032" y="689"/>
                    </a:lnTo>
                    <a:lnTo>
                      <a:pt x="1035" y="692"/>
                    </a:lnTo>
                    <a:lnTo>
                      <a:pt x="1036" y="695"/>
                    </a:lnTo>
                    <a:lnTo>
                      <a:pt x="1037" y="698"/>
                    </a:lnTo>
                    <a:lnTo>
                      <a:pt x="1037" y="699"/>
                    </a:lnTo>
                    <a:lnTo>
                      <a:pt x="1037" y="700"/>
                    </a:lnTo>
                    <a:lnTo>
                      <a:pt x="1037" y="700"/>
                    </a:lnTo>
                    <a:lnTo>
                      <a:pt x="1041" y="711"/>
                    </a:lnTo>
                    <a:lnTo>
                      <a:pt x="1045" y="723"/>
                    </a:lnTo>
                    <a:lnTo>
                      <a:pt x="1047" y="735"/>
                    </a:lnTo>
                    <a:lnTo>
                      <a:pt x="1049" y="748"/>
                    </a:lnTo>
                    <a:lnTo>
                      <a:pt x="1051" y="774"/>
                    </a:lnTo>
                    <a:lnTo>
                      <a:pt x="1051" y="800"/>
                    </a:lnTo>
                    <a:lnTo>
                      <a:pt x="1050" y="826"/>
                    </a:lnTo>
                    <a:lnTo>
                      <a:pt x="1047" y="851"/>
                    </a:lnTo>
                    <a:lnTo>
                      <a:pt x="1044" y="872"/>
                    </a:lnTo>
                    <a:lnTo>
                      <a:pt x="1040" y="892"/>
                    </a:lnTo>
                    <a:lnTo>
                      <a:pt x="1040" y="892"/>
                    </a:lnTo>
                    <a:lnTo>
                      <a:pt x="1037" y="911"/>
                    </a:lnTo>
                    <a:lnTo>
                      <a:pt x="1035" y="929"/>
                    </a:lnTo>
                    <a:lnTo>
                      <a:pt x="1030" y="967"/>
                    </a:lnTo>
                    <a:lnTo>
                      <a:pt x="1030" y="973"/>
                    </a:lnTo>
                    <a:lnTo>
                      <a:pt x="1030" y="973"/>
                    </a:lnTo>
                    <a:lnTo>
                      <a:pt x="1029" y="991"/>
                    </a:lnTo>
                    <a:lnTo>
                      <a:pt x="1029" y="991"/>
                    </a:lnTo>
                    <a:lnTo>
                      <a:pt x="1029" y="1009"/>
                    </a:lnTo>
                    <a:lnTo>
                      <a:pt x="1028" y="1017"/>
                    </a:lnTo>
                    <a:lnTo>
                      <a:pt x="1026" y="1024"/>
                    </a:lnTo>
                    <a:lnTo>
                      <a:pt x="1026" y="1024"/>
                    </a:lnTo>
                    <a:lnTo>
                      <a:pt x="1024" y="1031"/>
                    </a:lnTo>
                    <a:lnTo>
                      <a:pt x="1023" y="1039"/>
                    </a:lnTo>
                    <a:lnTo>
                      <a:pt x="1023" y="1051"/>
                    </a:lnTo>
                    <a:lnTo>
                      <a:pt x="1023" y="1051"/>
                    </a:lnTo>
                    <a:lnTo>
                      <a:pt x="1023" y="1059"/>
                    </a:lnTo>
                    <a:lnTo>
                      <a:pt x="1021" y="1068"/>
                    </a:lnTo>
                    <a:lnTo>
                      <a:pt x="1019" y="1075"/>
                    </a:lnTo>
                    <a:lnTo>
                      <a:pt x="1016" y="1079"/>
                    </a:lnTo>
                    <a:lnTo>
                      <a:pt x="1013" y="1083"/>
                    </a:lnTo>
                    <a:lnTo>
                      <a:pt x="1013" y="1083"/>
                    </a:lnTo>
                    <a:lnTo>
                      <a:pt x="1010" y="1085"/>
                    </a:lnTo>
                    <a:lnTo>
                      <a:pt x="1008" y="1086"/>
                    </a:lnTo>
                    <a:lnTo>
                      <a:pt x="1005" y="1087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998" y="1087"/>
                    </a:lnTo>
                    <a:lnTo>
                      <a:pt x="997" y="1087"/>
                    </a:lnTo>
                    <a:lnTo>
                      <a:pt x="996" y="1087"/>
                    </a:lnTo>
                    <a:lnTo>
                      <a:pt x="996" y="1087"/>
                    </a:lnTo>
                    <a:lnTo>
                      <a:pt x="992" y="1088"/>
                    </a:lnTo>
                    <a:lnTo>
                      <a:pt x="991" y="1088"/>
                    </a:lnTo>
                    <a:close/>
                    <a:moveTo>
                      <a:pt x="1002" y="731"/>
                    </a:moveTo>
                    <a:lnTo>
                      <a:pt x="1002" y="731"/>
                    </a:lnTo>
                    <a:lnTo>
                      <a:pt x="954" y="761"/>
                    </a:lnTo>
                    <a:lnTo>
                      <a:pt x="954" y="761"/>
                    </a:lnTo>
                    <a:lnTo>
                      <a:pt x="918" y="784"/>
                    </a:lnTo>
                    <a:lnTo>
                      <a:pt x="918" y="784"/>
                    </a:lnTo>
                    <a:lnTo>
                      <a:pt x="885" y="803"/>
                    </a:lnTo>
                    <a:lnTo>
                      <a:pt x="885" y="803"/>
                    </a:lnTo>
                    <a:lnTo>
                      <a:pt x="856" y="821"/>
                    </a:lnTo>
                    <a:lnTo>
                      <a:pt x="842" y="830"/>
                    </a:lnTo>
                    <a:lnTo>
                      <a:pt x="829" y="839"/>
                    </a:lnTo>
                    <a:lnTo>
                      <a:pt x="819" y="847"/>
                    </a:lnTo>
                    <a:lnTo>
                      <a:pt x="819" y="847"/>
                    </a:lnTo>
                    <a:lnTo>
                      <a:pt x="773" y="881"/>
                    </a:lnTo>
                    <a:lnTo>
                      <a:pt x="729" y="917"/>
                    </a:lnTo>
                    <a:lnTo>
                      <a:pt x="729" y="917"/>
                    </a:lnTo>
                    <a:lnTo>
                      <a:pt x="717" y="925"/>
                    </a:lnTo>
                    <a:lnTo>
                      <a:pt x="717" y="925"/>
                    </a:lnTo>
                    <a:lnTo>
                      <a:pt x="704" y="936"/>
                    </a:lnTo>
                    <a:lnTo>
                      <a:pt x="691" y="948"/>
                    </a:lnTo>
                    <a:lnTo>
                      <a:pt x="678" y="960"/>
                    </a:lnTo>
                    <a:lnTo>
                      <a:pt x="672" y="967"/>
                    </a:lnTo>
                    <a:lnTo>
                      <a:pt x="668" y="974"/>
                    </a:lnTo>
                    <a:lnTo>
                      <a:pt x="664" y="980"/>
                    </a:lnTo>
                    <a:lnTo>
                      <a:pt x="671" y="982"/>
                    </a:lnTo>
                    <a:lnTo>
                      <a:pt x="671" y="982"/>
                    </a:lnTo>
                    <a:lnTo>
                      <a:pt x="699" y="991"/>
                    </a:lnTo>
                    <a:lnTo>
                      <a:pt x="699" y="991"/>
                    </a:lnTo>
                    <a:lnTo>
                      <a:pt x="718" y="996"/>
                    </a:lnTo>
                    <a:lnTo>
                      <a:pt x="738" y="1003"/>
                    </a:lnTo>
                    <a:lnTo>
                      <a:pt x="738" y="1003"/>
                    </a:lnTo>
                    <a:lnTo>
                      <a:pt x="756" y="1007"/>
                    </a:lnTo>
                    <a:lnTo>
                      <a:pt x="772" y="1010"/>
                    </a:lnTo>
                    <a:lnTo>
                      <a:pt x="772" y="1010"/>
                    </a:lnTo>
                    <a:lnTo>
                      <a:pt x="792" y="1014"/>
                    </a:lnTo>
                    <a:lnTo>
                      <a:pt x="811" y="1018"/>
                    </a:lnTo>
                    <a:lnTo>
                      <a:pt x="811" y="1018"/>
                    </a:lnTo>
                    <a:lnTo>
                      <a:pt x="854" y="1028"/>
                    </a:lnTo>
                    <a:lnTo>
                      <a:pt x="897" y="1039"/>
                    </a:lnTo>
                    <a:lnTo>
                      <a:pt x="941" y="1046"/>
                    </a:lnTo>
                    <a:lnTo>
                      <a:pt x="962" y="1049"/>
                    </a:lnTo>
                    <a:lnTo>
                      <a:pt x="984" y="1051"/>
                    </a:lnTo>
                    <a:lnTo>
                      <a:pt x="991" y="1052"/>
                    </a:lnTo>
                    <a:lnTo>
                      <a:pt x="990" y="1045"/>
                    </a:lnTo>
                    <a:lnTo>
                      <a:pt x="990" y="1045"/>
                    </a:lnTo>
                    <a:lnTo>
                      <a:pt x="989" y="1039"/>
                    </a:lnTo>
                    <a:lnTo>
                      <a:pt x="989" y="1039"/>
                    </a:lnTo>
                    <a:lnTo>
                      <a:pt x="987" y="1032"/>
                    </a:lnTo>
                    <a:lnTo>
                      <a:pt x="987" y="1029"/>
                    </a:lnTo>
                    <a:lnTo>
                      <a:pt x="987" y="1027"/>
                    </a:lnTo>
                    <a:lnTo>
                      <a:pt x="987" y="1027"/>
                    </a:lnTo>
                    <a:lnTo>
                      <a:pt x="990" y="1018"/>
                    </a:lnTo>
                    <a:lnTo>
                      <a:pt x="992" y="1008"/>
                    </a:lnTo>
                    <a:lnTo>
                      <a:pt x="993" y="988"/>
                    </a:lnTo>
                    <a:lnTo>
                      <a:pt x="993" y="988"/>
                    </a:lnTo>
                    <a:lnTo>
                      <a:pt x="994" y="974"/>
                    </a:lnTo>
                    <a:lnTo>
                      <a:pt x="994" y="974"/>
                    </a:lnTo>
                    <a:lnTo>
                      <a:pt x="995" y="957"/>
                    </a:lnTo>
                    <a:lnTo>
                      <a:pt x="995" y="957"/>
                    </a:lnTo>
                    <a:lnTo>
                      <a:pt x="998" y="925"/>
                    </a:lnTo>
                    <a:lnTo>
                      <a:pt x="1000" y="910"/>
                    </a:lnTo>
                    <a:lnTo>
                      <a:pt x="1004" y="893"/>
                    </a:lnTo>
                    <a:lnTo>
                      <a:pt x="1004" y="893"/>
                    </a:lnTo>
                    <a:lnTo>
                      <a:pt x="1010" y="856"/>
                    </a:lnTo>
                    <a:lnTo>
                      <a:pt x="1013" y="835"/>
                    </a:lnTo>
                    <a:lnTo>
                      <a:pt x="1015" y="813"/>
                    </a:lnTo>
                    <a:lnTo>
                      <a:pt x="1016" y="793"/>
                    </a:lnTo>
                    <a:lnTo>
                      <a:pt x="1015" y="772"/>
                    </a:lnTo>
                    <a:lnTo>
                      <a:pt x="1014" y="753"/>
                    </a:lnTo>
                    <a:lnTo>
                      <a:pt x="1010" y="734"/>
                    </a:lnTo>
                    <a:lnTo>
                      <a:pt x="1008" y="726"/>
                    </a:lnTo>
                    <a:lnTo>
                      <a:pt x="1002" y="7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0" name="Freeform 207"/>
              <p:cNvSpPr/>
              <p:nvPr/>
            </p:nvSpPr>
            <p:spPr bwMode="auto">
              <a:xfrm>
                <a:off x="4251325" y="2251075"/>
                <a:ext cx="195263" cy="161925"/>
              </a:xfrm>
              <a:custGeom>
                <a:avLst/>
                <a:gdLst/>
                <a:ahLst/>
                <a:cxnLst>
                  <a:cxn ang="0">
                    <a:pos x="15" y="307"/>
                  </a:cxn>
                  <a:cxn ang="0">
                    <a:pos x="9" y="306"/>
                  </a:cxn>
                  <a:cxn ang="0">
                    <a:pos x="2" y="298"/>
                  </a:cxn>
                  <a:cxn ang="0">
                    <a:pos x="0" y="293"/>
                  </a:cxn>
                  <a:cxn ang="0">
                    <a:pos x="2" y="281"/>
                  </a:cxn>
                  <a:cxn ang="0">
                    <a:pos x="6" y="275"/>
                  </a:cxn>
                  <a:cxn ang="0">
                    <a:pos x="12" y="272"/>
                  </a:cxn>
                  <a:cxn ang="0">
                    <a:pos x="18" y="269"/>
                  </a:cxn>
                  <a:cxn ang="0">
                    <a:pos x="30" y="259"/>
                  </a:cxn>
                  <a:cxn ang="0">
                    <a:pos x="48" y="238"/>
                  </a:cxn>
                  <a:cxn ang="0">
                    <a:pos x="59" y="222"/>
                  </a:cxn>
                  <a:cxn ang="0">
                    <a:pos x="75" y="201"/>
                  </a:cxn>
                  <a:cxn ang="0">
                    <a:pos x="94" y="180"/>
                  </a:cxn>
                  <a:cxn ang="0">
                    <a:pos x="136" y="143"/>
                  </a:cxn>
                  <a:cxn ang="0">
                    <a:pos x="160" y="124"/>
                  </a:cxn>
                  <a:cxn ang="0">
                    <a:pos x="174" y="112"/>
                  </a:cxn>
                  <a:cxn ang="0">
                    <a:pos x="224" y="83"/>
                  </a:cxn>
                  <a:cxn ang="0">
                    <a:pos x="241" y="73"/>
                  </a:cxn>
                  <a:cxn ang="0">
                    <a:pos x="259" y="63"/>
                  </a:cxn>
                  <a:cxn ang="0">
                    <a:pos x="305" y="32"/>
                  </a:cxn>
                  <a:cxn ang="0">
                    <a:pos x="345" y="3"/>
                  </a:cxn>
                  <a:cxn ang="0">
                    <a:pos x="354" y="0"/>
                  </a:cxn>
                  <a:cxn ang="0">
                    <a:pos x="359" y="1"/>
                  </a:cxn>
                  <a:cxn ang="0">
                    <a:pos x="366" y="8"/>
                  </a:cxn>
                  <a:cxn ang="0">
                    <a:pos x="368" y="12"/>
                  </a:cxn>
                  <a:cxn ang="0">
                    <a:pos x="369" y="22"/>
                  </a:cxn>
                  <a:cxn ang="0">
                    <a:pos x="367" y="29"/>
                  </a:cxn>
                  <a:cxn ang="0">
                    <a:pos x="362" y="35"/>
                  </a:cxn>
                  <a:cxn ang="0">
                    <a:pos x="339" y="51"/>
                  </a:cxn>
                  <a:cxn ang="0">
                    <a:pos x="270" y="96"/>
                  </a:cxn>
                  <a:cxn ang="0">
                    <a:pos x="240" y="115"/>
                  </a:cxn>
                  <a:cxn ang="0">
                    <a:pos x="180" y="157"/>
                  </a:cxn>
                  <a:cxn ang="0">
                    <a:pos x="151" y="179"/>
                  </a:cxn>
                  <a:cxn ang="0">
                    <a:pos x="109" y="218"/>
                  </a:cxn>
                  <a:cxn ang="0">
                    <a:pos x="78" y="252"/>
                  </a:cxn>
                  <a:cxn ang="0">
                    <a:pos x="69" y="264"/>
                  </a:cxn>
                  <a:cxn ang="0">
                    <a:pos x="47" y="290"/>
                  </a:cxn>
                  <a:cxn ang="0">
                    <a:pos x="35" y="300"/>
                  </a:cxn>
                  <a:cxn ang="0">
                    <a:pos x="21" y="306"/>
                  </a:cxn>
                  <a:cxn ang="0">
                    <a:pos x="15" y="307"/>
                  </a:cxn>
                </a:cxnLst>
                <a:rect l="0" t="0" r="r" b="b"/>
                <a:pathLst>
                  <a:path w="369" h="307">
                    <a:moveTo>
                      <a:pt x="15" y="307"/>
                    </a:moveTo>
                    <a:lnTo>
                      <a:pt x="15" y="307"/>
                    </a:lnTo>
                    <a:lnTo>
                      <a:pt x="12" y="307"/>
                    </a:lnTo>
                    <a:lnTo>
                      <a:pt x="9" y="306"/>
                    </a:lnTo>
                    <a:lnTo>
                      <a:pt x="5" y="303"/>
                    </a:lnTo>
                    <a:lnTo>
                      <a:pt x="2" y="298"/>
                    </a:lnTo>
                    <a:lnTo>
                      <a:pt x="0" y="293"/>
                    </a:lnTo>
                    <a:lnTo>
                      <a:pt x="0" y="293"/>
                    </a:lnTo>
                    <a:lnTo>
                      <a:pt x="0" y="287"/>
                    </a:lnTo>
                    <a:lnTo>
                      <a:pt x="2" y="281"/>
                    </a:lnTo>
                    <a:lnTo>
                      <a:pt x="4" y="277"/>
                    </a:lnTo>
                    <a:lnTo>
                      <a:pt x="6" y="275"/>
                    </a:lnTo>
                    <a:lnTo>
                      <a:pt x="9" y="273"/>
                    </a:lnTo>
                    <a:lnTo>
                      <a:pt x="12" y="272"/>
                    </a:lnTo>
                    <a:lnTo>
                      <a:pt x="12" y="272"/>
                    </a:lnTo>
                    <a:lnTo>
                      <a:pt x="18" y="269"/>
                    </a:lnTo>
                    <a:lnTo>
                      <a:pt x="24" y="265"/>
                    </a:lnTo>
                    <a:lnTo>
                      <a:pt x="30" y="259"/>
                    </a:lnTo>
                    <a:lnTo>
                      <a:pt x="36" y="253"/>
                    </a:lnTo>
                    <a:lnTo>
                      <a:pt x="48" y="238"/>
                    </a:lnTo>
                    <a:lnTo>
                      <a:pt x="59" y="222"/>
                    </a:lnTo>
                    <a:lnTo>
                      <a:pt x="59" y="222"/>
                    </a:lnTo>
                    <a:lnTo>
                      <a:pt x="68" y="210"/>
                    </a:lnTo>
                    <a:lnTo>
                      <a:pt x="75" y="201"/>
                    </a:lnTo>
                    <a:lnTo>
                      <a:pt x="75" y="201"/>
                    </a:lnTo>
                    <a:lnTo>
                      <a:pt x="94" y="180"/>
                    </a:lnTo>
                    <a:lnTo>
                      <a:pt x="114" y="162"/>
                    </a:lnTo>
                    <a:lnTo>
                      <a:pt x="136" y="143"/>
                    </a:lnTo>
                    <a:lnTo>
                      <a:pt x="157" y="126"/>
                    </a:lnTo>
                    <a:lnTo>
                      <a:pt x="160" y="124"/>
                    </a:lnTo>
                    <a:lnTo>
                      <a:pt x="160" y="124"/>
                    </a:lnTo>
                    <a:lnTo>
                      <a:pt x="174" y="112"/>
                    </a:lnTo>
                    <a:lnTo>
                      <a:pt x="190" y="102"/>
                    </a:lnTo>
                    <a:lnTo>
                      <a:pt x="224" y="83"/>
                    </a:lnTo>
                    <a:lnTo>
                      <a:pt x="224" y="83"/>
                    </a:lnTo>
                    <a:lnTo>
                      <a:pt x="241" y="73"/>
                    </a:lnTo>
                    <a:lnTo>
                      <a:pt x="259" y="63"/>
                    </a:lnTo>
                    <a:lnTo>
                      <a:pt x="259" y="63"/>
                    </a:lnTo>
                    <a:lnTo>
                      <a:pt x="283" y="47"/>
                    </a:lnTo>
                    <a:lnTo>
                      <a:pt x="305" y="32"/>
                    </a:lnTo>
                    <a:lnTo>
                      <a:pt x="345" y="3"/>
                    </a:lnTo>
                    <a:lnTo>
                      <a:pt x="345" y="3"/>
                    </a:lnTo>
                    <a:lnTo>
                      <a:pt x="350" y="1"/>
                    </a:lnTo>
                    <a:lnTo>
                      <a:pt x="354" y="0"/>
                    </a:lnTo>
                    <a:lnTo>
                      <a:pt x="354" y="0"/>
                    </a:lnTo>
                    <a:lnTo>
                      <a:pt x="359" y="1"/>
                    </a:lnTo>
                    <a:lnTo>
                      <a:pt x="363" y="4"/>
                    </a:lnTo>
                    <a:lnTo>
                      <a:pt x="366" y="8"/>
                    </a:lnTo>
                    <a:lnTo>
                      <a:pt x="368" y="12"/>
                    </a:lnTo>
                    <a:lnTo>
                      <a:pt x="368" y="12"/>
                    </a:lnTo>
                    <a:lnTo>
                      <a:pt x="369" y="16"/>
                    </a:lnTo>
                    <a:lnTo>
                      <a:pt x="369" y="22"/>
                    </a:lnTo>
                    <a:lnTo>
                      <a:pt x="369" y="25"/>
                    </a:lnTo>
                    <a:lnTo>
                      <a:pt x="367" y="29"/>
                    </a:lnTo>
                    <a:lnTo>
                      <a:pt x="365" y="32"/>
                    </a:lnTo>
                    <a:lnTo>
                      <a:pt x="362" y="35"/>
                    </a:lnTo>
                    <a:lnTo>
                      <a:pt x="362" y="35"/>
                    </a:lnTo>
                    <a:lnTo>
                      <a:pt x="339" y="51"/>
                    </a:lnTo>
                    <a:lnTo>
                      <a:pt x="317" y="67"/>
                    </a:lnTo>
                    <a:lnTo>
                      <a:pt x="270" y="96"/>
                    </a:lnTo>
                    <a:lnTo>
                      <a:pt x="270" y="96"/>
                    </a:lnTo>
                    <a:lnTo>
                      <a:pt x="240" y="115"/>
                    </a:lnTo>
                    <a:lnTo>
                      <a:pt x="210" y="135"/>
                    </a:lnTo>
                    <a:lnTo>
                      <a:pt x="180" y="157"/>
                    </a:lnTo>
                    <a:lnTo>
                      <a:pt x="151" y="179"/>
                    </a:lnTo>
                    <a:lnTo>
                      <a:pt x="151" y="179"/>
                    </a:lnTo>
                    <a:lnTo>
                      <a:pt x="131" y="198"/>
                    </a:lnTo>
                    <a:lnTo>
                      <a:pt x="109" y="218"/>
                    </a:lnTo>
                    <a:lnTo>
                      <a:pt x="88" y="239"/>
                    </a:lnTo>
                    <a:lnTo>
                      <a:pt x="78" y="252"/>
                    </a:lnTo>
                    <a:lnTo>
                      <a:pt x="69" y="264"/>
                    </a:lnTo>
                    <a:lnTo>
                      <a:pt x="69" y="264"/>
                    </a:lnTo>
                    <a:lnTo>
                      <a:pt x="59" y="277"/>
                    </a:lnTo>
                    <a:lnTo>
                      <a:pt x="47" y="290"/>
                    </a:lnTo>
                    <a:lnTo>
                      <a:pt x="42" y="295"/>
                    </a:lnTo>
                    <a:lnTo>
                      <a:pt x="35" y="300"/>
                    </a:lnTo>
                    <a:lnTo>
                      <a:pt x="29" y="304"/>
                    </a:lnTo>
                    <a:lnTo>
                      <a:pt x="21" y="306"/>
                    </a:lnTo>
                    <a:lnTo>
                      <a:pt x="21" y="306"/>
                    </a:lnTo>
                    <a:lnTo>
                      <a:pt x="15" y="307"/>
                    </a:lnTo>
                    <a:lnTo>
                      <a:pt x="15" y="30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1" name="Freeform 208"/>
              <p:cNvSpPr/>
              <p:nvPr/>
            </p:nvSpPr>
            <p:spPr bwMode="auto">
              <a:xfrm>
                <a:off x="4284663" y="2282825"/>
                <a:ext cx="195263" cy="171450"/>
              </a:xfrm>
              <a:custGeom>
                <a:avLst/>
                <a:gdLst/>
                <a:ahLst/>
                <a:cxnLst>
                  <a:cxn ang="0">
                    <a:pos x="15" y="323"/>
                  </a:cxn>
                  <a:cxn ang="0">
                    <a:pos x="6" y="319"/>
                  </a:cxn>
                  <a:cxn ang="0">
                    <a:pos x="1" y="309"/>
                  </a:cxn>
                  <a:cxn ang="0">
                    <a:pos x="0" y="306"/>
                  </a:cxn>
                  <a:cxn ang="0">
                    <a:pos x="0" y="297"/>
                  </a:cxn>
                  <a:cxn ang="0">
                    <a:pos x="4" y="290"/>
                  </a:cxn>
                  <a:cxn ang="0">
                    <a:pos x="7" y="287"/>
                  </a:cxn>
                  <a:cxn ang="0">
                    <a:pos x="15" y="277"/>
                  </a:cxn>
                  <a:cxn ang="0">
                    <a:pos x="20" y="266"/>
                  </a:cxn>
                  <a:cxn ang="0">
                    <a:pos x="29" y="253"/>
                  </a:cxn>
                  <a:cxn ang="0">
                    <a:pos x="48" y="230"/>
                  </a:cxn>
                  <a:cxn ang="0">
                    <a:pos x="68" y="211"/>
                  </a:cxn>
                  <a:cxn ang="0">
                    <a:pos x="94" y="190"/>
                  </a:cxn>
                  <a:cxn ang="0">
                    <a:pos x="126" y="162"/>
                  </a:cxn>
                  <a:cxn ang="0">
                    <a:pos x="159" y="135"/>
                  </a:cxn>
                  <a:cxn ang="0">
                    <a:pos x="187" y="111"/>
                  </a:cxn>
                  <a:cxn ang="0">
                    <a:pos x="236" y="73"/>
                  </a:cxn>
                  <a:cxn ang="0">
                    <a:pos x="254" y="61"/>
                  </a:cxn>
                  <a:cxn ang="0">
                    <a:pos x="311" y="23"/>
                  </a:cxn>
                  <a:cxn ang="0">
                    <a:pos x="344" y="3"/>
                  </a:cxn>
                  <a:cxn ang="0">
                    <a:pos x="348" y="1"/>
                  </a:cxn>
                  <a:cxn ang="0">
                    <a:pos x="352" y="0"/>
                  </a:cxn>
                  <a:cxn ang="0">
                    <a:pos x="358" y="2"/>
                  </a:cxn>
                  <a:cxn ang="0">
                    <a:pos x="366" y="9"/>
                  </a:cxn>
                  <a:cxn ang="0">
                    <a:pos x="368" y="14"/>
                  </a:cxn>
                  <a:cxn ang="0">
                    <a:pos x="369" y="22"/>
                  </a:cxn>
                  <a:cxn ang="0">
                    <a:pos x="366" y="29"/>
                  </a:cxn>
                  <a:cxn ang="0">
                    <a:pos x="361" y="35"/>
                  </a:cxn>
                  <a:cxn ang="0">
                    <a:pos x="325" y="57"/>
                  </a:cxn>
                  <a:cxn ang="0">
                    <a:pos x="271" y="92"/>
                  </a:cxn>
                  <a:cxn ang="0">
                    <a:pos x="250" y="107"/>
                  </a:cxn>
                  <a:cxn ang="0">
                    <a:pos x="190" y="157"/>
                  </a:cxn>
                  <a:cxn ang="0">
                    <a:pos x="164" y="179"/>
                  </a:cxn>
                  <a:cxn ang="0">
                    <a:pos x="134" y="203"/>
                  </a:cxn>
                  <a:cxn ang="0">
                    <a:pos x="102" y="229"/>
                  </a:cxn>
                  <a:cxn ang="0">
                    <a:pos x="72" y="258"/>
                  </a:cxn>
                  <a:cxn ang="0">
                    <a:pos x="66" y="264"/>
                  </a:cxn>
                  <a:cxn ang="0">
                    <a:pos x="51" y="286"/>
                  </a:cxn>
                  <a:cxn ang="0">
                    <a:pos x="46" y="295"/>
                  </a:cxn>
                  <a:cxn ang="0">
                    <a:pos x="33" y="312"/>
                  </a:cxn>
                  <a:cxn ang="0">
                    <a:pos x="24" y="319"/>
                  </a:cxn>
                  <a:cxn ang="0">
                    <a:pos x="15" y="323"/>
                  </a:cxn>
                </a:cxnLst>
                <a:rect l="0" t="0" r="r" b="b"/>
                <a:pathLst>
                  <a:path w="369" h="323">
                    <a:moveTo>
                      <a:pt x="15" y="323"/>
                    </a:moveTo>
                    <a:lnTo>
                      <a:pt x="15" y="323"/>
                    </a:lnTo>
                    <a:lnTo>
                      <a:pt x="10" y="322"/>
                    </a:lnTo>
                    <a:lnTo>
                      <a:pt x="6" y="319"/>
                    </a:lnTo>
                    <a:lnTo>
                      <a:pt x="3" y="315"/>
                    </a:lnTo>
                    <a:lnTo>
                      <a:pt x="1" y="309"/>
                    </a:lnTo>
                    <a:lnTo>
                      <a:pt x="1" y="309"/>
                    </a:lnTo>
                    <a:lnTo>
                      <a:pt x="0" y="306"/>
                    </a:lnTo>
                    <a:lnTo>
                      <a:pt x="0" y="300"/>
                    </a:lnTo>
                    <a:lnTo>
                      <a:pt x="0" y="297"/>
                    </a:lnTo>
                    <a:lnTo>
                      <a:pt x="2" y="294"/>
                    </a:lnTo>
                    <a:lnTo>
                      <a:pt x="4" y="290"/>
                    </a:lnTo>
                    <a:lnTo>
                      <a:pt x="7" y="287"/>
                    </a:lnTo>
                    <a:lnTo>
                      <a:pt x="7" y="287"/>
                    </a:lnTo>
                    <a:lnTo>
                      <a:pt x="11" y="283"/>
                    </a:lnTo>
                    <a:lnTo>
                      <a:pt x="15" y="277"/>
                    </a:lnTo>
                    <a:lnTo>
                      <a:pt x="20" y="266"/>
                    </a:lnTo>
                    <a:lnTo>
                      <a:pt x="20" y="266"/>
                    </a:lnTo>
                    <a:lnTo>
                      <a:pt x="24" y="259"/>
                    </a:lnTo>
                    <a:lnTo>
                      <a:pt x="29" y="253"/>
                    </a:lnTo>
                    <a:lnTo>
                      <a:pt x="29" y="253"/>
                    </a:lnTo>
                    <a:lnTo>
                      <a:pt x="48" y="230"/>
                    </a:lnTo>
                    <a:lnTo>
                      <a:pt x="59" y="221"/>
                    </a:lnTo>
                    <a:lnTo>
                      <a:pt x="68" y="211"/>
                    </a:lnTo>
                    <a:lnTo>
                      <a:pt x="68" y="211"/>
                    </a:lnTo>
                    <a:lnTo>
                      <a:pt x="94" y="190"/>
                    </a:lnTo>
                    <a:lnTo>
                      <a:pt x="94" y="190"/>
                    </a:lnTo>
                    <a:lnTo>
                      <a:pt x="126" y="162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220" y="85"/>
                    </a:lnTo>
                    <a:lnTo>
                      <a:pt x="236" y="73"/>
                    </a:lnTo>
                    <a:lnTo>
                      <a:pt x="254" y="61"/>
                    </a:lnTo>
                    <a:lnTo>
                      <a:pt x="254" y="61"/>
                    </a:lnTo>
                    <a:lnTo>
                      <a:pt x="282" y="41"/>
                    </a:lnTo>
                    <a:lnTo>
                      <a:pt x="311" y="23"/>
                    </a:lnTo>
                    <a:lnTo>
                      <a:pt x="311" y="23"/>
                    </a:lnTo>
                    <a:lnTo>
                      <a:pt x="344" y="3"/>
                    </a:lnTo>
                    <a:lnTo>
                      <a:pt x="344" y="3"/>
                    </a:lnTo>
                    <a:lnTo>
                      <a:pt x="348" y="1"/>
                    </a:lnTo>
                    <a:lnTo>
                      <a:pt x="352" y="0"/>
                    </a:lnTo>
                    <a:lnTo>
                      <a:pt x="352" y="0"/>
                    </a:lnTo>
                    <a:lnTo>
                      <a:pt x="355" y="1"/>
                    </a:lnTo>
                    <a:lnTo>
                      <a:pt x="358" y="2"/>
                    </a:lnTo>
                    <a:lnTo>
                      <a:pt x="363" y="5"/>
                    </a:lnTo>
                    <a:lnTo>
                      <a:pt x="366" y="9"/>
                    </a:lnTo>
                    <a:lnTo>
                      <a:pt x="368" y="14"/>
                    </a:lnTo>
                    <a:lnTo>
                      <a:pt x="368" y="14"/>
                    </a:lnTo>
                    <a:lnTo>
                      <a:pt x="369" y="17"/>
                    </a:lnTo>
                    <a:lnTo>
                      <a:pt x="369" y="22"/>
                    </a:lnTo>
                    <a:lnTo>
                      <a:pt x="368" y="25"/>
                    </a:lnTo>
                    <a:lnTo>
                      <a:pt x="366" y="29"/>
                    </a:lnTo>
                    <a:lnTo>
                      <a:pt x="364" y="32"/>
                    </a:lnTo>
                    <a:lnTo>
                      <a:pt x="361" y="35"/>
                    </a:lnTo>
                    <a:lnTo>
                      <a:pt x="361" y="35"/>
                    </a:lnTo>
                    <a:lnTo>
                      <a:pt x="325" y="57"/>
                    </a:lnTo>
                    <a:lnTo>
                      <a:pt x="325" y="57"/>
                    </a:lnTo>
                    <a:lnTo>
                      <a:pt x="271" y="92"/>
                    </a:lnTo>
                    <a:lnTo>
                      <a:pt x="271" y="92"/>
                    </a:lnTo>
                    <a:lnTo>
                      <a:pt x="250" y="107"/>
                    </a:lnTo>
                    <a:lnTo>
                      <a:pt x="229" y="123"/>
                    </a:lnTo>
                    <a:lnTo>
                      <a:pt x="190" y="157"/>
                    </a:lnTo>
                    <a:lnTo>
                      <a:pt x="190" y="157"/>
                    </a:lnTo>
                    <a:lnTo>
                      <a:pt x="164" y="179"/>
                    </a:lnTo>
                    <a:lnTo>
                      <a:pt x="164" y="179"/>
                    </a:lnTo>
                    <a:lnTo>
                      <a:pt x="134" y="203"/>
                    </a:lnTo>
                    <a:lnTo>
                      <a:pt x="134" y="203"/>
                    </a:lnTo>
                    <a:lnTo>
                      <a:pt x="102" y="229"/>
                    </a:lnTo>
                    <a:lnTo>
                      <a:pt x="86" y="242"/>
                    </a:lnTo>
                    <a:lnTo>
                      <a:pt x="72" y="258"/>
                    </a:lnTo>
                    <a:lnTo>
                      <a:pt x="72" y="258"/>
                    </a:lnTo>
                    <a:lnTo>
                      <a:pt x="66" y="264"/>
                    </a:lnTo>
                    <a:lnTo>
                      <a:pt x="61" y="271"/>
                    </a:lnTo>
                    <a:lnTo>
                      <a:pt x="51" y="286"/>
                    </a:lnTo>
                    <a:lnTo>
                      <a:pt x="51" y="286"/>
                    </a:lnTo>
                    <a:lnTo>
                      <a:pt x="46" y="295"/>
                    </a:lnTo>
                    <a:lnTo>
                      <a:pt x="40" y="303"/>
                    </a:lnTo>
                    <a:lnTo>
                      <a:pt x="33" y="312"/>
                    </a:lnTo>
                    <a:lnTo>
                      <a:pt x="24" y="319"/>
                    </a:lnTo>
                    <a:lnTo>
                      <a:pt x="24" y="319"/>
                    </a:lnTo>
                    <a:lnTo>
                      <a:pt x="19" y="322"/>
                    </a:lnTo>
                    <a:lnTo>
                      <a:pt x="15" y="323"/>
                    </a:lnTo>
                    <a:lnTo>
                      <a:pt x="15" y="3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2" name="Freeform 209"/>
              <p:cNvSpPr/>
              <p:nvPr/>
            </p:nvSpPr>
            <p:spPr bwMode="auto">
              <a:xfrm>
                <a:off x="4446588" y="2346325"/>
                <a:ext cx="285750" cy="307975"/>
              </a:xfrm>
              <a:custGeom>
                <a:avLst/>
                <a:gdLst/>
                <a:ahLst/>
                <a:cxnLst>
                  <a:cxn ang="0">
                    <a:pos x="524" y="583"/>
                  </a:cxn>
                  <a:cxn ang="0">
                    <a:pos x="515" y="580"/>
                  </a:cxn>
                  <a:cxn ang="0">
                    <a:pos x="501" y="571"/>
                  </a:cxn>
                  <a:cxn ang="0">
                    <a:pos x="476" y="549"/>
                  </a:cxn>
                  <a:cxn ang="0">
                    <a:pos x="437" y="513"/>
                  </a:cxn>
                  <a:cxn ang="0">
                    <a:pos x="414" y="488"/>
                  </a:cxn>
                  <a:cxn ang="0">
                    <a:pos x="388" y="460"/>
                  </a:cxn>
                  <a:cxn ang="0">
                    <a:pos x="339" y="409"/>
                  </a:cxn>
                  <a:cxn ang="0">
                    <a:pos x="300" y="361"/>
                  </a:cxn>
                  <a:cxn ang="0">
                    <a:pos x="288" y="344"/>
                  </a:cxn>
                  <a:cxn ang="0">
                    <a:pos x="246" y="293"/>
                  </a:cxn>
                  <a:cxn ang="0">
                    <a:pos x="202" y="245"/>
                  </a:cxn>
                  <a:cxn ang="0">
                    <a:pos x="167" y="208"/>
                  </a:cxn>
                  <a:cxn ang="0">
                    <a:pos x="134" y="170"/>
                  </a:cxn>
                  <a:cxn ang="0">
                    <a:pos x="121" y="153"/>
                  </a:cxn>
                  <a:cxn ang="0">
                    <a:pos x="95" y="121"/>
                  </a:cxn>
                  <a:cxn ang="0">
                    <a:pos x="54" y="76"/>
                  </a:cxn>
                  <a:cxn ang="0">
                    <a:pos x="24" y="48"/>
                  </a:cxn>
                  <a:cxn ang="0">
                    <a:pos x="8" y="36"/>
                  </a:cxn>
                  <a:cxn ang="0">
                    <a:pos x="3" y="29"/>
                  </a:cxn>
                  <a:cxn ang="0">
                    <a:pos x="0" y="22"/>
                  </a:cxn>
                  <a:cxn ang="0">
                    <a:pos x="1" y="13"/>
                  </a:cxn>
                  <a:cxn ang="0">
                    <a:pos x="4" y="8"/>
                  </a:cxn>
                  <a:cxn ang="0">
                    <a:pos x="12" y="1"/>
                  </a:cxn>
                  <a:cxn ang="0">
                    <a:pos x="16" y="0"/>
                  </a:cxn>
                  <a:cxn ang="0">
                    <a:pos x="25" y="3"/>
                  </a:cxn>
                  <a:cxn ang="0">
                    <a:pos x="41" y="15"/>
                  </a:cxn>
                  <a:cxn ang="0">
                    <a:pos x="70" y="41"/>
                  </a:cxn>
                  <a:cxn ang="0">
                    <a:pos x="110" y="84"/>
                  </a:cxn>
                  <a:cxn ang="0">
                    <a:pos x="136" y="115"/>
                  </a:cxn>
                  <a:cxn ang="0">
                    <a:pos x="206" y="198"/>
                  </a:cxn>
                  <a:cxn ang="0">
                    <a:pos x="290" y="291"/>
                  </a:cxn>
                  <a:cxn ang="0">
                    <a:pos x="303" y="306"/>
                  </a:cxn>
                  <a:cxn ang="0">
                    <a:pos x="341" y="353"/>
                  </a:cxn>
                  <a:cxn ang="0">
                    <a:pos x="371" y="390"/>
                  </a:cxn>
                  <a:cxn ang="0">
                    <a:pos x="403" y="425"/>
                  </a:cxn>
                  <a:cxn ang="0">
                    <a:pos x="433" y="457"/>
                  </a:cxn>
                  <a:cxn ang="0">
                    <a:pos x="457" y="482"/>
                  </a:cxn>
                  <a:cxn ang="0">
                    <a:pos x="493" y="518"/>
                  </a:cxn>
                  <a:cxn ang="0">
                    <a:pos x="519" y="540"/>
                  </a:cxn>
                  <a:cxn ang="0">
                    <a:pos x="532" y="549"/>
                  </a:cxn>
                  <a:cxn ang="0">
                    <a:pos x="539" y="554"/>
                  </a:cxn>
                  <a:cxn ang="0">
                    <a:pos x="541" y="560"/>
                  </a:cxn>
                  <a:cxn ang="0">
                    <a:pos x="541" y="570"/>
                  </a:cxn>
                  <a:cxn ang="0">
                    <a:pos x="539" y="575"/>
                  </a:cxn>
                  <a:cxn ang="0">
                    <a:pos x="530" y="582"/>
                  </a:cxn>
                  <a:cxn ang="0">
                    <a:pos x="524" y="583"/>
                  </a:cxn>
                </a:cxnLst>
                <a:rect l="0" t="0" r="r" b="b"/>
                <a:pathLst>
                  <a:path w="541" h="583">
                    <a:moveTo>
                      <a:pt x="524" y="583"/>
                    </a:moveTo>
                    <a:lnTo>
                      <a:pt x="524" y="583"/>
                    </a:lnTo>
                    <a:lnTo>
                      <a:pt x="520" y="582"/>
                    </a:lnTo>
                    <a:lnTo>
                      <a:pt x="515" y="580"/>
                    </a:lnTo>
                    <a:lnTo>
                      <a:pt x="515" y="580"/>
                    </a:lnTo>
                    <a:lnTo>
                      <a:pt x="501" y="571"/>
                    </a:lnTo>
                    <a:lnTo>
                      <a:pt x="488" y="560"/>
                    </a:lnTo>
                    <a:lnTo>
                      <a:pt x="476" y="549"/>
                    </a:lnTo>
                    <a:lnTo>
                      <a:pt x="462" y="538"/>
                    </a:lnTo>
                    <a:lnTo>
                      <a:pt x="437" y="513"/>
                    </a:lnTo>
                    <a:lnTo>
                      <a:pt x="414" y="488"/>
                    </a:lnTo>
                    <a:lnTo>
                      <a:pt x="414" y="488"/>
                    </a:lnTo>
                    <a:lnTo>
                      <a:pt x="388" y="460"/>
                    </a:lnTo>
                    <a:lnTo>
                      <a:pt x="388" y="460"/>
                    </a:lnTo>
                    <a:lnTo>
                      <a:pt x="365" y="437"/>
                    </a:lnTo>
                    <a:lnTo>
                      <a:pt x="339" y="409"/>
                    </a:lnTo>
                    <a:lnTo>
                      <a:pt x="313" y="377"/>
                    </a:lnTo>
                    <a:lnTo>
                      <a:pt x="300" y="361"/>
                    </a:lnTo>
                    <a:lnTo>
                      <a:pt x="288" y="344"/>
                    </a:lnTo>
                    <a:lnTo>
                      <a:pt x="288" y="344"/>
                    </a:lnTo>
                    <a:lnTo>
                      <a:pt x="268" y="319"/>
                    </a:lnTo>
                    <a:lnTo>
                      <a:pt x="246" y="293"/>
                    </a:lnTo>
                    <a:lnTo>
                      <a:pt x="224" y="269"/>
                    </a:lnTo>
                    <a:lnTo>
                      <a:pt x="202" y="245"/>
                    </a:lnTo>
                    <a:lnTo>
                      <a:pt x="202" y="245"/>
                    </a:lnTo>
                    <a:lnTo>
                      <a:pt x="167" y="208"/>
                    </a:lnTo>
                    <a:lnTo>
                      <a:pt x="150" y="189"/>
                    </a:lnTo>
                    <a:lnTo>
                      <a:pt x="134" y="170"/>
                    </a:lnTo>
                    <a:lnTo>
                      <a:pt x="134" y="170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95" y="121"/>
                    </a:lnTo>
                    <a:lnTo>
                      <a:pt x="69" y="90"/>
                    </a:lnTo>
                    <a:lnTo>
                      <a:pt x="54" y="76"/>
                    </a:lnTo>
                    <a:lnTo>
                      <a:pt x="40" y="61"/>
                    </a:lnTo>
                    <a:lnTo>
                      <a:pt x="24" y="48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5" y="32"/>
                    </a:lnTo>
                    <a:lnTo>
                      <a:pt x="3" y="29"/>
                    </a:lnTo>
                    <a:lnTo>
                      <a:pt x="0" y="25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1" y="13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5" y="3"/>
                    </a:lnTo>
                    <a:lnTo>
                      <a:pt x="25" y="3"/>
                    </a:lnTo>
                    <a:lnTo>
                      <a:pt x="41" y="15"/>
                    </a:lnTo>
                    <a:lnTo>
                      <a:pt x="55" y="28"/>
                    </a:lnTo>
                    <a:lnTo>
                      <a:pt x="70" y="41"/>
                    </a:lnTo>
                    <a:lnTo>
                      <a:pt x="83" y="55"/>
                    </a:lnTo>
                    <a:lnTo>
                      <a:pt x="110" y="84"/>
                    </a:lnTo>
                    <a:lnTo>
                      <a:pt x="136" y="115"/>
                    </a:lnTo>
                    <a:lnTo>
                      <a:pt x="136" y="115"/>
                    </a:lnTo>
                    <a:lnTo>
                      <a:pt x="170" y="156"/>
                    </a:lnTo>
                    <a:lnTo>
                      <a:pt x="206" y="198"/>
                    </a:lnTo>
                    <a:lnTo>
                      <a:pt x="246" y="242"/>
                    </a:lnTo>
                    <a:lnTo>
                      <a:pt x="290" y="291"/>
                    </a:lnTo>
                    <a:lnTo>
                      <a:pt x="290" y="291"/>
                    </a:lnTo>
                    <a:lnTo>
                      <a:pt x="303" y="306"/>
                    </a:lnTo>
                    <a:lnTo>
                      <a:pt x="317" y="322"/>
                    </a:lnTo>
                    <a:lnTo>
                      <a:pt x="341" y="353"/>
                    </a:lnTo>
                    <a:lnTo>
                      <a:pt x="341" y="353"/>
                    </a:lnTo>
                    <a:lnTo>
                      <a:pt x="371" y="390"/>
                    </a:lnTo>
                    <a:lnTo>
                      <a:pt x="387" y="407"/>
                    </a:lnTo>
                    <a:lnTo>
                      <a:pt x="403" y="425"/>
                    </a:lnTo>
                    <a:lnTo>
                      <a:pt x="403" y="425"/>
                    </a:lnTo>
                    <a:lnTo>
                      <a:pt x="433" y="457"/>
                    </a:lnTo>
                    <a:lnTo>
                      <a:pt x="433" y="457"/>
                    </a:lnTo>
                    <a:lnTo>
                      <a:pt x="457" y="482"/>
                    </a:lnTo>
                    <a:lnTo>
                      <a:pt x="481" y="507"/>
                    </a:lnTo>
                    <a:lnTo>
                      <a:pt x="493" y="518"/>
                    </a:lnTo>
                    <a:lnTo>
                      <a:pt x="507" y="529"/>
                    </a:lnTo>
                    <a:lnTo>
                      <a:pt x="519" y="540"/>
                    </a:lnTo>
                    <a:lnTo>
                      <a:pt x="532" y="549"/>
                    </a:lnTo>
                    <a:lnTo>
                      <a:pt x="532" y="549"/>
                    </a:lnTo>
                    <a:lnTo>
                      <a:pt x="537" y="552"/>
                    </a:lnTo>
                    <a:lnTo>
                      <a:pt x="539" y="554"/>
                    </a:lnTo>
                    <a:lnTo>
                      <a:pt x="540" y="557"/>
                    </a:lnTo>
                    <a:lnTo>
                      <a:pt x="541" y="560"/>
                    </a:lnTo>
                    <a:lnTo>
                      <a:pt x="541" y="565"/>
                    </a:lnTo>
                    <a:lnTo>
                      <a:pt x="541" y="570"/>
                    </a:lnTo>
                    <a:lnTo>
                      <a:pt x="541" y="570"/>
                    </a:lnTo>
                    <a:lnTo>
                      <a:pt x="539" y="575"/>
                    </a:lnTo>
                    <a:lnTo>
                      <a:pt x="534" y="579"/>
                    </a:lnTo>
                    <a:lnTo>
                      <a:pt x="530" y="582"/>
                    </a:lnTo>
                    <a:lnTo>
                      <a:pt x="527" y="583"/>
                    </a:lnTo>
                    <a:lnTo>
                      <a:pt x="524" y="583"/>
                    </a:lnTo>
                    <a:lnTo>
                      <a:pt x="524" y="5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3" name="Freeform 210"/>
              <p:cNvSpPr/>
              <p:nvPr/>
            </p:nvSpPr>
            <p:spPr bwMode="auto">
              <a:xfrm>
                <a:off x="4349750" y="2435225"/>
                <a:ext cx="273050" cy="288925"/>
              </a:xfrm>
              <a:custGeom>
                <a:avLst/>
                <a:gdLst/>
                <a:ahLst/>
                <a:cxnLst>
                  <a:cxn ang="0">
                    <a:pos x="493" y="546"/>
                  </a:cxn>
                  <a:cxn ang="0">
                    <a:pos x="481" y="537"/>
                  </a:cxn>
                  <a:cxn ang="0">
                    <a:pos x="475" y="524"/>
                  </a:cxn>
                  <a:cxn ang="0">
                    <a:pos x="457" y="505"/>
                  </a:cxn>
                  <a:cxn ang="0">
                    <a:pos x="444" y="490"/>
                  </a:cxn>
                  <a:cxn ang="0">
                    <a:pos x="436" y="479"/>
                  </a:cxn>
                  <a:cxn ang="0">
                    <a:pos x="411" y="452"/>
                  </a:cxn>
                  <a:cxn ang="0">
                    <a:pos x="402" y="443"/>
                  </a:cxn>
                  <a:cxn ang="0">
                    <a:pos x="387" y="420"/>
                  </a:cxn>
                  <a:cxn ang="0">
                    <a:pos x="376" y="410"/>
                  </a:cxn>
                  <a:cxn ang="0">
                    <a:pos x="345" y="378"/>
                  </a:cxn>
                  <a:cxn ang="0">
                    <a:pos x="321" y="352"/>
                  </a:cxn>
                  <a:cxn ang="0">
                    <a:pos x="280" y="313"/>
                  </a:cxn>
                  <a:cxn ang="0">
                    <a:pos x="252" y="285"/>
                  </a:cxn>
                  <a:cxn ang="0">
                    <a:pos x="151" y="183"/>
                  </a:cxn>
                  <a:cxn ang="0">
                    <a:pos x="106" y="136"/>
                  </a:cxn>
                  <a:cxn ang="0">
                    <a:pos x="64" y="92"/>
                  </a:cxn>
                  <a:cxn ang="0">
                    <a:pos x="33" y="58"/>
                  </a:cxn>
                  <a:cxn ang="0">
                    <a:pos x="13" y="39"/>
                  </a:cxn>
                  <a:cxn ang="0">
                    <a:pos x="3" y="26"/>
                  </a:cxn>
                  <a:cxn ang="0">
                    <a:pos x="0" y="14"/>
                  </a:cxn>
                  <a:cxn ang="0">
                    <a:pos x="5" y="6"/>
                  </a:cxn>
                  <a:cxn ang="0">
                    <a:pos x="19" y="0"/>
                  </a:cxn>
                  <a:cxn ang="0">
                    <a:pos x="26" y="2"/>
                  </a:cxn>
                  <a:cxn ang="0">
                    <a:pos x="34" y="8"/>
                  </a:cxn>
                  <a:cxn ang="0">
                    <a:pos x="72" y="47"/>
                  </a:cxn>
                  <a:cxn ang="0">
                    <a:pos x="94" y="67"/>
                  </a:cxn>
                  <a:cxn ang="0">
                    <a:pos x="151" y="133"/>
                  </a:cxn>
                  <a:cxn ang="0">
                    <a:pos x="191" y="176"/>
                  </a:cxn>
                  <a:cxn ang="0">
                    <a:pos x="275" y="260"/>
                  </a:cxn>
                  <a:cxn ang="0">
                    <a:pos x="311" y="293"/>
                  </a:cxn>
                  <a:cxn ang="0">
                    <a:pos x="364" y="343"/>
                  </a:cxn>
                  <a:cxn ang="0">
                    <a:pos x="407" y="387"/>
                  </a:cxn>
                  <a:cxn ang="0">
                    <a:pos x="423" y="411"/>
                  </a:cxn>
                  <a:cxn ang="0">
                    <a:pos x="440" y="429"/>
                  </a:cxn>
                  <a:cxn ang="0">
                    <a:pos x="452" y="440"/>
                  </a:cxn>
                  <a:cxn ang="0">
                    <a:pos x="460" y="452"/>
                  </a:cxn>
                  <a:cxn ang="0">
                    <a:pos x="481" y="478"/>
                  </a:cxn>
                  <a:cxn ang="0">
                    <a:pos x="496" y="493"/>
                  </a:cxn>
                  <a:cxn ang="0">
                    <a:pos x="508" y="510"/>
                  </a:cxn>
                  <a:cxn ang="0">
                    <a:pos x="512" y="513"/>
                  </a:cxn>
                  <a:cxn ang="0">
                    <a:pos x="515" y="524"/>
                  </a:cxn>
                  <a:cxn ang="0">
                    <a:pos x="515" y="533"/>
                  </a:cxn>
                  <a:cxn ang="0">
                    <a:pos x="510" y="542"/>
                  </a:cxn>
                  <a:cxn ang="0">
                    <a:pos x="499" y="546"/>
                  </a:cxn>
                </a:cxnLst>
                <a:rect l="0" t="0" r="r" b="b"/>
                <a:pathLst>
                  <a:path w="515" h="546">
                    <a:moveTo>
                      <a:pt x="499" y="546"/>
                    </a:moveTo>
                    <a:lnTo>
                      <a:pt x="499" y="546"/>
                    </a:lnTo>
                    <a:lnTo>
                      <a:pt x="493" y="546"/>
                    </a:lnTo>
                    <a:lnTo>
                      <a:pt x="488" y="543"/>
                    </a:lnTo>
                    <a:lnTo>
                      <a:pt x="483" y="540"/>
                    </a:lnTo>
                    <a:lnTo>
                      <a:pt x="481" y="537"/>
                    </a:lnTo>
                    <a:lnTo>
                      <a:pt x="480" y="534"/>
                    </a:lnTo>
                    <a:lnTo>
                      <a:pt x="480" y="534"/>
                    </a:lnTo>
                    <a:lnTo>
                      <a:pt x="475" y="524"/>
                    </a:lnTo>
                    <a:lnTo>
                      <a:pt x="470" y="517"/>
                    </a:lnTo>
                    <a:lnTo>
                      <a:pt x="463" y="511"/>
                    </a:lnTo>
                    <a:lnTo>
                      <a:pt x="457" y="505"/>
                    </a:lnTo>
                    <a:lnTo>
                      <a:pt x="457" y="505"/>
                    </a:lnTo>
                    <a:lnTo>
                      <a:pt x="450" y="498"/>
                    </a:lnTo>
                    <a:lnTo>
                      <a:pt x="444" y="490"/>
                    </a:lnTo>
                    <a:lnTo>
                      <a:pt x="444" y="490"/>
                    </a:lnTo>
                    <a:lnTo>
                      <a:pt x="436" y="479"/>
                    </a:lnTo>
                    <a:lnTo>
                      <a:pt x="436" y="479"/>
                    </a:lnTo>
                    <a:lnTo>
                      <a:pt x="425" y="466"/>
                    </a:lnTo>
                    <a:lnTo>
                      <a:pt x="419" y="458"/>
                    </a:lnTo>
                    <a:lnTo>
                      <a:pt x="411" y="452"/>
                    </a:lnTo>
                    <a:lnTo>
                      <a:pt x="411" y="452"/>
                    </a:lnTo>
                    <a:lnTo>
                      <a:pt x="407" y="448"/>
                    </a:lnTo>
                    <a:lnTo>
                      <a:pt x="402" y="443"/>
                    </a:lnTo>
                    <a:lnTo>
                      <a:pt x="395" y="433"/>
                    </a:lnTo>
                    <a:lnTo>
                      <a:pt x="395" y="433"/>
                    </a:lnTo>
                    <a:lnTo>
                      <a:pt x="387" y="420"/>
                    </a:lnTo>
                    <a:lnTo>
                      <a:pt x="382" y="415"/>
                    </a:lnTo>
                    <a:lnTo>
                      <a:pt x="376" y="410"/>
                    </a:lnTo>
                    <a:lnTo>
                      <a:pt x="376" y="410"/>
                    </a:lnTo>
                    <a:lnTo>
                      <a:pt x="367" y="404"/>
                    </a:lnTo>
                    <a:lnTo>
                      <a:pt x="360" y="395"/>
                    </a:lnTo>
                    <a:lnTo>
                      <a:pt x="345" y="378"/>
                    </a:lnTo>
                    <a:lnTo>
                      <a:pt x="345" y="378"/>
                    </a:lnTo>
                    <a:lnTo>
                      <a:pt x="333" y="364"/>
                    </a:lnTo>
                    <a:lnTo>
                      <a:pt x="321" y="352"/>
                    </a:lnTo>
                    <a:lnTo>
                      <a:pt x="321" y="352"/>
                    </a:lnTo>
                    <a:lnTo>
                      <a:pt x="299" y="332"/>
                    </a:lnTo>
                    <a:lnTo>
                      <a:pt x="280" y="313"/>
                    </a:lnTo>
                    <a:lnTo>
                      <a:pt x="280" y="313"/>
                    </a:lnTo>
                    <a:lnTo>
                      <a:pt x="252" y="285"/>
                    </a:lnTo>
                    <a:lnTo>
                      <a:pt x="252" y="285"/>
                    </a:lnTo>
                    <a:lnTo>
                      <a:pt x="225" y="260"/>
                    </a:lnTo>
                    <a:lnTo>
                      <a:pt x="200" y="234"/>
                    </a:lnTo>
                    <a:lnTo>
                      <a:pt x="151" y="183"/>
                    </a:lnTo>
                    <a:lnTo>
                      <a:pt x="151" y="183"/>
                    </a:lnTo>
                    <a:lnTo>
                      <a:pt x="106" y="136"/>
                    </a:lnTo>
                    <a:lnTo>
                      <a:pt x="106" y="136"/>
                    </a:lnTo>
                    <a:lnTo>
                      <a:pt x="87" y="116"/>
                    </a:lnTo>
                    <a:lnTo>
                      <a:pt x="87" y="116"/>
                    </a:lnTo>
                    <a:lnTo>
                      <a:pt x="64" y="92"/>
                    </a:lnTo>
                    <a:lnTo>
                      <a:pt x="40" y="66"/>
                    </a:lnTo>
                    <a:lnTo>
                      <a:pt x="40" y="66"/>
                    </a:lnTo>
                    <a:lnTo>
                      <a:pt x="33" y="58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13" y="39"/>
                    </a:lnTo>
                    <a:lnTo>
                      <a:pt x="8" y="33"/>
                    </a:lnTo>
                    <a:lnTo>
                      <a:pt x="3" y="26"/>
                    </a:lnTo>
                    <a:lnTo>
                      <a:pt x="3" y="26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5" y="6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1"/>
                    </a:lnTo>
                    <a:lnTo>
                      <a:pt x="26" y="2"/>
                    </a:lnTo>
                    <a:lnTo>
                      <a:pt x="31" y="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42" y="18"/>
                    </a:lnTo>
                    <a:lnTo>
                      <a:pt x="51" y="29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83" y="57"/>
                    </a:lnTo>
                    <a:lnTo>
                      <a:pt x="94" y="67"/>
                    </a:lnTo>
                    <a:lnTo>
                      <a:pt x="94" y="67"/>
                    </a:lnTo>
                    <a:lnTo>
                      <a:pt x="124" y="100"/>
                    </a:lnTo>
                    <a:lnTo>
                      <a:pt x="151" y="133"/>
                    </a:lnTo>
                    <a:lnTo>
                      <a:pt x="164" y="146"/>
                    </a:lnTo>
                    <a:lnTo>
                      <a:pt x="164" y="146"/>
                    </a:lnTo>
                    <a:lnTo>
                      <a:pt x="191" y="176"/>
                    </a:lnTo>
                    <a:lnTo>
                      <a:pt x="219" y="205"/>
                    </a:lnTo>
                    <a:lnTo>
                      <a:pt x="247" y="232"/>
                    </a:lnTo>
                    <a:lnTo>
                      <a:pt x="275" y="260"/>
                    </a:lnTo>
                    <a:lnTo>
                      <a:pt x="275" y="260"/>
                    </a:lnTo>
                    <a:lnTo>
                      <a:pt x="311" y="293"/>
                    </a:lnTo>
                    <a:lnTo>
                      <a:pt x="311" y="293"/>
                    </a:lnTo>
                    <a:lnTo>
                      <a:pt x="342" y="321"/>
                    </a:lnTo>
                    <a:lnTo>
                      <a:pt x="342" y="321"/>
                    </a:lnTo>
                    <a:lnTo>
                      <a:pt x="364" y="343"/>
                    </a:lnTo>
                    <a:lnTo>
                      <a:pt x="386" y="363"/>
                    </a:lnTo>
                    <a:lnTo>
                      <a:pt x="396" y="375"/>
                    </a:lnTo>
                    <a:lnTo>
                      <a:pt x="407" y="387"/>
                    </a:lnTo>
                    <a:lnTo>
                      <a:pt x="415" y="398"/>
                    </a:lnTo>
                    <a:lnTo>
                      <a:pt x="423" y="411"/>
                    </a:lnTo>
                    <a:lnTo>
                      <a:pt x="423" y="411"/>
                    </a:lnTo>
                    <a:lnTo>
                      <a:pt x="426" y="416"/>
                    </a:lnTo>
                    <a:lnTo>
                      <a:pt x="430" y="421"/>
                    </a:lnTo>
                    <a:lnTo>
                      <a:pt x="440" y="429"/>
                    </a:lnTo>
                    <a:lnTo>
                      <a:pt x="440" y="429"/>
                    </a:lnTo>
                    <a:lnTo>
                      <a:pt x="446" y="435"/>
                    </a:lnTo>
                    <a:lnTo>
                      <a:pt x="452" y="440"/>
                    </a:lnTo>
                    <a:lnTo>
                      <a:pt x="452" y="440"/>
                    </a:lnTo>
                    <a:lnTo>
                      <a:pt x="460" y="452"/>
                    </a:lnTo>
                    <a:lnTo>
                      <a:pt x="460" y="452"/>
                    </a:lnTo>
                    <a:lnTo>
                      <a:pt x="470" y="466"/>
                    </a:lnTo>
                    <a:lnTo>
                      <a:pt x="475" y="472"/>
                    </a:lnTo>
                    <a:lnTo>
                      <a:pt x="481" y="478"/>
                    </a:lnTo>
                    <a:lnTo>
                      <a:pt x="481" y="478"/>
                    </a:lnTo>
                    <a:lnTo>
                      <a:pt x="489" y="486"/>
                    </a:lnTo>
                    <a:lnTo>
                      <a:pt x="496" y="493"/>
                    </a:lnTo>
                    <a:lnTo>
                      <a:pt x="502" y="501"/>
                    </a:lnTo>
                    <a:lnTo>
                      <a:pt x="507" y="509"/>
                    </a:lnTo>
                    <a:lnTo>
                      <a:pt x="508" y="510"/>
                    </a:lnTo>
                    <a:lnTo>
                      <a:pt x="509" y="511"/>
                    </a:lnTo>
                    <a:lnTo>
                      <a:pt x="509" y="511"/>
                    </a:lnTo>
                    <a:lnTo>
                      <a:pt x="512" y="513"/>
                    </a:lnTo>
                    <a:lnTo>
                      <a:pt x="514" y="516"/>
                    </a:lnTo>
                    <a:lnTo>
                      <a:pt x="515" y="520"/>
                    </a:lnTo>
                    <a:lnTo>
                      <a:pt x="515" y="524"/>
                    </a:lnTo>
                    <a:lnTo>
                      <a:pt x="515" y="530"/>
                    </a:lnTo>
                    <a:lnTo>
                      <a:pt x="515" y="530"/>
                    </a:lnTo>
                    <a:lnTo>
                      <a:pt x="515" y="533"/>
                    </a:lnTo>
                    <a:lnTo>
                      <a:pt x="514" y="537"/>
                    </a:lnTo>
                    <a:lnTo>
                      <a:pt x="513" y="540"/>
                    </a:lnTo>
                    <a:lnTo>
                      <a:pt x="510" y="542"/>
                    </a:lnTo>
                    <a:lnTo>
                      <a:pt x="510" y="542"/>
                    </a:lnTo>
                    <a:lnTo>
                      <a:pt x="506" y="545"/>
                    </a:lnTo>
                    <a:lnTo>
                      <a:pt x="499" y="546"/>
                    </a:lnTo>
                    <a:lnTo>
                      <a:pt x="499" y="5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4" name="Freeform 211"/>
              <p:cNvSpPr/>
              <p:nvPr/>
            </p:nvSpPr>
            <p:spPr bwMode="auto">
              <a:xfrm>
                <a:off x="4708525" y="2740025"/>
                <a:ext cx="77788" cy="74613"/>
              </a:xfrm>
              <a:custGeom>
                <a:avLst/>
                <a:gdLst/>
                <a:ahLst/>
                <a:cxnLst>
                  <a:cxn ang="0">
                    <a:pos x="116" y="142"/>
                  </a:cxn>
                  <a:cxn ang="0">
                    <a:pos x="111" y="142"/>
                  </a:cxn>
                  <a:cxn ang="0">
                    <a:pos x="101" y="140"/>
                  </a:cxn>
                  <a:cxn ang="0">
                    <a:pos x="90" y="136"/>
                  </a:cxn>
                  <a:cxn ang="0">
                    <a:pos x="88" y="139"/>
                  </a:cxn>
                  <a:cxn ang="0">
                    <a:pos x="79" y="141"/>
                  </a:cxn>
                  <a:cxn ang="0">
                    <a:pos x="77" y="141"/>
                  </a:cxn>
                  <a:cxn ang="0">
                    <a:pos x="63" y="139"/>
                  </a:cxn>
                  <a:cxn ang="0">
                    <a:pos x="49" y="136"/>
                  </a:cxn>
                  <a:cxn ang="0">
                    <a:pos x="42" y="134"/>
                  </a:cxn>
                  <a:cxn ang="0">
                    <a:pos x="33" y="127"/>
                  </a:cxn>
                  <a:cxn ang="0">
                    <a:pos x="30" y="129"/>
                  </a:cxn>
                  <a:cxn ang="0">
                    <a:pos x="21" y="131"/>
                  </a:cxn>
                  <a:cxn ang="0">
                    <a:pos x="18" y="130"/>
                  </a:cxn>
                  <a:cxn ang="0">
                    <a:pos x="12" y="127"/>
                  </a:cxn>
                  <a:cxn ang="0">
                    <a:pos x="7" y="122"/>
                  </a:cxn>
                  <a:cxn ang="0">
                    <a:pos x="6" y="117"/>
                  </a:cxn>
                  <a:cxn ang="0">
                    <a:pos x="5" y="115"/>
                  </a:cxn>
                  <a:cxn ang="0">
                    <a:pos x="1" y="108"/>
                  </a:cxn>
                  <a:cxn ang="0">
                    <a:pos x="1" y="101"/>
                  </a:cxn>
                  <a:cxn ang="0">
                    <a:pos x="3" y="95"/>
                  </a:cxn>
                  <a:cxn ang="0">
                    <a:pos x="13" y="83"/>
                  </a:cxn>
                  <a:cxn ang="0">
                    <a:pos x="31" y="62"/>
                  </a:cxn>
                  <a:cxn ang="0">
                    <a:pos x="63" y="34"/>
                  </a:cxn>
                  <a:cxn ang="0">
                    <a:pos x="92" y="13"/>
                  </a:cxn>
                  <a:cxn ang="0">
                    <a:pos x="98" y="8"/>
                  </a:cxn>
                  <a:cxn ang="0">
                    <a:pos x="113" y="1"/>
                  </a:cxn>
                  <a:cxn ang="0">
                    <a:pos x="121" y="0"/>
                  </a:cxn>
                  <a:cxn ang="0">
                    <a:pos x="131" y="2"/>
                  </a:cxn>
                  <a:cxn ang="0">
                    <a:pos x="137" y="5"/>
                  </a:cxn>
                  <a:cxn ang="0">
                    <a:pos x="143" y="15"/>
                  </a:cxn>
                  <a:cxn ang="0">
                    <a:pos x="147" y="29"/>
                  </a:cxn>
                  <a:cxn ang="0">
                    <a:pos x="148" y="35"/>
                  </a:cxn>
                  <a:cxn ang="0">
                    <a:pos x="147" y="53"/>
                  </a:cxn>
                  <a:cxn ang="0">
                    <a:pos x="148" y="84"/>
                  </a:cxn>
                  <a:cxn ang="0">
                    <a:pos x="148" y="100"/>
                  </a:cxn>
                  <a:cxn ang="0">
                    <a:pos x="146" y="116"/>
                  </a:cxn>
                  <a:cxn ang="0">
                    <a:pos x="145" y="125"/>
                  </a:cxn>
                  <a:cxn ang="0">
                    <a:pos x="141" y="132"/>
                  </a:cxn>
                  <a:cxn ang="0">
                    <a:pos x="136" y="136"/>
                  </a:cxn>
                  <a:cxn ang="0">
                    <a:pos x="128" y="141"/>
                  </a:cxn>
                  <a:cxn ang="0">
                    <a:pos x="126" y="141"/>
                  </a:cxn>
                  <a:cxn ang="0">
                    <a:pos x="121" y="142"/>
                  </a:cxn>
                  <a:cxn ang="0">
                    <a:pos x="116" y="142"/>
                  </a:cxn>
                </a:cxnLst>
                <a:rect l="0" t="0" r="r" b="b"/>
                <a:pathLst>
                  <a:path w="148" h="142">
                    <a:moveTo>
                      <a:pt x="116" y="142"/>
                    </a:moveTo>
                    <a:lnTo>
                      <a:pt x="116" y="142"/>
                    </a:lnTo>
                    <a:lnTo>
                      <a:pt x="111" y="142"/>
                    </a:lnTo>
                    <a:lnTo>
                      <a:pt x="111" y="142"/>
                    </a:lnTo>
                    <a:lnTo>
                      <a:pt x="101" y="140"/>
                    </a:lnTo>
                    <a:lnTo>
                      <a:pt x="101" y="140"/>
                    </a:lnTo>
                    <a:lnTo>
                      <a:pt x="93" y="136"/>
                    </a:lnTo>
                    <a:lnTo>
                      <a:pt x="90" y="136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4" y="141"/>
                    </a:lnTo>
                    <a:lnTo>
                      <a:pt x="79" y="141"/>
                    </a:lnTo>
                    <a:lnTo>
                      <a:pt x="79" y="141"/>
                    </a:lnTo>
                    <a:lnTo>
                      <a:pt x="77" y="141"/>
                    </a:lnTo>
                    <a:lnTo>
                      <a:pt x="77" y="141"/>
                    </a:lnTo>
                    <a:lnTo>
                      <a:pt x="63" y="139"/>
                    </a:lnTo>
                    <a:lnTo>
                      <a:pt x="63" y="139"/>
                    </a:lnTo>
                    <a:lnTo>
                      <a:pt x="49" y="136"/>
                    </a:lnTo>
                    <a:lnTo>
                      <a:pt x="49" y="136"/>
                    </a:lnTo>
                    <a:lnTo>
                      <a:pt x="42" y="134"/>
                    </a:lnTo>
                    <a:lnTo>
                      <a:pt x="36" y="130"/>
                    </a:lnTo>
                    <a:lnTo>
                      <a:pt x="33" y="127"/>
                    </a:lnTo>
                    <a:lnTo>
                      <a:pt x="30" y="129"/>
                    </a:lnTo>
                    <a:lnTo>
                      <a:pt x="30" y="129"/>
                    </a:lnTo>
                    <a:lnTo>
                      <a:pt x="25" y="130"/>
                    </a:lnTo>
                    <a:lnTo>
                      <a:pt x="21" y="131"/>
                    </a:lnTo>
                    <a:lnTo>
                      <a:pt x="21" y="131"/>
                    </a:lnTo>
                    <a:lnTo>
                      <a:pt x="18" y="130"/>
                    </a:lnTo>
                    <a:lnTo>
                      <a:pt x="13" y="129"/>
                    </a:lnTo>
                    <a:lnTo>
                      <a:pt x="12" y="127"/>
                    </a:lnTo>
                    <a:lnTo>
                      <a:pt x="10" y="125"/>
                    </a:lnTo>
                    <a:lnTo>
                      <a:pt x="7" y="122"/>
                    </a:lnTo>
                    <a:lnTo>
                      <a:pt x="6" y="119"/>
                    </a:lnTo>
                    <a:lnTo>
                      <a:pt x="6" y="117"/>
                    </a:lnTo>
                    <a:lnTo>
                      <a:pt x="5" y="115"/>
                    </a:lnTo>
                    <a:lnTo>
                      <a:pt x="5" y="115"/>
                    </a:lnTo>
                    <a:lnTo>
                      <a:pt x="2" y="112"/>
                    </a:lnTo>
                    <a:lnTo>
                      <a:pt x="1" y="108"/>
                    </a:lnTo>
                    <a:lnTo>
                      <a:pt x="0" y="104"/>
                    </a:lnTo>
                    <a:lnTo>
                      <a:pt x="1" y="101"/>
                    </a:lnTo>
                    <a:lnTo>
                      <a:pt x="2" y="98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13" y="83"/>
                    </a:lnTo>
                    <a:lnTo>
                      <a:pt x="22" y="72"/>
                    </a:lnTo>
                    <a:lnTo>
                      <a:pt x="31" y="62"/>
                    </a:lnTo>
                    <a:lnTo>
                      <a:pt x="42" y="52"/>
                    </a:lnTo>
                    <a:lnTo>
                      <a:pt x="63" y="34"/>
                    </a:lnTo>
                    <a:lnTo>
                      <a:pt x="87" y="17"/>
                    </a:lnTo>
                    <a:lnTo>
                      <a:pt x="92" y="13"/>
                    </a:lnTo>
                    <a:lnTo>
                      <a:pt x="92" y="13"/>
                    </a:lnTo>
                    <a:lnTo>
                      <a:pt x="98" y="8"/>
                    </a:lnTo>
                    <a:lnTo>
                      <a:pt x="105" y="4"/>
                    </a:lnTo>
                    <a:lnTo>
                      <a:pt x="113" y="1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26" y="1"/>
                    </a:lnTo>
                    <a:lnTo>
                      <a:pt x="131" y="2"/>
                    </a:lnTo>
                    <a:lnTo>
                      <a:pt x="131" y="2"/>
                    </a:lnTo>
                    <a:lnTo>
                      <a:pt x="137" y="5"/>
                    </a:lnTo>
                    <a:lnTo>
                      <a:pt x="141" y="9"/>
                    </a:lnTo>
                    <a:lnTo>
                      <a:pt x="143" y="15"/>
                    </a:lnTo>
                    <a:lnTo>
                      <a:pt x="145" y="20"/>
                    </a:lnTo>
                    <a:lnTo>
                      <a:pt x="147" y="29"/>
                    </a:lnTo>
                    <a:lnTo>
                      <a:pt x="148" y="35"/>
                    </a:lnTo>
                    <a:lnTo>
                      <a:pt x="148" y="35"/>
                    </a:lnTo>
                    <a:lnTo>
                      <a:pt x="147" y="53"/>
                    </a:lnTo>
                    <a:lnTo>
                      <a:pt x="147" y="53"/>
                    </a:lnTo>
                    <a:lnTo>
                      <a:pt x="147" y="81"/>
                    </a:lnTo>
                    <a:lnTo>
                      <a:pt x="148" y="84"/>
                    </a:lnTo>
                    <a:lnTo>
                      <a:pt x="148" y="84"/>
                    </a:lnTo>
                    <a:lnTo>
                      <a:pt x="148" y="100"/>
                    </a:lnTo>
                    <a:lnTo>
                      <a:pt x="147" y="108"/>
                    </a:lnTo>
                    <a:lnTo>
                      <a:pt x="146" y="116"/>
                    </a:lnTo>
                    <a:lnTo>
                      <a:pt x="146" y="116"/>
                    </a:lnTo>
                    <a:lnTo>
                      <a:pt x="145" y="125"/>
                    </a:lnTo>
                    <a:lnTo>
                      <a:pt x="143" y="128"/>
                    </a:lnTo>
                    <a:lnTo>
                      <a:pt x="141" y="132"/>
                    </a:lnTo>
                    <a:lnTo>
                      <a:pt x="139" y="134"/>
                    </a:lnTo>
                    <a:lnTo>
                      <a:pt x="136" y="136"/>
                    </a:lnTo>
                    <a:lnTo>
                      <a:pt x="128" y="141"/>
                    </a:lnTo>
                    <a:lnTo>
                      <a:pt x="128" y="141"/>
                    </a:lnTo>
                    <a:lnTo>
                      <a:pt x="127" y="141"/>
                    </a:lnTo>
                    <a:lnTo>
                      <a:pt x="126" y="141"/>
                    </a:lnTo>
                    <a:lnTo>
                      <a:pt x="126" y="141"/>
                    </a:lnTo>
                    <a:lnTo>
                      <a:pt x="121" y="142"/>
                    </a:lnTo>
                    <a:lnTo>
                      <a:pt x="116" y="142"/>
                    </a:lnTo>
                    <a:lnTo>
                      <a:pt x="116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5" name="Freeform 212"/>
              <p:cNvSpPr/>
              <p:nvPr/>
            </p:nvSpPr>
            <p:spPr bwMode="auto">
              <a:xfrm>
                <a:off x="4197350" y="2182813"/>
                <a:ext cx="260350" cy="244475"/>
              </a:xfrm>
              <a:custGeom>
                <a:avLst/>
                <a:gdLst/>
                <a:ahLst/>
                <a:cxnLst>
                  <a:cxn ang="0">
                    <a:pos x="106" y="462"/>
                  </a:cxn>
                  <a:cxn ang="0">
                    <a:pos x="96" y="455"/>
                  </a:cxn>
                  <a:cxn ang="0">
                    <a:pos x="94" y="452"/>
                  </a:cxn>
                  <a:cxn ang="0">
                    <a:pos x="85" y="442"/>
                  </a:cxn>
                  <a:cxn ang="0">
                    <a:pos x="76" y="430"/>
                  </a:cxn>
                  <a:cxn ang="0">
                    <a:pos x="53" y="411"/>
                  </a:cxn>
                  <a:cxn ang="0">
                    <a:pos x="35" y="386"/>
                  </a:cxn>
                  <a:cxn ang="0">
                    <a:pos x="15" y="339"/>
                  </a:cxn>
                  <a:cxn ang="0">
                    <a:pos x="5" y="299"/>
                  </a:cxn>
                  <a:cxn ang="0">
                    <a:pos x="0" y="253"/>
                  </a:cxn>
                  <a:cxn ang="0">
                    <a:pos x="3" y="202"/>
                  </a:cxn>
                  <a:cxn ang="0">
                    <a:pos x="8" y="172"/>
                  </a:cxn>
                  <a:cxn ang="0">
                    <a:pos x="24" y="124"/>
                  </a:cxn>
                  <a:cxn ang="0">
                    <a:pos x="48" y="85"/>
                  </a:cxn>
                  <a:cxn ang="0">
                    <a:pos x="68" y="64"/>
                  </a:cxn>
                  <a:cxn ang="0">
                    <a:pos x="124" y="25"/>
                  </a:cxn>
                  <a:cxn ang="0">
                    <a:pos x="193" y="4"/>
                  </a:cxn>
                  <a:cxn ang="0">
                    <a:pos x="241" y="0"/>
                  </a:cxn>
                  <a:cxn ang="0">
                    <a:pos x="298" y="5"/>
                  </a:cxn>
                  <a:cxn ang="0">
                    <a:pos x="352" y="20"/>
                  </a:cxn>
                  <a:cxn ang="0">
                    <a:pos x="401" y="44"/>
                  </a:cxn>
                  <a:cxn ang="0">
                    <a:pos x="445" y="76"/>
                  </a:cxn>
                  <a:cxn ang="0">
                    <a:pos x="480" y="115"/>
                  </a:cxn>
                  <a:cxn ang="0">
                    <a:pos x="492" y="135"/>
                  </a:cxn>
                  <a:cxn ang="0">
                    <a:pos x="491" y="146"/>
                  </a:cxn>
                  <a:cxn ang="0">
                    <a:pos x="483" y="153"/>
                  </a:cxn>
                  <a:cxn ang="0">
                    <a:pos x="473" y="157"/>
                  </a:cxn>
                  <a:cxn ang="0">
                    <a:pos x="465" y="154"/>
                  </a:cxn>
                  <a:cxn ang="0">
                    <a:pos x="458" y="147"/>
                  </a:cxn>
                  <a:cxn ang="0">
                    <a:pos x="429" y="112"/>
                  </a:cxn>
                  <a:cxn ang="0">
                    <a:pos x="395" y="85"/>
                  </a:cxn>
                  <a:cxn ang="0">
                    <a:pos x="356" y="65"/>
                  </a:cxn>
                  <a:cxn ang="0">
                    <a:pos x="289" y="42"/>
                  </a:cxn>
                  <a:cxn ang="0">
                    <a:pos x="247" y="34"/>
                  </a:cxn>
                  <a:cxn ang="0">
                    <a:pos x="219" y="34"/>
                  </a:cxn>
                  <a:cxn ang="0">
                    <a:pos x="182" y="40"/>
                  </a:cxn>
                  <a:cxn ang="0">
                    <a:pos x="144" y="53"/>
                  </a:cxn>
                  <a:cxn ang="0">
                    <a:pos x="109" y="74"/>
                  </a:cxn>
                  <a:cxn ang="0">
                    <a:pos x="80" y="100"/>
                  </a:cxn>
                  <a:cxn ang="0">
                    <a:pos x="59" y="133"/>
                  </a:cxn>
                  <a:cxn ang="0">
                    <a:pos x="48" y="163"/>
                  </a:cxn>
                  <a:cxn ang="0">
                    <a:pos x="39" y="210"/>
                  </a:cxn>
                  <a:cxn ang="0">
                    <a:pos x="38" y="259"/>
                  </a:cxn>
                  <a:cxn ang="0">
                    <a:pos x="45" y="304"/>
                  </a:cxn>
                  <a:cxn ang="0">
                    <a:pos x="60" y="348"/>
                  </a:cxn>
                  <a:cxn ang="0">
                    <a:pos x="76" y="373"/>
                  </a:cxn>
                  <a:cxn ang="0">
                    <a:pos x="101" y="402"/>
                  </a:cxn>
                  <a:cxn ang="0">
                    <a:pos x="122" y="429"/>
                  </a:cxn>
                  <a:cxn ang="0">
                    <a:pos x="125" y="431"/>
                  </a:cxn>
                  <a:cxn ang="0">
                    <a:pos x="131" y="446"/>
                  </a:cxn>
                  <a:cxn ang="0">
                    <a:pos x="129" y="455"/>
                  </a:cxn>
                  <a:cxn ang="0">
                    <a:pos x="121" y="462"/>
                  </a:cxn>
                  <a:cxn ang="0">
                    <a:pos x="110" y="463"/>
                  </a:cxn>
                </a:cxnLst>
                <a:rect l="0" t="0" r="r" b="b"/>
                <a:pathLst>
                  <a:path w="492" h="463">
                    <a:moveTo>
                      <a:pt x="110" y="463"/>
                    </a:moveTo>
                    <a:lnTo>
                      <a:pt x="110" y="463"/>
                    </a:lnTo>
                    <a:lnTo>
                      <a:pt x="106" y="462"/>
                    </a:lnTo>
                    <a:lnTo>
                      <a:pt x="102" y="461"/>
                    </a:lnTo>
                    <a:lnTo>
                      <a:pt x="98" y="458"/>
                    </a:lnTo>
                    <a:lnTo>
                      <a:pt x="96" y="455"/>
                    </a:lnTo>
                    <a:lnTo>
                      <a:pt x="96" y="455"/>
                    </a:lnTo>
                    <a:lnTo>
                      <a:pt x="94" y="453"/>
                    </a:lnTo>
                    <a:lnTo>
                      <a:pt x="94" y="452"/>
                    </a:lnTo>
                    <a:lnTo>
                      <a:pt x="91" y="450"/>
                    </a:lnTo>
                    <a:lnTo>
                      <a:pt x="91" y="450"/>
                    </a:lnTo>
                    <a:lnTo>
                      <a:pt x="85" y="442"/>
                    </a:lnTo>
                    <a:lnTo>
                      <a:pt x="85" y="442"/>
                    </a:lnTo>
                    <a:lnTo>
                      <a:pt x="80" y="435"/>
                    </a:lnTo>
                    <a:lnTo>
                      <a:pt x="76" y="430"/>
                    </a:lnTo>
                    <a:lnTo>
                      <a:pt x="65" y="421"/>
                    </a:lnTo>
                    <a:lnTo>
                      <a:pt x="65" y="421"/>
                    </a:lnTo>
                    <a:lnTo>
                      <a:pt x="53" y="411"/>
                    </a:lnTo>
                    <a:lnTo>
                      <a:pt x="53" y="411"/>
                    </a:lnTo>
                    <a:lnTo>
                      <a:pt x="44" y="399"/>
                    </a:lnTo>
                    <a:lnTo>
                      <a:pt x="35" y="386"/>
                    </a:lnTo>
                    <a:lnTo>
                      <a:pt x="27" y="370"/>
                    </a:lnTo>
                    <a:lnTo>
                      <a:pt x="21" y="355"/>
                    </a:lnTo>
                    <a:lnTo>
                      <a:pt x="15" y="339"/>
                    </a:lnTo>
                    <a:lnTo>
                      <a:pt x="11" y="325"/>
                    </a:lnTo>
                    <a:lnTo>
                      <a:pt x="5" y="299"/>
                    </a:lnTo>
                    <a:lnTo>
                      <a:pt x="5" y="299"/>
                    </a:lnTo>
                    <a:lnTo>
                      <a:pt x="3" y="285"/>
                    </a:lnTo>
                    <a:lnTo>
                      <a:pt x="0" y="269"/>
                    </a:lnTo>
                    <a:lnTo>
                      <a:pt x="0" y="253"/>
                    </a:lnTo>
                    <a:lnTo>
                      <a:pt x="0" y="235"/>
                    </a:lnTo>
                    <a:lnTo>
                      <a:pt x="0" y="218"/>
                    </a:lnTo>
                    <a:lnTo>
                      <a:pt x="3" y="202"/>
                    </a:lnTo>
                    <a:lnTo>
                      <a:pt x="5" y="186"/>
                    </a:lnTo>
                    <a:lnTo>
                      <a:pt x="8" y="172"/>
                    </a:lnTo>
                    <a:lnTo>
                      <a:pt x="8" y="172"/>
                    </a:lnTo>
                    <a:lnTo>
                      <a:pt x="13" y="154"/>
                    </a:lnTo>
                    <a:lnTo>
                      <a:pt x="18" y="139"/>
                    </a:lnTo>
                    <a:lnTo>
                      <a:pt x="24" y="124"/>
                    </a:lnTo>
                    <a:lnTo>
                      <a:pt x="31" y="110"/>
                    </a:lnTo>
                    <a:lnTo>
                      <a:pt x="39" y="98"/>
                    </a:lnTo>
                    <a:lnTo>
                      <a:pt x="48" y="85"/>
                    </a:lnTo>
                    <a:lnTo>
                      <a:pt x="57" y="74"/>
                    </a:lnTo>
                    <a:lnTo>
                      <a:pt x="68" y="64"/>
                    </a:lnTo>
                    <a:lnTo>
                      <a:pt x="68" y="64"/>
                    </a:lnTo>
                    <a:lnTo>
                      <a:pt x="85" y="49"/>
                    </a:lnTo>
                    <a:lnTo>
                      <a:pt x="105" y="36"/>
                    </a:lnTo>
                    <a:lnTo>
                      <a:pt x="124" y="25"/>
                    </a:lnTo>
                    <a:lnTo>
                      <a:pt x="146" y="16"/>
                    </a:lnTo>
                    <a:lnTo>
                      <a:pt x="169" y="9"/>
                    </a:lnTo>
                    <a:lnTo>
                      <a:pt x="193" y="4"/>
                    </a:lnTo>
                    <a:lnTo>
                      <a:pt x="216" y="1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60" y="1"/>
                    </a:lnTo>
                    <a:lnTo>
                      <a:pt x="279" y="2"/>
                    </a:lnTo>
                    <a:lnTo>
                      <a:pt x="298" y="5"/>
                    </a:lnTo>
                    <a:lnTo>
                      <a:pt x="316" y="9"/>
                    </a:lnTo>
                    <a:lnTo>
                      <a:pt x="334" y="14"/>
                    </a:lnTo>
                    <a:lnTo>
                      <a:pt x="352" y="20"/>
                    </a:lnTo>
                    <a:lnTo>
                      <a:pt x="368" y="27"/>
                    </a:lnTo>
                    <a:lnTo>
                      <a:pt x="385" y="35"/>
                    </a:lnTo>
                    <a:lnTo>
                      <a:pt x="401" y="44"/>
                    </a:lnTo>
                    <a:lnTo>
                      <a:pt x="416" y="54"/>
                    </a:lnTo>
                    <a:lnTo>
                      <a:pt x="430" y="65"/>
                    </a:lnTo>
                    <a:lnTo>
                      <a:pt x="445" y="76"/>
                    </a:lnTo>
                    <a:lnTo>
                      <a:pt x="457" y="88"/>
                    </a:lnTo>
                    <a:lnTo>
                      <a:pt x="469" y="102"/>
                    </a:lnTo>
                    <a:lnTo>
                      <a:pt x="480" y="115"/>
                    </a:lnTo>
                    <a:lnTo>
                      <a:pt x="490" y="130"/>
                    </a:lnTo>
                    <a:lnTo>
                      <a:pt x="490" y="130"/>
                    </a:lnTo>
                    <a:lnTo>
                      <a:pt x="492" y="135"/>
                    </a:lnTo>
                    <a:lnTo>
                      <a:pt x="492" y="139"/>
                    </a:lnTo>
                    <a:lnTo>
                      <a:pt x="492" y="143"/>
                    </a:lnTo>
                    <a:lnTo>
                      <a:pt x="491" y="146"/>
                    </a:lnTo>
                    <a:lnTo>
                      <a:pt x="491" y="146"/>
                    </a:lnTo>
                    <a:lnTo>
                      <a:pt x="487" y="150"/>
                    </a:lnTo>
                    <a:lnTo>
                      <a:pt x="483" y="153"/>
                    </a:lnTo>
                    <a:lnTo>
                      <a:pt x="478" y="155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69" y="155"/>
                    </a:lnTo>
                    <a:lnTo>
                      <a:pt x="465" y="154"/>
                    </a:lnTo>
                    <a:lnTo>
                      <a:pt x="462" y="151"/>
                    </a:lnTo>
                    <a:lnTo>
                      <a:pt x="458" y="147"/>
                    </a:lnTo>
                    <a:lnTo>
                      <a:pt x="458" y="147"/>
                    </a:lnTo>
                    <a:lnTo>
                      <a:pt x="450" y="135"/>
                    </a:lnTo>
                    <a:lnTo>
                      <a:pt x="439" y="123"/>
                    </a:lnTo>
                    <a:lnTo>
                      <a:pt x="429" y="112"/>
                    </a:lnTo>
                    <a:lnTo>
                      <a:pt x="419" y="102"/>
                    </a:lnTo>
                    <a:lnTo>
                      <a:pt x="407" y="94"/>
                    </a:lnTo>
                    <a:lnTo>
                      <a:pt x="395" y="85"/>
                    </a:lnTo>
                    <a:lnTo>
                      <a:pt x="383" y="77"/>
                    </a:lnTo>
                    <a:lnTo>
                      <a:pt x="369" y="71"/>
                    </a:lnTo>
                    <a:lnTo>
                      <a:pt x="356" y="65"/>
                    </a:lnTo>
                    <a:lnTo>
                      <a:pt x="342" y="59"/>
                    </a:lnTo>
                    <a:lnTo>
                      <a:pt x="316" y="50"/>
                    </a:lnTo>
                    <a:lnTo>
                      <a:pt x="289" y="42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47" y="34"/>
                    </a:lnTo>
                    <a:lnTo>
                      <a:pt x="232" y="33"/>
                    </a:lnTo>
                    <a:lnTo>
                      <a:pt x="232" y="33"/>
                    </a:lnTo>
                    <a:lnTo>
                      <a:pt x="219" y="34"/>
                    </a:lnTo>
                    <a:lnTo>
                      <a:pt x="207" y="35"/>
                    </a:lnTo>
                    <a:lnTo>
                      <a:pt x="195" y="37"/>
                    </a:lnTo>
                    <a:lnTo>
                      <a:pt x="182" y="40"/>
                    </a:lnTo>
                    <a:lnTo>
                      <a:pt x="169" y="44"/>
                    </a:lnTo>
                    <a:lnTo>
                      <a:pt x="156" y="48"/>
                    </a:lnTo>
                    <a:lnTo>
                      <a:pt x="144" y="53"/>
                    </a:lnTo>
                    <a:lnTo>
                      <a:pt x="133" y="59"/>
                    </a:lnTo>
                    <a:lnTo>
                      <a:pt x="120" y="66"/>
                    </a:lnTo>
                    <a:lnTo>
                      <a:pt x="109" y="74"/>
                    </a:lnTo>
                    <a:lnTo>
                      <a:pt x="99" y="82"/>
                    </a:lnTo>
                    <a:lnTo>
                      <a:pt x="89" y="90"/>
                    </a:lnTo>
                    <a:lnTo>
                      <a:pt x="80" y="100"/>
                    </a:lnTo>
                    <a:lnTo>
                      <a:pt x="72" y="110"/>
                    </a:lnTo>
                    <a:lnTo>
                      <a:pt x="66" y="121"/>
                    </a:lnTo>
                    <a:lnTo>
                      <a:pt x="59" y="133"/>
                    </a:lnTo>
                    <a:lnTo>
                      <a:pt x="59" y="133"/>
                    </a:lnTo>
                    <a:lnTo>
                      <a:pt x="53" y="147"/>
                    </a:lnTo>
                    <a:lnTo>
                      <a:pt x="48" y="163"/>
                    </a:lnTo>
                    <a:lnTo>
                      <a:pt x="44" y="178"/>
                    </a:lnTo>
                    <a:lnTo>
                      <a:pt x="41" y="195"/>
                    </a:lnTo>
                    <a:lnTo>
                      <a:pt x="39" y="210"/>
                    </a:lnTo>
                    <a:lnTo>
                      <a:pt x="38" y="227"/>
                    </a:lnTo>
                    <a:lnTo>
                      <a:pt x="37" y="242"/>
                    </a:lnTo>
                    <a:lnTo>
                      <a:pt x="38" y="259"/>
                    </a:lnTo>
                    <a:lnTo>
                      <a:pt x="39" y="274"/>
                    </a:lnTo>
                    <a:lnTo>
                      <a:pt x="42" y="290"/>
                    </a:lnTo>
                    <a:lnTo>
                      <a:pt x="45" y="304"/>
                    </a:lnTo>
                    <a:lnTo>
                      <a:pt x="49" y="320"/>
                    </a:lnTo>
                    <a:lnTo>
                      <a:pt x="54" y="334"/>
                    </a:lnTo>
                    <a:lnTo>
                      <a:pt x="60" y="348"/>
                    </a:lnTo>
                    <a:lnTo>
                      <a:pt x="68" y="361"/>
                    </a:lnTo>
                    <a:lnTo>
                      <a:pt x="76" y="373"/>
                    </a:lnTo>
                    <a:lnTo>
                      <a:pt x="76" y="373"/>
                    </a:lnTo>
                    <a:lnTo>
                      <a:pt x="87" y="389"/>
                    </a:lnTo>
                    <a:lnTo>
                      <a:pt x="101" y="402"/>
                    </a:lnTo>
                    <a:lnTo>
                      <a:pt x="101" y="402"/>
                    </a:lnTo>
                    <a:lnTo>
                      <a:pt x="112" y="416"/>
                    </a:lnTo>
                    <a:lnTo>
                      <a:pt x="121" y="428"/>
                    </a:lnTo>
                    <a:lnTo>
                      <a:pt x="122" y="429"/>
                    </a:lnTo>
                    <a:lnTo>
                      <a:pt x="123" y="430"/>
                    </a:lnTo>
                    <a:lnTo>
                      <a:pt x="123" y="430"/>
                    </a:lnTo>
                    <a:lnTo>
                      <a:pt x="125" y="431"/>
                    </a:lnTo>
                    <a:lnTo>
                      <a:pt x="128" y="434"/>
                    </a:lnTo>
                    <a:lnTo>
                      <a:pt x="130" y="440"/>
                    </a:lnTo>
                    <a:lnTo>
                      <a:pt x="131" y="446"/>
                    </a:lnTo>
                    <a:lnTo>
                      <a:pt x="130" y="451"/>
                    </a:lnTo>
                    <a:lnTo>
                      <a:pt x="130" y="451"/>
                    </a:lnTo>
                    <a:lnTo>
                      <a:pt x="129" y="455"/>
                    </a:lnTo>
                    <a:lnTo>
                      <a:pt x="125" y="458"/>
                    </a:lnTo>
                    <a:lnTo>
                      <a:pt x="123" y="460"/>
                    </a:lnTo>
                    <a:lnTo>
                      <a:pt x="121" y="462"/>
                    </a:lnTo>
                    <a:lnTo>
                      <a:pt x="117" y="463"/>
                    </a:lnTo>
                    <a:lnTo>
                      <a:pt x="114" y="463"/>
                    </a:lnTo>
                    <a:lnTo>
                      <a:pt x="110" y="46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268" name="Freeform 59"/>
            <p:cNvSpPr>
              <a:spLocks noEditPoints="1"/>
            </p:cNvSpPr>
            <p:nvPr/>
          </p:nvSpPr>
          <p:spPr bwMode="auto">
            <a:xfrm rot="10800000" flipV="1">
              <a:off x="776864" y="1222998"/>
              <a:ext cx="3249103" cy="60959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11" y="11"/>
                </a:cxn>
                <a:cxn ang="0">
                  <a:pos x="19" y="12"/>
                </a:cxn>
                <a:cxn ang="0">
                  <a:pos x="37" y="12"/>
                </a:cxn>
                <a:cxn ang="0">
                  <a:pos x="71" y="11"/>
                </a:cxn>
                <a:cxn ang="0">
                  <a:pos x="71" y="11"/>
                </a:cxn>
                <a:cxn ang="0">
                  <a:pos x="93" y="9"/>
                </a:cxn>
                <a:cxn ang="0">
                  <a:pos x="115" y="11"/>
                </a:cxn>
                <a:cxn ang="0">
                  <a:pos x="139" y="11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59" y="8"/>
                </a:cxn>
                <a:cxn ang="0">
                  <a:pos x="157" y="5"/>
                </a:cxn>
                <a:cxn ang="0">
                  <a:pos x="157" y="5"/>
                </a:cxn>
                <a:cxn ang="0">
                  <a:pos x="136" y="5"/>
                </a:cxn>
                <a:cxn ang="0">
                  <a:pos x="115" y="5"/>
                </a:cxn>
                <a:cxn ang="0">
                  <a:pos x="73" y="5"/>
                </a:cxn>
                <a:cxn ang="0">
                  <a:pos x="73" y="5"/>
                </a:cxn>
                <a:cxn ang="0">
                  <a:pos x="53" y="6"/>
                </a:cxn>
                <a:cxn ang="0">
                  <a:pos x="34" y="8"/>
                </a:cxn>
                <a:cxn ang="0">
                  <a:pos x="34" y="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7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7" y="6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161" h="12">
                  <a:moveTo>
                    <a:pt x="0" y="1"/>
                  </a:moveTo>
                  <a:lnTo>
                    <a:pt x="0" y="1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11" y="11"/>
                  </a:lnTo>
                  <a:lnTo>
                    <a:pt x="19" y="12"/>
                  </a:lnTo>
                  <a:lnTo>
                    <a:pt x="37" y="12"/>
                  </a:lnTo>
                  <a:lnTo>
                    <a:pt x="71" y="11"/>
                  </a:lnTo>
                  <a:lnTo>
                    <a:pt x="71" y="11"/>
                  </a:lnTo>
                  <a:lnTo>
                    <a:pt x="93" y="9"/>
                  </a:lnTo>
                  <a:lnTo>
                    <a:pt x="115" y="11"/>
                  </a:lnTo>
                  <a:lnTo>
                    <a:pt x="139" y="11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59" y="8"/>
                  </a:lnTo>
                  <a:lnTo>
                    <a:pt x="157" y="5"/>
                  </a:lnTo>
                  <a:lnTo>
                    <a:pt x="157" y="5"/>
                  </a:lnTo>
                  <a:lnTo>
                    <a:pt x="136" y="5"/>
                  </a:lnTo>
                  <a:lnTo>
                    <a:pt x="115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53" y="6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5"/>
                  </a:lnTo>
                  <a:lnTo>
                    <a:pt x="7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7" y="6"/>
                  </a:move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rgbClr val="00579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269" name="TextBox 29"/>
            <p:cNvSpPr txBox="1"/>
            <p:nvPr/>
          </p:nvSpPr>
          <p:spPr>
            <a:xfrm>
              <a:off x="1239106" y="702374"/>
              <a:ext cx="262377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60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这里可以是标题</a:t>
              </a:r>
              <a:endParaRPr lang="zh-CN" altLang="en-US" sz="2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</p:spTree>
  </p:cSld>
  <p:clrMapOvr>
    <a:masterClrMapping/>
  </p:clrMapOvr>
  <p:transition spd="slow">
    <p:randomBar dir="vert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椭圆 31"/>
          <p:cNvSpPr/>
          <p:nvPr/>
        </p:nvSpPr>
        <p:spPr>
          <a:xfrm rot="15654318">
            <a:off x="5050962" y="2002446"/>
            <a:ext cx="1862174" cy="1843604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91" y="connsiteY5-92"/>
              </a:cxn>
            </a:cxnLst>
            <a:rect l="l" t="t" r="r" b="b"/>
            <a:pathLst>
              <a:path w="660438" h="653852">
                <a:moveTo>
                  <a:pt x="128078" y="64927"/>
                </a:moveTo>
                <a:cubicBezTo>
                  <a:pt x="200406" y="22404"/>
                  <a:pt x="266694" y="-24807"/>
                  <a:pt x="410712" y="15051"/>
                </a:cubicBezTo>
                <a:cubicBezTo>
                  <a:pt x="554730" y="54909"/>
                  <a:pt x="671038" y="190221"/>
                  <a:pt x="659670" y="337329"/>
                </a:cubicBezTo>
                <a:cubicBezTo>
                  <a:pt x="648302" y="484437"/>
                  <a:pt x="512709" y="653852"/>
                  <a:pt x="331423" y="653852"/>
                </a:cubicBezTo>
                <a:cubicBezTo>
                  <a:pt x="150137" y="653852"/>
                  <a:pt x="14721" y="457153"/>
                  <a:pt x="3176" y="337329"/>
                </a:cubicBezTo>
                <a:cubicBezTo>
                  <a:pt x="-8369" y="217505"/>
                  <a:pt x="11590" y="209227"/>
                  <a:pt x="62645" y="134413"/>
                </a:cubicBezTo>
              </a:path>
            </a:pathLst>
          </a:custGeom>
          <a:noFill/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16" name="椭圆 31"/>
          <p:cNvSpPr/>
          <p:nvPr/>
        </p:nvSpPr>
        <p:spPr>
          <a:xfrm rot="15654318">
            <a:off x="4467318" y="3206365"/>
            <a:ext cx="1862174" cy="1843604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91" y="connsiteY5-92"/>
              </a:cxn>
            </a:cxnLst>
            <a:rect l="l" t="t" r="r" b="b"/>
            <a:pathLst>
              <a:path w="660438" h="653852">
                <a:moveTo>
                  <a:pt x="128078" y="64927"/>
                </a:moveTo>
                <a:cubicBezTo>
                  <a:pt x="200406" y="22404"/>
                  <a:pt x="266694" y="-24807"/>
                  <a:pt x="410712" y="15051"/>
                </a:cubicBezTo>
                <a:cubicBezTo>
                  <a:pt x="554730" y="54909"/>
                  <a:pt x="671038" y="190221"/>
                  <a:pt x="659670" y="337329"/>
                </a:cubicBezTo>
                <a:cubicBezTo>
                  <a:pt x="648302" y="484437"/>
                  <a:pt x="512709" y="653852"/>
                  <a:pt x="331423" y="653852"/>
                </a:cubicBezTo>
                <a:cubicBezTo>
                  <a:pt x="150137" y="653852"/>
                  <a:pt x="14721" y="457153"/>
                  <a:pt x="3176" y="337329"/>
                </a:cubicBezTo>
                <a:cubicBezTo>
                  <a:pt x="-8369" y="217505"/>
                  <a:pt x="11590" y="209227"/>
                  <a:pt x="62645" y="134413"/>
                </a:cubicBezTo>
              </a:path>
            </a:pathLst>
          </a:custGeom>
          <a:noFill/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17" name="椭圆 31"/>
          <p:cNvSpPr/>
          <p:nvPr/>
        </p:nvSpPr>
        <p:spPr>
          <a:xfrm rot="15654318">
            <a:off x="5828614" y="3257630"/>
            <a:ext cx="1862174" cy="1843604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91" y="connsiteY5-92"/>
              </a:cxn>
            </a:cxnLst>
            <a:rect l="l" t="t" r="r" b="b"/>
            <a:pathLst>
              <a:path w="660438" h="653852">
                <a:moveTo>
                  <a:pt x="128078" y="64927"/>
                </a:moveTo>
                <a:cubicBezTo>
                  <a:pt x="200406" y="22404"/>
                  <a:pt x="266694" y="-24807"/>
                  <a:pt x="410712" y="15051"/>
                </a:cubicBezTo>
                <a:cubicBezTo>
                  <a:pt x="554730" y="54909"/>
                  <a:pt x="671038" y="190221"/>
                  <a:pt x="659670" y="337329"/>
                </a:cubicBezTo>
                <a:cubicBezTo>
                  <a:pt x="648302" y="484437"/>
                  <a:pt x="512709" y="653852"/>
                  <a:pt x="331423" y="653852"/>
                </a:cubicBezTo>
                <a:cubicBezTo>
                  <a:pt x="150137" y="653852"/>
                  <a:pt x="14721" y="457153"/>
                  <a:pt x="3176" y="337329"/>
                </a:cubicBezTo>
                <a:cubicBezTo>
                  <a:pt x="-8369" y="217505"/>
                  <a:pt x="11590" y="209227"/>
                  <a:pt x="62645" y="134413"/>
                </a:cubicBezTo>
              </a:path>
            </a:pathLst>
          </a:custGeom>
          <a:noFill/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18" name="Freeform 5"/>
          <p:cNvSpPr/>
          <p:nvPr/>
        </p:nvSpPr>
        <p:spPr bwMode="auto">
          <a:xfrm>
            <a:off x="3757373" y="4011476"/>
            <a:ext cx="765165" cy="49084"/>
          </a:xfrm>
          <a:custGeom>
            <a:avLst/>
            <a:gdLst>
              <a:gd name="T0" fmla="*/ 1 w 2288"/>
              <a:gd name="T1" fmla="*/ 2 h 38"/>
              <a:gd name="T2" fmla="*/ 2 w 2288"/>
              <a:gd name="T3" fmla="*/ 6 h 38"/>
              <a:gd name="T4" fmla="*/ 152 w 2288"/>
              <a:gd name="T5" fmla="*/ 19 h 38"/>
              <a:gd name="T6" fmla="*/ 199 w 2288"/>
              <a:gd name="T7" fmla="*/ 17 h 38"/>
              <a:gd name="T8" fmla="*/ 566 w 2288"/>
              <a:gd name="T9" fmla="*/ 25 h 38"/>
              <a:gd name="T10" fmla="*/ 710 w 2288"/>
              <a:gd name="T11" fmla="*/ 29 h 38"/>
              <a:gd name="T12" fmla="*/ 1040 w 2288"/>
              <a:gd name="T13" fmla="*/ 31 h 38"/>
              <a:gd name="T14" fmla="*/ 1426 w 2288"/>
              <a:gd name="T15" fmla="*/ 34 h 38"/>
              <a:gd name="T16" fmla="*/ 1706 w 2288"/>
              <a:gd name="T17" fmla="*/ 35 h 38"/>
              <a:gd name="T18" fmla="*/ 1898 w 2288"/>
              <a:gd name="T19" fmla="*/ 34 h 38"/>
              <a:gd name="T20" fmla="*/ 2020 w 2288"/>
              <a:gd name="T21" fmla="*/ 31 h 38"/>
              <a:gd name="T22" fmla="*/ 2182 w 2288"/>
              <a:gd name="T23" fmla="*/ 29 h 38"/>
              <a:gd name="T24" fmla="*/ 2210 w 2288"/>
              <a:gd name="T25" fmla="*/ 31 h 38"/>
              <a:gd name="T26" fmla="*/ 2286 w 2288"/>
              <a:gd name="T27" fmla="*/ 28 h 38"/>
              <a:gd name="T28" fmla="*/ 2287 w 2288"/>
              <a:gd name="T29" fmla="*/ 24 h 38"/>
              <a:gd name="T30" fmla="*/ 2283 w 2288"/>
              <a:gd name="T31" fmla="*/ 23 h 38"/>
              <a:gd name="T32" fmla="*/ 2210 w 2288"/>
              <a:gd name="T33" fmla="*/ 25 h 38"/>
              <a:gd name="T34" fmla="*/ 2183 w 2288"/>
              <a:gd name="T35" fmla="*/ 23 h 38"/>
              <a:gd name="T36" fmla="*/ 2020 w 2288"/>
              <a:gd name="T37" fmla="*/ 25 h 38"/>
              <a:gd name="T38" fmla="*/ 1898 w 2288"/>
              <a:gd name="T39" fmla="*/ 28 h 38"/>
              <a:gd name="T40" fmla="*/ 1706 w 2288"/>
              <a:gd name="T41" fmla="*/ 29 h 38"/>
              <a:gd name="T42" fmla="*/ 1426 w 2288"/>
              <a:gd name="T43" fmla="*/ 28 h 38"/>
              <a:gd name="T44" fmla="*/ 1040 w 2288"/>
              <a:gd name="T45" fmla="*/ 25 h 38"/>
              <a:gd name="T46" fmla="*/ 710 w 2288"/>
              <a:gd name="T47" fmla="*/ 23 h 38"/>
              <a:gd name="T48" fmla="*/ 567 w 2288"/>
              <a:gd name="T49" fmla="*/ 19 h 38"/>
              <a:gd name="T50" fmla="*/ 199 w 2288"/>
              <a:gd name="T51" fmla="*/ 11 h 38"/>
              <a:gd name="T52" fmla="*/ 152 w 2288"/>
              <a:gd name="T53" fmla="*/ 13 h 38"/>
              <a:gd name="T54" fmla="*/ 5 w 2288"/>
              <a:gd name="T55" fmla="*/ 1 h 38"/>
              <a:gd name="T56" fmla="*/ 1 w 2288"/>
              <a:gd name="T57" fmla="*/ 2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288" h="38">
                <a:moveTo>
                  <a:pt x="1" y="2"/>
                </a:moveTo>
                <a:cubicBezTo>
                  <a:pt x="0" y="3"/>
                  <a:pt x="1" y="5"/>
                  <a:pt x="2" y="6"/>
                </a:cubicBezTo>
                <a:cubicBezTo>
                  <a:pt x="39" y="25"/>
                  <a:pt x="99" y="22"/>
                  <a:pt x="152" y="19"/>
                </a:cubicBezTo>
                <a:cubicBezTo>
                  <a:pt x="169" y="18"/>
                  <a:pt x="185" y="17"/>
                  <a:pt x="199" y="17"/>
                </a:cubicBezTo>
                <a:cubicBezTo>
                  <a:pt x="322" y="17"/>
                  <a:pt x="446" y="21"/>
                  <a:pt x="566" y="25"/>
                </a:cubicBezTo>
                <a:cubicBezTo>
                  <a:pt x="710" y="29"/>
                  <a:pt x="710" y="29"/>
                  <a:pt x="710" y="29"/>
                </a:cubicBezTo>
                <a:cubicBezTo>
                  <a:pt x="820" y="32"/>
                  <a:pt x="932" y="31"/>
                  <a:pt x="1040" y="31"/>
                </a:cubicBezTo>
                <a:cubicBezTo>
                  <a:pt x="1167" y="30"/>
                  <a:pt x="1297" y="29"/>
                  <a:pt x="1426" y="34"/>
                </a:cubicBezTo>
                <a:cubicBezTo>
                  <a:pt x="1519" y="37"/>
                  <a:pt x="1614" y="36"/>
                  <a:pt x="1706" y="35"/>
                </a:cubicBezTo>
                <a:cubicBezTo>
                  <a:pt x="1769" y="34"/>
                  <a:pt x="1834" y="34"/>
                  <a:pt x="1898" y="34"/>
                </a:cubicBezTo>
                <a:cubicBezTo>
                  <a:pt x="1939" y="35"/>
                  <a:pt x="1980" y="33"/>
                  <a:pt x="2020" y="31"/>
                </a:cubicBezTo>
                <a:cubicBezTo>
                  <a:pt x="2073" y="28"/>
                  <a:pt x="2128" y="26"/>
                  <a:pt x="2182" y="29"/>
                </a:cubicBezTo>
                <a:cubicBezTo>
                  <a:pt x="2191" y="29"/>
                  <a:pt x="2200" y="30"/>
                  <a:pt x="2210" y="31"/>
                </a:cubicBezTo>
                <a:cubicBezTo>
                  <a:pt x="2236" y="34"/>
                  <a:pt x="2266" y="38"/>
                  <a:pt x="2286" y="28"/>
                </a:cubicBezTo>
                <a:cubicBezTo>
                  <a:pt x="2287" y="28"/>
                  <a:pt x="2288" y="26"/>
                  <a:pt x="2287" y="24"/>
                </a:cubicBezTo>
                <a:cubicBezTo>
                  <a:pt x="2286" y="23"/>
                  <a:pt x="2285" y="22"/>
                  <a:pt x="2283" y="23"/>
                </a:cubicBezTo>
                <a:cubicBezTo>
                  <a:pt x="2265" y="32"/>
                  <a:pt x="2236" y="28"/>
                  <a:pt x="2210" y="25"/>
                </a:cubicBezTo>
                <a:cubicBezTo>
                  <a:pt x="2200" y="24"/>
                  <a:pt x="2191" y="23"/>
                  <a:pt x="2183" y="23"/>
                </a:cubicBezTo>
                <a:cubicBezTo>
                  <a:pt x="2128" y="20"/>
                  <a:pt x="2073" y="22"/>
                  <a:pt x="2020" y="25"/>
                </a:cubicBezTo>
                <a:cubicBezTo>
                  <a:pt x="1980" y="27"/>
                  <a:pt x="1938" y="29"/>
                  <a:pt x="1898" y="28"/>
                </a:cubicBezTo>
                <a:cubicBezTo>
                  <a:pt x="1834" y="28"/>
                  <a:pt x="1769" y="28"/>
                  <a:pt x="1706" y="29"/>
                </a:cubicBezTo>
                <a:cubicBezTo>
                  <a:pt x="1614" y="30"/>
                  <a:pt x="1519" y="32"/>
                  <a:pt x="1426" y="28"/>
                </a:cubicBezTo>
                <a:cubicBezTo>
                  <a:pt x="1297" y="23"/>
                  <a:pt x="1167" y="24"/>
                  <a:pt x="1040" y="25"/>
                </a:cubicBezTo>
                <a:cubicBezTo>
                  <a:pt x="932" y="25"/>
                  <a:pt x="820" y="26"/>
                  <a:pt x="710" y="23"/>
                </a:cubicBezTo>
                <a:cubicBezTo>
                  <a:pt x="567" y="19"/>
                  <a:pt x="567" y="19"/>
                  <a:pt x="567" y="19"/>
                </a:cubicBezTo>
                <a:cubicBezTo>
                  <a:pt x="446" y="15"/>
                  <a:pt x="322" y="11"/>
                  <a:pt x="199" y="11"/>
                </a:cubicBezTo>
                <a:cubicBezTo>
                  <a:pt x="185" y="11"/>
                  <a:pt x="169" y="12"/>
                  <a:pt x="152" y="13"/>
                </a:cubicBezTo>
                <a:cubicBezTo>
                  <a:pt x="100" y="16"/>
                  <a:pt x="40" y="19"/>
                  <a:pt x="5" y="1"/>
                </a:cubicBezTo>
                <a:cubicBezTo>
                  <a:pt x="4" y="0"/>
                  <a:pt x="2" y="0"/>
                  <a:pt x="1" y="2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005790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19" name="Freeform 5"/>
          <p:cNvSpPr/>
          <p:nvPr/>
        </p:nvSpPr>
        <p:spPr bwMode="auto">
          <a:xfrm>
            <a:off x="6486308" y="2153094"/>
            <a:ext cx="765165" cy="49084"/>
          </a:xfrm>
          <a:custGeom>
            <a:avLst/>
            <a:gdLst>
              <a:gd name="T0" fmla="*/ 1 w 2288"/>
              <a:gd name="T1" fmla="*/ 2 h 38"/>
              <a:gd name="T2" fmla="*/ 2 w 2288"/>
              <a:gd name="T3" fmla="*/ 6 h 38"/>
              <a:gd name="T4" fmla="*/ 152 w 2288"/>
              <a:gd name="T5" fmla="*/ 19 h 38"/>
              <a:gd name="T6" fmla="*/ 199 w 2288"/>
              <a:gd name="T7" fmla="*/ 17 h 38"/>
              <a:gd name="T8" fmla="*/ 566 w 2288"/>
              <a:gd name="T9" fmla="*/ 25 h 38"/>
              <a:gd name="T10" fmla="*/ 710 w 2288"/>
              <a:gd name="T11" fmla="*/ 29 h 38"/>
              <a:gd name="T12" fmla="*/ 1040 w 2288"/>
              <a:gd name="T13" fmla="*/ 31 h 38"/>
              <a:gd name="T14" fmla="*/ 1426 w 2288"/>
              <a:gd name="T15" fmla="*/ 34 h 38"/>
              <a:gd name="T16" fmla="*/ 1706 w 2288"/>
              <a:gd name="T17" fmla="*/ 35 h 38"/>
              <a:gd name="T18" fmla="*/ 1898 w 2288"/>
              <a:gd name="T19" fmla="*/ 34 h 38"/>
              <a:gd name="T20" fmla="*/ 2020 w 2288"/>
              <a:gd name="T21" fmla="*/ 31 h 38"/>
              <a:gd name="T22" fmla="*/ 2182 w 2288"/>
              <a:gd name="T23" fmla="*/ 29 h 38"/>
              <a:gd name="T24" fmla="*/ 2210 w 2288"/>
              <a:gd name="T25" fmla="*/ 31 h 38"/>
              <a:gd name="T26" fmla="*/ 2286 w 2288"/>
              <a:gd name="T27" fmla="*/ 28 h 38"/>
              <a:gd name="T28" fmla="*/ 2287 w 2288"/>
              <a:gd name="T29" fmla="*/ 24 h 38"/>
              <a:gd name="T30" fmla="*/ 2283 w 2288"/>
              <a:gd name="T31" fmla="*/ 23 h 38"/>
              <a:gd name="T32" fmla="*/ 2210 w 2288"/>
              <a:gd name="T33" fmla="*/ 25 h 38"/>
              <a:gd name="T34" fmla="*/ 2183 w 2288"/>
              <a:gd name="T35" fmla="*/ 23 h 38"/>
              <a:gd name="T36" fmla="*/ 2020 w 2288"/>
              <a:gd name="T37" fmla="*/ 25 h 38"/>
              <a:gd name="T38" fmla="*/ 1898 w 2288"/>
              <a:gd name="T39" fmla="*/ 28 h 38"/>
              <a:gd name="T40" fmla="*/ 1706 w 2288"/>
              <a:gd name="T41" fmla="*/ 29 h 38"/>
              <a:gd name="T42" fmla="*/ 1426 w 2288"/>
              <a:gd name="T43" fmla="*/ 28 h 38"/>
              <a:gd name="T44" fmla="*/ 1040 w 2288"/>
              <a:gd name="T45" fmla="*/ 25 h 38"/>
              <a:gd name="T46" fmla="*/ 710 w 2288"/>
              <a:gd name="T47" fmla="*/ 23 h 38"/>
              <a:gd name="T48" fmla="*/ 567 w 2288"/>
              <a:gd name="T49" fmla="*/ 19 h 38"/>
              <a:gd name="T50" fmla="*/ 199 w 2288"/>
              <a:gd name="T51" fmla="*/ 11 h 38"/>
              <a:gd name="T52" fmla="*/ 152 w 2288"/>
              <a:gd name="T53" fmla="*/ 13 h 38"/>
              <a:gd name="T54" fmla="*/ 5 w 2288"/>
              <a:gd name="T55" fmla="*/ 1 h 38"/>
              <a:gd name="T56" fmla="*/ 1 w 2288"/>
              <a:gd name="T57" fmla="*/ 2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288" h="38">
                <a:moveTo>
                  <a:pt x="1" y="2"/>
                </a:moveTo>
                <a:cubicBezTo>
                  <a:pt x="0" y="3"/>
                  <a:pt x="1" y="5"/>
                  <a:pt x="2" y="6"/>
                </a:cubicBezTo>
                <a:cubicBezTo>
                  <a:pt x="39" y="25"/>
                  <a:pt x="99" y="22"/>
                  <a:pt x="152" y="19"/>
                </a:cubicBezTo>
                <a:cubicBezTo>
                  <a:pt x="169" y="18"/>
                  <a:pt x="185" y="17"/>
                  <a:pt x="199" y="17"/>
                </a:cubicBezTo>
                <a:cubicBezTo>
                  <a:pt x="322" y="17"/>
                  <a:pt x="446" y="21"/>
                  <a:pt x="566" y="25"/>
                </a:cubicBezTo>
                <a:cubicBezTo>
                  <a:pt x="710" y="29"/>
                  <a:pt x="710" y="29"/>
                  <a:pt x="710" y="29"/>
                </a:cubicBezTo>
                <a:cubicBezTo>
                  <a:pt x="820" y="32"/>
                  <a:pt x="932" y="31"/>
                  <a:pt x="1040" y="31"/>
                </a:cubicBezTo>
                <a:cubicBezTo>
                  <a:pt x="1167" y="30"/>
                  <a:pt x="1297" y="29"/>
                  <a:pt x="1426" y="34"/>
                </a:cubicBezTo>
                <a:cubicBezTo>
                  <a:pt x="1519" y="37"/>
                  <a:pt x="1614" y="36"/>
                  <a:pt x="1706" y="35"/>
                </a:cubicBezTo>
                <a:cubicBezTo>
                  <a:pt x="1769" y="34"/>
                  <a:pt x="1834" y="34"/>
                  <a:pt x="1898" y="34"/>
                </a:cubicBezTo>
                <a:cubicBezTo>
                  <a:pt x="1939" y="35"/>
                  <a:pt x="1980" y="33"/>
                  <a:pt x="2020" y="31"/>
                </a:cubicBezTo>
                <a:cubicBezTo>
                  <a:pt x="2073" y="28"/>
                  <a:pt x="2128" y="26"/>
                  <a:pt x="2182" y="29"/>
                </a:cubicBezTo>
                <a:cubicBezTo>
                  <a:pt x="2191" y="29"/>
                  <a:pt x="2200" y="30"/>
                  <a:pt x="2210" y="31"/>
                </a:cubicBezTo>
                <a:cubicBezTo>
                  <a:pt x="2236" y="34"/>
                  <a:pt x="2266" y="38"/>
                  <a:pt x="2286" y="28"/>
                </a:cubicBezTo>
                <a:cubicBezTo>
                  <a:pt x="2287" y="28"/>
                  <a:pt x="2288" y="26"/>
                  <a:pt x="2287" y="24"/>
                </a:cubicBezTo>
                <a:cubicBezTo>
                  <a:pt x="2286" y="23"/>
                  <a:pt x="2285" y="22"/>
                  <a:pt x="2283" y="23"/>
                </a:cubicBezTo>
                <a:cubicBezTo>
                  <a:pt x="2265" y="32"/>
                  <a:pt x="2236" y="28"/>
                  <a:pt x="2210" y="25"/>
                </a:cubicBezTo>
                <a:cubicBezTo>
                  <a:pt x="2200" y="24"/>
                  <a:pt x="2191" y="23"/>
                  <a:pt x="2183" y="23"/>
                </a:cubicBezTo>
                <a:cubicBezTo>
                  <a:pt x="2128" y="20"/>
                  <a:pt x="2073" y="22"/>
                  <a:pt x="2020" y="25"/>
                </a:cubicBezTo>
                <a:cubicBezTo>
                  <a:pt x="1980" y="27"/>
                  <a:pt x="1938" y="29"/>
                  <a:pt x="1898" y="28"/>
                </a:cubicBezTo>
                <a:cubicBezTo>
                  <a:pt x="1834" y="28"/>
                  <a:pt x="1769" y="28"/>
                  <a:pt x="1706" y="29"/>
                </a:cubicBezTo>
                <a:cubicBezTo>
                  <a:pt x="1614" y="30"/>
                  <a:pt x="1519" y="32"/>
                  <a:pt x="1426" y="28"/>
                </a:cubicBezTo>
                <a:cubicBezTo>
                  <a:pt x="1297" y="23"/>
                  <a:pt x="1167" y="24"/>
                  <a:pt x="1040" y="25"/>
                </a:cubicBezTo>
                <a:cubicBezTo>
                  <a:pt x="932" y="25"/>
                  <a:pt x="820" y="26"/>
                  <a:pt x="710" y="23"/>
                </a:cubicBezTo>
                <a:cubicBezTo>
                  <a:pt x="567" y="19"/>
                  <a:pt x="567" y="19"/>
                  <a:pt x="567" y="19"/>
                </a:cubicBezTo>
                <a:cubicBezTo>
                  <a:pt x="446" y="15"/>
                  <a:pt x="322" y="11"/>
                  <a:pt x="199" y="11"/>
                </a:cubicBezTo>
                <a:cubicBezTo>
                  <a:pt x="185" y="11"/>
                  <a:pt x="169" y="12"/>
                  <a:pt x="152" y="13"/>
                </a:cubicBezTo>
                <a:cubicBezTo>
                  <a:pt x="100" y="16"/>
                  <a:pt x="40" y="19"/>
                  <a:pt x="5" y="1"/>
                </a:cubicBezTo>
                <a:cubicBezTo>
                  <a:pt x="4" y="0"/>
                  <a:pt x="2" y="0"/>
                  <a:pt x="1" y="2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rgbClr val="005790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20" name="Freeform 5"/>
          <p:cNvSpPr/>
          <p:nvPr/>
        </p:nvSpPr>
        <p:spPr bwMode="auto">
          <a:xfrm>
            <a:off x="7556723" y="4185265"/>
            <a:ext cx="765165" cy="49084"/>
          </a:xfrm>
          <a:custGeom>
            <a:avLst/>
            <a:gdLst>
              <a:gd name="T0" fmla="*/ 1 w 2288"/>
              <a:gd name="T1" fmla="*/ 2 h 38"/>
              <a:gd name="T2" fmla="*/ 2 w 2288"/>
              <a:gd name="T3" fmla="*/ 6 h 38"/>
              <a:gd name="T4" fmla="*/ 152 w 2288"/>
              <a:gd name="T5" fmla="*/ 19 h 38"/>
              <a:gd name="T6" fmla="*/ 199 w 2288"/>
              <a:gd name="T7" fmla="*/ 17 h 38"/>
              <a:gd name="T8" fmla="*/ 566 w 2288"/>
              <a:gd name="T9" fmla="*/ 25 h 38"/>
              <a:gd name="T10" fmla="*/ 710 w 2288"/>
              <a:gd name="T11" fmla="*/ 29 h 38"/>
              <a:gd name="T12" fmla="*/ 1040 w 2288"/>
              <a:gd name="T13" fmla="*/ 31 h 38"/>
              <a:gd name="T14" fmla="*/ 1426 w 2288"/>
              <a:gd name="T15" fmla="*/ 34 h 38"/>
              <a:gd name="T16" fmla="*/ 1706 w 2288"/>
              <a:gd name="T17" fmla="*/ 35 h 38"/>
              <a:gd name="T18" fmla="*/ 1898 w 2288"/>
              <a:gd name="T19" fmla="*/ 34 h 38"/>
              <a:gd name="T20" fmla="*/ 2020 w 2288"/>
              <a:gd name="T21" fmla="*/ 31 h 38"/>
              <a:gd name="T22" fmla="*/ 2182 w 2288"/>
              <a:gd name="T23" fmla="*/ 29 h 38"/>
              <a:gd name="T24" fmla="*/ 2210 w 2288"/>
              <a:gd name="T25" fmla="*/ 31 h 38"/>
              <a:gd name="T26" fmla="*/ 2286 w 2288"/>
              <a:gd name="T27" fmla="*/ 28 h 38"/>
              <a:gd name="T28" fmla="*/ 2287 w 2288"/>
              <a:gd name="T29" fmla="*/ 24 h 38"/>
              <a:gd name="T30" fmla="*/ 2283 w 2288"/>
              <a:gd name="T31" fmla="*/ 23 h 38"/>
              <a:gd name="T32" fmla="*/ 2210 w 2288"/>
              <a:gd name="T33" fmla="*/ 25 h 38"/>
              <a:gd name="T34" fmla="*/ 2183 w 2288"/>
              <a:gd name="T35" fmla="*/ 23 h 38"/>
              <a:gd name="T36" fmla="*/ 2020 w 2288"/>
              <a:gd name="T37" fmla="*/ 25 h 38"/>
              <a:gd name="T38" fmla="*/ 1898 w 2288"/>
              <a:gd name="T39" fmla="*/ 28 h 38"/>
              <a:gd name="T40" fmla="*/ 1706 w 2288"/>
              <a:gd name="T41" fmla="*/ 29 h 38"/>
              <a:gd name="T42" fmla="*/ 1426 w 2288"/>
              <a:gd name="T43" fmla="*/ 28 h 38"/>
              <a:gd name="T44" fmla="*/ 1040 w 2288"/>
              <a:gd name="T45" fmla="*/ 25 h 38"/>
              <a:gd name="T46" fmla="*/ 710 w 2288"/>
              <a:gd name="T47" fmla="*/ 23 h 38"/>
              <a:gd name="T48" fmla="*/ 567 w 2288"/>
              <a:gd name="T49" fmla="*/ 19 h 38"/>
              <a:gd name="T50" fmla="*/ 199 w 2288"/>
              <a:gd name="T51" fmla="*/ 11 h 38"/>
              <a:gd name="T52" fmla="*/ 152 w 2288"/>
              <a:gd name="T53" fmla="*/ 13 h 38"/>
              <a:gd name="T54" fmla="*/ 5 w 2288"/>
              <a:gd name="T55" fmla="*/ 1 h 38"/>
              <a:gd name="T56" fmla="*/ 1 w 2288"/>
              <a:gd name="T57" fmla="*/ 2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288" h="38">
                <a:moveTo>
                  <a:pt x="1" y="2"/>
                </a:moveTo>
                <a:cubicBezTo>
                  <a:pt x="0" y="3"/>
                  <a:pt x="1" y="5"/>
                  <a:pt x="2" y="6"/>
                </a:cubicBezTo>
                <a:cubicBezTo>
                  <a:pt x="39" y="25"/>
                  <a:pt x="99" y="22"/>
                  <a:pt x="152" y="19"/>
                </a:cubicBezTo>
                <a:cubicBezTo>
                  <a:pt x="169" y="18"/>
                  <a:pt x="185" y="17"/>
                  <a:pt x="199" y="17"/>
                </a:cubicBezTo>
                <a:cubicBezTo>
                  <a:pt x="322" y="17"/>
                  <a:pt x="446" y="21"/>
                  <a:pt x="566" y="25"/>
                </a:cubicBezTo>
                <a:cubicBezTo>
                  <a:pt x="710" y="29"/>
                  <a:pt x="710" y="29"/>
                  <a:pt x="710" y="29"/>
                </a:cubicBezTo>
                <a:cubicBezTo>
                  <a:pt x="820" y="32"/>
                  <a:pt x="932" y="31"/>
                  <a:pt x="1040" y="31"/>
                </a:cubicBezTo>
                <a:cubicBezTo>
                  <a:pt x="1167" y="30"/>
                  <a:pt x="1297" y="29"/>
                  <a:pt x="1426" y="34"/>
                </a:cubicBezTo>
                <a:cubicBezTo>
                  <a:pt x="1519" y="37"/>
                  <a:pt x="1614" y="36"/>
                  <a:pt x="1706" y="35"/>
                </a:cubicBezTo>
                <a:cubicBezTo>
                  <a:pt x="1769" y="34"/>
                  <a:pt x="1834" y="34"/>
                  <a:pt x="1898" y="34"/>
                </a:cubicBezTo>
                <a:cubicBezTo>
                  <a:pt x="1939" y="35"/>
                  <a:pt x="1980" y="33"/>
                  <a:pt x="2020" y="31"/>
                </a:cubicBezTo>
                <a:cubicBezTo>
                  <a:pt x="2073" y="28"/>
                  <a:pt x="2128" y="26"/>
                  <a:pt x="2182" y="29"/>
                </a:cubicBezTo>
                <a:cubicBezTo>
                  <a:pt x="2191" y="29"/>
                  <a:pt x="2200" y="30"/>
                  <a:pt x="2210" y="31"/>
                </a:cubicBezTo>
                <a:cubicBezTo>
                  <a:pt x="2236" y="34"/>
                  <a:pt x="2266" y="38"/>
                  <a:pt x="2286" y="28"/>
                </a:cubicBezTo>
                <a:cubicBezTo>
                  <a:pt x="2287" y="28"/>
                  <a:pt x="2288" y="26"/>
                  <a:pt x="2287" y="24"/>
                </a:cubicBezTo>
                <a:cubicBezTo>
                  <a:pt x="2286" y="23"/>
                  <a:pt x="2285" y="22"/>
                  <a:pt x="2283" y="23"/>
                </a:cubicBezTo>
                <a:cubicBezTo>
                  <a:pt x="2265" y="32"/>
                  <a:pt x="2236" y="28"/>
                  <a:pt x="2210" y="25"/>
                </a:cubicBezTo>
                <a:cubicBezTo>
                  <a:pt x="2200" y="24"/>
                  <a:pt x="2191" y="23"/>
                  <a:pt x="2183" y="23"/>
                </a:cubicBezTo>
                <a:cubicBezTo>
                  <a:pt x="2128" y="20"/>
                  <a:pt x="2073" y="22"/>
                  <a:pt x="2020" y="25"/>
                </a:cubicBezTo>
                <a:cubicBezTo>
                  <a:pt x="1980" y="27"/>
                  <a:pt x="1938" y="29"/>
                  <a:pt x="1898" y="28"/>
                </a:cubicBezTo>
                <a:cubicBezTo>
                  <a:pt x="1834" y="28"/>
                  <a:pt x="1769" y="28"/>
                  <a:pt x="1706" y="29"/>
                </a:cubicBezTo>
                <a:cubicBezTo>
                  <a:pt x="1614" y="30"/>
                  <a:pt x="1519" y="32"/>
                  <a:pt x="1426" y="28"/>
                </a:cubicBezTo>
                <a:cubicBezTo>
                  <a:pt x="1297" y="23"/>
                  <a:pt x="1167" y="24"/>
                  <a:pt x="1040" y="25"/>
                </a:cubicBezTo>
                <a:cubicBezTo>
                  <a:pt x="932" y="25"/>
                  <a:pt x="820" y="26"/>
                  <a:pt x="710" y="23"/>
                </a:cubicBezTo>
                <a:cubicBezTo>
                  <a:pt x="567" y="19"/>
                  <a:pt x="567" y="19"/>
                  <a:pt x="567" y="19"/>
                </a:cubicBezTo>
                <a:cubicBezTo>
                  <a:pt x="446" y="15"/>
                  <a:pt x="322" y="11"/>
                  <a:pt x="199" y="11"/>
                </a:cubicBezTo>
                <a:cubicBezTo>
                  <a:pt x="185" y="11"/>
                  <a:pt x="169" y="12"/>
                  <a:pt x="152" y="13"/>
                </a:cubicBezTo>
                <a:cubicBezTo>
                  <a:pt x="100" y="16"/>
                  <a:pt x="40" y="19"/>
                  <a:pt x="5" y="1"/>
                </a:cubicBezTo>
                <a:cubicBezTo>
                  <a:pt x="4" y="0"/>
                  <a:pt x="2" y="0"/>
                  <a:pt x="1" y="2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005790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197631" y="4271722"/>
            <a:ext cx="2599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</a:t>
            </a:r>
            <a:endParaRPr lang="en-US" altLang="zh-CN" sz="20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332884" y="3708473"/>
            <a:ext cx="14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en-US" altLang="zh-CN" sz="28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395149" y="4466128"/>
            <a:ext cx="2599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</a:t>
            </a:r>
            <a:endParaRPr lang="en-US" altLang="zh-CN" sz="20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262622" y="3904402"/>
            <a:ext cx="14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en-US" altLang="zh-CN" sz="28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515360" y="2445117"/>
            <a:ext cx="2599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</a:t>
            </a:r>
            <a:endParaRPr lang="en-US" altLang="zh-CN" sz="20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382833" y="1883391"/>
            <a:ext cx="14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en-US" altLang="zh-CN" sz="28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5655567" y="2467722"/>
            <a:ext cx="524671" cy="553438"/>
            <a:chOff x="4197350" y="2182813"/>
            <a:chExt cx="608013" cy="641350"/>
          </a:xfrm>
          <a:solidFill>
            <a:srgbClr val="005790"/>
          </a:solidFill>
        </p:grpSpPr>
        <p:sp>
          <p:nvSpPr>
            <p:cNvPr id="28" name="Freeform 166"/>
            <p:cNvSpPr/>
            <p:nvPr/>
          </p:nvSpPr>
          <p:spPr bwMode="auto">
            <a:xfrm>
              <a:off x="4229100" y="2211388"/>
              <a:ext cx="39688" cy="157163"/>
            </a:xfrm>
            <a:custGeom>
              <a:avLst/>
              <a:gdLst/>
              <a:ahLst/>
              <a:cxnLst>
                <a:cxn ang="0">
                  <a:pos x="63" y="2"/>
                </a:cxn>
                <a:cxn ang="0">
                  <a:pos x="63" y="2"/>
                </a:cxn>
                <a:cxn ang="0">
                  <a:pos x="58" y="14"/>
                </a:cxn>
                <a:cxn ang="0">
                  <a:pos x="54" y="25"/>
                </a:cxn>
                <a:cxn ang="0">
                  <a:pos x="47" y="49"/>
                </a:cxn>
                <a:cxn ang="0">
                  <a:pos x="34" y="96"/>
                </a:cxn>
                <a:cxn ang="0">
                  <a:pos x="34" y="96"/>
                </a:cxn>
                <a:cxn ang="0">
                  <a:pos x="27" y="122"/>
                </a:cxn>
                <a:cxn ang="0">
                  <a:pos x="21" y="149"/>
                </a:cxn>
                <a:cxn ang="0">
                  <a:pos x="10" y="203"/>
                </a:cxn>
                <a:cxn ang="0">
                  <a:pos x="10" y="203"/>
                </a:cxn>
                <a:cxn ang="0">
                  <a:pos x="6" y="222"/>
                </a:cxn>
                <a:cxn ang="0">
                  <a:pos x="3" y="243"/>
                </a:cxn>
                <a:cxn ang="0">
                  <a:pos x="1" y="263"/>
                </a:cxn>
                <a:cxn ang="0">
                  <a:pos x="0" y="283"/>
                </a:cxn>
                <a:cxn ang="0">
                  <a:pos x="0" y="283"/>
                </a:cxn>
                <a:cxn ang="0">
                  <a:pos x="1" y="290"/>
                </a:cxn>
                <a:cxn ang="0">
                  <a:pos x="2" y="292"/>
                </a:cxn>
                <a:cxn ang="0">
                  <a:pos x="3" y="294"/>
                </a:cxn>
                <a:cxn ang="0">
                  <a:pos x="6" y="296"/>
                </a:cxn>
                <a:cxn ang="0">
                  <a:pos x="8" y="296"/>
                </a:cxn>
                <a:cxn ang="0">
                  <a:pos x="11" y="296"/>
                </a:cxn>
                <a:cxn ang="0">
                  <a:pos x="14" y="294"/>
                </a:cxn>
                <a:cxn ang="0">
                  <a:pos x="14" y="294"/>
                </a:cxn>
                <a:cxn ang="0">
                  <a:pos x="15" y="293"/>
                </a:cxn>
                <a:cxn ang="0">
                  <a:pos x="16" y="291"/>
                </a:cxn>
                <a:cxn ang="0">
                  <a:pos x="15" y="287"/>
                </a:cxn>
                <a:cxn ang="0">
                  <a:pos x="14" y="285"/>
                </a:cxn>
                <a:cxn ang="0">
                  <a:pos x="12" y="285"/>
                </a:cxn>
                <a:cxn ang="0">
                  <a:pos x="11" y="284"/>
                </a:cxn>
                <a:cxn ang="0">
                  <a:pos x="9" y="285"/>
                </a:cxn>
                <a:cxn ang="0">
                  <a:pos x="9" y="285"/>
                </a:cxn>
                <a:cxn ang="0">
                  <a:pos x="11" y="282"/>
                </a:cxn>
                <a:cxn ang="0">
                  <a:pos x="12" y="276"/>
                </a:cxn>
                <a:cxn ang="0">
                  <a:pos x="14" y="259"/>
                </a:cxn>
                <a:cxn ang="0">
                  <a:pos x="14" y="232"/>
                </a:cxn>
                <a:cxn ang="0">
                  <a:pos x="14" y="232"/>
                </a:cxn>
                <a:cxn ang="0">
                  <a:pos x="17" y="212"/>
                </a:cxn>
                <a:cxn ang="0">
                  <a:pos x="21" y="193"/>
                </a:cxn>
                <a:cxn ang="0">
                  <a:pos x="29" y="155"/>
                </a:cxn>
                <a:cxn ang="0">
                  <a:pos x="29" y="155"/>
                </a:cxn>
                <a:cxn ang="0">
                  <a:pos x="38" y="119"/>
                </a:cxn>
                <a:cxn ang="0">
                  <a:pos x="48" y="83"/>
                </a:cxn>
                <a:cxn ang="0">
                  <a:pos x="48" y="83"/>
                </a:cxn>
                <a:cxn ang="0">
                  <a:pos x="58" y="45"/>
                </a:cxn>
                <a:cxn ang="0">
                  <a:pos x="64" y="25"/>
                </a:cxn>
                <a:cxn ang="0">
                  <a:pos x="68" y="16"/>
                </a:cxn>
                <a:cxn ang="0">
                  <a:pos x="72" y="8"/>
                </a:cxn>
                <a:cxn ang="0">
                  <a:pos x="72" y="8"/>
                </a:cxn>
                <a:cxn ang="0">
                  <a:pos x="73" y="5"/>
                </a:cxn>
                <a:cxn ang="0">
                  <a:pos x="73" y="3"/>
                </a:cxn>
                <a:cxn ang="0">
                  <a:pos x="72" y="2"/>
                </a:cxn>
                <a:cxn ang="0">
                  <a:pos x="71" y="1"/>
                </a:cxn>
                <a:cxn ang="0">
                  <a:pos x="69" y="0"/>
                </a:cxn>
                <a:cxn ang="0">
                  <a:pos x="67" y="0"/>
                </a:cxn>
                <a:cxn ang="0">
                  <a:pos x="65" y="1"/>
                </a:cxn>
                <a:cxn ang="0">
                  <a:pos x="63" y="2"/>
                </a:cxn>
                <a:cxn ang="0">
                  <a:pos x="63" y="2"/>
                </a:cxn>
              </a:cxnLst>
              <a:rect l="0" t="0" r="r" b="b"/>
              <a:pathLst>
                <a:path w="73" h="296">
                  <a:moveTo>
                    <a:pt x="63" y="2"/>
                  </a:moveTo>
                  <a:lnTo>
                    <a:pt x="63" y="2"/>
                  </a:lnTo>
                  <a:lnTo>
                    <a:pt x="58" y="14"/>
                  </a:lnTo>
                  <a:lnTo>
                    <a:pt x="54" y="25"/>
                  </a:lnTo>
                  <a:lnTo>
                    <a:pt x="47" y="49"/>
                  </a:lnTo>
                  <a:lnTo>
                    <a:pt x="34" y="96"/>
                  </a:lnTo>
                  <a:lnTo>
                    <a:pt x="34" y="96"/>
                  </a:lnTo>
                  <a:lnTo>
                    <a:pt x="27" y="122"/>
                  </a:lnTo>
                  <a:lnTo>
                    <a:pt x="21" y="149"/>
                  </a:lnTo>
                  <a:lnTo>
                    <a:pt x="10" y="203"/>
                  </a:lnTo>
                  <a:lnTo>
                    <a:pt x="10" y="203"/>
                  </a:lnTo>
                  <a:lnTo>
                    <a:pt x="6" y="222"/>
                  </a:lnTo>
                  <a:lnTo>
                    <a:pt x="3" y="243"/>
                  </a:lnTo>
                  <a:lnTo>
                    <a:pt x="1" y="263"/>
                  </a:lnTo>
                  <a:lnTo>
                    <a:pt x="0" y="283"/>
                  </a:lnTo>
                  <a:lnTo>
                    <a:pt x="0" y="283"/>
                  </a:lnTo>
                  <a:lnTo>
                    <a:pt x="1" y="290"/>
                  </a:lnTo>
                  <a:lnTo>
                    <a:pt x="2" y="292"/>
                  </a:lnTo>
                  <a:lnTo>
                    <a:pt x="3" y="294"/>
                  </a:lnTo>
                  <a:lnTo>
                    <a:pt x="6" y="296"/>
                  </a:lnTo>
                  <a:lnTo>
                    <a:pt x="8" y="296"/>
                  </a:lnTo>
                  <a:lnTo>
                    <a:pt x="11" y="296"/>
                  </a:lnTo>
                  <a:lnTo>
                    <a:pt x="14" y="294"/>
                  </a:lnTo>
                  <a:lnTo>
                    <a:pt x="14" y="294"/>
                  </a:lnTo>
                  <a:lnTo>
                    <a:pt x="15" y="293"/>
                  </a:lnTo>
                  <a:lnTo>
                    <a:pt x="16" y="291"/>
                  </a:lnTo>
                  <a:lnTo>
                    <a:pt x="15" y="287"/>
                  </a:lnTo>
                  <a:lnTo>
                    <a:pt x="14" y="285"/>
                  </a:lnTo>
                  <a:lnTo>
                    <a:pt x="12" y="285"/>
                  </a:lnTo>
                  <a:lnTo>
                    <a:pt x="11" y="284"/>
                  </a:lnTo>
                  <a:lnTo>
                    <a:pt x="9" y="285"/>
                  </a:lnTo>
                  <a:lnTo>
                    <a:pt x="9" y="285"/>
                  </a:lnTo>
                  <a:lnTo>
                    <a:pt x="11" y="282"/>
                  </a:lnTo>
                  <a:lnTo>
                    <a:pt x="12" y="276"/>
                  </a:lnTo>
                  <a:lnTo>
                    <a:pt x="14" y="259"/>
                  </a:lnTo>
                  <a:lnTo>
                    <a:pt x="14" y="232"/>
                  </a:lnTo>
                  <a:lnTo>
                    <a:pt x="14" y="232"/>
                  </a:lnTo>
                  <a:lnTo>
                    <a:pt x="17" y="212"/>
                  </a:lnTo>
                  <a:lnTo>
                    <a:pt x="21" y="193"/>
                  </a:lnTo>
                  <a:lnTo>
                    <a:pt x="29" y="155"/>
                  </a:lnTo>
                  <a:lnTo>
                    <a:pt x="29" y="155"/>
                  </a:lnTo>
                  <a:lnTo>
                    <a:pt x="38" y="119"/>
                  </a:lnTo>
                  <a:lnTo>
                    <a:pt x="48" y="83"/>
                  </a:lnTo>
                  <a:lnTo>
                    <a:pt x="48" y="83"/>
                  </a:lnTo>
                  <a:lnTo>
                    <a:pt x="58" y="45"/>
                  </a:lnTo>
                  <a:lnTo>
                    <a:pt x="64" y="25"/>
                  </a:lnTo>
                  <a:lnTo>
                    <a:pt x="68" y="16"/>
                  </a:lnTo>
                  <a:lnTo>
                    <a:pt x="72" y="8"/>
                  </a:lnTo>
                  <a:lnTo>
                    <a:pt x="72" y="8"/>
                  </a:lnTo>
                  <a:lnTo>
                    <a:pt x="73" y="5"/>
                  </a:lnTo>
                  <a:lnTo>
                    <a:pt x="73" y="3"/>
                  </a:lnTo>
                  <a:lnTo>
                    <a:pt x="72" y="2"/>
                  </a:lnTo>
                  <a:lnTo>
                    <a:pt x="71" y="1"/>
                  </a:lnTo>
                  <a:lnTo>
                    <a:pt x="69" y="0"/>
                  </a:lnTo>
                  <a:lnTo>
                    <a:pt x="67" y="0"/>
                  </a:lnTo>
                  <a:lnTo>
                    <a:pt x="65" y="1"/>
                  </a:lnTo>
                  <a:lnTo>
                    <a:pt x="63" y="2"/>
                  </a:lnTo>
                  <a:lnTo>
                    <a:pt x="63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29" name="Freeform 167"/>
            <p:cNvSpPr/>
            <p:nvPr/>
          </p:nvSpPr>
          <p:spPr bwMode="auto">
            <a:xfrm>
              <a:off x="4251325" y="2206625"/>
              <a:ext cx="39688" cy="177800"/>
            </a:xfrm>
            <a:custGeom>
              <a:avLst/>
              <a:gdLst/>
              <a:ahLst/>
              <a:cxnLst>
                <a:cxn ang="0">
                  <a:pos x="66" y="3"/>
                </a:cxn>
                <a:cxn ang="0">
                  <a:pos x="66" y="3"/>
                </a:cxn>
                <a:cxn ang="0">
                  <a:pos x="51" y="40"/>
                </a:cxn>
                <a:cxn ang="0">
                  <a:pos x="44" y="59"/>
                </a:cxn>
                <a:cxn ang="0">
                  <a:pos x="38" y="78"/>
                </a:cxn>
                <a:cxn ang="0">
                  <a:pos x="38" y="78"/>
                </a:cxn>
                <a:cxn ang="0">
                  <a:pos x="33" y="101"/>
                </a:cxn>
                <a:cxn ang="0">
                  <a:pos x="29" y="124"/>
                </a:cxn>
                <a:cxn ang="0">
                  <a:pos x="20" y="170"/>
                </a:cxn>
                <a:cxn ang="0">
                  <a:pos x="20" y="170"/>
                </a:cxn>
                <a:cxn ang="0">
                  <a:pos x="5" y="249"/>
                </a:cxn>
                <a:cxn ang="0">
                  <a:pos x="5" y="249"/>
                </a:cxn>
                <a:cxn ang="0">
                  <a:pos x="2" y="270"/>
                </a:cxn>
                <a:cxn ang="0">
                  <a:pos x="1" y="290"/>
                </a:cxn>
                <a:cxn ang="0">
                  <a:pos x="0" y="311"/>
                </a:cxn>
                <a:cxn ang="0">
                  <a:pos x="0" y="332"/>
                </a:cxn>
                <a:cxn ang="0">
                  <a:pos x="0" y="332"/>
                </a:cxn>
                <a:cxn ang="0">
                  <a:pos x="0" y="334"/>
                </a:cxn>
                <a:cxn ang="0">
                  <a:pos x="1" y="336"/>
                </a:cxn>
                <a:cxn ang="0">
                  <a:pos x="3" y="336"/>
                </a:cxn>
                <a:cxn ang="0">
                  <a:pos x="5" y="337"/>
                </a:cxn>
                <a:cxn ang="0">
                  <a:pos x="6" y="336"/>
                </a:cxn>
                <a:cxn ang="0">
                  <a:pos x="8" y="336"/>
                </a:cxn>
                <a:cxn ang="0">
                  <a:pos x="9" y="334"/>
                </a:cxn>
                <a:cxn ang="0">
                  <a:pos x="9" y="332"/>
                </a:cxn>
                <a:cxn ang="0">
                  <a:pos x="9" y="332"/>
                </a:cxn>
                <a:cxn ang="0">
                  <a:pos x="9" y="310"/>
                </a:cxn>
                <a:cxn ang="0">
                  <a:pos x="10" y="288"/>
                </a:cxn>
                <a:cxn ang="0">
                  <a:pos x="12" y="265"/>
                </a:cxn>
                <a:cxn ang="0">
                  <a:pos x="16" y="244"/>
                </a:cxn>
                <a:cxn ang="0">
                  <a:pos x="16" y="244"/>
                </a:cxn>
                <a:cxn ang="0">
                  <a:pos x="32" y="164"/>
                </a:cxn>
                <a:cxn ang="0">
                  <a:pos x="32" y="164"/>
                </a:cxn>
                <a:cxn ang="0">
                  <a:pos x="39" y="122"/>
                </a:cxn>
                <a:cxn ang="0">
                  <a:pos x="47" y="81"/>
                </a:cxn>
                <a:cxn ang="0">
                  <a:pos x="47" y="81"/>
                </a:cxn>
                <a:cxn ang="0">
                  <a:pos x="52" y="61"/>
                </a:cxn>
                <a:cxn ang="0">
                  <a:pos x="60" y="43"/>
                </a:cxn>
                <a:cxn ang="0">
                  <a:pos x="75" y="6"/>
                </a:cxn>
                <a:cxn ang="0">
                  <a:pos x="75" y="6"/>
                </a:cxn>
                <a:cxn ang="0">
                  <a:pos x="76" y="4"/>
                </a:cxn>
                <a:cxn ang="0">
                  <a:pos x="75" y="2"/>
                </a:cxn>
                <a:cxn ang="0">
                  <a:pos x="74" y="1"/>
                </a:cxn>
                <a:cxn ang="0">
                  <a:pos x="72" y="0"/>
                </a:cxn>
                <a:cxn ang="0">
                  <a:pos x="69" y="1"/>
                </a:cxn>
                <a:cxn ang="0">
                  <a:pos x="67" y="2"/>
                </a:cxn>
                <a:cxn ang="0">
                  <a:pos x="66" y="3"/>
                </a:cxn>
                <a:cxn ang="0">
                  <a:pos x="66" y="3"/>
                </a:cxn>
              </a:cxnLst>
              <a:rect l="0" t="0" r="r" b="b"/>
              <a:pathLst>
                <a:path w="76" h="337">
                  <a:moveTo>
                    <a:pt x="66" y="3"/>
                  </a:moveTo>
                  <a:lnTo>
                    <a:pt x="66" y="3"/>
                  </a:lnTo>
                  <a:lnTo>
                    <a:pt x="51" y="40"/>
                  </a:lnTo>
                  <a:lnTo>
                    <a:pt x="44" y="59"/>
                  </a:lnTo>
                  <a:lnTo>
                    <a:pt x="38" y="78"/>
                  </a:lnTo>
                  <a:lnTo>
                    <a:pt x="38" y="78"/>
                  </a:lnTo>
                  <a:lnTo>
                    <a:pt x="33" y="101"/>
                  </a:lnTo>
                  <a:lnTo>
                    <a:pt x="29" y="124"/>
                  </a:lnTo>
                  <a:lnTo>
                    <a:pt x="20" y="170"/>
                  </a:lnTo>
                  <a:lnTo>
                    <a:pt x="20" y="170"/>
                  </a:lnTo>
                  <a:lnTo>
                    <a:pt x="5" y="249"/>
                  </a:lnTo>
                  <a:lnTo>
                    <a:pt x="5" y="249"/>
                  </a:lnTo>
                  <a:lnTo>
                    <a:pt x="2" y="270"/>
                  </a:lnTo>
                  <a:lnTo>
                    <a:pt x="1" y="290"/>
                  </a:lnTo>
                  <a:lnTo>
                    <a:pt x="0" y="311"/>
                  </a:lnTo>
                  <a:lnTo>
                    <a:pt x="0" y="332"/>
                  </a:lnTo>
                  <a:lnTo>
                    <a:pt x="0" y="332"/>
                  </a:lnTo>
                  <a:lnTo>
                    <a:pt x="0" y="334"/>
                  </a:lnTo>
                  <a:lnTo>
                    <a:pt x="1" y="336"/>
                  </a:lnTo>
                  <a:lnTo>
                    <a:pt x="3" y="336"/>
                  </a:lnTo>
                  <a:lnTo>
                    <a:pt x="5" y="337"/>
                  </a:lnTo>
                  <a:lnTo>
                    <a:pt x="6" y="336"/>
                  </a:lnTo>
                  <a:lnTo>
                    <a:pt x="8" y="336"/>
                  </a:lnTo>
                  <a:lnTo>
                    <a:pt x="9" y="334"/>
                  </a:lnTo>
                  <a:lnTo>
                    <a:pt x="9" y="332"/>
                  </a:lnTo>
                  <a:lnTo>
                    <a:pt x="9" y="332"/>
                  </a:lnTo>
                  <a:lnTo>
                    <a:pt x="9" y="310"/>
                  </a:lnTo>
                  <a:lnTo>
                    <a:pt x="10" y="288"/>
                  </a:lnTo>
                  <a:lnTo>
                    <a:pt x="12" y="265"/>
                  </a:lnTo>
                  <a:lnTo>
                    <a:pt x="16" y="244"/>
                  </a:lnTo>
                  <a:lnTo>
                    <a:pt x="16" y="244"/>
                  </a:lnTo>
                  <a:lnTo>
                    <a:pt x="32" y="164"/>
                  </a:lnTo>
                  <a:lnTo>
                    <a:pt x="32" y="164"/>
                  </a:lnTo>
                  <a:lnTo>
                    <a:pt x="39" y="122"/>
                  </a:lnTo>
                  <a:lnTo>
                    <a:pt x="47" y="81"/>
                  </a:lnTo>
                  <a:lnTo>
                    <a:pt x="47" y="81"/>
                  </a:lnTo>
                  <a:lnTo>
                    <a:pt x="52" y="61"/>
                  </a:lnTo>
                  <a:lnTo>
                    <a:pt x="60" y="43"/>
                  </a:lnTo>
                  <a:lnTo>
                    <a:pt x="75" y="6"/>
                  </a:lnTo>
                  <a:lnTo>
                    <a:pt x="75" y="6"/>
                  </a:lnTo>
                  <a:lnTo>
                    <a:pt x="76" y="4"/>
                  </a:lnTo>
                  <a:lnTo>
                    <a:pt x="75" y="2"/>
                  </a:lnTo>
                  <a:lnTo>
                    <a:pt x="74" y="1"/>
                  </a:lnTo>
                  <a:lnTo>
                    <a:pt x="72" y="0"/>
                  </a:lnTo>
                  <a:lnTo>
                    <a:pt x="69" y="1"/>
                  </a:lnTo>
                  <a:lnTo>
                    <a:pt x="67" y="2"/>
                  </a:lnTo>
                  <a:lnTo>
                    <a:pt x="66" y="3"/>
                  </a:lnTo>
                  <a:lnTo>
                    <a:pt x="6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0" name="Freeform 168"/>
            <p:cNvSpPr/>
            <p:nvPr/>
          </p:nvSpPr>
          <p:spPr bwMode="auto">
            <a:xfrm>
              <a:off x="4271963" y="2197100"/>
              <a:ext cx="55563" cy="195263"/>
            </a:xfrm>
            <a:custGeom>
              <a:avLst/>
              <a:gdLst/>
              <a:ahLst/>
              <a:cxnLst>
                <a:cxn ang="0">
                  <a:pos x="98" y="2"/>
                </a:cxn>
                <a:cxn ang="0">
                  <a:pos x="98" y="2"/>
                </a:cxn>
                <a:cxn ang="0">
                  <a:pos x="84" y="26"/>
                </a:cxn>
                <a:cxn ang="0">
                  <a:pos x="71" y="51"/>
                </a:cxn>
                <a:cxn ang="0">
                  <a:pos x="61" y="77"/>
                </a:cxn>
                <a:cxn ang="0">
                  <a:pos x="51" y="103"/>
                </a:cxn>
                <a:cxn ang="0">
                  <a:pos x="42" y="128"/>
                </a:cxn>
                <a:cxn ang="0">
                  <a:pos x="34" y="155"/>
                </a:cxn>
                <a:cxn ang="0">
                  <a:pos x="27" y="182"/>
                </a:cxn>
                <a:cxn ang="0">
                  <a:pos x="21" y="209"/>
                </a:cxn>
                <a:cxn ang="0">
                  <a:pos x="21" y="209"/>
                </a:cxn>
                <a:cxn ang="0">
                  <a:pos x="14" y="234"/>
                </a:cxn>
                <a:cxn ang="0">
                  <a:pos x="9" y="259"/>
                </a:cxn>
                <a:cxn ang="0">
                  <a:pos x="6" y="283"/>
                </a:cxn>
                <a:cxn ang="0">
                  <a:pos x="3" y="308"/>
                </a:cxn>
                <a:cxn ang="0">
                  <a:pos x="3" y="308"/>
                </a:cxn>
                <a:cxn ang="0">
                  <a:pos x="1" y="323"/>
                </a:cxn>
                <a:cxn ang="0">
                  <a:pos x="0" y="340"/>
                </a:cxn>
                <a:cxn ang="0">
                  <a:pos x="0" y="349"/>
                </a:cxn>
                <a:cxn ang="0">
                  <a:pos x="1" y="356"/>
                </a:cxn>
                <a:cxn ang="0">
                  <a:pos x="4" y="363"/>
                </a:cxn>
                <a:cxn ang="0">
                  <a:pos x="6" y="366"/>
                </a:cxn>
                <a:cxn ang="0">
                  <a:pos x="8" y="368"/>
                </a:cxn>
                <a:cxn ang="0">
                  <a:pos x="8" y="368"/>
                </a:cxn>
                <a:cxn ang="0">
                  <a:pos x="11" y="370"/>
                </a:cxn>
                <a:cxn ang="0">
                  <a:pos x="13" y="369"/>
                </a:cxn>
                <a:cxn ang="0">
                  <a:pos x="15" y="368"/>
                </a:cxn>
                <a:cxn ang="0">
                  <a:pos x="16" y="365"/>
                </a:cxn>
                <a:cxn ang="0">
                  <a:pos x="16" y="361"/>
                </a:cxn>
                <a:cxn ang="0">
                  <a:pos x="16" y="361"/>
                </a:cxn>
                <a:cxn ang="0">
                  <a:pos x="16" y="359"/>
                </a:cxn>
                <a:cxn ang="0">
                  <a:pos x="15" y="357"/>
                </a:cxn>
                <a:cxn ang="0">
                  <a:pos x="13" y="356"/>
                </a:cxn>
                <a:cxn ang="0">
                  <a:pos x="11" y="356"/>
                </a:cxn>
                <a:cxn ang="0">
                  <a:pos x="11" y="356"/>
                </a:cxn>
                <a:cxn ang="0">
                  <a:pos x="10" y="349"/>
                </a:cxn>
                <a:cxn ang="0">
                  <a:pos x="10" y="339"/>
                </a:cxn>
                <a:cxn ang="0">
                  <a:pos x="11" y="324"/>
                </a:cxn>
                <a:cxn ang="0">
                  <a:pos x="11" y="324"/>
                </a:cxn>
                <a:cxn ang="0">
                  <a:pos x="12" y="304"/>
                </a:cxn>
                <a:cxn ang="0">
                  <a:pos x="14" y="283"/>
                </a:cxn>
                <a:cxn ang="0">
                  <a:pos x="14" y="283"/>
                </a:cxn>
                <a:cxn ang="0">
                  <a:pos x="19" y="259"/>
                </a:cxn>
                <a:cxn ang="0">
                  <a:pos x="24" y="235"/>
                </a:cxn>
                <a:cxn ang="0">
                  <a:pos x="35" y="185"/>
                </a:cxn>
                <a:cxn ang="0">
                  <a:pos x="35" y="185"/>
                </a:cxn>
                <a:cxn ang="0">
                  <a:pos x="47" y="143"/>
                </a:cxn>
                <a:cxn ang="0">
                  <a:pos x="61" y="102"/>
                </a:cxn>
                <a:cxn ang="0">
                  <a:pos x="61" y="102"/>
                </a:cxn>
                <a:cxn ang="0">
                  <a:pos x="70" y="77"/>
                </a:cxn>
                <a:cxn ang="0">
                  <a:pos x="80" y="53"/>
                </a:cxn>
                <a:cxn ang="0">
                  <a:pos x="93" y="30"/>
                </a:cxn>
                <a:cxn ang="0">
                  <a:pos x="106" y="8"/>
                </a:cxn>
                <a:cxn ang="0">
                  <a:pos x="106" y="8"/>
                </a:cxn>
                <a:cxn ang="0">
                  <a:pos x="106" y="6"/>
                </a:cxn>
                <a:cxn ang="0">
                  <a:pos x="106" y="3"/>
                </a:cxn>
                <a:cxn ang="0">
                  <a:pos x="105" y="2"/>
                </a:cxn>
                <a:cxn ang="0">
                  <a:pos x="104" y="0"/>
                </a:cxn>
                <a:cxn ang="0">
                  <a:pos x="102" y="0"/>
                </a:cxn>
                <a:cxn ang="0">
                  <a:pos x="101" y="0"/>
                </a:cxn>
                <a:cxn ang="0">
                  <a:pos x="99" y="0"/>
                </a:cxn>
                <a:cxn ang="0">
                  <a:pos x="98" y="2"/>
                </a:cxn>
                <a:cxn ang="0">
                  <a:pos x="98" y="2"/>
                </a:cxn>
              </a:cxnLst>
              <a:rect l="0" t="0" r="r" b="b"/>
              <a:pathLst>
                <a:path w="106" h="370">
                  <a:moveTo>
                    <a:pt x="98" y="2"/>
                  </a:moveTo>
                  <a:lnTo>
                    <a:pt x="98" y="2"/>
                  </a:lnTo>
                  <a:lnTo>
                    <a:pt x="84" y="26"/>
                  </a:lnTo>
                  <a:lnTo>
                    <a:pt x="71" y="51"/>
                  </a:lnTo>
                  <a:lnTo>
                    <a:pt x="61" y="77"/>
                  </a:lnTo>
                  <a:lnTo>
                    <a:pt x="51" y="103"/>
                  </a:lnTo>
                  <a:lnTo>
                    <a:pt x="42" y="128"/>
                  </a:lnTo>
                  <a:lnTo>
                    <a:pt x="34" y="155"/>
                  </a:lnTo>
                  <a:lnTo>
                    <a:pt x="27" y="182"/>
                  </a:lnTo>
                  <a:lnTo>
                    <a:pt x="21" y="209"/>
                  </a:lnTo>
                  <a:lnTo>
                    <a:pt x="21" y="209"/>
                  </a:lnTo>
                  <a:lnTo>
                    <a:pt x="14" y="234"/>
                  </a:lnTo>
                  <a:lnTo>
                    <a:pt x="9" y="259"/>
                  </a:lnTo>
                  <a:lnTo>
                    <a:pt x="6" y="283"/>
                  </a:lnTo>
                  <a:lnTo>
                    <a:pt x="3" y="308"/>
                  </a:lnTo>
                  <a:lnTo>
                    <a:pt x="3" y="308"/>
                  </a:lnTo>
                  <a:lnTo>
                    <a:pt x="1" y="323"/>
                  </a:lnTo>
                  <a:lnTo>
                    <a:pt x="0" y="340"/>
                  </a:lnTo>
                  <a:lnTo>
                    <a:pt x="0" y="349"/>
                  </a:lnTo>
                  <a:lnTo>
                    <a:pt x="1" y="356"/>
                  </a:lnTo>
                  <a:lnTo>
                    <a:pt x="4" y="363"/>
                  </a:lnTo>
                  <a:lnTo>
                    <a:pt x="6" y="366"/>
                  </a:lnTo>
                  <a:lnTo>
                    <a:pt x="8" y="368"/>
                  </a:lnTo>
                  <a:lnTo>
                    <a:pt x="8" y="368"/>
                  </a:lnTo>
                  <a:lnTo>
                    <a:pt x="11" y="370"/>
                  </a:lnTo>
                  <a:lnTo>
                    <a:pt x="13" y="369"/>
                  </a:lnTo>
                  <a:lnTo>
                    <a:pt x="15" y="368"/>
                  </a:lnTo>
                  <a:lnTo>
                    <a:pt x="16" y="365"/>
                  </a:lnTo>
                  <a:lnTo>
                    <a:pt x="16" y="361"/>
                  </a:lnTo>
                  <a:lnTo>
                    <a:pt x="16" y="361"/>
                  </a:lnTo>
                  <a:lnTo>
                    <a:pt x="16" y="359"/>
                  </a:lnTo>
                  <a:lnTo>
                    <a:pt x="15" y="357"/>
                  </a:lnTo>
                  <a:lnTo>
                    <a:pt x="13" y="356"/>
                  </a:lnTo>
                  <a:lnTo>
                    <a:pt x="11" y="356"/>
                  </a:lnTo>
                  <a:lnTo>
                    <a:pt x="11" y="356"/>
                  </a:lnTo>
                  <a:lnTo>
                    <a:pt x="10" y="349"/>
                  </a:lnTo>
                  <a:lnTo>
                    <a:pt x="10" y="339"/>
                  </a:lnTo>
                  <a:lnTo>
                    <a:pt x="11" y="324"/>
                  </a:lnTo>
                  <a:lnTo>
                    <a:pt x="11" y="324"/>
                  </a:lnTo>
                  <a:lnTo>
                    <a:pt x="12" y="304"/>
                  </a:lnTo>
                  <a:lnTo>
                    <a:pt x="14" y="283"/>
                  </a:lnTo>
                  <a:lnTo>
                    <a:pt x="14" y="283"/>
                  </a:lnTo>
                  <a:lnTo>
                    <a:pt x="19" y="259"/>
                  </a:lnTo>
                  <a:lnTo>
                    <a:pt x="24" y="235"/>
                  </a:lnTo>
                  <a:lnTo>
                    <a:pt x="35" y="185"/>
                  </a:lnTo>
                  <a:lnTo>
                    <a:pt x="35" y="185"/>
                  </a:lnTo>
                  <a:lnTo>
                    <a:pt x="47" y="143"/>
                  </a:lnTo>
                  <a:lnTo>
                    <a:pt x="61" y="102"/>
                  </a:lnTo>
                  <a:lnTo>
                    <a:pt x="61" y="102"/>
                  </a:lnTo>
                  <a:lnTo>
                    <a:pt x="70" y="77"/>
                  </a:lnTo>
                  <a:lnTo>
                    <a:pt x="80" y="53"/>
                  </a:lnTo>
                  <a:lnTo>
                    <a:pt x="93" y="30"/>
                  </a:lnTo>
                  <a:lnTo>
                    <a:pt x="106" y="8"/>
                  </a:lnTo>
                  <a:lnTo>
                    <a:pt x="106" y="8"/>
                  </a:lnTo>
                  <a:lnTo>
                    <a:pt x="106" y="6"/>
                  </a:lnTo>
                  <a:lnTo>
                    <a:pt x="106" y="3"/>
                  </a:lnTo>
                  <a:lnTo>
                    <a:pt x="105" y="2"/>
                  </a:lnTo>
                  <a:lnTo>
                    <a:pt x="104" y="0"/>
                  </a:lnTo>
                  <a:lnTo>
                    <a:pt x="102" y="0"/>
                  </a:lnTo>
                  <a:lnTo>
                    <a:pt x="101" y="0"/>
                  </a:lnTo>
                  <a:lnTo>
                    <a:pt x="99" y="0"/>
                  </a:lnTo>
                  <a:lnTo>
                    <a:pt x="98" y="2"/>
                  </a:lnTo>
                  <a:lnTo>
                    <a:pt x="9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1" name="Freeform 169"/>
            <p:cNvSpPr/>
            <p:nvPr/>
          </p:nvSpPr>
          <p:spPr bwMode="auto">
            <a:xfrm>
              <a:off x="4305300" y="2198688"/>
              <a:ext cx="39688" cy="146050"/>
            </a:xfrm>
            <a:custGeom>
              <a:avLst/>
              <a:gdLst/>
              <a:ahLst/>
              <a:cxnLst>
                <a:cxn ang="0">
                  <a:pos x="68" y="2"/>
                </a:cxn>
                <a:cxn ang="0">
                  <a:pos x="68" y="2"/>
                </a:cxn>
                <a:cxn ang="0">
                  <a:pos x="62" y="10"/>
                </a:cxn>
                <a:cxn ang="0">
                  <a:pos x="57" y="20"/>
                </a:cxn>
                <a:cxn ang="0">
                  <a:pos x="54" y="31"/>
                </a:cxn>
                <a:cxn ang="0">
                  <a:pos x="53" y="41"/>
                </a:cxn>
                <a:cxn ang="0">
                  <a:pos x="53" y="41"/>
                </a:cxn>
                <a:cxn ang="0">
                  <a:pos x="51" y="51"/>
                </a:cxn>
                <a:cxn ang="0">
                  <a:pos x="49" y="60"/>
                </a:cxn>
                <a:cxn ang="0">
                  <a:pos x="42" y="80"/>
                </a:cxn>
                <a:cxn ang="0">
                  <a:pos x="37" y="101"/>
                </a:cxn>
                <a:cxn ang="0">
                  <a:pos x="32" y="120"/>
                </a:cxn>
                <a:cxn ang="0">
                  <a:pos x="32" y="120"/>
                </a:cxn>
                <a:cxn ang="0">
                  <a:pos x="14" y="191"/>
                </a:cxn>
                <a:cxn ang="0">
                  <a:pos x="7" y="227"/>
                </a:cxn>
                <a:cxn ang="0">
                  <a:pos x="3" y="244"/>
                </a:cxn>
                <a:cxn ang="0">
                  <a:pos x="1" y="263"/>
                </a:cxn>
                <a:cxn ang="0">
                  <a:pos x="1" y="263"/>
                </a:cxn>
                <a:cxn ang="0">
                  <a:pos x="0" y="265"/>
                </a:cxn>
                <a:cxn ang="0">
                  <a:pos x="0" y="270"/>
                </a:cxn>
                <a:cxn ang="0">
                  <a:pos x="0" y="270"/>
                </a:cxn>
                <a:cxn ang="0">
                  <a:pos x="0" y="272"/>
                </a:cxn>
                <a:cxn ang="0">
                  <a:pos x="1" y="273"/>
                </a:cxn>
                <a:cxn ang="0">
                  <a:pos x="3" y="274"/>
                </a:cxn>
                <a:cxn ang="0">
                  <a:pos x="4" y="274"/>
                </a:cxn>
                <a:cxn ang="0">
                  <a:pos x="7" y="273"/>
                </a:cxn>
                <a:cxn ang="0">
                  <a:pos x="8" y="272"/>
                </a:cxn>
                <a:cxn ang="0">
                  <a:pos x="9" y="270"/>
                </a:cxn>
                <a:cxn ang="0">
                  <a:pos x="9" y="270"/>
                </a:cxn>
                <a:cxn ang="0">
                  <a:pos x="11" y="254"/>
                </a:cxn>
                <a:cxn ang="0">
                  <a:pos x="14" y="237"/>
                </a:cxn>
                <a:cxn ang="0">
                  <a:pos x="22" y="204"/>
                </a:cxn>
                <a:cxn ang="0">
                  <a:pos x="37" y="139"/>
                </a:cxn>
                <a:cxn ang="0">
                  <a:pos x="37" y="139"/>
                </a:cxn>
                <a:cxn ang="0">
                  <a:pos x="45" y="106"/>
                </a:cxn>
                <a:cxn ang="0">
                  <a:pos x="54" y="73"/>
                </a:cxn>
                <a:cxn ang="0">
                  <a:pos x="54" y="73"/>
                </a:cxn>
                <a:cxn ang="0">
                  <a:pos x="58" y="56"/>
                </a:cxn>
                <a:cxn ang="0">
                  <a:pos x="61" y="39"/>
                </a:cxn>
                <a:cxn ang="0">
                  <a:pos x="64" y="31"/>
                </a:cxn>
                <a:cxn ang="0">
                  <a:pos x="66" y="22"/>
                </a:cxn>
                <a:cxn ang="0">
                  <a:pos x="70" y="14"/>
                </a:cxn>
                <a:cxn ang="0">
                  <a:pos x="74" y="8"/>
                </a:cxn>
                <a:cxn ang="0">
                  <a:pos x="74" y="8"/>
                </a:cxn>
                <a:cxn ang="0">
                  <a:pos x="75" y="6"/>
                </a:cxn>
                <a:cxn ang="0">
                  <a:pos x="75" y="5"/>
                </a:cxn>
                <a:cxn ang="0">
                  <a:pos x="74" y="1"/>
                </a:cxn>
                <a:cxn ang="0">
                  <a:pos x="72" y="0"/>
                </a:cxn>
                <a:cxn ang="0">
                  <a:pos x="71" y="0"/>
                </a:cxn>
                <a:cxn ang="0">
                  <a:pos x="69" y="0"/>
                </a:cxn>
                <a:cxn ang="0">
                  <a:pos x="68" y="2"/>
                </a:cxn>
                <a:cxn ang="0">
                  <a:pos x="68" y="2"/>
                </a:cxn>
              </a:cxnLst>
              <a:rect l="0" t="0" r="r" b="b"/>
              <a:pathLst>
                <a:path w="75" h="274">
                  <a:moveTo>
                    <a:pt x="68" y="2"/>
                  </a:moveTo>
                  <a:lnTo>
                    <a:pt x="68" y="2"/>
                  </a:lnTo>
                  <a:lnTo>
                    <a:pt x="62" y="10"/>
                  </a:lnTo>
                  <a:lnTo>
                    <a:pt x="57" y="20"/>
                  </a:lnTo>
                  <a:lnTo>
                    <a:pt x="54" y="31"/>
                  </a:lnTo>
                  <a:lnTo>
                    <a:pt x="53" y="41"/>
                  </a:lnTo>
                  <a:lnTo>
                    <a:pt x="53" y="41"/>
                  </a:lnTo>
                  <a:lnTo>
                    <a:pt x="51" y="51"/>
                  </a:lnTo>
                  <a:lnTo>
                    <a:pt x="49" y="60"/>
                  </a:lnTo>
                  <a:lnTo>
                    <a:pt x="42" y="80"/>
                  </a:lnTo>
                  <a:lnTo>
                    <a:pt x="37" y="101"/>
                  </a:lnTo>
                  <a:lnTo>
                    <a:pt x="32" y="120"/>
                  </a:lnTo>
                  <a:lnTo>
                    <a:pt x="32" y="120"/>
                  </a:lnTo>
                  <a:lnTo>
                    <a:pt x="14" y="191"/>
                  </a:lnTo>
                  <a:lnTo>
                    <a:pt x="7" y="227"/>
                  </a:lnTo>
                  <a:lnTo>
                    <a:pt x="3" y="244"/>
                  </a:lnTo>
                  <a:lnTo>
                    <a:pt x="1" y="263"/>
                  </a:lnTo>
                  <a:lnTo>
                    <a:pt x="1" y="263"/>
                  </a:lnTo>
                  <a:lnTo>
                    <a:pt x="0" y="265"/>
                  </a:lnTo>
                  <a:lnTo>
                    <a:pt x="0" y="270"/>
                  </a:lnTo>
                  <a:lnTo>
                    <a:pt x="0" y="270"/>
                  </a:lnTo>
                  <a:lnTo>
                    <a:pt x="0" y="272"/>
                  </a:lnTo>
                  <a:lnTo>
                    <a:pt x="1" y="273"/>
                  </a:lnTo>
                  <a:lnTo>
                    <a:pt x="3" y="274"/>
                  </a:lnTo>
                  <a:lnTo>
                    <a:pt x="4" y="274"/>
                  </a:lnTo>
                  <a:lnTo>
                    <a:pt x="7" y="273"/>
                  </a:lnTo>
                  <a:lnTo>
                    <a:pt x="8" y="272"/>
                  </a:lnTo>
                  <a:lnTo>
                    <a:pt x="9" y="270"/>
                  </a:lnTo>
                  <a:lnTo>
                    <a:pt x="9" y="270"/>
                  </a:lnTo>
                  <a:lnTo>
                    <a:pt x="11" y="254"/>
                  </a:lnTo>
                  <a:lnTo>
                    <a:pt x="14" y="237"/>
                  </a:lnTo>
                  <a:lnTo>
                    <a:pt x="22" y="204"/>
                  </a:lnTo>
                  <a:lnTo>
                    <a:pt x="37" y="139"/>
                  </a:lnTo>
                  <a:lnTo>
                    <a:pt x="37" y="139"/>
                  </a:lnTo>
                  <a:lnTo>
                    <a:pt x="45" y="106"/>
                  </a:lnTo>
                  <a:lnTo>
                    <a:pt x="54" y="73"/>
                  </a:lnTo>
                  <a:lnTo>
                    <a:pt x="54" y="73"/>
                  </a:lnTo>
                  <a:lnTo>
                    <a:pt x="58" y="56"/>
                  </a:lnTo>
                  <a:lnTo>
                    <a:pt x="61" y="39"/>
                  </a:lnTo>
                  <a:lnTo>
                    <a:pt x="64" y="31"/>
                  </a:lnTo>
                  <a:lnTo>
                    <a:pt x="66" y="22"/>
                  </a:lnTo>
                  <a:lnTo>
                    <a:pt x="70" y="14"/>
                  </a:lnTo>
                  <a:lnTo>
                    <a:pt x="74" y="8"/>
                  </a:lnTo>
                  <a:lnTo>
                    <a:pt x="74" y="8"/>
                  </a:lnTo>
                  <a:lnTo>
                    <a:pt x="75" y="6"/>
                  </a:lnTo>
                  <a:lnTo>
                    <a:pt x="75" y="5"/>
                  </a:lnTo>
                  <a:lnTo>
                    <a:pt x="74" y="1"/>
                  </a:lnTo>
                  <a:lnTo>
                    <a:pt x="72" y="0"/>
                  </a:lnTo>
                  <a:lnTo>
                    <a:pt x="71" y="0"/>
                  </a:lnTo>
                  <a:lnTo>
                    <a:pt x="69" y="0"/>
                  </a:lnTo>
                  <a:lnTo>
                    <a:pt x="68" y="2"/>
                  </a:lnTo>
                  <a:lnTo>
                    <a:pt x="6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2" name="Freeform 170"/>
            <p:cNvSpPr/>
            <p:nvPr/>
          </p:nvSpPr>
          <p:spPr bwMode="auto">
            <a:xfrm>
              <a:off x="4338638" y="2201863"/>
              <a:ext cx="31750" cy="112713"/>
            </a:xfrm>
            <a:custGeom>
              <a:avLst/>
              <a:gdLst/>
              <a:ahLst/>
              <a:cxnLst>
                <a:cxn ang="0">
                  <a:pos x="52" y="4"/>
                </a:cxn>
                <a:cxn ang="0">
                  <a:pos x="52" y="4"/>
                </a:cxn>
                <a:cxn ang="0">
                  <a:pos x="51" y="10"/>
                </a:cxn>
                <a:cxn ang="0">
                  <a:pos x="48" y="16"/>
                </a:cxn>
                <a:cxn ang="0">
                  <a:pos x="43" y="29"/>
                </a:cxn>
                <a:cxn ang="0">
                  <a:pos x="38" y="41"/>
                </a:cxn>
                <a:cxn ang="0">
                  <a:pos x="36" y="47"/>
                </a:cxn>
                <a:cxn ang="0">
                  <a:pos x="34" y="54"/>
                </a:cxn>
                <a:cxn ang="0">
                  <a:pos x="34" y="54"/>
                </a:cxn>
                <a:cxn ang="0">
                  <a:pos x="25" y="103"/>
                </a:cxn>
                <a:cxn ang="0">
                  <a:pos x="25" y="103"/>
                </a:cxn>
                <a:cxn ang="0">
                  <a:pos x="23" y="116"/>
                </a:cxn>
                <a:cxn ang="0">
                  <a:pos x="19" y="129"/>
                </a:cxn>
                <a:cxn ang="0">
                  <a:pos x="10" y="156"/>
                </a:cxn>
                <a:cxn ang="0">
                  <a:pos x="3" y="181"/>
                </a:cxn>
                <a:cxn ang="0">
                  <a:pos x="1" y="195"/>
                </a:cxn>
                <a:cxn ang="0">
                  <a:pos x="0" y="208"/>
                </a:cxn>
                <a:cxn ang="0">
                  <a:pos x="0" y="208"/>
                </a:cxn>
                <a:cxn ang="0">
                  <a:pos x="0" y="210"/>
                </a:cxn>
                <a:cxn ang="0">
                  <a:pos x="1" y="211"/>
                </a:cxn>
                <a:cxn ang="0">
                  <a:pos x="2" y="212"/>
                </a:cxn>
                <a:cxn ang="0">
                  <a:pos x="4" y="212"/>
                </a:cxn>
                <a:cxn ang="0">
                  <a:pos x="6" y="212"/>
                </a:cxn>
                <a:cxn ang="0">
                  <a:pos x="7" y="211"/>
                </a:cxn>
                <a:cxn ang="0">
                  <a:pos x="8" y="210"/>
                </a:cxn>
                <a:cxn ang="0">
                  <a:pos x="9" y="208"/>
                </a:cxn>
                <a:cxn ang="0">
                  <a:pos x="9" y="208"/>
                </a:cxn>
                <a:cxn ang="0">
                  <a:pos x="10" y="200"/>
                </a:cxn>
                <a:cxn ang="0">
                  <a:pos x="11" y="192"/>
                </a:cxn>
                <a:cxn ang="0">
                  <a:pos x="15" y="176"/>
                </a:cxn>
                <a:cxn ang="0">
                  <a:pos x="26" y="144"/>
                </a:cxn>
                <a:cxn ang="0">
                  <a:pos x="26" y="144"/>
                </a:cxn>
                <a:cxn ang="0">
                  <a:pos x="29" y="131"/>
                </a:cxn>
                <a:cxn ang="0">
                  <a:pos x="32" y="117"/>
                </a:cxn>
                <a:cxn ang="0">
                  <a:pos x="37" y="91"/>
                </a:cxn>
                <a:cxn ang="0">
                  <a:pos x="37" y="91"/>
                </a:cxn>
                <a:cxn ang="0">
                  <a:pos x="41" y="67"/>
                </a:cxn>
                <a:cxn ang="0">
                  <a:pos x="46" y="42"/>
                </a:cxn>
                <a:cxn ang="0">
                  <a:pos x="46" y="42"/>
                </a:cxn>
                <a:cxn ang="0">
                  <a:pos x="50" y="33"/>
                </a:cxn>
                <a:cxn ang="0">
                  <a:pos x="55" y="23"/>
                </a:cxn>
                <a:cxn ang="0">
                  <a:pos x="59" y="14"/>
                </a:cxn>
                <a:cxn ang="0">
                  <a:pos x="60" y="9"/>
                </a:cxn>
                <a:cxn ang="0">
                  <a:pos x="61" y="4"/>
                </a:cxn>
                <a:cxn ang="0">
                  <a:pos x="61" y="4"/>
                </a:cxn>
                <a:cxn ang="0">
                  <a:pos x="61" y="3"/>
                </a:cxn>
                <a:cxn ang="0">
                  <a:pos x="60" y="1"/>
                </a:cxn>
                <a:cxn ang="0">
                  <a:pos x="59" y="0"/>
                </a:cxn>
                <a:cxn ang="0">
                  <a:pos x="57" y="0"/>
                </a:cxn>
                <a:cxn ang="0">
                  <a:pos x="54" y="1"/>
                </a:cxn>
                <a:cxn ang="0">
                  <a:pos x="53" y="3"/>
                </a:cxn>
                <a:cxn ang="0">
                  <a:pos x="52" y="4"/>
                </a:cxn>
                <a:cxn ang="0">
                  <a:pos x="52" y="4"/>
                </a:cxn>
              </a:cxnLst>
              <a:rect l="0" t="0" r="r" b="b"/>
              <a:pathLst>
                <a:path w="61" h="212">
                  <a:moveTo>
                    <a:pt x="52" y="4"/>
                  </a:moveTo>
                  <a:lnTo>
                    <a:pt x="52" y="4"/>
                  </a:lnTo>
                  <a:lnTo>
                    <a:pt x="51" y="10"/>
                  </a:lnTo>
                  <a:lnTo>
                    <a:pt x="48" y="16"/>
                  </a:lnTo>
                  <a:lnTo>
                    <a:pt x="43" y="29"/>
                  </a:lnTo>
                  <a:lnTo>
                    <a:pt x="38" y="41"/>
                  </a:lnTo>
                  <a:lnTo>
                    <a:pt x="36" y="47"/>
                  </a:lnTo>
                  <a:lnTo>
                    <a:pt x="34" y="54"/>
                  </a:lnTo>
                  <a:lnTo>
                    <a:pt x="34" y="54"/>
                  </a:lnTo>
                  <a:lnTo>
                    <a:pt x="25" y="103"/>
                  </a:lnTo>
                  <a:lnTo>
                    <a:pt x="25" y="103"/>
                  </a:lnTo>
                  <a:lnTo>
                    <a:pt x="23" y="116"/>
                  </a:lnTo>
                  <a:lnTo>
                    <a:pt x="19" y="129"/>
                  </a:lnTo>
                  <a:lnTo>
                    <a:pt x="10" y="156"/>
                  </a:lnTo>
                  <a:lnTo>
                    <a:pt x="3" y="181"/>
                  </a:lnTo>
                  <a:lnTo>
                    <a:pt x="1" y="195"/>
                  </a:lnTo>
                  <a:lnTo>
                    <a:pt x="0" y="208"/>
                  </a:lnTo>
                  <a:lnTo>
                    <a:pt x="0" y="208"/>
                  </a:lnTo>
                  <a:lnTo>
                    <a:pt x="0" y="210"/>
                  </a:lnTo>
                  <a:lnTo>
                    <a:pt x="1" y="211"/>
                  </a:lnTo>
                  <a:lnTo>
                    <a:pt x="2" y="212"/>
                  </a:lnTo>
                  <a:lnTo>
                    <a:pt x="4" y="212"/>
                  </a:lnTo>
                  <a:lnTo>
                    <a:pt x="6" y="212"/>
                  </a:lnTo>
                  <a:lnTo>
                    <a:pt x="7" y="211"/>
                  </a:lnTo>
                  <a:lnTo>
                    <a:pt x="8" y="210"/>
                  </a:lnTo>
                  <a:lnTo>
                    <a:pt x="9" y="208"/>
                  </a:lnTo>
                  <a:lnTo>
                    <a:pt x="9" y="208"/>
                  </a:lnTo>
                  <a:lnTo>
                    <a:pt x="10" y="200"/>
                  </a:lnTo>
                  <a:lnTo>
                    <a:pt x="11" y="192"/>
                  </a:lnTo>
                  <a:lnTo>
                    <a:pt x="15" y="176"/>
                  </a:lnTo>
                  <a:lnTo>
                    <a:pt x="26" y="144"/>
                  </a:lnTo>
                  <a:lnTo>
                    <a:pt x="26" y="144"/>
                  </a:lnTo>
                  <a:lnTo>
                    <a:pt x="29" y="131"/>
                  </a:lnTo>
                  <a:lnTo>
                    <a:pt x="32" y="117"/>
                  </a:lnTo>
                  <a:lnTo>
                    <a:pt x="37" y="91"/>
                  </a:lnTo>
                  <a:lnTo>
                    <a:pt x="37" y="91"/>
                  </a:lnTo>
                  <a:lnTo>
                    <a:pt x="41" y="67"/>
                  </a:lnTo>
                  <a:lnTo>
                    <a:pt x="46" y="42"/>
                  </a:lnTo>
                  <a:lnTo>
                    <a:pt x="46" y="42"/>
                  </a:lnTo>
                  <a:lnTo>
                    <a:pt x="50" y="33"/>
                  </a:lnTo>
                  <a:lnTo>
                    <a:pt x="55" y="23"/>
                  </a:lnTo>
                  <a:lnTo>
                    <a:pt x="59" y="14"/>
                  </a:lnTo>
                  <a:lnTo>
                    <a:pt x="60" y="9"/>
                  </a:lnTo>
                  <a:lnTo>
                    <a:pt x="61" y="4"/>
                  </a:lnTo>
                  <a:lnTo>
                    <a:pt x="61" y="4"/>
                  </a:lnTo>
                  <a:lnTo>
                    <a:pt x="61" y="3"/>
                  </a:lnTo>
                  <a:lnTo>
                    <a:pt x="60" y="1"/>
                  </a:lnTo>
                  <a:lnTo>
                    <a:pt x="59" y="0"/>
                  </a:lnTo>
                  <a:lnTo>
                    <a:pt x="57" y="0"/>
                  </a:lnTo>
                  <a:lnTo>
                    <a:pt x="54" y="1"/>
                  </a:lnTo>
                  <a:lnTo>
                    <a:pt x="53" y="3"/>
                  </a:lnTo>
                  <a:lnTo>
                    <a:pt x="52" y="4"/>
                  </a:lnTo>
                  <a:lnTo>
                    <a:pt x="52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3" name="Freeform 171"/>
            <p:cNvSpPr/>
            <p:nvPr/>
          </p:nvSpPr>
          <p:spPr bwMode="auto">
            <a:xfrm>
              <a:off x="4357688" y="2209800"/>
              <a:ext cx="36513" cy="90488"/>
            </a:xfrm>
            <a:custGeom>
              <a:avLst/>
              <a:gdLst/>
              <a:ahLst/>
              <a:cxnLst>
                <a:cxn ang="0">
                  <a:pos x="60" y="1"/>
                </a:cxn>
                <a:cxn ang="0">
                  <a:pos x="60" y="1"/>
                </a:cxn>
                <a:cxn ang="0">
                  <a:pos x="51" y="10"/>
                </a:cxn>
                <a:cxn ang="0">
                  <a:pos x="43" y="22"/>
                </a:cxn>
                <a:cxn ang="0">
                  <a:pos x="37" y="34"/>
                </a:cxn>
                <a:cxn ang="0">
                  <a:pos x="33" y="48"/>
                </a:cxn>
                <a:cxn ang="0">
                  <a:pos x="29" y="61"/>
                </a:cxn>
                <a:cxn ang="0">
                  <a:pos x="25" y="75"/>
                </a:cxn>
                <a:cxn ang="0">
                  <a:pos x="20" y="100"/>
                </a:cxn>
                <a:cxn ang="0">
                  <a:pos x="20" y="100"/>
                </a:cxn>
                <a:cxn ang="0">
                  <a:pos x="15" y="115"/>
                </a:cxn>
                <a:cxn ang="0">
                  <a:pos x="6" y="135"/>
                </a:cxn>
                <a:cxn ang="0">
                  <a:pos x="3" y="147"/>
                </a:cxn>
                <a:cxn ang="0">
                  <a:pos x="0" y="156"/>
                </a:cxn>
                <a:cxn ang="0">
                  <a:pos x="0" y="164"/>
                </a:cxn>
                <a:cxn ang="0">
                  <a:pos x="1" y="166"/>
                </a:cxn>
                <a:cxn ang="0">
                  <a:pos x="3" y="170"/>
                </a:cxn>
                <a:cxn ang="0">
                  <a:pos x="3" y="170"/>
                </a:cxn>
                <a:cxn ang="0">
                  <a:pos x="4" y="170"/>
                </a:cxn>
                <a:cxn ang="0">
                  <a:pos x="6" y="171"/>
                </a:cxn>
                <a:cxn ang="0">
                  <a:pos x="9" y="169"/>
                </a:cxn>
                <a:cxn ang="0">
                  <a:pos x="10" y="167"/>
                </a:cxn>
                <a:cxn ang="0">
                  <a:pos x="11" y="165"/>
                </a:cxn>
                <a:cxn ang="0">
                  <a:pos x="10" y="164"/>
                </a:cxn>
                <a:cxn ang="0">
                  <a:pos x="9" y="162"/>
                </a:cxn>
                <a:cxn ang="0">
                  <a:pos x="9" y="162"/>
                </a:cxn>
                <a:cxn ang="0">
                  <a:pos x="10" y="159"/>
                </a:cxn>
                <a:cxn ang="0">
                  <a:pos x="14" y="152"/>
                </a:cxn>
                <a:cxn ang="0">
                  <a:pos x="18" y="138"/>
                </a:cxn>
                <a:cxn ang="0">
                  <a:pos x="18" y="138"/>
                </a:cxn>
                <a:cxn ang="0">
                  <a:pos x="24" y="119"/>
                </a:cxn>
                <a:cxn ang="0">
                  <a:pos x="29" y="100"/>
                </a:cxn>
                <a:cxn ang="0">
                  <a:pos x="29" y="100"/>
                </a:cxn>
                <a:cxn ang="0">
                  <a:pos x="34" y="76"/>
                </a:cxn>
                <a:cxn ang="0">
                  <a:pos x="38" y="63"/>
                </a:cxn>
                <a:cxn ang="0">
                  <a:pos x="41" y="51"/>
                </a:cxn>
                <a:cxn ang="0">
                  <a:pos x="47" y="38"/>
                </a:cxn>
                <a:cxn ang="0">
                  <a:pos x="52" y="27"/>
                </a:cxn>
                <a:cxn ang="0">
                  <a:pos x="58" y="17"/>
                </a:cxn>
                <a:cxn ang="0">
                  <a:pos x="66" y="7"/>
                </a:cxn>
                <a:cxn ang="0">
                  <a:pos x="66" y="7"/>
                </a:cxn>
                <a:cxn ang="0">
                  <a:pos x="67" y="6"/>
                </a:cxn>
                <a:cxn ang="0">
                  <a:pos x="68" y="4"/>
                </a:cxn>
                <a:cxn ang="0">
                  <a:pos x="67" y="3"/>
                </a:cxn>
                <a:cxn ang="0">
                  <a:pos x="66" y="1"/>
                </a:cxn>
                <a:cxn ang="0">
                  <a:pos x="65" y="0"/>
                </a:cxn>
                <a:cxn ang="0">
                  <a:pos x="63" y="0"/>
                </a:cxn>
                <a:cxn ang="0">
                  <a:pos x="61" y="0"/>
                </a:cxn>
                <a:cxn ang="0">
                  <a:pos x="60" y="1"/>
                </a:cxn>
                <a:cxn ang="0">
                  <a:pos x="60" y="1"/>
                </a:cxn>
              </a:cxnLst>
              <a:rect l="0" t="0" r="r" b="b"/>
              <a:pathLst>
                <a:path w="68" h="171">
                  <a:moveTo>
                    <a:pt x="60" y="1"/>
                  </a:moveTo>
                  <a:lnTo>
                    <a:pt x="60" y="1"/>
                  </a:lnTo>
                  <a:lnTo>
                    <a:pt x="51" y="10"/>
                  </a:lnTo>
                  <a:lnTo>
                    <a:pt x="43" y="22"/>
                  </a:lnTo>
                  <a:lnTo>
                    <a:pt x="37" y="34"/>
                  </a:lnTo>
                  <a:lnTo>
                    <a:pt x="33" y="48"/>
                  </a:lnTo>
                  <a:lnTo>
                    <a:pt x="29" y="61"/>
                  </a:lnTo>
                  <a:lnTo>
                    <a:pt x="25" y="75"/>
                  </a:lnTo>
                  <a:lnTo>
                    <a:pt x="20" y="100"/>
                  </a:lnTo>
                  <a:lnTo>
                    <a:pt x="20" y="100"/>
                  </a:lnTo>
                  <a:lnTo>
                    <a:pt x="15" y="115"/>
                  </a:lnTo>
                  <a:lnTo>
                    <a:pt x="6" y="135"/>
                  </a:lnTo>
                  <a:lnTo>
                    <a:pt x="3" y="147"/>
                  </a:lnTo>
                  <a:lnTo>
                    <a:pt x="0" y="156"/>
                  </a:lnTo>
                  <a:lnTo>
                    <a:pt x="0" y="164"/>
                  </a:lnTo>
                  <a:lnTo>
                    <a:pt x="1" y="166"/>
                  </a:lnTo>
                  <a:lnTo>
                    <a:pt x="3" y="170"/>
                  </a:lnTo>
                  <a:lnTo>
                    <a:pt x="3" y="170"/>
                  </a:lnTo>
                  <a:lnTo>
                    <a:pt x="4" y="170"/>
                  </a:lnTo>
                  <a:lnTo>
                    <a:pt x="6" y="171"/>
                  </a:lnTo>
                  <a:lnTo>
                    <a:pt x="9" y="169"/>
                  </a:lnTo>
                  <a:lnTo>
                    <a:pt x="10" y="167"/>
                  </a:lnTo>
                  <a:lnTo>
                    <a:pt x="11" y="165"/>
                  </a:lnTo>
                  <a:lnTo>
                    <a:pt x="10" y="164"/>
                  </a:lnTo>
                  <a:lnTo>
                    <a:pt x="9" y="162"/>
                  </a:lnTo>
                  <a:lnTo>
                    <a:pt x="9" y="162"/>
                  </a:lnTo>
                  <a:lnTo>
                    <a:pt x="10" y="159"/>
                  </a:lnTo>
                  <a:lnTo>
                    <a:pt x="14" y="152"/>
                  </a:lnTo>
                  <a:lnTo>
                    <a:pt x="18" y="138"/>
                  </a:lnTo>
                  <a:lnTo>
                    <a:pt x="18" y="138"/>
                  </a:lnTo>
                  <a:lnTo>
                    <a:pt x="24" y="119"/>
                  </a:lnTo>
                  <a:lnTo>
                    <a:pt x="29" y="100"/>
                  </a:lnTo>
                  <a:lnTo>
                    <a:pt x="29" y="100"/>
                  </a:lnTo>
                  <a:lnTo>
                    <a:pt x="34" y="76"/>
                  </a:lnTo>
                  <a:lnTo>
                    <a:pt x="38" y="63"/>
                  </a:lnTo>
                  <a:lnTo>
                    <a:pt x="41" y="51"/>
                  </a:lnTo>
                  <a:lnTo>
                    <a:pt x="47" y="38"/>
                  </a:lnTo>
                  <a:lnTo>
                    <a:pt x="52" y="27"/>
                  </a:lnTo>
                  <a:lnTo>
                    <a:pt x="58" y="17"/>
                  </a:lnTo>
                  <a:lnTo>
                    <a:pt x="66" y="7"/>
                  </a:lnTo>
                  <a:lnTo>
                    <a:pt x="66" y="7"/>
                  </a:lnTo>
                  <a:lnTo>
                    <a:pt x="67" y="6"/>
                  </a:lnTo>
                  <a:lnTo>
                    <a:pt x="68" y="4"/>
                  </a:lnTo>
                  <a:lnTo>
                    <a:pt x="67" y="3"/>
                  </a:lnTo>
                  <a:lnTo>
                    <a:pt x="66" y="1"/>
                  </a:lnTo>
                  <a:lnTo>
                    <a:pt x="65" y="0"/>
                  </a:lnTo>
                  <a:lnTo>
                    <a:pt x="63" y="0"/>
                  </a:lnTo>
                  <a:lnTo>
                    <a:pt x="61" y="0"/>
                  </a:lnTo>
                  <a:lnTo>
                    <a:pt x="60" y="1"/>
                  </a:lnTo>
                  <a:lnTo>
                    <a:pt x="60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4" name="Freeform 172"/>
            <p:cNvSpPr/>
            <p:nvPr/>
          </p:nvSpPr>
          <p:spPr bwMode="auto">
            <a:xfrm>
              <a:off x="4383088" y="2219325"/>
              <a:ext cx="33338" cy="63500"/>
            </a:xfrm>
            <a:custGeom>
              <a:avLst/>
              <a:gdLst/>
              <a:ahLst/>
              <a:cxnLst>
                <a:cxn ang="0">
                  <a:pos x="55" y="0"/>
                </a:cxn>
                <a:cxn ang="0">
                  <a:pos x="55" y="0"/>
                </a:cxn>
                <a:cxn ang="0">
                  <a:pos x="50" y="2"/>
                </a:cxn>
                <a:cxn ang="0">
                  <a:pos x="46" y="5"/>
                </a:cxn>
                <a:cxn ang="0">
                  <a:pos x="42" y="8"/>
                </a:cxn>
                <a:cxn ang="0">
                  <a:pos x="39" y="11"/>
                </a:cxn>
                <a:cxn ang="0">
                  <a:pos x="33" y="19"/>
                </a:cxn>
                <a:cxn ang="0">
                  <a:pos x="29" y="30"/>
                </a:cxn>
                <a:cxn ang="0">
                  <a:pos x="29" y="30"/>
                </a:cxn>
                <a:cxn ang="0">
                  <a:pos x="13" y="70"/>
                </a:cxn>
                <a:cxn ang="0">
                  <a:pos x="6" y="91"/>
                </a:cxn>
                <a:cxn ang="0">
                  <a:pos x="0" y="112"/>
                </a:cxn>
                <a:cxn ang="0">
                  <a:pos x="0" y="112"/>
                </a:cxn>
                <a:cxn ang="0">
                  <a:pos x="0" y="114"/>
                </a:cxn>
                <a:cxn ang="0">
                  <a:pos x="1" y="116"/>
                </a:cxn>
                <a:cxn ang="0">
                  <a:pos x="2" y="118"/>
                </a:cxn>
                <a:cxn ang="0">
                  <a:pos x="4" y="118"/>
                </a:cxn>
                <a:cxn ang="0">
                  <a:pos x="6" y="119"/>
                </a:cxn>
                <a:cxn ang="0">
                  <a:pos x="7" y="118"/>
                </a:cxn>
                <a:cxn ang="0">
                  <a:pos x="8" y="116"/>
                </a:cxn>
                <a:cxn ang="0">
                  <a:pos x="9" y="114"/>
                </a:cxn>
                <a:cxn ang="0">
                  <a:pos x="9" y="114"/>
                </a:cxn>
                <a:cxn ang="0">
                  <a:pos x="13" y="100"/>
                </a:cxn>
                <a:cxn ang="0">
                  <a:pos x="17" y="84"/>
                </a:cxn>
                <a:cxn ang="0">
                  <a:pos x="23" y="70"/>
                </a:cxn>
                <a:cxn ang="0">
                  <a:pos x="30" y="56"/>
                </a:cxn>
                <a:cxn ang="0">
                  <a:pos x="30" y="56"/>
                </a:cxn>
                <a:cxn ang="0">
                  <a:pos x="34" y="42"/>
                </a:cxn>
                <a:cxn ang="0">
                  <a:pos x="39" y="29"/>
                </a:cxn>
                <a:cxn ang="0">
                  <a:pos x="42" y="22"/>
                </a:cxn>
                <a:cxn ang="0">
                  <a:pos x="46" y="17"/>
                </a:cxn>
                <a:cxn ang="0">
                  <a:pos x="51" y="12"/>
                </a:cxn>
                <a:cxn ang="0">
                  <a:pos x="57" y="9"/>
                </a:cxn>
                <a:cxn ang="0">
                  <a:pos x="57" y="9"/>
                </a:cxn>
                <a:cxn ang="0">
                  <a:pos x="60" y="8"/>
                </a:cxn>
                <a:cxn ang="0">
                  <a:pos x="61" y="7"/>
                </a:cxn>
                <a:cxn ang="0">
                  <a:pos x="62" y="5"/>
                </a:cxn>
                <a:cxn ang="0">
                  <a:pos x="61" y="3"/>
                </a:cxn>
                <a:cxn ang="0">
                  <a:pos x="61" y="2"/>
                </a:cxn>
                <a:cxn ang="0">
                  <a:pos x="60" y="0"/>
                </a:cxn>
                <a:cxn ang="0">
                  <a:pos x="57" y="0"/>
                </a:cxn>
                <a:cxn ang="0">
                  <a:pos x="55" y="0"/>
                </a:cxn>
                <a:cxn ang="0">
                  <a:pos x="55" y="0"/>
                </a:cxn>
              </a:cxnLst>
              <a:rect l="0" t="0" r="r" b="b"/>
              <a:pathLst>
                <a:path w="62" h="119">
                  <a:moveTo>
                    <a:pt x="55" y="0"/>
                  </a:moveTo>
                  <a:lnTo>
                    <a:pt x="55" y="0"/>
                  </a:lnTo>
                  <a:lnTo>
                    <a:pt x="50" y="2"/>
                  </a:lnTo>
                  <a:lnTo>
                    <a:pt x="46" y="5"/>
                  </a:lnTo>
                  <a:lnTo>
                    <a:pt x="42" y="8"/>
                  </a:lnTo>
                  <a:lnTo>
                    <a:pt x="39" y="11"/>
                  </a:lnTo>
                  <a:lnTo>
                    <a:pt x="33" y="19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13" y="70"/>
                  </a:lnTo>
                  <a:lnTo>
                    <a:pt x="6" y="91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14"/>
                  </a:lnTo>
                  <a:lnTo>
                    <a:pt x="1" y="116"/>
                  </a:lnTo>
                  <a:lnTo>
                    <a:pt x="2" y="118"/>
                  </a:lnTo>
                  <a:lnTo>
                    <a:pt x="4" y="118"/>
                  </a:lnTo>
                  <a:lnTo>
                    <a:pt x="6" y="119"/>
                  </a:lnTo>
                  <a:lnTo>
                    <a:pt x="7" y="118"/>
                  </a:lnTo>
                  <a:lnTo>
                    <a:pt x="8" y="116"/>
                  </a:lnTo>
                  <a:lnTo>
                    <a:pt x="9" y="114"/>
                  </a:lnTo>
                  <a:lnTo>
                    <a:pt x="9" y="114"/>
                  </a:lnTo>
                  <a:lnTo>
                    <a:pt x="13" y="100"/>
                  </a:lnTo>
                  <a:lnTo>
                    <a:pt x="17" y="84"/>
                  </a:lnTo>
                  <a:lnTo>
                    <a:pt x="23" y="70"/>
                  </a:lnTo>
                  <a:lnTo>
                    <a:pt x="30" y="56"/>
                  </a:lnTo>
                  <a:lnTo>
                    <a:pt x="30" y="56"/>
                  </a:lnTo>
                  <a:lnTo>
                    <a:pt x="34" y="42"/>
                  </a:lnTo>
                  <a:lnTo>
                    <a:pt x="39" y="29"/>
                  </a:lnTo>
                  <a:lnTo>
                    <a:pt x="42" y="22"/>
                  </a:lnTo>
                  <a:lnTo>
                    <a:pt x="46" y="17"/>
                  </a:lnTo>
                  <a:lnTo>
                    <a:pt x="51" y="12"/>
                  </a:lnTo>
                  <a:lnTo>
                    <a:pt x="57" y="9"/>
                  </a:lnTo>
                  <a:lnTo>
                    <a:pt x="57" y="9"/>
                  </a:lnTo>
                  <a:lnTo>
                    <a:pt x="60" y="8"/>
                  </a:lnTo>
                  <a:lnTo>
                    <a:pt x="61" y="7"/>
                  </a:lnTo>
                  <a:lnTo>
                    <a:pt x="62" y="5"/>
                  </a:lnTo>
                  <a:lnTo>
                    <a:pt x="61" y="3"/>
                  </a:lnTo>
                  <a:lnTo>
                    <a:pt x="61" y="2"/>
                  </a:lnTo>
                  <a:lnTo>
                    <a:pt x="60" y="0"/>
                  </a:lnTo>
                  <a:lnTo>
                    <a:pt x="57" y="0"/>
                  </a:lnTo>
                  <a:lnTo>
                    <a:pt x="55" y="0"/>
                  </a:lnTo>
                  <a:lnTo>
                    <a:pt x="55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5" name="Freeform 173"/>
            <p:cNvSpPr/>
            <p:nvPr/>
          </p:nvSpPr>
          <p:spPr bwMode="auto">
            <a:xfrm>
              <a:off x="4403725" y="2228850"/>
              <a:ext cx="17463" cy="52388"/>
            </a:xfrm>
            <a:custGeom>
              <a:avLst/>
              <a:gdLst/>
              <a:ahLst/>
              <a:cxnLst>
                <a:cxn ang="0">
                  <a:pos x="27" y="1"/>
                </a:cxn>
                <a:cxn ang="0">
                  <a:pos x="27" y="1"/>
                </a:cxn>
                <a:cxn ang="0">
                  <a:pos x="24" y="2"/>
                </a:cxn>
                <a:cxn ang="0">
                  <a:pos x="22" y="6"/>
                </a:cxn>
                <a:cxn ang="0">
                  <a:pos x="17" y="12"/>
                </a:cxn>
                <a:cxn ang="0">
                  <a:pos x="15" y="20"/>
                </a:cxn>
                <a:cxn ang="0">
                  <a:pos x="14" y="27"/>
                </a:cxn>
                <a:cxn ang="0">
                  <a:pos x="14" y="27"/>
                </a:cxn>
                <a:cxn ang="0">
                  <a:pos x="12" y="45"/>
                </a:cxn>
                <a:cxn ang="0">
                  <a:pos x="10" y="61"/>
                </a:cxn>
                <a:cxn ang="0">
                  <a:pos x="6" y="78"/>
                </a:cxn>
                <a:cxn ang="0">
                  <a:pos x="0" y="94"/>
                </a:cxn>
                <a:cxn ang="0">
                  <a:pos x="0" y="94"/>
                </a:cxn>
                <a:cxn ang="0">
                  <a:pos x="0" y="96"/>
                </a:cxn>
                <a:cxn ang="0">
                  <a:pos x="0" y="97"/>
                </a:cxn>
                <a:cxn ang="0">
                  <a:pos x="1" y="100"/>
                </a:cxn>
                <a:cxn ang="0">
                  <a:pos x="3" y="100"/>
                </a:cxn>
                <a:cxn ang="0">
                  <a:pos x="6" y="100"/>
                </a:cxn>
                <a:cxn ang="0">
                  <a:pos x="8" y="98"/>
                </a:cxn>
                <a:cxn ang="0">
                  <a:pos x="9" y="96"/>
                </a:cxn>
                <a:cxn ang="0">
                  <a:pos x="9" y="96"/>
                </a:cxn>
                <a:cxn ang="0">
                  <a:pos x="13" y="85"/>
                </a:cxn>
                <a:cxn ang="0">
                  <a:pos x="15" y="80"/>
                </a:cxn>
                <a:cxn ang="0">
                  <a:pos x="18" y="75"/>
                </a:cxn>
                <a:cxn ang="0">
                  <a:pos x="18" y="75"/>
                </a:cxn>
                <a:cxn ang="0">
                  <a:pos x="19" y="72"/>
                </a:cxn>
                <a:cxn ang="0">
                  <a:pos x="21" y="69"/>
                </a:cxn>
                <a:cxn ang="0">
                  <a:pos x="21" y="62"/>
                </a:cxn>
                <a:cxn ang="0">
                  <a:pos x="22" y="49"/>
                </a:cxn>
                <a:cxn ang="0">
                  <a:pos x="22" y="49"/>
                </a:cxn>
                <a:cxn ang="0">
                  <a:pos x="23" y="28"/>
                </a:cxn>
                <a:cxn ang="0">
                  <a:pos x="24" y="22"/>
                </a:cxn>
                <a:cxn ang="0">
                  <a:pos x="25" y="17"/>
                </a:cxn>
                <a:cxn ang="0">
                  <a:pos x="27" y="13"/>
                </a:cxn>
                <a:cxn ang="0">
                  <a:pos x="30" y="10"/>
                </a:cxn>
                <a:cxn ang="0">
                  <a:pos x="30" y="10"/>
                </a:cxn>
                <a:cxn ang="0">
                  <a:pos x="31" y="9"/>
                </a:cxn>
                <a:cxn ang="0">
                  <a:pos x="32" y="8"/>
                </a:cxn>
                <a:cxn ang="0">
                  <a:pos x="33" y="3"/>
                </a:cxn>
                <a:cxn ang="0">
                  <a:pos x="32" y="2"/>
                </a:cxn>
                <a:cxn ang="0">
                  <a:pos x="31" y="1"/>
                </a:cxn>
                <a:cxn ang="0">
                  <a:pos x="29" y="0"/>
                </a:cxn>
                <a:cxn ang="0">
                  <a:pos x="27" y="1"/>
                </a:cxn>
                <a:cxn ang="0">
                  <a:pos x="27" y="1"/>
                </a:cxn>
              </a:cxnLst>
              <a:rect l="0" t="0" r="r" b="b"/>
              <a:pathLst>
                <a:path w="33" h="100">
                  <a:moveTo>
                    <a:pt x="27" y="1"/>
                  </a:moveTo>
                  <a:lnTo>
                    <a:pt x="27" y="1"/>
                  </a:lnTo>
                  <a:lnTo>
                    <a:pt x="24" y="2"/>
                  </a:lnTo>
                  <a:lnTo>
                    <a:pt x="22" y="6"/>
                  </a:lnTo>
                  <a:lnTo>
                    <a:pt x="17" y="12"/>
                  </a:lnTo>
                  <a:lnTo>
                    <a:pt x="15" y="20"/>
                  </a:lnTo>
                  <a:lnTo>
                    <a:pt x="14" y="27"/>
                  </a:lnTo>
                  <a:lnTo>
                    <a:pt x="14" y="27"/>
                  </a:lnTo>
                  <a:lnTo>
                    <a:pt x="12" y="45"/>
                  </a:lnTo>
                  <a:lnTo>
                    <a:pt x="10" y="61"/>
                  </a:lnTo>
                  <a:lnTo>
                    <a:pt x="6" y="78"/>
                  </a:lnTo>
                  <a:lnTo>
                    <a:pt x="0" y="94"/>
                  </a:lnTo>
                  <a:lnTo>
                    <a:pt x="0" y="94"/>
                  </a:lnTo>
                  <a:lnTo>
                    <a:pt x="0" y="96"/>
                  </a:lnTo>
                  <a:lnTo>
                    <a:pt x="0" y="97"/>
                  </a:lnTo>
                  <a:lnTo>
                    <a:pt x="1" y="100"/>
                  </a:lnTo>
                  <a:lnTo>
                    <a:pt x="3" y="100"/>
                  </a:lnTo>
                  <a:lnTo>
                    <a:pt x="6" y="100"/>
                  </a:lnTo>
                  <a:lnTo>
                    <a:pt x="8" y="98"/>
                  </a:lnTo>
                  <a:lnTo>
                    <a:pt x="9" y="96"/>
                  </a:lnTo>
                  <a:lnTo>
                    <a:pt x="9" y="96"/>
                  </a:lnTo>
                  <a:lnTo>
                    <a:pt x="13" y="85"/>
                  </a:lnTo>
                  <a:lnTo>
                    <a:pt x="15" y="80"/>
                  </a:lnTo>
                  <a:lnTo>
                    <a:pt x="18" y="75"/>
                  </a:lnTo>
                  <a:lnTo>
                    <a:pt x="18" y="75"/>
                  </a:lnTo>
                  <a:lnTo>
                    <a:pt x="19" y="72"/>
                  </a:lnTo>
                  <a:lnTo>
                    <a:pt x="21" y="69"/>
                  </a:lnTo>
                  <a:lnTo>
                    <a:pt x="21" y="62"/>
                  </a:lnTo>
                  <a:lnTo>
                    <a:pt x="22" y="49"/>
                  </a:lnTo>
                  <a:lnTo>
                    <a:pt x="22" y="49"/>
                  </a:lnTo>
                  <a:lnTo>
                    <a:pt x="23" y="28"/>
                  </a:lnTo>
                  <a:lnTo>
                    <a:pt x="24" y="22"/>
                  </a:lnTo>
                  <a:lnTo>
                    <a:pt x="25" y="17"/>
                  </a:lnTo>
                  <a:lnTo>
                    <a:pt x="27" y="13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31" y="9"/>
                  </a:lnTo>
                  <a:lnTo>
                    <a:pt x="32" y="8"/>
                  </a:lnTo>
                  <a:lnTo>
                    <a:pt x="33" y="3"/>
                  </a:lnTo>
                  <a:lnTo>
                    <a:pt x="32" y="2"/>
                  </a:lnTo>
                  <a:lnTo>
                    <a:pt x="31" y="1"/>
                  </a:lnTo>
                  <a:lnTo>
                    <a:pt x="29" y="0"/>
                  </a:lnTo>
                  <a:lnTo>
                    <a:pt x="27" y="1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6" name="Freeform 174"/>
            <p:cNvSpPr/>
            <p:nvPr/>
          </p:nvSpPr>
          <p:spPr bwMode="auto">
            <a:xfrm>
              <a:off x="4340225" y="2436813"/>
              <a:ext cx="4763" cy="4286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76"/>
                </a:cxn>
                <a:cxn ang="0">
                  <a:pos x="0" y="76"/>
                </a:cxn>
                <a:cxn ang="0">
                  <a:pos x="1" y="78"/>
                </a:cxn>
                <a:cxn ang="0">
                  <a:pos x="2" y="79"/>
                </a:cxn>
                <a:cxn ang="0">
                  <a:pos x="3" y="80"/>
                </a:cxn>
                <a:cxn ang="0">
                  <a:pos x="5" y="80"/>
                </a:cxn>
                <a:cxn ang="0">
                  <a:pos x="6" y="80"/>
                </a:cxn>
                <a:cxn ang="0">
                  <a:pos x="8" y="79"/>
                </a:cxn>
                <a:cxn ang="0">
                  <a:pos x="9" y="78"/>
                </a:cxn>
                <a:cxn ang="0">
                  <a:pos x="9" y="76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2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2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80">
                  <a:moveTo>
                    <a:pt x="0" y="5"/>
                  </a:moveTo>
                  <a:lnTo>
                    <a:pt x="0" y="76"/>
                  </a:lnTo>
                  <a:lnTo>
                    <a:pt x="0" y="76"/>
                  </a:lnTo>
                  <a:lnTo>
                    <a:pt x="1" y="78"/>
                  </a:lnTo>
                  <a:lnTo>
                    <a:pt x="2" y="79"/>
                  </a:lnTo>
                  <a:lnTo>
                    <a:pt x="3" y="80"/>
                  </a:lnTo>
                  <a:lnTo>
                    <a:pt x="5" y="80"/>
                  </a:lnTo>
                  <a:lnTo>
                    <a:pt x="6" y="80"/>
                  </a:lnTo>
                  <a:lnTo>
                    <a:pt x="8" y="79"/>
                  </a:lnTo>
                  <a:lnTo>
                    <a:pt x="9" y="78"/>
                  </a:lnTo>
                  <a:lnTo>
                    <a:pt x="9" y="76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2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2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7" name="Freeform 175"/>
            <p:cNvSpPr/>
            <p:nvPr/>
          </p:nvSpPr>
          <p:spPr bwMode="auto">
            <a:xfrm>
              <a:off x="4370388" y="2460625"/>
              <a:ext cx="11113" cy="65088"/>
            </a:xfrm>
            <a:custGeom>
              <a:avLst/>
              <a:gdLst/>
              <a:ahLst/>
              <a:cxnLst>
                <a:cxn ang="0">
                  <a:pos x="12" y="2"/>
                </a:cxn>
                <a:cxn ang="0">
                  <a:pos x="12" y="2"/>
                </a:cxn>
                <a:cxn ang="0">
                  <a:pos x="9" y="9"/>
                </a:cxn>
                <a:cxn ang="0">
                  <a:pos x="7" y="15"/>
                </a:cxn>
                <a:cxn ang="0">
                  <a:pos x="3" y="29"/>
                </a:cxn>
                <a:cxn ang="0">
                  <a:pos x="1" y="44"/>
                </a:cxn>
                <a:cxn ang="0">
                  <a:pos x="0" y="59"/>
                </a:cxn>
                <a:cxn ang="0">
                  <a:pos x="1" y="90"/>
                </a:cxn>
                <a:cxn ang="0">
                  <a:pos x="2" y="118"/>
                </a:cxn>
                <a:cxn ang="0">
                  <a:pos x="2" y="118"/>
                </a:cxn>
                <a:cxn ang="0">
                  <a:pos x="3" y="120"/>
                </a:cxn>
                <a:cxn ang="0">
                  <a:pos x="4" y="122"/>
                </a:cxn>
                <a:cxn ang="0">
                  <a:pos x="5" y="123"/>
                </a:cxn>
                <a:cxn ang="0">
                  <a:pos x="7" y="123"/>
                </a:cxn>
                <a:cxn ang="0">
                  <a:pos x="9" y="123"/>
                </a:cxn>
                <a:cxn ang="0">
                  <a:pos x="10" y="122"/>
                </a:cxn>
                <a:cxn ang="0">
                  <a:pos x="11" y="120"/>
                </a:cxn>
                <a:cxn ang="0">
                  <a:pos x="11" y="118"/>
                </a:cxn>
                <a:cxn ang="0">
                  <a:pos x="11" y="118"/>
                </a:cxn>
                <a:cxn ang="0">
                  <a:pos x="10" y="91"/>
                </a:cxn>
                <a:cxn ang="0">
                  <a:pos x="10" y="61"/>
                </a:cxn>
                <a:cxn ang="0">
                  <a:pos x="10" y="47"/>
                </a:cxn>
                <a:cxn ang="0">
                  <a:pos x="12" y="32"/>
                </a:cxn>
                <a:cxn ang="0">
                  <a:pos x="15" y="19"/>
                </a:cxn>
                <a:cxn ang="0">
                  <a:pos x="17" y="13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22" y="5"/>
                </a:cxn>
                <a:cxn ang="0">
                  <a:pos x="20" y="3"/>
                </a:cxn>
                <a:cxn ang="0">
                  <a:pos x="19" y="1"/>
                </a:cxn>
                <a:cxn ang="0">
                  <a:pos x="18" y="0"/>
                </a:cxn>
                <a:cxn ang="0">
                  <a:pos x="17" y="0"/>
                </a:cxn>
                <a:cxn ang="0">
                  <a:pos x="15" y="0"/>
                </a:cxn>
                <a:cxn ang="0">
                  <a:pos x="13" y="0"/>
                </a:cxn>
                <a:cxn ang="0">
                  <a:pos x="12" y="2"/>
                </a:cxn>
                <a:cxn ang="0">
                  <a:pos x="12" y="2"/>
                </a:cxn>
              </a:cxnLst>
              <a:rect l="0" t="0" r="r" b="b"/>
              <a:pathLst>
                <a:path w="22" h="123">
                  <a:moveTo>
                    <a:pt x="12" y="2"/>
                  </a:moveTo>
                  <a:lnTo>
                    <a:pt x="12" y="2"/>
                  </a:lnTo>
                  <a:lnTo>
                    <a:pt x="9" y="9"/>
                  </a:lnTo>
                  <a:lnTo>
                    <a:pt x="7" y="15"/>
                  </a:lnTo>
                  <a:lnTo>
                    <a:pt x="3" y="29"/>
                  </a:lnTo>
                  <a:lnTo>
                    <a:pt x="1" y="44"/>
                  </a:lnTo>
                  <a:lnTo>
                    <a:pt x="0" y="59"/>
                  </a:lnTo>
                  <a:lnTo>
                    <a:pt x="1" y="90"/>
                  </a:lnTo>
                  <a:lnTo>
                    <a:pt x="2" y="118"/>
                  </a:lnTo>
                  <a:lnTo>
                    <a:pt x="2" y="118"/>
                  </a:lnTo>
                  <a:lnTo>
                    <a:pt x="3" y="120"/>
                  </a:lnTo>
                  <a:lnTo>
                    <a:pt x="4" y="122"/>
                  </a:lnTo>
                  <a:lnTo>
                    <a:pt x="5" y="123"/>
                  </a:lnTo>
                  <a:lnTo>
                    <a:pt x="7" y="123"/>
                  </a:lnTo>
                  <a:lnTo>
                    <a:pt x="9" y="123"/>
                  </a:lnTo>
                  <a:lnTo>
                    <a:pt x="10" y="122"/>
                  </a:lnTo>
                  <a:lnTo>
                    <a:pt x="11" y="120"/>
                  </a:lnTo>
                  <a:lnTo>
                    <a:pt x="11" y="118"/>
                  </a:lnTo>
                  <a:lnTo>
                    <a:pt x="11" y="118"/>
                  </a:lnTo>
                  <a:lnTo>
                    <a:pt x="10" y="91"/>
                  </a:lnTo>
                  <a:lnTo>
                    <a:pt x="10" y="61"/>
                  </a:lnTo>
                  <a:lnTo>
                    <a:pt x="10" y="47"/>
                  </a:lnTo>
                  <a:lnTo>
                    <a:pt x="12" y="32"/>
                  </a:lnTo>
                  <a:lnTo>
                    <a:pt x="15" y="19"/>
                  </a:lnTo>
                  <a:lnTo>
                    <a:pt x="17" y="13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22" y="5"/>
                  </a:lnTo>
                  <a:lnTo>
                    <a:pt x="20" y="3"/>
                  </a:lnTo>
                  <a:lnTo>
                    <a:pt x="19" y="1"/>
                  </a:lnTo>
                  <a:lnTo>
                    <a:pt x="18" y="0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2" y="2"/>
                  </a:lnTo>
                  <a:lnTo>
                    <a:pt x="1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8" name="Freeform 176"/>
            <p:cNvSpPr/>
            <p:nvPr/>
          </p:nvSpPr>
          <p:spPr bwMode="auto">
            <a:xfrm>
              <a:off x="4395788" y="2492375"/>
              <a:ext cx="7938" cy="55563"/>
            </a:xfrm>
            <a:custGeom>
              <a:avLst/>
              <a:gdLst/>
              <a:ahLst/>
              <a:cxnLst>
                <a:cxn ang="0">
                  <a:pos x="6" y="5"/>
                </a:cxn>
                <a:cxn ang="0">
                  <a:pos x="6" y="5"/>
                </a:cxn>
                <a:cxn ang="0">
                  <a:pos x="5" y="29"/>
                </a:cxn>
                <a:cxn ang="0">
                  <a:pos x="2" y="53"/>
                </a:cxn>
                <a:cxn ang="0">
                  <a:pos x="1" y="77"/>
                </a:cxn>
                <a:cxn ang="0">
                  <a:pos x="0" y="100"/>
                </a:cxn>
                <a:cxn ang="0">
                  <a:pos x="0" y="100"/>
                </a:cxn>
                <a:cxn ang="0">
                  <a:pos x="1" y="102"/>
                </a:cxn>
                <a:cxn ang="0">
                  <a:pos x="2" y="104"/>
                </a:cxn>
                <a:cxn ang="0">
                  <a:pos x="4" y="105"/>
                </a:cxn>
                <a:cxn ang="0">
                  <a:pos x="6" y="105"/>
                </a:cxn>
                <a:cxn ang="0">
                  <a:pos x="7" y="105"/>
                </a:cxn>
                <a:cxn ang="0">
                  <a:pos x="9" y="104"/>
                </a:cxn>
                <a:cxn ang="0">
                  <a:pos x="10" y="102"/>
                </a:cxn>
                <a:cxn ang="0">
                  <a:pos x="10" y="100"/>
                </a:cxn>
                <a:cxn ang="0">
                  <a:pos x="10" y="100"/>
                </a:cxn>
                <a:cxn ang="0">
                  <a:pos x="11" y="77"/>
                </a:cxn>
                <a:cxn ang="0">
                  <a:pos x="13" y="53"/>
                </a:cxn>
                <a:cxn ang="0">
                  <a:pos x="14" y="29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4" y="2"/>
                </a:cxn>
                <a:cxn ang="0">
                  <a:pos x="12" y="1"/>
                </a:cxn>
                <a:cxn ang="0">
                  <a:pos x="10" y="0"/>
                </a:cxn>
                <a:cxn ang="0">
                  <a:pos x="9" y="1"/>
                </a:cxn>
                <a:cxn ang="0">
                  <a:pos x="7" y="2"/>
                </a:cxn>
                <a:cxn ang="0">
                  <a:pos x="6" y="3"/>
                </a:cxn>
                <a:cxn ang="0">
                  <a:pos x="6" y="5"/>
                </a:cxn>
                <a:cxn ang="0">
                  <a:pos x="6" y="5"/>
                </a:cxn>
              </a:cxnLst>
              <a:rect l="0" t="0" r="r" b="b"/>
              <a:pathLst>
                <a:path w="15" h="105">
                  <a:moveTo>
                    <a:pt x="6" y="5"/>
                  </a:moveTo>
                  <a:lnTo>
                    <a:pt x="6" y="5"/>
                  </a:lnTo>
                  <a:lnTo>
                    <a:pt x="5" y="29"/>
                  </a:lnTo>
                  <a:lnTo>
                    <a:pt x="2" y="53"/>
                  </a:lnTo>
                  <a:lnTo>
                    <a:pt x="1" y="77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1" y="102"/>
                  </a:lnTo>
                  <a:lnTo>
                    <a:pt x="2" y="104"/>
                  </a:lnTo>
                  <a:lnTo>
                    <a:pt x="4" y="105"/>
                  </a:lnTo>
                  <a:lnTo>
                    <a:pt x="6" y="105"/>
                  </a:lnTo>
                  <a:lnTo>
                    <a:pt x="7" y="105"/>
                  </a:lnTo>
                  <a:lnTo>
                    <a:pt x="9" y="104"/>
                  </a:lnTo>
                  <a:lnTo>
                    <a:pt x="10" y="102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1" y="77"/>
                  </a:lnTo>
                  <a:lnTo>
                    <a:pt x="13" y="53"/>
                  </a:lnTo>
                  <a:lnTo>
                    <a:pt x="14" y="29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4" y="2"/>
                  </a:lnTo>
                  <a:lnTo>
                    <a:pt x="12" y="1"/>
                  </a:lnTo>
                  <a:lnTo>
                    <a:pt x="10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6" y="3"/>
                  </a:lnTo>
                  <a:lnTo>
                    <a:pt x="6" y="5"/>
                  </a:lnTo>
                  <a:lnTo>
                    <a:pt x="6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9" name="Freeform 177"/>
            <p:cNvSpPr/>
            <p:nvPr/>
          </p:nvSpPr>
          <p:spPr bwMode="auto">
            <a:xfrm>
              <a:off x="4424363" y="2520950"/>
              <a:ext cx="4763" cy="71438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132"/>
                </a:cxn>
                <a:cxn ang="0">
                  <a:pos x="0" y="132"/>
                </a:cxn>
                <a:cxn ang="0">
                  <a:pos x="0" y="134"/>
                </a:cxn>
                <a:cxn ang="0">
                  <a:pos x="1" y="136"/>
                </a:cxn>
                <a:cxn ang="0">
                  <a:pos x="3" y="136"/>
                </a:cxn>
                <a:cxn ang="0">
                  <a:pos x="4" y="137"/>
                </a:cxn>
                <a:cxn ang="0">
                  <a:pos x="6" y="136"/>
                </a:cxn>
                <a:cxn ang="0">
                  <a:pos x="7" y="136"/>
                </a:cxn>
                <a:cxn ang="0">
                  <a:pos x="8" y="134"/>
                </a:cxn>
                <a:cxn ang="0">
                  <a:pos x="9" y="132"/>
                </a:cxn>
                <a:cxn ang="0">
                  <a:pos x="9" y="4"/>
                </a:cxn>
                <a:cxn ang="0">
                  <a:pos x="9" y="4"/>
                </a:cxn>
                <a:cxn ang="0">
                  <a:pos x="8" y="2"/>
                </a:cxn>
                <a:cxn ang="0">
                  <a:pos x="7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9" h="137">
                  <a:moveTo>
                    <a:pt x="0" y="4"/>
                  </a:moveTo>
                  <a:lnTo>
                    <a:pt x="0" y="132"/>
                  </a:lnTo>
                  <a:lnTo>
                    <a:pt x="0" y="132"/>
                  </a:lnTo>
                  <a:lnTo>
                    <a:pt x="0" y="134"/>
                  </a:lnTo>
                  <a:lnTo>
                    <a:pt x="1" y="136"/>
                  </a:lnTo>
                  <a:lnTo>
                    <a:pt x="3" y="136"/>
                  </a:lnTo>
                  <a:lnTo>
                    <a:pt x="4" y="137"/>
                  </a:lnTo>
                  <a:lnTo>
                    <a:pt x="6" y="136"/>
                  </a:lnTo>
                  <a:lnTo>
                    <a:pt x="7" y="136"/>
                  </a:lnTo>
                  <a:lnTo>
                    <a:pt x="8" y="134"/>
                  </a:lnTo>
                  <a:lnTo>
                    <a:pt x="9" y="132"/>
                  </a:lnTo>
                  <a:lnTo>
                    <a:pt x="9" y="4"/>
                  </a:lnTo>
                  <a:lnTo>
                    <a:pt x="9" y="4"/>
                  </a:lnTo>
                  <a:lnTo>
                    <a:pt x="8" y="2"/>
                  </a:lnTo>
                  <a:lnTo>
                    <a:pt x="7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0" name="Freeform 178"/>
            <p:cNvSpPr/>
            <p:nvPr/>
          </p:nvSpPr>
          <p:spPr bwMode="auto">
            <a:xfrm>
              <a:off x="4451350" y="2547938"/>
              <a:ext cx="7938" cy="68263"/>
            </a:xfrm>
            <a:custGeom>
              <a:avLst/>
              <a:gdLst/>
              <a:ahLst/>
              <a:cxnLst>
                <a:cxn ang="0">
                  <a:pos x="5" y="5"/>
                </a:cxn>
                <a:cxn ang="0">
                  <a:pos x="5" y="5"/>
                </a:cxn>
                <a:cxn ang="0">
                  <a:pos x="2" y="33"/>
                </a:cxn>
                <a:cxn ang="0">
                  <a:pos x="1" y="47"/>
                </a:cxn>
                <a:cxn ang="0">
                  <a:pos x="0" y="62"/>
                </a:cxn>
                <a:cxn ang="0">
                  <a:pos x="0" y="124"/>
                </a:cxn>
                <a:cxn ang="0">
                  <a:pos x="0" y="124"/>
                </a:cxn>
                <a:cxn ang="0">
                  <a:pos x="1" y="126"/>
                </a:cxn>
                <a:cxn ang="0">
                  <a:pos x="2" y="127"/>
                </a:cxn>
                <a:cxn ang="0">
                  <a:pos x="3" y="128"/>
                </a:cxn>
                <a:cxn ang="0">
                  <a:pos x="5" y="128"/>
                </a:cxn>
                <a:cxn ang="0">
                  <a:pos x="6" y="128"/>
                </a:cxn>
                <a:cxn ang="0">
                  <a:pos x="8" y="127"/>
                </a:cxn>
                <a:cxn ang="0">
                  <a:pos x="9" y="126"/>
                </a:cxn>
                <a:cxn ang="0">
                  <a:pos x="9" y="124"/>
                </a:cxn>
                <a:cxn ang="0">
                  <a:pos x="9" y="69"/>
                </a:cxn>
                <a:cxn ang="0">
                  <a:pos x="9" y="69"/>
                </a:cxn>
                <a:cxn ang="0">
                  <a:pos x="10" y="52"/>
                </a:cxn>
                <a:cxn ang="0">
                  <a:pos x="11" y="37"/>
                </a:cxn>
                <a:cxn ang="0">
                  <a:pos x="14" y="5"/>
                </a:cxn>
                <a:cxn ang="0">
                  <a:pos x="14" y="5"/>
                </a:cxn>
                <a:cxn ang="0">
                  <a:pos x="14" y="3"/>
                </a:cxn>
                <a:cxn ang="0">
                  <a:pos x="13" y="2"/>
                </a:cxn>
                <a:cxn ang="0">
                  <a:pos x="11" y="1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5" y="3"/>
                </a:cxn>
                <a:cxn ang="0">
                  <a:pos x="5" y="5"/>
                </a:cxn>
                <a:cxn ang="0">
                  <a:pos x="5" y="5"/>
                </a:cxn>
              </a:cxnLst>
              <a:rect l="0" t="0" r="r" b="b"/>
              <a:pathLst>
                <a:path w="14" h="128">
                  <a:moveTo>
                    <a:pt x="5" y="5"/>
                  </a:moveTo>
                  <a:lnTo>
                    <a:pt x="5" y="5"/>
                  </a:lnTo>
                  <a:lnTo>
                    <a:pt x="2" y="33"/>
                  </a:lnTo>
                  <a:lnTo>
                    <a:pt x="1" y="47"/>
                  </a:lnTo>
                  <a:lnTo>
                    <a:pt x="0" y="62"/>
                  </a:lnTo>
                  <a:lnTo>
                    <a:pt x="0" y="124"/>
                  </a:lnTo>
                  <a:lnTo>
                    <a:pt x="0" y="124"/>
                  </a:lnTo>
                  <a:lnTo>
                    <a:pt x="1" y="126"/>
                  </a:lnTo>
                  <a:lnTo>
                    <a:pt x="2" y="127"/>
                  </a:lnTo>
                  <a:lnTo>
                    <a:pt x="3" y="128"/>
                  </a:lnTo>
                  <a:lnTo>
                    <a:pt x="5" y="128"/>
                  </a:lnTo>
                  <a:lnTo>
                    <a:pt x="6" y="128"/>
                  </a:lnTo>
                  <a:lnTo>
                    <a:pt x="8" y="127"/>
                  </a:lnTo>
                  <a:lnTo>
                    <a:pt x="9" y="126"/>
                  </a:lnTo>
                  <a:lnTo>
                    <a:pt x="9" y="124"/>
                  </a:lnTo>
                  <a:lnTo>
                    <a:pt x="9" y="69"/>
                  </a:lnTo>
                  <a:lnTo>
                    <a:pt x="9" y="69"/>
                  </a:lnTo>
                  <a:lnTo>
                    <a:pt x="10" y="52"/>
                  </a:lnTo>
                  <a:lnTo>
                    <a:pt x="11" y="37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3"/>
                  </a:lnTo>
                  <a:lnTo>
                    <a:pt x="13" y="2"/>
                  </a:lnTo>
                  <a:lnTo>
                    <a:pt x="11" y="1"/>
                  </a:lnTo>
                  <a:lnTo>
                    <a:pt x="10" y="0"/>
                  </a:lnTo>
                  <a:lnTo>
                    <a:pt x="6" y="2"/>
                  </a:lnTo>
                  <a:lnTo>
                    <a:pt x="5" y="3"/>
                  </a:lnTo>
                  <a:lnTo>
                    <a:pt x="5" y="5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1" name="Freeform 179"/>
            <p:cNvSpPr/>
            <p:nvPr/>
          </p:nvSpPr>
          <p:spPr bwMode="auto">
            <a:xfrm>
              <a:off x="4478338" y="2578100"/>
              <a:ext cx="6350" cy="5556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00"/>
                </a:cxn>
                <a:cxn ang="0">
                  <a:pos x="0" y="100"/>
                </a:cxn>
                <a:cxn ang="0">
                  <a:pos x="0" y="102"/>
                </a:cxn>
                <a:cxn ang="0">
                  <a:pos x="1" y="103"/>
                </a:cxn>
                <a:cxn ang="0">
                  <a:pos x="4" y="104"/>
                </a:cxn>
                <a:cxn ang="0">
                  <a:pos x="5" y="104"/>
                </a:cxn>
                <a:cxn ang="0">
                  <a:pos x="7" y="104"/>
                </a:cxn>
                <a:cxn ang="0">
                  <a:pos x="8" y="103"/>
                </a:cxn>
                <a:cxn ang="0">
                  <a:pos x="9" y="102"/>
                </a:cxn>
                <a:cxn ang="0">
                  <a:pos x="10" y="100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4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10" h="104">
                  <a:moveTo>
                    <a:pt x="0" y="5"/>
                  </a:moveTo>
                  <a:lnTo>
                    <a:pt x="0" y="100"/>
                  </a:lnTo>
                  <a:lnTo>
                    <a:pt x="0" y="100"/>
                  </a:lnTo>
                  <a:lnTo>
                    <a:pt x="0" y="102"/>
                  </a:lnTo>
                  <a:lnTo>
                    <a:pt x="1" y="103"/>
                  </a:lnTo>
                  <a:lnTo>
                    <a:pt x="4" y="104"/>
                  </a:lnTo>
                  <a:lnTo>
                    <a:pt x="5" y="104"/>
                  </a:lnTo>
                  <a:lnTo>
                    <a:pt x="7" y="104"/>
                  </a:lnTo>
                  <a:lnTo>
                    <a:pt x="8" y="103"/>
                  </a:lnTo>
                  <a:lnTo>
                    <a:pt x="9" y="102"/>
                  </a:lnTo>
                  <a:lnTo>
                    <a:pt x="10" y="100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9" y="2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4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2" name="Freeform 180"/>
            <p:cNvSpPr/>
            <p:nvPr/>
          </p:nvSpPr>
          <p:spPr bwMode="auto">
            <a:xfrm>
              <a:off x="4500563" y="2608263"/>
              <a:ext cx="7938" cy="49213"/>
            </a:xfrm>
            <a:custGeom>
              <a:avLst/>
              <a:gdLst/>
              <a:ahLst/>
              <a:cxnLst>
                <a:cxn ang="0">
                  <a:pos x="15" y="88"/>
                </a:cxn>
                <a:cxn ang="0">
                  <a:pos x="15" y="88"/>
                </a:cxn>
                <a:cxn ang="0">
                  <a:pos x="12" y="79"/>
                </a:cxn>
                <a:cxn ang="0">
                  <a:pos x="10" y="68"/>
                </a:cxn>
                <a:cxn ang="0">
                  <a:pos x="9" y="57"/>
                </a:cxn>
                <a:cxn ang="0">
                  <a:pos x="9" y="47"/>
                </a:cxn>
                <a:cxn ang="0">
                  <a:pos x="9" y="25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9" y="1"/>
                </a:cxn>
                <a:cxn ang="0">
                  <a:pos x="7" y="0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0" y="26"/>
                </a:cxn>
                <a:cxn ang="0">
                  <a:pos x="0" y="48"/>
                </a:cxn>
                <a:cxn ang="0">
                  <a:pos x="0" y="59"/>
                </a:cxn>
                <a:cxn ang="0">
                  <a:pos x="1" y="69"/>
                </a:cxn>
                <a:cxn ang="0">
                  <a:pos x="3" y="81"/>
                </a:cxn>
                <a:cxn ang="0">
                  <a:pos x="6" y="91"/>
                </a:cxn>
                <a:cxn ang="0">
                  <a:pos x="6" y="91"/>
                </a:cxn>
                <a:cxn ang="0">
                  <a:pos x="7" y="93"/>
                </a:cxn>
                <a:cxn ang="0">
                  <a:pos x="8" y="94"/>
                </a:cxn>
                <a:cxn ang="0">
                  <a:pos x="10" y="94"/>
                </a:cxn>
                <a:cxn ang="0">
                  <a:pos x="12" y="94"/>
                </a:cxn>
                <a:cxn ang="0">
                  <a:pos x="13" y="93"/>
                </a:cxn>
                <a:cxn ang="0">
                  <a:pos x="14" y="92"/>
                </a:cxn>
                <a:cxn ang="0">
                  <a:pos x="15" y="90"/>
                </a:cxn>
                <a:cxn ang="0">
                  <a:pos x="15" y="88"/>
                </a:cxn>
                <a:cxn ang="0">
                  <a:pos x="15" y="88"/>
                </a:cxn>
              </a:cxnLst>
              <a:rect l="0" t="0" r="r" b="b"/>
              <a:pathLst>
                <a:path w="15" h="94">
                  <a:moveTo>
                    <a:pt x="15" y="88"/>
                  </a:moveTo>
                  <a:lnTo>
                    <a:pt x="15" y="88"/>
                  </a:lnTo>
                  <a:lnTo>
                    <a:pt x="12" y="79"/>
                  </a:lnTo>
                  <a:lnTo>
                    <a:pt x="10" y="68"/>
                  </a:lnTo>
                  <a:lnTo>
                    <a:pt x="9" y="57"/>
                  </a:lnTo>
                  <a:lnTo>
                    <a:pt x="9" y="47"/>
                  </a:lnTo>
                  <a:lnTo>
                    <a:pt x="9" y="25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9" y="1"/>
                  </a:lnTo>
                  <a:lnTo>
                    <a:pt x="7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1" y="4"/>
                  </a:lnTo>
                  <a:lnTo>
                    <a:pt x="1" y="4"/>
                  </a:lnTo>
                  <a:lnTo>
                    <a:pt x="0" y="26"/>
                  </a:lnTo>
                  <a:lnTo>
                    <a:pt x="0" y="48"/>
                  </a:lnTo>
                  <a:lnTo>
                    <a:pt x="0" y="59"/>
                  </a:lnTo>
                  <a:lnTo>
                    <a:pt x="1" y="69"/>
                  </a:lnTo>
                  <a:lnTo>
                    <a:pt x="3" y="81"/>
                  </a:lnTo>
                  <a:lnTo>
                    <a:pt x="6" y="91"/>
                  </a:lnTo>
                  <a:lnTo>
                    <a:pt x="6" y="91"/>
                  </a:lnTo>
                  <a:lnTo>
                    <a:pt x="7" y="93"/>
                  </a:lnTo>
                  <a:lnTo>
                    <a:pt x="8" y="94"/>
                  </a:lnTo>
                  <a:lnTo>
                    <a:pt x="10" y="94"/>
                  </a:lnTo>
                  <a:lnTo>
                    <a:pt x="12" y="94"/>
                  </a:lnTo>
                  <a:lnTo>
                    <a:pt x="13" y="93"/>
                  </a:lnTo>
                  <a:lnTo>
                    <a:pt x="14" y="92"/>
                  </a:lnTo>
                  <a:lnTo>
                    <a:pt x="15" y="90"/>
                  </a:lnTo>
                  <a:lnTo>
                    <a:pt x="15" y="88"/>
                  </a:lnTo>
                  <a:lnTo>
                    <a:pt x="15" y="8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3" name="Freeform 181"/>
            <p:cNvSpPr/>
            <p:nvPr/>
          </p:nvSpPr>
          <p:spPr bwMode="auto">
            <a:xfrm>
              <a:off x="4529138" y="2622550"/>
              <a:ext cx="7938" cy="63500"/>
            </a:xfrm>
            <a:custGeom>
              <a:avLst/>
              <a:gdLst/>
              <a:ahLst/>
              <a:cxnLst>
                <a:cxn ang="0">
                  <a:pos x="6" y="5"/>
                </a:cxn>
                <a:cxn ang="0">
                  <a:pos x="6" y="5"/>
                </a:cxn>
                <a:cxn ang="0">
                  <a:pos x="5" y="18"/>
                </a:cxn>
                <a:cxn ang="0">
                  <a:pos x="3" y="31"/>
                </a:cxn>
                <a:cxn ang="0">
                  <a:pos x="1" y="43"/>
                </a:cxn>
                <a:cxn ang="0">
                  <a:pos x="0" y="57"/>
                </a:cxn>
                <a:cxn ang="0">
                  <a:pos x="0" y="57"/>
                </a:cxn>
                <a:cxn ang="0">
                  <a:pos x="0" y="86"/>
                </a:cxn>
                <a:cxn ang="0">
                  <a:pos x="0" y="114"/>
                </a:cxn>
                <a:cxn ang="0">
                  <a:pos x="0" y="114"/>
                </a:cxn>
                <a:cxn ang="0">
                  <a:pos x="1" y="116"/>
                </a:cxn>
                <a:cxn ang="0">
                  <a:pos x="2" y="117"/>
                </a:cxn>
                <a:cxn ang="0">
                  <a:pos x="3" y="118"/>
                </a:cxn>
                <a:cxn ang="0">
                  <a:pos x="6" y="119"/>
                </a:cxn>
                <a:cxn ang="0">
                  <a:pos x="8" y="118"/>
                </a:cxn>
                <a:cxn ang="0">
                  <a:pos x="9" y="117"/>
                </a:cxn>
                <a:cxn ang="0">
                  <a:pos x="10" y="116"/>
                </a:cxn>
                <a:cxn ang="0">
                  <a:pos x="11" y="114"/>
                </a:cxn>
                <a:cxn ang="0">
                  <a:pos x="11" y="57"/>
                </a:cxn>
                <a:cxn ang="0">
                  <a:pos x="11" y="57"/>
                </a:cxn>
                <a:cxn ang="0">
                  <a:pos x="11" y="43"/>
                </a:cxn>
                <a:cxn ang="0">
                  <a:pos x="13" y="31"/>
                </a:cxn>
                <a:cxn ang="0">
                  <a:pos x="14" y="18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4" y="1"/>
                </a:cxn>
                <a:cxn ang="0">
                  <a:pos x="12" y="0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8" y="1"/>
                </a:cxn>
                <a:cxn ang="0">
                  <a:pos x="6" y="3"/>
                </a:cxn>
                <a:cxn ang="0">
                  <a:pos x="6" y="5"/>
                </a:cxn>
                <a:cxn ang="0">
                  <a:pos x="6" y="5"/>
                </a:cxn>
              </a:cxnLst>
              <a:rect l="0" t="0" r="r" b="b"/>
              <a:pathLst>
                <a:path w="15" h="119">
                  <a:moveTo>
                    <a:pt x="6" y="5"/>
                  </a:moveTo>
                  <a:lnTo>
                    <a:pt x="6" y="5"/>
                  </a:lnTo>
                  <a:lnTo>
                    <a:pt x="5" y="18"/>
                  </a:lnTo>
                  <a:lnTo>
                    <a:pt x="3" y="31"/>
                  </a:lnTo>
                  <a:lnTo>
                    <a:pt x="1" y="43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86"/>
                  </a:lnTo>
                  <a:lnTo>
                    <a:pt x="0" y="114"/>
                  </a:lnTo>
                  <a:lnTo>
                    <a:pt x="0" y="114"/>
                  </a:lnTo>
                  <a:lnTo>
                    <a:pt x="1" y="116"/>
                  </a:lnTo>
                  <a:lnTo>
                    <a:pt x="2" y="117"/>
                  </a:lnTo>
                  <a:lnTo>
                    <a:pt x="3" y="118"/>
                  </a:lnTo>
                  <a:lnTo>
                    <a:pt x="6" y="119"/>
                  </a:lnTo>
                  <a:lnTo>
                    <a:pt x="8" y="118"/>
                  </a:lnTo>
                  <a:lnTo>
                    <a:pt x="9" y="117"/>
                  </a:lnTo>
                  <a:lnTo>
                    <a:pt x="10" y="116"/>
                  </a:lnTo>
                  <a:lnTo>
                    <a:pt x="11" y="114"/>
                  </a:lnTo>
                  <a:lnTo>
                    <a:pt x="11" y="57"/>
                  </a:lnTo>
                  <a:lnTo>
                    <a:pt x="11" y="57"/>
                  </a:lnTo>
                  <a:lnTo>
                    <a:pt x="11" y="43"/>
                  </a:lnTo>
                  <a:lnTo>
                    <a:pt x="13" y="31"/>
                  </a:lnTo>
                  <a:lnTo>
                    <a:pt x="14" y="18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4" y="1"/>
                  </a:lnTo>
                  <a:lnTo>
                    <a:pt x="12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8" y="1"/>
                  </a:lnTo>
                  <a:lnTo>
                    <a:pt x="6" y="3"/>
                  </a:lnTo>
                  <a:lnTo>
                    <a:pt x="6" y="5"/>
                  </a:lnTo>
                  <a:lnTo>
                    <a:pt x="6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4" name="Freeform 182"/>
            <p:cNvSpPr/>
            <p:nvPr/>
          </p:nvSpPr>
          <p:spPr bwMode="auto">
            <a:xfrm>
              <a:off x="4551363" y="2652713"/>
              <a:ext cx="4763" cy="55563"/>
            </a:xfrm>
            <a:custGeom>
              <a:avLst/>
              <a:gdLst/>
              <a:ahLst/>
              <a:cxnLst>
                <a:cxn ang="0">
                  <a:pos x="11" y="5"/>
                </a:cxn>
                <a:cxn ang="0">
                  <a:pos x="11" y="5"/>
                </a:cxn>
                <a:cxn ang="0">
                  <a:pos x="11" y="3"/>
                </a:cxn>
                <a:cxn ang="0">
                  <a:pos x="10" y="1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3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0" y="53"/>
                </a:cxn>
                <a:cxn ang="0">
                  <a:pos x="0" y="75"/>
                </a:cxn>
                <a:cxn ang="0">
                  <a:pos x="2" y="99"/>
                </a:cxn>
                <a:cxn ang="0">
                  <a:pos x="2" y="99"/>
                </a:cxn>
                <a:cxn ang="0">
                  <a:pos x="2" y="101"/>
                </a:cxn>
                <a:cxn ang="0">
                  <a:pos x="4" y="103"/>
                </a:cxn>
                <a:cxn ang="0">
                  <a:pos x="7" y="104"/>
                </a:cxn>
                <a:cxn ang="0">
                  <a:pos x="9" y="104"/>
                </a:cxn>
                <a:cxn ang="0">
                  <a:pos x="10" y="103"/>
                </a:cxn>
                <a:cxn ang="0">
                  <a:pos x="11" y="101"/>
                </a:cxn>
                <a:cxn ang="0">
                  <a:pos x="11" y="99"/>
                </a:cxn>
                <a:cxn ang="0">
                  <a:pos x="11" y="99"/>
                </a:cxn>
                <a:cxn ang="0">
                  <a:pos x="9" y="75"/>
                </a:cxn>
                <a:cxn ang="0">
                  <a:pos x="9" y="53"/>
                </a:cxn>
                <a:cxn ang="0">
                  <a:pos x="11" y="5"/>
                </a:cxn>
                <a:cxn ang="0">
                  <a:pos x="11" y="5"/>
                </a:cxn>
              </a:cxnLst>
              <a:rect l="0" t="0" r="r" b="b"/>
              <a:pathLst>
                <a:path w="11" h="104">
                  <a:moveTo>
                    <a:pt x="11" y="5"/>
                  </a:moveTo>
                  <a:lnTo>
                    <a:pt x="11" y="5"/>
                  </a:lnTo>
                  <a:lnTo>
                    <a:pt x="11" y="3"/>
                  </a:lnTo>
                  <a:lnTo>
                    <a:pt x="10" y="1"/>
                  </a:lnTo>
                  <a:lnTo>
                    <a:pt x="8" y="0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53"/>
                  </a:lnTo>
                  <a:lnTo>
                    <a:pt x="0" y="75"/>
                  </a:lnTo>
                  <a:lnTo>
                    <a:pt x="2" y="99"/>
                  </a:lnTo>
                  <a:lnTo>
                    <a:pt x="2" y="99"/>
                  </a:lnTo>
                  <a:lnTo>
                    <a:pt x="2" y="101"/>
                  </a:lnTo>
                  <a:lnTo>
                    <a:pt x="4" y="103"/>
                  </a:lnTo>
                  <a:lnTo>
                    <a:pt x="7" y="104"/>
                  </a:lnTo>
                  <a:lnTo>
                    <a:pt x="9" y="104"/>
                  </a:lnTo>
                  <a:lnTo>
                    <a:pt x="10" y="103"/>
                  </a:lnTo>
                  <a:lnTo>
                    <a:pt x="11" y="101"/>
                  </a:lnTo>
                  <a:lnTo>
                    <a:pt x="11" y="99"/>
                  </a:lnTo>
                  <a:lnTo>
                    <a:pt x="11" y="99"/>
                  </a:lnTo>
                  <a:lnTo>
                    <a:pt x="9" y="75"/>
                  </a:lnTo>
                  <a:lnTo>
                    <a:pt x="9" y="53"/>
                  </a:lnTo>
                  <a:lnTo>
                    <a:pt x="11" y="5"/>
                  </a:lnTo>
                  <a:lnTo>
                    <a:pt x="11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5" name="Freeform 183"/>
            <p:cNvSpPr/>
            <p:nvPr/>
          </p:nvSpPr>
          <p:spPr bwMode="auto">
            <a:xfrm>
              <a:off x="4572000" y="2676525"/>
              <a:ext cx="6350" cy="58738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0" y="4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" y="57"/>
                </a:cxn>
                <a:cxn ang="0">
                  <a:pos x="2" y="83"/>
                </a:cxn>
                <a:cxn ang="0">
                  <a:pos x="5" y="109"/>
                </a:cxn>
                <a:cxn ang="0">
                  <a:pos x="5" y="109"/>
                </a:cxn>
                <a:cxn ang="0">
                  <a:pos x="6" y="111"/>
                </a:cxn>
                <a:cxn ang="0">
                  <a:pos x="7" y="112"/>
                </a:cxn>
                <a:cxn ang="0">
                  <a:pos x="10" y="113"/>
                </a:cxn>
                <a:cxn ang="0">
                  <a:pos x="12" y="113"/>
                </a:cxn>
                <a:cxn ang="0">
                  <a:pos x="13" y="112"/>
                </a:cxn>
                <a:cxn ang="0">
                  <a:pos x="14" y="111"/>
                </a:cxn>
                <a:cxn ang="0">
                  <a:pos x="14" y="109"/>
                </a:cxn>
                <a:cxn ang="0">
                  <a:pos x="14" y="109"/>
                </a:cxn>
                <a:cxn ang="0">
                  <a:pos x="12" y="83"/>
                </a:cxn>
                <a:cxn ang="0">
                  <a:pos x="10" y="57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4" h="113">
                  <a:moveTo>
                    <a:pt x="10" y="4"/>
                  </a:moveTo>
                  <a:lnTo>
                    <a:pt x="10" y="4"/>
                  </a:lnTo>
                  <a:lnTo>
                    <a:pt x="9" y="2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57"/>
                  </a:lnTo>
                  <a:lnTo>
                    <a:pt x="2" y="83"/>
                  </a:lnTo>
                  <a:lnTo>
                    <a:pt x="5" y="109"/>
                  </a:lnTo>
                  <a:lnTo>
                    <a:pt x="5" y="109"/>
                  </a:lnTo>
                  <a:lnTo>
                    <a:pt x="6" y="111"/>
                  </a:lnTo>
                  <a:lnTo>
                    <a:pt x="7" y="112"/>
                  </a:lnTo>
                  <a:lnTo>
                    <a:pt x="10" y="113"/>
                  </a:lnTo>
                  <a:lnTo>
                    <a:pt x="12" y="113"/>
                  </a:lnTo>
                  <a:lnTo>
                    <a:pt x="13" y="112"/>
                  </a:lnTo>
                  <a:lnTo>
                    <a:pt x="14" y="111"/>
                  </a:lnTo>
                  <a:lnTo>
                    <a:pt x="14" y="109"/>
                  </a:lnTo>
                  <a:lnTo>
                    <a:pt x="14" y="109"/>
                  </a:lnTo>
                  <a:lnTo>
                    <a:pt x="12" y="83"/>
                  </a:lnTo>
                  <a:lnTo>
                    <a:pt x="10" y="57"/>
                  </a:lnTo>
                  <a:lnTo>
                    <a:pt x="10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6" name="Freeform 184"/>
            <p:cNvSpPr/>
            <p:nvPr/>
          </p:nvSpPr>
          <p:spPr bwMode="auto">
            <a:xfrm>
              <a:off x="4481513" y="2305050"/>
              <a:ext cx="12700" cy="61913"/>
            </a:xfrm>
            <a:custGeom>
              <a:avLst/>
              <a:gdLst/>
              <a:ahLst/>
              <a:cxnLst>
                <a:cxn ang="0">
                  <a:pos x="21" y="109"/>
                </a:cxn>
                <a:cxn ang="0">
                  <a:pos x="21" y="109"/>
                </a:cxn>
                <a:cxn ang="0">
                  <a:pos x="16" y="105"/>
                </a:cxn>
                <a:cxn ang="0">
                  <a:pos x="13" y="101"/>
                </a:cxn>
                <a:cxn ang="0">
                  <a:pos x="11" y="95"/>
                </a:cxn>
                <a:cxn ang="0">
                  <a:pos x="9" y="89"/>
                </a:cxn>
                <a:cxn ang="0">
                  <a:pos x="9" y="76"/>
                </a:cxn>
                <a:cxn ang="0">
                  <a:pos x="9" y="64"/>
                </a:cxn>
                <a:cxn ang="0">
                  <a:pos x="9" y="64"/>
                </a:cxn>
                <a:cxn ang="0">
                  <a:pos x="10" y="34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77"/>
                </a:cxn>
                <a:cxn ang="0">
                  <a:pos x="0" y="77"/>
                </a:cxn>
                <a:cxn ang="0">
                  <a:pos x="0" y="89"/>
                </a:cxn>
                <a:cxn ang="0">
                  <a:pos x="1" y="95"/>
                </a:cxn>
                <a:cxn ang="0">
                  <a:pos x="3" y="100"/>
                </a:cxn>
                <a:cxn ang="0">
                  <a:pos x="5" y="105"/>
                </a:cxn>
                <a:cxn ang="0">
                  <a:pos x="8" y="110"/>
                </a:cxn>
                <a:cxn ang="0">
                  <a:pos x="12" y="115"/>
                </a:cxn>
                <a:cxn ang="0">
                  <a:pos x="16" y="118"/>
                </a:cxn>
                <a:cxn ang="0">
                  <a:pos x="16" y="118"/>
                </a:cxn>
                <a:cxn ang="0">
                  <a:pos x="18" y="119"/>
                </a:cxn>
                <a:cxn ang="0">
                  <a:pos x="20" y="119"/>
                </a:cxn>
                <a:cxn ang="0">
                  <a:pos x="21" y="118"/>
                </a:cxn>
                <a:cxn ang="0">
                  <a:pos x="22" y="117"/>
                </a:cxn>
                <a:cxn ang="0">
                  <a:pos x="23" y="115"/>
                </a:cxn>
                <a:cxn ang="0">
                  <a:pos x="23" y="112"/>
                </a:cxn>
                <a:cxn ang="0">
                  <a:pos x="22" y="111"/>
                </a:cxn>
                <a:cxn ang="0">
                  <a:pos x="21" y="109"/>
                </a:cxn>
                <a:cxn ang="0">
                  <a:pos x="21" y="109"/>
                </a:cxn>
              </a:cxnLst>
              <a:rect l="0" t="0" r="r" b="b"/>
              <a:pathLst>
                <a:path w="23" h="119">
                  <a:moveTo>
                    <a:pt x="21" y="109"/>
                  </a:moveTo>
                  <a:lnTo>
                    <a:pt x="21" y="109"/>
                  </a:lnTo>
                  <a:lnTo>
                    <a:pt x="16" y="105"/>
                  </a:lnTo>
                  <a:lnTo>
                    <a:pt x="13" y="101"/>
                  </a:lnTo>
                  <a:lnTo>
                    <a:pt x="11" y="95"/>
                  </a:lnTo>
                  <a:lnTo>
                    <a:pt x="9" y="89"/>
                  </a:lnTo>
                  <a:lnTo>
                    <a:pt x="9" y="76"/>
                  </a:lnTo>
                  <a:lnTo>
                    <a:pt x="9" y="64"/>
                  </a:lnTo>
                  <a:lnTo>
                    <a:pt x="9" y="64"/>
                  </a:lnTo>
                  <a:lnTo>
                    <a:pt x="10" y="34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89"/>
                  </a:lnTo>
                  <a:lnTo>
                    <a:pt x="1" y="95"/>
                  </a:lnTo>
                  <a:lnTo>
                    <a:pt x="3" y="100"/>
                  </a:lnTo>
                  <a:lnTo>
                    <a:pt x="5" y="105"/>
                  </a:lnTo>
                  <a:lnTo>
                    <a:pt x="8" y="110"/>
                  </a:lnTo>
                  <a:lnTo>
                    <a:pt x="12" y="115"/>
                  </a:lnTo>
                  <a:lnTo>
                    <a:pt x="16" y="118"/>
                  </a:lnTo>
                  <a:lnTo>
                    <a:pt x="16" y="118"/>
                  </a:lnTo>
                  <a:lnTo>
                    <a:pt x="18" y="119"/>
                  </a:lnTo>
                  <a:lnTo>
                    <a:pt x="20" y="119"/>
                  </a:lnTo>
                  <a:lnTo>
                    <a:pt x="21" y="118"/>
                  </a:lnTo>
                  <a:lnTo>
                    <a:pt x="22" y="117"/>
                  </a:lnTo>
                  <a:lnTo>
                    <a:pt x="23" y="115"/>
                  </a:lnTo>
                  <a:lnTo>
                    <a:pt x="23" y="112"/>
                  </a:lnTo>
                  <a:lnTo>
                    <a:pt x="22" y="111"/>
                  </a:lnTo>
                  <a:lnTo>
                    <a:pt x="21" y="109"/>
                  </a:lnTo>
                  <a:lnTo>
                    <a:pt x="21" y="10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7" name="Freeform 185"/>
            <p:cNvSpPr/>
            <p:nvPr/>
          </p:nvSpPr>
          <p:spPr bwMode="auto">
            <a:xfrm>
              <a:off x="4519613" y="2336800"/>
              <a:ext cx="9525" cy="55563"/>
            </a:xfrm>
            <a:custGeom>
              <a:avLst/>
              <a:gdLst/>
              <a:ahLst/>
              <a:cxnLst>
                <a:cxn ang="0">
                  <a:pos x="9" y="3"/>
                </a:cxn>
                <a:cxn ang="0">
                  <a:pos x="9" y="3"/>
                </a:cxn>
                <a:cxn ang="0">
                  <a:pos x="7" y="15"/>
                </a:cxn>
                <a:cxn ang="0">
                  <a:pos x="4" y="27"/>
                </a:cxn>
                <a:cxn ang="0">
                  <a:pos x="2" y="50"/>
                </a:cxn>
                <a:cxn ang="0">
                  <a:pos x="0" y="75"/>
                </a:cxn>
                <a:cxn ang="0">
                  <a:pos x="0" y="99"/>
                </a:cxn>
                <a:cxn ang="0">
                  <a:pos x="0" y="99"/>
                </a:cxn>
                <a:cxn ang="0">
                  <a:pos x="0" y="101"/>
                </a:cxn>
                <a:cxn ang="0">
                  <a:pos x="1" y="102"/>
                </a:cxn>
                <a:cxn ang="0">
                  <a:pos x="3" y="103"/>
                </a:cxn>
                <a:cxn ang="0">
                  <a:pos x="5" y="104"/>
                </a:cxn>
                <a:cxn ang="0">
                  <a:pos x="6" y="103"/>
                </a:cxn>
                <a:cxn ang="0">
                  <a:pos x="8" y="102"/>
                </a:cxn>
                <a:cxn ang="0">
                  <a:pos x="9" y="101"/>
                </a:cxn>
                <a:cxn ang="0">
                  <a:pos x="9" y="99"/>
                </a:cxn>
                <a:cxn ang="0">
                  <a:pos x="9" y="99"/>
                </a:cxn>
                <a:cxn ang="0">
                  <a:pos x="10" y="75"/>
                </a:cxn>
                <a:cxn ang="0">
                  <a:pos x="11" y="52"/>
                </a:cxn>
                <a:cxn ang="0">
                  <a:pos x="13" y="29"/>
                </a:cxn>
                <a:cxn ang="0">
                  <a:pos x="16" y="17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8" y="4"/>
                </a:cxn>
                <a:cxn ang="0">
                  <a:pos x="18" y="2"/>
                </a:cxn>
                <a:cxn ang="0">
                  <a:pos x="17" y="1"/>
                </a:cxn>
                <a:cxn ang="0">
                  <a:pos x="15" y="0"/>
                </a:cxn>
                <a:cxn ang="0">
                  <a:pos x="13" y="0"/>
                </a:cxn>
                <a:cxn ang="0">
                  <a:pos x="12" y="0"/>
                </a:cxn>
                <a:cxn ang="0">
                  <a:pos x="10" y="1"/>
                </a:cxn>
                <a:cxn ang="0">
                  <a:pos x="9" y="3"/>
                </a:cxn>
                <a:cxn ang="0">
                  <a:pos x="9" y="3"/>
                </a:cxn>
              </a:cxnLst>
              <a:rect l="0" t="0" r="r" b="b"/>
              <a:pathLst>
                <a:path w="18" h="104">
                  <a:moveTo>
                    <a:pt x="9" y="3"/>
                  </a:moveTo>
                  <a:lnTo>
                    <a:pt x="9" y="3"/>
                  </a:lnTo>
                  <a:lnTo>
                    <a:pt x="7" y="15"/>
                  </a:lnTo>
                  <a:lnTo>
                    <a:pt x="4" y="27"/>
                  </a:lnTo>
                  <a:lnTo>
                    <a:pt x="2" y="50"/>
                  </a:lnTo>
                  <a:lnTo>
                    <a:pt x="0" y="75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0" y="101"/>
                  </a:lnTo>
                  <a:lnTo>
                    <a:pt x="1" y="102"/>
                  </a:lnTo>
                  <a:lnTo>
                    <a:pt x="3" y="103"/>
                  </a:lnTo>
                  <a:lnTo>
                    <a:pt x="5" y="104"/>
                  </a:lnTo>
                  <a:lnTo>
                    <a:pt x="6" y="103"/>
                  </a:lnTo>
                  <a:lnTo>
                    <a:pt x="8" y="102"/>
                  </a:lnTo>
                  <a:lnTo>
                    <a:pt x="9" y="101"/>
                  </a:lnTo>
                  <a:lnTo>
                    <a:pt x="9" y="99"/>
                  </a:lnTo>
                  <a:lnTo>
                    <a:pt x="9" y="99"/>
                  </a:lnTo>
                  <a:lnTo>
                    <a:pt x="10" y="75"/>
                  </a:lnTo>
                  <a:lnTo>
                    <a:pt x="11" y="52"/>
                  </a:lnTo>
                  <a:lnTo>
                    <a:pt x="13" y="29"/>
                  </a:lnTo>
                  <a:lnTo>
                    <a:pt x="16" y="17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8" y="4"/>
                  </a:lnTo>
                  <a:lnTo>
                    <a:pt x="18" y="2"/>
                  </a:lnTo>
                  <a:lnTo>
                    <a:pt x="17" y="1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9" y="3"/>
                  </a:lnTo>
                  <a:lnTo>
                    <a:pt x="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8" name="Freeform 186"/>
            <p:cNvSpPr/>
            <p:nvPr/>
          </p:nvSpPr>
          <p:spPr bwMode="auto">
            <a:xfrm>
              <a:off x="4543425" y="2370138"/>
              <a:ext cx="7938" cy="71438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5" y="4"/>
                </a:cxn>
                <a:cxn ang="0">
                  <a:pos x="4" y="36"/>
                </a:cxn>
                <a:cxn ang="0">
                  <a:pos x="3" y="68"/>
                </a:cxn>
                <a:cxn ang="0">
                  <a:pos x="1" y="100"/>
                </a:cxn>
                <a:cxn ang="0">
                  <a:pos x="0" y="132"/>
                </a:cxn>
                <a:cxn ang="0">
                  <a:pos x="0" y="132"/>
                </a:cxn>
                <a:cxn ang="0">
                  <a:pos x="0" y="134"/>
                </a:cxn>
                <a:cxn ang="0">
                  <a:pos x="1" y="135"/>
                </a:cxn>
                <a:cxn ang="0">
                  <a:pos x="3" y="136"/>
                </a:cxn>
                <a:cxn ang="0">
                  <a:pos x="4" y="136"/>
                </a:cxn>
                <a:cxn ang="0">
                  <a:pos x="7" y="136"/>
                </a:cxn>
                <a:cxn ang="0">
                  <a:pos x="9" y="135"/>
                </a:cxn>
                <a:cxn ang="0">
                  <a:pos x="10" y="134"/>
                </a:cxn>
                <a:cxn ang="0">
                  <a:pos x="10" y="132"/>
                </a:cxn>
                <a:cxn ang="0">
                  <a:pos x="10" y="132"/>
                </a:cxn>
                <a:cxn ang="0">
                  <a:pos x="11" y="100"/>
                </a:cxn>
                <a:cxn ang="0">
                  <a:pos x="13" y="68"/>
                </a:cxn>
                <a:cxn ang="0">
                  <a:pos x="14" y="36"/>
                </a:cxn>
                <a:cxn ang="0">
                  <a:pos x="15" y="4"/>
                </a:cxn>
                <a:cxn ang="0">
                  <a:pos x="15" y="4"/>
                </a:cxn>
                <a:cxn ang="0">
                  <a:pos x="14" y="2"/>
                </a:cxn>
                <a:cxn ang="0">
                  <a:pos x="13" y="1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7" y="1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5" y="4"/>
                </a:cxn>
              </a:cxnLst>
              <a:rect l="0" t="0" r="r" b="b"/>
              <a:pathLst>
                <a:path w="15" h="136">
                  <a:moveTo>
                    <a:pt x="5" y="4"/>
                  </a:moveTo>
                  <a:lnTo>
                    <a:pt x="5" y="4"/>
                  </a:lnTo>
                  <a:lnTo>
                    <a:pt x="4" y="36"/>
                  </a:lnTo>
                  <a:lnTo>
                    <a:pt x="3" y="68"/>
                  </a:lnTo>
                  <a:lnTo>
                    <a:pt x="1" y="100"/>
                  </a:lnTo>
                  <a:lnTo>
                    <a:pt x="0" y="132"/>
                  </a:lnTo>
                  <a:lnTo>
                    <a:pt x="0" y="132"/>
                  </a:lnTo>
                  <a:lnTo>
                    <a:pt x="0" y="134"/>
                  </a:lnTo>
                  <a:lnTo>
                    <a:pt x="1" y="135"/>
                  </a:lnTo>
                  <a:lnTo>
                    <a:pt x="3" y="136"/>
                  </a:lnTo>
                  <a:lnTo>
                    <a:pt x="4" y="136"/>
                  </a:lnTo>
                  <a:lnTo>
                    <a:pt x="7" y="136"/>
                  </a:lnTo>
                  <a:lnTo>
                    <a:pt x="9" y="135"/>
                  </a:lnTo>
                  <a:lnTo>
                    <a:pt x="10" y="134"/>
                  </a:lnTo>
                  <a:lnTo>
                    <a:pt x="10" y="132"/>
                  </a:lnTo>
                  <a:lnTo>
                    <a:pt x="10" y="132"/>
                  </a:lnTo>
                  <a:lnTo>
                    <a:pt x="11" y="100"/>
                  </a:lnTo>
                  <a:lnTo>
                    <a:pt x="13" y="68"/>
                  </a:lnTo>
                  <a:lnTo>
                    <a:pt x="14" y="36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4" y="2"/>
                  </a:lnTo>
                  <a:lnTo>
                    <a:pt x="13" y="1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7" y="1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9" name="Freeform 187"/>
            <p:cNvSpPr/>
            <p:nvPr/>
          </p:nvSpPr>
          <p:spPr bwMode="auto">
            <a:xfrm>
              <a:off x="4573588" y="2406650"/>
              <a:ext cx="4763" cy="714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28"/>
                </a:cxn>
                <a:cxn ang="0">
                  <a:pos x="0" y="128"/>
                </a:cxn>
                <a:cxn ang="0">
                  <a:pos x="0" y="130"/>
                </a:cxn>
                <a:cxn ang="0">
                  <a:pos x="1" y="131"/>
                </a:cxn>
                <a:cxn ang="0">
                  <a:pos x="3" y="132"/>
                </a:cxn>
                <a:cxn ang="0">
                  <a:pos x="5" y="133"/>
                </a:cxn>
                <a:cxn ang="0">
                  <a:pos x="6" y="132"/>
                </a:cxn>
                <a:cxn ang="0">
                  <a:pos x="8" y="131"/>
                </a:cxn>
                <a:cxn ang="0">
                  <a:pos x="9" y="130"/>
                </a:cxn>
                <a:cxn ang="0">
                  <a:pos x="9" y="128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33">
                  <a:moveTo>
                    <a:pt x="0" y="5"/>
                  </a:moveTo>
                  <a:lnTo>
                    <a:pt x="0" y="128"/>
                  </a:lnTo>
                  <a:lnTo>
                    <a:pt x="0" y="128"/>
                  </a:lnTo>
                  <a:lnTo>
                    <a:pt x="0" y="130"/>
                  </a:lnTo>
                  <a:lnTo>
                    <a:pt x="1" y="131"/>
                  </a:lnTo>
                  <a:lnTo>
                    <a:pt x="3" y="132"/>
                  </a:lnTo>
                  <a:lnTo>
                    <a:pt x="5" y="133"/>
                  </a:lnTo>
                  <a:lnTo>
                    <a:pt x="6" y="132"/>
                  </a:lnTo>
                  <a:lnTo>
                    <a:pt x="8" y="131"/>
                  </a:lnTo>
                  <a:lnTo>
                    <a:pt x="9" y="130"/>
                  </a:lnTo>
                  <a:lnTo>
                    <a:pt x="9" y="128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0" name="Freeform 188"/>
            <p:cNvSpPr/>
            <p:nvPr/>
          </p:nvSpPr>
          <p:spPr bwMode="auto">
            <a:xfrm>
              <a:off x="4602163" y="2432050"/>
              <a:ext cx="4763" cy="6508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18"/>
                </a:cxn>
                <a:cxn ang="0">
                  <a:pos x="0" y="118"/>
                </a:cxn>
                <a:cxn ang="0">
                  <a:pos x="0" y="120"/>
                </a:cxn>
                <a:cxn ang="0">
                  <a:pos x="1" y="121"/>
                </a:cxn>
                <a:cxn ang="0">
                  <a:pos x="2" y="123"/>
                </a:cxn>
                <a:cxn ang="0">
                  <a:pos x="4" y="123"/>
                </a:cxn>
                <a:cxn ang="0">
                  <a:pos x="6" y="123"/>
                </a:cxn>
                <a:cxn ang="0">
                  <a:pos x="7" y="121"/>
                </a:cxn>
                <a:cxn ang="0">
                  <a:pos x="8" y="120"/>
                </a:cxn>
                <a:cxn ang="0">
                  <a:pos x="9" y="118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8" y="3"/>
                </a:cxn>
                <a:cxn ang="0">
                  <a:pos x="7" y="1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2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23">
                  <a:moveTo>
                    <a:pt x="0" y="5"/>
                  </a:moveTo>
                  <a:lnTo>
                    <a:pt x="0" y="118"/>
                  </a:lnTo>
                  <a:lnTo>
                    <a:pt x="0" y="118"/>
                  </a:lnTo>
                  <a:lnTo>
                    <a:pt x="0" y="120"/>
                  </a:lnTo>
                  <a:lnTo>
                    <a:pt x="1" y="121"/>
                  </a:lnTo>
                  <a:lnTo>
                    <a:pt x="2" y="123"/>
                  </a:lnTo>
                  <a:lnTo>
                    <a:pt x="4" y="123"/>
                  </a:lnTo>
                  <a:lnTo>
                    <a:pt x="6" y="123"/>
                  </a:lnTo>
                  <a:lnTo>
                    <a:pt x="7" y="121"/>
                  </a:lnTo>
                  <a:lnTo>
                    <a:pt x="8" y="120"/>
                  </a:lnTo>
                  <a:lnTo>
                    <a:pt x="9" y="118"/>
                  </a:lnTo>
                  <a:lnTo>
                    <a:pt x="9" y="5"/>
                  </a:lnTo>
                  <a:lnTo>
                    <a:pt x="9" y="5"/>
                  </a:lnTo>
                  <a:lnTo>
                    <a:pt x="8" y="3"/>
                  </a:lnTo>
                  <a:lnTo>
                    <a:pt x="7" y="1"/>
                  </a:lnTo>
                  <a:lnTo>
                    <a:pt x="6" y="1"/>
                  </a:lnTo>
                  <a:lnTo>
                    <a:pt x="4" y="0"/>
                  </a:lnTo>
                  <a:lnTo>
                    <a:pt x="2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1" name="Freeform 189"/>
            <p:cNvSpPr/>
            <p:nvPr/>
          </p:nvSpPr>
          <p:spPr bwMode="auto">
            <a:xfrm>
              <a:off x="4624388" y="2457450"/>
              <a:ext cx="4763" cy="6508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19"/>
                </a:cxn>
                <a:cxn ang="0">
                  <a:pos x="0" y="119"/>
                </a:cxn>
                <a:cxn ang="0">
                  <a:pos x="0" y="121"/>
                </a:cxn>
                <a:cxn ang="0">
                  <a:pos x="1" y="122"/>
                </a:cxn>
                <a:cxn ang="0">
                  <a:pos x="3" y="123"/>
                </a:cxn>
                <a:cxn ang="0">
                  <a:pos x="4" y="123"/>
                </a:cxn>
                <a:cxn ang="0">
                  <a:pos x="6" y="123"/>
                </a:cxn>
                <a:cxn ang="0">
                  <a:pos x="8" y="122"/>
                </a:cxn>
                <a:cxn ang="0">
                  <a:pos x="9" y="121"/>
                </a:cxn>
                <a:cxn ang="0">
                  <a:pos x="9" y="119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23">
                  <a:moveTo>
                    <a:pt x="0" y="5"/>
                  </a:moveTo>
                  <a:lnTo>
                    <a:pt x="0" y="119"/>
                  </a:lnTo>
                  <a:lnTo>
                    <a:pt x="0" y="119"/>
                  </a:lnTo>
                  <a:lnTo>
                    <a:pt x="0" y="121"/>
                  </a:lnTo>
                  <a:lnTo>
                    <a:pt x="1" y="122"/>
                  </a:lnTo>
                  <a:lnTo>
                    <a:pt x="3" y="123"/>
                  </a:lnTo>
                  <a:lnTo>
                    <a:pt x="4" y="123"/>
                  </a:lnTo>
                  <a:lnTo>
                    <a:pt x="6" y="123"/>
                  </a:lnTo>
                  <a:lnTo>
                    <a:pt x="8" y="122"/>
                  </a:lnTo>
                  <a:lnTo>
                    <a:pt x="9" y="121"/>
                  </a:lnTo>
                  <a:lnTo>
                    <a:pt x="9" y="119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2" name="Freeform 190"/>
            <p:cNvSpPr/>
            <p:nvPr/>
          </p:nvSpPr>
          <p:spPr bwMode="auto">
            <a:xfrm>
              <a:off x="4651375" y="2482850"/>
              <a:ext cx="7938" cy="73025"/>
            </a:xfrm>
            <a:custGeom>
              <a:avLst/>
              <a:gdLst/>
              <a:ahLst/>
              <a:cxnLst>
                <a:cxn ang="0">
                  <a:pos x="5" y="5"/>
                </a:cxn>
                <a:cxn ang="0">
                  <a:pos x="5" y="5"/>
                </a:cxn>
                <a:cxn ang="0">
                  <a:pos x="2" y="30"/>
                </a:cxn>
                <a:cxn ang="0">
                  <a:pos x="1" y="42"/>
                </a:cxn>
                <a:cxn ang="0">
                  <a:pos x="0" y="55"/>
                </a:cxn>
                <a:cxn ang="0">
                  <a:pos x="0" y="132"/>
                </a:cxn>
                <a:cxn ang="0">
                  <a:pos x="0" y="132"/>
                </a:cxn>
                <a:cxn ang="0">
                  <a:pos x="1" y="134"/>
                </a:cxn>
                <a:cxn ang="0">
                  <a:pos x="2" y="136"/>
                </a:cxn>
                <a:cxn ang="0">
                  <a:pos x="3" y="137"/>
                </a:cxn>
                <a:cxn ang="0">
                  <a:pos x="5" y="137"/>
                </a:cxn>
                <a:cxn ang="0">
                  <a:pos x="7" y="137"/>
                </a:cxn>
                <a:cxn ang="0">
                  <a:pos x="8" y="136"/>
                </a:cxn>
                <a:cxn ang="0">
                  <a:pos x="9" y="134"/>
                </a:cxn>
                <a:cxn ang="0">
                  <a:pos x="10" y="132"/>
                </a:cxn>
                <a:cxn ang="0">
                  <a:pos x="10" y="62"/>
                </a:cxn>
                <a:cxn ang="0">
                  <a:pos x="10" y="62"/>
                </a:cxn>
                <a:cxn ang="0">
                  <a:pos x="10" y="47"/>
                </a:cxn>
                <a:cxn ang="0">
                  <a:pos x="11" y="33"/>
                </a:cxn>
                <a:cxn ang="0">
                  <a:pos x="14" y="5"/>
                </a:cxn>
                <a:cxn ang="0">
                  <a:pos x="14" y="5"/>
                </a:cxn>
                <a:cxn ang="0">
                  <a:pos x="14" y="3"/>
                </a:cxn>
                <a:cxn ang="0">
                  <a:pos x="13" y="1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7" y="1"/>
                </a:cxn>
                <a:cxn ang="0">
                  <a:pos x="6" y="3"/>
                </a:cxn>
                <a:cxn ang="0">
                  <a:pos x="5" y="5"/>
                </a:cxn>
                <a:cxn ang="0">
                  <a:pos x="5" y="5"/>
                </a:cxn>
              </a:cxnLst>
              <a:rect l="0" t="0" r="r" b="b"/>
              <a:pathLst>
                <a:path w="14" h="137">
                  <a:moveTo>
                    <a:pt x="5" y="5"/>
                  </a:moveTo>
                  <a:lnTo>
                    <a:pt x="5" y="5"/>
                  </a:lnTo>
                  <a:lnTo>
                    <a:pt x="2" y="30"/>
                  </a:lnTo>
                  <a:lnTo>
                    <a:pt x="1" y="42"/>
                  </a:lnTo>
                  <a:lnTo>
                    <a:pt x="0" y="55"/>
                  </a:lnTo>
                  <a:lnTo>
                    <a:pt x="0" y="132"/>
                  </a:lnTo>
                  <a:lnTo>
                    <a:pt x="0" y="132"/>
                  </a:lnTo>
                  <a:lnTo>
                    <a:pt x="1" y="134"/>
                  </a:lnTo>
                  <a:lnTo>
                    <a:pt x="2" y="136"/>
                  </a:lnTo>
                  <a:lnTo>
                    <a:pt x="3" y="137"/>
                  </a:lnTo>
                  <a:lnTo>
                    <a:pt x="5" y="137"/>
                  </a:lnTo>
                  <a:lnTo>
                    <a:pt x="7" y="137"/>
                  </a:lnTo>
                  <a:lnTo>
                    <a:pt x="8" y="136"/>
                  </a:lnTo>
                  <a:lnTo>
                    <a:pt x="9" y="134"/>
                  </a:lnTo>
                  <a:lnTo>
                    <a:pt x="10" y="132"/>
                  </a:lnTo>
                  <a:lnTo>
                    <a:pt x="10" y="62"/>
                  </a:lnTo>
                  <a:lnTo>
                    <a:pt x="10" y="62"/>
                  </a:lnTo>
                  <a:lnTo>
                    <a:pt x="10" y="47"/>
                  </a:lnTo>
                  <a:lnTo>
                    <a:pt x="11" y="33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3"/>
                  </a:lnTo>
                  <a:lnTo>
                    <a:pt x="13" y="1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7" y="1"/>
                  </a:lnTo>
                  <a:lnTo>
                    <a:pt x="6" y="3"/>
                  </a:lnTo>
                  <a:lnTo>
                    <a:pt x="5" y="5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3" name="Freeform 191"/>
            <p:cNvSpPr/>
            <p:nvPr/>
          </p:nvSpPr>
          <p:spPr bwMode="auto">
            <a:xfrm>
              <a:off x="4684713" y="2500313"/>
              <a:ext cx="4763" cy="8731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61"/>
                </a:cxn>
                <a:cxn ang="0">
                  <a:pos x="0" y="161"/>
                </a:cxn>
                <a:cxn ang="0">
                  <a:pos x="0" y="163"/>
                </a:cxn>
                <a:cxn ang="0">
                  <a:pos x="1" y="164"/>
                </a:cxn>
                <a:cxn ang="0">
                  <a:pos x="3" y="165"/>
                </a:cxn>
                <a:cxn ang="0">
                  <a:pos x="5" y="166"/>
                </a:cxn>
                <a:cxn ang="0">
                  <a:pos x="6" y="165"/>
                </a:cxn>
                <a:cxn ang="0">
                  <a:pos x="8" y="164"/>
                </a:cxn>
                <a:cxn ang="0">
                  <a:pos x="9" y="163"/>
                </a:cxn>
                <a:cxn ang="0">
                  <a:pos x="9" y="161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66">
                  <a:moveTo>
                    <a:pt x="0" y="5"/>
                  </a:moveTo>
                  <a:lnTo>
                    <a:pt x="0" y="161"/>
                  </a:lnTo>
                  <a:lnTo>
                    <a:pt x="0" y="161"/>
                  </a:lnTo>
                  <a:lnTo>
                    <a:pt x="0" y="163"/>
                  </a:lnTo>
                  <a:lnTo>
                    <a:pt x="1" y="164"/>
                  </a:lnTo>
                  <a:lnTo>
                    <a:pt x="3" y="165"/>
                  </a:lnTo>
                  <a:lnTo>
                    <a:pt x="5" y="166"/>
                  </a:lnTo>
                  <a:lnTo>
                    <a:pt x="6" y="165"/>
                  </a:lnTo>
                  <a:lnTo>
                    <a:pt x="8" y="164"/>
                  </a:lnTo>
                  <a:lnTo>
                    <a:pt x="9" y="163"/>
                  </a:lnTo>
                  <a:lnTo>
                    <a:pt x="9" y="161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4" name="Freeform 192"/>
            <p:cNvSpPr/>
            <p:nvPr/>
          </p:nvSpPr>
          <p:spPr bwMode="auto">
            <a:xfrm>
              <a:off x="4702175" y="2540000"/>
              <a:ext cx="7938" cy="69850"/>
            </a:xfrm>
            <a:custGeom>
              <a:avLst/>
              <a:gdLst/>
              <a:ahLst/>
              <a:cxnLst>
                <a:cxn ang="0">
                  <a:pos x="6" y="3"/>
                </a:cxn>
                <a:cxn ang="0">
                  <a:pos x="6" y="3"/>
                </a:cxn>
                <a:cxn ang="0">
                  <a:pos x="3" y="19"/>
                </a:cxn>
                <a:cxn ang="0">
                  <a:pos x="1" y="34"/>
                </a:cxn>
                <a:cxn ang="0">
                  <a:pos x="0" y="50"/>
                </a:cxn>
                <a:cxn ang="0">
                  <a:pos x="0" y="65"/>
                </a:cxn>
                <a:cxn ang="0">
                  <a:pos x="1" y="96"/>
                </a:cxn>
                <a:cxn ang="0">
                  <a:pos x="1" y="127"/>
                </a:cxn>
                <a:cxn ang="0">
                  <a:pos x="1" y="127"/>
                </a:cxn>
                <a:cxn ang="0">
                  <a:pos x="2" y="129"/>
                </a:cxn>
                <a:cxn ang="0">
                  <a:pos x="3" y="131"/>
                </a:cxn>
                <a:cxn ang="0">
                  <a:pos x="4" y="132"/>
                </a:cxn>
                <a:cxn ang="0">
                  <a:pos x="6" y="132"/>
                </a:cxn>
                <a:cxn ang="0">
                  <a:pos x="7" y="132"/>
                </a:cxn>
                <a:cxn ang="0">
                  <a:pos x="9" y="131"/>
                </a:cxn>
                <a:cxn ang="0">
                  <a:pos x="10" y="129"/>
                </a:cxn>
                <a:cxn ang="0">
                  <a:pos x="10" y="127"/>
                </a:cxn>
                <a:cxn ang="0">
                  <a:pos x="10" y="127"/>
                </a:cxn>
                <a:cxn ang="0">
                  <a:pos x="10" y="97"/>
                </a:cxn>
                <a:cxn ang="0">
                  <a:pos x="9" y="66"/>
                </a:cxn>
                <a:cxn ang="0">
                  <a:pos x="9" y="51"/>
                </a:cxn>
                <a:cxn ang="0">
                  <a:pos x="10" y="36"/>
                </a:cxn>
                <a:cxn ang="0">
                  <a:pos x="12" y="21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4" y="2"/>
                </a:cxn>
                <a:cxn ang="0">
                  <a:pos x="13" y="0"/>
                </a:cxn>
                <a:cxn ang="0">
                  <a:pos x="11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7" y="1"/>
                </a:cxn>
                <a:cxn ang="0">
                  <a:pos x="6" y="3"/>
                </a:cxn>
                <a:cxn ang="0">
                  <a:pos x="6" y="3"/>
                </a:cxn>
              </a:cxnLst>
              <a:rect l="0" t="0" r="r" b="b"/>
              <a:pathLst>
                <a:path w="15" h="132">
                  <a:moveTo>
                    <a:pt x="6" y="3"/>
                  </a:moveTo>
                  <a:lnTo>
                    <a:pt x="6" y="3"/>
                  </a:lnTo>
                  <a:lnTo>
                    <a:pt x="3" y="19"/>
                  </a:lnTo>
                  <a:lnTo>
                    <a:pt x="1" y="34"/>
                  </a:lnTo>
                  <a:lnTo>
                    <a:pt x="0" y="50"/>
                  </a:lnTo>
                  <a:lnTo>
                    <a:pt x="0" y="65"/>
                  </a:lnTo>
                  <a:lnTo>
                    <a:pt x="1" y="96"/>
                  </a:lnTo>
                  <a:lnTo>
                    <a:pt x="1" y="127"/>
                  </a:lnTo>
                  <a:lnTo>
                    <a:pt x="1" y="127"/>
                  </a:lnTo>
                  <a:lnTo>
                    <a:pt x="2" y="129"/>
                  </a:lnTo>
                  <a:lnTo>
                    <a:pt x="3" y="131"/>
                  </a:lnTo>
                  <a:lnTo>
                    <a:pt x="4" y="132"/>
                  </a:lnTo>
                  <a:lnTo>
                    <a:pt x="6" y="132"/>
                  </a:lnTo>
                  <a:lnTo>
                    <a:pt x="7" y="132"/>
                  </a:lnTo>
                  <a:lnTo>
                    <a:pt x="9" y="131"/>
                  </a:lnTo>
                  <a:lnTo>
                    <a:pt x="10" y="129"/>
                  </a:lnTo>
                  <a:lnTo>
                    <a:pt x="10" y="127"/>
                  </a:lnTo>
                  <a:lnTo>
                    <a:pt x="10" y="127"/>
                  </a:lnTo>
                  <a:lnTo>
                    <a:pt x="10" y="97"/>
                  </a:lnTo>
                  <a:lnTo>
                    <a:pt x="9" y="66"/>
                  </a:lnTo>
                  <a:lnTo>
                    <a:pt x="9" y="51"/>
                  </a:lnTo>
                  <a:lnTo>
                    <a:pt x="10" y="36"/>
                  </a:lnTo>
                  <a:lnTo>
                    <a:pt x="12" y="21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4" y="2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7" y="1"/>
                  </a:lnTo>
                  <a:lnTo>
                    <a:pt x="6" y="3"/>
                  </a:lnTo>
                  <a:lnTo>
                    <a:pt x="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5" name="Freeform 193"/>
            <p:cNvSpPr/>
            <p:nvPr/>
          </p:nvSpPr>
          <p:spPr bwMode="auto">
            <a:xfrm>
              <a:off x="4727575" y="2568575"/>
              <a:ext cx="9525" cy="52388"/>
            </a:xfrm>
            <a:custGeom>
              <a:avLst/>
              <a:gdLst/>
              <a:ahLst/>
              <a:cxnLst>
                <a:cxn ang="0">
                  <a:pos x="10" y="3"/>
                </a:cxn>
                <a:cxn ang="0">
                  <a:pos x="10" y="3"/>
                </a:cxn>
                <a:cxn ang="0">
                  <a:pos x="3" y="48"/>
                </a:cxn>
                <a:cxn ang="0">
                  <a:pos x="1" y="72"/>
                </a:cxn>
                <a:cxn ang="0">
                  <a:pos x="0" y="95"/>
                </a:cxn>
                <a:cxn ang="0">
                  <a:pos x="0" y="95"/>
                </a:cxn>
                <a:cxn ang="0">
                  <a:pos x="0" y="97"/>
                </a:cxn>
                <a:cxn ang="0">
                  <a:pos x="1" y="98"/>
                </a:cxn>
                <a:cxn ang="0">
                  <a:pos x="3" y="99"/>
                </a:cxn>
                <a:cxn ang="0">
                  <a:pos x="6" y="99"/>
                </a:cxn>
                <a:cxn ang="0">
                  <a:pos x="7" y="99"/>
                </a:cxn>
                <a:cxn ang="0">
                  <a:pos x="9" y="98"/>
                </a:cxn>
                <a:cxn ang="0">
                  <a:pos x="10" y="97"/>
                </a:cxn>
                <a:cxn ang="0">
                  <a:pos x="10" y="95"/>
                </a:cxn>
                <a:cxn ang="0">
                  <a:pos x="10" y="95"/>
                </a:cxn>
                <a:cxn ang="0">
                  <a:pos x="11" y="72"/>
                </a:cxn>
                <a:cxn ang="0">
                  <a:pos x="13" y="50"/>
                </a:cxn>
                <a:cxn ang="0">
                  <a:pos x="19" y="6"/>
                </a:cxn>
                <a:cxn ang="0">
                  <a:pos x="19" y="6"/>
                </a:cxn>
                <a:cxn ang="0">
                  <a:pos x="19" y="4"/>
                </a:cxn>
                <a:cxn ang="0">
                  <a:pos x="18" y="2"/>
                </a:cxn>
                <a:cxn ang="0">
                  <a:pos x="15" y="0"/>
                </a:cxn>
                <a:cxn ang="0">
                  <a:pos x="14" y="0"/>
                </a:cxn>
                <a:cxn ang="0">
                  <a:pos x="12" y="0"/>
                </a:cxn>
                <a:cxn ang="0">
                  <a:pos x="11" y="2"/>
                </a:cxn>
                <a:cxn ang="0">
                  <a:pos x="10" y="3"/>
                </a:cxn>
                <a:cxn ang="0">
                  <a:pos x="10" y="3"/>
                </a:cxn>
              </a:cxnLst>
              <a:rect l="0" t="0" r="r" b="b"/>
              <a:pathLst>
                <a:path w="19" h="99">
                  <a:moveTo>
                    <a:pt x="10" y="3"/>
                  </a:moveTo>
                  <a:lnTo>
                    <a:pt x="10" y="3"/>
                  </a:lnTo>
                  <a:lnTo>
                    <a:pt x="3" y="48"/>
                  </a:lnTo>
                  <a:lnTo>
                    <a:pt x="1" y="7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7"/>
                  </a:lnTo>
                  <a:lnTo>
                    <a:pt x="1" y="98"/>
                  </a:lnTo>
                  <a:lnTo>
                    <a:pt x="3" y="99"/>
                  </a:lnTo>
                  <a:lnTo>
                    <a:pt x="6" y="99"/>
                  </a:lnTo>
                  <a:lnTo>
                    <a:pt x="7" y="99"/>
                  </a:lnTo>
                  <a:lnTo>
                    <a:pt x="9" y="98"/>
                  </a:lnTo>
                  <a:lnTo>
                    <a:pt x="10" y="97"/>
                  </a:lnTo>
                  <a:lnTo>
                    <a:pt x="10" y="95"/>
                  </a:lnTo>
                  <a:lnTo>
                    <a:pt x="10" y="95"/>
                  </a:lnTo>
                  <a:lnTo>
                    <a:pt x="11" y="72"/>
                  </a:lnTo>
                  <a:lnTo>
                    <a:pt x="13" y="50"/>
                  </a:lnTo>
                  <a:lnTo>
                    <a:pt x="19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8" y="2"/>
                  </a:lnTo>
                  <a:lnTo>
                    <a:pt x="15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1" y="2"/>
                  </a:lnTo>
                  <a:lnTo>
                    <a:pt x="10" y="3"/>
                  </a:lnTo>
                  <a:lnTo>
                    <a:pt x="1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6" name="Freeform 194"/>
            <p:cNvSpPr/>
            <p:nvPr/>
          </p:nvSpPr>
          <p:spPr bwMode="auto">
            <a:xfrm>
              <a:off x="4748213" y="2590800"/>
              <a:ext cx="4763" cy="57150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04"/>
                </a:cxn>
                <a:cxn ang="0">
                  <a:pos x="0" y="104"/>
                </a:cxn>
                <a:cxn ang="0">
                  <a:pos x="0" y="107"/>
                </a:cxn>
                <a:cxn ang="0">
                  <a:pos x="1" y="109"/>
                </a:cxn>
                <a:cxn ang="0">
                  <a:pos x="3" y="109"/>
                </a:cxn>
                <a:cxn ang="0">
                  <a:pos x="4" y="110"/>
                </a:cxn>
                <a:cxn ang="0">
                  <a:pos x="6" y="109"/>
                </a:cxn>
                <a:cxn ang="0">
                  <a:pos x="7" y="109"/>
                </a:cxn>
                <a:cxn ang="0">
                  <a:pos x="9" y="107"/>
                </a:cxn>
                <a:cxn ang="0">
                  <a:pos x="9" y="104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7" y="2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3" y="1"/>
                </a:cxn>
                <a:cxn ang="0">
                  <a:pos x="1" y="2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10">
                  <a:moveTo>
                    <a:pt x="0" y="5"/>
                  </a:moveTo>
                  <a:lnTo>
                    <a:pt x="0" y="104"/>
                  </a:lnTo>
                  <a:lnTo>
                    <a:pt x="0" y="104"/>
                  </a:lnTo>
                  <a:lnTo>
                    <a:pt x="0" y="107"/>
                  </a:lnTo>
                  <a:lnTo>
                    <a:pt x="1" y="109"/>
                  </a:lnTo>
                  <a:lnTo>
                    <a:pt x="3" y="109"/>
                  </a:lnTo>
                  <a:lnTo>
                    <a:pt x="4" y="110"/>
                  </a:lnTo>
                  <a:lnTo>
                    <a:pt x="6" y="109"/>
                  </a:lnTo>
                  <a:lnTo>
                    <a:pt x="7" y="109"/>
                  </a:lnTo>
                  <a:lnTo>
                    <a:pt x="9" y="107"/>
                  </a:lnTo>
                  <a:lnTo>
                    <a:pt x="9" y="104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7" y="2"/>
                  </a:lnTo>
                  <a:lnTo>
                    <a:pt x="6" y="1"/>
                  </a:lnTo>
                  <a:lnTo>
                    <a:pt x="4" y="0"/>
                  </a:lnTo>
                  <a:lnTo>
                    <a:pt x="3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7" name="Freeform 195"/>
            <p:cNvSpPr/>
            <p:nvPr/>
          </p:nvSpPr>
          <p:spPr bwMode="auto">
            <a:xfrm>
              <a:off x="4641850" y="2751138"/>
              <a:ext cx="7938" cy="26988"/>
            </a:xfrm>
            <a:custGeom>
              <a:avLst/>
              <a:gdLst/>
              <a:ahLst/>
              <a:cxnLst>
                <a:cxn ang="0">
                  <a:pos x="15" y="46"/>
                </a:cxn>
                <a:cxn ang="0">
                  <a:pos x="15" y="46"/>
                </a:cxn>
                <a:cxn ang="0">
                  <a:pos x="12" y="36"/>
                </a:cxn>
                <a:cxn ang="0">
                  <a:pos x="11" y="26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10" y="3"/>
                </a:cxn>
                <a:cxn ang="0">
                  <a:pos x="8" y="1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1" y="27"/>
                </a:cxn>
                <a:cxn ang="0">
                  <a:pos x="2" y="38"/>
                </a:cxn>
                <a:cxn ang="0">
                  <a:pos x="5" y="48"/>
                </a:cxn>
                <a:cxn ang="0">
                  <a:pos x="5" y="48"/>
                </a:cxn>
                <a:cxn ang="0">
                  <a:pos x="6" y="50"/>
                </a:cxn>
                <a:cxn ang="0">
                  <a:pos x="7" y="51"/>
                </a:cxn>
                <a:cxn ang="0">
                  <a:pos x="10" y="51"/>
                </a:cxn>
                <a:cxn ang="0">
                  <a:pos x="11" y="51"/>
                </a:cxn>
                <a:cxn ang="0">
                  <a:pos x="13" y="51"/>
                </a:cxn>
                <a:cxn ang="0">
                  <a:pos x="14" y="49"/>
                </a:cxn>
                <a:cxn ang="0">
                  <a:pos x="15" y="48"/>
                </a:cxn>
                <a:cxn ang="0">
                  <a:pos x="15" y="46"/>
                </a:cxn>
                <a:cxn ang="0">
                  <a:pos x="15" y="46"/>
                </a:cxn>
              </a:cxnLst>
              <a:rect l="0" t="0" r="r" b="b"/>
              <a:pathLst>
                <a:path w="15" h="51">
                  <a:moveTo>
                    <a:pt x="15" y="46"/>
                  </a:moveTo>
                  <a:lnTo>
                    <a:pt x="15" y="46"/>
                  </a:lnTo>
                  <a:lnTo>
                    <a:pt x="12" y="36"/>
                  </a:lnTo>
                  <a:lnTo>
                    <a:pt x="11" y="26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3"/>
                  </a:lnTo>
                  <a:lnTo>
                    <a:pt x="8" y="1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27"/>
                  </a:lnTo>
                  <a:lnTo>
                    <a:pt x="2" y="38"/>
                  </a:lnTo>
                  <a:lnTo>
                    <a:pt x="5" y="48"/>
                  </a:lnTo>
                  <a:lnTo>
                    <a:pt x="5" y="48"/>
                  </a:lnTo>
                  <a:lnTo>
                    <a:pt x="6" y="50"/>
                  </a:lnTo>
                  <a:lnTo>
                    <a:pt x="7" y="51"/>
                  </a:lnTo>
                  <a:lnTo>
                    <a:pt x="10" y="51"/>
                  </a:lnTo>
                  <a:lnTo>
                    <a:pt x="11" y="51"/>
                  </a:lnTo>
                  <a:lnTo>
                    <a:pt x="13" y="51"/>
                  </a:lnTo>
                  <a:lnTo>
                    <a:pt x="14" y="49"/>
                  </a:lnTo>
                  <a:lnTo>
                    <a:pt x="15" y="48"/>
                  </a:lnTo>
                  <a:lnTo>
                    <a:pt x="15" y="46"/>
                  </a:lnTo>
                  <a:lnTo>
                    <a:pt x="15" y="4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8" name="Freeform 196"/>
            <p:cNvSpPr/>
            <p:nvPr/>
          </p:nvSpPr>
          <p:spPr bwMode="auto">
            <a:xfrm>
              <a:off x="4675188" y="2751138"/>
              <a:ext cx="12700" cy="34925"/>
            </a:xfrm>
            <a:custGeom>
              <a:avLst/>
              <a:gdLst/>
              <a:ahLst/>
              <a:cxnLst>
                <a:cxn ang="0">
                  <a:pos x="18" y="39"/>
                </a:cxn>
                <a:cxn ang="0">
                  <a:pos x="18" y="39"/>
                </a:cxn>
                <a:cxn ang="0">
                  <a:pos x="14" y="31"/>
                </a:cxn>
                <a:cxn ang="0">
                  <a:pos x="12" y="23"/>
                </a:cxn>
                <a:cxn ang="0">
                  <a:pos x="9" y="13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8" y="3"/>
                </a:cxn>
                <a:cxn ang="0">
                  <a:pos x="7" y="1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17"/>
                </a:cxn>
                <a:cxn ang="0">
                  <a:pos x="1" y="24"/>
                </a:cxn>
                <a:cxn ang="0">
                  <a:pos x="3" y="30"/>
                </a:cxn>
                <a:cxn ang="0">
                  <a:pos x="3" y="30"/>
                </a:cxn>
                <a:cxn ang="0">
                  <a:pos x="6" y="38"/>
                </a:cxn>
                <a:cxn ang="0">
                  <a:pos x="9" y="45"/>
                </a:cxn>
                <a:cxn ang="0">
                  <a:pos x="13" y="54"/>
                </a:cxn>
                <a:cxn ang="0">
                  <a:pos x="14" y="62"/>
                </a:cxn>
                <a:cxn ang="0">
                  <a:pos x="14" y="62"/>
                </a:cxn>
                <a:cxn ang="0">
                  <a:pos x="15" y="64"/>
                </a:cxn>
                <a:cxn ang="0">
                  <a:pos x="16" y="65"/>
                </a:cxn>
                <a:cxn ang="0">
                  <a:pos x="18" y="66"/>
                </a:cxn>
                <a:cxn ang="0">
                  <a:pos x="19" y="66"/>
                </a:cxn>
                <a:cxn ang="0">
                  <a:pos x="21" y="66"/>
                </a:cxn>
                <a:cxn ang="0">
                  <a:pos x="22" y="65"/>
                </a:cxn>
                <a:cxn ang="0">
                  <a:pos x="23" y="64"/>
                </a:cxn>
                <a:cxn ang="0">
                  <a:pos x="24" y="62"/>
                </a:cxn>
                <a:cxn ang="0">
                  <a:pos x="24" y="62"/>
                </a:cxn>
                <a:cxn ang="0">
                  <a:pos x="23" y="56"/>
                </a:cxn>
                <a:cxn ang="0">
                  <a:pos x="22" y="49"/>
                </a:cxn>
                <a:cxn ang="0">
                  <a:pos x="18" y="39"/>
                </a:cxn>
                <a:cxn ang="0">
                  <a:pos x="18" y="39"/>
                </a:cxn>
              </a:cxnLst>
              <a:rect l="0" t="0" r="r" b="b"/>
              <a:pathLst>
                <a:path w="24" h="66">
                  <a:moveTo>
                    <a:pt x="18" y="39"/>
                  </a:moveTo>
                  <a:lnTo>
                    <a:pt x="18" y="39"/>
                  </a:lnTo>
                  <a:lnTo>
                    <a:pt x="14" y="31"/>
                  </a:lnTo>
                  <a:lnTo>
                    <a:pt x="12" y="23"/>
                  </a:lnTo>
                  <a:lnTo>
                    <a:pt x="9" y="13"/>
                  </a:lnTo>
                  <a:lnTo>
                    <a:pt x="9" y="5"/>
                  </a:lnTo>
                  <a:lnTo>
                    <a:pt x="9" y="5"/>
                  </a:lnTo>
                  <a:lnTo>
                    <a:pt x="8" y="3"/>
                  </a:lnTo>
                  <a:lnTo>
                    <a:pt x="7" y="1"/>
                  </a:lnTo>
                  <a:lnTo>
                    <a:pt x="6" y="1"/>
                  </a:lnTo>
                  <a:lnTo>
                    <a:pt x="4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17"/>
                  </a:lnTo>
                  <a:lnTo>
                    <a:pt x="1" y="24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6" y="38"/>
                  </a:lnTo>
                  <a:lnTo>
                    <a:pt x="9" y="45"/>
                  </a:lnTo>
                  <a:lnTo>
                    <a:pt x="13" y="54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15" y="64"/>
                  </a:lnTo>
                  <a:lnTo>
                    <a:pt x="16" y="65"/>
                  </a:lnTo>
                  <a:lnTo>
                    <a:pt x="18" y="66"/>
                  </a:lnTo>
                  <a:lnTo>
                    <a:pt x="19" y="66"/>
                  </a:lnTo>
                  <a:lnTo>
                    <a:pt x="21" y="66"/>
                  </a:lnTo>
                  <a:lnTo>
                    <a:pt x="22" y="65"/>
                  </a:lnTo>
                  <a:lnTo>
                    <a:pt x="23" y="64"/>
                  </a:lnTo>
                  <a:lnTo>
                    <a:pt x="24" y="62"/>
                  </a:lnTo>
                  <a:lnTo>
                    <a:pt x="24" y="62"/>
                  </a:lnTo>
                  <a:lnTo>
                    <a:pt x="23" y="56"/>
                  </a:lnTo>
                  <a:lnTo>
                    <a:pt x="22" y="49"/>
                  </a:lnTo>
                  <a:lnTo>
                    <a:pt x="18" y="39"/>
                  </a:lnTo>
                  <a:lnTo>
                    <a:pt x="18" y="3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59" name="Freeform 197"/>
            <p:cNvSpPr/>
            <p:nvPr/>
          </p:nvSpPr>
          <p:spPr bwMode="auto">
            <a:xfrm>
              <a:off x="4710113" y="2759075"/>
              <a:ext cx="9525" cy="44450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9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" y="24"/>
                </a:cxn>
                <a:cxn ang="0">
                  <a:pos x="3" y="44"/>
                </a:cxn>
                <a:cxn ang="0">
                  <a:pos x="6" y="63"/>
                </a:cxn>
                <a:cxn ang="0">
                  <a:pos x="10" y="82"/>
                </a:cxn>
                <a:cxn ang="0">
                  <a:pos x="10" y="82"/>
                </a:cxn>
                <a:cxn ang="0">
                  <a:pos x="11" y="84"/>
                </a:cxn>
                <a:cxn ang="0">
                  <a:pos x="12" y="85"/>
                </a:cxn>
                <a:cxn ang="0">
                  <a:pos x="14" y="85"/>
                </a:cxn>
                <a:cxn ang="0">
                  <a:pos x="16" y="85"/>
                </a:cxn>
                <a:cxn ang="0">
                  <a:pos x="17" y="84"/>
                </a:cxn>
                <a:cxn ang="0">
                  <a:pos x="18" y="83"/>
                </a:cxn>
                <a:cxn ang="0">
                  <a:pos x="19" y="82"/>
                </a:cxn>
                <a:cxn ang="0">
                  <a:pos x="19" y="80"/>
                </a:cxn>
                <a:cxn ang="0">
                  <a:pos x="19" y="80"/>
                </a:cxn>
                <a:cxn ang="0">
                  <a:pos x="16" y="61"/>
                </a:cxn>
                <a:cxn ang="0">
                  <a:pos x="13" y="43"/>
                </a:cxn>
                <a:cxn ang="0">
                  <a:pos x="11" y="24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9" h="85">
                  <a:moveTo>
                    <a:pt x="10" y="4"/>
                  </a:moveTo>
                  <a:lnTo>
                    <a:pt x="10" y="4"/>
                  </a:lnTo>
                  <a:lnTo>
                    <a:pt x="10" y="2"/>
                  </a:lnTo>
                  <a:lnTo>
                    <a:pt x="9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24"/>
                  </a:lnTo>
                  <a:lnTo>
                    <a:pt x="3" y="44"/>
                  </a:lnTo>
                  <a:lnTo>
                    <a:pt x="6" y="63"/>
                  </a:lnTo>
                  <a:lnTo>
                    <a:pt x="10" y="82"/>
                  </a:lnTo>
                  <a:lnTo>
                    <a:pt x="10" y="82"/>
                  </a:lnTo>
                  <a:lnTo>
                    <a:pt x="11" y="84"/>
                  </a:lnTo>
                  <a:lnTo>
                    <a:pt x="12" y="85"/>
                  </a:lnTo>
                  <a:lnTo>
                    <a:pt x="14" y="85"/>
                  </a:lnTo>
                  <a:lnTo>
                    <a:pt x="16" y="85"/>
                  </a:lnTo>
                  <a:lnTo>
                    <a:pt x="17" y="84"/>
                  </a:lnTo>
                  <a:lnTo>
                    <a:pt x="18" y="83"/>
                  </a:lnTo>
                  <a:lnTo>
                    <a:pt x="19" y="82"/>
                  </a:lnTo>
                  <a:lnTo>
                    <a:pt x="19" y="80"/>
                  </a:lnTo>
                  <a:lnTo>
                    <a:pt x="19" y="80"/>
                  </a:lnTo>
                  <a:lnTo>
                    <a:pt x="16" y="61"/>
                  </a:lnTo>
                  <a:lnTo>
                    <a:pt x="13" y="43"/>
                  </a:lnTo>
                  <a:lnTo>
                    <a:pt x="11" y="24"/>
                  </a:lnTo>
                  <a:lnTo>
                    <a:pt x="10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0" name="Freeform 198"/>
            <p:cNvSpPr/>
            <p:nvPr/>
          </p:nvSpPr>
          <p:spPr bwMode="auto">
            <a:xfrm>
              <a:off x="4416425" y="2370138"/>
              <a:ext cx="15875" cy="106363"/>
            </a:xfrm>
            <a:custGeom>
              <a:avLst/>
              <a:gdLst/>
              <a:ahLst/>
              <a:cxnLst>
                <a:cxn ang="0">
                  <a:pos x="19" y="3"/>
                </a:cxn>
                <a:cxn ang="0">
                  <a:pos x="19" y="3"/>
                </a:cxn>
                <a:cxn ang="0">
                  <a:pos x="14" y="24"/>
                </a:cxn>
                <a:cxn ang="0">
                  <a:pos x="13" y="34"/>
                </a:cxn>
                <a:cxn ang="0">
                  <a:pos x="13" y="45"/>
                </a:cxn>
                <a:cxn ang="0">
                  <a:pos x="13" y="98"/>
                </a:cxn>
                <a:cxn ang="0">
                  <a:pos x="13" y="98"/>
                </a:cxn>
                <a:cxn ang="0">
                  <a:pos x="13" y="124"/>
                </a:cxn>
                <a:cxn ang="0">
                  <a:pos x="12" y="136"/>
                </a:cxn>
                <a:cxn ang="0">
                  <a:pos x="10" y="149"/>
                </a:cxn>
                <a:cxn ang="0">
                  <a:pos x="10" y="149"/>
                </a:cxn>
                <a:cxn ang="0">
                  <a:pos x="4" y="171"/>
                </a:cxn>
                <a:cxn ang="0">
                  <a:pos x="2" y="183"/>
                </a:cxn>
                <a:cxn ang="0">
                  <a:pos x="0" y="194"/>
                </a:cxn>
                <a:cxn ang="0">
                  <a:pos x="0" y="194"/>
                </a:cxn>
                <a:cxn ang="0">
                  <a:pos x="1" y="196"/>
                </a:cxn>
                <a:cxn ang="0">
                  <a:pos x="2" y="197"/>
                </a:cxn>
                <a:cxn ang="0">
                  <a:pos x="3" y="198"/>
                </a:cxn>
                <a:cxn ang="0">
                  <a:pos x="5" y="199"/>
                </a:cxn>
                <a:cxn ang="0">
                  <a:pos x="6" y="198"/>
                </a:cxn>
                <a:cxn ang="0">
                  <a:pos x="8" y="197"/>
                </a:cxn>
                <a:cxn ang="0">
                  <a:pos x="9" y="196"/>
                </a:cxn>
                <a:cxn ang="0">
                  <a:pos x="10" y="194"/>
                </a:cxn>
                <a:cxn ang="0">
                  <a:pos x="10" y="194"/>
                </a:cxn>
                <a:cxn ang="0">
                  <a:pos x="11" y="182"/>
                </a:cxn>
                <a:cxn ang="0">
                  <a:pos x="14" y="169"/>
                </a:cxn>
                <a:cxn ang="0">
                  <a:pos x="20" y="144"/>
                </a:cxn>
                <a:cxn ang="0">
                  <a:pos x="20" y="144"/>
                </a:cxn>
                <a:cxn ang="0">
                  <a:pos x="22" y="135"/>
                </a:cxn>
                <a:cxn ang="0">
                  <a:pos x="22" y="125"/>
                </a:cxn>
                <a:cxn ang="0">
                  <a:pos x="22" y="105"/>
                </a:cxn>
                <a:cxn ang="0">
                  <a:pos x="22" y="105"/>
                </a:cxn>
                <a:cxn ang="0">
                  <a:pos x="22" y="80"/>
                </a:cxn>
                <a:cxn ang="0">
                  <a:pos x="22" y="55"/>
                </a:cxn>
                <a:cxn ang="0">
                  <a:pos x="23" y="31"/>
                </a:cxn>
                <a:cxn ang="0">
                  <a:pos x="25" y="18"/>
                </a:cxn>
                <a:cxn ang="0">
                  <a:pos x="29" y="6"/>
                </a:cxn>
                <a:cxn ang="0">
                  <a:pos x="29" y="6"/>
                </a:cxn>
                <a:cxn ang="0">
                  <a:pos x="29" y="4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4" y="0"/>
                </a:cxn>
                <a:cxn ang="0">
                  <a:pos x="23" y="0"/>
                </a:cxn>
                <a:cxn ang="0">
                  <a:pos x="21" y="0"/>
                </a:cxn>
                <a:cxn ang="0">
                  <a:pos x="20" y="2"/>
                </a:cxn>
                <a:cxn ang="0">
                  <a:pos x="19" y="3"/>
                </a:cxn>
                <a:cxn ang="0">
                  <a:pos x="19" y="3"/>
                </a:cxn>
              </a:cxnLst>
              <a:rect l="0" t="0" r="r" b="b"/>
              <a:pathLst>
                <a:path w="29" h="199">
                  <a:moveTo>
                    <a:pt x="19" y="3"/>
                  </a:moveTo>
                  <a:lnTo>
                    <a:pt x="19" y="3"/>
                  </a:lnTo>
                  <a:lnTo>
                    <a:pt x="14" y="24"/>
                  </a:lnTo>
                  <a:lnTo>
                    <a:pt x="13" y="34"/>
                  </a:lnTo>
                  <a:lnTo>
                    <a:pt x="13" y="45"/>
                  </a:lnTo>
                  <a:lnTo>
                    <a:pt x="13" y="98"/>
                  </a:lnTo>
                  <a:lnTo>
                    <a:pt x="13" y="98"/>
                  </a:lnTo>
                  <a:lnTo>
                    <a:pt x="13" y="124"/>
                  </a:lnTo>
                  <a:lnTo>
                    <a:pt x="12" y="136"/>
                  </a:lnTo>
                  <a:lnTo>
                    <a:pt x="10" y="149"/>
                  </a:lnTo>
                  <a:lnTo>
                    <a:pt x="10" y="149"/>
                  </a:lnTo>
                  <a:lnTo>
                    <a:pt x="4" y="171"/>
                  </a:lnTo>
                  <a:lnTo>
                    <a:pt x="2" y="183"/>
                  </a:lnTo>
                  <a:lnTo>
                    <a:pt x="0" y="194"/>
                  </a:lnTo>
                  <a:lnTo>
                    <a:pt x="0" y="194"/>
                  </a:lnTo>
                  <a:lnTo>
                    <a:pt x="1" y="196"/>
                  </a:lnTo>
                  <a:lnTo>
                    <a:pt x="2" y="197"/>
                  </a:lnTo>
                  <a:lnTo>
                    <a:pt x="3" y="198"/>
                  </a:lnTo>
                  <a:lnTo>
                    <a:pt x="5" y="199"/>
                  </a:lnTo>
                  <a:lnTo>
                    <a:pt x="6" y="198"/>
                  </a:lnTo>
                  <a:lnTo>
                    <a:pt x="8" y="197"/>
                  </a:lnTo>
                  <a:lnTo>
                    <a:pt x="9" y="196"/>
                  </a:lnTo>
                  <a:lnTo>
                    <a:pt x="10" y="194"/>
                  </a:lnTo>
                  <a:lnTo>
                    <a:pt x="10" y="194"/>
                  </a:lnTo>
                  <a:lnTo>
                    <a:pt x="11" y="182"/>
                  </a:lnTo>
                  <a:lnTo>
                    <a:pt x="14" y="169"/>
                  </a:lnTo>
                  <a:lnTo>
                    <a:pt x="20" y="144"/>
                  </a:lnTo>
                  <a:lnTo>
                    <a:pt x="20" y="144"/>
                  </a:lnTo>
                  <a:lnTo>
                    <a:pt x="22" y="135"/>
                  </a:lnTo>
                  <a:lnTo>
                    <a:pt x="22" y="125"/>
                  </a:lnTo>
                  <a:lnTo>
                    <a:pt x="22" y="105"/>
                  </a:lnTo>
                  <a:lnTo>
                    <a:pt x="22" y="105"/>
                  </a:lnTo>
                  <a:lnTo>
                    <a:pt x="22" y="80"/>
                  </a:lnTo>
                  <a:lnTo>
                    <a:pt x="22" y="55"/>
                  </a:lnTo>
                  <a:lnTo>
                    <a:pt x="23" y="31"/>
                  </a:lnTo>
                  <a:lnTo>
                    <a:pt x="25" y="18"/>
                  </a:lnTo>
                  <a:lnTo>
                    <a:pt x="29" y="6"/>
                  </a:lnTo>
                  <a:lnTo>
                    <a:pt x="29" y="6"/>
                  </a:lnTo>
                  <a:lnTo>
                    <a:pt x="29" y="4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4" y="0"/>
                  </a:lnTo>
                  <a:lnTo>
                    <a:pt x="23" y="0"/>
                  </a:lnTo>
                  <a:lnTo>
                    <a:pt x="21" y="0"/>
                  </a:lnTo>
                  <a:lnTo>
                    <a:pt x="20" y="2"/>
                  </a:lnTo>
                  <a:lnTo>
                    <a:pt x="19" y="3"/>
                  </a:lnTo>
                  <a:lnTo>
                    <a:pt x="1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1" name="Freeform 199"/>
            <p:cNvSpPr/>
            <p:nvPr/>
          </p:nvSpPr>
          <p:spPr bwMode="auto">
            <a:xfrm>
              <a:off x="4464050" y="2424113"/>
              <a:ext cx="19050" cy="88900"/>
            </a:xfrm>
            <a:custGeom>
              <a:avLst/>
              <a:gdLst/>
              <a:ahLst/>
              <a:cxnLst>
                <a:cxn ang="0">
                  <a:pos x="26" y="3"/>
                </a:cxn>
                <a:cxn ang="0">
                  <a:pos x="26" y="3"/>
                </a:cxn>
                <a:cxn ang="0">
                  <a:pos x="18" y="42"/>
                </a:cxn>
                <a:cxn ang="0">
                  <a:pos x="11" y="83"/>
                </a:cxn>
                <a:cxn ang="0">
                  <a:pos x="6" y="123"/>
                </a:cxn>
                <a:cxn ang="0">
                  <a:pos x="0" y="162"/>
                </a:cxn>
                <a:cxn ang="0">
                  <a:pos x="0" y="162"/>
                </a:cxn>
                <a:cxn ang="0">
                  <a:pos x="0" y="164"/>
                </a:cxn>
                <a:cxn ang="0">
                  <a:pos x="2" y="166"/>
                </a:cxn>
                <a:cxn ang="0">
                  <a:pos x="3" y="167"/>
                </a:cxn>
                <a:cxn ang="0">
                  <a:pos x="5" y="167"/>
                </a:cxn>
                <a:cxn ang="0">
                  <a:pos x="8" y="166"/>
                </a:cxn>
                <a:cxn ang="0">
                  <a:pos x="10" y="164"/>
                </a:cxn>
                <a:cxn ang="0">
                  <a:pos x="10" y="162"/>
                </a:cxn>
                <a:cxn ang="0">
                  <a:pos x="10" y="162"/>
                </a:cxn>
                <a:cxn ang="0">
                  <a:pos x="15" y="123"/>
                </a:cxn>
                <a:cxn ang="0">
                  <a:pos x="20" y="84"/>
                </a:cxn>
                <a:cxn ang="0">
                  <a:pos x="26" y="45"/>
                </a:cxn>
                <a:cxn ang="0">
                  <a:pos x="36" y="6"/>
                </a:cxn>
                <a:cxn ang="0">
                  <a:pos x="36" y="6"/>
                </a:cxn>
                <a:cxn ang="0">
                  <a:pos x="36" y="4"/>
                </a:cxn>
                <a:cxn ang="0">
                  <a:pos x="35" y="2"/>
                </a:cxn>
                <a:cxn ang="0">
                  <a:pos x="34" y="1"/>
                </a:cxn>
                <a:cxn ang="0">
                  <a:pos x="31" y="0"/>
                </a:cxn>
                <a:cxn ang="0">
                  <a:pos x="29" y="0"/>
                </a:cxn>
                <a:cxn ang="0">
                  <a:pos x="28" y="0"/>
                </a:cxn>
                <a:cxn ang="0">
                  <a:pos x="26" y="1"/>
                </a:cxn>
                <a:cxn ang="0">
                  <a:pos x="26" y="3"/>
                </a:cxn>
                <a:cxn ang="0">
                  <a:pos x="26" y="3"/>
                </a:cxn>
              </a:cxnLst>
              <a:rect l="0" t="0" r="r" b="b"/>
              <a:pathLst>
                <a:path w="36" h="167">
                  <a:moveTo>
                    <a:pt x="26" y="3"/>
                  </a:moveTo>
                  <a:lnTo>
                    <a:pt x="26" y="3"/>
                  </a:lnTo>
                  <a:lnTo>
                    <a:pt x="18" y="42"/>
                  </a:lnTo>
                  <a:lnTo>
                    <a:pt x="11" y="83"/>
                  </a:lnTo>
                  <a:lnTo>
                    <a:pt x="6" y="123"/>
                  </a:lnTo>
                  <a:lnTo>
                    <a:pt x="0" y="162"/>
                  </a:lnTo>
                  <a:lnTo>
                    <a:pt x="0" y="162"/>
                  </a:lnTo>
                  <a:lnTo>
                    <a:pt x="0" y="164"/>
                  </a:lnTo>
                  <a:lnTo>
                    <a:pt x="2" y="166"/>
                  </a:lnTo>
                  <a:lnTo>
                    <a:pt x="3" y="167"/>
                  </a:lnTo>
                  <a:lnTo>
                    <a:pt x="5" y="167"/>
                  </a:lnTo>
                  <a:lnTo>
                    <a:pt x="8" y="166"/>
                  </a:lnTo>
                  <a:lnTo>
                    <a:pt x="10" y="164"/>
                  </a:lnTo>
                  <a:lnTo>
                    <a:pt x="10" y="162"/>
                  </a:lnTo>
                  <a:lnTo>
                    <a:pt x="10" y="162"/>
                  </a:lnTo>
                  <a:lnTo>
                    <a:pt x="15" y="123"/>
                  </a:lnTo>
                  <a:lnTo>
                    <a:pt x="20" y="84"/>
                  </a:lnTo>
                  <a:lnTo>
                    <a:pt x="26" y="45"/>
                  </a:lnTo>
                  <a:lnTo>
                    <a:pt x="36" y="6"/>
                  </a:lnTo>
                  <a:lnTo>
                    <a:pt x="36" y="6"/>
                  </a:lnTo>
                  <a:lnTo>
                    <a:pt x="36" y="4"/>
                  </a:lnTo>
                  <a:lnTo>
                    <a:pt x="35" y="2"/>
                  </a:lnTo>
                  <a:lnTo>
                    <a:pt x="34" y="1"/>
                  </a:lnTo>
                  <a:lnTo>
                    <a:pt x="31" y="0"/>
                  </a:lnTo>
                  <a:lnTo>
                    <a:pt x="29" y="0"/>
                  </a:lnTo>
                  <a:lnTo>
                    <a:pt x="28" y="0"/>
                  </a:lnTo>
                  <a:lnTo>
                    <a:pt x="26" y="1"/>
                  </a:lnTo>
                  <a:lnTo>
                    <a:pt x="26" y="3"/>
                  </a:lnTo>
                  <a:lnTo>
                    <a:pt x="2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2" name="Freeform 200"/>
            <p:cNvSpPr/>
            <p:nvPr/>
          </p:nvSpPr>
          <p:spPr bwMode="auto">
            <a:xfrm>
              <a:off x="4521200" y="2484438"/>
              <a:ext cx="17463" cy="95250"/>
            </a:xfrm>
            <a:custGeom>
              <a:avLst/>
              <a:gdLst/>
              <a:ahLst/>
              <a:cxnLst>
                <a:cxn ang="0">
                  <a:pos x="26" y="5"/>
                </a:cxn>
                <a:cxn ang="0">
                  <a:pos x="26" y="5"/>
                </a:cxn>
                <a:cxn ang="0">
                  <a:pos x="25" y="26"/>
                </a:cxn>
                <a:cxn ang="0">
                  <a:pos x="23" y="46"/>
                </a:cxn>
                <a:cxn ang="0">
                  <a:pos x="20" y="67"/>
                </a:cxn>
                <a:cxn ang="0">
                  <a:pos x="14" y="88"/>
                </a:cxn>
                <a:cxn ang="0">
                  <a:pos x="14" y="88"/>
                </a:cxn>
                <a:cxn ang="0">
                  <a:pos x="11" y="98"/>
                </a:cxn>
                <a:cxn ang="0">
                  <a:pos x="9" y="109"/>
                </a:cxn>
                <a:cxn ang="0">
                  <a:pos x="6" y="131"/>
                </a:cxn>
                <a:cxn ang="0">
                  <a:pos x="3" y="153"/>
                </a:cxn>
                <a:cxn ang="0">
                  <a:pos x="0" y="174"/>
                </a:cxn>
                <a:cxn ang="0">
                  <a:pos x="0" y="174"/>
                </a:cxn>
                <a:cxn ang="0">
                  <a:pos x="0" y="176"/>
                </a:cxn>
                <a:cxn ang="0">
                  <a:pos x="1" y="177"/>
                </a:cxn>
                <a:cxn ang="0">
                  <a:pos x="4" y="179"/>
                </a:cxn>
                <a:cxn ang="0">
                  <a:pos x="6" y="179"/>
                </a:cxn>
                <a:cxn ang="0">
                  <a:pos x="7" y="179"/>
                </a:cxn>
                <a:cxn ang="0">
                  <a:pos x="8" y="178"/>
                </a:cxn>
                <a:cxn ang="0">
                  <a:pos x="9" y="176"/>
                </a:cxn>
                <a:cxn ang="0">
                  <a:pos x="9" y="176"/>
                </a:cxn>
                <a:cxn ang="0">
                  <a:pos x="12" y="155"/>
                </a:cxn>
                <a:cxn ang="0">
                  <a:pos x="15" y="133"/>
                </a:cxn>
                <a:cxn ang="0">
                  <a:pos x="18" y="111"/>
                </a:cxn>
                <a:cxn ang="0">
                  <a:pos x="24" y="91"/>
                </a:cxn>
                <a:cxn ang="0">
                  <a:pos x="24" y="91"/>
                </a:cxn>
                <a:cxn ang="0">
                  <a:pos x="28" y="69"/>
                </a:cxn>
                <a:cxn ang="0">
                  <a:pos x="32" y="48"/>
                </a:cxn>
                <a:cxn ang="0">
                  <a:pos x="34" y="27"/>
                </a:cxn>
                <a:cxn ang="0">
                  <a:pos x="35" y="5"/>
                </a:cxn>
                <a:cxn ang="0">
                  <a:pos x="35" y="5"/>
                </a:cxn>
                <a:cxn ang="0">
                  <a:pos x="34" y="3"/>
                </a:cxn>
                <a:cxn ang="0">
                  <a:pos x="33" y="1"/>
                </a:cxn>
                <a:cxn ang="0">
                  <a:pos x="32" y="0"/>
                </a:cxn>
                <a:cxn ang="0">
                  <a:pos x="30" y="0"/>
                </a:cxn>
                <a:cxn ang="0">
                  <a:pos x="28" y="0"/>
                </a:cxn>
                <a:cxn ang="0">
                  <a:pos x="27" y="1"/>
                </a:cxn>
                <a:cxn ang="0">
                  <a:pos x="26" y="3"/>
                </a:cxn>
                <a:cxn ang="0">
                  <a:pos x="26" y="5"/>
                </a:cxn>
                <a:cxn ang="0">
                  <a:pos x="26" y="5"/>
                </a:cxn>
              </a:cxnLst>
              <a:rect l="0" t="0" r="r" b="b"/>
              <a:pathLst>
                <a:path w="35" h="179">
                  <a:moveTo>
                    <a:pt x="26" y="5"/>
                  </a:moveTo>
                  <a:lnTo>
                    <a:pt x="26" y="5"/>
                  </a:lnTo>
                  <a:lnTo>
                    <a:pt x="25" y="26"/>
                  </a:lnTo>
                  <a:lnTo>
                    <a:pt x="23" y="46"/>
                  </a:lnTo>
                  <a:lnTo>
                    <a:pt x="20" y="67"/>
                  </a:lnTo>
                  <a:lnTo>
                    <a:pt x="14" y="88"/>
                  </a:lnTo>
                  <a:lnTo>
                    <a:pt x="14" y="88"/>
                  </a:lnTo>
                  <a:lnTo>
                    <a:pt x="11" y="98"/>
                  </a:lnTo>
                  <a:lnTo>
                    <a:pt x="9" y="109"/>
                  </a:lnTo>
                  <a:lnTo>
                    <a:pt x="6" y="131"/>
                  </a:lnTo>
                  <a:lnTo>
                    <a:pt x="3" y="153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0" y="176"/>
                  </a:lnTo>
                  <a:lnTo>
                    <a:pt x="1" y="177"/>
                  </a:lnTo>
                  <a:lnTo>
                    <a:pt x="4" y="179"/>
                  </a:lnTo>
                  <a:lnTo>
                    <a:pt x="6" y="179"/>
                  </a:lnTo>
                  <a:lnTo>
                    <a:pt x="7" y="179"/>
                  </a:lnTo>
                  <a:lnTo>
                    <a:pt x="8" y="178"/>
                  </a:lnTo>
                  <a:lnTo>
                    <a:pt x="9" y="176"/>
                  </a:lnTo>
                  <a:lnTo>
                    <a:pt x="9" y="176"/>
                  </a:lnTo>
                  <a:lnTo>
                    <a:pt x="12" y="155"/>
                  </a:lnTo>
                  <a:lnTo>
                    <a:pt x="15" y="133"/>
                  </a:lnTo>
                  <a:lnTo>
                    <a:pt x="18" y="11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8" y="69"/>
                  </a:lnTo>
                  <a:lnTo>
                    <a:pt x="32" y="48"/>
                  </a:lnTo>
                  <a:lnTo>
                    <a:pt x="34" y="27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4" y="3"/>
                  </a:lnTo>
                  <a:lnTo>
                    <a:pt x="33" y="1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7" y="1"/>
                  </a:lnTo>
                  <a:lnTo>
                    <a:pt x="26" y="3"/>
                  </a:lnTo>
                  <a:lnTo>
                    <a:pt x="26" y="5"/>
                  </a:lnTo>
                  <a:lnTo>
                    <a:pt x="26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3" name="Freeform 201"/>
            <p:cNvSpPr/>
            <p:nvPr/>
          </p:nvSpPr>
          <p:spPr bwMode="auto">
            <a:xfrm>
              <a:off x="4570413" y="2508250"/>
              <a:ext cx="12700" cy="41275"/>
            </a:xfrm>
            <a:custGeom>
              <a:avLst/>
              <a:gdLst/>
              <a:ahLst/>
              <a:cxnLst>
                <a:cxn ang="0">
                  <a:pos x="12" y="3"/>
                </a:cxn>
                <a:cxn ang="0">
                  <a:pos x="12" y="3"/>
                </a:cxn>
                <a:cxn ang="0">
                  <a:pos x="8" y="21"/>
                </a:cxn>
                <a:cxn ang="0">
                  <a:pos x="6" y="38"/>
                </a:cxn>
                <a:cxn ang="0">
                  <a:pos x="3" y="56"/>
                </a:cxn>
                <a:cxn ang="0">
                  <a:pos x="0" y="73"/>
                </a:cxn>
                <a:cxn ang="0">
                  <a:pos x="0" y="73"/>
                </a:cxn>
                <a:cxn ang="0">
                  <a:pos x="0" y="76"/>
                </a:cxn>
                <a:cxn ang="0">
                  <a:pos x="1" y="77"/>
                </a:cxn>
                <a:cxn ang="0">
                  <a:pos x="2" y="78"/>
                </a:cxn>
                <a:cxn ang="0">
                  <a:pos x="3" y="79"/>
                </a:cxn>
                <a:cxn ang="0">
                  <a:pos x="5" y="79"/>
                </a:cxn>
                <a:cxn ang="0">
                  <a:pos x="7" y="79"/>
                </a:cxn>
                <a:cxn ang="0">
                  <a:pos x="8" y="78"/>
                </a:cxn>
                <a:cxn ang="0">
                  <a:pos x="9" y="76"/>
                </a:cxn>
                <a:cxn ang="0">
                  <a:pos x="9" y="76"/>
                </a:cxn>
                <a:cxn ang="0">
                  <a:pos x="12" y="58"/>
                </a:cxn>
                <a:cxn ang="0">
                  <a:pos x="14" y="40"/>
                </a:cxn>
                <a:cxn ang="0">
                  <a:pos x="17" y="23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22" y="4"/>
                </a:cxn>
                <a:cxn ang="0">
                  <a:pos x="22" y="2"/>
                </a:cxn>
                <a:cxn ang="0">
                  <a:pos x="21" y="1"/>
                </a:cxn>
                <a:cxn ang="0">
                  <a:pos x="19" y="0"/>
                </a:cxn>
                <a:cxn ang="0">
                  <a:pos x="16" y="0"/>
                </a:cxn>
                <a:cxn ang="0">
                  <a:pos x="15" y="0"/>
                </a:cxn>
                <a:cxn ang="0">
                  <a:pos x="13" y="1"/>
                </a:cxn>
                <a:cxn ang="0">
                  <a:pos x="12" y="3"/>
                </a:cxn>
                <a:cxn ang="0">
                  <a:pos x="12" y="3"/>
                </a:cxn>
              </a:cxnLst>
              <a:rect l="0" t="0" r="r" b="b"/>
              <a:pathLst>
                <a:path w="22" h="79">
                  <a:moveTo>
                    <a:pt x="12" y="3"/>
                  </a:moveTo>
                  <a:lnTo>
                    <a:pt x="12" y="3"/>
                  </a:lnTo>
                  <a:lnTo>
                    <a:pt x="8" y="21"/>
                  </a:lnTo>
                  <a:lnTo>
                    <a:pt x="6" y="38"/>
                  </a:lnTo>
                  <a:lnTo>
                    <a:pt x="3" y="56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0" y="76"/>
                  </a:lnTo>
                  <a:lnTo>
                    <a:pt x="1" y="77"/>
                  </a:lnTo>
                  <a:lnTo>
                    <a:pt x="2" y="78"/>
                  </a:lnTo>
                  <a:lnTo>
                    <a:pt x="3" y="79"/>
                  </a:lnTo>
                  <a:lnTo>
                    <a:pt x="5" y="79"/>
                  </a:lnTo>
                  <a:lnTo>
                    <a:pt x="7" y="79"/>
                  </a:lnTo>
                  <a:lnTo>
                    <a:pt x="8" y="78"/>
                  </a:lnTo>
                  <a:lnTo>
                    <a:pt x="9" y="76"/>
                  </a:lnTo>
                  <a:lnTo>
                    <a:pt x="9" y="76"/>
                  </a:lnTo>
                  <a:lnTo>
                    <a:pt x="12" y="58"/>
                  </a:lnTo>
                  <a:lnTo>
                    <a:pt x="14" y="40"/>
                  </a:lnTo>
                  <a:lnTo>
                    <a:pt x="17" y="23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2" y="2"/>
                  </a:lnTo>
                  <a:lnTo>
                    <a:pt x="21" y="1"/>
                  </a:lnTo>
                  <a:lnTo>
                    <a:pt x="19" y="0"/>
                  </a:lnTo>
                  <a:lnTo>
                    <a:pt x="16" y="0"/>
                  </a:lnTo>
                  <a:lnTo>
                    <a:pt x="15" y="0"/>
                  </a:lnTo>
                  <a:lnTo>
                    <a:pt x="13" y="1"/>
                  </a:lnTo>
                  <a:lnTo>
                    <a:pt x="12" y="3"/>
                  </a:lnTo>
                  <a:lnTo>
                    <a:pt x="1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4" name="Freeform 202"/>
            <p:cNvSpPr/>
            <p:nvPr/>
          </p:nvSpPr>
          <p:spPr bwMode="auto">
            <a:xfrm>
              <a:off x="4603750" y="2557463"/>
              <a:ext cx="15875" cy="46038"/>
            </a:xfrm>
            <a:custGeom>
              <a:avLst/>
              <a:gdLst/>
              <a:ahLst/>
              <a:cxnLst>
                <a:cxn ang="0">
                  <a:pos x="20" y="3"/>
                </a:cxn>
                <a:cxn ang="0">
                  <a:pos x="20" y="3"/>
                </a:cxn>
                <a:cxn ang="0">
                  <a:pos x="0" y="79"/>
                </a:cxn>
                <a:cxn ang="0">
                  <a:pos x="0" y="79"/>
                </a:cxn>
                <a:cxn ang="0">
                  <a:pos x="0" y="81"/>
                </a:cxn>
                <a:cxn ang="0">
                  <a:pos x="1" y="83"/>
                </a:cxn>
                <a:cxn ang="0">
                  <a:pos x="2" y="84"/>
                </a:cxn>
                <a:cxn ang="0">
                  <a:pos x="4" y="85"/>
                </a:cxn>
                <a:cxn ang="0">
                  <a:pos x="5" y="85"/>
                </a:cxn>
                <a:cxn ang="0">
                  <a:pos x="7" y="85"/>
                </a:cxn>
                <a:cxn ang="0">
                  <a:pos x="8" y="84"/>
                </a:cxn>
                <a:cxn ang="0">
                  <a:pos x="9" y="82"/>
                </a:cxn>
                <a:cxn ang="0">
                  <a:pos x="9" y="82"/>
                </a:cxn>
                <a:cxn ang="0">
                  <a:pos x="28" y="5"/>
                </a:cxn>
                <a:cxn ang="0">
                  <a:pos x="28" y="5"/>
                </a:cxn>
                <a:cxn ang="0">
                  <a:pos x="29" y="3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5" y="0"/>
                </a:cxn>
                <a:cxn ang="0">
                  <a:pos x="23" y="0"/>
                </a:cxn>
                <a:cxn ang="0">
                  <a:pos x="22" y="0"/>
                </a:cxn>
                <a:cxn ang="0">
                  <a:pos x="20" y="1"/>
                </a:cxn>
                <a:cxn ang="0">
                  <a:pos x="20" y="3"/>
                </a:cxn>
                <a:cxn ang="0">
                  <a:pos x="20" y="3"/>
                </a:cxn>
              </a:cxnLst>
              <a:rect l="0" t="0" r="r" b="b"/>
              <a:pathLst>
                <a:path w="29" h="85">
                  <a:moveTo>
                    <a:pt x="20" y="3"/>
                  </a:moveTo>
                  <a:lnTo>
                    <a:pt x="20" y="3"/>
                  </a:lnTo>
                  <a:lnTo>
                    <a:pt x="0" y="79"/>
                  </a:lnTo>
                  <a:lnTo>
                    <a:pt x="0" y="79"/>
                  </a:lnTo>
                  <a:lnTo>
                    <a:pt x="0" y="81"/>
                  </a:lnTo>
                  <a:lnTo>
                    <a:pt x="1" y="83"/>
                  </a:lnTo>
                  <a:lnTo>
                    <a:pt x="2" y="84"/>
                  </a:lnTo>
                  <a:lnTo>
                    <a:pt x="4" y="85"/>
                  </a:lnTo>
                  <a:lnTo>
                    <a:pt x="5" y="85"/>
                  </a:lnTo>
                  <a:lnTo>
                    <a:pt x="7" y="85"/>
                  </a:lnTo>
                  <a:lnTo>
                    <a:pt x="8" y="84"/>
                  </a:lnTo>
                  <a:lnTo>
                    <a:pt x="9" y="82"/>
                  </a:lnTo>
                  <a:lnTo>
                    <a:pt x="9" y="82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9" y="3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5" y="0"/>
                  </a:lnTo>
                  <a:lnTo>
                    <a:pt x="23" y="0"/>
                  </a:lnTo>
                  <a:lnTo>
                    <a:pt x="22" y="0"/>
                  </a:lnTo>
                  <a:lnTo>
                    <a:pt x="20" y="1"/>
                  </a:lnTo>
                  <a:lnTo>
                    <a:pt x="20" y="3"/>
                  </a:lnTo>
                  <a:lnTo>
                    <a:pt x="2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5" name="Freeform 203"/>
            <p:cNvSpPr/>
            <p:nvPr/>
          </p:nvSpPr>
          <p:spPr bwMode="auto">
            <a:xfrm>
              <a:off x="4687888" y="2668588"/>
              <a:ext cx="15875" cy="61913"/>
            </a:xfrm>
            <a:custGeom>
              <a:avLst/>
              <a:gdLst/>
              <a:ahLst/>
              <a:cxnLst>
                <a:cxn ang="0">
                  <a:pos x="19" y="4"/>
                </a:cxn>
                <a:cxn ang="0">
                  <a:pos x="19" y="4"/>
                </a:cxn>
                <a:cxn ang="0">
                  <a:pos x="19" y="12"/>
                </a:cxn>
                <a:cxn ang="0">
                  <a:pos x="17" y="19"/>
                </a:cxn>
                <a:cxn ang="0">
                  <a:pos x="12" y="35"/>
                </a:cxn>
                <a:cxn ang="0">
                  <a:pos x="8" y="50"/>
                </a:cxn>
                <a:cxn ang="0">
                  <a:pos x="7" y="58"/>
                </a:cxn>
                <a:cxn ang="0">
                  <a:pos x="6" y="65"/>
                </a:cxn>
                <a:cxn ang="0">
                  <a:pos x="6" y="65"/>
                </a:cxn>
                <a:cxn ang="0">
                  <a:pos x="6" y="76"/>
                </a:cxn>
                <a:cxn ang="0">
                  <a:pos x="5" y="89"/>
                </a:cxn>
                <a:cxn ang="0">
                  <a:pos x="4" y="99"/>
                </a:cxn>
                <a:cxn ang="0">
                  <a:pos x="0" y="110"/>
                </a:cxn>
                <a:cxn ang="0">
                  <a:pos x="0" y="110"/>
                </a:cxn>
                <a:cxn ang="0">
                  <a:pos x="0" y="112"/>
                </a:cxn>
                <a:cxn ang="0">
                  <a:pos x="0" y="113"/>
                </a:cxn>
                <a:cxn ang="0">
                  <a:pos x="1" y="116"/>
                </a:cxn>
                <a:cxn ang="0">
                  <a:pos x="3" y="116"/>
                </a:cxn>
                <a:cxn ang="0">
                  <a:pos x="6" y="116"/>
                </a:cxn>
                <a:cxn ang="0">
                  <a:pos x="8" y="114"/>
                </a:cxn>
                <a:cxn ang="0">
                  <a:pos x="9" y="112"/>
                </a:cxn>
                <a:cxn ang="0">
                  <a:pos x="9" y="112"/>
                </a:cxn>
                <a:cxn ang="0">
                  <a:pos x="12" y="102"/>
                </a:cxn>
                <a:cxn ang="0">
                  <a:pos x="14" y="92"/>
                </a:cxn>
                <a:cxn ang="0">
                  <a:pos x="15" y="80"/>
                </a:cxn>
                <a:cxn ang="0">
                  <a:pos x="15" y="70"/>
                </a:cxn>
                <a:cxn ang="0">
                  <a:pos x="15" y="70"/>
                </a:cxn>
                <a:cxn ang="0">
                  <a:pos x="17" y="62"/>
                </a:cxn>
                <a:cxn ang="0">
                  <a:pos x="18" y="54"/>
                </a:cxn>
                <a:cxn ang="0">
                  <a:pos x="22" y="37"/>
                </a:cxn>
                <a:cxn ang="0">
                  <a:pos x="26" y="20"/>
                </a:cxn>
                <a:cxn ang="0">
                  <a:pos x="28" y="12"/>
                </a:cxn>
                <a:cxn ang="0">
                  <a:pos x="29" y="4"/>
                </a:cxn>
                <a:cxn ang="0">
                  <a:pos x="29" y="4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2" y="0"/>
                </a:cxn>
                <a:cxn ang="0">
                  <a:pos x="21" y="1"/>
                </a:cxn>
                <a:cxn ang="0">
                  <a:pos x="20" y="2"/>
                </a:cxn>
                <a:cxn ang="0">
                  <a:pos x="19" y="4"/>
                </a:cxn>
                <a:cxn ang="0">
                  <a:pos x="19" y="4"/>
                </a:cxn>
              </a:cxnLst>
              <a:rect l="0" t="0" r="r" b="b"/>
              <a:pathLst>
                <a:path w="29" h="116">
                  <a:moveTo>
                    <a:pt x="19" y="4"/>
                  </a:moveTo>
                  <a:lnTo>
                    <a:pt x="19" y="4"/>
                  </a:lnTo>
                  <a:lnTo>
                    <a:pt x="19" y="12"/>
                  </a:lnTo>
                  <a:lnTo>
                    <a:pt x="17" y="19"/>
                  </a:lnTo>
                  <a:lnTo>
                    <a:pt x="12" y="35"/>
                  </a:lnTo>
                  <a:lnTo>
                    <a:pt x="8" y="50"/>
                  </a:lnTo>
                  <a:lnTo>
                    <a:pt x="7" y="58"/>
                  </a:lnTo>
                  <a:lnTo>
                    <a:pt x="6" y="65"/>
                  </a:lnTo>
                  <a:lnTo>
                    <a:pt x="6" y="65"/>
                  </a:lnTo>
                  <a:lnTo>
                    <a:pt x="6" y="76"/>
                  </a:lnTo>
                  <a:lnTo>
                    <a:pt x="5" y="89"/>
                  </a:lnTo>
                  <a:lnTo>
                    <a:pt x="4" y="99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0" y="112"/>
                  </a:lnTo>
                  <a:lnTo>
                    <a:pt x="0" y="113"/>
                  </a:lnTo>
                  <a:lnTo>
                    <a:pt x="1" y="116"/>
                  </a:lnTo>
                  <a:lnTo>
                    <a:pt x="3" y="116"/>
                  </a:lnTo>
                  <a:lnTo>
                    <a:pt x="6" y="116"/>
                  </a:lnTo>
                  <a:lnTo>
                    <a:pt x="8" y="114"/>
                  </a:lnTo>
                  <a:lnTo>
                    <a:pt x="9" y="112"/>
                  </a:lnTo>
                  <a:lnTo>
                    <a:pt x="9" y="112"/>
                  </a:lnTo>
                  <a:lnTo>
                    <a:pt x="12" y="102"/>
                  </a:lnTo>
                  <a:lnTo>
                    <a:pt x="14" y="92"/>
                  </a:lnTo>
                  <a:lnTo>
                    <a:pt x="15" y="8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7" y="62"/>
                  </a:lnTo>
                  <a:lnTo>
                    <a:pt x="18" y="54"/>
                  </a:lnTo>
                  <a:lnTo>
                    <a:pt x="22" y="37"/>
                  </a:lnTo>
                  <a:lnTo>
                    <a:pt x="26" y="20"/>
                  </a:lnTo>
                  <a:lnTo>
                    <a:pt x="28" y="12"/>
                  </a:lnTo>
                  <a:lnTo>
                    <a:pt x="29" y="4"/>
                  </a:lnTo>
                  <a:lnTo>
                    <a:pt x="29" y="4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2" y="0"/>
                  </a:lnTo>
                  <a:lnTo>
                    <a:pt x="21" y="1"/>
                  </a:lnTo>
                  <a:lnTo>
                    <a:pt x="20" y="2"/>
                  </a:lnTo>
                  <a:lnTo>
                    <a:pt x="19" y="4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6" name="Freeform 204"/>
            <p:cNvSpPr/>
            <p:nvPr/>
          </p:nvSpPr>
          <p:spPr bwMode="auto">
            <a:xfrm>
              <a:off x="4714875" y="2657475"/>
              <a:ext cx="11113" cy="61913"/>
            </a:xfrm>
            <a:custGeom>
              <a:avLst/>
              <a:gdLst/>
              <a:ahLst/>
              <a:cxnLst>
                <a:cxn ang="0">
                  <a:pos x="12" y="5"/>
                </a:cxn>
                <a:cxn ang="0">
                  <a:pos x="12" y="5"/>
                </a:cxn>
                <a:cxn ang="0">
                  <a:pos x="10" y="32"/>
                </a:cxn>
                <a:cxn ang="0">
                  <a:pos x="6" y="59"/>
                </a:cxn>
                <a:cxn ang="0">
                  <a:pos x="2" y="86"/>
                </a:cxn>
                <a:cxn ang="0">
                  <a:pos x="0" y="113"/>
                </a:cxn>
                <a:cxn ang="0">
                  <a:pos x="0" y="113"/>
                </a:cxn>
                <a:cxn ang="0">
                  <a:pos x="0" y="115"/>
                </a:cxn>
                <a:cxn ang="0">
                  <a:pos x="1" y="116"/>
                </a:cxn>
                <a:cxn ang="0">
                  <a:pos x="3" y="117"/>
                </a:cxn>
                <a:cxn ang="0">
                  <a:pos x="4" y="117"/>
                </a:cxn>
                <a:cxn ang="0">
                  <a:pos x="6" y="117"/>
                </a:cxn>
                <a:cxn ang="0">
                  <a:pos x="8" y="116"/>
                </a:cxn>
                <a:cxn ang="0">
                  <a:pos x="9" y="115"/>
                </a:cxn>
                <a:cxn ang="0">
                  <a:pos x="9" y="113"/>
                </a:cxn>
                <a:cxn ang="0">
                  <a:pos x="9" y="113"/>
                </a:cxn>
                <a:cxn ang="0">
                  <a:pos x="11" y="86"/>
                </a:cxn>
                <a:cxn ang="0">
                  <a:pos x="15" y="59"/>
                </a:cxn>
                <a:cxn ang="0">
                  <a:pos x="19" y="32"/>
                </a:cxn>
                <a:cxn ang="0">
                  <a:pos x="21" y="5"/>
                </a:cxn>
                <a:cxn ang="0">
                  <a:pos x="21" y="5"/>
                </a:cxn>
                <a:cxn ang="0">
                  <a:pos x="21" y="3"/>
                </a:cxn>
                <a:cxn ang="0">
                  <a:pos x="20" y="2"/>
                </a:cxn>
                <a:cxn ang="0">
                  <a:pos x="19" y="1"/>
                </a:cxn>
                <a:cxn ang="0">
                  <a:pos x="17" y="0"/>
                </a:cxn>
                <a:cxn ang="0">
                  <a:pos x="15" y="1"/>
                </a:cxn>
                <a:cxn ang="0">
                  <a:pos x="14" y="2"/>
                </a:cxn>
                <a:cxn ang="0">
                  <a:pos x="13" y="3"/>
                </a:cxn>
                <a:cxn ang="0">
                  <a:pos x="12" y="5"/>
                </a:cxn>
                <a:cxn ang="0">
                  <a:pos x="12" y="5"/>
                </a:cxn>
              </a:cxnLst>
              <a:rect l="0" t="0" r="r" b="b"/>
              <a:pathLst>
                <a:path w="21" h="117">
                  <a:moveTo>
                    <a:pt x="12" y="5"/>
                  </a:moveTo>
                  <a:lnTo>
                    <a:pt x="12" y="5"/>
                  </a:lnTo>
                  <a:lnTo>
                    <a:pt x="10" y="32"/>
                  </a:lnTo>
                  <a:lnTo>
                    <a:pt x="6" y="59"/>
                  </a:lnTo>
                  <a:lnTo>
                    <a:pt x="2" y="86"/>
                  </a:lnTo>
                  <a:lnTo>
                    <a:pt x="0" y="113"/>
                  </a:lnTo>
                  <a:lnTo>
                    <a:pt x="0" y="113"/>
                  </a:lnTo>
                  <a:lnTo>
                    <a:pt x="0" y="115"/>
                  </a:lnTo>
                  <a:lnTo>
                    <a:pt x="1" y="116"/>
                  </a:lnTo>
                  <a:lnTo>
                    <a:pt x="3" y="117"/>
                  </a:lnTo>
                  <a:lnTo>
                    <a:pt x="4" y="117"/>
                  </a:lnTo>
                  <a:lnTo>
                    <a:pt x="6" y="117"/>
                  </a:lnTo>
                  <a:lnTo>
                    <a:pt x="8" y="116"/>
                  </a:lnTo>
                  <a:lnTo>
                    <a:pt x="9" y="115"/>
                  </a:lnTo>
                  <a:lnTo>
                    <a:pt x="9" y="113"/>
                  </a:lnTo>
                  <a:lnTo>
                    <a:pt x="9" y="113"/>
                  </a:lnTo>
                  <a:lnTo>
                    <a:pt x="11" y="86"/>
                  </a:lnTo>
                  <a:lnTo>
                    <a:pt x="15" y="59"/>
                  </a:lnTo>
                  <a:lnTo>
                    <a:pt x="19" y="32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1" y="3"/>
                  </a:lnTo>
                  <a:lnTo>
                    <a:pt x="20" y="2"/>
                  </a:lnTo>
                  <a:lnTo>
                    <a:pt x="19" y="1"/>
                  </a:lnTo>
                  <a:lnTo>
                    <a:pt x="17" y="0"/>
                  </a:lnTo>
                  <a:lnTo>
                    <a:pt x="15" y="1"/>
                  </a:lnTo>
                  <a:lnTo>
                    <a:pt x="14" y="2"/>
                  </a:lnTo>
                  <a:lnTo>
                    <a:pt x="13" y="3"/>
                  </a:lnTo>
                  <a:lnTo>
                    <a:pt x="12" y="5"/>
                  </a:lnTo>
                  <a:lnTo>
                    <a:pt x="1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7" name="Freeform 206"/>
            <p:cNvSpPr>
              <a:spLocks noEditPoints="1"/>
            </p:cNvSpPr>
            <p:nvPr/>
          </p:nvSpPr>
          <p:spPr bwMode="auto">
            <a:xfrm>
              <a:off x="4249738" y="2249488"/>
              <a:ext cx="555625" cy="574675"/>
            </a:xfrm>
            <a:custGeom>
              <a:avLst/>
              <a:gdLst/>
              <a:ahLst/>
              <a:cxnLst>
                <a:cxn ang="0">
                  <a:pos x="817" y="1056"/>
                </a:cxn>
                <a:cxn ang="0">
                  <a:pos x="716" y="1035"/>
                </a:cxn>
                <a:cxn ang="0">
                  <a:pos x="659" y="1016"/>
                </a:cxn>
                <a:cxn ang="0">
                  <a:pos x="645" y="1010"/>
                </a:cxn>
                <a:cxn ang="0">
                  <a:pos x="623" y="986"/>
                </a:cxn>
                <a:cxn ang="0">
                  <a:pos x="608" y="970"/>
                </a:cxn>
                <a:cxn ang="0">
                  <a:pos x="577" y="929"/>
                </a:cxn>
                <a:cxn ang="0">
                  <a:pos x="513" y="864"/>
                </a:cxn>
                <a:cxn ang="0">
                  <a:pos x="403" y="767"/>
                </a:cxn>
                <a:cxn ang="0">
                  <a:pos x="307" y="683"/>
                </a:cxn>
                <a:cxn ang="0">
                  <a:pos x="222" y="574"/>
                </a:cxn>
                <a:cxn ang="0">
                  <a:pos x="139" y="472"/>
                </a:cxn>
                <a:cxn ang="0">
                  <a:pos x="97" y="439"/>
                </a:cxn>
                <a:cxn ang="0">
                  <a:pos x="31" y="360"/>
                </a:cxn>
                <a:cxn ang="0">
                  <a:pos x="27" y="300"/>
                </a:cxn>
                <a:cxn ang="0">
                  <a:pos x="84" y="371"/>
                </a:cxn>
                <a:cxn ang="0">
                  <a:pos x="141" y="426"/>
                </a:cxn>
                <a:cxn ang="0">
                  <a:pos x="208" y="491"/>
                </a:cxn>
                <a:cxn ang="0">
                  <a:pos x="305" y="624"/>
                </a:cxn>
                <a:cxn ang="0">
                  <a:pos x="398" y="714"/>
                </a:cxn>
                <a:cxn ang="0">
                  <a:pos x="481" y="790"/>
                </a:cxn>
                <a:cxn ang="0">
                  <a:pos x="571" y="872"/>
                </a:cxn>
                <a:cxn ang="0">
                  <a:pos x="646" y="943"/>
                </a:cxn>
                <a:cxn ang="0">
                  <a:pos x="724" y="871"/>
                </a:cxn>
                <a:cxn ang="0">
                  <a:pos x="843" y="787"/>
                </a:cxn>
                <a:cxn ang="0">
                  <a:pos x="981" y="693"/>
                </a:cxn>
                <a:cxn ang="0">
                  <a:pos x="917" y="620"/>
                </a:cxn>
                <a:cxn ang="0">
                  <a:pos x="751" y="446"/>
                </a:cxn>
                <a:cxn ang="0">
                  <a:pos x="583" y="291"/>
                </a:cxn>
                <a:cxn ang="0">
                  <a:pos x="501" y="195"/>
                </a:cxn>
                <a:cxn ang="0">
                  <a:pos x="431" y="116"/>
                </a:cxn>
                <a:cxn ang="0">
                  <a:pos x="378" y="54"/>
                </a:cxn>
                <a:cxn ang="0">
                  <a:pos x="377" y="0"/>
                </a:cxn>
                <a:cxn ang="0">
                  <a:pos x="496" y="134"/>
                </a:cxn>
                <a:cxn ang="0">
                  <a:pos x="631" y="290"/>
                </a:cxn>
                <a:cxn ang="0">
                  <a:pos x="729" y="380"/>
                </a:cxn>
                <a:cxn ang="0">
                  <a:pos x="900" y="546"/>
                </a:cxn>
                <a:cxn ang="0">
                  <a:pos x="980" y="641"/>
                </a:cxn>
                <a:cxn ang="0">
                  <a:pos x="1020" y="678"/>
                </a:cxn>
                <a:cxn ang="0">
                  <a:pos x="1032" y="689"/>
                </a:cxn>
                <a:cxn ang="0">
                  <a:pos x="1037" y="700"/>
                </a:cxn>
                <a:cxn ang="0">
                  <a:pos x="1051" y="800"/>
                </a:cxn>
                <a:cxn ang="0">
                  <a:pos x="1037" y="911"/>
                </a:cxn>
                <a:cxn ang="0">
                  <a:pos x="1029" y="991"/>
                </a:cxn>
                <a:cxn ang="0">
                  <a:pos x="1023" y="1039"/>
                </a:cxn>
                <a:cxn ang="0">
                  <a:pos x="1016" y="1079"/>
                </a:cxn>
                <a:cxn ang="0">
                  <a:pos x="1002" y="1088"/>
                </a:cxn>
                <a:cxn ang="0">
                  <a:pos x="996" y="1087"/>
                </a:cxn>
                <a:cxn ang="0">
                  <a:pos x="954" y="761"/>
                </a:cxn>
                <a:cxn ang="0">
                  <a:pos x="842" y="830"/>
                </a:cxn>
                <a:cxn ang="0">
                  <a:pos x="729" y="917"/>
                </a:cxn>
                <a:cxn ang="0">
                  <a:pos x="672" y="967"/>
                </a:cxn>
                <a:cxn ang="0">
                  <a:pos x="699" y="991"/>
                </a:cxn>
                <a:cxn ang="0">
                  <a:pos x="772" y="1010"/>
                </a:cxn>
                <a:cxn ang="0">
                  <a:pos x="941" y="1046"/>
                </a:cxn>
                <a:cxn ang="0">
                  <a:pos x="989" y="1039"/>
                </a:cxn>
                <a:cxn ang="0">
                  <a:pos x="990" y="1018"/>
                </a:cxn>
                <a:cxn ang="0">
                  <a:pos x="995" y="957"/>
                </a:cxn>
                <a:cxn ang="0">
                  <a:pos x="1010" y="856"/>
                </a:cxn>
                <a:cxn ang="0">
                  <a:pos x="1010" y="734"/>
                </a:cxn>
              </a:cxnLst>
              <a:rect l="0" t="0" r="r" b="b"/>
              <a:pathLst>
                <a:path w="1051" h="1088">
                  <a:moveTo>
                    <a:pt x="991" y="1088"/>
                  </a:moveTo>
                  <a:lnTo>
                    <a:pt x="991" y="1088"/>
                  </a:lnTo>
                  <a:lnTo>
                    <a:pt x="952" y="1084"/>
                  </a:lnTo>
                  <a:lnTo>
                    <a:pt x="911" y="1078"/>
                  </a:lnTo>
                  <a:lnTo>
                    <a:pt x="866" y="1069"/>
                  </a:lnTo>
                  <a:lnTo>
                    <a:pt x="817" y="1056"/>
                  </a:lnTo>
                  <a:lnTo>
                    <a:pt x="817" y="1056"/>
                  </a:lnTo>
                  <a:lnTo>
                    <a:pt x="773" y="1046"/>
                  </a:lnTo>
                  <a:lnTo>
                    <a:pt x="751" y="1041"/>
                  </a:lnTo>
                  <a:lnTo>
                    <a:pt x="728" y="1037"/>
                  </a:lnTo>
                  <a:lnTo>
                    <a:pt x="728" y="1037"/>
                  </a:lnTo>
                  <a:lnTo>
                    <a:pt x="716" y="1035"/>
                  </a:lnTo>
                  <a:lnTo>
                    <a:pt x="706" y="1031"/>
                  </a:lnTo>
                  <a:lnTo>
                    <a:pt x="686" y="1025"/>
                  </a:lnTo>
                  <a:lnTo>
                    <a:pt x="686" y="1025"/>
                  </a:lnTo>
                  <a:lnTo>
                    <a:pt x="673" y="1020"/>
                  </a:lnTo>
                  <a:lnTo>
                    <a:pt x="659" y="1016"/>
                  </a:lnTo>
                  <a:lnTo>
                    <a:pt x="659" y="1016"/>
                  </a:lnTo>
                  <a:lnTo>
                    <a:pt x="654" y="1015"/>
                  </a:lnTo>
                  <a:lnTo>
                    <a:pt x="651" y="1013"/>
                  </a:lnTo>
                  <a:lnTo>
                    <a:pt x="650" y="1012"/>
                  </a:lnTo>
                  <a:lnTo>
                    <a:pt x="649" y="1011"/>
                  </a:lnTo>
                  <a:lnTo>
                    <a:pt x="649" y="1011"/>
                  </a:lnTo>
                  <a:lnTo>
                    <a:pt x="645" y="1010"/>
                  </a:lnTo>
                  <a:lnTo>
                    <a:pt x="645" y="1010"/>
                  </a:lnTo>
                  <a:lnTo>
                    <a:pt x="640" y="1006"/>
                  </a:lnTo>
                  <a:lnTo>
                    <a:pt x="635" y="1001"/>
                  </a:lnTo>
                  <a:lnTo>
                    <a:pt x="628" y="991"/>
                  </a:lnTo>
                  <a:lnTo>
                    <a:pt x="623" y="986"/>
                  </a:lnTo>
                  <a:lnTo>
                    <a:pt x="623" y="986"/>
                  </a:lnTo>
                  <a:lnTo>
                    <a:pt x="620" y="983"/>
                  </a:lnTo>
                  <a:lnTo>
                    <a:pt x="619" y="982"/>
                  </a:lnTo>
                  <a:lnTo>
                    <a:pt x="619" y="982"/>
                  </a:lnTo>
                  <a:lnTo>
                    <a:pt x="614" y="979"/>
                  </a:lnTo>
                  <a:lnTo>
                    <a:pt x="611" y="976"/>
                  </a:lnTo>
                  <a:lnTo>
                    <a:pt x="608" y="970"/>
                  </a:lnTo>
                  <a:lnTo>
                    <a:pt x="608" y="965"/>
                  </a:lnTo>
                  <a:lnTo>
                    <a:pt x="608" y="963"/>
                  </a:lnTo>
                  <a:lnTo>
                    <a:pt x="606" y="961"/>
                  </a:lnTo>
                  <a:lnTo>
                    <a:pt x="606" y="961"/>
                  </a:lnTo>
                  <a:lnTo>
                    <a:pt x="591" y="946"/>
                  </a:lnTo>
                  <a:lnTo>
                    <a:pt x="577" y="929"/>
                  </a:lnTo>
                  <a:lnTo>
                    <a:pt x="577" y="929"/>
                  </a:lnTo>
                  <a:lnTo>
                    <a:pt x="561" y="912"/>
                  </a:lnTo>
                  <a:lnTo>
                    <a:pt x="546" y="895"/>
                  </a:lnTo>
                  <a:lnTo>
                    <a:pt x="529" y="879"/>
                  </a:lnTo>
                  <a:lnTo>
                    <a:pt x="513" y="864"/>
                  </a:lnTo>
                  <a:lnTo>
                    <a:pt x="513" y="864"/>
                  </a:lnTo>
                  <a:lnTo>
                    <a:pt x="490" y="846"/>
                  </a:lnTo>
                  <a:lnTo>
                    <a:pt x="469" y="827"/>
                  </a:lnTo>
                  <a:lnTo>
                    <a:pt x="428" y="789"/>
                  </a:lnTo>
                  <a:lnTo>
                    <a:pt x="428" y="789"/>
                  </a:lnTo>
                  <a:lnTo>
                    <a:pt x="416" y="777"/>
                  </a:lnTo>
                  <a:lnTo>
                    <a:pt x="403" y="767"/>
                  </a:lnTo>
                  <a:lnTo>
                    <a:pt x="378" y="745"/>
                  </a:lnTo>
                  <a:lnTo>
                    <a:pt x="378" y="745"/>
                  </a:lnTo>
                  <a:lnTo>
                    <a:pt x="356" y="729"/>
                  </a:lnTo>
                  <a:lnTo>
                    <a:pt x="336" y="711"/>
                  </a:lnTo>
                  <a:lnTo>
                    <a:pt x="317" y="693"/>
                  </a:lnTo>
                  <a:lnTo>
                    <a:pt x="307" y="683"/>
                  </a:lnTo>
                  <a:lnTo>
                    <a:pt x="299" y="673"/>
                  </a:lnTo>
                  <a:lnTo>
                    <a:pt x="299" y="673"/>
                  </a:lnTo>
                  <a:lnTo>
                    <a:pt x="271" y="638"/>
                  </a:lnTo>
                  <a:lnTo>
                    <a:pt x="271" y="638"/>
                  </a:lnTo>
                  <a:lnTo>
                    <a:pt x="238" y="596"/>
                  </a:lnTo>
                  <a:lnTo>
                    <a:pt x="222" y="574"/>
                  </a:lnTo>
                  <a:lnTo>
                    <a:pt x="207" y="552"/>
                  </a:lnTo>
                  <a:lnTo>
                    <a:pt x="207" y="552"/>
                  </a:lnTo>
                  <a:lnTo>
                    <a:pt x="194" y="534"/>
                  </a:lnTo>
                  <a:lnTo>
                    <a:pt x="178" y="514"/>
                  </a:lnTo>
                  <a:lnTo>
                    <a:pt x="160" y="493"/>
                  </a:lnTo>
                  <a:lnTo>
                    <a:pt x="139" y="472"/>
                  </a:lnTo>
                  <a:lnTo>
                    <a:pt x="139" y="472"/>
                  </a:lnTo>
                  <a:lnTo>
                    <a:pt x="128" y="461"/>
                  </a:lnTo>
                  <a:lnTo>
                    <a:pt x="115" y="453"/>
                  </a:lnTo>
                  <a:lnTo>
                    <a:pt x="115" y="453"/>
                  </a:lnTo>
                  <a:lnTo>
                    <a:pt x="103" y="444"/>
                  </a:lnTo>
                  <a:lnTo>
                    <a:pt x="97" y="439"/>
                  </a:lnTo>
                  <a:lnTo>
                    <a:pt x="92" y="433"/>
                  </a:lnTo>
                  <a:lnTo>
                    <a:pt x="92" y="433"/>
                  </a:lnTo>
                  <a:lnTo>
                    <a:pt x="74" y="414"/>
                  </a:lnTo>
                  <a:lnTo>
                    <a:pt x="57" y="393"/>
                  </a:lnTo>
                  <a:lnTo>
                    <a:pt x="57" y="393"/>
                  </a:lnTo>
                  <a:lnTo>
                    <a:pt x="31" y="360"/>
                  </a:lnTo>
                  <a:lnTo>
                    <a:pt x="16" y="345"/>
                  </a:lnTo>
                  <a:lnTo>
                    <a:pt x="2" y="329"/>
                  </a:lnTo>
                  <a:lnTo>
                    <a:pt x="2" y="329"/>
                  </a:lnTo>
                  <a:lnTo>
                    <a:pt x="0" y="327"/>
                  </a:lnTo>
                  <a:lnTo>
                    <a:pt x="0" y="327"/>
                  </a:lnTo>
                  <a:lnTo>
                    <a:pt x="27" y="300"/>
                  </a:lnTo>
                  <a:lnTo>
                    <a:pt x="27" y="300"/>
                  </a:lnTo>
                  <a:lnTo>
                    <a:pt x="45" y="322"/>
                  </a:lnTo>
                  <a:lnTo>
                    <a:pt x="45" y="322"/>
                  </a:lnTo>
                  <a:lnTo>
                    <a:pt x="68" y="351"/>
                  </a:lnTo>
                  <a:lnTo>
                    <a:pt x="68" y="351"/>
                  </a:lnTo>
                  <a:lnTo>
                    <a:pt x="84" y="371"/>
                  </a:lnTo>
                  <a:lnTo>
                    <a:pt x="102" y="392"/>
                  </a:lnTo>
                  <a:lnTo>
                    <a:pt x="111" y="401"/>
                  </a:lnTo>
                  <a:lnTo>
                    <a:pt x="120" y="411"/>
                  </a:lnTo>
                  <a:lnTo>
                    <a:pt x="131" y="419"/>
                  </a:lnTo>
                  <a:lnTo>
                    <a:pt x="141" y="426"/>
                  </a:lnTo>
                  <a:lnTo>
                    <a:pt x="141" y="426"/>
                  </a:lnTo>
                  <a:lnTo>
                    <a:pt x="151" y="434"/>
                  </a:lnTo>
                  <a:lnTo>
                    <a:pt x="163" y="444"/>
                  </a:lnTo>
                  <a:lnTo>
                    <a:pt x="174" y="454"/>
                  </a:lnTo>
                  <a:lnTo>
                    <a:pt x="186" y="465"/>
                  </a:lnTo>
                  <a:lnTo>
                    <a:pt x="197" y="478"/>
                  </a:lnTo>
                  <a:lnTo>
                    <a:pt x="208" y="491"/>
                  </a:lnTo>
                  <a:lnTo>
                    <a:pt x="219" y="506"/>
                  </a:lnTo>
                  <a:lnTo>
                    <a:pt x="229" y="521"/>
                  </a:lnTo>
                  <a:lnTo>
                    <a:pt x="229" y="521"/>
                  </a:lnTo>
                  <a:lnTo>
                    <a:pt x="261" y="567"/>
                  </a:lnTo>
                  <a:lnTo>
                    <a:pt x="291" y="607"/>
                  </a:lnTo>
                  <a:lnTo>
                    <a:pt x="305" y="624"/>
                  </a:lnTo>
                  <a:lnTo>
                    <a:pt x="319" y="640"/>
                  </a:lnTo>
                  <a:lnTo>
                    <a:pt x="332" y="654"/>
                  </a:lnTo>
                  <a:lnTo>
                    <a:pt x="346" y="668"/>
                  </a:lnTo>
                  <a:lnTo>
                    <a:pt x="346" y="668"/>
                  </a:lnTo>
                  <a:lnTo>
                    <a:pt x="371" y="692"/>
                  </a:lnTo>
                  <a:lnTo>
                    <a:pt x="398" y="714"/>
                  </a:lnTo>
                  <a:lnTo>
                    <a:pt x="398" y="714"/>
                  </a:lnTo>
                  <a:lnTo>
                    <a:pt x="429" y="741"/>
                  </a:lnTo>
                  <a:lnTo>
                    <a:pt x="445" y="755"/>
                  </a:lnTo>
                  <a:lnTo>
                    <a:pt x="459" y="769"/>
                  </a:lnTo>
                  <a:lnTo>
                    <a:pt x="459" y="769"/>
                  </a:lnTo>
                  <a:lnTo>
                    <a:pt x="481" y="790"/>
                  </a:lnTo>
                  <a:lnTo>
                    <a:pt x="504" y="809"/>
                  </a:lnTo>
                  <a:lnTo>
                    <a:pt x="504" y="809"/>
                  </a:lnTo>
                  <a:lnTo>
                    <a:pt x="526" y="828"/>
                  </a:lnTo>
                  <a:lnTo>
                    <a:pt x="548" y="849"/>
                  </a:lnTo>
                  <a:lnTo>
                    <a:pt x="548" y="849"/>
                  </a:lnTo>
                  <a:lnTo>
                    <a:pt x="571" y="872"/>
                  </a:lnTo>
                  <a:lnTo>
                    <a:pt x="594" y="896"/>
                  </a:lnTo>
                  <a:lnTo>
                    <a:pt x="594" y="896"/>
                  </a:lnTo>
                  <a:lnTo>
                    <a:pt x="615" y="920"/>
                  </a:lnTo>
                  <a:lnTo>
                    <a:pt x="638" y="943"/>
                  </a:lnTo>
                  <a:lnTo>
                    <a:pt x="643" y="948"/>
                  </a:lnTo>
                  <a:lnTo>
                    <a:pt x="646" y="943"/>
                  </a:lnTo>
                  <a:lnTo>
                    <a:pt x="646" y="943"/>
                  </a:lnTo>
                  <a:lnTo>
                    <a:pt x="658" y="929"/>
                  </a:lnTo>
                  <a:lnTo>
                    <a:pt x="669" y="917"/>
                  </a:lnTo>
                  <a:lnTo>
                    <a:pt x="682" y="904"/>
                  </a:lnTo>
                  <a:lnTo>
                    <a:pt x="696" y="893"/>
                  </a:lnTo>
                  <a:lnTo>
                    <a:pt x="724" y="871"/>
                  </a:lnTo>
                  <a:lnTo>
                    <a:pt x="753" y="851"/>
                  </a:lnTo>
                  <a:lnTo>
                    <a:pt x="753" y="851"/>
                  </a:lnTo>
                  <a:lnTo>
                    <a:pt x="784" y="829"/>
                  </a:lnTo>
                  <a:lnTo>
                    <a:pt x="784" y="829"/>
                  </a:lnTo>
                  <a:lnTo>
                    <a:pt x="812" y="807"/>
                  </a:lnTo>
                  <a:lnTo>
                    <a:pt x="843" y="787"/>
                  </a:lnTo>
                  <a:lnTo>
                    <a:pt x="906" y="748"/>
                  </a:lnTo>
                  <a:lnTo>
                    <a:pt x="906" y="748"/>
                  </a:lnTo>
                  <a:lnTo>
                    <a:pt x="944" y="725"/>
                  </a:lnTo>
                  <a:lnTo>
                    <a:pt x="980" y="702"/>
                  </a:lnTo>
                  <a:lnTo>
                    <a:pt x="986" y="698"/>
                  </a:lnTo>
                  <a:lnTo>
                    <a:pt x="981" y="693"/>
                  </a:lnTo>
                  <a:lnTo>
                    <a:pt x="981" y="693"/>
                  </a:lnTo>
                  <a:lnTo>
                    <a:pt x="964" y="676"/>
                  </a:lnTo>
                  <a:lnTo>
                    <a:pt x="949" y="660"/>
                  </a:lnTo>
                  <a:lnTo>
                    <a:pt x="920" y="624"/>
                  </a:lnTo>
                  <a:lnTo>
                    <a:pt x="917" y="620"/>
                  </a:lnTo>
                  <a:lnTo>
                    <a:pt x="917" y="620"/>
                  </a:lnTo>
                  <a:lnTo>
                    <a:pt x="882" y="579"/>
                  </a:lnTo>
                  <a:lnTo>
                    <a:pt x="850" y="543"/>
                  </a:lnTo>
                  <a:lnTo>
                    <a:pt x="819" y="510"/>
                  </a:lnTo>
                  <a:lnTo>
                    <a:pt x="789" y="480"/>
                  </a:lnTo>
                  <a:lnTo>
                    <a:pt x="789" y="480"/>
                  </a:lnTo>
                  <a:lnTo>
                    <a:pt x="751" y="446"/>
                  </a:lnTo>
                  <a:lnTo>
                    <a:pt x="712" y="412"/>
                  </a:lnTo>
                  <a:lnTo>
                    <a:pt x="712" y="412"/>
                  </a:lnTo>
                  <a:lnTo>
                    <a:pt x="668" y="372"/>
                  </a:lnTo>
                  <a:lnTo>
                    <a:pt x="624" y="332"/>
                  </a:lnTo>
                  <a:lnTo>
                    <a:pt x="604" y="313"/>
                  </a:lnTo>
                  <a:lnTo>
                    <a:pt x="583" y="291"/>
                  </a:lnTo>
                  <a:lnTo>
                    <a:pt x="564" y="269"/>
                  </a:lnTo>
                  <a:lnTo>
                    <a:pt x="544" y="246"/>
                  </a:lnTo>
                  <a:lnTo>
                    <a:pt x="544" y="246"/>
                  </a:lnTo>
                  <a:lnTo>
                    <a:pt x="522" y="221"/>
                  </a:lnTo>
                  <a:lnTo>
                    <a:pt x="501" y="195"/>
                  </a:lnTo>
                  <a:lnTo>
                    <a:pt x="501" y="195"/>
                  </a:lnTo>
                  <a:lnTo>
                    <a:pt x="475" y="165"/>
                  </a:lnTo>
                  <a:lnTo>
                    <a:pt x="450" y="135"/>
                  </a:lnTo>
                  <a:lnTo>
                    <a:pt x="450" y="135"/>
                  </a:lnTo>
                  <a:lnTo>
                    <a:pt x="441" y="125"/>
                  </a:lnTo>
                  <a:lnTo>
                    <a:pt x="431" y="116"/>
                  </a:lnTo>
                  <a:lnTo>
                    <a:pt x="431" y="116"/>
                  </a:lnTo>
                  <a:lnTo>
                    <a:pt x="422" y="107"/>
                  </a:lnTo>
                  <a:lnTo>
                    <a:pt x="413" y="98"/>
                  </a:lnTo>
                  <a:lnTo>
                    <a:pt x="413" y="98"/>
                  </a:lnTo>
                  <a:lnTo>
                    <a:pt x="400" y="81"/>
                  </a:lnTo>
                  <a:lnTo>
                    <a:pt x="389" y="67"/>
                  </a:lnTo>
                  <a:lnTo>
                    <a:pt x="378" y="54"/>
                  </a:lnTo>
                  <a:lnTo>
                    <a:pt x="366" y="44"/>
                  </a:lnTo>
                  <a:lnTo>
                    <a:pt x="366" y="44"/>
                  </a:lnTo>
                  <a:lnTo>
                    <a:pt x="355" y="33"/>
                  </a:lnTo>
                  <a:lnTo>
                    <a:pt x="346" y="21"/>
                  </a:lnTo>
                  <a:lnTo>
                    <a:pt x="346" y="21"/>
                  </a:lnTo>
                  <a:lnTo>
                    <a:pt x="377" y="0"/>
                  </a:lnTo>
                  <a:lnTo>
                    <a:pt x="377" y="0"/>
                  </a:lnTo>
                  <a:lnTo>
                    <a:pt x="382" y="6"/>
                  </a:lnTo>
                  <a:lnTo>
                    <a:pt x="382" y="6"/>
                  </a:lnTo>
                  <a:lnTo>
                    <a:pt x="433" y="64"/>
                  </a:lnTo>
                  <a:lnTo>
                    <a:pt x="433" y="64"/>
                  </a:lnTo>
                  <a:lnTo>
                    <a:pt x="496" y="134"/>
                  </a:lnTo>
                  <a:lnTo>
                    <a:pt x="527" y="170"/>
                  </a:lnTo>
                  <a:lnTo>
                    <a:pt x="558" y="207"/>
                  </a:lnTo>
                  <a:lnTo>
                    <a:pt x="558" y="207"/>
                  </a:lnTo>
                  <a:lnTo>
                    <a:pt x="585" y="239"/>
                  </a:lnTo>
                  <a:lnTo>
                    <a:pt x="614" y="273"/>
                  </a:lnTo>
                  <a:lnTo>
                    <a:pt x="631" y="290"/>
                  </a:lnTo>
                  <a:lnTo>
                    <a:pt x="647" y="307"/>
                  </a:lnTo>
                  <a:lnTo>
                    <a:pt x="665" y="324"/>
                  </a:lnTo>
                  <a:lnTo>
                    <a:pt x="683" y="341"/>
                  </a:lnTo>
                  <a:lnTo>
                    <a:pt x="683" y="341"/>
                  </a:lnTo>
                  <a:lnTo>
                    <a:pt x="729" y="380"/>
                  </a:lnTo>
                  <a:lnTo>
                    <a:pt x="729" y="380"/>
                  </a:lnTo>
                  <a:lnTo>
                    <a:pt x="765" y="411"/>
                  </a:lnTo>
                  <a:lnTo>
                    <a:pt x="801" y="444"/>
                  </a:lnTo>
                  <a:lnTo>
                    <a:pt x="801" y="444"/>
                  </a:lnTo>
                  <a:lnTo>
                    <a:pt x="836" y="477"/>
                  </a:lnTo>
                  <a:lnTo>
                    <a:pt x="869" y="511"/>
                  </a:lnTo>
                  <a:lnTo>
                    <a:pt x="900" y="546"/>
                  </a:lnTo>
                  <a:lnTo>
                    <a:pt x="930" y="581"/>
                  </a:lnTo>
                  <a:lnTo>
                    <a:pt x="930" y="581"/>
                  </a:lnTo>
                  <a:lnTo>
                    <a:pt x="946" y="600"/>
                  </a:lnTo>
                  <a:lnTo>
                    <a:pt x="946" y="600"/>
                  </a:lnTo>
                  <a:lnTo>
                    <a:pt x="962" y="620"/>
                  </a:lnTo>
                  <a:lnTo>
                    <a:pt x="980" y="641"/>
                  </a:lnTo>
                  <a:lnTo>
                    <a:pt x="998" y="661"/>
                  </a:lnTo>
                  <a:lnTo>
                    <a:pt x="1008" y="669"/>
                  </a:lnTo>
                  <a:lnTo>
                    <a:pt x="1018" y="677"/>
                  </a:lnTo>
                  <a:lnTo>
                    <a:pt x="1019" y="678"/>
                  </a:lnTo>
                  <a:lnTo>
                    <a:pt x="1020" y="678"/>
                  </a:lnTo>
                  <a:lnTo>
                    <a:pt x="1020" y="678"/>
                  </a:lnTo>
                  <a:lnTo>
                    <a:pt x="1025" y="680"/>
                  </a:lnTo>
                  <a:lnTo>
                    <a:pt x="1029" y="684"/>
                  </a:lnTo>
                  <a:lnTo>
                    <a:pt x="1029" y="685"/>
                  </a:lnTo>
                  <a:lnTo>
                    <a:pt x="1030" y="686"/>
                  </a:lnTo>
                  <a:lnTo>
                    <a:pt x="1030" y="686"/>
                  </a:lnTo>
                  <a:lnTo>
                    <a:pt x="1032" y="689"/>
                  </a:lnTo>
                  <a:lnTo>
                    <a:pt x="1035" y="692"/>
                  </a:lnTo>
                  <a:lnTo>
                    <a:pt x="1036" y="695"/>
                  </a:lnTo>
                  <a:lnTo>
                    <a:pt x="1037" y="698"/>
                  </a:lnTo>
                  <a:lnTo>
                    <a:pt x="1037" y="699"/>
                  </a:lnTo>
                  <a:lnTo>
                    <a:pt x="1037" y="700"/>
                  </a:lnTo>
                  <a:lnTo>
                    <a:pt x="1037" y="700"/>
                  </a:lnTo>
                  <a:lnTo>
                    <a:pt x="1041" y="711"/>
                  </a:lnTo>
                  <a:lnTo>
                    <a:pt x="1045" y="723"/>
                  </a:lnTo>
                  <a:lnTo>
                    <a:pt x="1047" y="735"/>
                  </a:lnTo>
                  <a:lnTo>
                    <a:pt x="1049" y="748"/>
                  </a:lnTo>
                  <a:lnTo>
                    <a:pt x="1051" y="774"/>
                  </a:lnTo>
                  <a:lnTo>
                    <a:pt x="1051" y="800"/>
                  </a:lnTo>
                  <a:lnTo>
                    <a:pt x="1050" y="826"/>
                  </a:lnTo>
                  <a:lnTo>
                    <a:pt x="1047" y="851"/>
                  </a:lnTo>
                  <a:lnTo>
                    <a:pt x="1044" y="872"/>
                  </a:lnTo>
                  <a:lnTo>
                    <a:pt x="1040" y="892"/>
                  </a:lnTo>
                  <a:lnTo>
                    <a:pt x="1040" y="892"/>
                  </a:lnTo>
                  <a:lnTo>
                    <a:pt x="1037" y="911"/>
                  </a:lnTo>
                  <a:lnTo>
                    <a:pt x="1035" y="929"/>
                  </a:lnTo>
                  <a:lnTo>
                    <a:pt x="1030" y="967"/>
                  </a:lnTo>
                  <a:lnTo>
                    <a:pt x="1030" y="973"/>
                  </a:lnTo>
                  <a:lnTo>
                    <a:pt x="1030" y="973"/>
                  </a:lnTo>
                  <a:lnTo>
                    <a:pt x="1029" y="991"/>
                  </a:lnTo>
                  <a:lnTo>
                    <a:pt x="1029" y="991"/>
                  </a:lnTo>
                  <a:lnTo>
                    <a:pt x="1029" y="1009"/>
                  </a:lnTo>
                  <a:lnTo>
                    <a:pt x="1028" y="1017"/>
                  </a:lnTo>
                  <a:lnTo>
                    <a:pt x="1026" y="1024"/>
                  </a:lnTo>
                  <a:lnTo>
                    <a:pt x="1026" y="1024"/>
                  </a:lnTo>
                  <a:lnTo>
                    <a:pt x="1024" y="1031"/>
                  </a:lnTo>
                  <a:lnTo>
                    <a:pt x="1023" y="1039"/>
                  </a:lnTo>
                  <a:lnTo>
                    <a:pt x="1023" y="1051"/>
                  </a:lnTo>
                  <a:lnTo>
                    <a:pt x="1023" y="1051"/>
                  </a:lnTo>
                  <a:lnTo>
                    <a:pt x="1023" y="1059"/>
                  </a:lnTo>
                  <a:lnTo>
                    <a:pt x="1021" y="1068"/>
                  </a:lnTo>
                  <a:lnTo>
                    <a:pt x="1019" y="1075"/>
                  </a:lnTo>
                  <a:lnTo>
                    <a:pt x="1016" y="1079"/>
                  </a:lnTo>
                  <a:lnTo>
                    <a:pt x="1013" y="1083"/>
                  </a:lnTo>
                  <a:lnTo>
                    <a:pt x="1013" y="1083"/>
                  </a:lnTo>
                  <a:lnTo>
                    <a:pt x="1010" y="1085"/>
                  </a:lnTo>
                  <a:lnTo>
                    <a:pt x="1008" y="1086"/>
                  </a:lnTo>
                  <a:lnTo>
                    <a:pt x="1005" y="1087"/>
                  </a:lnTo>
                  <a:lnTo>
                    <a:pt x="1002" y="1088"/>
                  </a:lnTo>
                  <a:lnTo>
                    <a:pt x="1002" y="1088"/>
                  </a:lnTo>
                  <a:lnTo>
                    <a:pt x="1002" y="1088"/>
                  </a:lnTo>
                  <a:lnTo>
                    <a:pt x="998" y="1087"/>
                  </a:lnTo>
                  <a:lnTo>
                    <a:pt x="997" y="1087"/>
                  </a:lnTo>
                  <a:lnTo>
                    <a:pt x="996" y="1087"/>
                  </a:lnTo>
                  <a:lnTo>
                    <a:pt x="996" y="1087"/>
                  </a:lnTo>
                  <a:lnTo>
                    <a:pt x="992" y="1088"/>
                  </a:lnTo>
                  <a:lnTo>
                    <a:pt x="991" y="1088"/>
                  </a:lnTo>
                  <a:close/>
                  <a:moveTo>
                    <a:pt x="1002" y="731"/>
                  </a:moveTo>
                  <a:lnTo>
                    <a:pt x="1002" y="731"/>
                  </a:lnTo>
                  <a:lnTo>
                    <a:pt x="954" y="761"/>
                  </a:lnTo>
                  <a:lnTo>
                    <a:pt x="954" y="761"/>
                  </a:lnTo>
                  <a:lnTo>
                    <a:pt x="918" y="784"/>
                  </a:lnTo>
                  <a:lnTo>
                    <a:pt x="918" y="784"/>
                  </a:lnTo>
                  <a:lnTo>
                    <a:pt x="885" y="803"/>
                  </a:lnTo>
                  <a:lnTo>
                    <a:pt x="885" y="803"/>
                  </a:lnTo>
                  <a:lnTo>
                    <a:pt x="856" y="821"/>
                  </a:lnTo>
                  <a:lnTo>
                    <a:pt x="842" y="830"/>
                  </a:lnTo>
                  <a:lnTo>
                    <a:pt x="829" y="839"/>
                  </a:lnTo>
                  <a:lnTo>
                    <a:pt x="819" y="847"/>
                  </a:lnTo>
                  <a:lnTo>
                    <a:pt x="819" y="847"/>
                  </a:lnTo>
                  <a:lnTo>
                    <a:pt x="773" y="881"/>
                  </a:lnTo>
                  <a:lnTo>
                    <a:pt x="729" y="917"/>
                  </a:lnTo>
                  <a:lnTo>
                    <a:pt x="729" y="917"/>
                  </a:lnTo>
                  <a:lnTo>
                    <a:pt x="717" y="925"/>
                  </a:lnTo>
                  <a:lnTo>
                    <a:pt x="717" y="925"/>
                  </a:lnTo>
                  <a:lnTo>
                    <a:pt x="704" y="936"/>
                  </a:lnTo>
                  <a:lnTo>
                    <a:pt x="691" y="948"/>
                  </a:lnTo>
                  <a:lnTo>
                    <a:pt x="678" y="960"/>
                  </a:lnTo>
                  <a:lnTo>
                    <a:pt x="672" y="967"/>
                  </a:lnTo>
                  <a:lnTo>
                    <a:pt x="668" y="974"/>
                  </a:lnTo>
                  <a:lnTo>
                    <a:pt x="664" y="980"/>
                  </a:lnTo>
                  <a:lnTo>
                    <a:pt x="671" y="982"/>
                  </a:lnTo>
                  <a:lnTo>
                    <a:pt x="671" y="982"/>
                  </a:lnTo>
                  <a:lnTo>
                    <a:pt x="699" y="991"/>
                  </a:lnTo>
                  <a:lnTo>
                    <a:pt x="699" y="991"/>
                  </a:lnTo>
                  <a:lnTo>
                    <a:pt x="718" y="996"/>
                  </a:lnTo>
                  <a:lnTo>
                    <a:pt x="738" y="1003"/>
                  </a:lnTo>
                  <a:lnTo>
                    <a:pt x="738" y="1003"/>
                  </a:lnTo>
                  <a:lnTo>
                    <a:pt x="756" y="1007"/>
                  </a:lnTo>
                  <a:lnTo>
                    <a:pt x="772" y="1010"/>
                  </a:lnTo>
                  <a:lnTo>
                    <a:pt x="772" y="1010"/>
                  </a:lnTo>
                  <a:lnTo>
                    <a:pt x="792" y="1014"/>
                  </a:lnTo>
                  <a:lnTo>
                    <a:pt x="811" y="1018"/>
                  </a:lnTo>
                  <a:lnTo>
                    <a:pt x="811" y="1018"/>
                  </a:lnTo>
                  <a:lnTo>
                    <a:pt x="854" y="1028"/>
                  </a:lnTo>
                  <a:lnTo>
                    <a:pt x="897" y="1039"/>
                  </a:lnTo>
                  <a:lnTo>
                    <a:pt x="941" y="1046"/>
                  </a:lnTo>
                  <a:lnTo>
                    <a:pt x="962" y="1049"/>
                  </a:lnTo>
                  <a:lnTo>
                    <a:pt x="984" y="1051"/>
                  </a:lnTo>
                  <a:lnTo>
                    <a:pt x="991" y="1052"/>
                  </a:lnTo>
                  <a:lnTo>
                    <a:pt x="990" y="1045"/>
                  </a:lnTo>
                  <a:lnTo>
                    <a:pt x="990" y="1045"/>
                  </a:lnTo>
                  <a:lnTo>
                    <a:pt x="989" y="1039"/>
                  </a:lnTo>
                  <a:lnTo>
                    <a:pt x="989" y="1039"/>
                  </a:lnTo>
                  <a:lnTo>
                    <a:pt x="987" y="1032"/>
                  </a:lnTo>
                  <a:lnTo>
                    <a:pt x="987" y="1029"/>
                  </a:lnTo>
                  <a:lnTo>
                    <a:pt x="987" y="1027"/>
                  </a:lnTo>
                  <a:lnTo>
                    <a:pt x="987" y="1027"/>
                  </a:lnTo>
                  <a:lnTo>
                    <a:pt x="990" y="1018"/>
                  </a:lnTo>
                  <a:lnTo>
                    <a:pt x="992" y="1008"/>
                  </a:lnTo>
                  <a:lnTo>
                    <a:pt x="993" y="988"/>
                  </a:lnTo>
                  <a:lnTo>
                    <a:pt x="993" y="988"/>
                  </a:lnTo>
                  <a:lnTo>
                    <a:pt x="994" y="974"/>
                  </a:lnTo>
                  <a:lnTo>
                    <a:pt x="994" y="974"/>
                  </a:lnTo>
                  <a:lnTo>
                    <a:pt x="995" y="957"/>
                  </a:lnTo>
                  <a:lnTo>
                    <a:pt x="995" y="957"/>
                  </a:lnTo>
                  <a:lnTo>
                    <a:pt x="998" y="925"/>
                  </a:lnTo>
                  <a:lnTo>
                    <a:pt x="1000" y="910"/>
                  </a:lnTo>
                  <a:lnTo>
                    <a:pt x="1004" y="893"/>
                  </a:lnTo>
                  <a:lnTo>
                    <a:pt x="1004" y="893"/>
                  </a:lnTo>
                  <a:lnTo>
                    <a:pt x="1010" y="856"/>
                  </a:lnTo>
                  <a:lnTo>
                    <a:pt x="1013" y="835"/>
                  </a:lnTo>
                  <a:lnTo>
                    <a:pt x="1015" y="813"/>
                  </a:lnTo>
                  <a:lnTo>
                    <a:pt x="1016" y="793"/>
                  </a:lnTo>
                  <a:lnTo>
                    <a:pt x="1015" y="772"/>
                  </a:lnTo>
                  <a:lnTo>
                    <a:pt x="1014" y="753"/>
                  </a:lnTo>
                  <a:lnTo>
                    <a:pt x="1010" y="734"/>
                  </a:lnTo>
                  <a:lnTo>
                    <a:pt x="1008" y="726"/>
                  </a:lnTo>
                  <a:lnTo>
                    <a:pt x="1002" y="73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8" name="Freeform 207"/>
            <p:cNvSpPr/>
            <p:nvPr/>
          </p:nvSpPr>
          <p:spPr bwMode="auto">
            <a:xfrm>
              <a:off x="4251325" y="2251075"/>
              <a:ext cx="195263" cy="161925"/>
            </a:xfrm>
            <a:custGeom>
              <a:avLst/>
              <a:gdLst/>
              <a:ahLst/>
              <a:cxnLst>
                <a:cxn ang="0">
                  <a:pos x="15" y="307"/>
                </a:cxn>
                <a:cxn ang="0">
                  <a:pos x="9" y="306"/>
                </a:cxn>
                <a:cxn ang="0">
                  <a:pos x="2" y="298"/>
                </a:cxn>
                <a:cxn ang="0">
                  <a:pos x="0" y="293"/>
                </a:cxn>
                <a:cxn ang="0">
                  <a:pos x="2" y="281"/>
                </a:cxn>
                <a:cxn ang="0">
                  <a:pos x="6" y="275"/>
                </a:cxn>
                <a:cxn ang="0">
                  <a:pos x="12" y="272"/>
                </a:cxn>
                <a:cxn ang="0">
                  <a:pos x="18" y="269"/>
                </a:cxn>
                <a:cxn ang="0">
                  <a:pos x="30" y="259"/>
                </a:cxn>
                <a:cxn ang="0">
                  <a:pos x="48" y="238"/>
                </a:cxn>
                <a:cxn ang="0">
                  <a:pos x="59" y="222"/>
                </a:cxn>
                <a:cxn ang="0">
                  <a:pos x="75" y="201"/>
                </a:cxn>
                <a:cxn ang="0">
                  <a:pos x="94" y="180"/>
                </a:cxn>
                <a:cxn ang="0">
                  <a:pos x="136" y="143"/>
                </a:cxn>
                <a:cxn ang="0">
                  <a:pos x="160" y="124"/>
                </a:cxn>
                <a:cxn ang="0">
                  <a:pos x="174" y="112"/>
                </a:cxn>
                <a:cxn ang="0">
                  <a:pos x="224" y="83"/>
                </a:cxn>
                <a:cxn ang="0">
                  <a:pos x="241" y="73"/>
                </a:cxn>
                <a:cxn ang="0">
                  <a:pos x="259" y="63"/>
                </a:cxn>
                <a:cxn ang="0">
                  <a:pos x="305" y="32"/>
                </a:cxn>
                <a:cxn ang="0">
                  <a:pos x="345" y="3"/>
                </a:cxn>
                <a:cxn ang="0">
                  <a:pos x="354" y="0"/>
                </a:cxn>
                <a:cxn ang="0">
                  <a:pos x="359" y="1"/>
                </a:cxn>
                <a:cxn ang="0">
                  <a:pos x="366" y="8"/>
                </a:cxn>
                <a:cxn ang="0">
                  <a:pos x="368" y="12"/>
                </a:cxn>
                <a:cxn ang="0">
                  <a:pos x="369" y="22"/>
                </a:cxn>
                <a:cxn ang="0">
                  <a:pos x="367" y="29"/>
                </a:cxn>
                <a:cxn ang="0">
                  <a:pos x="362" y="35"/>
                </a:cxn>
                <a:cxn ang="0">
                  <a:pos x="339" y="51"/>
                </a:cxn>
                <a:cxn ang="0">
                  <a:pos x="270" y="96"/>
                </a:cxn>
                <a:cxn ang="0">
                  <a:pos x="240" y="115"/>
                </a:cxn>
                <a:cxn ang="0">
                  <a:pos x="180" y="157"/>
                </a:cxn>
                <a:cxn ang="0">
                  <a:pos x="151" y="179"/>
                </a:cxn>
                <a:cxn ang="0">
                  <a:pos x="109" y="218"/>
                </a:cxn>
                <a:cxn ang="0">
                  <a:pos x="78" y="252"/>
                </a:cxn>
                <a:cxn ang="0">
                  <a:pos x="69" y="264"/>
                </a:cxn>
                <a:cxn ang="0">
                  <a:pos x="47" y="290"/>
                </a:cxn>
                <a:cxn ang="0">
                  <a:pos x="35" y="300"/>
                </a:cxn>
                <a:cxn ang="0">
                  <a:pos x="21" y="306"/>
                </a:cxn>
                <a:cxn ang="0">
                  <a:pos x="15" y="307"/>
                </a:cxn>
              </a:cxnLst>
              <a:rect l="0" t="0" r="r" b="b"/>
              <a:pathLst>
                <a:path w="369" h="307">
                  <a:moveTo>
                    <a:pt x="15" y="307"/>
                  </a:moveTo>
                  <a:lnTo>
                    <a:pt x="15" y="307"/>
                  </a:lnTo>
                  <a:lnTo>
                    <a:pt x="12" y="307"/>
                  </a:lnTo>
                  <a:lnTo>
                    <a:pt x="9" y="306"/>
                  </a:lnTo>
                  <a:lnTo>
                    <a:pt x="5" y="303"/>
                  </a:lnTo>
                  <a:lnTo>
                    <a:pt x="2" y="298"/>
                  </a:lnTo>
                  <a:lnTo>
                    <a:pt x="0" y="293"/>
                  </a:lnTo>
                  <a:lnTo>
                    <a:pt x="0" y="293"/>
                  </a:lnTo>
                  <a:lnTo>
                    <a:pt x="0" y="287"/>
                  </a:lnTo>
                  <a:lnTo>
                    <a:pt x="2" y="281"/>
                  </a:lnTo>
                  <a:lnTo>
                    <a:pt x="4" y="277"/>
                  </a:lnTo>
                  <a:lnTo>
                    <a:pt x="6" y="275"/>
                  </a:lnTo>
                  <a:lnTo>
                    <a:pt x="9" y="273"/>
                  </a:lnTo>
                  <a:lnTo>
                    <a:pt x="12" y="272"/>
                  </a:lnTo>
                  <a:lnTo>
                    <a:pt x="12" y="272"/>
                  </a:lnTo>
                  <a:lnTo>
                    <a:pt x="18" y="269"/>
                  </a:lnTo>
                  <a:lnTo>
                    <a:pt x="24" y="265"/>
                  </a:lnTo>
                  <a:lnTo>
                    <a:pt x="30" y="259"/>
                  </a:lnTo>
                  <a:lnTo>
                    <a:pt x="36" y="253"/>
                  </a:lnTo>
                  <a:lnTo>
                    <a:pt x="48" y="238"/>
                  </a:lnTo>
                  <a:lnTo>
                    <a:pt x="59" y="222"/>
                  </a:lnTo>
                  <a:lnTo>
                    <a:pt x="59" y="222"/>
                  </a:lnTo>
                  <a:lnTo>
                    <a:pt x="68" y="210"/>
                  </a:lnTo>
                  <a:lnTo>
                    <a:pt x="75" y="201"/>
                  </a:lnTo>
                  <a:lnTo>
                    <a:pt x="75" y="201"/>
                  </a:lnTo>
                  <a:lnTo>
                    <a:pt x="94" y="180"/>
                  </a:lnTo>
                  <a:lnTo>
                    <a:pt x="114" y="162"/>
                  </a:lnTo>
                  <a:lnTo>
                    <a:pt x="136" y="143"/>
                  </a:lnTo>
                  <a:lnTo>
                    <a:pt x="157" y="126"/>
                  </a:lnTo>
                  <a:lnTo>
                    <a:pt x="160" y="124"/>
                  </a:lnTo>
                  <a:lnTo>
                    <a:pt x="160" y="124"/>
                  </a:lnTo>
                  <a:lnTo>
                    <a:pt x="174" y="112"/>
                  </a:lnTo>
                  <a:lnTo>
                    <a:pt x="190" y="102"/>
                  </a:lnTo>
                  <a:lnTo>
                    <a:pt x="224" y="83"/>
                  </a:lnTo>
                  <a:lnTo>
                    <a:pt x="224" y="83"/>
                  </a:lnTo>
                  <a:lnTo>
                    <a:pt x="241" y="73"/>
                  </a:lnTo>
                  <a:lnTo>
                    <a:pt x="259" y="63"/>
                  </a:lnTo>
                  <a:lnTo>
                    <a:pt x="259" y="63"/>
                  </a:lnTo>
                  <a:lnTo>
                    <a:pt x="283" y="47"/>
                  </a:lnTo>
                  <a:lnTo>
                    <a:pt x="305" y="32"/>
                  </a:lnTo>
                  <a:lnTo>
                    <a:pt x="345" y="3"/>
                  </a:lnTo>
                  <a:lnTo>
                    <a:pt x="345" y="3"/>
                  </a:lnTo>
                  <a:lnTo>
                    <a:pt x="350" y="1"/>
                  </a:lnTo>
                  <a:lnTo>
                    <a:pt x="354" y="0"/>
                  </a:lnTo>
                  <a:lnTo>
                    <a:pt x="354" y="0"/>
                  </a:lnTo>
                  <a:lnTo>
                    <a:pt x="359" y="1"/>
                  </a:lnTo>
                  <a:lnTo>
                    <a:pt x="363" y="4"/>
                  </a:lnTo>
                  <a:lnTo>
                    <a:pt x="366" y="8"/>
                  </a:lnTo>
                  <a:lnTo>
                    <a:pt x="368" y="12"/>
                  </a:lnTo>
                  <a:lnTo>
                    <a:pt x="368" y="12"/>
                  </a:lnTo>
                  <a:lnTo>
                    <a:pt x="369" y="16"/>
                  </a:lnTo>
                  <a:lnTo>
                    <a:pt x="369" y="22"/>
                  </a:lnTo>
                  <a:lnTo>
                    <a:pt x="369" y="25"/>
                  </a:lnTo>
                  <a:lnTo>
                    <a:pt x="367" y="29"/>
                  </a:lnTo>
                  <a:lnTo>
                    <a:pt x="365" y="32"/>
                  </a:lnTo>
                  <a:lnTo>
                    <a:pt x="362" y="35"/>
                  </a:lnTo>
                  <a:lnTo>
                    <a:pt x="362" y="35"/>
                  </a:lnTo>
                  <a:lnTo>
                    <a:pt x="339" y="51"/>
                  </a:lnTo>
                  <a:lnTo>
                    <a:pt x="317" y="67"/>
                  </a:lnTo>
                  <a:lnTo>
                    <a:pt x="270" y="96"/>
                  </a:lnTo>
                  <a:lnTo>
                    <a:pt x="270" y="96"/>
                  </a:lnTo>
                  <a:lnTo>
                    <a:pt x="240" y="115"/>
                  </a:lnTo>
                  <a:lnTo>
                    <a:pt x="210" y="135"/>
                  </a:lnTo>
                  <a:lnTo>
                    <a:pt x="180" y="157"/>
                  </a:lnTo>
                  <a:lnTo>
                    <a:pt x="151" y="179"/>
                  </a:lnTo>
                  <a:lnTo>
                    <a:pt x="151" y="179"/>
                  </a:lnTo>
                  <a:lnTo>
                    <a:pt x="131" y="198"/>
                  </a:lnTo>
                  <a:lnTo>
                    <a:pt x="109" y="218"/>
                  </a:lnTo>
                  <a:lnTo>
                    <a:pt x="88" y="239"/>
                  </a:lnTo>
                  <a:lnTo>
                    <a:pt x="78" y="252"/>
                  </a:lnTo>
                  <a:lnTo>
                    <a:pt x="69" y="264"/>
                  </a:lnTo>
                  <a:lnTo>
                    <a:pt x="69" y="264"/>
                  </a:lnTo>
                  <a:lnTo>
                    <a:pt x="59" y="277"/>
                  </a:lnTo>
                  <a:lnTo>
                    <a:pt x="47" y="290"/>
                  </a:lnTo>
                  <a:lnTo>
                    <a:pt x="42" y="295"/>
                  </a:lnTo>
                  <a:lnTo>
                    <a:pt x="35" y="300"/>
                  </a:lnTo>
                  <a:lnTo>
                    <a:pt x="29" y="304"/>
                  </a:lnTo>
                  <a:lnTo>
                    <a:pt x="21" y="306"/>
                  </a:lnTo>
                  <a:lnTo>
                    <a:pt x="21" y="306"/>
                  </a:lnTo>
                  <a:lnTo>
                    <a:pt x="15" y="307"/>
                  </a:lnTo>
                  <a:lnTo>
                    <a:pt x="15" y="30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69" name="Freeform 208"/>
            <p:cNvSpPr/>
            <p:nvPr/>
          </p:nvSpPr>
          <p:spPr bwMode="auto">
            <a:xfrm>
              <a:off x="4284663" y="2282825"/>
              <a:ext cx="195263" cy="171450"/>
            </a:xfrm>
            <a:custGeom>
              <a:avLst/>
              <a:gdLst/>
              <a:ahLst/>
              <a:cxnLst>
                <a:cxn ang="0">
                  <a:pos x="15" y="323"/>
                </a:cxn>
                <a:cxn ang="0">
                  <a:pos x="6" y="319"/>
                </a:cxn>
                <a:cxn ang="0">
                  <a:pos x="1" y="309"/>
                </a:cxn>
                <a:cxn ang="0">
                  <a:pos x="0" y="306"/>
                </a:cxn>
                <a:cxn ang="0">
                  <a:pos x="0" y="297"/>
                </a:cxn>
                <a:cxn ang="0">
                  <a:pos x="4" y="290"/>
                </a:cxn>
                <a:cxn ang="0">
                  <a:pos x="7" y="287"/>
                </a:cxn>
                <a:cxn ang="0">
                  <a:pos x="15" y="277"/>
                </a:cxn>
                <a:cxn ang="0">
                  <a:pos x="20" y="266"/>
                </a:cxn>
                <a:cxn ang="0">
                  <a:pos x="29" y="253"/>
                </a:cxn>
                <a:cxn ang="0">
                  <a:pos x="48" y="230"/>
                </a:cxn>
                <a:cxn ang="0">
                  <a:pos x="68" y="211"/>
                </a:cxn>
                <a:cxn ang="0">
                  <a:pos x="94" y="190"/>
                </a:cxn>
                <a:cxn ang="0">
                  <a:pos x="126" y="162"/>
                </a:cxn>
                <a:cxn ang="0">
                  <a:pos x="159" y="135"/>
                </a:cxn>
                <a:cxn ang="0">
                  <a:pos x="187" y="111"/>
                </a:cxn>
                <a:cxn ang="0">
                  <a:pos x="236" y="73"/>
                </a:cxn>
                <a:cxn ang="0">
                  <a:pos x="254" y="61"/>
                </a:cxn>
                <a:cxn ang="0">
                  <a:pos x="311" y="23"/>
                </a:cxn>
                <a:cxn ang="0">
                  <a:pos x="344" y="3"/>
                </a:cxn>
                <a:cxn ang="0">
                  <a:pos x="348" y="1"/>
                </a:cxn>
                <a:cxn ang="0">
                  <a:pos x="352" y="0"/>
                </a:cxn>
                <a:cxn ang="0">
                  <a:pos x="358" y="2"/>
                </a:cxn>
                <a:cxn ang="0">
                  <a:pos x="366" y="9"/>
                </a:cxn>
                <a:cxn ang="0">
                  <a:pos x="368" y="14"/>
                </a:cxn>
                <a:cxn ang="0">
                  <a:pos x="369" y="22"/>
                </a:cxn>
                <a:cxn ang="0">
                  <a:pos x="366" y="29"/>
                </a:cxn>
                <a:cxn ang="0">
                  <a:pos x="361" y="35"/>
                </a:cxn>
                <a:cxn ang="0">
                  <a:pos x="325" y="57"/>
                </a:cxn>
                <a:cxn ang="0">
                  <a:pos x="271" y="92"/>
                </a:cxn>
                <a:cxn ang="0">
                  <a:pos x="250" y="107"/>
                </a:cxn>
                <a:cxn ang="0">
                  <a:pos x="190" y="157"/>
                </a:cxn>
                <a:cxn ang="0">
                  <a:pos x="164" y="179"/>
                </a:cxn>
                <a:cxn ang="0">
                  <a:pos x="134" y="203"/>
                </a:cxn>
                <a:cxn ang="0">
                  <a:pos x="102" y="229"/>
                </a:cxn>
                <a:cxn ang="0">
                  <a:pos x="72" y="258"/>
                </a:cxn>
                <a:cxn ang="0">
                  <a:pos x="66" y="264"/>
                </a:cxn>
                <a:cxn ang="0">
                  <a:pos x="51" y="286"/>
                </a:cxn>
                <a:cxn ang="0">
                  <a:pos x="46" y="295"/>
                </a:cxn>
                <a:cxn ang="0">
                  <a:pos x="33" y="312"/>
                </a:cxn>
                <a:cxn ang="0">
                  <a:pos x="24" y="319"/>
                </a:cxn>
                <a:cxn ang="0">
                  <a:pos x="15" y="323"/>
                </a:cxn>
              </a:cxnLst>
              <a:rect l="0" t="0" r="r" b="b"/>
              <a:pathLst>
                <a:path w="369" h="323">
                  <a:moveTo>
                    <a:pt x="15" y="323"/>
                  </a:moveTo>
                  <a:lnTo>
                    <a:pt x="15" y="323"/>
                  </a:lnTo>
                  <a:lnTo>
                    <a:pt x="10" y="322"/>
                  </a:lnTo>
                  <a:lnTo>
                    <a:pt x="6" y="319"/>
                  </a:lnTo>
                  <a:lnTo>
                    <a:pt x="3" y="315"/>
                  </a:lnTo>
                  <a:lnTo>
                    <a:pt x="1" y="309"/>
                  </a:lnTo>
                  <a:lnTo>
                    <a:pt x="1" y="309"/>
                  </a:lnTo>
                  <a:lnTo>
                    <a:pt x="0" y="306"/>
                  </a:lnTo>
                  <a:lnTo>
                    <a:pt x="0" y="300"/>
                  </a:lnTo>
                  <a:lnTo>
                    <a:pt x="0" y="297"/>
                  </a:lnTo>
                  <a:lnTo>
                    <a:pt x="2" y="294"/>
                  </a:lnTo>
                  <a:lnTo>
                    <a:pt x="4" y="290"/>
                  </a:lnTo>
                  <a:lnTo>
                    <a:pt x="7" y="287"/>
                  </a:lnTo>
                  <a:lnTo>
                    <a:pt x="7" y="287"/>
                  </a:lnTo>
                  <a:lnTo>
                    <a:pt x="11" y="283"/>
                  </a:lnTo>
                  <a:lnTo>
                    <a:pt x="15" y="277"/>
                  </a:lnTo>
                  <a:lnTo>
                    <a:pt x="20" y="266"/>
                  </a:lnTo>
                  <a:lnTo>
                    <a:pt x="20" y="266"/>
                  </a:lnTo>
                  <a:lnTo>
                    <a:pt x="24" y="259"/>
                  </a:lnTo>
                  <a:lnTo>
                    <a:pt x="29" y="253"/>
                  </a:lnTo>
                  <a:lnTo>
                    <a:pt x="29" y="253"/>
                  </a:lnTo>
                  <a:lnTo>
                    <a:pt x="48" y="230"/>
                  </a:lnTo>
                  <a:lnTo>
                    <a:pt x="59" y="221"/>
                  </a:lnTo>
                  <a:lnTo>
                    <a:pt x="68" y="211"/>
                  </a:lnTo>
                  <a:lnTo>
                    <a:pt x="68" y="211"/>
                  </a:lnTo>
                  <a:lnTo>
                    <a:pt x="94" y="190"/>
                  </a:lnTo>
                  <a:lnTo>
                    <a:pt x="94" y="190"/>
                  </a:lnTo>
                  <a:lnTo>
                    <a:pt x="126" y="162"/>
                  </a:lnTo>
                  <a:lnTo>
                    <a:pt x="159" y="135"/>
                  </a:lnTo>
                  <a:lnTo>
                    <a:pt x="159" y="135"/>
                  </a:lnTo>
                  <a:lnTo>
                    <a:pt x="187" y="111"/>
                  </a:lnTo>
                  <a:lnTo>
                    <a:pt x="187" y="111"/>
                  </a:lnTo>
                  <a:lnTo>
                    <a:pt x="220" y="85"/>
                  </a:lnTo>
                  <a:lnTo>
                    <a:pt x="236" y="73"/>
                  </a:lnTo>
                  <a:lnTo>
                    <a:pt x="254" y="61"/>
                  </a:lnTo>
                  <a:lnTo>
                    <a:pt x="254" y="61"/>
                  </a:lnTo>
                  <a:lnTo>
                    <a:pt x="282" y="41"/>
                  </a:lnTo>
                  <a:lnTo>
                    <a:pt x="311" y="23"/>
                  </a:lnTo>
                  <a:lnTo>
                    <a:pt x="311" y="23"/>
                  </a:lnTo>
                  <a:lnTo>
                    <a:pt x="344" y="3"/>
                  </a:lnTo>
                  <a:lnTo>
                    <a:pt x="344" y="3"/>
                  </a:lnTo>
                  <a:lnTo>
                    <a:pt x="348" y="1"/>
                  </a:lnTo>
                  <a:lnTo>
                    <a:pt x="352" y="0"/>
                  </a:lnTo>
                  <a:lnTo>
                    <a:pt x="352" y="0"/>
                  </a:lnTo>
                  <a:lnTo>
                    <a:pt x="355" y="1"/>
                  </a:lnTo>
                  <a:lnTo>
                    <a:pt x="358" y="2"/>
                  </a:lnTo>
                  <a:lnTo>
                    <a:pt x="363" y="5"/>
                  </a:lnTo>
                  <a:lnTo>
                    <a:pt x="366" y="9"/>
                  </a:lnTo>
                  <a:lnTo>
                    <a:pt x="368" y="14"/>
                  </a:lnTo>
                  <a:lnTo>
                    <a:pt x="368" y="14"/>
                  </a:lnTo>
                  <a:lnTo>
                    <a:pt x="369" y="17"/>
                  </a:lnTo>
                  <a:lnTo>
                    <a:pt x="369" y="22"/>
                  </a:lnTo>
                  <a:lnTo>
                    <a:pt x="368" y="25"/>
                  </a:lnTo>
                  <a:lnTo>
                    <a:pt x="366" y="29"/>
                  </a:lnTo>
                  <a:lnTo>
                    <a:pt x="364" y="32"/>
                  </a:lnTo>
                  <a:lnTo>
                    <a:pt x="361" y="35"/>
                  </a:lnTo>
                  <a:lnTo>
                    <a:pt x="361" y="35"/>
                  </a:lnTo>
                  <a:lnTo>
                    <a:pt x="325" y="57"/>
                  </a:lnTo>
                  <a:lnTo>
                    <a:pt x="325" y="57"/>
                  </a:lnTo>
                  <a:lnTo>
                    <a:pt x="271" y="92"/>
                  </a:lnTo>
                  <a:lnTo>
                    <a:pt x="271" y="92"/>
                  </a:lnTo>
                  <a:lnTo>
                    <a:pt x="250" y="107"/>
                  </a:lnTo>
                  <a:lnTo>
                    <a:pt x="229" y="123"/>
                  </a:lnTo>
                  <a:lnTo>
                    <a:pt x="190" y="157"/>
                  </a:lnTo>
                  <a:lnTo>
                    <a:pt x="190" y="157"/>
                  </a:lnTo>
                  <a:lnTo>
                    <a:pt x="164" y="179"/>
                  </a:lnTo>
                  <a:lnTo>
                    <a:pt x="164" y="179"/>
                  </a:lnTo>
                  <a:lnTo>
                    <a:pt x="134" y="203"/>
                  </a:lnTo>
                  <a:lnTo>
                    <a:pt x="134" y="203"/>
                  </a:lnTo>
                  <a:lnTo>
                    <a:pt x="102" y="229"/>
                  </a:lnTo>
                  <a:lnTo>
                    <a:pt x="86" y="242"/>
                  </a:lnTo>
                  <a:lnTo>
                    <a:pt x="72" y="258"/>
                  </a:lnTo>
                  <a:lnTo>
                    <a:pt x="72" y="258"/>
                  </a:lnTo>
                  <a:lnTo>
                    <a:pt x="66" y="264"/>
                  </a:lnTo>
                  <a:lnTo>
                    <a:pt x="61" y="271"/>
                  </a:lnTo>
                  <a:lnTo>
                    <a:pt x="51" y="286"/>
                  </a:lnTo>
                  <a:lnTo>
                    <a:pt x="51" y="286"/>
                  </a:lnTo>
                  <a:lnTo>
                    <a:pt x="46" y="295"/>
                  </a:lnTo>
                  <a:lnTo>
                    <a:pt x="40" y="303"/>
                  </a:lnTo>
                  <a:lnTo>
                    <a:pt x="33" y="312"/>
                  </a:lnTo>
                  <a:lnTo>
                    <a:pt x="24" y="319"/>
                  </a:lnTo>
                  <a:lnTo>
                    <a:pt x="24" y="319"/>
                  </a:lnTo>
                  <a:lnTo>
                    <a:pt x="19" y="322"/>
                  </a:lnTo>
                  <a:lnTo>
                    <a:pt x="15" y="323"/>
                  </a:lnTo>
                  <a:lnTo>
                    <a:pt x="15" y="32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0" name="Freeform 209"/>
            <p:cNvSpPr/>
            <p:nvPr/>
          </p:nvSpPr>
          <p:spPr bwMode="auto">
            <a:xfrm>
              <a:off x="4446588" y="2346325"/>
              <a:ext cx="285750" cy="307975"/>
            </a:xfrm>
            <a:custGeom>
              <a:avLst/>
              <a:gdLst/>
              <a:ahLst/>
              <a:cxnLst>
                <a:cxn ang="0">
                  <a:pos x="524" y="583"/>
                </a:cxn>
                <a:cxn ang="0">
                  <a:pos x="515" y="580"/>
                </a:cxn>
                <a:cxn ang="0">
                  <a:pos x="501" y="571"/>
                </a:cxn>
                <a:cxn ang="0">
                  <a:pos x="476" y="549"/>
                </a:cxn>
                <a:cxn ang="0">
                  <a:pos x="437" y="513"/>
                </a:cxn>
                <a:cxn ang="0">
                  <a:pos x="414" y="488"/>
                </a:cxn>
                <a:cxn ang="0">
                  <a:pos x="388" y="460"/>
                </a:cxn>
                <a:cxn ang="0">
                  <a:pos x="339" y="409"/>
                </a:cxn>
                <a:cxn ang="0">
                  <a:pos x="300" y="361"/>
                </a:cxn>
                <a:cxn ang="0">
                  <a:pos x="288" y="344"/>
                </a:cxn>
                <a:cxn ang="0">
                  <a:pos x="246" y="293"/>
                </a:cxn>
                <a:cxn ang="0">
                  <a:pos x="202" y="245"/>
                </a:cxn>
                <a:cxn ang="0">
                  <a:pos x="167" y="208"/>
                </a:cxn>
                <a:cxn ang="0">
                  <a:pos x="134" y="170"/>
                </a:cxn>
                <a:cxn ang="0">
                  <a:pos x="121" y="153"/>
                </a:cxn>
                <a:cxn ang="0">
                  <a:pos x="95" y="121"/>
                </a:cxn>
                <a:cxn ang="0">
                  <a:pos x="54" y="76"/>
                </a:cxn>
                <a:cxn ang="0">
                  <a:pos x="24" y="48"/>
                </a:cxn>
                <a:cxn ang="0">
                  <a:pos x="8" y="36"/>
                </a:cxn>
                <a:cxn ang="0">
                  <a:pos x="3" y="29"/>
                </a:cxn>
                <a:cxn ang="0">
                  <a:pos x="0" y="22"/>
                </a:cxn>
                <a:cxn ang="0">
                  <a:pos x="1" y="13"/>
                </a:cxn>
                <a:cxn ang="0">
                  <a:pos x="4" y="8"/>
                </a:cxn>
                <a:cxn ang="0">
                  <a:pos x="12" y="1"/>
                </a:cxn>
                <a:cxn ang="0">
                  <a:pos x="16" y="0"/>
                </a:cxn>
                <a:cxn ang="0">
                  <a:pos x="25" y="3"/>
                </a:cxn>
                <a:cxn ang="0">
                  <a:pos x="41" y="15"/>
                </a:cxn>
                <a:cxn ang="0">
                  <a:pos x="70" y="41"/>
                </a:cxn>
                <a:cxn ang="0">
                  <a:pos x="110" y="84"/>
                </a:cxn>
                <a:cxn ang="0">
                  <a:pos x="136" y="115"/>
                </a:cxn>
                <a:cxn ang="0">
                  <a:pos x="206" y="198"/>
                </a:cxn>
                <a:cxn ang="0">
                  <a:pos x="290" y="291"/>
                </a:cxn>
                <a:cxn ang="0">
                  <a:pos x="303" y="306"/>
                </a:cxn>
                <a:cxn ang="0">
                  <a:pos x="341" y="353"/>
                </a:cxn>
                <a:cxn ang="0">
                  <a:pos x="371" y="390"/>
                </a:cxn>
                <a:cxn ang="0">
                  <a:pos x="403" y="425"/>
                </a:cxn>
                <a:cxn ang="0">
                  <a:pos x="433" y="457"/>
                </a:cxn>
                <a:cxn ang="0">
                  <a:pos x="457" y="482"/>
                </a:cxn>
                <a:cxn ang="0">
                  <a:pos x="493" y="518"/>
                </a:cxn>
                <a:cxn ang="0">
                  <a:pos x="519" y="540"/>
                </a:cxn>
                <a:cxn ang="0">
                  <a:pos x="532" y="549"/>
                </a:cxn>
                <a:cxn ang="0">
                  <a:pos x="539" y="554"/>
                </a:cxn>
                <a:cxn ang="0">
                  <a:pos x="541" y="560"/>
                </a:cxn>
                <a:cxn ang="0">
                  <a:pos x="541" y="570"/>
                </a:cxn>
                <a:cxn ang="0">
                  <a:pos x="539" y="575"/>
                </a:cxn>
                <a:cxn ang="0">
                  <a:pos x="530" y="582"/>
                </a:cxn>
                <a:cxn ang="0">
                  <a:pos x="524" y="583"/>
                </a:cxn>
              </a:cxnLst>
              <a:rect l="0" t="0" r="r" b="b"/>
              <a:pathLst>
                <a:path w="541" h="583">
                  <a:moveTo>
                    <a:pt x="524" y="583"/>
                  </a:moveTo>
                  <a:lnTo>
                    <a:pt x="524" y="583"/>
                  </a:lnTo>
                  <a:lnTo>
                    <a:pt x="520" y="582"/>
                  </a:lnTo>
                  <a:lnTo>
                    <a:pt x="515" y="580"/>
                  </a:lnTo>
                  <a:lnTo>
                    <a:pt x="515" y="580"/>
                  </a:lnTo>
                  <a:lnTo>
                    <a:pt x="501" y="571"/>
                  </a:lnTo>
                  <a:lnTo>
                    <a:pt x="488" y="560"/>
                  </a:lnTo>
                  <a:lnTo>
                    <a:pt x="476" y="549"/>
                  </a:lnTo>
                  <a:lnTo>
                    <a:pt x="462" y="538"/>
                  </a:lnTo>
                  <a:lnTo>
                    <a:pt x="437" y="513"/>
                  </a:lnTo>
                  <a:lnTo>
                    <a:pt x="414" y="488"/>
                  </a:lnTo>
                  <a:lnTo>
                    <a:pt x="414" y="488"/>
                  </a:lnTo>
                  <a:lnTo>
                    <a:pt x="388" y="460"/>
                  </a:lnTo>
                  <a:lnTo>
                    <a:pt x="388" y="460"/>
                  </a:lnTo>
                  <a:lnTo>
                    <a:pt x="365" y="437"/>
                  </a:lnTo>
                  <a:lnTo>
                    <a:pt x="339" y="409"/>
                  </a:lnTo>
                  <a:lnTo>
                    <a:pt x="313" y="377"/>
                  </a:lnTo>
                  <a:lnTo>
                    <a:pt x="300" y="361"/>
                  </a:lnTo>
                  <a:lnTo>
                    <a:pt x="288" y="344"/>
                  </a:lnTo>
                  <a:lnTo>
                    <a:pt x="288" y="344"/>
                  </a:lnTo>
                  <a:lnTo>
                    <a:pt x="268" y="319"/>
                  </a:lnTo>
                  <a:lnTo>
                    <a:pt x="246" y="293"/>
                  </a:lnTo>
                  <a:lnTo>
                    <a:pt x="224" y="269"/>
                  </a:lnTo>
                  <a:lnTo>
                    <a:pt x="202" y="245"/>
                  </a:lnTo>
                  <a:lnTo>
                    <a:pt x="202" y="245"/>
                  </a:lnTo>
                  <a:lnTo>
                    <a:pt x="167" y="208"/>
                  </a:lnTo>
                  <a:lnTo>
                    <a:pt x="150" y="189"/>
                  </a:lnTo>
                  <a:lnTo>
                    <a:pt x="134" y="170"/>
                  </a:lnTo>
                  <a:lnTo>
                    <a:pt x="134" y="170"/>
                  </a:lnTo>
                  <a:lnTo>
                    <a:pt x="121" y="153"/>
                  </a:lnTo>
                  <a:lnTo>
                    <a:pt x="121" y="153"/>
                  </a:lnTo>
                  <a:lnTo>
                    <a:pt x="95" y="121"/>
                  </a:lnTo>
                  <a:lnTo>
                    <a:pt x="69" y="90"/>
                  </a:lnTo>
                  <a:lnTo>
                    <a:pt x="54" y="76"/>
                  </a:lnTo>
                  <a:lnTo>
                    <a:pt x="40" y="61"/>
                  </a:lnTo>
                  <a:lnTo>
                    <a:pt x="24" y="48"/>
                  </a:lnTo>
                  <a:lnTo>
                    <a:pt x="8" y="36"/>
                  </a:lnTo>
                  <a:lnTo>
                    <a:pt x="8" y="36"/>
                  </a:lnTo>
                  <a:lnTo>
                    <a:pt x="5" y="32"/>
                  </a:lnTo>
                  <a:lnTo>
                    <a:pt x="3" y="29"/>
                  </a:lnTo>
                  <a:lnTo>
                    <a:pt x="0" y="25"/>
                  </a:lnTo>
                  <a:lnTo>
                    <a:pt x="0" y="22"/>
                  </a:lnTo>
                  <a:lnTo>
                    <a:pt x="0" y="17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4" y="8"/>
                  </a:lnTo>
                  <a:lnTo>
                    <a:pt x="7" y="3"/>
                  </a:lnTo>
                  <a:lnTo>
                    <a:pt x="12" y="1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21" y="0"/>
                  </a:lnTo>
                  <a:lnTo>
                    <a:pt x="25" y="3"/>
                  </a:lnTo>
                  <a:lnTo>
                    <a:pt x="25" y="3"/>
                  </a:lnTo>
                  <a:lnTo>
                    <a:pt x="41" y="15"/>
                  </a:lnTo>
                  <a:lnTo>
                    <a:pt x="55" y="28"/>
                  </a:lnTo>
                  <a:lnTo>
                    <a:pt x="70" y="41"/>
                  </a:lnTo>
                  <a:lnTo>
                    <a:pt x="83" y="55"/>
                  </a:lnTo>
                  <a:lnTo>
                    <a:pt x="110" y="84"/>
                  </a:lnTo>
                  <a:lnTo>
                    <a:pt x="136" y="115"/>
                  </a:lnTo>
                  <a:lnTo>
                    <a:pt x="136" y="115"/>
                  </a:lnTo>
                  <a:lnTo>
                    <a:pt x="170" y="156"/>
                  </a:lnTo>
                  <a:lnTo>
                    <a:pt x="206" y="198"/>
                  </a:lnTo>
                  <a:lnTo>
                    <a:pt x="246" y="242"/>
                  </a:lnTo>
                  <a:lnTo>
                    <a:pt x="290" y="291"/>
                  </a:lnTo>
                  <a:lnTo>
                    <a:pt x="290" y="291"/>
                  </a:lnTo>
                  <a:lnTo>
                    <a:pt x="303" y="306"/>
                  </a:lnTo>
                  <a:lnTo>
                    <a:pt x="317" y="322"/>
                  </a:lnTo>
                  <a:lnTo>
                    <a:pt x="341" y="353"/>
                  </a:lnTo>
                  <a:lnTo>
                    <a:pt x="341" y="353"/>
                  </a:lnTo>
                  <a:lnTo>
                    <a:pt x="371" y="390"/>
                  </a:lnTo>
                  <a:lnTo>
                    <a:pt x="387" y="407"/>
                  </a:lnTo>
                  <a:lnTo>
                    <a:pt x="403" y="425"/>
                  </a:lnTo>
                  <a:lnTo>
                    <a:pt x="403" y="425"/>
                  </a:lnTo>
                  <a:lnTo>
                    <a:pt x="433" y="457"/>
                  </a:lnTo>
                  <a:lnTo>
                    <a:pt x="433" y="457"/>
                  </a:lnTo>
                  <a:lnTo>
                    <a:pt x="457" y="482"/>
                  </a:lnTo>
                  <a:lnTo>
                    <a:pt x="481" y="507"/>
                  </a:lnTo>
                  <a:lnTo>
                    <a:pt x="493" y="518"/>
                  </a:lnTo>
                  <a:lnTo>
                    <a:pt x="507" y="529"/>
                  </a:lnTo>
                  <a:lnTo>
                    <a:pt x="519" y="540"/>
                  </a:lnTo>
                  <a:lnTo>
                    <a:pt x="532" y="549"/>
                  </a:lnTo>
                  <a:lnTo>
                    <a:pt x="532" y="549"/>
                  </a:lnTo>
                  <a:lnTo>
                    <a:pt x="537" y="552"/>
                  </a:lnTo>
                  <a:lnTo>
                    <a:pt x="539" y="554"/>
                  </a:lnTo>
                  <a:lnTo>
                    <a:pt x="540" y="557"/>
                  </a:lnTo>
                  <a:lnTo>
                    <a:pt x="541" y="560"/>
                  </a:lnTo>
                  <a:lnTo>
                    <a:pt x="541" y="565"/>
                  </a:lnTo>
                  <a:lnTo>
                    <a:pt x="541" y="570"/>
                  </a:lnTo>
                  <a:lnTo>
                    <a:pt x="541" y="570"/>
                  </a:lnTo>
                  <a:lnTo>
                    <a:pt x="539" y="575"/>
                  </a:lnTo>
                  <a:lnTo>
                    <a:pt x="534" y="579"/>
                  </a:lnTo>
                  <a:lnTo>
                    <a:pt x="530" y="582"/>
                  </a:lnTo>
                  <a:lnTo>
                    <a:pt x="527" y="583"/>
                  </a:lnTo>
                  <a:lnTo>
                    <a:pt x="524" y="583"/>
                  </a:lnTo>
                  <a:lnTo>
                    <a:pt x="524" y="58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1" name="Freeform 210"/>
            <p:cNvSpPr/>
            <p:nvPr/>
          </p:nvSpPr>
          <p:spPr bwMode="auto">
            <a:xfrm>
              <a:off x="4349750" y="2435225"/>
              <a:ext cx="273050" cy="288925"/>
            </a:xfrm>
            <a:custGeom>
              <a:avLst/>
              <a:gdLst/>
              <a:ahLst/>
              <a:cxnLst>
                <a:cxn ang="0">
                  <a:pos x="493" y="546"/>
                </a:cxn>
                <a:cxn ang="0">
                  <a:pos x="481" y="537"/>
                </a:cxn>
                <a:cxn ang="0">
                  <a:pos x="475" y="524"/>
                </a:cxn>
                <a:cxn ang="0">
                  <a:pos x="457" y="505"/>
                </a:cxn>
                <a:cxn ang="0">
                  <a:pos x="444" y="490"/>
                </a:cxn>
                <a:cxn ang="0">
                  <a:pos x="436" y="479"/>
                </a:cxn>
                <a:cxn ang="0">
                  <a:pos x="411" y="452"/>
                </a:cxn>
                <a:cxn ang="0">
                  <a:pos x="402" y="443"/>
                </a:cxn>
                <a:cxn ang="0">
                  <a:pos x="387" y="420"/>
                </a:cxn>
                <a:cxn ang="0">
                  <a:pos x="376" y="410"/>
                </a:cxn>
                <a:cxn ang="0">
                  <a:pos x="345" y="378"/>
                </a:cxn>
                <a:cxn ang="0">
                  <a:pos x="321" y="352"/>
                </a:cxn>
                <a:cxn ang="0">
                  <a:pos x="280" y="313"/>
                </a:cxn>
                <a:cxn ang="0">
                  <a:pos x="252" y="285"/>
                </a:cxn>
                <a:cxn ang="0">
                  <a:pos x="151" y="183"/>
                </a:cxn>
                <a:cxn ang="0">
                  <a:pos x="106" y="136"/>
                </a:cxn>
                <a:cxn ang="0">
                  <a:pos x="64" y="92"/>
                </a:cxn>
                <a:cxn ang="0">
                  <a:pos x="33" y="58"/>
                </a:cxn>
                <a:cxn ang="0">
                  <a:pos x="13" y="39"/>
                </a:cxn>
                <a:cxn ang="0">
                  <a:pos x="3" y="26"/>
                </a:cxn>
                <a:cxn ang="0">
                  <a:pos x="0" y="14"/>
                </a:cxn>
                <a:cxn ang="0">
                  <a:pos x="5" y="6"/>
                </a:cxn>
                <a:cxn ang="0">
                  <a:pos x="19" y="0"/>
                </a:cxn>
                <a:cxn ang="0">
                  <a:pos x="26" y="2"/>
                </a:cxn>
                <a:cxn ang="0">
                  <a:pos x="34" y="8"/>
                </a:cxn>
                <a:cxn ang="0">
                  <a:pos x="72" y="47"/>
                </a:cxn>
                <a:cxn ang="0">
                  <a:pos x="94" y="67"/>
                </a:cxn>
                <a:cxn ang="0">
                  <a:pos x="151" y="133"/>
                </a:cxn>
                <a:cxn ang="0">
                  <a:pos x="191" y="176"/>
                </a:cxn>
                <a:cxn ang="0">
                  <a:pos x="275" y="260"/>
                </a:cxn>
                <a:cxn ang="0">
                  <a:pos x="311" y="293"/>
                </a:cxn>
                <a:cxn ang="0">
                  <a:pos x="364" y="343"/>
                </a:cxn>
                <a:cxn ang="0">
                  <a:pos x="407" y="387"/>
                </a:cxn>
                <a:cxn ang="0">
                  <a:pos x="423" y="411"/>
                </a:cxn>
                <a:cxn ang="0">
                  <a:pos x="440" y="429"/>
                </a:cxn>
                <a:cxn ang="0">
                  <a:pos x="452" y="440"/>
                </a:cxn>
                <a:cxn ang="0">
                  <a:pos x="460" y="452"/>
                </a:cxn>
                <a:cxn ang="0">
                  <a:pos x="481" y="478"/>
                </a:cxn>
                <a:cxn ang="0">
                  <a:pos x="496" y="493"/>
                </a:cxn>
                <a:cxn ang="0">
                  <a:pos x="508" y="510"/>
                </a:cxn>
                <a:cxn ang="0">
                  <a:pos x="512" y="513"/>
                </a:cxn>
                <a:cxn ang="0">
                  <a:pos x="515" y="524"/>
                </a:cxn>
                <a:cxn ang="0">
                  <a:pos x="515" y="533"/>
                </a:cxn>
                <a:cxn ang="0">
                  <a:pos x="510" y="542"/>
                </a:cxn>
                <a:cxn ang="0">
                  <a:pos x="499" y="546"/>
                </a:cxn>
              </a:cxnLst>
              <a:rect l="0" t="0" r="r" b="b"/>
              <a:pathLst>
                <a:path w="515" h="546">
                  <a:moveTo>
                    <a:pt x="499" y="546"/>
                  </a:moveTo>
                  <a:lnTo>
                    <a:pt x="499" y="546"/>
                  </a:lnTo>
                  <a:lnTo>
                    <a:pt x="493" y="546"/>
                  </a:lnTo>
                  <a:lnTo>
                    <a:pt x="488" y="543"/>
                  </a:lnTo>
                  <a:lnTo>
                    <a:pt x="483" y="540"/>
                  </a:lnTo>
                  <a:lnTo>
                    <a:pt x="481" y="537"/>
                  </a:lnTo>
                  <a:lnTo>
                    <a:pt x="480" y="534"/>
                  </a:lnTo>
                  <a:lnTo>
                    <a:pt x="480" y="534"/>
                  </a:lnTo>
                  <a:lnTo>
                    <a:pt x="475" y="524"/>
                  </a:lnTo>
                  <a:lnTo>
                    <a:pt x="470" y="517"/>
                  </a:lnTo>
                  <a:lnTo>
                    <a:pt x="463" y="511"/>
                  </a:lnTo>
                  <a:lnTo>
                    <a:pt x="457" y="505"/>
                  </a:lnTo>
                  <a:lnTo>
                    <a:pt x="457" y="505"/>
                  </a:lnTo>
                  <a:lnTo>
                    <a:pt x="450" y="498"/>
                  </a:lnTo>
                  <a:lnTo>
                    <a:pt x="444" y="490"/>
                  </a:lnTo>
                  <a:lnTo>
                    <a:pt x="444" y="490"/>
                  </a:lnTo>
                  <a:lnTo>
                    <a:pt x="436" y="479"/>
                  </a:lnTo>
                  <a:lnTo>
                    <a:pt x="436" y="479"/>
                  </a:lnTo>
                  <a:lnTo>
                    <a:pt x="425" y="466"/>
                  </a:lnTo>
                  <a:lnTo>
                    <a:pt x="419" y="458"/>
                  </a:lnTo>
                  <a:lnTo>
                    <a:pt x="411" y="452"/>
                  </a:lnTo>
                  <a:lnTo>
                    <a:pt x="411" y="452"/>
                  </a:lnTo>
                  <a:lnTo>
                    <a:pt x="407" y="448"/>
                  </a:lnTo>
                  <a:lnTo>
                    <a:pt x="402" y="443"/>
                  </a:lnTo>
                  <a:lnTo>
                    <a:pt x="395" y="433"/>
                  </a:lnTo>
                  <a:lnTo>
                    <a:pt x="395" y="433"/>
                  </a:lnTo>
                  <a:lnTo>
                    <a:pt x="387" y="420"/>
                  </a:lnTo>
                  <a:lnTo>
                    <a:pt x="382" y="415"/>
                  </a:lnTo>
                  <a:lnTo>
                    <a:pt x="376" y="410"/>
                  </a:lnTo>
                  <a:lnTo>
                    <a:pt x="376" y="410"/>
                  </a:lnTo>
                  <a:lnTo>
                    <a:pt x="367" y="404"/>
                  </a:lnTo>
                  <a:lnTo>
                    <a:pt x="360" y="395"/>
                  </a:lnTo>
                  <a:lnTo>
                    <a:pt x="345" y="378"/>
                  </a:lnTo>
                  <a:lnTo>
                    <a:pt x="345" y="378"/>
                  </a:lnTo>
                  <a:lnTo>
                    <a:pt x="333" y="364"/>
                  </a:lnTo>
                  <a:lnTo>
                    <a:pt x="321" y="352"/>
                  </a:lnTo>
                  <a:lnTo>
                    <a:pt x="321" y="352"/>
                  </a:lnTo>
                  <a:lnTo>
                    <a:pt x="299" y="332"/>
                  </a:lnTo>
                  <a:lnTo>
                    <a:pt x="280" y="313"/>
                  </a:lnTo>
                  <a:lnTo>
                    <a:pt x="280" y="313"/>
                  </a:lnTo>
                  <a:lnTo>
                    <a:pt x="252" y="285"/>
                  </a:lnTo>
                  <a:lnTo>
                    <a:pt x="252" y="285"/>
                  </a:lnTo>
                  <a:lnTo>
                    <a:pt x="225" y="260"/>
                  </a:lnTo>
                  <a:lnTo>
                    <a:pt x="200" y="234"/>
                  </a:lnTo>
                  <a:lnTo>
                    <a:pt x="151" y="183"/>
                  </a:lnTo>
                  <a:lnTo>
                    <a:pt x="151" y="183"/>
                  </a:lnTo>
                  <a:lnTo>
                    <a:pt x="106" y="136"/>
                  </a:lnTo>
                  <a:lnTo>
                    <a:pt x="106" y="136"/>
                  </a:lnTo>
                  <a:lnTo>
                    <a:pt x="87" y="116"/>
                  </a:lnTo>
                  <a:lnTo>
                    <a:pt x="87" y="116"/>
                  </a:lnTo>
                  <a:lnTo>
                    <a:pt x="64" y="92"/>
                  </a:lnTo>
                  <a:lnTo>
                    <a:pt x="40" y="66"/>
                  </a:lnTo>
                  <a:lnTo>
                    <a:pt x="40" y="66"/>
                  </a:lnTo>
                  <a:lnTo>
                    <a:pt x="33" y="58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13" y="39"/>
                  </a:lnTo>
                  <a:lnTo>
                    <a:pt x="8" y="33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1" y="22"/>
                  </a:lnTo>
                  <a:lnTo>
                    <a:pt x="0" y="18"/>
                  </a:lnTo>
                  <a:lnTo>
                    <a:pt x="0" y="14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5" y="6"/>
                  </a:lnTo>
                  <a:lnTo>
                    <a:pt x="9" y="3"/>
                  </a:lnTo>
                  <a:lnTo>
                    <a:pt x="14" y="1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22" y="1"/>
                  </a:lnTo>
                  <a:lnTo>
                    <a:pt x="26" y="2"/>
                  </a:lnTo>
                  <a:lnTo>
                    <a:pt x="31" y="4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42" y="18"/>
                  </a:lnTo>
                  <a:lnTo>
                    <a:pt x="51" y="29"/>
                  </a:lnTo>
                  <a:lnTo>
                    <a:pt x="72" y="47"/>
                  </a:lnTo>
                  <a:lnTo>
                    <a:pt x="72" y="47"/>
                  </a:lnTo>
                  <a:lnTo>
                    <a:pt x="83" y="57"/>
                  </a:lnTo>
                  <a:lnTo>
                    <a:pt x="94" y="67"/>
                  </a:lnTo>
                  <a:lnTo>
                    <a:pt x="94" y="67"/>
                  </a:lnTo>
                  <a:lnTo>
                    <a:pt x="124" y="100"/>
                  </a:lnTo>
                  <a:lnTo>
                    <a:pt x="151" y="133"/>
                  </a:lnTo>
                  <a:lnTo>
                    <a:pt x="164" y="146"/>
                  </a:lnTo>
                  <a:lnTo>
                    <a:pt x="164" y="146"/>
                  </a:lnTo>
                  <a:lnTo>
                    <a:pt x="191" y="176"/>
                  </a:lnTo>
                  <a:lnTo>
                    <a:pt x="219" y="205"/>
                  </a:lnTo>
                  <a:lnTo>
                    <a:pt x="247" y="232"/>
                  </a:lnTo>
                  <a:lnTo>
                    <a:pt x="275" y="260"/>
                  </a:lnTo>
                  <a:lnTo>
                    <a:pt x="275" y="260"/>
                  </a:lnTo>
                  <a:lnTo>
                    <a:pt x="311" y="293"/>
                  </a:lnTo>
                  <a:lnTo>
                    <a:pt x="311" y="293"/>
                  </a:lnTo>
                  <a:lnTo>
                    <a:pt x="342" y="321"/>
                  </a:lnTo>
                  <a:lnTo>
                    <a:pt x="342" y="321"/>
                  </a:lnTo>
                  <a:lnTo>
                    <a:pt x="364" y="343"/>
                  </a:lnTo>
                  <a:lnTo>
                    <a:pt x="386" y="363"/>
                  </a:lnTo>
                  <a:lnTo>
                    <a:pt x="396" y="375"/>
                  </a:lnTo>
                  <a:lnTo>
                    <a:pt x="407" y="387"/>
                  </a:lnTo>
                  <a:lnTo>
                    <a:pt x="415" y="398"/>
                  </a:lnTo>
                  <a:lnTo>
                    <a:pt x="423" y="411"/>
                  </a:lnTo>
                  <a:lnTo>
                    <a:pt x="423" y="411"/>
                  </a:lnTo>
                  <a:lnTo>
                    <a:pt x="426" y="416"/>
                  </a:lnTo>
                  <a:lnTo>
                    <a:pt x="430" y="421"/>
                  </a:lnTo>
                  <a:lnTo>
                    <a:pt x="440" y="429"/>
                  </a:lnTo>
                  <a:lnTo>
                    <a:pt x="440" y="429"/>
                  </a:lnTo>
                  <a:lnTo>
                    <a:pt x="446" y="435"/>
                  </a:lnTo>
                  <a:lnTo>
                    <a:pt x="452" y="440"/>
                  </a:lnTo>
                  <a:lnTo>
                    <a:pt x="452" y="440"/>
                  </a:lnTo>
                  <a:lnTo>
                    <a:pt x="460" y="452"/>
                  </a:lnTo>
                  <a:lnTo>
                    <a:pt x="460" y="452"/>
                  </a:lnTo>
                  <a:lnTo>
                    <a:pt x="470" y="466"/>
                  </a:lnTo>
                  <a:lnTo>
                    <a:pt x="475" y="472"/>
                  </a:lnTo>
                  <a:lnTo>
                    <a:pt x="481" y="478"/>
                  </a:lnTo>
                  <a:lnTo>
                    <a:pt x="481" y="478"/>
                  </a:lnTo>
                  <a:lnTo>
                    <a:pt x="489" y="486"/>
                  </a:lnTo>
                  <a:lnTo>
                    <a:pt x="496" y="493"/>
                  </a:lnTo>
                  <a:lnTo>
                    <a:pt x="502" y="501"/>
                  </a:lnTo>
                  <a:lnTo>
                    <a:pt x="507" y="509"/>
                  </a:lnTo>
                  <a:lnTo>
                    <a:pt x="508" y="510"/>
                  </a:lnTo>
                  <a:lnTo>
                    <a:pt x="509" y="511"/>
                  </a:lnTo>
                  <a:lnTo>
                    <a:pt x="509" y="511"/>
                  </a:lnTo>
                  <a:lnTo>
                    <a:pt x="512" y="513"/>
                  </a:lnTo>
                  <a:lnTo>
                    <a:pt x="514" y="516"/>
                  </a:lnTo>
                  <a:lnTo>
                    <a:pt x="515" y="520"/>
                  </a:lnTo>
                  <a:lnTo>
                    <a:pt x="515" y="524"/>
                  </a:lnTo>
                  <a:lnTo>
                    <a:pt x="515" y="530"/>
                  </a:lnTo>
                  <a:lnTo>
                    <a:pt x="515" y="530"/>
                  </a:lnTo>
                  <a:lnTo>
                    <a:pt x="515" y="533"/>
                  </a:lnTo>
                  <a:lnTo>
                    <a:pt x="514" y="537"/>
                  </a:lnTo>
                  <a:lnTo>
                    <a:pt x="513" y="540"/>
                  </a:lnTo>
                  <a:lnTo>
                    <a:pt x="510" y="542"/>
                  </a:lnTo>
                  <a:lnTo>
                    <a:pt x="510" y="542"/>
                  </a:lnTo>
                  <a:lnTo>
                    <a:pt x="506" y="545"/>
                  </a:lnTo>
                  <a:lnTo>
                    <a:pt x="499" y="546"/>
                  </a:lnTo>
                  <a:lnTo>
                    <a:pt x="499" y="54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2" name="Freeform 211"/>
            <p:cNvSpPr/>
            <p:nvPr/>
          </p:nvSpPr>
          <p:spPr bwMode="auto">
            <a:xfrm>
              <a:off x="4708525" y="2740025"/>
              <a:ext cx="77788" cy="74613"/>
            </a:xfrm>
            <a:custGeom>
              <a:avLst/>
              <a:gdLst/>
              <a:ahLst/>
              <a:cxnLst>
                <a:cxn ang="0">
                  <a:pos x="116" y="142"/>
                </a:cxn>
                <a:cxn ang="0">
                  <a:pos x="111" y="142"/>
                </a:cxn>
                <a:cxn ang="0">
                  <a:pos x="101" y="140"/>
                </a:cxn>
                <a:cxn ang="0">
                  <a:pos x="90" y="136"/>
                </a:cxn>
                <a:cxn ang="0">
                  <a:pos x="88" y="139"/>
                </a:cxn>
                <a:cxn ang="0">
                  <a:pos x="79" y="141"/>
                </a:cxn>
                <a:cxn ang="0">
                  <a:pos x="77" y="141"/>
                </a:cxn>
                <a:cxn ang="0">
                  <a:pos x="63" y="139"/>
                </a:cxn>
                <a:cxn ang="0">
                  <a:pos x="49" y="136"/>
                </a:cxn>
                <a:cxn ang="0">
                  <a:pos x="42" y="134"/>
                </a:cxn>
                <a:cxn ang="0">
                  <a:pos x="33" y="127"/>
                </a:cxn>
                <a:cxn ang="0">
                  <a:pos x="30" y="129"/>
                </a:cxn>
                <a:cxn ang="0">
                  <a:pos x="21" y="131"/>
                </a:cxn>
                <a:cxn ang="0">
                  <a:pos x="18" y="130"/>
                </a:cxn>
                <a:cxn ang="0">
                  <a:pos x="12" y="127"/>
                </a:cxn>
                <a:cxn ang="0">
                  <a:pos x="7" y="122"/>
                </a:cxn>
                <a:cxn ang="0">
                  <a:pos x="6" y="117"/>
                </a:cxn>
                <a:cxn ang="0">
                  <a:pos x="5" y="115"/>
                </a:cxn>
                <a:cxn ang="0">
                  <a:pos x="1" y="108"/>
                </a:cxn>
                <a:cxn ang="0">
                  <a:pos x="1" y="101"/>
                </a:cxn>
                <a:cxn ang="0">
                  <a:pos x="3" y="95"/>
                </a:cxn>
                <a:cxn ang="0">
                  <a:pos x="13" y="83"/>
                </a:cxn>
                <a:cxn ang="0">
                  <a:pos x="31" y="62"/>
                </a:cxn>
                <a:cxn ang="0">
                  <a:pos x="63" y="34"/>
                </a:cxn>
                <a:cxn ang="0">
                  <a:pos x="92" y="13"/>
                </a:cxn>
                <a:cxn ang="0">
                  <a:pos x="98" y="8"/>
                </a:cxn>
                <a:cxn ang="0">
                  <a:pos x="113" y="1"/>
                </a:cxn>
                <a:cxn ang="0">
                  <a:pos x="121" y="0"/>
                </a:cxn>
                <a:cxn ang="0">
                  <a:pos x="131" y="2"/>
                </a:cxn>
                <a:cxn ang="0">
                  <a:pos x="137" y="5"/>
                </a:cxn>
                <a:cxn ang="0">
                  <a:pos x="143" y="15"/>
                </a:cxn>
                <a:cxn ang="0">
                  <a:pos x="147" y="29"/>
                </a:cxn>
                <a:cxn ang="0">
                  <a:pos x="148" y="35"/>
                </a:cxn>
                <a:cxn ang="0">
                  <a:pos x="147" y="53"/>
                </a:cxn>
                <a:cxn ang="0">
                  <a:pos x="148" y="84"/>
                </a:cxn>
                <a:cxn ang="0">
                  <a:pos x="148" y="100"/>
                </a:cxn>
                <a:cxn ang="0">
                  <a:pos x="146" y="116"/>
                </a:cxn>
                <a:cxn ang="0">
                  <a:pos x="145" y="125"/>
                </a:cxn>
                <a:cxn ang="0">
                  <a:pos x="141" y="132"/>
                </a:cxn>
                <a:cxn ang="0">
                  <a:pos x="136" y="136"/>
                </a:cxn>
                <a:cxn ang="0">
                  <a:pos x="128" y="141"/>
                </a:cxn>
                <a:cxn ang="0">
                  <a:pos x="126" y="141"/>
                </a:cxn>
                <a:cxn ang="0">
                  <a:pos x="121" y="142"/>
                </a:cxn>
                <a:cxn ang="0">
                  <a:pos x="116" y="142"/>
                </a:cxn>
              </a:cxnLst>
              <a:rect l="0" t="0" r="r" b="b"/>
              <a:pathLst>
                <a:path w="148" h="142">
                  <a:moveTo>
                    <a:pt x="116" y="142"/>
                  </a:moveTo>
                  <a:lnTo>
                    <a:pt x="116" y="142"/>
                  </a:lnTo>
                  <a:lnTo>
                    <a:pt x="111" y="142"/>
                  </a:lnTo>
                  <a:lnTo>
                    <a:pt x="111" y="142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93" y="136"/>
                  </a:lnTo>
                  <a:lnTo>
                    <a:pt x="90" y="136"/>
                  </a:lnTo>
                  <a:lnTo>
                    <a:pt x="88" y="139"/>
                  </a:lnTo>
                  <a:lnTo>
                    <a:pt x="88" y="139"/>
                  </a:lnTo>
                  <a:lnTo>
                    <a:pt x="84" y="141"/>
                  </a:lnTo>
                  <a:lnTo>
                    <a:pt x="79" y="141"/>
                  </a:lnTo>
                  <a:lnTo>
                    <a:pt x="79" y="141"/>
                  </a:lnTo>
                  <a:lnTo>
                    <a:pt x="77" y="141"/>
                  </a:lnTo>
                  <a:lnTo>
                    <a:pt x="77" y="141"/>
                  </a:lnTo>
                  <a:lnTo>
                    <a:pt x="63" y="139"/>
                  </a:lnTo>
                  <a:lnTo>
                    <a:pt x="63" y="139"/>
                  </a:lnTo>
                  <a:lnTo>
                    <a:pt x="49" y="136"/>
                  </a:lnTo>
                  <a:lnTo>
                    <a:pt x="49" y="136"/>
                  </a:lnTo>
                  <a:lnTo>
                    <a:pt x="42" y="134"/>
                  </a:lnTo>
                  <a:lnTo>
                    <a:pt x="36" y="130"/>
                  </a:lnTo>
                  <a:lnTo>
                    <a:pt x="33" y="127"/>
                  </a:lnTo>
                  <a:lnTo>
                    <a:pt x="30" y="129"/>
                  </a:lnTo>
                  <a:lnTo>
                    <a:pt x="30" y="129"/>
                  </a:lnTo>
                  <a:lnTo>
                    <a:pt x="25" y="130"/>
                  </a:lnTo>
                  <a:lnTo>
                    <a:pt x="21" y="131"/>
                  </a:lnTo>
                  <a:lnTo>
                    <a:pt x="21" y="131"/>
                  </a:lnTo>
                  <a:lnTo>
                    <a:pt x="18" y="130"/>
                  </a:lnTo>
                  <a:lnTo>
                    <a:pt x="13" y="129"/>
                  </a:lnTo>
                  <a:lnTo>
                    <a:pt x="12" y="127"/>
                  </a:lnTo>
                  <a:lnTo>
                    <a:pt x="10" y="125"/>
                  </a:lnTo>
                  <a:lnTo>
                    <a:pt x="7" y="122"/>
                  </a:lnTo>
                  <a:lnTo>
                    <a:pt x="6" y="119"/>
                  </a:lnTo>
                  <a:lnTo>
                    <a:pt x="6" y="117"/>
                  </a:lnTo>
                  <a:lnTo>
                    <a:pt x="5" y="115"/>
                  </a:lnTo>
                  <a:lnTo>
                    <a:pt x="5" y="115"/>
                  </a:lnTo>
                  <a:lnTo>
                    <a:pt x="2" y="112"/>
                  </a:lnTo>
                  <a:lnTo>
                    <a:pt x="1" y="108"/>
                  </a:lnTo>
                  <a:lnTo>
                    <a:pt x="0" y="104"/>
                  </a:lnTo>
                  <a:lnTo>
                    <a:pt x="1" y="101"/>
                  </a:lnTo>
                  <a:lnTo>
                    <a:pt x="2" y="98"/>
                  </a:lnTo>
                  <a:lnTo>
                    <a:pt x="3" y="95"/>
                  </a:lnTo>
                  <a:lnTo>
                    <a:pt x="3" y="95"/>
                  </a:lnTo>
                  <a:lnTo>
                    <a:pt x="13" y="83"/>
                  </a:lnTo>
                  <a:lnTo>
                    <a:pt x="22" y="72"/>
                  </a:lnTo>
                  <a:lnTo>
                    <a:pt x="31" y="62"/>
                  </a:lnTo>
                  <a:lnTo>
                    <a:pt x="42" y="52"/>
                  </a:lnTo>
                  <a:lnTo>
                    <a:pt x="63" y="34"/>
                  </a:lnTo>
                  <a:lnTo>
                    <a:pt x="87" y="17"/>
                  </a:lnTo>
                  <a:lnTo>
                    <a:pt x="92" y="13"/>
                  </a:lnTo>
                  <a:lnTo>
                    <a:pt x="92" y="13"/>
                  </a:lnTo>
                  <a:lnTo>
                    <a:pt x="98" y="8"/>
                  </a:lnTo>
                  <a:lnTo>
                    <a:pt x="105" y="4"/>
                  </a:lnTo>
                  <a:lnTo>
                    <a:pt x="113" y="1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6" y="1"/>
                  </a:lnTo>
                  <a:lnTo>
                    <a:pt x="131" y="2"/>
                  </a:lnTo>
                  <a:lnTo>
                    <a:pt x="131" y="2"/>
                  </a:lnTo>
                  <a:lnTo>
                    <a:pt x="137" y="5"/>
                  </a:lnTo>
                  <a:lnTo>
                    <a:pt x="141" y="9"/>
                  </a:lnTo>
                  <a:lnTo>
                    <a:pt x="143" y="15"/>
                  </a:lnTo>
                  <a:lnTo>
                    <a:pt x="145" y="20"/>
                  </a:lnTo>
                  <a:lnTo>
                    <a:pt x="147" y="29"/>
                  </a:lnTo>
                  <a:lnTo>
                    <a:pt x="148" y="35"/>
                  </a:lnTo>
                  <a:lnTo>
                    <a:pt x="148" y="35"/>
                  </a:lnTo>
                  <a:lnTo>
                    <a:pt x="147" y="53"/>
                  </a:lnTo>
                  <a:lnTo>
                    <a:pt x="147" y="53"/>
                  </a:lnTo>
                  <a:lnTo>
                    <a:pt x="147" y="81"/>
                  </a:lnTo>
                  <a:lnTo>
                    <a:pt x="148" y="84"/>
                  </a:lnTo>
                  <a:lnTo>
                    <a:pt x="148" y="84"/>
                  </a:lnTo>
                  <a:lnTo>
                    <a:pt x="148" y="100"/>
                  </a:lnTo>
                  <a:lnTo>
                    <a:pt x="147" y="108"/>
                  </a:lnTo>
                  <a:lnTo>
                    <a:pt x="146" y="116"/>
                  </a:lnTo>
                  <a:lnTo>
                    <a:pt x="146" y="116"/>
                  </a:lnTo>
                  <a:lnTo>
                    <a:pt x="145" y="125"/>
                  </a:lnTo>
                  <a:lnTo>
                    <a:pt x="143" y="128"/>
                  </a:lnTo>
                  <a:lnTo>
                    <a:pt x="141" y="132"/>
                  </a:lnTo>
                  <a:lnTo>
                    <a:pt x="139" y="134"/>
                  </a:lnTo>
                  <a:lnTo>
                    <a:pt x="136" y="136"/>
                  </a:lnTo>
                  <a:lnTo>
                    <a:pt x="128" y="141"/>
                  </a:lnTo>
                  <a:lnTo>
                    <a:pt x="128" y="141"/>
                  </a:lnTo>
                  <a:lnTo>
                    <a:pt x="127" y="141"/>
                  </a:lnTo>
                  <a:lnTo>
                    <a:pt x="126" y="141"/>
                  </a:lnTo>
                  <a:lnTo>
                    <a:pt x="126" y="141"/>
                  </a:lnTo>
                  <a:lnTo>
                    <a:pt x="121" y="142"/>
                  </a:lnTo>
                  <a:lnTo>
                    <a:pt x="116" y="142"/>
                  </a:lnTo>
                  <a:lnTo>
                    <a:pt x="116" y="14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3" name="Freeform 212"/>
            <p:cNvSpPr/>
            <p:nvPr/>
          </p:nvSpPr>
          <p:spPr bwMode="auto">
            <a:xfrm>
              <a:off x="4197350" y="2182813"/>
              <a:ext cx="260350" cy="244475"/>
            </a:xfrm>
            <a:custGeom>
              <a:avLst/>
              <a:gdLst/>
              <a:ahLst/>
              <a:cxnLst>
                <a:cxn ang="0">
                  <a:pos x="106" y="462"/>
                </a:cxn>
                <a:cxn ang="0">
                  <a:pos x="96" y="455"/>
                </a:cxn>
                <a:cxn ang="0">
                  <a:pos x="94" y="452"/>
                </a:cxn>
                <a:cxn ang="0">
                  <a:pos x="85" y="442"/>
                </a:cxn>
                <a:cxn ang="0">
                  <a:pos x="76" y="430"/>
                </a:cxn>
                <a:cxn ang="0">
                  <a:pos x="53" y="411"/>
                </a:cxn>
                <a:cxn ang="0">
                  <a:pos x="35" y="386"/>
                </a:cxn>
                <a:cxn ang="0">
                  <a:pos x="15" y="339"/>
                </a:cxn>
                <a:cxn ang="0">
                  <a:pos x="5" y="299"/>
                </a:cxn>
                <a:cxn ang="0">
                  <a:pos x="0" y="253"/>
                </a:cxn>
                <a:cxn ang="0">
                  <a:pos x="3" y="202"/>
                </a:cxn>
                <a:cxn ang="0">
                  <a:pos x="8" y="172"/>
                </a:cxn>
                <a:cxn ang="0">
                  <a:pos x="24" y="124"/>
                </a:cxn>
                <a:cxn ang="0">
                  <a:pos x="48" y="85"/>
                </a:cxn>
                <a:cxn ang="0">
                  <a:pos x="68" y="64"/>
                </a:cxn>
                <a:cxn ang="0">
                  <a:pos x="124" y="25"/>
                </a:cxn>
                <a:cxn ang="0">
                  <a:pos x="193" y="4"/>
                </a:cxn>
                <a:cxn ang="0">
                  <a:pos x="241" y="0"/>
                </a:cxn>
                <a:cxn ang="0">
                  <a:pos x="298" y="5"/>
                </a:cxn>
                <a:cxn ang="0">
                  <a:pos x="352" y="20"/>
                </a:cxn>
                <a:cxn ang="0">
                  <a:pos x="401" y="44"/>
                </a:cxn>
                <a:cxn ang="0">
                  <a:pos x="445" y="76"/>
                </a:cxn>
                <a:cxn ang="0">
                  <a:pos x="480" y="115"/>
                </a:cxn>
                <a:cxn ang="0">
                  <a:pos x="492" y="135"/>
                </a:cxn>
                <a:cxn ang="0">
                  <a:pos x="491" y="146"/>
                </a:cxn>
                <a:cxn ang="0">
                  <a:pos x="483" y="153"/>
                </a:cxn>
                <a:cxn ang="0">
                  <a:pos x="473" y="157"/>
                </a:cxn>
                <a:cxn ang="0">
                  <a:pos x="465" y="154"/>
                </a:cxn>
                <a:cxn ang="0">
                  <a:pos x="458" y="147"/>
                </a:cxn>
                <a:cxn ang="0">
                  <a:pos x="429" y="112"/>
                </a:cxn>
                <a:cxn ang="0">
                  <a:pos x="395" y="85"/>
                </a:cxn>
                <a:cxn ang="0">
                  <a:pos x="356" y="65"/>
                </a:cxn>
                <a:cxn ang="0">
                  <a:pos x="289" y="42"/>
                </a:cxn>
                <a:cxn ang="0">
                  <a:pos x="247" y="34"/>
                </a:cxn>
                <a:cxn ang="0">
                  <a:pos x="219" y="34"/>
                </a:cxn>
                <a:cxn ang="0">
                  <a:pos x="182" y="40"/>
                </a:cxn>
                <a:cxn ang="0">
                  <a:pos x="144" y="53"/>
                </a:cxn>
                <a:cxn ang="0">
                  <a:pos x="109" y="74"/>
                </a:cxn>
                <a:cxn ang="0">
                  <a:pos x="80" y="100"/>
                </a:cxn>
                <a:cxn ang="0">
                  <a:pos x="59" y="133"/>
                </a:cxn>
                <a:cxn ang="0">
                  <a:pos x="48" y="163"/>
                </a:cxn>
                <a:cxn ang="0">
                  <a:pos x="39" y="210"/>
                </a:cxn>
                <a:cxn ang="0">
                  <a:pos x="38" y="259"/>
                </a:cxn>
                <a:cxn ang="0">
                  <a:pos x="45" y="304"/>
                </a:cxn>
                <a:cxn ang="0">
                  <a:pos x="60" y="348"/>
                </a:cxn>
                <a:cxn ang="0">
                  <a:pos x="76" y="373"/>
                </a:cxn>
                <a:cxn ang="0">
                  <a:pos x="101" y="402"/>
                </a:cxn>
                <a:cxn ang="0">
                  <a:pos x="122" y="429"/>
                </a:cxn>
                <a:cxn ang="0">
                  <a:pos x="125" y="431"/>
                </a:cxn>
                <a:cxn ang="0">
                  <a:pos x="131" y="446"/>
                </a:cxn>
                <a:cxn ang="0">
                  <a:pos x="129" y="455"/>
                </a:cxn>
                <a:cxn ang="0">
                  <a:pos x="121" y="462"/>
                </a:cxn>
                <a:cxn ang="0">
                  <a:pos x="110" y="463"/>
                </a:cxn>
              </a:cxnLst>
              <a:rect l="0" t="0" r="r" b="b"/>
              <a:pathLst>
                <a:path w="492" h="463">
                  <a:moveTo>
                    <a:pt x="110" y="463"/>
                  </a:moveTo>
                  <a:lnTo>
                    <a:pt x="110" y="463"/>
                  </a:lnTo>
                  <a:lnTo>
                    <a:pt x="106" y="462"/>
                  </a:lnTo>
                  <a:lnTo>
                    <a:pt x="102" y="461"/>
                  </a:lnTo>
                  <a:lnTo>
                    <a:pt x="98" y="458"/>
                  </a:lnTo>
                  <a:lnTo>
                    <a:pt x="96" y="455"/>
                  </a:lnTo>
                  <a:lnTo>
                    <a:pt x="96" y="455"/>
                  </a:lnTo>
                  <a:lnTo>
                    <a:pt x="94" y="453"/>
                  </a:lnTo>
                  <a:lnTo>
                    <a:pt x="94" y="452"/>
                  </a:lnTo>
                  <a:lnTo>
                    <a:pt x="91" y="450"/>
                  </a:lnTo>
                  <a:lnTo>
                    <a:pt x="91" y="450"/>
                  </a:lnTo>
                  <a:lnTo>
                    <a:pt x="85" y="442"/>
                  </a:lnTo>
                  <a:lnTo>
                    <a:pt x="85" y="442"/>
                  </a:lnTo>
                  <a:lnTo>
                    <a:pt x="80" y="435"/>
                  </a:lnTo>
                  <a:lnTo>
                    <a:pt x="76" y="430"/>
                  </a:lnTo>
                  <a:lnTo>
                    <a:pt x="65" y="421"/>
                  </a:lnTo>
                  <a:lnTo>
                    <a:pt x="65" y="421"/>
                  </a:lnTo>
                  <a:lnTo>
                    <a:pt x="53" y="411"/>
                  </a:lnTo>
                  <a:lnTo>
                    <a:pt x="53" y="411"/>
                  </a:lnTo>
                  <a:lnTo>
                    <a:pt x="44" y="399"/>
                  </a:lnTo>
                  <a:lnTo>
                    <a:pt x="35" y="386"/>
                  </a:lnTo>
                  <a:lnTo>
                    <a:pt x="27" y="370"/>
                  </a:lnTo>
                  <a:lnTo>
                    <a:pt x="21" y="355"/>
                  </a:lnTo>
                  <a:lnTo>
                    <a:pt x="15" y="339"/>
                  </a:lnTo>
                  <a:lnTo>
                    <a:pt x="11" y="325"/>
                  </a:lnTo>
                  <a:lnTo>
                    <a:pt x="5" y="299"/>
                  </a:lnTo>
                  <a:lnTo>
                    <a:pt x="5" y="299"/>
                  </a:lnTo>
                  <a:lnTo>
                    <a:pt x="3" y="285"/>
                  </a:lnTo>
                  <a:lnTo>
                    <a:pt x="0" y="269"/>
                  </a:lnTo>
                  <a:lnTo>
                    <a:pt x="0" y="253"/>
                  </a:lnTo>
                  <a:lnTo>
                    <a:pt x="0" y="235"/>
                  </a:lnTo>
                  <a:lnTo>
                    <a:pt x="0" y="218"/>
                  </a:lnTo>
                  <a:lnTo>
                    <a:pt x="3" y="202"/>
                  </a:lnTo>
                  <a:lnTo>
                    <a:pt x="5" y="186"/>
                  </a:lnTo>
                  <a:lnTo>
                    <a:pt x="8" y="172"/>
                  </a:lnTo>
                  <a:lnTo>
                    <a:pt x="8" y="172"/>
                  </a:lnTo>
                  <a:lnTo>
                    <a:pt x="13" y="154"/>
                  </a:lnTo>
                  <a:lnTo>
                    <a:pt x="18" y="139"/>
                  </a:lnTo>
                  <a:lnTo>
                    <a:pt x="24" y="124"/>
                  </a:lnTo>
                  <a:lnTo>
                    <a:pt x="31" y="110"/>
                  </a:lnTo>
                  <a:lnTo>
                    <a:pt x="39" y="98"/>
                  </a:lnTo>
                  <a:lnTo>
                    <a:pt x="48" y="85"/>
                  </a:lnTo>
                  <a:lnTo>
                    <a:pt x="57" y="74"/>
                  </a:lnTo>
                  <a:lnTo>
                    <a:pt x="68" y="64"/>
                  </a:lnTo>
                  <a:lnTo>
                    <a:pt x="68" y="64"/>
                  </a:lnTo>
                  <a:lnTo>
                    <a:pt x="85" y="49"/>
                  </a:lnTo>
                  <a:lnTo>
                    <a:pt x="105" y="36"/>
                  </a:lnTo>
                  <a:lnTo>
                    <a:pt x="124" y="25"/>
                  </a:lnTo>
                  <a:lnTo>
                    <a:pt x="146" y="16"/>
                  </a:lnTo>
                  <a:lnTo>
                    <a:pt x="169" y="9"/>
                  </a:lnTo>
                  <a:lnTo>
                    <a:pt x="193" y="4"/>
                  </a:lnTo>
                  <a:lnTo>
                    <a:pt x="216" y="1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60" y="1"/>
                  </a:lnTo>
                  <a:lnTo>
                    <a:pt x="279" y="2"/>
                  </a:lnTo>
                  <a:lnTo>
                    <a:pt x="298" y="5"/>
                  </a:lnTo>
                  <a:lnTo>
                    <a:pt x="316" y="9"/>
                  </a:lnTo>
                  <a:lnTo>
                    <a:pt x="334" y="14"/>
                  </a:lnTo>
                  <a:lnTo>
                    <a:pt x="352" y="20"/>
                  </a:lnTo>
                  <a:lnTo>
                    <a:pt x="368" y="27"/>
                  </a:lnTo>
                  <a:lnTo>
                    <a:pt x="385" y="35"/>
                  </a:lnTo>
                  <a:lnTo>
                    <a:pt x="401" y="44"/>
                  </a:lnTo>
                  <a:lnTo>
                    <a:pt x="416" y="54"/>
                  </a:lnTo>
                  <a:lnTo>
                    <a:pt x="430" y="65"/>
                  </a:lnTo>
                  <a:lnTo>
                    <a:pt x="445" y="76"/>
                  </a:lnTo>
                  <a:lnTo>
                    <a:pt x="457" y="88"/>
                  </a:lnTo>
                  <a:lnTo>
                    <a:pt x="469" y="102"/>
                  </a:lnTo>
                  <a:lnTo>
                    <a:pt x="480" y="115"/>
                  </a:lnTo>
                  <a:lnTo>
                    <a:pt x="490" y="130"/>
                  </a:lnTo>
                  <a:lnTo>
                    <a:pt x="490" y="130"/>
                  </a:lnTo>
                  <a:lnTo>
                    <a:pt x="492" y="135"/>
                  </a:lnTo>
                  <a:lnTo>
                    <a:pt x="492" y="139"/>
                  </a:lnTo>
                  <a:lnTo>
                    <a:pt x="492" y="143"/>
                  </a:lnTo>
                  <a:lnTo>
                    <a:pt x="491" y="146"/>
                  </a:lnTo>
                  <a:lnTo>
                    <a:pt x="491" y="146"/>
                  </a:lnTo>
                  <a:lnTo>
                    <a:pt x="487" y="150"/>
                  </a:lnTo>
                  <a:lnTo>
                    <a:pt x="483" y="153"/>
                  </a:lnTo>
                  <a:lnTo>
                    <a:pt x="478" y="155"/>
                  </a:lnTo>
                  <a:lnTo>
                    <a:pt x="473" y="157"/>
                  </a:lnTo>
                  <a:lnTo>
                    <a:pt x="473" y="157"/>
                  </a:lnTo>
                  <a:lnTo>
                    <a:pt x="473" y="157"/>
                  </a:lnTo>
                  <a:lnTo>
                    <a:pt x="469" y="155"/>
                  </a:lnTo>
                  <a:lnTo>
                    <a:pt x="465" y="154"/>
                  </a:lnTo>
                  <a:lnTo>
                    <a:pt x="462" y="151"/>
                  </a:lnTo>
                  <a:lnTo>
                    <a:pt x="458" y="147"/>
                  </a:lnTo>
                  <a:lnTo>
                    <a:pt x="458" y="147"/>
                  </a:lnTo>
                  <a:lnTo>
                    <a:pt x="450" y="135"/>
                  </a:lnTo>
                  <a:lnTo>
                    <a:pt x="439" y="123"/>
                  </a:lnTo>
                  <a:lnTo>
                    <a:pt x="429" y="112"/>
                  </a:lnTo>
                  <a:lnTo>
                    <a:pt x="419" y="102"/>
                  </a:lnTo>
                  <a:lnTo>
                    <a:pt x="407" y="94"/>
                  </a:lnTo>
                  <a:lnTo>
                    <a:pt x="395" y="85"/>
                  </a:lnTo>
                  <a:lnTo>
                    <a:pt x="383" y="77"/>
                  </a:lnTo>
                  <a:lnTo>
                    <a:pt x="369" y="71"/>
                  </a:lnTo>
                  <a:lnTo>
                    <a:pt x="356" y="65"/>
                  </a:lnTo>
                  <a:lnTo>
                    <a:pt x="342" y="59"/>
                  </a:lnTo>
                  <a:lnTo>
                    <a:pt x="316" y="50"/>
                  </a:lnTo>
                  <a:lnTo>
                    <a:pt x="289" y="42"/>
                  </a:lnTo>
                  <a:lnTo>
                    <a:pt x="263" y="36"/>
                  </a:lnTo>
                  <a:lnTo>
                    <a:pt x="263" y="36"/>
                  </a:lnTo>
                  <a:lnTo>
                    <a:pt x="247" y="34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19" y="34"/>
                  </a:lnTo>
                  <a:lnTo>
                    <a:pt x="207" y="35"/>
                  </a:lnTo>
                  <a:lnTo>
                    <a:pt x="195" y="37"/>
                  </a:lnTo>
                  <a:lnTo>
                    <a:pt x="182" y="40"/>
                  </a:lnTo>
                  <a:lnTo>
                    <a:pt x="169" y="44"/>
                  </a:lnTo>
                  <a:lnTo>
                    <a:pt x="156" y="48"/>
                  </a:lnTo>
                  <a:lnTo>
                    <a:pt x="144" y="53"/>
                  </a:lnTo>
                  <a:lnTo>
                    <a:pt x="133" y="59"/>
                  </a:lnTo>
                  <a:lnTo>
                    <a:pt x="120" y="66"/>
                  </a:lnTo>
                  <a:lnTo>
                    <a:pt x="109" y="74"/>
                  </a:lnTo>
                  <a:lnTo>
                    <a:pt x="99" y="82"/>
                  </a:lnTo>
                  <a:lnTo>
                    <a:pt x="89" y="90"/>
                  </a:lnTo>
                  <a:lnTo>
                    <a:pt x="80" y="100"/>
                  </a:lnTo>
                  <a:lnTo>
                    <a:pt x="72" y="110"/>
                  </a:lnTo>
                  <a:lnTo>
                    <a:pt x="66" y="121"/>
                  </a:lnTo>
                  <a:lnTo>
                    <a:pt x="59" y="133"/>
                  </a:lnTo>
                  <a:lnTo>
                    <a:pt x="59" y="133"/>
                  </a:lnTo>
                  <a:lnTo>
                    <a:pt x="53" y="147"/>
                  </a:lnTo>
                  <a:lnTo>
                    <a:pt x="48" y="163"/>
                  </a:lnTo>
                  <a:lnTo>
                    <a:pt x="44" y="178"/>
                  </a:lnTo>
                  <a:lnTo>
                    <a:pt x="41" y="195"/>
                  </a:lnTo>
                  <a:lnTo>
                    <a:pt x="39" y="210"/>
                  </a:lnTo>
                  <a:lnTo>
                    <a:pt x="38" y="227"/>
                  </a:lnTo>
                  <a:lnTo>
                    <a:pt x="37" y="242"/>
                  </a:lnTo>
                  <a:lnTo>
                    <a:pt x="38" y="259"/>
                  </a:lnTo>
                  <a:lnTo>
                    <a:pt x="39" y="274"/>
                  </a:lnTo>
                  <a:lnTo>
                    <a:pt x="42" y="290"/>
                  </a:lnTo>
                  <a:lnTo>
                    <a:pt x="45" y="304"/>
                  </a:lnTo>
                  <a:lnTo>
                    <a:pt x="49" y="320"/>
                  </a:lnTo>
                  <a:lnTo>
                    <a:pt x="54" y="334"/>
                  </a:lnTo>
                  <a:lnTo>
                    <a:pt x="60" y="348"/>
                  </a:lnTo>
                  <a:lnTo>
                    <a:pt x="68" y="361"/>
                  </a:lnTo>
                  <a:lnTo>
                    <a:pt x="76" y="373"/>
                  </a:lnTo>
                  <a:lnTo>
                    <a:pt x="76" y="373"/>
                  </a:lnTo>
                  <a:lnTo>
                    <a:pt x="87" y="389"/>
                  </a:lnTo>
                  <a:lnTo>
                    <a:pt x="101" y="402"/>
                  </a:lnTo>
                  <a:lnTo>
                    <a:pt x="101" y="402"/>
                  </a:lnTo>
                  <a:lnTo>
                    <a:pt x="112" y="416"/>
                  </a:lnTo>
                  <a:lnTo>
                    <a:pt x="121" y="428"/>
                  </a:lnTo>
                  <a:lnTo>
                    <a:pt x="122" y="429"/>
                  </a:lnTo>
                  <a:lnTo>
                    <a:pt x="123" y="430"/>
                  </a:lnTo>
                  <a:lnTo>
                    <a:pt x="123" y="430"/>
                  </a:lnTo>
                  <a:lnTo>
                    <a:pt x="125" y="431"/>
                  </a:lnTo>
                  <a:lnTo>
                    <a:pt x="128" y="434"/>
                  </a:lnTo>
                  <a:lnTo>
                    <a:pt x="130" y="440"/>
                  </a:lnTo>
                  <a:lnTo>
                    <a:pt x="131" y="446"/>
                  </a:lnTo>
                  <a:lnTo>
                    <a:pt x="130" y="451"/>
                  </a:lnTo>
                  <a:lnTo>
                    <a:pt x="130" y="451"/>
                  </a:lnTo>
                  <a:lnTo>
                    <a:pt x="129" y="455"/>
                  </a:lnTo>
                  <a:lnTo>
                    <a:pt x="125" y="458"/>
                  </a:lnTo>
                  <a:lnTo>
                    <a:pt x="123" y="460"/>
                  </a:lnTo>
                  <a:lnTo>
                    <a:pt x="121" y="462"/>
                  </a:lnTo>
                  <a:lnTo>
                    <a:pt x="117" y="463"/>
                  </a:lnTo>
                  <a:lnTo>
                    <a:pt x="114" y="463"/>
                  </a:lnTo>
                  <a:lnTo>
                    <a:pt x="110" y="46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4970008" y="3948265"/>
            <a:ext cx="602756" cy="617823"/>
            <a:chOff x="3282950" y="1154113"/>
            <a:chExt cx="698501" cy="715963"/>
          </a:xfrm>
          <a:solidFill>
            <a:srgbClr val="005790"/>
          </a:solidFill>
        </p:grpSpPr>
        <p:sp>
          <p:nvSpPr>
            <p:cNvPr id="75" name="Freeform 905"/>
            <p:cNvSpPr/>
            <p:nvPr/>
          </p:nvSpPr>
          <p:spPr bwMode="auto">
            <a:xfrm>
              <a:off x="3324225" y="1268413"/>
              <a:ext cx="55563" cy="153988"/>
            </a:xfrm>
            <a:custGeom>
              <a:avLst/>
              <a:gdLst/>
              <a:ahLst/>
              <a:cxnLst>
                <a:cxn ang="0">
                  <a:pos x="96" y="3"/>
                </a:cxn>
                <a:cxn ang="0">
                  <a:pos x="96" y="3"/>
                </a:cxn>
                <a:cxn ang="0">
                  <a:pos x="86" y="18"/>
                </a:cxn>
                <a:cxn ang="0">
                  <a:pos x="77" y="35"/>
                </a:cxn>
                <a:cxn ang="0">
                  <a:pos x="70" y="51"/>
                </a:cxn>
                <a:cxn ang="0">
                  <a:pos x="63" y="69"/>
                </a:cxn>
                <a:cxn ang="0">
                  <a:pos x="50" y="104"/>
                </a:cxn>
                <a:cxn ang="0">
                  <a:pos x="39" y="138"/>
                </a:cxn>
                <a:cxn ang="0">
                  <a:pos x="39" y="138"/>
                </a:cxn>
                <a:cxn ang="0">
                  <a:pos x="27" y="174"/>
                </a:cxn>
                <a:cxn ang="0">
                  <a:pos x="15" y="210"/>
                </a:cxn>
                <a:cxn ang="0">
                  <a:pos x="10" y="229"/>
                </a:cxn>
                <a:cxn ang="0">
                  <a:pos x="5" y="247"/>
                </a:cxn>
                <a:cxn ang="0">
                  <a:pos x="2" y="266"/>
                </a:cxn>
                <a:cxn ang="0">
                  <a:pos x="0" y="285"/>
                </a:cxn>
                <a:cxn ang="0">
                  <a:pos x="0" y="285"/>
                </a:cxn>
                <a:cxn ang="0">
                  <a:pos x="1" y="287"/>
                </a:cxn>
                <a:cxn ang="0">
                  <a:pos x="2" y="288"/>
                </a:cxn>
                <a:cxn ang="0">
                  <a:pos x="3" y="289"/>
                </a:cxn>
                <a:cxn ang="0">
                  <a:pos x="5" y="290"/>
                </a:cxn>
                <a:cxn ang="0">
                  <a:pos x="6" y="289"/>
                </a:cxn>
                <a:cxn ang="0">
                  <a:pos x="8" y="288"/>
                </a:cxn>
                <a:cxn ang="0">
                  <a:pos x="9" y="287"/>
                </a:cxn>
                <a:cxn ang="0">
                  <a:pos x="10" y="285"/>
                </a:cxn>
                <a:cxn ang="0">
                  <a:pos x="10" y="285"/>
                </a:cxn>
                <a:cxn ang="0">
                  <a:pos x="11" y="266"/>
                </a:cxn>
                <a:cxn ang="0">
                  <a:pos x="15" y="247"/>
                </a:cxn>
                <a:cxn ang="0">
                  <a:pos x="19" y="230"/>
                </a:cxn>
                <a:cxn ang="0">
                  <a:pos x="25" y="211"/>
                </a:cxn>
                <a:cxn ang="0">
                  <a:pos x="36" y="176"/>
                </a:cxn>
                <a:cxn ang="0">
                  <a:pos x="48" y="141"/>
                </a:cxn>
                <a:cxn ang="0">
                  <a:pos x="48" y="141"/>
                </a:cxn>
                <a:cxn ang="0">
                  <a:pos x="60" y="107"/>
                </a:cxn>
                <a:cxn ang="0">
                  <a:pos x="71" y="72"/>
                </a:cxn>
                <a:cxn ang="0">
                  <a:pos x="78" y="55"/>
                </a:cxn>
                <a:cxn ang="0">
                  <a:pos x="86" y="39"/>
                </a:cxn>
                <a:cxn ang="0">
                  <a:pos x="94" y="22"/>
                </a:cxn>
                <a:cxn ang="0">
                  <a:pos x="104" y="8"/>
                </a:cxn>
                <a:cxn ang="0">
                  <a:pos x="104" y="8"/>
                </a:cxn>
                <a:cxn ang="0">
                  <a:pos x="105" y="6"/>
                </a:cxn>
                <a:cxn ang="0">
                  <a:pos x="104" y="4"/>
                </a:cxn>
                <a:cxn ang="0">
                  <a:pos x="104" y="3"/>
                </a:cxn>
                <a:cxn ang="0">
                  <a:pos x="102" y="2"/>
                </a:cxn>
                <a:cxn ang="0">
                  <a:pos x="99" y="0"/>
                </a:cxn>
                <a:cxn ang="0">
                  <a:pos x="97" y="2"/>
                </a:cxn>
                <a:cxn ang="0">
                  <a:pos x="96" y="3"/>
                </a:cxn>
                <a:cxn ang="0">
                  <a:pos x="96" y="3"/>
                </a:cxn>
              </a:cxnLst>
              <a:rect l="0" t="0" r="r" b="b"/>
              <a:pathLst>
                <a:path w="105" h="290">
                  <a:moveTo>
                    <a:pt x="96" y="3"/>
                  </a:moveTo>
                  <a:lnTo>
                    <a:pt x="96" y="3"/>
                  </a:lnTo>
                  <a:lnTo>
                    <a:pt x="86" y="18"/>
                  </a:lnTo>
                  <a:lnTo>
                    <a:pt x="77" y="35"/>
                  </a:lnTo>
                  <a:lnTo>
                    <a:pt x="70" y="51"/>
                  </a:lnTo>
                  <a:lnTo>
                    <a:pt x="63" y="69"/>
                  </a:lnTo>
                  <a:lnTo>
                    <a:pt x="50" y="104"/>
                  </a:lnTo>
                  <a:lnTo>
                    <a:pt x="39" y="138"/>
                  </a:lnTo>
                  <a:lnTo>
                    <a:pt x="39" y="138"/>
                  </a:lnTo>
                  <a:lnTo>
                    <a:pt x="27" y="174"/>
                  </a:lnTo>
                  <a:lnTo>
                    <a:pt x="15" y="210"/>
                  </a:lnTo>
                  <a:lnTo>
                    <a:pt x="10" y="229"/>
                  </a:lnTo>
                  <a:lnTo>
                    <a:pt x="5" y="247"/>
                  </a:lnTo>
                  <a:lnTo>
                    <a:pt x="2" y="266"/>
                  </a:lnTo>
                  <a:lnTo>
                    <a:pt x="0" y="285"/>
                  </a:lnTo>
                  <a:lnTo>
                    <a:pt x="0" y="285"/>
                  </a:lnTo>
                  <a:lnTo>
                    <a:pt x="1" y="287"/>
                  </a:lnTo>
                  <a:lnTo>
                    <a:pt x="2" y="288"/>
                  </a:lnTo>
                  <a:lnTo>
                    <a:pt x="3" y="289"/>
                  </a:lnTo>
                  <a:lnTo>
                    <a:pt x="5" y="290"/>
                  </a:lnTo>
                  <a:lnTo>
                    <a:pt x="6" y="289"/>
                  </a:lnTo>
                  <a:lnTo>
                    <a:pt x="8" y="288"/>
                  </a:lnTo>
                  <a:lnTo>
                    <a:pt x="9" y="287"/>
                  </a:lnTo>
                  <a:lnTo>
                    <a:pt x="10" y="285"/>
                  </a:lnTo>
                  <a:lnTo>
                    <a:pt x="10" y="285"/>
                  </a:lnTo>
                  <a:lnTo>
                    <a:pt x="11" y="266"/>
                  </a:lnTo>
                  <a:lnTo>
                    <a:pt x="15" y="247"/>
                  </a:lnTo>
                  <a:lnTo>
                    <a:pt x="19" y="230"/>
                  </a:lnTo>
                  <a:lnTo>
                    <a:pt x="25" y="211"/>
                  </a:lnTo>
                  <a:lnTo>
                    <a:pt x="36" y="176"/>
                  </a:lnTo>
                  <a:lnTo>
                    <a:pt x="48" y="141"/>
                  </a:lnTo>
                  <a:lnTo>
                    <a:pt x="48" y="141"/>
                  </a:lnTo>
                  <a:lnTo>
                    <a:pt x="60" y="107"/>
                  </a:lnTo>
                  <a:lnTo>
                    <a:pt x="71" y="72"/>
                  </a:lnTo>
                  <a:lnTo>
                    <a:pt x="78" y="55"/>
                  </a:lnTo>
                  <a:lnTo>
                    <a:pt x="86" y="39"/>
                  </a:lnTo>
                  <a:lnTo>
                    <a:pt x="94" y="22"/>
                  </a:lnTo>
                  <a:lnTo>
                    <a:pt x="104" y="8"/>
                  </a:lnTo>
                  <a:lnTo>
                    <a:pt x="104" y="8"/>
                  </a:lnTo>
                  <a:lnTo>
                    <a:pt x="105" y="6"/>
                  </a:lnTo>
                  <a:lnTo>
                    <a:pt x="104" y="4"/>
                  </a:lnTo>
                  <a:lnTo>
                    <a:pt x="104" y="3"/>
                  </a:lnTo>
                  <a:lnTo>
                    <a:pt x="102" y="2"/>
                  </a:lnTo>
                  <a:lnTo>
                    <a:pt x="99" y="0"/>
                  </a:lnTo>
                  <a:lnTo>
                    <a:pt x="97" y="2"/>
                  </a:lnTo>
                  <a:lnTo>
                    <a:pt x="96" y="3"/>
                  </a:lnTo>
                  <a:lnTo>
                    <a:pt x="9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6" name="Freeform 906"/>
            <p:cNvSpPr/>
            <p:nvPr/>
          </p:nvSpPr>
          <p:spPr bwMode="auto">
            <a:xfrm>
              <a:off x="3325813" y="1239838"/>
              <a:ext cx="88900" cy="280988"/>
            </a:xfrm>
            <a:custGeom>
              <a:avLst/>
              <a:gdLst/>
              <a:ahLst/>
              <a:cxnLst>
                <a:cxn ang="0">
                  <a:pos x="156" y="4"/>
                </a:cxn>
                <a:cxn ang="0">
                  <a:pos x="152" y="37"/>
                </a:cxn>
                <a:cxn ang="0">
                  <a:pos x="143" y="70"/>
                </a:cxn>
                <a:cxn ang="0">
                  <a:pos x="121" y="134"/>
                </a:cxn>
                <a:cxn ang="0">
                  <a:pos x="108" y="168"/>
                </a:cxn>
                <a:cxn ang="0">
                  <a:pos x="82" y="235"/>
                </a:cxn>
                <a:cxn ang="0">
                  <a:pos x="68" y="268"/>
                </a:cxn>
                <a:cxn ang="0">
                  <a:pos x="58" y="301"/>
                </a:cxn>
                <a:cxn ang="0">
                  <a:pos x="38" y="399"/>
                </a:cxn>
                <a:cxn ang="0">
                  <a:pos x="35" y="416"/>
                </a:cxn>
                <a:cxn ang="0">
                  <a:pos x="26" y="446"/>
                </a:cxn>
                <a:cxn ang="0">
                  <a:pos x="20" y="461"/>
                </a:cxn>
                <a:cxn ang="0">
                  <a:pos x="11" y="492"/>
                </a:cxn>
                <a:cxn ang="0">
                  <a:pos x="2" y="522"/>
                </a:cxn>
                <a:cxn ang="0">
                  <a:pos x="0" y="524"/>
                </a:cxn>
                <a:cxn ang="0">
                  <a:pos x="1" y="528"/>
                </a:cxn>
                <a:cxn ang="0">
                  <a:pos x="1" y="529"/>
                </a:cxn>
                <a:cxn ang="0">
                  <a:pos x="3" y="531"/>
                </a:cxn>
                <a:cxn ang="0">
                  <a:pos x="7" y="531"/>
                </a:cxn>
                <a:cxn ang="0">
                  <a:pos x="9" y="529"/>
                </a:cxn>
                <a:cxn ang="0">
                  <a:pos x="18" y="505"/>
                </a:cxn>
                <a:cxn ang="0">
                  <a:pos x="23" y="480"/>
                </a:cxn>
                <a:cxn ang="0">
                  <a:pos x="29" y="462"/>
                </a:cxn>
                <a:cxn ang="0">
                  <a:pos x="41" y="428"/>
                </a:cxn>
                <a:cxn ang="0">
                  <a:pos x="46" y="410"/>
                </a:cxn>
                <a:cxn ang="0">
                  <a:pos x="59" y="341"/>
                </a:cxn>
                <a:cxn ang="0">
                  <a:pos x="71" y="288"/>
                </a:cxn>
                <a:cxn ang="0">
                  <a:pos x="77" y="271"/>
                </a:cxn>
                <a:cxn ang="0">
                  <a:pos x="105" y="200"/>
                </a:cxn>
                <a:cxn ang="0">
                  <a:pos x="132" y="129"/>
                </a:cxn>
                <a:cxn ang="0">
                  <a:pos x="143" y="98"/>
                </a:cxn>
                <a:cxn ang="0">
                  <a:pos x="158" y="51"/>
                </a:cxn>
                <a:cxn ang="0">
                  <a:pos x="164" y="20"/>
                </a:cxn>
                <a:cxn ang="0">
                  <a:pos x="166" y="4"/>
                </a:cxn>
                <a:cxn ang="0">
                  <a:pos x="164" y="1"/>
                </a:cxn>
                <a:cxn ang="0">
                  <a:pos x="161" y="0"/>
                </a:cxn>
                <a:cxn ang="0">
                  <a:pos x="158" y="1"/>
                </a:cxn>
                <a:cxn ang="0">
                  <a:pos x="156" y="4"/>
                </a:cxn>
              </a:cxnLst>
              <a:rect l="0" t="0" r="r" b="b"/>
              <a:pathLst>
                <a:path w="166" h="531">
                  <a:moveTo>
                    <a:pt x="156" y="4"/>
                  </a:moveTo>
                  <a:lnTo>
                    <a:pt x="156" y="4"/>
                  </a:lnTo>
                  <a:lnTo>
                    <a:pt x="155" y="20"/>
                  </a:lnTo>
                  <a:lnTo>
                    <a:pt x="152" y="37"/>
                  </a:lnTo>
                  <a:lnTo>
                    <a:pt x="148" y="53"/>
                  </a:lnTo>
                  <a:lnTo>
                    <a:pt x="143" y="70"/>
                  </a:lnTo>
                  <a:lnTo>
                    <a:pt x="132" y="103"/>
                  </a:lnTo>
                  <a:lnTo>
                    <a:pt x="121" y="134"/>
                  </a:lnTo>
                  <a:lnTo>
                    <a:pt x="121" y="134"/>
                  </a:lnTo>
                  <a:lnTo>
                    <a:pt x="108" y="168"/>
                  </a:lnTo>
                  <a:lnTo>
                    <a:pt x="95" y="202"/>
                  </a:lnTo>
                  <a:lnTo>
                    <a:pt x="82" y="235"/>
                  </a:lnTo>
                  <a:lnTo>
                    <a:pt x="68" y="268"/>
                  </a:lnTo>
                  <a:lnTo>
                    <a:pt x="68" y="268"/>
                  </a:lnTo>
                  <a:lnTo>
                    <a:pt x="63" y="285"/>
                  </a:lnTo>
                  <a:lnTo>
                    <a:pt x="58" y="301"/>
                  </a:lnTo>
                  <a:lnTo>
                    <a:pt x="51" y="333"/>
                  </a:lnTo>
                  <a:lnTo>
                    <a:pt x="38" y="399"/>
                  </a:lnTo>
                  <a:lnTo>
                    <a:pt x="38" y="399"/>
                  </a:lnTo>
                  <a:lnTo>
                    <a:pt x="35" y="416"/>
                  </a:lnTo>
                  <a:lnTo>
                    <a:pt x="31" y="431"/>
                  </a:lnTo>
                  <a:lnTo>
                    <a:pt x="26" y="446"/>
                  </a:lnTo>
                  <a:lnTo>
                    <a:pt x="20" y="461"/>
                  </a:lnTo>
                  <a:lnTo>
                    <a:pt x="20" y="461"/>
                  </a:lnTo>
                  <a:lnTo>
                    <a:pt x="15" y="476"/>
                  </a:lnTo>
                  <a:lnTo>
                    <a:pt x="11" y="492"/>
                  </a:lnTo>
                  <a:lnTo>
                    <a:pt x="7" y="507"/>
                  </a:lnTo>
                  <a:lnTo>
                    <a:pt x="2" y="522"/>
                  </a:lnTo>
                  <a:lnTo>
                    <a:pt x="2" y="522"/>
                  </a:lnTo>
                  <a:lnTo>
                    <a:pt x="0" y="524"/>
                  </a:lnTo>
                  <a:lnTo>
                    <a:pt x="0" y="526"/>
                  </a:lnTo>
                  <a:lnTo>
                    <a:pt x="1" y="528"/>
                  </a:lnTo>
                  <a:lnTo>
                    <a:pt x="1" y="528"/>
                  </a:lnTo>
                  <a:lnTo>
                    <a:pt x="1" y="529"/>
                  </a:lnTo>
                  <a:lnTo>
                    <a:pt x="1" y="529"/>
                  </a:lnTo>
                  <a:lnTo>
                    <a:pt x="3" y="531"/>
                  </a:lnTo>
                  <a:lnTo>
                    <a:pt x="5" y="531"/>
                  </a:lnTo>
                  <a:lnTo>
                    <a:pt x="7" y="531"/>
                  </a:lnTo>
                  <a:lnTo>
                    <a:pt x="9" y="529"/>
                  </a:lnTo>
                  <a:lnTo>
                    <a:pt x="9" y="529"/>
                  </a:lnTo>
                  <a:lnTo>
                    <a:pt x="13" y="517"/>
                  </a:lnTo>
                  <a:lnTo>
                    <a:pt x="18" y="505"/>
                  </a:lnTo>
                  <a:lnTo>
                    <a:pt x="20" y="492"/>
                  </a:lnTo>
                  <a:lnTo>
                    <a:pt x="23" y="480"/>
                  </a:lnTo>
                  <a:lnTo>
                    <a:pt x="23" y="480"/>
                  </a:lnTo>
                  <a:lnTo>
                    <a:pt x="29" y="462"/>
                  </a:lnTo>
                  <a:lnTo>
                    <a:pt x="35" y="446"/>
                  </a:lnTo>
                  <a:lnTo>
                    <a:pt x="41" y="428"/>
                  </a:lnTo>
                  <a:lnTo>
                    <a:pt x="46" y="410"/>
                  </a:lnTo>
                  <a:lnTo>
                    <a:pt x="46" y="410"/>
                  </a:lnTo>
                  <a:lnTo>
                    <a:pt x="53" y="375"/>
                  </a:lnTo>
                  <a:lnTo>
                    <a:pt x="59" y="341"/>
                  </a:lnTo>
                  <a:lnTo>
                    <a:pt x="67" y="305"/>
                  </a:lnTo>
                  <a:lnTo>
                    <a:pt x="71" y="288"/>
                  </a:lnTo>
                  <a:lnTo>
                    <a:pt x="77" y="271"/>
                  </a:lnTo>
                  <a:lnTo>
                    <a:pt x="77" y="271"/>
                  </a:lnTo>
                  <a:lnTo>
                    <a:pt x="91" y="235"/>
                  </a:lnTo>
                  <a:lnTo>
                    <a:pt x="105" y="200"/>
                  </a:lnTo>
                  <a:lnTo>
                    <a:pt x="120" y="165"/>
                  </a:lnTo>
                  <a:lnTo>
                    <a:pt x="132" y="129"/>
                  </a:lnTo>
                  <a:lnTo>
                    <a:pt x="132" y="129"/>
                  </a:lnTo>
                  <a:lnTo>
                    <a:pt x="143" y="98"/>
                  </a:lnTo>
                  <a:lnTo>
                    <a:pt x="154" y="67"/>
                  </a:lnTo>
                  <a:lnTo>
                    <a:pt x="158" y="51"/>
                  </a:lnTo>
                  <a:lnTo>
                    <a:pt x="162" y="36"/>
                  </a:lnTo>
                  <a:lnTo>
                    <a:pt x="164" y="20"/>
                  </a:lnTo>
                  <a:lnTo>
                    <a:pt x="166" y="4"/>
                  </a:lnTo>
                  <a:lnTo>
                    <a:pt x="166" y="4"/>
                  </a:lnTo>
                  <a:lnTo>
                    <a:pt x="165" y="2"/>
                  </a:lnTo>
                  <a:lnTo>
                    <a:pt x="164" y="1"/>
                  </a:lnTo>
                  <a:lnTo>
                    <a:pt x="163" y="0"/>
                  </a:lnTo>
                  <a:lnTo>
                    <a:pt x="161" y="0"/>
                  </a:lnTo>
                  <a:lnTo>
                    <a:pt x="160" y="0"/>
                  </a:lnTo>
                  <a:lnTo>
                    <a:pt x="158" y="1"/>
                  </a:lnTo>
                  <a:lnTo>
                    <a:pt x="157" y="2"/>
                  </a:lnTo>
                  <a:lnTo>
                    <a:pt x="156" y="4"/>
                  </a:lnTo>
                  <a:lnTo>
                    <a:pt x="156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7" name="Freeform 907"/>
            <p:cNvSpPr/>
            <p:nvPr/>
          </p:nvSpPr>
          <p:spPr bwMode="auto">
            <a:xfrm>
              <a:off x="3338513" y="1404938"/>
              <a:ext cx="58738" cy="168275"/>
            </a:xfrm>
            <a:custGeom>
              <a:avLst/>
              <a:gdLst/>
              <a:ahLst/>
              <a:cxnLst>
                <a:cxn ang="0">
                  <a:pos x="99" y="4"/>
                </a:cxn>
                <a:cxn ang="0">
                  <a:pos x="99" y="4"/>
                </a:cxn>
                <a:cxn ang="0">
                  <a:pos x="98" y="14"/>
                </a:cxn>
                <a:cxn ang="0">
                  <a:pos x="97" y="23"/>
                </a:cxn>
                <a:cxn ang="0">
                  <a:pos x="92" y="43"/>
                </a:cxn>
                <a:cxn ang="0">
                  <a:pos x="79" y="81"/>
                </a:cxn>
                <a:cxn ang="0">
                  <a:pos x="79" y="81"/>
                </a:cxn>
                <a:cxn ang="0">
                  <a:pos x="73" y="103"/>
                </a:cxn>
                <a:cxn ang="0">
                  <a:pos x="68" y="125"/>
                </a:cxn>
                <a:cxn ang="0">
                  <a:pos x="57" y="169"/>
                </a:cxn>
                <a:cxn ang="0">
                  <a:pos x="57" y="169"/>
                </a:cxn>
                <a:cxn ang="0">
                  <a:pos x="51" y="188"/>
                </a:cxn>
                <a:cxn ang="0">
                  <a:pos x="43" y="205"/>
                </a:cxn>
                <a:cxn ang="0">
                  <a:pos x="35" y="223"/>
                </a:cxn>
                <a:cxn ang="0">
                  <a:pos x="26" y="239"/>
                </a:cxn>
                <a:cxn ang="0">
                  <a:pos x="17" y="257"/>
                </a:cxn>
                <a:cxn ang="0">
                  <a:pos x="10" y="274"/>
                </a:cxn>
                <a:cxn ang="0">
                  <a:pos x="4" y="293"/>
                </a:cxn>
                <a:cxn ang="0">
                  <a:pos x="1" y="302"/>
                </a:cxn>
                <a:cxn ang="0">
                  <a:pos x="0" y="313"/>
                </a:cxn>
                <a:cxn ang="0">
                  <a:pos x="0" y="313"/>
                </a:cxn>
                <a:cxn ang="0">
                  <a:pos x="0" y="314"/>
                </a:cxn>
                <a:cxn ang="0">
                  <a:pos x="1" y="316"/>
                </a:cxn>
                <a:cxn ang="0">
                  <a:pos x="2" y="317"/>
                </a:cxn>
                <a:cxn ang="0">
                  <a:pos x="4" y="317"/>
                </a:cxn>
                <a:cxn ang="0">
                  <a:pos x="7" y="316"/>
                </a:cxn>
                <a:cxn ang="0">
                  <a:pos x="9" y="314"/>
                </a:cxn>
                <a:cxn ang="0">
                  <a:pos x="9" y="313"/>
                </a:cxn>
                <a:cxn ang="0">
                  <a:pos x="9" y="313"/>
                </a:cxn>
                <a:cxn ang="0">
                  <a:pos x="11" y="302"/>
                </a:cxn>
                <a:cxn ang="0">
                  <a:pos x="13" y="292"/>
                </a:cxn>
                <a:cxn ang="0">
                  <a:pos x="19" y="273"/>
                </a:cxn>
                <a:cxn ang="0">
                  <a:pos x="28" y="255"/>
                </a:cxn>
                <a:cxn ang="0">
                  <a:pos x="36" y="237"/>
                </a:cxn>
                <a:cxn ang="0">
                  <a:pos x="45" y="220"/>
                </a:cxn>
                <a:cxn ang="0">
                  <a:pos x="54" y="201"/>
                </a:cxn>
                <a:cxn ang="0">
                  <a:pos x="62" y="182"/>
                </a:cxn>
                <a:cxn ang="0">
                  <a:pos x="68" y="164"/>
                </a:cxn>
                <a:cxn ang="0">
                  <a:pos x="68" y="164"/>
                </a:cxn>
                <a:cxn ang="0">
                  <a:pos x="79" y="119"/>
                </a:cxn>
                <a:cxn ang="0">
                  <a:pos x="91" y="76"/>
                </a:cxn>
                <a:cxn ang="0">
                  <a:pos x="91" y="76"/>
                </a:cxn>
                <a:cxn ang="0">
                  <a:pos x="102" y="40"/>
                </a:cxn>
                <a:cxn ang="0">
                  <a:pos x="106" y="22"/>
                </a:cxn>
                <a:cxn ang="0">
                  <a:pos x="109" y="4"/>
                </a:cxn>
                <a:cxn ang="0">
                  <a:pos x="109" y="4"/>
                </a:cxn>
                <a:cxn ang="0">
                  <a:pos x="108" y="2"/>
                </a:cxn>
                <a:cxn ang="0">
                  <a:pos x="107" y="1"/>
                </a:cxn>
                <a:cxn ang="0">
                  <a:pos x="106" y="0"/>
                </a:cxn>
                <a:cxn ang="0">
                  <a:pos x="104" y="0"/>
                </a:cxn>
                <a:cxn ang="0">
                  <a:pos x="101" y="1"/>
                </a:cxn>
                <a:cxn ang="0">
                  <a:pos x="100" y="2"/>
                </a:cxn>
                <a:cxn ang="0">
                  <a:pos x="99" y="4"/>
                </a:cxn>
                <a:cxn ang="0">
                  <a:pos x="99" y="4"/>
                </a:cxn>
              </a:cxnLst>
              <a:rect l="0" t="0" r="r" b="b"/>
              <a:pathLst>
                <a:path w="109" h="317">
                  <a:moveTo>
                    <a:pt x="99" y="4"/>
                  </a:moveTo>
                  <a:lnTo>
                    <a:pt x="99" y="4"/>
                  </a:lnTo>
                  <a:lnTo>
                    <a:pt x="98" y="14"/>
                  </a:lnTo>
                  <a:lnTo>
                    <a:pt x="97" y="23"/>
                  </a:lnTo>
                  <a:lnTo>
                    <a:pt x="92" y="43"/>
                  </a:lnTo>
                  <a:lnTo>
                    <a:pt x="79" y="81"/>
                  </a:lnTo>
                  <a:lnTo>
                    <a:pt x="79" y="81"/>
                  </a:lnTo>
                  <a:lnTo>
                    <a:pt x="73" y="103"/>
                  </a:lnTo>
                  <a:lnTo>
                    <a:pt x="68" y="125"/>
                  </a:lnTo>
                  <a:lnTo>
                    <a:pt x="57" y="169"/>
                  </a:lnTo>
                  <a:lnTo>
                    <a:pt x="57" y="169"/>
                  </a:lnTo>
                  <a:lnTo>
                    <a:pt x="51" y="188"/>
                  </a:lnTo>
                  <a:lnTo>
                    <a:pt x="43" y="205"/>
                  </a:lnTo>
                  <a:lnTo>
                    <a:pt x="35" y="223"/>
                  </a:lnTo>
                  <a:lnTo>
                    <a:pt x="26" y="239"/>
                  </a:lnTo>
                  <a:lnTo>
                    <a:pt x="17" y="257"/>
                  </a:lnTo>
                  <a:lnTo>
                    <a:pt x="10" y="274"/>
                  </a:lnTo>
                  <a:lnTo>
                    <a:pt x="4" y="293"/>
                  </a:lnTo>
                  <a:lnTo>
                    <a:pt x="1" y="302"/>
                  </a:lnTo>
                  <a:lnTo>
                    <a:pt x="0" y="313"/>
                  </a:lnTo>
                  <a:lnTo>
                    <a:pt x="0" y="313"/>
                  </a:lnTo>
                  <a:lnTo>
                    <a:pt x="0" y="314"/>
                  </a:lnTo>
                  <a:lnTo>
                    <a:pt x="1" y="316"/>
                  </a:lnTo>
                  <a:lnTo>
                    <a:pt x="2" y="317"/>
                  </a:lnTo>
                  <a:lnTo>
                    <a:pt x="4" y="317"/>
                  </a:lnTo>
                  <a:lnTo>
                    <a:pt x="7" y="316"/>
                  </a:lnTo>
                  <a:lnTo>
                    <a:pt x="9" y="314"/>
                  </a:lnTo>
                  <a:lnTo>
                    <a:pt x="9" y="313"/>
                  </a:lnTo>
                  <a:lnTo>
                    <a:pt x="9" y="313"/>
                  </a:lnTo>
                  <a:lnTo>
                    <a:pt x="11" y="302"/>
                  </a:lnTo>
                  <a:lnTo>
                    <a:pt x="13" y="292"/>
                  </a:lnTo>
                  <a:lnTo>
                    <a:pt x="19" y="273"/>
                  </a:lnTo>
                  <a:lnTo>
                    <a:pt x="28" y="255"/>
                  </a:lnTo>
                  <a:lnTo>
                    <a:pt x="36" y="237"/>
                  </a:lnTo>
                  <a:lnTo>
                    <a:pt x="45" y="220"/>
                  </a:lnTo>
                  <a:lnTo>
                    <a:pt x="54" y="201"/>
                  </a:lnTo>
                  <a:lnTo>
                    <a:pt x="62" y="182"/>
                  </a:lnTo>
                  <a:lnTo>
                    <a:pt x="68" y="164"/>
                  </a:lnTo>
                  <a:lnTo>
                    <a:pt x="68" y="164"/>
                  </a:lnTo>
                  <a:lnTo>
                    <a:pt x="79" y="119"/>
                  </a:lnTo>
                  <a:lnTo>
                    <a:pt x="91" y="76"/>
                  </a:lnTo>
                  <a:lnTo>
                    <a:pt x="91" y="76"/>
                  </a:lnTo>
                  <a:lnTo>
                    <a:pt x="102" y="40"/>
                  </a:lnTo>
                  <a:lnTo>
                    <a:pt x="106" y="22"/>
                  </a:lnTo>
                  <a:lnTo>
                    <a:pt x="109" y="4"/>
                  </a:lnTo>
                  <a:lnTo>
                    <a:pt x="109" y="4"/>
                  </a:lnTo>
                  <a:lnTo>
                    <a:pt x="108" y="2"/>
                  </a:lnTo>
                  <a:lnTo>
                    <a:pt x="107" y="1"/>
                  </a:lnTo>
                  <a:lnTo>
                    <a:pt x="106" y="0"/>
                  </a:lnTo>
                  <a:lnTo>
                    <a:pt x="104" y="0"/>
                  </a:lnTo>
                  <a:lnTo>
                    <a:pt x="101" y="1"/>
                  </a:lnTo>
                  <a:lnTo>
                    <a:pt x="100" y="2"/>
                  </a:lnTo>
                  <a:lnTo>
                    <a:pt x="99" y="4"/>
                  </a:lnTo>
                  <a:lnTo>
                    <a:pt x="9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8" name="Freeform 908"/>
            <p:cNvSpPr/>
            <p:nvPr/>
          </p:nvSpPr>
          <p:spPr bwMode="auto">
            <a:xfrm>
              <a:off x="3365500" y="1427163"/>
              <a:ext cx="58738" cy="169863"/>
            </a:xfrm>
            <a:custGeom>
              <a:avLst/>
              <a:gdLst/>
              <a:ahLst/>
              <a:cxnLst>
                <a:cxn ang="0">
                  <a:pos x="102" y="1"/>
                </a:cxn>
                <a:cxn ang="0">
                  <a:pos x="102" y="1"/>
                </a:cxn>
                <a:cxn ang="0">
                  <a:pos x="97" y="7"/>
                </a:cxn>
                <a:cxn ang="0">
                  <a:pos x="93" y="13"/>
                </a:cxn>
                <a:cxn ang="0">
                  <a:pos x="87" y="26"/>
                </a:cxn>
                <a:cxn ang="0">
                  <a:pos x="82" y="39"/>
                </a:cxn>
                <a:cxn ang="0">
                  <a:pos x="79" y="54"/>
                </a:cxn>
                <a:cxn ang="0">
                  <a:pos x="79" y="54"/>
                </a:cxn>
                <a:cxn ang="0">
                  <a:pos x="72" y="77"/>
                </a:cxn>
                <a:cxn ang="0">
                  <a:pos x="65" y="101"/>
                </a:cxn>
                <a:cxn ang="0">
                  <a:pos x="51" y="148"/>
                </a:cxn>
                <a:cxn ang="0">
                  <a:pos x="51" y="148"/>
                </a:cxn>
                <a:cxn ang="0">
                  <a:pos x="44" y="168"/>
                </a:cxn>
                <a:cxn ang="0">
                  <a:pos x="37" y="190"/>
                </a:cxn>
                <a:cxn ang="0">
                  <a:pos x="20" y="231"/>
                </a:cxn>
                <a:cxn ang="0">
                  <a:pos x="13" y="252"/>
                </a:cxn>
                <a:cxn ang="0">
                  <a:pos x="7" y="274"/>
                </a:cxn>
                <a:cxn ang="0">
                  <a:pos x="2" y="295"/>
                </a:cxn>
                <a:cxn ang="0">
                  <a:pos x="1" y="307"/>
                </a:cxn>
                <a:cxn ang="0">
                  <a:pos x="0" y="317"/>
                </a:cxn>
                <a:cxn ang="0">
                  <a:pos x="0" y="317"/>
                </a:cxn>
                <a:cxn ang="0">
                  <a:pos x="1" y="319"/>
                </a:cxn>
                <a:cxn ang="0">
                  <a:pos x="2" y="321"/>
                </a:cxn>
                <a:cxn ang="0">
                  <a:pos x="3" y="322"/>
                </a:cxn>
                <a:cxn ang="0">
                  <a:pos x="6" y="322"/>
                </a:cxn>
                <a:cxn ang="0">
                  <a:pos x="8" y="322"/>
                </a:cxn>
                <a:cxn ang="0">
                  <a:pos x="9" y="321"/>
                </a:cxn>
                <a:cxn ang="0">
                  <a:pos x="10" y="319"/>
                </a:cxn>
                <a:cxn ang="0">
                  <a:pos x="11" y="317"/>
                </a:cxn>
                <a:cxn ang="0">
                  <a:pos x="11" y="317"/>
                </a:cxn>
                <a:cxn ang="0">
                  <a:pos x="11" y="307"/>
                </a:cxn>
                <a:cxn ang="0">
                  <a:pos x="12" y="296"/>
                </a:cxn>
                <a:cxn ang="0">
                  <a:pos x="16" y="276"/>
                </a:cxn>
                <a:cxn ang="0">
                  <a:pos x="22" y="256"/>
                </a:cxn>
                <a:cxn ang="0">
                  <a:pos x="29" y="237"/>
                </a:cxn>
                <a:cxn ang="0">
                  <a:pos x="44" y="198"/>
                </a:cxn>
                <a:cxn ang="0">
                  <a:pos x="51" y="179"/>
                </a:cxn>
                <a:cxn ang="0">
                  <a:pos x="57" y="159"/>
                </a:cxn>
                <a:cxn ang="0">
                  <a:pos x="57" y="159"/>
                </a:cxn>
                <a:cxn ang="0">
                  <a:pos x="70" y="120"/>
                </a:cxn>
                <a:cxn ang="0">
                  <a:pos x="81" y="81"/>
                </a:cxn>
                <a:cxn ang="0">
                  <a:pos x="81" y="81"/>
                </a:cxn>
                <a:cxn ang="0">
                  <a:pos x="86" y="62"/>
                </a:cxn>
                <a:cxn ang="0">
                  <a:pos x="91" y="42"/>
                </a:cxn>
                <a:cxn ang="0">
                  <a:pos x="94" y="33"/>
                </a:cxn>
                <a:cxn ang="0">
                  <a:pos x="97" y="25"/>
                </a:cxn>
                <a:cxn ang="0">
                  <a:pos x="103" y="16"/>
                </a:cxn>
                <a:cxn ang="0">
                  <a:pos x="109" y="8"/>
                </a:cxn>
                <a:cxn ang="0">
                  <a:pos x="109" y="8"/>
                </a:cxn>
                <a:cxn ang="0">
                  <a:pos x="110" y="6"/>
                </a:cxn>
                <a:cxn ang="0">
                  <a:pos x="110" y="4"/>
                </a:cxn>
                <a:cxn ang="0">
                  <a:pos x="109" y="3"/>
                </a:cxn>
                <a:cxn ang="0">
                  <a:pos x="108" y="1"/>
                </a:cxn>
                <a:cxn ang="0">
                  <a:pos x="107" y="0"/>
                </a:cxn>
                <a:cxn ang="0">
                  <a:pos x="105" y="0"/>
                </a:cxn>
                <a:cxn ang="0">
                  <a:pos x="104" y="0"/>
                </a:cxn>
                <a:cxn ang="0">
                  <a:pos x="102" y="1"/>
                </a:cxn>
                <a:cxn ang="0">
                  <a:pos x="102" y="1"/>
                </a:cxn>
              </a:cxnLst>
              <a:rect l="0" t="0" r="r" b="b"/>
              <a:pathLst>
                <a:path w="110" h="322">
                  <a:moveTo>
                    <a:pt x="102" y="1"/>
                  </a:moveTo>
                  <a:lnTo>
                    <a:pt x="102" y="1"/>
                  </a:lnTo>
                  <a:lnTo>
                    <a:pt x="97" y="7"/>
                  </a:lnTo>
                  <a:lnTo>
                    <a:pt x="93" y="13"/>
                  </a:lnTo>
                  <a:lnTo>
                    <a:pt x="87" y="26"/>
                  </a:lnTo>
                  <a:lnTo>
                    <a:pt x="82" y="39"/>
                  </a:lnTo>
                  <a:lnTo>
                    <a:pt x="79" y="54"/>
                  </a:lnTo>
                  <a:lnTo>
                    <a:pt x="79" y="54"/>
                  </a:lnTo>
                  <a:lnTo>
                    <a:pt x="72" y="77"/>
                  </a:lnTo>
                  <a:lnTo>
                    <a:pt x="65" y="101"/>
                  </a:lnTo>
                  <a:lnTo>
                    <a:pt x="51" y="148"/>
                  </a:lnTo>
                  <a:lnTo>
                    <a:pt x="51" y="148"/>
                  </a:lnTo>
                  <a:lnTo>
                    <a:pt x="44" y="168"/>
                  </a:lnTo>
                  <a:lnTo>
                    <a:pt x="37" y="190"/>
                  </a:lnTo>
                  <a:lnTo>
                    <a:pt x="20" y="231"/>
                  </a:lnTo>
                  <a:lnTo>
                    <a:pt x="13" y="252"/>
                  </a:lnTo>
                  <a:lnTo>
                    <a:pt x="7" y="274"/>
                  </a:lnTo>
                  <a:lnTo>
                    <a:pt x="2" y="295"/>
                  </a:lnTo>
                  <a:lnTo>
                    <a:pt x="1" y="307"/>
                  </a:lnTo>
                  <a:lnTo>
                    <a:pt x="0" y="317"/>
                  </a:lnTo>
                  <a:lnTo>
                    <a:pt x="0" y="317"/>
                  </a:lnTo>
                  <a:lnTo>
                    <a:pt x="1" y="319"/>
                  </a:lnTo>
                  <a:lnTo>
                    <a:pt x="2" y="321"/>
                  </a:lnTo>
                  <a:lnTo>
                    <a:pt x="3" y="322"/>
                  </a:lnTo>
                  <a:lnTo>
                    <a:pt x="6" y="322"/>
                  </a:lnTo>
                  <a:lnTo>
                    <a:pt x="8" y="322"/>
                  </a:lnTo>
                  <a:lnTo>
                    <a:pt x="9" y="321"/>
                  </a:lnTo>
                  <a:lnTo>
                    <a:pt x="10" y="319"/>
                  </a:lnTo>
                  <a:lnTo>
                    <a:pt x="11" y="317"/>
                  </a:lnTo>
                  <a:lnTo>
                    <a:pt x="11" y="317"/>
                  </a:lnTo>
                  <a:lnTo>
                    <a:pt x="11" y="307"/>
                  </a:lnTo>
                  <a:lnTo>
                    <a:pt x="12" y="296"/>
                  </a:lnTo>
                  <a:lnTo>
                    <a:pt x="16" y="276"/>
                  </a:lnTo>
                  <a:lnTo>
                    <a:pt x="22" y="256"/>
                  </a:lnTo>
                  <a:lnTo>
                    <a:pt x="29" y="237"/>
                  </a:lnTo>
                  <a:lnTo>
                    <a:pt x="44" y="198"/>
                  </a:lnTo>
                  <a:lnTo>
                    <a:pt x="51" y="179"/>
                  </a:lnTo>
                  <a:lnTo>
                    <a:pt x="57" y="159"/>
                  </a:lnTo>
                  <a:lnTo>
                    <a:pt x="57" y="159"/>
                  </a:lnTo>
                  <a:lnTo>
                    <a:pt x="70" y="120"/>
                  </a:lnTo>
                  <a:lnTo>
                    <a:pt x="81" y="81"/>
                  </a:lnTo>
                  <a:lnTo>
                    <a:pt x="81" y="81"/>
                  </a:lnTo>
                  <a:lnTo>
                    <a:pt x="86" y="62"/>
                  </a:lnTo>
                  <a:lnTo>
                    <a:pt x="91" y="42"/>
                  </a:lnTo>
                  <a:lnTo>
                    <a:pt x="94" y="33"/>
                  </a:lnTo>
                  <a:lnTo>
                    <a:pt x="97" y="25"/>
                  </a:lnTo>
                  <a:lnTo>
                    <a:pt x="103" y="16"/>
                  </a:lnTo>
                  <a:lnTo>
                    <a:pt x="109" y="8"/>
                  </a:lnTo>
                  <a:lnTo>
                    <a:pt x="109" y="8"/>
                  </a:lnTo>
                  <a:lnTo>
                    <a:pt x="110" y="6"/>
                  </a:lnTo>
                  <a:lnTo>
                    <a:pt x="110" y="4"/>
                  </a:lnTo>
                  <a:lnTo>
                    <a:pt x="109" y="3"/>
                  </a:lnTo>
                  <a:lnTo>
                    <a:pt x="108" y="1"/>
                  </a:lnTo>
                  <a:lnTo>
                    <a:pt x="107" y="0"/>
                  </a:lnTo>
                  <a:lnTo>
                    <a:pt x="105" y="0"/>
                  </a:lnTo>
                  <a:lnTo>
                    <a:pt x="104" y="0"/>
                  </a:lnTo>
                  <a:lnTo>
                    <a:pt x="102" y="1"/>
                  </a:lnTo>
                  <a:lnTo>
                    <a:pt x="102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79" name="Freeform 909"/>
            <p:cNvSpPr/>
            <p:nvPr/>
          </p:nvSpPr>
          <p:spPr bwMode="auto">
            <a:xfrm>
              <a:off x="3403600" y="1430338"/>
              <a:ext cx="41275" cy="182563"/>
            </a:xfrm>
            <a:custGeom>
              <a:avLst/>
              <a:gdLst/>
              <a:ahLst/>
              <a:cxnLst>
                <a:cxn ang="0">
                  <a:pos x="67" y="4"/>
                </a:cxn>
                <a:cxn ang="0">
                  <a:pos x="62" y="52"/>
                </a:cxn>
                <a:cxn ang="0">
                  <a:pos x="53" y="99"/>
                </a:cxn>
                <a:cxn ang="0">
                  <a:pos x="39" y="171"/>
                </a:cxn>
                <a:cxn ang="0">
                  <a:pos x="35" y="193"/>
                </a:cxn>
                <a:cxn ang="0">
                  <a:pos x="30" y="215"/>
                </a:cxn>
                <a:cxn ang="0">
                  <a:pos x="15" y="255"/>
                </a:cxn>
                <a:cxn ang="0">
                  <a:pos x="10" y="277"/>
                </a:cxn>
                <a:cxn ang="0">
                  <a:pos x="7" y="294"/>
                </a:cxn>
                <a:cxn ang="0">
                  <a:pos x="5" y="310"/>
                </a:cxn>
                <a:cxn ang="0">
                  <a:pos x="5" y="325"/>
                </a:cxn>
                <a:cxn ang="0">
                  <a:pos x="4" y="335"/>
                </a:cxn>
                <a:cxn ang="0">
                  <a:pos x="3" y="337"/>
                </a:cxn>
                <a:cxn ang="0">
                  <a:pos x="0" y="340"/>
                </a:cxn>
                <a:cxn ang="0">
                  <a:pos x="1" y="343"/>
                </a:cxn>
                <a:cxn ang="0">
                  <a:pos x="4" y="345"/>
                </a:cxn>
                <a:cxn ang="0">
                  <a:pos x="7" y="345"/>
                </a:cxn>
                <a:cxn ang="0">
                  <a:pos x="10" y="342"/>
                </a:cxn>
                <a:cxn ang="0">
                  <a:pos x="13" y="334"/>
                </a:cxn>
                <a:cxn ang="0">
                  <a:pos x="14" y="318"/>
                </a:cxn>
                <a:cxn ang="0">
                  <a:pos x="14" y="310"/>
                </a:cxn>
                <a:cxn ang="0">
                  <a:pos x="17" y="285"/>
                </a:cxn>
                <a:cxn ang="0">
                  <a:pos x="23" y="260"/>
                </a:cxn>
                <a:cxn ang="0">
                  <a:pos x="40" y="213"/>
                </a:cxn>
                <a:cxn ang="0">
                  <a:pos x="44" y="201"/>
                </a:cxn>
                <a:cxn ang="0">
                  <a:pos x="47" y="176"/>
                </a:cxn>
                <a:cxn ang="0">
                  <a:pos x="49" y="163"/>
                </a:cxn>
                <a:cxn ang="0">
                  <a:pos x="63" y="107"/>
                </a:cxn>
                <a:cxn ang="0">
                  <a:pos x="65" y="93"/>
                </a:cxn>
                <a:cxn ang="0">
                  <a:pos x="70" y="52"/>
                </a:cxn>
                <a:cxn ang="0">
                  <a:pos x="73" y="28"/>
                </a:cxn>
                <a:cxn ang="0">
                  <a:pos x="76" y="4"/>
                </a:cxn>
                <a:cxn ang="0">
                  <a:pos x="75" y="2"/>
                </a:cxn>
                <a:cxn ang="0">
                  <a:pos x="73" y="0"/>
                </a:cxn>
                <a:cxn ang="0">
                  <a:pos x="70" y="0"/>
                </a:cxn>
                <a:cxn ang="0">
                  <a:pos x="67" y="2"/>
                </a:cxn>
                <a:cxn ang="0">
                  <a:pos x="67" y="4"/>
                </a:cxn>
              </a:cxnLst>
              <a:rect l="0" t="0" r="r" b="b"/>
              <a:pathLst>
                <a:path w="76" h="346">
                  <a:moveTo>
                    <a:pt x="67" y="4"/>
                  </a:moveTo>
                  <a:lnTo>
                    <a:pt x="67" y="4"/>
                  </a:lnTo>
                  <a:lnTo>
                    <a:pt x="65" y="28"/>
                  </a:lnTo>
                  <a:lnTo>
                    <a:pt x="62" y="52"/>
                  </a:lnTo>
                  <a:lnTo>
                    <a:pt x="58" y="76"/>
                  </a:lnTo>
                  <a:lnTo>
                    <a:pt x="53" y="99"/>
                  </a:lnTo>
                  <a:lnTo>
                    <a:pt x="43" y="147"/>
                  </a:lnTo>
                  <a:lnTo>
                    <a:pt x="39" y="171"/>
                  </a:lnTo>
                  <a:lnTo>
                    <a:pt x="35" y="193"/>
                  </a:lnTo>
                  <a:lnTo>
                    <a:pt x="35" y="193"/>
                  </a:lnTo>
                  <a:lnTo>
                    <a:pt x="33" y="205"/>
                  </a:lnTo>
                  <a:lnTo>
                    <a:pt x="30" y="215"/>
                  </a:lnTo>
                  <a:lnTo>
                    <a:pt x="22" y="236"/>
                  </a:lnTo>
                  <a:lnTo>
                    <a:pt x="15" y="255"/>
                  </a:lnTo>
                  <a:lnTo>
                    <a:pt x="12" y="267"/>
                  </a:lnTo>
                  <a:lnTo>
                    <a:pt x="10" y="277"/>
                  </a:lnTo>
                  <a:lnTo>
                    <a:pt x="10" y="277"/>
                  </a:lnTo>
                  <a:lnTo>
                    <a:pt x="7" y="294"/>
                  </a:lnTo>
                  <a:lnTo>
                    <a:pt x="6" y="302"/>
                  </a:lnTo>
                  <a:lnTo>
                    <a:pt x="5" y="310"/>
                  </a:lnTo>
                  <a:lnTo>
                    <a:pt x="5" y="310"/>
                  </a:lnTo>
                  <a:lnTo>
                    <a:pt x="5" y="325"/>
                  </a:lnTo>
                  <a:lnTo>
                    <a:pt x="5" y="333"/>
                  </a:lnTo>
                  <a:lnTo>
                    <a:pt x="4" y="335"/>
                  </a:lnTo>
                  <a:lnTo>
                    <a:pt x="3" y="337"/>
                  </a:lnTo>
                  <a:lnTo>
                    <a:pt x="3" y="337"/>
                  </a:lnTo>
                  <a:lnTo>
                    <a:pt x="1" y="338"/>
                  </a:lnTo>
                  <a:lnTo>
                    <a:pt x="0" y="340"/>
                  </a:lnTo>
                  <a:lnTo>
                    <a:pt x="1" y="342"/>
                  </a:lnTo>
                  <a:lnTo>
                    <a:pt x="1" y="343"/>
                  </a:lnTo>
                  <a:lnTo>
                    <a:pt x="2" y="345"/>
                  </a:lnTo>
                  <a:lnTo>
                    <a:pt x="4" y="345"/>
                  </a:lnTo>
                  <a:lnTo>
                    <a:pt x="5" y="346"/>
                  </a:lnTo>
                  <a:lnTo>
                    <a:pt x="7" y="345"/>
                  </a:lnTo>
                  <a:lnTo>
                    <a:pt x="7" y="345"/>
                  </a:lnTo>
                  <a:lnTo>
                    <a:pt x="10" y="342"/>
                  </a:lnTo>
                  <a:lnTo>
                    <a:pt x="12" y="339"/>
                  </a:lnTo>
                  <a:lnTo>
                    <a:pt x="13" y="334"/>
                  </a:lnTo>
                  <a:lnTo>
                    <a:pt x="14" y="329"/>
                  </a:lnTo>
                  <a:lnTo>
                    <a:pt x="14" y="318"/>
                  </a:lnTo>
                  <a:lnTo>
                    <a:pt x="14" y="310"/>
                  </a:lnTo>
                  <a:lnTo>
                    <a:pt x="14" y="310"/>
                  </a:lnTo>
                  <a:lnTo>
                    <a:pt x="15" y="298"/>
                  </a:lnTo>
                  <a:lnTo>
                    <a:pt x="17" y="285"/>
                  </a:lnTo>
                  <a:lnTo>
                    <a:pt x="19" y="273"/>
                  </a:lnTo>
                  <a:lnTo>
                    <a:pt x="23" y="260"/>
                  </a:lnTo>
                  <a:lnTo>
                    <a:pt x="32" y="236"/>
                  </a:lnTo>
                  <a:lnTo>
                    <a:pt x="40" y="213"/>
                  </a:lnTo>
                  <a:lnTo>
                    <a:pt x="40" y="213"/>
                  </a:lnTo>
                  <a:lnTo>
                    <a:pt x="44" y="201"/>
                  </a:lnTo>
                  <a:lnTo>
                    <a:pt x="46" y="188"/>
                  </a:lnTo>
                  <a:lnTo>
                    <a:pt x="47" y="176"/>
                  </a:lnTo>
                  <a:lnTo>
                    <a:pt x="49" y="163"/>
                  </a:lnTo>
                  <a:lnTo>
                    <a:pt x="49" y="163"/>
                  </a:lnTo>
                  <a:lnTo>
                    <a:pt x="56" y="135"/>
                  </a:lnTo>
                  <a:lnTo>
                    <a:pt x="63" y="107"/>
                  </a:lnTo>
                  <a:lnTo>
                    <a:pt x="63" y="107"/>
                  </a:lnTo>
                  <a:lnTo>
                    <a:pt x="65" y="93"/>
                  </a:lnTo>
                  <a:lnTo>
                    <a:pt x="66" y="79"/>
                  </a:lnTo>
                  <a:lnTo>
                    <a:pt x="70" y="52"/>
                  </a:lnTo>
                  <a:lnTo>
                    <a:pt x="70" y="52"/>
                  </a:lnTo>
                  <a:lnTo>
                    <a:pt x="73" y="28"/>
                  </a:lnTo>
                  <a:lnTo>
                    <a:pt x="75" y="17"/>
                  </a:lnTo>
                  <a:lnTo>
                    <a:pt x="76" y="4"/>
                  </a:lnTo>
                  <a:lnTo>
                    <a:pt x="76" y="4"/>
                  </a:lnTo>
                  <a:lnTo>
                    <a:pt x="75" y="2"/>
                  </a:lnTo>
                  <a:lnTo>
                    <a:pt x="74" y="1"/>
                  </a:lnTo>
                  <a:lnTo>
                    <a:pt x="73" y="0"/>
                  </a:lnTo>
                  <a:lnTo>
                    <a:pt x="71" y="0"/>
                  </a:lnTo>
                  <a:lnTo>
                    <a:pt x="70" y="0"/>
                  </a:lnTo>
                  <a:lnTo>
                    <a:pt x="68" y="1"/>
                  </a:lnTo>
                  <a:lnTo>
                    <a:pt x="67" y="2"/>
                  </a:lnTo>
                  <a:lnTo>
                    <a:pt x="67" y="4"/>
                  </a:lnTo>
                  <a:lnTo>
                    <a:pt x="6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0" name="Freeform 910"/>
            <p:cNvSpPr/>
            <p:nvPr/>
          </p:nvSpPr>
          <p:spPr bwMode="auto">
            <a:xfrm>
              <a:off x="3436938" y="1397000"/>
              <a:ext cx="47625" cy="252413"/>
            </a:xfrm>
            <a:custGeom>
              <a:avLst/>
              <a:gdLst/>
              <a:ahLst/>
              <a:cxnLst>
                <a:cxn ang="0">
                  <a:pos x="80" y="4"/>
                </a:cxn>
                <a:cxn ang="0">
                  <a:pos x="80" y="4"/>
                </a:cxn>
                <a:cxn ang="0">
                  <a:pos x="78" y="20"/>
                </a:cxn>
                <a:cxn ang="0">
                  <a:pos x="76" y="34"/>
                </a:cxn>
                <a:cxn ang="0">
                  <a:pos x="69" y="63"/>
                </a:cxn>
                <a:cxn ang="0">
                  <a:pos x="54" y="121"/>
                </a:cxn>
                <a:cxn ang="0">
                  <a:pos x="54" y="121"/>
                </a:cxn>
                <a:cxn ang="0">
                  <a:pos x="40" y="180"/>
                </a:cxn>
                <a:cxn ang="0">
                  <a:pos x="26" y="238"/>
                </a:cxn>
                <a:cxn ang="0">
                  <a:pos x="26" y="238"/>
                </a:cxn>
                <a:cxn ang="0">
                  <a:pos x="23" y="253"/>
                </a:cxn>
                <a:cxn ang="0">
                  <a:pos x="21" y="269"/>
                </a:cxn>
                <a:cxn ang="0">
                  <a:pos x="19" y="301"/>
                </a:cxn>
                <a:cxn ang="0">
                  <a:pos x="16" y="332"/>
                </a:cxn>
                <a:cxn ang="0">
                  <a:pos x="15" y="347"/>
                </a:cxn>
                <a:cxn ang="0">
                  <a:pos x="12" y="363"/>
                </a:cxn>
                <a:cxn ang="0">
                  <a:pos x="12" y="363"/>
                </a:cxn>
                <a:cxn ang="0">
                  <a:pos x="8" y="391"/>
                </a:cxn>
                <a:cxn ang="0">
                  <a:pos x="4" y="419"/>
                </a:cxn>
                <a:cxn ang="0">
                  <a:pos x="2" y="446"/>
                </a:cxn>
                <a:cxn ang="0">
                  <a:pos x="0" y="474"/>
                </a:cxn>
                <a:cxn ang="0">
                  <a:pos x="0" y="474"/>
                </a:cxn>
                <a:cxn ang="0">
                  <a:pos x="0" y="476"/>
                </a:cxn>
                <a:cxn ang="0">
                  <a:pos x="1" y="477"/>
                </a:cxn>
                <a:cxn ang="0">
                  <a:pos x="3" y="478"/>
                </a:cxn>
                <a:cxn ang="0">
                  <a:pos x="4" y="478"/>
                </a:cxn>
                <a:cxn ang="0">
                  <a:pos x="6" y="478"/>
                </a:cxn>
                <a:cxn ang="0">
                  <a:pos x="8" y="477"/>
                </a:cxn>
                <a:cxn ang="0">
                  <a:pos x="9" y="476"/>
                </a:cxn>
                <a:cxn ang="0">
                  <a:pos x="9" y="474"/>
                </a:cxn>
                <a:cxn ang="0">
                  <a:pos x="9" y="474"/>
                </a:cxn>
                <a:cxn ang="0">
                  <a:pos x="11" y="444"/>
                </a:cxn>
                <a:cxn ang="0">
                  <a:pos x="14" y="415"/>
                </a:cxn>
                <a:cxn ang="0">
                  <a:pos x="18" y="385"/>
                </a:cxn>
                <a:cxn ang="0">
                  <a:pos x="23" y="357"/>
                </a:cxn>
                <a:cxn ang="0">
                  <a:pos x="23" y="357"/>
                </a:cxn>
                <a:cxn ang="0">
                  <a:pos x="25" y="341"/>
                </a:cxn>
                <a:cxn ang="0">
                  <a:pos x="28" y="326"/>
                </a:cxn>
                <a:cxn ang="0">
                  <a:pos x="30" y="295"/>
                </a:cxn>
                <a:cxn ang="0">
                  <a:pos x="33" y="263"/>
                </a:cxn>
                <a:cxn ang="0">
                  <a:pos x="35" y="247"/>
                </a:cxn>
                <a:cxn ang="0">
                  <a:pos x="38" y="232"/>
                </a:cxn>
                <a:cxn ang="0">
                  <a:pos x="38" y="232"/>
                </a:cxn>
                <a:cxn ang="0">
                  <a:pos x="51" y="174"/>
                </a:cxn>
                <a:cxn ang="0">
                  <a:pos x="66" y="116"/>
                </a:cxn>
                <a:cxn ang="0">
                  <a:pos x="66" y="116"/>
                </a:cxn>
                <a:cxn ang="0">
                  <a:pos x="79" y="61"/>
                </a:cxn>
                <a:cxn ang="0">
                  <a:pos x="85" y="32"/>
                </a:cxn>
                <a:cxn ang="0">
                  <a:pos x="90" y="4"/>
                </a:cxn>
                <a:cxn ang="0">
                  <a:pos x="90" y="4"/>
                </a:cxn>
                <a:cxn ang="0">
                  <a:pos x="90" y="3"/>
                </a:cxn>
                <a:cxn ang="0">
                  <a:pos x="88" y="1"/>
                </a:cxn>
                <a:cxn ang="0">
                  <a:pos x="87" y="0"/>
                </a:cxn>
                <a:cxn ang="0">
                  <a:pos x="85" y="0"/>
                </a:cxn>
                <a:cxn ang="0">
                  <a:pos x="82" y="1"/>
                </a:cxn>
                <a:cxn ang="0">
                  <a:pos x="81" y="3"/>
                </a:cxn>
                <a:cxn ang="0">
                  <a:pos x="80" y="4"/>
                </a:cxn>
                <a:cxn ang="0">
                  <a:pos x="80" y="4"/>
                </a:cxn>
              </a:cxnLst>
              <a:rect l="0" t="0" r="r" b="b"/>
              <a:pathLst>
                <a:path w="90" h="478">
                  <a:moveTo>
                    <a:pt x="80" y="4"/>
                  </a:moveTo>
                  <a:lnTo>
                    <a:pt x="80" y="4"/>
                  </a:lnTo>
                  <a:lnTo>
                    <a:pt x="78" y="20"/>
                  </a:lnTo>
                  <a:lnTo>
                    <a:pt x="76" y="34"/>
                  </a:lnTo>
                  <a:lnTo>
                    <a:pt x="69" y="63"/>
                  </a:lnTo>
                  <a:lnTo>
                    <a:pt x="54" y="121"/>
                  </a:lnTo>
                  <a:lnTo>
                    <a:pt x="54" y="121"/>
                  </a:lnTo>
                  <a:lnTo>
                    <a:pt x="40" y="180"/>
                  </a:lnTo>
                  <a:lnTo>
                    <a:pt x="26" y="238"/>
                  </a:lnTo>
                  <a:lnTo>
                    <a:pt x="26" y="238"/>
                  </a:lnTo>
                  <a:lnTo>
                    <a:pt x="23" y="253"/>
                  </a:lnTo>
                  <a:lnTo>
                    <a:pt x="21" y="269"/>
                  </a:lnTo>
                  <a:lnTo>
                    <a:pt x="19" y="301"/>
                  </a:lnTo>
                  <a:lnTo>
                    <a:pt x="16" y="332"/>
                  </a:lnTo>
                  <a:lnTo>
                    <a:pt x="15" y="347"/>
                  </a:lnTo>
                  <a:lnTo>
                    <a:pt x="12" y="363"/>
                  </a:lnTo>
                  <a:lnTo>
                    <a:pt x="12" y="363"/>
                  </a:lnTo>
                  <a:lnTo>
                    <a:pt x="8" y="391"/>
                  </a:lnTo>
                  <a:lnTo>
                    <a:pt x="4" y="419"/>
                  </a:lnTo>
                  <a:lnTo>
                    <a:pt x="2" y="446"/>
                  </a:lnTo>
                  <a:lnTo>
                    <a:pt x="0" y="474"/>
                  </a:lnTo>
                  <a:lnTo>
                    <a:pt x="0" y="474"/>
                  </a:lnTo>
                  <a:lnTo>
                    <a:pt x="0" y="476"/>
                  </a:lnTo>
                  <a:lnTo>
                    <a:pt x="1" y="477"/>
                  </a:lnTo>
                  <a:lnTo>
                    <a:pt x="3" y="478"/>
                  </a:lnTo>
                  <a:lnTo>
                    <a:pt x="4" y="478"/>
                  </a:lnTo>
                  <a:lnTo>
                    <a:pt x="6" y="478"/>
                  </a:lnTo>
                  <a:lnTo>
                    <a:pt x="8" y="477"/>
                  </a:lnTo>
                  <a:lnTo>
                    <a:pt x="9" y="476"/>
                  </a:lnTo>
                  <a:lnTo>
                    <a:pt x="9" y="474"/>
                  </a:lnTo>
                  <a:lnTo>
                    <a:pt x="9" y="474"/>
                  </a:lnTo>
                  <a:lnTo>
                    <a:pt x="11" y="444"/>
                  </a:lnTo>
                  <a:lnTo>
                    <a:pt x="14" y="415"/>
                  </a:lnTo>
                  <a:lnTo>
                    <a:pt x="18" y="385"/>
                  </a:lnTo>
                  <a:lnTo>
                    <a:pt x="23" y="357"/>
                  </a:lnTo>
                  <a:lnTo>
                    <a:pt x="23" y="357"/>
                  </a:lnTo>
                  <a:lnTo>
                    <a:pt x="25" y="341"/>
                  </a:lnTo>
                  <a:lnTo>
                    <a:pt x="28" y="326"/>
                  </a:lnTo>
                  <a:lnTo>
                    <a:pt x="30" y="295"/>
                  </a:lnTo>
                  <a:lnTo>
                    <a:pt x="33" y="263"/>
                  </a:lnTo>
                  <a:lnTo>
                    <a:pt x="35" y="247"/>
                  </a:lnTo>
                  <a:lnTo>
                    <a:pt x="38" y="232"/>
                  </a:lnTo>
                  <a:lnTo>
                    <a:pt x="38" y="232"/>
                  </a:lnTo>
                  <a:lnTo>
                    <a:pt x="51" y="174"/>
                  </a:lnTo>
                  <a:lnTo>
                    <a:pt x="66" y="116"/>
                  </a:lnTo>
                  <a:lnTo>
                    <a:pt x="66" y="116"/>
                  </a:lnTo>
                  <a:lnTo>
                    <a:pt x="79" y="61"/>
                  </a:lnTo>
                  <a:lnTo>
                    <a:pt x="85" y="32"/>
                  </a:lnTo>
                  <a:lnTo>
                    <a:pt x="90" y="4"/>
                  </a:lnTo>
                  <a:lnTo>
                    <a:pt x="90" y="4"/>
                  </a:lnTo>
                  <a:lnTo>
                    <a:pt x="90" y="3"/>
                  </a:lnTo>
                  <a:lnTo>
                    <a:pt x="88" y="1"/>
                  </a:lnTo>
                  <a:lnTo>
                    <a:pt x="87" y="0"/>
                  </a:lnTo>
                  <a:lnTo>
                    <a:pt x="85" y="0"/>
                  </a:lnTo>
                  <a:lnTo>
                    <a:pt x="82" y="1"/>
                  </a:lnTo>
                  <a:lnTo>
                    <a:pt x="81" y="3"/>
                  </a:lnTo>
                  <a:lnTo>
                    <a:pt x="80" y="4"/>
                  </a:lnTo>
                  <a:lnTo>
                    <a:pt x="8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1" name="Freeform 911"/>
            <p:cNvSpPr/>
            <p:nvPr/>
          </p:nvSpPr>
          <p:spPr bwMode="auto">
            <a:xfrm>
              <a:off x="3457575" y="1241425"/>
              <a:ext cx="104775" cy="455613"/>
            </a:xfrm>
            <a:custGeom>
              <a:avLst/>
              <a:gdLst/>
              <a:ahLst/>
              <a:cxnLst>
                <a:cxn ang="0">
                  <a:pos x="189" y="5"/>
                </a:cxn>
                <a:cxn ang="0">
                  <a:pos x="187" y="12"/>
                </a:cxn>
                <a:cxn ang="0">
                  <a:pos x="185" y="19"/>
                </a:cxn>
                <a:cxn ang="0">
                  <a:pos x="183" y="34"/>
                </a:cxn>
                <a:cxn ang="0">
                  <a:pos x="181" y="47"/>
                </a:cxn>
                <a:cxn ang="0">
                  <a:pos x="173" y="98"/>
                </a:cxn>
                <a:cxn ang="0">
                  <a:pos x="167" y="127"/>
                </a:cxn>
                <a:cxn ang="0">
                  <a:pos x="152" y="182"/>
                </a:cxn>
                <a:cxn ang="0">
                  <a:pos x="142" y="208"/>
                </a:cxn>
                <a:cxn ang="0">
                  <a:pos x="108" y="307"/>
                </a:cxn>
                <a:cxn ang="0">
                  <a:pos x="101" y="334"/>
                </a:cxn>
                <a:cxn ang="0">
                  <a:pos x="88" y="420"/>
                </a:cxn>
                <a:cxn ang="0">
                  <a:pos x="82" y="448"/>
                </a:cxn>
                <a:cxn ang="0">
                  <a:pos x="66" y="533"/>
                </a:cxn>
                <a:cxn ang="0">
                  <a:pos x="41" y="644"/>
                </a:cxn>
                <a:cxn ang="0">
                  <a:pos x="30" y="698"/>
                </a:cxn>
                <a:cxn ang="0">
                  <a:pos x="7" y="804"/>
                </a:cxn>
                <a:cxn ang="0">
                  <a:pos x="0" y="858"/>
                </a:cxn>
                <a:cxn ang="0">
                  <a:pos x="0" y="860"/>
                </a:cxn>
                <a:cxn ang="0">
                  <a:pos x="2" y="862"/>
                </a:cxn>
                <a:cxn ang="0">
                  <a:pos x="7" y="861"/>
                </a:cxn>
                <a:cxn ang="0">
                  <a:pos x="9" y="858"/>
                </a:cxn>
                <a:cxn ang="0">
                  <a:pos x="12" y="830"/>
                </a:cxn>
                <a:cxn ang="0">
                  <a:pos x="29" y="748"/>
                </a:cxn>
                <a:cxn ang="0">
                  <a:pos x="53" y="638"/>
                </a:cxn>
                <a:cxn ang="0">
                  <a:pos x="64" y="580"/>
                </a:cxn>
                <a:cxn ang="0">
                  <a:pos x="89" y="464"/>
                </a:cxn>
                <a:cxn ang="0">
                  <a:pos x="99" y="405"/>
                </a:cxn>
                <a:cxn ang="0">
                  <a:pos x="103" y="379"/>
                </a:cxn>
                <a:cxn ang="0">
                  <a:pos x="113" y="326"/>
                </a:cxn>
                <a:cxn ang="0">
                  <a:pos x="121" y="301"/>
                </a:cxn>
                <a:cxn ang="0">
                  <a:pos x="158" y="195"/>
                </a:cxn>
                <a:cxn ang="0">
                  <a:pos x="174" y="140"/>
                </a:cxn>
                <a:cxn ang="0">
                  <a:pos x="186" y="83"/>
                </a:cxn>
                <a:cxn ang="0">
                  <a:pos x="189" y="60"/>
                </a:cxn>
                <a:cxn ang="0">
                  <a:pos x="192" y="36"/>
                </a:cxn>
                <a:cxn ang="0">
                  <a:pos x="196" y="20"/>
                </a:cxn>
                <a:cxn ang="0">
                  <a:pos x="198" y="5"/>
                </a:cxn>
                <a:cxn ang="0">
                  <a:pos x="198" y="3"/>
                </a:cxn>
                <a:cxn ang="0">
                  <a:pos x="196" y="1"/>
                </a:cxn>
                <a:cxn ang="0">
                  <a:pos x="192" y="1"/>
                </a:cxn>
                <a:cxn ang="0">
                  <a:pos x="190" y="3"/>
                </a:cxn>
                <a:cxn ang="0">
                  <a:pos x="189" y="5"/>
                </a:cxn>
              </a:cxnLst>
              <a:rect l="0" t="0" r="r" b="b"/>
              <a:pathLst>
                <a:path w="198" h="862">
                  <a:moveTo>
                    <a:pt x="189" y="5"/>
                  </a:moveTo>
                  <a:lnTo>
                    <a:pt x="189" y="5"/>
                  </a:lnTo>
                  <a:lnTo>
                    <a:pt x="189" y="9"/>
                  </a:lnTo>
                  <a:lnTo>
                    <a:pt x="187" y="12"/>
                  </a:lnTo>
                  <a:lnTo>
                    <a:pt x="186" y="15"/>
                  </a:lnTo>
                  <a:lnTo>
                    <a:pt x="185" y="19"/>
                  </a:lnTo>
                  <a:lnTo>
                    <a:pt x="185" y="19"/>
                  </a:lnTo>
                  <a:lnTo>
                    <a:pt x="183" y="34"/>
                  </a:lnTo>
                  <a:lnTo>
                    <a:pt x="181" y="47"/>
                  </a:lnTo>
                  <a:lnTo>
                    <a:pt x="181" y="47"/>
                  </a:lnTo>
                  <a:lnTo>
                    <a:pt x="178" y="73"/>
                  </a:lnTo>
                  <a:lnTo>
                    <a:pt x="173" y="98"/>
                  </a:lnTo>
                  <a:lnTo>
                    <a:pt x="173" y="98"/>
                  </a:lnTo>
                  <a:lnTo>
                    <a:pt x="167" y="127"/>
                  </a:lnTo>
                  <a:lnTo>
                    <a:pt x="160" y="154"/>
                  </a:lnTo>
                  <a:lnTo>
                    <a:pt x="152" y="182"/>
                  </a:lnTo>
                  <a:lnTo>
                    <a:pt x="142" y="208"/>
                  </a:lnTo>
                  <a:lnTo>
                    <a:pt x="142" y="208"/>
                  </a:lnTo>
                  <a:lnTo>
                    <a:pt x="108" y="307"/>
                  </a:lnTo>
                  <a:lnTo>
                    <a:pt x="108" y="307"/>
                  </a:lnTo>
                  <a:lnTo>
                    <a:pt x="104" y="321"/>
                  </a:lnTo>
                  <a:lnTo>
                    <a:pt x="101" y="334"/>
                  </a:lnTo>
                  <a:lnTo>
                    <a:pt x="96" y="363"/>
                  </a:lnTo>
                  <a:lnTo>
                    <a:pt x="88" y="420"/>
                  </a:lnTo>
                  <a:lnTo>
                    <a:pt x="88" y="420"/>
                  </a:lnTo>
                  <a:lnTo>
                    <a:pt x="82" y="448"/>
                  </a:lnTo>
                  <a:lnTo>
                    <a:pt x="77" y="476"/>
                  </a:lnTo>
                  <a:lnTo>
                    <a:pt x="66" y="533"/>
                  </a:lnTo>
                  <a:lnTo>
                    <a:pt x="54" y="589"/>
                  </a:lnTo>
                  <a:lnTo>
                    <a:pt x="41" y="644"/>
                  </a:lnTo>
                  <a:lnTo>
                    <a:pt x="41" y="644"/>
                  </a:lnTo>
                  <a:lnTo>
                    <a:pt x="30" y="698"/>
                  </a:lnTo>
                  <a:lnTo>
                    <a:pt x="18" y="751"/>
                  </a:lnTo>
                  <a:lnTo>
                    <a:pt x="7" y="804"/>
                  </a:lnTo>
                  <a:lnTo>
                    <a:pt x="3" y="831"/>
                  </a:lnTo>
                  <a:lnTo>
                    <a:pt x="0" y="858"/>
                  </a:lnTo>
                  <a:lnTo>
                    <a:pt x="0" y="858"/>
                  </a:lnTo>
                  <a:lnTo>
                    <a:pt x="0" y="860"/>
                  </a:lnTo>
                  <a:lnTo>
                    <a:pt x="1" y="861"/>
                  </a:lnTo>
                  <a:lnTo>
                    <a:pt x="2" y="862"/>
                  </a:lnTo>
                  <a:lnTo>
                    <a:pt x="4" y="862"/>
                  </a:lnTo>
                  <a:lnTo>
                    <a:pt x="7" y="861"/>
                  </a:lnTo>
                  <a:lnTo>
                    <a:pt x="8" y="860"/>
                  </a:lnTo>
                  <a:lnTo>
                    <a:pt x="9" y="858"/>
                  </a:lnTo>
                  <a:lnTo>
                    <a:pt x="9" y="858"/>
                  </a:lnTo>
                  <a:lnTo>
                    <a:pt x="12" y="830"/>
                  </a:lnTo>
                  <a:lnTo>
                    <a:pt x="17" y="803"/>
                  </a:lnTo>
                  <a:lnTo>
                    <a:pt x="29" y="748"/>
                  </a:lnTo>
                  <a:lnTo>
                    <a:pt x="40" y="693"/>
                  </a:lnTo>
                  <a:lnTo>
                    <a:pt x="53" y="638"/>
                  </a:lnTo>
                  <a:lnTo>
                    <a:pt x="53" y="638"/>
                  </a:lnTo>
                  <a:lnTo>
                    <a:pt x="64" y="580"/>
                  </a:lnTo>
                  <a:lnTo>
                    <a:pt x="77" y="522"/>
                  </a:lnTo>
                  <a:lnTo>
                    <a:pt x="89" y="464"/>
                  </a:lnTo>
                  <a:lnTo>
                    <a:pt x="95" y="435"/>
                  </a:lnTo>
                  <a:lnTo>
                    <a:pt x="99" y="405"/>
                  </a:lnTo>
                  <a:lnTo>
                    <a:pt x="99" y="405"/>
                  </a:lnTo>
                  <a:lnTo>
                    <a:pt x="103" y="379"/>
                  </a:lnTo>
                  <a:lnTo>
                    <a:pt x="107" y="353"/>
                  </a:lnTo>
                  <a:lnTo>
                    <a:pt x="113" y="326"/>
                  </a:lnTo>
                  <a:lnTo>
                    <a:pt x="121" y="301"/>
                  </a:lnTo>
                  <a:lnTo>
                    <a:pt x="121" y="301"/>
                  </a:lnTo>
                  <a:lnTo>
                    <a:pt x="158" y="195"/>
                  </a:lnTo>
                  <a:lnTo>
                    <a:pt x="158" y="195"/>
                  </a:lnTo>
                  <a:lnTo>
                    <a:pt x="166" y="167"/>
                  </a:lnTo>
                  <a:lnTo>
                    <a:pt x="174" y="140"/>
                  </a:lnTo>
                  <a:lnTo>
                    <a:pt x="181" y="112"/>
                  </a:lnTo>
                  <a:lnTo>
                    <a:pt x="186" y="83"/>
                  </a:lnTo>
                  <a:lnTo>
                    <a:pt x="186" y="83"/>
                  </a:lnTo>
                  <a:lnTo>
                    <a:pt x="189" y="60"/>
                  </a:lnTo>
                  <a:lnTo>
                    <a:pt x="190" y="47"/>
                  </a:lnTo>
                  <a:lnTo>
                    <a:pt x="192" y="36"/>
                  </a:lnTo>
                  <a:lnTo>
                    <a:pt x="192" y="36"/>
                  </a:lnTo>
                  <a:lnTo>
                    <a:pt x="196" y="20"/>
                  </a:lnTo>
                  <a:lnTo>
                    <a:pt x="198" y="12"/>
                  </a:lnTo>
                  <a:lnTo>
                    <a:pt x="198" y="5"/>
                  </a:lnTo>
                  <a:lnTo>
                    <a:pt x="198" y="5"/>
                  </a:lnTo>
                  <a:lnTo>
                    <a:pt x="198" y="3"/>
                  </a:lnTo>
                  <a:lnTo>
                    <a:pt x="197" y="2"/>
                  </a:lnTo>
                  <a:lnTo>
                    <a:pt x="196" y="1"/>
                  </a:lnTo>
                  <a:lnTo>
                    <a:pt x="194" y="0"/>
                  </a:lnTo>
                  <a:lnTo>
                    <a:pt x="192" y="1"/>
                  </a:lnTo>
                  <a:lnTo>
                    <a:pt x="191" y="2"/>
                  </a:lnTo>
                  <a:lnTo>
                    <a:pt x="190" y="3"/>
                  </a:lnTo>
                  <a:lnTo>
                    <a:pt x="189" y="5"/>
                  </a:lnTo>
                  <a:lnTo>
                    <a:pt x="189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2" name="Freeform 912"/>
            <p:cNvSpPr/>
            <p:nvPr/>
          </p:nvSpPr>
          <p:spPr bwMode="auto">
            <a:xfrm>
              <a:off x="3494088" y="1250950"/>
              <a:ext cx="98425" cy="452438"/>
            </a:xfrm>
            <a:custGeom>
              <a:avLst/>
              <a:gdLst/>
              <a:ahLst/>
              <a:cxnLst>
                <a:cxn ang="0">
                  <a:pos x="175" y="5"/>
                </a:cxn>
                <a:cxn ang="0">
                  <a:pos x="174" y="29"/>
                </a:cxn>
                <a:cxn ang="0">
                  <a:pos x="159" y="100"/>
                </a:cxn>
                <a:cxn ang="0">
                  <a:pos x="150" y="153"/>
                </a:cxn>
                <a:cxn ang="0">
                  <a:pos x="141" y="207"/>
                </a:cxn>
                <a:cxn ang="0">
                  <a:pos x="121" y="315"/>
                </a:cxn>
                <a:cxn ang="0">
                  <a:pos x="104" y="426"/>
                </a:cxn>
                <a:cxn ang="0">
                  <a:pos x="99" y="449"/>
                </a:cxn>
                <a:cxn ang="0">
                  <a:pos x="93" y="472"/>
                </a:cxn>
                <a:cxn ang="0">
                  <a:pos x="91" y="488"/>
                </a:cxn>
                <a:cxn ang="0">
                  <a:pos x="81" y="531"/>
                </a:cxn>
                <a:cxn ang="0">
                  <a:pos x="51" y="644"/>
                </a:cxn>
                <a:cxn ang="0">
                  <a:pos x="44" y="672"/>
                </a:cxn>
                <a:cxn ang="0">
                  <a:pos x="19" y="753"/>
                </a:cxn>
                <a:cxn ang="0">
                  <a:pos x="13" y="780"/>
                </a:cxn>
                <a:cxn ang="0">
                  <a:pos x="7" y="806"/>
                </a:cxn>
                <a:cxn ang="0">
                  <a:pos x="0" y="838"/>
                </a:cxn>
                <a:cxn ang="0">
                  <a:pos x="0" y="848"/>
                </a:cxn>
                <a:cxn ang="0">
                  <a:pos x="1" y="853"/>
                </a:cxn>
                <a:cxn ang="0">
                  <a:pos x="4" y="854"/>
                </a:cxn>
                <a:cxn ang="0">
                  <a:pos x="7" y="853"/>
                </a:cxn>
                <a:cxn ang="0">
                  <a:pos x="9" y="848"/>
                </a:cxn>
                <a:cxn ang="0">
                  <a:pos x="10" y="837"/>
                </a:cxn>
                <a:cxn ang="0">
                  <a:pos x="18" y="800"/>
                </a:cxn>
                <a:cxn ang="0">
                  <a:pos x="23" y="774"/>
                </a:cxn>
                <a:cxn ang="0">
                  <a:pos x="30" y="747"/>
                </a:cxn>
                <a:cxn ang="0">
                  <a:pos x="63" y="638"/>
                </a:cxn>
                <a:cxn ang="0">
                  <a:pos x="92" y="525"/>
                </a:cxn>
                <a:cxn ang="0">
                  <a:pos x="98" y="500"/>
                </a:cxn>
                <a:cxn ang="0">
                  <a:pos x="102" y="476"/>
                </a:cxn>
                <a:cxn ang="0">
                  <a:pos x="109" y="447"/>
                </a:cxn>
                <a:cxn ang="0">
                  <a:pos x="115" y="419"/>
                </a:cxn>
                <a:cxn ang="0">
                  <a:pos x="131" y="309"/>
                </a:cxn>
                <a:cxn ang="0">
                  <a:pos x="151" y="201"/>
                </a:cxn>
                <a:cxn ang="0">
                  <a:pos x="160" y="147"/>
                </a:cxn>
                <a:cxn ang="0">
                  <a:pos x="170" y="93"/>
                </a:cxn>
                <a:cxn ang="0">
                  <a:pos x="183" y="27"/>
                </a:cxn>
                <a:cxn ang="0">
                  <a:pos x="185" y="5"/>
                </a:cxn>
                <a:cxn ang="0">
                  <a:pos x="184" y="3"/>
                </a:cxn>
                <a:cxn ang="0">
                  <a:pos x="182" y="0"/>
                </a:cxn>
                <a:cxn ang="0">
                  <a:pos x="178" y="0"/>
                </a:cxn>
                <a:cxn ang="0">
                  <a:pos x="176" y="3"/>
                </a:cxn>
                <a:cxn ang="0">
                  <a:pos x="175" y="5"/>
                </a:cxn>
              </a:cxnLst>
              <a:rect l="0" t="0" r="r" b="b"/>
              <a:pathLst>
                <a:path w="185" h="854">
                  <a:moveTo>
                    <a:pt x="175" y="5"/>
                  </a:moveTo>
                  <a:lnTo>
                    <a:pt x="175" y="5"/>
                  </a:lnTo>
                  <a:lnTo>
                    <a:pt x="175" y="17"/>
                  </a:lnTo>
                  <a:lnTo>
                    <a:pt x="174" y="29"/>
                  </a:lnTo>
                  <a:lnTo>
                    <a:pt x="170" y="52"/>
                  </a:lnTo>
                  <a:lnTo>
                    <a:pt x="159" y="100"/>
                  </a:lnTo>
                  <a:lnTo>
                    <a:pt x="159" y="100"/>
                  </a:lnTo>
                  <a:lnTo>
                    <a:pt x="150" y="153"/>
                  </a:lnTo>
                  <a:lnTo>
                    <a:pt x="141" y="207"/>
                  </a:lnTo>
                  <a:lnTo>
                    <a:pt x="141" y="207"/>
                  </a:lnTo>
                  <a:lnTo>
                    <a:pt x="130" y="261"/>
                  </a:lnTo>
                  <a:lnTo>
                    <a:pt x="121" y="315"/>
                  </a:lnTo>
                  <a:lnTo>
                    <a:pt x="104" y="426"/>
                  </a:lnTo>
                  <a:lnTo>
                    <a:pt x="104" y="426"/>
                  </a:lnTo>
                  <a:lnTo>
                    <a:pt x="101" y="437"/>
                  </a:lnTo>
                  <a:lnTo>
                    <a:pt x="99" y="449"/>
                  </a:lnTo>
                  <a:lnTo>
                    <a:pt x="96" y="461"/>
                  </a:lnTo>
                  <a:lnTo>
                    <a:pt x="93" y="472"/>
                  </a:lnTo>
                  <a:lnTo>
                    <a:pt x="93" y="472"/>
                  </a:lnTo>
                  <a:lnTo>
                    <a:pt x="91" y="488"/>
                  </a:lnTo>
                  <a:lnTo>
                    <a:pt x="88" y="502"/>
                  </a:lnTo>
                  <a:lnTo>
                    <a:pt x="81" y="531"/>
                  </a:lnTo>
                  <a:lnTo>
                    <a:pt x="81" y="531"/>
                  </a:lnTo>
                  <a:lnTo>
                    <a:pt x="51" y="644"/>
                  </a:lnTo>
                  <a:lnTo>
                    <a:pt x="51" y="644"/>
                  </a:lnTo>
                  <a:lnTo>
                    <a:pt x="44" y="672"/>
                  </a:lnTo>
                  <a:lnTo>
                    <a:pt x="35" y="699"/>
                  </a:lnTo>
                  <a:lnTo>
                    <a:pt x="19" y="753"/>
                  </a:lnTo>
                  <a:lnTo>
                    <a:pt x="19" y="753"/>
                  </a:lnTo>
                  <a:lnTo>
                    <a:pt x="13" y="780"/>
                  </a:lnTo>
                  <a:lnTo>
                    <a:pt x="7" y="806"/>
                  </a:lnTo>
                  <a:lnTo>
                    <a:pt x="7" y="806"/>
                  </a:lnTo>
                  <a:lnTo>
                    <a:pt x="2" y="828"/>
                  </a:lnTo>
                  <a:lnTo>
                    <a:pt x="0" y="838"/>
                  </a:lnTo>
                  <a:lnTo>
                    <a:pt x="0" y="848"/>
                  </a:lnTo>
                  <a:lnTo>
                    <a:pt x="0" y="848"/>
                  </a:lnTo>
                  <a:lnTo>
                    <a:pt x="0" y="851"/>
                  </a:lnTo>
                  <a:lnTo>
                    <a:pt x="1" y="853"/>
                  </a:lnTo>
                  <a:lnTo>
                    <a:pt x="2" y="853"/>
                  </a:lnTo>
                  <a:lnTo>
                    <a:pt x="4" y="854"/>
                  </a:lnTo>
                  <a:lnTo>
                    <a:pt x="6" y="853"/>
                  </a:lnTo>
                  <a:lnTo>
                    <a:pt x="7" y="853"/>
                  </a:lnTo>
                  <a:lnTo>
                    <a:pt x="8" y="851"/>
                  </a:lnTo>
                  <a:lnTo>
                    <a:pt x="9" y="848"/>
                  </a:lnTo>
                  <a:lnTo>
                    <a:pt x="9" y="848"/>
                  </a:lnTo>
                  <a:lnTo>
                    <a:pt x="10" y="837"/>
                  </a:lnTo>
                  <a:lnTo>
                    <a:pt x="13" y="825"/>
                  </a:lnTo>
                  <a:lnTo>
                    <a:pt x="18" y="800"/>
                  </a:lnTo>
                  <a:lnTo>
                    <a:pt x="18" y="800"/>
                  </a:lnTo>
                  <a:lnTo>
                    <a:pt x="23" y="774"/>
                  </a:lnTo>
                  <a:lnTo>
                    <a:pt x="30" y="747"/>
                  </a:lnTo>
                  <a:lnTo>
                    <a:pt x="30" y="747"/>
                  </a:lnTo>
                  <a:lnTo>
                    <a:pt x="47" y="693"/>
                  </a:lnTo>
                  <a:lnTo>
                    <a:pt x="63" y="638"/>
                  </a:lnTo>
                  <a:lnTo>
                    <a:pt x="63" y="638"/>
                  </a:lnTo>
                  <a:lnTo>
                    <a:pt x="92" y="525"/>
                  </a:lnTo>
                  <a:lnTo>
                    <a:pt x="92" y="525"/>
                  </a:lnTo>
                  <a:lnTo>
                    <a:pt x="98" y="500"/>
                  </a:lnTo>
                  <a:lnTo>
                    <a:pt x="102" y="476"/>
                  </a:lnTo>
                  <a:lnTo>
                    <a:pt x="102" y="476"/>
                  </a:lnTo>
                  <a:lnTo>
                    <a:pt x="105" y="461"/>
                  </a:lnTo>
                  <a:lnTo>
                    <a:pt x="109" y="447"/>
                  </a:lnTo>
                  <a:lnTo>
                    <a:pt x="112" y="433"/>
                  </a:lnTo>
                  <a:lnTo>
                    <a:pt x="115" y="419"/>
                  </a:lnTo>
                  <a:lnTo>
                    <a:pt x="115" y="419"/>
                  </a:lnTo>
                  <a:lnTo>
                    <a:pt x="131" y="309"/>
                  </a:lnTo>
                  <a:lnTo>
                    <a:pt x="141" y="255"/>
                  </a:lnTo>
                  <a:lnTo>
                    <a:pt x="151" y="201"/>
                  </a:lnTo>
                  <a:lnTo>
                    <a:pt x="151" y="201"/>
                  </a:lnTo>
                  <a:lnTo>
                    <a:pt x="160" y="147"/>
                  </a:lnTo>
                  <a:lnTo>
                    <a:pt x="170" y="93"/>
                  </a:lnTo>
                  <a:lnTo>
                    <a:pt x="170" y="93"/>
                  </a:lnTo>
                  <a:lnTo>
                    <a:pt x="180" y="50"/>
                  </a:lnTo>
                  <a:lnTo>
                    <a:pt x="183" y="27"/>
                  </a:lnTo>
                  <a:lnTo>
                    <a:pt x="184" y="16"/>
                  </a:lnTo>
                  <a:lnTo>
                    <a:pt x="185" y="5"/>
                  </a:lnTo>
                  <a:lnTo>
                    <a:pt x="185" y="5"/>
                  </a:lnTo>
                  <a:lnTo>
                    <a:pt x="184" y="3"/>
                  </a:lnTo>
                  <a:lnTo>
                    <a:pt x="183" y="1"/>
                  </a:lnTo>
                  <a:lnTo>
                    <a:pt x="182" y="0"/>
                  </a:lnTo>
                  <a:lnTo>
                    <a:pt x="180" y="0"/>
                  </a:lnTo>
                  <a:lnTo>
                    <a:pt x="178" y="0"/>
                  </a:lnTo>
                  <a:lnTo>
                    <a:pt x="177" y="1"/>
                  </a:lnTo>
                  <a:lnTo>
                    <a:pt x="176" y="3"/>
                  </a:lnTo>
                  <a:lnTo>
                    <a:pt x="175" y="5"/>
                  </a:lnTo>
                  <a:lnTo>
                    <a:pt x="17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3" name="Freeform 913"/>
            <p:cNvSpPr/>
            <p:nvPr/>
          </p:nvSpPr>
          <p:spPr bwMode="auto">
            <a:xfrm>
              <a:off x="3532188" y="1266825"/>
              <a:ext cx="103188" cy="504825"/>
            </a:xfrm>
            <a:custGeom>
              <a:avLst/>
              <a:gdLst/>
              <a:ahLst/>
              <a:cxnLst>
                <a:cxn ang="0">
                  <a:pos x="185" y="5"/>
                </a:cxn>
                <a:cxn ang="0">
                  <a:pos x="181" y="67"/>
                </a:cxn>
                <a:cxn ang="0">
                  <a:pos x="169" y="127"/>
                </a:cxn>
                <a:cxn ang="0">
                  <a:pos x="153" y="187"/>
                </a:cxn>
                <a:cxn ang="0">
                  <a:pos x="136" y="246"/>
                </a:cxn>
                <a:cxn ang="0">
                  <a:pos x="129" y="273"/>
                </a:cxn>
                <a:cxn ang="0">
                  <a:pos x="124" y="327"/>
                </a:cxn>
                <a:cxn ang="0">
                  <a:pos x="123" y="355"/>
                </a:cxn>
                <a:cxn ang="0">
                  <a:pos x="118" y="418"/>
                </a:cxn>
                <a:cxn ang="0">
                  <a:pos x="108" y="481"/>
                </a:cxn>
                <a:cxn ang="0">
                  <a:pos x="101" y="511"/>
                </a:cxn>
                <a:cxn ang="0">
                  <a:pos x="74" y="596"/>
                </a:cxn>
                <a:cxn ang="0">
                  <a:pos x="65" y="627"/>
                </a:cxn>
                <a:cxn ang="0">
                  <a:pos x="53" y="691"/>
                </a:cxn>
                <a:cxn ang="0">
                  <a:pos x="47" y="723"/>
                </a:cxn>
                <a:cxn ang="0">
                  <a:pos x="23" y="846"/>
                </a:cxn>
                <a:cxn ang="0">
                  <a:pos x="20" y="863"/>
                </a:cxn>
                <a:cxn ang="0">
                  <a:pos x="14" y="897"/>
                </a:cxn>
                <a:cxn ang="0">
                  <a:pos x="9" y="913"/>
                </a:cxn>
                <a:cxn ang="0">
                  <a:pos x="6" y="922"/>
                </a:cxn>
                <a:cxn ang="0">
                  <a:pos x="1" y="939"/>
                </a:cxn>
                <a:cxn ang="0">
                  <a:pos x="0" y="949"/>
                </a:cxn>
                <a:cxn ang="0">
                  <a:pos x="2" y="952"/>
                </a:cxn>
                <a:cxn ang="0">
                  <a:pos x="6" y="954"/>
                </a:cxn>
                <a:cxn ang="0">
                  <a:pos x="9" y="952"/>
                </a:cxn>
                <a:cxn ang="0">
                  <a:pos x="11" y="949"/>
                </a:cxn>
                <a:cxn ang="0">
                  <a:pos x="12" y="937"/>
                </a:cxn>
                <a:cxn ang="0">
                  <a:pos x="18" y="914"/>
                </a:cxn>
                <a:cxn ang="0">
                  <a:pos x="21" y="903"/>
                </a:cxn>
                <a:cxn ang="0">
                  <a:pos x="33" y="840"/>
                </a:cxn>
                <a:cxn ang="0">
                  <a:pos x="47" y="774"/>
                </a:cxn>
                <a:cxn ang="0">
                  <a:pos x="59" y="709"/>
                </a:cxn>
                <a:cxn ang="0">
                  <a:pos x="71" y="650"/>
                </a:cxn>
                <a:cxn ang="0">
                  <a:pos x="85" y="591"/>
                </a:cxn>
                <a:cxn ang="0">
                  <a:pos x="94" y="563"/>
                </a:cxn>
                <a:cxn ang="0">
                  <a:pos x="105" y="534"/>
                </a:cxn>
                <a:cxn ang="0">
                  <a:pos x="114" y="500"/>
                </a:cxn>
                <a:cxn ang="0">
                  <a:pos x="120" y="465"/>
                </a:cxn>
                <a:cxn ang="0">
                  <a:pos x="128" y="407"/>
                </a:cxn>
                <a:cxn ang="0">
                  <a:pos x="135" y="320"/>
                </a:cxn>
                <a:cxn ang="0">
                  <a:pos x="143" y="262"/>
                </a:cxn>
                <a:cxn ang="0">
                  <a:pos x="150" y="233"/>
                </a:cxn>
                <a:cxn ang="0">
                  <a:pos x="167" y="177"/>
                </a:cxn>
                <a:cxn ang="0">
                  <a:pos x="181" y="120"/>
                </a:cxn>
                <a:cxn ang="0">
                  <a:pos x="191" y="63"/>
                </a:cxn>
                <a:cxn ang="0">
                  <a:pos x="196" y="5"/>
                </a:cxn>
                <a:cxn ang="0">
                  <a:pos x="195" y="3"/>
                </a:cxn>
                <a:cxn ang="0">
                  <a:pos x="192" y="1"/>
                </a:cxn>
                <a:cxn ang="0">
                  <a:pos x="188" y="1"/>
                </a:cxn>
                <a:cxn ang="0">
                  <a:pos x="186" y="3"/>
                </a:cxn>
                <a:cxn ang="0">
                  <a:pos x="185" y="5"/>
                </a:cxn>
              </a:cxnLst>
              <a:rect l="0" t="0" r="r" b="b"/>
              <a:pathLst>
                <a:path w="196" h="954">
                  <a:moveTo>
                    <a:pt x="185" y="5"/>
                  </a:moveTo>
                  <a:lnTo>
                    <a:pt x="185" y="5"/>
                  </a:lnTo>
                  <a:lnTo>
                    <a:pt x="184" y="36"/>
                  </a:lnTo>
                  <a:lnTo>
                    <a:pt x="181" y="67"/>
                  </a:lnTo>
                  <a:lnTo>
                    <a:pt x="176" y="97"/>
                  </a:lnTo>
                  <a:lnTo>
                    <a:pt x="169" y="127"/>
                  </a:lnTo>
                  <a:lnTo>
                    <a:pt x="162" y="157"/>
                  </a:lnTo>
                  <a:lnTo>
                    <a:pt x="153" y="187"/>
                  </a:lnTo>
                  <a:lnTo>
                    <a:pt x="136" y="246"/>
                  </a:lnTo>
                  <a:lnTo>
                    <a:pt x="136" y="246"/>
                  </a:lnTo>
                  <a:lnTo>
                    <a:pt x="133" y="261"/>
                  </a:lnTo>
                  <a:lnTo>
                    <a:pt x="129" y="273"/>
                  </a:lnTo>
                  <a:lnTo>
                    <a:pt x="126" y="300"/>
                  </a:lnTo>
                  <a:lnTo>
                    <a:pt x="124" y="327"/>
                  </a:lnTo>
                  <a:lnTo>
                    <a:pt x="123" y="355"/>
                  </a:lnTo>
                  <a:lnTo>
                    <a:pt x="123" y="355"/>
                  </a:lnTo>
                  <a:lnTo>
                    <a:pt x="121" y="386"/>
                  </a:lnTo>
                  <a:lnTo>
                    <a:pt x="118" y="418"/>
                  </a:lnTo>
                  <a:lnTo>
                    <a:pt x="113" y="449"/>
                  </a:lnTo>
                  <a:lnTo>
                    <a:pt x="108" y="481"/>
                  </a:lnTo>
                  <a:lnTo>
                    <a:pt x="108" y="481"/>
                  </a:lnTo>
                  <a:lnTo>
                    <a:pt x="101" y="511"/>
                  </a:lnTo>
                  <a:lnTo>
                    <a:pt x="92" y="538"/>
                  </a:lnTo>
                  <a:lnTo>
                    <a:pt x="74" y="596"/>
                  </a:lnTo>
                  <a:lnTo>
                    <a:pt x="74" y="596"/>
                  </a:lnTo>
                  <a:lnTo>
                    <a:pt x="65" y="627"/>
                  </a:lnTo>
                  <a:lnTo>
                    <a:pt x="58" y="659"/>
                  </a:lnTo>
                  <a:lnTo>
                    <a:pt x="53" y="691"/>
                  </a:lnTo>
                  <a:lnTo>
                    <a:pt x="47" y="723"/>
                  </a:lnTo>
                  <a:lnTo>
                    <a:pt x="47" y="723"/>
                  </a:lnTo>
                  <a:lnTo>
                    <a:pt x="34" y="784"/>
                  </a:lnTo>
                  <a:lnTo>
                    <a:pt x="23" y="846"/>
                  </a:lnTo>
                  <a:lnTo>
                    <a:pt x="23" y="846"/>
                  </a:lnTo>
                  <a:lnTo>
                    <a:pt x="20" y="863"/>
                  </a:lnTo>
                  <a:lnTo>
                    <a:pt x="18" y="880"/>
                  </a:lnTo>
                  <a:lnTo>
                    <a:pt x="14" y="897"/>
                  </a:lnTo>
                  <a:lnTo>
                    <a:pt x="12" y="905"/>
                  </a:lnTo>
                  <a:lnTo>
                    <a:pt x="9" y="913"/>
                  </a:lnTo>
                  <a:lnTo>
                    <a:pt x="9" y="913"/>
                  </a:lnTo>
                  <a:lnTo>
                    <a:pt x="6" y="922"/>
                  </a:lnTo>
                  <a:lnTo>
                    <a:pt x="3" y="931"/>
                  </a:lnTo>
                  <a:lnTo>
                    <a:pt x="1" y="939"/>
                  </a:lnTo>
                  <a:lnTo>
                    <a:pt x="0" y="949"/>
                  </a:lnTo>
                  <a:lnTo>
                    <a:pt x="0" y="949"/>
                  </a:lnTo>
                  <a:lnTo>
                    <a:pt x="1" y="951"/>
                  </a:lnTo>
                  <a:lnTo>
                    <a:pt x="2" y="952"/>
                  </a:lnTo>
                  <a:lnTo>
                    <a:pt x="3" y="953"/>
                  </a:lnTo>
                  <a:lnTo>
                    <a:pt x="6" y="954"/>
                  </a:lnTo>
                  <a:lnTo>
                    <a:pt x="7" y="953"/>
                  </a:lnTo>
                  <a:lnTo>
                    <a:pt x="9" y="952"/>
                  </a:lnTo>
                  <a:lnTo>
                    <a:pt x="10" y="951"/>
                  </a:lnTo>
                  <a:lnTo>
                    <a:pt x="11" y="949"/>
                  </a:lnTo>
                  <a:lnTo>
                    <a:pt x="11" y="949"/>
                  </a:lnTo>
                  <a:lnTo>
                    <a:pt x="12" y="937"/>
                  </a:lnTo>
                  <a:lnTo>
                    <a:pt x="15" y="926"/>
                  </a:lnTo>
                  <a:lnTo>
                    <a:pt x="18" y="914"/>
                  </a:lnTo>
                  <a:lnTo>
                    <a:pt x="21" y="903"/>
                  </a:lnTo>
                  <a:lnTo>
                    <a:pt x="21" y="903"/>
                  </a:lnTo>
                  <a:lnTo>
                    <a:pt x="27" y="871"/>
                  </a:lnTo>
                  <a:lnTo>
                    <a:pt x="33" y="840"/>
                  </a:lnTo>
                  <a:lnTo>
                    <a:pt x="33" y="840"/>
                  </a:lnTo>
                  <a:lnTo>
                    <a:pt x="47" y="774"/>
                  </a:lnTo>
                  <a:lnTo>
                    <a:pt x="53" y="741"/>
                  </a:lnTo>
                  <a:lnTo>
                    <a:pt x="59" y="709"/>
                  </a:lnTo>
                  <a:lnTo>
                    <a:pt x="59" y="709"/>
                  </a:lnTo>
                  <a:lnTo>
                    <a:pt x="71" y="650"/>
                  </a:lnTo>
                  <a:lnTo>
                    <a:pt x="77" y="620"/>
                  </a:lnTo>
                  <a:lnTo>
                    <a:pt x="85" y="591"/>
                  </a:lnTo>
                  <a:lnTo>
                    <a:pt x="85" y="591"/>
                  </a:lnTo>
                  <a:lnTo>
                    <a:pt x="94" y="563"/>
                  </a:lnTo>
                  <a:lnTo>
                    <a:pt x="105" y="534"/>
                  </a:lnTo>
                  <a:lnTo>
                    <a:pt x="105" y="534"/>
                  </a:lnTo>
                  <a:lnTo>
                    <a:pt x="110" y="518"/>
                  </a:lnTo>
                  <a:lnTo>
                    <a:pt x="114" y="500"/>
                  </a:lnTo>
                  <a:lnTo>
                    <a:pt x="120" y="465"/>
                  </a:lnTo>
                  <a:lnTo>
                    <a:pt x="120" y="465"/>
                  </a:lnTo>
                  <a:lnTo>
                    <a:pt x="125" y="436"/>
                  </a:lnTo>
                  <a:lnTo>
                    <a:pt x="128" y="407"/>
                  </a:lnTo>
                  <a:lnTo>
                    <a:pt x="133" y="348"/>
                  </a:lnTo>
                  <a:lnTo>
                    <a:pt x="135" y="320"/>
                  </a:lnTo>
                  <a:lnTo>
                    <a:pt x="138" y="291"/>
                  </a:lnTo>
                  <a:lnTo>
                    <a:pt x="143" y="262"/>
                  </a:lnTo>
                  <a:lnTo>
                    <a:pt x="146" y="247"/>
                  </a:lnTo>
                  <a:lnTo>
                    <a:pt x="150" y="233"/>
                  </a:lnTo>
                  <a:lnTo>
                    <a:pt x="150" y="233"/>
                  </a:lnTo>
                  <a:lnTo>
                    <a:pt x="167" y="177"/>
                  </a:lnTo>
                  <a:lnTo>
                    <a:pt x="174" y="149"/>
                  </a:lnTo>
                  <a:lnTo>
                    <a:pt x="181" y="120"/>
                  </a:lnTo>
                  <a:lnTo>
                    <a:pt x="186" y="92"/>
                  </a:lnTo>
                  <a:lnTo>
                    <a:pt x="191" y="63"/>
                  </a:lnTo>
                  <a:lnTo>
                    <a:pt x="195" y="34"/>
                  </a:lnTo>
                  <a:lnTo>
                    <a:pt x="196" y="5"/>
                  </a:lnTo>
                  <a:lnTo>
                    <a:pt x="196" y="5"/>
                  </a:lnTo>
                  <a:lnTo>
                    <a:pt x="195" y="3"/>
                  </a:lnTo>
                  <a:lnTo>
                    <a:pt x="194" y="1"/>
                  </a:lnTo>
                  <a:lnTo>
                    <a:pt x="192" y="1"/>
                  </a:lnTo>
                  <a:lnTo>
                    <a:pt x="190" y="0"/>
                  </a:lnTo>
                  <a:lnTo>
                    <a:pt x="188" y="1"/>
                  </a:lnTo>
                  <a:lnTo>
                    <a:pt x="187" y="1"/>
                  </a:lnTo>
                  <a:lnTo>
                    <a:pt x="186" y="3"/>
                  </a:lnTo>
                  <a:lnTo>
                    <a:pt x="185" y="5"/>
                  </a:lnTo>
                  <a:lnTo>
                    <a:pt x="18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4" name="Freeform 914"/>
            <p:cNvSpPr/>
            <p:nvPr/>
          </p:nvSpPr>
          <p:spPr bwMode="auto">
            <a:xfrm>
              <a:off x="3570288" y="1301750"/>
              <a:ext cx="96838" cy="488950"/>
            </a:xfrm>
            <a:custGeom>
              <a:avLst/>
              <a:gdLst/>
              <a:ahLst/>
              <a:cxnLst>
                <a:cxn ang="0">
                  <a:pos x="175" y="5"/>
                </a:cxn>
                <a:cxn ang="0">
                  <a:pos x="172" y="13"/>
                </a:cxn>
                <a:cxn ang="0">
                  <a:pos x="163" y="30"/>
                </a:cxn>
                <a:cxn ang="0">
                  <a:pos x="161" y="39"/>
                </a:cxn>
                <a:cxn ang="0">
                  <a:pos x="161" y="62"/>
                </a:cxn>
                <a:cxn ang="0">
                  <a:pos x="159" y="87"/>
                </a:cxn>
                <a:cxn ang="0">
                  <a:pos x="149" y="148"/>
                </a:cxn>
                <a:cxn ang="0">
                  <a:pos x="146" y="164"/>
                </a:cxn>
                <a:cxn ang="0">
                  <a:pos x="138" y="193"/>
                </a:cxn>
                <a:cxn ang="0">
                  <a:pos x="135" y="207"/>
                </a:cxn>
                <a:cxn ang="0">
                  <a:pos x="128" y="268"/>
                </a:cxn>
                <a:cxn ang="0">
                  <a:pos x="117" y="361"/>
                </a:cxn>
                <a:cxn ang="0">
                  <a:pos x="106" y="422"/>
                </a:cxn>
                <a:cxn ang="0">
                  <a:pos x="99" y="452"/>
                </a:cxn>
                <a:cxn ang="0">
                  <a:pos x="72" y="538"/>
                </a:cxn>
                <a:cxn ang="0">
                  <a:pos x="64" y="568"/>
                </a:cxn>
                <a:cxn ang="0">
                  <a:pos x="50" y="630"/>
                </a:cxn>
                <a:cxn ang="0">
                  <a:pos x="38" y="691"/>
                </a:cxn>
                <a:cxn ang="0">
                  <a:pos x="15" y="809"/>
                </a:cxn>
                <a:cxn ang="0">
                  <a:pos x="6" y="865"/>
                </a:cxn>
                <a:cxn ang="0">
                  <a:pos x="1" y="906"/>
                </a:cxn>
                <a:cxn ang="0">
                  <a:pos x="0" y="921"/>
                </a:cxn>
                <a:cxn ang="0">
                  <a:pos x="2" y="924"/>
                </a:cxn>
                <a:cxn ang="0">
                  <a:pos x="5" y="925"/>
                </a:cxn>
                <a:cxn ang="0">
                  <a:pos x="8" y="924"/>
                </a:cxn>
                <a:cxn ang="0">
                  <a:pos x="9" y="921"/>
                </a:cxn>
                <a:cxn ang="0">
                  <a:pos x="10" y="906"/>
                </a:cxn>
                <a:cxn ang="0">
                  <a:pos x="13" y="875"/>
                </a:cxn>
                <a:cxn ang="0">
                  <a:pos x="16" y="862"/>
                </a:cxn>
                <a:cxn ang="0">
                  <a:pos x="25" y="803"/>
                </a:cxn>
                <a:cxn ang="0">
                  <a:pos x="31" y="774"/>
                </a:cxn>
                <a:cxn ang="0">
                  <a:pos x="48" y="685"/>
                </a:cxn>
                <a:cxn ang="0">
                  <a:pos x="62" y="623"/>
                </a:cxn>
                <a:cxn ang="0">
                  <a:pos x="75" y="560"/>
                </a:cxn>
                <a:cxn ang="0">
                  <a:pos x="83" y="531"/>
                </a:cxn>
                <a:cxn ang="0">
                  <a:pos x="110" y="446"/>
                </a:cxn>
                <a:cxn ang="0">
                  <a:pos x="117" y="417"/>
                </a:cxn>
                <a:cxn ang="0">
                  <a:pos x="129" y="355"/>
                </a:cxn>
                <a:cxn ang="0">
                  <a:pos x="138" y="262"/>
                </a:cxn>
                <a:cxn ang="0">
                  <a:pos x="145" y="201"/>
                </a:cxn>
                <a:cxn ang="0">
                  <a:pos x="148" y="186"/>
                </a:cxn>
                <a:cxn ang="0">
                  <a:pos x="157" y="157"/>
                </a:cxn>
                <a:cxn ang="0">
                  <a:pos x="161" y="143"/>
                </a:cxn>
                <a:cxn ang="0">
                  <a:pos x="167" y="94"/>
                </a:cxn>
                <a:cxn ang="0">
                  <a:pos x="169" y="70"/>
                </a:cxn>
                <a:cxn ang="0">
                  <a:pos x="171" y="45"/>
                </a:cxn>
                <a:cxn ang="0">
                  <a:pos x="172" y="36"/>
                </a:cxn>
                <a:cxn ang="0">
                  <a:pos x="181" y="17"/>
                </a:cxn>
                <a:cxn ang="0">
                  <a:pos x="185" y="7"/>
                </a:cxn>
                <a:cxn ang="0">
                  <a:pos x="185" y="5"/>
                </a:cxn>
                <a:cxn ang="0">
                  <a:pos x="180" y="1"/>
                </a:cxn>
                <a:cxn ang="0">
                  <a:pos x="177" y="1"/>
                </a:cxn>
                <a:cxn ang="0">
                  <a:pos x="175" y="5"/>
                </a:cxn>
              </a:cxnLst>
              <a:rect l="0" t="0" r="r" b="b"/>
              <a:pathLst>
                <a:path w="185" h="925">
                  <a:moveTo>
                    <a:pt x="175" y="5"/>
                  </a:moveTo>
                  <a:lnTo>
                    <a:pt x="175" y="5"/>
                  </a:lnTo>
                  <a:lnTo>
                    <a:pt x="174" y="9"/>
                  </a:lnTo>
                  <a:lnTo>
                    <a:pt x="172" y="13"/>
                  </a:lnTo>
                  <a:lnTo>
                    <a:pt x="168" y="22"/>
                  </a:lnTo>
                  <a:lnTo>
                    <a:pt x="163" y="30"/>
                  </a:lnTo>
                  <a:lnTo>
                    <a:pt x="162" y="35"/>
                  </a:lnTo>
                  <a:lnTo>
                    <a:pt x="161" y="39"/>
                  </a:lnTo>
                  <a:lnTo>
                    <a:pt x="161" y="39"/>
                  </a:lnTo>
                  <a:lnTo>
                    <a:pt x="161" y="62"/>
                  </a:lnTo>
                  <a:lnTo>
                    <a:pt x="159" y="87"/>
                  </a:lnTo>
                  <a:lnTo>
                    <a:pt x="159" y="87"/>
                  </a:lnTo>
                  <a:lnTo>
                    <a:pt x="155" y="118"/>
                  </a:lnTo>
                  <a:lnTo>
                    <a:pt x="149" y="148"/>
                  </a:lnTo>
                  <a:lnTo>
                    <a:pt x="149" y="148"/>
                  </a:lnTo>
                  <a:lnTo>
                    <a:pt x="146" y="164"/>
                  </a:lnTo>
                  <a:lnTo>
                    <a:pt x="142" y="178"/>
                  </a:lnTo>
                  <a:lnTo>
                    <a:pt x="138" y="193"/>
                  </a:lnTo>
                  <a:lnTo>
                    <a:pt x="135" y="207"/>
                  </a:lnTo>
                  <a:lnTo>
                    <a:pt x="135" y="207"/>
                  </a:lnTo>
                  <a:lnTo>
                    <a:pt x="131" y="238"/>
                  </a:lnTo>
                  <a:lnTo>
                    <a:pt x="128" y="268"/>
                  </a:lnTo>
                  <a:lnTo>
                    <a:pt x="122" y="330"/>
                  </a:lnTo>
                  <a:lnTo>
                    <a:pt x="117" y="361"/>
                  </a:lnTo>
                  <a:lnTo>
                    <a:pt x="112" y="392"/>
                  </a:lnTo>
                  <a:lnTo>
                    <a:pt x="106" y="422"/>
                  </a:lnTo>
                  <a:lnTo>
                    <a:pt x="99" y="452"/>
                  </a:lnTo>
                  <a:lnTo>
                    <a:pt x="99" y="452"/>
                  </a:lnTo>
                  <a:lnTo>
                    <a:pt x="80" y="510"/>
                  </a:lnTo>
                  <a:lnTo>
                    <a:pt x="72" y="538"/>
                  </a:lnTo>
                  <a:lnTo>
                    <a:pt x="64" y="568"/>
                  </a:lnTo>
                  <a:lnTo>
                    <a:pt x="64" y="568"/>
                  </a:lnTo>
                  <a:lnTo>
                    <a:pt x="56" y="599"/>
                  </a:lnTo>
                  <a:lnTo>
                    <a:pt x="50" y="630"/>
                  </a:lnTo>
                  <a:lnTo>
                    <a:pt x="38" y="691"/>
                  </a:lnTo>
                  <a:lnTo>
                    <a:pt x="38" y="691"/>
                  </a:lnTo>
                  <a:lnTo>
                    <a:pt x="25" y="750"/>
                  </a:lnTo>
                  <a:lnTo>
                    <a:pt x="15" y="809"/>
                  </a:lnTo>
                  <a:lnTo>
                    <a:pt x="15" y="809"/>
                  </a:lnTo>
                  <a:lnTo>
                    <a:pt x="6" y="865"/>
                  </a:lnTo>
                  <a:lnTo>
                    <a:pt x="2" y="893"/>
                  </a:lnTo>
                  <a:lnTo>
                    <a:pt x="1" y="906"/>
                  </a:lnTo>
                  <a:lnTo>
                    <a:pt x="0" y="921"/>
                  </a:lnTo>
                  <a:lnTo>
                    <a:pt x="0" y="921"/>
                  </a:lnTo>
                  <a:lnTo>
                    <a:pt x="1" y="923"/>
                  </a:lnTo>
                  <a:lnTo>
                    <a:pt x="2" y="924"/>
                  </a:lnTo>
                  <a:lnTo>
                    <a:pt x="3" y="925"/>
                  </a:lnTo>
                  <a:lnTo>
                    <a:pt x="5" y="925"/>
                  </a:lnTo>
                  <a:lnTo>
                    <a:pt x="7" y="925"/>
                  </a:lnTo>
                  <a:lnTo>
                    <a:pt x="8" y="924"/>
                  </a:lnTo>
                  <a:lnTo>
                    <a:pt x="9" y="923"/>
                  </a:lnTo>
                  <a:lnTo>
                    <a:pt x="9" y="921"/>
                  </a:lnTo>
                  <a:lnTo>
                    <a:pt x="9" y="921"/>
                  </a:lnTo>
                  <a:lnTo>
                    <a:pt x="10" y="906"/>
                  </a:lnTo>
                  <a:lnTo>
                    <a:pt x="11" y="891"/>
                  </a:lnTo>
                  <a:lnTo>
                    <a:pt x="13" y="875"/>
                  </a:lnTo>
                  <a:lnTo>
                    <a:pt x="16" y="862"/>
                  </a:lnTo>
                  <a:lnTo>
                    <a:pt x="16" y="862"/>
                  </a:lnTo>
                  <a:lnTo>
                    <a:pt x="21" y="833"/>
                  </a:lnTo>
                  <a:lnTo>
                    <a:pt x="25" y="803"/>
                  </a:lnTo>
                  <a:lnTo>
                    <a:pt x="25" y="803"/>
                  </a:lnTo>
                  <a:lnTo>
                    <a:pt x="31" y="774"/>
                  </a:lnTo>
                  <a:lnTo>
                    <a:pt x="37" y="744"/>
                  </a:lnTo>
                  <a:lnTo>
                    <a:pt x="48" y="685"/>
                  </a:lnTo>
                  <a:lnTo>
                    <a:pt x="48" y="685"/>
                  </a:lnTo>
                  <a:lnTo>
                    <a:pt x="62" y="623"/>
                  </a:lnTo>
                  <a:lnTo>
                    <a:pt x="68" y="592"/>
                  </a:lnTo>
                  <a:lnTo>
                    <a:pt x="75" y="560"/>
                  </a:lnTo>
                  <a:lnTo>
                    <a:pt x="75" y="560"/>
                  </a:lnTo>
                  <a:lnTo>
                    <a:pt x="83" y="531"/>
                  </a:lnTo>
                  <a:lnTo>
                    <a:pt x="93" y="503"/>
                  </a:lnTo>
                  <a:lnTo>
                    <a:pt x="110" y="446"/>
                  </a:lnTo>
                  <a:lnTo>
                    <a:pt x="110" y="446"/>
                  </a:lnTo>
                  <a:lnTo>
                    <a:pt x="117" y="417"/>
                  </a:lnTo>
                  <a:lnTo>
                    <a:pt x="124" y="386"/>
                  </a:lnTo>
                  <a:lnTo>
                    <a:pt x="129" y="355"/>
                  </a:lnTo>
                  <a:lnTo>
                    <a:pt x="132" y="324"/>
                  </a:lnTo>
                  <a:lnTo>
                    <a:pt x="138" y="262"/>
                  </a:lnTo>
                  <a:lnTo>
                    <a:pt x="141" y="231"/>
                  </a:lnTo>
                  <a:lnTo>
                    <a:pt x="145" y="201"/>
                  </a:lnTo>
                  <a:lnTo>
                    <a:pt x="145" y="201"/>
                  </a:lnTo>
                  <a:lnTo>
                    <a:pt x="148" y="186"/>
                  </a:lnTo>
                  <a:lnTo>
                    <a:pt x="153" y="172"/>
                  </a:lnTo>
                  <a:lnTo>
                    <a:pt x="157" y="157"/>
                  </a:lnTo>
                  <a:lnTo>
                    <a:pt x="161" y="143"/>
                  </a:lnTo>
                  <a:lnTo>
                    <a:pt x="161" y="143"/>
                  </a:lnTo>
                  <a:lnTo>
                    <a:pt x="164" y="119"/>
                  </a:lnTo>
                  <a:lnTo>
                    <a:pt x="167" y="94"/>
                  </a:lnTo>
                  <a:lnTo>
                    <a:pt x="167" y="94"/>
                  </a:lnTo>
                  <a:lnTo>
                    <a:pt x="169" y="70"/>
                  </a:lnTo>
                  <a:lnTo>
                    <a:pt x="171" y="45"/>
                  </a:lnTo>
                  <a:lnTo>
                    <a:pt x="171" y="45"/>
                  </a:lnTo>
                  <a:lnTo>
                    <a:pt x="171" y="40"/>
                  </a:lnTo>
                  <a:lnTo>
                    <a:pt x="172" y="36"/>
                  </a:lnTo>
                  <a:lnTo>
                    <a:pt x="177" y="26"/>
                  </a:lnTo>
                  <a:lnTo>
                    <a:pt x="181" y="17"/>
                  </a:lnTo>
                  <a:lnTo>
                    <a:pt x="183" y="12"/>
                  </a:lnTo>
                  <a:lnTo>
                    <a:pt x="185" y="7"/>
                  </a:lnTo>
                  <a:lnTo>
                    <a:pt x="185" y="7"/>
                  </a:lnTo>
                  <a:lnTo>
                    <a:pt x="185" y="5"/>
                  </a:lnTo>
                  <a:lnTo>
                    <a:pt x="183" y="4"/>
                  </a:lnTo>
                  <a:lnTo>
                    <a:pt x="180" y="1"/>
                  </a:lnTo>
                  <a:lnTo>
                    <a:pt x="179" y="0"/>
                  </a:lnTo>
                  <a:lnTo>
                    <a:pt x="177" y="1"/>
                  </a:lnTo>
                  <a:lnTo>
                    <a:pt x="176" y="3"/>
                  </a:lnTo>
                  <a:lnTo>
                    <a:pt x="175" y="5"/>
                  </a:lnTo>
                  <a:lnTo>
                    <a:pt x="17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5" name="Freeform 915"/>
            <p:cNvSpPr/>
            <p:nvPr/>
          </p:nvSpPr>
          <p:spPr bwMode="auto">
            <a:xfrm>
              <a:off x="3605213" y="1336675"/>
              <a:ext cx="98425" cy="500063"/>
            </a:xfrm>
            <a:custGeom>
              <a:avLst/>
              <a:gdLst/>
              <a:ahLst/>
              <a:cxnLst>
                <a:cxn ang="0">
                  <a:pos x="174" y="4"/>
                </a:cxn>
                <a:cxn ang="0">
                  <a:pos x="173" y="62"/>
                </a:cxn>
                <a:cxn ang="0">
                  <a:pos x="167" y="119"/>
                </a:cxn>
                <a:cxn ang="0">
                  <a:pos x="157" y="179"/>
                </a:cxn>
                <a:cxn ang="0">
                  <a:pos x="147" y="239"/>
                </a:cxn>
                <a:cxn ang="0">
                  <a:pos x="136" y="302"/>
                </a:cxn>
                <a:cxn ang="0">
                  <a:pos x="126" y="365"/>
                </a:cxn>
                <a:cxn ang="0">
                  <a:pos x="118" y="428"/>
                </a:cxn>
                <a:cxn ang="0">
                  <a:pos x="107" y="490"/>
                </a:cxn>
                <a:cxn ang="0">
                  <a:pos x="101" y="519"/>
                </a:cxn>
                <a:cxn ang="0">
                  <a:pos x="78" y="605"/>
                </a:cxn>
                <a:cxn ang="0">
                  <a:pos x="47" y="719"/>
                </a:cxn>
                <a:cxn ang="0">
                  <a:pos x="41" y="747"/>
                </a:cxn>
                <a:cxn ang="0">
                  <a:pos x="32" y="806"/>
                </a:cxn>
                <a:cxn ang="0">
                  <a:pos x="27" y="835"/>
                </a:cxn>
                <a:cxn ang="0">
                  <a:pos x="20" y="859"/>
                </a:cxn>
                <a:cxn ang="0">
                  <a:pos x="5" y="907"/>
                </a:cxn>
                <a:cxn ang="0">
                  <a:pos x="0" y="931"/>
                </a:cxn>
                <a:cxn ang="0">
                  <a:pos x="0" y="933"/>
                </a:cxn>
                <a:cxn ang="0">
                  <a:pos x="0" y="939"/>
                </a:cxn>
                <a:cxn ang="0">
                  <a:pos x="1" y="942"/>
                </a:cxn>
                <a:cxn ang="0">
                  <a:pos x="4" y="943"/>
                </a:cxn>
                <a:cxn ang="0">
                  <a:pos x="7" y="942"/>
                </a:cxn>
                <a:cxn ang="0">
                  <a:pos x="9" y="939"/>
                </a:cxn>
                <a:cxn ang="0">
                  <a:pos x="10" y="924"/>
                </a:cxn>
                <a:cxn ang="0">
                  <a:pos x="16" y="897"/>
                </a:cxn>
                <a:cxn ang="0">
                  <a:pos x="30" y="857"/>
                </a:cxn>
                <a:cxn ang="0">
                  <a:pos x="37" y="829"/>
                </a:cxn>
                <a:cxn ang="0">
                  <a:pos x="42" y="800"/>
                </a:cxn>
                <a:cxn ang="0">
                  <a:pos x="52" y="741"/>
                </a:cxn>
                <a:cxn ang="0">
                  <a:pos x="58" y="712"/>
                </a:cxn>
                <a:cxn ang="0">
                  <a:pos x="90" y="595"/>
                </a:cxn>
                <a:cxn ang="0">
                  <a:pos x="113" y="506"/>
                </a:cxn>
                <a:cxn ang="0">
                  <a:pos x="120" y="476"/>
                </a:cxn>
                <a:cxn ang="0">
                  <a:pos x="129" y="417"/>
                </a:cxn>
                <a:cxn ang="0">
                  <a:pos x="136" y="359"/>
                </a:cxn>
                <a:cxn ang="0">
                  <a:pos x="146" y="296"/>
                </a:cxn>
                <a:cxn ang="0">
                  <a:pos x="158" y="233"/>
                </a:cxn>
                <a:cxn ang="0">
                  <a:pos x="168" y="173"/>
                </a:cxn>
                <a:cxn ang="0">
                  <a:pos x="178" y="113"/>
                </a:cxn>
                <a:cxn ang="0">
                  <a:pos x="184" y="58"/>
                </a:cxn>
                <a:cxn ang="0">
                  <a:pos x="185" y="4"/>
                </a:cxn>
                <a:cxn ang="0">
                  <a:pos x="184" y="2"/>
                </a:cxn>
                <a:cxn ang="0">
                  <a:pos x="182" y="0"/>
                </a:cxn>
                <a:cxn ang="0">
                  <a:pos x="177" y="0"/>
                </a:cxn>
                <a:cxn ang="0">
                  <a:pos x="175" y="2"/>
                </a:cxn>
                <a:cxn ang="0">
                  <a:pos x="174" y="4"/>
                </a:cxn>
              </a:cxnLst>
              <a:rect l="0" t="0" r="r" b="b"/>
              <a:pathLst>
                <a:path w="185" h="943">
                  <a:moveTo>
                    <a:pt x="174" y="4"/>
                  </a:moveTo>
                  <a:lnTo>
                    <a:pt x="174" y="4"/>
                  </a:lnTo>
                  <a:lnTo>
                    <a:pt x="174" y="33"/>
                  </a:lnTo>
                  <a:lnTo>
                    <a:pt x="173" y="62"/>
                  </a:lnTo>
                  <a:lnTo>
                    <a:pt x="171" y="90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57" y="179"/>
                  </a:lnTo>
                  <a:lnTo>
                    <a:pt x="147" y="239"/>
                  </a:lnTo>
                  <a:lnTo>
                    <a:pt x="147" y="239"/>
                  </a:lnTo>
                  <a:lnTo>
                    <a:pt x="142" y="271"/>
                  </a:lnTo>
                  <a:lnTo>
                    <a:pt x="136" y="302"/>
                  </a:lnTo>
                  <a:lnTo>
                    <a:pt x="131" y="334"/>
                  </a:lnTo>
                  <a:lnTo>
                    <a:pt x="126" y="365"/>
                  </a:lnTo>
                  <a:lnTo>
                    <a:pt x="126" y="365"/>
                  </a:lnTo>
                  <a:lnTo>
                    <a:pt x="118" y="428"/>
                  </a:lnTo>
                  <a:lnTo>
                    <a:pt x="112" y="459"/>
                  </a:lnTo>
                  <a:lnTo>
                    <a:pt x="107" y="490"/>
                  </a:lnTo>
                  <a:lnTo>
                    <a:pt x="107" y="490"/>
                  </a:lnTo>
                  <a:lnTo>
                    <a:pt x="101" y="519"/>
                  </a:lnTo>
                  <a:lnTo>
                    <a:pt x="94" y="547"/>
                  </a:lnTo>
                  <a:lnTo>
                    <a:pt x="78" y="605"/>
                  </a:lnTo>
                  <a:lnTo>
                    <a:pt x="62" y="662"/>
                  </a:lnTo>
                  <a:lnTo>
                    <a:pt x="47" y="719"/>
                  </a:lnTo>
                  <a:lnTo>
                    <a:pt x="47" y="719"/>
                  </a:lnTo>
                  <a:lnTo>
                    <a:pt x="41" y="747"/>
                  </a:lnTo>
                  <a:lnTo>
                    <a:pt x="36" y="776"/>
                  </a:lnTo>
                  <a:lnTo>
                    <a:pt x="32" y="806"/>
                  </a:lnTo>
                  <a:lnTo>
                    <a:pt x="27" y="835"/>
                  </a:lnTo>
                  <a:lnTo>
                    <a:pt x="27" y="835"/>
                  </a:lnTo>
                  <a:lnTo>
                    <a:pt x="24" y="848"/>
                  </a:lnTo>
                  <a:lnTo>
                    <a:pt x="20" y="859"/>
                  </a:lnTo>
                  <a:lnTo>
                    <a:pt x="12" y="883"/>
                  </a:lnTo>
                  <a:lnTo>
                    <a:pt x="5" y="907"/>
                  </a:lnTo>
                  <a:lnTo>
                    <a:pt x="2" y="919"/>
                  </a:lnTo>
                  <a:lnTo>
                    <a:pt x="0" y="931"/>
                  </a:lnTo>
                  <a:lnTo>
                    <a:pt x="0" y="931"/>
                  </a:lnTo>
                  <a:lnTo>
                    <a:pt x="0" y="933"/>
                  </a:lnTo>
                  <a:lnTo>
                    <a:pt x="0" y="939"/>
                  </a:lnTo>
                  <a:lnTo>
                    <a:pt x="0" y="939"/>
                  </a:lnTo>
                  <a:lnTo>
                    <a:pt x="0" y="940"/>
                  </a:lnTo>
                  <a:lnTo>
                    <a:pt x="1" y="942"/>
                  </a:lnTo>
                  <a:lnTo>
                    <a:pt x="2" y="943"/>
                  </a:lnTo>
                  <a:lnTo>
                    <a:pt x="4" y="943"/>
                  </a:lnTo>
                  <a:lnTo>
                    <a:pt x="6" y="943"/>
                  </a:lnTo>
                  <a:lnTo>
                    <a:pt x="7" y="942"/>
                  </a:lnTo>
                  <a:lnTo>
                    <a:pt x="8" y="940"/>
                  </a:lnTo>
                  <a:lnTo>
                    <a:pt x="9" y="939"/>
                  </a:lnTo>
                  <a:lnTo>
                    <a:pt x="9" y="939"/>
                  </a:lnTo>
                  <a:lnTo>
                    <a:pt x="10" y="924"/>
                  </a:lnTo>
                  <a:lnTo>
                    <a:pt x="13" y="911"/>
                  </a:lnTo>
                  <a:lnTo>
                    <a:pt x="16" y="897"/>
                  </a:lnTo>
                  <a:lnTo>
                    <a:pt x="21" y="884"/>
                  </a:lnTo>
                  <a:lnTo>
                    <a:pt x="30" y="857"/>
                  </a:lnTo>
                  <a:lnTo>
                    <a:pt x="34" y="843"/>
                  </a:lnTo>
                  <a:lnTo>
                    <a:pt x="37" y="829"/>
                  </a:lnTo>
                  <a:lnTo>
                    <a:pt x="37" y="829"/>
                  </a:lnTo>
                  <a:lnTo>
                    <a:pt x="42" y="800"/>
                  </a:lnTo>
                  <a:lnTo>
                    <a:pt x="47" y="771"/>
                  </a:lnTo>
                  <a:lnTo>
                    <a:pt x="52" y="741"/>
                  </a:lnTo>
                  <a:lnTo>
                    <a:pt x="58" y="712"/>
                  </a:lnTo>
                  <a:lnTo>
                    <a:pt x="58" y="712"/>
                  </a:lnTo>
                  <a:lnTo>
                    <a:pt x="73" y="653"/>
                  </a:lnTo>
                  <a:lnTo>
                    <a:pt x="90" y="595"/>
                  </a:lnTo>
                  <a:lnTo>
                    <a:pt x="106" y="535"/>
                  </a:lnTo>
                  <a:lnTo>
                    <a:pt x="113" y="506"/>
                  </a:lnTo>
                  <a:lnTo>
                    <a:pt x="120" y="476"/>
                  </a:lnTo>
                  <a:lnTo>
                    <a:pt x="120" y="476"/>
                  </a:lnTo>
                  <a:lnTo>
                    <a:pt x="125" y="447"/>
                  </a:lnTo>
                  <a:lnTo>
                    <a:pt x="129" y="417"/>
                  </a:lnTo>
                  <a:lnTo>
                    <a:pt x="136" y="359"/>
                  </a:lnTo>
                  <a:lnTo>
                    <a:pt x="136" y="359"/>
                  </a:lnTo>
                  <a:lnTo>
                    <a:pt x="141" y="327"/>
                  </a:lnTo>
                  <a:lnTo>
                    <a:pt x="146" y="296"/>
                  </a:lnTo>
                  <a:lnTo>
                    <a:pt x="153" y="264"/>
                  </a:lnTo>
                  <a:lnTo>
                    <a:pt x="158" y="233"/>
                  </a:lnTo>
                  <a:lnTo>
                    <a:pt x="158" y="233"/>
                  </a:lnTo>
                  <a:lnTo>
                    <a:pt x="168" y="173"/>
                  </a:lnTo>
                  <a:lnTo>
                    <a:pt x="178" y="113"/>
                  </a:lnTo>
                  <a:lnTo>
                    <a:pt x="178" y="113"/>
                  </a:lnTo>
                  <a:lnTo>
                    <a:pt x="182" y="86"/>
                  </a:lnTo>
                  <a:lnTo>
                    <a:pt x="184" y="58"/>
                  </a:lnTo>
                  <a:lnTo>
                    <a:pt x="184" y="32"/>
                  </a:lnTo>
                  <a:lnTo>
                    <a:pt x="185" y="4"/>
                  </a:lnTo>
                  <a:lnTo>
                    <a:pt x="185" y="4"/>
                  </a:lnTo>
                  <a:lnTo>
                    <a:pt x="184" y="2"/>
                  </a:lnTo>
                  <a:lnTo>
                    <a:pt x="183" y="1"/>
                  </a:lnTo>
                  <a:lnTo>
                    <a:pt x="182" y="0"/>
                  </a:lnTo>
                  <a:lnTo>
                    <a:pt x="180" y="0"/>
                  </a:lnTo>
                  <a:lnTo>
                    <a:pt x="177" y="0"/>
                  </a:lnTo>
                  <a:lnTo>
                    <a:pt x="176" y="1"/>
                  </a:lnTo>
                  <a:lnTo>
                    <a:pt x="175" y="2"/>
                  </a:lnTo>
                  <a:lnTo>
                    <a:pt x="174" y="4"/>
                  </a:lnTo>
                  <a:lnTo>
                    <a:pt x="17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6" name="Freeform 916"/>
            <p:cNvSpPr/>
            <p:nvPr/>
          </p:nvSpPr>
          <p:spPr bwMode="auto">
            <a:xfrm>
              <a:off x="3649663" y="1366838"/>
              <a:ext cx="90488" cy="492125"/>
            </a:xfrm>
            <a:custGeom>
              <a:avLst/>
              <a:gdLst/>
              <a:ahLst/>
              <a:cxnLst>
                <a:cxn ang="0">
                  <a:pos x="162" y="5"/>
                </a:cxn>
                <a:cxn ang="0">
                  <a:pos x="161" y="67"/>
                </a:cxn>
                <a:cxn ang="0">
                  <a:pos x="155" y="128"/>
                </a:cxn>
                <a:cxn ang="0">
                  <a:pos x="151" y="156"/>
                </a:cxn>
                <a:cxn ang="0">
                  <a:pos x="141" y="214"/>
                </a:cxn>
                <a:cxn ang="0">
                  <a:pos x="137" y="243"/>
                </a:cxn>
                <a:cxn ang="0">
                  <a:pos x="123" y="335"/>
                </a:cxn>
                <a:cxn ang="0">
                  <a:pos x="111" y="397"/>
                </a:cxn>
                <a:cxn ang="0">
                  <a:pos x="97" y="457"/>
                </a:cxn>
                <a:cxn ang="0">
                  <a:pos x="87" y="487"/>
                </a:cxn>
                <a:cxn ang="0">
                  <a:pos x="69" y="543"/>
                </a:cxn>
                <a:cxn ang="0">
                  <a:pos x="51" y="599"/>
                </a:cxn>
                <a:cxn ang="0">
                  <a:pos x="48" y="614"/>
                </a:cxn>
                <a:cxn ang="0">
                  <a:pos x="44" y="658"/>
                </a:cxn>
                <a:cxn ang="0">
                  <a:pos x="40" y="702"/>
                </a:cxn>
                <a:cxn ang="0">
                  <a:pos x="38" y="717"/>
                </a:cxn>
                <a:cxn ang="0">
                  <a:pos x="23" y="796"/>
                </a:cxn>
                <a:cxn ang="0">
                  <a:pos x="17" y="822"/>
                </a:cxn>
                <a:cxn ang="0">
                  <a:pos x="12" y="846"/>
                </a:cxn>
                <a:cxn ang="0">
                  <a:pos x="6" y="898"/>
                </a:cxn>
                <a:cxn ang="0">
                  <a:pos x="0" y="924"/>
                </a:cxn>
                <a:cxn ang="0">
                  <a:pos x="0" y="926"/>
                </a:cxn>
                <a:cxn ang="0">
                  <a:pos x="3" y="928"/>
                </a:cxn>
                <a:cxn ang="0">
                  <a:pos x="6" y="929"/>
                </a:cxn>
                <a:cxn ang="0">
                  <a:pos x="9" y="928"/>
                </a:cxn>
                <a:cxn ang="0">
                  <a:pos x="10" y="926"/>
                </a:cxn>
                <a:cxn ang="0">
                  <a:pos x="14" y="902"/>
                </a:cxn>
                <a:cxn ang="0">
                  <a:pos x="20" y="855"/>
                </a:cxn>
                <a:cxn ang="0">
                  <a:pos x="25" y="831"/>
                </a:cxn>
                <a:cxn ang="0">
                  <a:pos x="30" y="805"/>
                </a:cxn>
                <a:cxn ang="0">
                  <a:pos x="45" y="727"/>
                </a:cxn>
                <a:cxn ang="0">
                  <a:pos x="49" y="698"/>
                </a:cxn>
                <a:cxn ang="0">
                  <a:pos x="54" y="640"/>
                </a:cxn>
                <a:cxn ang="0">
                  <a:pos x="58" y="610"/>
                </a:cxn>
                <a:cxn ang="0">
                  <a:pos x="66" y="580"/>
                </a:cxn>
                <a:cxn ang="0">
                  <a:pos x="86" y="519"/>
                </a:cxn>
                <a:cxn ang="0">
                  <a:pos x="97" y="490"/>
                </a:cxn>
                <a:cxn ang="0">
                  <a:pos x="113" y="431"/>
                </a:cxn>
                <a:cxn ang="0">
                  <a:pos x="126" y="372"/>
                </a:cxn>
                <a:cxn ang="0">
                  <a:pos x="137" y="312"/>
                </a:cxn>
                <a:cxn ang="0">
                  <a:pos x="145" y="252"/>
                </a:cxn>
                <a:cxn ang="0">
                  <a:pos x="155" y="186"/>
                </a:cxn>
                <a:cxn ang="0">
                  <a:pos x="166" y="121"/>
                </a:cxn>
                <a:cxn ang="0">
                  <a:pos x="169" y="92"/>
                </a:cxn>
                <a:cxn ang="0">
                  <a:pos x="171" y="34"/>
                </a:cxn>
                <a:cxn ang="0">
                  <a:pos x="171" y="5"/>
                </a:cxn>
                <a:cxn ang="0">
                  <a:pos x="170" y="1"/>
                </a:cxn>
                <a:cxn ang="0">
                  <a:pos x="167" y="0"/>
                </a:cxn>
                <a:cxn ang="0">
                  <a:pos x="164" y="1"/>
                </a:cxn>
                <a:cxn ang="0">
                  <a:pos x="162" y="5"/>
                </a:cxn>
              </a:cxnLst>
              <a:rect l="0" t="0" r="r" b="b"/>
              <a:pathLst>
                <a:path w="171" h="929">
                  <a:moveTo>
                    <a:pt x="162" y="5"/>
                  </a:moveTo>
                  <a:lnTo>
                    <a:pt x="162" y="5"/>
                  </a:lnTo>
                  <a:lnTo>
                    <a:pt x="162" y="36"/>
                  </a:lnTo>
                  <a:lnTo>
                    <a:pt x="161" y="67"/>
                  </a:lnTo>
                  <a:lnTo>
                    <a:pt x="160" y="97"/>
                  </a:lnTo>
                  <a:lnTo>
                    <a:pt x="155" y="128"/>
                  </a:lnTo>
                  <a:lnTo>
                    <a:pt x="155" y="128"/>
                  </a:lnTo>
                  <a:lnTo>
                    <a:pt x="151" y="156"/>
                  </a:lnTo>
                  <a:lnTo>
                    <a:pt x="146" y="185"/>
                  </a:lnTo>
                  <a:lnTo>
                    <a:pt x="141" y="214"/>
                  </a:lnTo>
                  <a:lnTo>
                    <a:pt x="137" y="243"/>
                  </a:lnTo>
                  <a:lnTo>
                    <a:pt x="137" y="243"/>
                  </a:lnTo>
                  <a:lnTo>
                    <a:pt x="129" y="305"/>
                  </a:lnTo>
                  <a:lnTo>
                    <a:pt x="123" y="335"/>
                  </a:lnTo>
                  <a:lnTo>
                    <a:pt x="117" y="366"/>
                  </a:lnTo>
                  <a:lnTo>
                    <a:pt x="111" y="397"/>
                  </a:lnTo>
                  <a:lnTo>
                    <a:pt x="104" y="427"/>
                  </a:lnTo>
                  <a:lnTo>
                    <a:pt x="97" y="457"/>
                  </a:lnTo>
                  <a:lnTo>
                    <a:pt x="87" y="487"/>
                  </a:lnTo>
                  <a:lnTo>
                    <a:pt x="87" y="487"/>
                  </a:lnTo>
                  <a:lnTo>
                    <a:pt x="78" y="515"/>
                  </a:lnTo>
                  <a:lnTo>
                    <a:pt x="69" y="543"/>
                  </a:lnTo>
                  <a:lnTo>
                    <a:pt x="59" y="572"/>
                  </a:lnTo>
                  <a:lnTo>
                    <a:pt x="51" y="599"/>
                  </a:lnTo>
                  <a:lnTo>
                    <a:pt x="51" y="599"/>
                  </a:lnTo>
                  <a:lnTo>
                    <a:pt x="48" y="614"/>
                  </a:lnTo>
                  <a:lnTo>
                    <a:pt x="46" y="628"/>
                  </a:lnTo>
                  <a:lnTo>
                    <a:pt x="44" y="658"/>
                  </a:lnTo>
                  <a:lnTo>
                    <a:pt x="42" y="687"/>
                  </a:lnTo>
                  <a:lnTo>
                    <a:pt x="40" y="702"/>
                  </a:lnTo>
                  <a:lnTo>
                    <a:pt x="38" y="717"/>
                  </a:lnTo>
                  <a:lnTo>
                    <a:pt x="38" y="717"/>
                  </a:lnTo>
                  <a:lnTo>
                    <a:pt x="28" y="769"/>
                  </a:lnTo>
                  <a:lnTo>
                    <a:pt x="23" y="796"/>
                  </a:lnTo>
                  <a:lnTo>
                    <a:pt x="17" y="822"/>
                  </a:lnTo>
                  <a:lnTo>
                    <a:pt x="17" y="822"/>
                  </a:lnTo>
                  <a:lnTo>
                    <a:pt x="15" y="834"/>
                  </a:lnTo>
                  <a:lnTo>
                    <a:pt x="12" y="846"/>
                  </a:lnTo>
                  <a:lnTo>
                    <a:pt x="9" y="872"/>
                  </a:lnTo>
                  <a:lnTo>
                    <a:pt x="6" y="898"/>
                  </a:lnTo>
                  <a:lnTo>
                    <a:pt x="4" y="910"/>
                  </a:lnTo>
                  <a:lnTo>
                    <a:pt x="0" y="924"/>
                  </a:lnTo>
                  <a:lnTo>
                    <a:pt x="0" y="924"/>
                  </a:lnTo>
                  <a:lnTo>
                    <a:pt x="0" y="926"/>
                  </a:lnTo>
                  <a:lnTo>
                    <a:pt x="2" y="927"/>
                  </a:lnTo>
                  <a:lnTo>
                    <a:pt x="3" y="928"/>
                  </a:lnTo>
                  <a:lnTo>
                    <a:pt x="5" y="929"/>
                  </a:lnTo>
                  <a:lnTo>
                    <a:pt x="6" y="929"/>
                  </a:lnTo>
                  <a:lnTo>
                    <a:pt x="8" y="929"/>
                  </a:lnTo>
                  <a:lnTo>
                    <a:pt x="9" y="928"/>
                  </a:lnTo>
                  <a:lnTo>
                    <a:pt x="10" y="926"/>
                  </a:lnTo>
                  <a:lnTo>
                    <a:pt x="10" y="926"/>
                  </a:lnTo>
                  <a:lnTo>
                    <a:pt x="13" y="915"/>
                  </a:lnTo>
                  <a:lnTo>
                    <a:pt x="14" y="902"/>
                  </a:lnTo>
                  <a:lnTo>
                    <a:pt x="17" y="878"/>
                  </a:lnTo>
                  <a:lnTo>
                    <a:pt x="20" y="855"/>
                  </a:lnTo>
                  <a:lnTo>
                    <a:pt x="22" y="842"/>
                  </a:lnTo>
                  <a:lnTo>
                    <a:pt x="25" y="831"/>
                  </a:lnTo>
                  <a:lnTo>
                    <a:pt x="25" y="831"/>
                  </a:lnTo>
                  <a:lnTo>
                    <a:pt x="30" y="805"/>
                  </a:lnTo>
                  <a:lnTo>
                    <a:pt x="36" y="778"/>
                  </a:lnTo>
                  <a:lnTo>
                    <a:pt x="45" y="727"/>
                  </a:lnTo>
                  <a:lnTo>
                    <a:pt x="45" y="727"/>
                  </a:lnTo>
                  <a:lnTo>
                    <a:pt x="49" y="698"/>
                  </a:lnTo>
                  <a:lnTo>
                    <a:pt x="52" y="669"/>
                  </a:lnTo>
                  <a:lnTo>
                    <a:pt x="54" y="640"/>
                  </a:lnTo>
                  <a:lnTo>
                    <a:pt x="58" y="610"/>
                  </a:lnTo>
                  <a:lnTo>
                    <a:pt x="58" y="610"/>
                  </a:lnTo>
                  <a:lnTo>
                    <a:pt x="61" y="595"/>
                  </a:lnTo>
                  <a:lnTo>
                    <a:pt x="66" y="580"/>
                  </a:lnTo>
                  <a:lnTo>
                    <a:pt x="76" y="550"/>
                  </a:lnTo>
                  <a:lnTo>
                    <a:pt x="86" y="519"/>
                  </a:lnTo>
                  <a:lnTo>
                    <a:pt x="97" y="490"/>
                  </a:lnTo>
                  <a:lnTo>
                    <a:pt x="97" y="490"/>
                  </a:lnTo>
                  <a:lnTo>
                    <a:pt x="106" y="461"/>
                  </a:lnTo>
                  <a:lnTo>
                    <a:pt x="113" y="431"/>
                  </a:lnTo>
                  <a:lnTo>
                    <a:pt x="120" y="402"/>
                  </a:lnTo>
                  <a:lnTo>
                    <a:pt x="126" y="372"/>
                  </a:lnTo>
                  <a:lnTo>
                    <a:pt x="132" y="342"/>
                  </a:lnTo>
                  <a:lnTo>
                    <a:pt x="137" y="312"/>
                  </a:lnTo>
                  <a:lnTo>
                    <a:pt x="145" y="252"/>
                  </a:lnTo>
                  <a:lnTo>
                    <a:pt x="145" y="252"/>
                  </a:lnTo>
                  <a:lnTo>
                    <a:pt x="149" y="219"/>
                  </a:lnTo>
                  <a:lnTo>
                    <a:pt x="155" y="186"/>
                  </a:lnTo>
                  <a:lnTo>
                    <a:pt x="161" y="154"/>
                  </a:lnTo>
                  <a:lnTo>
                    <a:pt x="166" y="121"/>
                  </a:lnTo>
                  <a:lnTo>
                    <a:pt x="166" y="121"/>
                  </a:lnTo>
                  <a:lnTo>
                    <a:pt x="169" y="92"/>
                  </a:lnTo>
                  <a:lnTo>
                    <a:pt x="171" y="63"/>
                  </a:lnTo>
                  <a:lnTo>
                    <a:pt x="171" y="34"/>
                  </a:lnTo>
                  <a:lnTo>
                    <a:pt x="171" y="5"/>
                  </a:lnTo>
                  <a:lnTo>
                    <a:pt x="171" y="5"/>
                  </a:lnTo>
                  <a:lnTo>
                    <a:pt x="171" y="2"/>
                  </a:lnTo>
                  <a:lnTo>
                    <a:pt x="170" y="1"/>
                  </a:lnTo>
                  <a:lnTo>
                    <a:pt x="168" y="0"/>
                  </a:lnTo>
                  <a:lnTo>
                    <a:pt x="167" y="0"/>
                  </a:lnTo>
                  <a:lnTo>
                    <a:pt x="165" y="0"/>
                  </a:lnTo>
                  <a:lnTo>
                    <a:pt x="164" y="1"/>
                  </a:lnTo>
                  <a:lnTo>
                    <a:pt x="163" y="2"/>
                  </a:lnTo>
                  <a:lnTo>
                    <a:pt x="162" y="5"/>
                  </a:lnTo>
                  <a:lnTo>
                    <a:pt x="16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7" name="Freeform 917"/>
            <p:cNvSpPr/>
            <p:nvPr/>
          </p:nvSpPr>
          <p:spPr bwMode="auto">
            <a:xfrm>
              <a:off x="3692525" y="1401763"/>
              <a:ext cx="90488" cy="436563"/>
            </a:xfrm>
            <a:custGeom>
              <a:avLst/>
              <a:gdLst/>
              <a:ahLst/>
              <a:cxnLst>
                <a:cxn ang="0">
                  <a:pos x="161" y="5"/>
                </a:cxn>
                <a:cxn ang="0">
                  <a:pos x="157" y="61"/>
                </a:cxn>
                <a:cxn ang="0">
                  <a:pos x="148" y="118"/>
                </a:cxn>
                <a:cxn ang="0">
                  <a:pos x="143" y="143"/>
                </a:cxn>
                <a:cxn ang="0">
                  <a:pos x="130" y="192"/>
                </a:cxn>
                <a:cxn ang="0">
                  <a:pos x="126" y="216"/>
                </a:cxn>
                <a:cxn ang="0">
                  <a:pos x="124" y="236"/>
                </a:cxn>
                <a:cxn ang="0">
                  <a:pos x="124" y="257"/>
                </a:cxn>
                <a:cxn ang="0">
                  <a:pos x="120" y="285"/>
                </a:cxn>
                <a:cxn ang="0">
                  <a:pos x="115" y="314"/>
                </a:cxn>
                <a:cxn ang="0">
                  <a:pos x="97" y="395"/>
                </a:cxn>
                <a:cxn ang="0">
                  <a:pos x="93" y="422"/>
                </a:cxn>
                <a:cxn ang="0">
                  <a:pos x="88" y="472"/>
                </a:cxn>
                <a:cxn ang="0">
                  <a:pos x="82" y="520"/>
                </a:cxn>
                <a:cxn ang="0">
                  <a:pos x="74" y="547"/>
                </a:cxn>
                <a:cxn ang="0">
                  <a:pos x="56" y="599"/>
                </a:cxn>
                <a:cxn ang="0">
                  <a:pos x="47" y="624"/>
                </a:cxn>
                <a:cxn ang="0">
                  <a:pos x="24" y="696"/>
                </a:cxn>
                <a:cxn ang="0">
                  <a:pos x="10" y="745"/>
                </a:cxn>
                <a:cxn ang="0">
                  <a:pos x="2" y="795"/>
                </a:cxn>
                <a:cxn ang="0">
                  <a:pos x="0" y="820"/>
                </a:cxn>
                <a:cxn ang="0">
                  <a:pos x="2" y="823"/>
                </a:cxn>
                <a:cxn ang="0">
                  <a:pos x="5" y="825"/>
                </a:cxn>
                <a:cxn ang="0">
                  <a:pos x="8" y="823"/>
                </a:cxn>
                <a:cxn ang="0">
                  <a:pos x="9" y="820"/>
                </a:cxn>
                <a:cxn ang="0">
                  <a:pos x="11" y="794"/>
                </a:cxn>
                <a:cxn ang="0">
                  <a:pos x="21" y="743"/>
                </a:cxn>
                <a:cxn ang="0">
                  <a:pos x="34" y="693"/>
                </a:cxn>
                <a:cxn ang="0">
                  <a:pos x="58" y="618"/>
                </a:cxn>
                <a:cxn ang="0">
                  <a:pos x="66" y="594"/>
                </a:cxn>
                <a:cxn ang="0">
                  <a:pos x="84" y="547"/>
                </a:cxn>
                <a:cxn ang="0">
                  <a:pos x="90" y="522"/>
                </a:cxn>
                <a:cxn ang="0">
                  <a:pos x="95" y="496"/>
                </a:cxn>
                <a:cxn ang="0">
                  <a:pos x="100" y="443"/>
                </a:cxn>
                <a:cxn ang="0">
                  <a:pos x="103" y="416"/>
                </a:cxn>
                <a:cxn ang="0">
                  <a:pos x="113" y="366"/>
                </a:cxn>
                <a:cxn ang="0">
                  <a:pos x="123" y="316"/>
                </a:cxn>
                <a:cxn ang="0">
                  <a:pos x="133" y="266"/>
                </a:cxn>
                <a:cxn ang="0">
                  <a:pos x="134" y="253"/>
                </a:cxn>
                <a:cxn ang="0">
                  <a:pos x="134" y="226"/>
                </a:cxn>
                <a:cxn ang="0">
                  <a:pos x="136" y="212"/>
                </a:cxn>
                <a:cxn ang="0">
                  <a:pos x="147" y="162"/>
                </a:cxn>
                <a:cxn ang="0">
                  <a:pos x="159" y="112"/>
                </a:cxn>
                <a:cxn ang="0">
                  <a:pos x="163" y="85"/>
                </a:cxn>
                <a:cxn ang="0">
                  <a:pos x="169" y="32"/>
                </a:cxn>
                <a:cxn ang="0">
                  <a:pos x="170" y="5"/>
                </a:cxn>
                <a:cxn ang="0">
                  <a:pos x="169" y="1"/>
                </a:cxn>
                <a:cxn ang="0">
                  <a:pos x="166" y="0"/>
                </a:cxn>
                <a:cxn ang="0">
                  <a:pos x="163" y="1"/>
                </a:cxn>
                <a:cxn ang="0">
                  <a:pos x="161" y="5"/>
                </a:cxn>
              </a:cxnLst>
              <a:rect l="0" t="0" r="r" b="b"/>
              <a:pathLst>
                <a:path w="170" h="825">
                  <a:moveTo>
                    <a:pt x="161" y="5"/>
                  </a:moveTo>
                  <a:lnTo>
                    <a:pt x="161" y="5"/>
                  </a:lnTo>
                  <a:lnTo>
                    <a:pt x="160" y="34"/>
                  </a:lnTo>
                  <a:lnTo>
                    <a:pt x="157" y="61"/>
                  </a:lnTo>
                  <a:lnTo>
                    <a:pt x="153" y="90"/>
                  </a:lnTo>
                  <a:lnTo>
                    <a:pt x="148" y="118"/>
                  </a:lnTo>
                  <a:lnTo>
                    <a:pt x="148" y="118"/>
                  </a:lnTo>
                  <a:lnTo>
                    <a:pt x="143" y="143"/>
                  </a:lnTo>
                  <a:lnTo>
                    <a:pt x="136" y="168"/>
                  </a:lnTo>
                  <a:lnTo>
                    <a:pt x="130" y="192"/>
                  </a:lnTo>
                  <a:lnTo>
                    <a:pt x="126" y="216"/>
                  </a:lnTo>
                  <a:lnTo>
                    <a:pt x="126" y="216"/>
                  </a:lnTo>
                  <a:lnTo>
                    <a:pt x="124" y="227"/>
                  </a:lnTo>
                  <a:lnTo>
                    <a:pt x="124" y="236"/>
                  </a:lnTo>
                  <a:lnTo>
                    <a:pt x="124" y="257"/>
                  </a:lnTo>
                  <a:lnTo>
                    <a:pt x="124" y="257"/>
                  </a:lnTo>
                  <a:lnTo>
                    <a:pt x="123" y="271"/>
                  </a:lnTo>
                  <a:lnTo>
                    <a:pt x="120" y="285"/>
                  </a:lnTo>
                  <a:lnTo>
                    <a:pt x="115" y="314"/>
                  </a:lnTo>
                  <a:lnTo>
                    <a:pt x="115" y="314"/>
                  </a:lnTo>
                  <a:lnTo>
                    <a:pt x="102" y="367"/>
                  </a:lnTo>
                  <a:lnTo>
                    <a:pt x="97" y="395"/>
                  </a:lnTo>
                  <a:lnTo>
                    <a:pt x="93" y="422"/>
                  </a:lnTo>
                  <a:lnTo>
                    <a:pt x="93" y="422"/>
                  </a:lnTo>
                  <a:lnTo>
                    <a:pt x="91" y="447"/>
                  </a:lnTo>
                  <a:lnTo>
                    <a:pt x="88" y="472"/>
                  </a:lnTo>
                  <a:lnTo>
                    <a:pt x="86" y="495"/>
                  </a:lnTo>
                  <a:lnTo>
                    <a:pt x="82" y="520"/>
                  </a:lnTo>
                  <a:lnTo>
                    <a:pt x="82" y="520"/>
                  </a:lnTo>
                  <a:lnTo>
                    <a:pt x="74" y="547"/>
                  </a:lnTo>
                  <a:lnTo>
                    <a:pt x="65" y="573"/>
                  </a:lnTo>
                  <a:lnTo>
                    <a:pt x="56" y="599"/>
                  </a:lnTo>
                  <a:lnTo>
                    <a:pt x="47" y="624"/>
                  </a:lnTo>
                  <a:lnTo>
                    <a:pt x="47" y="624"/>
                  </a:lnTo>
                  <a:lnTo>
                    <a:pt x="31" y="672"/>
                  </a:lnTo>
                  <a:lnTo>
                    <a:pt x="24" y="696"/>
                  </a:lnTo>
                  <a:lnTo>
                    <a:pt x="17" y="720"/>
                  </a:lnTo>
                  <a:lnTo>
                    <a:pt x="10" y="745"/>
                  </a:lnTo>
                  <a:lnTo>
                    <a:pt x="5" y="770"/>
                  </a:lnTo>
                  <a:lnTo>
                    <a:pt x="2" y="795"/>
                  </a:lnTo>
                  <a:lnTo>
                    <a:pt x="0" y="820"/>
                  </a:lnTo>
                  <a:lnTo>
                    <a:pt x="0" y="820"/>
                  </a:lnTo>
                  <a:lnTo>
                    <a:pt x="1" y="822"/>
                  </a:lnTo>
                  <a:lnTo>
                    <a:pt x="2" y="823"/>
                  </a:lnTo>
                  <a:lnTo>
                    <a:pt x="3" y="824"/>
                  </a:lnTo>
                  <a:lnTo>
                    <a:pt x="5" y="825"/>
                  </a:lnTo>
                  <a:lnTo>
                    <a:pt x="6" y="824"/>
                  </a:lnTo>
                  <a:lnTo>
                    <a:pt x="8" y="823"/>
                  </a:lnTo>
                  <a:lnTo>
                    <a:pt x="9" y="822"/>
                  </a:lnTo>
                  <a:lnTo>
                    <a:pt x="9" y="820"/>
                  </a:lnTo>
                  <a:lnTo>
                    <a:pt x="9" y="820"/>
                  </a:lnTo>
                  <a:lnTo>
                    <a:pt x="11" y="794"/>
                  </a:lnTo>
                  <a:lnTo>
                    <a:pt x="15" y="769"/>
                  </a:lnTo>
                  <a:lnTo>
                    <a:pt x="21" y="743"/>
                  </a:lnTo>
                  <a:lnTo>
                    <a:pt x="27" y="717"/>
                  </a:lnTo>
                  <a:lnTo>
                    <a:pt x="34" y="693"/>
                  </a:lnTo>
                  <a:lnTo>
                    <a:pt x="42" y="668"/>
                  </a:lnTo>
                  <a:lnTo>
                    <a:pt x="58" y="618"/>
                  </a:lnTo>
                  <a:lnTo>
                    <a:pt x="58" y="618"/>
                  </a:lnTo>
                  <a:lnTo>
                    <a:pt x="66" y="594"/>
                  </a:lnTo>
                  <a:lnTo>
                    <a:pt x="75" y="571"/>
                  </a:lnTo>
                  <a:lnTo>
                    <a:pt x="84" y="547"/>
                  </a:lnTo>
                  <a:lnTo>
                    <a:pt x="90" y="522"/>
                  </a:lnTo>
                  <a:lnTo>
                    <a:pt x="90" y="522"/>
                  </a:lnTo>
                  <a:lnTo>
                    <a:pt x="93" y="510"/>
                  </a:lnTo>
                  <a:lnTo>
                    <a:pt x="95" y="496"/>
                  </a:lnTo>
                  <a:lnTo>
                    <a:pt x="98" y="469"/>
                  </a:lnTo>
                  <a:lnTo>
                    <a:pt x="100" y="443"/>
                  </a:lnTo>
                  <a:lnTo>
                    <a:pt x="103" y="416"/>
                  </a:lnTo>
                  <a:lnTo>
                    <a:pt x="103" y="416"/>
                  </a:lnTo>
                  <a:lnTo>
                    <a:pt x="107" y="391"/>
                  </a:lnTo>
                  <a:lnTo>
                    <a:pt x="113" y="366"/>
                  </a:lnTo>
                  <a:lnTo>
                    <a:pt x="123" y="316"/>
                  </a:lnTo>
                  <a:lnTo>
                    <a:pt x="123" y="316"/>
                  </a:lnTo>
                  <a:lnTo>
                    <a:pt x="128" y="291"/>
                  </a:lnTo>
                  <a:lnTo>
                    <a:pt x="133" y="266"/>
                  </a:lnTo>
                  <a:lnTo>
                    <a:pt x="133" y="266"/>
                  </a:lnTo>
                  <a:lnTo>
                    <a:pt x="134" y="253"/>
                  </a:lnTo>
                  <a:lnTo>
                    <a:pt x="134" y="239"/>
                  </a:lnTo>
                  <a:lnTo>
                    <a:pt x="134" y="226"/>
                  </a:lnTo>
                  <a:lnTo>
                    <a:pt x="136" y="212"/>
                  </a:lnTo>
                  <a:lnTo>
                    <a:pt x="136" y="212"/>
                  </a:lnTo>
                  <a:lnTo>
                    <a:pt x="141" y="186"/>
                  </a:lnTo>
                  <a:lnTo>
                    <a:pt x="147" y="162"/>
                  </a:lnTo>
                  <a:lnTo>
                    <a:pt x="153" y="137"/>
                  </a:lnTo>
                  <a:lnTo>
                    <a:pt x="159" y="112"/>
                  </a:lnTo>
                  <a:lnTo>
                    <a:pt x="159" y="112"/>
                  </a:lnTo>
                  <a:lnTo>
                    <a:pt x="163" y="85"/>
                  </a:lnTo>
                  <a:lnTo>
                    <a:pt x="167" y="58"/>
                  </a:lnTo>
                  <a:lnTo>
                    <a:pt x="169" y="32"/>
                  </a:lnTo>
                  <a:lnTo>
                    <a:pt x="170" y="5"/>
                  </a:lnTo>
                  <a:lnTo>
                    <a:pt x="170" y="5"/>
                  </a:lnTo>
                  <a:lnTo>
                    <a:pt x="170" y="3"/>
                  </a:lnTo>
                  <a:lnTo>
                    <a:pt x="169" y="1"/>
                  </a:lnTo>
                  <a:lnTo>
                    <a:pt x="168" y="0"/>
                  </a:lnTo>
                  <a:lnTo>
                    <a:pt x="166" y="0"/>
                  </a:lnTo>
                  <a:lnTo>
                    <a:pt x="164" y="0"/>
                  </a:lnTo>
                  <a:lnTo>
                    <a:pt x="163" y="1"/>
                  </a:lnTo>
                  <a:lnTo>
                    <a:pt x="162" y="3"/>
                  </a:lnTo>
                  <a:lnTo>
                    <a:pt x="161" y="5"/>
                  </a:lnTo>
                  <a:lnTo>
                    <a:pt x="161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8" name="Freeform 918"/>
            <p:cNvSpPr/>
            <p:nvPr/>
          </p:nvSpPr>
          <p:spPr bwMode="auto">
            <a:xfrm>
              <a:off x="3751263" y="1443038"/>
              <a:ext cx="66675" cy="360363"/>
            </a:xfrm>
            <a:custGeom>
              <a:avLst/>
              <a:gdLst/>
              <a:ahLst/>
              <a:cxnLst>
                <a:cxn ang="0">
                  <a:pos x="117" y="4"/>
                </a:cxn>
                <a:cxn ang="0">
                  <a:pos x="116" y="50"/>
                </a:cxn>
                <a:cxn ang="0">
                  <a:pos x="108" y="139"/>
                </a:cxn>
                <a:cxn ang="0">
                  <a:pos x="94" y="228"/>
                </a:cxn>
                <a:cxn ang="0">
                  <a:pos x="68" y="361"/>
                </a:cxn>
                <a:cxn ang="0">
                  <a:pos x="63" y="383"/>
                </a:cxn>
                <a:cxn ang="0">
                  <a:pos x="57" y="404"/>
                </a:cxn>
                <a:cxn ang="0">
                  <a:pos x="48" y="432"/>
                </a:cxn>
                <a:cxn ang="0">
                  <a:pos x="47" y="440"/>
                </a:cxn>
                <a:cxn ang="0">
                  <a:pos x="44" y="482"/>
                </a:cxn>
                <a:cxn ang="0">
                  <a:pos x="38" y="523"/>
                </a:cxn>
                <a:cxn ang="0">
                  <a:pos x="32" y="542"/>
                </a:cxn>
                <a:cxn ang="0">
                  <a:pos x="10" y="598"/>
                </a:cxn>
                <a:cxn ang="0">
                  <a:pos x="7" y="608"/>
                </a:cxn>
                <a:cxn ang="0">
                  <a:pos x="2" y="637"/>
                </a:cxn>
                <a:cxn ang="0">
                  <a:pos x="0" y="678"/>
                </a:cxn>
                <a:cxn ang="0">
                  <a:pos x="0" y="680"/>
                </a:cxn>
                <a:cxn ang="0">
                  <a:pos x="3" y="682"/>
                </a:cxn>
                <a:cxn ang="0">
                  <a:pos x="6" y="682"/>
                </a:cxn>
                <a:cxn ang="0">
                  <a:pos x="9" y="680"/>
                </a:cxn>
                <a:cxn ang="0">
                  <a:pos x="9" y="678"/>
                </a:cxn>
                <a:cxn ang="0">
                  <a:pos x="12" y="635"/>
                </a:cxn>
                <a:cxn ang="0">
                  <a:pos x="22" y="594"/>
                </a:cxn>
                <a:cxn ang="0">
                  <a:pos x="36" y="556"/>
                </a:cxn>
                <a:cxn ang="0">
                  <a:pos x="48" y="517"/>
                </a:cxn>
                <a:cxn ang="0">
                  <a:pos x="51" y="501"/>
                </a:cxn>
                <a:cxn ang="0">
                  <a:pos x="56" y="448"/>
                </a:cxn>
                <a:cxn ang="0">
                  <a:pos x="57" y="436"/>
                </a:cxn>
                <a:cxn ang="0">
                  <a:pos x="67" y="398"/>
                </a:cxn>
                <a:cxn ang="0">
                  <a:pos x="77" y="359"/>
                </a:cxn>
                <a:cxn ang="0">
                  <a:pos x="80" y="347"/>
                </a:cxn>
                <a:cxn ang="0">
                  <a:pos x="96" y="262"/>
                </a:cxn>
                <a:cxn ang="0">
                  <a:pos x="112" y="178"/>
                </a:cxn>
                <a:cxn ang="0">
                  <a:pos x="119" y="134"/>
                </a:cxn>
                <a:cxn ang="0">
                  <a:pos x="127" y="48"/>
                </a:cxn>
                <a:cxn ang="0">
                  <a:pos x="128" y="4"/>
                </a:cxn>
                <a:cxn ang="0">
                  <a:pos x="126" y="1"/>
                </a:cxn>
                <a:cxn ang="0">
                  <a:pos x="122" y="0"/>
                </a:cxn>
                <a:cxn ang="0">
                  <a:pos x="119" y="1"/>
                </a:cxn>
                <a:cxn ang="0">
                  <a:pos x="117" y="4"/>
                </a:cxn>
              </a:cxnLst>
              <a:rect l="0" t="0" r="r" b="b"/>
              <a:pathLst>
                <a:path w="128" h="682">
                  <a:moveTo>
                    <a:pt x="117" y="4"/>
                  </a:moveTo>
                  <a:lnTo>
                    <a:pt x="117" y="4"/>
                  </a:lnTo>
                  <a:lnTo>
                    <a:pt x="117" y="27"/>
                  </a:lnTo>
                  <a:lnTo>
                    <a:pt x="116" y="50"/>
                  </a:lnTo>
                  <a:lnTo>
                    <a:pt x="113" y="95"/>
                  </a:lnTo>
                  <a:lnTo>
                    <a:pt x="108" y="139"/>
                  </a:lnTo>
                  <a:lnTo>
                    <a:pt x="101" y="184"/>
                  </a:lnTo>
                  <a:lnTo>
                    <a:pt x="94" y="228"/>
                  </a:lnTo>
                  <a:lnTo>
                    <a:pt x="84" y="273"/>
                  </a:lnTo>
                  <a:lnTo>
                    <a:pt x="68" y="361"/>
                  </a:lnTo>
                  <a:lnTo>
                    <a:pt x="68" y="361"/>
                  </a:lnTo>
                  <a:lnTo>
                    <a:pt x="63" y="383"/>
                  </a:lnTo>
                  <a:lnTo>
                    <a:pt x="57" y="404"/>
                  </a:lnTo>
                  <a:lnTo>
                    <a:pt x="57" y="404"/>
                  </a:lnTo>
                  <a:lnTo>
                    <a:pt x="51" y="422"/>
                  </a:lnTo>
                  <a:lnTo>
                    <a:pt x="48" y="432"/>
                  </a:lnTo>
                  <a:lnTo>
                    <a:pt x="47" y="440"/>
                  </a:lnTo>
                  <a:lnTo>
                    <a:pt x="47" y="440"/>
                  </a:lnTo>
                  <a:lnTo>
                    <a:pt x="46" y="461"/>
                  </a:lnTo>
                  <a:lnTo>
                    <a:pt x="44" y="482"/>
                  </a:lnTo>
                  <a:lnTo>
                    <a:pt x="41" y="503"/>
                  </a:lnTo>
                  <a:lnTo>
                    <a:pt x="38" y="523"/>
                  </a:lnTo>
                  <a:lnTo>
                    <a:pt x="38" y="523"/>
                  </a:lnTo>
                  <a:lnTo>
                    <a:pt x="32" y="542"/>
                  </a:lnTo>
                  <a:lnTo>
                    <a:pt x="24" y="561"/>
                  </a:lnTo>
                  <a:lnTo>
                    <a:pt x="10" y="598"/>
                  </a:lnTo>
                  <a:lnTo>
                    <a:pt x="10" y="598"/>
                  </a:lnTo>
                  <a:lnTo>
                    <a:pt x="7" y="608"/>
                  </a:lnTo>
                  <a:lnTo>
                    <a:pt x="5" y="618"/>
                  </a:lnTo>
                  <a:lnTo>
                    <a:pt x="2" y="637"/>
                  </a:lnTo>
                  <a:lnTo>
                    <a:pt x="0" y="657"/>
                  </a:lnTo>
                  <a:lnTo>
                    <a:pt x="0" y="678"/>
                  </a:lnTo>
                  <a:lnTo>
                    <a:pt x="0" y="678"/>
                  </a:lnTo>
                  <a:lnTo>
                    <a:pt x="0" y="680"/>
                  </a:lnTo>
                  <a:lnTo>
                    <a:pt x="1" y="681"/>
                  </a:lnTo>
                  <a:lnTo>
                    <a:pt x="3" y="682"/>
                  </a:lnTo>
                  <a:lnTo>
                    <a:pt x="4" y="682"/>
                  </a:lnTo>
                  <a:lnTo>
                    <a:pt x="6" y="682"/>
                  </a:lnTo>
                  <a:lnTo>
                    <a:pt x="7" y="681"/>
                  </a:lnTo>
                  <a:lnTo>
                    <a:pt x="9" y="680"/>
                  </a:lnTo>
                  <a:lnTo>
                    <a:pt x="9" y="678"/>
                  </a:lnTo>
                  <a:lnTo>
                    <a:pt x="9" y="678"/>
                  </a:lnTo>
                  <a:lnTo>
                    <a:pt x="10" y="656"/>
                  </a:lnTo>
                  <a:lnTo>
                    <a:pt x="12" y="635"/>
                  </a:lnTo>
                  <a:lnTo>
                    <a:pt x="16" y="615"/>
                  </a:lnTo>
                  <a:lnTo>
                    <a:pt x="22" y="594"/>
                  </a:lnTo>
                  <a:lnTo>
                    <a:pt x="22" y="594"/>
                  </a:lnTo>
                  <a:lnTo>
                    <a:pt x="36" y="556"/>
                  </a:lnTo>
                  <a:lnTo>
                    <a:pt x="43" y="537"/>
                  </a:lnTo>
                  <a:lnTo>
                    <a:pt x="48" y="517"/>
                  </a:lnTo>
                  <a:lnTo>
                    <a:pt x="48" y="517"/>
                  </a:lnTo>
                  <a:lnTo>
                    <a:pt x="51" y="501"/>
                  </a:lnTo>
                  <a:lnTo>
                    <a:pt x="53" y="483"/>
                  </a:lnTo>
                  <a:lnTo>
                    <a:pt x="56" y="448"/>
                  </a:lnTo>
                  <a:lnTo>
                    <a:pt x="56" y="448"/>
                  </a:lnTo>
                  <a:lnTo>
                    <a:pt x="57" y="436"/>
                  </a:lnTo>
                  <a:lnTo>
                    <a:pt x="60" y="422"/>
                  </a:lnTo>
                  <a:lnTo>
                    <a:pt x="67" y="398"/>
                  </a:lnTo>
                  <a:lnTo>
                    <a:pt x="74" y="372"/>
                  </a:lnTo>
                  <a:lnTo>
                    <a:pt x="77" y="359"/>
                  </a:lnTo>
                  <a:lnTo>
                    <a:pt x="80" y="347"/>
                  </a:lnTo>
                  <a:lnTo>
                    <a:pt x="80" y="347"/>
                  </a:lnTo>
                  <a:lnTo>
                    <a:pt x="87" y="305"/>
                  </a:lnTo>
                  <a:lnTo>
                    <a:pt x="96" y="262"/>
                  </a:lnTo>
                  <a:lnTo>
                    <a:pt x="104" y="220"/>
                  </a:lnTo>
                  <a:lnTo>
                    <a:pt x="112" y="178"/>
                  </a:lnTo>
                  <a:lnTo>
                    <a:pt x="112" y="178"/>
                  </a:lnTo>
                  <a:lnTo>
                    <a:pt x="119" y="134"/>
                  </a:lnTo>
                  <a:lnTo>
                    <a:pt x="123" y="92"/>
                  </a:lnTo>
                  <a:lnTo>
                    <a:pt x="127" y="48"/>
                  </a:lnTo>
                  <a:lnTo>
                    <a:pt x="128" y="4"/>
                  </a:lnTo>
                  <a:lnTo>
                    <a:pt x="128" y="4"/>
                  </a:lnTo>
                  <a:lnTo>
                    <a:pt x="127" y="2"/>
                  </a:lnTo>
                  <a:lnTo>
                    <a:pt x="126" y="1"/>
                  </a:lnTo>
                  <a:lnTo>
                    <a:pt x="125" y="0"/>
                  </a:lnTo>
                  <a:lnTo>
                    <a:pt x="122" y="0"/>
                  </a:lnTo>
                  <a:lnTo>
                    <a:pt x="120" y="0"/>
                  </a:lnTo>
                  <a:lnTo>
                    <a:pt x="119" y="1"/>
                  </a:lnTo>
                  <a:lnTo>
                    <a:pt x="118" y="2"/>
                  </a:lnTo>
                  <a:lnTo>
                    <a:pt x="117" y="4"/>
                  </a:lnTo>
                  <a:lnTo>
                    <a:pt x="11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89" name="Freeform 919"/>
            <p:cNvSpPr/>
            <p:nvPr/>
          </p:nvSpPr>
          <p:spPr bwMode="auto">
            <a:xfrm>
              <a:off x="3797300" y="1477963"/>
              <a:ext cx="60325" cy="268288"/>
            </a:xfrm>
            <a:custGeom>
              <a:avLst/>
              <a:gdLst/>
              <a:ahLst/>
              <a:cxnLst>
                <a:cxn ang="0">
                  <a:pos x="114" y="4"/>
                </a:cxn>
                <a:cxn ang="0">
                  <a:pos x="113" y="1"/>
                </a:cxn>
                <a:cxn ang="0">
                  <a:pos x="110" y="0"/>
                </a:cxn>
                <a:cxn ang="0">
                  <a:pos x="106" y="1"/>
                </a:cxn>
                <a:cxn ang="0">
                  <a:pos x="105" y="4"/>
                </a:cxn>
                <a:cxn ang="0">
                  <a:pos x="104" y="38"/>
                </a:cxn>
                <a:cxn ang="0">
                  <a:pos x="94" y="104"/>
                </a:cxn>
                <a:cxn ang="0">
                  <a:pos x="81" y="170"/>
                </a:cxn>
                <a:cxn ang="0">
                  <a:pos x="58" y="268"/>
                </a:cxn>
                <a:cxn ang="0">
                  <a:pos x="47" y="324"/>
                </a:cxn>
                <a:cxn ang="0">
                  <a:pos x="37" y="366"/>
                </a:cxn>
                <a:cxn ang="0">
                  <a:pos x="31" y="379"/>
                </a:cxn>
                <a:cxn ang="0">
                  <a:pos x="28" y="393"/>
                </a:cxn>
                <a:cxn ang="0">
                  <a:pos x="25" y="419"/>
                </a:cxn>
                <a:cxn ang="0">
                  <a:pos x="22" y="433"/>
                </a:cxn>
                <a:cxn ang="0">
                  <a:pos x="8" y="483"/>
                </a:cxn>
                <a:cxn ang="0">
                  <a:pos x="1" y="500"/>
                </a:cxn>
                <a:cxn ang="0">
                  <a:pos x="0" y="504"/>
                </a:cxn>
                <a:cxn ang="0">
                  <a:pos x="5" y="507"/>
                </a:cxn>
                <a:cxn ang="0">
                  <a:pos x="8" y="506"/>
                </a:cxn>
                <a:cxn ang="0">
                  <a:pos x="10" y="505"/>
                </a:cxn>
                <a:cxn ang="0">
                  <a:pos x="25" y="465"/>
                </a:cxn>
                <a:cxn ang="0">
                  <a:pos x="32" y="437"/>
                </a:cxn>
                <a:cxn ang="0">
                  <a:pos x="38" y="409"/>
                </a:cxn>
                <a:cxn ang="0">
                  <a:pos x="39" y="396"/>
                </a:cxn>
                <a:cxn ang="0">
                  <a:pos x="41" y="380"/>
                </a:cxn>
                <a:cxn ang="0">
                  <a:pos x="55" y="335"/>
                </a:cxn>
                <a:cxn ang="0">
                  <a:pos x="59" y="319"/>
                </a:cxn>
                <a:cxn ang="0">
                  <a:pos x="64" y="286"/>
                </a:cxn>
                <a:cxn ang="0">
                  <a:pos x="68" y="271"/>
                </a:cxn>
                <a:cxn ang="0">
                  <a:pos x="96" y="142"/>
                </a:cxn>
                <a:cxn ang="0">
                  <a:pos x="109" y="76"/>
                </a:cxn>
                <a:cxn ang="0">
                  <a:pos x="114" y="10"/>
                </a:cxn>
                <a:cxn ang="0">
                  <a:pos x="114" y="9"/>
                </a:cxn>
              </a:cxnLst>
              <a:rect l="0" t="0" r="r" b="b"/>
              <a:pathLst>
                <a:path w="114" h="507">
                  <a:moveTo>
                    <a:pt x="114" y="4"/>
                  </a:moveTo>
                  <a:lnTo>
                    <a:pt x="114" y="4"/>
                  </a:lnTo>
                  <a:lnTo>
                    <a:pt x="114" y="2"/>
                  </a:lnTo>
                  <a:lnTo>
                    <a:pt x="113" y="1"/>
                  </a:lnTo>
                  <a:lnTo>
                    <a:pt x="111" y="0"/>
                  </a:lnTo>
                  <a:lnTo>
                    <a:pt x="110" y="0"/>
                  </a:lnTo>
                  <a:lnTo>
                    <a:pt x="108" y="0"/>
                  </a:lnTo>
                  <a:lnTo>
                    <a:pt x="106" y="1"/>
                  </a:lnTo>
                  <a:lnTo>
                    <a:pt x="105" y="2"/>
                  </a:lnTo>
                  <a:lnTo>
                    <a:pt x="105" y="4"/>
                  </a:lnTo>
                  <a:lnTo>
                    <a:pt x="105" y="4"/>
                  </a:lnTo>
                  <a:lnTo>
                    <a:pt x="104" y="38"/>
                  </a:lnTo>
                  <a:lnTo>
                    <a:pt x="100" y="71"/>
                  </a:lnTo>
                  <a:lnTo>
                    <a:pt x="94" y="104"/>
                  </a:lnTo>
                  <a:lnTo>
                    <a:pt x="88" y="137"/>
                  </a:lnTo>
                  <a:lnTo>
                    <a:pt x="81" y="170"/>
                  </a:lnTo>
                  <a:lnTo>
                    <a:pt x="74" y="203"/>
                  </a:lnTo>
                  <a:lnTo>
                    <a:pt x="58" y="268"/>
                  </a:lnTo>
                  <a:lnTo>
                    <a:pt x="58" y="268"/>
                  </a:lnTo>
                  <a:lnTo>
                    <a:pt x="47" y="324"/>
                  </a:lnTo>
                  <a:lnTo>
                    <a:pt x="40" y="352"/>
                  </a:lnTo>
                  <a:lnTo>
                    <a:pt x="37" y="366"/>
                  </a:lnTo>
                  <a:lnTo>
                    <a:pt x="31" y="379"/>
                  </a:lnTo>
                  <a:lnTo>
                    <a:pt x="31" y="379"/>
                  </a:lnTo>
                  <a:lnTo>
                    <a:pt x="29" y="385"/>
                  </a:lnTo>
                  <a:lnTo>
                    <a:pt x="28" y="393"/>
                  </a:lnTo>
                  <a:lnTo>
                    <a:pt x="26" y="406"/>
                  </a:lnTo>
                  <a:lnTo>
                    <a:pt x="25" y="419"/>
                  </a:lnTo>
                  <a:lnTo>
                    <a:pt x="22" y="433"/>
                  </a:lnTo>
                  <a:lnTo>
                    <a:pt x="22" y="433"/>
                  </a:lnTo>
                  <a:lnTo>
                    <a:pt x="13" y="467"/>
                  </a:lnTo>
                  <a:lnTo>
                    <a:pt x="8" y="483"/>
                  </a:lnTo>
                  <a:lnTo>
                    <a:pt x="1" y="500"/>
                  </a:lnTo>
                  <a:lnTo>
                    <a:pt x="1" y="500"/>
                  </a:lnTo>
                  <a:lnTo>
                    <a:pt x="0" y="502"/>
                  </a:lnTo>
                  <a:lnTo>
                    <a:pt x="0" y="504"/>
                  </a:lnTo>
                  <a:lnTo>
                    <a:pt x="3" y="506"/>
                  </a:lnTo>
                  <a:lnTo>
                    <a:pt x="5" y="507"/>
                  </a:lnTo>
                  <a:lnTo>
                    <a:pt x="7" y="507"/>
                  </a:lnTo>
                  <a:lnTo>
                    <a:pt x="8" y="506"/>
                  </a:lnTo>
                  <a:lnTo>
                    <a:pt x="10" y="505"/>
                  </a:lnTo>
                  <a:lnTo>
                    <a:pt x="10" y="505"/>
                  </a:lnTo>
                  <a:lnTo>
                    <a:pt x="20" y="479"/>
                  </a:lnTo>
                  <a:lnTo>
                    <a:pt x="25" y="465"/>
                  </a:lnTo>
                  <a:lnTo>
                    <a:pt x="29" y="451"/>
                  </a:lnTo>
                  <a:lnTo>
                    <a:pt x="32" y="437"/>
                  </a:lnTo>
                  <a:lnTo>
                    <a:pt x="36" y="424"/>
                  </a:lnTo>
                  <a:lnTo>
                    <a:pt x="38" y="409"/>
                  </a:lnTo>
                  <a:lnTo>
                    <a:pt x="39" y="396"/>
                  </a:lnTo>
                  <a:lnTo>
                    <a:pt x="39" y="396"/>
                  </a:lnTo>
                  <a:lnTo>
                    <a:pt x="40" y="387"/>
                  </a:lnTo>
                  <a:lnTo>
                    <a:pt x="41" y="380"/>
                  </a:lnTo>
                  <a:lnTo>
                    <a:pt x="45" y="365"/>
                  </a:lnTo>
                  <a:lnTo>
                    <a:pt x="55" y="335"/>
                  </a:lnTo>
                  <a:lnTo>
                    <a:pt x="55" y="335"/>
                  </a:lnTo>
                  <a:lnTo>
                    <a:pt x="59" y="319"/>
                  </a:lnTo>
                  <a:lnTo>
                    <a:pt x="62" y="303"/>
                  </a:lnTo>
                  <a:lnTo>
                    <a:pt x="64" y="286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82" y="206"/>
                  </a:lnTo>
                  <a:lnTo>
                    <a:pt x="96" y="142"/>
                  </a:lnTo>
                  <a:lnTo>
                    <a:pt x="103" y="109"/>
                  </a:lnTo>
                  <a:lnTo>
                    <a:pt x="109" y="76"/>
                  </a:lnTo>
                  <a:lnTo>
                    <a:pt x="112" y="43"/>
                  </a:lnTo>
                  <a:lnTo>
                    <a:pt x="114" y="10"/>
                  </a:lnTo>
                  <a:lnTo>
                    <a:pt x="114" y="10"/>
                  </a:lnTo>
                  <a:lnTo>
                    <a:pt x="114" y="9"/>
                  </a:lnTo>
                  <a:lnTo>
                    <a:pt x="11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0" name="Freeform 920"/>
            <p:cNvSpPr/>
            <p:nvPr/>
          </p:nvSpPr>
          <p:spPr bwMode="auto">
            <a:xfrm>
              <a:off x="3857625" y="1504950"/>
              <a:ext cx="33338" cy="190500"/>
            </a:xfrm>
            <a:custGeom>
              <a:avLst/>
              <a:gdLst/>
              <a:ahLst/>
              <a:cxnLst>
                <a:cxn ang="0">
                  <a:pos x="54" y="2"/>
                </a:cxn>
                <a:cxn ang="0">
                  <a:pos x="48" y="11"/>
                </a:cxn>
                <a:cxn ang="0">
                  <a:pos x="45" y="24"/>
                </a:cxn>
                <a:cxn ang="0">
                  <a:pos x="46" y="44"/>
                </a:cxn>
                <a:cxn ang="0">
                  <a:pos x="46" y="50"/>
                </a:cxn>
                <a:cxn ang="0">
                  <a:pos x="42" y="74"/>
                </a:cxn>
                <a:cxn ang="0">
                  <a:pos x="31" y="123"/>
                </a:cxn>
                <a:cxn ang="0">
                  <a:pos x="29" y="147"/>
                </a:cxn>
                <a:cxn ang="0">
                  <a:pos x="28" y="162"/>
                </a:cxn>
                <a:cxn ang="0">
                  <a:pos x="24" y="206"/>
                </a:cxn>
                <a:cxn ang="0">
                  <a:pos x="13" y="265"/>
                </a:cxn>
                <a:cxn ang="0">
                  <a:pos x="11" y="275"/>
                </a:cxn>
                <a:cxn ang="0">
                  <a:pos x="9" y="306"/>
                </a:cxn>
                <a:cxn ang="0">
                  <a:pos x="8" y="319"/>
                </a:cxn>
                <a:cxn ang="0">
                  <a:pos x="0" y="354"/>
                </a:cxn>
                <a:cxn ang="0">
                  <a:pos x="0" y="356"/>
                </a:cxn>
                <a:cxn ang="0">
                  <a:pos x="4" y="360"/>
                </a:cxn>
                <a:cxn ang="0">
                  <a:pos x="7" y="360"/>
                </a:cxn>
                <a:cxn ang="0">
                  <a:pos x="9" y="357"/>
                </a:cxn>
                <a:cxn ang="0">
                  <a:pos x="16" y="325"/>
                </a:cxn>
                <a:cxn ang="0">
                  <a:pos x="19" y="292"/>
                </a:cxn>
                <a:cxn ang="0">
                  <a:pos x="20" y="280"/>
                </a:cxn>
                <a:cxn ang="0">
                  <a:pos x="27" y="240"/>
                </a:cxn>
                <a:cxn ang="0">
                  <a:pos x="35" y="201"/>
                </a:cxn>
                <a:cxn ang="0">
                  <a:pos x="37" y="188"/>
                </a:cxn>
                <a:cxn ang="0">
                  <a:pos x="38" y="161"/>
                </a:cxn>
                <a:cxn ang="0">
                  <a:pos x="40" y="133"/>
                </a:cxn>
                <a:cxn ang="0">
                  <a:pos x="44" y="109"/>
                </a:cxn>
                <a:cxn ang="0">
                  <a:pos x="50" y="85"/>
                </a:cxn>
                <a:cxn ang="0">
                  <a:pos x="57" y="53"/>
                </a:cxn>
                <a:cxn ang="0">
                  <a:pos x="57" y="43"/>
                </a:cxn>
                <a:cxn ang="0">
                  <a:pos x="56" y="24"/>
                </a:cxn>
                <a:cxn ang="0">
                  <a:pos x="56" y="15"/>
                </a:cxn>
                <a:cxn ang="0">
                  <a:pos x="60" y="8"/>
                </a:cxn>
                <a:cxn ang="0">
                  <a:pos x="62" y="7"/>
                </a:cxn>
                <a:cxn ang="0">
                  <a:pos x="62" y="3"/>
                </a:cxn>
                <a:cxn ang="0">
                  <a:pos x="58" y="0"/>
                </a:cxn>
                <a:cxn ang="0">
                  <a:pos x="54" y="2"/>
                </a:cxn>
              </a:cxnLst>
              <a:rect l="0" t="0" r="r" b="b"/>
              <a:pathLst>
                <a:path w="62" h="360">
                  <a:moveTo>
                    <a:pt x="54" y="2"/>
                  </a:moveTo>
                  <a:lnTo>
                    <a:pt x="54" y="2"/>
                  </a:lnTo>
                  <a:lnTo>
                    <a:pt x="50" y="6"/>
                  </a:lnTo>
                  <a:lnTo>
                    <a:pt x="48" y="11"/>
                  </a:lnTo>
                  <a:lnTo>
                    <a:pt x="46" y="17"/>
                  </a:lnTo>
                  <a:lnTo>
                    <a:pt x="45" y="24"/>
                  </a:lnTo>
                  <a:lnTo>
                    <a:pt x="46" y="38"/>
                  </a:lnTo>
                  <a:lnTo>
                    <a:pt x="46" y="44"/>
                  </a:lnTo>
                  <a:lnTo>
                    <a:pt x="46" y="50"/>
                  </a:lnTo>
                  <a:lnTo>
                    <a:pt x="46" y="50"/>
                  </a:lnTo>
                  <a:lnTo>
                    <a:pt x="44" y="62"/>
                  </a:lnTo>
                  <a:lnTo>
                    <a:pt x="42" y="74"/>
                  </a:lnTo>
                  <a:lnTo>
                    <a:pt x="36" y="99"/>
                  </a:lnTo>
                  <a:lnTo>
                    <a:pt x="31" y="123"/>
                  </a:lnTo>
                  <a:lnTo>
                    <a:pt x="29" y="135"/>
                  </a:lnTo>
                  <a:lnTo>
                    <a:pt x="29" y="147"/>
                  </a:lnTo>
                  <a:lnTo>
                    <a:pt x="29" y="147"/>
                  </a:lnTo>
                  <a:lnTo>
                    <a:pt x="28" y="162"/>
                  </a:lnTo>
                  <a:lnTo>
                    <a:pt x="27" y="177"/>
                  </a:lnTo>
                  <a:lnTo>
                    <a:pt x="24" y="206"/>
                  </a:lnTo>
                  <a:lnTo>
                    <a:pt x="19" y="236"/>
                  </a:lnTo>
                  <a:lnTo>
                    <a:pt x="13" y="265"/>
                  </a:lnTo>
                  <a:lnTo>
                    <a:pt x="13" y="265"/>
                  </a:lnTo>
                  <a:lnTo>
                    <a:pt x="11" y="275"/>
                  </a:lnTo>
                  <a:lnTo>
                    <a:pt x="10" y="286"/>
                  </a:lnTo>
                  <a:lnTo>
                    <a:pt x="9" y="306"/>
                  </a:lnTo>
                  <a:lnTo>
                    <a:pt x="9" y="306"/>
                  </a:lnTo>
                  <a:lnTo>
                    <a:pt x="8" y="319"/>
                  </a:lnTo>
                  <a:lnTo>
                    <a:pt x="5" y="331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6"/>
                  </a:lnTo>
                  <a:lnTo>
                    <a:pt x="1" y="358"/>
                  </a:lnTo>
                  <a:lnTo>
                    <a:pt x="4" y="360"/>
                  </a:lnTo>
                  <a:lnTo>
                    <a:pt x="6" y="360"/>
                  </a:lnTo>
                  <a:lnTo>
                    <a:pt x="7" y="360"/>
                  </a:lnTo>
                  <a:lnTo>
                    <a:pt x="8" y="359"/>
                  </a:lnTo>
                  <a:lnTo>
                    <a:pt x="9" y="357"/>
                  </a:lnTo>
                  <a:lnTo>
                    <a:pt x="9" y="357"/>
                  </a:lnTo>
                  <a:lnTo>
                    <a:pt x="16" y="325"/>
                  </a:lnTo>
                  <a:lnTo>
                    <a:pt x="18" y="309"/>
                  </a:lnTo>
                  <a:lnTo>
                    <a:pt x="19" y="292"/>
                  </a:lnTo>
                  <a:lnTo>
                    <a:pt x="19" y="292"/>
                  </a:lnTo>
                  <a:lnTo>
                    <a:pt x="20" y="280"/>
                  </a:lnTo>
                  <a:lnTo>
                    <a:pt x="22" y="266"/>
                  </a:lnTo>
                  <a:lnTo>
                    <a:pt x="27" y="240"/>
                  </a:lnTo>
                  <a:lnTo>
                    <a:pt x="33" y="215"/>
                  </a:lnTo>
                  <a:lnTo>
                    <a:pt x="35" y="201"/>
                  </a:lnTo>
                  <a:lnTo>
                    <a:pt x="37" y="188"/>
                  </a:lnTo>
                  <a:lnTo>
                    <a:pt x="37" y="188"/>
                  </a:lnTo>
                  <a:lnTo>
                    <a:pt x="38" y="174"/>
                  </a:lnTo>
                  <a:lnTo>
                    <a:pt x="38" y="161"/>
                  </a:lnTo>
                  <a:lnTo>
                    <a:pt x="39" y="146"/>
                  </a:lnTo>
                  <a:lnTo>
                    <a:pt x="40" y="133"/>
                  </a:lnTo>
                  <a:lnTo>
                    <a:pt x="40" y="133"/>
                  </a:lnTo>
                  <a:lnTo>
                    <a:pt x="44" y="109"/>
                  </a:lnTo>
                  <a:lnTo>
                    <a:pt x="50" y="85"/>
                  </a:lnTo>
                  <a:lnTo>
                    <a:pt x="50" y="85"/>
                  </a:lnTo>
                  <a:lnTo>
                    <a:pt x="55" y="65"/>
                  </a:lnTo>
                  <a:lnTo>
                    <a:pt x="57" y="53"/>
                  </a:lnTo>
                  <a:lnTo>
                    <a:pt x="57" y="43"/>
                  </a:lnTo>
                  <a:lnTo>
                    <a:pt x="57" y="43"/>
                  </a:lnTo>
                  <a:lnTo>
                    <a:pt x="56" y="34"/>
                  </a:lnTo>
                  <a:lnTo>
                    <a:pt x="56" y="24"/>
                  </a:lnTo>
                  <a:lnTo>
                    <a:pt x="56" y="19"/>
                  </a:lnTo>
                  <a:lnTo>
                    <a:pt x="56" y="15"/>
                  </a:lnTo>
                  <a:lnTo>
                    <a:pt x="58" y="11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2" y="7"/>
                  </a:lnTo>
                  <a:lnTo>
                    <a:pt x="62" y="5"/>
                  </a:lnTo>
                  <a:lnTo>
                    <a:pt x="62" y="3"/>
                  </a:lnTo>
                  <a:lnTo>
                    <a:pt x="61" y="2"/>
                  </a:lnTo>
                  <a:lnTo>
                    <a:pt x="58" y="0"/>
                  </a:lnTo>
                  <a:lnTo>
                    <a:pt x="56" y="1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1" name="Freeform 921"/>
            <p:cNvSpPr/>
            <p:nvPr/>
          </p:nvSpPr>
          <p:spPr bwMode="auto">
            <a:xfrm>
              <a:off x="3883025" y="1544638"/>
              <a:ext cx="22225" cy="130175"/>
            </a:xfrm>
            <a:custGeom>
              <a:avLst/>
              <a:gdLst/>
              <a:ahLst/>
              <a:cxnLst>
                <a:cxn ang="0">
                  <a:pos x="33" y="4"/>
                </a:cxn>
                <a:cxn ang="0">
                  <a:pos x="33" y="4"/>
                </a:cxn>
                <a:cxn ang="0">
                  <a:pos x="33" y="37"/>
                </a:cxn>
                <a:cxn ang="0">
                  <a:pos x="29" y="69"/>
                </a:cxn>
                <a:cxn ang="0">
                  <a:pos x="25" y="101"/>
                </a:cxn>
                <a:cxn ang="0">
                  <a:pos x="23" y="117"/>
                </a:cxn>
                <a:cxn ang="0">
                  <a:pos x="19" y="133"/>
                </a:cxn>
                <a:cxn ang="0">
                  <a:pos x="19" y="133"/>
                </a:cxn>
                <a:cxn ang="0">
                  <a:pos x="13" y="156"/>
                </a:cxn>
                <a:cxn ang="0">
                  <a:pos x="11" y="167"/>
                </a:cxn>
                <a:cxn ang="0">
                  <a:pos x="10" y="179"/>
                </a:cxn>
                <a:cxn ang="0">
                  <a:pos x="10" y="179"/>
                </a:cxn>
                <a:cxn ang="0">
                  <a:pos x="8" y="194"/>
                </a:cxn>
                <a:cxn ang="0">
                  <a:pos x="5" y="210"/>
                </a:cxn>
                <a:cxn ang="0">
                  <a:pos x="2" y="225"/>
                </a:cxn>
                <a:cxn ang="0">
                  <a:pos x="0" y="242"/>
                </a:cxn>
                <a:cxn ang="0">
                  <a:pos x="0" y="242"/>
                </a:cxn>
                <a:cxn ang="0">
                  <a:pos x="0" y="244"/>
                </a:cxn>
                <a:cxn ang="0">
                  <a:pos x="1" y="245"/>
                </a:cxn>
                <a:cxn ang="0">
                  <a:pos x="3" y="246"/>
                </a:cxn>
                <a:cxn ang="0">
                  <a:pos x="4" y="246"/>
                </a:cxn>
                <a:cxn ang="0">
                  <a:pos x="6" y="246"/>
                </a:cxn>
                <a:cxn ang="0">
                  <a:pos x="8" y="245"/>
                </a:cxn>
                <a:cxn ang="0">
                  <a:pos x="9" y="244"/>
                </a:cxn>
                <a:cxn ang="0">
                  <a:pos x="9" y="242"/>
                </a:cxn>
                <a:cxn ang="0">
                  <a:pos x="9" y="242"/>
                </a:cxn>
                <a:cxn ang="0">
                  <a:pos x="11" y="227"/>
                </a:cxn>
                <a:cxn ang="0">
                  <a:pos x="14" y="214"/>
                </a:cxn>
                <a:cxn ang="0">
                  <a:pos x="17" y="199"/>
                </a:cxn>
                <a:cxn ang="0">
                  <a:pos x="18" y="193"/>
                </a:cxn>
                <a:cxn ang="0">
                  <a:pos x="18" y="186"/>
                </a:cxn>
                <a:cxn ang="0">
                  <a:pos x="18" y="186"/>
                </a:cxn>
                <a:cxn ang="0">
                  <a:pos x="19" y="177"/>
                </a:cxn>
                <a:cxn ang="0">
                  <a:pos x="20" y="169"/>
                </a:cxn>
                <a:cxn ang="0">
                  <a:pos x="24" y="152"/>
                </a:cxn>
                <a:cxn ang="0">
                  <a:pos x="28" y="135"/>
                </a:cxn>
                <a:cxn ang="0">
                  <a:pos x="32" y="119"/>
                </a:cxn>
                <a:cxn ang="0">
                  <a:pos x="32" y="119"/>
                </a:cxn>
                <a:cxn ang="0">
                  <a:pos x="37" y="90"/>
                </a:cxn>
                <a:cxn ang="0">
                  <a:pos x="40" y="62"/>
                </a:cxn>
                <a:cxn ang="0">
                  <a:pos x="42" y="33"/>
                </a:cxn>
                <a:cxn ang="0">
                  <a:pos x="42" y="4"/>
                </a:cxn>
                <a:cxn ang="0">
                  <a:pos x="42" y="4"/>
                </a:cxn>
                <a:cxn ang="0">
                  <a:pos x="42" y="2"/>
                </a:cxn>
                <a:cxn ang="0">
                  <a:pos x="41" y="1"/>
                </a:cxn>
                <a:cxn ang="0">
                  <a:pos x="39" y="0"/>
                </a:cxn>
                <a:cxn ang="0">
                  <a:pos x="38" y="0"/>
                </a:cxn>
                <a:cxn ang="0">
                  <a:pos x="36" y="0"/>
                </a:cxn>
                <a:cxn ang="0">
                  <a:pos x="35" y="1"/>
                </a:cxn>
                <a:cxn ang="0">
                  <a:pos x="34" y="2"/>
                </a:cxn>
                <a:cxn ang="0">
                  <a:pos x="33" y="4"/>
                </a:cxn>
                <a:cxn ang="0">
                  <a:pos x="33" y="4"/>
                </a:cxn>
              </a:cxnLst>
              <a:rect l="0" t="0" r="r" b="b"/>
              <a:pathLst>
                <a:path w="42" h="246">
                  <a:moveTo>
                    <a:pt x="33" y="4"/>
                  </a:moveTo>
                  <a:lnTo>
                    <a:pt x="33" y="4"/>
                  </a:lnTo>
                  <a:lnTo>
                    <a:pt x="33" y="37"/>
                  </a:lnTo>
                  <a:lnTo>
                    <a:pt x="29" y="69"/>
                  </a:lnTo>
                  <a:lnTo>
                    <a:pt x="25" y="101"/>
                  </a:lnTo>
                  <a:lnTo>
                    <a:pt x="23" y="11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13" y="156"/>
                  </a:lnTo>
                  <a:lnTo>
                    <a:pt x="11" y="167"/>
                  </a:lnTo>
                  <a:lnTo>
                    <a:pt x="10" y="179"/>
                  </a:lnTo>
                  <a:lnTo>
                    <a:pt x="10" y="179"/>
                  </a:lnTo>
                  <a:lnTo>
                    <a:pt x="8" y="194"/>
                  </a:lnTo>
                  <a:lnTo>
                    <a:pt x="5" y="210"/>
                  </a:lnTo>
                  <a:lnTo>
                    <a:pt x="2" y="225"/>
                  </a:lnTo>
                  <a:lnTo>
                    <a:pt x="0" y="242"/>
                  </a:lnTo>
                  <a:lnTo>
                    <a:pt x="0" y="242"/>
                  </a:lnTo>
                  <a:lnTo>
                    <a:pt x="0" y="244"/>
                  </a:lnTo>
                  <a:lnTo>
                    <a:pt x="1" y="245"/>
                  </a:lnTo>
                  <a:lnTo>
                    <a:pt x="3" y="246"/>
                  </a:lnTo>
                  <a:lnTo>
                    <a:pt x="4" y="246"/>
                  </a:lnTo>
                  <a:lnTo>
                    <a:pt x="6" y="246"/>
                  </a:lnTo>
                  <a:lnTo>
                    <a:pt x="8" y="245"/>
                  </a:lnTo>
                  <a:lnTo>
                    <a:pt x="9" y="244"/>
                  </a:lnTo>
                  <a:lnTo>
                    <a:pt x="9" y="242"/>
                  </a:lnTo>
                  <a:lnTo>
                    <a:pt x="9" y="242"/>
                  </a:lnTo>
                  <a:lnTo>
                    <a:pt x="11" y="227"/>
                  </a:lnTo>
                  <a:lnTo>
                    <a:pt x="14" y="214"/>
                  </a:lnTo>
                  <a:lnTo>
                    <a:pt x="17" y="199"/>
                  </a:lnTo>
                  <a:lnTo>
                    <a:pt x="18" y="193"/>
                  </a:lnTo>
                  <a:lnTo>
                    <a:pt x="18" y="186"/>
                  </a:lnTo>
                  <a:lnTo>
                    <a:pt x="18" y="186"/>
                  </a:lnTo>
                  <a:lnTo>
                    <a:pt x="19" y="177"/>
                  </a:lnTo>
                  <a:lnTo>
                    <a:pt x="20" y="169"/>
                  </a:lnTo>
                  <a:lnTo>
                    <a:pt x="24" y="152"/>
                  </a:lnTo>
                  <a:lnTo>
                    <a:pt x="28" y="135"/>
                  </a:lnTo>
                  <a:lnTo>
                    <a:pt x="32" y="119"/>
                  </a:lnTo>
                  <a:lnTo>
                    <a:pt x="32" y="119"/>
                  </a:lnTo>
                  <a:lnTo>
                    <a:pt x="37" y="90"/>
                  </a:lnTo>
                  <a:lnTo>
                    <a:pt x="40" y="62"/>
                  </a:lnTo>
                  <a:lnTo>
                    <a:pt x="42" y="33"/>
                  </a:lnTo>
                  <a:lnTo>
                    <a:pt x="42" y="4"/>
                  </a:lnTo>
                  <a:lnTo>
                    <a:pt x="42" y="4"/>
                  </a:lnTo>
                  <a:lnTo>
                    <a:pt x="42" y="2"/>
                  </a:lnTo>
                  <a:lnTo>
                    <a:pt x="41" y="1"/>
                  </a:lnTo>
                  <a:lnTo>
                    <a:pt x="39" y="0"/>
                  </a:lnTo>
                  <a:lnTo>
                    <a:pt x="38" y="0"/>
                  </a:lnTo>
                  <a:lnTo>
                    <a:pt x="36" y="0"/>
                  </a:lnTo>
                  <a:lnTo>
                    <a:pt x="35" y="1"/>
                  </a:lnTo>
                  <a:lnTo>
                    <a:pt x="34" y="2"/>
                  </a:lnTo>
                  <a:lnTo>
                    <a:pt x="33" y="4"/>
                  </a:lnTo>
                  <a:lnTo>
                    <a:pt x="33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2" name="Freeform 922"/>
            <p:cNvSpPr/>
            <p:nvPr/>
          </p:nvSpPr>
          <p:spPr bwMode="auto">
            <a:xfrm>
              <a:off x="3454400" y="1239838"/>
              <a:ext cx="25400" cy="65088"/>
            </a:xfrm>
            <a:custGeom>
              <a:avLst/>
              <a:gdLst/>
              <a:ahLst/>
              <a:cxnLst>
                <a:cxn ang="0">
                  <a:pos x="38" y="4"/>
                </a:cxn>
                <a:cxn ang="0">
                  <a:pos x="38" y="4"/>
                </a:cxn>
                <a:cxn ang="0">
                  <a:pos x="37" y="12"/>
                </a:cxn>
                <a:cxn ang="0">
                  <a:pos x="36" y="19"/>
                </a:cxn>
                <a:cxn ang="0">
                  <a:pos x="31" y="34"/>
                </a:cxn>
                <a:cxn ang="0">
                  <a:pos x="26" y="47"/>
                </a:cxn>
                <a:cxn ang="0">
                  <a:pos x="18" y="62"/>
                </a:cxn>
                <a:cxn ang="0">
                  <a:pos x="12" y="75"/>
                </a:cxn>
                <a:cxn ang="0">
                  <a:pos x="6" y="89"/>
                </a:cxn>
                <a:cxn ang="0">
                  <a:pos x="2" y="103"/>
                </a:cxn>
                <a:cxn ang="0">
                  <a:pos x="1" y="110"/>
                </a:cxn>
                <a:cxn ang="0">
                  <a:pos x="0" y="117"/>
                </a:cxn>
                <a:cxn ang="0">
                  <a:pos x="0" y="117"/>
                </a:cxn>
                <a:cxn ang="0">
                  <a:pos x="0" y="120"/>
                </a:cxn>
                <a:cxn ang="0">
                  <a:pos x="1" y="122"/>
                </a:cxn>
                <a:cxn ang="0">
                  <a:pos x="3" y="123"/>
                </a:cxn>
                <a:cxn ang="0">
                  <a:pos x="4" y="123"/>
                </a:cxn>
                <a:cxn ang="0">
                  <a:pos x="6" y="123"/>
                </a:cxn>
                <a:cxn ang="0">
                  <a:pos x="8" y="122"/>
                </a:cxn>
                <a:cxn ang="0">
                  <a:pos x="9" y="120"/>
                </a:cxn>
                <a:cxn ang="0">
                  <a:pos x="9" y="117"/>
                </a:cxn>
                <a:cxn ang="0">
                  <a:pos x="9" y="117"/>
                </a:cxn>
                <a:cxn ang="0">
                  <a:pos x="10" y="109"/>
                </a:cxn>
                <a:cxn ang="0">
                  <a:pos x="12" y="101"/>
                </a:cxn>
                <a:cxn ang="0">
                  <a:pos x="15" y="94"/>
                </a:cxn>
                <a:cxn ang="0">
                  <a:pos x="19" y="86"/>
                </a:cxn>
                <a:cxn ang="0">
                  <a:pos x="27" y="73"/>
                </a:cxn>
                <a:cxn ang="0">
                  <a:pos x="30" y="65"/>
                </a:cxn>
                <a:cxn ang="0">
                  <a:pos x="33" y="58"/>
                </a:cxn>
                <a:cxn ang="0">
                  <a:pos x="33" y="58"/>
                </a:cxn>
                <a:cxn ang="0">
                  <a:pos x="42" y="32"/>
                </a:cxn>
                <a:cxn ang="0">
                  <a:pos x="45" y="18"/>
                </a:cxn>
                <a:cxn ang="0">
                  <a:pos x="47" y="4"/>
                </a:cxn>
                <a:cxn ang="0">
                  <a:pos x="47" y="4"/>
                </a:cxn>
                <a:cxn ang="0">
                  <a:pos x="47" y="2"/>
                </a:cxn>
                <a:cxn ang="0">
                  <a:pos x="46" y="1"/>
                </a:cxn>
                <a:cxn ang="0">
                  <a:pos x="44" y="0"/>
                </a:cxn>
                <a:cxn ang="0">
                  <a:pos x="43" y="0"/>
                </a:cxn>
                <a:cxn ang="0">
                  <a:pos x="41" y="0"/>
                </a:cxn>
                <a:cxn ang="0">
                  <a:pos x="39" y="1"/>
                </a:cxn>
                <a:cxn ang="0">
                  <a:pos x="38" y="2"/>
                </a:cxn>
                <a:cxn ang="0">
                  <a:pos x="38" y="4"/>
                </a:cxn>
                <a:cxn ang="0">
                  <a:pos x="38" y="4"/>
                </a:cxn>
              </a:cxnLst>
              <a:rect l="0" t="0" r="r" b="b"/>
              <a:pathLst>
                <a:path w="47" h="123">
                  <a:moveTo>
                    <a:pt x="38" y="4"/>
                  </a:moveTo>
                  <a:lnTo>
                    <a:pt x="38" y="4"/>
                  </a:lnTo>
                  <a:lnTo>
                    <a:pt x="37" y="12"/>
                  </a:lnTo>
                  <a:lnTo>
                    <a:pt x="36" y="19"/>
                  </a:lnTo>
                  <a:lnTo>
                    <a:pt x="31" y="34"/>
                  </a:lnTo>
                  <a:lnTo>
                    <a:pt x="26" y="47"/>
                  </a:lnTo>
                  <a:lnTo>
                    <a:pt x="18" y="62"/>
                  </a:lnTo>
                  <a:lnTo>
                    <a:pt x="12" y="75"/>
                  </a:lnTo>
                  <a:lnTo>
                    <a:pt x="6" y="89"/>
                  </a:lnTo>
                  <a:lnTo>
                    <a:pt x="2" y="103"/>
                  </a:lnTo>
                  <a:lnTo>
                    <a:pt x="1" y="110"/>
                  </a:lnTo>
                  <a:lnTo>
                    <a:pt x="0" y="117"/>
                  </a:lnTo>
                  <a:lnTo>
                    <a:pt x="0" y="117"/>
                  </a:lnTo>
                  <a:lnTo>
                    <a:pt x="0" y="120"/>
                  </a:lnTo>
                  <a:lnTo>
                    <a:pt x="1" y="122"/>
                  </a:lnTo>
                  <a:lnTo>
                    <a:pt x="3" y="123"/>
                  </a:lnTo>
                  <a:lnTo>
                    <a:pt x="4" y="123"/>
                  </a:lnTo>
                  <a:lnTo>
                    <a:pt x="6" y="123"/>
                  </a:lnTo>
                  <a:lnTo>
                    <a:pt x="8" y="122"/>
                  </a:lnTo>
                  <a:lnTo>
                    <a:pt x="9" y="120"/>
                  </a:lnTo>
                  <a:lnTo>
                    <a:pt x="9" y="117"/>
                  </a:lnTo>
                  <a:lnTo>
                    <a:pt x="9" y="117"/>
                  </a:lnTo>
                  <a:lnTo>
                    <a:pt x="10" y="109"/>
                  </a:lnTo>
                  <a:lnTo>
                    <a:pt x="12" y="101"/>
                  </a:lnTo>
                  <a:lnTo>
                    <a:pt x="15" y="94"/>
                  </a:lnTo>
                  <a:lnTo>
                    <a:pt x="19" y="86"/>
                  </a:lnTo>
                  <a:lnTo>
                    <a:pt x="27" y="73"/>
                  </a:lnTo>
                  <a:lnTo>
                    <a:pt x="30" y="65"/>
                  </a:lnTo>
                  <a:lnTo>
                    <a:pt x="33" y="58"/>
                  </a:lnTo>
                  <a:lnTo>
                    <a:pt x="33" y="58"/>
                  </a:lnTo>
                  <a:lnTo>
                    <a:pt x="42" y="32"/>
                  </a:lnTo>
                  <a:lnTo>
                    <a:pt x="45" y="18"/>
                  </a:lnTo>
                  <a:lnTo>
                    <a:pt x="47" y="4"/>
                  </a:lnTo>
                  <a:lnTo>
                    <a:pt x="47" y="4"/>
                  </a:lnTo>
                  <a:lnTo>
                    <a:pt x="47" y="2"/>
                  </a:lnTo>
                  <a:lnTo>
                    <a:pt x="46" y="1"/>
                  </a:lnTo>
                  <a:lnTo>
                    <a:pt x="44" y="0"/>
                  </a:lnTo>
                  <a:lnTo>
                    <a:pt x="43" y="0"/>
                  </a:lnTo>
                  <a:lnTo>
                    <a:pt x="41" y="0"/>
                  </a:lnTo>
                  <a:lnTo>
                    <a:pt x="39" y="1"/>
                  </a:lnTo>
                  <a:lnTo>
                    <a:pt x="38" y="2"/>
                  </a:lnTo>
                  <a:lnTo>
                    <a:pt x="38" y="4"/>
                  </a:lnTo>
                  <a:lnTo>
                    <a:pt x="3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3" name="Freeform 923"/>
            <p:cNvSpPr/>
            <p:nvPr/>
          </p:nvSpPr>
          <p:spPr bwMode="auto">
            <a:xfrm>
              <a:off x="3471863" y="1241425"/>
              <a:ext cx="26988" cy="77788"/>
            </a:xfrm>
            <a:custGeom>
              <a:avLst/>
              <a:gdLst/>
              <a:ahLst/>
              <a:cxnLst>
                <a:cxn ang="0">
                  <a:pos x="43" y="5"/>
                </a:cxn>
                <a:cxn ang="0">
                  <a:pos x="43" y="5"/>
                </a:cxn>
                <a:cxn ang="0">
                  <a:pos x="42" y="13"/>
                </a:cxn>
                <a:cxn ang="0">
                  <a:pos x="40" y="23"/>
                </a:cxn>
                <a:cxn ang="0">
                  <a:pos x="35" y="40"/>
                </a:cxn>
                <a:cxn ang="0">
                  <a:pos x="29" y="57"/>
                </a:cxn>
                <a:cxn ang="0">
                  <a:pos x="21" y="73"/>
                </a:cxn>
                <a:cxn ang="0">
                  <a:pos x="14" y="91"/>
                </a:cxn>
                <a:cxn ang="0">
                  <a:pos x="7" y="107"/>
                </a:cxn>
                <a:cxn ang="0">
                  <a:pos x="3" y="125"/>
                </a:cxn>
                <a:cxn ang="0">
                  <a:pos x="1" y="133"/>
                </a:cxn>
                <a:cxn ang="0">
                  <a:pos x="0" y="142"/>
                </a:cxn>
                <a:cxn ang="0">
                  <a:pos x="0" y="142"/>
                </a:cxn>
                <a:cxn ang="0">
                  <a:pos x="1" y="144"/>
                </a:cxn>
                <a:cxn ang="0">
                  <a:pos x="1" y="145"/>
                </a:cxn>
                <a:cxn ang="0">
                  <a:pos x="3" y="146"/>
                </a:cxn>
                <a:cxn ang="0">
                  <a:pos x="5" y="146"/>
                </a:cxn>
                <a:cxn ang="0">
                  <a:pos x="6" y="146"/>
                </a:cxn>
                <a:cxn ang="0">
                  <a:pos x="8" y="145"/>
                </a:cxn>
                <a:cxn ang="0">
                  <a:pos x="9" y="144"/>
                </a:cxn>
                <a:cxn ang="0">
                  <a:pos x="9" y="142"/>
                </a:cxn>
                <a:cxn ang="0">
                  <a:pos x="9" y="142"/>
                </a:cxn>
                <a:cxn ang="0">
                  <a:pos x="10" y="133"/>
                </a:cxn>
                <a:cxn ang="0">
                  <a:pos x="12" y="125"/>
                </a:cxn>
                <a:cxn ang="0">
                  <a:pos x="17" y="107"/>
                </a:cxn>
                <a:cxn ang="0">
                  <a:pos x="24" y="91"/>
                </a:cxn>
                <a:cxn ang="0">
                  <a:pos x="31" y="73"/>
                </a:cxn>
                <a:cxn ang="0">
                  <a:pos x="38" y="57"/>
                </a:cxn>
                <a:cxn ang="0">
                  <a:pos x="44" y="40"/>
                </a:cxn>
                <a:cxn ang="0">
                  <a:pos x="49" y="23"/>
                </a:cxn>
                <a:cxn ang="0">
                  <a:pos x="51" y="13"/>
                </a:cxn>
                <a:cxn ang="0">
                  <a:pos x="52" y="5"/>
                </a:cxn>
                <a:cxn ang="0">
                  <a:pos x="52" y="5"/>
                </a:cxn>
                <a:cxn ang="0">
                  <a:pos x="51" y="3"/>
                </a:cxn>
                <a:cxn ang="0">
                  <a:pos x="51" y="2"/>
                </a:cxn>
                <a:cxn ang="0">
                  <a:pos x="49" y="1"/>
                </a:cxn>
                <a:cxn ang="0">
                  <a:pos x="47" y="0"/>
                </a:cxn>
                <a:cxn ang="0">
                  <a:pos x="44" y="2"/>
                </a:cxn>
                <a:cxn ang="0">
                  <a:pos x="43" y="3"/>
                </a:cxn>
                <a:cxn ang="0">
                  <a:pos x="43" y="5"/>
                </a:cxn>
                <a:cxn ang="0">
                  <a:pos x="43" y="5"/>
                </a:cxn>
              </a:cxnLst>
              <a:rect l="0" t="0" r="r" b="b"/>
              <a:pathLst>
                <a:path w="52" h="146">
                  <a:moveTo>
                    <a:pt x="43" y="5"/>
                  </a:moveTo>
                  <a:lnTo>
                    <a:pt x="43" y="5"/>
                  </a:lnTo>
                  <a:lnTo>
                    <a:pt x="42" y="13"/>
                  </a:lnTo>
                  <a:lnTo>
                    <a:pt x="40" y="23"/>
                  </a:lnTo>
                  <a:lnTo>
                    <a:pt x="35" y="40"/>
                  </a:lnTo>
                  <a:lnTo>
                    <a:pt x="29" y="57"/>
                  </a:lnTo>
                  <a:lnTo>
                    <a:pt x="21" y="73"/>
                  </a:lnTo>
                  <a:lnTo>
                    <a:pt x="14" y="91"/>
                  </a:lnTo>
                  <a:lnTo>
                    <a:pt x="7" y="107"/>
                  </a:lnTo>
                  <a:lnTo>
                    <a:pt x="3" y="125"/>
                  </a:lnTo>
                  <a:lnTo>
                    <a:pt x="1" y="133"/>
                  </a:lnTo>
                  <a:lnTo>
                    <a:pt x="0" y="142"/>
                  </a:lnTo>
                  <a:lnTo>
                    <a:pt x="0" y="142"/>
                  </a:lnTo>
                  <a:lnTo>
                    <a:pt x="1" y="144"/>
                  </a:lnTo>
                  <a:lnTo>
                    <a:pt x="1" y="145"/>
                  </a:lnTo>
                  <a:lnTo>
                    <a:pt x="3" y="146"/>
                  </a:lnTo>
                  <a:lnTo>
                    <a:pt x="5" y="146"/>
                  </a:lnTo>
                  <a:lnTo>
                    <a:pt x="6" y="146"/>
                  </a:lnTo>
                  <a:lnTo>
                    <a:pt x="8" y="145"/>
                  </a:lnTo>
                  <a:lnTo>
                    <a:pt x="9" y="144"/>
                  </a:lnTo>
                  <a:lnTo>
                    <a:pt x="9" y="142"/>
                  </a:lnTo>
                  <a:lnTo>
                    <a:pt x="9" y="142"/>
                  </a:lnTo>
                  <a:lnTo>
                    <a:pt x="10" y="133"/>
                  </a:lnTo>
                  <a:lnTo>
                    <a:pt x="12" y="125"/>
                  </a:lnTo>
                  <a:lnTo>
                    <a:pt x="17" y="107"/>
                  </a:lnTo>
                  <a:lnTo>
                    <a:pt x="24" y="91"/>
                  </a:lnTo>
                  <a:lnTo>
                    <a:pt x="31" y="73"/>
                  </a:lnTo>
                  <a:lnTo>
                    <a:pt x="38" y="57"/>
                  </a:lnTo>
                  <a:lnTo>
                    <a:pt x="44" y="40"/>
                  </a:lnTo>
                  <a:lnTo>
                    <a:pt x="49" y="23"/>
                  </a:lnTo>
                  <a:lnTo>
                    <a:pt x="51" y="13"/>
                  </a:lnTo>
                  <a:lnTo>
                    <a:pt x="52" y="5"/>
                  </a:lnTo>
                  <a:lnTo>
                    <a:pt x="52" y="5"/>
                  </a:lnTo>
                  <a:lnTo>
                    <a:pt x="51" y="3"/>
                  </a:lnTo>
                  <a:lnTo>
                    <a:pt x="51" y="2"/>
                  </a:lnTo>
                  <a:lnTo>
                    <a:pt x="49" y="1"/>
                  </a:lnTo>
                  <a:lnTo>
                    <a:pt x="47" y="0"/>
                  </a:lnTo>
                  <a:lnTo>
                    <a:pt x="44" y="2"/>
                  </a:lnTo>
                  <a:lnTo>
                    <a:pt x="43" y="3"/>
                  </a:lnTo>
                  <a:lnTo>
                    <a:pt x="43" y="5"/>
                  </a:lnTo>
                  <a:lnTo>
                    <a:pt x="43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4" name="Freeform 924"/>
            <p:cNvSpPr/>
            <p:nvPr/>
          </p:nvSpPr>
          <p:spPr bwMode="auto">
            <a:xfrm>
              <a:off x="3497263" y="1241425"/>
              <a:ext cx="34925" cy="100013"/>
            </a:xfrm>
            <a:custGeom>
              <a:avLst/>
              <a:gdLst/>
              <a:ahLst/>
              <a:cxnLst>
                <a:cxn ang="0">
                  <a:pos x="57" y="4"/>
                </a:cxn>
                <a:cxn ang="0">
                  <a:pos x="54" y="12"/>
                </a:cxn>
                <a:cxn ang="0">
                  <a:pos x="50" y="20"/>
                </a:cxn>
                <a:cxn ang="0">
                  <a:pos x="47" y="31"/>
                </a:cxn>
                <a:cxn ang="0">
                  <a:pos x="45" y="42"/>
                </a:cxn>
                <a:cxn ang="0">
                  <a:pos x="30" y="86"/>
                </a:cxn>
                <a:cxn ang="0">
                  <a:pos x="24" y="99"/>
                </a:cxn>
                <a:cxn ang="0">
                  <a:pos x="12" y="128"/>
                </a:cxn>
                <a:cxn ang="0">
                  <a:pos x="9" y="138"/>
                </a:cxn>
                <a:cxn ang="0">
                  <a:pos x="7" y="149"/>
                </a:cxn>
                <a:cxn ang="0">
                  <a:pos x="6" y="167"/>
                </a:cxn>
                <a:cxn ang="0">
                  <a:pos x="4" y="179"/>
                </a:cxn>
                <a:cxn ang="0">
                  <a:pos x="1" y="182"/>
                </a:cxn>
                <a:cxn ang="0">
                  <a:pos x="0" y="185"/>
                </a:cxn>
                <a:cxn ang="0">
                  <a:pos x="1" y="188"/>
                </a:cxn>
                <a:cxn ang="0">
                  <a:pos x="6" y="189"/>
                </a:cxn>
                <a:cxn ang="0">
                  <a:pos x="9" y="189"/>
                </a:cxn>
                <a:cxn ang="0">
                  <a:pos x="15" y="179"/>
                </a:cxn>
                <a:cxn ang="0">
                  <a:pos x="16" y="167"/>
                </a:cxn>
                <a:cxn ang="0">
                  <a:pos x="15" y="159"/>
                </a:cxn>
                <a:cxn ang="0">
                  <a:pos x="17" y="142"/>
                </a:cxn>
                <a:cxn ang="0">
                  <a:pos x="25" y="119"/>
                </a:cxn>
                <a:cxn ang="0">
                  <a:pos x="32" y="103"/>
                </a:cxn>
                <a:cxn ang="0">
                  <a:pos x="42" y="80"/>
                </a:cxn>
                <a:cxn ang="0">
                  <a:pos x="49" y="58"/>
                </a:cxn>
                <a:cxn ang="0">
                  <a:pos x="57" y="30"/>
                </a:cxn>
                <a:cxn ang="0">
                  <a:pos x="59" y="24"/>
                </a:cxn>
                <a:cxn ang="0">
                  <a:pos x="64" y="12"/>
                </a:cxn>
                <a:cxn ang="0">
                  <a:pos x="66" y="6"/>
                </a:cxn>
                <a:cxn ang="0">
                  <a:pos x="65" y="2"/>
                </a:cxn>
                <a:cxn ang="0">
                  <a:pos x="61" y="0"/>
                </a:cxn>
                <a:cxn ang="0">
                  <a:pos x="58" y="2"/>
                </a:cxn>
                <a:cxn ang="0">
                  <a:pos x="57" y="4"/>
                </a:cxn>
              </a:cxnLst>
              <a:rect l="0" t="0" r="r" b="b"/>
              <a:pathLst>
                <a:path w="66" h="190">
                  <a:moveTo>
                    <a:pt x="57" y="4"/>
                  </a:moveTo>
                  <a:lnTo>
                    <a:pt x="57" y="4"/>
                  </a:lnTo>
                  <a:lnTo>
                    <a:pt x="56" y="8"/>
                  </a:lnTo>
                  <a:lnTo>
                    <a:pt x="54" y="12"/>
                  </a:lnTo>
                  <a:lnTo>
                    <a:pt x="50" y="20"/>
                  </a:lnTo>
                  <a:lnTo>
                    <a:pt x="50" y="20"/>
                  </a:lnTo>
                  <a:lnTo>
                    <a:pt x="48" y="26"/>
                  </a:lnTo>
                  <a:lnTo>
                    <a:pt x="47" y="31"/>
                  </a:lnTo>
                  <a:lnTo>
                    <a:pt x="45" y="42"/>
                  </a:lnTo>
                  <a:lnTo>
                    <a:pt x="45" y="42"/>
                  </a:lnTo>
                  <a:lnTo>
                    <a:pt x="35" y="71"/>
                  </a:lnTo>
                  <a:lnTo>
                    <a:pt x="30" y="86"/>
                  </a:lnTo>
                  <a:lnTo>
                    <a:pt x="24" y="99"/>
                  </a:lnTo>
                  <a:lnTo>
                    <a:pt x="24" y="99"/>
                  </a:lnTo>
                  <a:lnTo>
                    <a:pt x="15" y="118"/>
                  </a:lnTo>
                  <a:lnTo>
                    <a:pt x="12" y="128"/>
                  </a:lnTo>
                  <a:lnTo>
                    <a:pt x="9" y="138"/>
                  </a:lnTo>
                  <a:lnTo>
                    <a:pt x="9" y="138"/>
                  </a:lnTo>
                  <a:lnTo>
                    <a:pt x="7" y="142"/>
                  </a:lnTo>
                  <a:lnTo>
                    <a:pt x="7" y="149"/>
                  </a:lnTo>
                  <a:lnTo>
                    <a:pt x="6" y="161"/>
                  </a:lnTo>
                  <a:lnTo>
                    <a:pt x="6" y="167"/>
                  </a:lnTo>
                  <a:lnTo>
                    <a:pt x="5" y="173"/>
                  </a:lnTo>
                  <a:lnTo>
                    <a:pt x="4" y="179"/>
                  </a:lnTo>
                  <a:lnTo>
                    <a:pt x="1" y="182"/>
                  </a:lnTo>
                  <a:lnTo>
                    <a:pt x="1" y="182"/>
                  </a:lnTo>
                  <a:lnTo>
                    <a:pt x="0" y="184"/>
                  </a:lnTo>
                  <a:lnTo>
                    <a:pt x="0" y="185"/>
                  </a:lnTo>
                  <a:lnTo>
                    <a:pt x="0" y="187"/>
                  </a:lnTo>
                  <a:lnTo>
                    <a:pt x="1" y="188"/>
                  </a:lnTo>
                  <a:lnTo>
                    <a:pt x="4" y="190"/>
                  </a:lnTo>
                  <a:lnTo>
                    <a:pt x="6" y="189"/>
                  </a:lnTo>
                  <a:lnTo>
                    <a:pt x="9" y="189"/>
                  </a:lnTo>
                  <a:lnTo>
                    <a:pt x="9" y="189"/>
                  </a:lnTo>
                  <a:lnTo>
                    <a:pt x="13" y="184"/>
                  </a:lnTo>
                  <a:lnTo>
                    <a:pt x="15" y="179"/>
                  </a:lnTo>
                  <a:lnTo>
                    <a:pt x="16" y="173"/>
                  </a:lnTo>
                  <a:lnTo>
                    <a:pt x="16" y="167"/>
                  </a:lnTo>
                  <a:lnTo>
                    <a:pt x="16" y="167"/>
                  </a:lnTo>
                  <a:lnTo>
                    <a:pt x="15" y="159"/>
                  </a:lnTo>
                  <a:lnTo>
                    <a:pt x="16" y="151"/>
                  </a:lnTo>
                  <a:lnTo>
                    <a:pt x="17" y="142"/>
                  </a:lnTo>
                  <a:lnTo>
                    <a:pt x="19" y="134"/>
                  </a:lnTo>
                  <a:lnTo>
                    <a:pt x="25" y="119"/>
                  </a:lnTo>
                  <a:lnTo>
                    <a:pt x="32" y="103"/>
                  </a:lnTo>
                  <a:lnTo>
                    <a:pt x="32" y="103"/>
                  </a:lnTo>
                  <a:lnTo>
                    <a:pt x="37" y="92"/>
                  </a:lnTo>
                  <a:lnTo>
                    <a:pt x="42" y="80"/>
                  </a:lnTo>
                  <a:lnTo>
                    <a:pt x="49" y="58"/>
                  </a:lnTo>
                  <a:lnTo>
                    <a:pt x="49" y="58"/>
                  </a:lnTo>
                  <a:lnTo>
                    <a:pt x="53" y="44"/>
                  </a:lnTo>
                  <a:lnTo>
                    <a:pt x="57" y="30"/>
                  </a:lnTo>
                  <a:lnTo>
                    <a:pt x="57" y="30"/>
                  </a:lnTo>
                  <a:lnTo>
                    <a:pt x="59" y="24"/>
                  </a:lnTo>
                  <a:lnTo>
                    <a:pt x="62" y="18"/>
                  </a:lnTo>
                  <a:lnTo>
                    <a:pt x="64" y="12"/>
                  </a:lnTo>
                  <a:lnTo>
                    <a:pt x="66" y="6"/>
                  </a:lnTo>
                  <a:lnTo>
                    <a:pt x="66" y="6"/>
                  </a:lnTo>
                  <a:lnTo>
                    <a:pt x="66" y="4"/>
                  </a:lnTo>
                  <a:lnTo>
                    <a:pt x="65" y="2"/>
                  </a:lnTo>
                  <a:lnTo>
                    <a:pt x="63" y="1"/>
                  </a:lnTo>
                  <a:lnTo>
                    <a:pt x="61" y="0"/>
                  </a:lnTo>
                  <a:lnTo>
                    <a:pt x="59" y="1"/>
                  </a:lnTo>
                  <a:lnTo>
                    <a:pt x="58" y="2"/>
                  </a:lnTo>
                  <a:lnTo>
                    <a:pt x="57" y="4"/>
                  </a:lnTo>
                  <a:lnTo>
                    <a:pt x="5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5" name="Freeform 925"/>
            <p:cNvSpPr>
              <a:spLocks noEditPoints="1"/>
            </p:cNvSpPr>
            <p:nvPr/>
          </p:nvSpPr>
          <p:spPr bwMode="auto">
            <a:xfrm>
              <a:off x="3362325" y="1298575"/>
              <a:ext cx="142875" cy="146050"/>
            </a:xfrm>
            <a:custGeom>
              <a:avLst/>
              <a:gdLst/>
              <a:ahLst/>
              <a:cxnLst>
                <a:cxn ang="0">
                  <a:pos x="131" y="277"/>
                </a:cxn>
                <a:cxn ang="0">
                  <a:pos x="96" y="271"/>
                </a:cxn>
                <a:cxn ang="0">
                  <a:pos x="62" y="257"/>
                </a:cxn>
                <a:cxn ang="0">
                  <a:pos x="34" y="236"/>
                </a:cxn>
                <a:cxn ang="0">
                  <a:pos x="13" y="206"/>
                </a:cxn>
                <a:cxn ang="0">
                  <a:pos x="1" y="168"/>
                </a:cxn>
                <a:cxn ang="0">
                  <a:pos x="0" y="139"/>
                </a:cxn>
                <a:cxn ang="0">
                  <a:pos x="8" y="98"/>
                </a:cxn>
                <a:cxn ang="0">
                  <a:pos x="27" y="61"/>
                </a:cxn>
                <a:cxn ang="0">
                  <a:pos x="55" y="31"/>
                </a:cxn>
                <a:cxn ang="0">
                  <a:pos x="91" y="10"/>
                </a:cxn>
                <a:cxn ang="0">
                  <a:pos x="118" y="0"/>
                </a:cxn>
                <a:cxn ang="0">
                  <a:pos x="128" y="1"/>
                </a:cxn>
                <a:cxn ang="0">
                  <a:pos x="138" y="9"/>
                </a:cxn>
                <a:cxn ang="0">
                  <a:pos x="146" y="14"/>
                </a:cxn>
                <a:cxn ang="0">
                  <a:pos x="183" y="24"/>
                </a:cxn>
                <a:cxn ang="0">
                  <a:pos x="214" y="41"/>
                </a:cxn>
                <a:cxn ang="0">
                  <a:pos x="239" y="63"/>
                </a:cxn>
                <a:cxn ang="0">
                  <a:pos x="257" y="90"/>
                </a:cxn>
                <a:cxn ang="0">
                  <a:pos x="268" y="122"/>
                </a:cxn>
                <a:cxn ang="0">
                  <a:pos x="271" y="145"/>
                </a:cxn>
                <a:cxn ang="0">
                  <a:pos x="268" y="179"/>
                </a:cxn>
                <a:cxn ang="0">
                  <a:pos x="255" y="212"/>
                </a:cxn>
                <a:cxn ang="0">
                  <a:pos x="236" y="241"/>
                </a:cxn>
                <a:cxn ang="0">
                  <a:pos x="209" y="263"/>
                </a:cxn>
                <a:cxn ang="0">
                  <a:pos x="174" y="275"/>
                </a:cxn>
                <a:cxn ang="0">
                  <a:pos x="144" y="277"/>
                </a:cxn>
                <a:cxn ang="0">
                  <a:pos x="101" y="48"/>
                </a:cxn>
                <a:cxn ang="0">
                  <a:pos x="62" y="79"/>
                </a:cxn>
                <a:cxn ang="0">
                  <a:pos x="48" y="100"/>
                </a:cxn>
                <a:cxn ang="0">
                  <a:pos x="38" y="126"/>
                </a:cxn>
                <a:cxn ang="0">
                  <a:pos x="37" y="153"/>
                </a:cxn>
                <a:cxn ang="0">
                  <a:pos x="41" y="172"/>
                </a:cxn>
                <a:cxn ang="0">
                  <a:pos x="52" y="194"/>
                </a:cxn>
                <a:cxn ang="0">
                  <a:pos x="67" y="214"/>
                </a:cxn>
                <a:cxn ang="0">
                  <a:pos x="88" y="229"/>
                </a:cxn>
                <a:cxn ang="0">
                  <a:pos x="112" y="238"/>
                </a:cxn>
                <a:cxn ang="0">
                  <a:pos x="139" y="241"/>
                </a:cxn>
                <a:cxn ang="0">
                  <a:pos x="155" y="240"/>
                </a:cxn>
                <a:cxn ang="0">
                  <a:pos x="171" y="236"/>
                </a:cxn>
                <a:cxn ang="0">
                  <a:pos x="194" y="224"/>
                </a:cxn>
                <a:cxn ang="0">
                  <a:pos x="213" y="208"/>
                </a:cxn>
                <a:cxn ang="0">
                  <a:pos x="225" y="187"/>
                </a:cxn>
                <a:cxn ang="0">
                  <a:pos x="233" y="163"/>
                </a:cxn>
                <a:cxn ang="0">
                  <a:pos x="233" y="139"/>
                </a:cxn>
                <a:cxn ang="0">
                  <a:pos x="228" y="121"/>
                </a:cxn>
                <a:cxn ang="0">
                  <a:pos x="216" y="97"/>
                </a:cxn>
                <a:cxn ang="0">
                  <a:pos x="199" y="78"/>
                </a:cxn>
                <a:cxn ang="0">
                  <a:pos x="177" y="63"/>
                </a:cxn>
                <a:cxn ang="0">
                  <a:pos x="150" y="53"/>
                </a:cxn>
                <a:cxn ang="0">
                  <a:pos x="119" y="49"/>
                </a:cxn>
                <a:cxn ang="0">
                  <a:pos x="112" y="47"/>
                </a:cxn>
              </a:cxnLst>
              <a:rect l="0" t="0" r="r" b="b"/>
              <a:pathLst>
                <a:path w="271" h="277">
                  <a:moveTo>
                    <a:pt x="144" y="277"/>
                  </a:moveTo>
                  <a:lnTo>
                    <a:pt x="144" y="277"/>
                  </a:lnTo>
                  <a:lnTo>
                    <a:pt x="131" y="277"/>
                  </a:lnTo>
                  <a:lnTo>
                    <a:pt x="120" y="276"/>
                  </a:lnTo>
                  <a:lnTo>
                    <a:pt x="108" y="274"/>
                  </a:lnTo>
                  <a:lnTo>
                    <a:pt x="96" y="271"/>
                  </a:lnTo>
                  <a:lnTo>
                    <a:pt x="85" y="267"/>
                  </a:lnTo>
                  <a:lnTo>
                    <a:pt x="73" y="263"/>
                  </a:lnTo>
                  <a:lnTo>
                    <a:pt x="62" y="257"/>
                  </a:lnTo>
                  <a:lnTo>
                    <a:pt x="53" y="251"/>
                  </a:lnTo>
                  <a:lnTo>
                    <a:pt x="42" y="244"/>
                  </a:lnTo>
                  <a:lnTo>
                    <a:pt x="34" y="236"/>
                  </a:lnTo>
                  <a:lnTo>
                    <a:pt x="26" y="226"/>
                  </a:lnTo>
                  <a:lnTo>
                    <a:pt x="19" y="217"/>
                  </a:lnTo>
                  <a:lnTo>
                    <a:pt x="13" y="206"/>
                  </a:lnTo>
                  <a:lnTo>
                    <a:pt x="7" y="194"/>
                  </a:lnTo>
                  <a:lnTo>
                    <a:pt x="3" y="181"/>
                  </a:lnTo>
                  <a:lnTo>
                    <a:pt x="1" y="168"/>
                  </a:lnTo>
                  <a:lnTo>
                    <a:pt x="1" y="168"/>
                  </a:lnTo>
                  <a:lnTo>
                    <a:pt x="0" y="153"/>
                  </a:lnTo>
                  <a:lnTo>
                    <a:pt x="0" y="139"/>
                  </a:lnTo>
                  <a:lnTo>
                    <a:pt x="1" y="125"/>
                  </a:lnTo>
                  <a:lnTo>
                    <a:pt x="4" y="112"/>
                  </a:lnTo>
                  <a:lnTo>
                    <a:pt x="8" y="98"/>
                  </a:lnTo>
                  <a:lnTo>
                    <a:pt x="14" y="86"/>
                  </a:lnTo>
                  <a:lnTo>
                    <a:pt x="20" y="74"/>
                  </a:lnTo>
                  <a:lnTo>
                    <a:pt x="27" y="61"/>
                  </a:lnTo>
                  <a:lnTo>
                    <a:pt x="35" y="51"/>
                  </a:lnTo>
                  <a:lnTo>
                    <a:pt x="45" y="41"/>
                  </a:lnTo>
                  <a:lnTo>
                    <a:pt x="55" y="31"/>
                  </a:lnTo>
                  <a:lnTo>
                    <a:pt x="66" y="23"/>
                  </a:lnTo>
                  <a:lnTo>
                    <a:pt x="78" y="16"/>
                  </a:lnTo>
                  <a:lnTo>
                    <a:pt x="91" y="10"/>
                  </a:lnTo>
                  <a:lnTo>
                    <a:pt x="103" y="4"/>
                  </a:lnTo>
                  <a:lnTo>
                    <a:pt x="118" y="0"/>
                  </a:lnTo>
                  <a:lnTo>
                    <a:pt x="118" y="0"/>
                  </a:lnTo>
                  <a:lnTo>
                    <a:pt x="122" y="0"/>
                  </a:lnTo>
                  <a:lnTo>
                    <a:pt x="122" y="0"/>
                  </a:lnTo>
                  <a:lnTo>
                    <a:pt x="128" y="1"/>
                  </a:lnTo>
                  <a:lnTo>
                    <a:pt x="132" y="2"/>
                  </a:lnTo>
                  <a:lnTo>
                    <a:pt x="135" y="5"/>
                  </a:lnTo>
                  <a:lnTo>
                    <a:pt x="138" y="9"/>
                  </a:lnTo>
                  <a:lnTo>
                    <a:pt x="141" y="13"/>
                  </a:lnTo>
                  <a:lnTo>
                    <a:pt x="146" y="14"/>
                  </a:lnTo>
                  <a:lnTo>
                    <a:pt x="146" y="14"/>
                  </a:lnTo>
                  <a:lnTo>
                    <a:pt x="158" y="17"/>
                  </a:lnTo>
                  <a:lnTo>
                    <a:pt x="171" y="20"/>
                  </a:lnTo>
                  <a:lnTo>
                    <a:pt x="183" y="24"/>
                  </a:lnTo>
                  <a:lnTo>
                    <a:pt x="193" y="29"/>
                  </a:lnTo>
                  <a:lnTo>
                    <a:pt x="204" y="34"/>
                  </a:lnTo>
                  <a:lnTo>
                    <a:pt x="214" y="41"/>
                  </a:lnTo>
                  <a:lnTo>
                    <a:pt x="223" y="48"/>
                  </a:lnTo>
                  <a:lnTo>
                    <a:pt x="232" y="55"/>
                  </a:lnTo>
                  <a:lnTo>
                    <a:pt x="239" y="63"/>
                  </a:lnTo>
                  <a:lnTo>
                    <a:pt x="246" y="72"/>
                  </a:lnTo>
                  <a:lnTo>
                    <a:pt x="252" y="81"/>
                  </a:lnTo>
                  <a:lnTo>
                    <a:pt x="257" y="90"/>
                  </a:lnTo>
                  <a:lnTo>
                    <a:pt x="261" y="100"/>
                  </a:lnTo>
                  <a:lnTo>
                    <a:pt x="266" y="111"/>
                  </a:lnTo>
                  <a:lnTo>
                    <a:pt x="268" y="122"/>
                  </a:lnTo>
                  <a:lnTo>
                    <a:pt x="270" y="134"/>
                  </a:lnTo>
                  <a:lnTo>
                    <a:pt x="270" y="134"/>
                  </a:lnTo>
                  <a:lnTo>
                    <a:pt x="271" y="145"/>
                  </a:lnTo>
                  <a:lnTo>
                    <a:pt x="271" y="156"/>
                  </a:lnTo>
                  <a:lnTo>
                    <a:pt x="270" y="168"/>
                  </a:lnTo>
                  <a:lnTo>
                    <a:pt x="268" y="179"/>
                  </a:lnTo>
                  <a:lnTo>
                    <a:pt x="265" y="190"/>
                  </a:lnTo>
                  <a:lnTo>
                    <a:pt x="260" y="202"/>
                  </a:lnTo>
                  <a:lnTo>
                    <a:pt x="255" y="212"/>
                  </a:lnTo>
                  <a:lnTo>
                    <a:pt x="250" y="222"/>
                  </a:lnTo>
                  <a:lnTo>
                    <a:pt x="243" y="232"/>
                  </a:lnTo>
                  <a:lnTo>
                    <a:pt x="236" y="241"/>
                  </a:lnTo>
                  <a:lnTo>
                    <a:pt x="227" y="249"/>
                  </a:lnTo>
                  <a:lnTo>
                    <a:pt x="218" y="256"/>
                  </a:lnTo>
                  <a:lnTo>
                    <a:pt x="209" y="263"/>
                  </a:lnTo>
                  <a:lnTo>
                    <a:pt x="197" y="268"/>
                  </a:lnTo>
                  <a:lnTo>
                    <a:pt x="186" y="272"/>
                  </a:lnTo>
                  <a:lnTo>
                    <a:pt x="174" y="275"/>
                  </a:lnTo>
                  <a:lnTo>
                    <a:pt x="174" y="275"/>
                  </a:lnTo>
                  <a:lnTo>
                    <a:pt x="159" y="277"/>
                  </a:lnTo>
                  <a:lnTo>
                    <a:pt x="144" y="277"/>
                  </a:lnTo>
                  <a:lnTo>
                    <a:pt x="144" y="277"/>
                  </a:lnTo>
                  <a:close/>
                  <a:moveTo>
                    <a:pt x="101" y="48"/>
                  </a:moveTo>
                  <a:lnTo>
                    <a:pt x="101" y="48"/>
                  </a:lnTo>
                  <a:lnTo>
                    <a:pt x="87" y="56"/>
                  </a:lnTo>
                  <a:lnTo>
                    <a:pt x="73" y="66"/>
                  </a:lnTo>
                  <a:lnTo>
                    <a:pt x="62" y="79"/>
                  </a:lnTo>
                  <a:lnTo>
                    <a:pt x="57" y="86"/>
                  </a:lnTo>
                  <a:lnTo>
                    <a:pt x="52" y="93"/>
                  </a:lnTo>
                  <a:lnTo>
                    <a:pt x="48" y="100"/>
                  </a:lnTo>
                  <a:lnTo>
                    <a:pt x="44" y="109"/>
                  </a:lnTo>
                  <a:lnTo>
                    <a:pt x="40" y="117"/>
                  </a:lnTo>
                  <a:lnTo>
                    <a:pt x="38" y="126"/>
                  </a:lnTo>
                  <a:lnTo>
                    <a:pt x="37" y="135"/>
                  </a:lnTo>
                  <a:lnTo>
                    <a:pt x="36" y="144"/>
                  </a:lnTo>
                  <a:lnTo>
                    <a:pt x="37" y="153"/>
                  </a:lnTo>
                  <a:lnTo>
                    <a:pt x="38" y="163"/>
                  </a:lnTo>
                  <a:lnTo>
                    <a:pt x="38" y="163"/>
                  </a:lnTo>
                  <a:lnTo>
                    <a:pt x="41" y="172"/>
                  </a:lnTo>
                  <a:lnTo>
                    <a:pt x="44" y="180"/>
                  </a:lnTo>
                  <a:lnTo>
                    <a:pt x="48" y="187"/>
                  </a:lnTo>
                  <a:lnTo>
                    <a:pt x="52" y="194"/>
                  </a:lnTo>
                  <a:lnTo>
                    <a:pt x="56" y="202"/>
                  </a:lnTo>
                  <a:lnTo>
                    <a:pt x="62" y="208"/>
                  </a:lnTo>
                  <a:lnTo>
                    <a:pt x="67" y="214"/>
                  </a:lnTo>
                  <a:lnTo>
                    <a:pt x="73" y="219"/>
                  </a:lnTo>
                  <a:lnTo>
                    <a:pt x="81" y="224"/>
                  </a:lnTo>
                  <a:lnTo>
                    <a:pt x="88" y="229"/>
                  </a:lnTo>
                  <a:lnTo>
                    <a:pt x="95" y="232"/>
                  </a:lnTo>
                  <a:lnTo>
                    <a:pt x="103" y="235"/>
                  </a:lnTo>
                  <a:lnTo>
                    <a:pt x="112" y="238"/>
                  </a:lnTo>
                  <a:lnTo>
                    <a:pt x="121" y="239"/>
                  </a:lnTo>
                  <a:lnTo>
                    <a:pt x="129" y="241"/>
                  </a:lnTo>
                  <a:lnTo>
                    <a:pt x="139" y="241"/>
                  </a:lnTo>
                  <a:lnTo>
                    <a:pt x="139" y="241"/>
                  </a:lnTo>
                  <a:lnTo>
                    <a:pt x="147" y="241"/>
                  </a:lnTo>
                  <a:lnTo>
                    <a:pt x="155" y="240"/>
                  </a:lnTo>
                  <a:lnTo>
                    <a:pt x="163" y="238"/>
                  </a:lnTo>
                  <a:lnTo>
                    <a:pt x="171" y="236"/>
                  </a:lnTo>
                  <a:lnTo>
                    <a:pt x="171" y="236"/>
                  </a:lnTo>
                  <a:lnTo>
                    <a:pt x="179" y="233"/>
                  </a:lnTo>
                  <a:lnTo>
                    <a:pt x="187" y="229"/>
                  </a:lnTo>
                  <a:lnTo>
                    <a:pt x="194" y="224"/>
                  </a:lnTo>
                  <a:lnTo>
                    <a:pt x="201" y="219"/>
                  </a:lnTo>
                  <a:lnTo>
                    <a:pt x="207" y="214"/>
                  </a:lnTo>
                  <a:lnTo>
                    <a:pt x="213" y="208"/>
                  </a:lnTo>
                  <a:lnTo>
                    <a:pt x="217" y="202"/>
                  </a:lnTo>
                  <a:lnTo>
                    <a:pt x="222" y="194"/>
                  </a:lnTo>
                  <a:lnTo>
                    <a:pt x="225" y="187"/>
                  </a:lnTo>
                  <a:lnTo>
                    <a:pt x="228" y="180"/>
                  </a:lnTo>
                  <a:lnTo>
                    <a:pt x="230" y="172"/>
                  </a:lnTo>
                  <a:lnTo>
                    <a:pt x="233" y="163"/>
                  </a:lnTo>
                  <a:lnTo>
                    <a:pt x="234" y="155"/>
                  </a:lnTo>
                  <a:lnTo>
                    <a:pt x="234" y="147"/>
                  </a:lnTo>
                  <a:lnTo>
                    <a:pt x="233" y="139"/>
                  </a:lnTo>
                  <a:lnTo>
                    <a:pt x="230" y="130"/>
                  </a:lnTo>
                  <a:lnTo>
                    <a:pt x="230" y="130"/>
                  </a:lnTo>
                  <a:lnTo>
                    <a:pt x="228" y="121"/>
                  </a:lnTo>
                  <a:lnTo>
                    <a:pt x="225" y="113"/>
                  </a:lnTo>
                  <a:lnTo>
                    <a:pt x="221" y="105"/>
                  </a:lnTo>
                  <a:lnTo>
                    <a:pt x="216" y="97"/>
                  </a:lnTo>
                  <a:lnTo>
                    <a:pt x="212" y="90"/>
                  </a:lnTo>
                  <a:lnTo>
                    <a:pt x="206" y="84"/>
                  </a:lnTo>
                  <a:lnTo>
                    <a:pt x="199" y="78"/>
                  </a:lnTo>
                  <a:lnTo>
                    <a:pt x="192" y="73"/>
                  </a:lnTo>
                  <a:lnTo>
                    <a:pt x="185" y="67"/>
                  </a:lnTo>
                  <a:lnTo>
                    <a:pt x="177" y="63"/>
                  </a:lnTo>
                  <a:lnTo>
                    <a:pt x="168" y="59"/>
                  </a:lnTo>
                  <a:lnTo>
                    <a:pt x="160" y="56"/>
                  </a:lnTo>
                  <a:lnTo>
                    <a:pt x="150" y="53"/>
                  </a:lnTo>
                  <a:lnTo>
                    <a:pt x="141" y="51"/>
                  </a:lnTo>
                  <a:lnTo>
                    <a:pt x="129" y="50"/>
                  </a:lnTo>
                  <a:lnTo>
                    <a:pt x="119" y="49"/>
                  </a:lnTo>
                  <a:lnTo>
                    <a:pt x="119" y="49"/>
                  </a:lnTo>
                  <a:lnTo>
                    <a:pt x="115" y="49"/>
                  </a:lnTo>
                  <a:lnTo>
                    <a:pt x="112" y="47"/>
                  </a:lnTo>
                  <a:lnTo>
                    <a:pt x="107" y="45"/>
                  </a:lnTo>
                  <a:lnTo>
                    <a:pt x="101" y="4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6" name="Freeform 926"/>
            <p:cNvSpPr>
              <a:spLocks noEditPoints="1"/>
            </p:cNvSpPr>
            <p:nvPr/>
          </p:nvSpPr>
          <p:spPr bwMode="auto">
            <a:xfrm>
              <a:off x="3282950" y="1227138"/>
              <a:ext cx="644525" cy="642938"/>
            </a:xfrm>
            <a:custGeom>
              <a:avLst/>
              <a:gdLst/>
              <a:ahLst/>
              <a:cxnLst>
                <a:cxn ang="0">
                  <a:pos x="653" y="1206"/>
                </a:cxn>
                <a:cxn ang="0">
                  <a:pos x="563" y="1160"/>
                </a:cxn>
                <a:cxn ang="0">
                  <a:pos x="550" y="1153"/>
                </a:cxn>
                <a:cxn ang="0">
                  <a:pos x="236" y="832"/>
                </a:cxn>
                <a:cxn ang="0">
                  <a:pos x="143" y="731"/>
                </a:cxn>
                <a:cxn ang="0">
                  <a:pos x="77" y="679"/>
                </a:cxn>
                <a:cxn ang="0">
                  <a:pos x="72" y="657"/>
                </a:cxn>
                <a:cxn ang="0">
                  <a:pos x="40" y="570"/>
                </a:cxn>
                <a:cxn ang="0">
                  <a:pos x="11" y="425"/>
                </a:cxn>
                <a:cxn ang="0">
                  <a:pos x="1" y="212"/>
                </a:cxn>
                <a:cxn ang="0">
                  <a:pos x="10" y="196"/>
                </a:cxn>
                <a:cxn ang="0">
                  <a:pos x="19" y="182"/>
                </a:cxn>
                <a:cxn ang="0">
                  <a:pos x="110" y="81"/>
                </a:cxn>
                <a:cxn ang="0">
                  <a:pos x="210" y="10"/>
                </a:cxn>
                <a:cxn ang="0">
                  <a:pos x="228" y="8"/>
                </a:cxn>
                <a:cxn ang="0">
                  <a:pos x="242" y="2"/>
                </a:cxn>
                <a:cxn ang="0">
                  <a:pos x="419" y="2"/>
                </a:cxn>
                <a:cxn ang="0">
                  <a:pos x="599" y="26"/>
                </a:cxn>
                <a:cxn ang="0">
                  <a:pos x="638" y="36"/>
                </a:cxn>
                <a:cxn ang="0">
                  <a:pos x="656" y="46"/>
                </a:cxn>
                <a:cxn ang="0">
                  <a:pos x="887" y="256"/>
                </a:cxn>
                <a:cxn ang="0">
                  <a:pos x="1107" y="475"/>
                </a:cxn>
                <a:cxn ang="0">
                  <a:pos x="1167" y="525"/>
                </a:cxn>
                <a:cxn ang="0">
                  <a:pos x="1185" y="553"/>
                </a:cxn>
                <a:cxn ang="0">
                  <a:pos x="1215" y="644"/>
                </a:cxn>
                <a:cxn ang="0">
                  <a:pos x="1218" y="725"/>
                </a:cxn>
                <a:cxn ang="0">
                  <a:pos x="1194" y="798"/>
                </a:cxn>
                <a:cxn ang="0">
                  <a:pos x="1193" y="817"/>
                </a:cxn>
                <a:cxn ang="0">
                  <a:pos x="1109" y="909"/>
                </a:cxn>
                <a:cxn ang="0">
                  <a:pos x="862" y="1146"/>
                </a:cxn>
                <a:cxn ang="0">
                  <a:pos x="853" y="1157"/>
                </a:cxn>
                <a:cxn ang="0">
                  <a:pos x="761" y="1206"/>
                </a:cxn>
                <a:cxn ang="0">
                  <a:pos x="231" y="43"/>
                </a:cxn>
                <a:cxn ang="0">
                  <a:pos x="137" y="108"/>
                </a:cxn>
                <a:cxn ang="0">
                  <a:pos x="54" y="198"/>
                </a:cxn>
                <a:cxn ang="0">
                  <a:pos x="40" y="216"/>
                </a:cxn>
                <a:cxn ang="0">
                  <a:pos x="45" y="400"/>
                </a:cxn>
                <a:cxn ang="0">
                  <a:pos x="68" y="529"/>
                </a:cxn>
                <a:cxn ang="0">
                  <a:pos x="105" y="637"/>
                </a:cxn>
                <a:cxn ang="0">
                  <a:pos x="112" y="658"/>
                </a:cxn>
                <a:cxn ang="0">
                  <a:pos x="181" y="718"/>
                </a:cxn>
                <a:cxn ang="0">
                  <a:pos x="294" y="841"/>
                </a:cxn>
                <a:cxn ang="0">
                  <a:pos x="585" y="1129"/>
                </a:cxn>
                <a:cxn ang="0">
                  <a:pos x="633" y="1159"/>
                </a:cxn>
                <a:cxn ang="0">
                  <a:pos x="706" y="1177"/>
                </a:cxn>
                <a:cxn ang="0">
                  <a:pos x="765" y="1165"/>
                </a:cxn>
                <a:cxn ang="0">
                  <a:pos x="823" y="1131"/>
                </a:cxn>
                <a:cxn ang="0">
                  <a:pos x="865" y="1090"/>
                </a:cxn>
                <a:cxn ang="0">
                  <a:pos x="1140" y="817"/>
                </a:cxn>
                <a:cxn ang="0">
                  <a:pos x="1147" y="803"/>
                </a:cxn>
                <a:cxn ang="0">
                  <a:pos x="1177" y="736"/>
                </a:cxn>
                <a:cxn ang="0">
                  <a:pos x="1179" y="657"/>
                </a:cxn>
                <a:cxn ang="0">
                  <a:pos x="1148" y="564"/>
                </a:cxn>
                <a:cxn ang="0">
                  <a:pos x="1140" y="556"/>
                </a:cxn>
                <a:cxn ang="0">
                  <a:pos x="894" y="335"/>
                </a:cxn>
                <a:cxn ang="0">
                  <a:pos x="627" y="72"/>
                </a:cxn>
                <a:cxn ang="0">
                  <a:pos x="558" y="57"/>
                </a:cxn>
                <a:cxn ang="0">
                  <a:pos x="377" y="39"/>
                </a:cxn>
                <a:cxn ang="0">
                  <a:pos x="236" y="40"/>
                </a:cxn>
              </a:cxnLst>
              <a:rect l="0" t="0" r="r" b="b"/>
              <a:pathLst>
                <a:path w="1220" h="1215">
                  <a:moveTo>
                    <a:pt x="706" y="1215"/>
                  </a:moveTo>
                  <a:lnTo>
                    <a:pt x="706" y="1215"/>
                  </a:lnTo>
                  <a:lnTo>
                    <a:pt x="688" y="1214"/>
                  </a:lnTo>
                  <a:lnTo>
                    <a:pt x="671" y="1211"/>
                  </a:lnTo>
                  <a:lnTo>
                    <a:pt x="653" y="1206"/>
                  </a:lnTo>
                  <a:lnTo>
                    <a:pt x="636" y="1200"/>
                  </a:lnTo>
                  <a:lnTo>
                    <a:pt x="617" y="1193"/>
                  </a:lnTo>
                  <a:lnTo>
                    <a:pt x="599" y="1184"/>
                  </a:lnTo>
                  <a:lnTo>
                    <a:pt x="581" y="1172"/>
                  </a:lnTo>
                  <a:lnTo>
                    <a:pt x="563" y="1160"/>
                  </a:lnTo>
                  <a:lnTo>
                    <a:pt x="561" y="1158"/>
                  </a:lnTo>
                  <a:lnTo>
                    <a:pt x="558" y="1158"/>
                  </a:lnTo>
                  <a:lnTo>
                    <a:pt x="558" y="1158"/>
                  </a:lnTo>
                  <a:lnTo>
                    <a:pt x="554" y="1156"/>
                  </a:lnTo>
                  <a:lnTo>
                    <a:pt x="550" y="1153"/>
                  </a:lnTo>
                  <a:lnTo>
                    <a:pt x="307" y="910"/>
                  </a:lnTo>
                  <a:lnTo>
                    <a:pt x="307" y="910"/>
                  </a:lnTo>
                  <a:lnTo>
                    <a:pt x="290" y="891"/>
                  </a:lnTo>
                  <a:lnTo>
                    <a:pt x="271" y="872"/>
                  </a:lnTo>
                  <a:lnTo>
                    <a:pt x="236" y="832"/>
                  </a:lnTo>
                  <a:lnTo>
                    <a:pt x="236" y="832"/>
                  </a:lnTo>
                  <a:lnTo>
                    <a:pt x="200" y="790"/>
                  </a:lnTo>
                  <a:lnTo>
                    <a:pt x="181" y="771"/>
                  </a:lnTo>
                  <a:lnTo>
                    <a:pt x="163" y="751"/>
                  </a:lnTo>
                  <a:lnTo>
                    <a:pt x="143" y="731"/>
                  </a:lnTo>
                  <a:lnTo>
                    <a:pt x="123" y="714"/>
                  </a:lnTo>
                  <a:lnTo>
                    <a:pt x="102" y="697"/>
                  </a:lnTo>
                  <a:lnTo>
                    <a:pt x="80" y="682"/>
                  </a:lnTo>
                  <a:lnTo>
                    <a:pt x="80" y="682"/>
                  </a:lnTo>
                  <a:lnTo>
                    <a:pt x="77" y="679"/>
                  </a:lnTo>
                  <a:lnTo>
                    <a:pt x="74" y="677"/>
                  </a:lnTo>
                  <a:lnTo>
                    <a:pt x="72" y="670"/>
                  </a:lnTo>
                  <a:lnTo>
                    <a:pt x="71" y="665"/>
                  </a:lnTo>
                  <a:lnTo>
                    <a:pt x="71" y="661"/>
                  </a:lnTo>
                  <a:lnTo>
                    <a:pt x="72" y="657"/>
                  </a:lnTo>
                  <a:lnTo>
                    <a:pt x="71" y="654"/>
                  </a:lnTo>
                  <a:lnTo>
                    <a:pt x="71" y="654"/>
                  </a:lnTo>
                  <a:lnTo>
                    <a:pt x="59" y="626"/>
                  </a:lnTo>
                  <a:lnTo>
                    <a:pt x="49" y="598"/>
                  </a:lnTo>
                  <a:lnTo>
                    <a:pt x="40" y="570"/>
                  </a:lnTo>
                  <a:lnTo>
                    <a:pt x="32" y="541"/>
                  </a:lnTo>
                  <a:lnTo>
                    <a:pt x="25" y="512"/>
                  </a:lnTo>
                  <a:lnTo>
                    <a:pt x="19" y="483"/>
                  </a:lnTo>
                  <a:lnTo>
                    <a:pt x="15" y="453"/>
                  </a:lnTo>
                  <a:lnTo>
                    <a:pt x="11" y="425"/>
                  </a:lnTo>
                  <a:lnTo>
                    <a:pt x="7" y="396"/>
                  </a:lnTo>
                  <a:lnTo>
                    <a:pt x="4" y="368"/>
                  </a:lnTo>
                  <a:lnTo>
                    <a:pt x="1" y="312"/>
                  </a:lnTo>
                  <a:lnTo>
                    <a:pt x="0" y="259"/>
                  </a:lnTo>
                  <a:lnTo>
                    <a:pt x="1" y="212"/>
                  </a:lnTo>
                  <a:lnTo>
                    <a:pt x="1" y="212"/>
                  </a:lnTo>
                  <a:lnTo>
                    <a:pt x="1" y="207"/>
                  </a:lnTo>
                  <a:lnTo>
                    <a:pt x="3" y="202"/>
                  </a:lnTo>
                  <a:lnTo>
                    <a:pt x="6" y="198"/>
                  </a:lnTo>
                  <a:lnTo>
                    <a:pt x="10" y="196"/>
                  </a:lnTo>
                  <a:lnTo>
                    <a:pt x="14" y="193"/>
                  </a:lnTo>
                  <a:lnTo>
                    <a:pt x="16" y="188"/>
                  </a:lnTo>
                  <a:lnTo>
                    <a:pt x="16" y="188"/>
                  </a:lnTo>
                  <a:lnTo>
                    <a:pt x="17" y="185"/>
                  </a:lnTo>
                  <a:lnTo>
                    <a:pt x="19" y="182"/>
                  </a:lnTo>
                  <a:lnTo>
                    <a:pt x="19" y="182"/>
                  </a:lnTo>
                  <a:lnTo>
                    <a:pt x="41" y="154"/>
                  </a:lnTo>
                  <a:lnTo>
                    <a:pt x="63" y="127"/>
                  </a:lnTo>
                  <a:lnTo>
                    <a:pt x="86" y="103"/>
                  </a:lnTo>
                  <a:lnTo>
                    <a:pt x="110" y="81"/>
                  </a:lnTo>
                  <a:lnTo>
                    <a:pt x="135" y="60"/>
                  </a:lnTo>
                  <a:lnTo>
                    <a:pt x="159" y="41"/>
                  </a:lnTo>
                  <a:lnTo>
                    <a:pt x="185" y="25"/>
                  </a:lnTo>
                  <a:lnTo>
                    <a:pt x="210" y="10"/>
                  </a:lnTo>
                  <a:lnTo>
                    <a:pt x="210" y="10"/>
                  </a:lnTo>
                  <a:lnTo>
                    <a:pt x="215" y="8"/>
                  </a:lnTo>
                  <a:lnTo>
                    <a:pt x="219" y="7"/>
                  </a:lnTo>
                  <a:lnTo>
                    <a:pt x="219" y="7"/>
                  </a:lnTo>
                  <a:lnTo>
                    <a:pt x="222" y="8"/>
                  </a:lnTo>
                  <a:lnTo>
                    <a:pt x="228" y="8"/>
                  </a:lnTo>
                  <a:lnTo>
                    <a:pt x="232" y="5"/>
                  </a:lnTo>
                  <a:lnTo>
                    <a:pt x="232" y="5"/>
                  </a:lnTo>
                  <a:lnTo>
                    <a:pt x="236" y="3"/>
                  </a:lnTo>
                  <a:lnTo>
                    <a:pt x="242" y="2"/>
                  </a:lnTo>
                  <a:lnTo>
                    <a:pt x="242" y="2"/>
                  </a:lnTo>
                  <a:lnTo>
                    <a:pt x="291" y="0"/>
                  </a:lnTo>
                  <a:lnTo>
                    <a:pt x="335" y="0"/>
                  </a:lnTo>
                  <a:lnTo>
                    <a:pt x="335" y="0"/>
                  </a:lnTo>
                  <a:lnTo>
                    <a:pt x="377" y="0"/>
                  </a:lnTo>
                  <a:lnTo>
                    <a:pt x="419" y="2"/>
                  </a:lnTo>
                  <a:lnTo>
                    <a:pt x="458" y="5"/>
                  </a:lnTo>
                  <a:lnTo>
                    <a:pt x="495" y="8"/>
                  </a:lnTo>
                  <a:lnTo>
                    <a:pt x="531" y="13"/>
                  </a:lnTo>
                  <a:lnTo>
                    <a:pt x="566" y="20"/>
                  </a:lnTo>
                  <a:lnTo>
                    <a:pt x="599" y="26"/>
                  </a:lnTo>
                  <a:lnTo>
                    <a:pt x="631" y="34"/>
                  </a:lnTo>
                  <a:lnTo>
                    <a:pt x="631" y="34"/>
                  </a:lnTo>
                  <a:lnTo>
                    <a:pt x="634" y="35"/>
                  </a:lnTo>
                  <a:lnTo>
                    <a:pt x="636" y="36"/>
                  </a:lnTo>
                  <a:lnTo>
                    <a:pt x="638" y="36"/>
                  </a:lnTo>
                  <a:lnTo>
                    <a:pt x="638" y="36"/>
                  </a:lnTo>
                  <a:lnTo>
                    <a:pt x="642" y="36"/>
                  </a:lnTo>
                  <a:lnTo>
                    <a:pt x="646" y="38"/>
                  </a:lnTo>
                  <a:lnTo>
                    <a:pt x="656" y="46"/>
                  </a:lnTo>
                  <a:lnTo>
                    <a:pt x="656" y="46"/>
                  </a:lnTo>
                  <a:lnTo>
                    <a:pt x="697" y="80"/>
                  </a:lnTo>
                  <a:lnTo>
                    <a:pt x="736" y="114"/>
                  </a:lnTo>
                  <a:lnTo>
                    <a:pt x="775" y="149"/>
                  </a:lnTo>
                  <a:lnTo>
                    <a:pt x="812" y="184"/>
                  </a:lnTo>
                  <a:lnTo>
                    <a:pt x="887" y="256"/>
                  </a:lnTo>
                  <a:lnTo>
                    <a:pt x="958" y="328"/>
                  </a:lnTo>
                  <a:lnTo>
                    <a:pt x="958" y="328"/>
                  </a:lnTo>
                  <a:lnTo>
                    <a:pt x="1008" y="379"/>
                  </a:lnTo>
                  <a:lnTo>
                    <a:pt x="1057" y="428"/>
                  </a:lnTo>
                  <a:lnTo>
                    <a:pt x="1107" y="475"/>
                  </a:lnTo>
                  <a:lnTo>
                    <a:pt x="1156" y="521"/>
                  </a:lnTo>
                  <a:lnTo>
                    <a:pt x="1159" y="524"/>
                  </a:lnTo>
                  <a:lnTo>
                    <a:pt x="1163" y="524"/>
                  </a:lnTo>
                  <a:lnTo>
                    <a:pt x="1163" y="524"/>
                  </a:lnTo>
                  <a:lnTo>
                    <a:pt x="1167" y="525"/>
                  </a:lnTo>
                  <a:lnTo>
                    <a:pt x="1171" y="527"/>
                  </a:lnTo>
                  <a:lnTo>
                    <a:pt x="1173" y="529"/>
                  </a:lnTo>
                  <a:lnTo>
                    <a:pt x="1175" y="533"/>
                  </a:lnTo>
                  <a:lnTo>
                    <a:pt x="1175" y="533"/>
                  </a:lnTo>
                  <a:lnTo>
                    <a:pt x="1185" y="553"/>
                  </a:lnTo>
                  <a:lnTo>
                    <a:pt x="1193" y="571"/>
                  </a:lnTo>
                  <a:lnTo>
                    <a:pt x="1201" y="590"/>
                  </a:lnTo>
                  <a:lnTo>
                    <a:pt x="1207" y="607"/>
                  </a:lnTo>
                  <a:lnTo>
                    <a:pt x="1211" y="626"/>
                  </a:lnTo>
                  <a:lnTo>
                    <a:pt x="1215" y="644"/>
                  </a:lnTo>
                  <a:lnTo>
                    <a:pt x="1218" y="660"/>
                  </a:lnTo>
                  <a:lnTo>
                    <a:pt x="1220" y="677"/>
                  </a:lnTo>
                  <a:lnTo>
                    <a:pt x="1220" y="693"/>
                  </a:lnTo>
                  <a:lnTo>
                    <a:pt x="1220" y="710"/>
                  </a:lnTo>
                  <a:lnTo>
                    <a:pt x="1218" y="725"/>
                  </a:lnTo>
                  <a:lnTo>
                    <a:pt x="1216" y="741"/>
                  </a:lnTo>
                  <a:lnTo>
                    <a:pt x="1212" y="755"/>
                  </a:lnTo>
                  <a:lnTo>
                    <a:pt x="1208" y="771"/>
                  </a:lnTo>
                  <a:lnTo>
                    <a:pt x="1202" y="785"/>
                  </a:lnTo>
                  <a:lnTo>
                    <a:pt x="1194" y="798"/>
                  </a:lnTo>
                  <a:lnTo>
                    <a:pt x="1192" y="804"/>
                  </a:lnTo>
                  <a:lnTo>
                    <a:pt x="1193" y="809"/>
                  </a:lnTo>
                  <a:lnTo>
                    <a:pt x="1193" y="809"/>
                  </a:lnTo>
                  <a:lnTo>
                    <a:pt x="1194" y="813"/>
                  </a:lnTo>
                  <a:lnTo>
                    <a:pt x="1193" y="817"/>
                  </a:lnTo>
                  <a:lnTo>
                    <a:pt x="1191" y="821"/>
                  </a:lnTo>
                  <a:lnTo>
                    <a:pt x="1188" y="826"/>
                  </a:lnTo>
                  <a:lnTo>
                    <a:pt x="1188" y="826"/>
                  </a:lnTo>
                  <a:lnTo>
                    <a:pt x="1147" y="869"/>
                  </a:lnTo>
                  <a:lnTo>
                    <a:pt x="1109" y="909"/>
                  </a:lnTo>
                  <a:lnTo>
                    <a:pt x="1070" y="948"/>
                  </a:lnTo>
                  <a:lnTo>
                    <a:pt x="1031" y="985"/>
                  </a:lnTo>
                  <a:lnTo>
                    <a:pt x="952" y="1062"/>
                  </a:lnTo>
                  <a:lnTo>
                    <a:pt x="862" y="1146"/>
                  </a:lnTo>
                  <a:lnTo>
                    <a:pt x="862" y="1146"/>
                  </a:lnTo>
                  <a:lnTo>
                    <a:pt x="858" y="1151"/>
                  </a:lnTo>
                  <a:lnTo>
                    <a:pt x="857" y="1152"/>
                  </a:lnTo>
                  <a:lnTo>
                    <a:pt x="857" y="1152"/>
                  </a:lnTo>
                  <a:lnTo>
                    <a:pt x="853" y="1157"/>
                  </a:lnTo>
                  <a:lnTo>
                    <a:pt x="853" y="1157"/>
                  </a:lnTo>
                  <a:lnTo>
                    <a:pt x="834" y="1170"/>
                  </a:lnTo>
                  <a:lnTo>
                    <a:pt x="815" y="1182"/>
                  </a:lnTo>
                  <a:lnTo>
                    <a:pt x="798" y="1192"/>
                  </a:lnTo>
                  <a:lnTo>
                    <a:pt x="779" y="1200"/>
                  </a:lnTo>
                  <a:lnTo>
                    <a:pt x="761" y="1206"/>
                  </a:lnTo>
                  <a:lnTo>
                    <a:pt x="743" y="1211"/>
                  </a:lnTo>
                  <a:lnTo>
                    <a:pt x="724" y="1214"/>
                  </a:lnTo>
                  <a:lnTo>
                    <a:pt x="706" y="1215"/>
                  </a:lnTo>
                  <a:lnTo>
                    <a:pt x="706" y="1215"/>
                  </a:lnTo>
                  <a:close/>
                  <a:moveTo>
                    <a:pt x="231" y="43"/>
                  </a:moveTo>
                  <a:lnTo>
                    <a:pt x="231" y="43"/>
                  </a:lnTo>
                  <a:lnTo>
                    <a:pt x="206" y="57"/>
                  </a:lnTo>
                  <a:lnTo>
                    <a:pt x="182" y="72"/>
                  </a:lnTo>
                  <a:lnTo>
                    <a:pt x="159" y="90"/>
                  </a:lnTo>
                  <a:lnTo>
                    <a:pt x="137" y="108"/>
                  </a:lnTo>
                  <a:lnTo>
                    <a:pt x="114" y="129"/>
                  </a:lnTo>
                  <a:lnTo>
                    <a:pt x="93" y="151"/>
                  </a:lnTo>
                  <a:lnTo>
                    <a:pt x="73" y="175"/>
                  </a:lnTo>
                  <a:lnTo>
                    <a:pt x="54" y="198"/>
                  </a:lnTo>
                  <a:lnTo>
                    <a:pt x="54" y="198"/>
                  </a:lnTo>
                  <a:lnTo>
                    <a:pt x="50" y="202"/>
                  </a:lnTo>
                  <a:lnTo>
                    <a:pt x="46" y="205"/>
                  </a:lnTo>
                  <a:lnTo>
                    <a:pt x="40" y="208"/>
                  </a:lnTo>
                  <a:lnTo>
                    <a:pt x="40" y="216"/>
                  </a:lnTo>
                  <a:lnTo>
                    <a:pt x="40" y="216"/>
                  </a:lnTo>
                  <a:lnTo>
                    <a:pt x="39" y="280"/>
                  </a:lnTo>
                  <a:lnTo>
                    <a:pt x="40" y="311"/>
                  </a:lnTo>
                  <a:lnTo>
                    <a:pt x="41" y="342"/>
                  </a:lnTo>
                  <a:lnTo>
                    <a:pt x="43" y="371"/>
                  </a:lnTo>
                  <a:lnTo>
                    <a:pt x="45" y="400"/>
                  </a:lnTo>
                  <a:lnTo>
                    <a:pt x="49" y="427"/>
                  </a:lnTo>
                  <a:lnTo>
                    <a:pt x="52" y="453"/>
                  </a:lnTo>
                  <a:lnTo>
                    <a:pt x="56" y="479"/>
                  </a:lnTo>
                  <a:lnTo>
                    <a:pt x="61" y="504"/>
                  </a:lnTo>
                  <a:lnTo>
                    <a:pt x="68" y="529"/>
                  </a:lnTo>
                  <a:lnTo>
                    <a:pt x="74" y="552"/>
                  </a:lnTo>
                  <a:lnTo>
                    <a:pt x="80" y="574"/>
                  </a:lnTo>
                  <a:lnTo>
                    <a:pt x="88" y="596"/>
                  </a:lnTo>
                  <a:lnTo>
                    <a:pt x="96" y="618"/>
                  </a:lnTo>
                  <a:lnTo>
                    <a:pt x="105" y="637"/>
                  </a:lnTo>
                  <a:lnTo>
                    <a:pt x="105" y="637"/>
                  </a:lnTo>
                  <a:lnTo>
                    <a:pt x="107" y="642"/>
                  </a:lnTo>
                  <a:lnTo>
                    <a:pt x="107" y="648"/>
                  </a:lnTo>
                  <a:lnTo>
                    <a:pt x="107" y="654"/>
                  </a:lnTo>
                  <a:lnTo>
                    <a:pt x="112" y="658"/>
                  </a:lnTo>
                  <a:lnTo>
                    <a:pt x="112" y="658"/>
                  </a:lnTo>
                  <a:lnTo>
                    <a:pt x="131" y="671"/>
                  </a:lnTo>
                  <a:lnTo>
                    <a:pt x="148" y="686"/>
                  </a:lnTo>
                  <a:lnTo>
                    <a:pt x="165" y="701"/>
                  </a:lnTo>
                  <a:lnTo>
                    <a:pt x="181" y="718"/>
                  </a:lnTo>
                  <a:lnTo>
                    <a:pt x="213" y="751"/>
                  </a:lnTo>
                  <a:lnTo>
                    <a:pt x="243" y="785"/>
                  </a:lnTo>
                  <a:lnTo>
                    <a:pt x="243" y="785"/>
                  </a:lnTo>
                  <a:lnTo>
                    <a:pt x="276" y="822"/>
                  </a:lnTo>
                  <a:lnTo>
                    <a:pt x="294" y="841"/>
                  </a:lnTo>
                  <a:lnTo>
                    <a:pt x="311" y="859"/>
                  </a:lnTo>
                  <a:lnTo>
                    <a:pt x="579" y="1127"/>
                  </a:lnTo>
                  <a:lnTo>
                    <a:pt x="582" y="1128"/>
                  </a:lnTo>
                  <a:lnTo>
                    <a:pt x="582" y="1128"/>
                  </a:lnTo>
                  <a:lnTo>
                    <a:pt x="585" y="1129"/>
                  </a:lnTo>
                  <a:lnTo>
                    <a:pt x="588" y="1131"/>
                  </a:lnTo>
                  <a:lnTo>
                    <a:pt x="588" y="1131"/>
                  </a:lnTo>
                  <a:lnTo>
                    <a:pt x="604" y="1142"/>
                  </a:lnTo>
                  <a:lnTo>
                    <a:pt x="618" y="1152"/>
                  </a:lnTo>
                  <a:lnTo>
                    <a:pt x="633" y="1159"/>
                  </a:lnTo>
                  <a:lnTo>
                    <a:pt x="647" y="1165"/>
                  </a:lnTo>
                  <a:lnTo>
                    <a:pt x="662" y="1170"/>
                  </a:lnTo>
                  <a:lnTo>
                    <a:pt x="677" y="1174"/>
                  </a:lnTo>
                  <a:lnTo>
                    <a:pt x="691" y="1177"/>
                  </a:lnTo>
                  <a:lnTo>
                    <a:pt x="706" y="1177"/>
                  </a:lnTo>
                  <a:lnTo>
                    <a:pt x="706" y="1177"/>
                  </a:lnTo>
                  <a:lnTo>
                    <a:pt x="720" y="1177"/>
                  </a:lnTo>
                  <a:lnTo>
                    <a:pt x="735" y="1174"/>
                  </a:lnTo>
                  <a:lnTo>
                    <a:pt x="750" y="1170"/>
                  </a:lnTo>
                  <a:lnTo>
                    <a:pt x="765" y="1165"/>
                  </a:lnTo>
                  <a:lnTo>
                    <a:pt x="779" y="1159"/>
                  </a:lnTo>
                  <a:lnTo>
                    <a:pt x="794" y="1152"/>
                  </a:lnTo>
                  <a:lnTo>
                    <a:pt x="808" y="1142"/>
                  </a:lnTo>
                  <a:lnTo>
                    <a:pt x="823" y="1131"/>
                  </a:lnTo>
                  <a:lnTo>
                    <a:pt x="823" y="1131"/>
                  </a:lnTo>
                  <a:lnTo>
                    <a:pt x="824" y="1130"/>
                  </a:lnTo>
                  <a:lnTo>
                    <a:pt x="825" y="1130"/>
                  </a:lnTo>
                  <a:lnTo>
                    <a:pt x="826" y="1129"/>
                  </a:lnTo>
                  <a:lnTo>
                    <a:pt x="865" y="1090"/>
                  </a:lnTo>
                  <a:lnTo>
                    <a:pt x="865" y="1090"/>
                  </a:lnTo>
                  <a:lnTo>
                    <a:pt x="934" y="1017"/>
                  </a:lnTo>
                  <a:lnTo>
                    <a:pt x="1002" y="949"/>
                  </a:lnTo>
                  <a:lnTo>
                    <a:pt x="1069" y="883"/>
                  </a:lnTo>
                  <a:lnTo>
                    <a:pt x="1105" y="850"/>
                  </a:lnTo>
                  <a:lnTo>
                    <a:pt x="1140" y="817"/>
                  </a:lnTo>
                  <a:lnTo>
                    <a:pt x="1143" y="815"/>
                  </a:lnTo>
                  <a:lnTo>
                    <a:pt x="1144" y="811"/>
                  </a:lnTo>
                  <a:lnTo>
                    <a:pt x="1144" y="811"/>
                  </a:lnTo>
                  <a:lnTo>
                    <a:pt x="1145" y="807"/>
                  </a:lnTo>
                  <a:lnTo>
                    <a:pt x="1147" y="803"/>
                  </a:lnTo>
                  <a:lnTo>
                    <a:pt x="1147" y="803"/>
                  </a:lnTo>
                  <a:lnTo>
                    <a:pt x="1157" y="786"/>
                  </a:lnTo>
                  <a:lnTo>
                    <a:pt x="1165" y="770"/>
                  </a:lnTo>
                  <a:lnTo>
                    <a:pt x="1173" y="753"/>
                  </a:lnTo>
                  <a:lnTo>
                    <a:pt x="1177" y="736"/>
                  </a:lnTo>
                  <a:lnTo>
                    <a:pt x="1180" y="720"/>
                  </a:lnTo>
                  <a:lnTo>
                    <a:pt x="1182" y="703"/>
                  </a:lnTo>
                  <a:lnTo>
                    <a:pt x="1182" y="688"/>
                  </a:lnTo>
                  <a:lnTo>
                    <a:pt x="1181" y="672"/>
                  </a:lnTo>
                  <a:lnTo>
                    <a:pt x="1179" y="657"/>
                  </a:lnTo>
                  <a:lnTo>
                    <a:pt x="1176" y="642"/>
                  </a:lnTo>
                  <a:lnTo>
                    <a:pt x="1173" y="628"/>
                  </a:lnTo>
                  <a:lnTo>
                    <a:pt x="1169" y="614"/>
                  </a:lnTo>
                  <a:lnTo>
                    <a:pt x="1158" y="588"/>
                  </a:lnTo>
                  <a:lnTo>
                    <a:pt x="1148" y="564"/>
                  </a:lnTo>
                  <a:lnTo>
                    <a:pt x="1146" y="560"/>
                  </a:lnTo>
                  <a:lnTo>
                    <a:pt x="1143" y="558"/>
                  </a:lnTo>
                  <a:lnTo>
                    <a:pt x="1143" y="558"/>
                  </a:lnTo>
                  <a:lnTo>
                    <a:pt x="1140" y="556"/>
                  </a:lnTo>
                  <a:lnTo>
                    <a:pt x="1140" y="556"/>
                  </a:lnTo>
                  <a:lnTo>
                    <a:pt x="1089" y="514"/>
                  </a:lnTo>
                  <a:lnTo>
                    <a:pt x="1039" y="471"/>
                  </a:lnTo>
                  <a:lnTo>
                    <a:pt x="991" y="427"/>
                  </a:lnTo>
                  <a:lnTo>
                    <a:pt x="942" y="381"/>
                  </a:lnTo>
                  <a:lnTo>
                    <a:pt x="894" y="335"/>
                  </a:lnTo>
                  <a:lnTo>
                    <a:pt x="846" y="289"/>
                  </a:lnTo>
                  <a:lnTo>
                    <a:pt x="752" y="196"/>
                  </a:lnTo>
                  <a:lnTo>
                    <a:pt x="752" y="196"/>
                  </a:lnTo>
                  <a:lnTo>
                    <a:pt x="629" y="75"/>
                  </a:lnTo>
                  <a:lnTo>
                    <a:pt x="627" y="72"/>
                  </a:lnTo>
                  <a:lnTo>
                    <a:pt x="623" y="72"/>
                  </a:lnTo>
                  <a:lnTo>
                    <a:pt x="622" y="71"/>
                  </a:lnTo>
                  <a:lnTo>
                    <a:pt x="622" y="71"/>
                  </a:lnTo>
                  <a:lnTo>
                    <a:pt x="590" y="64"/>
                  </a:lnTo>
                  <a:lnTo>
                    <a:pt x="558" y="57"/>
                  </a:lnTo>
                  <a:lnTo>
                    <a:pt x="525" y="52"/>
                  </a:lnTo>
                  <a:lnTo>
                    <a:pt x="491" y="46"/>
                  </a:lnTo>
                  <a:lnTo>
                    <a:pt x="455" y="43"/>
                  </a:lnTo>
                  <a:lnTo>
                    <a:pt x="417" y="40"/>
                  </a:lnTo>
                  <a:lnTo>
                    <a:pt x="377" y="39"/>
                  </a:lnTo>
                  <a:lnTo>
                    <a:pt x="336" y="38"/>
                  </a:lnTo>
                  <a:lnTo>
                    <a:pt x="336" y="38"/>
                  </a:lnTo>
                  <a:lnTo>
                    <a:pt x="291" y="39"/>
                  </a:lnTo>
                  <a:lnTo>
                    <a:pt x="241" y="40"/>
                  </a:lnTo>
                  <a:lnTo>
                    <a:pt x="236" y="40"/>
                  </a:lnTo>
                  <a:lnTo>
                    <a:pt x="232" y="42"/>
                  </a:lnTo>
                  <a:lnTo>
                    <a:pt x="232" y="42"/>
                  </a:lnTo>
                  <a:lnTo>
                    <a:pt x="231" y="43"/>
                  </a:lnTo>
                  <a:lnTo>
                    <a:pt x="231" y="4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97" name="Freeform 927"/>
            <p:cNvSpPr>
              <a:spLocks noEditPoints="1"/>
            </p:cNvSpPr>
            <p:nvPr/>
          </p:nvSpPr>
          <p:spPr bwMode="auto">
            <a:xfrm>
              <a:off x="3424238" y="1154113"/>
              <a:ext cx="557213" cy="225425"/>
            </a:xfrm>
            <a:custGeom>
              <a:avLst/>
              <a:gdLst/>
              <a:ahLst/>
              <a:cxnLst>
                <a:cxn ang="0">
                  <a:pos x="77" y="421"/>
                </a:cxn>
                <a:cxn ang="0">
                  <a:pos x="65" y="420"/>
                </a:cxn>
                <a:cxn ang="0">
                  <a:pos x="28" y="385"/>
                </a:cxn>
                <a:cxn ang="0">
                  <a:pos x="2" y="324"/>
                </a:cxn>
                <a:cxn ang="0">
                  <a:pos x="1" y="253"/>
                </a:cxn>
                <a:cxn ang="0">
                  <a:pos x="3" y="188"/>
                </a:cxn>
                <a:cxn ang="0">
                  <a:pos x="40" y="100"/>
                </a:cxn>
                <a:cxn ang="0">
                  <a:pos x="87" y="65"/>
                </a:cxn>
                <a:cxn ang="0">
                  <a:pos x="160" y="37"/>
                </a:cxn>
                <a:cxn ang="0">
                  <a:pos x="250" y="24"/>
                </a:cxn>
                <a:cxn ang="0">
                  <a:pos x="311" y="37"/>
                </a:cxn>
                <a:cxn ang="0">
                  <a:pos x="412" y="72"/>
                </a:cxn>
                <a:cxn ang="0">
                  <a:pos x="529" y="127"/>
                </a:cxn>
                <a:cxn ang="0">
                  <a:pos x="587" y="70"/>
                </a:cxn>
                <a:cxn ang="0">
                  <a:pos x="661" y="29"/>
                </a:cxn>
                <a:cxn ang="0">
                  <a:pos x="790" y="1"/>
                </a:cxn>
                <a:cxn ang="0">
                  <a:pos x="894" y="10"/>
                </a:cxn>
                <a:cxn ang="0">
                  <a:pos x="971" y="35"/>
                </a:cxn>
                <a:cxn ang="0">
                  <a:pos x="1030" y="87"/>
                </a:cxn>
                <a:cxn ang="0">
                  <a:pos x="1052" y="163"/>
                </a:cxn>
                <a:cxn ang="0">
                  <a:pos x="1025" y="252"/>
                </a:cxn>
                <a:cxn ang="0">
                  <a:pos x="951" y="306"/>
                </a:cxn>
                <a:cxn ang="0">
                  <a:pos x="871" y="326"/>
                </a:cxn>
                <a:cxn ang="0">
                  <a:pos x="769" y="315"/>
                </a:cxn>
                <a:cxn ang="0">
                  <a:pos x="623" y="246"/>
                </a:cxn>
                <a:cxn ang="0">
                  <a:pos x="524" y="190"/>
                </a:cxn>
                <a:cxn ang="0">
                  <a:pos x="479" y="259"/>
                </a:cxn>
                <a:cxn ang="0">
                  <a:pos x="458" y="261"/>
                </a:cxn>
                <a:cxn ang="0">
                  <a:pos x="451" y="244"/>
                </a:cxn>
                <a:cxn ang="0">
                  <a:pos x="504" y="162"/>
                </a:cxn>
                <a:cxn ang="0">
                  <a:pos x="394" y="95"/>
                </a:cxn>
                <a:cxn ang="0">
                  <a:pos x="310" y="68"/>
                </a:cxn>
                <a:cxn ang="0">
                  <a:pos x="213" y="57"/>
                </a:cxn>
                <a:cxn ang="0">
                  <a:pos x="142" y="76"/>
                </a:cxn>
                <a:cxn ang="0">
                  <a:pos x="89" y="99"/>
                </a:cxn>
                <a:cxn ang="0">
                  <a:pos x="47" y="159"/>
                </a:cxn>
                <a:cxn ang="0">
                  <a:pos x="30" y="231"/>
                </a:cxn>
                <a:cxn ang="0">
                  <a:pos x="41" y="335"/>
                </a:cxn>
                <a:cxn ang="0">
                  <a:pos x="65" y="372"/>
                </a:cxn>
                <a:cxn ang="0">
                  <a:pos x="101" y="397"/>
                </a:cxn>
                <a:cxn ang="0">
                  <a:pos x="117" y="394"/>
                </a:cxn>
                <a:cxn ang="0">
                  <a:pos x="127" y="410"/>
                </a:cxn>
                <a:cxn ang="0">
                  <a:pos x="112" y="425"/>
                </a:cxn>
                <a:cxn ang="0">
                  <a:pos x="819" y="29"/>
                </a:cxn>
                <a:cxn ang="0">
                  <a:pos x="736" y="41"/>
                </a:cxn>
                <a:cxn ang="0">
                  <a:pos x="628" y="80"/>
                </a:cxn>
                <a:cxn ang="0">
                  <a:pos x="550" y="152"/>
                </a:cxn>
                <a:cxn ang="0">
                  <a:pos x="632" y="213"/>
                </a:cxn>
                <a:cxn ang="0">
                  <a:pos x="723" y="264"/>
                </a:cxn>
                <a:cxn ang="0">
                  <a:pos x="808" y="289"/>
                </a:cxn>
                <a:cxn ang="0">
                  <a:pos x="922" y="285"/>
                </a:cxn>
                <a:cxn ang="0">
                  <a:pos x="994" y="243"/>
                </a:cxn>
                <a:cxn ang="0">
                  <a:pos x="1021" y="169"/>
                </a:cxn>
                <a:cxn ang="0">
                  <a:pos x="1014" y="119"/>
                </a:cxn>
                <a:cxn ang="0">
                  <a:pos x="991" y="91"/>
                </a:cxn>
                <a:cxn ang="0">
                  <a:pos x="938" y="55"/>
                </a:cxn>
                <a:cxn ang="0">
                  <a:pos x="849" y="32"/>
                </a:cxn>
              </a:cxnLst>
              <a:rect l="0" t="0" r="r" b="b"/>
              <a:pathLst>
                <a:path w="1052" h="426">
                  <a:moveTo>
                    <a:pt x="96" y="426"/>
                  </a:moveTo>
                  <a:lnTo>
                    <a:pt x="96" y="426"/>
                  </a:lnTo>
                  <a:lnTo>
                    <a:pt x="90" y="425"/>
                  </a:lnTo>
                  <a:lnTo>
                    <a:pt x="85" y="425"/>
                  </a:lnTo>
                  <a:lnTo>
                    <a:pt x="80" y="423"/>
                  </a:lnTo>
                  <a:lnTo>
                    <a:pt x="77" y="421"/>
                  </a:lnTo>
                  <a:lnTo>
                    <a:pt x="74" y="418"/>
                  </a:lnTo>
                  <a:lnTo>
                    <a:pt x="68" y="423"/>
                  </a:lnTo>
                  <a:lnTo>
                    <a:pt x="68" y="421"/>
                  </a:lnTo>
                  <a:lnTo>
                    <a:pt x="68" y="421"/>
                  </a:lnTo>
                  <a:lnTo>
                    <a:pt x="65" y="420"/>
                  </a:lnTo>
                  <a:lnTo>
                    <a:pt x="65" y="420"/>
                  </a:lnTo>
                  <a:lnTo>
                    <a:pt x="59" y="417"/>
                  </a:lnTo>
                  <a:lnTo>
                    <a:pt x="53" y="413"/>
                  </a:lnTo>
                  <a:lnTo>
                    <a:pt x="53" y="413"/>
                  </a:lnTo>
                  <a:lnTo>
                    <a:pt x="44" y="405"/>
                  </a:lnTo>
                  <a:lnTo>
                    <a:pt x="36" y="396"/>
                  </a:lnTo>
                  <a:lnTo>
                    <a:pt x="28" y="385"/>
                  </a:lnTo>
                  <a:lnTo>
                    <a:pt x="21" y="373"/>
                  </a:lnTo>
                  <a:lnTo>
                    <a:pt x="14" y="361"/>
                  </a:lnTo>
                  <a:lnTo>
                    <a:pt x="9" y="349"/>
                  </a:lnTo>
                  <a:lnTo>
                    <a:pt x="5" y="336"/>
                  </a:lnTo>
                  <a:lnTo>
                    <a:pt x="2" y="324"/>
                  </a:lnTo>
                  <a:lnTo>
                    <a:pt x="2" y="324"/>
                  </a:lnTo>
                  <a:lnTo>
                    <a:pt x="0" y="313"/>
                  </a:lnTo>
                  <a:lnTo>
                    <a:pt x="0" y="300"/>
                  </a:lnTo>
                  <a:lnTo>
                    <a:pt x="0" y="275"/>
                  </a:lnTo>
                  <a:lnTo>
                    <a:pt x="0" y="275"/>
                  </a:lnTo>
                  <a:lnTo>
                    <a:pt x="1" y="253"/>
                  </a:lnTo>
                  <a:lnTo>
                    <a:pt x="1" y="253"/>
                  </a:lnTo>
                  <a:lnTo>
                    <a:pt x="1" y="234"/>
                  </a:lnTo>
                  <a:lnTo>
                    <a:pt x="1" y="234"/>
                  </a:lnTo>
                  <a:lnTo>
                    <a:pt x="0" y="210"/>
                  </a:lnTo>
                  <a:lnTo>
                    <a:pt x="1" y="198"/>
                  </a:lnTo>
                  <a:lnTo>
                    <a:pt x="3" y="188"/>
                  </a:lnTo>
                  <a:lnTo>
                    <a:pt x="3" y="188"/>
                  </a:lnTo>
                  <a:lnTo>
                    <a:pt x="8" y="166"/>
                  </a:lnTo>
                  <a:lnTo>
                    <a:pt x="13" y="153"/>
                  </a:lnTo>
                  <a:lnTo>
                    <a:pt x="18" y="139"/>
                  </a:lnTo>
                  <a:lnTo>
                    <a:pt x="25" y="126"/>
                  </a:lnTo>
                  <a:lnTo>
                    <a:pt x="32" y="112"/>
                  </a:lnTo>
                  <a:lnTo>
                    <a:pt x="40" y="100"/>
                  </a:lnTo>
                  <a:lnTo>
                    <a:pt x="44" y="95"/>
                  </a:lnTo>
                  <a:lnTo>
                    <a:pt x="49" y="89"/>
                  </a:lnTo>
                  <a:lnTo>
                    <a:pt x="49" y="89"/>
                  </a:lnTo>
                  <a:lnTo>
                    <a:pt x="62" y="80"/>
                  </a:lnTo>
                  <a:lnTo>
                    <a:pt x="73" y="72"/>
                  </a:lnTo>
                  <a:lnTo>
                    <a:pt x="87" y="65"/>
                  </a:lnTo>
                  <a:lnTo>
                    <a:pt x="100" y="58"/>
                  </a:lnTo>
                  <a:lnTo>
                    <a:pt x="114" y="53"/>
                  </a:lnTo>
                  <a:lnTo>
                    <a:pt x="127" y="47"/>
                  </a:lnTo>
                  <a:lnTo>
                    <a:pt x="156" y="38"/>
                  </a:lnTo>
                  <a:lnTo>
                    <a:pt x="160" y="37"/>
                  </a:lnTo>
                  <a:lnTo>
                    <a:pt x="160" y="37"/>
                  </a:lnTo>
                  <a:lnTo>
                    <a:pt x="180" y="31"/>
                  </a:lnTo>
                  <a:lnTo>
                    <a:pt x="198" y="27"/>
                  </a:lnTo>
                  <a:lnTo>
                    <a:pt x="218" y="24"/>
                  </a:lnTo>
                  <a:lnTo>
                    <a:pt x="236" y="24"/>
                  </a:lnTo>
                  <a:lnTo>
                    <a:pt x="236" y="24"/>
                  </a:lnTo>
                  <a:lnTo>
                    <a:pt x="250" y="24"/>
                  </a:lnTo>
                  <a:lnTo>
                    <a:pt x="262" y="25"/>
                  </a:lnTo>
                  <a:lnTo>
                    <a:pt x="275" y="27"/>
                  </a:lnTo>
                  <a:lnTo>
                    <a:pt x="287" y="31"/>
                  </a:lnTo>
                  <a:lnTo>
                    <a:pt x="287" y="31"/>
                  </a:lnTo>
                  <a:lnTo>
                    <a:pt x="309" y="36"/>
                  </a:lnTo>
                  <a:lnTo>
                    <a:pt x="311" y="37"/>
                  </a:lnTo>
                  <a:lnTo>
                    <a:pt x="311" y="37"/>
                  </a:lnTo>
                  <a:lnTo>
                    <a:pt x="338" y="44"/>
                  </a:lnTo>
                  <a:lnTo>
                    <a:pt x="362" y="51"/>
                  </a:lnTo>
                  <a:lnTo>
                    <a:pt x="387" y="60"/>
                  </a:lnTo>
                  <a:lnTo>
                    <a:pt x="400" y="66"/>
                  </a:lnTo>
                  <a:lnTo>
                    <a:pt x="412" y="72"/>
                  </a:lnTo>
                  <a:lnTo>
                    <a:pt x="412" y="72"/>
                  </a:lnTo>
                  <a:lnTo>
                    <a:pt x="438" y="85"/>
                  </a:lnTo>
                  <a:lnTo>
                    <a:pt x="464" y="100"/>
                  </a:lnTo>
                  <a:lnTo>
                    <a:pt x="513" y="130"/>
                  </a:lnTo>
                  <a:lnTo>
                    <a:pt x="523" y="136"/>
                  </a:lnTo>
                  <a:lnTo>
                    <a:pt x="529" y="127"/>
                  </a:lnTo>
                  <a:lnTo>
                    <a:pt x="529" y="127"/>
                  </a:lnTo>
                  <a:lnTo>
                    <a:pt x="540" y="113"/>
                  </a:lnTo>
                  <a:lnTo>
                    <a:pt x="551" y="101"/>
                  </a:lnTo>
                  <a:lnTo>
                    <a:pt x="563" y="89"/>
                  </a:lnTo>
                  <a:lnTo>
                    <a:pt x="574" y="79"/>
                  </a:lnTo>
                  <a:lnTo>
                    <a:pt x="587" y="70"/>
                  </a:lnTo>
                  <a:lnTo>
                    <a:pt x="599" y="60"/>
                  </a:lnTo>
                  <a:lnTo>
                    <a:pt x="611" y="52"/>
                  </a:lnTo>
                  <a:lnTo>
                    <a:pt x="625" y="45"/>
                  </a:lnTo>
                  <a:lnTo>
                    <a:pt x="625" y="45"/>
                  </a:lnTo>
                  <a:lnTo>
                    <a:pt x="642" y="37"/>
                  </a:lnTo>
                  <a:lnTo>
                    <a:pt x="661" y="29"/>
                  </a:lnTo>
                  <a:lnTo>
                    <a:pt x="680" y="23"/>
                  </a:lnTo>
                  <a:lnTo>
                    <a:pt x="698" y="18"/>
                  </a:lnTo>
                  <a:lnTo>
                    <a:pt x="734" y="10"/>
                  </a:lnTo>
                  <a:lnTo>
                    <a:pt x="767" y="4"/>
                  </a:lnTo>
                  <a:lnTo>
                    <a:pt x="767" y="4"/>
                  </a:lnTo>
                  <a:lnTo>
                    <a:pt x="790" y="1"/>
                  </a:lnTo>
                  <a:lnTo>
                    <a:pt x="813" y="0"/>
                  </a:lnTo>
                  <a:lnTo>
                    <a:pt x="813" y="0"/>
                  </a:lnTo>
                  <a:lnTo>
                    <a:pt x="826" y="0"/>
                  </a:lnTo>
                  <a:lnTo>
                    <a:pt x="841" y="1"/>
                  </a:lnTo>
                  <a:lnTo>
                    <a:pt x="868" y="5"/>
                  </a:lnTo>
                  <a:lnTo>
                    <a:pt x="894" y="10"/>
                  </a:lnTo>
                  <a:lnTo>
                    <a:pt x="922" y="16"/>
                  </a:lnTo>
                  <a:lnTo>
                    <a:pt x="922" y="16"/>
                  </a:lnTo>
                  <a:lnTo>
                    <a:pt x="935" y="19"/>
                  </a:lnTo>
                  <a:lnTo>
                    <a:pt x="947" y="23"/>
                  </a:lnTo>
                  <a:lnTo>
                    <a:pt x="959" y="28"/>
                  </a:lnTo>
                  <a:lnTo>
                    <a:pt x="971" y="35"/>
                  </a:lnTo>
                  <a:lnTo>
                    <a:pt x="982" y="42"/>
                  </a:lnTo>
                  <a:lnTo>
                    <a:pt x="994" y="49"/>
                  </a:lnTo>
                  <a:lnTo>
                    <a:pt x="1004" y="57"/>
                  </a:lnTo>
                  <a:lnTo>
                    <a:pt x="1013" y="67"/>
                  </a:lnTo>
                  <a:lnTo>
                    <a:pt x="1022" y="77"/>
                  </a:lnTo>
                  <a:lnTo>
                    <a:pt x="1030" y="87"/>
                  </a:lnTo>
                  <a:lnTo>
                    <a:pt x="1037" y="99"/>
                  </a:lnTo>
                  <a:lnTo>
                    <a:pt x="1043" y="110"/>
                  </a:lnTo>
                  <a:lnTo>
                    <a:pt x="1047" y="122"/>
                  </a:lnTo>
                  <a:lnTo>
                    <a:pt x="1050" y="135"/>
                  </a:lnTo>
                  <a:lnTo>
                    <a:pt x="1052" y="148"/>
                  </a:lnTo>
                  <a:lnTo>
                    <a:pt x="1052" y="163"/>
                  </a:lnTo>
                  <a:lnTo>
                    <a:pt x="1052" y="163"/>
                  </a:lnTo>
                  <a:lnTo>
                    <a:pt x="1050" y="183"/>
                  </a:lnTo>
                  <a:lnTo>
                    <a:pt x="1047" y="203"/>
                  </a:lnTo>
                  <a:lnTo>
                    <a:pt x="1041" y="221"/>
                  </a:lnTo>
                  <a:lnTo>
                    <a:pt x="1034" y="237"/>
                  </a:lnTo>
                  <a:lnTo>
                    <a:pt x="1025" y="252"/>
                  </a:lnTo>
                  <a:lnTo>
                    <a:pt x="1014" y="264"/>
                  </a:lnTo>
                  <a:lnTo>
                    <a:pt x="1003" y="275"/>
                  </a:lnTo>
                  <a:lnTo>
                    <a:pt x="991" y="285"/>
                  </a:lnTo>
                  <a:lnTo>
                    <a:pt x="978" y="293"/>
                  </a:lnTo>
                  <a:lnTo>
                    <a:pt x="965" y="300"/>
                  </a:lnTo>
                  <a:lnTo>
                    <a:pt x="951" y="306"/>
                  </a:lnTo>
                  <a:lnTo>
                    <a:pt x="938" y="311"/>
                  </a:lnTo>
                  <a:lnTo>
                    <a:pt x="924" y="316"/>
                  </a:lnTo>
                  <a:lnTo>
                    <a:pt x="912" y="320"/>
                  </a:lnTo>
                  <a:lnTo>
                    <a:pt x="887" y="324"/>
                  </a:lnTo>
                  <a:lnTo>
                    <a:pt x="887" y="324"/>
                  </a:lnTo>
                  <a:lnTo>
                    <a:pt x="871" y="326"/>
                  </a:lnTo>
                  <a:lnTo>
                    <a:pt x="854" y="327"/>
                  </a:lnTo>
                  <a:lnTo>
                    <a:pt x="854" y="327"/>
                  </a:lnTo>
                  <a:lnTo>
                    <a:pt x="841" y="326"/>
                  </a:lnTo>
                  <a:lnTo>
                    <a:pt x="827" y="325"/>
                  </a:lnTo>
                  <a:lnTo>
                    <a:pt x="799" y="321"/>
                  </a:lnTo>
                  <a:lnTo>
                    <a:pt x="769" y="315"/>
                  </a:lnTo>
                  <a:lnTo>
                    <a:pt x="740" y="305"/>
                  </a:lnTo>
                  <a:lnTo>
                    <a:pt x="711" y="294"/>
                  </a:lnTo>
                  <a:lnTo>
                    <a:pt x="681" y="281"/>
                  </a:lnTo>
                  <a:lnTo>
                    <a:pt x="652" y="265"/>
                  </a:lnTo>
                  <a:lnTo>
                    <a:pt x="623" y="246"/>
                  </a:lnTo>
                  <a:lnTo>
                    <a:pt x="623" y="246"/>
                  </a:lnTo>
                  <a:lnTo>
                    <a:pt x="597" y="229"/>
                  </a:lnTo>
                  <a:lnTo>
                    <a:pt x="571" y="209"/>
                  </a:lnTo>
                  <a:lnTo>
                    <a:pt x="571" y="209"/>
                  </a:lnTo>
                  <a:lnTo>
                    <a:pt x="541" y="187"/>
                  </a:lnTo>
                  <a:lnTo>
                    <a:pt x="531" y="179"/>
                  </a:lnTo>
                  <a:lnTo>
                    <a:pt x="524" y="190"/>
                  </a:lnTo>
                  <a:lnTo>
                    <a:pt x="524" y="190"/>
                  </a:lnTo>
                  <a:lnTo>
                    <a:pt x="500" y="227"/>
                  </a:lnTo>
                  <a:lnTo>
                    <a:pt x="500" y="227"/>
                  </a:lnTo>
                  <a:lnTo>
                    <a:pt x="482" y="256"/>
                  </a:lnTo>
                  <a:lnTo>
                    <a:pt x="482" y="256"/>
                  </a:lnTo>
                  <a:lnTo>
                    <a:pt x="479" y="259"/>
                  </a:lnTo>
                  <a:lnTo>
                    <a:pt x="476" y="262"/>
                  </a:lnTo>
                  <a:lnTo>
                    <a:pt x="473" y="263"/>
                  </a:lnTo>
                  <a:lnTo>
                    <a:pt x="469" y="263"/>
                  </a:lnTo>
                  <a:lnTo>
                    <a:pt x="469" y="263"/>
                  </a:lnTo>
                  <a:lnTo>
                    <a:pt x="464" y="263"/>
                  </a:lnTo>
                  <a:lnTo>
                    <a:pt x="458" y="261"/>
                  </a:lnTo>
                  <a:lnTo>
                    <a:pt x="455" y="258"/>
                  </a:lnTo>
                  <a:lnTo>
                    <a:pt x="452" y="254"/>
                  </a:lnTo>
                  <a:lnTo>
                    <a:pt x="452" y="254"/>
                  </a:lnTo>
                  <a:lnTo>
                    <a:pt x="451" y="251"/>
                  </a:lnTo>
                  <a:lnTo>
                    <a:pt x="450" y="247"/>
                  </a:lnTo>
                  <a:lnTo>
                    <a:pt x="451" y="244"/>
                  </a:lnTo>
                  <a:lnTo>
                    <a:pt x="453" y="240"/>
                  </a:lnTo>
                  <a:lnTo>
                    <a:pt x="453" y="240"/>
                  </a:lnTo>
                  <a:lnTo>
                    <a:pt x="474" y="208"/>
                  </a:lnTo>
                  <a:lnTo>
                    <a:pt x="474" y="208"/>
                  </a:lnTo>
                  <a:lnTo>
                    <a:pt x="498" y="172"/>
                  </a:lnTo>
                  <a:lnTo>
                    <a:pt x="504" y="162"/>
                  </a:lnTo>
                  <a:lnTo>
                    <a:pt x="477" y="144"/>
                  </a:lnTo>
                  <a:lnTo>
                    <a:pt x="477" y="144"/>
                  </a:lnTo>
                  <a:lnTo>
                    <a:pt x="445" y="123"/>
                  </a:lnTo>
                  <a:lnTo>
                    <a:pt x="429" y="113"/>
                  </a:lnTo>
                  <a:lnTo>
                    <a:pt x="412" y="104"/>
                  </a:lnTo>
                  <a:lnTo>
                    <a:pt x="394" y="95"/>
                  </a:lnTo>
                  <a:lnTo>
                    <a:pt x="377" y="86"/>
                  </a:lnTo>
                  <a:lnTo>
                    <a:pt x="359" y="80"/>
                  </a:lnTo>
                  <a:lnTo>
                    <a:pt x="343" y="75"/>
                  </a:lnTo>
                  <a:lnTo>
                    <a:pt x="335" y="74"/>
                  </a:lnTo>
                  <a:lnTo>
                    <a:pt x="335" y="74"/>
                  </a:lnTo>
                  <a:lnTo>
                    <a:pt x="310" y="68"/>
                  </a:lnTo>
                  <a:lnTo>
                    <a:pt x="284" y="63"/>
                  </a:lnTo>
                  <a:lnTo>
                    <a:pt x="256" y="58"/>
                  </a:lnTo>
                  <a:lnTo>
                    <a:pt x="243" y="57"/>
                  </a:lnTo>
                  <a:lnTo>
                    <a:pt x="229" y="57"/>
                  </a:lnTo>
                  <a:lnTo>
                    <a:pt x="229" y="57"/>
                  </a:lnTo>
                  <a:lnTo>
                    <a:pt x="213" y="57"/>
                  </a:lnTo>
                  <a:lnTo>
                    <a:pt x="196" y="59"/>
                  </a:lnTo>
                  <a:lnTo>
                    <a:pt x="182" y="64"/>
                  </a:lnTo>
                  <a:lnTo>
                    <a:pt x="167" y="68"/>
                  </a:lnTo>
                  <a:lnTo>
                    <a:pt x="167" y="68"/>
                  </a:lnTo>
                  <a:lnTo>
                    <a:pt x="156" y="72"/>
                  </a:lnTo>
                  <a:lnTo>
                    <a:pt x="142" y="76"/>
                  </a:lnTo>
                  <a:lnTo>
                    <a:pt x="142" y="76"/>
                  </a:lnTo>
                  <a:lnTo>
                    <a:pt x="128" y="81"/>
                  </a:lnTo>
                  <a:lnTo>
                    <a:pt x="115" y="86"/>
                  </a:lnTo>
                  <a:lnTo>
                    <a:pt x="101" y="91"/>
                  </a:lnTo>
                  <a:lnTo>
                    <a:pt x="89" y="99"/>
                  </a:lnTo>
                  <a:lnTo>
                    <a:pt x="89" y="99"/>
                  </a:lnTo>
                  <a:lnTo>
                    <a:pt x="81" y="106"/>
                  </a:lnTo>
                  <a:lnTo>
                    <a:pt x="74" y="112"/>
                  </a:lnTo>
                  <a:lnTo>
                    <a:pt x="68" y="119"/>
                  </a:lnTo>
                  <a:lnTo>
                    <a:pt x="63" y="127"/>
                  </a:lnTo>
                  <a:lnTo>
                    <a:pt x="55" y="143"/>
                  </a:lnTo>
                  <a:lnTo>
                    <a:pt x="47" y="159"/>
                  </a:lnTo>
                  <a:lnTo>
                    <a:pt x="44" y="166"/>
                  </a:lnTo>
                  <a:lnTo>
                    <a:pt x="44" y="166"/>
                  </a:lnTo>
                  <a:lnTo>
                    <a:pt x="40" y="175"/>
                  </a:lnTo>
                  <a:lnTo>
                    <a:pt x="37" y="184"/>
                  </a:lnTo>
                  <a:lnTo>
                    <a:pt x="33" y="207"/>
                  </a:lnTo>
                  <a:lnTo>
                    <a:pt x="30" y="231"/>
                  </a:lnTo>
                  <a:lnTo>
                    <a:pt x="29" y="256"/>
                  </a:lnTo>
                  <a:lnTo>
                    <a:pt x="30" y="281"/>
                  </a:lnTo>
                  <a:lnTo>
                    <a:pt x="33" y="304"/>
                  </a:lnTo>
                  <a:lnTo>
                    <a:pt x="35" y="316"/>
                  </a:lnTo>
                  <a:lnTo>
                    <a:pt x="38" y="326"/>
                  </a:lnTo>
                  <a:lnTo>
                    <a:pt x="41" y="335"/>
                  </a:lnTo>
                  <a:lnTo>
                    <a:pt x="45" y="344"/>
                  </a:lnTo>
                  <a:lnTo>
                    <a:pt x="45" y="344"/>
                  </a:lnTo>
                  <a:lnTo>
                    <a:pt x="49" y="353"/>
                  </a:lnTo>
                  <a:lnTo>
                    <a:pt x="55" y="360"/>
                  </a:lnTo>
                  <a:lnTo>
                    <a:pt x="60" y="366"/>
                  </a:lnTo>
                  <a:lnTo>
                    <a:pt x="65" y="372"/>
                  </a:lnTo>
                  <a:lnTo>
                    <a:pt x="71" y="378"/>
                  </a:lnTo>
                  <a:lnTo>
                    <a:pt x="77" y="382"/>
                  </a:lnTo>
                  <a:lnTo>
                    <a:pt x="92" y="391"/>
                  </a:lnTo>
                  <a:lnTo>
                    <a:pt x="92" y="391"/>
                  </a:lnTo>
                  <a:lnTo>
                    <a:pt x="97" y="394"/>
                  </a:lnTo>
                  <a:lnTo>
                    <a:pt x="101" y="397"/>
                  </a:lnTo>
                  <a:lnTo>
                    <a:pt x="108" y="390"/>
                  </a:lnTo>
                  <a:lnTo>
                    <a:pt x="109" y="393"/>
                  </a:lnTo>
                  <a:lnTo>
                    <a:pt x="109" y="393"/>
                  </a:lnTo>
                  <a:lnTo>
                    <a:pt x="112" y="393"/>
                  </a:lnTo>
                  <a:lnTo>
                    <a:pt x="112" y="393"/>
                  </a:lnTo>
                  <a:lnTo>
                    <a:pt x="117" y="394"/>
                  </a:lnTo>
                  <a:lnTo>
                    <a:pt x="121" y="395"/>
                  </a:lnTo>
                  <a:lnTo>
                    <a:pt x="123" y="397"/>
                  </a:lnTo>
                  <a:lnTo>
                    <a:pt x="125" y="400"/>
                  </a:lnTo>
                  <a:lnTo>
                    <a:pt x="127" y="405"/>
                  </a:lnTo>
                  <a:lnTo>
                    <a:pt x="127" y="410"/>
                  </a:lnTo>
                  <a:lnTo>
                    <a:pt x="127" y="410"/>
                  </a:lnTo>
                  <a:lnTo>
                    <a:pt x="127" y="413"/>
                  </a:lnTo>
                  <a:lnTo>
                    <a:pt x="125" y="419"/>
                  </a:lnTo>
                  <a:lnTo>
                    <a:pt x="123" y="421"/>
                  </a:lnTo>
                  <a:lnTo>
                    <a:pt x="121" y="423"/>
                  </a:lnTo>
                  <a:lnTo>
                    <a:pt x="117" y="425"/>
                  </a:lnTo>
                  <a:lnTo>
                    <a:pt x="112" y="425"/>
                  </a:lnTo>
                  <a:lnTo>
                    <a:pt x="112" y="425"/>
                  </a:lnTo>
                  <a:lnTo>
                    <a:pt x="103" y="426"/>
                  </a:lnTo>
                  <a:lnTo>
                    <a:pt x="103" y="426"/>
                  </a:lnTo>
                  <a:lnTo>
                    <a:pt x="96" y="426"/>
                  </a:lnTo>
                  <a:lnTo>
                    <a:pt x="96" y="426"/>
                  </a:lnTo>
                  <a:close/>
                  <a:moveTo>
                    <a:pt x="819" y="29"/>
                  </a:moveTo>
                  <a:lnTo>
                    <a:pt x="819" y="29"/>
                  </a:lnTo>
                  <a:lnTo>
                    <a:pt x="805" y="31"/>
                  </a:lnTo>
                  <a:lnTo>
                    <a:pt x="788" y="32"/>
                  </a:lnTo>
                  <a:lnTo>
                    <a:pt x="771" y="34"/>
                  </a:lnTo>
                  <a:lnTo>
                    <a:pt x="754" y="37"/>
                  </a:lnTo>
                  <a:lnTo>
                    <a:pt x="736" y="41"/>
                  </a:lnTo>
                  <a:lnTo>
                    <a:pt x="717" y="46"/>
                  </a:lnTo>
                  <a:lnTo>
                    <a:pt x="675" y="58"/>
                  </a:lnTo>
                  <a:lnTo>
                    <a:pt x="675" y="58"/>
                  </a:lnTo>
                  <a:lnTo>
                    <a:pt x="659" y="65"/>
                  </a:lnTo>
                  <a:lnTo>
                    <a:pt x="643" y="72"/>
                  </a:lnTo>
                  <a:lnTo>
                    <a:pt x="628" y="80"/>
                  </a:lnTo>
                  <a:lnTo>
                    <a:pt x="613" y="90"/>
                  </a:lnTo>
                  <a:lnTo>
                    <a:pt x="599" y="101"/>
                  </a:lnTo>
                  <a:lnTo>
                    <a:pt x="586" y="113"/>
                  </a:lnTo>
                  <a:lnTo>
                    <a:pt x="572" y="127"/>
                  </a:lnTo>
                  <a:lnTo>
                    <a:pt x="559" y="142"/>
                  </a:lnTo>
                  <a:lnTo>
                    <a:pt x="550" y="152"/>
                  </a:lnTo>
                  <a:lnTo>
                    <a:pt x="562" y="160"/>
                  </a:lnTo>
                  <a:lnTo>
                    <a:pt x="562" y="160"/>
                  </a:lnTo>
                  <a:lnTo>
                    <a:pt x="582" y="174"/>
                  </a:lnTo>
                  <a:lnTo>
                    <a:pt x="602" y="190"/>
                  </a:lnTo>
                  <a:lnTo>
                    <a:pt x="602" y="190"/>
                  </a:lnTo>
                  <a:lnTo>
                    <a:pt x="632" y="213"/>
                  </a:lnTo>
                  <a:lnTo>
                    <a:pt x="648" y="224"/>
                  </a:lnTo>
                  <a:lnTo>
                    <a:pt x="664" y="234"/>
                  </a:lnTo>
                  <a:lnTo>
                    <a:pt x="664" y="234"/>
                  </a:lnTo>
                  <a:lnTo>
                    <a:pt x="688" y="246"/>
                  </a:lnTo>
                  <a:lnTo>
                    <a:pt x="704" y="255"/>
                  </a:lnTo>
                  <a:lnTo>
                    <a:pt x="723" y="264"/>
                  </a:lnTo>
                  <a:lnTo>
                    <a:pt x="744" y="272"/>
                  </a:lnTo>
                  <a:lnTo>
                    <a:pt x="765" y="279"/>
                  </a:lnTo>
                  <a:lnTo>
                    <a:pt x="787" y="286"/>
                  </a:lnTo>
                  <a:lnTo>
                    <a:pt x="797" y="288"/>
                  </a:lnTo>
                  <a:lnTo>
                    <a:pt x="808" y="289"/>
                  </a:lnTo>
                  <a:lnTo>
                    <a:pt x="808" y="289"/>
                  </a:lnTo>
                  <a:lnTo>
                    <a:pt x="834" y="291"/>
                  </a:lnTo>
                  <a:lnTo>
                    <a:pt x="859" y="292"/>
                  </a:lnTo>
                  <a:lnTo>
                    <a:pt x="859" y="292"/>
                  </a:lnTo>
                  <a:lnTo>
                    <a:pt x="882" y="291"/>
                  </a:lnTo>
                  <a:lnTo>
                    <a:pt x="903" y="289"/>
                  </a:lnTo>
                  <a:lnTo>
                    <a:pt x="922" y="285"/>
                  </a:lnTo>
                  <a:lnTo>
                    <a:pt x="940" y="279"/>
                  </a:lnTo>
                  <a:lnTo>
                    <a:pt x="955" y="273"/>
                  </a:lnTo>
                  <a:lnTo>
                    <a:pt x="970" y="265"/>
                  </a:lnTo>
                  <a:lnTo>
                    <a:pt x="983" y="255"/>
                  </a:lnTo>
                  <a:lnTo>
                    <a:pt x="994" y="243"/>
                  </a:lnTo>
                  <a:lnTo>
                    <a:pt x="994" y="243"/>
                  </a:lnTo>
                  <a:lnTo>
                    <a:pt x="1001" y="233"/>
                  </a:lnTo>
                  <a:lnTo>
                    <a:pt x="1007" y="222"/>
                  </a:lnTo>
                  <a:lnTo>
                    <a:pt x="1012" y="209"/>
                  </a:lnTo>
                  <a:lnTo>
                    <a:pt x="1016" y="197"/>
                  </a:lnTo>
                  <a:lnTo>
                    <a:pt x="1019" y="182"/>
                  </a:lnTo>
                  <a:lnTo>
                    <a:pt x="1021" y="169"/>
                  </a:lnTo>
                  <a:lnTo>
                    <a:pt x="1021" y="156"/>
                  </a:lnTo>
                  <a:lnTo>
                    <a:pt x="1020" y="142"/>
                  </a:lnTo>
                  <a:lnTo>
                    <a:pt x="1020" y="142"/>
                  </a:lnTo>
                  <a:lnTo>
                    <a:pt x="1019" y="134"/>
                  </a:lnTo>
                  <a:lnTo>
                    <a:pt x="1016" y="127"/>
                  </a:lnTo>
                  <a:lnTo>
                    <a:pt x="1014" y="119"/>
                  </a:lnTo>
                  <a:lnTo>
                    <a:pt x="1010" y="113"/>
                  </a:lnTo>
                  <a:lnTo>
                    <a:pt x="1007" y="107"/>
                  </a:lnTo>
                  <a:lnTo>
                    <a:pt x="1002" y="101"/>
                  </a:lnTo>
                  <a:lnTo>
                    <a:pt x="997" y="96"/>
                  </a:lnTo>
                  <a:lnTo>
                    <a:pt x="991" y="91"/>
                  </a:lnTo>
                  <a:lnTo>
                    <a:pt x="991" y="91"/>
                  </a:lnTo>
                  <a:lnTo>
                    <a:pt x="973" y="79"/>
                  </a:lnTo>
                  <a:lnTo>
                    <a:pt x="973" y="79"/>
                  </a:lnTo>
                  <a:lnTo>
                    <a:pt x="956" y="67"/>
                  </a:lnTo>
                  <a:lnTo>
                    <a:pt x="947" y="60"/>
                  </a:lnTo>
                  <a:lnTo>
                    <a:pt x="938" y="55"/>
                  </a:lnTo>
                  <a:lnTo>
                    <a:pt x="938" y="55"/>
                  </a:lnTo>
                  <a:lnTo>
                    <a:pt x="926" y="50"/>
                  </a:lnTo>
                  <a:lnTo>
                    <a:pt x="914" y="46"/>
                  </a:lnTo>
                  <a:lnTo>
                    <a:pt x="889" y="39"/>
                  </a:lnTo>
                  <a:lnTo>
                    <a:pt x="865" y="35"/>
                  </a:lnTo>
                  <a:lnTo>
                    <a:pt x="849" y="32"/>
                  </a:lnTo>
                  <a:lnTo>
                    <a:pt x="849" y="32"/>
                  </a:lnTo>
                  <a:lnTo>
                    <a:pt x="834" y="31"/>
                  </a:lnTo>
                  <a:lnTo>
                    <a:pt x="819" y="29"/>
                  </a:lnTo>
                  <a:lnTo>
                    <a:pt x="819" y="2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6560622" y="3961280"/>
            <a:ext cx="737002" cy="560287"/>
            <a:chOff x="4095751" y="2149476"/>
            <a:chExt cx="854074" cy="649288"/>
          </a:xfrm>
          <a:solidFill>
            <a:srgbClr val="005790"/>
          </a:solidFill>
        </p:grpSpPr>
        <p:sp>
          <p:nvSpPr>
            <p:cNvPr id="99" name="Freeform 981"/>
            <p:cNvSpPr/>
            <p:nvPr/>
          </p:nvSpPr>
          <p:spPr bwMode="auto">
            <a:xfrm>
              <a:off x="4114801" y="2484438"/>
              <a:ext cx="41275" cy="42863"/>
            </a:xfrm>
            <a:custGeom>
              <a:avLst/>
              <a:gdLst/>
              <a:ahLst/>
              <a:cxnLst>
                <a:cxn ang="0">
                  <a:pos x="72" y="1"/>
                </a:cxn>
                <a:cxn ang="0">
                  <a:pos x="72" y="1"/>
                </a:cxn>
                <a:cxn ang="0">
                  <a:pos x="51" y="17"/>
                </a:cxn>
                <a:cxn ang="0">
                  <a:pos x="33" y="34"/>
                </a:cxn>
                <a:cxn ang="0">
                  <a:pos x="23" y="45"/>
                </a:cxn>
                <a:cxn ang="0">
                  <a:pos x="15" y="54"/>
                </a:cxn>
                <a:cxn ang="0">
                  <a:pos x="8" y="64"/>
                </a:cxn>
                <a:cxn ang="0">
                  <a:pos x="1" y="76"/>
                </a:cxn>
                <a:cxn ang="0">
                  <a:pos x="1" y="76"/>
                </a:cxn>
                <a:cxn ang="0">
                  <a:pos x="0" y="78"/>
                </a:cxn>
                <a:cxn ang="0">
                  <a:pos x="1" y="79"/>
                </a:cxn>
                <a:cxn ang="0">
                  <a:pos x="2" y="81"/>
                </a:cxn>
                <a:cxn ang="0">
                  <a:pos x="3" y="82"/>
                </a:cxn>
                <a:cxn ang="0">
                  <a:pos x="4" y="83"/>
                </a:cxn>
                <a:cxn ang="0">
                  <a:pos x="6" y="83"/>
                </a:cxn>
                <a:cxn ang="0">
                  <a:pos x="8" y="82"/>
                </a:cxn>
                <a:cxn ang="0">
                  <a:pos x="9" y="80"/>
                </a:cxn>
                <a:cxn ang="0">
                  <a:pos x="9" y="80"/>
                </a:cxn>
                <a:cxn ang="0">
                  <a:pos x="15" y="70"/>
                </a:cxn>
                <a:cxn ang="0">
                  <a:pos x="23" y="60"/>
                </a:cxn>
                <a:cxn ang="0">
                  <a:pos x="31" y="51"/>
                </a:cxn>
                <a:cxn ang="0">
                  <a:pos x="39" y="42"/>
                </a:cxn>
                <a:cxn ang="0">
                  <a:pos x="58" y="25"/>
                </a:cxn>
                <a:cxn ang="0">
                  <a:pos x="77" y="9"/>
                </a:cxn>
                <a:cxn ang="0">
                  <a:pos x="77" y="9"/>
                </a:cxn>
                <a:cxn ang="0">
                  <a:pos x="78" y="7"/>
                </a:cxn>
                <a:cxn ang="0">
                  <a:pos x="79" y="6"/>
                </a:cxn>
                <a:cxn ang="0">
                  <a:pos x="78" y="2"/>
                </a:cxn>
                <a:cxn ang="0">
                  <a:pos x="77" y="1"/>
                </a:cxn>
                <a:cxn ang="0">
                  <a:pos x="75" y="0"/>
                </a:cxn>
                <a:cxn ang="0">
                  <a:pos x="74" y="0"/>
                </a:cxn>
                <a:cxn ang="0">
                  <a:pos x="72" y="1"/>
                </a:cxn>
                <a:cxn ang="0">
                  <a:pos x="72" y="1"/>
                </a:cxn>
              </a:cxnLst>
              <a:rect l="0" t="0" r="r" b="b"/>
              <a:pathLst>
                <a:path w="79" h="83">
                  <a:moveTo>
                    <a:pt x="72" y="1"/>
                  </a:moveTo>
                  <a:lnTo>
                    <a:pt x="72" y="1"/>
                  </a:lnTo>
                  <a:lnTo>
                    <a:pt x="51" y="17"/>
                  </a:lnTo>
                  <a:lnTo>
                    <a:pt x="33" y="34"/>
                  </a:lnTo>
                  <a:lnTo>
                    <a:pt x="23" y="45"/>
                  </a:lnTo>
                  <a:lnTo>
                    <a:pt x="15" y="54"/>
                  </a:lnTo>
                  <a:lnTo>
                    <a:pt x="8" y="64"/>
                  </a:lnTo>
                  <a:lnTo>
                    <a:pt x="1" y="76"/>
                  </a:lnTo>
                  <a:lnTo>
                    <a:pt x="1" y="76"/>
                  </a:lnTo>
                  <a:lnTo>
                    <a:pt x="0" y="78"/>
                  </a:lnTo>
                  <a:lnTo>
                    <a:pt x="1" y="79"/>
                  </a:lnTo>
                  <a:lnTo>
                    <a:pt x="2" y="81"/>
                  </a:lnTo>
                  <a:lnTo>
                    <a:pt x="3" y="82"/>
                  </a:lnTo>
                  <a:lnTo>
                    <a:pt x="4" y="83"/>
                  </a:lnTo>
                  <a:lnTo>
                    <a:pt x="6" y="83"/>
                  </a:lnTo>
                  <a:lnTo>
                    <a:pt x="8" y="82"/>
                  </a:lnTo>
                  <a:lnTo>
                    <a:pt x="9" y="80"/>
                  </a:lnTo>
                  <a:lnTo>
                    <a:pt x="9" y="80"/>
                  </a:lnTo>
                  <a:lnTo>
                    <a:pt x="15" y="70"/>
                  </a:lnTo>
                  <a:lnTo>
                    <a:pt x="23" y="60"/>
                  </a:lnTo>
                  <a:lnTo>
                    <a:pt x="31" y="51"/>
                  </a:lnTo>
                  <a:lnTo>
                    <a:pt x="39" y="42"/>
                  </a:lnTo>
                  <a:lnTo>
                    <a:pt x="58" y="25"/>
                  </a:lnTo>
                  <a:lnTo>
                    <a:pt x="77" y="9"/>
                  </a:lnTo>
                  <a:lnTo>
                    <a:pt x="77" y="9"/>
                  </a:lnTo>
                  <a:lnTo>
                    <a:pt x="78" y="7"/>
                  </a:lnTo>
                  <a:lnTo>
                    <a:pt x="79" y="6"/>
                  </a:lnTo>
                  <a:lnTo>
                    <a:pt x="78" y="2"/>
                  </a:lnTo>
                  <a:lnTo>
                    <a:pt x="77" y="1"/>
                  </a:lnTo>
                  <a:lnTo>
                    <a:pt x="75" y="0"/>
                  </a:lnTo>
                  <a:lnTo>
                    <a:pt x="74" y="0"/>
                  </a:lnTo>
                  <a:lnTo>
                    <a:pt x="72" y="1"/>
                  </a:lnTo>
                  <a:lnTo>
                    <a:pt x="72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0" name="Freeform 982"/>
            <p:cNvSpPr/>
            <p:nvPr/>
          </p:nvSpPr>
          <p:spPr bwMode="auto">
            <a:xfrm>
              <a:off x="4122738" y="2492376"/>
              <a:ext cx="60325" cy="63500"/>
            </a:xfrm>
            <a:custGeom>
              <a:avLst/>
              <a:gdLst/>
              <a:ahLst/>
              <a:cxnLst>
                <a:cxn ang="0">
                  <a:pos x="106" y="1"/>
                </a:cxn>
                <a:cxn ang="0">
                  <a:pos x="106" y="1"/>
                </a:cxn>
                <a:cxn ang="0">
                  <a:pos x="44" y="63"/>
                </a:cxn>
                <a:cxn ang="0">
                  <a:pos x="44" y="63"/>
                </a:cxn>
                <a:cxn ang="0">
                  <a:pos x="20" y="87"/>
                </a:cxn>
                <a:cxn ang="0">
                  <a:pos x="10" y="99"/>
                </a:cxn>
                <a:cxn ang="0">
                  <a:pos x="4" y="105"/>
                </a:cxn>
                <a:cxn ang="0">
                  <a:pos x="0" y="113"/>
                </a:cxn>
                <a:cxn ang="0">
                  <a:pos x="0" y="113"/>
                </a:cxn>
                <a:cxn ang="0">
                  <a:pos x="0" y="115"/>
                </a:cxn>
                <a:cxn ang="0">
                  <a:pos x="0" y="117"/>
                </a:cxn>
                <a:cxn ang="0">
                  <a:pos x="2" y="119"/>
                </a:cxn>
                <a:cxn ang="0">
                  <a:pos x="4" y="120"/>
                </a:cxn>
                <a:cxn ang="0">
                  <a:pos x="6" y="120"/>
                </a:cxn>
                <a:cxn ang="0">
                  <a:pos x="7" y="119"/>
                </a:cxn>
                <a:cxn ang="0">
                  <a:pos x="8" y="118"/>
                </a:cxn>
                <a:cxn ang="0">
                  <a:pos x="8" y="118"/>
                </a:cxn>
                <a:cxn ang="0">
                  <a:pos x="13" y="110"/>
                </a:cxn>
                <a:cxn ang="0">
                  <a:pos x="18" y="103"/>
                </a:cxn>
                <a:cxn ang="0">
                  <a:pos x="30" y="90"/>
                </a:cxn>
                <a:cxn ang="0">
                  <a:pos x="55" y="65"/>
                </a:cxn>
                <a:cxn ang="0">
                  <a:pos x="55" y="65"/>
                </a:cxn>
                <a:cxn ang="0">
                  <a:pos x="113" y="7"/>
                </a:cxn>
                <a:cxn ang="0">
                  <a:pos x="113" y="7"/>
                </a:cxn>
                <a:cxn ang="0">
                  <a:pos x="114" y="6"/>
                </a:cxn>
                <a:cxn ang="0">
                  <a:pos x="114" y="4"/>
                </a:cxn>
                <a:cxn ang="0">
                  <a:pos x="114" y="2"/>
                </a:cxn>
                <a:cxn ang="0">
                  <a:pos x="113" y="1"/>
                </a:cxn>
                <a:cxn ang="0">
                  <a:pos x="111" y="0"/>
                </a:cxn>
                <a:cxn ang="0">
                  <a:pos x="110" y="0"/>
                </a:cxn>
                <a:cxn ang="0">
                  <a:pos x="108" y="0"/>
                </a:cxn>
                <a:cxn ang="0">
                  <a:pos x="106" y="1"/>
                </a:cxn>
                <a:cxn ang="0">
                  <a:pos x="106" y="1"/>
                </a:cxn>
              </a:cxnLst>
              <a:rect l="0" t="0" r="r" b="b"/>
              <a:pathLst>
                <a:path w="114" h="120">
                  <a:moveTo>
                    <a:pt x="106" y="1"/>
                  </a:moveTo>
                  <a:lnTo>
                    <a:pt x="106" y="1"/>
                  </a:lnTo>
                  <a:lnTo>
                    <a:pt x="44" y="63"/>
                  </a:lnTo>
                  <a:lnTo>
                    <a:pt x="44" y="63"/>
                  </a:lnTo>
                  <a:lnTo>
                    <a:pt x="20" y="87"/>
                  </a:lnTo>
                  <a:lnTo>
                    <a:pt x="10" y="99"/>
                  </a:lnTo>
                  <a:lnTo>
                    <a:pt x="4" y="105"/>
                  </a:lnTo>
                  <a:lnTo>
                    <a:pt x="0" y="113"/>
                  </a:lnTo>
                  <a:lnTo>
                    <a:pt x="0" y="113"/>
                  </a:lnTo>
                  <a:lnTo>
                    <a:pt x="0" y="115"/>
                  </a:lnTo>
                  <a:lnTo>
                    <a:pt x="0" y="117"/>
                  </a:lnTo>
                  <a:lnTo>
                    <a:pt x="2" y="119"/>
                  </a:lnTo>
                  <a:lnTo>
                    <a:pt x="4" y="120"/>
                  </a:lnTo>
                  <a:lnTo>
                    <a:pt x="6" y="120"/>
                  </a:lnTo>
                  <a:lnTo>
                    <a:pt x="7" y="119"/>
                  </a:lnTo>
                  <a:lnTo>
                    <a:pt x="8" y="118"/>
                  </a:lnTo>
                  <a:lnTo>
                    <a:pt x="8" y="118"/>
                  </a:lnTo>
                  <a:lnTo>
                    <a:pt x="13" y="110"/>
                  </a:lnTo>
                  <a:lnTo>
                    <a:pt x="18" y="103"/>
                  </a:lnTo>
                  <a:lnTo>
                    <a:pt x="30" y="90"/>
                  </a:lnTo>
                  <a:lnTo>
                    <a:pt x="55" y="65"/>
                  </a:lnTo>
                  <a:lnTo>
                    <a:pt x="55" y="65"/>
                  </a:lnTo>
                  <a:lnTo>
                    <a:pt x="113" y="7"/>
                  </a:lnTo>
                  <a:lnTo>
                    <a:pt x="113" y="7"/>
                  </a:lnTo>
                  <a:lnTo>
                    <a:pt x="114" y="6"/>
                  </a:lnTo>
                  <a:lnTo>
                    <a:pt x="114" y="4"/>
                  </a:lnTo>
                  <a:lnTo>
                    <a:pt x="114" y="2"/>
                  </a:lnTo>
                  <a:lnTo>
                    <a:pt x="113" y="1"/>
                  </a:lnTo>
                  <a:lnTo>
                    <a:pt x="111" y="0"/>
                  </a:lnTo>
                  <a:lnTo>
                    <a:pt x="110" y="0"/>
                  </a:lnTo>
                  <a:lnTo>
                    <a:pt x="108" y="0"/>
                  </a:lnTo>
                  <a:lnTo>
                    <a:pt x="106" y="1"/>
                  </a:lnTo>
                  <a:lnTo>
                    <a:pt x="106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1" name="Freeform 983"/>
            <p:cNvSpPr/>
            <p:nvPr/>
          </p:nvSpPr>
          <p:spPr bwMode="auto">
            <a:xfrm>
              <a:off x="4133851" y="2506663"/>
              <a:ext cx="88900" cy="85725"/>
            </a:xfrm>
            <a:custGeom>
              <a:avLst/>
              <a:gdLst/>
              <a:ahLst/>
              <a:cxnLst>
                <a:cxn ang="0">
                  <a:pos x="161" y="1"/>
                </a:cxn>
                <a:cxn ang="0">
                  <a:pos x="161" y="1"/>
                </a:cxn>
                <a:cxn ang="0">
                  <a:pos x="141" y="21"/>
                </a:cxn>
                <a:cxn ang="0">
                  <a:pos x="122" y="41"/>
                </a:cxn>
                <a:cxn ang="0">
                  <a:pos x="82" y="79"/>
                </a:cxn>
                <a:cxn ang="0">
                  <a:pos x="41" y="118"/>
                </a:cxn>
                <a:cxn ang="0">
                  <a:pos x="2" y="156"/>
                </a:cxn>
                <a:cxn ang="0">
                  <a:pos x="2" y="156"/>
                </a:cxn>
                <a:cxn ang="0">
                  <a:pos x="0" y="158"/>
                </a:cxn>
                <a:cxn ang="0">
                  <a:pos x="0" y="160"/>
                </a:cxn>
                <a:cxn ang="0">
                  <a:pos x="1" y="161"/>
                </a:cxn>
                <a:cxn ang="0">
                  <a:pos x="2" y="163"/>
                </a:cxn>
                <a:cxn ang="0">
                  <a:pos x="3" y="164"/>
                </a:cxn>
                <a:cxn ang="0">
                  <a:pos x="5" y="164"/>
                </a:cxn>
                <a:cxn ang="0">
                  <a:pos x="6" y="164"/>
                </a:cxn>
                <a:cxn ang="0">
                  <a:pos x="8" y="163"/>
                </a:cxn>
                <a:cxn ang="0">
                  <a:pos x="8" y="163"/>
                </a:cxn>
                <a:cxn ang="0">
                  <a:pos x="49" y="125"/>
                </a:cxn>
                <a:cxn ang="0">
                  <a:pos x="89" y="87"/>
                </a:cxn>
                <a:cxn ang="0">
                  <a:pos x="128" y="48"/>
                </a:cxn>
                <a:cxn ang="0">
                  <a:pos x="148" y="29"/>
                </a:cxn>
                <a:cxn ang="0">
                  <a:pos x="167" y="8"/>
                </a:cxn>
                <a:cxn ang="0">
                  <a:pos x="167" y="8"/>
                </a:cxn>
                <a:cxn ang="0">
                  <a:pos x="168" y="6"/>
                </a:cxn>
                <a:cxn ang="0">
                  <a:pos x="168" y="4"/>
                </a:cxn>
                <a:cxn ang="0">
                  <a:pos x="168" y="3"/>
                </a:cxn>
                <a:cxn ang="0">
                  <a:pos x="167" y="1"/>
                </a:cxn>
                <a:cxn ang="0">
                  <a:pos x="165" y="0"/>
                </a:cxn>
                <a:cxn ang="0">
                  <a:pos x="164" y="0"/>
                </a:cxn>
                <a:cxn ang="0">
                  <a:pos x="162" y="0"/>
                </a:cxn>
                <a:cxn ang="0">
                  <a:pos x="161" y="1"/>
                </a:cxn>
                <a:cxn ang="0">
                  <a:pos x="161" y="1"/>
                </a:cxn>
              </a:cxnLst>
              <a:rect l="0" t="0" r="r" b="b"/>
              <a:pathLst>
                <a:path w="168" h="164">
                  <a:moveTo>
                    <a:pt x="161" y="1"/>
                  </a:moveTo>
                  <a:lnTo>
                    <a:pt x="161" y="1"/>
                  </a:lnTo>
                  <a:lnTo>
                    <a:pt x="141" y="21"/>
                  </a:lnTo>
                  <a:lnTo>
                    <a:pt x="122" y="41"/>
                  </a:lnTo>
                  <a:lnTo>
                    <a:pt x="82" y="79"/>
                  </a:lnTo>
                  <a:lnTo>
                    <a:pt x="41" y="118"/>
                  </a:lnTo>
                  <a:lnTo>
                    <a:pt x="2" y="156"/>
                  </a:lnTo>
                  <a:lnTo>
                    <a:pt x="2" y="156"/>
                  </a:lnTo>
                  <a:lnTo>
                    <a:pt x="0" y="158"/>
                  </a:lnTo>
                  <a:lnTo>
                    <a:pt x="0" y="160"/>
                  </a:lnTo>
                  <a:lnTo>
                    <a:pt x="1" y="161"/>
                  </a:lnTo>
                  <a:lnTo>
                    <a:pt x="2" y="163"/>
                  </a:lnTo>
                  <a:lnTo>
                    <a:pt x="3" y="164"/>
                  </a:lnTo>
                  <a:lnTo>
                    <a:pt x="5" y="164"/>
                  </a:lnTo>
                  <a:lnTo>
                    <a:pt x="6" y="164"/>
                  </a:lnTo>
                  <a:lnTo>
                    <a:pt x="8" y="163"/>
                  </a:lnTo>
                  <a:lnTo>
                    <a:pt x="8" y="163"/>
                  </a:lnTo>
                  <a:lnTo>
                    <a:pt x="49" y="125"/>
                  </a:lnTo>
                  <a:lnTo>
                    <a:pt x="89" y="87"/>
                  </a:lnTo>
                  <a:lnTo>
                    <a:pt x="128" y="48"/>
                  </a:lnTo>
                  <a:lnTo>
                    <a:pt x="148" y="29"/>
                  </a:lnTo>
                  <a:lnTo>
                    <a:pt x="167" y="8"/>
                  </a:lnTo>
                  <a:lnTo>
                    <a:pt x="167" y="8"/>
                  </a:lnTo>
                  <a:lnTo>
                    <a:pt x="168" y="6"/>
                  </a:lnTo>
                  <a:lnTo>
                    <a:pt x="168" y="4"/>
                  </a:lnTo>
                  <a:lnTo>
                    <a:pt x="168" y="3"/>
                  </a:lnTo>
                  <a:lnTo>
                    <a:pt x="167" y="1"/>
                  </a:lnTo>
                  <a:lnTo>
                    <a:pt x="165" y="0"/>
                  </a:lnTo>
                  <a:lnTo>
                    <a:pt x="164" y="0"/>
                  </a:lnTo>
                  <a:lnTo>
                    <a:pt x="162" y="0"/>
                  </a:lnTo>
                  <a:lnTo>
                    <a:pt x="161" y="1"/>
                  </a:lnTo>
                  <a:lnTo>
                    <a:pt x="161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2" name="Freeform 984"/>
            <p:cNvSpPr/>
            <p:nvPr/>
          </p:nvSpPr>
          <p:spPr bwMode="auto">
            <a:xfrm>
              <a:off x="4135438" y="2541588"/>
              <a:ext cx="88900" cy="87313"/>
            </a:xfrm>
            <a:custGeom>
              <a:avLst/>
              <a:gdLst/>
              <a:ahLst/>
              <a:cxnLst>
                <a:cxn ang="0">
                  <a:pos x="162" y="1"/>
                </a:cxn>
                <a:cxn ang="0">
                  <a:pos x="162" y="1"/>
                </a:cxn>
                <a:cxn ang="0">
                  <a:pos x="150" y="9"/>
                </a:cxn>
                <a:cxn ang="0">
                  <a:pos x="140" y="19"/>
                </a:cxn>
                <a:cxn ang="0">
                  <a:pos x="119" y="37"/>
                </a:cxn>
                <a:cxn ang="0">
                  <a:pos x="81" y="78"/>
                </a:cxn>
                <a:cxn ang="0">
                  <a:pos x="81" y="78"/>
                </a:cxn>
                <a:cxn ang="0">
                  <a:pos x="71" y="88"/>
                </a:cxn>
                <a:cxn ang="0">
                  <a:pos x="58" y="97"/>
                </a:cxn>
                <a:cxn ang="0">
                  <a:pos x="47" y="107"/>
                </a:cxn>
                <a:cxn ang="0">
                  <a:pos x="35" y="116"/>
                </a:cxn>
                <a:cxn ang="0">
                  <a:pos x="35" y="116"/>
                </a:cxn>
                <a:cxn ang="0">
                  <a:pos x="26" y="126"/>
                </a:cxn>
                <a:cxn ang="0">
                  <a:pos x="17" y="136"/>
                </a:cxn>
                <a:cxn ang="0">
                  <a:pos x="8" y="147"/>
                </a:cxn>
                <a:cxn ang="0">
                  <a:pos x="1" y="158"/>
                </a:cxn>
                <a:cxn ang="0">
                  <a:pos x="1" y="158"/>
                </a:cxn>
                <a:cxn ang="0">
                  <a:pos x="0" y="160"/>
                </a:cxn>
                <a:cxn ang="0">
                  <a:pos x="0" y="162"/>
                </a:cxn>
                <a:cxn ang="0">
                  <a:pos x="1" y="163"/>
                </a:cxn>
                <a:cxn ang="0">
                  <a:pos x="2" y="165"/>
                </a:cxn>
                <a:cxn ang="0">
                  <a:pos x="4" y="165"/>
                </a:cxn>
                <a:cxn ang="0">
                  <a:pos x="6" y="165"/>
                </a:cxn>
                <a:cxn ang="0">
                  <a:pos x="7" y="165"/>
                </a:cxn>
                <a:cxn ang="0">
                  <a:pos x="9" y="163"/>
                </a:cxn>
                <a:cxn ang="0">
                  <a:pos x="9" y="163"/>
                </a:cxn>
                <a:cxn ang="0">
                  <a:pos x="17" y="152"/>
                </a:cxn>
                <a:cxn ang="0">
                  <a:pos x="25" y="142"/>
                </a:cxn>
                <a:cxn ang="0">
                  <a:pos x="33" y="132"/>
                </a:cxn>
                <a:cxn ang="0">
                  <a:pos x="43" y="123"/>
                </a:cxn>
                <a:cxn ang="0">
                  <a:pos x="62" y="106"/>
                </a:cxn>
                <a:cxn ang="0">
                  <a:pos x="82" y="89"/>
                </a:cxn>
                <a:cxn ang="0">
                  <a:pos x="82" y="89"/>
                </a:cxn>
                <a:cxn ang="0">
                  <a:pos x="92" y="80"/>
                </a:cxn>
                <a:cxn ang="0">
                  <a:pos x="103" y="69"/>
                </a:cxn>
                <a:cxn ang="0">
                  <a:pos x="120" y="49"/>
                </a:cxn>
                <a:cxn ang="0">
                  <a:pos x="120" y="49"/>
                </a:cxn>
                <a:cxn ang="0">
                  <a:pos x="132" y="38"/>
                </a:cxn>
                <a:cxn ang="0">
                  <a:pos x="142" y="28"/>
                </a:cxn>
                <a:cxn ang="0">
                  <a:pos x="166" y="9"/>
                </a:cxn>
                <a:cxn ang="0">
                  <a:pos x="166" y="9"/>
                </a:cxn>
                <a:cxn ang="0">
                  <a:pos x="168" y="7"/>
                </a:cxn>
                <a:cxn ang="0">
                  <a:pos x="168" y="6"/>
                </a:cxn>
                <a:cxn ang="0">
                  <a:pos x="167" y="2"/>
                </a:cxn>
                <a:cxn ang="0">
                  <a:pos x="166" y="1"/>
                </a:cxn>
                <a:cxn ang="0">
                  <a:pos x="165" y="0"/>
                </a:cxn>
                <a:cxn ang="0">
                  <a:pos x="163" y="0"/>
                </a:cxn>
                <a:cxn ang="0">
                  <a:pos x="162" y="1"/>
                </a:cxn>
                <a:cxn ang="0">
                  <a:pos x="162" y="1"/>
                </a:cxn>
              </a:cxnLst>
              <a:rect l="0" t="0" r="r" b="b"/>
              <a:pathLst>
                <a:path w="168" h="165">
                  <a:moveTo>
                    <a:pt x="162" y="1"/>
                  </a:moveTo>
                  <a:lnTo>
                    <a:pt x="162" y="1"/>
                  </a:lnTo>
                  <a:lnTo>
                    <a:pt x="150" y="9"/>
                  </a:lnTo>
                  <a:lnTo>
                    <a:pt x="140" y="19"/>
                  </a:lnTo>
                  <a:lnTo>
                    <a:pt x="119" y="37"/>
                  </a:lnTo>
                  <a:lnTo>
                    <a:pt x="81" y="78"/>
                  </a:lnTo>
                  <a:lnTo>
                    <a:pt x="81" y="78"/>
                  </a:lnTo>
                  <a:lnTo>
                    <a:pt x="71" y="88"/>
                  </a:lnTo>
                  <a:lnTo>
                    <a:pt x="58" y="97"/>
                  </a:lnTo>
                  <a:lnTo>
                    <a:pt x="47" y="107"/>
                  </a:lnTo>
                  <a:lnTo>
                    <a:pt x="35" y="116"/>
                  </a:lnTo>
                  <a:lnTo>
                    <a:pt x="35" y="116"/>
                  </a:lnTo>
                  <a:lnTo>
                    <a:pt x="26" y="126"/>
                  </a:lnTo>
                  <a:lnTo>
                    <a:pt x="17" y="136"/>
                  </a:lnTo>
                  <a:lnTo>
                    <a:pt x="8" y="147"/>
                  </a:lnTo>
                  <a:lnTo>
                    <a:pt x="1" y="158"/>
                  </a:lnTo>
                  <a:lnTo>
                    <a:pt x="1" y="158"/>
                  </a:lnTo>
                  <a:lnTo>
                    <a:pt x="0" y="160"/>
                  </a:lnTo>
                  <a:lnTo>
                    <a:pt x="0" y="162"/>
                  </a:lnTo>
                  <a:lnTo>
                    <a:pt x="1" y="163"/>
                  </a:lnTo>
                  <a:lnTo>
                    <a:pt x="2" y="165"/>
                  </a:lnTo>
                  <a:lnTo>
                    <a:pt x="4" y="165"/>
                  </a:lnTo>
                  <a:lnTo>
                    <a:pt x="6" y="165"/>
                  </a:lnTo>
                  <a:lnTo>
                    <a:pt x="7" y="165"/>
                  </a:lnTo>
                  <a:lnTo>
                    <a:pt x="9" y="163"/>
                  </a:lnTo>
                  <a:lnTo>
                    <a:pt x="9" y="163"/>
                  </a:lnTo>
                  <a:lnTo>
                    <a:pt x="17" y="152"/>
                  </a:lnTo>
                  <a:lnTo>
                    <a:pt x="25" y="142"/>
                  </a:lnTo>
                  <a:lnTo>
                    <a:pt x="33" y="132"/>
                  </a:lnTo>
                  <a:lnTo>
                    <a:pt x="43" y="123"/>
                  </a:lnTo>
                  <a:lnTo>
                    <a:pt x="62" y="106"/>
                  </a:lnTo>
                  <a:lnTo>
                    <a:pt x="82" y="89"/>
                  </a:lnTo>
                  <a:lnTo>
                    <a:pt x="82" y="89"/>
                  </a:lnTo>
                  <a:lnTo>
                    <a:pt x="92" y="80"/>
                  </a:lnTo>
                  <a:lnTo>
                    <a:pt x="103" y="69"/>
                  </a:lnTo>
                  <a:lnTo>
                    <a:pt x="120" y="49"/>
                  </a:lnTo>
                  <a:lnTo>
                    <a:pt x="120" y="49"/>
                  </a:lnTo>
                  <a:lnTo>
                    <a:pt x="132" y="38"/>
                  </a:lnTo>
                  <a:lnTo>
                    <a:pt x="142" y="28"/>
                  </a:lnTo>
                  <a:lnTo>
                    <a:pt x="166" y="9"/>
                  </a:lnTo>
                  <a:lnTo>
                    <a:pt x="166" y="9"/>
                  </a:lnTo>
                  <a:lnTo>
                    <a:pt x="168" y="7"/>
                  </a:lnTo>
                  <a:lnTo>
                    <a:pt x="168" y="6"/>
                  </a:lnTo>
                  <a:lnTo>
                    <a:pt x="167" y="2"/>
                  </a:lnTo>
                  <a:lnTo>
                    <a:pt x="166" y="1"/>
                  </a:lnTo>
                  <a:lnTo>
                    <a:pt x="165" y="0"/>
                  </a:lnTo>
                  <a:lnTo>
                    <a:pt x="163" y="0"/>
                  </a:lnTo>
                  <a:lnTo>
                    <a:pt x="162" y="1"/>
                  </a:lnTo>
                  <a:lnTo>
                    <a:pt x="162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3" name="Freeform 985"/>
            <p:cNvSpPr/>
            <p:nvPr/>
          </p:nvSpPr>
          <p:spPr bwMode="auto">
            <a:xfrm>
              <a:off x="4129088" y="2597151"/>
              <a:ext cx="71438" cy="68263"/>
            </a:xfrm>
            <a:custGeom>
              <a:avLst/>
              <a:gdLst/>
              <a:ahLst/>
              <a:cxnLst>
                <a:cxn ang="0">
                  <a:pos x="125" y="1"/>
                </a:cxn>
                <a:cxn ang="0">
                  <a:pos x="125" y="1"/>
                </a:cxn>
                <a:cxn ang="0">
                  <a:pos x="108" y="14"/>
                </a:cxn>
                <a:cxn ang="0">
                  <a:pos x="94" y="29"/>
                </a:cxn>
                <a:cxn ang="0">
                  <a:pos x="65" y="60"/>
                </a:cxn>
                <a:cxn ang="0">
                  <a:pos x="65" y="60"/>
                </a:cxn>
                <a:cxn ang="0">
                  <a:pos x="49" y="75"/>
                </a:cxn>
                <a:cxn ang="0">
                  <a:pos x="34" y="91"/>
                </a:cxn>
                <a:cxn ang="0">
                  <a:pos x="1" y="121"/>
                </a:cxn>
                <a:cxn ang="0">
                  <a:pos x="1" y="121"/>
                </a:cxn>
                <a:cxn ang="0">
                  <a:pos x="0" y="122"/>
                </a:cxn>
                <a:cxn ang="0">
                  <a:pos x="0" y="124"/>
                </a:cxn>
                <a:cxn ang="0">
                  <a:pos x="0" y="126"/>
                </a:cxn>
                <a:cxn ang="0">
                  <a:pos x="1" y="127"/>
                </a:cxn>
                <a:cxn ang="0">
                  <a:pos x="3" y="128"/>
                </a:cxn>
                <a:cxn ang="0">
                  <a:pos x="4" y="129"/>
                </a:cxn>
                <a:cxn ang="0">
                  <a:pos x="6" y="128"/>
                </a:cxn>
                <a:cxn ang="0">
                  <a:pos x="8" y="127"/>
                </a:cxn>
                <a:cxn ang="0">
                  <a:pos x="8" y="127"/>
                </a:cxn>
                <a:cxn ang="0">
                  <a:pos x="38" y="100"/>
                </a:cxn>
                <a:cxn ang="0">
                  <a:pos x="67" y="71"/>
                </a:cxn>
                <a:cxn ang="0">
                  <a:pos x="67" y="71"/>
                </a:cxn>
                <a:cxn ang="0">
                  <a:pos x="98" y="38"/>
                </a:cxn>
                <a:cxn ang="0">
                  <a:pos x="115" y="22"/>
                </a:cxn>
                <a:cxn ang="0">
                  <a:pos x="131" y="7"/>
                </a:cxn>
                <a:cxn ang="0">
                  <a:pos x="131" y="7"/>
                </a:cxn>
                <a:cxn ang="0">
                  <a:pos x="132" y="6"/>
                </a:cxn>
                <a:cxn ang="0">
                  <a:pos x="133" y="4"/>
                </a:cxn>
                <a:cxn ang="0">
                  <a:pos x="132" y="2"/>
                </a:cxn>
                <a:cxn ang="0">
                  <a:pos x="131" y="1"/>
                </a:cxn>
                <a:cxn ang="0">
                  <a:pos x="128" y="0"/>
                </a:cxn>
                <a:cxn ang="0">
                  <a:pos x="127" y="0"/>
                </a:cxn>
                <a:cxn ang="0">
                  <a:pos x="125" y="1"/>
                </a:cxn>
                <a:cxn ang="0">
                  <a:pos x="125" y="1"/>
                </a:cxn>
              </a:cxnLst>
              <a:rect l="0" t="0" r="r" b="b"/>
              <a:pathLst>
                <a:path w="133" h="129">
                  <a:moveTo>
                    <a:pt x="125" y="1"/>
                  </a:moveTo>
                  <a:lnTo>
                    <a:pt x="125" y="1"/>
                  </a:lnTo>
                  <a:lnTo>
                    <a:pt x="108" y="14"/>
                  </a:lnTo>
                  <a:lnTo>
                    <a:pt x="94" y="29"/>
                  </a:lnTo>
                  <a:lnTo>
                    <a:pt x="65" y="60"/>
                  </a:lnTo>
                  <a:lnTo>
                    <a:pt x="65" y="60"/>
                  </a:lnTo>
                  <a:lnTo>
                    <a:pt x="49" y="75"/>
                  </a:lnTo>
                  <a:lnTo>
                    <a:pt x="34" y="9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0" y="122"/>
                  </a:lnTo>
                  <a:lnTo>
                    <a:pt x="0" y="124"/>
                  </a:lnTo>
                  <a:lnTo>
                    <a:pt x="0" y="126"/>
                  </a:lnTo>
                  <a:lnTo>
                    <a:pt x="1" y="127"/>
                  </a:lnTo>
                  <a:lnTo>
                    <a:pt x="3" y="128"/>
                  </a:lnTo>
                  <a:lnTo>
                    <a:pt x="4" y="129"/>
                  </a:lnTo>
                  <a:lnTo>
                    <a:pt x="6" y="128"/>
                  </a:lnTo>
                  <a:lnTo>
                    <a:pt x="8" y="127"/>
                  </a:lnTo>
                  <a:lnTo>
                    <a:pt x="8" y="127"/>
                  </a:lnTo>
                  <a:lnTo>
                    <a:pt x="38" y="100"/>
                  </a:lnTo>
                  <a:lnTo>
                    <a:pt x="67" y="71"/>
                  </a:lnTo>
                  <a:lnTo>
                    <a:pt x="67" y="71"/>
                  </a:lnTo>
                  <a:lnTo>
                    <a:pt x="98" y="38"/>
                  </a:lnTo>
                  <a:lnTo>
                    <a:pt x="115" y="22"/>
                  </a:lnTo>
                  <a:lnTo>
                    <a:pt x="131" y="7"/>
                  </a:lnTo>
                  <a:lnTo>
                    <a:pt x="131" y="7"/>
                  </a:lnTo>
                  <a:lnTo>
                    <a:pt x="132" y="6"/>
                  </a:lnTo>
                  <a:lnTo>
                    <a:pt x="133" y="4"/>
                  </a:lnTo>
                  <a:lnTo>
                    <a:pt x="132" y="2"/>
                  </a:lnTo>
                  <a:lnTo>
                    <a:pt x="131" y="1"/>
                  </a:lnTo>
                  <a:lnTo>
                    <a:pt x="128" y="0"/>
                  </a:lnTo>
                  <a:lnTo>
                    <a:pt x="127" y="0"/>
                  </a:lnTo>
                  <a:lnTo>
                    <a:pt x="125" y="1"/>
                  </a:lnTo>
                  <a:lnTo>
                    <a:pt x="125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4" name="Freeform 986"/>
            <p:cNvSpPr/>
            <p:nvPr/>
          </p:nvSpPr>
          <p:spPr bwMode="auto">
            <a:xfrm>
              <a:off x="4129088" y="2630488"/>
              <a:ext cx="71438" cy="66675"/>
            </a:xfrm>
            <a:custGeom>
              <a:avLst/>
              <a:gdLst/>
              <a:ahLst/>
              <a:cxnLst>
                <a:cxn ang="0">
                  <a:pos x="125" y="1"/>
                </a:cxn>
                <a:cxn ang="0">
                  <a:pos x="125" y="1"/>
                </a:cxn>
                <a:cxn ang="0">
                  <a:pos x="92" y="28"/>
                </a:cxn>
                <a:cxn ang="0">
                  <a:pos x="59" y="57"/>
                </a:cxn>
                <a:cxn ang="0">
                  <a:pos x="43" y="71"/>
                </a:cxn>
                <a:cxn ang="0">
                  <a:pos x="29" y="86"/>
                </a:cxn>
                <a:cxn ang="0">
                  <a:pos x="14" y="103"/>
                </a:cxn>
                <a:cxn ang="0">
                  <a:pos x="1" y="119"/>
                </a:cxn>
                <a:cxn ang="0">
                  <a:pos x="1" y="119"/>
                </a:cxn>
                <a:cxn ang="0">
                  <a:pos x="0" y="121"/>
                </a:cxn>
                <a:cxn ang="0">
                  <a:pos x="0" y="122"/>
                </a:cxn>
                <a:cxn ang="0">
                  <a:pos x="1" y="124"/>
                </a:cxn>
                <a:cxn ang="0">
                  <a:pos x="2" y="125"/>
                </a:cxn>
                <a:cxn ang="0">
                  <a:pos x="5" y="125"/>
                </a:cxn>
                <a:cxn ang="0">
                  <a:pos x="7" y="125"/>
                </a:cxn>
                <a:cxn ang="0">
                  <a:pos x="9" y="124"/>
                </a:cxn>
                <a:cxn ang="0">
                  <a:pos x="9" y="124"/>
                </a:cxn>
                <a:cxn ang="0">
                  <a:pos x="21" y="108"/>
                </a:cxn>
                <a:cxn ang="0">
                  <a:pos x="36" y="92"/>
                </a:cxn>
                <a:cxn ang="0">
                  <a:pos x="51" y="77"/>
                </a:cxn>
                <a:cxn ang="0">
                  <a:pos x="67" y="62"/>
                </a:cxn>
                <a:cxn ang="0">
                  <a:pos x="99" y="34"/>
                </a:cxn>
                <a:cxn ang="0">
                  <a:pos x="131" y="7"/>
                </a:cxn>
                <a:cxn ang="0">
                  <a:pos x="131" y="7"/>
                </a:cxn>
                <a:cxn ang="0">
                  <a:pos x="132" y="6"/>
                </a:cxn>
                <a:cxn ang="0">
                  <a:pos x="133" y="4"/>
                </a:cxn>
                <a:cxn ang="0">
                  <a:pos x="132" y="3"/>
                </a:cxn>
                <a:cxn ang="0">
                  <a:pos x="131" y="1"/>
                </a:cxn>
                <a:cxn ang="0">
                  <a:pos x="128" y="0"/>
                </a:cxn>
                <a:cxn ang="0">
                  <a:pos x="126" y="0"/>
                </a:cxn>
                <a:cxn ang="0">
                  <a:pos x="125" y="1"/>
                </a:cxn>
                <a:cxn ang="0">
                  <a:pos x="125" y="1"/>
                </a:cxn>
              </a:cxnLst>
              <a:rect l="0" t="0" r="r" b="b"/>
              <a:pathLst>
                <a:path w="133" h="125">
                  <a:moveTo>
                    <a:pt x="125" y="1"/>
                  </a:moveTo>
                  <a:lnTo>
                    <a:pt x="125" y="1"/>
                  </a:lnTo>
                  <a:lnTo>
                    <a:pt x="92" y="28"/>
                  </a:lnTo>
                  <a:lnTo>
                    <a:pt x="59" y="57"/>
                  </a:lnTo>
                  <a:lnTo>
                    <a:pt x="43" y="71"/>
                  </a:lnTo>
                  <a:lnTo>
                    <a:pt x="29" y="86"/>
                  </a:lnTo>
                  <a:lnTo>
                    <a:pt x="14" y="103"/>
                  </a:lnTo>
                  <a:lnTo>
                    <a:pt x="1" y="119"/>
                  </a:lnTo>
                  <a:lnTo>
                    <a:pt x="1" y="119"/>
                  </a:lnTo>
                  <a:lnTo>
                    <a:pt x="0" y="121"/>
                  </a:lnTo>
                  <a:lnTo>
                    <a:pt x="0" y="122"/>
                  </a:lnTo>
                  <a:lnTo>
                    <a:pt x="1" y="124"/>
                  </a:lnTo>
                  <a:lnTo>
                    <a:pt x="2" y="125"/>
                  </a:lnTo>
                  <a:lnTo>
                    <a:pt x="5" y="125"/>
                  </a:lnTo>
                  <a:lnTo>
                    <a:pt x="7" y="125"/>
                  </a:lnTo>
                  <a:lnTo>
                    <a:pt x="9" y="124"/>
                  </a:lnTo>
                  <a:lnTo>
                    <a:pt x="9" y="124"/>
                  </a:lnTo>
                  <a:lnTo>
                    <a:pt x="21" y="108"/>
                  </a:lnTo>
                  <a:lnTo>
                    <a:pt x="36" y="92"/>
                  </a:lnTo>
                  <a:lnTo>
                    <a:pt x="51" y="77"/>
                  </a:lnTo>
                  <a:lnTo>
                    <a:pt x="67" y="62"/>
                  </a:lnTo>
                  <a:lnTo>
                    <a:pt x="99" y="34"/>
                  </a:lnTo>
                  <a:lnTo>
                    <a:pt x="131" y="7"/>
                  </a:lnTo>
                  <a:lnTo>
                    <a:pt x="131" y="7"/>
                  </a:lnTo>
                  <a:lnTo>
                    <a:pt x="132" y="6"/>
                  </a:lnTo>
                  <a:lnTo>
                    <a:pt x="133" y="4"/>
                  </a:lnTo>
                  <a:lnTo>
                    <a:pt x="132" y="3"/>
                  </a:lnTo>
                  <a:lnTo>
                    <a:pt x="131" y="1"/>
                  </a:lnTo>
                  <a:lnTo>
                    <a:pt x="128" y="0"/>
                  </a:lnTo>
                  <a:lnTo>
                    <a:pt x="126" y="0"/>
                  </a:lnTo>
                  <a:lnTo>
                    <a:pt x="125" y="1"/>
                  </a:lnTo>
                  <a:lnTo>
                    <a:pt x="125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5" name="Freeform 987"/>
            <p:cNvSpPr/>
            <p:nvPr/>
          </p:nvSpPr>
          <p:spPr bwMode="auto">
            <a:xfrm>
              <a:off x="4127501" y="2670176"/>
              <a:ext cx="55563" cy="55563"/>
            </a:xfrm>
            <a:custGeom>
              <a:avLst/>
              <a:gdLst/>
              <a:ahLst/>
              <a:cxnLst>
                <a:cxn ang="0">
                  <a:pos x="97" y="1"/>
                </a:cxn>
                <a:cxn ang="0">
                  <a:pos x="97" y="1"/>
                </a:cxn>
                <a:cxn ang="0">
                  <a:pos x="82" y="10"/>
                </a:cxn>
                <a:cxn ang="0">
                  <a:pos x="69" y="20"/>
                </a:cxn>
                <a:cxn ang="0">
                  <a:pos x="55" y="32"/>
                </a:cxn>
                <a:cxn ang="0">
                  <a:pos x="43" y="43"/>
                </a:cxn>
                <a:cxn ang="0">
                  <a:pos x="32" y="56"/>
                </a:cxn>
                <a:cxn ang="0">
                  <a:pos x="20" y="69"/>
                </a:cxn>
                <a:cxn ang="0">
                  <a:pos x="10" y="82"/>
                </a:cxn>
                <a:cxn ang="0">
                  <a:pos x="1" y="97"/>
                </a:cxn>
                <a:cxn ang="0">
                  <a:pos x="1" y="97"/>
                </a:cxn>
                <a:cxn ang="0">
                  <a:pos x="0" y="99"/>
                </a:cxn>
                <a:cxn ang="0">
                  <a:pos x="0" y="100"/>
                </a:cxn>
                <a:cxn ang="0">
                  <a:pos x="1" y="102"/>
                </a:cxn>
                <a:cxn ang="0">
                  <a:pos x="2" y="103"/>
                </a:cxn>
                <a:cxn ang="0">
                  <a:pos x="4" y="104"/>
                </a:cxn>
                <a:cxn ang="0">
                  <a:pos x="6" y="104"/>
                </a:cxn>
                <a:cxn ang="0">
                  <a:pos x="7" y="103"/>
                </a:cxn>
                <a:cxn ang="0">
                  <a:pos x="9" y="102"/>
                </a:cxn>
                <a:cxn ang="0">
                  <a:pos x="9" y="102"/>
                </a:cxn>
                <a:cxn ang="0">
                  <a:pos x="17" y="88"/>
                </a:cxn>
                <a:cxn ang="0">
                  <a:pos x="27" y="75"/>
                </a:cxn>
                <a:cxn ang="0">
                  <a:pos x="39" y="62"/>
                </a:cxn>
                <a:cxn ang="0">
                  <a:pos x="50" y="50"/>
                </a:cxn>
                <a:cxn ang="0">
                  <a:pos x="62" y="38"/>
                </a:cxn>
                <a:cxn ang="0">
                  <a:pos x="75" y="28"/>
                </a:cxn>
                <a:cxn ang="0">
                  <a:pos x="88" y="17"/>
                </a:cxn>
                <a:cxn ang="0">
                  <a:pos x="102" y="8"/>
                </a:cxn>
                <a:cxn ang="0">
                  <a:pos x="102" y="8"/>
                </a:cxn>
                <a:cxn ang="0">
                  <a:pos x="103" y="7"/>
                </a:cxn>
                <a:cxn ang="0">
                  <a:pos x="104" y="5"/>
                </a:cxn>
                <a:cxn ang="0">
                  <a:pos x="104" y="4"/>
                </a:cxn>
                <a:cxn ang="0">
                  <a:pos x="103" y="2"/>
                </a:cxn>
                <a:cxn ang="0">
                  <a:pos x="102" y="1"/>
                </a:cxn>
                <a:cxn ang="0">
                  <a:pos x="101" y="0"/>
                </a:cxn>
                <a:cxn ang="0">
                  <a:pos x="99" y="0"/>
                </a:cxn>
                <a:cxn ang="0">
                  <a:pos x="97" y="1"/>
                </a:cxn>
                <a:cxn ang="0">
                  <a:pos x="97" y="1"/>
                </a:cxn>
              </a:cxnLst>
              <a:rect l="0" t="0" r="r" b="b"/>
              <a:pathLst>
                <a:path w="104" h="104">
                  <a:moveTo>
                    <a:pt x="97" y="1"/>
                  </a:moveTo>
                  <a:lnTo>
                    <a:pt x="97" y="1"/>
                  </a:lnTo>
                  <a:lnTo>
                    <a:pt x="82" y="10"/>
                  </a:lnTo>
                  <a:lnTo>
                    <a:pt x="69" y="20"/>
                  </a:lnTo>
                  <a:lnTo>
                    <a:pt x="55" y="32"/>
                  </a:lnTo>
                  <a:lnTo>
                    <a:pt x="43" y="43"/>
                  </a:lnTo>
                  <a:lnTo>
                    <a:pt x="32" y="56"/>
                  </a:lnTo>
                  <a:lnTo>
                    <a:pt x="20" y="69"/>
                  </a:lnTo>
                  <a:lnTo>
                    <a:pt x="10" y="82"/>
                  </a:lnTo>
                  <a:lnTo>
                    <a:pt x="1" y="97"/>
                  </a:lnTo>
                  <a:lnTo>
                    <a:pt x="1" y="97"/>
                  </a:lnTo>
                  <a:lnTo>
                    <a:pt x="0" y="99"/>
                  </a:lnTo>
                  <a:lnTo>
                    <a:pt x="0" y="100"/>
                  </a:lnTo>
                  <a:lnTo>
                    <a:pt x="1" y="102"/>
                  </a:lnTo>
                  <a:lnTo>
                    <a:pt x="2" y="103"/>
                  </a:lnTo>
                  <a:lnTo>
                    <a:pt x="4" y="104"/>
                  </a:lnTo>
                  <a:lnTo>
                    <a:pt x="6" y="104"/>
                  </a:lnTo>
                  <a:lnTo>
                    <a:pt x="7" y="103"/>
                  </a:lnTo>
                  <a:lnTo>
                    <a:pt x="9" y="102"/>
                  </a:lnTo>
                  <a:lnTo>
                    <a:pt x="9" y="102"/>
                  </a:lnTo>
                  <a:lnTo>
                    <a:pt x="17" y="88"/>
                  </a:lnTo>
                  <a:lnTo>
                    <a:pt x="27" y="75"/>
                  </a:lnTo>
                  <a:lnTo>
                    <a:pt x="39" y="62"/>
                  </a:lnTo>
                  <a:lnTo>
                    <a:pt x="50" y="50"/>
                  </a:lnTo>
                  <a:lnTo>
                    <a:pt x="62" y="38"/>
                  </a:lnTo>
                  <a:lnTo>
                    <a:pt x="75" y="28"/>
                  </a:lnTo>
                  <a:lnTo>
                    <a:pt x="88" y="17"/>
                  </a:lnTo>
                  <a:lnTo>
                    <a:pt x="102" y="8"/>
                  </a:lnTo>
                  <a:lnTo>
                    <a:pt x="102" y="8"/>
                  </a:lnTo>
                  <a:lnTo>
                    <a:pt x="103" y="7"/>
                  </a:lnTo>
                  <a:lnTo>
                    <a:pt x="104" y="5"/>
                  </a:lnTo>
                  <a:lnTo>
                    <a:pt x="104" y="4"/>
                  </a:lnTo>
                  <a:lnTo>
                    <a:pt x="103" y="2"/>
                  </a:lnTo>
                  <a:lnTo>
                    <a:pt x="102" y="1"/>
                  </a:lnTo>
                  <a:lnTo>
                    <a:pt x="101" y="0"/>
                  </a:lnTo>
                  <a:lnTo>
                    <a:pt x="99" y="0"/>
                  </a:lnTo>
                  <a:lnTo>
                    <a:pt x="97" y="1"/>
                  </a:lnTo>
                  <a:lnTo>
                    <a:pt x="97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6" name="Freeform 988"/>
            <p:cNvSpPr/>
            <p:nvPr/>
          </p:nvSpPr>
          <p:spPr bwMode="auto">
            <a:xfrm>
              <a:off x="4213226" y="2727326"/>
              <a:ext cx="26988" cy="46038"/>
            </a:xfrm>
            <a:custGeom>
              <a:avLst/>
              <a:gdLst/>
              <a:ahLst/>
              <a:cxnLst>
                <a:cxn ang="0">
                  <a:pos x="42" y="3"/>
                </a:cxn>
                <a:cxn ang="0">
                  <a:pos x="42" y="3"/>
                </a:cxn>
                <a:cxn ang="0">
                  <a:pos x="37" y="14"/>
                </a:cxn>
                <a:cxn ang="0">
                  <a:pos x="32" y="24"/>
                </a:cxn>
                <a:cxn ang="0">
                  <a:pos x="21" y="43"/>
                </a:cxn>
                <a:cxn ang="0">
                  <a:pos x="10" y="63"/>
                </a:cxn>
                <a:cxn ang="0">
                  <a:pos x="4" y="73"/>
                </a:cxn>
                <a:cxn ang="0">
                  <a:pos x="0" y="83"/>
                </a:cxn>
                <a:cxn ang="0">
                  <a:pos x="0" y="83"/>
                </a:cxn>
                <a:cxn ang="0">
                  <a:pos x="0" y="85"/>
                </a:cxn>
                <a:cxn ang="0">
                  <a:pos x="1" y="86"/>
                </a:cxn>
                <a:cxn ang="0">
                  <a:pos x="2" y="88"/>
                </a:cxn>
                <a:cxn ang="0">
                  <a:pos x="3" y="88"/>
                </a:cxn>
                <a:cxn ang="0">
                  <a:pos x="5" y="88"/>
                </a:cxn>
                <a:cxn ang="0">
                  <a:pos x="7" y="88"/>
                </a:cxn>
                <a:cxn ang="0">
                  <a:pos x="8" y="87"/>
                </a:cxn>
                <a:cxn ang="0">
                  <a:pos x="10" y="85"/>
                </a:cxn>
                <a:cxn ang="0">
                  <a:pos x="10" y="85"/>
                </a:cxn>
                <a:cxn ang="0">
                  <a:pos x="14" y="75"/>
                </a:cxn>
                <a:cxn ang="0">
                  <a:pos x="19" y="65"/>
                </a:cxn>
                <a:cxn ang="0">
                  <a:pos x="30" y="46"/>
                </a:cxn>
                <a:cxn ang="0">
                  <a:pos x="42" y="26"/>
                </a:cxn>
                <a:cxn ang="0">
                  <a:pos x="47" y="17"/>
                </a:cxn>
                <a:cxn ang="0">
                  <a:pos x="51" y="7"/>
                </a:cxn>
                <a:cxn ang="0">
                  <a:pos x="51" y="7"/>
                </a:cxn>
                <a:cxn ang="0">
                  <a:pos x="51" y="5"/>
                </a:cxn>
                <a:cxn ang="0">
                  <a:pos x="50" y="2"/>
                </a:cxn>
                <a:cxn ang="0">
                  <a:pos x="49" y="1"/>
                </a:cxn>
                <a:cxn ang="0">
                  <a:pos x="48" y="0"/>
                </a:cxn>
                <a:cxn ang="0">
                  <a:pos x="46" y="0"/>
                </a:cxn>
                <a:cxn ang="0">
                  <a:pos x="44" y="0"/>
                </a:cxn>
                <a:cxn ang="0">
                  <a:pos x="43" y="2"/>
                </a:cxn>
                <a:cxn ang="0">
                  <a:pos x="42" y="3"/>
                </a:cxn>
                <a:cxn ang="0">
                  <a:pos x="42" y="3"/>
                </a:cxn>
              </a:cxnLst>
              <a:rect l="0" t="0" r="r" b="b"/>
              <a:pathLst>
                <a:path w="51" h="88">
                  <a:moveTo>
                    <a:pt x="42" y="3"/>
                  </a:moveTo>
                  <a:lnTo>
                    <a:pt x="42" y="3"/>
                  </a:lnTo>
                  <a:lnTo>
                    <a:pt x="37" y="14"/>
                  </a:lnTo>
                  <a:lnTo>
                    <a:pt x="32" y="24"/>
                  </a:lnTo>
                  <a:lnTo>
                    <a:pt x="21" y="43"/>
                  </a:lnTo>
                  <a:lnTo>
                    <a:pt x="10" y="63"/>
                  </a:lnTo>
                  <a:lnTo>
                    <a:pt x="4" y="73"/>
                  </a:lnTo>
                  <a:lnTo>
                    <a:pt x="0" y="83"/>
                  </a:lnTo>
                  <a:lnTo>
                    <a:pt x="0" y="83"/>
                  </a:lnTo>
                  <a:lnTo>
                    <a:pt x="0" y="85"/>
                  </a:lnTo>
                  <a:lnTo>
                    <a:pt x="1" y="86"/>
                  </a:lnTo>
                  <a:lnTo>
                    <a:pt x="2" y="88"/>
                  </a:lnTo>
                  <a:lnTo>
                    <a:pt x="3" y="88"/>
                  </a:lnTo>
                  <a:lnTo>
                    <a:pt x="5" y="88"/>
                  </a:lnTo>
                  <a:lnTo>
                    <a:pt x="7" y="88"/>
                  </a:lnTo>
                  <a:lnTo>
                    <a:pt x="8" y="87"/>
                  </a:lnTo>
                  <a:lnTo>
                    <a:pt x="10" y="85"/>
                  </a:lnTo>
                  <a:lnTo>
                    <a:pt x="10" y="85"/>
                  </a:lnTo>
                  <a:lnTo>
                    <a:pt x="14" y="75"/>
                  </a:lnTo>
                  <a:lnTo>
                    <a:pt x="19" y="65"/>
                  </a:lnTo>
                  <a:lnTo>
                    <a:pt x="30" y="46"/>
                  </a:lnTo>
                  <a:lnTo>
                    <a:pt x="42" y="26"/>
                  </a:lnTo>
                  <a:lnTo>
                    <a:pt x="47" y="17"/>
                  </a:lnTo>
                  <a:lnTo>
                    <a:pt x="51" y="7"/>
                  </a:lnTo>
                  <a:lnTo>
                    <a:pt x="51" y="7"/>
                  </a:lnTo>
                  <a:lnTo>
                    <a:pt x="51" y="5"/>
                  </a:lnTo>
                  <a:lnTo>
                    <a:pt x="50" y="2"/>
                  </a:lnTo>
                  <a:lnTo>
                    <a:pt x="49" y="1"/>
                  </a:lnTo>
                  <a:lnTo>
                    <a:pt x="48" y="0"/>
                  </a:lnTo>
                  <a:lnTo>
                    <a:pt x="46" y="0"/>
                  </a:lnTo>
                  <a:lnTo>
                    <a:pt x="44" y="0"/>
                  </a:lnTo>
                  <a:lnTo>
                    <a:pt x="43" y="2"/>
                  </a:lnTo>
                  <a:lnTo>
                    <a:pt x="42" y="3"/>
                  </a:lnTo>
                  <a:lnTo>
                    <a:pt x="4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7" name="Freeform 989"/>
            <p:cNvSpPr/>
            <p:nvPr/>
          </p:nvSpPr>
          <p:spPr bwMode="auto">
            <a:xfrm>
              <a:off x="4268788" y="2722563"/>
              <a:ext cx="44450" cy="61913"/>
            </a:xfrm>
            <a:custGeom>
              <a:avLst/>
              <a:gdLst/>
              <a:ahLst/>
              <a:cxnLst>
                <a:cxn ang="0">
                  <a:pos x="74" y="1"/>
                </a:cxn>
                <a:cxn ang="0">
                  <a:pos x="74" y="1"/>
                </a:cxn>
                <a:cxn ang="0">
                  <a:pos x="51" y="23"/>
                </a:cxn>
                <a:cxn ang="0">
                  <a:pos x="40" y="35"/>
                </a:cxn>
                <a:cxn ang="0">
                  <a:pos x="30" y="48"/>
                </a:cxn>
                <a:cxn ang="0">
                  <a:pos x="30" y="48"/>
                </a:cxn>
                <a:cxn ang="0">
                  <a:pos x="21" y="62"/>
                </a:cxn>
                <a:cxn ang="0">
                  <a:pos x="13" y="78"/>
                </a:cxn>
                <a:cxn ang="0">
                  <a:pos x="6" y="94"/>
                </a:cxn>
                <a:cxn ang="0">
                  <a:pos x="0" y="111"/>
                </a:cxn>
                <a:cxn ang="0">
                  <a:pos x="0" y="111"/>
                </a:cxn>
                <a:cxn ang="0">
                  <a:pos x="0" y="113"/>
                </a:cxn>
                <a:cxn ang="0">
                  <a:pos x="0" y="115"/>
                </a:cxn>
                <a:cxn ang="0">
                  <a:pos x="2" y="116"/>
                </a:cxn>
                <a:cxn ang="0">
                  <a:pos x="3" y="117"/>
                </a:cxn>
                <a:cxn ang="0">
                  <a:pos x="5" y="117"/>
                </a:cxn>
                <a:cxn ang="0">
                  <a:pos x="7" y="116"/>
                </a:cxn>
                <a:cxn ang="0">
                  <a:pos x="8" y="115"/>
                </a:cxn>
                <a:cxn ang="0">
                  <a:pos x="9" y="114"/>
                </a:cxn>
                <a:cxn ang="0">
                  <a:pos x="9" y="114"/>
                </a:cxn>
                <a:cxn ang="0">
                  <a:pos x="15" y="96"/>
                </a:cxn>
                <a:cxn ang="0">
                  <a:pos x="23" y="79"/>
                </a:cxn>
                <a:cxn ang="0">
                  <a:pos x="31" y="62"/>
                </a:cxn>
                <a:cxn ang="0">
                  <a:pos x="36" y="55"/>
                </a:cxn>
                <a:cxn ang="0">
                  <a:pos x="41" y="48"/>
                </a:cxn>
                <a:cxn ang="0">
                  <a:pos x="41" y="48"/>
                </a:cxn>
                <a:cxn ang="0">
                  <a:pos x="51" y="37"/>
                </a:cxn>
                <a:cxn ang="0">
                  <a:pos x="61" y="27"/>
                </a:cxn>
                <a:cxn ang="0">
                  <a:pos x="81" y="8"/>
                </a:cxn>
                <a:cxn ang="0">
                  <a:pos x="81" y="8"/>
                </a:cxn>
                <a:cxn ang="0">
                  <a:pos x="82" y="6"/>
                </a:cxn>
                <a:cxn ang="0">
                  <a:pos x="83" y="4"/>
                </a:cxn>
                <a:cxn ang="0">
                  <a:pos x="82" y="3"/>
                </a:cxn>
                <a:cxn ang="0">
                  <a:pos x="81" y="1"/>
                </a:cxn>
                <a:cxn ang="0">
                  <a:pos x="80" y="0"/>
                </a:cxn>
                <a:cxn ang="0">
                  <a:pos x="78" y="0"/>
                </a:cxn>
                <a:cxn ang="0">
                  <a:pos x="76" y="0"/>
                </a:cxn>
                <a:cxn ang="0">
                  <a:pos x="74" y="1"/>
                </a:cxn>
                <a:cxn ang="0">
                  <a:pos x="74" y="1"/>
                </a:cxn>
              </a:cxnLst>
              <a:rect l="0" t="0" r="r" b="b"/>
              <a:pathLst>
                <a:path w="83" h="117">
                  <a:moveTo>
                    <a:pt x="74" y="1"/>
                  </a:moveTo>
                  <a:lnTo>
                    <a:pt x="74" y="1"/>
                  </a:lnTo>
                  <a:lnTo>
                    <a:pt x="51" y="23"/>
                  </a:lnTo>
                  <a:lnTo>
                    <a:pt x="40" y="35"/>
                  </a:lnTo>
                  <a:lnTo>
                    <a:pt x="30" y="48"/>
                  </a:lnTo>
                  <a:lnTo>
                    <a:pt x="30" y="48"/>
                  </a:lnTo>
                  <a:lnTo>
                    <a:pt x="21" y="62"/>
                  </a:lnTo>
                  <a:lnTo>
                    <a:pt x="13" y="78"/>
                  </a:lnTo>
                  <a:lnTo>
                    <a:pt x="6" y="94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13"/>
                  </a:lnTo>
                  <a:lnTo>
                    <a:pt x="0" y="115"/>
                  </a:lnTo>
                  <a:lnTo>
                    <a:pt x="2" y="116"/>
                  </a:lnTo>
                  <a:lnTo>
                    <a:pt x="3" y="117"/>
                  </a:lnTo>
                  <a:lnTo>
                    <a:pt x="5" y="117"/>
                  </a:lnTo>
                  <a:lnTo>
                    <a:pt x="7" y="116"/>
                  </a:lnTo>
                  <a:lnTo>
                    <a:pt x="8" y="115"/>
                  </a:lnTo>
                  <a:lnTo>
                    <a:pt x="9" y="114"/>
                  </a:lnTo>
                  <a:lnTo>
                    <a:pt x="9" y="114"/>
                  </a:lnTo>
                  <a:lnTo>
                    <a:pt x="15" y="96"/>
                  </a:lnTo>
                  <a:lnTo>
                    <a:pt x="23" y="79"/>
                  </a:lnTo>
                  <a:lnTo>
                    <a:pt x="31" y="62"/>
                  </a:lnTo>
                  <a:lnTo>
                    <a:pt x="36" y="55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51" y="37"/>
                  </a:lnTo>
                  <a:lnTo>
                    <a:pt x="61" y="27"/>
                  </a:lnTo>
                  <a:lnTo>
                    <a:pt x="81" y="8"/>
                  </a:lnTo>
                  <a:lnTo>
                    <a:pt x="81" y="8"/>
                  </a:lnTo>
                  <a:lnTo>
                    <a:pt x="82" y="6"/>
                  </a:lnTo>
                  <a:lnTo>
                    <a:pt x="83" y="4"/>
                  </a:lnTo>
                  <a:lnTo>
                    <a:pt x="82" y="3"/>
                  </a:lnTo>
                  <a:lnTo>
                    <a:pt x="81" y="1"/>
                  </a:lnTo>
                  <a:lnTo>
                    <a:pt x="80" y="0"/>
                  </a:lnTo>
                  <a:lnTo>
                    <a:pt x="78" y="0"/>
                  </a:lnTo>
                  <a:lnTo>
                    <a:pt x="76" y="0"/>
                  </a:lnTo>
                  <a:lnTo>
                    <a:pt x="74" y="1"/>
                  </a:lnTo>
                  <a:lnTo>
                    <a:pt x="74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8" name="Freeform 990"/>
            <p:cNvSpPr/>
            <p:nvPr/>
          </p:nvSpPr>
          <p:spPr bwMode="auto">
            <a:xfrm>
              <a:off x="4346576" y="2727326"/>
              <a:ext cx="36513" cy="47625"/>
            </a:xfrm>
            <a:custGeom>
              <a:avLst/>
              <a:gdLst/>
              <a:ahLst/>
              <a:cxnLst>
                <a:cxn ang="0">
                  <a:pos x="61" y="2"/>
                </a:cxn>
                <a:cxn ang="0">
                  <a:pos x="61" y="2"/>
                </a:cxn>
                <a:cxn ang="0">
                  <a:pos x="57" y="9"/>
                </a:cxn>
                <a:cxn ang="0">
                  <a:pos x="52" y="15"/>
                </a:cxn>
                <a:cxn ang="0">
                  <a:pos x="42" y="26"/>
                </a:cxn>
                <a:cxn ang="0">
                  <a:pos x="32" y="37"/>
                </a:cxn>
                <a:cxn ang="0">
                  <a:pos x="23" y="48"/>
                </a:cxn>
                <a:cxn ang="0">
                  <a:pos x="23" y="48"/>
                </a:cxn>
                <a:cxn ang="0">
                  <a:pos x="16" y="59"/>
                </a:cxn>
                <a:cxn ang="0">
                  <a:pos x="12" y="66"/>
                </a:cxn>
                <a:cxn ang="0">
                  <a:pos x="8" y="70"/>
                </a:cxn>
                <a:cxn ang="0">
                  <a:pos x="8" y="70"/>
                </a:cxn>
                <a:cxn ang="0">
                  <a:pos x="3" y="76"/>
                </a:cxn>
                <a:cxn ang="0">
                  <a:pos x="1" y="79"/>
                </a:cxn>
                <a:cxn ang="0">
                  <a:pos x="0" y="83"/>
                </a:cxn>
                <a:cxn ang="0">
                  <a:pos x="0" y="83"/>
                </a:cxn>
                <a:cxn ang="0">
                  <a:pos x="0" y="85"/>
                </a:cxn>
                <a:cxn ang="0">
                  <a:pos x="1" y="86"/>
                </a:cxn>
                <a:cxn ang="0">
                  <a:pos x="2" y="88"/>
                </a:cxn>
                <a:cxn ang="0">
                  <a:pos x="4" y="88"/>
                </a:cxn>
                <a:cxn ang="0">
                  <a:pos x="5" y="89"/>
                </a:cxn>
                <a:cxn ang="0">
                  <a:pos x="7" y="88"/>
                </a:cxn>
                <a:cxn ang="0">
                  <a:pos x="8" y="87"/>
                </a:cxn>
                <a:cxn ang="0">
                  <a:pos x="9" y="85"/>
                </a:cxn>
                <a:cxn ang="0">
                  <a:pos x="9" y="85"/>
                </a:cxn>
                <a:cxn ang="0">
                  <a:pos x="11" y="81"/>
                </a:cxn>
                <a:cxn ang="0">
                  <a:pos x="13" y="79"/>
                </a:cxn>
                <a:cxn ang="0">
                  <a:pos x="17" y="76"/>
                </a:cxn>
                <a:cxn ang="0">
                  <a:pos x="19" y="73"/>
                </a:cxn>
                <a:cxn ang="0">
                  <a:pos x="19" y="73"/>
                </a:cxn>
                <a:cxn ang="0">
                  <a:pos x="22" y="67"/>
                </a:cxn>
                <a:cxn ang="0">
                  <a:pos x="26" y="60"/>
                </a:cxn>
                <a:cxn ang="0">
                  <a:pos x="34" y="49"/>
                </a:cxn>
                <a:cxn ang="0">
                  <a:pos x="34" y="49"/>
                </a:cxn>
                <a:cxn ang="0">
                  <a:pos x="42" y="38"/>
                </a:cxn>
                <a:cxn ang="0">
                  <a:pos x="52" y="28"/>
                </a:cxn>
                <a:cxn ang="0">
                  <a:pos x="61" y="18"/>
                </a:cxn>
                <a:cxn ang="0">
                  <a:pos x="65" y="13"/>
                </a:cxn>
                <a:cxn ang="0">
                  <a:pos x="68" y="8"/>
                </a:cxn>
                <a:cxn ang="0">
                  <a:pos x="68" y="8"/>
                </a:cxn>
                <a:cxn ang="0">
                  <a:pos x="69" y="6"/>
                </a:cxn>
                <a:cxn ang="0">
                  <a:pos x="69" y="3"/>
                </a:cxn>
                <a:cxn ang="0">
                  <a:pos x="68" y="2"/>
                </a:cxn>
                <a:cxn ang="0">
                  <a:pos x="67" y="1"/>
                </a:cxn>
                <a:cxn ang="0">
                  <a:pos x="65" y="0"/>
                </a:cxn>
                <a:cxn ang="0">
                  <a:pos x="63" y="0"/>
                </a:cxn>
                <a:cxn ang="0">
                  <a:pos x="62" y="1"/>
                </a:cxn>
                <a:cxn ang="0">
                  <a:pos x="61" y="2"/>
                </a:cxn>
                <a:cxn ang="0">
                  <a:pos x="61" y="2"/>
                </a:cxn>
              </a:cxnLst>
              <a:rect l="0" t="0" r="r" b="b"/>
              <a:pathLst>
                <a:path w="69" h="89">
                  <a:moveTo>
                    <a:pt x="61" y="2"/>
                  </a:moveTo>
                  <a:lnTo>
                    <a:pt x="61" y="2"/>
                  </a:lnTo>
                  <a:lnTo>
                    <a:pt x="57" y="9"/>
                  </a:lnTo>
                  <a:lnTo>
                    <a:pt x="52" y="15"/>
                  </a:lnTo>
                  <a:lnTo>
                    <a:pt x="42" y="26"/>
                  </a:lnTo>
                  <a:lnTo>
                    <a:pt x="32" y="37"/>
                  </a:lnTo>
                  <a:lnTo>
                    <a:pt x="23" y="48"/>
                  </a:lnTo>
                  <a:lnTo>
                    <a:pt x="23" y="48"/>
                  </a:lnTo>
                  <a:lnTo>
                    <a:pt x="16" y="59"/>
                  </a:lnTo>
                  <a:lnTo>
                    <a:pt x="12" y="66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3" y="76"/>
                  </a:lnTo>
                  <a:lnTo>
                    <a:pt x="1" y="79"/>
                  </a:lnTo>
                  <a:lnTo>
                    <a:pt x="0" y="83"/>
                  </a:lnTo>
                  <a:lnTo>
                    <a:pt x="0" y="83"/>
                  </a:lnTo>
                  <a:lnTo>
                    <a:pt x="0" y="85"/>
                  </a:lnTo>
                  <a:lnTo>
                    <a:pt x="1" y="86"/>
                  </a:lnTo>
                  <a:lnTo>
                    <a:pt x="2" y="88"/>
                  </a:lnTo>
                  <a:lnTo>
                    <a:pt x="4" y="88"/>
                  </a:lnTo>
                  <a:lnTo>
                    <a:pt x="5" y="89"/>
                  </a:lnTo>
                  <a:lnTo>
                    <a:pt x="7" y="88"/>
                  </a:lnTo>
                  <a:lnTo>
                    <a:pt x="8" y="87"/>
                  </a:lnTo>
                  <a:lnTo>
                    <a:pt x="9" y="85"/>
                  </a:lnTo>
                  <a:lnTo>
                    <a:pt x="9" y="85"/>
                  </a:lnTo>
                  <a:lnTo>
                    <a:pt x="11" y="81"/>
                  </a:lnTo>
                  <a:lnTo>
                    <a:pt x="13" y="79"/>
                  </a:lnTo>
                  <a:lnTo>
                    <a:pt x="17" y="76"/>
                  </a:lnTo>
                  <a:lnTo>
                    <a:pt x="19" y="73"/>
                  </a:lnTo>
                  <a:lnTo>
                    <a:pt x="19" y="73"/>
                  </a:lnTo>
                  <a:lnTo>
                    <a:pt x="22" y="67"/>
                  </a:lnTo>
                  <a:lnTo>
                    <a:pt x="26" y="60"/>
                  </a:lnTo>
                  <a:lnTo>
                    <a:pt x="34" y="49"/>
                  </a:lnTo>
                  <a:lnTo>
                    <a:pt x="34" y="49"/>
                  </a:lnTo>
                  <a:lnTo>
                    <a:pt x="42" y="38"/>
                  </a:lnTo>
                  <a:lnTo>
                    <a:pt x="52" y="28"/>
                  </a:lnTo>
                  <a:lnTo>
                    <a:pt x="61" y="18"/>
                  </a:lnTo>
                  <a:lnTo>
                    <a:pt x="65" y="13"/>
                  </a:lnTo>
                  <a:lnTo>
                    <a:pt x="68" y="8"/>
                  </a:lnTo>
                  <a:lnTo>
                    <a:pt x="68" y="8"/>
                  </a:lnTo>
                  <a:lnTo>
                    <a:pt x="69" y="6"/>
                  </a:lnTo>
                  <a:lnTo>
                    <a:pt x="69" y="3"/>
                  </a:lnTo>
                  <a:lnTo>
                    <a:pt x="68" y="2"/>
                  </a:lnTo>
                  <a:lnTo>
                    <a:pt x="67" y="1"/>
                  </a:lnTo>
                  <a:lnTo>
                    <a:pt x="65" y="0"/>
                  </a:lnTo>
                  <a:lnTo>
                    <a:pt x="63" y="0"/>
                  </a:lnTo>
                  <a:lnTo>
                    <a:pt x="62" y="1"/>
                  </a:lnTo>
                  <a:lnTo>
                    <a:pt x="61" y="2"/>
                  </a:lnTo>
                  <a:lnTo>
                    <a:pt x="61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09" name="Freeform 991"/>
            <p:cNvSpPr/>
            <p:nvPr/>
          </p:nvSpPr>
          <p:spPr bwMode="auto">
            <a:xfrm>
              <a:off x="4402138" y="2727326"/>
              <a:ext cx="28575" cy="49213"/>
            </a:xfrm>
            <a:custGeom>
              <a:avLst/>
              <a:gdLst/>
              <a:ahLst/>
              <a:cxnLst>
                <a:cxn ang="0">
                  <a:pos x="44" y="6"/>
                </a:cxn>
                <a:cxn ang="0">
                  <a:pos x="44" y="6"/>
                </a:cxn>
                <a:cxn ang="0">
                  <a:pos x="43" y="10"/>
                </a:cxn>
                <a:cxn ang="0">
                  <a:pos x="42" y="12"/>
                </a:cxn>
                <a:cxn ang="0">
                  <a:pos x="41" y="14"/>
                </a:cxn>
                <a:cxn ang="0">
                  <a:pos x="40" y="15"/>
                </a:cxn>
                <a:cxn ang="0">
                  <a:pos x="37" y="17"/>
                </a:cxn>
                <a:cxn ang="0">
                  <a:pos x="36" y="18"/>
                </a:cxn>
                <a:cxn ang="0">
                  <a:pos x="35" y="20"/>
                </a:cxn>
                <a:cxn ang="0">
                  <a:pos x="35" y="20"/>
                </a:cxn>
                <a:cxn ang="0">
                  <a:pos x="31" y="25"/>
                </a:cxn>
                <a:cxn ang="0">
                  <a:pos x="27" y="30"/>
                </a:cxn>
                <a:cxn ang="0">
                  <a:pos x="22" y="36"/>
                </a:cxn>
                <a:cxn ang="0">
                  <a:pos x="19" y="41"/>
                </a:cxn>
                <a:cxn ang="0">
                  <a:pos x="19" y="41"/>
                </a:cxn>
                <a:cxn ang="0">
                  <a:pos x="14" y="52"/>
                </a:cxn>
                <a:cxn ang="0">
                  <a:pos x="10" y="64"/>
                </a:cxn>
                <a:cxn ang="0">
                  <a:pos x="6" y="75"/>
                </a:cxn>
                <a:cxn ang="0">
                  <a:pos x="0" y="85"/>
                </a:cxn>
                <a:cxn ang="0">
                  <a:pos x="0" y="85"/>
                </a:cxn>
                <a:cxn ang="0">
                  <a:pos x="0" y="87"/>
                </a:cxn>
                <a:cxn ang="0">
                  <a:pos x="0" y="88"/>
                </a:cxn>
                <a:cxn ang="0">
                  <a:pos x="1" y="91"/>
                </a:cxn>
                <a:cxn ang="0">
                  <a:pos x="2" y="92"/>
                </a:cxn>
                <a:cxn ang="0">
                  <a:pos x="4" y="92"/>
                </a:cxn>
                <a:cxn ang="0">
                  <a:pos x="5" y="92"/>
                </a:cxn>
                <a:cxn ang="0">
                  <a:pos x="7" y="92"/>
                </a:cxn>
                <a:cxn ang="0">
                  <a:pos x="8" y="89"/>
                </a:cxn>
                <a:cxn ang="0">
                  <a:pos x="8" y="89"/>
                </a:cxn>
                <a:cxn ang="0">
                  <a:pos x="12" y="83"/>
                </a:cxn>
                <a:cxn ang="0">
                  <a:pos x="15" y="77"/>
                </a:cxn>
                <a:cxn ang="0">
                  <a:pos x="21" y="63"/>
                </a:cxn>
                <a:cxn ang="0">
                  <a:pos x="28" y="49"/>
                </a:cxn>
                <a:cxn ang="0">
                  <a:pos x="31" y="43"/>
                </a:cxn>
                <a:cxn ang="0">
                  <a:pos x="36" y="37"/>
                </a:cxn>
                <a:cxn ang="0">
                  <a:pos x="36" y="37"/>
                </a:cxn>
                <a:cxn ang="0">
                  <a:pos x="41" y="29"/>
                </a:cxn>
                <a:cxn ang="0">
                  <a:pos x="47" y="22"/>
                </a:cxn>
                <a:cxn ang="0">
                  <a:pos x="51" y="14"/>
                </a:cxn>
                <a:cxn ang="0">
                  <a:pos x="53" y="10"/>
                </a:cxn>
                <a:cxn ang="0">
                  <a:pos x="54" y="6"/>
                </a:cxn>
                <a:cxn ang="0">
                  <a:pos x="54" y="6"/>
                </a:cxn>
                <a:cxn ang="0">
                  <a:pos x="54" y="3"/>
                </a:cxn>
                <a:cxn ang="0">
                  <a:pos x="53" y="1"/>
                </a:cxn>
                <a:cxn ang="0">
                  <a:pos x="50" y="0"/>
                </a:cxn>
                <a:cxn ang="0">
                  <a:pos x="49" y="0"/>
                </a:cxn>
                <a:cxn ang="0">
                  <a:pos x="45" y="1"/>
                </a:cxn>
                <a:cxn ang="0">
                  <a:pos x="44" y="3"/>
                </a:cxn>
                <a:cxn ang="0">
                  <a:pos x="44" y="6"/>
                </a:cxn>
                <a:cxn ang="0">
                  <a:pos x="44" y="6"/>
                </a:cxn>
              </a:cxnLst>
              <a:rect l="0" t="0" r="r" b="b"/>
              <a:pathLst>
                <a:path w="54" h="92">
                  <a:moveTo>
                    <a:pt x="44" y="6"/>
                  </a:moveTo>
                  <a:lnTo>
                    <a:pt x="44" y="6"/>
                  </a:lnTo>
                  <a:lnTo>
                    <a:pt x="43" y="10"/>
                  </a:lnTo>
                  <a:lnTo>
                    <a:pt x="42" y="12"/>
                  </a:lnTo>
                  <a:lnTo>
                    <a:pt x="41" y="14"/>
                  </a:lnTo>
                  <a:lnTo>
                    <a:pt x="40" y="15"/>
                  </a:lnTo>
                  <a:lnTo>
                    <a:pt x="37" y="17"/>
                  </a:lnTo>
                  <a:lnTo>
                    <a:pt x="36" y="18"/>
                  </a:lnTo>
                  <a:lnTo>
                    <a:pt x="35" y="20"/>
                  </a:lnTo>
                  <a:lnTo>
                    <a:pt x="35" y="20"/>
                  </a:lnTo>
                  <a:lnTo>
                    <a:pt x="31" y="25"/>
                  </a:lnTo>
                  <a:lnTo>
                    <a:pt x="27" y="30"/>
                  </a:lnTo>
                  <a:lnTo>
                    <a:pt x="22" y="36"/>
                  </a:lnTo>
                  <a:lnTo>
                    <a:pt x="19" y="41"/>
                  </a:lnTo>
                  <a:lnTo>
                    <a:pt x="19" y="41"/>
                  </a:lnTo>
                  <a:lnTo>
                    <a:pt x="14" y="52"/>
                  </a:lnTo>
                  <a:lnTo>
                    <a:pt x="10" y="64"/>
                  </a:lnTo>
                  <a:lnTo>
                    <a:pt x="6" y="75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7"/>
                  </a:lnTo>
                  <a:lnTo>
                    <a:pt x="0" y="88"/>
                  </a:lnTo>
                  <a:lnTo>
                    <a:pt x="1" y="91"/>
                  </a:lnTo>
                  <a:lnTo>
                    <a:pt x="2" y="92"/>
                  </a:lnTo>
                  <a:lnTo>
                    <a:pt x="4" y="92"/>
                  </a:lnTo>
                  <a:lnTo>
                    <a:pt x="5" y="92"/>
                  </a:lnTo>
                  <a:lnTo>
                    <a:pt x="7" y="92"/>
                  </a:lnTo>
                  <a:lnTo>
                    <a:pt x="8" y="89"/>
                  </a:lnTo>
                  <a:lnTo>
                    <a:pt x="8" y="89"/>
                  </a:lnTo>
                  <a:lnTo>
                    <a:pt x="12" y="83"/>
                  </a:lnTo>
                  <a:lnTo>
                    <a:pt x="15" y="77"/>
                  </a:lnTo>
                  <a:lnTo>
                    <a:pt x="21" y="63"/>
                  </a:lnTo>
                  <a:lnTo>
                    <a:pt x="28" y="49"/>
                  </a:lnTo>
                  <a:lnTo>
                    <a:pt x="31" y="43"/>
                  </a:lnTo>
                  <a:lnTo>
                    <a:pt x="36" y="37"/>
                  </a:lnTo>
                  <a:lnTo>
                    <a:pt x="36" y="37"/>
                  </a:lnTo>
                  <a:lnTo>
                    <a:pt x="41" y="29"/>
                  </a:lnTo>
                  <a:lnTo>
                    <a:pt x="47" y="22"/>
                  </a:lnTo>
                  <a:lnTo>
                    <a:pt x="51" y="14"/>
                  </a:lnTo>
                  <a:lnTo>
                    <a:pt x="53" y="10"/>
                  </a:lnTo>
                  <a:lnTo>
                    <a:pt x="54" y="6"/>
                  </a:lnTo>
                  <a:lnTo>
                    <a:pt x="54" y="6"/>
                  </a:lnTo>
                  <a:lnTo>
                    <a:pt x="54" y="3"/>
                  </a:lnTo>
                  <a:lnTo>
                    <a:pt x="53" y="1"/>
                  </a:lnTo>
                  <a:lnTo>
                    <a:pt x="50" y="0"/>
                  </a:lnTo>
                  <a:lnTo>
                    <a:pt x="49" y="0"/>
                  </a:lnTo>
                  <a:lnTo>
                    <a:pt x="45" y="1"/>
                  </a:lnTo>
                  <a:lnTo>
                    <a:pt x="44" y="3"/>
                  </a:lnTo>
                  <a:lnTo>
                    <a:pt x="44" y="6"/>
                  </a:lnTo>
                  <a:lnTo>
                    <a:pt x="44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0" name="Freeform 992"/>
            <p:cNvSpPr/>
            <p:nvPr/>
          </p:nvSpPr>
          <p:spPr bwMode="auto">
            <a:xfrm>
              <a:off x="4464051" y="2733676"/>
              <a:ext cx="26988" cy="36513"/>
            </a:xfrm>
            <a:custGeom>
              <a:avLst/>
              <a:gdLst/>
              <a:ahLst/>
              <a:cxnLst>
                <a:cxn ang="0">
                  <a:pos x="41" y="2"/>
                </a:cxn>
                <a:cxn ang="0">
                  <a:pos x="41" y="2"/>
                </a:cxn>
                <a:cxn ang="0">
                  <a:pos x="37" y="10"/>
                </a:cxn>
                <a:cxn ang="0">
                  <a:pos x="32" y="18"/>
                </a:cxn>
                <a:cxn ang="0">
                  <a:pos x="21" y="33"/>
                </a:cxn>
                <a:cxn ang="0">
                  <a:pos x="21" y="33"/>
                </a:cxn>
                <a:cxn ang="0">
                  <a:pos x="10" y="48"/>
                </a:cxn>
                <a:cxn ang="0">
                  <a:pos x="1" y="65"/>
                </a:cxn>
                <a:cxn ang="0">
                  <a:pos x="1" y="65"/>
                </a:cxn>
                <a:cxn ang="0">
                  <a:pos x="0" y="66"/>
                </a:cxn>
                <a:cxn ang="0">
                  <a:pos x="0" y="68"/>
                </a:cxn>
                <a:cxn ang="0">
                  <a:pos x="1" y="70"/>
                </a:cxn>
                <a:cxn ang="0">
                  <a:pos x="3" y="71"/>
                </a:cxn>
                <a:cxn ang="0">
                  <a:pos x="4" y="71"/>
                </a:cxn>
                <a:cxn ang="0">
                  <a:pos x="6" y="71"/>
                </a:cxn>
                <a:cxn ang="0">
                  <a:pos x="7" y="71"/>
                </a:cxn>
                <a:cxn ang="0">
                  <a:pos x="9" y="69"/>
                </a:cxn>
                <a:cxn ang="0">
                  <a:pos x="9" y="69"/>
                </a:cxn>
                <a:cxn ang="0">
                  <a:pos x="18" y="54"/>
                </a:cxn>
                <a:cxn ang="0">
                  <a:pos x="29" y="37"/>
                </a:cxn>
                <a:cxn ang="0">
                  <a:pos x="29" y="37"/>
                </a:cxn>
                <a:cxn ang="0">
                  <a:pos x="40" y="21"/>
                </a:cxn>
                <a:cxn ang="0">
                  <a:pos x="46" y="13"/>
                </a:cxn>
                <a:cxn ang="0">
                  <a:pos x="51" y="5"/>
                </a:cxn>
                <a:cxn ang="0">
                  <a:pos x="51" y="5"/>
                </a:cxn>
                <a:cxn ang="0">
                  <a:pos x="51" y="3"/>
                </a:cxn>
                <a:cxn ang="0">
                  <a:pos x="51" y="1"/>
                </a:cxn>
                <a:cxn ang="0">
                  <a:pos x="50" y="0"/>
                </a:cxn>
                <a:cxn ang="0">
                  <a:pos x="47" y="0"/>
                </a:cxn>
                <a:cxn ang="0">
                  <a:pos x="44" y="0"/>
                </a:cxn>
                <a:cxn ang="0">
                  <a:pos x="42" y="1"/>
                </a:cxn>
                <a:cxn ang="0">
                  <a:pos x="41" y="2"/>
                </a:cxn>
                <a:cxn ang="0">
                  <a:pos x="41" y="2"/>
                </a:cxn>
              </a:cxnLst>
              <a:rect l="0" t="0" r="r" b="b"/>
              <a:pathLst>
                <a:path w="51" h="71">
                  <a:moveTo>
                    <a:pt x="41" y="2"/>
                  </a:moveTo>
                  <a:lnTo>
                    <a:pt x="41" y="2"/>
                  </a:lnTo>
                  <a:lnTo>
                    <a:pt x="37" y="10"/>
                  </a:lnTo>
                  <a:lnTo>
                    <a:pt x="32" y="18"/>
                  </a:lnTo>
                  <a:lnTo>
                    <a:pt x="21" y="33"/>
                  </a:lnTo>
                  <a:lnTo>
                    <a:pt x="21" y="33"/>
                  </a:lnTo>
                  <a:lnTo>
                    <a:pt x="10" y="48"/>
                  </a:lnTo>
                  <a:lnTo>
                    <a:pt x="1" y="65"/>
                  </a:lnTo>
                  <a:lnTo>
                    <a:pt x="1" y="65"/>
                  </a:lnTo>
                  <a:lnTo>
                    <a:pt x="0" y="66"/>
                  </a:lnTo>
                  <a:lnTo>
                    <a:pt x="0" y="68"/>
                  </a:lnTo>
                  <a:lnTo>
                    <a:pt x="1" y="70"/>
                  </a:lnTo>
                  <a:lnTo>
                    <a:pt x="3" y="71"/>
                  </a:lnTo>
                  <a:lnTo>
                    <a:pt x="4" y="71"/>
                  </a:lnTo>
                  <a:lnTo>
                    <a:pt x="6" y="71"/>
                  </a:lnTo>
                  <a:lnTo>
                    <a:pt x="7" y="71"/>
                  </a:lnTo>
                  <a:lnTo>
                    <a:pt x="9" y="69"/>
                  </a:lnTo>
                  <a:lnTo>
                    <a:pt x="9" y="69"/>
                  </a:lnTo>
                  <a:lnTo>
                    <a:pt x="18" y="54"/>
                  </a:lnTo>
                  <a:lnTo>
                    <a:pt x="29" y="37"/>
                  </a:lnTo>
                  <a:lnTo>
                    <a:pt x="29" y="37"/>
                  </a:lnTo>
                  <a:lnTo>
                    <a:pt x="40" y="21"/>
                  </a:lnTo>
                  <a:lnTo>
                    <a:pt x="46" y="13"/>
                  </a:lnTo>
                  <a:lnTo>
                    <a:pt x="51" y="5"/>
                  </a:lnTo>
                  <a:lnTo>
                    <a:pt x="51" y="5"/>
                  </a:lnTo>
                  <a:lnTo>
                    <a:pt x="51" y="3"/>
                  </a:lnTo>
                  <a:lnTo>
                    <a:pt x="51" y="1"/>
                  </a:lnTo>
                  <a:lnTo>
                    <a:pt x="50" y="0"/>
                  </a:lnTo>
                  <a:lnTo>
                    <a:pt x="47" y="0"/>
                  </a:lnTo>
                  <a:lnTo>
                    <a:pt x="44" y="0"/>
                  </a:lnTo>
                  <a:lnTo>
                    <a:pt x="42" y="1"/>
                  </a:lnTo>
                  <a:lnTo>
                    <a:pt x="41" y="2"/>
                  </a:lnTo>
                  <a:lnTo>
                    <a:pt x="41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1" name="Freeform 993"/>
            <p:cNvSpPr/>
            <p:nvPr/>
          </p:nvSpPr>
          <p:spPr bwMode="auto">
            <a:xfrm>
              <a:off x="4532313" y="2736851"/>
              <a:ext cx="30163" cy="42863"/>
            </a:xfrm>
            <a:custGeom>
              <a:avLst/>
              <a:gdLst/>
              <a:ahLst/>
              <a:cxnLst>
                <a:cxn ang="0">
                  <a:pos x="49" y="3"/>
                </a:cxn>
                <a:cxn ang="0">
                  <a:pos x="49" y="3"/>
                </a:cxn>
                <a:cxn ang="0">
                  <a:pos x="43" y="13"/>
                </a:cxn>
                <a:cxn ang="0">
                  <a:pos x="37" y="24"/>
                </a:cxn>
                <a:cxn ang="0">
                  <a:pos x="29" y="34"/>
                </a:cxn>
                <a:cxn ang="0">
                  <a:pos x="22" y="43"/>
                </a:cxn>
                <a:cxn ang="0">
                  <a:pos x="22" y="43"/>
                </a:cxn>
                <a:cxn ang="0">
                  <a:pos x="15" y="50"/>
                </a:cxn>
                <a:cxn ang="0">
                  <a:pos x="10" y="57"/>
                </a:cxn>
                <a:cxn ang="0">
                  <a:pos x="4" y="65"/>
                </a:cxn>
                <a:cxn ang="0">
                  <a:pos x="1" y="74"/>
                </a:cxn>
                <a:cxn ang="0">
                  <a:pos x="1" y="74"/>
                </a:cxn>
                <a:cxn ang="0">
                  <a:pos x="0" y="76"/>
                </a:cxn>
                <a:cxn ang="0">
                  <a:pos x="1" y="78"/>
                </a:cxn>
                <a:cxn ang="0">
                  <a:pos x="2" y="79"/>
                </a:cxn>
                <a:cxn ang="0">
                  <a:pos x="4" y="79"/>
                </a:cxn>
                <a:cxn ang="0">
                  <a:pos x="6" y="80"/>
                </a:cxn>
                <a:cxn ang="0">
                  <a:pos x="8" y="79"/>
                </a:cxn>
                <a:cxn ang="0">
                  <a:pos x="9" y="78"/>
                </a:cxn>
                <a:cxn ang="0">
                  <a:pos x="10" y="76"/>
                </a:cxn>
                <a:cxn ang="0">
                  <a:pos x="10" y="76"/>
                </a:cxn>
                <a:cxn ang="0">
                  <a:pos x="13" y="70"/>
                </a:cxn>
                <a:cxn ang="0">
                  <a:pos x="15" y="65"/>
                </a:cxn>
                <a:cxn ang="0">
                  <a:pos x="22" y="56"/>
                </a:cxn>
                <a:cxn ang="0">
                  <a:pos x="22" y="56"/>
                </a:cxn>
                <a:cxn ang="0">
                  <a:pos x="29" y="50"/>
                </a:cxn>
                <a:cxn ang="0">
                  <a:pos x="32" y="46"/>
                </a:cxn>
                <a:cxn ang="0">
                  <a:pos x="35" y="43"/>
                </a:cxn>
                <a:cxn ang="0">
                  <a:pos x="35" y="43"/>
                </a:cxn>
                <a:cxn ang="0">
                  <a:pos x="41" y="33"/>
                </a:cxn>
                <a:cxn ang="0">
                  <a:pos x="46" y="25"/>
                </a:cxn>
                <a:cxn ang="0">
                  <a:pos x="52" y="17"/>
                </a:cxn>
                <a:cxn ang="0">
                  <a:pos x="57" y="7"/>
                </a:cxn>
                <a:cxn ang="0">
                  <a:pos x="57" y="7"/>
                </a:cxn>
                <a:cxn ang="0">
                  <a:pos x="57" y="5"/>
                </a:cxn>
                <a:cxn ang="0">
                  <a:pos x="57" y="4"/>
                </a:cxn>
                <a:cxn ang="0">
                  <a:pos x="56" y="2"/>
                </a:cxn>
                <a:cxn ang="0">
                  <a:pos x="55" y="1"/>
                </a:cxn>
                <a:cxn ang="0">
                  <a:pos x="53" y="0"/>
                </a:cxn>
                <a:cxn ang="0">
                  <a:pos x="52" y="0"/>
                </a:cxn>
                <a:cxn ang="0">
                  <a:pos x="50" y="1"/>
                </a:cxn>
                <a:cxn ang="0">
                  <a:pos x="49" y="3"/>
                </a:cxn>
                <a:cxn ang="0">
                  <a:pos x="49" y="3"/>
                </a:cxn>
              </a:cxnLst>
              <a:rect l="0" t="0" r="r" b="b"/>
              <a:pathLst>
                <a:path w="57" h="80">
                  <a:moveTo>
                    <a:pt x="49" y="3"/>
                  </a:moveTo>
                  <a:lnTo>
                    <a:pt x="49" y="3"/>
                  </a:lnTo>
                  <a:lnTo>
                    <a:pt x="43" y="13"/>
                  </a:lnTo>
                  <a:lnTo>
                    <a:pt x="37" y="24"/>
                  </a:lnTo>
                  <a:lnTo>
                    <a:pt x="29" y="34"/>
                  </a:lnTo>
                  <a:lnTo>
                    <a:pt x="22" y="43"/>
                  </a:lnTo>
                  <a:lnTo>
                    <a:pt x="22" y="43"/>
                  </a:lnTo>
                  <a:lnTo>
                    <a:pt x="15" y="50"/>
                  </a:lnTo>
                  <a:lnTo>
                    <a:pt x="10" y="57"/>
                  </a:lnTo>
                  <a:lnTo>
                    <a:pt x="4" y="65"/>
                  </a:lnTo>
                  <a:lnTo>
                    <a:pt x="1" y="74"/>
                  </a:lnTo>
                  <a:lnTo>
                    <a:pt x="1" y="74"/>
                  </a:lnTo>
                  <a:lnTo>
                    <a:pt x="0" y="76"/>
                  </a:lnTo>
                  <a:lnTo>
                    <a:pt x="1" y="78"/>
                  </a:lnTo>
                  <a:lnTo>
                    <a:pt x="2" y="79"/>
                  </a:lnTo>
                  <a:lnTo>
                    <a:pt x="4" y="79"/>
                  </a:lnTo>
                  <a:lnTo>
                    <a:pt x="6" y="80"/>
                  </a:lnTo>
                  <a:lnTo>
                    <a:pt x="8" y="79"/>
                  </a:lnTo>
                  <a:lnTo>
                    <a:pt x="9" y="78"/>
                  </a:lnTo>
                  <a:lnTo>
                    <a:pt x="10" y="76"/>
                  </a:lnTo>
                  <a:lnTo>
                    <a:pt x="10" y="76"/>
                  </a:lnTo>
                  <a:lnTo>
                    <a:pt x="13" y="70"/>
                  </a:lnTo>
                  <a:lnTo>
                    <a:pt x="15" y="65"/>
                  </a:lnTo>
                  <a:lnTo>
                    <a:pt x="22" y="56"/>
                  </a:lnTo>
                  <a:lnTo>
                    <a:pt x="22" y="56"/>
                  </a:lnTo>
                  <a:lnTo>
                    <a:pt x="29" y="50"/>
                  </a:lnTo>
                  <a:lnTo>
                    <a:pt x="32" y="46"/>
                  </a:lnTo>
                  <a:lnTo>
                    <a:pt x="35" y="43"/>
                  </a:lnTo>
                  <a:lnTo>
                    <a:pt x="35" y="43"/>
                  </a:lnTo>
                  <a:lnTo>
                    <a:pt x="41" y="33"/>
                  </a:lnTo>
                  <a:lnTo>
                    <a:pt x="46" y="25"/>
                  </a:lnTo>
                  <a:lnTo>
                    <a:pt x="52" y="17"/>
                  </a:lnTo>
                  <a:lnTo>
                    <a:pt x="57" y="7"/>
                  </a:lnTo>
                  <a:lnTo>
                    <a:pt x="57" y="7"/>
                  </a:lnTo>
                  <a:lnTo>
                    <a:pt x="57" y="5"/>
                  </a:lnTo>
                  <a:lnTo>
                    <a:pt x="57" y="4"/>
                  </a:lnTo>
                  <a:lnTo>
                    <a:pt x="56" y="2"/>
                  </a:lnTo>
                  <a:lnTo>
                    <a:pt x="55" y="1"/>
                  </a:lnTo>
                  <a:lnTo>
                    <a:pt x="53" y="0"/>
                  </a:lnTo>
                  <a:lnTo>
                    <a:pt x="52" y="0"/>
                  </a:lnTo>
                  <a:lnTo>
                    <a:pt x="50" y="1"/>
                  </a:lnTo>
                  <a:lnTo>
                    <a:pt x="49" y="3"/>
                  </a:lnTo>
                  <a:lnTo>
                    <a:pt x="4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2" name="Freeform 994"/>
            <p:cNvSpPr/>
            <p:nvPr/>
          </p:nvSpPr>
          <p:spPr bwMode="auto">
            <a:xfrm>
              <a:off x="4589463" y="2735263"/>
              <a:ext cx="22225" cy="34925"/>
            </a:xfrm>
            <a:custGeom>
              <a:avLst/>
              <a:gdLst/>
              <a:ahLst/>
              <a:cxnLst>
                <a:cxn ang="0">
                  <a:pos x="33" y="2"/>
                </a:cxn>
                <a:cxn ang="0">
                  <a:pos x="33" y="2"/>
                </a:cxn>
                <a:cxn ang="0">
                  <a:pos x="24" y="16"/>
                </a:cxn>
                <a:cxn ang="0">
                  <a:pos x="16" y="31"/>
                </a:cxn>
                <a:cxn ang="0">
                  <a:pos x="7" y="46"/>
                </a:cxn>
                <a:cxn ang="0">
                  <a:pos x="1" y="61"/>
                </a:cxn>
                <a:cxn ang="0">
                  <a:pos x="1" y="61"/>
                </a:cxn>
                <a:cxn ang="0">
                  <a:pos x="0" y="63"/>
                </a:cxn>
                <a:cxn ang="0">
                  <a:pos x="1" y="64"/>
                </a:cxn>
                <a:cxn ang="0">
                  <a:pos x="2" y="65"/>
                </a:cxn>
                <a:cxn ang="0">
                  <a:pos x="4" y="66"/>
                </a:cxn>
                <a:cxn ang="0">
                  <a:pos x="7" y="66"/>
                </a:cxn>
                <a:cxn ang="0">
                  <a:pos x="8" y="65"/>
                </a:cxn>
                <a:cxn ang="0">
                  <a:pos x="10" y="63"/>
                </a:cxn>
                <a:cxn ang="0">
                  <a:pos x="10" y="63"/>
                </a:cxn>
                <a:cxn ang="0">
                  <a:pos x="17" y="49"/>
                </a:cxn>
                <a:cxn ang="0">
                  <a:pos x="24" y="34"/>
                </a:cxn>
                <a:cxn ang="0">
                  <a:pos x="32" y="21"/>
                </a:cxn>
                <a:cxn ang="0">
                  <a:pos x="42" y="7"/>
                </a:cxn>
                <a:cxn ang="0">
                  <a:pos x="42" y="7"/>
                </a:cxn>
                <a:cxn ang="0">
                  <a:pos x="42" y="5"/>
                </a:cxn>
                <a:cxn ang="0">
                  <a:pos x="42" y="4"/>
                </a:cxn>
                <a:cxn ang="0">
                  <a:pos x="41" y="2"/>
                </a:cxn>
                <a:cxn ang="0">
                  <a:pos x="40" y="1"/>
                </a:cxn>
                <a:cxn ang="0">
                  <a:pos x="38" y="0"/>
                </a:cxn>
                <a:cxn ang="0">
                  <a:pos x="36" y="0"/>
                </a:cxn>
                <a:cxn ang="0">
                  <a:pos x="34" y="1"/>
                </a:cxn>
                <a:cxn ang="0">
                  <a:pos x="33" y="2"/>
                </a:cxn>
                <a:cxn ang="0">
                  <a:pos x="33" y="2"/>
                </a:cxn>
              </a:cxnLst>
              <a:rect l="0" t="0" r="r" b="b"/>
              <a:pathLst>
                <a:path w="42" h="66">
                  <a:moveTo>
                    <a:pt x="33" y="2"/>
                  </a:moveTo>
                  <a:lnTo>
                    <a:pt x="33" y="2"/>
                  </a:lnTo>
                  <a:lnTo>
                    <a:pt x="24" y="16"/>
                  </a:lnTo>
                  <a:lnTo>
                    <a:pt x="16" y="31"/>
                  </a:lnTo>
                  <a:lnTo>
                    <a:pt x="7" y="46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0" y="63"/>
                  </a:lnTo>
                  <a:lnTo>
                    <a:pt x="1" y="64"/>
                  </a:lnTo>
                  <a:lnTo>
                    <a:pt x="2" y="65"/>
                  </a:lnTo>
                  <a:lnTo>
                    <a:pt x="4" y="66"/>
                  </a:lnTo>
                  <a:lnTo>
                    <a:pt x="7" y="66"/>
                  </a:lnTo>
                  <a:lnTo>
                    <a:pt x="8" y="65"/>
                  </a:lnTo>
                  <a:lnTo>
                    <a:pt x="10" y="63"/>
                  </a:lnTo>
                  <a:lnTo>
                    <a:pt x="10" y="63"/>
                  </a:lnTo>
                  <a:lnTo>
                    <a:pt x="17" y="49"/>
                  </a:lnTo>
                  <a:lnTo>
                    <a:pt x="24" y="34"/>
                  </a:lnTo>
                  <a:lnTo>
                    <a:pt x="32" y="21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5"/>
                  </a:lnTo>
                  <a:lnTo>
                    <a:pt x="42" y="4"/>
                  </a:lnTo>
                  <a:lnTo>
                    <a:pt x="41" y="2"/>
                  </a:lnTo>
                  <a:lnTo>
                    <a:pt x="40" y="1"/>
                  </a:lnTo>
                  <a:lnTo>
                    <a:pt x="38" y="0"/>
                  </a:lnTo>
                  <a:lnTo>
                    <a:pt x="36" y="0"/>
                  </a:lnTo>
                  <a:lnTo>
                    <a:pt x="34" y="1"/>
                  </a:lnTo>
                  <a:lnTo>
                    <a:pt x="33" y="2"/>
                  </a:lnTo>
                  <a:lnTo>
                    <a:pt x="33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3" name="Freeform 995"/>
            <p:cNvSpPr/>
            <p:nvPr/>
          </p:nvSpPr>
          <p:spPr bwMode="auto">
            <a:xfrm>
              <a:off x="4651376" y="2736851"/>
              <a:ext cx="25400" cy="42863"/>
            </a:xfrm>
            <a:custGeom>
              <a:avLst/>
              <a:gdLst/>
              <a:ahLst/>
              <a:cxnLst>
                <a:cxn ang="0">
                  <a:pos x="39" y="4"/>
                </a:cxn>
                <a:cxn ang="0">
                  <a:pos x="39" y="4"/>
                </a:cxn>
                <a:cxn ang="0">
                  <a:pos x="36" y="13"/>
                </a:cxn>
                <a:cxn ang="0">
                  <a:pos x="31" y="22"/>
                </a:cxn>
                <a:cxn ang="0">
                  <a:pos x="22" y="39"/>
                </a:cxn>
                <a:cxn ang="0">
                  <a:pos x="11" y="56"/>
                </a:cxn>
                <a:cxn ang="0">
                  <a:pos x="0" y="73"/>
                </a:cxn>
                <a:cxn ang="0">
                  <a:pos x="0" y="73"/>
                </a:cxn>
                <a:cxn ang="0">
                  <a:pos x="0" y="75"/>
                </a:cxn>
                <a:cxn ang="0">
                  <a:pos x="0" y="76"/>
                </a:cxn>
                <a:cxn ang="0">
                  <a:pos x="1" y="78"/>
                </a:cxn>
                <a:cxn ang="0">
                  <a:pos x="2" y="79"/>
                </a:cxn>
                <a:cxn ang="0">
                  <a:pos x="4" y="80"/>
                </a:cxn>
                <a:cxn ang="0">
                  <a:pos x="5" y="80"/>
                </a:cxn>
                <a:cxn ang="0">
                  <a:pos x="8" y="79"/>
                </a:cxn>
                <a:cxn ang="0">
                  <a:pos x="9" y="78"/>
                </a:cxn>
                <a:cxn ang="0">
                  <a:pos x="9" y="78"/>
                </a:cxn>
                <a:cxn ang="0">
                  <a:pos x="20" y="60"/>
                </a:cxn>
                <a:cxn ang="0">
                  <a:pos x="30" y="43"/>
                </a:cxn>
                <a:cxn ang="0">
                  <a:pos x="41" y="25"/>
                </a:cxn>
                <a:cxn ang="0">
                  <a:pos x="44" y="16"/>
                </a:cxn>
                <a:cxn ang="0">
                  <a:pos x="47" y="6"/>
                </a:cxn>
                <a:cxn ang="0">
                  <a:pos x="47" y="6"/>
                </a:cxn>
                <a:cxn ang="0">
                  <a:pos x="48" y="4"/>
                </a:cxn>
                <a:cxn ang="0">
                  <a:pos x="47" y="3"/>
                </a:cxn>
                <a:cxn ang="0">
                  <a:pos x="46" y="1"/>
                </a:cxn>
                <a:cxn ang="0">
                  <a:pos x="44" y="1"/>
                </a:cxn>
                <a:cxn ang="0">
                  <a:pos x="43" y="0"/>
                </a:cxn>
                <a:cxn ang="0">
                  <a:pos x="41" y="1"/>
                </a:cxn>
                <a:cxn ang="0">
                  <a:pos x="40" y="2"/>
                </a:cxn>
                <a:cxn ang="0">
                  <a:pos x="39" y="4"/>
                </a:cxn>
                <a:cxn ang="0">
                  <a:pos x="39" y="4"/>
                </a:cxn>
              </a:cxnLst>
              <a:rect l="0" t="0" r="r" b="b"/>
              <a:pathLst>
                <a:path w="48" h="80">
                  <a:moveTo>
                    <a:pt x="39" y="4"/>
                  </a:moveTo>
                  <a:lnTo>
                    <a:pt x="39" y="4"/>
                  </a:lnTo>
                  <a:lnTo>
                    <a:pt x="36" y="13"/>
                  </a:lnTo>
                  <a:lnTo>
                    <a:pt x="31" y="22"/>
                  </a:lnTo>
                  <a:lnTo>
                    <a:pt x="22" y="39"/>
                  </a:lnTo>
                  <a:lnTo>
                    <a:pt x="11" y="56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0" y="75"/>
                  </a:lnTo>
                  <a:lnTo>
                    <a:pt x="0" y="76"/>
                  </a:lnTo>
                  <a:lnTo>
                    <a:pt x="1" y="78"/>
                  </a:lnTo>
                  <a:lnTo>
                    <a:pt x="2" y="79"/>
                  </a:lnTo>
                  <a:lnTo>
                    <a:pt x="4" y="80"/>
                  </a:lnTo>
                  <a:lnTo>
                    <a:pt x="5" y="80"/>
                  </a:lnTo>
                  <a:lnTo>
                    <a:pt x="8" y="79"/>
                  </a:lnTo>
                  <a:lnTo>
                    <a:pt x="9" y="78"/>
                  </a:lnTo>
                  <a:lnTo>
                    <a:pt x="9" y="78"/>
                  </a:lnTo>
                  <a:lnTo>
                    <a:pt x="20" y="60"/>
                  </a:lnTo>
                  <a:lnTo>
                    <a:pt x="30" y="43"/>
                  </a:lnTo>
                  <a:lnTo>
                    <a:pt x="41" y="25"/>
                  </a:lnTo>
                  <a:lnTo>
                    <a:pt x="44" y="16"/>
                  </a:lnTo>
                  <a:lnTo>
                    <a:pt x="47" y="6"/>
                  </a:lnTo>
                  <a:lnTo>
                    <a:pt x="47" y="6"/>
                  </a:lnTo>
                  <a:lnTo>
                    <a:pt x="48" y="4"/>
                  </a:lnTo>
                  <a:lnTo>
                    <a:pt x="47" y="3"/>
                  </a:lnTo>
                  <a:lnTo>
                    <a:pt x="46" y="1"/>
                  </a:lnTo>
                  <a:lnTo>
                    <a:pt x="44" y="1"/>
                  </a:lnTo>
                  <a:lnTo>
                    <a:pt x="43" y="0"/>
                  </a:lnTo>
                  <a:lnTo>
                    <a:pt x="41" y="1"/>
                  </a:lnTo>
                  <a:lnTo>
                    <a:pt x="40" y="2"/>
                  </a:lnTo>
                  <a:lnTo>
                    <a:pt x="39" y="4"/>
                  </a:lnTo>
                  <a:lnTo>
                    <a:pt x="3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4" name="Freeform 996"/>
            <p:cNvSpPr/>
            <p:nvPr/>
          </p:nvSpPr>
          <p:spPr bwMode="auto">
            <a:xfrm>
              <a:off x="4702176" y="2738438"/>
              <a:ext cx="22225" cy="38100"/>
            </a:xfrm>
            <a:custGeom>
              <a:avLst/>
              <a:gdLst/>
              <a:ahLst/>
              <a:cxnLst>
                <a:cxn ang="0">
                  <a:pos x="35" y="3"/>
                </a:cxn>
                <a:cxn ang="0">
                  <a:pos x="35" y="3"/>
                </a:cxn>
                <a:cxn ang="0">
                  <a:pos x="30" y="10"/>
                </a:cxn>
                <a:cxn ang="0">
                  <a:pos x="26" y="18"/>
                </a:cxn>
                <a:cxn ang="0">
                  <a:pos x="14" y="32"/>
                </a:cxn>
                <a:cxn ang="0">
                  <a:pos x="10" y="40"/>
                </a:cxn>
                <a:cxn ang="0">
                  <a:pos x="5" y="48"/>
                </a:cxn>
                <a:cxn ang="0">
                  <a:pos x="2" y="55"/>
                </a:cxn>
                <a:cxn ang="0">
                  <a:pos x="0" y="64"/>
                </a:cxn>
                <a:cxn ang="0">
                  <a:pos x="0" y="64"/>
                </a:cxn>
                <a:cxn ang="0">
                  <a:pos x="0" y="66"/>
                </a:cxn>
                <a:cxn ang="0">
                  <a:pos x="0" y="67"/>
                </a:cxn>
                <a:cxn ang="0">
                  <a:pos x="3" y="70"/>
                </a:cxn>
                <a:cxn ang="0">
                  <a:pos x="5" y="71"/>
                </a:cxn>
                <a:cxn ang="0">
                  <a:pos x="7" y="70"/>
                </a:cxn>
                <a:cxn ang="0">
                  <a:pos x="8" y="69"/>
                </a:cxn>
                <a:cxn ang="0">
                  <a:pos x="9" y="66"/>
                </a:cxn>
                <a:cxn ang="0">
                  <a:pos x="9" y="66"/>
                </a:cxn>
                <a:cxn ang="0">
                  <a:pos x="11" y="58"/>
                </a:cxn>
                <a:cxn ang="0">
                  <a:pos x="14" y="51"/>
                </a:cxn>
                <a:cxn ang="0">
                  <a:pos x="18" y="44"/>
                </a:cxn>
                <a:cxn ang="0">
                  <a:pos x="23" y="36"/>
                </a:cxn>
                <a:cxn ang="0">
                  <a:pos x="34" y="22"/>
                </a:cxn>
                <a:cxn ang="0">
                  <a:pos x="39" y="15"/>
                </a:cxn>
                <a:cxn ang="0">
                  <a:pos x="43" y="7"/>
                </a:cxn>
                <a:cxn ang="0">
                  <a:pos x="43" y="7"/>
                </a:cxn>
                <a:cxn ang="0">
                  <a:pos x="43" y="5"/>
                </a:cxn>
                <a:cxn ang="0">
                  <a:pos x="43" y="4"/>
                </a:cxn>
                <a:cxn ang="0">
                  <a:pos x="42" y="2"/>
                </a:cxn>
                <a:cxn ang="0">
                  <a:pos x="41" y="1"/>
                </a:cxn>
                <a:cxn ang="0">
                  <a:pos x="39" y="0"/>
                </a:cxn>
                <a:cxn ang="0">
                  <a:pos x="38" y="0"/>
                </a:cxn>
                <a:cxn ang="0">
                  <a:pos x="36" y="1"/>
                </a:cxn>
                <a:cxn ang="0">
                  <a:pos x="35" y="3"/>
                </a:cxn>
                <a:cxn ang="0">
                  <a:pos x="35" y="3"/>
                </a:cxn>
              </a:cxnLst>
              <a:rect l="0" t="0" r="r" b="b"/>
              <a:pathLst>
                <a:path w="43" h="71">
                  <a:moveTo>
                    <a:pt x="35" y="3"/>
                  </a:moveTo>
                  <a:lnTo>
                    <a:pt x="35" y="3"/>
                  </a:lnTo>
                  <a:lnTo>
                    <a:pt x="30" y="10"/>
                  </a:lnTo>
                  <a:lnTo>
                    <a:pt x="26" y="18"/>
                  </a:lnTo>
                  <a:lnTo>
                    <a:pt x="14" y="32"/>
                  </a:lnTo>
                  <a:lnTo>
                    <a:pt x="10" y="40"/>
                  </a:lnTo>
                  <a:lnTo>
                    <a:pt x="5" y="48"/>
                  </a:lnTo>
                  <a:lnTo>
                    <a:pt x="2" y="55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0" y="66"/>
                  </a:lnTo>
                  <a:lnTo>
                    <a:pt x="0" y="67"/>
                  </a:lnTo>
                  <a:lnTo>
                    <a:pt x="3" y="70"/>
                  </a:lnTo>
                  <a:lnTo>
                    <a:pt x="5" y="71"/>
                  </a:lnTo>
                  <a:lnTo>
                    <a:pt x="7" y="70"/>
                  </a:lnTo>
                  <a:lnTo>
                    <a:pt x="8" y="69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11" y="58"/>
                  </a:lnTo>
                  <a:lnTo>
                    <a:pt x="14" y="51"/>
                  </a:lnTo>
                  <a:lnTo>
                    <a:pt x="18" y="44"/>
                  </a:lnTo>
                  <a:lnTo>
                    <a:pt x="23" y="36"/>
                  </a:lnTo>
                  <a:lnTo>
                    <a:pt x="34" y="22"/>
                  </a:lnTo>
                  <a:lnTo>
                    <a:pt x="39" y="15"/>
                  </a:lnTo>
                  <a:lnTo>
                    <a:pt x="43" y="7"/>
                  </a:lnTo>
                  <a:lnTo>
                    <a:pt x="43" y="7"/>
                  </a:lnTo>
                  <a:lnTo>
                    <a:pt x="43" y="5"/>
                  </a:lnTo>
                  <a:lnTo>
                    <a:pt x="43" y="4"/>
                  </a:lnTo>
                  <a:lnTo>
                    <a:pt x="42" y="2"/>
                  </a:lnTo>
                  <a:lnTo>
                    <a:pt x="41" y="1"/>
                  </a:lnTo>
                  <a:lnTo>
                    <a:pt x="39" y="0"/>
                  </a:lnTo>
                  <a:lnTo>
                    <a:pt x="38" y="0"/>
                  </a:lnTo>
                  <a:lnTo>
                    <a:pt x="36" y="1"/>
                  </a:lnTo>
                  <a:lnTo>
                    <a:pt x="35" y="3"/>
                  </a:lnTo>
                  <a:lnTo>
                    <a:pt x="35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5" name="Freeform 997"/>
            <p:cNvSpPr/>
            <p:nvPr/>
          </p:nvSpPr>
          <p:spPr bwMode="auto">
            <a:xfrm>
              <a:off x="4735513" y="2746376"/>
              <a:ext cx="25400" cy="30163"/>
            </a:xfrm>
            <a:custGeom>
              <a:avLst/>
              <a:gdLst/>
              <a:ahLst/>
              <a:cxnLst>
                <a:cxn ang="0">
                  <a:pos x="39" y="1"/>
                </a:cxn>
                <a:cxn ang="0">
                  <a:pos x="39" y="1"/>
                </a:cxn>
                <a:cxn ang="0">
                  <a:pos x="29" y="12"/>
                </a:cxn>
                <a:cxn ang="0">
                  <a:pos x="20" y="23"/>
                </a:cxn>
                <a:cxn ang="0">
                  <a:pos x="1" y="48"/>
                </a:cxn>
                <a:cxn ang="0">
                  <a:pos x="1" y="48"/>
                </a:cxn>
                <a:cxn ang="0">
                  <a:pos x="0" y="50"/>
                </a:cxn>
                <a:cxn ang="0">
                  <a:pos x="0" y="51"/>
                </a:cxn>
                <a:cxn ang="0">
                  <a:pos x="2" y="56"/>
                </a:cxn>
                <a:cxn ang="0">
                  <a:pos x="3" y="57"/>
                </a:cxn>
                <a:cxn ang="0">
                  <a:pos x="4" y="57"/>
                </a:cxn>
                <a:cxn ang="0">
                  <a:pos x="6" y="57"/>
                </a:cxn>
                <a:cxn ang="0">
                  <a:pos x="8" y="55"/>
                </a:cxn>
                <a:cxn ang="0">
                  <a:pos x="8" y="55"/>
                </a:cxn>
                <a:cxn ang="0">
                  <a:pos x="26" y="31"/>
                </a:cxn>
                <a:cxn ang="0">
                  <a:pos x="35" y="18"/>
                </a:cxn>
                <a:cxn ang="0">
                  <a:pos x="45" y="7"/>
                </a:cxn>
                <a:cxn ang="0">
                  <a:pos x="45" y="7"/>
                </a:cxn>
                <a:cxn ang="0">
                  <a:pos x="46" y="6"/>
                </a:cxn>
                <a:cxn ang="0">
                  <a:pos x="48" y="4"/>
                </a:cxn>
                <a:cxn ang="0">
                  <a:pos x="46" y="2"/>
                </a:cxn>
                <a:cxn ang="0">
                  <a:pos x="45" y="1"/>
                </a:cxn>
                <a:cxn ang="0">
                  <a:pos x="44" y="0"/>
                </a:cxn>
                <a:cxn ang="0">
                  <a:pos x="42" y="0"/>
                </a:cxn>
                <a:cxn ang="0">
                  <a:pos x="40" y="0"/>
                </a:cxn>
                <a:cxn ang="0">
                  <a:pos x="39" y="1"/>
                </a:cxn>
                <a:cxn ang="0">
                  <a:pos x="39" y="1"/>
                </a:cxn>
              </a:cxnLst>
              <a:rect l="0" t="0" r="r" b="b"/>
              <a:pathLst>
                <a:path w="48" h="57">
                  <a:moveTo>
                    <a:pt x="39" y="1"/>
                  </a:moveTo>
                  <a:lnTo>
                    <a:pt x="39" y="1"/>
                  </a:lnTo>
                  <a:lnTo>
                    <a:pt x="29" y="12"/>
                  </a:lnTo>
                  <a:lnTo>
                    <a:pt x="20" y="23"/>
                  </a:lnTo>
                  <a:lnTo>
                    <a:pt x="1" y="48"/>
                  </a:lnTo>
                  <a:lnTo>
                    <a:pt x="1" y="48"/>
                  </a:lnTo>
                  <a:lnTo>
                    <a:pt x="0" y="50"/>
                  </a:lnTo>
                  <a:lnTo>
                    <a:pt x="0" y="51"/>
                  </a:lnTo>
                  <a:lnTo>
                    <a:pt x="2" y="56"/>
                  </a:lnTo>
                  <a:lnTo>
                    <a:pt x="3" y="57"/>
                  </a:lnTo>
                  <a:lnTo>
                    <a:pt x="4" y="57"/>
                  </a:lnTo>
                  <a:lnTo>
                    <a:pt x="6" y="57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26" y="31"/>
                  </a:lnTo>
                  <a:lnTo>
                    <a:pt x="35" y="18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6" y="6"/>
                  </a:lnTo>
                  <a:lnTo>
                    <a:pt x="48" y="4"/>
                  </a:lnTo>
                  <a:lnTo>
                    <a:pt x="46" y="2"/>
                  </a:lnTo>
                  <a:lnTo>
                    <a:pt x="45" y="1"/>
                  </a:lnTo>
                  <a:lnTo>
                    <a:pt x="44" y="0"/>
                  </a:lnTo>
                  <a:lnTo>
                    <a:pt x="42" y="0"/>
                  </a:lnTo>
                  <a:lnTo>
                    <a:pt x="40" y="0"/>
                  </a:lnTo>
                  <a:lnTo>
                    <a:pt x="39" y="1"/>
                  </a:lnTo>
                  <a:lnTo>
                    <a:pt x="3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6" name="Freeform 998"/>
            <p:cNvSpPr/>
            <p:nvPr/>
          </p:nvSpPr>
          <p:spPr bwMode="auto">
            <a:xfrm>
              <a:off x="4479926" y="2536826"/>
              <a:ext cx="31750" cy="34925"/>
            </a:xfrm>
            <a:custGeom>
              <a:avLst/>
              <a:gdLst/>
              <a:ahLst/>
              <a:cxnLst>
                <a:cxn ang="0">
                  <a:pos x="52" y="1"/>
                </a:cxn>
                <a:cxn ang="0">
                  <a:pos x="52" y="1"/>
                </a:cxn>
                <a:cxn ang="0">
                  <a:pos x="38" y="15"/>
                </a:cxn>
                <a:cxn ang="0">
                  <a:pos x="26" y="30"/>
                </a:cxn>
                <a:cxn ang="0">
                  <a:pos x="13" y="44"/>
                </a:cxn>
                <a:cxn ang="0">
                  <a:pos x="1" y="58"/>
                </a:cxn>
                <a:cxn ang="0">
                  <a:pos x="1" y="58"/>
                </a:cxn>
                <a:cxn ang="0">
                  <a:pos x="0" y="60"/>
                </a:cxn>
                <a:cxn ang="0">
                  <a:pos x="0" y="61"/>
                </a:cxn>
                <a:cxn ang="0">
                  <a:pos x="0" y="63"/>
                </a:cxn>
                <a:cxn ang="0">
                  <a:pos x="1" y="64"/>
                </a:cxn>
                <a:cxn ang="0">
                  <a:pos x="2" y="65"/>
                </a:cxn>
                <a:cxn ang="0">
                  <a:pos x="4" y="66"/>
                </a:cxn>
                <a:cxn ang="0">
                  <a:pos x="6" y="66"/>
                </a:cxn>
                <a:cxn ang="0">
                  <a:pos x="7" y="65"/>
                </a:cxn>
                <a:cxn ang="0">
                  <a:pos x="7" y="65"/>
                </a:cxn>
                <a:cxn ang="0">
                  <a:pos x="21" y="50"/>
                </a:cxn>
                <a:cxn ang="0">
                  <a:pos x="33" y="36"/>
                </a:cxn>
                <a:cxn ang="0">
                  <a:pos x="46" y="21"/>
                </a:cxn>
                <a:cxn ang="0">
                  <a:pos x="58" y="7"/>
                </a:cxn>
                <a:cxn ang="0">
                  <a:pos x="58" y="7"/>
                </a:cxn>
                <a:cxn ang="0">
                  <a:pos x="59" y="6"/>
                </a:cxn>
                <a:cxn ang="0">
                  <a:pos x="60" y="4"/>
                </a:cxn>
                <a:cxn ang="0">
                  <a:pos x="59" y="2"/>
                </a:cxn>
                <a:cxn ang="0">
                  <a:pos x="58" y="1"/>
                </a:cxn>
                <a:cxn ang="0">
                  <a:pos x="57" y="0"/>
                </a:cxn>
                <a:cxn ang="0">
                  <a:pos x="55" y="0"/>
                </a:cxn>
                <a:cxn ang="0">
                  <a:pos x="54" y="0"/>
                </a:cxn>
                <a:cxn ang="0">
                  <a:pos x="52" y="1"/>
                </a:cxn>
                <a:cxn ang="0">
                  <a:pos x="52" y="1"/>
                </a:cxn>
              </a:cxnLst>
              <a:rect l="0" t="0" r="r" b="b"/>
              <a:pathLst>
                <a:path w="60" h="66">
                  <a:moveTo>
                    <a:pt x="52" y="1"/>
                  </a:moveTo>
                  <a:lnTo>
                    <a:pt x="52" y="1"/>
                  </a:lnTo>
                  <a:lnTo>
                    <a:pt x="38" y="15"/>
                  </a:lnTo>
                  <a:lnTo>
                    <a:pt x="26" y="30"/>
                  </a:lnTo>
                  <a:lnTo>
                    <a:pt x="13" y="44"/>
                  </a:lnTo>
                  <a:lnTo>
                    <a:pt x="1" y="58"/>
                  </a:lnTo>
                  <a:lnTo>
                    <a:pt x="1" y="58"/>
                  </a:lnTo>
                  <a:lnTo>
                    <a:pt x="0" y="60"/>
                  </a:lnTo>
                  <a:lnTo>
                    <a:pt x="0" y="61"/>
                  </a:lnTo>
                  <a:lnTo>
                    <a:pt x="0" y="63"/>
                  </a:lnTo>
                  <a:lnTo>
                    <a:pt x="1" y="64"/>
                  </a:lnTo>
                  <a:lnTo>
                    <a:pt x="2" y="65"/>
                  </a:lnTo>
                  <a:lnTo>
                    <a:pt x="4" y="66"/>
                  </a:lnTo>
                  <a:lnTo>
                    <a:pt x="6" y="66"/>
                  </a:lnTo>
                  <a:lnTo>
                    <a:pt x="7" y="65"/>
                  </a:lnTo>
                  <a:lnTo>
                    <a:pt x="7" y="65"/>
                  </a:lnTo>
                  <a:lnTo>
                    <a:pt x="21" y="50"/>
                  </a:lnTo>
                  <a:lnTo>
                    <a:pt x="33" y="36"/>
                  </a:lnTo>
                  <a:lnTo>
                    <a:pt x="46" y="21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9" y="6"/>
                  </a:lnTo>
                  <a:lnTo>
                    <a:pt x="60" y="4"/>
                  </a:lnTo>
                  <a:lnTo>
                    <a:pt x="59" y="2"/>
                  </a:lnTo>
                  <a:lnTo>
                    <a:pt x="58" y="1"/>
                  </a:lnTo>
                  <a:lnTo>
                    <a:pt x="57" y="0"/>
                  </a:lnTo>
                  <a:lnTo>
                    <a:pt x="55" y="0"/>
                  </a:lnTo>
                  <a:lnTo>
                    <a:pt x="54" y="0"/>
                  </a:lnTo>
                  <a:lnTo>
                    <a:pt x="52" y="1"/>
                  </a:lnTo>
                  <a:lnTo>
                    <a:pt x="52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7" name="Freeform 999"/>
            <p:cNvSpPr/>
            <p:nvPr/>
          </p:nvSpPr>
          <p:spPr bwMode="auto">
            <a:xfrm>
              <a:off x="4513263" y="2566988"/>
              <a:ext cx="34925" cy="49213"/>
            </a:xfrm>
            <a:custGeom>
              <a:avLst/>
              <a:gdLst/>
              <a:ahLst/>
              <a:cxnLst>
                <a:cxn ang="0">
                  <a:pos x="57" y="3"/>
                </a:cxn>
                <a:cxn ang="0">
                  <a:pos x="57" y="3"/>
                </a:cxn>
                <a:cxn ang="0">
                  <a:pos x="55" y="8"/>
                </a:cxn>
                <a:cxn ang="0">
                  <a:pos x="52" y="13"/>
                </a:cxn>
                <a:cxn ang="0">
                  <a:pos x="44" y="23"/>
                </a:cxn>
                <a:cxn ang="0">
                  <a:pos x="35" y="31"/>
                </a:cxn>
                <a:cxn ang="0">
                  <a:pos x="27" y="39"/>
                </a:cxn>
                <a:cxn ang="0">
                  <a:pos x="27" y="39"/>
                </a:cxn>
                <a:cxn ang="0">
                  <a:pos x="22" y="44"/>
                </a:cxn>
                <a:cxn ang="0">
                  <a:pos x="18" y="49"/>
                </a:cxn>
                <a:cxn ang="0">
                  <a:pos x="12" y="61"/>
                </a:cxn>
                <a:cxn ang="0">
                  <a:pos x="0" y="85"/>
                </a:cxn>
                <a:cxn ang="0">
                  <a:pos x="0" y="85"/>
                </a:cxn>
                <a:cxn ang="0">
                  <a:pos x="0" y="86"/>
                </a:cxn>
                <a:cxn ang="0">
                  <a:pos x="0" y="88"/>
                </a:cxn>
                <a:cxn ang="0">
                  <a:pos x="1" y="90"/>
                </a:cxn>
                <a:cxn ang="0">
                  <a:pos x="2" y="91"/>
                </a:cxn>
                <a:cxn ang="0">
                  <a:pos x="4" y="91"/>
                </a:cxn>
                <a:cxn ang="0">
                  <a:pos x="6" y="91"/>
                </a:cxn>
                <a:cxn ang="0">
                  <a:pos x="7" y="91"/>
                </a:cxn>
                <a:cxn ang="0">
                  <a:pos x="8" y="89"/>
                </a:cxn>
                <a:cxn ang="0">
                  <a:pos x="8" y="89"/>
                </a:cxn>
                <a:cxn ang="0">
                  <a:pos x="16" y="75"/>
                </a:cxn>
                <a:cxn ang="0">
                  <a:pos x="22" y="63"/>
                </a:cxn>
                <a:cxn ang="0">
                  <a:pos x="30" y="50"/>
                </a:cxn>
                <a:cxn ang="0">
                  <a:pos x="34" y="45"/>
                </a:cxn>
                <a:cxn ang="0">
                  <a:pos x="40" y="40"/>
                </a:cxn>
                <a:cxn ang="0">
                  <a:pos x="40" y="40"/>
                </a:cxn>
                <a:cxn ang="0">
                  <a:pos x="48" y="33"/>
                </a:cxn>
                <a:cxn ang="0">
                  <a:pos x="55" y="25"/>
                </a:cxn>
                <a:cxn ang="0">
                  <a:pos x="61" y="15"/>
                </a:cxn>
                <a:cxn ang="0">
                  <a:pos x="66" y="6"/>
                </a:cxn>
                <a:cxn ang="0">
                  <a:pos x="66" y="6"/>
                </a:cxn>
                <a:cxn ang="0">
                  <a:pos x="66" y="4"/>
                </a:cxn>
                <a:cxn ang="0">
                  <a:pos x="66" y="2"/>
                </a:cxn>
                <a:cxn ang="0">
                  <a:pos x="65" y="1"/>
                </a:cxn>
                <a:cxn ang="0">
                  <a:pos x="63" y="0"/>
                </a:cxn>
                <a:cxn ang="0">
                  <a:pos x="60" y="0"/>
                </a:cxn>
                <a:cxn ang="0">
                  <a:pos x="58" y="1"/>
                </a:cxn>
                <a:cxn ang="0">
                  <a:pos x="57" y="3"/>
                </a:cxn>
                <a:cxn ang="0">
                  <a:pos x="57" y="3"/>
                </a:cxn>
              </a:cxnLst>
              <a:rect l="0" t="0" r="r" b="b"/>
              <a:pathLst>
                <a:path w="66" h="91">
                  <a:moveTo>
                    <a:pt x="57" y="3"/>
                  </a:moveTo>
                  <a:lnTo>
                    <a:pt x="57" y="3"/>
                  </a:lnTo>
                  <a:lnTo>
                    <a:pt x="55" y="8"/>
                  </a:lnTo>
                  <a:lnTo>
                    <a:pt x="52" y="13"/>
                  </a:lnTo>
                  <a:lnTo>
                    <a:pt x="44" y="23"/>
                  </a:lnTo>
                  <a:lnTo>
                    <a:pt x="35" y="31"/>
                  </a:lnTo>
                  <a:lnTo>
                    <a:pt x="27" y="39"/>
                  </a:lnTo>
                  <a:lnTo>
                    <a:pt x="27" y="39"/>
                  </a:lnTo>
                  <a:lnTo>
                    <a:pt x="22" y="44"/>
                  </a:lnTo>
                  <a:lnTo>
                    <a:pt x="18" y="49"/>
                  </a:lnTo>
                  <a:lnTo>
                    <a:pt x="12" y="61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6"/>
                  </a:lnTo>
                  <a:lnTo>
                    <a:pt x="0" y="88"/>
                  </a:lnTo>
                  <a:lnTo>
                    <a:pt x="1" y="90"/>
                  </a:lnTo>
                  <a:lnTo>
                    <a:pt x="2" y="91"/>
                  </a:lnTo>
                  <a:lnTo>
                    <a:pt x="4" y="91"/>
                  </a:lnTo>
                  <a:lnTo>
                    <a:pt x="6" y="91"/>
                  </a:lnTo>
                  <a:lnTo>
                    <a:pt x="7" y="91"/>
                  </a:lnTo>
                  <a:lnTo>
                    <a:pt x="8" y="89"/>
                  </a:lnTo>
                  <a:lnTo>
                    <a:pt x="8" y="89"/>
                  </a:lnTo>
                  <a:lnTo>
                    <a:pt x="16" y="75"/>
                  </a:lnTo>
                  <a:lnTo>
                    <a:pt x="22" y="63"/>
                  </a:lnTo>
                  <a:lnTo>
                    <a:pt x="30" y="50"/>
                  </a:lnTo>
                  <a:lnTo>
                    <a:pt x="34" y="45"/>
                  </a:lnTo>
                  <a:lnTo>
                    <a:pt x="40" y="40"/>
                  </a:lnTo>
                  <a:lnTo>
                    <a:pt x="40" y="40"/>
                  </a:lnTo>
                  <a:lnTo>
                    <a:pt x="48" y="33"/>
                  </a:lnTo>
                  <a:lnTo>
                    <a:pt x="55" y="25"/>
                  </a:lnTo>
                  <a:lnTo>
                    <a:pt x="61" y="15"/>
                  </a:lnTo>
                  <a:lnTo>
                    <a:pt x="66" y="6"/>
                  </a:lnTo>
                  <a:lnTo>
                    <a:pt x="66" y="6"/>
                  </a:lnTo>
                  <a:lnTo>
                    <a:pt x="66" y="4"/>
                  </a:lnTo>
                  <a:lnTo>
                    <a:pt x="66" y="2"/>
                  </a:lnTo>
                  <a:lnTo>
                    <a:pt x="65" y="1"/>
                  </a:lnTo>
                  <a:lnTo>
                    <a:pt x="63" y="0"/>
                  </a:lnTo>
                  <a:lnTo>
                    <a:pt x="60" y="0"/>
                  </a:lnTo>
                  <a:lnTo>
                    <a:pt x="58" y="1"/>
                  </a:lnTo>
                  <a:lnTo>
                    <a:pt x="57" y="3"/>
                  </a:lnTo>
                  <a:lnTo>
                    <a:pt x="57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8" name="Freeform 1000"/>
            <p:cNvSpPr/>
            <p:nvPr/>
          </p:nvSpPr>
          <p:spPr bwMode="auto">
            <a:xfrm>
              <a:off x="4645026" y="2497138"/>
              <a:ext cx="34925" cy="55563"/>
            </a:xfrm>
            <a:custGeom>
              <a:avLst/>
              <a:gdLst/>
              <a:ahLst/>
              <a:cxnLst>
                <a:cxn ang="0">
                  <a:pos x="58" y="2"/>
                </a:cxn>
                <a:cxn ang="0">
                  <a:pos x="58" y="2"/>
                </a:cxn>
                <a:cxn ang="0">
                  <a:pos x="1" y="97"/>
                </a:cxn>
                <a:cxn ang="0">
                  <a:pos x="1" y="97"/>
                </a:cxn>
                <a:cxn ang="0">
                  <a:pos x="0" y="100"/>
                </a:cxn>
                <a:cxn ang="0">
                  <a:pos x="1" y="102"/>
                </a:cxn>
                <a:cxn ang="0">
                  <a:pos x="1" y="103"/>
                </a:cxn>
                <a:cxn ang="0">
                  <a:pos x="3" y="104"/>
                </a:cxn>
                <a:cxn ang="0">
                  <a:pos x="4" y="105"/>
                </a:cxn>
                <a:cxn ang="0">
                  <a:pos x="6" y="105"/>
                </a:cxn>
                <a:cxn ang="0">
                  <a:pos x="8" y="104"/>
                </a:cxn>
                <a:cxn ang="0">
                  <a:pos x="9" y="103"/>
                </a:cxn>
                <a:cxn ang="0">
                  <a:pos x="9" y="103"/>
                </a:cxn>
                <a:cxn ang="0">
                  <a:pos x="66" y="7"/>
                </a:cxn>
                <a:cxn ang="0">
                  <a:pos x="66" y="7"/>
                </a:cxn>
                <a:cxn ang="0">
                  <a:pos x="67" y="5"/>
                </a:cxn>
                <a:cxn ang="0">
                  <a:pos x="67" y="4"/>
                </a:cxn>
                <a:cxn ang="0">
                  <a:pos x="66" y="2"/>
                </a:cxn>
                <a:cxn ang="0">
                  <a:pos x="64" y="1"/>
                </a:cxn>
                <a:cxn ang="0">
                  <a:pos x="63" y="0"/>
                </a:cxn>
                <a:cxn ang="0">
                  <a:pos x="61" y="0"/>
                </a:cxn>
                <a:cxn ang="0">
                  <a:pos x="60" y="1"/>
                </a:cxn>
                <a:cxn ang="0">
                  <a:pos x="58" y="2"/>
                </a:cxn>
                <a:cxn ang="0">
                  <a:pos x="58" y="2"/>
                </a:cxn>
              </a:cxnLst>
              <a:rect l="0" t="0" r="r" b="b"/>
              <a:pathLst>
                <a:path w="67" h="105">
                  <a:moveTo>
                    <a:pt x="58" y="2"/>
                  </a:moveTo>
                  <a:lnTo>
                    <a:pt x="58" y="2"/>
                  </a:lnTo>
                  <a:lnTo>
                    <a:pt x="1" y="97"/>
                  </a:lnTo>
                  <a:lnTo>
                    <a:pt x="1" y="97"/>
                  </a:lnTo>
                  <a:lnTo>
                    <a:pt x="0" y="100"/>
                  </a:lnTo>
                  <a:lnTo>
                    <a:pt x="1" y="102"/>
                  </a:lnTo>
                  <a:lnTo>
                    <a:pt x="1" y="103"/>
                  </a:lnTo>
                  <a:lnTo>
                    <a:pt x="3" y="104"/>
                  </a:lnTo>
                  <a:lnTo>
                    <a:pt x="4" y="105"/>
                  </a:lnTo>
                  <a:lnTo>
                    <a:pt x="6" y="105"/>
                  </a:lnTo>
                  <a:lnTo>
                    <a:pt x="8" y="104"/>
                  </a:lnTo>
                  <a:lnTo>
                    <a:pt x="9" y="103"/>
                  </a:lnTo>
                  <a:lnTo>
                    <a:pt x="9" y="103"/>
                  </a:lnTo>
                  <a:lnTo>
                    <a:pt x="66" y="7"/>
                  </a:lnTo>
                  <a:lnTo>
                    <a:pt x="66" y="7"/>
                  </a:lnTo>
                  <a:lnTo>
                    <a:pt x="67" y="5"/>
                  </a:lnTo>
                  <a:lnTo>
                    <a:pt x="67" y="4"/>
                  </a:lnTo>
                  <a:lnTo>
                    <a:pt x="66" y="2"/>
                  </a:lnTo>
                  <a:lnTo>
                    <a:pt x="64" y="1"/>
                  </a:lnTo>
                  <a:lnTo>
                    <a:pt x="63" y="0"/>
                  </a:lnTo>
                  <a:lnTo>
                    <a:pt x="61" y="0"/>
                  </a:lnTo>
                  <a:lnTo>
                    <a:pt x="60" y="1"/>
                  </a:lnTo>
                  <a:lnTo>
                    <a:pt x="58" y="2"/>
                  </a:lnTo>
                  <a:lnTo>
                    <a:pt x="5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19" name="Freeform 1001"/>
            <p:cNvSpPr/>
            <p:nvPr/>
          </p:nvSpPr>
          <p:spPr bwMode="auto">
            <a:xfrm>
              <a:off x="4681538" y="2509838"/>
              <a:ext cx="28575" cy="31750"/>
            </a:xfrm>
            <a:custGeom>
              <a:avLst/>
              <a:gdLst/>
              <a:ahLst/>
              <a:cxnLst>
                <a:cxn ang="0">
                  <a:pos x="46" y="1"/>
                </a:cxn>
                <a:cxn ang="0">
                  <a:pos x="46" y="1"/>
                </a:cxn>
                <a:cxn ang="0">
                  <a:pos x="22" y="26"/>
                </a:cxn>
                <a:cxn ang="0">
                  <a:pos x="11" y="39"/>
                </a:cxn>
                <a:cxn ang="0">
                  <a:pos x="0" y="53"/>
                </a:cxn>
                <a:cxn ang="0">
                  <a:pos x="0" y="53"/>
                </a:cxn>
                <a:cxn ang="0">
                  <a:pos x="0" y="55"/>
                </a:cxn>
                <a:cxn ang="0">
                  <a:pos x="0" y="56"/>
                </a:cxn>
                <a:cxn ang="0">
                  <a:pos x="1" y="58"/>
                </a:cxn>
                <a:cxn ang="0">
                  <a:pos x="2" y="59"/>
                </a:cxn>
                <a:cxn ang="0">
                  <a:pos x="4" y="60"/>
                </a:cxn>
                <a:cxn ang="0">
                  <a:pos x="5" y="60"/>
                </a:cxn>
                <a:cxn ang="0">
                  <a:pos x="8" y="59"/>
                </a:cxn>
                <a:cxn ang="0">
                  <a:pos x="9" y="58"/>
                </a:cxn>
                <a:cxn ang="0">
                  <a:pos x="9" y="58"/>
                </a:cxn>
                <a:cxn ang="0">
                  <a:pos x="19" y="44"/>
                </a:cxn>
                <a:cxn ang="0">
                  <a:pos x="29" y="32"/>
                </a:cxn>
                <a:cxn ang="0">
                  <a:pos x="52" y="8"/>
                </a:cxn>
                <a:cxn ang="0">
                  <a:pos x="52" y="8"/>
                </a:cxn>
                <a:cxn ang="0">
                  <a:pos x="54" y="6"/>
                </a:cxn>
                <a:cxn ang="0">
                  <a:pos x="54" y="4"/>
                </a:cxn>
                <a:cxn ang="0">
                  <a:pos x="53" y="3"/>
                </a:cxn>
                <a:cxn ang="0">
                  <a:pos x="52" y="1"/>
                </a:cxn>
                <a:cxn ang="0">
                  <a:pos x="51" y="0"/>
                </a:cxn>
                <a:cxn ang="0">
                  <a:pos x="49" y="0"/>
                </a:cxn>
                <a:cxn ang="0">
                  <a:pos x="48" y="0"/>
                </a:cxn>
                <a:cxn ang="0">
                  <a:pos x="46" y="1"/>
                </a:cxn>
                <a:cxn ang="0">
                  <a:pos x="46" y="1"/>
                </a:cxn>
              </a:cxnLst>
              <a:rect l="0" t="0" r="r" b="b"/>
              <a:pathLst>
                <a:path w="54" h="60">
                  <a:moveTo>
                    <a:pt x="46" y="1"/>
                  </a:moveTo>
                  <a:lnTo>
                    <a:pt x="46" y="1"/>
                  </a:lnTo>
                  <a:lnTo>
                    <a:pt x="22" y="26"/>
                  </a:lnTo>
                  <a:lnTo>
                    <a:pt x="11" y="39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0" y="55"/>
                  </a:lnTo>
                  <a:lnTo>
                    <a:pt x="0" y="56"/>
                  </a:lnTo>
                  <a:lnTo>
                    <a:pt x="1" y="58"/>
                  </a:lnTo>
                  <a:lnTo>
                    <a:pt x="2" y="59"/>
                  </a:lnTo>
                  <a:lnTo>
                    <a:pt x="4" y="60"/>
                  </a:lnTo>
                  <a:lnTo>
                    <a:pt x="5" y="60"/>
                  </a:lnTo>
                  <a:lnTo>
                    <a:pt x="8" y="59"/>
                  </a:lnTo>
                  <a:lnTo>
                    <a:pt x="9" y="58"/>
                  </a:lnTo>
                  <a:lnTo>
                    <a:pt x="9" y="58"/>
                  </a:lnTo>
                  <a:lnTo>
                    <a:pt x="19" y="44"/>
                  </a:lnTo>
                  <a:lnTo>
                    <a:pt x="29" y="32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4" y="6"/>
                  </a:lnTo>
                  <a:lnTo>
                    <a:pt x="54" y="4"/>
                  </a:lnTo>
                  <a:lnTo>
                    <a:pt x="53" y="3"/>
                  </a:lnTo>
                  <a:lnTo>
                    <a:pt x="52" y="1"/>
                  </a:lnTo>
                  <a:lnTo>
                    <a:pt x="51" y="0"/>
                  </a:lnTo>
                  <a:lnTo>
                    <a:pt x="49" y="0"/>
                  </a:lnTo>
                  <a:lnTo>
                    <a:pt x="48" y="0"/>
                  </a:lnTo>
                  <a:lnTo>
                    <a:pt x="46" y="1"/>
                  </a:lnTo>
                  <a:lnTo>
                    <a:pt x="46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0" name="Freeform 1002"/>
            <p:cNvSpPr/>
            <p:nvPr/>
          </p:nvSpPr>
          <p:spPr bwMode="auto">
            <a:xfrm>
              <a:off x="4714876" y="2520951"/>
              <a:ext cx="61913" cy="74613"/>
            </a:xfrm>
            <a:custGeom>
              <a:avLst/>
              <a:gdLst/>
              <a:ahLst/>
              <a:cxnLst>
                <a:cxn ang="0">
                  <a:pos x="109" y="1"/>
                </a:cxn>
                <a:cxn ang="0">
                  <a:pos x="109" y="1"/>
                </a:cxn>
                <a:cxn ang="0">
                  <a:pos x="101" y="7"/>
                </a:cxn>
                <a:cxn ang="0">
                  <a:pos x="93" y="14"/>
                </a:cxn>
                <a:cxn ang="0">
                  <a:pos x="78" y="30"/>
                </a:cxn>
                <a:cxn ang="0">
                  <a:pos x="65" y="46"/>
                </a:cxn>
                <a:cxn ang="0">
                  <a:pos x="51" y="64"/>
                </a:cxn>
                <a:cxn ang="0">
                  <a:pos x="26" y="99"/>
                </a:cxn>
                <a:cxn ang="0">
                  <a:pos x="14" y="117"/>
                </a:cxn>
                <a:cxn ang="0">
                  <a:pos x="1" y="134"/>
                </a:cxn>
                <a:cxn ang="0">
                  <a:pos x="1" y="134"/>
                </a:cxn>
                <a:cxn ang="0">
                  <a:pos x="0" y="136"/>
                </a:cxn>
                <a:cxn ang="0">
                  <a:pos x="0" y="137"/>
                </a:cxn>
                <a:cxn ang="0">
                  <a:pos x="2" y="142"/>
                </a:cxn>
                <a:cxn ang="0">
                  <a:pos x="3" y="143"/>
                </a:cxn>
                <a:cxn ang="0">
                  <a:pos x="5" y="143"/>
                </a:cxn>
                <a:cxn ang="0">
                  <a:pos x="6" y="143"/>
                </a:cxn>
                <a:cxn ang="0">
                  <a:pos x="8" y="141"/>
                </a:cxn>
                <a:cxn ang="0">
                  <a:pos x="8" y="141"/>
                </a:cxn>
                <a:cxn ang="0">
                  <a:pos x="20" y="124"/>
                </a:cxn>
                <a:cxn ang="0">
                  <a:pos x="33" y="106"/>
                </a:cxn>
                <a:cxn ang="0">
                  <a:pos x="58" y="71"/>
                </a:cxn>
                <a:cxn ang="0">
                  <a:pos x="70" y="55"/>
                </a:cxn>
                <a:cxn ang="0">
                  <a:pos x="83" y="38"/>
                </a:cxn>
                <a:cxn ang="0">
                  <a:pos x="98" y="22"/>
                </a:cxn>
                <a:cxn ang="0">
                  <a:pos x="106" y="15"/>
                </a:cxn>
                <a:cxn ang="0">
                  <a:pos x="115" y="9"/>
                </a:cxn>
                <a:cxn ang="0">
                  <a:pos x="115" y="9"/>
                </a:cxn>
                <a:cxn ang="0">
                  <a:pos x="116" y="7"/>
                </a:cxn>
                <a:cxn ang="0">
                  <a:pos x="117" y="5"/>
                </a:cxn>
                <a:cxn ang="0">
                  <a:pos x="116" y="2"/>
                </a:cxn>
                <a:cxn ang="0">
                  <a:pos x="115" y="1"/>
                </a:cxn>
                <a:cxn ang="0">
                  <a:pos x="114" y="0"/>
                </a:cxn>
                <a:cxn ang="0">
                  <a:pos x="111" y="0"/>
                </a:cxn>
                <a:cxn ang="0">
                  <a:pos x="109" y="1"/>
                </a:cxn>
                <a:cxn ang="0">
                  <a:pos x="109" y="1"/>
                </a:cxn>
              </a:cxnLst>
              <a:rect l="0" t="0" r="r" b="b"/>
              <a:pathLst>
                <a:path w="117" h="143">
                  <a:moveTo>
                    <a:pt x="109" y="1"/>
                  </a:moveTo>
                  <a:lnTo>
                    <a:pt x="109" y="1"/>
                  </a:lnTo>
                  <a:lnTo>
                    <a:pt x="101" y="7"/>
                  </a:lnTo>
                  <a:lnTo>
                    <a:pt x="93" y="14"/>
                  </a:lnTo>
                  <a:lnTo>
                    <a:pt x="78" y="30"/>
                  </a:lnTo>
                  <a:lnTo>
                    <a:pt x="65" y="46"/>
                  </a:lnTo>
                  <a:lnTo>
                    <a:pt x="51" y="64"/>
                  </a:lnTo>
                  <a:lnTo>
                    <a:pt x="26" y="99"/>
                  </a:lnTo>
                  <a:lnTo>
                    <a:pt x="14" y="117"/>
                  </a:lnTo>
                  <a:lnTo>
                    <a:pt x="1" y="134"/>
                  </a:lnTo>
                  <a:lnTo>
                    <a:pt x="1" y="134"/>
                  </a:lnTo>
                  <a:lnTo>
                    <a:pt x="0" y="136"/>
                  </a:lnTo>
                  <a:lnTo>
                    <a:pt x="0" y="137"/>
                  </a:lnTo>
                  <a:lnTo>
                    <a:pt x="2" y="142"/>
                  </a:lnTo>
                  <a:lnTo>
                    <a:pt x="3" y="143"/>
                  </a:lnTo>
                  <a:lnTo>
                    <a:pt x="5" y="143"/>
                  </a:lnTo>
                  <a:lnTo>
                    <a:pt x="6" y="143"/>
                  </a:lnTo>
                  <a:lnTo>
                    <a:pt x="8" y="141"/>
                  </a:lnTo>
                  <a:lnTo>
                    <a:pt x="8" y="141"/>
                  </a:lnTo>
                  <a:lnTo>
                    <a:pt x="20" y="124"/>
                  </a:lnTo>
                  <a:lnTo>
                    <a:pt x="33" y="106"/>
                  </a:lnTo>
                  <a:lnTo>
                    <a:pt x="58" y="71"/>
                  </a:lnTo>
                  <a:lnTo>
                    <a:pt x="70" y="55"/>
                  </a:lnTo>
                  <a:lnTo>
                    <a:pt x="83" y="38"/>
                  </a:lnTo>
                  <a:lnTo>
                    <a:pt x="98" y="22"/>
                  </a:lnTo>
                  <a:lnTo>
                    <a:pt x="106" y="15"/>
                  </a:lnTo>
                  <a:lnTo>
                    <a:pt x="115" y="9"/>
                  </a:lnTo>
                  <a:lnTo>
                    <a:pt x="115" y="9"/>
                  </a:lnTo>
                  <a:lnTo>
                    <a:pt x="116" y="7"/>
                  </a:lnTo>
                  <a:lnTo>
                    <a:pt x="117" y="5"/>
                  </a:lnTo>
                  <a:lnTo>
                    <a:pt x="116" y="2"/>
                  </a:lnTo>
                  <a:lnTo>
                    <a:pt x="115" y="1"/>
                  </a:lnTo>
                  <a:lnTo>
                    <a:pt x="114" y="0"/>
                  </a:lnTo>
                  <a:lnTo>
                    <a:pt x="111" y="0"/>
                  </a:lnTo>
                  <a:lnTo>
                    <a:pt x="109" y="1"/>
                  </a:lnTo>
                  <a:lnTo>
                    <a:pt x="10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1" name="Freeform 1003"/>
            <p:cNvSpPr/>
            <p:nvPr/>
          </p:nvSpPr>
          <p:spPr bwMode="auto">
            <a:xfrm>
              <a:off x="4278313" y="2235201"/>
              <a:ext cx="103188" cy="136525"/>
            </a:xfrm>
            <a:custGeom>
              <a:avLst/>
              <a:gdLst/>
              <a:ahLst/>
              <a:cxnLst>
                <a:cxn ang="0">
                  <a:pos x="186" y="0"/>
                </a:cxn>
                <a:cxn ang="0">
                  <a:pos x="186" y="0"/>
                </a:cxn>
                <a:cxn ang="0">
                  <a:pos x="171" y="12"/>
                </a:cxn>
                <a:cxn ang="0">
                  <a:pos x="156" y="26"/>
                </a:cxn>
                <a:cxn ang="0">
                  <a:pos x="143" y="39"/>
                </a:cxn>
                <a:cxn ang="0">
                  <a:pos x="129" y="54"/>
                </a:cxn>
                <a:cxn ang="0">
                  <a:pos x="117" y="68"/>
                </a:cxn>
                <a:cxn ang="0">
                  <a:pos x="104" y="84"/>
                </a:cxn>
                <a:cxn ang="0">
                  <a:pos x="81" y="115"/>
                </a:cxn>
                <a:cxn ang="0">
                  <a:pos x="60" y="148"/>
                </a:cxn>
                <a:cxn ang="0">
                  <a:pos x="39" y="181"/>
                </a:cxn>
                <a:cxn ang="0">
                  <a:pos x="1" y="249"/>
                </a:cxn>
                <a:cxn ang="0">
                  <a:pos x="1" y="249"/>
                </a:cxn>
                <a:cxn ang="0">
                  <a:pos x="0" y="251"/>
                </a:cxn>
                <a:cxn ang="0">
                  <a:pos x="1" y="253"/>
                </a:cxn>
                <a:cxn ang="0">
                  <a:pos x="1" y="255"/>
                </a:cxn>
                <a:cxn ang="0">
                  <a:pos x="3" y="256"/>
                </a:cxn>
                <a:cxn ang="0">
                  <a:pos x="4" y="257"/>
                </a:cxn>
                <a:cxn ang="0">
                  <a:pos x="6" y="257"/>
                </a:cxn>
                <a:cxn ang="0">
                  <a:pos x="8" y="256"/>
                </a:cxn>
                <a:cxn ang="0">
                  <a:pos x="9" y="254"/>
                </a:cxn>
                <a:cxn ang="0">
                  <a:pos x="9" y="254"/>
                </a:cxn>
                <a:cxn ang="0">
                  <a:pos x="46" y="187"/>
                </a:cxn>
                <a:cxn ang="0">
                  <a:pos x="67" y="154"/>
                </a:cxn>
                <a:cxn ang="0">
                  <a:pos x="88" y="122"/>
                </a:cxn>
                <a:cxn ang="0">
                  <a:pos x="110" y="90"/>
                </a:cxn>
                <a:cxn ang="0">
                  <a:pos x="123" y="75"/>
                </a:cxn>
                <a:cxn ang="0">
                  <a:pos x="135" y="61"/>
                </a:cxn>
                <a:cxn ang="0">
                  <a:pos x="148" y="46"/>
                </a:cxn>
                <a:cxn ang="0">
                  <a:pos x="162" y="33"/>
                </a:cxn>
                <a:cxn ang="0">
                  <a:pos x="176" y="20"/>
                </a:cxn>
                <a:cxn ang="0">
                  <a:pos x="191" y="8"/>
                </a:cxn>
                <a:cxn ang="0">
                  <a:pos x="191" y="8"/>
                </a:cxn>
                <a:cxn ang="0">
                  <a:pos x="192" y="7"/>
                </a:cxn>
                <a:cxn ang="0">
                  <a:pos x="193" y="5"/>
                </a:cxn>
                <a:cxn ang="0">
                  <a:pos x="192" y="2"/>
                </a:cxn>
                <a:cxn ang="0">
                  <a:pos x="191" y="0"/>
                </a:cxn>
                <a:cxn ang="0">
                  <a:pos x="189" y="0"/>
                </a:cxn>
                <a:cxn ang="0">
                  <a:pos x="188" y="0"/>
                </a:cxn>
                <a:cxn ang="0">
                  <a:pos x="186" y="0"/>
                </a:cxn>
                <a:cxn ang="0">
                  <a:pos x="186" y="0"/>
                </a:cxn>
              </a:cxnLst>
              <a:rect l="0" t="0" r="r" b="b"/>
              <a:pathLst>
                <a:path w="193" h="257">
                  <a:moveTo>
                    <a:pt x="186" y="0"/>
                  </a:moveTo>
                  <a:lnTo>
                    <a:pt x="186" y="0"/>
                  </a:lnTo>
                  <a:lnTo>
                    <a:pt x="171" y="12"/>
                  </a:lnTo>
                  <a:lnTo>
                    <a:pt x="156" y="26"/>
                  </a:lnTo>
                  <a:lnTo>
                    <a:pt x="143" y="39"/>
                  </a:lnTo>
                  <a:lnTo>
                    <a:pt x="129" y="54"/>
                  </a:lnTo>
                  <a:lnTo>
                    <a:pt x="117" y="68"/>
                  </a:lnTo>
                  <a:lnTo>
                    <a:pt x="104" y="84"/>
                  </a:lnTo>
                  <a:lnTo>
                    <a:pt x="81" y="115"/>
                  </a:lnTo>
                  <a:lnTo>
                    <a:pt x="60" y="148"/>
                  </a:lnTo>
                  <a:lnTo>
                    <a:pt x="39" y="181"/>
                  </a:lnTo>
                  <a:lnTo>
                    <a:pt x="1" y="249"/>
                  </a:lnTo>
                  <a:lnTo>
                    <a:pt x="1" y="249"/>
                  </a:lnTo>
                  <a:lnTo>
                    <a:pt x="0" y="251"/>
                  </a:lnTo>
                  <a:lnTo>
                    <a:pt x="1" y="253"/>
                  </a:lnTo>
                  <a:lnTo>
                    <a:pt x="1" y="255"/>
                  </a:lnTo>
                  <a:lnTo>
                    <a:pt x="3" y="256"/>
                  </a:lnTo>
                  <a:lnTo>
                    <a:pt x="4" y="257"/>
                  </a:lnTo>
                  <a:lnTo>
                    <a:pt x="6" y="257"/>
                  </a:lnTo>
                  <a:lnTo>
                    <a:pt x="8" y="256"/>
                  </a:lnTo>
                  <a:lnTo>
                    <a:pt x="9" y="254"/>
                  </a:lnTo>
                  <a:lnTo>
                    <a:pt x="9" y="254"/>
                  </a:lnTo>
                  <a:lnTo>
                    <a:pt x="46" y="187"/>
                  </a:lnTo>
                  <a:lnTo>
                    <a:pt x="67" y="154"/>
                  </a:lnTo>
                  <a:lnTo>
                    <a:pt x="88" y="122"/>
                  </a:lnTo>
                  <a:lnTo>
                    <a:pt x="110" y="90"/>
                  </a:lnTo>
                  <a:lnTo>
                    <a:pt x="123" y="75"/>
                  </a:lnTo>
                  <a:lnTo>
                    <a:pt x="135" y="61"/>
                  </a:lnTo>
                  <a:lnTo>
                    <a:pt x="148" y="46"/>
                  </a:lnTo>
                  <a:lnTo>
                    <a:pt x="162" y="33"/>
                  </a:lnTo>
                  <a:lnTo>
                    <a:pt x="176" y="20"/>
                  </a:lnTo>
                  <a:lnTo>
                    <a:pt x="191" y="8"/>
                  </a:lnTo>
                  <a:lnTo>
                    <a:pt x="191" y="8"/>
                  </a:lnTo>
                  <a:lnTo>
                    <a:pt x="192" y="7"/>
                  </a:lnTo>
                  <a:lnTo>
                    <a:pt x="193" y="5"/>
                  </a:lnTo>
                  <a:lnTo>
                    <a:pt x="192" y="2"/>
                  </a:lnTo>
                  <a:lnTo>
                    <a:pt x="191" y="0"/>
                  </a:lnTo>
                  <a:lnTo>
                    <a:pt x="189" y="0"/>
                  </a:lnTo>
                  <a:lnTo>
                    <a:pt x="188" y="0"/>
                  </a:lnTo>
                  <a:lnTo>
                    <a:pt x="186" y="0"/>
                  </a:lnTo>
                  <a:lnTo>
                    <a:pt x="18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2" name="Freeform 1004"/>
            <p:cNvSpPr/>
            <p:nvPr/>
          </p:nvSpPr>
          <p:spPr bwMode="auto">
            <a:xfrm>
              <a:off x="4352926" y="2282826"/>
              <a:ext cx="65088" cy="74613"/>
            </a:xfrm>
            <a:custGeom>
              <a:avLst/>
              <a:gdLst/>
              <a:ahLst/>
              <a:cxnLst>
                <a:cxn ang="0">
                  <a:pos x="115" y="2"/>
                </a:cxn>
                <a:cxn ang="0">
                  <a:pos x="115" y="2"/>
                </a:cxn>
                <a:cxn ang="0">
                  <a:pos x="109" y="9"/>
                </a:cxn>
                <a:cxn ang="0">
                  <a:pos x="102" y="16"/>
                </a:cxn>
                <a:cxn ang="0">
                  <a:pos x="89" y="31"/>
                </a:cxn>
                <a:cxn ang="0">
                  <a:pos x="74" y="44"/>
                </a:cxn>
                <a:cxn ang="0">
                  <a:pos x="67" y="52"/>
                </a:cxn>
                <a:cxn ang="0">
                  <a:pos x="61" y="59"/>
                </a:cxn>
                <a:cxn ang="0">
                  <a:pos x="61" y="59"/>
                </a:cxn>
                <a:cxn ang="0">
                  <a:pos x="1" y="133"/>
                </a:cxn>
                <a:cxn ang="0">
                  <a:pos x="1" y="133"/>
                </a:cxn>
                <a:cxn ang="0">
                  <a:pos x="0" y="136"/>
                </a:cxn>
                <a:cxn ang="0">
                  <a:pos x="0" y="138"/>
                </a:cxn>
                <a:cxn ang="0">
                  <a:pos x="3" y="141"/>
                </a:cxn>
                <a:cxn ang="0">
                  <a:pos x="4" y="142"/>
                </a:cxn>
                <a:cxn ang="0">
                  <a:pos x="6" y="142"/>
                </a:cxn>
                <a:cxn ang="0">
                  <a:pos x="7" y="142"/>
                </a:cxn>
                <a:cxn ang="0">
                  <a:pos x="9" y="141"/>
                </a:cxn>
                <a:cxn ang="0">
                  <a:pos x="9" y="141"/>
                </a:cxn>
                <a:cxn ang="0">
                  <a:pos x="67" y="66"/>
                </a:cxn>
                <a:cxn ang="0">
                  <a:pos x="67" y="66"/>
                </a:cxn>
                <a:cxn ang="0">
                  <a:pos x="74" y="58"/>
                </a:cxn>
                <a:cxn ang="0">
                  <a:pos x="81" y="51"/>
                </a:cxn>
                <a:cxn ang="0">
                  <a:pos x="96" y="36"/>
                </a:cxn>
                <a:cxn ang="0">
                  <a:pos x="110" y="23"/>
                </a:cxn>
                <a:cxn ang="0">
                  <a:pos x="118" y="14"/>
                </a:cxn>
                <a:cxn ang="0">
                  <a:pos x="124" y="6"/>
                </a:cxn>
                <a:cxn ang="0">
                  <a:pos x="124" y="6"/>
                </a:cxn>
                <a:cxn ang="0">
                  <a:pos x="125" y="5"/>
                </a:cxn>
                <a:cxn ang="0">
                  <a:pos x="124" y="3"/>
                </a:cxn>
                <a:cxn ang="0">
                  <a:pos x="124" y="2"/>
                </a:cxn>
                <a:cxn ang="0">
                  <a:pos x="122" y="1"/>
                </a:cxn>
                <a:cxn ang="0">
                  <a:pos x="119" y="0"/>
                </a:cxn>
                <a:cxn ang="0">
                  <a:pos x="117" y="0"/>
                </a:cxn>
                <a:cxn ang="0">
                  <a:pos x="115" y="2"/>
                </a:cxn>
                <a:cxn ang="0">
                  <a:pos x="115" y="2"/>
                </a:cxn>
              </a:cxnLst>
              <a:rect l="0" t="0" r="r" b="b"/>
              <a:pathLst>
                <a:path w="125" h="142">
                  <a:moveTo>
                    <a:pt x="115" y="2"/>
                  </a:moveTo>
                  <a:lnTo>
                    <a:pt x="115" y="2"/>
                  </a:lnTo>
                  <a:lnTo>
                    <a:pt x="109" y="9"/>
                  </a:lnTo>
                  <a:lnTo>
                    <a:pt x="102" y="16"/>
                  </a:lnTo>
                  <a:lnTo>
                    <a:pt x="89" y="31"/>
                  </a:lnTo>
                  <a:lnTo>
                    <a:pt x="74" y="44"/>
                  </a:lnTo>
                  <a:lnTo>
                    <a:pt x="67" y="52"/>
                  </a:lnTo>
                  <a:lnTo>
                    <a:pt x="61" y="59"/>
                  </a:lnTo>
                  <a:lnTo>
                    <a:pt x="61" y="59"/>
                  </a:lnTo>
                  <a:lnTo>
                    <a:pt x="1" y="133"/>
                  </a:lnTo>
                  <a:lnTo>
                    <a:pt x="1" y="133"/>
                  </a:lnTo>
                  <a:lnTo>
                    <a:pt x="0" y="136"/>
                  </a:lnTo>
                  <a:lnTo>
                    <a:pt x="0" y="138"/>
                  </a:lnTo>
                  <a:lnTo>
                    <a:pt x="3" y="141"/>
                  </a:lnTo>
                  <a:lnTo>
                    <a:pt x="4" y="142"/>
                  </a:lnTo>
                  <a:lnTo>
                    <a:pt x="6" y="142"/>
                  </a:lnTo>
                  <a:lnTo>
                    <a:pt x="7" y="142"/>
                  </a:lnTo>
                  <a:lnTo>
                    <a:pt x="9" y="141"/>
                  </a:lnTo>
                  <a:lnTo>
                    <a:pt x="9" y="141"/>
                  </a:lnTo>
                  <a:lnTo>
                    <a:pt x="67" y="66"/>
                  </a:lnTo>
                  <a:lnTo>
                    <a:pt x="67" y="66"/>
                  </a:lnTo>
                  <a:lnTo>
                    <a:pt x="74" y="58"/>
                  </a:lnTo>
                  <a:lnTo>
                    <a:pt x="81" y="51"/>
                  </a:lnTo>
                  <a:lnTo>
                    <a:pt x="96" y="36"/>
                  </a:lnTo>
                  <a:lnTo>
                    <a:pt x="110" y="23"/>
                  </a:lnTo>
                  <a:lnTo>
                    <a:pt x="118" y="14"/>
                  </a:lnTo>
                  <a:lnTo>
                    <a:pt x="124" y="6"/>
                  </a:lnTo>
                  <a:lnTo>
                    <a:pt x="124" y="6"/>
                  </a:lnTo>
                  <a:lnTo>
                    <a:pt x="125" y="5"/>
                  </a:lnTo>
                  <a:lnTo>
                    <a:pt x="124" y="3"/>
                  </a:lnTo>
                  <a:lnTo>
                    <a:pt x="124" y="2"/>
                  </a:lnTo>
                  <a:lnTo>
                    <a:pt x="122" y="1"/>
                  </a:lnTo>
                  <a:lnTo>
                    <a:pt x="119" y="0"/>
                  </a:lnTo>
                  <a:lnTo>
                    <a:pt x="117" y="0"/>
                  </a:lnTo>
                  <a:lnTo>
                    <a:pt x="115" y="2"/>
                  </a:lnTo>
                  <a:lnTo>
                    <a:pt x="115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3" name="Freeform 1005"/>
            <p:cNvSpPr/>
            <p:nvPr/>
          </p:nvSpPr>
          <p:spPr bwMode="auto">
            <a:xfrm>
              <a:off x="4564063" y="2312988"/>
              <a:ext cx="49213" cy="65088"/>
            </a:xfrm>
            <a:custGeom>
              <a:avLst/>
              <a:gdLst/>
              <a:ahLst/>
              <a:cxnLst>
                <a:cxn ang="0">
                  <a:pos x="82" y="3"/>
                </a:cxn>
                <a:cxn ang="0">
                  <a:pos x="82" y="3"/>
                </a:cxn>
                <a:cxn ang="0">
                  <a:pos x="78" y="11"/>
                </a:cxn>
                <a:cxn ang="0">
                  <a:pos x="74" y="19"/>
                </a:cxn>
                <a:cxn ang="0">
                  <a:pos x="63" y="35"/>
                </a:cxn>
                <a:cxn ang="0">
                  <a:pos x="50" y="50"/>
                </a:cxn>
                <a:cxn ang="0">
                  <a:pos x="45" y="57"/>
                </a:cxn>
                <a:cxn ang="0">
                  <a:pos x="40" y="65"/>
                </a:cxn>
                <a:cxn ang="0">
                  <a:pos x="40" y="65"/>
                </a:cxn>
                <a:cxn ang="0">
                  <a:pos x="33" y="80"/>
                </a:cxn>
                <a:cxn ang="0">
                  <a:pos x="28" y="87"/>
                </a:cxn>
                <a:cxn ang="0">
                  <a:pos x="23" y="93"/>
                </a:cxn>
                <a:cxn ang="0">
                  <a:pos x="23" y="93"/>
                </a:cxn>
                <a:cxn ang="0">
                  <a:pos x="11" y="103"/>
                </a:cxn>
                <a:cxn ang="0">
                  <a:pos x="6" y="110"/>
                </a:cxn>
                <a:cxn ang="0">
                  <a:pos x="0" y="116"/>
                </a:cxn>
                <a:cxn ang="0">
                  <a:pos x="0" y="116"/>
                </a:cxn>
                <a:cxn ang="0">
                  <a:pos x="0" y="118"/>
                </a:cxn>
                <a:cxn ang="0">
                  <a:pos x="0" y="120"/>
                </a:cxn>
                <a:cxn ang="0">
                  <a:pos x="2" y="121"/>
                </a:cxn>
                <a:cxn ang="0">
                  <a:pos x="3" y="122"/>
                </a:cxn>
                <a:cxn ang="0">
                  <a:pos x="4" y="123"/>
                </a:cxn>
                <a:cxn ang="0">
                  <a:pos x="6" y="123"/>
                </a:cxn>
                <a:cxn ang="0">
                  <a:pos x="8" y="122"/>
                </a:cxn>
                <a:cxn ang="0">
                  <a:pos x="9" y="121"/>
                </a:cxn>
                <a:cxn ang="0">
                  <a:pos x="9" y="121"/>
                </a:cxn>
                <a:cxn ang="0">
                  <a:pos x="14" y="114"/>
                </a:cxn>
                <a:cxn ang="0">
                  <a:pos x="20" y="108"/>
                </a:cxn>
                <a:cxn ang="0">
                  <a:pos x="34" y="96"/>
                </a:cxn>
                <a:cxn ang="0">
                  <a:pos x="34" y="96"/>
                </a:cxn>
                <a:cxn ang="0">
                  <a:pos x="38" y="91"/>
                </a:cxn>
                <a:cxn ang="0">
                  <a:pos x="41" y="84"/>
                </a:cxn>
                <a:cxn ang="0">
                  <a:pos x="48" y="70"/>
                </a:cxn>
                <a:cxn ang="0">
                  <a:pos x="48" y="70"/>
                </a:cxn>
                <a:cxn ang="0">
                  <a:pos x="53" y="62"/>
                </a:cxn>
                <a:cxn ang="0">
                  <a:pos x="59" y="54"/>
                </a:cxn>
                <a:cxn ang="0">
                  <a:pos x="71" y="38"/>
                </a:cxn>
                <a:cxn ang="0">
                  <a:pos x="82" y="23"/>
                </a:cxn>
                <a:cxn ang="0">
                  <a:pos x="88" y="14"/>
                </a:cxn>
                <a:cxn ang="0">
                  <a:pos x="92" y="5"/>
                </a:cxn>
                <a:cxn ang="0">
                  <a:pos x="92" y="5"/>
                </a:cxn>
                <a:cxn ang="0">
                  <a:pos x="92" y="3"/>
                </a:cxn>
                <a:cxn ang="0">
                  <a:pos x="92" y="2"/>
                </a:cxn>
                <a:cxn ang="0">
                  <a:pos x="91" y="1"/>
                </a:cxn>
                <a:cxn ang="0">
                  <a:pos x="89" y="0"/>
                </a:cxn>
                <a:cxn ang="0">
                  <a:pos x="85" y="0"/>
                </a:cxn>
                <a:cxn ang="0">
                  <a:pos x="83" y="1"/>
                </a:cxn>
                <a:cxn ang="0">
                  <a:pos x="82" y="3"/>
                </a:cxn>
                <a:cxn ang="0">
                  <a:pos x="82" y="3"/>
                </a:cxn>
              </a:cxnLst>
              <a:rect l="0" t="0" r="r" b="b"/>
              <a:pathLst>
                <a:path w="92" h="123">
                  <a:moveTo>
                    <a:pt x="82" y="3"/>
                  </a:moveTo>
                  <a:lnTo>
                    <a:pt x="82" y="3"/>
                  </a:lnTo>
                  <a:lnTo>
                    <a:pt x="78" y="11"/>
                  </a:lnTo>
                  <a:lnTo>
                    <a:pt x="74" y="19"/>
                  </a:lnTo>
                  <a:lnTo>
                    <a:pt x="63" y="35"/>
                  </a:lnTo>
                  <a:lnTo>
                    <a:pt x="50" y="50"/>
                  </a:lnTo>
                  <a:lnTo>
                    <a:pt x="45" y="57"/>
                  </a:lnTo>
                  <a:lnTo>
                    <a:pt x="40" y="65"/>
                  </a:lnTo>
                  <a:lnTo>
                    <a:pt x="40" y="65"/>
                  </a:lnTo>
                  <a:lnTo>
                    <a:pt x="33" y="80"/>
                  </a:lnTo>
                  <a:lnTo>
                    <a:pt x="28" y="87"/>
                  </a:lnTo>
                  <a:lnTo>
                    <a:pt x="23" y="93"/>
                  </a:lnTo>
                  <a:lnTo>
                    <a:pt x="23" y="93"/>
                  </a:lnTo>
                  <a:lnTo>
                    <a:pt x="11" y="103"/>
                  </a:lnTo>
                  <a:lnTo>
                    <a:pt x="6" y="110"/>
                  </a:lnTo>
                  <a:lnTo>
                    <a:pt x="0" y="116"/>
                  </a:lnTo>
                  <a:lnTo>
                    <a:pt x="0" y="116"/>
                  </a:lnTo>
                  <a:lnTo>
                    <a:pt x="0" y="118"/>
                  </a:lnTo>
                  <a:lnTo>
                    <a:pt x="0" y="120"/>
                  </a:lnTo>
                  <a:lnTo>
                    <a:pt x="2" y="121"/>
                  </a:lnTo>
                  <a:lnTo>
                    <a:pt x="3" y="122"/>
                  </a:lnTo>
                  <a:lnTo>
                    <a:pt x="4" y="123"/>
                  </a:lnTo>
                  <a:lnTo>
                    <a:pt x="6" y="123"/>
                  </a:lnTo>
                  <a:lnTo>
                    <a:pt x="8" y="122"/>
                  </a:lnTo>
                  <a:lnTo>
                    <a:pt x="9" y="121"/>
                  </a:lnTo>
                  <a:lnTo>
                    <a:pt x="9" y="121"/>
                  </a:lnTo>
                  <a:lnTo>
                    <a:pt x="14" y="114"/>
                  </a:lnTo>
                  <a:lnTo>
                    <a:pt x="20" y="108"/>
                  </a:lnTo>
                  <a:lnTo>
                    <a:pt x="34" y="96"/>
                  </a:lnTo>
                  <a:lnTo>
                    <a:pt x="34" y="96"/>
                  </a:lnTo>
                  <a:lnTo>
                    <a:pt x="38" y="91"/>
                  </a:lnTo>
                  <a:lnTo>
                    <a:pt x="41" y="84"/>
                  </a:lnTo>
                  <a:lnTo>
                    <a:pt x="48" y="70"/>
                  </a:lnTo>
                  <a:lnTo>
                    <a:pt x="48" y="70"/>
                  </a:lnTo>
                  <a:lnTo>
                    <a:pt x="53" y="62"/>
                  </a:lnTo>
                  <a:lnTo>
                    <a:pt x="59" y="54"/>
                  </a:lnTo>
                  <a:lnTo>
                    <a:pt x="71" y="38"/>
                  </a:lnTo>
                  <a:lnTo>
                    <a:pt x="82" y="23"/>
                  </a:lnTo>
                  <a:lnTo>
                    <a:pt x="88" y="14"/>
                  </a:lnTo>
                  <a:lnTo>
                    <a:pt x="92" y="5"/>
                  </a:lnTo>
                  <a:lnTo>
                    <a:pt x="92" y="5"/>
                  </a:lnTo>
                  <a:lnTo>
                    <a:pt x="92" y="3"/>
                  </a:lnTo>
                  <a:lnTo>
                    <a:pt x="92" y="2"/>
                  </a:lnTo>
                  <a:lnTo>
                    <a:pt x="91" y="1"/>
                  </a:lnTo>
                  <a:lnTo>
                    <a:pt x="89" y="0"/>
                  </a:lnTo>
                  <a:lnTo>
                    <a:pt x="85" y="0"/>
                  </a:lnTo>
                  <a:lnTo>
                    <a:pt x="83" y="1"/>
                  </a:lnTo>
                  <a:lnTo>
                    <a:pt x="82" y="3"/>
                  </a:lnTo>
                  <a:lnTo>
                    <a:pt x="8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4" name="Freeform 1006"/>
            <p:cNvSpPr/>
            <p:nvPr/>
          </p:nvSpPr>
          <p:spPr bwMode="auto">
            <a:xfrm>
              <a:off x="4624388" y="2316163"/>
              <a:ext cx="38100" cy="47625"/>
            </a:xfrm>
            <a:custGeom>
              <a:avLst/>
              <a:gdLst/>
              <a:ahLst/>
              <a:cxnLst>
                <a:cxn ang="0">
                  <a:pos x="64" y="4"/>
                </a:cxn>
                <a:cxn ang="0">
                  <a:pos x="64" y="4"/>
                </a:cxn>
                <a:cxn ang="0">
                  <a:pos x="63" y="10"/>
                </a:cxn>
                <a:cxn ang="0">
                  <a:pos x="60" y="16"/>
                </a:cxn>
                <a:cxn ang="0">
                  <a:pos x="55" y="22"/>
                </a:cxn>
                <a:cxn ang="0">
                  <a:pos x="51" y="27"/>
                </a:cxn>
                <a:cxn ang="0">
                  <a:pos x="42" y="37"/>
                </a:cxn>
                <a:cxn ang="0">
                  <a:pos x="33" y="47"/>
                </a:cxn>
                <a:cxn ang="0">
                  <a:pos x="33" y="47"/>
                </a:cxn>
                <a:cxn ang="0">
                  <a:pos x="16" y="64"/>
                </a:cxn>
                <a:cxn ang="0">
                  <a:pos x="0" y="85"/>
                </a:cxn>
                <a:cxn ang="0">
                  <a:pos x="0" y="85"/>
                </a:cxn>
                <a:cxn ang="0">
                  <a:pos x="0" y="86"/>
                </a:cxn>
                <a:cxn ang="0">
                  <a:pos x="0" y="88"/>
                </a:cxn>
                <a:cxn ang="0">
                  <a:pos x="2" y="89"/>
                </a:cxn>
                <a:cxn ang="0">
                  <a:pos x="3" y="91"/>
                </a:cxn>
                <a:cxn ang="0">
                  <a:pos x="6" y="91"/>
                </a:cxn>
                <a:cxn ang="0">
                  <a:pos x="8" y="91"/>
                </a:cxn>
                <a:cxn ang="0">
                  <a:pos x="9" y="89"/>
                </a:cxn>
                <a:cxn ang="0">
                  <a:pos x="9" y="89"/>
                </a:cxn>
                <a:cxn ang="0">
                  <a:pos x="19" y="76"/>
                </a:cxn>
                <a:cxn ang="0">
                  <a:pos x="30" y="63"/>
                </a:cxn>
                <a:cxn ang="0">
                  <a:pos x="52" y="39"/>
                </a:cxn>
                <a:cxn ang="0">
                  <a:pos x="52" y="39"/>
                </a:cxn>
                <a:cxn ang="0">
                  <a:pos x="60" y="32"/>
                </a:cxn>
                <a:cxn ang="0">
                  <a:pos x="66" y="24"/>
                </a:cxn>
                <a:cxn ang="0">
                  <a:pos x="71" y="14"/>
                </a:cxn>
                <a:cxn ang="0">
                  <a:pos x="72" y="9"/>
                </a:cxn>
                <a:cxn ang="0">
                  <a:pos x="73" y="4"/>
                </a:cxn>
                <a:cxn ang="0">
                  <a:pos x="73" y="4"/>
                </a:cxn>
                <a:cxn ang="0">
                  <a:pos x="73" y="2"/>
                </a:cxn>
                <a:cxn ang="0">
                  <a:pos x="72" y="1"/>
                </a:cxn>
                <a:cxn ang="0">
                  <a:pos x="71" y="0"/>
                </a:cxn>
                <a:cxn ang="0">
                  <a:pos x="69" y="0"/>
                </a:cxn>
                <a:cxn ang="0">
                  <a:pos x="66" y="1"/>
                </a:cxn>
                <a:cxn ang="0">
                  <a:pos x="65" y="2"/>
                </a:cxn>
                <a:cxn ang="0">
                  <a:pos x="64" y="4"/>
                </a:cxn>
                <a:cxn ang="0">
                  <a:pos x="64" y="4"/>
                </a:cxn>
              </a:cxnLst>
              <a:rect l="0" t="0" r="r" b="b"/>
              <a:pathLst>
                <a:path w="73" h="91">
                  <a:moveTo>
                    <a:pt x="64" y="4"/>
                  </a:moveTo>
                  <a:lnTo>
                    <a:pt x="64" y="4"/>
                  </a:lnTo>
                  <a:lnTo>
                    <a:pt x="63" y="10"/>
                  </a:lnTo>
                  <a:lnTo>
                    <a:pt x="60" y="16"/>
                  </a:lnTo>
                  <a:lnTo>
                    <a:pt x="55" y="22"/>
                  </a:lnTo>
                  <a:lnTo>
                    <a:pt x="51" y="27"/>
                  </a:lnTo>
                  <a:lnTo>
                    <a:pt x="42" y="37"/>
                  </a:lnTo>
                  <a:lnTo>
                    <a:pt x="33" y="47"/>
                  </a:lnTo>
                  <a:lnTo>
                    <a:pt x="33" y="47"/>
                  </a:lnTo>
                  <a:lnTo>
                    <a:pt x="16" y="64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6"/>
                  </a:lnTo>
                  <a:lnTo>
                    <a:pt x="0" y="88"/>
                  </a:lnTo>
                  <a:lnTo>
                    <a:pt x="2" y="89"/>
                  </a:lnTo>
                  <a:lnTo>
                    <a:pt x="3" y="91"/>
                  </a:lnTo>
                  <a:lnTo>
                    <a:pt x="6" y="91"/>
                  </a:lnTo>
                  <a:lnTo>
                    <a:pt x="8" y="91"/>
                  </a:lnTo>
                  <a:lnTo>
                    <a:pt x="9" y="89"/>
                  </a:lnTo>
                  <a:lnTo>
                    <a:pt x="9" y="89"/>
                  </a:lnTo>
                  <a:lnTo>
                    <a:pt x="19" y="76"/>
                  </a:lnTo>
                  <a:lnTo>
                    <a:pt x="30" y="63"/>
                  </a:lnTo>
                  <a:lnTo>
                    <a:pt x="52" y="39"/>
                  </a:lnTo>
                  <a:lnTo>
                    <a:pt x="52" y="39"/>
                  </a:lnTo>
                  <a:lnTo>
                    <a:pt x="60" y="32"/>
                  </a:lnTo>
                  <a:lnTo>
                    <a:pt x="66" y="24"/>
                  </a:lnTo>
                  <a:lnTo>
                    <a:pt x="71" y="14"/>
                  </a:lnTo>
                  <a:lnTo>
                    <a:pt x="72" y="9"/>
                  </a:lnTo>
                  <a:lnTo>
                    <a:pt x="73" y="4"/>
                  </a:lnTo>
                  <a:lnTo>
                    <a:pt x="73" y="4"/>
                  </a:lnTo>
                  <a:lnTo>
                    <a:pt x="73" y="2"/>
                  </a:lnTo>
                  <a:lnTo>
                    <a:pt x="72" y="1"/>
                  </a:lnTo>
                  <a:lnTo>
                    <a:pt x="71" y="0"/>
                  </a:lnTo>
                  <a:lnTo>
                    <a:pt x="69" y="0"/>
                  </a:lnTo>
                  <a:lnTo>
                    <a:pt x="66" y="1"/>
                  </a:lnTo>
                  <a:lnTo>
                    <a:pt x="65" y="2"/>
                  </a:lnTo>
                  <a:lnTo>
                    <a:pt x="64" y="4"/>
                  </a:lnTo>
                  <a:lnTo>
                    <a:pt x="6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5" name="Freeform 1007"/>
            <p:cNvSpPr/>
            <p:nvPr/>
          </p:nvSpPr>
          <p:spPr bwMode="auto">
            <a:xfrm>
              <a:off x="4687888" y="2322513"/>
              <a:ext cx="25400" cy="34925"/>
            </a:xfrm>
            <a:custGeom>
              <a:avLst/>
              <a:gdLst/>
              <a:ahLst/>
              <a:cxnLst>
                <a:cxn ang="0">
                  <a:pos x="38" y="2"/>
                </a:cxn>
                <a:cxn ang="0">
                  <a:pos x="38" y="2"/>
                </a:cxn>
                <a:cxn ang="0">
                  <a:pos x="1" y="59"/>
                </a:cxn>
                <a:cxn ang="0">
                  <a:pos x="1" y="59"/>
                </a:cxn>
                <a:cxn ang="0">
                  <a:pos x="0" y="62"/>
                </a:cxn>
                <a:cxn ang="0">
                  <a:pos x="0" y="64"/>
                </a:cxn>
                <a:cxn ang="0">
                  <a:pos x="1" y="65"/>
                </a:cxn>
                <a:cxn ang="0">
                  <a:pos x="2" y="66"/>
                </a:cxn>
                <a:cxn ang="0">
                  <a:pos x="4" y="67"/>
                </a:cxn>
                <a:cxn ang="0">
                  <a:pos x="6" y="67"/>
                </a:cxn>
                <a:cxn ang="0">
                  <a:pos x="7" y="66"/>
                </a:cxn>
                <a:cxn ang="0">
                  <a:pos x="9" y="65"/>
                </a:cxn>
                <a:cxn ang="0">
                  <a:pos x="9" y="65"/>
                </a:cxn>
                <a:cxn ang="0">
                  <a:pos x="46" y="8"/>
                </a:cxn>
                <a:cxn ang="0">
                  <a:pos x="46" y="8"/>
                </a:cxn>
                <a:cxn ang="0">
                  <a:pos x="47" y="6"/>
                </a:cxn>
                <a:cxn ang="0">
                  <a:pos x="47" y="4"/>
                </a:cxn>
                <a:cxn ang="0">
                  <a:pos x="46" y="2"/>
                </a:cxn>
                <a:cxn ang="0">
                  <a:pos x="45" y="1"/>
                </a:cxn>
                <a:cxn ang="0">
                  <a:pos x="43" y="0"/>
                </a:cxn>
                <a:cxn ang="0">
                  <a:pos x="41" y="0"/>
                </a:cxn>
                <a:cxn ang="0">
                  <a:pos x="40" y="1"/>
                </a:cxn>
                <a:cxn ang="0">
                  <a:pos x="38" y="2"/>
                </a:cxn>
                <a:cxn ang="0">
                  <a:pos x="38" y="2"/>
                </a:cxn>
              </a:cxnLst>
              <a:rect l="0" t="0" r="r" b="b"/>
              <a:pathLst>
                <a:path w="47" h="67">
                  <a:moveTo>
                    <a:pt x="38" y="2"/>
                  </a:moveTo>
                  <a:lnTo>
                    <a:pt x="38" y="2"/>
                  </a:lnTo>
                  <a:lnTo>
                    <a:pt x="1" y="59"/>
                  </a:lnTo>
                  <a:lnTo>
                    <a:pt x="1" y="59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1" y="65"/>
                  </a:lnTo>
                  <a:lnTo>
                    <a:pt x="2" y="66"/>
                  </a:lnTo>
                  <a:lnTo>
                    <a:pt x="4" y="67"/>
                  </a:lnTo>
                  <a:lnTo>
                    <a:pt x="6" y="67"/>
                  </a:lnTo>
                  <a:lnTo>
                    <a:pt x="7" y="66"/>
                  </a:lnTo>
                  <a:lnTo>
                    <a:pt x="9" y="65"/>
                  </a:lnTo>
                  <a:lnTo>
                    <a:pt x="9" y="65"/>
                  </a:lnTo>
                  <a:lnTo>
                    <a:pt x="46" y="8"/>
                  </a:lnTo>
                  <a:lnTo>
                    <a:pt x="46" y="8"/>
                  </a:lnTo>
                  <a:lnTo>
                    <a:pt x="47" y="6"/>
                  </a:lnTo>
                  <a:lnTo>
                    <a:pt x="47" y="4"/>
                  </a:lnTo>
                  <a:lnTo>
                    <a:pt x="46" y="2"/>
                  </a:lnTo>
                  <a:lnTo>
                    <a:pt x="45" y="1"/>
                  </a:lnTo>
                  <a:lnTo>
                    <a:pt x="43" y="0"/>
                  </a:lnTo>
                  <a:lnTo>
                    <a:pt x="41" y="0"/>
                  </a:lnTo>
                  <a:lnTo>
                    <a:pt x="40" y="1"/>
                  </a:lnTo>
                  <a:lnTo>
                    <a:pt x="38" y="2"/>
                  </a:lnTo>
                  <a:lnTo>
                    <a:pt x="3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6" name="Freeform 1008"/>
            <p:cNvSpPr/>
            <p:nvPr/>
          </p:nvSpPr>
          <p:spPr bwMode="auto">
            <a:xfrm>
              <a:off x="4095751" y="2149476"/>
              <a:ext cx="746125" cy="649288"/>
            </a:xfrm>
            <a:custGeom>
              <a:avLst/>
              <a:gdLst/>
              <a:ahLst/>
              <a:cxnLst>
                <a:cxn ang="0">
                  <a:pos x="1140" y="1223"/>
                </a:cxn>
                <a:cxn ang="0">
                  <a:pos x="915" y="1215"/>
                </a:cxn>
                <a:cxn ang="0">
                  <a:pos x="541" y="1215"/>
                </a:cxn>
                <a:cxn ang="0">
                  <a:pos x="268" y="1224"/>
                </a:cxn>
                <a:cxn ang="0">
                  <a:pos x="95" y="1200"/>
                </a:cxn>
                <a:cxn ang="0">
                  <a:pos x="40" y="1159"/>
                </a:cxn>
                <a:cxn ang="0">
                  <a:pos x="16" y="1026"/>
                </a:cxn>
                <a:cxn ang="0">
                  <a:pos x="25" y="1009"/>
                </a:cxn>
                <a:cxn ang="0">
                  <a:pos x="19" y="875"/>
                </a:cxn>
                <a:cxn ang="0">
                  <a:pos x="9" y="625"/>
                </a:cxn>
                <a:cxn ang="0">
                  <a:pos x="6" y="418"/>
                </a:cxn>
                <a:cxn ang="0">
                  <a:pos x="7" y="289"/>
                </a:cxn>
                <a:cxn ang="0">
                  <a:pos x="52" y="230"/>
                </a:cxn>
                <a:cxn ang="0">
                  <a:pos x="151" y="213"/>
                </a:cxn>
                <a:cxn ang="0">
                  <a:pos x="235" y="218"/>
                </a:cxn>
                <a:cxn ang="0">
                  <a:pos x="289" y="31"/>
                </a:cxn>
                <a:cxn ang="0">
                  <a:pos x="307" y="12"/>
                </a:cxn>
                <a:cxn ang="0">
                  <a:pos x="441" y="1"/>
                </a:cxn>
                <a:cxn ang="0">
                  <a:pos x="695" y="15"/>
                </a:cxn>
                <a:cxn ang="0">
                  <a:pos x="756" y="83"/>
                </a:cxn>
                <a:cxn ang="0">
                  <a:pos x="793" y="203"/>
                </a:cxn>
                <a:cxn ang="0">
                  <a:pos x="1105" y="200"/>
                </a:cxn>
                <a:cxn ang="0">
                  <a:pos x="1230" y="198"/>
                </a:cxn>
                <a:cxn ang="0">
                  <a:pos x="1356" y="241"/>
                </a:cxn>
                <a:cxn ang="0">
                  <a:pos x="1396" y="318"/>
                </a:cxn>
                <a:cxn ang="0">
                  <a:pos x="1403" y="390"/>
                </a:cxn>
                <a:cxn ang="0">
                  <a:pos x="1406" y="426"/>
                </a:cxn>
                <a:cxn ang="0">
                  <a:pos x="1379" y="431"/>
                </a:cxn>
                <a:cxn ang="0">
                  <a:pos x="1365" y="363"/>
                </a:cxn>
                <a:cxn ang="0">
                  <a:pos x="1332" y="271"/>
                </a:cxn>
                <a:cxn ang="0">
                  <a:pos x="1211" y="232"/>
                </a:cxn>
                <a:cxn ang="0">
                  <a:pos x="1047" y="238"/>
                </a:cxn>
                <a:cxn ang="0">
                  <a:pos x="777" y="239"/>
                </a:cxn>
                <a:cxn ang="0">
                  <a:pos x="760" y="229"/>
                </a:cxn>
                <a:cxn ang="0">
                  <a:pos x="747" y="174"/>
                </a:cxn>
                <a:cxn ang="0">
                  <a:pos x="714" y="77"/>
                </a:cxn>
                <a:cxn ang="0">
                  <a:pos x="647" y="43"/>
                </a:cxn>
                <a:cxn ang="0">
                  <a:pos x="476" y="39"/>
                </a:cxn>
                <a:cxn ang="0">
                  <a:pos x="320" y="66"/>
                </a:cxn>
                <a:cxn ang="0">
                  <a:pos x="298" y="168"/>
                </a:cxn>
                <a:cxn ang="0">
                  <a:pos x="267" y="232"/>
                </a:cxn>
                <a:cxn ang="0">
                  <a:pos x="264" y="252"/>
                </a:cxn>
                <a:cxn ang="0">
                  <a:pos x="245" y="258"/>
                </a:cxn>
                <a:cxn ang="0">
                  <a:pos x="175" y="252"/>
                </a:cxn>
                <a:cxn ang="0">
                  <a:pos x="80" y="259"/>
                </a:cxn>
                <a:cxn ang="0">
                  <a:pos x="44" y="298"/>
                </a:cxn>
                <a:cxn ang="0">
                  <a:pos x="46" y="541"/>
                </a:cxn>
                <a:cxn ang="0">
                  <a:pos x="55" y="893"/>
                </a:cxn>
                <a:cxn ang="0">
                  <a:pos x="56" y="1019"/>
                </a:cxn>
                <a:cxn ang="0">
                  <a:pos x="58" y="1106"/>
                </a:cxn>
                <a:cxn ang="0">
                  <a:pos x="101" y="1162"/>
                </a:cxn>
                <a:cxn ang="0">
                  <a:pos x="279" y="1186"/>
                </a:cxn>
                <a:cxn ang="0">
                  <a:pos x="440" y="1189"/>
                </a:cxn>
                <a:cxn ang="0">
                  <a:pos x="599" y="1178"/>
                </a:cxn>
                <a:cxn ang="0">
                  <a:pos x="880" y="1179"/>
                </a:cxn>
                <a:cxn ang="0">
                  <a:pos x="1084" y="1180"/>
                </a:cxn>
                <a:cxn ang="0">
                  <a:pos x="1208" y="1188"/>
                </a:cxn>
                <a:cxn ang="0">
                  <a:pos x="1248" y="1188"/>
                </a:cxn>
                <a:cxn ang="0">
                  <a:pos x="1276" y="1173"/>
                </a:cxn>
                <a:cxn ang="0">
                  <a:pos x="1296" y="1192"/>
                </a:cxn>
                <a:cxn ang="0">
                  <a:pos x="1261" y="1223"/>
                </a:cxn>
              </a:cxnLst>
              <a:rect l="0" t="0" r="r" b="b"/>
              <a:pathLst>
                <a:path w="1409" h="1227">
                  <a:moveTo>
                    <a:pt x="1221" y="1227"/>
                  </a:moveTo>
                  <a:lnTo>
                    <a:pt x="1221" y="1227"/>
                  </a:lnTo>
                  <a:lnTo>
                    <a:pt x="1205" y="1226"/>
                  </a:lnTo>
                  <a:lnTo>
                    <a:pt x="1190" y="1226"/>
                  </a:lnTo>
                  <a:lnTo>
                    <a:pt x="1190" y="1226"/>
                  </a:lnTo>
                  <a:lnTo>
                    <a:pt x="1176" y="1225"/>
                  </a:lnTo>
                  <a:lnTo>
                    <a:pt x="1176" y="1225"/>
                  </a:lnTo>
                  <a:lnTo>
                    <a:pt x="1140" y="1223"/>
                  </a:lnTo>
                  <a:lnTo>
                    <a:pt x="1105" y="1221"/>
                  </a:lnTo>
                  <a:lnTo>
                    <a:pt x="1104" y="1221"/>
                  </a:lnTo>
                  <a:lnTo>
                    <a:pt x="1104" y="1221"/>
                  </a:lnTo>
                  <a:lnTo>
                    <a:pt x="1049" y="1218"/>
                  </a:lnTo>
                  <a:lnTo>
                    <a:pt x="1021" y="1217"/>
                  </a:lnTo>
                  <a:lnTo>
                    <a:pt x="993" y="1216"/>
                  </a:lnTo>
                  <a:lnTo>
                    <a:pt x="993" y="1216"/>
                  </a:lnTo>
                  <a:lnTo>
                    <a:pt x="915" y="1215"/>
                  </a:lnTo>
                  <a:lnTo>
                    <a:pt x="838" y="1214"/>
                  </a:lnTo>
                  <a:lnTo>
                    <a:pt x="838" y="1214"/>
                  </a:lnTo>
                  <a:lnTo>
                    <a:pt x="760" y="1213"/>
                  </a:lnTo>
                  <a:lnTo>
                    <a:pt x="681" y="1212"/>
                  </a:lnTo>
                  <a:lnTo>
                    <a:pt x="681" y="1212"/>
                  </a:lnTo>
                  <a:lnTo>
                    <a:pt x="608" y="1213"/>
                  </a:lnTo>
                  <a:lnTo>
                    <a:pt x="541" y="1215"/>
                  </a:lnTo>
                  <a:lnTo>
                    <a:pt x="541" y="1215"/>
                  </a:lnTo>
                  <a:lnTo>
                    <a:pt x="494" y="1218"/>
                  </a:lnTo>
                  <a:lnTo>
                    <a:pt x="489" y="1218"/>
                  </a:lnTo>
                  <a:lnTo>
                    <a:pt x="489" y="1218"/>
                  </a:lnTo>
                  <a:lnTo>
                    <a:pt x="399" y="1223"/>
                  </a:lnTo>
                  <a:lnTo>
                    <a:pt x="354" y="1224"/>
                  </a:lnTo>
                  <a:lnTo>
                    <a:pt x="309" y="1225"/>
                  </a:lnTo>
                  <a:lnTo>
                    <a:pt x="309" y="1225"/>
                  </a:lnTo>
                  <a:lnTo>
                    <a:pt x="268" y="1224"/>
                  </a:lnTo>
                  <a:lnTo>
                    <a:pt x="228" y="1223"/>
                  </a:lnTo>
                  <a:lnTo>
                    <a:pt x="191" y="1220"/>
                  </a:lnTo>
                  <a:lnTo>
                    <a:pt x="157" y="1215"/>
                  </a:lnTo>
                  <a:lnTo>
                    <a:pt x="157" y="1215"/>
                  </a:lnTo>
                  <a:lnTo>
                    <a:pt x="141" y="1213"/>
                  </a:lnTo>
                  <a:lnTo>
                    <a:pt x="126" y="1209"/>
                  </a:lnTo>
                  <a:lnTo>
                    <a:pt x="109" y="1205"/>
                  </a:lnTo>
                  <a:lnTo>
                    <a:pt x="95" y="1200"/>
                  </a:lnTo>
                  <a:lnTo>
                    <a:pt x="80" y="1194"/>
                  </a:lnTo>
                  <a:lnTo>
                    <a:pt x="67" y="1187"/>
                  </a:lnTo>
                  <a:lnTo>
                    <a:pt x="61" y="1183"/>
                  </a:lnTo>
                  <a:lnTo>
                    <a:pt x="55" y="1177"/>
                  </a:lnTo>
                  <a:lnTo>
                    <a:pt x="50" y="1172"/>
                  </a:lnTo>
                  <a:lnTo>
                    <a:pt x="45" y="1167"/>
                  </a:lnTo>
                  <a:lnTo>
                    <a:pt x="45" y="1167"/>
                  </a:lnTo>
                  <a:lnTo>
                    <a:pt x="40" y="1159"/>
                  </a:lnTo>
                  <a:lnTo>
                    <a:pt x="36" y="1150"/>
                  </a:lnTo>
                  <a:lnTo>
                    <a:pt x="27" y="1134"/>
                  </a:lnTo>
                  <a:lnTo>
                    <a:pt x="22" y="1117"/>
                  </a:lnTo>
                  <a:lnTo>
                    <a:pt x="19" y="1101"/>
                  </a:lnTo>
                  <a:lnTo>
                    <a:pt x="17" y="1083"/>
                  </a:lnTo>
                  <a:lnTo>
                    <a:pt x="16" y="1065"/>
                  </a:lnTo>
                  <a:lnTo>
                    <a:pt x="16" y="1029"/>
                  </a:lnTo>
                  <a:lnTo>
                    <a:pt x="16" y="1026"/>
                  </a:lnTo>
                  <a:lnTo>
                    <a:pt x="16" y="1026"/>
                  </a:lnTo>
                  <a:lnTo>
                    <a:pt x="17" y="1023"/>
                  </a:lnTo>
                  <a:lnTo>
                    <a:pt x="18" y="1019"/>
                  </a:lnTo>
                  <a:lnTo>
                    <a:pt x="20" y="1016"/>
                  </a:lnTo>
                  <a:lnTo>
                    <a:pt x="23" y="1013"/>
                  </a:lnTo>
                  <a:lnTo>
                    <a:pt x="24" y="1012"/>
                  </a:lnTo>
                  <a:lnTo>
                    <a:pt x="25" y="1009"/>
                  </a:lnTo>
                  <a:lnTo>
                    <a:pt x="25" y="1009"/>
                  </a:lnTo>
                  <a:lnTo>
                    <a:pt x="25" y="1001"/>
                  </a:lnTo>
                  <a:lnTo>
                    <a:pt x="25" y="1001"/>
                  </a:lnTo>
                  <a:lnTo>
                    <a:pt x="23" y="961"/>
                  </a:lnTo>
                  <a:lnTo>
                    <a:pt x="23" y="959"/>
                  </a:lnTo>
                  <a:lnTo>
                    <a:pt x="23" y="959"/>
                  </a:lnTo>
                  <a:lnTo>
                    <a:pt x="22" y="927"/>
                  </a:lnTo>
                  <a:lnTo>
                    <a:pt x="22" y="927"/>
                  </a:lnTo>
                  <a:lnTo>
                    <a:pt x="19" y="875"/>
                  </a:lnTo>
                  <a:lnTo>
                    <a:pt x="19" y="875"/>
                  </a:lnTo>
                  <a:lnTo>
                    <a:pt x="18" y="830"/>
                  </a:lnTo>
                  <a:lnTo>
                    <a:pt x="15" y="786"/>
                  </a:lnTo>
                  <a:lnTo>
                    <a:pt x="15" y="786"/>
                  </a:lnTo>
                  <a:lnTo>
                    <a:pt x="12" y="759"/>
                  </a:lnTo>
                  <a:lnTo>
                    <a:pt x="11" y="732"/>
                  </a:lnTo>
                  <a:lnTo>
                    <a:pt x="9" y="679"/>
                  </a:lnTo>
                  <a:lnTo>
                    <a:pt x="9" y="625"/>
                  </a:lnTo>
                  <a:lnTo>
                    <a:pt x="10" y="572"/>
                  </a:lnTo>
                  <a:lnTo>
                    <a:pt x="10" y="570"/>
                  </a:lnTo>
                  <a:lnTo>
                    <a:pt x="10" y="570"/>
                  </a:lnTo>
                  <a:lnTo>
                    <a:pt x="10" y="522"/>
                  </a:lnTo>
                  <a:lnTo>
                    <a:pt x="10" y="475"/>
                  </a:lnTo>
                  <a:lnTo>
                    <a:pt x="10" y="475"/>
                  </a:lnTo>
                  <a:lnTo>
                    <a:pt x="9" y="448"/>
                  </a:lnTo>
                  <a:lnTo>
                    <a:pt x="6" y="418"/>
                  </a:lnTo>
                  <a:lnTo>
                    <a:pt x="6" y="418"/>
                  </a:lnTo>
                  <a:lnTo>
                    <a:pt x="2" y="394"/>
                  </a:lnTo>
                  <a:lnTo>
                    <a:pt x="0" y="370"/>
                  </a:lnTo>
                  <a:lnTo>
                    <a:pt x="0" y="345"/>
                  </a:lnTo>
                  <a:lnTo>
                    <a:pt x="0" y="322"/>
                  </a:lnTo>
                  <a:lnTo>
                    <a:pt x="2" y="311"/>
                  </a:lnTo>
                  <a:lnTo>
                    <a:pt x="3" y="299"/>
                  </a:lnTo>
                  <a:lnTo>
                    <a:pt x="7" y="289"/>
                  </a:lnTo>
                  <a:lnTo>
                    <a:pt x="10" y="279"/>
                  </a:lnTo>
                  <a:lnTo>
                    <a:pt x="14" y="269"/>
                  </a:lnTo>
                  <a:lnTo>
                    <a:pt x="20" y="260"/>
                  </a:lnTo>
                  <a:lnTo>
                    <a:pt x="26" y="252"/>
                  </a:lnTo>
                  <a:lnTo>
                    <a:pt x="34" y="243"/>
                  </a:lnTo>
                  <a:lnTo>
                    <a:pt x="34" y="243"/>
                  </a:lnTo>
                  <a:lnTo>
                    <a:pt x="42" y="236"/>
                  </a:lnTo>
                  <a:lnTo>
                    <a:pt x="52" y="230"/>
                  </a:lnTo>
                  <a:lnTo>
                    <a:pt x="63" y="225"/>
                  </a:lnTo>
                  <a:lnTo>
                    <a:pt x="74" y="221"/>
                  </a:lnTo>
                  <a:lnTo>
                    <a:pt x="87" y="218"/>
                  </a:lnTo>
                  <a:lnTo>
                    <a:pt x="101" y="214"/>
                  </a:lnTo>
                  <a:lnTo>
                    <a:pt x="116" y="213"/>
                  </a:lnTo>
                  <a:lnTo>
                    <a:pt x="133" y="213"/>
                  </a:lnTo>
                  <a:lnTo>
                    <a:pt x="133" y="213"/>
                  </a:lnTo>
                  <a:lnTo>
                    <a:pt x="151" y="213"/>
                  </a:lnTo>
                  <a:lnTo>
                    <a:pt x="167" y="214"/>
                  </a:lnTo>
                  <a:lnTo>
                    <a:pt x="202" y="218"/>
                  </a:lnTo>
                  <a:lnTo>
                    <a:pt x="204" y="218"/>
                  </a:lnTo>
                  <a:lnTo>
                    <a:pt x="204" y="218"/>
                  </a:lnTo>
                  <a:lnTo>
                    <a:pt x="228" y="221"/>
                  </a:lnTo>
                  <a:lnTo>
                    <a:pt x="233" y="221"/>
                  </a:lnTo>
                  <a:lnTo>
                    <a:pt x="235" y="218"/>
                  </a:lnTo>
                  <a:lnTo>
                    <a:pt x="235" y="218"/>
                  </a:lnTo>
                  <a:lnTo>
                    <a:pt x="245" y="193"/>
                  </a:lnTo>
                  <a:lnTo>
                    <a:pt x="255" y="169"/>
                  </a:lnTo>
                  <a:lnTo>
                    <a:pt x="264" y="146"/>
                  </a:lnTo>
                  <a:lnTo>
                    <a:pt x="271" y="122"/>
                  </a:lnTo>
                  <a:lnTo>
                    <a:pt x="277" y="98"/>
                  </a:lnTo>
                  <a:lnTo>
                    <a:pt x="282" y="76"/>
                  </a:lnTo>
                  <a:lnTo>
                    <a:pt x="286" y="53"/>
                  </a:lnTo>
                  <a:lnTo>
                    <a:pt x="289" y="31"/>
                  </a:lnTo>
                  <a:lnTo>
                    <a:pt x="289" y="31"/>
                  </a:lnTo>
                  <a:lnTo>
                    <a:pt x="291" y="25"/>
                  </a:lnTo>
                  <a:lnTo>
                    <a:pt x="294" y="20"/>
                  </a:lnTo>
                  <a:lnTo>
                    <a:pt x="298" y="17"/>
                  </a:lnTo>
                  <a:lnTo>
                    <a:pt x="304" y="13"/>
                  </a:lnTo>
                  <a:lnTo>
                    <a:pt x="306" y="13"/>
                  </a:lnTo>
                  <a:lnTo>
                    <a:pt x="307" y="12"/>
                  </a:lnTo>
                  <a:lnTo>
                    <a:pt x="307" y="12"/>
                  </a:lnTo>
                  <a:lnTo>
                    <a:pt x="310" y="9"/>
                  </a:lnTo>
                  <a:lnTo>
                    <a:pt x="312" y="8"/>
                  </a:lnTo>
                  <a:lnTo>
                    <a:pt x="316" y="7"/>
                  </a:lnTo>
                  <a:lnTo>
                    <a:pt x="320" y="6"/>
                  </a:lnTo>
                  <a:lnTo>
                    <a:pt x="320" y="6"/>
                  </a:lnTo>
                  <a:lnTo>
                    <a:pt x="361" y="4"/>
                  </a:lnTo>
                  <a:lnTo>
                    <a:pt x="401" y="2"/>
                  </a:lnTo>
                  <a:lnTo>
                    <a:pt x="441" y="1"/>
                  </a:lnTo>
                  <a:lnTo>
                    <a:pt x="479" y="0"/>
                  </a:lnTo>
                  <a:lnTo>
                    <a:pt x="479" y="0"/>
                  </a:lnTo>
                  <a:lnTo>
                    <a:pt x="532" y="1"/>
                  </a:lnTo>
                  <a:lnTo>
                    <a:pt x="584" y="3"/>
                  </a:lnTo>
                  <a:lnTo>
                    <a:pt x="634" y="7"/>
                  </a:lnTo>
                  <a:lnTo>
                    <a:pt x="681" y="12"/>
                  </a:lnTo>
                  <a:lnTo>
                    <a:pt x="681" y="12"/>
                  </a:lnTo>
                  <a:lnTo>
                    <a:pt x="695" y="15"/>
                  </a:lnTo>
                  <a:lnTo>
                    <a:pt x="707" y="20"/>
                  </a:lnTo>
                  <a:lnTo>
                    <a:pt x="719" y="26"/>
                  </a:lnTo>
                  <a:lnTo>
                    <a:pt x="729" y="33"/>
                  </a:lnTo>
                  <a:lnTo>
                    <a:pt x="737" y="42"/>
                  </a:lnTo>
                  <a:lnTo>
                    <a:pt x="745" y="54"/>
                  </a:lnTo>
                  <a:lnTo>
                    <a:pt x="751" y="67"/>
                  </a:lnTo>
                  <a:lnTo>
                    <a:pt x="756" y="83"/>
                  </a:lnTo>
                  <a:lnTo>
                    <a:pt x="756" y="83"/>
                  </a:lnTo>
                  <a:lnTo>
                    <a:pt x="766" y="118"/>
                  </a:lnTo>
                  <a:lnTo>
                    <a:pt x="766" y="118"/>
                  </a:lnTo>
                  <a:lnTo>
                    <a:pt x="774" y="138"/>
                  </a:lnTo>
                  <a:lnTo>
                    <a:pt x="779" y="157"/>
                  </a:lnTo>
                  <a:lnTo>
                    <a:pt x="784" y="177"/>
                  </a:lnTo>
                  <a:lnTo>
                    <a:pt x="787" y="198"/>
                  </a:lnTo>
                  <a:lnTo>
                    <a:pt x="788" y="203"/>
                  </a:lnTo>
                  <a:lnTo>
                    <a:pt x="793" y="203"/>
                  </a:lnTo>
                  <a:lnTo>
                    <a:pt x="793" y="203"/>
                  </a:lnTo>
                  <a:lnTo>
                    <a:pt x="901" y="204"/>
                  </a:lnTo>
                  <a:lnTo>
                    <a:pt x="901" y="204"/>
                  </a:lnTo>
                  <a:lnTo>
                    <a:pt x="1026" y="204"/>
                  </a:lnTo>
                  <a:lnTo>
                    <a:pt x="1026" y="204"/>
                  </a:lnTo>
                  <a:lnTo>
                    <a:pt x="1046" y="204"/>
                  </a:lnTo>
                  <a:lnTo>
                    <a:pt x="1066" y="203"/>
                  </a:lnTo>
                  <a:lnTo>
                    <a:pt x="1105" y="200"/>
                  </a:lnTo>
                  <a:lnTo>
                    <a:pt x="1105" y="200"/>
                  </a:lnTo>
                  <a:lnTo>
                    <a:pt x="1144" y="197"/>
                  </a:lnTo>
                  <a:lnTo>
                    <a:pt x="1163" y="195"/>
                  </a:lnTo>
                  <a:lnTo>
                    <a:pt x="1182" y="195"/>
                  </a:lnTo>
                  <a:lnTo>
                    <a:pt x="1182" y="195"/>
                  </a:lnTo>
                  <a:lnTo>
                    <a:pt x="1207" y="196"/>
                  </a:lnTo>
                  <a:lnTo>
                    <a:pt x="1230" y="198"/>
                  </a:lnTo>
                  <a:lnTo>
                    <a:pt x="1230" y="198"/>
                  </a:lnTo>
                  <a:lnTo>
                    <a:pt x="1249" y="202"/>
                  </a:lnTo>
                  <a:lnTo>
                    <a:pt x="1271" y="206"/>
                  </a:lnTo>
                  <a:lnTo>
                    <a:pt x="1294" y="212"/>
                  </a:lnTo>
                  <a:lnTo>
                    <a:pt x="1317" y="221"/>
                  </a:lnTo>
                  <a:lnTo>
                    <a:pt x="1327" y="225"/>
                  </a:lnTo>
                  <a:lnTo>
                    <a:pt x="1337" y="230"/>
                  </a:lnTo>
                  <a:lnTo>
                    <a:pt x="1348" y="235"/>
                  </a:lnTo>
                  <a:lnTo>
                    <a:pt x="1356" y="241"/>
                  </a:lnTo>
                  <a:lnTo>
                    <a:pt x="1364" y="249"/>
                  </a:lnTo>
                  <a:lnTo>
                    <a:pt x="1372" y="256"/>
                  </a:lnTo>
                  <a:lnTo>
                    <a:pt x="1378" y="263"/>
                  </a:lnTo>
                  <a:lnTo>
                    <a:pt x="1383" y="273"/>
                  </a:lnTo>
                  <a:lnTo>
                    <a:pt x="1383" y="273"/>
                  </a:lnTo>
                  <a:lnTo>
                    <a:pt x="1388" y="287"/>
                  </a:lnTo>
                  <a:lnTo>
                    <a:pt x="1393" y="303"/>
                  </a:lnTo>
                  <a:lnTo>
                    <a:pt x="1396" y="318"/>
                  </a:lnTo>
                  <a:lnTo>
                    <a:pt x="1400" y="335"/>
                  </a:lnTo>
                  <a:lnTo>
                    <a:pt x="1401" y="345"/>
                  </a:lnTo>
                  <a:lnTo>
                    <a:pt x="1401" y="345"/>
                  </a:lnTo>
                  <a:lnTo>
                    <a:pt x="1402" y="356"/>
                  </a:lnTo>
                  <a:lnTo>
                    <a:pt x="1402" y="370"/>
                  </a:lnTo>
                  <a:lnTo>
                    <a:pt x="1402" y="370"/>
                  </a:lnTo>
                  <a:lnTo>
                    <a:pt x="1402" y="379"/>
                  </a:lnTo>
                  <a:lnTo>
                    <a:pt x="1403" y="390"/>
                  </a:lnTo>
                  <a:lnTo>
                    <a:pt x="1404" y="399"/>
                  </a:lnTo>
                  <a:lnTo>
                    <a:pt x="1407" y="408"/>
                  </a:lnTo>
                  <a:lnTo>
                    <a:pt x="1407" y="408"/>
                  </a:lnTo>
                  <a:lnTo>
                    <a:pt x="1409" y="412"/>
                  </a:lnTo>
                  <a:lnTo>
                    <a:pt x="1409" y="418"/>
                  </a:lnTo>
                  <a:lnTo>
                    <a:pt x="1408" y="422"/>
                  </a:lnTo>
                  <a:lnTo>
                    <a:pt x="1406" y="426"/>
                  </a:lnTo>
                  <a:lnTo>
                    <a:pt x="1406" y="426"/>
                  </a:lnTo>
                  <a:lnTo>
                    <a:pt x="1403" y="430"/>
                  </a:lnTo>
                  <a:lnTo>
                    <a:pt x="1399" y="433"/>
                  </a:lnTo>
                  <a:lnTo>
                    <a:pt x="1394" y="435"/>
                  </a:lnTo>
                  <a:lnTo>
                    <a:pt x="1389" y="436"/>
                  </a:lnTo>
                  <a:lnTo>
                    <a:pt x="1389" y="436"/>
                  </a:lnTo>
                  <a:lnTo>
                    <a:pt x="1385" y="435"/>
                  </a:lnTo>
                  <a:lnTo>
                    <a:pt x="1382" y="433"/>
                  </a:lnTo>
                  <a:lnTo>
                    <a:pt x="1379" y="431"/>
                  </a:lnTo>
                  <a:lnTo>
                    <a:pt x="1376" y="427"/>
                  </a:lnTo>
                  <a:lnTo>
                    <a:pt x="1376" y="427"/>
                  </a:lnTo>
                  <a:lnTo>
                    <a:pt x="1373" y="419"/>
                  </a:lnTo>
                  <a:lnTo>
                    <a:pt x="1371" y="411"/>
                  </a:lnTo>
                  <a:lnTo>
                    <a:pt x="1367" y="395"/>
                  </a:lnTo>
                  <a:lnTo>
                    <a:pt x="1365" y="378"/>
                  </a:lnTo>
                  <a:lnTo>
                    <a:pt x="1365" y="363"/>
                  </a:lnTo>
                  <a:lnTo>
                    <a:pt x="1365" y="363"/>
                  </a:lnTo>
                  <a:lnTo>
                    <a:pt x="1363" y="335"/>
                  </a:lnTo>
                  <a:lnTo>
                    <a:pt x="1361" y="321"/>
                  </a:lnTo>
                  <a:lnTo>
                    <a:pt x="1358" y="307"/>
                  </a:lnTo>
                  <a:lnTo>
                    <a:pt x="1358" y="307"/>
                  </a:lnTo>
                  <a:lnTo>
                    <a:pt x="1354" y="297"/>
                  </a:lnTo>
                  <a:lnTo>
                    <a:pt x="1348" y="288"/>
                  </a:lnTo>
                  <a:lnTo>
                    <a:pt x="1340" y="280"/>
                  </a:lnTo>
                  <a:lnTo>
                    <a:pt x="1332" y="271"/>
                  </a:lnTo>
                  <a:lnTo>
                    <a:pt x="1322" y="265"/>
                  </a:lnTo>
                  <a:lnTo>
                    <a:pt x="1311" y="258"/>
                  </a:lnTo>
                  <a:lnTo>
                    <a:pt x="1300" y="253"/>
                  </a:lnTo>
                  <a:lnTo>
                    <a:pt x="1288" y="248"/>
                  </a:lnTo>
                  <a:lnTo>
                    <a:pt x="1275" y="243"/>
                  </a:lnTo>
                  <a:lnTo>
                    <a:pt x="1263" y="240"/>
                  </a:lnTo>
                  <a:lnTo>
                    <a:pt x="1237" y="235"/>
                  </a:lnTo>
                  <a:lnTo>
                    <a:pt x="1211" y="232"/>
                  </a:lnTo>
                  <a:lnTo>
                    <a:pt x="1188" y="231"/>
                  </a:lnTo>
                  <a:lnTo>
                    <a:pt x="1188" y="231"/>
                  </a:lnTo>
                  <a:lnTo>
                    <a:pt x="1181" y="231"/>
                  </a:lnTo>
                  <a:lnTo>
                    <a:pt x="1181" y="231"/>
                  </a:lnTo>
                  <a:lnTo>
                    <a:pt x="1140" y="233"/>
                  </a:lnTo>
                  <a:lnTo>
                    <a:pt x="1101" y="235"/>
                  </a:lnTo>
                  <a:lnTo>
                    <a:pt x="1101" y="235"/>
                  </a:lnTo>
                  <a:lnTo>
                    <a:pt x="1047" y="238"/>
                  </a:lnTo>
                  <a:lnTo>
                    <a:pt x="1019" y="239"/>
                  </a:lnTo>
                  <a:lnTo>
                    <a:pt x="991" y="239"/>
                  </a:lnTo>
                  <a:lnTo>
                    <a:pt x="991" y="239"/>
                  </a:lnTo>
                  <a:lnTo>
                    <a:pt x="975" y="239"/>
                  </a:lnTo>
                  <a:lnTo>
                    <a:pt x="975" y="239"/>
                  </a:lnTo>
                  <a:lnTo>
                    <a:pt x="920" y="239"/>
                  </a:lnTo>
                  <a:lnTo>
                    <a:pt x="872" y="239"/>
                  </a:lnTo>
                  <a:lnTo>
                    <a:pt x="777" y="239"/>
                  </a:lnTo>
                  <a:lnTo>
                    <a:pt x="777" y="239"/>
                  </a:lnTo>
                  <a:lnTo>
                    <a:pt x="771" y="238"/>
                  </a:lnTo>
                  <a:lnTo>
                    <a:pt x="767" y="237"/>
                  </a:lnTo>
                  <a:lnTo>
                    <a:pt x="764" y="234"/>
                  </a:lnTo>
                  <a:lnTo>
                    <a:pt x="762" y="231"/>
                  </a:lnTo>
                  <a:lnTo>
                    <a:pt x="761" y="230"/>
                  </a:lnTo>
                  <a:lnTo>
                    <a:pt x="760" y="229"/>
                  </a:lnTo>
                  <a:lnTo>
                    <a:pt x="760" y="229"/>
                  </a:lnTo>
                  <a:lnTo>
                    <a:pt x="756" y="227"/>
                  </a:lnTo>
                  <a:lnTo>
                    <a:pt x="754" y="223"/>
                  </a:lnTo>
                  <a:lnTo>
                    <a:pt x="753" y="219"/>
                  </a:lnTo>
                  <a:lnTo>
                    <a:pt x="752" y="214"/>
                  </a:lnTo>
                  <a:lnTo>
                    <a:pt x="752" y="214"/>
                  </a:lnTo>
                  <a:lnTo>
                    <a:pt x="752" y="204"/>
                  </a:lnTo>
                  <a:lnTo>
                    <a:pt x="751" y="194"/>
                  </a:lnTo>
                  <a:lnTo>
                    <a:pt x="747" y="174"/>
                  </a:lnTo>
                  <a:lnTo>
                    <a:pt x="740" y="154"/>
                  </a:lnTo>
                  <a:lnTo>
                    <a:pt x="734" y="135"/>
                  </a:lnTo>
                  <a:lnTo>
                    <a:pt x="734" y="135"/>
                  </a:lnTo>
                  <a:lnTo>
                    <a:pt x="727" y="114"/>
                  </a:lnTo>
                  <a:lnTo>
                    <a:pt x="721" y="92"/>
                  </a:lnTo>
                  <a:lnTo>
                    <a:pt x="721" y="92"/>
                  </a:lnTo>
                  <a:lnTo>
                    <a:pt x="719" y="84"/>
                  </a:lnTo>
                  <a:lnTo>
                    <a:pt x="714" y="77"/>
                  </a:lnTo>
                  <a:lnTo>
                    <a:pt x="710" y="69"/>
                  </a:lnTo>
                  <a:lnTo>
                    <a:pt x="705" y="64"/>
                  </a:lnTo>
                  <a:lnTo>
                    <a:pt x="699" y="59"/>
                  </a:lnTo>
                  <a:lnTo>
                    <a:pt x="693" y="55"/>
                  </a:lnTo>
                  <a:lnTo>
                    <a:pt x="686" y="52"/>
                  </a:lnTo>
                  <a:lnTo>
                    <a:pt x="679" y="49"/>
                  </a:lnTo>
                  <a:lnTo>
                    <a:pt x="664" y="46"/>
                  </a:lnTo>
                  <a:lnTo>
                    <a:pt x="647" y="43"/>
                  </a:lnTo>
                  <a:lnTo>
                    <a:pt x="631" y="42"/>
                  </a:lnTo>
                  <a:lnTo>
                    <a:pt x="615" y="42"/>
                  </a:lnTo>
                  <a:lnTo>
                    <a:pt x="605" y="42"/>
                  </a:lnTo>
                  <a:lnTo>
                    <a:pt x="605" y="42"/>
                  </a:lnTo>
                  <a:lnTo>
                    <a:pt x="530" y="41"/>
                  </a:lnTo>
                  <a:lnTo>
                    <a:pt x="528" y="40"/>
                  </a:lnTo>
                  <a:lnTo>
                    <a:pt x="528" y="40"/>
                  </a:lnTo>
                  <a:lnTo>
                    <a:pt x="476" y="39"/>
                  </a:lnTo>
                  <a:lnTo>
                    <a:pt x="424" y="39"/>
                  </a:lnTo>
                  <a:lnTo>
                    <a:pt x="424" y="39"/>
                  </a:lnTo>
                  <a:lnTo>
                    <a:pt x="374" y="39"/>
                  </a:lnTo>
                  <a:lnTo>
                    <a:pt x="329" y="41"/>
                  </a:lnTo>
                  <a:lnTo>
                    <a:pt x="324" y="42"/>
                  </a:lnTo>
                  <a:lnTo>
                    <a:pt x="323" y="47"/>
                  </a:lnTo>
                  <a:lnTo>
                    <a:pt x="323" y="47"/>
                  </a:lnTo>
                  <a:lnTo>
                    <a:pt x="320" y="66"/>
                  </a:lnTo>
                  <a:lnTo>
                    <a:pt x="316" y="87"/>
                  </a:lnTo>
                  <a:lnTo>
                    <a:pt x="308" y="126"/>
                  </a:lnTo>
                  <a:lnTo>
                    <a:pt x="308" y="127"/>
                  </a:lnTo>
                  <a:lnTo>
                    <a:pt x="308" y="127"/>
                  </a:lnTo>
                  <a:lnTo>
                    <a:pt x="302" y="153"/>
                  </a:lnTo>
                  <a:lnTo>
                    <a:pt x="302" y="153"/>
                  </a:lnTo>
                  <a:lnTo>
                    <a:pt x="300" y="162"/>
                  </a:lnTo>
                  <a:lnTo>
                    <a:pt x="298" y="168"/>
                  </a:lnTo>
                  <a:lnTo>
                    <a:pt x="292" y="178"/>
                  </a:lnTo>
                  <a:lnTo>
                    <a:pt x="292" y="178"/>
                  </a:lnTo>
                  <a:lnTo>
                    <a:pt x="287" y="184"/>
                  </a:lnTo>
                  <a:lnTo>
                    <a:pt x="283" y="193"/>
                  </a:lnTo>
                  <a:lnTo>
                    <a:pt x="283" y="193"/>
                  </a:lnTo>
                  <a:lnTo>
                    <a:pt x="274" y="214"/>
                  </a:lnTo>
                  <a:lnTo>
                    <a:pt x="274" y="214"/>
                  </a:lnTo>
                  <a:lnTo>
                    <a:pt x="267" y="232"/>
                  </a:lnTo>
                  <a:lnTo>
                    <a:pt x="266" y="234"/>
                  </a:lnTo>
                  <a:lnTo>
                    <a:pt x="267" y="235"/>
                  </a:lnTo>
                  <a:lnTo>
                    <a:pt x="267" y="235"/>
                  </a:lnTo>
                  <a:lnTo>
                    <a:pt x="268" y="239"/>
                  </a:lnTo>
                  <a:lnTo>
                    <a:pt x="267" y="245"/>
                  </a:lnTo>
                  <a:lnTo>
                    <a:pt x="266" y="248"/>
                  </a:lnTo>
                  <a:lnTo>
                    <a:pt x="264" y="252"/>
                  </a:lnTo>
                  <a:lnTo>
                    <a:pt x="264" y="252"/>
                  </a:lnTo>
                  <a:lnTo>
                    <a:pt x="262" y="255"/>
                  </a:lnTo>
                  <a:lnTo>
                    <a:pt x="258" y="256"/>
                  </a:lnTo>
                  <a:lnTo>
                    <a:pt x="254" y="258"/>
                  </a:lnTo>
                  <a:lnTo>
                    <a:pt x="250" y="258"/>
                  </a:lnTo>
                  <a:lnTo>
                    <a:pt x="248" y="258"/>
                  </a:lnTo>
                  <a:lnTo>
                    <a:pt x="248" y="258"/>
                  </a:lnTo>
                  <a:lnTo>
                    <a:pt x="248" y="258"/>
                  </a:lnTo>
                  <a:lnTo>
                    <a:pt x="245" y="258"/>
                  </a:lnTo>
                  <a:lnTo>
                    <a:pt x="245" y="258"/>
                  </a:lnTo>
                  <a:lnTo>
                    <a:pt x="241" y="258"/>
                  </a:lnTo>
                  <a:lnTo>
                    <a:pt x="241" y="258"/>
                  </a:lnTo>
                  <a:lnTo>
                    <a:pt x="240" y="258"/>
                  </a:lnTo>
                  <a:lnTo>
                    <a:pt x="240" y="258"/>
                  </a:lnTo>
                  <a:lnTo>
                    <a:pt x="208" y="255"/>
                  </a:lnTo>
                  <a:lnTo>
                    <a:pt x="208" y="255"/>
                  </a:lnTo>
                  <a:lnTo>
                    <a:pt x="175" y="252"/>
                  </a:lnTo>
                  <a:lnTo>
                    <a:pt x="157" y="251"/>
                  </a:lnTo>
                  <a:lnTo>
                    <a:pt x="140" y="250"/>
                  </a:lnTo>
                  <a:lnTo>
                    <a:pt x="140" y="250"/>
                  </a:lnTo>
                  <a:lnTo>
                    <a:pt x="127" y="251"/>
                  </a:lnTo>
                  <a:lnTo>
                    <a:pt x="113" y="252"/>
                  </a:lnTo>
                  <a:lnTo>
                    <a:pt x="101" y="254"/>
                  </a:lnTo>
                  <a:lnTo>
                    <a:pt x="91" y="256"/>
                  </a:lnTo>
                  <a:lnTo>
                    <a:pt x="80" y="259"/>
                  </a:lnTo>
                  <a:lnTo>
                    <a:pt x="72" y="264"/>
                  </a:lnTo>
                  <a:lnTo>
                    <a:pt x="65" y="268"/>
                  </a:lnTo>
                  <a:lnTo>
                    <a:pt x="58" y="275"/>
                  </a:lnTo>
                  <a:lnTo>
                    <a:pt x="58" y="275"/>
                  </a:lnTo>
                  <a:lnTo>
                    <a:pt x="53" y="280"/>
                  </a:lnTo>
                  <a:lnTo>
                    <a:pt x="49" y="286"/>
                  </a:lnTo>
                  <a:lnTo>
                    <a:pt x="46" y="292"/>
                  </a:lnTo>
                  <a:lnTo>
                    <a:pt x="44" y="298"/>
                  </a:lnTo>
                  <a:lnTo>
                    <a:pt x="42" y="306"/>
                  </a:lnTo>
                  <a:lnTo>
                    <a:pt x="41" y="314"/>
                  </a:lnTo>
                  <a:lnTo>
                    <a:pt x="40" y="322"/>
                  </a:lnTo>
                  <a:lnTo>
                    <a:pt x="40" y="332"/>
                  </a:lnTo>
                  <a:lnTo>
                    <a:pt x="41" y="368"/>
                  </a:lnTo>
                  <a:lnTo>
                    <a:pt x="41" y="368"/>
                  </a:lnTo>
                  <a:lnTo>
                    <a:pt x="44" y="483"/>
                  </a:lnTo>
                  <a:lnTo>
                    <a:pt x="46" y="541"/>
                  </a:lnTo>
                  <a:lnTo>
                    <a:pt x="46" y="599"/>
                  </a:lnTo>
                  <a:lnTo>
                    <a:pt x="46" y="599"/>
                  </a:lnTo>
                  <a:lnTo>
                    <a:pt x="46" y="658"/>
                  </a:lnTo>
                  <a:lnTo>
                    <a:pt x="48" y="720"/>
                  </a:lnTo>
                  <a:lnTo>
                    <a:pt x="50" y="783"/>
                  </a:lnTo>
                  <a:lnTo>
                    <a:pt x="53" y="850"/>
                  </a:lnTo>
                  <a:lnTo>
                    <a:pt x="53" y="850"/>
                  </a:lnTo>
                  <a:lnTo>
                    <a:pt x="55" y="893"/>
                  </a:lnTo>
                  <a:lnTo>
                    <a:pt x="55" y="893"/>
                  </a:lnTo>
                  <a:lnTo>
                    <a:pt x="56" y="932"/>
                  </a:lnTo>
                  <a:lnTo>
                    <a:pt x="59" y="972"/>
                  </a:lnTo>
                  <a:lnTo>
                    <a:pt x="59" y="972"/>
                  </a:lnTo>
                  <a:lnTo>
                    <a:pt x="59" y="985"/>
                  </a:lnTo>
                  <a:lnTo>
                    <a:pt x="59" y="996"/>
                  </a:lnTo>
                  <a:lnTo>
                    <a:pt x="56" y="1019"/>
                  </a:lnTo>
                  <a:lnTo>
                    <a:pt x="56" y="1019"/>
                  </a:lnTo>
                  <a:lnTo>
                    <a:pt x="53" y="1035"/>
                  </a:lnTo>
                  <a:lnTo>
                    <a:pt x="52" y="1052"/>
                  </a:lnTo>
                  <a:lnTo>
                    <a:pt x="52" y="1052"/>
                  </a:lnTo>
                  <a:lnTo>
                    <a:pt x="52" y="1053"/>
                  </a:lnTo>
                  <a:lnTo>
                    <a:pt x="52" y="1053"/>
                  </a:lnTo>
                  <a:lnTo>
                    <a:pt x="53" y="1076"/>
                  </a:lnTo>
                  <a:lnTo>
                    <a:pt x="56" y="1097"/>
                  </a:lnTo>
                  <a:lnTo>
                    <a:pt x="58" y="1106"/>
                  </a:lnTo>
                  <a:lnTo>
                    <a:pt x="61" y="1115"/>
                  </a:lnTo>
                  <a:lnTo>
                    <a:pt x="65" y="1123"/>
                  </a:lnTo>
                  <a:lnTo>
                    <a:pt x="69" y="1132"/>
                  </a:lnTo>
                  <a:lnTo>
                    <a:pt x="73" y="1139"/>
                  </a:lnTo>
                  <a:lnTo>
                    <a:pt x="79" y="1145"/>
                  </a:lnTo>
                  <a:lnTo>
                    <a:pt x="85" y="1151"/>
                  </a:lnTo>
                  <a:lnTo>
                    <a:pt x="93" y="1157"/>
                  </a:lnTo>
                  <a:lnTo>
                    <a:pt x="101" y="1162"/>
                  </a:lnTo>
                  <a:lnTo>
                    <a:pt x="110" y="1166"/>
                  </a:lnTo>
                  <a:lnTo>
                    <a:pt x="122" y="1169"/>
                  </a:lnTo>
                  <a:lnTo>
                    <a:pt x="133" y="1171"/>
                  </a:lnTo>
                  <a:lnTo>
                    <a:pt x="133" y="1171"/>
                  </a:lnTo>
                  <a:lnTo>
                    <a:pt x="175" y="1178"/>
                  </a:lnTo>
                  <a:lnTo>
                    <a:pt x="211" y="1183"/>
                  </a:lnTo>
                  <a:lnTo>
                    <a:pt x="246" y="1186"/>
                  </a:lnTo>
                  <a:lnTo>
                    <a:pt x="279" y="1186"/>
                  </a:lnTo>
                  <a:lnTo>
                    <a:pt x="279" y="1186"/>
                  </a:lnTo>
                  <a:lnTo>
                    <a:pt x="311" y="1187"/>
                  </a:lnTo>
                  <a:lnTo>
                    <a:pt x="342" y="1188"/>
                  </a:lnTo>
                  <a:lnTo>
                    <a:pt x="342" y="1188"/>
                  </a:lnTo>
                  <a:lnTo>
                    <a:pt x="376" y="1189"/>
                  </a:lnTo>
                  <a:lnTo>
                    <a:pt x="409" y="1190"/>
                  </a:lnTo>
                  <a:lnTo>
                    <a:pt x="409" y="1190"/>
                  </a:lnTo>
                  <a:lnTo>
                    <a:pt x="440" y="1189"/>
                  </a:lnTo>
                  <a:lnTo>
                    <a:pt x="440" y="1189"/>
                  </a:lnTo>
                  <a:lnTo>
                    <a:pt x="472" y="1187"/>
                  </a:lnTo>
                  <a:lnTo>
                    <a:pt x="504" y="1184"/>
                  </a:lnTo>
                  <a:lnTo>
                    <a:pt x="504" y="1184"/>
                  </a:lnTo>
                  <a:lnTo>
                    <a:pt x="552" y="1180"/>
                  </a:lnTo>
                  <a:lnTo>
                    <a:pt x="576" y="1178"/>
                  </a:lnTo>
                  <a:lnTo>
                    <a:pt x="599" y="1178"/>
                  </a:lnTo>
                  <a:lnTo>
                    <a:pt x="599" y="1178"/>
                  </a:lnTo>
                  <a:lnTo>
                    <a:pt x="612" y="1178"/>
                  </a:lnTo>
                  <a:lnTo>
                    <a:pt x="612" y="1178"/>
                  </a:lnTo>
                  <a:lnTo>
                    <a:pt x="691" y="1179"/>
                  </a:lnTo>
                  <a:lnTo>
                    <a:pt x="784" y="1180"/>
                  </a:lnTo>
                  <a:lnTo>
                    <a:pt x="784" y="1180"/>
                  </a:lnTo>
                  <a:lnTo>
                    <a:pt x="873" y="1179"/>
                  </a:lnTo>
                  <a:lnTo>
                    <a:pt x="880" y="1179"/>
                  </a:lnTo>
                  <a:lnTo>
                    <a:pt x="880" y="1179"/>
                  </a:lnTo>
                  <a:lnTo>
                    <a:pt x="976" y="1179"/>
                  </a:lnTo>
                  <a:lnTo>
                    <a:pt x="976" y="1179"/>
                  </a:lnTo>
                  <a:lnTo>
                    <a:pt x="1009" y="1179"/>
                  </a:lnTo>
                  <a:lnTo>
                    <a:pt x="1011" y="1179"/>
                  </a:lnTo>
                  <a:lnTo>
                    <a:pt x="1011" y="1179"/>
                  </a:lnTo>
                  <a:lnTo>
                    <a:pt x="1041" y="1179"/>
                  </a:lnTo>
                  <a:lnTo>
                    <a:pt x="1041" y="1179"/>
                  </a:lnTo>
                  <a:lnTo>
                    <a:pt x="1084" y="1180"/>
                  </a:lnTo>
                  <a:lnTo>
                    <a:pt x="1107" y="1181"/>
                  </a:lnTo>
                  <a:lnTo>
                    <a:pt x="1130" y="1184"/>
                  </a:lnTo>
                  <a:lnTo>
                    <a:pt x="1130" y="1184"/>
                  </a:lnTo>
                  <a:lnTo>
                    <a:pt x="1159" y="1187"/>
                  </a:lnTo>
                  <a:lnTo>
                    <a:pt x="1174" y="1188"/>
                  </a:lnTo>
                  <a:lnTo>
                    <a:pt x="1189" y="1188"/>
                  </a:lnTo>
                  <a:lnTo>
                    <a:pt x="1189" y="1188"/>
                  </a:lnTo>
                  <a:lnTo>
                    <a:pt x="1208" y="1188"/>
                  </a:lnTo>
                  <a:lnTo>
                    <a:pt x="1208" y="1188"/>
                  </a:lnTo>
                  <a:lnTo>
                    <a:pt x="1210" y="1188"/>
                  </a:lnTo>
                  <a:lnTo>
                    <a:pt x="1210" y="1188"/>
                  </a:lnTo>
                  <a:lnTo>
                    <a:pt x="1219" y="1188"/>
                  </a:lnTo>
                  <a:lnTo>
                    <a:pt x="1219" y="1188"/>
                  </a:lnTo>
                  <a:lnTo>
                    <a:pt x="1237" y="1189"/>
                  </a:lnTo>
                  <a:lnTo>
                    <a:pt x="1237" y="1189"/>
                  </a:lnTo>
                  <a:lnTo>
                    <a:pt x="1248" y="1188"/>
                  </a:lnTo>
                  <a:lnTo>
                    <a:pt x="1255" y="1187"/>
                  </a:lnTo>
                  <a:lnTo>
                    <a:pt x="1260" y="1185"/>
                  </a:lnTo>
                  <a:lnTo>
                    <a:pt x="1262" y="1183"/>
                  </a:lnTo>
                  <a:lnTo>
                    <a:pt x="1262" y="1183"/>
                  </a:lnTo>
                  <a:lnTo>
                    <a:pt x="1265" y="1178"/>
                  </a:lnTo>
                  <a:lnTo>
                    <a:pt x="1268" y="1176"/>
                  </a:lnTo>
                  <a:lnTo>
                    <a:pt x="1272" y="1174"/>
                  </a:lnTo>
                  <a:lnTo>
                    <a:pt x="1276" y="1173"/>
                  </a:lnTo>
                  <a:lnTo>
                    <a:pt x="1276" y="1173"/>
                  </a:lnTo>
                  <a:lnTo>
                    <a:pt x="1281" y="1174"/>
                  </a:lnTo>
                  <a:lnTo>
                    <a:pt x="1287" y="1176"/>
                  </a:lnTo>
                  <a:lnTo>
                    <a:pt x="1291" y="1179"/>
                  </a:lnTo>
                  <a:lnTo>
                    <a:pt x="1294" y="1184"/>
                  </a:lnTo>
                  <a:lnTo>
                    <a:pt x="1294" y="1184"/>
                  </a:lnTo>
                  <a:lnTo>
                    <a:pt x="1295" y="1188"/>
                  </a:lnTo>
                  <a:lnTo>
                    <a:pt x="1296" y="1192"/>
                  </a:lnTo>
                  <a:lnTo>
                    <a:pt x="1295" y="1196"/>
                  </a:lnTo>
                  <a:lnTo>
                    <a:pt x="1293" y="1200"/>
                  </a:lnTo>
                  <a:lnTo>
                    <a:pt x="1293" y="1200"/>
                  </a:lnTo>
                  <a:lnTo>
                    <a:pt x="1290" y="1204"/>
                  </a:lnTo>
                  <a:lnTo>
                    <a:pt x="1287" y="1208"/>
                  </a:lnTo>
                  <a:lnTo>
                    <a:pt x="1279" y="1215"/>
                  </a:lnTo>
                  <a:lnTo>
                    <a:pt x="1270" y="1219"/>
                  </a:lnTo>
                  <a:lnTo>
                    <a:pt x="1261" y="1223"/>
                  </a:lnTo>
                  <a:lnTo>
                    <a:pt x="1251" y="1225"/>
                  </a:lnTo>
                  <a:lnTo>
                    <a:pt x="1241" y="1226"/>
                  </a:lnTo>
                  <a:lnTo>
                    <a:pt x="1221" y="1227"/>
                  </a:lnTo>
                  <a:lnTo>
                    <a:pt x="1221" y="122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127" name="Freeform 1010"/>
            <p:cNvSpPr/>
            <p:nvPr/>
          </p:nvSpPr>
          <p:spPr bwMode="auto">
            <a:xfrm>
              <a:off x="4127500" y="2363788"/>
              <a:ext cx="822325" cy="422275"/>
            </a:xfrm>
            <a:custGeom>
              <a:avLst/>
              <a:gdLst/>
              <a:ahLst/>
              <a:cxnLst>
                <a:cxn ang="0">
                  <a:pos x="1224" y="794"/>
                </a:cxn>
                <a:cxn ang="0">
                  <a:pos x="1217" y="774"/>
                </a:cxn>
                <a:cxn ang="0">
                  <a:pos x="1226" y="760"/>
                </a:cxn>
                <a:cxn ang="0">
                  <a:pos x="1240" y="724"/>
                </a:cxn>
                <a:cxn ang="0">
                  <a:pos x="1256" y="649"/>
                </a:cxn>
                <a:cxn ang="0">
                  <a:pos x="1286" y="584"/>
                </a:cxn>
                <a:cxn ang="0">
                  <a:pos x="1313" y="525"/>
                </a:cxn>
                <a:cxn ang="0">
                  <a:pos x="1351" y="435"/>
                </a:cxn>
                <a:cxn ang="0">
                  <a:pos x="1404" y="353"/>
                </a:cxn>
                <a:cxn ang="0">
                  <a:pos x="1460" y="252"/>
                </a:cxn>
                <a:cxn ang="0">
                  <a:pos x="1509" y="131"/>
                </a:cxn>
                <a:cxn ang="0">
                  <a:pos x="1516" y="71"/>
                </a:cxn>
                <a:cxn ang="0">
                  <a:pos x="1506" y="49"/>
                </a:cxn>
                <a:cxn ang="0">
                  <a:pos x="1465" y="35"/>
                </a:cxn>
                <a:cxn ang="0">
                  <a:pos x="1425" y="37"/>
                </a:cxn>
                <a:cxn ang="0">
                  <a:pos x="781" y="47"/>
                </a:cxn>
                <a:cxn ang="0">
                  <a:pos x="307" y="65"/>
                </a:cxn>
                <a:cxn ang="0">
                  <a:pos x="295" y="101"/>
                </a:cxn>
                <a:cxn ang="0">
                  <a:pos x="257" y="189"/>
                </a:cxn>
                <a:cxn ang="0">
                  <a:pos x="245" y="243"/>
                </a:cxn>
                <a:cxn ang="0">
                  <a:pos x="228" y="311"/>
                </a:cxn>
                <a:cxn ang="0">
                  <a:pos x="196" y="371"/>
                </a:cxn>
                <a:cxn ang="0">
                  <a:pos x="150" y="466"/>
                </a:cxn>
                <a:cxn ang="0">
                  <a:pos x="135" y="518"/>
                </a:cxn>
                <a:cxn ang="0">
                  <a:pos x="104" y="613"/>
                </a:cxn>
                <a:cxn ang="0">
                  <a:pos x="74" y="660"/>
                </a:cxn>
                <a:cxn ang="0">
                  <a:pos x="52" y="709"/>
                </a:cxn>
                <a:cxn ang="0">
                  <a:pos x="36" y="756"/>
                </a:cxn>
                <a:cxn ang="0">
                  <a:pos x="32" y="773"/>
                </a:cxn>
                <a:cxn ang="0">
                  <a:pos x="17" y="780"/>
                </a:cxn>
                <a:cxn ang="0">
                  <a:pos x="4" y="774"/>
                </a:cxn>
                <a:cxn ang="0">
                  <a:pos x="0" y="762"/>
                </a:cxn>
                <a:cxn ang="0">
                  <a:pos x="13" y="713"/>
                </a:cxn>
                <a:cxn ang="0">
                  <a:pos x="42" y="646"/>
                </a:cxn>
                <a:cxn ang="0">
                  <a:pos x="79" y="583"/>
                </a:cxn>
                <a:cxn ang="0">
                  <a:pos x="98" y="520"/>
                </a:cxn>
                <a:cxn ang="0">
                  <a:pos x="128" y="431"/>
                </a:cxn>
                <a:cxn ang="0">
                  <a:pos x="164" y="359"/>
                </a:cxn>
                <a:cxn ang="0">
                  <a:pos x="198" y="289"/>
                </a:cxn>
                <a:cxn ang="0">
                  <a:pos x="212" y="219"/>
                </a:cxn>
                <a:cxn ang="0">
                  <a:pos x="237" y="133"/>
                </a:cxn>
                <a:cxn ang="0">
                  <a:pos x="265" y="77"/>
                </a:cxn>
                <a:cxn ang="0">
                  <a:pos x="276" y="43"/>
                </a:cxn>
                <a:cxn ang="0">
                  <a:pos x="303" y="24"/>
                </a:cxn>
                <a:cxn ang="0">
                  <a:pos x="375" y="18"/>
                </a:cxn>
                <a:cxn ang="0">
                  <a:pos x="411" y="13"/>
                </a:cxn>
                <a:cxn ang="0">
                  <a:pos x="479" y="13"/>
                </a:cxn>
                <a:cxn ang="0">
                  <a:pos x="668" y="15"/>
                </a:cxn>
                <a:cxn ang="0">
                  <a:pos x="1159" y="4"/>
                </a:cxn>
                <a:cxn ang="0">
                  <a:pos x="1375" y="1"/>
                </a:cxn>
                <a:cxn ang="0">
                  <a:pos x="1481" y="2"/>
                </a:cxn>
                <a:cxn ang="0">
                  <a:pos x="1535" y="17"/>
                </a:cxn>
                <a:cxn ang="0">
                  <a:pos x="1547" y="34"/>
                </a:cxn>
                <a:cxn ang="0">
                  <a:pos x="1550" y="109"/>
                </a:cxn>
                <a:cxn ang="0">
                  <a:pos x="1516" y="216"/>
                </a:cxn>
                <a:cxn ang="0">
                  <a:pos x="1472" y="303"/>
                </a:cxn>
                <a:cxn ang="0">
                  <a:pos x="1406" y="412"/>
                </a:cxn>
                <a:cxn ang="0">
                  <a:pos x="1362" y="503"/>
                </a:cxn>
                <a:cxn ang="0">
                  <a:pos x="1315" y="608"/>
                </a:cxn>
                <a:cxn ang="0">
                  <a:pos x="1277" y="715"/>
                </a:cxn>
                <a:cxn ang="0">
                  <a:pos x="1261" y="773"/>
                </a:cxn>
                <a:cxn ang="0">
                  <a:pos x="1244" y="796"/>
                </a:cxn>
              </a:cxnLst>
              <a:rect l="0" t="0" r="r" b="b"/>
              <a:pathLst>
                <a:path w="1553" h="798">
                  <a:moveTo>
                    <a:pt x="1235" y="798"/>
                  </a:moveTo>
                  <a:lnTo>
                    <a:pt x="1235" y="798"/>
                  </a:lnTo>
                  <a:lnTo>
                    <a:pt x="1229" y="797"/>
                  </a:lnTo>
                  <a:lnTo>
                    <a:pt x="1226" y="796"/>
                  </a:lnTo>
                  <a:lnTo>
                    <a:pt x="1224" y="794"/>
                  </a:lnTo>
                  <a:lnTo>
                    <a:pt x="1220" y="792"/>
                  </a:lnTo>
                  <a:lnTo>
                    <a:pt x="1219" y="789"/>
                  </a:lnTo>
                  <a:lnTo>
                    <a:pt x="1217" y="786"/>
                  </a:lnTo>
                  <a:lnTo>
                    <a:pt x="1217" y="781"/>
                  </a:lnTo>
                  <a:lnTo>
                    <a:pt x="1217" y="774"/>
                  </a:lnTo>
                  <a:lnTo>
                    <a:pt x="1217" y="774"/>
                  </a:lnTo>
                  <a:lnTo>
                    <a:pt x="1218" y="770"/>
                  </a:lnTo>
                  <a:lnTo>
                    <a:pt x="1219" y="766"/>
                  </a:lnTo>
                  <a:lnTo>
                    <a:pt x="1222" y="763"/>
                  </a:lnTo>
                  <a:lnTo>
                    <a:pt x="1226" y="760"/>
                  </a:lnTo>
                  <a:lnTo>
                    <a:pt x="1228" y="759"/>
                  </a:lnTo>
                  <a:lnTo>
                    <a:pt x="1229" y="757"/>
                  </a:lnTo>
                  <a:lnTo>
                    <a:pt x="1229" y="757"/>
                  </a:lnTo>
                  <a:lnTo>
                    <a:pt x="1235" y="741"/>
                  </a:lnTo>
                  <a:lnTo>
                    <a:pt x="1240" y="724"/>
                  </a:lnTo>
                  <a:lnTo>
                    <a:pt x="1244" y="705"/>
                  </a:lnTo>
                  <a:lnTo>
                    <a:pt x="1248" y="686"/>
                  </a:lnTo>
                  <a:lnTo>
                    <a:pt x="1248" y="686"/>
                  </a:lnTo>
                  <a:lnTo>
                    <a:pt x="1251" y="667"/>
                  </a:lnTo>
                  <a:lnTo>
                    <a:pt x="1256" y="649"/>
                  </a:lnTo>
                  <a:lnTo>
                    <a:pt x="1256" y="649"/>
                  </a:lnTo>
                  <a:lnTo>
                    <a:pt x="1262" y="632"/>
                  </a:lnTo>
                  <a:lnTo>
                    <a:pt x="1269" y="616"/>
                  </a:lnTo>
                  <a:lnTo>
                    <a:pt x="1277" y="599"/>
                  </a:lnTo>
                  <a:lnTo>
                    <a:pt x="1286" y="584"/>
                  </a:lnTo>
                  <a:lnTo>
                    <a:pt x="1286" y="584"/>
                  </a:lnTo>
                  <a:lnTo>
                    <a:pt x="1294" y="566"/>
                  </a:lnTo>
                  <a:lnTo>
                    <a:pt x="1302" y="549"/>
                  </a:lnTo>
                  <a:lnTo>
                    <a:pt x="1302" y="549"/>
                  </a:lnTo>
                  <a:lnTo>
                    <a:pt x="1313" y="525"/>
                  </a:lnTo>
                  <a:lnTo>
                    <a:pt x="1323" y="500"/>
                  </a:lnTo>
                  <a:lnTo>
                    <a:pt x="1323" y="500"/>
                  </a:lnTo>
                  <a:lnTo>
                    <a:pt x="1336" y="468"/>
                  </a:lnTo>
                  <a:lnTo>
                    <a:pt x="1351" y="435"/>
                  </a:lnTo>
                  <a:lnTo>
                    <a:pt x="1351" y="435"/>
                  </a:lnTo>
                  <a:lnTo>
                    <a:pt x="1359" y="421"/>
                  </a:lnTo>
                  <a:lnTo>
                    <a:pt x="1368" y="405"/>
                  </a:lnTo>
                  <a:lnTo>
                    <a:pt x="1387" y="377"/>
                  </a:lnTo>
                  <a:lnTo>
                    <a:pt x="1387" y="377"/>
                  </a:lnTo>
                  <a:lnTo>
                    <a:pt x="1404" y="353"/>
                  </a:lnTo>
                  <a:lnTo>
                    <a:pt x="1411" y="340"/>
                  </a:lnTo>
                  <a:lnTo>
                    <a:pt x="1419" y="328"/>
                  </a:lnTo>
                  <a:lnTo>
                    <a:pt x="1430" y="307"/>
                  </a:lnTo>
                  <a:lnTo>
                    <a:pt x="1430" y="307"/>
                  </a:lnTo>
                  <a:lnTo>
                    <a:pt x="1460" y="252"/>
                  </a:lnTo>
                  <a:lnTo>
                    <a:pt x="1474" y="222"/>
                  </a:lnTo>
                  <a:lnTo>
                    <a:pt x="1488" y="192"/>
                  </a:lnTo>
                  <a:lnTo>
                    <a:pt x="1499" y="162"/>
                  </a:lnTo>
                  <a:lnTo>
                    <a:pt x="1504" y="146"/>
                  </a:lnTo>
                  <a:lnTo>
                    <a:pt x="1509" y="131"/>
                  </a:lnTo>
                  <a:lnTo>
                    <a:pt x="1512" y="116"/>
                  </a:lnTo>
                  <a:lnTo>
                    <a:pt x="1514" y="101"/>
                  </a:lnTo>
                  <a:lnTo>
                    <a:pt x="1515" y="85"/>
                  </a:lnTo>
                  <a:lnTo>
                    <a:pt x="1516" y="71"/>
                  </a:lnTo>
                  <a:lnTo>
                    <a:pt x="1516" y="71"/>
                  </a:lnTo>
                  <a:lnTo>
                    <a:pt x="1515" y="65"/>
                  </a:lnTo>
                  <a:lnTo>
                    <a:pt x="1514" y="60"/>
                  </a:lnTo>
                  <a:lnTo>
                    <a:pt x="1512" y="56"/>
                  </a:lnTo>
                  <a:lnTo>
                    <a:pt x="1510" y="52"/>
                  </a:lnTo>
                  <a:lnTo>
                    <a:pt x="1506" y="49"/>
                  </a:lnTo>
                  <a:lnTo>
                    <a:pt x="1503" y="46"/>
                  </a:lnTo>
                  <a:lnTo>
                    <a:pt x="1495" y="42"/>
                  </a:lnTo>
                  <a:lnTo>
                    <a:pt x="1486" y="38"/>
                  </a:lnTo>
                  <a:lnTo>
                    <a:pt x="1475" y="36"/>
                  </a:lnTo>
                  <a:lnTo>
                    <a:pt x="1465" y="35"/>
                  </a:lnTo>
                  <a:lnTo>
                    <a:pt x="1456" y="35"/>
                  </a:lnTo>
                  <a:lnTo>
                    <a:pt x="1456" y="35"/>
                  </a:lnTo>
                  <a:lnTo>
                    <a:pt x="1439" y="36"/>
                  </a:lnTo>
                  <a:lnTo>
                    <a:pt x="1425" y="37"/>
                  </a:lnTo>
                  <a:lnTo>
                    <a:pt x="1425" y="37"/>
                  </a:lnTo>
                  <a:lnTo>
                    <a:pt x="1404" y="37"/>
                  </a:lnTo>
                  <a:lnTo>
                    <a:pt x="1272" y="37"/>
                  </a:lnTo>
                  <a:lnTo>
                    <a:pt x="1272" y="37"/>
                  </a:lnTo>
                  <a:lnTo>
                    <a:pt x="1092" y="41"/>
                  </a:lnTo>
                  <a:lnTo>
                    <a:pt x="781" y="47"/>
                  </a:lnTo>
                  <a:lnTo>
                    <a:pt x="314" y="57"/>
                  </a:lnTo>
                  <a:lnTo>
                    <a:pt x="309" y="57"/>
                  </a:lnTo>
                  <a:lnTo>
                    <a:pt x="308" y="61"/>
                  </a:lnTo>
                  <a:lnTo>
                    <a:pt x="308" y="61"/>
                  </a:lnTo>
                  <a:lnTo>
                    <a:pt x="307" y="65"/>
                  </a:lnTo>
                  <a:lnTo>
                    <a:pt x="306" y="66"/>
                  </a:lnTo>
                  <a:lnTo>
                    <a:pt x="306" y="66"/>
                  </a:lnTo>
                  <a:lnTo>
                    <a:pt x="306" y="66"/>
                  </a:lnTo>
                  <a:lnTo>
                    <a:pt x="301" y="83"/>
                  </a:lnTo>
                  <a:lnTo>
                    <a:pt x="295" y="101"/>
                  </a:lnTo>
                  <a:lnTo>
                    <a:pt x="280" y="134"/>
                  </a:lnTo>
                  <a:lnTo>
                    <a:pt x="280" y="134"/>
                  </a:lnTo>
                  <a:lnTo>
                    <a:pt x="272" y="151"/>
                  </a:lnTo>
                  <a:lnTo>
                    <a:pt x="264" y="170"/>
                  </a:lnTo>
                  <a:lnTo>
                    <a:pt x="257" y="189"/>
                  </a:lnTo>
                  <a:lnTo>
                    <a:pt x="251" y="207"/>
                  </a:lnTo>
                  <a:lnTo>
                    <a:pt x="251" y="207"/>
                  </a:lnTo>
                  <a:lnTo>
                    <a:pt x="248" y="225"/>
                  </a:lnTo>
                  <a:lnTo>
                    <a:pt x="245" y="243"/>
                  </a:lnTo>
                  <a:lnTo>
                    <a:pt x="245" y="243"/>
                  </a:lnTo>
                  <a:lnTo>
                    <a:pt x="241" y="272"/>
                  </a:lnTo>
                  <a:lnTo>
                    <a:pt x="238" y="285"/>
                  </a:lnTo>
                  <a:lnTo>
                    <a:pt x="234" y="299"/>
                  </a:lnTo>
                  <a:lnTo>
                    <a:pt x="234" y="299"/>
                  </a:lnTo>
                  <a:lnTo>
                    <a:pt x="228" y="311"/>
                  </a:lnTo>
                  <a:lnTo>
                    <a:pt x="222" y="322"/>
                  </a:lnTo>
                  <a:lnTo>
                    <a:pt x="210" y="345"/>
                  </a:lnTo>
                  <a:lnTo>
                    <a:pt x="210" y="345"/>
                  </a:lnTo>
                  <a:lnTo>
                    <a:pt x="196" y="371"/>
                  </a:lnTo>
                  <a:lnTo>
                    <a:pt x="196" y="371"/>
                  </a:lnTo>
                  <a:lnTo>
                    <a:pt x="182" y="400"/>
                  </a:lnTo>
                  <a:lnTo>
                    <a:pt x="182" y="400"/>
                  </a:lnTo>
                  <a:lnTo>
                    <a:pt x="171" y="422"/>
                  </a:lnTo>
                  <a:lnTo>
                    <a:pt x="159" y="444"/>
                  </a:lnTo>
                  <a:lnTo>
                    <a:pt x="150" y="466"/>
                  </a:lnTo>
                  <a:lnTo>
                    <a:pt x="146" y="477"/>
                  </a:lnTo>
                  <a:lnTo>
                    <a:pt x="143" y="487"/>
                  </a:lnTo>
                  <a:lnTo>
                    <a:pt x="143" y="487"/>
                  </a:lnTo>
                  <a:lnTo>
                    <a:pt x="135" y="518"/>
                  </a:lnTo>
                  <a:lnTo>
                    <a:pt x="135" y="518"/>
                  </a:lnTo>
                  <a:lnTo>
                    <a:pt x="126" y="553"/>
                  </a:lnTo>
                  <a:lnTo>
                    <a:pt x="116" y="588"/>
                  </a:lnTo>
                  <a:lnTo>
                    <a:pt x="116" y="588"/>
                  </a:lnTo>
                  <a:lnTo>
                    <a:pt x="110" y="600"/>
                  </a:lnTo>
                  <a:lnTo>
                    <a:pt x="104" y="613"/>
                  </a:lnTo>
                  <a:lnTo>
                    <a:pt x="97" y="625"/>
                  </a:lnTo>
                  <a:lnTo>
                    <a:pt x="89" y="637"/>
                  </a:lnTo>
                  <a:lnTo>
                    <a:pt x="89" y="637"/>
                  </a:lnTo>
                  <a:lnTo>
                    <a:pt x="81" y="648"/>
                  </a:lnTo>
                  <a:lnTo>
                    <a:pt x="74" y="660"/>
                  </a:lnTo>
                  <a:lnTo>
                    <a:pt x="68" y="673"/>
                  </a:lnTo>
                  <a:lnTo>
                    <a:pt x="62" y="686"/>
                  </a:lnTo>
                  <a:lnTo>
                    <a:pt x="62" y="686"/>
                  </a:lnTo>
                  <a:lnTo>
                    <a:pt x="58" y="697"/>
                  </a:lnTo>
                  <a:lnTo>
                    <a:pt x="52" y="709"/>
                  </a:lnTo>
                  <a:lnTo>
                    <a:pt x="52" y="709"/>
                  </a:lnTo>
                  <a:lnTo>
                    <a:pt x="47" y="723"/>
                  </a:lnTo>
                  <a:lnTo>
                    <a:pt x="41" y="736"/>
                  </a:lnTo>
                  <a:lnTo>
                    <a:pt x="38" y="750"/>
                  </a:lnTo>
                  <a:lnTo>
                    <a:pt x="36" y="756"/>
                  </a:lnTo>
                  <a:lnTo>
                    <a:pt x="36" y="762"/>
                  </a:lnTo>
                  <a:lnTo>
                    <a:pt x="36" y="762"/>
                  </a:lnTo>
                  <a:lnTo>
                    <a:pt x="35" y="766"/>
                  </a:lnTo>
                  <a:lnTo>
                    <a:pt x="34" y="770"/>
                  </a:lnTo>
                  <a:lnTo>
                    <a:pt x="32" y="773"/>
                  </a:lnTo>
                  <a:lnTo>
                    <a:pt x="30" y="775"/>
                  </a:lnTo>
                  <a:lnTo>
                    <a:pt x="26" y="777"/>
                  </a:lnTo>
                  <a:lnTo>
                    <a:pt x="23" y="779"/>
                  </a:lnTo>
                  <a:lnTo>
                    <a:pt x="17" y="780"/>
                  </a:lnTo>
                  <a:lnTo>
                    <a:pt x="17" y="780"/>
                  </a:lnTo>
                  <a:lnTo>
                    <a:pt x="13" y="780"/>
                  </a:lnTo>
                  <a:lnTo>
                    <a:pt x="10" y="779"/>
                  </a:lnTo>
                  <a:lnTo>
                    <a:pt x="7" y="776"/>
                  </a:lnTo>
                  <a:lnTo>
                    <a:pt x="4" y="774"/>
                  </a:lnTo>
                  <a:lnTo>
                    <a:pt x="4" y="774"/>
                  </a:lnTo>
                  <a:lnTo>
                    <a:pt x="2" y="772"/>
                  </a:lnTo>
                  <a:lnTo>
                    <a:pt x="1" y="769"/>
                  </a:lnTo>
                  <a:lnTo>
                    <a:pt x="0" y="766"/>
                  </a:lnTo>
                  <a:lnTo>
                    <a:pt x="0" y="762"/>
                  </a:lnTo>
                  <a:lnTo>
                    <a:pt x="0" y="762"/>
                  </a:lnTo>
                  <a:lnTo>
                    <a:pt x="1" y="750"/>
                  </a:lnTo>
                  <a:lnTo>
                    <a:pt x="4" y="737"/>
                  </a:lnTo>
                  <a:lnTo>
                    <a:pt x="8" y="726"/>
                  </a:lnTo>
                  <a:lnTo>
                    <a:pt x="13" y="713"/>
                  </a:lnTo>
                  <a:lnTo>
                    <a:pt x="13" y="713"/>
                  </a:lnTo>
                  <a:lnTo>
                    <a:pt x="18" y="703"/>
                  </a:lnTo>
                  <a:lnTo>
                    <a:pt x="22" y="690"/>
                  </a:lnTo>
                  <a:lnTo>
                    <a:pt x="22" y="690"/>
                  </a:lnTo>
                  <a:lnTo>
                    <a:pt x="32" y="668"/>
                  </a:lnTo>
                  <a:lnTo>
                    <a:pt x="42" y="646"/>
                  </a:lnTo>
                  <a:lnTo>
                    <a:pt x="54" y="624"/>
                  </a:lnTo>
                  <a:lnTo>
                    <a:pt x="69" y="602"/>
                  </a:lnTo>
                  <a:lnTo>
                    <a:pt x="69" y="602"/>
                  </a:lnTo>
                  <a:lnTo>
                    <a:pt x="74" y="593"/>
                  </a:lnTo>
                  <a:lnTo>
                    <a:pt x="79" y="583"/>
                  </a:lnTo>
                  <a:lnTo>
                    <a:pt x="83" y="573"/>
                  </a:lnTo>
                  <a:lnTo>
                    <a:pt x="87" y="563"/>
                  </a:lnTo>
                  <a:lnTo>
                    <a:pt x="93" y="541"/>
                  </a:lnTo>
                  <a:lnTo>
                    <a:pt x="98" y="520"/>
                  </a:lnTo>
                  <a:lnTo>
                    <a:pt x="98" y="520"/>
                  </a:lnTo>
                  <a:lnTo>
                    <a:pt x="104" y="492"/>
                  </a:lnTo>
                  <a:lnTo>
                    <a:pt x="104" y="492"/>
                  </a:lnTo>
                  <a:lnTo>
                    <a:pt x="110" y="472"/>
                  </a:lnTo>
                  <a:lnTo>
                    <a:pt x="119" y="451"/>
                  </a:lnTo>
                  <a:lnTo>
                    <a:pt x="128" y="431"/>
                  </a:lnTo>
                  <a:lnTo>
                    <a:pt x="137" y="412"/>
                  </a:lnTo>
                  <a:lnTo>
                    <a:pt x="143" y="401"/>
                  </a:lnTo>
                  <a:lnTo>
                    <a:pt x="143" y="401"/>
                  </a:lnTo>
                  <a:lnTo>
                    <a:pt x="153" y="381"/>
                  </a:lnTo>
                  <a:lnTo>
                    <a:pt x="164" y="359"/>
                  </a:lnTo>
                  <a:lnTo>
                    <a:pt x="164" y="359"/>
                  </a:lnTo>
                  <a:lnTo>
                    <a:pt x="183" y="325"/>
                  </a:lnTo>
                  <a:lnTo>
                    <a:pt x="191" y="307"/>
                  </a:lnTo>
                  <a:lnTo>
                    <a:pt x="198" y="289"/>
                  </a:lnTo>
                  <a:lnTo>
                    <a:pt x="198" y="289"/>
                  </a:lnTo>
                  <a:lnTo>
                    <a:pt x="202" y="277"/>
                  </a:lnTo>
                  <a:lnTo>
                    <a:pt x="205" y="264"/>
                  </a:lnTo>
                  <a:lnTo>
                    <a:pt x="209" y="240"/>
                  </a:lnTo>
                  <a:lnTo>
                    <a:pt x="209" y="240"/>
                  </a:lnTo>
                  <a:lnTo>
                    <a:pt x="212" y="219"/>
                  </a:lnTo>
                  <a:lnTo>
                    <a:pt x="216" y="198"/>
                  </a:lnTo>
                  <a:lnTo>
                    <a:pt x="216" y="198"/>
                  </a:lnTo>
                  <a:lnTo>
                    <a:pt x="222" y="176"/>
                  </a:lnTo>
                  <a:lnTo>
                    <a:pt x="230" y="155"/>
                  </a:lnTo>
                  <a:lnTo>
                    <a:pt x="237" y="133"/>
                  </a:lnTo>
                  <a:lnTo>
                    <a:pt x="246" y="113"/>
                  </a:lnTo>
                  <a:lnTo>
                    <a:pt x="246" y="113"/>
                  </a:lnTo>
                  <a:lnTo>
                    <a:pt x="253" y="99"/>
                  </a:lnTo>
                  <a:lnTo>
                    <a:pt x="253" y="99"/>
                  </a:lnTo>
                  <a:lnTo>
                    <a:pt x="265" y="77"/>
                  </a:lnTo>
                  <a:lnTo>
                    <a:pt x="269" y="65"/>
                  </a:lnTo>
                  <a:lnTo>
                    <a:pt x="273" y="54"/>
                  </a:lnTo>
                  <a:lnTo>
                    <a:pt x="273" y="54"/>
                  </a:lnTo>
                  <a:lnTo>
                    <a:pt x="274" y="48"/>
                  </a:lnTo>
                  <a:lnTo>
                    <a:pt x="276" y="43"/>
                  </a:lnTo>
                  <a:lnTo>
                    <a:pt x="278" y="38"/>
                  </a:lnTo>
                  <a:lnTo>
                    <a:pt x="282" y="34"/>
                  </a:lnTo>
                  <a:lnTo>
                    <a:pt x="287" y="31"/>
                  </a:lnTo>
                  <a:lnTo>
                    <a:pt x="292" y="28"/>
                  </a:lnTo>
                  <a:lnTo>
                    <a:pt x="303" y="24"/>
                  </a:lnTo>
                  <a:lnTo>
                    <a:pt x="316" y="22"/>
                  </a:lnTo>
                  <a:lnTo>
                    <a:pt x="329" y="20"/>
                  </a:lnTo>
                  <a:lnTo>
                    <a:pt x="356" y="19"/>
                  </a:lnTo>
                  <a:lnTo>
                    <a:pt x="356" y="19"/>
                  </a:lnTo>
                  <a:lnTo>
                    <a:pt x="375" y="18"/>
                  </a:lnTo>
                  <a:lnTo>
                    <a:pt x="382" y="18"/>
                  </a:lnTo>
                  <a:lnTo>
                    <a:pt x="389" y="16"/>
                  </a:lnTo>
                  <a:lnTo>
                    <a:pt x="389" y="16"/>
                  </a:lnTo>
                  <a:lnTo>
                    <a:pt x="400" y="14"/>
                  </a:lnTo>
                  <a:lnTo>
                    <a:pt x="411" y="13"/>
                  </a:lnTo>
                  <a:lnTo>
                    <a:pt x="423" y="12"/>
                  </a:lnTo>
                  <a:lnTo>
                    <a:pt x="437" y="12"/>
                  </a:lnTo>
                  <a:lnTo>
                    <a:pt x="437" y="12"/>
                  </a:lnTo>
                  <a:lnTo>
                    <a:pt x="459" y="12"/>
                  </a:lnTo>
                  <a:lnTo>
                    <a:pt x="479" y="13"/>
                  </a:lnTo>
                  <a:lnTo>
                    <a:pt x="479" y="13"/>
                  </a:lnTo>
                  <a:lnTo>
                    <a:pt x="500" y="14"/>
                  </a:lnTo>
                  <a:lnTo>
                    <a:pt x="519" y="15"/>
                  </a:lnTo>
                  <a:lnTo>
                    <a:pt x="668" y="15"/>
                  </a:lnTo>
                  <a:lnTo>
                    <a:pt x="668" y="15"/>
                  </a:lnTo>
                  <a:lnTo>
                    <a:pt x="751" y="14"/>
                  </a:lnTo>
                  <a:lnTo>
                    <a:pt x="833" y="13"/>
                  </a:lnTo>
                  <a:lnTo>
                    <a:pt x="997" y="8"/>
                  </a:lnTo>
                  <a:lnTo>
                    <a:pt x="997" y="8"/>
                  </a:lnTo>
                  <a:lnTo>
                    <a:pt x="1159" y="4"/>
                  </a:lnTo>
                  <a:lnTo>
                    <a:pt x="1241" y="2"/>
                  </a:lnTo>
                  <a:lnTo>
                    <a:pt x="1323" y="2"/>
                  </a:lnTo>
                  <a:lnTo>
                    <a:pt x="1323" y="2"/>
                  </a:lnTo>
                  <a:lnTo>
                    <a:pt x="1375" y="1"/>
                  </a:lnTo>
                  <a:lnTo>
                    <a:pt x="1375" y="1"/>
                  </a:lnTo>
                  <a:lnTo>
                    <a:pt x="1427" y="0"/>
                  </a:lnTo>
                  <a:lnTo>
                    <a:pt x="1427" y="0"/>
                  </a:lnTo>
                  <a:lnTo>
                    <a:pt x="1456" y="1"/>
                  </a:lnTo>
                  <a:lnTo>
                    <a:pt x="1481" y="2"/>
                  </a:lnTo>
                  <a:lnTo>
                    <a:pt x="1481" y="2"/>
                  </a:lnTo>
                  <a:lnTo>
                    <a:pt x="1496" y="3"/>
                  </a:lnTo>
                  <a:lnTo>
                    <a:pt x="1506" y="5"/>
                  </a:lnTo>
                  <a:lnTo>
                    <a:pt x="1517" y="7"/>
                  </a:lnTo>
                  <a:lnTo>
                    <a:pt x="1526" y="12"/>
                  </a:lnTo>
                  <a:lnTo>
                    <a:pt x="1535" y="17"/>
                  </a:lnTo>
                  <a:lnTo>
                    <a:pt x="1539" y="21"/>
                  </a:lnTo>
                  <a:lnTo>
                    <a:pt x="1542" y="25"/>
                  </a:lnTo>
                  <a:lnTo>
                    <a:pt x="1545" y="29"/>
                  </a:lnTo>
                  <a:lnTo>
                    <a:pt x="1547" y="34"/>
                  </a:lnTo>
                  <a:lnTo>
                    <a:pt x="1547" y="34"/>
                  </a:lnTo>
                  <a:lnTo>
                    <a:pt x="1550" y="49"/>
                  </a:lnTo>
                  <a:lnTo>
                    <a:pt x="1552" y="63"/>
                  </a:lnTo>
                  <a:lnTo>
                    <a:pt x="1553" y="78"/>
                  </a:lnTo>
                  <a:lnTo>
                    <a:pt x="1552" y="93"/>
                  </a:lnTo>
                  <a:lnTo>
                    <a:pt x="1550" y="109"/>
                  </a:lnTo>
                  <a:lnTo>
                    <a:pt x="1548" y="123"/>
                  </a:lnTo>
                  <a:lnTo>
                    <a:pt x="1544" y="139"/>
                  </a:lnTo>
                  <a:lnTo>
                    <a:pt x="1540" y="155"/>
                  </a:lnTo>
                  <a:lnTo>
                    <a:pt x="1528" y="186"/>
                  </a:lnTo>
                  <a:lnTo>
                    <a:pt x="1516" y="216"/>
                  </a:lnTo>
                  <a:lnTo>
                    <a:pt x="1502" y="244"/>
                  </a:lnTo>
                  <a:lnTo>
                    <a:pt x="1489" y="271"/>
                  </a:lnTo>
                  <a:lnTo>
                    <a:pt x="1486" y="277"/>
                  </a:lnTo>
                  <a:lnTo>
                    <a:pt x="1486" y="277"/>
                  </a:lnTo>
                  <a:lnTo>
                    <a:pt x="1472" y="303"/>
                  </a:lnTo>
                  <a:lnTo>
                    <a:pt x="1457" y="329"/>
                  </a:lnTo>
                  <a:lnTo>
                    <a:pt x="1427" y="378"/>
                  </a:lnTo>
                  <a:lnTo>
                    <a:pt x="1427" y="378"/>
                  </a:lnTo>
                  <a:lnTo>
                    <a:pt x="1406" y="412"/>
                  </a:lnTo>
                  <a:lnTo>
                    <a:pt x="1406" y="412"/>
                  </a:lnTo>
                  <a:lnTo>
                    <a:pt x="1393" y="433"/>
                  </a:lnTo>
                  <a:lnTo>
                    <a:pt x="1382" y="456"/>
                  </a:lnTo>
                  <a:lnTo>
                    <a:pt x="1372" y="479"/>
                  </a:lnTo>
                  <a:lnTo>
                    <a:pt x="1362" y="503"/>
                  </a:lnTo>
                  <a:lnTo>
                    <a:pt x="1362" y="503"/>
                  </a:lnTo>
                  <a:lnTo>
                    <a:pt x="1346" y="540"/>
                  </a:lnTo>
                  <a:lnTo>
                    <a:pt x="1346" y="540"/>
                  </a:lnTo>
                  <a:lnTo>
                    <a:pt x="1327" y="581"/>
                  </a:lnTo>
                  <a:lnTo>
                    <a:pt x="1327" y="581"/>
                  </a:lnTo>
                  <a:lnTo>
                    <a:pt x="1315" y="608"/>
                  </a:lnTo>
                  <a:lnTo>
                    <a:pt x="1302" y="633"/>
                  </a:lnTo>
                  <a:lnTo>
                    <a:pt x="1292" y="660"/>
                  </a:lnTo>
                  <a:lnTo>
                    <a:pt x="1284" y="689"/>
                  </a:lnTo>
                  <a:lnTo>
                    <a:pt x="1284" y="689"/>
                  </a:lnTo>
                  <a:lnTo>
                    <a:pt x="1277" y="715"/>
                  </a:lnTo>
                  <a:lnTo>
                    <a:pt x="1277" y="715"/>
                  </a:lnTo>
                  <a:lnTo>
                    <a:pt x="1272" y="735"/>
                  </a:lnTo>
                  <a:lnTo>
                    <a:pt x="1267" y="755"/>
                  </a:lnTo>
                  <a:lnTo>
                    <a:pt x="1264" y="765"/>
                  </a:lnTo>
                  <a:lnTo>
                    <a:pt x="1261" y="773"/>
                  </a:lnTo>
                  <a:lnTo>
                    <a:pt x="1256" y="783"/>
                  </a:lnTo>
                  <a:lnTo>
                    <a:pt x="1251" y="790"/>
                  </a:lnTo>
                  <a:lnTo>
                    <a:pt x="1251" y="790"/>
                  </a:lnTo>
                  <a:lnTo>
                    <a:pt x="1248" y="794"/>
                  </a:lnTo>
                  <a:lnTo>
                    <a:pt x="1244" y="796"/>
                  </a:lnTo>
                  <a:lnTo>
                    <a:pt x="1240" y="798"/>
                  </a:lnTo>
                  <a:lnTo>
                    <a:pt x="1235" y="798"/>
                  </a:lnTo>
                  <a:lnTo>
                    <a:pt x="1235" y="79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491140" y="556239"/>
            <a:ext cx="3534827" cy="727718"/>
            <a:chOff x="491140" y="556239"/>
            <a:chExt cx="3534827" cy="727718"/>
          </a:xfrm>
        </p:grpSpPr>
        <p:grpSp>
          <p:nvGrpSpPr>
            <p:cNvPr id="129" name="组合 42"/>
            <p:cNvGrpSpPr/>
            <p:nvPr/>
          </p:nvGrpSpPr>
          <p:grpSpPr>
            <a:xfrm rot="5400000">
              <a:off x="510225" y="537154"/>
              <a:ext cx="695274" cy="733444"/>
              <a:chOff x="4197350" y="2182813"/>
              <a:chExt cx="608013" cy="641350"/>
            </a:xfrm>
            <a:solidFill>
              <a:srgbClr val="005790"/>
            </a:solidFill>
          </p:grpSpPr>
          <p:sp>
            <p:nvSpPr>
              <p:cNvPr id="132" name="Freeform 166"/>
              <p:cNvSpPr/>
              <p:nvPr/>
            </p:nvSpPr>
            <p:spPr bwMode="auto">
              <a:xfrm>
                <a:off x="4229100" y="2211388"/>
                <a:ext cx="39688" cy="157163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8" y="14"/>
                  </a:cxn>
                  <a:cxn ang="0">
                    <a:pos x="54" y="25"/>
                  </a:cxn>
                  <a:cxn ang="0">
                    <a:pos x="47" y="49"/>
                  </a:cxn>
                  <a:cxn ang="0">
                    <a:pos x="34" y="96"/>
                  </a:cxn>
                  <a:cxn ang="0">
                    <a:pos x="34" y="96"/>
                  </a:cxn>
                  <a:cxn ang="0">
                    <a:pos x="27" y="122"/>
                  </a:cxn>
                  <a:cxn ang="0">
                    <a:pos x="21" y="149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6" y="222"/>
                  </a:cxn>
                  <a:cxn ang="0">
                    <a:pos x="3" y="243"/>
                  </a:cxn>
                  <a:cxn ang="0">
                    <a:pos x="1" y="263"/>
                  </a:cxn>
                  <a:cxn ang="0">
                    <a:pos x="0" y="283"/>
                  </a:cxn>
                  <a:cxn ang="0">
                    <a:pos x="0" y="283"/>
                  </a:cxn>
                  <a:cxn ang="0">
                    <a:pos x="1" y="290"/>
                  </a:cxn>
                  <a:cxn ang="0">
                    <a:pos x="2" y="292"/>
                  </a:cxn>
                  <a:cxn ang="0">
                    <a:pos x="3" y="294"/>
                  </a:cxn>
                  <a:cxn ang="0">
                    <a:pos x="6" y="296"/>
                  </a:cxn>
                  <a:cxn ang="0">
                    <a:pos x="8" y="296"/>
                  </a:cxn>
                  <a:cxn ang="0">
                    <a:pos x="11" y="296"/>
                  </a:cxn>
                  <a:cxn ang="0">
                    <a:pos x="14" y="294"/>
                  </a:cxn>
                  <a:cxn ang="0">
                    <a:pos x="14" y="294"/>
                  </a:cxn>
                  <a:cxn ang="0">
                    <a:pos x="15" y="293"/>
                  </a:cxn>
                  <a:cxn ang="0">
                    <a:pos x="16" y="291"/>
                  </a:cxn>
                  <a:cxn ang="0">
                    <a:pos x="15" y="287"/>
                  </a:cxn>
                  <a:cxn ang="0">
                    <a:pos x="14" y="285"/>
                  </a:cxn>
                  <a:cxn ang="0">
                    <a:pos x="12" y="285"/>
                  </a:cxn>
                  <a:cxn ang="0">
                    <a:pos x="11" y="284"/>
                  </a:cxn>
                  <a:cxn ang="0">
                    <a:pos x="9" y="285"/>
                  </a:cxn>
                  <a:cxn ang="0">
                    <a:pos x="9" y="285"/>
                  </a:cxn>
                  <a:cxn ang="0">
                    <a:pos x="11" y="282"/>
                  </a:cxn>
                  <a:cxn ang="0">
                    <a:pos x="12" y="276"/>
                  </a:cxn>
                  <a:cxn ang="0">
                    <a:pos x="14" y="259"/>
                  </a:cxn>
                  <a:cxn ang="0">
                    <a:pos x="14" y="232"/>
                  </a:cxn>
                  <a:cxn ang="0">
                    <a:pos x="14" y="232"/>
                  </a:cxn>
                  <a:cxn ang="0">
                    <a:pos x="17" y="212"/>
                  </a:cxn>
                  <a:cxn ang="0">
                    <a:pos x="21" y="193"/>
                  </a:cxn>
                  <a:cxn ang="0">
                    <a:pos x="29" y="155"/>
                  </a:cxn>
                  <a:cxn ang="0">
                    <a:pos x="29" y="155"/>
                  </a:cxn>
                  <a:cxn ang="0">
                    <a:pos x="38" y="119"/>
                  </a:cxn>
                  <a:cxn ang="0">
                    <a:pos x="48" y="83"/>
                  </a:cxn>
                  <a:cxn ang="0">
                    <a:pos x="48" y="83"/>
                  </a:cxn>
                  <a:cxn ang="0">
                    <a:pos x="58" y="45"/>
                  </a:cxn>
                  <a:cxn ang="0">
                    <a:pos x="64" y="25"/>
                  </a:cxn>
                  <a:cxn ang="0">
                    <a:pos x="68" y="16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3" h="296">
                    <a:moveTo>
                      <a:pt x="63" y="2"/>
                    </a:moveTo>
                    <a:lnTo>
                      <a:pt x="63" y="2"/>
                    </a:lnTo>
                    <a:lnTo>
                      <a:pt x="58" y="14"/>
                    </a:lnTo>
                    <a:lnTo>
                      <a:pt x="54" y="25"/>
                    </a:lnTo>
                    <a:lnTo>
                      <a:pt x="47" y="49"/>
                    </a:lnTo>
                    <a:lnTo>
                      <a:pt x="34" y="96"/>
                    </a:lnTo>
                    <a:lnTo>
                      <a:pt x="34" y="96"/>
                    </a:lnTo>
                    <a:lnTo>
                      <a:pt x="27" y="122"/>
                    </a:lnTo>
                    <a:lnTo>
                      <a:pt x="21" y="149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6" y="222"/>
                    </a:lnTo>
                    <a:lnTo>
                      <a:pt x="3" y="243"/>
                    </a:lnTo>
                    <a:lnTo>
                      <a:pt x="1" y="263"/>
                    </a:lnTo>
                    <a:lnTo>
                      <a:pt x="0" y="283"/>
                    </a:lnTo>
                    <a:lnTo>
                      <a:pt x="0" y="283"/>
                    </a:lnTo>
                    <a:lnTo>
                      <a:pt x="1" y="290"/>
                    </a:lnTo>
                    <a:lnTo>
                      <a:pt x="2" y="292"/>
                    </a:lnTo>
                    <a:lnTo>
                      <a:pt x="3" y="294"/>
                    </a:lnTo>
                    <a:lnTo>
                      <a:pt x="6" y="296"/>
                    </a:lnTo>
                    <a:lnTo>
                      <a:pt x="8" y="296"/>
                    </a:lnTo>
                    <a:lnTo>
                      <a:pt x="11" y="296"/>
                    </a:lnTo>
                    <a:lnTo>
                      <a:pt x="14" y="294"/>
                    </a:lnTo>
                    <a:lnTo>
                      <a:pt x="14" y="294"/>
                    </a:lnTo>
                    <a:lnTo>
                      <a:pt x="15" y="293"/>
                    </a:lnTo>
                    <a:lnTo>
                      <a:pt x="16" y="291"/>
                    </a:lnTo>
                    <a:lnTo>
                      <a:pt x="15" y="287"/>
                    </a:lnTo>
                    <a:lnTo>
                      <a:pt x="14" y="285"/>
                    </a:lnTo>
                    <a:lnTo>
                      <a:pt x="12" y="285"/>
                    </a:lnTo>
                    <a:lnTo>
                      <a:pt x="11" y="284"/>
                    </a:lnTo>
                    <a:lnTo>
                      <a:pt x="9" y="285"/>
                    </a:lnTo>
                    <a:lnTo>
                      <a:pt x="9" y="285"/>
                    </a:lnTo>
                    <a:lnTo>
                      <a:pt x="11" y="282"/>
                    </a:lnTo>
                    <a:lnTo>
                      <a:pt x="12" y="276"/>
                    </a:lnTo>
                    <a:lnTo>
                      <a:pt x="14" y="259"/>
                    </a:lnTo>
                    <a:lnTo>
                      <a:pt x="14" y="232"/>
                    </a:lnTo>
                    <a:lnTo>
                      <a:pt x="14" y="232"/>
                    </a:lnTo>
                    <a:lnTo>
                      <a:pt x="17" y="212"/>
                    </a:lnTo>
                    <a:lnTo>
                      <a:pt x="21" y="193"/>
                    </a:lnTo>
                    <a:lnTo>
                      <a:pt x="29" y="155"/>
                    </a:lnTo>
                    <a:lnTo>
                      <a:pt x="29" y="155"/>
                    </a:lnTo>
                    <a:lnTo>
                      <a:pt x="38" y="119"/>
                    </a:lnTo>
                    <a:lnTo>
                      <a:pt x="48" y="83"/>
                    </a:lnTo>
                    <a:lnTo>
                      <a:pt x="48" y="83"/>
                    </a:lnTo>
                    <a:lnTo>
                      <a:pt x="58" y="45"/>
                    </a:lnTo>
                    <a:lnTo>
                      <a:pt x="64" y="25"/>
                    </a:lnTo>
                    <a:lnTo>
                      <a:pt x="68" y="16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33" name="Freeform 167"/>
              <p:cNvSpPr/>
              <p:nvPr/>
            </p:nvSpPr>
            <p:spPr bwMode="auto">
              <a:xfrm>
                <a:off x="4251325" y="2206625"/>
                <a:ext cx="39688" cy="17780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1" y="40"/>
                  </a:cxn>
                  <a:cxn ang="0">
                    <a:pos x="44" y="59"/>
                  </a:cxn>
                  <a:cxn ang="0">
                    <a:pos x="38" y="78"/>
                  </a:cxn>
                  <a:cxn ang="0">
                    <a:pos x="38" y="78"/>
                  </a:cxn>
                  <a:cxn ang="0">
                    <a:pos x="33" y="101"/>
                  </a:cxn>
                  <a:cxn ang="0">
                    <a:pos x="29" y="124"/>
                  </a:cxn>
                  <a:cxn ang="0">
                    <a:pos x="20" y="170"/>
                  </a:cxn>
                  <a:cxn ang="0">
                    <a:pos x="20" y="170"/>
                  </a:cxn>
                  <a:cxn ang="0">
                    <a:pos x="5" y="249"/>
                  </a:cxn>
                  <a:cxn ang="0">
                    <a:pos x="5" y="249"/>
                  </a:cxn>
                  <a:cxn ang="0">
                    <a:pos x="2" y="270"/>
                  </a:cxn>
                  <a:cxn ang="0">
                    <a:pos x="1" y="290"/>
                  </a:cxn>
                  <a:cxn ang="0">
                    <a:pos x="0" y="311"/>
                  </a:cxn>
                  <a:cxn ang="0">
                    <a:pos x="0" y="332"/>
                  </a:cxn>
                  <a:cxn ang="0">
                    <a:pos x="0" y="332"/>
                  </a:cxn>
                  <a:cxn ang="0">
                    <a:pos x="0" y="334"/>
                  </a:cxn>
                  <a:cxn ang="0">
                    <a:pos x="1" y="336"/>
                  </a:cxn>
                  <a:cxn ang="0">
                    <a:pos x="3" y="336"/>
                  </a:cxn>
                  <a:cxn ang="0">
                    <a:pos x="5" y="337"/>
                  </a:cxn>
                  <a:cxn ang="0">
                    <a:pos x="6" y="336"/>
                  </a:cxn>
                  <a:cxn ang="0">
                    <a:pos x="8" y="336"/>
                  </a:cxn>
                  <a:cxn ang="0">
                    <a:pos x="9" y="334"/>
                  </a:cxn>
                  <a:cxn ang="0">
                    <a:pos x="9" y="332"/>
                  </a:cxn>
                  <a:cxn ang="0">
                    <a:pos x="9" y="332"/>
                  </a:cxn>
                  <a:cxn ang="0">
                    <a:pos x="9" y="310"/>
                  </a:cxn>
                  <a:cxn ang="0">
                    <a:pos x="10" y="288"/>
                  </a:cxn>
                  <a:cxn ang="0">
                    <a:pos x="12" y="265"/>
                  </a:cxn>
                  <a:cxn ang="0">
                    <a:pos x="16" y="244"/>
                  </a:cxn>
                  <a:cxn ang="0">
                    <a:pos x="16" y="244"/>
                  </a:cxn>
                  <a:cxn ang="0">
                    <a:pos x="32" y="164"/>
                  </a:cxn>
                  <a:cxn ang="0">
                    <a:pos x="32" y="164"/>
                  </a:cxn>
                  <a:cxn ang="0">
                    <a:pos x="39" y="122"/>
                  </a:cxn>
                  <a:cxn ang="0">
                    <a:pos x="47" y="81"/>
                  </a:cxn>
                  <a:cxn ang="0">
                    <a:pos x="47" y="81"/>
                  </a:cxn>
                  <a:cxn ang="0">
                    <a:pos x="52" y="61"/>
                  </a:cxn>
                  <a:cxn ang="0">
                    <a:pos x="60" y="43"/>
                  </a:cxn>
                  <a:cxn ang="0">
                    <a:pos x="75" y="6"/>
                  </a:cxn>
                  <a:cxn ang="0">
                    <a:pos x="75" y="6"/>
                  </a:cxn>
                  <a:cxn ang="0">
                    <a:pos x="76" y="4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69" y="1"/>
                  </a:cxn>
                  <a:cxn ang="0">
                    <a:pos x="67" y="2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337">
                    <a:moveTo>
                      <a:pt x="66" y="3"/>
                    </a:moveTo>
                    <a:lnTo>
                      <a:pt x="66" y="3"/>
                    </a:lnTo>
                    <a:lnTo>
                      <a:pt x="51" y="40"/>
                    </a:lnTo>
                    <a:lnTo>
                      <a:pt x="44" y="59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101"/>
                    </a:lnTo>
                    <a:lnTo>
                      <a:pt x="29" y="124"/>
                    </a:lnTo>
                    <a:lnTo>
                      <a:pt x="20" y="170"/>
                    </a:lnTo>
                    <a:lnTo>
                      <a:pt x="20" y="170"/>
                    </a:lnTo>
                    <a:lnTo>
                      <a:pt x="5" y="249"/>
                    </a:lnTo>
                    <a:lnTo>
                      <a:pt x="5" y="249"/>
                    </a:lnTo>
                    <a:lnTo>
                      <a:pt x="2" y="270"/>
                    </a:lnTo>
                    <a:lnTo>
                      <a:pt x="1" y="290"/>
                    </a:lnTo>
                    <a:lnTo>
                      <a:pt x="0" y="311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0" y="334"/>
                    </a:lnTo>
                    <a:lnTo>
                      <a:pt x="1" y="336"/>
                    </a:lnTo>
                    <a:lnTo>
                      <a:pt x="3" y="336"/>
                    </a:lnTo>
                    <a:lnTo>
                      <a:pt x="5" y="337"/>
                    </a:lnTo>
                    <a:lnTo>
                      <a:pt x="6" y="336"/>
                    </a:lnTo>
                    <a:lnTo>
                      <a:pt x="8" y="336"/>
                    </a:lnTo>
                    <a:lnTo>
                      <a:pt x="9" y="334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9" y="310"/>
                    </a:lnTo>
                    <a:lnTo>
                      <a:pt x="10" y="288"/>
                    </a:lnTo>
                    <a:lnTo>
                      <a:pt x="12" y="265"/>
                    </a:lnTo>
                    <a:lnTo>
                      <a:pt x="16" y="244"/>
                    </a:lnTo>
                    <a:lnTo>
                      <a:pt x="16" y="244"/>
                    </a:lnTo>
                    <a:lnTo>
                      <a:pt x="32" y="164"/>
                    </a:lnTo>
                    <a:lnTo>
                      <a:pt x="32" y="164"/>
                    </a:lnTo>
                    <a:lnTo>
                      <a:pt x="39" y="122"/>
                    </a:lnTo>
                    <a:lnTo>
                      <a:pt x="47" y="81"/>
                    </a:lnTo>
                    <a:lnTo>
                      <a:pt x="47" y="81"/>
                    </a:lnTo>
                    <a:lnTo>
                      <a:pt x="52" y="61"/>
                    </a:lnTo>
                    <a:lnTo>
                      <a:pt x="60" y="43"/>
                    </a:lnTo>
                    <a:lnTo>
                      <a:pt x="75" y="6"/>
                    </a:lnTo>
                    <a:lnTo>
                      <a:pt x="75" y="6"/>
                    </a:lnTo>
                    <a:lnTo>
                      <a:pt x="76" y="4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69" y="1"/>
                    </a:lnTo>
                    <a:lnTo>
                      <a:pt x="67" y="2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34" name="Freeform 168"/>
              <p:cNvSpPr/>
              <p:nvPr/>
            </p:nvSpPr>
            <p:spPr bwMode="auto">
              <a:xfrm>
                <a:off x="4271963" y="2197100"/>
                <a:ext cx="55563" cy="195263"/>
              </a:xfrm>
              <a:custGeom>
                <a:avLst/>
                <a:gdLst/>
                <a:ahLst/>
                <a:cxnLst>
                  <a:cxn ang="0">
                    <a:pos x="98" y="2"/>
                  </a:cxn>
                  <a:cxn ang="0">
                    <a:pos x="98" y="2"/>
                  </a:cxn>
                  <a:cxn ang="0">
                    <a:pos x="84" y="26"/>
                  </a:cxn>
                  <a:cxn ang="0">
                    <a:pos x="71" y="51"/>
                  </a:cxn>
                  <a:cxn ang="0">
                    <a:pos x="61" y="77"/>
                  </a:cxn>
                  <a:cxn ang="0">
                    <a:pos x="51" y="103"/>
                  </a:cxn>
                  <a:cxn ang="0">
                    <a:pos x="42" y="128"/>
                  </a:cxn>
                  <a:cxn ang="0">
                    <a:pos x="34" y="155"/>
                  </a:cxn>
                  <a:cxn ang="0">
                    <a:pos x="27" y="182"/>
                  </a:cxn>
                  <a:cxn ang="0">
                    <a:pos x="21" y="209"/>
                  </a:cxn>
                  <a:cxn ang="0">
                    <a:pos x="21" y="209"/>
                  </a:cxn>
                  <a:cxn ang="0">
                    <a:pos x="14" y="234"/>
                  </a:cxn>
                  <a:cxn ang="0">
                    <a:pos x="9" y="259"/>
                  </a:cxn>
                  <a:cxn ang="0">
                    <a:pos x="6" y="283"/>
                  </a:cxn>
                  <a:cxn ang="0">
                    <a:pos x="3" y="308"/>
                  </a:cxn>
                  <a:cxn ang="0">
                    <a:pos x="3" y="308"/>
                  </a:cxn>
                  <a:cxn ang="0">
                    <a:pos x="1" y="323"/>
                  </a:cxn>
                  <a:cxn ang="0">
                    <a:pos x="0" y="340"/>
                  </a:cxn>
                  <a:cxn ang="0">
                    <a:pos x="0" y="349"/>
                  </a:cxn>
                  <a:cxn ang="0">
                    <a:pos x="1" y="356"/>
                  </a:cxn>
                  <a:cxn ang="0">
                    <a:pos x="4" y="363"/>
                  </a:cxn>
                  <a:cxn ang="0">
                    <a:pos x="6" y="366"/>
                  </a:cxn>
                  <a:cxn ang="0">
                    <a:pos x="8" y="368"/>
                  </a:cxn>
                  <a:cxn ang="0">
                    <a:pos x="8" y="368"/>
                  </a:cxn>
                  <a:cxn ang="0">
                    <a:pos x="11" y="370"/>
                  </a:cxn>
                  <a:cxn ang="0">
                    <a:pos x="13" y="369"/>
                  </a:cxn>
                  <a:cxn ang="0">
                    <a:pos x="15" y="368"/>
                  </a:cxn>
                  <a:cxn ang="0">
                    <a:pos x="16" y="365"/>
                  </a:cxn>
                  <a:cxn ang="0">
                    <a:pos x="16" y="361"/>
                  </a:cxn>
                  <a:cxn ang="0">
                    <a:pos x="16" y="361"/>
                  </a:cxn>
                  <a:cxn ang="0">
                    <a:pos x="16" y="359"/>
                  </a:cxn>
                  <a:cxn ang="0">
                    <a:pos x="15" y="357"/>
                  </a:cxn>
                  <a:cxn ang="0">
                    <a:pos x="13" y="356"/>
                  </a:cxn>
                  <a:cxn ang="0">
                    <a:pos x="11" y="356"/>
                  </a:cxn>
                  <a:cxn ang="0">
                    <a:pos x="11" y="356"/>
                  </a:cxn>
                  <a:cxn ang="0">
                    <a:pos x="10" y="349"/>
                  </a:cxn>
                  <a:cxn ang="0">
                    <a:pos x="10" y="339"/>
                  </a:cxn>
                  <a:cxn ang="0">
                    <a:pos x="11" y="324"/>
                  </a:cxn>
                  <a:cxn ang="0">
                    <a:pos x="11" y="324"/>
                  </a:cxn>
                  <a:cxn ang="0">
                    <a:pos x="12" y="304"/>
                  </a:cxn>
                  <a:cxn ang="0">
                    <a:pos x="14" y="283"/>
                  </a:cxn>
                  <a:cxn ang="0">
                    <a:pos x="14" y="283"/>
                  </a:cxn>
                  <a:cxn ang="0">
                    <a:pos x="19" y="259"/>
                  </a:cxn>
                  <a:cxn ang="0">
                    <a:pos x="24" y="235"/>
                  </a:cxn>
                  <a:cxn ang="0">
                    <a:pos x="35" y="185"/>
                  </a:cxn>
                  <a:cxn ang="0">
                    <a:pos x="35" y="185"/>
                  </a:cxn>
                  <a:cxn ang="0">
                    <a:pos x="47" y="143"/>
                  </a:cxn>
                  <a:cxn ang="0">
                    <a:pos x="61" y="102"/>
                  </a:cxn>
                  <a:cxn ang="0">
                    <a:pos x="61" y="102"/>
                  </a:cxn>
                  <a:cxn ang="0">
                    <a:pos x="70" y="77"/>
                  </a:cxn>
                  <a:cxn ang="0">
                    <a:pos x="80" y="53"/>
                  </a:cxn>
                  <a:cxn ang="0">
                    <a:pos x="93" y="30"/>
                  </a:cxn>
                  <a:cxn ang="0">
                    <a:pos x="106" y="8"/>
                  </a:cxn>
                  <a:cxn ang="0">
                    <a:pos x="106" y="8"/>
                  </a:cxn>
                  <a:cxn ang="0">
                    <a:pos x="106" y="6"/>
                  </a:cxn>
                  <a:cxn ang="0">
                    <a:pos x="106" y="3"/>
                  </a:cxn>
                  <a:cxn ang="0">
                    <a:pos x="105" y="2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0"/>
                  </a:cxn>
                  <a:cxn ang="0">
                    <a:pos x="99" y="0"/>
                  </a:cxn>
                  <a:cxn ang="0">
                    <a:pos x="98" y="2"/>
                  </a:cxn>
                  <a:cxn ang="0">
                    <a:pos x="98" y="2"/>
                  </a:cxn>
                </a:cxnLst>
                <a:rect l="0" t="0" r="r" b="b"/>
                <a:pathLst>
                  <a:path w="106" h="370">
                    <a:moveTo>
                      <a:pt x="98" y="2"/>
                    </a:moveTo>
                    <a:lnTo>
                      <a:pt x="98" y="2"/>
                    </a:lnTo>
                    <a:lnTo>
                      <a:pt x="84" y="26"/>
                    </a:lnTo>
                    <a:lnTo>
                      <a:pt x="71" y="51"/>
                    </a:lnTo>
                    <a:lnTo>
                      <a:pt x="61" y="77"/>
                    </a:lnTo>
                    <a:lnTo>
                      <a:pt x="51" y="103"/>
                    </a:lnTo>
                    <a:lnTo>
                      <a:pt x="42" y="128"/>
                    </a:lnTo>
                    <a:lnTo>
                      <a:pt x="34" y="155"/>
                    </a:lnTo>
                    <a:lnTo>
                      <a:pt x="27" y="182"/>
                    </a:lnTo>
                    <a:lnTo>
                      <a:pt x="21" y="209"/>
                    </a:lnTo>
                    <a:lnTo>
                      <a:pt x="21" y="209"/>
                    </a:lnTo>
                    <a:lnTo>
                      <a:pt x="14" y="234"/>
                    </a:lnTo>
                    <a:lnTo>
                      <a:pt x="9" y="259"/>
                    </a:lnTo>
                    <a:lnTo>
                      <a:pt x="6" y="283"/>
                    </a:lnTo>
                    <a:lnTo>
                      <a:pt x="3" y="308"/>
                    </a:lnTo>
                    <a:lnTo>
                      <a:pt x="3" y="308"/>
                    </a:lnTo>
                    <a:lnTo>
                      <a:pt x="1" y="323"/>
                    </a:lnTo>
                    <a:lnTo>
                      <a:pt x="0" y="340"/>
                    </a:lnTo>
                    <a:lnTo>
                      <a:pt x="0" y="349"/>
                    </a:lnTo>
                    <a:lnTo>
                      <a:pt x="1" y="356"/>
                    </a:lnTo>
                    <a:lnTo>
                      <a:pt x="4" y="363"/>
                    </a:lnTo>
                    <a:lnTo>
                      <a:pt x="6" y="366"/>
                    </a:lnTo>
                    <a:lnTo>
                      <a:pt x="8" y="368"/>
                    </a:lnTo>
                    <a:lnTo>
                      <a:pt x="8" y="368"/>
                    </a:lnTo>
                    <a:lnTo>
                      <a:pt x="11" y="370"/>
                    </a:lnTo>
                    <a:lnTo>
                      <a:pt x="13" y="369"/>
                    </a:lnTo>
                    <a:lnTo>
                      <a:pt x="15" y="368"/>
                    </a:lnTo>
                    <a:lnTo>
                      <a:pt x="16" y="365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6" y="359"/>
                    </a:lnTo>
                    <a:lnTo>
                      <a:pt x="15" y="357"/>
                    </a:lnTo>
                    <a:lnTo>
                      <a:pt x="13" y="356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0" y="349"/>
                    </a:lnTo>
                    <a:lnTo>
                      <a:pt x="10" y="339"/>
                    </a:lnTo>
                    <a:lnTo>
                      <a:pt x="11" y="324"/>
                    </a:lnTo>
                    <a:lnTo>
                      <a:pt x="11" y="324"/>
                    </a:lnTo>
                    <a:lnTo>
                      <a:pt x="12" y="304"/>
                    </a:lnTo>
                    <a:lnTo>
                      <a:pt x="14" y="283"/>
                    </a:lnTo>
                    <a:lnTo>
                      <a:pt x="14" y="283"/>
                    </a:lnTo>
                    <a:lnTo>
                      <a:pt x="19" y="259"/>
                    </a:lnTo>
                    <a:lnTo>
                      <a:pt x="24" y="235"/>
                    </a:lnTo>
                    <a:lnTo>
                      <a:pt x="35" y="185"/>
                    </a:lnTo>
                    <a:lnTo>
                      <a:pt x="35" y="185"/>
                    </a:lnTo>
                    <a:lnTo>
                      <a:pt x="47" y="143"/>
                    </a:lnTo>
                    <a:lnTo>
                      <a:pt x="61" y="102"/>
                    </a:lnTo>
                    <a:lnTo>
                      <a:pt x="61" y="102"/>
                    </a:lnTo>
                    <a:lnTo>
                      <a:pt x="70" y="77"/>
                    </a:lnTo>
                    <a:lnTo>
                      <a:pt x="80" y="53"/>
                    </a:lnTo>
                    <a:lnTo>
                      <a:pt x="93" y="30"/>
                    </a:lnTo>
                    <a:lnTo>
                      <a:pt x="106" y="8"/>
                    </a:lnTo>
                    <a:lnTo>
                      <a:pt x="106" y="8"/>
                    </a:lnTo>
                    <a:lnTo>
                      <a:pt x="106" y="6"/>
                    </a:lnTo>
                    <a:lnTo>
                      <a:pt x="106" y="3"/>
                    </a:lnTo>
                    <a:lnTo>
                      <a:pt x="105" y="2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0"/>
                    </a:lnTo>
                    <a:lnTo>
                      <a:pt x="99" y="0"/>
                    </a:lnTo>
                    <a:lnTo>
                      <a:pt x="98" y="2"/>
                    </a:lnTo>
                    <a:lnTo>
                      <a:pt x="9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35" name="Freeform 169"/>
              <p:cNvSpPr/>
              <p:nvPr/>
            </p:nvSpPr>
            <p:spPr bwMode="auto">
              <a:xfrm>
                <a:off x="4305300" y="2198688"/>
                <a:ext cx="39688" cy="146050"/>
              </a:xfrm>
              <a:custGeom>
                <a:avLst/>
                <a:gdLst/>
                <a:ahLst/>
                <a:cxnLst>
                  <a:cxn ang="0">
                    <a:pos x="68" y="2"/>
                  </a:cxn>
                  <a:cxn ang="0">
                    <a:pos x="68" y="2"/>
                  </a:cxn>
                  <a:cxn ang="0">
                    <a:pos x="62" y="10"/>
                  </a:cxn>
                  <a:cxn ang="0">
                    <a:pos x="57" y="20"/>
                  </a:cxn>
                  <a:cxn ang="0">
                    <a:pos x="54" y="31"/>
                  </a:cxn>
                  <a:cxn ang="0">
                    <a:pos x="53" y="41"/>
                  </a:cxn>
                  <a:cxn ang="0">
                    <a:pos x="53" y="41"/>
                  </a:cxn>
                  <a:cxn ang="0">
                    <a:pos x="51" y="51"/>
                  </a:cxn>
                  <a:cxn ang="0">
                    <a:pos x="49" y="60"/>
                  </a:cxn>
                  <a:cxn ang="0">
                    <a:pos x="42" y="80"/>
                  </a:cxn>
                  <a:cxn ang="0">
                    <a:pos x="37" y="101"/>
                  </a:cxn>
                  <a:cxn ang="0">
                    <a:pos x="32" y="120"/>
                  </a:cxn>
                  <a:cxn ang="0">
                    <a:pos x="32" y="120"/>
                  </a:cxn>
                  <a:cxn ang="0">
                    <a:pos x="14" y="191"/>
                  </a:cxn>
                  <a:cxn ang="0">
                    <a:pos x="7" y="227"/>
                  </a:cxn>
                  <a:cxn ang="0">
                    <a:pos x="3" y="244"/>
                  </a:cxn>
                  <a:cxn ang="0">
                    <a:pos x="1" y="263"/>
                  </a:cxn>
                  <a:cxn ang="0">
                    <a:pos x="1" y="263"/>
                  </a:cxn>
                  <a:cxn ang="0">
                    <a:pos x="0" y="265"/>
                  </a:cxn>
                  <a:cxn ang="0">
                    <a:pos x="0" y="270"/>
                  </a:cxn>
                  <a:cxn ang="0">
                    <a:pos x="0" y="270"/>
                  </a:cxn>
                  <a:cxn ang="0">
                    <a:pos x="0" y="272"/>
                  </a:cxn>
                  <a:cxn ang="0">
                    <a:pos x="1" y="273"/>
                  </a:cxn>
                  <a:cxn ang="0">
                    <a:pos x="3" y="274"/>
                  </a:cxn>
                  <a:cxn ang="0">
                    <a:pos x="4" y="274"/>
                  </a:cxn>
                  <a:cxn ang="0">
                    <a:pos x="7" y="273"/>
                  </a:cxn>
                  <a:cxn ang="0">
                    <a:pos x="8" y="272"/>
                  </a:cxn>
                  <a:cxn ang="0">
                    <a:pos x="9" y="270"/>
                  </a:cxn>
                  <a:cxn ang="0">
                    <a:pos x="9" y="270"/>
                  </a:cxn>
                  <a:cxn ang="0">
                    <a:pos x="11" y="254"/>
                  </a:cxn>
                  <a:cxn ang="0">
                    <a:pos x="14" y="237"/>
                  </a:cxn>
                  <a:cxn ang="0">
                    <a:pos x="22" y="204"/>
                  </a:cxn>
                  <a:cxn ang="0">
                    <a:pos x="37" y="139"/>
                  </a:cxn>
                  <a:cxn ang="0">
                    <a:pos x="37" y="139"/>
                  </a:cxn>
                  <a:cxn ang="0">
                    <a:pos x="45" y="106"/>
                  </a:cxn>
                  <a:cxn ang="0">
                    <a:pos x="54" y="73"/>
                  </a:cxn>
                  <a:cxn ang="0">
                    <a:pos x="54" y="73"/>
                  </a:cxn>
                  <a:cxn ang="0">
                    <a:pos x="58" y="56"/>
                  </a:cxn>
                  <a:cxn ang="0">
                    <a:pos x="61" y="39"/>
                  </a:cxn>
                  <a:cxn ang="0">
                    <a:pos x="64" y="31"/>
                  </a:cxn>
                  <a:cxn ang="0">
                    <a:pos x="66" y="22"/>
                  </a:cxn>
                  <a:cxn ang="0">
                    <a:pos x="70" y="14"/>
                  </a:cxn>
                  <a:cxn ang="0">
                    <a:pos x="74" y="8"/>
                  </a:cxn>
                  <a:cxn ang="0">
                    <a:pos x="74" y="8"/>
                  </a:cxn>
                  <a:cxn ang="0">
                    <a:pos x="75" y="6"/>
                  </a:cxn>
                  <a:cxn ang="0">
                    <a:pos x="75" y="5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8" y="2"/>
                  </a:cxn>
                  <a:cxn ang="0">
                    <a:pos x="68" y="2"/>
                  </a:cxn>
                </a:cxnLst>
                <a:rect l="0" t="0" r="r" b="b"/>
                <a:pathLst>
                  <a:path w="75" h="274">
                    <a:moveTo>
                      <a:pt x="68" y="2"/>
                    </a:moveTo>
                    <a:lnTo>
                      <a:pt x="68" y="2"/>
                    </a:lnTo>
                    <a:lnTo>
                      <a:pt x="62" y="10"/>
                    </a:lnTo>
                    <a:lnTo>
                      <a:pt x="57" y="20"/>
                    </a:lnTo>
                    <a:lnTo>
                      <a:pt x="54" y="31"/>
                    </a:lnTo>
                    <a:lnTo>
                      <a:pt x="53" y="41"/>
                    </a:lnTo>
                    <a:lnTo>
                      <a:pt x="53" y="41"/>
                    </a:lnTo>
                    <a:lnTo>
                      <a:pt x="51" y="51"/>
                    </a:lnTo>
                    <a:lnTo>
                      <a:pt x="49" y="60"/>
                    </a:lnTo>
                    <a:lnTo>
                      <a:pt x="42" y="80"/>
                    </a:lnTo>
                    <a:lnTo>
                      <a:pt x="37" y="101"/>
                    </a:lnTo>
                    <a:lnTo>
                      <a:pt x="32" y="120"/>
                    </a:lnTo>
                    <a:lnTo>
                      <a:pt x="32" y="120"/>
                    </a:lnTo>
                    <a:lnTo>
                      <a:pt x="14" y="191"/>
                    </a:lnTo>
                    <a:lnTo>
                      <a:pt x="7" y="227"/>
                    </a:lnTo>
                    <a:lnTo>
                      <a:pt x="3" y="244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0" y="265"/>
                    </a:lnTo>
                    <a:lnTo>
                      <a:pt x="0" y="270"/>
                    </a:lnTo>
                    <a:lnTo>
                      <a:pt x="0" y="270"/>
                    </a:lnTo>
                    <a:lnTo>
                      <a:pt x="0" y="272"/>
                    </a:lnTo>
                    <a:lnTo>
                      <a:pt x="1" y="273"/>
                    </a:lnTo>
                    <a:lnTo>
                      <a:pt x="3" y="274"/>
                    </a:lnTo>
                    <a:lnTo>
                      <a:pt x="4" y="274"/>
                    </a:lnTo>
                    <a:lnTo>
                      <a:pt x="7" y="273"/>
                    </a:lnTo>
                    <a:lnTo>
                      <a:pt x="8" y="272"/>
                    </a:lnTo>
                    <a:lnTo>
                      <a:pt x="9" y="270"/>
                    </a:lnTo>
                    <a:lnTo>
                      <a:pt x="9" y="270"/>
                    </a:lnTo>
                    <a:lnTo>
                      <a:pt x="11" y="254"/>
                    </a:lnTo>
                    <a:lnTo>
                      <a:pt x="14" y="237"/>
                    </a:lnTo>
                    <a:lnTo>
                      <a:pt x="22" y="204"/>
                    </a:lnTo>
                    <a:lnTo>
                      <a:pt x="37" y="139"/>
                    </a:lnTo>
                    <a:lnTo>
                      <a:pt x="37" y="139"/>
                    </a:lnTo>
                    <a:lnTo>
                      <a:pt x="45" y="106"/>
                    </a:lnTo>
                    <a:lnTo>
                      <a:pt x="54" y="73"/>
                    </a:lnTo>
                    <a:lnTo>
                      <a:pt x="54" y="73"/>
                    </a:lnTo>
                    <a:lnTo>
                      <a:pt x="58" y="56"/>
                    </a:lnTo>
                    <a:lnTo>
                      <a:pt x="61" y="39"/>
                    </a:lnTo>
                    <a:lnTo>
                      <a:pt x="64" y="31"/>
                    </a:lnTo>
                    <a:lnTo>
                      <a:pt x="66" y="22"/>
                    </a:lnTo>
                    <a:lnTo>
                      <a:pt x="70" y="14"/>
                    </a:lnTo>
                    <a:lnTo>
                      <a:pt x="74" y="8"/>
                    </a:lnTo>
                    <a:lnTo>
                      <a:pt x="74" y="8"/>
                    </a:lnTo>
                    <a:lnTo>
                      <a:pt x="75" y="6"/>
                    </a:lnTo>
                    <a:lnTo>
                      <a:pt x="75" y="5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8" y="2"/>
                    </a:lnTo>
                    <a:lnTo>
                      <a:pt x="6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36" name="Freeform 170"/>
              <p:cNvSpPr/>
              <p:nvPr/>
            </p:nvSpPr>
            <p:spPr bwMode="auto">
              <a:xfrm>
                <a:off x="4338638" y="2201863"/>
                <a:ext cx="31750" cy="112713"/>
              </a:xfrm>
              <a:custGeom>
                <a:avLst/>
                <a:gdLst/>
                <a:ahLst/>
                <a:cxnLst>
                  <a:cxn ang="0">
                    <a:pos x="52" y="4"/>
                  </a:cxn>
                  <a:cxn ang="0">
                    <a:pos x="52" y="4"/>
                  </a:cxn>
                  <a:cxn ang="0">
                    <a:pos x="51" y="10"/>
                  </a:cxn>
                  <a:cxn ang="0">
                    <a:pos x="48" y="16"/>
                  </a:cxn>
                  <a:cxn ang="0">
                    <a:pos x="43" y="29"/>
                  </a:cxn>
                  <a:cxn ang="0">
                    <a:pos x="38" y="41"/>
                  </a:cxn>
                  <a:cxn ang="0">
                    <a:pos x="36" y="47"/>
                  </a:cxn>
                  <a:cxn ang="0">
                    <a:pos x="34" y="54"/>
                  </a:cxn>
                  <a:cxn ang="0">
                    <a:pos x="34" y="54"/>
                  </a:cxn>
                  <a:cxn ang="0">
                    <a:pos x="25" y="103"/>
                  </a:cxn>
                  <a:cxn ang="0">
                    <a:pos x="25" y="103"/>
                  </a:cxn>
                  <a:cxn ang="0">
                    <a:pos x="23" y="116"/>
                  </a:cxn>
                  <a:cxn ang="0">
                    <a:pos x="19" y="129"/>
                  </a:cxn>
                  <a:cxn ang="0">
                    <a:pos x="10" y="156"/>
                  </a:cxn>
                  <a:cxn ang="0">
                    <a:pos x="3" y="181"/>
                  </a:cxn>
                  <a:cxn ang="0">
                    <a:pos x="1" y="195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0"/>
                  </a:cxn>
                  <a:cxn ang="0">
                    <a:pos x="1" y="211"/>
                  </a:cxn>
                  <a:cxn ang="0">
                    <a:pos x="2" y="212"/>
                  </a:cxn>
                  <a:cxn ang="0">
                    <a:pos x="4" y="212"/>
                  </a:cxn>
                  <a:cxn ang="0">
                    <a:pos x="6" y="212"/>
                  </a:cxn>
                  <a:cxn ang="0">
                    <a:pos x="7" y="211"/>
                  </a:cxn>
                  <a:cxn ang="0">
                    <a:pos x="8" y="210"/>
                  </a:cxn>
                  <a:cxn ang="0">
                    <a:pos x="9" y="208"/>
                  </a:cxn>
                  <a:cxn ang="0">
                    <a:pos x="9" y="208"/>
                  </a:cxn>
                  <a:cxn ang="0">
                    <a:pos x="10" y="200"/>
                  </a:cxn>
                  <a:cxn ang="0">
                    <a:pos x="11" y="192"/>
                  </a:cxn>
                  <a:cxn ang="0">
                    <a:pos x="15" y="176"/>
                  </a:cxn>
                  <a:cxn ang="0">
                    <a:pos x="26" y="144"/>
                  </a:cxn>
                  <a:cxn ang="0">
                    <a:pos x="26" y="144"/>
                  </a:cxn>
                  <a:cxn ang="0">
                    <a:pos x="29" y="131"/>
                  </a:cxn>
                  <a:cxn ang="0">
                    <a:pos x="32" y="117"/>
                  </a:cxn>
                  <a:cxn ang="0">
                    <a:pos x="37" y="91"/>
                  </a:cxn>
                  <a:cxn ang="0">
                    <a:pos x="37" y="91"/>
                  </a:cxn>
                  <a:cxn ang="0">
                    <a:pos x="41" y="67"/>
                  </a:cxn>
                  <a:cxn ang="0">
                    <a:pos x="46" y="42"/>
                  </a:cxn>
                  <a:cxn ang="0">
                    <a:pos x="46" y="42"/>
                  </a:cxn>
                  <a:cxn ang="0">
                    <a:pos x="50" y="33"/>
                  </a:cxn>
                  <a:cxn ang="0">
                    <a:pos x="55" y="23"/>
                  </a:cxn>
                  <a:cxn ang="0">
                    <a:pos x="59" y="14"/>
                  </a:cxn>
                  <a:cxn ang="0">
                    <a:pos x="60" y="9"/>
                  </a:cxn>
                  <a:cxn ang="0">
                    <a:pos x="61" y="4"/>
                  </a:cxn>
                  <a:cxn ang="0">
                    <a:pos x="61" y="4"/>
                  </a:cxn>
                  <a:cxn ang="0">
                    <a:pos x="61" y="3"/>
                  </a:cxn>
                  <a:cxn ang="0">
                    <a:pos x="60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4" y="1"/>
                  </a:cxn>
                  <a:cxn ang="0">
                    <a:pos x="53" y="3"/>
                  </a:cxn>
                  <a:cxn ang="0">
                    <a:pos x="52" y="4"/>
                  </a:cxn>
                  <a:cxn ang="0">
                    <a:pos x="52" y="4"/>
                  </a:cxn>
                </a:cxnLst>
                <a:rect l="0" t="0" r="r" b="b"/>
                <a:pathLst>
                  <a:path w="61" h="212">
                    <a:moveTo>
                      <a:pt x="52" y="4"/>
                    </a:moveTo>
                    <a:lnTo>
                      <a:pt x="52" y="4"/>
                    </a:lnTo>
                    <a:lnTo>
                      <a:pt x="51" y="10"/>
                    </a:lnTo>
                    <a:lnTo>
                      <a:pt x="48" y="16"/>
                    </a:lnTo>
                    <a:lnTo>
                      <a:pt x="43" y="29"/>
                    </a:lnTo>
                    <a:lnTo>
                      <a:pt x="38" y="41"/>
                    </a:lnTo>
                    <a:lnTo>
                      <a:pt x="36" y="47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25" y="103"/>
                    </a:lnTo>
                    <a:lnTo>
                      <a:pt x="25" y="103"/>
                    </a:lnTo>
                    <a:lnTo>
                      <a:pt x="23" y="116"/>
                    </a:lnTo>
                    <a:lnTo>
                      <a:pt x="19" y="129"/>
                    </a:lnTo>
                    <a:lnTo>
                      <a:pt x="10" y="156"/>
                    </a:lnTo>
                    <a:lnTo>
                      <a:pt x="3" y="181"/>
                    </a:lnTo>
                    <a:lnTo>
                      <a:pt x="1" y="195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210"/>
                    </a:lnTo>
                    <a:lnTo>
                      <a:pt x="1" y="211"/>
                    </a:lnTo>
                    <a:lnTo>
                      <a:pt x="2" y="212"/>
                    </a:lnTo>
                    <a:lnTo>
                      <a:pt x="4" y="212"/>
                    </a:lnTo>
                    <a:lnTo>
                      <a:pt x="6" y="212"/>
                    </a:lnTo>
                    <a:lnTo>
                      <a:pt x="7" y="211"/>
                    </a:lnTo>
                    <a:lnTo>
                      <a:pt x="8" y="210"/>
                    </a:lnTo>
                    <a:lnTo>
                      <a:pt x="9" y="208"/>
                    </a:lnTo>
                    <a:lnTo>
                      <a:pt x="9" y="208"/>
                    </a:lnTo>
                    <a:lnTo>
                      <a:pt x="10" y="200"/>
                    </a:lnTo>
                    <a:lnTo>
                      <a:pt x="11" y="192"/>
                    </a:lnTo>
                    <a:lnTo>
                      <a:pt x="15" y="176"/>
                    </a:lnTo>
                    <a:lnTo>
                      <a:pt x="26" y="144"/>
                    </a:lnTo>
                    <a:lnTo>
                      <a:pt x="26" y="144"/>
                    </a:lnTo>
                    <a:lnTo>
                      <a:pt x="29" y="131"/>
                    </a:lnTo>
                    <a:lnTo>
                      <a:pt x="32" y="117"/>
                    </a:lnTo>
                    <a:lnTo>
                      <a:pt x="37" y="91"/>
                    </a:lnTo>
                    <a:lnTo>
                      <a:pt x="37" y="91"/>
                    </a:lnTo>
                    <a:lnTo>
                      <a:pt x="41" y="67"/>
                    </a:lnTo>
                    <a:lnTo>
                      <a:pt x="46" y="42"/>
                    </a:lnTo>
                    <a:lnTo>
                      <a:pt x="46" y="42"/>
                    </a:lnTo>
                    <a:lnTo>
                      <a:pt x="50" y="33"/>
                    </a:lnTo>
                    <a:lnTo>
                      <a:pt x="55" y="23"/>
                    </a:lnTo>
                    <a:lnTo>
                      <a:pt x="59" y="14"/>
                    </a:lnTo>
                    <a:lnTo>
                      <a:pt x="60" y="9"/>
                    </a:lnTo>
                    <a:lnTo>
                      <a:pt x="61" y="4"/>
                    </a:lnTo>
                    <a:lnTo>
                      <a:pt x="61" y="4"/>
                    </a:lnTo>
                    <a:lnTo>
                      <a:pt x="61" y="3"/>
                    </a:lnTo>
                    <a:lnTo>
                      <a:pt x="60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4" y="1"/>
                    </a:lnTo>
                    <a:lnTo>
                      <a:pt x="53" y="3"/>
                    </a:lnTo>
                    <a:lnTo>
                      <a:pt x="52" y="4"/>
                    </a:lnTo>
                    <a:lnTo>
                      <a:pt x="52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37" name="Freeform 171"/>
              <p:cNvSpPr/>
              <p:nvPr/>
            </p:nvSpPr>
            <p:spPr bwMode="auto">
              <a:xfrm>
                <a:off x="4357688" y="2209800"/>
                <a:ext cx="36513" cy="9048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1" y="10"/>
                  </a:cxn>
                  <a:cxn ang="0">
                    <a:pos x="43" y="22"/>
                  </a:cxn>
                  <a:cxn ang="0">
                    <a:pos x="37" y="34"/>
                  </a:cxn>
                  <a:cxn ang="0">
                    <a:pos x="33" y="48"/>
                  </a:cxn>
                  <a:cxn ang="0">
                    <a:pos x="29" y="61"/>
                  </a:cxn>
                  <a:cxn ang="0">
                    <a:pos x="25" y="75"/>
                  </a:cxn>
                  <a:cxn ang="0">
                    <a:pos x="20" y="100"/>
                  </a:cxn>
                  <a:cxn ang="0">
                    <a:pos x="20" y="100"/>
                  </a:cxn>
                  <a:cxn ang="0">
                    <a:pos x="15" y="115"/>
                  </a:cxn>
                  <a:cxn ang="0">
                    <a:pos x="6" y="135"/>
                  </a:cxn>
                  <a:cxn ang="0">
                    <a:pos x="3" y="147"/>
                  </a:cxn>
                  <a:cxn ang="0">
                    <a:pos x="0" y="156"/>
                  </a:cxn>
                  <a:cxn ang="0">
                    <a:pos x="0" y="164"/>
                  </a:cxn>
                  <a:cxn ang="0">
                    <a:pos x="1" y="166"/>
                  </a:cxn>
                  <a:cxn ang="0">
                    <a:pos x="3" y="170"/>
                  </a:cxn>
                  <a:cxn ang="0">
                    <a:pos x="3" y="170"/>
                  </a:cxn>
                  <a:cxn ang="0">
                    <a:pos x="4" y="170"/>
                  </a:cxn>
                  <a:cxn ang="0">
                    <a:pos x="6" y="171"/>
                  </a:cxn>
                  <a:cxn ang="0">
                    <a:pos x="9" y="169"/>
                  </a:cxn>
                  <a:cxn ang="0">
                    <a:pos x="10" y="167"/>
                  </a:cxn>
                  <a:cxn ang="0">
                    <a:pos x="11" y="165"/>
                  </a:cxn>
                  <a:cxn ang="0">
                    <a:pos x="10" y="164"/>
                  </a:cxn>
                  <a:cxn ang="0">
                    <a:pos x="9" y="162"/>
                  </a:cxn>
                  <a:cxn ang="0">
                    <a:pos x="9" y="162"/>
                  </a:cxn>
                  <a:cxn ang="0">
                    <a:pos x="10" y="159"/>
                  </a:cxn>
                  <a:cxn ang="0">
                    <a:pos x="14" y="152"/>
                  </a:cxn>
                  <a:cxn ang="0">
                    <a:pos x="18" y="138"/>
                  </a:cxn>
                  <a:cxn ang="0">
                    <a:pos x="18" y="138"/>
                  </a:cxn>
                  <a:cxn ang="0">
                    <a:pos x="24" y="119"/>
                  </a:cxn>
                  <a:cxn ang="0">
                    <a:pos x="29" y="100"/>
                  </a:cxn>
                  <a:cxn ang="0">
                    <a:pos x="29" y="100"/>
                  </a:cxn>
                  <a:cxn ang="0">
                    <a:pos x="34" y="76"/>
                  </a:cxn>
                  <a:cxn ang="0">
                    <a:pos x="38" y="63"/>
                  </a:cxn>
                  <a:cxn ang="0">
                    <a:pos x="41" y="51"/>
                  </a:cxn>
                  <a:cxn ang="0">
                    <a:pos x="47" y="38"/>
                  </a:cxn>
                  <a:cxn ang="0">
                    <a:pos x="52" y="27"/>
                  </a:cxn>
                  <a:cxn ang="0">
                    <a:pos x="58" y="17"/>
                  </a:cxn>
                  <a:cxn ang="0">
                    <a:pos x="66" y="7"/>
                  </a:cxn>
                  <a:cxn ang="0">
                    <a:pos x="66" y="7"/>
                  </a:cxn>
                  <a:cxn ang="0">
                    <a:pos x="67" y="6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8" h="171">
                    <a:moveTo>
                      <a:pt x="60" y="1"/>
                    </a:moveTo>
                    <a:lnTo>
                      <a:pt x="60" y="1"/>
                    </a:lnTo>
                    <a:lnTo>
                      <a:pt x="51" y="10"/>
                    </a:lnTo>
                    <a:lnTo>
                      <a:pt x="43" y="22"/>
                    </a:lnTo>
                    <a:lnTo>
                      <a:pt x="37" y="34"/>
                    </a:lnTo>
                    <a:lnTo>
                      <a:pt x="33" y="48"/>
                    </a:lnTo>
                    <a:lnTo>
                      <a:pt x="29" y="61"/>
                    </a:lnTo>
                    <a:lnTo>
                      <a:pt x="25" y="75"/>
                    </a:lnTo>
                    <a:lnTo>
                      <a:pt x="20" y="100"/>
                    </a:lnTo>
                    <a:lnTo>
                      <a:pt x="20" y="100"/>
                    </a:lnTo>
                    <a:lnTo>
                      <a:pt x="15" y="115"/>
                    </a:lnTo>
                    <a:lnTo>
                      <a:pt x="6" y="135"/>
                    </a:lnTo>
                    <a:lnTo>
                      <a:pt x="3" y="147"/>
                    </a:lnTo>
                    <a:lnTo>
                      <a:pt x="0" y="156"/>
                    </a:lnTo>
                    <a:lnTo>
                      <a:pt x="0" y="164"/>
                    </a:lnTo>
                    <a:lnTo>
                      <a:pt x="1" y="166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4" y="170"/>
                    </a:lnTo>
                    <a:lnTo>
                      <a:pt x="6" y="171"/>
                    </a:lnTo>
                    <a:lnTo>
                      <a:pt x="9" y="169"/>
                    </a:lnTo>
                    <a:lnTo>
                      <a:pt x="10" y="167"/>
                    </a:lnTo>
                    <a:lnTo>
                      <a:pt x="11" y="165"/>
                    </a:lnTo>
                    <a:lnTo>
                      <a:pt x="10" y="164"/>
                    </a:lnTo>
                    <a:lnTo>
                      <a:pt x="9" y="162"/>
                    </a:lnTo>
                    <a:lnTo>
                      <a:pt x="9" y="162"/>
                    </a:lnTo>
                    <a:lnTo>
                      <a:pt x="10" y="159"/>
                    </a:lnTo>
                    <a:lnTo>
                      <a:pt x="14" y="152"/>
                    </a:lnTo>
                    <a:lnTo>
                      <a:pt x="18" y="138"/>
                    </a:lnTo>
                    <a:lnTo>
                      <a:pt x="18" y="138"/>
                    </a:lnTo>
                    <a:lnTo>
                      <a:pt x="24" y="119"/>
                    </a:lnTo>
                    <a:lnTo>
                      <a:pt x="29" y="100"/>
                    </a:lnTo>
                    <a:lnTo>
                      <a:pt x="29" y="100"/>
                    </a:lnTo>
                    <a:lnTo>
                      <a:pt x="34" y="76"/>
                    </a:lnTo>
                    <a:lnTo>
                      <a:pt x="38" y="63"/>
                    </a:lnTo>
                    <a:lnTo>
                      <a:pt x="41" y="51"/>
                    </a:lnTo>
                    <a:lnTo>
                      <a:pt x="47" y="38"/>
                    </a:lnTo>
                    <a:lnTo>
                      <a:pt x="52" y="27"/>
                    </a:lnTo>
                    <a:lnTo>
                      <a:pt x="58" y="1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7" y="6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38" name="Freeform 172"/>
              <p:cNvSpPr/>
              <p:nvPr/>
            </p:nvSpPr>
            <p:spPr bwMode="auto">
              <a:xfrm>
                <a:off x="4383088" y="2219325"/>
                <a:ext cx="33338" cy="6350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50" y="2"/>
                  </a:cxn>
                  <a:cxn ang="0">
                    <a:pos x="46" y="5"/>
                  </a:cxn>
                  <a:cxn ang="0">
                    <a:pos x="42" y="8"/>
                  </a:cxn>
                  <a:cxn ang="0">
                    <a:pos x="39" y="11"/>
                  </a:cxn>
                  <a:cxn ang="0">
                    <a:pos x="33" y="19"/>
                  </a:cxn>
                  <a:cxn ang="0">
                    <a:pos x="29" y="30"/>
                  </a:cxn>
                  <a:cxn ang="0">
                    <a:pos x="29" y="30"/>
                  </a:cxn>
                  <a:cxn ang="0">
                    <a:pos x="13" y="70"/>
                  </a:cxn>
                  <a:cxn ang="0">
                    <a:pos x="6" y="91"/>
                  </a:cxn>
                  <a:cxn ang="0">
                    <a:pos x="0" y="112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8"/>
                  </a:cxn>
                  <a:cxn ang="0">
                    <a:pos x="4" y="118"/>
                  </a:cxn>
                  <a:cxn ang="0">
                    <a:pos x="6" y="119"/>
                  </a:cxn>
                  <a:cxn ang="0">
                    <a:pos x="7" y="118"/>
                  </a:cxn>
                  <a:cxn ang="0">
                    <a:pos x="8" y="116"/>
                  </a:cxn>
                  <a:cxn ang="0">
                    <a:pos x="9" y="114"/>
                  </a:cxn>
                  <a:cxn ang="0">
                    <a:pos x="9" y="114"/>
                  </a:cxn>
                  <a:cxn ang="0">
                    <a:pos x="13" y="100"/>
                  </a:cxn>
                  <a:cxn ang="0">
                    <a:pos x="17" y="84"/>
                  </a:cxn>
                  <a:cxn ang="0">
                    <a:pos x="23" y="70"/>
                  </a:cxn>
                  <a:cxn ang="0">
                    <a:pos x="30" y="56"/>
                  </a:cxn>
                  <a:cxn ang="0">
                    <a:pos x="30" y="56"/>
                  </a:cxn>
                  <a:cxn ang="0">
                    <a:pos x="34" y="42"/>
                  </a:cxn>
                  <a:cxn ang="0">
                    <a:pos x="39" y="29"/>
                  </a:cxn>
                  <a:cxn ang="0">
                    <a:pos x="42" y="22"/>
                  </a:cxn>
                  <a:cxn ang="0">
                    <a:pos x="46" y="17"/>
                  </a:cxn>
                  <a:cxn ang="0">
                    <a:pos x="51" y="12"/>
                  </a:cxn>
                  <a:cxn ang="0">
                    <a:pos x="57" y="9"/>
                  </a:cxn>
                  <a:cxn ang="0">
                    <a:pos x="57" y="9"/>
                  </a:cxn>
                  <a:cxn ang="0">
                    <a:pos x="60" y="8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3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62" h="119">
                    <a:moveTo>
                      <a:pt x="55" y="0"/>
                    </a:moveTo>
                    <a:lnTo>
                      <a:pt x="55" y="0"/>
                    </a:lnTo>
                    <a:lnTo>
                      <a:pt x="50" y="2"/>
                    </a:lnTo>
                    <a:lnTo>
                      <a:pt x="46" y="5"/>
                    </a:lnTo>
                    <a:lnTo>
                      <a:pt x="42" y="8"/>
                    </a:lnTo>
                    <a:lnTo>
                      <a:pt x="39" y="11"/>
                    </a:lnTo>
                    <a:lnTo>
                      <a:pt x="33" y="19"/>
                    </a:lnTo>
                    <a:lnTo>
                      <a:pt x="29" y="30"/>
                    </a:lnTo>
                    <a:lnTo>
                      <a:pt x="29" y="30"/>
                    </a:lnTo>
                    <a:lnTo>
                      <a:pt x="13" y="70"/>
                    </a:lnTo>
                    <a:lnTo>
                      <a:pt x="6" y="91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19"/>
                    </a:lnTo>
                    <a:lnTo>
                      <a:pt x="7" y="118"/>
                    </a:lnTo>
                    <a:lnTo>
                      <a:pt x="8" y="116"/>
                    </a:lnTo>
                    <a:lnTo>
                      <a:pt x="9" y="114"/>
                    </a:lnTo>
                    <a:lnTo>
                      <a:pt x="9" y="114"/>
                    </a:lnTo>
                    <a:lnTo>
                      <a:pt x="13" y="100"/>
                    </a:lnTo>
                    <a:lnTo>
                      <a:pt x="17" y="84"/>
                    </a:lnTo>
                    <a:lnTo>
                      <a:pt x="23" y="70"/>
                    </a:lnTo>
                    <a:lnTo>
                      <a:pt x="30" y="56"/>
                    </a:lnTo>
                    <a:lnTo>
                      <a:pt x="30" y="56"/>
                    </a:lnTo>
                    <a:lnTo>
                      <a:pt x="34" y="42"/>
                    </a:lnTo>
                    <a:lnTo>
                      <a:pt x="39" y="29"/>
                    </a:lnTo>
                    <a:lnTo>
                      <a:pt x="42" y="22"/>
                    </a:lnTo>
                    <a:lnTo>
                      <a:pt x="46" y="17"/>
                    </a:lnTo>
                    <a:lnTo>
                      <a:pt x="51" y="12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60" y="8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3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39" name="Freeform 173"/>
              <p:cNvSpPr/>
              <p:nvPr/>
            </p:nvSpPr>
            <p:spPr bwMode="auto">
              <a:xfrm>
                <a:off x="4403725" y="2228850"/>
                <a:ext cx="17463" cy="52388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24" y="2"/>
                  </a:cxn>
                  <a:cxn ang="0">
                    <a:pos x="22" y="6"/>
                  </a:cxn>
                  <a:cxn ang="0">
                    <a:pos x="17" y="12"/>
                  </a:cxn>
                  <a:cxn ang="0">
                    <a:pos x="15" y="20"/>
                  </a:cxn>
                  <a:cxn ang="0">
                    <a:pos x="14" y="27"/>
                  </a:cxn>
                  <a:cxn ang="0">
                    <a:pos x="14" y="27"/>
                  </a:cxn>
                  <a:cxn ang="0">
                    <a:pos x="12" y="45"/>
                  </a:cxn>
                  <a:cxn ang="0">
                    <a:pos x="10" y="61"/>
                  </a:cxn>
                  <a:cxn ang="0">
                    <a:pos x="6" y="78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0" y="97"/>
                  </a:cxn>
                  <a:cxn ang="0">
                    <a:pos x="1" y="100"/>
                  </a:cxn>
                  <a:cxn ang="0">
                    <a:pos x="3" y="100"/>
                  </a:cxn>
                  <a:cxn ang="0">
                    <a:pos x="6" y="100"/>
                  </a:cxn>
                  <a:cxn ang="0">
                    <a:pos x="8" y="98"/>
                  </a:cxn>
                  <a:cxn ang="0">
                    <a:pos x="9" y="96"/>
                  </a:cxn>
                  <a:cxn ang="0">
                    <a:pos x="9" y="96"/>
                  </a:cxn>
                  <a:cxn ang="0">
                    <a:pos x="13" y="85"/>
                  </a:cxn>
                  <a:cxn ang="0">
                    <a:pos x="15" y="80"/>
                  </a:cxn>
                  <a:cxn ang="0">
                    <a:pos x="18" y="75"/>
                  </a:cxn>
                  <a:cxn ang="0">
                    <a:pos x="18" y="75"/>
                  </a:cxn>
                  <a:cxn ang="0">
                    <a:pos x="19" y="72"/>
                  </a:cxn>
                  <a:cxn ang="0">
                    <a:pos x="21" y="69"/>
                  </a:cxn>
                  <a:cxn ang="0">
                    <a:pos x="21" y="62"/>
                  </a:cxn>
                  <a:cxn ang="0">
                    <a:pos x="22" y="49"/>
                  </a:cxn>
                  <a:cxn ang="0">
                    <a:pos x="22" y="49"/>
                  </a:cxn>
                  <a:cxn ang="0">
                    <a:pos x="23" y="28"/>
                  </a:cxn>
                  <a:cxn ang="0">
                    <a:pos x="24" y="22"/>
                  </a:cxn>
                  <a:cxn ang="0">
                    <a:pos x="25" y="17"/>
                  </a:cxn>
                  <a:cxn ang="0">
                    <a:pos x="27" y="13"/>
                  </a:cxn>
                  <a:cxn ang="0">
                    <a:pos x="30" y="10"/>
                  </a:cxn>
                  <a:cxn ang="0">
                    <a:pos x="30" y="10"/>
                  </a:cxn>
                  <a:cxn ang="0">
                    <a:pos x="31" y="9"/>
                  </a:cxn>
                  <a:cxn ang="0">
                    <a:pos x="32" y="8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3" h="100">
                    <a:moveTo>
                      <a:pt x="27" y="1"/>
                    </a:moveTo>
                    <a:lnTo>
                      <a:pt x="27" y="1"/>
                    </a:lnTo>
                    <a:lnTo>
                      <a:pt x="24" y="2"/>
                    </a:lnTo>
                    <a:lnTo>
                      <a:pt x="22" y="6"/>
                    </a:lnTo>
                    <a:lnTo>
                      <a:pt x="17" y="12"/>
                    </a:lnTo>
                    <a:lnTo>
                      <a:pt x="15" y="20"/>
                    </a:lnTo>
                    <a:lnTo>
                      <a:pt x="14" y="27"/>
                    </a:lnTo>
                    <a:lnTo>
                      <a:pt x="14" y="27"/>
                    </a:lnTo>
                    <a:lnTo>
                      <a:pt x="12" y="45"/>
                    </a:lnTo>
                    <a:lnTo>
                      <a:pt x="10" y="61"/>
                    </a:lnTo>
                    <a:lnTo>
                      <a:pt x="6" y="7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0" y="97"/>
                    </a:lnTo>
                    <a:lnTo>
                      <a:pt x="1" y="100"/>
                    </a:lnTo>
                    <a:lnTo>
                      <a:pt x="3" y="100"/>
                    </a:lnTo>
                    <a:lnTo>
                      <a:pt x="6" y="100"/>
                    </a:lnTo>
                    <a:lnTo>
                      <a:pt x="8" y="98"/>
                    </a:lnTo>
                    <a:lnTo>
                      <a:pt x="9" y="96"/>
                    </a:lnTo>
                    <a:lnTo>
                      <a:pt x="9" y="96"/>
                    </a:lnTo>
                    <a:lnTo>
                      <a:pt x="13" y="85"/>
                    </a:lnTo>
                    <a:lnTo>
                      <a:pt x="15" y="80"/>
                    </a:lnTo>
                    <a:lnTo>
                      <a:pt x="18" y="75"/>
                    </a:lnTo>
                    <a:lnTo>
                      <a:pt x="18" y="75"/>
                    </a:lnTo>
                    <a:lnTo>
                      <a:pt x="19" y="72"/>
                    </a:lnTo>
                    <a:lnTo>
                      <a:pt x="21" y="69"/>
                    </a:lnTo>
                    <a:lnTo>
                      <a:pt x="21" y="62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3" y="28"/>
                    </a:lnTo>
                    <a:lnTo>
                      <a:pt x="24" y="22"/>
                    </a:lnTo>
                    <a:lnTo>
                      <a:pt x="25" y="17"/>
                    </a:lnTo>
                    <a:lnTo>
                      <a:pt x="27" y="13"/>
                    </a:lnTo>
                    <a:lnTo>
                      <a:pt x="30" y="10"/>
                    </a:lnTo>
                    <a:lnTo>
                      <a:pt x="30" y="10"/>
                    </a:lnTo>
                    <a:lnTo>
                      <a:pt x="31" y="9"/>
                    </a:lnTo>
                    <a:lnTo>
                      <a:pt x="32" y="8"/>
                    </a:lnTo>
                    <a:lnTo>
                      <a:pt x="33" y="3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0" name="Freeform 174"/>
              <p:cNvSpPr/>
              <p:nvPr/>
            </p:nvSpPr>
            <p:spPr bwMode="auto">
              <a:xfrm>
                <a:off x="4340225" y="2436813"/>
                <a:ext cx="4763" cy="428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2" y="79"/>
                  </a:cxn>
                  <a:cxn ang="0">
                    <a:pos x="3" y="80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9" y="78"/>
                  </a:cxn>
                  <a:cxn ang="0">
                    <a:pos x="9" y="76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2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80">
                    <a:moveTo>
                      <a:pt x="0" y="5"/>
                    </a:moveTo>
                    <a:lnTo>
                      <a:pt x="0" y="76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2" y="79"/>
                    </a:lnTo>
                    <a:lnTo>
                      <a:pt x="3" y="80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9" y="78"/>
                    </a:lnTo>
                    <a:lnTo>
                      <a:pt x="9" y="76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2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1" name="Freeform 175"/>
              <p:cNvSpPr/>
              <p:nvPr/>
            </p:nvSpPr>
            <p:spPr bwMode="auto">
              <a:xfrm>
                <a:off x="4370388" y="2460625"/>
                <a:ext cx="11113" cy="65088"/>
              </a:xfrm>
              <a:custGeom>
                <a:avLst/>
                <a:gdLst/>
                <a:ahLst/>
                <a:cxnLst>
                  <a:cxn ang="0">
                    <a:pos x="12" y="2"/>
                  </a:cxn>
                  <a:cxn ang="0">
                    <a:pos x="12" y="2"/>
                  </a:cxn>
                  <a:cxn ang="0">
                    <a:pos x="9" y="9"/>
                  </a:cxn>
                  <a:cxn ang="0">
                    <a:pos x="7" y="15"/>
                  </a:cxn>
                  <a:cxn ang="0">
                    <a:pos x="3" y="29"/>
                  </a:cxn>
                  <a:cxn ang="0">
                    <a:pos x="1" y="44"/>
                  </a:cxn>
                  <a:cxn ang="0">
                    <a:pos x="0" y="59"/>
                  </a:cxn>
                  <a:cxn ang="0">
                    <a:pos x="1" y="90"/>
                  </a:cxn>
                  <a:cxn ang="0">
                    <a:pos x="2" y="118"/>
                  </a:cxn>
                  <a:cxn ang="0">
                    <a:pos x="2" y="118"/>
                  </a:cxn>
                  <a:cxn ang="0">
                    <a:pos x="3" y="120"/>
                  </a:cxn>
                  <a:cxn ang="0">
                    <a:pos x="4" y="122"/>
                  </a:cxn>
                  <a:cxn ang="0">
                    <a:pos x="5" y="123"/>
                  </a:cxn>
                  <a:cxn ang="0">
                    <a:pos x="7" y="123"/>
                  </a:cxn>
                  <a:cxn ang="0">
                    <a:pos x="9" y="123"/>
                  </a:cxn>
                  <a:cxn ang="0">
                    <a:pos x="10" y="122"/>
                  </a:cxn>
                  <a:cxn ang="0">
                    <a:pos x="11" y="120"/>
                  </a:cxn>
                  <a:cxn ang="0">
                    <a:pos x="11" y="118"/>
                  </a:cxn>
                  <a:cxn ang="0">
                    <a:pos x="11" y="118"/>
                  </a:cxn>
                  <a:cxn ang="0">
                    <a:pos x="10" y="91"/>
                  </a:cxn>
                  <a:cxn ang="0">
                    <a:pos x="10" y="61"/>
                  </a:cxn>
                  <a:cxn ang="0">
                    <a:pos x="10" y="47"/>
                  </a:cxn>
                  <a:cxn ang="0">
                    <a:pos x="12" y="32"/>
                  </a:cxn>
                  <a:cxn ang="0">
                    <a:pos x="15" y="19"/>
                  </a:cxn>
                  <a:cxn ang="0">
                    <a:pos x="17" y="13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5"/>
                  </a:cxn>
                  <a:cxn ang="0">
                    <a:pos x="20" y="3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7" y="0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2"/>
                  </a:cxn>
                  <a:cxn ang="0">
                    <a:pos x="12" y="2"/>
                  </a:cxn>
                </a:cxnLst>
                <a:rect l="0" t="0" r="r" b="b"/>
                <a:pathLst>
                  <a:path w="22" h="123">
                    <a:moveTo>
                      <a:pt x="12" y="2"/>
                    </a:moveTo>
                    <a:lnTo>
                      <a:pt x="12" y="2"/>
                    </a:lnTo>
                    <a:lnTo>
                      <a:pt x="9" y="9"/>
                    </a:lnTo>
                    <a:lnTo>
                      <a:pt x="7" y="15"/>
                    </a:lnTo>
                    <a:lnTo>
                      <a:pt x="3" y="29"/>
                    </a:lnTo>
                    <a:lnTo>
                      <a:pt x="1" y="44"/>
                    </a:lnTo>
                    <a:lnTo>
                      <a:pt x="0" y="59"/>
                    </a:lnTo>
                    <a:lnTo>
                      <a:pt x="1" y="90"/>
                    </a:lnTo>
                    <a:lnTo>
                      <a:pt x="2" y="118"/>
                    </a:lnTo>
                    <a:lnTo>
                      <a:pt x="2" y="118"/>
                    </a:lnTo>
                    <a:lnTo>
                      <a:pt x="3" y="120"/>
                    </a:lnTo>
                    <a:lnTo>
                      <a:pt x="4" y="122"/>
                    </a:lnTo>
                    <a:lnTo>
                      <a:pt x="5" y="123"/>
                    </a:lnTo>
                    <a:lnTo>
                      <a:pt x="7" y="123"/>
                    </a:lnTo>
                    <a:lnTo>
                      <a:pt x="9" y="123"/>
                    </a:lnTo>
                    <a:lnTo>
                      <a:pt x="10" y="122"/>
                    </a:lnTo>
                    <a:lnTo>
                      <a:pt x="11" y="120"/>
                    </a:lnTo>
                    <a:lnTo>
                      <a:pt x="11" y="118"/>
                    </a:lnTo>
                    <a:lnTo>
                      <a:pt x="11" y="118"/>
                    </a:lnTo>
                    <a:lnTo>
                      <a:pt x="10" y="91"/>
                    </a:lnTo>
                    <a:lnTo>
                      <a:pt x="10" y="61"/>
                    </a:lnTo>
                    <a:lnTo>
                      <a:pt x="10" y="47"/>
                    </a:lnTo>
                    <a:lnTo>
                      <a:pt x="12" y="32"/>
                    </a:lnTo>
                    <a:lnTo>
                      <a:pt x="15" y="19"/>
                    </a:lnTo>
                    <a:lnTo>
                      <a:pt x="17" y="13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5"/>
                    </a:lnTo>
                    <a:lnTo>
                      <a:pt x="20" y="3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2"/>
                    </a:lnTo>
                    <a:lnTo>
                      <a:pt x="1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2" name="Freeform 176"/>
              <p:cNvSpPr/>
              <p:nvPr/>
            </p:nvSpPr>
            <p:spPr bwMode="auto">
              <a:xfrm>
                <a:off x="4395788" y="2492375"/>
                <a:ext cx="7938" cy="55563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29"/>
                  </a:cxn>
                  <a:cxn ang="0">
                    <a:pos x="2" y="53"/>
                  </a:cxn>
                  <a:cxn ang="0">
                    <a:pos x="1" y="77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1" y="102"/>
                  </a:cxn>
                  <a:cxn ang="0">
                    <a:pos x="2" y="104"/>
                  </a:cxn>
                  <a:cxn ang="0">
                    <a:pos x="4" y="105"/>
                  </a:cxn>
                  <a:cxn ang="0">
                    <a:pos x="6" y="105"/>
                  </a:cxn>
                  <a:cxn ang="0">
                    <a:pos x="7" y="105"/>
                  </a:cxn>
                  <a:cxn ang="0">
                    <a:pos x="9" y="104"/>
                  </a:cxn>
                  <a:cxn ang="0">
                    <a:pos x="10" y="102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1" y="77"/>
                  </a:cxn>
                  <a:cxn ang="0">
                    <a:pos x="13" y="53"/>
                  </a:cxn>
                  <a:cxn ang="0">
                    <a:pos x="14" y="29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2" y="1"/>
                  </a:cxn>
                  <a:cxn ang="0">
                    <a:pos x="10" y="0"/>
                  </a:cxn>
                  <a:cxn ang="0">
                    <a:pos x="9" y="1"/>
                  </a:cxn>
                  <a:cxn ang="0">
                    <a:pos x="7" y="2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05">
                    <a:moveTo>
                      <a:pt x="6" y="5"/>
                    </a:moveTo>
                    <a:lnTo>
                      <a:pt x="6" y="5"/>
                    </a:lnTo>
                    <a:lnTo>
                      <a:pt x="5" y="29"/>
                    </a:lnTo>
                    <a:lnTo>
                      <a:pt x="2" y="53"/>
                    </a:lnTo>
                    <a:lnTo>
                      <a:pt x="1" y="77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102"/>
                    </a:lnTo>
                    <a:lnTo>
                      <a:pt x="2" y="104"/>
                    </a:lnTo>
                    <a:lnTo>
                      <a:pt x="4" y="105"/>
                    </a:lnTo>
                    <a:lnTo>
                      <a:pt x="6" y="105"/>
                    </a:lnTo>
                    <a:lnTo>
                      <a:pt x="7" y="105"/>
                    </a:lnTo>
                    <a:lnTo>
                      <a:pt x="9" y="104"/>
                    </a:lnTo>
                    <a:lnTo>
                      <a:pt x="10" y="102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1" y="77"/>
                    </a:lnTo>
                    <a:lnTo>
                      <a:pt x="13" y="53"/>
                    </a:lnTo>
                    <a:lnTo>
                      <a:pt x="14" y="29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2" y="1"/>
                    </a:lnTo>
                    <a:lnTo>
                      <a:pt x="10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3" name="Freeform 177"/>
              <p:cNvSpPr/>
              <p:nvPr/>
            </p:nvSpPr>
            <p:spPr bwMode="auto">
              <a:xfrm>
                <a:off x="4424363" y="25209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6"/>
                  </a:cxn>
                  <a:cxn ang="0">
                    <a:pos x="3" y="136"/>
                  </a:cxn>
                  <a:cxn ang="0">
                    <a:pos x="4" y="137"/>
                  </a:cxn>
                  <a:cxn ang="0">
                    <a:pos x="6" y="136"/>
                  </a:cxn>
                  <a:cxn ang="0">
                    <a:pos x="7" y="136"/>
                  </a:cxn>
                  <a:cxn ang="0">
                    <a:pos x="8" y="134"/>
                  </a:cxn>
                  <a:cxn ang="0">
                    <a:pos x="9" y="132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8" y="2"/>
                  </a:cxn>
                  <a:cxn ang="0">
                    <a:pos x="7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9" h="137">
                    <a:moveTo>
                      <a:pt x="0" y="4"/>
                    </a:move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6"/>
                    </a:lnTo>
                    <a:lnTo>
                      <a:pt x="3" y="136"/>
                    </a:lnTo>
                    <a:lnTo>
                      <a:pt x="4" y="137"/>
                    </a:lnTo>
                    <a:lnTo>
                      <a:pt x="6" y="136"/>
                    </a:lnTo>
                    <a:lnTo>
                      <a:pt x="7" y="136"/>
                    </a:lnTo>
                    <a:lnTo>
                      <a:pt x="8" y="134"/>
                    </a:lnTo>
                    <a:lnTo>
                      <a:pt x="9" y="132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8" y="2"/>
                    </a:lnTo>
                    <a:lnTo>
                      <a:pt x="7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4" name="Freeform 178"/>
              <p:cNvSpPr/>
              <p:nvPr/>
            </p:nvSpPr>
            <p:spPr bwMode="auto">
              <a:xfrm>
                <a:off x="4451350" y="2547938"/>
                <a:ext cx="7938" cy="68263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3"/>
                  </a:cxn>
                  <a:cxn ang="0">
                    <a:pos x="1" y="47"/>
                  </a:cxn>
                  <a:cxn ang="0">
                    <a:pos x="0" y="62"/>
                  </a:cxn>
                  <a:cxn ang="0">
                    <a:pos x="0" y="124"/>
                  </a:cxn>
                  <a:cxn ang="0">
                    <a:pos x="0" y="124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3" y="128"/>
                  </a:cxn>
                  <a:cxn ang="0">
                    <a:pos x="5" y="128"/>
                  </a:cxn>
                  <a:cxn ang="0">
                    <a:pos x="6" y="128"/>
                  </a:cxn>
                  <a:cxn ang="0">
                    <a:pos x="8" y="127"/>
                  </a:cxn>
                  <a:cxn ang="0">
                    <a:pos x="9" y="126"/>
                  </a:cxn>
                  <a:cxn ang="0">
                    <a:pos x="9" y="124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0" y="52"/>
                  </a:cxn>
                  <a:cxn ang="0">
                    <a:pos x="11" y="37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5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28">
                    <a:moveTo>
                      <a:pt x="5" y="5"/>
                    </a:moveTo>
                    <a:lnTo>
                      <a:pt x="5" y="5"/>
                    </a:lnTo>
                    <a:lnTo>
                      <a:pt x="2" y="33"/>
                    </a:lnTo>
                    <a:lnTo>
                      <a:pt x="1" y="47"/>
                    </a:lnTo>
                    <a:lnTo>
                      <a:pt x="0" y="6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3" y="128"/>
                    </a:lnTo>
                    <a:lnTo>
                      <a:pt x="5" y="128"/>
                    </a:lnTo>
                    <a:lnTo>
                      <a:pt x="6" y="128"/>
                    </a:lnTo>
                    <a:lnTo>
                      <a:pt x="8" y="127"/>
                    </a:lnTo>
                    <a:lnTo>
                      <a:pt x="9" y="126"/>
                    </a:lnTo>
                    <a:lnTo>
                      <a:pt x="9" y="124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0" y="52"/>
                    </a:lnTo>
                    <a:lnTo>
                      <a:pt x="11" y="3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2"/>
                    </a:lnTo>
                    <a:lnTo>
                      <a:pt x="11" y="1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5" name="Freeform 179"/>
              <p:cNvSpPr/>
              <p:nvPr/>
            </p:nvSpPr>
            <p:spPr bwMode="auto">
              <a:xfrm>
                <a:off x="4478338" y="2578100"/>
                <a:ext cx="6350" cy="555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1" y="103"/>
                  </a:cxn>
                  <a:cxn ang="0">
                    <a:pos x="4" y="104"/>
                  </a:cxn>
                  <a:cxn ang="0">
                    <a:pos x="5" y="104"/>
                  </a:cxn>
                  <a:cxn ang="0">
                    <a:pos x="7" y="104"/>
                  </a:cxn>
                  <a:cxn ang="0">
                    <a:pos x="8" y="103"/>
                  </a:cxn>
                  <a:cxn ang="0">
                    <a:pos x="9" y="102"/>
                  </a:cxn>
                  <a:cxn ang="0">
                    <a:pos x="10" y="100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4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104">
                    <a:moveTo>
                      <a:pt x="0" y="5"/>
                    </a:moveTo>
                    <a:lnTo>
                      <a:pt x="0" y="100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1" y="103"/>
                    </a:lnTo>
                    <a:lnTo>
                      <a:pt x="4" y="104"/>
                    </a:lnTo>
                    <a:lnTo>
                      <a:pt x="5" y="104"/>
                    </a:lnTo>
                    <a:lnTo>
                      <a:pt x="7" y="104"/>
                    </a:lnTo>
                    <a:lnTo>
                      <a:pt x="8" y="103"/>
                    </a:lnTo>
                    <a:lnTo>
                      <a:pt x="9" y="102"/>
                    </a:lnTo>
                    <a:lnTo>
                      <a:pt x="10" y="100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4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6" name="Freeform 180"/>
              <p:cNvSpPr/>
              <p:nvPr/>
            </p:nvSpPr>
            <p:spPr bwMode="auto">
              <a:xfrm>
                <a:off x="4500563" y="2608263"/>
                <a:ext cx="7938" cy="49213"/>
              </a:xfrm>
              <a:custGeom>
                <a:avLst/>
                <a:gdLst/>
                <a:ahLst/>
                <a:cxnLst>
                  <a:cxn ang="0">
                    <a:pos x="15" y="88"/>
                  </a:cxn>
                  <a:cxn ang="0">
                    <a:pos x="15" y="88"/>
                  </a:cxn>
                  <a:cxn ang="0">
                    <a:pos x="12" y="79"/>
                  </a:cxn>
                  <a:cxn ang="0">
                    <a:pos x="10" y="68"/>
                  </a:cxn>
                  <a:cxn ang="0">
                    <a:pos x="9" y="57"/>
                  </a:cxn>
                  <a:cxn ang="0">
                    <a:pos x="9" y="47"/>
                  </a:cxn>
                  <a:cxn ang="0">
                    <a:pos x="9" y="25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7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1" y="4"/>
                  </a:cxn>
                  <a:cxn ang="0">
                    <a:pos x="1" y="4"/>
                  </a:cxn>
                  <a:cxn ang="0">
                    <a:pos x="0" y="26"/>
                  </a:cxn>
                  <a:cxn ang="0">
                    <a:pos x="0" y="48"/>
                  </a:cxn>
                  <a:cxn ang="0">
                    <a:pos x="0" y="59"/>
                  </a:cxn>
                  <a:cxn ang="0">
                    <a:pos x="1" y="69"/>
                  </a:cxn>
                  <a:cxn ang="0">
                    <a:pos x="3" y="81"/>
                  </a:cxn>
                  <a:cxn ang="0">
                    <a:pos x="6" y="91"/>
                  </a:cxn>
                  <a:cxn ang="0">
                    <a:pos x="6" y="91"/>
                  </a:cxn>
                  <a:cxn ang="0">
                    <a:pos x="7" y="93"/>
                  </a:cxn>
                  <a:cxn ang="0">
                    <a:pos x="8" y="94"/>
                  </a:cxn>
                  <a:cxn ang="0">
                    <a:pos x="10" y="94"/>
                  </a:cxn>
                  <a:cxn ang="0">
                    <a:pos x="12" y="94"/>
                  </a:cxn>
                  <a:cxn ang="0">
                    <a:pos x="13" y="93"/>
                  </a:cxn>
                  <a:cxn ang="0">
                    <a:pos x="14" y="92"/>
                  </a:cxn>
                  <a:cxn ang="0">
                    <a:pos x="15" y="90"/>
                  </a:cxn>
                  <a:cxn ang="0">
                    <a:pos x="15" y="88"/>
                  </a:cxn>
                  <a:cxn ang="0">
                    <a:pos x="15" y="88"/>
                  </a:cxn>
                </a:cxnLst>
                <a:rect l="0" t="0" r="r" b="b"/>
                <a:pathLst>
                  <a:path w="15" h="94">
                    <a:moveTo>
                      <a:pt x="15" y="88"/>
                    </a:moveTo>
                    <a:lnTo>
                      <a:pt x="15" y="88"/>
                    </a:lnTo>
                    <a:lnTo>
                      <a:pt x="12" y="79"/>
                    </a:lnTo>
                    <a:lnTo>
                      <a:pt x="10" y="68"/>
                    </a:lnTo>
                    <a:lnTo>
                      <a:pt x="9" y="57"/>
                    </a:lnTo>
                    <a:lnTo>
                      <a:pt x="9" y="47"/>
                    </a:lnTo>
                    <a:lnTo>
                      <a:pt x="9" y="25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7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1" y="4"/>
                    </a:lnTo>
                    <a:lnTo>
                      <a:pt x="0" y="26"/>
                    </a:lnTo>
                    <a:lnTo>
                      <a:pt x="0" y="48"/>
                    </a:lnTo>
                    <a:lnTo>
                      <a:pt x="0" y="59"/>
                    </a:lnTo>
                    <a:lnTo>
                      <a:pt x="1" y="69"/>
                    </a:lnTo>
                    <a:lnTo>
                      <a:pt x="3" y="8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7" y="93"/>
                    </a:lnTo>
                    <a:lnTo>
                      <a:pt x="8" y="94"/>
                    </a:lnTo>
                    <a:lnTo>
                      <a:pt x="10" y="94"/>
                    </a:lnTo>
                    <a:lnTo>
                      <a:pt x="12" y="94"/>
                    </a:lnTo>
                    <a:lnTo>
                      <a:pt x="13" y="93"/>
                    </a:lnTo>
                    <a:lnTo>
                      <a:pt x="14" y="92"/>
                    </a:lnTo>
                    <a:lnTo>
                      <a:pt x="15" y="90"/>
                    </a:lnTo>
                    <a:lnTo>
                      <a:pt x="15" y="88"/>
                    </a:lnTo>
                    <a:lnTo>
                      <a:pt x="15" y="8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7" name="Freeform 181"/>
              <p:cNvSpPr/>
              <p:nvPr/>
            </p:nvSpPr>
            <p:spPr bwMode="auto">
              <a:xfrm>
                <a:off x="4529138" y="2622550"/>
                <a:ext cx="7938" cy="63500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18"/>
                  </a:cxn>
                  <a:cxn ang="0">
                    <a:pos x="3" y="31"/>
                  </a:cxn>
                  <a:cxn ang="0">
                    <a:pos x="1" y="4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86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7"/>
                  </a:cxn>
                  <a:cxn ang="0">
                    <a:pos x="3" y="118"/>
                  </a:cxn>
                  <a:cxn ang="0">
                    <a:pos x="6" y="119"/>
                  </a:cxn>
                  <a:cxn ang="0">
                    <a:pos x="8" y="118"/>
                  </a:cxn>
                  <a:cxn ang="0">
                    <a:pos x="9" y="117"/>
                  </a:cxn>
                  <a:cxn ang="0">
                    <a:pos x="10" y="116"/>
                  </a:cxn>
                  <a:cxn ang="0">
                    <a:pos x="11" y="114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1" y="43"/>
                  </a:cxn>
                  <a:cxn ang="0">
                    <a:pos x="13" y="31"/>
                  </a:cxn>
                  <a:cxn ang="0">
                    <a:pos x="14" y="18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8" y="1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19">
                    <a:moveTo>
                      <a:pt x="6" y="5"/>
                    </a:moveTo>
                    <a:lnTo>
                      <a:pt x="6" y="5"/>
                    </a:lnTo>
                    <a:lnTo>
                      <a:pt x="5" y="18"/>
                    </a:lnTo>
                    <a:lnTo>
                      <a:pt x="3" y="31"/>
                    </a:lnTo>
                    <a:lnTo>
                      <a:pt x="1" y="4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86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7"/>
                    </a:lnTo>
                    <a:lnTo>
                      <a:pt x="3" y="118"/>
                    </a:lnTo>
                    <a:lnTo>
                      <a:pt x="6" y="119"/>
                    </a:lnTo>
                    <a:lnTo>
                      <a:pt x="8" y="118"/>
                    </a:lnTo>
                    <a:lnTo>
                      <a:pt x="9" y="117"/>
                    </a:lnTo>
                    <a:lnTo>
                      <a:pt x="10" y="116"/>
                    </a:lnTo>
                    <a:lnTo>
                      <a:pt x="11" y="114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1" y="43"/>
                    </a:lnTo>
                    <a:lnTo>
                      <a:pt x="13" y="31"/>
                    </a:lnTo>
                    <a:lnTo>
                      <a:pt x="14" y="18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8" name="Freeform 182"/>
              <p:cNvSpPr/>
              <p:nvPr/>
            </p:nvSpPr>
            <p:spPr bwMode="auto">
              <a:xfrm>
                <a:off x="4551363" y="2652713"/>
                <a:ext cx="4763" cy="55563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1" y="3"/>
                  </a:cxn>
                  <a:cxn ang="0">
                    <a:pos x="10" y="1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3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3"/>
                  </a:cxn>
                  <a:cxn ang="0">
                    <a:pos x="0" y="75"/>
                  </a:cxn>
                  <a:cxn ang="0">
                    <a:pos x="2" y="99"/>
                  </a:cxn>
                  <a:cxn ang="0">
                    <a:pos x="2" y="99"/>
                  </a:cxn>
                  <a:cxn ang="0">
                    <a:pos x="2" y="101"/>
                  </a:cxn>
                  <a:cxn ang="0">
                    <a:pos x="4" y="103"/>
                  </a:cxn>
                  <a:cxn ang="0">
                    <a:pos x="7" y="104"/>
                  </a:cxn>
                  <a:cxn ang="0">
                    <a:pos x="9" y="104"/>
                  </a:cxn>
                  <a:cxn ang="0">
                    <a:pos x="10" y="103"/>
                  </a:cxn>
                  <a:cxn ang="0">
                    <a:pos x="11" y="101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9" y="75"/>
                  </a:cxn>
                  <a:cxn ang="0">
                    <a:pos x="9" y="53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11" h="104">
                    <a:moveTo>
                      <a:pt x="11" y="5"/>
                    </a:moveTo>
                    <a:lnTo>
                      <a:pt x="11" y="5"/>
                    </a:lnTo>
                    <a:lnTo>
                      <a:pt x="11" y="3"/>
                    </a:lnTo>
                    <a:lnTo>
                      <a:pt x="10" y="1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3"/>
                    </a:lnTo>
                    <a:lnTo>
                      <a:pt x="0" y="75"/>
                    </a:lnTo>
                    <a:lnTo>
                      <a:pt x="2" y="99"/>
                    </a:lnTo>
                    <a:lnTo>
                      <a:pt x="2" y="99"/>
                    </a:lnTo>
                    <a:lnTo>
                      <a:pt x="2" y="101"/>
                    </a:lnTo>
                    <a:lnTo>
                      <a:pt x="4" y="103"/>
                    </a:lnTo>
                    <a:lnTo>
                      <a:pt x="7" y="104"/>
                    </a:lnTo>
                    <a:lnTo>
                      <a:pt x="9" y="104"/>
                    </a:lnTo>
                    <a:lnTo>
                      <a:pt x="10" y="103"/>
                    </a:lnTo>
                    <a:lnTo>
                      <a:pt x="11" y="101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9" y="75"/>
                    </a:lnTo>
                    <a:lnTo>
                      <a:pt x="9" y="53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9" name="Freeform 183"/>
              <p:cNvSpPr/>
              <p:nvPr/>
            </p:nvSpPr>
            <p:spPr bwMode="auto">
              <a:xfrm>
                <a:off x="4572000" y="2676525"/>
                <a:ext cx="6350" cy="58738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57"/>
                  </a:cxn>
                  <a:cxn ang="0">
                    <a:pos x="2" y="83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6" y="111"/>
                  </a:cxn>
                  <a:cxn ang="0">
                    <a:pos x="7" y="112"/>
                  </a:cxn>
                  <a:cxn ang="0">
                    <a:pos x="10" y="113"/>
                  </a:cxn>
                  <a:cxn ang="0">
                    <a:pos x="12" y="113"/>
                  </a:cxn>
                  <a:cxn ang="0">
                    <a:pos x="13" y="112"/>
                  </a:cxn>
                  <a:cxn ang="0">
                    <a:pos x="14" y="111"/>
                  </a:cxn>
                  <a:cxn ang="0">
                    <a:pos x="14" y="109"/>
                  </a:cxn>
                  <a:cxn ang="0">
                    <a:pos x="14" y="109"/>
                  </a:cxn>
                  <a:cxn ang="0">
                    <a:pos x="12" y="83"/>
                  </a:cxn>
                  <a:cxn ang="0">
                    <a:pos x="10" y="57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4" h="113">
                    <a:moveTo>
                      <a:pt x="10" y="4"/>
                    </a:moveTo>
                    <a:lnTo>
                      <a:pt x="10" y="4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57"/>
                    </a:lnTo>
                    <a:lnTo>
                      <a:pt x="2" y="83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6" y="111"/>
                    </a:lnTo>
                    <a:lnTo>
                      <a:pt x="7" y="112"/>
                    </a:lnTo>
                    <a:lnTo>
                      <a:pt x="10" y="113"/>
                    </a:lnTo>
                    <a:lnTo>
                      <a:pt x="12" y="113"/>
                    </a:lnTo>
                    <a:lnTo>
                      <a:pt x="13" y="112"/>
                    </a:lnTo>
                    <a:lnTo>
                      <a:pt x="14" y="111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2" y="83"/>
                    </a:lnTo>
                    <a:lnTo>
                      <a:pt x="10" y="57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50" name="Freeform 184"/>
              <p:cNvSpPr/>
              <p:nvPr/>
            </p:nvSpPr>
            <p:spPr bwMode="auto">
              <a:xfrm>
                <a:off x="4481513" y="2305050"/>
                <a:ext cx="12700" cy="61913"/>
              </a:xfrm>
              <a:custGeom>
                <a:avLst/>
                <a:gdLst/>
                <a:ahLst/>
                <a:cxnLst>
                  <a:cxn ang="0">
                    <a:pos x="21" y="109"/>
                  </a:cxn>
                  <a:cxn ang="0">
                    <a:pos x="21" y="109"/>
                  </a:cxn>
                  <a:cxn ang="0">
                    <a:pos x="16" y="105"/>
                  </a:cxn>
                  <a:cxn ang="0">
                    <a:pos x="13" y="101"/>
                  </a:cxn>
                  <a:cxn ang="0">
                    <a:pos x="11" y="95"/>
                  </a:cxn>
                  <a:cxn ang="0">
                    <a:pos x="9" y="89"/>
                  </a:cxn>
                  <a:cxn ang="0">
                    <a:pos x="9" y="76"/>
                  </a:cxn>
                  <a:cxn ang="0">
                    <a:pos x="9" y="64"/>
                  </a:cxn>
                  <a:cxn ang="0">
                    <a:pos x="9" y="64"/>
                  </a:cxn>
                  <a:cxn ang="0">
                    <a:pos x="10" y="3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77"/>
                  </a:cxn>
                  <a:cxn ang="0">
                    <a:pos x="0" y="77"/>
                  </a:cxn>
                  <a:cxn ang="0">
                    <a:pos x="0" y="89"/>
                  </a:cxn>
                  <a:cxn ang="0">
                    <a:pos x="1" y="95"/>
                  </a:cxn>
                  <a:cxn ang="0">
                    <a:pos x="3" y="100"/>
                  </a:cxn>
                  <a:cxn ang="0">
                    <a:pos x="5" y="105"/>
                  </a:cxn>
                  <a:cxn ang="0">
                    <a:pos x="8" y="110"/>
                  </a:cxn>
                  <a:cxn ang="0">
                    <a:pos x="12" y="115"/>
                  </a:cxn>
                  <a:cxn ang="0">
                    <a:pos x="16" y="118"/>
                  </a:cxn>
                  <a:cxn ang="0">
                    <a:pos x="16" y="118"/>
                  </a:cxn>
                  <a:cxn ang="0">
                    <a:pos x="18" y="119"/>
                  </a:cxn>
                  <a:cxn ang="0">
                    <a:pos x="20" y="119"/>
                  </a:cxn>
                  <a:cxn ang="0">
                    <a:pos x="21" y="118"/>
                  </a:cxn>
                  <a:cxn ang="0">
                    <a:pos x="22" y="117"/>
                  </a:cxn>
                  <a:cxn ang="0">
                    <a:pos x="23" y="115"/>
                  </a:cxn>
                  <a:cxn ang="0">
                    <a:pos x="23" y="112"/>
                  </a:cxn>
                  <a:cxn ang="0">
                    <a:pos x="22" y="111"/>
                  </a:cxn>
                  <a:cxn ang="0">
                    <a:pos x="21" y="109"/>
                  </a:cxn>
                  <a:cxn ang="0">
                    <a:pos x="21" y="109"/>
                  </a:cxn>
                </a:cxnLst>
                <a:rect l="0" t="0" r="r" b="b"/>
                <a:pathLst>
                  <a:path w="23" h="119">
                    <a:moveTo>
                      <a:pt x="21" y="109"/>
                    </a:moveTo>
                    <a:lnTo>
                      <a:pt x="21" y="109"/>
                    </a:lnTo>
                    <a:lnTo>
                      <a:pt x="16" y="105"/>
                    </a:lnTo>
                    <a:lnTo>
                      <a:pt x="13" y="101"/>
                    </a:lnTo>
                    <a:lnTo>
                      <a:pt x="11" y="95"/>
                    </a:lnTo>
                    <a:lnTo>
                      <a:pt x="9" y="89"/>
                    </a:lnTo>
                    <a:lnTo>
                      <a:pt x="9" y="76"/>
                    </a:lnTo>
                    <a:lnTo>
                      <a:pt x="9" y="64"/>
                    </a:lnTo>
                    <a:lnTo>
                      <a:pt x="9" y="64"/>
                    </a:lnTo>
                    <a:lnTo>
                      <a:pt x="10" y="3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9"/>
                    </a:lnTo>
                    <a:lnTo>
                      <a:pt x="1" y="95"/>
                    </a:lnTo>
                    <a:lnTo>
                      <a:pt x="3" y="100"/>
                    </a:lnTo>
                    <a:lnTo>
                      <a:pt x="5" y="105"/>
                    </a:lnTo>
                    <a:lnTo>
                      <a:pt x="8" y="110"/>
                    </a:lnTo>
                    <a:lnTo>
                      <a:pt x="12" y="115"/>
                    </a:lnTo>
                    <a:lnTo>
                      <a:pt x="16" y="118"/>
                    </a:lnTo>
                    <a:lnTo>
                      <a:pt x="16" y="118"/>
                    </a:lnTo>
                    <a:lnTo>
                      <a:pt x="18" y="119"/>
                    </a:lnTo>
                    <a:lnTo>
                      <a:pt x="20" y="119"/>
                    </a:lnTo>
                    <a:lnTo>
                      <a:pt x="21" y="118"/>
                    </a:lnTo>
                    <a:lnTo>
                      <a:pt x="22" y="117"/>
                    </a:lnTo>
                    <a:lnTo>
                      <a:pt x="23" y="115"/>
                    </a:lnTo>
                    <a:lnTo>
                      <a:pt x="23" y="112"/>
                    </a:lnTo>
                    <a:lnTo>
                      <a:pt x="22" y="111"/>
                    </a:lnTo>
                    <a:lnTo>
                      <a:pt x="21" y="109"/>
                    </a:lnTo>
                    <a:lnTo>
                      <a:pt x="21" y="10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51" name="Freeform 185"/>
              <p:cNvSpPr/>
              <p:nvPr/>
            </p:nvSpPr>
            <p:spPr bwMode="auto">
              <a:xfrm>
                <a:off x="4519613" y="2336800"/>
                <a:ext cx="9525" cy="55563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7" y="15"/>
                  </a:cxn>
                  <a:cxn ang="0">
                    <a:pos x="4" y="27"/>
                  </a:cxn>
                  <a:cxn ang="0">
                    <a:pos x="2" y="50"/>
                  </a:cxn>
                  <a:cxn ang="0">
                    <a:pos x="0" y="75"/>
                  </a:cxn>
                  <a:cxn ang="0">
                    <a:pos x="0" y="99"/>
                  </a:cxn>
                  <a:cxn ang="0">
                    <a:pos x="0" y="99"/>
                  </a:cxn>
                  <a:cxn ang="0">
                    <a:pos x="0" y="101"/>
                  </a:cxn>
                  <a:cxn ang="0">
                    <a:pos x="1" y="102"/>
                  </a:cxn>
                  <a:cxn ang="0">
                    <a:pos x="3" y="103"/>
                  </a:cxn>
                  <a:cxn ang="0">
                    <a:pos x="5" y="104"/>
                  </a:cxn>
                  <a:cxn ang="0">
                    <a:pos x="6" y="103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9" y="99"/>
                  </a:cxn>
                  <a:cxn ang="0">
                    <a:pos x="9" y="99"/>
                  </a:cxn>
                  <a:cxn ang="0">
                    <a:pos x="10" y="75"/>
                  </a:cxn>
                  <a:cxn ang="0">
                    <a:pos x="11" y="52"/>
                  </a:cxn>
                  <a:cxn ang="0">
                    <a:pos x="13" y="29"/>
                  </a:cxn>
                  <a:cxn ang="0">
                    <a:pos x="16" y="17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8" y="2"/>
                  </a:cxn>
                  <a:cxn ang="0">
                    <a:pos x="17" y="1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9" y="3"/>
                  </a:cxn>
                  <a:cxn ang="0">
                    <a:pos x="9" y="3"/>
                  </a:cxn>
                </a:cxnLst>
                <a:rect l="0" t="0" r="r" b="b"/>
                <a:pathLst>
                  <a:path w="18" h="104">
                    <a:moveTo>
                      <a:pt x="9" y="3"/>
                    </a:moveTo>
                    <a:lnTo>
                      <a:pt x="9" y="3"/>
                    </a:lnTo>
                    <a:lnTo>
                      <a:pt x="7" y="15"/>
                    </a:lnTo>
                    <a:lnTo>
                      <a:pt x="4" y="27"/>
                    </a:lnTo>
                    <a:lnTo>
                      <a:pt x="2" y="50"/>
                    </a:lnTo>
                    <a:lnTo>
                      <a:pt x="0" y="75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101"/>
                    </a:lnTo>
                    <a:lnTo>
                      <a:pt x="1" y="102"/>
                    </a:lnTo>
                    <a:lnTo>
                      <a:pt x="3" y="103"/>
                    </a:lnTo>
                    <a:lnTo>
                      <a:pt x="5" y="104"/>
                    </a:lnTo>
                    <a:lnTo>
                      <a:pt x="6" y="103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9" y="99"/>
                    </a:lnTo>
                    <a:lnTo>
                      <a:pt x="9" y="99"/>
                    </a:lnTo>
                    <a:lnTo>
                      <a:pt x="10" y="75"/>
                    </a:lnTo>
                    <a:lnTo>
                      <a:pt x="11" y="52"/>
                    </a:lnTo>
                    <a:lnTo>
                      <a:pt x="13" y="29"/>
                    </a:lnTo>
                    <a:lnTo>
                      <a:pt x="16" y="17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7" y="1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9" y="3"/>
                    </a:lnTo>
                    <a:lnTo>
                      <a:pt x="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52" name="Freeform 186"/>
              <p:cNvSpPr/>
              <p:nvPr/>
            </p:nvSpPr>
            <p:spPr bwMode="auto">
              <a:xfrm>
                <a:off x="4543425" y="2370138"/>
                <a:ext cx="7938" cy="71438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5" y="4"/>
                  </a:cxn>
                  <a:cxn ang="0">
                    <a:pos x="4" y="36"/>
                  </a:cxn>
                  <a:cxn ang="0">
                    <a:pos x="3" y="68"/>
                  </a:cxn>
                  <a:cxn ang="0">
                    <a:pos x="1" y="100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5"/>
                  </a:cxn>
                  <a:cxn ang="0">
                    <a:pos x="3" y="136"/>
                  </a:cxn>
                  <a:cxn ang="0">
                    <a:pos x="4" y="136"/>
                  </a:cxn>
                  <a:cxn ang="0">
                    <a:pos x="7" y="136"/>
                  </a:cxn>
                  <a:cxn ang="0">
                    <a:pos x="9" y="135"/>
                  </a:cxn>
                  <a:cxn ang="0">
                    <a:pos x="10" y="134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11" y="100"/>
                  </a:cxn>
                  <a:cxn ang="0">
                    <a:pos x="13" y="68"/>
                  </a:cxn>
                  <a:cxn ang="0">
                    <a:pos x="14" y="36"/>
                  </a:cxn>
                  <a:cxn ang="0">
                    <a:pos x="15" y="4"/>
                  </a:cxn>
                  <a:cxn ang="0">
                    <a:pos x="15" y="4"/>
                  </a:cxn>
                  <a:cxn ang="0">
                    <a:pos x="14" y="2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5" y="2"/>
                  </a:cxn>
                  <a:cxn ang="0">
                    <a:pos x="5" y="4"/>
                  </a:cxn>
                  <a:cxn ang="0">
                    <a:pos x="5" y="4"/>
                  </a:cxn>
                </a:cxnLst>
                <a:rect l="0" t="0" r="r" b="b"/>
                <a:pathLst>
                  <a:path w="15" h="136">
                    <a:moveTo>
                      <a:pt x="5" y="4"/>
                    </a:moveTo>
                    <a:lnTo>
                      <a:pt x="5" y="4"/>
                    </a:lnTo>
                    <a:lnTo>
                      <a:pt x="4" y="36"/>
                    </a:lnTo>
                    <a:lnTo>
                      <a:pt x="3" y="68"/>
                    </a:lnTo>
                    <a:lnTo>
                      <a:pt x="1" y="100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5"/>
                    </a:lnTo>
                    <a:lnTo>
                      <a:pt x="3" y="136"/>
                    </a:lnTo>
                    <a:lnTo>
                      <a:pt x="4" y="136"/>
                    </a:lnTo>
                    <a:lnTo>
                      <a:pt x="7" y="136"/>
                    </a:lnTo>
                    <a:lnTo>
                      <a:pt x="9" y="135"/>
                    </a:lnTo>
                    <a:lnTo>
                      <a:pt x="10" y="134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11" y="100"/>
                    </a:lnTo>
                    <a:lnTo>
                      <a:pt x="13" y="68"/>
                    </a:lnTo>
                    <a:lnTo>
                      <a:pt x="14" y="36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4" y="2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5" y="2"/>
                    </a:lnTo>
                    <a:lnTo>
                      <a:pt x="5" y="4"/>
                    </a:lnTo>
                    <a:lnTo>
                      <a:pt x="5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53" name="Freeform 187"/>
              <p:cNvSpPr/>
              <p:nvPr/>
            </p:nvSpPr>
            <p:spPr bwMode="auto">
              <a:xfrm>
                <a:off x="4573588" y="24066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28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1"/>
                  </a:cxn>
                  <a:cxn ang="0">
                    <a:pos x="3" y="132"/>
                  </a:cxn>
                  <a:cxn ang="0">
                    <a:pos x="5" y="133"/>
                  </a:cxn>
                  <a:cxn ang="0">
                    <a:pos x="6" y="132"/>
                  </a:cxn>
                  <a:cxn ang="0">
                    <a:pos x="8" y="131"/>
                  </a:cxn>
                  <a:cxn ang="0">
                    <a:pos x="9" y="130"/>
                  </a:cxn>
                  <a:cxn ang="0">
                    <a:pos x="9" y="12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33">
                    <a:moveTo>
                      <a:pt x="0" y="5"/>
                    </a:moveTo>
                    <a:lnTo>
                      <a:pt x="0" y="128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1"/>
                    </a:lnTo>
                    <a:lnTo>
                      <a:pt x="3" y="132"/>
                    </a:lnTo>
                    <a:lnTo>
                      <a:pt x="5" y="133"/>
                    </a:lnTo>
                    <a:lnTo>
                      <a:pt x="6" y="132"/>
                    </a:lnTo>
                    <a:lnTo>
                      <a:pt x="8" y="131"/>
                    </a:lnTo>
                    <a:lnTo>
                      <a:pt x="9" y="130"/>
                    </a:lnTo>
                    <a:lnTo>
                      <a:pt x="9" y="12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54" name="Freeform 188"/>
              <p:cNvSpPr/>
              <p:nvPr/>
            </p:nvSpPr>
            <p:spPr bwMode="auto">
              <a:xfrm>
                <a:off x="4602163" y="24320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1" y="121"/>
                  </a:cxn>
                  <a:cxn ang="0">
                    <a:pos x="2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7" y="121"/>
                  </a:cxn>
                  <a:cxn ang="0">
                    <a:pos x="8" y="120"/>
                  </a:cxn>
                  <a:cxn ang="0">
                    <a:pos x="9" y="11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8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1" y="121"/>
                    </a:lnTo>
                    <a:lnTo>
                      <a:pt x="2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7" y="121"/>
                    </a:lnTo>
                    <a:lnTo>
                      <a:pt x="8" y="120"/>
                    </a:lnTo>
                    <a:lnTo>
                      <a:pt x="9" y="11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55" name="Freeform 189"/>
              <p:cNvSpPr/>
              <p:nvPr/>
            </p:nvSpPr>
            <p:spPr bwMode="auto">
              <a:xfrm>
                <a:off x="4624388" y="24574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1"/>
                  </a:cxn>
                  <a:cxn ang="0">
                    <a:pos x="9" y="119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9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1"/>
                    </a:lnTo>
                    <a:lnTo>
                      <a:pt x="9" y="119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56" name="Freeform 190"/>
              <p:cNvSpPr/>
              <p:nvPr/>
            </p:nvSpPr>
            <p:spPr bwMode="auto">
              <a:xfrm>
                <a:off x="4651375" y="2482850"/>
                <a:ext cx="7938" cy="73025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0"/>
                  </a:cxn>
                  <a:cxn ang="0">
                    <a:pos x="1" y="42"/>
                  </a:cxn>
                  <a:cxn ang="0">
                    <a:pos x="0" y="55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1" y="134"/>
                  </a:cxn>
                  <a:cxn ang="0">
                    <a:pos x="2" y="136"/>
                  </a:cxn>
                  <a:cxn ang="0">
                    <a:pos x="3" y="137"/>
                  </a:cxn>
                  <a:cxn ang="0">
                    <a:pos x="5" y="137"/>
                  </a:cxn>
                  <a:cxn ang="0">
                    <a:pos x="7" y="137"/>
                  </a:cxn>
                  <a:cxn ang="0">
                    <a:pos x="8" y="136"/>
                  </a:cxn>
                  <a:cxn ang="0">
                    <a:pos x="9" y="134"/>
                  </a:cxn>
                  <a:cxn ang="0">
                    <a:pos x="10" y="132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0" y="47"/>
                  </a:cxn>
                  <a:cxn ang="0">
                    <a:pos x="11" y="33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37">
                    <a:moveTo>
                      <a:pt x="5" y="5"/>
                    </a:moveTo>
                    <a:lnTo>
                      <a:pt x="5" y="5"/>
                    </a:lnTo>
                    <a:lnTo>
                      <a:pt x="2" y="30"/>
                    </a:lnTo>
                    <a:lnTo>
                      <a:pt x="1" y="42"/>
                    </a:lnTo>
                    <a:lnTo>
                      <a:pt x="0" y="55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1" y="134"/>
                    </a:lnTo>
                    <a:lnTo>
                      <a:pt x="2" y="136"/>
                    </a:lnTo>
                    <a:lnTo>
                      <a:pt x="3" y="137"/>
                    </a:lnTo>
                    <a:lnTo>
                      <a:pt x="5" y="137"/>
                    </a:lnTo>
                    <a:lnTo>
                      <a:pt x="7" y="137"/>
                    </a:lnTo>
                    <a:lnTo>
                      <a:pt x="8" y="136"/>
                    </a:lnTo>
                    <a:lnTo>
                      <a:pt x="9" y="134"/>
                    </a:lnTo>
                    <a:lnTo>
                      <a:pt x="10" y="13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47"/>
                    </a:lnTo>
                    <a:lnTo>
                      <a:pt x="11" y="33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57" name="Freeform 191"/>
              <p:cNvSpPr/>
              <p:nvPr/>
            </p:nvSpPr>
            <p:spPr bwMode="auto">
              <a:xfrm>
                <a:off x="4684713" y="2500313"/>
                <a:ext cx="4763" cy="8731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61"/>
                  </a:cxn>
                  <a:cxn ang="0">
                    <a:pos x="0" y="161"/>
                  </a:cxn>
                  <a:cxn ang="0">
                    <a:pos x="0" y="163"/>
                  </a:cxn>
                  <a:cxn ang="0">
                    <a:pos x="1" y="164"/>
                  </a:cxn>
                  <a:cxn ang="0">
                    <a:pos x="3" y="165"/>
                  </a:cxn>
                  <a:cxn ang="0">
                    <a:pos x="5" y="166"/>
                  </a:cxn>
                  <a:cxn ang="0">
                    <a:pos x="6" y="165"/>
                  </a:cxn>
                  <a:cxn ang="0">
                    <a:pos x="8" y="164"/>
                  </a:cxn>
                  <a:cxn ang="0">
                    <a:pos x="9" y="163"/>
                  </a:cxn>
                  <a:cxn ang="0">
                    <a:pos x="9" y="161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66">
                    <a:moveTo>
                      <a:pt x="0" y="5"/>
                    </a:moveTo>
                    <a:lnTo>
                      <a:pt x="0" y="161"/>
                    </a:lnTo>
                    <a:lnTo>
                      <a:pt x="0" y="161"/>
                    </a:lnTo>
                    <a:lnTo>
                      <a:pt x="0" y="163"/>
                    </a:lnTo>
                    <a:lnTo>
                      <a:pt x="1" y="164"/>
                    </a:lnTo>
                    <a:lnTo>
                      <a:pt x="3" y="165"/>
                    </a:lnTo>
                    <a:lnTo>
                      <a:pt x="5" y="166"/>
                    </a:lnTo>
                    <a:lnTo>
                      <a:pt x="6" y="165"/>
                    </a:lnTo>
                    <a:lnTo>
                      <a:pt x="8" y="164"/>
                    </a:lnTo>
                    <a:lnTo>
                      <a:pt x="9" y="163"/>
                    </a:lnTo>
                    <a:lnTo>
                      <a:pt x="9" y="161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58" name="Freeform 192"/>
              <p:cNvSpPr/>
              <p:nvPr/>
            </p:nvSpPr>
            <p:spPr bwMode="auto">
              <a:xfrm>
                <a:off x="4702175" y="2540000"/>
                <a:ext cx="7938" cy="69850"/>
              </a:xfrm>
              <a:custGeom>
                <a:avLst/>
                <a:gdLst/>
                <a:ahLst/>
                <a:cxnLst>
                  <a:cxn ang="0">
                    <a:pos x="6" y="3"/>
                  </a:cxn>
                  <a:cxn ang="0">
                    <a:pos x="6" y="3"/>
                  </a:cxn>
                  <a:cxn ang="0">
                    <a:pos x="3" y="19"/>
                  </a:cxn>
                  <a:cxn ang="0">
                    <a:pos x="1" y="34"/>
                  </a:cxn>
                  <a:cxn ang="0">
                    <a:pos x="0" y="50"/>
                  </a:cxn>
                  <a:cxn ang="0">
                    <a:pos x="0" y="65"/>
                  </a:cxn>
                  <a:cxn ang="0">
                    <a:pos x="1" y="96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2" y="129"/>
                  </a:cxn>
                  <a:cxn ang="0">
                    <a:pos x="3" y="131"/>
                  </a:cxn>
                  <a:cxn ang="0">
                    <a:pos x="4" y="132"/>
                  </a:cxn>
                  <a:cxn ang="0">
                    <a:pos x="6" y="132"/>
                  </a:cxn>
                  <a:cxn ang="0">
                    <a:pos x="7" y="132"/>
                  </a:cxn>
                  <a:cxn ang="0">
                    <a:pos x="9" y="131"/>
                  </a:cxn>
                  <a:cxn ang="0">
                    <a:pos x="10" y="129"/>
                  </a:cxn>
                  <a:cxn ang="0">
                    <a:pos x="10" y="127"/>
                  </a:cxn>
                  <a:cxn ang="0">
                    <a:pos x="10" y="127"/>
                  </a:cxn>
                  <a:cxn ang="0">
                    <a:pos x="10" y="97"/>
                  </a:cxn>
                  <a:cxn ang="0">
                    <a:pos x="9" y="66"/>
                  </a:cxn>
                  <a:cxn ang="0">
                    <a:pos x="9" y="51"/>
                  </a:cxn>
                  <a:cxn ang="0">
                    <a:pos x="10" y="36"/>
                  </a:cxn>
                  <a:cxn ang="0">
                    <a:pos x="12" y="21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3" y="0"/>
                  </a:cxn>
                  <a:cxn ang="0">
                    <a:pos x="11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6" y="3"/>
                  </a:cxn>
                </a:cxnLst>
                <a:rect l="0" t="0" r="r" b="b"/>
                <a:pathLst>
                  <a:path w="15" h="132">
                    <a:moveTo>
                      <a:pt x="6" y="3"/>
                    </a:moveTo>
                    <a:lnTo>
                      <a:pt x="6" y="3"/>
                    </a:lnTo>
                    <a:lnTo>
                      <a:pt x="3" y="19"/>
                    </a:lnTo>
                    <a:lnTo>
                      <a:pt x="1" y="34"/>
                    </a:lnTo>
                    <a:lnTo>
                      <a:pt x="0" y="50"/>
                    </a:lnTo>
                    <a:lnTo>
                      <a:pt x="0" y="65"/>
                    </a:lnTo>
                    <a:lnTo>
                      <a:pt x="1" y="96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2" y="129"/>
                    </a:lnTo>
                    <a:lnTo>
                      <a:pt x="3" y="131"/>
                    </a:lnTo>
                    <a:lnTo>
                      <a:pt x="4" y="132"/>
                    </a:lnTo>
                    <a:lnTo>
                      <a:pt x="6" y="132"/>
                    </a:lnTo>
                    <a:lnTo>
                      <a:pt x="7" y="132"/>
                    </a:lnTo>
                    <a:lnTo>
                      <a:pt x="9" y="131"/>
                    </a:lnTo>
                    <a:lnTo>
                      <a:pt x="10" y="129"/>
                    </a:lnTo>
                    <a:lnTo>
                      <a:pt x="10" y="127"/>
                    </a:lnTo>
                    <a:lnTo>
                      <a:pt x="10" y="127"/>
                    </a:lnTo>
                    <a:lnTo>
                      <a:pt x="10" y="97"/>
                    </a:lnTo>
                    <a:lnTo>
                      <a:pt x="9" y="66"/>
                    </a:lnTo>
                    <a:lnTo>
                      <a:pt x="9" y="51"/>
                    </a:lnTo>
                    <a:lnTo>
                      <a:pt x="10" y="36"/>
                    </a:lnTo>
                    <a:lnTo>
                      <a:pt x="12" y="21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59" name="Freeform 193"/>
              <p:cNvSpPr/>
              <p:nvPr/>
            </p:nvSpPr>
            <p:spPr bwMode="auto">
              <a:xfrm>
                <a:off x="4727575" y="2568575"/>
                <a:ext cx="9525" cy="52388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3" y="48"/>
                  </a:cxn>
                  <a:cxn ang="0">
                    <a:pos x="1" y="7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1" y="98"/>
                  </a:cxn>
                  <a:cxn ang="0">
                    <a:pos x="3" y="99"/>
                  </a:cxn>
                  <a:cxn ang="0">
                    <a:pos x="6" y="99"/>
                  </a:cxn>
                  <a:cxn ang="0">
                    <a:pos x="7" y="99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0" y="95"/>
                  </a:cxn>
                  <a:cxn ang="0">
                    <a:pos x="10" y="95"/>
                  </a:cxn>
                  <a:cxn ang="0">
                    <a:pos x="11" y="72"/>
                  </a:cxn>
                  <a:cxn ang="0">
                    <a:pos x="13" y="50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4"/>
                  </a:cxn>
                  <a:cxn ang="0">
                    <a:pos x="18" y="2"/>
                  </a:cxn>
                  <a:cxn ang="0">
                    <a:pos x="15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1" y="2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19" h="99">
                    <a:moveTo>
                      <a:pt x="10" y="3"/>
                    </a:moveTo>
                    <a:lnTo>
                      <a:pt x="10" y="3"/>
                    </a:lnTo>
                    <a:lnTo>
                      <a:pt x="3" y="48"/>
                    </a:lnTo>
                    <a:lnTo>
                      <a:pt x="1" y="7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1" y="98"/>
                    </a:lnTo>
                    <a:lnTo>
                      <a:pt x="3" y="99"/>
                    </a:lnTo>
                    <a:lnTo>
                      <a:pt x="6" y="99"/>
                    </a:lnTo>
                    <a:lnTo>
                      <a:pt x="7" y="99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1" y="72"/>
                    </a:lnTo>
                    <a:lnTo>
                      <a:pt x="13" y="50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4"/>
                    </a:lnTo>
                    <a:lnTo>
                      <a:pt x="18" y="2"/>
                    </a:lnTo>
                    <a:lnTo>
                      <a:pt x="15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1" y="2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0" name="Freeform 194"/>
              <p:cNvSpPr/>
              <p:nvPr/>
            </p:nvSpPr>
            <p:spPr bwMode="auto">
              <a:xfrm>
                <a:off x="4748213" y="2590800"/>
                <a:ext cx="4763" cy="571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1" y="109"/>
                  </a:cxn>
                  <a:cxn ang="0">
                    <a:pos x="3" y="109"/>
                  </a:cxn>
                  <a:cxn ang="0">
                    <a:pos x="4" y="110"/>
                  </a:cxn>
                  <a:cxn ang="0">
                    <a:pos x="6" y="109"/>
                  </a:cxn>
                  <a:cxn ang="0">
                    <a:pos x="7" y="109"/>
                  </a:cxn>
                  <a:cxn ang="0">
                    <a:pos x="9" y="107"/>
                  </a:cxn>
                  <a:cxn ang="0">
                    <a:pos x="9" y="10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7" y="2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10">
                    <a:moveTo>
                      <a:pt x="0" y="5"/>
                    </a:move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1" y="109"/>
                    </a:lnTo>
                    <a:lnTo>
                      <a:pt x="3" y="109"/>
                    </a:lnTo>
                    <a:lnTo>
                      <a:pt x="4" y="110"/>
                    </a:lnTo>
                    <a:lnTo>
                      <a:pt x="6" y="109"/>
                    </a:lnTo>
                    <a:lnTo>
                      <a:pt x="7" y="109"/>
                    </a:lnTo>
                    <a:lnTo>
                      <a:pt x="9" y="107"/>
                    </a:lnTo>
                    <a:lnTo>
                      <a:pt x="9" y="10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7" y="2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1" name="Freeform 195"/>
              <p:cNvSpPr/>
              <p:nvPr/>
            </p:nvSpPr>
            <p:spPr bwMode="auto">
              <a:xfrm>
                <a:off x="4641850" y="2751138"/>
                <a:ext cx="7938" cy="26988"/>
              </a:xfrm>
              <a:custGeom>
                <a:avLst/>
                <a:gdLst/>
                <a:ahLst/>
                <a:cxnLst>
                  <a:cxn ang="0">
                    <a:pos x="15" y="46"/>
                  </a:cxn>
                  <a:cxn ang="0">
                    <a:pos x="15" y="46"/>
                  </a:cxn>
                  <a:cxn ang="0">
                    <a:pos x="12" y="36"/>
                  </a:cxn>
                  <a:cxn ang="0">
                    <a:pos x="11" y="26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7"/>
                  </a:cxn>
                  <a:cxn ang="0">
                    <a:pos x="2" y="38"/>
                  </a:cxn>
                  <a:cxn ang="0">
                    <a:pos x="5" y="48"/>
                  </a:cxn>
                  <a:cxn ang="0">
                    <a:pos x="5" y="48"/>
                  </a:cxn>
                  <a:cxn ang="0">
                    <a:pos x="6" y="50"/>
                  </a:cxn>
                  <a:cxn ang="0">
                    <a:pos x="7" y="51"/>
                  </a:cxn>
                  <a:cxn ang="0">
                    <a:pos x="10" y="51"/>
                  </a:cxn>
                  <a:cxn ang="0">
                    <a:pos x="11" y="51"/>
                  </a:cxn>
                  <a:cxn ang="0">
                    <a:pos x="13" y="51"/>
                  </a:cxn>
                  <a:cxn ang="0">
                    <a:pos x="14" y="49"/>
                  </a:cxn>
                  <a:cxn ang="0">
                    <a:pos x="15" y="48"/>
                  </a:cxn>
                  <a:cxn ang="0">
                    <a:pos x="15" y="46"/>
                  </a:cxn>
                  <a:cxn ang="0">
                    <a:pos x="15" y="46"/>
                  </a:cxn>
                </a:cxnLst>
                <a:rect l="0" t="0" r="r" b="b"/>
                <a:pathLst>
                  <a:path w="15" h="51">
                    <a:moveTo>
                      <a:pt x="15" y="46"/>
                    </a:moveTo>
                    <a:lnTo>
                      <a:pt x="15" y="46"/>
                    </a:lnTo>
                    <a:lnTo>
                      <a:pt x="12" y="36"/>
                    </a:lnTo>
                    <a:lnTo>
                      <a:pt x="11" y="26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7"/>
                    </a:lnTo>
                    <a:lnTo>
                      <a:pt x="2" y="3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6" y="50"/>
                    </a:lnTo>
                    <a:lnTo>
                      <a:pt x="7" y="51"/>
                    </a:lnTo>
                    <a:lnTo>
                      <a:pt x="10" y="51"/>
                    </a:lnTo>
                    <a:lnTo>
                      <a:pt x="11" y="51"/>
                    </a:lnTo>
                    <a:lnTo>
                      <a:pt x="13" y="51"/>
                    </a:lnTo>
                    <a:lnTo>
                      <a:pt x="14" y="49"/>
                    </a:lnTo>
                    <a:lnTo>
                      <a:pt x="15" y="48"/>
                    </a:lnTo>
                    <a:lnTo>
                      <a:pt x="15" y="46"/>
                    </a:lnTo>
                    <a:lnTo>
                      <a:pt x="15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2" name="Freeform 196"/>
              <p:cNvSpPr/>
              <p:nvPr/>
            </p:nvSpPr>
            <p:spPr bwMode="auto">
              <a:xfrm>
                <a:off x="4675188" y="2751138"/>
                <a:ext cx="12700" cy="34925"/>
              </a:xfrm>
              <a:custGeom>
                <a:avLst/>
                <a:gdLst/>
                <a:ahLst/>
                <a:cxnLst>
                  <a:cxn ang="0">
                    <a:pos x="18" y="39"/>
                  </a:cxn>
                  <a:cxn ang="0">
                    <a:pos x="18" y="39"/>
                  </a:cxn>
                  <a:cxn ang="0">
                    <a:pos x="14" y="31"/>
                  </a:cxn>
                  <a:cxn ang="0">
                    <a:pos x="12" y="23"/>
                  </a:cxn>
                  <a:cxn ang="0">
                    <a:pos x="9" y="1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17"/>
                  </a:cxn>
                  <a:cxn ang="0">
                    <a:pos x="1" y="24"/>
                  </a:cxn>
                  <a:cxn ang="0">
                    <a:pos x="3" y="30"/>
                  </a:cxn>
                  <a:cxn ang="0">
                    <a:pos x="3" y="30"/>
                  </a:cxn>
                  <a:cxn ang="0">
                    <a:pos x="6" y="38"/>
                  </a:cxn>
                  <a:cxn ang="0">
                    <a:pos x="9" y="45"/>
                  </a:cxn>
                  <a:cxn ang="0">
                    <a:pos x="13" y="54"/>
                  </a:cxn>
                  <a:cxn ang="0">
                    <a:pos x="14" y="62"/>
                  </a:cxn>
                  <a:cxn ang="0">
                    <a:pos x="14" y="62"/>
                  </a:cxn>
                  <a:cxn ang="0">
                    <a:pos x="15" y="64"/>
                  </a:cxn>
                  <a:cxn ang="0">
                    <a:pos x="16" y="65"/>
                  </a:cxn>
                  <a:cxn ang="0">
                    <a:pos x="18" y="66"/>
                  </a:cxn>
                  <a:cxn ang="0">
                    <a:pos x="19" y="66"/>
                  </a:cxn>
                  <a:cxn ang="0">
                    <a:pos x="21" y="66"/>
                  </a:cxn>
                  <a:cxn ang="0">
                    <a:pos x="22" y="65"/>
                  </a:cxn>
                  <a:cxn ang="0">
                    <a:pos x="23" y="64"/>
                  </a:cxn>
                  <a:cxn ang="0">
                    <a:pos x="24" y="62"/>
                  </a:cxn>
                  <a:cxn ang="0">
                    <a:pos x="24" y="62"/>
                  </a:cxn>
                  <a:cxn ang="0">
                    <a:pos x="23" y="56"/>
                  </a:cxn>
                  <a:cxn ang="0">
                    <a:pos x="22" y="49"/>
                  </a:cxn>
                  <a:cxn ang="0">
                    <a:pos x="18" y="39"/>
                  </a:cxn>
                  <a:cxn ang="0">
                    <a:pos x="18" y="39"/>
                  </a:cxn>
                </a:cxnLst>
                <a:rect l="0" t="0" r="r" b="b"/>
                <a:pathLst>
                  <a:path w="24" h="66">
                    <a:moveTo>
                      <a:pt x="18" y="39"/>
                    </a:moveTo>
                    <a:lnTo>
                      <a:pt x="18" y="39"/>
                    </a:lnTo>
                    <a:lnTo>
                      <a:pt x="14" y="31"/>
                    </a:lnTo>
                    <a:lnTo>
                      <a:pt x="12" y="23"/>
                    </a:lnTo>
                    <a:lnTo>
                      <a:pt x="9" y="1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17"/>
                    </a:lnTo>
                    <a:lnTo>
                      <a:pt x="1" y="24"/>
                    </a:lnTo>
                    <a:lnTo>
                      <a:pt x="3" y="30"/>
                    </a:lnTo>
                    <a:lnTo>
                      <a:pt x="3" y="30"/>
                    </a:lnTo>
                    <a:lnTo>
                      <a:pt x="6" y="38"/>
                    </a:lnTo>
                    <a:lnTo>
                      <a:pt x="9" y="45"/>
                    </a:lnTo>
                    <a:lnTo>
                      <a:pt x="13" y="5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5" y="64"/>
                    </a:lnTo>
                    <a:lnTo>
                      <a:pt x="16" y="65"/>
                    </a:lnTo>
                    <a:lnTo>
                      <a:pt x="18" y="66"/>
                    </a:lnTo>
                    <a:lnTo>
                      <a:pt x="19" y="66"/>
                    </a:lnTo>
                    <a:lnTo>
                      <a:pt x="21" y="66"/>
                    </a:lnTo>
                    <a:lnTo>
                      <a:pt x="22" y="65"/>
                    </a:lnTo>
                    <a:lnTo>
                      <a:pt x="23" y="64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3" y="56"/>
                    </a:lnTo>
                    <a:lnTo>
                      <a:pt x="22" y="49"/>
                    </a:lnTo>
                    <a:lnTo>
                      <a:pt x="18" y="39"/>
                    </a:lnTo>
                    <a:lnTo>
                      <a:pt x="18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3" name="Freeform 197"/>
              <p:cNvSpPr/>
              <p:nvPr/>
            </p:nvSpPr>
            <p:spPr bwMode="auto">
              <a:xfrm>
                <a:off x="4710113" y="2759075"/>
                <a:ext cx="9525" cy="44450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24"/>
                  </a:cxn>
                  <a:cxn ang="0">
                    <a:pos x="3" y="44"/>
                  </a:cxn>
                  <a:cxn ang="0">
                    <a:pos x="6" y="63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11" y="84"/>
                  </a:cxn>
                  <a:cxn ang="0">
                    <a:pos x="12" y="85"/>
                  </a:cxn>
                  <a:cxn ang="0">
                    <a:pos x="14" y="85"/>
                  </a:cxn>
                  <a:cxn ang="0">
                    <a:pos x="16" y="85"/>
                  </a:cxn>
                  <a:cxn ang="0">
                    <a:pos x="17" y="84"/>
                  </a:cxn>
                  <a:cxn ang="0">
                    <a:pos x="18" y="83"/>
                  </a:cxn>
                  <a:cxn ang="0">
                    <a:pos x="19" y="82"/>
                  </a:cxn>
                  <a:cxn ang="0">
                    <a:pos x="19" y="80"/>
                  </a:cxn>
                  <a:cxn ang="0">
                    <a:pos x="19" y="80"/>
                  </a:cxn>
                  <a:cxn ang="0">
                    <a:pos x="16" y="61"/>
                  </a:cxn>
                  <a:cxn ang="0">
                    <a:pos x="13" y="43"/>
                  </a:cxn>
                  <a:cxn ang="0">
                    <a:pos x="11" y="24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9" h="85">
                    <a:moveTo>
                      <a:pt x="10" y="4"/>
                    </a:move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24"/>
                    </a:lnTo>
                    <a:lnTo>
                      <a:pt x="3" y="44"/>
                    </a:lnTo>
                    <a:lnTo>
                      <a:pt x="6" y="63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1" y="84"/>
                    </a:lnTo>
                    <a:lnTo>
                      <a:pt x="12" y="85"/>
                    </a:lnTo>
                    <a:lnTo>
                      <a:pt x="14" y="85"/>
                    </a:lnTo>
                    <a:lnTo>
                      <a:pt x="16" y="85"/>
                    </a:lnTo>
                    <a:lnTo>
                      <a:pt x="17" y="84"/>
                    </a:lnTo>
                    <a:lnTo>
                      <a:pt x="18" y="83"/>
                    </a:lnTo>
                    <a:lnTo>
                      <a:pt x="19" y="82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6" y="61"/>
                    </a:lnTo>
                    <a:lnTo>
                      <a:pt x="13" y="43"/>
                    </a:lnTo>
                    <a:lnTo>
                      <a:pt x="11" y="24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4" name="Freeform 198"/>
              <p:cNvSpPr/>
              <p:nvPr/>
            </p:nvSpPr>
            <p:spPr bwMode="auto">
              <a:xfrm>
                <a:off x="4416425" y="2370138"/>
                <a:ext cx="15875" cy="106363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4" y="24"/>
                  </a:cxn>
                  <a:cxn ang="0">
                    <a:pos x="13" y="34"/>
                  </a:cxn>
                  <a:cxn ang="0">
                    <a:pos x="13" y="45"/>
                  </a:cxn>
                  <a:cxn ang="0">
                    <a:pos x="13" y="98"/>
                  </a:cxn>
                  <a:cxn ang="0">
                    <a:pos x="13" y="98"/>
                  </a:cxn>
                  <a:cxn ang="0">
                    <a:pos x="13" y="124"/>
                  </a:cxn>
                  <a:cxn ang="0">
                    <a:pos x="12" y="136"/>
                  </a:cxn>
                  <a:cxn ang="0">
                    <a:pos x="10" y="149"/>
                  </a:cxn>
                  <a:cxn ang="0">
                    <a:pos x="10" y="149"/>
                  </a:cxn>
                  <a:cxn ang="0">
                    <a:pos x="4" y="171"/>
                  </a:cxn>
                  <a:cxn ang="0">
                    <a:pos x="2" y="183"/>
                  </a:cxn>
                  <a:cxn ang="0">
                    <a:pos x="0" y="194"/>
                  </a:cxn>
                  <a:cxn ang="0">
                    <a:pos x="0" y="194"/>
                  </a:cxn>
                  <a:cxn ang="0">
                    <a:pos x="1" y="196"/>
                  </a:cxn>
                  <a:cxn ang="0">
                    <a:pos x="2" y="197"/>
                  </a:cxn>
                  <a:cxn ang="0">
                    <a:pos x="3" y="198"/>
                  </a:cxn>
                  <a:cxn ang="0">
                    <a:pos x="5" y="199"/>
                  </a:cxn>
                  <a:cxn ang="0">
                    <a:pos x="6" y="198"/>
                  </a:cxn>
                  <a:cxn ang="0">
                    <a:pos x="8" y="197"/>
                  </a:cxn>
                  <a:cxn ang="0">
                    <a:pos x="9" y="196"/>
                  </a:cxn>
                  <a:cxn ang="0">
                    <a:pos x="10" y="194"/>
                  </a:cxn>
                  <a:cxn ang="0">
                    <a:pos x="10" y="194"/>
                  </a:cxn>
                  <a:cxn ang="0">
                    <a:pos x="11" y="182"/>
                  </a:cxn>
                  <a:cxn ang="0">
                    <a:pos x="14" y="169"/>
                  </a:cxn>
                  <a:cxn ang="0">
                    <a:pos x="20" y="144"/>
                  </a:cxn>
                  <a:cxn ang="0">
                    <a:pos x="20" y="144"/>
                  </a:cxn>
                  <a:cxn ang="0">
                    <a:pos x="22" y="135"/>
                  </a:cxn>
                  <a:cxn ang="0">
                    <a:pos x="22" y="125"/>
                  </a:cxn>
                  <a:cxn ang="0">
                    <a:pos x="22" y="105"/>
                  </a:cxn>
                  <a:cxn ang="0">
                    <a:pos x="22" y="105"/>
                  </a:cxn>
                  <a:cxn ang="0">
                    <a:pos x="22" y="80"/>
                  </a:cxn>
                  <a:cxn ang="0">
                    <a:pos x="22" y="55"/>
                  </a:cxn>
                  <a:cxn ang="0">
                    <a:pos x="23" y="31"/>
                  </a:cxn>
                  <a:cxn ang="0">
                    <a:pos x="25" y="18"/>
                  </a:cxn>
                  <a:cxn ang="0">
                    <a:pos x="29" y="6"/>
                  </a:cxn>
                  <a:cxn ang="0">
                    <a:pos x="29" y="6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29" h="199">
                    <a:moveTo>
                      <a:pt x="19" y="3"/>
                    </a:moveTo>
                    <a:lnTo>
                      <a:pt x="19" y="3"/>
                    </a:lnTo>
                    <a:lnTo>
                      <a:pt x="14" y="24"/>
                    </a:lnTo>
                    <a:lnTo>
                      <a:pt x="13" y="34"/>
                    </a:lnTo>
                    <a:lnTo>
                      <a:pt x="13" y="45"/>
                    </a:lnTo>
                    <a:lnTo>
                      <a:pt x="13" y="98"/>
                    </a:lnTo>
                    <a:lnTo>
                      <a:pt x="13" y="98"/>
                    </a:lnTo>
                    <a:lnTo>
                      <a:pt x="13" y="124"/>
                    </a:lnTo>
                    <a:lnTo>
                      <a:pt x="12" y="136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4" y="171"/>
                    </a:lnTo>
                    <a:lnTo>
                      <a:pt x="2" y="183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1" y="196"/>
                    </a:lnTo>
                    <a:lnTo>
                      <a:pt x="2" y="197"/>
                    </a:lnTo>
                    <a:lnTo>
                      <a:pt x="3" y="198"/>
                    </a:lnTo>
                    <a:lnTo>
                      <a:pt x="5" y="199"/>
                    </a:lnTo>
                    <a:lnTo>
                      <a:pt x="6" y="198"/>
                    </a:lnTo>
                    <a:lnTo>
                      <a:pt x="8" y="197"/>
                    </a:lnTo>
                    <a:lnTo>
                      <a:pt x="9" y="196"/>
                    </a:lnTo>
                    <a:lnTo>
                      <a:pt x="10" y="194"/>
                    </a:lnTo>
                    <a:lnTo>
                      <a:pt x="10" y="194"/>
                    </a:lnTo>
                    <a:lnTo>
                      <a:pt x="11" y="182"/>
                    </a:lnTo>
                    <a:lnTo>
                      <a:pt x="14" y="169"/>
                    </a:lnTo>
                    <a:lnTo>
                      <a:pt x="20" y="144"/>
                    </a:lnTo>
                    <a:lnTo>
                      <a:pt x="20" y="144"/>
                    </a:lnTo>
                    <a:lnTo>
                      <a:pt x="22" y="135"/>
                    </a:lnTo>
                    <a:lnTo>
                      <a:pt x="22" y="12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80"/>
                    </a:lnTo>
                    <a:lnTo>
                      <a:pt x="22" y="55"/>
                    </a:lnTo>
                    <a:lnTo>
                      <a:pt x="23" y="31"/>
                    </a:lnTo>
                    <a:lnTo>
                      <a:pt x="25" y="1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5" name="Freeform 199"/>
              <p:cNvSpPr/>
              <p:nvPr/>
            </p:nvSpPr>
            <p:spPr bwMode="auto">
              <a:xfrm>
                <a:off x="4464050" y="2424113"/>
                <a:ext cx="19050" cy="88900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18" y="42"/>
                  </a:cxn>
                  <a:cxn ang="0">
                    <a:pos x="11" y="83"/>
                  </a:cxn>
                  <a:cxn ang="0">
                    <a:pos x="6" y="123"/>
                  </a:cxn>
                  <a:cxn ang="0">
                    <a:pos x="0" y="162"/>
                  </a:cxn>
                  <a:cxn ang="0">
                    <a:pos x="0" y="162"/>
                  </a:cxn>
                  <a:cxn ang="0">
                    <a:pos x="0" y="164"/>
                  </a:cxn>
                  <a:cxn ang="0">
                    <a:pos x="2" y="166"/>
                  </a:cxn>
                  <a:cxn ang="0">
                    <a:pos x="3" y="167"/>
                  </a:cxn>
                  <a:cxn ang="0">
                    <a:pos x="5" y="167"/>
                  </a:cxn>
                  <a:cxn ang="0">
                    <a:pos x="8" y="166"/>
                  </a:cxn>
                  <a:cxn ang="0">
                    <a:pos x="10" y="164"/>
                  </a:cxn>
                  <a:cxn ang="0">
                    <a:pos x="10" y="162"/>
                  </a:cxn>
                  <a:cxn ang="0">
                    <a:pos x="10" y="162"/>
                  </a:cxn>
                  <a:cxn ang="0">
                    <a:pos x="15" y="123"/>
                  </a:cxn>
                  <a:cxn ang="0">
                    <a:pos x="20" y="84"/>
                  </a:cxn>
                  <a:cxn ang="0">
                    <a:pos x="26" y="45"/>
                  </a:cxn>
                  <a:cxn ang="0">
                    <a:pos x="36" y="6"/>
                  </a:cxn>
                  <a:cxn ang="0">
                    <a:pos x="36" y="6"/>
                  </a:cxn>
                  <a:cxn ang="0">
                    <a:pos x="36" y="4"/>
                  </a:cxn>
                  <a:cxn ang="0">
                    <a:pos x="35" y="2"/>
                  </a:cxn>
                  <a:cxn ang="0">
                    <a:pos x="34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6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6" h="167">
                    <a:moveTo>
                      <a:pt x="26" y="3"/>
                    </a:moveTo>
                    <a:lnTo>
                      <a:pt x="26" y="3"/>
                    </a:lnTo>
                    <a:lnTo>
                      <a:pt x="18" y="42"/>
                    </a:lnTo>
                    <a:lnTo>
                      <a:pt x="11" y="83"/>
                    </a:lnTo>
                    <a:lnTo>
                      <a:pt x="6" y="123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0" y="164"/>
                    </a:lnTo>
                    <a:lnTo>
                      <a:pt x="2" y="166"/>
                    </a:lnTo>
                    <a:lnTo>
                      <a:pt x="3" y="167"/>
                    </a:lnTo>
                    <a:lnTo>
                      <a:pt x="5" y="167"/>
                    </a:lnTo>
                    <a:lnTo>
                      <a:pt x="8" y="166"/>
                    </a:lnTo>
                    <a:lnTo>
                      <a:pt x="10" y="164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5" y="123"/>
                    </a:lnTo>
                    <a:lnTo>
                      <a:pt x="20" y="84"/>
                    </a:lnTo>
                    <a:lnTo>
                      <a:pt x="26" y="45"/>
                    </a:lnTo>
                    <a:lnTo>
                      <a:pt x="36" y="6"/>
                    </a:lnTo>
                    <a:lnTo>
                      <a:pt x="36" y="6"/>
                    </a:lnTo>
                    <a:lnTo>
                      <a:pt x="36" y="4"/>
                    </a:lnTo>
                    <a:lnTo>
                      <a:pt x="35" y="2"/>
                    </a:lnTo>
                    <a:lnTo>
                      <a:pt x="34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6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6" name="Freeform 200"/>
              <p:cNvSpPr/>
              <p:nvPr/>
            </p:nvSpPr>
            <p:spPr bwMode="auto">
              <a:xfrm>
                <a:off x="4521200" y="2484438"/>
                <a:ext cx="17463" cy="9525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26"/>
                  </a:cxn>
                  <a:cxn ang="0">
                    <a:pos x="23" y="46"/>
                  </a:cxn>
                  <a:cxn ang="0">
                    <a:pos x="20" y="67"/>
                  </a:cxn>
                  <a:cxn ang="0">
                    <a:pos x="14" y="88"/>
                  </a:cxn>
                  <a:cxn ang="0">
                    <a:pos x="14" y="88"/>
                  </a:cxn>
                  <a:cxn ang="0">
                    <a:pos x="11" y="98"/>
                  </a:cxn>
                  <a:cxn ang="0">
                    <a:pos x="9" y="109"/>
                  </a:cxn>
                  <a:cxn ang="0">
                    <a:pos x="6" y="131"/>
                  </a:cxn>
                  <a:cxn ang="0">
                    <a:pos x="3" y="153"/>
                  </a:cxn>
                  <a:cxn ang="0">
                    <a:pos x="0" y="174"/>
                  </a:cxn>
                  <a:cxn ang="0">
                    <a:pos x="0" y="174"/>
                  </a:cxn>
                  <a:cxn ang="0">
                    <a:pos x="0" y="176"/>
                  </a:cxn>
                  <a:cxn ang="0">
                    <a:pos x="1" y="177"/>
                  </a:cxn>
                  <a:cxn ang="0">
                    <a:pos x="4" y="179"/>
                  </a:cxn>
                  <a:cxn ang="0">
                    <a:pos x="6" y="179"/>
                  </a:cxn>
                  <a:cxn ang="0">
                    <a:pos x="7" y="179"/>
                  </a:cxn>
                  <a:cxn ang="0">
                    <a:pos x="8" y="178"/>
                  </a:cxn>
                  <a:cxn ang="0">
                    <a:pos x="9" y="176"/>
                  </a:cxn>
                  <a:cxn ang="0">
                    <a:pos x="9" y="176"/>
                  </a:cxn>
                  <a:cxn ang="0">
                    <a:pos x="12" y="155"/>
                  </a:cxn>
                  <a:cxn ang="0">
                    <a:pos x="15" y="133"/>
                  </a:cxn>
                  <a:cxn ang="0">
                    <a:pos x="18" y="111"/>
                  </a:cxn>
                  <a:cxn ang="0">
                    <a:pos x="24" y="91"/>
                  </a:cxn>
                  <a:cxn ang="0">
                    <a:pos x="24" y="91"/>
                  </a:cxn>
                  <a:cxn ang="0">
                    <a:pos x="28" y="69"/>
                  </a:cxn>
                  <a:cxn ang="0">
                    <a:pos x="32" y="48"/>
                  </a:cxn>
                  <a:cxn ang="0">
                    <a:pos x="34" y="27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5" h="179">
                    <a:moveTo>
                      <a:pt x="26" y="5"/>
                    </a:moveTo>
                    <a:lnTo>
                      <a:pt x="26" y="5"/>
                    </a:lnTo>
                    <a:lnTo>
                      <a:pt x="25" y="26"/>
                    </a:lnTo>
                    <a:lnTo>
                      <a:pt x="23" y="46"/>
                    </a:lnTo>
                    <a:lnTo>
                      <a:pt x="20" y="67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1" y="98"/>
                    </a:lnTo>
                    <a:lnTo>
                      <a:pt x="9" y="109"/>
                    </a:lnTo>
                    <a:lnTo>
                      <a:pt x="6" y="131"/>
                    </a:lnTo>
                    <a:lnTo>
                      <a:pt x="3" y="153"/>
                    </a:lnTo>
                    <a:lnTo>
                      <a:pt x="0" y="174"/>
                    </a:lnTo>
                    <a:lnTo>
                      <a:pt x="0" y="174"/>
                    </a:lnTo>
                    <a:lnTo>
                      <a:pt x="0" y="176"/>
                    </a:lnTo>
                    <a:lnTo>
                      <a:pt x="1" y="177"/>
                    </a:lnTo>
                    <a:lnTo>
                      <a:pt x="4" y="179"/>
                    </a:lnTo>
                    <a:lnTo>
                      <a:pt x="6" y="179"/>
                    </a:lnTo>
                    <a:lnTo>
                      <a:pt x="7" y="179"/>
                    </a:lnTo>
                    <a:lnTo>
                      <a:pt x="8" y="178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12" y="155"/>
                    </a:lnTo>
                    <a:lnTo>
                      <a:pt x="15" y="133"/>
                    </a:lnTo>
                    <a:lnTo>
                      <a:pt x="18" y="111"/>
                    </a:lnTo>
                    <a:lnTo>
                      <a:pt x="24" y="91"/>
                    </a:lnTo>
                    <a:lnTo>
                      <a:pt x="24" y="91"/>
                    </a:lnTo>
                    <a:lnTo>
                      <a:pt x="28" y="69"/>
                    </a:lnTo>
                    <a:lnTo>
                      <a:pt x="32" y="48"/>
                    </a:lnTo>
                    <a:lnTo>
                      <a:pt x="34" y="27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7" name="Freeform 201"/>
              <p:cNvSpPr/>
              <p:nvPr/>
            </p:nvSpPr>
            <p:spPr bwMode="auto">
              <a:xfrm>
                <a:off x="4570413" y="2508250"/>
                <a:ext cx="12700" cy="41275"/>
              </a:xfrm>
              <a:custGeom>
                <a:avLst/>
                <a:gdLst/>
                <a:ahLst/>
                <a:cxnLst>
                  <a:cxn ang="0">
                    <a:pos x="12" y="3"/>
                  </a:cxn>
                  <a:cxn ang="0">
                    <a:pos x="12" y="3"/>
                  </a:cxn>
                  <a:cxn ang="0">
                    <a:pos x="8" y="21"/>
                  </a:cxn>
                  <a:cxn ang="0">
                    <a:pos x="6" y="38"/>
                  </a:cxn>
                  <a:cxn ang="0">
                    <a:pos x="3" y="56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5" y="79"/>
                  </a:cxn>
                  <a:cxn ang="0">
                    <a:pos x="7" y="79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2" y="58"/>
                  </a:cxn>
                  <a:cxn ang="0">
                    <a:pos x="14" y="40"/>
                  </a:cxn>
                  <a:cxn ang="0">
                    <a:pos x="17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19" y="0"/>
                  </a:cxn>
                  <a:cxn ang="0">
                    <a:pos x="16" y="0"/>
                  </a:cxn>
                  <a:cxn ang="0">
                    <a:pos x="15" y="0"/>
                  </a:cxn>
                  <a:cxn ang="0">
                    <a:pos x="13" y="1"/>
                  </a:cxn>
                  <a:cxn ang="0">
                    <a:pos x="12" y="3"/>
                  </a:cxn>
                  <a:cxn ang="0">
                    <a:pos x="12" y="3"/>
                  </a:cxn>
                </a:cxnLst>
                <a:rect l="0" t="0" r="r" b="b"/>
                <a:pathLst>
                  <a:path w="22" h="79">
                    <a:moveTo>
                      <a:pt x="12" y="3"/>
                    </a:moveTo>
                    <a:lnTo>
                      <a:pt x="12" y="3"/>
                    </a:lnTo>
                    <a:lnTo>
                      <a:pt x="8" y="21"/>
                    </a:lnTo>
                    <a:lnTo>
                      <a:pt x="6" y="38"/>
                    </a:lnTo>
                    <a:lnTo>
                      <a:pt x="3" y="56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5" y="79"/>
                    </a:lnTo>
                    <a:lnTo>
                      <a:pt x="7" y="79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2" y="58"/>
                    </a:lnTo>
                    <a:lnTo>
                      <a:pt x="14" y="40"/>
                    </a:lnTo>
                    <a:lnTo>
                      <a:pt x="17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6" y="0"/>
                    </a:lnTo>
                    <a:lnTo>
                      <a:pt x="15" y="0"/>
                    </a:lnTo>
                    <a:lnTo>
                      <a:pt x="13" y="1"/>
                    </a:lnTo>
                    <a:lnTo>
                      <a:pt x="12" y="3"/>
                    </a:lnTo>
                    <a:lnTo>
                      <a:pt x="12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8" name="Freeform 202"/>
              <p:cNvSpPr/>
              <p:nvPr/>
            </p:nvSpPr>
            <p:spPr bwMode="auto">
              <a:xfrm>
                <a:off x="4603750" y="2557463"/>
                <a:ext cx="15875" cy="46038"/>
              </a:xfrm>
              <a:custGeom>
                <a:avLst/>
                <a:gdLst/>
                <a:ahLst/>
                <a:cxnLst>
                  <a:cxn ang="0">
                    <a:pos x="20" y="3"/>
                  </a:cxn>
                  <a:cxn ang="0">
                    <a:pos x="20" y="3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1" y="83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5" y="85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28" y="5"/>
                  </a:cxn>
                  <a:cxn ang="0">
                    <a:pos x="28" y="5"/>
                  </a:cxn>
                  <a:cxn ang="0">
                    <a:pos x="29" y="3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2" y="0"/>
                  </a:cxn>
                  <a:cxn ang="0">
                    <a:pos x="20" y="1"/>
                  </a:cxn>
                  <a:cxn ang="0">
                    <a:pos x="20" y="3"/>
                  </a:cxn>
                  <a:cxn ang="0">
                    <a:pos x="20" y="3"/>
                  </a:cxn>
                </a:cxnLst>
                <a:rect l="0" t="0" r="r" b="b"/>
                <a:pathLst>
                  <a:path w="29" h="85">
                    <a:moveTo>
                      <a:pt x="20" y="3"/>
                    </a:moveTo>
                    <a:lnTo>
                      <a:pt x="20" y="3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1" y="83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5" y="85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9" y="3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0" y="1"/>
                    </a:lnTo>
                    <a:lnTo>
                      <a:pt x="20" y="3"/>
                    </a:lnTo>
                    <a:lnTo>
                      <a:pt x="2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9" name="Freeform 203"/>
              <p:cNvSpPr/>
              <p:nvPr/>
            </p:nvSpPr>
            <p:spPr bwMode="auto">
              <a:xfrm>
                <a:off x="4687888" y="2668588"/>
                <a:ext cx="15875" cy="61913"/>
              </a:xfrm>
              <a:custGeom>
                <a:avLst/>
                <a:gdLst/>
                <a:ahLst/>
                <a:cxnLst>
                  <a:cxn ang="0">
                    <a:pos x="19" y="4"/>
                  </a:cxn>
                  <a:cxn ang="0">
                    <a:pos x="19" y="4"/>
                  </a:cxn>
                  <a:cxn ang="0">
                    <a:pos x="19" y="12"/>
                  </a:cxn>
                  <a:cxn ang="0">
                    <a:pos x="17" y="19"/>
                  </a:cxn>
                  <a:cxn ang="0">
                    <a:pos x="12" y="35"/>
                  </a:cxn>
                  <a:cxn ang="0">
                    <a:pos x="8" y="50"/>
                  </a:cxn>
                  <a:cxn ang="0">
                    <a:pos x="7" y="58"/>
                  </a:cxn>
                  <a:cxn ang="0">
                    <a:pos x="6" y="65"/>
                  </a:cxn>
                  <a:cxn ang="0">
                    <a:pos x="6" y="65"/>
                  </a:cxn>
                  <a:cxn ang="0">
                    <a:pos x="6" y="76"/>
                  </a:cxn>
                  <a:cxn ang="0">
                    <a:pos x="5" y="89"/>
                  </a:cxn>
                  <a:cxn ang="0">
                    <a:pos x="4" y="99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3"/>
                  </a:cxn>
                  <a:cxn ang="0">
                    <a:pos x="1" y="116"/>
                  </a:cxn>
                  <a:cxn ang="0">
                    <a:pos x="3" y="116"/>
                  </a:cxn>
                  <a:cxn ang="0">
                    <a:pos x="6" y="116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9" y="112"/>
                  </a:cxn>
                  <a:cxn ang="0">
                    <a:pos x="12" y="102"/>
                  </a:cxn>
                  <a:cxn ang="0">
                    <a:pos x="14" y="92"/>
                  </a:cxn>
                  <a:cxn ang="0">
                    <a:pos x="15" y="80"/>
                  </a:cxn>
                  <a:cxn ang="0">
                    <a:pos x="15" y="70"/>
                  </a:cxn>
                  <a:cxn ang="0">
                    <a:pos x="15" y="70"/>
                  </a:cxn>
                  <a:cxn ang="0">
                    <a:pos x="17" y="62"/>
                  </a:cxn>
                  <a:cxn ang="0">
                    <a:pos x="18" y="54"/>
                  </a:cxn>
                  <a:cxn ang="0">
                    <a:pos x="22" y="37"/>
                  </a:cxn>
                  <a:cxn ang="0">
                    <a:pos x="26" y="20"/>
                  </a:cxn>
                  <a:cxn ang="0">
                    <a:pos x="28" y="12"/>
                  </a:cxn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19" y="4"/>
                  </a:cxn>
                  <a:cxn ang="0">
                    <a:pos x="19" y="4"/>
                  </a:cxn>
                </a:cxnLst>
                <a:rect l="0" t="0" r="r" b="b"/>
                <a:pathLst>
                  <a:path w="29" h="116">
                    <a:moveTo>
                      <a:pt x="19" y="4"/>
                    </a:moveTo>
                    <a:lnTo>
                      <a:pt x="19" y="4"/>
                    </a:lnTo>
                    <a:lnTo>
                      <a:pt x="19" y="12"/>
                    </a:lnTo>
                    <a:lnTo>
                      <a:pt x="17" y="19"/>
                    </a:lnTo>
                    <a:lnTo>
                      <a:pt x="12" y="35"/>
                    </a:lnTo>
                    <a:lnTo>
                      <a:pt x="8" y="50"/>
                    </a:lnTo>
                    <a:lnTo>
                      <a:pt x="7" y="58"/>
                    </a:lnTo>
                    <a:lnTo>
                      <a:pt x="6" y="65"/>
                    </a:lnTo>
                    <a:lnTo>
                      <a:pt x="6" y="65"/>
                    </a:lnTo>
                    <a:lnTo>
                      <a:pt x="6" y="76"/>
                    </a:lnTo>
                    <a:lnTo>
                      <a:pt x="5" y="89"/>
                    </a:lnTo>
                    <a:lnTo>
                      <a:pt x="4" y="99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3"/>
                    </a:lnTo>
                    <a:lnTo>
                      <a:pt x="1" y="116"/>
                    </a:lnTo>
                    <a:lnTo>
                      <a:pt x="3" y="116"/>
                    </a:lnTo>
                    <a:lnTo>
                      <a:pt x="6" y="116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9" y="112"/>
                    </a:lnTo>
                    <a:lnTo>
                      <a:pt x="12" y="102"/>
                    </a:lnTo>
                    <a:lnTo>
                      <a:pt x="14" y="92"/>
                    </a:lnTo>
                    <a:lnTo>
                      <a:pt x="15" y="80"/>
                    </a:lnTo>
                    <a:lnTo>
                      <a:pt x="15" y="70"/>
                    </a:lnTo>
                    <a:lnTo>
                      <a:pt x="15" y="70"/>
                    </a:lnTo>
                    <a:lnTo>
                      <a:pt x="17" y="62"/>
                    </a:lnTo>
                    <a:lnTo>
                      <a:pt x="18" y="54"/>
                    </a:lnTo>
                    <a:lnTo>
                      <a:pt x="22" y="37"/>
                    </a:lnTo>
                    <a:lnTo>
                      <a:pt x="26" y="20"/>
                    </a:lnTo>
                    <a:lnTo>
                      <a:pt x="28" y="12"/>
                    </a:lnTo>
                    <a:lnTo>
                      <a:pt x="29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19" y="4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0" name="Freeform 204"/>
              <p:cNvSpPr/>
              <p:nvPr/>
            </p:nvSpPr>
            <p:spPr bwMode="auto">
              <a:xfrm>
                <a:off x="4714875" y="2657475"/>
                <a:ext cx="11113" cy="6191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32"/>
                  </a:cxn>
                  <a:cxn ang="0">
                    <a:pos x="6" y="59"/>
                  </a:cxn>
                  <a:cxn ang="0">
                    <a:pos x="2" y="86"/>
                  </a:cxn>
                  <a:cxn ang="0">
                    <a:pos x="0" y="113"/>
                  </a:cxn>
                  <a:cxn ang="0">
                    <a:pos x="0" y="113"/>
                  </a:cxn>
                  <a:cxn ang="0">
                    <a:pos x="0" y="115"/>
                  </a:cxn>
                  <a:cxn ang="0">
                    <a:pos x="1" y="116"/>
                  </a:cxn>
                  <a:cxn ang="0">
                    <a:pos x="3" y="117"/>
                  </a:cxn>
                  <a:cxn ang="0">
                    <a:pos x="4" y="117"/>
                  </a:cxn>
                  <a:cxn ang="0">
                    <a:pos x="6" y="117"/>
                  </a:cxn>
                  <a:cxn ang="0">
                    <a:pos x="8" y="116"/>
                  </a:cxn>
                  <a:cxn ang="0">
                    <a:pos x="9" y="115"/>
                  </a:cxn>
                  <a:cxn ang="0">
                    <a:pos x="9" y="113"/>
                  </a:cxn>
                  <a:cxn ang="0">
                    <a:pos x="9" y="113"/>
                  </a:cxn>
                  <a:cxn ang="0">
                    <a:pos x="11" y="86"/>
                  </a:cxn>
                  <a:cxn ang="0">
                    <a:pos x="15" y="59"/>
                  </a:cxn>
                  <a:cxn ang="0">
                    <a:pos x="19" y="32"/>
                  </a:cxn>
                  <a:cxn ang="0">
                    <a:pos x="21" y="5"/>
                  </a:cxn>
                  <a:cxn ang="0">
                    <a:pos x="21" y="5"/>
                  </a:cxn>
                  <a:cxn ang="0">
                    <a:pos x="21" y="3"/>
                  </a:cxn>
                  <a:cxn ang="0">
                    <a:pos x="20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3" y="3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1" h="117">
                    <a:moveTo>
                      <a:pt x="12" y="5"/>
                    </a:moveTo>
                    <a:lnTo>
                      <a:pt x="12" y="5"/>
                    </a:lnTo>
                    <a:lnTo>
                      <a:pt x="10" y="32"/>
                    </a:lnTo>
                    <a:lnTo>
                      <a:pt x="6" y="59"/>
                    </a:lnTo>
                    <a:lnTo>
                      <a:pt x="2" y="86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15"/>
                    </a:lnTo>
                    <a:lnTo>
                      <a:pt x="1" y="116"/>
                    </a:lnTo>
                    <a:lnTo>
                      <a:pt x="3" y="117"/>
                    </a:lnTo>
                    <a:lnTo>
                      <a:pt x="4" y="117"/>
                    </a:lnTo>
                    <a:lnTo>
                      <a:pt x="6" y="117"/>
                    </a:lnTo>
                    <a:lnTo>
                      <a:pt x="8" y="116"/>
                    </a:lnTo>
                    <a:lnTo>
                      <a:pt x="9" y="115"/>
                    </a:lnTo>
                    <a:lnTo>
                      <a:pt x="9" y="113"/>
                    </a:lnTo>
                    <a:lnTo>
                      <a:pt x="9" y="113"/>
                    </a:lnTo>
                    <a:lnTo>
                      <a:pt x="11" y="86"/>
                    </a:lnTo>
                    <a:lnTo>
                      <a:pt x="15" y="59"/>
                    </a:lnTo>
                    <a:lnTo>
                      <a:pt x="19" y="32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3"/>
                    </a:lnTo>
                    <a:lnTo>
                      <a:pt x="20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3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1" name="Freeform 206"/>
              <p:cNvSpPr>
                <a:spLocks noEditPoints="1"/>
              </p:cNvSpPr>
              <p:nvPr/>
            </p:nvSpPr>
            <p:spPr bwMode="auto">
              <a:xfrm>
                <a:off x="4249738" y="2249488"/>
                <a:ext cx="555625" cy="574675"/>
              </a:xfrm>
              <a:custGeom>
                <a:avLst/>
                <a:gdLst/>
                <a:ahLst/>
                <a:cxnLst>
                  <a:cxn ang="0">
                    <a:pos x="817" y="1056"/>
                  </a:cxn>
                  <a:cxn ang="0">
                    <a:pos x="716" y="1035"/>
                  </a:cxn>
                  <a:cxn ang="0">
                    <a:pos x="659" y="1016"/>
                  </a:cxn>
                  <a:cxn ang="0">
                    <a:pos x="645" y="1010"/>
                  </a:cxn>
                  <a:cxn ang="0">
                    <a:pos x="623" y="986"/>
                  </a:cxn>
                  <a:cxn ang="0">
                    <a:pos x="608" y="970"/>
                  </a:cxn>
                  <a:cxn ang="0">
                    <a:pos x="577" y="929"/>
                  </a:cxn>
                  <a:cxn ang="0">
                    <a:pos x="513" y="864"/>
                  </a:cxn>
                  <a:cxn ang="0">
                    <a:pos x="403" y="767"/>
                  </a:cxn>
                  <a:cxn ang="0">
                    <a:pos x="307" y="683"/>
                  </a:cxn>
                  <a:cxn ang="0">
                    <a:pos x="222" y="574"/>
                  </a:cxn>
                  <a:cxn ang="0">
                    <a:pos x="139" y="472"/>
                  </a:cxn>
                  <a:cxn ang="0">
                    <a:pos x="97" y="439"/>
                  </a:cxn>
                  <a:cxn ang="0">
                    <a:pos x="31" y="360"/>
                  </a:cxn>
                  <a:cxn ang="0">
                    <a:pos x="27" y="300"/>
                  </a:cxn>
                  <a:cxn ang="0">
                    <a:pos x="84" y="371"/>
                  </a:cxn>
                  <a:cxn ang="0">
                    <a:pos x="141" y="426"/>
                  </a:cxn>
                  <a:cxn ang="0">
                    <a:pos x="208" y="491"/>
                  </a:cxn>
                  <a:cxn ang="0">
                    <a:pos x="305" y="624"/>
                  </a:cxn>
                  <a:cxn ang="0">
                    <a:pos x="398" y="714"/>
                  </a:cxn>
                  <a:cxn ang="0">
                    <a:pos x="481" y="790"/>
                  </a:cxn>
                  <a:cxn ang="0">
                    <a:pos x="571" y="872"/>
                  </a:cxn>
                  <a:cxn ang="0">
                    <a:pos x="646" y="943"/>
                  </a:cxn>
                  <a:cxn ang="0">
                    <a:pos x="724" y="871"/>
                  </a:cxn>
                  <a:cxn ang="0">
                    <a:pos x="843" y="787"/>
                  </a:cxn>
                  <a:cxn ang="0">
                    <a:pos x="981" y="693"/>
                  </a:cxn>
                  <a:cxn ang="0">
                    <a:pos x="917" y="620"/>
                  </a:cxn>
                  <a:cxn ang="0">
                    <a:pos x="751" y="446"/>
                  </a:cxn>
                  <a:cxn ang="0">
                    <a:pos x="583" y="291"/>
                  </a:cxn>
                  <a:cxn ang="0">
                    <a:pos x="501" y="195"/>
                  </a:cxn>
                  <a:cxn ang="0">
                    <a:pos x="431" y="116"/>
                  </a:cxn>
                  <a:cxn ang="0">
                    <a:pos x="378" y="54"/>
                  </a:cxn>
                  <a:cxn ang="0">
                    <a:pos x="377" y="0"/>
                  </a:cxn>
                  <a:cxn ang="0">
                    <a:pos x="496" y="134"/>
                  </a:cxn>
                  <a:cxn ang="0">
                    <a:pos x="631" y="290"/>
                  </a:cxn>
                  <a:cxn ang="0">
                    <a:pos x="729" y="380"/>
                  </a:cxn>
                  <a:cxn ang="0">
                    <a:pos x="900" y="546"/>
                  </a:cxn>
                  <a:cxn ang="0">
                    <a:pos x="980" y="641"/>
                  </a:cxn>
                  <a:cxn ang="0">
                    <a:pos x="1020" y="678"/>
                  </a:cxn>
                  <a:cxn ang="0">
                    <a:pos x="1032" y="689"/>
                  </a:cxn>
                  <a:cxn ang="0">
                    <a:pos x="1037" y="700"/>
                  </a:cxn>
                  <a:cxn ang="0">
                    <a:pos x="1051" y="800"/>
                  </a:cxn>
                  <a:cxn ang="0">
                    <a:pos x="1037" y="911"/>
                  </a:cxn>
                  <a:cxn ang="0">
                    <a:pos x="1029" y="991"/>
                  </a:cxn>
                  <a:cxn ang="0">
                    <a:pos x="1023" y="1039"/>
                  </a:cxn>
                  <a:cxn ang="0">
                    <a:pos x="1016" y="1079"/>
                  </a:cxn>
                  <a:cxn ang="0">
                    <a:pos x="1002" y="1088"/>
                  </a:cxn>
                  <a:cxn ang="0">
                    <a:pos x="996" y="1087"/>
                  </a:cxn>
                  <a:cxn ang="0">
                    <a:pos x="954" y="761"/>
                  </a:cxn>
                  <a:cxn ang="0">
                    <a:pos x="842" y="830"/>
                  </a:cxn>
                  <a:cxn ang="0">
                    <a:pos x="729" y="917"/>
                  </a:cxn>
                  <a:cxn ang="0">
                    <a:pos x="672" y="967"/>
                  </a:cxn>
                  <a:cxn ang="0">
                    <a:pos x="699" y="991"/>
                  </a:cxn>
                  <a:cxn ang="0">
                    <a:pos x="772" y="1010"/>
                  </a:cxn>
                  <a:cxn ang="0">
                    <a:pos x="941" y="1046"/>
                  </a:cxn>
                  <a:cxn ang="0">
                    <a:pos x="989" y="1039"/>
                  </a:cxn>
                  <a:cxn ang="0">
                    <a:pos x="990" y="1018"/>
                  </a:cxn>
                  <a:cxn ang="0">
                    <a:pos x="995" y="957"/>
                  </a:cxn>
                  <a:cxn ang="0">
                    <a:pos x="1010" y="856"/>
                  </a:cxn>
                  <a:cxn ang="0">
                    <a:pos x="1010" y="734"/>
                  </a:cxn>
                </a:cxnLst>
                <a:rect l="0" t="0" r="r" b="b"/>
                <a:pathLst>
                  <a:path w="1051" h="1088">
                    <a:moveTo>
                      <a:pt x="991" y="1088"/>
                    </a:moveTo>
                    <a:lnTo>
                      <a:pt x="991" y="1088"/>
                    </a:lnTo>
                    <a:lnTo>
                      <a:pt x="952" y="1084"/>
                    </a:lnTo>
                    <a:lnTo>
                      <a:pt x="911" y="1078"/>
                    </a:lnTo>
                    <a:lnTo>
                      <a:pt x="866" y="1069"/>
                    </a:lnTo>
                    <a:lnTo>
                      <a:pt x="817" y="1056"/>
                    </a:lnTo>
                    <a:lnTo>
                      <a:pt x="817" y="1056"/>
                    </a:lnTo>
                    <a:lnTo>
                      <a:pt x="773" y="1046"/>
                    </a:lnTo>
                    <a:lnTo>
                      <a:pt x="751" y="1041"/>
                    </a:lnTo>
                    <a:lnTo>
                      <a:pt x="728" y="1037"/>
                    </a:lnTo>
                    <a:lnTo>
                      <a:pt x="728" y="1037"/>
                    </a:lnTo>
                    <a:lnTo>
                      <a:pt x="716" y="1035"/>
                    </a:lnTo>
                    <a:lnTo>
                      <a:pt x="706" y="1031"/>
                    </a:lnTo>
                    <a:lnTo>
                      <a:pt x="686" y="1025"/>
                    </a:lnTo>
                    <a:lnTo>
                      <a:pt x="686" y="1025"/>
                    </a:lnTo>
                    <a:lnTo>
                      <a:pt x="673" y="1020"/>
                    </a:lnTo>
                    <a:lnTo>
                      <a:pt x="659" y="1016"/>
                    </a:lnTo>
                    <a:lnTo>
                      <a:pt x="659" y="1016"/>
                    </a:lnTo>
                    <a:lnTo>
                      <a:pt x="654" y="1015"/>
                    </a:lnTo>
                    <a:lnTo>
                      <a:pt x="651" y="1013"/>
                    </a:lnTo>
                    <a:lnTo>
                      <a:pt x="650" y="1012"/>
                    </a:lnTo>
                    <a:lnTo>
                      <a:pt x="649" y="1011"/>
                    </a:lnTo>
                    <a:lnTo>
                      <a:pt x="649" y="1011"/>
                    </a:lnTo>
                    <a:lnTo>
                      <a:pt x="645" y="1010"/>
                    </a:lnTo>
                    <a:lnTo>
                      <a:pt x="645" y="1010"/>
                    </a:lnTo>
                    <a:lnTo>
                      <a:pt x="640" y="1006"/>
                    </a:lnTo>
                    <a:lnTo>
                      <a:pt x="635" y="1001"/>
                    </a:lnTo>
                    <a:lnTo>
                      <a:pt x="628" y="991"/>
                    </a:lnTo>
                    <a:lnTo>
                      <a:pt x="623" y="986"/>
                    </a:lnTo>
                    <a:lnTo>
                      <a:pt x="623" y="986"/>
                    </a:lnTo>
                    <a:lnTo>
                      <a:pt x="620" y="983"/>
                    </a:lnTo>
                    <a:lnTo>
                      <a:pt x="619" y="982"/>
                    </a:lnTo>
                    <a:lnTo>
                      <a:pt x="619" y="982"/>
                    </a:lnTo>
                    <a:lnTo>
                      <a:pt x="614" y="979"/>
                    </a:lnTo>
                    <a:lnTo>
                      <a:pt x="611" y="976"/>
                    </a:lnTo>
                    <a:lnTo>
                      <a:pt x="608" y="970"/>
                    </a:lnTo>
                    <a:lnTo>
                      <a:pt x="608" y="965"/>
                    </a:lnTo>
                    <a:lnTo>
                      <a:pt x="608" y="963"/>
                    </a:lnTo>
                    <a:lnTo>
                      <a:pt x="606" y="961"/>
                    </a:lnTo>
                    <a:lnTo>
                      <a:pt x="606" y="961"/>
                    </a:lnTo>
                    <a:lnTo>
                      <a:pt x="591" y="946"/>
                    </a:lnTo>
                    <a:lnTo>
                      <a:pt x="577" y="929"/>
                    </a:lnTo>
                    <a:lnTo>
                      <a:pt x="577" y="929"/>
                    </a:lnTo>
                    <a:lnTo>
                      <a:pt x="561" y="912"/>
                    </a:lnTo>
                    <a:lnTo>
                      <a:pt x="546" y="895"/>
                    </a:lnTo>
                    <a:lnTo>
                      <a:pt x="529" y="879"/>
                    </a:lnTo>
                    <a:lnTo>
                      <a:pt x="513" y="864"/>
                    </a:lnTo>
                    <a:lnTo>
                      <a:pt x="513" y="864"/>
                    </a:lnTo>
                    <a:lnTo>
                      <a:pt x="490" y="846"/>
                    </a:lnTo>
                    <a:lnTo>
                      <a:pt x="469" y="827"/>
                    </a:lnTo>
                    <a:lnTo>
                      <a:pt x="428" y="789"/>
                    </a:lnTo>
                    <a:lnTo>
                      <a:pt x="428" y="789"/>
                    </a:lnTo>
                    <a:lnTo>
                      <a:pt x="416" y="777"/>
                    </a:lnTo>
                    <a:lnTo>
                      <a:pt x="403" y="767"/>
                    </a:lnTo>
                    <a:lnTo>
                      <a:pt x="378" y="745"/>
                    </a:lnTo>
                    <a:lnTo>
                      <a:pt x="378" y="745"/>
                    </a:lnTo>
                    <a:lnTo>
                      <a:pt x="356" y="729"/>
                    </a:lnTo>
                    <a:lnTo>
                      <a:pt x="336" y="711"/>
                    </a:lnTo>
                    <a:lnTo>
                      <a:pt x="317" y="693"/>
                    </a:lnTo>
                    <a:lnTo>
                      <a:pt x="307" y="683"/>
                    </a:lnTo>
                    <a:lnTo>
                      <a:pt x="299" y="673"/>
                    </a:lnTo>
                    <a:lnTo>
                      <a:pt x="299" y="673"/>
                    </a:lnTo>
                    <a:lnTo>
                      <a:pt x="271" y="638"/>
                    </a:lnTo>
                    <a:lnTo>
                      <a:pt x="271" y="638"/>
                    </a:lnTo>
                    <a:lnTo>
                      <a:pt x="238" y="596"/>
                    </a:lnTo>
                    <a:lnTo>
                      <a:pt x="222" y="574"/>
                    </a:lnTo>
                    <a:lnTo>
                      <a:pt x="207" y="552"/>
                    </a:lnTo>
                    <a:lnTo>
                      <a:pt x="207" y="552"/>
                    </a:lnTo>
                    <a:lnTo>
                      <a:pt x="194" y="534"/>
                    </a:lnTo>
                    <a:lnTo>
                      <a:pt x="178" y="514"/>
                    </a:lnTo>
                    <a:lnTo>
                      <a:pt x="160" y="493"/>
                    </a:lnTo>
                    <a:lnTo>
                      <a:pt x="139" y="472"/>
                    </a:lnTo>
                    <a:lnTo>
                      <a:pt x="139" y="472"/>
                    </a:lnTo>
                    <a:lnTo>
                      <a:pt x="128" y="461"/>
                    </a:lnTo>
                    <a:lnTo>
                      <a:pt x="115" y="453"/>
                    </a:lnTo>
                    <a:lnTo>
                      <a:pt x="115" y="453"/>
                    </a:lnTo>
                    <a:lnTo>
                      <a:pt x="103" y="444"/>
                    </a:lnTo>
                    <a:lnTo>
                      <a:pt x="97" y="439"/>
                    </a:lnTo>
                    <a:lnTo>
                      <a:pt x="92" y="433"/>
                    </a:lnTo>
                    <a:lnTo>
                      <a:pt x="92" y="433"/>
                    </a:lnTo>
                    <a:lnTo>
                      <a:pt x="74" y="414"/>
                    </a:lnTo>
                    <a:lnTo>
                      <a:pt x="57" y="393"/>
                    </a:lnTo>
                    <a:lnTo>
                      <a:pt x="57" y="393"/>
                    </a:lnTo>
                    <a:lnTo>
                      <a:pt x="31" y="360"/>
                    </a:lnTo>
                    <a:lnTo>
                      <a:pt x="16" y="345"/>
                    </a:lnTo>
                    <a:lnTo>
                      <a:pt x="2" y="329"/>
                    </a:lnTo>
                    <a:lnTo>
                      <a:pt x="2" y="329"/>
                    </a:lnTo>
                    <a:lnTo>
                      <a:pt x="0" y="327"/>
                    </a:lnTo>
                    <a:lnTo>
                      <a:pt x="0" y="327"/>
                    </a:lnTo>
                    <a:lnTo>
                      <a:pt x="27" y="300"/>
                    </a:lnTo>
                    <a:lnTo>
                      <a:pt x="27" y="300"/>
                    </a:lnTo>
                    <a:lnTo>
                      <a:pt x="45" y="322"/>
                    </a:lnTo>
                    <a:lnTo>
                      <a:pt x="45" y="322"/>
                    </a:lnTo>
                    <a:lnTo>
                      <a:pt x="68" y="351"/>
                    </a:lnTo>
                    <a:lnTo>
                      <a:pt x="68" y="351"/>
                    </a:lnTo>
                    <a:lnTo>
                      <a:pt x="84" y="371"/>
                    </a:lnTo>
                    <a:lnTo>
                      <a:pt x="102" y="392"/>
                    </a:lnTo>
                    <a:lnTo>
                      <a:pt x="111" y="401"/>
                    </a:lnTo>
                    <a:lnTo>
                      <a:pt x="120" y="411"/>
                    </a:lnTo>
                    <a:lnTo>
                      <a:pt x="131" y="419"/>
                    </a:lnTo>
                    <a:lnTo>
                      <a:pt x="141" y="426"/>
                    </a:lnTo>
                    <a:lnTo>
                      <a:pt x="141" y="426"/>
                    </a:lnTo>
                    <a:lnTo>
                      <a:pt x="151" y="434"/>
                    </a:lnTo>
                    <a:lnTo>
                      <a:pt x="163" y="444"/>
                    </a:lnTo>
                    <a:lnTo>
                      <a:pt x="174" y="454"/>
                    </a:lnTo>
                    <a:lnTo>
                      <a:pt x="186" y="465"/>
                    </a:lnTo>
                    <a:lnTo>
                      <a:pt x="197" y="478"/>
                    </a:lnTo>
                    <a:lnTo>
                      <a:pt x="208" y="491"/>
                    </a:lnTo>
                    <a:lnTo>
                      <a:pt x="219" y="506"/>
                    </a:lnTo>
                    <a:lnTo>
                      <a:pt x="229" y="521"/>
                    </a:lnTo>
                    <a:lnTo>
                      <a:pt x="229" y="521"/>
                    </a:lnTo>
                    <a:lnTo>
                      <a:pt x="261" y="567"/>
                    </a:lnTo>
                    <a:lnTo>
                      <a:pt x="291" y="607"/>
                    </a:lnTo>
                    <a:lnTo>
                      <a:pt x="305" y="624"/>
                    </a:lnTo>
                    <a:lnTo>
                      <a:pt x="319" y="640"/>
                    </a:lnTo>
                    <a:lnTo>
                      <a:pt x="332" y="654"/>
                    </a:lnTo>
                    <a:lnTo>
                      <a:pt x="346" y="668"/>
                    </a:lnTo>
                    <a:lnTo>
                      <a:pt x="346" y="668"/>
                    </a:lnTo>
                    <a:lnTo>
                      <a:pt x="371" y="692"/>
                    </a:lnTo>
                    <a:lnTo>
                      <a:pt x="398" y="714"/>
                    </a:lnTo>
                    <a:lnTo>
                      <a:pt x="398" y="714"/>
                    </a:lnTo>
                    <a:lnTo>
                      <a:pt x="429" y="741"/>
                    </a:lnTo>
                    <a:lnTo>
                      <a:pt x="445" y="755"/>
                    </a:lnTo>
                    <a:lnTo>
                      <a:pt x="459" y="769"/>
                    </a:lnTo>
                    <a:lnTo>
                      <a:pt x="459" y="769"/>
                    </a:lnTo>
                    <a:lnTo>
                      <a:pt x="481" y="790"/>
                    </a:lnTo>
                    <a:lnTo>
                      <a:pt x="504" y="809"/>
                    </a:lnTo>
                    <a:lnTo>
                      <a:pt x="504" y="809"/>
                    </a:lnTo>
                    <a:lnTo>
                      <a:pt x="526" y="828"/>
                    </a:lnTo>
                    <a:lnTo>
                      <a:pt x="548" y="849"/>
                    </a:lnTo>
                    <a:lnTo>
                      <a:pt x="548" y="849"/>
                    </a:lnTo>
                    <a:lnTo>
                      <a:pt x="571" y="872"/>
                    </a:lnTo>
                    <a:lnTo>
                      <a:pt x="594" y="896"/>
                    </a:lnTo>
                    <a:lnTo>
                      <a:pt x="594" y="896"/>
                    </a:lnTo>
                    <a:lnTo>
                      <a:pt x="615" y="920"/>
                    </a:lnTo>
                    <a:lnTo>
                      <a:pt x="638" y="943"/>
                    </a:lnTo>
                    <a:lnTo>
                      <a:pt x="643" y="948"/>
                    </a:lnTo>
                    <a:lnTo>
                      <a:pt x="646" y="943"/>
                    </a:lnTo>
                    <a:lnTo>
                      <a:pt x="646" y="943"/>
                    </a:lnTo>
                    <a:lnTo>
                      <a:pt x="658" y="929"/>
                    </a:lnTo>
                    <a:lnTo>
                      <a:pt x="669" y="917"/>
                    </a:lnTo>
                    <a:lnTo>
                      <a:pt x="682" y="904"/>
                    </a:lnTo>
                    <a:lnTo>
                      <a:pt x="696" y="893"/>
                    </a:lnTo>
                    <a:lnTo>
                      <a:pt x="724" y="871"/>
                    </a:lnTo>
                    <a:lnTo>
                      <a:pt x="753" y="851"/>
                    </a:lnTo>
                    <a:lnTo>
                      <a:pt x="753" y="851"/>
                    </a:lnTo>
                    <a:lnTo>
                      <a:pt x="784" y="829"/>
                    </a:lnTo>
                    <a:lnTo>
                      <a:pt x="784" y="829"/>
                    </a:lnTo>
                    <a:lnTo>
                      <a:pt x="812" y="807"/>
                    </a:lnTo>
                    <a:lnTo>
                      <a:pt x="843" y="787"/>
                    </a:lnTo>
                    <a:lnTo>
                      <a:pt x="906" y="748"/>
                    </a:lnTo>
                    <a:lnTo>
                      <a:pt x="906" y="748"/>
                    </a:lnTo>
                    <a:lnTo>
                      <a:pt x="944" y="725"/>
                    </a:lnTo>
                    <a:lnTo>
                      <a:pt x="980" y="702"/>
                    </a:lnTo>
                    <a:lnTo>
                      <a:pt x="986" y="698"/>
                    </a:lnTo>
                    <a:lnTo>
                      <a:pt x="981" y="693"/>
                    </a:lnTo>
                    <a:lnTo>
                      <a:pt x="981" y="693"/>
                    </a:lnTo>
                    <a:lnTo>
                      <a:pt x="964" y="676"/>
                    </a:lnTo>
                    <a:lnTo>
                      <a:pt x="949" y="660"/>
                    </a:lnTo>
                    <a:lnTo>
                      <a:pt x="920" y="624"/>
                    </a:lnTo>
                    <a:lnTo>
                      <a:pt x="917" y="620"/>
                    </a:lnTo>
                    <a:lnTo>
                      <a:pt x="917" y="620"/>
                    </a:lnTo>
                    <a:lnTo>
                      <a:pt x="882" y="579"/>
                    </a:lnTo>
                    <a:lnTo>
                      <a:pt x="850" y="543"/>
                    </a:lnTo>
                    <a:lnTo>
                      <a:pt x="819" y="510"/>
                    </a:lnTo>
                    <a:lnTo>
                      <a:pt x="789" y="480"/>
                    </a:lnTo>
                    <a:lnTo>
                      <a:pt x="789" y="480"/>
                    </a:lnTo>
                    <a:lnTo>
                      <a:pt x="751" y="446"/>
                    </a:lnTo>
                    <a:lnTo>
                      <a:pt x="712" y="412"/>
                    </a:lnTo>
                    <a:lnTo>
                      <a:pt x="712" y="412"/>
                    </a:lnTo>
                    <a:lnTo>
                      <a:pt x="668" y="372"/>
                    </a:lnTo>
                    <a:lnTo>
                      <a:pt x="624" y="332"/>
                    </a:lnTo>
                    <a:lnTo>
                      <a:pt x="604" y="313"/>
                    </a:lnTo>
                    <a:lnTo>
                      <a:pt x="583" y="291"/>
                    </a:lnTo>
                    <a:lnTo>
                      <a:pt x="564" y="269"/>
                    </a:lnTo>
                    <a:lnTo>
                      <a:pt x="544" y="246"/>
                    </a:lnTo>
                    <a:lnTo>
                      <a:pt x="544" y="246"/>
                    </a:lnTo>
                    <a:lnTo>
                      <a:pt x="522" y="221"/>
                    </a:lnTo>
                    <a:lnTo>
                      <a:pt x="501" y="195"/>
                    </a:lnTo>
                    <a:lnTo>
                      <a:pt x="501" y="195"/>
                    </a:lnTo>
                    <a:lnTo>
                      <a:pt x="475" y="165"/>
                    </a:lnTo>
                    <a:lnTo>
                      <a:pt x="450" y="135"/>
                    </a:lnTo>
                    <a:lnTo>
                      <a:pt x="450" y="135"/>
                    </a:lnTo>
                    <a:lnTo>
                      <a:pt x="441" y="125"/>
                    </a:lnTo>
                    <a:lnTo>
                      <a:pt x="431" y="116"/>
                    </a:lnTo>
                    <a:lnTo>
                      <a:pt x="431" y="116"/>
                    </a:lnTo>
                    <a:lnTo>
                      <a:pt x="422" y="107"/>
                    </a:lnTo>
                    <a:lnTo>
                      <a:pt x="413" y="98"/>
                    </a:lnTo>
                    <a:lnTo>
                      <a:pt x="413" y="98"/>
                    </a:lnTo>
                    <a:lnTo>
                      <a:pt x="400" y="81"/>
                    </a:lnTo>
                    <a:lnTo>
                      <a:pt x="389" y="67"/>
                    </a:lnTo>
                    <a:lnTo>
                      <a:pt x="378" y="54"/>
                    </a:lnTo>
                    <a:lnTo>
                      <a:pt x="366" y="44"/>
                    </a:lnTo>
                    <a:lnTo>
                      <a:pt x="366" y="44"/>
                    </a:lnTo>
                    <a:lnTo>
                      <a:pt x="355" y="33"/>
                    </a:lnTo>
                    <a:lnTo>
                      <a:pt x="346" y="21"/>
                    </a:lnTo>
                    <a:lnTo>
                      <a:pt x="346" y="21"/>
                    </a:lnTo>
                    <a:lnTo>
                      <a:pt x="377" y="0"/>
                    </a:lnTo>
                    <a:lnTo>
                      <a:pt x="377" y="0"/>
                    </a:lnTo>
                    <a:lnTo>
                      <a:pt x="382" y="6"/>
                    </a:lnTo>
                    <a:lnTo>
                      <a:pt x="382" y="6"/>
                    </a:lnTo>
                    <a:lnTo>
                      <a:pt x="433" y="64"/>
                    </a:lnTo>
                    <a:lnTo>
                      <a:pt x="433" y="64"/>
                    </a:lnTo>
                    <a:lnTo>
                      <a:pt x="496" y="134"/>
                    </a:lnTo>
                    <a:lnTo>
                      <a:pt x="527" y="170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85" y="239"/>
                    </a:lnTo>
                    <a:lnTo>
                      <a:pt x="614" y="273"/>
                    </a:lnTo>
                    <a:lnTo>
                      <a:pt x="631" y="290"/>
                    </a:lnTo>
                    <a:lnTo>
                      <a:pt x="647" y="307"/>
                    </a:lnTo>
                    <a:lnTo>
                      <a:pt x="665" y="324"/>
                    </a:lnTo>
                    <a:lnTo>
                      <a:pt x="683" y="341"/>
                    </a:lnTo>
                    <a:lnTo>
                      <a:pt x="683" y="341"/>
                    </a:lnTo>
                    <a:lnTo>
                      <a:pt x="729" y="380"/>
                    </a:lnTo>
                    <a:lnTo>
                      <a:pt x="729" y="380"/>
                    </a:lnTo>
                    <a:lnTo>
                      <a:pt x="765" y="411"/>
                    </a:lnTo>
                    <a:lnTo>
                      <a:pt x="801" y="444"/>
                    </a:lnTo>
                    <a:lnTo>
                      <a:pt x="801" y="444"/>
                    </a:lnTo>
                    <a:lnTo>
                      <a:pt x="836" y="477"/>
                    </a:lnTo>
                    <a:lnTo>
                      <a:pt x="869" y="511"/>
                    </a:lnTo>
                    <a:lnTo>
                      <a:pt x="900" y="546"/>
                    </a:lnTo>
                    <a:lnTo>
                      <a:pt x="930" y="581"/>
                    </a:lnTo>
                    <a:lnTo>
                      <a:pt x="930" y="581"/>
                    </a:lnTo>
                    <a:lnTo>
                      <a:pt x="946" y="600"/>
                    </a:lnTo>
                    <a:lnTo>
                      <a:pt x="946" y="600"/>
                    </a:lnTo>
                    <a:lnTo>
                      <a:pt x="962" y="620"/>
                    </a:lnTo>
                    <a:lnTo>
                      <a:pt x="980" y="641"/>
                    </a:lnTo>
                    <a:lnTo>
                      <a:pt x="998" y="661"/>
                    </a:lnTo>
                    <a:lnTo>
                      <a:pt x="1008" y="669"/>
                    </a:lnTo>
                    <a:lnTo>
                      <a:pt x="1018" y="677"/>
                    </a:lnTo>
                    <a:lnTo>
                      <a:pt x="1019" y="678"/>
                    </a:lnTo>
                    <a:lnTo>
                      <a:pt x="1020" y="678"/>
                    </a:lnTo>
                    <a:lnTo>
                      <a:pt x="1020" y="678"/>
                    </a:lnTo>
                    <a:lnTo>
                      <a:pt x="1025" y="680"/>
                    </a:lnTo>
                    <a:lnTo>
                      <a:pt x="1029" y="684"/>
                    </a:lnTo>
                    <a:lnTo>
                      <a:pt x="1029" y="685"/>
                    </a:lnTo>
                    <a:lnTo>
                      <a:pt x="1030" y="686"/>
                    </a:lnTo>
                    <a:lnTo>
                      <a:pt x="1030" y="686"/>
                    </a:lnTo>
                    <a:lnTo>
                      <a:pt x="1032" y="689"/>
                    </a:lnTo>
                    <a:lnTo>
                      <a:pt x="1035" y="692"/>
                    </a:lnTo>
                    <a:lnTo>
                      <a:pt x="1036" y="695"/>
                    </a:lnTo>
                    <a:lnTo>
                      <a:pt x="1037" y="698"/>
                    </a:lnTo>
                    <a:lnTo>
                      <a:pt x="1037" y="699"/>
                    </a:lnTo>
                    <a:lnTo>
                      <a:pt x="1037" y="700"/>
                    </a:lnTo>
                    <a:lnTo>
                      <a:pt x="1037" y="700"/>
                    </a:lnTo>
                    <a:lnTo>
                      <a:pt x="1041" y="711"/>
                    </a:lnTo>
                    <a:lnTo>
                      <a:pt x="1045" y="723"/>
                    </a:lnTo>
                    <a:lnTo>
                      <a:pt x="1047" y="735"/>
                    </a:lnTo>
                    <a:lnTo>
                      <a:pt x="1049" y="748"/>
                    </a:lnTo>
                    <a:lnTo>
                      <a:pt x="1051" y="774"/>
                    </a:lnTo>
                    <a:lnTo>
                      <a:pt x="1051" y="800"/>
                    </a:lnTo>
                    <a:lnTo>
                      <a:pt x="1050" y="826"/>
                    </a:lnTo>
                    <a:lnTo>
                      <a:pt x="1047" y="851"/>
                    </a:lnTo>
                    <a:lnTo>
                      <a:pt x="1044" y="872"/>
                    </a:lnTo>
                    <a:lnTo>
                      <a:pt x="1040" y="892"/>
                    </a:lnTo>
                    <a:lnTo>
                      <a:pt x="1040" y="892"/>
                    </a:lnTo>
                    <a:lnTo>
                      <a:pt x="1037" y="911"/>
                    </a:lnTo>
                    <a:lnTo>
                      <a:pt x="1035" y="929"/>
                    </a:lnTo>
                    <a:lnTo>
                      <a:pt x="1030" y="967"/>
                    </a:lnTo>
                    <a:lnTo>
                      <a:pt x="1030" y="973"/>
                    </a:lnTo>
                    <a:lnTo>
                      <a:pt x="1030" y="973"/>
                    </a:lnTo>
                    <a:lnTo>
                      <a:pt x="1029" y="991"/>
                    </a:lnTo>
                    <a:lnTo>
                      <a:pt x="1029" y="991"/>
                    </a:lnTo>
                    <a:lnTo>
                      <a:pt x="1029" y="1009"/>
                    </a:lnTo>
                    <a:lnTo>
                      <a:pt x="1028" y="1017"/>
                    </a:lnTo>
                    <a:lnTo>
                      <a:pt x="1026" y="1024"/>
                    </a:lnTo>
                    <a:lnTo>
                      <a:pt x="1026" y="1024"/>
                    </a:lnTo>
                    <a:lnTo>
                      <a:pt x="1024" y="1031"/>
                    </a:lnTo>
                    <a:lnTo>
                      <a:pt x="1023" y="1039"/>
                    </a:lnTo>
                    <a:lnTo>
                      <a:pt x="1023" y="1051"/>
                    </a:lnTo>
                    <a:lnTo>
                      <a:pt x="1023" y="1051"/>
                    </a:lnTo>
                    <a:lnTo>
                      <a:pt x="1023" y="1059"/>
                    </a:lnTo>
                    <a:lnTo>
                      <a:pt x="1021" y="1068"/>
                    </a:lnTo>
                    <a:lnTo>
                      <a:pt x="1019" y="1075"/>
                    </a:lnTo>
                    <a:lnTo>
                      <a:pt x="1016" y="1079"/>
                    </a:lnTo>
                    <a:lnTo>
                      <a:pt x="1013" y="1083"/>
                    </a:lnTo>
                    <a:lnTo>
                      <a:pt x="1013" y="1083"/>
                    </a:lnTo>
                    <a:lnTo>
                      <a:pt x="1010" y="1085"/>
                    </a:lnTo>
                    <a:lnTo>
                      <a:pt x="1008" y="1086"/>
                    </a:lnTo>
                    <a:lnTo>
                      <a:pt x="1005" y="1087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998" y="1087"/>
                    </a:lnTo>
                    <a:lnTo>
                      <a:pt x="997" y="1087"/>
                    </a:lnTo>
                    <a:lnTo>
                      <a:pt x="996" y="1087"/>
                    </a:lnTo>
                    <a:lnTo>
                      <a:pt x="996" y="1087"/>
                    </a:lnTo>
                    <a:lnTo>
                      <a:pt x="992" y="1088"/>
                    </a:lnTo>
                    <a:lnTo>
                      <a:pt x="991" y="1088"/>
                    </a:lnTo>
                    <a:close/>
                    <a:moveTo>
                      <a:pt x="1002" y="731"/>
                    </a:moveTo>
                    <a:lnTo>
                      <a:pt x="1002" y="731"/>
                    </a:lnTo>
                    <a:lnTo>
                      <a:pt x="954" y="761"/>
                    </a:lnTo>
                    <a:lnTo>
                      <a:pt x="954" y="761"/>
                    </a:lnTo>
                    <a:lnTo>
                      <a:pt x="918" y="784"/>
                    </a:lnTo>
                    <a:lnTo>
                      <a:pt x="918" y="784"/>
                    </a:lnTo>
                    <a:lnTo>
                      <a:pt x="885" y="803"/>
                    </a:lnTo>
                    <a:lnTo>
                      <a:pt x="885" y="803"/>
                    </a:lnTo>
                    <a:lnTo>
                      <a:pt x="856" y="821"/>
                    </a:lnTo>
                    <a:lnTo>
                      <a:pt x="842" y="830"/>
                    </a:lnTo>
                    <a:lnTo>
                      <a:pt x="829" y="839"/>
                    </a:lnTo>
                    <a:lnTo>
                      <a:pt x="819" y="847"/>
                    </a:lnTo>
                    <a:lnTo>
                      <a:pt x="819" y="847"/>
                    </a:lnTo>
                    <a:lnTo>
                      <a:pt x="773" y="881"/>
                    </a:lnTo>
                    <a:lnTo>
                      <a:pt x="729" y="917"/>
                    </a:lnTo>
                    <a:lnTo>
                      <a:pt x="729" y="917"/>
                    </a:lnTo>
                    <a:lnTo>
                      <a:pt x="717" y="925"/>
                    </a:lnTo>
                    <a:lnTo>
                      <a:pt x="717" y="925"/>
                    </a:lnTo>
                    <a:lnTo>
                      <a:pt x="704" y="936"/>
                    </a:lnTo>
                    <a:lnTo>
                      <a:pt x="691" y="948"/>
                    </a:lnTo>
                    <a:lnTo>
                      <a:pt x="678" y="960"/>
                    </a:lnTo>
                    <a:lnTo>
                      <a:pt x="672" y="967"/>
                    </a:lnTo>
                    <a:lnTo>
                      <a:pt x="668" y="974"/>
                    </a:lnTo>
                    <a:lnTo>
                      <a:pt x="664" y="980"/>
                    </a:lnTo>
                    <a:lnTo>
                      <a:pt x="671" y="982"/>
                    </a:lnTo>
                    <a:lnTo>
                      <a:pt x="671" y="982"/>
                    </a:lnTo>
                    <a:lnTo>
                      <a:pt x="699" y="991"/>
                    </a:lnTo>
                    <a:lnTo>
                      <a:pt x="699" y="991"/>
                    </a:lnTo>
                    <a:lnTo>
                      <a:pt x="718" y="996"/>
                    </a:lnTo>
                    <a:lnTo>
                      <a:pt x="738" y="1003"/>
                    </a:lnTo>
                    <a:lnTo>
                      <a:pt x="738" y="1003"/>
                    </a:lnTo>
                    <a:lnTo>
                      <a:pt x="756" y="1007"/>
                    </a:lnTo>
                    <a:lnTo>
                      <a:pt x="772" y="1010"/>
                    </a:lnTo>
                    <a:lnTo>
                      <a:pt x="772" y="1010"/>
                    </a:lnTo>
                    <a:lnTo>
                      <a:pt x="792" y="1014"/>
                    </a:lnTo>
                    <a:lnTo>
                      <a:pt x="811" y="1018"/>
                    </a:lnTo>
                    <a:lnTo>
                      <a:pt x="811" y="1018"/>
                    </a:lnTo>
                    <a:lnTo>
                      <a:pt x="854" y="1028"/>
                    </a:lnTo>
                    <a:lnTo>
                      <a:pt x="897" y="1039"/>
                    </a:lnTo>
                    <a:lnTo>
                      <a:pt x="941" y="1046"/>
                    </a:lnTo>
                    <a:lnTo>
                      <a:pt x="962" y="1049"/>
                    </a:lnTo>
                    <a:lnTo>
                      <a:pt x="984" y="1051"/>
                    </a:lnTo>
                    <a:lnTo>
                      <a:pt x="991" y="1052"/>
                    </a:lnTo>
                    <a:lnTo>
                      <a:pt x="990" y="1045"/>
                    </a:lnTo>
                    <a:lnTo>
                      <a:pt x="990" y="1045"/>
                    </a:lnTo>
                    <a:lnTo>
                      <a:pt x="989" y="1039"/>
                    </a:lnTo>
                    <a:lnTo>
                      <a:pt x="989" y="1039"/>
                    </a:lnTo>
                    <a:lnTo>
                      <a:pt x="987" y="1032"/>
                    </a:lnTo>
                    <a:lnTo>
                      <a:pt x="987" y="1029"/>
                    </a:lnTo>
                    <a:lnTo>
                      <a:pt x="987" y="1027"/>
                    </a:lnTo>
                    <a:lnTo>
                      <a:pt x="987" y="1027"/>
                    </a:lnTo>
                    <a:lnTo>
                      <a:pt x="990" y="1018"/>
                    </a:lnTo>
                    <a:lnTo>
                      <a:pt x="992" y="1008"/>
                    </a:lnTo>
                    <a:lnTo>
                      <a:pt x="993" y="988"/>
                    </a:lnTo>
                    <a:lnTo>
                      <a:pt x="993" y="988"/>
                    </a:lnTo>
                    <a:lnTo>
                      <a:pt x="994" y="974"/>
                    </a:lnTo>
                    <a:lnTo>
                      <a:pt x="994" y="974"/>
                    </a:lnTo>
                    <a:lnTo>
                      <a:pt x="995" y="957"/>
                    </a:lnTo>
                    <a:lnTo>
                      <a:pt x="995" y="957"/>
                    </a:lnTo>
                    <a:lnTo>
                      <a:pt x="998" y="925"/>
                    </a:lnTo>
                    <a:lnTo>
                      <a:pt x="1000" y="910"/>
                    </a:lnTo>
                    <a:lnTo>
                      <a:pt x="1004" y="893"/>
                    </a:lnTo>
                    <a:lnTo>
                      <a:pt x="1004" y="893"/>
                    </a:lnTo>
                    <a:lnTo>
                      <a:pt x="1010" y="856"/>
                    </a:lnTo>
                    <a:lnTo>
                      <a:pt x="1013" y="835"/>
                    </a:lnTo>
                    <a:lnTo>
                      <a:pt x="1015" y="813"/>
                    </a:lnTo>
                    <a:lnTo>
                      <a:pt x="1016" y="793"/>
                    </a:lnTo>
                    <a:lnTo>
                      <a:pt x="1015" y="772"/>
                    </a:lnTo>
                    <a:lnTo>
                      <a:pt x="1014" y="753"/>
                    </a:lnTo>
                    <a:lnTo>
                      <a:pt x="1010" y="734"/>
                    </a:lnTo>
                    <a:lnTo>
                      <a:pt x="1008" y="726"/>
                    </a:lnTo>
                    <a:lnTo>
                      <a:pt x="1002" y="7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2" name="Freeform 207"/>
              <p:cNvSpPr/>
              <p:nvPr/>
            </p:nvSpPr>
            <p:spPr bwMode="auto">
              <a:xfrm>
                <a:off x="4251325" y="2251075"/>
                <a:ext cx="195263" cy="161925"/>
              </a:xfrm>
              <a:custGeom>
                <a:avLst/>
                <a:gdLst/>
                <a:ahLst/>
                <a:cxnLst>
                  <a:cxn ang="0">
                    <a:pos x="15" y="307"/>
                  </a:cxn>
                  <a:cxn ang="0">
                    <a:pos x="9" y="306"/>
                  </a:cxn>
                  <a:cxn ang="0">
                    <a:pos x="2" y="298"/>
                  </a:cxn>
                  <a:cxn ang="0">
                    <a:pos x="0" y="293"/>
                  </a:cxn>
                  <a:cxn ang="0">
                    <a:pos x="2" y="281"/>
                  </a:cxn>
                  <a:cxn ang="0">
                    <a:pos x="6" y="275"/>
                  </a:cxn>
                  <a:cxn ang="0">
                    <a:pos x="12" y="272"/>
                  </a:cxn>
                  <a:cxn ang="0">
                    <a:pos x="18" y="269"/>
                  </a:cxn>
                  <a:cxn ang="0">
                    <a:pos x="30" y="259"/>
                  </a:cxn>
                  <a:cxn ang="0">
                    <a:pos x="48" y="238"/>
                  </a:cxn>
                  <a:cxn ang="0">
                    <a:pos x="59" y="222"/>
                  </a:cxn>
                  <a:cxn ang="0">
                    <a:pos x="75" y="201"/>
                  </a:cxn>
                  <a:cxn ang="0">
                    <a:pos x="94" y="180"/>
                  </a:cxn>
                  <a:cxn ang="0">
                    <a:pos x="136" y="143"/>
                  </a:cxn>
                  <a:cxn ang="0">
                    <a:pos x="160" y="124"/>
                  </a:cxn>
                  <a:cxn ang="0">
                    <a:pos x="174" y="112"/>
                  </a:cxn>
                  <a:cxn ang="0">
                    <a:pos x="224" y="83"/>
                  </a:cxn>
                  <a:cxn ang="0">
                    <a:pos x="241" y="73"/>
                  </a:cxn>
                  <a:cxn ang="0">
                    <a:pos x="259" y="63"/>
                  </a:cxn>
                  <a:cxn ang="0">
                    <a:pos x="305" y="32"/>
                  </a:cxn>
                  <a:cxn ang="0">
                    <a:pos x="345" y="3"/>
                  </a:cxn>
                  <a:cxn ang="0">
                    <a:pos x="354" y="0"/>
                  </a:cxn>
                  <a:cxn ang="0">
                    <a:pos x="359" y="1"/>
                  </a:cxn>
                  <a:cxn ang="0">
                    <a:pos x="366" y="8"/>
                  </a:cxn>
                  <a:cxn ang="0">
                    <a:pos x="368" y="12"/>
                  </a:cxn>
                  <a:cxn ang="0">
                    <a:pos x="369" y="22"/>
                  </a:cxn>
                  <a:cxn ang="0">
                    <a:pos x="367" y="29"/>
                  </a:cxn>
                  <a:cxn ang="0">
                    <a:pos x="362" y="35"/>
                  </a:cxn>
                  <a:cxn ang="0">
                    <a:pos x="339" y="51"/>
                  </a:cxn>
                  <a:cxn ang="0">
                    <a:pos x="270" y="96"/>
                  </a:cxn>
                  <a:cxn ang="0">
                    <a:pos x="240" y="115"/>
                  </a:cxn>
                  <a:cxn ang="0">
                    <a:pos x="180" y="157"/>
                  </a:cxn>
                  <a:cxn ang="0">
                    <a:pos x="151" y="179"/>
                  </a:cxn>
                  <a:cxn ang="0">
                    <a:pos x="109" y="218"/>
                  </a:cxn>
                  <a:cxn ang="0">
                    <a:pos x="78" y="252"/>
                  </a:cxn>
                  <a:cxn ang="0">
                    <a:pos x="69" y="264"/>
                  </a:cxn>
                  <a:cxn ang="0">
                    <a:pos x="47" y="290"/>
                  </a:cxn>
                  <a:cxn ang="0">
                    <a:pos x="35" y="300"/>
                  </a:cxn>
                  <a:cxn ang="0">
                    <a:pos x="21" y="306"/>
                  </a:cxn>
                  <a:cxn ang="0">
                    <a:pos x="15" y="307"/>
                  </a:cxn>
                </a:cxnLst>
                <a:rect l="0" t="0" r="r" b="b"/>
                <a:pathLst>
                  <a:path w="369" h="307">
                    <a:moveTo>
                      <a:pt x="15" y="307"/>
                    </a:moveTo>
                    <a:lnTo>
                      <a:pt x="15" y="307"/>
                    </a:lnTo>
                    <a:lnTo>
                      <a:pt x="12" y="307"/>
                    </a:lnTo>
                    <a:lnTo>
                      <a:pt x="9" y="306"/>
                    </a:lnTo>
                    <a:lnTo>
                      <a:pt x="5" y="303"/>
                    </a:lnTo>
                    <a:lnTo>
                      <a:pt x="2" y="298"/>
                    </a:lnTo>
                    <a:lnTo>
                      <a:pt x="0" y="293"/>
                    </a:lnTo>
                    <a:lnTo>
                      <a:pt x="0" y="293"/>
                    </a:lnTo>
                    <a:lnTo>
                      <a:pt x="0" y="287"/>
                    </a:lnTo>
                    <a:lnTo>
                      <a:pt x="2" y="281"/>
                    </a:lnTo>
                    <a:lnTo>
                      <a:pt x="4" y="277"/>
                    </a:lnTo>
                    <a:lnTo>
                      <a:pt x="6" y="275"/>
                    </a:lnTo>
                    <a:lnTo>
                      <a:pt x="9" y="273"/>
                    </a:lnTo>
                    <a:lnTo>
                      <a:pt x="12" y="272"/>
                    </a:lnTo>
                    <a:lnTo>
                      <a:pt x="12" y="272"/>
                    </a:lnTo>
                    <a:lnTo>
                      <a:pt x="18" y="269"/>
                    </a:lnTo>
                    <a:lnTo>
                      <a:pt x="24" y="265"/>
                    </a:lnTo>
                    <a:lnTo>
                      <a:pt x="30" y="259"/>
                    </a:lnTo>
                    <a:lnTo>
                      <a:pt x="36" y="253"/>
                    </a:lnTo>
                    <a:lnTo>
                      <a:pt x="48" y="238"/>
                    </a:lnTo>
                    <a:lnTo>
                      <a:pt x="59" y="222"/>
                    </a:lnTo>
                    <a:lnTo>
                      <a:pt x="59" y="222"/>
                    </a:lnTo>
                    <a:lnTo>
                      <a:pt x="68" y="210"/>
                    </a:lnTo>
                    <a:lnTo>
                      <a:pt x="75" y="201"/>
                    </a:lnTo>
                    <a:lnTo>
                      <a:pt x="75" y="201"/>
                    </a:lnTo>
                    <a:lnTo>
                      <a:pt x="94" y="180"/>
                    </a:lnTo>
                    <a:lnTo>
                      <a:pt x="114" y="162"/>
                    </a:lnTo>
                    <a:lnTo>
                      <a:pt x="136" y="143"/>
                    </a:lnTo>
                    <a:lnTo>
                      <a:pt x="157" y="126"/>
                    </a:lnTo>
                    <a:lnTo>
                      <a:pt x="160" y="124"/>
                    </a:lnTo>
                    <a:lnTo>
                      <a:pt x="160" y="124"/>
                    </a:lnTo>
                    <a:lnTo>
                      <a:pt x="174" y="112"/>
                    </a:lnTo>
                    <a:lnTo>
                      <a:pt x="190" y="102"/>
                    </a:lnTo>
                    <a:lnTo>
                      <a:pt x="224" y="83"/>
                    </a:lnTo>
                    <a:lnTo>
                      <a:pt x="224" y="83"/>
                    </a:lnTo>
                    <a:lnTo>
                      <a:pt x="241" y="73"/>
                    </a:lnTo>
                    <a:lnTo>
                      <a:pt x="259" y="63"/>
                    </a:lnTo>
                    <a:lnTo>
                      <a:pt x="259" y="63"/>
                    </a:lnTo>
                    <a:lnTo>
                      <a:pt x="283" y="47"/>
                    </a:lnTo>
                    <a:lnTo>
                      <a:pt x="305" y="32"/>
                    </a:lnTo>
                    <a:lnTo>
                      <a:pt x="345" y="3"/>
                    </a:lnTo>
                    <a:lnTo>
                      <a:pt x="345" y="3"/>
                    </a:lnTo>
                    <a:lnTo>
                      <a:pt x="350" y="1"/>
                    </a:lnTo>
                    <a:lnTo>
                      <a:pt x="354" y="0"/>
                    </a:lnTo>
                    <a:lnTo>
                      <a:pt x="354" y="0"/>
                    </a:lnTo>
                    <a:lnTo>
                      <a:pt x="359" y="1"/>
                    </a:lnTo>
                    <a:lnTo>
                      <a:pt x="363" y="4"/>
                    </a:lnTo>
                    <a:lnTo>
                      <a:pt x="366" y="8"/>
                    </a:lnTo>
                    <a:lnTo>
                      <a:pt x="368" y="12"/>
                    </a:lnTo>
                    <a:lnTo>
                      <a:pt x="368" y="12"/>
                    </a:lnTo>
                    <a:lnTo>
                      <a:pt x="369" y="16"/>
                    </a:lnTo>
                    <a:lnTo>
                      <a:pt x="369" y="22"/>
                    </a:lnTo>
                    <a:lnTo>
                      <a:pt x="369" y="25"/>
                    </a:lnTo>
                    <a:lnTo>
                      <a:pt x="367" y="29"/>
                    </a:lnTo>
                    <a:lnTo>
                      <a:pt x="365" y="32"/>
                    </a:lnTo>
                    <a:lnTo>
                      <a:pt x="362" y="35"/>
                    </a:lnTo>
                    <a:lnTo>
                      <a:pt x="362" y="35"/>
                    </a:lnTo>
                    <a:lnTo>
                      <a:pt x="339" y="51"/>
                    </a:lnTo>
                    <a:lnTo>
                      <a:pt x="317" y="67"/>
                    </a:lnTo>
                    <a:lnTo>
                      <a:pt x="270" y="96"/>
                    </a:lnTo>
                    <a:lnTo>
                      <a:pt x="270" y="96"/>
                    </a:lnTo>
                    <a:lnTo>
                      <a:pt x="240" y="115"/>
                    </a:lnTo>
                    <a:lnTo>
                      <a:pt x="210" y="135"/>
                    </a:lnTo>
                    <a:lnTo>
                      <a:pt x="180" y="157"/>
                    </a:lnTo>
                    <a:lnTo>
                      <a:pt x="151" y="179"/>
                    </a:lnTo>
                    <a:lnTo>
                      <a:pt x="151" y="179"/>
                    </a:lnTo>
                    <a:lnTo>
                      <a:pt x="131" y="198"/>
                    </a:lnTo>
                    <a:lnTo>
                      <a:pt x="109" y="218"/>
                    </a:lnTo>
                    <a:lnTo>
                      <a:pt x="88" y="239"/>
                    </a:lnTo>
                    <a:lnTo>
                      <a:pt x="78" y="252"/>
                    </a:lnTo>
                    <a:lnTo>
                      <a:pt x="69" y="264"/>
                    </a:lnTo>
                    <a:lnTo>
                      <a:pt x="69" y="264"/>
                    </a:lnTo>
                    <a:lnTo>
                      <a:pt x="59" y="277"/>
                    </a:lnTo>
                    <a:lnTo>
                      <a:pt x="47" y="290"/>
                    </a:lnTo>
                    <a:lnTo>
                      <a:pt x="42" y="295"/>
                    </a:lnTo>
                    <a:lnTo>
                      <a:pt x="35" y="300"/>
                    </a:lnTo>
                    <a:lnTo>
                      <a:pt x="29" y="304"/>
                    </a:lnTo>
                    <a:lnTo>
                      <a:pt x="21" y="306"/>
                    </a:lnTo>
                    <a:lnTo>
                      <a:pt x="21" y="306"/>
                    </a:lnTo>
                    <a:lnTo>
                      <a:pt x="15" y="307"/>
                    </a:lnTo>
                    <a:lnTo>
                      <a:pt x="15" y="30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3" name="Freeform 208"/>
              <p:cNvSpPr/>
              <p:nvPr/>
            </p:nvSpPr>
            <p:spPr bwMode="auto">
              <a:xfrm>
                <a:off x="4284663" y="2282825"/>
                <a:ext cx="195263" cy="171450"/>
              </a:xfrm>
              <a:custGeom>
                <a:avLst/>
                <a:gdLst/>
                <a:ahLst/>
                <a:cxnLst>
                  <a:cxn ang="0">
                    <a:pos x="15" y="323"/>
                  </a:cxn>
                  <a:cxn ang="0">
                    <a:pos x="6" y="319"/>
                  </a:cxn>
                  <a:cxn ang="0">
                    <a:pos x="1" y="309"/>
                  </a:cxn>
                  <a:cxn ang="0">
                    <a:pos x="0" y="306"/>
                  </a:cxn>
                  <a:cxn ang="0">
                    <a:pos x="0" y="297"/>
                  </a:cxn>
                  <a:cxn ang="0">
                    <a:pos x="4" y="290"/>
                  </a:cxn>
                  <a:cxn ang="0">
                    <a:pos x="7" y="287"/>
                  </a:cxn>
                  <a:cxn ang="0">
                    <a:pos x="15" y="277"/>
                  </a:cxn>
                  <a:cxn ang="0">
                    <a:pos x="20" y="266"/>
                  </a:cxn>
                  <a:cxn ang="0">
                    <a:pos x="29" y="253"/>
                  </a:cxn>
                  <a:cxn ang="0">
                    <a:pos x="48" y="230"/>
                  </a:cxn>
                  <a:cxn ang="0">
                    <a:pos x="68" y="211"/>
                  </a:cxn>
                  <a:cxn ang="0">
                    <a:pos x="94" y="190"/>
                  </a:cxn>
                  <a:cxn ang="0">
                    <a:pos x="126" y="162"/>
                  </a:cxn>
                  <a:cxn ang="0">
                    <a:pos x="159" y="135"/>
                  </a:cxn>
                  <a:cxn ang="0">
                    <a:pos x="187" y="111"/>
                  </a:cxn>
                  <a:cxn ang="0">
                    <a:pos x="236" y="73"/>
                  </a:cxn>
                  <a:cxn ang="0">
                    <a:pos x="254" y="61"/>
                  </a:cxn>
                  <a:cxn ang="0">
                    <a:pos x="311" y="23"/>
                  </a:cxn>
                  <a:cxn ang="0">
                    <a:pos x="344" y="3"/>
                  </a:cxn>
                  <a:cxn ang="0">
                    <a:pos x="348" y="1"/>
                  </a:cxn>
                  <a:cxn ang="0">
                    <a:pos x="352" y="0"/>
                  </a:cxn>
                  <a:cxn ang="0">
                    <a:pos x="358" y="2"/>
                  </a:cxn>
                  <a:cxn ang="0">
                    <a:pos x="366" y="9"/>
                  </a:cxn>
                  <a:cxn ang="0">
                    <a:pos x="368" y="14"/>
                  </a:cxn>
                  <a:cxn ang="0">
                    <a:pos x="369" y="22"/>
                  </a:cxn>
                  <a:cxn ang="0">
                    <a:pos x="366" y="29"/>
                  </a:cxn>
                  <a:cxn ang="0">
                    <a:pos x="361" y="35"/>
                  </a:cxn>
                  <a:cxn ang="0">
                    <a:pos x="325" y="57"/>
                  </a:cxn>
                  <a:cxn ang="0">
                    <a:pos x="271" y="92"/>
                  </a:cxn>
                  <a:cxn ang="0">
                    <a:pos x="250" y="107"/>
                  </a:cxn>
                  <a:cxn ang="0">
                    <a:pos x="190" y="157"/>
                  </a:cxn>
                  <a:cxn ang="0">
                    <a:pos x="164" y="179"/>
                  </a:cxn>
                  <a:cxn ang="0">
                    <a:pos x="134" y="203"/>
                  </a:cxn>
                  <a:cxn ang="0">
                    <a:pos x="102" y="229"/>
                  </a:cxn>
                  <a:cxn ang="0">
                    <a:pos x="72" y="258"/>
                  </a:cxn>
                  <a:cxn ang="0">
                    <a:pos x="66" y="264"/>
                  </a:cxn>
                  <a:cxn ang="0">
                    <a:pos x="51" y="286"/>
                  </a:cxn>
                  <a:cxn ang="0">
                    <a:pos x="46" y="295"/>
                  </a:cxn>
                  <a:cxn ang="0">
                    <a:pos x="33" y="312"/>
                  </a:cxn>
                  <a:cxn ang="0">
                    <a:pos x="24" y="319"/>
                  </a:cxn>
                  <a:cxn ang="0">
                    <a:pos x="15" y="323"/>
                  </a:cxn>
                </a:cxnLst>
                <a:rect l="0" t="0" r="r" b="b"/>
                <a:pathLst>
                  <a:path w="369" h="323">
                    <a:moveTo>
                      <a:pt x="15" y="323"/>
                    </a:moveTo>
                    <a:lnTo>
                      <a:pt x="15" y="323"/>
                    </a:lnTo>
                    <a:lnTo>
                      <a:pt x="10" y="322"/>
                    </a:lnTo>
                    <a:lnTo>
                      <a:pt x="6" y="319"/>
                    </a:lnTo>
                    <a:lnTo>
                      <a:pt x="3" y="315"/>
                    </a:lnTo>
                    <a:lnTo>
                      <a:pt x="1" y="309"/>
                    </a:lnTo>
                    <a:lnTo>
                      <a:pt x="1" y="309"/>
                    </a:lnTo>
                    <a:lnTo>
                      <a:pt x="0" y="306"/>
                    </a:lnTo>
                    <a:lnTo>
                      <a:pt x="0" y="300"/>
                    </a:lnTo>
                    <a:lnTo>
                      <a:pt x="0" y="297"/>
                    </a:lnTo>
                    <a:lnTo>
                      <a:pt x="2" y="294"/>
                    </a:lnTo>
                    <a:lnTo>
                      <a:pt x="4" y="290"/>
                    </a:lnTo>
                    <a:lnTo>
                      <a:pt x="7" y="287"/>
                    </a:lnTo>
                    <a:lnTo>
                      <a:pt x="7" y="287"/>
                    </a:lnTo>
                    <a:lnTo>
                      <a:pt x="11" y="283"/>
                    </a:lnTo>
                    <a:lnTo>
                      <a:pt x="15" y="277"/>
                    </a:lnTo>
                    <a:lnTo>
                      <a:pt x="20" y="266"/>
                    </a:lnTo>
                    <a:lnTo>
                      <a:pt x="20" y="266"/>
                    </a:lnTo>
                    <a:lnTo>
                      <a:pt x="24" y="259"/>
                    </a:lnTo>
                    <a:lnTo>
                      <a:pt x="29" y="253"/>
                    </a:lnTo>
                    <a:lnTo>
                      <a:pt x="29" y="253"/>
                    </a:lnTo>
                    <a:lnTo>
                      <a:pt x="48" y="230"/>
                    </a:lnTo>
                    <a:lnTo>
                      <a:pt x="59" y="221"/>
                    </a:lnTo>
                    <a:lnTo>
                      <a:pt x="68" y="211"/>
                    </a:lnTo>
                    <a:lnTo>
                      <a:pt x="68" y="211"/>
                    </a:lnTo>
                    <a:lnTo>
                      <a:pt x="94" y="190"/>
                    </a:lnTo>
                    <a:lnTo>
                      <a:pt x="94" y="190"/>
                    </a:lnTo>
                    <a:lnTo>
                      <a:pt x="126" y="162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220" y="85"/>
                    </a:lnTo>
                    <a:lnTo>
                      <a:pt x="236" y="73"/>
                    </a:lnTo>
                    <a:lnTo>
                      <a:pt x="254" y="61"/>
                    </a:lnTo>
                    <a:lnTo>
                      <a:pt x="254" y="61"/>
                    </a:lnTo>
                    <a:lnTo>
                      <a:pt x="282" y="41"/>
                    </a:lnTo>
                    <a:lnTo>
                      <a:pt x="311" y="23"/>
                    </a:lnTo>
                    <a:lnTo>
                      <a:pt x="311" y="23"/>
                    </a:lnTo>
                    <a:lnTo>
                      <a:pt x="344" y="3"/>
                    </a:lnTo>
                    <a:lnTo>
                      <a:pt x="344" y="3"/>
                    </a:lnTo>
                    <a:lnTo>
                      <a:pt x="348" y="1"/>
                    </a:lnTo>
                    <a:lnTo>
                      <a:pt x="352" y="0"/>
                    </a:lnTo>
                    <a:lnTo>
                      <a:pt x="352" y="0"/>
                    </a:lnTo>
                    <a:lnTo>
                      <a:pt x="355" y="1"/>
                    </a:lnTo>
                    <a:lnTo>
                      <a:pt x="358" y="2"/>
                    </a:lnTo>
                    <a:lnTo>
                      <a:pt x="363" y="5"/>
                    </a:lnTo>
                    <a:lnTo>
                      <a:pt x="366" y="9"/>
                    </a:lnTo>
                    <a:lnTo>
                      <a:pt x="368" y="14"/>
                    </a:lnTo>
                    <a:lnTo>
                      <a:pt x="368" y="14"/>
                    </a:lnTo>
                    <a:lnTo>
                      <a:pt x="369" y="17"/>
                    </a:lnTo>
                    <a:lnTo>
                      <a:pt x="369" y="22"/>
                    </a:lnTo>
                    <a:lnTo>
                      <a:pt x="368" y="25"/>
                    </a:lnTo>
                    <a:lnTo>
                      <a:pt x="366" y="29"/>
                    </a:lnTo>
                    <a:lnTo>
                      <a:pt x="364" y="32"/>
                    </a:lnTo>
                    <a:lnTo>
                      <a:pt x="361" y="35"/>
                    </a:lnTo>
                    <a:lnTo>
                      <a:pt x="361" y="35"/>
                    </a:lnTo>
                    <a:lnTo>
                      <a:pt x="325" y="57"/>
                    </a:lnTo>
                    <a:lnTo>
                      <a:pt x="325" y="57"/>
                    </a:lnTo>
                    <a:lnTo>
                      <a:pt x="271" y="92"/>
                    </a:lnTo>
                    <a:lnTo>
                      <a:pt x="271" y="92"/>
                    </a:lnTo>
                    <a:lnTo>
                      <a:pt x="250" y="107"/>
                    </a:lnTo>
                    <a:lnTo>
                      <a:pt x="229" y="123"/>
                    </a:lnTo>
                    <a:lnTo>
                      <a:pt x="190" y="157"/>
                    </a:lnTo>
                    <a:lnTo>
                      <a:pt x="190" y="157"/>
                    </a:lnTo>
                    <a:lnTo>
                      <a:pt x="164" y="179"/>
                    </a:lnTo>
                    <a:lnTo>
                      <a:pt x="164" y="179"/>
                    </a:lnTo>
                    <a:lnTo>
                      <a:pt x="134" y="203"/>
                    </a:lnTo>
                    <a:lnTo>
                      <a:pt x="134" y="203"/>
                    </a:lnTo>
                    <a:lnTo>
                      <a:pt x="102" y="229"/>
                    </a:lnTo>
                    <a:lnTo>
                      <a:pt x="86" y="242"/>
                    </a:lnTo>
                    <a:lnTo>
                      <a:pt x="72" y="258"/>
                    </a:lnTo>
                    <a:lnTo>
                      <a:pt x="72" y="258"/>
                    </a:lnTo>
                    <a:lnTo>
                      <a:pt x="66" y="264"/>
                    </a:lnTo>
                    <a:lnTo>
                      <a:pt x="61" y="271"/>
                    </a:lnTo>
                    <a:lnTo>
                      <a:pt x="51" y="286"/>
                    </a:lnTo>
                    <a:lnTo>
                      <a:pt x="51" y="286"/>
                    </a:lnTo>
                    <a:lnTo>
                      <a:pt x="46" y="295"/>
                    </a:lnTo>
                    <a:lnTo>
                      <a:pt x="40" y="303"/>
                    </a:lnTo>
                    <a:lnTo>
                      <a:pt x="33" y="312"/>
                    </a:lnTo>
                    <a:lnTo>
                      <a:pt x="24" y="319"/>
                    </a:lnTo>
                    <a:lnTo>
                      <a:pt x="24" y="319"/>
                    </a:lnTo>
                    <a:lnTo>
                      <a:pt x="19" y="322"/>
                    </a:lnTo>
                    <a:lnTo>
                      <a:pt x="15" y="323"/>
                    </a:lnTo>
                    <a:lnTo>
                      <a:pt x="15" y="3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4" name="Freeform 209"/>
              <p:cNvSpPr/>
              <p:nvPr/>
            </p:nvSpPr>
            <p:spPr bwMode="auto">
              <a:xfrm>
                <a:off x="4446588" y="2346325"/>
                <a:ext cx="285750" cy="307975"/>
              </a:xfrm>
              <a:custGeom>
                <a:avLst/>
                <a:gdLst/>
                <a:ahLst/>
                <a:cxnLst>
                  <a:cxn ang="0">
                    <a:pos x="524" y="583"/>
                  </a:cxn>
                  <a:cxn ang="0">
                    <a:pos x="515" y="580"/>
                  </a:cxn>
                  <a:cxn ang="0">
                    <a:pos x="501" y="571"/>
                  </a:cxn>
                  <a:cxn ang="0">
                    <a:pos x="476" y="549"/>
                  </a:cxn>
                  <a:cxn ang="0">
                    <a:pos x="437" y="513"/>
                  </a:cxn>
                  <a:cxn ang="0">
                    <a:pos x="414" y="488"/>
                  </a:cxn>
                  <a:cxn ang="0">
                    <a:pos x="388" y="460"/>
                  </a:cxn>
                  <a:cxn ang="0">
                    <a:pos x="339" y="409"/>
                  </a:cxn>
                  <a:cxn ang="0">
                    <a:pos x="300" y="361"/>
                  </a:cxn>
                  <a:cxn ang="0">
                    <a:pos x="288" y="344"/>
                  </a:cxn>
                  <a:cxn ang="0">
                    <a:pos x="246" y="293"/>
                  </a:cxn>
                  <a:cxn ang="0">
                    <a:pos x="202" y="245"/>
                  </a:cxn>
                  <a:cxn ang="0">
                    <a:pos x="167" y="208"/>
                  </a:cxn>
                  <a:cxn ang="0">
                    <a:pos x="134" y="170"/>
                  </a:cxn>
                  <a:cxn ang="0">
                    <a:pos x="121" y="153"/>
                  </a:cxn>
                  <a:cxn ang="0">
                    <a:pos x="95" y="121"/>
                  </a:cxn>
                  <a:cxn ang="0">
                    <a:pos x="54" y="76"/>
                  </a:cxn>
                  <a:cxn ang="0">
                    <a:pos x="24" y="48"/>
                  </a:cxn>
                  <a:cxn ang="0">
                    <a:pos x="8" y="36"/>
                  </a:cxn>
                  <a:cxn ang="0">
                    <a:pos x="3" y="29"/>
                  </a:cxn>
                  <a:cxn ang="0">
                    <a:pos x="0" y="22"/>
                  </a:cxn>
                  <a:cxn ang="0">
                    <a:pos x="1" y="13"/>
                  </a:cxn>
                  <a:cxn ang="0">
                    <a:pos x="4" y="8"/>
                  </a:cxn>
                  <a:cxn ang="0">
                    <a:pos x="12" y="1"/>
                  </a:cxn>
                  <a:cxn ang="0">
                    <a:pos x="16" y="0"/>
                  </a:cxn>
                  <a:cxn ang="0">
                    <a:pos x="25" y="3"/>
                  </a:cxn>
                  <a:cxn ang="0">
                    <a:pos x="41" y="15"/>
                  </a:cxn>
                  <a:cxn ang="0">
                    <a:pos x="70" y="41"/>
                  </a:cxn>
                  <a:cxn ang="0">
                    <a:pos x="110" y="84"/>
                  </a:cxn>
                  <a:cxn ang="0">
                    <a:pos x="136" y="115"/>
                  </a:cxn>
                  <a:cxn ang="0">
                    <a:pos x="206" y="198"/>
                  </a:cxn>
                  <a:cxn ang="0">
                    <a:pos x="290" y="291"/>
                  </a:cxn>
                  <a:cxn ang="0">
                    <a:pos x="303" y="306"/>
                  </a:cxn>
                  <a:cxn ang="0">
                    <a:pos x="341" y="353"/>
                  </a:cxn>
                  <a:cxn ang="0">
                    <a:pos x="371" y="390"/>
                  </a:cxn>
                  <a:cxn ang="0">
                    <a:pos x="403" y="425"/>
                  </a:cxn>
                  <a:cxn ang="0">
                    <a:pos x="433" y="457"/>
                  </a:cxn>
                  <a:cxn ang="0">
                    <a:pos x="457" y="482"/>
                  </a:cxn>
                  <a:cxn ang="0">
                    <a:pos x="493" y="518"/>
                  </a:cxn>
                  <a:cxn ang="0">
                    <a:pos x="519" y="540"/>
                  </a:cxn>
                  <a:cxn ang="0">
                    <a:pos x="532" y="549"/>
                  </a:cxn>
                  <a:cxn ang="0">
                    <a:pos x="539" y="554"/>
                  </a:cxn>
                  <a:cxn ang="0">
                    <a:pos x="541" y="560"/>
                  </a:cxn>
                  <a:cxn ang="0">
                    <a:pos x="541" y="570"/>
                  </a:cxn>
                  <a:cxn ang="0">
                    <a:pos x="539" y="575"/>
                  </a:cxn>
                  <a:cxn ang="0">
                    <a:pos x="530" y="582"/>
                  </a:cxn>
                  <a:cxn ang="0">
                    <a:pos x="524" y="583"/>
                  </a:cxn>
                </a:cxnLst>
                <a:rect l="0" t="0" r="r" b="b"/>
                <a:pathLst>
                  <a:path w="541" h="583">
                    <a:moveTo>
                      <a:pt x="524" y="583"/>
                    </a:moveTo>
                    <a:lnTo>
                      <a:pt x="524" y="583"/>
                    </a:lnTo>
                    <a:lnTo>
                      <a:pt x="520" y="582"/>
                    </a:lnTo>
                    <a:lnTo>
                      <a:pt x="515" y="580"/>
                    </a:lnTo>
                    <a:lnTo>
                      <a:pt x="515" y="580"/>
                    </a:lnTo>
                    <a:lnTo>
                      <a:pt x="501" y="571"/>
                    </a:lnTo>
                    <a:lnTo>
                      <a:pt x="488" y="560"/>
                    </a:lnTo>
                    <a:lnTo>
                      <a:pt x="476" y="549"/>
                    </a:lnTo>
                    <a:lnTo>
                      <a:pt x="462" y="538"/>
                    </a:lnTo>
                    <a:lnTo>
                      <a:pt x="437" y="513"/>
                    </a:lnTo>
                    <a:lnTo>
                      <a:pt x="414" y="488"/>
                    </a:lnTo>
                    <a:lnTo>
                      <a:pt x="414" y="488"/>
                    </a:lnTo>
                    <a:lnTo>
                      <a:pt x="388" y="460"/>
                    </a:lnTo>
                    <a:lnTo>
                      <a:pt x="388" y="460"/>
                    </a:lnTo>
                    <a:lnTo>
                      <a:pt x="365" y="437"/>
                    </a:lnTo>
                    <a:lnTo>
                      <a:pt x="339" y="409"/>
                    </a:lnTo>
                    <a:lnTo>
                      <a:pt x="313" y="377"/>
                    </a:lnTo>
                    <a:lnTo>
                      <a:pt x="300" y="361"/>
                    </a:lnTo>
                    <a:lnTo>
                      <a:pt x="288" y="344"/>
                    </a:lnTo>
                    <a:lnTo>
                      <a:pt x="288" y="344"/>
                    </a:lnTo>
                    <a:lnTo>
                      <a:pt x="268" y="319"/>
                    </a:lnTo>
                    <a:lnTo>
                      <a:pt x="246" y="293"/>
                    </a:lnTo>
                    <a:lnTo>
                      <a:pt x="224" y="269"/>
                    </a:lnTo>
                    <a:lnTo>
                      <a:pt x="202" y="245"/>
                    </a:lnTo>
                    <a:lnTo>
                      <a:pt x="202" y="245"/>
                    </a:lnTo>
                    <a:lnTo>
                      <a:pt x="167" y="208"/>
                    </a:lnTo>
                    <a:lnTo>
                      <a:pt x="150" y="189"/>
                    </a:lnTo>
                    <a:lnTo>
                      <a:pt x="134" y="170"/>
                    </a:lnTo>
                    <a:lnTo>
                      <a:pt x="134" y="170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95" y="121"/>
                    </a:lnTo>
                    <a:lnTo>
                      <a:pt x="69" y="90"/>
                    </a:lnTo>
                    <a:lnTo>
                      <a:pt x="54" y="76"/>
                    </a:lnTo>
                    <a:lnTo>
                      <a:pt x="40" y="61"/>
                    </a:lnTo>
                    <a:lnTo>
                      <a:pt x="24" y="48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5" y="32"/>
                    </a:lnTo>
                    <a:lnTo>
                      <a:pt x="3" y="29"/>
                    </a:lnTo>
                    <a:lnTo>
                      <a:pt x="0" y="25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1" y="13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5" y="3"/>
                    </a:lnTo>
                    <a:lnTo>
                      <a:pt x="25" y="3"/>
                    </a:lnTo>
                    <a:lnTo>
                      <a:pt x="41" y="15"/>
                    </a:lnTo>
                    <a:lnTo>
                      <a:pt x="55" y="28"/>
                    </a:lnTo>
                    <a:lnTo>
                      <a:pt x="70" y="41"/>
                    </a:lnTo>
                    <a:lnTo>
                      <a:pt x="83" y="55"/>
                    </a:lnTo>
                    <a:lnTo>
                      <a:pt x="110" y="84"/>
                    </a:lnTo>
                    <a:lnTo>
                      <a:pt x="136" y="115"/>
                    </a:lnTo>
                    <a:lnTo>
                      <a:pt x="136" y="115"/>
                    </a:lnTo>
                    <a:lnTo>
                      <a:pt x="170" y="156"/>
                    </a:lnTo>
                    <a:lnTo>
                      <a:pt x="206" y="198"/>
                    </a:lnTo>
                    <a:lnTo>
                      <a:pt x="246" y="242"/>
                    </a:lnTo>
                    <a:lnTo>
                      <a:pt x="290" y="291"/>
                    </a:lnTo>
                    <a:lnTo>
                      <a:pt x="290" y="291"/>
                    </a:lnTo>
                    <a:lnTo>
                      <a:pt x="303" y="306"/>
                    </a:lnTo>
                    <a:lnTo>
                      <a:pt x="317" y="322"/>
                    </a:lnTo>
                    <a:lnTo>
                      <a:pt x="341" y="353"/>
                    </a:lnTo>
                    <a:lnTo>
                      <a:pt x="341" y="353"/>
                    </a:lnTo>
                    <a:lnTo>
                      <a:pt x="371" y="390"/>
                    </a:lnTo>
                    <a:lnTo>
                      <a:pt x="387" y="407"/>
                    </a:lnTo>
                    <a:lnTo>
                      <a:pt x="403" y="425"/>
                    </a:lnTo>
                    <a:lnTo>
                      <a:pt x="403" y="425"/>
                    </a:lnTo>
                    <a:lnTo>
                      <a:pt x="433" y="457"/>
                    </a:lnTo>
                    <a:lnTo>
                      <a:pt x="433" y="457"/>
                    </a:lnTo>
                    <a:lnTo>
                      <a:pt x="457" y="482"/>
                    </a:lnTo>
                    <a:lnTo>
                      <a:pt x="481" y="507"/>
                    </a:lnTo>
                    <a:lnTo>
                      <a:pt x="493" y="518"/>
                    </a:lnTo>
                    <a:lnTo>
                      <a:pt x="507" y="529"/>
                    </a:lnTo>
                    <a:lnTo>
                      <a:pt x="519" y="540"/>
                    </a:lnTo>
                    <a:lnTo>
                      <a:pt x="532" y="549"/>
                    </a:lnTo>
                    <a:lnTo>
                      <a:pt x="532" y="549"/>
                    </a:lnTo>
                    <a:lnTo>
                      <a:pt x="537" y="552"/>
                    </a:lnTo>
                    <a:lnTo>
                      <a:pt x="539" y="554"/>
                    </a:lnTo>
                    <a:lnTo>
                      <a:pt x="540" y="557"/>
                    </a:lnTo>
                    <a:lnTo>
                      <a:pt x="541" y="560"/>
                    </a:lnTo>
                    <a:lnTo>
                      <a:pt x="541" y="565"/>
                    </a:lnTo>
                    <a:lnTo>
                      <a:pt x="541" y="570"/>
                    </a:lnTo>
                    <a:lnTo>
                      <a:pt x="541" y="570"/>
                    </a:lnTo>
                    <a:lnTo>
                      <a:pt x="539" y="575"/>
                    </a:lnTo>
                    <a:lnTo>
                      <a:pt x="534" y="579"/>
                    </a:lnTo>
                    <a:lnTo>
                      <a:pt x="530" y="582"/>
                    </a:lnTo>
                    <a:lnTo>
                      <a:pt x="527" y="583"/>
                    </a:lnTo>
                    <a:lnTo>
                      <a:pt x="524" y="583"/>
                    </a:lnTo>
                    <a:lnTo>
                      <a:pt x="524" y="5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5" name="Freeform 210"/>
              <p:cNvSpPr/>
              <p:nvPr/>
            </p:nvSpPr>
            <p:spPr bwMode="auto">
              <a:xfrm>
                <a:off x="4349750" y="2435225"/>
                <a:ext cx="273050" cy="288925"/>
              </a:xfrm>
              <a:custGeom>
                <a:avLst/>
                <a:gdLst/>
                <a:ahLst/>
                <a:cxnLst>
                  <a:cxn ang="0">
                    <a:pos x="493" y="546"/>
                  </a:cxn>
                  <a:cxn ang="0">
                    <a:pos x="481" y="537"/>
                  </a:cxn>
                  <a:cxn ang="0">
                    <a:pos x="475" y="524"/>
                  </a:cxn>
                  <a:cxn ang="0">
                    <a:pos x="457" y="505"/>
                  </a:cxn>
                  <a:cxn ang="0">
                    <a:pos x="444" y="490"/>
                  </a:cxn>
                  <a:cxn ang="0">
                    <a:pos x="436" y="479"/>
                  </a:cxn>
                  <a:cxn ang="0">
                    <a:pos x="411" y="452"/>
                  </a:cxn>
                  <a:cxn ang="0">
                    <a:pos x="402" y="443"/>
                  </a:cxn>
                  <a:cxn ang="0">
                    <a:pos x="387" y="420"/>
                  </a:cxn>
                  <a:cxn ang="0">
                    <a:pos x="376" y="410"/>
                  </a:cxn>
                  <a:cxn ang="0">
                    <a:pos x="345" y="378"/>
                  </a:cxn>
                  <a:cxn ang="0">
                    <a:pos x="321" y="352"/>
                  </a:cxn>
                  <a:cxn ang="0">
                    <a:pos x="280" y="313"/>
                  </a:cxn>
                  <a:cxn ang="0">
                    <a:pos x="252" y="285"/>
                  </a:cxn>
                  <a:cxn ang="0">
                    <a:pos x="151" y="183"/>
                  </a:cxn>
                  <a:cxn ang="0">
                    <a:pos x="106" y="136"/>
                  </a:cxn>
                  <a:cxn ang="0">
                    <a:pos x="64" y="92"/>
                  </a:cxn>
                  <a:cxn ang="0">
                    <a:pos x="33" y="58"/>
                  </a:cxn>
                  <a:cxn ang="0">
                    <a:pos x="13" y="39"/>
                  </a:cxn>
                  <a:cxn ang="0">
                    <a:pos x="3" y="26"/>
                  </a:cxn>
                  <a:cxn ang="0">
                    <a:pos x="0" y="14"/>
                  </a:cxn>
                  <a:cxn ang="0">
                    <a:pos x="5" y="6"/>
                  </a:cxn>
                  <a:cxn ang="0">
                    <a:pos x="19" y="0"/>
                  </a:cxn>
                  <a:cxn ang="0">
                    <a:pos x="26" y="2"/>
                  </a:cxn>
                  <a:cxn ang="0">
                    <a:pos x="34" y="8"/>
                  </a:cxn>
                  <a:cxn ang="0">
                    <a:pos x="72" y="47"/>
                  </a:cxn>
                  <a:cxn ang="0">
                    <a:pos x="94" y="67"/>
                  </a:cxn>
                  <a:cxn ang="0">
                    <a:pos x="151" y="133"/>
                  </a:cxn>
                  <a:cxn ang="0">
                    <a:pos x="191" y="176"/>
                  </a:cxn>
                  <a:cxn ang="0">
                    <a:pos x="275" y="260"/>
                  </a:cxn>
                  <a:cxn ang="0">
                    <a:pos x="311" y="293"/>
                  </a:cxn>
                  <a:cxn ang="0">
                    <a:pos x="364" y="343"/>
                  </a:cxn>
                  <a:cxn ang="0">
                    <a:pos x="407" y="387"/>
                  </a:cxn>
                  <a:cxn ang="0">
                    <a:pos x="423" y="411"/>
                  </a:cxn>
                  <a:cxn ang="0">
                    <a:pos x="440" y="429"/>
                  </a:cxn>
                  <a:cxn ang="0">
                    <a:pos x="452" y="440"/>
                  </a:cxn>
                  <a:cxn ang="0">
                    <a:pos x="460" y="452"/>
                  </a:cxn>
                  <a:cxn ang="0">
                    <a:pos x="481" y="478"/>
                  </a:cxn>
                  <a:cxn ang="0">
                    <a:pos x="496" y="493"/>
                  </a:cxn>
                  <a:cxn ang="0">
                    <a:pos x="508" y="510"/>
                  </a:cxn>
                  <a:cxn ang="0">
                    <a:pos x="512" y="513"/>
                  </a:cxn>
                  <a:cxn ang="0">
                    <a:pos x="515" y="524"/>
                  </a:cxn>
                  <a:cxn ang="0">
                    <a:pos x="515" y="533"/>
                  </a:cxn>
                  <a:cxn ang="0">
                    <a:pos x="510" y="542"/>
                  </a:cxn>
                  <a:cxn ang="0">
                    <a:pos x="499" y="546"/>
                  </a:cxn>
                </a:cxnLst>
                <a:rect l="0" t="0" r="r" b="b"/>
                <a:pathLst>
                  <a:path w="515" h="546">
                    <a:moveTo>
                      <a:pt x="499" y="546"/>
                    </a:moveTo>
                    <a:lnTo>
                      <a:pt x="499" y="546"/>
                    </a:lnTo>
                    <a:lnTo>
                      <a:pt x="493" y="546"/>
                    </a:lnTo>
                    <a:lnTo>
                      <a:pt x="488" y="543"/>
                    </a:lnTo>
                    <a:lnTo>
                      <a:pt x="483" y="540"/>
                    </a:lnTo>
                    <a:lnTo>
                      <a:pt x="481" y="537"/>
                    </a:lnTo>
                    <a:lnTo>
                      <a:pt x="480" y="534"/>
                    </a:lnTo>
                    <a:lnTo>
                      <a:pt x="480" y="534"/>
                    </a:lnTo>
                    <a:lnTo>
                      <a:pt x="475" y="524"/>
                    </a:lnTo>
                    <a:lnTo>
                      <a:pt x="470" y="517"/>
                    </a:lnTo>
                    <a:lnTo>
                      <a:pt x="463" y="511"/>
                    </a:lnTo>
                    <a:lnTo>
                      <a:pt x="457" y="505"/>
                    </a:lnTo>
                    <a:lnTo>
                      <a:pt x="457" y="505"/>
                    </a:lnTo>
                    <a:lnTo>
                      <a:pt x="450" y="498"/>
                    </a:lnTo>
                    <a:lnTo>
                      <a:pt x="444" y="490"/>
                    </a:lnTo>
                    <a:lnTo>
                      <a:pt x="444" y="490"/>
                    </a:lnTo>
                    <a:lnTo>
                      <a:pt x="436" y="479"/>
                    </a:lnTo>
                    <a:lnTo>
                      <a:pt x="436" y="479"/>
                    </a:lnTo>
                    <a:lnTo>
                      <a:pt x="425" y="466"/>
                    </a:lnTo>
                    <a:lnTo>
                      <a:pt x="419" y="458"/>
                    </a:lnTo>
                    <a:lnTo>
                      <a:pt x="411" y="452"/>
                    </a:lnTo>
                    <a:lnTo>
                      <a:pt x="411" y="452"/>
                    </a:lnTo>
                    <a:lnTo>
                      <a:pt x="407" y="448"/>
                    </a:lnTo>
                    <a:lnTo>
                      <a:pt x="402" y="443"/>
                    </a:lnTo>
                    <a:lnTo>
                      <a:pt x="395" y="433"/>
                    </a:lnTo>
                    <a:lnTo>
                      <a:pt x="395" y="433"/>
                    </a:lnTo>
                    <a:lnTo>
                      <a:pt x="387" y="420"/>
                    </a:lnTo>
                    <a:lnTo>
                      <a:pt x="382" y="415"/>
                    </a:lnTo>
                    <a:lnTo>
                      <a:pt x="376" y="410"/>
                    </a:lnTo>
                    <a:lnTo>
                      <a:pt x="376" y="410"/>
                    </a:lnTo>
                    <a:lnTo>
                      <a:pt x="367" y="404"/>
                    </a:lnTo>
                    <a:lnTo>
                      <a:pt x="360" y="395"/>
                    </a:lnTo>
                    <a:lnTo>
                      <a:pt x="345" y="378"/>
                    </a:lnTo>
                    <a:lnTo>
                      <a:pt x="345" y="378"/>
                    </a:lnTo>
                    <a:lnTo>
                      <a:pt x="333" y="364"/>
                    </a:lnTo>
                    <a:lnTo>
                      <a:pt x="321" y="352"/>
                    </a:lnTo>
                    <a:lnTo>
                      <a:pt x="321" y="352"/>
                    </a:lnTo>
                    <a:lnTo>
                      <a:pt x="299" y="332"/>
                    </a:lnTo>
                    <a:lnTo>
                      <a:pt x="280" y="313"/>
                    </a:lnTo>
                    <a:lnTo>
                      <a:pt x="280" y="313"/>
                    </a:lnTo>
                    <a:lnTo>
                      <a:pt x="252" y="285"/>
                    </a:lnTo>
                    <a:lnTo>
                      <a:pt x="252" y="285"/>
                    </a:lnTo>
                    <a:lnTo>
                      <a:pt x="225" y="260"/>
                    </a:lnTo>
                    <a:lnTo>
                      <a:pt x="200" y="234"/>
                    </a:lnTo>
                    <a:lnTo>
                      <a:pt x="151" y="183"/>
                    </a:lnTo>
                    <a:lnTo>
                      <a:pt x="151" y="183"/>
                    </a:lnTo>
                    <a:lnTo>
                      <a:pt x="106" y="136"/>
                    </a:lnTo>
                    <a:lnTo>
                      <a:pt x="106" y="136"/>
                    </a:lnTo>
                    <a:lnTo>
                      <a:pt x="87" y="116"/>
                    </a:lnTo>
                    <a:lnTo>
                      <a:pt x="87" y="116"/>
                    </a:lnTo>
                    <a:lnTo>
                      <a:pt x="64" y="92"/>
                    </a:lnTo>
                    <a:lnTo>
                      <a:pt x="40" y="66"/>
                    </a:lnTo>
                    <a:lnTo>
                      <a:pt x="40" y="66"/>
                    </a:lnTo>
                    <a:lnTo>
                      <a:pt x="33" y="58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13" y="39"/>
                    </a:lnTo>
                    <a:lnTo>
                      <a:pt x="8" y="33"/>
                    </a:lnTo>
                    <a:lnTo>
                      <a:pt x="3" y="26"/>
                    </a:lnTo>
                    <a:lnTo>
                      <a:pt x="3" y="26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5" y="6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1"/>
                    </a:lnTo>
                    <a:lnTo>
                      <a:pt x="26" y="2"/>
                    </a:lnTo>
                    <a:lnTo>
                      <a:pt x="31" y="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42" y="18"/>
                    </a:lnTo>
                    <a:lnTo>
                      <a:pt x="51" y="29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83" y="57"/>
                    </a:lnTo>
                    <a:lnTo>
                      <a:pt x="94" y="67"/>
                    </a:lnTo>
                    <a:lnTo>
                      <a:pt x="94" y="67"/>
                    </a:lnTo>
                    <a:lnTo>
                      <a:pt x="124" y="100"/>
                    </a:lnTo>
                    <a:lnTo>
                      <a:pt x="151" y="133"/>
                    </a:lnTo>
                    <a:lnTo>
                      <a:pt x="164" y="146"/>
                    </a:lnTo>
                    <a:lnTo>
                      <a:pt x="164" y="146"/>
                    </a:lnTo>
                    <a:lnTo>
                      <a:pt x="191" y="176"/>
                    </a:lnTo>
                    <a:lnTo>
                      <a:pt x="219" y="205"/>
                    </a:lnTo>
                    <a:lnTo>
                      <a:pt x="247" y="232"/>
                    </a:lnTo>
                    <a:lnTo>
                      <a:pt x="275" y="260"/>
                    </a:lnTo>
                    <a:lnTo>
                      <a:pt x="275" y="260"/>
                    </a:lnTo>
                    <a:lnTo>
                      <a:pt x="311" y="293"/>
                    </a:lnTo>
                    <a:lnTo>
                      <a:pt x="311" y="293"/>
                    </a:lnTo>
                    <a:lnTo>
                      <a:pt x="342" y="321"/>
                    </a:lnTo>
                    <a:lnTo>
                      <a:pt x="342" y="321"/>
                    </a:lnTo>
                    <a:lnTo>
                      <a:pt x="364" y="343"/>
                    </a:lnTo>
                    <a:lnTo>
                      <a:pt x="386" y="363"/>
                    </a:lnTo>
                    <a:lnTo>
                      <a:pt x="396" y="375"/>
                    </a:lnTo>
                    <a:lnTo>
                      <a:pt x="407" y="387"/>
                    </a:lnTo>
                    <a:lnTo>
                      <a:pt x="415" y="398"/>
                    </a:lnTo>
                    <a:lnTo>
                      <a:pt x="423" y="411"/>
                    </a:lnTo>
                    <a:lnTo>
                      <a:pt x="423" y="411"/>
                    </a:lnTo>
                    <a:lnTo>
                      <a:pt x="426" y="416"/>
                    </a:lnTo>
                    <a:lnTo>
                      <a:pt x="430" y="421"/>
                    </a:lnTo>
                    <a:lnTo>
                      <a:pt x="440" y="429"/>
                    </a:lnTo>
                    <a:lnTo>
                      <a:pt x="440" y="429"/>
                    </a:lnTo>
                    <a:lnTo>
                      <a:pt x="446" y="435"/>
                    </a:lnTo>
                    <a:lnTo>
                      <a:pt x="452" y="440"/>
                    </a:lnTo>
                    <a:lnTo>
                      <a:pt x="452" y="440"/>
                    </a:lnTo>
                    <a:lnTo>
                      <a:pt x="460" y="452"/>
                    </a:lnTo>
                    <a:lnTo>
                      <a:pt x="460" y="452"/>
                    </a:lnTo>
                    <a:lnTo>
                      <a:pt x="470" y="466"/>
                    </a:lnTo>
                    <a:lnTo>
                      <a:pt x="475" y="472"/>
                    </a:lnTo>
                    <a:lnTo>
                      <a:pt x="481" y="478"/>
                    </a:lnTo>
                    <a:lnTo>
                      <a:pt x="481" y="478"/>
                    </a:lnTo>
                    <a:lnTo>
                      <a:pt x="489" y="486"/>
                    </a:lnTo>
                    <a:lnTo>
                      <a:pt x="496" y="493"/>
                    </a:lnTo>
                    <a:lnTo>
                      <a:pt x="502" y="501"/>
                    </a:lnTo>
                    <a:lnTo>
                      <a:pt x="507" y="509"/>
                    </a:lnTo>
                    <a:lnTo>
                      <a:pt x="508" y="510"/>
                    </a:lnTo>
                    <a:lnTo>
                      <a:pt x="509" y="511"/>
                    </a:lnTo>
                    <a:lnTo>
                      <a:pt x="509" y="511"/>
                    </a:lnTo>
                    <a:lnTo>
                      <a:pt x="512" y="513"/>
                    </a:lnTo>
                    <a:lnTo>
                      <a:pt x="514" y="516"/>
                    </a:lnTo>
                    <a:lnTo>
                      <a:pt x="515" y="520"/>
                    </a:lnTo>
                    <a:lnTo>
                      <a:pt x="515" y="524"/>
                    </a:lnTo>
                    <a:lnTo>
                      <a:pt x="515" y="530"/>
                    </a:lnTo>
                    <a:lnTo>
                      <a:pt x="515" y="530"/>
                    </a:lnTo>
                    <a:lnTo>
                      <a:pt x="515" y="533"/>
                    </a:lnTo>
                    <a:lnTo>
                      <a:pt x="514" y="537"/>
                    </a:lnTo>
                    <a:lnTo>
                      <a:pt x="513" y="540"/>
                    </a:lnTo>
                    <a:lnTo>
                      <a:pt x="510" y="542"/>
                    </a:lnTo>
                    <a:lnTo>
                      <a:pt x="510" y="542"/>
                    </a:lnTo>
                    <a:lnTo>
                      <a:pt x="506" y="545"/>
                    </a:lnTo>
                    <a:lnTo>
                      <a:pt x="499" y="546"/>
                    </a:lnTo>
                    <a:lnTo>
                      <a:pt x="499" y="5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6" name="Freeform 211"/>
              <p:cNvSpPr/>
              <p:nvPr/>
            </p:nvSpPr>
            <p:spPr bwMode="auto">
              <a:xfrm>
                <a:off x="4708525" y="2740025"/>
                <a:ext cx="77788" cy="74613"/>
              </a:xfrm>
              <a:custGeom>
                <a:avLst/>
                <a:gdLst/>
                <a:ahLst/>
                <a:cxnLst>
                  <a:cxn ang="0">
                    <a:pos x="116" y="142"/>
                  </a:cxn>
                  <a:cxn ang="0">
                    <a:pos x="111" y="142"/>
                  </a:cxn>
                  <a:cxn ang="0">
                    <a:pos x="101" y="140"/>
                  </a:cxn>
                  <a:cxn ang="0">
                    <a:pos x="90" y="136"/>
                  </a:cxn>
                  <a:cxn ang="0">
                    <a:pos x="88" y="139"/>
                  </a:cxn>
                  <a:cxn ang="0">
                    <a:pos x="79" y="141"/>
                  </a:cxn>
                  <a:cxn ang="0">
                    <a:pos x="77" y="141"/>
                  </a:cxn>
                  <a:cxn ang="0">
                    <a:pos x="63" y="139"/>
                  </a:cxn>
                  <a:cxn ang="0">
                    <a:pos x="49" y="136"/>
                  </a:cxn>
                  <a:cxn ang="0">
                    <a:pos x="42" y="134"/>
                  </a:cxn>
                  <a:cxn ang="0">
                    <a:pos x="33" y="127"/>
                  </a:cxn>
                  <a:cxn ang="0">
                    <a:pos x="30" y="129"/>
                  </a:cxn>
                  <a:cxn ang="0">
                    <a:pos x="21" y="131"/>
                  </a:cxn>
                  <a:cxn ang="0">
                    <a:pos x="18" y="130"/>
                  </a:cxn>
                  <a:cxn ang="0">
                    <a:pos x="12" y="127"/>
                  </a:cxn>
                  <a:cxn ang="0">
                    <a:pos x="7" y="122"/>
                  </a:cxn>
                  <a:cxn ang="0">
                    <a:pos x="6" y="117"/>
                  </a:cxn>
                  <a:cxn ang="0">
                    <a:pos x="5" y="115"/>
                  </a:cxn>
                  <a:cxn ang="0">
                    <a:pos x="1" y="108"/>
                  </a:cxn>
                  <a:cxn ang="0">
                    <a:pos x="1" y="101"/>
                  </a:cxn>
                  <a:cxn ang="0">
                    <a:pos x="3" y="95"/>
                  </a:cxn>
                  <a:cxn ang="0">
                    <a:pos x="13" y="83"/>
                  </a:cxn>
                  <a:cxn ang="0">
                    <a:pos x="31" y="62"/>
                  </a:cxn>
                  <a:cxn ang="0">
                    <a:pos x="63" y="34"/>
                  </a:cxn>
                  <a:cxn ang="0">
                    <a:pos x="92" y="13"/>
                  </a:cxn>
                  <a:cxn ang="0">
                    <a:pos x="98" y="8"/>
                  </a:cxn>
                  <a:cxn ang="0">
                    <a:pos x="113" y="1"/>
                  </a:cxn>
                  <a:cxn ang="0">
                    <a:pos x="121" y="0"/>
                  </a:cxn>
                  <a:cxn ang="0">
                    <a:pos x="131" y="2"/>
                  </a:cxn>
                  <a:cxn ang="0">
                    <a:pos x="137" y="5"/>
                  </a:cxn>
                  <a:cxn ang="0">
                    <a:pos x="143" y="15"/>
                  </a:cxn>
                  <a:cxn ang="0">
                    <a:pos x="147" y="29"/>
                  </a:cxn>
                  <a:cxn ang="0">
                    <a:pos x="148" y="35"/>
                  </a:cxn>
                  <a:cxn ang="0">
                    <a:pos x="147" y="53"/>
                  </a:cxn>
                  <a:cxn ang="0">
                    <a:pos x="148" y="84"/>
                  </a:cxn>
                  <a:cxn ang="0">
                    <a:pos x="148" y="100"/>
                  </a:cxn>
                  <a:cxn ang="0">
                    <a:pos x="146" y="116"/>
                  </a:cxn>
                  <a:cxn ang="0">
                    <a:pos x="145" y="125"/>
                  </a:cxn>
                  <a:cxn ang="0">
                    <a:pos x="141" y="132"/>
                  </a:cxn>
                  <a:cxn ang="0">
                    <a:pos x="136" y="136"/>
                  </a:cxn>
                  <a:cxn ang="0">
                    <a:pos x="128" y="141"/>
                  </a:cxn>
                  <a:cxn ang="0">
                    <a:pos x="126" y="141"/>
                  </a:cxn>
                  <a:cxn ang="0">
                    <a:pos x="121" y="142"/>
                  </a:cxn>
                  <a:cxn ang="0">
                    <a:pos x="116" y="142"/>
                  </a:cxn>
                </a:cxnLst>
                <a:rect l="0" t="0" r="r" b="b"/>
                <a:pathLst>
                  <a:path w="148" h="142">
                    <a:moveTo>
                      <a:pt x="116" y="142"/>
                    </a:moveTo>
                    <a:lnTo>
                      <a:pt x="116" y="142"/>
                    </a:lnTo>
                    <a:lnTo>
                      <a:pt x="111" y="142"/>
                    </a:lnTo>
                    <a:lnTo>
                      <a:pt x="111" y="142"/>
                    </a:lnTo>
                    <a:lnTo>
                      <a:pt x="101" y="140"/>
                    </a:lnTo>
                    <a:lnTo>
                      <a:pt x="101" y="140"/>
                    </a:lnTo>
                    <a:lnTo>
                      <a:pt x="93" y="136"/>
                    </a:lnTo>
                    <a:lnTo>
                      <a:pt x="90" y="136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4" y="141"/>
                    </a:lnTo>
                    <a:lnTo>
                      <a:pt x="79" y="141"/>
                    </a:lnTo>
                    <a:lnTo>
                      <a:pt x="79" y="141"/>
                    </a:lnTo>
                    <a:lnTo>
                      <a:pt x="77" y="141"/>
                    </a:lnTo>
                    <a:lnTo>
                      <a:pt x="77" y="141"/>
                    </a:lnTo>
                    <a:lnTo>
                      <a:pt x="63" y="139"/>
                    </a:lnTo>
                    <a:lnTo>
                      <a:pt x="63" y="139"/>
                    </a:lnTo>
                    <a:lnTo>
                      <a:pt x="49" y="136"/>
                    </a:lnTo>
                    <a:lnTo>
                      <a:pt x="49" y="136"/>
                    </a:lnTo>
                    <a:lnTo>
                      <a:pt x="42" y="134"/>
                    </a:lnTo>
                    <a:lnTo>
                      <a:pt x="36" y="130"/>
                    </a:lnTo>
                    <a:lnTo>
                      <a:pt x="33" y="127"/>
                    </a:lnTo>
                    <a:lnTo>
                      <a:pt x="30" y="129"/>
                    </a:lnTo>
                    <a:lnTo>
                      <a:pt x="30" y="129"/>
                    </a:lnTo>
                    <a:lnTo>
                      <a:pt x="25" y="130"/>
                    </a:lnTo>
                    <a:lnTo>
                      <a:pt x="21" y="131"/>
                    </a:lnTo>
                    <a:lnTo>
                      <a:pt x="21" y="131"/>
                    </a:lnTo>
                    <a:lnTo>
                      <a:pt x="18" y="130"/>
                    </a:lnTo>
                    <a:lnTo>
                      <a:pt x="13" y="129"/>
                    </a:lnTo>
                    <a:lnTo>
                      <a:pt x="12" y="127"/>
                    </a:lnTo>
                    <a:lnTo>
                      <a:pt x="10" y="125"/>
                    </a:lnTo>
                    <a:lnTo>
                      <a:pt x="7" y="122"/>
                    </a:lnTo>
                    <a:lnTo>
                      <a:pt x="6" y="119"/>
                    </a:lnTo>
                    <a:lnTo>
                      <a:pt x="6" y="117"/>
                    </a:lnTo>
                    <a:lnTo>
                      <a:pt x="5" y="115"/>
                    </a:lnTo>
                    <a:lnTo>
                      <a:pt x="5" y="115"/>
                    </a:lnTo>
                    <a:lnTo>
                      <a:pt x="2" y="112"/>
                    </a:lnTo>
                    <a:lnTo>
                      <a:pt x="1" y="108"/>
                    </a:lnTo>
                    <a:lnTo>
                      <a:pt x="0" y="104"/>
                    </a:lnTo>
                    <a:lnTo>
                      <a:pt x="1" y="101"/>
                    </a:lnTo>
                    <a:lnTo>
                      <a:pt x="2" y="98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13" y="83"/>
                    </a:lnTo>
                    <a:lnTo>
                      <a:pt x="22" y="72"/>
                    </a:lnTo>
                    <a:lnTo>
                      <a:pt x="31" y="62"/>
                    </a:lnTo>
                    <a:lnTo>
                      <a:pt x="42" y="52"/>
                    </a:lnTo>
                    <a:lnTo>
                      <a:pt x="63" y="34"/>
                    </a:lnTo>
                    <a:lnTo>
                      <a:pt x="87" y="17"/>
                    </a:lnTo>
                    <a:lnTo>
                      <a:pt x="92" y="13"/>
                    </a:lnTo>
                    <a:lnTo>
                      <a:pt x="92" y="13"/>
                    </a:lnTo>
                    <a:lnTo>
                      <a:pt x="98" y="8"/>
                    </a:lnTo>
                    <a:lnTo>
                      <a:pt x="105" y="4"/>
                    </a:lnTo>
                    <a:lnTo>
                      <a:pt x="113" y="1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26" y="1"/>
                    </a:lnTo>
                    <a:lnTo>
                      <a:pt x="131" y="2"/>
                    </a:lnTo>
                    <a:lnTo>
                      <a:pt x="131" y="2"/>
                    </a:lnTo>
                    <a:lnTo>
                      <a:pt x="137" y="5"/>
                    </a:lnTo>
                    <a:lnTo>
                      <a:pt x="141" y="9"/>
                    </a:lnTo>
                    <a:lnTo>
                      <a:pt x="143" y="15"/>
                    </a:lnTo>
                    <a:lnTo>
                      <a:pt x="145" y="20"/>
                    </a:lnTo>
                    <a:lnTo>
                      <a:pt x="147" y="29"/>
                    </a:lnTo>
                    <a:lnTo>
                      <a:pt x="148" y="35"/>
                    </a:lnTo>
                    <a:lnTo>
                      <a:pt x="148" y="35"/>
                    </a:lnTo>
                    <a:lnTo>
                      <a:pt x="147" y="53"/>
                    </a:lnTo>
                    <a:lnTo>
                      <a:pt x="147" y="53"/>
                    </a:lnTo>
                    <a:lnTo>
                      <a:pt x="147" y="81"/>
                    </a:lnTo>
                    <a:lnTo>
                      <a:pt x="148" y="84"/>
                    </a:lnTo>
                    <a:lnTo>
                      <a:pt x="148" y="84"/>
                    </a:lnTo>
                    <a:lnTo>
                      <a:pt x="148" y="100"/>
                    </a:lnTo>
                    <a:lnTo>
                      <a:pt x="147" y="108"/>
                    </a:lnTo>
                    <a:lnTo>
                      <a:pt x="146" y="116"/>
                    </a:lnTo>
                    <a:lnTo>
                      <a:pt x="146" y="116"/>
                    </a:lnTo>
                    <a:lnTo>
                      <a:pt x="145" y="125"/>
                    </a:lnTo>
                    <a:lnTo>
                      <a:pt x="143" y="128"/>
                    </a:lnTo>
                    <a:lnTo>
                      <a:pt x="141" y="132"/>
                    </a:lnTo>
                    <a:lnTo>
                      <a:pt x="139" y="134"/>
                    </a:lnTo>
                    <a:lnTo>
                      <a:pt x="136" y="136"/>
                    </a:lnTo>
                    <a:lnTo>
                      <a:pt x="128" y="141"/>
                    </a:lnTo>
                    <a:lnTo>
                      <a:pt x="128" y="141"/>
                    </a:lnTo>
                    <a:lnTo>
                      <a:pt x="127" y="141"/>
                    </a:lnTo>
                    <a:lnTo>
                      <a:pt x="126" y="141"/>
                    </a:lnTo>
                    <a:lnTo>
                      <a:pt x="126" y="141"/>
                    </a:lnTo>
                    <a:lnTo>
                      <a:pt x="121" y="142"/>
                    </a:lnTo>
                    <a:lnTo>
                      <a:pt x="116" y="142"/>
                    </a:lnTo>
                    <a:lnTo>
                      <a:pt x="116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7" name="Freeform 212"/>
              <p:cNvSpPr/>
              <p:nvPr/>
            </p:nvSpPr>
            <p:spPr bwMode="auto">
              <a:xfrm>
                <a:off x="4197350" y="2182813"/>
                <a:ext cx="260350" cy="244475"/>
              </a:xfrm>
              <a:custGeom>
                <a:avLst/>
                <a:gdLst/>
                <a:ahLst/>
                <a:cxnLst>
                  <a:cxn ang="0">
                    <a:pos x="106" y="462"/>
                  </a:cxn>
                  <a:cxn ang="0">
                    <a:pos x="96" y="455"/>
                  </a:cxn>
                  <a:cxn ang="0">
                    <a:pos x="94" y="452"/>
                  </a:cxn>
                  <a:cxn ang="0">
                    <a:pos x="85" y="442"/>
                  </a:cxn>
                  <a:cxn ang="0">
                    <a:pos x="76" y="430"/>
                  </a:cxn>
                  <a:cxn ang="0">
                    <a:pos x="53" y="411"/>
                  </a:cxn>
                  <a:cxn ang="0">
                    <a:pos x="35" y="386"/>
                  </a:cxn>
                  <a:cxn ang="0">
                    <a:pos x="15" y="339"/>
                  </a:cxn>
                  <a:cxn ang="0">
                    <a:pos x="5" y="299"/>
                  </a:cxn>
                  <a:cxn ang="0">
                    <a:pos x="0" y="253"/>
                  </a:cxn>
                  <a:cxn ang="0">
                    <a:pos x="3" y="202"/>
                  </a:cxn>
                  <a:cxn ang="0">
                    <a:pos x="8" y="172"/>
                  </a:cxn>
                  <a:cxn ang="0">
                    <a:pos x="24" y="124"/>
                  </a:cxn>
                  <a:cxn ang="0">
                    <a:pos x="48" y="85"/>
                  </a:cxn>
                  <a:cxn ang="0">
                    <a:pos x="68" y="64"/>
                  </a:cxn>
                  <a:cxn ang="0">
                    <a:pos x="124" y="25"/>
                  </a:cxn>
                  <a:cxn ang="0">
                    <a:pos x="193" y="4"/>
                  </a:cxn>
                  <a:cxn ang="0">
                    <a:pos x="241" y="0"/>
                  </a:cxn>
                  <a:cxn ang="0">
                    <a:pos x="298" y="5"/>
                  </a:cxn>
                  <a:cxn ang="0">
                    <a:pos x="352" y="20"/>
                  </a:cxn>
                  <a:cxn ang="0">
                    <a:pos x="401" y="44"/>
                  </a:cxn>
                  <a:cxn ang="0">
                    <a:pos x="445" y="76"/>
                  </a:cxn>
                  <a:cxn ang="0">
                    <a:pos x="480" y="115"/>
                  </a:cxn>
                  <a:cxn ang="0">
                    <a:pos x="492" y="135"/>
                  </a:cxn>
                  <a:cxn ang="0">
                    <a:pos x="491" y="146"/>
                  </a:cxn>
                  <a:cxn ang="0">
                    <a:pos x="483" y="153"/>
                  </a:cxn>
                  <a:cxn ang="0">
                    <a:pos x="473" y="157"/>
                  </a:cxn>
                  <a:cxn ang="0">
                    <a:pos x="465" y="154"/>
                  </a:cxn>
                  <a:cxn ang="0">
                    <a:pos x="458" y="147"/>
                  </a:cxn>
                  <a:cxn ang="0">
                    <a:pos x="429" y="112"/>
                  </a:cxn>
                  <a:cxn ang="0">
                    <a:pos x="395" y="85"/>
                  </a:cxn>
                  <a:cxn ang="0">
                    <a:pos x="356" y="65"/>
                  </a:cxn>
                  <a:cxn ang="0">
                    <a:pos x="289" y="42"/>
                  </a:cxn>
                  <a:cxn ang="0">
                    <a:pos x="247" y="34"/>
                  </a:cxn>
                  <a:cxn ang="0">
                    <a:pos x="219" y="34"/>
                  </a:cxn>
                  <a:cxn ang="0">
                    <a:pos x="182" y="40"/>
                  </a:cxn>
                  <a:cxn ang="0">
                    <a:pos x="144" y="53"/>
                  </a:cxn>
                  <a:cxn ang="0">
                    <a:pos x="109" y="74"/>
                  </a:cxn>
                  <a:cxn ang="0">
                    <a:pos x="80" y="100"/>
                  </a:cxn>
                  <a:cxn ang="0">
                    <a:pos x="59" y="133"/>
                  </a:cxn>
                  <a:cxn ang="0">
                    <a:pos x="48" y="163"/>
                  </a:cxn>
                  <a:cxn ang="0">
                    <a:pos x="39" y="210"/>
                  </a:cxn>
                  <a:cxn ang="0">
                    <a:pos x="38" y="259"/>
                  </a:cxn>
                  <a:cxn ang="0">
                    <a:pos x="45" y="304"/>
                  </a:cxn>
                  <a:cxn ang="0">
                    <a:pos x="60" y="348"/>
                  </a:cxn>
                  <a:cxn ang="0">
                    <a:pos x="76" y="373"/>
                  </a:cxn>
                  <a:cxn ang="0">
                    <a:pos x="101" y="402"/>
                  </a:cxn>
                  <a:cxn ang="0">
                    <a:pos x="122" y="429"/>
                  </a:cxn>
                  <a:cxn ang="0">
                    <a:pos x="125" y="431"/>
                  </a:cxn>
                  <a:cxn ang="0">
                    <a:pos x="131" y="446"/>
                  </a:cxn>
                  <a:cxn ang="0">
                    <a:pos x="129" y="455"/>
                  </a:cxn>
                  <a:cxn ang="0">
                    <a:pos x="121" y="462"/>
                  </a:cxn>
                  <a:cxn ang="0">
                    <a:pos x="110" y="463"/>
                  </a:cxn>
                </a:cxnLst>
                <a:rect l="0" t="0" r="r" b="b"/>
                <a:pathLst>
                  <a:path w="492" h="463">
                    <a:moveTo>
                      <a:pt x="110" y="463"/>
                    </a:moveTo>
                    <a:lnTo>
                      <a:pt x="110" y="463"/>
                    </a:lnTo>
                    <a:lnTo>
                      <a:pt x="106" y="462"/>
                    </a:lnTo>
                    <a:lnTo>
                      <a:pt x="102" y="461"/>
                    </a:lnTo>
                    <a:lnTo>
                      <a:pt x="98" y="458"/>
                    </a:lnTo>
                    <a:lnTo>
                      <a:pt x="96" y="455"/>
                    </a:lnTo>
                    <a:lnTo>
                      <a:pt x="96" y="455"/>
                    </a:lnTo>
                    <a:lnTo>
                      <a:pt x="94" y="453"/>
                    </a:lnTo>
                    <a:lnTo>
                      <a:pt x="94" y="452"/>
                    </a:lnTo>
                    <a:lnTo>
                      <a:pt x="91" y="450"/>
                    </a:lnTo>
                    <a:lnTo>
                      <a:pt x="91" y="450"/>
                    </a:lnTo>
                    <a:lnTo>
                      <a:pt x="85" y="442"/>
                    </a:lnTo>
                    <a:lnTo>
                      <a:pt x="85" y="442"/>
                    </a:lnTo>
                    <a:lnTo>
                      <a:pt x="80" y="435"/>
                    </a:lnTo>
                    <a:lnTo>
                      <a:pt x="76" y="430"/>
                    </a:lnTo>
                    <a:lnTo>
                      <a:pt x="65" y="421"/>
                    </a:lnTo>
                    <a:lnTo>
                      <a:pt x="65" y="421"/>
                    </a:lnTo>
                    <a:lnTo>
                      <a:pt x="53" y="411"/>
                    </a:lnTo>
                    <a:lnTo>
                      <a:pt x="53" y="411"/>
                    </a:lnTo>
                    <a:lnTo>
                      <a:pt x="44" y="399"/>
                    </a:lnTo>
                    <a:lnTo>
                      <a:pt x="35" y="386"/>
                    </a:lnTo>
                    <a:lnTo>
                      <a:pt x="27" y="370"/>
                    </a:lnTo>
                    <a:lnTo>
                      <a:pt x="21" y="355"/>
                    </a:lnTo>
                    <a:lnTo>
                      <a:pt x="15" y="339"/>
                    </a:lnTo>
                    <a:lnTo>
                      <a:pt x="11" y="325"/>
                    </a:lnTo>
                    <a:lnTo>
                      <a:pt x="5" y="299"/>
                    </a:lnTo>
                    <a:lnTo>
                      <a:pt x="5" y="299"/>
                    </a:lnTo>
                    <a:lnTo>
                      <a:pt x="3" y="285"/>
                    </a:lnTo>
                    <a:lnTo>
                      <a:pt x="0" y="269"/>
                    </a:lnTo>
                    <a:lnTo>
                      <a:pt x="0" y="253"/>
                    </a:lnTo>
                    <a:lnTo>
                      <a:pt x="0" y="235"/>
                    </a:lnTo>
                    <a:lnTo>
                      <a:pt x="0" y="218"/>
                    </a:lnTo>
                    <a:lnTo>
                      <a:pt x="3" y="202"/>
                    </a:lnTo>
                    <a:lnTo>
                      <a:pt x="5" y="186"/>
                    </a:lnTo>
                    <a:lnTo>
                      <a:pt x="8" y="172"/>
                    </a:lnTo>
                    <a:lnTo>
                      <a:pt x="8" y="172"/>
                    </a:lnTo>
                    <a:lnTo>
                      <a:pt x="13" y="154"/>
                    </a:lnTo>
                    <a:lnTo>
                      <a:pt x="18" y="139"/>
                    </a:lnTo>
                    <a:lnTo>
                      <a:pt x="24" y="124"/>
                    </a:lnTo>
                    <a:lnTo>
                      <a:pt x="31" y="110"/>
                    </a:lnTo>
                    <a:lnTo>
                      <a:pt x="39" y="98"/>
                    </a:lnTo>
                    <a:lnTo>
                      <a:pt x="48" y="85"/>
                    </a:lnTo>
                    <a:lnTo>
                      <a:pt x="57" y="74"/>
                    </a:lnTo>
                    <a:lnTo>
                      <a:pt x="68" y="64"/>
                    </a:lnTo>
                    <a:lnTo>
                      <a:pt x="68" y="64"/>
                    </a:lnTo>
                    <a:lnTo>
                      <a:pt x="85" y="49"/>
                    </a:lnTo>
                    <a:lnTo>
                      <a:pt x="105" y="36"/>
                    </a:lnTo>
                    <a:lnTo>
                      <a:pt x="124" y="25"/>
                    </a:lnTo>
                    <a:lnTo>
                      <a:pt x="146" y="16"/>
                    </a:lnTo>
                    <a:lnTo>
                      <a:pt x="169" y="9"/>
                    </a:lnTo>
                    <a:lnTo>
                      <a:pt x="193" y="4"/>
                    </a:lnTo>
                    <a:lnTo>
                      <a:pt x="216" y="1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60" y="1"/>
                    </a:lnTo>
                    <a:lnTo>
                      <a:pt x="279" y="2"/>
                    </a:lnTo>
                    <a:lnTo>
                      <a:pt x="298" y="5"/>
                    </a:lnTo>
                    <a:lnTo>
                      <a:pt x="316" y="9"/>
                    </a:lnTo>
                    <a:lnTo>
                      <a:pt x="334" y="14"/>
                    </a:lnTo>
                    <a:lnTo>
                      <a:pt x="352" y="20"/>
                    </a:lnTo>
                    <a:lnTo>
                      <a:pt x="368" y="27"/>
                    </a:lnTo>
                    <a:lnTo>
                      <a:pt x="385" y="35"/>
                    </a:lnTo>
                    <a:lnTo>
                      <a:pt x="401" y="44"/>
                    </a:lnTo>
                    <a:lnTo>
                      <a:pt x="416" y="54"/>
                    </a:lnTo>
                    <a:lnTo>
                      <a:pt x="430" y="65"/>
                    </a:lnTo>
                    <a:lnTo>
                      <a:pt x="445" y="76"/>
                    </a:lnTo>
                    <a:lnTo>
                      <a:pt x="457" y="88"/>
                    </a:lnTo>
                    <a:lnTo>
                      <a:pt x="469" y="102"/>
                    </a:lnTo>
                    <a:lnTo>
                      <a:pt x="480" y="115"/>
                    </a:lnTo>
                    <a:lnTo>
                      <a:pt x="490" y="130"/>
                    </a:lnTo>
                    <a:lnTo>
                      <a:pt x="490" y="130"/>
                    </a:lnTo>
                    <a:lnTo>
                      <a:pt x="492" y="135"/>
                    </a:lnTo>
                    <a:lnTo>
                      <a:pt x="492" y="139"/>
                    </a:lnTo>
                    <a:lnTo>
                      <a:pt x="492" y="143"/>
                    </a:lnTo>
                    <a:lnTo>
                      <a:pt x="491" y="146"/>
                    </a:lnTo>
                    <a:lnTo>
                      <a:pt x="491" y="146"/>
                    </a:lnTo>
                    <a:lnTo>
                      <a:pt x="487" y="150"/>
                    </a:lnTo>
                    <a:lnTo>
                      <a:pt x="483" y="153"/>
                    </a:lnTo>
                    <a:lnTo>
                      <a:pt x="478" y="155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69" y="155"/>
                    </a:lnTo>
                    <a:lnTo>
                      <a:pt x="465" y="154"/>
                    </a:lnTo>
                    <a:lnTo>
                      <a:pt x="462" y="151"/>
                    </a:lnTo>
                    <a:lnTo>
                      <a:pt x="458" y="147"/>
                    </a:lnTo>
                    <a:lnTo>
                      <a:pt x="458" y="147"/>
                    </a:lnTo>
                    <a:lnTo>
                      <a:pt x="450" y="135"/>
                    </a:lnTo>
                    <a:lnTo>
                      <a:pt x="439" y="123"/>
                    </a:lnTo>
                    <a:lnTo>
                      <a:pt x="429" y="112"/>
                    </a:lnTo>
                    <a:lnTo>
                      <a:pt x="419" y="102"/>
                    </a:lnTo>
                    <a:lnTo>
                      <a:pt x="407" y="94"/>
                    </a:lnTo>
                    <a:lnTo>
                      <a:pt x="395" y="85"/>
                    </a:lnTo>
                    <a:lnTo>
                      <a:pt x="383" y="77"/>
                    </a:lnTo>
                    <a:lnTo>
                      <a:pt x="369" y="71"/>
                    </a:lnTo>
                    <a:lnTo>
                      <a:pt x="356" y="65"/>
                    </a:lnTo>
                    <a:lnTo>
                      <a:pt x="342" y="59"/>
                    </a:lnTo>
                    <a:lnTo>
                      <a:pt x="316" y="50"/>
                    </a:lnTo>
                    <a:lnTo>
                      <a:pt x="289" y="42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47" y="34"/>
                    </a:lnTo>
                    <a:lnTo>
                      <a:pt x="232" y="33"/>
                    </a:lnTo>
                    <a:lnTo>
                      <a:pt x="232" y="33"/>
                    </a:lnTo>
                    <a:lnTo>
                      <a:pt x="219" y="34"/>
                    </a:lnTo>
                    <a:lnTo>
                      <a:pt x="207" y="35"/>
                    </a:lnTo>
                    <a:lnTo>
                      <a:pt x="195" y="37"/>
                    </a:lnTo>
                    <a:lnTo>
                      <a:pt x="182" y="40"/>
                    </a:lnTo>
                    <a:lnTo>
                      <a:pt x="169" y="44"/>
                    </a:lnTo>
                    <a:lnTo>
                      <a:pt x="156" y="48"/>
                    </a:lnTo>
                    <a:lnTo>
                      <a:pt x="144" y="53"/>
                    </a:lnTo>
                    <a:lnTo>
                      <a:pt x="133" y="59"/>
                    </a:lnTo>
                    <a:lnTo>
                      <a:pt x="120" y="66"/>
                    </a:lnTo>
                    <a:lnTo>
                      <a:pt x="109" y="74"/>
                    </a:lnTo>
                    <a:lnTo>
                      <a:pt x="99" y="82"/>
                    </a:lnTo>
                    <a:lnTo>
                      <a:pt x="89" y="90"/>
                    </a:lnTo>
                    <a:lnTo>
                      <a:pt x="80" y="100"/>
                    </a:lnTo>
                    <a:lnTo>
                      <a:pt x="72" y="110"/>
                    </a:lnTo>
                    <a:lnTo>
                      <a:pt x="66" y="121"/>
                    </a:lnTo>
                    <a:lnTo>
                      <a:pt x="59" y="133"/>
                    </a:lnTo>
                    <a:lnTo>
                      <a:pt x="59" y="133"/>
                    </a:lnTo>
                    <a:lnTo>
                      <a:pt x="53" y="147"/>
                    </a:lnTo>
                    <a:lnTo>
                      <a:pt x="48" y="163"/>
                    </a:lnTo>
                    <a:lnTo>
                      <a:pt x="44" y="178"/>
                    </a:lnTo>
                    <a:lnTo>
                      <a:pt x="41" y="195"/>
                    </a:lnTo>
                    <a:lnTo>
                      <a:pt x="39" y="210"/>
                    </a:lnTo>
                    <a:lnTo>
                      <a:pt x="38" y="227"/>
                    </a:lnTo>
                    <a:lnTo>
                      <a:pt x="37" y="242"/>
                    </a:lnTo>
                    <a:lnTo>
                      <a:pt x="38" y="259"/>
                    </a:lnTo>
                    <a:lnTo>
                      <a:pt x="39" y="274"/>
                    </a:lnTo>
                    <a:lnTo>
                      <a:pt x="42" y="290"/>
                    </a:lnTo>
                    <a:lnTo>
                      <a:pt x="45" y="304"/>
                    </a:lnTo>
                    <a:lnTo>
                      <a:pt x="49" y="320"/>
                    </a:lnTo>
                    <a:lnTo>
                      <a:pt x="54" y="334"/>
                    </a:lnTo>
                    <a:lnTo>
                      <a:pt x="60" y="348"/>
                    </a:lnTo>
                    <a:lnTo>
                      <a:pt x="68" y="361"/>
                    </a:lnTo>
                    <a:lnTo>
                      <a:pt x="76" y="373"/>
                    </a:lnTo>
                    <a:lnTo>
                      <a:pt x="76" y="373"/>
                    </a:lnTo>
                    <a:lnTo>
                      <a:pt x="87" y="389"/>
                    </a:lnTo>
                    <a:lnTo>
                      <a:pt x="101" y="402"/>
                    </a:lnTo>
                    <a:lnTo>
                      <a:pt x="101" y="402"/>
                    </a:lnTo>
                    <a:lnTo>
                      <a:pt x="112" y="416"/>
                    </a:lnTo>
                    <a:lnTo>
                      <a:pt x="121" y="428"/>
                    </a:lnTo>
                    <a:lnTo>
                      <a:pt x="122" y="429"/>
                    </a:lnTo>
                    <a:lnTo>
                      <a:pt x="123" y="430"/>
                    </a:lnTo>
                    <a:lnTo>
                      <a:pt x="123" y="430"/>
                    </a:lnTo>
                    <a:lnTo>
                      <a:pt x="125" y="431"/>
                    </a:lnTo>
                    <a:lnTo>
                      <a:pt x="128" y="434"/>
                    </a:lnTo>
                    <a:lnTo>
                      <a:pt x="130" y="440"/>
                    </a:lnTo>
                    <a:lnTo>
                      <a:pt x="131" y="446"/>
                    </a:lnTo>
                    <a:lnTo>
                      <a:pt x="130" y="451"/>
                    </a:lnTo>
                    <a:lnTo>
                      <a:pt x="130" y="451"/>
                    </a:lnTo>
                    <a:lnTo>
                      <a:pt x="129" y="455"/>
                    </a:lnTo>
                    <a:lnTo>
                      <a:pt x="125" y="458"/>
                    </a:lnTo>
                    <a:lnTo>
                      <a:pt x="123" y="460"/>
                    </a:lnTo>
                    <a:lnTo>
                      <a:pt x="121" y="462"/>
                    </a:lnTo>
                    <a:lnTo>
                      <a:pt x="117" y="463"/>
                    </a:lnTo>
                    <a:lnTo>
                      <a:pt x="114" y="463"/>
                    </a:lnTo>
                    <a:lnTo>
                      <a:pt x="110" y="46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130" name="Freeform 59"/>
            <p:cNvSpPr>
              <a:spLocks noEditPoints="1"/>
            </p:cNvSpPr>
            <p:nvPr/>
          </p:nvSpPr>
          <p:spPr bwMode="auto">
            <a:xfrm rot="10800000" flipV="1">
              <a:off x="776864" y="1222998"/>
              <a:ext cx="3249103" cy="60959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11" y="11"/>
                </a:cxn>
                <a:cxn ang="0">
                  <a:pos x="19" y="12"/>
                </a:cxn>
                <a:cxn ang="0">
                  <a:pos x="37" y="12"/>
                </a:cxn>
                <a:cxn ang="0">
                  <a:pos x="71" y="11"/>
                </a:cxn>
                <a:cxn ang="0">
                  <a:pos x="71" y="11"/>
                </a:cxn>
                <a:cxn ang="0">
                  <a:pos x="93" y="9"/>
                </a:cxn>
                <a:cxn ang="0">
                  <a:pos x="115" y="11"/>
                </a:cxn>
                <a:cxn ang="0">
                  <a:pos x="139" y="11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59" y="8"/>
                </a:cxn>
                <a:cxn ang="0">
                  <a:pos x="157" y="5"/>
                </a:cxn>
                <a:cxn ang="0">
                  <a:pos x="157" y="5"/>
                </a:cxn>
                <a:cxn ang="0">
                  <a:pos x="136" y="5"/>
                </a:cxn>
                <a:cxn ang="0">
                  <a:pos x="115" y="5"/>
                </a:cxn>
                <a:cxn ang="0">
                  <a:pos x="73" y="5"/>
                </a:cxn>
                <a:cxn ang="0">
                  <a:pos x="73" y="5"/>
                </a:cxn>
                <a:cxn ang="0">
                  <a:pos x="53" y="6"/>
                </a:cxn>
                <a:cxn ang="0">
                  <a:pos x="34" y="8"/>
                </a:cxn>
                <a:cxn ang="0">
                  <a:pos x="34" y="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7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7" y="6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161" h="12">
                  <a:moveTo>
                    <a:pt x="0" y="1"/>
                  </a:moveTo>
                  <a:lnTo>
                    <a:pt x="0" y="1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11" y="11"/>
                  </a:lnTo>
                  <a:lnTo>
                    <a:pt x="19" y="12"/>
                  </a:lnTo>
                  <a:lnTo>
                    <a:pt x="37" y="12"/>
                  </a:lnTo>
                  <a:lnTo>
                    <a:pt x="71" y="11"/>
                  </a:lnTo>
                  <a:lnTo>
                    <a:pt x="71" y="11"/>
                  </a:lnTo>
                  <a:lnTo>
                    <a:pt x="93" y="9"/>
                  </a:lnTo>
                  <a:lnTo>
                    <a:pt x="115" y="11"/>
                  </a:lnTo>
                  <a:lnTo>
                    <a:pt x="139" y="11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59" y="8"/>
                  </a:lnTo>
                  <a:lnTo>
                    <a:pt x="157" y="5"/>
                  </a:lnTo>
                  <a:lnTo>
                    <a:pt x="157" y="5"/>
                  </a:lnTo>
                  <a:lnTo>
                    <a:pt x="136" y="5"/>
                  </a:lnTo>
                  <a:lnTo>
                    <a:pt x="115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53" y="6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5"/>
                  </a:lnTo>
                  <a:lnTo>
                    <a:pt x="7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7" y="6"/>
                  </a:move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rgbClr val="00579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131" name="TextBox 29"/>
            <p:cNvSpPr txBox="1"/>
            <p:nvPr/>
          </p:nvSpPr>
          <p:spPr>
            <a:xfrm>
              <a:off x="1239106" y="702374"/>
              <a:ext cx="262377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60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这里可以是标题</a:t>
              </a:r>
              <a:endParaRPr lang="zh-CN" altLang="en-US" sz="2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Freeform 101"/>
          <p:cNvSpPr>
            <a:spLocks noEditPoints="1"/>
          </p:cNvSpPr>
          <p:nvPr/>
        </p:nvSpPr>
        <p:spPr bwMode="auto">
          <a:xfrm>
            <a:off x="3650355" y="2412662"/>
            <a:ext cx="384000" cy="384000"/>
          </a:xfrm>
          <a:custGeom>
            <a:avLst/>
            <a:gdLst/>
            <a:ahLst/>
            <a:cxnLst>
              <a:cxn ang="0">
                <a:pos x="48" y="3"/>
              </a:cxn>
              <a:cxn ang="0">
                <a:pos x="87" y="0"/>
              </a:cxn>
              <a:cxn ang="0">
                <a:pos x="166" y="3"/>
              </a:cxn>
              <a:cxn ang="0">
                <a:pos x="205" y="7"/>
              </a:cxn>
              <a:cxn ang="0">
                <a:pos x="212" y="10"/>
              </a:cxn>
              <a:cxn ang="0">
                <a:pos x="216" y="17"/>
              </a:cxn>
              <a:cxn ang="0">
                <a:pos x="218" y="34"/>
              </a:cxn>
              <a:cxn ang="0">
                <a:pos x="218" y="60"/>
              </a:cxn>
              <a:cxn ang="0">
                <a:pos x="222" y="141"/>
              </a:cxn>
              <a:cxn ang="0">
                <a:pos x="225" y="191"/>
              </a:cxn>
              <a:cxn ang="0">
                <a:pos x="220" y="240"/>
              </a:cxn>
              <a:cxn ang="0">
                <a:pos x="220" y="243"/>
              </a:cxn>
              <a:cxn ang="0">
                <a:pos x="213" y="249"/>
              </a:cxn>
              <a:cxn ang="0">
                <a:pos x="202" y="252"/>
              </a:cxn>
              <a:cxn ang="0">
                <a:pos x="156" y="253"/>
              </a:cxn>
              <a:cxn ang="0">
                <a:pos x="65" y="249"/>
              </a:cxn>
              <a:cxn ang="0">
                <a:pos x="21" y="242"/>
              </a:cxn>
              <a:cxn ang="0">
                <a:pos x="14" y="219"/>
              </a:cxn>
              <a:cxn ang="0">
                <a:pos x="4" y="166"/>
              </a:cxn>
              <a:cxn ang="0">
                <a:pos x="0" y="108"/>
              </a:cxn>
              <a:cxn ang="0">
                <a:pos x="4" y="51"/>
              </a:cxn>
              <a:cxn ang="0">
                <a:pos x="8" y="22"/>
              </a:cxn>
              <a:cxn ang="0">
                <a:pos x="5" y="21"/>
              </a:cxn>
              <a:cxn ang="0">
                <a:pos x="4" y="13"/>
              </a:cxn>
              <a:cxn ang="0">
                <a:pos x="8" y="11"/>
              </a:cxn>
              <a:cxn ang="0">
                <a:pos x="48" y="3"/>
              </a:cxn>
              <a:cxn ang="0">
                <a:pos x="21" y="22"/>
              </a:cxn>
              <a:cxn ang="0">
                <a:pos x="20" y="77"/>
              </a:cxn>
              <a:cxn ang="0">
                <a:pos x="29" y="229"/>
              </a:cxn>
              <a:cxn ang="0">
                <a:pos x="70" y="235"/>
              </a:cxn>
              <a:cxn ang="0">
                <a:pos x="153" y="237"/>
              </a:cxn>
              <a:cxn ang="0">
                <a:pos x="194" y="235"/>
              </a:cxn>
              <a:cxn ang="0">
                <a:pos x="202" y="232"/>
              </a:cxn>
              <a:cxn ang="0">
                <a:pos x="208" y="223"/>
              </a:cxn>
              <a:cxn ang="0">
                <a:pos x="211" y="204"/>
              </a:cxn>
              <a:cxn ang="0">
                <a:pos x="206" y="111"/>
              </a:cxn>
              <a:cxn ang="0">
                <a:pos x="202" y="20"/>
              </a:cxn>
              <a:cxn ang="0">
                <a:pos x="167" y="17"/>
              </a:cxn>
              <a:cxn ang="0">
                <a:pos x="98" y="15"/>
              </a:cxn>
              <a:cxn ang="0">
                <a:pos x="65" y="17"/>
              </a:cxn>
              <a:cxn ang="0">
                <a:pos x="32" y="20"/>
              </a:cxn>
              <a:cxn ang="0">
                <a:pos x="21" y="22"/>
              </a:cxn>
            </a:cxnLst>
            <a:rect l="0" t="0" r="r" b="b"/>
            <a:pathLst>
              <a:path w="225" h="253">
                <a:moveTo>
                  <a:pt x="48" y="3"/>
                </a:moveTo>
                <a:lnTo>
                  <a:pt x="48" y="3"/>
                </a:lnTo>
                <a:lnTo>
                  <a:pt x="67" y="1"/>
                </a:lnTo>
                <a:lnTo>
                  <a:pt x="87" y="0"/>
                </a:lnTo>
                <a:lnTo>
                  <a:pt x="126" y="0"/>
                </a:lnTo>
                <a:lnTo>
                  <a:pt x="166" y="3"/>
                </a:lnTo>
                <a:lnTo>
                  <a:pt x="205" y="7"/>
                </a:lnTo>
                <a:lnTo>
                  <a:pt x="205" y="7"/>
                </a:lnTo>
                <a:lnTo>
                  <a:pt x="209" y="7"/>
                </a:lnTo>
                <a:lnTo>
                  <a:pt x="212" y="10"/>
                </a:lnTo>
                <a:lnTo>
                  <a:pt x="215" y="13"/>
                </a:lnTo>
                <a:lnTo>
                  <a:pt x="216" y="17"/>
                </a:lnTo>
                <a:lnTo>
                  <a:pt x="218" y="25"/>
                </a:lnTo>
                <a:lnTo>
                  <a:pt x="218" y="34"/>
                </a:lnTo>
                <a:lnTo>
                  <a:pt x="218" y="34"/>
                </a:lnTo>
                <a:lnTo>
                  <a:pt x="218" y="60"/>
                </a:lnTo>
                <a:lnTo>
                  <a:pt x="219" y="87"/>
                </a:lnTo>
                <a:lnTo>
                  <a:pt x="222" y="141"/>
                </a:lnTo>
                <a:lnTo>
                  <a:pt x="223" y="166"/>
                </a:lnTo>
                <a:lnTo>
                  <a:pt x="225" y="191"/>
                </a:lnTo>
                <a:lnTo>
                  <a:pt x="223" y="216"/>
                </a:lnTo>
                <a:lnTo>
                  <a:pt x="220" y="240"/>
                </a:lnTo>
                <a:lnTo>
                  <a:pt x="220" y="240"/>
                </a:lnTo>
                <a:lnTo>
                  <a:pt x="220" y="243"/>
                </a:lnTo>
                <a:lnTo>
                  <a:pt x="218" y="246"/>
                </a:lnTo>
                <a:lnTo>
                  <a:pt x="213" y="249"/>
                </a:lnTo>
                <a:lnTo>
                  <a:pt x="208" y="252"/>
                </a:lnTo>
                <a:lnTo>
                  <a:pt x="202" y="252"/>
                </a:lnTo>
                <a:lnTo>
                  <a:pt x="202" y="252"/>
                </a:lnTo>
                <a:lnTo>
                  <a:pt x="156" y="253"/>
                </a:lnTo>
                <a:lnTo>
                  <a:pt x="111" y="252"/>
                </a:lnTo>
                <a:lnTo>
                  <a:pt x="65" y="249"/>
                </a:lnTo>
                <a:lnTo>
                  <a:pt x="43" y="246"/>
                </a:lnTo>
                <a:lnTo>
                  <a:pt x="21" y="242"/>
                </a:lnTo>
                <a:lnTo>
                  <a:pt x="21" y="242"/>
                </a:lnTo>
                <a:lnTo>
                  <a:pt x="14" y="219"/>
                </a:lnTo>
                <a:lnTo>
                  <a:pt x="8" y="194"/>
                </a:lnTo>
                <a:lnTo>
                  <a:pt x="4" y="166"/>
                </a:lnTo>
                <a:lnTo>
                  <a:pt x="1" y="138"/>
                </a:lnTo>
                <a:lnTo>
                  <a:pt x="0" y="108"/>
                </a:lnTo>
                <a:lnTo>
                  <a:pt x="1" y="79"/>
                </a:lnTo>
                <a:lnTo>
                  <a:pt x="4" y="51"/>
                </a:lnTo>
                <a:lnTo>
                  <a:pt x="8" y="22"/>
                </a:lnTo>
                <a:lnTo>
                  <a:pt x="8" y="22"/>
                </a:lnTo>
                <a:lnTo>
                  <a:pt x="7" y="22"/>
                </a:lnTo>
                <a:lnTo>
                  <a:pt x="5" y="21"/>
                </a:lnTo>
                <a:lnTo>
                  <a:pt x="4" y="17"/>
                </a:lnTo>
                <a:lnTo>
                  <a:pt x="4" y="13"/>
                </a:lnTo>
                <a:lnTo>
                  <a:pt x="8" y="11"/>
                </a:lnTo>
                <a:lnTo>
                  <a:pt x="8" y="11"/>
                </a:lnTo>
                <a:lnTo>
                  <a:pt x="48" y="3"/>
                </a:lnTo>
                <a:lnTo>
                  <a:pt x="48" y="3"/>
                </a:lnTo>
                <a:close/>
                <a:moveTo>
                  <a:pt x="21" y="22"/>
                </a:moveTo>
                <a:lnTo>
                  <a:pt x="21" y="22"/>
                </a:lnTo>
                <a:lnTo>
                  <a:pt x="20" y="51"/>
                </a:lnTo>
                <a:lnTo>
                  <a:pt x="20" y="77"/>
                </a:lnTo>
                <a:lnTo>
                  <a:pt x="22" y="128"/>
                </a:lnTo>
                <a:lnTo>
                  <a:pt x="29" y="229"/>
                </a:lnTo>
                <a:lnTo>
                  <a:pt x="29" y="229"/>
                </a:lnTo>
                <a:lnTo>
                  <a:pt x="70" y="235"/>
                </a:lnTo>
                <a:lnTo>
                  <a:pt x="111" y="237"/>
                </a:lnTo>
                <a:lnTo>
                  <a:pt x="153" y="237"/>
                </a:lnTo>
                <a:lnTo>
                  <a:pt x="194" y="235"/>
                </a:lnTo>
                <a:lnTo>
                  <a:pt x="194" y="235"/>
                </a:lnTo>
                <a:lnTo>
                  <a:pt x="198" y="233"/>
                </a:lnTo>
                <a:lnTo>
                  <a:pt x="202" y="232"/>
                </a:lnTo>
                <a:lnTo>
                  <a:pt x="205" y="228"/>
                </a:lnTo>
                <a:lnTo>
                  <a:pt x="208" y="223"/>
                </a:lnTo>
                <a:lnTo>
                  <a:pt x="209" y="214"/>
                </a:lnTo>
                <a:lnTo>
                  <a:pt x="211" y="204"/>
                </a:lnTo>
                <a:lnTo>
                  <a:pt x="211" y="204"/>
                </a:lnTo>
                <a:lnTo>
                  <a:pt x="206" y="111"/>
                </a:lnTo>
                <a:lnTo>
                  <a:pt x="205" y="65"/>
                </a:lnTo>
                <a:lnTo>
                  <a:pt x="202" y="20"/>
                </a:lnTo>
                <a:lnTo>
                  <a:pt x="202" y="20"/>
                </a:lnTo>
                <a:lnTo>
                  <a:pt x="167" y="17"/>
                </a:lnTo>
                <a:lnTo>
                  <a:pt x="132" y="15"/>
                </a:lnTo>
                <a:lnTo>
                  <a:pt x="98" y="15"/>
                </a:lnTo>
                <a:lnTo>
                  <a:pt x="65" y="17"/>
                </a:lnTo>
                <a:lnTo>
                  <a:pt x="65" y="17"/>
                </a:lnTo>
                <a:lnTo>
                  <a:pt x="43" y="18"/>
                </a:lnTo>
                <a:lnTo>
                  <a:pt x="32" y="20"/>
                </a:lnTo>
                <a:lnTo>
                  <a:pt x="21" y="22"/>
                </a:lnTo>
                <a:lnTo>
                  <a:pt x="21" y="22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480" name="Freeform 105"/>
          <p:cNvSpPr>
            <a:spLocks noEditPoints="1"/>
          </p:cNvSpPr>
          <p:nvPr/>
        </p:nvSpPr>
        <p:spPr bwMode="auto">
          <a:xfrm>
            <a:off x="2694851" y="2412662"/>
            <a:ext cx="384000" cy="384000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483" name="Freeform 101"/>
          <p:cNvSpPr>
            <a:spLocks noEditPoints="1"/>
          </p:cNvSpPr>
          <p:nvPr/>
        </p:nvSpPr>
        <p:spPr bwMode="auto">
          <a:xfrm>
            <a:off x="3171104" y="2412662"/>
            <a:ext cx="384000" cy="384000"/>
          </a:xfrm>
          <a:custGeom>
            <a:avLst/>
            <a:gdLst/>
            <a:ahLst/>
            <a:cxnLst>
              <a:cxn ang="0">
                <a:pos x="48" y="3"/>
              </a:cxn>
              <a:cxn ang="0">
                <a:pos x="87" y="0"/>
              </a:cxn>
              <a:cxn ang="0">
                <a:pos x="166" y="3"/>
              </a:cxn>
              <a:cxn ang="0">
                <a:pos x="205" y="7"/>
              </a:cxn>
              <a:cxn ang="0">
                <a:pos x="212" y="10"/>
              </a:cxn>
              <a:cxn ang="0">
                <a:pos x="216" y="17"/>
              </a:cxn>
              <a:cxn ang="0">
                <a:pos x="218" y="34"/>
              </a:cxn>
              <a:cxn ang="0">
                <a:pos x="218" y="60"/>
              </a:cxn>
              <a:cxn ang="0">
                <a:pos x="222" y="141"/>
              </a:cxn>
              <a:cxn ang="0">
                <a:pos x="225" y="191"/>
              </a:cxn>
              <a:cxn ang="0">
                <a:pos x="220" y="240"/>
              </a:cxn>
              <a:cxn ang="0">
                <a:pos x="220" y="243"/>
              </a:cxn>
              <a:cxn ang="0">
                <a:pos x="213" y="249"/>
              </a:cxn>
              <a:cxn ang="0">
                <a:pos x="202" y="252"/>
              </a:cxn>
              <a:cxn ang="0">
                <a:pos x="156" y="253"/>
              </a:cxn>
              <a:cxn ang="0">
                <a:pos x="65" y="249"/>
              </a:cxn>
              <a:cxn ang="0">
                <a:pos x="21" y="242"/>
              </a:cxn>
              <a:cxn ang="0">
                <a:pos x="14" y="219"/>
              </a:cxn>
              <a:cxn ang="0">
                <a:pos x="4" y="166"/>
              </a:cxn>
              <a:cxn ang="0">
                <a:pos x="0" y="108"/>
              </a:cxn>
              <a:cxn ang="0">
                <a:pos x="4" y="51"/>
              </a:cxn>
              <a:cxn ang="0">
                <a:pos x="8" y="22"/>
              </a:cxn>
              <a:cxn ang="0">
                <a:pos x="5" y="21"/>
              </a:cxn>
              <a:cxn ang="0">
                <a:pos x="4" y="13"/>
              </a:cxn>
              <a:cxn ang="0">
                <a:pos x="8" y="11"/>
              </a:cxn>
              <a:cxn ang="0">
                <a:pos x="48" y="3"/>
              </a:cxn>
              <a:cxn ang="0">
                <a:pos x="21" y="22"/>
              </a:cxn>
              <a:cxn ang="0">
                <a:pos x="20" y="77"/>
              </a:cxn>
              <a:cxn ang="0">
                <a:pos x="29" y="229"/>
              </a:cxn>
              <a:cxn ang="0">
                <a:pos x="70" y="235"/>
              </a:cxn>
              <a:cxn ang="0">
                <a:pos x="153" y="237"/>
              </a:cxn>
              <a:cxn ang="0">
                <a:pos x="194" y="235"/>
              </a:cxn>
              <a:cxn ang="0">
                <a:pos x="202" y="232"/>
              </a:cxn>
              <a:cxn ang="0">
                <a:pos x="208" y="223"/>
              </a:cxn>
              <a:cxn ang="0">
                <a:pos x="211" y="204"/>
              </a:cxn>
              <a:cxn ang="0">
                <a:pos x="206" y="111"/>
              </a:cxn>
              <a:cxn ang="0">
                <a:pos x="202" y="20"/>
              </a:cxn>
              <a:cxn ang="0">
                <a:pos x="167" y="17"/>
              </a:cxn>
              <a:cxn ang="0">
                <a:pos x="98" y="15"/>
              </a:cxn>
              <a:cxn ang="0">
                <a:pos x="65" y="17"/>
              </a:cxn>
              <a:cxn ang="0">
                <a:pos x="32" y="20"/>
              </a:cxn>
              <a:cxn ang="0">
                <a:pos x="21" y="22"/>
              </a:cxn>
            </a:cxnLst>
            <a:rect l="0" t="0" r="r" b="b"/>
            <a:pathLst>
              <a:path w="225" h="253">
                <a:moveTo>
                  <a:pt x="48" y="3"/>
                </a:moveTo>
                <a:lnTo>
                  <a:pt x="48" y="3"/>
                </a:lnTo>
                <a:lnTo>
                  <a:pt x="67" y="1"/>
                </a:lnTo>
                <a:lnTo>
                  <a:pt x="87" y="0"/>
                </a:lnTo>
                <a:lnTo>
                  <a:pt x="126" y="0"/>
                </a:lnTo>
                <a:lnTo>
                  <a:pt x="166" y="3"/>
                </a:lnTo>
                <a:lnTo>
                  <a:pt x="205" y="7"/>
                </a:lnTo>
                <a:lnTo>
                  <a:pt x="205" y="7"/>
                </a:lnTo>
                <a:lnTo>
                  <a:pt x="209" y="7"/>
                </a:lnTo>
                <a:lnTo>
                  <a:pt x="212" y="10"/>
                </a:lnTo>
                <a:lnTo>
                  <a:pt x="215" y="13"/>
                </a:lnTo>
                <a:lnTo>
                  <a:pt x="216" y="17"/>
                </a:lnTo>
                <a:lnTo>
                  <a:pt x="218" y="25"/>
                </a:lnTo>
                <a:lnTo>
                  <a:pt x="218" y="34"/>
                </a:lnTo>
                <a:lnTo>
                  <a:pt x="218" y="34"/>
                </a:lnTo>
                <a:lnTo>
                  <a:pt x="218" y="60"/>
                </a:lnTo>
                <a:lnTo>
                  <a:pt x="219" y="87"/>
                </a:lnTo>
                <a:lnTo>
                  <a:pt x="222" y="141"/>
                </a:lnTo>
                <a:lnTo>
                  <a:pt x="223" y="166"/>
                </a:lnTo>
                <a:lnTo>
                  <a:pt x="225" y="191"/>
                </a:lnTo>
                <a:lnTo>
                  <a:pt x="223" y="216"/>
                </a:lnTo>
                <a:lnTo>
                  <a:pt x="220" y="240"/>
                </a:lnTo>
                <a:lnTo>
                  <a:pt x="220" y="240"/>
                </a:lnTo>
                <a:lnTo>
                  <a:pt x="220" y="243"/>
                </a:lnTo>
                <a:lnTo>
                  <a:pt x="218" y="246"/>
                </a:lnTo>
                <a:lnTo>
                  <a:pt x="213" y="249"/>
                </a:lnTo>
                <a:lnTo>
                  <a:pt x="208" y="252"/>
                </a:lnTo>
                <a:lnTo>
                  <a:pt x="202" y="252"/>
                </a:lnTo>
                <a:lnTo>
                  <a:pt x="202" y="252"/>
                </a:lnTo>
                <a:lnTo>
                  <a:pt x="156" y="253"/>
                </a:lnTo>
                <a:lnTo>
                  <a:pt x="111" y="252"/>
                </a:lnTo>
                <a:lnTo>
                  <a:pt x="65" y="249"/>
                </a:lnTo>
                <a:lnTo>
                  <a:pt x="43" y="246"/>
                </a:lnTo>
                <a:lnTo>
                  <a:pt x="21" y="242"/>
                </a:lnTo>
                <a:lnTo>
                  <a:pt x="21" y="242"/>
                </a:lnTo>
                <a:lnTo>
                  <a:pt x="14" y="219"/>
                </a:lnTo>
                <a:lnTo>
                  <a:pt x="8" y="194"/>
                </a:lnTo>
                <a:lnTo>
                  <a:pt x="4" y="166"/>
                </a:lnTo>
                <a:lnTo>
                  <a:pt x="1" y="138"/>
                </a:lnTo>
                <a:lnTo>
                  <a:pt x="0" y="108"/>
                </a:lnTo>
                <a:lnTo>
                  <a:pt x="1" y="79"/>
                </a:lnTo>
                <a:lnTo>
                  <a:pt x="4" y="51"/>
                </a:lnTo>
                <a:lnTo>
                  <a:pt x="8" y="22"/>
                </a:lnTo>
                <a:lnTo>
                  <a:pt x="8" y="22"/>
                </a:lnTo>
                <a:lnTo>
                  <a:pt x="7" y="22"/>
                </a:lnTo>
                <a:lnTo>
                  <a:pt x="5" y="21"/>
                </a:lnTo>
                <a:lnTo>
                  <a:pt x="4" y="17"/>
                </a:lnTo>
                <a:lnTo>
                  <a:pt x="4" y="13"/>
                </a:lnTo>
                <a:lnTo>
                  <a:pt x="8" y="11"/>
                </a:lnTo>
                <a:lnTo>
                  <a:pt x="8" y="11"/>
                </a:lnTo>
                <a:lnTo>
                  <a:pt x="48" y="3"/>
                </a:lnTo>
                <a:lnTo>
                  <a:pt x="48" y="3"/>
                </a:lnTo>
                <a:close/>
                <a:moveTo>
                  <a:pt x="21" y="22"/>
                </a:moveTo>
                <a:lnTo>
                  <a:pt x="21" y="22"/>
                </a:lnTo>
                <a:lnTo>
                  <a:pt x="20" y="51"/>
                </a:lnTo>
                <a:lnTo>
                  <a:pt x="20" y="77"/>
                </a:lnTo>
                <a:lnTo>
                  <a:pt x="22" y="128"/>
                </a:lnTo>
                <a:lnTo>
                  <a:pt x="29" y="229"/>
                </a:lnTo>
                <a:lnTo>
                  <a:pt x="29" y="229"/>
                </a:lnTo>
                <a:lnTo>
                  <a:pt x="70" y="235"/>
                </a:lnTo>
                <a:lnTo>
                  <a:pt x="111" y="237"/>
                </a:lnTo>
                <a:lnTo>
                  <a:pt x="153" y="237"/>
                </a:lnTo>
                <a:lnTo>
                  <a:pt x="194" y="235"/>
                </a:lnTo>
                <a:lnTo>
                  <a:pt x="194" y="235"/>
                </a:lnTo>
                <a:lnTo>
                  <a:pt x="198" y="233"/>
                </a:lnTo>
                <a:lnTo>
                  <a:pt x="202" y="232"/>
                </a:lnTo>
                <a:lnTo>
                  <a:pt x="205" y="228"/>
                </a:lnTo>
                <a:lnTo>
                  <a:pt x="208" y="223"/>
                </a:lnTo>
                <a:lnTo>
                  <a:pt x="209" y="214"/>
                </a:lnTo>
                <a:lnTo>
                  <a:pt x="211" y="204"/>
                </a:lnTo>
                <a:lnTo>
                  <a:pt x="211" y="204"/>
                </a:lnTo>
                <a:lnTo>
                  <a:pt x="206" y="111"/>
                </a:lnTo>
                <a:lnTo>
                  <a:pt x="205" y="65"/>
                </a:lnTo>
                <a:lnTo>
                  <a:pt x="202" y="20"/>
                </a:lnTo>
                <a:lnTo>
                  <a:pt x="202" y="20"/>
                </a:lnTo>
                <a:lnTo>
                  <a:pt x="167" y="17"/>
                </a:lnTo>
                <a:lnTo>
                  <a:pt x="132" y="15"/>
                </a:lnTo>
                <a:lnTo>
                  <a:pt x="98" y="15"/>
                </a:lnTo>
                <a:lnTo>
                  <a:pt x="65" y="17"/>
                </a:lnTo>
                <a:lnTo>
                  <a:pt x="65" y="17"/>
                </a:lnTo>
                <a:lnTo>
                  <a:pt x="43" y="18"/>
                </a:lnTo>
                <a:lnTo>
                  <a:pt x="32" y="20"/>
                </a:lnTo>
                <a:lnTo>
                  <a:pt x="21" y="22"/>
                </a:lnTo>
                <a:lnTo>
                  <a:pt x="21" y="22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484" name="Freeform 101"/>
          <p:cNvSpPr>
            <a:spLocks noEditPoints="1"/>
          </p:cNvSpPr>
          <p:nvPr/>
        </p:nvSpPr>
        <p:spPr bwMode="auto">
          <a:xfrm>
            <a:off x="4599864" y="2412662"/>
            <a:ext cx="384000" cy="384000"/>
          </a:xfrm>
          <a:custGeom>
            <a:avLst/>
            <a:gdLst/>
            <a:ahLst/>
            <a:cxnLst>
              <a:cxn ang="0">
                <a:pos x="48" y="3"/>
              </a:cxn>
              <a:cxn ang="0">
                <a:pos x="87" y="0"/>
              </a:cxn>
              <a:cxn ang="0">
                <a:pos x="166" y="3"/>
              </a:cxn>
              <a:cxn ang="0">
                <a:pos x="205" y="7"/>
              </a:cxn>
              <a:cxn ang="0">
                <a:pos x="212" y="10"/>
              </a:cxn>
              <a:cxn ang="0">
                <a:pos x="216" y="17"/>
              </a:cxn>
              <a:cxn ang="0">
                <a:pos x="218" y="34"/>
              </a:cxn>
              <a:cxn ang="0">
                <a:pos x="218" y="60"/>
              </a:cxn>
              <a:cxn ang="0">
                <a:pos x="222" y="141"/>
              </a:cxn>
              <a:cxn ang="0">
                <a:pos x="225" y="191"/>
              </a:cxn>
              <a:cxn ang="0">
                <a:pos x="220" y="240"/>
              </a:cxn>
              <a:cxn ang="0">
                <a:pos x="220" y="243"/>
              </a:cxn>
              <a:cxn ang="0">
                <a:pos x="213" y="249"/>
              </a:cxn>
              <a:cxn ang="0">
                <a:pos x="202" y="252"/>
              </a:cxn>
              <a:cxn ang="0">
                <a:pos x="156" y="253"/>
              </a:cxn>
              <a:cxn ang="0">
                <a:pos x="65" y="249"/>
              </a:cxn>
              <a:cxn ang="0">
                <a:pos x="21" y="242"/>
              </a:cxn>
              <a:cxn ang="0">
                <a:pos x="14" y="219"/>
              </a:cxn>
              <a:cxn ang="0">
                <a:pos x="4" y="166"/>
              </a:cxn>
              <a:cxn ang="0">
                <a:pos x="0" y="108"/>
              </a:cxn>
              <a:cxn ang="0">
                <a:pos x="4" y="51"/>
              </a:cxn>
              <a:cxn ang="0">
                <a:pos x="8" y="22"/>
              </a:cxn>
              <a:cxn ang="0">
                <a:pos x="5" y="21"/>
              </a:cxn>
              <a:cxn ang="0">
                <a:pos x="4" y="13"/>
              </a:cxn>
              <a:cxn ang="0">
                <a:pos x="8" y="11"/>
              </a:cxn>
              <a:cxn ang="0">
                <a:pos x="48" y="3"/>
              </a:cxn>
              <a:cxn ang="0">
                <a:pos x="21" y="22"/>
              </a:cxn>
              <a:cxn ang="0">
                <a:pos x="20" y="77"/>
              </a:cxn>
              <a:cxn ang="0">
                <a:pos x="29" y="229"/>
              </a:cxn>
              <a:cxn ang="0">
                <a:pos x="70" y="235"/>
              </a:cxn>
              <a:cxn ang="0">
                <a:pos x="153" y="237"/>
              </a:cxn>
              <a:cxn ang="0">
                <a:pos x="194" y="235"/>
              </a:cxn>
              <a:cxn ang="0">
                <a:pos x="202" y="232"/>
              </a:cxn>
              <a:cxn ang="0">
                <a:pos x="208" y="223"/>
              </a:cxn>
              <a:cxn ang="0">
                <a:pos x="211" y="204"/>
              </a:cxn>
              <a:cxn ang="0">
                <a:pos x="206" y="111"/>
              </a:cxn>
              <a:cxn ang="0">
                <a:pos x="202" y="20"/>
              </a:cxn>
              <a:cxn ang="0">
                <a:pos x="167" y="17"/>
              </a:cxn>
              <a:cxn ang="0">
                <a:pos x="98" y="15"/>
              </a:cxn>
              <a:cxn ang="0">
                <a:pos x="65" y="17"/>
              </a:cxn>
              <a:cxn ang="0">
                <a:pos x="32" y="20"/>
              </a:cxn>
              <a:cxn ang="0">
                <a:pos x="21" y="22"/>
              </a:cxn>
            </a:cxnLst>
            <a:rect l="0" t="0" r="r" b="b"/>
            <a:pathLst>
              <a:path w="225" h="253">
                <a:moveTo>
                  <a:pt x="48" y="3"/>
                </a:moveTo>
                <a:lnTo>
                  <a:pt x="48" y="3"/>
                </a:lnTo>
                <a:lnTo>
                  <a:pt x="67" y="1"/>
                </a:lnTo>
                <a:lnTo>
                  <a:pt x="87" y="0"/>
                </a:lnTo>
                <a:lnTo>
                  <a:pt x="126" y="0"/>
                </a:lnTo>
                <a:lnTo>
                  <a:pt x="166" y="3"/>
                </a:lnTo>
                <a:lnTo>
                  <a:pt x="205" y="7"/>
                </a:lnTo>
                <a:lnTo>
                  <a:pt x="205" y="7"/>
                </a:lnTo>
                <a:lnTo>
                  <a:pt x="209" y="7"/>
                </a:lnTo>
                <a:lnTo>
                  <a:pt x="212" y="10"/>
                </a:lnTo>
                <a:lnTo>
                  <a:pt x="215" y="13"/>
                </a:lnTo>
                <a:lnTo>
                  <a:pt x="216" y="17"/>
                </a:lnTo>
                <a:lnTo>
                  <a:pt x="218" y="25"/>
                </a:lnTo>
                <a:lnTo>
                  <a:pt x="218" y="34"/>
                </a:lnTo>
                <a:lnTo>
                  <a:pt x="218" y="34"/>
                </a:lnTo>
                <a:lnTo>
                  <a:pt x="218" y="60"/>
                </a:lnTo>
                <a:lnTo>
                  <a:pt x="219" y="87"/>
                </a:lnTo>
                <a:lnTo>
                  <a:pt x="222" y="141"/>
                </a:lnTo>
                <a:lnTo>
                  <a:pt x="223" y="166"/>
                </a:lnTo>
                <a:lnTo>
                  <a:pt x="225" y="191"/>
                </a:lnTo>
                <a:lnTo>
                  <a:pt x="223" y="216"/>
                </a:lnTo>
                <a:lnTo>
                  <a:pt x="220" y="240"/>
                </a:lnTo>
                <a:lnTo>
                  <a:pt x="220" y="240"/>
                </a:lnTo>
                <a:lnTo>
                  <a:pt x="220" y="243"/>
                </a:lnTo>
                <a:lnTo>
                  <a:pt x="218" y="246"/>
                </a:lnTo>
                <a:lnTo>
                  <a:pt x="213" y="249"/>
                </a:lnTo>
                <a:lnTo>
                  <a:pt x="208" y="252"/>
                </a:lnTo>
                <a:lnTo>
                  <a:pt x="202" y="252"/>
                </a:lnTo>
                <a:lnTo>
                  <a:pt x="202" y="252"/>
                </a:lnTo>
                <a:lnTo>
                  <a:pt x="156" y="253"/>
                </a:lnTo>
                <a:lnTo>
                  <a:pt x="111" y="252"/>
                </a:lnTo>
                <a:lnTo>
                  <a:pt x="65" y="249"/>
                </a:lnTo>
                <a:lnTo>
                  <a:pt x="43" y="246"/>
                </a:lnTo>
                <a:lnTo>
                  <a:pt x="21" y="242"/>
                </a:lnTo>
                <a:lnTo>
                  <a:pt x="21" y="242"/>
                </a:lnTo>
                <a:lnTo>
                  <a:pt x="14" y="219"/>
                </a:lnTo>
                <a:lnTo>
                  <a:pt x="8" y="194"/>
                </a:lnTo>
                <a:lnTo>
                  <a:pt x="4" y="166"/>
                </a:lnTo>
                <a:lnTo>
                  <a:pt x="1" y="138"/>
                </a:lnTo>
                <a:lnTo>
                  <a:pt x="0" y="108"/>
                </a:lnTo>
                <a:lnTo>
                  <a:pt x="1" y="79"/>
                </a:lnTo>
                <a:lnTo>
                  <a:pt x="4" y="51"/>
                </a:lnTo>
                <a:lnTo>
                  <a:pt x="8" y="22"/>
                </a:lnTo>
                <a:lnTo>
                  <a:pt x="8" y="22"/>
                </a:lnTo>
                <a:lnTo>
                  <a:pt x="7" y="22"/>
                </a:lnTo>
                <a:lnTo>
                  <a:pt x="5" y="21"/>
                </a:lnTo>
                <a:lnTo>
                  <a:pt x="4" y="17"/>
                </a:lnTo>
                <a:lnTo>
                  <a:pt x="4" y="13"/>
                </a:lnTo>
                <a:lnTo>
                  <a:pt x="8" y="11"/>
                </a:lnTo>
                <a:lnTo>
                  <a:pt x="8" y="11"/>
                </a:lnTo>
                <a:lnTo>
                  <a:pt x="48" y="3"/>
                </a:lnTo>
                <a:lnTo>
                  <a:pt x="48" y="3"/>
                </a:lnTo>
                <a:close/>
                <a:moveTo>
                  <a:pt x="21" y="22"/>
                </a:moveTo>
                <a:lnTo>
                  <a:pt x="21" y="22"/>
                </a:lnTo>
                <a:lnTo>
                  <a:pt x="20" y="51"/>
                </a:lnTo>
                <a:lnTo>
                  <a:pt x="20" y="77"/>
                </a:lnTo>
                <a:lnTo>
                  <a:pt x="22" y="128"/>
                </a:lnTo>
                <a:lnTo>
                  <a:pt x="29" y="229"/>
                </a:lnTo>
                <a:lnTo>
                  <a:pt x="29" y="229"/>
                </a:lnTo>
                <a:lnTo>
                  <a:pt x="70" y="235"/>
                </a:lnTo>
                <a:lnTo>
                  <a:pt x="111" y="237"/>
                </a:lnTo>
                <a:lnTo>
                  <a:pt x="153" y="237"/>
                </a:lnTo>
                <a:lnTo>
                  <a:pt x="194" y="235"/>
                </a:lnTo>
                <a:lnTo>
                  <a:pt x="194" y="235"/>
                </a:lnTo>
                <a:lnTo>
                  <a:pt x="198" y="233"/>
                </a:lnTo>
                <a:lnTo>
                  <a:pt x="202" y="232"/>
                </a:lnTo>
                <a:lnTo>
                  <a:pt x="205" y="228"/>
                </a:lnTo>
                <a:lnTo>
                  <a:pt x="208" y="223"/>
                </a:lnTo>
                <a:lnTo>
                  <a:pt x="209" y="214"/>
                </a:lnTo>
                <a:lnTo>
                  <a:pt x="211" y="204"/>
                </a:lnTo>
                <a:lnTo>
                  <a:pt x="211" y="204"/>
                </a:lnTo>
                <a:lnTo>
                  <a:pt x="206" y="111"/>
                </a:lnTo>
                <a:lnTo>
                  <a:pt x="205" y="65"/>
                </a:lnTo>
                <a:lnTo>
                  <a:pt x="202" y="20"/>
                </a:lnTo>
                <a:lnTo>
                  <a:pt x="202" y="20"/>
                </a:lnTo>
                <a:lnTo>
                  <a:pt x="167" y="17"/>
                </a:lnTo>
                <a:lnTo>
                  <a:pt x="132" y="15"/>
                </a:lnTo>
                <a:lnTo>
                  <a:pt x="98" y="15"/>
                </a:lnTo>
                <a:lnTo>
                  <a:pt x="65" y="17"/>
                </a:lnTo>
                <a:lnTo>
                  <a:pt x="65" y="17"/>
                </a:lnTo>
                <a:lnTo>
                  <a:pt x="43" y="18"/>
                </a:lnTo>
                <a:lnTo>
                  <a:pt x="32" y="20"/>
                </a:lnTo>
                <a:lnTo>
                  <a:pt x="21" y="22"/>
                </a:lnTo>
                <a:lnTo>
                  <a:pt x="21" y="22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485" name="Freeform 101"/>
          <p:cNvSpPr>
            <a:spLocks noEditPoints="1"/>
          </p:cNvSpPr>
          <p:nvPr/>
        </p:nvSpPr>
        <p:spPr bwMode="auto">
          <a:xfrm>
            <a:off x="4120614" y="2412662"/>
            <a:ext cx="384000" cy="384000"/>
          </a:xfrm>
          <a:custGeom>
            <a:avLst/>
            <a:gdLst/>
            <a:ahLst/>
            <a:cxnLst>
              <a:cxn ang="0">
                <a:pos x="48" y="3"/>
              </a:cxn>
              <a:cxn ang="0">
                <a:pos x="87" y="0"/>
              </a:cxn>
              <a:cxn ang="0">
                <a:pos x="166" y="3"/>
              </a:cxn>
              <a:cxn ang="0">
                <a:pos x="205" y="7"/>
              </a:cxn>
              <a:cxn ang="0">
                <a:pos x="212" y="10"/>
              </a:cxn>
              <a:cxn ang="0">
                <a:pos x="216" y="17"/>
              </a:cxn>
              <a:cxn ang="0">
                <a:pos x="218" y="34"/>
              </a:cxn>
              <a:cxn ang="0">
                <a:pos x="218" y="60"/>
              </a:cxn>
              <a:cxn ang="0">
                <a:pos x="222" y="141"/>
              </a:cxn>
              <a:cxn ang="0">
                <a:pos x="225" y="191"/>
              </a:cxn>
              <a:cxn ang="0">
                <a:pos x="220" y="240"/>
              </a:cxn>
              <a:cxn ang="0">
                <a:pos x="220" y="243"/>
              </a:cxn>
              <a:cxn ang="0">
                <a:pos x="213" y="249"/>
              </a:cxn>
              <a:cxn ang="0">
                <a:pos x="202" y="252"/>
              </a:cxn>
              <a:cxn ang="0">
                <a:pos x="156" y="253"/>
              </a:cxn>
              <a:cxn ang="0">
                <a:pos x="65" y="249"/>
              </a:cxn>
              <a:cxn ang="0">
                <a:pos x="21" y="242"/>
              </a:cxn>
              <a:cxn ang="0">
                <a:pos x="14" y="219"/>
              </a:cxn>
              <a:cxn ang="0">
                <a:pos x="4" y="166"/>
              </a:cxn>
              <a:cxn ang="0">
                <a:pos x="0" y="108"/>
              </a:cxn>
              <a:cxn ang="0">
                <a:pos x="4" y="51"/>
              </a:cxn>
              <a:cxn ang="0">
                <a:pos x="8" y="22"/>
              </a:cxn>
              <a:cxn ang="0">
                <a:pos x="5" y="21"/>
              </a:cxn>
              <a:cxn ang="0">
                <a:pos x="4" y="13"/>
              </a:cxn>
              <a:cxn ang="0">
                <a:pos x="8" y="11"/>
              </a:cxn>
              <a:cxn ang="0">
                <a:pos x="48" y="3"/>
              </a:cxn>
              <a:cxn ang="0">
                <a:pos x="21" y="22"/>
              </a:cxn>
              <a:cxn ang="0">
                <a:pos x="20" y="77"/>
              </a:cxn>
              <a:cxn ang="0">
                <a:pos x="29" y="229"/>
              </a:cxn>
              <a:cxn ang="0">
                <a:pos x="70" y="235"/>
              </a:cxn>
              <a:cxn ang="0">
                <a:pos x="153" y="237"/>
              </a:cxn>
              <a:cxn ang="0">
                <a:pos x="194" y="235"/>
              </a:cxn>
              <a:cxn ang="0">
                <a:pos x="202" y="232"/>
              </a:cxn>
              <a:cxn ang="0">
                <a:pos x="208" y="223"/>
              </a:cxn>
              <a:cxn ang="0">
                <a:pos x="211" y="204"/>
              </a:cxn>
              <a:cxn ang="0">
                <a:pos x="206" y="111"/>
              </a:cxn>
              <a:cxn ang="0">
                <a:pos x="202" y="20"/>
              </a:cxn>
              <a:cxn ang="0">
                <a:pos x="167" y="17"/>
              </a:cxn>
              <a:cxn ang="0">
                <a:pos x="98" y="15"/>
              </a:cxn>
              <a:cxn ang="0">
                <a:pos x="65" y="17"/>
              </a:cxn>
              <a:cxn ang="0">
                <a:pos x="32" y="20"/>
              </a:cxn>
              <a:cxn ang="0">
                <a:pos x="21" y="22"/>
              </a:cxn>
            </a:cxnLst>
            <a:rect l="0" t="0" r="r" b="b"/>
            <a:pathLst>
              <a:path w="225" h="253">
                <a:moveTo>
                  <a:pt x="48" y="3"/>
                </a:moveTo>
                <a:lnTo>
                  <a:pt x="48" y="3"/>
                </a:lnTo>
                <a:lnTo>
                  <a:pt x="67" y="1"/>
                </a:lnTo>
                <a:lnTo>
                  <a:pt x="87" y="0"/>
                </a:lnTo>
                <a:lnTo>
                  <a:pt x="126" y="0"/>
                </a:lnTo>
                <a:lnTo>
                  <a:pt x="166" y="3"/>
                </a:lnTo>
                <a:lnTo>
                  <a:pt x="205" y="7"/>
                </a:lnTo>
                <a:lnTo>
                  <a:pt x="205" y="7"/>
                </a:lnTo>
                <a:lnTo>
                  <a:pt x="209" y="7"/>
                </a:lnTo>
                <a:lnTo>
                  <a:pt x="212" y="10"/>
                </a:lnTo>
                <a:lnTo>
                  <a:pt x="215" y="13"/>
                </a:lnTo>
                <a:lnTo>
                  <a:pt x="216" y="17"/>
                </a:lnTo>
                <a:lnTo>
                  <a:pt x="218" y="25"/>
                </a:lnTo>
                <a:lnTo>
                  <a:pt x="218" y="34"/>
                </a:lnTo>
                <a:lnTo>
                  <a:pt x="218" y="34"/>
                </a:lnTo>
                <a:lnTo>
                  <a:pt x="218" y="60"/>
                </a:lnTo>
                <a:lnTo>
                  <a:pt x="219" y="87"/>
                </a:lnTo>
                <a:lnTo>
                  <a:pt x="222" y="141"/>
                </a:lnTo>
                <a:lnTo>
                  <a:pt x="223" y="166"/>
                </a:lnTo>
                <a:lnTo>
                  <a:pt x="225" y="191"/>
                </a:lnTo>
                <a:lnTo>
                  <a:pt x="223" y="216"/>
                </a:lnTo>
                <a:lnTo>
                  <a:pt x="220" y="240"/>
                </a:lnTo>
                <a:lnTo>
                  <a:pt x="220" y="240"/>
                </a:lnTo>
                <a:lnTo>
                  <a:pt x="220" y="243"/>
                </a:lnTo>
                <a:lnTo>
                  <a:pt x="218" y="246"/>
                </a:lnTo>
                <a:lnTo>
                  <a:pt x="213" y="249"/>
                </a:lnTo>
                <a:lnTo>
                  <a:pt x="208" y="252"/>
                </a:lnTo>
                <a:lnTo>
                  <a:pt x="202" y="252"/>
                </a:lnTo>
                <a:lnTo>
                  <a:pt x="202" y="252"/>
                </a:lnTo>
                <a:lnTo>
                  <a:pt x="156" y="253"/>
                </a:lnTo>
                <a:lnTo>
                  <a:pt x="111" y="252"/>
                </a:lnTo>
                <a:lnTo>
                  <a:pt x="65" y="249"/>
                </a:lnTo>
                <a:lnTo>
                  <a:pt x="43" y="246"/>
                </a:lnTo>
                <a:lnTo>
                  <a:pt x="21" y="242"/>
                </a:lnTo>
                <a:lnTo>
                  <a:pt x="21" y="242"/>
                </a:lnTo>
                <a:lnTo>
                  <a:pt x="14" y="219"/>
                </a:lnTo>
                <a:lnTo>
                  <a:pt x="8" y="194"/>
                </a:lnTo>
                <a:lnTo>
                  <a:pt x="4" y="166"/>
                </a:lnTo>
                <a:lnTo>
                  <a:pt x="1" y="138"/>
                </a:lnTo>
                <a:lnTo>
                  <a:pt x="0" y="108"/>
                </a:lnTo>
                <a:lnTo>
                  <a:pt x="1" y="79"/>
                </a:lnTo>
                <a:lnTo>
                  <a:pt x="4" y="51"/>
                </a:lnTo>
                <a:lnTo>
                  <a:pt x="8" y="22"/>
                </a:lnTo>
                <a:lnTo>
                  <a:pt x="8" y="22"/>
                </a:lnTo>
                <a:lnTo>
                  <a:pt x="7" y="22"/>
                </a:lnTo>
                <a:lnTo>
                  <a:pt x="5" y="21"/>
                </a:lnTo>
                <a:lnTo>
                  <a:pt x="4" y="17"/>
                </a:lnTo>
                <a:lnTo>
                  <a:pt x="4" y="13"/>
                </a:lnTo>
                <a:lnTo>
                  <a:pt x="8" y="11"/>
                </a:lnTo>
                <a:lnTo>
                  <a:pt x="8" y="11"/>
                </a:lnTo>
                <a:lnTo>
                  <a:pt x="48" y="3"/>
                </a:lnTo>
                <a:lnTo>
                  <a:pt x="48" y="3"/>
                </a:lnTo>
                <a:close/>
                <a:moveTo>
                  <a:pt x="21" y="22"/>
                </a:moveTo>
                <a:lnTo>
                  <a:pt x="21" y="22"/>
                </a:lnTo>
                <a:lnTo>
                  <a:pt x="20" y="51"/>
                </a:lnTo>
                <a:lnTo>
                  <a:pt x="20" y="77"/>
                </a:lnTo>
                <a:lnTo>
                  <a:pt x="22" y="128"/>
                </a:lnTo>
                <a:lnTo>
                  <a:pt x="29" y="229"/>
                </a:lnTo>
                <a:lnTo>
                  <a:pt x="29" y="229"/>
                </a:lnTo>
                <a:lnTo>
                  <a:pt x="70" y="235"/>
                </a:lnTo>
                <a:lnTo>
                  <a:pt x="111" y="237"/>
                </a:lnTo>
                <a:lnTo>
                  <a:pt x="153" y="237"/>
                </a:lnTo>
                <a:lnTo>
                  <a:pt x="194" y="235"/>
                </a:lnTo>
                <a:lnTo>
                  <a:pt x="194" y="235"/>
                </a:lnTo>
                <a:lnTo>
                  <a:pt x="198" y="233"/>
                </a:lnTo>
                <a:lnTo>
                  <a:pt x="202" y="232"/>
                </a:lnTo>
                <a:lnTo>
                  <a:pt x="205" y="228"/>
                </a:lnTo>
                <a:lnTo>
                  <a:pt x="208" y="223"/>
                </a:lnTo>
                <a:lnTo>
                  <a:pt x="209" y="214"/>
                </a:lnTo>
                <a:lnTo>
                  <a:pt x="211" y="204"/>
                </a:lnTo>
                <a:lnTo>
                  <a:pt x="211" y="204"/>
                </a:lnTo>
                <a:lnTo>
                  <a:pt x="206" y="111"/>
                </a:lnTo>
                <a:lnTo>
                  <a:pt x="205" y="65"/>
                </a:lnTo>
                <a:lnTo>
                  <a:pt x="202" y="20"/>
                </a:lnTo>
                <a:lnTo>
                  <a:pt x="202" y="20"/>
                </a:lnTo>
                <a:lnTo>
                  <a:pt x="167" y="17"/>
                </a:lnTo>
                <a:lnTo>
                  <a:pt x="132" y="15"/>
                </a:lnTo>
                <a:lnTo>
                  <a:pt x="98" y="15"/>
                </a:lnTo>
                <a:lnTo>
                  <a:pt x="65" y="17"/>
                </a:lnTo>
                <a:lnTo>
                  <a:pt x="65" y="17"/>
                </a:lnTo>
                <a:lnTo>
                  <a:pt x="43" y="18"/>
                </a:lnTo>
                <a:lnTo>
                  <a:pt x="32" y="20"/>
                </a:lnTo>
                <a:lnTo>
                  <a:pt x="21" y="22"/>
                </a:lnTo>
                <a:lnTo>
                  <a:pt x="21" y="22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486" name="Freeform 105"/>
          <p:cNvSpPr>
            <a:spLocks noEditPoints="1"/>
          </p:cNvSpPr>
          <p:nvPr/>
        </p:nvSpPr>
        <p:spPr bwMode="auto">
          <a:xfrm>
            <a:off x="2215600" y="2412662"/>
            <a:ext cx="384000" cy="384000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487" name="Freeform 105"/>
          <p:cNvSpPr>
            <a:spLocks noEditPoints="1"/>
          </p:cNvSpPr>
          <p:nvPr/>
        </p:nvSpPr>
        <p:spPr bwMode="auto">
          <a:xfrm>
            <a:off x="1745342" y="2412662"/>
            <a:ext cx="384000" cy="384000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488" name="Freeform 105"/>
          <p:cNvSpPr>
            <a:spLocks noEditPoints="1"/>
          </p:cNvSpPr>
          <p:nvPr/>
        </p:nvSpPr>
        <p:spPr bwMode="auto">
          <a:xfrm>
            <a:off x="1266091" y="2412662"/>
            <a:ext cx="384000" cy="384000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489" name="Freeform 101"/>
          <p:cNvSpPr>
            <a:spLocks noEditPoints="1"/>
          </p:cNvSpPr>
          <p:nvPr/>
        </p:nvSpPr>
        <p:spPr bwMode="auto">
          <a:xfrm>
            <a:off x="5549374" y="2412662"/>
            <a:ext cx="384000" cy="384000"/>
          </a:xfrm>
          <a:custGeom>
            <a:avLst/>
            <a:gdLst/>
            <a:ahLst/>
            <a:cxnLst>
              <a:cxn ang="0">
                <a:pos x="48" y="3"/>
              </a:cxn>
              <a:cxn ang="0">
                <a:pos x="87" y="0"/>
              </a:cxn>
              <a:cxn ang="0">
                <a:pos x="166" y="3"/>
              </a:cxn>
              <a:cxn ang="0">
                <a:pos x="205" y="7"/>
              </a:cxn>
              <a:cxn ang="0">
                <a:pos x="212" y="10"/>
              </a:cxn>
              <a:cxn ang="0">
                <a:pos x="216" y="17"/>
              </a:cxn>
              <a:cxn ang="0">
                <a:pos x="218" y="34"/>
              </a:cxn>
              <a:cxn ang="0">
                <a:pos x="218" y="60"/>
              </a:cxn>
              <a:cxn ang="0">
                <a:pos x="222" y="141"/>
              </a:cxn>
              <a:cxn ang="0">
                <a:pos x="225" y="191"/>
              </a:cxn>
              <a:cxn ang="0">
                <a:pos x="220" y="240"/>
              </a:cxn>
              <a:cxn ang="0">
                <a:pos x="220" y="243"/>
              </a:cxn>
              <a:cxn ang="0">
                <a:pos x="213" y="249"/>
              </a:cxn>
              <a:cxn ang="0">
                <a:pos x="202" y="252"/>
              </a:cxn>
              <a:cxn ang="0">
                <a:pos x="156" y="253"/>
              </a:cxn>
              <a:cxn ang="0">
                <a:pos x="65" y="249"/>
              </a:cxn>
              <a:cxn ang="0">
                <a:pos x="21" y="242"/>
              </a:cxn>
              <a:cxn ang="0">
                <a:pos x="14" y="219"/>
              </a:cxn>
              <a:cxn ang="0">
                <a:pos x="4" y="166"/>
              </a:cxn>
              <a:cxn ang="0">
                <a:pos x="0" y="108"/>
              </a:cxn>
              <a:cxn ang="0">
                <a:pos x="4" y="51"/>
              </a:cxn>
              <a:cxn ang="0">
                <a:pos x="8" y="22"/>
              </a:cxn>
              <a:cxn ang="0">
                <a:pos x="5" y="21"/>
              </a:cxn>
              <a:cxn ang="0">
                <a:pos x="4" y="13"/>
              </a:cxn>
              <a:cxn ang="0">
                <a:pos x="8" y="11"/>
              </a:cxn>
              <a:cxn ang="0">
                <a:pos x="48" y="3"/>
              </a:cxn>
              <a:cxn ang="0">
                <a:pos x="21" y="22"/>
              </a:cxn>
              <a:cxn ang="0">
                <a:pos x="20" y="77"/>
              </a:cxn>
              <a:cxn ang="0">
                <a:pos x="29" y="229"/>
              </a:cxn>
              <a:cxn ang="0">
                <a:pos x="70" y="235"/>
              </a:cxn>
              <a:cxn ang="0">
                <a:pos x="153" y="237"/>
              </a:cxn>
              <a:cxn ang="0">
                <a:pos x="194" y="235"/>
              </a:cxn>
              <a:cxn ang="0">
                <a:pos x="202" y="232"/>
              </a:cxn>
              <a:cxn ang="0">
                <a:pos x="208" y="223"/>
              </a:cxn>
              <a:cxn ang="0">
                <a:pos x="211" y="204"/>
              </a:cxn>
              <a:cxn ang="0">
                <a:pos x="206" y="111"/>
              </a:cxn>
              <a:cxn ang="0">
                <a:pos x="202" y="20"/>
              </a:cxn>
              <a:cxn ang="0">
                <a:pos x="167" y="17"/>
              </a:cxn>
              <a:cxn ang="0">
                <a:pos x="98" y="15"/>
              </a:cxn>
              <a:cxn ang="0">
                <a:pos x="65" y="17"/>
              </a:cxn>
              <a:cxn ang="0">
                <a:pos x="32" y="20"/>
              </a:cxn>
              <a:cxn ang="0">
                <a:pos x="21" y="22"/>
              </a:cxn>
            </a:cxnLst>
            <a:rect l="0" t="0" r="r" b="b"/>
            <a:pathLst>
              <a:path w="225" h="253">
                <a:moveTo>
                  <a:pt x="48" y="3"/>
                </a:moveTo>
                <a:lnTo>
                  <a:pt x="48" y="3"/>
                </a:lnTo>
                <a:lnTo>
                  <a:pt x="67" y="1"/>
                </a:lnTo>
                <a:lnTo>
                  <a:pt x="87" y="0"/>
                </a:lnTo>
                <a:lnTo>
                  <a:pt x="126" y="0"/>
                </a:lnTo>
                <a:lnTo>
                  <a:pt x="166" y="3"/>
                </a:lnTo>
                <a:lnTo>
                  <a:pt x="205" y="7"/>
                </a:lnTo>
                <a:lnTo>
                  <a:pt x="205" y="7"/>
                </a:lnTo>
                <a:lnTo>
                  <a:pt x="209" y="7"/>
                </a:lnTo>
                <a:lnTo>
                  <a:pt x="212" y="10"/>
                </a:lnTo>
                <a:lnTo>
                  <a:pt x="215" y="13"/>
                </a:lnTo>
                <a:lnTo>
                  <a:pt x="216" y="17"/>
                </a:lnTo>
                <a:lnTo>
                  <a:pt x="218" y="25"/>
                </a:lnTo>
                <a:lnTo>
                  <a:pt x="218" y="34"/>
                </a:lnTo>
                <a:lnTo>
                  <a:pt x="218" y="34"/>
                </a:lnTo>
                <a:lnTo>
                  <a:pt x="218" y="60"/>
                </a:lnTo>
                <a:lnTo>
                  <a:pt x="219" y="87"/>
                </a:lnTo>
                <a:lnTo>
                  <a:pt x="222" y="141"/>
                </a:lnTo>
                <a:lnTo>
                  <a:pt x="223" y="166"/>
                </a:lnTo>
                <a:lnTo>
                  <a:pt x="225" y="191"/>
                </a:lnTo>
                <a:lnTo>
                  <a:pt x="223" y="216"/>
                </a:lnTo>
                <a:lnTo>
                  <a:pt x="220" y="240"/>
                </a:lnTo>
                <a:lnTo>
                  <a:pt x="220" y="240"/>
                </a:lnTo>
                <a:lnTo>
                  <a:pt x="220" y="243"/>
                </a:lnTo>
                <a:lnTo>
                  <a:pt x="218" y="246"/>
                </a:lnTo>
                <a:lnTo>
                  <a:pt x="213" y="249"/>
                </a:lnTo>
                <a:lnTo>
                  <a:pt x="208" y="252"/>
                </a:lnTo>
                <a:lnTo>
                  <a:pt x="202" y="252"/>
                </a:lnTo>
                <a:lnTo>
                  <a:pt x="202" y="252"/>
                </a:lnTo>
                <a:lnTo>
                  <a:pt x="156" y="253"/>
                </a:lnTo>
                <a:lnTo>
                  <a:pt x="111" y="252"/>
                </a:lnTo>
                <a:lnTo>
                  <a:pt x="65" y="249"/>
                </a:lnTo>
                <a:lnTo>
                  <a:pt x="43" y="246"/>
                </a:lnTo>
                <a:lnTo>
                  <a:pt x="21" y="242"/>
                </a:lnTo>
                <a:lnTo>
                  <a:pt x="21" y="242"/>
                </a:lnTo>
                <a:lnTo>
                  <a:pt x="14" y="219"/>
                </a:lnTo>
                <a:lnTo>
                  <a:pt x="8" y="194"/>
                </a:lnTo>
                <a:lnTo>
                  <a:pt x="4" y="166"/>
                </a:lnTo>
                <a:lnTo>
                  <a:pt x="1" y="138"/>
                </a:lnTo>
                <a:lnTo>
                  <a:pt x="0" y="108"/>
                </a:lnTo>
                <a:lnTo>
                  <a:pt x="1" y="79"/>
                </a:lnTo>
                <a:lnTo>
                  <a:pt x="4" y="51"/>
                </a:lnTo>
                <a:lnTo>
                  <a:pt x="8" y="22"/>
                </a:lnTo>
                <a:lnTo>
                  <a:pt x="8" y="22"/>
                </a:lnTo>
                <a:lnTo>
                  <a:pt x="7" y="22"/>
                </a:lnTo>
                <a:lnTo>
                  <a:pt x="5" y="21"/>
                </a:lnTo>
                <a:lnTo>
                  <a:pt x="4" y="17"/>
                </a:lnTo>
                <a:lnTo>
                  <a:pt x="4" y="13"/>
                </a:lnTo>
                <a:lnTo>
                  <a:pt x="8" y="11"/>
                </a:lnTo>
                <a:lnTo>
                  <a:pt x="8" y="11"/>
                </a:lnTo>
                <a:lnTo>
                  <a:pt x="48" y="3"/>
                </a:lnTo>
                <a:lnTo>
                  <a:pt x="48" y="3"/>
                </a:lnTo>
                <a:close/>
                <a:moveTo>
                  <a:pt x="21" y="22"/>
                </a:moveTo>
                <a:lnTo>
                  <a:pt x="21" y="22"/>
                </a:lnTo>
                <a:lnTo>
                  <a:pt x="20" y="51"/>
                </a:lnTo>
                <a:lnTo>
                  <a:pt x="20" y="77"/>
                </a:lnTo>
                <a:lnTo>
                  <a:pt x="22" y="128"/>
                </a:lnTo>
                <a:lnTo>
                  <a:pt x="29" y="229"/>
                </a:lnTo>
                <a:lnTo>
                  <a:pt x="29" y="229"/>
                </a:lnTo>
                <a:lnTo>
                  <a:pt x="70" y="235"/>
                </a:lnTo>
                <a:lnTo>
                  <a:pt x="111" y="237"/>
                </a:lnTo>
                <a:lnTo>
                  <a:pt x="153" y="237"/>
                </a:lnTo>
                <a:lnTo>
                  <a:pt x="194" y="235"/>
                </a:lnTo>
                <a:lnTo>
                  <a:pt x="194" y="235"/>
                </a:lnTo>
                <a:lnTo>
                  <a:pt x="198" y="233"/>
                </a:lnTo>
                <a:lnTo>
                  <a:pt x="202" y="232"/>
                </a:lnTo>
                <a:lnTo>
                  <a:pt x="205" y="228"/>
                </a:lnTo>
                <a:lnTo>
                  <a:pt x="208" y="223"/>
                </a:lnTo>
                <a:lnTo>
                  <a:pt x="209" y="214"/>
                </a:lnTo>
                <a:lnTo>
                  <a:pt x="211" y="204"/>
                </a:lnTo>
                <a:lnTo>
                  <a:pt x="211" y="204"/>
                </a:lnTo>
                <a:lnTo>
                  <a:pt x="206" y="111"/>
                </a:lnTo>
                <a:lnTo>
                  <a:pt x="205" y="65"/>
                </a:lnTo>
                <a:lnTo>
                  <a:pt x="202" y="20"/>
                </a:lnTo>
                <a:lnTo>
                  <a:pt x="202" y="20"/>
                </a:lnTo>
                <a:lnTo>
                  <a:pt x="167" y="17"/>
                </a:lnTo>
                <a:lnTo>
                  <a:pt x="132" y="15"/>
                </a:lnTo>
                <a:lnTo>
                  <a:pt x="98" y="15"/>
                </a:lnTo>
                <a:lnTo>
                  <a:pt x="65" y="17"/>
                </a:lnTo>
                <a:lnTo>
                  <a:pt x="65" y="17"/>
                </a:lnTo>
                <a:lnTo>
                  <a:pt x="43" y="18"/>
                </a:lnTo>
                <a:lnTo>
                  <a:pt x="32" y="20"/>
                </a:lnTo>
                <a:lnTo>
                  <a:pt x="21" y="22"/>
                </a:lnTo>
                <a:lnTo>
                  <a:pt x="21" y="22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490" name="Freeform 101"/>
          <p:cNvSpPr>
            <a:spLocks noEditPoints="1"/>
          </p:cNvSpPr>
          <p:nvPr/>
        </p:nvSpPr>
        <p:spPr bwMode="auto">
          <a:xfrm>
            <a:off x="5070123" y="2412662"/>
            <a:ext cx="384000" cy="384000"/>
          </a:xfrm>
          <a:custGeom>
            <a:avLst/>
            <a:gdLst/>
            <a:ahLst/>
            <a:cxnLst>
              <a:cxn ang="0">
                <a:pos x="48" y="3"/>
              </a:cxn>
              <a:cxn ang="0">
                <a:pos x="87" y="0"/>
              </a:cxn>
              <a:cxn ang="0">
                <a:pos x="166" y="3"/>
              </a:cxn>
              <a:cxn ang="0">
                <a:pos x="205" y="7"/>
              </a:cxn>
              <a:cxn ang="0">
                <a:pos x="212" y="10"/>
              </a:cxn>
              <a:cxn ang="0">
                <a:pos x="216" y="17"/>
              </a:cxn>
              <a:cxn ang="0">
                <a:pos x="218" y="34"/>
              </a:cxn>
              <a:cxn ang="0">
                <a:pos x="218" y="60"/>
              </a:cxn>
              <a:cxn ang="0">
                <a:pos x="222" y="141"/>
              </a:cxn>
              <a:cxn ang="0">
                <a:pos x="225" y="191"/>
              </a:cxn>
              <a:cxn ang="0">
                <a:pos x="220" y="240"/>
              </a:cxn>
              <a:cxn ang="0">
                <a:pos x="220" y="243"/>
              </a:cxn>
              <a:cxn ang="0">
                <a:pos x="213" y="249"/>
              </a:cxn>
              <a:cxn ang="0">
                <a:pos x="202" y="252"/>
              </a:cxn>
              <a:cxn ang="0">
                <a:pos x="156" y="253"/>
              </a:cxn>
              <a:cxn ang="0">
                <a:pos x="65" y="249"/>
              </a:cxn>
              <a:cxn ang="0">
                <a:pos x="21" y="242"/>
              </a:cxn>
              <a:cxn ang="0">
                <a:pos x="14" y="219"/>
              </a:cxn>
              <a:cxn ang="0">
                <a:pos x="4" y="166"/>
              </a:cxn>
              <a:cxn ang="0">
                <a:pos x="0" y="108"/>
              </a:cxn>
              <a:cxn ang="0">
                <a:pos x="4" y="51"/>
              </a:cxn>
              <a:cxn ang="0">
                <a:pos x="8" y="22"/>
              </a:cxn>
              <a:cxn ang="0">
                <a:pos x="5" y="21"/>
              </a:cxn>
              <a:cxn ang="0">
                <a:pos x="4" y="13"/>
              </a:cxn>
              <a:cxn ang="0">
                <a:pos x="8" y="11"/>
              </a:cxn>
              <a:cxn ang="0">
                <a:pos x="48" y="3"/>
              </a:cxn>
              <a:cxn ang="0">
                <a:pos x="21" y="22"/>
              </a:cxn>
              <a:cxn ang="0">
                <a:pos x="20" y="77"/>
              </a:cxn>
              <a:cxn ang="0">
                <a:pos x="29" y="229"/>
              </a:cxn>
              <a:cxn ang="0">
                <a:pos x="70" y="235"/>
              </a:cxn>
              <a:cxn ang="0">
                <a:pos x="153" y="237"/>
              </a:cxn>
              <a:cxn ang="0">
                <a:pos x="194" y="235"/>
              </a:cxn>
              <a:cxn ang="0">
                <a:pos x="202" y="232"/>
              </a:cxn>
              <a:cxn ang="0">
                <a:pos x="208" y="223"/>
              </a:cxn>
              <a:cxn ang="0">
                <a:pos x="211" y="204"/>
              </a:cxn>
              <a:cxn ang="0">
                <a:pos x="206" y="111"/>
              </a:cxn>
              <a:cxn ang="0">
                <a:pos x="202" y="20"/>
              </a:cxn>
              <a:cxn ang="0">
                <a:pos x="167" y="17"/>
              </a:cxn>
              <a:cxn ang="0">
                <a:pos x="98" y="15"/>
              </a:cxn>
              <a:cxn ang="0">
                <a:pos x="65" y="17"/>
              </a:cxn>
              <a:cxn ang="0">
                <a:pos x="32" y="20"/>
              </a:cxn>
              <a:cxn ang="0">
                <a:pos x="21" y="22"/>
              </a:cxn>
            </a:cxnLst>
            <a:rect l="0" t="0" r="r" b="b"/>
            <a:pathLst>
              <a:path w="225" h="253">
                <a:moveTo>
                  <a:pt x="48" y="3"/>
                </a:moveTo>
                <a:lnTo>
                  <a:pt x="48" y="3"/>
                </a:lnTo>
                <a:lnTo>
                  <a:pt x="67" y="1"/>
                </a:lnTo>
                <a:lnTo>
                  <a:pt x="87" y="0"/>
                </a:lnTo>
                <a:lnTo>
                  <a:pt x="126" y="0"/>
                </a:lnTo>
                <a:lnTo>
                  <a:pt x="166" y="3"/>
                </a:lnTo>
                <a:lnTo>
                  <a:pt x="205" y="7"/>
                </a:lnTo>
                <a:lnTo>
                  <a:pt x="205" y="7"/>
                </a:lnTo>
                <a:lnTo>
                  <a:pt x="209" y="7"/>
                </a:lnTo>
                <a:lnTo>
                  <a:pt x="212" y="10"/>
                </a:lnTo>
                <a:lnTo>
                  <a:pt x="215" y="13"/>
                </a:lnTo>
                <a:lnTo>
                  <a:pt x="216" y="17"/>
                </a:lnTo>
                <a:lnTo>
                  <a:pt x="218" y="25"/>
                </a:lnTo>
                <a:lnTo>
                  <a:pt x="218" y="34"/>
                </a:lnTo>
                <a:lnTo>
                  <a:pt x="218" y="34"/>
                </a:lnTo>
                <a:lnTo>
                  <a:pt x="218" y="60"/>
                </a:lnTo>
                <a:lnTo>
                  <a:pt x="219" y="87"/>
                </a:lnTo>
                <a:lnTo>
                  <a:pt x="222" y="141"/>
                </a:lnTo>
                <a:lnTo>
                  <a:pt x="223" y="166"/>
                </a:lnTo>
                <a:lnTo>
                  <a:pt x="225" y="191"/>
                </a:lnTo>
                <a:lnTo>
                  <a:pt x="223" y="216"/>
                </a:lnTo>
                <a:lnTo>
                  <a:pt x="220" y="240"/>
                </a:lnTo>
                <a:lnTo>
                  <a:pt x="220" y="240"/>
                </a:lnTo>
                <a:lnTo>
                  <a:pt x="220" y="243"/>
                </a:lnTo>
                <a:lnTo>
                  <a:pt x="218" y="246"/>
                </a:lnTo>
                <a:lnTo>
                  <a:pt x="213" y="249"/>
                </a:lnTo>
                <a:lnTo>
                  <a:pt x="208" y="252"/>
                </a:lnTo>
                <a:lnTo>
                  <a:pt x="202" y="252"/>
                </a:lnTo>
                <a:lnTo>
                  <a:pt x="202" y="252"/>
                </a:lnTo>
                <a:lnTo>
                  <a:pt x="156" y="253"/>
                </a:lnTo>
                <a:lnTo>
                  <a:pt x="111" y="252"/>
                </a:lnTo>
                <a:lnTo>
                  <a:pt x="65" y="249"/>
                </a:lnTo>
                <a:lnTo>
                  <a:pt x="43" y="246"/>
                </a:lnTo>
                <a:lnTo>
                  <a:pt x="21" y="242"/>
                </a:lnTo>
                <a:lnTo>
                  <a:pt x="21" y="242"/>
                </a:lnTo>
                <a:lnTo>
                  <a:pt x="14" y="219"/>
                </a:lnTo>
                <a:lnTo>
                  <a:pt x="8" y="194"/>
                </a:lnTo>
                <a:lnTo>
                  <a:pt x="4" y="166"/>
                </a:lnTo>
                <a:lnTo>
                  <a:pt x="1" y="138"/>
                </a:lnTo>
                <a:lnTo>
                  <a:pt x="0" y="108"/>
                </a:lnTo>
                <a:lnTo>
                  <a:pt x="1" y="79"/>
                </a:lnTo>
                <a:lnTo>
                  <a:pt x="4" y="51"/>
                </a:lnTo>
                <a:lnTo>
                  <a:pt x="8" y="22"/>
                </a:lnTo>
                <a:lnTo>
                  <a:pt x="8" y="22"/>
                </a:lnTo>
                <a:lnTo>
                  <a:pt x="7" y="22"/>
                </a:lnTo>
                <a:lnTo>
                  <a:pt x="5" y="21"/>
                </a:lnTo>
                <a:lnTo>
                  <a:pt x="4" y="17"/>
                </a:lnTo>
                <a:lnTo>
                  <a:pt x="4" y="13"/>
                </a:lnTo>
                <a:lnTo>
                  <a:pt x="8" y="11"/>
                </a:lnTo>
                <a:lnTo>
                  <a:pt x="8" y="11"/>
                </a:lnTo>
                <a:lnTo>
                  <a:pt x="48" y="3"/>
                </a:lnTo>
                <a:lnTo>
                  <a:pt x="48" y="3"/>
                </a:lnTo>
                <a:close/>
                <a:moveTo>
                  <a:pt x="21" y="22"/>
                </a:moveTo>
                <a:lnTo>
                  <a:pt x="21" y="22"/>
                </a:lnTo>
                <a:lnTo>
                  <a:pt x="20" y="51"/>
                </a:lnTo>
                <a:lnTo>
                  <a:pt x="20" y="77"/>
                </a:lnTo>
                <a:lnTo>
                  <a:pt x="22" y="128"/>
                </a:lnTo>
                <a:lnTo>
                  <a:pt x="29" y="229"/>
                </a:lnTo>
                <a:lnTo>
                  <a:pt x="29" y="229"/>
                </a:lnTo>
                <a:lnTo>
                  <a:pt x="70" y="235"/>
                </a:lnTo>
                <a:lnTo>
                  <a:pt x="111" y="237"/>
                </a:lnTo>
                <a:lnTo>
                  <a:pt x="153" y="237"/>
                </a:lnTo>
                <a:lnTo>
                  <a:pt x="194" y="235"/>
                </a:lnTo>
                <a:lnTo>
                  <a:pt x="194" y="235"/>
                </a:lnTo>
                <a:lnTo>
                  <a:pt x="198" y="233"/>
                </a:lnTo>
                <a:lnTo>
                  <a:pt x="202" y="232"/>
                </a:lnTo>
                <a:lnTo>
                  <a:pt x="205" y="228"/>
                </a:lnTo>
                <a:lnTo>
                  <a:pt x="208" y="223"/>
                </a:lnTo>
                <a:lnTo>
                  <a:pt x="209" y="214"/>
                </a:lnTo>
                <a:lnTo>
                  <a:pt x="211" y="204"/>
                </a:lnTo>
                <a:lnTo>
                  <a:pt x="211" y="204"/>
                </a:lnTo>
                <a:lnTo>
                  <a:pt x="206" y="111"/>
                </a:lnTo>
                <a:lnTo>
                  <a:pt x="205" y="65"/>
                </a:lnTo>
                <a:lnTo>
                  <a:pt x="202" y="20"/>
                </a:lnTo>
                <a:lnTo>
                  <a:pt x="202" y="20"/>
                </a:lnTo>
                <a:lnTo>
                  <a:pt x="167" y="17"/>
                </a:lnTo>
                <a:lnTo>
                  <a:pt x="132" y="15"/>
                </a:lnTo>
                <a:lnTo>
                  <a:pt x="98" y="15"/>
                </a:lnTo>
                <a:lnTo>
                  <a:pt x="65" y="17"/>
                </a:lnTo>
                <a:lnTo>
                  <a:pt x="65" y="17"/>
                </a:lnTo>
                <a:lnTo>
                  <a:pt x="43" y="18"/>
                </a:lnTo>
                <a:lnTo>
                  <a:pt x="32" y="20"/>
                </a:lnTo>
                <a:lnTo>
                  <a:pt x="21" y="22"/>
                </a:lnTo>
                <a:lnTo>
                  <a:pt x="21" y="22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503" name="TextBox 19"/>
          <p:cNvSpPr>
            <a:spLocks noChangeArrowheads="1"/>
          </p:cNvSpPr>
          <p:nvPr/>
        </p:nvSpPr>
        <p:spPr bwMode="auto">
          <a:xfrm>
            <a:off x="7718267" y="2299720"/>
            <a:ext cx="3429024" cy="74879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135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</a:t>
            </a:r>
            <a:endParaRPr lang="en-US" altLang="zh-CN" sz="2135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506" name="Freeform 105"/>
          <p:cNvSpPr>
            <a:spLocks noEditPoints="1"/>
          </p:cNvSpPr>
          <p:nvPr/>
        </p:nvSpPr>
        <p:spPr bwMode="auto">
          <a:xfrm>
            <a:off x="2697848" y="3726506"/>
            <a:ext cx="384000" cy="384000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508" name="Freeform 101"/>
          <p:cNvSpPr>
            <a:spLocks noEditPoints="1"/>
          </p:cNvSpPr>
          <p:nvPr/>
        </p:nvSpPr>
        <p:spPr bwMode="auto">
          <a:xfrm>
            <a:off x="4602862" y="3726506"/>
            <a:ext cx="384000" cy="384000"/>
          </a:xfrm>
          <a:custGeom>
            <a:avLst/>
            <a:gdLst/>
            <a:ahLst/>
            <a:cxnLst>
              <a:cxn ang="0">
                <a:pos x="48" y="3"/>
              </a:cxn>
              <a:cxn ang="0">
                <a:pos x="87" y="0"/>
              </a:cxn>
              <a:cxn ang="0">
                <a:pos x="166" y="3"/>
              </a:cxn>
              <a:cxn ang="0">
                <a:pos x="205" y="7"/>
              </a:cxn>
              <a:cxn ang="0">
                <a:pos x="212" y="10"/>
              </a:cxn>
              <a:cxn ang="0">
                <a:pos x="216" y="17"/>
              </a:cxn>
              <a:cxn ang="0">
                <a:pos x="218" y="34"/>
              </a:cxn>
              <a:cxn ang="0">
                <a:pos x="218" y="60"/>
              </a:cxn>
              <a:cxn ang="0">
                <a:pos x="222" y="141"/>
              </a:cxn>
              <a:cxn ang="0">
                <a:pos x="225" y="191"/>
              </a:cxn>
              <a:cxn ang="0">
                <a:pos x="220" y="240"/>
              </a:cxn>
              <a:cxn ang="0">
                <a:pos x="220" y="243"/>
              </a:cxn>
              <a:cxn ang="0">
                <a:pos x="213" y="249"/>
              </a:cxn>
              <a:cxn ang="0">
                <a:pos x="202" y="252"/>
              </a:cxn>
              <a:cxn ang="0">
                <a:pos x="156" y="253"/>
              </a:cxn>
              <a:cxn ang="0">
                <a:pos x="65" y="249"/>
              </a:cxn>
              <a:cxn ang="0">
                <a:pos x="21" y="242"/>
              </a:cxn>
              <a:cxn ang="0">
                <a:pos x="14" y="219"/>
              </a:cxn>
              <a:cxn ang="0">
                <a:pos x="4" y="166"/>
              </a:cxn>
              <a:cxn ang="0">
                <a:pos x="0" y="108"/>
              </a:cxn>
              <a:cxn ang="0">
                <a:pos x="4" y="51"/>
              </a:cxn>
              <a:cxn ang="0">
                <a:pos x="8" y="22"/>
              </a:cxn>
              <a:cxn ang="0">
                <a:pos x="5" y="21"/>
              </a:cxn>
              <a:cxn ang="0">
                <a:pos x="4" y="13"/>
              </a:cxn>
              <a:cxn ang="0">
                <a:pos x="8" y="11"/>
              </a:cxn>
              <a:cxn ang="0">
                <a:pos x="48" y="3"/>
              </a:cxn>
              <a:cxn ang="0">
                <a:pos x="21" y="22"/>
              </a:cxn>
              <a:cxn ang="0">
                <a:pos x="20" y="77"/>
              </a:cxn>
              <a:cxn ang="0">
                <a:pos x="29" y="229"/>
              </a:cxn>
              <a:cxn ang="0">
                <a:pos x="70" y="235"/>
              </a:cxn>
              <a:cxn ang="0">
                <a:pos x="153" y="237"/>
              </a:cxn>
              <a:cxn ang="0">
                <a:pos x="194" y="235"/>
              </a:cxn>
              <a:cxn ang="0">
                <a:pos x="202" y="232"/>
              </a:cxn>
              <a:cxn ang="0">
                <a:pos x="208" y="223"/>
              </a:cxn>
              <a:cxn ang="0">
                <a:pos x="211" y="204"/>
              </a:cxn>
              <a:cxn ang="0">
                <a:pos x="206" y="111"/>
              </a:cxn>
              <a:cxn ang="0">
                <a:pos x="202" y="20"/>
              </a:cxn>
              <a:cxn ang="0">
                <a:pos x="167" y="17"/>
              </a:cxn>
              <a:cxn ang="0">
                <a:pos x="98" y="15"/>
              </a:cxn>
              <a:cxn ang="0">
                <a:pos x="65" y="17"/>
              </a:cxn>
              <a:cxn ang="0">
                <a:pos x="32" y="20"/>
              </a:cxn>
              <a:cxn ang="0">
                <a:pos x="21" y="22"/>
              </a:cxn>
            </a:cxnLst>
            <a:rect l="0" t="0" r="r" b="b"/>
            <a:pathLst>
              <a:path w="225" h="253">
                <a:moveTo>
                  <a:pt x="48" y="3"/>
                </a:moveTo>
                <a:lnTo>
                  <a:pt x="48" y="3"/>
                </a:lnTo>
                <a:lnTo>
                  <a:pt x="67" y="1"/>
                </a:lnTo>
                <a:lnTo>
                  <a:pt x="87" y="0"/>
                </a:lnTo>
                <a:lnTo>
                  <a:pt x="126" y="0"/>
                </a:lnTo>
                <a:lnTo>
                  <a:pt x="166" y="3"/>
                </a:lnTo>
                <a:lnTo>
                  <a:pt x="205" y="7"/>
                </a:lnTo>
                <a:lnTo>
                  <a:pt x="205" y="7"/>
                </a:lnTo>
                <a:lnTo>
                  <a:pt x="209" y="7"/>
                </a:lnTo>
                <a:lnTo>
                  <a:pt x="212" y="10"/>
                </a:lnTo>
                <a:lnTo>
                  <a:pt x="215" y="13"/>
                </a:lnTo>
                <a:lnTo>
                  <a:pt x="216" y="17"/>
                </a:lnTo>
                <a:lnTo>
                  <a:pt x="218" y="25"/>
                </a:lnTo>
                <a:lnTo>
                  <a:pt x="218" y="34"/>
                </a:lnTo>
                <a:lnTo>
                  <a:pt x="218" y="34"/>
                </a:lnTo>
                <a:lnTo>
                  <a:pt x="218" y="60"/>
                </a:lnTo>
                <a:lnTo>
                  <a:pt x="219" y="87"/>
                </a:lnTo>
                <a:lnTo>
                  <a:pt x="222" y="141"/>
                </a:lnTo>
                <a:lnTo>
                  <a:pt x="223" y="166"/>
                </a:lnTo>
                <a:lnTo>
                  <a:pt x="225" y="191"/>
                </a:lnTo>
                <a:lnTo>
                  <a:pt x="223" y="216"/>
                </a:lnTo>
                <a:lnTo>
                  <a:pt x="220" y="240"/>
                </a:lnTo>
                <a:lnTo>
                  <a:pt x="220" y="240"/>
                </a:lnTo>
                <a:lnTo>
                  <a:pt x="220" y="243"/>
                </a:lnTo>
                <a:lnTo>
                  <a:pt x="218" y="246"/>
                </a:lnTo>
                <a:lnTo>
                  <a:pt x="213" y="249"/>
                </a:lnTo>
                <a:lnTo>
                  <a:pt x="208" y="252"/>
                </a:lnTo>
                <a:lnTo>
                  <a:pt x="202" y="252"/>
                </a:lnTo>
                <a:lnTo>
                  <a:pt x="202" y="252"/>
                </a:lnTo>
                <a:lnTo>
                  <a:pt x="156" y="253"/>
                </a:lnTo>
                <a:lnTo>
                  <a:pt x="111" y="252"/>
                </a:lnTo>
                <a:lnTo>
                  <a:pt x="65" y="249"/>
                </a:lnTo>
                <a:lnTo>
                  <a:pt x="43" y="246"/>
                </a:lnTo>
                <a:lnTo>
                  <a:pt x="21" y="242"/>
                </a:lnTo>
                <a:lnTo>
                  <a:pt x="21" y="242"/>
                </a:lnTo>
                <a:lnTo>
                  <a:pt x="14" y="219"/>
                </a:lnTo>
                <a:lnTo>
                  <a:pt x="8" y="194"/>
                </a:lnTo>
                <a:lnTo>
                  <a:pt x="4" y="166"/>
                </a:lnTo>
                <a:lnTo>
                  <a:pt x="1" y="138"/>
                </a:lnTo>
                <a:lnTo>
                  <a:pt x="0" y="108"/>
                </a:lnTo>
                <a:lnTo>
                  <a:pt x="1" y="79"/>
                </a:lnTo>
                <a:lnTo>
                  <a:pt x="4" y="51"/>
                </a:lnTo>
                <a:lnTo>
                  <a:pt x="8" y="22"/>
                </a:lnTo>
                <a:lnTo>
                  <a:pt x="8" y="22"/>
                </a:lnTo>
                <a:lnTo>
                  <a:pt x="7" y="22"/>
                </a:lnTo>
                <a:lnTo>
                  <a:pt x="5" y="21"/>
                </a:lnTo>
                <a:lnTo>
                  <a:pt x="4" y="17"/>
                </a:lnTo>
                <a:lnTo>
                  <a:pt x="4" y="13"/>
                </a:lnTo>
                <a:lnTo>
                  <a:pt x="8" y="11"/>
                </a:lnTo>
                <a:lnTo>
                  <a:pt x="8" y="11"/>
                </a:lnTo>
                <a:lnTo>
                  <a:pt x="48" y="3"/>
                </a:lnTo>
                <a:lnTo>
                  <a:pt x="48" y="3"/>
                </a:lnTo>
                <a:close/>
                <a:moveTo>
                  <a:pt x="21" y="22"/>
                </a:moveTo>
                <a:lnTo>
                  <a:pt x="21" y="22"/>
                </a:lnTo>
                <a:lnTo>
                  <a:pt x="20" y="51"/>
                </a:lnTo>
                <a:lnTo>
                  <a:pt x="20" y="77"/>
                </a:lnTo>
                <a:lnTo>
                  <a:pt x="22" y="128"/>
                </a:lnTo>
                <a:lnTo>
                  <a:pt x="29" y="229"/>
                </a:lnTo>
                <a:lnTo>
                  <a:pt x="29" y="229"/>
                </a:lnTo>
                <a:lnTo>
                  <a:pt x="70" y="235"/>
                </a:lnTo>
                <a:lnTo>
                  <a:pt x="111" y="237"/>
                </a:lnTo>
                <a:lnTo>
                  <a:pt x="153" y="237"/>
                </a:lnTo>
                <a:lnTo>
                  <a:pt x="194" y="235"/>
                </a:lnTo>
                <a:lnTo>
                  <a:pt x="194" y="235"/>
                </a:lnTo>
                <a:lnTo>
                  <a:pt x="198" y="233"/>
                </a:lnTo>
                <a:lnTo>
                  <a:pt x="202" y="232"/>
                </a:lnTo>
                <a:lnTo>
                  <a:pt x="205" y="228"/>
                </a:lnTo>
                <a:lnTo>
                  <a:pt x="208" y="223"/>
                </a:lnTo>
                <a:lnTo>
                  <a:pt x="209" y="214"/>
                </a:lnTo>
                <a:lnTo>
                  <a:pt x="211" y="204"/>
                </a:lnTo>
                <a:lnTo>
                  <a:pt x="211" y="204"/>
                </a:lnTo>
                <a:lnTo>
                  <a:pt x="206" y="111"/>
                </a:lnTo>
                <a:lnTo>
                  <a:pt x="205" y="65"/>
                </a:lnTo>
                <a:lnTo>
                  <a:pt x="202" y="20"/>
                </a:lnTo>
                <a:lnTo>
                  <a:pt x="202" y="20"/>
                </a:lnTo>
                <a:lnTo>
                  <a:pt x="167" y="17"/>
                </a:lnTo>
                <a:lnTo>
                  <a:pt x="132" y="15"/>
                </a:lnTo>
                <a:lnTo>
                  <a:pt x="98" y="15"/>
                </a:lnTo>
                <a:lnTo>
                  <a:pt x="65" y="17"/>
                </a:lnTo>
                <a:lnTo>
                  <a:pt x="65" y="17"/>
                </a:lnTo>
                <a:lnTo>
                  <a:pt x="43" y="18"/>
                </a:lnTo>
                <a:lnTo>
                  <a:pt x="32" y="20"/>
                </a:lnTo>
                <a:lnTo>
                  <a:pt x="21" y="22"/>
                </a:lnTo>
                <a:lnTo>
                  <a:pt x="21" y="22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509" name="Freeform 101"/>
          <p:cNvSpPr>
            <a:spLocks noEditPoints="1"/>
          </p:cNvSpPr>
          <p:nvPr/>
        </p:nvSpPr>
        <p:spPr bwMode="auto">
          <a:xfrm>
            <a:off x="4123611" y="3726506"/>
            <a:ext cx="384000" cy="384000"/>
          </a:xfrm>
          <a:custGeom>
            <a:avLst/>
            <a:gdLst/>
            <a:ahLst/>
            <a:cxnLst>
              <a:cxn ang="0">
                <a:pos x="48" y="3"/>
              </a:cxn>
              <a:cxn ang="0">
                <a:pos x="87" y="0"/>
              </a:cxn>
              <a:cxn ang="0">
                <a:pos x="166" y="3"/>
              </a:cxn>
              <a:cxn ang="0">
                <a:pos x="205" y="7"/>
              </a:cxn>
              <a:cxn ang="0">
                <a:pos x="212" y="10"/>
              </a:cxn>
              <a:cxn ang="0">
                <a:pos x="216" y="17"/>
              </a:cxn>
              <a:cxn ang="0">
                <a:pos x="218" y="34"/>
              </a:cxn>
              <a:cxn ang="0">
                <a:pos x="218" y="60"/>
              </a:cxn>
              <a:cxn ang="0">
                <a:pos x="222" y="141"/>
              </a:cxn>
              <a:cxn ang="0">
                <a:pos x="225" y="191"/>
              </a:cxn>
              <a:cxn ang="0">
                <a:pos x="220" y="240"/>
              </a:cxn>
              <a:cxn ang="0">
                <a:pos x="220" y="243"/>
              </a:cxn>
              <a:cxn ang="0">
                <a:pos x="213" y="249"/>
              </a:cxn>
              <a:cxn ang="0">
                <a:pos x="202" y="252"/>
              </a:cxn>
              <a:cxn ang="0">
                <a:pos x="156" y="253"/>
              </a:cxn>
              <a:cxn ang="0">
                <a:pos x="65" y="249"/>
              </a:cxn>
              <a:cxn ang="0">
                <a:pos x="21" y="242"/>
              </a:cxn>
              <a:cxn ang="0">
                <a:pos x="14" y="219"/>
              </a:cxn>
              <a:cxn ang="0">
                <a:pos x="4" y="166"/>
              </a:cxn>
              <a:cxn ang="0">
                <a:pos x="0" y="108"/>
              </a:cxn>
              <a:cxn ang="0">
                <a:pos x="4" y="51"/>
              </a:cxn>
              <a:cxn ang="0">
                <a:pos x="8" y="22"/>
              </a:cxn>
              <a:cxn ang="0">
                <a:pos x="5" y="21"/>
              </a:cxn>
              <a:cxn ang="0">
                <a:pos x="4" y="13"/>
              </a:cxn>
              <a:cxn ang="0">
                <a:pos x="8" y="11"/>
              </a:cxn>
              <a:cxn ang="0">
                <a:pos x="48" y="3"/>
              </a:cxn>
              <a:cxn ang="0">
                <a:pos x="21" y="22"/>
              </a:cxn>
              <a:cxn ang="0">
                <a:pos x="20" y="77"/>
              </a:cxn>
              <a:cxn ang="0">
                <a:pos x="29" y="229"/>
              </a:cxn>
              <a:cxn ang="0">
                <a:pos x="70" y="235"/>
              </a:cxn>
              <a:cxn ang="0">
                <a:pos x="153" y="237"/>
              </a:cxn>
              <a:cxn ang="0">
                <a:pos x="194" y="235"/>
              </a:cxn>
              <a:cxn ang="0">
                <a:pos x="202" y="232"/>
              </a:cxn>
              <a:cxn ang="0">
                <a:pos x="208" y="223"/>
              </a:cxn>
              <a:cxn ang="0">
                <a:pos x="211" y="204"/>
              </a:cxn>
              <a:cxn ang="0">
                <a:pos x="206" y="111"/>
              </a:cxn>
              <a:cxn ang="0">
                <a:pos x="202" y="20"/>
              </a:cxn>
              <a:cxn ang="0">
                <a:pos x="167" y="17"/>
              </a:cxn>
              <a:cxn ang="0">
                <a:pos x="98" y="15"/>
              </a:cxn>
              <a:cxn ang="0">
                <a:pos x="65" y="17"/>
              </a:cxn>
              <a:cxn ang="0">
                <a:pos x="32" y="20"/>
              </a:cxn>
              <a:cxn ang="0">
                <a:pos x="21" y="22"/>
              </a:cxn>
            </a:cxnLst>
            <a:rect l="0" t="0" r="r" b="b"/>
            <a:pathLst>
              <a:path w="225" h="253">
                <a:moveTo>
                  <a:pt x="48" y="3"/>
                </a:moveTo>
                <a:lnTo>
                  <a:pt x="48" y="3"/>
                </a:lnTo>
                <a:lnTo>
                  <a:pt x="67" y="1"/>
                </a:lnTo>
                <a:lnTo>
                  <a:pt x="87" y="0"/>
                </a:lnTo>
                <a:lnTo>
                  <a:pt x="126" y="0"/>
                </a:lnTo>
                <a:lnTo>
                  <a:pt x="166" y="3"/>
                </a:lnTo>
                <a:lnTo>
                  <a:pt x="205" y="7"/>
                </a:lnTo>
                <a:lnTo>
                  <a:pt x="205" y="7"/>
                </a:lnTo>
                <a:lnTo>
                  <a:pt x="209" y="7"/>
                </a:lnTo>
                <a:lnTo>
                  <a:pt x="212" y="10"/>
                </a:lnTo>
                <a:lnTo>
                  <a:pt x="215" y="13"/>
                </a:lnTo>
                <a:lnTo>
                  <a:pt x="216" y="17"/>
                </a:lnTo>
                <a:lnTo>
                  <a:pt x="218" y="25"/>
                </a:lnTo>
                <a:lnTo>
                  <a:pt x="218" y="34"/>
                </a:lnTo>
                <a:lnTo>
                  <a:pt x="218" y="34"/>
                </a:lnTo>
                <a:lnTo>
                  <a:pt x="218" y="60"/>
                </a:lnTo>
                <a:lnTo>
                  <a:pt x="219" y="87"/>
                </a:lnTo>
                <a:lnTo>
                  <a:pt x="222" y="141"/>
                </a:lnTo>
                <a:lnTo>
                  <a:pt x="223" y="166"/>
                </a:lnTo>
                <a:lnTo>
                  <a:pt x="225" y="191"/>
                </a:lnTo>
                <a:lnTo>
                  <a:pt x="223" y="216"/>
                </a:lnTo>
                <a:lnTo>
                  <a:pt x="220" y="240"/>
                </a:lnTo>
                <a:lnTo>
                  <a:pt x="220" y="240"/>
                </a:lnTo>
                <a:lnTo>
                  <a:pt x="220" y="243"/>
                </a:lnTo>
                <a:lnTo>
                  <a:pt x="218" y="246"/>
                </a:lnTo>
                <a:lnTo>
                  <a:pt x="213" y="249"/>
                </a:lnTo>
                <a:lnTo>
                  <a:pt x="208" y="252"/>
                </a:lnTo>
                <a:lnTo>
                  <a:pt x="202" y="252"/>
                </a:lnTo>
                <a:lnTo>
                  <a:pt x="202" y="252"/>
                </a:lnTo>
                <a:lnTo>
                  <a:pt x="156" y="253"/>
                </a:lnTo>
                <a:lnTo>
                  <a:pt x="111" y="252"/>
                </a:lnTo>
                <a:lnTo>
                  <a:pt x="65" y="249"/>
                </a:lnTo>
                <a:lnTo>
                  <a:pt x="43" y="246"/>
                </a:lnTo>
                <a:lnTo>
                  <a:pt x="21" y="242"/>
                </a:lnTo>
                <a:lnTo>
                  <a:pt x="21" y="242"/>
                </a:lnTo>
                <a:lnTo>
                  <a:pt x="14" y="219"/>
                </a:lnTo>
                <a:lnTo>
                  <a:pt x="8" y="194"/>
                </a:lnTo>
                <a:lnTo>
                  <a:pt x="4" y="166"/>
                </a:lnTo>
                <a:lnTo>
                  <a:pt x="1" y="138"/>
                </a:lnTo>
                <a:lnTo>
                  <a:pt x="0" y="108"/>
                </a:lnTo>
                <a:lnTo>
                  <a:pt x="1" y="79"/>
                </a:lnTo>
                <a:lnTo>
                  <a:pt x="4" y="51"/>
                </a:lnTo>
                <a:lnTo>
                  <a:pt x="8" y="22"/>
                </a:lnTo>
                <a:lnTo>
                  <a:pt x="8" y="22"/>
                </a:lnTo>
                <a:lnTo>
                  <a:pt x="7" y="22"/>
                </a:lnTo>
                <a:lnTo>
                  <a:pt x="5" y="21"/>
                </a:lnTo>
                <a:lnTo>
                  <a:pt x="4" y="17"/>
                </a:lnTo>
                <a:lnTo>
                  <a:pt x="4" y="13"/>
                </a:lnTo>
                <a:lnTo>
                  <a:pt x="8" y="11"/>
                </a:lnTo>
                <a:lnTo>
                  <a:pt x="8" y="11"/>
                </a:lnTo>
                <a:lnTo>
                  <a:pt x="48" y="3"/>
                </a:lnTo>
                <a:lnTo>
                  <a:pt x="48" y="3"/>
                </a:lnTo>
                <a:close/>
                <a:moveTo>
                  <a:pt x="21" y="22"/>
                </a:moveTo>
                <a:lnTo>
                  <a:pt x="21" y="22"/>
                </a:lnTo>
                <a:lnTo>
                  <a:pt x="20" y="51"/>
                </a:lnTo>
                <a:lnTo>
                  <a:pt x="20" y="77"/>
                </a:lnTo>
                <a:lnTo>
                  <a:pt x="22" y="128"/>
                </a:lnTo>
                <a:lnTo>
                  <a:pt x="29" y="229"/>
                </a:lnTo>
                <a:lnTo>
                  <a:pt x="29" y="229"/>
                </a:lnTo>
                <a:lnTo>
                  <a:pt x="70" y="235"/>
                </a:lnTo>
                <a:lnTo>
                  <a:pt x="111" y="237"/>
                </a:lnTo>
                <a:lnTo>
                  <a:pt x="153" y="237"/>
                </a:lnTo>
                <a:lnTo>
                  <a:pt x="194" y="235"/>
                </a:lnTo>
                <a:lnTo>
                  <a:pt x="194" y="235"/>
                </a:lnTo>
                <a:lnTo>
                  <a:pt x="198" y="233"/>
                </a:lnTo>
                <a:lnTo>
                  <a:pt x="202" y="232"/>
                </a:lnTo>
                <a:lnTo>
                  <a:pt x="205" y="228"/>
                </a:lnTo>
                <a:lnTo>
                  <a:pt x="208" y="223"/>
                </a:lnTo>
                <a:lnTo>
                  <a:pt x="209" y="214"/>
                </a:lnTo>
                <a:lnTo>
                  <a:pt x="211" y="204"/>
                </a:lnTo>
                <a:lnTo>
                  <a:pt x="211" y="204"/>
                </a:lnTo>
                <a:lnTo>
                  <a:pt x="206" y="111"/>
                </a:lnTo>
                <a:lnTo>
                  <a:pt x="205" y="65"/>
                </a:lnTo>
                <a:lnTo>
                  <a:pt x="202" y="20"/>
                </a:lnTo>
                <a:lnTo>
                  <a:pt x="202" y="20"/>
                </a:lnTo>
                <a:lnTo>
                  <a:pt x="167" y="17"/>
                </a:lnTo>
                <a:lnTo>
                  <a:pt x="132" y="15"/>
                </a:lnTo>
                <a:lnTo>
                  <a:pt x="98" y="15"/>
                </a:lnTo>
                <a:lnTo>
                  <a:pt x="65" y="17"/>
                </a:lnTo>
                <a:lnTo>
                  <a:pt x="65" y="17"/>
                </a:lnTo>
                <a:lnTo>
                  <a:pt x="43" y="18"/>
                </a:lnTo>
                <a:lnTo>
                  <a:pt x="32" y="20"/>
                </a:lnTo>
                <a:lnTo>
                  <a:pt x="21" y="22"/>
                </a:lnTo>
                <a:lnTo>
                  <a:pt x="21" y="22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510" name="Freeform 105"/>
          <p:cNvSpPr>
            <a:spLocks noEditPoints="1"/>
          </p:cNvSpPr>
          <p:nvPr/>
        </p:nvSpPr>
        <p:spPr bwMode="auto">
          <a:xfrm>
            <a:off x="2218598" y="3726506"/>
            <a:ext cx="384000" cy="384000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511" name="Freeform 105"/>
          <p:cNvSpPr>
            <a:spLocks noEditPoints="1"/>
          </p:cNvSpPr>
          <p:nvPr/>
        </p:nvSpPr>
        <p:spPr bwMode="auto">
          <a:xfrm>
            <a:off x="1748339" y="3726506"/>
            <a:ext cx="384000" cy="384000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512" name="Freeform 105"/>
          <p:cNvSpPr>
            <a:spLocks noEditPoints="1"/>
          </p:cNvSpPr>
          <p:nvPr/>
        </p:nvSpPr>
        <p:spPr bwMode="auto">
          <a:xfrm>
            <a:off x="1269088" y="3726506"/>
            <a:ext cx="384000" cy="384000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513" name="Freeform 101"/>
          <p:cNvSpPr>
            <a:spLocks noEditPoints="1"/>
          </p:cNvSpPr>
          <p:nvPr/>
        </p:nvSpPr>
        <p:spPr bwMode="auto">
          <a:xfrm>
            <a:off x="5552371" y="3726506"/>
            <a:ext cx="384000" cy="384000"/>
          </a:xfrm>
          <a:custGeom>
            <a:avLst/>
            <a:gdLst/>
            <a:ahLst/>
            <a:cxnLst>
              <a:cxn ang="0">
                <a:pos x="48" y="3"/>
              </a:cxn>
              <a:cxn ang="0">
                <a:pos x="87" y="0"/>
              </a:cxn>
              <a:cxn ang="0">
                <a:pos x="166" y="3"/>
              </a:cxn>
              <a:cxn ang="0">
                <a:pos x="205" y="7"/>
              </a:cxn>
              <a:cxn ang="0">
                <a:pos x="212" y="10"/>
              </a:cxn>
              <a:cxn ang="0">
                <a:pos x="216" y="17"/>
              </a:cxn>
              <a:cxn ang="0">
                <a:pos x="218" y="34"/>
              </a:cxn>
              <a:cxn ang="0">
                <a:pos x="218" y="60"/>
              </a:cxn>
              <a:cxn ang="0">
                <a:pos x="222" y="141"/>
              </a:cxn>
              <a:cxn ang="0">
                <a:pos x="225" y="191"/>
              </a:cxn>
              <a:cxn ang="0">
                <a:pos x="220" y="240"/>
              </a:cxn>
              <a:cxn ang="0">
                <a:pos x="220" y="243"/>
              </a:cxn>
              <a:cxn ang="0">
                <a:pos x="213" y="249"/>
              </a:cxn>
              <a:cxn ang="0">
                <a:pos x="202" y="252"/>
              </a:cxn>
              <a:cxn ang="0">
                <a:pos x="156" y="253"/>
              </a:cxn>
              <a:cxn ang="0">
                <a:pos x="65" y="249"/>
              </a:cxn>
              <a:cxn ang="0">
                <a:pos x="21" y="242"/>
              </a:cxn>
              <a:cxn ang="0">
                <a:pos x="14" y="219"/>
              </a:cxn>
              <a:cxn ang="0">
                <a:pos x="4" y="166"/>
              </a:cxn>
              <a:cxn ang="0">
                <a:pos x="0" y="108"/>
              </a:cxn>
              <a:cxn ang="0">
                <a:pos x="4" y="51"/>
              </a:cxn>
              <a:cxn ang="0">
                <a:pos x="8" y="22"/>
              </a:cxn>
              <a:cxn ang="0">
                <a:pos x="5" y="21"/>
              </a:cxn>
              <a:cxn ang="0">
                <a:pos x="4" y="13"/>
              </a:cxn>
              <a:cxn ang="0">
                <a:pos x="8" y="11"/>
              </a:cxn>
              <a:cxn ang="0">
                <a:pos x="48" y="3"/>
              </a:cxn>
              <a:cxn ang="0">
                <a:pos x="21" y="22"/>
              </a:cxn>
              <a:cxn ang="0">
                <a:pos x="20" y="77"/>
              </a:cxn>
              <a:cxn ang="0">
                <a:pos x="29" y="229"/>
              </a:cxn>
              <a:cxn ang="0">
                <a:pos x="70" y="235"/>
              </a:cxn>
              <a:cxn ang="0">
                <a:pos x="153" y="237"/>
              </a:cxn>
              <a:cxn ang="0">
                <a:pos x="194" y="235"/>
              </a:cxn>
              <a:cxn ang="0">
                <a:pos x="202" y="232"/>
              </a:cxn>
              <a:cxn ang="0">
                <a:pos x="208" y="223"/>
              </a:cxn>
              <a:cxn ang="0">
                <a:pos x="211" y="204"/>
              </a:cxn>
              <a:cxn ang="0">
                <a:pos x="206" y="111"/>
              </a:cxn>
              <a:cxn ang="0">
                <a:pos x="202" y="20"/>
              </a:cxn>
              <a:cxn ang="0">
                <a:pos x="167" y="17"/>
              </a:cxn>
              <a:cxn ang="0">
                <a:pos x="98" y="15"/>
              </a:cxn>
              <a:cxn ang="0">
                <a:pos x="65" y="17"/>
              </a:cxn>
              <a:cxn ang="0">
                <a:pos x="32" y="20"/>
              </a:cxn>
              <a:cxn ang="0">
                <a:pos x="21" y="22"/>
              </a:cxn>
            </a:cxnLst>
            <a:rect l="0" t="0" r="r" b="b"/>
            <a:pathLst>
              <a:path w="225" h="253">
                <a:moveTo>
                  <a:pt x="48" y="3"/>
                </a:moveTo>
                <a:lnTo>
                  <a:pt x="48" y="3"/>
                </a:lnTo>
                <a:lnTo>
                  <a:pt x="67" y="1"/>
                </a:lnTo>
                <a:lnTo>
                  <a:pt x="87" y="0"/>
                </a:lnTo>
                <a:lnTo>
                  <a:pt x="126" y="0"/>
                </a:lnTo>
                <a:lnTo>
                  <a:pt x="166" y="3"/>
                </a:lnTo>
                <a:lnTo>
                  <a:pt x="205" y="7"/>
                </a:lnTo>
                <a:lnTo>
                  <a:pt x="205" y="7"/>
                </a:lnTo>
                <a:lnTo>
                  <a:pt x="209" y="7"/>
                </a:lnTo>
                <a:lnTo>
                  <a:pt x="212" y="10"/>
                </a:lnTo>
                <a:lnTo>
                  <a:pt x="215" y="13"/>
                </a:lnTo>
                <a:lnTo>
                  <a:pt x="216" y="17"/>
                </a:lnTo>
                <a:lnTo>
                  <a:pt x="218" y="25"/>
                </a:lnTo>
                <a:lnTo>
                  <a:pt x="218" y="34"/>
                </a:lnTo>
                <a:lnTo>
                  <a:pt x="218" y="34"/>
                </a:lnTo>
                <a:lnTo>
                  <a:pt x="218" y="60"/>
                </a:lnTo>
                <a:lnTo>
                  <a:pt x="219" y="87"/>
                </a:lnTo>
                <a:lnTo>
                  <a:pt x="222" y="141"/>
                </a:lnTo>
                <a:lnTo>
                  <a:pt x="223" y="166"/>
                </a:lnTo>
                <a:lnTo>
                  <a:pt x="225" y="191"/>
                </a:lnTo>
                <a:lnTo>
                  <a:pt x="223" y="216"/>
                </a:lnTo>
                <a:lnTo>
                  <a:pt x="220" y="240"/>
                </a:lnTo>
                <a:lnTo>
                  <a:pt x="220" y="240"/>
                </a:lnTo>
                <a:lnTo>
                  <a:pt x="220" y="243"/>
                </a:lnTo>
                <a:lnTo>
                  <a:pt x="218" y="246"/>
                </a:lnTo>
                <a:lnTo>
                  <a:pt x="213" y="249"/>
                </a:lnTo>
                <a:lnTo>
                  <a:pt x="208" y="252"/>
                </a:lnTo>
                <a:lnTo>
                  <a:pt x="202" y="252"/>
                </a:lnTo>
                <a:lnTo>
                  <a:pt x="202" y="252"/>
                </a:lnTo>
                <a:lnTo>
                  <a:pt x="156" y="253"/>
                </a:lnTo>
                <a:lnTo>
                  <a:pt x="111" y="252"/>
                </a:lnTo>
                <a:lnTo>
                  <a:pt x="65" y="249"/>
                </a:lnTo>
                <a:lnTo>
                  <a:pt x="43" y="246"/>
                </a:lnTo>
                <a:lnTo>
                  <a:pt x="21" y="242"/>
                </a:lnTo>
                <a:lnTo>
                  <a:pt x="21" y="242"/>
                </a:lnTo>
                <a:lnTo>
                  <a:pt x="14" y="219"/>
                </a:lnTo>
                <a:lnTo>
                  <a:pt x="8" y="194"/>
                </a:lnTo>
                <a:lnTo>
                  <a:pt x="4" y="166"/>
                </a:lnTo>
                <a:lnTo>
                  <a:pt x="1" y="138"/>
                </a:lnTo>
                <a:lnTo>
                  <a:pt x="0" y="108"/>
                </a:lnTo>
                <a:lnTo>
                  <a:pt x="1" y="79"/>
                </a:lnTo>
                <a:lnTo>
                  <a:pt x="4" y="51"/>
                </a:lnTo>
                <a:lnTo>
                  <a:pt x="8" y="22"/>
                </a:lnTo>
                <a:lnTo>
                  <a:pt x="8" y="22"/>
                </a:lnTo>
                <a:lnTo>
                  <a:pt x="7" y="22"/>
                </a:lnTo>
                <a:lnTo>
                  <a:pt x="5" y="21"/>
                </a:lnTo>
                <a:lnTo>
                  <a:pt x="4" y="17"/>
                </a:lnTo>
                <a:lnTo>
                  <a:pt x="4" y="13"/>
                </a:lnTo>
                <a:lnTo>
                  <a:pt x="8" y="11"/>
                </a:lnTo>
                <a:lnTo>
                  <a:pt x="8" y="11"/>
                </a:lnTo>
                <a:lnTo>
                  <a:pt x="48" y="3"/>
                </a:lnTo>
                <a:lnTo>
                  <a:pt x="48" y="3"/>
                </a:lnTo>
                <a:close/>
                <a:moveTo>
                  <a:pt x="21" y="22"/>
                </a:moveTo>
                <a:lnTo>
                  <a:pt x="21" y="22"/>
                </a:lnTo>
                <a:lnTo>
                  <a:pt x="20" y="51"/>
                </a:lnTo>
                <a:lnTo>
                  <a:pt x="20" y="77"/>
                </a:lnTo>
                <a:lnTo>
                  <a:pt x="22" y="128"/>
                </a:lnTo>
                <a:lnTo>
                  <a:pt x="29" y="229"/>
                </a:lnTo>
                <a:lnTo>
                  <a:pt x="29" y="229"/>
                </a:lnTo>
                <a:lnTo>
                  <a:pt x="70" y="235"/>
                </a:lnTo>
                <a:lnTo>
                  <a:pt x="111" y="237"/>
                </a:lnTo>
                <a:lnTo>
                  <a:pt x="153" y="237"/>
                </a:lnTo>
                <a:lnTo>
                  <a:pt x="194" y="235"/>
                </a:lnTo>
                <a:lnTo>
                  <a:pt x="194" y="235"/>
                </a:lnTo>
                <a:lnTo>
                  <a:pt x="198" y="233"/>
                </a:lnTo>
                <a:lnTo>
                  <a:pt x="202" y="232"/>
                </a:lnTo>
                <a:lnTo>
                  <a:pt x="205" y="228"/>
                </a:lnTo>
                <a:lnTo>
                  <a:pt x="208" y="223"/>
                </a:lnTo>
                <a:lnTo>
                  <a:pt x="209" y="214"/>
                </a:lnTo>
                <a:lnTo>
                  <a:pt x="211" y="204"/>
                </a:lnTo>
                <a:lnTo>
                  <a:pt x="211" y="204"/>
                </a:lnTo>
                <a:lnTo>
                  <a:pt x="206" y="111"/>
                </a:lnTo>
                <a:lnTo>
                  <a:pt x="205" y="65"/>
                </a:lnTo>
                <a:lnTo>
                  <a:pt x="202" y="20"/>
                </a:lnTo>
                <a:lnTo>
                  <a:pt x="202" y="20"/>
                </a:lnTo>
                <a:lnTo>
                  <a:pt x="167" y="17"/>
                </a:lnTo>
                <a:lnTo>
                  <a:pt x="132" y="15"/>
                </a:lnTo>
                <a:lnTo>
                  <a:pt x="98" y="15"/>
                </a:lnTo>
                <a:lnTo>
                  <a:pt x="65" y="17"/>
                </a:lnTo>
                <a:lnTo>
                  <a:pt x="65" y="17"/>
                </a:lnTo>
                <a:lnTo>
                  <a:pt x="43" y="18"/>
                </a:lnTo>
                <a:lnTo>
                  <a:pt x="32" y="20"/>
                </a:lnTo>
                <a:lnTo>
                  <a:pt x="21" y="22"/>
                </a:lnTo>
                <a:lnTo>
                  <a:pt x="21" y="22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514" name="Freeform 101"/>
          <p:cNvSpPr>
            <a:spLocks noEditPoints="1"/>
          </p:cNvSpPr>
          <p:nvPr/>
        </p:nvSpPr>
        <p:spPr bwMode="auto">
          <a:xfrm>
            <a:off x="5073120" y="3726506"/>
            <a:ext cx="384000" cy="384000"/>
          </a:xfrm>
          <a:custGeom>
            <a:avLst/>
            <a:gdLst/>
            <a:ahLst/>
            <a:cxnLst>
              <a:cxn ang="0">
                <a:pos x="48" y="3"/>
              </a:cxn>
              <a:cxn ang="0">
                <a:pos x="87" y="0"/>
              </a:cxn>
              <a:cxn ang="0">
                <a:pos x="166" y="3"/>
              </a:cxn>
              <a:cxn ang="0">
                <a:pos x="205" y="7"/>
              </a:cxn>
              <a:cxn ang="0">
                <a:pos x="212" y="10"/>
              </a:cxn>
              <a:cxn ang="0">
                <a:pos x="216" y="17"/>
              </a:cxn>
              <a:cxn ang="0">
                <a:pos x="218" y="34"/>
              </a:cxn>
              <a:cxn ang="0">
                <a:pos x="218" y="60"/>
              </a:cxn>
              <a:cxn ang="0">
                <a:pos x="222" y="141"/>
              </a:cxn>
              <a:cxn ang="0">
                <a:pos x="225" y="191"/>
              </a:cxn>
              <a:cxn ang="0">
                <a:pos x="220" y="240"/>
              </a:cxn>
              <a:cxn ang="0">
                <a:pos x="220" y="243"/>
              </a:cxn>
              <a:cxn ang="0">
                <a:pos x="213" y="249"/>
              </a:cxn>
              <a:cxn ang="0">
                <a:pos x="202" y="252"/>
              </a:cxn>
              <a:cxn ang="0">
                <a:pos x="156" y="253"/>
              </a:cxn>
              <a:cxn ang="0">
                <a:pos x="65" y="249"/>
              </a:cxn>
              <a:cxn ang="0">
                <a:pos x="21" y="242"/>
              </a:cxn>
              <a:cxn ang="0">
                <a:pos x="14" y="219"/>
              </a:cxn>
              <a:cxn ang="0">
                <a:pos x="4" y="166"/>
              </a:cxn>
              <a:cxn ang="0">
                <a:pos x="0" y="108"/>
              </a:cxn>
              <a:cxn ang="0">
                <a:pos x="4" y="51"/>
              </a:cxn>
              <a:cxn ang="0">
                <a:pos x="8" y="22"/>
              </a:cxn>
              <a:cxn ang="0">
                <a:pos x="5" y="21"/>
              </a:cxn>
              <a:cxn ang="0">
                <a:pos x="4" y="13"/>
              </a:cxn>
              <a:cxn ang="0">
                <a:pos x="8" y="11"/>
              </a:cxn>
              <a:cxn ang="0">
                <a:pos x="48" y="3"/>
              </a:cxn>
              <a:cxn ang="0">
                <a:pos x="21" y="22"/>
              </a:cxn>
              <a:cxn ang="0">
                <a:pos x="20" y="77"/>
              </a:cxn>
              <a:cxn ang="0">
                <a:pos x="29" y="229"/>
              </a:cxn>
              <a:cxn ang="0">
                <a:pos x="70" y="235"/>
              </a:cxn>
              <a:cxn ang="0">
                <a:pos x="153" y="237"/>
              </a:cxn>
              <a:cxn ang="0">
                <a:pos x="194" y="235"/>
              </a:cxn>
              <a:cxn ang="0">
                <a:pos x="202" y="232"/>
              </a:cxn>
              <a:cxn ang="0">
                <a:pos x="208" y="223"/>
              </a:cxn>
              <a:cxn ang="0">
                <a:pos x="211" y="204"/>
              </a:cxn>
              <a:cxn ang="0">
                <a:pos x="206" y="111"/>
              </a:cxn>
              <a:cxn ang="0">
                <a:pos x="202" y="20"/>
              </a:cxn>
              <a:cxn ang="0">
                <a:pos x="167" y="17"/>
              </a:cxn>
              <a:cxn ang="0">
                <a:pos x="98" y="15"/>
              </a:cxn>
              <a:cxn ang="0">
                <a:pos x="65" y="17"/>
              </a:cxn>
              <a:cxn ang="0">
                <a:pos x="32" y="20"/>
              </a:cxn>
              <a:cxn ang="0">
                <a:pos x="21" y="22"/>
              </a:cxn>
            </a:cxnLst>
            <a:rect l="0" t="0" r="r" b="b"/>
            <a:pathLst>
              <a:path w="225" h="253">
                <a:moveTo>
                  <a:pt x="48" y="3"/>
                </a:moveTo>
                <a:lnTo>
                  <a:pt x="48" y="3"/>
                </a:lnTo>
                <a:lnTo>
                  <a:pt x="67" y="1"/>
                </a:lnTo>
                <a:lnTo>
                  <a:pt x="87" y="0"/>
                </a:lnTo>
                <a:lnTo>
                  <a:pt x="126" y="0"/>
                </a:lnTo>
                <a:lnTo>
                  <a:pt x="166" y="3"/>
                </a:lnTo>
                <a:lnTo>
                  <a:pt x="205" y="7"/>
                </a:lnTo>
                <a:lnTo>
                  <a:pt x="205" y="7"/>
                </a:lnTo>
                <a:lnTo>
                  <a:pt x="209" y="7"/>
                </a:lnTo>
                <a:lnTo>
                  <a:pt x="212" y="10"/>
                </a:lnTo>
                <a:lnTo>
                  <a:pt x="215" y="13"/>
                </a:lnTo>
                <a:lnTo>
                  <a:pt x="216" y="17"/>
                </a:lnTo>
                <a:lnTo>
                  <a:pt x="218" y="25"/>
                </a:lnTo>
                <a:lnTo>
                  <a:pt x="218" y="34"/>
                </a:lnTo>
                <a:lnTo>
                  <a:pt x="218" y="34"/>
                </a:lnTo>
                <a:lnTo>
                  <a:pt x="218" y="60"/>
                </a:lnTo>
                <a:lnTo>
                  <a:pt x="219" y="87"/>
                </a:lnTo>
                <a:lnTo>
                  <a:pt x="222" y="141"/>
                </a:lnTo>
                <a:lnTo>
                  <a:pt x="223" y="166"/>
                </a:lnTo>
                <a:lnTo>
                  <a:pt x="225" y="191"/>
                </a:lnTo>
                <a:lnTo>
                  <a:pt x="223" y="216"/>
                </a:lnTo>
                <a:lnTo>
                  <a:pt x="220" y="240"/>
                </a:lnTo>
                <a:lnTo>
                  <a:pt x="220" y="240"/>
                </a:lnTo>
                <a:lnTo>
                  <a:pt x="220" y="243"/>
                </a:lnTo>
                <a:lnTo>
                  <a:pt x="218" y="246"/>
                </a:lnTo>
                <a:lnTo>
                  <a:pt x="213" y="249"/>
                </a:lnTo>
                <a:lnTo>
                  <a:pt x="208" y="252"/>
                </a:lnTo>
                <a:lnTo>
                  <a:pt x="202" y="252"/>
                </a:lnTo>
                <a:lnTo>
                  <a:pt x="202" y="252"/>
                </a:lnTo>
                <a:lnTo>
                  <a:pt x="156" y="253"/>
                </a:lnTo>
                <a:lnTo>
                  <a:pt x="111" y="252"/>
                </a:lnTo>
                <a:lnTo>
                  <a:pt x="65" y="249"/>
                </a:lnTo>
                <a:lnTo>
                  <a:pt x="43" y="246"/>
                </a:lnTo>
                <a:lnTo>
                  <a:pt x="21" y="242"/>
                </a:lnTo>
                <a:lnTo>
                  <a:pt x="21" y="242"/>
                </a:lnTo>
                <a:lnTo>
                  <a:pt x="14" y="219"/>
                </a:lnTo>
                <a:lnTo>
                  <a:pt x="8" y="194"/>
                </a:lnTo>
                <a:lnTo>
                  <a:pt x="4" y="166"/>
                </a:lnTo>
                <a:lnTo>
                  <a:pt x="1" y="138"/>
                </a:lnTo>
                <a:lnTo>
                  <a:pt x="0" y="108"/>
                </a:lnTo>
                <a:lnTo>
                  <a:pt x="1" y="79"/>
                </a:lnTo>
                <a:lnTo>
                  <a:pt x="4" y="51"/>
                </a:lnTo>
                <a:lnTo>
                  <a:pt x="8" y="22"/>
                </a:lnTo>
                <a:lnTo>
                  <a:pt x="8" y="22"/>
                </a:lnTo>
                <a:lnTo>
                  <a:pt x="7" y="22"/>
                </a:lnTo>
                <a:lnTo>
                  <a:pt x="5" y="21"/>
                </a:lnTo>
                <a:lnTo>
                  <a:pt x="4" y="17"/>
                </a:lnTo>
                <a:lnTo>
                  <a:pt x="4" y="13"/>
                </a:lnTo>
                <a:lnTo>
                  <a:pt x="8" y="11"/>
                </a:lnTo>
                <a:lnTo>
                  <a:pt x="8" y="11"/>
                </a:lnTo>
                <a:lnTo>
                  <a:pt x="48" y="3"/>
                </a:lnTo>
                <a:lnTo>
                  <a:pt x="48" y="3"/>
                </a:lnTo>
                <a:close/>
                <a:moveTo>
                  <a:pt x="21" y="22"/>
                </a:moveTo>
                <a:lnTo>
                  <a:pt x="21" y="22"/>
                </a:lnTo>
                <a:lnTo>
                  <a:pt x="20" y="51"/>
                </a:lnTo>
                <a:lnTo>
                  <a:pt x="20" y="77"/>
                </a:lnTo>
                <a:lnTo>
                  <a:pt x="22" y="128"/>
                </a:lnTo>
                <a:lnTo>
                  <a:pt x="29" y="229"/>
                </a:lnTo>
                <a:lnTo>
                  <a:pt x="29" y="229"/>
                </a:lnTo>
                <a:lnTo>
                  <a:pt x="70" y="235"/>
                </a:lnTo>
                <a:lnTo>
                  <a:pt x="111" y="237"/>
                </a:lnTo>
                <a:lnTo>
                  <a:pt x="153" y="237"/>
                </a:lnTo>
                <a:lnTo>
                  <a:pt x="194" y="235"/>
                </a:lnTo>
                <a:lnTo>
                  <a:pt x="194" y="235"/>
                </a:lnTo>
                <a:lnTo>
                  <a:pt x="198" y="233"/>
                </a:lnTo>
                <a:lnTo>
                  <a:pt x="202" y="232"/>
                </a:lnTo>
                <a:lnTo>
                  <a:pt x="205" y="228"/>
                </a:lnTo>
                <a:lnTo>
                  <a:pt x="208" y="223"/>
                </a:lnTo>
                <a:lnTo>
                  <a:pt x="209" y="214"/>
                </a:lnTo>
                <a:lnTo>
                  <a:pt x="211" y="204"/>
                </a:lnTo>
                <a:lnTo>
                  <a:pt x="211" y="204"/>
                </a:lnTo>
                <a:lnTo>
                  <a:pt x="206" y="111"/>
                </a:lnTo>
                <a:lnTo>
                  <a:pt x="205" y="65"/>
                </a:lnTo>
                <a:lnTo>
                  <a:pt x="202" y="20"/>
                </a:lnTo>
                <a:lnTo>
                  <a:pt x="202" y="20"/>
                </a:lnTo>
                <a:lnTo>
                  <a:pt x="167" y="17"/>
                </a:lnTo>
                <a:lnTo>
                  <a:pt x="132" y="15"/>
                </a:lnTo>
                <a:lnTo>
                  <a:pt x="98" y="15"/>
                </a:lnTo>
                <a:lnTo>
                  <a:pt x="65" y="17"/>
                </a:lnTo>
                <a:lnTo>
                  <a:pt x="65" y="17"/>
                </a:lnTo>
                <a:lnTo>
                  <a:pt x="43" y="18"/>
                </a:lnTo>
                <a:lnTo>
                  <a:pt x="32" y="20"/>
                </a:lnTo>
                <a:lnTo>
                  <a:pt x="21" y="22"/>
                </a:lnTo>
                <a:lnTo>
                  <a:pt x="21" y="22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517" name="TextBox 19"/>
          <p:cNvSpPr>
            <a:spLocks noChangeArrowheads="1"/>
          </p:cNvSpPr>
          <p:nvPr/>
        </p:nvSpPr>
        <p:spPr bwMode="auto">
          <a:xfrm>
            <a:off x="7721264" y="3613564"/>
            <a:ext cx="3429024" cy="74879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135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</a:t>
            </a:r>
            <a:endParaRPr lang="en-US" altLang="zh-CN" sz="2135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520" name="Freeform 105"/>
          <p:cNvSpPr>
            <a:spLocks noEditPoints="1"/>
          </p:cNvSpPr>
          <p:nvPr/>
        </p:nvSpPr>
        <p:spPr bwMode="auto">
          <a:xfrm>
            <a:off x="2697848" y="5128539"/>
            <a:ext cx="384000" cy="384000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522" name="Freeform 101"/>
          <p:cNvSpPr>
            <a:spLocks noEditPoints="1"/>
          </p:cNvSpPr>
          <p:nvPr/>
        </p:nvSpPr>
        <p:spPr bwMode="auto">
          <a:xfrm>
            <a:off x="4602862" y="5128539"/>
            <a:ext cx="384000" cy="384000"/>
          </a:xfrm>
          <a:custGeom>
            <a:avLst/>
            <a:gdLst/>
            <a:ahLst/>
            <a:cxnLst>
              <a:cxn ang="0">
                <a:pos x="48" y="3"/>
              </a:cxn>
              <a:cxn ang="0">
                <a:pos x="87" y="0"/>
              </a:cxn>
              <a:cxn ang="0">
                <a:pos x="166" y="3"/>
              </a:cxn>
              <a:cxn ang="0">
                <a:pos x="205" y="7"/>
              </a:cxn>
              <a:cxn ang="0">
                <a:pos x="212" y="10"/>
              </a:cxn>
              <a:cxn ang="0">
                <a:pos x="216" y="17"/>
              </a:cxn>
              <a:cxn ang="0">
                <a:pos x="218" y="34"/>
              </a:cxn>
              <a:cxn ang="0">
                <a:pos x="218" y="60"/>
              </a:cxn>
              <a:cxn ang="0">
                <a:pos x="222" y="141"/>
              </a:cxn>
              <a:cxn ang="0">
                <a:pos x="225" y="191"/>
              </a:cxn>
              <a:cxn ang="0">
                <a:pos x="220" y="240"/>
              </a:cxn>
              <a:cxn ang="0">
                <a:pos x="220" y="243"/>
              </a:cxn>
              <a:cxn ang="0">
                <a:pos x="213" y="249"/>
              </a:cxn>
              <a:cxn ang="0">
                <a:pos x="202" y="252"/>
              </a:cxn>
              <a:cxn ang="0">
                <a:pos x="156" y="253"/>
              </a:cxn>
              <a:cxn ang="0">
                <a:pos x="65" y="249"/>
              </a:cxn>
              <a:cxn ang="0">
                <a:pos x="21" y="242"/>
              </a:cxn>
              <a:cxn ang="0">
                <a:pos x="14" y="219"/>
              </a:cxn>
              <a:cxn ang="0">
                <a:pos x="4" y="166"/>
              </a:cxn>
              <a:cxn ang="0">
                <a:pos x="0" y="108"/>
              </a:cxn>
              <a:cxn ang="0">
                <a:pos x="4" y="51"/>
              </a:cxn>
              <a:cxn ang="0">
                <a:pos x="8" y="22"/>
              </a:cxn>
              <a:cxn ang="0">
                <a:pos x="5" y="21"/>
              </a:cxn>
              <a:cxn ang="0">
                <a:pos x="4" y="13"/>
              </a:cxn>
              <a:cxn ang="0">
                <a:pos x="8" y="11"/>
              </a:cxn>
              <a:cxn ang="0">
                <a:pos x="48" y="3"/>
              </a:cxn>
              <a:cxn ang="0">
                <a:pos x="21" y="22"/>
              </a:cxn>
              <a:cxn ang="0">
                <a:pos x="20" y="77"/>
              </a:cxn>
              <a:cxn ang="0">
                <a:pos x="29" y="229"/>
              </a:cxn>
              <a:cxn ang="0">
                <a:pos x="70" y="235"/>
              </a:cxn>
              <a:cxn ang="0">
                <a:pos x="153" y="237"/>
              </a:cxn>
              <a:cxn ang="0">
                <a:pos x="194" y="235"/>
              </a:cxn>
              <a:cxn ang="0">
                <a:pos x="202" y="232"/>
              </a:cxn>
              <a:cxn ang="0">
                <a:pos x="208" y="223"/>
              </a:cxn>
              <a:cxn ang="0">
                <a:pos x="211" y="204"/>
              </a:cxn>
              <a:cxn ang="0">
                <a:pos x="206" y="111"/>
              </a:cxn>
              <a:cxn ang="0">
                <a:pos x="202" y="20"/>
              </a:cxn>
              <a:cxn ang="0">
                <a:pos x="167" y="17"/>
              </a:cxn>
              <a:cxn ang="0">
                <a:pos x="98" y="15"/>
              </a:cxn>
              <a:cxn ang="0">
                <a:pos x="65" y="17"/>
              </a:cxn>
              <a:cxn ang="0">
                <a:pos x="32" y="20"/>
              </a:cxn>
              <a:cxn ang="0">
                <a:pos x="21" y="22"/>
              </a:cxn>
            </a:cxnLst>
            <a:rect l="0" t="0" r="r" b="b"/>
            <a:pathLst>
              <a:path w="225" h="253">
                <a:moveTo>
                  <a:pt x="48" y="3"/>
                </a:moveTo>
                <a:lnTo>
                  <a:pt x="48" y="3"/>
                </a:lnTo>
                <a:lnTo>
                  <a:pt x="67" y="1"/>
                </a:lnTo>
                <a:lnTo>
                  <a:pt x="87" y="0"/>
                </a:lnTo>
                <a:lnTo>
                  <a:pt x="126" y="0"/>
                </a:lnTo>
                <a:lnTo>
                  <a:pt x="166" y="3"/>
                </a:lnTo>
                <a:lnTo>
                  <a:pt x="205" y="7"/>
                </a:lnTo>
                <a:lnTo>
                  <a:pt x="205" y="7"/>
                </a:lnTo>
                <a:lnTo>
                  <a:pt x="209" y="7"/>
                </a:lnTo>
                <a:lnTo>
                  <a:pt x="212" y="10"/>
                </a:lnTo>
                <a:lnTo>
                  <a:pt x="215" y="13"/>
                </a:lnTo>
                <a:lnTo>
                  <a:pt x="216" y="17"/>
                </a:lnTo>
                <a:lnTo>
                  <a:pt x="218" y="25"/>
                </a:lnTo>
                <a:lnTo>
                  <a:pt x="218" y="34"/>
                </a:lnTo>
                <a:lnTo>
                  <a:pt x="218" y="34"/>
                </a:lnTo>
                <a:lnTo>
                  <a:pt x="218" y="60"/>
                </a:lnTo>
                <a:lnTo>
                  <a:pt x="219" y="87"/>
                </a:lnTo>
                <a:lnTo>
                  <a:pt x="222" y="141"/>
                </a:lnTo>
                <a:lnTo>
                  <a:pt x="223" y="166"/>
                </a:lnTo>
                <a:lnTo>
                  <a:pt x="225" y="191"/>
                </a:lnTo>
                <a:lnTo>
                  <a:pt x="223" y="216"/>
                </a:lnTo>
                <a:lnTo>
                  <a:pt x="220" y="240"/>
                </a:lnTo>
                <a:lnTo>
                  <a:pt x="220" y="240"/>
                </a:lnTo>
                <a:lnTo>
                  <a:pt x="220" y="243"/>
                </a:lnTo>
                <a:lnTo>
                  <a:pt x="218" y="246"/>
                </a:lnTo>
                <a:lnTo>
                  <a:pt x="213" y="249"/>
                </a:lnTo>
                <a:lnTo>
                  <a:pt x="208" y="252"/>
                </a:lnTo>
                <a:lnTo>
                  <a:pt x="202" y="252"/>
                </a:lnTo>
                <a:lnTo>
                  <a:pt x="202" y="252"/>
                </a:lnTo>
                <a:lnTo>
                  <a:pt x="156" y="253"/>
                </a:lnTo>
                <a:lnTo>
                  <a:pt x="111" y="252"/>
                </a:lnTo>
                <a:lnTo>
                  <a:pt x="65" y="249"/>
                </a:lnTo>
                <a:lnTo>
                  <a:pt x="43" y="246"/>
                </a:lnTo>
                <a:lnTo>
                  <a:pt x="21" y="242"/>
                </a:lnTo>
                <a:lnTo>
                  <a:pt x="21" y="242"/>
                </a:lnTo>
                <a:lnTo>
                  <a:pt x="14" y="219"/>
                </a:lnTo>
                <a:lnTo>
                  <a:pt x="8" y="194"/>
                </a:lnTo>
                <a:lnTo>
                  <a:pt x="4" y="166"/>
                </a:lnTo>
                <a:lnTo>
                  <a:pt x="1" y="138"/>
                </a:lnTo>
                <a:lnTo>
                  <a:pt x="0" y="108"/>
                </a:lnTo>
                <a:lnTo>
                  <a:pt x="1" y="79"/>
                </a:lnTo>
                <a:lnTo>
                  <a:pt x="4" y="51"/>
                </a:lnTo>
                <a:lnTo>
                  <a:pt x="8" y="22"/>
                </a:lnTo>
                <a:lnTo>
                  <a:pt x="8" y="22"/>
                </a:lnTo>
                <a:lnTo>
                  <a:pt x="7" y="22"/>
                </a:lnTo>
                <a:lnTo>
                  <a:pt x="5" y="21"/>
                </a:lnTo>
                <a:lnTo>
                  <a:pt x="4" y="17"/>
                </a:lnTo>
                <a:lnTo>
                  <a:pt x="4" y="13"/>
                </a:lnTo>
                <a:lnTo>
                  <a:pt x="8" y="11"/>
                </a:lnTo>
                <a:lnTo>
                  <a:pt x="8" y="11"/>
                </a:lnTo>
                <a:lnTo>
                  <a:pt x="48" y="3"/>
                </a:lnTo>
                <a:lnTo>
                  <a:pt x="48" y="3"/>
                </a:lnTo>
                <a:close/>
                <a:moveTo>
                  <a:pt x="21" y="22"/>
                </a:moveTo>
                <a:lnTo>
                  <a:pt x="21" y="22"/>
                </a:lnTo>
                <a:lnTo>
                  <a:pt x="20" y="51"/>
                </a:lnTo>
                <a:lnTo>
                  <a:pt x="20" y="77"/>
                </a:lnTo>
                <a:lnTo>
                  <a:pt x="22" y="128"/>
                </a:lnTo>
                <a:lnTo>
                  <a:pt x="29" y="229"/>
                </a:lnTo>
                <a:lnTo>
                  <a:pt x="29" y="229"/>
                </a:lnTo>
                <a:lnTo>
                  <a:pt x="70" y="235"/>
                </a:lnTo>
                <a:lnTo>
                  <a:pt x="111" y="237"/>
                </a:lnTo>
                <a:lnTo>
                  <a:pt x="153" y="237"/>
                </a:lnTo>
                <a:lnTo>
                  <a:pt x="194" y="235"/>
                </a:lnTo>
                <a:lnTo>
                  <a:pt x="194" y="235"/>
                </a:lnTo>
                <a:lnTo>
                  <a:pt x="198" y="233"/>
                </a:lnTo>
                <a:lnTo>
                  <a:pt x="202" y="232"/>
                </a:lnTo>
                <a:lnTo>
                  <a:pt x="205" y="228"/>
                </a:lnTo>
                <a:lnTo>
                  <a:pt x="208" y="223"/>
                </a:lnTo>
                <a:lnTo>
                  <a:pt x="209" y="214"/>
                </a:lnTo>
                <a:lnTo>
                  <a:pt x="211" y="204"/>
                </a:lnTo>
                <a:lnTo>
                  <a:pt x="211" y="204"/>
                </a:lnTo>
                <a:lnTo>
                  <a:pt x="206" y="111"/>
                </a:lnTo>
                <a:lnTo>
                  <a:pt x="205" y="65"/>
                </a:lnTo>
                <a:lnTo>
                  <a:pt x="202" y="20"/>
                </a:lnTo>
                <a:lnTo>
                  <a:pt x="202" y="20"/>
                </a:lnTo>
                <a:lnTo>
                  <a:pt x="167" y="17"/>
                </a:lnTo>
                <a:lnTo>
                  <a:pt x="132" y="15"/>
                </a:lnTo>
                <a:lnTo>
                  <a:pt x="98" y="15"/>
                </a:lnTo>
                <a:lnTo>
                  <a:pt x="65" y="17"/>
                </a:lnTo>
                <a:lnTo>
                  <a:pt x="65" y="17"/>
                </a:lnTo>
                <a:lnTo>
                  <a:pt x="43" y="18"/>
                </a:lnTo>
                <a:lnTo>
                  <a:pt x="32" y="20"/>
                </a:lnTo>
                <a:lnTo>
                  <a:pt x="21" y="22"/>
                </a:lnTo>
                <a:lnTo>
                  <a:pt x="21" y="22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524" name="Freeform 105"/>
          <p:cNvSpPr>
            <a:spLocks noEditPoints="1"/>
          </p:cNvSpPr>
          <p:nvPr/>
        </p:nvSpPr>
        <p:spPr bwMode="auto">
          <a:xfrm>
            <a:off x="2218598" y="5128539"/>
            <a:ext cx="384000" cy="384000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525" name="Freeform 105"/>
          <p:cNvSpPr>
            <a:spLocks noEditPoints="1"/>
          </p:cNvSpPr>
          <p:nvPr/>
        </p:nvSpPr>
        <p:spPr bwMode="auto">
          <a:xfrm>
            <a:off x="1748339" y="5128539"/>
            <a:ext cx="384000" cy="384000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526" name="Freeform 105"/>
          <p:cNvSpPr>
            <a:spLocks noEditPoints="1"/>
          </p:cNvSpPr>
          <p:nvPr/>
        </p:nvSpPr>
        <p:spPr bwMode="auto">
          <a:xfrm>
            <a:off x="1269088" y="5128539"/>
            <a:ext cx="384000" cy="384000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527" name="Freeform 101"/>
          <p:cNvSpPr>
            <a:spLocks noEditPoints="1"/>
          </p:cNvSpPr>
          <p:nvPr/>
        </p:nvSpPr>
        <p:spPr bwMode="auto">
          <a:xfrm>
            <a:off x="5552371" y="5128539"/>
            <a:ext cx="384000" cy="384000"/>
          </a:xfrm>
          <a:custGeom>
            <a:avLst/>
            <a:gdLst/>
            <a:ahLst/>
            <a:cxnLst>
              <a:cxn ang="0">
                <a:pos x="48" y="3"/>
              </a:cxn>
              <a:cxn ang="0">
                <a:pos x="87" y="0"/>
              </a:cxn>
              <a:cxn ang="0">
                <a:pos x="166" y="3"/>
              </a:cxn>
              <a:cxn ang="0">
                <a:pos x="205" y="7"/>
              </a:cxn>
              <a:cxn ang="0">
                <a:pos x="212" y="10"/>
              </a:cxn>
              <a:cxn ang="0">
                <a:pos x="216" y="17"/>
              </a:cxn>
              <a:cxn ang="0">
                <a:pos x="218" y="34"/>
              </a:cxn>
              <a:cxn ang="0">
                <a:pos x="218" y="60"/>
              </a:cxn>
              <a:cxn ang="0">
                <a:pos x="222" y="141"/>
              </a:cxn>
              <a:cxn ang="0">
                <a:pos x="225" y="191"/>
              </a:cxn>
              <a:cxn ang="0">
                <a:pos x="220" y="240"/>
              </a:cxn>
              <a:cxn ang="0">
                <a:pos x="220" y="243"/>
              </a:cxn>
              <a:cxn ang="0">
                <a:pos x="213" y="249"/>
              </a:cxn>
              <a:cxn ang="0">
                <a:pos x="202" y="252"/>
              </a:cxn>
              <a:cxn ang="0">
                <a:pos x="156" y="253"/>
              </a:cxn>
              <a:cxn ang="0">
                <a:pos x="65" y="249"/>
              </a:cxn>
              <a:cxn ang="0">
                <a:pos x="21" y="242"/>
              </a:cxn>
              <a:cxn ang="0">
                <a:pos x="14" y="219"/>
              </a:cxn>
              <a:cxn ang="0">
                <a:pos x="4" y="166"/>
              </a:cxn>
              <a:cxn ang="0">
                <a:pos x="0" y="108"/>
              </a:cxn>
              <a:cxn ang="0">
                <a:pos x="4" y="51"/>
              </a:cxn>
              <a:cxn ang="0">
                <a:pos x="8" y="22"/>
              </a:cxn>
              <a:cxn ang="0">
                <a:pos x="5" y="21"/>
              </a:cxn>
              <a:cxn ang="0">
                <a:pos x="4" y="13"/>
              </a:cxn>
              <a:cxn ang="0">
                <a:pos x="8" y="11"/>
              </a:cxn>
              <a:cxn ang="0">
                <a:pos x="48" y="3"/>
              </a:cxn>
              <a:cxn ang="0">
                <a:pos x="21" y="22"/>
              </a:cxn>
              <a:cxn ang="0">
                <a:pos x="20" y="77"/>
              </a:cxn>
              <a:cxn ang="0">
                <a:pos x="29" y="229"/>
              </a:cxn>
              <a:cxn ang="0">
                <a:pos x="70" y="235"/>
              </a:cxn>
              <a:cxn ang="0">
                <a:pos x="153" y="237"/>
              </a:cxn>
              <a:cxn ang="0">
                <a:pos x="194" y="235"/>
              </a:cxn>
              <a:cxn ang="0">
                <a:pos x="202" y="232"/>
              </a:cxn>
              <a:cxn ang="0">
                <a:pos x="208" y="223"/>
              </a:cxn>
              <a:cxn ang="0">
                <a:pos x="211" y="204"/>
              </a:cxn>
              <a:cxn ang="0">
                <a:pos x="206" y="111"/>
              </a:cxn>
              <a:cxn ang="0">
                <a:pos x="202" y="20"/>
              </a:cxn>
              <a:cxn ang="0">
                <a:pos x="167" y="17"/>
              </a:cxn>
              <a:cxn ang="0">
                <a:pos x="98" y="15"/>
              </a:cxn>
              <a:cxn ang="0">
                <a:pos x="65" y="17"/>
              </a:cxn>
              <a:cxn ang="0">
                <a:pos x="32" y="20"/>
              </a:cxn>
              <a:cxn ang="0">
                <a:pos x="21" y="22"/>
              </a:cxn>
            </a:cxnLst>
            <a:rect l="0" t="0" r="r" b="b"/>
            <a:pathLst>
              <a:path w="225" h="253">
                <a:moveTo>
                  <a:pt x="48" y="3"/>
                </a:moveTo>
                <a:lnTo>
                  <a:pt x="48" y="3"/>
                </a:lnTo>
                <a:lnTo>
                  <a:pt x="67" y="1"/>
                </a:lnTo>
                <a:lnTo>
                  <a:pt x="87" y="0"/>
                </a:lnTo>
                <a:lnTo>
                  <a:pt x="126" y="0"/>
                </a:lnTo>
                <a:lnTo>
                  <a:pt x="166" y="3"/>
                </a:lnTo>
                <a:lnTo>
                  <a:pt x="205" y="7"/>
                </a:lnTo>
                <a:lnTo>
                  <a:pt x="205" y="7"/>
                </a:lnTo>
                <a:lnTo>
                  <a:pt x="209" y="7"/>
                </a:lnTo>
                <a:lnTo>
                  <a:pt x="212" y="10"/>
                </a:lnTo>
                <a:lnTo>
                  <a:pt x="215" y="13"/>
                </a:lnTo>
                <a:lnTo>
                  <a:pt x="216" y="17"/>
                </a:lnTo>
                <a:lnTo>
                  <a:pt x="218" y="25"/>
                </a:lnTo>
                <a:lnTo>
                  <a:pt x="218" y="34"/>
                </a:lnTo>
                <a:lnTo>
                  <a:pt x="218" y="34"/>
                </a:lnTo>
                <a:lnTo>
                  <a:pt x="218" y="60"/>
                </a:lnTo>
                <a:lnTo>
                  <a:pt x="219" y="87"/>
                </a:lnTo>
                <a:lnTo>
                  <a:pt x="222" y="141"/>
                </a:lnTo>
                <a:lnTo>
                  <a:pt x="223" y="166"/>
                </a:lnTo>
                <a:lnTo>
                  <a:pt x="225" y="191"/>
                </a:lnTo>
                <a:lnTo>
                  <a:pt x="223" y="216"/>
                </a:lnTo>
                <a:lnTo>
                  <a:pt x="220" y="240"/>
                </a:lnTo>
                <a:lnTo>
                  <a:pt x="220" y="240"/>
                </a:lnTo>
                <a:lnTo>
                  <a:pt x="220" y="243"/>
                </a:lnTo>
                <a:lnTo>
                  <a:pt x="218" y="246"/>
                </a:lnTo>
                <a:lnTo>
                  <a:pt x="213" y="249"/>
                </a:lnTo>
                <a:lnTo>
                  <a:pt x="208" y="252"/>
                </a:lnTo>
                <a:lnTo>
                  <a:pt x="202" y="252"/>
                </a:lnTo>
                <a:lnTo>
                  <a:pt x="202" y="252"/>
                </a:lnTo>
                <a:lnTo>
                  <a:pt x="156" y="253"/>
                </a:lnTo>
                <a:lnTo>
                  <a:pt x="111" y="252"/>
                </a:lnTo>
                <a:lnTo>
                  <a:pt x="65" y="249"/>
                </a:lnTo>
                <a:lnTo>
                  <a:pt x="43" y="246"/>
                </a:lnTo>
                <a:lnTo>
                  <a:pt x="21" y="242"/>
                </a:lnTo>
                <a:lnTo>
                  <a:pt x="21" y="242"/>
                </a:lnTo>
                <a:lnTo>
                  <a:pt x="14" y="219"/>
                </a:lnTo>
                <a:lnTo>
                  <a:pt x="8" y="194"/>
                </a:lnTo>
                <a:lnTo>
                  <a:pt x="4" y="166"/>
                </a:lnTo>
                <a:lnTo>
                  <a:pt x="1" y="138"/>
                </a:lnTo>
                <a:lnTo>
                  <a:pt x="0" y="108"/>
                </a:lnTo>
                <a:lnTo>
                  <a:pt x="1" y="79"/>
                </a:lnTo>
                <a:lnTo>
                  <a:pt x="4" y="51"/>
                </a:lnTo>
                <a:lnTo>
                  <a:pt x="8" y="22"/>
                </a:lnTo>
                <a:lnTo>
                  <a:pt x="8" y="22"/>
                </a:lnTo>
                <a:lnTo>
                  <a:pt x="7" y="22"/>
                </a:lnTo>
                <a:lnTo>
                  <a:pt x="5" y="21"/>
                </a:lnTo>
                <a:lnTo>
                  <a:pt x="4" y="17"/>
                </a:lnTo>
                <a:lnTo>
                  <a:pt x="4" y="13"/>
                </a:lnTo>
                <a:lnTo>
                  <a:pt x="8" y="11"/>
                </a:lnTo>
                <a:lnTo>
                  <a:pt x="8" y="11"/>
                </a:lnTo>
                <a:lnTo>
                  <a:pt x="48" y="3"/>
                </a:lnTo>
                <a:lnTo>
                  <a:pt x="48" y="3"/>
                </a:lnTo>
                <a:close/>
                <a:moveTo>
                  <a:pt x="21" y="22"/>
                </a:moveTo>
                <a:lnTo>
                  <a:pt x="21" y="22"/>
                </a:lnTo>
                <a:lnTo>
                  <a:pt x="20" y="51"/>
                </a:lnTo>
                <a:lnTo>
                  <a:pt x="20" y="77"/>
                </a:lnTo>
                <a:lnTo>
                  <a:pt x="22" y="128"/>
                </a:lnTo>
                <a:lnTo>
                  <a:pt x="29" y="229"/>
                </a:lnTo>
                <a:lnTo>
                  <a:pt x="29" y="229"/>
                </a:lnTo>
                <a:lnTo>
                  <a:pt x="70" y="235"/>
                </a:lnTo>
                <a:lnTo>
                  <a:pt x="111" y="237"/>
                </a:lnTo>
                <a:lnTo>
                  <a:pt x="153" y="237"/>
                </a:lnTo>
                <a:lnTo>
                  <a:pt x="194" y="235"/>
                </a:lnTo>
                <a:lnTo>
                  <a:pt x="194" y="235"/>
                </a:lnTo>
                <a:lnTo>
                  <a:pt x="198" y="233"/>
                </a:lnTo>
                <a:lnTo>
                  <a:pt x="202" y="232"/>
                </a:lnTo>
                <a:lnTo>
                  <a:pt x="205" y="228"/>
                </a:lnTo>
                <a:lnTo>
                  <a:pt x="208" y="223"/>
                </a:lnTo>
                <a:lnTo>
                  <a:pt x="209" y="214"/>
                </a:lnTo>
                <a:lnTo>
                  <a:pt x="211" y="204"/>
                </a:lnTo>
                <a:lnTo>
                  <a:pt x="211" y="204"/>
                </a:lnTo>
                <a:lnTo>
                  <a:pt x="206" y="111"/>
                </a:lnTo>
                <a:lnTo>
                  <a:pt x="205" y="65"/>
                </a:lnTo>
                <a:lnTo>
                  <a:pt x="202" y="20"/>
                </a:lnTo>
                <a:lnTo>
                  <a:pt x="202" y="20"/>
                </a:lnTo>
                <a:lnTo>
                  <a:pt x="167" y="17"/>
                </a:lnTo>
                <a:lnTo>
                  <a:pt x="132" y="15"/>
                </a:lnTo>
                <a:lnTo>
                  <a:pt x="98" y="15"/>
                </a:lnTo>
                <a:lnTo>
                  <a:pt x="65" y="17"/>
                </a:lnTo>
                <a:lnTo>
                  <a:pt x="65" y="17"/>
                </a:lnTo>
                <a:lnTo>
                  <a:pt x="43" y="18"/>
                </a:lnTo>
                <a:lnTo>
                  <a:pt x="32" y="20"/>
                </a:lnTo>
                <a:lnTo>
                  <a:pt x="21" y="22"/>
                </a:lnTo>
                <a:lnTo>
                  <a:pt x="21" y="22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528" name="Freeform 101"/>
          <p:cNvSpPr>
            <a:spLocks noEditPoints="1"/>
          </p:cNvSpPr>
          <p:nvPr/>
        </p:nvSpPr>
        <p:spPr bwMode="auto">
          <a:xfrm>
            <a:off x="5073120" y="5128539"/>
            <a:ext cx="384000" cy="384000"/>
          </a:xfrm>
          <a:custGeom>
            <a:avLst/>
            <a:gdLst/>
            <a:ahLst/>
            <a:cxnLst>
              <a:cxn ang="0">
                <a:pos x="48" y="3"/>
              </a:cxn>
              <a:cxn ang="0">
                <a:pos x="87" y="0"/>
              </a:cxn>
              <a:cxn ang="0">
                <a:pos x="166" y="3"/>
              </a:cxn>
              <a:cxn ang="0">
                <a:pos x="205" y="7"/>
              </a:cxn>
              <a:cxn ang="0">
                <a:pos x="212" y="10"/>
              </a:cxn>
              <a:cxn ang="0">
                <a:pos x="216" y="17"/>
              </a:cxn>
              <a:cxn ang="0">
                <a:pos x="218" y="34"/>
              </a:cxn>
              <a:cxn ang="0">
                <a:pos x="218" y="60"/>
              </a:cxn>
              <a:cxn ang="0">
                <a:pos x="222" y="141"/>
              </a:cxn>
              <a:cxn ang="0">
                <a:pos x="225" y="191"/>
              </a:cxn>
              <a:cxn ang="0">
                <a:pos x="220" y="240"/>
              </a:cxn>
              <a:cxn ang="0">
                <a:pos x="220" y="243"/>
              </a:cxn>
              <a:cxn ang="0">
                <a:pos x="213" y="249"/>
              </a:cxn>
              <a:cxn ang="0">
                <a:pos x="202" y="252"/>
              </a:cxn>
              <a:cxn ang="0">
                <a:pos x="156" y="253"/>
              </a:cxn>
              <a:cxn ang="0">
                <a:pos x="65" y="249"/>
              </a:cxn>
              <a:cxn ang="0">
                <a:pos x="21" y="242"/>
              </a:cxn>
              <a:cxn ang="0">
                <a:pos x="14" y="219"/>
              </a:cxn>
              <a:cxn ang="0">
                <a:pos x="4" y="166"/>
              </a:cxn>
              <a:cxn ang="0">
                <a:pos x="0" y="108"/>
              </a:cxn>
              <a:cxn ang="0">
                <a:pos x="4" y="51"/>
              </a:cxn>
              <a:cxn ang="0">
                <a:pos x="8" y="22"/>
              </a:cxn>
              <a:cxn ang="0">
                <a:pos x="5" y="21"/>
              </a:cxn>
              <a:cxn ang="0">
                <a:pos x="4" y="13"/>
              </a:cxn>
              <a:cxn ang="0">
                <a:pos x="8" y="11"/>
              </a:cxn>
              <a:cxn ang="0">
                <a:pos x="48" y="3"/>
              </a:cxn>
              <a:cxn ang="0">
                <a:pos x="21" y="22"/>
              </a:cxn>
              <a:cxn ang="0">
                <a:pos x="20" y="77"/>
              </a:cxn>
              <a:cxn ang="0">
                <a:pos x="29" y="229"/>
              </a:cxn>
              <a:cxn ang="0">
                <a:pos x="70" y="235"/>
              </a:cxn>
              <a:cxn ang="0">
                <a:pos x="153" y="237"/>
              </a:cxn>
              <a:cxn ang="0">
                <a:pos x="194" y="235"/>
              </a:cxn>
              <a:cxn ang="0">
                <a:pos x="202" y="232"/>
              </a:cxn>
              <a:cxn ang="0">
                <a:pos x="208" y="223"/>
              </a:cxn>
              <a:cxn ang="0">
                <a:pos x="211" y="204"/>
              </a:cxn>
              <a:cxn ang="0">
                <a:pos x="206" y="111"/>
              </a:cxn>
              <a:cxn ang="0">
                <a:pos x="202" y="20"/>
              </a:cxn>
              <a:cxn ang="0">
                <a:pos x="167" y="17"/>
              </a:cxn>
              <a:cxn ang="0">
                <a:pos x="98" y="15"/>
              </a:cxn>
              <a:cxn ang="0">
                <a:pos x="65" y="17"/>
              </a:cxn>
              <a:cxn ang="0">
                <a:pos x="32" y="20"/>
              </a:cxn>
              <a:cxn ang="0">
                <a:pos x="21" y="22"/>
              </a:cxn>
            </a:cxnLst>
            <a:rect l="0" t="0" r="r" b="b"/>
            <a:pathLst>
              <a:path w="225" h="253">
                <a:moveTo>
                  <a:pt x="48" y="3"/>
                </a:moveTo>
                <a:lnTo>
                  <a:pt x="48" y="3"/>
                </a:lnTo>
                <a:lnTo>
                  <a:pt x="67" y="1"/>
                </a:lnTo>
                <a:lnTo>
                  <a:pt x="87" y="0"/>
                </a:lnTo>
                <a:lnTo>
                  <a:pt x="126" y="0"/>
                </a:lnTo>
                <a:lnTo>
                  <a:pt x="166" y="3"/>
                </a:lnTo>
                <a:lnTo>
                  <a:pt x="205" y="7"/>
                </a:lnTo>
                <a:lnTo>
                  <a:pt x="205" y="7"/>
                </a:lnTo>
                <a:lnTo>
                  <a:pt x="209" y="7"/>
                </a:lnTo>
                <a:lnTo>
                  <a:pt x="212" y="10"/>
                </a:lnTo>
                <a:lnTo>
                  <a:pt x="215" y="13"/>
                </a:lnTo>
                <a:lnTo>
                  <a:pt x="216" y="17"/>
                </a:lnTo>
                <a:lnTo>
                  <a:pt x="218" y="25"/>
                </a:lnTo>
                <a:lnTo>
                  <a:pt x="218" y="34"/>
                </a:lnTo>
                <a:lnTo>
                  <a:pt x="218" y="34"/>
                </a:lnTo>
                <a:lnTo>
                  <a:pt x="218" y="60"/>
                </a:lnTo>
                <a:lnTo>
                  <a:pt x="219" y="87"/>
                </a:lnTo>
                <a:lnTo>
                  <a:pt x="222" y="141"/>
                </a:lnTo>
                <a:lnTo>
                  <a:pt x="223" y="166"/>
                </a:lnTo>
                <a:lnTo>
                  <a:pt x="225" y="191"/>
                </a:lnTo>
                <a:lnTo>
                  <a:pt x="223" y="216"/>
                </a:lnTo>
                <a:lnTo>
                  <a:pt x="220" y="240"/>
                </a:lnTo>
                <a:lnTo>
                  <a:pt x="220" y="240"/>
                </a:lnTo>
                <a:lnTo>
                  <a:pt x="220" y="243"/>
                </a:lnTo>
                <a:lnTo>
                  <a:pt x="218" y="246"/>
                </a:lnTo>
                <a:lnTo>
                  <a:pt x="213" y="249"/>
                </a:lnTo>
                <a:lnTo>
                  <a:pt x="208" y="252"/>
                </a:lnTo>
                <a:lnTo>
                  <a:pt x="202" y="252"/>
                </a:lnTo>
                <a:lnTo>
                  <a:pt x="202" y="252"/>
                </a:lnTo>
                <a:lnTo>
                  <a:pt x="156" y="253"/>
                </a:lnTo>
                <a:lnTo>
                  <a:pt x="111" y="252"/>
                </a:lnTo>
                <a:lnTo>
                  <a:pt x="65" y="249"/>
                </a:lnTo>
                <a:lnTo>
                  <a:pt x="43" y="246"/>
                </a:lnTo>
                <a:lnTo>
                  <a:pt x="21" y="242"/>
                </a:lnTo>
                <a:lnTo>
                  <a:pt x="21" y="242"/>
                </a:lnTo>
                <a:lnTo>
                  <a:pt x="14" y="219"/>
                </a:lnTo>
                <a:lnTo>
                  <a:pt x="8" y="194"/>
                </a:lnTo>
                <a:lnTo>
                  <a:pt x="4" y="166"/>
                </a:lnTo>
                <a:lnTo>
                  <a:pt x="1" y="138"/>
                </a:lnTo>
                <a:lnTo>
                  <a:pt x="0" y="108"/>
                </a:lnTo>
                <a:lnTo>
                  <a:pt x="1" y="79"/>
                </a:lnTo>
                <a:lnTo>
                  <a:pt x="4" y="51"/>
                </a:lnTo>
                <a:lnTo>
                  <a:pt x="8" y="22"/>
                </a:lnTo>
                <a:lnTo>
                  <a:pt x="8" y="22"/>
                </a:lnTo>
                <a:lnTo>
                  <a:pt x="7" y="22"/>
                </a:lnTo>
                <a:lnTo>
                  <a:pt x="5" y="21"/>
                </a:lnTo>
                <a:lnTo>
                  <a:pt x="4" y="17"/>
                </a:lnTo>
                <a:lnTo>
                  <a:pt x="4" y="13"/>
                </a:lnTo>
                <a:lnTo>
                  <a:pt x="8" y="11"/>
                </a:lnTo>
                <a:lnTo>
                  <a:pt x="8" y="11"/>
                </a:lnTo>
                <a:lnTo>
                  <a:pt x="48" y="3"/>
                </a:lnTo>
                <a:lnTo>
                  <a:pt x="48" y="3"/>
                </a:lnTo>
                <a:close/>
                <a:moveTo>
                  <a:pt x="21" y="22"/>
                </a:moveTo>
                <a:lnTo>
                  <a:pt x="21" y="22"/>
                </a:lnTo>
                <a:lnTo>
                  <a:pt x="20" y="51"/>
                </a:lnTo>
                <a:lnTo>
                  <a:pt x="20" y="77"/>
                </a:lnTo>
                <a:lnTo>
                  <a:pt x="22" y="128"/>
                </a:lnTo>
                <a:lnTo>
                  <a:pt x="29" y="229"/>
                </a:lnTo>
                <a:lnTo>
                  <a:pt x="29" y="229"/>
                </a:lnTo>
                <a:lnTo>
                  <a:pt x="70" y="235"/>
                </a:lnTo>
                <a:lnTo>
                  <a:pt x="111" y="237"/>
                </a:lnTo>
                <a:lnTo>
                  <a:pt x="153" y="237"/>
                </a:lnTo>
                <a:lnTo>
                  <a:pt x="194" y="235"/>
                </a:lnTo>
                <a:lnTo>
                  <a:pt x="194" y="235"/>
                </a:lnTo>
                <a:lnTo>
                  <a:pt x="198" y="233"/>
                </a:lnTo>
                <a:lnTo>
                  <a:pt x="202" y="232"/>
                </a:lnTo>
                <a:lnTo>
                  <a:pt x="205" y="228"/>
                </a:lnTo>
                <a:lnTo>
                  <a:pt x="208" y="223"/>
                </a:lnTo>
                <a:lnTo>
                  <a:pt x="209" y="214"/>
                </a:lnTo>
                <a:lnTo>
                  <a:pt x="211" y="204"/>
                </a:lnTo>
                <a:lnTo>
                  <a:pt x="211" y="204"/>
                </a:lnTo>
                <a:lnTo>
                  <a:pt x="206" y="111"/>
                </a:lnTo>
                <a:lnTo>
                  <a:pt x="205" y="65"/>
                </a:lnTo>
                <a:lnTo>
                  <a:pt x="202" y="20"/>
                </a:lnTo>
                <a:lnTo>
                  <a:pt x="202" y="20"/>
                </a:lnTo>
                <a:lnTo>
                  <a:pt x="167" y="17"/>
                </a:lnTo>
                <a:lnTo>
                  <a:pt x="132" y="15"/>
                </a:lnTo>
                <a:lnTo>
                  <a:pt x="98" y="15"/>
                </a:lnTo>
                <a:lnTo>
                  <a:pt x="65" y="17"/>
                </a:lnTo>
                <a:lnTo>
                  <a:pt x="65" y="17"/>
                </a:lnTo>
                <a:lnTo>
                  <a:pt x="43" y="18"/>
                </a:lnTo>
                <a:lnTo>
                  <a:pt x="32" y="20"/>
                </a:lnTo>
                <a:lnTo>
                  <a:pt x="21" y="22"/>
                </a:lnTo>
                <a:lnTo>
                  <a:pt x="21" y="22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531" name="TextBox 19"/>
          <p:cNvSpPr>
            <a:spLocks noChangeArrowheads="1"/>
          </p:cNvSpPr>
          <p:nvPr/>
        </p:nvSpPr>
        <p:spPr bwMode="auto">
          <a:xfrm>
            <a:off x="7721264" y="5015598"/>
            <a:ext cx="3429024" cy="74879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135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</a:t>
            </a:r>
            <a:endParaRPr lang="en-US" altLang="zh-CN" sz="2135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547" name="Freeform 105"/>
          <p:cNvSpPr>
            <a:spLocks noEditPoints="1"/>
          </p:cNvSpPr>
          <p:nvPr/>
        </p:nvSpPr>
        <p:spPr bwMode="auto">
          <a:xfrm>
            <a:off x="3644360" y="3708343"/>
            <a:ext cx="384000" cy="384000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548" name="Freeform 105"/>
          <p:cNvSpPr>
            <a:spLocks noEditPoints="1"/>
          </p:cNvSpPr>
          <p:nvPr/>
        </p:nvSpPr>
        <p:spPr bwMode="auto">
          <a:xfrm>
            <a:off x="3165110" y="3708343"/>
            <a:ext cx="384000" cy="384000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549" name="Freeform 105"/>
          <p:cNvSpPr>
            <a:spLocks noEditPoints="1"/>
          </p:cNvSpPr>
          <p:nvPr/>
        </p:nvSpPr>
        <p:spPr bwMode="auto">
          <a:xfrm>
            <a:off x="4120614" y="5120118"/>
            <a:ext cx="384000" cy="384000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550" name="Freeform 105"/>
          <p:cNvSpPr>
            <a:spLocks noEditPoints="1"/>
          </p:cNvSpPr>
          <p:nvPr/>
        </p:nvSpPr>
        <p:spPr bwMode="auto">
          <a:xfrm>
            <a:off x="3641363" y="5120118"/>
            <a:ext cx="384000" cy="384000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551" name="Freeform 105"/>
          <p:cNvSpPr>
            <a:spLocks noEditPoints="1"/>
          </p:cNvSpPr>
          <p:nvPr/>
        </p:nvSpPr>
        <p:spPr bwMode="auto">
          <a:xfrm>
            <a:off x="3171104" y="5120118"/>
            <a:ext cx="384000" cy="384000"/>
          </a:xfrm>
          <a:custGeom>
            <a:avLst/>
            <a:gdLst/>
            <a:ahLst/>
            <a:cxnLst>
              <a:cxn ang="0">
                <a:pos x="173" y="3"/>
              </a:cxn>
              <a:cxn ang="0">
                <a:pos x="211" y="45"/>
              </a:cxn>
              <a:cxn ang="0">
                <a:pos x="218" y="159"/>
              </a:cxn>
              <a:cxn ang="0">
                <a:pos x="142" y="246"/>
              </a:cxn>
              <a:cxn ang="0">
                <a:pos x="13" y="235"/>
              </a:cxn>
              <a:cxn ang="0">
                <a:pos x="3" y="136"/>
              </a:cxn>
              <a:cxn ang="0">
                <a:pos x="0" y="20"/>
              </a:cxn>
              <a:cxn ang="0">
                <a:pos x="6" y="18"/>
              </a:cxn>
              <a:cxn ang="0">
                <a:pos x="3" y="5"/>
              </a:cxn>
              <a:cxn ang="0">
                <a:pos x="44" y="0"/>
              </a:cxn>
              <a:cxn ang="0">
                <a:pos x="53" y="159"/>
              </a:cxn>
              <a:cxn ang="0">
                <a:pos x="25" y="198"/>
              </a:cxn>
              <a:cxn ang="0">
                <a:pos x="35" y="226"/>
              </a:cxn>
              <a:cxn ang="0">
                <a:pos x="108" y="159"/>
              </a:cxn>
              <a:cxn ang="0">
                <a:pos x="74" y="177"/>
              </a:cxn>
              <a:cxn ang="0">
                <a:pos x="46" y="198"/>
              </a:cxn>
              <a:cxn ang="0">
                <a:pos x="139" y="86"/>
              </a:cxn>
              <a:cxn ang="0">
                <a:pos x="53" y="168"/>
              </a:cxn>
              <a:cxn ang="0">
                <a:pos x="103" y="232"/>
              </a:cxn>
              <a:cxn ang="0">
                <a:pos x="173" y="133"/>
              </a:cxn>
              <a:cxn ang="0">
                <a:pos x="101" y="194"/>
              </a:cxn>
              <a:cxn ang="0">
                <a:pos x="76" y="218"/>
              </a:cxn>
              <a:cxn ang="0">
                <a:pos x="20" y="143"/>
              </a:cxn>
              <a:cxn ang="0">
                <a:pos x="111" y="63"/>
              </a:cxn>
              <a:cxn ang="0">
                <a:pos x="69" y="101"/>
              </a:cxn>
              <a:cxn ang="0">
                <a:pos x="72" y="94"/>
              </a:cxn>
              <a:cxn ang="0">
                <a:pos x="48" y="121"/>
              </a:cxn>
              <a:cxn ang="0">
                <a:pos x="145" y="206"/>
              </a:cxn>
              <a:cxn ang="0">
                <a:pos x="140" y="201"/>
              </a:cxn>
              <a:cxn ang="0">
                <a:pos x="192" y="154"/>
              </a:cxn>
              <a:cxn ang="0">
                <a:pos x="140" y="190"/>
              </a:cxn>
              <a:cxn ang="0">
                <a:pos x="138" y="206"/>
              </a:cxn>
              <a:cxn ang="0">
                <a:pos x="119" y="230"/>
              </a:cxn>
              <a:cxn ang="0">
                <a:pos x="156" y="204"/>
              </a:cxn>
              <a:cxn ang="0">
                <a:pos x="150" y="195"/>
              </a:cxn>
              <a:cxn ang="0">
                <a:pos x="156" y="133"/>
              </a:cxn>
              <a:cxn ang="0">
                <a:pos x="202" y="74"/>
              </a:cxn>
              <a:cxn ang="0">
                <a:pos x="170" y="100"/>
              </a:cxn>
              <a:cxn ang="0">
                <a:pos x="112" y="174"/>
              </a:cxn>
              <a:cxn ang="0">
                <a:pos x="108" y="18"/>
              </a:cxn>
              <a:cxn ang="0">
                <a:pos x="42" y="116"/>
              </a:cxn>
              <a:cxn ang="0">
                <a:pos x="149" y="15"/>
              </a:cxn>
              <a:cxn ang="0">
                <a:pos x="180" y="20"/>
              </a:cxn>
              <a:cxn ang="0">
                <a:pos x="67" y="18"/>
              </a:cxn>
              <a:cxn ang="0">
                <a:pos x="105" y="18"/>
              </a:cxn>
              <a:cxn ang="0">
                <a:pos x="21" y="94"/>
              </a:cxn>
              <a:cxn ang="0">
                <a:pos x="22" y="122"/>
              </a:cxn>
              <a:cxn ang="0">
                <a:pos x="45" y="74"/>
              </a:cxn>
              <a:cxn ang="0">
                <a:pos x="156" y="219"/>
              </a:cxn>
              <a:cxn ang="0">
                <a:pos x="159" y="225"/>
              </a:cxn>
              <a:cxn ang="0">
                <a:pos x="194" y="199"/>
              </a:cxn>
              <a:cxn ang="0">
                <a:pos x="201" y="159"/>
              </a:cxn>
              <a:cxn ang="0">
                <a:pos x="194" y="43"/>
              </a:cxn>
              <a:cxn ang="0">
                <a:pos x="187" y="38"/>
              </a:cxn>
              <a:cxn ang="0">
                <a:pos x="20" y="57"/>
              </a:cxn>
              <a:cxn ang="0">
                <a:pos x="45" y="38"/>
              </a:cxn>
              <a:cxn ang="0">
                <a:pos x="27" y="43"/>
              </a:cxn>
              <a:cxn ang="0">
                <a:pos x="24" y="34"/>
              </a:cxn>
              <a:cxn ang="0">
                <a:pos x="42" y="14"/>
              </a:cxn>
              <a:cxn ang="0">
                <a:pos x="24" y="34"/>
              </a:cxn>
              <a:cxn ang="0">
                <a:pos x="108" y="180"/>
              </a:cxn>
            </a:cxnLst>
            <a:rect l="0" t="0" r="r" b="b"/>
            <a:pathLst>
              <a:path w="218" h="247">
                <a:moveTo>
                  <a:pt x="44" y="0"/>
                </a:moveTo>
                <a:lnTo>
                  <a:pt x="44" y="0"/>
                </a:lnTo>
                <a:lnTo>
                  <a:pt x="80" y="1"/>
                </a:lnTo>
                <a:lnTo>
                  <a:pt x="115" y="1"/>
                </a:lnTo>
                <a:lnTo>
                  <a:pt x="153" y="1"/>
                </a:lnTo>
                <a:lnTo>
                  <a:pt x="173" y="3"/>
                </a:lnTo>
                <a:lnTo>
                  <a:pt x="191" y="4"/>
                </a:lnTo>
                <a:lnTo>
                  <a:pt x="191" y="4"/>
                </a:lnTo>
                <a:lnTo>
                  <a:pt x="197" y="10"/>
                </a:lnTo>
                <a:lnTo>
                  <a:pt x="201" y="15"/>
                </a:lnTo>
                <a:lnTo>
                  <a:pt x="207" y="29"/>
                </a:lnTo>
                <a:lnTo>
                  <a:pt x="211" y="45"/>
                </a:lnTo>
                <a:lnTo>
                  <a:pt x="214" y="62"/>
                </a:lnTo>
                <a:lnTo>
                  <a:pt x="216" y="80"/>
                </a:lnTo>
                <a:lnTo>
                  <a:pt x="216" y="98"/>
                </a:lnTo>
                <a:lnTo>
                  <a:pt x="218" y="135"/>
                </a:lnTo>
                <a:lnTo>
                  <a:pt x="218" y="135"/>
                </a:lnTo>
                <a:lnTo>
                  <a:pt x="218" y="159"/>
                </a:lnTo>
                <a:lnTo>
                  <a:pt x="215" y="183"/>
                </a:lnTo>
                <a:lnTo>
                  <a:pt x="209" y="229"/>
                </a:lnTo>
                <a:lnTo>
                  <a:pt x="209" y="229"/>
                </a:lnTo>
                <a:lnTo>
                  <a:pt x="190" y="236"/>
                </a:lnTo>
                <a:lnTo>
                  <a:pt x="167" y="243"/>
                </a:lnTo>
                <a:lnTo>
                  <a:pt x="142" y="246"/>
                </a:lnTo>
                <a:lnTo>
                  <a:pt x="117" y="247"/>
                </a:lnTo>
                <a:lnTo>
                  <a:pt x="90" y="247"/>
                </a:lnTo>
                <a:lnTo>
                  <a:pt x="63" y="244"/>
                </a:lnTo>
                <a:lnTo>
                  <a:pt x="38" y="242"/>
                </a:lnTo>
                <a:lnTo>
                  <a:pt x="13" y="235"/>
                </a:lnTo>
                <a:lnTo>
                  <a:pt x="13" y="235"/>
                </a:lnTo>
                <a:lnTo>
                  <a:pt x="8" y="225"/>
                </a:lnTo>
                <a:lnTo>
                  <a:pt x="6" y="213"/>
                </a:lnTo>
                <a:lnTo>
                  <a:pt x="4" y="202"/>
                </a:lnTo>
                <a:lnTo>
                  <a:pt x="3" y="190"/>
                </a:lnTo>
                <a:lnTo>
                  <a:pt x="3" y="163"/>
                </a:lnTo>
                <a:lnTo>
                  <a:pt x="3" y="136"/>
                </a:lnTo>
                <a:lnTo>
                  <a:pt x="4" y="36"/>
                </a:lnTo>
                <a:lnTo>
                  <a:pt x="4" y="36"/>
                </a:lnTo>
                <a:lnTo>
                  <a:pt x="3" y="34"/>
                </a:lnTo>
                <a:lnTo>
                  <a:pt x="1" y="29"/>
                </a:lnTo>
                <a:lnTo>
                  <a:pt x="0" y="25"/>
                </a:lnTo>
                <a:lnTo>
                  <a:pt x="0" y="20"/>
                </a:lnTo>
                <a:lnTo>
                  <a:pt x="0" y="20"/>
                </a:lnTo>
                <a:lnTo>
                  <a:pt x="6" y="20"/>
                </a:lnTo>
                <a:lnTo>
                  <a:pt x="8" y="20"/>
                </a:lnTo>
                <a:lnTo>
                  <a:pt x="10" y="18"/>
                </a:lnTo>
                <a:lnTo>
                  <a:pt x="10" y="18"/>
                </a:lnTo>
                <a:lnTo>
                  <a:pt x="6" y="18"/>
                </a:lnTo>
                <a:lnTo>
                  <a:pt x="3" y="17"/>
                </a:lnTo>
                <a:lnTo>
                  <a:pt x="1" y="15"/>
                </a:lnTo>
                <a:lnTo>
                  <a:pt x="0" y="14"/>
                </a:lnTo>
                <a:lnTo>
                  <a:pt x="0" y="8"/>
                </a:lnTo>
                <a:lnTo>
                  <a:pt x="1" y="7"/>
                </a:lnTo>
                <a:lnTo>
                  <a:pt x="3" y="5"/>
                </a:lnTo>
                <a:lnTo>
                  <a:pt x="3" y="5"/>
                </a:lnTo>
                <a:lnTo>
                  <a:pt x="13" y="3"/>
                </a:lnTo>
                <a:lnTo>
                  <a:pt x="22" y="0"/>
                </a:lnTo>
                <a:lnTo>
                  <a:pt x="34" y="0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5" y="163"/>
                </a:lnTo>
                <a:lnTo>
                  <a:pt x="55" y="159"/>
                </a:lnTo>
                <a:lnTo>
                  <a:pt x="55" y="157"/>
                </a:lnTo>
                <a:lnTo>
                  <a:pt x="53" y="159"/>
                </a:lnTo>
                <a:lnTo>
                  <a:pt x="51" y="161"/>
                </a:lnTo>
                <a:lnTo>
                  <a:pt x="51" y="161"/>
                </a:lnTo>
                <a:lnTo>
                  <a:pt x="41" y="174"/>
                </a:lnTo>
                <a:lnTo>
                  <a:pt x="32" y="185"/>
                </a:lnTo>
                <a:lnTo>
                  <a:pt x="28" y="191"/>
                </a:lnTo>
                <a:lnTo>
                  <a:pt x="25" y="198"/>
                </a:lnTo>
                <a:lnTo>
                  <a:pt x="24" y="205"/>
                </a:lnTo>
                <a:lnTo>
                  <a:pt x="22" y="216"/>
                </a:lnTo>
                <a:lnTo>
                  <a:pt x="22" y="216"/>
                </a:lnTo>
                <a:lnTo>
                  <a:pt x="24" y="219"/>
                </a:lnTo>
                <a:lnTo>
                  <a:pt x="27" y="222"/>
                </a:lnTo>
                <a:lnTo>
                  <a:pt x="35" y="226"/>
                </a:lnTo>
                <a:lnTo>
                  <a:pt x="44" y="227"/>
                </a:lnTo>
                <a:lnTo>
                  <a:pt x="46" y="227"/>
                </a:lnTo>
                <a:lnTo>
                  <a:pt x="49" y="226"/>
                </a:lnTo>
                <a:lnTo>
                  <a:pt x="49" y="226"/>
                </a:lnTo>
                <a:lnTo>
                  <a:pt x="79" y="192"/>
                </a:lnTo>
                <a:lnTo>
                  <a:pt x="108" y="159"/>
                </a:lnTo>
                <a:lnTo>
                  <a:pt x="138" y="126"/>
                </a:lnTo>
                <a:lnTo>
                  <a:pt x="166" y="93"/>
                </a:lnTo>
                <a:lnTo>
                  <a:pt x="166" y="93"/>
                </a:lnTo>
                <a:lnTo>
                  <a:pt x="136" y="118"/>
                </a:lnTo>
                <a:lnTo>
                  <a:pt x="105" y="147"/>
                </a:lnTo>
                <a:lnTo>
                  <a:pt x="74" y="177"/>
                </a:lnTo>
                <a:lnTo>
                  <a:pt x="48" y="208"/>
                </a:lnTo>
                <a:lnTo>
                  <a:pt x="48" y="208"/>
                </a:lnTo>
                <a:lnTo>
                  <a:pt x="46" y="209"/>
                </a:lnTo>
                <a:lnTo>
                  <a:pt x="45" y="208"/>
                </a:lnTo>
                <a:lnTo>
                  <a:pt x="45" y="204"/>
                </a:lnTo>
                <a:lnTo>
                  <a:pt x="46" y="198"/>
                </a:lnTo>
                <a:lnTo>
                  <a:pt x="48" y="194"/>
                </a:lnTo>
                <a:lnTo>
                  <a:pt x="48" y="194"/>
                </a:lnTo>
                <a:lnTo>
                  <a:pt x="70" y="166"/>
                </a:lnTo>
                <a:lnTo>
                  <a:pt x="93" y="139"/>
                </a:lnTo>
                <a:lnTo>
                  <a:pt x="139" y="86"/>
                </a:lnTo>
                <a:lnTo>
                  <a:pt x="139" y="86"/>
                </a:lnTo>
                <a:lnTo>
                  <a:pt x="140" y="83"/>
                </a:lnTo>
                <a:lnTo>
                  <a:pt x="140" y="80"/>
                </a:lnTo>
                <a:lnTo>
                  <a:pt x="140" y="80"/>
                </a:lnTo>
                <a:lnTo>
                  <a:pt x="97" y="122"/>
                </a:lnTo>
                <a:lnTo>
                  <a:pt x="74" y="145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67" y="230"/>
                </a:moveTo>
                <a:lnTo>
                  <a:pt x="67" y="230"/>
                </a:lnTo>
                <a:lnTo>
                  <a:pt x="76" y="232"/>
                </a:lnTo>
                <a:lnTo>
                  <a:pt x="86" y="232"/>
                </a:lnTo>
                <a:lnTo>
                  <a:pt x="103" y="232"/>
                </a:lnTo>
                <a:lnTo>
                  <a:pt x="103" y="232"/>
                </a:lnTo>
                <a:lnTo>
                  <a:pt x="110" y="218"/>
                </a:lnTo>
                <a:lnTo>
                  <a:pt x="118" y="205"/>
                </a:lnTo>
                <a:lnTo>
                  <a:pt x="136" y="180"/>
                </a:lnTo>
                <a:lnTo>
                  <a:pt x="156" y="157"/>
                </a:lnTo>
                <a:lnTo>
                  <a:pt x="173" y="133"/>
                </a:lnTo>
                <a:lnTo>
                  <a:pt x="173" y="133"/>
                </a:lnTo>
                <a:lnTo>
                  <a:pt x="135" y="166"/>
                </a:lnTo>
                <a:lnTo>
                  <a:pt x="100" y="201"/>
                </a:lnTo>
                <a:lnTo>
                  <a:pt x="100" y="201"/>
                </a:lnTo>
                <a:lnTo>
                  <a:pt x="100" y="197"/>
                </a:lnTo>
                <a:lnTo>
                  <a:pt x="101" y="194"/>
                </a:lnTo>
                <a:lnTo>
                  <a:pt x="104" y="191"/>
                </a:lnTo>
                <a:lnTo>
                  <a:pt x="105" y="188"/>
                </a:lnTo>
                <a:lnTo>
                  <a:pt x="105" y="188"/>
                </a:lnTo>
                <a:lnTo>
                  <a:pt x="94" y="197"/>
                </a:lnTo>
                <a:lnTo>
                  <a:pt x="84" y="206"/>
                </a:lnTo>
                <a:lnTo>
                  <a:pt x="76" y="218"/>
                </a:lnTo>
                <a:lnTo>
                  <a:pt x="67" y="230"/>
                </a:lnTo>
                <a:lnTo>
                  <a:pt x="67" y="230"/>
                </a:lnTo>
                <a:close/>
                <a:moveTo>
                  <a:pt x="24" y="138"/>
                </a:moveTo>
                <a:lnTo>
                  <a:pt x="24" y="138"/>
                </a:lnTo>
                <a:lnTo>
                  <a:pt x="21" y="139"/>
                </a:lnTo>
                <a:lnTo>
                  <a:pt x="20" y="143"/>
                </a:lnTo>
                <a:lnTo>
                  <a:pt x="20" y="147"/>
                </a:lnTo>
                <a:lnTo>
                  <a:pt x="20" y="153"/>
                </a:lnTo>
                <a:lnTo>
                  <a:pt x="24" y="173"/>
                </a:lnTo>
                <a:lnTo>
                  <a:pt x="124" y="53"/>
                </a:lnTo>
                <a:lnTo>
                  <a:pt x="124" y="53"/>
                </a:lnTo>
                <a:lnTo>
                  <a:pt x="111" y="63"/>
                </a:lnTo>
                <a:lnTo>
                  <a:pt x="98" y="76"/>
                </a:lnTo>
                <a:lnTo>
                  <a:pt x="86" y="88"/>
                </a:lnTo>
                <a:lnTo>
                  <a:pt x="74" y="98"/>
                </a:lnTo>
                <a:lnTo>
                  <a:pt x="72" y="102"/>
                </a:lnTo>
                <a:lnTo>
                  <a:pt x="72" y="102"/>
                </a:lnTo>
                <a:lnTo>
                  <a:pt x="69" y="101"/>
                </a:lnTo>
                <a:lnTo>
                  <a:pt x="70" y="100"/>
                </a:lnTo>
                <a:lnTo>
                  <a:pt x="74" y="98"/>
                </a:lnTo>
                <a:lnTo>
                  <a:pt x="74" y="98"/>
                </a:lnTo>
                <a:lnTo>
                  <a:pt x="74" y="95"/>
                </a:lnTo>
                <a:lnTo>
                  <a:pt x="73" y="94"/>
                </a:lnTo>
                <a:lnTo>
                  <a:pt x="72" y="94"/>
                </a:lnTo>
                <a:lnTo>
                  <a:pt x="70" y="94"/>
                </a:lnTo>
                <a:lnTo>
                  <a:pt x="67" y="95"/>
                </a:lnTo>
                <a:lnTo>
                  <a:pt x="65" y="97"/>
                </a:lnTo>
                <a:lnTo>
                  <a:pt x="65" y="97"/>
                </a:lnTo>
                <a:lnTo>
                  <a:pt x="56" y="109"/>
                </a:lnTo>
                <a:lnTo>
                  <a:pt x="48" y="121"/>
                </a:lnTo>
                <a:lnTo>
                  <a:pt x="42" y="126"/>
                </a:lnTo>
                <a:lnTo>
                  <a:pt x="36" y="131"/>
                </a:lnTo>
                <a:lnTo>
                  <a:pt x="31" y="135"/>
                </a:lnTo>
                <a:lnTo>
                  <a:pt x="24" y="138"/>
                </a:lnTo>
                <a:lnTo>
                  <a:pt x="24" y="138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2" y="208"/>
                </a:lnTo>
                <a:lnTo>
                  <a:pt x="142" y="208"/>
                </a:lnTo>
                <a:lnTo>
                  <a:pt x="140" y="206"/>
                </a:lnTo>
                <a:lnTo>
                  <a:pt x="140" y="204"/>
                </a:lnTo>
                <a:lnTo>
                  <a:pt x="140" y="201"/>
                </a:lnTo>
                <a:lnTo>
                  <a:pt x="140" y="201"/>
                </a:lnTo>
                <a:lnTo>
                  <a:pt x="149" y="195"/>
                </a:lnTo>
                <a:lnTo>
                  <a:pt x="156" y="190"/>
                </a:lnTo>
                <a:lnTo>
                  <a:pt x="170" y="175"/>
                </a:lnTo>
                <a:lnTo>
                  <a:pt x="184" y="161"/>
                </a:lnTo>
                <a:lnTo>
                  <a:pt x="192" y="154"/>
                </a:lnTo>
                <a:lnTo>
                  <a:pt x="201" y="147"/>
                </a:lnTo>
                <a:lnTo>
                  <a:pt x="201" y="147"/>
                </a:lnTo>
                <a:lnTo>
                  <a:pt x="202" y="116"/>
                </a:lnTo>
                <a:lnTo>
                  <a:pt x="202" y="116"/>
                </a:lnTo>
                <a:lnTo>
                  <a:pt x="162" y="164"/>
                </a:lnTo>
                <a:lnTo>
                  <a:pt x="140" y="190"/>
                </a:lnTo>
                <a:lnTo>
                  <a:pt x="122" y="216"/>
                </a:lnTo>
                <a:lnTo>
                  <a:pt x="122" y="216"/>
                </a:lnTo>
                <a:lnTo>
                  <a:pt x="126" y="213"/>
                </a:lnTo>
                <a:lnTo>
                  <a:pt x="131" y="211"/>
                </a:lnTo>
                <a:lnTo>
                  <a:pt x="133" y="208"/>
                </a:lnTo>
                <a:lnTo>
                  <a:pt x="138" y="206"/>
                </a:lnTo>
                <a:lnTo>
                  <a:pt x="138" y="206"/>
                </a:lnTo>
                <a:lnTo>
                  <a:pt x="138" y="211"/>
                </a:lnTo>
                <a:lnTo>
                  <a:pt x="136" y="213"/>
                </a:lnTo>
                <a:lnTo>
                  <a:pt x="132" y="219"/>
                </a:lnTo>
                <a:lnTo>
                  <a:pt x="125" y="225"/>
                </a:lnTo>
                <a:lnTo>
                  <a:pt x="119" y="230"/>
                </a:lnTo>
                <a:lnTo>
                  <a:pt x="119" y="230"/>
                </a:lnTo>
                <a:lnTo>
                  <a:pt x="126" y="229"/>
                </a:lnTo>
                <a:lnTo>
                  <a:pt x="133" y="226"/>
                </a:lnTo>
                <a:lnTo>
                  <a:pt x="140" y="220"/>
                </a:lnTo>
                <a:lnTo>
                  <a:pt x="146" y="216"/>
                </a:lnTo>
                <a:lnTo>
                  <a:pt x="156" y="204"/>
                </a:lnTo>
                <a:lnTo>
                  <a:pt x="163" y="192"/>
                </a:lnTo>
                <a:lnTo>
                  <a:pt x="163" y="192"/>
                </a:lnTo>
                <a:lnTo>
                  <a:pt x="159" y="191"/>
                </a:lnTo>
                <a:lnTo>
                  <a:pt x="155" y="191"/>
                </a:lnTo>
                <a:lnTo>
                  <a:pt x="153" y="192"/>
                </a:lnTo>
                <a:lnTo>
                  <a:pt x="150" y="195"/>
                </a:lnTo>
                <a:lnTo>
                  <a:pt x="147" y="20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15" y="174"/>
                </a:moveTo>
                <a:lnTo>
                  <a:pt x="115" y="174"/>
                </a:lnTo>
                <a:lnTo>
                  <a:pt x="156" y="133"/>
                </a:lnTo>
                <a:lnTo>
                  <a:pt x="198" y="95"/>
                </a:lnTo>
                <a:lnTo>
                  <a:pt x="198" y="95"/>
                </a:lnTo>
                <a:lnTo>
                  <a:pt x="201" y="91"/>
                </a:lnTo>
                <a:lnTo>
                  <a:pt x="202" y="87"/>
                </a:lnTo>
                <a:lnTo>
                  <a:pt x="202" y="81"/>
                </a:lnTo>
                <a:lnTo>
                  <a:pt x="202" y="74"/>
                </a:lnTo>
                <a:lnTo>
                  <a:pt x="199" y="59"/>
                </a:lnTo>
                <a:lnTo>
                  <a:pt x="195" y="43"/>
                </a:lnTo>
                <a:lnTo>
                  <a:pt x="195" y="43"/>
                </a:lnTo>
                <a:lnTo>
                  <a:pt x="188" y="64"/>
                </a:lnTo>
                <a:lnTo>
                  <a:pt x="180" y="83"/>
                </a:lnTo>
                <a:lnTo>
                  <a:pt x="170" y="100"/>
                </a:lnTo>
                <a:lnTo>
                  <a:pt x="159" y="116"/>
                </a:lnTo>
                <a:lnTo>
                  <a:pt x="147" y="132"/>
                </a:lnTo>
                <a:lnTo>
                  <a:pt x="135" y="146"/>
                </a:lnTo>
                <a:lnTo>
                  <a:pt x="110" y="173"/>
                </a:lnTo>
                <a:lnTo>
                  <a:pt x="110" y="173"/>
                </a:lnTo>
                <a:lnTo>
                  <a:pt x="112" y="174"/>
                </a:lnTo>
                <a:lnTo>
                  <a:pt x="115" y="174"/>
                </a:lnTo>
                <a:lnTo>
                  <a:pt x="115" y="174"/>
                </a:lnTo>
                <a:close/>
                <a:moveTo>
                  <a:pt x="149" y="15"/>
                </a:moveTo>
                <a:lnTo>
                  <a:pt x="105" y="18"/>
                </a:lnTo>
                <a:lnTo>
                  <a:pt x="105" y="18"/>
                </a:lnTo>
                <a:lnTo>
                  <a:pt x="108" y="18"/>
                </a:lnTo>
                <a:lnTo>
                  <a:pt x="111" y="20"/>
                </a:lnTo>
                <a:lnTo>
                  <a:pt x="112" y="22"/>
                </a:lnTo>
                <a:lnTo>
                  <a:pt x="112" y="25"/>
                </a:lnTo>
                <a:lnTo>
                  <a:pt x="38" y="118"/>
                </a:lnTo>
                <a:lnTo>
                  <a:pt x="38" y="118"/>
                </a:lnTo>
                <a:lnTo>
                  <a:pt x="42" y="116"/>
                </a:lnTo>
                <a:lnTo>
                  <a:pt x="46" y="115"/>
                </a:lnTo>
                <a:lnTo>
                  <a:pt x="52" y="108"/>
                </a:lnTo>
                <a:lnTo>
                  <a:pt x="58" y="101"/>
                </a:lnTo>
                <a:lnTo>
                  <a:pt x="60" y="98"/>
                </a:lnTo>
                <a:lnTo>
                  <a:pt x="65" y="97"/>
                </a:lnTo>
                <a:lnTo>
                  <a:pt x="149" y="15"/>
                </a:lnTo>
                <a:close/>
                <a:moveTo>
                  <a:pt x="177" y="32"/>
                </a:moveTo>
                <a:lnTo>
                  <a:pt x="177" y="32"/>
                </a:lnTo>
                <a:lnTo>
                  <a:pt x="181" y="28"/>
                </a:lnTo>
                <a:lnTo>
                  <a:pt x="183" y="24"/>
                </a:lnTo>
                <a:lnTo>
                  <a:pt x="183" y="21"/>
                </a:lnTo>
                <a:lnTo>
                  <a:pt x="180" y="20"/>
                </a:lnTo>
                <a:lnTo>
                  <a:pt x="173" y="18"/>
                </a:lnTo>
                <a:lnTo>
                  <a:pt x="169" y="17"/>
                </a:lnTo>
                <a:lnTo>
                  <a:pt x="167" y="15"/>
                </a:lnTo>
                <a:lnTo>
                  <a:pt x="87" y="116"/>
                </a:lnTo>
                <a:lnTo>
                  <a:pt x="177" y="32"/>
                </a:lnTo>
                <a:close/>
                <a:moveTo>
                  <a:pt x="67" y="18"/>
                </a:moveTo>
                <a:lnTo>
                  <a:pt x="24" y="76"/>
                </a:lnTo>
                <a:lnTo>
                  <a:pt x="24" y="76"/>
                </a:lnTo>
                <a:lnTo>
                  <a:pt x="45" y="63"/>
                </a:lnTo>
                <a:lnTo>
                  <a:pt x="66" y="49"/>
                </a:lnTo>
                <a:lnTo>
                  <a:pt x="105" y="18"/>
                </a:lnTo>
                <a:lnTo>
                  <a:pt x="105" y="18"/>
                </a:lnTo>
                <a:lnTo>
                  <a:pt x="84" y="17"/>
                </a:lnTo>
                <a:lnTo>
                  <a:pt x="74" y="17"/>
                </a:lnTo>
                <a:lnTo>
                  <a:pt x="70" y="17"/>
                </a:lnTo>
                <a:lnTo>
                  <a:pt x="67" y="18"/>
                </a:lnTo>
                <a:lnTo>
                  <a:pt x="67" y="18"/>
                </a:lnTo>
                <a:close/>
                <a:moveTo>
                  <a:pt x="21" y="94"/>
                </a:moveTo>
                <a:lnTo>
                  <a:pt x="21" y="94"/>
                </a:lnTo>
                <a:lnTo>
                  <a:pt x="18" y="97"/>
                </a:lnTo>
                <a:lnTo>
                  <a:pt x="18" y="100"/>
                </a:lnTo>
                <a:lnTo>
                  <a:pt x="18" y="108"/>
                </a:lnTo>
                <a:lnTo>
                  <a:pt x="20" y="115"/>
                </a:lnTo>
                <a:lnTo>
                  <a:pt x="22" y="122"/>
                </a:lnTo>
                <a:lnTo>
                  <a:pt x="81" y="50"/>
                </a:lnTo>
                <a:lnTo>
                  <a:pt x="73" y="52"/>
                </a:lnTo>
                <a:lnTo>
                  <a:pt x="72" y="55"/>
                </a:lnTo>
                <a:lnTo>
                  <a:pt x="72" y="55"/>
                </a:lnTo>
                <a:lnTo>
                  <a:pt x="59" y="64"/>
                </a:lnTo>
                <a:lnTo>
                  <a:pt x="45" y="74"/>
                </a:lnTo>
                <a:lnTo>
                  <a:pt x="31" y="84"/>
                </a:lnTo>
                <a:lnTo>
                  <a:pt x="25" y="88"/>
                </a:lnTo>
                <a:lnTo>
                  <a:pt x="21" y="94"/>
                </a:lnTo>
                <a:lnTo>
                  <a:pt x="21" y="94"/>
                </a:lnTo>
                <a:close/>
                <a:moveTo>
                  <a:pt x="195" y="168"/>
                </a:moveTo>
                <a:lnTo>
                  <a:pt x="156" y="219"/>
                </a:lnTo>
                <a:lnTo>
                  <a:pt x="156" y="219"/>
                </a:lnTo>
                <a:lnTo>
                  <a:pt x="152" y="225"/>
                </a:lnTo>
                <a:lnTo>
                  <a:pt x="152" y="226"/>
                </a:lnTo>
                <a:lnTo>
                  <a:pt x="153" y="226"/>
                </a:lnTo>
                <a:lnTo>
                  <a:pt x="159" y="225"/>
                </a:lnTo>
                <a:lnTo>
                  <a:pt x="159" y="225"/>
                </a:lnTo>
                <a:lnTo>
                  <a:pt x="167" y="219"/>
                </a:lnTo>
                <a:lnTo>
                  <a:pt x="174" y="212"/>
                </a:lnTo>
                <a:lnTo>
                  <a:pt x="183" y="205"/>
                </a:lnTo>
                <a:lnTo>
                  <a:pt x="188" y="201"/>
                </a:lnTo>
                <a:lnTo>
                  <a:pt x="194" y="199"/>
                </a:lnTo>
                <a:lnTo>
                  <a:pt x="194" y="199"/>
                </a:lnTo>
                <a:lnTo>
                  <a:pt x="197" y="197"/>
                </a:lnTo>
                <a:lnTo>
                  <a:pt x="199" y="192"/>
                </a:lnTo>
                <a:lnTo>
                  <a:pt x="202" y="188"/>
                </a:lnTo>
                <a:lnTo>
                  <a:pt x="202" y="183"/>
                </a:lnTo>
                <a:lnTo>
                  <a:pt x="202" y="171"/>
                </a:lnTo>
                <a:lnTo>
                  <a:pt x="201" y="159"/>
                </a:lnTo>
                <a:lnTo>
                  <a:pt x="201" y="159"/>
                </a:lnTo>
                <a:lnTo>
                  <a:pt x="195" y="168"/>
                </a:lnTo>
                <a:lnTo>
                  <a:pt x="195" y="168"/>
                </a:lnTo>
                <a:close/>
                <a:moveTo>
                  <a:pt x="147" y="93"/>
                </a:moveTo>
                <a:lnTo>
                  <a:pt x="194" y="43"/>
                </a:lnTo>
                <a:lnTo>
                  <a:pt x="194" y="43"/>
                </a:lnTo>
                <a:lnTo>
                  <a:pt x="195" y="41"/>
                </a:lnTo>
                <a:lnTo>
                  <a:pt x="195" y="39"/>
                </a:lnTo>
                <a:lnTo>
                  <a:pt x="194" y="36"/>
                </a:lnTo>
                <a:lnTo>
                  <a:pt x="190" y="35"/>
                </a:lnTo>
                <a:lnTo>
                  <a:pt x="188" y="35"/>
                </a:lnTo>
                <a:lnTo>
                  <a:pt x="187" y="38"/>
                </a:lnTo>
                <a:lnTo>
                  <a:pt x="187" y="38"/>
                </a:lnTo>
                <a:lnTo>
                  <a:pt x="166" y="64"/>
                </a:lnTo>
                <a:lnTo>
                  <a:pt x="156" y="79"/>
                </a:lnTo>
                <a:lnTo>
                  <a:pt x="147" y="93"/>
                </a:lnTo>
                <a:lnTo>
                  <a:pt x="147" y="93"/>
                </a:lnTo>
                <a:close/>
                <a:moveTo>
                  <a:pt x="20" y="57"/>
                </a:moveTo>
                <a:lnTo>
                  <a:pt x="20" y="57"/>
                </a:lnTo>
                <a:lnTo>
                  <a:pt x="22" y="53"/>
                </a:lnTo>
                <a:lnTo>
                  <a:pt x="27" y="50"/>
                </a:lnTo>
                <a:lnTo>
                  <a:pt x="36" y="45"/>
                </a:lnTo>
                <a:lnTo>
                  <a:pt x="41" y="42"/>
                </a:lnTo>
                <a:lnTo>
                  <a:pt x="45" y="38"/>
                </a:lnTo>
                <a:lnTo>
                  <a:pt x="48" y="34"/>
                </a:lnTo>
                <a:lnTo>
                  <a:pt x="49" y="28"/>
                </a:lnTo>
                <a:lnTo>
                  <a:pt x="49" y="28"/>
                </a:lnTo>
                <a:lnTo>
                  <a:pt x="41" y="35"/>
                </a:lnTo>
                <a:lnTo>
                  <a:pt x="31" y="41"/>
                </a:lnTo>
                <a:lnTo>
                  <a:pt x="27" y="43"/>
                </a:lnTo>
                <a:lnTo>
                  <a:pt x="24" y="48"/>
                </a:lnTo>
                <a:lnTo>
                  <a:pt x="21" y="52"/>
                </a:lnTo>
                <a:lnTo>
                  <a:pt x="20" y="57"/>
                </a:lnTo>
                <a:lnTo>
                  <a:pt x="20" y="57"/>
                </a:lnTo>
                <a:close/>
                <a:moveTo>
                  <a:pt x="24" y="34"/>
                </a:moveTo>
                <a:lnTo>
                  <a:pt x="24" y="34"/>
                </a:lnTo>
                <a:lnTo>
                  <a:pt x="28" y="32"/>
                </a:lnTo>
                <a:lnTo>
                  <a:pt x="32" y="31"/>
                </a:lnTo>
                <a:lnTo>
                  <a:pt x="38" y="25"/>
                </a:lnTo>
                <a:lnTo>
                  <a:pt x="48" y="14"/>
                </a:lnTo>
                <a:lnTo>
                  <a:pt x="48" y="14"/>
                </a:lnTo>
                <a:lnTo>
                  <a:pt x="42" y="14"/>
                </a:lnTo>
                <a:lnTo>
                  <a:pt x="39" y="14"/>
                </a:lnTo>
                <a:lnTo>
                  <a:pt x="36" y="15"/>
                </a:lnTo>
                <a:lnTo>
                  <a:pt x="36" y="15"/>
                </a:lnTo>
                <a:lnTo>
                  <a:pt x="31" y="25"/>
                </a:lnTo>
                <a:lnTo>
                  <a:pt x="28" y="29"/>
                </a:lnTo>
                <a:lnTo>
                  <a:pt x="24" y="34"/>
                </a:lnTo>
                <a:lnTo>
                  <a:pt x="24" y="34"/>
                </a:lnTo>
                <a:close/>
                <a:moveTo>
                  <a:pt x="110" y="173"/>
                </a:moveTo>
                <a:lnTo>
                  <a:pt x="101" y="184"/>
                </a:lnTo>
                <a:lnTo>
                  <a:pt x="104" y="185"/>
                </a:lnTo>
                <a:lnTo>
                  <a:pt x="104" y="185"/>
                </a:lnTo>
                <a:lnTo>
                  <a:pt x="108" y="180"/>
                </a:lnTo>
                <a:lnTo>
                  <a:pt x="110" y="177"/>
                </a:lnTo>
                <a:lnTo>
                  <a:pt x="110" y="173"/>
                </a:lnTo>
                <a:lnTo>
                  <a:pt x="110" y="173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94" name="文本框 93"/>
          <p:cNvSpPr txBox="1"/>
          <p:nvPr/>
        </p:nvSpPr>
        <p:spPr>
          <a:xfrm>
            <a:off x="8016475" y="1889442"/>
            <a:ext cx="14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en-US" altLang="zh-CN" sz="28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95" name="Freeform 30"/>
          <p:cNvSpPr>
            <a:spLocks noEditPoints="1"/>
          </p:cNvSpPr>
          <p:nvPr/>
        </p:nvSpPr>
        <p:spPr bwMode="auto">
          <a:xfrm>
            <a:off x="7723537" y="1988649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8019472" y="3185123"/>
            <a:ext cx="14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en-US" altLang="zh-CN" sz="28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97" name="Freeform 30"/>
          <p:cNvSpPr>
            <a:spLocks noEditPoints="1"/>
          </p:cNvSpPr>
          <p:nvPr/>
        </p:nvSpPr>
        <p:spPr bwMode="auto">
          <a:xfrm>
            <a:off x="7726534" y="3284330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8034558" y="4610917"/>
            <a:ext cx="14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en-US" altLang="zh-CN" sz="28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99" name="Freeform 30"/>
          <p:cNvSpPr>
            <a:spLocks noEditPoints="1"/>
          </p:cNvSpPr>
          <p:nvPr/>
        </p:nvSpPr>
        <p:spPr bwMode="auto">
          <a:xfrm>
            <a:off x="7741620" y="4710124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44" name="文本框 18"/>
          <p:cNvSpPr txBox="1">
            <a:spLocks noChangeArrowheads="1"/>
          </p:cNvSpPr>
          <p:nvPr/>
        </p:nvSpPr>
        <p:spPr bwMode="auto">
          <a:xfrm>
            <a:off x="5970889" y="2216684"/>
            <a:ext cx="1737783" cy="70788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/>
            <a:r>
              <a:rPr lang="en-US" altLang="zh-CN" sz="4000" dirty="0">
                <a:solidFill>
                  <a:srgbClr val="C00000"/>
                </a:solidFill>
                <a:latin typeface="新蒂黑板报" panose="03000600000000000000" pitchFamily="66" charset="-122"/>
                <a:ea typeface="新蒂黑板报" panose="03000600000000000000" pitchFamily="66" charset="-122"/>
              </a:rPr>
              <a:t>40</a:t>
            </a:r>
            <a:r>
              <a:rPr lang="en-US" altLang="zh-CN" sz="1200" dirty="0">
                <a:solidFill>
                  <a:srgbClr val="C00000"/>
                </a:solidFill>
                <a:latin typeface="新蒂黑板报" panose="03000600000000000000" pitchFamily="66" charset="-122"/>
                <a:ea typeface="新蒂黑板报" panose="03000600000000000000" pitchFamily="66" charset="-122"/>
              </a:rPr>
              <a:t>%</a:t>
            </a:r>
            <a:endParaRPr lang="zh-CN" altLang="en-US" sz="1600" dirty="0">
              <a:solidFill>
                <a:srgbClr val="C00000"/>
              </a:solidFill>
              <a:latin typeface="新蒂黑板报" panose="03000600000000000000" pitchFamily="66" charset="-122"/>
              <a:ea typeface="新蒂黑板报" panose="03000600000000000000" pitchFamily="66" charset="-122"/>
            </a:endParaRPr>
          </a:p>
        </p:txBody>
      </p:sp>
      <p:sp>
        <p:nvSpPr>
          <p:cNvPr id="45" name="文本框 18"/>
          <p:cNvSpPr txBox="1">
            <a:spLocks noChangeArrowheads="1"/>
          </p:cNvSpPr>
          <p:nvPr/>
        </p:nvSpPr>
        <p:spPr bwMode="auto">
          <a:xfrm>
            <a:off x="5973886" y="3516880"/>
            <a:ext cx="1737783" cy="70788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/>
            <a:r>
              <a:rPr lang="en-US" altLang="zh-CN" sz="4000" dirty="0">
                <a:solidFill>
                  <a:srgbClr val="C00000"/>
                </a:solidFill>
                <a:latin typeface="新蒂黑板报" panose="03000600000000000000" pitchFamily="66" charset="-122"/>
                <a:ea typeface="新蒂黑板报" panose="03000600000000000000" pitchFamily="66" charset="-122"/>
              </a:rPr>
              <a:t>60</a:t>
            </a:r>
            <a:r>
              <a:rPr lang="en-US" altLang="zh-CN" sz="1200" dirty="0">
                <a:solidFill>
                  <a:srgbClr val="C00000"/>
                </a:solidFill>
                <a:latin typeface="新蒂黑板报" panose="03000600000000000000" pitchFamily="66" charset="-122"/>
                <a:ea typeface="新蒂黑板报" panose="03000600000000000000" pitchFamily="66" charset="-122"/>
              </a:rPr>
              <a:t>%</a:t>
            </a:r>
            <a:endParaRPr lang="zh-CN" altLang="en-US" sz="1600" dirty="0">
              <a:solidFill>
                <a:srgbClr val="C00000"/>
              </a:solidFill>
              <a:latin typeface="新蒂黑板报" panose="03000600000000000000" pitchFamily="66" charset="-122"/>
              <a:ea typeface="新蒂黑板报" panose="03000600000000000000" pitchFamily="66" charset="-122"/>
            </a:endParaRPr>
          </a:p>
        </p:txBody>
      </p:sp>
      <p:sp>
        <p:nvSpPr>
          <p:cNvPr id="46" name="文本框 18"/>
          <p:cNvSpPr txBox="1">
            <a:spLocks noChangeArrowheads="1"/>
          </p:cNvSpPr>
          <p:nvPr/>
        </p:nvSpPr>
        <p:spPr bwMode="auto">
          <a:xfrm>
            <a:off x="5973886" y="4932561"/>
            <a:ext cx="1737783" cy="70788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/>
            <a:r>
              <a:rPr lang="en-US" altLang="zh-CN" sz="4000" dirty="0">
                <a:solidFill>
                  <a:srgbClr val="C00000"/>
                </a:solidFill>
                <a:latin typeface="新蒂黑板报" panose="03000600000000000000" pitchFamily="66" charset="-122"/>
                <a:ea typeface="新蒂黑板报" panose="03000600000000000000" pitchFamily="66" charset="-122"/>
              </a:rPr>
              <a:t>70</a:t>
            </a:r>
            <a:r>
              <a:rPr lang="en-US" altLang="zh-CN" sz="1200" dirty="0">
                <a:solidFill>
                  <a:srgbClr val="C00000"/>
                </a:solidFill>
                <a:latin typeface="新蒂黑板报" panose="03000600000000000000" pitchFamily="66" charset="-122"/>
                <a:ea typeface="新蒂黑板报" panose="03000600000000000000" pitchFamily="66" charset="-122"/>
              </a:rPr>
              <a:t>%</a:t>
            </a:r>
            <a:endParaRPr lang="zh-CN" altLang="en-US" sz="1600" dirty="0">
              <a:solidFill>
                <a:srgbClr val="C00000"/>
              </a:solidFill>
              <a:latin typeface="新蒂黑板报" panose="03000600000000000000" pitchFamily="66" charset="-122"/>
              <a:ea typeface="新蒂黑板报" panose="03000600000000000000" pitchFamily="66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491140" y="556239"/>
            <a:ext cx="3534827" cy="727718"/>
            <a:chOff x="491140" y="556239"/>
            <a:chExt cx="3534827" cy="727718"/>
          </a:xfrm>
        </p:grpSpPr>
        <p:grpSp>
          <p:nvGrpSpPr>
            <p:cNvPr id="48" name="组合 42"/>
            <p:cNvGrpSpPr/>
            <p:nvPr/>
          </p:nvGrpSpPr>
          <p:grpSpPr>
            <a:xfrm rot="5400000">
              <a:off x="510225" y="537154"/>
              <a:ext cx="695274" cy="733444"/>
              <a:chOff x="4197350" y="2182813"/>
              <a:chExt cx="608013" cy="641350"/>
            </a:xfrm>
            <a:solidFill>
              <a:srgbClr val="005790"/>
            </a:solidFill>
          </p:grpSpPr>
          <p:sp>
            <p:nvSpPr>
              <p:cNvPr id="51" name="Freeform 166"/>
              <p:cNvSpPr/>
              <p:nvPr/>
            </p:nvSpPr>
            <p:spPr bwMode="auto">
              <a:xfrm>
                <a:off x="4229100" y="2211388"/>
                <a:ext cx="39688" cy="157163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8" y="14"/>
                  </a:cxn>
                  <a:cxn ang="0">
                    <a:pos x="54" y="25"/>
                  </a:cxn>
                  <a:cxn ang="0">
                    <a:pos x="47" y="49"/>
                  </a:cxn>
                  <a:cxn ang="0">
                    <a:pos x="34" y="96"/>
                  </a:cxn>
                  <a:cxn ang="0">
                    <a:pos x="34" y="96"/>
                  </a:cxn>
                  <a:cxn ang="0">
                    <a:pos x="27" y="122"/>
                  </a:cxn>
                  <a:cxn ang="0">
                    <a:pos x="21" y="149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6" y="222"/>
                  </a:cxn>
                  <a:cxn ang="0">
                    <a:pos x="3" y="243"/>
                  </a:cxn>
                  <a:cxn ang="0">
                    <a:pos x="1" y="263"/>
                  </a:cxn>
                  <a:cxn ang="0">
                    <a:pos x="0" y="283"/>
                  </a:cxn>
                  <a:cxn ang="0">
                    <a:pos x="0" y="283"/>
                  </a:cxn>
                  <a:cxn ang="0">
                    <a:pos x="1" y="290"/>
                  </a:cxn>
                  <a:cxn ang="0">
                    <a:pos x="2" y="292"/>
                  </a:cxn>
                  <a:cxn ang="0">
                    <a:pos x="3" y="294"/>
                  </a:cxn>
                  <a:cxn ang="0">
                    <a:pos x="6" y="296"/>
                  </a:cxn>
                  <a:cxn ang="0">
                    <a:pos x="8" y="296"/>
                  </a:cxn>
                  <a:cxn ang="0">
                    <a:pos x="11" y="296"/>
                  </a:cxn>
                  <a:cxn ang="0">
                    <a:pos x="14" y="294"/>
                  </a:cxn>
                  <a:cxn ang="0">
                    <a:pos x="14" y="294"/>
                  </a:cxn>
                  <a:cxn ang="0">
                    <a:pos x="15" y="293"/>
                  </a:cxn>
                  <a:cxn ang="0">
                    <a:pos x="16" y="291"/>
                  </a:cxn>
                  <a:cxn ang="0">
                    <a:pos x="15" y="287"/>
                  </a:cxn>
                  <a:cxn ang="0">
                    <a:pos x="14" y="285"/>
                  </a:cxn>
                  <a:cxn ang="0">
                    <a:pos x="12" y="285"/>
                  </a:cxn>
                  <a:cxn ang="0">
                    <a:pos x="11" y="284"/>
                  </a:cxn>
                  <a:cxn ang="0">
                    <a:pos x="9" y="285"/>
                  </a:cxn>
                  <a:cxn ang="0">
                    <a:pos x="9" y="285"/>
                  </a:cxn>
                  <a:cxn ang="0">
                    <a:pos x="11" y="282"/>
                  </a:cxn>
                  <a:cxn ang="0">
                    <a:pos x="12" y="276"/>
                  </a:cxn>
                  <a:cxn ang="0">
                    <a:pos x="14" y="259"/>
                  </a:cxn>
                  <a:cxn ang="0">
                    <a:pos x="14" y="232"/>
                  </a:cxn>
                  <a:cxn ang="0">
                    <a:pos x="14" y="232"/>
                  </a:cxn>
                  <a:cxn ang="0">
                    <a:pos x="17" y="212"/>
                  </a:cxn>
                  <a:cxn ang="0">
                    <a:pos x="21" y="193"/>
                  </a:cxn>
                  <a:cxn ang="0">
                    <a:pos x="29" y="155"/>
                  </a:cxn>
                  <a:cxn ang="0">
                    <a:pos x="29" y="155"/>
                  </a:cxn>
                  <a:cxn ang="0">
                    <a:pos x="38" y="119"/>
                  </a:cxn>
                  <a:cxn ang="0">
                    <a:pos x="48" y="83"/>
                  </a:cxn>
                  <a:cxn ang="0">
                    <a:pos x="48" y="83"/>
                  </a:cxn>
                  <a:cxn ang="0">
                    <a:pos x="58" y="45"/>
                  </a:cxn>
                  <a:cxn ang="0">
                    <a:pos x="64" y="25"/>
                  </a:cxn>
                  <a:cxn ang="0">
                    <a:pos x="68" y="16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3" h="296">
                    <a:moveTo>
                      <a:pt x="63" y="2"/>
                    </a:moveTo>
                    <a:lnTo>
                      <a:pt x="63" y="2"/>
                    </a:lnTo>
                    <a:lnTo>
                      <a:pt x="58" y="14"/>
                    </a:lnTo>
                    <a:lnTo>
                      <a:pt x="54" y="25"/>
                    </a:lnTo>
                    <a:lnTo>
                      <a:pt x="47" y="49"/>
                    </a:lnTo>
                    <a:lnTo>
                      <a:pt x="34" y="96"/>
                    </a:lnTo>
                    <a:lnTo>
                      <a:pt x="34" y="96"/>
                    </a:lnTo>
                    <a:lnTo>
                      <a:pt x="27" y="122"/>
                    </a:lnTo>
                    <a:lnTo>
                      <a:pt x="21" y="149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6" y="222"/>
                    </a:lnTo>
                    <a:lnTo>
                      <a:pt x="3" y="243"/>
                    </a:lnTo>
                    <a:lnTo>
                      <a:pt x="1" y="263"/>
                    </a:lnTo>
                    <a:lnTo>
                      <a:pt x="0" y="283"/>
                    </a:lnTo>
                    <a:lnTo>
                      <a:pt x="0" y="283"/>
                    </a:lnTo>
                    <a:lnTo>
                      <a:pt x="1" y="290"/>
                    </a:lnTo>
                    <a:lnTo>
                      <a:pt x="2" y="292"/>
                    </a:lnTo>
                    <a:lnTo>
                      <a:pt x="3" y="294"/>
                    </a:lnTo>
                    <a:lnTo>
                      <a:pt x="6" y="296"/>
                    </a:lnTo>
                    <a:lnTo>
                      <a:pt x="8" y="296"/>
                    </a:lnTo>
                    <a:lnTo>
                      <a:pt x="11" y="296"/>
                    </a:lnTo>
                    <a:lnTo>
                      <a:pt x="14" y="294"/>
                    </a:lnTo>
                    <a:lnTo>
                      <a:pt x="14" y="294"/>
                    </a:lnTo>
                    <a:lnTo>
                      <a:pt x="15" y="293"/>
                    </a:lnTo>
                    <a:lnTo>
                      <a:pt x="16" y="291"/>
                    </a:lnTo>
                    <a:lnTo>
                      <a:pt x="15" y="287"/>
                    </a:lnTo>
                    <a:lnTo>
                      <a:pt x="14" y="285"/>
                    </a:lnTo>
                    <a:lnTo>
                      <a:pt x="12" y="285"/>
                    </a:lnTo>
                    <a:lnTo>
                      <a:pt x="11" y="284"/>
                    </a:lnTo>
                    <a:lnTo>
                      <a:pt x="9" y="285"/>
                    </a:lnTo>
                    <a:lnTo>
                      <a:pt x="9" y="285"/>
                    </a:lnTo>
                    <a:lnTo>
                      <a:pt x="11" y="282"/>
                    </a:lnTo>
                    <a:lnTo>
                      <a:pt x="12" y="276"/>
                    </a:lnTo>
                    <a:lnTo>
                      <a:pt x="14" y="259"/>
                    </a:lnTo>
                    <a:lnTo>
                      <a:pt x="14" y="232"/>
                    </a:lnTo>
                    <a:lnTo>
                      <a:pt x="14" y="232"/>
                    </a:lnTo>
                    <a:lnTo>
                      <a:pt x="17" y="212"/>
                    </a:lnTo>
                    <a:lnTo>
                      <a:pt x="21" y="193"/>
                    </a:lnTo>
                    <a:lnTo>
                      <a:pt x="29" y="155"/>
                    </a:lnTo>
                    <a:lnTo>
                      <a:pt x="29" y="155"/>
                    </a:lnTo>
                    <a:lnTo>
                      <a:pt x="38" y="119"/>
                    </a:lnTo>
                    <a:lnTo>
                      <a:pt x="48" y="83"/>
                    </a:lnTo>
                    <a:lnTo>
                      <a:pt x="48" y="83"/>
                    </a:lnTo>
                    <a:lnTo>
                      <a:pt x="58" y="45"/>
                    </a:lnTo>
                    <a:lnTo>
                      <a:pt x="64" y="25"/>
                    </a:lnTo>
                    <a:lnTo>
                      <a:pt x="68" y="16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2" name="Freeform 167"/>
              <p:cNvSpPr/>
              <p:nvPr/>
            </p:nvSpPr>
            <p:spPr bwMode="auto">
              <a:xfrm>
                <a:off x="4251325" y="2206625"/>
                <a:ext cx="39688" cy="17780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1" y="40"/>
                  </a:cxn>
                  <a:cxn ang="0">
                    <a:pos x="44" y="59"/>
                  </a:cxn>
                  <a:cxn ang="0">
                    <a:pos x="38" y="78"/>
                  </a:cxn>
                  <a:cxn ang="0">
                    <a:pos x="38" y="78"/>
                  </a:cxn>
                  <a:cxn ang="0">
                    <a:pos x="33" y="101"/>
                  </a:cxn>
                  <a:cxn ang="0">
                    <a:pos x="29" y="124"/>
                  </a:cxn>
                  <a:cxn ang="0">
                    <a:pos x="20" y="170"/>
                  </a:cxn>
                  <a:cxn ang="0">
                    <a:pos x="20" y="170"/>
                  </a:cxn>
                  <a:cxn ang="0">
                    <a:pos x="5" y="249"/>
                  </a:cxn>
                  <a:cxn ang="0">
                    <a:pos x="5" y="249"/>
                  </a:cxn>
                  <a:cxn ang="0">
                    <a:pos x="2" y="270"/>
                  </a:cxn>
                  <a:cxn ang="0">
                    <a:pos x="1" y="290"/>
                  </a:cxn>
                  <a:cxn ang="0">
                    <a:pos x="0" y="311"/>
                  </a:cxn>
                  <a:cxn ang="0">
                    <a:pos x="0" y="332"/>
                  </a:cxn>
                  <a:cxn ang="0">
                    <a:pos x="0" y="332"/>
                  </a:cxn>
                  <a:cxn ang="0">
                    <a:pos x="0" y="334"/>
                  </a:cxn>
                  <a:cxn ang="0">
                    <a:pos x="1" y="336"/>
                  </a:cxn>
                  <a:cxn ang="0">
                    <a:pos x="3" y="336"/>
                  </a:cxn>
                  <a:cxn ang="0">
                    <a:pos x="5" y="337"/>
                  </a:cxn>
                  <a:cxn ang="0">
                    <a:pos x="6" y="336"/>
                  </a:cxn>
                  <a:cxn ang="0">
                    <a:pos x="8" y="336"/>
                  </a:cxn>
                  <a:cxn ang="0">
                    <a:pos x="9" y="334"/>
                  </a:cxn>
                  <a:cxn ang="0">
                    <a:pos x="9" y="332"/>
                  </a:cxn>
                  <a:cxn ang="0">
                    <a:pos x="9" y="332"/>
                  </a:cxn>
                  <a:cxn ang="0">
                    <a:pos x="9" y="310"/>
                  </a:cxn>
                  <a:cxn ang="0">
                    <a:pos x="10" y="288"/>
                  </a:cxn>
                  <a:cxn ang="0">
                    <a:pos x="12" y="265"/>
                  </a:cxn>
                  <a:cxn ang="0">
                    <a:pos x="16" y="244"/>
                  </a:cxn>
                  <a:cxn ang="0">
                    <a:pos x="16" y="244"/>
                  </a:cxn>
                  <a:cxn ang="0">
                    <a:pos x="32" y="164"/>
                  </a:cxn>
                  <a:cxn ang="0">
                    <a:pos x="32" y="164"/>
                  </a:cxn>
                  <a:cxn ang="0">
                    <a:pos x="39" y="122"/>
                  </a:cxn>
                  <a:cxn ang="0">
                    <a:pos x="47" y="81"/>
                  </a:cxn>
                  <a:cxn ang="0">
                    <a:pos x="47" y="81"/>
                  </a:cxn>
                  <a:cxn ang="0">
                    <a:pos x="52" y="61"/>
                  </a:cxn>
                  <a:cxn ang="0">
                    <a:pos x="60" y="43"/>
                  </a:cxn>
                  <a:cxn ang="0">
                    <a:pos x="75" y="6"/>
                  </a:cxn>
                  <a:cxn ang="0">
                    <a:pos x="75" y="6"/>
                  </a:cxn>
                  <a:cxn ang="0">
                    <a:pos x="76" y="4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69" y="1"/>
                  </a:cxn>
                  <a:cxn ang="0">
                    <a:pos x="67" y="2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337">
                    <a:moveTo>
                      <a:pt x="66" y="3"/>
                    </a:moveTo>
                    <a:lnTo>
                      <a:pt x="66" y="3"/>
                    </a:lnTo>
                    <a:lnTo>
                      <a:pt x="51" y="40"/>
                    </a:lnTo>
                    <a:lnTo>
                      <a:pt x="44" y="59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101"/>
                    </a:lnTo>
                    <a:lnTo>
                      <a:pt x="29" y="124"/>
                    </a:lnTo>
                    <a:lnTo>
                      <a:pt x="20" y="170"/>
                    </a:lnTo>
                    <a:lnTo>
                      <a:pt x="20" y="170"/>
                    </a:lnTo>
                    <a:lnTo>
                      <a:pt x="5" y="249"/>
                    </a:lnTo>
                    <a:lnTo>
                      <a:pt x="5" y="249"/>
                    </a:lnTo>
                    <a:lnTo>
                      <a:pt x="2" y="270"/>
                    </a:lnTo>
                    <a:lnTo>
                      <a:pt x="1" y="290"/>
                    </a:lnTo>
                    <a:lnTo>
                      <a:pt x="0" y="311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0" y="334"/>
                    </a:lnTo>
                    <a:lnTo>
                      <a:pt x="1" y="336"/>
                    </a:lnTo>
                    <a:lnTo>
                      <a:pt x="3" y="336"/>
                    </a:lnTo>
                    <a:lnTo>
                      <a:pt x="5" y="337"/>
                    </a:lnTo>
                    <a:lnTo>
                      <a:pt x="6" y="336"/>
                    </a:lnTo>
                    <a:lnTo>
                      <a:pt x="8" y="336"/>
                    </a:lnTo>
                    <a:lnTo>
                      <a:pt x="9" y="334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9" y="310"/>
                    </a:lnTo>
                    <a:lnTo>
                      <a:pt x="10" y="288"/>
                    </a:lnTo>
                    <a:lnTo>
                      <a:pt x="12" y="265"/>
                    </a:lnTo>
                    <a:lnTo>
                      <a:pt x="16" y="244"/>
                    </a:lnTo>
                    <a:lnTo>
                      <a:pt x="16" y="244"/>
                    </a:lnTo>
                    <a:lnTo>
                      <a:pt x="32" y="164"/>
                    </a:lnTo>
                    <a:lnTo>
                      <a:pt x="32" y="164"/>
                    </a:lnTo>
                    <a:lnTo>
                      <a:pt x="39" y="122"/>
                    </a:lnTo>
                    <a:lnTo>
                      <a:pt x="47" y="81"/>
                    </a:lnTo>
                    <a:lnTo>
                      <a:pt x="47" y="81"/>
                    </a:lnTo>
                    <a:lnTo>
                      <a:pt x="52" y="61"/>
                    </a:lnTo>
                    <a:lnTo>
                      <a:pt x="60" y="43"/>
                    </a:lnTo>
                    <a:lnTo>
                      <a:pt x="75" y="6"/>
                    </a:lnTo>
                    <a:lnTo>
                      <a:pt x="75" y="6"/>
                    </a:lnTo>
                    <a:lnTo>
                      <a:pt x="76" y="4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69" y="1"/>
                    </a:lnTo>
                    <a:lnTo>
                      <a:pt x="67" y="2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3" name="Freeform 168"/>
              <p:cNvSpPr/>
              <p:nvPr/>
            </p:nvSpPr>
            <p:spPr bwMode="auto">
              <a:xfrm>
                <a:off x="4271963" y="2197100"/>
                <a:ext cx="55563" cy="195263"/>
              </a:xfrm>
              <a:custGeom>
                <a:avLst/>
                <a:gdLst/>
                <a:ahLst/>
                <a:cxnLst>
                  <a:cxn ang="0">
                    <a:pos x="98" y="2"/>
                  </a:cxn>
                  <a:cxn ang="0">
                    <a:pos x="98" y="2"/>
                  </a:cxn>
                  <a:cxn ang="0">
                    <a:pos x="84" y="26"/>
                  </a:cxn>
                  <a:cxn ang="0">
                    <a:pos x="71" y="51"/>
                  </a:cxn>
                  <a:cxn ang="0">
                    <a:pos x="61" y="77"/>
                  </a:cxn>
                  <a:cxn ang="0">
                    <a:pos x="51" y="103"/>
                  </a:cxn>
                  <a:cxn ang="0">
                    <a:pos x="42" y="128"/>
                  </a:cxn>
                  <a:cxn ang="0">
                    <a:pos x="34" y="155"/>
                  </a:cxn>
                  <a:cxn ang="0">
                    <a:pos x="27" y="182"/>
                  </a:cxn>
                  <a:cxn ang="0">
                    <a:pos x="21" y="209"/>
                  </a:cxn>
                  <a:cxn ang="0">
                    <a:pos x="21" y="209"/>
                  </a:cxn>
                  <a:cxn ang="0">
                    <a:pos x="14" y="234"/>
                  </a:cxn>
                  <a:cxn ang="0">
                    <a:pos x="9" y="259"/>
                  </a:cxn>
                  <a:cxn ang="0">
                    <a:pos x="6" y="283"/>
                  </a:cxn>
                  <a:cxn ang="0">
                    <a:pos x="3" y="308"/>
                  </a:cxn>
                  <a:cxn ang="0">
                    <a:pos x="3" y="308"/>
                  </a:cxn>
                  <a:cxn ang="0">
                    <a:pos x="1" y="323"/>
                  </a:cxn>
                  <a:cxn ang="0">
                    <a:pos x="0" y="340"/>
                  </a:cxn>
                  <a:cxn ang="0">
                    <a:pos x="0" y="349"/>
                  </a:cxn>
                  <a:cxn ang="0">
                    <a:pos x="1" y="356"/>
                  </a:cxn>
                  <a:cxn ang="0">
                    <a:pos x="4" y="363"/>
                  </a:cxn>
                  <a:cxn ang="0">
                    <a:pos x="6" y="366"/>
                  </a:cxn>
                  <a:cxn ang="0">
                    <a:pos x="8" y="368"/>
                  </a:cxn>
                  <a:cxn ang="0">
                    <a:pos x="8" y="368"/>
                  </a:cxn>
                  <a:cxn ang="0">
                    <a:pos x="11" y="370"/>
                  </a:cxn>
                  <a:cxn ang="0">
                    <a:pos x="13" y="369"/>
                  </a:cxn>
                  <a:cxn ang="0">
                    <a:pos x="15" y="368"/>
                  </a:cxn>
                  <a:cxn ang="0">
                    <a:pos x="16" y="365"/>
                  </a:cxn>
                  <a:cxn ang="0">
                    <a:pos x="16" y="361"/>
                  </a:cxn>
                  <a:cxn ang="0">
                    <a:pos x="16" y="361"/>
                  </a:cxn>
                  <a:cxn ang="0">
                    <a:pos x="16" y="359"/>
                  </a:cxn>
                  <a:cxn ang="0">
                    <a:pos x="15" y="357"/>
                  </a:cxn>
                  <a:cxn ang="0">
                    <a:pos x="13" y="356"/>
                  </a:cxn>
                  <a:cxn ang="0">
                    <a:pos x="11" y="356"/>
                  </a:cxn>
                  <a:cxn ang="0">
                    <a:pos x="11" y="356"/>
                  </a:cxn>
                  <a:cxn ang="0">
                    <a:pos x="10" y="349"/>
                  </a:cxn>
                  <a:cxn ang="0">
                    <a:pos x="10" y="339"/>
                  </a:cxn>
                  <a:cxn ang="0">
                    <a:pos x="11" y="324"/>
                  </a:cxn>
                  <a:cxn ang="0">
                    <a:pos x="11" y="324"/>
                  </a:cxn>
                  <a:cxn ang="0">
                    <a:pos x="12" y="304"/>
                  </a:cxn>
                  <a:cxn ang="0">
                    <a:pos x="14" y="283"/>
                  </a:cxn>
                  <a:cxn ang="0">
                    <a:pos x="14" y="283"/>
                  </a:cxn>
                  <a:cxn ang="0">
                    <a:pos x="19" y="259"/>
                  </a:cxn>
                  <a:cxn ang="0">
                    <a:pos x="24" y="235"/>
                  </a:cxn>
                  <a:cxn ang="0">
                    <a:pos x="35" y="185"/>
                  </a:cxn>
                  <a:cxn ang="0">
                    <a:pos x="35" y="185"/>
                  </a:cxn>
                  <a:cxn ang="0">
                    <a:pos x="47" y="143"/>
                  </a:cxn>
                  <a:cxn ang="0">
                    <a:pos x="61" y="102"/>
                  </a:cxn>
                  <a:cxn ang="0">
                    <a:pos x="61" y="102"/>
                  </a:cxn>
                  <a:cxn ang="0">
                    <a:pos x="70" y="77"/>
                  </a:cxn>
                  <a:cxn ang="0">
                    <a:pos x="80" y="53"/>
                  </a:cxn>
                  <a:cxn ang="0">
                    <a:pos x="93" y="30"/>
                  </a:cxn>
                  <a:cxn ang="0">
                    <a:pos x="106" y="8"/>
                  </a:cxn>
                  <a:cxn ang="0">
                    <a:pos x="106" y="8"/>
                  </a:cxn>
                  <a:cxn ang="0">
                    <a:pos x="106" y="6"/>
                  </a:cxn>
                  <a:cxn ang="0">
                    <a:pos x="106" y="3"/>
                  </a:cxn>
                  <a:cxn ang="0">
                    <a:pos x="105" y="2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0"/>
                  </a:cxn>
                  <a:cxn ang="0">
                    <a:pos x="99" y="0"/>
                  </a:cxn>
                  <a:cxn ang="0">
                    <a:pos x="98" y="2"/>
                  </a:cxn>
                  <a:cxn ang="0">
                    <a:pos x="98" y="2"/>
                  </a:cxn>
                </a:cxnLst>
                <a:rect l="0" t="0" r="r" b="b"/>
                <a:pathLst>
                  <a:path w="106" h="370">
                    <a:moveTo>
                      <a:pt x="98" y="2"/>
                    </a:moveTo>
                    <a:lnTo>
                      <a:pt x="98" y="2"/>
                    </a:lnTo>
                    <a:lnTo>
                      <a:pt x="84" y="26"/>
                    </a:lnTo>
                    <a:lnTo>
                      <a:pt x="71" y="51"/>
                    </a:lnTo>
                    <a:lnTo>
                      <a:pt x="61" y="77"/>
                    </a:lnTo>
                    <a:lnTo>
                      <a:pt x="51" y="103"/>
                    </a:lnTo>
                    <a:lnTo>
                      <a:pt x="42" y="128"/>
                    </a:lnTo>
                    <a:lnTo>
                      <a:pt x="34" y="155"/>
                    </a:lnTo>
                    <a:lnTo>
                      <a:pt x="27" y="182"/>
                    </a:lnTo>
                    <a:lnTo>
                      <a:pt x="21" y="209"/>
                    </a:lnTo>
                    <a:lnTo>
                      <a:pt x="21" y="209"/>
                    </a:lnTo>
                    <a:lnTo>
                      <a:pt x="14" y="234"/>
                    </a:lnTo>
                    <a:lnTo>
                      <a:pt x="9" y="259"/>
                    </a:lnTo>
                    <a:lnTo>
                      <a:pt x="6" y="283"/>
                    </a:lnTo>
                    <a:lnTo>
                      <a:pt x="3" y="308"/>
                    </a:lnTo>
                    <a:lnTo>
                      <a:pt x="3" y="308"/>
                    </a:lnTo>
                    <a:lnTo>
                      <a:pt x="1" y="323"/>
                    </a:lnTo>
                    <a:lnTo>
                      <a:pt x="0" y="340"/>
                    </a:lnTo>
                    <a:lnTo>
                      <a:pt x="0" y="349"/>
                    </a:lnTo>
                    <a:lnTo>
                      <a:pt x="1" y="356"/>
                    </a:lnTo>
                    <a:lnTo>
                      <a:pt x="4" y="363"/>
                    </a:lnTo>
                    <a:lnTo>
                      <a:pt x="6" y="366"/>
                    </a:lnTo>
                    <a:lnTo>
                      <a:pt x="8" y="368"/>
                    </a:lnTo>
                    <a:lnTo>
                      <a:pt x="8" y="368"/>
                    </a:lnTo>
                    <a:lnTo>
                      <a:pt x="11" y="370"/>
                    </a:lnTo>
                    <a:lnTo>
                      <a:pt x="13" y="369"/>
                    </a:lnTo>
                    <a:lnTo>
                      <a:pt x="15" y="368"/>
                    </a:lnTo>
                    <a:lnTo>
                      <a:pt x="16" y="365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6" y="359"/>
                    </a:lnTo>
                    <a:lnTo>
                      <a:pt x="15" y="357"/>
                    </a:lnTo>
                    <a:lnTo>
                      <a:pt x="13" y="356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0" y="349"/>
                    </a:lnTo>
                    <a:lnTo>
                      <a:pt x="10" y="339"/>
                    </a:lnTo>
                    <a:lnTo>
                      <a:pt x="11" y="324"/>
                    </a:lnTo>
                    <a:lnTo>
                      <a:pt x="11" y="324"/>
                    </a:lnTo>
                    <a:lnTo>
                      <a:pt x="12" y="304"/>
                    </a:lnTo>
                    <a:lnTo>
                      <a:pt x="14" y="283"/>
                    </a:lnTo>
                    <a:lnTo>
                      <a:pt x="14" y="283"/>
                    </a:lnTo>
                    <a:lnTo>
                      <a:pt x="19" y="259"/>
                    </a:lnTo>
                    <a:lnTo>
                      <a:pt x="24" y="235"/>
                    </a:lnTo>
                    <a:lnTo>
                      <a:pt x="35" y="185"/>
                    </a:lnTo>
                    <a:lnTo>
                      <a:pt x="35" y="185"/>
                    </a:lnTo>
                    <a:lnTo>
                      <a:pt x="47" y="143"/>
                    </a:lnTo>
                    <a:lnTo>
                      <a:pt x="61" y="102"/>
                    </a:lnTo>
                    <a:lnTo>
                      <a:pt x="61" y="102"/>
                    </a:lnTo>
                    <a:lnTo>
                      <a:pt x="70" y="77"/>
                    </a:lnTo>
                    <a:lnTo>
                      <a:pt x="80" y="53"/>
                    </a:lnTo>
                    <a:lnTo>
                      <a:pt x="93" y="30"/>
                    </a:lnTo>
                    <a:lnTo>
                      <a:pt x="106" y="8"/>
                    </a:lnTo>
                    <a:lnTo>
                      <a:pt x="106" y="8"/>
                    </a:lnTo>
                    <a:lnTo>
                      <a:pt x="106" y="6"/>
                    </a:lnTo>
                    <a:lnTo>
                      <a:pt x="106" y="3"/>
                    </a:lnTo>
                    <a:lnTo>
                      <a:pt x="105" y="2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0"/>
                    </a:lnTo>
                    <a:lnTo>
                      <a:pt x="99" y="0"/>
                    </a:lnTo>
                    <a:lnTo>
                      <a:pt x="98" y="2"/>
                    </a:lnTo>
                    <a:lnTo>
                      <a:pt x="9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4" name="Freeform 169"/>
              <p:cNvSpPr/>
              <p:nvPr/>
            </p:nvSpPr>
            <p:spPr bwMode="auto">
              <a:xfrm>
                <a:off x="4305300" y="2198688"/>
                <a:ext cx="39688" cy="146050"/>
              </a:xfrm>
              <a:custGeom>
                <a:avLst/>
                <a:gdLst/>
                <a:ahLst/>
                <a:cxnLst>
                  <a:cxn ang="0">
                    <a:pos x="68" y="2"/>
                  </a:cxn>
                  <a:cxn ang="0">
                    <a:pos x="68" y="2"/>
                  </a:cxn>
                  <a:cxn ang="0">
                    <a:pos x="62" y="10"/>
                  </a:cxn>
                  <a:cxn ang="0">
                    <a:pos x="57" y="20"/>
                  </a:cxn>
                  <a:cxn ang="0">
                    <a:pos x="54" y="31"/>
                  </a:cxn>
                  <a:cxn ang="0">
                    <a:pos x="53" y="41"/>
                  </a:cxn>
                  <a:cxn ang="0">
                    <a:pos x="53" y="41"/>
                  </a:cxn>
                  <a:cxn ang="0">
                    <a:pos x="51" y="51"/>
                  </a:cxn>
                  <a:cxn ang="0">
                    <a:pos x="49" y="60"/>
                  </a:cxn>
                  <a:cxn ang="0">
                    <a:pos x="42" y="80"/>
                  </a:cxn>
                  <a:cxn ang="0">
                    <a:pos x="37" y="101"/>
                  </a:cxn>
                  <a:cxn ang="0">
                    <a:pos x="32" y="120"/>
                  </a:cxn>
                  <a:cxn ang="0">
                    <a:pos x="32" y="120"/>
                  </a:cxn>
                  <a:cxn ang="0">
                    <a:pos x="14" y="191"/>
                  </a:cxn>
                  <a:cxn ang="0">
                    <a:pos x="7" y="227"/>
                  </a:cxn>
                  <a:cxn ang="0">
                    <a:pos x="3" y="244"/>
                  </a:cxn>
                  <a:cxn ang="0">
                    <a:pos x="1" y="263"/>
                  </a:cxn>
                  <a:cxn ang="0">
                    <a:pos x="1" y="263"/>
                  </a:cxn>
                  <a:cxn ang="0">
                    <a:pos x="0" y="265"/>
                  </a:cxn>
                  <a:cxn ang="0">
                    <a:pos x="0" y="270"/>
                  </a:cxn>
                  <a:cxn ang="0">
                    <a:pos x="0" y="270"/>
                  </a:cxn>
                  <a:cxn ang="0">
                    <a:pos x="0" y="272"/>
                  </a:cxn>
                  <a:cxn ang="0">
                    <a:pos x="1" y="273"/>
                  </a:cxn>
                  <a:cxn ang="0">
                    <a:pos x="3" y="274"/>
                  </a:cxn>
                  <a:cxn ang="0">
                    <a:pos x="4" y="274"/>
                  </a:cxn>
                  <a:cxn ang="0">
                    <a:pos x="7" y="273"/>
                  </a:cxn>
                  <a:cxn ang="0">
                    <a:pos x="8" y="272"/>
                  </a:cxn>
                  <a:cxn ang="0">
                    <a:pos x="9" y="270"/>
                  </a:cxn>
                  <a:cxn ang="0">
                    <a:pos x="9" y="270"/>
                  </a:cxn>
                  <a:cxn ang="0">
                    <a:pos x="11" y="254"/>
                  </a:cxn>
                  <a:cxn ang="0">
                    <a:pos x="14" y="237"/>
                  </a:cxn>
                  <a:cxn ang="0">
                    <a:pos x="22" y="204"/>
                  </a:cxn>
                  <a:cxn ang="0">
                    <a:pos x="37" y="139"/>
                  </a:cxn>
                  <a:cxn ang="0">
                    <a:pos x="37" y="139"/>
                  </a:cxn>
                  <a:cxn ang="0">
                    <a:pos x="45" y="106"/>
                  </a:cxn>
                  <a:cxn ang="0">
                    <a:pos x="54" y="73"/>
                  </a:cxn>
                  <a:cxn ang="0">
                    <a:pos x="54" y="73"/>
                  </a:cxn>
                  <a:cxn ang="0">
                    <a:pos x="58" y="56"/>
                  </a:cxn>
                  <a:cxn ang="0">
                    <a:pos x="61" y="39"/>
                  </a:cxn>
                  <a:cxn ang="0">
                    <a:pos x="64" y="31"/>
                  </a:cxn>
                  <a:cxn ang="0">
                    <a:pos x="66" y="22"/>
                  </a:cxn>
                  <a:cxn ang="0">
                    <a:pos x="70" y="14"/>
                  </a:cxn>
                  <a:cxn ang="0">
                    <a:pos x="74" y="8"/>
                  </a:cxn>
                  <a:cxn ang="0">
                    <a:pos x="74" y="8"/>
                  </a:cxn>
                  <a:cxn ang="0">
                    <a:pos x="75" y="6"/>
                  </a:cxn>
                  <a:cxn ang="0">
                    <a:pos x="75" y="5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8" y="2"/>
                  </a:cxn>
                  <a:cxn ang="0">
                    <a:pos x="68" y="2"/>
                  </a:cxn>
                </a:cxnLst>
                <a:rect l="0" t="0" r="r" b="b"/>
                <a:pathLst>
                  <a:path w="75" h="274">
                    <a:moveTo>
                      <a:pt x="68" y="2"/>
                    </a:moveTo>
                    <a:lnTo>
                      <a:pt x="68" y="2"/>
                    </a:lnTo>
                    <a:lnTo>
                      <a:pt x="62" y="10"/>
                    </a:lnTo>
                    <a:lnTo>
                      <a:pt x="57" y="20"/>
                    </a:lnTo>
                    <a:lnTo>
                      <a:pt x="54" y="31"/>
                    </a:lnTo>
                    <a:lnTo>
                      <a:pt x="53" y="41"/>
                    </a:lnTo>
                    <a:lnTo>
                      <a:pt x="53" y="41"/>
                    </a:lnTo>
                    <a:lnTo>
                      <a:pt x="51" y="51"/>
                    </a:lnTo>
                    <a:lnTo>
                      <a:pt x="49" y="60"/>
                    </a:lnTo>
                    <a:lnTo>
                      <a:pt x="42" y="80"/>
                    </a:lnTo>
                    <a:lnTo>
                      <a:pt x="37" y="101"/>
                    </a:lnTo>
                    <a:lnTo>
                      <a:pt x="32" y="120"/>
                    </a:lnTo>
                    <a:lnTo>
                      <a:pt x="32" y="120"/>
                    </a:lnTo>
                    <a:lnTo>
                      <a:pt x="14" y="191"/>
                    </a:lnTo>
                    <a:lnTo>
                      <a:pt x="7" y="227"/>
                    </a:lnTo>
                    <a:lnTo>
                      <a:pt x="3" y="244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0" y="265"/>
                    </a:lnTo>
                    <a:lnTo>
                      <a:pt x="0" y="270"/>
                    </a:lnTo>
                    <a:lnTo>
                      <a:pt x="0" y="270"/>
                    </a:lnTo>
                    <a:lnTo>
                      <a:pt x="0" y="272"/>
                    </a:lnTo>
                    <a:lnTo>
                      <a:pt x="1" y="273"/>
                    </a:lnTo>
                    <a:lnTo>
                      <a:pt x="3" y="274"/>
                    </a:lnTo>
                    <a:lnTo>
                      <a:pt x="4" y="274"/>
                    </a:lnTo>
                    <a:lnTo>
                      <a:pt x="7" y="273"/>
                    </a:lnTo>
                    <a:lnTo>
                      <a:pt x="8" y="272"/>
                    </a:lnTo>
                    <a:lnTo>
                      <a:pt x="9" y="270"/>
                    </a:lnTo>
                    <a:lnTo>
                      <a:pt x="9" y="270"/>
                    </a:lnTo>
                    <a:lnTo>
                      <a:pt x="11" y="254"/>
                    </a:lnTo>
                    <a:lnTo>
                      <a:pt x="14" y="237"/>
                    </a:lnTo>
                    <a:lnTo>
                      <a:pt x="22" y="204"/>
                    </a:lnTo>
                    <a:lnTo>
                      <a:pt x="37" y="139"/>
                    </a:lnTo>
                    <a:lnTo>
                      <a:pt x="37" y="139"/>
                    </a:lnTo>
                    <a:lnTo>
                      <a:pt x="45" y="106"/>
                    </a:lnTo>
                    <a:lnTo>
                      <a:pt x="54" y="73"/>
                    </a:lnTo>
                    <a:lnTo>
                      <a:pt x="54" y="73"/>
                    </a:lnTo>
                    <a:lnTo>
                      <a:pt x="58" y="56"/>
                    </a:lnTo>
                    <a:lnTo>
                      <a:pt x="61" y="39"/>
                    </a:lnTo>
                    <a:lnTo>
                      <a:pt x="64" y="31"/>
                    </a:lnTo>
                    <a:lnTo>
                      <a:pt x="66" y="22"/>
                    </a:lnTo>
                    <a:lnTo>
                      <a:pt x="70" y="14"/>
                    </a:lnTo>
                    <a:lnTo>
                      <a:pt x="74" y="8"/>
                    </a:lnTo>
                    <a:lnTo>
                      <a:pt x="74" y="8"/>
                    </a:lnTo>
                    <a:lnTo>
                      <a:pt x="75" y="6"/>
                    </a:lnTo>
                    <a:lnTo>
                      <a:pt x="75" y="5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8" y="2"/>
                    </a:lnTo>
                    <a:lnTo>
                      <a:pt x="6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5" name="Freeform 170"/>
              <p:cNvSpPr/>
              <p:nvPr/>
            </p:nvSpPr>
            <p:spPr bwMode="auto">
              <a:xfrm>
                <a:off x="4338638" y="2201863"/>
                <a:ext cx="31750" cy="112713"/>
              </a:xfrm>
              <a:custGeom>
                <a:avLst/>
                <a:gdLst/>
                <a:ahLst/>
                <a:cxnLst>
                  <a:cxn ang="0">
                    <a:pos x="52" y="4"/>
                  </a:cxn>
                  <a:cxn ang="0">
                    <a:pos x="52" y="4"/>
                  </a:cxn>
                  <a:cxn ang="0">
                    <a:pos x="51" y="10"/>
                  </a:cxn>
                  <a:cxn ang="0">
                    <a:pos x="48" y="16"/>
                  </a:cxn>
                  <a:cxn ang="0">
                    <a:pos x="43" y="29"/>
                  </a:cxn>
                  <a:cxn ang="0">
                    <a:pos x="38" y="41"/>
                  </a:cxn>
                  <a:cxn ang="0">
                    <a:pos x="36" y="47"/>
                  </a:cxn>
                  <a:cxn ang="0">
                    <a:pos x="34" y="54"/>
                  </a:cxn>
                  <a:cxn ang="0">
                    <a:pos x="34" y="54"/>
                  </a:cxn>
                  <a:cxn ang="0">
                    <a:pos x="25" y="103"/>
                  </a:cxn>
                  <a:cxn ang="0">
                    <a:pos x="25" y="103"/>
                  </a:cxn>
                  <a:cxn ang="0">
                    <a:pos x="23" y="116"/>
                  </a:cxn>
                  <a:cxn ang="0">
                    <a:pos x="19" y="129"/>
                  </a:cxn>
                  <a:cxn ang="0">
                    <a:pos x="10" y="156"/>
                  </a:cxn>
                  <a:cxn ang="0">
                    <a:pos x="3" y="181"/>
                  </a:cxn>
                  <a:cxn ang="0">
                    <a:pos x="1" y="195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0"/>
                  </a:cxn>
                  <a:cxn ang="0">
                    <a:pos x="1" y="211"/>
                  </a:cxn>
                  <a:cxn ang="0">
                    <a:pos x="2" y="212"/>
                  </a:cxn>
                  <a:cxn ang="0">
                    <a:pos x="4" y="212"/>
                  </a:cxn>
                  <a:cxn ang="0">
                    <a:pos x="6" y="212"/>
                  </a:cxn>
                  <a:cxn ang="0">
                    <a:pos x="7" y="211"/>
                  </a:cxn>
                  <a:cxn ang="0">
                    <a:pos x="8" y="210"/>
                  </a:cxn>
                  <a:cxn ang="0">
                    <a:pos x="9" y="208"/>
                  </a:cxn>
                  <a:cxn ang="0">
                    <a:pos x="9" y="208"/>
                  </a:cxn>
                  <a:cxn ang="0">
                    <a:pos x="10" y="200"/>
                  </a:cxn>
                  <a:cxn ang="0">
                    <a:pos x="11" y="192"/>
                  </a:cxn>
                  <a:cxn ang="0">
                    <a:pos x="15" y="176"/>
                  </a:cxn>
                  <a:cxn ang="0">
                    <a:pos x="26" y="144"/>
                  </a:cxn>
                  <a:cxn ang="0">
                    <a:pos x="26" y="144"/>
                  </a:cxn>
                  <a:cxn ang="0">
                    <a:pos x="29" y="131"/>
                  </a:cxn>
                  <a:cxn ang="0">
                    <a:pos x="32" y="117"/>
                  </a:cxn>
                  <a:cxn ang="0">
                    <a:pos x="37" y="91"/>
                  </a:cxn>
                  <a:cxn ang="0">
                    <a:pos x="37" y="91"/>
                  </a:cxn>
                  <a:cxn ang="0">
                    <a:pos x="41" y="67"/>
                  </a:cxn>
                  <a:cxn ang="0">
                    <a:pos x="46" y="42"/>
                  </a:cxn>
                  <a:cxn ang="0">
                    <a:pos x="46" y="42"/>
                  </a:cxn>
                  <a:cxn ang="0">
                    <a:pos x="50" y="33"/>
                  </a:cxn>
                  <a:cxn ang="0">
                    <a:pos x="55" y="23"/>
                  </a:cxn>
                  <a:cxn ang="0">
                    <a:pos x="59" y="14"/>
                  </a:cxn>
                  <a:cxn ang="0">
                    <a:pos x="60" y="9"/>
                  </a:cxn>
                  <a:cxn ang="0">
                    <a:pos x="61" y="4"/>
                  </a:cxn>
                  <a:cxn ang="0">
                    <a:pos x="61" y="4"/>
                  </a:cxn>
                  <a:cxn ang="0">
                    <a:pos x="61" y="3"/>
                  </a:cxn>
                  <a:cxn ang="0">
                    <a:pos x="60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4" y="1"/>
                  </a:cxn>
                  <a:cxn ang="0">
                    <a:pos x="53" y="3"/>
                  </a:cxn>
                  <a:cxn ang="0">
                    <a:pos x="52" y="4"/>
                  </a:cxn>
                  <a:cxn ang="0">
                    <a:pos x="52" y="4"/>
                  </a:cxn>
                </a:cxnLst>
                <a:rect l="0" t="0" r="r" b="b"/>
                <a:pathLst>
                  <a:path w="61" h="212">
                    <a:moveTo>
                      <a:pt x="52" y="4"/>
                    </a:moveTo>
                    <a:lnTo>
                      <a:pt x="52" y="4"/>
                    </a:lnTo>
                    <a:lnTo>
                      <a:pt x="51" y="10"/>
                    </a:lnTo>
                    <a:lnTo>
                      <a:pt x="48" y="16"/>
                    </a:lnTo>
                    <a:lnTo>
                      <a:pt x="43" y="29"/>
                    </a:lnTo>
                    <a:lnTo>
                      <a:pt x="38" y="41"/>
                    </a:lnTo>
                    <a:lnTo>
                      <a:pt x="36" y="47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25" y="103"/>
                    </a:lnTo>
                    <a:lnTo>
                      <a:pt x="25" y="103"/>
                    </a:lnTo>
                    <a:lnTo>
                      <a:pt x="23" y="116"/>
                    </a:lnTo>
                    <a:lnTo>
                      <a:pt x="19" y="129"/>
                    </a:lnTo>
                    <a:lnTo>
                      <a:pt x="10" y="156"/>
                    </a:lnTo>
                    <a:lnTo>
                      <a:pt x="3" y="181"/>
                    </a:lnTo>
                    <a:lnTo>
                      <a:pt x="1" y="195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210"/>
                    </a:lnTo>
                    <a:lnTo>
                      <a:pt x="1" y="211"/>
                    </a:lnTo>
                    <a:lnTo>
                      <a:pt x="2" y="212"/>
                    </a:lnTo>
                    <a:lnTo>
                      <a:pt x="4" y="212"/>
                    </a:lnTo>
                    <a:lnTo>
                      <a:pt x="6" y="212"/>
                    </a:lnTo>
                    <a:lnTo>
                      <a:pt x="7" y="211"/>
                    </a:lnTo>
                    <a:lnTo>
                      <a:pt x="8" y="210"/>
                    </a:lnTo>
                    <a:lnTo>
                      <a:pt x="9" y="208"/>
                    </a:lnTo>
                    <a:lnTo>
                      <a:pt x="9" y="208"/>
                    </a:lnTo>
                    <a:lnTo>
                      <a:pt x="10" y="200"/>
                    </a:lnTo>
                    <a:lnTo>
                      <a:pt x="11" y="192"/>
                    </a:lnTo>
                    <a:lnTo>
                      <a:pt x="15" y="176"/>
                    </a:lnTo>
                    <a:lnTo>
                      <a:pt x="26" y="144"/>
                    </a:lnTo>
                    <a:lnTo>
                      <a:pt x="26" y="144"/>
                    </a:lnTo>
                    <a:lnTo>
                      <a:pt x="29" y="131"/>
                    </a:lnTo>
                    <a:lnTo>
                      <a:pt x="32" y="117"/>
                    </a:lnTo>
                    <a:lnTo>
                      <a:pt x="37" y="91"/>
                    </a:lnTo>
                    <a:lnTo>
                      <a:pt x="37" y="91"/>
                    </a:lnTo>
                    <a:lnTo>
                      <a:pt x="41" y="67"/>
                    </a:lnTo>
                    <a:lnTo>
                      <a:pt x="46" y="42"/>
                    </a:lnTo>
                    <a:lnTo>
                      <a:pt x="46" y="42"/>
                    </a:lnTo>
                    <a:lnTo>
                      <a:pt x="50" y="33"/>
                    </a:lnTo>
                    <a:lnTo>
                      <a:pt x="55" y="23"/>
                    </a:lnTo>
                    <a:lnTo>
                      <a:pt x="59" y="14"/>
                    </a:lnTo>
                    <a:lnTo>
                      <a:pt x="60" y="9"/>
                    </a:lnTo>
                    <a:lnTo>
                      <a:pt x="61" y="4"/>
                    </a:lnTo>
                    <a:lnTo>
                      <a:pt x="61" y="4"/>
                    </a:lnTo>
                    <a:lnTo>
                      <a:pt x="61" y="3"/>
                    </a:lnTo>
                    <a:lnTo>
                      <a:pt x="60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4" y="1"/>
                    </a:lnTo>
                    <a:lnTo>
                      <a:pt x="53" y="3"/>
                    </a:lnTo>
                    <a:lnTo>
                      <a:pt x="52" y="4"/>
                    </a:lnTo>
                    <a:lnTo>
                      <a:pt x="52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6" name="Freeform 171"/>
              <p:cNvSpPr/>
              <p:nvPr/>
            </p:nvSpPr>
            <p:spPr bwMode="auto">
              <a:xfrm>
                <a:off x="4357688" y="2209800"/>
                <a:ext cx="36513" cy="9048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1" y="10"/>
                  </a:cxn>
                  <a:cxn ang="0">
                    <a:pos x="43" y="22"/>
                  </a:cxn>
                  <a:cxn ang="0">
                    <a:pos x="37" y="34"/>
                  </a:cxn>
                  <a:cxn ang="0">
                    <a:pos x="33" y="48"/>
                  </a:cxn>
                  <a:cxn ang="0">
                    <a:pos x="29" y="61"/>
                  </a:cxn>
                  <a:cxn ang="0">
                    <a:pos x="25" y="75"/>
                  </a:cxn>
                  <a:cxn ang="0">
                    <a:pos x="20" y="100"/>
                  </a:cxn>
                  <a:cxn ang="0">
                    <a:pos x="20" y="100"/>
                  </a:cxn>
                  <a:cxn ang="0">
                    <a:pos x="15" y="115"/>
                  </a:cxn>
                  <a:cxn ang="0">
                    <a:pos x="6" y="135"/>
                  </a:cxn>
                  <a:cxn ang="0">
                    <a:pos x="3" y="147"/>
                  </a:cxn>
                  <a:cxn ang="0">
                    <a:pos x="0" y="156"/>
                  </a:cxn>
                  <a:cxn ang="0">
                    <a:pos x="0" y="164"/>
                  </a:cxn>
                  <a:cxn ang="0">
                    <a:pos x="1" y="166"/>
                  </a:cxn>
                  <a:cxn ang="0">
                    <a:pos x="3" y="170"/>
                  </a:cxn>
                  <a:cxn ang="0">
                    <a:pos x="3" y="170"/>
                  </a:cxn>
                  <a:cxn ang="0">
                    <a:pos x="4" y="170"/>
                  </a:cxn>
                  <a:cxn ang="0">
                    <a:pos x="6" y="171"/>
                  </a:cxn>
                  <a:cxn ang="0">
                    <a:pos x="9" y="169"/>
                  </a:cxn>
                  <a:cxn ang="0">
                    <a:pos x="10" y="167"/>
                  </a:cxn>
                  <a:cxn ang="0">
                    <a:pos x="11" y="165"/>
                  </a:cxn>
                  <a:cxn ang="0">
                    <a:pos x="10" y="164"/>
                  </a:cxn>
                  <a:cxn ang="0">
                    <a:pos x="9" y="162"/>
                  </a:cxn>
                  <a:cxn ang="0">
                    <a:pos x="9" y="162"/>
                  </a:cxn>
                  <a:cxn ang="0">
                    <a:pos x="10" y="159"/>
                  </a:cxn>
                  <a:cxn ang="0">
                    <a:pos x="14" y="152"/>
                  </a:cxn>
                  <a:cxn ang="0">
                    <a:pos x="18" y="138"/>
                  </a:cxn>
                  <a:cxn ang="0">
                    <a:pos x="18" y="138"/>
                  </a:cxn>
                  <a:cxn ang="0">
                    <a:pos x="24" y="119"/>
                  </a:cxn>
                  <a:cxn ang="0">
                    <a:pos x="29" y="100"/>
                  </a:cxn>
                  <a:cxn ang="0">
                    <a:pos x="29" y="100"/>
                  </a:cxn>
                  <a:cxn ang="0">
                    <a:pos x="34" y="76"/>
                  </a:cxn>
                  <a:cxn ang="0">
                    <a:pos x="38" y="63"/>
                  </a:cxn>
                  <a:cxn ang="0">
                    <a:pos x="41" y="51"/>
                  </a:cxn>
                  <a:cxn ang="0">
                    <a:pos x="47" y="38"/>
                  </a:cxn>
                  <a:cxn ang="0">
                    <a:pos x="52" y="27"/>
                  </a:cxn>
                  <a:cxn ang="0">
                    <a:pos x="58" y="17"/>
                  </a:cxn>
                  <a:cxn ang="0">
                    <a:pos x="66" y="7"/>
                  </a:cxn>
                  <a:cxn ang="0">
                    <a:pos x="66" y="7"/>
                  </a:cxn>
                  <a:cxn ang="0">
                    <a:pos x="67" y="6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8" h="171">
                    <a:moveTo>
                      <a:pt x="60" y="1"/>
                    </a:moveTo>
                    <a:lnTo>
                      <a:pt x="60" y="1"/>
                    </a:lnTo>
                    <a:lnTo>
                      <a:pt x="51" y="10"/>
                    </a:lnTo>
                    <a:lnTo>
                      <a:pt x="43" y="22"/>
                    </a:lnTo>
                    <a:lnTo>
                      <a:pt x="37" y="34"/>
                    </a:lnTo>
                    <a:lnTo>
                      <a:pt x="33" y="48"/>
                    </a:lnTo>
                    <a:lnTo>
                      <a:pt x="29" y="61"/>
                    </a:lnTo>
                    <a:lnTo>
                      <a:pt x="25" y="75"/>
                    </a:lnTo>
                    <a:lnTo>
                      <a:pt x="20" y="100"/>
                    </a:lnTo>
                    <a:lnTo>
                      <a:pt x="20" y="100"/>
                    </a:lnTo>
                    <a:lnTo>
                      <a:pt x="15" y="115"/>
                    </a:lnTo>
                    <a:lnTo>
                      <a:pt x="6" y="135"/>
                    </a:lnTo>
                    <a:lnTo>
                      <a:pt x="3" y="147"/>
                    </a:lnTo>
                    <a:lnTo>
                      <a:pt x="0" y="156"/>
                    </a:lnTo>
                    <a:lnTo>
                      <a:pt x="0" y="164"/>
                    </a:lnTo>
                    <a:lnTo>
                      <a:pt x="1" y="166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4" y="170"/>
                    </a:lnTo>
                    <a:lnTo>
                      <a:pt x="6" y="171"/>
                    </a:lnTo>
                    <a:lnTo>
                      <a:pt x="9" y="169"/>
                    </a:lnTo>
                    <a:lnTo>
                      <a:pt x="10" y="167"/>
                    </a:lnTo>
                    <a:lnTo>
                      <a:pt x="11" y="165"/>
                    </a:lnTo>
                    <a:lnTo>
                      <a:pt x="10" y="164"/>
                    </a:lnTo>
                    <a:lnTo>
                      <a:pt x="9" y="162"/>
                    </a:lnTo>
                    <a:lnTo>
                      <a:pt x="9" y="162"/>
                    </a:lnTo>
                    <a:lnTo>
                      <a:pt x="10" y="159"/>
                    </a:lnTo>
                    <a:lnTo>
                      <a:pt x="14" y="152"/>
                    </a:lnTo>
                    <a:lnTo>
                      <a:pt x="18" y="138"/>
                    </a:lnTo>
                    <a:lnTo>
                      <a:pt x="18" y="138"/>
                    </a:lnTo>
                    <a:lnTo>
                      <a:pt x="24" y="119"/>
                    </a:lnTo>
                    <a:lnTo>
                      <a:pt x="29" y="100"/>
                    </a:lnTo>
                    <a:lnTo>
                      <a:pt x="29" y="100"/>
                    </a:lnTo>
                    <a:lnTo>
                      <a:pt x="34" y="76"/>
                    </a:lnTo>
                    <a:lnTo>
                      <a:pt x="38" y="63"/>
                    </a:lnTo>
                    <a:lnTo>
                      <a:pt x="41" y="51"/>
                    </a:lnTo>
                    <a:lnTo>
                      <a:pt x="47" y="38"/>
                    </a:lnTo>
                    <a:lnTo>
                      <a:pt x="52" y="27"/>
                    </a:lnTo>
                    <a:lnTo>
                      <a:pt x="58" y="1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7" y="6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7" name="Freeform 172"/>
              <p:cNvSpPr/>
              <p:nvPr/>
            </p:nvSpPr>
            <p:spPr bwMode="auto">
              <a:xfrm>
                <a:off x="4383088" y="2219325"/>
                <a:ext cx="33338" cy="6350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50" y="2"/>
                  </a:cxn>
                  <a:cxn ang="0">
                    <a:pos x="46" y="5"/>
                  </a:cxn>
                  <a:cxn ang="0">
                    <a:pos x="42" y="8"/>
                  </a:cxn>
                  <a:cxn ang="0">
                    <a:pos x="39" y="11"/>
                  </a:cxn>
                  <a:cxn ang="0">
                    <a:pos x="33" y="19"/>
                  </a:cxn>
                  <a:cxn ang="0">
                    <a:pos x="29" y="30"/>
                  </a:cxn>
                  <a:cxn ang="0">
                    <a:pos x="29" y="30"/>
                  </a:cxn>
                  <a:cxn ang="0">
                    <a:pos x="13" y="70"/>
                  </a:cxn>
                  <a:cxn ang="0">
                    <a:pos x="6" y="91"/>
                  </a:cxn>
                  <a:cxn ang="0">
                    <a:pos x="0" y="112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8"/>
                  </a:cxn>
                  <a:cxn ang="0">
                    <a:pos x="4" y="118"/>
                  </a:cxn>
                  <a:cxn ang="0">
                    <a:pos x="6" y="119"/>
                  </a:cxn>
                  <a:cxn ang="0">
                    <a:pos x="7" y="118"/>
                  </a:cxn>
                  <a:cxn ang="0">
                    <a:pos x="8" y="116"/>
                  </a:cxn>
                  <a:cxn ang="0">
                    <a:pos x="9" y="114"/>
                  </a:cxn>
                  <a:cxn ang="0">
                    <a:pos x="9" y="114"/>
                  </a:cxn>
                  <a:cxn ang="0">
                    <a:pos x="13" y="100"/>
                  </a:cxn>
                  <a:cxn ang="0">
                    <a:pos x="17" y="84"/>
                  </a:cxn>
                  <a:cxn ang="0">
                    <a:pos x="23" y="70"/>
                  </a:cxn>
                  <a:cxn ang="0">
                    <a:pos x="30" y="56"/>
                  </a:cxn>
                  <a:cxn ang="0">
                    <a:pos x="30" y="56"/>
                  </a:cxn>
                  <a:cxn ang="0">
                    <a:pos x="34" y="42"/>
                  </a:cxn>
                  <a:cxn ang="0">
                    <a:pos x="39" y="29"/>
                  </a:cxn>
                  <a:cxn ang="0">
                    <a:pos x="42" y="22"/>
                  </a:cxn>
                  <a:cxn ang="0">
                    <a:pos x="46" y="17"/>
                  </a:cxn>
                  <a:cxn ang="0">
                    <a:pos x="51" y="12"/>
                  </a:cxn>
                  <a:cxn ang="0">
                    <a:pos x="57" y="9"/>
                  </a:cxn>
                  <a:cxn ang="0">
                    <a:pos x="57" y="9"/>
                  </a:cxn>
                  <a:cxn ang="0">
                    <a:pos x="60" y="8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3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62" h="119">
                    <a:moveTo>
                      <a:pt x="55" y="0"/>
                    </a:moveTo>
                    <a:lnTo>
                      <a:pt x="55" y="0"/>
                    </a:lnTo>
                    <a:lnTo>
                      <a:pt x="50" y="2"/>
                    </a:lnTo>
                    <a:lnTo>
                      <a:pt x="46" y="5"/>
                    </a:lnTo>
                    <a:lnTo>
                      <a:pt x="42" y="8"/>
                    </a:lnTo>
                    <a:lnTo>
                      <a:pt x="39" y="11"/>
                    </a:lnTo>
                    <a:lnTo>
                      <a:pt x="33" y="19"/>
                    </a:lnTo>
                    <a:lnTo>
                      <a:pt x="29" y="30"/>
                    </a:lnTo>
                    <a:lnTo>
                      <a:pt x="29" y="30"/>
                    </a:lnTo>
                    <a:lnTo>
                      <a:pt x="13" y="70"/>
                    </a:lnTo>
                    <a:lnTo>
                      <a:pt x="6" y="91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19"/>
                    </a:lnTo>
                    <a:lnTo>
                      <a:pt x="7" y="118"/>
                    </a:lnTo>
                    <a:lnTo>
                      <a:pt x="8" y="116"/>
                    </a:lnTo>
                    <a:lnTo>
                      <a:pt x="9" y="114"/>
                    </a:lnTo>
                    <a:lnTo>
                      <a:pt x="9" y="114"/>
                    </a:lnTo>
                    <a:lnTo>
                      <a:pt x="13" y="100"/>
                    </a:lnTo>
                    <a:lnTo>
                      <a:pt x="17" y="84"/>
                    </a:lnTo>
                    <a:lnTo>
                      <a:pt x="23" y="70"/>
                    </a:lnTo>
                    <a:lnTo>
                      <a:pt x="30" y="56"/>
                    </a:lnTo>
                    <a:lnTo>
                      <a:pt x="30" y="56"/>
                    </a:lnTo>
                    <a:lnTo>
                      <a:pt x="34" y="42"/>
                    </a:lnTo>
                    <a:lnTo>
                      <a:pt x="39" y="29"/>
                    </a:lnTo>
                    <a:lnTo>
                      <a:pt x="42" y="22"/>
                    </a:lnTo>
                    <a:lnTo>
                      <a:pt x="46" y="17"/>
                    </a:lnTo>
                    <a:lnTo>
                      <a:pt x="51" y="12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60" y="8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3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8" name="Freeform 173"/>
              <p:cNvSpPr/>
              <p:nvPr/>
            </p:nvSpPr>
            <p:spPr bwMode="auto">
              <a:xfrm>
                <a:off x="4403725" y="2228850"/>
                <a:ext cx="17463" cy="52388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24" y="2"/>
                  </a:cxn>
                  <a:cxn ang="0">
                    <a:pos x="22" y="6"/>
                  </a:cxn>
                  <a:cxn ang="0">
                    <a:pos x="17" y="12"/>
                  </a:cxn>
                  <a:cxn ang="0">
                    <a:pos x="15" y="20"/>
                  </a:cxn>
                  <a:cxn ang="0">
                    <a:pos x="14" y="27"/>
                  </a:cxn>
                  <a:cxn ang="0">
                    <a:pos x="14" y="27"/>
                  </a:cxn>
                  <a:cxn ang="0">
                    <a:pos x="12" y="45"/>
                  </a:cxn>
                  <a:cxn ang="0">
                    <a:pos x="10" y="61"/>
                  </a:cxn>
                  <a:cxn ang="0">
                    <a:pos x="6" y="78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0" y="97"/>
                  </a:cxn>
                  <a:cxn ang="0">
                    <a:pos x="1" y="100"/>
                  </a:cxn>
                  <a:cxn ang="0">
                    <a:pos x="3" y="100"/>
                  </a:cxn>
                  <a:cxn ang="0">
                    <a:pos x="6" y="100"/>
                  </a:cxn>
                  <a:cxn ang="0">
                    <a:pos x="8" y="98"/>
                  </a:cxn>
                  <a:cxn ang="0">
                    <a:pos x="9" y="96"/>
                  </a:cxn>
                  <a:cxn ang="0">
                    <a:pos x="9" y="96"/>
                  </a:cxn>
                  <a:cxn ang="0">
                    <a:pos x="13" y="85"/>
                  </a:cxn>
                  <a:cxn ang="0">
                    <a:pos x="15" y="80"/>
                  </a:cxn>
                  <a:cxn ang="0">
                    <a:pos x="18" y="75"/>
                  </a:cxn>
                  <a:cxn ang="0">
                    <a:pos x="18" y="75"/>
                  </a:cxn>
                  <a:cxn ang="0">
                    <a:pos x="19" y="72"/>
                  </a:cxn>
                  <a:cxn ang="0">
                    <a:pos x="21" y="69"/>
                  </a:cxn>
                  <a:cxn ang="0">
                    <a:pos x="21" y="62"/>
                  </a:cxn>
                  <a:cxn ang="0">
                    <a:pos x="22" y="49"/>
                  </a:cxn>
                  <a:cxn ang="0">
                    <a:pos x="22" y="49"/>
                  </a:cxn>
                  <a:cxn ang="0">
                    <a:pos x="23" y="28"/>
                  </a:cxn>
                  <a:cxn ang="0">
                    <a:pos x="24" y="22"/>
                  </a:cxn>
                  <a:cxn ang="0">
                    <a:pos x="25" y="17"/>
                  </a:cxn>
                  <a:cxn ang="0">
                    <a:pos x="27" y="13"/>
                  </a:cxn>
                  <a:cxn ang="0">
                    <a:pos x="30" y="10"/>
                  </a:cxn>
                  <a:cxn ang="0">
                    <a:pos x="30" y="10"/>
                  </a:cxn>
                  <a:cxn ang="0">
                    <a:pos x="31" y="9"/>
                  </a:cxn>
                  <a:cxn ang="0">
                    <a:pos x="32" y="8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3" h="100">
                    <a:moveTo>
                      <a:pt x="27" y="1"/>
                    </a:moveTo>
                    <a:lnTo>
                      <a:pt x="27" y="1"/>
                    </a:lnTo>
                    <a:lnTo>
                      <a:pt x="24" y="2"/>
                    </a:lnTo>
                    <a:lnTo>
                      <a:pt x="22" y="6"/>
                    </a:lnTo>
                    <a:lnTo>
                      <a:pt x="17" y="12"/>
                    </a:lnTo>
                    <a:lnTo>
                      <a:pt x="15" y="20"/>
                    </a:lnTo>
                    <a:lnTo>
                      <a:pt x="14" y="27"/>
                    </a:lnTo>
                    <a:lnTo>
                      <a:pt x="14" y="27"/>
                    </a:lnTo>
                    <a:lnTo>
                      <a:pt x="12" y="45"/>
                    </a:lnTo>
                    <a:lnTo>
                      <a:pt x="10" y="61"/>
                    </a:lnTo>
                    <a:lnTo>
                      <a:pt x="6" y="7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0" y="97"/>
                    </a:lnTo>
                    <a:lnTo>
                      <a:pt x="1" y="100"/>
                    </a:lnTo>
                    <a:lnTo>
                      <a:pt x="3" y="100"/>
                    </a:lnTo>
                    <a:lnTo>
                      <a:pt x="6" y="100"/>
                    </a:lnTo>
                    <a:lnTo>
                      <a:pt x="8" y="98"/>
                    </a:lnTo>
                    <a:lnTo>
                      <a:pt x="9" y="96"/>
                    </a:lnTo>
                    <a:lnTo>
                      <a:pt x="9" y="96"/>
                    </a:lnTo>
                    <a:lnTo>
                      <a:pt x="13" y="85"/>
                    </a:lnTo>
                    <a:lnTo>
                      <a:pt x="15" y="80"/>
                    </a:lnTo>
                    <a:lnTo>
                      <a:pt x="18" y="75"/>
                    </a:lnTo>
                    <a:lnTo>
                      <a:pt x="18" y="75"/>
                    </a:lnTo>
                    <a:lnTo>
                      <a:pt x="19" y="72"/>
                    </a:lnTo>
                    <a:lnTo>
                      <a:pt x="21" y="69"/>
                    </a:lnTo>
                    <a:lnTo>
                      <a:pt x="21" y="62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3" y="28"/>
                    </a:lnTo>
                    <a:lnTo>
                      <a:pt x="24" y="22"/>
                    </a:lnTo>
                    <a:lnTo>
                      <a:pt x="25" y="17"/>
                    </a:lnTo>
                    <a:lnTo>
                      <a:pt x="27" y="13"/>
                    </a:lnTo>
                    <a:lnTo>
                      <a:pt x="30" y="10"/>
                    </a:lnTo>
                    <a:lnTo>
                      <a:pt x="30" y="10"/>
                    </a:lnTo>
                    <a:lnTo>
                      <a:pt x="31" y="9"/>
                    </a:lnTo>
                    <a:lnTo>
                      <a:pt x="32" y="8"/>
                    </a:lnTo>
                    <a:lnTo>
                      <a:pt x="33" y="3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9" name="Freeform 174"/>
              <p:cNvSpPr/>
              <p:nvPr/>
            </p:nvSpPr>
            <p:spPr bwMode="auto">
              <a:xfrm>
                <a:off x="4340225" y="2436813"/>
                <a:ext cx="4763" cy="428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2" y="79"/>
                  </a:cxn>
                  <a:cxn ang="0">
                    <a:pos x="3" y="80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9" y="78"/>
                  </a:cxn>
                  <a:cxn ang="0">
                    <a:pos x="9" y="76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2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80">
                    <a:moveTo>
                      <a:pt x="0" y="5"/>
                    </a:moveTo>
                    <a:lnTo>
                      <a:pt x="0" y="76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2" y="79"/>
                    </a:lnTo>
                    <a:lnTo>
                      <a:pt x="3" y="80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9" y="78"/>
                    </a:lnTo>
                    <a:lnTo>
                      <a:pt x="9" y="76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2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0" name="Freeform 175"/>
              <p:cNvSpPr/>
              <p:nvPr/>
            </p:nvSpPr>
            <p:spPr bwMode="auto">
              <a:xfrm>
                <a:off x="4370388" y="2460625"/>
                <a:ext cx="11113" cy="65088"/>
              </a:xfrm>
              <a:custGeom>
                <a:avLst/>
                <a:gdLst/>
                <a:ahLst/>
                <a:cxnLst>
                  <a:cxn ang="0">
                    <a:pos x="12" y="2"/>
                  </a:cxn>
                  <a:cxn ang="0">
                    <a:pos x="12" y="2"/>
                  </a:cxn>
                  <a:cxn ang="0">
                    <a:pos x="9" y="9"/>
                  </a:cxn>
                  <a:cxn ang="0">
                    <a:pos x="7" y="15"/>
                  </a:cxn>
                  <a:cxn ang="0">
                    <a:pos x="3" y="29"/>
                  </a:cxn>
                  <a:cxn ang="0">
                    <a:pos x="1" y="44"/>
                  </a:cxn>
                  <a:cxn ang="0">
                    <a:pos x="0" y="59"/>
                  </a:cxn>
                  <a:cxn ang="0">
                    <a:pos x="1" y="90"/>
                  </a:cxn>
                  <a:cxn ang="0">
                    <a:pos x="2" y="118"/>
                  </a:cxn>
                  <a:cxn ang="0">
                    <a:pos x="2" y="118"/>
                  </a:cxn>
                  <a:cxn ang="0">
                    <a:pos x="3" y="120"/>
                  </a:cxn>
                  <a:cxn ang="0">
                    <a:pos x="4" y="122"/>
                  </a:cxn>
                  <a:cxn ang="0">
                    <a:pos x="5" y="123"/>
                  </a:cxn>
                  <a:cxn ang="0">
                    <a:pos x="7" y="123"/>
                  </a:cxn>
                  <a:cxn ang="0">
                    <a:pos x="9" y="123"/>
                  </a:cxn>
                  <a:cxn ang="0">
                    <a:pos x="10" y="122"/>
                  </a:cxn>
                  <a:cxn ang="0">
                    <a:pos x="11" y="120"/>
                  </a:cxn>
                  <a:cxn ang="0">
                    <a:pos x="11" y="118"/>
                  </a:cxn>
                  <a:cxn ang="0">
                    <a:pos x="11" y="118"/>
                  </a:cxn>
                  <a:cxn ang="0">
                    <a:pos x="10" y="91"/>
                  </a:cxn>
                  <a:cxn ang="0">
                    <a:pos x="10" y="61"/>
                  </a:cxn>
                  <a:cxn ang="0">
                    <a:pos x="10" y="47"/>
                  </a:cxn>
                  <a:cxn ang="0">
                    <a:pos x="12" y="32"/>
                  </a:cxn>
                  <a:cxn ang="0">
                    <a:pos x="15" y="19"/>
                  </a:cxn>
                  <a:cxn ang="0">
                    <a:pos x="17" y="13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5"/>
                  </a:cxn>
                  <a:cxn ang="0">
                    <a:pos x="20" y="3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7" y="0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2"/>
                  </a:cxn>
                  <a:cxn ang="0">
                    <a:pos x="12" y="2"/>
                  </a:cxn>
                </a:cxnLst>
                <a:rect l="0" t="0" r="r" b="b"/>
                <a:pathLst>
                  <a:path w="22" h="123">
                    <a:moveTo>
                      <a:pt x="12" y="2"/>
                    </a:moveTo>
                    <a:lnTo>
                      <a:pt x="12" y="2"/>
                    </a:lnTo>
                    <a:lnTo>
                      <a:pt x="9" y="9"/>
                    </a:lnTo>
                    <a:lnTo>
                      <a:pt x="7" y="15"/>
                    </a:lnTo>
                    <a:lnTo>
                      <a:pt x="3" y="29"/>
                    </a:lnTo>
                    <a:lnTo>
                      <a:pt x="1" y="44"/>
                    </a:lnTo>
                    <a:lnTo>
                      <a:pt x="0" y="59"/>
                    </a:lnTo>
                    <a:lnTo>
                      <a:pt x="1" y="90"/>
                    </a:lnTo>
                    <a:lnTo>
                      <a:pt x="2" y="118"/>
                    </a:lnTo>
                    <a:lnTo>
                      <a:pt x="2" y="118"/>
                    </a:lnTo>
                    <a:lnTo>
                      <a:pt x="3" y="120"/>
                    </a:lnTo>
                    <a:lnTo>
                      <a:pt x="4" y="122"/>
                    </a:lnTo>
                    <a:lnTo>
                      <a:pt x="5" y="123"/>
                    </a:lnTo>
                    <a:lnTo>
                      <a:pt x="7" y="123"/>
                    </a:lnTo>
                    <a:lnTo>
                      <a:pt x="9" y="123"/>
                    </a:lnTo>
                    <a:lnTo>
                      <a:pt x="10" y="122"/>
                    </a:lnTo>
                    <a:lnTo>
                      <a:pt x="11" y="120"/>
                    </a:lnTo>
                    <a:lnTo>
                      <a:pt x="11" y="118"/>
                    </a:lnTo>
                    <a:lnTo>
                      <a:pt x="11" y="118"/>
                    </a:lnTo>
                    <a:lnTo>
                      <a:pt x="10" y="91"/>
                    </a:lnTo>
                    <a:lnTo>
                      <a:pt x="10" y="61"/>
                    </a:lnTo>
                    <a:lnTo>
                      <a:pt x="10" y="47"/>
                    </a:lnTo>
                    <a:lnTo>
                      <a:pt x="12" y="32"/>
                    </a:lnTo>
                    <a:lnTo>
                      <a:pt x="15" y="19"/>
                    </a:lnTo>
                    <a:lnTo>
                      <a:pt x="17" y="13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5"/>
                    </a:lnTo>
                    <a:lnTo>
                      <a:pt x="20" y="3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2"/>
                    </a:lnTo>
                    <a:lnTo>
                      <a:pt x="1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1" name="Freeform 176"/>
              <p:cNvSpPr/>
              <p:nvPr/>
            </p:nvSpPr>
            <p:spPr bwMode="auto">
              <a:xfrm>
                <a:off x="4395788" y="2492375"/>
                <a:ext cx="7938" cy="55563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29"/>
                  </a:cxn>
                  <a:cxn ang="0">
                    <a:pos x="2" y="53"/>
                  </a:cxn>
                  <a:cxn ang="0">
                    <a:pos x="1" y="77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1" y="102"/>
                  </a:cxn>
                  <a:cxn ang="0">
                    <a:pos x="2" y="104"/>
                  </a:cxn>
                  <a:cxn ang="0">
                    <a:pos x="4" y="105"/>
                  </a:cxn>
                  <a:cxn ang="0">
                    <a:pos x="6" y="105"/>
                  </a:cxn>
                  <a:cxn ang="0">
                    <a:pos x="7" y="105"/>
                  </a:cxn>
                  <a:cxn ang="0">
                    <a:pos x="9" y="104"/>
                  </a:cxn>
                  <a:cxn ang="0">
                    <a:pos x="10" y="102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1" y="77"/>
                  </a:cxn>
                  <a:cxn ang="0">
                    <a:pos x="13" y="53"/>
                  </a:cxn>
                  <a:cxn ang="0">
                    <a:pos x="14" y="29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2" y="1"/>
                  </a:cxn>
                  <a:cxn ang="0">
                    <a:pos x="10" y="0"/>
                  </a:cxn>
                  <a:cxn ang="0">
                    <a:pos x="9" y="1"/>
                  </a:cxn>
                  <a:cxn ang="0">
                    <a:pos x="7" y="2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05">
                    <a:moveTo>
                      <a:pt x="6" y="5"/>
                    </a:moveTo>
                    <a:lnTo>
                      <a:pt x="6" y="5"/>
                    </a:lnTo>
                    <a:lnTo>
                      <a:pt x="5" y="29"/>
                    </a:lnTo>
                    <a:lnTo>
                      <a:pt x="2" y="53"/>
                    </a:lnTo>
                    <a:lnTo>
                      <a:pt x="1" y="77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102"/>
                    </a:lnTo>
                    <a:lnTo>
                      <a:pt x="2" y="104"/>
                    </a:lnTo>
                    <a:lnTo>
                      <a:pt x="4" y="105"/>
                    </a:lnTo>
                    <a:lnTo>
                      <a:pt x="6" y="105"/>
                    </a:lnTo>
                    <a:lnTo>
                      <a:pt x="7" y="105"/>
                    </a:lnTo>
                    <a:lnTo>
                      <a:pt x="9" y="104"/>
                    </a:lnTo>
                    <a:lnTo>
                      <a:pt x="10" y="102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1" y="77"/>
                    </a:lnTo>
                    <a:lnTo>
                      <a:pt x="13" y="53"/>
                    </a:lnTo>
                    <a:lnTo>
                      <a:pt x="14" y="29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2" y="1"/>
                    </a:lnTo>
                    <a:lnTo>
                      <a:pt x="10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2" name="Freeform 177"/>
              <p:cNvSpPr/>
              <p:nvPr/>
            </p:nvSpPr>
            <p:spPr bwMode="auto">
              <a:xfrm>
                <a:off x="4424363" y="25209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6"/>
                  </a:cxn>
                  <a:cxn ang="0">
                    <a:pos x="3" y="136"/>
                  </a:cxn>
                  <a:cxn ang="0">
                    <a:pos x="4" y="137"/>
                  </a:cxn>
                  <a:cxn ang="0">
                    <a:pos x="6" y="136"/>
                  </a:cxn>
                  <a:cxn ang="0">
                    <a:pos x="7" y="136"/>
                  </a:cxn>
                  <a:cxn ang="0">
                    <a:pos x="8" y="134"/>
                  </a:cxn>
                  <a:cxn ang="0">
                    <a:pos x="9" y="132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8" y="2"/>
                  </a:cxn>
                  <a:cxn ang="0">
                    <a:pos x="7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9" h="137">
                    <a:moveTo>
                      <a:pt x="0" y="4"/>
                    </a:move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6"/>
                    </a:lnTo>
                    <a:lnTo>
                      <a:pt x="3" y="136"/>
                    </a:lnTo>
                    <a:lnTo>
                      <a:pt x="4" y="137"/>
                    </a:lnTo>
                    <a:lnTo>
                      <a:pt x="6" y="136"/>
                    </a:lnTo>
                    <a:lnTo>
                      <a:pt x="7" y="136"/>
                    </a:lnTo>
                    <a:lnTo>
                      <a:pt x="8" y="134"/>
                    </a:lnTo>
                    <a:lnTo>
                      <a:pt x="9" y="132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8" y="2"/>
                    </a:lnTo>
                    <a:lnTo>
                      <a:pt x="7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3" name="Freeform 178"/>
              <p:cNvSpPr/>
              <p:nvPr/>
            </p:nvSpPr>
            <p:spPr bwMode="auto">
              <a:xfrm>
                <a:off x="4451350" y="2547938"/>
                <a:ext cx="7938" cy="68263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3"/>
                  </a:cxn>
                  <a:cxn ang="0">
                    <a:pos x="1" y="47"/>
                  </a:cxn>
                  <a:cxn ang="0">
                    <a:pos x="0" y="62"/>
                  </a:cxn>
                  <a:cxn ang="0">
                    <a:pos x="0" y="124"/>
                  </a:cxn>
                  <a:cxn ang="0">
                    <a:pos x="0" y="124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3" y="128"/>
                  </a:cxn>
                  <a:cxn ang="0">
                    <a:pos x="5" y="128"/>
                  </a:cxn>
                  <a:cxn ang="0">
                    <a:pos x="6" y="128"/>
                  </a:cxn>
                  <a:cxn ang="0">
                    <a:pos x="8" y="127"/>
                  </a:cxn>
                  <a:cxn ang="0">
                    <a:pos x="9" y="126"/>
                  </a:cxn>
                  <a:cxn ang="0">
                    <a:pos x="9" y="124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0" y="52"/>
                  </a:cxn>
                  <a:cxn ang="0">
                    <a:pos x="11" y="37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5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28">
                    <a:moveTo>
                      <a:pt x="5" y="5"/>
                    </a:moveTo>
                    <a:lnTo>
                      <a:pt x="5" y="5"/>
                    </a:lnTo>
                    <a:lnTo>
                      <a:pt x="2" y="33"/>
                    </a:lnTo>
                    <a:lnTo>
                      <a:pt x="1" y="47"/>
                    </a:lnTo>
                    <a:lnTo>
                      <a:pt x="0" y="6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3" y="128"/>
                    </a:lnTo>
                    <a:lnTo>
                      <a:pt x="5" y="128"/>
                    </a:lnTo>
                    <a:lnTo>
                      <a:pt x="6" y="128"/>
                    </a:lnTo>
                    <a:lnTo>
                      <a:pt x="8" y="127"/>
                    </a:lnTo>
                    <a:lnTo>
                      <a:pt x="9" y="126"/>
                    </a:lnTo>
                    <a:lnTo>
                      <a:pt x="9" y="124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0" y="52"/>
                    </a:lnTo>
                    <a:lnTo>
                      <a:pt x="11" y="3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2"/>
                    </a:lnTo>
                    <a:lnTo>
                      <a:pt x="11" y="1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4" name="Freeform 179"/>
              <p:cNvSpPr/>
              <p:nvPr/>
            </p:nvSpPr>
            <p:spPr bwMode="auto">
              <a:xfrm>
                <a:off x="4478338" y="2578100"/>
                <a:ext cx="6350" cy="555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1" y="103"/>
                  </a:cxn>
                  <a:cxn ang="0">
                    <a:pos x="4" y="104"/>
                  </a:cxn>
                  <a:cxn ang="0">
                    <a:pos x="5" y="104"/>
                  </a:cxn>
                  <a:cxn ang="0">
                    <a:pos x="7" y="104"/>
                  </a:cxn>
                  <a:cxn ang="0">
                    <a:pos x="8" y="103"/>
                  </a:cxn>
                  <a:cxn ang="0">
                    <a:pos x="9" y="102"/>
                  </a:cxn>
                  <a:cxn ang="0">
                    <a:pos x="10" y="100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4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104">
                    <a:moveTo>
                      <a:pt x="0" y="5"/>
                    </a:moveTo>
                    <a:lnTo>
                      <a:pt x="0" y="100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1" y="103"/>
                    </a:lnTo>
                    <a:lnTo>
                      <a:pt x="4" y="104"/>
                    </a:lnTo>
                    <a:lnTo>
                      <a:pt x="5" y="104"/>
                    </a:lnTo>
                    <a:lnTo>
                      <a:pt x="7" y="104"/>
                    </a:lnTo>
                    <a:lnTo>
                      <a:pt x="8" y="103"/>
                    </a:lnTo>
                    <a:lnTo>
                      <a:pt x="9" y="102"/>
                    </a:lnTo>
                    <a:lnTo>
                      <a:pt x="10" y="100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4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5" name="Freeform 180"/>
              <p:cNvSpPr/>
              <p:nvPr/>
            </p:nvSpPr>
            <p:spPr bwMode="auto">
              <a:xfrm>
                <a:off x="4500563" y="2608263"/>
                <a:ext cx="7938" cy="49213"/>
              </a:xfrm>
              <a:custGeom>
                <a:avLst/>
                <a:gdLst/>
                <a:ahLst/>
                <a:cxnLst>
                  <a:cxn ang="0">
                    <a:pos x="15" y="88"/>
                  </a:cxn>
                  <a:cxn ang="0">
                    <a:pos x="15" y="88"/>
                  </a:cxn>
                  <a:cxn ang="0">
                    <a:pos x="12" y="79"/>
                  </a:cxn>
                  <a:cxn ang="0">
                    <a:pos x="10" y="68"/>
                  </a:cxn>
                  <a:cxn ang="0">
                    <a:pos x="9" y="57"/>
                  </a:cxn>
                  <a:cxn ang="0">
                    <a:pos x="9" y="47"/>
                  </a:cxn>
                  <a:cxn ang="0">
                    <a:pos x="9" y="25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7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1" y="4"/>
                  </a:cxn>
                  <a:cxn ang="0">
                    <a:pos x="1" y="4"/>
                  </a:cxn>
                  <a:cxn ang="0">
                    <a:pos x="0" y="26"/>
                  </a:cxn>
                  <a:cxn ang="0">
                    <a:pos x="0" y="48"/>
                  </a:cxn>
                  <a:cxn ang="0">
                    <a:pos x="0" y="59"/>
                  </a:cxn>
                  <a:cxn ang="0">
                    <a:pos x="1" y="69"/>
                  </a:cxn>
                  <a:cxn ang="0">
                    <a:pos x="3" y="81"/>
                  </a:cxn>
                  <a:cxn ang="0">
                    <a:pos x="6" y="91"/>
                  </a:cxn>
                  <a:cxn ang="0">
                    <a:pos x="6" y="91"/>
                  </a:cxn>
                  <a:cxn ang="0">
                    <a:pos x="7" y="93"/>
                  </a:cxn>
                  <a:cxn ang="0">
                    <a:pos x="8" y="94"/>
                  </a:cxn>
                  <a:cxn ang="0">
                    <a:pos x="10" y="94"/>
                  </a:cxn>
                  <a:cxn ang="0">
                    <a:pos x="12" y="94"/>
                  </a:cxn>
                  <a:cxn ang="0">
                    <a:pos x="13" y="93"/>
                  </a:cxn>
                  <a:cxn ang="0">
                    <a:pos x="14" y="92"/>
                  </a:cxn>
                  <a:cxn ang="0">
                    <a:pos x="15" y="90"/>
                  </a:cxn>
                  <a:cxn ang="0">
                    <a:pos x="15" y="88"/>
                  </a:cxn>
                  <a:cxn ang="0">
                    <a:pos x="15" y="88"/>
                  </a:cxn>
                </a:cxnLst>
                <a:rect l="0" t="0" r="r" b="b"/>
                <a:pathLst>
                  <a:path w="15" h="94">
                    <a:moveTo>
                      <a:pt x="15" y="88"/>
                    </a:moveTo>
                    <a:lnTo>
                      <a:pt x="15" y="88"/>
                    </a:lnTo>
                    <a:lnTo>
                      <a:pt x="12" y="79"/>
                    </a:lnTo>
                    <a:lnTo>
                      <a:pt x="10" y="68"/>
                    </a:lnTo>
                    <a:lnTo>
                      <a:pt x="9" y="57"/>
                    </a:lnTo>
                    <a:lnTo>
                      <a:pt x="9" y="47"/>
                    </a:lnTo>
                    <a:lnTo>
                      <a:pt x="9" y="25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7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1" y="4"/>
                    </a:lnTo>
                    <a:lnTo>
                      <a:pt x="0" y="26"/>
                    </a:lnTo>
                    <a:lnTo>
                      <a:pt x="0" y="48"/>
                    </a:lnTo>
                    <a:lnTo>
                      <a:pt x="0" y="59"/>
                    </a:lnTo>
                    <a:lnTo>
                      <a:pt x="1" y="69"/>
                    </a:lnTo>
                    <a:lnTo>
                      <a:pt x="3" y="8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7" y="93"/>
                    </a:lnTo>
                    <a:lnTo>
                      <a:pt x="8" y="94"/>
                    </a:lnTo>
                    <a:lnTo>
                      <a:pt x="10" y="94"/>
                    </a:lnTo>
                    <a:lnTo>
                      <a:pt x="12" y="94"/>
                    </a:lnTo>
                    <a:lnTo>
                      <a:pt x="13" y="93"/>
                    </a:lnTo>
                    <a:lnTo>
                      <a:pt x="14" y="92"/>
                    </a:lnTo>
                    <a:lnTo>
                      <a:pt x="15" y="90"/>
                    </a:lnTo>
                    <a:lnTo>
                      <a:pt x="15" y="88"/>
                    </a:lnTo>
                    <a:lnTo>
                      <a:pt x="15" y="8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6" name="Freeform 181"/>
              <p:cNvSpPr/>
              <p:nvPr/>
            </p:nvSpPr>
            <p:spPr bwMode="auto">
              <a:xfrm>
                <a:off x="4529138" y="2622550"/>
                <a:ext cx="7938" cy="63500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18"/>
                  </a:cxn>
                  <a:cxn ang="0">
                    <a:pos x="3" y="31"/>
                  </a:cxn>
                  <a:cxn ang="0">
                    <a:pos x="1" y="4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86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7"/>
                  </a:cxn>
                  <a:cxn ang="0">
                    <a:pos x="3" y="118"/>
                  </a:cxn>
                  <a:cxn ang="0">
                    <a:pos x="6" y="119"/>
                  </a:cxn>
                  <a:cxn ang="0">
                    <a:pos x="8" y="118"/>
                  </a:cxn>
                  <a:cxn ang="0">
                    <a:pos x="9" y="117"/>
                  </a:cxn>
                  <a:cxn ang="0">
                    <a:pos x="10" y="116"/>
                  </a:cxn>
                  <a:cxn ang="0">
                    <a:pos x="11" y="114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1" y="43"/>
                  </a:cxn>
                  <a:cxn ang="0">
                    <a:pos x="13" y="31"/>
                  </a:cxn>
                  <a:cxn ang="0">
                    <a:pos x="14" y="18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8" y="1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19">
                    <a:moveTo>
                      <a:pt x="6" y="5"/>
                    </a:moveTo>
                    <a:lnTo>
                      <a:pt x="6" y="5"/>
                    </a:lnTo>
                    <a:lnTo>
                      <a:pt x="5" y="18"/>
                    </a:lnTo>
                    <a:lnTo>
                      <a:pt x="3" y="31"/>
                    </a:lnTo>
                    <a:lnTo>
                      <a:pt x="1" y="4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86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7"/>
                    </a:lnTo>
                    <a:lnTo>
                      <a:pt x="3" y="118"/>
                    </a:lnTo>
                    <a:lnTo>
                      <a:pt x="6" y="119"/>
                    </a:lnTo>
                    <a:lnTo>
                      <a:pt x="8" y="118"/>
                    </a:lnTo>
                    <a:lnTo>
                      <a:pt x="9" y="117"/>
                    </a:lnTo>
                    <a:lnTo>
                      <a:pt x="10" y="116"/>
                    </a:lnTo>
                    <a:lnTo>
                      <a:pt x="11" y="114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1" y="43"/>
                    </a:lnTo>
                    <a:lnTo>
                      <a:pt x="13" y="31"/>
                    </a:lnTo>
                    <a:lnTo>
                      <a:pt x="14" y="18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7" name="Freeform 182"/>
              <p:cNvSpPr/>
              <p:nvPr/>
            </p:nvSpPr>
            <p:spPr bwMode="auto">
              <a:xfrm>
                <a:off x="4551363" y="2652713"/>
                <a:ext cx="4763" cy="55563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1" y="3"/>
                  </a:cxn>
                  <a:cxn ang="0">
                    <a:pos x="10" y="1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3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3"/>
                  </a:cxn>
                  <a:cxn ang="0">
                    <a:pos x="0" y="75"/>
                  </a:cxn>
                  <a:cxn ang="0">
                    <a:pos x="2" y="99"/>
                  </a:cxn>
                  <a:cxn ang="0">
                    <a:pos x="2" y="99"/>
                  </a:cxn>
                  <a:cxn ang="0">
                    <a:pos x="2" y="101"/>
                  </a:cxn>
                  <a:cxn ang="0">
                    <a:pos x="4" y="103"/>
                  </a:cxn>
                  <a:cxn ang="0">
                    <a:pos x="7" y="104"/>
                  </a:cxn>
                  <a:cxn ang="0">
                    <a:pos x="9" y="104"/>
                  </a:cxn>
                  <a:cxn ang="0">
                    <a:pos x="10" y="103"/>
                  </a:cxn>
                  <a:cxn ang="0">
                    <a:pos x="11" y="101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9" y="75"/>
                  </a:cxn>
                  <a:cxn ang="0">
                    <a:pos x="9" y="53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11" h="104">
                    <a:moveTo>
                      <a:pt x="11" y="5"/>
                    </a:moveTo>
                    <a:lnTo>
                      <a:pt x="11" y="5"/>
                    </a:lnTo>
                    <a:lnTo>
                      <a:pt x="11" y="3"/>
                    </a:lnTo>
                    <a:lnTo>
                      <a:pt x="10" y="1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3"/>
                    </a:lnTo>
                    <a:lnTo>
                      <a:pt x="0" y="75"/>
                    </a:lnTo>
                    <a:lnTo>
                      <a:pt x="2" y="99"/>
                    </a:lnTo>
                    <a:lnTo>
                      <a:pt x="2" y="99"/>
                    </a:lnTo>
                    <a:lnTo>
                      <a:pt x="2" y="101"/>
                    </a:lnTo>
                    <a:lnTo>
                      <a:pt x="4" y="103"/>
                    </a:lnTo>
                    <a:lnTo>
                      <a:pt x="7" y="104"/>
                    </a:lnTo>
                    <a:lnTo>
                      <a:pt x="9" y="104"/>
                    </a:lnTo>
                    <a:lnTo>
                      <a:pt x="10" y="103"/>
                    </a:lnTo>
                    <a:lnTo>
                      <a:pt x="11" y="101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9" y="75"/>
                    </a:lnTo>
                    <a:lnTo>
                      <a:pt x="9" y="53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8" name="Freeform 183"/>
              <p:cNvSpPr/>
              <p:nvPr/>
            </p:nvSpPr>
            <p:spPr bwMode="auto">
              <a:xfrm>
                <a:off x="4572000" y="2676525"/>
                <a:ext cx="6350" cy="58738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57"/>
                  </a:cxn>
                  <a:cxn ang="0">
                    <a:pos x="2" y="83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6" y="111"/>
                  </a:cxn>
                  <a:cxn ang="0">
                    <a:pos x="7" y="112"/>
                  </a:cxn>
                  <a:cxn ang="0">
                    <a:pos x="10" y="113"/>
                  </a:cxn>
                  <a:cxn ang="0">
                    <a:pos x="12" y="113"/>
                  </a:cxn>
                  <a:cxn ang="0">
                    <a:pos x="13" y="112"/>
                  </a:cxn>
                  <a:cxn ang="0">
                    <a:pos x="14" y="111"/>
                  </a:cxn>
                  <a:cxn ang="0">
                    <a:pos x="14" y="109"/>
                  </a:cxn>
                  <a:cxn ang="0">
                    <a:pos x="14" y="109"/>
                  </a:cxn>
                  <a:cxn ang="0">
                    <a:pos x="12" y="83"/>
                  </a:cxn>
                  <a:cxn ang="0">
                    <a:pos x="10" y="57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4" h="113">
                    <a:moveTo>
                      <a:pt x="10" y="4"/>
                    </a:moveTo>
                    <a:lnTo>
                      <a:pt x="10" y="4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57"/>
                    </a:lnTo>
                    <a:lnTo>
                      <a:pt x="2" y="83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6" y="111"/>
                    </a:lnTo>
                    <a:lnTo>
                      <a:pt x="7" y="112"/>
                    </a:lnTo>
                    <a:lnTo>
                      <a:pt x="10" y="113"/>
                    </a:lnTo>
                    <a:lnTo>
                      <a:pt x="12" y="113"/>
                    </a:lnTo>
                    <a:lnTo>
                      <a:pt x="13" y="112"/>
                    </a:lnTo>
                    <a:lnTo>
                      <a:pt x="14" y="111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2" y="83"/>
                    </a:lnTo>
                    <a:lnTo>
                      <a:pt x="10" y="57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9" name="Freeform 184"/>
              <p:cNvSpPr/>
              <p:nvPr/>
            </p:nvSpPr>
            <p:spPr bwMode="auto">
              <a:xfrm>
                <a:off x="4481513" y="2305050"/>
                <a:ext cx="12700" cy="61913"/>
              </a:xfrm>
              <a:custGeom>
                <a:avLst/>
                <a:gdLst/>
                <a:ahLst/>
                <a:cxnLst>
                  <a:cxn ang="0">
                    <a:pos x="21" y="109"/>
                  </a:cxn>
                  <a:cxn ang="0">
                    <a:pos x="21" y="109"/>
                  </a:cxn>
                  <a:cxn ang="0">
                    <a:pos x="16" y="105"/>
                  </a:cxn>
                  <a:cxn ang="0">
                    <a:pos x="13" y="101"/>
                  </a:cxn>
                  <a:cxn ang="0">
                    <a:pos x="11" y="95"/>
                  </a:cxn>
                  <a:cxn ang="0">
                    <a:pos x="9" y="89"/>
                  </a:cxn>
                  <a:cxn ang="0">
                    <a:pos x="9" y="76"/>
                  </a:cxn>
                  <a:cxn ang="0">
                    <a:pos x="9" y="64"/>
                  </a:cxn>
                  <a:cxn ang="0">
                    <a:pos x="9" y="64"/>
                  </a:cxn>
                  <a:cxn ang="0">
                    <a:pos x="10" y="3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77"/>
                  </a:cxn>
                  <a:cxn ang="0">
                    <a:pos x="0" y="77"/>
                  </a:cxn>
                  <a:cxn ang="0">
                    <a:pos x="0" y="89"/>
                  </a:cxn>
                  <a:cxn ang="0">
                    <a:pos x="1" y="95"/>
                  </a:cxn>
                  <a:cxn ang="0">
                    <a:pos x="3" y="100"/>
                  </a:cxn>
                  <a:cxn ang="0">
                    <a:pos x="5" y="105"/>
                  </a:cxn>
                  <a:cxn ang="0">
                    <a:pos x="8" y="110"/>
                  </a:cxn>
                  <a:cxn ang="0">
                    <a:pos x="12" y="115"/>
                  </a:cxn>
                  <a:cxn ang="0">
                    <a:pos x="16" y="118"/>
                  </a:cxn>
                  <a:cxn ang="0">
                    <a:pos x="16" y="118"/>
                  </a:cxn>
                  <a:cxn ang="0">
                    <a:pos x="18" y="119"/>
                  </a:cxn>
                  <a:cxn ang="0">
                    <a:pos x="20" y="119"/>
                  </a:cxn>
                  <a:cxn ang="0">
                    <a:pos x="21" y="118"/>
                  </a:cxn>
                  <a:cxn ang="0">
                    <a:pos x="22" y="117"/>
                  </a:cxn>
                  <a:cxn ang="0">
                    <a:pos x="23" y="115"/>
                  </a:cxn>
                  <a:cxn ang="0">
                    <a:pos x="23" y="112"/>
                  </a:cxn>
                  <a:cxn ang="0">
                    <a:pos x="22" y="111"/>
                  </a:cxn>
                  <a:cxn ang="0">
                    <a:pos x="21" y="109"/>
                  </a:cxn>
                  <a:cxn ang="0">
                    <a:pos x="21" y="109"/>
                  </a:cxn>
                </a:cxnLst>
                <a:rect l="0" t="0" r="r" b="b"/>
                <a:pathLst>
                  <a:path w="23" h="119">
                    <a:moveTo>
                      <a:pt x="21" y="109"/>
                    </a:moveTo>
                    <a:lnTo>
                      <a:pt x="21" y="109"/>
                    </a:lnTo>
                    <a:lnTo>
                      <a:pt x="16" y="105"/>
                    </a:lnTo>
                    <a:lnTo>
                      <a:pt x="13" y="101"/>
                    </a:lnTo>
                    <a:lnTo>
                      <a:pt x="11" y="95"/>
                    </a:lnTo>
                    <a:lnTo>
                      <a:pt x="9" y="89"/>
                    </a:lnTo>
                    <a:lnTo>
                      <a:pt x="9" y="76"/>
                    </a:lnTo>
                    <a:lnTo>
                      <a:pt x="9" y="64"/>
                    </a:lnTo>
                    <a:lnTo>
                      <a:pt x="9" y="64"/>
                    </a:lnTo>
                    <a:lnTo>
                      <a:pt x="10" y="3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9"/>
                    </a:lnTo>
                    <a:lnTo>
                      <a:pt x="1" y="95"/>
                    </a:lnTo>
                    <a:lnTo>
                      <a:pt x="3" y="100"/>
                    </a:lnTo>
                    <a:lnTo>
                      <a:pt x="5" y="105"/>
                    </a:lnTo>
                    <a:lnTo>
                      <a:pt x="8" y="110"/>
                    </a:lnTo>
                    <a:lnTo>
                      <a:pt x="12" y="115"/>
                    </a:lnTo>
                    <a:lnTo>
                      <a:pt x="16" y="118"/>
                    </a:lnTo>
                    <a:lnTo>
                      <a:pt x="16" y="118"/>
                    </a:lnTo>
                    <a:lnTo>
                      <a:pt x="18" y="119"/>
                    </a:lnTo>
                    <a:lnTo>
                      <a:pt x="20" y="119"/>
                    </a:lnTo>
                    <a:lnTo>
                      <a:pt x="21" y="118"/>
                    </a:lnTo>
                    <a:lnTo>
                      <a:pt x="22" y="117"/>
                    </a:lnTo>
                    <a:lnTo>
                      <a:pt x="23" y="115"/>
                    </a:lnTo>
                    <a:lnTo>
                      <a:pt x="23" y="112"/>
                    </a:lnTo>
                    <a:lnTo>
                      <a:pt x="22" y="111"/>
                    </a:lnTo>
                    <a:lnTo>
                      <a:pt x="21" y="109"/>
                    </a:lnTo>
                    <a:lnTo>
                      <a:pt x="21" y="10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0" name="Freeform 185"/>
              <p:cNvSpPr/>
              <p:nvPr/>
            </p:nvSpPr>
            <p:spPr bwMode="auto">
              <a:xfrm>
                <a:off x="4519613" y="2336800"/>
                <a:ext cx="9525" cy="55563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7" y="15"/>
                  </a:cxn>
                  <a:cxn ang="0">
                    <a:pos x="4" y="27"/>
                  </a:cxn>
                  <a:cxn ang="0">
                    <a:pos x="2" y="50"/>
                  </a:cxn>
                  <a:cxn ang="0">
                    <a:pos x="0" y="75"/>
                  </a:cxn>
                  <a:cxn ang="0">
                    <a:pos x="0" y="99"/>
                  </a:cxn>
                  <a:cxn ang="0">
                    <a:pos x="0" y="99"/>
                  </a:cxn>
                  <a:cxn ang="0">
                    <a:pos x="0" y="101"/>
                  </a:cxn>
                  <a:cxn ang="0">
                    <a:pos x="1" y="102"/>
                  </a:cxn>
                  <a:cxn ang="0">
                    <a:pos x="3" y="103"/>
                  </a:cxn>
                  <a:cxn ang="0">
                    <a:pos x="5" y="104"/>
                  </a:cxn>
                  <a:cxn ang="0">
                    <a:pos x="6" y="103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9" y="99"/>
                  </a:cxn>
                  <a:cxn ang="0">
                    <a:pos x="9" y="99"/>
                  </a:cxn>
                  <a:cxn ang="0">
                    <a:pos x="10" y="75"/>
                  </a:cxn>
                  <a:cxn ang="0">
                    <a:pos x="11" y="52"/>
                  </a:cxn>
                  <a:cxn ang="0">
                    <a:pos x="13" y="29"/>
                  </a:cxn>
                  <a:cxn ang="0">
                    <a:pos x="16" y="17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8" y="2"/>
                  </a:cxn>
                  <a:cxn ang="0">
                    <a:pos x="17" y="1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9" y="3"/>
                  </a:cxn>
                  <a:cxn ang="0">
                    <a:pos x="9" y="3"/>
                  </a:cxn>
                </a:cxnLst>
                <a:rect l="0" t="0" r="r" b="b"/>
                <a:pathLst>
                  <a:path w="18" h="104">
                    <a:moveTo>
                      <a:pt x="9" y="3"/>
                    </a:moveTo>
                    <a:lnTo>
                      <a:pt x="9" y="3"/>
                    </a:lnTo>
                    <a:lnTo>
                      <a:pt x="7" y="15"/>
                    </a:lnTo>
                    <a:lnTo>
                      <a:pt x="4" y="27"/>
                    </a:lnTo>
                    <a:lnTo>
                      <a:pt x="2" y="50"/>
                    </a:lnTo>
                    <a:lnTo>
                      <a:pt x="0" y="75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101"/>
                    </a:lnTo>
                    <a:lnTo>
                      <a:pt x="1" y="102"/>
                    </a:lnTo>
                    <a:lnTo>
                      <a:pt x="3" y="103"/>
                    </a:lnTo>
                    <a:lnTo>
                      <a:pt x="5" y="104"/>
                    </a:lnTo>
                    <a:lnTo>
                      <a:pt x="6" y="103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9" y="99"/>
                    </a:lnTo>
                    <a:lnTo>
                      <a:pt x="9" y="99"/>
                    </a:lnTo>
                    <a:lnTo>
                      <a:pt x="10" y="75"/>
                    </a:lnTo>
                    <a:lnTo>
                      <a:pt x="11" y="52"/>
                    </a:lnTo>
                    <a:lnTo>
                      <a:pt x="13" y="29"/>
                    </a:lnTo>
                    <a:lnTo>
                      <a:pt x="16" y="17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7" y="1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9" y="3"/>
                    </a:lnTo>
                    <a:lnTo>
                      <a:pt x="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1" name="Freeform 186"/>
              <p:cNvSpPr/>
              <p:nvPr/>
            </p:nvSpPr>
            <p:spPr bwMode="auto">
              <a:xfrm>
                <a:off x="4543425" y="2370138"/>
                <a:ext cx="7938" cy="71438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5" y="4"/>
                  </a:cxn>
                  <a:cxn ang="0">
                    <a:pos x="4" y="36"/>
                  </a:cxn>
                  <a:cxn ang="0">
                    <a:pos x="3" y="68"/>
                  </a:cxn>
                  <a:cxn ang="0">
                    <a:pos x="1" y="100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5"/>
                  </a:cxn>
                  <a:cxn ang="0">
                    <a:pos x="3" y="136"/>
                  </a:cxn>
                  <a:cxn ang="0">
                    <a:pos x="4" y="136"/>
                  </a:cxn>
                  <a:cxn ang="0">
                    <a:pos x="7" y="136"/>
                  </a:cxn>
                  <a:cxn ang="0">
                    <a:pos x="9" y="135"/>
                  </a:cxn>
                  <a:cxn ang="0">
                    <a:pos x="10" y="134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11" y="100"/>
                  </a:cxn>
                  <a:cxn ang="0">
                    <a:pos x="13" y="68"/>
                  </a:cxn>
                  <a:cxn ang="0">
                    <a:pos x="14" y="36"/>
                  </a:cxn>
                  <a:cxn ang="0">
                    <a:pos x="15" y="4"/>
                  </a:cxn>
                  <a:cxn ang="0">
                    <a:pos x="15" y="4"/>
                  </a:cxn>
                  <a:cxn ang="0">
                    <a:pos x="14" y="2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5" y="2"/>
                  </a:cxn>
                  <a:cxn ang="0">
                    <a:pos x="5" y="4"/>
                  </a:cxn>
                  <a:cxn ang="0">
                    <a:pos x="5" y="4"/>
                  </a:cxn>
                </a:cxnLst>
                <a:rect l="0" t="0" r="r" b="b"/>
                <a:pathLst>
                  <a:path w="15" h="136">
                    <a:moveTo>
                      <a:pt x="5" y="4"/>
                    </a:moveTo>
                    <a:lnTo>
                      <a:pt x="5" y="4"/>
                    </a:lnTo>
                    <a:lnTo>
                      <a:pt x="4" y="36"/>
                    </a:lnTo>
                    <a:lnTo>
                      <a:pt x="3" y="68"/>
                    </a:lnTo>
                    <a:lnTo>
                      <a:pt x="1" y="100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5"/>
                    </a:lnTo>
                    <a:lnTo>
                      <a:pt x="3" y="136"/>
                    </a:lnTo>
                    <a:lnTo>
                      <a:pt x="4" y="136"/>
                    </a:lnTo>
                    <a:lnTo>
                      <a:pt x="7" y="136"/>
                    </a:lnTo>
                    <a:lnTo>
                      <a:pt x="9" y="135"/>
                    </a:lnTo>
                    <a:lnTo>
                      <a:pt x="10" y="134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11" y="100"/>
                    </a:lnTo>
                    <a:lnTo>
                      <a:pt x="13" y="68"/>
                    </a:lnTo>
                    <a:lnTo>
                      <a:pt x="14" y="36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4" y="2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5" y="2"/>
                    </a:lnTo>
                    <a:lnTo>
                      <a:pt x="5" y="4"/>
                    </a:lnTo>
                    <a:lnTo>
                      <a:pt x="5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2" name="Freeform 187"/>
              <p:cNvSpPr/>
              <p:nvPr/>
            </p:nvSpPr>
            <p:spPr bwMode="auto">
              <a:xfrm>
                <a:off x="4573588" y="24066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28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1"/>
                  </a:cxn>
                  <a:cxn ang="0">
                    <a:pos x="3" y="132"/>
                  </a:cxn>
                  <a:cxn ang="0">
                    <a:pos x="5" y="133"/>
                  </a:cxn>
                  <a:cxn ang="0">
                    <a:pos x="6" y="132"/>
                  </a:cxn>
                  <a:cxn ang="0">
                    <a:pos x="8" y="131"/>
                  </a:cxn>
                  <a:cxn ang="0">
                    <a:pos x="9" y="130"/>
                  </a:cxn>
                  <a:cxn ang="0">
                    <a:pos x="9" y="12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33">
                    <a:moveTo>
                      <a:pt x="0" y="5"/>
                    </a:moveTo>
                    <a:lnTo>
                      <a:pt x="0" y="128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1"/>
                    </a:lnTo>
                    <a:lnTo>
                      <a:pt x="3" y="132"/>
                    </a:lnTo>
                    <a:lnTo>
                      <a:pt x="5" y="133"/>
                    </a:lnTo>
                    <a:lnTo>
                      <a:pt x="6" y="132"/>
                    </a:lnTo>
                    <a:lnTo>
                      <a:pt x="8" y="131"/>
                    </a:lnTo>
                    <a:lnTo>
                      <a:pt x="9" y="130"/>
                    </a:lnTo>
                    <a:lnTo>
                      <a:pt x="9" y="12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3" name="Freeform 188"/>
              <p:cNvSpPr/>
              <p:nvPr/>
            </p:nvSpPr>
            <p:spPr bwMode="auto">
              <a:xfrm>
                <a:off x="4602163" y="24320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1" y="121"/>
                  </a:cxn>
                  <a:cxn ang="0">
                    <a:pos x="2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7" y="121"/>
                  </a:cxn>
                  <a:cxn ang="0">
                    <a:pos x="8" y="120"/>
                  </a:cxn>
                  <a:cxn ang="0">
                    <a:pos x="9" y="11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8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1" y="121"/>
                    </a:lnTo>
                    <a:lnTo>
                      <a:pt x="2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7" y="121"/>
                    </a:lnTo>
                    <a:lnTo>
                      <a:pt x="8" y="120"/>
                    </a:lnTo>
                    <a:lnTo>
                      <a:pt x="9" y="11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4" name="Freeform 189"/>
              <p:cNvSpPr/>
              <p:nvPr/>
            </p:nvSpPr>
            <p:spPr bwMode="auto">
              <a:xfrm>
                <a:off x="4624388" y="24574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1"/>
                  </a:cxn>
                  <a:cxn ang="0">
                    <a:pos x="9" y="119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9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1"/>
                    </a:lnTo>
                    <a:lnTo>
                      <a:pt x="9" y="119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5" name="Freeform 190"/>
              <p:cNvSpPr/>
              <p:nvPr/>
            </p:nvSpPr>
            <p:spPr bwMode="auto">
              <a:xfrm>
                <a:off x="4651375" y="2482850"/>
                <a:ext cx="7938" cy="73025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0"/>
                  </a:cxn>
                  <a:cxn ang="0">
                    <a:pos x="1" y="42"/>
                  </a:cxn>
                  <a:cxn ang="0">
                    <a:pos x="0" y="55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1" y="134"/>
                  </a:cxn>
                  <a:cxn ang="0">
                    <a:pos x="2" y="136"/>
                  </a:cxn>
                  <a:cxn ang="0">
                    <a:pos x="3" y="137"/>
                  </a:cxn>
                  <a:cxn ang="0">
                    <a:pos x="5" y="137"/>
                  </a:cxn>
                  <a:cxn ang="0">
                    <a:pos x="7" y="137"/>
                  </a:cxn>
                  <a:cxn ang="0">
                    <a:pos x="8" y="136"/>
                  </a:cxn>
                  <a:cxn ang="0">
                    <a:pos x="9" y="134"/>
                  </a:cxn>
                  <a:cxn ang="0">
                    <a:pos x="10" y="132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0" y="47"/>
                  </a:cxn>
                  <a:cxn ang="0">
                    <a:pos x="11" y="33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37">
                    <a:moveTo>
                      <a:pt x="5" y="5"/>
                    </a:moveTo>
                    <a:lnTo>
                      <a:pt x="5" y="5"/>
                    </a:lnTo>
                    <a:lnTo>
                      <a:pt x="2" y="30"/>
                    </a:lnTo>
                    <a:lnTo>
                      <a:pt x="1" y="42"/>
                    </a:lnTo>
                    <a:lnTo>
                      <a:pt x="0" y="55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1" y="134"/>
                    </a:lnTo>
                    <a:lnTo>
                      <a:pt x="2" y="136"/>
                    </a:lnTo>
                    <a:lnTo>
                      <a:pt x="3" y="137"/>
                    </a:lnTo>
                    <a:lnTo>
                      <a:pt x="5" y="137"/>
                    </a:lnTo>
                    <a:lnTo>
                      <a:pt x="7" y="137"/>
                    </a:lnTo>
                    <a:lnTo>
                      <a:pt x="8" y="136"/>
                    </a:lnTo>
                    <a:lnTo>
                      <a:pt x="9" y="134"/>
                    </a:lnTo>
                    <a:lnTo>
                      <a:pt x="10" y="13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47"/>
                    </a:lnTo>
                    <a:lnTo>
                      <a:pt x="11" y="33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6" name="Freeform 191"/>
              <p:cNvSpPr/>
              <p:nvPr/>
            </p:nvSpPr>
            <p:spPr bwMode="auto">
              <a:xfrm>
                <a:off x="4684713" y="2500313"/>
                <a:ext cx="4763" cy="8731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61"/>
                  </a:cxn>
                  <a:cxn ang="0">
                    <a:pos x="0" y="161"/>
                  </a:cxn>
                  <a:cxn ang="0">
                    <a:pos x="0" y="163"/>
                  </a:cxn>
                  <a:cxn ang="0">
                    <a:pos x="1" y="164"/>
                  </a:cxn>
                  <a:cxn ang="0">
                    <a:pos x="3" y="165"/>
                  </a:cxn>
                  <a:cxn ang="0">
                    <a:pos x="5" y="166"/>
                  </a:cxn>
                  <a:cxn ang="0">
                    <a:pos x="6" y="165"/>
                  </a:cxn>
                  <a:cxn ang="0">
                    <a:pos x="8" y="164"/>
                  </a:cxn>
                  <a:cxn ang="0">
                    <a:pos x="9" y="163"/>
                  </a:cxn>
                  <a:cxn ang="0">
                    <a:pos x="9" y="161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66">
                    <a:moveTo>
                      <a:pt x="0" y="5"/>
                    </a:moveTo>
                    <a:lnTo>
                      <a:pt x="0" y="161"/>
                    </a:lnTo>
                    <a:lnTo>
                      <a:pt x="0" y="161"/>
                    </a:lnTo>
                    <a:lnTo>
                      <a:pt x="0" y="163"/>
                    </a:lnTo>
                    <a:lnTo>
                      <a:pt x="1" y="164"/>
                    </a:lnTo>
                    <a:lnTo>
                      <a:pt x="3" y="165"/>
                    </a:lnTo>
                    <a:lnTo>
                      <a:pt x="5" y="166"/>
                    </a:lnTo>
                    <a:lnTo>
                      <a:pt x="6" y="165"/>
                    </a:lnTo>
                    <a:lnTo>
                      <a:pt x="8" y="164"/>
                    </a:lnTo>
                    <a:lnTo>
                      <a:pt x="9" y="163"/>
                    </a:lnTo>
                    <a:lnTo>
                      <a:pt x="9" y="161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7" name="Freeform 192"/>
              <p:cNvSpPr/>
              <p:nvPr/>
            </p:nvSpPr>
            <p:spPr bwMode="auto">
              <a:xfrm>
                <a:off x="4702175" y="2540000"/>
                <a:ext cx="7938" cy="69850"/>
              </a:xfrm>
              <a:custGeom>
                <a:avLst/>
                <a:gdLst/>
                <a:ahLst/>
                <a:cxnLst>
                  <a:cxn ang="0">
                    <a:pos x="6" y="3"/>
                  </a:cxn>
                  <a:cxn ang="0">
                    <a:pos x="6" y="3"/>
                  </a:cxn>
                  <a:cxn ang="0">
                    <a:pos x="3" y="19"/>
                  </a:cxn>
                  <a:cxn ang="0">
                    <a:pos x="1" y="34"/>
                  </a:cxn>
                  <a:cxn ang="0">
                    <a:pos x="0" y="50"/>
                  </a:cxn>
                  <a:cxn ang="0">
                    <a:pos x="0" y="65"/>
                  </a:cxn>
                  <a:cxn ang="0">
                    <a:pos x="1" y="96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2" y="129"/>
                  </a:cxn>
                  <a:cxn ang="0">
                    <a:pos x="3" y="131"/>
                  </a:cxn>
                  <a:cxn ang="0">
                    <a:pos x="4" y="132"/>
                  </a:cxn>
                  <a:cxn ang="0">
                    <a:pos x="6" y="132"/>
                  </a:cxn>
                  <a:cxn ang="0">
                    <a:pos x="7" y="132"/>
                  </a:cxn>
                  <a:cxn ang="0">
                    <a:pos x="9" y="131"/>
                  </a:cxn>
                  <a:cxn ang="0">
                    <a:pos x="10" y="129"/>
                  </a:cxn>
                  <a:cxn ang="0">
                    <a:pos x="10" y="127"/>
                  </a:cxn>
                  <a:cxn ang="0">
                    <a:pos x="10" y="127"/>
                  </a:cxn>
                  <a:cxn ang="0">
                    <a:pos x="10" y="97"/>
                  </a:cxn>
                  <a:cxn ang="0">
                    <a:pos x="9" y="66"/>
                  </a:cxn>
                  <a:cxn ang="0">
                    <a:pos x="9" y="51"/>
                  </a:cxn>
                  <a:cxn ang="0">
                    <a:pos x="10" y="36"/>
                  </a:cxn>
                  <a:cxn ang="0">
                    <a:pos x="12" y="21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3" y="0"/>
                  </a:cxn>
                  <a:cxn ang="0">
                    <a:pos x="11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6" y="3"/>
                  </a:cxn>
                </a:cxnLst>
                <a:rect l="0" t="0" r="r" b="b"/>
                <a:pathLst>
                  <a:path w="15" h="132">
                    <a:moveTo>
                      <a:pt x="6" y="3"/>
                    </a:moveTo>
                    <a:lnTo>
                      <a:pt x="6" y="3"/>
                    </a:lnTo>
                    <a:lnTo>
                      <a:pt x="3" y="19"/>
                    </a:lnTo>
                    <a:lnTo>
                      <a:pt x="1" y="34"/>
                    </a:lnTo>
                    <a:lnTo>
                      <a:pt x="0" y="50"/>
                    </a:lnTo>
                    <a:lnTo>
                      <a:pt x="0" y="65"/>
                    </a:lnTo>
                    <a:lnTo>
                      <a:pt x="1" y="96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2" y="129"/>
                    </a:lnTo>
                    <a:lnTo>
                      <a:pt x="3" y="131"/>
                    </a:lnTo>
                    <a:lnTo>
                      <a:pt x="4" y="132"/>
                    </a:lnTo>
                    <a:lnTo>
                      <a:pt x="6" y="132"/>
                    </a:lnTo>
                    <a:lnTo>
                      <a:pt x="7" y="132"/>
                    </a:lnTo>
                    <a:lnTo>
                      <a:pt x="9" y="131"/>
                    </a:lnTo>
                    <a:lnTo>
                      <a:pt x="10" y="129"/>
                    </a:lnTo>
                    <a:lnTo>
                      <a:pt x="10" y="127"/>
                    </a:lnTo>
                    <a:lnTo>
                      <a:pt x="10" y="127"/>
                    </a:lnTo>
                    <a:lnTo>
                      <a:pt x="10" y="97"/>
                    </a:lnTo>
                    <a:lnTo>
                      <a:pt x="9" y="66"/>
                    </a:lnTo>
                    <a:lnTo>
                      <a:pt x="9" y="51"/>
                    </a:lnTo>
                    <a:lnTo>
                      <a:pt x="10" y="36"/>
                    </a:lnTo>
                    <a:lnTo>
                      <a:pt x="12" y="21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8" name="Freeform 193"/>
              <p:cNvSpPr/>
              <p:nvPr/>
            </p:nvSpPr>
            <p:spPr bwMode="auto">
              <a:xfrm>
                <a:off x="4727575" y="2568575"/>
                <a:ext cx="9525" cy="52388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3" y="48"/>
                  </a:cxn>
                  <a:cxn ang="0">
                    <a:pos x="1" y="7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1" y="98"/>
                  </a:cxn>
                  <a:cxn ang="0">
                    <a:pos x="3" y="99"/>
                  </a:cxn>
                  <a:cxn ang="0">
                    <a:pos x="6" y="99"/>
                  </a:cxn>
                  <a:cxn ang="0">
                    <a:pos x="7" y="99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0" y="95"/>
                  </a:cxn>
                  <a:cxn ang="0">
                    <a:pos x="10" y="95"/>
                  </a:cxn>
                  <a:cxn ang="0">
                    <a:pos x="11" y="72"/>
                  </a:cxn>
                  <a:cxn ang="0">
                    <a:pos x="13" y="50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4"/>
                  </a:cxn>
                  <a:cxn ang="0">
                    <a:pos x="18" y="2"/>
                  </a:cxn>
                  <a:cxn ang="0">
                    <a:pos x="15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1" y="2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19" h="99">
                    <a:moveTo>
                      <a:pt x="10" y="3"/>
                    </a:moveTo>
                    <a:lnTo>
                      <a:pt x="10" y="3"/>
                    </a:lnTo>
                    <a:lnTo>
                      <a:pt x="3" y="48"/>
                    </a:lnTo>
                    <a:lnTo>
                      <a:pt x="1" y="7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1" y="98"/>
                    </a:lnTo>
                    <a:lnTo>
                      <a:pt x="3" y="99"/>
                    </a:lnTo>
                    <a:lnTo>
                      <a:pt x="6" y="99"/>
                    </a:lnTo>
                    <a:lnTo>
                      <a:pt x="7" y="99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1" y="72"/>
                    </a:lnTo>
                    <a:lnTo>
                      <a:pt x="13" y="50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4"/>
                    </a:lnTo>
                    <a:lnTo>
                      <a:pt x="18" y="2"/>
                    </a:lnTo>
                    <a:lnTo>
                      <a:pt x="15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1" y="2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9" name="Freeform 194"/>
              <p:cNvSpPr/>
              <p:nvPr/>
            </p:nvSpPr>
            <p:spPr bwMode="auto">
              <a:xfrm>
                <a:off x="4748213" y="2590800"/>
                <a:ext cx="4763" cy="571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1" y="109"/>
                  </a:cxn>
                  <a:cxn ang="0">
                    <a:pos x="3" y="109"/>
                  </a:cxn>
                  <a:cxn ang="0">
                    <a:pos x="4" y="110"/>
                  </a:cxn>
                  <a:cxn ang="0">
                    <a:pos x="6" y="109"/>
                  </a:cxn>
                  <a:cxn ang="0">
                    <a:pos x="7" y="109"/>
                  </a:cxn>
                  <a:cxn ang="0">
                    <a:pos x="9" y="107"/>
                  </a:cxn>
                  <a:cxn ang="0">
                    <a:pos x="9" y="10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7" y="2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10">
                    <a:moveTo>
                      <a:pt x="0" y="5"/>
                    </a:move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1" y="109"/>
                    </a:lnTo>
                    <a:lnTo>
                      <a:pt x="3" y="109"/>
                    </a:lnTo>
                    <a:lnTo>
                      <a:pt x="4" y="110"/>
                    </a:lnTo>
                    <a:lnTo>
                      <a:pt x="6" y="109"/>
                    </a:lnTo>
                    <a:lnTo>
                      <a:pt x="7" y="109"/>
                    </a:lnTo>
                    <a:lnTo>
                      <a:pt x="9" y="107"/>
                    </a:lnTo>
                    <a:lnTo>
                      <a:pt x="9" y="10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7" y="2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0" name="Freeform 195"/>
              <p:cNvSpPr/>
              <p:nvPr/>
            </p:nvSpPr>
            <p:spPr bwMode="auto">
              <a:xfrm>
                <a:off x="4641850" y="2751138"/>
                <a:ext cx="7938" cy="26988"/>
              </a:xfrm>
              <a:custGeom>
                <a:avLst/>
                <a:gdLst/>
                <a:ahLst/>
                <a:cxnLst>
                  <a:cxn ang="0">
                    <a:pos x="15" y="46"/>
                  </a:cxn>
                  <a:cxn ang="0">
                    <a:pos x="15" y="46"/>
                  </a:cxn>
                  <a:cxn ang="0">
                    <a:pos x="12" y="36"/>
                  </a:cxn>
                  <a:cxn ang="0">
                    <a:pos x="11" y="26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7"/>
                  </a:cxn>
                  <a:cxn ang="0">
                    <a:pos x="2" y="38"/>
                  </a:cxn>
                  <a:cxn ang="0">
                    <a:pos x="5" y="48"/>
                  </a:cxn>
                  <a:cxn ang="0">
                    <a:pos x="5" y="48"/>
                  </a:cxn>
                  <a:cxn ang="0">
                    <a:pos x="6" y="50"/>
                  </a:cxn>
                  <a:cxn ang="0">
                    <a:pos x="7" y="51"/>
                  </a:cxn>
                  <a:cxn ang="0">
                    <a:pos x="10" y="51"/>
                  </a:cxn>
                  <a:cxn ang="0">
                    <a:pos x="11" y="51"/>
                  </a:cxn>
                  <a:cxn ang="0">
                    <a:pos x="13" y="51"/>
                  </a:cxn>
                  <a:cxn ang="0">
                    <a:pos x="14" y="49"/>
                  </a:cxn>
                  <a:cxn ang="0">
                    <a:pos x="15" y="48"/>
                  </a:cxn>
                  <a:cxn ang="0">
                    <a:pos x="15" y="46"/>
                  </a:cxn>
                  <a:cxn ang="0">
                    <a:pos x="15" y="46"/>
                  </a:cxn>
                </a:cxnLst>
                <a:rect l="0" t="0" r="r" b="b"/>
                <a:pathLst>
                  <a:path w="15" h="51">
                    <a:moveTo>
                      <a:pt x="15" y="46"/>
                    </a:moveTo>
                    <a:lnTo>
                      <a:pt x="15" y="46"/>
                    </a:lnTo>
                    <a:lnTo>
                      <a:pt x="12" y="36"/>
                    </a:lnTo>
                    <a:lnTo>
                      <a:pt x="11" y="26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7"/>
                    </a:lnTo>
                    <a:lnTo>
                      <a:pt x="2" y="3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6" y="50"/>
                    </a:lnTo>
                    <a:lnTo>
                      <a:pt x="7" y="51"/>
                    </a:lnTo>
                    <a:lnTo>
                      <a:pt x="10" y="51"/>
                    </a:lnTo>
                    <a:lnTo>
                      <a:pt x="11" y="51"/>
                    </a:lnTo>
                    <a:lnTo>
                      <a:pt x="13" y="51"/>
                    </a:lnTo>
                    <a:lnTo>
                      <a:pt x="14" y="49"/>
                    </a:lnTo>
                    <a:lnTo>
                      <a:pt x="15" y="48"/>
                    </a:lnTo>
                    <a:lnTo>
                      <a:pt x="15" y="46"/>
                    </a:lnTo>
                    <a:lnTo>
                      <a:pt x="15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1" name="Freeform 196"/>
              <p:cNvSpPr/>
              <p:nvPr/>
            </p:nvSpPr>
            <p:spPr bwMode="auto">
              <a:xfrm>
                <a:off x="4675188" y="2751138"/>
                <a:ext cx="12700" cy="34925"/>
              </a:xfrm>
              <a:custGeom>
                <a:avLst/>
                <a:gdLst/>
                <a:ahLst/>
                <a:cxnLst>
                  <a:cxn ang="0">
                    <a:pos x="18" y="39"/>
                  </a:cxn>
                  <a:cxn ang="0">
                    <a:pos x="18" y="39"/>
                  </a:cxn>
                  <a:cxn ang="0">
                    <a:pos x="14" y="31"/>
                  </a:cxn>
                  <a:cxn ang="0">
                    <a:pos x="12" y="23"/>
                  </a:cxn>
                  <a:cxn ang="0">
                    <a:pos x="9" y="1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17"/>
                  </a:cxn>
                  <a:cxn ang="0">
                    <a:pos x="1" y="24"/>
                  </a:cxn>
                  <a:cxn ang="0">
                    <a:pos x="3" y="30"/>
                  </a:cxn>
                  <a:cxn ang="0">
                    <a:pos x="3" y="30"/>
                  </a:cxn>
                  <a:cxn ang="0">
                    <a:pos x="6" y="38"/>
                  </a:cxn>
                  <a:cxn ang="0">
                    <a:pos x="9" y="45"/>
                  </a:cxn>
                  <a:cxn ang="0">
                    <a:pos x="13" y="54"/>
                  </a:cxn>
                  <a:cxn ang="0">
                    <a:pos x="14" y="62"/>
                  </a:cxn>
                  <a:cxn ang="0">
                    <a:pos x="14" y="62"/>
                  </a:cxn>
                  <a:cxn ang="0">
                    <a:pos x="15" y="64"/>
                  </a:cxn>
                  <a:cxn ang="0">
                    <a:pos x="16" y="65"/>
                  </a:cxn>
                  <a:cxn ang="0">
                    <a:pos x="18" y="66"/>
                  </a:cxn>
                  <a:cxn ang="0">
                    <a:pos x="19" y="66"/>
                  </a:cxn>
                  <a:cxn ang="0">
                    <a:pos x="21" y="66"/>
                  </a:cxn>
                  <a:cxn ang="0">
                    <a:pos x="22" y="65"/>
                  </a:cxn>
                  <a:cxn ang="0">
                    <a:pos x="23" y="64"/>
                  </a:cxn>
                  <a:cxn ang="0">
                    <a:pos x="24" y="62"/>
                  </a:cxn>
                  <a:cxn ang="0">
                    <a:pos x="24" y="62"/>
                  </a:cxn>
                  <a:cxn ang="0">
                    <a:pos x="23" y="56"/>
                  </a:cxn>
                  <a:cxn ang="0">
                    <a:pos x="22" y="49"/>
                  </a:cxn>
                  <a:cxn ang="0">
                    <a:pos x="18" y="39"/>
                  </a:cxn>
                  <a:cxn ang="0">
                    <a:pos x="18" y="39"/>
                  </a:cxn>
                </a:cxnLst>
                <a:rect l="0" t="0" r="r" b="b"/>
                <a:pathLst>
                  <a:path w="24" h="66">
                    <a:moveTo>
                      <a:pt x="18" y="39"/>
                    </a:moveTo>
                    <a:lnTo>
                      <a:pt x="18" y="39"/>
                    </a:lnTo>
                    <a:lnTo>
                      <a:pt x="14" y="31"/>
                    </a:lnTo>
                    <a:lnTo>
                      <a:pt x="12" y="23"/>
                    </a:lnTo>
                    <a:lnTo>
                      <a:pt x="9" y="1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17"/>
                    </a:lnTo>
                    <a:lnTo>
                      <a:pt x="1" y="24"/>
                    </a:lnTo>
                    <a:lnTo>
                      <a:pt x="3" y="30"/>
                    </a:lnTo>
                    <a:lnTo>
                      <a:pt x="3" y="30"/>
                    </a:lnTo>
                    <a:lnTo>
                      <a:pt x="6" y="38"/>
                    </a:lnTo>
                    <a:lnTo>
                      <a:pt x="9" y="45"/>
                    </a:lnTo>
                    <a:lnTo>
                      <a:pt x="13" y="5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5" y="64"/>
                    </a:lnTo>
                    <a:lnTo>
                      <a:pt x="16" y="65"/>
                    </a:lnTo>
                    <a:lnTo>
                      <a:pt x="18" y="66"/>
                    </a:lnTo>
                    <a:lnTo>
                      <a:pt x="19" y="66"/>
                    </a:lnTo>
                    <a:lnTo>
                      <a:pt x="21" y="66"/>
                    </a:lnTo>
                    <a:lnTo>
                      <a:pt x="22" y="65"/>
                    </a:lnTo>
                    <a:lnTo>
                      <a:pt x="23" y="64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3" y="56"/>
                    </a:lnTo>
                    <a:lnTo>
                      <a:pt x="22" y="49"/>
                    </a:lnTo>
                    <a:lnTo>
                      <a:pt x="18" y="39"/>
                    </a:lnTo>
                    <a:lnTo>
                      <a:pt x="18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2" name="Freeform 197"/>
              <p:cNvSpPr/>
              <p:nvPr/>
            </p:nvSpPr>
            <p:spPr bwMode="auto">
              <a:xfrm>
                <a:off x="4710113" y="2759075"/>
                <a:ext cx="9525" cy="44450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24"/>
                  </a:cxn>
                  <a:cxn ang="0">
                    <a:pos x="3" y="44"/>
                  </a:cxn>
                  <a:cxn ang="0">
                    <a:pos x="6" y="63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11" y="84"/>
                  </a:cxn>
                  <a:cxn ang="0">
                    <a:pos x="12" y="85"/>
                  </a:cxn>
                  <a:cxn ang="0">
                    <a:pos x="14" y="85"/>
                  </a:cxn>
                  <a:cxn ang="0">
                    <a:pos x="16" y="85"/>
                  </a:cxn>
                  <a:cxn ang="0">
                    <a:pos x="17" y="84"/>
                  </a:cxn>
                  <a:cxn ang="0">
                    <a:pos x="18" y="83"/>
                  </a:cxn>
                  <a:cxn ang="0">
                    <a:pos x="19" y="82"/>
                  </a:cxn>
                  <a:cxn ang="0">
                    <a:pos x="19" y="80"/>
                  </a:cxn>
                  <a:cxn ang="0">
                    <a:pos x="19" y="80"/>
                  </a:cxn>
                  <a:cxn ang="0">
                    <a:pos x="16" y="61"/>
                  </a:cxn>
                  <a:cxn ang="0">
                    <a:pos x="13" y="43"/>
                  </a:cxn>
                  <a:cxn ang="0">
                    <a:pos x="11" y="24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9" h="85">
                    <a:moveTo>
                      <a:pt x="10" y="4"/>
                    </a:move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24"/>
                    </a:lnTo>
                    <a:lnTo>
                      <a:pt x="3" y="44"/>
                    </a:lnTo>
                    <a:lnTo>
                      <a:pt x="6" y="63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1" y="84"/>
                    </a:lnTo>
                    <a:lnTo>
                      <a:pt x="12" y="85"/>
                    </a:lnTo>
                    <a:lnTo>
                      <a:pt x="14" y="85"/>
                    </a:lnTo>
                    <a:lnTo>
                      <a:pt x="16" y="85"/>
                    </a:lnTo>
                    <a:lnTo>
                      <a:pt x="17" y="84"/>
                    </a:lnTo>
                    <a:lnTo>
                      <a:pt x="18" y="83"/>
                    </a:lnTo>
                    <a:lnTo>
                      <a:pt x="19" y="82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6" y="61"/>
                    </a:lnTo>
                    <a:lnTo>
                      <a:pt x="13" y="43"/>
                    </a:lnTo>
                    <a:lnTo>
                      <a:pt x="11" y="24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3" name="Freeform 198"/>
              <p:cNvSpPr/>
              <p:nvPr/>
            </p:nvSpPr>
            <p:spPr bwMode="auto">
              <a:xfrm>
                <a:off x="4416425" y="2370138"/>
                <a:ext cx="15875" cy="106363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4" y="24"/>
                  </a:cxn>
                  <a:cxn ang="0">
                    <a:pos x="13" y="34"/>
                  </a:cxn>
                  <a:cxn ang="0">
                    <a:pos x="13" y="45"/>
                  </a:cxn>
                  <a:cxn ang="0">
                    <a:pos x="13" y="98"/>
                  </a:cxn>
                  <a:cxn ang="0">
                    <a:pos x="13" y="98"/>
                  </a:cxn>
                  <a:cxn ang="0">
                    <a:pos x="13" y="124"/>
                  </a:cxn>
                  <a:cxn ang="0">
                    <a:pos x="12" y="136"/>
                  </a:cxn>
                  <a:cxn ang="0">
                    <a:pos x="10" y="149"/>
                  </a:cxn>
                  <a:cxn ang="0">
                    <a:pos x="10" y="149"/>
                  </a:cxn>
                  <a:cxn ang="0">
                    <a:pos x="4" y="171"/>
                  </a:cxn>
                  <a:cxn ang="0">
                    <a:pos x="2" y="183"/>
                  </a:cxn>
                  <a:cxn ang="0">
                    <a:pos x="0" y="194"/>
                  </a:cxn>
                  <a:cxn ang="0">
                    <a:pos x="0" y="194"/>
                  </a:cxn>
                  <a:cxn ang="0">
                    <a:pos x="1" y="196"/>
                  </a:cxn>
                  <a:cxn ang="0">
                    <a:pos x="2" y="197"/>
                  </a:cxn>
                  <a:cxn ang="0">
                    <a:pos x="3" y="198"/>
                  </a:cxn>
                  <a:cxn ang="0">
                    <a:pos x="5" y="199"/>
                  </a:cxn>
                  <a:cxn ang="0">
                    <a:pos x="6" y="198"/>
                  </a:cxn>
                  <a:cxn ang="0">
                    <a:pos x="8" y="197"/>
                  </a:cxn>
                  <a:cxn ang="0">
                    <a:pos x="9" y="196"/>
                  </a:cxn>
                  <a:cxn ang="0">
                    <a:pos x="10" y="194"/>
                  </a:cxn>
                  <a:cxn ang="0">
                    <a:pos x="10" y="194"/>
                  </a:cxn>
                  <a:cxn ang="0">
                    <a:pos x="11" y="182"/>
                  </a:cxn>
                  <a:cxn ang="0">
                    <a:pos x="14" y="169"/>
                  </a:cxn>
                  <a:cxn ang="0">
                    <a:pos x="20" y="144"/>
                  </a:cxn>
                  <a:cxn ang="0">
                    <a:pos x="20" y="144"/>
                  </a:cxn>
                  <a:cxn ang="0">
                    <a:pos x="22" y="135"/>
                  </a:cxn>
                  <a:cxn ang="0">
                    <a:pos x="22" y="125"/>
                  </a:cxn>
                  <a:cxn ang="0">
                    <a:pos x="22" y="105"/>
                  </a:cxn>
                  <a:cxn ang="0">
                    <a:pos x="22" y="105"/>
                  </a:cxn>
                  <a:cxn ang="0">
                    <a:pos x="22" y="80"/>
                  </a:cxn>
                  <a:cxn ang="0">
                    <a:pos x="22" y="55"/>
                  </a:cxn>
                  <a:cxn ang="0">
                    <a:pos x="23" y="31"/>
                  </a:cxn>
                  <a:cxn ang="0">
                    <a:pos x="25" y="18"/>
                  </a:cxn>
                  <a:cxn ang="0">
                    <a:pos x="29" y="6"/>
                  </a:cxn>
                  <a:cxn ang="0">
                    <a:pos x="29" y="6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29" h="199">
                    <a:moveTo>
                      <a:pt x="19" y="3"/>
                    </a:moveTo>
                    <a:lnTo>
                      <a:pt x="19" y="3"/>
                    </a:lnTo>
                    <a:lnTo>
                      <a:pt x="14" y="24"/>
                    </a:lnTo>
                    <a:lnTo>
                      <a:pt x="13" y="34"/>
                    </a:lnTo>
                    <a:lnTo>
                      <a:pt x="13" y="45"/>
                    </a:lnTo>
                    <a:lnTo>
                      <a:pt x="13" y="98"/>
                    </a:lnTo>
                    <a:lnTo>
                      <a:pt x="13" y="98"/>
                    </a:lnTo>
                    <a:lnTo>
                      <a:pt x="13" y="124"/>
                    </a:lnTo>
                    <a:lnTo>
                      <a:pt x="12" y="136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4" y="171"/>
                    </a:lnTo>
                    <a:lnTo>
                      <a:pt x="2" y="183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1" y="196"/>
                    </a:lnTo>
                    <a:lnTo>
                      <a:pt x="2" y="197"/>
                    </a:lnTo>
                    <a:lnTo>
                      <a:pt x="3" y="198"/>
                    </a:lnTo>
                    <a:lnTo>
                      <a:pt x="5" y="199"/>
                    </a:lnTo>
                    <a:lnTo>
                      <a:pt x="6" y="198"/>
                    </a:lnTo>
                    <a:lnTo>
                      <a:pt x="8" y="197"/>
                    </a:lnTo>
                    <a:lnTo>
                      <a:pt x="9" y="196"/>
                    </a:lnTo>
                    <a:lnTo>
                      <a:pt x="10" y="194"/>
                    </a:lnTo>
                    <a:lnTo>
                      <a:pt x="10" y="194"/>
                    </a:lnTo>
                    <a:lnTo>
                      <a:pt x="11" y="182"/>
                    </a:lnTo>
                    <a:lnTo>
                      <a:pt x="14" y="169"/>
                    </a:lnTo>
                    <a:lnTo>
                      <a:pt x="20" y="144"/>
                    </a:lnTo>
                    <a:lnTo>
                      <a:pt x="20" y="144"/>
                    </a:lnTo>
                    <a:lnTo>
                      <a:pt x="22" y="135"/>
                    </a:lnTo>
                    <a:lnTo>
                      <a:pt x="22" y="12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80"/>
                    </a:lnTo>
                    <a:lnTo>
                      <a:pt x="22" y="55"/>
                    </a:lnTo>
                    <a:lnTo>
                      <a:pt x="23" y="31"/>
                    </a:lnTo>
                    <a:lnTo>
                      <a:pt x="25" y="1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4" name="Freeform 199"/>
              <p:cNvSpPr/>
              <p:nvPr/>
            </p:nvSpPr>
            <p:spPr bwMode="auto">
              <a:xfrm>
                <a:off x="4464050" y="2424113"/>
                <a:ext cx="19050" cy="88900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18" y="42"/>
                  </a:cxn>
                  <a:cxn ang="0">
                    <a:pos x="11" y="83"/>
                  </a:cxn>
                  <a:cxn ang="0">
                    <a:pos x="6" y="123"/>
                  </a:cxn>
                  <a:cxn ang="0">
                    <a:pos x="0" y="162"/>
                  </a:cxn>
                  <a:cxn ang="0">
                    <a:pos x="0" y="162"/>
                  </a:cxn>
                  <a:cxn ang="0">
                    <a:pos x="0" y="164"/>
                  </a:cxn>
                  <a:cxn ang="0">
                    <a:pos x="2" y="166"/>
                  </a:cxn>
                  <a:cxn ang="0">
                    <a:pos x="3" y="167"/>
                  </a:cxn>
                  <a:cxn ang="0">
                    <a:pos x="5" y="167"/>
                  </a:cxn>
                  <a:cxn ang="0">
                    <a:pos x="8" y="166"/>
                  </a:cxn>
                  <a:cxn ang="0">
                    <a:pos x="10" y="164"/>
                  </a:cxn>
                  <a:cxn ang="0">
                    <a:pos x="10" y="162"/>
                  </a:cxn>
                  <a:cxn ang="0">
                    <a:pos x="10" y="162"/>
                  </a:cxn>
                  <a:cxn ang="0">
                    <a:pos x="15" y="123"/>
                  </a:cxn>
                  <a:cxn ang="0">
                    <a:pos x="20" y="84"/>
                  </a:cxn>
                  <a:cxn ang="0">
                    <a:pos x="26" y="45"/>
                  </a:cxn>
                  <a:cxn ang="0">
                    <a:pos x="36" y="6"/>
                  </a:cxn>
                  <a:cxn ang="0">
                    <a:pos x="36" y="6"/>
                  </a:cxn>
                  <a:cxn ang="0">
                    <a:pos x="36" y="4"/>
                  </a:cxn>
                  <a:cxn ang="0">
                    <a:pos x="35" y="2"/>
                  </a:cxn>
                  <a:cxn ang="0">
                    <a:pos x="34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6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6" h="167">
                    <a:moveTo>
                      <a:pt x="26" y="3"/>
                    </a:moveTo>
                    <a:lnTo>
                      <a:pt x="26" y="3"/>
                    </a:lnTo>
                    <a:lnTo>
                      <a:pt x="18" y="42"/>
                    </a:lnTo>
                    <a:lnTo>
                      <a:pt x="11" y="83"/>
                    </a:lnTo>
                    <a:lnTo>
                      <a:pt x="6" y="123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0" y="164"/>
                    </a:lnTo>
                    <a:lnTo>
                      <a:pt x="2" y="166"/>
                    </a:lnTo>
                    <a:lnTo>
                      <a:pt x="3" y="167"/>
                    </a:lnTo>
                    <a:lnTo>
                      <a:pt x="5" y="167"/>
                    </a:lnTo>
                    <a:lnTo>
                      <a:pt x="8" y="166"/>
                    </a:lnTo>
                    <a:lnTo>
                      <a:pt x="10" y="164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5" y="123"/>
                    </a:lnTo>
                    <a:lnTo>
                      <a:pt x="20" y="84"/>
                    </a:lnTo>
                    <a:lnTo>
                      <a:pt x="26" y="45"/>
                    </a:lnTo>
                    <a:lnTo>
                      <a:pt x="36" y="6"/>
                    </a:lnTo>
                    <a:lnTo>
                      <a:pt x="36" y="6"/>
                    </a:lnTo>
                    <a:lnTo>
                      <a:pt x="36" y="4"/>
                    </a:lnTo>
                    <a:lnTo>
                      <a:pt x="35" y="2"/>
                    </a:lnTo>
                    <a:lnTo>
                      <a:pt x="34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6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5" name="Freeform 200"/>
              <p:cNvSpPr/>
              <p:nvPr/>
            </p:nvSpPr>
            <p:spPr bwMode="auto">
              <a:xfrm>
                <a:off x="4521200" y="2484438"/>
                <a:ext cx="17463" cy="9525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26"/>
                  </a:cxn>
                  <a:cxn ang="0">
                    <a:pos x="23" y="46"/>
                  </a:cxn>
                  <a:cxn ang="0">
                    <a:pos x="20" y="67"/>
                  </a:cxn>
                  <a:cxn ang="0">
                    <a:pos x="14" y="88"/>
                  </a:cxn>
                  <a:cxn ang="0">
                    <a:pos x="14" y="88"/>
                  </a:cxn>
                  <a:cxn ang="0">
                    <a:pos x="11" y="98"/>
                  </a:cxn>
                  <a:cxn ang="0">
                    <a:pos x="9" y="109"/>
                  </a:cxn>
                  <a:cxn ang="0">
                    <a:pos x="6" y="131"/>
                  </a:cxn>
                  <a:cxn ang="0">
                    <a:pos x="3" y="153"/>
                  </a:cxn>
                  <a:cxn ang="0">
                    <a:pos x="0" y="174"/>
                  </a:cxn>
                  <a:cxn ang="0">
                    <a:pos x="0" y="174"/>
                  </a:cxn>
                  <a:cxn ang="0">
                    <a:pos x="0" y="176"/>
                  </a:cxn>
                  <a:cxn ang="0">
                    <a:pos x="1" y="177"/>
                  </a:cxn>
                  <a:cxn ang="0">
                    <a:pos x="4" y="179"/>
                  </a:cxn>
                  <a:cxn ang="0">
                    <a:pos x="6" y="179"/>
                  </a:cxn>
                  <a:cxn ang="0">
                    <a:pos x="7" y="179"/>
                  </a:cxn>
                  <a:cxn ang="0">
                    <a:pos x="8" y="178"/>
                  </a:cxn>
                  <a:cxn ang="0">
                    <a:pos x="9" y="176"/>
                  </a:cxn>
                  <a:cxn ang="0">
                    <a:pos x="9" y="176"/>
                  </a:cxn>
                  <a:cxn ang="0">
                    <a:pos x="12" y="155"/>
                  </a:cxn>
                  <a:cxn ang="0">
                    <a:pos x="15" y="133"/>
                  </a:cxn>
                  <a:cxn ang="0">
                    <a:pos x="18" y="111"/>
                  </a:cxn>
                  <a:cxn ang="0">
                    <a:pos x="24" y="91"/>
                  </a:cxn>
                  <a:cxn ang="0">
                    <a:pos x="24" y="91"/>
                  </a:cxn>
                  <a:cxn ang="0">
                    <a:pos x="28" y="69"/>
                  </a:cxn>
                  <a:cxn ang="0">
                    <a:pos x="32" y="48"/>
                  </a:cxn>
                  <a:cxn ang="0">
                    <a:pos x="34" y="27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5" h="179">
                    <a:moveTo>
                      <a:pt x="26" y="5"/>
                    </a:moveTo>
                    <a:lnTo>
                      <a:pt x="26" y="5"/>
                    </a:lnTo>
                    <a:lnTo>
                      <a:pt x="25" y="26"/>
                    </a:lnTo>
                    <a:lnTo>
                      <a:pt x="23" y="46"/>
                    </a:lnTo>
                    <a:lnTo>
                      <a:pt x="20" y="67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1" y="98"/>
                    </a:lnTo>
                    <a:lnTo>
                      <a:pt x="9" y="109"/>
                    </a:lnTo>
                    <a:lnTo>
                      <a:pt x="6" y="131"/>
                    </a:lnTo>
                    <a:lnTo>
                      <a:pt x="3" y="153"/>
                    </a:lnTo>
                    <a:lnTo>
                      <a:pt x="0" y="174"/>
                    </a:lnTo>
                    <a:lnTo>
                      <a:pt x="0" y="174"/>
                    </a:lnTo>
                    <a:lnTo>
                      <a:pt x="0" y="176"/>
                    </a:lnTo>
                    <a:lnTo>
                      <a:pt x="1" y="177"/>
                    </a:lnTo>
                    <a:lnTo>
                      <a:pt x="4" y="179"/>
                    </a:lnTo>
                    <a:lnTo>
                      <a:pt x="6" y="179"/>
                    </a:lnTo>
                    <a:lnTo>
                      <a:pt x="7" y="179"/>
                    </a:lnTo>
                    <a:lnTo>
                      <a:pt x="8" y="178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12" y="155"/>
                    </a:lnTo>
                    <a:lnTo>
                      <a:pt x="15" y="133"/>
                    </a:lnTo>
                    <a:lnTo>
                      <a:pt x="18" y="111"/>
                    </a:lnTo>
                    <a:lnTo>
                      <a:pt x="24" y="91"/>
                    </a:lnTo>
                    <a:lnTo>
                      <a:pt x="24" y="91"/>
                    </a:lnTo>
                    <a:lnTo>
                      <a:pt x="28" y="69"/>
                    </a:lnTo>
                    <a:lnTo>
                      <a:pt x="32" y="48"/>
                    </a:lnTo>
                    <a:lnTo>
                      <a:pt x="34" y="27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6" name="Freeform 201"/>
              <p:cNvSpPr/>
              <p:nvPr/>
            </p:nvSpPr>
            <p:spPr bwMode="auto">
              <a:xfrm>
                <a:off x="4570413" y="2508250"/>
                <a:ext cx="12700" cy="41275"/>
              </a:xfrm>
              <a:custGeom>
                <a:avLst/>
                <a:gdLst/>
                <a:ahLst/>
                <a:cxnLst>
                  <a:cxn ang="0">
                    <a:pos x="12" y="3"/>
                  </a:cxn>
                  <a:cxn ang="0">
                    <a:pos x="12" y="3"/>
                  </a:cxn>
                  <a:cxn ang="0">
                    <a:pos x="8" y="21"/>
                  </a:cxn>
                  <a:cxn ang="0">
                    <a:pos x="6" y="38"/>
                  </a:cxn>
                  <a:cxn ang="0">
                    <a:pos x="3" y="56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5" y="79"/>
                  </a:cxn>
                  <a:cxn ang="0">
                    <a:pos x="7" y="79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2" y="58"/>
                  </a:cxn>
                  <a:cxn ang="0">
                    <a:pos x="14" y="40"/>
                  </a:cxn>
                  <a:cxn ang="0">
                    <a:pos x="17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19" y="0"/>
                  </a:cxn>
                  <a:cxn ang="0">
                    <a:pos x="16" y="0"/>
                  </a:cxn>
                  <a:cxn ang="0">
                    <a:pos x="15" y="0"/>
                  </a:cxn>
                  <a:cxn ang="0">
                    <a:pos x="13" y="1"/>
                  </a:cxn>
                  <a:cxn ang="0">
                    <a:pos x="12" y="3"/>
                  </a:cxn>
                  <a:cxn ang="0">
                    <a:pos x="12" y="3"/>
                  </a:cxn>
                </a:cxnLst>
                <a:rect l="0" t="0" r="r" b="b"/>
                <a:pathLst>
                  <a:path w="22" h="79">
                    <a:moveTo>
                      <a:pt x="12" y="3"/>
                    </a:moveTo>
                    <a:lnTo>
                      <a:pt x="12" y="3"/>
                    </a:lnTo>
                    <a:lnTo>
                      <a:pt x="8" y="21"/>
                    </a:lnTo>
                    <a:lnTo>
                      <a:pt x="6" y="38"/>
                    </a:lnTo>
                    <a:lnTo>
                      <a:pt x="3" y="56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5" y="79"/>
                    </a:lnTo>
                    <a:lnTo>
                      <a:pt x="7" y="79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2" y="58"/>
                    </a:lnTo>
                    <a:lnTo>
                      <a:pt x="14" y="40"/>
                    </a:lnTo>
                    <a:lnTo>
                      <a:pt x="17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6" y="0"/>
                    </a:lnTo>
                    <a:lnTo>
                      <a:pt x="15" y="0"/>
                    </a:lnTo>
                    <a:lnTo>
                      <a:pt x="13" y="1"/>
                    </a:lnTo>
                    <a:lnTo>
                      <a:pt x="12" y="3"/>
                    </a:lnTo>
                    <a:lnTo>
                      <a:pt x="12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7" name="Freeform 202"/>
              <p:cNvSpPr/>
              <p:nvPr/>
            </p:nvSpPr>
            <p:spPr bwMode="auto">
              <a:xfrm>
                <a:off x="4603750" y="2557463"/>
                <a:ext cx="15875" cy="46038"/>
              </a:xfrm>
              <a:custGeom>
                <a:avLst/>
                <a:gdLst/>
                <a:ahLst/>
                <a:cxnLst>
                  <a:cxn ang="0">
                    <a:pos x="20" y="3"/>
                  </a:cxn>
                  <a:cxn ang="0">
                    <a:pos x="20" y="3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1" y="83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5" y="85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28" y="5"/>
                  </a:cxn>
                  <a:cxn ang="0">
                    <a:pos x="28" y="5"/>
                  </a:cxn>
                  <a:cxn ang="0">
                    <a:pos x="29" y="3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2" y="0"/>
                  </a:cxn>
                  <a:cxn ang="0">
                    <a:pos x="20" y="1"/>
                  </a:cxn>
                  <a:cxn ang="0">
                    <a:pos x="20" y="3"/>
                  </a:cxn>
                  <a:cxn ang="0">
                    <a:pos x="20" y="3"/>
                  </a:cxn>
                </a:cxnLst>
                <a:rect l="0" t="0" r="r" b="b"/>
                <a:pathLst>
                  <a:path w="29" h="85">
                    <a:moveTo>
                      <a:pt x="20" y="3"/>
                    </a:moveTo>
                    <a:lnTo>
                      <a:pt x="20" y="3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1" y="83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5" y="85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9" y="3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0" y="1"/>
                    </a:lnTo>
                    <a:lnTo>
                      <a:pt x="20" y="3"/>
                    </a:lnTo>
                    <a:lnTo>
                      <a:pt x="2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8" name="Freeform 203"/>
              <p:cNvSpPr/>
              <p:nvPr/>
            </p:nvSpPr>
            <p:spPr bwMode="auto">
              <a:xfrm>
                <a:off x="4687888" y="2668588"/>
                <a:ext cx="15875" cy="61913"/>
              </a:xfrm>
              <a:custGeom>
                <a:avLst/>
                <a:gdLst/>
                <a:ahLst/>
                <a:cxnLst>
                  <a:cxn ang="0">
                    <a:pos x="19" y="4"/>
                  </a:cxn>
                  <a:cxn ang="0">
                    <a:pos x="19" y="4"/>
                  </a:cxn>
                  <a:cxn ang="0">
                    <a:pos x="19" y="12"/>
                  </a:cxn>
                  <a:cxn ang="0">
                    <a:pos x="17" y="19"/>
                  </a:cxn>
                  <a:cxn ang="0">
                    <a:pos x="12" y="35"/>
                  </a:cxn>
                  <a:cxn ang="0">
                    <a:pos x="8" y="50"/>
                  </a:cxn>
                  <a:cxn ang="0">
                    <a:pos x="7" y="58"/>
                  </a:cxn>
                  <a:cxn ang="0">
                    <a:pos x="6" y="65"/>
                  </a:cxn>
                  <a:cxn ang="0">
                    <a:pos x="6" y="65"/>
                  </a:cxn>
                  <a:cxn ang="0">
                    <a:pos x="6" y="76"/>
                  </a:cxn>
                  <a:cxn ang="0">
                    <a:pos x="5" y="89"/>
                  </a:cxn>
                  <a:cxn ang="0">
                    <a:pos x="4" y="99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3"/>
                  </a:cxn>
                  <a:cxn ang="0">
                    <a:pos x="1" y="116"/>
                  </a:cxn>
                  <a:cxn ang="0">
                    <a:pos x="3" y="116"/>
                  </a:cxn>
                  <a:cxn ang="0">
                    <a:pos x="6" y="116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9" y="112"/>
                  </a:cxn>
                  <a:cxn ang="0">
                    <a:pos x="12" y="102"/>
                  </a:cxn>
                  <a:cxn ang="0">
                    <a:pos x="14" y="92"/>
                  </a:cxn>
                  <a:cxn ang="0">
                    <a:pos x="15" y="80"/>
                  </a:cxn>
                  <a:cxn ang="0">
                    <a:pos x="15" y="70"/>
                  </a:cxn>
                  <a:cxn ang="0">
                    <a:pos x="15" y="70"/>
                  </a:cxn>
                  <a:cxn ang="0">
                    <a:pos x="17" y="62"/>
                  </a:cxn>
                  <a:cxn ang="0">
                    <a:pos x="18" y="54"/>
                  </a:cxn>
                  <a:cxn ang="0">
                    <a:pos x="22" y="37"/>
                  </a:cxn>
                  <a:cxn ang="0">
                    <a:pos x="26" y="20"/>
                  </a:cxn>
                  <a:cxn ang="0">
                    <a:pos x="28" y="12"/>
                  </a:cxn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19" y="4"/>
                  </a:cxn>
                  <a:cxn ang="0">
                    <a:pos x="19" y="4"/>
                  </a:cxn>
                </a:cxnLst>
                <a:rect l="0" t="0" r="r" b="b"/>
                <a:pathLst>
                  <a:path w="29" h="116">
                    <a:moveTo>
                      <a:pt x="19" y="4"/>
                    </a:moveTo>
                    <a:lnTo>
                      <a:pt x="19" y="4"/>
                    </a:lnTo>
                    <a:lnTo>
                      <a:pt x="19" y="12"/>
                    </a:lnTo>
                    <a:lnTo>
                      <a:pt x="17" y="19"/>
                    </a:lnTo>
                    <a:lnTo>
                      <a:pt x="12" y="35"/>
                    </a:lnTo>
                    <a:lnTo>
                      <a:pt x="8" y="50"/>
                    </a:lnTo>
                    <a:lnTo>
                      <a:pt x="7" y="58"/>
                    </a:lnTo>
                    <a:lnTo>
                      <a:pt x="6" y="65"/>
                    </a:lnTo>
                    <a:lnTo>
                      <a:pt x="6" y="65"/>
                    </a:lnTo>
                    <a:lnTo>
                      <a:pt x="6" y="76"/>
                    </a:lnTo>
                    <a:lnTo>
                      <a:pt x="5" y="89"/>
                    </a:lnTo>
                    <a:lnTo>
                      <a:pt x="4" y="99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3"/>
                    </a:lnTo>
                    <a:lnTo>
                      <a:pt x="1" y="116"/>
                    </a:lnTo>
                    <a:lnTo>
                      <a:pt x="3" y="116"/>
                    </a:lnTo>
                    <a:lnTo>
                      <a:pt x="6" y="116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9" y="112"/>
                    </a:lnTo>
                    <a:lnTo>
                      <a:pt x="12" y="102"/>
                    </a:lnTo>
                    <a:lnTo>
                      <a:pt x="14" y="92"/>
                    </a:lnTo>
                    <a:lnTo>
                      <a:pt x="15" y="80"/>
                    </a:lnTo>
                    <a:lnTo>
                      <a:pt x="15" y="70"/>
                    </a:lnTo>
                    <a:lnTo>
                      <a:pt x="15" y="70"/>
                    </a:lnTo>
                    <a:lnTo>
                      <a:pt x="17" y="62"/>
                    </a:lnTo>
                    <a:lnTo>
                      <a:pt x="18" y="54"/>
                    </a:lnTo>
                    <a:lnTo>
                      <a:pt x="22" y="37"/>
                    </a:lnTo>
                    <a:lnTo>
                      <a:pt x="26" y="20"/>
                    </a:lnTo>
                    <a:lnTo>
                      <a:pt x="28" y="12"/>
                    </a:lnTo>
                    <a:lnTo>
                      <a:pt x="29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19" y="4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9" name="Freeform 204"/>
              <p:cNvSpPr/>
              <p:nvPr/>
            </p:nvSpPr>
            <p:spPr bwMode="auto">
              <a:xfrm>
                <a:off x="4714875" y="2657475"/>
                <a:ext cx="11113" cy="6191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32"/>
                  </a:cxn>
                  <a:cxn ang="0">
                    <a:pos x="6" y="59"/>
                  </a:cxn>
                  <a:cxn ang="0">
                    <a:pos x="2" y="86"/>
                  </a:cxn>
                  <a:cxn ang="0">
                    <a:pos x="0" y="113"/>
                  </a:cxn>
                  <a:cxn ang="0">
                    <a:pos x="0" y="113"/>
                  </a:cxn>
                  <a:cxn ang="0">
                    <a:pos x="0" y="115"/>
                  </a:cxn>
                  <a:cxn ang="0">
                    <a:pos x="1" y="116"/>
                  </a:cxn>
                  <a:cxn ang="0">
                    <a:pos x="3" y="117"/>
                  </a:cxn>
                  <a:cxn ang="0">
                    <a:pos x="4" y="117"/>
                  </a:cxn>
                  <a:cxn ang="0">
                    <a:pos x="6" y="117"/>
                  </a:cxn>
                  <a:cxn ang="0">
                    <a:pos x="8" y="116"/>
                  </a:cxn>
                  <a:cxn ang="0">
                    <a:pos x="9" y="115"/>
                  </a:cxn>
                  <a:cxn ang="0">
                    <a:pos x="9" y="113"/>
                  </a:cxn>
                  <a:cxn ang="0">
                    <a:pos x="9" y="113"/>
                  </a:cxn>
                  <a:cxn ang="0">
                    <a:pos x="11" y="86"/>
                  </a:cxn>
                  <a:cxn ang="0">
                    <a:pos x="15" y="59"/>
                  </a:cxn>
                  <a:cxn ang="0">
                    <a:pos x="19" y="32"/>
                  </a:cxn>
                  <a:cxn ang="0">
                    <a:pos x="21" y="5"/>
                  </a:cxn>
                  <a:cxn ang="0">
                    <a:pos x="21" y="5"/>
                  </a:cxn>
                  <a:cxn ang="0">
                    <a:pos x="21" y="3"/>
                  </a:cxn>
                  <a:cxn ang="0">
                    <a:pos x="20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3" y="3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1" h="117">
                    <a:moveTo>
                      <a:pt x="12" y="5"/>
                    </a:moveTo>
                    <a:lnTo>
                      <a:pt x="12" y="5"/>
                    </a:lnTo>
                    <a:lnTo>
                      <a:pt x="10" y="32"/>
                    </a:lnTo>
                    <a:lnTo>
                      <a:pt x="6" y="59"/>
                    </a:lnTo>
                    <a:lnTo>
                      <a:pt x="2" y="86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15"/>
                    </a:lnTo>
                    <a:lnTo>
                      <a:pt x="1" y="116"/>
                    </a:lnTo>
                    <a:lnTo>
                      <a:pt x="3" y="117"/>
                    </a:lnTo>
                    <a:lnTo>
                      <a:pt x="4" y="117"/>
                    </a:lnTo>
                    <a:lnTo>
                      <a:pt x="6" y="117"/>
                    </a:lnTo>
                    <a:lnTo>
                      <a:pt x="8" y="116"/>
                    </a:lnTo>
                    <a:lnTo>
                      <a:pt x="9" y="115"/>
                    </a:lnTo>
                    <a:lnTo>
                      <a:pt x="9" y="113"/>
                    </a:lnTo>
                    <a:lnTo>
                      <a:pt x="9" y="113"/>
                    </a:lnTo>
                    <a:lnTo>
                      <a:pt x="11" y="86"/>
                    </a:lnTo>
                    <a:lnTo>
                      <a:pt x="15" y="59"/>
                    </a:lnTo>
                    <a:lnTo>
                      <a:pt x="19" y="32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3"/>
                    </a:lnTo>
                    <a:lnTo>
                      <a:pt x="20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3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0" name="Freeform 206"/>
              <p:cNvSpPr>
                <a:spLocks noEditPoints="1"/>
              </p:cNvSpPr>
              <p:nvPr/>
            </p:nvSpPr>
            <p:spPr bwMode="auto">
              <a:xfrm>
                <a:off x="4249738" y="2249488"/>
                <a:ext cx="555625" cy="574675"/>
              </a:xfrm>
              <a:custGeom>
                <a:avLst/>
                <a:gdLst/>
                <a:ahLst/>
                <a:cxnLst>
                  <a:cxn ang="0">
                    <a:pos x="817" y="1056"/>
                  </a:cxn>
                  <a:cxn ang="0">
                    <a:pos x="716" y="1035"/>
                  </a:cxn>
                  <a:cxn ang="0">
                    <a:pos x="659" y="1016"/>
                  </a:cxn>
                  <a:cxn ang="0">
                    <a:pos x="645" y="1010"/>
                  </a:cxn>
                  <a:cxn ang="0">
                    <a:pos x="623" y="986"/>
                  </a:cxn>
                  <a:cxn ang="0">
                    <a:pos x="608" y="970"/>
                  </a:cxn>
                  <a:cxn ang="0">
                    <a:pos x="577" y="929"/>
                  </a:cxn>
                  <a:cxn ang="0">
                    <a:pos x="513" y="864"/>
                  </a:cxn>
                  <a:cxn ang="0">
                    <a:pos x="403" y="767"/>
                  </a:cxn>
                  <a:cxn ang="0">
                    <a:pos x="307" y="683"/>
                  </a:cxn>
                  <a:cxn ang="0">
                    <a:pos x="222" y="574"/>
                  </a:cxn>
                  <a:cxn ang="0">
                    <a:pos x="139" y="472"/>
                  </a:cxn>
                  <a:cxn ang="0">
                    <a:pos x="97" y="439"/>
                  </a:cxn>
                  <a:cxn ang="0">
                    <a:pos x="31" y="360"/>
                  </a:cxn>
                  <a:cxn ang="0">
                    <a:pos x="27" y="300"/>
                  </a:cxn>
                  <a:cxn ang="0">
                    <a:pos x="84" y="371"/>
                  </a:cxn>
                  <a:cxn ang="0">
                    <a:pos x="141" y="426"/>
                  </a:cxn>
                  <a:cxn ang="0">
                    <a:pos x="208" y="491"/>
                  </a:cxn>
                  <a:cxn ang="0">
                    <a:pos x="305" y="624"/>
                  </a:cxn>
                  <a:cxn ang="0">
                    <a:pos x="398" y="714"/>
                  </a:cxn>
                  <a:cxn ang="0">
                    <a:pos x="481" y="790"/>
                  </a:cxn>
                  <a:cxn ang="0">
                    <a:pos x="571" y="872"/>
                  </a:cxn>
                  <a:cxn ang="0">
                    <a:pos x="646" y="943"/>
                  </a:cxn>
                  <a:cxn ang="0">
                    <a:pos x="724" y="871"/>
                  </a:cxn>
                  <a:cxn ang="0">
                    <a:pos x="843" y="787"/>
                  </a:cxn>
                  <a:cxn ang="0">
                    <a:pos x="981" y="693"/>
                  </a:cxn>
                  <a:cxn ang="0">
                    <a:pos x="917" y="620"/>
                  </a:cxn>
                  <a:cxn ang="0">
                    <a:pos x="751" y="446"/>
                  </a:cxn>
                  <a:cxn ang="0">
                    <a:pos x="583" y="291"/>
                  </a:cxn>
                  <a:cxn ang="0">
                    <a:pos x="501" y="195"/>
                  </a:cxn>
                  <a:cxn ang="0">
                    <a:pos x="431" y="116"/>
                  </a:cxn>
                  <a:cxn ang="0">
                    <a:pos x="378" y="54"/>
                  </a:cxn>
                  <a:cxn ang="0">
                    <a:pos x="377" y="0"/>
                  </a:cxn>
                  <a:cxn ang="0">
                    <a:pos x="496" y="134"/>
                  </a:cxn>
                  <a:cxn ang="0">
                    <a:pos x="631" y="290"/>
                  </a:cxn>
                  <a:cxn ang="0">
                    <a:pos x="729" y="380"/>
                  </a:cxn>
                  <a:cxn ang="0">
                    <a:pos x="900" y="546"/>
                  </a:cxn>
                  <a:cxn ang="0">
                    <a:pos x="980" y="641"/>
                  </a:cxn>
                  <a:cxn ang="0">
                    <a:pos x="1020" y="678"/>
                  </a:cxn>
                  <a:cxn ang="0">
                    <a:pos x="1032" y="689"/>
                  </a:cxn>
                  <a:cxn ang="0">
                    <a:pos x="1037" y="700"/>
                  </a:cxn>
                  <a:cxn ang="0">
                    <a:pos x="1051" y="800"/>
                  </a:cxn>
                  <a:cxn ang="0">
                    <a:pos x="1037" y="911"/>
                  </a:cxn>
                  <a:cxn ang="0">
                    <a:pos x="1029" y="991"/>
                  </a:cxn>
                  <a:cxn ang="0">
                    <a:pos x="1023" y="1039"/>
                  </a:cxn>
                  <a:cxn ang="0">
                    <a:pos x="1016" y="1079"/>
                  </a:cxn>
                  <a:cxn ang="0">
                    <a:pos x="1002" y="1088"/>
                  </a:cxn>
                  <a:cxn ang="0">
                    <a:pos x="996" y="1087"/>
                  </a:cxn>
                  <a:cxn ang="0">
                    <a:pos x="954" y="761"/>
                  </a:cxn>
                  <a:cxn ang="0">
                    <a:pos x="842" y="830"/>
                  </a:cxn>
                  <a:cxn ang="0">
                    <a:pos x="729" y="917"/>
                  </a:cxn>
                  <a:cxn ang="0">
                    <a:pos x="672" y="967"/>
                  </a:cxn>
                  <a:cxn ang="0">
                    <a:pos x="699" y="991"/>
                  </a:cxn>
                  <a:cxn ang="0">
                    <a:pos x="772" y="1010"/>
                  </a:cxn>
                  <a:cxn ang="0">
                    <a:pos x="941" y="1046"/>
                  </a:cxn>
                  <a:cxn ang="0">
                    <a:pos x="989" y="1039"/>
                  </a:cxn>
                  <a:cxn ang="0">
                    <a:pos x="990" y="1018"/>
                  </a:cxn>
                  <a:cxn ang="0">
                    <a:pos x="995" y="957"/>
                  </a:cxn>
                  <a:cxn ang="0">
                    <a:pos x="1010" y="856"/>
                  </a:cxn>
                  <a:cxn ang="0">
                    <a:pos x="1010" y="734"/>
                  </a:cxn>
                </a:cxnLst>
                <a:rect l="0" t="0" r="r" b="b"/>
                <a:pathLst>
                  <a:path w="1051" h="1088">
                    <a:moveTo>
                      <a:pt x="991" y="1088"/>
                    </a:moveTo>
                    <a:lnTo>
                      <a:pt x="991" y="1088"/>
                    </a:lnTo>
                    <a:lnTo>
                      <a:pt x="952" y="1084"/>
                    </a:lnTo>
                    <a:lnTo>
                      <a:pt x="911" y="1078"/>
                    </a:lnTo>
                    <a:lnTo>
                      <a:pt x="866" y="1069"/>
                    </a:lnTo>
                    <a:lnTo>
                      <a:pt x="817" y="1056"/>
                    </a:lnTo>
                    <a:lnTo>
                      <a:pt x="817" y="1056"/>
                    </a:lnTo>
                    <a:lnTo>
                      <a:pt x="773" y="1046"/>
                    </a:lnTo>
                    <a:lnTo>
                      <a:pt x="751" y="1041"/>
                    </a:lnTo>
                    <a:lnTo>
                      <a:pt x="728" y="1037"/>
                    </a:lnTo>
                    <a:lnTo>
                      <a:pt x="728" y="1037"/>
                    </a:lnTo>
                    <a:lnTo>
                      <a:pt x="716" y="1035"/>
                    </a:lnTo>
                    <a:lnTo>
                      <a:pt x="706" y="1031"/>
                    </a:lnTo>
                    <a:lnTo>
                      <a:pt x="686" y="1025"/>
                    </a:lnTo>
                    <a:lnTo>
                      <a:pt x="686" y="1025"/>
                    </a:lnTo>
                    <a:lnTo>
                      <a:pt x="673" y="1020"/>
                    </a:lnTo>
                    <a:lnTo>
                      <a:pt x="659" y="1016"/>
                    </a:lnTo>
                    <a:lnTo>
                      <a:pt x="659" y="1016"/>
                    </a:lnTo>
                    <a:lnTo>
                      <a:pt x="654" y="1015"/>
                    </a:lnTo>
                    <a:lnTo>
                      <a:pt x="651" y="1013"/>
                    </a:lnTo>
                    <a:lnTo>
                      <a:pt x="650" y="1012"/>
                    </a:lnTo>
                    <a:lnTo>
                      <a:pt x="649" y="1011"/>
                    </a:lnTo>
                    <a:lnTo>
                      <a:pt x="649" y="1011"/>
                    </a:lnTo>
                    <a:lnTo>
                      <a:pt x="645" y="1010"/>
                    </a:lnTo>
                    <a:lnTo>
                      <a:pt x="645" y="1010"/>
                    </a:lnTo>
                    <a:lnTo>
                      <a:pt x="640" y="1006"/>
                    </a:lnTo>
                    <a:lnTo>
                      <a:pt x="635" y="1001"/>
                    </a:lnTo>
                    <a:lnTo>
                      <a:pt x="628" y="991"/>
                    </a:lnTo>
                    <a:lnTo>
                      <a:pt x="623" y="986"/>
                    </a:lnTo>
                    <a:lnTo>
                      <a:pt x="623" y="986"/>
                    </a:lnTo>
                    <a:lnTo>
                      <a:pt x="620" y="983"/>
                    </a:lnTo>
                    <a:lnTo>
                      <a:pt x="619" y="982"/>
                    </a:lnTo>
                    <a:lnTo>
                      <a:pt x="619" y="982"/>
                    </a:lnTo>
                    <a:lnTo>
                      <a:pt x="614" y="979"/>
                    </a:lnTo>
                    <a:lnTo>
                      <a:pt x="611" y="976"/>
                    </a:lnTo>
                    <a:lnTo>
                      <a:pt x="608" y="970"/>
                    </a:lnTo>
                    <a:lnTo>
                      <a:pt x="608" y="965"/>
                    </a:lnTo>
                    <a:lnTo>
                      <a:pt x="608" y="963"/>
                    </a:lnTo>
                    <a:lnTo>
                      <a:pt x="606" y="961"/>
                    </a:lnTo>
                    <a:lnTo>
                      <a:pt x="606" y="961"/>
                    </a:lnTo>
                    <a:lnTo>
                      <a:pt x="591" y="946"/>
                    </a:lnTo>
                    <a:lnTo>
                      <a:pt x="577" y="929"/>
                    </a:lnTo>
                    <a:lnTo>
                      <a:pt x="577" y="929"/>
                    </a:lnTo>
                    <a:lnTo>
                      <a:pt x="561" y="912"/>
                    </a:lnTo>
                    <a:lnTo>
                      <a:pt x="546" y="895"/>
                    </a:lnTo>
                    <a:lnTo>
                      <a:pt x="529" y="879"/>
                    </a:lnTo>
                    <a:lnTo>
                      <a:pt x="513" y="864"/>
                    </a:lnTo>
                    <a:lnTo>
                      <a:pt x="513" y="864"/>
                    </a:lnTo>
                    <a:lnTo>
                      <a:pt x="490" y="846"/>
                    </a:lnTo>
                    <a:lnTo>
                      <a:pt x="469" y="827"/>
                    </a:lnTo>
                    <a:lnTo>
                      <a:pt x="428" y="789"/>
                    </a:lnTo>
                    <a:lnTo>
                      <a:pt x="428" y="789"/>
                    </a:lnTo>
                    <a:lnTo>
                      <a:pt x="416" y="777"/>
                    </a:lnTo>
                    <a:lnTo>
                      <a:pt x="403" y="767"/>
                    </a:lnTo>
                    <a:lnTo>
                      <a:pt x="378" y="745"/>
                    </a:lnTo>
                    <a:lnTo>
                      <a:pt x="378" y="745"/>
                    </a:lnTo>
                    <a:lnTo>
                      <a:pt x="356" y="729"/>
                    </a:lnTo>
                    <a:lnTo>
                      <a:pt x="336" y="711"/>
                    </a:lnTo>
                    <a:lnTo>
                      <a:pt x="317" y="693"/>
                    </a:lnTo>
                    <a:lnTo>
                      <a:pt x="307" y="683"/>
                    </a:lnTo>
                    <a:lnTo>
                      <a:pt x="299" y="673"/>
                    </a:lnTo>
                    <a:lnTo>
                      <a:pt x="299" y="673"/>
                    </a:lnTo>
                    <a:lnTo>
                      <a:pt x="271" y="638"/>
                    </a:lnTo>
                    <a:lnTo>
                      <a:pt x="271" y="638"/>
                    </a:lnTo>
                    <a:lnTo>
                      <a:pt x="238" y="596"/>
                    </a:lnTo>
                    <a:lnTo>
                      <a:pt x="222" y="574"/>
                    </a:lnTo>
                    <a:lnTo>
                      <a:pt x="207" y="552"/>
                    </a:lnTo>
                    <a:lnTo>
                      <a:pt x="207" y="552"/>
                    </a:lnTo>
                    <a:lnTo>
                      <a:pt x="194" y="534"/>
                    </a:lnTo>
                    <a:lnTo>
                      <a:pt x="178" y="514"/>
                    </a:lnTo>
                    <a:lnTo>
                      <a:pt x="160" y="493"/>
                    </a:lnTo>
                    <a:lnTo>
                      <a:pt x="139" y="472"/>
                    </a:lnTo>
                    <a:lnTo>
                      <a:pt x="139" y="472"/>
                    </a:lnTo>
                    <a:lnTo>
                      <a:pt x="128" y="461"/>
                    </a:lnTo>
                    <a:lnTo>
                      <a:pt x="115" y="453"/>
                    </a:lnTo>
                    <a:lnTo>
                      <a:pt x="115" y="453"/>
                    </a:lnTo>
                    <a:lnTo>
                      <a:pt x="103" y="444"/>
                    </a:lnTo>
                    <a:lnTo>
                      <a:pt x="97" y="439"/>
                    </a:lnTo>
                    <a:lnTo>
                      <a:pt x="92" y="433"/>
                    </a:lnTo>
                    <a:lnTo>
                      <a:pt x="92" y="433"/>
                    </a:lnTo>
                    <a:lnTo>
                      <a:pt x="74" y="414"/>
                    </a:lnTo>
                    <a:lnTo>
                      <a:pt x="57" y="393"/>
                    </a:lnTo>
                    <a:lnTo>
                      <a:pt x="57" y="393"/>
                    </a:lnTo>
                    <a:lnTo>
                      <a:pt x="31" y="360"/>
                    </a:lnTo>
                    <a:lnTo>
                      <a:pt x="16" y="345"/>
                    </a:lnTo>
                    <a:lnTo>
                      <a:pt x="2" y="329"/>
                    </a:lnTo>
                    <a:lnTo>
                      <a:pt x="2" y="329"/>
                    </a:lnTo>
                    <a:lnTo>
                      <a:pt x="0" y="327"/>
                    </a:lnTo>
                    <a:lnTo>
                      <a:pt x="0" y="327"/>
                    </a:lnTo>
                    <a:lnTo>
                      <a:pt x="27" y="300"/>
                    </a:lnTo>
                    <a:lnTo>
                      <a:pt x="27" y="300"/>
                    </a:lnTo>
                    <a:lnTo>
                      <a:pt x="45" y="322"/>
                    </a:lnTo>
                    <a:lnTo>
                      <a:pt x="45" y="322"/>
                    </a:lnTo>
                    <a:lnTo>
                      <a:pt x="68" y="351"/>
                    </a:lnTo>
                    <a:lnTo>
                      <a:pt x="68" y="351"/>
                    </a:lnTo>
                    <a:lnTo>
                      <a:pt x="84" y="371"/>
                    </a:lnTo>
                    <a:lnTo>
                      <a:pt x="102" y="392"/>
                    </a:lnTo>
                    <a:lnTo>
                      <a:pt x="111" y="401"/>
                    </a:lnTo>
                    <a:lnTo>
                      <a:pt x="120" y="411"/>
                    </a:lnTo>
                    <a:lnTo>
                      <a:pt x="131" y="419"/>
                    </a:lnTo>
                    <a:lnTo>
                      <a:pt x="141" y="426"/>
                    </a:lnTo>
                    <a:lnTo>
                      <a:pt x="141" y="426"/>
                    </a:lnTo>
                    <a:lnTo>
                      <a:pt x="151" y="434"/>
                    </a:lnTo>
                    <a:lnTo>
                      <a:pt x="163" y="444"/>
                    </a:lnTo>
                    <a:lnTo>
                      <a:pt x="174" y="454"/>
                    </a:lnTo>
                    <a:lnTo>
                      <a:pt x="186" y="465"/>
                    </a:lnTo>
                    <a:lnTo>
                      <a:pt x="197" y="478"/>
                    </a:lnTo>
                    <a:lnTo>
                      <a:pt x="208" y="491"/>
                    </a:lnTo>
                    <a:lnTo>
                      <a:pt x="219" y="506"/>
                    </a:lnTo>
                    <a:lnTo>
                      <a:pt x="229" y="521"/>
                    </a:lnTo>
                    <a:lnTo>
                      <a:pt x="229" y="521"/>
                    </a:lnTo>
                    <a:lnTo>
                      <a:pt x="261" y="567"/>
                    </a:lnTo>
                    <a:lnTo>
                      <a:pt x="291" y="607"/>
                    </a:lnTo>
                    <a:lnTo>
                      <a:pt x="305" y="624"/>
                    </a:lnTo>
                    <a:lnTo>
                      <a:pt x="319" y="640"/>
                    </a:lnTo>
                    <a:lnTo>
                      <a:pt x="332" y="654"/>
                    </a:lnTo>
                    <a:lnTo>
                      <a:pt x="346" y="668"/>
                    </a:lnTo>
                    <a:lnTo>
                      <a:pt x="346" y="668"/>
                    </a:lnTo>
                    <a:lnTo>
                      <a:pt x="371" y="692"/>
                    </a:lnTo>
                    <a:lnTo>
                      <a:pt x="398" y="714"/>
                    </a:lnTo>
                    <a:lnTo>
                      <a:pt x="398" y="714"/>
                    </a:lnTo>
                    <a:lnTo>
                      <a:pt x="429" y="741"/>
                    </a:lnTo>
                    <a:lnTo>
                      <a:pt x="445" y="755"/>
                    </a:lnTo>
                    <a:lnTo>
                      <a:pt x="459" y="769"/>
                    </a:lnTo>
                    <a:lnTo>
                      <a:pt x="459" y="769"/>
                    </a:lnTo>
                    <a:lnTo>
                      <a:pt x="481" y="790"/>
                    </a:lnTo>
                    <a:lnTo>
                      <a:pt x="504" y="809"/>
                    </a:lnTo>
                    <a:lnTo>
                      <a:pt x="504" y="809"/>
                    </a:lnTo>
                    <a:lnTo>
                      <a:pt x="526" y="828"/>
                    </a:lnTo>
                    <a:lnTo>
                      <a:pt x="548" y="849"/>
                    </a:lnTo>
                    <a:lnTo>
                      <a:pt x="548" y="849"/>
                    </a:lnTo>
                    <a:lnTo>
                      <a:pt x="571" y="872"/>
                    </a:lnTo>
                    <a:lnTo>
                      <a:pt x="594" y="896"/>
                    </a:lnTo>
                    <a:lnTo>
                      <a:pt x="594" y="896"/>
                    </a:lnTo>
                    <a:lnTo>
                      <a:pt x="615" y="920"/>
                    </a:lnTo>
                    <a:lnTo>
                      <a:pt x="638" y="943"/>
                    </a:lnTo>
                    <a:lnTo>
                      <a:pt x="643" y="948"/>
                    </a:lnTo>
                    <a:lnTo>
                      <a:pt x="646" y="943"/>
                    </a:lnTo>
                    <a:lnTo>
                      <a:pt x="646" y="943"/>
                    </a:lnTo>
                    <a:lnTo>
                      <a:pt x="658" y="929"/>
                    </a:lnTo>
                    <a:lnTo>
                      <a:pt x="669" y="917"/>
                    </a:lnTo>
                    <a:lnTo>
                      <a:pt x="682" y="904"/>
                    </a:lnTo>
                    <a:lnTo>
                      <a:pt x="696" y="893"/>
                    </a:lnTo>
                    <a:lnTo>
                      <a:pt x="724" y="871"/>
                    </a:lnTo>
                    <a:lnTo>
                      <a:pt x="753" y="851"/>
                    </a:lnTo>
                    <a:lnTo>
                      <a:pt x="753" y="851"/>
                    </a:lnTo>
                    <a:lnTo>
                      <a:pt x="784" y="829"/>
                    </a:lnTo>
                    <a:lnTo>
                      <a:pt x="784" y="829"/>
                    </a:lnTo>
                    <a:lnTo>
                      <a:pt x="812" y="807"/>
                    </a:lnTo>
                    <a:lnTo>
                      <a:pt x="843" y="787"/>
                    </a:lnTo>
                    <a:lnTo>
                      <a:pt x="906" y="748"/>
                    </a:lnTo>
                    <a:lnTo>
                      <a:pt x="906" y="748"/>
                    </a:lnTo>
                    <a:lnTo>
                      <a:pt x="944" y="725"/>
                    </a:lnTo>
                    <a:lnTo>
                      <a:pt x="980" y="702"/>
                    </a:lnTo>
                    <a:lnTo>
                      <a:pt x="986" y="698"/>
                    </a:lnTo>
                    <a:lnTo>
                      <a:pt x="981" y="693"/>
                    </a:lnTo>
                    <a:lnTo>
                      <a:pt x="981" y="693"/>
                    </a:lnTo>
                    <a:lnTo>
                      <a:pt x="964" y="676"/>
                    </a:lnTo>
                    <a:lnTo>
                      <a:pt x="949" y="660"/>
                    </a:lnTo>
                    <a:lnTo>
                      <a:pt x="920" y="624"/>
                    </a:lnTo>
                    <a:lnTo>
                      <a:pt x="917" y="620"/>
                    </a:lnTo>
                    <a:lnTo>
                      <a:pt x="917" y="620"/>
                    </a:lnTo>
                    <a:lnTo>
                      <a:pt x="882" y="579"/>
                    </a:lnTo>
                    <a:lnTo>
                      <a:pt x="850" y="543"/>
                    </a:lnTo>
                    <a:lnTo>
                      <a:pt x="819" y="510"/>
                    </a:lnTo>
                    <a:lnTo>
                      <a:pt x="789" y="480"/>
                    </a:lnTo>
                    <a:lnTo>
                      <a:pt x="789" y="480"/>
                    </a:lnTo>
                    <a:lnTo>
                      <a:pt x="751" y="446"/>
                    </a:lnTo>
                    <a:lnTo>
                      <a:pt x="712" y="412"/>
                    </a:lnTo>
                    <a:lnTo>
                      <a:pt x="712" y="412"/>
                    </a:lnTo>
                    <a:lnTo>
                      <a:pt x="668" y="372"/>
                    </a:lnTo>
                    <a:lnTo>
                      <a:pt x="624" y="332"/>
                    </a:lnTo>
                    <a:lnTo>
                      <a:pt x="604" y="313"/>
                    </a:lnTo>
                    <a:lnTo>
                      <a:pt x="583" y="291"/>
                    </a:lnTo>
                    <a:lnTo>
                      <a:pt x="564" y="269"/>
                    </a:lnTo>
                    <a:lnTo>
                      <a:pt x="544" y="246"/>
                    </a:lnTo>
                    <a:lnTo>
                      <a:pt x="544" y="246"/>
                    </a:lnTo>
                    <a:lnTo>
                      <a:pt x="522" y="221"/>
                    </a:lnTo>
                    <a:lnTo>
                      <a:pt x="501" y="195"/>
                    </a:lnTo>
                    <a:lnTo>
                      <a:pt x="501" y="195"/>
                    </a:lnTo>
                    <a:lnTo>
                      <a:pt x="475" y="165"/>
                    </a:lnTo>
                    <a:lnTo>
                      <a:pt x="450" y="135"/>
                    </a:lnTo>
                    <a:lnTo>
                      <a:pt x="450" y="135"/>
                    </a:lnTo>
                    <a:lnTo>
                      <a:pt x="441" y="125"/>
                    </a:lnTo>
                    <a:lnTo>
                      <a:pt x="431" y="116"/>
                    </a:lnTo>
                    <a:lnTo>
                      <a:pt x="431" y="116"/>
                    </a:lnTo>
                    <a:lnTo>
                      <a:pt x="422" y="107"/>
                    </a:lnTo>
                    <a:lnTo>
                      <a:pt x="413" y="98"/>
                    </a:lnTo>
                    <a:lnTo>
                      <a:pt x="413" y="98"/>
                    </a:lnTo>
                    <a:lnTo>
                      <a:pt x="400" y="81"/>
                    </a:lnTo>
                    <a:lnTo>
                      <a:pt x="389" y="67"/>
                    </a:lnTo>
                    <a:lnTo>
                      <a:pt x="378" y="54"/>
                    </a:lnTo>
                    <a:lnTo>
                      <a:pt x="366" y="44"/>
                    </a:lnTo>
                    <a:lnTo>
                      <a:pt x="366" y="44"/>
                    </a:lnTo>
                    <a:lnTo>
                      <a:pt x="355" y="33"/>
                    </a:lnTo>
                    <a:lnTo>
                      <a:pt x="346" y="21"/>
                    </a:lnTo>
                    <a:lnTo>
                      <a:pt x="346" y="21"/>
                    </a:lnTo>
                    <a:lnTo>
                      <a:pt x="377" y="0"/>
                    </a:lnTo>
                    <a:lnTo>
                      <a:pt x="377" y="0"/>
                    </a:lnTo>
                    <a:lnTo>
                      <a:pt x="382" y="6"/>
                    </a:lnTo>
                    <a:lnTo>
                      <a:pt x="382" y="6"/>
                    </a:lnTo>
                    <a:lnTo>
                      <a:pt x="433" y="64"/>
                    </a:lnTo>
                    <a:lnTo>
                      <a:pt x="433" y="64"/>
                    </a:lnTo>
                    <a:lnTo>
                      <a:pt x="496" y="134"/>
                    </a:lnTo>
                    <a:lnTo>
                      <a:pt x="527" y="170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85" y="239"/>
                    </a:lnTo>
                    <a:lnTo>
                      <a:pt x="614" y="273"/>
                    </a:lnTo>
                    <a:lnTo>
                      <a:pt x="631" y="290"/>
                    </a:lnTo>
                    <a:lnTo>
                      <a:pt x="647" y="307"/>
                    </a:lnTo>
                    <a:lnTo>
                      <a:pt x="665" y="324"/>
                    </a:lnTo>
                    <a:lnTo>
                      <a:pt x="683" y="341"/>
                    </a:lnTo>
                    <a:lnTo>
                      <a:pt x="683" y="341"/>
                    </a:lnTo>
                    <a:lnTo>
                      <a:pt x="729" y="380"/>
                    </a:lnTo>
                    <a:lnTo>
                      <a:pt x="729" y="380"/>
                    </a:lnTo>
                    <a:lnTo>
                      <a:pt x="765" y="411"/>
                    </a:lnTo>
                    <a:lnTo>
                      <a:pt x="801" y="444"/>
                    </a:lnTo>
                    <a:lnTo>
                      <a:pt x="801" y="444"/>
                    </a:lnTo>
                    <a:lnTo>
                      <a:pt x="836" y="477"/>
                    </a:lnTo>
                    <a:lnTo>
                      <a:pt x="869" y="511"/>
                    </a:lnTo>
                    <a:lnTo>
                      <a:pt x="900" y="546"/>
                    </a:lnTo>
                    <a:lnTo>
                      <a:pt x="930" y="581"/>
                    </a:lnTo>
                    <a:lnTo>
                      <a:pt x="930" y="581"/>
                    </a:lnTo>
                    <a:lnTo>
                      <a:pt x="946" y="600"/>
                    </a:lnTo>
                    <a:lnTo>
                      <a:pt x="946" y="600"/>
                    </a:lnTo>
                    <a:lnTo>
                      <a:pt x="962" y="620"/>
                    </a:lnTo>
                    <a:lnTo>
                      <a:pt x="980" y="641"/>
                    </a:lnTo>
                    <a:lnTo>
                      <a:pt x="998" y="661"/>
                    </a:lnTo>
                    <a:lnTo>
                      <a:pt x="1008" y="669"/>
                    </a:lnTo>
                    <a:lnTo>
                      <a:pt x="1018" y="677"/>
                    </a:lnTo>
                    <a:lnTo>
                      <a:pt x="1019" y="678"/>
                    </a:lnTo>
                    <a:lnTo>
                      <a:pt x="1020" y="678"/>
                    </a:lnTo>
                    <a:lnTo>
                      <a:pt x="1020" y="678"/>
                    </a:lnTo>
                    <a:lnTo>
                      <a:pt x="1025" y="680"/>
                    </a:lnTo>
                    <a:lnTo>
                      <a:pt x="1029" y="684"/>
                    </a:lnTo>
                    <a:lnTo>
                      <a:pt x="1029" y="685"/>
                    </a:lnTo>
                    <a:lnTo>
                      <a:pt x="1030" y="686"/>
                    </a:lnTo>
                    <a:lnTo>
                      <a:pt x="1030" y="686"/>
                    </a:lnTo>
                    <a:lnTo>
                      <a:pt x="1032" y="689"/>
                    </a:lnTo>
                    <a:lnTo>
                      <a:pt x="1035" y="692"/>
                    </a:lnTo>
                    <a:lnTo>
                      <a:pt x="1036" y="695"/>
                    </a:lnTo>
                    <a:lnTo>
                      <a:pt x="1037" y="698"/>
                    </a:lnTo>
                    <a:lnTo>
                      <a:pt x="1037" y="699"/>
                    </a:lnTo>
                    <a:lnTo>
                      <a:pt x="1037" y="700"/>
                    </a:lnTo>
                    <a:lnTo>
                      <a:pt x="1037" y="700"/>
                    </a:lnTo>
                    <a:lnTo>
                      <a:pt x="1041" y="711"/>
                    </a:lnTo>
                    <a:lnTo>
                      <a:pt x="1045" y="723"/>
                    </a:lnTo>
                    <a:lnTo>
                      <a:pt x="1047" y="735"/>
                    </a:lnTo>
                    <a:lnTo>
                      <a:pt x="1049" y="748"/>
                    </a:lnTo>
                    <a:lnTo>
                      <a:pt x="1051" y="774"/>
                    </a:lnTo>
                    <a:lnTo>
                      <a:pt x="1051" y="800"/>
                    </a:lnTo>
                    <a:lnTo>
                      <a:pt x="1050" y="826"/>
                    </a:lnTo>
                    <a:lnTo>
                      <a:pt x="1047" y="851"/>
                    </a:lnTo>
                    <a:lnTo>
                      <a:pt x="1044" y="872"/>
                    </a:lnTo>
                    <a:lnTo>
                      <a:pt x="1040" y="892"/>
                    </a:lnTo>
                    <a:lnTo>
                      <a:pt x="1040" y="892"/>
                    </a:lnTo>
                    <a:lnTo>
                      <a:pt x="1037" y="911"/>
                    </a:lnTo>
                    <a:lnTo>
                      <a:pt x="1035" y="929"/>
                    </a:lnTo>
                    <a:lnTo>
                      <a:pt x="1030" y="967"/>
                    </a:lnTo>
                    <a:lnTo>
                      <a:pt x="1030" y="973"/>
                    </a:lnTo>
                    <a:lnTo>
                      <a:pt x="1030" y="973"/>
                    </a:lnTo>
                    <a:lnTo>
                      <a:pt x="1029" y="991"/>
                    </a:lnTo>
                    <a:lnTo>
                      <a:pt x="1029" y="991"/>
                    </a:lnTo>
                    <a:lnTo>
                      <a:pt x="1029" y="1009"/>
                    </a:lnTo>
                    <a:lnTo>
                      <a:pt x="1028" y="1017"/>
                    </a:lnTo>
                    <a:lnTo>
                      <a:pt x="1026" y="1024"/>
                    </a:lnTo>
                    <a:lnTo>
                      <a:pt x="1026" y="1024"/>
                    </a:lnTo>
                    <a:lnTo>
                      <a:pt x="1024" y="1031"/>
                    </a:lnTo>
                    <a:lnTo>
                      <a:pt x="1023" y="1039"/>
                    </a:lnTo>
                    <a:lnTo>
                      <a:pt x="1023" y="1051"/>
                    </a:lnTo>
                    <a:lnTo>
                      <a:pt x="1023" y="1051"/>
                    </a:lnTo>
                    <a:lnTo>
                      <a:pt x="1023" y="1059"/>
                    </a:lnTo>
                    <a:lnTo>
                      <a:pt x="1021" y="1068"/>
                    </a:lnTo>
                    <a:lnTo>
                      <a:pt x="1019" y="1075"/>
                    </a:lnTo>
                    <a:lnTo>
                      <a:pt x="1016" y="1079"/>
                    </a:lnTo>
                    <a:lnTo>
                      <a:pt x="1013" y="1083"/>
                    </a:lnTo>
                    <a:lnTo>
                      <a:pt x="1013" y="1083"/>
                    </a:lnTo>
                    <a:lnTo>
                      <a:pt x="1010" y="1085"/>
                    </a:lnTo>
                    <a:lnTo>
                      <a:pt x="1008" y="1086"/>
                    </a:lnTo>
                    <a:lnTo>
                      <a:pt x="1005" y="1087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998" y="1087"/>
                    </a:lnTo>
                    <a:lnTo>
                      <a:pt x="997" y="1087"/>
                    </a:lnTo>
                    <a:lnTo>
                      <a:pt x="996" y="1087"/>
                    </a:lnTo>
                    <a:lnTo>
                      <a:pt x="996" y="1087"/>
                    </a:lnTo>
                    <a:lnTo>
                      <a:pt x="992" y="1088"/>
                    </a:lnTo>
                    <a:lnTo>
                      <a:pt x="991" y="1088"/>
                    </a:lnTo>
                    <a:close/>
                    <a:moveTo>
                      <a:pt x="1002" y="731"/>
                    </a:moveTo>
                    <a:lnTo>
                      <a:pt x="1002" y="731"/>
                    </a:lnTo>
                    <a:lnTo>
                      <a:pt x="954" y="761"/>
                    </a:lnTo>
                    <a:lnTo>
                      <a:pt x="954" y="761"/>
                    </a:lnTo>
                    <a:lnTo>
                      <a:pt x="918" y="784"/>
                    </a:lnTo>
                    <a:lnTo>
                      <a:pt x="918" y="784"/>
                    </a:lnTo>
                    <a:lnTo>
                      <a:pt x="885" y="803"/>
                    </a:lnTo>
                    <a:lnTo>
                      <a:pt x="885" y="803"/>
                    </a:lnTo>
                    <a:lnTo>
                      <a:pt x="856" y="821"/>
                    </a:lnTo>
                    <a:lnTo>
                      <a:pt x="842" y="830"/>
                    </a:lnTo>
                    <a:lnTo>
                      <a:pt x="829" y="839"/>
                    </a:lnTo>
                    <a:lnTo>
                      <a:pt x="819" y="847"/>
                    </a:lnTo>
                    <a:lnTo>
                      <a:pt x="819" y="847"/>
                    </a:lnTo>
                    <a:lnTo>
                      <a:pt x="773" y="881"/>
                    </a:lnTo>
                    <a:lnTo>
                      <a:pt x="729" y="917"/>
                    </a:lnTo>
                    <a:lnTo>
                      <a:pt x="729" y="917"/>
                    </a:lnTo>
                    <a:lnTo>
                      <a:pt x="717" y="925"/>
                    </a:lnTo>
                    <a:lnTo>
                      <a:pt x="717" y="925"/>
                    </a:lnTo>
                    <a:lnTo>
                      <a:pt x="704" y="936"/>
                    </a:lnTo>
                    <a:lnTo>
                      <a:pt x="691" y="948"/>
                    </a:lnTo>
                    <a:lnTo>
                      <a:pt x="678" y="960"/>
                    </a:lnTo>
                    <a:lnTo>
                      <a:pt x="672" y="967"/>
                    </a:lnTo>
                    <a:lnTo>
                      <a:pt x="668" y="974"/>
                    </a:lnTo>
                    <a:lnTo>
                      <a:pt x="664" y="980"/>
                    </a:lnTo>
                    <a:lnTo>
                      <a:pt x="671" y="982"/>
                    </a:lnTo>
                    <a:lnTo>
                      <a:pt x="671" y="982"/>
                    </a:lnTo>
                    <a:lnTo>
                      <a:pt x="699" y="991"/>
                    </a:lnTo>
                    <a:lnTo>
                      <a:pt x="699" y="991"/>
                    </a:lnTo>
                    <a:lnTo>
                      <a:pt x="718" y="996"/>
                    </a:lnTo>
                    <a:lnTo>
                      <a:pt x="738" y="1003"/>
                    </a:lnTo>
                    <a:lnTo>
                      <a:pt x="738" y="1003"/>
                    </a:lnTo>
                    <a:lnTo>
                      <a:pt x="756" y="1007"/>
                    </a:lnTo>
                    <a:lnTo>
                      <a:pt x="772" y="1010"/>
                    </a:lnTo>
                    <a:lnTo>
                      <a:pt x="772" y="1010"/>
                    </a:lnTo>
                    <a:lnTo>
                      <a:pt x="792" y="1014"/>
                    </a:lnTo>
                    <a:lnTo>
                      <a:pt x="811" y="1018"/>
                    </a:lnTo>
                    <a:lnTo>
                      <a:pt x="811" y="1018"/>
                    </a:lnTo>
                    <a:lnTo>
                      <a:pt x="854" y="1028"/>
                    </a:lnTo>
                    <a:lnTo>
                      <a:pt x="897" y="1039"/>
                    </a:lnTo>
                    <a:lnTo>
                      <a:pt x="941" y="1046"/>
                    </a:lnTo>
                    <a:lnTo>
                      <a:pt x="962" y="1049"/>
                    </a:lnTo>
                    <a:lnTo>
                      <a:pt x="984" y="1051"/>
                    </a:lnTo>
                    <a:lnTo>
                      <a:pt x="991" y="1052"/>
                    </a:lnTo>
                    <a:lnTo>
                      <a:pt x="990" y="1045"/>
                    </a:lnTo>
                    <a:lnTo>
                      <a:pt x="990" y="1045"/>
                    </a:lnTo>
                    <a:lnTo>
                      <a:pt x="989" y="1039"/>
                    </a:lnTo>
                    <a:lnTo>
                      <a:pt x="989" y="1039"/>
                    </a:lnTo>
                    <a:lnTo>
                      <a:pt x="987" y="1032"/>
                    </a:lnTo>
                    <a:lnTo>
                      <a:pt x="987" y="1029"/>
                    </a:lnTo>
                    <a:lnTo>
                      <a:pt x="987" y="1027"/>
                    </a:lnTo>
                    <a:lnTo>
                      <a:pt x="987" y="1027"/>
                    </a:lnTo>
                    <a:lnTo>
                      <a:pt x="990" y="1018"/>
                    </a:lnTo>
                    <a:lnTo>
                      <a:pt x="992" y="1008"/>
                    </a:lnTo>
                    <a:lnTo>
                      <a:pt x="993" y="988"/>
                    </a:lnTo>
                    <a:lnTo>
                      <a:pt x="993" y="988"/>
                    </a:lnTo>
                    <a:lnTo>
                      <a:pt x="994" y="974"/>
                    </a:lnTo>
                    <a:lnTo>
                      <a:pt x="994" y="974"/>
                    </a:lnTo>
                    <a:lnTo>
                      <a:pt x="995" y="957"/>
                    </a:lnTo>
                    <a:lnTo>
                      <a:pt x="995" y="957"/>
                    </a:lnTo>
                    <a:lnTo>
                      <a:pt x="998" y="925"/>
                    </a:lnTo>
                    <a:lnTo>
                      <a:pt x="1000" y="910"/>
                    </a:lnTo>
                    <a:lnTo>
                      <a:pt x="1004" y="893"/>
                    </a:lnTo>
                    <a:lnTo>
                      <a:pt x="1004" y="893"/>
                    </a:lnTo>
                    <a:lnTo>
                      <a:pt x="1010" y="856"/>
                    </a:lnTo>
                    <a:lnTo>
                      <a:pt x="1013" y="835"/>
                    </a:lnTo>
                    <a:lnTo>
                      <a:pt x="1015" y="813"/>
                    </a:lnTo>
                    <a:lnTo>
                      <a:pt x="1016" y="793"/>
                    </a:lnTo>
                    <a:lnTo>
                      <a:pt x="1015" y="772"/>
                    </a:lnTo>
                    <a:lnTo>
                      <a:pt x="1014" y="753"/>
                    </a:lnTo>
                    <a:lnTo>
                      <a:pt x="1010" y="734"/>
                    </a:lnTo>
                    <a:lnTo>
                      <a:pt x="1008" y="726"/>
                    </a:lnTo>
                    <a:lnTo>
                      <a:pt x="1002" y="7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1" name="Freeform 207"/>
              <p:cNvSpPr/>
              <p:nvPr/>
            </p:nvSpPr>
            <p:spPr bwMode="auto">
              <a:xfrm>
                <a:off x="4251325" y="2251075"/>
                <a:ext cx="195263" cy="161925"/>
              </a:xfrm>
              <a:custGeom>
                <a:avLst/>
                <a:gdLst/>
                <a:ahLst/>
                <a:cxnLst>
                  <a:cxn ang="0">
                    <a:pos x="15" y="307"/>
                  </a:cxn>
                  <a:cxn ang="0">
                    <a:pos x="9" y="306"/>
                  </a:cxn>
                  <a:cxn ang="0">
                    <a:pos x="2" y="298"/>
                  </a:cxn>
                  <a:cxn ang="0">
                    <a:pos x="0" y="293"/>
                  </a:cxn>
                  <a:cxn ang="0">
                    <a:pos x="2" y="281"/>
                  </a:cxn>
                  <a:cxn ang="0">
                    <a:pos x="6" y="275"/>
                  </a:cxn>
                  <a:cxn ang="0">
                    <a:pos x="12" y="272"/>
                  </a:cxn>
                  <a:cxn ang="0">
                    <a:pos x="18" y="269"/>
                  </a:cxn>
                  <a:cxn ang="0">
                    <a:pos x="30" y="259"/>
                  </a:cxn>
                  <a:cxn ang="0">
                    <a:pos x="48" y="238"/>
                  </a:cxn>
                  <a:cxn ang="0">
                    <a:pos x="59" y="222"/>
                  </a:cxn>
                  <a:cxn ang="0">
                    <a:pos x="75" y="201"/>
                  </a:cxn>
                  <a:cxn ang="0">
                    <a:pos x="94" y="180"/>
                  </a:cxn>
                  <a:cxn ang="0">
                    <a:pos x="136" y="143"/>
                  </a:cxn>
                  <a:cxn ang="0">
                    <a:pos x="160" y="124"/>
                  </a:cxn>
                  <a:cxn ang="0">
                    <a:pos x="174" y="112"/>
                  </a:cxn>
                  <a:cxn ang="0">
                    <a:pos x="224" y="83"/>
                  </a:cxn>
                  <a:cxn ang="0">
                    <a:pos x="241" y="73"/>
                  </a:cxn>
                  <a:cxn ang="0">
                    <a:pos x="259" y="63"/>
                  </a:cxn>
                  <a:cxn ang="0">
                    <a:pos x="305" y="32"/>
                  </a:cxn>
                  <a:cxn ang="0">
                    <a:pos x="345" y="3"/>
                  </a:cxn>
                  <a:cxn ang="0">
                    <a:pos x="354" y="0"/>
                  </a:cxn>
                  <a:cxn ang="0">
                    <a:pos x="359" y="1"/>
                  </a:cxn>
                  <a:cxn ang="0">
                    <a:pos x="366" y="8"/>
                  </a:cxn>
                  <a:cxn ang="0">
                    <a:pos x="368" y="12"/>
                  </a:cxn>
                  <a:cxn ang="0">
                    <a:pos x="369" y="22"/>
                  </a:cxn>
                  <a:cxn ang="0">
                    <a:pos x="367" y="29"/>
                  </a:cxn>
                  <a:cxn ang="0">
                    <a:pos x="362" y="35"/>
                  </a:cxn>
                  <a:cxn ang="0">
                    <a:pos x="339" y="51"/>
                  </a:cxn>
                  <a:cxn ang="0">
                    <a:pos x="270" y="96"/>
                  </a:cxn>
                  <a:cxn ang="0">
                    <a:pos x="240" y="115"/>
                  </a:cxn>
                  <a:cxn ang="0">
                    <a:pos x="180" y="157"/>
                  </a:cxn>
                  <a:cxn ang="0">
                    <a:pos x="151" y="179"/>
                  </a:cxn>
                  <a:cxn ang="0">
                    <a:pos x="109" y="218"/>
                  </a:cxn>
                  <a:cxn ang="0">
                    <a:pos x="78" y="252"/>
                  </a:cxn>
                  <a:cxn ang="0">
                    <a:pos x="69" y="264"/>
                  </a:cxn>
                  <a:cxn ang="0">
                    <a:pos x="47" y="290"/>
                  </a:cxn>
                  <a:cxn ang="0">
                    <a:pos x="35" y="300"/>
                  </a:cxn>
                  <a:cxn ang="0">
                    <a:pos x="21" y="306"/>
                  </a:cxn>
                  <a:cxn ang="0">
                    <a:pos x="15" y="307"/>
                  </a:cxn>
                </a:cxnLst>
                <a:rect l="0" t="0" r="r" b="b"/>
                <a:pathLst>
                  <a:path w="369" h="307">
                    <a:moveTo>
                      <a:pt x="15" y="307"/>
                    </a:moveTo>
                    <a:lnTo>
                      <a:pt x="15" y="307"/>
                    </a:lnTo>
                    <a:lnTo>
                      <a:pt x="12" y="307"/>
                    </a:lnTo>
                    <a:lnTo>
                      <a:pt x="9" y="306"/>
                    </a:lnTo>
                    <a:lnTo>
                      <a:pt x="5" y="303"/>
                    </a:lnTo>
                    <a:lnTo>
                      <a:pt x="2" y="298"/>
                    </a:lnTo>
                    <a:lnTo>
                      <a:pt x="0" y="293"/>
                    </a:lnTo>
                    <a:lnTo>
                      <a:pt x="0" y="293"/>
                    </a:lnTo>
                    <a:lnTo>
                      <a:pt x="0" y="287"/>
                    </a:lnTo>
                    <a:lnTo>
                      <a:pt x="2" y="281"/>
                    </a:lnTo>
                    <a:lnTo>
                      <a:pt x="4" y="277"/>
                    </a:lnTo>
                    <a:lnTo>
                      <a:pt x="6" y="275"/>
                    </a:lnTo>
                    <a:lnTo>
                      <a:pt x="9" y="273"/>
                    </a:lnTo>
                    <a:lnTo>
                      <a:pt x="12" y="272"/>
                    </a:lnTo>
                    <a:lnTo>
                      <a:pt x="12" y="272"/>
                    </a:lnTo>
                    <a:lnTo>
                      <a:pt x="18" y="269"/>
                    </a:lnTo>
                    <a:lnTo>
                      <a:pt x="24" y="265"/>
                    </a:lnTo>
                    <a:lnTo>
                      <a:pt x="30" y="259"/>
                    </a:lnTo>
                    <a:lnTo>
                      <a:pt x="36" y="253"/>
                    </a:lnTo>
                    <a:lnTo>
                      <a:pt x="48" y="238"/>
                    </a:lnTo>
                    <a:lnTo>
                      <a:pt x="59" y="222"/>
                    </a:lnTo>
                    <a:lnTo>
                      <a:pt x="59" y="222"/>
                    </a:lnTo>
                    <a:lnTo>
                      <a:pt x="68" y="210"/>
                    </a:lnTo>
                    <a:lnTo>
                      <a:pt x="75" y="201"/>
                    </a:lnTo>
                    <a:lnTo>
                      <a:pt x="75" y="201"/>
                    </a:lnTo>
                    <a:lnTo>
                      <a:pt x="94" y="180"/>
                    </a:lnTo>
                    <a:lnTo>
                      <a:pt x="114" y="162"/>
                    </a:lnTo>
                    <a:lnTo>
                      <a:pt x="136" y="143"/>
                    </a:lnTo>
                    <a:lnTo>
                      <a:pt x="157" y="126"/>
                    </a:lnTo>
                    <a:lnTo>
                      <a:pt x="160" y="124"/>
                    </a:lnTo>
                    <a:lnTo>
                      <a:pt x="160" y="124"/>
                    </a:lnTo>
                    <a:lnTo>
                      <a:pt x="174" y="112"/>
                    </a:lnTo>
                    <a:lnTo>
                      <a:pt x="190" y="102"/>
                    </a:lnTo>
                    <a:lnTo>
                      <a:pt x="224" y="83"/>
                    </a:lnTo>
                    <a:lnTo>
                      <a:pt x="224" y="83"/>
                    </a:lnTo>
                    <a:lnTo>
                      <a:pt x="241" y="73"/>
                    </a:lnTo>
                    <a:lnTo>
                      <a:pt x="259" y="63"/>
                    </a:lnTo>
                    <a:lnTo>
                      <a:pt x="259" y="63"/>
                    </a:lnTo>
                    <a:lnTo>
                      <a:pt x="283" y="47"/>
                    </a:lnTo>
                    <a:lnTo>
                      <a:pt x="305" y="32"/>
                    </a:lnTo>
                    <a:lnTo>
                      <a:pt x="345" y="3"/>
                    </a:lnTo>
                    <a:lnTo>
                      <a:pt x="345" y="3"/>
                    </a:lnTo>
                    <a:lnTo>
                      <a:pt x="350" y="1"/>
                    </a:lnTo>
                    <a:lnTo>
                      <a:pt x="354" y="0"/>
                    </a:lnTo>
                    <a:lnTo>
                      <a:pt x="354" y="0"/>
                    </a:lnTo>
                    <a:lnTo>
                      <a:pt x="359" y="1"/>
                    </a:lnTo>
                    <a:lnTo>
                      <a:pt x="363" y="4"/>
                    </a:lnTo>
                    <a:lnTo>
                      <a:pt x="366" y="8"/>
                    </a:lnTo>
                    <a:lnTo>
                      <a:pt x="368" y="12"/>
                    </a:lnTo>
                    <a:lnTo>
                      <a:pt x="368" y="12"/>
                    </a:lnTo>
                    <a:lnTo>
                      <a:pt x="369" y="16"/>
                    </a:lnTo>
                    <a:lnTo>
                      <a:pt x="369" y="22"/>
                    </a:lnTo>
                    <a:lnTo>
                      <a:pt x="369" y="25"/>
                    </a:lnTo>
                    <a:lnTo>
                      <a:pt x="367" y="29"/>
                    </a:lnTo>
                    <a:lnTo>
                      <a:pt x="365" y="32"/>
                    </a:lnTo>
                    <a:lnTo>
                      <a:pt x="362" y="35"/>
                    </a:lnTo>
                    <a:lnTo>
                      <a:pt x="362" y="35"/>
                    </a:lnTo>
                    <a:lnTo>
                      <a:pt x="339" y="51"/>
                    </a:lnTo>
                    <a:lnTo>
                      <a:pt x="317" y="67"/>
                    </a:lnTo>
                    <a:lnTo>
                      <a:pt x="270" y="96"/>
                    </a:lnTo>
                    <a:lnTo>
                      <a:pt x="270" y="96"/>
                    </a:lnTo>
                    <a:lnTo>
                      <a:pt x="240" y="115"/>
                    </a:lnTo>
                    <a:lnTo>
                      <a:pt x="210" y="135"/>
                    </a:lnTo>
                    <a:lnTo>
                      <a:pt x="180" y="157"/>
                    </a:lnTo>
                    <a:lnTo>
                      <a:pt x="151" y="179"/>
                    </a:lnTo>
                    <a:lnTo>
                      <a:pt x="151" y="179"/>
                    </a:lnTo>
                    <a:lnTo>
                      <a:pt x="131" y="198"/>
                    </a:lnTo>
                    <a:lnTo>
                      <a:pt x="109" y="218"/>
                    </a:lnTo>
                    <a:lnTo>
                      <a:pt x="88" y="239"/>
                    </a:lnTo>
                    <a:lnTo>
                      <a:pt x="78" y="252"/>
                    </a:lnTo>
                    <a:lnTo>
                      <a:pt x="69" y="264"/>
                    </a:lnTo>
                    <a:lnTo>
                      <a:pt x="69" y="264"/>
                    </a:lnTo>
                    <a:lnTo>
                      <a:pt x="59" y="277"/>
                    </a:lnTo>
                    <a:lnTo>
                      <a:pt x="47" y="290"/>
                    </a:lnTo>
                    <a:lnTo>
                      <a:pt x="42" y="295"/>
                    </a:lnTo>
                    <a:lnTo>
                      <a:pt x="35" y="300"/>
                    </a:lnTo>
                    <a:lnTo>
                      <a:pt x="29" y="304"/>
                    </a:lnTo>
                    <a:lnTo>
                      <a:pt x="21" y="306"/>
                    </a:lnTo>
                    <a:lnTo>
                      <a:pt x="21" y="306"/>
                    </a:lnTo>
                    <a:lnTo>
                      <a:pt x="15" y="307"/>
                    </a:lnTo>
                    <a:lnTo>
                      <a:pt x="15" y="30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2" name="Freeform 208"/>
              <p:cNvSpPr/>
              <p:nvPr/>
            </p:nvSpPr>
            <p:spPr bwMode="auto">
              <a:xfrm>
                <a:off x="4284663" y="2282825"/>
                <a:ext cx="195263" cy="171450"/>
              </a:xfrm>
              <a:custGeom>
                <a:avLst/>
                <a:gdLst/>
                <a:ahLst/>
                <a:cxnLst>
                  <a:cxn ang="0">
                    <a:pos x="15" y="323"/>
                  </a:cxn>
                  <a:cxn ang="0">
                    <a:pos x="6" y="319"/>
                  </a:cxn>
                  <a:cxn ang="0">
                    <a:pos x="1" y="309"/>
                  </a:cxn>
                  <a:cxn ang="0">
                    <a:pos x="0" y="306"/>
                  </a:cxn>
                  <a:cxn ang="0">
                    <a:pos x="0" y="297"/>
                  </a:cxn>
                  <a:cxn ang="0">
                    <a:pos x="4" y="290"/>
                  </a:cxn>
                  <a:cxn ang="0">
                    <a:pos x="7" y="287"/>
                  </a:cxn>
                  <a:cxn ang="0">
                    <a:pos x="15" y="277"/>
                  </a:cxn>
                  <a:cxn ang="0">
                    <a:pos x="20" y="266"/>
                  </a:cxn>
                  <a:cxn ang="0">
                    <a:pos x="29" y="253"/>
                  </a:cxn>
                  <a:cxn ang="0">
                    <a:pos x="48" y="230"/>
                  </a:cxn>
                  <a:cxn ang="0">
                    <a:pos x="68" y="211"/>
                  </a:cxn>
                  <a:cxn ang="0">
                    <a:pos x="94" y="190"/>
                  </a:cxn>
                  <a:cxn ang="0">
                    <a:pos x="126" y="162"/>
                  </a:cxn>
                  <a:cxn ang="0">
                    <a:pos x="159" y="135"/>
                  </a:cxn>
                  <a:cxn ang="0">
                    <a:pos x="187" y="111"/>
                  </a:cxn>
                  <a:cxn ang="0">
                    <a:pos x="236" y="73"/>
                  </a:cxn>
                  <a:cxn ang="0">
                    <a:pos x="254" y="61"/>
                  </a:cxn>
                  <a:cxn ang="0">
                    <a:pos x="311" y="23"/>
                  </a:cxn>
                  <a:cxn ang="0">
                    <a:pos x="344" y="3"/>
                  </a:cxn>
                  <a:cxn ang="0">
                    <a:pos x="348" y="1"/>
                  </a:cxn>
                  <a:cxn ang="0">
                    <a:pos x="352" y="0"/>
                  </a:cxn>
                  <a:cxn ang="0">
                    <a:pos x="358" y="2"/>
                  </a:cxn>
                  <a:cxn ang="0">
                    <a:pos x="366" y="9"/>
                  </a:cxn>
                  <a:cxn ang="0">
                    <a:pos x="368" y="14"/>
                  </a:cxn>
                  <a:cxn ang="0">
                    <a:pos x="369" y="22"/>
                  </a:cxn>
                  <a:cxn ang="0">
                    <a:pos x="366" y="29"/>
                  </a:cxn>
                  <a:cxn ang="0">
                    <a:pos x="361" y="35"/>
                  </a:cxn>
                  <a:cxn ang="0">
                    <a:pos x="325" y="57"/>
                  </a:cxn>
                  <a:cxn ang="0">
                    <a:pos x="271" y="92"/>
                  </a:cxn>
                  <a:cxn ang="0">
                    <a:pos x="250" y="107"/>
                  </a:cxn>
                  <a:cxn ang="0">
                    <a:pos x="190" y="157"/>
                  </a:cxn>
                  <a:cxn ang="0">
                    <a:pos x="164" y="179"/>
                  </a:cxn>
                  <a:cxn ang="0">
                    <a:pos x="134" y="203"/>
                  </a:cxn>
                  <a:cxn ang="0">
                    <a:pos x="102" y="229"/>
                  </a:cxn>
                  <a:cxn ang="0">
                    <a:pos x="72" y="258"/>
                  </a:cxn>
                  <a:cxn ang="0">
                    <a:pos x="66" y="264"/>
                  </a:cxn>
                  <a:cxn ang="0">
                    <a:pos x="51" y="286"/>
                  </a:cxn>
                  <a:cxn ang="0">
                    <a:pos x="46" y="295"/>
                  </a:cxn>
                  <a:cxn ang="0">
                    <a:pos x="33" y="312"/>
                  </a:cxn>
                  <a:cxn ang="0">
                    <a:pos x="24" y="319"/>
                  </a:cxn>
                  <a:cxn ang="0">
                    <a:pos x="15" y="323"/>
                  </a:cxn>
                </a:cxnLst>
                <a:rect l="0" t="0" r="r" b="b"/>
                <a:pathLst>
                  <a:path w="369" h="323">
                    <a:moveTo>
                      <a:pt x="15" y="323"/>
                    </a:moveTo>
                    <a:lnTo>
                      <a:pt x="15" y="323"/>
                    </a:lnTo>
                    <a:lnTo>
                      <a:pt x="10" y="322"/>
                    </a:lnTo>
                    <a:lnTo>
                      <a:pt x="6" y="319"/>
                    </a:lnTo>
                    <a:lnTo>
                      <a:pt x="3" y="315"/>
                    </a:lnTo>
                    <a:lnTo>
                      <a:pt x="1" y="309"/>
                    </a:lnTo>
                    <a:lnTo>
                      <a:pt x="1" y="309"/>
                    </a:lnTo>
                    <a:lnTo>
                      <a:pt x="0" y="306"/>
                    </a:lnTo>
                    <a:lnTo>
                      <a:pt x="0" y="300"/>
                    </a:lnTo>
                    <a:lnTo>
                      <a:pt x="0" y="297"/>
                    </a:lnTo>
                    <a:lnTo>
                      <a:pt x="2" y="294"/>
                    </a:lnTo>
                    <a:lnTo>
                      <a:pt x="4" y="290"/>
                    </a:lnTo>
                    <a:lnTo>
                      <a:pt x="7" y="287"/>
                    </a:lnTo>
                    <a:lnTo>
                      <a:pt x="7" y="287"/>
                    </a:lnTo>
                    <a:lnTo>
                      <a:pt x="11" y="283"/>
                    </a:lnTo>
                    <a:lnTo>
                      <a:pt x="15" y="277"/>
                    </a:lnTo>
                    <a:lnTo>
                      <a:pt x="20" y="266"/>
                    </a:lnTo>
                    <a:lnTo>
                      <a:pt x="20" y="266"/>
                    </a:lnTo>
                    <a:lnTo>
                      <a:pt x="24" y="259"/>
                    </a:lnTo>
                    <a:lnTo>
                      <a:pt x="29" y="253"/>
                    </a:lnTo>
                    <a:lnTo>
                      <a:pt x="29" y="253"/>
                    </a:lnTo>
                    <a:lnTo>
                      <a:pt x="48" y="230"/>
                    </a:lnTo>
                    <a:lnTo>
                      <a:pt x="59" y="221"/>
                    </a:lnTo>
                    <a:lnTo>
                      <a:pt x="68" y="211"/>
                    </a:lnTo>
                    <a:lnTo>
                      <a:pt x="68" y="211"/>
                    </a:lnTo>
                    <a:lnTo>
                      <a:pt x="94" y="190"/>
                    </a:lnTo>
                    <a:lnTo>
                      <a:pt x="94" y="190"/>
                    </a:lnTo>
                    <a:lnTo>
                      <a:pt x="126" y="162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220" y="85"/>
                    </a:lnTo>
                    <a:lnTo>
                      <a:pt x="236" y="73"/>
                    </a:lnTo>
                    <a:lnTo>
                      <a:pt x="254" y="61"/>
                    </a:lnTo>
                    <a:lnTo>
                      <a:pt x="254" y="61"/>
                    </a:lnTo>
                    <a:lnTo>
                      <a:pt x="282" y="41"/>
                    </a:lnTo>
                    <a:lnTo>
                      <a:pt x="311" y="23"/>
                    </a:lnTo>
                    <a:lnTo>
                      <a:pt x="311" y="23"/>
                    </a:lnTo>
                    <a:lnTo>
                      <a:pt x="344" y="3"/>
                    </a:lnTo>
                    <a:lnTo>
                      <a:pt x="344" y="3"/>
                    </a:lnTo>
                    <a:lnTo>
                      <a:pt x="348" y="1"/>
                    </a:lnTo>
                    <a:lnTo>
                      <a:pt x="352" y="0"/>
                    </a:lnTo>
                    <a:lnTo>
                      <a:pt x="352" y="0"/>
                    </a:lnTo>
                    <a:lnTo>
                      <a:pt x="355" y="1"/>
                    </a:lnTo>
                    <a:lnTo>
                      <a:pt x="358" y="2"/>
                    </a:lnTo>
                    <a:lnTo>
                      <a:pt x="363" y="5"/>
                    </a:lnTo>
                    <a:lnTo>
                      <a:pt x="366" y="9"/>
                    </a:lnTo>
                    <a:lnTo>
                      <a:pt x="368" y="14"/>
                    </a:lnTo>
                    <a:lnTo>
                      <a:pt x="368" y="14"/>
                    </a:lnTo>
                    <a:lnTo>
                      <a:pt x="369" y="17"/>
                    </a:lnTo>
                    <a:lnTo>
                      <a:pt x="369" y="22"/>
                    </a:lnTo>
                    <a:lnTo>
                      <a:pt x="368" y="25"/>
                    </a:lnTo>
                    <a:lnTo>
                      <a:pt x="366" y="29"/>
                    </a:lnTo>
                    <a:lnTo>
                      <a:pt x="364" y="32"/>
                    </a:lnTo>
                    <a:lnTo>
                      <a:pt x="361" y="35"/>
                    </a:lnTo>
                    <a:lnTo>
                      <a:pt x="361" y="35"/>
                    </a:lnTo>
                    <a:lnTo>
                      <a:pt x="325" y="57"/>
                    </a:lnTo>
                    <a:lnTo>
                      <a:pt x="325" y="57"/>
                    </a:lnTo>
                    <a:lnTo>
                      <a:pt x="271" y="92"/>
                    </a:lnTo>
                    <a:lnTo>
                      <a:pt x="271" y="92"/>
                    </a:lnTo>
                    <a:lnTo>
                      <a:pt x="250" y="107"/>
                    </a:lnTo>
                    <a:lnTo>
                      <a:pt x="229" y="123"/>
                    </a:lnTo>
                    <a:lnTo>
                      <a:pt x="190" y="157"/>
                    </a:lnTo>
                    <a:lnTo>
                      <a:pt x="190" y="157"/>
                    </a:lnTo>
                    <a:lnTo>
                      <a:pt x="164" y="179"/>
                    </a:lnTo>
                    <a:lnTo>
                      <a:pt x="164" y="179"/>
                    </a:lnTo>
                    <a:lnTo>
                      <a:pt x="134" y="203"/>
                    </a:lnTo>
                    <a:lnTo>
                      <a:pt x="134" y="203"/>
                    </a:lnTo>
                    <a:lnTo>
                      <a:pt x="102" y="229"/>
                    </a:lnTo>
                    <a:lnTo>
                      <a:pt x="86" y="242"/>
                    </a:lnTo>
                    <a:lnTo>
                      <a:pt x="72" y="258"/>
                    </a:lnTo>
                    <a:lnTo>
                      <a:pt x="72" y="258"/>
                    </a:lnTo>
                    <a:lnTo>
                      <a:pt x="66" y="264"/>
                    </a:lnTo>
                    <a:lnTo>
                      <a:pt x="61" y="271"/>
                    </a:lnTo>
                    <a:lnTo>
                      <a:pt x="51" y="286"/>
                    </a:lnTo>
                    <a:lnTo>
                      <a:pt x="51" y="286"/>
                    </a:lnTo>
                    <a:lnTo>
                      <a:pt x="46" y="295"/>
                    </a:lnTo>
                    <a:lnTo>
                      <a:pt x="40" y="303"/>
                    </a:lnTo>
                    <a:lnTo>
                      <a:pt x="33" y="312"/>
                    </a:lnTo>
                    <a:lnTo>
                      <a:pt x="24" y="319"/>
                    </a:lnTo>
                    <a:lnTo>
                      <a:pt x="24" y="319"/>
                    </a:lnTo>
                    <a:lnTo>
                      <a:pt x="19" y="322"/>
                    </a:lnTo>
                    <a:lnTo>
                      <a:pt x="15" y="323"/>
                    </a:lnTo>
                    <a:lnTo>
                      <a:pt x="15" y="3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3" name="Freeform 209"/>
              <p:cNvSpPr/>
              <p:nvPr/>
            </p:nvSpPr>
            <p:spPr bwMode="auto">
              <a:xfrm>
                <a:off x="4446588" y="2346325"/>
                <a:ext cx="285750" cy="307975"/>
              </a:xfrm>
              <a:custGeom>
                <a:avLst/>
                <a:gdLst/>
                <a:ahLst/>
                <a:cxnLst>
                  <a:cxn ang="0">
                    <a:pos x="524" y="583"/>
                  </a:cxn>
                  <a:cxn ang="0">
                    <a:pos x="515" y="580"/>
                  </a:cxn>
                  <a:cxn ang="0">
                    <a:pos x="501" y="571"/>
                  </a:cxn>
                  <a:cxn ang="0">
                    <a:pos x="476" y="549"/>
                  </a:cxn>
                  <a:cxn ang="0">
                    <a:pos x="437" y="513"/>
                  </a:cxn>
                  <a:cxn ang="0">
                    <a:pos x="414" y="488"/>
                  </a:cxn>
                  <a:cxn ang="0">
                    <a:pos x="388" y="460"/>
                  </a:cxn>
                  <a:cxn ang="0">
                    <a:pos x="339" y="409"/>
                  </a:cxn>
                  <a:cxn ang="0">
                    <a:pos x="300" y="361"/>
                  </a:cxn>
                  <a:cxn ang="0">
                    <a:pos x="288" y="344"/>
                  </a:cxn>
                  <a:cxn ang="0">
                    <a:pos x="246" y="293"/>
                  </a:cxn>
                  <a:cxn ang="0">
                    <a:pos x="202" y="245"/>
                  </a:cxn>
                  <a:cxn ang="0">
                    <a:pos x="167" y="208"/>
                  </a:cxn>
                  <a:cxn ang="0">
                    <a:pos x="134" y="170"/>
                  </a:cxn>
                  <a:cxn ang="0">
                    <a:pos x="121" y="153"/>
                  </a:cxn>
                  <a:cxn ang="0">
                    <a:pos x="95" y="121"/>
                  </a:cxn>
                  <a:cxn ang="0">
                    <a:pos x="54" y="76"/>
                  </a:cxn>
                  <a:cxn ang="0">
                    <a:pos x="24" y="48"/>
                  </a:cxn>
                  <a:cxn ang="0">
                    <a:pos x="8" y="36"/>
                  </a:cxn>
                  <a:cxn ang="0">
                    <a:pos x="3" y="29"/>
                  </a:cxn>
                  <a:cxn ang="0">
                    <a:pos x="0" y="22"/>
                  </a:cxn>
                  <a:cxn ang="0">
                    <a:pos x="1" y="13"/>
                  </a:cxn>
                  <a:cxn ang="0">
                    <a:pos x="4" y="8"/>
                  </a:cxn>
                  <a:cxn ang="0">
                    <a:pos x="12" y="1"/>
                  </a:cxn>
                  <a:cxn ang="0">
                    <a:pos x="16" y="0"/>
                  </a:cxn>
                  <a:cxn ang="0">
                    <a:pos x="25" y="3"/>
                  </a:cxn>
                  <a:cxn ang="0">
                    <a:pos x="41" y="15"/>
                  </a:cxn>
                  <a:cxn ang="0">
                    <a:pos x="70" y="41"/>
                  </a:cxn>
                  <a:cxn ang="0">
                    <a:pos x="110" y="84"/>
                  </a:cxn>
                  <a:cxn ang="0">
                    <a:pos x="136" y="115"/>
                  </a:cxn>
                  <a:cxn ang="0">
                    <a:pos x="206" y="198"/>
                  </a:cxn>
                  <a:cxn ang="0">
                    <a:pos x="290" y="291"/>
                  </a:cxn>
                  <a:cxn ang="0">
                    <a:pos x="303" y="306"/>
                  </a:cxn>
                  <a:cxn ang="0">
                    <a:pos x="341" y="353"/>
                  </a:cxn>
                  <a:cxn ang="0">
                    <a:pos x="371" y="390"/>
                  </a:cxn>
                  <a:cxn ang="0">
                    <a:pos x="403" y="425"/>
                  </a:cxn>
                  <a:cxn ang="0">
                    <a:pos x="433" y="457"/>
                  </a:cxn>
                  <a:cxn ang="0">
                    <a:pos x="457" y="482"/>
                  </a:cxn>
                  <a:cxn ang="0">
                    <a:pos x="493" y="518"/>
                  </a:cxn>
                  <a:cxn ang="0">
                    <a:pos x="519" y="540"/>
                  </a:cxn>
                  <a:cxn ang="0">
                    <a:pos x="532" y="549"/>
                  </a:cxn>
                  <a:cxn ang="0">
                    <a:pos x="539" y="554"/>
                  </a:cxn>
                  <a:cxn ang="0">
                    <a:pos x="541" y="560"/>
                  </a:cxn>
                  <a:cxn ang="0">
                    <a:pos x="541" y="570"/>
                  </a:cxn>
                  <a:cxn ang="0">
                    <a:pos x="539" y="575"/>
                  </a:cxn>
                  <a:cxn ang="0">
                    <a:pos x="530" y="582"/>
                  </a:cxn>
                  <a:cxn ang="0">
                    <a:pos x="524" y="583"/>
                  </a:cxn>
                </a:cxnLst>
                <a:rect l="0" t="0" r="r" b="b"/>
                <a:pathLst>
                  <a:path w="541" h="583">
                    <a:moveTo>
                      <a:pt x="524" y="583"/>
                    </a:moveTo>
                    <a:lnTo>
                      <a:pt x="524" y="583"/>
                    </a:lnTo>
                    <a:lnTo>
                      <a:pt x="520" y="582"/>
                    </a:lnTo>
                    <a:lnTo>
                      <a:pt x="515" y="580"/>
                    </a:lnTo>
                    <a:lnTo>
                      <a:pt x="515" y="580"/>
                    </a:lnTo>
                    <a:lnTo>
                      <a:pt x="501" y="571"/>
                    </a:lnTo>
                    <a:lnTo>
                      <a:pt x="488" y="560"/>
                    </a:lnTo>
                    <a:lnTo>
                      <a:pt x="476" y="549"/>
                    </a:lnTo>
                    <a:lnTo>
                      <a:pt x="462" y="538"/>
                    </a:lnTo>
                    <a:lnTo>
                      <a:pt x="437" y="513"/>
                    </a:lnTo>
                    <a:lnTo>
                      <a:pt x="414" y="488"/>
                    </a:lnTo>
                    <a:lnTo>
                      <a:pt x="414" y="488"/>
                    </a:lnTo>
                    <a:lnTo>
                      <a:pt x="388" y="460"/>
                    </a:lnTo>
                    <a:lnTo>
                      <a:pt x="388" y="460"/>
                    </a:lnTo>
                    <a:lnTo>
                      <a:pt x="365" y="437"/>
                    </a:lnTo>
                    <a:lnTo>
                      <a:pt x="339" y="409"/>
                    </a:lnTo>
                    <a:lnTo>
                      <a:pt x="313" y="377"/>
                    </a:lnTo>
                    <a:lnTo>
                      <a:pt x="300" y="361"/>
                    </a:lnTo>
                    <a:lnTo>
                      <a:pt x="288" y="344"/>
                    </a:lnTo>
                    <a:lnTo>
                      <a:pt x="288" y="344"/>
                    </a:lnTo>
                    <a:lnTo>
                      <a:pt x="268" y="319"/>
                    </a:lnTo>
                    <a:lnTo>
                      <a:pt x="246" y="293"/>
                    </a:lnTo>
                    <a:lnTo>
                      <a:pt x="224" y="269"/>
                    </a:lnTo>
                    <a:lnTo>
                      <a:pt x="202" y="245"/>
                    </a:lnTo>
                    <a:lnTo>
                      <a:pt x="202" y="245"/>
                    </a:lnTo>
                    <a:lnTo>
                      <a:pt x="167" y="208"/>
                    </a:lnTo>
                    <a:lnTo>
                      <a:pt x="150" y="189"/>
                    </a:lnTo>
                    <a:lnTo>
                      <a:pt x="134" y="170"/>
                    </a:lnTo>
                    <a:lnTo>
                      <a:pt x="134" y="170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95" y="121"/>
                    </a:lnTo>
                    <a:lnTo>
                      <a:pt x="69" y="90"/>
                    </a:lnTo>
                    <a:lnTo>
                      <a:pt x="54" y="76"/>
                    </a:lnTo>
                    <a:lnTo>
                      <a:pt x="40" y="61"/>
                    </a:lnTo>
                    <a:lnTo>
                      <a:pt x="24" y="48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5" y="32"/>
                    </a:lnTo>
                    <a:lnTo>
                      <a:pt x="3" y="29"/>
                    </a:lnTo>
                    <a:lnTo>
                      <a:pt x="0" y="25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1" y="13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5" y="3"/>
                    </a:lnTo>
                    <a:lnTo>
                      <a:pt x="25" y="3"/>
                    </a:lnTo>
                    <a:lnTo>
                      <a:pt x="41" y="15"/>
                    </a:lnTo>
                    <a:lnTo>
                      <a:pt x="55" y="28"/>
                    </a:lnTo>
                    <a:lnTo>
                      <a:pt x="70" y="41"/>
                    </a:lnTo>
                    <a:lnTo>
                      <a:pt x="83" y="55"/>
                    </a:lnTo>
                    <a:lnTo>
                      <a:pt x="110" y="84"/>
                    </a:lnTo>
                    <a:lnTo>
                      <a:pt x="136" y="115"/>
                    </a:lnTo>
                    <a:lnTo>
                      <a:pt x="136" y="115"/>
                    </a:lnTo>
                    <a:lnTo>
                      <a:pt x="170" y="156"/>
                    </a:lnTo>
                    <a:lnTo>
                      <a:pt x="206" y="198"/>
                    </a:lnTo>
                    <a:lnTo>
                      <a:pt x="246" y="242"/>
                    </a:lnTo>
                    <a:lnTo>
                      <a:pt x="290" y="291"/>
                    </a:lnTo>
                    <a:lnTo>
                      <a:pt x="290" y="291"/>
                    </a:lnTo>
                    <a:lnTo>
                      <a:pt x="303" y="306"/>
                    </a:lnTo>
                    <a:lnTo>
                      <a:pt x="317" y="322"/>
                    </a:lnTo>
                    <a:lnTo>
                      <a:pt x="341" y="353"/>
                    </a:lnTo>
                    <a:lnTo>
                      <a:pt x="341" y="353"/>
                    </a:lnTo>
                    <a:lnTo>
                      <a:pt x="371" y="390"/>
                    </a:lnTo>
                    <a:lnTo>
                      <a:pt x="387" y="407"/>
                    </a:lnTo>
                    <a:lnTo>
                      <a:pt x="403" y="425"/>
                    </a:lnTo>
                    <a:lnTo>
                      <a:pt x="403" y="425"/>
                    </a:lnTo>
                    <a:lnTo>
                      <a:pt x="433" y="457"/>
                    </a:lnTo>
                    <a:lnTo>
                      <a:pt x="433" y="457"/>
                    </a:lnTo>
                    <a:lnTo>
                      <a:pt x="457" y="482"/>
                    </a:lnTo>
                    <a:lnTo>
                      <a:pt x="481" y="507"/>
                    </a:lnTo>
                    <a:lnTo>
                      <a:pt x="493" y="518"/>
                    </a:lnTo>
                    <a:lnTo>
                      <a:pt x="507" y="529"/>
                    </a:lnTo>
                    <a:lnTo>
                      <a:pt x="519" y="540"/>
                    </a:lnTo>
                    <a:lnTo>
                      <a:pt x="532" y="549"/>
                    </a:lnTo>
                    <a:lnTo>
                      <a:pt x="532" y="549"/>
                    </a:lnTo>
                    <a:lnTo>
                      <a:pt x="537" y="552"/>
                    </a:lnTo>
                    <a:lnTo>
                      <a:pt x="539" y="554"/>
                    </a:lnTo>
                    <a:lnTo>
                      <a:pt x="540" y="557"/>
                    </a:lnTo>
                    <a:lnTo>
                      <a:pt x="541" y="560"/>
                    </a:lnTo>
                    <a:lnTo>
                      <a:pt x="541" y="565"/>
                    </a:lnTo>
                    <a:lnTo>
                      <a:pt x="541" y="570"/>
                    </a:lnTo>
                    <a:lnTo>
                      <a:pt x="541" y="570"/>
                    </a:lnTo>
                    <a:lnTo>
                      <a:pt x="539" y="575"/>
                    </a:lnTo>
                    <a:lnTo>
                      <a:pt x="534" y="579"/>
                    </a:lnTo>
                    <a:lnTo>
                      <a:pt x="530" y="582"/>
                    </a:lnTo>
                    <a:lnTo>
                      <a:pt x="527" y="583"/>
                    </a:lnTo>
                    <a:lnTo>
                      <a:pt x="524" y="583"/>
                    </a:lnTo>
                    <a:lnTo>
                      <a:pt x="524" y="5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0" name="Freeform 210"/>
              <p:cNvSpPr/>
              <p:nvPr/>
            </p:nvSpPr>
            <p:spPr bwMode="auto">
              <a:xfrm>
                <a:off x="4349750" y="2435225"/>
                <a:ext cx="273050" cy="288925"/>
              </a:xfrm>
              <a:custGeom>
                <a:avLst/>
                <a:gdLst/>
                <a:ahLst/>
                <a:cxnLst>
                  <a:cxn ang="0">
                    <a:pos x="493" y="546"/>
                  </a:cxn>
                  <a:cxn ang="0">
                    <a:pos x="481" y="537"/>
                  </a:cxn>
                  <a:cxn ang="0">
                    <a:pos x="475" y="524"/>
                  </a:cxn>
                  <a:cxn ang="0">
                    <a:pos x="457" y="505"/>
                  </a:cxn>
                  <a:cxn ang="0">
                    <a:pos x="444" y="490"/>
                  </a:cxn>
                  <a:cxn ang="0">
                    <a:pos x="436" y="479"/>
                  </a:cxn>
                  <a:cxn ang="0">
                    <a:pos x="411" y="452"/>
                  </a:cxn>
                  <a:cxn ang="0">
                    <a:pos x="402" y="443"/>
                  </a:cxn>
                  <a:cxn ang="0">
                    <a:pos x="387" y="420"/>
                  </a:cxn>
                  <a:cxn ang="0">
                    <a:pos x="376" y="410"/>
                  </a:cxn>
                  <a:cxn ang="0">
                    <a:pos x="345" y="378"/>
                  </a:cxn>
                  <a:cxn ang="0">
                    <a:pos x="321" y="352"/>
                  </a:cxn>
                  <a:cxn ang="0">
                    <a:pos x="280" y="313"/>
                  </a:cxn>
                  <a:cxn ang="0">
                    <a:pos x="252" y="285"/>
                  </a:cxn>
                  <a:cxn ang="0">
                    <a:pos x="151" y="183"/>
                  </a:cxn>
                  <a:cxn ang="0">
                    <a:pos x="106" y="136"/>
                  </a:cxn>
                  <a:cxn ang="0">
                    <a:pos x="64" y="92"/>
                  </a:cxn>
                  <a:cxn ang="0">
                    <a:pos x="33" y="58"/>
                  </a:cxn>
                  <a:cxn ang="0">
                    <a:pos x="13" y="39"/>
                  </a:cxn>
                  <a:cxn ang="0">
                    <a:pos x="3" y="26"/>
                  </a:cxn>
                  <a:cxn ang="0">
                    <a:pos x="0" y="14"/>
                  </a:cxn>
                  <a:cxn ang="0">
                    <a:pos x="5" y="6"/>
                  </a:cxn>
                  <a:cxn ang="0">
                    <a:pos x="19" y="0"/>
                  </a:cxn>
                  <a:cxn ang="0">
                    <a:pos x="26" y="2"/>
                  </a:cxn>
                  <a:cxn ang="0">
                    <a:pos x="34" y="8"/>
                  </a:cxn>
                  <a:cxn ang="0">
                    <a:pos x="72" y="47"/>
                  </a:cxn>
                  <a:cxn ang="0">
                    <a:pos x="94" y="67"/>
                  </a:cxn>
                  <a:cxn ang="0">
                    <a:pos x="151" y="133"/>
                  </a:cxn>
                  <a:cxn ang="0">
                    <a:pos x="191" y="176"/>
                  </a:cxn>
                  <a:cxn ang="0">
                    <a:pos x="275" y="260"/>
                  </a:cxn>
                  <a:cxn ang="0">
                    <a:pos x="311" y="293"/>
                  </a:cxn>
                  <a:cxn ang="0">
                    <a:pos x="364" y="343"/>
                  </a:cxn>
                  <a:cxn ang="0">
                    <a:pos x="407" y="387"/>
                  </a:cxn>
                  <a:cxn ang="0">
                    <a:pos x="423" y="411"/>
                  </a:cxn>
                  <a:cxn ang="0">
                    <a:pos x="440" y="429"/>
                  </a:cxn>
                  <a:cxn ang="0">
                    <a:pos x="452" y="440"/>
                  </a:cxn>
                  <a:cxn ang="0">
                    <a:pos x="460" y="452"/>
                  </a:cxn>
                  <a:cxn ang="0">
                    <a:pos x="481" y="478"/>
                  </a:cxn>
                  <a:cxn ang="0">
                    <a:pos x="496" y="493"/>
                  </a:cxn>
                  <a:cxn ang="0">
                    <a:pos x="508" y="510"/>
                  </a:cxn>
                  <a:cxn ang="0">
                    <a:pos x="512" y="513"/>
                  </a:cxn>
                  <a:cxn ang="0">
                    <a:pos x="515" y="524"/>
                  </a:cxn>
                  <a:cxn ang="0">
                    <a:pos x="515" y="533"/>
                  </a:cxn>
                  <a:cxn ang="0">
                    <a:pos x="510" y="542"/>
                  </a:cxn>
                  <a:cxn ang="0">
                    <a:pos x="499" y="546"/>
                  </a:cxn>
                </a:cxnLst>
                <a:rect l="0" t="0" r="r" b="b"/>
                <a:pathLst>
                  <a:path w="515" h="546">
                    <a:moveTo>
                      <a:pt x="499" y="546"/>
                    </a:moveTo>
                    <a:lnTo>
                      <a:pt x="499" y="546"/>
                    </a:lnTo>
                    <a:lnTo>
                      <a:pt x="493" y="546"/>
                    </a:lnTo>
                    <a:lnTo>
                      <a:pt x="488" y="543"/>
                    </a:lnTo>
                    <a:lnTo>
                      <a:pt x="483" y="540"/>
                    </a:lnTo>
                    <a:lnTo>
                      <a:pt x="481" y="537"/>
                    </a:lnTo>
                    <a:lnTo>
                      <a:pt x="480" y="534"/>
                    </a:lnTo>
                    <a:lnTo>
                      <a:pt x="480" y="534"/>
                    </a:lnTo>
                    <a:lnTo>
                      <a:pt x="475" y="524"/>
                    </a:lnTo>
                    <a:lnTo>
                      <a:pt x="470" y="517"/>
                    </a:lnTo>
                    <a:lnTo>
                      <a:pt x="463" y="511"/>
                    </a:lnTo>
                    <a:lnTo>
                      <a:pt x="457" y="505"/>
                    </a:lnTo>
                    <a:lnTo>
                      <a:pt x="457" y="505"/>
                    </a:lnTo>
                    <a:lnTo>
                      <a:pt x="450" y="498"/>
                    </a:lnTo>
                    <a:lnTo>
                      <a:pt x="444" y="490"/>
                    </a:lnTo>
                    <a:lnTo>
                      <a:pt x="444" y="490"/>
                    </a:lnTo>
                    <a:lnTo>
                      <a:pt x="436" y="479"/>
                    </a:lnTo>
                    <a:lnTo>
                      <a:pt x="436" y="479"/>
                    </a:lnTo>
                    <a:lnTo>
                      <a:pt x="425" y="466"/>
                    </a:lnTo>
                    <a:lnTo>
                      <a:pt x="419" y="458"/>
                    </a:lnTo>
                    <a:lnTo>
                      <a:pt x="411" y="452"/>
                    </a:lnTo>
                    <a:lnTo>
                      <a:pt x="411" y="452"/>
                    </a:lnTo>
                    <a:lnTo>
                      <a:pt x="407" y="448"/>
                    </a:lnTo>
                    <a:lnTo>
                      <a:pt x="402" y="443"/>
                    </a:lnTo>
                    <a:lnTo>
                      <a:pt x="395" y="433"/>
                    </a:lnTo>
                    <a:lnTo>
                      <a:pt x="395" y="433"/>
                    </a:lnTo>
                    <a:lnTo>
                      <a:pt x="387" y="420"/>
                    </a:lnTo>
                    <a:lnTo>
                      <a:pt x="382" y="415"/>
                    </a:lnTo>
                    <a:lnTo>
                      <a:pt x="376" y="410"/>
                    </a:lnTo>
                    <a:lnTo>
                      <a:pt x="376" y="410"/>
                    </a:lnTo>
                    <a:lnTo>
                      <a:pt x="367" y="404"/>
                    </a:lnTo>
                    <a:lnTo>
                      <a:pt x="360" y="395"/>
                    </a:lnTo>
                    <a:lnTo>
                      <a:pt x="345" y="378"/>
                    </a:lnTo>
                    <a:lnTo>
                      <a:pt x="345" y="378"/>
                    </a:lnTo>
                    <a:lnTo>
                      <a:pt x="333" y="364"/>
                    </a:lnTo>
                    <a:lnTo>
                      <a:pt x="321" y="352"/>
                    </a:lnTo>
                    <a:lnTo>
                      <a:pt x="321" y="352"/>
                    </a:lnTo>
                    <a:lnTo>
                      <a:pt x="299" y="332"/>
                    </a:lnTo>
                    <a:lnTo>
                      <a:pt x="280" y="313"/>
                    </a:lnTo>
                    <a:lnTo>
                      <a:pt x="280" y="313"/>
                    </a:lnTo>
                    <a:lnTo>
                      <a:pt x="252" y="285"/>
                    </a:lnTo>
                    <a:lnTo>
                      <a:pt x="252" y="285"/>
                    </a:lnTo>
                    <a:lnTo>
                      <a:pt x="225" y="260"/>
                    </a:lnTo>
                    <a:lnTo>
                      <a:pt x="200" y="234"/>
                    </a:lnTo>
                    <a:lnTo>
                      <a:pt x="151" y="183"/>
                    </a:lnTo>
                    <a:lnTo>
                      <a:pt x="151" y="183"/>
                    </a:lnTo>
                    <a:lnTo>
                      <a:pt x="106" y="136"/>
                    </a:lnTo>
                    <a:lnTo>
                      <a:pt x="106" y="136"/>
                    </a:lnTo>
                    <a:lnTo>
                      <a:pt x="87" y="116"/>
                    </a:lnTo>
                    <a:lnTo>
                      <a:pt x="87" y="116"/>
                    </a:lnTo>
                    <a:lnTo>
                      <a:pt x="64" y="92"/>
                    </a:lnTo>
                    <a:lnTo>
                      <a:pt x="40" y="66"/>
                    </a:lnTo>
                    <a:lnTo>
                      <a:pt x="40" y="66"/>
                    </a:lnTo>
                    <a:lnTo>
                      <a:pt x="33" y="58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13" y="39"/>
                    </a:lnTo>
                    <a:lnTo>
                      <a:pt x="8" y="33"/>
                    </a:lnTo>
                    <a:lnTo>
                      <a:pt x="3" y="26"/>
                    </a:lnTo>
                    <a:lnTo>
                      <a:pt x="3" y="26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5" y="6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1"/>
                    </a:lnTo>
                    <a:lnTo>
                      <a:pt x="26" y="2"/>
                    </a:lnTo>
                    <a:lnTo>
                      <a:pt x="31" y="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42" y="18"/>
                    </a:lnTo>
                    <a:lnTo>
                      <a:pt x="51" y="29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83" y="57"/>
                    </a:lnTo>
                    <a:lnTo>
                      <a:pt x="94" y="67"/>
                    </a:lnTo>
                    <a:lnTo>
                      <a:pt x="94" y="67"/>
                    </a:lnTo>
                    <a:lnTo>
                      <a:pt x="124" y="100"/>
                    </a:lnTo>
                    <a:lnTo>
                      <a:pt x="151" y="133"/>
                    </a:lnTo>
                    <a:lnTo>
                      <a:pt x="164" y="146"/>
                    </a:lnTo>
                    <a:lnTo>
                      <a:pt x="164" y="146"/>
                    </a:lnTo>
                    <a:lnTo>
                      <a:pt x="191" y="176"/>
                    </a:lnTo>
                    <a:lnTo>
                      <a:pt x="219" y="205"/>
                    </a:lnTo>
                    <a:lnTo>
                      <a:pt x="247" y="232"/>
                    </a:lnTo>
                    <a:lnTo>
                      <a:pt x="275" y="260"/>
                    </a:lnTo>
                    <a:lnTo>
                      <a:pt x="275" y="260"/>
                    </a:lnTo>
                    <a:lnTo>
                      <a:pt x="311" y="293"/>
                    </a:lnTo>
                    <a:lnTo>
                      <a:pt x="311" y="293"/>
                    </a:lnTo>
                    <a:lnTo>
                      <a:pt x="342" y="321"/>
                    </a:lnTo>
                    <a:lnTo>
                      <a:pt x="342" y="321"/>
                    </a:lnTo>
                    <a:lnTo>
                      <a:pt x="364" y="343"/>
                    </a:lnTo>
                    <a:lnTo>
                      <a:pt x="386" y="363"/>
                    </a:lnTo>
                    <a:lnTo>
                      <a:pt x="396" y="375"/>
                    </a:lnTo>
                    <a:lnTo>
                      <a:pt x="407" y="387"/>
                    </a:lnTo>
                    <a:lnTo>
                      <a:pt x="415" y="398"/>
                    </a:lnTo>
                    <a:lnTo>
                      <a:pt x="423" y="411"/>
                    </a:lnTo>
                    <a:lnTo>
                      <a:pt x="423" y="411"/>
                    </a:lnTo>
                    <a:lnTo>
                      <a:pt x="426" y="416"/>
                    </a:lnTo>
                    <a:lnTo>
                      <a:pt x="430" y="421"/>
                    </a:lnTo>
                    <a:lnTo>
                      <a:pt x="440" y="429"/>
                    </a:lnTo>
                    <a:lnTo>
                      <a:pt x="440" y="429"/>
                    </a:lnTo>
                    <a:lnTo>
                      <a:pt x="446" y="435"/>
                    </a:lnTo>
                    <a:lnTo>
                      <a:pt x="452" y="440"/>
                    </a:lnTo>
                    <a:lnTo>
                      <a:pt x="452" y="440"/>
                    </a:lnTo>
                    <a:lnTo>
                      <a:pt x="460" y="452"/>
                    </a:lnTo>
                    <a:lnTo>
                      <a:pt x="460" y="452"/>
                    </a:lnTo>
                    <a:lnTo>
                      <a:pt x="470" y="466"/>
                    </a:lnTo>
                    <a:lnTo>
                      <a:pt x="475" y="472"/>
                    </a:lnTo>
                    <a:lnTo>
                      <a:pt x="481" y="478"/>
                    </a:lnTo>
                    <a:lnTo>
                      <a:pt x="481" y="478"/>
                    </a:lnTo>
                    <a:lnTo>
                      <a:pt x="489" y="486"/>
                    </a:lnTo>
                    <a:lnTo>
                      <a:pt x="496" y="493"/>
                    </a:lnTo>
                    <a:lnTo>
                      <a:pt x="502" y="501"/>
                    </a:lnTo>
                    <a:lnTo>
                      <a:pt x="507" y="509"/>
                    </a:lnTo>
                    <a:lnTo>
                      <a:pt x="508" y="510"/>
                    </a:lnTo>
                    <a:lnTo>
                      <a:pt x="509" y="511"/>
                    </a:lnTo>
                    <a:lnTo>
                      <a:pt x="509" y="511"/>
                    </a:lnTo>
                    <a:lnTo>
                      <a:pt x="512" y="513"/>
                    </a:lnTo>
                    <a:lnTo>
                      <a:pt x="514" y="516"/>
                    </a:lnTo>
                    <a:lnTo>
                      <a:pt x="515" y="520"/>
                    </a:lnTo>
                    <a:lnTo>
                      <a:pt x="515" y="524"/>
                    </a:lnTo>
                    <a:lnTo>
                      <a:pt x="515" y="530"/>
                    </a:lnTo>
                    <a:lnTo>
                      <a:pt x="515" y="530"/>
                    </a:lnTo>
                    <a:lnTo>
                      <a:pt x="515" y="533"/>
                    </a:lnTo>
                    <a:lnTo>
                      <a:pt x="514" y="537"/>
                    </a:lnTo>
                    <a:lnTo>
                      <a:pt x="513" y="540"/>
                    </a:lnTo>
                    <a:lnTo>
                      <a:pt x="510" y="542"/>
                    </a:lnTo>
                    <a:lnTo>
                      <a:pt x="510" y="542"/>
                    </a:lnTo>
                    <a:lnTo>
                      <a:pt x="506" y="545"/>
                    </a:lnTo>
                    <a:lnTo>
                      <a:pt x="499" y="546"/>
                    </a:lnTo>
                    <a:lnTo>
                      <a:pt x="499" y="5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1" name="Freeform 211"/>
              <p:cNvSpPr/>
              <p:nvPr/>
            </p:nvSpPr>
            <p:spPr bwMode="auto">
              <a:xfrm>
                <a:off x="4708525" y="2740025"/>
                <a:ext cx="77788" cy="74613"/>
              </a:xfrm>
              <a:custGeom>
                <a:avLst/>
                <a:gdLst/>
                <a:ahLst/>
                <a:cxnLst>
                  <a:cxn ang="0">
                    <a:pos x="116" y="142"/>
                  </a:cxn>
                  <a:cxn ang="0">
                    <a:pos x="111" y="142"/>
                  </a:cxn>
                  <a:cxn ang="0">
                    <a:pos x="101" y="140"/>
                  </a:cxn>
                  <a:cxn ang="0">
                    <a:pos x="90" y="136"/>
                  </a:cxn>
                  <a:cxn ang="0">
                    <a:pos x="88" y="139"/>
                  </a:cxn>
                  <a:cxn ang="0">
                    <a:pos x="79" y="141"/>
                  </a:cxn>
                  <a:cxn ang="0">
                    <a:pos x="77" y="141"/>
                  </a:cxn>
                  <a:cxn ang="0">
                    <a:pos x="63" y="139"/>
                  </a:cxn>
                  <a:cxn ang="0">
                    <a:pos x="49" y="136"/>
                  </a:cxn>
                  <a:cxn ang="0">
                    <a:pos x="42" y="134"/>
                  </a:cxn>
                  <a:cxn ang="0">
                    <a:pos x="33" y="127"/>
                  </a:cxn>
                  <a:cxn ang="0">
                    <a:pos x="30" y="129"/>
                  </a:cxn>
                  <a:cxn ang="0">
                    <a:pos x="21" y="131"/>
                  </a:cxn>
                  <a:cxn ang="0">
                    <a:pos x="18" y="130"/>
                  </a:cxn>
                  <a:cxn ang="0">
                    <a:pos x="12" y="127"/>
                  </a:cxn>
                  <a:cxn ang="0">
                    <a:pos x="7" y="122"/>
                  </a:cxn>
                  <a:cxn ang="0">
                    <a:pos x="6" y="117"/>
                  </a:cxn>
                  <a:cxn ang="0">
                    <a:pos x="5" y="115"/>
                  </a:cxn>
                  <a:cxn ang="0">
                    <a:pos x="1" y="108"/>
                  </a:cxn>
                  <a:cxn ang="0">
                    <a:pos x="1" y="101"/>
                  </a:cxn>
                  <a:cxn ang="0">
                    <a:pos x="3" y="95"/>
                  </a:cxn>
                  <a:cxn ang="0">
                    <a:pos x="13" y="83"/>
                  </a:cxn>
                  <a:cxn ang="0">
                    <a:pos x="31" y="62"/>
                  </a:cxn>
                  <a:cxn ang="0">
                    <a:pos x="63" y="34"/>
                  </a:cxn>
                  <a:cxn ang="0">
                    <a:pos x="92" y="13"/>
                  </a:cxn>
                  <a:cxn ang="0">
                    <a:pos x="98" y="8"/>
                  </a:cxn>
                  <a:cxn ang="0">
                    <a:pos x="113" y="1"/>
                  </a:cxn>
                  <a:cxn ang="0">
                    <a:pos x="121" y="0"/>
                  </a:cxn>
                  <a:cxn ang="0">
                    <a:pos x="131" y="2"/>
                  </a:cxn>
                  <a:cxn ang="0">
                    <a:pos x="137" y="5"/>
                  </a:cxn>
                  <a:cxn ang="0">
                    <a:pos x="143" y="15"/>
                  </a:cxn>
                  <a:cxn ang="0">
                    <a:pos x="147" y="29"/>
                  </a:cxn>
                  <a:cxn ang="0">
                    <a:pos x="148" y="35"/>
                  </a:cxn>
                  <a:cxn ang="0">
                    <a:pos x="147" y="53"/>
                  </a:cxn>
                  <a:cxn ang="0">
                    <a:pos x="148" y="84"/>
                  </a:cxn>
                  <a:cxn ang="0">
                    <a:pos x="148" y="100"/>
                  </a:cxn>
                  <a:cxn ang="0">
                    <a:pos x="146" y="116"/>
                  </a:cxn>
                  <a:cxn ang="0">
                    <a:pos x="145" y="125"/>
                  </a:cxn>
                  <a:cxn ang="0">
                    <a:pos x="141" y="132"/>
                  </a:cxn>
                  <a:cxn ang="0">
                    <a:pos x="136" y="136"/>
                  </a:cxn>
                  <a:cxn ang="0">
                    <a:pos x="128" y="141"/>
                  </a:cxn>
                  <a:cxn ang="0">
                    <a:pos x="126" y="141"/>
                  </a:cxn>
                  <a:cxn ang="0">
                    <a:pos x="121" y="142"/>
                  </a:cxn>
                  <a:cxn ang="0">
                    <a:pos x="116" y="142"/>
                  </a:cxn>
                </a:cxnLst>
                <a:rect l="0" t="0" r="r" b="b"/>
                <a:pathLst>
                  <a:path w="148" h="142">
                    <a:moveTo>
                      <a:pt x="116" y="142"/>
                    </a:moveTo>
                    <a:lnTo>
                      <a:pt x="116" y="142"/>
                    </a:lnTo>
                    <a:lnTo>
                      <a:pt x="111" y="142"/>
                    </a:lnTo>
                    <a:lnTo>
                      <a:pt x="111" y="142"/>
                    </a:lnTo>
                    <a:lnTo>
                      <a:pt x="101" y="140"/>
                    </a:lnTo>
                    <a:lnTo>
                      <a:pt x="101" y="140"/>
                    </a:lnTo>
                    <a:lnTo>
                      <a:pt x="93" y="136"/>
                    </a:lnTo>
                    <a:lnTo>
                      <a:pt x="90" y="136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4" y="141"/>
                    </a:lnTo>
                    <a:lnTo>
                      <a:pt x="79" y="141"/>
                    </a:lnTo>
                    <a:lnTo>
                      <a:pt x="79" y="141"/>
                    </a:lnTo>
                    <a:lnTo>
                      <a:pt x="77" y="141"/>
                    </a:lnTo>
                    <a:lnTo>
                      <a:pt x="77" y="141"/>
                    </a:lnTo>
                    <a:lnTo>
                      <a:pt x="63" y="139"/>
                    </a:lnTo>
                    <a:lnTo>
                      <a:pt x="63" y="139"/>
                    </a:lnTo>
                    <a:lnTo>
                      <a:pt x="49" y="136"/>
                    </a:lnTo>
                    <a:lnTo>
                      <a:pt x="49" y="136"/>
                    </a:lnTo>
                    <a:lnTo>
                      <a:pt x="42" y="134"/>
                    </a:lnTo>
                    <a:lnTo>
                      <a:pt x="36" y="130"/>
                    </a:lnTo>
                    <a:lnTo>
                      <a:pt x="33" y="127"/>
                    </a:lnTo>
                    <a:lnTo>
                      <a:pt x="30" y="129"/>
                    </a:lnTo>
                    <a:lnTo>
                      <a:pt x="30" y="129"/>
                    </a:lnTo>
                    <a:lnTo>
                      <a:pt x="25" y="130"/>
                    </a:lnTo>
                    <a:lnTo>
                      <a:pt x="21" y="131"/>
                    </a:lnTo>
                    <a:lnTo>
                      <a:pt x="21" y="131"/>
                    </a:lnTo>
                    <a:lnTo>
                      <a:pt x="18" y="130"/>
                    </a:lnTo>
                    <a:lnTo>
                      <a:pt x="13" y="129"/>
                    </a:lnTo>
                    <a:lnTo>
                      <a:pt x="12" y="127"/>
                    </a:lnTo>
                    <a:lnTo>
                      <a:pt x="10" y="125"/>
                    </a:lnTo>
                    <a:lnTo>
                      <a:pt x="7" y="122"/>
                    </a:lnTo>
                    <a:lnTo>
                      <a:pt x="6" y="119"/>
                    </a:lnTo>
                    <a:lnTo>
                      <a:pt x="6" y="117"/>
                    </a:lnTo>
                    <a:lnTo>
                      <a:pt x="5" y="115"/>
                    </a:lnTo>
                    <a:lnTo>
                      <a:pt x="5" y="115"/>
                    </a:lnTo>
                    <a:lnTo>
                      <a:pt x="2" y="112"/>
                    </a:lnTo>
                    <a:lnTo>
                      <a:pt x="1" y="108"/>
                    </a:lnTo>
                    <a:lnTo>
                      <a:pt x="0" y="104"/>
                    </a:lnTo>
                    <a:lnTo>
                      <a:pt x="1" y="101"/>
                    </a:lnTo>
                    <a:lnTo>
                      <a:pt x="2" y="98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13" y="83"/>
                    </a:lnTo>
                    <a:lnTo>
                      <a:pt x="22" y="72"/>
                    </a:lnTo>
                    <a:lnTo>
                      <a:pt x="31" y="62"/>
                    </a:lnTo>
                    <a:lnTo>
                      <a:pt x="42" y="52"/>
                    </a:lnTo>
                    <a:lnTo>
                      <a:pt x="63" y="34"/>
                    </a:lnTo>
                    <a:lnTo>
                      <a:pt x="87" y="17"/>
                    </a:lnTo>
                    <a:lnTo>
                      <a:pt x="92" y="13"/>
                    </a:lnTo>
                    <a:lnTo>
                      <a:pt x="92" y="13"/>
                    </a:lnTo>
                    <a:lnTo>
                      <a:pt x="98" y="8"/>
                    </a:lnTo>
                    <a:lnTo>
                      <a:pt x="105" y="4"/>
                    </a:lnTo>
                    <a:lnTo>
                      <a:pt x="113" y="1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26" y="1"/>
                    </a:lnTo>
                    <a:lnTo>
                      <a:pt x="131" y="2"/>
                    </a:lnTo>
                    <a:lnTo>
                      <a:pt x="131" y="2"/>
                    </a:lnTo>
                    <a:lnTo>
                      <a:pt x="137" y="5"/>
                    </a:lnTo>
                    <a:lnTo>
                      <a:pt x="141" y="9"/>
                    </a:lnTo>
                    <a:lnTo>
                      <a:pt x="143" y="15"/>
                    </a:lnTo>
                    <a:lnTo>
                      <a:pt x="145" y="20"/>
                    </a:lnTo>
                    <a:lnTo>
                      <a:pt x="147" y="29"/>
                    </a:lnTo>
                    <a:lnTo>
                      <a:pt x="148" y="35"/>
                    </a:lnTo>
                    <a:lnTo>
                      <a:pt x="148" y="35"/>
                    </a:lnTo>
                    <a:lnTo>
                      <a:pt x="147" y="53"/>
                    </a:lnTo>
                    <a:lnTo>
                      <a:pt x="147" y="53"/>
                    </a:lnTo>
                    <a:lnTo>
                      <a:pt x="147" y="81"/>
                    </a:lnTo>
                    <a:lnTo>
                      <a:pt x="148" y="84"/>
                    </a:lnTo>
                    <a:lnTo>
                      <a:pt x="148" y="84"/>
                    </a:lnTo>
                    <a:lnTo>
                      <a:pt x="148" y="100"/>
                    </a:lnTo>
                    <a:lnTo>
                      <a:pt x="147" y="108"/>
                    </a:lnTo>
                    <a:lnTo>
                      <a:pt x="146" y="116"/>
                    </a:lnTo>
                    <a:lnTo>
                      <a:pt x="146" y="116"/>
                    </a:lnTo>
                    <a:lnTo>
                      <a:pt x="145" y="125"/>
                    </a:lnTo>
                    <a:lnTo>
                      <a:pt x="143" y="128"/>
                    </a:lnTo>
                    <a:lnTo>
                      <a:pt x="141" y="132"/>
                    </a:lnTo>
                    <a:lnTo>
                      <a:pt x="139" y="134"/>
                    </a:lnTo>
                    <a:lnTo>
                      <a:pt x="136" y="136"/>
                    </a:lnTo>
                    <a:lnTo>
                      <a:pt x="128" y="141"/>
                    </a:lnTo>
                    <a:lnTo>
                      <a:pt x="128" y="141"/>
                    </a:lnTo>
                    <a:lnTo>
                      <a:pt x="127" y="141"/>
                    </a:lnTo>
                    <a:lnTo>
                      <a:pt x="126" y="141"/>
                    </a:lnTo>
                    <a:lnTo>
                      <a:pt x="126" y="141"/>
                    </a:lnTo>
                    <a:lnTo>
                      <a:pt x="121" y="142"/>
                    </a:lnTo>
                    <a:lnTo>
                      <a:pt x="116" y="142"/>
                    </a:lnTo>
                    <a:lnTo>
                      <a:pt x="116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2" name="Freeform 212"/>
              <p:cNvSpPr/>
              <p:nvPr/>
            </p:nvSpPr>
            <p:spPr bwMode="auto">
              <a:xfrm>
                <a:off x="4197350" y="2182813"/>
                <a:ext cx="260350" cy="244475"/>
              </a:xfrm>
              <a:custGeom>
                <a:avLst/>
                <a:gdLst/>
                <a:ahLst/>
                <a:cxnLst>
                  <a:cxn ang="0">
                    <a:pos x="106" y="462"/>
                  </a:cxn>
                  <a:cxn ang="0">
                    <a:pos x="96" y="455"/>
                  </a:cxn>
                  <a:cxn ang="0">
                    <a:pos x="94" y="452"/>
                  </a:cxn>
                  <a:cxn ang="0">
                    <a:pos x="85" y="442"/>
                  </a:cxn>
                  <a:cxn ang="0">
                    <a:pos x="76" y="430"/>
                  </a:cxn>
                  <a:cxn ang="0">
                    <a:pos x="53" y="411"/>
                  </a:cxn>
                  <a:cxn ang="0">
                    <a:pos x="35" y="386"/>
                  </a:cxn>
                  <a:cxn ang="0">
                    <a:pos x="15" y="339"/>
                  </a:cxn>
                  <a:cxn ang="0">
                    <a:pos x="5" y="299"/>
                  </a:cxn>
                  <a:cxn ang="0">
                    <a:pos x="0" y="253"/>
                  </a:cxn>
                  <a:cxn ang="0">
                    <a:pos x="3" y="202"/>
                  </a:cxn>
                  <a:cxn ang="0">
                    <a:pos x="8" y="172"/>
                  </a:cxn>
                  <a:cxn ang="0">
                    <a:pos x="24" y="124"/>
                  </a:cxn>
                  <a:cxn ang="0">
                    <a:pos x="48" y="85"/>
                  </a:cxn>
                  <a:cxn ang="0">
                    <a:pos x="68" y="64"/>
                  </a:cxn>
                  <a:cxn ang="0">
                    <a:pos x="124" y="25"/>
                  </a:cxn>
                  <a:cxn ang="0">
                    <a:pos x="193" y="4"/>
                  </a:cxn>
                  <a:cxn ang="0">
                    <a:pos x="241" y="0"/>
                  </a:cxn>
                  <a:cxn ang="0">
                    <a:pos x="298" y="5"/>
                  </a:cxn>
                  <a:cxn ang="0">
                    <a:pos x="352" y="20"/>
                  </a:cxn>
                  <a:cxn ang="0">
                    <a:pos x="401" y="44"/>
                  </a:cxn>
                  <a:cxn ang="0">
                    <a:pos x="445" y="76"/>
                  </a:cxn>
                  <a:cxn ang="0">
                    <a:pos x="480" y="115"/>
                  </a:cxn>
                  <a:cxn ang="0">
                    <a:pos x="492" y="135"/>
                  </a:cxn>
                  <a:cxn ang="0">
                    <a:pos x="491" y="146"/>
                  </a:cxn>
                  <a:cxn ang="0">
                    <a:pos x="483" y="153"/>
                  </a:cxn>
                  <a:cxn ang="0">
                    <a:pos x="473" y="157"/>
                  </a:cxn>
                  <a:cxn ang="0">
                    <a:pos x="465" y="154"/>
                  </a:cxn>
                  <a:cxn ang="0">
                    <a:pos x="458" y="147"/>
                  </a:cxn>
                  <a:cxn ang="0">
                    <a:pos x="429" y="112"/>
                  </a:cxn>
                  <a:cxn ang="0">
                    <a:pos x="395" y="85"/>
                  </a:cxn>
                  <a:cxn ang="0">
                    <a:pos x="356" y="65"/>
                  </a:cxn>
                  <a:cxn ang="0">
                    <a:pos x="289" y="42"/>
                  </a:cxn>
                  <a:cxn ang="0">
                    <a:pos x="247" y="34"/>
                  </a:cxn>
                  <a:cxn ang="0">
                    <a:pos x="219" y="34"/>
                  </a:cxn>
                  <a:cxn ang="0">
                    <a:pos x="182" y="40"/>
                  </a:cxn>
                  <a:cxn ang="0">
                    <a:pos x="144" y="53"/>
                  </a:cxn>
                  <a:cxn ang="0">
                    <a:pos x="109" y="74"/>
                  </a:cxn>
                  <a:cxn ang="0">
                    <a:pos x="80" y="100"/>
                  </a:cxn>
                  <a:cxn ang="0">
                    <a:pos x="59" y="133"/>
                  </a:cxn>
                  <a:cxn ang="0">
                    <a:pos x="48" y="163"/>
                  </a:cxn>
                  <a:cxn ang="0">
                    <a:pos x="39" y="210"/>
                  </a:cxn>
                  <a:cxn ang="0">
                    <a:pos x="38" y="259"/>
                  </a:cxn>
                  <a:cxn ang="0">
                    <a:pos x="45" y="304"/>
                  </a:cxn>
                  <a:cxn ang="0">
                    <a:pos x="60" y="348"/>
                  </a:cxn>
                  <a:cxn ang="0">
                    <a:pos x="76" y="373"/>
                  </a:cxn>
                  <a:cxn ang="0">
                    <a:pos x="101" y="402"/>
                  </a:cxn>
                  <a:cxn ang="0">
                    <a:pos x="122" y="429"/>
                  </a:cxn>
                  <a:cxn ang="0">
                    <a:pos x="125" y="431"/>
                  </a:cxn>
                  <a:cxn ang="0">
                    <a:pos x="131" y="446"/>
                  </a:cxn>
                  <a:cxn ang="0">
                    <a:pos x="129" y="455"/>
                  </a:cxn>
                  <a:cxn ang="0">
                    <a:pos x="121" y="462"/>
                  </a:cxn>
                  <a:cxn ang="0">
                    <a:pos x="110" y="463"/>
                  </a:cxn>
                </a:cxnLst>
                <a:rect l="0" t="0" r="r" b="b"/>
                <a:pathLst>
                  <a:path w="492" h="463">
                    <a:moveTo>
                      <a:pt x="110" y="463"/>
                    </a:moveTo>
                    <a:lnTo>
                      <a:pt x="110" y="463"/>
                    </a:lnTo>
                    <a:lnTo>
                      <a:pt x="106" y="462"/>
                    </a:lnTo>
                    <a:lnTo>
                      <a:pt x="102" y="461"/>
                    </a:lnTo>
                    <a:lnTo>
                      <a:pt x="98" y="458"/>
                    </a:lnTo>
                    <a:lnTo>
                      <a:pt x="96" y="455"/>
                    </a:lnTo>
                    <a:lnTo>
                      <a:pt x="96" y="455"/>
                    </a:lnTo>
                    <a:lnTo>
                      <a:pt x="94" y="453"/>
                    </a:lnTo>
                    <a:lnTo>
                      <a:pt x="94" y="452"/>
                    </a:lnTo>
                    <a:lnTo>
                      <a:pt x="91" y="450"/>
                    </a:lnTo>
                    <a:lnTo>
                      <a:pt x="91" y="450"/>
                    </a:lnTo>
                    <a:lnTo>
                      <a:pt x="85" y="442"/>
                    </a:lnTo>
                    <a:lnTo>
                      <a:pt x="85" y="442"/>
                    </a:lnTo>
                    <a:lnTo>
                      <a:pt x="80" y="435"/>
                    </a:lnTo>
                    <a:lnTo>
                      <a:pt x="76" y="430"/>
                    </a:lnTo>
                    <a:lnTo>
                      <a:pt x="65" y="421"/>
                    </a:lnTo>
                    <a:lnTo>
                      <a:pt x="65" y="421"/>
                    </a:lnTo>
                    <a:lnTo>
                      <a:pt x="53" y="411"/>
                    </a:lnTo>
                    <a:lnTo>
                      <a:pt x="53" y="411"/>
                    </a:lnTo>
                    <a:lnTo>
                      <a:pt x="44" y="399"/>
                    </a:lnTo>
                    <a:lnTo>
                      <a:pt x="35" y="386"/>
                    </a:lnTo>
                    <a:lnTo>
                      <a:pt x="27" y="370"/>
                    </a:lnTo>
                    <a:lnTo>
                      <a:pt x="21" y="355"/>
                    </a:lnTo>
                    <a:lnTo>
                      <a:pt x="15" y="339"/>
                    </a:lnTo>
                    <a:lnTo>
                      <a:pt x="11" y="325"/>
                    </a:lnTo>
                    <a:lnTo>
                      <a:pt x="5" y="299"/>
                    </a:lnTo>
                    <a:lnTo>
                      <a:pt x="5" y="299"/>
                    </a:lnTo>
                    <a:lnTo>
                      <a:pt x="3" y="285"/>
                    </a:lnTo>
                    <a:lnTo>
                      <a:pt x="0" y="269"/>
                    </a:lnTo>
                    <a:lnTo>
                      <a:pt x="0" y="253"/>
                    </a:lnTo>
                    <a:lnTo>
                      <a:pt x="0" y="235"/>
                    </a:lnTo>
                    <a:lnTo>
                      <a:pt x="0" y="218"/>
                    </a:lnTo>
                    <a:lnTo>
                      <a:pt x="3" y="202"/>
                    </a:lnTo>
                    <a:lnTo>
                      <a:pt x="5" y="186"/>
                    </a:lnTo>
                    <a:lnTo>
                      <a:pt x="8" y="172"/>
                    </a:lnTo>
                    <a:lnTo>
                      <a:pt x="8" y="172"/>
                    </a:lnTo>
                    <a:lnTo>
                      <a:pt x="13" y="154"/>
                    </a:lnTo>
                    <a:lnTo>
                      <a:pt x="18" y="139"/>
                    </a:lnTo>
                    <a:lnTo>
                      <a:pt x="24" y="124"/>
                    </a:lnTo>
                    <a:lnTo>
                      <a:pt x="31" y="110"/>
                    </a:lnTo>
                    <a:lnTo>
                      <a:pt x="39" y="98"/>
                    </a:lnTo>
                    <a:lnTo>
                      <a:pt x="48" y="85"/>
                    </a:lnTo>
                    <a:lnTo>
                      <a:pt x="57" y="74"/>
                    </a:lnTo>
                    <a:lnTo>
                      <a:pt x="68" y="64"/>
                    </a:lnTo>
                    <a:lnTo>
                      <a:pt x="68" y="64"/>
                    </a:lnTo>
                    <a:lnTo>
                      <a:pt x="85" y="49"/>
                    </a:lnTo>
                    <a:lnTo>
                      <a:pt x="105" y="36"/>
                    </a:lnTo>
                    <a:lnTo>
                      <a:pt x="124" y="25"/>
                    </a:lnTo>
                    <a:lnTo>
                      <a:pt x="146" y="16"/>
                    </a:lnTo>
                    <a:lnTo>
                      <a:pt x="169" y="9"/>
                    </a:lnTo>
                    <a:lnTo>
                      <a:pt x="193" y="4"/>
                    </a:lnTo>
                    <a:lnTo>
                      <a:pt x="216" y="1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60" y="1"/>
                    </a:lnTo>
                    <a:lnTo>
                      <a:pt x="279" y="2"/>
                    </a:lnTo>
                    <a:lnTo>
                      <a:pt x="298" y="5"/>
                    </a:lnTo>
                    <a:lnTo>
                      <a:pt x="316" y="9"/>
                    </a:lnTo>
                    <a:lnTo>
                      <a:pt x="334" y="14"/>
                    </a:lnTo>
                    <a:lnTo>
                      <a:pt x="352" y="20"/>
                    </a:lnTo>
                    <a:lnTo>
                      <a:pt x="368" y="27"/>
                    </a:lnTo>
                    <a:lnTo>
                      <a:pt x="385" y="35"/>
                    </a:lnTo>
                    <a:lnTo>
                      <a:pt x="401" y="44"/>
                    </a:lnTo>
                    <a:lnTo>
                      <a:pt x="416" y="54"/>
                    </a:lnTo>
                    <a:lnTo>
                      <a:pt x="430" y="65"/>
                    </a:lnTo>
                    <a:lnTo>
                      <a:pt x="445" y="76"/>
                    </a:lnTo>
                    <a:lnTo>
                      <a:pt x="457" y="88"/>
                    </a:lnTo>
                    <a:lnTo>
                      <a:pt x="469" y="102"/>
                    </a:lnTo>
                    <a:lnTo>
                      <a:pt x="480" y="115"/>
                    </a:lnTo>
                    <a:lnTo>
                      <a:pt x="490" y="130"/>
                    </a:lnTo>
                    <a:lnTo>
                      <a:pt x="490" y="130"/>
                    </a:lnTo>
                    <a:lnTo>
                      <a:pt x="492" y="135"/>
                    </a:lnTo>
                    <a:lnTo>
                      <a:pt x="492" y="139"/>
                    </a:lnTo>
                    <a:lnTo>
                      <a:pt x="492" y="143"/>
                    </a:lnTo>
                    <a:lnTo>
                      <a:pt x="491" y="146"/>
                    </a:lnTo>
                    <a:lnTo>
                      <a:pt x="491" y="146"/>
                    </a:lnTo>
                    <a:lnTo>
                      <a:pt x="487" y="150"/>
                    </a:lnTo>
                    <a:lnTo>
                      <a:pt x="483" y="153"/>
                    </a:lnTo>
                    <a:lnTo>
                      <a:pt x="478" y="155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69" y="155"/>
                    </a:lnTo>
                    <a:lnTo>
                      <a:pt x="465" y="154"/>
                    </a:lnTo>
                    <a:lnTo>
                      <a:pt x="462" y="151"/>
                    </a:lnTo>
                    <a:lnTo>
                      <a:pt x="458" y="147"/>
                    </a:lnTo>
                    <a:lnTo>
                      <a:pt x="458" y="147"/>
                    </a:lnTo>
                    <a:lnTo>
                      <a:pt x="450" y="135"/>
                    </a:lnTo>
                    <a:lnTo>
                      <a:pt x="439" y="123"/>
                    </a:lnTo>
                    <a:lnTo>
                      <a:pt x="429" y="112"/>
                    </a:lnTo>
                    <a:lnTo>
                      <a:pt x="419" y="102"/>
                    </a:lnTo>
                    <a:lnTo>
                      <a:pt x="407" y="94"/>
                    </a:lnTo>
                    <a:lnTo>
                      <a:pt x="395" y="85"/>
                    </a:lnTo>
                    <a:lnTo>
                      <a:pt x="383" y="77"/>
                    </a:lnTo>
                    <a:lnTo>
                      <a:pt x="369" y="71"/>
                    </a:lnTo>
                    <a:lnTo>
                      <a:pt x="356" y="65"/>
                    </a:lnTo>
                    <a:lnTo>
                      <a:pt x="342" y="59"/>
                    </a:lnTo>
                    <a:lnTo>
                      <a:pt x="316" y="50"/>
                    </a:lnTo>
                    <a:lnTo>
                      <a:pt x="289" y="42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47" y="34"/>
                    </a:lnTo>
                    <a:lnTo>
                      <a:pt x="232" y="33"/>
                    </a:lnTo>
                    <a:lnTo>
                      <a:pt x="232" y="33"/>
                    </a:lnTo>
                    <a:lnTo>
                      <a:pt x="219" y="34"/>
                    </a:lnTo>
                    <a:lnTo>
                      <a:pt x="207" y="35"/>
                    </a:lnTo>
                    <a:lnTo>
                      <a:pt x="195" y="37"/>
                    </a:lnTo>
                    <a:lnTo>
                      <a:pt x="182" y="40"/>
                    </a:lnTo>
                    <a:lnTo>
                      <a:pt x="169" y="44"/>
                    </a:lnTo>
                    <a:lnTo>
                      <a:pt x="156" y="48"/>
                    </a:lnTo>
                    <a:lnTo>
                      <a:pt x="144" y="53"/>
                    </a:lnTo>
                    <a:lnTo>
                      <a:pt x="133" y="59"/>
                    </a:lnTo>
                    <a:lnTo>
                      <a:pt x="120" y="66"/>
                    </a:lnTo>
                    <a:lnTo>
                      <a:pt x="109" y="74"/>
                    </a:lnTo>
                    <a:lnTo>
                      <a:pt x="99" y="82"/>
                    </a:lnTo>
                    <a:lnTo>
                      <a:pt x="89" y="90"/>
                    </a:lnTo>
                    <a:lnTo>
                      <a:pt x="80" y="100"/>
                    </a:lnTo>
                    <a:lnTo>
                      <a:pt x="72" y="110"/>
                    </a:lnTo>
                    <a:lnTo>
                      <a:pt x="66" y="121"/>
                    </a:lnTo>
                    <a:lnTo>
                      <a:pt x="59" y="133"/>
                    </a:lnTo>
                    <a:lnTo>
                      <a:pt x="59" y="133"/>
                    </a:lnTo>
                    <a:lnTo>
                      <a:pt x="53" y="147"/>
                    </a:lnTo>
                    <a:lnTo>
                      <a:pt x="48" y="163"/>
                    </a:lnTo>
                    <a:lnTo>
                      <a:pt x="44" y="178"/>
                    </a:lnTo>
                    <a:lnTo>
                      <a:pt x="41" y="195"/>
                    </a:lnTo>
                    <a:lnTo>
                      <a:pt x="39" y="210"/>
                    </a:lnTo>
                    <a:lnTo>
                      <a:pt x="38" y="227"/>
                    </a:lnTo>
                    <a:lnTo>
                      <a:pt x="37" y="242"/>
                    </a:lnTo>
                    <a:lnTo>
                      <a:pt x="38" y="259"/>
                    </a:lnTo>
                    <a:lnTo>
                      <a:pt x="39" y="274"/>
                    </a:lnTo>
                    <a:lnTo>
                      <a:pt x="42" y="290"/>
                    </a:lnTo>
                    <a:lnTo>
                      <a:pt x="45" y="304"/>
                    </a:lnTo>
                    <a:lnTo>
                      <a:pt x="49" y="320"/>
                    </a:lnTo>
                    <a:lnTo>
                      <a:pt x="54" y="334"/>
                    </a:lnTo>
                    <a:lnTo>
                      <a:pt x="60" y="348"/>
                    </a:lnTo>
                    <a:lnTo>
                      <a:pt x="68" y="361"/>
                    </a:lnTo>
                    <a:lnTo>
                      <a:pt x="76" y="373"/>
                    </a:lnTo>
                    <a:lnTo>
                      <a:pt x="76" y="373"/>
                    </a:lnTo>
                    <a:lnTo>
                      <a:pt x="87" y="389"/>
                    </a:lnTo>
                    <a:lnTo>
                      <a:pt x="101" y="402"/>
                    </a:lnTo>
                    <a:lnTo>
                      <a:pt x="101" y="402"/>
                    </a:lnTo>
                    <a:lnTo>
                      <a:pt x="112" y="416"/>
                    </a:lnTo>
                    <a:lnTo>
                      <a:pt x="121" y="428"/>
                    </a:lnTo>
                    <a:lnTo>
                      <a:pt x="122" y="429"/>
                    </a:lnTo>
                    <a:lnTo>
                      <a:pt x="123" y="430"/>
                    </a:lnTo>
                    <a:lnTo>
                      <a:pt x="123" y="430"/>
                    </a:lnTo>
                    <a:lnTo>
                      <a:pt x="125" y="431"/>
                    </a:lnTo>
                    <a:lnTo>
                      <a:pt x="128" y="434"/>
                    </a:lnTo>
                    <a:lnTo>
                      <a:pt x="130" y="440"/>
                    </a:lnTo>
                    <a:lnTo>
                      <a:pt x="131" y="446"/>
                    </a:lnTo>
                    <a:lnTo>
                      <a:pt x="130" y="451"/>
                    </a:lnTo>
                    <a:lnTo>
                      <a:pt x="130" y="451"/>
                    </a:lnTo>
                    <a:lnTo>
                      <a:pt x="129" y="455"/>
                    </a:lnTo>
                    <a:lnTo>
                      <a:pt x="125" y="458"/>
                    </a:lnTo>
                    <a:lnTo>
                      <a:pt x="123" y="460"/>
                    </a:lnTo>
                    <a:lnTo>
                      <a:pt x="121" y="462"/>
                    </a:lnTo>
                    <a:lnTo>
                      <a:pt x="117" y="463"/>
                    </a:lnTo>
                    <a:lnTo>
                      <a:pt x="114" y="463"/>
                    </a:lnTo>
                    <a:lnTo>
                      <a:pt x="110" y="46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49" name="Freeform 59"/>
            <p:cNvSpPr>
              <a:spLocks noEditPoints="1"/>
            </p:cNvSpPr>
            <p:nvPr/>
          </p:nvSpPr>
          <p:spPr bwMode="auto">
            <a:xfrm rot="10800000" flipV="1">
              <a:off x="776864" y="1222998"/>
              <a:ext cx="3249103" cy="60959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11" y="11"/>
                </a:cxn>
                <a:cxn ang="0">
                  <a:pos x="19" y="12"/>
                </a:cxn>
                <a:cxn ang="0">
                  <a:pos x="37" y="12"/>
                </a:cxn>
                <a:cxn ang="0">
                  <a:pos x="71" y="11"/>
                </a:cxn>
                <a:cxn ang="0">
                  <a:pos x="71" y="11"/>
                </a:cxn>
                <a:cxn ang="0">
                  <a:pos x="93" y="9"/>
                </a:cxn>
                <a:cxn ang="0">
                  <a:pos x="115" y="11"/>
                </a:cxn>
                <a:cxn ang="0">
                  <a:pos x="139" y="11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59" y="8"/>
                </a:cxn>
                <a:cxn ang="0">
                  <a:pos x="157" y="5"/>
                </a:cxn>
                <a:cxn ang="0">
                  <a:pos x="157" y="5"/>
                </a:cxn>
                <a:cxn ang="0">
                  <a:pos x="136" y="5"/>
                </a:cxn>
                <a:cxn ang="0">
                  <a:pos x="115" y="5"/>
                </a:cxn>
                <a:cxn ang="0">
                  <a:pos x="73" y="5"/>
                </a:cxn>
                <a:cxn ang="0">
                  <a:pos x="73" y="5"/>
                </a:cxn>
                <a:cxn ang="0">
                  <a:pos x="53" y="6"/>
                </a:cxn>
                <a:cxn ang="0">
                  <a:pos x="34" y="8"/>
                </a:cxn>
                <a:cxn ang="0">
                  <a:pos x="34" y="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7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7" y="6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161" h="12">
                  <a:moveTo>
                    <a:pt x="0" y="1"/>
                  </a:moveTo>
                  <a:lnTo>
                    <a:pt x="0" y="1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11" y="11"/>
                  </a:lnTo>
                  <a:lnTo>
                    <a:pt x="19" y="12"/>
                  </a:lnTo>
                  <a:lnTo>
                    <a:pt x="37" y="12"/>
                  </a:lnTo>
                  <a:lnTo>
                    <a:pt x="71" y="11"/>
                  </a:lnTo>
                  <a:lnTo>
                    <a:pt x="71" y="11"/>
                  </a:lnTo>
                  <a:lnTo>
                    <a:pt x="93" y="9"/>
                  </a:lnTo>
                  <a:lnTo>
                    <a:pt x="115" y="11"/>
                  </a:lnTo>
                  <a:lnTo>
                    <a:pt x="139" y="11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59" y="8"/>
                  </a:lnTo>
                  <a:lnTo>
                    <a:pt x="157" y="5"/>
                  </a:lnTo>
                  <a:lnTo>
                    <a:pt x="157" y="5"/>
                  </a:lnTo>
                  <a:lnTo>
                    <a:pt x="136" y="5"/>
                  </a:lnTo>
                  <a:lnTo>
                    <a:pt x="115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53" y="6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5"/>
                  </a:lnTo>
                  <a:lnTo>
                    <a:pt x="7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7" y="6"/>
                  </a:move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rgbClr val="00579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0" name="TextBox 29"/>
            <p:cNvSpPr txBox="1"/>
            <p:nvPr/>
          </p:nvSpPr>
          <p:spPr>
            <a:xfrm>
              <a:off x="1239106" y="702374"/>
              <a:ext cx="262377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60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这里可以是标题</a:t>
              </a:r>
              <a:endParaRPr lang="zh-CN" altLang="en-US" sz="2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椭圆 31"/>
          <p:cNvSpPr/>
          <p:nvPr/>
        </p:nvSpPr>
        <p:spPr>
          <a:xfrm>
            <a:off x="1346098" y="2377410"/>
            <a:ext cx="1025482" cy="1240243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2481897" y="2301801"/>
            <a:ext cx="176599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输入小标题</a:t>
            </a:r>
            <a:endParaRPr lang="zh-CN" altLang="en-US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2485210" y="2990892"/>
            <a:ext cx="340729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 </a:t>
            </a:r>
            <a:endParaRPr lang="en-US" altLang="zh-CN" sz="16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1603343" y="2931787"/>
            <a:ext cx="503664" cy="707886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01</a:t>
            </a:r>
            <a:endParaRPr lang="zh-CN" altLang="en-US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584089" y="2545429"/>
            <a:ext cx="536701" cy="472759"/>
            <a:chOff x="7509111" y="2144857"/>
            <a:chExt cx="1157049" cy="1019200"/>
          </a:xfrm>
        </p:grpSpPr>
        <p:sp>
          <p:nvSpPr>
            <p:cNvPr id="2" name="任意多边形 1"/>
            <p:cNvSpPr/>
            <p:nvPr/>
          </p:nvSpPr>
          <p:spPr>
            <a:xfrm>
              <a:off x="7509111" y="2364157"/>
              <a:ext cx="1157049" cy="799900"/>
            </a:xfrm>
            <a:custGeom>
              <a:avLst/>
              <a:gdLst>
                <a:gd name="connsiteX0" fmla="*/ 582519 w 1166674"/>
                <a:gd name="connsiteY0" fmla="*/ 223878 h 732468"/>
                <a:gd name="connsiteX1" fmla="*/ 236155 w 1166674"/>
                <a:gd name="connsiteY1" fmla="*/ 2205 h 732468"/>
                <a:gd name="connsiteX2" fmla="*/ 628 w 1166674"/>
                <a:gd name="connsiteY2" fmla="*/ 390133 h 732468"/>
                <a:gd name="connsiteX3" fmla="*/ 305428 w 1166674"/>
                <a:gd name="connsiteY3" fmla="*/ 722642 h 732468"/>
                <a:gd name="connsiteX4" fmla="*/ 540955 w 1166674"/>
                <a:gd name="connsiteY4" fmla="*/ 611805 h 732468"/>
                <a:gd name="connsiteX5" fmla="*/ 734919 w 1166674"/>
                <a:gd name="connsiteY5" fmla="*/ 722642 h 732468"/>
                <a:gd name="connsiteX6" fmla="*/ 1095137 w 1166674"/>
                <a:gd name="connsiteY6" fmla="*/ 556387 h 732468"/>
                <a:gd name="connsiteX7" fmla="*/ 1122846 w 1166674"/>
                <a:gd name="connsiteY7" fmla="*/ 43769 h 732468"/>
                <a:gd name="connsiteX8" fmla="*/ 582519 w 1166674"/>
                <a:gd name="connsiteY8" fmla="*/ 223878 h 732468"/>
                <a:gd name="connsiteX0-1" fmla="*/ 582519 w 1166674"/>
                <a:gd name="connsiteY0-2" fmla="*/ 223878 h 732468"/>
                <a:gd name="connsiteX1-3" fmla="*/ 236155 w 1166674"/>
                <a:gd name="connsiteY1-4" fmla="*/ 2205 h 732468"/>
                <a:gd name="connsiteX2-5" fmla="*/ 628 w 1166674"/>
                <a:gd name="connsiteY2-6" fmla="*/ 390133 h 732468"/>
                <a:gd name="connsiteX3-7" fmla="*/ 305428 w 1166674"/>
                <a:gd name="connsiteY3-8" fmla="*/ 722642 h 732468"/>
                <a:gd name="connsiteX4-9" fmla="*/ 540955 w 1166674"/>
                <a:gd name="connsiteY4-10" fmla="*/ 611805 h 732468"/>
                <a:gd name="connsiteX5-11" fmla="*/ 734919 w 1166674"/>
                <a:gd name="connsiteY5-12" fmla="*/ 722642 h 732468"/>
                <a:gd name="connsiteX6-13" fmla="*/ 1095137 w 1166674"/>
                <a:gd name="connsiteY6-14" fmla="*/ 556387 h 732468"/>
                <a:gd name="connsiteX7-15" fmla="*/ 1122846 w 1166674"/>
                <a:gd name="connsiteY7-16" fmla="*/ 43769 h 732468"/>
                <a:gd name="connsiteX8-17" fmla="*/ 582519 w 1166674"/>
                <a:gd name="connsiteY8-18" fmla="*/ 223878 h 732468"/>
                <a:gd name="connsiteX0-19" fmla="*/ 582519 w 1166674"/>
                <a:gd name="connsiteY0-20" fmla="*/ 226644 h 735234"/>
                <a:gd name="connsiteX1-21" fmla="*/ 236155 w 1166674"/>
                <a:gd name="connsiteY1-22" fmla="*/ 4971 h 735234"/>
                <a:gd name="connsiteX2-23" fmla="*/ 628 w 1166674"/>
                <a:gd name="connsiteY2-24" fmla="*/ 392899 h 735234"/>
                <a:gd name="connsiteX3-25" fmla="*/ 305428 w 1166674"/>
                <a:gd name="connsiteY3-26" fmla="*/ 725408 h 735234"/>
                <a:gd name="connsiteX4-27" fmla="*/ 540955 w 1166674"/>
                <a:gd name="connsiteY4-28" fmla="*/ 614571 h 735234"/>
                <a:gd name="connsiteX5-29" fmla="*/ 734919 w 1166674"/>
                <a:gd name="connsiteY5-30" fmla="*/ 725408 h 735234"/>
                <a:gd name="connsiteX6-31" fmla="*/ 1095137 w 1166674"/>
                <a:gd name="connsiteY6-32" fmla="*/ 559153 h 735234"/>
                <a:gd name="connsiteX7-33" fmla="*/ 1122846 w 1166674"/>
                <a:gd name="connsiteY7-34" fmla="*/ 46535 h 735234"/>
                <a:gd name="connsiteX8-35" fmla="*/ 582519 w 1166674"/>
                <a:gd name="connsiteY8-36" fmla="*/ 226644 h 735234"/>
                <a:gd name="connsiteX0-37" fmla="*/ 582519 w 1166674"/>
                <a:gd name="connsiteY0-38" fmla="*/ 226644 h 735234"/>
                <a:gd name="connsiteX1-39" fmla="*/ 236155 w 1166674"/>
                <a:gd name="connsiteY1-40" fmla="*/ 4971 h 735234"/>
                <a:gd name="connsiteX2-41" fmla="*/ 628 w 1166674"/>
                <a:gd name="connsiteY2-42" fmla="*/ 392899 h 735234"/>
                <a:gd name="connsiteX3-43" fmla="*/ 305428 w 1166674"/>
                <a:gd name="connsiteY3-44" fmla="*/ 725408 h 735234"/>
                <a:gd name="connsiteX4-45" fmla="*/ 540955 w 1166674"/>
                <a:gd name="connsiteY4-46" fmla="*/ 614571 h 735234"/>
                <a:gd name="connsiteX5-47" fmla="*/ 734919 w 1166674"/>
                <a:gd name="connsiteY5-48" fmla="*/ 725408 h 735234"/>
                <a:gd name="connsiteX6-49" fmla="*/ 1095137 w 1166674"/>
                <a:gd name="connsiteY6-50" fmla="*/ 559153 h 735234"/>
                <a:gd name="connsiteX7-51" fmla="*/ 1122846 w 1166674"/>
                <a:gd name="connsiteY7-52" fmla="*/ 46535 h 735234"/>
                <a:gd name="connsiteX8-53" fmla="*/ 582519 w 1166674"/>
                <a:gd name="connsiteY8-54" fmla="*/ 226644 h 735234"/>
                <a:gd name="connsiteX0-55" fmla="*/ 582519 w 1166674"/>
                <a:gd name="connsiteY0-56" fmla="*/ 226644 h 735234"/>
                <a:gd name="connsiteX1-57" fmla="*/ 236155 w 1166674"/>
                <a:gd name="connsiteY1-58" fmla="*/ 4971 h 735234"/>
                <a:gd name="connsiteX2-59" fmla="*/ 628 w 1166674"/>
                <a:gd name="connsiteY2-60" fmla="*/ 392899 h 735234"/>
                <a:gd name="connsiteX3-61" fmla="*/ 305428 w 1166674"/>
                <a:gd name="connsiteY3-62" fmla="*/ 725408 h 735234"/>
                <a:gd name="connsiteX4-63" fmla="*/ 540955 w 1166674"/>
                <a:gd name="connsiteY4-64" fmla="*/ 614571 h 735234"/>
                <a:gd name="connsiteX5-65" fmla="*/ 734919 w 1166674"/>
                <a:gd name="connsiteY5-66" fmla="*/ 725408 h 735234"/>
                <a:gd name="connsiteX6-67" fmla="*/ 1095137 w 1166674"/>
                <a:gd name="connsiteY6-68" fmla="*/ 559153 h 735234"/>
                <a:gd name="connsiteX7-69" fmla="*/ 1122846 w 1166674"/>
                <a:gd name="connsiteY7-70" fmla="*/ 46535 h 735234"/>
                <a:gd name="connsiteX8-71" fmla="*/ 582519 w 1166674"/>
                <a:gd name="connsiteY8-72" fmla="*/ 226644 h 735234"/>
                <a:gd name="connsiteX0-73" fmla="*/ 582519 w 1131746"/>
                <a:gd name="connsiteY0-74" fmla="*/ 226644 h 735234"/>
                <a:gd name="connsiteX1-75" fmla="*/ 236155 w 1131746"/>
                <a:gd name="connsiteY1-76" fmla="*/ 4971 h 735234"/>
                <a:gd name="connsiteX2-77" fmla="*/ 628 w 1131746"/>
                <a:gd name="connsiteY2-78" fmla="*/ 392899 h 735234"/>
                <a:gd name="connsiteX3-79" fmla="*/ 305428 w 1131746"/>
                <a:gd name="connsiteY3-80" fmla="*/ 725408 h 735234"/>
                <a:gd name="connsiteX4-81" fmla="*/ 540955 w 1131746"/>
                <a:gd name="connsiteY4-82" fmla="*/ 614571 h 735234"/>
                <a:gd name="connsiteX5-83" fmla="*/ 734919 w 1131746"/>
                <a:gd name="connsiteY5-84" fmla="*/ 725408 h 735234"/>
                <a:gd name="connsiteX6-85" fmla="*/ 1095137 w 1131746"/>
                <a:gd name="connsiteY6-86" fmla="*/ 559153 h 735234"/>
                <a:gd name="connsiteX7-87" fmla="*/ 1053574 w 1131746"/>
                <a:gd name="connsiteY7-88" fmla="*/ 74245 h 735234"/>
                <a:gd name="connsiteX8-89" fmla="*/ 582519 w 1131746"/>
                <a:gd name="connsiteY8-90" fmla="*/ 226644 h 735234"/>
                <a:gd name="connsiteX0-91" fmla="*/ 582519 w 1137803"/>
                <a:gd name="connsiteY0-92" fmla="*/ 226644 h 735234"/>
                <a:gd name="connsiteX1-93" fmla="*/ 236155 w 1137803"/>
                <a:gd name="connsiteY1-94" fmla="*/ 4971 h 735234"/>
                <a:gd name="connsiteX2-95" fmla="*/ 628 w 1137803"/>
                <a:gd name="connsiteY2-96" fmla="*/ 392899 h 735234"/>
                <a:gd name="connsiteX3-97" fmla="*/ 305428 w 1137803"/>
                <a:gd name="connsiteY3-98" fmla="*/ 725408 h 735234"/>
                <a:gd name="connsiteX4-99" fmla="*/ 540955 w 1137803"/>
                <a:gd name="connsiteY4-100" fmla="*/ 614571 h 735234"/>
                <a:gd name="connsiteX5-101" fmla="*/ 734919 w 1137803"/>
                <a:gd name="connsiteY5-102" fmla="*/ 725408 h 735234"/>
                <a:gd name="connsiteX6-103" fmla="*/ 1095137 w 1137803"/>
                <a:gd name="connsiteY6-104" fmla="*/ 559153 h 735234"/>
                <a:gd name="connsiteX7-105" fmla="*/ 1053574 w 1137803"/>
                <a:gd name="connsiteY7-106" fmla="*/ 74245 h 735234"/>
                <a:gd name="connsiteX8-107" fmla="*/ 582519 w 1137803"/>
                <a:gd name="connsiteY8-108" fmla="*/ 226644 h 735234"/>
                <a:gd name="connsiteX0-109" fmla="*/ 582519 w 1137803"/>
                <a:gd name="connsiteY0-110" fmla="*/ 226644 h 735234"/>
                <a:gd name="connsiteX1-111" fmla="*/ 236155 w 1137803"/>
                <a:gd name="connsiteY1-112" fmla="*/ 4971 h 735234"/>
                <a:gd name="connsiteX2-113" fmla="*/ 628 w 1137803"/>
                <a:gd name="connsiteY2-114" fmla="*/ 392899 h 735234"/>
                <a:gd name="connsiteX3-115" fmla="*/ 305428 w 1137803"/>
                <a:gd name="connsiteY3-116" fmla="*/ 725408 h 735234"/>
                <a:gd name="connsiteX4-117" fmla="*/ 540955 w 1137803"/>
                <a:gd name="connsiteY4-118" fmla="*/ 614571 h 735234"/>
                <a:gd name="connsiteX5-119" fmla="*/ 734919 w 1137803"/>
                <a:gd name="connsiteY5-120" fmla="*/ 725408 h 735234"/>
                <a:gd name="connsiteX6-121" fmla="*/ 1095137 w 1137803"/>
                <a:gd name="connsiteY6-122" fmla="*/ 559153 h 735234"/>
                <a:gd name="connsiteX7-123" fmla="*/ 1053574 w 1137803"/>
                <a:gd name="connsiteY7-124" fmla="*/ 74245 h 735234"/>
                <a:gd name="connsiteX8-125" fmla="*/ 582519 w 1137803"/>
                <a:gd name="connsiteY8-126" fmla="*/ 226644 h 735234"/>
                <a:gd name="connsiteX0-127" fmla="*/ 582519 w 1140842"/>
                <a:gd name="connsiteY0-128" fmla="*/ 226644 h 735234"/>
                <a:gd name="connsiteX1-129" fmla="*/ 236155 w 1140842"/>
                <a:gd name="connsiteY1-130" fmla="*/ 4971 h 735234"/>
                <a:gd name="connsiteX2-131" fmla="*/ 628 w 1140842"/>
                <a:gd name="connsiteY2-132" fmla="*/ 392899 h 735234"/>
                <a:gd name="connsiteX3-133" fmla="*/ 305428 w 1140842"/>
                <a:gd name="connsiteY3-134" fmla="*/ 725408 h 735234"/>
                <a:gd name="connsiteX4-135" fmla="*/ 540955 w 1140842"/>
                <a:gd name="connsiteY4-136" fmla="*/ 614571 h 735234"/>
                <a:gd name="connsiteX5-137" fmla="*/ 1095137 w 1140842"/>
                <a:gd name="connsiteY5-138" fmla="*/ 559153 h 735234"/>
                <a:gd name="connsiteX6-139" fmla="*/ 1053574 w 1140842"/>
                <a:gd name="connsiteY6-140" fmla="*/ 74245 h 735234"/>
                <a:gd name="connsiteX7-141" fmla="*/ 582519 w 1140842"/>
                <a:gd name="connsiteY7-142" fmla="*/ 226644 h 735234"/>
                <a:gd name="connsiteX0-143" fmla="*/ 582519 w 1140842"/>
                <a:gd name="connsiteY0-144" fmla="*/ 226644 h 735234"/>
                <a:gd name="connsiteX1-145" fmla="*/ 236155 w 1140842"/>
                <a:gd name="connsiteY1-146" fmla="*/ 4971 h 735234"/>
                <a:gd name="connsiteX2-147" fmla="*/ 628 w 1140842"/>
                <a:gd name="connsiteY2-148" fmla="*/ 392899 h 735234"/>
                <a:gd name="connsiteX3-149" fmla="*/ 305428 w 1140842"/>
                <a:gd name="connsiteY3-150" fmla="*/ 725408 h 735234"/>
                <a:gd name="connsiteX4-151" fmla="*/ 540955 w 1140842"/>
                <a:gd name="connsiteY4-152" fmla="*/ 614571 h 735234"/>
                <a:gd name="connsiteX5-153" fmla="*/ 1095137 w 1140842"/>
                <a:gd name="connsiteY5-154" fmla="*/ 559153 h 735234"/>
                <a:gd name="connsiteX6-155" fmla="*/ 1053574 w 1140842"/>
                <a:gd name="connsiteY6-156" fmla="*/ 74245 h 735234"/>
                <a:gd name="connsiteX7-157" fmla="*/ 582519 w 1140842"/>
                <a:gd name="connsiteY7-158" fmla="*/ 226644 h 735234"/>
                <a:gd name="connsiteX0-159" fmla="*/ 582519 w 1140842"/>
                <a:gd name="connsiteY0-160" fmla="*/ 226644 h 743441"/>
                <a:gd name="connsiteX1-161" fmla="*/ 236155 w 1140842"/>
                <a:gd name="connsiteY1-162" fmla="*/ 4971 h 743441"/>
                <a:gd name="connsiteX2-163" fmla="*/ 628 w 1140842"/>
                <a:gd name="connsiteY2-164" fmla="*/ 392899 h 743441"/>
                <a:gd name="connsiteX3-165" fmla="*/ 305428 w 1140842"/>
                <a:gd name="connsiteY3-166" fmla="*/ 725408 h 743441"/>
                <a:gd name="connsiteX4-167" fmla="*/ 540955 w 1140842"/>
                <a:gd name="connsiteY4-168" fmla="*/ 614571 h 743441"/>
                <a:gd name="connsiteX5-169" fmla="*/ 1095137 w 1140842"/>
                <a:gd name="connsiteY5-170" fmla="*/ 559153 h 743441"/>
                <a:gd name="connsiteX6-171" fmla="*/ 1053574 w 1140842"/>
                <a:gd name="connsiteY6-172" fmla="*/ 74245 h 743441"/>
                <a:gd name="connsiteX7-173" fmla="*/ 582519 w 1140842"/>
                <a:gd name="connsiteY7-174" fmla="*/ 226644 h 743441"/>
                <a:gd name="connsiteX0-175" fmla="*/ 582519 w 1140842"/>
                <a:gd name="connsiteY0-176" fmla="*/ 226644 h 756134"/>
                <a:gd name="connsiteX1-177" fmla="*/ 236155 w 1140842"/>
                <a:gd name="connsiteY1-178" fmla="*/ 4971 h 756134"/>
                <a:gd name="connsiteX2-179" fmla="*/ 628 w 1140842"/>
                <a:gd name="connsiteY2-180" fmla="*/ 392899 h 756134"/>
                <a:gd name="connsiteX3-181" fmla="*/ 305428 w 1140842"/>
                <a:gd name="connsiteY3-182" fmla="*/ 725408 h 756134"/>
                <a:gd name="connsiteX4-183" fmla="*/ 540955 w 1140842"/>
                <a:gd name="connsiteY4-184" fmla="*/ 614571 h 756134"/>
                <a:gd name="connsiteX5-185" fmla="*/ 1095137 w 1140842"/>
                <a:gd name="connsiteY5-186" fmla="*/ 559153 h 756134"/>
                <a:gd name="connsiteX6-187" fmla="*/ 1053574 w 1140842"/>
                <a:gd name="connsiteY6-188" fmla="*/ 74245 h 756134"/>
                <a:gd name="connsiteX7-189" fmla="*/ 582519 w 1140842"/>
                <a:gd name="connsiteY7-190" fmla="*/ 226644 h 756134"/>
                <a:gd name="connsiteX0-191" fmla="*/ 590394 w 1148717"/>
                <a:gd name="connsiteY0-192" fmla="*/ 226644 h 756134"/>
                <a:gd name="connsiteX1-193" fmla="*/ 244030 w 1148717"/>
                <a:gd name="connsiteY1-194" fmla="*/ 4971 h 756134"/>
                <a:gd name="connsiteX2-195" fmla="*/ 8503 w 1148717"/>
                <a:gd name="connsiteY2-196" fmla="*/ 392899 h 756134"/>
                <a:gd name="connsiteX3-197" fmla="*/ 548830 w 1148717"/>
                <a:gd name="connsiteY3-198" fmla="*/ 614571 h 756134"/>
                <a:gd name="connsiteX4-199" fmla="*/ 1103012 w 1148717"/>
                <a:gd name="connsiteY4-200" fmla="*/ 559153 h 756134"/>
                <a:gd name="connsiteX5-201" fmla="*/ 1061449 w 1148717"/>
                <a:gd name="connsiteY5-202" fmla="*/ 74245 h 756134"/>
                <a:gd name="connsiteX6-203" fmla="*/ 590394 w 1148717"/>
                <a:gd name="connsiteY6-204" fmla="*/ 226644 h 756134"/>
                <a:gd name="connsiteX0-205" fmla="*/ 590394 w 1148717"/>
                <a:gd name="connsiteY0-206" fmla="*/ 226644 h 784718"/>
                <a:gd name="connsiteX1-207" fmla="*/ 244030 w 1148717"/>
                <a:gd name="connsiteY1-208" fmla="*/ 4971 h 784718"/>
                <a:gd name="connsiteX2-209" fmla="*/ 8503 w 1148717"/>
                <a:gd name="connsiteY2-210" fmla="*/ 392899 h 784718"/>
                <a:gd name="connsiteX3-211" fmla="*/ 548830 w 1148717"/>
                <a:gd name="connsiteY3-212" fmla="*/ 614571 h 784718"/>
                <a:gd name="connsiteX4-213" fmla="*/ 1103012 w 1148717"/>
                <a:gd name="connsiteY4-214" fmla="*/ 559153 h 784718"/>
                <a:gd name="connsiteX5-215" fmla="*/ 1061449 w 1148717"/>
                <a:gd name="connsiteY5-216" fmla="*/ 74245 h 784718"/>
                <a:gd name="connsiteX6-217" fmla="*/ 590394 w 1148717"/>
                <a:gd name="connsiteY6-218" fmla="*/ 226644 h 784718"/>
                <a:gd name="connsiteX0-219" fmla="*/ 590394 w 1148717"/>
                <a:gd name="connsiteY0-220" fmla="*/ 226644 h 784718"/>
                <a:gd name="connsiteX1-221" fmla="*/ 244030 w 1148717"/>
                <a:gd name="connsiteY1-222" fmla="*/ 4971 h 784718"/>
                <a:gd name="connsiteX2-223" fmla="*/ 8503 w 1148717"/>
                <a:gd name="connsiteY2-224" fmla="*/ 392899 h 784718"/>
                <a:gd name="connsiteX3-225" fmla="*/ 548830 w 1148717"/>
                <a:gd name="connsiteY3-226" fmla="*/ 614571 h 784718"/>
                <a:gd name="connsiteX4-227" fmla="*/ 1103012 w 1148717"/>
                <a:gd name="connsiteY4-228" fmla="*/ 559153 h 784718"/>
                <a:gd name="connsiteX5-229" fmla="*/ 1061449 w 1148717"/>
                <a:gd name="connsiteY5-230" fmla="*/ 74245 h 784718"/>
                <a:gd name="connsiteX6-231" fmla="*/ 590394 w 1148717"/>
                <a:gd name="connsiteY6-232" fmla="*/ 226644 h 784718"/>
                <a:gd name="connsiteX0-233" fmla="*/ 581944 w 1140267"/>
                <a:gd name="connsiteY0-234" fmla="*/ 226644 h 799900"/>
                <a:gd name="connsiteX1-235" fmla="*/ 235580 w 1140267"/>
                <a:gd name="connsiteY1-236" fmla="*/ 4971 h 799900"/>
                <a:gd name="connsiteX2-237" fmla="*/ 53 w 1140267"/>
                <a:gd name="connsiteY2-238" fmla="*/ 392899 h 799900"/>
                <a:gd name="connsiteX3-239" fmla="*/ 540380 w 1140267"/>
                <a:gd name="connsiteY3-240" fmla="*/ 614571 h 799900"/>
                <a:gd name="connsiteX4-241" fmla="*/ 1094562 w 1140267"/>
                <a:gd name="connsiteY4-242" fmla="*/ 559153 h 799900"/>
                <a:gd name="connsiteX5-243" fmla="*/ 1052999 w 1140267"/>
                <a:gd name="connsiteY5-244" fmla="*/ 74245 h 799900"/>
                <a:gd name="connsiteX6-245" fmla="*/ 581944 w 1140267"/>
                <a:gd name="connsiteY6-246" fmla="*/ 226644 h 799900"/>
                <a:gd name="connsiteX0-247" fmla="*/ 581944 w 1157049"/>
                <a:gd name="connsiteY0-248" fmla="*/ 226644 h 799900"/>
                <a:gd name="connsiteX1-249" fmla="*/ 235580 w 1157049"/>
                <a:gd name="connsiteY1-250" fmla="*/ 4971 h 799900"/>
                <a:gd name="connsiteX2-251" fmla="*/ 53 w 1157049"/>
                <a:gd name="connsiteY2-252" fmla="*/ 392899 h 799900"/>
                <a:gd name="connsiteX3-253" fmla="*/ 540380 w 1157049"/>
                <a:gd name="connsiteY3-254" fmla="*/ 614571 h 799900"/>
                <a:gd name="connsiteX4-255" fmla="*/ 1094562 w 1157049"/>
                <a:gd name="connsiteY4-256" fmla="*/ 559153 h 799900"/>
                <a:gd name="connsiteX5-257" fmla="*/ 1052999 w 1157049"/>
                <a:gd name="connsiteY5-258" fmla="*/ 74245 h 799900"/>
                <a:gd name="connsiteX6-259" fmla="*/ 581944 w 1157049"/>
                <a:gd name="connsiteY6-260" fmla="*/ 226644 h 799900"/>
                <a:gd name="connsiteX0-261" fmla="*/ 581944 w 1157049"/>
                <a:gd name="connsiteY0-262" fmla="*/ 226644 h 799900"/>
                <a:gd name="connsiteX1-263" fmla="*/ 235580 w 1157049"/>
                <a:gd name="connsiteY1-264" fmla="*/ 4971 h 799900"/>
                <a:gd name="connsiteX2-265" fmla="*/ 53 w 1157049"/>
                <a:gd name="connsiteY2-266" fmla="*/ 392899 h 799900"/>
                <a:gd name="connsiteX3-267" fmla="*/ 540380 w 1157049"/>
                <a:gd name="connsiteY3-268" fmla="*/ 614571 h 799900"/>
                <a:gd name="connsiteX4-269" fmla="*/ 1094562 w 1157049"/>
                <a:gd name="connsiteY4-270" fmla="*/ 559153 h 799900"/>
                <a:gd name="connsiteX5-271" fmla="*/ 1052999 w 1157049"/>
                <a:gd name="connsiteY5-272" fmla="*/ 74245 h 799900"/>
                <a:gd name="connsiteX6-273" fmla="*/ 581944 w 1157049"/>
                <a:gd name="connsiteY6-274" fmla="*/ 226644 h 7999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1157049" h="799900">
                  <a:moveTo>
                    <a:pt x="581944" y="226644"/>
                  </a:moveTo>
                  <a:cubicBezTo>
                    <a:pt x="475725" y="67317"/>
                    <a:pt x="332562" y="-22738"/>
                    <a:pt x="235580" y="4971"/>
                  </a:cubicBezTo>
                  <a:cubicBezTo>
                    <a:pt x="138598" y="32680"/>
                    <a:pt x="-3122" y="205574"/>
                    <a:pt x="53" y="392899"/>
                  </a:cubicBezTo>
                  <a:cubicBezTo>
                    <a:pt x="3228" y="580224"/>
                    <a:pt x="176987" y="1063112"/>
                    <a:pt x="540380" y="614571"/>
                  </a:cubicBezTo>
                  <a:cubicBezTo>
                    <a:pt x="795823" y="920237"/>
                    <a:pt x="971025" y="773032"/>
                    <a:pt x="1094562" y="559153"/>
                  </a:cubicBezTo>
                  <a:cubicBezTo>
                    <a:pt x="1218099" y="345274"/>
                    <a:pt x="1133817" y="134281"/>
                    <a:pt x="1052999" y="74245"/>
                  </a:cubicBezTo>
                  <a:cubicBezTo>
                    <a:pt x="972181" y="14209"/>
                    <a:pt x="618889" y="25753"/>
                    <a:pt x="581944" y="226644"/>
                  </a:cubicBezTo>
                  <a:close/>
                </a:path>
              </a:pathLst>
            </a:custGeom>
            <a:noFill/>
            <a:ln w="22225" cap="rnd">
              <a:solidFill>
                <a:srgbClr val="00579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3" name="任意多边形 2"/>
            <p:cNvSpPr/>
            <p:nvPr/>
          </p:nvSpPr>
          <p:spPr>
            <a:xfrm>
              <a:off x="8007927" y="2687782"/>
              <a:ext cx="166255" cy="0"/>
            </a:xfrm>
            <a:custGeom>
              <a:avLst/>
              <a:gdLst>
                <a:gd name="connsiteX0" fmla="*/ 0 w 166255"/>
                <a:gd name="connsiteY0" fmla="*/ 0 h 0"/>
                <a:gd name="connsiteX1" fmla="*/ 166255 w 166255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6255">
                  <a:moveTo>
                    <a:pt x="0" y="0"/>
                  </a:moveTo>
                  <a:lnTo>
                    <a:pt x="166255" y="0"/>
                  </a:lnTo>
                </a:path>
              </a:pathLst>
            </a:custGeom>
            <a:noFill/>
            <a:ln w="22225" cap="rnd">
              <a:solidFill>
                <a:srgbClr val="00579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4" name="任意多边形 3"/>
            <p:cNvSpPr/>
            <p:nvPr/>
          </p:nvSpPr>
          <p:spPr>
            <a:xfrm>
              <a:off x="8098219" y="2144857"/>
              <a:ext cx="142875" cy="542925"/>
            </a:xfrm>
            <a:custGeom>
              <a:avLst/>
              <a:gdLst>
                <a:gd name="connsiteX0" fmla="*/ 0 w 142875"/>
                <a:gd name="connsiteY0" fmla="*/ 542925 h 542925"/>
                <a:gd name="connsiteX1" fmla="*/ 28575 w 142875"/>
                <a:gd name="connsiteY1" fmla="*/ 219075 h 542925"/>
                <a:gd name="connsiteX2" fmla="*/ 142875 w 142875"/>
                <a:gd name="connsiteY2" fmla="*/ 0 h 54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42925">
                  <a:moveTo>
                    <a:pt x="0" y="542925"/>
                  </a:moveTo>
                  <a:cubicBezTo>
                    <a:pt x="2381" y="426243"/>
                    <a:pt x="4763" y="309562"/>
                    <a:pt x="28575" y="219075"/>
                  </a:cubicBezTo>
                  <a:cubicBezTo>
                    <a:pt x="52387" y="128588"/>
                    <a:pt x="97631" y="64294"/>
                    <a:pt x="142875" y="0"/>
                  </a:cubicBezTo>
                </a:path>
              </a:pathLst>
            </a:custGeom>
            <a:noFill/>
            <a:ln w="22225" cap="rnd">
              <a:solidFill>
                <a:srgbClr val="00579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5790"/>
                </a:solidFill>
              </a:endParaRPr>
            </a:p>
          </p:txBody>
        </p:sp>
      </p:grpSp>
      <p:sp>
        <p:nvSpPr>
          <p:cNvPr id="84" name="椭圆 31"/>
          <p:cNvSpPr/>
          <p:nvPr/>
        </p:nvSpPr>
        <p:spPr>
          <a:xfrm>
            <a:off x="1346098" y="4247773"/>
            <a:ext cx="1025482" cy="1240243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2481897" y="4172164"/>
            <a:ext cx="176599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输入小标题</a:t>
            </a:r>
            <a:endParaRPr lang="zh-CN" altLang="en-US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2471562" y="4861255"/>
            <a:ext cx="340729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 </a:t>
            </a:r>
            <a:endParaRPr lang="en-US" altLang="zh-CN" sz="16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1568577" y="4839848"/>
            <a:ext cx="593432" cy="707886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02</a:t>
            </a:r>
            <a:endParaRPr lang="zh-CN" altLang="en-US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07" name="椭圆 31"/>
          <p:cNvSpPr/>
          <p:nvPr/>
        </p:nvSpPr>
        <p:spPr>
          <a:xfrm>
            <a:off x="6312199" y="2377410"/>
            <a:ext cx="1025482" cy="1240243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108" name="文本框 107"/>
          <p:cNvSpPr txBox="1"/>
          <p:nvPr/>
        </p:nvSpPr>
        <p:spPr>
          <a:xfrm>
            <a:off x="7447998" y="2301801"/>
            <a:ext cx="176599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输入小标题</a:t>
            </a:r>
            <a:endParaRPr lang="zh-CN" altLang="en-US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09" name="文本框 108"/>
          <p:cNvSpPr txBox="1"/>
          <p:nvPr/>
        </p:nvSpPr>
        <p:spPr>
          <a:xfrm>
            <a:off x="7488463" y="2990892"/>
            <a:ext cx="340729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 </a:t>
            </a:r>
            <a:endParaRPr lang="en-US" altLang="zh-CN" sz="16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6545399" y="2958909"/>
            <a:ext cx="551754" cy="707886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03</a:t>
            </a:r>
            <a:endParaRPr lang="zh-CN" altLang="en-US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12" name="椭圆 31"/>
          <p:cNvSpPr/>
          <p:nvPr/>
        </p:nvSpPr>
        <p:spPr>
          <a:xfrm>
            <a:off x="6312199" y="4247773"/>
            <a:ext cx="1025482" cy="1240243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113" name="文本框 112"/>
          <p:cNvSpPr txBox="1"/>
          <p:nvPr/>
        </p:nvSpPr>
        <p:spPr>
          <a:xfrm>
            <a:off x="7447998" y="4172164"/>
            <a:ext cx="176599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输入小标题</a:t>
            </a:r>
            <a:endParaRPr lang="zh-CN" altLang="en-US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14" name="文本框 113"/>
          <p:cNvSpPr txBox="1"/>
          <p:nvPr/>
        </p:nvSpPr>
        <p:spPr>
          <a:xfrm>
            <a:off x="7451311" y="4861255"/>
            <a:ext cx="340729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 </a:t>
            </a:r>
            <a:endParaRPr lang="en-US" altLang="zh-CN" sz="16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17" name="矩形 116"/>
          <p:cNvSpPr/>
          <p:nvPr/>
        </p:nvSpPr>
        <p:spPr>
          <a:xfrm>
            <a:off x="6535489" y="4826710"/>
            <a:ext cx="585417" cy="707886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04</a:t>
            </a:r>
            <a:endParaRPr lang="zh-CN" altLang="en-US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610554" y="4415792"/>
            <a:ext cx="500485" cy="523400"/>
            <a:chOff x="7710221" y="2608730"/>
            <a:chExt cx="828208" cy="866128"/>
          </a:xfrm>
        </p:grpSpPr>
        <p:sp>
          <p:nvSpPr>
            <p:cNvPr id="7" name="任意多边形 6"/>
            <p:cNvSpPr/>
            <p:nvPr/>
          </p:nvSpPr>
          <p:spPr>
            <a:xfrm>
              <a:off x="7710221" y="2608730"/>
              <a:ext cx="828208" cy="866128"/>
            </a:xfrm>
            <a:custGeom>
              <a:avLst/>
              <a:gdLst>
                <a:gd name="connsiteX0" fmla="*/ 272960 w 895427"/>
                <a:gd name="connsiteY0" fmla="*/ 0 h 751895"/>
                <a:gd name="connsiteX1" fmla="*/ 595689 w 895427"/>
                <a:gd name="connsiteY1" fmla="*/ 0 h 751895"/>
                <a:gd name="connsiteX2" fmla="*/ 568795 w 895427"/>
                <a:gd name="connsiteY2" fmla="*/ 457200 h 751895"/>
                <a:gd name="connsiteX3" fmla="*/ 878077 w 895427"/>
                <a:gd name="connsiteY3" fmla="*/ 672353 h 751895"/>
                <a:gd name="connsiteX4" fmla="*/ 17465 w 895427"/>
                <a:gd name="connsiteY4" fmla="*/ 739589 h 751895"/>
                <a:gd name="connsiteX5" fmla="*/ 299854 w 895427"/>
                <a:gd name="connsiteY5" fmla="*/ 443753 h 751895"/>
                <a:gd name="connsiteX6" fmla="*/ 272960 w 895427"/>
                <a:gd name="connsiteY6" fmla="*/ 0 h 751895"/>
                <a:gd name="connsiteX0-1" fmla="*/ 272960 w 908267"/>
                <a:gd name="connsiteY0-2" fmla="*/ 0 h 845792"/>
                <a:gd name="connsiteX1-3" fmla="*/ 595689 w 908267"/>
                <a:gd name="connsiteY1-4" fmla="*/ 0 h 845792"/>
                <a:gd name="connsiteX2-5" fmla="*/ 568795 w 908267"/>
                <a:gd name="connsiteY2-6" fmla="*/ 457200 h 845792"/>
                <a:gd name="connsiteX3-7" fmla="*/ 891524 w 908267"/>
                <a:gd name="connsiteY3-8" fmla="*/ 833718 h 845792"/>
                <a:gd name="connsiteX4-9" fmla="*/ 17465 w 908267"/>
                <a:gd name="connsiteY4-10" fmla="*/ 739589 h 845792"/>
                <a:gd name="connsiteX5-11" fmla="*/ 299854 w 908267"/>
                <a:gd name="connsiteY5-12" fmla="*/ 443753 h 845792"/>
                <a:gd name="connsiteX6-13" fmla="*/ 272960 w 908267"/>
                <a:gd name="connsiteY6-14" fmla="*/ 0 h 845792"/>
                <a:gd name="connsiteX0-15" fmla="*/ 196651 w 828208"/>
                <a:gd name="connsiteY0-16" fmla="*/ 0 h 866128"/>
                <a:gd name="connsiteX1-17" fmla="*/ 519380 w 828208"/>
                <a:gd name="connsiteY1-18" fmla="*/ 0 h 866128"/>
                <a:gd name="connsiteX2-19" fmla="*/ 492486 w 828208"/>
                <a:gd name="connsiteY2-20" fmla="*/ 457200 h 866128"/>
                <a:gd name="connsiteX3-21" fmla="*/ 815215 w 828208"/>
                <a:gd name="connsiteY3-22" fmla="*/ 833718 h 866128"/>
                <a:gd name="connsiteX4-23" fmla="*/ 21839 w 828208"/>
                <a:gd name="connsiteY4-24" fmla="*/ 820271 h 866128"/>
                <a:gd name="connsiteX5-25" fmla="*/ 223545 w 828208"/>
                <a:gd name="connsiteY5-26" fmla="*/ 443753 h 866128"/>
                <a:gd name="connsiteX6-27" fmla="*/ 196651 w 828208"/>
                <a:gd name="connsiteY6-28" fmla="*/ 0 h 866128"/>
                <a:gd name="connsiteX0-29" fmla="*/ 196651 w 828208"/>
                <a:gd name="connsiteY0-30" fmla="*/ 0 h 866128"/>
                <a:gd name="connsiteX1-31" fmla="*/ 519380 w 828208"/>
                <a:gd name="connsiteY1-32" fmla="*/ 0 h 866128"/>
                <a:gd name="connsiteX2-33" fmla="*/ 492486 w 828208"/>
                <a:gd name="connsiteY2-34" fmla="*/ 457200 h 866128"/>
                <a:gd name="connsiteX3-35" fmla="*/ 815215 w 828208"/>
                <a:gd name="connsiteY3-36" fmla="*/ 833718 h 866128"/>
                <a:gd name="connsiteX4-37" fmla="*/ 21839 w 828208"/>
                <a:gd name="connsiteY4-38" fmla="*/ 820271 h 866128"/>
                <a:gd name="connsiteX5-39" fmla="*/ 223545 w 828208"/>
                <a:gd name="connsiteY5-40" fmla="*/ 443753 h 866128"/>
                <a:gd name="connsiteX6-41" fmla="*/ 196651 w 828208"/>
                <a:gd name="connsiteY6-42" fmla="*/ 0 h 86612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828208" h="866128">
                  <a:moveTo>
                    <a:pt x="196651" y="0"/>
                  </a:moveTo>
                  <a:lnTo>
                    <a:pt x="519380" y="0"/>
                  </a:lnTo>
                  <a:cubicBezTo>
                    <a:pt x="510415" y="152400"/>
                    <a:pt x="519380" y="266699"/>
                    <a:pt x="492486" y="457200"/>
                  </a:cubicBezTo>
                  <a:cubicBezTo>
                    <a:pt x="595580" y="528918"/>
                    <a:pt x="893656" y="773206"/>
                    <a:pt x="815215" y="833718"/>
                  </a:cubicBezTo>
                  <a:cubicBezTo>
                    <a:pt x="736774" y="894230"/>
                    <a:pt x="118209" y="858371"/>
                    <a:pt x="21839" y="820271"/>
                  </a:cubicBezTo>
                  <a:cubicBezTo>
                    <a:pt x="-74531" y="782171"/>
                    <a:pt x="176480" y="508747"/>
                    <a:pt x="223545" y="443753"/>
                  </a:cubicBezTo>
                  <a:lnTo>
                    <a:pt x="196651" y="0"/>
                  </a:lnTo>
                  <a:close/>
                </a:path>
              </a:pathLst>
            </a:custGeom>
            <a:noFill/>
            <a:ln w="22225" cap="rnd">
              <a:solidFill>
                <a:srgbClr val="00579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7837536" y="3159122"/>
              <a:ext cx="510988" cy="27144"/>
            </a:xfrm>
            <a:custGeom>
              <a:avLst/>
              <a:gdLst>
                <a:gd name="connsiteX0" fmla="*/ 0 w 510988"/>
                <a:gd name="connsiteY0" fmla="*/ 27144 h 27144"/>
                <a:gd name="connsiteX1" fmla="*/ 188259 w 510988"/>
                <a:gd name="connsiteY1" fmla="*/ 250 h 27144"/>
                <a:gd name="connsiteX2" fmla="*/ 349624 w 510988"/>
                <a:gd name="connsiteY2" fmla="*/ 13697 h 27144"/>
                <a:gd name="connsiteX3" fmla="*/ 510988 w 510988"/>
                <a:gd name="connsiteY3" fmla="*/ 13697 h 27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0988" h="27144">
                  <a:moveTo>
                    <a:pt x="0" y="27144"/>
                  </a:moveTo>
                  <a:cubicBezTo>
                    <a:pt x="64994" y="14817"/>
                    <a:pt x="129988" y="2491"/>
                    <a:pt x="188259" y="250"/>
                  </a:cubicBezTo>
                  <a:cubicBezTo>
                    <a:pt x="246530" y="-1991"/>
                    <a:pt x="295836" y="11456"/>
                    <a:pt x="349624" y="13697"/>
                  </a:cubicBezTo>
                  <a:cubicBezTo>
                    <a:pt x="403412" y="15938"/>
                    <a:pt x="457200" y="14817"/>
                    <a:pt x="510988" y="13697"/>
                  </a:cubicBezTo>
                </a:path>
              </a:pathLst>
            </a:custGeom>
            <a:noFill/>
            <a:ln w="22225" cap="rnd">
              <a:solidFill>
                <a:srgbClr val="00579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73" name="椭圆 31"/>
            <p:cNvSpPr/>
            <p:nvPr/>
          </p:nvSpPr>
          <p:spPr>
            <a:xfrm>
              <a:off x="7973888" y="3264744"/>
              <a:ext cx="46179" cy="45719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91" y="connsiteY5-92"/>
                </a:cxn>
              </a:cxnLst>
              <a:rect l="l" t="t" r="r" b="b"/>
              <a:pathLst>
                <a:path w="660438" h="653852">
                  <a:moveTo>
                    <a:pt x="128078" y="64927"/>
                  </a:moveTo>
                  <a:cubicBezTo>
                    <a:pt x="200406" y="22404"/>
                    <a:pt x="266694" y="-24807"/>
                    <a:pt x="410712" y="15051"/>
                  </a:cubicBezTo>
                  <a:cubicBezTo>
                    <a:pt x="554730" y="54909"/>
                    <a:pt x="671038" y="190221"/>
                    <a:pt x="659670" y="337329"/>
                  </a:cubicBezTo>
                  <a:cubicBezTo>
                    <a:pt x="648302" y="484437"/>
                    <a:pt x="512709" y="653852"/>
                    <a:pt x="331423" y="653852"/>
                  </a:cubicBezTo>
                  <a:cubicBezTo>
                    <a:pt x="150137" y="653852"/>
                    <a:pt x="14721" y="457153"/>
                    <a:pt x="3176" y="337329"/>
                  </a:cubicBezTo>
                  <a:cubicBezTo>
                    <a:pt x="-8369" y="217505"/>
                    <a:pt x="11590" y="209227"/>
                    <a:pt x="62645" y="134413"/>
                  </a:cubicBezTo>
                </a:path>
              </a:pathLst>
            </a:custGeom>
            <a:noFill/>
            <a:ln w="12700" cap="rnd">
              <a:solidFill>
                <a:srgbClr val="005790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72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4" name="椭圆 31"/>
            <p:cNvSpPr/>
            <p:nvPr/>
          </p:nvSpPr>
          <p:spPr>
            <a:xfrm>
              <a:off x="8124325" y="3212232"/>
              <a:ext cx="46179" cy="45719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91" y="connsiteY5-92"/>
                </a:cxn>
              </a:cxnLst>
              <a:rect l="l" t="t" r="r" b="b"/>
              <a:pathLst>
                <a:path w="660438" h="653852">
                  <a:moveTo>
                    <a:pt x="128078" y="64927"/>
                  </a:moveTo>
                  <a:cubicBezTo>
                    <a:pt x="200406" y="22404"/>
                    <a:pt x="266694" y="-24807"/>
                    <a:pt x="410712" y="15051"/>
                  </a:cubicBezTo>
                  <a:cubicBezTo>
                    <a:pt x="554730" y="54909"/>
                    <a:pt x="671038" y="190221"/>
                    <a:pt x="659670" y="337329"/>
                  </a:cubicBezTo>
                  <a:cubicBezTo>
                    <a:pt x="648302" y="484437"/>
                    <a:pt x="512709" y="653852"/>
                    <a:pt x="331423" y="653852"/>
                  </a:cubicBezTo>
                  <a:cubicBezTo>
                    <a:pt x="150137" y="653852"/>
                    <a:pt x="14721" y="457153"/>
                    <a:pt x="3176" y="337329"/>
                  </a:cubicBezTo>
                  <a:cubicBezTo>
                    <a:pt x="-8369" y="217505"/>
                    <a:pt x="11590" y="209227"/>
                    <a:pt x="62645" y="134413"/>
                  </a:cubicBezTo>
                </a:path>
              </a:pathLst>
            </a:custGeom>
            <a:noFill/>
            <a:ln w="12700" cap="rnd">
              <a:solidFill>
                <a:srgbClr val="005790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72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75" name="椭圆 31"/>
            <p:cNvSpPr/>
            <p:nvPr/>
          </p:nvSpPr>
          <p:spPr>
            <a:xfrm>
              <a:off x="8093030" y="3338089"/>
              <a:ext cx="77474" cy="76702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91" y="connsiteY5-92"/>
                </a:cxn>
              </a:cxnLst>
              <a:rect l="l" t="t" r="r" b="b"/>
              <a:pathLst>
                <a:path w="660438" h="653852">
                  <a:moveTo>
                    <a:pt x="128078" y="64927"/>
                  </a:moveTo>
                  <a:cubicBezTo>
                    <a:pt x="200406" y="22404"/>
                    <a:pt x="266694" y="-24807"/>
                    <a:pt x="410712" y="15051"/>
                  </a:cubicBezTo>
                  <a:cubicBezTo>
                    <a:pt x="554730" y="54909"/>
                    <a:pt x="671038" y="190221"/>
                    <a:pt x="659670" y="337329"/>
                  </a:cubicBezTo>
                  <a:cubicBezTo>
                    <a:pt x="648302" y="484437"/>
                    <a:pt x="512709" y="653852"/>
                    <a:pt x="331423" y="653852"/>
                  </a:cubicBezTo>
                  <a:cubicBezTo>
                    <a:pt x="150137" y="653852"/>
                    <a:pt x="14721" y="457153"/>
                    <a:pt x="3176" y="337329"/>
                  </a:cubicBezTo>
                  <a:cubicBezTo>
                    <a:pt x="-8369" y="217505"/>
                    <a:pt x="11590" y="209227"/>
                    <a:pt x="62645" y="134413"/>
                  </a:cubicBezTo>
                </a:path>
              </a:pathLst>
            </a:custGeom>
            <a:noFill/>
            <a:ln w="12700" cap="rnd">
              <a:solidFill>
                <a:srgbClr val="005790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72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 rot="20595534" flipH="1">
            <a:off x="6607246" y="2526502"/>
            <a:ext cx="462230" cy="612337"/>
            <a:chOff x="6349289" y="689341"/>
            <a:chExt cx="240568" cy="318691"/>
          </a:xfrm>
        </p:grpSpPr>
        <p:grpSp>
          <p:nvGrpSpPr>
            <p:cNvPr id="77" name="组合 76"/>
            <p:cNvGrpSpPr/>
            <p:nvPr/>
          </p:nvGrpSpPr>
          <p:grpSpPr>
            <a:xfrm rot="735509">
              <a:off x="6349289" y="689341"/>
              <a:ext cx="240568" cy="279631"/>
              <a:chOff x="7319233" y="478676"/>
              <a:chExt cx="580936" cy="675267"/>
            </a:xfrm>
          </p:grpSpPr>
          <p:sp>
            <p:nvSpPr>
              <p:cNvPr id="79" name="任意多边形 78"/>
              <p:cNvSpPr/>
              <p:nvPr/>
            </p:nvSpPr>
            <p:spPr>
              <a:xfrm>
                <a:off x="7319233" y="478676"/>
                <a:ext cx="580936" cy="675267"/>
              </a:xfrm>
              <a:custGeom>
                <a:avLst/>
                <a:gdLst>
                  <a:gd name="connsiteX0" fmla="*/ 169694 w 579891"/>
                  <a:gd name="connsiteY0" fmla="*/ 674526 h 674526"/>
                  <a:gd name="connsiteX1" fmla="*/ 193757 w 579891"/>
                  <a:gd name="connsiteY1" fmla="*/ 421863 h 674526"/>
                  <a:gd name="connsiteX2" fmla="*/ 1252 w 579891"/>
                  <a:gd name="connsiteY2" fmla="*/ 241390 h 674526"/>
                  <a:gd name="connsiteX3" fmla="*/ 302041 w 579891"/>
                  <a:gd name="connsiteY3" fmla="*/ 758 h 674526"/>
                  <a:gd name="connsiteX4" fmla="*/ 578768 w 579891"/>
                  <a:gd name="connsiteY4" fmla="*/ 325611 h 674526"/>
                  <a:gd name="connsiteX5" fmla="*/ 398294 w 579891"/>
                  <a:gd name="connsiteY5" fmla="*/ 457958 h 674526"/>
                  <a:gd name="connsiteX6" fmla="*/ 362199 w 579891"/>
                  <a:gd name="connsiteY6" fmla="*/ 638432 h 674526"/>
                  <a:gd name="connsiteX7" fmla="*/ 193757 w 579891"/>
                  <a:gd name="connsiteY7" fmla="*/ 626400 h 674526"/>
                  <a:gd name="connsiteX0-1" fmla="*/ 168660 w 578857"/>
                  <a:gd name="connsiteY0-2" fmla="*/ 675267 h 675267"/>
                  <a:gd name="connsiteX1-3" fmla="*/ 192723 w 578857"/>
                  <a:gd name="connsiteY1-4" fmla="*/ 422604 h 675267"/>
                  <a:gd name="connsiteX2-5" fmla="*/ 218 w 578857"/>
                  <a:gd name="connsiteY2-6" fmla="*/ 242131 h 675267"/>
                  <a:gd name="connsiteX3-7" fmla="*/ 301007 w 578857"/>
                  <a:gd name="connsiteY3-8" fmla="*/ 1499 h 675267"/>
                  <a:gd name="connsiteX4-9" fmla="*/ 577734 w 578857"/>
                  <a:gd name="connsiteY4-10" fmla="*/ 326352 h 675267"/>
                  <a:gd name="connsiteX5-11" fmla="*/ 397260 w 578857"/>
                  <a:gd name="connsiteY5-12" fmla="*/ 458699 h 675267"/>
                  <a:gd name="connsiteX6-13" fmla="*/ 361165 w 578857"/>
                  <a:gd name="connsiteY6-14" fmla="*/ 639173 h 675267"/>
                  <a:gd name="connsiteX7-15" fmla="*/ 192723 w 578857"/>
                  <a:gd name="connsiteY7-16" fmla="*/ 627141 h 675267"/>
                  <a:gd name="connsiteX0-17" fmla="*/ 168660 w 580183"/>
                  <a:gd name="connsiteY0-18" fmla="*/ 675267 h 675267"/>
                  <a:gd name="connsiteX1-19" fmla="*/ 192723 w 580183"/>
                  <a:gd name="connsiteY1-20" fmla="*/ 422604 h 675267"/>
                  <a:gd name="connsiteX2-21" fmla="*/ 218 w 580183"/>
                  <a:gd name="connsiteY2-22" fmla="*/ 242131 h 675267"/>
                  <a:gd name="connsiteX3-23" fmla="*/ 301007 w 580183"/>
                  <a:gd name="connsiteY3-24" fmla="*/ 1499 h 675267"/>
                  <a:gd name="connsiteX4-25" fmla="*/ 577734 w 580183"/>
                  <a:gd name="connsiteY4-26" fmla="*/ 326352 h 675267"/>
                  <a:gd name="connsiteX5-27" fmla="*/ 397260 w 580183"/>
                  <a:gd name="connsiteY5-28" fmla="*/ 458699 h 675267"/>
                  <a:gd name="connsiteX6-29" fmla="*/ 361165 w 580183"/>
                  <a:gd name="connsiteY6-30" fmla="*/ 639173 h 675267"/>
                  <a:gd name="connsiteX7-31" fmla="*/ 192723 w 580183"/>
                  <a:gd name="connsiteY7-32" fmla="*/ 627141 h 675267"/>
                  <a:gd name="connsiteX0-33" fmla="*/ 168726 w 580936"/>
                  <a:gd name="connsiteY0-34" fmla="*/ 675267 h 675267"/>
                  <a:gd name="connsiteX1-35" fmla="*/ 192789 w 580936"/>
                  <a:gd name="connsiteY1-36" fmla="*/ 422604 h 675267"/>
                  <a:gd name="connsiteX2-37" fmla="*/ 284 w 580936"/>
                  <a:gd name="connsiteY2-38" fmla="*/ 242131 h 675267"/>
                  <a:gd name="connsiteX3-39" fmla="*/ 301073 w 580936"/>
                  <a:gd name="connsiteY3-40" fmla="*/ 1499 h 675267"/>
                  <a:gd name="connsiteX4-41" fmla="*/ 577800 w 580936"/>
                  <a:gd name="connsiteY4-42" fmla="*/ 326352 h 675267"/>
                  <a:gd name="connsiteX5-43" fmla="*/ 397326 w 580936"/>
                  <a:gd name="connsiteY5-44" fmla="*/ 458699 h 675267"/>
                  <a:gd name="connsiteX6-45" fmla="*/ 361231 w 580936"/>
                  <a:gd name="connsiteY6-46" fmla="*/ 639173 h 675267"/>
                  <a:gd name="connsiteX7-47" fmla="*/ 192789 w 580936"/>
                  <a:gd name="connsiteY7-48" fmla="*/ 627141 h 67526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580936" h="675267">
                    <a:moveTo>
                      <a:pt x="168726" y="675267"/>
                    </a:moveTo>
                    <a:cubicBezTo>
                      <a:pt x="194794" y="585030"/>
                      <a:pt x="220863" y="494793"/>
                      <a:pt x="192789" y="422604"/>
                    </a:cubicBezTo>
                    <a:cubicBezTo>
                      <a:pt x="164715" y="350415"/>
                      <a:pt x="8239" y="411989"/>
                      <a:pt x="284" y="242131"/>
                    </a:cubicBezTo>
                    <a:cubicBezTo>
                      <a:pt x="-7671" y="72273"/>
                      <a:pt x="152816" y="-12538"/>
                      <a:pt x="301073" y="1499"/>
                    </a:cubicBezTo>
                    <a:cubicBezTo>
                      <a:pt x="449330" y="15536"/>
                      <a:pt x="605094" y="137477"/>
                      <a:pt x="577800" y="326352"/>
                    </a:cubicBezTo>
                    <a:cubicBezTo>
                      <a:pt x="550506" y="515227"/>
                      <a:pt x="433421" y="406562"/>
                      <a:pt x="397326" y="458699"/>
                    </a:cubicBezTo>
                    <a:cubicBezTo>
                      <a:pt x="361231" y="510836"/>
                      <a:pt x="395321" y="611099"/>
                      <a:pt x="361231" y="639173"/>
                    </a:cubicBezTo>
                    <a:cubicBezTo>
                      <a:pt x="327142" y="667247"/>
                      <a:pt x="259965" y="647194"/>
                      <a:pt x="192789" y="627141"/>
                    </a:cubicBezTo>
                  </a:path>
                </a:pathLst>
              </a:custGeom>
              <a:noFill/>
              <a:ln w="22225" cap="rnd">
                <a:solidFill>
                  <a:srgbClr val="005790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81" name="任意多边形 80"/>
              <p:cNvSpPr/>
              <p:nvPr/>
            </p:nvSpPr>
            <p:spPr>
              <a:xfrm>
                <a:off x="7575219" y="695628"/>
                <a:ext cx="173947" cy="400785"/>
              </a:xfrm>
              <a:custGeom>
                <a:avLst/>
                <a:gdLst>
                  <a:gd name="connsiteX0" fmla="*/ 0 w 173947"/>
                  <a:gd name="connsiteY0" fmla="*/ 2090 h 400785"/>
                  <a:gd name="connsiteX1" fmla="*/ 173346 w 173947"/>
                  <a:gd name="connsiteY1" fmla="*/ 23758 h 400785"/>
                  <a:gd name="connsiteX2" fmla="*/ 56337 w 173947"/>
                  <a:gd name="connsiteY2" fmla="*/ 28091 h 400785"/>
                  <a:gd name="connsiteX3" fmla="*/ 34669 w 173947"/>
                  <a:gd name="connsiteY3" fmla="*/ 400785 h 400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3947" h="400785">
                    <a:moveTo>
                      <a:pt x="0" y="2090"/>
                    </a:moveTo>
                    <a:cubicBezTo>
                      <a:pt x="81978" y="10757"/>
                      <a:pt x="163957" y="19425"/>
                      <a:pt x="173346" y="23758"/>
                    </a:cubicBezTo>
                    <a:cubicBezTo>
                      <a:pt x="182735" y="28091"/>
                      <a:pt x="79450" y="-34747"/>
                      <a:pt x="56337" y="28091"/>
                    </a:cubicBezTo>
                    <a:cubicBezTo>
                      <a:pt x="33224" y="90929"/>
                      <a:pt x="33946" y="245857"/>
                      <a:pt x="34669" y="400785"/>
                    </a:cubicBezTo>
                  </a:path>
                </a:pathLst>
              </a:custGeom>
              <a:noFill/>
              <a:ln w="22225" cap="rnd">
                <a:solidFill>
                  <a:srgbClr val="005790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5790"/>
                  </a:solidFill>
                </a:endParaRPr>
              </a:p>
            </p:txBody>
          </p:sp>
        </p:grpSp>
        <p:sp>
          <p:nvSpPr>
            <p:cNvPr id="78" name="任意多边形 77"/>
            <p:cNvSpPr/>
            <p:nvPr/>
          </p:nvSpPr>
          <p:spPr>
            <a:xfrm>
              <a:off x="6385067" y="953531"/>
              <a:ext cx="82602" cy="54501"/>
            </a:xfrm>
            <a:custGeom>
              <a:avLst/>
              <a:gdLst>
                <a:gd name="connsiteX0" fmla="*/ 248 w 76868"/>
                <a:gd name="connsiteY0" fmla="*/ 393 h 59632"/>
                <a:gd name="connsiteX1" fmla="*/ 54325 w 76868"/>
                <a:gd name="connsiteY1" fmla="*/ 32348 h 59632"/>
                <a:gd name="connsiteX2" fmla="*/ 76448 w 76868"/>
                <a:gd name="connsiteY2" fmla="*/ 5309 h 59632"/>
                <a:gd name="connsiteX3" fmla="*/ 37119 w 76868"/>
                <a:gd name="connsiteY3" fmla="*/ 59387 h 59632"/>
                <a:gd name="connsiteX4" fmla="*/ 248 w 76868"/>
                <a:gd name="connsiteY4" fmla="*/ 393 h 59632"/>
                <a:gd name="connsiteX0-1" fmla="*/ 12434 w 89054"/>
                <a:gd name="connsiteY0-2" fmla="*/ 4 h 59773"/>
                <a:gd name="connsiteX1-3" fmla="*/ 66511 w 89054"/>
                <a:gd name="connsiteY1-4" fmla="*/ 31959 h 59773"/>
                <a:gd name="connsiteX2-5" fmla="*/ 88634 w 89054"/>
                <a:gd name="connsiteY2-6" fmla="*/ 4920 h 59773"/>
                <a:gd name="connsiteX3-7" fmla="*/ 49305 w 89054"/>
                <a:gd name="connsiteY3-8" fmla="*/ 58998 h 59773"/>
                <a:gd name="connsiteX4-9" fmla="*/ 2601 w 89054"/>
                <a:gd name="connsiteY4-10" fmla="*/ 34417 h 59773"/>
                <a:gd name="connsiteX5" fmla="*/ 12434 w 89054"/>
                <a:gd name="connsiteY5" fmla="*/ 4 h 59773"/>
                <a:gd name="connsiteX0-11" fmla="*/ 12434 w 89054"/>
                <a:gd name="connsiteY0-12" fmla="*/ 4 h 50472"/>
                <a:gd name="connsiteX1-13" fmla="*/ 66511 w 89054"/>
                <a:gd name="connsiteY1-14" fmla="*/ 31959 h 50472"/>
                <a:gd name="connsiteX2-15" fmla="*/ 88634 w 89054"/>
                <a:gd name="connsiteY2-16" fmla="*/ 4920 h 50472"/>
                <a:gd name="connsiteX3-17" fmla="*/ 56679 w 89054"/>
                <a:gd name="connsiteY3-18" fmla="*/ 49165 h 50472"/>
                <a:gd name="connsiteX4-19" fmla="*/ 2601 w 89054"/>
                <a:gd name="connsiteY4-20" fmla="*/ 34417 h 50472"/>
                <a:gd name="connsiteX5-21" fmla="*/ 12434 w 89054"/>
                <a:gd name="connsiteY5-22" fmla="*/ 4 h 50472"/>
                <a:gd name="connsiteX0-23" fmla="*/ 10471 w 87091"/>
                <a:gd name="connsiteY0-24" fmla="*/ 132 h 49570"/>
                <a:gd name="connsiteX1-25" fmla="*/ 64548 w 87091"/>
                <a:gd name="connsiteY1-26" fmla="*/ 32087 h 49570"/>
                <a:gd name="connsiteX2-27" fmla="*/ 86671 w 87091"/>
                <a:gd name="connsiteY2-28" fmla="*/ 5048 h 49570"/>
                <a:gd name="connsiteX3-29" fmla="*/ 54716 w 87091"/>
                <a:gd name="connsiteY3-30" fmla="*/ 49293 h 49570"/>
                <a:gd name="connsiteX4-31" fmla="*/ 3097 w 87091"/>
                <a:gd name="connsiteY4-32" fmla="*/ 22255 h 49570"/>
                <a:gd name="connsiteX5-33" fmla="*/ 10471 w 87091"/>
                <a:gd name="connsiteY5-34" fmla="*/ 132 h 49570"/>
                <a:gd name="connsiteX0-35" fmla="*/ 10471 w 87091"/>
                <a:gd name="connsiteY0-36" fmla="*/ 132 h 54436"/>
                <a:gd name="connsiteX1-37" fmla="*/ 64548 w 87091"/>
                <a:gd name="connsiteY1-38" fmla="*/ 32087 h 54436"/>
                <a:gd name="connsiteX2-39" fmla="*/ 86671 w 87091"/>
                <a:gd name="connsiteY2-40" fmla="*/ 5048 h 54436"/>
                <a:gd name="connsiteX3-41" fmla="*/ 59632 w 87091"/>
                <a:gd name="connsiteY3-42" fmla="*/ 54209 h 54436"/>
                <a:gd name="connsiteX4-43" fmla="*/ 3097 w 87091"/>
                <a:gd name="connsiteY4-44" fmla="*/ 22255 h 54436"/>
                <a:gd name="connsiteX5-45" fmla="*/ 10471 w 87091"/>
                <a:gd name="connsiteY5-46" fmla="*/ 132 h 54436"/>
                <a:gd name="connsiteX0-47" fmla="*/ 11326 w 92270"/>
                <a:gd name="connsiteY0-48" fmla="*/ 197 h 54501"/>
                <a:gd name="connsiteX1-49" fmla="*/ 85068 w 92270"/>
                <a:gd name="connsiteY1-50" fmla="*/ 34610 h 54501"/>
                <a:gd name="connsiteX2-51" fmla="*/ 87526 w 92270"/>
                <a:gd name="connsiteY2-52" fmla="*/ 5113 h 54501"/>
                <a:gd name="connsiteX3-53" fmla="*/ 60487 w 92270"/>
                <a:gd name="connsiteY3-54" fmla="*/ 54274 h 54501"/>
                <a:gd name="connsiteX4-55" fmla="*/ 3952 w 92270"/>
                <a:gd name="connsiteY4-56" fmla="*/ 22320 h 54501"/>
                <a:gd name="connsiteX5-57" fmla="*/ 11326 w 92270"/>
                <a:gd name="connsiteY5-58" fmla="*/ 197 h 54501"/>
                <a:gd name="connsiteX0-59" fmla="*/ 7096 w 88040"/>
                <a:gd name="connsiteY0-60" fmla="*/ 197 h 54501"/>
                <a:gd name="connsiteX1-61" fmla="*/ 80838 w 88040"/>
                <a:gd name="connsiteY1-62" fmla="*/ 34610 h 54501"/>
                <a:gd name="connsiteX2-63" fmla="*/ 83296 w 88040"/>
                <a:gd name="connsiteY2-64" fmla="*/ 5113 h 54501"/>
                <a:gd name="connsiteX3-65" fmla="*/ 56257 w 88040"/>
                <a:gd name="connsiteY3-66" fmla="*/ 54274 h 54501"/>
                <a:gd name="connsiteX4-67" fmla="*/ 7096 w 88040"/>
                <a:gd name="connsiteY4-68" fmla="*/ 22320 h 54501"/>
                <a:gd name="connsiteX5-69" fmla="*/ 7096 w 88040"/>
                <a:gd name="connsiteY5-70" fmla="*/ 197 h 54501"/>
                <a:gd name="connsiteX0-71" fmla="*/ 6579 w 84329"/>
                <a:gd name="connsiteY0-72" fmla="*/ 133 h 54437"/>
                <a:gd name="connsiteX1-73" fmla="*/ 72947 w 84329"/>
                <a:gd name="connsiteY1-74" fmla="*/ 32088 h 54437"/>
                <a:gd name="connsiteX2-75" fmla="*/ 82779 w 84329"/>
                <a:gd name="connsiteY2-76" fmla="*/ 5049 h 54437"/>
                <a:gd name="connsiteX3-77" fmla="*/ 55740 w 84329"/>
                <a:gd name="connsiteY3-78" fmla="*/ 54210 h 54437"/>
                <a:gd name="connsiteX4-79" fmla="*/ 6579 w 84329"/>
                <a:gd name="connsiteY4-80" fmla="*/ 22256 h 54437"/>
                <a:gd name="connsiteX5-81" fmla="*/ 6579 w 84329"/>
                <a:gd name="connsiteY5-82" fmla="*/ 133 h 54437"/>
                <a:gd name="connsiteX0-83" fmla="*/ 5902 w 82602"/>
                <a:gd name="connsiteY0-84" fmla="*/ 197 h 54501"/>
                <a:gd name="connsiteX1-85" fmla="*/ 62437 w 82602"/>
                <a:gd name="connsiteY1-86" fmla="*/ 34610 h 54501"/>
                <a:gd name="connsiteX2-87" fmla="*/ 82102 w 82602"/>
                <a:gd name="connsiteY2-88" fmla="*/ 5113 h 54501"/>
                <a:gd name="connsiteX3-89" fmla="*/ 55063 w 82602"/>
                <a:gd name="connsiteY3-90" fmla="*/ 54274 h 54501"/>
                <a:gd name="connsiteX4-91" fmla="*/ 5902 w 82602"/>
                <a:gd name="connsiteY4-92" fmla="*/ 22320 h 54501"/>
                <a:gd name="connsiteX5-93" fmla="*/ 5902 w 82602"/>
                <a:gd name="connsiteY5-94" fmla="*/ 197 h 5450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</a:cxnLst>
              <a:rect l="l" t="t" r="r" b="b"/>
              <a:pathLst>
                <a:path w="82602" h="54501">
                  <a:moveTo>
                    <a:pt x="5902" y="197"/>
                  </a:moveTo>
                  <a:cubicBezTo>
                    <a:pt x="15325" y="2245"/>
                    <a:pt x="49737" y="33791"/>
                    <a:pt x="62437" y="34610"/>
                  </a:cubicBezTo>
                  <a:cubicBezTo>
                    <a:pt x="75137" y="35429"/>
                    <a:pt x="84970" y="607"/>
                    <a:pt x="82102" y="5113"/>
                  </a:cubicBezTo>
                  <a:cubicBezTo>
                    <a:pt x="79234" y="9620"/>
                    <a:pt x="67763" y="51406"/>
                    <a:pt x="55063" y="54274"/>
                  </a:cubicBezTo>
                  <a:cubicBezTo>
                    <a:pt x="42363" y="57142"/>
                    <a:pt x="12047" y="32152"/>
                    <a:pt x="5902" y="22320"/>
                  </a:cubicBezTo>
                  <a:cubicBezTo>
                    <a:pt x="-243" y="12488"/>
                    <a:pt x="-3521" y="-1851"/>
                    <a:pt x="5902" y="197"/>
                  </a:cubicBezTo>
                  <a:close/>
                </a:path>
              </a:pathLst>
            </a:custGeom>
            <a:noFill/>
            <a:ln w="22225" cap="rnd">
              <a:solidFill>
                <a:srgbClr val="00579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rgbClr val="005790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 rot="5400000">
            <a:off x="6600956" y="4487166"/>
            <a:ext cx="537958" cy="424211"/>
            <a:chOff x="4941747" y="1124761"/>
            <a:chExt cx="1223250" cy="964605"/>
          </a:xfrm>
          <a:noFill/>
        </p:grpSpPr>
        <p:grpSp>
          <p:nvGrpSpPr>
            <p:cNvPr id="126" name="组合 125"/>
            <p:cNvGrpSpPr/>
            <p:nvPr/>
          </p:nvGrpSpPr>
          <p:grpSpPr>
            <a:xfrm>
              <a:off x="4941747" y="1124761"/>
              <a:ext cx="1223250" cy="964605"/>
              <a:chOff x="3243122" y="2874485"/>
              <a:chExt cx="1223250" cy="964605"/>
            </a:xfrm>
            <a:grpFill/>
          </p:grpSpPr>
          <p:sp>
            <p:nvSpPr>
              <p:cNvPr id="128" name="任意多边形 127"/>
              <p:cNvSpPr/>
              <p:nvPr/>
            </p:nvSpPr>
            <p:spPr>
              <a:xfrm>
                <a:off x="3243122" y="2874485"/>
                <a:ext cx="1223250" cy="964605"/>
              </a:xfrm>
              <a:custGeom>
                <a:avLst/>
                <a:gdLst>
                  <a:gd name="connsiteX0" fmla="*/ 584616 w 1244505"/>
                  <a:gd name="connsiteY0" fmla="*/ 513816 h 978511"/>
                  <a:gd name="connsiteX1" fmla="*/ 0 w 1244505"/>
                  <a:gd name="connsiteY1" fmla="*/ 423875 h 978511"/>
                  <a:gd name="connsiteX2" fmla="*/ 179882 w 1244505"/>
                  <a:gd name="connsiteY2" fmla="*/ 199022 h 978511"/>
                  <a:gd name="connsiteX3" fmla="*/ 674557 w 1244505"/>
                  <a:gd name="connsiteY3" fmla="*/ 423875 h 978511"/>
                  <a:gd name="connsiteX4" fmla="*/ 734518 w 1244505"/>
                  <a:gd name="connsiteY4" fmla="*/ 184032 h 978511"/>
                  <a:gd name="connsiteX5" fmla="*/ 944380 w 1244505"/>
                  <a:gd name="connsiteY5" fmla="*/ 4150 h 978511"/>
                  <a:gd name="connsiteX6" fmla="*/ 1244183 w 1244505"/>
                  <a:gd name="connsiteY6" fmla="*/ 363914 h 978511"/>
                  <a:gd name="connsiteX7" fmla="*/ 884419 w 1244505"/>
                  <a:gd name="connsiteY7" fmla="*/ 513816 h 978511"/>
                  <a:gd name="connsiteX8" fmla="*/ 1199213 w 1244505"/>
                  <a:gd name="connsiteY8" fmla="*/ 723678 h 978511"/>
                  <a:gd name="connsiteX9" fmla="*/ 944380 w 1244505"/>
                  <a:gd name="connsiteY9" fmla="*/ 978511 h 978511"/>
                  <a:gd name="connsiteX10" fmla="*/ 719528 w 1244505"/>
                  <a:gd name="connsiteY10" fmla="*/ 723678 h 978511"/>
                  <a:gd name="connsiteX11" fmla="*/ 299803 w 1244505"/>
                  <a:gd name="connsiteY11" fmla="*/ 903560 h 978511"/>
                  <a:gd name="connsiteX12" fmla="*/ 74951 w 1244505"/>
                  <a:gd name="connsiteY12" fmla="*/ 738668 h 978511"/>
                  <a:gd name="connsiteX13" fmla="*/ 719528 w 1244505"/>
                  <a:gd name="connsiteY13" fmla="*/ 558786 h 978511"/>
                  <a:gd name="connsiteX0-1" fmla="*/ 584616 w 1246893"/>
                  <a:gd name="connsiteY0-2" fmla="*/ 502981 h 967676"/>
                  <a:gd name="connsiteX1-3" fmla="*/ 0 w 1246893"/>
                  <a:gd name="connsiteY1-4" fmla="*/ 413040 h 967676"/>
                  <a:gd name="connsiteX2-5" fmla="*/ 179882 w 1246893"/>
                  <a:gd name="connsiteY2-6" fmla="*/ 188187 h 967676"/>
                  <a:gd name="connsiteX3-7" fmla="*/ 674557 w 1246893"/>
                  <a:gd name="connsiteY3-8" fmla="*/ 413040 h 967676"/>
                  <a:gd name="connsiteX4-9" fmla="*/ 734518 w 1246893"/>
                  <a:gd name="connsiteY4-10" fmla="*/ 173197 h 967676"/>
                  <a:gd name="connsiteX5-11" fmla="*/ 1033049 w 1246893"/>
                  <a:gd name="connsiteY5-12" fmla="*/ 4398 h 967676"/>
                  <a:gd name="connsiteX6-13" fmla="*/ 1244183 w 1246893"/>
                  <a:gd name="connsiteY6-14" fmla="*/ 353079 h 967676"/>
                  <a:gd name="connsiteX7-15" fmla="*/ 884419 w 1246893"/>
                  <a:gd name="connsiteY7-16" fmla="*/ 502981 h 967676"/>
                  <a:gd name="connsiteX8-17" fmla="*/ 1199213 w 1246893"/>
                  <a:gd name="connsiteY8-18" fmla="*/ 712843 h 967676"/>
                  <a:gd name="connsiteX9-19" fmla="*/ 944380 w 1246893"/>
                  <a:gd name="connsiteY9-20" fmla="*/ 967676 h 967676"/>
                  <a:gd name="connsiteX10-21" fmla="*/ 719528 w 1246893"/>
                  <a:gd name="connsiteY10-22" fmla="*/ 712843 h 967676"/>
                  <a:gd name="connsiteX11-23" fmla="*/ 299803 w 1246893"/>
                  <a:gd name="connsiteY11-24" fmla="*/ 892725 h 967676"/>
                  <a:gd name="connsiteX12-25" fmla="*/ 74951 w 1246893"/>
                  <a:gd name="connsiteY12-26" fmla="*/ 727833 h 967676"/>
                  <a:gd name="connsiteX13-27" fmla="*/ 719528 w 1246893"/>
                  <a:gd name="connsiteY13-28" fmla="*/ 547951 h 967676"/>
                  <a:gd name="connsiteX0-29" fmla="*/ 584616 w 1250361"/>
                  <a:gd name="connsiteY0-30" fmla="*/ 505914 h 970609"/>
                  <a:gd name="connsiteX1-31" fmla="*/ 0 w 1250361"/>
                  <a:gd name="connsiteY1-32" fmla="*/ 415973 h 970609"/>
                  <a:gd name="connsiteX2-33" fmla="*/ 179882 w 1250361"/>
                  <a:gd name="connsiteY2-34" fmla="*/ 191120 h 970609"/>
                  <a:gd name="connsiteX3-35" fmla="*/ 674557 w 1250361"/>
                  <a:gd name="connsiteY3-36" fmla="*/ 415973 h 970609"/>
                  <a:gd name="connsiteX4-37" fmla="*/ 734518 w 1250361"/>
                  <a:gd name="connsiteY4-38" fmla="*/ 176130 h 970609"/>
                  <a:gd name="connsiteX5-39" fmla="*/ 1033049 w 1250361"/>
                  <a:gd name="connsiteY5-40" fmla="*/ 7331 h 970609"/>
                  <a:gd name="connsiteX6-41" fmla="*/ 1244183 w 1250361"/>
                  <a:gd name="connsiteY6-42" fmla="*/ 356012 h 970609"/>
                  <a:gd name="connsiteX7-43" fmla="*/ 884419 w 1250361"/>
                  <a:gd name="connsiteY7-44" fmla="*/ 505914 h 970609"/>
                  <a:gd name="connsiteX8-45" fmla="*/ 1199213 w 1250361"/>
                  <a:gd name="connsiteY8-46" fmla="*/ 715776 h 970609"/>
                  <a:gd name="connsiteX9-47" fmla="*/ 944380 w 1250361"/>
                  <a:gd name="connsiteY9-48" fmla="*/ 970609 h 970609"/>
                  <a:gd name="connsiteX10-49" fmla="*/ 719528 w 1250361"/>
                  <a:gd name="connsiteY10-50" fmla="*/ 715776 h 970609"/>
                  <a:gd name="connsiteX11-51" fmla="*/ 299803 w 1250361"/>
                  <a:gd name="connsiteY11-52" fmla="*/ 895658 h 970609"/>
                  <a:gd name="connsiteX12-53" fmla="*/ 74951 w 1250361"/>
                  <a:gd name="connsiteY12-54" fmla="*/ 730766 h 970609"/>
                  <a:gd name="connsiteX13-55" fmla="*/ 719528 w 1250361"/>
                  <a:gd name="connsiteY13-56" fmla="*/ 550884 h 970609"/>
                  <a:gd name="connsiteX0-57" fmla="*/ 584616 w 1219605"/>
                  <a:gd name="connsiteY0-58" fmla="*/ 503672 h 968367"/>
                  <a:gd name="connsiteX1-59" fmla="*/ 0 w 1219605"/>
                  <a:gd name="connsiteY1-60" fmla="*/ 413731 h 968367"/>
                  <a:gd name="connsiteX2-61" fmla="*/ 179882 w 1219605"/>
                  <a:gd name="connsiteY2-62" fmla="*/ 188878 h 968367"/>
                  <a:gd name="connsiteX3-63" fmla="*/ 674557 w 1219605"/>
                  <a:gd name="connsiteY3-64" fmla="*/ 413731 h 968367"/>
                  <a:gd name="connsiteX4-65" fmla="*/ 734518 w 1219605"/>
                  <a:gd name="connsiteY4-66" fmla="*/ 173888 h 968367"/>
                  <a:gd name="connsiteX5-67" fmla="*/ 1033049 w 1219605"/>
                  <a:gd name="connsiteY5-68" fmla="*/ 5089 h 968367"/>
                  <a:gd name="connsiteX6-69" fmla="*/ 1216474 w 1219605"/>
                  <a:gd name="connsiteY6-70" fmla="*/ 370395 h 968367"/>
                  <a:gd name="connsiteX7-71" fmla="*/ 884419 w 1219605"/>
                  <a:gd name="connsiteY7-72" fmla="*/ 503672 h 968367"/>
                  <a:gd name="connsiteX8-73" fmla="*/ 1199213 w 1219605"/>
                  <a:gd name="connsiteY8-74" fmla="*/ 713534 h 968367"/>
                  <a:gd name="connsiteX9-75" fmla="*/ 944380 w 1219605"/>
                  <a:gd name="connsiteY9-76" fmla="*/ 968367 h 968367"/>
                  <a:gd name="connsiteX10-77" fmla="*/ 719528 w 1219605"/>
                  <a:gd name="connsiteY10-78" fmla="*/ 713534 h 968367"/>
                  <a:gd name="connsiteX11-79" fmla="*/ 299803 w 1219605"/>
                  <a:gd name="connsiteY11-80" fmla="*/ 893416 h 968367"/>
                  <a:gd name="connsiteX12-81" fmla="*/ 74951 w 1219605"/>
                  <a:gd name="connsiteY12-82" fmla="*/ 728524 h 968367"/>
                  <a:gd name="connsiteX13-83" fmla="*/ 719528 w 1219605"/>
                  <a:gd name="connsiteY13-84" fmla="*/ 548642 h 968367"/>
                  <a:gd name="connsiteX0-85" fmla="*/ 584616 w 1223250"/>
                  <a:gd name="connsiteY0-86" fmla="*/ 499287 h 963982"/>
                  <a:gd name="connsiteX1-87" fmla="*/ 0 w 1223250"/>
                  <a:gd name="connsiteY1-88" fmla="*/ 409346 h 963982"/>
                  <a:gd name="connsiteX2-89" fmla="*/ 179882 w 1223250"/>
                  <a:gd name="connsiteY2-90" fmla="*/ 184493 h 963982"/>
                  <a:gd name="connsiteX3-91" fmla="*/ 674557 w 1223250"/>
                  <a:gd name="connsiteY3-92" fmla="*/ 409346 h 963982"/>
                  <a:gd name="connsiteX4-93" fmla="*/ 734518 w 1223250"/>
                  <a:gd name="connsiteY4-94" fmla="*/ 169503 h 963982"/>
                  <a:gd name="connsiteX5-95" fmla="*/ 1033049 w 1223250"/>
                  <a:gd name="connsiteY5-96" fmla="*/ 704 h 963982"/>
                  <a:gd name="connsiteX6-97" fmla="*/ 1216474 w 1223250"/>
                  <a:gd name="connsiteY6-98" fmla="*/ 366010 h 963982"/>
                  <a:gd name="connsiteX7-99" fmla="*/ 884419 w 1223250"/>
                  <a:gd name="connsiteY7-100" fmla="*/ 499287 h 963982"/>
                  <a:gd name="connsiteX8-101" fmla="*/ 1199213 w 1223250"/>
                  <a:gd name="connsiteY8-102" fmla="*/ 709149 h 963982"/>
                  <a:gd name="connsiteX9-103" fmla="*/ 944380 w 1223250"/>
                  <a:gd name="connsiteY9-104" fmla="*/ 963982 h 963982"/>
                  <a:gd name="connsiteX10-105" fmla="*/ 719528 w 1223250"/>
                  <a:gd name="connsiteY10-106" fmla="*/ 709149 h 963982"/>
                  <a:gd name="connsiteX11-107" fmla="*/ 299803 w 1223250"/>
                  <a:gd name="connsiteY11-108" fmla="*/ 889031 h 963982"/>
                  <a:gd name="connsiteX12-109" fmla="*/ 74951 w 1223250"/>
                  <a:gd name="connsiteY12-110" fmla="*/ 724139 h 963982"/>
                  <a:gd name="connsiteX13-111" fmla="*/ 719528 w 1223250"/>
                  <a:gd name="connsiteY13-112" fmla="*/ 544257 h 963982"/>
                  <a:gd name="connsiteX0-113" fmla="*/ 584616 w 1223250"/>
                  <a:gd name="connsiteY0-114" fmla="*/ 499287 h 963982"/>
                  <a:gd name="connsiteX1-115" fmla="*/ 0 w 1223250"/>
                  <a:gd name="connsiteY1-116" fmla="*/ 409346 h 963982"/>
                  <a:gd name="connsiteX2-117" fmla="*/ 179882 w 1223250"/>
                  <a:gd name="connsiteY2-118" fmla="*/ 184493 h 963982"/>
                  <a:gd name="connsiteX3-119" fmla="*/ 674557 w 1223250"/>
                  <a:gd name="connsiteY3-120" fmla="*/ 409346 h 963982"/>
                  <a:gd name="connsiteX4-121" fmla="*/ 734518 w 1223250"/>
                  <a:gd name="connsiteY4-122" fmla="*/ 169503 h 963982"/>
                  <a:gd name="connsiteX5-123" fmla="*/ 1033049 w 1223250"/>
                  <a:gd name="connsiteY5-124" fmla="*/ 704 h 963982"/>
                  <a:gd name="connsiteX6-125" fmla="*/ 1216474 w 1223250"/>
                  <a:gd name="connsiteY6-126" fmla="*/ 366010 h 963982"/>
                  <a:gd name="connsiteX7-127" fmla="*/ 884419 w 1223250"/>
                  <a:gd name="connsiteY7-128" fmla="*/ 499287 h 963982"/>
                  <a:gd name="connsiteX8-129" fmla="*/ 1199213 w 1223250"/>
                  <a:gd name="connsiteY8-130" fmla="*/ 709149 h 963982"/>
                  <a:gd name="connsiteX9-131" fmla="*/ 944380 w 1223250"/>
                  <a:gd name="connsiteY9-132" fmla="*/ 963982 h 963982"/>
                  <a:gd name="connsiteX10-133" fmla="*/ 719528 w 1223250"/>
                  <a:gd name="connsiteY10-134" fmla="*/ 709149 h 963982"/>
                  <a:gd name="connsiteX11-135" fmla="*/ 299803 w 1223250"/>
                  <a:gd name="connsiteY11-136" fmla="*/ 889031 h 963982"/>
                  <a:gd name="connsiteX12-137" fmla="*/ 74951 w 1223250"/>
                  <a:gd name="connsiteY12-138" fmla="*/ 724139 h 963982"/>
                  <a:gd name="connsiteX13-139" fmla="*/ 719528 w 1223250"/>
                  <a:gd name="connsiteY13-140" fmla="*/ 544257 h 963982"/>
                  <a:gd name="connsiteX0-141" fmla="*/ 584616 w 1223250"/>
                  <a:gd name="connsiteY0-142" fmla="*/ 499287 h 963982"/>
                  <a:gd name="connsiteX1-143" fmla="*/ 0 w 1223250"/>
                  <a:gd name="connsiteY1-144" fmla="*/ 409346 h 963982"/>
                  <a:gd name="connsiteX2-145" fmla="*/ 179882 w 1223250"/>
                  <a:gd name="connsiteY2-146" fmla="*/ 184493 h 963982"/>
                  <a:gd name="connsiteX3-147" fmla="*/ 674557 w 1223250"/>
                  <a:gd name="connsiteY3-148" fmla="*/ 409346 h 963982"/>
                  <a:gd name="connsiteX4-149" fmla="*/ 734518 w 1223250"/>
                  <a:gd name="connsiteY4-150" fmla="*/ 169503 h 963982"/>
                  <a:gd name="connsiteX5-151" fmla="*/ 1033049 w 1223250"/>
                  <a:gd name="connsiteY5-152" fmla="*/ 704 h 963982"/>
                  <a:gd name="connsiteX6-153" fmla="*/ 1216474 w 1223250"/>
                  <a:gd name="connsiteY6-154" fmla="*/ 366010 h 963982"/>
                  <a:gd name="connsiteX7-155" fmla="*/ 884419 w 1223250"/>
                  <a:gd name="connsiteY7-156" fmla="*/ 499287 h 963982"/>
                  <a:gd name="connsiteX8-157" fmla="*/ 1199213 w 1223250"/>
                  <a:gd name="connsiteY8-158" fmla="*/ 709149 h 963982"/>
                  <a:gd name="connsiteX9-159" fmla="*/ 944380 w 1223250"/>
                  <a:gd name="connsiteY9-160" fmla="*/ 963982 h 963982"/>
                  <a:gd name="connsiteX10-161" fmla="*/ 719528 w 1223250"/>
                  <a:gd name="connsiteY10-162" fmla="*/ 709149 h 963982"/>
                  <a:gd name="connsiteX11-163" fmla="*/ 299803 w 1223250"/>
                  <a:gd name="connsiteY11-164" fmla="*/ 889031 h 963982"/>
                  <a:gd name="connsiteX12-165" fmla="*/ 74951 w 1223250"/>
                  <a:gd name="connsiteY12-166" fmla="*/ 724139 h 963982"/>
                  <a:gd name="connsiteX13-167" fmla="*/ 719528 w 1223250"/>
                  <a:gd name="connsiteY13-168" fmla="*/ 544257 h 963982"/>
                  <a:gd name="connsiteX0-169" fmla="*/ 584616 w 1223250"/>
                  <a:gd name="connsiteY0-170" fmla="*/ 499287 h 964450"/>
                  <a:gd name="connsiteX1-171" fmla="*/ 0 w 1223250"/>
                  <a:gd name="connsiteY1-172" fmla="*/ 409346 h 964450"/>
                  <a:gd name="connsiteX2-173" fmla="*/ 179882 w 1223250"/>
                  <a:gd name="connsiteY2-174" fmla="*/ 184493 h 964450"/>
                  <a:gd name="connsiteX3-175" fmla="*/ 674557 w 1223250"/>
                  <a:gd name="connsiteY3-176" fmla="*/ 409346 h 964450"/>
                  <a:gd name="connsiteX4-177" fmla="*/ 734518 w 1223250"/>
                  <a:gd name="connsiteY4-178" fmla="*/ 169503 h 964450"/>
                  <a:gd name="connsiteX5-179" fmla="*/ 1033049 w 1223250"/>
                  <a:gd name="connsiteY5-180" fmla="*/ 704 h 964450"/>
                  <a:gd name="connsiteX6-181" fmla="*/ 1216474 w 1223250"/>
                  <a:gd name="connsiteY6-182" fmla="*/ 366010 h 964450"/>
                  <a:gd name="connsiteX7-183" fmla="*/ 884419 w 1223250"/>
                  <a:gd name="connsiteY7-184" fmla="*/ 499287 h 964450"/>
                  <a:gd name="connsiteX8-185" fmla="*/ 1199213 w 1223250"/>
                  <a:gd name="connsiteY8-186" fmla="*/ 709149 h 964450"/>
                  <a:gd name="connsiteX9-187" fmla="*/ 944380 w 1223250"/>
                  <a:gd name="connsiteY9-188" fmla="*/ 963982 h 964450"/>
                  <a:gd name="connsiteX10-189" fmla="*/ 719528 w 1223250"/>
                  <a:gd name="connsiteY10-190" fmla="*/ 709149 h 964450"/>
                  <a:gd name="connsiteX11-191" fmla="*/ 299803 w 1223250"/>
                  <a:gd name="connsiteY11-192" fmla="*/ 889031 h 964450"/>
                  <a:gd name="connsiteX12-193" fmla="*/ 74951 w 1223250"/>
                  <a:gd name="connsiteY12-194" fmla="*/ 724139 h 964450"/>
                  <a:gd name="connsiteX13-195" fmla="*/ 719528 w 1223250"/>
                  <a:gd name="connsiteY13-196" fmla="*/ 544257 h 964450"/>
                  <a:gd name="connsiteX0-197" fmla="*/ 584616 w 1223250"/>
                  <a:gd name="connsiteY0-198" fmla="*/ 499287 h 964605"/>
                  <a:gd name="connsiteX1-199" fmla="*/ 0 w 1223250"/>
                  <a:gd name="connsiteY1-200" fmla="*/ 409346 h 964605"/>
                  <a:gd name="connsiteX2-201" fmla="*/ 179882 w 1223250"/>
                  <a:gd name="connsiteY2-202" fmla="*/ 184493 h 964605"/>
                  <a:gd name="connsiteX3-203" fmla="*/ 674557 w 1223250"/>
                  <a:gd name="connsiteY3-204" fmla="*/ 409346 h 964605"/>
                  <a:gd name="connsiteX4-205" fmla="*/ 734518 w 1223250"/>
                  <a:gd name="connsiteY4-206" fmla="*/ 169503 h 964605"/>
                  <a:gd name="connsiteX5-207" fmla="*/ 1033049 w 1223250"/>
                  <a:gd name="connsiteY5-208" fmla="*/ 704 h 964605"/>
                  <a:gd name="connsiteX6-209" fmla="*/ 1216474 w 1223250"/>
                  <a:gd name="connsiteY6-210" fmla="*/ 366010 h 964605"/>
                  <a:gd name="connsiteX7-211" fmla="*/ 884419 w 1223250"/>
                  <a:gd name="connsiteY7-212" fmla="*/ 499287 h 964605"/>
                  <a:gd name="connsiteX8-213" fmla="*/ 1199213 w 1223250"/>
                  <a:gd name="connsiteY8-214" fmla="*/ 709149 h 964605"/>
                  <a:gd name="connsiteX9-215" fmla="*/ 944380 w 1223250"/>
                  <a:gd name="connsiteY9-216" fmla="*/ 963982 h 964605"/>
                  <a:gd name="connsiteX10-217" fmla="*/ 719528 w 1223250"/>
                  <a:gd name="connsiteY10-218" fmla="*/ 709149 h 964605"/>
                  <a:gd name="connsiteX11-219" fmla="*/ 299803 w 1223250"/>
                  <a:gd name="connsiteY11-220" fmla="*/ 889031 h 964605"/>
                  <a:gd name="connsiteX12-221" fmla="*/ 74951 w 1223250"/>
                  <a:gd name="connsiteY12-222" fmla="*/ 724139 h 964605"/>
                  <a:gd name="connsiteX13-223" fmla="*/ 719528 w 1223250"/>
                  <a:gd name="connsiteY13-224" fmla="*/ 544257 h 964605"/>
                  <a:gd name="connsiteX0-225" fmla="*/ 584616 w 1223250"/>
                  <a:gd name="connsiteY0-226" fmla="*/ 499287 h 964605"/>
                  <a:gd name="connsiteX1-227" fmla="*/ 0 w 1223250"/>
                  <a:gd name="connsiteY1-228" fmla="*/ 409346 h 964605"/>
                  <a:gd name="connsiteX2-229" fmla="*/ 179882 w 1223250"/>
                  <a:gd name="connsiteY2-230" fmla="*/ 184493 h 964605"/>
                  <a:gd name="connsiteX3-231" fmla="*/ 674557 w 1223250"/>
                  <a:gd name="connsiteY3-232" fmla="*/ 409346 h 964605"/>
                  <a:gd name="connsiteX4-233" fmla="*/ 734518 w 1223250"/>
                  <a:gd name="connsiteY4-234" fmla="*/ 169503 h 964605"/>
                  <a:gd name="connsiteX5-235" fmla="*/ 1033049 w 1223250"/>
                  <a:gd name="connsiteY5-236" fmla="*/ 704 h 964605"/>
                  <a:gd name="connsiteX6-237" fmla="*/ 1216474 w 1223250"/>
                  <a:gd name="connsiteY6-238" fmla="*/ 366010 h 964605"/>
                  <a:gd name="connsiteX7-239" fmla="*/ 884419 w 1223250"/>
                  <a:gd name="connsiteY7-240" fmla="*/ 499287 h 964605"/>
                  <a:gd name="connsiteX8-241" fmla="*/ 1199213 w 1223250"/>
                  <a:gd name="connsiteY8-242" fmla="*/ 709149 h 964605"/>
                  <a:gd name="connsiteX9-243" fmla="*/ 944380 w 1223250"/>
                  <a:gd name="connsiteY9-244" fmla="*/ 963982 h 964605"/>
                  <a:gd name="connsiteX10-245" fmla="*/ 719528 w 1223250"/>
                  <a:gd name="connsiteY10-246" fmla="*/ 709149 h 964605"/>
                  <a:gd name="connsiteX11-247" fmla="*/ 299803 w 1223250"/>
                  <a:gd name="connsiteY11-248" fmla="*/ 889031 h 964605"/>
                  <a:gd name="connsiteX12-249" fmla="*/ 74951 w 1223250"/>
                  <a:gd name="connsiteY12-250" fmla="*/ 724139 h 964605"/>
                  <a:gd name="connsiteX13-251" fmla="*/ 719528 w 1223250"/>
                  <a:gd name="connsiteY13-252" fmla="*/ 544257 h 964605"/>
                  <a:gd name="connsiteX0-253" fmla="*/ 584616 w 1223250"/>
                  <a:gd name="connsiteY0-254" fmla="*/ 499287 h 964605"/>
                  <a:gd name="connsiteX1-255" fmla="*/ 0 w 1223250"/>
                  <a:gd name="connsiteY1-256" fmla="*/ 409346 h 964605"/>
                  <a:gd name="connsiteX2-257" fmla="*/ 179882 w 1223250"/>
                  <a:gd name="connsiteY2-258" fmla="*/ 184493 h 964605"/>
                  <a:gd name="connsiteX3-259" fmla="*/ 674557 w 1223250"/>
                  <a:gd name="connsiteY3-260" fmla="*/ 409346 h 964605"/>
                  <a:gd name="connsiteX4-261" fmla="*/ 734518 w 1223250"/>
                  <a:gd name="connsiteY4-262" fmla="*/ 169503 h 964605"/>
                  <a:gd name="connsiteX5-263" fmla="*/ 1033049 w 1223250"/>
                  <a:gd name="connsiteY5-264" fmla="*/ 704 h 964605"/>
                  <a:gd name="connsiteX6-265" fmla="*/ 1216474 w 1223250"/>
                  <a:gd name="connsiteY6-266" fmla="*/ 366010 h 964605"/>
                  <a:gd name="connsiteX7-267" fmla="*/ 884419 w 1223250"/>
                  <a:gd name="connsiteY7-268" fmla="*/ 499287 h 964605"/>
                  <a:gd name="connsiteX8-269" fmla="*/ 1199213 w 1223250"/>
                  <a:gd name="connsiteY8-270" fmla="*/ 709149 h 964605"/>
                  <a:gd name="connsiteX9-271" fmla="*/ 944380 w 1223250"/>
                  <a:gd name="connsiteY9-272" fmla="*/ 963982 h 964605"/>
                  <a:gd name="connsiteX10-273" fmla="*/ 719528 w 1223250"/>
                  <a:gd name="connsiteY10-274" fmla="*/ 709149 h 964605"/>
                  <a:gd name="connsiteX11-275" fmla="*/ 299803 w 1223250"/>
                  <a:gd name="connsiteY11-276" fmla="*/ 889031 h 964605"/>
                  <a:gd name="connsiteX12-277" fmla="*/ 74951 w 1223250"/>
                  <a:gd name="connsiteY12-278" fmla="*/ 724139 h 964605"/>
                  <a:gd name="connsiteX13-279" fmla="*/ 630318 w 1223250"/>
                  <a:gd name="connsiteY13-280" fmla="*/ 575481 h 964605"/>
                  <a:gd name="connsiteX0-281" fmla="*/ 584616 w 1223250"/>
                  <a:gd name="connsiteY0-282" fmla="*/ 499287 h 964605"/>
                  <a:gd name="connsiteX1-283" fmla="*/ 0 w 1223250"/>
                  <a:gd name="connsiteY1-284" fmla="*/ 409346 h 964605"/>
                  <a:gd name="connsiteX2-285" fmla="*/ 179882 w 1223250"/>
                  <a:gd name="connsiteY2-286" fmla="*/ 184493 h 964605"/>
                  <a:gd name="connsiteX3-287" fmla="*/ 674557 w 1223250"/>
                  <a:gd name="connsiteY3-288" fmla="*/ 409346 h 964605"/>
                  <a:gd name="connsiteX4-289" fmla="*/ 734518 w 1223250"/>
                  <a:gd name="connsiteY4-290" fmla="*/ 169503 h 964605"/>
                  <a:gd name="connsiteX5-291" fmla="*/ 1033049 w 1223250"/>
                  <a:gd name="connsiteY5-292" fmla="*/ 704 h 964605"/>
                  <a:gd name="connsiteX6-293" fmla="*/ 1216474 w 1223250"/>
                  <a:gd name="connsiteY6-294" fmla="*/ 366010 h 964605"/>
                  <a:gd name="connsiteX7-295" fmla="*/ 884419 w 1223250"/>
                  <a:gd name="connsiteY7-296" fmla="*/ 499287 h 964605"/>
                  <a:gd name="connsiteX8-297" fmla="*/ 1199213 w 1223250"/>
                  <a:gd name="connsiteY8-298" fmla="*/ 709149 h 964605"/>
                  <a:gd name="connsiteX9-299" fmla="*/ 944380 w 1223250"/>
                  <a:gd name="connsiteY9-300" fmla="*/ 963982 h 964605"/>
                  <a:gd name="connsiteX10-301" fmla="*/ 719528 w 1223250"/>
                  <a:gd name="connsiteY10-302" fmla="*/ 709149 h 964605"/>
                  <a:gd name="connsiteX11-303" fmla="*/ 299803 w 1223250"/>
                  <a:gd name="connsiteY11-304" fmla="*/ 889031 h 964605"/>
                  <a:gd name="connsiteX12-305" fmla="*/ 74951 w 1223250"/>
                  <a:gd name="connsiteY12-306" fmla="*/ 724139 h 964605"/>
                  <a:gd name="connsiteX13-307" fmla="*/ 630318 w 1223250"/>
                  <a:gd name="connsiteY13-308" fmla="*/ 562099 h 964605"/>
                  <a:gd name="connsiteX0-309" fmla="*/ 629221 w 1223250"/>
                  <a:gd name="connsiteY0-310" fmla="*/ 517129 h 964605"/>
                  <a:gd name="connsiteX1-311" fmla="*/ 0 w 1223250"/>
                  <a:gd name="connsiteY1-312" fmla="*/ 409346 h 964605"/>
                  <a:gd name="connsiteX2-313" fmla="*/ 179882 w 1223250"/>
                  <a:gd name="connsiteY2-314" fmla="*/ 184493 h 964605"/>
                  <a:gd name="connsiteX3-315" fmla="*/ 674557 w 1223250"/>
                  <a:gd name="connsiteY3-316" fmla="*/ 409346 h 964605"/>
                  <a:gd name="connsiteX4-317" fmla="*/ 734518 w 1223250"/>
                  <a:gd name="connsiteY4-318" fmla="*/ 169503 h 964605"/>
                  <a:gd name="connsiteX5-319" fmla="*/ 1033049 w 1223250"/>
                  <a:gd name="connsiteY5-320" fmla="*/ 704 h 964605"/>
                  <a:gd name="connsiteX6-321" fmla="*/ 1216474 w 1223250"/>
                  <a:gd name="connsiteY6-322" fmla="*/ 366010 h 964605"/>
                  <a:gd name="connsiteX7-323" fmla="*/ 884419 w 1223250"/>
                  <a:gd name="connsiteY7-324" fmla="*/ 499287 h 964605"/>
                  <a:gd name="connsiteX8-325" fmla="*/ 1199213 w 1223250"/>
                  <a:gd name="connsiteY8-326" fmla="*/ 709149 h 964605"/>
                  <a:gd name="connsiteX9-327" fmla="*/ 944380 w 1223250"/>
                  <a:gd name="connsiteY9-328" fmla="*/ 963982 h 964605"/>
                  <a:gd name="connsiteX10-329" fmla="*/ 719528 w 1223250"/>
                  <a:gd name="connsiteY10-330" fmla="*/ 709149 h 964605"/>
                  <a:gd name="connsiteX11-331" fmla="*/ 299803 w 1223250"/>
                  <a:gd name="connsiteY11-332" fmla="*/ 889031 h 964605"/>
                  <a:gd name="connsiteX12-333" fmla="*/ 74951 w 1223250"/>
                  <a:gd name="connsiteY12-334" fmla="*/ 724139 h 964605"/>
                  <a:gd name="connsiteX13-335" fmla="*/ 630318 w 1223250"/>
                  <a:gd name="connsiteY13-336" fmla="*/ 562099 h 964605"/>
                  <a:gd name="connsiteX0-337" fmla="*/ 629221 w 1223250"/>
                  <a:gd name="connsiteY0-338" fmla="*/ 517129 h 964605"/>
                  <a:gd name="connsiteX1-339" fmla="*/ 0 w 1223250"/>
                  <a:gd name="connsiteY1-340" fmla="*/ 409346 h 964605"/>
                  <a:gd name="connsiteX2-341" fmla="*/ 179882 w 1223250"/>
                  <a:gd name="connsiteY2-342" fmla="*/ 184493 h 964605"/>
                  <a:gd name="connsiteX3-343" fmla="*/ 674557 w 1223250"/>
                  <a:gd name="connsiteY3-344" fmla="*/ 409346 h 964605"/>
                  <a:gd name="connsiteX4-345" fmla="*/ 734518 w 1223250"/>
                  <a:gd name="connsiteY4-346" fmla="*/ 169503 h 964605"/>
                  <a:gd name="connsiteX5-347" fmla="*/ 1033049 w 1223250"/>
                  <a:gd name="connsiteY5-348" fmla="*/ 704 h 964605"/>
                  <a:gd name="connsiteX6-349" fmla="*/ 1216474 w 1223250"/>
                  <a:gd name="connsiteY6-350" fmla="*/ 366010 h 964605"/>
                  <a:gd name="connsiteX7-351" fmla="*/ 884419 w 1223250"/>
                  <a:gd name="connsiteY7-352" fmla="*/ 499287 h 964605"/>
                  <a:gd name="connsiteX8-353" fmla="*/ 1199213 w 1223250"/>
                  <a:gd name="connsiteY8-354" fmla="*/ 709149 h 964605"/>
                  <a:gd name="connsiteX9-355" fmla="*/ 944380 w 1223250"/>
                  <a:gd name="connsiteY9-356" fmla="*/ 963982 h 964605"/>
                  <a:gd name="connsiteX10-357" fmla="*/ 719528 w 1223250"/>
                  <a:gd name="connsiteY10-358" fmla="*/ 709149 h 964605"/>
                  <a:gd name="connsiteX11-359" fmla="*/ 299803 w 1223250"/>
                  <a:gd name="connsiteY11-360" fmla="*/ 889031 h 964605"/>
                  <a:gd name="connsiteX12-361" fmla="*/ 74951 w 1223250"/>
                  <a:gd name="connsiteY12-362" fmla="*/ 724139 h 964605"/>
                  <a:gd name="connsiteX13-363" fmla="*/ 630318 w 1223250"/>
                  <a:gd name="connsiteY13-364" fmla="*/ 562099 h 964605"/>
                  <a:gd name="connsiteX0-365" fmla="*/ 629221 w 1223250"/>
                  <a:gd name="connsiteY0-366" fmla="*/ 517129 h 964605"/>
                  <a:gd name="connsiteX1-367" fmla="*/ 0 w 1223250"/>
                  <a:gd name="connsiteY1-368" fmla="*/ 409346 h 964605"/>
                  <a:gd name="connsiteX2-369" fmla="*/ 179882 w 1223250"/>
                  <a:gd name="connsiteY2-370" fmla="*/ 184493 h 964605"/>
                  <a:gd name="connsiteX3-371" fmla="*/ 674557 w 1223250"/>
                  <a:gd name="connsiteY3-372" fmla="*/ 409346 h 964605"/>
                  <a:gd name="connsiteX4-373" fmla="*/ 734518 w 1223250"/>
                  <a:gd name="connsiteY4-374" fmla="*/ 169503 h 964605"/>
                  <a:gd name="connsiteX5-375" fmla="*/ 1033049 w 1223250"/>
                  <a:gd name="connsiteY5-376" fmla="*/ 704 h 964605"/>
                  <a:gd name="connsiteX6-377" fmla="*/ 1216474 w 1223250"/>
                  <a:gd name="connsiteY6-378" fmla="*/ 366010 h 964605"/>
                  <a:gd name="connsiteX7-379" fmla="*/ 884419 w 1223250"/>
                  <a:gd name="connsiteY7-380" fmla="*/ 499287 h 964605"/>
                  <a:gd name="connsiteX8-381" fmla="*/ 1199213 w 1223250"/>
                  <a:gd name="connsiteY8-382" fmla="*/ 709149 h 964605"/>
                  <a:gd name="connsiteX9-383" fmla="*/ 944380 w 1223250"/>
                  <a:gd name="connsiteY9-384" fmla="*/ 963982 h 964605"/>
                  <a:gd name="connsiteX10-385" fmla="*/ 719528 w 1223250"/>
                  <a:gd name="connsiteY10-386" fmla="*/ 709149 h 964605"/>
                  <a:gd name="connsiteX11-387" fmla="*/ 299803 w 1223250"/>
                  <a:gd name="connsiteY11-388" fmla="*/ 889031 h 964605"/>
                  <a:gd name="connsiteX12-389" fmla="*/ 74951 w 1223250"/>
                  <a:gd name="connsiteY12-390" fmla="*/ 724139 h 964605"/>
                  <a:gd name="connsiteX13-391" fmla="*/ 630318 w 1223250"/>
                  <a:gd name="connsiteY13-392" fmla="*/ 562099 h 964605"/>
                  <a:gd name="connsiteX0-393" fmla="*/ 629221 w 1223250"/>
                  <a:gd name="connsiteY0-394" fmla="*/ 517129 h 964605"/>
                  <a:gd name="connsiteX1-395" fmla="*/ 0 w 1223250"/>
                  <a:gd name="connsiteY1-396" fmla="*/ 409346 h 964605"/>
                  <a:gd name="connsiteX2-397" fmla="*/ 179882 w 1223250"/>
                  <a:gd name="connsiteY2-398" fmla="*/ 184493 h 964605"/>
                  <a:gd name="connsiteX3-399" fmla="*/ 674557 w 1223250"/>
                  <a:gd name="connsiteY3-400" fmla="*/ 409346 h 964605"/>
                  <a:gd name="connsiteX4-401" fmla="*/ 734518 w 1223250"/>
                  <a:gd name="connsiteY4-402" fmla="*/ 169503 h 964605"/>
                  <a:gd name="connsiteX5-403" fmla="*/ 1033049 w 1223250"/>
                  <a:gd name="connsiteY5-404" fmla="*/ 704 h 964605"/>
                  <a:gd name="connsiteX6-405" fmla="*/ 1216474 w 1223250"/>
                  <a:gd name="connsiteY6-406" fmla="*/ 366010 h 964605"/>
                  <a:gd name="connsiteX7-407" fmla="*/ 884419 w 1223250"/>
                  <a:gd name="connsiteY7-408" fmla="*/ 499287 h 964605"/>
                  <a:gd name="connsiteX8-409" fmla="*/ 1199213 w 1223250"/>
                  <a:gd name="connsiteY8-410" fmla="*/ 709149 h 964605"/>
                  <a:gd name="connsiteX9-411" fmla="*/ 944380 w 1223250"/>
                  <a:gd name="connsiteY9-412" fmla="*/ 963982 h 964605"/>
                  <a:gd name="connsiteX10-413" fmla="*/ 719528 w 1223250"/>
                  <a:gd name="connsiteY10-414" fmla="*/ 709149 h 964605"/>
                  <a:gd name="connsiteX11-415" fmla="*/ 299803 w 1223250"/>
                  <a:gd name="connsiteY11-416" fmla="*/ 889031 h 964605"/>
                  <a:gd name="connsiteX12-417" fmla="*/ 74951 w 1223250"/>
                  <a:gd name="connsiteY12-418" fmla="*/ 724139 h 964605"/>
                  <a:gd name="connsiteX0-419" fmla="*/ 629221 w 1223250"/>
                  <a:gd name="connsiteY0-420" fmla="*/ 517129 h 964605"/>
                  <a:gd name="connsiteX1-421" fmla="*/ 0 w 1223250"/>
                  <a:gd name="connsiteY1-422" fmla="*/ 409346 h 964605"/>
                  <a:gd name="connsiteX2-423" fmla="*/ 179882 w 1223250"/>
                  <a:gd name="connsiteY2-424" fmla="*/ 184493 h 964605"/>
                  <a:gd name="connsiteX3-425" fmla="*/ 674557 w 1223250"/>
                  <a:gd name="connsiteY3-426" fmla="*/ 409346 h 964605"/>
                  <a:gd name="connsiteX4-427" fmla="*/ 734518 w 1223250"/>
                  <a:gd name="connsiteY4-428" fmla="*/ 169503 h 964605"/>
                  <a:gd name="connsiteX5-429" fmla="*/ 1033049 w 1223250"/>
                  <a:gd name="connsiteY5-430" fmla="*/ 704 h 964605"/>
                  <a:gd name="connsiteX6-431" fmla="*/ 1216474 w 1223250"/>
                  <a:gd name="connsiteY6-432" fmla="*/ 366010 h 964605"/>
                  <a:gd name="connsiteX7-433" fmla="*/ 884419 w 1223250"/>
                  <a:gd name="connsiteY7-434" fmla="*/ 499287 h 964605"/>
                  <a:gd name="connsiteX8-435" fmla="*/ 1199213 w 1223250"/>
                  <a:gd name="connsiteY8-436" fmla="*/ 709149 h 964605"/>
                  <a:gd name="connsiteX9-437" fmla="*/ 944380 w 1223250"/>
                  <a:gd name="connsiteY9-438" fmla="*/ 963982 h 964605"/>
                  <a:gd name="connsiteX10-439" fmla="*/ 719528 w 1223250"/>
                  <a:gd name="connsiteY10-440" fmla="*/ 709149 h 964605"/>
                  <a:gd name="connsiteX11-441" fmla="*/ 299803 w 1223250"/>
                  <a:gd name="connsiteY11-442" fmla="*/ 889031 h 964605"/>
                  <a:gd name="connsiteX0-443" fmla="*/ 629221 w 1223250"/>
                  <a:gd name="connsiteY0-444" fmla="*/ 517129 h 964605"/>
                  <a:gd name="connsiteX1-445" fmla="*/ 0 w 1223250"/>
                  <a:gd name="connsiteY1-446" fmla="*/ 409346 h 964605"/>
                  <a:gd name="connsiteX2-447" fmla="*/ 179882 w 1223250"/>
                  <a:gd name="connsiteY2-448" fmla="*/ 184493 h 964605"/>
                  <a:gd name="connsiteX3-449" fmla="*/ 674557 w 1223250"/>
                  <a:gd name="connsiteY3-450" fmla="*/ 409346 h 964605"/>
                  <a:gd name="connsiteX4-451" fmla="*/ 734518 w 1223250"/>
                  <a:gd name="connsiteY4-452" fmla="*/ 169503 h 964605"/>
                  <a:gd name="connsiteX5-453" fmla="*/ 1033049 w 1223250"/>
                  <a:gd name="connsiteY5-454" fmla="*/ 704 h 964605"/>
                  <a:gd name="connsiteX6-455" fmla="*/ 1216474 w 1223250"/>
                  <a:gd name="connsiteY6-456" fmla="*/ 366010 h 964605"/>
                  <a:gd name="connsiteX7-457" fmla="*/ 884419 w 1223250"/>
                  <a:gd name="connsiteY7-458" fmla="*/ 499287 h 964605"/>
                  <a:gd name="connsiteX8-459" fmla="*/ 1199213 w 1223250"/>
                  <a:gd name="connsiteY8-460" fmla="*/ 709149 h 964605"/>
                  <a:gd name="connsiteX9-461" fmla="*/ 944380 w 1223250"/>
                  <a:gd name="connsiteY9-462" fmla="*/ 963982 h 964605"/>
                  <a:gd name="connsiteX10-463" fmla="*/ 719528 w 1223250"/>
                  <a:gd name="connsiteY10-464" fmla="*/ 709149 h 96460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1223250" h="964605">
                    <a:moveTo>
                      <a:pt x="629221" y="517129"/>
                    </a:moveTo>
                    <a:cubicBezTo>
                      <a:pt x="369391" y="497142"/>
                      <a:pt x="167549" y="445932"/>
                      <a:pt x="0" y="409346"/>
                    </a:cubicBezTo>
                    <a:cubicBezTo>
                      <a:pt x="42119" y="316553"/>
                      <a:pt x="67456" y="184493"/>
                      <a:pt x="179882" y="184493"/>
                    </a:cubicBezTo>
                    <a:cubicBezTo>
                      <a:pt x="292308" y="184493"/>
                      <a:pt x="584616" y="391858"/>
                      <a:pt x="674557" y="409346"/>
                    </a:cubicBezTo>
                    <a:cubicBezTo>
                      <a:pt x="694544" y="329398"/>
                      <a:pt x="674769" y="237610"/>
                      <a:pt x="734518" y="169503"/>
                    </a:cubicBezTo>
                    <a:cubicBezTo>
                      <a:pt x="794267" y="101396"/>
                      <a:pt x="864054" y="-9879"/>
                      <a:pt x="1033049" y="704"/>
                    </a:cubicBezTo>
                    <a:cubicBezTo>
                      <a:pt x="1202044" y="11287"/>
                      <a:pt x="1241246" y="282913"/>
                      <a:pt x="1216474" y="366010"/>
                    </a:cubicBezTo>
                    <a:cubicBezTo>
                      <a:pt x="1191702" y="449107"/>
                      <a:pt x="997753" y="449320"/>
                      <a:pt x="884419" y="499287"/>
                    </a:cubicBezTo>
                    <a:cubicBezTo>
                      <a:pt x="1017059" y="524906"/>
                      <a:pt x="1183678" y="581824"/>
                      <a:pt x="1199213" y="709149"/>
                    </a:cubicBezTo>
                    <a:cubicBezTo>
                      <a:pt x="1214748" y="836474"/>
                      <a:pt x="1112996" y="975065"/>
                      <a:pt x="944380" y="963982"/>
                    </a:cubicBezTo>
                    <a:cubicBezTo>
                      <a:pt x="775764" y="952899"/>
                      <a:pt x="769268" y="801724"/>
                      <a:pt x="719528" y="709149"/>
                    </a:cubicBezTo>
                  </a:path>
                </a:pathLst>
              </a:custGeom>
              <a:grpFill/>
              <a:ln w="22225" cap="rnd">
                <a:solidFill>
                  <a:srgbClr val="005790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129" name="椭圆 31"/>
              <p:cNvSpPr/>
              <p:nvPr/>
            </p:nvSpPr>
            <p:spPr>
              <a:xfrm>
                <a:off x="4104899" y="3050233"/>
                <a:ext cx="233238" cy="200025"/>
              </a:xfrm>
              <a:custGeom>
                <a:avLst/>
                <a:gdLst>
                  <a:gd name="connsiteX0" fmla="*/ 0 w 656493"/>
                  <a:gd name="connsiteY0" fmla="*/ 316523 h 633046"/>
                  <a:gd name="connsiteX1" fmla="*/ 328247 w 656493"/>
                  <a:gd name="connsiteY1" fmla="*/ 0 h 633046"/>
                  <a:gd name="connsiteX2" fmla="*/ 656494 w 656493"/>
                  <a:gd name="connsiteY2" fmla="*/ 316523 h 633046"/>
                  <a:gd name="connsiteX3" fmla="*/ 328247 w 656493"/>
                  <a:gd name="connsiteY3" fmla="*/ 633046 h 633046"/>
                  <a:gd name="connsiteX4" fmla="*/ 0 w 656493"/>
                  <a:gd name="connsiteY4" fmla="*/ 316523 h 633046"/>
                  <a:gd name="connsiteX0-1" fmla="*/ 328247 w 656494"/>
                  <a:gd name="connsiteY0-2" fmla="*/ 0 h 633046"/>
                  <a:gd name="connsiteX1-3" fmla="*/ 656494 w 656494"/>
                  <a:gd name="connsiteY1-4" fmla="*/ 316523 h 633046"/>
                  <a:gd name="connsiteX2-5" fmla="*/ 328247 w 656494"/>
                  <a:gd name="connsiteY2-6" fmla="*/ 633046 h 633046"/>
                  <a:gd name="connsiteX3-7" fmla="*/ 0 w 656494"/>
                  <a:gd name="connsiteY3-8" fmla="*/ 316523 h 633046"/>
                  <a:gd name="connsiteX4-9" fmla="*/ 419687 w 656494"/>
                  <a:gd name="connsiteY4-10" fmla="*/ 91440 h 633046"/>
                  <a:gd name="connsiteX0-11" fmla="*/ 402964 w 731211"/>
                  <a:gd name="connsiteY0-12" fmla="*/ 0 h 633046"/>
                  <a:gd name="connsiteX1-13" fmla="*/ 731211 w 731211"/>
                  <a:gd name="connsiteY1-14" fmla="*/ 316523 h 633046"/>
                  <a:gd name="connsiteX2-15" fmla="*/ 402964 w 731211"/>
                  <a:gd name="connsiteY2-16" fmla="*/ 633046 h 633046"/>
                  <a:gd name="connsiteX3-17" fmla="*/ 74717 w 731211"/>
                  <a:gd name="connsiteY3-18" fmla="*/ 316523 h 633046"/>
                  <a:gd name="connsiteX4-19" fmla="*/ 161895 w 731211"/>
                  <a:gd name="connsiteY4-20" fmla="*/ 152400 h 633046"/>
                  <a:gd name="connsiteX0-21" fmla="*/ 353700 w 681947"/>
                  <a:gd name="connsiteY0-22" fmla="*/ 0 h 633046"/>
                  <a:gd name="connsiteX1-23" fmla="*/ 681947 w 681947"/>
                  <a:gd name="connsiteY1-24" fmla="*/ 316523 h 633046"/>
                  <a:gd name="connsiteX2-25" fmla="*/ 353700 w 681947"/>
                  <a:gd name="connsiteY2-26" fmla="*/ 633046 h 633046"/>
                  <a:gd name="connsiteX3-27" fmla="*/ 25453 w 681947"/>
                  <a:gd name="connsiteY3-28" fmla="*/ 316523 h 633046"/>
                  <a:gd name="connsiteX4-29" fmla="*/ 112631 w 681947"/>
                  <a:gd name="connsiteY4-30" fmla="*/ 152400 h 633046"/>
                  <a:gd name="connsiteX0-31" fmla="*/ 341249 w 669496"/>
                  <a:gd name="connsiteY0-32" fmla="*/ 0 h 633046"/>
                  <a:gd name="connsiteX1-33" fmla="*/ 669496 w 669496"/>
                  <a:gd name="connsiteY1-34" fmla="*/ 316523 h 633046"/>
                  <a:gd name="connsiteX2-35" fmla="*/ 341249 w 669496"/>
                  <a:gd name="connsiteY2-36" fmla="*/ 633046 h 633046"/>
                  <a:gd name="connsiteX3-37" fmla="*/ 13002 w 669496"/>
                  <a:gd name="connsiteY3-38" fmla="*/ 316523 h 633046"/>
                  <a:gd name="connsiteX4-39" fmla="*/ 100180 w 669496"/>
                  <a:gd name="connsiteY4-40" fmla="*/ 152400 h 633046"/>
                  <a:gd name="connsiteX0-41" fmla="*/ 347951 w 676198"/>
                  <a:gd name="connsiteY0-42" fmla="*/ 0 h 633046"/>
                  <a:gd name="connsiteX1-43" fmla="*/ 676198 w 676198"/>
                  <a:gd name="connsiteY1-44" fmla="*/ 316523 h 633046"/>
                  <a:gd name="connsiteX2-45" fmla="*/ 347951 w 676198"/>
                  <a:gd name="connsiteY2-46" fmla="*/ 633046 h 633046"/>
                  <a:gd name="connsiteX3-47" fmla="*/ 19704 w 676198"/>
                  <a:gd name="connsiteY3-48" fmla="*/ 316523 h 633046"/>
                  <a:gd name="connsiteX4-49" fmla="*/ 79173 w 676198"/>
                  <a:gd name="connsiteY4-50" fmla="*/ 113607 h 633046"/>
                  <a:gd name="connsiteX0-51" fmla="*/ 333371 w 661618"/>
                  <a:gd name="connsiteY0-52" fmla="*/ 0 h 633046"/>
                  <a:gd name="connsiteX1-53" fmla="*/ 661618 w 661618"/>
                  <a:gd name="connsiteY1-54" fmla="*/ 316523 h 633046"/>
                  <a:gd name="connsiteX2-55" fmla="*/ 333371 w 661618"/>
                  <a:gd name="connsiteY2-56" fmla="*/ 633046 h 633046"/>
                  <a:gd name="connsiteX3-57" fmla="*/ 5124 w 661618"/>
                  <a:gd name="connsiteY3-58" fmla="*/ 316523 h 633046"/>
                  <a:gd name="connsiteX4-59" fmla="*/ 64593 w 661618"/>
                  <a:gd name="connsiteY4-60" fmla="*/ 113607 h 633046"/>
                  <a:gd name="connsiteX0-61" fmla="*/ 178200 w 661618"/>
                  <a:gd name="connsiteY0-62" fmla="*/ 0 h 583170"/>
                  <a:gd name="connsiteX1-63" fmla="*/ 661618 w 661618"/>
                  <a:gd name="connsiteY1-64" fmla="*/ 266647 h 583170"/>
                  <a:gd name="connsiteX2-65" fmla="*/ 333371 w 661618"/>
                  <a:gd name="connsiteY2-66" fmla="*/ 583170 h 583170"/>
                  <a:gd name="connsiteX3-67" fmla="*/ 5124 w 661618"/>
                  <a:gd name="connsiteY3-68" fmla="*/ 266647 h 583170"/>
                  <a:gd name="connsiteX4-69" fmla="*/ 64593 w 661618"/>
                  <a:gd name="connsiteY4-70" fmla="*/ 63731 h 583170"/>
                  <a:gd name="connsiteX0-71" fmla="*/ 178200 w 662133"/>
                  <a:gd name="connsiteY0-72" fmla="*/ 66578 h 649748"/>
                  <a:gd name="connsiteX1-73" fmla="*/ 412660 w 662133"/>
                  <a:gd name="connsiteY1-74" fmla="*/ 10947 h 649748"/>
                  <a:gd name="connsiteX2-75" fmla="*/ 661618 w 662133"/>
                  <a:gd name="connsiteY2-76" fmla="*/ 333225 h 649748"/>
                  <a:gd name="connsiteX3-77" fmla="*/ 333371 w 662133"/>
                  <a:gd name="connsiteY3-78" fmla="*/ 649748 h 649748"/>
                  <a:gd name="connsiteX4-79" fmla="*/ 5124 w 662133"/>
                  <a:gd name="connsiteY4-80" fmla="*/ 333225 h 649748"/>
                  <a:gd name="connsiteX5" fmla="*/ 64593 w 662133"/>
                  <a:gd name="connsiteY5" fmla="*/ 130309 h 649748"/>
                  <a:gd name="connsiteX0-81" fmla="*/ 178200 w 662148"/>
                  <a:gd name="connsiteY0-82" fmla="*/ 66578 h 649748"/>
                  <a:gd name="connsiteX1-83" fmla="*/ 412660 w 662148"/>
                  <a:gd name="connsiteY1-84" fmla="*/ 10947 h 649748"/>
                  <a:gd name="connsiteX2-85" fmla="*/ 661618 w 662148"/>
                  <a:gd name="connsiteY2-86" fmla="*/ 333225 h 649748"/>
                  <a:gd name="connsiteX3-87" fmla="*/ 333371 w 662148"/>
                  <a:gd name="connsiteY3-88" fmla="*/ 649748 h 649748"/>
                  <a:gd name="connsiteX4-89" fmla="*/ 5124 w 662148"/>
                  <a:gd name="connsiteY4-90" fmla="*/ 333225 h 649748"/>
                  <a:gd name="connsiteX5-91" fmla="*/ 64593 w 662148"/>
                  <a:gd name="connsiteY5-92" fmla="*/ 130309 h 649748"/>
                  <a:gd name="connsiteX0-93" fmla="*/ 178200 w 662148"/>
                  <a:gd name="connsiteY0-94" fmla="*/ 61032 h 644202"/>
                  <a:gd name="connsiteX1-95" fmla="*/ 412660 w 662148"/>
                  <a:gd name="connsiteY1-96" fmla="*/ 5401 h 644202"/>
                  <a:gd name="connsiteX2-97" fmla="*/ 661618 w 662148"/>
                  <a:gd name="connsiteY2-98" fmla="*/ 327679 h 644202"/>
                  <a:gd name="connsiteX3-99" fmla="*/ 333371 w 662148"/>
                  <a:gd name="connsiteY3-100" fmla="*/ 644202 h 644202"/>
                  <a:gd name="connsiteX4-101" fmla="*/ 5124 w 662148"/>
                  <a:gd name="connsiteY4-102" fmla="*/ 327679 h 644202"/>
                  <a:gd name="connsiteX5-103" fmla="*/ 64593 w 662148"/>
                  <a:gd name="connsiteY5-104" fmla="*/ 124763 h 644202"/>
                  <a:gd name="connsiteX0-105" fmla="*/ 178200 w 662148"/>
                  <a:gd name="connsiteY0-106" fmla="*/ 75865 h 659035"/>
                  <a:gd name="connsiteX1-107" fmla="*/ 168819 w 662148"/>
                  <a:gd name="connsiteY1-108" fmla="*/ 31317 h 659035"/>
                  <a:gd name="connsiteX2-109" fmla="*/ 412660 w 662148"/>
                  <a:gd name="connsiteY2-110" fmla="*/ 20234 h 659035"/>
                  <a:gd name="connsiteX3-111" fmla="*/ 661618 w 662148"/>
                  <a:gd name="connsiteY3-112" fmla="*/ 342512 h 659035"/>
                  <a:gd name="connsiteX4-113" fmla="*/ 333371 w 662148"/>
                  <a:gd name="connsiteY4-114" fmla="*/ 659035 h 659035"/>
                  <a:gd name="connsiteX5-115" fmla="*/ 5124 w 662148"/>
                  <a:gd name="connsiteY5-116" fmla="*/ 342512 h 659035"/>
                  <a:gd name="connsiteX6" fmla="*/ 64593 w 662148"/>
                  <a:gd name="connsiteY6" fmla="*/ 139596 h 659035"/>
                  <a:gd name="connsiteX0-117" fmla="*/ 178200 w 662148"/>
                  <a:gd name="connsiteY0-118" fmla="*/ 68901 h 652071"/>
                  <a:gd name="connsiteX1-119" fmla="*/ 130026 w 662148"/>
                  <a:gd name="connsiteY1-120" fmla="*/ 68688 h 652071"/>
                  <a:gd name="connsiteX2-121" fmla="*/ 412660 w 662148"/>
                  <a:gd name="connsiteY2-122" fmla="*/ 13270 h 652071"/>
                  <a:gd name="connsiteX3-123" fmla="*/ 661618 w 662148"/>
                  <a:gd name="connsiteY3-124" fmla="*/ 335548 h 652071"/>
                  <a:gd name="connsiteX4-125" fmla="*/ 333371 w 662148"/>
                  <a:gd name="connsiteY4-126" fmla="*/ 652071 h 652071"/>
                  <a:gd name="connsiteX5-127" fmla="*/ 5124 w 662148"/>
                  <a:gd name="connsiteY5-128" fmla="*/ 335548 h 652071"/>
                  <a:gd name="connsiteX6-129" fmla="*/ 64593 w 662148"/>
                  <a:gd name="connsiteY6-130" fmla="*/ 132632 h 652071"/>
                  <a:gd name="connsiteX0-131" fmla="*/ 178200 w 662220"/>
                  <a:gd name="connsiteY0-132" fmla="*/ 68901 h 652071"/>
                  <a:gd name="connsiteX1-133" fmla="*/ 130026 w 662220"/>
                  <a:gd name="connsiteY1-134" fmla="*/ 68688 h 652071"/>
                  <a:gd name="connsiteX2-135" fmla="*/ 412660 w 662220"/>
                  <a:gd name="connsiteY2-136" fmla="*/ 13270 h 652071"/>
                  <a:gd name="connsiteX3-137" fmla="*/ 661618 w 662220"/>
                  <a:gd name="connsiteY3-138" fmla="*/ 335548 h 652071"/>
                  <a:gd name="connsiteX4-139" fmla="*/ 333371 w 662220"/>
                  <a:gd name="connsiteY4-140" fmla="*/ 652071 h 652071"/>
                  <a:gd name="connsiteX5-141" fmla="*/ 5124 w 662220"/>
                  <a:gd name="connsiteY5-142" fmla="*/ 335548 h 652071"/>
                  <a:gd name="connsiteX6-143" fmla="*/ 64593 w 662220"/>
                  <a:gd name="connsiteY6-144" fmla="*/ 132632 h 652071"/>
                  <a:gd name="connsiteX0-145" fmla="*/ 178200 w 662220"/>
                  <a:gd name="connsiteY0-146" fmla="*/ 58449 h 641619"/>
                  <a:gd name="connsiteX1-147" fmla="*/ 130026 w 662220"/>
                  <a:gd name="connsiteY1-148" fmla="*/ 58236 h 641619"/>
                  <a:gd name="connsiteX2-149" fmla="*/ 412660 w 662220"/>
                  <a:gd name="connsiteY2-150" fmla="*/ 2818 h 641619"/>
                  <a:gd name="connsiteX3-151" fmla="*/ 661618 w 662220"/>
                  <a:gd name="connsiteY3-152" fmla="*/ 325096 h 641619"/>
                  <a:gd name="connsiteX4-153" fmla="*/ 333371 w 662220"/>
                  <a:gd name="connsiteY4-154" fmla="*/ 641619 h 641619"/>
                  <a:gd name="connsiteX5-155" fmla="*/ 5124 w 662220"/>
                  <a:gd name="connsiteY5-156" fmla="*/ 325096 h 641619"/>
                  <a:gd name="connsiteX6-157" fmla="*/ 64593 w 662220"/>
                  <a:gd name="connsiteY6-158" fmla="*/ 122180 h 641619"/>
                  <a:gd name="connsiteX0-159" fmla="*/ 178200 w 662220"/>
                  <a:gd name="connsiteY0-160" fmla="*/ 58449 h 641619"/>
                  <a:gd name="connsiteX1-161" fmla="*/ 130026 w 662220"/>
                  <a:gd name="connsiteY1-162" fmla="*/ 58236 h 641619"/>
                  <a:gd name="connsiteX2-163" fmla="*/ 412660 w 662220"/>
                  <a:gd name="connsiteY2-164" fmla="*/ 2818 h 641619"/>
                  <a:gd name="connsiteX3-165" fmla="*/ 661618 w 662220"/>
                  <a:gd name="connsiteY3-166" fmla="*/ 325096 h 641619"/>
                  <a:gd name="connsiteX4-167" fmla="*/ 333371 w 662220"/>
                  <a:gd name="connsiteY4-168" fmla="*/ 641619 h 641619"/>
                  <a:gd name="connsiteX5-169" fmla="*/ 5124 w 662220"/>
                  <a:gd name="connsiteY5-170" fmla="*/ 325096 h 641619"/>
                  <a:gd name="connsiteX6-171" fmla="*/ 64593 w 662220"/>
                  <a:gd name="connsiteY6-172" fmla="*/ 122180 h 641619"/>
                  <a:gd name="connsiteX0-173" fmla="*/ 178200 w 662220"/>
                  <a:gd name="connsiteY0-174" fmla="*/ 58449 h 641619"/>
                  <a:gd name="connsiteX1-175" fmla="*/ 130026 w 662220"/>
                  <a:gd name="connsiteY1-176" fmla="*/ 58236 h 641619"/>
                  <a:gd name="connsiteX2-177" fmla="*/ 412660 w 662220"/>
                  <a:gd name="connsiteY2-178" fmla="*/ 2818 h 641619"/>
                  <a:gd name="connsiteX3-179" fmla="*/ 661618 w 662220"/>
                  <a:gd name="connsiteY3-180" fmla="*/ 325096 h 641619"/>
                  <a:gd name="connsiteX4-181" fmla="*/ 333371 w 662220"/>
                  <a:gd name="connsiteY4-182" fmla="*/ 641619 h 641619"/>
                  <a:gd name="connsiteX5-183" fmla="*/ 5124 w 662220"/>
                  <a:gd name="connsiteY5-184" fmla="*/ 325096 h 641619"/>
                  <a:gd name="connsiteX6-185" fmla="*/ 64593 w 662220"/>
                  <a:gd name="connsiteY6-186" fmla="*/ 122180 h 641619"/>
                  <a:gd name="connsiteX0-187" fmla="*/ 178200 w 662220"/>
                  <a:gd name="connsiteY0-188" fmla="*/ 58449 h 641619"/>
                  <a:gd name="connsiteX1-189" fmla="*/ 130026 w 662220"/>
                  <a:gd name="connsiteY1-190" fmla="*/ 58236 h 641619"/>
                  <a:gd name="connsiteX2-191" fmla="*/ 412660 w 662220"/>
                  <a:gd name="connsiteY2-192" fmla="*/ 2818 h 641619"/>
                  <a:gd name="connsiteX3-193" fmla="*/ 661618 w 662220"/>
                  <a:gd name="connsiteY3-194" fmla="*/ 325096 h 641619"/>
                  <a:gd name="connsiteX4-195" fmla="*/ 333371 w 662220"/>
                  <a:gd name="connsiteY4-196" fmla="*/ 641619 h 641619"/>
                  <a:gd name="connsiteX5-197" fmla="*/ 5124 w 662220"/>
                  <a:gd name="connsiteY5-198" fmla="*/ 325096 h 641619"/>
                  <a:gd name="connsiteX6-199" fmla="*/ 64593 w 662220"/>
                  <a:gd name="connsiteY6-200" fmla="*/ 122180 h 641619"/>
                  <a:gd name="connsiteX0-201" fmla="*/ 178200 w 662220"/>
                  <a:gd name="connsiteY0-202" fmla="*/ 58449 h 641619"/>
                  <a:gd name="connsiteX1-203" fmla="*/ 130026 w 662220"/>
                  <a:gd name="connsiteY1-204" fmla="*/ 58236 h 641619"/>
                  <a:gd name="connsiteX2-205" fmla="*/ 412660 w 662220"/>
                  <a:gd name="connsiteY2-206" fmla="*/ 2818 h 641619"/>
                  <a:gd name="connsiteX3-207" fmla="*/ 661618 w 662220"/>
                  <a:gd name="connsiteY3-208" fmla="*/ 325096 h 641619"/>
                  <a:gd name="connsiteX4-209" fmla="*/ 333371 w 662220"/>
                  <a:gd name="connsiteY4-210" fmla="*/ 641619 h 641619"/>
                  <a:gd name="connsiteX5-211" fmla="*/ 5124 w 662220"/>
                  <a:gd name="connsiteY5-212" fmla="*/ 325096 h 641619"/>
                  <a:gd name="connsiteX6-213" fmla="*/ 64593 w 662220"/>
                  <a:gd name="connsiteY6-214" fmla="*/ 122180 h 641619"/>
                  <a:gd name="connsiteX0-215" fmla="*/ 176252 w 660272"/>
                  <a:gd name="connsiteY0-216" fmla="*/ 58449 h 641619"/>
                  <a:gd name="connsiteX1-217" fmla="*/ 128078 w 660272"/>
                  <a:gd name="connsiteY1-218" fmla="*/ 58236 h 641619"/>
                  <a:gd name="connsiteX2-219" fmla="*/ 410712 w 660272"/>
                  <a:gd name="connsiteY2-220" fmla="*/ 2818 h 641619"/>
                  <a:gd name="connsiteX3-221" fmla="*/ 659670 w 660272"/>
                  <a:gd name="connsiteY3-222" fmla="*/ 325096 h 641619"/>
                  <a:gd name="connsiteX4-223" fmla="*/ 331423 w 660272"/>
                  <a:gd name="connsiteY4-224" fmla="*/ 641619 h 641619"/>
                  <a:gd name="connsiteX5-225" fmla="*/ 3176 w 660272"/>
                  <a:gd name="connsiteY5-226" fmla="*/ 325096 h 641619"/>
                  <a:gd name="connsiteX6-227" fmla="*/ 62645 w 660272"/>
                  <a:gd name="connsiteY6-228" fmla="*/ 122180 h 641619"/>
                  <a:gd name="connsiteX0-229" fmla="*/ 253837 w 660272"/>
                  <a:gd name="connsiteY0-230" fmla="*/ 30740 h 641619"/>
                  <a:gd name="connsiteX1-231" fmla="*/ 128078 w 660272"/>
                  <a:gd name="connsiteY1-232" fmla="*/ 58236 h 641619"/>
                  <a:gd name="connsiteX2-233" fmla="*/ 410712 w 660272"/>
                  <a:gd name="connsiteY2-234" fmla="*/ 2818 h 641619"/>
                  <a:gd name="connsiteX3-235" fmla="*/ 659670 w 660272"/>
                  <a:gd name="connsiteY3-236" fmla="*/ 325096 h 641619"/>
                  <a:gd name="connsiteX4-237" fmla="*/ 331423 w 660272"/>
                  <a:gd name="connsiteY4-238" fmla="*/ 641619 h 641619"/>
                  <a:gd name="connsiteX5-239" fmla="*/ 3176 w 660272"/>
                  <a:gd name="connsiteY5-240" fmla="*/ 325096 h 641619"/>
                  <a:gd name="connsiteX6-241" fmla="*/ 62645 w 660272"/>
                  <a:gd name="connsiteY6-242" fmla="*/ 122180 h 641619"/>
                  <a:gd name="connsiteX0-243" fmla="*/ 253837 w 660191"/>
                  <a:gd name="connsiteY0-244" fmla="*/ 41069 h 651948"/>
                  <a:gd name="connsiteX1-245" fmla="*/ 161329 w 660191"/>
                  <a:gd name="connsiteY1-246" fmla="*/ 63023 h 651948"/>
                  <a:gd name="connsiteX2-247" fmla="*/ 410712 w 660191"/>
                  <a:gd name="connsiteY2-248" fmla="*/ 13147 h 651948"/>
                  <a:gd name="connsiteX3-249" fmla="*/ 659670 w 660191"/>
                  <a:gd name="connsiteY3-250" fmla="*/ 335425 h 651948"/>
                  <a:gd name="connsiteX4-251" fmla="*/ 331423 w 660191"/>
                  <a:gd name="connsiteY4-252" fmla="*/ 651948 h 651948"/>
                  <a:gd name="connsiteX5-253" fmla="*/ 3176 w 660191"/>
                  <a:gd name="connsiteY5-254" fmla="*/ 335425 h 651948"/>
                  <a:gd name="connsiteX6-255" fmla="*/ 62645 w 660191"/>
                  <a:gd name="connsiteY6-256" fmla="*/ 132509 h 651948"/>
                  <a:gd name="connsiteX0-257" fmla="*/ 253837 w 660897"/>
                  <a:gd name="connsiteY0-258" fmla="*/ 45475 h 656354"/>
                  <a:gd name="connsiteX1-259" fmla="*/ 161329 w 660897"/>
                  <a:gd name="connsiteY1-260" fmla="*/ 67429 h 656354"/>
                  <a:gd name="connsiteX2-261" fmla="*/ 410712 w 660897"/>
                  <a:gd name="connsiteY2-262" fmla="*/ 17553 h 656354"/>
                  <a:gd name="connsiteX3-263" fmla="*/ 659670 w 660897"/>
                  <a:gd name="connsiteY3-264" fmla="*/ 339831 h 656354"/>
                  <a:gd name="connsiteX4-265" fmla="*/ 331423 w 660897"/>
                  <a:gd name="connsiteY4-266" fmla="*/ 656354 h 656354"/>
                  <a:gd name="connsiteX5-267" fmla="*/ 3176 w 660897"/>
                  <a:gd name="connsiteY5-268" fmla="*/ 339831 h 656354"/>
                  <a:gd name="connsiteX6-269" fmla="*/ 62645 w 660897"/>
                  <a:gd name="connsiteY6-270" fmla="*/ 136915 h 656354"/>
                  <a:gd name="connsiteX0-271" fmla="*/ 253837 w 660406"/>
                  <a:gd name="connsiteY0-272" fmla="*/ 41070 h 651949"/>
                  <a:gd name="connsiteX1-273" fmla="*/ 161329 w 660406"/>
                  <a:gd name="connsiteY1-274" fmla="*/ 63024 h 651949"/>
                  <a:gd name="connsiteX2-275" fmla="*/ 410712 w 660406"/>
                  <a:gd name="connsiteY2-276" fmla="*/ 13148 h 651949"/>
                  <a:gd name="connsiteX3-277" fmla="*/ 659670 w 660406"/>
                  <a:gd name="connsiteY3-278" fmla="*/ 335426 h 651949"/>
                  <a:gd name="connsiteX4-279" fmla="*/ 331423 w 660406"/>
                  <a:gd name="connsiteY4-280" fmla="*/ 651949 h 651949"/>
                  <a:gd name="connsiteX5-281" fmla="*/ 3176 w 660406"/>
                  <a:gd name="connsiteY5-282" fmla="*/ 335426 h 651949"/>
                  <a:gd name="connsiteX6-283" fmla="*/ 62645 w 660406"/>
                  <a:gd name="connsiteY6-284" fmla="*/ 132510 h 651949"/>
                  <a:gd name="connsiteX0-285" fmla="*/ 161329 w 660406"/>
                  <a:gd name="connsiteY0-286" fmla="*/ 63024 h 651949"/>
                  <a:gd name="connsiteX1-287" fmla="*/ 410712 w 660406"/>
                  <a:gd name="connsiteY1-288" fmla="*/ 13148 h 651949"/>
                  <a:gd name="connsiteX2-289" fmla="*/ 659670 w 660406"/>
                  <a:gd name="connsiteY2-290" fmla="*/ 335426 h 651949"/>
                  <a:gd name="connsiteX3-291" fmla="*/ 331423 w 660406"/>
                  <a:gd name="connsiteY3-292" fmla="*/ 651949 h 651949"/>
                  <a:gd name="connsiteX4-293" fmla="*/ 3176 w 660406"/>
                  <a:gd name="connsiteY4-294" fmla="*/ 335426 h 651949"/>
                  <a:gd name="connsiteX5-295" fmla="*/ 62645 w 660406"/>
                  <a:gd name="connsiteY5-296" fmla="*/ 132510 h 651949"/>
                  <a:gd name="connsiteX0-297" fmla="*/ 128078 w 660207"/>
                  <a:gd name="connsiteY0-298" fmla="*/ 63024 h 651949"/>
                  <a:gd name="connsiteX1-299" fmla="*/ 410712 w 660207"/>
                  <a:gd name="connsiteY1-300" fmla="*/ 13148 h 651949"/>
                  <a:gd name="connsiteX2-301" fmla="*/ 659670 w 660207"/>
                  <a:gd name="connsiteY2-302" fmla="*/ 335426 h 651949"/>
                  <a:gd name="connsiteX3-303" fmla="*/ 331423 w 660207"/>
                  <a:gd name="connsiteY3-304" fmla="*/ 651949 h 651949"/>
                  <a:gd name="connsiteX4-305" fmla="*/ 3176 w 660207"/>
                  <a:gd name="connsiteY4-306" fmla="*/ 335426 h 651949"/>
                  <a:gd name="connsiteX5-307" fmla="*/ 62645 w 660207"/>
                  <a:gd name="connsiteY5-308" fmla="*/ 132510 h 651949"/>
                  <a:gd name="connsiteX0-309" fmla="*/ 128078 w 660438"/>
                  <a:gd name="connsiteY0-310" fmla="*/ 60888 h 649813"/>
                  <a:gd name="connsiteX1-311" fmla="*/ 410712 w 660438"/>
                  <a:gd name="connsiteY1-312" fmla="*/ 11012 h 649813"/>
                  <a:gd name="connsiteX2-313" fmla="*/ 659670 w 660438"/>
                  <a:gd name="connsiteY2-314" fmla="*/ 333290 h 649813"/>
                  <a:gd name="connsiteX3-315" fmla="*/ 331423 w 660438"/>
                  <a:gd name="connsiteY3-316" fmla="*/ 649813 h 649813"/>
                  <a:gd name="connsiteX4-317" fmla="*/ 3176 w 660438"/>
                  <a:gd name="connsiteY4-318" fmla="*/ 333290 h 649813"/>
                  <a:gd name="connsiteX5-319" fmla="*/ 62645 w 660438"/>
                  <a:gd name="connsiteY5-320" fmla="*/ 130374 h 649813"/>
                  <a:gd name="connsiteX0-321" fmla="*/ 128078 w 660438"/>
                  <a:gd name="connsiteY0-322" fmla="*/ 64927 h 653852"/>
                  <a:gd name="connsiteX1-323" fmla="*/ 410712 w 660438"/>
                  <a:gd name="connsiteY1-324" fmla="*/ 15051 h 653852"/>
                  <a:gd name="connsiteX2-325" fmla="*/ 659670 w 660438"/>
                  <a:gd name="connsiteY2-326" fmla="*/ 337329 h 653852"/>
                  <a:gd name="connsiteX3-327" fmla="*/ 331423 w 660438"/>
                  <a:gd name="connsiteY3-328" fmla="*/ 653852 h 653852"/>
                  <a:gd name="connsiteX4-329" fmla="*/ 3176 w 660438"/>
                  <a:gd name="connsiteY4-330" fmla="*/ 337329 h 653852"/>
                  <a:gd name="connsiteX5-331" fmla="*/ 62645 w 660438"/>
                  <a:gd name="connsiteY5-332" fmla="*/ 134413 h 65385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91" y="connsiteY5-92"/>
                  </a:cxn>
                </a:cxnLst>
                <a:rect l="l" t="t" r="r" b="b"/>
                <a:pathLst>
                  <a:path w="660438" h="653852">
                    <a:moveTo>
                      <a:pt x="128078" y="64927"/>
                    </a:moveTo>
                    <a:cubicBezTo>
                      <a:pt x="200406" y="22404"/>
                      <a:pt x="266694" y="-24807"/>
                      <a:pt x="410712" y="15051"/>
                    </a:cubicBezTo>
                    <a:cubicBezTo>
                      <a:pt x="554730" y="54909"/>
                      <a:pt x="671038" y="190221"/>
                      <a:pt x="659670" y="337329"/>
                    </a:cubicBezTo>
                    <a:cubicBezTo>
                      <a:pt x="648302" y="484437"/>
                      <a:pt x="512709" y="653852"/>
                      <a:pt x="331423" y="653852"/>
                    </a:cubicBezTo>
                    <a:cubicBezTo>
                      <a:pt x="150137" y="653852"/>
                      <a:pt x="14721" y="457153"/>
                      <a:pt x="3176" y="337329"/>
                    </a:cubicBezTo>
                    <a:cubicBezTo>
                      <a:pt x="-8369" y="217505"/>
                      <a:pt x="11590" y="209227"/>
                      <a:pt x="62645" y="134413"/>
                    </a:cubicBezTo>
                  </a:path>
                </a:pathLst>
              </a:custGeom>
              <a:grpFill/>
              <a:ln w="22225" cap="rnd">
                <a:solidFill>
                  <a:srgbClr val="005790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130" name="椭圆 31"/>
              <p:cNvSpPr/>
              <p:nvPr/>
            </p:nvSpPr>
            <p:spPr>
              <a:xfrm>
                <a:off x="4104899" y="3507948"/>
                <a:ext cx="233238" cy="200025"/>
              </a:xfrm>
              <a:custGeom>
                <a:avLst/>
                <a:gdLst>
                  <a:gd name="connsiteX0" fmla="*/ 0 w 656493"/>
                  <a:gd name="connsiteY0" fmla="*/ 316523 h 633046"/>
                  <a:gd name="connsiteX1" fmla="*/ 328247 w 656493"/>
                  <a:gd name="connsiteY1" fmla="*/ 0 h 633046"/>
                  <a:gd name="connsiteX2" fmla="*/ 656494 w 656493"/>
                  <a:gd name="connsiteY2" fmla="*/ 316523 h 633046"/>
                  <a:gd name="connsiteX3" fmla="*/ 328247 w 656493"/>
                  <a:gd name="connsiteY3" fmla="*/ 633046 h 633046"/>
                  <a:gd name="connsiteX4" fmla="*/ 0 w 656493"/>
                  <a:gd name="connsiteY4" fmla="*/ 316523 h 633046"/>
                  <a:gd name="connsiteX0-1" fmla="*/ 328247 w 656494"/>
                  <a:gd name="connsiteY0-2" fmla="*/ 0 h 633046"/>
                  <a:gd name="connsiteX1-3" fmla="*/ 656494 w 656494"/>
                  <a:gd name="connsiteY1-4" fmla="*/ 316523 h 633046"/>
                  <a:gd name="connsiteX2-5" fmla="*/ 328247 w 656494"/>
                  <a:gd name="connsiteY2-6" fmla="*/ 633046 h 633046"/>
                  <a:gd name="connsiteX3-7" fmla="*/ 0 w 656494"/>
                  <a:gd name="connsiteY3-8" fmla="*/ 316523 h 633046"/>
                  <a:gd name="connsiteX4-9" fmla="*/ 419687 w 656494"/>
                  <a:gd name="connsiteY4-10" fmla="*/ 91440 h 633046"/>
                  <a:gd name="connsiteX0-11" fmla="*/ 402964 w 731211"/>
                  <a:gd name="connsiteY0-12" fmla="*/ 0 h 633046"/>
                  <a:gd name="connsiteX1-13" fmla="*/ 731211 w 731211"/>
                  <a:gd name="connsiteY1-14" fmla="*/ 316523 h 633046"/>
                  <a:gd name="connsiteX2-15" fmla="*/ 402964 w 731211"/>
                  <a:gd name="connsiteY2-16" fmla="*/ 633046 h 633046"/>
                  <a:gd name="connsiteX3-17" fmla="*/ 74717 w 731211"/>
                  <a:gd name="connsiteY3-18" fmla="*/ 316523 h 633046"/>
                  <a:gd name="connsiteX4-19" fmla="*/ 161895 w 731211"/>
                  <a:gd name="connsiteY4-20" fmla="*/ 152400 h 633046"/>
                  <a:gd name="connsiteX0-21" fmla="*/ 353700 w 681947"/>
                  <a:gd name="connsiteY0-22" fmla="*/ 0 h 633046"/>
                  <a:gd name="connsiteX1-23" fmla="*/ 681947 w 681947"/>
                  <a:gd name="connsiteY1-24" fmla="*/ 316523 h 633046"/>
                  <a:gd name="connsiteX2-25" fmla="*/ 353700 w 681947"/>
                  <a:gd name="connsiteY2-26" fmla="*/ 633046 h 633046"/>
                  <a:gd name="connsiteX3-27" fmla="*/ 25453 w 681947"/>
                  <a:gd name="connsiteY3-28" fmla="*/ 316523 h 633046"/>
                  <a:gd name="connsiteX4-29" fmla="*/ 112631 w 681947"/>
                  <a:gd name="connsiteY4-30" fmla="*/ 152400 h 633046"/>
                  <a:gd name="connsiteX0-31" fmla="*/ 341249 w 669496"/>
                  <a:gd name="connsiteY0-32" fmla="*/ 0 h 633046"/>
                  <a:gd name="connsiteX1-33" fmla="*/ 669496 w 669496"/>
                  <a:gd name="connsiteY1-34" fmla="*/ 316523 h 633046"/>
                  <a:gd name="connsiteX2-35" fmla="*/ 341249 w 669496"/>
                  <a:gd name="connsiteY2-36" fmla="*/ 633046 h 633046"/>
                  <a:gd name="connsiteX3-37" fmla="*/ 13002 w 669496"/>
                  <a:gd name="connsiteY3-38" fmla="*/ 316523 h 633046"/>
                  <a:gd name="connsiteX4-39" fmla="*/ 100180 w 669496"/>
                  <a:gd name="connsiteY4-40" fmla="*/ 152400 h 633046"/>
                  <a:gd name="connsiteX0-41" fmla="*/ 347951 w 676198"/>
                  <a:gd name="connsiteY0-42" fmla="*/ 0 h 633046"/>
                  <a:gd name="connsiteX1-43" fmla="*/ 676198 w 676198"/>
                  <a:gd name="connsiteY1-44" fmla="*/ 316523 h 633046"/>
                  <a:gd name="connsiteX2-45" fmla="*/ 347951 w 676198"/>
                  <a:gd name="connsiteY2-46" fmla="*/ 633046 h 633046"/>
                  <a:gd name="connsiteX3-47" fmla="*/ 19704 w 676198"/>
                  <a:gd name="connsiteY3-48" fmla="*/ 316523 h 633046"/>
                  <a:gd name="connsiteX4-49" fmla="*/ 79173 w 676198"/>
                  <a:gd name="connsiteY4-50" fmla="*/ 113607 h 633046"/>
                  <a:gd name="connsiteX0-51" fmla="*/ 333371 w 661618"/>
                  <a:gd name="connsiteY0-52" fmla="*/ 0 h 633046"/>
                  <a:gd name="connsiteX1-53" fmla="*/ 661618 w 661618"/>
                  <a:gd name="connsiteY1-54" fmla="*/ 316523 h 633046"/>
                  <a:gd name="connsiteX2-55" fmla="*/ 333371 w 661618"/>
                  <a:gd name="connsiteY2-56" fmla="*/ 633046 h 633046"/>
                  <a:gd name="connsiteX3-57" fmla="*/ 5124 w 661618"/>
                  <a:gd name="connsiteY3-58" fmla="*/ 316523 h 633046"/>
                  <a:gd name="connsiteX4-59" fmla="*/ 64593 w 661618"/>
                  <a:gd name="connsiteY4-60" fmla="*/ 113607 h 633046"/>
                  <a:gd name="connsiteX0-61" fmla="*/ 178200 w 661618"/>
                  <a:gd name="connsiteY0-62" fmla="*/ 0 h 583170"/>
                  <a:gd name="connsiteX1-63" fmla="*/ 661618 w 661618"/>
                  <a:gd name="connsiteY1-64" fmla="*/ 266647 h 583170"/>
                  <a:gd name="connsiteX2-65" fmla="*/ 333371 w 661618"/>
                  <a:gd name="connsiteY2-66" fmla="*/ 583170 h 583170"/>
                  <a:gd name="connsiteX3-67" fmla="*/ 5124 w 661618"/>
                  <a:gd name="connsiteY3-68" fmla="*/ 266647 h 583170"/>
                  <a:gd name="connsiteX4-69" fmla="*/ 64593 w 661618"/>
                  <a:gd name="connsiteY4-70" fmla="*/ 63731 h 583170"/>
                  <a:gd name="connsiteX0-71" fmla="*/ 178200 w 662133"/>
                  <a:gd name="connsiteY0-72" fmla="*/ 66578 h 649748"/>
                  <a:gd name="connsiteX1-73" fmla="*/ 412660 w 662133"/>
                  <a:gd name="connsiteY1-74" fmla="*/ 10947 h 649748"/>
                  <a:gd name="connsiteX2-75" fmla="*/ 661618 w 662133"/>
                  <a:gd name="connsiteY2-76" fmla="*/ 333225 h 649748"/>
                  <a:gd name="connsiteX3-77" fmla="*/ 333371 w 662133"/>
                  <a:gd name="connsiteY3-78" fmla="*/ 649748 h 649748"/>
                  <a:gd name="connsiteX4-79" fmla="*/ 5124 w 662133"/>
                  <a:gd name="connsiteY4-80" fmla="*/ 333225 h 649748"/>
                  <a:gd name="connsiteX5" fmla="*/ 64593 w 662133"/>
                  <a:gd name="connsiteY5" fmla="*/ 130309 h 649748"/>
                  <a:gd name="connsiteX0-81" fmla="*/ 178200 w 662148"/>
                  <a:gd name="connsiteY0-82" fmla="*/ 66578 h 649748"/>
                  <a:gd name="connsiteX1-83" fmla="*/ 412660 w 662148"/>
                  <a:gd name="connsiteY1-84" fmla="*/ 10947 h 649748"/>
                  <a:gd name="connsiteX2-85" fmla="*/ 661618 w 662148"/>
                  <a:gd name="connsiteY2-86" fmla="*/ 333225 h 649748"/>
                  <a:gd name="connsiteX3-87" fmla="*/ 333371 w 662148"/>
                  <a:gd name="connsiteY3-88" fmla="*/ 649748 h 649748"/>
                  <a:gd name="connsiteX4-89" fmla="*/ 5124 w 662148"/>
                  <a:gd name="connsiteY4-90" fmla="*/ 333225 h 649748"/>
                  <a:gd name="connsiteX5-91" fmla="*/ 64593 w 662148"/>
                  <a:gd name="connsiteY5-92" fmla="*/ 130309 h 649748"/>
                  <a:gd name="connsiteX0-93" fmla="*/ 178200 w 662148"/>
                  <a:gd name="connsiteY0-94" fmla="*/ 61032 h 644202"/>
                  <a:gd name="connsiteX1-95" fmla="*/ 412660 w 662148"/>
                  <a:gd name="connsiteY1-96" fmla="*/ 5401 h 644202"/>
                  <a:gd name="connsiteX2-97" fmla="*/ 661618 w 662148"/>
                  <a:gd name="connsiteY2-98" fmla="*/ 327679 h 644202"/>
                  <a:gd name="connsiteX3-99" fmla="*/ 333371 w 662148"/>
                  <a:gd name="connsiteY3-100" fmla="*/ 644202 h 644202"/>
                  <a:gd name="connsiteX4-101" fmla="*/ 5124 w 662148"/>
                  <a:gd name="connsiteY4-102" fmla="*/ 327679 h 644202"/>
                  <a:gd name="connsiteX5-103" fmla="*/ 64593 w 662148"/>
                  <a:gd name="connsiteY5-104" fmla="*/ 124763 h 644202"/>
                  <a:gd name="connsiteX0-105" fmla="*/ 178200 w 662148"/>
                  <a:gd name="connsiteY0-106" fmla="*/ 75865 h 659035"/>
                  <a:gd name="connsiteX1-107" fmla="*/ 168819 w 662148"/>
                  <a:gd name="connsiteY1-108" fmla="*/ 31317 h 659035"/>
                  <a:gd name="connsiteX2-109" fmla="*/ 412660 w 662148"/>
                  <a:gd name="connsiteY2-110" fmla="*/ 20234 h 659035"/>
                  <a:gd name="connsiteX3-111" fmla="*/ 661618 w 662148"/>
                  <a:gd name="connsiteY3-112" fmla="*/ 342512 h 659035"/>
                  <a:gd name="connsiteX4-113" fmla="*/ 333371 w 662148"/>
                  <a:gd name="connsiteY4-114" fmla="*/ 659035 h 659035"/>
                  <a:gd name="connsiteX5-115" fmla="*/ 5124 w 662148"/>
                  <a:gd name="connsiteY5-116" fmla="*/ 342512 h 659035"/>
                  <a:gd name="connsiteX6" fmla="*/ 64593 w 662148"/>
                  <a:gd name="connsiteY6" fmla="*/ 139596 h 659035"/>
                  <a:gd name="connsiteX0-117" fmla="*/ 178200 w 662148"/>
                  <a:gd name="connsiteY0-118" fmla="*/ 68901 h 652071"/>
                  <a:gd name="connsiteX1-119" fmla="*/ 130026 w 662148"/>
                  <a:gd name="connsiteY1-120" fmla="*/ 68688 h 652071"/>
                  <a:gd name="connsiteX2-121" fmla="*/ 412660 w 662148"/>
                  <a:gd name="connsiteY2-122" fmla="*/ 13270 h 652071"/>
                  <a:gd name="connsiteX3-123" fmla="*/ 661618 w 662148"/>
                  <a:gd name="connsiteY3-124" fmla="*/ 335548 h 652071"/>
                  <a:gd name="connsiteX4-125" fmla="*/ 333371 w 662148"/>
                  <a:gd name="connsiteY4-126" fmla="*/ 652071 h 652071"/>
                  <a:gd name="connsiteX5-127" fmla="*/ 5124 w 662148"/>
                  <a:gd name="connsiteY5-128" fmla="*/ 335548 h 652071"/>
                  <a:gd name="connsiteX6-129" fmla="*/ 64593 w 662148"/>
                  <a:gd name="connsiteY6-130" fmla="*/ 132632 h 652071"/>
                  <a:gd name="connsiteX0-131" fmla="*/ 178200 w 662220"/>
                  <a:gd name="connsiteY0-132" fmla="*/ 68901 h 652071"/>
                  <a:gd name="connsiteX1-133" fmla="*/ 130026 w 662220"/>
                  <a:gd name="connsiteY1-134" fmla="*/ 68688 h 652071"/>
                  <a:gd name="connsiteX2-135" fmla="*/ 412660 w 662220"/>
                  <a:gd name="connsiteY2-136" fmla="*/ 13270 h 652071"/>
                  <a:gd name="connsiteX3-137" fmla="*/ 661618 w 662220"/>
                  <a:gd name="connsiteY3-138" fmla="*/ 335548 h 652071"/>
                  <a:gd name="connsiteX4-139" fmla="*/ 333371 w 662220"/>
                  <a:gd name="connsiteY4-140" fmla="*/ 652071 h 652071"/>
                  <a:gd name="connsiteX5-141" fmla="*/ 5124 w 662220"/>
                  <a:gd name="connsiteY5-142" fmla="*/ 335548 h 652071"/>
                  <a:gd name="connsiteX6-143" fmla="*/ 64593 w 662220"/>
                  <a:gd name="connsiteY6-144" fmla="*/ 132632 h 652071"/>
                  <a:gd name="connsiteX0-145" fmla="*/ 178200 w 662220"/>
                  <a:gd name="connsiteY0-146" fmla="*/ 58449 h 641619"/>
                  <a:gd name="connsiteX1-147" fmla="*/ 130026 w 662220"/>
                  <a:gd name="connsiteY1-148" fmla="*/ 58236 h 641619"/>
                  <a:gd name="connsiteX2-149" fmla="*/ 412660 w 662220"/>
                  <a:gd name="connsiteY2-150" fmla="*/ 2818 h 641619"/>
                  <a:gd name="connsiteX3-151" fmla="*/ 661618 w 662220"/>
                  <a:gd name="connsiteY3-152" fmla="*/ 325096 h 641619"/>
                  <a:gd name="connsiteX4-153" fmla="*/ 333371 w 662220"/>
                  <a:gd name="connsiteY4-154" fmla="*/ 641619 h 641619"/>
                  <a:gd name="connsiteX5-155" fmla="*/ 5124 w 662220"/>
                  <a:gd name="connsiteY5-156" fmla="*/ 325096 h 641619"/>
                  <a:gd name="connsiteX6-157" fmla="*/ 64593 w 662220"/>
                  <a:gd name="connsiteY6-158" fmla="*/ 122180 h 641619"/>
                  <a:gd name="connsiteX0-159" fmla="*/ 178200 w 662220"/>
                  <a:gd name="connsiteY0-160" fmla="*/ 58449 h 641619"/>
                  <a:gd name="connsiteX1-161" fmla="*/ 130026 w 662220"/>
                  <a:gd name="connsiteY1-162" fmla="*/ 58236 h 641619"/>
                  <a:gd name="connsiteX2-163" fmla="*/ 412660 w 662220"/>
                  <a:gd name="connsiteY2-164" fmla="*/ 2818 h 641619"/>
                  <a:gd name="connsiteX3-165" fmla="*/ 661618 w 662220"/>
                  <a:gd name="connsiteY3-166" fmla="*/ 325096 h 641619"/>
                  <a:gd name="connsiteX4-167" fmla="*/ 333371 w 662220"/>
                  <a:gd name="connsiteY4-168" fmla="*/ 641619 h 641619"/>
                  <a:gd name="connsiteX5-169" fmla="*/ 5124 w 662220"/>
                  <a:gd name="connsiteY5-170" fmla="*/ 325096 h 641619"/>
                  <a:gd name="connsiteX6-171" fmla="*/ 64593 w 662220"/>
                  <a:gd name="connsiteY6-172" fmla="*/ 122180 h 641619"/>
                  <a:gd name="connsiteX0-173" fmla="*/ 178200 w 662220"/>
                  <a:gd name="connsiteY0-174" fmla="*/ 58449 h 641619"/>
                  <a:gd name="connsiteX1-175" fmla="*/ 130026 w 662220"/>
                  <a:gd name="connsiteY1-176" fmla="*/ 58236 h 641619"/>
                  <a:gd name="connsiteX2-177" fmla="*/ 412660 w 662220"/>
                  <a:gd name="connsiteY2-178" fmla="*/ 2818 h 641619"/>
                  <a:gd name="connsiteX3-179" fmla="*/ 661618 w 662220"/>
                  <a:gd name="connsiteY3-180" fmla="*/ 325096 h 641619"/>
                  <a:gd name="connsiteX4-181" fmla="*/ 333371 w 662220"/>
                  <a:gd name="connsiteY4-182" fmla="*/ 641619 h 641619"/>
                  <a:gd name="connsiteX5-183" fmla="*/ 5124 w 662220"/>
                  <a:gd name="connsiteY5-184" fmla="*/ 325096 h 641619"/>
                  <a:gd name="connsiteX6-185" fmla="*/ 64593 w 662220"/>
                  <a:gd name="connsiteY6-186" fmla="*/ 122180 h 641619"/>
                  <a:gd name="connsiteX0-187" fmla="*/ 178200 w 662220"/>
                  <a:gd name="connsiteY0-188" fmla="*/ 58449 h 641619"/>
                  <a:gd name="connsiteX1-189" fmla="*/ 130026 w 662220"/>
                  <a:gd name="connsiteY1-190" fmla="*/ 58236 h 641619"/>
                  <a:gd name="connsiteX2-191" fmla="*/ 412660 w 662220"/>
                  <a:gd name="connsiteY2-192" fmla="*/ 2818 h 641619"/>
                  <a:gd name="connsiteX3-193" fmla="*/ 661618 w 662220"/>
                  <a:gd name="connsiteY3-194" fmla="*/ 325096 h 641619"/>
                  <a:gd name="connsiteX4-195" fmla="*/ 333371 w 662220"/>
                  <a:gd name="connsiteY4-196" fmla="*/ 641619 h 641619"/>
                  <a:gd name="connsiteX5-197" fmla="*/ 5124 w 662220"/>
                  <a:gd name="connsiteY5-198" fmla="*/ 325096 h 641619"/>
                  <a:gd name="connsiteX6-199" fmla="*/ 64593 w 662220"/>
                  <a:gd name="connsiteY6-200" fmla="*/ 122180 h 641619"/>
                  <a:gd name="connsiteX0-201" fmla="*/ 178200 w 662220"/>
                  <a:gd name="connsiteY0-202" fmla="*/ 58449 h 641619"/>
                  <a:gd name="connsiteX1-203" fmla="*/ 130026 w 662220"/>
                  <a:gd name="connsiteY1-204" fmla="*/ 58236 h 641619"/>
                  <a:gd name="connsiteX2-205" fmla="*/ 412660 w 662220"/>
                  <a:gd name="connsiteY2-206" fmla="*/ 2818 h 641619"/>
                  <a:gd name="connsiteX3-207" fmla="*/ 661618 w 662220"/>
                  <a:gd name="connsiteY3-208" fmla="*/ 325096 h 641619"/>
                  <a:gd name="connsiteX4-209" fmla="*/ 333371 w 662220"/>
                  <a:gd name="connsiteY4-210" fmla="*/ 641619 h 641619"/>
                  <a:gd name="connsiteX5-211" fmla="*/ 5124 w 662220"/>
                  <a:gd name="connsiteY5-212" fmla="*/ 325096 h 641619"/>
                  <a:gd name="connsiteX6-213" fmla="*/ 64593 w 662220"/>
                  <a:gd name="connsiteY6-214" fmla="*/ 122180 h 641619"/>
                  <a:gd name="connsiteX0-215" fmla="*/ 176252 w 660272"/>
                  <a:gd name="connsiteY0-216" fmla="*/ 58449 h 641619"/>
                  <a:gd name="connsiteX1-217" fmla="*/ 128078 w 660272"/>
                  <a:gd name="connsiteY1-218" fmla="*/ 58236 h 641619"/>
                  <a:gd name="connsiteX2-219" fmla="*/ 410712 w 660272"/>
                  <a:gd name="connsiteY2-220" fmla="*/ 2818 h 641619"/>
                  <a:gd name="connsiteX3-221" fmla="*/ 659670 w 660272"/>
                  <a:gd name="connsiteY3-222" fmla="*/ 325096 h 641619"/>
                  <a:gd name="connsiteX4-223" fmla="*/ 331423 w 660272"/>
                  <a:gd name="connsiteY4-224" fmla="*/ 641619 h 641619"/>
                  <a:gd name="connsiteX5-225" fmla="*/ 3176 w 660272"/>
                  <a:gd name="connsiteY5-226" fmla="*/ 325096 h 641619"/>
                  <a:gd name="connsiteX6-227" fmla="*/ 62645 w 660272"/>
                  <a:gd name="connsiteY6-228" fmla="*/ 122180 h 641619"/>
                  <a:gd name="connsiteX0-229" fmla="*/ 253837 w 660272"/>
                  <a:gd name="connsiteY0-230" fmla="*/ 30740 h 641619"/>
                  <a:gd name="connsiteX1-231" fmla="*/ 128078 w 660272"/>
                  <a:gd name="connsiteY1-232" fmla="*/ 58236 h 641619"/>
                  <a:gd name="connsiteX2-233" fmla="*/ 410712 w 660272"/>
                  <a:gd name="connsiteY2-234" fmla="*/ 2818 h 641619"/>
                  <a:gd name="connsiteX3-235" fmla="*/ 659670 w 660272"/>
                  <a:gd name="connsiteY3-236" fmla="*/ 325096 h 641619"/>
                  <a:gd name="connsiteX4-237" fmla="*/ 331423 w 660272"/>
                  <a:gd name="connsiteY4-238" fmla="*/ 641619 h 641619"/>
                  <a:gd name="connsiteX5-239" fmla="*/ 3176 w 660272"/>
                  <a:gd name="connsiteY5-240" fmla="*/ 325096 h 641619"/>
                  <a:gd name="connsiteX6-241" fmla="*/ 62645 w 660272"/>
                  <a:gd name="connsiteY6-242" fmla="*/ 122180 h 641619"/>
                  <a:gd name="connsiteX0-243" fmla="*/ 253837 w 660191"/>
                  <a:gd name="connsiteY0-244" fmla="*/ 41069 h 651948"/>
                  <a:gd name="connsiteX1-245" fmla="*/ 161329 w 660191"/>
                  <a:gd name="connsiteY1-246" fmla="*/ 63023 h 651948"/>
                  <a:gd name="connsiteX2-247" fmla="*/ 410712 w 660191"/>
                  <a:gd name="connsiteY2-248" fmla="*/ 13147 h 651948"/>
                  <a:gd name="connsiteX3-249" fmla="*/ 659670 w 660191"/>
                  <a:gd name="connsiteY3-250" fmla="*/ 335425 h 651948"/>
                  <a:gd name="connsiteX4-251" fmla="*/ 331423 w 660191"/>
                  <a:gd name="connsiteY4-252" fmla="*/ 651948 h 651948"/>
                  <a:gd name="connsiteX5-253" fmla="*/ 3176 w 660191"/>
                  <a:gd name="connsiteY5-254" fmla="*/ 335425 h 651948"/>
                  <a:gd name="connsiteX6-255" fmla="*/ 62645 w 660191"/>
                  <a:gd name="connsiteY6-256" fmla="*/ 132509 h 651948"/>
                  <a:gd name="connsiteX0-257" fmla="*/ 253837 w 660897"/>
                  <a:gd name="connsiteY0-258" fmla="*/ 45475 h 656354"/>
                  <a:gd name="connsiteX1-259" fmla="*/ 161329 w 660897"/>
                  <a:gd name="connsiteY1-260" fmla="*/ 67429 h 656354"/>
                  <a:gd name="connsiteX2-261" fmla="*/ 410712 w 660897"/>
                  <a:gd name="connsiteY2-262" fmla="*/ 17553 h 656354"/>
                  <a:gd name="connsiteX3-263" fmla="*/ 659670 w 660897"/>
                  <a:gd name="connsiteY3-264" fmla="*/ 339831 h 656354"/>
                  <a:gd name="connsiteX4-265" fmla="*/ 331423 w 660897"/>
                  <a:gd name="connsiteY4-266" fmla="*/ 656354 h 656354"/>
                  <a:gd name="connsiteX5-267" fmla="*/ 3176 w 660897"/>
                  <a:gd name="connsiteY5-268" fmla="*/ 339831 h 656354"/>
                  <a:gd name="connsiteX6-269" fmla="*/ 62645 w 660897"/>
                  <a:gd name="connsiteY6-270" fmla="*/ 136915 h 656354"/>
                  <a:gd name="connsiteX0-271" fmla="*/ 253837 w 660406"/>
                  <a:gd name="connsiteY0-272" fmla="*/ 41070 h 651949"/>
                  <a:gd name="connsiteX1-273" fmla="*/ 161329 w 660406"/>
                  <a:gd name="connsiteY1-274" fmla="*/ 63024 h 651949"/>
                  <a:gd name="connsiteX2-275" fmla="*/ 410712 w 660406"/>
                  <a:gd name="connsiteY2-276" fmla="*/ 13148 h 651949"/>
                  <a:gd name="connsiteX3-277" fmla="*/ 659670 w 660406"/>
                  <a:gd name="connsiteY3-278" fmla="*/ 335426 h 651949"/>
                  <a:gd name="connsiteX4-279" fmla="*/ 331423 w 660406"/>
                  <a:gd name="connsiteY4-280" fmla="*/ 651949 h 651949"/>
                  <a:gd name="connsiteX5-281" fmla="*/ 3176 w 660406"/>
                  <a:gd name="connsiteY5-282" fmla="*/ 335426 h 651949"/>
                  <a:gd name="connsiteX6-283" fmla="*/ 62645 w 660406"/>
                  <a:gd name="connsiteY6-284" fmla="*/ 132510 h 651949"/>
                  <a:gd name="connsiteX0-285" fmla="*/ 161329 w 660406"/>
                  <a:gd name="connsiteY0-286" fmla="*/ 63024 h 651949"/>
                  <a:gd name="connsiteX1-287" fmla="*/ 410712 w 660406"/>
                  <a:gd name="connsiteY1-288" fmla="*/ 13148 h 651949"/>
                  <a:gd name="connsiteX2-289" fmla="*/ 659670 w 660406"/>
                  <a:gd name="connsiteY2-290" fmla="*/ 335426 h 651949"/>
                  <a:gd name="connsiteX3-291" fmla="*/ 331423 w 660406"/>
                  <a:gd name="connsiteY3-292" fmla="*/ 651949 h 651949"/>
                  <a:gd name="connsiteX4-293" fmla="*/ 3176 w 660406"/>
                  <a:gd name="connsiteY4-294" fmla="*/ 335426 h 651949"/>
                  <a:gd name="connsiteX5-295" fmla="*/ 62645 w 660406"/>
                  <a:gd name="connsiteY5-296" fmla="*/ 132510 h 651949"/>
                  <a:gd name="connsiteX0-297" fmla="*/ 128078 w 660207"/>
                  <a:gd name="connsiteY0-298" fmla="*/ 63024 h 651949"/>
                  <a:gd name="connsiteX1-299" fmla="*/ 410712 w 660207"/>
                  <a:gd name="connsiteY1-300" fmla="*/ 13148 h 651949"/>
                  <a:gd name="connsiteX2-301" fmla="*/ 659670 w 660207"/>
                  <a:gd name="connsiteY2-302" fmla="*/ 335426 h 651949"/>
                  <a:gd name="connsiteX3-303" fmla="*/ 331423 w 660207"/>
                  <a:gd name="connsiteY3-304" fmla="*/ 651949 h 651949"/>
                  <a:gd name="connsiteX4-305" fmla="*/ 3176 w 660207"/>
                  <a:gd name="connsiteY4-306" fmla="*/ 335426 h 651949"/>
                  <a:gd name="connsiteX5-307" fmla="*/ 62645 w 660207"/>
                  <a:gd name="connsiteY5-308" fmla="*/ 132510 h 651949"/>
                  <a:gd name="connsiteX0-309" fmla="*/ 128078 w 660438"/>
                  <a:gd name="connsiteY0-310" fmla="*/ 60888 h 649813"/>
                  <a:gd name="connsiteX1-311" fmla="*/ 410712 w 660438"/>
                  <a:gd name="connsiteY1-312" fmla="*/ 11012 h 649813"/>
                  <a:gd name="connsiteX2-313" fmla="*/ 659670 w 660438"/>
                  <a:gd name="connsiteY2-314" fmla="*/ 333290 h 649813"/>
                  <a:gd name="connsiteX3-315" fmla="*/ 331423 w 660438"/>
                  <a:gd name="connsiteY3-316" fmla="*/ 649813 h 649813"/>
                  <a:gd name="connsiteX4-317" fmla="*/ 3176 w 660438"/>
                  <a:gd name="connsiteY4-318" fmla="*/ 333290 h 649813"/>
                  <a:gd name="connsiteX5-319" fmla="*/ 62645 w 660438"/>
                  <a:gd name="connsiteY5-320" fmla="*/ 130374 h 649813"/>
                  <a:gd name="connsiteX0-321" fmla="*/ 128078 w 660438"/>
                  <a:gd name="connsiteY0-322" fmla="*/ 64927 h 653852"/>
                  <a:gd name="connsiteX1-323" fmla="*/ 410712 w 660438"/>
                  <a:gd name="connsiteY1-324" fmla="*/ 15051 h 653852"/>
                  <a:gd name="connsiteX2-325" fmla="*/ 659670 w 660438"/>
                  <a:gd name="connsiteY2-326" fmla="*/ 337329 h 653852"/>
                  <a:gd name="connsiteX3-327" fmla="*/ 331423 w 660438"/>
                  <a:gd name="connsiteY3-328" fmla="*/ 653852 h 653852"/>
                  <a:gd name="connsiteX4-329" fmla="*/ 3176 w 660438"/>
                  <a:gd name="connsiteY4-330" fmla="*/ 337329 h 653852"/>
                  <a:gd name="connsiteX5-331" fmla="*/ 62645 w 660438"/>
                  <a:gd name="connsiteY5-332" fmla="*/ 134413 h 65385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91" y="connsiteY5-92"/>
                  </a:cxn>
                </a:cxnLst>
                <a:rect l="l" t="t" r="r" b="b"/>
                <a:pathLst>
                  <a:path w="660438" h="653852">
                    <a:moveTo>
                      <a:pt x="128078" y="64927"/>
                    </a:moveTo>
                    <a:cubicBezTo>
                      <a:pt x="200406" y="22404"/>
                      <a:pt x="266694" y="-24807"/>
                      <a:pt x="410712" y="15051"/>
                    </a:cubicBezTo>
                    <a:cubicBezTo>
                      <a:pt x="554730" y="54909"/>
                      <a:pt x="671038" y="190221"/>
                      <a:pt x="659670" y="337329"/>
                    </a:cubicBezTo>
                    <a:cubicBezTo>
                      <a:pt x="648302" y="484437"/>
                      <a:pt x="512709" y="653852"/>
                      <a:pt x="331423" y="653852"/>
                    </a:cubicBezTo>
                    <a:cubicBezTo>
                      <a:pt x="150137" y="653852"/>
                      <a:pt x="14721" y="457153"/>
                      <a:pt x="3176" y="337329"/>
                    </a:cubicBezTo>
                    <a:cubicBezTo>
                      <a:pt x="-8369" y="217505"/>
                      <a:pt x="11590" y="209227"/>
                      <a:pt x="62645" y="134413"/>
                    </a:cubicBezTo>
                  </a:path>
                </a:pathLst>
              </a:custGeom>
              <a:grpFill/>
              <a:ln w="22225" cap="rnd">
                <a:solidFill>
                  <a:srgbClr val="005790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131" name="椭圆 31"/>
              <p:cNvSpPr/>
              <p:nvPr/>
            </p:nvSpPr>
            <p:spPr>
              <a:xfrm>
                <a:off x="3942591" y="3353195"/>
                <a:ext cx="117417" cy="100698"/>
              </a:xfrm>
              <a:custGeom>
                <a:avLst/>
                <a:gdLst>
                  <a:gd name="connsiteX0" fmla="*/ 0 w 656493"/>
                  <a:gd name="connsiteY0" fmla="*/ 316523 h 633046"/>
                  <a:gd name="connsiteX1" fmla="*/ 328247 w 656493"/>
                  <a:gd name="connsiteY1" fmla="*/ 0 h 633046"/>
                  <a:gd name="connsiteX2" fmla="*/ 656494 w 656493"/>
                  <a:gd name="connsiteY2" fmla="*/ 316523 h 633046"/>
                  <a:gd name="connsiteX3" fmla="*/ 328247 w 656493"/>
                  <a:gd name="connsiteY3" fmla="*/ 633046 h 633046"/>
                  <a:gd name="connsiteX4" fmla="*/ 0 w 656493"/>
                  <a:gd name="connsiteY4" fmla="*/ 316523 h 633046"/>
                  <a:gd name="connsiteX0-1" fmla="*/ 328247 w 656494"/>
                  <a:gd name="connsiteY0-2" fmla="*/ 0 h 633046"/>
                  <a:gd name="connsiteX1-3" fmla="*/ 656494 w 656494"/>
                  <a:gd name="connsiteY1-4" fmla="*/ 316523 h 633046"/>
                  <a:gd name="connsiteX2-5" fmla="*/ 328247 w 656494"/>
                  <a:gd name="connsiteY2-6" fmla="*/ 633046 h 633046"/>
                  <a:gd name="connsiteX3-7" fmla="*/ 0 w 656494"/>
                  <a:gd name="connsiteY3-8" fmla="*/ 316523 h 633046"/>
                  <a:gd name="connsiteX4-9" fmla="*/ 419687 w 656494"/>
                  <a:gd name="connsiteY4-10" fmla="*/ 91440 h 633046"/>
                  <a:gd name="connsiteX0-11" fmla="*/ 402964 w 731211"/>
                  <a:gd name="connsiteY0-12" fmla="*/ 0 h 633046"/>
                  <a:gd name="connsiteX1-13" fmla="*/ 731211 w 731211"/>
                  <a:gd name="connsiteY1-14" fmla="*/ 316523 h 633046"/>
                  <a:gd name="connsiteX2-15" fmla="*/ 402964 w 731211"/>
                  <a:gd name="connsiteY2-16" fmla="*/ 633046 h 633046"/>
                  <a:gd name="connsiteX3-17" fmla="*/ 74717 w 731211"/>
                  <a:gd name="connsiteY3-18" fmla="*/ 316523 h 633046"/>
                  <a:gd name="connsiteX4-19" fmla="*/ 161895 w 731211"/>
                  <a:gd name="connsiteY4-20" fmla="*/ 152400 h 633046"/>
                  <a:gd name="connsiteX0-21" fmla="*/ 353700 w 681947"/>
                  <a:gd name="connsiteY0-22" fmla="*/ 0 h 633046"/>
                  <a:gd name="connsiteX1-23" fmla="*/ 681947 w 681947"/>
                  <a:gd name="connsiteY1-24" fmla="*/ 316523 h 633046"/>
                  <a:gd name="connsiteX2-25" fmla="*/ 353700 w 681947"/>
                  <a:gd name="connsiteY2-26" fmla="*/ 633046 h 633046"/>
                  <a:gd name="connsiteX3-27" fmla="*/ 25453 w 681947"/>
                  <a:gd name="connsiteY3-28" fmla="*/ 316523 h 633046"/>
                  <a:gd name="connsiteX4-29" fmla="*/ 112631 w 681947"/>
                  <a:gd name="connsiteY4-30" fmla="*/ 152400 h 633046"/>
                  <a:gd name="connsiteX0-31" fmla="*/ 341249 w 669496"/>
                  <a:gd name="connsiteY0-32" fmla="*/ 0 h 633046"/>
                  <a:gd name="connsiteX1-33" fmla="*/ 669496 w 669496"/>
                  <a:gd name="connsiteY1-34" fmla="*/ 316523 h 633046"/>
                  <a:gd name="connsiteX2-35" fmla="*/ 341249 w 669496"/>
                  <a:gd name="connsiteY2-36" fmla="*/ 633046 h 633046"/>
                  <a:gd name="connsiteX3-37" fmla="*/ 13002 w 669496"/>
                  <a:gd name="connsiteY3-38" fmla="*/ 316523 h 633046"/>
                  <a:gd name="connsiteX4-39" fmla="*/ 100180 w 669496"/>
                  <a:gd name="connsiteY4-40" fmla="*/ 152400 h 633046"/>
                  <a:gd name="connsiteX0-41" fmla="*/ 347951 w 676198"/>
                  <a:gd name="connsiteY0-42" fmla="*/ 0 h 633046"/>
                  <a:gd name="connsiteX1-43" fmla="*/ 676198 w 676198"/>
                  <a:gd name="connsiteY1-44" fmla="*/ 316523 h 633046"/>
                  <a:gd name="connsiteX2-45" fmla="*/ 347951 w 676198"/>
                  <a:gd name="connsiteY2-46" fmla="*/ 633046 h 633046"/>
                  <a:gd name="connsiteX3-47" fmla="*/ 19704 w 676198"/>
                  <a:gd name="connsiteY3-48" fmla="*/ 316523 h 633046"/>
                  <a:gd name="connsiteX4-49" fmla="*/ 79173 w 676198"/>
                  <a:gd name="connsiteY4-50" fmla="*/ 113607 h 633046"/>
                  <a:gd name="connsiteX0-51" fmla="*/ 333371 w 661618"/>
                  <a:gd name="connsiteY0-52" fmla="*/ 0 h 633046"/>
                  <a:gd name="connsiteX1-53" fmla="*/ 661618 w 661618"/>
                  <a:gd name="connsiteY1-54" fmla="*/ 316523 h 633046"/>
                  <a:gd name="connsiteX2-55" fmla="*/ 333371 w 661618"/>
                  <a:gd name="connsiteY2-56" fmla="*/ 633046 h 633046"/>
                  <a:gd name="connsiteX3-57" fmla="*/ 5124 w 661618"/>
                  <a:gd name="connsiteY3-58" fmla="*/ 316523 h 633046"/>
                  <a:gd name="connsiteX4-59" fmla="*/ 64593 w 661618"/>
                  <a:gd name="connsiteY4-60" fmla="*/ 113607 h 633046"/>
                  <a:gd name="connsiteX0-61" fmla="*/ 178200 w 661618"/>
                  <a:gd name="connsiteY0-62" fmla="*/ 0 h 583170"/>
                  <a:gd name="connsiteX1-63" fmla="*/ 661618 w 661618"/>
                  <a:gd name="connsiteY1-64" fmla="*/ 266647 h 583170"/>
                  <a:gd name="connsiteX2-65" fmla="*/ 333371 w 661618"/>
                  <a:gd name="connsiteY2-66" fmla="*/ 583170 h 583170"/>
                  <a:gd name="connsiteX3-67" fmla="*/ 5124 w 661618"/>
                  <a:gd name="connsiteY3-68" fmla="*/ 266647 h 583170"/>
                  <a:gd name="connsiteX4-69" fmla="*/ 64593 w 661618"/>
                  <a:gd name="connsiteY4-70" fmla="*/ 63731 h 583170"/>
                  <a:gd name="connsiteX0-71" fmla="*/ 178200 w 662133"/>
                  <a:gd name="connsiteY0-72" fmla="*/ 66578 h 649748"/>
                  <a:gd name="connsiteX1-73" fmla="*/ 412660 w 662133"/>
                  <a:gd name="connsiteY1-74" fmla="*/ 10947 h 649748"/>
                  <a:gd name="connsiteX2-75" fmla="*/ 661618 w 662133"/>
                  <a:gd name="connsiteY2-76" fmla="*/ 333225 h 649748"/>
                  <a:gd name="connsiteX3-77" fmla="*/ 333371 w 662133"/>
                  <a:gd name="connsiteY3-78" fmla="*/ 649748 h 649748"/>
                  <a:gd name="connsiteX4-79" fmla="*/ 5124 w 662133"/>
                  <a:gd name="connsiteY4-80" fmla="*/ 333225 h 649748"/>
                  <a:gd name="connsiteX5" fmla="*/ 64593 w 662133"/>
                  <a:gd name="connsiteY5" fmla="*/ 130309 h 649748"/>
                  <a:gd name="connsiteX0-81" fmla="*/ 178200 w 662148"/>
                  <a:gd name="connsiteY0-82" fmla="*/ 66578 h 649748"/>
                  <a:gd name="connsiteX1-83" fmla="*/ 412660 w 662148"/>
                  <a:gd name="connsiteY1-84" fmla="*/ 10947 h 649748"/>
                  <a:gd name="connsiteX2-85" fmla="*/ 661618 w 662148"/>
                  <a:gd name="connsiteY2-86" fmla="*/ 333225 h 649748"/>
                  <a:gd name="connsiteX3-87" fmla="*/ 333371 w 662148"/>
                  <a:gd name="connsiteY3-88" fmla="*/ 649748 h 649748"/>
                  <a:gd name="connsiteX4-89" fmla="*/ 5124 w 662148"/>
                  <a:gd name="connsiteY4-90" fmla="*/ 333225 h 649748"/>
                  <a:gd name="connsiteX5-91" fmla="*/ 64593 w 662148"/>
                  <a:gd name="connsiteY5-92" fmla="*/ 130309 h 649748"/>
                  <a:gd name="connsiteX0-93" fmla="*/ 178200 w 662148"/>
                  <a:gd name="connsiteY0-94" fmla="*/ 61032 h 644202"/>
                  <a:gd name="connsiteX1-95" fmla="*/ 412660 w 662148"/>
                  <a:gd name="connsiteY1-96" fmla="*/ 5401 h 644202"/>
                  <a:gd name="connsiteX2-97" fmla="*/ 661618 w 662148"/>
                  <a:gd name="connsiteY2-98" fmla="*/ 327679 h 644202"/>
                  <a:gd name="connsiteX3-99" fmla="*/ 333371 w 662148"/>
                  <a:gd name="connsiteY3-100" fmla="*/ 644202 h 644202"/>
                  <a:gd name="connsiteX4-101" fmla="*/ 5124 w 662148"/>
                  <a:gd name="connsiteY4-102" fmla="*/ 327679 h 644202"/>
                  <a:gd name="connsiteX5-103" fmla="*/ 64593 w 662148"/>
                  <a:gd name="connsiteY5-104" fmla="*/ 124763 h 644202"/>
                  <a:gd name="connsiteX0-105" fmla="*/ 178200 w 662148"/>
                  <a:gd name="connsiteY0-106" fmla="*/ 75865 h 659035"/>
                  <a:gd name="connsiteX1-107" fmla="*/ 168819 w 662148"/>
                  <a:gd name="connsiteY1-108" fmla="*/ 31317 h 659035"/>
                  <a:gd name="connsiteX2-109" fmla="*/ 412660 w 662148"/>
                  <a:gd name="connsiteY2-110" fmla="*/ 20234 h 659035"/>
                  <a:gd name="connsiteX3-111" fmla="*/ 661618 w 662148"/>
                  <a:gd name="connsiteY3-112" fmla="*/ 342512 h 659035"/>
                  <a:gd name="connsiteX4-113" fmla="*/ 333371 w 662148"/>
                  <a:gd name="connsiteY4-114" fmla="*/ 659035 h 659035"/>
                  <a:gd name="connsiteX5-115" fmla="*/ 5124 w 662148"/>
                  <a:gd name="connsiteY5-116" fmla="*/ 342512 h 659035"/>
                  <a:gd name="connsiteX6" fmla="*/ 64593 w 662148"/>
                  <a:gd name="connsiteY6" fmla="*/ 139596 h 659035"/>
                  <a:gd name="connsiteX0-117" fmla="*/ 178200 w 662148"/>
                  <a:gd name="connsiteY0-118" fmla="*/ 68901 h 652071"/>
                  <a:gd name="connsiteX1-119" fmla="*/ 130026 w 662148"/>
                  <a:gd name="connsiteY1-120" fmla="*/ 68688 h 652071"/>
                  <a:gd name="connsiteX2-121" fmla="*/ 412660 w 662148"/>
                  <a:gd name="connsiteY2-122" fmla="*/ 13270 h 652071"/>
                  <a:gd name="connsiteX3-123" fmla="*/ 661618 w 662148"/>
                  <a:gd name="connsiteY3-124" fmla="*/ 335548 h 652071"/>
                  <a:gd name="connsiteX4-125" fmla="*/ 333371 w 662148"/>
                  <a:gd name="connsiteY4-126" fmla="*/ 652071 h 652071"/>
                  <a:gd name="connsiteX5-127" fmla="*/ 5124 w 662148"/>
                  <a:gd name="connsiteY5-128" fmla="*/ 335548 h 652071"/>
                  <a:gd name="connsiteX6-129" fmla="*/ 64593 w 662148"/>
                  <a:gd name="connsiteY6-130" fmla="*/ 132632 h 652071"/>
                  <a:gd name="connsiteX0-131" fmla="*/ 178200 w 662220"/>
                  <a:gd name="connsiteY0-132" fmla="*/ 68901 h 652071"/>
                  <a:gd name="connsiteX1-133" fmla="*/ 130026 w 662220"/>
                  <a:gd name="connsiteY1-134" fmla="*/ 68688 h 652071"/>
                  <a:gd name="connsiteX2-135" fmla="*/ 412660 w 662220"/>
                  <a:gd name="connsiteY2-136" fmla="*/ 13270 h 652071"/>
                  <a:gd name="connsiteX3-137" fmla="*/ 661618 w 662220"/>
                  <a:gd name="connsiteY3-138" fmla="*/ 335548 h 652071"/>
                  <a:gd name="connsiteX4-139" fmla="*/ 333371 w 662220"/>
                  <a:gd name="connsiteY4-140" fmla="*/ 652071 h 652071"/>
                  <a:gd name="connsiteX5-141" fmla="*/ 5124 w 662220"/>
                  <a:gd name="connsiteY5-142" fmla="*/ 335548 h 652071"/>
                  <a:gd name="connsiteX6-143" fmla="*/ 64593 w 662220"/>
                  <a:gd name="connsiteY6-144" fmla="*/ 132632 h 652071"/>
                  <a:gd name="connsiteX0-145" fmla="*/ 178200 w 662220"/>
                  <a:gd name="connsiteY0-146" fmla="*/ 58449 h 641619"/>
                  <a:gd name="connsiteX1-147" fmla="*/ 130026 w 662220"/>
                  <a:gd name="connsiteY1-148" fmla="*/ 58236 h 641619"/>
                  <a:gd name="connsiteX2-149" fmla="*/ 412660 w 662220"/>
                  <a:gd name="connsiteY2-150" fmla="*/ 2818 h 641619"/>
                  <a:gd name="connsiteX3-151" fmla="*/ 661618 w 662220"/>
                  <a:gd name="connsiteY3-152" fmla="*/ 325096 h 641619"/>
                  <a:gd name="connsiteX4-153" fmla="*/ 333371 w 662220"/>
                  <a:gd name="connsiteY4-154" fmla="*/ 641619 h 641619"/>
                  <a:gd name="connsiteX5-155" fmla="*/ 5124 w 662220"/>
                  <a:gd name="connsiteY5-156" fmla="*/ 325096 h 641619"/>
                  <a:gd name="connsiteX6-157" fmla="*/ 64593 w 662220"/>
                  <a:gd name="connsiteY6-158" fmla="*/ 122180 h 641619"/>
                  <a:gd name="connsiteX0-159" fmla="*/ 178200 w 662220"/>
                  <a:gd name="connsiteY0-160" fmla="*/ 58449 h 641619"/>
                  <a:gd name="connsiteX1-161" fmla="*/ 130026 w 662220"/>
                  <a:gd name="connsiteY1-162" fmla="*/ 58236 h 641619"/>
                  <a:gd name="connsiteX2-163" fmla="*/ 412660 w 662220"/>
                  <a:gd name="connsiteY2-164" fmla="*/ 2818 h 641619"/>
                  <a:gd name="connsiteX3-165" fmla="*/ 661618 w 662220"/>
                  <a:gd name="connsiteY3-166" fmla="*/ 325096 h 641619"/>
                  <a:gd name="connsiteX4-167" fmla="*/ 333371 w 662220"/>
                  <a:gd name="connsiteY4-168" fmla="*/ 641619 h 641619"/>
                  <a:gd name="connsiteX5-169" fmla="*/ 5124 w 662220"/>
                  <a:gd name="connsiteY5-170" fmla="*/ 325096 h 641619"/>
                  <a:gd name="connsiteX6-171" fmla="*/ 64593 w 662220"/>
                  <a:gd name="connsiteY6-172" fmla="*/ 122180 h 641619"/>
                  <a:gd name="connsiteX0-173" fmla="*/ 178200 w 662220"/>
                  <a:gd name="connsiteY0-174" fmla="*/ 58449 h 641619"/>
                  <a:gd name="connsiteX1-175" fmla="*/ 130026 w 662220"/>
                  <a:gd name="connsiteY1-176" fmla="*/ 58236 h 641619"/>
                  <a:gd name="connsiteX2-177" fmla="*/ 412660 w 662220"/>
                  <a:gd name="connsiteY2-178" fmla="*/ 2818 h 641619"/>
                  <a:gd name="connsiteX3-179" fmla="*/ 661618 w 662220"/>
                  <a:gd name="connsiteY3-180" fmla="*/ 325096 h 641619"/>
                  <a:gd name="connsiteX4-181" fmla="*/ 333371 w 662220"/>
                  <a:gd name="connsiteY4-182" fmla="*/ 641619 h 641619"/>
                  <a:gd name="connsiteX5-183" fmla="*/ 5124 w 662220"/>
                  <a:gd name="connsiteY5-184" fmla="*/ 325096 h 641619"/>
                  <a:gd name="connsiteX6-185" fmla="*/ 64593 w 662220"/>
                  <a:gd name="connsiteY6-186" fmla="*/ 122180 h 641619"/>
                  <a:gd name="connsiteX0-187" fmla="*/ 178200 w 662220"/>
                  <a:gd name="connsiteY0-188" fmla="*/ 58449 h 641619"/>
                  <a:gd name="connsiteX1-189" fmla="*/ 130026 w 662220"/>
                  <a:gd name="connsiteY1-190" fmla="*/ 58236 h 641619"/>
                  <a:gd name="connsiteX2-191" fmla="*/ 412660 w 662220"/>
                  <a:gd name="connsiteY2-192" fmla="*/ 2818 h 641619"/>
                  <a:gd name="connsiteX3-193" fmla="*/ 661618 w 662220"/>
                  <a:gd name="connsiteY3-194" fmla="*/ 325096 h 641619"/>
                  <a:gd name="connsiteX4-195" fmla="*/ 333371 w 662220"/>
                  <a:gd name="connsiteY4-196" fmla="*/ 641619 h 641619"/>
                  <a:gd name="connsiteX5-197" fmla="*/ 5124 w 662220"/>
                  <a:gd name="connsiteY5-198" fmla="*/ 325096 h 641619"/>
                  <a:gd name="connsiteX6-199" fmla="*/ 64593 w 662220"/>
                  <a:gd name="connsiteY6-200" fmla="*/ 122180 h 641619"/>
                  <a:gd name="connsiteX0-201" fmla="*/ 178200 w 662220"/>
                  <a:gd name="connsiteY0-202" fmla="*/ 58449 h 641619"/>
                  <a:gd name="connsiteX1-203" fmla="*/ 130026 w 662220"/>
                  <a:gd name="connsiteY1-204" fmla="*/ 58236 h 641619"/>
                  <a:gd name="connsiteX2-205" fmla="*/ 412660 w 662220"/>
                  <a:gd name="connsiteY2-206" fmla="*/ 2818 h 641619"/>
                  <a:gd name="connsiteX3-207" fmla="*/ 661618 w 662220"/>
                  <a:gd name="connsiteY3-208" fmla="*/ 325096 h 641619"/>
                  <a:gd name="connsiteX4-209" fmla="*/ 333371 w 662220"/>
                  <a:gd name="connsiteY4-210" fmla="*/ 641619 h 641619"/>
                  <a:gd name="connsiteX5-211" fmla="*/ 5124 w 662220"/>
                  <a:gd name="connsiteY5-212" fmla="*/ 325096 h 641619"/>
                  <a:gd name="connsiteX6-213" fmla="*/ 64593 w 662220"/>
                  <a:gd name="connsiteY6-214" fmla="*/ 122180 h 641619"/>
                  <a:gd name="connsiteX0-215" fmla="*/ 176252 w 660272"/>
                  <a:gd name="connsiteY0-216" fmla="*/ 58449 h 641619"/>
                  <a:gd name="connsiteX1-217" fmla="*/ 128078 w 660272"/>
                  <a:gd name="connsiteY1-218" fmla="*/ 58236 h 641619"/>
                  <a:gd name="connsiteX2-219" fmla="*/ 410712 w 660272"/>
                  <a:gd name="connsiteY2-220" fmla="*/ 2818 h 641619"/>
                  <a:gd name="connsiteX3-221" fmla="*/ 659670 w 660272"/>
                  <a:gd name="connsiteY3-222" fmla="*/ 325096 h 641619"/>
                  <a:gd name="connsiteX4-223" fmla="*/ 331423 w 660272"/>
                  <a:gd name="connsiteY4-224" fmla="*/ 641619 h 641619"/>
                  <a:gd name="connsiteX5-225" fmla="*/ 3176 w 660272"/>
                  <a:gd name="connsiteY5-226" fmla="*/ 325096 h 641619"/>
                  <a:gd name="connsiteX6-227" fmla="*/ 62645 w 660272"/>
                  <a:gd name="connsiteY6-228" fmla="*/ 122180 h 641619"/>
                  <a:gd name="connsiteX0-229" fmla="*/ 253837 w 660272"/>
                  <a:gd name="connsiteY0-230" fmla="*/ 30740 h 641619"/>
                  <a:gd name="connsiteX1-231" fmla="*/ 128078 w 660272"/>
                  <a:gd name="connsiteY1-232" fmla="*/ 58236 h 641619"/>
                  <a:gd name="connsiteX2-233" fmla="*/ 410712 w 660272"/>
                  <a:gd name="connsiteY2-234" fmla="*/ 2818 h 641619"/>
                  <a:gd name="connsiteX3-235" fmla="*/ 659670 w 660272"/>
                  <a:gd name="connsiteY3-236" fmla="*/ 325096 h 641619"/>
                  <a:gd name="connsiteX4-237" fmla="*/ 331423 w 660272"/>
                  <a:gd name="connsiteY4-238" fmla="*/ 641619 h 641619"/>
                  <a:gd name="connsiteX5-239" fmla="*/ 3176 w 660272"/>
                  <a:gd name="connsiteY5-240" fmla="*/ 325096 h 641619"/>
                  <a:gd name="connsiteX6-241" fmla="*/ 62645 w 660272"/>
                  <a:gd name="connsiteY6-242" fmla="*/ 122180 h 641619"/>
                  <a:gd name="connsiteX0-243" fmla="*/ 253837 w 660191"/>
                  <a:gd name="connsiteY0-244" fmla="*/ 41069 h 651948"/>
                  <a:gd name="connsiteX1-245" fmla="*/ 161329 w 660191"/>
                  <a:gd name="connsiteY1-246" fmla="*/ 63023 h 651948"/>
                  <a:gd name="connsiteX2-247" fmla="*/ 410712 w 660191"/>
                  <a:gd name="connsiteY2-248" fmla="*/ 13147 h 651948"/>
                  <a:gd name="connsiteX3-249" fmla="*/ 659670 w 660191"/>
                  <a:gd name="connsiteY3-250" fmla="*/ 335425 h 651948"/>
                  <a:gd name="connsiteX4-251" fmla="*/ 331423 w 660191"/>
                  <a:gd name="connsiteY4-252" fmla="*/ 651948 h 651948"/>
                  <a:gd name="connsiteX5-253" fmla="*/ 3176 w 660191"/>
                  <a:gd name="connsiteY5-254" fmla="*/ 335425 h 651948"/>
                  <a:gd name="connsiteX6-255" fmla="*/ 62645 w 660191"/>
                  <a:gd name="connsiteY6-256" fmla="*/ 132509 h 651948"/>
                  <a:gd name="connsiteX0-257" fmla="*/ 253837 w 660897"/>
                  <a:gd name="connsiteY0-258" fmla="*/ 45475 h 656354"/>
                  <a:gd name="connsiteX1-259" fmla="*/ 161329 w 660897"/>
                  <a:gd name="connsiteY1-260" fmla="*/ 67429 h 656354"/>
                  <a:gd name="connsiteX2-261" fmla="*/ 410712 w 660897"/>
                  <a:gd name="connsiteY2-262" fmla="*/ 17553 h 656354"/>
                  <a:gd name="connsiteX3-263" fmla="*/ 659670 w 660897"/>
                  <a:gd name="connsiteY3-264" fmla="*/ 339831 h 656354"/>
                  <a:gd name="connsiteX4-265" fmla="*/ 331423 w 660897"/>
                  <a:gd name="connsiteY4-266" fmla="*/ 656354 h 656354"/>
                  <a:gd name="connsiteX5-267" fmla="*/ 3176 w 660897"/>
                  <a:gd name="connsiteY5-268" fmla="*/ 339831 h 656354"/>
                  <a:gd name="connsiteX6-269" fmla="*/ 62645 w 660897"/>
                  <a:gd name="connsiteY6-270" fmla="*/ 136915 h 656354"/>
                  <a:gd name="connsiteX0-271" fmla="*/ 253837 w 660406"/>
                  <a:gd name="connsiteY0-272" fmla="*/ 41070 h 651949"/>
                  <a:gd name="connsiteX1-273" fmla="*/ 161329 w 660406"/>
                  <a:gd name="connsiteY1-274" fmla="*/ 63024 h 651949"/>
                  <a:gd name="connsiteX2-275" fmla="*/ 410712 w 660406"/>
                  <a:gd name="connsiteY2-276" fmla="*/ 13148 h 651949"/>
                  <a:gd name="connsiteX3-277" fmla="*/ 659670 w 660406"/>
                  <a:gd name="connsiteY3-278" fmla="*/ 335426 h 651949"/>
                  <a:gd name="connsiteX4-279" fmla="*/ 331423 w 660406"/>
                  <a:gd name="connsiteY4-280" fmla="*/ 651949 h 651949"/>
                  <a:gd name="connsiteX5-281" fmla="*/ 3176 w 660406"/>
                  <a:gd name="connsiteY5-282" fmla="*/ 335426 h 651949"/>
                  <a:gd name="connsiteX6-283" fmla="*/ 62645 w 660406"/>
                  <a:gd name="connsiteY6-284" fmla="*/ 132510 h 651949"/>
                  <a:gd name="connsiteX0-285" fmla="*/ 161329 w 660406"/>
                  <a:gd name="connsiteY0-286" fmla="*/ 63024 h 651949"/>
                  <a:gd name="connsiteX1-287" fmla="*/ 410712 w 660406"/>
                  <a:gd name="connsiteY1-288" fmla="*/ 13148 h 651949"/>
                  <a:gd name="connsiteX2-289" fmla="*/ 659670 w 660406"/>
                  <a:gd name="connsiteY2-290" fmla="*/ 335426 h 651949"/>
                  <a:gd name="connsiteX3-291" fmla="*/ 331423 w 660406"/>
                  <a:gd name="connsiteY3-292" fmla="*/ 651949 h 651949"/>
                  <a:gd name="connsiteX4-293" fmla="*/ 3176 w 660406"/>
                  <a:gd name="connsiteY4-294" fmla="*/ 335426 h 651949"/>
                  <a:gd name="connsiteX5-295" fmla="*/ 62645 w 660406"/>
                  <a:gd name="connsiteY5-296" fmla="*/ 132510 h 651949"/>
                  <a:gd name="connsiteX0-297" fmla="*/ 128078 w 660207"/>
                  <a:gd name="connsiteY0-298" fmla="*/ 63024 h 651949"/>
                  <a:gd name="connsiteX1-299" fmla="*/ 410712 w 660207"/>
                  <a:gd name="connsiteY1-300" fmla="*/ 13148 h 651949"/>
                  <a:gd name="connsiteX2-301" fmla="*/ 659670 w 660207"/>
                  <a:gd name="connsiteY2-302" fmla="*/ 335426 h 651949"/>
                  <a:gd name="connsiteX3-303" fmla="*/ 331423 w 660207"/>
                  <a:gd name="connsiteY3-304" fmla="*/ 651949 h 651949"/>
                  <a:gd name="connsiteX4-305" fmla="*/ 3176 w 660207"/>
                  <a:gd name="connsiteY4-306" fmla="*/ 335426 h 651949"/>
                  <a:gd name="connsiteX5-307" fmla="*/ 62645 w 660207"/>
                  <a:gd name="connsiteY5-308" fmla="*/ 132510 h 651949"/>
                  <a:gd name="connsiteX0-309" fmla="*/ 128078 w 660438"/>
                  <a:gd name="connsiteY0-310" fmla="*/ 60888 h 649813"/>
                  <a:gd name="connsiteX1-311" fmla="*/ 410712 w 660438"/>
                  <a:gd name="connsiteY1-312" fmla="*/ 11012 h 649813"/>
                  <a:gd name="connsiteX2-313" fmla="*/ 659670 w 660438"/>
                  <a:gd name="connsiteY2-314" fmla="*/ 333290 h 649813"/>
                  <a:gd name="connsiteX3-315" fmla="*/ 331423 w 660438"/>
                  <a:gd name="connsiteY3-316" fmla="*/ 649813 h 649813"/>
                  <a:gd name="connsiteX4-317" fmla="*/ 3176 w 660438"/>
                  <a:gd name="connsiteY4-318" fmla="*/ 333290 h 649813"/>
                  <a:gd name="connsiteX5-319" fmla="*/ 62645 w 660438"/>
                  <a:gd name="connsiteY5-320" fmla="*/ 130374 h 649813"/>
                  <a:gd name="connsiteX0-321" fmla="*/ 128078 w 660438"/>
                  <a:gd name="connsiteY0-322" fmla="*/ 64927 h 653852"/>
                  <a:gd name="connsiteX1-323" fmla="*/ 410712 w 660438"/>
                  <a:gd name="connsiteY1-324" fmla="*/ 15051 h 653852"/>
                  <a:gd name="connsiteX2-325" fmla="*/ 659670 w 660438"/>
                  <a:gd name="connsiteY2-326" fmla="*/ 337329 h 653852"/>
                  <a:gd name="connsiteX3-327" fmla="*/ 331423 w 660438"/>
                  <a:gd name="connsiteY3-328" fmla="*/ 653852 h 653852"/>
                  <a:gd name="connsiteX4-329" fmla="*/ 3176 w 660438"/>
                  <a:gd name="connsiteY4-330" fmla="*/ 337329 h 653852"/>
                  <a:gd name="connsiteX5-331" fmla="*/ 62645 w 660438"/>
                  <a:gd name="connsiteY5-332" fmla="*/ 134413 h 65385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91" y="connsiteY5-92"/>
                  </a:cxn>
                </a:cxnLst>
                <a:rect l="l" t="t" r="r" b="b"/>
                <a:pathLst>
                  <a:path w="660438" h="653852">
                    <a:moveTo>
                      <a:pt x="128078" y="64927"/>
                    </a:moveTo>
                    <a:cubicBezTo>
                      <a:pt x="200406" y="22404"/>
                      <a:pt x="266694" y="-24807"/>
                      <a:pt x="410712" y="15051"/>
                    </a:cubicBezTo>
                    <a:cubicBezTo>
                      <a:pt x="554730" y="54909"/>
                      <a:pt x="671038" y="190221"/>
                      <a:pt x="659670" y="337329"/>
                    </a:cubicBezTo>
                    <a:cubicBezTo>
                      <a:pt x="648302" y="484437"/>
                      <a:pt x="512709" y="653852"/>
                      <a:pt x="331423" y="653852"/>
                    </a:cubicBezTo>
                    <a:cubicBezTo>
                      <a:pt x="150137" y="653852"/>
                      <a:pt x="14721" y="457153"/>
                      <a:pt x="3176" y="337329"/>
                    </a:cubicBezTo>
                    <a:cubicBezTo>
                      <a:pt x="-8369" y="217505"/>
                      <a:pt x="11590" y="209227"/>
                      <a:pt x="62645" y="134413"/>
                    </a:cubicBezTo>
                  </a:path>
                </a:pathLst>
              </a:custGeom>
              <a:grpFill/>
              <a:ln w="19050" cap="rnd">
                <a:solidFill>
                  <a:srgbClr val="005790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rgbClr val="005790"/>
                  </a:solidFill>
                </a:endParaRPr>
              </a:p>
            </p:txBody>
          </p:sp>
        </p:grpSp>
        <p:sp>
          <p:nvSpPr>
            <p:cNvPr id="127" name="任意多边形 126"/>
            <p:cNvSpPr/>
            <p:nvPr/>
          </p:nvSpPr>
          <p:spPr>
            <a:xfrm>
              <a:off x="4976956" y="1665601"/>
              <a:ext cx="657427" cy="326972"/>
            </a:xfrm>
            <a:custGeom>
              <a:avLst/>
              <a:gdLst>
                <a:gd name="connsiteX0" fmla="*/ 584616 w 1244505"/>
                <a:gd name="connsiteY0" fmla="*/ 513816 h 978511"/>
                <a:gd name="connsiteX1" fmla="*/ 0 w 1244505"/>
                <a:gd name="connsiteY1" fmla="*/ 423875 h 978511"/>
                <a:gd name="connsiteX2" fmla="*/ 179882 w 1244505"/>
                <a:gd name="connsiteY2" fmla="*/ 199022 h 978511"/>
                <a:gd name="connsiteX3" fmla="*/ 674557 w 1244505"/>
                <a:gd name="connsiteY3" fmla="*/ 423875 h 978511"/>
                <a:gd name="connsiteX4" fmla="*/ 734518 w 1244505"/>
                <a:gd name="connsiteY4" fmla="*/ 184032 h 978511"/>
                <a:gd name="connsiteX5" fmla="*/ 944380 w 1244505"/>
                <a:gd name="connsiteY5" fmla="*/ 4150 h 978511"/>
                <a:gd name="connsiteX6" fmla="*/ 1244183 w 1244505"/>
                <a:gd name="connsiteY6" fmla="*/ 363914 h 978511"/>
                <a:gd name="connsiteX7" fmla="*/ 884419 w 1244505"/>
                <a:gd name="connsiteY7" fmla="*/ 513816 h 978511"/>
                <a:gd name="connsiteX8" fmla="*/ 1199213 w 1244505"/>
                <a:gd name="connsiteY8" fmla="*/ 723678 h 978511"/>
                <a:gd name="connsiteX9" fmla="*/ 944380 w 1244505"/>
                <a:gd name="connsiteY9" fmla="*/ 978511 h 978511"/>
                <a:gd name="connsiteX10" fmla="*/ 719528 w 1244505"/>
                <a:gd name="connsiteY10" fmla="*/ 723678 h 978511"/>
                <a:gd name="connsiteX11" fmla="*/ 299803 w 1244505"/>
                <a:gd name="connsiteY11" fmla="*/ 903560 h 978511"/>
                <a:gd name="connsiteX12" fmla="*/ 74951 w 1244505"/>
                <a:gd name="connsiteY12" fmla="*/ 738668 h 978511"/>
                <a:gd name="connsiteX13" fmla="*/ 719528 w 1244505"/>
                <a:gd name="connsiteY13" fmla="*/ 558786 h 978511"/>
                <a:gd name="connsiteX0-1" fmla="*/ 584616 w 1246893"/>
                <a:gd name="connsiteY0-2" fmla="*/ 502981 h 967676"/>
                <a:gd name="connsiteX1-3" fmla="*/ 0 w 1246893"/>
                <a:gd name="connsiteY1-4" fmla="*/ 413040 h 967676"/>
                <a:gd name="connsiteX2-5" fmla="*/ 179882 w 1246893"/>
                <a:gd name="connsiteY2-6" fmla="*/ 188187 h 967676"/>
                <a:gd name="connsiteX3-7" fmla="*/ 674557 w 1246893"/>
                <a:gd name="connsiteY3-8" fmla="*/ 413040 h 967676"/>
                <a:gd name="connsiteX4-9" fmla="*/ 734518 w 1246893"/>
                <a:gd name="connsiteY4-10" fmla="*/ 173197 h 967676"/>
                <a:gd name="connsiteX5-11" fmla="*/ 1033049 w 1246893"/>
                <a:gd name="connsiteY5-12" fmla="*/ 4398 h 967676"/>
                <a:gd name="connsiteX6-13" fmla="*/ 1244183 w 1246893"/>
                <a:gd name="connsiteY6-14" fmla="*/ 353079 h 967676"/>
                <a:gd name="connsiteX7-15" fmla="*/ 884419 w 1246893"/>
                <a:gd name="connsiteY7-16" fmla="*/ 502981 h 967676"/>
                <a:gd name="connsiteX8-17" fmla="*/ 1199213 w 1246893"/>
                <a:gd name="connsiteY8-18" fmla="*/ 712843 h 967676"/>
                <a:gd name="connsiteX9-19" fmla="*/ 944380 w 1246893"/>
                <a:gd name="connsiteY9-20" fmla="*/ 967676 h 967676"/>
                <a:gd name="connsiteX10-21" fmla="*/ 719528 w 1246893"/>
                <a:gd name="connsiteY10-22" fmla="*/ 712843 h 967676"/>
                <a:gd name="connsiteX11-23" fmla="*/ 299803 w 1246893"/>
                <a:gd name="connsiteY11-24" fmla="*/ 892725 h 967676"/>
                <a:gd name="connsiteX12-25" fmla="*/ 74951 w 1246893"/>
                <a:gd name="connsiteY12-26" fmla="*/ 727833 h 967676"/>
                <a:gd name="connsiteX13-27" fmla="*/ 719528 w 1246893"/>
                <a:gd name="connsiteY13-28" fmla="*/ 547951 h 967676"/>
                <a:gd name="connsiteX0-29" fmla="*/ 584616 w 1250361"/>
                <a:gd name="connsiteY0-30" fmla="*/ 505914 h 970609"/>
                <a:gd name="connsiteX1-31" fmla="*/ 0 w 1250361"/>
                <a:gd name="connsiteY1-32" fmla="*/ 415973 h 970609"/>
                <a:gd name="connsiteX2-33" fmla="*/ 179882 w 1250361"/>
                <a:gd name="connsiteY2-34" fmla="*/ 191120 h 970609"/>
                <a:gd name="connsiteX3-35" fmla="*/ 674557 w 1250361"/>
                <a:gd name="connsiteY3-36" fmla="*/ 415973 h 970609"/>
                <a:gd name="connsiteX4-37" fmla="*/ 734518 w 1250361"/>
                <a:gd name="connsiteY4-38" fmla="*/ 176130 h 970609"/>
                <a:gd name="connsiteX5-39" fmla="*/ 1033049 w 1250361"/>
                <a:gd name="connsiteY5-40" fmla="*/ 7331 h 970609"/>
                <a:gd name="connsiteX6-41" fmla="*/ 1244183 w 1250361"/>
                <a:gd name="connsiteY6-42" fmla="*/ 356012 h 970609"/>
                <a:gd name="connsiteX7-43" fmla="*/ 884419 w 1250361"/>
                <a:gd name="connsiteY7-44" fmla="*/ 505914 h 970609"/>
                <a:gd name="connsiteX8-45" fmla="*/ 1199213 w 1250361"/>
                <a:gd name="connsiteY8-46" fmla="*/ 715776 h 970609"/>
                <a:gd name="connsiteX9-47" fmla="*/ 944380 w 1250361"/>
                <a:gd name="connsiteY9-48" fmla="*/ 970609 h 970609"/>
                <a:gd name="connsiteX10-49" fmla="*/ 719528 w 1250361"/>
                <a:gd name="connsiteY10-50" fmla="*/ 715776 h 970609"/>
                <a:gd name="connsiteX11-51" fmla="*/ 299803 w 1250361"/>
                <a:gd name="connsiteY11-52" fmla="*/ 895658 h 970609"/>
                <a:gd name="connsiteX12-53" fmla="*/ 74951 w 1250361"/>
                <a:gd name="connsiteY12-54" fmla="*/ 730766 h 970609"/>
                <a:gd name="connsiteX13-55" fmla="*/ 719528 w 1250361"/>
                <a:gd name="connsiteY13-56" fmla="*/ 550884 h 970609"/>
                <a:gd name="connsiteX0-57" fmla="*/ 584616 w 1219605"/>
                <a:gd name="connsiteY0-58" fmla="*/ 503672 h 968367"/>
                <a:gd name="connsiteX1-59" fmla="*/ 0 w 1219605"/>
                <a:gd name="connsiteY1-60" fmla="*/ 413731 h 968367"/>
                <a:gd name="connsiteX2-61" fmla="*/ 179882 w 1219605"/>
                <a:gd name="connsiteY2-62" fmla="*/ 188878 h 968367"/>
                <a:gd name="connsiteX3-63" fmla="*/ 674557 w 1219605"/>
                <a:gd name="connsiteY3-64" fmla="*/ 413731 h 968367"/>
                <a:gd name="connsiteX4-65" fmla="*/ 734518 w 1219605"/>
                <a:gd name="connsiteY4-66" fmla="*/ 173888 h 968367"/>
                <a:gd name="connsiteX5-67" fmla="*/ 1033049 w 1219605"/>
                <a:gd name="connsiteY5-68" fmla="*/ 5089 h 968367"/>
                <a:gd name="connsiteX6-69" fmla="*/ 1216474 w 1219605"/>
                <a:gd name="connsiteY6-70" fmla="*/ 370395 h 968367"/>
                <a:gd name="connsiteX7-71" fmla="*/ 884419 w 1219605"/>
                <a:gd name="connsiteY7-72" fmla="*/ 503672 h 968367"/>
                <a:gd name="connsiteX8-73" fmla="*/ 1199213 w 1219605"/>
                <a:gd name="connsiteY8-74" fmla="*/ 713534 h 968367"/>
                <a:gd name="connsiteX9-75" fmla="*/ 944380 w 1219605"/>
                <a:gd name="connsiteY9-76" fmla="*/ 968367 h 968367"/>
                <a:gd name="connsiteX10-77" fmla="*/ 719528 w 1219605"/>
                <a:gd name="connsiteY10-78" fmla="*/ 713534 h 968367"/>
                <a:gd name="connsiteX11-79" fmla="*/ 299803 w 1219605"/>
                <a:gd name="connsiteY11-80" fmla="*/ 893416 h 968367"/>
                <a:gd name="connsiteX12-81" fmla="*/ 74951 w 1219605"/>
                <a:gd name="connsiteY12-82" fmla="*/ 728524 h 968367"/>
                <a:gd name="connsiteX13-83" fmla="*/ 719528 w 1219605"/>
                <a:gd name="connsiteY13-84" fmla="*/ 548642 h 968367"/>
                <a:gd name="connsiteX0-85" fmla="*/ 584616 w 1223250"/>
                <a:gd name="connsiteY0-86" fmla="*/ 499287 h 963982"/>
                <a:gd name="connsiteX1-87" fmla="*/ 0 w 1223250"/>
                <a:gd name="connsiteY1-88" fmla="*/ 409346 h 963982"/>
                <a:gd name="connsiteX2-89" fmla="*/ 179882 w 1223250"/>
                <a:gd name="connsiteY2-90" fmla="*/ 184493 h 963982"/>
                <a:gd name="connsiteX3-91" fmla="*/ 674557 w 1223250"/>
                <a:gd name="connsiteY3-92" fmla="*/ 409346 h 963982"/>
                <a:gd name="connsiteX4-93" fmla="*/ 734518 w 1223250"/>
                <a:gd name="connsiteY4-94" fmla="*/ 169503 h 963982"/>
                <a:gd name="connsiteX5-95" fmla="*/ 1033049 w 1223250"/>
                <a:gd name="connsiteY5-96" fmla="*/ 704 h 963982"/>
                <a:gd name="connsiteX6-97" fmla="*/ 1216474 w 1223250"/>
                <a:gd name="connsiteY6-98" fmla="*/ 366010 h 963982"/>
                <a:gd name="connsiteX7-99" fmla="*/ 884419 w 1223250"/>
                <a:gd name="connsiteY7-100" fmla="*/ 499287 h 963982"/>
                <a:gd name="connsiteX8-101" fmla="*/ 1199213 w 1223250"/>
                <a:gd name="connsiteY8-102" fmla="*/ 709149 h 963982"/>
                <a:gd name="connsiteX9-103" fmla="*/ 944380 w 1223250"/>
                <a:gd name="connsiteY9-104" fmla="*/ 963982 h 963982"/>
                <a:gd name="connsiteX10-105" fmla="*/ 719528 w 1223250"/>
                <a:gd name="connsiteY10-106" fmla="*/ 709149 h 963982"/>
                <a:gd name="connsiteX11-107" fmla="*/ 299803 w 1223250"/>
                <a:gd name="connsiteY11-108" fmla="*/ 889031 h 963982"/>
                <a:gd name="connsiteX12-109" fmla="*/ 74951 w 1223250"/>
                <a:gd name="connsiteY12-110" fmla="*/ 724139 h 963982"/>
                <a:gd name="connsiteX13-111" fmla="*/ 719528 w 1223250"/>
                <a:gd name="connsiteY13-112" fmla="*/ 544257 h 963982"/>
                <a:gd name="connsiteX0-113" fmla="*/ 584616 w 1223250"/>
                <a:gd name="connsiteY0-114" fmla="*/ 499287 h 963982"/>
                <a:gd name="connsiteX1-115" fmla="*/ 0 w 1223250"/>
                <a:gd name="connsiteY1-116" fmla="*/ 409346 h 963982"/>
                <a:gd name="connsiteX2-117" fmla="*/ 179882 w 1223250"/>
                <a:gd name="connsiteY2-118" fmla="*/ 184493 h 963982"/>
                <a:gd name="connsiteX3-119" fmla="*/ 674557 w 1223250"/>
                <a:gd name="connsiteY3-120" fmla="*/ 409346 h 963982"/>
                <a:gd name="connsiteX4-121" fmla="*/ 734518 w 1223250"/>
                <a:gd name="connsiteY4-122" fmla="*/ 169503 h 963982"/>
                <a:gd name="connsiteX5-123" fmla="*/ 1033049 w 1223250"/>
                <a:gd name="connsiteY5-124" fmla="*/ 704 h 963982"/>
                <a:gd name="connsiteX6-125" fmla="*/ 1216474 w 1223250"/>
                <a:gd name="connsiteY6-126" fmla="*/ 366010 h 963982"/>
                <a:gd name="connsiteX7-127" fmla="*/ 884419 w 1223250"/>
                <a:gd name="connsiteY7-128" fmla="*/ 499287 h 963982"/>
                <a:gd name="connsiteX8-129" fmla="*/ 1199213 w 1223250"/>
                <a:gd name="connsiteY8-130" fmla="*/ 709149 h 963982"/>
                <a:gd name="connsiteX9-131" fmla="*/ 944380 w 1223250"/>
                <a:gd name="connsiteY9-132" fmla="*/ 963982 h 963982"/>
                <a:gd name="connsiteX10-133" fmla="*/ 719528 w 1223250"/>
                <a:gd name="connsiteY10-134" fmla="*/ 709149 h 963982"/>
                <a:gd name="connsiteX11-135" fmla="*/ 299803 w 1223250"/>
                <a:gd name="connsiteY11-136" fmla="*/ 889031 h 963982"/>
                <a:gd name="connsiteX12-137" fmla="*/ 74951 w 1223250"/>
                <a:gd name="connsiteY12-138" fmla="*/ 724139 h 963982"/>
                <a:gd name="connsiteX13-139" fmla="*/ 719528 w 1223250"/>
                <a:gd name="connsiteY13-140" fmla="*/ 544257 h 963982"/>
                <a:gd name="connsiteX0-141" fmla="*/ 584616 w 1223250"/>
                <a:gd name="connsiteY0-142" fmla="*/ 499287 h 963982"/>
                <a:gd name="connsiteX1-143" fmla="*/ 0 w 1223250"/>
                <a:gd name="connsiteY1-144" fmla="*/ 409346 h 963982"/>
                <a:gd name="connsiteX2-145" fmla="*/ 179882 w 1223250"/>
                <a:gd name="connsiteY2-146" fmla="*/ 184493 h 963982"/>
                <a:gd name="connsiteX3-147" fmla="*/ 674557 w 1223250"/>
                <a:gd name="connsiteY3-148" fmla="*/ 409346 h 963982"/>
                <a:gd name="connsiteX4-149" fmla="*/ 734518 w 1223250"/>
                <a:gd name="connsiteY4-150" fmla="*/ 169503 h 963982"/>
                <a:gd name="connsiteX5-151" fmla="*/ 1033049 w 1223250"/>
                <a:gd name="connsiteY5-152" fmla="*/ 704 h 963982"/>
                <a:gd name="connsiteX6-153" fmla="*/ 1216474 w 1223250"/>
                <a:gd name="connsiteY6-154" fmla="*/ 366010 h 963982"/>
                <a:gd name="connsiteX7-155" fmla="*/ 884419 w 1223250"/>
                <a:gd name="connsiteY7-156" fmla="*/ 499287 h 963982"/>
                <a:gd name="connsiteX8-157" fmla="*/ 1199213 w 1223250"/>
                <a:gd name="connsiteY8-158" fmla="*/ 709149 h 963982"/>
                <a:gd name="connsiteX9-159" fmla="*/ 944380 w 1223250"/>
                <a:gd name="connsiteY9-160" fmla="*/ 963982 h 963982"/>
                <a:gd name="connsiteX10-161" fmla="*/ 719528 w 1223250"/>
                <a:gd name="connsiteY10-162" fmla="*/ 709149 h 963982"/>
                <a:gd name="connsiteX11-163" fmla="*/ 299803 w 1223250"/>
                <a:gd name="connsiteY11-164" fmla="*/ 889031 h 963982"/>
                <a:gd name="connsiteX12-165" fmla="*/ 74951 w 1223250"/>
                <a:gd name="connsiteY12-166" fmla="*/ 724139 h 963982"/>
                <a:gd name="connsiteX13-167" fmla="*/ 719528 w 1223250"/>
                <a:gd name="connsiteY13-168" fmla="*/ 544257 h 963982"/>
                <a:gd name="connsiteX0-169" fmla="*/ 584616 w 1223250"/>
                <a:gd name="connsiteY0-170" fmla="*/ 499287 h 964450"/>
                <a:gd name="connsiteX1-171" fmla="*/ 0 w 1223250"/>
                <a:gd name="connsiteY1-172" fmla="*/ 409346 h 964450"/>
                <a:gd name="connsiteX2-173" fmla="*/ 179882 w 1223250"/>
                <a:gd name="connsiteY2-174" fmla="*/ 184493 h 964450"/>
                <a:gd name="connsiteX3-175" fmla="*/ 674557 w 1223250"/>
                <a:gd name="connsiteY3-176" fmla="*/ 409346 h 964450"/>
                <a:gd name="connsiteX4-177" fmla="*/ 734518 w 1223250"/>
                <a:gd name="connsiteY4-178" fmla="*/ 169503 h 964450"/>
                <a:gd name="connsiteX5-179" fmla="*/ 1033049 w 1223250"/>
                <a:gd name="connsiteY5-180" fmla="*/ 704 h 964450"/>
                <a:gd name="connsiteX6-181" fmla="*/ 1216474 w 1223250"/>
                <a:gd name="connsiteY6-182" fmla="*/ 366010 h 964450"/>
                <a:gd name="connsiteX7-183" fmla="*/ 884419 w 1223250"/>
                <a:gd name="connsiteY7-184" fmla="*/ 499287 h 964450"/>
                <a:gd name="connsiteX8-185" fmla="*/ 1199213 w 1223250"/>
                <a:gd name="connsiteY8-186" fmla="*/ 709149 h 964450"/>
                <a:gd name="connsiteX9-187" fmla="*/ 944380 w 1223250"/>
                <a:gd name="connsiteY9-188" fmla="*/ 963982 h 964450"/>
                <a:gd name="connsiteX10-189" fmla="*/ 719528 w 1223250"/>
                <a:gd name="connsiteY10-190" fmla="*/ 709149 h 964450"/>
                <a:gd name="connsiteX11-191" fmla="*/ 299803 w 1223250"/>
                <a:gd name="connsiteY11-192" fmla="*/ 889031 h 964450"/>
                <a:gd name="connsiteX12-193" fmla="*/ 74951 w 1223250"/>
                <a:gd name="connsiteY12-194" fmla="*/ 724139 h 964450"/>
                <a:gd name="connsiteX13-195" fmla="*/ 719528 w 1223250"/>
                <a:gd name="connsiteY13-196" fmla="*/ 544257 h 964450"/>
                <a:gd name="connsiteX0-197" fmla="*/ 584616 w 1223250"/>
                <a:gd name="connsiteY0-198" fmla="*/ 499287 h 964605"/>
                <a:gd name="connsiteX1-199" fmla="*/ 0 w 1223250"/>
                <a:gd name="connsiteY1-200" fmla="*/ 409346 h 964605"/>
                <a:gd name="connsiteX2-201" fmla="*/ 179882 w 1223250"/>
                <a:gd name="connsiteY2-202" fmla="*/ 184493 h 964605"/>
                <a:gd name="connsiteX3-203" fmla="*/ 674557 w 1223250"/>
                <a:gd name="connsiteY3-204" fmla="*/ 409346 h 964605"/>
                <a:gd name="connsiteX4-205" fmla="*/ 734518 w 1223250"/>
                <a:gd name="connsiteY4-206" fmla="*/ 169503 h 964605"/>
                <a:gd name="connsiteX5-207" fmla="*/ 1033049 w 1223250"/>
                <a:gd name="connsiteY5-208" fmla="*/ 704 h 964605"/>
                <a:gd name="connsiteX6-209" fmla="*/ 1216474 w 1223250"/>
                <a:gd name="connsiteY6-210" fmla="*/ 366010 h 964605"/>
                <a:gd name="connsiteX7-211" fmla="*/ 884419 w 1223250"/>
                <a:gd name="connsiteY7-212" fmla="*/ 499287 h 964605"/>
                <a:gd name="connsiteX8-213" fmla="*/ 1199213 w 1223250"/>
                <a:gd name="connsiteY8-214" fmla="*/ 709149 h 964605"/>
                <a:gd name="connsiteX9-215" fmla="*/ 944380 w 1223250"/>
                <a:gd name="connsiteY9-216" fmla="*/ 963982 h 964605"/>
                <a:gd name="connsiteX10-217" fmla="*/ 719528 w 1223250"/>
                <a:gd name="connsiteY10-218" fmla="*/ 709149 h 964605"/>
                <a:gd name="connsiteX11-219" fmla="*/ 299803 w 1223250"/>
                <a:gd name="connsiteY11-220" fmla="*/ 889031 h 964605"/>
                <a:gd name="connsiteX12-221" fmla="*/ 74951 w 1223250"/>
                <a:gd name="connsiteY12-222" fmla="*/ 724139 h 964605"/>
                <a:gd name="connsiteX13-223" fmla="*/ 719528 w 1223250"/>
                <a:gd name="connsiteY13-224" fmla="*/ 544257 h 964605"/>
                <a:gd name="connsiteX0-225" fmla="*/ 584616 w 1223250"/>
                <a:gd name="connsiteY0-226" fmla="*/ 499287 h 964605"/>
                <a:gd name="connsiteX1-227" fmla="*/ 0 w 1223250"/>
                <a:gd name="connsiteY1-228" fmla="*/ 409346 h 964605"/>
                <a:gd name="connsiteX2-229" fmla="*/ 179882 w 1223250"/>
                <a:gd name="connsiteY2-230" fmla="*/ 184493 h 964605"/>
                <a:gd name="connsiteX3-231" fmla="*/ 674557 w 1223250"/>
                <a:gd name="connsiteY3-232" fmla="*/ 409346 h 964605"/>
                <a:gd name="connsiteX4-233" fmla="*/ 734518 w 1223250"/>
                <a:gd name="connsiteY4-234" fmla="*/ 169503 h 964605"/>
                <a:gd name="connsiteX5-235" fmla="*/ 1033049 w 1223250"/>
                <a:gd name="connsiteY5-236" fmla="*/ 704 h 964605"/>
                <a:gd name="connsiteX6-237" fmla="*/ 1216474 w 1223250"/>
                <a:gd name="connsiteY6-238" fmla="*/ 366010 h 964605"/>
                <a:gd name="connsiteX7-239" fmla="*/ 884419 w 1223250"/>
                <a:gd name="connsiteY7-240" fmla="*/ 499287 h 964605"/>
                <a:gd name="connsiteX8-241" fmla="*/ 1199213 w 1223250"/>
                <a:gd name="connsiteY8-242" fmla="*/ 709149 h 964605"/>
                <a:gd name="connsiteX9-243" fmla="*/ 944380 w 1223250"/>
                <a:gd name="connsiteY9-244" fmla="*/ 963982 h 964605"/>
                <a:gd name="connsiteX10-245" fmla="*/ 719528 w 1223250"/>
                <a:gd name="connsiteY10-246" fmla="*/ 709149 h 964605"/>
                <a:gd name="connsiteX11-247" fmla="*/ 299803 w 1223250"/>
                <a:gd name="connsiteY11-248" fmla="*/ 889031 h 964605"/>
                <a:gd name="connsiteX12-249" fmla="*/ 74951 w 1223250"/>
                <a:gd name="connsiteY12-250" fmla="*/ 724139 h 964605"/>
                <a:gd name="connsiteX13-251" fmla="*/ 719528 w 1223250"/>
                <a:gd name="connsiteY13-252" fmla="*/ 544257 h 964605"/>
                <a:gd name="connsiteX0-253" fmla="*/ 584616 w 1223250"/>
                <a:gd name="connsiteY0-254" fmla="*/ 499287 h 964605"/>
                <a:gd name="connsiteX1-255" fmla="*/ 0 w 1223250"/>
                <a:gd name="connsiteY1-256" fmla="*/ 409346 h 964605"/>
                <a:gd name="connsiteX2-257" fmla="*/ 179882 w 1223250"/>
                <a:gd name="connsiteY2-258" fmla="*/ 184493 h 964605"/>
                <a:gd name="connsiteX3-259" fmla="*/ 674557 w 1223250"/>
                <a:gd name="connsiteY3-260" fmla="*/ 409346 h 964605"/>
                <a:gd name="connsiteX4-261" fmla="*/ 734518 w 1223250"/>
                <a:gd name="connsiteY4-262" fmla="*/ 169503 h 964605"/>
                <a:gd name="connsiteX5-263" fmla="*/ 1033049 w 1223250"/>
                <a:gd name="connsiteY5-264" fmla="*/ 704 h 964605"/>
                <a:gd name="connsiteX6-265" fmla="*/ 1216474 w 1223250"/>
                <a:gd name="connsiteY6-266" fmla="*/ 366010 h 964605"/>
                <a:gd name="connsiteX7-267" fmla="*/ 884419 w 1223250"/>
                <a:gd name="connsiteY7-268" fmla="*/ 499287 h 964605"/>
                <a:gd name="connsiteX8-269" fmla="*/ 1199213 w 1223250"/>
                <a:gd name="connsiteY8-270" fmla="*/ 709149 h 964605"/>
                <a:gd name="connsiteX9-271" fmla="*/ 944380 w 1223250"/>
                <a:gd name="connsiteY9-272" fmla="*/ 963982 h 964605"/>
                <a:gd name="connsiteX10-273" fmla="*/ 719528 w 1223250"/>
                <a:gd name="connsiteY10-274" fmla="*/ 709149 h 964605"/>
                <a:gd name="connsiteX11-275" fmla="*/ 299803 w 1223250"/>
                <a:gd name="connsiteY11-276" fmla="*/ 889031 h 964605"/>
                <a:gd name="connsiteX12-277" fmla="*/ 74951 w 1223250"/>
                <a:gd name="connsiteY12-278" fmla="*/ 724139 h 964605"/>
                <a:gd name="connsiteX13-279" fmla="*/ 630318 w 1223250"/>
                <a:gd name="connsiteY13-280" fmla="*/ 575481 h 964605"/>
                <a:gd name="connsiteX0-281" fmla="*/ 584616 w 1223250"/>
                <a:gd name="connsiteY0-282" fmla="*/ 499287 h 964605"/>
                <a:gd name="connsiteX1-283" fmla="*/ 0 w 1223250"/>
                <a:gd name="connsiteY1-284" fmla="*/ 409346 h 964605"/>
                <a:gd name="connsiteX2-285" fmla="*/ 179882 w 1223250"/>
                <a:gd name="connsiteY2-286" fmla="*/ 184493 h 964605"/>
                <a:gd name="connsiteX3-287" fmla="*/ 674557 w 1223250"/>
                <a:gd name="connsiteY3-288" fmla="*/ 409346 h 964605"/>
                <a:gd name="connsiteX4-289" fmla="*/ 734518 w 1223250"/>
                <a:gd name="connsiteY4-290" fmla="*/ 169503 h 964605"/>
                <a:gd name="connsiteX5-291" fmla="*/ 1033049 w 1223250"/>
                <a:gd name="connsiteY5-292" fmla="*/ 704 h 964605"/>
                <a:gd name="connsiteX6-293" fmla="*/ 1216474 w 1223250"/>
                <a:gd name="connsiteY6-294" fmla="*/ 366010 h 964605"/>
                <a:gd name="connsiteX7-295" fmla="*/ 884419 w 1223250"/>
                <a:gd name="connsiteY7-296" fmla="*/ 499287 h 964605"/>
                <a:gd name="connsiteX8-297" fmla="*/ 1199213 w 1223250"/>
                <a:gd name="connsiteY8-298" fmla="*/ 709149 h 964605"/>
                <a:gd name="connsiteX9-299" fmla="*/ 944380 w 1223250"/>
                <a:gd name="connsiteY9-300" fmla="*/ 963982 h 964605"/>
                <a:gd name="connsiteX10-301" fmla="*/ 719528 w 1223250"/>
                <a:gd name="connsiteY10-302" fmla="*/ 709149 h 964605"/>
                <a:gd name="connsiteX11-303" fmla="*/ 299803 w 1223250"/>
                <a:gd name="connsiteY11-304" fmla="*/ 889031 h 964605"/>
                <a:gd name="connsiteX12-305" fmla="*/ 74951 w 1223250"/>
                <a:gd name="connsiteY12-306" fmla="*/ 724139 h 964605"/>
                <a:gd name="connsiteX13-307" fmla="*/ 630318 w 1223250"/>
                <a:gd name="connsiteY13-308" fmla="*/ 562099 h 964605"/>
                <a:gd name="connsiteX0-309" fmla="*/ 629221 w 1223250"/>
                <a:gd name="connsiteY0-310" fmla="*/ 517129 h 964605"/>
                <a:gd name="connsiteX1-311" fmla="*/ 0 w 1223250"/>
                <a:gd name="connsiteY1-312" fmla="*/ 409346 h 964605"/>
                <a:gd name="connsiteX2-313" fmla="*/ 179882 w 1223250"/>
                <a:gd name="connsiteY2-314" fmla="*/ 184493 h 964605"/>
                <a:gd name="connsiteX3-315" fmla="*/ 674557 w 1223250"/>
                <a:gd name="connsiteY3-316" fmla="*/ 409346 h 964605"/>
                <a:gd name="connsiteX4-317" fmla="*/ 734518 w 1223250"/>
                <a:gd name="connsiteY4-318" fmla="*/ 169503 h 964605"/>
                <a:gd name="connsiteX5-319" fmla="*/ 1033049 w 1223250"/>
                <a:gd name="connsiteY5-320" fmla="*/ 704 h 964605"/>
                <a:gd name="connsiteX6-321" fmla="*/ 1216474 w 1223250"/>
                <a:gd name="connsiteY6-322" fmla="*/ 366010 h 964605"/>
                <a:gd name="connsiteX7-323" fmla="*/ 884419 w 1223250"/>
                <a:gd name="connsiteY7-324" fmla="*/ 499287 h 964605"/>
                <a:gd name="connsiteX8-325" fmla="*/ 1199213 w 1223250"/>
                <a:gd name="connsiteY8-326" fmla="*/ 709149 h 964605"/>
                <a:gd name="connsiteX9-327" fmla="*/ 944380 w 1223250"/>
                <a:gd name="connsiteY9-328" fmla="*/ 963982 h 964605"/>
                <a:gd name="connsiteX10-329" fmla="*/ 719528 w 1223250"/>
                <a:gd name="connsiteY10-330" fmla="*/ 709149 h 964605"/>
                <a:gd name="connsiteX11-331" fmla="*/ 299803 w 1223250"/>
                <a:gd name="connsiteY11-332" fmla="*/ 889031 h 964605"/>
                <a:gd name="connsiteX12-333" fmla="*/ 74951 w 1223250"/>
                <a:gd name="connsiteY12-334" fmla="*/ 724139 h 964605"/>
                <a:gd name="connsiteX13-335" fmla="*/ 630318 w 1223250"/>
                <a:gd name="connsiteY13-336" fmla="*/ 562099 h 964605"/>
                <a:gd name="connsiteX0-337" fmla="*/ 629221 w 1223250"/>
                <a:gd name="connsiteY0-338" fmla="*/ 517129 h 964605"/>
                <a:gd name="connsiteX1-339" fmla="*/ 0 w 1223250"/>
                <a:gd name="connsiteY1-340" fmla="*/ 409346 h 964605"/>
                <a:gd name="connsiteX2-341" fmla="*/ 179882 w 1223250"/>
                <a:gd name="connsiteY2-342" fmla="*/ 184493 h 964605"/>
                <a:gd name="connsiteX3-343" fmla="*/ 674557 w 1223250"/>
                <a:gd name="connsiteY3-344" fmla="*/ 409346 h 964605"/>
                <a:gd name="connsiteX4-345" fmla="*/ 734518 w 1223250"/>
                <a:gd name="connsiteY4-346" fmla="*/ 169503 h 964605"/>
                <a:gd name="connsiteX5-347" fmla="*/ 1033049 w 1223250"/>
                <a:gd name="connsiteY5-348" fmla="*/ 704 h 964605"/>
                <a:gd name="connsiteX6-349" fmla="*/ 1216474 w 1223250"/>
                <a:gd name="connsiteY6-350" fmla="*/ 366010 h 964605"/>
                <a:gd name="connsiteX7-351" fmla="*/ 884419 w 1223250"/>
                <a:gd name="connsiteY7-352" fmla="*/ 499287 h 964605"/>
                <a:gd name="connsiteX8-353" fmla="*/ 1199213 w 1223250"/>
                <a:gd name="connsiteY8-354" fmla="*/ 709149 h 964605"/>
                <a:gd name="connsiteX9-355" fmla="*/ 944380 w 1223250"/>
                <a:gd name="connsiteY9-356" fmla="*/ 963982 h 964605"/>
                <a:gd name="connsiteX10-357" fmla="*/ 719528 w 1223250"/>
                <a:gd name="connsiteY10-358" fmla="*/ 709149 h 964605"/>
                <a:gd name="connsiteX11-359" fmla="*/ 299803 w 1223250"/>
                <a:gd name="connsiteY11-360" fmla="*/ 889031 h 964605"/>
                <a:gd name="connsiteX12-361" fmla="*/ 74951 w 1223250"/>
                <a:gd name="connsiteY12-362" fmla="*/ 724139 h 964605"/>
                <a:gd name="connsiteX13-363" fmla="*/ 630318 w 1223250"/>
                <a:gd name="connsiteY13-364" fmla="*/ 562099 h 964605"/>
                <a:gd name="connsiteX0-365" fmla="*/ 629221 w 1223250"/>
                <a:gd name="connsiteY0-366" fmla="*/ 517129 h 964605"/>
                <a:gd name="connsiteX1-367" fmla="*/ 0 w 1223250"/>
                <a:gd name="connsiteY1-368" fmla="*/ 409346 h 964605"/>
                <a:gd name="connsiteX2-369" fmla="*/ 179882 w 1223250"/>
                <a:gd name="connsiteY2-370" fmla="*/ 184493 h 964605"/>
                <a:gd name="connsiteX3-371" fmla="*/ 674557 w 1223250"/>
                <a:gd name="connsiteY3-372" fmla="*/ 409346 h 964605"/>
                <a:gd name="connsiteX4-373" fmla="*/ 734518 w 1223250"/>
                <a:gd name="connsiteY4-374" fmla="*/ 169503 h 964605"/>
                <a:gd name="connsiteX5-375" fmla="*/ 1033049 w 1223250"/>
                <a:gd name="connsiteY5-376" fmla="*/ 704 h 964605"/>
                <a:gd name="connsiteX6-377" fmla="*/ 1216474 w 1223250"/>
                <a:gd name="connsiteY6-378" fmla="*/ 366010 h 964605"/>
                <a:gd name="connsiteX7-379" fmla="*/ 884419 w 1223250"/>
                <a:gd name="connsiteY7-380" fmla="*/ 499287 h 964605"/>
                <a:gd name="connsiteX8-381" fmla="*/ 1199213 w 1223250"/>
                <a:gd name="connsiteY8-382" fmla="*/ 709149 h 964605"/>
                <a:gd name="connsiteX9-383" fmla="*/ 944380 w 1223250"/>
                <a:gd name="connsiteY9-384" fmla="*/ 963982 h 964605"/>
                <a:gd name="connsiteX10-385" fmla="*/ 719528 w 1223250"/>
                <a:gd name="connsiteY10-386" fmla="*/ 709149 h 964605"/>
                <a:gd name="connsiteX11-387" fmla="*/ 299803 w 1223250"/>
                <a:gd name="connsiteY11-388" fmla="*/ 889031 h 964605"/>
                <a:gd name="connsiteX12-389" fmla="*/ 74951 w 1223250"/>
                <a:gd name="connsiteY12-390" fmla="*/ 724139 h 964605"/>
                <a:gd name="connsiteX13-391" fmla="*/ 630318 w 1223250"/>
                <a:gd name="connsiteY13-392" fmla="*/ 562099 h 964605"/>
                <a:gd name="connsiteX0-393" fmla="*/ 0 w 1223250"/>
                <a:gd name="connsiteY0-394" fmla="*/ 409346 h 964605"/>
                <a:gd name="connsiteX1-395" fmla="*/ 179882 w 1223250"/>
                <a:gd name="connsiteY1-396" fmla="*/ 184493 h 964605"/>
                <a:gd name="connsiteX2-397" fmla="*/ 674557 w 1223250"/>
                <a:gd name="connsiteY2-398" fmla="*/ 409346 h 964605"/>
                <a:gd name="connsiteX3-399" fmla="*/ 734518 w 1223250"/>
                <a:gd name="connsiteY3-400" fmla="*/ 169503 h 964605"/>
                <a:gd name="connsiteX4-401" fmla="*/ 1033049 w 1223250"/>
                <a:gd name="connsiteY4-402" fmla="*/ 704 h 964605"/>
                <a:gd name="connsiteX5-403" fmla="*/ 1216474 w 1223250"/>
                <a:gd name="connsiteY5-404" fmla="*/ 366010 h 964605"/>
                <a:gd name="connsiteX6-405" fmla="*/ 884419 w 1223250"/>
                <a:gd name="connsiteY6-406" fmla="*/ 499287 h 964605"/>
                <a:gd name="connsiteX7-407" fmla="*/ 1199213 w 1223250"/>
                <a:gd name="connsiteY7-408" fmla="*/ 709149 h 964605"/>
                <a:gd name="connsiteX8-409" fmla="*/ 944380 w 1223250"/>
                <a:gd name="connsiteY8-410" fmla="*/ 963982 h 964605"/>
                <a:gd name="connsiteX9-411" fmla="*/ 719528 w 1223250"/>
                <a:gd name="connsiteY9-412" fmla="*/ 709149 h 964605"/>
                <a:gd name="connsiteX10-413" fmla="*/ 299803 w 1223250"/>
                <a:gd name="connsiteY10-414" fmla="*/ 889031 h 964605"/>
                <a:gd name="connsiteX11-415" fmla="*/ 74951 w 1223250"/>
                <a:gd name="connsiteY11-416" fmla="*/ 724139 h 964605"/>
                <a:gd name="connsiteX12-417" fmla="*/ 630318 w 1223250"/>
                <a:gd name="connsiteY12-418" fmla="*/ 562099 h 964605"/>
                <a:gd name="connsiteX0-419" fmla="*/ 117781 w 1161149"/>
                <a:gd name="connsiteY0-420" fmla="*/ 184493 h 964605"/>
                <a:gd name="connsiteX1-421" fmla="*/ 612456 w 1161149"/>
                <a:gd name="connsiteY1-422" fmla="*/ 409346 h 964605"/>
                <a:gd name="connsiteX2-423" fmla="*/ 672417 w 1161149"/>
                <a:gd name="connsiteY2-424" fmla="*/ 169503 h 964605"/>
                <a:gd name="connsiteX3-425" fmla="*/ 970948 w 1161149"/>
                <a:gd name="connsiteY3-426" fmla="*/ 704 h 964605"/>
                <a:gd name="connsiteX4-427" fmla="*/ 1154373 w 1161149"/>
                <a:gd name="connsiteY4-428" fmla="*/ 366010 h 964605"/>
                <a:gd name="connsiteX5-429" fmla="*/ 822318 w 1161149"/>
                <a:gd name="connsiteY5-430" fmla="*/ 499287 h 964605"/>
                <a:gd name="connsiteX6-431" fmla="*/ 1137112 w 1161149"/>
                <a:gd name="connsiteY6-432" fmla="*/ 709149 h 964605"/>
                <a:gd name="connsiteX7-433" fmla="*/ 882279 w 1161149"/>
                <a:gd name="connsiteY7-434" fmla="*/ 963982 h 964605"/>
                <a:gd name="connsiteX8-435" fmla="*/ 657427 w 1161149"/>
                <a:gd name="connsiteY8-436" fmla="*/ 709149 h 964605"/>
                <a:gd name="connsiteX9-437" fmla="*/ 237702 w 1161149"/>
                <a:gd name="connsiteY9-438" fmla="*/ 889031 h 964605"/>
                <a:gd name="connsiteX10-439" fmla="*/ 12850 w 1161149"/>
                <a:gd name="connsiteY10-440" fmla="*/ 724139 h 964605"/>
                <a:gd name="connsiteX11-441" fmla="*/ 568217 w 1161149"/>
                <a:gd name="connsiteY11-442" fmla="*/ 562099 h 964605"/>
                <a:gd name="connsiteX0-443" fmla="*/ 612456 w 1161149"/>
                <a:gd name="connsiteY0-444" fmla="*/ 409346 h 964605"/>
                <a:gd name="connsiteX1-445" fmla="*/ 672417 w 1161149"/>
                <a:gd name="connsiteY1-446" fmla="*/ 169503 h 964605"/>
                <a:gd name="connsiteX2-447" fmla="*/ 970948 w 1161149"/>
                <a:gd name="connsiteY2-448" fmla="*/ 704 h 964605"/>
                <a:gd name="connsiteX3-449" fmla="*/ 1154373 w 1161149"/>
                <a:gd name="connsiteY3-450" fmla="*/ 366010 h 964605"/>
                <a:gd name="connsiteX4-451" fmla="*/ 822318 w 1161149"/>
                <a:gd name="connsiteY4-452" fmla="*/ 499287 h 964605"/>
                <a:gd name="connsiteX5-453" fmla="*/ 1137112 w 1161149"/>
                <a:gd name="connsiteY5-454" fmla="*/ 709149 h 964605"/>
                <a:gd name="connsiteX6-455" fmla="*/ 882279 w 1161149"/>
                <a:gd name="connsiteY6-456" fmla="*/ 963982 h 964605"/>
                <a:gd name="connsiteX7-457" fmla="*/ 657427 w 1161149"/>
                <a:gd name="connsiteY7-458" fmla="*/ 709149 h 964605"/>
                <a:gd name="connsiteX8-459" fmla="*/ 237702 w 1161149"/>
                <a:gd name="connsiteY8-460" fmla="*/ 889031 h 964605"/>
                <a:gd name="connsiteX9-461" fmla="*/ 12850 w 1161149"/>
                <a:gd name="connsiteY9-462" fmla="*/ 724139 h 964605"/>
                <a:gd name="connsiteX10-463" fmla="*/ 568217 w 1161149"/>
                <a:gd name="connsiteY10-464" fmla="*/ 562099 h 964605"/>
                <a:gd name="connsiteX0-465" fmla="*/ 672417 w 1161149"/>
                <a:gd name="connsiteY0-466" fmla="*/ 169503 h 964605"/>
                <a:gd name="connsiteX1-467" fmla="*/ 970948 w 1161149"/>
                <a:gd name="connsiteY1-468" fmla="*/ 704 h 964605"/>
                <a:gd name="connsiteX2-469" fmla="*/ 1154373 w 1161149"/>
                <a:gd name="connsiteY2-470" fmla="*/ 366010 h 964605"/>
                <a:gd name="connsiteX3-471" fmla="*/ 822318 w 1161149"/>
                <a:gd name="connsiteY3-472" fmla="*/ 499287 h 964605"/>
                <a:gd name="connsiteX4-473" fmla="*/ 1137112 w 1161149"/>
                <a:gd name="connsiteY4-474" fmla="*/ 709149 h 964605"/>
                <a:gd name="connsiteX5-475" fmla="*/ 882279 w 1161149"/>
                <a:gd name="connsiteY5-476" fmla="*/ 963982 h 964605"/>
                <a:gd name="connsiteX6-477" fmla="*/ 657427 w 1161149"/>
                <a:gd name="connsiteY6-478" fmla="*/ 709149 h 964605"/>
                <a:gd name="connsiteX7-479" fmla="*/ 237702 w 1161149"/>
                <a:gd name="connsiteY7-480" fmla="*/ 889031 h 964605"/>
                <a:gd name="connsiteX8-481" fmla="*/ 12850 w 1161149"/>
                <a:gd name="connsiteY8-482" fmla="*/ 724139 h 964605"/>
                <a:gd name="connsiteX9-483" fmla="*/ 568217 w 1161149"/>
                <a:gd name="connsiteY9-484" fmla="*/ 562099 h 964605"/>
                <a:gd name="connsiteX0-485" fmla="*/ 970948 w 1161149"/>
                <a:gd name="connsiteY0-486" fmla="*/ 0 h 963901"/>
                <a:gd name="connsiteX1-487" fmla="*/ 1154373 w 1161149"/>
                <a:gd name="connsiteY1-488" fmla="*/ 365306 h 963901"/>
                <a:gd name="connsiteX2-489" fmla="*/ 822318 w 1161149"/>
                <a:gd name="connsiteY2-490" fmla="*/ 498583 h 963901"/>
                <a:gd name="connsiteX3-491" fmla="*/ 1137112 w 1161149"/>
                <a:gd name="connsiteY3-492" fmla="*/ 708445 h 963901"/>
                <a:gd name="connsiteX4-493" fmla="*/ 882279 w 1161149"/>
                <a:gd name="connsiteY4-494" fmla="*/ 963278 h 963901"/>
                <a:gd name="connsiteX5-495" fmla="*/ 657427 w 1161149"/>
                <a:gd name="connsiteY5-496" fmla="*/ 708445 h 963901"/>
                <a:gd name="connsiteX6-497" fmla="*/ 237702 w 1161149"/>
                <a:gd name="connsiteY6-498" fmla="*/ 888327 h 963901"/>
                <a:gd name="connsiteX7-499" fmla="*/ 12850 w 1161149"/>
                <a:gd name="connsiteY7-500" fmla="*/ 723435 h 963901"/>
                <a:gd name="connsiteX8-501" fmla="*/ 568217 w 1161149"/>
                <a:gd name="connsiteY8-502" fmla="*/ 561395 h 963901"/>
                <a:gd name="connsiteX0-503" fmla="*/ 1154373 w 1154373"/>
                <a:gd name="connsiteY0-504" fmla="*/ 0 h 598595"/>
                <a:gd name="connsiteX1-505" fmla="*/ 822318 w 1154373"/>
                <a:gd name="connsiteY1-506" fmla="*/ 133277 h 598595"/>
                <a:gd name="connsiteX2-507" fmla="*/ 1137112 w 1154373"/>
                <a:gd name="connsiteY2-508" fmla="*/ 343139 h 598595"/>
                <a:gd name="connsiteX3-509" fmla="*/ 882279 w 1154373"/>
                <a:gd name="connsiteY3-510" fmla="*/ 597972 h 598595"/>
                <a:gd name="connsiteX4-511" fmla="*/ 657427 w 1154373"/>
                <a:gd name="connsiteY4-512" fmla="*/ 343139 h 598595"/>
                <a:gd name="connsiteX5-513" fmla="*/ 237702 w 1154373"/>
                <a:gd name="connsiteY5-514" fmla="*/ 523021 h 598595"/>
                <a:gd name="connsiteX6-515" fmla="*/ 12850 w 1154373"/>
                <a:gd name="connsiteY6-516" fmla="*/ 358129 h 598595"/>
                <a:gd name="connsiteX7-517" fmla="*/ 568217 w 1154373"/>
                <a:gd name="connsiteY7-518" fmla="*/ 196089 h 598595"/>
                <a:gd name="connsiteX0-519" fmla="*/ 822318 w 1138670"/>
                <a:gd name="connsiteY0-520" fmla="*/ 0 h 465318"/>
                <a:gd name="connsiteX1-521" fmla="*/ 1137112 w 1138670"/>
                <a:gd name="connsiteY1-522" fmla="*/ 209862 h 465318"/>
                <a:gd name="connsiteX2-523" fmla="*/ 882279 w 1138670"/>
                <a:gd name="connsiteY2-524" fmla="*/ 464695 h 465318"/>
                <a:gd name="connsiteX3-525" fmla="*/ 657427 w 1138670"/>
                <a:gd name="connsiteY3-526" fmla="*/ 209862 h 465318"/>
                <a:gd name="connsiteX4-527" fmla="*/ 237702 w 1138670"/>
                <a:gd name="connsiteY4-528" fmla="*/ 389744 h 465318"/>
                <a:gd name="connsiteX5-529" fmla="*/ 12850 w 1138670"/>
                <a:gd name="connsiteY5-530" fmla="*/ 224852 h 465318"/>
                <a:gd name="connsiteX6-531" fmla="*/ 568217 w 1138670"/>
                <a:gd name="connsiteY6-532" fmla="*/ 62812 h 465318"/>
                <a:gd name="connsiteX0-533" fmla="*/ 1137112 w 1138670"/>
                <a:gd name="connsiteY0-534" fmla="*/ 147050 h 402506"/>
                <a:gd name="connsiteX1-535" fmla="*/ 882279 w 1138670"/>
                <a:gd name="connsiteY1-536" fmla="*/ 401883 h 402506"/>
                <a:gd name="connsiteX2-537" fmla="*/ 657427 w 1138670"/>
                <a:gd name="connsiteY2-538" fmla="*/ 147050 h 402506"/>
                <a:gd name="connsiteX3-539" fmla="*/ 237702 w 1138670"/>
                <a:gd name="connsiteY3-540" fmla="*/ 326932 h 402506"/>
                <a:gd name="connsiteX4-541" fmla="*/ 12850 w 1138670"/>
                <a:gd name="connsiteY4-542" fmla="*/ 162040 h 402506"/>
                <a:gd name="connsiteX5-543" fmla="*/ 568217 w 1138670"/>
                <a:gd name="connsiteY5-544" fmla="*/ 0 h 402506"/>
                <a:gd name="connsiteX0-545" fmla="*/ 882279 w 882279"/>
                <a:gd name="connsiteY0-546" fmla="*/ 401883 h 401883"/>
                <a:gd name="connsiteX1-547" fmla="*/ 657427 w 882279"/>
                <a:gd name="connsiteY1-548" fmla="*/ 147050 h 401883"/>
                <a:gd name="connsiteX2-549" fmla="*/ 237702 w 882279"/>
                <a:gd name="connsiteY2-550" fmla="*/ 326932 h 401883"/>
                <a:gd name="connsiteX3-551" fmla="*/ 12850 w 882279"/>
                <a:gd name="connsiteY3-552" fmla="*/ 162040 h 401883"/>
                <a:gd name="connsiteX4-553" fmla="*/ 568217 w 882279"/>
                <a:gd name="connsiteY4-554" fmla="*/ 0 h 401883"/>
                <a:gd name="connsiteX0-555" fmla="*/ 657427 w 657427"/>
                <a:gd name="connsiteY0-556" fmla="*/ 147050 h 326972"/>
                <a:gd name="connsiteX1-557" fmla="*/ 237702 w 657427"/>
                <a:gd name="connsiteY1-558" fmla="*/ 326932 h 326972"/>
                <a:gd name="connsiteX2-559" fmla="*/ 12850 w 657427"/>
                <a:gd name="connsiteY2-560" fmla="*/ 162040 h 326972"/>
                <a:gd name="connsiteX3-561" fmla="*/ 568217 w 657427"/>
                <a:gd name="connsiteY3-562" fmla="*/ 0 h 32697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57427" h="326972">
                  <a:moveTo>
                    <a:pt x="657427" y="147050"/>
                  </a:moveTo>
                  <a:cubicBezTo>
                    <a:pt x="517519" y="207011"/>
                    <a:pt x="345131" y="324434"/>
                    <a:pt x="237702" y="326932"/>
                  </a:cubicBezTo>
                  <a:cubicBezTo>
                    <a:pt x="130273" y="329430"/>
                    <a:pt x="-49609" y="214505"/>
                    <a:pt x="12850" y="162040"/>
                  </a:cubicBezTo>
                  <a:lnTo>
                    <a:pt x="568217" y="0"/>
                  </a:lnTo>
                </a:path>
              </a:pathLst>
            </a:custGeom>
            <a:grpFill/>
            <a:ln w="22225" cap="rnd">
              <a:solidFill>
                <a:srgbClr val="00579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5790"/>
                </a:solidFill>
              </a:endParaRPr>
            </a:p>
          </p:txBody>
        </p:sp>
      </p:grpSp>
      <p:sp>
        <p:nvSpPr>
          <p:cNvPr id="132" name="Freeform 5"/>
          <p:cNvSpPr/>
          <p:nvPr/>
        </p:nvSpPr>
        <p:spPr bwMode="auto">
          <a:xfrm>
            <a:off x="2554555" y="2788880"/>
            <a:ext cx="3223945" cy="79407"/>
          </a:xfrm>
          <a:custGeom>
            <a:avLst/>
            <a:gdLst>
              <a:gd name="T0" fmla="*/ 1 w 2288"/>
              <a:gd name="T1" fmla="*/ 2 h 38"/>
              <a:gd name="T2" fmla="*/ 2 w 2288"/>
              <a:gd name="T3" fmla="*/ 6 h 38"/>
              <a:gd name="T4" fmla="*/ 152 w 2288"/>
              <a:gd name="T5" fmla="*/ 19 h 38"/>
              <a:gd name="T6" fmla="*/ 199 w 2288"/>
              <a:gd name="T7" fmla="*/ 17 h 38"/>
              <a:gd name="T8" fmla="*/ 566 w 2288"/>
              <a:gd name="T9" fmla="*/ 25 h 38"/>
              <a:gd name="T10" fmla="*/ 710 w 2288"/>
              <a:gd name="T11" fmla="*/ 29 h 38"/>
              <a:gd name="T12" fmla="*/ 1040 w 2288"/>
              <a:gd name="T13" fmla="*/ 31 h 38"/>
              <a:gd name="T14" fmla="*/ 1426 w 2288"/>
              <a:gd name="T15" fmla="*/ 34 h 38"/>
              <a:gd name="T16" fmla="*/ 1706 w 2288"/>
              <a:gd name="T17" fmla="*/ 35 h 38"/>
              <a:gd name="T18" fmla="*/ 1898 w 2288"/>
              <a:gd name="T19" fmla="*/ 34 h 38"/>
              <a:gd name="T20" fmla="*/ 2020 w 2288"/>
              <a:gd name="T21" fmla="*/ 31 h 38"/>
              <a:gd name="T22" fmla="*/ 2182 w 2288"/>
              <a:gd name="T23" fmla="*/ 29 h 38"/>
              <a:gd name="T24" fmla="*/ 2210 w 2288"/>
              <a:gd name="T25" fmla="*/ 31 h 38"/>
              <a:gd name="T26" fmla="*/ 2286 w 2288"/>
              <a:gd name="T27" fmla="*/ 28 h 38"/>
              <a:gd name="T28" fmla="*/ 2287 w 2288"/>
              <a:gd name="T29" fmla="*/ 24 h 38"/>
              <a:gd name="T30" fmla="*/ 2283 w 2288"/>
              <a:gd name="T31" fmla="*/ 23 h 38"/>
              <a:gd name="T32" fmla="*/ 2210 w 2288"/>
              <a:gd name="T33" fmla="*/ 25 h 38"/>
              <a:gd name="T34" fmla="*/ 2183 w 2288"/>
              <a:gd name="T35" fmla="*/ 23 h 38"/>
              <a:gd name="T36" fmla="*/ 2020 w 2288"/>
              <a:gd name="T37" fmla="*/ 25 h 38"/>
              <a:gd name="T38" fmla="*/ 1898 w 2288"/>
              <a:gd name="T39" fmla="*/ 28 h 38"/>
              <a:gd name="T40" fmla="*/ 1706 w 2288"/>
              <a:gd name="T41" fmla="*/ 29 h 38"/>
              <a:gd name="T42" fmla="*/ 1426 w 2288"/>
              <a:gd name="T43" fmla="*/ 28 h 38"/>
              <a:gd name="T44" fmla="*/ 1040 w 2288"/>
              <a:gd name="T45" fmla="*/ 25 h 38"/>
              <a:gd name="T46" fmla="*/ 710 w 2288"/>
              <a:gd name="T47" fmla="*/ 23 h 38"/>
              <a:gd name="T48" fmla="*/ 567 w 2288"/>
              <a:gd name="T49" fmla="*/ 19 h 38"/>
              <a:gd name="T50" fmla="*/ 199 w 2288"/>
              <a:gd name="T51" fmla="*/ 11 h 38"/>
              <a:gd name="T52" fmla="*/ 152 w 2288"/>
              <a:gd name="T53" fmla="*/ 13 h 38"/>
              <a:gd name="T54" fmla="*/ 5 w 2288"/>
              <a:gd name="T55" fmla="*/ 1 h 38"/>
              <a:gd name="T56" fmla="*/ 1 w 2288"/>
              <a:gd name="T57" fmla="*/ 2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288" h="38">
                <a:moveTo>
                  <a:pt x="1" y="2"/>
                </a:moveTo>
                <a:cubicBezTo>
                  <a:pt x="0" y="3"/>
                  <a:pt x="1" y="5"/>
                  <a:pt x="2" y="6"/>
                </a:cubicBezTo>
                <a:cubicBezTo>
                  <a:pt x="39" y="25"/>
                  <a:pt x="99" y="22"/>
                  <a:pt x="152" y="19"/>
                </a:cubicBezTo>
                <a:cubicBezTo>
                  <a:pt x="169" y="18"/>
                  <a:pt x="185" y="17"/>
                  <a:pt x="199" y="17"/>
                </a:cubicBezTo>
                <a:cubicBezTo>
                  <a:pt x="322" y="17"/>
                  <a:pt x="446" y="21"/>
                  <a:pt x="566" y="25"/>
                </a:cubicBezTo>
                <a:cubicBezTo>
                  <a:pt x="710" y="29"/>
                  <a:pt x="710" y="29"/>
                  <a:pt x="710" y="29"/>
                </a:cubicBezTo>
                <a:cubicBezTo>
                  <a:pt x="820" y="32"/>
                  <a:pt x="932" y="31"/>
                  <a:pt x="1040" y="31"/>
                </a:cubicBezTo>
                <a:cubicBezTo>
                  <a:pt x="1167" y="30"/>
                  <a:pt x="1297" y="29"/>
                  <a:pt x="1426" y="34"/>
                </a:cubicBezTo>
                <a:cubicBezTo>
                  <a:pt x="1519" y="37"/>
                  <a:pt x="1614" y="36"/>
                  <a:pt x="1706" y="35"/>
                </a:cubicBezTo>
                <a:cubicBezTo>
                  <a:pt x="1769" y="34"/>
                  <a:pt x="1834" y="34"/>
                  <a:pt x="1898" y="34"/>
                </a:cubicBezTo>
                <a:cubicBezTo>
                  <a:pt x="1939" y="35"/>
                  <a:pt x="1980" y="33"/>
                  <a:pt x="2020" y="31"/>
                </a:cubicBezTo>
                <a:cubicBezTo>
                  <a:pt x="2073" y="28"/>
                  <a:pt x="2128" y="26"/>
                  <a:pt x="2182" y="29"/>
                </a:cubicBezTo>
                <a:cubicBezTo>
                  <a:pt x="2191" y="29"/>
                  <a:pt x="2200" y="30"/>
                  <a:pt x="2210" y="31"/>
                </a:cubicBezTo>
                <a:cubicBezTo>
                  <a:pt x="2236" y="34"/>
                  <a:pt x="2266" y="38"/>
                  <a:pt x="2286" y="28"/>
                </a:cubicBezTo>
                <a:cubicBezTo>
                  <a:pt x="2287" y="28"/>
                  <a:pt x="2288" y="26"/>
                  <a:pt x="2287" y="24"/>
                </a:cubicBezTo>
                <a:cubicBezTo>
                  <a:pt x="2286" y="23"/>
                  <a:pt x="2285" y="22"/>
                  <a:pt x="2283" y="23"/>
                </a:cubicBezTo>
                <a:cubicBezTo>
                  <a:pt x="2265" y="32"/>
                  <a:pt x="2236" y="28"/>
                  <a:pt x="2210" y="25"/>
                </a:cubicBezTo>
                <a:cubicBezTo>
                  <a:pt x="2200" y="24"/>
                  <a:pt x="2191" y="23"/>
                  <a:pt x="2183" y="23"/>
                </a:cubicBezTo>
                <a:cubicBezTo>
                  <a:pt x="2128" y="20"/>
                  <a:pt x="2073" y="22"/>
                  <a:pt x="2020" y="25"/>
                </a:cubicBezTo>
                <a:cubicBezTo>
                  <a:pt x="1980" y="27"/>
                  <a:pt x="1938" y="29"/>
                  <a:pt x="1898" y="28"/>
                </a:cubicBezTo>
                <a:cubicBezTo>
                  <a:pt x="1834" y="28"/>
                  <a:pt x="1769" y="28"/>
                  <a:pt x="1706" y="29"/>
                </a:cubicBezTo>
                <a:cubicBezTo>
                  <a:pt x="1614" y="30"/>
                  <a:pt x="1519" y="32"/>
                  <a:pt x="1426" y="28"/>
                </a:cubicBezTo>
                <a:cubicBezTo>
                  <a:pt x="1297" y="23"/>
                  <a:pt x="1167" y="24"/>
                  <a:pt x="1040" y="25"/>
                </a:cubicBezTo>
                <a:cubicBezTo>
                  <a:pt x="932" y="25"/>
                  <a:pt x="820" y="26"/>
                  <a:pt x="710" y="23"/>
                </a:cubicBezTo>
                <a:cubicBezTo>
                  <a:pt x="567" y="19"/>
                  <a:pt x="567" y="19"/>
                  <a:pt x="567" y="19"/>
                </a:cubicBezTo>
                <a:cubicBezTo>
                  <a:pt x="446" y="15"/>
                  <a:pt x="322" y="11"/>
                  <a:pt x="199" y="11"/>
                </a:cubicBezTo>
                <a:cubicBezTo>
                  <a:pt x="185" y="11"/>
                  <a:pt x="169" y="12"/>
                  <a:pt x="152" y="13"/>
                </a:cubicBezTo>
                <a:cubicBezTo>
                  <a:pt x="100" y="16"/>
                  <a:pt x="40" y="19"/>
                  <a:pt x="5" y="1"/>
                </a:cubicBezTo>
                <a:cubicBezTo>
                  <a:pt x="4" y="0"/>
                  <a:pt x="2" y="0"/>
                  <a:pt x="1" y="2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solidFill>
              <a:srgbClr val="005790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133" name="Freeform 5"/>
          <p:cNvSpPr/>
          <p:nvPr/>
        </p:nvSpPr>
        <p:spPr bwMode="auto">
          <a:xfrm>
            <a:off x="2554555" y="4681495"/>
            <a:ext cx="3223945" cy="79407"/>
          </a:xfrm>
          <a:custGeom>
            <a:avLst/>
            <a:gdLst>
              <a:gd name="T0" fmla="*/ 1 w 2288"/>
              <a:gd name="T1" fmla="*/ 2 h 38"/>
              <a:gd name="T2" fmla="*/ 2 w 2288"/>
              <a:gd name="T3" fmla="*/ 6 h 38"/>
              <a:gd name="T4" fmla="*/ 152 w 2288"/>
              <a:gd name="T5" fmla="*/ 19 h 38"/>
              <a:gd name="T6" fmla="*/ 199 w 2288"/>
              <a:gd name="T7" fmla="*/ 17 h 38"/>
              <a:gd name="T8" fmla="*/ 566 w 2288"/>
              <a:gd name="T9" fmla="*/ 25 h 38"/>
              <a:gd name="T10" fmla="*/ 710 w 2288"/>
              <a:gd name="T11" fmla="*/ 29 h 38"/>
              <a:gd name="T12" fmla="*/ 1040 w 2288"/>
              <a:gd name="T13" fmla="*/ 31 h 38"/>
              <a:gd name="T14" fmla="*/ 1426 w 2288"/>
              <a:gd name="T15" fmla="*/ 34 h 38"/>
              <a:gd name="T16" fmla="*/ 1706 w 2288"/>
              <a:gd name="T17" fmla="*/ 35 h 38"/>
              <a:gd name="T18" fmla="*/ 1898 w 2288"/>
              <a:gd name="T19" fmla="*/ 34 h 38"/>
              <a:gd name="T20" fmla="*/ 2020 w 2288"/>
              <a:gd name="T21" fmla="*/ 31 h 38"/>
              <a:gd name="T22" fmla="*/ 2182 w 2288"/>
              <a:gd name="T23" fmla="*/ 29 h 38"/>
              <a:gd name="T24" fmla="*/ 2210 w 2288"/>
              <a:gd name="T25" fmla="*/ 31 h 38"/>
              <a:gd name="T26" fmla="*/ 2286 w 2288"/>
              <a:gd name="T27" fmla="*/ 28 h 38"/>
              <a:gd name="T28" fmla="*/ 2287 w 2288"/>
              <a:gd name="T29" fmla="*/ 24 h 38"/>
              <a:gd name="T30" fmla="*/ 2283 w 2288"/>
              <a:gd name="T31" fmla="*/ 23 h 38"/>
              <a:gd name="T32" fmla="*/ 2210 w 2288"/>
              <a:gd name="T33" fmla="*/ 25 h 38"/>
              <a:gd name="T34" fmla="*/ 2183 w 2288"/>
              <a:gd name="T35" fmla="*/ 23 h 38"/>
              <a:gd name="T36" fmla="*/ 2020 w 2288"/>
              <a:gd name="T37" fmla="*/ 25 h 38"/>
              <a:gd name="T38" fmla="*/ 1898 w 2288"/>
              <a:gd name="T39" fmla="*/ 28 h 38"/>
              <a:gd name="T40" fmla="*/ 1706 w 2288"/>
              <a:gd name="T41" fmla="*/ 29 h 38"/>
              <a:gd name="T42" fmla="*/ 1426 w 2288"/>
              <a:gd name="T43" fmla="*/ 28 h 38"/>
              <a:gd name="T44" fmla="*/ 1040 w 2288"/>
              <a:gd name="T45" fmla="*/ 25 h 38"/>
              <a:gd name="T46" fmla="*/ 710 w 2288"/>
              <a:gd name="T47" fmla="*/ 23 h 38"/>
              <a:gd name="T48" fmla="*/ 567 w 2288"/>
              <a:gd name="T49" fmla="*/ 19 h 38"/>
              <a:gd name="T50" fmla="*/ 199 w 2288"/>
              <a:gd name="T51" fmla="*/ 11 h 38"/>
              <a:gd name="T52" fmla="*/ 152 w 2288"/>
              <a:gd name="T53" fmla="*/ 13 h 38"/>
              <a:gd name="T54" fmla="*/ 5 w 2288"/>
              <a:gd name="T55" fmla="*/ 1 h 38"/>
              <a:gd name="T56" fmla="*/ 1 w 2288"/>
              <a:gd name="T57" fmla="*/ 2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288" h="38">
                <a:moveTo>
                  <a:pt x="1" y="2"/>
                </a:moveTo>
                <a:cubicBezTo>
                  <a:pt x="0" y="3"/>
                  <a:pt x="1" y="5"/>
                  <a:pt x="2" y="6"/>
                </a:cubicBezTo>
                <a:cubicBezTo>
                  <a:pt x="39" y="25"/>
                  <a:pt x="99" y="22"/>
                  <a:pt x="152" y="19"/>
                </a:cubicBezTo>
                <a:cubicBezTo>
                  <a:pt x="169" y="18"/>
                  <a:pt x="185" y="17"/>
                  <a:pt x="199" y="17"/>
                </a:cubicBezTo>
                <a:cubicBezTo>
                  <a:pt x="322" y="17"/>
                  <a:pt x="446" y="21"/>
                  <a:pt x="566" y="25"/>
                </a:cubicBezTo>
                <a:cubicBezTo>
                  <a:pt x="710" y="29"/>
                  <a:pt x="710" y="29"/>
                  <a:pt x="710" y="29"/>
                </a:cubicBezTo>
                <a:cubicBezTo>
                  <a:pt x="820" y="32"/>
                  <a:pt x="932" y="31"/>
                  <a:pt x="1040" y="31"/>
                </a:cubicBezTo>
                <a:cubicBezTo>
                  <a:pt x="1167" y="30"/>
                  <a:pt x="1297" y="29"/>
                  <a:pt x="1426" y="34"/>
                </a:cubicBezTo>
                <a:cubicBezTo>
                  <a:pt x="1519" y="37"/>
                  <a:pt x="1614" y="36"/>
                  <a:pt x="1706" y="35"/>
                </a:cubicBezTo>
                <a:cubicBezTo>
                  <a:pt x="1769" y="34"/>
                  <a:pt x="1834" y="34"/>
                  <a:pt x="1898" y="34"/>
                </a:cubicBezTo>
                <a:cubicBezTo>
                  <a:pt x="1939" y="35"/>
                  <a:pt x="1980" y="33"/>
                  <a:pt x="2020" y="31"/>
                </a:cubicBezTo>
                <a:cubicBezTo>
                  <a:pt x="2073" y="28"/>
                  <a:pt x="2128" y="26"/>
                  <a:pt x="2182" y="29"/>
                </a:cubicBezTo>
                <a:cubicBezTo>
                  <a:pt x="2191" y="29"/>
                  <a:pt x="2200" y="30"/>
                  <a:pt x="2210" y="31"/>
                </a:cubicBezTo>
                <a:cubicBezTo>
                  <a:pt x="2236" y="34"/>
                  <a:pt x="2266" y="38"/>
                  <a:pt x="2286" y="28"/>
                </a:cubicBezTo>
                <a:cubicBezTo>
                  <a:pt x="2287" y="28"/>
                  <a:pt x="2288" y="26"/>
                  <a:pt x="2287" y="24"/>
                </a:cubicBezTo>
                <a:cubicBezTo>
                  <a:pt x="2286" y="23"/>
                  <a:pt x="2285" y="22"/>
                  <a:pt x="2283" y="23"/>
                </a:cubicBezTo>
                <a:cubicBezTo>
                  <a:pt x="2265" y="32"/>
                  <a:pt x="2236" y="28"/>
                  <a:pt x="2210" y="25"/>
                </a:cubicBezTo>
                <a:cubicBezTo>
                  <a:pt x="2200" y="24"/>
                  <a:pt x="2191" y="23"/>
                  <a:pt x="2183" y="23"/>
                </a:cubicBezTo>
                <a:cubicBezTo>
                  <a:pt x="2128" y="20"/>
                  <a:pt x="2073" y="22"/>
                  <a:pt x="2020" y="25"/>
                </a:cubicBezTo>
                <a:cubicBezTo>
                  <a:pt x="1980" y="27"/>
                  <a:pt x="1938" y="29"/>
                  <a:pt x="1898" y="28"/>
                </a:cubicBezTo>
                <a:cubicBezTo>
                  <a:pt x="1834" y="28"/>
                  <a:pt x="1769" y="28"/>
                  <a:pt x="1706" y="29"/>
                </a:cubicBezTo>
                <a:cubicBezTo>
                  <a:pt x="1614" y="30"/>
                  <a:pt x="1519" y="32"/>
                  <a:pt x="1426" y="28"/>
                </a:cubicBezTo>
                <a:cubicBezTo>
                  <a:pt x="1297" y="23"/>
                  <a:pt x="1167" y="24"/>
                  <a:pt x="1040" y="25"/>
                </a:cubicBezTo>
                <a:cubicBezTo>
                  <a:pt x="932" y="25"/>
                  <a:pt x="820" y="26"/>
                  <a:pt x="710" y="23"/>
                </a:cubicBezTo>
                <a:cubicBezTo>
                  <a:pt x="567" y="19"/>
                  <a:pt x="567" y="19"/>
                  <a:pt x="567" y="19"/>
                </a:cubicBezTo>
                <a:cubicBezTo>
                  <a:pt x="446" y="15"/>
                  <a:pt x="322" y="11"/>
                  <a:pt x="199" y="11"/>
                </a:cubicBezTo>
                <a:cubicBezTo>
                  <a:pt x="185" y="11"/>
                  <a:pt x="169" y="12"/>
                  <a:pt x="152" y="13"/>
                </a:cubicBezTo>
                <a:cubicBezTo>
                  <a:pt x="100" y="16"/>
                  <a:pt x="40" y="19"/>
                  <a:pt x="5" y="1"/>
                </a:cubicBezTo>
                <a:cubicBezTo>
                  <a:pt x="4" y="0"/>
                  <a:pt x="2" y="0"/>
                  <a:pt x="1" y="2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solidFill>
              <a:srgbClr val="005790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134" name="Freeform 5"/>
          <p:cNvSpPr/>
          <p:nvPr/>
        </p:nvSpPr>
        <p:spPr bwMode="auto">
          <a:xfrm>
            <a:off x="7542983" y="2837475"/>
            <a:ext cx="3223945" cy="79407"/>
          </a:xfrm>
          <a:custGeom>
            <a:avLst/>
            <a:gdLst>
              <a:gd name="T0" fmla="*/ 1 w 2288"/>
              <a:gd name="T1" fmla="*/ 2 h 38"/>
              <a:gd name="T2" fmla="*/ 2 w 2288"/>
              <a:gd name="T3" fmla="*/ 6 h 38"/>
              <a:gd name="T4" fmla="*/ 152 w 2288"/>
              <a:gd name="T5" fmla="*/ 19 h 38"/>
              <a:gd name="T6" fmla="*/ 199 w 2288"/>
              <a:gd name="T7" fmla="*/ 17 h 38"/>
              <a:gd name="T8" fmla="*/ 566 w 2288"/>
              <a:gd name="T9" fmla="*/ 25 h 38"/>
              <a:gd name="T10" fmla="*/ 710 w 2288"/>
              <a:gd name="T11" fmla="*/ 29 h 38"/>
              <a:gd name="T12" fmla="*/ 1040 w 2288"/>
              <a:gd name="T13" fmla="*/ 31 h 38"/>
              <a:gd name="T14" fmla="*/ 1426 w 2288"/>
              <a:gd name="T15" fmla="*/ 34 h 38"/>
              <a:gd name="T16" fmla="*/ 1706 w 2288"/>
              <a:gd name="T17" fmla="*/ 35 h 38"/>
              <a:gd name="T18" fmla="*/ 1898 w 2288"/>
              <a:gd name="T19" fmla="*/ 34 h 38"/>
              <a:gd name="T20" fmla="*/ 2020 w 2288"/>
              <a:gd name="T21" fmla="*/ 31 h 38"/>
              <a:gd name="T22" fmla="*/ 2182 w 2288"/>
              <a:gd name="T23" fmla="*/ 29 h 38"/>
              <a:gd name="T24" fmla="*/ 2210 w 2288"/>
              <a:gd name="T25" fmla="*/ 31 h 38"/>
              <a:gd name="T26" fmla="*/ 2286 w 2288"/>
              <a:gd name="T27" fmla="*/ 28 h 38"/>
              <a:gd name="T28" fmla="*/ 2287 w 2288"/>
              <a:gd name="T29" fmla="*/ 24 h 38"/>
              <a:gd name="T30" fmla="*/ 2283 w 2288"/>
              <a:gd name="T31" fmla="*/ 23 h 38"/>
              <a:gd name="T32" fmla="*/ 2210 w 2288"/>
              <a:gd name="T33" fmla="*/ 25 h 38"/>
              <a:gd name="T34" fmla="*/ 2183 w 2288"/>
              <a:gd name="T35" fmla="*/ 23 h 38"/>
              <a:gd name="T36" fmla="*/ 2020 w 2288"/>
              <a:gd name="T37" fmla="*/ 25 h 38"/>
              <a:gd name="T38" fmla="*/ 1898 w 2288"/>
              <a:gd name="T39" fmla="*/ 28 h 38"/>
              <a:gd name="T40" fmla="*/ 1706 w 2288"/>
              <a:gd name="T41" fmla="*/ 29 h 38"/>
              <a:gd name="T42" fmla="*/ 1426 w 2288"/>
              <a:gd name="T43" fmla="*/ 28 h 38"/>
              <a:gd name="T44" fmla="*/ 1040 w 2288"/>
              <a:gd name="T45" fmla="*/ 25 h 38"/>
              <a:gd name="T46" fmla="*/ 710 w 2288"/>
              <a:gd name="T47" fmla="*/ 23 h 38"/>
              <a:gd name="T48" fmla="*/ 567 w 2288"/>
              <a:gd name="T49" fmla="*/ 19 h 38"/>
              <a:gd name="T50" fmla="*/ 199 w 2288"/>
              <a:gd name="T51" fmla="*/ 11 h 38"/>
              <a:gd name="T52" fmla="*/ 152 w 2288"/>
              <a:gd name="T53" fmla="*/ 13 h 38"/>
              <a:gd name="T54" fmla="*/ 5 w 2288"/>
              <a:gd name="T55" fmla="*/ 1 h 38"/>
              <a:gd name="T56" fmla="*/ 1 w 2288"/>
              <a:gd name="T57" fmla="*/ 2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288" h="38">
                <a:moveTo>
                  <a:pt x="1" y="2"/>
                </a:moveTo>
                <a:cubicBezTo>
                  <a:pt x="0" y="3"/>
                  <a:pt x="1" y="5"/>
                  <a:pt x="2" y="6"/>
                </a:cubicBezTo>
                <a:cubicBezTo>
                  <a:pt x="39" y="25"/>
                  <a:pt x="99" y="22"/>
                  <a:pt x="152" y="19"/>
                </a:cubicBezTo>
                <a:cubicBezTo>
                  <a:pt x="169" y="18"/>
                  <a:pt x="185" y="17"/>
                  <a:pt x="199" y="17"/>
                </a:cubicBezTo>
                <a:cubicBezTo>
                  <a:pt x="322" y="17"/>
                  <a:pt x="446" y="21"/>
                  <a:pt x="566" y="25"/>
                </a:cubicBezTo>
                <a:cubicBezTo>
                  <a:pt x="710" y="29"/>
                  <a:pt x="710" y="29"/>
                  <a:pt x="710" y="29"/>
                </a:cubicBezTo>
                <a:cubicBezTo>
                  <a:pt x="820" y="32"/>
                  <a:pt x="932" y="31"/>
                  <a:pt x="1040" y="31"/>
                </a:cubicBezTo>
                <a:cubicBezTo>
                  <a:pt x="1167" y="30"/>
                  <a:pt x="1297" y="29"/>
                  <a:pt x="1426" y="34"/>
                </a:cubicBezTo>
                <a:cubicBezTo>
                  <a:pt x="1519" y="37"/>
                  <a:pt x="1614" y="36"/>
                  <a:pt x="1706" y="35"/>
                </a:cubicBezTo>
                <a:cubicBezTo>
                  <a:pt x="1769" y="34"/>
                  <a:pt x="1834" y="34"/>
                  <a:pt x="1898" y="34"/>
                </a:cubicBezTo>
                <a:cubicBezTo>
                  <a:pt x="1939" y="35"/>
                  <a:pt x="1980" y="33"/>
                  <a:pt x="2020" y="31"/>
                </a:cubicBezTo>
                <a:cubicBezTo>
                  <a:pt x="2073" y="28"/>
                  <a:pt x="2128" y="26"/>
                  <a:pt x="2182" y="29"/>
                </a:cubicBezTo>
                <a:cubicBezTo>
                  <a:pt x="2191" y="29"/>
                  <a:pt x="2200" y="30"/>
                  <a:pt x="2210" y="31"/>
                </a:cubicBezTo>
                <a:cubicBezTo>
                  <a:pt x="2236" y="34"/>
                  <a:pt x="2266" y="38"/>
                  <a:pt x="2286" y="28"/>
                </a:cubicBezTo>
                <a:cubicBezTo>
                  <a:pt x="2287" y="28"/>
                  <a:pt x="2288" y="26"/>
                  <a:pt x="2287" y="24"/>
                </a:cubicBezTo>
                <a:cubicBezTo>
                  <a:pt x="2286" y="23"/>
                  <a:pt x="2285" y="22"/>
                  <a:pt x="2283" y="23"/>
                </a:cubicBezTo>
                <a:cubicBezTo>
                  <a:pt x="2265" y="32"/>
                  <a:pt x="2236" y="28"/>
                  <a:pt x="2210" y="25"/>
                </a:cubicBezTo>
                <a:cubicBezTo>
                  <a:pt x="2200" y="24"/>
                  <a:pt x="2191" y="23"/>
                  <a:pt x="2183" y="23"/>
                </a:cubicBezTo>
                <a:cubicBezTo>
                  <a:pt x="2128" y="20"/>
                  <a:pt x="2073" y="22"/>
                  <a:pt x="2020" y="25"/>
                </a:cubicBezTo>
                <a:cubicBezTo>
                  <a:pt x="1980" y="27"/>
                  <a:pt x="1938" y="29"/>
                  <a:pt x="1898" y="28"/>
                </a:cubicBezTo>
                <a:cubicBezTo>
                  <a:pt x="1834" y="28"/>
                  <a:pt x="1769" y="28"/>
                  <a:pt x="1706" y="29"/>
                </a:cubicBezTo>
                <a:cubicBezTo>
                  <a:pt x="1614" y="30"/>
                  <a:pt x="1519" y="32"/>
                  <a:pt x="1426" y="28"/>
                </a:cubicBezTo>
                <a:cubicBezTo>
                  <a:pt x="1297" y="23"/>
                  <a:pt x="1167" y="24"/>
                  <a:pt x="1040" y="25"/>
                </a:cubicBezTo>
                <a:cubicBezTo>
                  <a:pt x="932" y="25"/>
                  <a:pt x="820" y="26"/>
                  <a:pt x="710" y="23"/>
                </a:cubicBezTo>
                <a:cubicBezTo>
                  <a:pt x="567" y="19"/>
                  <a:pt x="567" y="19"/>
                  <a:pt x="567" y="19"/>
                </a:cubicBezTo>
                <a:cubicBezTo>
                  <a:pt x="446" y="15"/>
                  <a:pt x="322" y="11"/>
                  <a:pt x="199" y="11"/>
                </a:cubicBezTo>
                <a:cubicBezTo>
                  <a:pt x="185" y="11"/>
                  <a:pt x="169" y="12"/>
                  <a:pt x="152" y="13"/>
                </a:cubicBezTo>
                <a:cubicBezTo>
                  <a:pt x="100" y="16"/>
                  <a:pt x="40" y="19"/>
                  <a:pt x="5" y="1"/>
                </a:cubicBezTo>
                <a:cubicBezTo>
                  <a:pt x="4" y="0"/>
                  <a:pt x="2" y="0"/>
                  <a:pt x="1" y="2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solidFill>
              <a:srgbClr val="005790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135" name="Freeform 5"/>
          <p:cNvSpPr/>
          <p:nvPr/>
        </p:nvSpPr>
        <p:spPr bwMode="auto">
          <a:xfrm>
            <a:off x="7542982" y="4681494"/>
            <a:ext cx="3223945" cy="79407"/>
          </a:xfrm>
          <a:custGeom>
            <a:avLst/>
            <a:gdLst>
              <a:gd name="T0" fmla="*/ 1 w 2288"/>
              <a:gd name="T1" fmla="*/ 2 h 38"/>
              <a:gd name="T2" fmla="*/ 2 w 2288"/>
              <a:gd name="T3" fmla="*/ 6 h 38"/>
              <a:gd name="T4" fmla="*/ 152 w 2288"/>
              <a:gd name="T5" fmla="*/ 19 h 38"/>
              <a:gd name="T6" fmla="*/ 199 w 2288"/>
              <a:gd name="T7" fmla="*/ 17 h 38"/>
              <a:gd name="T8" fmla="*/ 566 w 2288"/>
              <a:gd name="T9" fmla="*/ 25 h 38"/>
              <a:gd name="T10" fmla="*/ 710 w 2288"/>
              <a:gd name="T11" fmla="*/ 29 h 38"/>
              <a:gd name="T12" fmla="*/ 1040 w 2288"/>
              <a:gd name="T13" fmla="*/ 31 h 38"/>
              <a:gd name="T14" fmla="*/ 1426 w 2288"/>
              <a:gd name="T15" fmla="*/ 34 h 38"/>
              <a:gd name="T16" fmla="*/ 1706 w 2288"/>
              <a:gd name="T17" fmla="*/ 35 h 38"/>
              <a:gd name="T18" fmla="*/ 1898 w 2288"/>
              <a:gd name="T19" fmla="*/ 34 h 38"/>
              <a:gd name="T20" fmla="*/ 2020 w 2288"/>
              <a:gd name="T21" fmla="*/ 31 h 38"/>
              <a:gd name="T22" fmla="*/ 2182 w 2288"/>
              <a:gd name="T23" fmla="*/ 29 h 38"/>
              <a:gd name="T24" fmla="*/ 2210 w 2288"/>
              <a:gd name="T25" fmla="*/ 31 h 38"/>
              <a:gd name="T26" fmla="*/ 2286 w 2288"/>
              <a:gd name="T27" fmla="*/ 28 h 38"/>
              <a:gd name="T28" fmla="*/ 2287 w 2288"/>
              <a:gd name="T29" fmla="*/ 24 h 38"/>
              <a:gd name="T30" fmla="*/ 2283 w 2288"/>
              <a:gd name="T31" fmla="*/ 23 h 38"/>
              <a:gd name="T32" fmla="*/ 2210 w 2288"/>
              <a:gd name="T33" fmla="*/ 25 h 38"/>
              <a:gd name="T34" fmla="*/ 2183 w 2288"/>
              <a:gd name="T35" fmla="*/ 23 h 38"/>
              <a:gd name="T36" fmla="*/ 2020 w 2288"/>
              <a:gd name="T37" fmla="*/ 25 h 38"/>
              <a:gd name="T38" fmla="*/ 1898 w 2288"/>
              <a:gd name="T39" fmla="*/ 28 h 38"/>
              <a:gd name="T40" fmla="*/ 1706 w 2288"/>
              <a:gd name="T41" fmla="*/ 29 h 38"/>
              <a:gd name="T42" fmla="*/ 1426 w 2288"/>
              <a:gd name="T43" fmla="*/ 28 h 38"/>
              <a:gd name="T44" fmla="*/ 1040 w 2288"/>
              <a:gd name="T45" fmla="*/ 25 h 38"/>
              <a:gd name="T46" fmla="*/ 710 w 2288"/>
              <a:gd name="T47" fmla="*/ 23 h 38"/>
              <a:gd name="T48" fmla="*/ 567 w 2288"/>
              <a:gd name="T49" fmla="*/ 19 h 38"/>
              <a:gd name="T50" fmla="*/ 199 w 2288"/>
              <a:gd name="T51" fmla="*/ 11 h 38"/>
              <a:gd name="T52" fmla="*/ 152 w 2288"/>
              <a:gd name="T53" fmla="*/ 13 h 38"/>
              <a:gd name="T54" fmla="*/ 5 w 2288"/>
              <a:gd name="T55" fmla="*/ 1 h 38"/>
              <a:gd name="T56" fmla="*/ 1 w 2288"/>
              <a:gd name="T57" fmla="*/ 2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288" h="38">
                <a:moveTo>
                  <a:pt x="1" y="2"/>
                </a:moveTo>
                <a:cubicBezTo>
                  <a:pt x="0" y="3"/>
                  <a:pt x="1" y="5"/>
                  <a:pt x="2" y="6"/>
                </a:cubicBezTo>
                <a:cubicBezTo>
                  <a:pt x="39" y="25"/>
                  <a:pt x="99" y="22"/>
                  <a:pt x="152" y="19"/>
                </a:cubicBezTo>
                <a:cubicBezTo>
                  <a:pt x="169" y="18"/>
                  <a:pt x="185" y="17"/>
                  <a:pt x="199" y="17"/>
                </a:cubicBezTo>
                <a:cubicBezTo>
                  <a:pt x="322" y="17"/>
                  <a:pt x="446" y="21"/>
                  <a:pt x="566" y="25"/>
                </a:cubicBezTo>
                <a:cubicBezTo>
                  <a:pt x="710" y="29"/>
                  <a:pt x="710" y="29"/>
                  <a:pt x="710" y="29"/>
                </a:cubicBezTo>
                <a:cubicBezTo>
                  <a:pt x="820" y="32"/>
                  <a:pt x="932" y="31"/>
                  <a:pt x="1040" y="31"/>
                </a:cubicBezTo>
                <a:cubicBezTo>
                  <a:pt x="1167" y="30"/>
                  <a:pt x="1297" y="29"/>
                  <a:pt x="1426" y="34"/>
                </a:cubicBezTo>
                <a:cubicBezTo>
                  <a:pt x="1519" y="37"/>
                  <a:pt x="1614" y="36"/>
                  <a:pt x="1706" y="35"/>
                </a:cubicBezTo>
                <a:cubicBezTo>
                  <a:pt x="1769" y="34"/>
                  <a:pt x="1834" y="34"/>
                  <a:pt x="1898" y="34"/>
                </a:cubicBezTo>
                <a:cubicBezTo>
                  <a:pt x="1939" y="35"/>
                  <a:pt x="1980" y="33"/>
                  <a:pt x="2020" y="31"/>
                </a:cubicBezTo>
                <a:cubicBezTo>
                  <a:pt x="2073" y="28"/>
                  <a:pt x="2128" y="26"/>
                  <a:pt x="2182" y="29"/>
                </a:cubicBezTo>
                <a:cubicBezTo>
                  <a:pt x="2191" y="29"/>
                  <a:pt x="2200" y="30"/>
                  <a:pt x="2210" y="31"/>
                </a:cubicBezTo>
                <a:cubicBezTo>
                  <a:pt x="2236" y="34"/>
                  <a:pt x="2266" y="38"/>
                  <a:pt x="2286" y="28"/>
                </a:cubicBezTo>
                <a:cubicBezTo>
                  <a:pt x="2287" y="28"/>
                  <a:pt x="2288" y="26"/>
                  <a:pt x="2287" y="24"/>
                </a:cubicBezTo>
                <a:cubicBezTo>
                  <a:pt x="2286" y="23"/>
                  <a:pt x="2285" y="22"/>
                  <a:pt x="2283" y="23"/>
                </a:cubicBezTo>
                <a:cubicBezTo>
                  <a:pt x="2265" y="32"/>
                  <a:pt x="2236" y="28"/>
                  <a:pt x="2210" y="25"/>
                </a:cubicBezTo>
                <a:cubicBezTo>
                  <a:pt x="2200" y="24"/>
                  <a:pt x="2191" y="23"/>
                  <a:pt x="2183" y="23"/>
                </a:cubicBezTo>
                <a:cubicBezTo>
                  <a:pt x="2128" y="20"/>
                  <a:pt x="2073" y="22"/>
                  <a:pt x="2020" y="25"/>
                </a:cubicBezTo>
                <a:cubicBezTo>
                  <a:pt x="1980" y="27"/>
                  <a:pt x="1938" y="29"/>
                  <a:pt x="1898" y="28"/>
                </a:cubicBezTo>
                <a:cubicBezTo>
                  <a:pt x="1834" y="28"/>
                  <a:pt x="1769" y="28"/>
                  <a:pt x="1706" y="29"/>
                </a:cubicBezTo>
                <a:cubicBezTo>
                  <a:pt x="1614" y="30"/>
                  <a:pt x="1519" y="32"/>
                  <a:pt x="1426" y="28"/>
                </a:cubicBezTo>
                <a:cubicBezTo>
                  <a:pt x="1297" y="23"/>
                  <a:pt x="1167" y="24"/>
                  <a:pt x="1040" y="25"/>
                </a:cubicBezTo>
                <a:cubicBezTo>
                  <a:pt x="932" y="25"/>
                  <a:pt x="820" y="26"/>
                  <a:pt x="710" y="23"/>
                </a:cubicBezTo>
                <a:cubicBezTo>
                  <a:pt x="567" y="19"/>
                  <a:pt x="567" y="19"/>
                  <a:pt x="567" y="19"/>
                </a:cubicBezTo>
                <a:cubicBezTo>
                  <a:pt x="446" y="15"/>
                  <a:pt x="322" y="11"/>
                  <a:pt x="199" y="11"/>
                </a:cubicBezTo>
                <a:cubicBezTo>
                  <a:pt x="185" y="11"/>
                  <a:pt x="169" y="12"/>
                  <a:pt x="152" y="13"/>
                </a:cubicBezTo>
                <a:cubicBezTo>
                  <a:pt x="100" y="16"/>
                  <a:pt x="40" y="19"/>
                  <a:pt x="5" y="1"/>
                </a:cubicBezTo>
                <a:cubicBezTo>
                  <a:pt x="4" y="0"/>
                  <a:pt x="2" y="0"/>
                  <a:pt x="1" y="2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solidFill>
              <a:srgbClr val="005790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491140" y="556239"/>
            <a:ext cx="3534827" cy="727718"/>
            <a:chOff x="491140" y="556239"/>
            <a:chExt cx="3534827" cy="727718"/>
          </a:xfrm>
        </p:grpSpPr>
        <p:grpSp>
          <p:nvGrpSpPr>
            <p:cNvPr id="45" name="组合 42"/>
            <p:cNvGrpSpPr/>
            <p:nvPr/>
          </p:nvGrpSpPr>
          <p:grpSpPr>
            <a:xfrm rot="5400000">
              <a:off x="510225" y="537154"/>
              <a:ext cx="695274" cy="733444"/>
              <a:chOff x="4197350" y="2182813"/>
              <a:chExt cx="608013" cy="641350"/>
            </a:xfrm>
            <a:solidFill>
              <a:srgbClr val="005790"/>
            </a:solidFill>
          </p:grpSpPr>
          <p:sp>
            <p:nvSpPr>
              <p:cNvPr id="48" name="Freeform 166"/>
              <p:cNvSpPr/>
              <p:nvPr/>
            </p:nvSpPr>
            <p:spPr bwMode="auto">
              <a:xfrm>
                <a:off x="4229100" y="2211388"/>
                <a:ext cx="39688" cy="157163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8" y="14"/>
                  </a:cxn>
                  <a:cxn ang="0">
                    <a:pos x="54" y="25"/>
                  </a:cxn>
                  <a:cxn ang="0">
                    <a:pos x="47" y="49"/>
                  </a:cxn>
                  <a:cxn ang="0">
                    <a:pos x="34" y="96"/>
                  </a:cxn>
                  <a:cxn ang="0">
                    <a:pos x="34" y="96"/>
                  </a:cxn>
                  <a:cxn ang="0">
                    <a:pos x="27" y="122"/>
                  </a:cxn>
                  <a:cxn ang="0">
                    <a:pos x="21" y="149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6" y="222"/>
                  </a:cxn>
                  <a:cxn ang="0">
                    <a:pos x="3" y="243"/>
                  </a:cxn>
                  <a:cxn ang="0">
                    <a:pos x="1" y="263"/>
                  </a:cxn>
                  <a:cxn ang="0">
                    <a:pos x="0" y="283"/>
                  </a:cxn>
                  <a:cxn ang="0">
                    <a:pos x="0" y="283"/>
                  </a:cxn>
                  <a:cxn ang="0">
                    <a:pos x="1" y="290"/>
                  </a:cxn>
                  <a:cxn ang="0">
                    <a:pos x="2" y="292"/>
                  </a:cxn>
                  <a:cxn ang="0">
                    <a:pos x="3" y="294"/>
                  </a:cxn>
                  <a:cxn ang="0">
                    <a:pos x="6" y="296"/>
                  </a:cxn>
                  <a:cxn ang="0">
                    <a:pos x="8" y="296"/>
                  </a:cxn>
                  <a:cxn ang="0">
                    <a:pos x="11" y="296"/>
                  </a:cxn>
                  <a:cxn ang="0">
                    <a:pos x="14" y="294"/>
                  </a:cxn>
                  <a:cxn ang="0">
                    <a:pos x="14" y="294"/>
                  </a:cxn>
                  <a:cxn ang="0">
                    <a:pos x="15" y="293"/>
                  </a:cxn>
                  <a:cxn ang="0">
                    <a:pos x="16" y="291"/>
                  </a:cxn>
                  <a:cxn ang="0">
                    <a:pos x="15" y="287"/>
                  </a:cxn>
                  <a:cxn ang="0">
                    <a:pos x="14" y="285"/>
                  </a:cxn>
                  <a:cxn ang="0">
                    <a:pos x="12" y="285"/>
                  </a:cxn>
                  <a:cxn ang="0">
                    <a:pos x="11" y="284"/>
                  </a:cxn>
                  <a:cxn ang="0">
                    <a:pos x="9" y="285"/>
                  </a:cxn>
                  <a:cxn ang="0">
                    <a:pos x="9" y="285"/>
                  </a:cxn>
                  <a:cxn ang="0">
                    <a:pos x="11" y="282"/>
                  </a:cxn>
                  <a:cxn ang="0">
                    <a:pos x="12" y="276"/>
                  </a:cxn>
                  <a:cxn ang="0">
                    <a:pos x="14" y="259"/>
                  </a:cxn>
                  <a:cxn ang="0">
                    <a:pos x="14" y="232"/>
                  </a:cxn>
                  <a:cxn ang="0">
                    <a:pos x="14" y="232"/>
                  </a:cxn>
                  <a:cxn ang="0">
                    <a:pos x="17" y="212"/>
                  </a:cxn>
                  <a:cxn ang="0">
                    <a:pos x="21" y="193"/>
                  </a:cxn>
                  <a:cxn ang="0">
                    <a:pos x="29" y="155"/>
                  </a:cxn>
                  <a:cxn ang="0">
                    <a:pos x="29" y="155"/>
                  </a:cxn>
                  <a:cxn ang="0">
                    <a:pos x="38" y="119"/>
                  </a:cxn>
                  <a:cxn ang="0">
                    <a:pos x="48" y="83"/>
                  </a:cxn>
                  <a:cxn ang="0">
                    <a:pos x="48" y="83"/>
                  </a:cxn>
                  <a:cxn ang="0">
                    <a:pos x="58" y="45"/>
                  </a:cxn>
                  <a:cxn ang="0">
                    <a:pos x="64" y="25"/>
                  </a:cxn>
                  <a:cxn ang="0">
                    <a:pos x="68" y="16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3" h="296">
                    <a:moveTo>
                      <a:pt x="63" y="2"/>
                    </a:moveTo>
                    <a:lnTo>
                      <a:pt x="63" y="2"/>
                    </a:lnTo>
                    <a:lnTo>
                      <a:pt x="58" y="14"/>
                    </a:lnTo>
                    <a:lnTo>
                      <a:pt x="54" y="25"/>
                    </a:lnTo>
                    <a:lnTo>
                      <a:pt x="47" y="49"/>
                    </a:lnTo>
                    <a:lnTo>
                      <a:pt x="34" y="96"/>
                    </a:lnTo>
                    <a:lnTo>
                      <a:pt x="34" y="96"/>
                    </a:lnTo>
                    <a:lnTo>
                      <a:pt x="27" y="122"/>
                    </a:lnTo>
                    <a:lnTo>
                      <a:pt x="21" y="149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6" y="222"/>
                    </a:lnTo>
                    <a:lnTo>
                      <a:pt x="3" y="243"/>
                    </a:lnTo>
                    <a:lnTo>
                      <a:pt x="1" y="263"/>
                    </a:lnTo>
                    <a:lnTo>
                      <a:pt x="0" y="283"/>
                    </a:lnTo>
                    <a:lnTo>
                      <a:pt x="0" y="283"/>
                    </a:lnTo>
                    <a:lnTo>
                      <a:pt x="1" y="290"/>
                    </a:lnTo>
                    <a:lnTo>
                      <a:pt x="2" y="292"/>
                    </a:lnTo>
                    <a:lnTo>
                      <a:pt x="3" y="294"/>
                    </a:lnTo>
                    <a:lnTo>
                      <a:pt x="6" y="296"/>
                    </a:lnTo>
                    <a:lnTo>
                      <a:pt x="8" y="296"/>
                    </a:lnTo>
                    <a:lnTo>
                      <a:pt x="11" y="296"/>
                    </a:lnTo>
                    <a:lnTo>
                      <a:pt x="14" y="294"/>
                    </a:lnTo>
                    <a:lnTo>
                      <a:pt x="14" y="294"/>
                    </a:lnTo>
                    <a:lnTo>
                      <a:pt x="15" y="293"/>
                    </a:lnTo>
                    <a:lnTo>
                      <a:pt x="16" y="291"/>
                    </a:lnTo>
                    <a:lnTo>
                      <a:pt x="15" y="287"/>
                    </a:lnTo>
                    <a:lnTo>
                      <a:pt x="14" y="285"/>
                    </a:lnTo>
                    <a:lnTo>
                      <a:pt x="12" y="285"/>
                    </a:lnTo>
                    <a:lnTo>
                      <a:pt x="11" y="284"/>
                    </a:lnTo>
                    <a:lnTo>
                      <a:pt x="9" y="285"/>
                    </a:lnTo>
                    <a:lnTo>
                      <a:pt x="9" y="285"/>
                    </a:lnTo>
                    <a:lnTo>
                      <a:pt x="11" y="282"/>
                    </a:lnTo>
                    <a:lnTo>
                      <a:pt x="12" y="276"/>
                    </a:lnTo>
                    <a:lnTo>
                      <a:pt x="14" y="259"/>
                    </a:lnTo>
                    <a:lnTo>
                      <a:pt x="14" y="232"/>
                    </a:lnTo>
                    <a:lnTo>
                      <a:pt x="14" y="232"/>
                    </a:lnTo>
                    <a:lnTo>
                      <a:pt x="17" y="212"/>
                    </a:lnTo>
                    <a:lnTo>
                      <a:pt x="21" y="193"/>
                    </a:lnTo>
                    <a:lnTo>
                      <a:pt x="29" y="155"/>
                    </a:lnTo>
                    <a:lnTo>
                      <a:pt x="29" y="155"/>
                    </a:lnTo>
                    <a:lnTo>
                      <a:pt x="38" y="119"/>
                    </a:lnTo>
                    <a:lnTo>
                      <a:pt x="48" y="83"/>
                    </a:lnTo>
                    <a:lnTo>
                      <a:pt x="48" y="83"/>
                    </a:lnTo>
                    <a:lnTo>
                      <a:pt x="58" y="45"/>
                    </a:lnTo>
                    <a:lnTo>
                      <a:pt x="64" y="25"/>
                    </a:lnTo>
                    <a:lnTo>
                      <a:pt x="68" y="16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9" name="Freeform 167"/>
              <p:cNvSpPr/>
              <p:nvPr/>
            </p:nvSpPr>
            <p:spPr bwMode="auto">
              <a:xfrm>
                <a:off x="4251325" y="2206625"/>
                <a:ext cx="39688" cy="17780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1" y="40"/>
                  </a:cxn>
                  <a:cxn ang="0">
                    <a:pos x="44" y="59"/>
                  </a:cxn>
                  <a:cxn ang="0">
                    <a:pos x="38" y="78"/>
                  </a:cxn>
                  <a:cxn ang="0">
                    <a:pos x="38" y="78"/>
                  </a:cxn>
                  <a:cxn ang="0">
                    <a:pos x="33" y="101"/>
                  </a:cxn>
                  <a:cxn ang="0">
                    <a:pos x="29" y="124"/>
                  </a:cxn>
                  <a:cxn ang="0">
                    <a:pos x="20" y="170"/>
                  </a:cxn>
                  <a:cxn ang="0">
                    <a:pos x="20" y="170"/>
                  </a:cxn>
                  <a:cxn ang="0">
                    <a:pos x="5" y="249"/>
                  </a:cxn>
                  <a:cxn ang="0">
                    <a:pos x="5" y="249"/>
                  </a:cxn>
                  <a:cxn ang="0">
                    <a:pos x="2" y="270"/>
                  </a:cxn>
                  <a:cxn ang="0">
                    <a:pos x="1" y="290"/>
                  </a:cxn>
                  <a:cxn ang="0">
                    <a:pos x="0" y="311"/>
                  </a:cxn>
                  <a:cxn ang="0">
                    <a:pos x="0" y="332"/>
                  </a:cxn>
                  <a:cxn ang="0">
                    <a:pos x="0" y="332"/>
                  </a:cxn>
                  <a:cxn ang="0">
                    <a:pos x="0" y="334"/>
                  </a:cxn>
                  <a:cxn ang="0">
                    <a:pos x="1" y="336"/>
                  </a:cxn>
                  <a:cxn ang="0">
                    <a:pos x="3" y="336"/>
                  </a:cxn>
                  <a:cxn ang="0">
                    <a:pos x="5" y="337"/>
                  </a:cxn>
                  <a:cxn ang="0">
                    <a:pos x="6" y="336"/>
                  </a:cxn>
                  <a:cxn ang="0">
                    <a:pos x="8" y="336"/>
                  </a:cxn>
                  <a:cxn ang="0">
                    <a:pos x="9" y="334"/>
                  </a:cxn>
                  <a:cxn ang="0">
                    <a:pos x="9" y="332"/>
                  </a:cxn>
                  <a:cxn ang="0">
                    <a:pos x="9" y="332"/>
                  </a:cxn>
                  <a:cxn ang="0">
                    <a:pos x="9" y="310"/>
                  </a:cxn>
                  <a:cxn ang="0">
                    <a:pos x="10" y="288"/>
                  </a:cxn>
                  <a:cxn ang="0">
                    <a:pos x="12" y="265"/>
                  </a:cxn>
                  <a:cxn ang="0">
                    <a:pos x="16" y="244"/>
                  </a:cxn>
                  <a:cxn ang="0">
                    <a:pos x="16" y="244"/>
                  </a:cxn>
                  <a:cxn ang="0">
                    <a:pos x="32" y="164"/>
                  </a:cxn>
                  <a:cxn ang="0">
                    <a:pos x="32" y="164"/>
                  </a:cxn>
                  <a:cxn ang="0">
                    <a:pos x="39" y="122"/>
                  </a:cxn>
                  <a:cxn ang="0">
                    <a:pos x="47" y="81"/>
                  </a:cxn>
                  <a:cxn ang="0">
                    <a:pos x="47" y="81"/>
                  </a:cxn>
                  <a:cxn ang="0">
                    <a:pos x="52" y="61"/>
                  </a:cxn>
                  <a:cxn ang="0">
                    <a:pos x="60" y="43"/>
                  </a:cxn>
                  <a:cxn ang="0">
                    <a:pos x="75" y="6"/>
                  </a:cxn>
                  <a:cxn ang="0">
                    <a:pos x="75" y="6"/>
                  </a:cxn>
                  <a:cxn ang="0">
                    <a:pos x="76" y="4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69" y="1"/>
                  </a:cxn>
                  <a:cxn ang="0">
                    <a:pos x="67" y="2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337">
                    <a:moveTo>
                      <a:pt x="66" y="3"/>
                    </a:moveTo>
                    <a:lnTo>
                      <a:pt x="66" y="3"/>
                    </a:lnTo>
                    <a:lnTo>
                      <a:pt x="51" y="40"/>
                    </a:lnTo>
                    <a:lnTo>
                      <a:pt x="44" y="59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101"/>
                    </a:lnTo>
                    <a:lnTo>
                      <a:pt x="29" y="124"/>
                    </a:lnTo>
                    <a:lnTo>
                      <a:pt x="20" y="170"/>
                    </a:lnTo>
                    <a:lnTo>
                      <a:pt x="20" y="170"/>
                    </a:lnTo>
                    <a:lnTo>
                      <a:pt x="5" y="249"/>
                    </a:lnTo>
                    <a:lnTo>
                      <a:pt x="5" y="249"/>
                    </a:lnTo>
                    <a:lnTo>
                      <a:pt x="2" y="270"/>
                    </a:lnTo>
                    <a:lnTo>
                      <a:pt x="1" y="290"/>
                    </a:lnTo>
                    <a:lnTo>
                      <a:pt x="0" y="311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0" y="334"/>
                    </a:lnTo>
                    <a:lnTo>
                      <a:pt x="1" y="336"/>
                    </a:lnTo>
                    <a:lnTo>
                      <a:pt x="3" y="336"/>
                    </a:lnTo>
                    <a:lnTo>
                      <a:pt x="5" y="337"/>
                    </a:lnTo>
                    <a:lnTo>
                      <a:pt x="6" y="336"/>
                    </a:lnTo>
                    <a:lnTo>
                      <a:pt x="8" y="336"/>
                    </a:lnTo>
                    <a:lnTo>
                      <a:pt x="9" y="334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9" y="310"/>
                    </a:lnTo>
                    <a:lnTo>
                      <a:pt x="10" y="288"/>
                    </a:lnTo>
                    <a:lnTo>
                      <a:pt x="12" y="265"/>
                    </a:lnTo>
                    <a:lnTo>
                      <a:pt x="16" y="244"/>
                    </a:lnTo>
                    <a:lnTo>
                      <a:pt x="16" y="244"/>
                    </a:lnTo>
                    <a:lnTo>
                      <a:pt x="32" y="164"/>
                    </a:lnTo>
                    <a:lnTo>
                      <a:pt x="32" y="164"/>
                    </a:lnTo>
                    <a:lnTo>
                      <a:pt x="39" y="122"/>
                    </a:lnTo>
                    <a:lnTo>
                      <a:pt x="47" y="81"/>
                    </a:lnTo>
                    <a:lnTo>
                      <a:pt x="47" y="81"/>
                    </a:lnTo>
                    <a:lnTo>
                      <a:pt x="52" y="61"/>
                    </a:lnTo>
                    <a:lnTo>
                      <a:pt x="60" y="43"/>
                    </a:lnTo>
                    <a:lnTo>
                      <a:pt x="75" y="6"/>
                    </a:lnTo>
                    <a:lnTo>
                      <a:pt x="75" y="6"/>
                    </a:lnTo>
                    <a:lnTo>
                      <a:pt x="76" y="4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69" y="1"/>
                    </a:lnTo>
                    <a:lnTo>
                      <a:pt x="67" y="2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0" name="Freeform 168"/>
              <p:cNvSpPr/>
              <p:nvPr/>
            </p:nvSpPr>
            <p:spPr bwMode="auto">
              <a:xfrm>
                <a:off x="4271963" y="2197100"/>
                <a:ext cx="55563" cy="195263"/>
              </a:xfrm>
              <a:custGeom>
                <a:avLst/>
                <a:gdLst/>
                <a:ahLst/>
                <a:cxnLst>
                  <a:cxn ang="0">
                    <a:pos x="98" y="2"/>
                  </a:cxn>
                  <a:cxn ang="0">
                    <a:pos x="98" y="2"/>
                  </a:cxn>
                  <a:cxn ang="0">
                    <a:pos x="84" y="26"/>
                  </a:cxn>
                  <a:cxn ang="0">
                    <a:pos x="71" y="51"/>
                  </a:cxn>
                  <a:cxn ang="0">
                    <a:pos x="61" y="77"/>
                  </a:cxn>
                  <a:cxn ang="0">
                    <a:pos x="51" y="103"/>
                  </a:cxn>
                  <a:cxn ang="0">
                    <a:pos x="42" y="128"/>
                  </a:cxn>
                  <a:cxn ang="0">
                    <a:pos x="34" y="155"/>
                  </a:cxn>
                  <a:cxn ang="0">
                    <a:pos x="27" y="182"/>
                  </a:cxn>
                  <a:cxn ang="0">
                    <a:pos x="21" y="209"/>
                  </a:cxn>
                  <a:cxn ang="0">
                    <a:pos x="21" y="209"/>
                  </a:cxn>
                  <a:cxn ang="0">
                    <a:pos x="14" y="234"/>
                  </a:cxn>
                  <a:cxn ang="0">
                    <a:pos x="9" y="259"/>
                  </a:cxn>
                  <a:cxn ang="0">
                    <a:pos x="6" y="283"/>
                  </a:cxn>
                  <a:cxn ang="0">
                    <a:pos x="3" y="308"/>
                  </a:cxn>
                  <a:cxn ang="0">
                    <a:pos x="3" y="308"/>
                  </a:cxn>
                  <a:cxn ang="0">
                    <a:pos x="1" y="323"/>
                  </a:cxn>
                  <a:cxn ang="0">
                    <a:pos x="0" y="340"/>
                  </a:cxn>
                  <a:cxn ang="0">
                    <a:pos x="0" y="349"/>
                  </a:cxn>
                  <a:cxn ang="0">
                    <a:pos x="1" y="356"/>
                  </a:cxn>
                  <a:cxn ang="0">
                    <a:pos x="4" y="363"/>
                  </a:cxn>
                  <a:cxn ang="0">
                    <a:pos x="6" y="366"/>
                  </a:cxn>
                  <a:cxn ang="0">
                    <a:pos x="8" y="368"/>
                  </a:cxn>
                  <a:cxn ang="0">
                    <a:pos x="8" y="368"/>
                  </a:cxn>
                  <a:cxn ang="0">
                    <a:pos x="11" y="370"/>
                  </a:cxn>
                  <a:cxn ang="0">
                    <a:pos x="13" y="369"/>
                  </a:cxn>
                  <a:cxn ang="0">
                    <a:pos x="15" y="368"/>
                  </a:cxn>
                  <a:cxn ang="0">
                    <a:pos x="16" y="365"/>
                  </a:cxn>
                  <a:cxn ang="0">
                    <a:pos x="16" y="361"/>
                  </a:cxn>
                  <a:cxn ang="0">
                    <a:pos x="16" y="361"/>
                  </a:cxn>
                  <a:cxn ang="0">
                    <a:pos x="16" y="359"/>
                  </a:cxn>
                  <a:cxn ang="0">
                    <a:pos x="15" y="357"/>
                  </a:cxn>
                  <a:cxn ang="0">
                    <a:pos x="13" y="356"/>
                  </a:cxn>
                  <a:cxn ang="0">
                    <a:pos x="11" y="356"/>
                  </a:cxn>
                  <a:cxn ang="0">
                    <a:pos x="11" y="356"/>
                  </a:cxn>
                  <a:cxn ang="0">
                    <a:pos x="10" y="349"/>
                  </a:cxn>
                  <a:cxn ang="0">
                    <a:pos x="10" y="339"/>
                  </a:cxn>
                  <a:cxn ang="0">
                    <a:pos x="11" y="324"/>
                  </a:cxn>
                  <a:cxn ang="0">
                    <a:pos x="11" y="324"/>
                  </a:cxn>
                  <a:cxn ang="0">
                    <a:pos x="12" y="304"/>
                  </a:cxn>
                  <a:cxn ang="0">
                    <a:pos x="14" y="283"/>
                  </a:cxn>
                  <a:cxn ang="0">
                    <a:pos x="14" y="283"/>
                  </a:cxn>
                  <a:cxn ang="0">
                    <a:pos x="19" y="259"/>
                  </a:cxn>
                  <a:cxn ang="0">
                    <a:pos x="24" y="235"/>
                  </a:cxn>
                  <a:cxn ang="0">
                    <a:pos x="35" y="185"/>
                  </a:cxn>
                  <a:cxn ang="0">
                    <a:pos x="35" y="185"/>
                  </a:cxn>
                  <a:cxn ang="0">
                    <a:pos x="47" y="143"/>
                  </a:cxn>
                  <a:cxn ang="0">
                    <a:pos x="61" y="102"/>
                  </a:cxn>
                  <a:cxn ang="0">
                    <a:pos x="61" y="102"/>
                  </a:cxn>
                  <a:cxn ang="0">
                    <a:pos x="70" y="77"/>
                  </a:cxn>
                  <a:cxn ang="0">
                    <a:pos x="80" y="53"/>
                  </a:cxn>
                  <a:cxn ang="0">
                    <a:pos x="93" y="30"/>
                  </a:cxn>
                  <a:cxn ang="0">
                    <a:pos x="106" y="8"/>
                  </a:cxn>
                  <a:cxn ang="0">
                    <a:pos x="106" y="8"/>
                  </a:cxn>
                  <a:cxn ang="0">
                    <a:pos x="106" y="6"/>
                  </a:cxn>
                  <a:cxn ang="0">
                    <a:pos x="106" y="3"/>
                  </a:cxn>
                  <a:cxn ang="0">
                    <a:pos x="105" y="2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0"/>
                  </a:cxn>
                  <a:cxn ang="0">
                    <a:pos x="99" y="0"/>
                  </a:cxn>
                  <a:cxn ang="0">
                    <a:pos x="98" y="2"/>
                  </a:cxn>
                  <a:cxn ang="0">
                    <a:pos x="98" y="2"/>
                  </a:cxn>
                </a:cxnLst>
                <a:rect l="0" t="0" r="r" b="b"/>
                <a:pathLst>
                  <a:path w="106" h="370">
                    <a:moveTo>
                      <a:pt x="98" y="2"/>
                    </a:moveTo>
                    <a:lnTo>
                      <a:pt x="98" y="2"/>
                    </a:lnTo>
                    <a:lnTo>
                      <a:pt x="84" y="26"/>
                    </a:lnTo>
                    <a:lnTo>
                      <a:pt x="71" y="51"/>
                    </a:lnTo>
                    <a:lnTo>
                      <a:pt x="61" y="77"/>
                    </a:lnTo>
                    <a:lnTo>
                      <a:pt x="51" y="103"/>
                    </a:lnTo>
                    <a:lnTo>
                      <a:pt x="42" y="128"/>
                    </a:lnTo>
                    <a:lnTo>
                      <a:pt x="34" y="155"/>
                    </a:lnTo>
                    <a:lnTo>
                      <a:pt x="27" y="182"/>
                    </a:lnTo>
                    <a:lnTo>
                      <a:pt x="21" y="209"/>
                    </a:lnTo>
                    <a:lnTo>
                      <a:pt x="21" y="209"/>
                    </a:lnTo>
                    <a:lnTo>
                      <a:pt x="14" y="234"/>
                    </a:lnTo>
                    <a:lnTo>
                      <a:pt x="9" y="259"/>
                    </a:lnTo>
                    <a:lnTo>
                      <a:pt x="6" y="283"/>
                    </a:lnTo>
                    <a:lnTo>
                      <a:pt x="3" y="308"/>
                    </a:lnTo>
                    <a:lnTo>
                      <a:pt x="3" y="308"/>
                    </a:lnTo>
                    <a:lnTo>
                      <a:pt x="1" y="323"/>
                    </a:lnTo>
                    <a:lnTo>
                      <a:pt x="0" y="340"/>
                    </a:lnTo>
                    <a:lnTo>
                      <a:pt x="0" y="349"/>
                    </a:lnTo>
                    <a:lnTo>
                      <a:pt x="1" y="356"/>
                    </a:lnTo>
                    <a:lnTo>
                      <a:pt x="4" y="363"/>
                    </a:lnTo>
                    <a:lnTo>
                      <a:pt x="6" y="366"/>
                    </a:lnTo>
                    <a:lnTo>
                      <a:pt x="8" y="368"/>
                    </a:lnTo>
                    <a:lnTo>
                      <a:pt x="8" y="368"/>
                    </a:lnTo>
                    <a:lnTo>
                      <a:pt x="11" y="370"/>
                    </a:lnTo>
                    <a:lnTo>
                      <a:pt x="13" y="369"/>
                    </a:lnTo>
                    <a:lnTo>
                      <a:pt x="15" y="368"/>
                    </a:lnTo>
                    <a:lnTo>
                      <a:pt x="16" y="365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6" y="359"/>
                    </a:lnTo>
                    <a:lnTo>
                      <a:pt x="15" y="357"/>
                    </a:lnTo>
                    <a:lnTo>
                      <a:pt x="13" y="356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0" y="349"/>
                    </a:lnTo>
                    <a:lnTo>
                      <a:pt x="10" y="339"/>
                    </a:lnTo>
                    <a:lnTo>
                      <a:pt x="11" y="324"/>
                    </a:lnTo>
                    <a:lnTo>
                      <a:pt x="11" y="324"/>
                    </a:lnTo>
                    <a:lnTo>
                      <a:pt x="12" y="304"/>
                    </a:lnTo>
                    <a:lnTo>
                      <a:pt x="14" y="283"/>
                    </a:lnTo>
                    <a:lnTo>
                      <a:pt x="14" y="283"/>
                    </a:lnTo>
                    <a:lnTo>
                      <a:pt x="19" y="259"/>
                    </a:lnTo>
                    <a:lnTo>
                      <a:pt x="24" y="235"/>
                    </a:lnTo>
                    <a:lnTo>
                      <a:pt x="35" y="185"/>
                    </a:lnTo>
                    <a:lnTo>
                      <a:pt x="35" y="185"/>
                    </a:lnTo>
                    <a:lnTo>
                      <a:pt x="47" y="143"/>
                    </a:lnTo>
                    <a:lnTo>
                      <a:pt x="61" y="102"/>
                    </a:lnTo>
                    <a:lnTo>
                      <a:pt x="61" y="102"/>
                    </a:lnTo>
                    <a:lnTo>
                      <a:pt x="70" y="77"/>
                    </a:lnTo>
                    <a:lnTo>
                      <a:pt x="80" y="53"/>
                    </a:lnTo>
                    <a:lnTo>
                      <a:pt x="93" y="30"/>
                    </a:lnTo>
                    <a:lnTo>
                      <a:pt x="106" y="8"/>
                    </a:lnTo>
                    <a:lnTo>
                      <a:pt x="106" y="8"/>
                    </a:lnTo>
                    <a:lnTo>
                      <a:pt x="106" y="6"/>
                    </a:lnTo>
                    <a:lnTo>
                      <a:pt x="106" y="3"/>
                    </a:lnTo>
                    <a:lnTo>
                      <a:pt x="105" y="2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0"/>
                    </a:lnTo>
                    <a:lnTo>
                      <a:pt x="99" y="0"/>
                    </a:lnTo>
                    <a:lnTo>
                      <a:pt x="98" y="2"/>
                    </a:lnTo>
                    <a:lnTo>
                      <a:pt x="9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1" name="Freeform 169"/>
              <p:cNvSpPr/>
              <p:nvPr/>
            </p:nvSpPr>
            <p:spPr bwMode="auto">
              <a:xfrm>
                <a:off x="4305300" y="2198688"/>
                <a:ext cx="39688" cy="146050"/>
              </a:xfrm>
              <a:custGeom>
                <a:avLst/>
                <a:gdLst/>
                <a:ahLst/>
                <a:cxnLst>
                  <a:cxn ang="0">
                    <a:pos x="68" y="2"/>
                  </a:cxn>
                  <a:cxn ang="0">
                    <a:pos x="68" y="2"/>
                  </a:cxn>
                  <a:cxn ang="0">
                    <a:pos x="62" y="10"/>
                  </a:cxn>
                  <a:cxn ang="0">
                    <a:pos x="57" y="20"/>
                  </a:cxn>
                  <a:cxn ang="0">
                    <a:pos x="54" y="31"/>
                  </a:cxn>
                  <a:cxn ang="0">
                    <a:pos x="53" y="41"/>
                  </a:cxn>
                  <a:cxn ang="0">
                    <a:pos x="53" y="41"/>
                  </a:cxn>
                  <a:cxn ang="0">
                    <a:pos x="51" y="51"/>
                  </a:cxn>
                  <a:cxn ang="0">
                    <a:pos x="49" y="60"/>
                  </a:cxn>
                  <a:cxn ang="0">
                    <a:pos x="42" y="80"/>
                  </a:cxn>
                  <a:cxn ang="0">
                    <a:pos x="37" y="101"/>
                  </a:cxn>
                  <a:cxn ang="0">
                    <a:pos x="32" y="120"/>
                  </a:cxn>
                  <a:cxn ang="0">
                    <a:pos x="32" y="120"/>
                  </a:cxn>
                  <a:cxn ang="0">
                    <a:pos x="14" y="191"/>
                  </a:cxn>
                  <a:cxn ang="0">
                    <a:pos x="7" y="227"/>
                  </a:cxn>
                  <a:cxn ang="0">
                    <a:pos x="3" y="244"/>
                  </a:cxn>
                  <a:cxn ang="0">
                    <a:pos x="1" y="263"/>
                  </a:cxn>
                  <a:cxn ang="0">
                    <a:pos x="1" y="263"/>
                  </a:cxn>
                  <a:cxn ang="0">
                    <a:pos x="0" y="265"/>
                  </a:cxn>
                  <a:cxn ang="0">
                    <a:pos x="0" y="270"/>
                  </a:cxn>
                  <a:cxn ang="0">
                    <a:pos x="0" y="270"/>
                  </a:cxn>
                  <a:cxn ang="0">
                    <a:pos x="0" y="272"/>
                  </a:cxn>
                  <a:cxn ang="0">
                    <a:pos x="1" y="273"/>
                  </a:cxn>
                  <a:cxn ang="0">
                    <a:pos x="3" y="274"/>
                  </a:cxn>
                  <a:cxn ang="0">
                    <a:pos x="4" y="274"/>
                  </a:cxn>
                  <a:cxn ang="0">
                    <a:pos x="7" y="273"/>
                  </a:cxn>
                  <a:cxn ang="0">
                    <a:pos x="8" y="272"/>
                  </a:cxn>
                  <a:cxn ang="0">
                    <a:pos x="9" y="270"/>
                  </a:cxn>
                  <a:cxn ang="0">
                    <a:pos x="9" y="270"/>
                  </a:cxn>
                  <a:cxn ang="0">
                    <a:pos x="11" y="254"/>
                  </a:cxn>
                  <a:cxn ang="0">
                    <a:pos x="14" y="237"/>
                  </a:cxn>
                  <a:cxn ang="0">
                    <a:pos x="22" y="204"/>
                  </a:cxn>
                  <a:cxn ang="0">
                    <a:pos x="37" y="139"/>
                  </a:cxn>
                  <a:cxn ang="0">
                    <a:pos x="37" y="139"/>
                  </a:cxn>
                  <a:cxn ang="0">
                    <a:pos x="45" y="106"/>
                  </a:cxn>
                  <a:cxn ang="0">
                    <a:pos x="54" y="73"/>
                  </a:cxn>
                  <a:cxn ang="0">
                    <a:pos x="54" y="73"/>
                  </a:cxn>
                  <a:cxn ang="0">
                    <a:pos x="58" y="56"/>
                  </a:cxn>
                  <a:cxn ang="0">
                    <a:pos x="61" y="39"/>
                  </a:cxn>
                  <a:cxn ang="0">
                    <a:pos x="64" y="31"/>
                  </a:cxn>
                  <a:cxn ang="0">
                    <a:pos x="66" y="22"/>
                  </a:cxn>
                  <a:cxn ang="0">
                    <a:pos x="70" y="14"/>
                  </a:cxn>
                  <a:cxn ang="0">
                    <a:pos x="74" y="8"/>
                  </a:cxn>
                  <a:cxn ang="0">
                    <a:pos x="74" y="8"/>
                  </a:cxn>
                  <a:cxn ang="0">
                    <a:pos x="75" y="6"/>
                  </a:cxn>
                  <a:cxn ang="0">
                    <a:pos x="75" y="5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8" y="2"/>
                  </a:cxn>
                  <a:cxn ang="0">
                    <a:pos x="68" y="2"/>
                  </a:cxn>
                </a:cxnLst>
                <a:rect l="0" t="0" r="r" b="b"/>
                <a:pathLst>
                  <a:path w="75" h="274">
                    <a:moveTo>
                      <a:pt x="68" y="2"/>
                    </a:moveTo>
                    <a:lnTo>
                      <a:pt x="68" y="2"/>
                    </a:lnTo>
                    <a:lnTo>
                      <a:pt x="62" y="10"/>
                    </a:lnTo>
                    <a:lnTo>
                      <a:pt x="57" y="20"/>
                    </a:lnTo>
                    <a:lnTo>
                      <a:pt x="54" y="31"/>
                    </a:lnTo>
                    <a:lnTo>
                      <a:pt x="53" y="41"/>
                    </a:lnTo>
                    <a:lnTo>
                      <a:pt x="53" y="41"/>
                    </a:lnTo>
                    <a:lnTo>
                      <a:pt x="51" y="51"/>
                    </a:lnTo>
                    <a:lnTo>
                      <a:pt x="49" y="60"/>
                    </a:lnTo>
                    <a:lnTo>
                      <a:pt x="42" y="80"/>
                    </a:lnTo>
                    <a:lnTo>
                      <a:pt x="37" y="101"/>
                    </a:lnTo>
                    <a:lnTo>
                      <a:pt x="32" y="120"/>
                    </a:lnTo>
                    <a:lnTo>
                      <a:pt x="32" y="120"/>
                    </a:lnTo>
                    <a:lnTo>
                      <a:pt x="14" y="191"/>
                    </a:lnTo>
                    <a:lnTo>
                      <a:pt x="7" y="227"/>
                    </a:lnTo>
                    <a:lnTo>
                      <a:pt x="3" y="244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0" y="265"/>
                    </a:lnTo>
                    <a:lnTo>
                      <a:pt x="0" y="270"/>
                    </a:lnTo>
                    <a:lnTo>
                      <a:pt x="0" y="270"/>
                    </a:lnTo>
                    <a:lnTo>
                      <a:pt x="0" y="272"/>
                    </a:lnTo>
                    <a:lnTo>
                      <a:pt x="1" y="273"/>
                    </a:lnTo>
                    <a:lnTo>
                      <a:pt x="3" y="274"/>
                    </a:lnTo>
                    <a:lnTo>
                      <a:pt x="4" y="274"/>
                    </a:lnTo>
                    <a:lnTo>
                      <a:pt x="7" y="273"/>
                    </a:lnTo>
                    <a:lnTo>
                      <a:pt x="8" y="272"/>
                    </a:lnTo>
                    <a:lnTo>
                      <a:pt x="9" y="270"/>
                    </a:lnTo>
                    <a:lnTo>
                      <a:pt x="9" y="270"/>
                    </a:lnTo>
                    <a:lnTo>
                      <a:pt x="11" y="254"/>
                    </a:lnTo>
                    <a:lnTo>
                      <a:pt x="14" y="237"/>
                    </a:lnTo>
                    <a:lnTo>
                      <a:pt x="22" y="204"/>
                    </a:lnTo>
                    <a:lnTo>
                      <a:pt x="37" y="139"/>
                    </a:lnTo>
                    <a:lnTo>
                      <a:pt x="37" y="139"/>
                    </a:lnTo>
                    <a:lnTo>
                      <a:pt x="45" y="106"/>
                    </a:lnTo>
                    <a:lnTo>
                      <a:pt x="54" y="73"/>
                    </a:lnTo>
                    <a:lnTo>
                      <a:pt x="54" y="73"/>
                    </a:lnTo>
                    <a:lnTo>
                      <a:pt x="58" y="56"/>
                    </a:lnTo>
                    <a:lnTo>
                      <a:pt x="61" y="39"/>
                    </a:lnTo>
                    <a:lnTo>
                      <a:pt x="64" y="31"/>
                    </a:lnTo>
                    <a:lnTo>
                      <a:pt x="66" y="22"/>
                    </a:lnTo>
                    <a:lnTo>
                      <a:pt x="70" y="14"/>
                    </a:lnTo>
                    <a:lnTo>
                      <a:pt x="74" y="8"/>
                    </a:lnTo>
                    <a:lnTo>
                      <a:pt x="74" y="8"/>
                    </a:lnTo>
                    <a:lnTo>
                      <a:pt x="75" y="6"/>
                    </a:lnTo>
                    <a:lnTo>
                      <a:pt x="75" y="5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8" y="2"/>
                    </a:lnTo>
                    <a:lnTo>
                      <a:pt x="6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2" name="Freeform 170"/>
              <p:cNvSpPr/>
              <p:nvPr/>
            </p:nvSpPr>
            <p:spPr bwMode="auto">
              <a:xfrm>
                <a:off x="4338638" y="2201863"/>
                <a:ext cx="31750" cy="112713"/>
              </a:xfrm>
              <a:custGeom>
                <a:avLst/>
                <a:gdLst/>
                <a:ahLst/>
                <a:cxnLst>
                  <a:cxn ang="0">
                    <a:pos x="52" y="4"/>
                  </a:cxn>
                  <a:cxn ang="0">
                    <a:pos x="52" y="4"/>
                  </a:cxn>
                  <a:cxn ang="0">
                    <a:pos x="51" y="10"/>
                  </a:cxn>
                  <a:cxn ang="0">
                    <a:pos x="48" y="16"/>
                  </a:cxn>
                  <a:cxn ang="0">
                    <a:pos x="43" y="29"/>
                  </a:cxn>
                  <a:cxn ang="0">
                    <a:pos x="38" y="41"/>
                  </a:cxn>
                  <a:cxn ang="0">
                    <a:pos x="36" y="47"/>
                  </a:cxn>
                  <a:cxn ang="0">
                    <a:pos x="34" y="54"/>
                  </a:cxn>
                  <a:cxn ang="0">
                    <a:pos x="34" y="54"/>
                  </a:cxn>
                  <a:cxn ang="0">
                    <a:pos x="25" y="103"/>
                  </a:cxn>
                  <a:cxn ang="0">
                    <a:pos x="25" y="103"/>
                  </a:cxn>
                  <a:cxn ang="0">
                    <a:pos x="23" y="116"/>
                  </a:cxn>
                  <a:cxn ang="0">
                    <a:pos x="19" y="129"/>
                  </a:cxn>
                  <a:cxn ang="0">
                    <a:pos x="10" y="156"/>
                  </a:cxn>
                  <a:cxn ang="0">
                    <a:pos x="3" y="181"/>
                  </a:cxn>
                  <a:cxn ang="0">
                    <a:pos x="1" y="195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0"/>
                  </a:cxn>
                  <a:cxn ang="0">
                    <a:pos x="1" y="211"/>
                  </a:cxn>
                  <a:cxn ang="0">
                    <a:pos x="2" y="212"/>
                  </a:cxn>
                  <a:cxn ang="0">
                    <a:pos x="4" y="212"/>
                  </a:cxn>
                  <a:cxn ang="0">
                    <a:pos x="6" y="212"/>
                  </a:cxn>
                  <a:cxn ang="0">
                    <a:pos x="7" y="211"/>
                  </a:cxn>
                  <a:cxn ang="0">
                    <a:pos x="8" y="210"/>
                  </a:cxn>
                  <a:cxn ang="0">
                    <a:pos x="9" y="208"/>
                  </a:cxn>
                  <a:cxn ang="0">
                    <a:pos x="9" y="208"/>
                  </a:cxn>
                  <a:cxn ang="0">
                    <a:pos x="10" y="200"/>
                  </a:cxn>
                  <a:cxn ang="0">
                    <a:pos x="11" y="192"/>
                  </a:cxn>
                  <a:cxn ang="0">
                    <a:pos x="15" y="176"/>
                  </a:cxn>
                  <a:cxn ang="0">
                    <a:pos x="26" y="144"/>
                  </a:cxn>
                  <a:cxn ang="0">
                    <a:pos x="26" y="144"/>
                  </a:cxn>
                  <a:cxn ang="0">
                    <a:pos x="29" y="131"/>
                  </a:cxn>
                  <a:cxn ang="0">
                    <a:pos x="32" y="117"/>
                  </a:cxn>
                  <a:cxn ang="0">
                    <a:pos x="37" y="91"/>
                  </a:cxn>
                  <a:cxn ang="0">
                    <a:pos x="37" y="91"/>
                  </a:cxn>
                  <a:cxn ang="0">
                    <a:pos x="41" y="67"/>
                  </a:cxn>
                  <a:cxn ang="0">
                    <a:pos x="46" y="42"/>
                  </a:cxn>
                  <a:cxn ang="0">
                    <a:pos x="46" y="42"/>
                  </a:cxn>
                  <a:cxn ang="0">
                    <a:pos x="50" y="33"/>
                  </a:cxn>
                  <a:cxn ang="0">
                    <a:pos x="55" y="23"/>
                  </a:cxn>
                  <a:cxn ang="0">
                    <a:pos x="59" y="14"/>
                  </a:cxn>
                  <a:cxn ang="0">
                    <a:pos x="60" y="9"/>
                  </a:cxn>
                  <a:cxn ang="0">
                    <a:pos x="61" y="4"/>
                  </a:cxn>
                  <a:cxn ang="0">
                    <a:pos x="61" y="4"/>
                  </a:cxn>
                  <a:cxn ang="0">
                    <a:pos x="61" y="3"/>
                  </a:cxn>
                  <a:cxn ang="0">
                    <a:pos x="60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4" y="1"/>
                  </a:cxn>
                  <a:cxn ang="0">
                    <a:pos x="53" y="3"/>
                  </a:cxn>
                  <a:cxn ang="0">
                    <a:pos x="52" y="4"/>
                  </a:cxn>
                  <a:cxn ang="0">
                    <a:pos x="52" y="4"/>
                  </a:cxn>
                </a:cxnLst>
                <a:rect l="0" t="0" r="r" b="b"/>
                <a:pathLst>
                  <a:path w="61" h="212">
                    <a:moveTo>
                      <a:pt x="52" y="4"/>
                    </a:moveTo>
                    <a:lnTo>
                      <a:pt x="52" y="4"/>
                    </a:lnTo>
                    <a:lnTo>
                      <a:pt x="51" y="10"/>
                    </a:lnTo>
                    <a:lnTo>
                      <a:pt x="48" y="16"/>
                    </a:lnTo>
                    <a:lnTo>
                      <a:pt x="43" y="29"/>
                    </a:lnTo>
                    <a:lnTo>
                      <a:pt x="38" y="41"/>
                    </a:lnTo>
                    <a:lnTo>
                      <a:pt x="36" y="47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25" y="103"/>
                    </a:lnTo>
                    <a:lnTo>
                      <a:pt x="25" y="103"/>
                    </a:lnTo>
                    <a:lnTo>
                      <a:pt x="23" y="116"/>
                    </a:lnTo>
                    <a:lnTo>
                      <a:pt x="19" y="129"/>
                    </a:lnTo>
                    <a:lnTo>
                      <a:pt x="10" y="156"/>
                    </a:lnTo>
                    <a:lnTo>
                      <a:pt x="3" y="181"/>
                    </a:lnTo>
                    <a:lnTo>
                      <a:pt x="1" y="195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210"/>
                    </a:lnTo>
                    <a:lnTo>
                      <a:pt x="1" y="211"/>
                    </a:lnTo>
                    <a:lnTo>
                      <a:pt x="2" y="212"/>
                    </a:lnTo>
                    <a:lnTo>
                      <a:pt x="4" y="212"/>
                    </a:lnTo>
                    <a:lnTo>
                      <a:pt x="6" y="212"/>
                    </a:lnTo>
                    <a:lnTo>
                      <a:pt x="7" y="211"/>
                    </a:lnTo>
                    <a:lnTo>
                      <a:pt x="8" y="210"/>
                    </a:lnTo>
                    <a:lnTo>
                      <a:pt x="9" y="208"/>
                    </a:lnTo>
                    <a:lnTo>
                      <a:pt x="9" y="208"/>
                    </a:lnTo>
                    <a:lnTo>
                      <a:pt x="10" y="200"/>
                    </a:lnTo>
                    <a:lnTo>
                      <a:pt x="11" y="192"/>
                    </a:lnTo>
                    <a:lnTo>
                      <a:pt x="15" y="176"/>
                    </a:lnTo>
                    <a:lnTo>
                      <a:pt x="26" y="144"/>
                    </a:lnTo>
                    <a:lnTo>
                      <a:pt x="26" y="144"/>
                    </a:lnTo>
                    <a:lnTo>
                      <a:pt x="29" y="131"/>
                    </a:lnTo>
                    <a:lnTo>
                      <a:pt x="32" y="117"/>
                    </a:lnTo>
                    <a:lnTo>
                      <a:pt x="37" y="91"/>
                    </a:lnTo>
                    <a:lnTo>
                      <a:pt x="37" y="91"/>
                    </a:lnTo>
                    <a:lnTo>
                      <a:pt x="41" y="67"/>
                    </a:lnTo>
                    <a:lnTo>
                      <a:pt x="46" y="42"/>
                    </a:lnTo>
                    <a:lnTo>
                      <a:pt x="46" y="42"/>
                    </a:lnTo>
                    <a:lnTo>
                      <a:pt x="50" y="33"/>
                    </a:lnTo>
                    <a:lnTo>
                      <a:pt x="55" y="23"/>
                    </a:lnTo>
                    <a:lnTo>
                      <a:pt x="59" y="14"/>
                    </a:lnTo>
                    <a:lnTo>
                      <a:pt x="60" y="9"/>
                    </a:lnTo>
                    <a:lnTo>
                      <a:pt x="61" y="4"/>
                    </a:lnTo>
                    <a:lnTo>
                      <a:pt x="61" y="4"/>
                    </a:lnTo>
                    <a:lnTo>
                      <a:pt x="61" y="3"/>
                    </a:lnTo>
                    <a:lnTo>
                      <a:pt x="60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4" y="1"/>
                    </a:lnTo>
                    <a:lnTo>
                      <a:pt x="53" y="3"/>
                    </a:lnTo>
                    <a:lnTo>
                      <a:pt x="52" y="4"/>
                    </a:lnTo>
                    <a:lnTo>
                      <a:pt x="52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3" name="Freeform 171"/>
              <p:cNvSpPr/>
              <p:nvPr/>
            </p:nvSpPr>
            <p:spPr bwMode="auto">
              <a:xfrm>
                <a:off x="4357688" y="2209800"/>
                <a:ext cx="36513" cy="9048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1" y="10"/>
                  </a:cxn>
                  <a:cxn ang="0">
                    <a:pos x="43" y="22"/>
                  </a:cxn>
                  <a:cxn ang="0">
                    <a:pos x="37" y="34"/>
                  </a:cxn>
                  <a:cxn ang="0">
                    <a:pos x="33" y="48"/>
                  </a:cxn>
                  <a:cxn ang="0">
                    <a:pos x="29" y="61"/>
                  </a:cxn>
                  <a:cxn ang="0">
                    <a:pos x="25" y="75"/>
                  </a:cxn>
                  <a:cxn ang="0">
                    <a:pos x="20" y="100"/>
                  </a:cxn>
                  <a:cxn ang="0">
                    <a:pos x="20" y="100"/>
                  </a:cxn>
                  <a:cxn ang="0">
                    <a:pos x="15" y="115"/>
                  </a:cxn>
                  <a:cxn ang="0">
                    <a:pos x="6" y="135"/>
                  </a:cxn>
                  <a:cxn ang="0">
                    <a:pos x="3" y="147"/>
                  </a:cxn>
                  <a:cxn ang="0">
                    <a:pos x="0" y="156"/>
                  </a:cxn>
                  <a:cxn ang="0">
                    <a:pos x="0" y="164"/>
                  </a:cxn>
                  <a:cxn ang="0">
                    <a:pos x="1" y="166"/>
                  </a:cxn>
                  <a:cxn ang="0">
                    <a:pos x="3" y="170"/>
                  </a:cxn>
                  <a:cxn ang="0">
                    <a:pos x="3" y="170"/>
                  </a:cxn>
                  <a:cxn ang="0">
                    <a:pos x="4" y="170"/>
                  </a:cxn>
                  <a:cxn ang="0">
                    <a:pos x="6" y="171"/>
                  </a:cxn>
                  <a:cxn ang="0">
                    <a:pos x="9" y="169"/>
                  </a:cxn>
                  <a:cxn ang="0">
                    <a:pos x="10" y="167"/>
                  </a:cxn>
                  <a:cxn ang="0">
                    <a:pos x="11" y="165"/>
                  </a:cxn>
                  <a:cxn ang="0">
                    <a:pos x="10" y="164"/>
                  </a:cxn>
                  <a:cxn ang="0">
                    <a:pos x="9" y="162"/>
                  </a:cxn>
                  <a:cxn ang="0">
                    <a:pos x="9" y="162"/>
                  </a:cxn>
                  <a:cxn ang="0">
                    <a:pos x="10" y="159"/>
                  </a:cxn>
                  <a:cxn ang="0">
                    <a:pos x="14" y="152"/>
                  </a:cxn>
                  <a:cxn ang="0">
                    <a:pos x="18" y="138"/>
                  </a:cxn>
                  <a:cxn ang="0">
                    <a:pos x="18" y="138"/>
                  </a:cxn>
                  <a:cxn ang="0">
                    <a:pos x="24" y="119"/>
                  </a:cxn>
                  <a:cxn ang="0">
                    <a:pos x="29" y="100"/>
                  </a:cxn>
                  <a:cxn ang="0">
                    <a:pos x="29" y="100"/>
                  </a:cxn>
                  <a:cxn ang="0">
                    <a:pos x="34" y="76"/>
                  </a:cxn>
                  <a:cxn ang="0">
                    <a:pos x="38" y="63"/>
                  </a:cxn>
                  <a:cxn ang="0">
                    <a:pos x="41" y="51"/>
                  </a:cxn>
                  <a:cxn ang="0">
                    <a:pos x="47" y="38"/>
                  </a:cxn>
                  <a:cxn ang="0">
                    <a:pos x="52" y="27"/>
                  </a:cxn>
                  <a:cxn ang="0">
                    <a:pos x="58" y="17"/>
                  </a:cxn>
                  <a:cxn ang="0">
                    <a:pos x="66" y="7"/>
                  </a:cxn>
                  <a:cxn ang="0">
                    <a:pos x="66" y="7"/>
                  </a:cxn>
                  <a:cxn ang="0">
                    <a:pos x="67" y="6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8" h="171">
                    <a:moveTo>
                      <a:pt x="60" y="1"/>
                    </a:moveTo>
                    <a:lnTo>
                      <a:pt x="60" y="1"/>
                    </a:lnTo>
                    <a:lnTo>
                      <a:pt x="51" y="10"/>
                    </a:lnTo>
                    <a:lnTo>
                      <a:pt x="43" y="22"/>
                    </a:lnTo>
                    <a:lnTo>
                      <a:pt x="37" y="34"/>
                    </a:lnTo>
                    <a:lnTo>
                      <a:pt x="33" y="48"/>
                    </a:lnTo>
                    <a:lnTo>
                      <a:pt x="29" y="61"/>
                    </a:lnTo>
                    <a:lnTo>
                      <a:pt x="25" y="75"/>
                    </a:lnTo>
                    <a:lnTo>
                      <a:pt x="20" y="100"/>
                    </a:lnTo>
                    <a:lnTo>
                      <a:pt x="20" y="100"/>
                    </a:lnTo>
                    <a:lnTo>
                      <a:pt x="15" y="115"/>
                    </a:lnTo>
                    <a:lnTo>
                      <a:pt x="6" y="135"/>
                    </a:lnTo>
                    <a:lnTo>
                      <a:pt x="3" y="147"/>
                    </a:lnTo>
                    <a:lnTo>
                      <a:pt x="0" y="156"/>
                    </a:lnTo>
                    <a:lnTo>
                      <a:pt x="0" y="164"/>
                    </a:lnTo>
                    <a:lnTo>
                      <a:pt x="1" y="166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4" y="170"/>
                    </a:lnTo>
                    <a:lnTo>
                      <a:pt x="6" y="171"/>
                    </a:lnTo>
                    <a:lnTo>
                      <a:pt x="9" y="169"/>
                    </a:lnTo>
                    <a:lnTo>
                      <a:pt x="10" y="167"/>
                    </a:lnTo>
                    <a:lnTo>
                      <a:pt x="11" y="165"/>
                    </a:lnTo>
                    <a:lnTo>
                      <a:pt x="10" y="164"/>
                    </a:lnTo>
                    <a:lnTo>
                      <a:pt x="9" y="162"/>
                    </a:lnTo>
                    <a:lnTo>
                      <a:pt x="9" y="162"/>
                    </a:lnTo>
                    <a:lnTo>
                      <a:pt x="10" y="159"/>
                    </a:lnTo>
                    <a:lnTo>
                      <a:pt x="14" y="152"/>
                    </a:lnTo>
                    <a:lnTo>
                      <a:pt x="18" y="138"/>
                    </a:lnTo>
                    <a:lnTo>
                      <a:pt x="18" y="138"/>
                    </a:lnTo>
                    <a:lnTo>
                      <a:pt x="24" y="119"/>
                    </a:lnTo>
                    <a:lnTo>
                      <a:pt x="29" y="100"/>
                    </a:lnTo>
                    <a:lnTo>
                      <a:pt x="29" y="100"/>
                    </a:lnTo>
                    <a:lnTo>
                      <a:pt x="34" y="76"/>
                    </a:lnTo>
                    <a:lnTo>
                      <a:pt x="38" y="63"/>
                    </a:lnTo>
                    <a:lnTo>
                      <a:pt x="41" y="51"/>
                    </a:lnTo>
                    <a:lnTo>
                      <a:pt x="47" y="38"/>
                    </a:lnTo>
                    <a:lnTo>
                      <a:pt x="52" y="27"/>
                    </a:lnTo>
                    <a:lnTo>
                      <a:pt x="58" y="1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7" y="6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4" name="Freeform 172"/>
              <p:cNvSpPr/>
              <p:nvPr/>
            </p:nvSpPr>
            <p:spPr bwMode="auto">
              <a:xfrm>
                <a:off x="4383088" y="2219325"/>
                <a:ext cx="33338" cy="6350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50" y="2"/>
                  </a:cxn>
                  <a:cxn ang="0">
                    <a:pos x="46" y="5"/>
                  </a:cxn>
                  <a:cxn ang="0">
                    <a:pos x="42" y="8"/>
                  </a:cxn>
                  <a:cxn ang="0">
                    <a:pos x="39" y="11"/>
                  </a:cxn>
                  <a:cxn ang="0">
                    <a:pos x="33" y="19"/>
                  </a:cxn>
                  <a:cxn ang="0">
                    <a:pos x="29" y="30"/>
                  </a:cxn>
                  <a:cxn ang="0">
                    <a:pos x="29" y="30"/>
                  </a:cxn>
                  <a:cxn ang="0">
                    <a:pos x="13" y="70"/>
                  </a:cxn>
                  <a:cxn ang="0">
                    <a:pos x="6" y="91"/>
                  </a:cxn>
                  <a:cxn ang="0">
                    <a:pos x="0" y="112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8"/>
                  </a:cxn>
                  <a:cxn ang="0">
                    <a:pos x="4" y="118"/>
                  </a:cxn>
                  <a:cxn ang="0">
                    <a:pos x="6" y="119"/>
                  </a:cxn>
                  <a:cxn ang="0">
                    <a:pos x="7" y="118"/>
                  </a:cxn>
                  <a:cxn ang="0">
                    <a:pos x="8" y="116"/>
                  </a:cxn>
                  <a:cxn ang="0">
                    <a:pos x="9" y="114"/>
                  </a:cxn>
                  <a:cxn ang="0">
                    <a:pos x="9" y="114"/>
                  </a:cxn>
                  <a:cxn ang="0">
                    <a:pos x="13" y="100"/>
                  </a:cxn>
                  <a:cxn ang="0">
                    <a:pos x="17" y="84"/>
                  </a:cxn>
                  <a:cxn ang="0">
                    <a:pos x="23" y="70"/>
                  </a:cxn>
                  <a:cxn ang="0">
                    <a:pos x="30" y="56"/>
                  </a:cxn>
                  <a:cxn ang="0">
                    <a:pos x="30" y="56"/>
                  </a:cxn>
                  <a:cxn ang="0">
                    <a:pos x="34" y="42"/>
                  </a:cxn>
                  <a:cxn ang="0">
                    <a:pos x="39" y="29"/>
                  </a:cxn>
                  <a:cxn ang="0">
                    <a:pos x="42" y="22"/>
                  </a:cxn>
                  <a:cxn ang="0">
                    <a:pos x="46" y="17"/>
                  </a:cxn>
                  <a:cxn ang="0">
                    <a:pos x="51" y="12"/>
                  </a:cxn>
                  <a:cxn ang="0">
                    <a:pos x="57" y="9"/>
                  </a:cxn>
                  <a:cxn ang="0">
                    <a:pos x="57" y="9"/>
                  </a:cxn>
                  <a:cxn ang="0">
                    <a:pos x="60" y="8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3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62" h="119">
                    <a:moveTo>
                      <a:pt x="55" y="0"/>
                    </a:moveTo>
                    <a:lnTo>
                      <a:pt x="55" y="0"/>
                    </a:lnTo>
                    <a:lnTo>
                      <a:pt x="50" y="2"/>
                    </a:lnTo>
                    <a:lnTo>
                      <a:pt x="46" y="5"/>
                    </a:lnTo>
                    <a:lnTo>
                      <a:pt x="42" y="8"/>
                    </a:lnTo>
                    <a:lnTo>
                      <a:pt x="39" y="11"/>
                    </a:lnTo>
                    <a:lnTo>
                      <a:pt x="33" y="19"/>
                    </a:lnTo>
                    <a:lnTo>
                      <a:pt x="29" y="30"/>
                    </a:lnTo>
                    <a:lnTo>
                      <a:pt x="29" y="30"/>
                    </a:lnTo>
                    <a:lnTo>
                      <a:pt x="13" y="70"/>
                    </a:lnTo>
                    <a:lnTo>
                      <a:pt x="6" y="91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19"/>
                    </a:lnTo>
                    <a:lnTo>
                      <a:pt x="7" y="118"/>
                    </a:lnTo>
                    <a:lnTo>
                      <a:pt x="8" y="116"/>
                    </a:lnTo>
                    <a:lnTo>
                      <a:pt x="9" y="114"/>
                    </a:lnTo>
                    <a:lnTo>
                      <a:pt x="9" y="114"/>
                    </a:lnTo>
                    <a:lnTo>
                      <a:pt x="13" y="100"/>
                    </a:lnTo>
                    <a:lnTo>
                      <a:pt x="17" y="84"/>
                    </a:lnTo>
                    <a:lnTo>
                      <a:pt x="23" y="70"/>
                    </a:lnTo>
                    <a:lnTo>
                      <a:pt x="30" y="56"/>
                    </a:lnTo>
                    <a:lnTo>
                      <a:pt x="30" y="56"/>
                    </a:lnTo>
                    <a:lnTo>
                      <a:pt x="34" y="42"/>
                    </a:lnTo>
                    <a:lnTo>
                      <a:pt x="39" y="29"/>
                    </a:lnTo>
                    <a:lnTo>
                      <a:pt x="42" y="22"/>
                    </a:lnTo>
                    <a:lnTo>
                      <a:pt x="46" y="17"/>
                    </a:lnTo>
                    <a:lnTo>
                      <a:pt x="51" y="12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60" y="8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3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5" name="Freeform 173"/>
              <p:cNvSpPr/>
              <p:nvPr/>
            </p:nvSpPr>
            <p:spPr bwMode="auto">
              <a:xfrm>
                <a:off x="4403725" y="2228850"/>
                <a:ext cx="17463" cy="52388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24" y="2"/>
                  </a:cxn>
                  <a:cxn ang="0">
                    <a:pos x="22" y="6"/>
                  </a:cxn>
                  <a:cxn ang="0">
                    <a:pos x="17" y="12"/>
                  </a:cxn>
                  <a:cxn ang="0">
                    <a:pos x="15" y="20"/>
                  </a:cxn>
                  <a:cxn ang="0">
                    <a:pos x="14" y="27"/>
                  </a:cxn>
                  <a:cxn ang="0">
                    <a:pos x="14" y="27"/>
                  </a:cxn>
                  <a:cxn ang="0">
                    <a:pos x="12" y="45"/>
                  </a:cxn>
                  <a:cxn ang="0">
                    <a:pos x="10" y="61"/>
                  </a:cxn>
                  <a:cxn ang="0">
                    <a:pos x="6" y="78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0" y="97"/>
                  </a:cxn>
                  <a:cxn ang="0">
                    <a:pos x="1" y="100"/>
                  </a:cxn>
                  <a:cxn ang="0">
                    <a:pos x="3" y="100"/>
                  </a:cxn>
                  <a:cxn ang="0">
                    <a:pos x="6" y="100"/>
                  </a:cxn>
                  <a:cxn ang="0">
                    <a:pos x="8" y="98"/>
                  </a:cxn>
                  <a:cxn ang="0">
                    <a:pos x="9" y="96"/>
                  </a:cxn>
                  <a:cxn ang="0">
                    <a:pos x="9" y="96"/>
                  </a:cxn>
                  <a:cxn ang="0">
                    <a:pos x="13" y="85"/>
                  </a:cxn>
                  <a:cxn ang="0">
                    <a:pos x="15" y="80"/>
                  </a:cxn>
                  <a:cxn ang="0">
                    <a:pos x="18" y="75"/>
                  </a:cxn>
                  <a:cxn ang="0">
                    <a:pos x="18" y="75"/>
                  </a:cxn>
                  <a:cxn ang="0">
                    <a:pos x="19" y="72"/>
                  </a:cxn>
                  <a:cxn ang="0">
                    <a:pos x="21" y="69"/>
                  </a:cxn>
                  <a:cxn ang="0">
                    <a:pos x="21" y="62"/>
                  </a:cxn>
                  <a:cxn ang="0">
                    <a:pos x="22" y="49"/>
                  </a:cxn>
                  <a:cxn ang="0">
                    <a:pos x="22" y="49"/>
                  </a:cxn>
                  <a:cxn ang="0">
                    <a:pos x="23" y="28"/>
                  </a:cxn>
                  <a:cxn ang="0">
                    <a:pos x="24" y="22"/>
                  </a:cxn>
                  <a:cxn ang="0">
                    <a:pos x="25" y="17"/>
                  </a:cxn>
                  <a:cxn ang="0">
                    <a:pos x="27" y="13"/>
                  </a:cxn>
                  <a:cxn ang="0">
                    <a:pos x="30" y="10"/>
                  </a:cxn>
                  <a:cxn ang="0">
                    <a:pos x="30" y="10"/>
                  </a:cxn>
                  <a:cxn ang="0">
                    <a:pos x="31" y="9"/>
                  </a:cxn>
                  <a:cxn ang="0">
                    <a:pos x="32" y="8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3" h="100">
                    <a:moveTo>
                      <a:pt x="27" y="1"/>
                    </a:moveTo>
                    <a:lnTo>
                      <a:pt x="27" y="1"/>
                    </a:lnTo>
                    <a:lnTo>
                      <a:pt x="24" y="2"/>
                    </a:lnTo>
                    <a:lnTo>
                      <a:pt x="22" y="6"/>
                    </a:lnTo>
                    <a:lnTo>
                      <a:pt x="17" y="12"/>
                    </a:lnTo>
                    <a:lnTo>
                      <a:pt x="15" y="20"/>
                    </a:lnTo>
                    <a:lnTo>
                      <a:pt x="14" y="27"/>
                    </a:lnTo>
                    <a:lnTo>
                      <a:pt x="14" y="27"/>
                    </a:lnTo>
                    <a:lnTo>
                      <a:pt x="12" y="45"/>
                    </a:lnTo>
                    <a:lnTo>
                      <a:pt x="10" y="61"/>
                    </a:lnTo>
                    <a:lnTo>
                      <a:pt x="6" y="7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0" y="97"/>
                    </a:lnTo>
                    <a:lnTo>
                      <a:pt x="1" y="100"/>
                    </a:lnTo>
                    <a:lnTo>
                      <a:pt x="3" y="100"/>
                    </a:lnTo>
                    <a:lnTo>
                      <a:pt x="6" y="100"/>
                    </a:lnTo>
                    <a:lnTo>
                      <a:pt x="8" y="98"/>
                    </a:lnTo>
                    <a:lnTo>
                      <a:pt x="9" y="96"/>
                    </a:lnTo>
                    <a:lnTo>
                      <a:pt x="9" y="96"/>
                    </a:lnTo>
                    <a:lnTo>
                      <a:pt x="13" y="85"/>
                    </a:lnTo>
                    <a:lnTo>
                      <a:pt x="15" y="80"/>
                    </a:lnTo>
                    <a:lnTo>
                      <a:pt x="18" y="75"/>
                    </a:lnTo>
                    <a:lnTo>
                      <a:pt x="18" y="75"/>
                    </a:lnTo>
                    <a:lnTo>
                      <a:pt x="19" y="72"/>
                    </a:lnTo>
                    <a:lnTo>
                      <a:pt x="21" y="69"/>
                    </a:lnTo>
                    <a:lnTo>
                      <a:pt x="21" y="62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3" y="28"/>
                    </a:lnTo>
                    <a:lnTo>
                      <a:pt x="24" y="22"/>
                    </a:lnTo>
                    <a:lnTo>
                      <a:pt x="25" y="17"/>
                    </a:lnTo>
                    <a:lnTo>
                      <a:pt x="27" y="13"/>
                    </a:lnTo>
                    <a:lnTo>
                      <a:pt x="30" y="10"/>
                    </a:lnTo>
                    <a:lnTo>
                      <a:pt x="30" y="10"/>
                    </a:lnTo>
                    <a:lnTo>
                      <a:pt x="31" y="9"/>
                    </a:lnTo>
                    <a:lnTo>
                      <a:pt x="32" y="8"/>
                    </a:lnTo>
                    <a:lnTo>
                      <a:pt x="33" y="3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6" name="Freeform 174"/>
              <p:cNvSpPr/>
              <p:nvPr/>
            </p:nvSpPr>
            <p:spPr bwMode="auto">
              <a:xfrm>
                <a:off x="4340225" y="2436813"/>
                <a:ext cx="4763" cy="428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2" y="79"/>
                  </a:cxn>
                  <a:cxn ang="0">
                    <a:pos x="3" y="80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9" y="78"/>
                  </a:cxn>
                  <a:cxn ang="0">
                    <a:pos x="9" y="76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2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80">
                    <a:moveTo>
                      <a:pt x="0" y="5"/>
                    </a:moveTo>
                    <a:lnTo>
                      <a:pt x="0" y="76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2" y="79"/>
                    </a:lnTo>
                    <a:lnTo>
                      <a:pt x="3" y="80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9" y="78"/>
                    </a:lnTo>
                    <a:lnTo>
                      <a:pt x="9" y="76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2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7" name="Freeform 175"/>
              <p:cNvSpPr/>
              <p:nvPr/>
            </p:nvSpPr>
            <p:spPr bwMode="auto">
              <a:xfrm>
                <a:off x="4370388" y="2460625"/>
                <a:ext cx="11113" cy="65088"/>
              </a:xfrm>
              <a:custGeom>
                <a:avLst/>
                <a:gdLst/>
                <a:ahLst/>
                <a:cxnLst>
                  <a:cxn ang="0">
                    <a:pos x="12" y="2"/>
                  </a:cxn>
                  <a:cxn ang="0">
                    <a:pos x="12" y="2"/>
                  </a:cxn>
                  <a:cxn ang="0">
                    <a:pos x="9" y="9"/>
                  </a:cxn>
                  <a:cxn ang="0">
                    <a:pos x="7" y="15"/>
                  </a:cxn>
                  <a:cxn ang="0">
                    <a:pos x="3" y="29"/>
                  </a:cxn>
                  <a:cxn ang="0">
                    <a:pos x="1" y="44"/>
                  </a:cxn>
                  <a:cxn ang="0">
                    <a:pos x="0" y="59"/>
                  </a:cxn>
                  <a:cxn ang="0">
                    <a:pos x="1" y="90"/>
                  </a:cxn>
                  <a:cxn ang="0">
                    <a:pos x="2" y="118"/>
                  </a:cxn>
                  <a:cxn ang="0">
                    <a:pos x="2" y="118"/>
                  </a:cxn>
                  <a:cxn ang="0">
                    <a:pos x="3" y="120"/>
                  </a:cxn>
                  <a:cxn ang="0">
                    <a:pos x="4" y="122"/>
                  </a:cxn>
                  <a:cxn ang="0">
                    <a:pos x="5" y="123"/>
                  </a:cxn>
                  <a:cxn ang="0">
                    <a:pos x="7" y="123"/>
                  </a:cxn>
                  <a:cxn ang="0">
                    <a:pos x="9" y="123"/>
                  </a:cxn>
                  <a:cxn ang="0">
                    <a:pos x="10" y="122"/>
                  </a:cxn>
                  <a:cxn ang="0">
                    <a:pos x="11" y="120"/>
                  </a:cxn>
                  <a:cxn ang="0">
                    <a:pos x="11" y="118"/>
                  </a:cxn>
                  <a:cxn ang="0">
                    <a:pos x="11" y="118"/>
                  </a:cxn>
                  <a:cxn ang="0">
                    <a:pos x="10" y="91"/>
                  </a:cxn>
                  <a:cxn ang="0">
                    <a:pos x="10" y="61"/>
                  </a:cxn>
                  <a:cxn ang="0">
                    <a:pos x="10" y="47"/>
                  </a:cxn>
                  <a:cxn ang="0">
                    <a:pos x="12" y="32"/>
                  </a:cxn>
                  <a:cxn ang="0">
                    <a:pos x="15" y="19"/>
                  </a:cxn>
                  <a:cxn ang="0">
                    <a:pos x="17" y="13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5"/>
                  </a:cxn>
                  <a:cxn ang="0">
                    <a:pos x="20" y="3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7" y="0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2"/>
                  </a:cxn>
                  <a:cxn ang="0">
                    <a:pos x="12" y="2"/>
                  </a:cxn>
                </a:cxnLst>
                <a:rect l="0" t="0" r="r" b="b"/>
                <a:pathLst>
                  <a:path w="22" h="123">
                    <a:moveTo>
                      <a:pt x="12" y="2"/>
                    </a:moveTo>
                    <a:lnTo>
                      <a:pt x="12" y="2"/>
                    </a:lnTo>
                    <a:lnTo>
                      <a:pt x="9" y="9"/>
                    </a:lnTo>
                    <a:lnTo>
                      <a:pt x="7" y="15"/>
                    </a:lnTo>
                    <a:lnTo>
                      <a:pt x="3" y="29"/>
                    </a:lnTo>
                    <a:lnTo>
                      <a:pt x="1" y="44"/>
                    </a:lnTo>
                    <a:lnTo>
                      <a:pt x="0" y="59"/>
                    </a:lnTo>
                    <a:lnTo>
                      <a:pt x="1" y="90"/>
                    </a:lnTo>
                    <a:lnTo>
                      <a:pt x="2" y="118"/>
                    </a:lnTo>
                    <a:lnTo>
                      <a:pt x="2" y="118"/>
                    </a:lnTo>
                    <a:lnTo>
                      <a:pt x="3" y="120"/>
                    </a:lnTo>
                    <a:lnTo>
                      <a:pt x="4" y="122"/>
                    </a:lnTo>
                    <a:lnTo>
                      <a:pt x="5" y="123"/>
                    </a:lnTo>
                    <a:lnTo>
                      <a:pt x="7" y="123"/>
                    </a:lnTo>
                    <a:lnTo>
                      <a:pt x="9" y="123"/>
                    </a:lnTo>
                    <a:lnTo>
                      <a:pt x="10" y="122"/>
                    </a:lnTo>
                    <a:lnTo>
                      <a:pt x="11" y="120"/>
                    </a:lnTo>
                    <a:lnTo>
                      <a:pt x="11" y="118"/>
                    </a:lnTo>
                    <a:lnTo>
                      <a:pt x="11" y="118"/>
                    </a:lnTo>
                    <a:lnTo>
                      <a:pt x="10" y="91"/>
                    </a:lnTo>
                    <a:lnTo>
                      <a:pt x="10" y="61"/>
                    </a:lnTo>
                    <a:lnTo>
                      <a:pt x="10" y="47"/>
                    </a:lnTo>
                    <a:lnTo>
                      <a:pt x="12" y="32"/>
                    </a:lnTo>
                    <a:lnTo>
                      <a:pt x="15" y="19"/>
                    </a:lnTo>
                    <a:lnTo>
                      <a:pt x="17" y="13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5"/>
                    </a:lnTo>
                    <a:lnTo>
                      <a:pt x="20" y="3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2"/>
                    </a:lnTo>
                    <a:lnTo>
                      <a:pt x="1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8" name="Freeform 176"/>
              <p:cNvSpPr/>
              <p:nvPr/>
            </p:nvSpPr>
            <p:spPr bwMode="auto">
              <a:xfrm>
                <a:off x="4395788" y="2492375"/>
                <a:ext cx="7938" cy="55563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29"/>
                  </a:cxn>
                  <a:cxn ang="0">
                    <a:pos x="2" y="53"/>
                  </a:cxn>
                  <a:cxn ang="0">
                    <a:pos x="1" y="77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1" y="102"/>
                  </a:cxn>
                  <a:cxn ang="0">
                    <a:pos x="2" y="104"/>
                  </a:cxn>
                  <a:cxn ang="0">
                    <a:pos x="4" y="105"/>
                  </a:cxn>
                  <a:cxn ang="0">
                    <a:pos x="6" y="105"/>
                  </a:cxn>
                  <a:cxn ang="0">
                    <a:pos x="7" y="105"/>
                  </a:cxn>
                  <a:cxn ang="0">
                    <a:pos x="9" y="104"/>
                  </a:cxn>
                  <a:cxn ang="0">
                    <a:pos x="10" y="102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1" y="77"/>
                  </a:cxn>
                  <a:cxn ang="0">
                    <a:pos x="13" y="53"/>
                  </a:cxn>
                  <a:cxn ang="0">
                    <a:pos x="14" y="29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2" y="1"/>
                  </a:cxn>
                  <a:cxn ang="0">
                    <a:pos x="10" y="0"/>
                  </a:cxn>
                  <a:cxn ang="0">
                    <a:pos x="9" y="1"/>
                  </a:cxn>
                  <a:cxn ang="0">
                    <a:pos x="7" y="2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05">
                    <a:moveTo>
                      <a:pt x="6" y="5"/>
                    </a:moveTo>
                    <a:lnTo>
                      <a:pt x="6" y="5"/>
                    </a:lnTo>
                    <a:lnTo>
                      <a:pt x="5" y="29"/>
                    </a:lnTo>
                    <a:lnTo>
                      <a:pt x="2" y="53"/>
                    </a:lnTo>
                    <a:lnTo>
                      <a:pt x="1" y="77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102"/>
                    </a:lnTo>
                    <a:lnTo>
                      <a:pt x="2" y="104"/>
                    </a:lnTo>
                    <a:lnTo>
                      <a:pt x="4" y="105"/>
                    </a:lnTo>
                    <a:lnTo>
                      <a:pt x="6" y="105"/>
                    </a:lnTo>
                    <a:lnTo>
                      <a:pt x="7" y="105"/>
                    </a:lnTo>
                    <a:lnTo>
                      <a:pt x="9" y="104"/>
                    </a:lnTo>
                    <a:lnTo>
                      <a:pt x="10" y="102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1" y="77"/>
                    </a:lnTo>
                    <a:lnTo>
                      <a:pt x="13" y="53"/>
                    </a:lnTo>
                    <a:lnTo>
                      <a:pt x="14" y="29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2" y="1"/>
                    </a:lnTo>
                    <a:lnTo>
                      <a:pt x="10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9" name="Freeform 177"/>
              <p:cNvSpPr/>
              <p:nvPr/>
            </p:nvSpPr>
            <p:spPr bwMode="auto">
              <a:xfrm>
                <a:off x="4424363" y="25209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6"/>
                  </a:cxn>
                  <a:cxn ang="0">
                    <a:pos x="3" y="136"/>
                  </a:cxn>
                  <a:cxn ang="0">
                    <a:pos x="4" y="137"/>
                  </a:cxn>
                  <a:cxn ang="0">
                    <a:pos x="6" y="136"/>
                  </a:cxn>
                  <a:cxn ang="0">
                    <a:pos x="7" y="136"/>
                  </a:cxn>
                  <a:cxn ang="0">
                    <a:pos x="8" y="134"/>
                  </a:cxn>
                  <a:cxn ang="0">
                    <a:pos x="9" y="132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8" y="2"/>
                  </a:cxn>
                  <a:cxn ang="0">
                    <a:pos x="7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9" h="137">
                    <a:moveTo>
                      <a:pt x="0" y="4"/>
                    </a:move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6"/>
                    </a:lnTo>
                    <a:lnTo>
                      <a:pt x="3" y="136"/>
                    </a:lnTo>
                    <a:lnTo>
                      <a:pt x="4" y="137"/>
                    </a:lnTo>
                    <a:lnTo>
                      <a:pt x="6" y="136"/>
                    </a:lnTo>
                    <a:lnTo>
                      <a:pt x="7" y="136"/>
                    </a:lnTo>
                    <a:lnTo>
                      <a:pt x="8" y="134"/>
                    </a:lnTo>
                    <a:lnTo>
                      <a:pt x="9" y="132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8" y="2"/>
                    </a:lnTo>
                    <a:lnTo>
                      <a:pt x="7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0" name="Freeform 178"/>
              <p:cNvSpPr/>
              <p:nvPr/>
            </p:nvSpPr>
            <p:spPr bwMode="auto">
              <a:xfrm>
                <a:off x="4451350" y="2547938"/>
                <a:ext cx="7938" cy="68263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3"/>
                  </a:cxn>
                  <a:cxn ang="0">
                    <a:pos x="1" y="47"/>
                  </a:cxn>
                  <a:cxn ang="0">
                    <a:pos x="0" y="62"/>
                  </a:cxn>
                  <a:cxn ang="0">
                    <a:pos x="0" y="124"/>
                  </a:cxn>
                  <a:cxn ang="0">
                    <a:pos x="0" y="124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3" y="128"/>
                  </a:cxn>
                  <a:cxn ang="0">
                    <a:pos x="5" y="128"/>
                  </a:cxn>
                  <a:cxn ang="0">
                    <a:pos x="6" y="128"/>
                  </a:cxn>
                  <a:cxn ang="0">
                    <a:pos x="8" y="127"/>
                  </a:cxn>
                  <a:cxn ang="0">
                    <a:pos x="9" y="126"/>
                  </a:cxn>
                  <a:cxn ang="0">
                    <a:pos x="9" y="124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0" y="52"/>
                  </a:cxn>
                  <a:cxn ang="0">
                    <a:pos x="11" y="37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5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28">
                    <a:moveTo>
                      <a:pt x="5" y="5"/>
                    </a:moveTo>
                    <a:lnTo>
                      <a:pt x="5" y="5"/>
                    </a:lnTo>
                    <a:lnTo>
                      <a:pt x="2" y="33"/>
                    </a:lnTo>
                    <a:lnTo>
                      <a:pt x="1" y="47"/>
                    </a:lnTo>
                    <a:lnTo>
                      <a:pt x="0" y="6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3" y="128"/>
                    </a:lnTo>
                    <a:lnTo>
                      <a:pt x="5" y="128"/>
                    </a:lnTo>
                    <a:lnTo>
                      <a:pt x="6" y="128"/>
                    </a:lnTo>
                    <a:lnTo>
                      <a:pt x="8" y="127"/>
                    </a:lnTo>
                    <a:lnTo>
                      <a:pt x="9" y="126"/>
                    </a:lnTo>
                    <a:lnTo>
                      <a:pt x="9" y="124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0" y="52"/>
                    </a:lnTo>
                    <a:lnTo>
                      <a:pt x="11" y="3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2"/>
                    </a:lnTo>
                    <a:lnTo>
                      <a:pt x="11" y="1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1" name="Freeform 179"/>
              <p:cNvSpPr/>
              <p:nvPr/>
            </p:nvSpPr>
            <p:spPr bwMode="auto">
              <a:xfrm>
                <a:off x="4478338" y="2578100"/>
                <a:ext cx="6350" cy="555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1" y="103"/>
                  </a:cxn>
                  <a:cxn ang="0">
                    <a:pos x="4" y="104"/>
                  </a:cxn>
                  <a:cxn ang="0">
                    <a:pos x="5" y="104"/>
                  </a:cxn>
                  <a:cxn ang="0">
                    <a:pos x="7" y="104"/>
                  </a:cxn>
                  <a:cxn ang="0">
                    <a:pos x="8" y="103"/>
                  </a:cxn>
                  <a:cxn ang="0">
                    <a:pos x="9" y="102"/>
                  </a:cxn>
                  <a:cxn ang="0">
                    <a:pos x="10" y="100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4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104">
                    <a:moveTo>
                      <a:pt x="0" y="5"/>
                    </a:moveTo>
                    <a:lnTo>
                      <a:pt x="0" y="100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1" y="103"/>
                    </a:lnTo>
                    <a:lnTo>
                      <a:pt x="4" y="104"/>
                    </a:lnTo>
                    <a:lnTo>
                      <a:pt x="5" y="104"/>
                    </a:lnTo>
                    <a:lnTo>
                      <a:pt x="7" y="104"/>
                    </a:lnTo>
                    <a:lnTo>
                      <a:pt x="8" y="103"/>
                    </a:lnTo>
                    <a:lnTo>
                      <a:pt x="9" y="102"/>
                    </a:lnTo>
                    <a:lnTo>
                      <a:pt x="10" y="100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4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4" name="Freeform 180"/>
              <p:cNvSpPr/>
              <p:nvPr/>
            </p:nvSpPr>
            <p:spPr bwMode="auto">
              <a:xfrm>
                <a:off x="4500563" y="2608263"/>
                <a:ext cx="7938" cy="49213"/>
              </a:xfrm>
              <a:custGeom>
                <a:avLst/>
                <a:gdLst/>
                <a:ahLst/>
                <a:cxnLst>
                  <a:cxn ang="0">
                    <a:pos x="15" y="88"/>
                  </a:cxn>
                  <a:cxn ang="0">
                    <a:pos x="15" y="88"/>
                  </a:cxn>
                  <a:cxn ang="0">
                    <a:pos x="12" y="79"/>
                  </a:cxn>
                  <a:cxn ang="0">
                    <a:pos x="10" y="68"/>
                  </a:cxn>
                  <a:cxn ang="0">
                    <a:pos x="9" y="57"/>
                  </a:cxn>
                  <a:cxn ang="0">
                    <a:pos x="9" y="47"/>
                  </a:cxn>
                  <a:cxn ang="0">
                    <a:pos x="9" y="25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7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1" y="4"/>
                  </a:cxn>
                  <a:cxn ang="0">
                    <a:pos x="1" y="4"/>
                  </a:cxn>
                  <a:cxn ang="0">
                    <a:pos x="0" y="26"/>
                  </a:cxn>
                  <a:cxn ang="0">
                    <a:pos x="0" y="48"/>
                  </a:cxn>
                  <a:cxn ang="0">
                    <a:pos x="0" y="59"/>
                  </a:cxn>
                  <a:cxn ang="0">
                    <a:pos x="1" y="69"/>
                  </a:cxn>
                  <a:cxn ang="0">
                    <a:pos x="3" y="81"/>
                  </a:cxn>
                  <a:cxn ang="0">
                    <a:pos x="6" y="91"/>
                  </a:cxn>
                  <a:cxn ang="0">
                    <a:pos x="6" y="91"/>
                  </a:cxn>
                  <a:cxn ang="0">
                    <a:pos x="7" y="93"/>
                  </a:cxn>
                  <a:cxn ang="0">
                    <a:pos x="8" y="94"/>
                  </a:cxn>
                  <a:cxn ang="0">
                    <a:pos x="10" y="94"/>
                  </a:cxn>
                  <a:cxn ang="0">
                    <a:pos x="12" y="94"/>
                  </a:cxn>
                  <a:cxn ang="0">
                    <a:pos x="13" y="93"/>
                  </a:cxn>
                  <a:cxn ang="0">
                    <a:pos x="14" y="92"/>
                  </a:cxn>
                  <a:cxn ang="0">
                    <a:pos x="15" y="90"/>
                  </a:cxn>
                  <a:cxn ang="0">
                    <a:pos x="15" y="88"/>
                  </a:cxn>
                  <a:cxn ang="0">
                    <a:pos x="15" y="88"/>
                  </a:cxn>
                </a:cxnLst>
                <a:rect l="0" t="0" r="r" b="b"/>
                <a:pathLst>
                  <a:path w="15" h="94">
                    <a:moveTo>
                      <a:pt x="15" y="88"/>
                    </a:moveTo>
                    <a:lnTo>
                      <a:pt x="15" y="88"/>
                    </a:lnTo>
                    <a:lnTo>
                      <a:pt x="12" y="79"/>
                    </a:lnTo>
                    <a:lnTo>
                      <a:pt x="10" y="68"/>
                    </a:lnTo>
                    <a:lnTo>
                      <a:pt x="9" y="57"/>
                    </a:lnTo>
                    <a:lnTo>
                      <a:pt x="9" y="47"/>
                    </a:lnTo>
                    <a:lnTo>
                      <a:pt x="9" y="25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7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1" y="4"/>
                    </a:lnTo>
                    <a:lnTo>
                      <a:pt x="0" y="26"/>
                    </a:lnTo>
                    <a:lnTo>
                      <a:pt x="0" y="48"/>
                    </a:lnTo>
                    <a:lnTo>
                      <a:pt x="0" y="59"/>
                    </a:lnTo>
                    <a:lnTo>
                      <a:pt x="1" y="69"/>
                    </a:lnTo>
                    <a:lnTo>
                      <a:pt x="3" y="8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7" y="93"/>
                    </a:lnTo>
                    <a:lnTo>
                      <a:pt x="8" y="94"/>
                    </a:lnTo>
                    <a:lnTo>
                      <a:pt x="10" y="94"/>
                    </a:lnTo>
                    <a:lnTo>
                      <a:pt x="12" y="94"/>
                    </a:lnTo>
                    <a:lnTo>
                      <a:pt x="13" y="93"/>
                    </a:lnTo>
                    <a:lnTo>
                      <a:pt x="14" y="92"/>
                    </a:lnTo>
                    <a:lnTo>
                      <a:pt x="15" y="90"/>
                    </a:lnTo>
                    <a:lnTo>
                      <a:pt x="15" y="88"/>
                    </a:lnTo>
                    <a:lnTo>
                      <a:pt x="15" y="8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5" name="Freeform 181"/>
              <p:cNvSpPr/>
              <p:nvPr/>
            </p:nvSpPr>
            <p:spPr bwMode="auto">
              <a:xfrm>
                <a:off x="4529138" y="2622550"/>
                <a:ext cx="7938" cy="63500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18"/>
                  </a:cxn>
                  <a:cxn ang="0">
                    <a:pos x="3" y="31"/>
                  </a:cxn>
                  <a:cxn ang="0">
                    <a:pos x="1" y="4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86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7"/>
                  </a:cxn>
                  <a:cxn ang="0">
                    <a:pos x="3" y="118"/>
                  </a:cxn>
                  <a:cxn ang="0">
                    <a:pos x="6" y="119"/>
                  </a:cxn>
                  <a:cxn ang="0">
                    <a:pos x="8" y="118"/>
                  </a:cxn>
                  <a:cxn ang="0">
                    <a:pos x="9" y="117"/>
                  </a:cxn>
                  <a:cxn ang="0">
                    <a:pos x="10" y="116"/>
                  </a:cxn>
                  <a:cxn ang="0">
                    <a:pos x="11" y="114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1" y="43"/>
                  </a:cxn>
                  <a:cxn ang="0">
                    <a:pos x="13" y="31"/>
                  </a:cxn>
                  <a:cxn ang="0">
                    <a:pos x="14" y="18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8" y="1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19">
                    <a:moveTo>
                      <a:pt x="6" y="5"/>
                    </a:moveTo>
                    <a:lnTo>
                      <a:pt x="6" y="5"/>
                    </a:lnTo>
                    <a:lnTo>
                      <a:pt x="5" y="18"/>
                    </a:lnTo>
                    <a:lnTo>
                      <a:pt x="3" y="31"/>
                    </a:lnTo>
                    <a:lnTo>
                      <a:pt x="1" y="4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86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7"/>
                    </a:lnTo>
                    <a:lnTo>
                      <a:pt x="3" y="118"/>
                    </a:lnTo>
                    <a:lnTo>
                      <a:pt x="6" y="119"/>
                    </a:lnTo>
                    <a:lnTo>
                      <a:pt x="8" y="118"/>
                    </a:lnTo>
                    <a:lnTo>
                      <a:pt x="9" y="117"/>
                    </a:lnTo>
                    <a:lnTo>
                      <a:pt x="10" y="116"/>
                    </a:lnTo>
                    <a:lnTo>
                      <a:pt x="11" y="114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1" y="43"/>
                    </a:lnTo>
                    <a:lnTo>
                      <a:pt x="13" y="31"/>
                    </a:lnTo>
                    <a:lnTo>
                      <a:pt x="14" y="18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6" name="Freeform 182"/>
              <p:cNvSpPr/>
              <p:nvPr/>
            </p:nvSpPr>
            <p:spPr bwMode="auto">
              <a:xfrm>
                <a:off x="4551363" y="2652713"/>
                <a:ext cx="4763" cy="55563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1" y="3"/>
                  </a:cxn>
                  <a:cxn ang="0">
                    <a:pos x="10" y="1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3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3"/>
                  </a:cxn>
                  <a:cxn ang="0">
                    <a:pos x="0" y="75"/>
                  </a:cxn>
                  <a:cxn ang="0">
                    <a:pos x="2" y="99"/>
                  </a:cxn>
                  <a:cxn ang="0">
                    <a:pos x="2" y="99"/>
                  </a:cxn>
                  <a:cxn ang="0">
                    <a:pos x="2" y="101"/>
                  </a:cxn>
                  <a:cxn ang="0">
                    <a:pos x="4" y="103"/>
                  </a:cxn>
                  <a:cxn ang="0">
                    <a:pos x="7" y="104"/>
                  </a:cxn>
                  <a:cxn ang="0">
                    <a:pos x="9" y="104"/>
                  </a:cxn>
                  <a:cxn ang="0">
                    <a:pos x="10" y="103"/>
                  </a:cxn>
                  <a:cxn ang="0">
                    <a:pos x="11" y="101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9" y="75"/>
                  </a:cxn>
                  <a:cxn ang="0">
                    <a:pos x="9" y="53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11" h="104">
                    <a:moveTo>
                      <a:pt x="11" y="5"/>
                    </a:moveTo>
                    <a:lnTo>
                      <a:pt x="11" y="5"/>
                    </a:lnTo>
                    <a:lnTo>
                      <a:pt x="11" y="3"/>
                    </a:lnTo>
                    <a:lnTo>
                      <a:pt x="10" y="1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3"/>
                    </a:lnTo>
                    <a:lnTo>
                      <a:pt x="0" y="75"/>
                    </a:lnTo>
                    <a:lnTo>
                      <a:pt x="2" y="99"/>
                    </a:lnTo>
                    <a:lnTo>
                      <a:pt x="2" y="99"/>
                    </a:lnTo>
                    <a:lnTo>
                      <a:pt x="2" y="101"/>
                    </a:lnTo>
                    <a:lnTo>
                      <a:pt x="4" y="103"/>
                    </a:lnTo>
                    <a:lnTo>
                      <a:pt x="7" y="104"/>
                    </a:lnTo>
                    <a:lnTo>
                      <a:pt x="9" y="104"/>
                    </a:lnTo>
                    <a:lnTo>
                      <a:pt x="10" y="103"/>
                    </a:lnTo>
                    <a:lnTo>
                      <a:pt x="11" y="101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9" y="75"/>
                    </a:lnTo>
                    <a:lnTo>
                      <a:pt x="9" y="53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7" name="Freeform 183"/>
              <p:cNvSpPr/>
              <p:nvPr/>
            </p:nvSpPr>
            <p:spPr bwMode="auto">
              <a:xfrm>
                <a:off x="4572000" y="2676525"/>
                <a:ext cx="6350" cy="58738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57"/>
                  </a:cxn>
                  <a:cxn ang="0">
                    <a:pos x="2" y="83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6" y="111"/>
                  </a:cxn>
                  <a:cxn ang="0">
                    <a:pos x="7" y="112"/>
                  </a:cxn>
                  <a:cxn ang="0">
                    <a:pos x="10" y="113"/>
                  </a:cxn>
                  <a:cxn ang="0">
                    <a:pos x="12" y="113"/>
                  </a:cxn>
                  <a:cxn ang="0">
                    <a:pos x="13" y="112"/>
                  </a:cxn>
                  <a:cxn ang="0">
                    <a:pos x="14" y="111"/>
                  </a:cxn>
                  <a:cxn ang="0">
                    <a:pos x="14" y="109"/>
                  </a:cxn>
                  <a:cxn ang="0">
                    <a:pos x="14" y="109"/>
                  </a:cxn>
                  <a:cxn ang="0">
                    <a:pos x="12" y="83"/>
                  </a:cxn>
                  <a:cxn ang="0">
                    <a:pos x="10" y="57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4" h="113">
                    <a:moveTo>
                      <a:pt x="10" y="4"/>
                    </a:moveTo>
                    <a:lnTo>
                      <a:pt x="10" y="4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57"/>
                    </a:lnTo>
                    <a:lnTo>
                      <a:pt x="2" y="83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6" y="111"/>
                    </a:lnTo>
                    <a:lnTo>
                      <a:pt x="7" y="112"/>
                    </a:lnTo>
                    <a:lnTo>
                      <a:pt x="10" y="113"/>
                    </a:lnTo>
                    <a:lnTo>
                      <a:pt x="12" y="113"/>
                    </a:lnTo>
                    <a:lnTo>
                      <a:pt x="13" y="112"/>
                    </a:lnTo>
                    <a:lnTo>
                      <a:pt x="14" y="111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2" y="83"/>
                    </a:lnTo>
                    <a:lnTo>
                      <a:pt x="10" y="57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9" name="Freeform 184"/>
              <p:cNvSpPr/>
              <p:nvPr/>
            </p:nvSpPr>
            <p:spPr bwMode="auto">
              <a:xfrm>
                <a:off x="4481513" y="2305050"/>
                <a:ext cx="12700" cy="61913"/>
              </a:xfrm>
              <a:custGeom>
                <a:avLst/>
                <a:gdLst/>
                <a:ahLst/>
                <a:cxnLst>
                  <a:cxn ang="0">
                    <a:pos x="21" y="109"/>
                  </a:cxn>
                  <a:cxn ang="0">
                    <a:pos x="21" y="109"/>
                  </a:cxn>
                  <a:cxn ang="0">
                    <a:pos x="16" y="105"/>
                  </a:cxn>
                  <a:cxn ang="0">
                    <a:pos x="13" y="101"/>
                  </a:cxn>
                  <a:cxn ang="0">
                    <a:pos x="11" y="95"/>
                  </a:cxn>
                  <a:cxn ang="0">
                    <a:pos x="9" y="89"/>
                  </a:cxn>
                  <a:cxn ang="0">
                    <a:pos x="9" y="76"/>
                  </a:cxn>
                  <a:cxn ang="0">
                    <a:pos x="9" y="64"/>
                  </a:cxn>
                  <a:cxn ang="0">
                    <a:pos x="9" y="64"/>
                  </a:cxn>
                  <a:cxn ang="0">
                    <a:pos x="10" y="3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77"/>
                  </a:cxn>
                  <a:cxn ang="0">
                    <a:pos x="0" y="77"/>
                  </a:cxn>
                  <a:cxn ang="0">
                    <a:pos x="0" y="89"/>
                  </a:cxn>
                  <a:cxn ang="0">
                    <a:pos x="1" y="95"/>
                  </a:cxn>
                  <a:cxn ang="0">
                    <a:pos x="3" y="100"/>
                  </a:cxn>
                  <a:cxn ang="0">
                    <a:pos x="5" y="105"/>
                  </a:cxn>
                  <a:cxn ang="0">
                    <a:pos x="8" y="110"/>
                  </a:cxn>
                  <a:cxn ang="0">
                    <a:pos x="12" y="115"/>
                  </a:cxn>
                  <a:cxn ang="0">
                    <a:pos x="16" y="118"/>
                  </a:cxn>
                  <a:cxn ang="0">
                    <a:pos x="16" y="118"/>
                  </a:cxn>
                  <a:cxn ang="0">
                    <a:pos x="18" y="119"/>
                  </a:cxn>
                  <a:cxn ang="0">
                    <a:pos x="20" y="119"/>
                  </a:cxn>
                  <a:cxn ang="0">
                    <a:pos x="21" y="118"/>
                  </a:cxn>
                  <a:cxn ang="0">
                    <a:pos x="22" y="117"/>
                  </a:cxn>
                  <a:cxn ang="0">
                    <a:pos x="23" y="115"/>
                  </a:cxn>
                  <a:cxn ang="0">
                    <a:pos x="23" y="112"/>
                  </a:cxn>
                  <a:cxn ang="0">
                    <a:pos x="22" y="111"/>
                  </a:cxn>
                  <a:cxn ang="0">
                    <a:pos x="21" y="109"/>
                  </a:cxn>
                  <a:cxn ang="0">
                    <a:pos x="21" y="109"/>
                  </a:cxn>
                </a:cxnLst>
                <a:rect l="0" t="0" r="r" b="b"/>
                <a:pathLst>
                  <a:path w="23" h="119">
                    <a:moveTo>
                      <a:pt x="21" y="109"/>
                    </a:moveTo>
                    <a:lnTo>
                      <a:pt x="21" y="109"/>
                    </a:lnTo>
                    <a:lnTo>
                      <a:pt x="16" y="105"/>
                    </a:lnTo>
                    <a:lnTo>
                      <a:pt x="13" y="101"/>
                    </a:lnTo>
                    <a:lnTo>
                      <a:pt x="11" y="95"/>
                    </a:lnTo>
                    <a:lnTo>
                      <a:pt x="9" y="89"/>
                    </a:lnTo>
                    <a:lnTo>
                      <a:pt x="9" y="76"/>
                    </a:lnTo>
                    <a:lnTo>
                      <a:pt x="9" y="64"/>
                    </a:lnTo>
                    <a:lnTo>
                      <a:pt x="9" y="64"/>
                    </a:lnTo>
                    <a:lnTo>
                      <a:pt x="10" y="3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9"/>
                    </a:lnTo>
                    <a:lnTo>
                      <a:pt x="1" y="95"/>
                    </a:lnTo>
                    <a:lnTo>
                      <a:pt x="3" y="100"/>
                    </a:lnTo>
                    <a:lnTo>
                      <a:pt x="5" y="105"/>
                    </a:lnTo>
                    <a:lnTo>
                      <a:pt x="8" y="110"/>
                    </a:lnTo>
                    <a:lnTo>
                      <a:pt x="12" y="115"/>
                    </a:lnTo>
                    <a:lnTo>
                      <a:pt x="16" y="118"/>
                    </a:lnTo>
                    <a:lnTo>
                      <a:pt x="16" y="118"/>
                    </a:lnTo>
                    <a:lnTo>
                      <a:pt x="18" y="119"/>
                    </a:lnTo>
                    <a:lnTo>
                      <a:pt x="20" y="119"/>
                    </a:lnTo>
                    <a:lnTo>
                      <a:pt x="21" y="118"/>
                    </a:lnTo>
                    <a:lnTo>
                      <a:pt x="22" y="117"/>
                    </a:lnTo>
                    <a:lnTo>
                      <a:pt x="23" y="115"/>
                    </a:lnTo>
                    <a:lnTo>
                      <a:pt x="23" y="112"/>
                    </a:lnTo>
                    <a:lnTo>
                      <a:pt x="22" y="111"/>
                    </a:lnTo>
                    <a:lnTo>
                      <a:pt x="21" y="109"/>
                    </a:lnTo>
                    <a:lnTo>
                      <a:pt x="21" y="10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0" name="Freeform 185"/>
              <p:cNvSpPr/>
              <p:nvPr/>
            </p:nvSpPr>
            <p:spPr bwMode="auto">
              <a:xfrm>
                <a:off x="4519613" y="2336800"/>
                <a:ext cx="9525" cy="55563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7" y="15"/>
                  </a:cxn>
                  <a:cxn ang="0">
                    <a:pos x="4" y="27"/>
                  </a:cxn>
                  <a:cxn ang="0">
                    <a:pos x="2" y="50"/>
                  </a:cxn>
                  <a:cxn ang="0">
                    <a:pos x="0" y="75"/>
                  </a:cxn>
                  <a:cxn ang="0">
                    <a:pos x="0" y="99"/>
                  </a:cxn>
                  <a:cxn ang="0">
                    <a:pos x="0" y="99"/>
                  </a:cxn>
                  <a:cxn ang="0">
                    <a:pos x="0" y="101"/>
                  </a:cxn>
                  <a:cxn ang="0">
                    <a:pos x="1" y="102"/>
                  </a:cxn>
                  <a:cxn ang="0">
                    <a:pos x="3" y="103"/>
                  </a:cxn>
                  <a:cxn ang="0">
                    <a:pos x="5" y="104"/>
                  </a:cxn>
                  <a:cxn ang="0">
                    <a:pos x="6" y="103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9" y="99"/>
                  </a:cxn>
                  <a:cxn ang="0">
                    <a:pos x="9" y="99"/>
                  </a:cxn>
                  <a:cxn ang="0">
                    <a:pos x="10" y="75"/>
                  </a:cxn>
                  <a:cxn ang="0">
                    <a:pos x="11" y="52"/>
                  </a:cxn>
                  <a:cxn ang="0">
                    <a:pos x="13" y="29"/>
                  </a:cxn>
                  <a:cxn ang="0">
                    <a:pos x="16" y="17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8" y="2"/>
                  </a:cxn>
                  <a:cxn ang="0">
                    <a:pos x="17" y="1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9" y="3"/>
                  </a:cxn>
                  <a:cxn ang="0">
                    <a:pos x="9" y="3"/>
                  </a:cxn>
                </a:cxnLst>
                <a:rect l="0" t="0" r="r" b="b"/>
                <a:pathLst>
                  <a:path w="18" h="104">
                    <a:moveTo>
                      <a:pt x="9" y="3"/>
                    </a:moveTo>
                    <a:lnTo>
                      <a:pt x="9" y="3"/>
                    </a:lnTo>
                    <a:lnTo>
                      <a:pt x="7" y="15"/>
                    </a:lnTo>
                    <a:lnTo>
                      <a:pt x="4" y="27"/>
                    </a:lnTo>
                    <a:lnTo>
                      <a:pt x="2" y="50"/>
                    </a:lnTo>
                    <a:lnTo>
                      <a:pt x="0" y="75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101"/>
                    </a:lnTo>
                    <a:lnTo>
                      <a:pt x="1" y="102"/>
                    </a:lnTo>
                    <a:lnTo>
                      <a:pt x="3" y="103"/>
                    </a:lnTo>
                    <a:lnTo>
                      <a:pt x="5" y="104"/>
                    </a:lnTo>
                    <a:lnTo>
                      <a:pt x="6" y="103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9" y="99"/>
                    </a:lnTo>
                    <a:lnTo>
                      <a:pt x="9" y="99"/>
                    </a:lnTo>
                    <a:lnTo>
                      <a:pt x="10" y="75"/>
                    </a:lnTo>
                    <a:lnTo>
                      <a:pt x="11" y="52"/>
                    </a:lnTo>
                    <a:lnTo>
                      <a:pt x="13" y="29"/>
                    </a:lnTo>
                    <a:lnTo>
                      <a:pt x="16" y="17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7" y="1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9" y="3"/>
                    </a:lnTo>
                    <a:lnTo>
                      <a:pt x="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1" name="Freeform 186"/>
              <p:cNvSpPr/>
              <p:nvPr/>
            </p:nvSpPr>
            <p:spPr bwMode="auto">
              <a:xfrm>
                <a:off x="4543425" y="2370138"/>
                <a:ext cx="7938" cy="71438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5" y="4"/>
                  </a:cxn>
                  <a:cxn ang="0">
                    <a:pos x="4" y="36"/>
                  </a:cxn>
                  <a:cxn ang="0">
                    <a:pos x="3" y="68"/>
                  </a:cxn>
                  <a:cxn ang="0">
                    <a:pos x="1" y="100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5"/>
                  </a:cxn>
                  <a:cxn ang="0">
                    <a:pos x="3" y="136"/>
                  </a:cxn>
                  <a:cxn ang="0">
                    <a:pos x="4" y="136"/>
                  </a:cxn>
                  <a:cxn ang="0">
                    <a:pos x="7" y="136"/>
                  </a:cxn>
                  <a:cxn ang="0">
                    <a:pos x="9" y="135"/>
                  </a:cxn>
                  <a:cxn ang="0">
                    <a:pos x="10" y="134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11" y="100"/>
                  </a:cxn>
                  <a:cxn ang="0">
                    <a:pos x="13" y="68"/>
                  </a:cxn>
                  <a:cxn ang="0">
                    <a:pos x="14" y="36"/>
                  </a:cxn>
                  <a:cxn ang="0">
                    <a:pos x="15" y="4"/>
                  </a:cxn>
                  <a:cxn ang="0">
                    <a:pos x="15" y="4"/>
                  </a:cxn>
                  <a:cxn ang="0">
                    <a:pos x="14" y="2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5" y="2"/>
                  </a:cxn>
                  <a:cxn ang="0">
                    <a:pos x="5" y="4"/>
                  </a:cxn>
                  <a:cxn ang="0">
                    <a:pos x="5" y="4"/>
                  </a:cxn>
                </a:cxnLst>
                <a:rect l="0" t="0" r="r" b="b"/>
                <a:pathLst>
                  <a:path w="15" h="136">
                    <a:moveTo>
                      <a:pt x="5" y="4"/>
                    </a:moveTo>
                    <a:lnTo>
                      <a:pt x="5" y="4"/>
                    </a:lnTo>
                    <a:lnTo>
                      <a:pt x="4" y="36"/>
                    </a:lnTo>
                    <a:lnTo>
                      <a:pt x="3" y="68"/>
                    </a:lnTo>
                    <a:lnTo>
                      <a:pt x="1" y="100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5"/>
                    </a:lnTo>
                    <a:lnTo>
                      <a:pt x="3" y="136"/>
                    </a:lnTo>
                    <a:lnTo>
                      <a:pt x="4" y="136"/>
                    </a:lnTo>
                    <a:lnTo>
                      <a:pt x="7" y="136"/>
                    </a:lnTo>
                    <a:lnTo>
                      <a:pt x="9" y="135"/>
                    </a:lnTo>
                    <a:lnTo>
                      <a:pt x="10" y="134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11" y="100"/>
                    </a:lnTo>
                    <a:lnTo>
                      <a:pt x="13" y="68"/>
                    </a:lnTo>
                    <a:lnTo>
                      <a:pt x="14" y="36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4" y="2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5" y="2"/>
                    </a:lnTo>
                    <a:lnTo>
                      <a:pt x="5" y="4"/>
                    </a:lnTo>
                    <a:lnTo>
                      <a:pt x="5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0" name="Freeform 187"/>
              <p:cNvSpPr/>
              <p:nvPr/>
            </p:nvSpPr>
            <p:spPr bwMode="auto">
              <a:xfrm>
                <a:off x="4573588" y="24066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28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1"/>
                  </a:cxn>
                  <a:cxn ang="0">
                    <a:pos x="3" y="132"/>
                  </a:cxn>
                  <a:cxn ang="0">
                    <a:pos x="5" y="133"/>
                  </a:cxn>
                  <a:cxn ang="0">
                    <a:pos x="6" y="132"/>
                  </a:cxn>
                  <a:cxn ang="0">
                    <a:pos x="8" y="131"/>
                  </a:cxn>
                  <a:cxn ang="0">
                    <a:pos x="9" y="130"/>
                  </a:cxn>
                  <a:cxn ang="0">
                    <a:pos x="9" y="12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33">
                    <a:moveTo>
                      <a:pt x="0" y="5"/>
                    </a:moveTo>
                    <a:lnTo>
                      <a:pt x="0" y="128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1"/>
                    </a:lnTo>
                    <a:lnTo>
                      <a:pt x="3" y="132"/>
                    </a:lnTo>
                    <a:lnTo>
                      <a:pt x="5" y="133"/>
                    </a:lnTo>
                    <a:lnTo>
                      <a:pt x="6" y="132"/>
                    </a:lnTo>
                    <a:lnTo>
                      <a:pt x="8" y="131"/>
                    </a:lnTo>
                    <a:lnTo>
                      <a:pt x="9" y="130"/>
                    </a:lnTo>
                    <a:lnTo>
                      <a:pt x="9" y="12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2" name="Freeform 188"/>
              <p:cNvSpPr/>
              <p:nvPr/>
            </p:nvSpPr>
            <p:spPr bwMode="auto">
              <a:xfrm>
                <a:off x="4602163" y="24320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1" y="121"/>
                  </a:cxn>
                  <a:cxn ang="0">
                    <a:pos x="2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7" y="121"/>
                  </a:cxn>
                  <a:cxn ang="0">
                    <a:pos x="8" y="120"/>
                  </a:cxn>
                  <a:cxn ang="0">
                    <a:pos x="9" y="11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8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1" y="121"/>
                    </a:lnTo>
                    <a:lnTo>
                      <a:pt x="2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7" y="121"/>
                    </a:lnTo>
                    <a:lnTo>
                      <a:pt x="8" y="120"/>
                    </a:lnTo>
                    <a:lnTo>
                      <a:pt x="9" y="11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3" name="Freeform 189"/>
              <p:cNvSpPr/>
              <p:nvPr/>
            </p:nvSpPr>
            <p:spPr bwMode="auto">
              <a:xfrm>
                <a:off x="4624388" y="24574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1"/>
                  </a:cxn>
                  <a:cxn ang="0">
                    <a:pos x="9" y="119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9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1"/>
                    </a:lnTo>
                    <a:lnTo>
                      <a:pt x="9" y="119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6" name="Freeform 190"/>
              <p:cNvSpPr/>
              <p:nvPr/>
            </p:nvSpPr>
            <p:spPr bwMode="auto">
              <a:xfrm>
                <a:off x="4651375" y="2482850"/>
                <a:ext cx="7938" cy="73025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0"/>
                  </a:cxn>
                  <a:cxn ang="0">
                    <a:pos x="1" y="42"/>
                  </a:cxn>
                  <a:cxn ang="0">
                    <a:pos x="0" y="55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1" y="134"/>
                  </a:cxn>
                  <a:cxn ang="0">
                    <a:pos x="2" y="136"/>
                  </a:cxn>
                  <a:cxn ang="0">
                    <a:pos x="3" y="137"/>
                  </a:cxn>
                  <a:cxn ang="0">
                    <a:pos x="5" y="137"/>
                  </a:cxn>
                  <a:cxn ang="0">
                    <a:pos x="7" y="137"/>
                  </a:cxn>
                  <a:cxn ang="0">
                    <a:pos x="8" y="136"/>
                  </a:cxn>
                  <a:cxn ang="0">
                    <a:pos x="9" y="134"/>
                  </a:cxn>
                  <a:cxn ang="0">
                    <a:pos x="10" y="132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0" y="47"/>
                  </a:cxn>
                  <a:cxn ang="0">
                    <a:pos x="11" y="33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37">
                    <a:moveTo>
                      <a:pt x="5" y="5"/>
                    </a:moveTo>
                    <a:lnTo>
                      <a:pt x="5" y="5"/>
                    </a:lnTo>
                    <a:lnTo>
                      <a:pt x="2" y="30"/>
                    </a:lnTo>
                    <a:lnTo>
                      <a:pt x="1" y="42"/>
                    </a:lnTo>
                    <a:lnTo>
                      <a:pt x="0" y="55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1" y="134"/>
                    </a:lnTo>
                    <a:lnTo>
                      <a:pt x="2" y="136"/>
                    </a:lnTo>
                    <a:lnTo>
                      <a:pt x="3" y="137"/>
                    </a:lnTo>
                    <a:lnTo>
                      <a:pt x="5" y="137"/>
                    </a:lnTo>
                    <a:lnTo>
                      <a:pt x="7" y="137"/>
                    </a:lnTo>
                    <a:lnTo>
                      <a:pt x="8" y="136"/>
                    </a:lnTo>
                    <a:lnTo>
                      <a:pt x="9" y="134"/>
                    </a:lnTo>
                    <a:lnTo>
                      <a:pt x="10" y="13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47"/>
                    </a:lnTo>
                    <a:lnTo>
                      <a:pt x="11" y="33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7" name="Freeform 191"/>
              <p:cNvSpPr/>
              <p:nvPr/>
            </p:nvSpPr>
            <p:spPr bwMode="auto">
              <a:xfrm>
                <a:off x="4684713" y="2500313"/>
                <a:ext cx="4763" cy="8731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61"/>
                  </a:cxn>
                  <a:cxn ang="0">
                    <a:pos x="0" y="161"/>
                  </a:cxn>
                  <a:cxn ang="0">
                    <a:pos x="0" y="163"/>
                  </a:cxn>
                  <a:cxn ang="0">
                    <a:pos x="1" y="164"/>
                  </a:cxn>
                  <a:cxn ang="0">
                    <a:pos x="3" y="165"/>
                  </a:cxn>
                  <a:cxn ang="0">
                    <a:pos x="5" y="166"/>
                  </a:cxn>
                  <a:cxn ang="0">
                    <a:pos x="6" y="165"/>
                  </a:cxn>
                  <a:cxn ang="0">
                    <a:pos x="8" y="164"/>
                  </a:cxn>
                  <a:cxn ang="0">
                    <a:pos x="9" y="163"/>
                  </a:cxn>
                  <a:cxn ang="0">
                    <a:pos x="9" y="161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66">
                    <a:moveTo>
                      <a:pt x="0" y="5"/>
                    </a:moveTo>
                    <a:lnTo>
                      <a:pt x="0" y="161"/>
                    </a:lnTo>
                    <a:lnTo>
                      <a:pt x="0" y="161"/>
                    </a:lnTo>
                    <a:lnTo>
                      <a:pt x="0" y="163"/>
                    </a:lnTo>
                    <a:lnTo>
                      <a:pt x="1" y="164"/>
                    </a:lnTo>
                    <a:lnTo>
                      <a:pt x="3" y="165"/>
                    </a:lnTo>
                    <a:lnTo>
                      <a:pt x="5" y="166"/>
                    </a:lnTo>
                    <a:lnTo>
                      <a:pt x="6" y="165"/>
                    </a:lnTo>
                    <a:lnTo>
                      <a:pt x="8" y="164"/>
                    </a:lnTo>
                    <a:lnTo>
                      <a:pt x="9" y="163"/>
                    </a:lnTo>
                    <a:lnTo>
                      <a:pt x="9" y="161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8" name="Freeform 192"/>
              <p:cNvSpPr/>
              <p:nvPr/>
            </p:nvSpPr>
            <p:spPr bwMode="auto">
              <a:xfrm>
                <a:off x="4702175" y="2540000"/>
                <a:ext cx="7938" cy="69850"/>
              </a:xfrm>
              <a:custGeom>
                <a:avLst/>
                <a:gdLst/>
                <a:ahLst/>
                <a:cxnLst>
                  <a:cxn ang="0">
                    <a:pos x="6" y="3"/>
                  </a:cxn>
                  <a:cxn ang="0">
                    <a:pos x="6" y="3"/>
                  </a:cxn>
                  <a:cxn ang="0">
                    <a:pos x="3" y="19"/>
                  </a:cxn>
                  <a:cxn ang="0">
                    <a:pos x="1" y="34"/>
                  </a:cxn>
                  <a:cxn ang="0">
                    <a:pos x="0" y="50"/>
                  </a:cxn>
                  <a:cxn ang="0">
                    <a:pos x="0" y="65"/>
                  </a:cxn>
                  <a:cxn ang="0">
                    <a:pos x="1" y="96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2" y="129"/>
                  </a:cxn>
                  <a:cxn ang="0">
                    <a:pos x="3" y="131"/>
                  </a:cxn>
                  <a:cxn ang="0">
                    <a:pos x="4" y="132"/>
                  </a:cxn>
                  <a:cxn ang="0">
                    <a:pos x="6" y="132"/>
                  </a:cxn>
                  <a:cxn ang="0">
                    <a:pos x="7" y="132"/>
                  </a:cxn>
                  <a:cxn ang="0">
                    <a:pos x="9" y="131"/>
                  </a:cxn>
                  <a:cxn ang="0">
                    <a:pos x="10" y="129"/>
                  </a:cxn>
                  <a:cxn ang="0">
                    <a:pos x="10" y="127"/>
                  </a:cxn>
                  <a:cxn ang="0">
                    <a:pos x="10" y="127"/>
                  </a:cxn>
                  <a:cxn ang="0">
                    <a:pos x="10" y="97"/>
                  </a:cxn>
                  <a:cxn ang="0">
                    <a:pos x="9" y="66"/>
                  </a:cxn>
                  <a:cxn ang="0">
                    <a:pos x="9" y="51"/>
                  </a:cxn>
                  <a:cxn ang="0">
                    <a:pos x="10" y="36"/>
                  </a:cxn>
                  <a:cxn ang="0">
                    <a:pos x="12" y="21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3" y="0"/>
                  </a:cxn>
                  <a:cxn ang="0">
                    <a:pos x="11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6" y="3"/>
                  </a:cxn>
                </a:cxnLst>
                <a:rect l="0" t="0" r="r" b="b"/>
                <a:pathLst>
                  <a:path w="15" h="132">
                    <a:moveTo>
                      <a:pt x="6" y="3"/>
                    </a:moveTo>
                    <a:lnTo>
                      <a:pt x="6" y="3"/>
                    </a:lnTo>
                    <a:lnTo>
                      <a:pt x="3" y="19"/>
                    </a:lnTo>
                    <a:lnTo>
                      <a:pt x="1" y="34"/>
                    </a:lnTo>
                    <a:lnTo>
                      <a:pt x="0" y="50"/>
                    </a:lnTo>
                    <a:lnTo>
                      <a:pt x="0" y="65"/>
                    </a:lnTo>
                    <a:lnTo>
                      <a:pt x="1" y="96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2" y="129"/>
                    </a:lnTo>
                    <a:lnTo>
                      <a:pt x="3" y="131"/>
                    </a:lnTo>
                    <a:lnTo>
                      <a:pt x="4" y="132"/>
                    </a:lnTo>
                    <a:lnTo>
                      <a:pt x="6" y="132"/>
                    </a:lnTo>
                    <a:lnTo>
                      <a:pt x="7" y="132"/>
                    </a:lnTo>
                    <a:lnTo>
                      <a:pt x="9" y="131"/>
                    </a:lnTo>
                    <a:lnTo>
                      <a:pt x="10" y="129"/>
                    </a:lnTo>
                    <a:lnTo>
                      <a:pt x="10" y="127"/>
                    </a:lnTo>
                    <a:lnTo>
                      <a:pt x="10" y="127"/>
                    </a:lnTo>
                    <a:lnTo>
                      <a:pt x="10" y="97"/>
                    </a:lnTo>
                    <a:lnTo>
                      <a:pt x="9" y="66"/>
                    </a:lnTo>
                    <a:lnTo>
                      <a:pt x="9" y="51"/>
                    </a:lnTo>
                    <a:lnTo>
                      <a:pt x="10" y="36"/>
                    </a:lnTo>
                    <a:lnTo>
                      <a:pt x="12" y="21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9" name="Freeform 193"/>
              <p:cNvSpPr/>
              <p:nvPr/>
            </p:nvSpPr>
            <p:spPr bwMode="auto">
              <a:xfrm>
                <a:off x="4727575" y="2568575"/>
                <a:ext cx="9525" cy="52388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3" y="48"/>
                  </a:cxn>
                  <a:cxn ang="0">
                    <a:pos x="1" y="7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1" y="98"/>
                  </a:cxn>
                  <a:cxn ang="0">
                    <a:pos x="3" y="99"/>
                  </a:cxn>
                  <a:cxn ang="0">
                    <a:pos x="6" y="99"/>
                  </a:cxn>
                  <a:cxn ang="0">
                    <a:pos x="7" y="99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0" y="95"/>
                  </a:cxn>
                  <a:cxn ang="0">
                    <a:pos x="10" y="95"/>
                  </a:cxn>
                  <a:cxn ang="0">
                    <a:pos x="11" y="72"/>
                  </a:cxn>
                  <a:cxn ang="0">
                    <a:pos x="13" y="50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4"/>
                  </a:cxn>
                  <a:cxn ang="0">
                    <a:pos x="18" y="2"/>
                  </a:cxn>
                  <a:cxn ang="0">
                    <a:pos x="15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1" y="2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19" h="99">
                    <a:moveTo>
                      <a:pt x="10" y="3"/>
                    </a:moveTo>
                    <a:lnTo>
                      <a:pt x="10" y="3"/>
                    </a:lnTo>
                    <a:lnTo>
                      <a:pt x="3" y="48"/>
                    </a:lnTo>
                    <a:lnTo>
                      <a:pt x="1" y="7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1" y="98"/>
                    </a:lnTo>
                    <a:lnTo>
                      <a:pt x="3" y="99"/>
                    </a:lnTo>
                    <a:lnTo>
                      <a:pt x="6" y="99"/>
                    </a:lnTo>
                    <a:lnTo>
                      <a:pt x="7" y="99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1" y="72"/>
                    </a:lnTo>
                    <a:lnTo>
                      <a:pt x="13" y="50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4"/>
                    </a:lnTo>
                    <a:lnTo>
                      <a:pt x="18" y="2"/>
                    </a:lnTo>
                    <a:lnTo>
                      <a:pt x="15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1" y="2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1" name="Freeform 194"/>
              <p:cNvSpPr/>
              <p:nvPr/>
            </p:nvSpPr>
            <p:spPr bwMode="auto">
              <a:xfrm>
                <a:off x="4748213" y="2590800"/>
                <a:ext cx="4763" cy="571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1" y="109"/>
                  </a:cxn>
                  <a:cxn ang="0">
                    <a:pos x="3" y="109"/>
                  </a:cxn>
                  <a:cxn ang="0">
                    <a:pos x="4" y="110"/>
                  </a:cxn>
                  <a:cxn ang="0">
                    <a:pos x="6" y="109"/>
                  </a:cxn>
                  <a:cxn ang="0">
                    <a:pos x="7" y="109"/>
                  </a:cxn>
                  <a:cxn ang="0">
                    <a:pos x="9" y="107"/>
                  </a:cxn>
                  <a:cxn ang="0">
                    <a:pos x="9" y="10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7" y="2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10">
                    <a:moveTo>
                      <a:pt x="0" y="5"/>
                    </a:move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1" y="109"/>
                    </a:lnTo>
                    <a:lnTo>
                      <a:pt x="3" y="109"/>
                    </a:lnTo>
                    <a:lnTo>
                      <a:pt x="4" y="110"/>
                    </a:lnTo>
                    <a:lnTo>
                      <a:pt x="6" y="109"/>
                    </a:lnTo>
                    <a:lnTo>
                      <a:pt x="7" y="109"/>
                    </a:lnTo>
                    <a:lnTo>
                      <a:pt x="9" y="107"/>
                    </a:lnTo>
                    <a:lnTo>
                      <a:pt x="9" y="10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7" y="2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2" name="Freeform 195"/>
              <p:cNvSpPr/>
              <p:nvPr/>
            </p:nvSpPr>
            <p:spPr bwMode="auto">
              <a:xfrm>
                <a:off x="4641850" y="2751138"/>
                <a:ext cx="7938" cy="26988"/>
              </a:xfrm>
              <a:custGeom>
                <a:avLst/>
                <a:gdLst/>
                <a:ahLst/>
                <a:cxnLst>
                  <a:cxn ang="0">
                    <a:pos x="15" y="46"/>
                  </a:cxn>
                  <a:cxn ang="0">
                    <a:pos x="15" y="46"/>
                  </a:cxn>
                  <a:cxn ang="0">
                    <a:pos x="12" y="36"/>
                  </a:cxn>
                  <a:cxn ang="0">
                    <a:pos x="11" y="26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7"/>
                  </a:cxn>
                  <a:cxn ang="0">
                    <a:pos x="2" y="38"/>
                  </a:cxn>
                  <a:cxn ang="0">
                    <a:pos x="5" y="48"/>
                  </a:cxn>
                  <a:cxn ang="0">
                    <a:pos x="5" y="48"/>
                  </a:cxn>
                  <a:cxn ang="0">
                    <a:pos x="6" y="50"/>
                  </a:cxn>
                  <a:cxn ang="0">
                    <a:pos x="7" y="51"/>
                  </a:cxn>
                  <a:cxn ang="0">
                    <a:pos x="10" y="51"/>
                  </a:cxn>
                  <a:cxn ang="0">
                    <a:pos x="11" y="51"/>
                  </a:cxn>
                  <a:cxn ang="0">
                    <a:pos x="13" y="51"/>
                  </a:cxn>
                  <a:cxn ang="0">
                    <a:pos x="14" y="49"/>
                  </a:cxn>
                  <a:cxn ang="0">
                    <a:pos x="15" y="48"/>
                  </a:cxn>
                  <a:cxn ang="0">
                    <a:pos x="15" y="46"/>
                  </a:cxn>
                  <a:cxn ang="0">
                    <a:pos x="15" y="46"/>
                  </a:cxn>
                </a:cxnLst>
                <a:rect l="0" t="0" r="r" b="b"/>
                <a:pathLst>
                  <a:path w="15" h="51">
                    <a:moveTo>
                      <a:pt x="15" y="46"/>
                    </a:moveTo>
                    <a:lnTo>
                      <a:pt x="15" y="46"/>
                    </a:lnTo>
                    <a:lnTo>
                      <a:pt x="12" y="36"/>
                    </a:lnTo>
                    <a:lnTo>
                      <a:pt x="11" y="26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7"/>
                    </a:lnTo>
                    <a:lnTo>
                      <a:pt x="2" y="3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6" y="50"/>
                    </a:lnTo>
                    <a:lnTo>
                      <a:pt x="7" y="51"/>
                    </a:lnTo>
                    <a:lnTo>
                      <a:pt x="10" y="51"/>
                    </a:lnTo>
                    <a:lnTo>
                      <a:pt x="11" y="51"/>
                    </a:lnTo>
                    <a:lnTo>
                      <a:pt x="13" y="51"/>
                    </a:lnTo>
                    <a:lnTo>
                      <a:pt x="14" y="49"/>
                    </a:lnTo>
                    <a:lnTo>
                      <a:pt x="15" y="48"/>
                    </a:lnTo>
                    <a:lnTo>
                      <a:pt x="15" y="46"/>
                    </a:lnTo>
                    <a:lnTo>
                      <a:pt x="15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3" name="Freeform 196"/>
              <p:cNvSpPr/>
              <p:nvPr/>
            </p:nvSpPr>
            <p:spPr bwMode="auto">
              <a:xfrm>
                <a:off x="4675188" y="2751138"/>
                <a:ext cx="12700" cy="34925"/>
              </a:xfrm>
              <a:custGeom>
                <a:avLst/>
                <a:gdLst/>
                <a:ahLst/>
                <a:cxnLst>
                  <a:cxn ang="0">
                    <a:pos x="18" y="39"/>
                  </a:cxn>
                  <a:cxn ang="0">
                    <a:pos x="18" y="39"/>
                  </a:cxn>
                  <a:cxn ang="0">
                    <a:pos x="14" y="31"/>
                  </a:cxn>
                  <a:cxn ang="0">
                    <a:pos x="12" y="23"/>
                  </a:cxn>
                  <a:cxn ang="0">
                    <a:pos x="9" y="1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17"/>
                  </a:cxn>
                  <a:cxn ang="0">
                    <a:pos x="1" y="24"/>
                  </a:cxn>
                  <a:cxn ang="0">
                    <a:pos x="3" y="30"/>
                  </a:cxn>
                  <a:cxn ang="0">
                    <a:pos x="3" y="30"/>
                  </a:cxn>
                  <a:cxn ang="0">
                    <a:pos x="6" y="38"/>
                  </a:cxn>
                  <a:cxn ang="0">
                    <a:pos x="9" y="45"/>
                  </a:cxn>
                  <a:cxn ang="0">
                    <a:pos x="13" y="54"/>
                  </a:cxn>
                  <a:cxn ang="0">
                    <a:pos x="14" y="62"/>
                  </a:cxn>
                  <a:cxn ang="0">
                    <a:pos x="14" y="62"/>
                  </a:cxn>
                  <a:cxn ang="0">
                    <a:pos x="15" y="64"/>
                  </a:cxn>
                  <a:cxn ang="0">
                    <a:pos x="16" y="65"/>
                  </a:cxn>
                  <a:cxn ang="0">
                    <a:pos x="18" y="66"/>
                  </a:cxn>
                  <a:cxn ang="0">
                    <a:pos x="19" y="66"/>
                  </a:cxn>
                  <a:cxn ang="0">
                    <a:pos x="21" y="66"/>
                  </a:cxn>
                  <a:cxn ang="0">
                    <a:pos x="22" y="65"/>
                  </a:cxn>
                  <a:cxn ang="0">
                    <a:pos x="23" y="64"/>
                  </a:cxn>
                  <a:cxn ang="0">
                    <a:pos x="24" y="62"/>
                  </a:cxn>
                  <a:cxn ang="0">
                    <a:pos x="24" y="62"/>
                  </a:cxn>
                  <a:cxn ang="0">
                    <a:pos x="23" y="56"/>
                  </a:cxn>
                  <a:cxn ang="0">
                    <a:pos x="22" y="49"/>
                  </a:cxn>
                  <a:cxn ang="0">
                    <a:pos x="18" y="39"/>
                  </a:cxn>
                  <a:cxn ang="0">
                    <a:pos x="18" y="39"/>
                  </a:cxn>
                </a:cxnLst>
                <a:rect l="0" t="0" r="r" b="b"/>
                <a:pathLst>
                  <a:path w="24" h="66">
                    <a:moveTo>
                      <a:pt x="18" y="39"/>
                    </a:moveTo>
                    <a:lnTo>
                      <a:pt x="18" y="39"/>
                    </a:lnTo>
                    <a:lnTo>
                      <a:pt x="14" y="31"/>
                    </a:lnTo>
                    <a:lnTo>
                      <a:pt x="12" y="23"/>
                    </a:lnTo>
                    <a:lnTo>
                      <a:pt x="9" y="1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17"/>
                    </a:lnTo>
                    <a:lnTo>
                      <a:pt x="1" y="24"/>
                    </a:lnTo>
                    <a:lnTo>
                      <a:pt x="3" y="30"/>
                    </a:lnTo>
                    <a:lnTo>
                      <a:pt x="3" y="30"/>
                    </a:lnTo>
                    <a:lnTo>
                      <a:pt x="6" y="38"/>
                    </a:lnTo>
                    <a:lnTo>
                      <a:pt x="9" y="45"/>
                    </a:lnTo>
                    <a:lnTo>
                      <a:pt x="13" y="5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5" y="64"/>
                    </a:lnTo>
                    <a:lnTo>
                      <a:pt x="16" y="65"/>
                    </a:lnTo>
                    <a:lnTo>
                      <a:pt x="18" y="66"/>
                    </a:lnTo>
                    <a:lnTo>
                      <a:pt x="19" y="66"/>
                    </a:lnTo>
                    <a:lnTo>
                      <a:pt x="21" y="66"/>
                    </a:lnTo>
                    <a:lnTo>
                      <a:pt x="22" y="65"/>
                    </a:lnTo>
                    <a:lnTo>
                      <a:pt x="23" y="64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3" y="56"/>
                    </a:lnTo>
                    <a:lnTo>
                      <a:pt x="22" y="49"/>
                    </a:lnTo>
                    <a:lnTo>
                      <a:pt x="18" y="39"/>
                    </a:lnTo>
                    <a:lnTo>
                      <a:pt x="18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4" name="Freeform 197"/>
              <p:cNvSpPr/>
              <p:nvPr/>
            </p:nvSpPr>
            <p:spPr bwMode="auto">
              <a:xfrm>
                <a:off x="4710113" y="2759075"/>
                <a:ext cx="9525" cy="44450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24"/>
                  </a:cxn>
                  <a:cxn ang="0">
                    <a:pos x="3" y="44"/>
                  </a:cxn>
                  <a:cxn ang="0">
                    <a:pos x="6" y="63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11" y="84"/>
                  </a:cxn>
                  <a:cxn ang="0">
                    <a:pos x="12" y="85"/>
                  </a:cxn>
                  <a:cxn ang="0">
                    <a:pos x="14" y="85"/>
                  </a:cxn>
                  <a:cxn ang="0">
                    <a:pos x="16" y="85"/>
                  </a:cxn>
                  <a:cxn ang="0">
                    <a:pos x="17" y="84"/>
                  </a:cxn>
                  <a:cxn ang="0">
                    <a:pos x="18" y="83"/>
                  </a:cxn>
                  <a:cxn ang="0">
                    <a:pos x="19" y="82"/>
                  </a:cxn>
                  <a:cxn ang="0">
                    <a:pos x="19" y="80"/>
                  </a:cxn>
                  <a:cxn ang="0">
                    <a:pos x="19" y="80"/>
                  </a:cxn>
                  <a:cxn ang="0">
                    <a:pos x="16" y="61"/>
                  </a:cxn>
                  <a:cxn ang="0">
                    <a:pos x="13" y="43"/>
                  </a:cxn>
                  <a:cxn ang="0">
                    <a:pos x="11" y="24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9" h="85">
                    <a:moveTo>
                      <a:pt x="10" y="4"/>
                    </a:move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24"/>
                    </a:lnTo>
                    <a:lnTo>
                      <a:pt x="3" y="44"/>
                    </a:lnTo>
                    <a:lnTo>
                      <a:pt x="6" y="63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1" y="84"/>
                    </a:lnTo>
                    <a:lnTo>
                      <a:pt x="12" y="85"/>
                    </a:lnTo>
                    <a:lnTo>
                      <a:pt x="14" y="85"/>
                    </a:lnTo>
                    <a:lnTo>
                      <a:pt x="16" y="85"/>
                    </a:lnTo>
                    <a:lnTo>
                      <a:pt x="17" y="84"/>
                    </a:lnTo>
                    <a:lnTo>
                      <a:pt x="18" y="83"/>
                    </a:lnTo>
                    <a:lnTo>
                      <a:pt x="19" y="82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6" y="61"/>
                    </a:lnTo>
                    <a:lnTo>
                      <a:pt x="13" y="43"/>
                    </a:lnTo>
                    <a:lnTo>
                      <a:pt x="11" y="24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5" name="Freeform 198"/>
              <p:cNvSpPr/>
              <p:nvPr/>
            </p:nvSpPr>
            <p:spPr bwMode="auto">
              <a:xfrm>
                <a:off x="4416425" y="2370138"/>
                <a:ext cx="15875" cy="106363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4" y="24"/>
                  </a:cxn>
                  <a:cxn ang="0">
                    <a:pos x="13" y="34"/>
                  </a:cxn>
                  <a:cxn ang="0">
                    <a:pos x="13" y="45"/>
                  </a:cxn>
                  <a:cxn ang="0">
                    <a:pos x="13" y="98"/>
                  </a:cxn>
                  <a:cxn ang="0">
                    <a:pos x="13" y="98"/>
                  </a:cxn>
                  <a:cxn ang="0">
                    <a:pos x="13" y="124"/>
                  </a:cxn>
                  <a:cxn ang="0">
                    <a:pos x="12" y="136"/>
                  </a:cxn>
                  <a:cxn ang="0">
                    <a:pos x="10" y="149"/>
                  </a:cxn>
                  <a:cxn ang="0">
                    <a:pos x="10" y="149"/>
                  </a:cxn>
                  <a:cxn ang="0">
                    <a:pos x="4" y="171"/>
                  </a:cxn>
                  <a:cxn ang="0">
                    <a:pos x="2" y="183"/>
                  </a:cxn>
                  <a:cxn ang="0">
                    <a:pos x="0" y="194"/>
                  </a:cxn>
                  <a:cxn ang="0">
                    <a:pos x="0" y="194"/>
                  </a:cxn>
                  <a:cxn ang="0">
                    <a:pos x="1" y="196"/>
                  </a:cxn>
                  <a:cxn ang="0">
                    <a:pos x="2" y="197"/>
                  </a:cxn>
                  <a:cxn ang="0">
                    <a:pos x="3" y="198"/>
                  </a:cxn>
                  <a:cxn ang="0">
                    <a:pos x="5" y="199"/>
                  </a:cxn>
                  <a:cxn ang="0">
                    <a:pos x="6" y="198"/>
                  </a:cxn>
                  <a:cxn ang="0">
                    <a:pos x="8" y="197"/>
                  </a:cxn>
                  <a:cxn ang="0">
                    <a:pos x="9" y="196"/>
                  </a:cxn>
                  <a:cxn ang="0">
                    <a:pos x="10" y="194"/>
                  </a:cxn>
                  <a:cxn ang="0">
                    <a:pos x="10" y="194"/>
                  </a:cxn>
                  <a:cxn ang="0">
                    <a:pos x="11" y="182"/>
                  </a:cxn>
                  <a:cxn ang="0">
                    <a:pos x="14" y="169"/>
                  </a:cxn>
                  <a:cxn ang="0">
                    <a:pos x="20" y="144"/>
                  </a:cxn>
                  <a:cxn ang="0">
                    <a:pos x="20" y="144"/>
                  </a:cxn>
                  <a:cxn ang="0">
                    <a:pos x="22" y="135"/>
                  </a:cxn>
                  <a:cxn ang="0">
                    <a:pos x="22" y="125"/>
                  </a:cxn>
                  <a:cxn ang="0">
                    <a:pos x="22" y="105"/>
                  </a:cxn>
                  <a:cxn ang="0">
                    <a:pos x="22" y="105"/>
                  </a:cxn>
                  <a:cxn ang="0">
                    <a:pos x="22" y="80"/>
                  </a:cxn>
                  <a:cxn ang="0">
                    <a:pos x="22" y="55"/>
                  </a:cxn>
                  <a:cxn ang="0">
                    <a:pos x="23" y="31"/>
                  </a:cxn>
                  <a:cxn ang="0">
                    <a:pos x="25" y="18"/>
                  </a:cxn>
                  <a:cxn ang="0">
                    <a:pos x="29" y="6"/>
                  </a:cxn>
                  <a:cxn ang="0">
                    <a:pos x="29" y="6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29" h="199">
                    <a:moveTo>
                      <a:pt x="19" y="3"/>
                    </a:moveTo>
                    <a:lnTo>
                      <a:pt x="19" y="3"/>
                    </a:lnTo>
                    <a:lnTo>
                      <a:pt x="14" y="24"/>
                    </a:lnTo>
                    <a:lnTo>
                      <a:pt x="13" y="34"/>
                    </a:lnTo>
                    <a:lnTo>
                      <a:pt x="13" y="45"/>
                    </a:lnTo>
                    <a:lnTo>
                      <a:pt x="13" y="98"/>
                    </a:lnTo>
                    <a:lnTo>
                      <a:pt x="13" y="98"/>
                    </a:lnTo>
                    <a:lnTo>
                      <a:pt x="13" y="124"/>
                    </a:lnTo>
                    <a:lnTo>
                      <a:pt x="12" y="136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4" y="171"/>
                    </a:lnTo>
                    <a:lnTo>
                      <a:pt x="2" y="183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1" y="196"/>
                    </a:lnTo>
                    <a:lnTo>
                      <a:pt x="2" y="197"/>
                    </a:lnTo>
                    <a:lnTo>
                      <a:pt x="3" y="198"/>
                    </a:lnTo>
                    <a:lnTo>
                      <a:pt x="5" y="199"/>
                    </a:lnTo>
                    <a:lnTo>
                      <a:pt x="6" y="198"/>
                    </a:lnTo>
                    <a:lnTo>
                      <a:pt x="8" y="197"/>
                    </a:lnTo>
                    <a:lnTo>
                      <a:pt x="9" y="196"/>
                    </a:lnTo>
                    <a:lnTo>
                      <a:pt x="10" y="194"/>
                    </a:lnTo>
                    <a:lnTo>
                      <a:pt x="10" y="194"/>
                    </a:lnTo>
                    <a:lnTo>
                      <a:pt x="11" y="182"/>
                    </a:lnTo>
                    <a:lnTo>
                      <a:pt x="14" y="169"/>
                    </a:lnTo>
                    <a:lnTo>
                      <a:pt x="20" y="144"/>
                    </a:lnTo>
                    <a:lnTo>
                      <a:pt x="20" y="144"/>
                    </a:lnTo>
                    <a:lnTo>
                      <a:pt x="22" y="135"/>
                    </a:lnTo>
                    <a:lnTo>
                      <a:pt x="22" y="12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80"/>
                    </a:lnTo>
                    <a:lnTo>
                      <a:pt x="22" y="55"/>
                    </a:lnTo>
                    <a:lnTo>
                      <a:pt x="23" y="31"/>
                    </a:lnTo>
                    <a:lnTo>
                      <a:pt x="25" y="1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6" name="Freeform 199"/>
              <p:cNvSpPr/>
              <p:nvPr/>
            </p:nvSpPr>
            <p:spPr bwMode="auto">
              <a:xfrm>
                <a:off x="4464050" y="2424113"/>
                <a:ext cx="19050" cy="88900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18" y="42"/>
                  </a:cxn>
                  <a:cxn ang="0">
                    <a:pos x="11" y="83"/>
                  </a:cxn>
                  <a:cxn ang="0">
                    <a:pos x="6" y="123"/>
                  </a:cxn>
                  <a:cxn ang="0">
                    <a:pos x="0" y="162"/>
                  </a:cxn>
                  <a:cxn ang="0">
                    <a:pos x="0" y="162"/>
                  </a:cxn>
                  <a:cxn ang="0">
                    <a:pos x="0" y="164"/>
                  </a:cxn>
                  <a:cxn ang="0">
                    <a:pos x="2" y="166"/>
                  </a:cxn>
                  <a:cxn ang="0">
                    <a:pos x="3" y="167"/>
                  </a:cxn>
                  <a:cxn ang="0">
                    <a:pos x="5" y="167"/>
                  </a:cxn>
                  <a:cxn ang="0">
                    <a:pos x="8" y="166"/>
                  </a:cxn>
                  <a:cxn ang="0">
                    <a:pos x="10" y="164"/>
                  </a:cxn>
                  <a:cxn ang="0">
                    <a:pos x="10" y="162"/>
                  </a:cxn>
                  <a:cxn ang="0">
                    <a:pos x="10" y="162"/>
                  </a:cxn>
                  <a:cxn ang="0">
                    <a:pos x="15" y="123"/>
                  </a:cxn>
                  <a:cxn ang="0">
                    <a:pos x="20" y="84"/>
                  </a:cxn>
                  <a:cxn ang="0">
                    <a:pos x="26" y="45"/>
                  </a:cxn>
                  <a:cxn ang="0">
                    <a:pos x="36" y="6"/>
                  </a:cxn>
                  <a:cxn ang="0">
                    <a:pos x="36" y="6"/>
                  </a:cxn>
                  <a:cxn ang="0">
                    <a:pos x="36" y="4"/>
                  </a:cxn>
                  <a:cxn ang="0">
                    <a:pos x="35" y="2"/>
                  </a:cxn>
                  <a:cxn ang="0">
                    <a:pos x="34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6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6" h="167">
                    <a:moveTo>
                      <a:pt x="26" y="3"/>
                    </a:moveTo>
                    <a:lnTo>
                      <a:pt x="26" y="3"/>
                    </a:lnTo>
                    <a:lnTo>
                      <a:pt x="18" y="42"/>
                    </a:lnTo>
                    <a:lnTo>
                      <a:pt x="11" y="83"/>
                    </a:lnTo>
                    <a:lnTo>
                      <a:pt x="6" y="123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0" y="164"/>
                    </a:lnTo>
                    <a:lnTo>
                      <a:pt x="2" y="166"/>
                    </a:lnTo>
                    <a:lnTo>
                      <a:pt x="3" y="167"/>
                    </a:lnTo>
                    <a:lnTo>
                      <a:pt x="5" y="167"/>
                    </a:lnTo>
                    <a:lnTo>
                      <a:pt x="8" y="166"/>
                    </a:lnTo>
                    <a:lnTo>
                      <a:pt x="10" y="164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5" y="123"/>
                    </a:lnTo>
                    <a:lnTo>
                      <a:pt x="20" y="84"/>
                    </a:lnTo>
                    <a:lnTo>
                      <a:pt x="26" y="45"/>
                    </a:lnTo>
                    <a:lnTo>
                      <a:pt x="36" y="6"/>
                    </a:lnTo>
                    <a:lnTo>
                      <a:pt x="36" y="6"/>
                    </a:lnTo>
                    <a:lnTo>
                      <a:pt x="36" y="4"/>
                    </a:lnTo>
                    <a:lnTo>
                      <a:pt x="35" y="2"/>
                    </a:lnTo>
                    <a:lnTo>
                      <a:pt x="34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6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8" name="Freeform 200"/>
              <p:cNvSpPr/>
              <p:nvPr/>
            </p:nvSpPr>
            <p:spPr bwMode="auto">
              <a:xfrm>
                <a:off x="4521200" y="2484438"/>
                <a:ext cx="17463" cy="9525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26"/>
                  </a:cxn>
                  <a:cxn ang="0">
                    <a:pos x="23" y="46"/>
                  </a:cxn>
                  <a:cxn ang="0">
                    <a:pos x="20" y="67"/>
                  </a:cxn>
                  <a:cxn ang="0">
                    <a:pos x="14" y="88"/>
                  </a:cxn>
                  <a:cxn ang="0">
                    <a:pos x="14" y="88"/>
                  </a:cxn>
                  <a:cxn ang="0">
                    <a:pos x="11" y="98"/>
                  </a:cxn>
                  <a:cxn ang="0">
                    <a:pos x="9" y="109"/>
                  </a:cxn>
                  <a:cxn ang="0">
                    <a:pos x="6" y="131"/>
                  </a:cxn>
                  <a:cxn ang="0">
                    <a:pos x="3" y="153"/>
                  </a:cxn>
                  <a:cxn ang="0">
                    <a:pos x="0" y="174"/>
                  </a:cxn>
                  <a:cxn ang="0">
                    <a:pos x="0" y="174"/>
                  </a:cxn>
                  <a:cxn ang="0">
                    <a:pos x="0" y="176"/>
                  </a:cxn>
                  <a:cxn ang="0">
                    <a:pos x="1" y="177"/>
                  </a:cxn>
                  <a:cxn ang="0">
                    <a:pos x="4" y="179"/>
                  </a:cxn>
                  <a:cxn ang="0">
                    <a:pos x="6" y="179"/>
                  </a:cxn>
                  <a:cxn ang="0">
                    <a:pos x="7" y="179"/>
                  </a:cxn>
                  <a:cxn ang="0">
                    <a:pos x="8" y="178"/>
                  </a:cxn>
                  <a:cxn ang="0">
                    <a:pos x="9" y="176"/>
                  </a:cxn>
                  <a:cxn ang="0">
                    <a:pos x="9" y="176"/>
                  </a:cxn>
                  <a:cxn ang="0">
                    <a:pos x="12" y="155"/>
                  </a:cxn>
                  <a:cxn ang="0">
                    <a:pos x="15" y="133"/>
                  </a:cxn>
                  <a:cxn ang="0">
                    <a:pos x="18" y="111"/>
                  </a:cxn>
                  <a:cxn ang="0">
                    <a:pos x="24" y="91"/>
                  </a:cxn>
                  <a:cxn ang="0">
                    <a:pos x="24" y="91"/>
                  </a:cxn>
                  <a:cxn ang="0">
                    <a:pos x="28" y="69"/>
                  </a:cxn>
                  <a:cxn ang="0">
                    <a:pos x="32" y="48"/>
                  </a:cxn>
                  <a:cxn ang="0">
                    <a:pos x="34" y="27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5" h="179">
                    <a:moveTo>
                      <a:pt x="26" y="5"/>
                    </a:moveTo>
                    <a:lnTo>
                      <a:pt x="26" y="5"/>
                    </a:lnTo>
                    <a:lnTo>
                      <a:pt x="25" y="26"/>
                    </a:lnTo>
                    <a:lnTo>
                      <a:pt x="23" y="46"/>
                    </a:lnTo>
                    <a:lnTo>
                      <a:pt x="20" y="67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1" y="98"/>
                    </a:lnTo>
                    <a:lnTo>
                      <a:pt x="9" y="109"/>
                    </a:lnTo>
                    <a:lnTo>
                      <a:pt x="6" y="131"/>
                    </a:lnTo>
                    <a:lnTo>
                      <a:pt x="3" y="153"/>
                    </a:lnTo>
                    <a:lnTo>
                      <a:pt x="0" y="174"/>
                    </a:lnTo>
                    <a:lnTo>
                      <a:pt x="0" y="174"/>
                    </a:lnTo>
                    <a:lnTo>
                      <a:pt x="0" y="176"/>
                    </a:lnTo>
                    <a:lnTo>
                      <a:pt x="1" y="177"/>
                    </a:lnTo>
                    <a:lnTo>
                      <a:pt x="4" y="179"/>
                    </a:lnTo>
                    <a:lnTo>
                      <a:pt x="6" y="179"/>
                    </a:lnTo>
                    <a:lnTo>
                      <a:pt x="7" y="179"/>
                    </a:lnTo>
                    <a:lnTo>
                      <a:pt x="8" y="178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12" y="155"/>
                    </a:lnTo>
                    <a:lnTo>
                      <a:pt x="15" y="133"/>
                    </a:lnTo>
                    <a:lnTo>
                      <a:pt x="18" y="111"/>
                    </a:lnTo>
                    <a:lnTo>
                      <a:pt x="24" y="91"/>
                    </a:lnTo>
                    <a:lnTo>
                      <a:pt x="24" y="91"/>
                    </a:lnTo>
                    <a:lnTo>
                      <a:pt x="28" y="69"/>
                    </a:lnTo>
                    <a:lnTo>
                      <a:pt x="32" y="48"/>
                    </a:lnTo>
                    <a:lnTo>
                      <a:pt x="34" y="27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9" name="Freeform 201"/>
              <p:cNvSpPr/>
              <p:nvPr/>
            </p:nvSpPr>
            <p:spPr bwMode="auto">
              <a:xfrm>
                <a:off x="4570413" y="2508250"/>
                <a:ext cx="12700" cy="41275"/>
              </a:xfrm>
              <a:custGeom>
                <a:avLst/>
                <a:gdLst/>
                <a:ahLst/>
                <a:cxnLst>
                  <a:cxn ang="0">
                    <a:pos x="12" y="3"/>
                  </a:cxn>
                  <a:cxn ang="0">
                    <a:pos x="12" y="3"/>
                  </a:cxn>
                  <a:cxn ang="0">
                    <a:pos x="8" y="21"/>
                  </a:cxn>
                  <a:cxn ang="0">
                    <a:pos x="6" y="38"/>
                  </a:cxn>
                  <a:cxn ang="0">
                    <a:pos x="3" y="56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5" y="79"/>
                  </a:cxn>
                  <a:cxn ang="0">
                    <a:pos x="7" y="79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2" y="58"/>
                  </a:cxn>
                  <a:cxn ang="0">
                    <a:pos x="14" y="40"/>
                  </a:cxn>
                  <a:cxn ang="0">
                    <a:pos x="17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19" y="0"/>
                  </a:cxn>
                  <a:cxn ang="0">
                    <a:pos x="16" y="0"/>
                  </a:cxn>
                  <a:cxn ang="0">
                    <a:pos x="15" y="0"/>
                  </a:cxn>
                  <a:cxn ang="0">
                    <a:pos x="13" y="1"/>
                  </a:cxn>
                  <a:cxn ang="0">
                    <a:pos x="12" y="3"/>
                  </a:cxn>
                  <a:cxn ang="0">
                    <a:pos x="12" y="3"/>
                  </a:cxn>
                </a:cxnLst>
                <a:rect l="0" t="0" r="r" b="b"/>
                <a:pathLst>
                  <a:path w="22" h="79">
                    <a:moveTo>
                      <a:pt x="12" y="3"/>
                    </a:moveTo>
                    <a:lnTo>
                      <a:pt x="12" y="3"/>
                    </a:lnTo>
                    <a:lnTo>
                      <a:pt x="8" y="21"/>
                    </a:lnTo>
                    <a:lnTo>
                      <a:pt x="6" y="38"/>
                    </a:lnTo>
                    <a:lnTo>
                      <a:pt x="3" y="56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5" y="79"/>
                    </a:lnTo>
                    <a:lnTo>
                      <a:pt x="7" y="79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2" y="58"/>
                    </a:lnTo>
                    <a:lnTo>
                      <a:pt x="14" y="40"/>
                    </a:lnTo>
                    <a:lnTo>
                      <a:pt x="17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6" y="0"/>
                    </a:lnTo>
                    <a:lnTo>
                      <a:pt x="15" y="0"/>
                    </a:lnTo>
                    <a:lnTo>
                      <a:pt x="13" y="1"/>
                    </a:lnTo>
                    <a:lnTo>
                      <a:pt x="12" y="3"/>
                    </a:lnTo>
                    <a:lnTo>
                      <a:pt x="12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0" name="Freeform 202"/>
              <p:cNvSpPr/>
              <p:nvPr/>
            </p:nvSpPr>
            <p:spPr bwMode="auto">
              <a:xfrm>
                <a:off x="4603750" y="2557463"/>
                <a:ext cx="15875" cy="46038"/>
              </a:xfrm>
              <a:custGeom>
                <a:avLst/>
                <a:gdLst/>
                <a:ahLst/>
                <a:cxnLst>
                  <a:cxn ang="0">
                    <a:pos x="20" y="3"/>
                  </a:cxn>
                  <a:cxn ang="0">
                    <a:pos x="20" y="3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1" y="83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5" y="85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28" y="5"/>
                  </a:cxn>
                  <a:cxn ang="0">
                    <a:pos x="28" y="5"/>
                  </a:cxn>
                  <a:cxn ang="0">
                    <a:pos x="29" y="3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2" y="0"/>
                  </a:cxn>
                  <a:cxn ang="0">
                    <a:pos x="20" y="1"/>
                  </a:cxn>
                  <a:cxn ang="0">
                    <a:pos x="20" y="3"/>
                  </a:cxn>
                  <a:cxn ang="0">
                    <a:pos x="20" y="3"/>
                  </a:cxn>
                </a:cxnLst>
                <a:rect l="0" t="0" r="r" b="b"/>
                <a:pathLst>
                  <a:path w="29" h="85">
                    <a:moveTo>
                      <a:pt x="20" y="3"/>
                    </a:moveTo>
                    <a:lnTo>
                      <a:pt x="20" y="3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1" y="83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5" y="85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9" y="3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0" y="1"/>
                    </a:lnTo>
                    <a:lnTo>
                      <a:pt x="20" y="3"/>
                    </a:lnTo>
                    <a:lnTo>
                      <a:pt x="2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1" name="Freeform 203"/>
              <p:cNvSpPr/>
              <p:nvPr/>
            </p:nvSpPr>
            <p:spPr bwMode="auto">
              <a:xfrm>
                <a:off x="4687888" y="2668588"/>
                <a:ext cx="15875" cy="61913"/>
              </a:xfrm>
              <a:custGeom>
                <a:avLst/>
                <a:gdLst/>
                <a:ahLst/>
                <a:cxnLst>
                  <a:cxn ang="0">
                    <a:pos x="19" y="4"/>
                  </a:cxn>
                  <a:cxn ang="0">
                    <a:pos x="19" y="4"/>
                  </a:cxn>
                  <a:cxn ang="0">
                    <a:pos x="19" y="12"/>
                  </a:cxn>
                  <a:cxn ang="0">
                    <a:pos x="17" y="19"/>
                  </a:cxn>
                  <a:cxn ang="0">
                    <a:pos x="12" y="35"/>
                  </a:cxn>
                  <a:cxn ang="0">
                    <a:pos x="8" y="50"/>
                  </a:cxn>
                  <a:cxn ang="0">
                    <a:pos x="7" y="58"/>
                  </a:cxn>
                  <a:cxn ang="0">
                    <a:pos x="6" y="65"/>
                  </a:cxn>
                  <a:cxn ang="0">
                    <a:pos x="6" y="65"/>
                  </a:cxn>
                  <a:cxn ang="0">
                    <a:pos x="6" y="76"/>
                  </a:cxn>
                  <a:cxn ang="0">
                    <a:pos x="5" y="89"/>
                  </a:cxn>
                  <a:cxn ang="0">
                    <a:pos x="4" y="99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3"/>
                  </a:cxn>
                  <a:cxn ang="0">
                    <a:pos x="1" y="116"/>
                  </a:cxn>
                  <a:cxn ang="0">
                    <a:pos x="3" y="116"/>
                  </a:cxn>
                  <a:cxn ang="0">
                    <a:pos x="6" y="116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9" y="112"/>
                  </a:cxn>
                  <a:cxn ang="0">
                    <a:pos x="12" y="102"/>
                  </a:cxn>
                  <a:cxn ang="0">
                    <a:pos x="14" y="92"/>
                  </a:cxn>
                  <a:cxn ang="0">
                    <a:pos x="15" y="80"/>
                  </a:cxn>
                  <a:cxn ang="0">
                    <a:pos x="15" y="70"/>
                  </a:cxn>
                  <a:cxn ang="0">
                    <a:pos x="15" y="70"/>
                  </a:cxn>
                  <a:cxn ang="0">
                    <a:pos x="17" y="62"/>
                  </a:cxn>
                  <a:cxn ang="0">
                    <a:pos x="18" y="54"/>
                  </a:cxn>
                  <a:cxn ang="0">
                    <a:pos x="22" y="37"/>
                  </a:cxn>
                  <a:cxn ang="0">
                    <a:pos x="26" y="20"/>
                  </a:cxn>
                  <a:cxn ang="0">
                    <a:pos x="28" y="12"/>
                  </a:cxn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19" y="4"/>
                  </a:cxn>
                  <a:cxn ang="0">
                    <a:pos x="19" y="4"/>
                  </a:cxn>
                </a:cxnLst>
                <a:rect l="0" t="0" r="r" b="b"/>
                <a:pathLst>
                  <a:path w="29" h="116">
                    <a:moveTo>
                      <a:pt x="19" y="4"/>
                    </a:moveTo>
                    <a:lnTo>
                      <a:pt x="19" y="4"/>
                    </a:lnTo>
                    <a:lnTo>
                      <a:pt x="19" y="12"/>
                    </a:lnTo>
                    <a:lnTo>
                      <a:pt x="17" y="19"/>
                    </a:lnTo>
                    <a:lnTo>
                      <a:pt x="12" y="35"/>
                    </a:lnTo>
                    <a:lnTo>
                      <a:pt x="8" y="50"/>
                    </a:lnTo>
                    <a:lnTo>
                      <a:pt x="7" y="58"/>
                    </a:lnTo>
                    <a:lnTo>
                      <a:pt x="6" y="65"/>
                    </a:lnTo>
                    <a:lnTo>
                      <a:pt x="6" y="65"/>
                    </a:lnTo>
                    <a:lnTo>
                      <a:pt x="6" y="76"/>
                    </a:lnTo>
                    <a:lnTo>
                      <a:pt x="5" y="89"/>
                    </a:lnTo>
                    <a:lnTo>
                      <a:pt x="4" y="99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3"/>
                    </a:lnTo>
                    <a:lnTo>
                      <a:pt x="1" y="116"/>
                    </a:lnTo>
                    <a:lnTo>
                      <a:pt x="3" y="116"/>
                    </a:lnTo>
                    <a:lnTo>
                      <a:pt x="6" y="116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9" y="112"/>
                    </a:lnTo>
                    <a:lnTo>
                      <a:pt x="12" y="102"/>
                    </a:lnTo>
                    <a:lnTo>
                      <a:pt x="14" y="92"/>
                    </a:lnTo>
                    <a:lnTo>
                      <a:pt x="15" y="80"/>
                    </a:lnTo>
                    <a:lnTo>
                      <a:pt x="15" y="70"/>
                    </a:lnTo>
                    <a:lnTo>
                      <a:pt x="15" y="70"/>
                    </a:lnTo>
                    <a:lnTo>
                      <a:pt x="17" y="62"/>
                    </a:lnTo>
                    <a:lnTo>
                      <a:pt x="18" y="54"/>
                    </a:lnTo>
                    <a:lnTo>
                      <a:pt x="22" y="37"/>
                    </a:lnTo>
                    <a:lnTo>
                      <a:pt x="26" y="20"/>
                    </a:lnTo>
                    <a:lnTo>
                      <a:pt x="28" y="12"/>
                    </a:lnTo>
                    <a:lnTo>
                      <a:pt x="29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19" y="4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2" name="Freeform 204"/>
              <p:cNvSpPr/>
              <p:nvPr/>
            </p:nvSpPr>
            <p:spPr bwMode="auto">
              <a:xfrm>
                <a:off x="4714875" y="2657475"/>
                <a:ext cx="11113" cy="6191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32"/>
                  </a:cxn>
                  <a:cxn ang="0">
                    <a:pos x="6" y="59"/>
                  </a:cxn>
                  <a:cxn ang="0">
                    <a:pos x="2" y="86"/>
                  </a:cxn>
                  <a:cxn ang="0">
                    <a:pos x="0" y="113"/>
                  </a:cxn>
                  <a:cxn ang="0">
                    <a:pos x="0" y="113"/>
                  </a:cxn>
                  <a:cxn ang="0">
                    <a:pos x="0" y="115"/>
                  </a:cxn>
                  <a:cxn ang="0">
                    <a:pos x="1" y="116"/>
                  </a:cxn>
                  <a:cxn ang="0">
                    <a:pos x="3" y="117"/>
                  </a:cxn>
                  <a:cxn ang="0">
                    <a:pos x="4" y="117"/>
                  </a:cxn>
                  <a:cxn ang="0">
                    <a:pos x="6" y="117"/>
                  </a:cxn>
                  <a:cxn ang="0">
                    <a:pos x="8" y="116"/>
                  </a:cxn>
                  <a:cxn ang="0">
                    <a:pos x="9" y="115"/>
                  </a:cxn>
                  <a:cxn ang="0">
                    <a:pos x="9" y="113"/>
                  </a:cxn>
                  <a:cxn ang="0">
                    <a:pos x="9" y="113"/>
                  </a:cxn>
                  <a:cxn ang="0">
                    <a:pos x="11" y="86"/>
                  </a:cxn>
                  <a:cxn ang="0">
                    <a:pos x="15" y="59"/>
                  </a:cxn>
                  <a:cxn ang="0">
                    <a:pos x="19" y="32"/>
                  </a:cxn>
                  <a:cxn ang="0">
                    <a:pos x="21" y="5"/>
                  </a:cxn>
                  <a:cxn ang="0">
                    <a:pos x="21" y="5"/>
                  </a:cxn>
                  <a:cxn ang="0">
                    <a:pos x="21" y="3"/>
                  </a:cxn>
                  <a:cxn ang="0">
                    <a:pos x="20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3" y="3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1" h="117">
                    <a:moveTo>
                      <a:pt x="12" y="5"/>
                    </a:moveTo>
                    <a:lnTo>
                      <a:pt x="12" y="5"/>
                    </a:lnTo>
                    <a:lnTo>
                      <a:pt x="10" y="32"/>
                    </a:lnTo>
                    <a:lnTo>
                      <a:pt x="6" y="59"/>
                    </a:lnTo>
                    <a:lnTo>
                      <a:pt x="2" y="86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15"/>
                    </a:lnTo>
                    <a:lnTo>
                      <a:pt x="1" y="116"/>
                    </a:lnTo>
                    <a:lnTo>
                      <a:pt x="3" y="117"/>
                    </a:lnTo>
                    <a:lnTo>
                      <a:pt x="4" y="117"/>
                    </a:lnTo>
                    <a:lnTo>
                      <a:pt x="6" y="117"/>
                    </a:lnTo>
                    <a:lnTo>
                      <a:pt x="8" y="116"/>
                    </a:lnTo>
                    <a:lnTo>
                      <a:pt x="9" y="115"/>
                    </a:lnTo>
                    <a:lnTo>
                      <a:pt x="9" y="113"/>
                    </a:lnTo>
                    <a:lnTo>
                      <a:pt x="9" y="113"/>
                    </a:lnTo>
                    <a:lnTo>
                      <a:pt x="11" y="86"/>
                    </a:lnTo>
                    <a:lnTo>
                      <a:pt x="15" y="59"/>
                    </a:lnTo>
                    <a:lnTo>
                      <a:pt x="19" y="32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3"/>
                    </a:lnTo>
                    <a:lnTo>
                      <a:pt x="20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3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3" name="Freeform 206"/>
              <p:cNvSpPr>
                <a:spLocks noEditPoints="1"/>
              </p:cNvSpPr>
              <p:nvPr/>
            </p:nvSpPr>
            <p:spPr bwMode="auto">
              <a:xfrm>
                <a:off x="4249738" y="2249488"/>
                <a:ext cx="555625" cy="574675"/>
              </a:xfrm>
              <a:custGeom>
                <a:avLst/>
                <a:gdLst/>
                <a:ahLst/>
                <a:cxnLst>
                  <a:cxn ang="0">
                    <a:pos x="817" y="1056"/>
                  </a:cxn>
                  <a:cxn ang="0">
                    <a:pos x="716" y="1035"/>
                  </a:cxn>
                  <a:cxn ang="0">
                    <a:pos x="659" y="1016"/>
                  </a:cxn>
                  <a:cxn ang="0">
                    <a:pos x="645" y="1010"/>
                  </a:cxn>
                  <a:cxn ang="0">
                    <a:pos x="623" y="986"/>
                  </a:cxn>
                  <a:cxn ang="0">
                    <a:pos x="608" y="970"/>
                  </a:cxn>
                  <a:cxn ang="0">
                    <a:pos x="577" y="929"/>
                  </a:cxn>
                  <a:cxn ang="0">
                    <a:pos x="513" y="864"/>
                  </a:cxn>
                  <a:cxn ang="0">
                    <a:pos x="403" y="767"/>
                  </a:cxn>
                  <a:cxn ang="0">
                    <a:pos x="307" y="683"/>
                  </a:cxn>
                  <a:cxn ang="0">
                    <a:pos x="222" y="574"/>
                  </a:cxn>
                  <a:cxn ang="0">
                    <a:pos x="139" y="472"/>
                  </a:cxn>
                  <a:cxn ang="0">
                    <a:pos x="97" y="439"/>
                  </a:cxn>
                  <a:cxn ang="0">
                    <a:pos x="31" y="360"/>
                  </a:cxn>
                  <a:cxn ang="0">
                    <a:pos x="27" y="300"/>
                  </a:cxn>
                  <a:cxn ang="0">
                    <a:pos x="84" y="371"/>
                  </a:cxn>
                  <a:cxn ang="0">
                    <a:pos x="141" y="426"/>
                  </a:cxn>
                  <a:cxn ang="0">
                    <a:pos x="208" y="491"/>
                  </a:cxn>
                  <a:cxn ang="0">
                    <a:pos x="305" y="624"/>
                  </a:cxn>
                  <a:cxn ang="0">
                    <a:pos x="398" y="714"/>
                  </a:cxn>
                  <a:cxn ang="0">
                    <a:pos x="481" y="790"/>
                  </a:cxn>
                  <a:cxn ang="0">
                    <a:pos x="571" y="872"/>
                  </a:cxn>
                  <a:cxn ang="0">
                    <a:pos x="646" y="943"/>
                  </a:cxn>
                  <a:cxn ang="0">
                    <a:pos x="724" y="871"/>
                  </a:cxn>
                  <a:cxn ang="0">
                    <a:pos x="843" y="787"/>
                  </a:cxn>
                  <a:cxn ang="0">
                    <a:pos x="981" y="693"/>
                  </a:cxn>
                  <a:cxn ang="0">
                    <a:pos x="917" y="620"/>
                  </a:cxn>
                  <a:cxn ang="0">
                    <a:pos x="751" y="446"/>
                  </a:cxn>
                  <a:cxn ang="0">
                    <a:pos x="583" y="291"/>
                  </a:cxn>
                  <a:cxn ang="0">
                    <a:pos x="501" y="195"/>
                  </a:cxn>
                  <a:cxn ang="0">
                    <a:pos x="431" y="116"/>
                  </a:cxn>
                  <a:cxn ang="0">
                    <a:pos x="378" y="54"/>
                  </a:cxn>
                  <a:cxn ang="0">
                    <a:pos x="377" y="0"/>
                  </a:cxn>
                  <a:cxn ang="0">
                    <a:pos x="496" y="134"/>
                  </a:cxn>
                  <a:cxn ang="0">
                    <a:pos x="631" y="290"/>
                  </a:cxn>
                  <a:cxn ang="0">
                    <a:pos x="729" y="380"/>
                  </a:cxn>
                  <a:cxn ang="0">
                    <a:pos x="900" y="546"/>
                  </a:cxn>
                  <a:cxn ang="0">
                    <a:pos x="980" y="641"/>
                  </a:cxn>
                  <a:cxn ang="0">
                    <a:pos x="1020" y="678"/>
                  </a:cxn>
                  <a:cxn ang="0">
                    <a:pos x="1032" y="689"/>
                  </a:cxn>
                  <a:cxn ang="0">
                    <a:pos x="1037" y="700"/>
                  </a:cxn>
                  <a:cxn ang="0">
                    <a:pos x="1051" y="800"/>
                  </a:cxn>
                  <a:cxn ang="0">
                    <a:pos x="1037" y="911"/>
                  </a:cxn>
                  <a:cxn ang="0">
                    <a:pos x="1029" y="991"/>
                  </a:cxn>
                  <a:cxn ang="0">
                    <a:pos x="1023" y="1039"/>
                  </a:cxn>
                  <a:cxn ang="0">
                    <a:pos x="1016" y="1079"/>
                  </a:cxn>
                  <a:cxn ang="0">
                    <a:pos x="1002" y="1088"/>
                  </a:cxn>
                  <a:cxn ang="0">
                    <a:pos x="996" y="1087"/>
                  </a:cxn>
                  <a:cxn ang="0">
                    <a:pos x="954" y="761"/>
                  </a:cxn>
                  <a:cxn ang="0">
                    <a:pos x="842" y="830"/>
                  </a:cxn>
                  <a:cxn ang="0">
                    <a:pos x="729" y="917"/>
                  </a:cxn>
                  <a:cxn ang="0">
                    <a:pos x="672" y="967"/>
                  </a:cxn>
                  <a:cxn ang="0">
                    <a:pos x="699" y="991"/>
                  </a:cxn>
                  <a:cxn ang="0">
                    <a:pos x="772" y="1010"/>
                  </a:cxn>
                  <a:cxn ang="0">
                    <a:pos x="941" y="1046"/>
                  </a:cxn>
                  <a:cxn ang="0">
                    <a:pos x="989" y="1039"/>
                  </a:cxn>
                  <a:cxn ang="0">
                    <a:pos x="990" y="1018"/>
                  </a:cxn>
                  <a:cxn ang="0">
                    <a:pos x="995" y="957"/>
                  </a:cxn>
                  <a:cxn ang="0">
                    <a:pos x="1010" y="856"/>
                  </a:cxn>
                  <a:cxn ang="0">
                    <a:pos x="1010" y="734"/>
                  </a:cxn>
                </a:cxnLst>
                <a:rect l="0" t="0" r="r" b="b"/>
                <a:pathLst>
                  <a:path w="1051" h="1088">
                    <a:moveTo>
                      <a:pt x="991" y="1088"/>
                    </a:moveTo>
                    <a:lnTo>
                      <a:pt x="991" y="1088"/>
                    </a:lnTo>
                    <a:lnTo>
                      <a:pt x="952" y="1084"/>
                    </a:lnTo>
                    <a:lnTo>
                      <a:pt x="911" y="1078"/>
                    </a:lnTo>
                    <a:lnTo>
                      <a:pt x="866" y="1069"/>
                    </a:lnTo>
                    <a:lnTo>
                      <a:pt x="817" y="1056"/>
                    </a:lnTo>
                    <a:lnTo>
                      <a:pt x="817" y="1056"/>
                    </a:lnTo>
                    <a:lnTo>
                      <a:pt x="773" y="1046"/>
                    </a:lnTo>
                    <a:lnTo>
                      <a:pt x="751" y="1041"/>
                    </a:lnTo>
                    <a:lnTo>
                      <a:pt x="728" y="1037"/>
                    </a:lnTo>
                    <a:lnTo>
                      <a:pt x="728" y="1037"/>
                    </a:lnTo>
                    <a:lnTo>
                      <a:pt x="716" y="1035"/>
                    </a:lnTo>
                    <a:lnTo>
                      <a:pt x="706" y="1031"/>
                    </a:lnTo>
                    <a:lnTo>
                      <a:pt x="686" y="1025"/>
                    </a:lnTo>
                    <a:lnTo>
                      <a:pt x="686" y="1025"/>
                    </a:lnTo>
                    <a:lnTo>
                      <a:pt x="673" y="1020"/>
                    </a:lnTo>
                    <a:lnTo>
                      <a:pt x="659" y="1016"/>
                    </a:lnTo>
                    <a:lnTo>
                      <a:pt x="659" y="1016"/>
                    </a:lnTo>
                    <a:lnTo>
                      <a:pt x="654" y="1015"/>
                    </a:lnTo>
                    <a:lnTo>
                      <a:pt x="651" y="1013"/>
                    </a:lnTo>
                    <a:lnTo>
                      <a:pt x="650" y="1012"/>
                    </a:lnTo>
                    <a:lnTo>
                      <a:pt x="649" y="1011"/>
                    </a:lnTo>
                    <a:lnTo>
                      <a:pt x="649" y="1011"/>
                    </a:lnTo>
                    <a:lnTo>
                      <a:pt x="645" y="1010"/>
                    </a:lnTo>
                    <a:lnTo>
                      <a:pt x="645" y="1010"/>
                    </a:lnTo>
                    <a:lnTo>
                      <a:pt x="640" y="1006"/>
                    </a:lnTo>
                    <a:lnTo>
                      <a:pt x="635" y="1001"/>
                    </a:lnTo>
                    <a:lnTo>
                      <a:pt x="628" y="991"/>
                    </a:lnTo>
                    <a:lnTo>
                      <a:pt x="623" y="986"/>
                    </a:lnTo>
                    <a:lnTo>
                      <a:pt x="623" y="986"/>
                    </a:lnTo>
                    <a:lnTo>
                      <a:pt x="620" y="983"/>
                    </a:lnTo>
                    <a:lnTo>
                      <a:pt x="619" y="982"/>
                    </a:lnTo>
                    <a:lnTo>
                      <a:pt x="619" y="982"/>
                    </a:lnTo>
                    <a:lnTo>
                      <a:pt x="614" y="979"/>
                    </a:lnTo>
                    <a:lnTo>
                      <a:pt x="611" y="976"/>
                    </a:lnTo>
                    <a:lnTo>
                      <a:pt x="608" y="970"/>
                    </a:lnTo>
                    <a:lnTo>
                      <a:pt x="608" y="965"/>
                    </a:lnTo>
                    <a:lnTo>
                      <a:pt x="608" y="963"/>
                    </a:lnTo>
                    <a:lnTo>
                      <a:pt x="606" y="961"/>
                    </a:lnTo>
                    <a:lnTo>
                      <a:pt x="606" y="961"/>
                    </a:lnTo>
                    <a:lnTo>
                      <a:pt x="591" y="946"/>
                    </a:lnTo>
                    <a:lnTo>
                      <a:pt x="577" y="929"/>
                    </a:lnTo>
                    <a:lnTo>
                      <a:pt x="577" y="929"/>
                    </a:lnTo>
                    <a:lnTo>
                      <a:pt x="561" y="912"/>
                    </a:lnTo>
                    <a:lnTo>
                      <a:pt x="546" y="895"/>
                    </a:lnTo>
                    <a:lnTo>
                      <a:pt x="529" y="879"/>
                    </a:lnTo>
                    <a:lnTo>
                      <a:pt x="513" y="864"/>
                    </a:lnTo>
                    <a:lnTo>
                      <a:pt x="513" y="864"/>
                    </a:lnTo>
                    <a:lnTo>
                      <a:pt x="490" y="846"/>
                    </a:lnTo>
                    <a:lnTo>
                      <a:pt x="469" y="827"/>
                    </a:lnTo>
                    <a:lnTo>
                      <a:pt x="428" y="789"/>
                    </a:lnTo>
                    <a:lnTo>
                      <a:pt x="428" y="789"/>
                    </a:lnTo>
                    <a:lnTo>
                      <a:pt x="416" y="777"/>
                    </a:lnTo>
                    <a:lnTo>
                      <a:pt x="403" y="767"/>
                    </a:lnTo>
                    <a:lnTo>
                      <a:pt x="378" y="745"/>
                    </a:lnTo>
                    <a:lnTo>
                      <a:pt x="378" y="745"/>
                    </a:lnTo>
                    <a:lnTo>
                      <a:pt x="356" y="729"/>
                    </a:lnTo>
                    <a:lnTo>
                      <a:pt x="336" y="711"/>
                    </a:lnTo>
                    <a:lnTo>
                      <a:pt x="317" y="693"/>
                    </a:lnTo>
                    <a:lnTo>
                      <a:pt x="307" y="683"/>
                    </a:lnTo>
                    <a:lnTo>
                      <a:pt x="299" y="673"/>
                    </a:lnTo>
                    <a:lnTo>
                      <a:pt x="299" y="673"/>
                    </a:lnTo>
                    <a:lnTo>
                      <a:pt x="271" y="638"/>
                    </a:lnTo>
                    <a:lnTo>
                      <a:pt x="271" y="638"/>
                    </a:lnTo>
                    <a:lnTo>
                      <a:pt x="238" y="596"/>
                    </a:lnTo>
                    <a:lnTo>
                      <a:pt x="222" y="574"/>
                    </a:lnTo>
                    <a:lnTo>
                      <a:pt x="207" y="552"/>
                    </a:lnTo>
                    <a:lnTo>
                      <a:pt x="207" y="552"/>
                    </a:lnTo>
                    <a:lnTo>
                      <a:pt x="194" y="534"/>
                    </a:lnTo>
                    <a:lnTo>
                      <a:pt x="178" y="514"/>
                    </a:lnTo>
                    <a:lnTo>
                      <a:pt x="160" y="493"/>
                    </a:lnTo>
                    <a:lnTo>
                      <a:pt x="139" y="472"/>
                    </a:lnTo>
                    <a:lnTo>
                      <a:pt x="139" y="472"/>
                    </a:lnTo>
                    <a:lnTo>
                      <a:pt x="128" y="461"/>
                    </a:lnTo>
                    <a:lnTo>
                      <a:pt x="115" y="453"/>
                    </a:lnTo>
                    <a:lnTo>
                      <a:pt x="115" y="453"/>
                    </a:lnTo>
                    <a:lnTo>
                      <a:pt x="103" y="444"/>
                    </a:lnTo>
                    <a:lnTo>
                      <a:pt x="97" y="439"/>
                    </a:lnTo>
                    <a:lnTo>
                      <a:pt x="92" y="433"/>
                    </a:lnTo>
                    <a:lnTo>
                      <a:pt x="92" y="433"/>
                    </a:lnTo>
                    <a:lnTo>
                      <a:pt x="74" y="414"/>
                    </a:lnTo>
                    <a:lnTo>
                      <a:pt x="57" y="393"/>
                    </a:lnTo>
                    <a:lnTo>
                      <a:pt x="57" y="393"/>
                    </a:lnTo>
                    <a:lnTo>
                      <a:pt x="31" y="360"/>
                    </a:lnTo>
                    <a:lnTo>
                      <a:pt x="16" y="345"/>
                    </a:lnTo>
                    <a:lnTo>
                      <a:pt x="2" y="329"/>
                    </a:lnTo>
                    <a:lnTo>
                      <a:pt x="2" y="329"/>
                    </a:lnTo>
                    <a:lnTo>
                      <a:pt x="0" y="327"/>
                    </a:lnTo>
                    <a:lnTo>
                      <a:pt x="0" y="327"/>
                    </a:lnTo>
                    <a:lnTo>
                      <a:pt x="27" y="300"/>
                    </a:lnTo>
                    <a:lnTo>
                      <a:pt x="27" y="300"/>
                    </a:lnTo>
                    <a:lnTo>
                      <a:pt x="45" y="322"/>
                    </a:lnTo>
                    <a:lnTo>
                      <a:pt x="45" y="322"/>
                    </a:lnTo>
                    <a:lnTo>
                      <a:pt x="68" y="351"/>
                    </a:lnTo>
                    <a:lnTo>
                      <a:pt x="68" y="351"/>
                    </a:lnTo>
                    <a:lnTo>
                      <a:pt x="84" y="371"/>
                    </a:lnTo>
                    <a:lnTo>
                      <a:pt x="102" y="392"/>
                    </a:lnTo>
                    <a:lnTo>
                      <a:pt x="111" y="401"/>
                    </a:lnTo>
                    <a:lnTo>
                      <a:pt x="120" y="411"/>
                    </a:lnTo>
                    <a:lnTo>
                      <a:pt x="131" y="419"/>
                    </a:lnTo>
                    <a:lnTo>
                      <a:pt x="141" y="426"/>
                    </a:lnTo>
                    <a:lnTo>
                      <a:pt x="141" y="426"/>
                    </a:lnTo>
                    <a:lnTo>
                      <a:pt x="151" y="434"/>
                    </a:lnTo>
                    <a:lnTo>
                      <a:pt x="163" y="444"/>
                    </a:lnTo>
                    <a:lnTo>
                      <a:pt x="174" y="454"/>
                    </a:lnTo>
                    <a:lnTo>
                      <a:pt x="186" y="465"/>
                    </a:lnTo>
                    <a:lnTo>
                      <a:pt x="197" y="478"/>
                    </a:lnTo>
                    <a:lnTo>
                      <a:pt x="208" y="491"/>
                    </a:lnTo>
                    <a:lnTo>
                      <a:pt x="219" y="506"/>
                    </a:lnTo>
                    <a:lnTo>
                      <a:pt x="229" y="521"/>
                    </a:lnTo>
                    <a:lnTo>
                      <a:pt x="229" y="521"/>
                    </a:lnTo>
                    <a:lnTo>
                      <a:pt x="261" y="567"/>
                    </a:lnTo>
                    <a:lnTo>
                      <a:pt x="291" y="607"/>
                    </a:lnTo>
                    <a:lnTo>
                      <a:pt x="305" y="624"/>
                    </a:lnTo>
                    <a:lnTo>
                      <a:pt x="319" y="640"/>
                    </a:lnTo>
                    <a:lnTo>
                      <a:pt x="332" y="654"/>
                    </a:lnTo>
                    <a:lnTo>
                      <a:pt x="346" y="668"/>
                    </a:lnTo>
                    <a:lnTo>
                      <a:pt x="346" y="668"/>
                    </a:lnTo>
                    <a:lnTo>
                      <a:pt x="371" y="692"/>
                    </a:lnTo>
                    <a:lnTo>
                      <a:pt x="398" y="714"/>
                    </a:lnTo>
                    <a:lnTo>
                      <a:pt x="398" y="714"/>
                    </a:lnTo>
                    <a:lnTo>
                      <a:pt x="429" y="741"/>
                    </a:lnTo>
                    <a:lnTo>
                      <a:pt x="445" y="755"/>
                    </a:lnTo>
                    <a:lnTo>
                      <a:pt x="459" y="769"/>
                    </a:lnTo>
                    <a:lnTo>
                      <a:pt x="459" y="769"/>
                    </a:lnTo>
                    <a:lnTo>
                      <a:pt x="481" y="790"/>
                    </a:lnTo>
                    <a:lnTo>
                      <a:pt x="504" y="809"/>
                    </a:lnTo>
                    <a:lnTo>
                      <a:pt x="504" y="809"/>
                    </a:lnTo>
                    <a:lnTo>
                      <a:pt x="526" y="828"/>
                    </a:lnTo>
                    <a:lnTo>
                      <a:pt x="548" y="849"/>
                    </a:lnTo>
                    <a:lnTo>
                      <a:pt x="548" y="849"/>
                    </a:lnTo>
                    <a:lnTo>
                      <a:pt x="571" y="872"/>
                    </a:lnTo>
                    <a:lnTo>
                      <a:pt x="594" y="896"/>
                    </a:lnTo>
                    <a:lnTo>
                      <a:pt x="594" y="896"/>
                    </a:lnTo>
                    <a:lnTo>
                      <a:pt x="615" y="920"/>
                    </a:lnTo>
                    <a:lnTo>
                      <a:pt x="638" y="943"/>
                    </a:lnTo>
                    <a:lnTo>
                      <a:pt x="643" y="948"/>
                    </a:lnTo>
                    <a:lnTo>
                      <a:pt x="646" y="943"/>
                    </a:lnTo>
                    <a:lnTo>
                      <a:pt x="646" y="943"/>
                    </a:lnTo>
                    <a:lnTo>
                      <a:pt x="658" y="929"/>
                    </a:lnTo>
                    <a:lnTo>
                      <a:pt x="669" y="917"/>
                    </a:lnTo>
                    <a:lnTo>
                      <a:pt x="682" y="904"/>
                    </a:lnTo>
                    <a:lnTo>
                      <a:pt x="696" y="893"/>
                    </a:lnTo>
                    <a:lnTo>
                      <a:pt x="724" y="871"/>
                    </a:lnTo>
                    <a:lnTo>
                      <a:pt x="753" y="851"/>
                    </a:lnTo>
                    <a:lnTo>
                      <a:pt x="753" y="851"/>
                    </a:lnTo>
                    <a:lnTo>
                      <a:pt x="784" y="829"/>
                    </a:lnTo>
                    <a:lnTo>
                      <a:pt x="784" y="829"/>
                    </a:lnTo>
                    <a:lnTo>
                      <a:pt x="812" y="807"/>
                    </a:lnTo>
                    <a:lnTo>
                      <a:pt x="843" y="787"/>
                    </a:lnTo>
                    <a:lnTo>
                      <a:pt x="906" y="748"/>
                    </a:lnTo>
                    <a:lnTo>
                      <a:pt x="906" y="748"/>
                    </a:lnTo>
                    <a:lnTo>
                      <a:pt x="944" y="725"/>
                    </a:lnTo>
                    <a:lnTo>
                      <a:pt x="980" y="702"/>
                    </a:lnTo>
                    <a:lnTo>
                      <a:pt x="986" y="698"/>
                    </a:lnTo>
                    <a:lnTo>
                      <a:pt x="981" y="693"/>
                    </a:lnTo>
                    <a:lnTo>
                      <a:pt x="981" y="693"/>
                    </a:lnTo>
                    <a:lnTo>
                      <a:pt x="964" y="676"/>
                    </a:lnTo>
                    <a:lnTo>
                      <a:pt x="949" y="660"/>
                    </a:lnTo>
                    <a:lnTo>
                      <a:pt x="920" y="624"/>
                    </a:lnTo>
                    <a:lnTo>
                      <a:pt x="917" y="620"/>
                    </a:lnTo>
                    <a:lnTo>
                      <a:pt x="917" y="620"/>
                    </a:lnTo>
                    <a:lnTo>
                      <a:pt x="882" y="579"/>
                    </a:lnTo>
                    <a:lnTo>
                      <a:pt x="850" y="543"/>
                    </a:lnTo>
                    <a:lnTo>
                      <a:pt x="819" y="510"/>
                    </a:lnTo>
                    <a:lnTo>
                      <a:pt x="789" y="480"/>
                    </a:lnTo>
                    <a:lnTo>
                      <a:pt x="789" y="480"/>
                    </a:lnTo>
                    <a:lnTo>
                      <a:pt x="751" y="446"/>
                    </a:lnTo>
                    <a:lnTo>
                      <a:pt x="712" y="412"/>
                    </a:lnTo>
                    <a:lnTo>
                      <a:pt x="712" y="412"/>
                    </a:lnTo>
                    <a:lnTo>
                      <a:pt x="668" y="372"/>
                    </a:lnTo>
                    <a:lnTo>
                      <a:pt x="624" y="332"/>
                    </a:lnTo>
                    <a:lnTo>
                      <a:pt x="604" y="313"/>
                    </a:lnTo>
                    <a:lnTo>
                      <a:pt x="583" y="291"/>
                    </a:lnTo>
                    <a:lnTo>
                      <a:pt x="564" y="269"/>
                    </a:lnTo>
                    <a:lnTo>
                      <a:pt x="544" y="246"/>
                    </a:lnTo>
                    <a:lnTo>
                      <a:pt x="544" y="246"/>
                    </a:lnTo>
                    <a:lnTo>
                      <a:pt x="522" y="221"/>
                    </a:lnTo>
                    <a:lnTo>
                      <a:pt x="501" y="195"/>
                    </a:lnTo>
                    <a:lnTo>
                      <a:pt x="501" y="195"/>
                    </a:lnTo>
                    <a:lnTo>
                      <a:pt x="475" y="165"/>
                    </a:lnTo>
                    <a:lnTo>
                      <a:pt x="450" y="135"/>
                    </a:lnTo>
                    <a:lnTo>
                      <a:pt x="450" y="135"/>
                    </a:lnTo>
                    <a:lnTo>
                      <a:pt x="441" y="125"/>
                    </a:lnTo>
                    <a:lnTo>
                      <a:pt x="431" y="116"/>
                    </a:lnTo>
                    <a:lnTo>
                      <a:pt x="431" y="116"/>
                    </a:lnTo>
                    <a:lnTo>
                      <a:pt x="422" y="107"/>
                    </a:lnTo>
                    <a:lnTo>
                      <a:pt x="413" y="98"/>
                    </a:lnTo>
                    <a:lnTo>
                      <a:pt x="413" y="98"/>
                    </a:lnTo>
                    <a:lnTo>
                      <a:pt x="400" y="81"/>
                    </a:lnTo>
                    <a:lnTo>
                      <a:pt x="389" y="67"/>
                    </a:lnTo>
                    <a:lnTo>
                      <a:pt x="378" y="54"/>
                    </a:lnTo>
                    <a:lnTo>
                      <a:pt x="366" y="44"/>
                    </a:lnTo>
                    <a:lnTo>
                      <a:pt x="366" y="44"/>
                    </a:lnTo>
                    <a:lnTo>
                      <a:pt x="355" y="33"/>
                    </a:lnTo>
                    <a:lnTo>
                      <a:pt x="346" y="21"/>
                    </a:lnTo>
                    <a:lnTo>
                      <a:pt x="346" y="21"/>
                    </a:lnTo>
                    <a:lnTo>
                      <a:pt x="377" y="0"/>
                    </a:lnTo>
                    <a:lnTo>
                      <a:pt x="377" y="0"/>
                    </a:lnTo>
                    <a:lnTo>
                      <a:pt x="382" y="6"/>
                    </a:lnTo>
                    <a:lnTo>
                      <a:pt x="382" y="6"/>
                    </a:lnTo>
                    <a:lnTo>
                      <a:pt x="433" y="64"/>
                    </a:lnTo>
                    <a:lnTo>
                      <a:pt x="433" y="64"/>
                    </a:lnTo>
                    <a:lnTo>
                      <a:pt x="496" y="134"/>
                    </a:lnTo>
                    <a:lnTo>
                      <a:pt x="527" y="170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85" y="239"/>
                    </a:lnTo>
                    <a:lnTo>
                      <a:pt x="614" y="273"/>
                    </a:lnTo>
                    <a:lnTo>
                      <a:pt x="631" y="290"/>
                    </a:lnTo>
                    <a:lnTo>
                      <a:pt x="647" y="307"/>
                    </a:lnTo>
                    <a:lnTo>
                      <a:pt x="665" y="324"/>
                    </a:lnTo>
                    <a:lnTo>
                      <a:pt x="683" y="341"/>
                    </a:lnTo>
                    <a:lnTo>
                      <a:pt x="683" y="341"/>
                    </a:lnTo>
                    <a:lnTo>
                      <a:pt x="729" y="380"/>
                    </a:lnTo>
                    <a:lnTo>
                      <a:pt x="729" y="380"/>
                    </a:lnTo>
                    <a:lnTo>
                      <a:pt x="765" y="411"/>
                    </a:lnTo>
                    <a:lnTo>
                      <a:pt x="801" y="444"/>
                    </a:lnTo>
                    <a:lnTo>
                      <a:pt x="801" y="444"/>
                    </a:lnTo>
                    <a:lnTo>
                      <a:pt x="836" y="477"/>
                    </a:lnTo>
                    <a:lnTo>
                      <a:pt x="869" y="511"/>
                    </a:lnTo>
                    <a:lnTo>
                      <a:pt x="900" y="546"/>
                    </a:lnTo>
                    <a:lnTo>
                      <a:pt x="930" y="581"/>
                    </a:lnTo>
                    <a:lnTo>
                      <a:pt x="930" y="581"/>
                    </a:lnTo>
                    <a:lnTo>
                      <a:pt x="946" y="600"/>
                    </a:lnTo>
                    <a:lnTo>
                      <a:pt x="946" y="600"/>
                    </a:lnTo>
                    <a:lnTo>
                      <a:pt x="962" y="620"/>
                    </a:lnTo>
                    <a:lnTo>
                      <a:pt x="980" y="641"/>
                    </a:lnTo>
                    <a:lnTo>
                      <a:pt x="998" y="661"/>
                    </a:lnTo>
                    <a:lnTo>
                      <a:pt x="1008" y="669"/>
                    </a:lnTo>
                    <a:lnTo>
                      <a:pt x="1018" y="677"/>
                    </a:lnTo>
                    <a:lnTo>
                      <a:pt x="1019" y="678"/>
                    </a:lnTo>
                    <a:lnTo>
                      <a:pt x="1020" y="678"/>
                    </a:lnTo>
                    <a:lnTo>
                      <a:pt x="1020" y="678"/>
                    </a:lnTo>
                    <a:lnTo>
                      <a:pt x="1025" y="680"/>
                    </a:lnTo>
                    <a:lnTo>
                      <a:pt x="1029" y="684"/>
                    </a:lnTo>
                    <a:lnTo>
                      <a:pt x="1029" y="685"/>
                    </a:lnTo>
                    <a:lnTo>
                      <a:pt x="1030" y="686"/>
                    </a:lnTo>
                    <a:lnTo>
                      <a:pt x="1030" y="686"/>
                    </a:lnTo>
                    <a:lnTo>
                      <a:pt x="1032" y="689"/>
                    </a:lnTo>
                    <a:lnTo>
                      <a:pt x="1035" y="692"/>
                    </a:lnTo>
                    <a:lnTo>
                      <a:pt x="1036" y="695"/>
                    </a:lnTo>
                    <a:lnTo>
                      <a:pt x="1037" y="698"/>
                    </a:lnTo>
                    <a:lnTo>
                      <a:pt x="1037" y="699"/>
                    </a:lnTo>
                    <a:lnTo>
                      <a:pt x="1037" y="700"/>
                    </a:lnTo>
                    <a:lnTo>
                      <a:pt x="1037" y="700"/>
                    </a:lnTo>
                    <a:lnTo>
                      <a:pt x="1041" y="711"/>
                    </a:lnTo>
                    <a:lnTo>
                      <a:pt x="1045" y="723"/>
                    </a:lnTo>
                    <a:lnTo>
                      <a:pt x="1047" y="735"/>
                    </a:lnTo>
                    <a:lnTo>
                      <a:pt x="1049" y="748"/>
                    </a:lnTo>
                    <a:lnTo>
                      <a:pt x="1051" y="774"/>
                    </a:lnTo>
                    <a:lnTo>
                      <a:pt x="1051" y="800"/>
                    </a:lnTo>
                    <a:lnTo>
                      <a:pt x="1050" y="826"/>
                    </a:lnTo>
                    <a:lnTo>
                      <a:pt x="1047" y="851"/>
                    </a:lnTo>
                    <a:lnTo>
                      <a:pt x="1044" y="872"/>
                    </a:lnTo>
                    <a:lnTo>
                      <a:pt x="1040" y="892"/>
                    </a:lnTo>
                    <a:lnTo>
                      <a:pt x="1040" y="892"/>
                    </a:lnTo>
                    <a:lnTo>
                      <a:pt x="1037" y="911"/>
                    </a:lnTo>
                    <a:lnTo>
                      <a:pt x="1035" y="929"/>
                    </a:lnTo>
                    <a:lnTo>
                      <a:pt x="1030" y="967"/>
                    </a:lnTo>
                    <a:lnTo>
                      <a:pt x="1030" y="973"/>
                    </a:lnTo>
                    <a:lnTo>
                      <a:pt x="1030" y="973"/>
                    </a:lnTo>
                    <a:lnTo>
                      <a:pt x="1029" y="991"/>
                    </a:lnTo>
                    <a:lnTo>
                      <a:pt x="1029" y="991"/>
                    </a:lnTo>
                    <a:lnTo>
                      <a:pt x="1029" y="1009"/>
                    </a:lnTo>
                    <a:lnTo>
                      <a:pt x="1028" y="1017"/>
                    </a:lnTo>
                    <a:lnTo>
                      <a:pt x="1026" y="1024"/>
                    </a:lnTo>
                    <a:lnTo>
                      <a:pt x="1026" y="1024"/>
                    </a:lnTo>
                    <a:lnTo>
                      <a:pt x="1024" y="1031"/>
                    </a:lnTo>
                    <a:lnTo>
                      <a:pt x="1023" y="1039"/>
                    </a:lnTo>
                    <a:lnTo>
                      <a:pt x="1023" y="1051"/>
                    </a:lnTo>
                    <a:lnTo>
                      <a:pt x="1023" y="1051"/>
                    </a:lnTo>
                    <a:lnTo>
                      <a:pt x="1023" y="1059"/>
                    </a:lnTo>
                    <a:lnTo>
                      <a:pt x="1021" y="1068"/>
                    </a:lnTo>
                    <a:lnTo>
                      <a:pt x="1019" y="1075"/>
                    </a:lnTo>
                    <a:lnTo>
                      <a:pt x="1016" y="1079"/>
                    </a:lnTo>
                    <a:lnTo>
                      <a:pt x="1013" y="1083"/>
                    </a:lnTo>
                    <a:lnTo>
                      <a:pt x="1013" y="1083"/>
                    </a:lnTo>
                    <a:lnTo>
                      <a:pt x="1010" y="1085"/>
                    </a:lnTo>
                    <a:lnTo>
                      <a:pt x="1008" y="1086"/>
                    </a:lnTo>
                    <a:lnTo>
                      <a:pt x="1005" y="1087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998" y="1087"/>
                    </a:lnTo>
                    <a:lnTo>
                      <a:pt x="997" y="1087"/>
                    </a:lnTo>
                    <a:lnTo>
                      <a:pt x="996" y="1087"/>
                    </a:lnTo>
                    <a:lnTo>
                      <a:pt x="996" y="1087"/>
                    </a:lnTo>
                    <a:lnTo>
                      <a:pt x="992" y="1088"/>
                    </a:lnTo>
                    <a:lnTo>
                      <a:pt x="991" y="1088"/>
                    </a:lnTo>
                    <a:close/>
                    <a:moveTo>
                      <a:pt x="1002" y="731"/>
                    </a:moveTo>
                    <a:lnTo>
                      <a:pt x="1002" y="731"/>
                    </a:lnTo>
                    <a:lnTo>
                      <a:pt x="954" y="761"/>
                    </a:lnTo>
                    <a:lnTo>
                      <a:pt x="954" y="761"/>
                    </a:lnTo>
                    <a:lnTo>
                      <a:pt x="918" y="784"/>
                    </a:lnTo>
                    <a:lnTo>
                      <a:pt x="918" y="784"/>
                    </a:lnTo>
                    <a:lnTo>
                      <a:pt x="885" y="803"/>
                    </a:lnTo>
                    <a:lnTo>
                      <a:pt x="885" y="803"/>
                    </a:lnTo>
                    <a:lnTo>
                      <a:pt x="856" y="821"/>
                    </a:lnTo>
                    <a:lnTo>
                      <a:pt x="842" y="830"/>
                    </a:lnTo>
                    <a:lnTo>
                      <a:pt x="829" y="839"/>
                    </a:lnTo>
                    <a:lnTo>
                      <a:pt x="819" y="847"/>
                    </a:lnTo>
                    <a:lnTo>
                      <a:pt x="819" y="847"/>
                    </a:lnTo>
                    <a:lnTo>
                      <a:pt x="773" y="881"/>
                    </a:lnTo>
                    <a:lnTo>
                      <a:pt x="729" y="917"/>
                    </a:lnTo>
                    <a:lnTo>
                      <a:pt x="729" y="917"/>
                    </a:lnTo>
                    <a:lnTo>
                      <a:pt x="717" y="925"/>
                    </a:lnTo>
                    <a:lnTo>
                      <a:pt x="717" y="925"/>
                    </a:lnTo>
                    <a:lnTo>
                      <a:pt x="704" y="936"/>
                    </a:lnTo>
                    <a:lnTo>
                      <a:pt x="691" y="948"/>
                    </a:lnTo>
                    <a:lnTo>
                      <a:pt x="678" y="960"/>
                    </a:lnTo>
                    <a:lnTo>
                      <a:pt x="672" y="967"/>
                    </a:lnTo>
                    <a:lnTo>
                      <a:pt x="668" y="974"/>
                    </a:lnTo>
                    <a:lnTo>
                      <a:pt x="664" y="980"/>
                    </a:lnTo>
                    <a:lnTo>
                      <a:pt x="671" y="982"/>
                    </a:lnTo>
                    <a:lnTo>
                      <a:pt x="671" y="982"/>
                    </a:lnTo>
                    <a:lnTo>
                      <a:pt x="699" y="991"/>
                    </a:lnTo>
                    <a:lnTo>
                      <a:pt x="699" y="991"/>
                    </a:lnTo>
                    <a:lnTo>
                      <a:pt x="718" y="996"/>
                    </a:lnTo>
                    <a:lnTo>
                      <a:pt x="738" y="1003"/>
                    </a:lnTo>
                    <a:lnTo>
                      <a:pt x="738" y="1003"/>
                    </a:lnTo>
                    <a:lnTo>
                      <a:pt x="756" y="1007"/>
                    </a:lnTo>
                    <a:lnTo>
                      <a:pt x="772" y="1010"/>
                    </a:lnTo>
                    <a:lnTo>
                      <a:pt x="772" y="1010"/>
                    </a:lnTo>
                    <a:lnTo>
                      <a:pt x="792" y="1014"/>
                    </a:lnTo>
                    <a:lnTo>
                      <a:pt x="811" y="1018"/>
                    </a:lnTo>
                    <a:lnTo>
                      <a:pt x="811" y="1018"/>
                    </a:lnTo>
                    <a:lnTo>
                      <a:pt x="854" y="1028"/>
                    </a:lnTo>
                    <a:lnTo>
                      <a:pt x="897" y="1039"/>
                    </a:lnTo>
                    <a:lnTo>
                      <a:pt x="941" y="1046"/>
                    </a:lnTo>
                    <a:lnTo>
                      <a:pt x="962" y="1049"/>
                    </a:lnTo>
                    <a:lnTo>
                      <a:pt x="984" y="1051"/>
                    </a:lnTo>
                    <a:lnTo>
                      <a:pt x="991" y="1052"/>
                    </a:lnTo>
                    <a:lnTo>
                      <a:pt x="990" y="1045"/>
                    </a:lnTo>
                    <a:lnTo>
                      <a:pt x="990" y="1045"/>
                    </a:lnTo>
                    <a:lnTo>
                      <a:pt x="989" y="1039"/>
                    </a:lnTo>
                    <a:lnTo>
                      <a:pt x="989" y="1039"/>
                    </a:lnTo>
                    <a:lnTo>
                      <a:pt x="987" y="1032"/>
                    </a:lnTo>
                    <a:lnTo>
                      <a:pt x="987" y="1029"/>
                    </a:lnTo>
                    <a:lnTo>
                      <a:pt x="987" y="1027"/>
                    </a:lnTo>
                    <a:lnTo>
                      <a:pt x="987" y="1027"/>
                    </a:lnTo>
                    <a:lnTo>
                      <a:pt x="990" y="1018"/>
                    </a:lnTo>
                    <a:lnTo>
                      <a:pt x="992" y="1008"/>
                    </a:lnTo>
                    <a:lnTo>
                      <a:pt x="993" y="988"/>
                    </a:lnTo>
                    <a:lnTo>
                      <a:pt x="993" y="988"/>
                    </a:lnTo>
                    <a:lnTo>
                      <a:pt x="994" y="974"/>
                    </a:lnTo>
                    <a:lnTo>
                      <a:pt x="994" y="974"/>
                    </a:lnTo>
                    <a:lnTo>
                      <a:pt x="995" y="957"/>
                    </a:lnTo>
                    <a:lnTo>
                      <a:pt x="995" y="957"/>
                    </a:lnTo>
                    <a:lnTo>
                      <a:pt x="998" y="925"/>
                    </a:lnTo>
                    <a:lnTo>
                      <a:pt x="1000" y="910"/>
                    </a:lnTo>
                    <a:lnTo>
                      <a:pt x="1004" y="893"/>
                    </a:lnTo>
                    <a:lnTo>
                      <a:pt x="1004" y="893"/>
                    </a:lnTo>
                    <a:lnTo>
                      <a:pt x="1010" y="856"/>
                    </a:lnTo>
                    <a:lnTo>
                      <a:pt x="1013" y="835"/>
                    </a:lnTo>
                    <a:lnTo>
                      <a:pt x="1015" y="813"/>
                    </a:lnTo>
                    <a:lnTo>
                      <a:pt x="1016" y="793"/>
                    </a:lnTo>
                    <a:lnTo>
                      <a:pt x="1015" y="772"/>
                    </a:lnTo>
                    <a:lnTo>
                      <a:pt x="1014" y="753"/>
                    </a:lnTo>
                    <a:lnTo>
                      <a:pt x="1010" y="734"/>
                    </a:lnTo>
                    <a:lnTo>
                      <a:pt x="1008" y="726"/>
                    </a:lnTo>
                    <a:lnTo>
                      <a:pt x="1002" y="7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4" name="Freeform 207"/>
              <p:cNvSpPr/>
              <p:nvPr/>
            </p:nvSpPr>
            <p:spPr bwMode="auto">
              <a:xfrm>
                <a:off x="4251325" y="2251075"/>
                <a:ext cx="195263" cy="161925"/>
              </a:xfrm>
              <a:custGeom>
                <a:avLst/>
                <a:gdLst/>
                <a:ahLst/>
                <a:cxnLst>
                  <a:cxn ang="0">
                    <a:pos x="15" y="307"/>
                  </a:cxn>
                  <a:cxn ang="0">
                    <a:pos x="9" y="306"/>
                  </a:cxn>
                  <a:cxn ang="0">
                    <a:pos x="2" y="298"/>
                  </a:cxn>
                  <a:cxn ang="0">
                    <a:pos x="0" y="293"/>
                  </a:cxn>
                  <a:cxn ang="0">
                    <a:pos x="2" y="281"/>
                  </a:cxn>
                  <a:cxn ang="0">
                    <a:pos x="6" y="275"/>
                  </a:cxn>
                  <a:cxn ang="0">
                    <a:pos x="12" y="272"/>
                  </a:cxn>
                  <a:cxn ang="0">
                    <a:pos x="18" y="269"/>
                  </a:cxn>
                  <a:cxn ang="0">
                    <a:pos x="30" y="259"/>
                  </a:cxn>
                  <a:cxn ang="0">
                    <a:pos x="48" y="238"/>
                  </a:cxn>
                  <a:cxn ang="0">
                    <a:pos x="59" y="222"/>
                  </a:cxn>
                  <a:cxn ang="0">
                    <a:pos x="75" y="201"/>
                  </a:cxn>
                  <a:cxn ang="0">
                    <a:pos x="94" y="180"/>
                  </a:cxn>
                  <a:cxn ang="0">
                    <a:pos x="136" y="143"/>
                  </a:cxn>
                  <a:cxn ang="0">
                    <a:pos x="160" y="124"/>
                  </a:cxn>
                  <a:cxn ang="0">
                    <a:pos x="174" y="112"/>
                  </a:cxn>
                  <a:cxn ang="0">
                    <a:pos x="224" y="83"/>
                  </a:cxn>
                  <a:cxn ang="0">
                    <a:pos x="241" y="73"/>
                  </a:cxn>
                  <a:cxn ang="0">
                    <a:pos x="259" y="63"/>
                  </a:cxn>
                  <a:cxn ang="0">
                    <a:pos x="305" y="32"/>
                  </a:cxn>
                  <a:cxn ang="0">
                    <a:pos x="345" y="3"/>
                  </a:cxn>
                  <a:cxn ang="0">
                    <a:pos x="354" y="0"/>
                  </a:cxn>
                  <a:cxn ang="0">
                    <a:pos x="359" y="1"/>
                  </a:cxn>
                  <a:cxn ang="0">
                    <a:pos x="366" y="8"/>
                  </a:cxn>
                  <a:cxn ang="0">
                    <a:pos x="368" y="12"/>
                  </a:cxn>
                  <a:cxn ang="0">
                    <a:pos x="369" y="22"/>
                  </a:cxn>
                  <a:cxn ang="0">
                    <a:pos x="367" y="29"/>
                  </a:cxn>
                  <a:cxn ang="0">
                    <a:pos x="362" y="35"/>
                  </a:cxn>
                  <a:cxn ang="0">
                    <a:pos x="339" y="51"/>
                  </a:cxn>
                  <a:cxn ang="0">
                    <a:pos x="270" y="96"/>
                  </a:cxn>
                  <a:cxn ang="0">
                    <a:pos x="240" y="115"/>
                  </a:cxn>
                  <a:cxn ang="0">
                    <a:pos x="180" y="157"/>
                  </a:cxn>
                  <a:cxn ang="0">
                    <a:pos x="151" y="179"/>
                  </a:cxn>
                  <a:cxn ang="0">
                    <a:pos x="109" y="218"/>
                  </a:cxn>
                  <a:cxn ang="0">
                    <a:pos x="78" y="252"/>
                  </a:cxn>
                  <a:cxn ang="0">
                    <a:pos x="69" y="264"/>
                  </a:cxn>
                  <a:cxn ang="0">
                    <a:pos x="47" y="290"/>
                  </a:cxn>
                  <a:cxn ang="0">
                    <a:pos x="35" y="300"/>
                  </a:cxn>
                  <a:cxn ang="0">
                    <a:pos x="21" y="306"/>
                  </a:cxn>
                  <a:cxn ang="0">
                    <a:pos x="15" y="307"/>
                  </a:cxn>
                </a:cxnLst>
                <a:rect l="0" t="0" r="r" b="b"/>
                <a:pathLst>
                  <a:path w="369" h="307">
                    <a:moveTo>
                      <a:pt x="15" y="307"/>
                    </a:moveTo>
                    <a:lnTo>
                      <a:pt x="15" y="307"/>
                    </a:lnTo>
                    <a:lnTo>
                      <a:pt x="12" y="307"/>
                    </a:lnTo>
                    <a:lnTo>
                      <a:pt x="9" y="306"/>
                    </a:lnTo>
                    <a:lnTo>
                      <a:pt x="5" y="303"/>
                    </a:lnTo>
                    <a:lnTo>
                      <a:pt x="2" y="298"/>
                    </a:lnTo>
                    <a:lnTo>
                      <a:pt x="0" y="293"/>
                    </a:lnTo>
                    <a:lnTo>
                      <a:pt x="0" y="293"/>
                    </a:lnTo>
                    <a:lnTo>
                      <a:pt x="0" y="287"/>
                    </a:lnTo>
                    <a:lnTo>
                      <a:pt x="2" y="281"/>
                    </a:lnTo>
                    <a:lnTo>
                      <a:pt x="4" y="277"/>
                    </a:lnTo>
                    <a:lnTo>
                      <a:pt x="6" y="275"/>
                    </a:lnTo>
                    <a:lnTo>
                      <a:pt x="9" y="273"/>
                    </a:lnTo>
                    <a:lnTo>
                      <a:pt x="12" y="272"/>
                    </a:lnTo>
                    <a:lnTo>
                      <a:pt x="12" y="272"/>
                    </a:lnTo>
                    <a:lnTo>
                      <a:pt x="18" y="269"/>
                    </a:lnTo>
                    <a:lnTo>
                      <a:pt x="24" y="265"/>
                    </a:lnTo>
                    <a:lnTo>
                      <a:pt x="30" y="259"/>
                    </a:lnTo>
                    <a:lnTo>
                      <a:pt x="36" y="253"/>
                    </a:lnTo>
                    <a:lnTo>
                      <a:pt x="48" y="238"/>
                    </a:lnTo>
                    <a:lnTo>
                      <a:pt x="59" y="222"/>
                    </a:lnTo>
                    <a:lnTo>
                      <a:pt x="59" y="222"/>
                    </a:lnTo>
                    <a:lnTo>
                      <a:pt x="68" y="210"/>
                    </a:lnTo>
                    <a:lnTo>
                      <a:pt x="75" y="201"/>
                    </a:lnTo>
                    <a:lnTo>
                      <a:pt x="75" y="201"/>
                    </a:lnTo>
                    <a:lnTo>
                      <a:pt x="94" y="180"/>
                    </a:lnTo>
                    <a:lnTo>
                      <a:pt x="114" y="162"/>
                    </a:lnTo>
                    <a:lnTo>
                      <a:pt x="136" y="143"/>
                    </a:lnTo>
                    <a:lnTo>
                      <a:pt x="157" y="126"/>
                    </a:lnTo>
                    <a:lnTo>
                      <a:pt x="160" y="124"/>
                    </a:lnTo>
                    <a:lnTo>
                      <a:pt x="160" y="124"/>
                    </a:lnTo>
                    <a:lnTo>
                      <a:pt x="174" y="112"/>
                    </a:lnTo>
                    <a:lnTo>
                      <a:pt x="190" y="102"/>
                    </a:lnTo>
                    <a:lnTo>
                      <a:pt x="224" y="83"/>
                    </a:lnTo>
                    <a:lnTo>
                      <a:pt x="224" y="83"/>
                    </a:lnTo>
                    <a:lnTo>
                      <a:pt x="241" y="73"/>
                    </a:lnTo>
                    <a:lnTo>
                      <a:pt x="259" y="63"/>
                    </a:lnTo>
                    <a:lnTo>
                      <a:pt x="259" y="63"/>
                    </a:lnTo>
                    <a:lnTo>
                      <a:pt x="283" y="47"/>
                    </a:lnTo>
                    <a:lnTo>
                      <a:pt x="305" y="32"/>
                    </a:lnTo>
                    <a:lnTo>
                      <a:pt x="345" y="3"/>
                    </a:lnTo>
                    <a:lnTo>
                      <a:pt x="345" y="3"/>
                    </a:lnTo>
                    <a:lnTo>
                      <a:pt x="350" y="1"/>
                    </a:lnTo>
                    <a:lnTo>
                      <a:pt x="354" y="0"/>
                    </a:lnTo>
                    <a:lnTo>
                      <a:pt x="354" y="0"/>
                    </a:lnTo>
                    <a:lnTo>
                      <a:pt x="359" y="1"/>
                    </a:lnTo>
                    <a:lnTo>
                      <a:pt x="363" y="4"/>
                    </a:lnTo>
                    <a:lnTo>
                      <a:pt x="366" y="8"/>
                    </a:lnTo>
                    <a:lnTo>
                      <a:pt x="368" y="12"/>
                    </a:lnTo>
                    <a:lnTo>
                      <a:pt x="368" y="12"/>
                    </a:lnTo>
                    <a:lnTo>
                      <a:pt x="369" y="16"/>
                    </a:lnTo>
                    <a:lnTo>
                      <a:pt x="369" y="22"/>
                    </a:lnTo>
                    <a:lnTo>
                      <a:pt x="369" y="25"/>
                    </a:lnTo>
                    <a:lnTo>
                      <a:pt x="367" y="29"/>
                    </a:lnTo>
                    <a:lnTo>
                      <a:pt x="365" y="32"/>
                    </a:lnTo>
                    <a:lnTo>
                      <a:pt x="362" y="35"/>
                    </a:lnTo>
                    <a:lnTo>
                      <a:pt x="362" y="35"/>
                    </a:lnTo>
                    <a:lnTo>
                      <a:pt x="339" y="51"/>
                    </a:lnTo>
                    <a:lnTo>
                      <a:pt x="317" y="67"/>
                    </a:lnTo>
                    <a:lnTo>
                      <a:pt x="270" y="96"/>
                    </a:lnTo>
                    <a:lnTo>
                      <a:pt x="270" y="96"/>
                    </a:lnTo>
                    <a:lnTo>
                      <a:pt x="240" y="115"/>
                    </a:lnTo>
                    <a:lnTo>
                      <a:pt x="210" y="135"/>
                    </a:lnTo>
                    <a:lnTo>
                      <a:pt x="180" y="157"/>
                    </a:lnTo>
                    <a:lnTo>
                      <a:pt x="151" y="179"/>
                    </a:lnTo>
                    <a:lnTo>
                      <a:pt x="151" y="179"/>
                    </a:lnTo>
                    <a:lnTo>
                      <a:pt x="131" y="198"/>
                    </a:lnTo>
                    <a:lnTo>
                      <a:pt x="109" y="218"/>
                    </a:lnTo>
                    <a:lnTo>
                      <a:pt x="88" y="239"/>
                    </a:lnTo>
                    <a:lnTo>
                      <a:pt x="78" y="252"/>
                    </a:lnTo>
                    <a:lnTo>
                      <a:pt x="69" y="264"/>
                    </a:lnTo>
                    <a:lnTo>
                      <a:pt x="69" y="264"/>
                    </a:lnTo>
                    <a:lnTo>
                      <a:pt x="59" y="277"/>
                    </a:lnTo>
                    <a:lnTo>
                      <a:pt x="47" y="290"/>
                    </a:lnTo>
                    <a:lnTo>
                      <a:pt x="42" y="295"/>
                    </a:lnTo>
                    <a:lnTo>
                      <a:pt x="35" y="300"/>
                    </a:lnTo>
                    <a:lnTo>
                      <a:pt x="29" y="304"/>
                    </a:lnTo>
                    <a:lnTo>
                      <a:pt x="21" y="306"/>
                    </a:lnTo>
                    <a:lnTo>
                      <a:pt x="21" y="306"/>
                    </a:lnTo>
                    <a:lnTo>
                      <a:pt x="15" y="307"/>
                    </a:lnTo>
                    <a:lnTo>
                      <a:pt x="15" y="30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5" name="Freeform 208"/>
              <p:cNvSpPr/>
              <p:nvPr/>
            </p:nvSpPr>
            <p:spPr bwMode="auto">
              <a:xfrm>
                <a:off x="4284663" y="2282825"/>
                <a:ext cx="195263" cy="171450"/>
              </a:xfrm>
              <a:custGeom>
                <a:avLst/>
                <a:gdLst/>
                <a:ahLst/>
                <a:cxnLst>
                  <a:cxn ang="0">
                    <a:pos x="15" y="323"/>
                  </a:cxn>
                  <a:cxn ang="0">
                    <a:pos x="6" y="319"/>
                  </a:cxn>
                  <a:cxn ang="0">
                    <a:pos x="1" y="309"/>
                  </a:cxn>
                  <a:cxn ang="0">
                    <a:pos x="0" y="306"/>
                  </a:cxn>
                  <a:cxn ang="0">
                    <a:pos x="0" y="297"/>
                  </a:cxn>
                  <a:cxn ang="0">
                    <a:pos x="4" y="290"/>
                  </a:cxn>
                  <a:cxn ang="0">
                    <a:pos x="7" y="287"/>
                  </a:cxn>
                  <a:cxn ang="0">
                    <a:pos x="15" y="277"/>
                  </a:cxn>
                  <a:cxn ang="0">
                    <a:pos x="20" y="266"/>
                  </a:cxn>
                  <a:cxn ang="0">
                    <a:pos x="29" y="253"/>
                  </a:cxn>
                  <a:cxn ang="0">
                    <a:pos x="48" y="230"/>
                  </a:cxn>
                  <a:cxn ang="0">
                    <a:pos x="68" y="211"/>
                  </a:cxn>
                  <a:cxn ang="0">
                    <a:pos x="94" y="190"/>
                  </a:cxn>
                  <a:cxn ang="0">
                    <a:pos x="126" y="162"/>
                  </a:cxn>
                  <a:cxn ang="0">
                    <a:pos x="159" y="135"/>
                  </a:cxn>
                  <a:cxn ang="0">
                    <a:pos x="187" y="111"/>
                  </a:cxn>
                  <a:cxn ang="0">
                    <a:pos x="236" y="73"/>
                  </a:cxn>
                  <a:cxn ang="0">
                    <a:pos x="254" y="61"/>
                  </a:cxn>
                  <a:cxn ang="0">
                    <a:pos x="311" y="23"/>
                  </a:cxn>
                  <a:cxn ang="0">
                    <a:pos x="344" y="3"/>
                  </a:cxn>
                  <a:cxn ang="0">
                    <a:pos x="348" y="1"/>
                  </a:cxn>
                  <a:cxn ang="0">
                    <a:pos x="352" y="0"/>
                  </a:cxn>
                  <a:cxn ang="0">
                    <a:pos x="358" y="2"/>
                  </a:cxn>
                  <a:cxn ang="0">
                    <a:pos x="366" y="9"/>
                  </a:cxn>
                  <a:cxn ang="0">
                    <a:pos x="368" y="14"/>
                  </a:cxn>
                  <a:cxn ang="0">
                    <a:pos x="369" y="22"/>
                  </a:cxn>
                  <a:cxn ang="0">
                    <a:pos x="366" y="29"/>
                  </a:cxn>
                  <a:cxn ang="0">
                    <a:pos x="361" y="35"/>
                  </a:cxn>
                  <a:cxn ang="0">
                    <a:pos x="325" y="57"/>
                  </a:cxn>
                  <a:cxn ang="0">
                    <a:pos x="271" y="92"/>
                  </a:cxn>
                  <a:cxn ang="0">
                    <a:pos x="250" y="107"/>
                  </a:cxn>
                  <a:cxn ang="0">
                    <a:pos x="190" y="157"/>
                  </a:cxn>
                  <a:cxn ang="0">
                    <a:pos x="164" y="179"/>
                  </a:cxn>
                  <a:cxn ang="0">
                    <a:pos x="134" y="203"/>
                  </a:cxn>
                  <a:cxn ang="0">
                    <a:pos x="102" y="229"/>
                  </a:cxn>
                  <a:cxn ang="0">
                    <a:pos x="72" y="258"/>
                  </a:cxn>
                  <a:cxn ang="0">
                    <a:pos x="66" y="264"/>
                  </a:cxn>
                  <a:cxn ang="0">
                    <a:pos x="51" y="286"/>
                  </a:cxn>
                  <a:cxn ang="0">
                    <a:pos x="46" y="295"/>
                  </a:cxn>
                  <a:cxn ang="0">
                    <a:pos x="33" y="312"/>
                  </a:cxn>
                  <a:cxn ang="0">
                    <a:pos x="24" y="319"/>
                  </a:cxn>
                  <a:cxn ang="0">
                    <a:pos x="15" y="323"/>
                  </a:cxn>
                </a:cxnLst>
                <a:rect l="0" t="0" r="r" b="b"/>
                <a:pathLst>
                  <a:path w="369" h="323">
                    <a:moveTo>
                      <a:pt x="15" y="323"/>
                    </a:moveTo>
                    <a:lnTo>
                      <a:pt x="15" y="323"/>
                    </a:lnTo>
                    <a:lnTo>
                      <a:pt x="10" y="322"/>
                    </a:lnTo>
                    <a:lnTo>
                      <a:pt x="6" y="319"/>
                    </a:lnTo>
                    <a:lnTo>
                      <a:pt x="3" y="315"/>
                    </a:lnTo>
                    <a:lnTo>
                      <a:pt x="1" y="309"/>
                    </a:lnTo>
                    <a:lnTo>
                      <a:pt x="1" y="309"/>
                    </a:lnTo>
                    <a:lnTo>
                      <a:pt x="0" y="306"/>
                    </a:lnTo>
                    <a:lnTo>
                      <a:pt x="0" y="300"/>
                    </a:lnTo>
                    <a:lnTo>
                      <a:pt x="0" y="297"/>
                    </a:lnTo>
                    <a:lnTo>
                      <a:pt x="2" y="294"/>
                    </a:lnTo>
                    <a:lnTo>
                      <a:pt x="4" y="290"/>
                    </a:lnTo>
                    <a:lnTo>
                      <a:pt x="7" y="287"/>
                    </a:lnTo>
                    <a:lnTo>
                      <a:pt x="7" y="287"/>
                    </a:lnTo>
                    <a:lnTo>
                      <a:pt x="11" y="283"/>
                    </a:lnTo>
                    <a:lnTo>
                      <a:pt x="15" y="277"/>
                    </a:lnTo>
                    <a:lnTo>
                      <a:pt x="20" y="266"/>
                    </a:lnTo>
                    <a:lnTo>
                      <a:pt x="20" y="266"/>
                    </a:lnTo>
                    <a:lnTo>
                      <a:pt x="24" y="259"/>
                    </a:lnTo>
                    <a:lnTo>
                      <a:pt x="29" y="253"/>
                    </a:lnTo>
                    <a:lnTo>
                      <a:pt x="29" y="253"/>
                    </a:lnTo>
                    <a:lnTo>
                      <a:pt x="48" y="230"/>
                    </a:lnTo>
                    <a:lnTo>
                      <a:pt x="59" y="221"/>
                    </a:lnTo>
                    <a:lnTo>
                      <a:pt x="68" y="211"/>
                    </a:lnTo>
                    <a:lnTo>
                      <a:pt x="68" y="211"/>
                    </a:lnTo>
                    <a:lnTo>
                      <a:pt x="94" y="190"/>
                    </a:lnTo>
                    <a:lnTo>
                      <a:pt x="94" y="190"/>
                    </a:lnTo>
                    <a:lnTo>
                      <a:pt x="126" y="162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220" y="85"/>
                    </a:lnTo>
                    <a:lnTo>
                      <a:pt x="236" y="73"/>
                    </a:lnTo>
                    <a:lnTo>
                      <a:pt x="254" y="61"/>
                    </a:lnTo>
                    <a:lnTo>
                      <a:pt x="254" y="61"/>
                    </a:lnTo>
                    <a:lnTo>
                      <a:pt x="282" y="41"/>
                    </a:lnTo>
                    <a:lnTo>
                      <a:pt x="311" y="23"/>
                    </a:lnTo>
                    <a:lnTo>
                      <a:pt x="311" y="23"/>
                    </a:lnTo>
                    <a:lnTo>
                      <a:pt x="344" y="3"/>
                    </a:lnTo>
                    <a:lnTo>
                      <a:pt x="344" y="3"/>
                    </a:lnTo>
                    <a:lnTo>
                      <a:pt x="348" y="1"/>
                    </a:lnTo>
                    <a:lnTo>
                      <a:pt x="352" y="0"/>
                    </a:lnTo>
                    <a:lnTo>
                      <a:pt x="352" y="0"/>
                    </a:lnTo>
                    <a:lnTo>
                      <a:pt x="355" y="1"/>
                    </a:lnTo>
                    <a:lnTo>
                      <a:pt x="358" y="2"/>
                    </a:lnTo>
                    <a:lnTo>
                      <a:pt x="363" y="5"/>
                    </a:lnTo>
                    <a:lnTo>
                      <a:pt x="366" y="9"/>
                    </a:lnTo>
                    <a:lnTo>
                      <a:pt x="368" y="14"/>
                    </a:lnTo>
                    <a:lnTo>
                      <a:pt x="368" y="14"/>
                    </a:lnTo>
                    <a:lnTo>
                      <a:pt x="369" y="17"/>
                    </a:lnTo>
                    <a:lnTo>
                      <a:pt x="369" y="22"/>
                    </a:lnTo>
                    <a:lnTo>
                      <a:pt x="368" y="25"/>
                    </a:lnTo>
                    <a:lnTo>
                      <a:pt x="366" y="29"/>
                    </a:lnTo>
                    <a:lnTo>
                      <a:pt x="364" y="32"/>
                    </a:lnTo>
                    <a:lnTo>
                      <a:pt x="361" y="35"/>
                    </a:lnTo>
                    <a:lnTo>
                      <a:pt x="361" y="35"/>
                    </a:lnTo>
                    <a:lnTo>
                      <a:pt x="325" y="57"/>
                    </a:lnTo>
                    <a:lnTo>
                      <a:pt x="325" y="57"/>
                    </a:lnTo>
                    <a:lnTo>
                      <a:pt x="271" y="92"/>
                    </a:lnTo>
                    <a:lnTo>
                      <a:pt x="271" y="92"/>
                    </a:lnTo>
                    <a:lnTo>
                      <a:pt x="250" y="107"/>
                    </a:lnTo>
                    <a:lnTo>
                      <a:pt x="229" y="123"/>
                    </a:lnTo>
                    <a:lnTo>
                      <a:pt x="190" y="157"/>
                    </a:lnTo>
                    <a:lnTo>
                      <a:pt x="190" y="157"/>
                    </a:lnTo>
                    <a:lnTo>
                      <a:pt x="164" y="179"/>
                    </a:lnTo>
                    <a:lnTo>
                      <a:pt x="164" y="179"/>
                    </a:lnTo>
                    <a:lnTo>
                      <a:pt x="134" y="203"/>
                    </a:lnTo>
                    <a:lnTo>
                      <a:pt x="134" y="203"/>
                    </a:lnTo>
                    <a:lnTo>
                      <a:pt x="102" y="229"/>
                    </a:lnTo>
                    <a:lnTo>
                      <a:pt x="86" y="242"/>
                    </a:lnTo>
                    <a:lnTo>
                      <a:pt x="72" y="258"/>
                    </a:lnTo>
                    <a:lnTo>
                      <a:pt x="72" y="258"/>
                    </a:lnTo>
                    <a:lnTo>
                      <a:pt x="66" y="264"/>
                    </a:lnTo>
                    <a:lnTo>
                      <a:pt x="61" y="271"/>
                    </a:lnTo>
                    <a:lnTo>
                      <a:pt x="51" y="286"/>
                    </a:lnTo>
                    <a:lnTo>
                      <a:pt x="51" y="286"/>
                    </a:lnTo>
                    <a:lnTo>
                      <a:pt x="46" y="295"/>
                    </a:lnTo>
                    <a:lnTo>
                      <a:pt x="40" y="303"/>
                    </a:lnTo>
                    <a:lnTo>
                      <a:pt x="33" y="312"/>
                    </a:lnTo>
                    <a:lnTo>
                      <a:pt x="24" y="319"/>
                    </a:lnTo>
                    <a:lnTo>
                      <a:pt x="24" y="319"/>
                    </a:lnTo>
                    <a:lnTo>
                      <a:pt x="19" y="322"/>
                    </a:lnTo>
                    <a:lnTo>
                      <a:pt x="15" y="323"/>
                    </a:lnTo>
                    <a:lnTo>
                      <a:pt x="15" y="3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6" name="Freeform 209"/>
              <p:cNvSpPr/>
              <p:nvPr/>
            </p:nvSpPr>
            <p:spPr bwMode="auto">
              <a:xfrm>
                <a:off x="4446588" y="2346325"/>
                <a:ext cx="285750" cy="307975"/>
              </a:xfrm>
              <a:custGeom>
                <a:avLst/>
                <a:gdLst/>
                <a:ahLst/>
                <a:cxnLst>
                  <a:cxn ang="0">
                    <a:pos x="524" y="583"/>
                  </a:cxn>
                  <a:cxn ang="0">
                    <a:pos x="515" y="580"/>
                  </a:cxn>
                  <a:cxn ang="0">
                    <a:pos x="501" y="571"/>
                  </a:cxn>
                  <a:cxn ang="0">
                    <a:pos x="476" y="549"/>
                  </a:cxn>
                  <a:cxn ang="0">
                    <a:pos x="437" y="513"/>
                  </a:cxn>
                  <a:cxn ang="0">
                    <a:pos x="414" y="488"/>
                  </a:cxn>
                  <a:cxn ang="0">
                    <a:pos x="388" y="460"/>
                  </a:cxn>
                  <a:cxn ang="0">
                    <a:pos x="339" y="409"/>
                  </a:cxn>
                  <a:cxn ang="0">
                    <a:pos x="300" y="361"/>
                  </a:cxn>
                  <a:cxn ang="0">
                    <a:pos x="288" y="344"/>
                  </a:cxn>
                  <a:cxn ang="0">
                    <a:pos x="246" y="293"/>
                  </a:cxn>
                  <a:cxn ang="0">
                    <a:pos x="202" y="245"/>
                  </a:cxn>
                  <a:cxn ang="0">
                    <a:pos x="167" y="208"/>
                  </a:cxn>
                  <a:cxn ang="0">
                    <a:pos x="134" y="170"/>
                  </a:cxn>
                  <a:cxn ang="0">
                    <a:pos x="121" y="153"/>
                  </a:cxn>
                  <a:cxn ang="0">
                    <a:pos x="95" y="121"/>
                  </a:cxn>
                  <a:cxn ang="0">
                    <a:pos x="54" y="76"/>
                  </a:cxn>
                  <a:cxn ang="0">
                    <a:pos x="24" y="48"/>
                  </a:cxn>
                  <a:cxn ang="0">
                    <a:pos x="8" y="36"/>
                  </a:cxn>
                  <a:cxn ang="0">
                    <a:pos x="3" y="29"/>
                  </a:cxn>
                  <a:cxn ang="0">
                    <a:pos x="0" y="22"/>
                  </a:cxn>
                  <a:cxn ang="0">
                    <a:pos x="1" y="13"/>
                  </a:cxn>
                  <a:cxn ang="0">
                    <a:pos x="4" y="8"/>
                  </a:cxn>
                  <a:cxn ang="0">
                    <a:pos x="12" y="1"/>
                  </a:cxn>
                  <a:cxn ang="0">
                    <a:pos x="16" y="0"/>
                  </a:cxn>
                  <a:cxn ang="0">
                    <a:pos x="25" y="3"/>
                  </a:cxn>
                  <a:cxn ang="0">
                    <a:pos x="41" y="15"/>
                  </a:cxn>
                  <a:cxn ang="0">
                    <a:pos x="70" y="41"/>
                  </a:cxn>
                  <a:cxn ang="0">
                    <a:pos x="110" y="84"/>
                  </a:cxn>
                  <a:cxn ang="0">
                    <a:pos x="136" y="115"/>
                  </a:cxn>
                  <a:cxn ang="0">
                    <a:pos x="206" y="198"/>
                  </a:cxn>
                  <a:cxn ang="0">
                    <a:pos x="290" y="291"/>
                  </a:cxn>
                  <a:cxn ang="0">
                    <a:pos x="303" y="306"/>
                  </a:cxn>
                  <a:cxn ang="0">
                    <a:pos x="341" y="353"/>
                  </a:cxn>
                  <a:cxn ang="0">
                    <a:pos x="371" y="390"/>
                  </a:cxn>
                  <a:cxn ang="0">
                    <a:pos x="403" y="425"/>
                  </a:cxn>
                  <a:cxn ang="0">
                    <a:pos x="433" y="457"/>
                  </a:cxn>
                  <a:cxn ang="0">
                    <a:pos x="457" y="482"/>
                  </a:cxn>
                  <a:cxn ang="0">
                    <a:pos x="493" y="518"/>
                  </a:cxn>
                  <a:cxn ang="0">
                    <a:pos x="519" y="540"/>
                  </a:cxn>
                  <a:cxn ang="0">
                    <a:pos x="532" y="549"/>
                  </a:cxn>
                  <a:cxn ang="0">
                    <a:pos x="539" y="554"/>
                  </a:cxn>
                  <a:cxn ang="0">
                    <a:pos x="541" y="560"/>
                  </a:cxn>
                  <a:cxn ang="0">
                    <a:pos x="541" y="570"/>
                  </a:cxn>
                  <a:cxn ang="0">
                    <a:pos x="539" y="575"/>
                  </a:cxn>
                  <a:cxn ang="0">
                    <a:pos x="530" y="582"/>
                  </a:cxn>
                  <a:cxn ang="0">
                    <a:pos x="524" y="583"/>
                  </a:cxn>
                </a:cxnLst>
                <a:rect l="0" t="0" r="r" b="b"/>
                <a:pathLst>
                  <a:path w="541" h="583">
                    <a:moveTo>
                      <a:pt x="524" y="583"/>
                    </a:moveTo>
                    <a:lnTo>
                      <a:pt x="524" y="583"/>
                    </a:lnTo>
                    <a:lnTo>
                      <a:pt x="520" y="582"/>
                    </a:lnTo>
                    <a:lnTo>
                      <a:pt x="515" y="580"/>
                    </a:lnTo>
                    <a:lnTo>
                      <a:pt x="515" y="580"/>
                    </a:lnTo>
                    <a:lnTo>
                      <a:pt x="501" y="571"/>
                    </a:lnTo>
                    <a:lnTo>
                      <a:pt x="488" y="560"/>
                    </a:lnTo>
                    <a:lnTo>
                      <a:pt x="476" y="549"/>
                    </a:lnTo>
                    <a:lnTo>
                      <a:pt x="462" y="538"/>
                    </a:lnTo>
                    <a:lnTo>
                      <a:pt x="437" y="513"/>
                    </a:lnTo>
                    <a:lnTo>
                      <a:pt x="414" y="488"/>
                    </a:lnTo>
                    <a:lnTo>
                      <a:pt x="414" y="488"/>
                    </a:lnTo>
                    <a:lnTo>
                      <a:pt x="388" y="460"/>
                    </a:lnTo>
                    <a:lnTo>
                      <a:pt x="388" y="460"/>
                    </a:lnTo>
                    <a:lnTo>
                      <a:pt x="365" y="437"/>
                    </a:lnTo>
                    <a:lnTo>
                      <a:pt x="339" y="409"/>
                    </a:lnTo>
                    <a:lnTo>
                      <a:pt x="313" y="377"/>
                    </a:lnTo>
                    <a:lnTo>
                      <a:pt x="300" y="361"/>
                    </a:lnTo>
                    <a:lnTo>
                      <a:pt x="288" y="344"/>
                    </a:lnTo>
                    <a:lnTo>
                      <a:pt x="288" y="344"/>
                    </a:lnTo>
                    <a:lnTo>
                      <a:pt x="268" y="319"/>
                    </a:lnTo>
                    <a:lnTo>
                      <a:pt x="246" y="293"/>
                    </a:lnTo>
                    <a:lnTo>
                      <a:pt x="224" y="269"/>
                    </a:lnTo>
                    <a:lnTo>
                      <a:pt x="202" y="245"/>
                    </a:lnTo>
                    <a:lnTo>
                      <a:pt x="202" y="245"/>
                    </a:lnTo>
                    <a:lnTo>
                      <a:pt x="167" y="208"/>
                    </a:lnTo>
                    <a:lnTo>
                      <a:pt x="150" y="189"/>
                    </a:lnTo>
                    <a:lnTo>
                      <a:pt x="134" y="170"/>
                    </a:lnTo>
                    <a:lnTo>
                      <a:pt x="134" y="170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95" y="121"/>
                    </a:lnTo>
                    <a:lnTo>
                      <a:pt x="69" y="90"/>
                    </a:lnTo>
                    <a:lnTo>
                      <a:pt x="54" y="76"/>
                    </a:lnTo>
                    <a:lnTo>
                      <a:pt x="40" y="61"/>
                    </a:lnTo>
                    <a:lnTo>
                      <a:pt x="24" y="48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5" y="32"/>
                    </a:lnTo>
                    <a:lnTo>
                      <a:pt x="3" y="29"/>
                    </a:lnTo>
                    <a:lnTo>
                      <a:pt x="0" y="25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1" y="13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5" y="3"/>
                    </a:lnTo>
                    <a:lnTo>
                      <a:pt x="25" y="3"/>
                    </a:lnTo>
                    <a:lnTo>
                      <a:pt x="41" y="15"/>
                    </a:lnTo>
                    <a:lnTo>
                      <a:pt x="55" y="28"/>
                    </a:lnTo>
                    <a:lnTo>
                      <a:pt x="70" y="41"/>
                    </a:lnTo>
                    <a:lnTo>
                      <a:pt x="83" y="55"/>
                    </a:lnTo>
                    <a:lnTo>
                      <a:pt x="110" y="84"/>
                    </a:lnTo>
                    <a:lnTo>
                      <a:pt x="136" y="115"/>
                    </a:lnTo>
                    <a:lnTo>
                      <a:pt x="136" y="115"/>
                    </a:lnTo>
                    <a:lnTo>
                      <a:pt x="170" y="156"/>
                    </a:lnTo>
                    <a:lnTo>
                      <a:pt x="206" y="198"/>
                    </a:lnTo>
                    <a:lnTo>
                      <a:pt x="246" y="242"/>
                    </a:lnTo>
                    <a:lnTo>
                      <a:pt x="290" y="291"/>
                    </a:lnTo>
                    <a:lnTo>
                      <a:pt x="290" y="291"/>
                    </a:lnTo>
                    <a:lnTo>
                      <a:pt x="303" y="306"/>
                    </a:lnTo>
                    <a:lnTo>
                      <a:pt x="317" y="322"/>
                    </a:lnTo>
                    <a:lnTo>
                      <a:pt x="341" y="353"/>
                    </a:lnTo>
                    <a:lnTo>
                      <a:pt x="341" y="353"/>
                    </a:lnTo>
                    <a:lnTo>
                      <a:pt x="371" y="390"/>
                    </a:lnTo>
                    <a:lnTo>
                      <a:pt x="387" y="407"/>
                    </a:lnTo>
                    <a:lnTo>
                      <a:pt x="403" y="425"/>
                    </a:lnTo>
                    <a:lnTo>
                      <a:pt x="403" y="425"/>
                    </a:lnTo>
                    <a:lnTo>
                      <a:pt x="433" y="457"/>
                    </a:lnTo>
                    <a:lnTo>
                      <a:pt x="433" y="457"/>
                    </a:lnTo>
                    <a:lnTo>
                      <a:pt x="457" y="482"/>
                    </a:lnTo>
                    <a:lnTo>
                      <a:pt x="481" y="507"/>
                    </a:lnTo>
                    <a:lnTo>
                      <a:pt x="493" y="518"/>
                    </a:lnTo>
                    <a:lnTo>
                      <a:pt x="507" y="529"/>
                    </a:lnTo>
                    <a:lnTo>
                      <a:pt x="519" y="540"/>
                    </a:lnTo>
                    <a:lnTo>
                      <a:pt x="532" y="549"/>
                    </a:lnTo>
                    <a:lnTo>
                      <a:pt x="532" y="549"/>
                    </a:lnTo>
                    <a:lnTo>
                      <a:pt x="537" y="552"/>
                    </a:lnTo>
                    <a:lnTo>
                      <a:pt x="539" y="554"/>
                    </a:lnTo>
                    <a:lnTo>
                      <a:pt x="540" y="557"/>
                    </a:lnTo>
                    <a:lnTo>
                      <a:pt x="541" y="560"/>
                    </a:lnTo>
                    <a:lnTo>
                      <a:pt x="541" y="565"/>
                    </a:lnTo>
                    <a:lnTo>
                      <a:pt x="541" y="570"/>
                    </a:lnTo>
                    <a:lnTo>
                      <a:pt x="541" y="570"/>
                    </a:lnTo>
                    <a:lnTo>
                      <a:pt x="539" y="575"/>
                    </a:lnTo>
                    <a:lnTo>
                      <a:pt x="534" y="579"/>
                    </a:lnTo>
                    <a:lnTo>
                      <a:pt x="530" y="582"/>
                    </a:lnTo>
                    <a:lnTo>
                      <a:pt x="527" y="583"/>
                    </a:lnTo>
                    <a:lnTo>
                      <a:pt x="524" y="583"/>
                    </a:lnTo>
                    <a:lnTo>
                      <a:pt x="524" y="5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11" name="Freeform 210"/>
              <p:cNvSpPr/>
              <p:nvPr/>
            </p:nvSpPr>
            <p:spPr bwMode="auto">
              <a:xfrm>
                <a:off x="4349750" y="2435225"/>
                <a:ext cx="273050" cy="288925"/>
              </a:xfrm>
              <a:custGeom>
                <a:avLst/>
                <a:gdLst/>
                <a:ahLst/>
                <a:cxnLst>
                  <a:cxn ang="0">
                    <a:pos x="493" y="546"/>
                  </a:cxn>
                  <a:cxn ang="0">
                    <a:pos x="481" y="537"/>
                  </a:cxn>
                  <a:cxn ang="0">
                    <a:pos x="475" y="524"/>
                  </a:cxn>
                  <a:cxn ang="0">
                    <a:pos x="457" y="505"/>
                  </a:cxn>
                  <a:cxn ang="0">
                    <a:pos x="444" y="490"/>
                  </a:cxn>
                  <a:cxn ang="0">
                    <a:pos x="436" y="479"/>
                  </a:cxn>
                  <a:cxn ang="0">
                    <a:pos x="411" y="452"/>
                  </a:cxn>
                  <a:cxn ang="0">
                    <a:pos x="402" y="443"/>
                  </a:cxn>
                  <a:cxn ang="0">
                    <a:pos x="387" y="420"/>
                  </a:cxn>
                  <a:cxn ang="0">
                    <a:pos x="376" y="410"/>
                  </a:cxn>
                  <a:cxn ang="0">
                    <a:pos x="345" y="378"/>
                  </a:cxn>
                  <a:cxn ang="0">
                    <a:pos x="321" y="352"/>
                  </a:cxn>
                  <a:cxn ang="0">
                    <a:pos x="280" y="313"/>
                  </a:cxn>
                  <a:cxn ang="0">
                    <a:pos x="252" y="285"/>
                  </a:cxn>
                  <a:cxn ang="0">
                    <a:pos x="151" y="183"/>
                  </a:cxn>
                  <a:cxn ang="0">
                    <a:pos x="106" y="136"/>
                  </a:cxn>
                  <a:cxn ang="0">
                    <a:pos x="64" y="92"/>
                  </a:cxn>
                  <a:cxn ang="0">
                    <a:pos x="33" y="58"/>
                  </a:cxn>
                  <a:cxn ang="0">
                    <a:pos x="13" y="39"/>
                  </a:cxn>
                  <a:cxn ang="0">
                    <a:pos x="3" y="26"/>
                  </a:cxn>
                  <a:cxn ang="0">
                    <a:pos x="0" y="14"/>
                  </a:cxn>
                  <a:cxn ang="0">
                    <a:pos x="5" y="6"/>
                  </a:cxn>
                  <a:cxn ang="0">
                    <a:pos x="19" y="0"/>
                  </a:cxn>
                  <a:cxn ang="0">
                    <a:pos x="26" y="2"/>
                  </a:cxn>
                  <a:cxn ang="0">
                    <a:pos x="34" y="8"/>
                  </a:cxn>
                  <a:cxn ang="0">
                    <a:pos x="72" y="47"/>
                  </a:cxn>
                  <a:cxn ang="0">
                    <a:pos x="94" y="67"/>
                  </a:cxn>
                  <a:cxn ang="0">
                    <a:pos x="151" y="133"/>
                  </a:cxn>
                  <a:cxn ang="0">
                    <a:pos x="191" y="176"/>
                  </a:cxn>
                  <a:cxn ang="0">
                    <a:pos x="275" y="260"/>
                  </a:cxn>
                  <a:cxn ang="0">
                    <a:pos x="311" y="293"/>
                  </a:cxn>
                  <a:cxn ang="0">
                    <a:pos x="364" y="343"/>
                  </a:cxn>
                  <a:cxn ang="0">
                    <a:pos x="407" y="387"/>
                  </a:cxn>
                  <a:cxn ang="0">
                    <a:pos x="423" y="411"/>
                  </a:cxn>
                  <a:cxn ang="0">
                    <a:pos x="440" y="429"/>
                  </a:cxn>
                  <a:cxn ang="0">
                    <a:pos x="452" y="440"/>
                  </a:cxn>
                  <a:cxn ang="0">
                    <a:pos x="460" y="452"/>
                  </a:cxn>
                  <a:cxn ang="0">
                    <a:pos x="481" y="478"/>
                  </a:cxn>
                  <a:cxn ang="0">
                    <a:pos x="496" y="493"/>
                  </a:cxn>
                  <a:cxn ang="0">
                    <a:pos x="508" y="510"/>
                  </a:cxn>
                  <a:cxn ang="0">
                    <a:pos x="512" y="513"/>
                  </a:cxn>
                  <a:cxn ang="0">
                    <a:pos x="515" y="524"/>
                  </a:cxn>
                  <a:cxn ang="0">
                    <a:pos x="515" y="533"/>
                  </a:cxn>
                  <a:cxn ang="0">
                    <a:pos x="510" y="542"/>
                  </a:cxn>
                  <a:cxn ang="0">
                    <a:pos x="499" y="546"/>
                  </a:cxn>
                </a:cxnLst>
                <a:rect l="0" t="0" r="r" b="b"/>
                <a:pathLst>
                  <a:path w="515" h="546">
                    <a:moveTo>
                      <a:pt x="499" y="546"/>
                    </a:moveTo>
                    <a:lnTo>
                      <a:pt x="499" y="546"/>
                    </a:lnTo>
                    <a:lnTo>
                      <a:pt x="493" y="546"/>
                    </a:lnTo>
                    <a:lnTo>
                      <a:pt x="488" y="543"/>
                    </a:lnTo>
                    <a:lnTo>
                      <a:pt x="483" y="540"/>
                    </a:lnTo>
                    <a:lnTo>
                      <a:pt x="481" y="537"/>
                    </a:lnTo>
                    <a:lnTo>
                      <a:pt x="480" y="534"/>
                    </a:lnTo>
                    <a:lnTo>
                      <a:pt x="480" y="534"/>
                    </a:lnTo>
                    <a:lnTo>
                      <a:pt x="475" y="524"/>
                    </a:lnTo>
                    <a:lnTo>
                      <a:pt x="470" y="517"/>
                    </a:lnTo>
                    <a:lnTo>
                      <a:pt x="463" y="511"/>
                    </a:lnTo>
                    <a:lnTo>
                      <a:pt x="457" y="505"/>
                    </a:lnTo>
                    <a:lnTo>
                      <a:pt x="457" y="505"/>
                    </a:lnTo>
                    <a:lnTo>
                      <a:pt x="450" y="498"/>
                    </a:lnTo>
                    <a:lnTo>
                      <a:pt x="444" y="490"/>
                    </a:lnTo>
                    <a:lnTo>
                      <a:pt x="444" y="490"/>
                    </a:lnTo>
                    <a:lnTo>
                      <a:pt x="436" y="479"/>
                    </a:lnTo>
                    <a:lnTo>
                      <a:pt x="436" y="479"/>
                    </a:lnTo>
                    <a:lnTo>
                      <a:pt x="425" y="466"/>
                    </a:lnTo>
                    <a:lnTo>
                      <a:pt x="419" y="458"/>
                    </a:lnTo>
                    <a:lnTo>
                      <a:pt x="411" y="452"/>
                    </a:lnTo>
                    <a:lnTo>
                      <a:pt x="411" y="452"/>
                    </a:lnTo>
                    <a:lnTo>
                      <a:pt x="407" y="448"/>
                    </a:lnTo>
                    <a:lnTo>
                      <a:pt x="402" y="443"/>
                    </a:lnTo>
                    <a:lnTo>
                      <a:pt x="395" y="433"/>
                    </a:lnTo>
                    <a:lnTo>
                      <a:pt x="395" y="433"/>
                    </a:lnTo>
                    <a:lnTo>
                      <a:pt x="387" y="420"/>
                    </a:lnTo>
                    <a:lnTo>
                      <a:pt x="382" y="415"/>
                    </a:lnTo>
                    <a:lnTo>
                      <a:pt x="376" y="410"/>
                    </a:lnTo>
                    <a:lnTo>
                      <a:pt x="376" y="410"/>
                    </a:lnTo>
                    <a:lnTo>
                      <a:pt x="367" y="404"/>
                    </a:lnTo>
                    <a:lnTo>
                      <a:pt x="360" y="395"/>
                    </a:lnTo>
                    <a:lnTo>
                      <a:pt x="345" y="378"/>
                    </a:lnTo>
                    <a:lnTo>
                      <a:pt x="345" y="378"/>
                    </a:lnTo>
                    <a:lnTo>
                      <a:pt x="333" y="364"/>
                    </a:lnTo>
                    <a:lnTo>
                      <a:pt x="321" y="352"/>
                    </a:lnTo>
                    <a:lnTo>
                      <a:pt x="321" y="352"/>
                    </a:lnTo>
                    <a:lnTo>
                      <a:pt x="299" y="332"/>
                    </a:lnTo>
                    <a:lnTo>
                      <a:pt x="280" y="313"/>
                    </a:lnTo>
                    <a:lnTo>
                      <a:pt x="280" y="313"/>
                    </a:lnTo>
                    <a:lnTo>
                      <a:pt x="252" y="285"/>
                    </a:lnTo>
                    <a:lnTo>
                      <a:pt x="252" y="285"/>
                    </a:lnTo>
                    <a:lnTo>
                      <a:pt x="225" y="260"/>
                    </a:lnTo>
                    <a:lnTo>
                      <a:pt x="200" y="234"/>
                    </a:lnTo>
                    <a:lnTo>
                      <a:pt x="151" y="183"/>
                    </a:lnTo>
                    <a:lnTo>
                      <a:pt x="151" y="183"/>
                    </a:lnTo>
                    <a:lnTo>
                      <a:pt x="106" y="136"/>
                    </a:lnTo>
                    <a:lnTo>
                      <a:pt x="106" y="136"/>
                    </a:lnTo>
                    <a:lnTo>
                      <a:pt x="87" y="116"/>
                    </a:lnTo>
                    <a:lnTo>
                      <a:pt x="87" y="116"/>
                    </a:lnTo>
                    <a:lnTo>
                      <a:pt x="64" y="92"/>
                    </a:lnTo>
                    <a:lnTo>
                      <a:pt x="40" y="66"/>
                    </a:lnTo>
                    <a:lnTo>
                      <a:pt x="40" y="66"/>
                    </a:lnTo>
                    <a:lnTo>
                      <a:pt x="33" y="58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13" y="39"/>
                    </a:lnTo>
                    <a:lnTo>
                      <a:pt x="8" y="33"/>
                    </a:lnTo>
                    <a:lnTo>
                      <a:pt x="3" y="26"/>
                    </a:lnTo>
                    <a:lnTo>
                      <a:pt x="3" y="26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5" y="6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1"/>
                    </a:lnTo>
                    <a:lnTo>
                      <a:pt x="26" y="2"/>
                    </a:lnTo>
                    <a:lnTo>
                      <a:pt x="31" y="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42" y="18"/>
                    </a:lnTo>
                    <a:lnTo>
                      <a:pt x="51" y="29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83" y="57"/>
                    </a:lnTo>
                    <a:lnTo>
                      <a:pt x="94" y="67"/>
                    </a:lnTo>
                    <a:lnTo>
                      <a:pt x="94" y="67"/>
                    </a:lnTo>
                    <a:lnTo>
                      <a:pt x="124" y="100"/>
                    </a:lnTo>
                    <a:lnTo>
                      <a:pt x="151" y="133"/>
                    </a:lnTo>
                    <a:lnTo>
                      <a:pt x="164" y="146"/>
                    </a:lnTo>
                    <a:lnTo>
                      <a:pt x="164" y="146"/>
                    </a:lnTo>
                    <a:lnTo>
                      <a:pt x="191" y="176"/>
                    </a:lnTo>
                    <a:lnTo>
                      <a:pt x="219" y="205"/>
                    </a:lnTo>
                    <a:lnTo>
                      <a:pt x="247" y="232"/>
                    </a:lnTo>
                    <a:lnTo>
                      <a:pt x="275" y="260"/>
                    </a:lnTo>
                    <a:lnTo>
                      <a:pt x="275" y="260"/>
                    </a:lnTo>
                    <a:lnTo>
                      <a:pt x="311" y="293"/>
                    </a:lnTo>
                    <a:lnTo>
                      <a:pt x="311" y="293"/>
                    </a:lnTo>
                    <a:lnTo>
                      <a:pt x="342" y="321"/>
                    </a:lnTo>
                    <a:lnTo>
                      <a:pt x="342" y="321"/>
                    </a:lnTo>
                    <a:lnTo>
                      <a:pt x="364" y="343"/>
                    </a:lnTo>
                    <a:lnTo>
                      <a:pt x="386" y="363"/>
                    </a:lnTo>
                    <a:lnTo>
                      <a:pt x="396" y="375"/>
                    </a:lnTo>
                    <a:lnTo>
                      <a:pt x="407" y="387"/>
                    </a:lnTo>
                    <a:lnTo>
                      <a:pt x="415" y="398"/>
                    </a:lnTo>
                    <a:lnTo>
                      <a:pt x="423" y="411"/>
                    </a:lnTo>
                    <a:lnTo>
                      <a:pt x="423" y="411"/>
                    </a:lnTo>
                    <a:lnTo>
                      <a:pt x="426" y="416"/>
                    </a:lnTo>
                    <a:lnTo>
                      <a:pt x="430" y="421"/>
                    </a:lnTo>
                    <a:lnTo>
                      <a:pt x="440" y="429"/>
                    </a:lnTo>
                    <a:lnTo>
                      <a:pt x="440" y="429"/>
                    </a:lnTo>
                    <a:lnTo>
                      <a:pt x="446" y="435"/>
                    </a:lnTo>
                    <a:lnTo>
                      <a:pt x="452" y="440"/>
                    </a:lnTo>
                    <a:lnTo>
                      <a:pt x="452" y="440"/>
                    </a:lnTo>
                    <a:lnTo>
                      <a:pt x="460" y="452"/>
                    </a:lnTo>
                    <a:lnTo>
                      <a:pt x="460" y="452"/>
                    </a:lnTo>
                    <a:lnTo>
                      <a:pt x="470" y="466"/>
                    </a:lnTo>
                    <a:lnTo>
                      <a:pt x="475" y="472"/>
                    </a:lnTo>
                    <a:lnTo>
                      <a:pt x="481" y="478"/>
                    </a:lnTo>
                    <a:lnTo>
                      <a:pt x="481" y="478"/>
                    </a:lnTo>
                    <a:lnTo>
                      <a:pt x="489" y="486"/>
                    </a:lnTo>
                    <a:lnTo>
                      <a:pt x="496" y="493"/>
                    </a:lnTo>
                    <a:lnTo>
                      <a:pt x="502" y="501"/>
                    </a:lnTo>
                    <a:lnTo>
                      <a:pt x="507" y="509"/>
                    </a:lnTo>
                    <a:lnTo>
                      <a:pt x="508" y="510"/>
                    </a:lnTo>
                    <a:lnTo>
                      <a:pt x="509" y="511"/>
                    </a:lnTo>
                    <a:lnTo>
                      <a:pt x="509" y="511"/>
                    </a:lnTo>
                    <a:lnTo>
                      <a:pt x="512" y="513"/>
                    </a:lnTo>
                    <a:lnTo>
                      <a:pt x="514" y="516"/>
                    </a:lnTo>
                    <a:lnTo>
                      <a:pt x="515" y="520"/>
                    </a:lnTo>
                    <a:lnTo>
                      <a:pt x="515" y="524"/>
                    </a:lnTo>
                    <a:lnTo>
                      <a:pt x="515" y="530"/>
                    </a:lnTo>
                    <a:lnTo>
                      <a:pt x="515" y="530"/>
                    </a:lnTo>
                    <a:lnTo>
                      <a:pt x="515" y="533"/>
                    </a:lnTo>
                    <a:lnTo>
                      <a:pt x="514" y="537"/>
                    </a:lnTo>
                    <a:lnTo>
                      <a:pt x="513" y="540"/>
                    </a:lnTo>
                    <a:lnTo>
                      <a:pt x="510" y="542"/>
                    </a:lnTo>
                    <a:lnTo>
                      <a:pt x="510" y="542"/>
                    </a:lnTo>
                    <a:lnTo>
                      <a:pt x="506" y="545"/>
                    </a:lnTo>
                    <a:lnTo>
                      <a:pt x="499" y="546"/>
                    </a:lnTo>
                    <a:lnTo>
                      <a:pt x="499" y="5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15" name="Freeform 211"/>
              <p:cNvSpPr/>
              <p:nvPr/>
            </p:nvSpPr>
            <p:spPr bwMode="auto">
              <a:xfrm>
                <a:off x="4708525" y="2740025"/>
                <a:ext cx="77788" cy="74613"/>
              </a:xfrm>
              <a:custGeom>
                <a:avLst/>
                <a:gdLst/>
                <a:ahLst/>
                <a:cxnLst>
                  <a:cxn ang="0">
                    <a:pos x="116" y="142"/>
                  </a:cxn>
                  <a:cxn ang="0">
                    <a:pos x="111" y="142"/>
                  </a:cxn>
                  <a:cxn ang="0">
                    <a:pos x="101" y="140"/>
                  </a:cxn>
                  <a:cxn ang="0">
                    <a:pos x="90" y="136"/>
                  </a:cxn>
                  <a:cxn ang="0">
                    <a:pos x="88" y="139"/>
                  </a:cxn>
                  <a:cxn ang="0">
                    <a:pos x="79" y="141"/>
                  </a:cxn>
                  <a:cxn ang="0">
                    <a:pos x="77" y="141"/>
                  </a:cxn>
                  <a:cxn ang="0">
                    <a:pos x="63" y="139"/>
                  </a:cxn>
                  <a:cxn ang="0">
                    <a:pos x="49" y="136"/>
                  </a:cxn>
                  <a:cxn ang="0">
                    <a:pos x="42" y="134"/>
                  </a:cxn>
                  <a:cxn ang="0">
                    <a:pos x="33" y="127"/>
                  </a:cxn>
                  <a:cxn ang="0">
                    <a:pos x="30" y="129"/>
                  </a:cxn>
                  <a:cxn ang="0">
                    <a:pos x="21" y="131"/>
                  </a:cxn>
                  <a:cxn ang="0">
                    <a:pos x="18" y="130"/>
                  </a:cxn>
                  <a:cxn ang="0">
                    <a:pos x="12" y="127"/>
                  </a:cxn>
                  <a:cxn ang="0">
                    <a:pos x="7" y="122"/>
                  </a:cxn>
                  <a:cxn ang="0">
                    <a:pos x="6" y="117"/>
                  </a:cxn>
                  <a:cxn ang="0">
                    <a:pos x="5" y="115"/>
                  </a:cxn>
                  <a:cxn ang="0">
                    <a:pos x="1" y="108"/>
                  </a:cxn>
                  <a:cxn ang="0">
                    <a:pos x="1" y="101"/>
                  </a:cxn>
                  <a:cxn ang="0">
                    <a:pos x="3" y="95"/>
                  </a:cxn>
                  <a:cxn ang="0">
                    <a:pos x="13" y="83"/>
                  </a:cxn>
                  <a:cxn ang="0">
                    <a:pos x="31" y="62"/>
                  </a:cxn>
                  <a:cxn ang="0">
                    <a:pos x="63" y="34"/>
                  </a:cxn>
                  <a:cxn ang="0">
                    <a:pos x="92" y="13"/>
                  </a:cxn>
                  <a:cxn ang="0">
                    <a:pos x="98" y="8"/>
                  </a:cxn>
                  <a:cxn ang="0">
                    <a:pos x="113" y="1"/>
                  </a:cxn>
                  <a:cxn ang="0">
                    <a:pos x="121" y="0"/>
                  </a:cxn>
                  <a:cxn ang="0">
                    <a:pos x="131" y="2"/>
                  </a:cxn>
                  <a:cxn ang="0">
                    <a:pos x="137" y="5"/>
                  </a:cxn>
                  <a:cxn ang="0">
                    <a:pos x="143" y="15"/>
                  </a:cxn>
                  <a:cxn ang="0">
                    <a:pos x="147" y="29"/>
                  </a:cxn>
                  <a:cxn ang="0">
                    <a:pos x="148" y="35"/>
                  </a:cxn>
                  <a:cxn ang="0">
                    <a:pos x="147" y="53"/>
                  </a:cxn>
                  <a:cxn ang="0">
                    <a:pos x="148" y="84"/>
                  </a:cxn>
                  <a:cxn ang="0">
                    <a:pos x="148" y="100"/>
                  </a:cxn>
                  <a:cxn ang="0">
                    <a:pos x="146" y="116"/>
                  </a:cxn>
                  <a:cxn ang="0">
                    <a:pos x="145" y="125"/>
                  </a:cxn>
                  <a:cxn ang="0">
                    <a:pos x="141" y="132"/>
                  </a:cxn>
                  <a:cxn ang="0">
                    <a:pos x="136" y="136"/>
                  </a:cxn>
                  <a:cxn ang="0">
                    <a:pos x="128" y="141"/>
                  </a:cxn>
                  <a:cxn ang="0">
                    <a:pos x="126" y="141"/>
                  </a:cxn>
                  <a:cxn ang="0">
                    <a:pos x="121" y="142"/>
                  </a:cxn>
                  <a:cxn ang="0">
                    <a:pos x="116" y="142"/>
                  </a:cxn>
                </a:cxnLst>
                <a:rect l="0" t="0" r="r" b="b"/>
                <a:pathLst>
                  <a:path w="148" h="142">
                    <a:moveTo>
                      <a:pt x="116" y="142"/>
                    </a:moveTo>
                    <a:lnTo>
                      <a:pt x="116" y="142"/>
                    </a:lnTo>
                    <a:lnTo>
                      <a:pt x="111" y="142"/>
                    </a:lnTo>
                    <a:lnTo>
                      <a:pt x="111" y="142"/>
                    </a:lnTo>
                    <a:lnTo>
                      <a:pt x="101" y="140"/>
                    </a:lnTo>
                    <a:lnTo>
                      <a:pt x="101" y="140"/>
                    </a:lnTo>
                    <a:lnTo>
                      <a:pt x="93" y="136"/>
                    </a:lnTo>
                    <a:lnTo>
                      <a:pt x="90" y="136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4" y="141"/>
                    </a:lnTo>
                    <a:lnTo>
                      <a:pt x="79" y="141"/>
                    </a:lnTo>
                    <a:lnTo>
                      <a:pt x="79" y="141"/>
                    </a:lnTo>
                    <a:lnTo>
                      <a:pt x="77" y="141"/>
                    </a:lnTo>
                    <a:lnTo>
                      <a:pt x="77" y="141"/>
                    </a:lnTo>
                    <a:lnTo>
                      <a:pt x="63" y="139"/>
                    </a:lnTo>
                    <a:lnTo>
                      <a:pt x="63" y="139"/>
                    </a:lnTo>
                    <a:lnTo>
                      <a:pt x="49" y="136"/>
                    </a:lnTo>
                    <a:lnTo>
                      <a:pt x="49" y="136"/>
                    </a:lnTo>
                    <a:lnTo>
                      <a:pt x="42" y="134"/>
                    </a:lnTo>
                    <a:lnTo>
                      <a:pt x="36" y="130"/>
                    </a:lnTo>
                    <a:lnTo>
                      <a:pt x="33" y="127"/>
                    </a:lnTo>
                    <a:lnTo>
                      <a:pt x="30" y="129"/>
                    </a:lnTo>
                    <a:lnTo>
                      <a:pt x="30" y="129"/>
                    </a:lnTo>
                    <a:lnTo>
                      <a:pt x="25" y="130"/>
                    </a:lnTo>
                    <a:lnTo>
                      <a:pt x="21" y="131"/>
                    </a:lnTo>
                    <a:lnTo>
                      <a:pt x="21" y="131"/>
                    </a:lnTo>
                    <a:lnTo>
                      <a:pt x="18" y="130"/>
                    </a:lnTo>
                    <a:lnTo>
                      <a:pt x="13" y="129"/>
                    </a:lnTo>
                    <a:lnTo>
                      <a:pt x="12" y="127"/>
                    </a:lnTo>
                    <a:lnTo>
                      <a:pt x="10" y="125"/>
                    </a:lnTo>
                    <a:lnTo>
                      <a:pt x="7" y="122"/>
                    </a:lnTo>
                    <a:lnTo>
                      <a:pt x="6" y="119"/>
                    </a:lnTo>
                    <a:lnTo>
                      <a:pt x="6" y="117"/>
                    </a:lnTo>
                    <a:lnTo>
                      <a:pt x="5" y="115"/>
                    </a:lnTo>
                    <a:lnTo>
                      <a:pt x="5" y="115"/>
                    </a:lnTo>
                    <a:lnTo>
                      <a:pt x="2" y="112"/>
                    </a:lnTo>
                    <a:lnTo>
                      <a:pt x="1" y="108"/>
                    </a:lnTo>
                    <a:lnTo>
                      <a:pt x="0" y="104"/>
                    </a:lnTo>
                    <a:lnTo>
                      <a:pt x="1" y="101"/>
                    </a:lnTo>
                    <a:lnTo>
                      <a:pt x="2" y="98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13" y="83"/>
                    </a:lnTo>
                    <a:lnTo>
                      <a:pt x="22" y="72"/>
                    </a:lnTo>
                    <a:lnTo>
                      <a:pt x="31" y="62"/>
                    </a:lnTo>
                    <a:lnTo>
                      <a:pt x="42" y="52"/>
                    </a:lnTo>
                    <a:lnTo>
                      <a:pt x="63" y="34"/>
                    </a:lnTo>
                    <a:lnTo>
                      <a:pt x="87" y="17"/>
                    </a:lnTo>
                    <a:lnTo>
                      <a:pt x="92" y="13"/>
                    </a:lnTo>
                    <a:lnTo>
                      <a:pt x="92" y="13"/>
                    </a:lnTo>
                    <a:lnTo>
                      <a:pt x="98" y="8"/>
                    </a:lnTo>
                    <a:lnTo>
                      <a:pt x="105" y="4"/>
                    </a:lnTo>
                    <a:lnTo>
                      <a:pt x="113" y="1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26" y="1"/>
                    </a:lnTo>
                    <a:lnTo>
                      <a:pt x="131" y="2"/>
                    </a:lnTo>
                    <a:lnTo>
                      <a:pt x="131" y="2"/>
                    </a:lnTo>
                    <a:lnTo>
                      <a:pt x="137" y="5"/>
                    </a:lnTo>
                    <a:lnTo>
                      <a:pt x="141" y="9"/>
                    </a:lnTo>
                    <a:lnTo>
                      <a:pt x="143" y="15"/>
                    </a:lnTo>
                    <a:lnTo>
                      <a:pt x="145" y="20"/>
                    </a:lnTo>
                    <a:lnTo>
                      <a:pt x="147" y="29"/>
                    </a:lnTo>
                    <a:lnTo>
                      <a:pt x="148" y="35"/>
                    </a:lnTo>
                    <a:lnTo>
                      <a:pt x="148" y="35"/>
                    </a:lnTo>
                    <a:lnTo>
                      <a:pt x="147" y="53"/>
                    </a:lnTo>
                    <a:lnTo>
                      <a:pt x="147" y="53"/>
                    </a:lnTo>
                    <a:lnTo>
                      <a:pt x="147" y="81"/>
                    </a:lnTo>
                    <a:lnTo>
                      <a:pt x="148" y="84"/>
                    </a:lnTo>
                    <a:lnTo>
                      <a:pt x="148" y="84"/>
                    </a:lnTo>
                    <a:lnTo>
                      <a:pt x="148" y="100"/>
                    </a:lnTo>
                    <a:lnTo>
                      <a:pt x="147" y="108"/>
                    </a:lnTo>
                    <a:lnTo>
                      <a:pt x="146" y="116"/>
                    </a:lnTo>
                    <a:lnTo>
                      <a:pt x="146" y="116"/>
                    </a:lnTo>
                    <a:lnTo>
                      <a:pt x="145" y="125"/>
                    </a:lnTo>
                    <a:lnTo>
                      <a:pt x="143" y="128"/>
                    </a:lnTo>
                    <a:lnTo>
                      <a:pt x="141" y="132"/>
                    </a:lnTo>
                    <a:lnTo>
                      <a:pt x="139" y="134"/>
                    </a:lnTo>
                    <a:lnTo>
                      <a:pt x="136" y="136"/>
                    </a:lnTo>
                    <a:lnTo>
                      <a:pt x="128" y="141"/>
                    </a:lnTo>
                    <a:lnTo>
                      <a:pt x="128" y="141"/>
                    </a:lnTo>
                    <a:lnTo>
                      <a:pt x="127" y="141"/>
                    </a:lnTo>
                    <a:lnTo>
                      <a:pt x="126" y="141"/>
                    </a:lnTo>
                    <a:lnTo>
                      <a:pt x="126" y="141"/>
                    </a:lnTo>
                    <a:lnTo>
                      <a:pt x="121" y="142"/>
                    </a:lnTo>
                    <a:lnTo>
                      <a:pt x="116" y="142"/>
                    </a:lnTo>
                    <a:lnTo>
                      <a:pt x="116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16" name="Freeform 212"/>
              <p:cNvSpPr/>
              <p:nvPr/>
            </p:nvSpPr>
            <p:spPr bwMode="auto">
              <a:xfrm>
                <a:off x="4197350" y="2182813"/>
                <a:ext cx="260350" cy="244475"/>
              </a:xfrm>
              <a:custGeom>
                <a:avLst/>
                <a:gdLst/>
                <a:ahLst/>
                <a:cxnLst>
                  <a:cxn ang="0">
                    <a:pos x="106" y="462"/>
                  </a:cxn>
                  <a:cxn ang="0">
                    <a:pos x="96" y="455"/>
                  </a:cxn>
                  <a:cxn ang="0">
                    <a:pos x="94" y="452"/>
                  </a:cxn>
                  <a:cxn ang="0">
                    <a:pos x="85" y="442"/>
                  </a:cxn>
                  <a:cxn ang="0">
                    <a:pos x="76" y="430"/>
                  </a:cxn>
                  <a:cxn ang="0">
                    <a:pos x="53" y="411"/>
                  </a:cxn>
                  <a:cxn ang="0">
                    <a:pos x="35" y="386"/>
                  </a:cxn>
                  <a:cxn ang="0">
                    <a:pos x="15" y="339"/>
                  </a:cxn>
                  <a:cxn ang="0">
                    <a:pos x="5" y="299"/>
                  </a:cxn>
                  <a:cxn ang="0">
                    <a:pos x="0" y="253"/>
                  </a:cxn>
                  <a:cxn ang="0">
                    <a:pos x="3" y="202"/>
                  </a:cxn>
                  <a:cxn ang="0">
                    <a:pos x="8" y="172"/>
                  </a:cxn>
                  <a:cxn ang="0">
                    <a:pos x="24" y="124"/>
                  </a:cxn>
                  <a:cxn ang="0">
                    <a:pos x="48" y="85"/>
                  </a:cxn>
                  <a:cxn ang="0">
                    <a:pos x="68" y="64"/>
                  </a:cxn>
                  <a:cxn ang="0">
                    <a:pos x="124" y="25"/>
                  </a:cxn>
                  <a:cxn ang="0">
                    <a:pos x="193" y="4"/>
                  </a:cxn>
                  <a:cxn ang="0">
                    <a:pos x="241" y="0"/>
                  </a:cxn>
                  <a:cxn ang="0">
                    <a:pos x="298" y="5"/>
                  </a:cxn>
                  <a:cxn ang="0">
                    <a:pos x="352" y="20"/>
                  </a:cxn>
                  <a:cxn ang="0">
                    <a:pos x="401" y="44"/>
                  </a:cxn>
                  <a:cxn ang="0">
                    <a:pos x="445" y="76"/>
                  </a:cxn>
                  <a:cxn ang="0">
                    <a:pos x="480" y="115"/>
                  </a:cxn>
                  <a:cxn ang="0">
                    <a:pos x="492" y="135"/>
                  </a:cxn>
                  <a:cxn ang="0">
                    <a:pos x="491" y="146"/>
                  </a:cxn>
                  <a:cxn ang="0">
                    <a:pos x="483" y="153"/>
                  </a:cxn>
                  <a:cxn ang="0">
                    <a:pos x="473" y="157"/>
                  </a:cxn>
                  <a:cxn ang="0">
                    <a:pos x="465" y="154"/>
                  </a:cxn>
                  <a:cxn ang="0">
                    <a:pos x="458" y="147"/>
                  </a:cxn>
                  <a:cxn ang="0">
                    <a:pos x="429" y="112"/>
                  </a:cxn>
                  <a:cxn ang="0">
                    <a:pos x="395" y="85"/>
                  </a:cxn>
                  <a:cxn ang="0">
                    <a:pos x="356" y="65"/>
                  </a:cxn>
                  <a:cxn ang="0">
                    <a:pos x="289" y="42"/>
                  </a:cxn>
                  <a:cxn ang="0">
                    <a:pos x="247" y="34"/>
                  </a:cxn>
                  <a:cxn ang="0">
                    <a:pos x="219" y="34"/>
                  </a:cxn>
                  <a:cxn ang="0">
                    <a:pos x="182" y="40"/>
                  </a:cxn>
                  <a:cxn ang="0">
                    <a:pos x="144" y="53"/>
                  </a:cxn>
                  <a:cxn ang="0">
                    <a:pos x="109" y="74"/>
                  </a:cxn>
                  <a:cxn ang="0">
                    <a:pos x="80" y="100"/>
                  </a:cxn>
                  <a:cxn ang="0">
                    <a:pos x="59" y="133"/>
                  </a:cxn>
                  <a:cxn ang="0">
                    <a:pos x="48" y="163"/>
                  </a:cxn>
                  <a:cxn ang="0">
                    <a:pos x="39" y="210"/>
                  </a:cxn>
                  <a:cxn ang="0">
                    <a:pos x="38" y="259"/>
                  </a:cxn>
                  <a:cxn ang="0">
                    <a:pos x="45" y="304"/>
                  </a:cxn>
                  <a:cxn ang="0">
                    <a:pos x="60" y="348"/>
                  </a:cxn>
                  <a:cxn ang="0">
                    <a:pos x="76" y="373"/>
                  </a:cxn>
                  <a:cxn ang="0">
                    <a:pos x="101" y="402"/>
                  </a:cxn>
                  <a:cxn ang="0">
                    <a:pos x="122" y="429"/>
                  </a:cxn>
                  <a:cxn ang="0">
                    <a:pos x="125" y="431"/>
                  </a:cxn>
                  <a:cxn ang="0">
                    <a:pos x="131" y="446"/>
                  </a:cxn>
                  <a:cxn ang="0">
                    <a:pos x="129" y="455"/>
                  </a:cxn>
                  <a:cxn ang="0">
                    <a:pos x="121" y="462"/>
                  </a:cxn>
                  <a:cxn ang="0">
                    <a:pos x="110" y="463"/>
                  </a:cxn>
                </a:cxnLst>
                <a:rect l="0" t="0" r="r" b="b"/>
                <a:pathLst>
                  <a:path w="492" h="463">
                    <a:moveTo>
                      <a:pt x="110" y="463"/>
                    </a:moveTo>
                    <a:lnTo>
                      <a:pt x="110" y="463"/>
                    </a:lnTo>
                    <a:lnTo>
                      <a:pt x="106" y="462"/>
                    </a:lnTo>
                    <a:lnTo>
                      <a:pt x="102" y="461"/>
                    </a:lnTo>
                    <a:lnTo>
                      <a:pt x="98" y="458"/>
                    </a:lnTo>
                    <a:lnTo>
                      <a:pt x="96" y="455"/>
                    </a:lnTo>
                    <a:lnTo>
                      <a:pt x="96" y="455"/>
                    </a:lnTo>
                    <a:lnTo>
                      <a:pt x="94" y="453"/>
                    </a:lnTo>
                    <a:lnTo>
                      <a:pt x="94" y="452"/>
                    </a:lnTo>
                    <a:lnTo>
                      <a:pt x="91" y="450"/>
                    </a:lnTo>
                    <a:lnTo>
                      <a:pt x="91" y="450"/>
                    </a:lnTo>
                    <a:lnTo>
                      <a:pt x="85" y="442"/>
                    </a:lnTo>
                    <a:lnTo>
                      <a:pt x="85" y="442"/>
                    </a:lnTo>
                    <a:lnTo>
                      <a:pt x="80" y="435"/>
                    </a:lnTo>
                    <a:lnTo>
                      <a:pt x="76" y="430"/>
                    </a:lnTo>
                    <a:lnTo>
                      <a:pt x="65" y="421"/>
                    </a:lnTo>
                    <a:lnTo>
                      <a:pt x="65" y="421"/>
                    </a:lnTo>
                    <a:lnTo>
                      <a:pt x="53" y="411"/>
                    </a:lnTo>
                    <a:lnTo>
                      <a:pt x="53" y="411"/>
                    </a:lnTo>
                    <a:lnTo>
                      <a:pt x="44" y="399"/>
                    </a:lnTo>
                    <a:lnTo>
                      <a:pt x="35" y="386"/>
                    </a:lnTo>
                    <a:lnTo>
                      <a:pt x="27" y="370"/>
                    </a:lnTo>
                    <a:lnTo>
                      <a:pt x="21" y="355"/>
                    </a:lnTo>
                    <a:lnTo>
                      <a:pt x="15" y="339"/>
                    </a:lnTo>
                    <a:lnTo>
                      <a:pt x="11" y="325"/>
                    </a:lnTo>
                    <a:lnTo>
                      <a:pt x="5" y="299"/>
                    </a:lnTo>
                    <a:lnTo>
                      <a:pt x="5" y="299"/>
                    </a:lnTo>
                    <a:lnTo>
                      <a:pt x="3" y="285"/>
                    </a:lnTo>
                    <a:lnTo>
                      <a:pt x="0" y="269"/>
                    </a:lnTo>
                    <a:lnTo>
                      <a:pt x="0" y="253"/>
                    </a:lnTo>
                    <a:lnTo>
                      <a:pt x="0" y="235"/>
                    </a:lnTo>
                    <a:lnTo>
                      <a:pt x="0" y="218"/>
                    </a:lnTo>
                    <a:lnTo>
                      <a:pt x="3" y="202"/>
                    </a:lnTo>
                    <a:lnTo>
                      <a:pt x="5" y="186"/>
                    </a:lnTo>
                    <a:lnTo>
                      <a:pt x="8" y="172"/>
                    </a:lnTo>
                    <a:lnTo>
                      <a:pt x="8" y="172"/>
                    </a:lnTo>
                    <a:lnTo>
                      <a:pt x="13" y="154"/>
                    </a:lnTo>
                    <a:lnTo>
                      <a:pt x="18" y="139"/>
                    </a:lnTo>
                    <a:lnTo>
                      <a:pt x="24" y="124"/>
                    </a:lnTo>
                    <a:lnTo>
                      <a:pt x="31" y="110"/>
                    </a:lnTo>
                    <a:lnTo>
                      <a:pt x="39" y="98"/>
                    </a:lnTo>
                    <a:lnTo>
                      <a:pt x="48" y="85"/>
                    </a:lnTo>
                    <a:lnTo>
                      <a:pt x="57" y="74"/>
                    </a:lnTo>
                    <a:lnTo>
                      <a:pt x="68" y="64"/>
                    </a:lnTo>
                    <a:lnTo>
                      <a:pt x="68" y="64"/>
                    </a:lnTo>
                    <a:lnTo>
                      <a:pt x="85" y="49"/>
                    </a:lnTo>
                    <a:lnTo>
                      <a:pt x="105" y="36"/>
                    </a:lnTo>
                    <a:lnTo>
                      <a:pt x="124" y="25"/>
                    </a:lnTo>
                    <a:lnTo>
                      <a:pt x="146" y="16"/>
                    </a:lnTo>
                    <a:lnTo>
                      <a:pt x="169" y="9"/>
                    </a:lnTo>
                    <a:lnTo>
                      <a:pt x="193" y="4"/>
                    </a:lnTo>
                    <a:lnTo>
                      <a:pt x="216" y="1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60" y="1"/>
                    </a:lnTo>
                    <a:lnTo>
                      <a:pt x="279" y="2"/>
                    </a:lnTo>
                    <a:lnTo>
                      <a:pt x="298" y="5"/>
                    </a:lnTo>
                    <a:lnTo>
                      <a:pt x="316" y="9"/>
                    </a:lnTo>
                    <a:lnTo>
                      <a:pt x="334" y="14"/>
                    </a:lnTo>
                    <a:lnTo>
                      <a:pt x="352" y="20"/>
                    </a:lnTo>
                    <a:lnTo>
                      <a:pt x="368" y="27"/>
                    </a:lnTo>
                    <a:lnTo>
                      <a:pt x="385" y="35"/>
                    </a:lnTo>
                    <a:lnTo>
                      <a:pt x="401" y="44"/>
                    </a:lnTo>
                    <a:lnTo>
                      <a:pt x="416" y="54"/>
                    </a:lnTo>
                    <a:lnTo>
                      <a:pt x="430" y="65"/>
                    </a:lnTo>
                    <a:lnTo>
                      <a:pt x="445" y="76"/>
                    </a:lnTo>
                    <a:lnTo>
                      <a:pt x="457" y="88"/>
                    </a:lnTo>
                    <a:lnTo>
                      <a:pt x="469" y="102"/>
                    </a:lnTo>
                    <a:lnTo>
                      <a:pt x="480" y="115"/>
                    </a:lnTo>
                    <a:lnTo>
                      <a:pt x="490" y="130"/>
                    </a:lnTo>
                    <a:lnTo>
                      <a:pt x="490" y="130"/>
                    </a:lnTo>
                    <a:lnTo>
                      <a:pt x="492" y="135"/>
                    </a:lnTo>
                    <a:lnTo>
                      <a:pt x="492" y="139"/>
                    </a:lnTo>
                    <a:lnTo>
                      <a:pt x="492" y="143"/>
                    </a:lnTo>
                    <a:lnTo>
                      <a:pt x="491" y="146"/>
                    </a:lnTo>
                    <a:lnTo>
                      <a:pt x="491" y="146"/>
                    </a:lnTo>
                    <a:lnTo>
                      <a:pt x="487" y="150"/>
                    </a:lnTo>
                    <a:lnTo>
                      <a:pt x="483" y="153"/>
                    </a:lnTo>
                    <a:lnTo>
                      <a:pt x="478" y="155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69" y="155"/>
                    </a:lnTo>
                    <a:lnTo>
                      <a:pt x="465" y="154"/>
                    </a:lnTo>
                    <a:lnTo>
                      <a:pt x="462" y="151"/>
                    </a:lnTo>
                    <a:lnTo>
                      <a:pt x="458" y="147"/>
                    </a:lnTo>
                    <a:lnTo>
                      <a:pt x="458" y="147"/>
                    </a:lnTo>
                    <a:lnTo>
                      <a:pt x="450" y="135"/>
                    </a:lnTo>
                    <a:lnTo>
                      <a:pt x="439" y="123"/>
                    </a:lnTo>
                    <a:lnTo>
                      <a:pt x="429" y="112"/>
                    </a:lnTo>
                    <a:lnTo>
                      <a:pt x="419" y="102"/>
                    </a:lnTo>
                    <a:lnTo>
                      <a:pt x="407" y="94"/>
                    </a:lnTo>
                    <a:lnTo>
                      <a:pt x="395" y="85"/>
                    </a:lnTo>
                    <a:lnTo>
                      <a:pt x="383" y="77"/>
                    </a:lnTo>
                    <a:lnTo>
                      <a:pt x="369" y="71"/>
                    </a:lnTo>
                    <a:lnTo>
                      <a:pt x="356" y="65"/>
                    </a:lnTo>
                    <a:lnTo>
                      <a:pt x="342" y="59"/>
                    </a:lnTo>
                    <a:lnTo>
                      <a:pt x="316" y="50"/>
                    </a:lnTo>
                    <a:lnTo>
                      <a:pt x="289" y="42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47" y="34"/>
                    </a:lnTo>
                    <a:lnTo>
                      <a:pt x="232" y="33"/>
                    </a:lnTo>
                    <a:lnTo>
                      <a:pt x="232" y="33"/>
                    </a:lnTo>
                    <a:lnTo>
                      <a:pt x="219" y="34"/>
                    </a:lnTo>
                    <a:lnTo>
                      <a:pt x="207" y="35"/>
                    </a:lnTo>
                    <a:lnTo>
                      <a:pt x="195" y="37"/>
                    </a:lnTo>
                    <a:lnTo>
                      <a:pt x="182" y="40"/>
                    </a:lnTo>
                    <a:lnTo>
                      <a:pt x="169" y="44"/>
                    </a:lnTo>
                    <a:lnTo>
                      <a:pt x="156" y="48"/>
                    </a:lnTo>
                    <a:lnTo>
                      <a:pt x="144" y="53"/>
                    </a:lnTo>
                    <a:lnTo>
                      <a:pt x="133" y="59"/>
                    </a:lnTo>
                    <a:lnTo>
                      <a:pt x="120" y="66"/>
                    </a:lnTo>
                    <a:lnTo>
                      <a:pt x="109" y="74"/>
                    </a:lnTo>
                    <a:lnTo>
                      <a:pt x="99" y="82"/>
                    </a:lnTo>
                    <a:lnTo>
                      <a:pt x="89" y="90"/>
                    </a:lnTo>
                    <a:lnTo>
                      <a:pt x="80" y="100"/>
                    </a:lnTo>
                    <a:lnTo>
                      <a:pt x="72" y="110"/>
                    </a:lnTo>
                    <a:lnTo>
                      <a:pt x="66" y="121"/>
                    </a:lnTo>
                    <a:lnTo>
                      <a:pt x="59" y="133"/>
                    </a:lnTo>
                    <a:lnTo>
                      <a:pt x="59" y="133"/>
                    </a:lnTo>
                    <a:lnTo>
                      <a:pt x="53" y="147"/>
                    </a:lnTo>
                    <a:lnTo>
                      <a:pt x="48" y="163"/>
                    </a:lnTo>
                    <a:lnTo>
                      <a:pt x="44" y="178"/>
                    </a:lnTo>
                    <a:lnTo>
                      <a:pt x="41" y="195"/>
                    </a:lnTo>
                    <a:lnTo>
                      <a:pt x="39" y="210"/>
                    </a:lnTo>
                    <a:lnTo>
                      <a:pt x="38" y="227"/>
                    </a:lnTo>
                    <a:lnTo>
                      <a:pt x="37" y="242"/>
                    </a:lnTo>
                    <a:lnTo>
                      <a:pt x="38" y="259"/>
                    </a:lnTo>
                    <a:lnTo>
                      <a:pt x="39" y="274"/>
                    </a:lnTo>
                    <a:lnTo>
                      <a:pt x="42" y="290"/>
                    </a:lnTo>
                    <a:lnTo>
                      <a:pt x="45" y="304"/>
                    </a:lnTo>
                    <a:lnTo>
                      <a:pt x="49" y="320"/>
                    </a:lnTo>
                    <a:lnTo>
                      <a:pt x="54" y="334"/>
                    </a:lnTo>
                    <a:lnTo>
                      <a:pt x="60" y="348"/>
                    </a:lnTo>
                    <a:lnTo>
                      <a:pt x="68" y="361"/>
                    </a:lnTo>
                    <a:lnTo>
                      <a:pt x="76" y="373"/>
                    </a:lnTo>
                    <a:lnTo>
                      <a:pt x="76" y="373"/>
                    </a:lnTo>
                    <a:lnTo>
                      <a:pt x="87" y="389"/>
                    </a:lnTo>
                    <a:lnTo>
                      <a:pt x="101" y="402"/>
                    </a:lnTo>
                    <a:lnTo>
                      <a:pt x="101" y="402"/>
                    </a:lnTo>
                    <a:lnTo>
                      <a:pt x="112" y="416"/>
                    </a:lnTo>
                    <a:lnTo>
                      <a:pt x="121" y="428"/>
                    </a:lnTo>
                    <a:lnTo>
                      <a:pt x="122" y="429"/>
                    </a:lnTo>
                    <a:lnTo>
                      <a:pt x="123" y="430"/>
                    </a:lnTo>
                    <a:lnTo>
                      <a:pt x="123" y="430"/>
                    </a:lnTo>
                    <a:lnTo>
                      <a:pt x="125" y="431"/>
                    </a:lnTo>
                    <a:lnTo>
                      <a:pt x="128" y="434"/>
                    </a:lnTo>
                    <a:lnTo>
                      <a:pt x="130" y="440"/>
                    </a:lnTo>
                    <a:lnTo>
                      <a:pt x="131" y="446"/>
                    </a:lnTo>
                    <a:lnTo>
                      <a:pt x="130" y="451"/>
                    </a:lnTo>
                    <a:lnTo>
                      <a:pt x="130" y="451"/>
                    </a:lnTo>
                    <a:lnTo>
                      <a:pt x="129" y="455"/>
                    </a:lnTo>
                    <a:lnTo>
                      <a:pt x="125" y="458"/>
                    </a:lnTo>
                    <a:lnTo>
                      <a:pt x="123" y="460"/>
                    </a:lnTo>
                    <a:lnTo>
                      <a:pt x="121" y="462"/>
                    </a:lnTo>
                    <a:lnTo>
                      <a:pt x="117" y="463"/>
                    </a:lnTo>
                    <a:lnTo>
                      <a:pt x="114" y="463"/>
                    </a:lnTo>
                    <a:lnTo>
                      <a:pt x="110" y="46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46" name="Freeform 59"/>
            <p:cNvSpPr>
              <a:spLocks noEditPoints="1"/>
            </p:cNvSpPr>
            <p:nvPr/>
          </p:nvSpPr>
          <p:spPr bwMode="auto">
            <a:xfrm rot="10800000" flipV="1">
              <a:off x="776864" y="1222998"/>
              <a:ext cx="3249103" cy="60959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11" y="11"/>
                </a:cxn>
                <a:cxn ang="0">
                  <a:pos x="19" y="12"/>
                </a:cxn>
                <a:cxn ang="0">
                  <a:pos x="37" y="12"/>
                </a:cxn>
                <a:cxn ang="0">
                  <a:pos x="71" y="11"/>
                </a:cxn>
                <a:cxn ang="0">
                  <a:pos x="71" y="11"/>
                </a:cxn>
                <a:cxn ang="0">
                  <a:pos x="93" y="9"/>
                </a:cxn>
                <a:cxn ang="0">
                  <a:pos x="115" y="11"/>
                </a:cxn>
                <a:cxn ang="0">
                  <a:pos x="139" y="11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59" y="8"/>
                </a:cxn>
                <a:cxn ang="0">
                  <a:pos x="157" y="5"/>
                </a:cxn>
                <a:cxn ang="0">
                  <a:pos x="157" y="5"/>
                </a:cxn>
                <a:cxn ang="0">
                  <a:pos x="136" y="5"/>
                </a:cxn>
                <a:cxn ang="0">
                  <a:pos x="115" y="5"/>
                </a:cxn>
                <a:cxn ang="0">
                  <a:pos x="73" y="5"/>
                </a:cxn>
                <a:cxn ang="0">
                  <a:pos x="73" y="5"/>
                </a:cxn>
                <a:cxn ang="0">
                  <a:pos x="53" y="6"/>
                </a:cxn>
                <a:cxn ang="0">
                  <a:pos x="34" y="8"/>
                </a:cxn>
                <a:cxn ang="0">
                  <a:pos x="34" y="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7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7" y="6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161" h="12">
                  <a:moveTo>
                    <a:pt x="0" y="1"/>
                  </a:moveTo>
                  <a:lnTo>
                    <a:pt x="0" y="1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11" y="11"/>
                  </a:lnTo>
                  <a:lnTo>
                    <a:pt x="19" y="12"/>
                  </a:lnTo>
                  <a:lnTo>
                    <a:pt x="37" y="12"/>
                  </a:lnTo>
                  <a:lnTo>
                    <a:pt x="71" y="11"/>
                  </a:lnTo>
                  <a:lnTo>
                    <a:pt x="71" y="11"/>
                  </a:lnTo>
                  <a:lnTo>
                    <a:pt x="93" y="9"/>
                  </a:lnTo>
                  <a:lnTo>
                    <a:pt x="115" y="11"/>
                  </a:lnTo>
                  <a:lnTo>
                    <a:pt x="139" y="11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59" y="8"/>
                  </a:lnTo>
                  <a:lnTo>
                    <a:pt x="157" y="5"/>
                  </a:lnTo>
                  <a:lnTo>
                    <a:pt x="157" y="5"/>
                  </a:lnTo>
                  <a:lnTo>
                    <a:pt x="136" y="5"/>
                  </a:lnTo>
                  <a:lnTo>
                    <a:pt x="115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53" y="6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5"/>
                  </a:lnTo>
                  <a:lnTo>
                    <a:pt x="7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7" y="6"/>
                  </a:move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rgbClr val="00579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47" name="TextBox 29"/>
            <p:cNvSpPr txBox="1"/>
            <p:nvPr/>
          </p:nvSpPr>
          <p:spPr>
            <a:xfrm>
              <a:off x="1239106" y="702374"/>
              <a:ext cx="262377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60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这里可以是标题</a:t>
              </a:r>
              <a:endParaRPr lang="zh-CN" altLang="en-US" sz="2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870661" y="1882548"/>
            <a:ext cx="3815536" cy="3664861"/>
            <a:chOff x="7280093" y="2193256"/>
            <a:chExt cx="3221211" cy="3144891"/>
          </a:xfrm>
        </p:grpSpPr>
        <p:sp>
          <p:nvSpPr>
            <p:cNvPr id="5" name="任意多边形 4"/>
            <p:cNvSpPr/>
            <p:nvPr/>
          </p:nvSpPr>
          <p:spPr>
            <a:xfrm>
              <a:off x="7434719" y="3163335"/>
              <a:ext cx="1218987" cy="1355598"/>
            </a:xfrm>
            <a:custGeom>
              <a:avLst/>
              <a:gdLst>
                <a:gd name="connsiteX0" fmla="*/ 1621800 w 2167466"/>
                <a:gd name="connsiteY0" fmla="*/ 548964 h 2167466"/>
                <a:gd name="connsiteX1" fmla="*/ 1941574 w 2167466"/>
                <a:gd name="connsiteY1" fmla="*/ 452590 h 2167466"/>
                <a:gd name="connsiteX2" fmla="*/ 2059240 w 2167466"/>
                <a:gd name="connsiteY2" fmla="*/ 656392 h 2167466"/>
                <a:gd name="connsiteX3" fmla="*/ 1815890 w 2167466"/>
                <a:gd name="connsiteY3" fmla="*/ 885138 h 2167466"/>
                <a:gd name="connsiteX4" fmla="*/ 1815890 w 2167466"/>
                <a:gd name="connsiteY4" fmla="*/ 1282328 h 2167466"/>
                <a:gd name="connsiteX5" fmla="*/ 2059240 w 2167466"/>
                <a:gd name="connsiteY5" fmla="*/ 1511074 h 2167466"/>
                <a:gd name="connsiteX6" fmla="*/ 1941574 w 2167466"/>
                <a:gd name="connsiteY6" fmla="*/ 1714876 h 2167466"/>
                <a:gd name="connsiteX7" fmla="*/ 1621800 w 2167466"/>
                <a:gd name="connsiteY7" fmla="*/ 1618502 h 2167466"/>
                <a:gd name="connsiteX8" fmla="*/ 1277823 w 2167466"/>
                <a:gd name="connsiteY8" fmla="*/ 1817097 h 2167466"/>
                <a:gd name="connsiteX9" fmla="*/ 1201398 w 2167466"/>
                <a:gd name="connsiteY9" fmla="*/ 2142217 h 2167466"/>
                <a:gd name="connsiteX10" fmla="*/ 966068 w 2167466"/>
                <a:gd name="connsiteY10" fmla="*/ 2142217 h 2167466"/>
                <a:gd name="connsiteX11" fmla="*/ 889643 w 2167466"/>
                <a:gd name="connsiteY11" fmla="*/ 1817097 h 2167466"/>
                <a:gd name="connsiteX12" fmla="*/ 545666 w 2167466"/>
                <a:gd name="connsiteY12" fmla="*/ 1618502 h 2167466"/>
                <a:gd name="connsiteX13" fmla="*/ 225892 w 2167466"/>
                <a:gd name="connsiteY13" fmla="*/ 1714876 h 2167466"/>
                <a:gd name="connsiteX14" fmla="*/ 108226 w 2167466"/>
                <a:gd name="connsiteY14" fmla="*/ 1511074 h 2167466"/>
                <a:gd name="connsiteX15" fmla="*/ 351576 w 2167466"/>
                <a:gd name="connsiteY15" fmla="*/ 1282328 h 2167466"/>
                <a:gd name="connsiteX16" fmla="*/ 351576 w 2167466"/>
                <a:gd name="connsiteY16" fmla="*/ 885138 h 2167466"/>
                <a:gd name="connsiteX17" fmla="*/ 108226 w 2167466"/>
                <a:gd name="connsiteY17" fmla="*/ 656392 h 2167466"/>
                <a:gd name="connsiteX18" fmla="*/ 225892 w 2167466"/>
                <a:gd name="connsiteY18" fmla="*/ 452590 h 2167466"/>
                <a:gd name="connsiteX19" fmla="*/ 545666 w 2167466"/>
                <a:gd name="connsiteY19" fmla="*/ 548964 h 2167466"/>
                <a:gd name="connsiteX20" fmla="*/ 889643 w 2167466"/>
                <a:gd name="connsiteY20" fmla="*/ 350369 h 2167466"/>
                <a:gd name="connsiteX21" fmla="*/ 966068 w 2167466"/>
                <a:gd name="connsiteY21" fmla="*/ 25249 h 2167466"/>
                <a:gd name="connsiteX22" fmla="*/ 1201398 w 2167466"/>
                <a:gd name="connsiteY22" fmla="*/ 25249 h 2167466"/>
                <a:gd name="connsiteX23" fmla="*/ 1277823 w 2167466"/>
                <a:gd name="connsiteY23" fmla="*/ 350369 h 2167466"/>
                <a:gd name="connsiteX24" fmla="*/ 1621800 w 2167466"/>
                <a:gd name="connsiteY24" fmla="*/ 548964 h 2167466"/>
                <a:gd name="connsiteX0-1" fmla="*/ 1517526 w 1954966"/>
                <a:gd name="connsiteY0-2" fmla="*/ 523716 h 2116969"/>
                <a:gd name="connsiteX1-3" fmla="*/ 1837300 w 1954966"/>
                <a:gd name="connsiteY1-4" fmla="*/ 427342 h 2116969"/>
                <a:gd name="connsiteX2-5" fmla="*/ 1954966 w 1954966"/>
                <a:gd name="connsiteY2-6" fmla="*/ 631144 h 2116969"/>
                <a:gd name="connsiteX3-7" fmla="*/ 1711616 w 1954966"/>
                <a:gd name="connsiteY3-8" fmla="*/ 859890 h 2116969"/>
                <a:gd name="connsiteX4-9" fmla="*/ 1711616 w 1954966"/>
                <a:gd name="connsiteY4-10" fmla="*/ 1257080 h 2116969"/>
                <a:gd name="connsiteX5-11" fmla="*/ 1954966 w 1954966"/>
                <a:gd name="connsiteY5-12" fmla="*/ 1485826 h 2116969"/>
                <a:gd name="connsiteX6-13" fmla="*/ 1837300 w 1954966"/>
                <a:gd name="connsiteY6-14" fmla="*/ 1689628 h 2116969"/>
                <a:gd name="connsiteX7-15" fmla="*/ 1517526 w 1954966"/>
                <a:gd name="connsiteY7-16" fmla="*/ 1593254 h 2116969"/>
                <a:gd name="connsiteX8-17" fmla="*/ 1173549 w 1954966"/>
                <a:gd name="connsiteY8-18" fmla="*/ 1791849 h 2116969"/>
                <a:gd name="connsiteX9-19" fmla="*/ 1097124 w 1954966"/>
                <a:gd name="connsiteY9-20" fmla="*/ 2116969 h 2116969"/>
                <a:gd name="connsiteX10-21" fmla="*/ 861794 w 1954966"/>
                <a:gd name="connsiteY10-22" fmla="*/ 2116969 h 2116969"/>
                <a:gd name="connsiteX11-23" fmla="*/ 785369 w 1954966"/>
                <a:gd name="connsiteY11-24" fmla="*/ 1791849 h 2116969"/>
                <a:gd name="connsiteX12-25" fmla="*/ 441392 w 1954966"/>
                <a:gd name="connsiteY12-26" fmla="*/ 1593254 h 2116969"/>
                <a:gd name="connsiteX13-27" fmla="*/ 121618 w 1954966"/>
                <a:gd name="connsiteY13-28" fmla="*/ 1689628 h 2116969"/>
                <a:gd name="connsiteX14-29" fmla="*/ 3952 w 1954966"/>
                <a:gd name="connsiteY14-30" fmla="*/ 1485826 h 2116969"/>
                <a:gd name="connsiteX15-31" fmla="*/ 247302 w 1954966"/>
                <a:gd name="connsiteY15-32" fmla="*/ 1257080 h 2116969"/>
                <a:gd name="connsiteX16-33" fmla="*/ 247302 w 1954966"/>
                <a:gd name="connsiteY16-34" fmla="*/ 859890 h 2116969"/>
                <a:gd name="connsiteX17-35" fmla="*/ 3952 w 1954966"/>
                <a:gd name="connsiteY17-36" fmla="*/ 631144 h 2116969"/>
                <a:gd name="connsiteX18-37" fmla="*/ 121618 w 1954966"/>
                <a:gd name="connsiteY18-38" fmla="*/ 427342 h 2116969"/>
                <a:gd name="connsiteX19-39" fmla="*/ 441392 w 1954966"/>
                <a:gd name="connsiteY19-40" fmla="*/ 523716 h 2116969"/>
                <a:gd name="connsiteX20-41" fmla="*/ 785369 w 1954966"/>
                <a:gd name="connsiteY20-42" fmla="*/ 325121 h 2116969"/>
                <a:gd name="connsiteX21-43" fmla="*/ 861794 w 1954966"/>
                <a:gd name="connsiteY21-44" fmla="*/ 1 h 2116969"/>
                <a:gd name="connsiteX22-45" fmla="*/ 1097124 w 1954966"/>
                <a:gd name="connsiteY22-46" fmla="*/ 1 h 2116969"/>
                <a:gd name="connsiteX23-47" fmla="*/ 1173549 w 1954966"/>
                <a:gd name="connsiteY23-48" fmla="*/ 325121 h 2116969"/>
                <a:gd name="connsiteX24-49" fmla="*/ 1517526 w 1954966"/>
                <a:gd name="connsiteY24-50" fmla="*/ 523716 h 2116969"/>
                <a:gd name="connsiteX0-51" fmla="*/ 1539857 w 1977297"/>
                <a:gd name="connsiteY0-52" fmla="*/ 523714 h 2116967"/>
                <a:gd name="connsiteX1-53" fmla="*/ 1859631 w 1977297"/>
                <a:gd name="connsiteY1-54" fmla="*/ 427340 h 2116967"/>
                <a:gd name="connsiteX2-55" fmla="*/ 1977297 w 1977297"/>
                <a:gd name="connsiteY2-56" fmla="*/ 631142 h 2116967"/>
                <a:gd name="connsiteX3-57" fmla="*/ 1733947 w 1977297"/>
                <a:gd name="connsiteY3-58" fmla="*/ 859888 h 2116967"/>
                <a:gd name="connsiteX4-59" fmla="*/ 1733947 w 1977297"/>
                <a:gd name="connsiteY4-60" fmla="*/ 1257078 h 2116967"/>
                <a:gd name="connsiteX5-61" fmla="*/ 1977297 w 1977297"/>
                <a:gd name="connsiteY5-62" fmla="*/ 1485824 h 2116967"/>
                <a:gd name="connsiteX6-63" fmla="*/ 1859631 w 1977297"/>
                <a:gd name="connsiteY6-64" fmla="*/ 1689626 h 2116967"/>
                <a:gd name="connsiteX7-65" fmla="*/ 1539857 w 1977297"/>
                <a:gd name="connsiteY7-66" fmla="*/ 1593252 h 2116967"/>
                <a:gd name="connsiteX8-67" fmla="*/ 1195880 w 1977297"/>
                <a:gd name="connsiteY8-68" fmla="*/ 1791847 h 2116967"/>
                <a:gd name="connsiteX9-69" fmla="*/ 1119455 w 1977297"/>
                <a:gd name="connsiteY9-70" fmla="*/ 2116967 h 2116967"/>
                <a:gd name="connsiteX10-71" fmla="*/ 884125 w 1977297"/>
                <a:gd name="connsiteY10-72" fmla="*/ 2116967 h 2116967"/>
                <a:gd name="connsiteX11-73" fmla="*/ 807700 w 1977297"/>
                <a:gd name="connsiteY11-74" fmla="*/ 1791847 h 2116967"/>
                <a:gd name="connsiteX12-75" fmla="*/ 463723 w 1977297"/>
                <a:gd name="connsiteY12-76" fmla="*/ 1593252 h 2116967"/>
                <a:gd name="connsiteX13-77" fmla="*/ 143949 w 1977297"/>
                <a:gd name="connsiteY13-78" fmla="*/ 1689626 h 2116967"/>
                <a:gd name="connsiteX14-79" fmla="*/ 26283 w 1977297"/>
                <a:gd name="connsiteY14-80" fmla="*/ 1485824 h 2116967"/>
                <a:gd name="connsiteX15-81" fmla="*/ 269633 w 1977297"/>
                <a:gd name="connsiteY15-82" fmla="*/ 1257078 h 2116967"/>
                <a:gd name="connsiteX16-83" fmla="*/ 269633 w 1977297"/>
                <a:gd name="connsiteY16-84" fmla="*/ 859888 h 2116967"/>
                <a:gd name="connsiteX17-85" fmla="*/ 26283 w 1977297"/>
                <a:gd name="connsiteY17-86" fmla="*/ 631142 h 2116967"/>
                <a:gd name="connsiteX18-87" fmla="*/ 143949 w 1977297"/>
                <a:gd name="connsiteY18-88" fmla="*/ 427340 h 2116967"/>
                <a:gd name="connsiteX19-89" fmla="*/ 463723 w 1977297"/>
                <a:gd name="connsiteY19-90" fmla="*/ 523714 h 2116967"/>
                <a:gd name="connsiteX20-91" fmla="*/ 807700 w 1977297"/>
                <a:gd name="connsiteY20-92" fmla="*/ 325119 h 2116967"/>
                <a:gd name="connsiteX21-93" fmla="*/ 884125 w 1977297"/>
                <a:gd name="connsiteY21-94" fmla="*/ -1 h 2116967"/>
                <a:gd name="connsiteX22-95" fmla="*/ 1119455 w 1977297"/>
                <a:gd name="connsiteY22-96" fmla="*/ -1 h 2116967"/>
                <a:gd name="connsiteX23-97" fmla="*/ 1195880 w 1977297"/>
                <a:gd name="connsiteY23-98" fmla="*/ 325119 h 2116967"/>
                <a:gd name="connsiteX24-99" fmla="*/ 1539857 w 1977297"/>
                <a:gd name="connsiteY24-100" fmla="*/ 523714 h 2116967"/>
                <a:gd name="connsiteX0-101" fmla="*/ 1539859 w 1977299"/>
                <a:gd name="connsiteY0-102" fmla="*/ 523716 h 2116969"/>
                <a:gd name="connsiteX1-103" fmla="*/ 1859633 w 1977299"/>
                <a:gd name="connsiteY1-104" fmla="*/ 427342 h 2116969"/>
                <a:gd name="connsiteX2-105" fmla="*/ 1977299 w 1977299"/>
                <a:gd name="connsiteY2-106" fmla="*/ 631144 h 2116969"/>
                <a:gd name="connsiteX3-107" fmla="*/ 1733949 w 1977299"/>
                <a:gd name="connsiteY3-108" fmla="*/ 859890 h 2116969"/>
                <a:gd name="connsiteX4-109" fmla="*/ 1733949 w 1977299"/>
                <a:gd name="connsiteY4-110" fmla="*/ 1257080 h 2116969"/>
                <a:gd name="connsiteX5-111" fmla="*/ 1977299 w 1977299"/>
                <a:gd name="connsiteY5-112" fmla="*/ 1485826 h 2116969"/>
                <a:gd name="connsiteX6-113" fmla="*/ 1859633 w 1977299"/>
                <a:gd name="connsiteY6-114" fmla="*/ 1689628 h 2116969"/>
                <a:gd name="connsiteX7-115" fmla="*/ 1539859 w 1977299"/>
                <a:gd name="connsiteY7-116" fmla="*/ 1593254 h 2116969"/>
                <a:gd name="connsiteX8-117" fmla="*/ 1195882 w 1977299"/>
                <a:gd name="connsiteY8-118" fmla="*/ 1791849 h 2116969"/>
                <a:gd name="connsiteX9-119" fmla="*/ 1119457 w 1977299"/>
                <a:gd name="connsiteY9-120" fmla="*/ 2116969 h 2116969"/>
                <a:gd name="connsiteX10-121" fmla="*/ 884127 w 1977299"/>
                <a:gd name="connsiteY10-122" fmla="*/ 2116969 h 2116969"/>
                <a:gd name="connsiteX11-123" fmla="*/ 807702 w 1977299"/>
                <a:gd name="connsiteY11-124" fmla="*/ 1791849 h 2116969"/>
                <a:gd name="connsiteX12-125" fmla="*/ 463725 w 1977299"/>
                <a:gd name="connsiteY12-126" fmla="*/ 1593254 h 2116969"/>
                <a:gd name="connsiteX13-127" fmla="*/ 143951 w 1977299"/>
                <a:gd name="connsiteY13-128" fmla="*/ 1689628 h 2116969"/>
                <a:gd name="connsiteX14-129" fmla="*/ 26285 w 1977299"/>
                <a:gd name="connsiteY14-130" fmla="*/ 1485826 h 2116969"/>
                <a:gd name="connsiteX15-131" fmla="*/ 269635 w 1977299"/>
                <a:gd name="connsiteY15-132" fmla="*/ 1257080 h 2116969"/>
                <a:gd name="connsiteX16-133" fmla="*/ 269635 w 1977299"/>
                <a:gd name="connsiteY16-134" fmla="*/ 859890 h 2116969"/>
                <a:gd name="connsiteX17-135" fmla="*/ 26285 w 1977299"/>
                <a:gd name="connsiteY17-136" fmla="*/ 631144 h 2116969"/>
                <a:gd name="connsiteX18-137" fmla="*/ 143951 w 1977299"/>
                <a:gd name="connsiteY18-138" fmla="*/ 427342 h 2116969"/>
                <a:gd name="connsiteX19-139" fmla="*/ 463725 w 1977299"/>
                <a:gd name="connsiteY19-140" fmla="*/ 523716 h 2116969"/>
                <a:gd name="connsiteX20-141" fmla="*/ 807702 w 1977299"/>
                <a:gd name="connsiteY20-142" fmla="*/ 325121 h 2116969"/>
                <a:gd name="connsiteX21-143" fmla="*/ 884127 w 1977299"/>
                <a:gd name="connsiteY21-144" fmla="*/ 1 h 2116969"/>
                <a:gd name="connsiteX22-145" fmla="*/ 1119457 w 1977299"/>
                <a:gd name="connsiteY22-146" fmla="*/ 1 h 2116969"/>
                <a:gd name="connsiteX23-147" fmla="*/ 1195882 w 1977299"/>
                <a:gd name="connsiteY23-148" fmla="*/ 325121 h 2116969"/>
                <a:gd name="connsiteX24-149" fmla="*/ 1539859 w 1977299"/>
                <a:gd name="connsiteY24-150" fmla="*/ 523716 h 2116969"/>
                <a:gd name="connsiteX0-151" fmla="*/ 1539859 w 1977299"/>
                <a:gd name="connsiteY0-152" fmla="*/ 523714 h 2116967"/>
                <a:gd name="connsiteX1-153" fmla="*/ 1859633 w 1977299"/>
                <a:gd name="connsiteY1-154" fmla="*/ 427340 h 2116967"/>
                <a:gd name="connsiteX2-155" fmla="*/ 1977299 w 1977299"/>
                <a:gd name="connsiteY2-156" fmla="*/ 631142 h 2116967"/>
                <a:gd name="connsiteX3-157" fmla="*/ 1733949 w 1977299"/>
                <a:gd name="connsiteY3-158" fmla="*/ 859888 h 2116967"/>
                <a:gd name="connsiteX4-159" fmla="*/ 1733949 w 1977299"/>
                <a:gd name="connsiteY4-160" fmla="*/ 1257078 h 2116967"/>
                <a:gd name="connsiteX5-161" fmla="*/ 1977299 w 1977299"/>
                <a:gd name="connsiteY5-162" fmla="*/ 1485824 h 2116967"/>
                <a:gd name="connsiteX6-163" fmla="*/ 1859633 w 1977299"/>
                <a:gd name="connsiteY6-164" fmla="*/ 1689626 h 2116967"/>
                <a:gd name="connsiteX7-165" fmla="*/ 1539859 w 1977299"/>
                <a:gd name="connsiteY7-166" fmla="*/ 1593252 h 2116967"/>
                <a:gd name="connsiteX8-167" fmla="*/ 1195882 w 1977299"/>
                <a:gd name="connsiteY8-168" fmla="*/ 1791847 h 2116967"/>
                <a:gd name="connsiteX9-169" fmla="*/ 1119457 w 1977299"/>
                <a:gd name="connsiteY9-170" fmla="*/ 2116967 h 2116967"/>
                <a:gd name="connsiteX10-171" fmla="*/ 884127 w 1977299"/>
                <a:gd name="connsiteY10-172" fmla="*/ 2116967 h 2116967"/>
                <a:gd name="connsiteX11-173" fmla="*/ 807702 w 1977299"/>
                <a:gd name="connsiteY11-174" fmla="*/ 1791847 h 2116967"/>
                <a:gd name="connsiteX12-175" fmla="*/ 463725 w 1977299"/>
                <a:gd name="connsiteY12-176" fmla="*/ 1593252 h 2116967"/>
                <a:gd name="connsiteX13-177" fmla="*/ 143951 w 1977299"/>
                <a:gd name="connsiteY13-178" fmla="*/ 1689626 h 2116967"/>
                <a:gd name="connsiteX14-179" fmla="*/ 26285 w 1977299"/>
                <a:gd name="connsiteY14-180" fmla="*/ 1485824 h 2116967"/>
                <a:gd name="connsiteX15-181" fmla="*/ 269635 w 1977299"/>
                <a:gd name="connsiteY15-182" fmla="*/ 1257078 h 2116967"/>
                <a:gd name="connsiteX16-183" fmla="*/ 269635 w 1977299"/>
                <a:gd name="connsiteY16-184" fmla="*/ 859888 h 2116967"/>
                <a:gd name="connsiteX17-185" fmla="*/ 26285 w 1977299"/>
                <a:gd name="connsiteY17-186" fmla="*/ 631142 h 2116967"/>
                <a:gd name="connsiteX18-187" fmla="*/ 143951 w 1977299"/>
                <a:gd name="connsiteY18-188" fmla="*/ 427340 h 2116967"/>
                <a:gd name="connsiteX19-189" fmla="*/ 463725 w 1977299"/>
                <a:gd name="connsiteY19-190" fmla="*/ 523714 h 2116967"/>
                <a:gd name="connsiteX20-191" fmla="*/ 807702 w 1977299"/>
                <a:gd name="connsiteY20-192" fmla="*/ 325119 h 2116967"/>
                <a:gd name="connsiteX21-193" fmla="*/ 884127 w 1977299"/>
                <a:gd name="connsiteY21-194" fmla="*/ -1 h 2116967"/>
                <a:gd name="connsiteX22-195" fmla="*/ 1119457 w 1977299"/>
                <a:gd name="connsiteY22-196" fmla="*/ -1 h 2116967"/>
                <a:gd name="connsiteX23-197" fmla="*/ 1195882 w 1977299"/>
                <a:gd name="connsiteY23-198" fmla="*/ 325119 h 2116967"/>
                <a:gd name="connsiteX24-199" fmla="*/ 1539859 w 1977299"/>
                <a:gd name="connsiteY24-200" fmla="*/ 523714 h 2116967"/>
                <a:gd name="connsiteX0-201" fmla="*/ 1539859 w 1977299"/>
                <a:gd name="connsiteY0-202" fmla="*/ 523716 h 2157608"/>
                <a:gd name="connsiteX1-203" fmla="*/ 1859633 w 1977299"/>
                <a:gd name="connsiteY1-204" fmla="*/ 427342 h 2157608"/>
                <a:gd name="connsiteX2-205" fmla="*/ 1977299 w 1977299"/>
                <a:gd name="connsiteY2-206" fmla="*/ 631144 h 2157608"/>
                <a:gd name="connsiteX3-207" fmla="*/ 1733949 w 1977299"/>
                <a:gd name="connsiteY3-208" fmla="*/ 859890 h 2157608"/>
                <a:gd name="connsiteX4-209" fmla="*/ 1733949 w 1977299"/>
                <a:gd name="connsiteY4-210" fmla="*/ 1257080 h 2157608"/>
                <a:gd name="connsiteX5-211" fmla="*/ 1977299 w 1977299"/>
                <a:gd name="connsiteY5-212" fmla="*/ 1485826 h 2157608"/>
                <a:gd name="connsiteX6-213" fmla="*/ 1859633 w 1977299"/>
                <a:gd name="connsiteY6-214" fmla="*/ 1689628 h 2157608"/>
                <a:gd name="connsiteX7-215" fmla="*/ 1539859 w 1977299"/>
                <a:gd name="connsiteY7-216" fmla="*/ 1593254 h 2157608"/>
                <a:gd name="connsiteX8-217" fmla="*/ 1195882 w 1977299"/>
                <a:gd name="connsiteY8-218" fmla="*/ 1791849 h 2157608"/>
                <a:gd name="connsiteX9-219" fmla="*/ 1119457 w 1977299"/>
                <a:gd name="connsiteY9-220" fmla="*/ 2116969 h 2157608"/>
                <a:gd name="connsiteX10-221" fmla="*/ 884127 w 1977299"/>
                <a:gd name="connsiteY10-222" fmla="*/ 2116969 h 2157608"/>
                <a:gd name="connsiteX11-223" fmla="*/ 807702 w 1977299"/>
                <a:gd name="connsiteY11-224" fmla="*/ 1791849 h 2157608"/>
                <a:gd name="connsiteX12-225" fmla="*/ 463725 w 1977299"/>
                <a:gd name="connsiteY12-226" fmla="*/ 1593254 h 2157608"/>
                <a:gd name="connsiteX13-227" fmla="*/ 143951 w 1977299"/>
                <a:gd name="connsiteY13-228" fmla="*/ 1689628 h 2157608"/>
                <a:gd name="connsiteX14-229" fmla="*/ 26285 w 1977299"/>
                <a:gd name="connsiteY14-230" fmla="*/ 1485826 h 2157608"/>
                <a:gd name="connsiteX15-231" fmla="*/ 269635 w 1977299"/>
                <a:gd name="connsiteY15-232" fmla="*/ 1257080 h 2157608"/>
                <a:gd name="connsiteX16-233" fmla="*/ 269635 w 1977299"/>
                <a:gd name="connsiteY16-234" fmla="*/ 859890 h 2157608"/>
                <a:gd name="connsiteX17-235" fmla="*/ 26285 w 1977299"/>
                <a:gd name="connsiteY17-236" fmla="*/ 631144 h 2157608"/>
                <a:gd name="connsiteX18-237" fmla="*/ 143951 w 1977299"/>
                <a:gd name="connsiteY18-238" fmla="*/ 427342 h 2157608"/>
                <a:gd name="connsiteX19-239" fmla="*/ 463725 w 1977299"/>
                <a:gd name="connsiteY19-240" fmla="*/ 523716 h 2157608"/>
                <a:gd name="connsiteX20-241" fmla="*/ 807702 w 1977299"/>
                <a:gd name="connsiteY20-242" fmla="*/ 325121 h 2157608"/>
                <a:gd name="connsiteX21-243" fmla="*/ 884127 w 1977299"/>
                <a:gd name="connsiteY21-244" fmla="*/ 1 h 2157608"/>
                <a:gd name="connsiteX22-245" fmla="*/ 1119457 w 1977299"/>
                <a:gd name="connsiteY22-246" fmla="*/ 1 h 2157608"/>
                <a:gd name="connsiteX23-247" fmla="*/ 1195882 w 1977299"/>
                <a:gd name="connsiteY23-248" fmla="*/ 325121 h 2157608"/>
                <a:gd name="connsiteX24-249" fmla="*/ 1539859 w 1977299"/>
                <a:gd name="connsiteY24-250" fmla="*/ 523716 h 2157608"/>
                <a:gd name="connsiteX0-251" fmla="*/ 1539859 w 1977299"/>
                <a:gd name="connsiteY0-252" fmla="*/ 523714 h 2179536"/>
                <a:gd name="connsiteX1-253" fmla="*/ 1859633 w 1977299"/>
                <a:gd name="connsiteY1-254" fmla="*/ 427340 h 2179536"/>
                <a:gd name="connsiteX2-255" fmla="*/ 1977299 w 1977299"/>
                <a:gd name="connsiteY2-256" fmla="*/ 631142 h 2179536"/>
                <a:gd name="connsiteX3-257" fmla="*/ 1733949 w 1977299"/>
                <a:gd name="connsiteY3-258" fmla="*/ 859888 h 2179536"/>
                <a:gd name="connsiteX4-259" fmla="*/ 1733949 w 1977299"/>
                <a:gd name="connsiteY4-260" fmla="*/ 1257078 h 2179536"/>
                <a:gd name="connsiteX5-261" fmla="*/ 1977299 w 1977299"/>
                <a:gd name="connsiteY5-262" fmla="*/ 1485824 h 2179536"/>
                <a:gd name="connsiteX6-263" fmla="*/ 1859633 w 1977299"/>
                <a:gd name="connsiteY6-264" fmla="*/ 1689626 h 2179536"/>
                <a:gd name="connsiteX7-265" fmla="*/ 1539859 w 1977299"/>
                <a:gd name="connsiteY7-266" fmla="*/ 1593252 h 2179536"/>
                <a:gd name="connsiteX8-267" fmla="*/ 1195882 w 1977299"/>
                <a:gd name="connsiteY8-268" fmla="*/ 1791847 h 2179536"/>
                <a:gd name="connsiteX9-269" fmla="*/ 1119457 w 1977299"/>
                <a:gd name="connsiteY9-270" fmla="*/ 2116967 h 2179536"/>
                <a:gd name="connsiteX10-271" fmla="*/ 884127 w 1977299"/>
                <a:gd name="connsiteY10-272" fmla="*/ 2116967 h 2179536"/>
                <a:gd name="connsiteX11-273" fmla="*/ 807702 w 1977299"/>
                <a:gd name="connsiteY11-274" fmla="*/ 1791847 h 2179536"/>
                <a:gd name="connsiteX12-275" fmla="*/ 463725 w 1977299"/>
                <a:gd name="connsiteY12-276" fmla="*/ 1593252 h 2179536"/>
                <a:gd name="connsiteX13-277" fmla="*/ 143951 w 1977299"/>
                <a:gd name="connsiteY13-278" fmla="*/ 1689626 h 2179536"/>
                <a:gd name="connsiteX14-279" fmla="*/ 26285 w 1977299"/>
                <a:gd name="connsiteY14-280" fmla="*/ 1485824 h 2179536"/>
                <a:gd name="connsiteX15-281" fmla="*/ 269635 w 1977299"/>
                <a:gd name="connsiteY15-282" fmla="*/ 1257078 h 2179536"/>
                <a:gd name="connsiteX16-283" fmla="*/ 269635 w 1977299"/>
                <a:gd name="connsiteY16-284" fmla="*/ 859888 h 2179536"/>
                <a:gd name="connsiteX17-285" fmla="*/ 26285 w 1977299"/>
                <a:gd name="connsiteY17-286" fmla="*/ 631142 h 2179536"/>
                <a:gd name="connsiteX18-287" fmla="*/ 143951 w 1977299"/>
                <a:gd name="connsiteY18-288" fmla="*/ 427340 h 2179536"/>
                <a:gd name="connsiteX19-289" fmla="*/ 463725 w 1977299"/>
                <a:gd name="connsiteY19-290" fmla="*/ 523714 h 2179536"/>
                <a:gd name="connsiteX20-291" fmla="*/ 807702 w 1977299"/>
                <a:gd name="connsiteY20-292" fmla="*/ 325119 h 2179536"/>
                <a:gd name="connsiteX21-293" fmla="*/ 884127 w 1977299"/>
                <a:gd name="connsiteY21-294" fmla="*/ -1 h 2179536"/>
                <a:gd name="connsiteX22-295" fmla="*/ 1119457 w 1977299"/>
                <a:gd name="connsiteY22-296" fmla="*/ -1 h 2179536"/>
                <a:gd name="connsiteX23-297" fmla="*/ 1195882 w 1977299"/>
                <a:gd name="connsiteY23-298" fmla="*/ 325119 h 2179536"/>
                <a:gd name="connsiteX24-299" fmla="*/ 1539859 w 1977299"/>
                <a:gd name="connsiteY24-300" fmla="*/ 523714 h 2179536"/>
                <a:gd name="connsiteX0-301" fmla="*/ 1539859 w 1981249"/>
                <a:gd name="connsiteY0-302" fmla="*/ 523716 h 2179538"/>
                <a:gd name="connsiteX1-303" fmla="*/ 1859633 w 1981249"/>
                <a:gd name="connsiteY1-304" fmla="*/ 427342 h 2179538"/>
                <a:gd name="connsiteX2-305" fmla="*/ 1977299 w 1981249"/>
                <a:gd name="connsiteY2-306" fmla="*/ 631144 h 2179538"/>
                <a:gd name="connsiteX3-307" fmla="*/ 1733949 w 1981249"/>
                <a:gd name="connsiteY3-308" fmla="*/ 859890 h 2179538"/>
                <a:gd name="connsiteX4-309" fmla="*/ 1733949 w 1981249"/>
                <a:gd name="connsiteY4-310" fmla="*/ 1257080 h 2179538"/>
                <a:gd name="connsiteX5-311" fmla="*/ 1977299 w 1981249"/>
                <a:gd name="connsiteY5-312" fmla="*/ 1485826 h 2179538"/>
                <a:gd name="connsiteX6-313" fmla="*/ 1859633 w 1981249"/>
                <a:gd name="connsiteY6-314" fmla="*/ 1689628 h 2179538"/>
                <a:gd name="connsiteX7-315" fmla="*/ 1539859 w 1981249"/>
                <a:gd name="connsiteY7-316" fmla="*/ 1593254 h 2179538"/>
                <a:gd name="connsiteX8-317" fmla="*/ 1195882 w 1981249"/>
                <a:gd name="connsiteY8-318" fmla="*/ 1791849 h 2179538"/>
                <a:gd name="connsiteX9-319" fmla="*/ 1119457 w 1981249"/>
                <a:gd name="connsiteY9-320" fmla="*/ 2116969 h 2179538"/>
                <a:gd name="connsiteX10-321" fmla="*/ 884127 w 1981249"/>
                <a:gd name="connsiteY10-322" fmla="*/ 2116969 h 2179538"/>
                <a:gd name="connsiteX11-323" fmla="*/ 807702 w 1981249"/>
                <a:gd name="connsiteY11-324" fmla="*/ 1791849 h 2179538"/>
                <a:gd name="connsiteX12-325" fmla="*/ 463725 w 1981249"/>
                <a:gd name="connsiteY12-326" fmla="*/ 1593254 h 2179538"/>
                <a:gd name="connsiteX13-327" fmla="*/ 143951 w 1981249"/>
                <a:gd name="connsiteY13-328" fmla="*/ 1689628 h 2179538"/>
                <a:gd name="connsiteX14-329" fmla="*/ 26285 w 1981249"/>
                <a:gd name="connsiteY14-330" fmla="*/ 1485826 h 2179538"/>
                <a:gd name="connsiteX15-331" fmla="*/ 269635 w 1981249"/>
                <a:gd name="connsiteY15-332" fmla="*/ 1257080 h 2179538"/>
                <a:gd name="connsiteX16-333" fmla="*/ 269635 w 1981249"/>
                <a:gd name="connsiteY16-334" fmla="*/ 859890 h 2179538"/>
                <a:gd name="connsiteX17-335" fmla="*/ 26285 w 1981249"/>
                <a:gd name="connsiteY17-336" fmla="*/ 631144 h 2179538"/>
                <a:gd name="connsiteX18-337" fmla="*/ 143951 w 1981249"/>
                <a:gd name="connsiteY18-338" fmla="*/ 427342 h 2179538"/>
                <a:gd name="connsiteX19-339" fmla="*/ 463725 w 1981249"/>
                <a:gd name="connsiteY19-340" fmla="*/ 523716 h 2179538"/>
                <a:gd name="connsiteX20-341" fmla="*/ 807702 w 1981249"/>
                <a:gd name="connsiteY20-342" fmla="*/ 325121 h 2179538"/>
                <a:gd name="connsiteX21-343" fmla="*/ 884127 w 1981249"/>
                <a:gd name="connsiteY21-344" fmla="*/ 1 h 2179538"/>
                <a:gd name="connsiteX22-345" fmla="*/ 1119457 w 1981249"/>
                <a:gd name="connsiteY22-346" fmla="*/ 1 h 2179538"/>
                <a:gd name="connsiteX23-347" fmla="*/ 1195882 w 1981249"/>
                <a:gd name="connsiteY23-348" fmla="*/ 325121 h 2179538"/>
                <a:gd name="connsiteX24-349" fmla="*/ 1539859 w 1981249"/>
                <a:gd name="connsiteY24-350" fmla="*/ 523716 h 2179538"/>
                <a:gd name="connsiteX0-351" fmla="*/ 1539859 w 2003583"/>
                <a:gd name="connsiteY0-352" fmla="*/ 523714 h 2179536"/>
                <a:gd name="connsiteX1-353" fmla="*/ 1859633 w 2003583"/>
                <a:gd name="connsiteY1-354" fmla="*/ 427340 h 2179536"/>
                <a:gd name="connsiteX2-355" fmla="*/ 1977299 w 2003583"/>
                <a:gd name="connsiteY2-356" fmla="*/ 631142 h 2179536"/>
                <a:gd name="connsiteX3-357" fmla="*/ 1733949 w 2003583"/>
                <a:gd name="connsiteY3-358" fmla="*/ 859888 h 2179536"/>
                <a:gd name="connsiteX4-359" fmla="*/ 1733949 w 2003583"/>
                <a:gd name="connsiteY4-360" fmla="*/ 1257078 h 2179536"/>
                <a:gd name="connsiteX5-361" fmla="*/ 1977299 w 2003583"/>
                <a:gd name="connsiteY5-362" fmla="*/ 1485824 h 2179536"/>
                <a:gd name="connsiteX6-363" fmla="*/ 1859633 w 2003583"/>
                <a:gd name="connsiteY6-364" fmla="*/ 1689626 h 2179536"/>
                <a:gd name="connsiteX7-365" fmla="*/ 1539859 w 2003583"/>
                <a:gd name="connsiteY7-366" fmla="*/ 1593252 h 2179536"/>
                <a:gd name="connsiteX8-367" fmla="*/ 1195882 w 2003583"/>
                <a:gd name="connsiteY8-368" fmla="*/ 1791847 h 2179536"/>
                <a:gd name="connsiteX9-369" fmla="*/ 1119457 w 2003583"/>
                <a:gd name="connsiteY9-370" fmla="*/ 2116967 h 2179536"/>
                <a:gd name="connsiteX10-371" fmla="*/ 884127 w 2003583"/>
                <a:gd name="connsiteY10-372" fmla="*/ 2116967 h 2179536"/>
                <a:gd name="connsiteX11-373" fmla="*/ 807702 w 2003583"/>
                <a:gd name="connsiteY11-374" fmla="*/ 1791847 h 2179536"/>
                <a:gd name="connsiteX12-375" fmla="*/ 463725 w 2003583"/>
                <a:gd name="connsiteY12-376" fmla="*/ 1593252 h 2179536"/>
                <a:gd name="connsiteX13-377" fmla="*/ 143951 w 2003583"/>
                <a:gd name="connsiteY13-378" fmla="*/ 1689626 h 2179536"/>
                <a:gd name="connsiteX14-379" fmla="*/ 26285 w 2003583"/>
                <a:gd name="connsiteY14-380" fmla="*/ 1485824 h 2179536"/>
                <a:gd name="connsiteX15-381" fmla="*/ 269635 w 2003583"/>
                <a:gd name="connsiteY15-382" fmla="*/ 1257078 h 2179536"/>
                <a:gd name="connsiteX16-383" fmla="*/ 269635 w 2003583"/>
                <a:gd name="connsiteY16-384" fmla="*/ 859888 h 2179536"/>
                <a:gd name="connsiteX17-385" fmla="*/ 26285 w 2003583"/>
                <a:gd name="connsiteY17-386" fmla="*/ 631142 h 2179536"/>
                <a:gd name="connsiteX18-387" fmla="*/ 143951 w 2003583"/>
                <a:gd name="connsiteY18-388" fmla="*/ 427340 h 2179536"/>
                <a:gd name="connsiteX19-389" fmla="*/ 463725 w 2003583"/>
                <a:gd name="connsiteY19-390" fmla="*/ 523714 h 2179536"/>
                <a:gd name="connsiteX20-391" fmla="*/ 807702 w 2003583"/>
                <a:gd name="connsiteY20-392" fmla="*/ 325119 h 2179536"/>
                <a:gd name="connsiteX21-393" fmla="*/ 884127 w 2003583"/>
                <a:gd name="connsiteY21-394" fmla="*/ -1 h 2179536"/>
                <a:gd name="connsiteX22-395" fmla="*/ 1119457 w 2003583"/>
                <a:gd name="connsiteY22-396" fmla="*/ -1 h 2179536"/>
                <a:gd name="connsiteX23-397" fmla="*/ 1195882 w 2003583"/>
                <a:gd name="connsiteY23-398" fmla="*/ 325119 h 2179536"/>
                <a:gd name="connsiteX24-399" fmla="*/ 1539859 w 2003583"/>
                <a:gd name="connsiteY24-400" fmla="*/ 523714 h 2179536"/>
                <a:gd name="connsiteX0-401" fmla="*/ 1539859 w 2003583"/>
                <a:gd name="connsiteY0-402" fmla="*/ 523716 h 2179538"/>
                <a:gd name="connsiteX1-403" fmla="*/ 1859633 w 2003583"/>
                <a:gd name="connsiteY1-404" fmla="*/ 427342 h 2179538"/>
                <a:gd name="connsiteX2-405" fmla="*/ 1977299 w 2003583"/>
                <a:gd name="connsiteY2-406" fmla="*/ 631144 h 2179538"/>
                <a:gd name="connsiteX3-407" fmla="*/ 1733949 w 2003583"/>
                <a:gd name="connsiteY3-408" fmla="*/ 859890 h 2179538"/>
                <a:gd name="connsiteX4-409" fmla="*/ 1733949 w 2003583"/>
                <a:gd name="connsiteY4-410" fmla="*/ 1257080 h 2179538"/>
                <a:gd name="connsiteX5-411" fmla="*/ 1977299 w 2003583"/>
                <a:gd name="connsiteY5-412" fmla="*/ 1485826 h 2179538"/>
                <a:gd name="connsiteX6-413" fmla="*/ 1859633 w 2003583"/>
                <a:gd name="connsiteY6-414" fmla="*/ 1689628 h 2179538"/>
                <a:gd name="connsiteX7-415" fmla="*/ 1539859 w 2003583"/>
                <a:gd name="connsiteY7-416" fmla="*/ 1593254 h 2179538"/>
                <a:gd name="connsiteX8-417" fmla="*/ 1195882 w 2003583"/>
                <a:gd name="connsiteY8-418" fmla="*/ 1791849 h 2179538"/>
                <a:gd name="connsiteX9-419" fmla="*/ 1119457 w 2003583"/>
                <a:gd name="connsiteY9-420" fmla="*/ 2116969 h 2179538"/>
                <a:gd name="connsiteX10-421" fmla="*/ 884127 w 2003583"/>
                <a:gd name="connsiteY10-422" fmla="*/ 2116969 h 2179538"/>
                <a:gd name="connsiteX11-423" fmla="*/ 807702 w 2003583"/>
                <a:gd name="connsiteY11-424" fmla="*/ 1791849 h 2179538"/>
                <a:gd name="connsiteX12-425" fmla="*/ 463725 w 2003583"/>
                <a:gd name="connsiteY12-426" fmla="*/ 1593254 h 2179538"/>
                <a:gd name="connsiteX13-427" fmla="*/ 143951 w 2003583"/>
                <a:gd name="connsiteY13-428" fmla="*/ 1689628 h 2179538"/>
                <a:gd name="connsiteX14-429" fmla="*/ 26285 w 2003583"/>
                <a:gd name="connsiteY14-430" fmla="*/ 1485826 h 2179538"/>
                <a:gd name="connsiteX15-431" fmla="*/ 269635 w 2003583"/>
                <a:gd name="connsiteY15-432" fmla="*/ 1257080 h 2179538"/>
                <a:gd name="connsiteX16-433" fmla="*/ 269635 w 2003583"/>
                <a:gd name="connsiteY16-434" fmla="*/ 859890 h 2179538"/>
                <a:gd name="connsiteX17-435" fmla="*/ 26285 w 2003583"/>
                <a:gd name="connsiteY17-436" fmla="*/ 631144 h 2179538"/>
                <a:gd name="connsiteX18-437" fmla="*/ 143951 w 2003583"/>
                <a:gd name="connsiteY18-438" fmla="*/ 427342 h 2179538"/>
                <a:gd name="connsiteX19-439" fmla="*/ 463725 w 2003583"/>
                <a:gd name="connsiteY19-440" fmla="*/ 523716 h 2179538"/>
                <a:gd name="connsiteX20-441" fmla="*/ 807702 w 2003583"/>
                <a:gd name="connsiteY20-442" fmla="*/ 325121 h 2179538"/>
                <a:gd name="connsiteX21-443" fmla="*/ 884127 w 2003583"/>
                <a:gd name="connsiteY21-444" fmla="*/ 1 h 2179538"/>
                <a:gd name="connsiteX22-445" fmla="*/ 1119457 w 2003583"/>
                <a:gd name="connsiteY22-446" fmla="*/ 1 h 2179538"/>
                <a:gd name="connsiteX23-447" fmla="*/ 1195882 w 2003583"/>
                <a:gd name="connsiteY23-448" fmla="*/ 325121 h 2179538"/>
                <a:gd name="connsiteX24-449" fmla="*/ 1539859 w 2003583"/>
                <a:gd name="connsiteY24-450" fmla="*/ 523716 h 2179538"/>
                <a:gd name="connsiteX0-451" fmla="*/ 1539859 w 2003583"/>
                <a:gd name="connsiteY0-452" fmla="*/ 523714 h 2179536"/>
                <a:gd name="connsiteX1-453" fmla="*/ 1859633 w 2003583"/>
                <a:gd name="connsiteY1-454" fmla="*/ 427340 h 2179536"/>
                <a:gd name="connsiteX2-455" fmla="*/ 1977299 w 2003583"/>
                <a:gd name="connsiteY2-456" fmla="*/ 631142 h 2179536"/>
                <a:gd name="connsiteX3-457" fmla="*/ 1733949 w 2003583"/>
                <a:gd name="connsiteY3-458" fmla="*/ 859888 h 2179536"/>
                <a:gd name="connsiteX4-459" fmla="*/ 1733949 w 2003583"/>
                <a:gd name="connsiteY4-460" fmla="*/ 1257078 h 2179536"/>
                <a:gd name="connsiteX5-461" fmla="*/ 1977299 w 2003583"/>
                <a:gd name="connsiteY5-462" fmla="*/ 1485824 h 2179536"/>
                <a:gd name="connsiteX6-463" fmla="*/ 1859633 w 2003583"/>
                <a:gd name="connsiteY6-464" fmla="*/ 1689626 h 2179536"/>
                <a:gd name="connsiteX7-465" fmla="*/ 1539859 w 2003583"/>
                <a:gd name="connsiteY7-466" fmla="*/ 1593252 h 2179536"/>
                <a:gd name="connsiteX8-467" fmla="*/ 1195882 w 2003583"/>
                <a:gd name="connsiteY8-468" fmla="*/ 1791847 h 2179536"/>
                <a:gd name="connsiteX9-469" fmla="*/ 1119457 w 2003583"/>
                <a:gd name="connsiteY9-470" fmla="*/ 2116967 h 2179536"/>
                <a:gd name="connsiteX10-471" fmla="*/ 884127 w 2003583"/>
                <a:gd name="connsiteY10-472" fmla="*/ 2116967 h 2179536"/>
                <a:gd name="connsiteX11-473" fmla="*/ 807702 w 2003583"/>
                <a:gd name="connsiteY11-474" fmla="*/ 1791847 h 2179536"/>
                <a:gd name="connsiteX12-475" fmla="*/ 463725 w 2003583"/>
                <a:gd name="connsiteY12-476" fmla="*/ 1593252 h 2179536"/>
                <a:gd name="connsiteX13-477" fmla="*/ 143951 w 2003583"/>
                <a:gd name="connsiteY13-478" fmla="*/ 1689626 h 2179536"/>
                <a:gd name="connsiteX14-479" fmla="*/ 26285 w 2003583"/>
                <a:gd name="connsiteY14-480" fmla="*/ 1485824 h 2179536"/>
                <a:gd name="connsiteX15-481" fmla="*/ 269635 w 2003583"/>
                <a:gd name="connsiteY15-482" fmla="*/ 1257078 h 2179536"/>
                <a:gd name="connsiteX16-483" fmla="*/ 269635 w 2003583"/>
                <a:gd name="connsiteY16-484" fmla="*/ 859888 h 2179536"/>
                <a:gd name="connsiteX17-485" fmla="*/ 26285 w 2003583"/>
                <a:gd name="connsiteY17-486" fmla="*/ 631142 h 2179536"/>
                <a:gd name="connsiteX18-487" fmla="*/ 143951 w 2003583"/>
                <a:gd name="connsiteY18-488" fmla="*/ 427340 h 2179536"/>
                <a:gd name="connsiteX19-489" fmla="*/ 463725 w 2003583"/>
                <a:gd name="connsiteY19-490" fmla="*/ 523714 h 2179536"/>
                <a:gd name="connsiteX20-491" fmla="*/ 807702 w 2003583"/>
                <a:gd name="connsiteY20-492" fmla="*/ 325119 h 2179536"/>
                <a:gd name="connsiteX21-493" fmla="*/ 884127 w 2003583"/>
                <a:gd name="connsiteY21-494" fmla="*/ -1 h 2179536"/>
                <a:gd name="connsiteX22-495" fmla="*/ 1119457 w 2003583"/>
                <a:gd name="connsiteY22-496" fmla="*/ -1 h 2179536"/>
                <a:gd name="connsiteX23-497" fmla="*/ 1195882 w 2003583"/>
                <a:gd name="connsiteY23-498" fmla="*/ 325119 h 2179536"/>
                <a:gd name="connsiteX24-499" fmla="*/ 1539859 w 2003583"/>
                <a:gd name="connsiteY24-500" fmla="*/ 523714 h 2179536"/>
                <a:gd name="connsiteX0-501" fmla="*/ 1539859 w 2003583"/>
                <a:gd name="connsiteY0-502" fmla="*/ 564355 h 2220177"/>
                <a:gd name="connsiteX1-503" fmla="*/ 1859633 w 2003583"/>
                <a:gd name="connsiteY1-504" fmla="*/ 467981 h 2220177"/>
                <a:gd name="connsiteX2-505" fmla="*/ 1977299 w 2003583"/>
                <a:gd name="connsiteY2-506" fmla="*/ 671783 h 2220177"/>
                <a:gd name="connsiteX3-507" fmla="*/ 1733949 w 2003583"/>
                <a:gd name="connsiteY3-508" fmla="*/ 900529 h 2220177"/>
                <a:gd name="connsiteX4-509" fmla="*/ 1733949 w 2003583"/>
                <a:gd name="connsiteY4-510" fmla="*/ 1297719 h 2220177"/>
                <a:gd name="connsiteX5-511" fmla="*/ 1977299 w 2003583"/>
                <a:gd name="connsiteY5-512" fmla="*/ 1526465 h 2220177"/>
                <a:gd name="connsiteX6-513" fmla="*/ 1859633 w 2003583"/>
                <a:gd name="connsiteY6-514" fmla="*/ 1730267 h 2220177"/>
                <a:gd name="connsiteX7-515" fmla="*/ 1539859 w 2003583"/>
                <a:gd name="connsiteY7-516" fmla="*/ 1633893 h 2220177"/>
                <a:gd name="connsiteX8-517" fmla="*/ 1195882 w 2003583"/>
                <a:gd name="connsiteY8-518" fmla="*/ 1832488 h 2220177"/>
                <a:gd name="connsiteX9-519" fmla="*/ 1119457 w 2003583"/>
                <a:gd name="connsiteY9-520" fmla="*/ 2157608 h 2220177"/>
                <a:gd name="connsiteX10-521" fmla="*/ 884127 w 2003583"/>
                <a:gd name="connsiteY10-522" fmla="*/ 2157608 h 2220177"/>
                <a:gd name="connsiteX11-523" fmla="*/ 807702 w 2003583"/>
                <a:gd name="connsiteY11-524" fmla="*/ 1832488 h 2220177"/>
                <a:gd name="connsiteX12-525" fmla="*/ 463725 w 2003583"/>
                <a:gd name="connsiteY12-526" fmla="*/ 1633893 h 2220177"/>
                <a:gd name="connsiteX13-527" fmla="*/ 143951 w 2003583"/>
                <a:gd name="connsiteY13-528" fmla="*/ 1730267 h 2220177"/>
                <a:gd name="connsiteX14-529" fmla="*/ 26285 w 2003583"/>
                <a:gd name="connsiteY14-530" fmla="*/ 1526465 h 2220177"/>
                <a:gd name="connsiteX15-531" fmla="*/ 269635 w 2003583"/>
                <a:gd name="connsiteY15-532" fmla="*/ 1297719 h 2220177"/>
                <a:gd name="connsiteX16-533" fmla="*/ 269635 w 2003583"/>
                <a:gd name="connsiteY16-534" fmla="*/ 900529 h 2220177"/>
                <a:gd name="connsiteX17-535" fmla="*/ 26285 w 2003583"/>
                <a:gd name="connsiteY17-536" fmla="*/ 671783 h 2220177"/>
                <a:gd name="connsiteX18-537" fmla="*/ 143951 w 2003583"/>
                <a:gd name="connsiteY18-538" fmla="*/ 467981 h 2220177"/>
                <a:gd name="connsiteX19-539" fmla="*/ 463725 w 2003583"/>
                <a:gd name="connsiteY19-540" fmla="*/ 564355 h 2220177"/>
                <a:gd name="connsiteX20-541" fmla="*/ 807702 w 2003583"/>
                <a:gd name="connsiteY20-542" fmla="*/ 365760 h 2220177"/>
                <a:gd name="connsiteX21-543" fmla="*/ 884127 w 2003583"/>
                <a:gd name="connsiteY21-544" fmla="*/ 40640 h 2220177"/>
                <a:gd name="connsiteX22-545" fmla="*/ 1119457 w 2003583"/>
                <a:gd name="connsiteY22-546" fmla="*/ 40640 h 2220177"/>
                <a:gd name="connsiteX23-547" fmla="*/ 1195882 w 2003583"/>
                <a:gd name="connsiteY23-548" fmla="*/ 365760 h 2220177"/>
                <a:gd name="connsiteX24-549" fmla="*/ 1539859 w 2003583"/>
                <a:gd name="connsiteY24-550" fmla="*/ 564355 h 2220177"/>
                <a:gd name="connsiteX0-551" fmla="*/ 1539859 w 2003583"/>
                <a:gd name="connsiteY0-552" fmla="*/ 586285 h 2242107"/>
                <a:gd name="connsiteX1-553" fmla="*/ 1859633 w 2003583"/>
                <a:gd name="connsiteY1-554" fmla="*/ 489911 h 2242107"/>
                <a:gd name="connsiteX2-555" fmla="*/ 1977299 w 2003583"/>
                <a:gd name="connsiteY2-556" fmla="*/ 693713 h 2242107"/>
                <a:gd name="connsiteX3-557" fmla="*/ 1733949 w 2003583"/>
                <a:gd name="connsiteY3-558" fmla="*/ 922459 h 2242107"/>
                <a:gd name="connsiteX4-559" fmla="*/ 1733949 w 2003583"/>
                <a:gd name="connsiteY4-560" fmla="*/ 1319649 h 2242107"/>
                <a:gd name="connsiteX5-561" fmla="*/ 1977299 w 2003583"/>
                <a:gd name="connsiteY5-562" fmla="*/ 1548395 h 2242107"/>
                <a:gd name="connsiteX6-563" fmla="*/ 1859633 w 2003583"/>
                <a:gd name="connsiteY6-564" fmla="*/ 1752197 h 2242107"/>
                <a:gd name="connsiteX7-565" fmla="*/ 1539859 w 2003583"/>
                <a:gd name="connsiteY7-566" fmla="*/ 1655823 h 2242107"/>
                <a:gd name="connsiteX8-567" fmla="*/ 1195882 w 2003583"/>
                <a:gd name="connsiteY8-568" fmla="*/ 1854418 h 2242107"/>
                <a:gd name="connsiteX9-569" fmla="*/ 1119457 w 2003583"/>
                <a:gd name="connsiteY9-570" fmla="*/ 2179538 h 2242107"/>
                <a:gd name="connsiteX10-571" fmla="*/ 884127 w 2003583"/>
                <a:gd name="connsiteY10-572" fmla="*/ 2179538 h 2242107"/>
                <a:gd name="connsiteX11-573" fmla="*/ 807702 w 2003583"/>
                <a:gd name="connsiteY11-574" fmla="*/ 1854418 h 2242107"/>
                <a:gd name="connsiteX12-575" fmla="*/ 463725 w 2003583"/>
                <a:gd name="connsiteY12-576" fmla="*/ 1655823 h 2242107"/>
                <a:gd name="connsiteX13-577" fmla="*/ 143951 w 2003583"/>
                <a:gd name="connsiteY13-578" fmla="*/ 1752197 h 2242107"/>
                <a:gd name="connsiteX14-579" fmla="*/ 26285 w 2003583"/>
                <a:gd name="connsiteY14-580" fmla="*/ 1548395 h 2242107"/>
                <a:gd name="connsiteX15-581" fmla="*/ 269635 w 2003583"/>
                <a:gd name="connsiteY15-582" fmla="*/ 1319649 h 2242107"/>
                <a:gd name="connsiteX16-583" fmla="*/ 269635 w 2003583"/>
                <a:gd name="connsiteY16-584" fmla="*/ 922459 h 2242107"/>
                <a:gd name="connsiteX17-585" fmla="*/ 26285 w 2003583"/>
                <a:gd name="connsiteY17-586" fmla="*/ 693713 h 2242107"/>
                <a:gd name="connsiteX18-587" fmla="*/ 143951 w 2003583"/>
                <a:gd name="connsiteY18-588" fmla="*/ 489911 h 2242107"/>
                <a:gd name="connsiteX19-589" fmla="*/ 463725 w 2003583"/>
                <a:gd name="connsiteY19-590" fmla="*/ 586285 h 2242107"/>
                <a:gd name="connsiteX20-591" fmla="*/ 807702 w 2003583"/>
                <a:gd name="connsiteY20-592" fmla="*/ 387690 h 2242107"/>
                <a:gd name="connsiteX21-593" fmla="*/ 884127 w 2003583"/>
                <a:gd name="connsiteY21-594" fmla="*/ 62570 h 2242107"/>
                <a:gd name="connsiteX22-595" fmla="*/ 1119457 w 2003583"/>
                <a:gd name="connsiteY22-596" fmla="*/ 62570 h 2242107"/>
                <a:gd name="connsiteX23-597" fmla="*/ 1195882 w 2003583"/>
                <a:gd name="connsiteY23-598" fmla="*/ 387690 h 2242107"/>
                <a:gd name="connsiteX24-599" fmla="*/ 1539859 w 2003583"/>
                <a:gd name="connsiteY24-600" fmla="*/ 586285 h 2242107"/>
                <a:gd name="connsiteX0-601" fmla="*/ 1539859 w 2003583"/>
                <a:gd name="connsiteY0-602" fmla="*/ 586285 h 2242107"/>
                <a:gd name="connsiteX1-603" fmla="*/ 1859633 w 2003583"/>
                <a:gd name="connsiteY1-604" fmla="*/ 489911 h 2242107"/>
                <a:gd name="connsiteX2-605" fmla="*/ 1977299 w 2003583"/>
                <a:gd name="connsiteY2-606" fmla="*/ 693713 h 2242107"/>
                <a:gd name="connsiteX3-607" fmla="*/ 1733949 w 2003583"/>
                <a:gd name="connsiteY3-608" fmla="*/ 922459 h 2242107"/>
                <a:gd name="connsiteX4-609" fmla="*/ 1733949 w 2003583"/>
                <a:gd name="connsiteY4-610" fmla="*/ 1319649 h 2242107"/>
                <a:gd name="connsiteX5-611" fmla="*/ 1977299 w 2003583"/>
                <a:gd name="connsiteY5-612" fmla="*/ 1548395 h 2242107"/>
                <a:gd name="connsiteX6-613" fmla="*/ 1859633 w 2003583"/>
                <a:gd name="connsiteY6-614" fmla="*/ 1752197 h 2242107"/>
                <a:gd name="connsiteX7-615" fmla="*/ 1539859 w 2003583"/>
                <a:gd name="connsiteY7-616" fmla="*/ 1655823 h 2242107"/>
                <a:gd name="connsiteX8-617" fmla="*/ 1195882 w 2003583"/>
                <a:gd name="connsiteY8-618" fmla="*/ 1854418 h 2242107"/>
                <a:gd name="connsiteX9-619" fmla="*/ 1119457 w 2003583"/>
                <a:gd name="connsiteY9-620" fmla="*/ 2179538 h 2242107"/>
                <a:gd name="connsiteX10-621" fmla="*/ 884127 w 2003583"/>
                <a:gd name="connsiteY10-622" fmla="*/ 2179538 h 2242107"/>
                <a:gd name="connsiteX11-623" fmla="*/ 807702 w 2003583"/>
                <a:gd name="connsiteY11-624" fmla="*/ 1854418 h 2242107"/>
                <a:gd name="connsiteX12-625" fmla="*/ 463725 w 2003583"/>
                <a:gd name="connsiteY12-626" fmla="*/ 1655823 h 2242107"/>
                <a:gd name="connsiteX13-627" fmla="*/ 143951 w 2003583"/>
                <a:gd name="connsiteY13-628" fmla="*/ 1752197 h 2242107"/>
                <a:gd name="connsiteX14-629" fmla="*/ 26285 w 2003583"/>
                <a:gd name="connsiteY14-630" fmla="*/ 1548395 h 2242107"/>
                <a:gd name="connsiteX15-631" fmla="*/ 269635 w 2003583"/>
                <a:gd name="connsiteY15-632" fmla="*/ 1319649 h 2242107"/>
                <a:gd name="connsiteX16-633" fmla="*/ 269635 w 2003583"/>
                <a:gd name="connsiteY16-634" fmla="*/ 922459 h 2242107"/>
                <a:gd name="connsiteX17-635" fmla="*/ 26285 w 2003583"/>
                <a:gd name="connsiteY17-636" fmla="*/ 693713 h 2242107"/>
                <a:gd name="connsiteX18-637" fmla="*/ 143951 w 2003583"/>
                <a:gd name="connsiteY18-638" fmla="*/ 489911 h 2242107"/>
                <a:gd name="connsiteX19-639" fmla="*/ 463725 w 2003583"/>
                <a:gd name="connsiteY19-640" fmla="*/ 586285 h 2242107"/>
                <a:gd name="connsiteX20-641" fmla="*/ 807702 w 2003583"/>
                <a:gd name="connsiteY20-642" fmla="*/ 387690 h 2242107"/>
                <a:gd name="connsiteX21-643" fmla="*/ 884127 w 2003583"/>
                <a:gd name="connsiteY21-644" fmla="*/ 62570 h 2242107"/>
                <a:gd name="connsiteX22-645" fmla="*/ 1119457 w 2003583"/>
                <a:gd name="connsiteY22-646" fmla="*/ 62570 h 2242107"/>
                <a:gd name="connsiteX23-647" fmla="*/ 1195882 w 2003583"/>
                <a:gd name="connsiteY23-648" fmla="*/ 387690 h 2242107"/>
                <a:gd name="connsiteX24-649" fmla="*/ 1539859 w 2003583"/>
                <a:gd name="connsiteY24-650" fmla="*/ 586285 h 2242107"/>
                <a:gd name="connsiteX0-651" fmla="*/ 1539859 w 2003583"/>
                <a:gd name="connsiteY0-652" fmla="*/ 586285 h 2242107"/>
                <a:gd name="connsiteX1-653" fmla="*/ 1859633 w 2003583"/>
                <a:gd name="connsiteY1-654" fmla="*/ 489911 h 2242107"/>
                <a:gd name="connsiteX2-655" fmla="*/ 1977299 w 2003583"/>
                <a:gd name="connsiteY2-656" fmla="*/ 693713 h 2242107"/>
                <a:gd name="connsiteX3-657" fmla="*/ 1733949 w 2003583"/>
                <a:gd name="connsiteY3-658" fmla="*/ 922459 h 2242107"/>
                <a:gd name="connsiteX4-659" fmla="*/ 1733949 w 2003583"/>
                <a:gd name="connsiteY4-660" fmla="*/ 1319649 h 2242107"/>
                <a:gd name="connsiteX5-661" fmla="*/ 1977299 w 2003583"/>
                <a:gd name="connsiteY5-662" fmla="*/ 1548395 h 2242107"/>
                <a:gd name="connsiteX6-663" fmla="*/ 1859633 w 2003583"/>
                <a:gd name="connsiteY6-664" fmla="*/ 1752197 h 2242107"/>
                <a:gd name="connsiteX7-665" fmla="*/ 1539859 w 2003583"/>
                <a:gd name="connsiteY7-666" fmla="*/ 1655823 h 2242107"/>
                <a:gd name="connsiteX8-667" fmla="*/ 1195882 w 2003583"/>
                <a:gd name="connsiteY8-668" fmla="*/ 1854418 h 2242107"/>
                <a:gd name="connsiteX9-669" fmla="*/ 1119457 w 2003583"/>
                <a:gd name="connsiteY9-670" fmla="*/ 2179538 h 2242107"/>
                <a:gd name="connsiteX10-671" fmla="*/ 884127 w 2003583"/>
                <a:gd name="connsiteY10-672" fmla="*/ 2179538 h 2242107"/>
                <a:gd name="connsiteX11-673" fmla="*/ 807702 w 2003583"/>
                <a:gd name="connsiteY11-674" fmla="*/ 1854418 h 2242107"/>
                <a:gd name="connsiteX12-675" fmla="*/ 463725 w 2003583"/>
                <a:gd name="connsiteY12-676" fmla="*/ 1655823 h 2242107"/>
                <a:gd name="connsiteX13-677" fmla="*/ 143951 w 2003583"/>
                <a:gd name="connsiteY13-678" fmla="*/ 1752197 h 2242107"/>
                <a:gd name="connsiteX14-679" fmla="*/ 26285 w 2003583"/>
                <a:gd name="connsiteY14-680" fmla="*/ 1548395 h 2242107"/>
                <a:gd name="connsiteX15-681" fmla="*/ 269635 w 2003583"/>
                <a:gd name="connsiteY15-682" fmla="*/ 1319649 h 2242107"/>
                <a:gd name="connsiteX16-683" fmla="*/ 269635 w 2003583"/>
                <a:gd name="connsiteY16-684" fmla="*/ 922459 h 2242107"/>
                <a:gd name="connsiteX17-685" fmla="*/ 26285 w 2003583"/>
                <a:gd name="connsiteY17-686" fmla="*/ 693713 h 2242107"/>
                <a:gd name="connsiteX18-687" fmla="*/ 143951 w 2003583"/>
                <a:gd name="connsiteY18-688" fmla="*/ 489911 h 2242107"/>
                <a:gd name="connsiteX19-689" fmla="*/ 463725 w 2003583"/>
                <a:gd name="connsiteY19-690" fmla="*/ 586285 h 2242107"/>
                <a:gd name="connsiteX20-691" fmla="*/ 807702 w 2003583"/>
                <a:gd name="connsiteY20-692" fmla="*/ 387690 h 2242107"/>
                <a:gd name="connsiteX21-693" fmla="*/ 884127 w 2003583"/>
                <a:gd name="connsiteY21-694" fmla="*/ 62570 h 2242107"/>
                <a:gd name="connsiteX22-695" fmla="*/ 1119457 w 2003583"/>
                <a:gd name="connsiteY22-696" fmla="*/ 62570 h 2242107"/>
                <a:gd name="connsiteX23-697" fmla="*/ 1195882 w 2003583"/>
                <a:gd name="connsiteY23-698" fmla="*/ 387690 h 2242107"/>
                <a:gd name="connsiteX24-699" fmla="*/ 1539859 w 2003583"/>
                <a:gd name="connsiteY24-700" fmla="*/ 586285 h 2242107"/>
                <a:gd name="connsiteX0-701" fmla="*/ 1539859 w 2003583"/>
                <a:gd name="connsiteY0-702" fmla="*/ 586285 h 2242107"/>
                <a:gd name="connsiteX1-703" fmla="*/ 1859633 w 2003583"/>
                <a:gd name="connsiteY1-704" fmla="*/ 489911 h 2242107"/>
                <a:gd name="connsiteX2-705" fmla="*/ 1977299 w 2003583"/>
                <a:gd name="connsiteY2-706" fmla="*/ 693713 h 2242107"/>
                <a:gd name="connsiteX3-707" fmla="*/ 1733949 w 2003583"/>
                <a:gd name="connsiteY3-708" fmla="*/ 922459 h 2242107"/>
                <a:gd name="connsiteX4-709" fmla="*/ 1733949 w 2003583"/>
                <a:gd name="connsiteY4-710" fmla="*/ 1319649 h 2242107"/>
                <a:gd name="connsiteX5-711" fmla="*/ 1977299 w 2003583"/>
                <a:gd name="connsiteY5-712" fmla="*/ 1548395 h 2242107"/>
                <a:gd name="connsiteX6-713" fmla="*/ 1859633 w 2003583"/>
                <a:gd name="connsiteY6-714" fmla="*/ 1752197 h 2242107"/>
                <a:gd name="connsiteX7-715" fmla="*/ 1539859 w 2003583"/>
                <a:gd name="connsiteY7-716" fmla="*/ 1655823 h 2242107"/>
                <a:gd name="connsiteX8-717" fmla="*/ 1195882 w 2003583"/>
                <a:gd name="connsiteY8-718" fmla="*/ 1854418 h 2242107"/>
                <a:gd name="connsiteX9-719" fmla="*/ 1119457 w 2003583"/>
                <a:gd name="connsiteY9-720" fmla="*/ 2179538 h 2242107"/>
                <a:gd name="connsiteX10-721" fmla="*/ 884127 w 2003583"/>
                <a:gd name="connsiteY10-722" fmla="*/ 2179538 h 2242107"/>
                <a:gd name="connsiteX11-723" fmla="*/ 807702 w 2003583"/>
                <a:gd name="connsiteY11-724" fmla="*/ 1854418 h 2242107"/>
                <a:gd name="connsiteX12-725" fmla="*/ 463725 w 2003583"/>
                <a:gd name="connsiteY12-726" fmla="*/ 1655823 h 2242107"/>
                <a:gd name="connsiteX13-727" fmla="*/ 143951 w 2003583"/>
                <a:gd name="connsiteY13-728" fmla="*/ 1752197 h 2242107"/>
                <a:gd name="connsiteX14-729" fmla="*/ 26285 w 2003583"/>
                <a:gd name="connsiteY14-730" fmla="*/ 1548395 h 2242107"/>
                <a:gd name="connsiteX15-731" fmla="*/ 269635 w 2003583"/>
                <a:gd name="connsiteY15-732" fmla="*/ 1319649 h 2242107"/>
                <a:gd name="connsiteX16-733" fmla="*/ 269635 w 2003583"/>
                <a:gd name="connsiteY16-734" fmla="*/ 922459 h 2242107"/>
                <a:gd name="connsiteX17-735" fmla="*/ 26285 w 2003583"/>
                <a:gd name="connsiteY17-736" fmla="*/ 693713 h 2242107"/>
                <a:gd name="connsiteX18-737" fmla="*/ 143951 w 2003583"/>
                <a:gd name="connsiteY18-738" fmla="*/ 489911 h 2242107"/>
                <a:gd name="connsiteX19-739" fmla="*/ 463725 w 2003583"/>
                <a:gd name="connsiteY19-740" fmla="*/ 586285 h 2242107"/>
                <a:gd name="connsiteX20-741" fmla="*/ 807702 w 2003583"/>
                <a:gd name="connsiteY20-742" fmla="*/ 387690 h 2242107"/>
                <a:gd name="connsiteX21-743" fmla="*/ 884127 w 2003583"/>
                <a:gd name="connsiteY21-744" fmla="*/ 62570 h 2242107"/>
                <a:gd name="connsiteX22-745" fmla="*/ 1119457 w 2003583"/>
                <a:gd name="connsiteY22-746" fmla="*/ 62570 h 2242107"/>
                <a:gd name="connsiteX23-747" fmla="*/ 1195882 w 2003583"/>
                <a:gd name="connsiteY23-748" fmla="*/ 387690 h 2242107"/>
                <a:gd name="connsiteX24-749" fmla="*/ 1539859 w 2003583"/>
                <a:gd name="connsiteY24-750" fmla="*/ 586285 h 2242107"/>
                <a:gd name="connsiteX0-751" fmla="*/ 1539859 w 2003583"/>
                <a:gd name="connsiteY0-752" fmla="*/ 586285 h 2242107"/>
                <a:gd name="connsiteX1-753" fmla="*/ 1859633 w 2003583"/>
                <a:gd name="connsiteY1-754" fmla="*/ 489911 h 2242107"/>
                <a:gd name="connsiteX2-755" fmla="*/ 1977299 w 2003583"/>
                <a:gd name="connsiteY2-756" fmla="*/ 693713 h 2242107"/>
                <a:gd name="connsiteX3-757" fmla="*/ 1733949 w 2003583"/>
                <a:gd name="connsiteY3-758" fmla="*/ 922459 h 2242107"/>
                <a:gd name="connsiteX4-759" fmla="*/ 1733949 w 2003583"/>
                <a:gd name="connsiteY4-760" fmla="*/ 1319649 h 2242107"/>
                <a:gd name="connsiteX5-761" fmla="*/ 1977299 w 2003583"/>
                <a:gd name="connsiteY5-762" fmla="*/ 1548395 h 2242107"/>
                <a:gd name="connsiteX6-763" fmla="*/ 1859633 w 2003583"/>
                <a:gd name="connsiteY6-764" fmla="*/ 1752197 h 2242107"/>
                <a:gd name="connsiteX7-765" fmla="*/ 1539859 w 2003583"/>
                <a:gd name="connsiteY7-766" fmla="*/ 1655823 h 2242107"/>
                <a:gd name="connsiteX8-767" fmla="*/ 1195882 w 2003583"/>
                <a:gd name="connsiteY8-768" fmla="*/ 1854418 h 2242107"/>
                <a:gd name="connsiteX9-769" fmla="*/ 1119457 w 2003583"/>
                <a:gd name="connsiteY9-770" fmla="*/ 2179538 h 2242107"/>
                <a:gd name="connsiteX10-771" fmla="*/ 884127 w 2003583"/>
                <a:gd name="connsiteY10-772" fmla="*/ 2179538 h 2242107"/>
                <a:gd name="connsiteX11-773" fmla="*/ 807702 w 2003583"/>
                <a:gd name="connsiteY11-774" fmla="*/ 1854418 h 2242107"/>
                <a:gd name="connsiteX12-775" fmla="*/ 463725 w 2003583"/>
                <a:gd name="connsiteY12-776" fmla="*/ 1655823 h 2242107"/>
                <a:gd name="connsiteX13-777" fmla="*/ 143951 w 2003583"/>
                <a:gd name="connsiteY13-778" fmla="*/ 1752197 h 2242107"/>
                <a:gd name="connsiteX14-779" fmla="*/ 26285 w 2003583"/>
                <a:gd name="connsiteY14-780" fmla="*/ 1548395 h 2242107"/>
                <a:gd name="connsiteX15-781" fmla="*/ 269635 w 2003583"/>
                <a:gd name="connsiteY15-782" fmla="*/ 1319649 h 2242107"/>
                <a:gd name="connsiteX16-783" fmla="*/ 269635 w 2003583"/>
                <a:gd name="connsiteY16-784" fmla="*/ 922459 h 2242107"/>
                <a:gd name="connsiteX17-785" fmla="*/ 26285 w 2003583"/>
                <a:gd name="connsiteY17-786" fmla="*/ 693713 h 2242107"/>
                <a:gd name="connsiteX18-787" fmla="*/ 143951 w 2003583"/>
                <a:gd name="connsiteY18-788" fmla="*/ 489911 h 2242107"/>
                <a:gd name="connsiteX19-789" fmla="*/ 463725 w 2003583"/>
                <a:gd name="connsiteY19-790" fmla="*/ 586285 h 2242107"/>
                <a:gd name="connsiteX20-791" fmla="*/ 807702 w 2003583"/>
                <a:gd name="connsiteY20-792" fmla="*/ 387690 h 2242107"/>
                <a:gd name="connsiteX21-793" fmla="*/ 884127 w 2003583"/>
                <a:gd name="connsiteY21-794" fmla="*/ 62570 h 2242107"/>
                <a:gd name="connsiteX22-795" fmla="*/ 1119457 w 2003583"/>
                <a:gd name="connsiteY22-796" fmla="*/ 62570 h 2242107"/>
                <a:gd name="connsiteX23-797" fmla="*/ 1195882 w 2003583"/>
                <a:gd name="connsiteY23-798" fmla="*/ 387690 h 2242107"/>
                <a:gd name="connsiteX24-799" fmla="*/ 1539859 w 2003583"/>
                <a:gd name="connsiteY24-800" fmla="*/ 586285 h 2242107"/>
                <a:gd name="connsiteX0-801" fmla="*/ 1539859 w 2003583"/>
                <a:gd name="connsiteY0-802" fmla="*/ 586285 h 2242107"/>
                <a:gd name="connsiteX1-803" fmla="*/ 1859633 w 2003583"/>
                <a:gd name="connsiteY1-804" fmla="*/ 489911 h 2242107"/>
                <a:gd name="connsiteX2-805" fmla="*/ 1977299 w 2003583"/>
                <a:gd name="connsiteY2-806" fmla="*/ 693713 h 2242107"/>
                <a:gd name="connsiteX3-807" fmla="*/ 1733949 w 2003583"/>
                <a:gd name="connsiteY3-808" fmla="*/ 922459 h 2242107"/>
                <a:gd name="connsiteX4-809" fmla="*/ 1733949 w 2003583"/>
                <a:gd name="connsiteY4-810" fmla="*/ 1319649 h 2242107"/>
                <a:gd name="connsiteX5-811" fmla="*/ 1977299 w 2003583"/>
                <a:gd name="connsiteY5-812" fmla="*/ 1548395 h 2242107"/>
                <a:gd name="connsiteX6-813" fmla="*/ 1859633 w 2003583"/>
                <a:gd name="connsiteY6-814" fmla="*/ 1752197 h 2242107"/>
                <a:gd name="connsiteX7-815" fmla="*/ 1539859 w 2003583"/>
                <a:gd name="connsiteY7-816" fmla="*/ 1655823 h 2242107"/>
                <a:gd name="connsiteX8-817" fmla="*/ 1195882 w 2003583"/>
                <a:gd name="connsiteY8-818" fmla="*/ 1854418 h 2242107"/>
                <a:gd name="connsiteX9-819" fmla="*/ 1119457 w 2003583"/>
                <a:gd name="connsiteY9-820" fmla="*/ 2179538 h 2242107"/>
                <a:gd name="connsiteX10-821" fmla="*/ 884127 w 2003583"/>
                <a:gd name="connsiteY10-822" fmla="*/ 2179538 h 2242107"/>
                <a:gd name="connsiteX11-823" fmla="*/ 807702 w 2003583"/>
                <a:gd name="connsiteY11-824" fmla="*/ 1854418 h 2242107"/>
                <a:gd name="connsiteX12-825" fmla="*/ 463725 w 2003583"/>
                <a:gd name="connsiteY12-826" fmla="*/ 1655823 h 2242107"/>
                <a:gd name="connsiteX13-827" fmla="*/ 143951 w 2003583"/>
                <a:gd name="connsiteY13-828" fmla="*/ 1752197 h 2242107"/>
                <a:gd name="connsiteX14-829" fmla="*/ 26285 w 2003583"/>
                <a:gd name="connsiteY14-830" fmla="*/ 1548395 h 2242107"/>
                <a:gd name="connsiteX15-831" fmla="*/ 269635 w 2003583"/>
                <a:gd name="connsiteY15-832" fmla="*/ 1319649 h 2242107"/>
                <a:gd name="connsiteX16-833" fmla="*/ 269635 w 2003583"/>
                <a:gd name="connsiteY16-834" fmla="*/ 922459 h 2242107"/>
                <a:gd name="connsiteX17-835" fmla="*/ 26285 w 2003583"/>
                <a:gd name="connsiteY17-836" fmla="*/ 693713 h 2242107"/>
                <a:gd name="connsiteX18-837" fmla="*/ 143951 w 2003583"/>
                <a:gd name="connsiteY18-838" fmla="*/ 489911 h 2242107"/>
                <a:gd name="connsiteX19-839" fmla="*/ 463725 w 2003583"/>
                <a:gd name="connsiteY19-840" fmla="*/ 586285 h 2242107"/>
                <a:gd name="connsiteX20-841" fmla="*/ 807702 w 2003583"/>
                <a:gd name="connsiteY20-842" fmla="*/ 387690 h 2242107"/>
                <a:gd name="connsiteX21-843" fmla="*/ 884127 w 2003583"/>
                <a:gd name="connsiteY21-844" fmla="*/ 62570 h 2242107"/>
                <a:gd name="connsiteX22-845" fmla="*/ 1119457 w 2003583"/>
                <a:gd name="connsiteY22-846" fmla="*/ 62570 h 2242107"/>
                <a:gd name="connsiteX23-847" fmla="*/ 1195882 w 2003583"/>
                <a:gd name="connsiteY23-848" fmla="*/ 387690 h 2242107"/>
                <a:gd name="connsiteX24-849" fmla="*/ 1539859 w 2003583"/>
                <a:gd name="connsiteY24-850" fmla="*/ 586285 h 2242107"/>
                <a:gd name="connsiteX0-851" fmla="*/ 1539859 w 2003583"/>
                <a:gd name="connsiteY0-852" fmla="*/ 586285 h 2242107"/>
                <a:gd name="connsiteX1-853" fmla="*/ 1859633 w 2003583"/>
                <a:gd name="connsiteY1-854" fmla="*/ 489911 h 2242107"/>
                <a:gd name="connsiteX2-855" fmla="*/ 1977299 w 2003583"/>
                <a:gd name="connsiteY2-856" fmla="*/ 693713 h 2242107"/>
                <a:gd name="connsiteX3-857" fmla="*/ 1733949 w 2003583"/>
                <a:gd name="connsiteY3-858" fmla="*/ 922459 h 2242107"/>
                <a:gd name="connsiteX4-859" fmla="*/ 1733949 w 2003583"/>
                <a:gd name="connsiteY4-860" fmla="*/ 1319649 h 2242107"/>
                <a:gd name="connsiteX5-861" fmla="*/ 1977299 w 2003583"/>
                <a:gd name="connsiteY5-862" fmla="*/ 1548395 h 2242107"/>
                <a:gd name="connsiteX6-863" fmla="*/ 1859633 w 2003583"/>
                <a:gd name="connsiteY6-864" fmla="*/ 1752197 h 2242107"/>
                <a:gd name="connsiteX7-865" fmla="*/ 1539859 w 2003583"/>
                <a:gd name="connsiteY7-866" fmla="*/ 1655823 h 2242107"/>
                <a:gd name="connsiteX8-867" fmla="*/ 1195882 w 2003583"/>
                <a:gd name="connsiteY8-868" fmla="*/ 1854418 h 2242107"/>
                <a:gd name="connsiteX9-869" fmla="*/ 1119457 w 2003583"/>
                <a:gd name="connsiteY9-870" fmla="*/ 2179538 h 2242107"/>
                <a:gd name="connsiteX10-871" fmla="*/ 884127 w 2003583"/>
                <a:gd name="connsiteY10-872" fmla="*/ 2179538 h 2242107"/>
                <a:gd name="connsiteX11-873" fmla="*/ 807702 w 2003583"/>
                <a:gd name="connsiteY11-874" fmla="*/ 1854418 h 2242107"/>
                <a:gd name="connsiteX12-875" fmla="*/ 463725 w 2003583"/>
                <a:gd name="connsiteY12-876" fmla="*/ 1655823 h 2242107"/>
                <a:gd name="connsiteX13-877" fmla="*/ 143951 w 2003583"/>
                <a:gd name="connsiteY13-878" fmla="*/ 1752197 h 2242107"/>
                <a:gd name="connsiteX14-879" fmla="*/ 26285 w 2003583"/>
                <a:gd name="connsiteY14-880" fmla="*/ 1548395 h 2242107"/>
                <a:gd name="connsiteX15-881" fmla="*/ 269635 w 2003583"/>
                <a:gd name="connsiteY15-882" fmla="*/ 1319649 h 2242107"/>
                <a:gd name="connsiteX16-883" fmla="*/ 269635 w 2003583"/>
                <a:gd name="connsiteY16-884" fmla="*/ 922459 h 2242107"/>
                <a:gd name="connsiteX17-885" fmla="*/ 26285 w 2003583"/>
                <a:gd name="connsiteY17-886" fmla="*/ 693713 h 2242107"/>
                <a:gd name="connsiteX18-887" fmla="*/ 143951 w 2003583"/>
                <a:gd name="connsiteY18-888" fmla="*/ 489911 h 2242107"/>
                <a:gd name="connsiteX19-889" fmla="*/ 463725 w 2003583"/>
                <a:gd name="connsiteY19-890" fmla="*/ 586285 h 2242107"/>
                <a:gd name="connsiteX20-891" fmla="*/ 807702 w 2003583"/>
                <a:gd name="connsiteY20-892" fmla="*/ 387690 h 2242107"/>
                <a:gd name="connsiteX21-893" fmla="*/ 884127 w 2003583"/>
                <a:gd name="connsiteY21-894" fmla="*/ 62570 h 2242107"/>
                <a:gd name="connsiteX22-895" fmla="*/ 1119457 w 2003583"/>
                <a:gd name="connsiteY22-896" fmla="*/ 62570 h 2242107"/>
                <a:gd name="connsiteX23-897" fmla="*/ 1195882 w 2003583"/>
                <a:gd name="connsiteY23-898" fmla="*/ 387690 h 2242107"/>
                <a:gd name="connsiteX24-899" fmla="*/ 1539859 w 2003583"/>
                <a:gd name="connsiteY24-900" fmla="*/ 586285 h 2242107"/>
                <a:gd name="connsiteX0-901" fmla="*/ 1539859 w 2003583"/>
                <a:gd name="connsiteY0-902" fmla="*/ 586285 h 2242107"/>
                <a:gd name="connsiteX1-903" fmla="*/ 1859633 w 2003583"/>
                <a:gd name="connsiteY1-904" fmla="*/ 489911 h 2242107"/>
                <a:gd name="connsiteX2-905" fmla="*/ 1977299 w 2003583"/>
                <a:gd name="connsiteY2-906" fmla="*/ 693713 h 2242107"/>
                <a:gd name="connsiteX3-907" fmla="*/ 1733949 w 2003583"/>
                <a:gd name="connsiteY3-908" fmla="*/ 922459 h 2242107"/>
                <a:gd name="connsiteX4-909" fmla="*/ 1733949 w 2003583"/>
                <a:gd name="connsiteY4-910" fmla="*/ 1319649 h 2242107"/>
                <a:gd name="connsiteX5-911" fmla="*/ 1977299 w 2003583"/>
                <a:gd name="connsiteY5-912" fmla="*/ 1548395 h 2242107"/>
                <a:gd name="connsiteX6-913" fmla="*/ 1859633 w 2003583"/>
                <a:gd name="connsiteY6-914" fmla="*/ 1752197 h 2242107"/>
                <a:gd name="connsiteX7-915" fmla="*/ 1539859 w 2003583"/>
                <a:gd name="connsiteY7-916" fmla="*/ 1655823 h 2242107"/>
                <a:gd name="connsiteX8-917" fmla="*/ 1195882 w 2003583"/>
                <a:gd name="connsiteY8-918" fmla="*/ 1854418 h 2242107"/>
                <a:gd name="connsiteX9-919" fmla="*/ 1119457 w 2003583"/>
                <a:gd name="connsiteY9-920" fmla="*/ 2179538 h 2242107"/>
                <a:gd name="connsiteX10-921" fmla="*/ 884127 w 2003583"/>
                <a:gd name="connsiteY10-922" fmla="*/ 2179538 h 2242107"/>
                <a:gd name="connsiteX11-923" fmla="*/ 807702 w 2003583"/>
                <a:gd name="connsiteY11-924" fmla="*/ 1854418 h 2242107"/>
                <a:gd name="connsiteX12-925" fmla="*/ 463725 w 2003583"/>
                <a:gd name="connsiteY12-926" fmla="*/ 1655823 h 2242107"/>
                <a:gd name="connsiteX13-927" fmla="*/ 143951 w 2003583"/>
                <a:gd name="connsiteY13-928" fmla="*/ 1752197 h 2242107"/>
                <a:gd name="connsiteX14-929" fmla="*/ 26285 w 2003583"/>
                <a:gd name="connsiteY14-930" fmla="*/ 1548395 h 2242107"/>
                <a:gd name="connsiteX15-931" fmla="*/ 269635 w 2003583"/>
                <a:gd name="connsiteY15-932" fmla="*/ 1319649 h 2242107"/>
                <a:gd name="connsiteX16-933" fmla="*/ 269635 w 2003583"/>
                <a:gd name="connsiteY16-934" fmla="*/ 922459 h 2242107"/>
                <a:gd name="connsiteX17-935" fmla="*/ 26285 w 2003583"/>
                <a:gd name="connsiteY17-936" fmla="*/ 693713 h 2242107"/>
                <a:gd name="connsiteX18-937" fmla="*/ 143951 w 2003583"/>
                <a:gd name="connsiteY18-938" fmla="*/ 489911 h 2242107"/>
                <a:gd name="connsiteX19-939" fmla="*/ 463725 w 2003583"/>
                <a:gd name="connsiteY19-940" fmla="*/ 586285 h 2242107"/>
                <a:gd name="connsiteX20-941" fmla="*/ 807702 w 2003583"/>
                <a:gd name="connsiteY20-942" fmla="*/ 387690 h 2242107"/>
                <a:gd name="connsiteX21-943" fmla="*/ 884127 w 2003583"/>
                <a:gd name="connsiteY21-944" fmla="*/ 62570 h 2242107"/>
                <a:gd name="connsiteX22-945" fmla="*/ 1119457 w 2003583"/>
                <a:gd name="connsiteY22-946" fmla="*/ 62570 h 2242107"/>
                <a:gd name="connsiteX23-947" fmla="*/ 1195882 w 2003583"/>
                <a:gd name="connsiteY23-948" fmla="*/ 387690 h 2242107"/>
                <a:gd name="connsiteX24-949" fmla="*/ 1539859 w 2003583"/>
                <a:gd name="connsiteY24-950" fmla="*/ 586285 h 2242107"/>
                <a:gd name="connsiteX0-951" fmla="*/ 1539859 w 2003583"/>
                <a:gd name="connsiteY0-952" fmla="*/ 586285 h 2242107"/>
                <a:gd name="connsiteX1-953" fmla="*/ 1859633 w 2003583"/>
                <a:gd name="connsiteY1-954" fmla="*/ 489911 h 2242107"/>
                <a:gd name="connsiteX2-955" fmla="*/ 1977299 w 2003583"/>
                <a:gd name="connsiteY2-956" fmla="*/ 693713 h 2242107"/>
                <a:gd name="connsiteX3-957" fmla="*/ 1733949 w 2003583"/>
                <a:gd name="connsiteY3-958" fmla="*/ 922459 h 2242107"/>
                <a:gd name="connsiteX4-959" fmla="*/ 1733949 w 2003583"/>
                <a:gd name="connsiteY4-960" fmla="*/ 1319649 h 2242107"/>
                <a:gd name="connsiteX5-961" fmla="*/ 1977299 w 2003583"/>
                <a:gd name="connsiteY5-962" fmla="*/ 1548395 h 2242107"/>
                <a:gd name="connsiteX6-963" fmla="*/ 1859633 w 2003583"/>
                <a:gd name="connsiteY6-964" fmla="*/ 1752197 h 2242107"/>
                <a:gd name="connsiteX7-965" fmla="*/ 1539859 w 2003583"/>
                <a:gd name="connsiteY7-966" fmla="*/ 1655823 h 2242107"/>
                <a:gd name="connsiteX8-967" fmla="*/ 1195882 w 2003583"/>
                <a:gd name="connsiteY8-968" fmla="*/ 1854418 h 2242107"/>
                <a:gd name="connsiteX9-969" fmla="*/ 1119457 w 2003583"/>
                <a:gd name="connsiteY9-970" fmla="*/ 2179538 h 2242107"/>
                <a:gd name="connsiteX10-971" fmla="*/ 884127 w 2003583"/>
                <a:gd name="connsiteY10-972" fmla="*/ 2179538 h 2242107"/>
                <a:gd name="connsiteX11-973" fmla="*/ 807702 w 2003583"/>
                <a:gd name="connsiteY11-974" fmla="*/ 1854418 h 2242107"/>
                <a:gd name="connsiteX12-975" fmla="*/ 463725 w 2003583"/>
                <a:gd name="connsiteY12-976" fmla="*/ 1655823 h 2242107"/>
                <a:gd name="connsiteX13-977" fmla="*/ 143951 w 2003583"/>
                <a:gd name="connsiteY13-978" fmla="*/ 1752197 h 2242107"/>
                <a:gd name="connsiteX14-979" fmla="*/ 26285 w 2003583"/>
                <a:gd name="connsiteY14-980" fmla="*/ 1548395 h 2242107"/>
                <a:gd name="connsiteX15-981" fmla="*/ 269635 w 2003583"/>
                <a:gd name="connsiteY15-982" fmla="*/ 1319649 h 2242107"/>
                <a:gd name="connsiteX16-983" fmla="*/ 269635 w 2003583"/>
                <a:gd name="connsiteY16-984" fmla="*/ 922459 h 2242107"/>
                <a:gd name="connsiteX17-985" fmla="*/ 26285 w 2003583"/>
                <a:gd name="connsiteY17-986" fmla="*/ 693713 h 2242107"/>
                <a:gd name="connsiteX18-987" fmla="*/ 143951 w 2003583"/>
                <a:gd name="connsiteY18-988" fmla="*/ 489911 h 2242107"/>
                <a:gd name="connsiteX19-989" fmla="*/ 463725 w 2003583"/>
                <a:gd name="connsiteY19-990" fmla="*/ 586285 h 2242107"/>
                <a:gd name="connsiteX20-991" fmla="*/ 807702 w 2003583"/>
                <a:gd name="connsiteY20-992" fmla="*/ 387690 h 2242107"/>
                <a:gd name="connsiteX21-993" fmla="*/ 884127 w 2003583"/>
                <a:gd name="connsiteY21-994" fmla="*/ 62570 h 2242107"/>
                <a:gd name="connsiteX22-995" fmla="*/ 1119457 w 2003583"/>
                <a:gd name="connsiteY22-996" fmla="*/ 62570 h 2242107"/>
                <a:gd name="connsiteX23-997" fmla="*/ 1195882 w 2003583"/>
                <a:gd name="connsiteY23-998" fmla="*/ 387690 h 2242107"/>
                <a:gd name="connsiteX24-999" fmla="*/ 1539859 w 2003583"/>
                <a:gd name="connsiteY24-1000" fmla="*/ 586285 h 2242107"/>
                <a:gd name="connsiteX0-1001" fmla="*/ 1539859 w 2003583"/>
                <a:gd name="connsiteY0-1002" fmla="*/ 586285 h 2242107"/>
                <a:gd name="connsiteX1-1003" fmla="*/ 1859633 w 2003583"/>
                <a:gd name="connsiteY1-1004" fmla="*/ 489911 h 2242107"/>
                <a:gd name="connsiteX2-1005" fmla="*/ 1977299 w 2003583"/>
                <a:gd name="connsiteY2-1006" fmla="*/ 693713 h 2242107"/>
                <a:gd name="connsiteX3-1007" fmla="*/ 1733949 w 2003583"/>
                <a:gd name="connsiteY3-1008" fmla="*/ 922459 h 2242107"/>
                <a:gd name="connsiteX4-1009" fmla="*/ 1733949 w 2003583"/>
                <a:gd name="connsiteY4-1010" fmla="*/ 1319649 h 2242107"/>
                <a:gd name="connsiteX5-1011" fmla="*/ 1977299 w 2003583"/>
                <a:gd name="connsiteY5-1012" fmla="*/ 1548395 h 2242107"/>
                <a:gd name="connsiteX6-1013" fmla="*/ 1859633 w 2003583"/>
                <a:gd name="connsiteY6-1014" fmla="*/ 1752197 h 2242107"/>
                <a:gd name="connsiteX7-1015" fmla="*/ 1539859 w 2003583"/>
                <a:gd name="connsiteY7-1016" fmla="*/ 1655823 h 2242107"/>
                <a:gd name="connsiteX8-1017" fmla="*/ 1195882 w 2003583"/>
                <a:gd name="connsiteY8-1018" fmla="*/ 1854418 h 2242107"/>
                <a:gd name="connsiteX9-1019" fmla="*/ 1119457 w 2003583"/>
                <a:gd name="connsiteY9-1020" fmla="*/ 2179538 h 2242107"/>
                <a:gd name="connsiteX10-1021" fmla="*/ 884127 w 2003583"/>
                <a:gd name="connsiteY10-1022" fmla="*/ 2179538 h 2242107"/>
                <a:gd name="connsiteX11-1023" fmla="*/ 807702 w 2003583"/>
                <a:gd name="connsiteY11-1024" fmla="*/ 1854418 h 2242107"/>
                <a:gd name="connsiteX12-1025" fmla="*/ 463725 w 2003583"/>
                <a:gd name="connsiteY12-1026" fmla="*/ 1655823 h 2242107"/>
                <a:gd name="connsiteX13-1027" fmla="*/ 143951 w 2003583"/>
                <a:gd name="connsiteY13-1028" fmla="*/ 1752197 h 2242107"/>
                <a:gd name="connsiteX14-1029" fmla="*/ 26285 w 2003583"/>
                <a:gd name="connsiteY14-1030" fmla="*/ 1548395 h 2242107"/>
                <a:gd name="connsiteX15-1031" fmla="*/ 269635 w 2003583"/>
                <a:gd name="connsiteY15-1032" fmla="*/ 1319649 h 2242107"/>
                <a:gd name="connsiteX16-1033" fmla="*/ 269635 w 2003583"/>
                <a:gd name="connsiteY16-1034" fmla="*/ 922459 h 2242107"/>
                <a:gd name="connsiteX17-1035" fmla="*/ 26285 w 2003583"/>
                <a:gd name="connsiteY17-1036" fmla="*/ 693713 h 2242107"/>
                <a:gd name="connsiteX18-1037" fmla="*/ 143951 w 2003583"/>
                <a:gd name="connsiteY18-1038" fmla="*/ 489911 h 2242107"/>
                <a:gd name="connsiteX19-1039" fmla="*/ 463725 w 2003583"/>
                <a:gd name="connsiteY19-1040" fmla="*/ 586285 h 2242107"/>
                <a:gd name="connsiteX20-1041" fmla="*/ 807702 w 2003583"/>
                <a:gd name="connsiteY20-1042" fmla="*/ 387690 h 2242107"/>
                <a:gd name="connsiteX21-1043" fmla="*/ 884127 w 2003583"/>
                <a:gd name="connsiteY21-1044" fmla="*/ 62570 h 2242107"/>
                <a:gd name="connsiteX22-1045" fmla="*/ 1119457 w 2003583"/>
                <a:gd name="connsiteY22-1046" fmla="*/ 62570 h 2242107"/>
                <a:gd name="connsiteX23-1047" fmla="*/ 1195882 w 2003583"/>
                <a:gd name="connsiteY23-1048" fmla="*/ 387690 h 2242107"/>
                <a:gd name="connsiteX24-1049" fmla="*/ 1539859 w 2003583"/>
                <a:gd name="connsiteY24-1050" fmla="*/ 586285 h 2242107"/>
                <a:gd name="connsiteX0-1051" fmla="*/ 1539859 w 2003583"/>
                <a:gd name="connsiteY0-1052" fmla="*/ 586285 h 2242107"/>
                <a:gd name="connsiteX1-1053" fmla="*/ 1815989 w 2003583"/>
                <a:gd name="connsiteY1-1054" fmla="*/ 481182 h 2242107"/>
                <a:gd name="connsiteX2-1055" fmla="*/ 1977299 w 2003583"/>
                <a:gd name="connsiteY2-1056" fmla="*/ 693713 h 2242107"/>
                <a:gd name="connsiteX3-1057" fmla="*/ 1733949 w 2003583"/>
                <a:gd name="connsiteY3-1058" fmla="*/ 922459 h 2242107"/>
                <a:gd name="connsiteX4-1059" fmla="*/ 1733949 w 2003583"/>
                <a:gd name="connsiteY4-1060" fmla="*/ 1319649 h 2242107"/>
                <a:gd name="connsiteX5-1061" fmla="*/ 1977299 w 2003583"/>
                <a:gd name="connsiteY5-1062" fmla="*/ 1548395 h 2242107"/>
                <a:gd name="connsiteX6-1063" fmla="*/ 1859633 w 2003583"/>
                <a:gd name="connsiteY6-1064" fmla="*/ 1752197 h 2242107"/>
                <a:gd name="connsiteX7-1065" fmla="*/ 1539859 w 2003583"/>
                <a:gd name="connsiteY7-1066" fmla="*/ 1655823 h 2242107"/>
                <a:gd name="connsiteX8-1067" fmla="*/ 1195882 w 2003583"/>
                <a:gd name="connsiteY8-1068" fmla="*/ 1854418 h 2242107"/>
                <a:gd name="connsiteX9-1069" fmla="*/ 1119457 w 2003583"/>
                <a:gd name="connsiteY9-1070" fmla="*/ 2179538 h 2242107"/>
                <a:gd name="connsiteX10-1071" fmla="*/ 884127 w 2003583"/>
                <a:gd name="connsiteY10-1072" fmla="*/ 2179538 h 2242107"/>
                <a:gd name="connsiteX11-1073" fmla="*/ 807702 w 2003583"/>
                <a:gd name="connsiteY11-1074" fmla="*/ 1854418 h 2242107"/>
                <a:gd name="connsiteX12-1075" fmla="*/ 463725 w 2003583"/>
                <a:gd name="connsiteY12-1076" fmla="*/ 1655823 h 2242107"/>
                <a:gd name="connsiteX13-1077" fmla="*/ 143951 w 2003583"/>
                <a:gd name="connsiteY13-1078" fmla="*/ 1752197 h 2242107"/>
                <a:gd name="connsiteX14-1079" fmla="*/ 26285 w 2003583"/>
                <a:gd name="connsiteY14-1080" fmla="*/ 1548395 h 2242107"/>
                <a:gd name="connsiteX15-1081" fmla="*/ 269635 w 2003583"/>
                <a:gd name="connsiteY15-1082" fmla="*/ 1319649 h 2242107"/>
                <a:gd name="connsiteX16-1083" fmla="*/ 269635 w 2003583"/>
                <a:gd name="connsiteY16-1084" fmla="*/ 922459 h 2242107"/>
                <a:gd name="connsiteX17-1085" fmla="*/ 26285 w 2003583"/>
                <a:gd name="connsiteY17-1086" fmla="*/ 693713 h 2242107"/>
                <a:gd name="connsiteX18-1087" fmla="*/ 143951 w 2003583"/>
                <a:gd name="connsiteY18-1088" fmla="*/ 489911 h 2242107"/>
                <a:gd name="connsiteX19-1089" fmla="*/ 463725 w 2003583"/>
                <a:gd name="connsiteY19-1090" fmla="*/ 586285 h 2242107"/>
                <a:gd name="connsiteX20-1091" fmla="*/ 807702 w 2003583"/>
                <a:gd name="connsiteY20-1092" fmla="*/ 387690 h 2242107"/>
                <a:gd name="connsiteX21-1093" fmla="*/ 884127 w 2003583"/>
                <a:gd name="connsiteY21-1094" fmla="*/ 62570 h 2242107"/>
                <a:gd name="connsiteX22-1095" fmla="*/ 1119457 w 2003583"/>
                <a:gd name="connsiteY22-1096" fmla="*/ 62570 h 2242107"/>
                <a:gd name="connsiteX23-1097" fmla="*/ 1195882 w 2003583"/>
                <a:gd name="connsiteY23-1098" fmla="*/ 387690 h 2242107"/>
                <a:gd name="connsiteX24-1099" fmla="*/ 1539859 w 2003583"/>
                <a:gd name="connsiteY24-1100" fmla="*/ 586285 h 2242107"/>
                <a:gd name="connsiteX0-1101" fmla="*/ 1539859 w 2003583"/>
                <a:gd name="connsiteY0-1102" fmla="*/ 586285 h 2225306"/>
                <a:gd name="connsiteX1-1103" fmla="*/ 1815989 w 2003583"/>
                <a:gd name="connsiteY1-1104" fmla="*/ 481182 h 2225306"/>
                <a:gd name="connsiteX2-1105" fmla="*/ 1977299 w 2003583"/>
                <a:gd name="connsiteY2-1106" fmla="*/ 693713 h 2225306"/>
                <a:gd name="connsiteX3-1107" fmla="*/ 1733949 w 2003583"/>
                <a:gd name="connsiteY3-1108" fmla="*/ 922459 h 2225306"/>
                <a:gd name="connsiteX4-1109" fmla="*/ 1733949 w 2003583"/>
                <a:gd name="connsiteY4-1110" fmla="*/ 1319649 h 2225306"/>
                <a:gd name="connsiteX5-1111" fmla="*/ 1977299 w 2003583"/>
                <a:gd name="connsiteY5-1112" fmla="*/ 1548395 h 2225306"/>
                <a:gd name="connsiteX6-1113" fmla="*/ 1859633 w 2003583"/>
                <a:gd name="connsiteY6-1114" fmla="*/ 1752197 h 2225306"/>
                <a:gd name="connsiteX7-1115" fmla="*/ 1539859 w 2003583"/>
                <a:gd name="connsiteY7-1116" fmla="*/ 1655823 h 2225306"/>
                <a:gd name="connsiteX8-1117" fmla="*/ 1195882 w 2003583"/>
                <a:gd name="connsiteY8-1118" fmla="*/ 1854418 h 2225306"/>
                <a:gd name="connsiteX9-1119" fmla="*/ 1119457 w 2003583"/>
                <a:gd name="connsiteY9-1120" fmla="*/ 2179538 h 2225306"/>
                <a:gd name="connsiteX10-1121" fmla="*/ 849212 w 2003583"/>
                <a:gd name="connsiteY10-1122" fmla="*/ 2188266 h 2225306"/>
                <a:gd name="connsiteX11-1123" fmla="*/ 807702 w 2003583"/>
                <a:gd name="connsiteY11-1124" fmla="*/ 1854418 h 2225306"/>
                <a:gd name="connsiteX12-1125" fmla="*/ 463725 w 2003583"/>
                <a:gd name="connsiteY12-1126" fmla="*/ 1655823 h 2225306"/>
                <a:gd name="connsiteX13-1127" fmla="*/ 143951 w 2003583"/>
                <a:gd name="connsiteY13-1128" fmla="*/ 1752197 h 2225306"/>
                <a:gd name="connsiteX14-1129" fmla="*/ 26285 w 2003583"/>
                <a:gd name="connsiteY14-1130" fmla="*/ 1548395 h 2225306"/>
                <a:gd name="connsiteX15-1131" fmla="*/ 269635 w 2003583"/>
                <a:gd name="connsiteY15-1132" fmla="*/ 1319649 h 2225306"/>
                <a:gd name="connsiteX16-1133" fmla="*/ 269635 w 2003583"/>
                <a:gd name="connsiteY16-1134" fmla="*/ 922459 h 2225306"/>
                <a:gd name="connsiteX17-1135" fmla="*/ 26285 w 2003583"/>
                <a:gd name="connsiteY17-1136" fmla="*/ 693713 h 2225306"/>
                <a:gd name="connsiteX18-1137" fmla="*/ 143951 w 2003583"/>
                <a:gd name="connsiteY18-1138" fmla="*/ 489911 h 2225306"/>
                <a:gd name="connsiteX19-1139" fmla="*/ 463725 w 2003583"/>
                <a:gd name="connsiteY19-1140" fmla="*/ 586285 h 2225306"/>
                <a:gd name="connsiteX20-1141" fmla="*/ 807702 w 2003583"/>
                <a:gd name="connsiteY20-1142" fmla="*/ 387690 h 2225306"/>
                <a:gd name="connsiteX21-1143" fmla="*/ 884127 w 2003583"/>
                <a:gd name="connsiteY21-1144" fmla="*/ 62570 h 2225306"/>
                <a:gd name="connsiteX22-1145" fmla="*/ 1119457 w 2003583"/>
                <a:gd name="connsiteY22-1146" fmla="*/ 62570 h 2225306"/>
                <a:gd name="connsiteX23-1147" fmla="*/ 1195882 w 2003583"/>
                <a:gd name="connsiteY23-1148" fmla="*/ 387690 h 2225306"/>
                <a:gd name="connsiteX24-1149" fmla="*/ 1539859 w 2003583"/>
                <a:gd name="connsiteY24-1150" fmla="*/ 586285 h 2225306"/>
                <a:gd name="connsiteX0-1151" fmla="*/ 1551437 w 2015161"/>
                <a:gd name="connsiteY0-1152" fmla="*/ 586285 h 2225304"/>
                <a:gd name="connsiteX1-1153" fmla="*/ 1827567 w 2015161"/>
                <a:gd name="connsiteY1-1154" fmla="*/ 481182 h 2225304"/>
                <a:gd name="connsiteX2-1155" fmla="*/ 1988877 w 2015161"/>
                <a:gd name="connsiteY2-1156" fmla="*/ 693713 h 2225304"/>
                <a:gd name="connsiteX3-1157" fmla="*/ 1745527 w 2015161"/>
                <a:gd name="connsiteY3-1158" fmla="*/ 922459 h 2225304"/>
                <a:gd name="connsiteX4-1159" fmla="*/ 1745527 w 2015161"/>
                <a:gd name="connsiteY4-1160" fmla="*/ 1319649 h 2225304"/>
                <a:gd name="connsiteX5-1161" fmla="*/ 1988877 w 2015161"/>
                <a:gd name="connsiteY5-1162" fmla="*/ 1548395 h 2225304"/>
                <a:gd name="connsiteX6-1163" fmla="*/ 1871211 w 2015161"/>
                <a:gd name="connsiteY6-1164" fmla="*/ 1752197 h 2225304"/>
                <a:gd name="connsiteX7-1165" fmla="*/ 1551437 w 2015161"/>
                <a:gd name="connsiteY7-1166" fmla="*/ 1655823 h 2225304"/>
                <a:gd name="connsiteX8-1167" fmla="*/ 1207460 w 2015161"/>
                <a:gd name="connsiteY8-1168" fmla="*/ 1854418 h 2225304"/>
                <a:gd name="connsiteX9-1169" fmla="*/ 1131035 w 2015161"/>
                <a:gd name="connsiteY9-1170" fmla="*/ 2179538 h 2225304"/>
                <a:gd name="connsiteX10-1171" fmla="*/ 860790 w 2015161"/>
                <a:gd name="connsiteY10-1172" fmla="*/ 2188266 h 2225304"/>
                <a:gd name="connsiteX11-1173" fmla="*/ 819280 w 2015161"/>
                <a:gd name="connsiteY11-1174" fmla="*/ 1854418 h 2225304"/>
                <a:gd name="connsiteX12-1175" fmla="*/ 475303 w 2015161"/>
                <a:gd name="connsiteY12-1176" fmla="*/ 1655823 h 2225304"/>
                <a:gd name="connsiteX13-1177" fmla="*/ 155529 w 2015161"/>
                <a:gd name="connsiteY13-1178" fmla="*/ 1752197 h 2225304"/>
                <a:gd name="connsiteX14-1179" fmla="*/ 2948 w 2015161"/>
                <a:gd name="connsiteY14-1180" fmla="*/ 1522210 h 2225304"/>
                <a:gd name="connsiteX15-1181" fmla="*/ 281213 w 2015161"/>
                <a:gd name="connsiteY15-1182" fmla="*/ 1319649 h 2225304"/>
                <a:gd name="connsiteX16-1183" fmla="*/ 281213 w 2015161"/>
                <a:gd name="connsiteY16-1184" fmla="*/ 922459 h 2225304"/>
                <a:gd name="connsiteX17-1185" fmla="*/ 37863 w 2015161"/>
                <a:gd name="connsiteY17-1186" fmla="*/ 693713 h 2225304"/>
                <a:gd name="connsiteX18-1187" fmla="*/ 155529 w 2015161"/>
                <a:gd name="connsiteY18-1188" fmla="*/ 489911 h 2225304"/>
                <a:gd name="connsiteX19-1189" fmla="*/ 475303 w 2015161"/>
                <a:gd name="connsiteY19-1190" fmla="*/ 586285 h 2225304"/>
                <a:gd name="connsiteX20-1191" fmla="*/ 819280 w 2015161"/>
                <a:gd name="connsiteY20-1192" fmla="*/ 387690 h 2225304"/>
                <a:gd name="connsiteX21-1193" fmla="*/ 895705 w 2015161"/>
                <a:gd name="connsiteY21-1194" fmla="*/ 62570 h 2225304"/>
                <a:gd name="connsiteX22-1195" fmla="*/ 1131035 w 2015161"/>
                <a:gd name="connsiteY22-1196" fmla="*/ 62570 h 2225304"/>
                <a:gd name="connsiteX23-1197" fmla="*/ 1207460 w 2015161"/>
                <a:gd name="connsiteY23-1198" fmla="*/ 387690 h 2225304"/>
                <a:gd name="connsiteX24-1199" fmla="*/ 1551437 w 2015161"/>
                <a:gd name="connsiteY24-1200" fmla="*/ 586285 h 2225304"/>
                <a:gd name="connsiteX0-1201" fmla="*/ 1551439 w 2015163"/>
                <a:gd name="connsiteY0-1202" fmla="*/ 586285 h 2225306"/>
                <a:gd name="connsiteX1-1203" fmla="*/ 1827569 w 2015163"/>
                <a:gd name="connsiteY1-1204" fmla="*/ 481182 h 2225306"/>
                <a:gd name="connsiteX2-1205" fmla="*/ 1988879 w 2015163"/>
                <a:gd name="connsiteY2-1206" fmla="*/ 693713 h 2225306"/>
                <a:gd name="connsiteX3-1207" fmla="*/ 1745529 w 2015163"/>
                <a:gd name="connsiteY3-1208" fmla="*/ 922459 h 2225306"/>
                <a:gd name="connsiteX4-1209" fmla="*/ 1745529 w 2015163"/>
                <a:gd name="connsiteY4-1210" fmla="*/ 1319649 h 2225306"/>
                <a:gd name="connsiteX5-1211" fmla="*/ 1988879 w 2015163"/>
                <a:gd name="connsiteY5-1212" fmla="*/ 1548395 h 2225306"/>
                <a:gd name="connsiteX6-1213" fmla="*/ 1871213 w 2015163"/>
                <a:gd name="connsiteY6-1214" fmla="*/ 1752197 h 2225306"/>
                <a:gd name="connsiteX7-1215" fmla="*/ 1551439 w 2015163"/>
                <a:gd name="connsiteY7-1216" fmla="*/ 1655823 h 2225306"/>
                <a:gd name="connsiteX8-1217" fmla="*/ 1207462 w 2015163"/>
                <a:gd name="connsiteY8-1218" fmla="*/ 1854418 h 2225306"/>
                <a:gd name="connsiteX9-1219" fmla="*/ 1131037 w 2015163"/>
                <a:gd name="connsiteY9-1220" fmla="*/ 2179538 h 2225306"/>
                <a:gd name="connsiteX10-1221" fmla="*/ 860792 w 2015163"/>
                <a:gd name="connsiteY10-1222" fmla="*/ 2188266 h 2225306"/>
                <a:gd name="connsiteX11-1223" fmla="*/ 819282 w 2015163"/>
                <a:gd name="connsiteY11-1224" fmla="*/ 1854418 h 2225306"/>
                <a:gd name="connsiteX12-1225" fmla="*/ 475305 w 2015163"/>
                <a:gd name="connsiteY12-1226" fmla="*/ 1655823 h 2225306"/>
                <a:gd name="connsiteX13-1227" fmla="*/ 155531 w 2015163"/>
                <a:gd name="connsiteY13-1228" fmla="*/ 1752197 h 2225306"/>
                <a:gd name="connsiteX14-1229" fmla="*/ 2950 w 2015163"/>
                <a:gd name="connsiteY14-1230" fmla="*/ 1522210 h 2225306"/>
                <a:gd name="connsiteX15-1231" fmla="*/ 281215 w 2015163"/>
                <a:gd name="connsiteY15-1232" fmla="*/ 1319649 h 2225306"/>
                <a:gd name="connsiteX16-1233" fmla="*/ 281215 w 2015163"/>
                <a:gd name="connsiteY16-1234" fmla="*/ 922459 h 2225306"/>
                <a:gd name="connsiteX17-1235" fmla="*/ 37865 w 2015163"/>
                <a:gd name="connsiteY17-1236" fmla="*/ 693713 h 2225306"/>
                <a:gd name="connsiteX18-1237" fmla="*/ 155531 w 2015163"/>
                <a:gd name="connsiteY18-1238" fmla="*/ 463725 h 2225306"/>
                <a:gd name="connsiteX19-1239" fmla="*/ 475305 w 2015163"/>
                <a:gd name="connsiteY19-1240" fmla="*/ 586285 h 2225306"/>
                <a:gd name="connsiteX20-1241" fmla="*/ 819282 w 2015163"/>
                <a:gd name="connsiteY20-1242" fmla="*/ 387690 h 2225306"/>
                <a:gd name="connsiteX21-1243" fmla="*/ 895707 w 2015163"/>
                <a:gd name="connsiteY21-1244" fmla="*/ 62570 h 2225306"/>
                <a:gd name="connsiteX22-1245" fmla="*/ 1131037 w 2015163"/>
                <a:gd name="connsiteY22-1246" fmla="*/ 62570 h 2225306"/>
                <a:gd name="connsiteX23-1247" fmla="*/ 1207462 w 2015163"/>
                <a:gd name="connsiteY23-1248" fmla="*/ 387690 h 2225306"/>
                <a:gd name="connsiteX24-1249" fmla="*/ 1551439 w 2015163"/>
                <a:gd name="connsiteY24-1250" fmla="*/ 586285 h 2225306"/>
                <a:gd name="connsiteX0-1251" fmla="*/ 1551439 w 2015163"/>
                <a:gd name="connsiteY0-1252" fmla="*/ 575030 h 2214049"/>
                <a:gd name="connsiteX1-1253" fmla="*/ 1827569 w 2015163"/>
                <a:gd name="connsiteY1-1254" fmla="*/ 469927 h 2214049"/>
                <a:gd name="connsiteX2-1255" fmla="*/ 1988879 w 2015163"/>
                <a:gd name="connsiteY2-1256" fmla="*/ 682458 h 2214049"/>
                <a:gd name="connsiteX3-1257" fmla="*/ 1745529 w 2015163"/>
                <a:gd name="connsiteY3-1258" fmla="*/ 911204 h 2214049"/>
                <a:gd name="connsiteX4-1259" fmla="*/ 1745529 w 2015163"/>
                <a:gd name="connsiteY4-1260" fmla="*/ 1308394 h 2214049"/>
                <a:gd name="connsiteX5-1261" fmla="*/ 1988879 w 2015163"/>
                <a:gd name="connsiteY5-1262" fmla="*/ 1537140 h 2214049"/>
                <a:gd name="connsiteX6-1263" fmla="*/ 1871213 w 2015163"/>
                <a:gd name="connsiteY6-1264" fmla="*/ 1740942 h 2214049"/>
                <a:gd name="connsiteX7-1265" fmla="*/ 1551439 w 2015163"/>
                <a:gd name="connsiteY7-1266" fmla="*/ 1644568 h 2214049"/>
                <a:gd name="connsiteX8-1267" fmla="*/ 1207462 w 2015163"/>
                <a:gd name="connsiteY8-1268" fmla="*/ 1843163 h 2214049"/>
                <a:gd name="connsiteX9-1269" fmla="*/ 1131037 w 2015163"/>
                <a:gd name="connsiteY9-1270" fmla="*/ 2168283 h 2214049"/>
                <a:gd name="connsiteX10-1271" fmla="*/ 860792 w 2015163"/>
                <a:gd name="connsiteY10-1272" fmla="*/ 2177011 h 2214049"/>
                <a:gd name="connsiteX11-1273" fmla="*/ 819282 w 2015163"/>
                <a:gd name="connsiteY11-1274" fmla="*/ 1843163 h 2214049"/>
                <a:gd name="connsiteX12-1275" fmla="*/ 475305 w 2015163"/>
                <a:gd name="connsiteY12-1276" fmla="*/ 1644568 h 2214049"/>
                <a:gd name="connsiteX13-1277" fmla="*/ 155531 w 2015163"/>
                <a:gd name="connsiteY13-1278" fmla="*/ 1740942 h 2214049"/>
                <a:gd name="connsiteX14-1279" fmla="*/ 2950 w 2015163"/>
                <a:gd name="connsiteY14-1280" fmla="*/ 1510955 h 2214049"/>
                <a:gd name="connsiteX15-1281" fmla="*/ 281215 w 2015163"/>
                <a:gd name="connsiteY15-1282" fmla="*/ 1308394 h 2214049"/>
                <a:gd name="connsiteX16-1283" fmla="*/ 281215 w 2015163"/>
                <a:gd name="connsiteY16-1284" fmla="*/ 911204 h 2214049"/>
                <a:gd name="connsiteX17-1285" fmla="*/ 37865 w 2015163"/>
                <a:gd name="connsiteY17-1286" fmla="*/ 682458 h 2214049"/>
                <a:gd name="connsiteX18-1287" fmla="*/ 155531 w 2015163"/>
                <a:gd name="connsiteY18-1288" fmla="*/ 452470 h 2214049"/>
                <a:gd name="connsiteX19-1289" fmla="*/ 475305 w 2015163"/>
                <a:gd name="connsiteY19-1290" fmla="*/ 575030 h 2214049"/>
                <a:gd name="connsiteX20-1291" fmla="*/ 819282 w 2015163"/>
                <a:gd name="connsiteY20-1292" fmla="*/ 376435 h 2214049"/>
                <a:gd name="connsiteX21-1293" fmla="*/ 895707 w 2015163"/>
                <a:gd name="connsiteY21-1294" fmla="*/ 51315 h 2214049"/>
                <a:gd name="connsiteX22-1295" fmla="*/ 1165952 w 2015163"/>
                <a:gd name="connsiteY22-1296" fmla="*/ 33857 h 2214049"/>
                <a:gd name="connsiteX23-1297" fmla="*/ 1207462 w 2015163"/>
                <a:gd name="connsiteY23-1298" fmla="*/ 376435 h 2214049"/>
                <a:gd name="connsiteX24-1299" fmla="*/ 1551439 w 2015163"/>
                <a:gd name="connsiteY24-1300" fmla="*/ 575030 h 2214049"/>
                <a:gd name="connsiteX0-1301" fmla="*/ 1551439 w 2015163"/>
                <a:gd name="connsiteY0-1302" fmla="*/ 575028 h 2214049"/>
                <a:gd name="connsiteX1-1303" fmla="*/ 1810111 w 2015163"/>
                <a:gd name="connsiteY1-1304" fmla="*/ 443740 h 2214049"/>
                <a:gd name="connsiteX2-1305" fmla="*/ 1988879 w 2015163"/>
                <a:gd name="connsiteY2-1306" fmla="*/ 682456 h 2214049"/>
                <a:gd name="connsiteX3-1307" fmla="*/ 1745529 w 2015163"/>
                <a:gd name="connsiteY3-1308" fmla="*/ 911202 h 2214049"/>
                <a:gd name="connsiteX4-1309" fmla="*/ 1745529 w 2015163"/>
                <a:gd name="connsiteY4-1310" fmla="*/ 1308392 h 2214049"/>
                <a:gd name="connsiteX5-1311" fmla="*/ 1988879 w 2015163"/>
                <a:gd name="connsiteY5-1312" fmla="*/ 1537138 h 2214049"/>
                <a:gd name="connsiteX6-1313" fmla="*/ 1871213 w 2015163"/>
                <a:gd name="connsiteY6-1314" fmla="*/ 1740940 h 2214049"/>
                <a:gd name="connsiteX7-1315" fmla="*/ 1551439 w 2015163"/>
                <a:gd name="connsiteY7-1316" fmla="*/ 1644566 h 2214049"/>
                <a:gd name="connsiteX8-1317" fmla="*/ 1207462 w 2015163"/>
                <a:gd name="connsiteY8-1318" fmla="*/ 1843161 h 2214049"/>
                <a:gd name="connsiteX9-1319" fmla="*/ 1131037 w 2015163"/>
                <a:gd name="connsiteY9-1320" fmla="*/ 2168281 h 2214049"/>
                <a:gd name="connsiteX10-1321" fmla="*/ 860792 w 2015163"/>
                <a:gd name="connsiteY10-1322" fmla="*/ 2177009 h 2214049"/>
                <a:gd name="connsiteX11-1323" fmla="*/ 819282 w 2015163"/>
                <a:gd name="connsiteY11-1324" fmla="*/ 1843161 h 2214049"/>
                <a:gd name="connsiteX12-1325" fmla="*/ 475305 w 2015163"/>
                <a:gd name="connsiteY12-1326" fmla="*/ 1644566 h 2214049"/>
                <a:gd name="connsiteX13-1327" fmla="*/ 155531 w 2015163"/>
                <a:gd name="connsiteY13-1328" fmla="*/ 1740940 h 2214049"/>
                <a:gd name="connsiteX14-1329" fmla="*/ 2950 w 2015163"/>
                <a:gd name="connsiteY14-1330" fmla="*/ 1510953 h 2214049"/>
                <a:gd name="connsiteX15-1331" fmla="*/ 281215 w 2015163"/>
                <a:gd name="connsiteY15-1332" fmla="*/ 1308392 h 2214049"/>
                <a:gd name="connsiteX16-1333" fmla="*/ 281215 w 2015163"/>
                <a:gd name="connsiteY16-1334" fmla="*/ 911202 h 2214049"/>
                <a:gd name="connsiteX17-1335" fmla="*/ 37865 w 2015163"/>
                <a:gd name="connsiteY17-1336" fmla="*/ 682456 h 2214049"/>
                <a:gd name="connsiteX18-1337" fmla="*/ 155531 w 2015163"/>
                <a:gd name="connsiteY18-1338" fmla="*/ 452468 h 2214049"/>
                <a:gd name="connsiteX19-1339" fmla="*/ 475305 w 2015163"/>
                <a:gd name="connsiteY19-1340" fmla="*/ 575028 h 2214049"/>
                <a:gd name="connsiteX20-1341" fmla="*/ 819282 w 2015163"/>
                <a:gd name="connsiteY20-1342" fmla="*/ 376433 h 2214049"/>
                <a:gd name="connsiteX21-1343" fmla="*/ 895707 w 2015163"/>
                <a:gd name="connsiteY21-1344" fmla="*/ 51313 h 2214049"/>
                <a:gd name="connsiteX22-1345" fmla="*/ 1165952 w 2015163"/>
                <a:gd name="connsiteY22-1346" fmla="*/ 33855 h 2214049"/>
                <a:gd name="connsiteX23-1347" fmla="*/ 1207462 w 2015163"/>
                <a:gd name="connsiteY23-1348" fmla="*/ 376433 h 2214049"/>
                <a:gd name="connsiteX24-1349" fmla="*/ 1551439 w 2015163"/>
                <a:gd name="connsiteY24-1350" fmla="*/ 575028 h 2214049"/>
                <a:gd name="connsiteX0-1351" fmla="*/ 1551439 w 1990924"/>
                <a:gd name="connsiteY0-1352" fmla="*/ 575028 h 2214047"/>
                <a:gd name="connsiteX1-1353" fmla="*/ 1810111 w 1990924"/>
                <a:gd name="connsiteY1-1354" fmla="*/ 443740 h 2214047"/>
                <a:gd name="connsiteX2-1355" fmla="*/ 1988879 w 1990924"/>
                <a:gd name="connsiteY2-1356" fmla="*/ 682456 h 2214047"/>
                <a:gd name="connsiteX3-1357" fmla="*/ 1745529 w 1990924"/>
                <a:gd name="connsiteY3-1358" fmla="*/ 911202 h 2214047"/>
                <a:gd name="connsiteX4-1359" fmla="*/ 1745529 w 1990924"/>
                <a:gd name="connsiteY4-1360" fmla="*/ 1308392 h 2214047"/>
                <a:gd name="connsiteX5-1361" fmla="*/ 1988879 w 1990924"/>
                <a:gd name="connsiteY5-1362" fmla="*/ 1537138 h 2214047"/>
                <a:gd name="connsiteX6-1363" fmla="*/ 1845026 w 1990924"/>
                <a:gd name="connsiteY6-1364" fmla="*/ 1775854 h 2214047"/>
                <a:gd name="connsiteX7-1365" fmla="*/ 1551439 w 1990924"/>
                <a:gd name="connsiteY7-1366" fmla="*/ 1644566 h 2214047"/>
                <a:gd name="connsiteX8-1367" fmla="*/ 1207462 w 1990924"/>
                <a:gd name="connsiteY8-1368" fmla="*/ 1843161 h 2214047"/>
                <a:gd name="connsiteX9-1369" fmla="*/ 1131037 w 1990924"/>
                <a:gd name="connsiteY9-1370" fmla="*/ 2168281 h 2214047"/>
                <a:gd name="connsiteX10-1371" fmla="*/ 860792 w 1990924"/>
                <a:gd name="connsiteY10-1372" fmla="*/ 2177009 h 2214047"/>
                <a:gd name="connsiteX11-1373" fmla="*/ 819282 w 1990924"/>
                <a:gd name="connsiteY11-1374" fmla="*/ 1843161 h 2214047"/>
                <a:gd name="connsiteX12-1375" fmla="*/ 475305 w 1990924"/>
                <a:gd name="connsiteY12-1376" fmla="*/ 1644566 h 2214047"/>
                <a:gd name="connsiteX13-1377" fmla="*/ 155531 w 1990924"/>
                <a:gd name="connsiteY13-1378" fmla="*/ 1740940 h 2214047"/>
                <a:gd name="connsiteX14-1379" fmla="*/ 2950 w 1990924"/>
                <a:gd name="connsiteY14-1380" fmla="*/ 1510953 h 2214047"/>
                <a:gd name="connsiteX15-1381" fmla="*/ 281215 w 1990924"/>
                <a:gd name="connsiteY15-1382" fmla="*/ 1308392 h 2214047"/>
                <a:gd name="connsiteX16-1383" fmla="*/ 281215 w 1990924"/>
                <a:gd name="connsiteY16-1384" fmla="*/ 911202 h 2214047"/>
                <a:gd name="connsiteX17-1385" fmla="*/ 37865 w 1990924"/>
                <a:gd name="connsiteY17-1386" fmla="*/ 682456 h 2214047"/>
                <a:gd name="connsiteX18-1387" fmla="*/ 155531 w 1990924"/>
                <a:gd name="connsiteY18-1388" fmla="*/ 452468 h 2214047"/>
                <a:gd name="connsiteX19-1389" fmla="*/ 475305 w 1990924"/>
                <a:gd name="connsiteY19-1390" fmla="*/ 575028 h 2214047"/>
                <a:gd name="connsiteX20-1391" fmla="*/ 819282 w 1990924"/>
                <a:gd name="connsiteY20-1392" fmla="*/ 376433 h 2214047"/>
                <a:gd name="connsiteX21-1393" fmla="*/ 895707 w 1990924"/>
                <a:gd name="connsiteY21-1394" fmla="*/ 51313 h 2214047"/>
                <a:gd name="connsiteX22-1395" fmla="*/ 1165952 w 1990924"/>
                <a:gd name="connsiteY22-1396" fmla="*/ 33855 h 2214047"/>
                <a:gd name="connsiteX23-1397" fmla="*/ 1207462 w 1990924"/>
                <a:gd name="connsiteY23-1398" fmla="*/ 376433 h 2214047"/>
                <a:gd name="connsiteX24-1399" fmla="*/ 1551439 w 1990924"/>
                <a:gd name="connsiteY24-1400" fmla="*/ 575028 h 221404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</a:cxnLst>
              <a:rect l="l" t="t" r="r" b="b"/>
              <a:pathLst>
                <a:path w="1990924" h="2214047">
                  <a:moveTo>
                    <a:pt x="1551439" y="575028"/>
                  </a:moveTo>
                  <a:lnTo>
                    <a:pt x="1810111" y="443740"/>
                  </a:lnTo>
                  <a:cubicBezTo>
                    <a:pt x="1916702" y="411615"/>
                    <a:pt x="1999643" y="604546"/>
                    <a:pt x="1988879" y="682456"/>
                  </a:cubicBezTo>
                  <a:cubicBezTo>
                    <a:pt x="1978115" y="760366"/>
                    <a:pt x="1855917" y="833066"/>
                    <a:pt x="1745529" y="911202"/>
                  </a:cubicBezTo>
                  <a:cubicBezTo>
                    <a:pt x="1780804" y="1041249"/>
                    <a:pt x="1780804" y="1178345"/>
                    <a:pt x="1745529" y="1308392"/>
                  </a:cubicBezTo>
                  <a:cubicBezTo>
                    <a:pt x="1826646" y="1384641"/>
                    <a:pt x="1972296" y="1459228"/>
                    <a:pt x="1988879" y="1537138"/>
                  </a:cubicBezTo>
                  <a:cubicBezTo>
                    <a:pt x="2005462" y="1615048"/>
                    <a:pt x="1917933" y="1757949"/>
                    <a:pt x="1845026" y="1775854"/>
                  </a:cubicBezTo>
                  <a:cubicBezTo>
                    <a:pt x="1772119" y="1793759"/>
                    <a:pt x="1679522" y="1697359"/>
                    <a:pt x="1551439" y="1644566"/>
                  </a:cubicBezTo>
                  <a:cubicBezTo>
                    <a:pt x="1456452" y="1740139"/>
                    <a:pt x="1337724" y="1808687"/>
                    <a:pt x="1207462" y="1843161"/>
                  </a:cubicBezTo>
                  <a:cubicBezTo>
                    <a:pt x="1181987" y="1951534"/>
                    <a:pt x="1188815" y="2112640"/>
                    <a:pt x="1131037" y="2168281"/>
                  </a:cubicBezTo>
                  <a:cubicBezTo>
                    <a:pt x="1073259" y="2223922"/>
                    <a:pt x="912751" y="2231196"/>
                    <a:pt x="860792" y="2177009"/>
                  </a:cubicBezTo>
                  <a:cubicBezTo>
                    <a:pt x="808833" y="2122822"/>
                    <a:pt x="810792" y="1947903"/>
                    <a:pt x="819282" y="1843161"/>
                  </a:cubicBezTo>
                  <a:cubicBezTo>
                    <a:pt x="689020" y="1808686"/>
                    <a:pt x="570292" y="1740138"/>
                    <a:pt x="475305" y="1644566"/>
                  </a:cubicBezTo>
                  <a:cubicBezTo>
                    <a:pt x="368714" y="1676691"/>
                    <a:pt x="234257" y="1763209"/>
                    <a:pt x="155531" y="1740940"/>
                  </a:cubicBezTo>
                  <a:cubicBezTo>
                    <a:pt x="76805" y="1718671"/>
                    <a:pt x="-17997" y="1583044"/>
                    <a:pt x="2950" y="1510953"/>
                  </a:cubicBezTo>
                  <a:cubicBezTo>
                    <a:pt x="23897" y="1438862"/>
                    <a:pt x="223198" y="1360342"/>
                    <a:pt x="281215" y="1308392"/>
                  </a:cubicBezTo>
                  <a:cubicBezTo>
                    <a:pt x="245940" y="1178345"/>
                    <a:pt x="245940" y="1041249"/>
                    <a:pt x="281215" y="911202"/>
                  </a:cubicBezTo>
                  <a:cubicBezTo>
                    <a:pt x="200098" y="834953"/>
                    <a:pt x="58812" y="758912"/>
                    <a:pt x="37865" y="682456"/>
                  </a:cubicBezTo>
                  <a:cubicBezTo>
                    <a:pt x="16918" y="606000"/>
                    <a:pt x="82624" y="470373"/>
                    <a:pt x="155531" y="452468"/>
                  </a:cubicBezTo>
                  <a:cubicBezTo>
                    <a:pt x="228438" y="434563"/>
                    <a:pt x="364680" y="530965"/>
                    <a:pt x="475305" y="575028"/>
                  </a:cubicBezTo>
                  <a:cubicBezTo>
                    <a:pt x="570292" y="479455"/>
                    <a:pt x="689020" y="410907"/>
                    <a:pt x="819282" y="376433"/>
                  </a:cubicBezTo>
                  <a:cubicBezTo>
                    <a:pt x="844757" y="268060"/>
                    <a:pt x="837929" y="108409"/>
                    <a:pt x="895707" y="51313"/>
                  </a:cubicBezTo>
                  <a:cubicBezTo>
                    <a:pt x="953485" y="-5783"/>
                    <a:pt x="1113993" y="-20332"/>
                    <a:pt x="1165952" y="33855"/>
                  </a:cubicBezTo>
                  <a:cubicBezTo>
                    <a:pt x="1217911" y="88042"/>
                    <a:pt x="1198495" y="254233"/>
                    <a:pt x="1207462" y="376433"/>
                  </a:cubicBezTo>
                  <a:cubicBezTo>
                    <a:pt x="1337724" y="410908"/>
                    <a:pt x="1456452" y="479456"/>
                    <a:pt x="1551439" y="575028"/>
                  </a:cubicBezTo>
                  <a:close/>
                </a:path>
              </a:pathLst>
            </a:custGeom>
            <a:noFill/>
            <a:ln w="25400">
              <a:solidFill>
                <a:srgbClr val="005790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3766" tIns="587064" rIns="583766" bIns="587064" numCol="1" spcCol="1270" anchor="ctr" anchorCtr="0">
              <a:noAutofit/>
            </a:bodyPr>
            <a:lstStyle/>
            <a:p>
              <a:pPr lvl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3000" kern="1200">
                <a:solidFill>
                  <a:srgbClr val="005790"/>
                </a:solidFill>
              </a:endParaRPr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9420727" y="3433173"/>
              <a:ext cx="1080577" cy="1754454"/>
            </a:xfrm>
            <a:custGeom>
              <a:avLst/>
              <a:gdLst>
                <a:gd name="connsiteX0" fmla="*/ 0 w 1080210"/>
                <a:gd name="connsiteY0" fmla="*/ 0 h 1819275"/>
                <a:gd name="connsiteX1" fmla="*/ 1009650 w 1080210"/>
                <a:gd name="connsiteY1" fmla="*/ 542925 h 1819275"/>
                <a:gd name="connsiteX2" fmla="*/ 914400 w 1080210"/>
                <a:gd name="connsiteY2" fmla="*/ 1819275 h 1819275"/>
                <a:gd name="connsiteX0-1" fmla="*/ 0 w 1120501"/>
                <a:gd name="connsiteY0-2" fmla="*/ 0 h 1819275"/>
                <a:gd name="connsiteX1-3" fmla="*/ 1009650 w 1120501"/>
                <a:gd name="connsiteY1-4" fmla="*/ 542925 h 1819275"/>
                <a:gd name="connsiteX2-5" fmla="*/ 914400 w 1120501"/>
                <a:gd name="connsiteY2-6" fmla="*/ 1819275 h 1819275"/>
                <a:gd name="connsiteX0-7" fmla="*/ 0 w 1120501"/>
                <a:gd name="connsiteY0-8" fmla="*/ 0 h 1819275"/>
                <a:gd name="connsiteX1-9" fmla="*/ 1009650 w 1120501"/>
                <a:gd name="connsiteY1-10" fmla="*/ 542925 h 1819275"/>
                <a:gd name="connsiteX2-11" fmla="*/ 914400 w 1120501"/>
                <a:gd name="connsiteY2-12" fmla="*/ 1819275 h 18192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1120501" h="1819275">
                  <a:moveTo>
                    <a:pt x="0" y="0"/>
                  </a:moveTo>
                  <a:cubicBezTo>
                    <a:pt x="428625" y="24606"/>
                    <a:pt x="857250" y="239713"/>
                    <a:pt x="1009650" y="542925"/>
                  </a:cubicBezTo>
                  <a:cubicBezTo>
                    <a:pt x="1162050" y="846138"/>
                    <a:pt x="1181100" y="1313656"/>
                    <a:pt x="914400" y="1819275"/>
                  </a:cubicBezTo>
                </a:path>
              </a:pathLst>
            </a:custGeom>
            <a:noFill/>
            <a:ln w="25400" cap="rnd">
              <a:solidFill>
                <a:srgbClr val="005790"/>
              </a:solidFill>
              <a:round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2" name="任意多边形 11"/>
            <p:cNvSpPr/>
            <p:nvPr/>
          </p:nvSpPr>
          <p:spPr>
            <a:xfrm>
              <a:off x="7963259" y="2312526"/>
              <a:ext cx="217408" cy="615437"/>
            </a:xfrm>
            <a:custGeom>
              <a:avLst/>
              <a:gdLst>
                <a:gd name="connsiteX0" fmla="*/ 0 w 257175"/>
                <a:gd name="connsiteY0" fmla="*/ 647700 h 647700"/>
                <a:gd name="connsiteX1" fmla="*/ 257175 w 257175"/>
                <a:gd name="connsiteY1" fmla="*/ 0 h 647700"/>
                <a:gd name="connsiteX0-1" fmla="*/ 0 w 257175"/>
                <a:gd name="connsiteY0-2" fmla="*/ 647700 h 647700"/>
                <a:gd name="connsiteX1-3" fmla="*/ 257175 w 257175"/>
                <a:gd name="connsiteY1-4" fmla="*/ 0 h 647700"/>
                <a:gd name="connsiteX0-5" fmla="*/ 0 w 257175"/>
                <a:gd name="connsiteY0-6" fmla="*/ 647700 h 647700"/>
                <a:gd name="connsiteX1-7" fmla="*/ 257175 w 257175"/>
                <a:gd name="connsiteY1-8" fmla="*/ 0 h 647700"/>
                <a:gd name="connsiteX0-9" fmla="*/ 0 w 219075"/>
                <a:gd name="connsiteY0-10" fmla="*/ 638175 h 638175"/>
                <a:gd name="connsiteX1-11" fmla="*/ 219075 w 219075"/>
                <a:gd name="connsiteY1-12" fmla="*/ 0 h 638175"/>
                <a:gd name="connsiteX0-13" fmla="*/ 6366 w 225441"/>
                <a:gd name="connsiteY0-14" fmla="*/ 638175 h 638175"/>
                <a:gd name="connsiteX1-15" fmla="*/ 225441 w 225441"/>
                <a:gd name="connsiteY1-16" fmla="*/ 0 h 6381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</a:cxnLst>
              <a:rect l="l" t="t" r="r" b="b"/>
              <a:pathLst>
                <a:path w="225441" h="638175">
                  <a:moveTo>
                    <a:pt x="6366" y="638175"/>
                  </a:moveTo>
                  <a:cubicBezTo>
                    <a:pt x="-22209" y="346075"/>
                    <a:pt x="44466" y="225425"/>
                    <a:pt x="225441" y="0"/>
                  </a:cubicBezTo>
                </a:path>
              </a:pathLst>
            </a:custGeom>
            <a:noFill/>
            <a:ln w="25400" cap="rnd">
              <a:solidFill>
                <a:srgbClr val="005790"/>
              </a:solidFill>
              <a:round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7280093" y="3065748"/>
              <a:ext cx="413737" cy="744035"/>
            </a:xfrm>
            <a:custGeom>
              <a:avLst/>
              <a:gdLst>
                <a:gd name="connsiteX0" fmla="*/ 428625 w 428625"/>
                <a:gd name="connsiteY0" fmla="*/ 0 h 771525"/>
                <a:gd name="connsiteX1" fmla="*/ 0 w 428625"/>
                <a:gd name="connsiteY1" fmla="*/ 771525 h 771525"/>
                <a:gd name="connsiteX0-1" fmla="*/ 428625 w 428625"/>
                <a:gd name="connsiteY0-2" fmla="*/ 0 h 771525"/>
                <a:gd name="connsiteX1-3" fmla="*/ 0 w 428625"/>
                <a:gd name="connsiteY1-4" fmla="*/ 771525 h 771525"/>
                <a:gd name="connsiteX0-5" fmla="*/ 428625 w 428625"/>
                <a:gd name="connsiteY0-6" fmla="*/ 0 h 771525"/>
                <a:gd name="connsiteX1-7" fmla="*/ 0 w 428625"/>
                <a:gd name="connsiteY1-8" fmla="*/ 771525 h 771525"/>
                <a:gd name="connsiteX0-9" fmla="*/ 429023 w 429023"/>
                <a:gd name="connsiteY0-10" fmla="*/ 0 h 771525"/>
                <a:gd name="connsiteX1-11" fmla="*/ 398 w 429023"/>
                <a:gd name="connsiteY1-12" fmla="*/ 771525 h 7715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</a:cxnLst>
              <a:rect l="l" t="t" r="r" b="b"/>
              <a:pathLst>
                <a:path w="429023" h="771525">
                  <a:moveTo>
                    <a:pt x="429023" y="0"/>
                  </a:moveTo>
                  <a:cubicBezTo>
                    <a:pt x="152798" y="142875"/>
                    <a:pt x="-9127" y="371475"/>
                    <a:pt x="398" y="771525"/>
                  </a:cubicBezTo>
                </a:path>
              </a:pathLst>
            </a:custGeom>
            <a:noFill/>
            <a:ln w="25400" cap="rnd">
              <a:solidFill>
                <a:srgbClr val="005790"/>
              </a:solidFill>
              <a:round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86" name="任意多边形 85"/>
            <p:cNvSpPr/>
            <p:nvPr/>
          </p:nvSpPr>
          <p:spPr>
            <a:xfrm rot="20467880">
              <a:off x="8251525" y="2193256"/>
              <a:ext cx="1146992" cy="1275535"/>
            </a:xfrm>
            <a:custGeom>
              <a:avLst/>
              <a:gdLst>
                <a:gd name="connsiteX0" fmla="*/ 1621800 w 2167466"/>
                <a:gd name="connsiteY0" fmla="*/ 548964 h 2167466"/>
                <a:gd name="connsiteX1" fmla="*/ 1941574 w 2167466"/>
                <a:gd name="connsiteY1" fmla="*/ 452590 h 2167466"/>
                <a:gd name="connsiteX2" fmla="*/ 2059240 w 2167466"/>
                <a:gd name="connsiteY2" fmla="*/ 656392 h 2167466"/>
                <a:gd name="connsiteX3" fmla="*/ 1815890 w 2167466"/>
                <a:gd name="connsiteY3" fmla="*/ 885138 h 2167466"/>
                <a:gd name="connsiteX4" fmla="*/ 1815890 w 2167466"/>
                <a:gd name="connsiteY4" fmla="*/ 1282328 h 2167466"/>
                <a:gd name="connsiteX5" fmla="*/ 2059240 w 2167466"/>
                <a:gd name="connsiteY5" fmla="*/ 1511074 h 2167466"/>
                <a:gd name="connsiteX6" fmla="*/ 1941574 w 2167466"/>
                <a:gd name="connsiteY6" fmla="*/ 1714876 h 2167466"/>
                <a:gd name="connsiteX7" fmla="*/ 1621800 w 2167466"/>
                <a:gd name="connsiteY7" fmla="*/ 1618502 h 2167466"/>
                <a:gd name="connsiteX8" fmla="*/ 1277823 w 2167466"/>
                <a:gd name="connsiteY8" fmla="*/ 1817097 h 2167466"/>
                <a:gd name="connsiteX9" fmla="*/ 1201398 w 2167466"/>
                <a:gd name="connsiteY9" fmla="*/ 2142217 h 2167466"/>
                <a:gd name="connsiteX10" fmla="*/ 966068 w 2167466"/>
                <a:gd name="connsiteY10" fmla="*/ 2142217 h 2167466"/>
                <a:gd name="connsiteX11" fmla="*/ 889643 w 2167466"/>
                <a:gd name="connsiteY11" fmla="*/ 1817097 h 2167466"/>
                <a:gd name="connsiteX12" fmla="*/ 545666 w 2167466"/>
                <a:gd name="connsiteY12" fmla="*/ 1618502 h 2167466"/>
                <a:gd name="connsiteX13" fmla="*/ 225892 w 2167466"/>
                <a:gd name="connsiteY13" fmla="*/ 1714876 h 2167466"/>
                <a:gd name="connsiteX14" fmla="*/ 108226 w 2167466"/>
                <a:gd name="connsiteY14" fmla="*/ 1511074 h 2167466"/>
                <a:gd name="connsiteX15" fmla="*/ 351576 w 2167466"/>
                <a:gd name="connsiteY15" fmla="*/ 1282328 h 2167466"/>
                <a:gd name="connsiteX16" fmla="*/ 351576 w 2167466"/>
                <a:gd name="connsiteY16" fmla="*/ 885138 h 2167466"/>
                <a:gd name="connsiteX17" fmla="*/ 108226 w 2167466"/>
                <a:gd name="connsiteY17" fmla="*/ 656392 h 2167466"/>
                <a:gd name="connsiteX18" fmla="*/ 225892 w 2167466"/>
                <a:gd name="connsiteY18" fmla="*/ 452590 h 2167466"/>
                <a:gd name="connsiteX19" fmla="*/ 545666 w 2167466"/>
                <a:gd name="connsiteY19" fmla="*/ 548964 h 2167466"/>
                <a:gd name="connsiteX20" fmla="*/ 889643 w 2167466"/>
                <a:gd name="connsiteY20" fmla="*/ 350369 h 2167466"/>
                <a:gd name="connsiteX21" fmla="*/ 966068 w 2167466"/>
                <a:gd name="connsiteY21" fmla="*/ 25249 h 2167466"/>
                <a:gd name="connsiteX22" fmla="*/ 1201398 w 2167466"/>
                <a:gd name="connsiteY22" fmla="*/ 25249 h 2167466"/>
                <a:gd name="connsiteX23" fmla="*/ 1277823 w 2167466"/>
                <a:gd name="connsiteY23" fmla="*/ 350369 h 2167466"/>
                <a:gd name="connsiteX24" fmla="*/ 1621800 w 2167466"/>
                <a:gd name="connsiteY24" fmla="*/ 548964 h 2167466"/>
                <a:gd name="connsiteX0-1" fmla="*/ 1517526 w 1954966"/>
                <a:gd name="connsiteY0-2" fmla="*/ 523716 h 2116969"/>
                <a:gd name="connsiteX1-3" fmla="*/ 1837300 w 1954966"/>
                <a:gd name="connsiteY1-4" fmla="*/ 427342 h 2116969"/>
                <a:gd name="connsiteX2-5" fmla="*/ 1954966 w 1954966"/>
                <a:gd name="connsiteY2-6" fmla="*/ 631144 h 2116969"/>
                <a:gd name="connsiteX3-7" fmla="*/ 1711616 w 1954966"/>
                <a:gd name="connsiteY3-8" fmla="*/ 859890 h 2116969"/>
                <a:gd name="connsiteX4-9" fmla="*/ 1711616 w 1954966"/>
                <a:gd name="connsiteY4-10" fmla="*/ 1257080 h 2116969"/>
                <a:gd name="connsiteX5-11" fmla="*/ 1954966 w 1954966"/>
                <a:gd name="connsiteY5-12" fmla="*/ 1485826 h 2116969"/>
                <a:gd name="connsiteX6-13" fmla="*/ 1837300 w 1954966"/>
                <a:gd name="connsiteY6-14" fmla="*/ 1689628 h 2116969"/>
                <a:gd name="connsiteX7-15" fmla="*/ 1517526 w 1954966"/>
                <a:gd name="connsiteY7-16" fmla="*/ 1593254 h 2116969"/>
                <a:gd name="connsiteX8-17" fmla="*/ 1173549 w 1954966"/>
                <a:gd name="connsiteY8-18" fmla="*/ 1791849 h 2116969"/>
                <a:gd name="connsiteX9-19" fmla="*/ 1097124 w 1954966"/>
                <a:gd name="connsiteY9-20" fmla="*/ 2116969 h 2116969"/>
                <a:gd name="connsiteX10-21" fmla="*/ 861794 w 1954966"/>
                <a:gd name="connsiteY10-22" fmla="*/ 2116969 h 2116969"/>
                <a:gd name="connsiteX11-23" fmla="*/ 785369 w 1954966"/>
                <a:gd name="connsiteY11-24" fmla="*/ 1791849 h 2116969"/>
                <a:gd name="connsiteX12-25" fmla="*/ 441392 w 1954966"/>
                <a:gd name="connsiteY12-26" fmla="*/ 1593254 h 2116969"/>
                <a:gd name="connsiteX13-27" fmla="*/ 121618 w 1954966"/>
                <a:gd name="connsiteY13-28" fmla="*/ 1689628 h 2116969"/>
                <a:gd name="connsiteX14-29" fmla="*/ 3952 w 1954966"/>
                <a:gd name="connsiteY14-30" fmla="*/ 1485826 h 2116969"/>
                <a:gd name="connsiteX15-31" fmla="*/ 247302 w 1954966"/>
                <a:gd name="connsiteY15-32" fmla="*/ 1257080 h 2116969"/>
                <a:gd name="connsiteX16-33" fmla="*/ 247302 w 1954966"/>
                <a:gd name="connsiteY16-34" fmla="*/ 859890 h 2116969"/>
                <a:gd name="connsiteX17-35" fmla="*/ 3952 w 1954966"/>
                <a:gd name="connsiteY17-36" fmla="*/ 631144 h 2116969"/>
                <a:gd name="connsiteX18-37" fmla="*/ 121618 w 1954966"/>
                <a:gd name="connsiteY18-38" fmla="*/ 427342 h 2116969"/>
                <a:gd name="connsiteX19-39" fmla="*/ 441392 w 1954966"/>
                <a:gd name="connsiteY19-40" fmla="*/ 523716 h 2116969"/>
                <a:gd name="connsiteX20-41" fmla="*/ 785369 w 1954966"/>
                <a:gd name="connsiteY20-42" fmla="*/ 325121 h 2116969"/>
                <a:gd name="connsiteX21-43" fmla="*/ 861794 w 1954966"/>
                <a:gd name="connsiteY21-44" fmla="*/ 1 h 2116969"/>
                <a:gd name="connsiteX22-45" fmla="*/ 1097124 w 1954966"/>
                <a:gd name="connsiteY22-46" fmla="*/ 1 h 2116969"/>
                <a:gd name="connsiteX23-47" fmla="*/ 1173549 w 1954966"/>
                <a:gd name="connsiteY23-48" fmla="*/ 325121 h 2116969"/>
                <a:gd name="connsiteX24-49" fmla="*/ 1517526 w 1954966"/>
                <a:gd name="connsiteY24-50" fmla="*/ 523716 h 2116969"/>
                <a:gd name="connsiteX0-51" fmla="*/ 1539857 w 1977297"/>
                <a:gd name="connsiteY0-52" fmla="*/ 523714 h 2116967"/>
                <a:gd name="connsiteX1-53" fmla="*/ 1859631 w 1977297"/>
                <a:gd name="connsiteY1-54" fmla="*/ 427340 h 2116967"/>
                <a:gd name="connsiteX2-55" fmla="*/ 1977297 w 1977297"/>
                <a:gd name="connsiteY2-56" fmla="*/ 631142 h 2116967"/>
                <a:gd name="connsiteX3-57" fmla="*/ 1733947 w 1977297"/>
                <a:gd name="connsiteY3-58" fmla="*/ 859888 h 2116967"/>
                <a:gd name="connsiteX4-59" fmla="*/ 1733947 w 1977297"/>
                <a:gd name="connsiteY4-60" fmla="*/ 1257078 h 2116967"/>
                <a:gd name="connsiteX5-61" fmla="*/ 1977297 w 1977297"/>
                <a:gd name="connsiteY5-62" fmla="*/ 1485824 h 2116967"/>
                <a:gd name="connsiteX6-63" fmla="*/ 1859631 w 1977297"/>
                <a:gd name="connsiteY6-64" fmla="*/ 1689626 h 2116967"/>
                <a:gd name="connsiteX7-65" fmla="*/ 1539857 w 1977297"/>
                <a:gd name="connsiteY7-66" fmla="*/ 1593252 h 2116967"/>
                <a:gd name="connsiteX8-67" fmla="*/ 1195880 w 1977297"/>
                <a:gd name="connsiteY8-68" fmla="*/ 1791847 h 2116967"/>
                <a:gd name="connsiteX9-69" fmla="*/ 1119455 w 1977297"/>
                <a:gd name="connsiteY9-70" fmla="*/ 2116967 h 2116967"/>
                <a:gd name="connsiteX10-71" fmla="*/ 884125 w 1977297"/>
                <a:gd name="connsiteY10-72" fmla="*/ 2116967 h 2116967"/>
                <a:gd name="connsiteX11-73" fmla="*/ 807700 w 1977297"/>
                <a:gd name="connsiteY11-74" fmla="*/ 1791847 h 2116967"/>
                <a:gd name="connsiteX12-75" fmla="*/ 463723 w 1977297"/>
                <a:gd name="connsiteY12-76" fmla="*/ 1593252 h 2116967"/>
                <a:gd name="connsiteX13-77" fmla="*/ 143949 w 1977297"/>
                <a:gd name="connsiteY13-78" fmla="*/ 1689626 h 2116967"/>
                <a:gd name="connsiteX14-79" fmla="*/ 26283 w 1977297"/>
                <a:gd name="connsiteY14-80" fmla="*/ 1485824 h 2116967"/>
                <a:gd name="connsiteX15-81" fmla="*/ 269633 w 1977297"/>
                <a:gd name="connsiteY15-82" fmla="*/ 1257078 h 2116967"/>
                <a:gd name="connsiteX16-83" fmla="*/ 269633 w 1977297"/>
                <a:gd name="connsiteY16-84" fmla="*/ 859888 h 2116967"/>
                <a:gd name="connsiteX17-85" fmla="*/ 26283 w 1977297"/>
                <a:gd name="connsiteY17-86" fmla="*/ 631142 h 2116967"/>
                <a:gd name="connsiteX18-87" fmla="*/ 143949 w 1977297"/>
                <a:gd name="connsiteY18-88" fmla="*/ 427340 h 2116967"/>
                <a:gd name="connsiteX19-89" fmla="*/ 463723 w 1977297"/>
                <a:gd name="connsiteY19-90" fmla="*/ 523714 h 2116967"/>
                <a:gd name="connsiteX20-91" fmla="*/ 807700 w 1977297"/>
                <a:gd name="connsiteY20-92" fmla="*/ 325119 h 2116967"/>
                <a:gd name="connsiteX21-93" fmla="*/ 884125 w 1977297"/>
                <a:gd name="connsiteY21-94" fmla="*/ -1 h 2116967"/>
                <a:gd name="connsiteX22-95" fmla="*/ 1119455 w 1977297"/>
                <a:gd name="connsiteY22-96" fmla="*/ -1 h 2116967"/>
                <a:gd name="connsiteX23-97" fmla="*/ 1195880 w 1977297"/>
                <a:gd name="connsiteY23-98" fmla="*/ 325119 h 2116967"/>
                <a:gd name="connsiteX24-99" fmla="*/ 1539857 w 1977297"/>
                <a:gd name="connsiteY24-100" fmla="*/ 523714 h 2116967"/>
                <a:gd name="connsiteX0-101" fmla="*/ 1539859 w 1977299"/>
                <a:gd name="connsiteY0-102" fmla="*/ 523716 h 2116969"/>
                <a:gd name="connsiteX1-103" fmla="*/ 1859633 w 1977299"/>
                <a:gd name="connsiteY1-104" fmla="*/ 427342 h 2116969"/>
                <a:gd name="connsiteX2-105" fmla="*/ 1977299 w 1977299"/>
                <a:gd name="connsiteY2-106" fmla="*/ 631144 h 2116969"/>
                <a:gd name="connsiteX3-107" fmla="*/ 1733949 w 1977299"/>
                <a:gd name="connsiteY3-108" fmla="*/ 859890 h 2116969"/>
                <a:gd name="connsiteX4-109" fmla="*/ 1733949 w 1977299"/>
                <a:gd name="connsiteY4-110" fmla="*/ 1257080 h 2116969"/>
                <a:gd name="connsiteX5-111" fmla="*/ 1977299 w 1977299"/>
                <a:gd name="connsiteY5-112" fmla="*/ 1485826 h 2116969"/>
                <a:gd name="connsiteX6-113" fmla="*/ 1859633 w 1977299"/>
                <a:gd name="connsiteY6-114" fmla="*/ 1689628 h 2116969"/>
                <a:gd name="connsiteX7-115" fmla="*/ 1539859 w 1977299"/>
                <a:gd name="connsiteY7-116" fmla="*/ 1593254 h 2116969"/>
                <a:gd name="connsiteX8-117" fmla="*/ 1195882 w 1977299"/>
                <a:gd name="connsiteY8-118" fmla="*/ 1791849 h 2116969"/>
                <a:gd name="connsiteX9-119" fmla="*/ 1119457 w 1977299"/>
                <a:gd name="connsiteY9-120" fmla="*/ 2116969 h 2116969"/>
                <a:gd name="connsiteX10-121" fmla="*/ 884127 w 1977299"/>
                <a:gd name="connsiteY10-122" fmla="*/ 2116969 h 2116969"/>
                <a:gd name="connsiteX11-123" fmla="*/ 807702 w 1977299"/>
                <a:gd name="connsiteY11-124" fmla="*/ 1791849 h 2116969"/>
                <a:gd name="connsiteX12-125" fmla="*/ 463725 w 1977299"/>
                <a:gd name="connsiteY12-126" fmla="*/ 1593254 h 2116969"/>
                <a:gd name="connsiteX13-127" fmla="*/ 143951 w 1977299"/>
                <a:gd name="connsiteY13-128" fmla="*/ 1689628 h 2116969"/>
                <a:gd name="connsiteX14-129" fmla="*/ 26285 w 1977299"/>
                <a:gd name="connsiteY14-130" fmla="*/ 1485826 h 2116969"/>
                <a:gd name="connsiteX15-131" fmla="*/ 269635 w 1977299"/>
                <a:gd name="connsiteY15-132" fmla="*/ 1257080 h 2116969"/>
                <a:gd name="connsiteX16-133" fmla="*/ 269635 w 1977299"/>
                <a:gd name="connsiteY16-134" fmla="*/ 859890 h 2116969"/>
                <a:gd name="connsiteX17-135" fmla="*/ 26285 w 1977299"/>
                <a:gd name="connsiteY17-136" fmla="*/ 631144 h 2116969"/>
                <a:gd name="connsiteX18-137" fmla="*/ 143951 w 1977299"/>
                <a:gd name="connsiteY18-138" fmla="*/ 427342 h 2116969"/>
                <a:gd name="connsiteX19-139" fmla="*/ 463725 w 1977299"/>
                <a:gd name="connsiteY19-140" fmla="*/ 523716 h 2116969"/>
                <a:gd name="connsiteX20-141" fmla="*/ 807702 w 1977299"/>
                <a:gd name="connsiteY20-142" fmla="*/ 325121 h 2116969"/>
                <a:gd name="connsiteX21-143" fmla="*/ 884127 w 1977299"/>
                <a:gd name="connsiteY21-144" fmla="*/ 1 h 2116969"/>
                <a:gd name="connsiteX22-145" fmla="*/ 1119457 w 1977299"/>
                <a:gd name="connsiteY22-146" fmla="*/ 1 h 2116969"/>
                <a:gd name="connsiteX23-147" fmla="*/ 1195882 w 1977299"/>
                <a:gd name="connsiteY23-148" fmla="*/ 325121 h 2116969"/>
                <a:gd name="connsiteX24-149" fmla="*/ 1539859 w 1977299"/>
                <a:gd name="connsiteY24-150" fmla="*/ 523716 h 2116969"/>
                <a:gd name="connsiteX0-151" fmla="*/ 1539859 w 1977299"/>
                <a:gd name="connsiteY0-152" fmla="*/ 523714 h 2116967"/>
                <a:gd name="connsiteX1-153" fmla="*/ 1859633 w 1977299"/>
                <a:gd name="connsiteY1-154" fmla="*/ 427340 h 2116967"/>
                <a:gd name="connsiteX2-155" fmla="*/ 1977299 w 1977299"/>
                <a:gd name="connsiteY2-156" fmla="*/ 631142 h 2116967"/>
                <a:gd name="connsiteX3-157" fmla="*/ 1733949 w 1977299"/>
                <a:gd name="connsiteY3-158" fmla="*/ 859888 h 2116967"/>
                <a:gd name="connsiteX4-159" fmla="*/ 1733949 w 1977299"/>
                <a:gd name="connsiteY4-160" fmla="*/ 1257078 h 2116967"/>
                <a:gd name="connsiteX5-161" fmla="*/ 1977299 w 1977299"/>
                <a:gd name="connsiteY5-162" fmla="*/ 1485824 h 2116967"/>
                <a:gd name="connsiteX6-163" fmla="*/ 1859633 w 1977299"/>
                <a:gd name="connsiteY6-164" fmla="*/ 1689626 h 2116967"/>
                <a:gd name="connsiteX7-165" fmla="*/ 1539859 w 1977299"/>
                <a:gd name="connsiteY7-166" fmla="*/ 1593252 h 2116967"/>
                <a:gd name="connsiteX8-167" fmla="*/ 1195882 w 1977299"/>
                <a:gd name="connsiteY8-168" fmla="*/ 1791847 h 2116967"/>
                <a:gd name="connsiteX9-169" fmla="*/ 1119457 w 1977299"/>
                <a:gd name="connsiteY9-170" fmla="*/ 2116967 h 2116967"/>
                <a:gd name="connsiteX10-171" fmla="*/ 884127 w 1977299"/>
                <a:gd name="connsiteY10-172" fmla="*/ 2116967 h 2116967"/>
                <a:gd name="connsiteX11-173" fmla="*/ 807702 w 1977299"/>
                <a:gd name="connsiteY11-174" fmla="*/ 1791847 h 2116967"/>
                <a:gd name="connsiteX12-175" fmla="*/ 463725 w 1977299"/>
                <a:gd name="connsiteY12-176" fmla="*/ 1593252 h 2116967"/>
                <a:gd name="connsiteX13-177" fmla="*/ 143951 w 1977299"/>
                <a:gd name="connsiteY13-178" fmla="*/ 1689626 h 2116967"/>
                <a:gd name="connsiteX14-179" fmla="*/ 26285 w 1977299"/>
                <a:gd name="connsiteY14-180" fmla="*/ 1485824 h 2116967"/>
                <a:gd name="connsiteX15-181" fmla="*/ 269635 w 1977299"/>
                <a:gd name="connsiteY15-182" fmla="*/ 1257078 h 2116967"/>
                <a:gd name="connsiteX16-183" fmla="*/ 269635 w 1977299"/>
                <a:gd name="connsiteY16-184" fmla="*/ 859888 h 2116967"/>
                <a:gd name="connsiteX17-185" fmla="*/ 26285 w 1977299"/>
                <a:gd name="connsiteY17-186" fmla="*/ 631142 h 2116967"/>
                <a:gd name="connsiteX18-187" fmla="*/ 143951 w 1977299"/>
                <a:gd name="connsiteY18-188" fmla="*/ 427340 h 2116967"/>
                <a:gd name="connsiteX19-189" fmla="*/ 463725 w 1977299"/>
                <a:gd name="connsiteY19-190" fmla="*/ 523714 h 2116967"/>
                <a:gd name="connsiteX20-191" fmla="*/ 807702 w 1977299"/>
                <a:gd name="connsiteY20-192" fmla="*/ 325119 h 2116967"/>
                <a:gd name="connsiteX21-193" fmla="*/ 884127 w 1977299"/>
                <a:gd name="connsiteY21-194" fmla="*/ -1 h 2116967"/>
                <a:gd name="connsiteX22-195" fmla="*/ 1119457 w 1977299"/>
                <a:gd name="connsiteY22-196" fmla="*/ -1 h 2116967"/>
                <a:gd name="connsiteX23-197" fmla="*/ 1195882 w 1977299"/>
                <a:gd name="connsiteY23-198" fmla="*/ 325119 h 2116967"/>
                <a:gd name="connsiteX24-199" fmla="*/ 1539859 w 1977299"/>
                <a:gd name="connsiteY24-200" fmla="*/ 523714 h 2116967"/>
                <a:gd name="connsiteX0-201" fmla="*/ 1539859 w 1977299"/>
                <a:gd name="connsiteY0-202" fmla="*/ 523716 h 2157608"/>
                <a:gd name="connsiteX1-203" fmla="*/ 1859633 w 1977299"/>
                <a:gd name="connsiteY1-204" fmla="*/ 427342 h 2157608"/>
                <a:gd name="connsiteX2-205" fmla="*/ 1977299 w 1977299"/>
                <a:gd name="connsiteY2-206" fmla="*/ 631144 h 2157608"/>
                <a:gd name="connsiteX3-207" fmla="*/ 1733949 w 1977299"/>
                <a:gd name="connsiteY3-208" fmla="*/ 859890 h 2157608"/>
                <a:gd name="connsiteX4-209" fmla="*/ 1733949 w 1977299"/>
                <a:gd name="connsiteY4-210" fmla="*/ 1257080 h 2157608"/>
                <a:gd name="connsiteX5-211" fmla="*/ 1977299 w 1977299"/>
                <a:gd name="connsiteY5-212" fmla="*/ 1485826 h 2157608"/>
                <a:gd name="connsiteX6-213" fmla="*/ 1859633 w 1977299"/>
                <a:gd name="connsiteY6-214" fmla="*/ 1689628 h 2157608"/>
                <a:gd name="connsiteX7-215" fmla="*/ 1539859 w 1977299"/>
                <a:gd name="connsiteY7-216" fmla="*/ 1593254 h 2157608"/>
                <a:gd name="connsiteX8-217" fmla="*/ 1195882 w 1977299"/>
                <a:gd name="connsiteY8-218" fmla="*/ 1791849 h 2157608"/>
                <a:gd name="connsiteX9-219" fmla="*/ 1119457 w 1977299"/>
                <a:gd name="connsiteY9-220" fmla="*/ 2116969 h 2157608"/>
                <a:gd name="connsiteX10-221" fmla="*/ 884127 w 1977299"/>
                <a:gd name="connsiteY10-222" fmla="*/ 2116969 h 2157608"/>
                <a:gd name="connsiteX11-223" fmla="*/ 807702 w 1977299"/>
                <a:gd name="connsiteY11-224" fmla="*/ 1791849 h 2157608"/>
                <a:gd name="connsiteX12-225" fmla="*/ 463725 w 1977299"/>
                <a:gd name="connsiteY12-226" fmla="*/ 1593254 h 2157608"/>
                <a:gd name="connsiteX13-227" fmla="*/ 143951 w 1977299"/>
                <a:gd name="connsiteY13-228" fmla="*/ 1689628 h 2157608"/>
                <a:gd name="connsiteX14-229" fmla="*/ 26285 w 1977299"/>
                <a:gd name="connsiteY14-230" fmla="*/ 1485826 h 2157608"/>
                <a:gd name="connsiteX15-231" fmla="*/ 269635 w 1977299"/>
                <a:gd name="connsiteY15-232" fmla="*/ 1257080 h 2157608"/>
                <a:gd name="connsiteX16-233" fmla="*/ 269635 w 1977299"/>
                <a:gd name="connsiteY16-234" fmla="*/ 859890 h 2157608"/>
                <a:gd name="connsiteX17-235" fmla="*/ 26285 w 1977299"/>
                <a:gd name="connsiteY17-236" fmla="*/ 631144 h 2157608"/>
                <a:gd name="connsiteX18-237" fmla="*/ 143951 w 1977299"/>
                <a:gd name="connsiteY18-238" fmla="*/ 427342 h 2157608"/>
                <a:gd name="connsiteX19-239" fmla="*/ 463725 w 1977299"/>
                <a:gd name="connsiteY19-240" fmla="*/ 523716 h 2157608"/>
                <a:gd name="connsiteX20-241" fmla="*/ 807702 w 1977299"/>
                <a:gd name="connsiteY20-242" fmla="*/ 325121 h 2157608"/>
                <a:gd name="connsiteX21-243" fmla="*/ 884127 w 1977299"/>
                <a:gd name="connsiteY21-244" fmla="*/ 1 h 2157608"/>
                <a:gd name="connsiteX22-245" fmla="*/ 1119457 w 1977299"/>
                <a:gd name="connsiteY22-246" fmla="*/ 1 h 2157608"/>
                <a:gd name="connsiteX23-247" fmla="*/ 1195882 w 1977299"/>
                <a:gd name="connsiteY23-248" fmla="*/ 325121 h 2157608"/>
                <a:gd name="connsiteX24-249" fmla="*/ 1539859 w 1977299"/>
                <a:gd name="connsiteY24-250" fmla="*/ 523716 h 2157608"/>
                <a:gd name="connsiteX0-251" fmla="*/ 1539859 w 1977299"/>
                <a:gd name="connsiteY0-252" fmla="*/ 523714 h 2179536"/>
                <a:gd name="connsiteX1-253" fmla="*/ 1859633 w 1977299"/>
                <a:gd name="connsiteY1-254" fmla="*/ 427340 h 2179536"/>
                <a:gd name="connsiteX2-255" fmla="*/ 1977299 w 1977299"/>
                <a:gd name="connsiteY2-256" fmla="*/ 631142 h 2179536"/>
                <a:gd name="connsiteX3-257" fmla="*/ 1733949 w 1977299"/>
                <a:gd name="connsiteY3-258" fmla="*/ 859888 h 2179536"/>
                <a:gd name="connsiteX4-259" fmla="*/ 1733949 w 1977299"/>
                <a:gd name="connsiteY4-260" fmla="*/ 1257078 h 2179536"/>
                <a:gd name="connsiteX5-261" fmla="*/ 1977299 w 1977299"/>
                <a:gd name="connsiteY5-262" fmla="*/ 1485824 h 2179536"/>
                <a:gd name="connsiteX6-263" fmla="*/ 1859633 w 1977299"/>
                <a:gd name="connsiteY6-264" fmla="*/ 1689626 h 2179536"/>
                <a:gd name="connsiteX7-265" fmla="*/ 1539859 w 1977299"/>
                <a:gd name="connsiteY7-266" fmla="*/ 1593252 h 2179536"/>
                <a:gd name="connsiteX8-267" fmla="*/ 1195882 w 1977299"/>
                <a:gd name="connsiteY8-268" fmla="*/ 1791847 h 2179536"/>
                <a:gd name="connsiteX9-269" fmla="*/ 1119457 w 1977299"/>
                <a:gd name="connsiteY9-270" fmla="*/ 2116967 h 2179536"/>
                <a:gd name="connsiteX10-271" fmla="*/ 884127 w 1977299"/>
                <a:gd name="connsiteY10-272" fmla="*/ 2116967 h 2179536"/>
                <a:gd name="connsiteX11-273" fmla="*/ 807702 w 1977299"/>
                <a:gd name="connsiteY11-274" fmla="*/ 1791847 h 2179536"/>
                <a:gd name="connsiteX12-275" fmla="*/ 463725 w 1977299"/>
                <a:gd name="connsiteY12-276" fmla="*/ 1593252 h 2179536"/>
                <a:gd name="connsiteX13-277" fmla="*/ 143951 w 1977299"/>
                <a:gd name="connsiteY13-278" fmla="*/ 1689626 h 2179536"/>
                <a:gd name="connsiteX14-279" fmla="*/ 26285 w 1977299"/>
                <a:gd name="connsiteY14-280" fmla="*/ 1485824 h 2179536"/>
                <a:gd name="connsiteX15-281" fmla="*/ 269635 w 1977299"/>
                <a:gd name="connsiteY15-282" fmla="*/ 1257078 h 2179536"/>
                <a:gd name="connsiteX16-283" fmla="*/ 269635 w 1977299"/>
                <a:gd name="connsiteY16-284" fmla="*/ 859888 h 2179536"/>
                <a:gd name="connsiteX17-285" fmla="*/ 26285 w 1977299"/>
                <a:gd name="connsiteY17-286" fmla="*/ 631142 h 2179536"/>
                <a:gd name="connsiteX18-287" fmla="*/ 143951 w 1977299"/>
                <a:gd name="connsiteY18-288" fmla="*/ 427340 h 2179536"/>
                <a:gd name="connsiteX19-289" fmla="*/ 463725 w 1977299"/>
                <a:gd name="connsiteY19-290" fmla="*/ 523714 h 2179536"/>
                <a:gd name="connsiteX20-291" fmla="*/ 807702 w 1977299"/>
                <a:gd name="connsiteY20-292" fmla="*/ 325119 h 2179536"/>
                <a:gd name="connsiteX21-293" fmla="*/ 884127 w 1977299"/>
                <a:gd name="connsiteY21-294" fmla="*/ -1 h 2179536"/>
                <a:gd name="connsiteX22-295" fmla="*/ 1119457 w 1977299"/>
                <a:gd name="connsiteY22-296" fmla="*/ -1 h 2179536"/>
                <a:gd name="connsiteX23-297" fmla="*/ 1195882 w 1977299"/>
                <a:gd name="connsiteY23-298" fmla="*/ 325119 h 2179536"/>
                <a:gd name="connsiteX24-299" fmla="*/ 1539859 w 1977299"/>
                <a:gd name="connsiteY24-300" fmla="*/ 523714 h 2179536"/>
                <a:gd name="connsiteX0-301" fmla="*/ 1539859 w 1981249"/>
                <a:gd name="connsiteY0-302" fmla="*/ 523716 h 2179538"/>
                <a:gd name="connsiteX1-303" fmla="*/ 1859633 w 1981249"/>
                <a:gd name="connsiteY1-304" fmla="*/ 427342 h 2179538"/>
                <a:gd name="connsiteX2-305" fmla="*/ 1977299 w 1981249"/>
                <a:gd name="connsiteY2-306" fmla="*/ 631144 h 2179538"/>
                <a:gd name="connsiteX3-307" fmla="*/ 1733949 w 1981249"/>
                <a:gd name="connsiteY3-308" fmla="*/ 859890 h 2179538"/>
                <a:gd name="connsiteX4-309" fmla="*/ 1733949 w 1981249"/>
                <a:gd name="connsiteY4-310" fmla="*/ 1257080 h 2179538"/>
                <a:gd name="connsiteX5-311" fmla="*/ 1977299 w 1981249"/>
                <a:gd name="connsiteY5-312" fmla="*/ 1485826 h 2179538"/>
                <a:gd name="connsiteX6-313" fmla="*/ 1859633 w 1981249"/>
                <a:gd name="connsiteY6-314" fmla="*/ 1689628 h 2179538"/>
                <a:gd name="connsiteX7-315" fmla="*/ 1539859 w 1981249"/>
                <a:gd name="connsiteY7-316" fmla="*/ 1593254 h 2179538"/>
                <a:gd name="connsiteX8-317" fmla="*/ 1195882 w 1981249"/>
                <a:gd name="connsiteY8-318" fmla="*/ 1791849 h 2179538"/>
                <a:gd name="connsiteX9-319" fmla="*/ 1119457 w 1981249"/>
                <a:gd name="connsiteY9-320" fmla="*/ 2116969 h 2179538"/>
                <a:gd name="connsiteX10-321" fmla="*/ 884127 w 1981249"/>
                <a:gd name="connsiteY10-322" fmla="*/ 2116969 h 2179538"/>
                <a:gd name="connsiteX11-323" fmla="*/ 807702 w 1981249"/>
                <a:gd name="connsiteY11-324" fmla="*/ 1791849 h 2179538"/>
                <a:gd name="connsiteX12-325" fmla="*/ 463725 w 1981249"/>
                <a:gd name="connsiteY12-326" fmla="*/ 1593254 h 2179538"/>
                <a:gd name="connsiteX13-327" fmla="*/ 143951 w 1981249"/>
                <a:gd name="connsiteY13-328" fmla="*/ 1689628 h 2179538"/>
                <a:gd name="connsiteX14-329" fmla="*/ 26285 w 1981249"/>
                <a:gd name="connsiteY14-330" fmla="*/ 1485826 h 2179538"/>
                <a:gd name="connsiteX15-331" fmla="*/ 269635 w 1981249"/>
                <a:gd name="connsiteY15-332" fmla="*/ 1257080 h 2179538"/>
                <a:gd name="connsiteX16-333" fmla="*/ 269635 w 1981249"/>
                <a:gd name="connsiteY16-334" fmla="*/ 859890 h 2179538"/>
                <a:gd name="connsiteX17-335" fmla="*/ 26285 w 1981249"/>
                <a:gd name="connsiteY17-336" fmla="*/ 631144 h 2179538"/>
                <a:gd name="connsiteX18-337" fmla="*/ 143951 w 1981249"/>
                <a:gd name="connsiteY18-338" fmla="*/ 427342 h 2179538"/>
                <a:gd name="connsiteX19-339" fmla="*/ 463725 w 1981249"/>
                <a:gd name="connsiteY19-340" fmla="*/ 523716 h 2179538"/>
                <a:gd name="connsiteX20-341" fmla="*/ 807702 w 1981249"/>
                <a:gd name="connsiteY20-342" fmla="*/ 325121 h 2179538"/>
                <a:gd name="connsiteX21-343" fmla="*/ 884127 w 1981249"/>
                <a:gd name="connsiteY21-344" fmla="*/ 1 h 2179538"/>
                <a:gd name="connsiteX22-345" fmla="*/ 1119457 w 1981249"/>
                <a:gd name="connsiteY22-346" fmla="*/ 1 h 2179538"/>
                <a:gd name="connsiteX23-347" fmla="*/ 1195882 w 1981249"/>
                <a:gd name="connsiteY23-348" fmla="*/ 325121 h 2179538"/>
                <a:gd name="connsiteX24-349" fmla="*/ 1539859 w 1981249"/>
                <a:gd name="connsiteY24-350" fmla="*/ 523716 h 2179538"/>
                <a:gd name="connsiteX0-351" fmla="*/ 1539859 w 2003583"/>
                <a:gd name="connsiteY0-352" fmla="*/ 523714 h 2179536"/>
                <a:gd name="connsiteX1-353" fmla="*/ 1859633 w 2003583"/>
                <a:gd name="connsiteY1-354" fmla="*/ 427340 h 2179536"/>
                <a:gd name="connsiteX2-355" fmla="*/ 1977299 w 2003583"/>
                <a:gd name="connsiteY2-356" fmla="*/ 631142 h 2179536"/>
                <a:gd name="connsiteX3-357" fmla="*/ 1733949 w 2003583"/>
                <a:gd name="connsiteY3-358" fmla="*/ 859888 h 2179536"/>
                <a:gd name="connsiteX4-359" fmla="*/ 1733949 w 2003583"/>
                <a:gd name="connsiteY4-360" fmla="*/ 1257078 h 2179536"/>
                <a:gd name="connsiteX5-361" fmla="*/ 1977299 w 2003583"/>
                <a:gd name="connsiteY5-362" fmla="*/ 1485824 h 2179536"/>
                <a:gd name="connsiteX6-363" fmla="*/ 1859633 w 2003583"/>
                <a:gd name="connsiteY6-364" fmla="*/ 1689626 h 2179536"/>
                <a:gd name="connsiteX7-365" fmla="*/ 1539859 w 2003583"/>
                <a:gd name="connsiteY7-366" fmla="*/ 1593252 h 2179536"/>
                <a:gd name="connsiteX8-367" fmla="*/ 1195882 w 2003583"/>
                <a:gd name="connsiteY8-368" fmla="*/ 1791847 h 2179536"/>
                <a:gd name="connsiteX9-369" fmla="*/ 1119457 w 2003583"/>
                <a:gd name="connsiteY9-370" fmla="*/ 2116967 h 2179536"/>
                <a:gd name="connsiteX10-371" fmla="*/ 884127 w 2003583"/>
                <a:gd name="connsiteY10-372" fmla="*/ 2116967 h 2179536"/>
                <a:gd name="connsiteX11-373" fmla="*/ 807702 w 2003583"/>
                <a:gd name="connsiteY11-374" fmla="*/ 1791847 h 2179536"/>
                <a:gd name="connsiteX12-375" fmla="*/ 463725 w 2003583"/>
                <a:gd name="connsiteY12-376" fmla="*/ 1593252 h 2179536"/>
                <a:gd name="connsiteX13-377" fmla="*/ 143951 w 2003583"/>
                <a:gd name="connsiteY13-378" fmla="*/ 1689626 h 2179536"/>
                <a:gd name="connsiteX14-379" fmla="*/ 26285 w 2003583"/>
                <a:gd name="connsiteY14-380" fmla="*/ 1485824 h 2179536"/>
                <a:gd name="connsiteX15-381" fmla="*/ 269635 w 2003583"/>
                <a:gd name="connsiteY15-382" fmla="*/ 1257078 h 2179536"/>
                <a:gd name="connsiteX16-383" fmla="*/ 269635 w 2003583"/>
                <a:gd name="connsiteY16-384" fmla="*/ 859888 h 2179536"/>
                <a:gd name="connsiteX17-385" fmla="*/ 26285 w 2003583"/>
                <a:gd name="connsiteY17-386" fmla="*/ 631142 h 2179536"/>
                <a:gd name="connsiteX18-387" fmla="*/ 143951 w 2003583"/>
                <a:gd name="connsiteY18-388" fmla="*/ 427340 h 2179536"/>
                <a:gd name="connsiteX19-389" fmla="*/ 463725 w 2003583"/>
                <a:gd name="connsiteY19-390" fmla="*/ 523714 h 2179536"/>
                <a:gd name="connsiteX20-391" fmla="*/ 807702 w 2003583"/>
                <a:gd name="connsiteY20-392" fmla="*/ 325119 h 2179536"/>
                <a:gd name="connsiteX21-393" fmla="*/ 884127 w 2003583"/>
                <a:gd name="connsiteY21-394" fmla="*/ -1 h 2179536"/>
                <a:gd name="connsiteX22-395" fmla="*/ 1119457 w 2003583"/>
                <a:gd name="connsiteY22-396" fmla="*/ -1 h 2179536"/>
                <a:gd name="connsiteX23-397" fmla="*/ 1195882 w 2003583"/>
                <a:gd name="connsiteY23-398" fmla="*/ 325119 h 2179536"/>
                <a:gd name="connsiteX24-399" fmla="*/ 1539859 w 2003583"/>
                <a:gd name="connsiteY24-400" fmla="*/ 523714 h 2179536"/>
                <a:gd name="connsiteX0-401" fmla="*/ 1539859 w 2003583"/>
                <a:gd name="connsiteY0-402" fmla="*/ 523716 h 2179538"/>
                <a:gd name="connsiteX1-403" fmla="*/ 1859633 w 2003583"/>
                <a:gd name="connsiteY1-404" fmla="*/ 427342 h 2179538"/>
                <a:gd name="connsiteX2-405" fmla="*/ 1977299 w 2003583"/>
                <a:gd name="connsiteY2-406" fmla="*/ 631144 h 2179538"/>
                <a:gd name="connsiteX3-407" fmla="*/ 1733949 w 2003583"/>
                <a:gd name="connsiteY3-408" fmla="*/ 859890 h 2179538"/>
                <a:gd name="connsiteX4-409" fmla="*/ 1733949 w 2003583"/>
                <a:gd name="connsiteY4-410" fmla="*/ 1257080 h 2179538"/>
                <a:gd name="connsiteX5-411" fmla="*/ 1977299 w 2003583"/>
                <a:gd name="connsiteY5-412" fmla="*/ 1485826 h 2179538"/>
                <a:gd name="connsiteX6-413" fmla="*/ 1859633 w 2003583"/>
                <a:gd name="connsiteY6-414" fmla="*/ 1689628 h 2179538"/>
                <a:gd name="connsiteX7-415" fmla="*/ 1539859 w 2003583"/>
                <a:gd name="connsiteY7-416" fmla="*/ 1593254 h 2179538"/>
                <a:gd name="connsiteX8-417" fmla="*/ 1195882 w 2003583"/>
                <a:gd name="connsiteY8-418" fmla="*/ 1791849 h 2179538"/>
                <a:gd name="connsiteX9-419" fmla="*/ 1119457 w 2003583"/>
                <a:gd name="connsiteY9-420" fmla="*/ 2116969 h 2179538"/>
                <a:gd name="connsiteX10-421" fmla="*/ 884127 w 2003583"/>
                <a:gd name="connsiteY10-422" fmla="*/ 2116969 h 2179538"/>
                <a:gd name="connsiteX11-423" fmla="*/ 807702 w 2003583"/>
                <a:gd name="connsiteY11-424" fmla="*/ 1791849 h 2179538"/>
                <a:gd name="connsiteX12-425" fmla="*/ 463725 w 2003583"/>
                <a:gd name="connsiteY12-426" fmla="*/ 1593254 h 2179538"/>
                <a:gd name="connsiteX13-427" fmla="*/ 143951 w 2003583"/>
                <a:gd name="connsiteY13-428" fmla="*/ 1689628 h 2179538"/>
                <a:gd name="connsiteX14-429" fmla="*/ 26285 w 2003583"/>
                <a:gd name="connsiteY14-430" fmla="*/ 1485826 h 2179538"/>
                <a:gd name="connsiteX15-431" fmla="*/ 269635 w 2003583"/>
                <a:gd name="connsiteY15-432" fmla="*/ 1257080 h 2179538"/>
                <a:gd name="connsiteX16-433" fmla="*/ 269635 w 2003583"/>
                <a:gd name="connsiteY16-434" fmla="*/ 859890 h 2179538"/>
                <a:gd name="connsiteX17-435" fmla="*/ 26285 w 2003583"/>
                <a:gd name="connsiteY17-436" fmla="*/ 631144 h 2179538"/>
                <a:gd name="connsiteX18-437" fmla="*/ 143951 w 2003583"/>
                <a:gd name="connsiteY18-438" fmla="*/ 427342 h 2179538"/>
                <a:gd name="connsiteX19-439" fmla="*/ 463725 w 2003583"/>
                <a:gd name="connsiteY19-440" fmla="*/ 523716 h 2179538"/>
                <a:gd name="connsiteX20-441" fmla="*/ 807702 w 2003583"/>
                <a:gd name="connsiteY20-442" fmla="*/ 325121 h 2179538"/>
                <a:gd name="connsiteX21-443" fmla="*/ 884127 w 2003583"/>
                <a:gd name="connsiteY21-444" fmla="*/ 1 h 2179538"/>
                <a:gd name="connsiteX22-445" fmla="*/ 1119457 w 2003583"/>
                <a:gd name="connsiteY22-446" fmla="*/ 1 h 2179538"/>
                <a:gd name="connsiteX23-447" fmla="*/ 1195882 w 2003583"/>
                <a:gd name="connsiteY23-448" fmla="*/ 325121 h 2179538"/>
                <a:gd name="connsiteX24-449" fmla="*/ 1539859 w 2003583"/>
                <a:gd name="connsiteY24-450" fmla="*/ 523716 h 2179538"/>
                <a:gd name="connsiteX0-451" fmla="*/ 1539859 w 2003583"/>
                <a:gd name="connsiteY0-452" fmla="*/ 523714 h 2179536"/>
                <a:gd name="connsiteX1-453" fmla="*/ 1859633 w 2003583"/>
                <a:gd name="connsiteY1-454" fmla="*/ 427340 h 2179536"/>
                <a:gd name="connsiteX2-455" fmla="*/ 1977299 w 2003583"/>
                <a:gd name="connsiteY2-456" fmla="*/ 631142 h 2179536"/>
                <a:gd name="connsiteX3-457" fmla="*/ 1733949 w 2003583"/>
                <a:gd name="connsiteY3-458" fmla="*/ 859888 h 2179536"/>
                <a:gd name="connsiteX4-459" fmla="*/ 1733949 w 2003583"/>
                <a:gd name="connsiteY4-460" fmla="*/ 1257078 h 2179536"/>
                <a:gd name="connsiteX5-461" fmla="*/ 1977299 w 2003583"/>
                <a:gd name="connsiteY5-462" fmla="*/ 1485824 h 2179536"/>
                <a:gd name="connsiteX6-463" fmla="*/ 1859633 w 2003583"/>
                <a:gd name="connsiteY6-464" fmla="*/ 1689626 h 2179536"/>
                <a:gd name="connsiteX7-465" fmla="*/ 1539859 w 2003583"/>
                <a:gd name="connsiteY7-466" fmla="*/ 1593252 h 2179536"/>
                <a:gd name="connsiteX8-467" fmla="*/ 1195882 w 2003583"/>
                <a:gd name="connsiteY8-468" fmla="*/ 1791847 h 2179536"/>
                <a:gd name="connsiteX9-469" fmla="*/ 1119457 w 2003583"/>
                <a:gd name="connsiteY9-470" fmla="*/ 2116967 h 2179536"/>
                <a:gd name="connsiteX10-471" fmla="*/ 884127 w 2003583"/>
                <a:gd name="connsiteY10-472" fmla="*/ 2116967 h 2179536"/>
                <a:gd name="connsiteX11-473" fmla="*/ 807702 w 2003583"/>
                <a:gd name="connsiteY11-474" fmla="*/ 1791847 h 2179536"/>
                <a:gd name="connsiteX12-475" fmla="*/ 463725 w 2003583"/>
                <a:gd name="connsiteY12-476" fmla="*/ 1593252 h 2179536"/>
                <a:gd name="connsiteX13-477" fmla="*/ 143951 w 2003583"/>
                <a:gd name="connsiteY13-478" fmla="*/ 1689626 h 2179536"/>
                <a:gd name="connsiteX14-479" fmla="*/ 26285 w 2003583"/>
                <a:gd name="connsiteY14-480" fmla="*/ 1485824 h 2179536"/>
                <a:gd name="connsiteX15-481" fmla="*/ 269635 w 2003583"/>
                <a:gd name="connsiteY15-482" fmla="*/ 1257078 h 2179536"/>
                <a:gd name="connsiteX16-483" fmla="*/ 269635 w 2003583"/>
                <a:gd name="connsiteY16-484" fmla="*/ 859888 h 2179536"/>
                <a:gd name="connsiteX17-485" fmla="*/ 26285 w 2003583"/>
                <a:gd name="connsiteY17-486" fmla="*/ 631142 h 2179536"/>
                <a:gd name="connsiteX18-487" fmla="*/ 143951 w 2003583"/>
                <a:gd name="connsiteY18-488" fmla="*/ 427340 h 2179536"/>
                <a:gd name="connsiteX19-489" fmla="*/ 463725 w 2003583"/>
                <a:gd name="connsiteY19-490" fmla="*/ 523714 h 2179536"/>
                <a:gd name="connsiteX20-491" fmla="*/ 807702 w 2003583"/>
                <a:gd name="connsiteY20-492" fmla="*/ 325119 h 2179536"/>
                <a:gd name="connsiteX21-493" fmla="*/ 884127 w 2003583"/>
                <a:gd name="connsiteY21-494" fmla="*/ -1 h 2179536"/>
                <a:gd name="connsiteX22-495" fmla="*/ 1119457 w 2003583"/>
                <a:gd name="connsiteY22-496" fmla="*/ -1 h 2179536"/>
                <a:gd name="connsiteX23-497" fmla="*/ 1195882 w 2003583"/>
                <a:gd name="connsiteY23-498" fmla="*/ 325119 h 2179536"/>
                <a:gd name="connsiteX24-499" fmla="*/ 1539859 w 2003583"/>
                <a:gd name="connsiteY24-500" fmla="*/ 523714 h 2179536"/>
                <a:gd name="connsiteX0-501" fmla="*/ 1539859 w 2003583"/>
                <a:gd name="connsiteY0-502" fmla="*/ 564355 h 2220177"/>
                <a:gd name="connsiteX1-503" fmla="*/ 1859633 w 2003583"/>
                <a:gd name="connsiteY1-504" fmla="*/ 467981 h 2220177"/>
                <a:gd name="connsiteX2-505" fmla="*/ 1977299 w 2003583"/>
                <a:gd name="connsiteY2-506" fmla="*/ 671783 h 2220177"/>
                <a:gd name="connsiteX3-507" fmla="*/ 1733949 w 2003583"/>
                <a:gd name="connsiteY3-508" fmla="*/ 900529 h 2220177"/>
                <a:gd name="connsiteX4-509" fmla="*/ 1733949 w 2003583"/>
                <a:gd name="connsiteY4-510" fmla="*/ 1297719 h 2220177"/>
                <a:gd name="connsiteX5-511" fmla="*/ 1977299 w 2003583"/>
                <a:gd name="connsiteY5-512" fmla="*/ 1526465 h 2220177"/>
                <a:gd name="connsiteX6-513" fmla="*/ 1859633 w 2003583"/>
                <a:gd name="connsiteY6-514" fmla="*/ 1730267 h 2220177"/>
                <a:gd name="connsiteX7-515" fmla="*/ 1539859 w 2003583"/>
                <a:gd name="connsiteY7-516" fmla="*/ 1633893 h 2220177"/>
                <a:gd name="connsiteX8-517" fmla="*/ 1195882 w 2003583"/>
                <a:gd name="connsiteY8-518" fmla="*/ 1832488 h 2220177"/>
                <a:gd name="connsiteX9-519" fmla="*/ 1119457 w 2003583"/>
                <a:gd name="connsiteY9-520" fmla="*/ 2157608 h 2220177"/>
                <a:gd name="connsiteX10-521" fmla="*/ 884127 w 2003583"/>
                <a:gd name="connsiteY10-522" fmla="*/ 2157608 h 2220177"/>
                <a:gd name="connsiteX11-523" fmla="*/ 807702 w 2003583"/>
                <a:gd name="connsiteY11-524" fmla="*/ 1832488 h 2220177"/>
                <a:gd name="connsiteX12-525" fmla="*/ 463725 w 2003583"/>
                <a:gd name="connsiteY12-526" fmla="*/ 1633893 h 2220177"/>
                <a:gd name="connsiteX13-527" fmla="*/ 143951 w 2003583"/>
                <a:gd name="connsiteY13-528" fmla="*/ 1730267 h 2220177"/>
                <a:gd name="connsiteX14-529" fmla="*/ 26285 w 2003583"/>
                <a:gd name="connsiteY14-530" fmla="*/ 1526465 h 2220177"/>
                <a:gd name="connsiteX15-531" fmla="*/ 269635 w 2003583"/>
                <a:gd name="connsiteY15-532" fmla="*/ 1297719 h 2220177"/>
                <a:gd name="connsiteX16-533" fmla="*/ 269635 w 2003583"/>
                <a:gd name="connsiteY16-534" fmla="*/ 900529 h 2220177"/>
                <a:gd name="connsiteX17-535" fmla="*/ 26285 w 2003583"/>
                <a:gd name="connsiteY17-536" fmla="*/ 671783 h 2220177"/>
                <a:gd name="connsiteX18-537" fmla="*/ 143951 w 2003583"/>
                <a:gd name="connsiteY18-538" fmla="*/ 467981 h 2220177"/>
                <a:gd name="connsiteX19-539" fmla="*/ 463725 w 2003583"/>
                <a:gd name="connsiteY19-540" fmla="*/ 564355 h 2220177"/>
                <a:gd name="connsiteX20-541" fmla="*/ 807702 w 2003583"/>
                <a:gd name="connsiteY20-542" fmla="*/ 365760 h 2220177"/>
                <a:gd name="connsiteX21-543" fmla="*/ 884127 w 2003583"/>
                <a:gd name="connsiteY21-544" fmla="*/ 40640 h 2220177"/>
                <a:gd name="connsiteX22-545" fmla="*/ 1119457 w 2003583"/>
                <a:gd name="connsiteY22-546" fmla="*/ 40640 h 2220177"/>
                <a:gd name="connsiteX23-547" fmla="*/ 1195882 w 2003583"/>
                <a:gd name="connsiteY23-548" fmla="*/ 365760 h 2220177"/>
                <a:gd name="connsiteX24-549" fmla="*/ 1539859 w 2003583"/>
                <a:gd name="connsiteY24-550" fmla="*/ 564355 h 2220177"/>
                <a:gd name="connsiteX0-551" fmla="*/ 1539859 w 2003583"/>
                <a:gd name="connsiteY0-552" fmla="*/ 586285 h 2242107"/>
                <a:gd name="connsiteX1-553" fmla="*/ 1859633 w 2003583"/>
                <a:gd name="connsiteY1-554" fmla="*/ 489911 h 2242107"/>
                <a:gd name="connsiteX2-555" fmla="*/ 1977299 w 2003583"/>
                <a:gd name="connsiteY2-556" fmla="*/ 693713 h 2242107"/>
                <a:gd name="connsiteX3-557" fmla="*/ 1733949 w 2003583"/>
                <a:gd name="connsiteY3-558" fmla="*/ 922459 h 2242107"/>
                <a:gd name="connsiteX4-559" fmla="*/ 1733949 w 2003583"/>
                <a:gd name="connsiteY4-560" fmla="*/ 1319649 h 2242107"/>
                <a:gd name="connsiteX5-561" fmla="*/ 1977299 w 2003583"/>
                <a:gd name="connsiteY5-562" fmla="*/ 1548395 h 2242107"/>
                <a:gd name="connsiteX6-563" fmla="*/ 1859633 w 2003583"/>
                <a:gd name="connsiteY6-564" fmla="*/ 1752197 h 2242107"/>
                <a:gd name="connsiteX7-565" fmla="*/ 1539859 w 2003583"/>
                <a:gd name="connsiteY7-566" fmla="*/ 1655823 h 2242107"/>
                <a:gd name="connsiteX8-567" fmla="*/ 1195882 w 2003583"/>
                <a:gd name="connsiteY8-568" fmla="*/ 1854418 h 2242107"/>
                <a:gd name="connsiteX9-569" fmla="*/ 1119457 w 2003583"/>
                <a:gd name="connsiteY9-570" fmla="*/ 2179538 h 2242107"/>
                <a:gd name="connsiteX10-571" fmla="*/ 884127 w 2003583"/>
                <a:gd name="connsiteY10-572" fmla="*/ 2179538 h 2242107"/>
                <a:gd name="connsiteX11-573" fmla="*/ 807702 w 2003583"/>
                <a:gd name="connsiteY11-574" fmla="*/ 1854418 h 2242107"/>
                <a:gd name="connsiteX12-575" fmla="*/ 463725 w 2003583"/>
                <a:gd name="connsiteY12-576" fmla="*/ 1655823 h 2242107"/>
                <a:gd name="connsiteX13-577" fmla="*/ 143951 w 2003583"/>
                <a:gd name="connsiteY13-578" fmla="*/ 1752197 h 2242107"/>
                <a:gd name="connsiteX14-579" fmla="*/ 26285 w 2003583"/>
                <a:gd name="connsiteY14-580" fmla="*/ 1548395 h 2242107"/>
                <a:gd name="connsiteX15-581" fmla="*/ 269635 w 2003583"/>
                <a:gd name="connsiteY15-582" fmla="*/ 1319649 h 2242107"/>
                <a:gd name="connsiteX16-583" fmla="*/ 269635 w 2003583"/>
                <a:gd name="connsiteY16-584" fmla="*/ 922459 h 2242107"/>
                <a:gd name="connsiteX17-585" fmla="*/ 26285 w 2003583"/>
                <a:gd name="connsiteY17-586" fmla="*/ 693713 h 2242107"/>
                <a:gd name="connsiteX18-587" fmla="*/ 143951 w 2003583"/>
                <a:gd name="connsiteY18-588" fmla="*/ 489911 h 2242107"/>
                <a:gd name="connsiteX19-589" fmla="*/ 463725 w 2003583"/>
                <a:gd name="connsiteY19-590" fmla="*/ 586285 h 2242107"/>
                <a:gd name="connsiteX20-591" fmla="*/ 807702 w 2003583"/>
                <a:gd name="connsiteY20-592" fmla="*/ 387690 h 2242107"/>
                <a:gd name="connsiteX21-593" fmla="*/ 884127 w 2003583"/>
                <a:gd name="connsiteY21-594" fmla="*/ 62570 h 2242107"/>
                <a:gd name="connsiteX22-595" fmla="*/ 1119457 w 2003583"/>
                <a:gd name="connsiteY22-596" fmla="*/ 62570 h 2242107"/>
                <a:gd name="connsiteX23-597" fmla="*/ 1195882 w 2003583"/>
                <a:gd name="connsiteY23-598" fmla="*/ 387690 h 2242107"/>
                <a:gd name="connsiteX24-599" fmla="*/ 1539859 w 2003583"/>
                <a:gd name="connsiteY24-600" fmla="*/ 586285 h 2242107"/>
                <a:gd name="connsiteX0-601" fmla="*/ 1539859 w 2003583"/>
                <a:gd name="connsiteY0-602" fmla="*/ 586285 h 2242107"/>
                <a:gd name="connsiteX1-603" fmla="*/ 1859633 w 2003583"/>
                <a:gd name="connsiteY1-604" fmla="*/ 489911 h 2242107"/>
                <a:gd name="connsiteX2-605" fmla="*/ 1977299 w 2003583"/>
                <a:gd name="connsiteY2-606" fmla="*/ 693713 h 2242107"/>
                <a:gd name="connsiteX3-607" fmla="*/ 1733949 w 2003583"/>
                <a:gd name="connsiteY3-608" fmla="*/ 922459 h 2242107"/>
                <a:gd name="connsiteX4-609" fmla="*/ 1733949 w 2003583"/>
                <a:gd name="connsiteY4-610" fmla="*/ 1319649 h 2242107"/>
                <a:gd name="connsiteX5-611" fmla="*/ 1977299 w 2003583"/>
                <a:gd name="connsiteY5-612" fmla="*/ 1548395 h 2242107"/>
                <a:gd name="connsiteX6-613" fmla="*/ 1859633 w 2003583"/>
                <a:gd name="connsiteY6-614" fmla="*/ 1752197 h 2242107"/>
                <a:gd name="connsiteX7-615" fmla="*/ 1539859 w 2003583"/>
                <a:gd name="connsiteY7-616" fmla="*/ 1655823 h 2242107"/>
                <a:gd name="connsiteX8-617" fmla="*/ 1195882 w 2003583"/>
                <a:gd name="connsiteY8-618" fmla="*/ 1854418 h 2242107"/>
                <a:gd name="connsiteX9-619" fmla="*/ 1119457 w 2003583"/>
                <a:gd name="connsiteY9-620" fmla="*/ 2179538 h 2242107"/>
                <a:gd name="connsiteX10-621" fmla="*/ 884127 w 2003583"/>
                <a:gd name="connsiteY10-622" fmla="*/ 2179538 h 2242107"/>
                <a:gd name="connsiteX11-623" fmla="*/ 807702 w 2003583"/>
                <a:gd name="connsiteY11-624" fmla="*/ 1854418 h 2242107"/>
                <a:gd name="connsiteX12-625" fmla="*/ 463725 w 2003583"/>
                <a:gd name="connsiteY12-626" fmla="*/ 1655823 h 2242107"/>
                <a:gd name="connsiteX13-627" fmla="*/ 143951 w 2003583"/>
                <a:gd name="connsiteY13-628" fmla="*/ 1752197 h 2242107"/>
                <a:gd name="connsiteX14-629" fmla="*/ 26285 w 2003583"/>
                <a:gd name="connsiteY14-630" fmla="*/ 1548395 h 2242107"/>
                <a:gd name="connsiteX15-631" fmla="*/ 269635 w 2003583"/>
                <a:gd name="connsiteY15-632" fmla="*/ 1319649 h 2242107"/>
                <a:gd name="connsiteX16-633" fmla="*/ 269635 w 2003583"/>
                <a:gd name="connsiteY16-634" fmla="*/ 922459 h 2242107"/>
                <a:gd name="connsiteX17-635" fmla="*/ 26285 w 2003583"/>
                <a:gd name="connsiteY17-636" fmla="*/ 693713 h 2242107"/>
                <a:gd name="connsiteX18-637" fmla="*/ 143951 w 2003583"/>
                <a:gd name="connsiteY18-638" fmla="*/ 489911 h 2242107"/>
                <a:gd name="connsiteX19-639" fmla="*/ 463725 w 2003583"/>
                <a:gd name="connsiteY19-640" fmla="*/ 586285 h 2242107"/>
                <a:gd name="connsiteX20-641" fmla="*/ 807702 w 2003583"/>
                <a:gd name="connsiteY20-642" fmla="*/ 387690 h 2242107"/>
                <a:gd name="connsiteX21-643" fmla="*/ 884127 w 2003583"/>
                <a:gd name="connsiteY21-644" fmla="*/ 62570 h 2242107"/>
                <a:gd name="connsiteX22-645" fmla="*/ 1119457 w 2003583"/>
                <a:gd name="connsiteY22-646" fmla="*/ 62570 h 2242107"/>
                <a:gd name="connsiteX23-647" fmla="*/ 1195882 w 2003583"/>
                <a:gd name="connsiteY23-648" fmla="*/ 387690 h 2242107"/>
                <a:gd name="connsiteX24-649" fmla="*/ 1539859 w 2003583"/>
                <a:gd name="connsiteY24-650" fmla="*/ 586285 h 2242107"/>
                <a:gd name="connsiteX0-651" fmla="*/ 1539859 w 2003583"/>
                <a:gd name="connsiteY0-652" fmla="*/ 586285 h 2242107"/>
                <a:gd name="connsiteX1-653" fmla="*/ 1859633 w 2003583"/>
                <a:gd name="connsiteY1-654" fmla="*/ 489911 h 2242107"/>
                <a:gd name="connsiteX2-655" fmla="*/ 1977299 w 2003583"/>
                <a:gd name="connsiteY2-656" fmla="*/ 693713 h 2242107"/>
                <a:gd name="connsiteX3-657" fmla="*/ 1733949 w 2003583"/>
                <a:gd name="connsiteY3-658" fmla="*/ 922459 h 2242107"/>
                <a:gd name="connsiteX4-659" fmla="*/ 1733949 w 2003583"/>
                <a:gd name="connsiteY4-660" fmla="*/ 1319649 h 2242107"/>
                <a:gd name="connsiteX5-661" fmla="*/ 1977299 w 2003583"/>
                <a:gd name="connsiteY5-662" fmla="*/ 1548395 h 2242107"/>
                <a:gd name="connsiteX6-663" fmla="*/ 1859633 w 2003583"/>
                <a:gd name="connsiteY6-664" fmla="*/ 1752197 h 2242107"/>
                <a:gd name="connsiteX7-665" fmla="*/ 1539859 w 2003583"/>
                <a:gd name="connsiteY7-666" fmla="*/ 1655823 h 2242107"/>
                <a:gd name="connsiteX8-667" fmla="*/ 1195882 w 2003583"/>
                <a:gd name="connsiteY8-668" fmla="*/ 1854418 h 2242107"/>
                <a:gd name="connsiteX9-669" fmla="*/ 1119457 w 2003583"/>
                <a:gd name="connsiteY9-670" fmla="*/ 2179538 h 2242107"/>
                <a:gd name="connsiteX10-671" fmla="*/ 884127 w 2003583"/>
                <a:gd name="connsiteY10-672" fmla="*/ 2179538 h 2242107"/>
                <a:gd name="connsiteX11-673" fmla="*/ 807702 w 2003583"/>
                <a:gd name="connsiteY11-674" fmla="*/ 1854418 h 2242107"/>
                <a:gd name="connsiteX12-675" fmla="*/ 463725 w 2003583"/>
                <a:gd name="connsiteY12-676" fmla="*/ 1655823 h 2242107"/>
                <a:gd name="connsiteX13-677" fmla="*/ 143951 w 2003583"/>
                <a:gd name="connsiteY13-678" fmla="*/ 1752197 h 2242107"/>
                <a:gd name="connsiteX14-679" fmla="*/ 26285 w 2003583"/>
                <a:gd name="connsiteY14-680" fmla="*/ 1548395 h 2242107"/>
                <a:gd name="connsiteX15-681" fmla="*/ 269635 w 2003583"/>
                <a:gd name="connsiteY15-682" fmla="*/ 1319649 h 2242107"/>
                <a:gd name="connsiteX16-683" fmla="*/ 269635 w 2003583"/>
                <a:gd name="connsiteY16-684" fmla="*/ 922459 h 2242107"/>
                <a:gd name="connsiteX17-685" fmla="*/ 26285 w 2003583"/>
                <a:gd name="connsiteY17-686" fmla="*/ 693713 h 2242107"/>
                <a:gd name="connsiteX18-687" fmla="*/ 143951 w 2003583"/>
                <a:gd name="connsiteY18-688" fmla="*/ 489911 h 2242107"/>
                <a:gd name="connsiteX19-689" fmla="*/ 463725 w 2003583"/>
                <a:gd name="connsiteY19-690" fmla="*/ 586285 h 2242107"/>
                <a:gd name="connsiteX20-691" fmla="*/ 807702 w 2003583"/>
                <a:gd name="connsiteY20-692" fmla="*/ 387690 h 2242107"/>
                <a:gd name="connsiteX21-693" fmla="*/ 884127 w 2003583"/>
                <a:gd name="connsiteY21-694" fmla="*/ 62570 h 2242107"/>
                <a:gd name="connsiteX22-695" fmla="*/ 1119457 w 2003583"/>
                <a:gd name="connsiteY22-696" fmla="*/ 62570 h 2242107"/>
                <a:gd name="connsiteX23-697" fmla="*/ 1195882 w 2003583"/>
                <a:gd name="connsiteY23-698" fmla="*/ 387690 h 2242107"/>
                <a:gd name="connsiteX24-699" fmla="*/ 1539859 w 2003583"/>
                <a:gd name="connsiteY24-700" fmla="*/ 586285 h 2242107"/>
                <a:gd name="connsiteX0-701" fmla="*/ 1539859 w 2003583"/>
                <a:gd name="connsiteY0-702" fmla="*/ 586285 h 2242107"/>
                <a:gd name="connsiteX1-703" fmla="*/ 1859633 w 2003583"/>
                <a:gd name="connsiteY1-704" fmla="*/ 489911 h 2242107"/>
                <a:gd name="connsiteX2-705" fmla="*/ 1977299 w 2003583"/>
                <a:gd name="connsiteY2-706" fmla="*/ 693713 h 2242107"/>
                <a:gd name="connsiteX3-707" fmla="*/ 1733949 w 2003583"/>
                <a:gd name="connsiteY3-708" fmla="*/ 922459 h 2242107"/>
                <a:gd name="connsiteX4-709" fmla="*/ 1733949 w 2003583"/>
                <a:gd name="connsiteY4-710" fmla="*/ 1319649 h 2242107"/>
                <a:gd name="connsiteX5-711" fmla="*/ 1977299 w 2003583"/>
                <a:gd name="connsiteY5-712" fmla="*/ 1548395 h 2242107"/>
                <a:gd name="connsiteX6-713" fmla="*/ 1859633 w 2003583"/>
                <a:gd name="connsiteY6-714" fmla="*/ 1752197 h 2242107"/>
                <a:gd name="connsiteX7-715" fmla="*/ 1539859 w 2003583"/>
                <a:gd name="connsiteY7-716" fmla="*/ 1655823 h 2242107"/>
                <a:gd name="connsiteX8-717" fmla="*/ 1195882 w 2003583"/>
                <a:gd name="connsiteY8-718" fmla="*/ 1854418 h 2242107"/>
                <a:gd name="connsiteX9-719" fmla="*/ 1119457 w 2003583"/>
                <a:gd name="connsiteY9-720" fmla="*/ 2179538 h 2242107"/>
                <a:gd name="connsiteX10-721" fmla="*/ 884127 w 2003583"/>
                <a:gd name="connsiteY10-722" fmla="*/ 2179538 h 2242107"/>
                <a:gd name="connsiteX11-723" fmla="*/ 807702 w 2003583"/>
                <a:gd name="connsiteY11-724" fmla="*/ 1854418 h 2242107"/>
                <a:gd name="connsiteX12-725" fmla="*/ 463725 w 2003583"/>
                <a:gd name="connsiteY12-726" fmla="*/ 1655823 h 2242107"/>
                <a:gd name="connsiteX13-727" fmla="*/ 143951 w 2003583"/>
                <a:gd name="connsiteY13-728" fmla="*/ 1752197 h 2242107"/>
                <a:gd name="connsiteX14-729" fmla="*/ 26285 w 2003583"/>
                <a:gd name="connsiteY14-730" fmla="*/ 1548395 h 2242107"/>
                <a:gd name="connsiteX15-731" fmla="*/ 269635 w 2003583"/>
                <a:gd name="connsiteY15-732" fmla="*/ 1319649 h 2242107"/>
                <a:gd name="connsiteX16-733" fmla="*/ 269635 w 2003583"/>
                <a:gd name="connsiteY16-734" fmla="*/ 922459 h 2242107"/>
                <a:gd name="connsiteX17-735" fmla="*/ 26285 w 2003583"/>
                <a:gd name="connsiteY17-736" fmla="*/ 693713 h 2242107"/>
                <a:gd name="connsiteX18-737" fmla="*/ 143951 w 2003583"/>
                <a:gd name="connsiteY18-738" fmla="*/ 489911 h 2242107"/>
                <a:gd name="connsiteX19-739" fmla="*/ 463725 w 2003583"/>
                <a:gd name="connsiteY19-740" fmla="*/ 586285 h 2242107"/>
                <a:gd name="connsiteX20-741" fmla="*/ 807702 w 2003583"/>
                <a:gd name="connsiteY20-742" fmla="*/ 387690 h 2242107"/>
                <a:gd name="connsiteX21-743" fmla="*/ 884127 w 2003583"/>
                <a:gd name="connsiteY21-744" fmla="*/ 62570 h 2242107"/>
                <a:gd name="connsiteX22-745" fmla="*/ 1119457 w 2003583"/>
                <a:gd name="connsiteY22-746" fmla="*/ 62570 h 2242107"/>
                <a:gd name="connsiteX23-747" fmla="*/ 1195882 w 2003583"/>
                <a:gd name="connsiteY23-748" fmla="*/ 387690 h 2242107"/>
                <a:gd name="connsiteX24-749" fmla="*/ 1539859 w 2003583"/>
                <a:gd name="connsiteY24-750" fmla="*/ 586285 h 2242107"/>
                <a:gd name="connsiteX0-751" fmla="*/ 1539859 w 2003583"/>
                <a:gd name="connsiteY0-752" fmla="*/ 586285 h 2242107"/>
                <a:gd name="connsiteX1-753" fmla="*/ 1859633 w 2003583"/>
                <a:gd name="connsiteY1-754" fmla="*/ 489911 h 2242107"/>
                <a:gd name="connsiteX2-755" fmla="*/ 1977299 w 2003583"/>
                <a:gd name="connsiteY2-756" fmla="*/ 693713 h 2242107"/>
                <a:gd name="connsiteX3-757" fmla="*/ 1733949 w 2003583"/>
                <a:gd name="connsiteY3-758" fmla="*/ 922459 h 2242107"/>
                <a:gd name="connsiteX4-759" fmla="*/ 1733949 w 2003583"/>
                <a:gd name="connsiteY4-760" fmla="*/ 1319649 h 2242107"/>
                <a:gd name="connsiteX5-761" fmla="*/ 1977299 w 2003583"/>
                <a:gd name="connsiteY5-762" fmla="*/ 1548395 h 2242107"/>
                <a:gd name="connsiteX6-763" fmla="*/ 1859633 w 2003583"/>
                <a:gd name="connsiteY6-764" fmla="*/ 1752197 h 2242107"/>
                <a:gd name="connsiteX7-765" fmla="*/ 1539859 w 2003583"/>
                <a:gd name="connsiteY7-766" fmla="*/ 1655823 h 2242107"/>
                <a:gd name="connsiteX8-767" fmla="*/ 1195882 w 2003583"/>
                <a:gd name="connsiteY8-768" fmla="*/ 1854418 h 2242107"/>
                <a:gd name="connsiteX9-769" fmla="*/ 1119457 w 2003583"/>
                <a:gd name="connsiteY9-770" fmla="*/ 2179538 h 2242107"/>
                <a:gd name="connsiteX10-771" fmla="*/ 884127 w 2003583"/>
                <a:gd name="connsiteY10-772" fmla="*/ 2179538 h 2242107"/>
                <a:gd name="connsiteX11-773" fmla="*/ 807702 w 2003583"/>
                <a:gd name="connsiteY11-774" fmla="*/ 1854418 h 2242107"/>
                <a:gd name="connsiteX12-775" fmla="*/ 463725 w 2003583"/>
                <a:gd name="connsiteY12-776" fmla="*/ 1655823 h 2242107"/>
                <a:gd name="connsiteX13-777" fmla="*/ 143951 w 2003583"/>
                <a:gd name="connsiteY13-778" fmla="*/ 1752197 h 2242107"/>
                <a:gd name="connsiteX14-779" fmla="*/ 26285 w 2003583"/>
                <a:gd name="connsiteY14-780" fmla="*/ 1548395 h 2242107"/>
                <a:gd name="connsiteX15-781" fmla="*/ 269635 w 2003583"/>
                <a:gd name="connsiteY15-782" fmla="*/ 1319649 h 2242107"/>
                <a:gd name="connsiteX16-783" fmla="*/ 269635 w 2003583"/>
                <a:gd name="connsiteY16-784" fmla="*/ 922459 h 2242107"/>
                <a:gd name="connsiteX17-785" fmla="*/ 26285 w 2003583"/>
                <a:gd name="connsiteY17-786" fmla="*/ 693713 h 2242107"/>
                <a:gd name="connsiteX18-787" fmla="*/ 143951 w 2003583"/>
                <a:gd name="connsiteY18-788" fmla="*/ 489911 h 2242107"/>
                <a:gd name="connsiteX19-789" fmla="*/ 463725 w 2003583"/>
                <a:gd name="connsiteY19-790" fmla="*/ 586285 h 2242107"/>
                <a:gd name="connsiteX20-791" fmla="*/ 807702 w 2003583"/>
                <a:gd name="connsiteY20-792" fmla="*/ 387690 h 2242107"/>
                <a:gd name="connsiteX21-793" fmla="*/ 884127 w 2003583"/>
                <a:gd name="connsiteY21-794" fmla="*/ 62570 h 2242107"/>
                <a:gd name="connsiteX22-795" fmla="*/ 1119457 w 2003583"/>
                <a:gd name="connsiteY22-796" fmla="*/ 62570 h 2242107"/>
                <a:gd name="connsiteX23-797" fmla="*/ 1195882 w 2003583"/>
                <a:gd name="connsiteY23-798" fmla="*/ 387690 h 2242107"/>
                <a:gd name="connsiteX24-799" fmla="*/ 1539859 w 2003583"/>
                <a:gd name="connsiteY24-800" fmla="*/ 586285 h 2242107"/>
                <a:gd name="connsiteX0-801" fmla="*/ 1539859 w 2003583"/>
                <a:gd name="connsiteY0-802" fmla="*/ 586285 h 2242107"/>
                <a:gd name="connsiteX1-803" fmla="*/ 1859633 w 2003583"/>
                <a:gd name="connsiteY1-804" fmla="*/ 489911 h 2242107"/>
                <a:gd name="connsiteX2-805" fmla="*/ 1977299 w 2003583"/>
                <a:gd name="connsiteY2-806" fmla="*/ 693713 h 2242107"/>
                <a:gd name="connsiteX3-807" fmla="*/ 1733949 w 2003583"/>
                <a:gd name="connsiteY3-808" fmla="*/ 922459 h 2242107"/>
                <a:gd name="connsiteX4-809" fmla="*/ 1733949 w 2003583"/>
                <a:gd name="connsiteY4-810" fmla="*/ 1319649 h 2242107"/>
                <a:gd name="connsiteX5-811" fmla="*/ 1977299 w 2003583"/>
                <a:gd name="connsiteY5-812" fmla="*/ 1548395 h 2242107"/>
                <a:gd name="connsiteX6-813" fmla="*/ 1859633 w 2003583"/>
                <a:gd name="connsiteY6-814" fmla="*/ 1752197 h 2242107"/>
                <a:gd name="connsiteX7-815" fmla="*/ 1539859 w 2003583"/>
                <a:gd name="connsiteY7-816" fmla="*/ 1655823 h 2242107"/>
                <a:gd name="connsiteX8-817" fmla="*/ 1195882 w 2003583"/>
                <a:gd name="connsiteY8-818" fmla="*/ 1854418 h 2242107"/>
                <a:gd name="connsiteX9-819" fmla="*/ 1119457 w 2003583"/>
                <a:gd name="connsiteY9-820" fmla="*/ 2179538 h 2242107"/>
                <a:gd name="connsiteX10-821" fmla="*/ 884127 w 2003583"/>
                <a:gd name="connsiteY10-822" fmla="*/ 2179538 h 2242107"/>
                <a:gd name="connsiteX11-823" fmla="*/ 807702 w 2003583"/>
                <a:gd name="connsiteY11-824" fmla="*/ 1854418 h 2242107"/>
                <a:gd name="connsiteX12-825" fmla="*/ 463725 w 2003583"/>
                <a:gd name="connsiteY12-826" fmla="*/ 1655823 h 2242107"/>
                <a:gd name="connsiteX13-827" fmla="*/ 143951 w 2003583"/>
                <a:gd name="connsiteY13-828" fmla="*/ 1752197 h 2242107"/>
                <a:gd name="connsiteX14-829" fmla="*/ 26285 w 2003583"/>
                <a:gd name="connsiteY14-830" fmla="*/ 1548395 h 2242107"/>
                <a:gd name="connsiteX15-831" fmla="*/ 269635 w 2003583"/>
                <a:gd name="connsiteY15-832" fmla="*/ 1319649 h 2242107"/>
                <a:gd name="connsiteX16-833" fmla="*/ 269635 w 2003583"/>
                <a:gd name="connsiteY16-834" fmla="*/ 922459 h 2242107"/>
                <a:gd name="connsiteX17-835" fmla="*/ 26285 w 2003583"/>
                <a:gd name="connsiteY17-836" fmla="*/ 693713 h 2242107"/>
                <a:gd name="connsiteX18-837" fmla="*/ 143951 w 2003583"/>
                <a:gd name="connsiteY18-838" fmla="*/ 489911 h 2242107"/>
                <a:gd name="connsiteX19-839" fmla="*/ 463725 w 2003583"/>
                <a:gd name="connsiteY19-840" fmla="*/ 586285 h 2242107"/>
                <a:gd name="connsiteX20-841" fmla="*/ 807702 w 2003583"/>
                <a:gd name="connsiteY20-842" fmla="*/ 387690 h 2242107"/>
                <a:gd name="connsiteX21-843" fmla="*/ 884127 w 2003583"/>
                <a:gd name="connsiteY21-844" fmla="*/ 62570 h 2242107"/>
                <a:gd name="connsiteX22-845" fmla="*/ 1119457 w 2003583"/>
                <a:gd name="connsiteY22-846" fmla="*/ 62570 h 2242107"/>
                <a:gd name="connsiteX23-847" fmla="*/ 1195882 w 2003583"/>
                <a:gd name="connsiteY23-848" fmla="*/ 387690 h 2242107"/>
                <a:gd name="connsiteX24-849" fmla="*/ 1539859 w 2003583"/>
                <a:gd name="connsiteY24-850" fmla="*/ 586285 h 2242107"/>
                <a:gd name="connsiteX0-851" fmla="*/ 1539859 w 2003583"/>
                <a:gd name="connsiteY0-852" fmla="*/ 586285 h 2242107"/>
                <a:gd name="connsiteX1-853" fmla="*/ 1859633 w 2003583"/>
                <a:gd name="connsiteY1-854" fmla="*/ 489911 h 2242107"/>
                <a:gd name="connsiteX2-855" fmla="*/ 1977299 w 2003583"/>
                <a:gd name="connsiteY2-856" fmla="*/ 693713 h 2242107"/>
                <a:gd name="connsiteX3-857" fmla="*/ 1733949 w 2003583"/>
                <a:gd name="connsiteY3-858" fmla="*/ 922459 h 2242107"/>
                <a:gd name="connsiteX4-859" fmla="*/ 1733949 w 2003583"/>
                <a:gd name="connsiteY4-860" fmla="*/ 1319649 h 2242107"/>
                <a:gd name="connsiteX5-861" fmla="*/ 1977299 w 2003583"/>
                <a:gd name="connsiteY5-862" fmla="*/ 1548395 h 2242107"/>
                <a:gd name="connsiteX6-863" fmla="*/ 1859633 w 2003583"/>
                <a:gd name="connsiteY6-864" fmla="*/ 1752197 h 2242107"/>
                <a:gd name="connsiteX7-865" fmla="*/ 1539859 w 2003583"/>
                <a:gd name="connsiteY7-866" fmla="*/ 1655823 h 2242107"/>
                <a:gd name="connsiteX8-867" fmla="*/ 1195882 w 2003583"/>
                <a:gd name="connsiteY8-868" fmla="*/ 1854418 h 2242107"/>
                <a:gd name="connsiteX9-869" fmla="*/ 1119457 w 2003583"/>
                <a:gd name="connsiteY9-870" fmla="*/ 2179538 h 2242107"/>
                <a:gd name="connsiteX10-871" fmla="*/ 884127 w 2003583"/>
                <a:gd name="connsiteY10-872" fmla="*/ 2179538 h 2242107"/>
                <a:gd name="connsiteX11-873" fmla="*/ 807702 w 2003583"/>
                <a:gd name="connsiteY11-874" fmla="*/ 1854418 h 2242107"/>
                <a:gd name="connsiteX12-875" fmla="*/ 463725 w 2003583"/>
                <a:gd name="connsiteY12-876" fmla="*/ 1655823 h 2242107"/>
                <a:gd name="connsiteX13-877" fmla="*/ 143951 w 2003583"/>
                <a:gd name="connsiteY13-878" fmla="*/ 1752197 h 2242107"/>
                <a:gd name="connsiteX14-879" fmla="*/ 26285 w 2003583"/>
                <a:gd name="connsiteY14-880" fmla="*/ 1548395 h 2242107"/>
                <a:gd name="connsiteX15-881" fmla="*/ 269635 w 2003583"/>
                <a:gd name="connsiteY15-882" fmla="*/ 1319649 h 2242107"/>
                <a:gd name="connsiteX16-883" fmla="*/ 269635 w 2003583"/>
                <a:gd name="connsiteY16-884" fmla="*/ 922459 h 2242107"/>
                <a:gd name="connsiteX17-885" fmla="*/ 26285 w 2003583"/>
                <a:gd name="connsiteY17-886" fmla="*/ 693713 h 2242107"/>
                <a:gd name="connsiteX18-887" fmla="*/ 143951 w 2003583"/>
                <a:gd name="connsiteY18-888" fmla="*/ 489911 h 2242107"/>
                <a:gd name="connsiteX19-889" fmla="*/ 463725 w 2003583"/>
                <a:gd name="connsiteY19-890" fmla="*/ 586285 h 2242107"/>
                <a:gd name="connsiteX20-891" fmla="*/ 807702 w 2003583"/>
                <a:gd name="connsiteY20-892" fmla="*/ 387690 h 2242107"/>
                <a:gd name="connsiteX21-893" fmla="*/ 884127 w 2003583"/>
                <a:gd name="connsiteY21-894" fmla="*/ 62570 h 2242107"/>
                <a:gd name="connsiteX22-895" fmla="*/ 1119457 w 2003583"/>
                <a:gd name="connsiteY22-896" fmla="*/ 62570 h 2242107"/>
                <a:gd name="connsiteX23-897" fmla="*/ 1195882 w 2003583"/>
                <a:gd name="connsiteY23-898" fmla="*/ 387690 h 2242107"/>
                <a:gd name="connsiteX24-899" fmla="*/ 1539859 w 2003583"/>
                <a:gd name="connsiteY24-900" fmla="*/ 586285 h 2242107"/>
                <a:gd name="connsiteX0-901" fmla="*/ 1539859 w 2003583"/>
                <a:gd name="connsiteY0-902" fmla="*/ 586285 h 2242107"/>
                <a:gd name="connsiteX1-903" fmla="*/ 1859633 w 2003583"/>
                <a:gd name="connsiteY1-904" fmla="*/ 489911 h 2242107"/>
                <a:gd name="connsiteX2-905" fmla="*/ 1977299 w 2003583"/>
                <a:gd name="connsiteY2-906" fmla="*/ 693713 h 2242107"/>
                <a:gd name="connsiteX3-907" fmla="*/ 1733949 w 2003583"/>
                <a:gd name="connsiteY3-908" fmla="*/ 922459 h 2242107"/>
                <a:gd name="connsiteX4-909" fmla="*/ 1733949 w 2003583"/>
                <a:gd name="connsiteY4-910" fmla="*/ 1319649 h 2242107"/>
                <a:gd name="connsiteX5-911" fmla="*/ 1977299 w 2003583"/>
                <a:gd name="connsiteY5-912" fmla="*/ 1548395 h 2242107"/>
                <a:gd name="connsiteX6-913" fmla="*/ 1859633 w 2003583"/>
                <a:gd name="connsiteY6-914" fmla="*/ 1752197 h 2242107"/>
                <a:gd name="connsiteX7-915" fmla="*/ 1539859 w 2003583"/>
                <a:gd name="connsiteY7-916" fmla="*/ 1655823 h 2242107"/>
                <a:gd name="connsiteX8-917" fmla="*/ 1195882 w 2003583"/>
                <a:gd name="connsiteY8-918" fmla="*/ 1854418 h 2242107"/>
                <a:gd name="connsiteX9-919" fmla="*/ 1119457 w 2003583"/>
                <a:gd name="connsiteY9-920" fmla="*/ 2179538 h 2242107"/>
                <a:gd name="connsiteX10-921" fmla="*/ 884127 w 2003583"/>
                <a:gd name="connsiteY10-922" fmla="*/ 2179538 h 2242107"/>
                <a:gd name="connsiteX11-923" fmla="*/ 807702 w 2003583"/>
                <a:gd name="connsiteY11-924" fmla="*/ 1854418 h 2242107"/>
                <a:gd name="connsiteX12-925" fmla="*/ 463725 w 2003583"/>
                <a:gd name="connsiteY12-926" fmla="*/ 1655823 h 2242107"/>
                <a:gd name="connsiteX13-927" fmla="*/ 143951 w 2003583"/>
                <a:gd name="connsiteY13-928" fmla="*/ 1752197 h 2242107"/>
                <a:gd name="connsiteX14-929" fmla="*/ 26285 w 2003583"/>
                <a:gd name="connsiteY14-930" fmla="*/ 1548395 h 2242107"/>
                <a:gd name="connsiteX15-931" fmla="*/ 269635 w 2003583"/>
                <a:gd name="connsiteY15-932" fmla="*/ 1319649 h 2242107"/>
                <a:gd name="connsiteX16-933" fmla="*/ 269635 w 2003583"/>
                <a:gd name="connsiteY16-934" fmla="*/ 922459 h 2242107"/>
                <a:gd name="connsiteX17-935" fmla="*/ 26285 w 2003583"/>
                <a:gd name="connsiteY17-936" fmla="*/ 693713 h 2242107"/>
                <a:gd name="connsiteX18-937" fmla="*/ 143951 w 2003583"/>
                <a:gd name="connsiteY18-938" fmla="*/ 489911 h 2242107"/>
                <a:gd name="connsiteX19-939" fmla="*/ 463725 w 2003583"/>
                <a:gd name="connsiteY19-940" fmla="*/ 586285 h 2242107"/>
                <a:gd name="connsiteX20-941" fmla="*/ 807702 w 2003583"/>
                <a:gd name="connsiteY20-942" fmla="*/ 387690 h 2242107"/>
                <a:gd name="connsiteX21-943" fmla="*/ 884127 w 2003583"/>
                <a:gd name="connsiteY21-944" fmla="*/ 62570 h 2242107"/>
                <a:gd name="connsiteX22-945" fmla="*/ 1119457 w 2003583"/>
                <a:gd name="connsiteY22-946" fmla="*/ 62570 h 2242107"/>
                <a:gd name="connsiteX23-947" fmla="*/ 1195882 w 2003583"/>
                <a:gd name="connsiteY23-948" fmla="*/ 387690 h 2242107"/>
                <a:gd name="connsiteX24-949" fmla="*/ 1539859 w 2003583"/>
                <a:gd name="connsiteY24-950" fmla="*/ 586285 h 2242107"/>
                <a:gd name="connsiteX0-951" fmla="*/ 1539859 w 2003583"/>
                <a:gd name="connsiteY0-952" fmla="*/ 586285 h 2242107"/>
                <a:gd name="connsiteX1-953" fmla="*/ 1859633 w 2003583"/>
                <a:gd name="connsiteY1-954" fmla="*/ 489911 h 2242107"/>
                <a:gd name="connsiteX2-955" fmla="*/ 1977299 w 2003583"/>
                <a:gd name="connsiteY2-956" fmla="*/ 693713 h 2242107"/>
                <a:gd name="connsiteX3-957" fmla="*/ 1733949 w 2003583"/>
                <a:gd name="connsiteY3-958" fmla="*/ 922459 h 2242107"/>
                <a:gd name="connsiteX4-959" fmla="*/ 1733949 w 2003583"/>
                <a:gd name="connsiteY4-960" fmla="*/ 1319649 h 2242107"/>
                <a:gd name="connsiteX5-961" fmla="*/ 1977299 w 2003583"/>
                <a:gd name="connsiteY5-962" fmla="*/ 1548395 h 2242107"/>
                <a:gd name="connsiteX6-963" fmla="*/ 1859633 w 2003583"/>
                <a:gd name="connsiteY6-964" fmla="*/ 1752197 h 2242107"/>
                <a:gd name="connsiteX7-965" fmla="*/ 1539859 w 2003583"/>
                <a:gd name="connsiteY7-966" fmla="*/ 1655823 h 2242107"/>
                <a:gd name="connsiteX8-967" fmla="*/ 1195882 w 2003583"/>
                <a:gd name="connsiteY8-968" fmla="*/ 1854418 h 2242107"/>
                <a:gd name="connsiteX9-969" fmla="*/ 1119457 w 2003583"/>
                <a:gd name="connsiteY9-970" fmla="*/ 2179538 h 2242107"/>
                <a:gd name="connsiteX10-971" fmla="*/ 884127 w 2003583"/>
                <a:gd name="connsiteY10-972" fmla="*/ 2179538 h 2242107"/>
                <a:gd name="connsiteX11-973" fmla="*/ 807702 w 2003583"/>
                <a:gd name="connsiteY11-974" fmla="*/ 1854418 h 2242107"/>
                <a:gd name="connsiteX12-975" fmla="*/ 463725 w 2003583"/>
                <a:gd name="connsiteY12-976" fmla="*/ 1655823 h 2242107"/>
                <a:gd name="connsiteX13-977" fmla="*/ 143951 w 2003583"/>
                <a:gd name="connsiteY13-978" fmla="*/ 1752197 h 2242107"/>
                <a:gd name="connsiteX14-979" fmla="*/ 26285 w 2003583"/>
                <a:gd name="connsiteY14-980" fmla="*/ 1548395 h 2242107"/>
                <a:gd name="connsiteX15-981" fmla="*/ 269635 w 2003583"/>
                <a:gd name="connsiteY15-982" fmla="*/ 1319649 h 2242107"/>
                <a:gd name="connsiteX16-983" fmla="*/ 269635 w 2003583"/>
                <a:gd name="connsiteY16-984" fmla="*/ 922459 h 2242107"/>
                <a:gd name="connsiteX17-985" fmla="*/ 26285 w 2003583"/>
                <a:gd name="connsiteY17-986" fmla="*/ 693713 h 2242107"/>
                <a:gd name="connsiteX18-987" fmla="*/ 143951 w 2003583"/>
                <a:gd name="connsiteY18-988" fmla="*/ 489911 h 2242107"/>
                <a:gd name="connsiteX19-989" fmla="*/ 463725 w 2003583"/>
                <a:gd name="connsiteY19-990" fmla="*/ 586285 h 2242107"/>
                <a:gd name="connsiteX20-991" fmla="*/ 807702 w 2003583"/>
                <a:gd name="connsiteY20-992" fmla="*/ 387690 h 2242107"/>
                <a:gd name="connsiteX21-993" fmla="*/ 884127 w 2003583"/>
                <a:gd name="connsiteY21-994" fmla="*/ 62570 h 2242107"/>
                <a:gd name="connsiteX22-995" fmla="*/ 1119457 w 2003583"/>
                <a:gd name="connsiteY22-996" fmla="*/ 62570 h 2242107"/>
                <a:gd name="connsiteX23-997" fmla="*/ 1195882 w 2003583"/>
                <a:gd name="connsiteY23-998" fmla="*/ 387690 h 2242107"/>
                <a:gd name="connsiteX24-999" fmla="*/ 1539859 w 2003583"/>
                <a:gd name="connsiteY24-1000" fmla="*/ 586285 h 2242107"/>
                <a:gd name="connsiteX0-1001" fmla="*/ 1539859 w 2003583"/>
                <a:gd name="connsiteY0-1002" fmla="*/ 586285 h 2242107"/>
                <a:gd name="connsiteX1-1003" fmla="*/ 1859633 w 2003583"/>
                <a:gd name="connsiteY1-1004" fmla="*/ 489911 h 2242107"/>
                <a:gd name="connsiteX2-1005" fmla="*/ 1977299 w 2003583"/>
                <a:gd name="connsiteY2-1006" fmla="*/ 693713 h 2242107"/>
                <a:gd name="connsiteX3-1007" fmla="*/ 1733949 w 2003583"/>
                <a:gd name="connsiteY3-1008" fmla="*/ 922459 h 2242107"/>
                <a:gd name="connsiteX4-1009" fmla="*/ 1733949 w 2003583"/>
                <a:gd name="connsiteY4-1010" fmla="*/ 1319649 h 2242107"/>
                <a:gd name="connsiteX5-1011" fmla="*/ 1977299 w 2003583"/>
                <a:gd name="connsiteY5-1012" fmla="*/ 1548395 h 2242107"/>
                <a:gd name="connsiteX6-1013" fmla="*/ 1859633 w 2003583"/>
                <a:gd name="connsiteY6-1014" fmla="*/ 1752197 h 2242107"/>
                <a:gd name="connsiteX7-1015" fmla="*/ 1539859 w 2003583"/>
                <a:gd name="connsiteY7-1016" fmla="*/ 1655823 h 2242107"/>
                <a:gd name="connsiteX8-1017" fmla="*/ 1195882 w 2003583"/>
                <a:gd name="connsiteY8-1018" fmla="*/ 1854418 h 2242107"/>
                <a:gd name="connsiteX9-1019" fmla="*/ 1119457 w 2003583"/>
                <a:gd name="connsiteY9-1020" fmla="*/ 2179538 h 2242107"/>
                <a:gd name="connsiteX10-1021" fmla="*/ 884127 w 2003583"/>
                <a:gd name="connsiteY10-1022" fmla="*/ 2179538 h 2242107"/>
                <a:gd name="connsiteX11-1023" fmla="*/ 807702 w 2003583"/>
                <a:gd name="connsiteY11-1024" fmla="*/ 1854418 h 2242107"/>
                <a:gd name="connsiteX12-1025" fmla="*/ 463725 w 2003583"/>
                <a:gd name="connsiteY12-1026" fmla="*/ 1655823 h 2242107"/>
                <a:gd name="connsiteX13-1027" fmla="*/ 143951 w 2003583"/>
                <a:gd name="connsiteY13-1028" fmla="*/ 1752197 h 2242107"/>
                <a:gd name="connsiteX14-1029" fmla="*/ 26285 w 2003583"/>
                <a:gd name="connsiteY14-1030" fmla="*/ 1548395 h 2242107"/>
                <a:gd name="connsiteX15-1031" fmla="*/ 269635 w 2003583"/>
                <a:gd name="connsiteY15-1032" fmla="*/ 1319649 h 2242107"/>
                <a:gd name="connsiteX16-1033" fmla="*/ 269635 w 2003583"/>
                <a:gd name="connsiteY16-1034" fmla="*/ 922459 h 2242107"/>
                <a:gd name="connsiteX17-1035" fmla="*/ 26285 w 2003583"/>
                <a:gd name="connsiteY17-1036" fmla="*/ 693713 h 2242107"/>
                <a:gd name="connsiteX18-1037" fmla="*/ 143951 w 2003583"/>
                <a:gd name="connsiteY18-1038" fmla="*/ 489911 h 2242107"/>
                <a:gd name="connsiteX19-1039" fmla="*/ 463725 w 2003583"/>
                <a:gd name="connsiteY19-1040" fmla="*/ 586285 h 2242107"/>
                <a:gd name="connsiteX20-1041" fmla="*/ 807702 w 2003583"/>
                <a:gd name="connsiteY20-1042" fmla="*/ 387690 h 2242107"/>
                <a:gd name="connsiteX21-1043" fmla="*/ 884127 w 2003583"/>
                <a:gd name="connsiteY21-1044" fmla="*/ 62570 h 2242107"/>
                <a:gd name="connsiteX22-1045" fmla="*/ 1119457 w 2003583"/>
                <a:gd name="connsiteY22-1046" fmla="*/ 62570 h 2242107"/>
                <a:gd name="connsiteX23-1047" fmla="*/ 1195882 w 2003583"/>
                <a:gd name="connsiteY23-1048" fmla="*/ 387690 h 2242107"/>
                <a:gd name="connsiteX24-1049" fmla="*/ 1539859 w 2003583"/>
                <a:gd name="connsiteY24-1050" fmla="*/ 586285 h 2242107"/>
                <a:gd name="connsiteX0-1051" fmla="*/ 1539859 w 2003583"/>
                <a:gd name="connsiteY0-1052" fmla="*/ 586285 h 2242107"/>
                <a:gd name="connsiteX1-1053" fmla="*/ 1815989 w 2003583"/>
                <a:gd name="connsiteY1-1054" fmla="*/ 481182 h 2242107"/>
                <a:gd name="connsiteX2-1055" fmla="*/ 1977299 w 2003583"/>
                <a:gd name="connsiteY2-1056" fmla="*/ 693713 h 2242107"/>
                <a:gd name="connsiteX3-1057" fmla="*/ 1733949 w 2003583"/>
                <a:gd name="connsiteY3-1058" fmla="*/ 922459 h 2242107"/>
                <a:gd name="connsiteX4-1059" fmla="*/ 1733949 w 2003583"/>
                <a:gd name="connsiteY4-1060" fmla="*/ 1319649 h 2242107"/>
                <a:gd name="connsiteX5-1061" fmla="*/ 1977299 w 2003583"/>
                <a:gd name="connsiteY5-1062" fmla="*/ 1548395 h 2242107"/>
                <a:gd name="connsiteX6-1063" fmla="*/ 1859633 w 2003583"/>
                <a:gd name="connsiteY6-1064" fmla="*/ 1752197 h 2242107"/>
                <a:gd name="connsiteX7-1065" fmla="*/ 1539859 w 2003583"/>
                <a:gd name="connsiteY7-1066" fmla="*/ 1655823 h 2242107"/>
                <a:gd name="connsiteX8-1067" fmla="*/ 1195882 w 2003583"/>
                <a:gd name="connsiteY8-1068" fmla="*/ 1854418 h 2242107"/>
                <a:gd name="connsiteX9-1069" fmla="*/ 1119457 w 2003583"/>
                <a:gd name="connsiteY9-1070" fmla="*/ 2179538 h 2242107"/>
                <a:gd name="connsiteX10-1071" fmla="*/ 884127 w 2003583"/>
                <a:gd name="connsiteY10-1072" fmla="*/ 2179538 h 2242107"/>
                <a:gd name="connsiteX11-1073" fmla="*/ 807702 w 2003583"/>
                <a:gd name="connsiteY11-1074" fmla="*/ 1854418 h 2242107"/>
                <a:gd name="connsiteX12-1075" fmla="*/ 463725 w 2003583"/>
                <a:gd name="connsiteY12-1076" fmla="*/ 1655823 h 2242107"/>
                <a:gd name="connsiteX13-1077" fmla="*/ 143951 w 2003583"/>
                <a:gd name="connsiteY13-1078" fmla="*/ 1752197 h 2242107"/>
                <a:gd name="connsiteX14-1079" fmla="*/ 26285 w 2003583"/>
                <a:gd name="connsiteY14-1080" fmla="*/ 1548395 h 2242107"/>
                <a:gd name="connsiteX15-1081" fmla="*/ 269635 w 2003583"/>
                <a:gd name="connsiteY15-1082" fmla="*/ 1319649 h 2242107"/>
                <a:gd name="connsiteX16-1083" fmla="*/ 269635 w 2003583"/>
                <a:gd name="connsiteY16-1084" fmla="*/ 922459 h 2242107"/>
                <a:gd name="connsiteX17-1085" fmla="*/ 26285 w 2003583"/>
                <a:gd name="connsiteY17-1086" fmla="*/ 693713 h 2242107"/>
                <a:gd name="connsiteX18-1087" fmla="*/ 143951 w 2003583"/>
                <a:gd name="connsiteY18-1088" fmla="*/ 489911 h 2242107"/>
                <a:gd name="connsiteX19-1089" fmla="*/ 463725 w 2003583"/>
                <a:gd name="connsiteY19-1090" fmla="*/ 586285 h 2242107"/>
                <a:gd name="connsiteX20-1091" fmla="*/ 807702 w 2003583"/>
                <a:gd name="connsiteY20-1092" fmla="*/ 387690 h 2242107"/>
                <a:gd name="connsiteX21-1093" fmla="*/ 884127 w 2003583"/>
                <a:gd name="connsiteY21-1094" fmla="*/ 62570 h 2242107"/>
                <a:gd name="connsiteX22-1095" fmla="*/ 1119457 w 2003583"/>
                <a:gd name="connsiteY22-1096" fmla="*/ 62570 h 2242107"/>
                <a:gd name="connsiteX23-1097" fmla="*/ 1195882 w 2003583"/>
                <a:gd name="connsiteY23-1098" fmla="*/ 387690 h 2242107"/>
                <a:gd name="connsiteX24-1099" fmla="*/ 1539859 w 2003583"/>
                <a:gd name="connsiteY24-1100" fmla="*/ 586285 h 2242107"/>
                <a:gd name="connsiteX0-1101" fmla="*/ 1539859 w 2003583"/>
                <a:gd name="connsiteY0-1102" fmla="*/ 586285 h 2225306"/>
                <a:gd name="connsiteX1-1103" fmla="*/ 1815989 w 2003583"/>
                <a:gd name="connsiteY1-1104" fmla="*/ 481182 h 2225306"/>
                <a:gd name="connsiteX2-1105" fmla="*/ 1977299 w 2003583"/>
                <a:gd name="connsiteY2-1106" fmla="*/ 693713 h 2225306"/>
                <a:gd name="connsiteX3-1107" fmla="*/ 1733949 w 2003583"/>
                <a:gd name="connsiteY3-1108" fmla="*/ 922459 h 2225306"/>
                <a:gd name="connsiteX4-1109" fmla="*/ 1733949 w 2003583"/>
                <a:gd name="connsiteY4-1110" fmla="*/ 1319649 h 2225306"/>
                <a:gd name="connsiteX5-1111" fmla="*/ 1977299 w 2003583"/>
                <a:gd name="connsiteY5-1112" fmla="*/ 1548395 h 2225306"/>
                <a:gd name="connsiteX6-1113" fmla="*/ 1859633 w 2003583"/>
                <a:gd name="connsiteY6-1114" fmla="*/ 1752197 h 2225306"/>
                <a:gd name="connsiteX7-1115" fmla="*/ 1539859 w 2003583"/>
                <a:gd name="connsiteY7-1116" fmla="*/ 1655823 h 2225306"/>
                <a:gd name="connsiteX8-1117" fmla="*/ 1195882 w 2003583"/>
                <a:gd name="connsiteY8-1118" fmla="*/ 1854418 h 2225306"/>
                <a:gd name="connsiteX9-1119" fmla="*/ 1119457 w 2003583"/>
                <a:gd name="connsiteY9-1120" fmla="*/ 2179538 h 2225306"/>
                <a:gd name="connsiteX10-1121" fmla="*/ 849212 w 2003583"/>
                <a:gd name="connsiteY10-1122" fmla="*/ 2188266 h 2225306"/>
                <a:gd name="connsiteX11-1123" fmla="*/ 807702 w 2003583"/>
                <a:gd name="connsiteY11-1124" fmla="*/ 1854418 h 2225306"/>
                <a:gd name="connsiteX12-1125" fmla="*/ 463725 w 2003583"/>
                <a:gd name="connsiteY12-1126" fmla="*/ 1655823 h 2225306"/>
                <a:gd name="connsiteX13-1127" fmla="*/ 143951 w 2003583"/>
                <a:gd name="connsiteY13-1128" fmla="*/ 1752197 h 2225306"/>
                <a:gd name="connsiteX14-1129" fmla="*/ 26285 w 2003583"/>
                <a:gd name="connsiteY14-1130" fmla="*/ 1548395 h 2225306"/>
                <a:gd name="connsiteX15-1131" fmla="*/ 269635 w 2003583"/>
                <a:gd name="connsiteY15-1132" fmla="*/ 1319649 h 2225306"/>
                <a:gd name="connsiteX16-1133" fmla="*/ 269635 w 2003583"/>
                <a:gd name="connsiteY16-1134" fmla="*/ 922459 h 2225306"/>
                <a:gd name="connsiteX17-1135" fmla="*/ 26285 w 2003583"/>
                <a:gd name="connsiteY17-1136" fmla="*/ 693713 h 2225306"/>
                <a:gd name="connsiteX18-1137" fmla="*/ 143951 w 2003583"/>
                <a:gd name="connsiteY18-1138" fmla="*/ 489911 h 2225306"/>
                <a:gd name="connsiteX19-1139" fmla="*/ 463725 w 2003583"/>
                <a:gd name="connsiteY19-1140" fmla="*/ 586285 h 2225306"/>
                <a:gd name="connsiteX20-1141" fmla="*/ 807702 w 2003583"/>
                <a:gd name="connsiteY20-1142" fmla="*/ 387690 h 2225306"/>
                <a:gd name="connsiteX21-1143" fmla="*/ 884127 w 2003583"/>
                <a:gd name="connsiteY21-1144" fmla="*/ 62570 h 2225306"/>
                <a:gd name="connsiteX22-1145" fmla="*/ 1119457 w 2003583"/>
                <a:gd name="connsiteY22-1146" fmla="*/ 62570 h 2225306"/>
                <a:gd name="connsiteX23-1147" fmla="*/ 1195882 w 2003583"/>
                <a:gd name="connsiteY23-1148" fmla="*/ 387690 h 2225306"/>
                <a:gd name="connsiteX24-1149" fmla="*/ 1539859 w 2003583"/>
                <a:gd name="connsiteY24-1150" fmla="*/ 586285 h 2225306"/>
                <a:gd name="connsiteX0-1151" fmla="*/ 1551437 w 2015161"/>
                <a:gd name="connsiteY0-1152" fmla="*/ 586285 h 2225304"/>
                <a:gd name="connsiteX1-1153" fmla="*/ 1827567 w 2015161"/>
                <a:gd name="connsiteY1-1154" fmla="*/ 481182 h 2225304"/>
                <a:gd name="connsiteX2-1155" fmla="*/ 1988877 w 2015161"/>
                <a:gd name="connsiteY2-1156" fmla="*/ 693713 h 2225304"/>
                <a:gd name="connsiteX3-1157" fmla="*/ 1745527 w 2015161"/>
                <a:gd name="connsiteY3-1158" fmla="*/ 922459 h 2225304"/>
                <a:gd name="connsiteX4-1159" fmla="*/ 1745527 w 2015161"/>
                <a:gd name="connsiteY4-1160" fmla="*/ 1319649 h 2225304"/>
                <a:gd name="connsiteX5-1161" fmla="*/ 1988877 w 2015161"/>
                <a:gd name="connsiteY5-1162" fmla="*/ 1548395 h 2225304"/>
                <a:gd name="connsiteX6-1163" fmla="*/ 1871211 w 2015161"/>
                <a:gd name="connsiteY6-1164" fmla="*/ 1752197 h 2225304"/>
                <a:gd name="connsiteX7-1165" fmla="*/ 1551437 w 2015161"/>
                <a:gd name="connsiteY7-1166" fmla="*/ 1655823 h 2225304"/>
                <a:gd name="connsiteX8-1167" fmla="*/ 1207460 w 2015161"/>
                <a:gd name="connsiteY8-1168" fmla="*/ 1854418 h 2225304"/>
                <a:gd name="connsiteX9-1169" fmla="*/ 1131035 w 2015161"/>
                <a:gd name="connsiteY9-1170" fmla="*/ 2179538 h 2225304"/>
                <a:gd name="connsiteX10-1171" fmla="*/ 860790 w 2015161"/>
                <a:gd name="connsiteY10-1172" fmla="*/ 2188266 h 2225304"/>
                <a:gd name="connsiteX11-1173" fmla="*/ 819280 w 2015161"/>
                <a:gd name="connsiteY11-1174" fmla="*/ 1854418 h 2225304"/>
                <a:gd name="connsiteX12-1175" fmla="*/ 475303 w 2015161"/>
                <a:gd name="connsiteY12-1176" fmla="*/ 1655823 h 2225304"/>
                <a:gd name="connsiteX13-1177" fmla="*/ 155529 w 2015161"/>
                <a:gd name="connsiteY13-1178" fmla="*/ 1752197 h 2225304"/>
                <a:gd name="connsiteX14-1179" fmla="*/ 2948 w 2015161"/>
                <a:gd name="connsiteY14-1180" fmla="*/ 1522210 h 2225304"/>
                <a:gd name="connsiteX15-1181" fmla="*/ 281213 w 2015161"/>
                <a:gd name="connsiteY15-1182" fmla="*/ 1319649 h 2225304"/>
                <a:gd name="connsiteX16-1183" fmla="*/ 281213 w 2015161"/>
                <a:gd name="connsiteY16-1184" fmla="*/ 922459 h 2225304"/>
                <a:gd name="connsiteX17-1185" fmla="*/ 37863 w 2015161"/>
                <a:gd name="connsiteY17-1186" fmla="*/ 693713 h 2225304"/>
                <a:gd name="connsiteX18-1187" fmla="*/ 155529 w 2015161"/>
                <a:gd name="connsiteY18-1188" fmla="*/ 489911 h 2225304"/>
                <a:gd name="connsiteX19-1189" fmla="*/ 475303 w 2015161"/>
                <a:gd name="connsiteY19-1190" fmla="*/ 586285 h 2225304"/>
                <a:gd name="connsiteX20-1191" fmla="*/ 819280 w 2015161"/>
                <a:gd name="connsiteY20-1192" fmla="*/ 387690 h 2225304"/>
                <a:gd name="connsiteX21-1193" fmla="*/ 895705 w 2015161"/>
                <a:gd name="connsiteY21-1194" fmla="*/ 62570 h 2225304"/>
                <a:gd name="connsiteX22-1195" fmla="*/ 1131035 w 2015161"/>
                <a:gd name="connsiteY22-1196" fmla="*/ 62570 h 2225304"/>
                <a:gd name="connsiteX23-1197" fmla="*/ 1207460 w 2015161"/>
                <a:gd name="connsiteY23-1198" fmla="*/ 387690 h 2225304"/>
                <a:gd name="connsiteX24-1199" fmla="*/ 1551437 w 2015161"/>
                <a:gd name="connsiteY24-1200" fmla="*/ 586285 h 2225304"/>
                <a:gd name="connsiteX0-1201" fmla="*/ 1551439 w 2015163"/>
                <a:gd name="connsiteY0-1202" fmla="*/ 586285 h 2225306"/>
                <a:gd name="connsiteX1-1203" fmla="*/ 1827569 w 2015163"/>
                <a:gd name="connsiteY1-1204" fmla="*/ 481182 h 2225306"/>
                <a:gd name="connsiteX2-1205" fmla="*/ 1988879 w 2015163"/>
                <a:gd name="connsiteY2-1206" fmla="*/ 693713 h 2225306"/>
                <a:gd name="connsiteX3-1207" fmla="*/ 1745529 w 2015163"/>
                <a:gd name="connsiteY3-1208" fmla="*/ 922459 h 2225306"/>
                <a:gd name="connsiteX4-1209" fmla="*/ 1745529 w 2015163"/>
                <a:gd name="connsiteY4-1210" fmla="*/ 1319649 h 2225306"/>
                <a:gd name="connsiteX5-1211" fmla="*/ 1988879 w 2015163"/>
                <a:gd name="connsiteY5-1212" fmla="*/ 1548395 h 2225306"/>
                <a:gd name="connsiteX6-1213" fmla="*/ 1871213 w 2015163"/>
                <a:gd name="connsiteY6-1214" fmla="*/ 1752197 h 2225306"/>
                <a:gd name="connsiteX7-1215" fmla="*/ 1551439 w 2015163"/>
                <a:gd name="connsiteY7-1216" fmla="*/ 1655823 h 2225306"/>
                <a:gd name="connsiteX8-1217" fmla="*/ 1207462 w 2015163"/>
                <a:gd name="connsiteY8-1218" fmla="*/ 1854418 h 2225306"/>
                <a:gd name="connsiteX9-1219" fmla="*/ 1131037 w 2015163"/>
                <a:gd name="connsiteY9-1220" fmla="*/ 2179538 h 2225306"/>
                <a:gd name="connsiteX10-1221" fmla="*/ 860792 w 2015163"/>
                <a:gd name="connsiteY10-1222" fmla="*/ 2188266 h 2225306"/>
                <a:gd name="connsiteX11-1223" fmla="*/ 819282 w 2015163"/>
                <a:gd name="connsiteY11-1224" fmla="*/ 1854418 h 2225306"/>
                <a:gd name="connsiteX12-1225" fmla="*/ 475305 w 2015163"/>
                <a:gd name="connsiteY12-1226" fmla="*/ 1655823 h 2225306"/>
                <a:gd name="connsiteX13-1227" fmla="*/ 155531 w 2015163"/>
                <a:gd name="connsiteY13-1228" fmla="*/ 1752197 h 2225306"/>
                <a:gd name="connsiteX14-1229" fmla="*/ 2950 w 2015163"/>
                <a:gd name="connsiteY14-1230" fmla="*/ 1522210 h 2225306"/>
                <a:gd name="connsiteX15-1231" fmla="*/ 281215 w 2015163"/>
                <a:gd name="connsiteY15-1232" fmla="*/ 1319649 h 2225306"/>
                <a:gd name="connsiteX16-1233" fmla="*/ 281215 w 2015163"/>
                <a:gd name="connsiteY16-1234" fmla="*/ 922459 h 2225306"/>
                <a:gd name="connsiteX17-1235" fmla="*/ 37865 w 2015163"/>
                <a:gd name="connsiteY17-1236" fmla="*/ 693713 h 2225306"/>
                <a:gd name="connsiteX18-1237" fmla="*/ 155531 w 2015163"/>
                <a:gd name="connsiteY18-1238" fmla="*/ 463725 h 2225306"/>
                <a:gd name="connsiteX19-1239" fmla="*/ 475305 w 2015163"/>
                <a:gd name="connsiteY19-1240" fmla="*/ 586285 h 2225306"/>
                <a:gd name="connsiteX20-1241" fmla="*/ 819282 w 2015163"/>
                <a:gd name="connsiteY20-1242" fmla="*/ 387690 h 2225306"/>
                <a:gd name="connsiteX21-1243" fmla="*/ 895707 w 2015163"/>
                <a:gd name="connsiteY21-1244" fmla="*/ 62570 h 2225306"/>
                <a:gd name="connsiteX22-1245" fmla="*/ 1131037 w 2015163"/>
                <a:gd name="connsiteY22-1246" fmla="*/ 62570 h 2225306"/>
                <a:gd name="connsiteX23-1247" fmla="*/ 1207462 w 2015163"/>
                <a:gd name="connsiteY23-1248" fmla="*/ 387690 h 2225306"/>
                <a:gd name="connsiteX24-1249" fmla="*/ 1551439 w 2015163"/>
                <a:gd name="connsiteY24-1250" fmla="*/ 586285 h 2225306"/>
                <a:gd name="connsiteX0-1251" fmla="*/ 1551439 w 2015163"/>
                <a:gd name="connsiteY0-1252" fmla="*/ 575030 h 2214049"/>
                <a:gd name="connsiteX1-1253" fmla="*/ 1827569 w 2015163"/>
                <a:gd name="connsiteY1-1254" fmla="*/ 469927 h 2214049"/>
                <a:gd name="connsiteX2-1255" fmla="*/ 1988879 w 2015163"/>
                <a:gd name="connsiteY2-1256" fmla="*/ 682458 h 2214049"/>
                <a:gd name="connsiteX3-1257" fmla="*/ 1745529 w 2015163"/>
                <a:gd name="connsiteY3-1258" fmla="*/ 911204 h 2214049"/>
                <a:gd name="connsiteX4-1259" fmla="*/ 1745529 w 2015163"/>
                <a:gd name="connsiteY4-1260" fmla="*/ 1308394 h 2214049"/>
                <a:gd name="connsiteX5-1261" fmla="*/ 1988879 w 2015163"/>
                <a:gd name="connsiteY5-1262" fmla="*/ 1537140 h 2214049"/>
                <a:gd name="connsiteX6-1263" fmla="*/ 1871213 w 2015163"/>
                <a:gd name="connsiteY6-1264" fmla="*/ 1740942 h 2214049"/>
                <a:gd name="connsiteX7-1265" fmla="*/ 1551439 w 2015163"/>
                <a:gd name="connsiteY7-1266" fmla="*/ 1644568 h 2214049"/>
                <a:gd name="connsiteX8-1267" fmla="*/ 1207462 w 2015163"/>
                <a:gd name="connsiteY8-1268" fmla="*/ 1843163 h 2214049"/>
                <a:gd name="connsiteX9-1269" fmla="*/ 1131037 w 2015163"/>
                <a:gd name="connsiteY9-1270" fmla="*/ 2168283 h 2214049"/>
                <a:gd name="connsiteX10-1271" fmla="*/ 860792 w 2015163"/>
                <a:gd name="connsiteY10-1272" fmla="*/ 2177011 h 2214049"/>
                <a:gd name="connsiteX11-1273" fmla="*/ 819282 w 2015163"/>
                <a:gd name="connsiteY11-1274" fmla="*/ 1843163 h 2214049"/>
                <a:gd name="connsiteX12-1275" fmla="*/ 475305 w 2015163"/>
                <a:gd name="connsiteY12-1276" fmla="*/ 1644568 h 2214049"/>
                <a:gd name="connsiteX13-1277" fmla="*/ 155531 w 2015163"/>
                <a:gd name="connsiteY13-1278" fmla="*/ 1740942 h 2214049"/>
                <a:gd name="connsiteX14-1279" fmla="*/ 2950 w 2015163"/>
                <a:gd name="connsiteY14-1280" fmla="*/ 1510955 h 2214049"/>
                <a:gd name="connsiteX15-1281" fmla="*/ 281215 w 2015163"/>
                <a:gd name="connsiteY15-1282" fmla="*/ 1308394 h 2214049"/>
                <a:gd name="connsiteX16-1283" fmla="*/ 281215 w 2015163"/>
                <a:gd name="connsiteY16-1284" fmla="*/ 911204 h 2214049"/>
                <a:gd name="connsiteX17-1285" fmla="*/ 37865 w 2015163"/>
                <a:gd name="connsiteY17-1286" fmla="*/ 682458 h 2214049"/>
                <a:gd name="connsiteX18-1287" fmla="*/ 155531 w 2015163"/>
                <a:gd name="connsiteY18-1288" fmla="*/ 452470 h 2214049"/>
                <a:gd name="connsiteX19-1289" fmla="*/ 475305 w 2015163"/>
                <a:gd name="connsiteY19-1290" fmla="*/ 575030 h 2214049"/>
                <a:gd name="connsiteX20-1291" fmla="*/ 819282 w 2015163"/>
                <a:gd name="connsiteY20-1292" fmla="*/ 376435 h 2214049"/>
                <a:gd name="connsiteX21-1293" fmla="*/ 895707 w 2015163"/>
                <a:gd name="connsiteY21-1294" fmla="*/ 51315 h 2214049"/>
                <a:gd name="connsiteX22-1295" fmla="*/ 1165952 w 2015163"/>
                <a:gd name="connsiteY22-1296" fmla="*/ 33857 h 2214049"/>
                <a:gd name="connsiteX23-1297" fmla="*/ 1207462 w 2015163"/>
                <a:gd name="connsiteY23-1298" fmla="*/ 376435 h 2214049"/>
                <a:gd name="connsiteX24-1299" fmla="*/ 1551439 w 2015163"/>
                <a:gd name="connsiteY24-1300" fmla="*/ 575030 h 2214049"/>
                <a:gd name="connsiteX0-1301" fmla="*/ 1551439 w 2015163"/>
                <a:gd name="connsiteY0-1302" fmla="*/ 575028 h 2214049"/>
                <a:gd name="connsiteX1-1303" fmla="*/ 1810111 w 2015163"/>
                <a:gd name="connsiteY1-1304" fmla="*/ 443740 h 2214049"/>
                <a:gd name="connsiteX2-1305" fmla="*/ 1988879 w 2015163"/>
                <a:gd name="connsiteY2-1306" fmla="*/ 682456 h 2214049"/>
                <a:gd name="connsiteX3-1307" fmla="*/ 1745529 w 2015163"/>
                <a:gd name="connsiteY3-1308" fmla="*/ 911202 h 2214049"/>
                <a:gd name="connsiteX4-1309" fmla="*/ 1745529 w 2015163"/>
                <a:gd name="connsiteY4-1310" fmla="*/ 1308392 h 2214049"/>
                <a:gd name="connsiteX5-1311" fmla="*/ 1988879 w 2015163"/>
                <a:gd name="connsiteY5-1312" fmla="*/ 1537138 h 2214049"/>
                <a:gd name="connsiteX6-1313" fmla="*/ 1871213 w 2015163"/>
                <a:gd name="connsiteY6-1314" fmla="*/ 1740940 h 2214049"/>
                <a:gd name="connsiteX7-1315" fmla="*/ 1551439 w 2015163"/>
                <a:gd name="connsiteY7-1316" fmla="*/ 1644566 h 2214049"/>
                <a:gd name="connsiteX8-1317" fmla="*/ 1207462 w 2015163"/>
                <a:gd name="connsiteY8-1318" fmla="*/ 1843161 h 2214049"/>
                <a:gd name="connsiteX9-1319" fmla="*/ 1131037 w 2015163"/>
                <a:gd name="connsiteY9-1320" fmla="*/ 2168281 h 2214049"/>
                <a:gd name="connsiteX10-1321" fmla="*/ 860792 w 2015163"/>
                <a:gd name="connsiteY10-1322" fmla="*/ 2177009 h 2214049"/>
                <a:gd name="connsiteX11-1323" fmla="*/ 819282 w 2015163"/>
                <a:gd name="connsiteY11-1324" fmla="*/ 1843161 h 2214049"/>
                <a:gd name="connsiteX12-1325" fmla="*/ 475305 w 2015163"/>
                <a:gd name="connsiteY12-1326" fmla="*/ 1644566 h 2214049"/>
                <a:gd name="connsiteX13-1327" fmla="*/ 155531 w 2015163"/>
                <a:gd name="connsiteY13-1328" fmla="*/ 1740940 h 2214049"/>
                <a:gd name="connsiteX14-1329" fmla="*/ 2950 w 2015163"/>
                <a:gd name="connsiteY14-1330" fmla="*/ 1510953 h 2214049"/>
                <a:gd name="connsiteX15-1331" fmla="*/ 281215 w 2015163"/>
                <a:gd name="connsiteY15-1332" fmla="*/ 1308392 h 2214049"/>
                <a:gd name="connsiteX16-1333" fmla="*/ 281215 w 2015163"/>
                <a:gd name="connsiteY16-1334" fmla="*/ 911202 h 2214049"/>
                <a:gd name="connsiteX17-1335" fmla="*/ 37865 w 2015163"/>
                <a:gd name="connsiteY17-1336" fmla="*/ 682456 h 2214049"/>
                <a:gd name="connsiteX18-1337" fmla="*/ 155531 w 2015163"/>
                <a:gd name="connsiteY18-1338" fmla="*/ 452468 h 2214049"/>
                <a:gd name="connsiteX19-1339" fmla="*/ 475305 w 2015163"/>
                <a:gd name="connsiteY19-1340" fmla="*/ 575028 h 2214049"/>
                <a:gd name="connsiteX20-1341" fmla="*/ 819282 w 2015163"/>
                <a:gd name="connsiteY20-1342" fmla="*/ 376433 h 2214049"/>
                <a:gd name="connsiteX21-1343" fmla="*/ 895707 w 2015163"/>
                <a:gd name="connsiteY21-1344" fmla="*/ 51313 h 2214049"/>
                <a:gd name="connsiteX22-1345" fmla="*/ 1165952 w 2015163"/>
                <a:gd name="connsiteY22-1346" fmla="*/ 33855 h 2214049"/>
                <a:gd name="connsiteX23-1347" fmla="*/ 1207462 w 2015163"/>
                <a:gd name="connsiteY23-1348" fmla="*/ 376433 h 2214049"/>
                <a:gd name="connsiteX24-1349" fmla="*/ 1551439 w 2015163"/>
                <a:gd name="connsiteY24-1350" fmla="*/ 575028 h 2214049"/>
                <a:gd name="connsiteX0-1351" fmla="*/ 1551439 w 1990924"/>
                <a:gd name="connsiteY0-1352" fmla="*/ 575028 h 2214047"/>
                <a:gd name="connsiteX1-1353" fmla="*/ 1810111 w 1990924"/>
                <a:gd name="connsiteY1-1354" fmla="*/ 443740 h 2214047"/>
                <a:gd name="connsiteX2-1355" fmla="*/ 1988879 w 1990924"/>
                <a:gd name="connsiteY2-1356" fmla="*/ 682456 h 2214047"/>
                <a:gd name="connsiteX3-1357" fmla="*/ 1745529 w 1990924"/>
                <a:gd name="connsiteY3-1358" fmla="*/ 911202 h 2214047"/>
                <a:gd name="connsiteX4-1359" fmla="*/ 1745529 w 1990924"/>
                <a:gd name="connsiteY4-1360" fmla="*/ 1308392 h 2214047"/>
                <a:gd name="connsiteX5-1361" fmla="*/ 1988879 w 1990924"/>
                <a:gd name="connsiteY5-1362" fmla="*/ 1537138 h 2214047"/>
                <a:gd name="connsiteX6-1363" fmla="*/ 1845026 w 1990924"/>
                <a:gd name="connsiteY6-1364" fmla="*/ 1775854 h 2214047"/>
                <a:gd name="connsiteX7-1365" fmla="*/ 1551439 w 1990924"/>
                <a:gd name="connsiteY7-1366" fmla="*/ 1644566 h 2214047"/>
                <a:gd name="connsiteX8-1367" fmla="*/ 1207462 w 1990924"/>
                <a:gd name="connsiteY8-1368" fmla="*/ 1843161 h 2214047"/>
                <a:gd name="connsiteX9-1369" fmla="*/ 1131037 w 1990924"/>
                <a:gd name="connsiteY9-1370" fmla="*/ 2168281 h 2214047"/>
                <a:gd name="connsiteX10-1371" fmla="*/ 860792 w 1990924"/>
                <a:gd name="connsiteY10-1372" fmla="*/ 2177009 h 2214047"/>
                <a:gd name="connsiteX11-1373" fmla="*/ 819282 w 1990924"/>
                <a:gd name="connsiteY11-1374" fmla="*/ 1843161 h 2214047"/>
                <a:gd name="connsiteX12-1375" fmla="*/ 475305 w 1990924"/>
                <a:gd name="connsiteY12-1376" fmla="*/ 1644566 h 2214047"/>
                <a:gd name="connsiteX13-1377" fmla="*/ 155531 w 1990924"/>
                <a:gd name="connsiteY13-1378" fmla="*/ 1740940 h 2214047"/>
                <a:gd name="connsiteX14-1379" fmla="*/ 2950 w 1990924"/>
                <a:gd name="connsiteY14-1380" fmla="*/ 1510953 h 2214047"/>
                <a:gd name="connsiteX15-1381" fmla="*/ 281215 w 1990924"/>
                <a:gd name="connsiteY15-1382" fmla="*/ 1308392 h 2214047"/>
                <a:gd name="connsiteX16-1383" fmla="*/ 281215 w 1990924"/>
                <a:gd name="connsiteY16-1384" fmla="*/ 911202 h 2214047"/>
                <a:gd name="connsiteX17-1385" fmla="*/ 37865 w 1990924"/>
                <a:gd name="connsiteY17-1386" fmla="*/ 682456 h 2214047"/>
                <a:gd name="connsiteX18-1387" fmla="*/ 155531 w 1990924"/>
                <a:gd name="connsiteY18-1388" fmla="*/ 452468 h 2214047"/>
                <a:gd name="connsiteX19-1389" fmla="*/ 475305 w 1990924"/>
                <a:gd name="connsiteY19-1390" fmla="*/ 575028 h 2214047"/>
                <a:gd name="connsiteX20-1391" fmla="*/ 819282 w 1990924"/>
                <a:gd name="connsiteY20-1392" fmla="*/ 376433 h 2214047"/>
                <a:gd name="connsiteX21-1393" fmla="*/ 895707 w 1990924"/>
                <a:gd name="connsiteY21-1394" fmla="*/ 51313 h 2214047"/>
                <a:gd name="connsiteX22-1395" fmla="*/ 1165952 w 1990924"/>
                <a:gd name="connsiteY22-1396" fmla="*/ 33855 h 2214047"/>
                <a:gd name="connsiteX23-1397" fmla="*/ 1207462 w 1990924"/>
                <a:gd name="connsiteY23-1398" fmla="*/ 376433 h 2214047"/>
                <a:gd name="connsiteX24-1399" fmla="*/ 1551439 w 1990924"/>
                <a:gd name="connsiteY24-1400" fmla="*/ 575028 h 221404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</a:cxnLst>
              <a:rect l="l" t="t" r="r" b="b"/>
              <a:pathLst>
                <a:path w="1990924" h="2214047">
                  <a:moveTo>
                    <a:pt x="1551439" y="575028"/>
                  </a:moveTo>
                  <a:lnTo>
                    <a:pt x="1810111" y="443740"/>
                  </a:lnTo>
                  <a:cubicBezTo>
                    <a:pt x="1916702" y="411615"/>
                    <a:pt x="1999643" y="604546"/>
                    <a:pt x="1988879" y="682456"/>
                  </a:cubicBezTo>
                  <a:cubicBezTo>
                    <a:pt x="1978115" y="760366"/>
                    <a:pt x="1855917" y="833066"/>
                    <a:pt x="1745529" y="911202"/>
                  </a:cubicBezTo>
                  <a:cubicBezTo>
                    <a:pt x="1780804" y="1041249"/>
                    <a:pt x="1780804" y="1178345"/>
                    <a:pt x="1745529" y="1308392"/>
                  </a:cubicBezTo>
                  <a:cubicBezTo>
                    <a:pt x="1826646" y="1384641"/>
                    <a:pt x="1972296" y="1459228"/>
                    <a:pt x="1988879" y="1537138"/>
                  </a:cubicBezTo>
                  <a:cubicBezTo>
                    <a:pt x="2005462" y="1615048"/>
                    <a:pt x="1917933" y="1757949"/>
                    <a:pt x="1845026" y="1775854"/>
                  </a:cubicBezTo>
                  <a:cubicBezTo>
                    <a:pt x="1772119" y="1793759"/>
                    <a:pt x="1679522" y="1697359"/>
                    <a:pt x="1551439" y="1644566"/>
                  </a:cubicBezTo>
                  <a:cubicBezTo>
                    <a:pt x="1456452" y="1740139"/>
                    <a:pt x="1337724" y="1808687"/>
                    <a:pt x="1207462" y="1843161"/>
                  </a:cubicBezTo>
                  <a:cubicBezTo>
                    <a:pt x="1181987" y="1951534"/>
                    <a:pt x="1188815" y="2112640"/>
                    <a:pt x="1131037" y="2168281"/>
                  </a:cubicBezTo>
                  <a:cubicBezTo>
                    <a:pt x="1073259" y="2223922"/>
                    <a:pt x="912751" y="2231196"/>
                    <a:pt x="860792" y="2177009"/>
                  </a:cubicBezTo>
                  <a:cubicBezTo>
                    <a:pt x="808833" y="2122822"/>
                    <a:pt x="810792" y="1947903"/>
                    <a:pt x="819282" y="1843161"/>
                  </a:cubicBezTo>
                  <a:cubicBezTo>
                    <a:pt x="689020" y="1808686"/>
                    <a:pt x="570292" y="1740138"/>
                    <a:pt x="475305" y="1644566"/>
                  </a:cubicBezTo>
                  <a:cubicBezTo>
                    <a:pt x="368714" y="1676691"/>
                    <a:pt x="234257" y="1763209"/>
                    <a:pt x="155531" y="1740940"/>
                  </a:cubicBezTo>
                  <a:cubicBezTo>
                    <a:pt x="76805" y="1718671"/>
                    <a:pt x="-17997" y="1583044"/>
                    <a:pt x="2950" y="1510953"/>
                  </a:cubicBezTo>
                  <a:cubicBezTo>
                    <a:pt x="23897" y="1438862"/>
                    <a:pt x="223198" y="1360342"/>
                    <a:pt x="281215" y="1308392"/>
                  </a:cubicBezTo>
                  <a:cubicBezTo>
                    <a:pt x="245940" y="1178345"/>
                    <a:pt x="245940" y="1041249"/>
                    <a:pt x="281215" y="911202"/>
                  </a:cubicBezTo>
                  <a:cubicBezTo>
                    <a:pt x="200098" y="834953"/>
                    <a:pt x="58812" y="758912"/>
                    <a:pt x="37865" y="682456"/>
                  </a:cubicBezTo>
                  <a:cubicBezTo>
                    <a:pt x="16918" y="606000"/>
                    <a:pt x="82624" y="470373"/>
                    <a:pt x="155531" y="452468"/>
                  </a:cubicBezTo>
                  <a:cubicBezTo>
                    <a:pt x="228438" y="434563"/>
                    <a:pt x="364680" y="530965"/>
                    <a:pt x="475305" y="575028"/>
                  </a:cubicBezTo>
                  <a:cubicBezTo>
                    <a:pt x="570292" y="479455"/>
                    <a:pt x="689020" y="410907"/>
                    <a:pt x="819282" y="376433"/>
                  </a:cubicBezTo>
                  <a:cubicBezTo>
                    <a:pt x="844757" y="268060"/>
                    <a:pt x="837929" y="108409"/>
                    <a:pt x="895707" y="51313"/>
                  </a:cubicBezTo>
                  <a:cubicBezTo>
                    <a:pt x="953485" y="-5783"/>
                    <a:pt x="1113993" y="-20332"/>
                    <a:pt x="1165952" y="33855"/>
                  </a:cubicBezTo>
                  <a:cubicBezTo>
                    <a:pt x="1217911" y="88042"/>
                    <a:pt x="1198495" y="254233"/>
                    <a:pt x="1207462" y="376433"/>
                  </a:cubicBezTo>
                  <a:cubicBezTo>
                    <a:pt x="1337724" y="410908"/>
                    <a:pt x="1456452" y="479456"/>
                    <a:pt x="1551439" y="575028"/>
                  </a:cubicBezTo>
                  <a:close/>
                </a:path>
              </a:pathLst>
            </a:custGeom>
            <a:noFill/>
            <a:ln w="25400">
              <a:solidFill>
                <a:srgbClr val="005790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3766" tIns="587064" rIns="583766" bIns="587064" numCol="1" spcCol="1270" anchor="ctr" anchorCtr="0">
              <a:noAutofit/>
            </a:bodyPr>
            <a:lstStyle/>
            <a:p>
              <a:pPr lvl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3000" kern="1200">
                <a:solidFill>
                  <a:srgbClr val="005790"/>
                </a:solidFill>
              </a:endParaRPr>
            </a:p>
          </p:txBody>
        </p:sp>
        <p:sp>
          <p:nvSpPr>
            <p:cNvPr id="87" name="任意多边形 86"/>
            <p:cNvSpPr/>
            <p:nvPr/>
          </p:nvSpPr>
          <p:spPr>
            <a:xfrm rot="1127014">
              <a:off x="8674904" y="3627640"/>
              <a:ext cx="1531853" cy="1710507"/>
            </a:xfrm>
            <a:custGeom>
              <a:avLst/>
              <a:gdLst>
                <a:gd name="connsiteX0" fmla="*/ 1621800 w 2167466"/>
                <a:gd name="connsiteY0" fmla="*/ 548964 h 2167466"/>
                <a:gd name="connsiteX1" fmla="*/ 1941574 w 2167466"/>
                <a:gd name="connsiteY1" fmla="*/ 452590 h 2167466"/>
                <a:gd name="connsiteX2" fmla="*/ 2059240 w 2167466"/>
                <a:gd name="connsiteY2" fmla="*/ 656392 h 2167466"/>
                <a:gd name="connsiteX3" fmla="*/ 1815890 w 2167466"/>
                <a:gd name="connsiteY3" fmla="*/ 885138 h 2167466"/>
                <a:gd name="connsiteX4" fmla="*/ 1815890 w 2167466"/>
                <a:gd name="connsiteY4" fmla="*/ 1282328 h 2167466"/>
                <a:gd name="connsiteX5" fmla="*/ 2059240 w 2167466"/>
                <a:gd name="connsiteY5" fmla="*/ 1511074 h 2167466"/>
                <a:gd name="connsiteX6" fmla="*/ 1941574 w 2167466"/>
                <a:gd name="connsiteY6" fmla="*/ 1714876 h 2167466"/>
                <a:gd name="connsiteX7" fmla="*/ 1621800 w 2167466"/>
                <a:gd name="connsiteY7" fmla="*/ 1618502 h 2167466"/>
                <a:gd name="connsiteX8" fmla="*/ 1277823 w 2167466"/>
                <a:gd name="connsiteY8" fmla="*/ 1817097 h 2167466"/>
                <a:gd name="connsiteX9" fmla="*/ 1201398 w 2167466"/>
                <a:gd name="connsiteY9" fmla="*/ 2142217 h 2167466"/>
                <a:gd name="connsiteX10" fmla="*/ 966068 w 2167466"/>
                <a:gd name="connsiteY10" fmla="*/ 2142217 h 2167466"/>
                <a:gd name="connsiteX11" fmla="*/ 889643 w 2167466"/>
                <a:gd name="connsiteY11" fmla="*/ 1817097 h 2167466"/>
                <a:gd name="connsiteX12" fmla="*/ 545666 w 2167466"/>
                <a:gd name="connsiteY12" fmla="*/ 1618502 h 2167466"/>
                <a:gd name="connsiteX13" fmla="*/ 225892 w 2167466"/>
                <a:gd name="connsiteY13" fmla="*/ 1714876 h 2167466"/>
                <a:gd name="connsiteX14" fmla="*/ 108226 w 2167466"/>
                <a:gd name="connsiteY14" fmla="*/ 1511074 h 2167466"/>
                <a:gd name="connsiteX15" fmla="*/ 351576 w 2167466"/>
                <a:gd name="connsiteY15" fmla="*/ 1282328 h 2167466"/>
                <a:gd name="connsiteX16" fmla="*/ 351576 w 2167466"/>
                <a:gd name="connsiteY16" fmla="*/ 885138 h 2167466"/>
                <a:gd name="connsiteX17" fmla="*/ 108226 w 2167466"/>
                <a:gd name="connsiteY17" fmla="*/ 656392 h 2167466"/>
                <a:gd name="connsiteX18" fmla="*/ 225892 w 2167466"/>
                <a:gd name="connsiteY18" fmla="*/ 452590 h 2167466"/>
                <a:gd name="connsiteX19" fmla="*/ 545666 w 2167466"/>
                <a:gd name="connsiteY19" fmla="*/ 548964 h 2167466"/>
                <a:gd name="connsiteX20" fmla="*/ 889643 w 2167466"/>
                <a:gd name="connsiteY20" fmla="*/ 350369 h 2167466"/>
                <a:gd name="connsiteX21" fmla="*/ 966068 w 2167466"/>
                <a:gd name="connsiteY21" fmla="*/ 25249 h 2167466"/>
                <a:gd name="connsiteX22" fmla="*/ 1201398 w 2167466"/>
                <a:gd name="connsiteY22" fmla="*/ 25249 h 2167466"/>
                <a:gd name="connsiteX23" fmla="*/ 1277823 w 2167466"/>
                <a:gd name="connsiteY23" fmla="*/ 350369 h 2167466"/>
                <a:gd name="connsiteX24" fmla="*/ 1621800 w 2167466"/>
                <a:gd name="connsiteY24" fmla="*/ 548964 h 2167466"/>
                <a:gd name="connsiteX0-1" fmla="*/ 1517526 w 1954966"/>
                <a:gd name="connsiteY0-2" fmla="*/ 523716 h 2116969"/>
                <a:gd name="connsiteX1-3" fmla="*/ 1837300 w 1954966"/>
                <a:gd name="connsiteY1-4" fmla="*/ 427342 h 2116969"/>
                <a:gd name="connsiteX2-5" fmla="*/ 1954966 w 1954966"/>
                <a:gd name="connsiteY2-6" fmla="*/ 631144 h 2116969"/>
                <a:gd name="connsiteX3-7" fmla="*/ 1711616 w 1954966"/>
                <a:gd name="connsiteY3-8" fmla="*/ 859890 h 2116969"/>
                <a:gd name="connsiteX4-9" fmla="*/ 1711616 w 1954966"/>
                <a:gd name="connsiteY4-10" fmla="*/ 1257080 h 2116969"/>
                <a:gd name="connsiteX5-11" fmla="*/ 1954966 w 1954966"/>
                <a:gd name="connsiteY5-12" fmla="*/ 1485826 h 2116969"/>
                <a:gd name="connsiteX6-13" fmla="*/ 1837300 w 1954966"/>
                <a:gd name="connsiteY6-14" fmla="*/ 1689628 h 2116969"/>
                <a:gd name="connsiteX7-15" fmla="*/ 1517526 w 1954966"/>
                <a:gd name="connsiteY7-16" fmla="*/ 1593254 h 2116969"/>
                <a:gd name="connsiteX8-17" fmla="*/ 1173549 w 1954966"/>
                <a:gd name="connsiteY8-18" fmla="*/ 1791849 h 2116969"/>
                <a:gd name="connsiteX9-19" fmla="*/ 1097124 w 1954966"/>
                <a:gd name="connsiteY9-20" fmla="*/ 2116969 h 2116969"/>
                <a:gd name="connsiteX10-21" fmla="*/ 861794 w 1954966"/>
                <a:gd name="connsiteY10-22" fmla="*/ 2116969 h 2116969"/>
                <a:gd name="connsiteX11-23" fmla="*/ 785369 w 1954966"/>
                <a:gd name="connsiteY11-24" fmla="*/ 1791849 h 2116969"/>
                <a:gd name="connsiteX12-25" fmla="*/ 441392 w 1954966"/>
                <a:gd name="connsiteY12-26" fmla="*/ 1593254 h 2116969"/>
                <a:gd name="connsiteX13-27" fmla="*/ 121618 w 1954966"/>
                <a:gd name="connsiteY13-28" fmla="*/ 1689628 h 2116969"/>
                <a:gd name="connsiteX14-29" fmla="*/ 3952 w 1954966"/>
                <a:gd name="connsiteY14-30" fmla="*/ 1485826 h 2116969"/>
                <a:gd name="connsiteX15-31" fmla="*/ 247302 w 1954966"/>
                <a:gd name="connsiteY15-32" fmla="*/ 1257080 h 2116969"/>
                <a:gd name="connsiteX16-33" fmla="*/ 247302 w 1954966"/>
                <a:gd name="connsiteY16-34" fmla="*/ 859890 h 2116969"/>
                <a:gd name="connsiteX17-35" fmla="*/ 3952 w 1954966"/>
                <a:gd name="connsiteY17-36" fmla="*/ 631144 h 2116969"/>
                <a:gd name="connsiteX18-37" fmla="*/ 121618 w 1954966"/>
                <a:gd name="connsiteY18-38" fmla="*/ 427342 h 2116969"/>
                <a:gd name="connsiteX19-39" fmla="*/ 441392 w 1954966"/>
                <a:gd name="connsiteY19-40" fmla="*/ 523716 h 2116969"/>
                <a:gd name="connsiteX20-41" fmla="*/ 785369 w 1954966"/>
                <a:gd name="connsiteY20-42" fmla="*/ 325121 h 2116969"/>
                <a:gd name="connsiteX21-43" fmla="*/ 861794 w 1954966"/>
                <a:gd name="connsiteY21-44" fmla="*/ 1 h 2116969"/>
                <a:gd name="connsiteX22-45" fmla="*/ 1097124 w 1954966"/>
                <a:gd name="connsiteY22-46" fmla="*/ 1 h 2116969"/>
                <a:gd name="connsiteX23-47" fmla="*/ 1173549 w 1954966"/>
                <a:gd name="connsiteY23-48" fmla="*/ 325121 h 2116969"/>
                <a:gd name="connsiteX24-49" fmla="*/ 1517526 w 1954966"/>
                <a:gd name="connsiteY24-50" fmla="*/ 523716 h 2116969"/>
                <a:gd name="connsiteX0-51" fmla="*/ 1539857 w 1977297"/>
                <a:gd name="connsiteY0-52" fmla="*/ 523714 h 2116967"/>
                <a:gd name="connsiteX1-53" fmla="*/ 1859631 w 1977297"/>
                <a:gd name="connsiteY1-54" fmla="*/ 427340 h 2116967"/>
                <a:gd name="connsiteX2-55" fmla="*/ 1977297 w 1977297"/>
                <a:gd name="connsiteY2-56" fmla="*/ 631142 h 2116967"/>
                <a:gd name="connsiteX3-57" fmla="*/ 1733947 w 1977297"/>
                <a:gd name="connsiteY3-58" fmla="*/ 859888 h 2116967"/>
                <a:gd name="connsiteX4-59" fmla="*/ 1733947 w 1977297"/>
                <a:gd name="connsiteY4-60" fmla="*/ 1257078 h 2116967"/>
                <a:gd name="connsiteX5-61" fmla="*/ 1977297 w 1977297"/>
                <a:gd name="connsiteY5-62" fmla="*/ 1485824 h 2116967"/>
                <a:gd name="connsiteX6-63" fmla="*/ 1859631 w 1977297"/>
                <a:gd name="connsiteY6-64" fmla="*/ 1689626 h 2116967"/>
                <a:gd name="connsiteX7-65" fmla="*/ 1539857 w 1977297"/>
                <a:gd name="connsiteY7-66" fmla="*/ 1593252 h 2116967"/>
                <a:gd name="connsiteX8-67" fmla="*/ 1195880 w 1977297"/>
                <a:gd name="connsiteY8-68" fmla="*/ 1791847 h 2116967"/>
                <a:gd name="connsiteX9-69" fmla="*/ 1119455 w 1977297"/>
                <a:gd name="connsiteY9-70" fmla="*/ 2116967 h 2116967"/>
                <a:gd name="connsiteX10-71" fmla="*/ 884125 w 1977297"/>
                <a:gd name="connsiteY10-72" fmla="*/ 2116967 h 2116967"/>
                <a:gd name="connsiteX11-73" fmla="*/ 807700 w 1977297"/>
                <a:gd name="connsiteY11-74" fmla="*/ 1791847 h 2116967"/>
                <a:gd name="connsiteX12-75" fmla="*/ 463723 w 1977297"/>
                <a:gd name="connsiteY12-76" fmla="*/ 1593252 h 2116967"/>
                <a:gd name="connsiteX13-77" fmla="*/ 143949 w 1977297"/>
                <a:gd name="connsiteY13-78" fmla="*/ 1689626 h 2116967"/>
                <a:gd name="connsiteX14-79" fmla="*/ 26283 w 1977297"/>
                <a:gd name="connsiteY14-80" fmla="*/ 1485824 h 2116967"/>
                <a:gd name="connsiteX15-81" fmla="*/ 269633 w 1977297"/>
                <a:gd name="connsiteY15-82" fmla="*/ 1257078 h 2116967"/>
                <a:gd name="connsiteX16-83" fmla="*/ 269633 w 1977297"/>
                <a:gd name="connsiteY16-84" fmla="*/ 859888 h 2116967"/>
                <a:gd name="connsiteX17-85" fmla="*/ 26283 w 1977297"/>
                <a:gd name="connsiteY17-86" fmla="*/ 631142 h 2116967"/>
                <a:gd name="connsiteX18-87" fmla="*/ 143949 w 1977297"/>
                <a:gd name="connsiteY18-88" fmla="*/ 427340 h 2116967"/>
                <a:gd name="connsiteX19-89" fmla="*/ 463723 w 1977297"/>
                <a:gd name="connsiteY19-90" fmla="*/ 523714 h 2116967"/>
                <a:gd name="connsiteX20-91" fmla="*/ 807700 w 1977297"/>
                <a:gd name="connsiteY20-92" fmla="*/ 325119 h 2116967"/>
                <a:gd name="connsiteX21-93" fmla="*/ 884125 w 1977297"/>
                <a:gd name="connsiteY21-94" fmla="*/ -1 h 2116967"/>
                <a:gd name="connsiteX22-95" fmla="*/ 1119455 w 1977297"/>
                <a:gd name="connsiteY22-96" fmla="*/ -1 h 2116967"/>
                <a:gd name="connsiteX23-97" fmla="*/ 1195880 w 1977297"/>
                <a:gd name="connsiteY23-98" fmla="*/ 325119 h 2116967"/>
                <a:gd name="connsiteX24-99" fmla="*/ 1539857 w 1977297"/>
                <a:gd name="connsiteY24-100" fmla="*/ 523714 h 2116967"/>
                <a:gd name="connsiteX0-101" fmla="*/ 1539859 w 1977299"/>
                <a:gd name="connsiteY0-102" fmla="*/ 523716 h 2116969"/>
                <a:gd name="connsiteX1-103" fmla="*/ 1859633 w 1977299"/>
                <a:gd name="connsiteY1-104" fmla="*/ 427342 h 2116969"/>
                <a:gd name="connsiteX2-105" fmla="*/ 1977299 w 1977299"/>
                <a:gd name="connsiteY2-106" fmla="*/ 631144 h 2116969"/>
                <a:gd name="connsiteX3-107" fmla="*/ 1733949 w 1977299"/>
                <a:gd name="connsiteY3-108" fmla="*/ 859890 h 2116969"/>
                <a:gd name="connsiteX4-109" fmla="*/ 1733949 w 1977299"/>
                <a:gd name="connsiteY4-110" fmla="*/ 1257080 h 2116969"/>
                <a:gd name="connsiteX5-111" fmla="*/ 1977299 w 1977299"/>
                <a:gd name="connsiteY5-112" fmla="*/ 1485826 h 2116969"/>
                <a:gd name="connsiteX6-113" fmla="*/ 1859633 w 1977299"/>
                <a:gd name="connsiteY6-114" fmla="*/ 1689628 h 2116969"/>
                <a:gd name="connsiteX7-115" fmla="*/ 1539859 w 1977299"/>
                <a:gd name="connsiteY7-116" fmla="*/ 1593254 h 2116969"/>
                <a:gd name="connsiteX8-117" fmla="*/ 1195882 w 1977299"/>
                <a:gd name="connsiteY8-118" fmla="*/ 1791849 h 2116969"/>
                <a:gd name="connsiteX9-119" fmla="*/ 1119457 w 1977299"/>
                <a:gd name="connsiteY9-120" fmla="*/ 2116969 h 2116969"/>
                <a:gd name="connsiteX10-121" fmla="*/ 884127 w 1977299"/>
                <a:gd name="connsiteY10-122" fmla="*/ 2116969 h 2116969"/>
                <a:gd name="connsiteX11-123" fmla="*/ 807702 w 1977299"/>
                <a:gd name="connsiteY11-124" fmla="*/ 1791849 h 2116969"/>
                <a:gd name="connsiteX12-125" fmla="*/ 463725 w 1977299"/>
                <a:gd name="connsiteY12-126" fmla="*/ 1593254 h 2116969"/>
                <a:gd name="connsiteX13-127" fmla="*/ 143951 w 1977299"/>
                <a:gd name="connsiteY13-128" fmla="*/ 1689628 h 2116969"/>
                <a:gd name="connsiteX14-129" fmla="*/ 26285 w 1977299"/>
                <a:gd name="connsiteY14-130" fmla="*/ 1485826 h 2116969"/>
                <a:gd name="connsiteX15-131" fmla="*/ 269635 w 1977299"/>
                <a:gd name="connsiteY15-132" fmla="*/ 1257080 h 2116969"/>
                <a:gd name="connsiteX16-133" fmla="*/ 269635 w 1977299"/>
                <a:gd name="connsiteY16-134" fmla="*/ 859890 h 2116969"/>
                <a:gd name="connsiteX17-135" fmla="*/ 26285 w 1977299"/>
                <a:gd name="connsiteY17-136" fmla="*/ 631144 h 2116969"/>
                <a:gd name="connsiteX18-137" fmla="*/ 143951 w 1977299"/>
                <a:gd name="connsiteY18-138" fmla="*/ 427342 h 2116969"/>
                <a:gd name="connsiteX19-139" fmla="*/ 463725 w 1977299"/>
                <a:gd name="connsiteY19-140" fmla="*/ 523716 h 2116969"/>
                <a:gd name="connsiteX20-141" fmla="*/ 807702 w 1977299"/>
                <a:gd name="connsiteY20-142" fmla="*/ 325121 h 2116969"/>
                <a:gd name="connsiteX21-143" fmla="*/ 884127 w 1977299"/>
                <a:gd name="connsiteY21-144" fmla="*/ 1 h 2116969"/>
                <a:gd name="connsiteX22-145" fmla="*/ 1119457 w 1977299"/>
                <a:gd name="connsiteY22-146" fmla="*/ 1 h 2116969"/>
                <a:gd name="connsiteX23-147" fmla="*/ 1195882 w 1977299"/>
                <a:gd name="connsiteY23-148" fmla="*/ 325121 h 2116969"/>
                <a:gd name="connsiteX24-149" fmla="*/ 1539859 w 1977299"/>
                <a:gd name="connsiteY24-150" fmla="*/ 523716 h 2116969"/>
                <a:gd name="connsiteX0-151" fmla="*/ 1539859 w 1977299"/>
                <a:gd name="connsiteY0-152" fmla="*/ 523714 h 2116967"/>
                <a:gd name="connsiteX1-153" fmla="*/ 1859633 w 1977299"/>
                <a:gd name="connsiteY1-154" fmla="*/ 427340 h 2116967"/>
                <a:gd name="connsiteX2-155" fmla="*/ 1977299 w 1977299"/>
                <a:gd name="connsiteY2-156" fmla="*/ 631142 h 2116967"/>
                <a:gd name="connsiteX3-157" fmla="*/ 1733949 w 1977299"/>
                <a:gd name="connsiteY3-158" fmla="*/ 859888 h 2116967"/>
                <a:gd name="connsiteX4-159" fmla="*/ 1733949 w 1977299"/>
                <a:gd name="connsiteY4-160" fmla="*/ 1257078 h 2116967"/>
                <a:gd name="connsiteX5-161" fmla="*/ 1977299 w 1977299"/>
                <a:gd name="connsiteY5-162" fmla="*/ 1485824 h 2116967"/>
                <a:gd name="connsiteX6-163" fmla="*/ 1859633 w 1977299"/>
                <a:gd name="connsiteY6-164" fmla="*/ 1689626 h 2116967"/>
                <a:gd name="connsiteX7-165" fmla="*/ 1539859 w 1977299"/>
                <a:gd name="connsiteY7-166" fmla="*/ 1593252 h 2116967"/>
                <a:gd name="connsiteX8-167" fmla="*/ 1195882 w 1977299"/>
                <a:gd name="connsiteY8-168" fmla="*/ 1791847 h 2116967"/>
                <a:gd name="connsiteX9-169" fmla="*/ 1119457 w 1977299"/>
                <a:gd name="connsiteY9-170" fmla="*/ 2116967 h 2116967"/>
                <a:gd name="connsiteX10-171" fmla="*/ 884127 w 1977299"/>
                <a:gd name="connsiteY10-172" fmla="*/ 2116967 h 2116967"/>
                <a:gd name="connsiteX11-173" fmla="*/ 807702 w 1977299"/>
                <a:gd name="connsiteY11-174" fmla="*/ 1791847 h 2116967"/>
                <a:gd name="connsiteX12-175" fmla="*/ 463725 w 1977299"/>
                <a:gd name="connsiteY12-176" fmla="*/ 1593252 h 2116967"/>
                <a:gd name="connsiteX13-177" fmla="*/ 143951 w 1977299"/>
                <a:gd name="connsiteY13-178" fmla="*/ 1689626 h 2116967"/>
                <a:gd name="connsiteX14-179" fmla="*/ 26285 w 1977299"/>
                <a:gd name="connsiteY14-180" fmla="*/ 1485824 h 2116967"/>
                <a:gd name="connsiteX15-181" fmla="*/ 269635 w 1977299"/>
                <a:gd name="connsiteY15-182" fmla="*/ 1257078 h 2116967"/>
                <a:gd name="connsiteX16-183" fmla="*/ 269635 w 1977299"/>
                <a:gd name="connsiteY16-184" fmla="*/ 859888 h 2116967"/>
                <a:gd name="connsiteX17-185" fmla="*/ 26285 w 1977299"/>
                <a:gd name="connsiteY17-186" fmla="*/ 631142 h 2116967"/>
                <a:gd name="connsiteX18-187" fmla="*/ 143951 w 1977299"/>
                <a:gd name="connsiteY18-188" fmla="*/ 427340 h 2116967"/>
                <a:gd name="connsiteX19-189" fmla="*/ 463725 w 1977299"/>
                <a:gd name="connsiteY19-190" fmla="*/ 523714 h 2116967"/>
                <a:gd name="connsiteX20-191" fmla="*/ 807702 w 1977299"/>
                <a:gd name="connsiteY20-192" fmla="*/ 325119 h 2116967"/>
                <a:gd name="connsiteX21-193" fmla="*/ 884127 w 1977299"/>
                <a:gd name="connsiteY21-194" fmla="*/ -1 h 2116967"/>
                <a:gd name="connsiteX22-195" fmla="*/ 1119457 w 1977299"/>
                <a:gd name="connsiteY22-196" fmla="*/ -1 h 2116967"/>
                <a:gd name="connsiteX23-197" fmla="*/ 1195882 w 1977299"/>
                <a:gd name="connsiteY23-198" fmla="*/ 325119 h 2116967"/>
                <a:gd name="connsiteX24-199" fmla="*/ 1539859 w 1977299"/>
                <a:gd name="connsiteY24-200" fmla="*/ 523714 h 2116967"/>
                <a:gd name="connsiteX0-201" fmla="*/ 1539859 w 1977299"/>
                <a:gd name="connsiteY0-202" fmla="*/ 523716 h 2157608"/>
                <a:gd name="connsiteX1-203" fmla="*/ 1859633 w 1977299"/>
                <a:gd name="connsiteY1-204" fmla="*/ 427342 h 2157608"/>
                <a:gd name="connsiteX2-205" fmla="*/ 1977299 w 1977299"/>
                <a:gd name="connsiteY2-206" fmla="*/ 631144 h 2157608"/>
                <a:gd name="connsiteX3-207" fmla="*/ 1733949 w 1977299"/>
                <a:gd name="connsiteY3-208" fmla="*/ 859890 h 2157608"/>
                <a:gd name="connsiteX4-209" fmla="*/ 1733949 w 1977299"/>
                <a:gd name="connsiteY4-210" fmla="*/ 1257080 h 2157608"/>
                <a:gd name="connsiteX5-211" fmla="*/ 1977299 w 1977299"/>
                <a:gd name="connsiteY5-212" fmla="*/ 1485826 h 2157608"/>
                <a:gd name="connsiteX6-213" fmla="*/ 1859633 w 1977299"/>
                <a:gd name="connsiteY6-214" fmla="*/ 1689628 h 2157608"/>
                <a:gd name="connsiteX7-215" fmla="*/ 1539859 w 1977299"/>
                <a:gd name="connsiteY7-216" fmla="*/ 1593254 h 2157608"/>
                <a:gd name="connsiteX8-217" fmla="*/ 1195882 w 1977299"/>
                <a:gd name="connsiteY8-218" fmla="*/ 1791849 h 2157608"/>
                <a:gd name="connsiteX9-219" fmla="*/ 1119457 w 1977299"/>
                <a:gd name="connsiteY9-220" fmla="*/ 2116969 h 2157608"/>
                <a:gd name="connsiteX10-221" fmla="*/ 884127 w 1977299"/>
                <a:gd name="connsiteY10-222" fmla="*/ 2116969 h 2157608"/>
                <a:gd name="connsiteX11-223" fmla="*/ 807702 w 1977299"/>
                <a:gd name="connsiteY11-224" fmla="*/ 1791849 h 2157608"/>
                <a:gd name="connsiteX12-225" fmla="*/ 463725 w 1977299"/>
                <a:gd name="connsiteY12-226" fmla="*/ 1593254 h 2157608"/>
                <a:gd name="connsiteX13-227" fmla="*/ 143951 w 1977299"/>
                <a:gd name="connsiteY13-228" fmla="*/ 1689628 h 2157608"/>
                <a:gd name="connsiteX14-229" fmla="*/ 26285 w 1977299"/>
                <a:gd name="connsiteY14-230" fmla="*/ 1485826 h 2157608"/>
                <a:gd name="connsiteX15-231" fmla="*/ 269635 w 1977299"/>
                <a:gd name="connsiteY15-232" fmla="*/ 1257080 h 2157608"/>
                <a:gd name="connsiteX16-233" fmla="*/ 269635 w 1977299"/>
                <a:gd name="connsiteY16-234" fmla="*/ 859890 h 2157608"/>
                <a:gd name="connsiteX17-235" fmla="*/ 26285 w 1977299"/>
                <a:gd name="connsiteY17-236" fmla="*/ 631144 h 2157608"/>
                <a:gd name="connsiteX18-237" fmla="*/ 143951 w 1977299"/>
                <a:gd name="connsiteY18-238" fmla="*/ 427342 h 2157608"/>
                <a:gd name="connsiteX19-239" fmla="*/ 463725 w 1977299"/>
                <a:gd name="connsiteY19-240" fmla="*/ 523716 h 2157608"/>
                <a:gd name="connsiteX20-241" fmla="*/ 807702 w 1977299"/>
                <a:gd name="connsiteY20-242" fmla="*/ 325121 h 2157608"/>
                <a:gd name="connsiteX21-243" fmla="*/ 884127 w 1977299"/>
                <a:gd name="connsiteY21-244" fmla="*/ 1 h 2157608"/>
                <a:gd name="connsiteX22-245" fmla="*/ 1119457 w 1977299"/>
                <a:gd name="connsiteY22-246" fmla="*/ 1 h 2157608"/>
                <a:gd name="connsiteX23-247" fmla="*/ 1195882 w 1977299"/>
                <a:gd name="connsiteY23-248" fmla="*/ 325121 h 2157608"/>
                <a:gd name="connsiteX24-249" fmla="*/ 1539859 w 1977299"/>
                <a:gd name="connsiteY24-250" fmla="*/ 523716 h 2157608"/>
                <a:gd name="connsiteX0-251" fmla="*/ 1539859 w 1977299"/>
                <a:gd name="connsiteY0-252" fmla="*/ 523714 h 2179536"/>
                <a:gd name="connsiteX1-253" fmla="*/ 1859633 w 1977299"/>
                <a:gd name="connsiteY1-254" fmla="*/ 427340 h 2179536"/>
                <a:gd name="connsiteX2-255" fmla="*/ 1977299 w 1977299"/>
                <a:gd name="connsiteY2-256" fmla="*/ 631142 h 2179536"/>
                <a:gd name="connsiteX3-257" fmla="*/ 1733949 w 1977299"/>
                <a:gd name="connsiteY3-258" fmla="*/ 859888 h 2179536"/>
                <a:gd name="connsiteX4-259" fmla="*/ 1733949 w 1977299"/>
                <a:gd name="connsiteY4-260" fmla="*/ 1257078 h 2179536"/>
                <a:gd name="connsiteX5-261" fmla="*/ 1977299 w 1977299"/>
                <a:gd name="connsiteY5-262" fmla="*/ 1485824 h 2179536"/>
                <a:gd name="connsiteX6-263" fmla="*/ 1859633 w 1977299"/>
                <a:gd name="connsiteY6-264" fmla="*/ 1689626 h 2179536"/>
                <a:gd name="connsiteX7-265" fmla="*/ 1539859 w 1977299"/>
                <a:gd name="connsiteY7-266" fmla="*/ 1593252 h 2179536"/>
                <a:gd name="connsiteX8-267" fmla="*/ 1195882 w 1977299"/>
                <a:gd name="connsiteY8-268" fmla="*/ 1791847 h 2179536"/>
                <a:gd name="connsiteX9-269" fmla="*/ 1119457 w 1977299"/>
                <a:gd name="connsiteY9-270" fmla="*/ 2116967 h 2179536"/>
                <a:gd name="connsiteX10-271" fmla="*/ 884127 w 1977299"/>
                <a:gd name="connsiteY10-272" fmla="*/ 2116967 h 2179536"/>
                <a:gd name="connsiteX11-273" fmla="*/ 807702 w 1977299"/>
                <a:gd name="connsiteY11-274" fmla="*/ 1791847 h 2179536"/>
                <a:gd name="connsiteX12-275" fmla="*/ 463725 w 1977299"/>
                <a:gd name="connsiteY12-276" fmla="*/ 1593252 h 2179536"/>
                <a:gd name="connsiteX13-277" fmla="*/ 143951 w 1977299"/>
                <a:gd name="connsiteY13-278" fmla="*/ 1689626 h 2179536"/>
                <a:gd name="connsiteX14-279" fmla="*/ 26285 w 1977299"/>
                <a:gd name="connsiteY14-280" fmla="*/ 1485824 h 2179536"/>
                <a:gd name="connsiteX15-281" fmla="*/ 269635 w 1977299"/>
                <a:gd name="connsiteY15-282" fmla="*/ 1257078 h 2179536"/>
                <a:gd name="connsiteX16-283" fmla="*/ 269635 w 1977299"/>
                <a:gd name="connsiteY16-284" fmla="*/ 859888 h 2179536"/>
                <a:gd name="connsiteX17-285" fmla="*/ 26285 w 1977299"/>
                <a:gd name="connsiteY17-286" fmla="*/ 631142 h 2179536"/>
                <a:gd name="connsiteX18-287" fmla="*/ 143951 w 1977299"/>
                <a:gd name="connsiteY18-288" fmla="*/ 427340 h 2179536"/>
                <a:gd name="connsiteX19-289" fmla="*/ 463725 w 1977299"/>
                <a:gd name="connsiteY19-290" fmla="*/ 523714 h 2179536"/>
                <a:gd name="connsiteX20-291" fmla="*/ 807702 w 1977299"/>
                <a:gd name="connsiteY20-292" fmla="*/ 325119 h 2179536"/>
                <a:gd name="connsiteX21-293" fmla="*/ 884127 w 1977299"/>
                <a:gd name="connsiteY21-294" fmla="*/ -1 h 2179536"/>
                <a:gd name="connsiteX22-295" fmla="*/ 1119457 w 1977299"/>
                <a:gd name="connsiteY22-296" fmla="*/ -1 h 2179536"/>
                <a:gd name="connsiteX23-297" fmla="*/ 1195882 w 1977299"/>
                <a:gd name="connsiteY23-298" fmla="*/ 325119 h 2179536"/>
                <a:gd name="connsiteX24-299" fmla="*/ 1539859 w 1977299"/>
                <a:gd name="connsiteY24-300" fmla="*/ 523714 h 2179536"/>
                <a:gd name="connsiteX0-301" fmla="*/ 1539859 w 1981249"/>
                <a:gd name="connsiteY0-302" fmla="*/ 523716 h 2179538"/>
                <a:gd name="connsiteX1-303" fmla="*/ 1859633 w 1981249"/>
                <a:gd name="connsiteY1-304" fmla="*/ 427342 h 2179538"/>
                <a:gd name="connsiteX2-305" fmla="*/ 1977299 w 1981249"/>
                <a:gd name="connsiteY2-306" fmla="*/ 631144 h 2179538"/>
                <a:gd name="connsiteX3-307" fmla="*/ 1733949 w 1981249"/>
                <a:gd name="connsiteY3-308" fmla="*/ 859890 h 2179538"/>
                <a:gd name="connsiteX4-309" fmla="*/ 1733949 w 1981249"/>
                <a:gd name="connsiteY4-310" fmla="*/ 1257080 h 2179538"/>
                <a:gd name="connsiteX5-311" fmla="*/ 1977299 w 1981249"/>
                <a:gd name="connsiteY5-312" fmla="*/ 1485826 h 2179538"/>
                <a:gd name="connsiteX6-313" fmla="*/ 1859633 w 1981249"/>
                <a:gd name="connsiteY6-314" fmla="*/ 1689628 h 2179538"/>
                <a:gd name="connsiteX7-315" fmla="*/ 1539859 w 1981249"/>
                <a:gd name="connsiteY7-316" fmla="*/ 1593254 h 2179538"/>
                <a:gd name="connsiteX8-317" fmla="*/ 1195882 w 1981249"/>
                <a:gd name="connsiteY8-318" fmla="*/ 1791849 h 2179538"/>
                <a:gd name="connsiteX9-319" fmla="*/ 1119457 w 1981249"/>
                <a:gd name="connsiteY9-320" fmla="*/ 2116969 h 2179538"/>
                <a:gd name="connsiteX10-321" fmla="*/ 884127 w 1981249"/>
                <a:gd name="connsiteY10-322" fmla="*/ 2116969 h 2179538"/>
                <a:gd name="connsiteX11-323" fmla="*/ 807702 w 1981249"/>
                <a:gd name="connsiteY11-324" fmla="*/ 1791849 h 2179538"/>
                <a:gd name="connsiteX12-325" fmla="*/ 463725 w 1981249"/>
                <a:gd name="connsiteY12-326" fmla="*/ 1593254 h 2179538"/>
                <a:gd name="connsiteX13-327" fmla="*/ 143951 w 1981249"/>
                <a:gd name="connsiteY13-328" fmla="*/ 1689628 h 2179538"/>
                <a:gd name="connsiteX14-329" fmla="*/ 26285 w 1981249"/>
                <a:gd name="connsiteY14-330" fmla="*/ 1485826 h 2179538"/>
                <a:gd name="connsiteX15-331" fmla="*/ 269635 w 1981249"/>
                <a:gd name="connsiteY15-332" fmla="*/ 1257080 h 2179538"/>
                <a:gd name="connsiteX16-333" fmla="*/ 269635 w 1981249"/>
                <a:gd name="connsiteY16-334" fmla="*/ 859890 h 2179538"/>
                <a:gd name="connsiteX17-335" fmla="*/ 26285 w 1981249"/>
                <a:gd name="connsiteY17-336" fmla="*/ 631144 h 2179538"/>
                <a:gd name="connsiteX18-337" fmla="*/ 143951 w 1981249"/>
                <a:gd name="connsiteY18-338" fmla="*/ 427342 h 2179538"/>
                <a:gd name="connsiteX19-339" fmla="*/ 463725 w 1981249"/>
                <a:gd name="connsiteY19-340" fmla="*/ 523716 h 2179538"/>
                <a:gd name="connsiteX20-341" fmla="*/ 807702 w 1981249"/>
                <a:gd name="connsiteY20-342" fmla="*/ 325121 h 2179538"/>
                <a:gd name="connsiteX21-343" fmla="*/ 884127 w 1981249"/>
                <a:gd name="connsiteY21-344" fmla="*/ 1 h 2179538"/>
                <a:gd name="connsiteX22-345" fmla="*/ 1119457 w 1981249"/>
                <a:gd name="connsiteY22-346" fmla="*/ 1 h 2179538"/>
                <a:gd name="connsiteX23-347" fmla="*/ 1195882 w 1981249"/>
                <a:gd name="connsiteY23-348" fmla="*/ 325121 h 2179538"/>
                <a:gd name="connsiteX24-349" fmla="*/ 1539859 w 1981249"/>
                <a:gd name="connsiteY24-350" fmla="*/ 523716 h 2179538"/>
                <a:gd name="connsiteX0-351" fmla="*/ 1539859 w 2003583"/>
                <a:gd name="connsiteY0-352" fmla="*/ 523714 h 2179536"/>
                <a:gd name="connsiteX1-353" fmla="*/ 1859633 w 2003583"/>
                <a:gd name="connsiteY1-354" fmla="*/ 427340 h 2179536"/>
                <a:gd name="connsiteX2-355" fmla="*/ 1977299 w 2003583"/>
                <a:gd name="connsiteY2-356" fmla="*/ 631142 h 2179536"/>
                <a:gd name="connsiteX3-357" fmla="*/ 1733949 w 2003583"/>
                <a:gd name="connsiteY3-358" fmla="*/ 859888 h 2179536"/>
                <a:gd name="connsiteX4-359" fmla="*/ 1733949 w 2003583"/>
                <a:gd name="connsiteY4-360" fmla="*/ 1257078 h 2179536"/>
                <a:gd name="connsiteX5-361" fmla="*/ 1977299 w 2003583"/>
                <a:gd name="connsiteY5-362" fmla="*/ 1485824 h 2179536"/>
                <a:gd name="connsiteX6-363" fmla="*/ 1859633 w 2003583"/>
                <a:gd name="connsiteY6-364" fmla="*/ 1689626 h 2179536"/>
                <a:gd name="connsiteX7-365" fmla="*/ 1539859 w 2003583"/>
                <a:gd name="connsiteY7-366" fmla="*/ 1593252 h 2179536"/>
                <a:gd name="connsiteX8-367" fmla="*/ 1195882 w 2003583"/>
                <a:gd name="connsiteY8-368" fmla="*/ 1791847 h 2179536"/>
                <a:gd name="connsiteX9-369" fmla="*/ 1119457 w 2003583"/>
                <a:gd name="connsiteY9-370" fmla="*/ 2116967 h 2179536"/>
                <a:gd name="connsiteX10-371" fmla="*/ 884127 w 2003583"/>
                <a:gd name="connsiteY10-372" fmla="*/ 2116967 h 2179536"/>
                <a:gd name="connsiteX11-373" fmla="*/ 807702 w 2003583"/>
                <a:gd name="connsiteY11-374" fmla="*/ 1791847 h 2179536"/>
                <a:gd name="connsiteX12-375" fmla="*/ 463725 w 2003583"/>
                <a:gd name="connsiteY12-376" fmla="*/ 1593252 h 2179536"/>
                <a:gd name="connsiteX13-377" fmla="*/ 143951 w 2003583"/>
                <a:gd name="connsiteY13-378" fmla="*/ 1689626 h 2179536"/>
                <a:gd name="connsiteX14-379" fmla="*/ 26285 w 2003583"/>
                <a:gd name="connsiteY14-380" fmla="*/ 1485824 h 2179536"/>
                <a:gd name="connsiteX15-381" fmla="*/ 269635 w 2003583"/>
                <a:gd name="connsiteY15-382" fmla="*/ 1257078 h 2179536"/>
                <a:gd name="connsiteX16-383" fmla="*/ 269635 w 2003583"/>
                <a:gd name="connsiteY16-384" fmla="*/ 859888 h 2179536"/>
                <a:gd name="connsiteX17-385" fmla="*/ 26285 w 2003583"/>
                <a:gd name="connsiteY17-386" fmla="*/ 631142 h 2179536"/>
                <a:gd name="connsiteX18-387" fmla="*/ 143951 w 2003583"/>
                <a:gd name="connsiteY18-388" fmla="*/ 427340 h 2179536"/>
                <a:gd name="connsiteX19-389" fmla="*/ 463725 w 2003583"/>
                <a:gd name="connsiteY19-390" fmla="*/ 523714 h 2179536"/>
                <a:gd name="connsiteX20-391" fmla="*/ 807702 w 2003583"/>
                <a:gd name="connsiteY20-392" fmla="*/ 325119 h 2179536"/>
                <a:gd name="connsiteX21-393" fmla="*/ 884127 w 2003583"/>
                <a:gd name="connsiteY21-394" fmla="*/ -1 h 2179536"/>
                <a:gd name="connsiteX22-395" fmla="*/ 1119457 w 2003583"/>
                <a:gd name="connsiteY22-396" fmla="*/ -1 h 2179536"/>
                <a:gd name="connsiteX23-397" fmla="*/ 1195882 w 2003583"/>
                <a:gd name="connsiteY23-398" fmla="*/ 325119 h 2179536"/>
                <a:gd name="connsiteX24-399" fmla="*/ 1539859 w 2003583"/>
                <a:gd name="connsiteY24-400" fmla="*/ 523714 h 2179536"/>
                <a:gd name="connsiteX0-401" fmla="*/ 1539859 w 2003583"/>
                <a:gd name="connsiteY0-402" fmla="*/ 523716 h 2179538"/>
                <a:gd name="connsiteX1-403" fmla="*/ 1859633 w 2003583"/>
                <a:gd name="connsiteY1-404" fmla="*/ 427342 h 2179538"/>
                <a:gd name="connsiteX2-405" fmla="*/ 1977299 w 2003583"/>
                <a:gd name="connsiteY2-406" fmla="*/ 631144 h 2179538"/>
                <a:gd name="connsiteX3-407" fmla="*/ 1733949 w 2003583"/>
                <a:gd name="connsiteY3-408" fmla="*/ 859890 h 2179538"/>
                <a:gd name="connsiteX4-409" fmla="*/ 1733949 w 2003583"/>
                <a:gd name="connsiteY4-410" fmla="*/ 1257080 h 2179538"/>
                <a:gd name="connsiteX5-411" fmla="*/ 1977299 w 2003583"/>
                <a:gd name="connsiteY5-412" fmla="*/ 1485826 h 2179538"/>
                <a:gd name="connsiteX6-413" fmla="*/ 1859633 w 2003583"/>
                <a:gd name="connsiteY6-414" fmla="*/ 1689628 h 2179538"/>
                <a:gd name="connsiteX7-415" fmla="*/ 1539859 w 2003583"/>
                <a:gd name="connsiteY7-416" fmla="*/ 1593254 h 2179538"/>
                <a:gd name="connsiteX8-417" fmla="*/ 1195882 w 2003583"/>
                <a:gd name="connsiteY8-418" fmla="*/ 1791849 h 2179538"/>
                <a:gd name="connsiteX9-419" fmla="*/ 1119457 w 2003583"/>
                <a:gd name="connsiteY9-420" fmla="*/ 2116969 h 2179538"/>
                <a:gd name="connsiteX10-421" fmla="*/ 884127 w 2003583"/>
                <a:gd name="connsiteY10-422" fmla="*/ 2116969 h 2179538"/>
                <a:gd name="connsiteX11-423" fmla="*/ 807702 w 2003583"/>
                <a:gd name="connsiteY11-424" fmla="*/ 1791849 h 2179538"/>
                <a:gd name="connsiteX12-425" fmla="*/ 463725 w 2003583"/>
                <a:gd name="connsiteY12-426" fmla="*/ 1593254 h 2179538"/>
                <a:gd name="connsiteX13-427" fmla="*/ 143951 w 2003583"/>
                <a:gd name="connsiteY13-428" fmla="*/ 1689628 h 2179538"/>
                <a:gd name="connsiteX14-429" fmla="*/ 26285 w 2003583"/>
                <a:gd name="connsiteY14-430" fmla="*/ 1485826 h 2179538"/>
                <a:gd name="connsiteX15-431" fmla="*/ 269635 w 2003583"/>
                <a:gd name="connsiteY15-432" fmla="*/ 1257080 h 2179538"/>
                <a:gd name="connsiteX16-433" fmla="*/ 269635 w 2003583"/>
                <a:gd name="connsiteY16-434" fmla="*/ 859890 h 2179538"/>
                <a:gd name="connsiteX17-435" fmla="*/ 26285 w 2003583"/>
                <a:gd name="connsiteY17-436" fmla="*/ 631144 h 2179538"/>
                <a:gd name="connsiteX18-437" fmla="*/ 143951 w 2003583"/>
                <a:gd name="connsiteY18-438" fmla="*/ 427342 h 2179538"/>
                <a:gd name="connsiteX19-439" fmla="*/ 463725 w 2003583"/>
                <a:gd name="connsiteY19-440" fmla="*/ 523716 h 2179538"/>
                <a:gd name="connsiteX20-441" fmla="*/ 807702 w 2003583"/>
                <a:gd name="connsiteY20-442" fmla="*/ 325121 h 2179538"/>
                <a:gd name="connsiteX21-443" fmla="*/ 884127 w 2003583"/>
                <a:gd name="connsiteY21-444" fmla="*/ 1 h 2179538"/>
                <a:gd name="connsiteX22-445" fmla="*/ 1119457 w 2003583"/>
                <a:gd name="connsiteY22-446" fmla="*/ 1 h 2179538"/>
                <a:gd name="connsiteX23-447" fmla="*/ 1195882 w 2003583"/>
                <a:gd name="connsiteY23-448" fmla="*/ 325121 h 2179538"/>
                <a:gd name="connsiteX24-449" fmla="*/ 1539859 w 2003583"/>
                <a:gd name="connsiteY24-450" fmla="*/ 523716 h 2179538"/>
                <a:gd name="connsiteX0-451" fmla="*/ 1539859 w 2003583"/>
                <a:gd name="connsiteY0-452" fmla="*/ 523714 h 2179536"/>
                <a:gd name="connsiteX1-453" fmla="*/ 1859633 w 2003583"/>
                <a:gd name="connsiteY1-454" fmla="*/ 427340 h 2179536"/>
                <a:gd name="connsiteX2-455" fmla="*/ 1977299 w 2003583"/>
                <a:gd name="connsiteY2-456" fmla="*/ 631142 h 2179536"/>
                <a:gd name="connsiteX3-457" fmla="*/ 1733949 w 2003583"/>
                <a:gd name="connsiteY3-458" fmla="*/ 859888 h 2179536"/>
                <a:gd name="connsiteX4-459" fmla="*/ 1733949 w 2003583"/>
                <a:gd name="connsiteY4-460" fmla="*/ 1257078 h 2179536"/>
                <a:gd name="connsiteX5-461" fmla="*/ 1977299 w 2003583"/>
                <a:gd name="connsiteY5-462" fmla="*/ 1485824 h 2179536"/>
                <a:gd name="connsiteX6-463" fmla="*/ 1859633 w 2003583"/>
                <a:gd name="connsiteY6-464" fmla="*/ 1689626 h 2179536"/>
                <a:gd name="connsiteX7-465" fmla="*/ 1539859 w 2003583"/>
                <a:gd name="connsiteY7-466" fmla="*/ 1593252 h 2179536"/>
                <a:gd name="connsiteX8-467" fmla="*/ 1195882 w 2003583"/>
                <a:gd name="connsiteY8-468" fmla="*/ 1791847 h 2179536"/>
                <a:gd name="connsiteX9-469" fmla="*/ 1119457 w 2003583"/>
                <a:gd name="connsiteY9-470" fmla="*/ 2116967 h 2179536"/>
                <a:gd name="connsiteX10-471" fmla="*/ 884127 w 2003583"/>
                <a:gd name="connsiteY10-472" fmla="*/ 2116967 h 2179536"/>
                <a:gd name="connsiteX11-473" fmla="*/ 807702 w 2003583"/>
                <a:gd name="connsiteY11-474" fmla="*/ 1791847 h 2179536"/>
                <a:gd name="connsiteX12-475" fmla="*/ 463725 w 2003583"/>
                <a:gd name="connsiteY12-476" fmla="*/ 1593252 h 2179536"/>
                <a:gd name="connsiteX13-477" fmla="*/ 143951 w 2003583"/>
                <a:gd name="connsiteY13-478" fmla="*/ 1689626 h 2179536"/>
                <a:gd name="connsiteX14-479" fmla="*/ 26285 w 2003583"/>
                <a:gd name="connsiteY14-480" fmla="*/ 1485824 h 2179536"/>
                <a:gd name="connsiteX15-481" fmla="*/ 269635 w 2003583"/>
                <a:gd name="connsiteY15-482" fmla="*/ 1257078 h 2179536"/>
                <a:gd name="connsiteX16-483" fmla="*/ 269635 w 2003583"/>
                <a:gd name="connsiteY16-484" fmla="*/ 859888 h 2179536"/>
                <a:gd name="connsiteX17-485" fmla="*/ 26285 w 2003583"/>
                <a:gd name="connsiteY17-486" fmla="*/ 631142 h 2179536"/>
                <a:gd name="connsiteX18-487" fmla="*/ 143951 w 2003583"/>
                <a:gd name="connsiteY18-488" fmla="*/ 427340 h 2179536"/>
                <a:gd name="connsiteX19-489" fmla="*/ 463725 w 2003583"/>
                <a:gd name="connsiteY19-490" fmla="*/ 523714 h 2179536"/>
                <a:gd name="connsiteX20-491" fmla="*/ 807702 w 2003583"/>
                <a:gd name="connsiteY20-492" fmla="*/ 325119 h 2179536"/>
                <a:gd name="connsiteX21-493" fmla="*/ 884127 w 2003583"/>
                <a:gd name="connsiteY21-494" fmla="*/ -1 h 2179536"/>
                <a:gd name="connsiteX22-495" fmla="*/ 1119457 w 2003583"/>
                <a:gd name="connsiteY22-496" fmla="*/ -1 h 2179536"/>
                <a:gd name="connsiteX23-497" fmla="*/ 1195882 w 2003583"/>
                <a:gd name="connsiteY23-498" fmla="*/ 325119 h 2179536"/>
                <a:gd name="connsiteX24-499" fmla="*/ 1539859 w 2003583"/>
                <a:gd name="connsiteY24-500" fmla="*/ 523714 h 2179536"/>
                <a:gd name="connsiteX0-501" fmla="*/ 1539859 w 2003583"/>
                <a:gd name="connsiteY0-502" fmla="*/ 564355 h 2220177"/>
                <a:gd name="connsiteX1-503" fmla="*/ 1859633 w 2003583"/>
                <a:gd name="connsiteY1-504" fmla="*/ 467981 h 2220177"/>
                <a:gd name="connsiteX2-505" fmla="*/ 1977299 w 2003583"/>
                <a:gd name="connsiteY2-506" fmla="*/ 671783 h 2220177"/>
                <a:gd name="connsiteX3-507" fmla="*/ 1733949 w 2003583"/>
                <a:gd name="connsiteY3-508" fmla="*/ 900529 h 2220177"/>
                <a:gd name="connsiteX4-509" fmla="*/ 1733949 w 2003583"/>
                <a:gd name="connsiteY4-510" fmla="*/ 1297719 h 2220177"/>
                <a:gd name="connsiteX5-511" fmla="*/ 1977299 w 2003583"/>
                <a:gd name="connsiteY5-512" fmla="*/ 1526465 h 2220177"/>
                <a:gd name="connsiteX6-513" fmla="*/ 1859633 w 2003583"/>
                <a:gd name="connsiteY6-514" fmla="*/ 1730267 h 2220177"/>
                <a:gd name="connsiteX7-515" fmla="*/ 1539859 w 2003583"/>
                <a:gd name="connsiteY7-516" fmla="*/ 1633893 h 2220177"/>
                <a:gd name="connsiteX8-517" fmla="*/ 1195882 w 2003583"/>
                <a:gd name="connsiteY8-518" fmla="*/ 1832488 h 2220177"/>
                <a:gd name="connsiteX9-519" fmla="*/ 1119457 w 2003583"/>
                <a:gd name="connsiteY9-520" fmla="*/ 2157608 h 2220177"/>
                <a:gd name="connsiteX10-521" fmla="*/ 884127 w 2003583"/>
                <a:gd name="connsiteY10-522" fmla="*/ 2157608 h 2220177"/>
                <a:gd name="connsiteX11-523" fmla="*/ 807702 w 2003583"/>
                <a:gd name="connsiteY11-524" fmla="*/ 1832488 h 2220177"/>
                <a:gd name="connsiteX12-525" fmla="*/ 463725 w 2003583"/>
                <a:gd name="connsiteY12-526" fmla="*/ 1633893 h 2220177"/>
                <a:gd name="connsiteX13-527" fmla="*/ 143951 w 2003583"/>
                <a:gd name="connsiteY13-528" fmla="*/ 1730267 h 2220177"/>
                <a:gd name="connsiteX14-529" fmla="*/ 26285 w 2003583"/>
                <a:gd name="connsiteY14-530" fmla="*/ 1526465 h 2220177"/>
                <a:gd name="connsiteX15-531" fmla="*/ 269635 w 2003583"/>
                <a:gd name="connsiteY15-532" fmla="*/ 1297719 h 2220177"/>
                <a:gd name="connsiteX16-533" fmla="*/ 269635 w 2003583"/>
                <a:gd name="connsiteY16-534" fmla="*/ 900529 h 2220177"/>
                <a:gd name="connsiteX17-535" fmla="*/ 26285 w 2003583"/>
                <a:gd name="connsiteY17-536" fmla="*/ 671783 h 2220177"/>
                <a:gd name="connsiteX18-537" fmla="*/ 143951 w 2003583"/>
                <a:gd name="connsiteY18-538" fmla="*/ 467981 h 2220177"/>
                <a:gd name="connsiteX19-539" fmla="*/ 463725 w 2003583"/>
                <a:gd name="connsiteY19-540" fmla="*/ 564355 h 2220177"/>
                <a:gd name="connsiteX20-541" fmla="*/ 807702 w 2003583"/>
                <a:gd name="connsiteY20-542" fmla="*/ 365760 h 2220177"/>
                <a:gd name="connsiteX21-543" fmla="*/ 884127 w 2003583"/>
                <a:gd name="connsiteY21-544" fmla="*/ 40640 h 2220177"/>
                <a:gd name="connsiteX22-545" fmla="*/ 1119457 w 2003583"/>
                <a:gd name="connsiteY22-546" fmla="*/ 40640 h 2220177"/>
                <a:gd name="connsiteX23-547" fmla="*/ 1195882 w 2003583"/>
                <a:gd name="connsiteY23-548" fmla="*/ 365760 h 2220177"/>
                <a:gd name="connsiteX24-549" fmla="*/ 1539859 w 2003583"/>
                <a:gd name="connsiteY24-550" fmla="*/ 564355 h 2220177"/>
                <a:gd name="connsiteX0-551" fmla="*/ 1539859 w 2003583"/>
                <a:gd name="connsiteY0-552" fmla="*/ 586285 h 2242107"/>
                <a:gd name="connsiteX1-553" fmla="*/ 1859633 w 2003583"/>
                <a:gd name="connsiteY1-554" fmla="*/ 489911 h 2242107"/>
                <a:gd name="connsiteX2-555" fmla="*/ 1977299 w 2003583"/>
                <a:gd name="connsiteY2-556" fmla="*/ 693713 h 2242107"/>
                <a:gd name="connsiteX3-557" fmla="*/ 1733949 w 2003583"/>
                <a:gd name="connsiteY3-558" fmla="*/ 922459 h 2242107"/>
                <a:gd name="connsiteX4-559" fmla="*/ 1733949 w 2003583"/>
                <a:gd name="connsiteY4-560" fmla="*/ 1319649 h 2242107"/>
                <a:gd name="connsiteX5-561" fmla="*/ 1977299 w 2003583"/>
                <a:gd name="connsiteY5-562" fmla="*/ 1548395 h 2242107"/>
                <a:gd name="connsiteX6-563" fmla="*/ 1859633 w 2003583"/>
                <a:gd name="connsiteY6-564" fmla="*/ 1752197 h 2242107"/>
                <a:gd name="connsiteX7-565" fmla="*/ 1539859 w 2003583"/>
                <a:gd name="connsiteY7-566" fmla="*/ 1655823 h 2242107"/>
                <a:gd name="connsiteX8-567" fmla="*/ 1195882 w 2003583"/>
                <a:gd name="connsiteY8-568" fmla="*/ 1854418 h 2242107"/>
                <a:gd name="connsiteX9-569" fmla="*/ 1119457 w 2003583"/>
                <a:gd name="connsiteY9-570" fmla="*/ 2179538 h 2242107"/>
                <a:gd name="connsiteX10-571" fmla="*/ 884127 w 2003583"/>
                <a:gd name="connsiteY10-572" fmla="*/ 2179538 h 2242107"/>
                <a:gd name="connsiteX11-573" fmla="*/ 807702 w 2003583"/>
                <a:gd name="connsiteY11-574" fmla="*/ 1854418 h 2242107"/>
                <a:gd name="connsiteX12-575" fmla="*/ 463725 w 2003583"/>
                <a:gd name="connsiteY12-576" fmla="*/ 1655823 h 2242107"/>
                <a:gd name="connsiteX13-577" fmla="*/ 143951 w 2003583"/>
                <a:gd name="connsiteY13-578" fmla="*/ 1752197 h 2242107"/>
                <a:gd name="connsiteX14-579" fmla="*/ 26285 w 2003583"/>
                <a:gd name="connsiteY14-580" fmla="*/ 1548395 h 2242107"/>
                <a:gd name="connsiteX15-581" fmla="*/ 269635 w 2003583"/>
                <a:gd name="connsiteY15-582" fmla="*/ 1319649 h 2242107"/>
                <a:gd name="connsiteX16-583" fmla="*/ 269635 w 2003583"/>
                <a:gd name="connsiteY16-584" fmla="*/ 922459 h 2242107"/>
                <a:gd name="connsiteX17-585" fmla="*/ 26285 w 2003583"/>
                <a:gd name="connsiteY17-586" fmla="*/ 693713 h 2242107"/>
                <a:gd name="connsiteX18-587" fmla="*/ 143951 w 2003583"/>
                <a:gd name="connsiteY18-588" fmla="*/ 489911 h 2242107"/>
                <a:gd name="connsiteX19-589" fmla="*/ 463725 w 2003583"/>
                <a:gd name="connsiteY19-590" fmla="*/ 586285 h 2242107"/>
                <a:gd name="connsiteX20-591" fmla="*/ 807702 w 2003583"/>
                <a:gd name="connsiteY20-592" fmla="*/ 387690 h 2242107"/>
                <a:gd name="connsiteX21-593" fmla="*/ 884127 w 2003583"/>
                <a:gd name="connsiteY21-594" fmla="*/ 62570 h 2242107"/>
                <a:gd name="connsiteX22-595" fmla="*/ 1119457 w 2003583"/>
                <a:gd name="connsiteY22-596" fmla="*/ 62570 h 2242107"/>
                <a:gd name="connsiteX23-597" fmla="*/ 1195882 w 2003583"/>
                <a:gd name="connsiteY23-598" fmla="*/ 387690 h 2242107"/>
                <a:gd name="connsiteX24-599" fmla="*/ 1539859 w 2003583"/>
                <a:gd name="connsiteY24-600" fmla="*/ 586285 h 2242107"/>
                <a:gd name="connsiteX0-601" fmla="*/ 1539859 w 2003583"/>
                <a:gd name="connsiteY0-602" fmla="*/ 586285 h 2242107"/>
                <a:gd name="connsiteX1-603" fmla="*/ 1859633 w 2003583"/>
                <a:gd name="connsiteY1-604" fmla="*/ 489911 h 2242107"/>
                <a:gd name="connsiteX2-605" fmla="*/ 1977299 w 2003583"/>
                <a:gd name="connsiteY2-606" fmla="*/ 693713 h 2242107"/>
                <a:gd name="connsiteX3-607" fmla="*/ 1733949 w 2003583"/>
                <a:gd name="connsiteY3-608" fmla="*/ 922459 h 2242107"/>
                <a:gd name="connsiteX4-609" fmla="*/ 1733949 w 2003583"/>
                <a:gd name="connsiteY4-610" fmla="*/ 1319649 h 2242107"/>
                <a:gd name="connsiteX5-611" fmla="*/ 1977299 w 2003583"/>
                <a:gd name="connsiteY5-612" fmla="*/ 1548395 h 2242107"/>
                <a:gd name="connsiteX6-613" fmla="*/ 1859633 w 2003583"/>
                <a:gd name="connsiteY6-614" fmla="*/ 1752197 h 2242107"/>
                <a:gd name="connsiteX7-615" fmla="*/ 1539859 w 2003583"/>
                <a:gd name="connsiteY7-616" fmla="*/ 1655823 h 2242107"/>
                <a:gd name="connsiteX8-617" fmla="*/ 1195882 w 2003583"/>
                <a:gd name="connsiteY8-618" fmla="*/ 1854418 h 2242107"/>
                <a:gd name="connsiteX9-619" fmla="*/ 1119457 w 2003583"/>
                <a:gd name="connsiteY9-620" fmla="*/ 2179538 h 2242107"/>
                <a:gd name="connsiteX10-621" fmla="*/ 884127 w 2003583"/>
                <a:gd name="connsiteY10-622" fmla="*/ 2179538 h 2242107"/>
                <a:gd name="connsiteX11-623" fmla="*/ 807702 w 2003583"/>
                <a:gd name="connsiteY11-624" fmla="*/ 1854418 h 2242107"/>
                <a:gd name="connsiteX12-625" fmla="*/ 463725 w 2003583"/>
                <a:gd name="connsiteY12-626" fmla="*/ 1655823 h 2242107"/>
                <a:gd name="connsiteX13-627" fmla="*/ 143951 w 2003583"/>
                <a:gd name="connsiteY13-628" fmla="*/ 1752197 h 2242107"/>
                <a:gd name="connsiteX14-629" fmla="*/ 26285 w 2003583"/>
                <a:gd name="connsiteY14-630" fmla="*/ 1548395 h 2242107"/>
                <a:gd name="connsiteX15-631" fmla="*/ 269635 w 2003583"/>
                <a:gd name="connsiteY15-632" fmla="*/ 1319649 h 2242107"/>
                <a:gd name="connsiteX16-633" fmla="*/ 269635 w 2003583"/>
                <a:gd name="connsiteY16-634" fmla="*/ 922459 h 2242107"/>
                <a:gd name="connsiteX17-635" fmla="*/ 26285 w 2003583"/>
                <a:gd name="connsiteY17-636" fmla="*/ 693713 h 2242107"/>
                <a:gd name="connsiteX18-637" fmla="*/ 143951 w 2003583"/>
                <a:gd name="connsiteY18-638" fmla="*/ 489911 h 2242107"/>
                <a:gd name="connsiteX19-639" fmla="*/ 463725 w 2003583"/>
                <a:gd name="connsiteY19-640" fmla="*/ 586285 h 2242107"/>
                <a:gd name="connsiteX20-641" fmla="*/ 807702 w 2003583"/>
                <a:gd name="connsiteY20-642" fmla="*/ 387690 h 2242107"/>
                <a:gd name="connsiteX21-643" fmla="*/ 884127 w 2003583"/>
                <a:gd name="connsiteY21-644" fmla="*/ 62570 h 2242107"/>
                <a:gd name="connsiteX22-645" fmla="*/ 1119457 w 2003583"/>
                <a:gd name="connsiteY22-646" fmla="*/ 62570 h 2242107"/>
                <a:gd name="connsiteX23-647" fmla="*/ 1195882 w 2003583"/>
                <a:gd name="connsiteY23-648" fmla="*/ 387690 h 2242107"/>
                <a:gd name="connsiteX24-649" fmla="*/ 1539859 w 2003583"/>
                <a:gd name="connsiteY24-650" fmla="*/ 586285 h 2242107"/>
                <a:gd name="connsiteX0-651" fmla="*/ 1539859 w 2003583"/>
                <a:gd name="connsiteY0-652" fmla="*/ 586285 h 2242107"/>
                <a:gd name="connsiteX1-653" fmla="*/ 1859633 w 2003583"/>
                <a:gd name="connsiteY1-654" fmla="*/ 489911 h 2242107"/>
                <a:gd name="connsiteX2-655" fmla="*/ 1977299 w 2003583"/>
                <a:gd name="connsiteY2-656" fmla="*/ 693713 h 2242107"/>
                <a:gd name="connsiteX3-657" fmla="*/ 1733949 w 2003583"/>
                <a:gd name="connsiteY3-658" fmla="*/ 922459 h 2242107"/>
                <a:gd name="connsiteX4-659" fmla="*/ 1733949 w 2003583"/>
                <a:gd name="connsiteY4-660" fmla="*/ 1319649 h 2242107"/>
                <a:gd name="connsiteX5-661" fmla="*/ 1977299 w 2003583"/>
                <a:gd name="connsiteY5-662" fmla="*/ 1548395 h 2242107"/>
                <a:gd name="connsiteX6-663" fmla="*/ 1859633 w 2003583"/>
                <a:gd name="connsiteY6-664" fmla="*/ 1752197 h 2242107"/>
                <a:gd name="connsiteX7-665" fmla="*/ 1539859 w 2003583"/>
                <a:gd name="connsiteY7-666" fmla="*/ 1655823 h 2242107"/>
                <a:gd name="connsiteX8-667" fmla="*/ 1195882 w 2003583"/>
                <a:gd name="connsiteY8-668" fmla="*/ 1854418 h 2242107"/>
                <a:gd name="connsiteX9-669" fmla="*/ 1119457 w 2003583"/>
                <a:gd name="connsiteY9-670" fmla="*/ 2179538 h 2242107"/>
                <a:gd name="connsiteX10-671" fmla="*/ 884127 w 2003583"/>
                <a:gd name="connsiteY10-672" fmla="*/ 2179538 h 2242107"/>
                <a:gd name="connsiteX11-673" fmla="*/ 807702 w 2003583"/>
                <a:gd name="connsiteY11-674" fmla="*/ 1854418 h 2242107"/>
                <a:gd name="connsiteX12-675" fmla="*/ 463725 w 2003583"/>
                <a:gd name="connsiteY12-676" fmla="*/ 1655823 h 2242107"/>
                <a:gd name="connsiteX13-677" fmla="*/ 143951 w 2003583"/>
                <a:gd name="connsiteY13-678" fmla="*/ 1752197 h 2242107"/>
                <a:gd name="connsiteX14-679" fmla="*/ 26285 w 2003583"/>
                <a:gd name="connsiteY14-680" fmla="*/ 1548395 h 2242107"/>
                <a:gd name="connsiteX15-681" fmla="*/ 269635 w 2003583"/>
                <a:gd name="connsiteY15-682" fmla="*/ 1319649 h 2242107"/>
                <a:gd name="connsiteX16-683" fmla="*/ 269635 w 2003583"/>
                <a:gd name="connsiteY16-684" fmla="*/ 922459 h 2242107"/>
                <a:gd name="connsiteX17-685" fmla="*/ 26285 w 2003583"/>
                <a:gd name="connsiteY17-686" fmla="*/ 693713 h 2242107"/>
                <a:gd name="connsiteX18-687" fmla="*/ 143951 w 2003583"/>
                <a:gd name="connsiteY18-688" fmla="*/ 489911 h 2242107"/>
                <a:gd name="connsiteX19-689" fmla="*/ 463725 w 2003583"/>
                <a:gd name="connsiteY19-690" fmla="*/ 586285 h 2242107"/>
                <a:gd name="connsiteX20-691" fmla="*/ 807702 w 2003583"/>
                <a:gd name="connsiteY20-692" fmla="*/ 387690 h 2242107"/>
                <a:gd name="connsiteX21-693" fmla="*/ 884127 w 2003583"/>
                <a:gd name="connsiteY21-694" fmla="*/ 62570 h 2242107"/>
                <a:gd name="connsiteX22-695" fmla="*/ 1119457 w 2003583"/>
                <a:gd name="connsiteY22-696" fmla="*/ 62570 h 2242107"/>
                <a:gd name="connsiteX23-697" fmla="*/ 1195882 w 2003583"/>
                <a:gd name="connsiteY23-698" fmla="*/ 387690 h 2242107"/>
                <a:gd name="connsiteX24-699" fmla="*/ 1539859 w 2003583"/>
                <a:gd name="connsiteY24-700" fmla="*/ 586285 h 2242107"/>
                <a:gd name="connsiteX0-701" fmla="*/ 1539859 w 2003583"/>
                <a:gd name="connsiteY0-702" fmla="*/ 586285 h 2242107"/>
                <a:gd name="connsiteX1-703" fmla="*/ 1859633 w 2003583"/>
                <a:gd name="connsiteY1-704" fmla="*/ 489911 h 2242107"/>
                <a:gd name="connsiteX2-705" fmla="*/ 1977299 w 2003583"/>
                <a:gd name="connsiteY2-706" fmla="*/ 693713 h 2242107"/>
                <a:gd name="connsiteX3-707" fmla="*/ 1733949 w 2003583"/>
                <a:gd name="connsiteY3-708" fmla="*/ 922459 h 2242107"/>
                <a:gd name="connsiteX4-709" fmla="*/ 1733949 w 2003583"/>
                <a:gd name="connsiteY4-710" fmla="*/ 1319649 h 2242107"/>
                <a:gd name="connsiteX5-711" fmla="*/ 1977299 w 2003583"/>
                <a:gd name="connsiteY5-712" fmla="*/ 1548395 h 2242107"/>
                <a:gd name="connsiteX6-713" fmla="*/ 1859633 w 2003583"/>
                <a:gd name="connsiteY6-714" fmla="*/ 1752197 h 2242107"/>
                <a:gd name="connsiteX7-715" fmla="*/ 1539859 w 2003583"/>
                <a:gd name="connsiteY7-716" fmla="*/ 1655823 h 2242107"/>
                <a:gd name="connsiteX8-717" fmla="*/ 1195882 w 2003583"/>
                <a:gd name="connsiteY8-718" fmla="*/ 1854418 h 2242107"/>
                <a:gd name="connsiteX9-719" fmla="*/ 1119457 w 2003583"/>
                <a:gd name="connsiteY9-720" fmla="*/ 2179538 h 2242107"/>
                <a:gd name="connsiteX10-721" fmla="*/ 884127 w 2003583"/>
                <a:gd name="connsiteY10-722" fmla="*/ 2179538 h 2242107"/>
                <a:gd name="connsiteX11-723" fmla="*/ 807702 w 2003583"/>
                <a:gd name="connsiteY11-724" fmla="*/ 1854418 h 2242107"/>
                <a:gd name="connsiteX12-725" fmla="*/ 463725 w 2003583"/>
                <a:gd name="connsiteY12-726" fmla="*/ 1655823 h 2242107"/>
                <a:gd name="connsiteX13-727" fmla="*/ 143951 w 2003583"/>
                <a:gd name="connsiteY13-728" fmla="*/ 1752197 h 2242107"/>
                <a:gd name="connsiteX14-729" fmla="*/ 26285 w 2003583"/>
                <a:gd name="connsiteY14-730" fmla="*/ 1548395 h 2242107"/>
                <a:gd name="connsiteX15-731" fmla="*/ 269635 w 2003583"/>
                <a:gd name="connsiteY15-732" fmla="*/ 1319649 h 2242107"/>
                <a:gd name="connsiteX16-733" fmla="*/ 269635 w 2003583"/>
                <a:gd name="connsiteY16-734" fmla="*/ 922459 h 2242107"/>
                <a:gd name="connsiteX17-735" fmla="*/ 26285 w 2003583"/>
                <a:gd name="connsiteY17-736" fmla="*/ 693713 h 2242107"/>
                <a:gd name="connsiteX18-737" fmla="*/ 143951 w 2003583"/>
                <a:gd name="connsiteY18-738" fmla="*/ 489911 h 2242107"/>
                <a:gd name="connsiteX19-739" fmla="*/ 463725 w 2003583"/>
                <a:gd name="connsiteY19-740" fmla="*/ 586285 h 2242107"/>
                <a:gd name="connsiteX20-741" fmla="*/ 807702 w 2003583"/>
                <a:gd name="connsiteY20-742" fmla="*/ 387690 h 2242107"/>
                <a:gd name="connsiteX21-743" fmla="*/ 884127 w 2003583"/>
                <a:gd name="connsiteY21-744" fmla="*/ 62570 h 2242107"/>
                <a:gd name="connsiteX22-745" fmla="*/ 1119457 w 2003583"/>
                <a:gd name="connsiteY22-746" fmla="*/ 62570 h 2242107"/>
                <a:gd name="connsiteX23-747" fmla="*/ 1195882 w 2003583"/>
                <a:gd name="connsiteY23-748" fmla="*/ 387690 h 2242107"/>
                <a:gd name="connsiteX24-749" fmla="*/ 1539859 w 2003583"/>
                <a:gd name="connsiteY24-750" fmla="*/ 586285 h 2242107"/>
                <a:gd name="connsiteX0-751" fmla="*/ 1539859 w 2003583"/>
                <a:gd name="connsiteY0-752" fmla="*/ 586285 h 2242107"/>
                <a:gd name="connsiteX1-753" fmla="*/ 1859633 w 2003583"/>
                <a:gd name="connsiteY1-754" fmla="*/ 489911 h 2242107"/>
                <a:gd name="connsiteX2-755" fmla="*/ 1977299 w 2003583"/>
                <a:gd name="connsiteY2-756" fmla="*/ 693713 h 2242107"/>
                <a:gd name="connsiteX3-757" fmla="*/ 1733949 w 2003583"/>
                <a:gd name="connsiteY3-758" fmla="*/ 922459 h 2242107"/>
                <a:gd name="connsiteX4-759" fmla="*/ 1733949 w 2003583"/>
                <a:gd name="connsiteY4-760" fmla="*/ 1319649 h 2242107"/>
                <a:gd name="connsiteX5-761" fmla="*/ 1977299 w 2003583"/>
                <a:gd name="connsiteY5-762" fmla="*/ 1548395 h 2242107"/>
                <a:gd name="connsiteX6-763" fmla="*/ 1859633 w 2003583"/>
                <a:gd name="connsiteY6-764" fmla="*/ 1752197 h 2242107"/>
                <a:gd name="connsiteX7-765" fmla="*/ 1539859 w 2003583"/>
                <a:gd name="connsiteY7-766" fmla="*/ 1655823 h 2242107"/>
                <a:gd name="connsiteX8-767" fmla="*/ 1195882 w 2003583"/>
                <a:gd name="connsiteY8-768" fmla="*/ 1854418 h 2242107"/>
                <a:gd name="connsiteX9-769" fmla="*/ 1119457 w 2003583"/>
                <a:gd name="connsiteY9-770" fmla="*/ 2179538 h 2242107"/>
                <a:gd name="connsiteX10-771" fmla="*/ 884127 w 2003583"/>
                <a:gd name="connsiteY10-772" fmla="*/ 2179538 h 2242107"/>
                <a:gd name="connsiteX11-773" fmla="*/ 807702 w 2003583"/>
                <a:gd name="connsiteY11-774" fmla="*/ 1854418 h 2242107"/>
                <a:gd name="connsiteX12-775" fmla="*/ 463725 w 2003583"/>
                <a:gd name="connsiteY12-776" fmla="*/ 1655823 h 2242107"/>
                <a:gd name="connsiteX13-777" fmla="*/ 143951 w 2003583"/>
                <a:gd name="connsiteY13-778" fmla="*/ 1752197 h 2242107"/>
                <a:gd name="connsiteX14-779" fmla="*/ 26285 w 2003583"/>
                <a:gd name="connsiteY14-780" fmla="*/ 1548395 h 2242107"/>
                <a:gd name="connsiteX15-781" fmla="*/ 269635 w 2003583"/>
                <a:gd name="connsiteY15-782" fmla="*/ 1319649 h 2242107"/>
                <a:gd name="connsiteX16-783" fmla="*/ 269635 w 2003583"/>
                <a:gd name="connsiteY16-784" fmla="*/ 922459 h 2242107"/>
                <a:gd name="connsiteX17-785" fmla="*/ 26285 w 2003583"/>
                <a:gd name="connsiteY17-786" fmla="*/ 693713 h 2242107"/>
                <a:gd name="connsiteX18-787" fmla="*/ 143951 w 2003583"/>
                <a:gd name="connsiteY18-788" fmla="*/ 489911 h 2242107"/>
                <a:gd name="connsiteX19-789" fmla="*/ 463725 w 2003583"/>
                <a:gd name="connsiteY19-790" fmla="*/ 586285 h 2242107"/>
                <a:gd name="connsiteX20-791" fmla="*/ 807702 w 2003583"/>
                <a:gd name="connsiteY20-792" fmla="*/ 387690 h 2242107"/>
                <a:gd name="connsiteX21-793" fmla="*/ 884127 w 2003583"/>
                <a:gd name="connsiteY21-794" fmla="*/ 62570 h 2242107"/>
                <a:gd name="connsiteX22-795" fmla="*/ 1119457 w 2003583"/>
                <a:gd name="connsiteY22-796" fmla="*/ 62570 h 2242107"/>
                <a:gd name="connsiteX23-797" fmla="*/ 1195882 w 2003583"/>
                <a:gd name="connsiteY23-798" fmla="*/ 387690 h 2242107"/>
                <a:gd name="connsiteX24-799" fmla="*/ 1539859 w 2003583"/>
                <a:gd name="connsiteY24-800" fmla="*/ 586285 h 2242107"/>
                <a:gd name="connsiteX0-801" fmla="*/ 1539859 w 2003583"/>
                <a:gd name="connsiteY0-802" fmla="*/ 586285 h 2242107"/>
                <a:gd name="connsiteX1-803" fmla="*/ 1859633 w 2003583"/>
                <a:gd name="connsiteY1-804" fmla="*/ 489911 h 2242107"/>
                <a:gd name="connsiteX2-805" fmla="*/ 1977299 w 2003583"/>
                <a:gd name="connsiteY2-806" fmla="*/ 693713 h 2242107"/>
                <a:gd name="connsiteX3-807" fmla="*/ 1733949 w 2003583"/>
                <a:gd name="connsiteY3-808" fmla="*/ 922459 h 2242107"/>
                <a:gd name="connsiteX4-809" fmla="*/ 1733949 w 2003583"/>
                <a:gd name="connsiteY4-810" fmla="*/ 1319649 h 2242107"/>
                <a:gd name="connsiteX5-811" fmla="*/ 1977299 w 2003583"/>
                <a:gd name="connsiteY5-812" fmla="*/ 1548395 h 2242107"/>
                <a:gd name="connsiteX6-813" fmla="*/ 1859633 w 2003583"/>
                <a:gd name="connsiteY6-814" fmla="*/ 1752197 h 2242107"/>
                <a:gd name="connsiteX7-815" fmla="*/ 1539859 w 2003583"/>
                <a:gd name="connsiteY7-816" fmla="*/ 1655823 h 2242107"/>
                <a:gd name="connsiteX8-817" fmla="*/ 1195882 w 2003583"/>
                <a:gd name="connsiteY8-818" fmla="*/ 1854418 h 2242107"/>
                <a:gd name="connsiteX9-819" fmla="*/ 1119457 w 2003583"/>
                <a:gd name="connsiteY9-820" fmla="*/ 2179538 h 2242107"/>
                <a:gd name="connsiteX10-821" fmla="*/ 884127 w 2003583"/>
                <a:gd name="connsiteY10-822" fmla="*/ 2179538 h 2242107"/>
                <a:gd name="connsiteX11-823" fmla="*/ 807702 w 2003583"/>
                <a:gd name="connsiteY11-824" fmla="*/ 1854418 h 2242107"/>
                <a:gd name="connsiteX12-825" fmla="*/ 463725 w 2003583"/>
                <a:gd name="connsiteY12-826" fmla="*/ 1655823 h 2242107"/>
                <a:gd name="connsiteX13-827" fmla="*/ 143951 w 2003583"/>
                <a:gd name="connsiteY13-828" fmla="*/ 1752197 h 2242107"/>
                <a:gd name="connsiteX14-829" fmla="*/ 26285 w 2003583"/>
                <a:gd name="connsiteY14-830" fmla="*/ 1548395 h 2242107"/>
                <a:gd name="connsiteX15-831" fmla="*/ 269635 w 2003583"/>
                <a:gd name="connsiteY15-832" fmla="*/ 1319649 h 2242107"/>
                <a:gd name="connsiteX16-833" fmla="*/ 269635 w 2003583"/>
                <a:gd name="connsiteY16-834" fmla="*/ 922459 h 2242107"/>
                <a:gd name="connsiteX17-835" fmla="*/ 26285 w 2003583"/>
                <a:gd name="connsiteY17-836" fmla="*/ 693713 h 2242107"/>
                <a:gd name="connsiteX18-837" fmla="*/ 143951 w 2003583"/>
                <a:gd name="connsiteY18-838" fmla="*/ 489911 h 2242107"/>
                <a:gd name="connsiteX19-839" fmla="*/ 463725 w 2003583"/>
                <a:gd name="connsiteY19-840" fmla="*/ 586285 h 2242107"/>
                <a:gd name="connsiteX20-841" fmla="*/ 807702 w 2003583"/>
                <a:gd name="connsiteY20-842" fmla="*/ 387690 h 2242107"/>
                <a:gd name="connsiteX21-843" fmla="*/ 884127 w 2003583"/>
                <a:gd name="connsiteY21-844" fmla="*/ 62570 h 2242107"/>
                <a:gd name="connsiteX22-845" fmla="*/ 1119457 w 2003583"/>
                <a:gd name="connsiteY22-846" fmla="*/ 62570 h 2242107"/>
                <a:gd name="connsiteX23-847" fmla="*/ 1195882 w 2003583"/>
                <a:gd name="connsiteY23-848" fmla="*/ 387690 h 2242107"/>
                <a:gd name="connsiteX24-849" fmla="*/ 1539859 w 2003583"/>
                <a:gd name="connsiteY24-850" fmla="*/ 586285 h 2242107"/>
                <a:gd name="connsiteX0-851" fmla="*/ 1539859 w 2003583"/>
                <a:gd name="connsiteY0-852" fmla="*/ 586285 h 2242107"/>
                <a:gd name="connsiteX1-853" fmla="*/ 1859633 w 2003583"/>
                <a:gd name="connsiteY1-854" fmla="*/ 489911 h 2242107"/>
                <a:gd name="connsiteX2-855" fmla="*/ 1977299 w 2003583"/>
                <a:gd name="connsiteY2-856" fmla="*/ 693713 h 2242107"/>
                <a:gd name="connsiteX3-857" fmla="*/ 1733949 w 2003583"/>
                <a:gd name="connsiteY3-858" fmla="*/ 922459 h 2242107"/>
                <a:gd name="connsiteX4-859" fmla="*/ 1733949 w 2003583"/>
                <a:gd name="connsiteY4-860" fmla="*/ 1319649 h 2242107"/>
                <a:gd name="connsiteX5-861" fmla="*/ 1977299 w 2003583"/>
                <a:gd name="connsiteY5-862" fmla="*/ 1548395 h 2242107"/>
                <a:gd name="connsiteX6-863" fmla="*/ 1859633 w 2003583"/>
                <a:gd name="connsiteY6-864" fmla="*/ 1752197 h 2242107"/>
                <a:gd name="connsiteX7-865" fmla="*/ 1539859 w 2003583"/>
                <a:gd name="connsiteY7-866" fmla="*/ 1655823 h 2242107"/>
                <a:gd name="connsiteX8-867" fmla="*/ 1195882 w 2003583"/>
                <a:gd name="connsiteY8-868" fmla="*/ 1854418 h 2242107"/>
                <a:gd name="connsiteX9-869" fmla="*/ 1119457 w 2003583"/>
                <a:gd name="connsiteY9-870" fmla="*/ 2179538 h 2242107"/>
                <a:gd name="connsiteX10-871" fmla="*/ 884127 w 2003583"/>
                <a:gd name="connsiteY10-872" fmla="*/ 2179538 h 2242107"/>
                <a:gd name="connsiteX11-873" fmla="*/ 807702 w 2003583"/>
                <a:gd name="connsiteY11-874" fmla="*/ 1854418 h 2242107"/>
                <a:gd name="connsiteX12-875" fmla="*/ 463725 w 2003583"/>
                <a:gd name="connsiteY12-876" fmla="*/ 1655823 h 2242107"/>
                <a:gd name="connsiteX13-877" fmla="*/ 143951 w 2003583"/>
                <a:gd name="connsiteY13-878" fmla="*/ 1752197 h 2242107"/>
                <a:gd name="connsiteX14-879" fmla="*/ 26285 w 2003583"/>
                <a:gd name="connsiteY14-880" fmla="*/ 1548395 h 2242107"/>
                <a:gd name="connsiteX15-881" fmla="*/ 269635 w 2003583"/>
                <a:gd name="connsiteY15-882" fmla="*/ 1319649 h 2242107"/>
                <a:gd name="connsiteX16-883" fmla="*/ 269635 w 2003583"/>
                <a:gd name="connsiteY16-884" fmla="*/ 922459 h 2242107"/>
                <a:gd name="connsiteX17-885" fmla="*/ 26285 w 2003583"/>
                <a:gd name="connsiteY17-886" fmla="*/ 693713 h 2242107"/>
                <a:gd name="connsiteX18-887" fmla="*/ 143951 w 2003583"/>
                <a:gd name="connsiteY18-888" fmla="*/ 489911 h 2242107"/>
                <a:gd name="connsiteX19-889" fmla="*/ 463725 w 2003583"/>
                <a:gd name="connsiteY19-890" fmla="*/ 586285 h 2242107"/>
                <a:gd name="connsiteX20-891" fmla="*/ 807702 w 2003583"/>
                <a:gd name="connsiteY20-892" fmla="*/ 387690 h 2242107"/>
                <a:gd name="connsiteX21-893" fmla="*/ 884127 w 2003583"/>
                <a:gd name="connsiteY21-894" fmla="*/ 62570 h 2242107"/>
                <a:gd name="connsiteX22-895" fmla="*/ 1119457 w 2003583"/>
                <a:gd name="connsiteY22-896" fmla="*/ 62570 h 2242107"/>
                <a:gd name="connsiteX23-897" fmla="*/ 1195882 w 2003583"/>
                <a:gd name="connsiteY23-898" fmla="*/ 387690 h 2242107"/>
                <a:gd name="connsiteX24-899" fmla="*/ 1539859 w 2003583"/>
                <a:gd name="connsiteY24-900" fmla="*/ 586285 h 2242107"/>
                <a:gd name="connsiteX0-901" fmla="*/ 1539859 w 2003583"/>
                <a:gd name="connsiteY0-902" fmla="*/ 586285 h 2242107"/>
                <a:gd name="connsiteX1-903" fmla="*/ 1859633 w 2003583"/>
                <a:gd name="connsiteY1-904" fmla="*/ 489911 h 2242107"/>
                <a:gd name="connsiteX2-905" fmla="*/ 1977299 w 2003583"/>
                <a:gd name="connsiteY2-906" fmla="*/ 693713 h 2242107"/>
                <a:gd name="connsiteX3-907" fmla="*/ 1733949 w 2003583"/>
                <a:gd name="connsiteY3-908" fmla="*/ 922459 h 2242107"/>
                <a:gd name="connsiteX4-909" fmla="*/ 1733949 w 2003583"/>
                <a:gd name="connsiteY4-910" fmla="*/ 1319649 h 2242107"/>
                <a:gd name="connsiteX5-911" fmla="*/ 1977299 w 2003583"/>
                <a:gd name="connsiteY5-912" fmla="*/ 1548395 h 2242107"/>
                <a:gd name="connsiteX6-913" fmla="*/ 1859633 w 2003583"/>
                <a:gd name="connsiteY6-914" fmla="*/ 1752197 h 2242107"/>
                <a:gd name="connsiteX7-915" fmla="*/ 1539859 w 2003583"/>
                <a:gd name="connsiteY7-916" fmla="*/ 1655823 h 2242107"/>
                <a:gd name="connsiteX8-917" fmla="*/ 1195882 w 2003583"/>
                <a:gd name="connsiteY8-918" fmla="*/ 1854418 h 2242107"/>
                <a:gd name="connsiteX9-919" fmla="*/ 1119457 w 2003583"/>
                <a:gd name="connsiteY9-920" fmla="*/ 2179538 h 2242107"/>
                <a:gd name="connsiteX10-921" fmla="*/ 884127 w 2003583"/>
                <a:gd name="connsiteY10-922" fmla="*/ 2179538 h 2242107"/>
                <a:gd name="connsiteX11-923" fmla="*/ 807702 w 2003583"/>
                <a:gd name="connsiteY11-924" fmla="*/ 1854418 h 2242107"/>
                <a:gd name="connsiteX12-925" fmla="*/ 463725 w 2003583"/>
                <a:gd name="connsiteY12-926" fmla="*/ 1655823 h 2242107"/>
                <a:gd name="connsiteX13-927" fmla="*/ 143951 w 2003583"/>
                <a:gd name="connsiteY13-928" fmla="*/ 1752197 h 2242107"/>
                <a:gd name="connsiteX14-929" fmla="*/ 26285 w 2003583"/>
                <a:gd name="connsiteY14-930" fmla="*/ 1548395 h 2242107"/>
                <a:gd name="connsiteX15-931" fmla="*/ 269635 w 2003583"/>
                <a:gd name="connsiteY15-932" fmla="*/ 1319649 h 2242107"/>
                <a:gd name="connsiteX16-933" fmla="*/ 269635 w 2003583"/>
                <a:gd name="connsiteY16-934" fmla="*/ 922459 h 2242107"/>
                <a:gd name="connsiteX17-935" fmla="*/ 26285 w 2003583"/>
                <a:gd name="connsiteY17-936" fmla="*/ 693713 h 2242107"/>
                <a:gd name="connsiteX18-937" fmla="*/ 143951 w 2003583"/>
                <a:gd name="connsiteY18-938" fmla="*/ 489911 h 2242107"/>
                <a:gd name="connsiteX19-939" fmla="*/ 463725 w 2003583"/>
                <a:gd name="connsiteY19-940" fmla="*/ 586285 h 2242107"/>
                <a:gd name="connsiteX20-941" fmla="*/ 807702 w 2003583"/>
                <a:gd name="connsiteY20-942" fmla="*/ 387690 h 2242107"/>
                <a:gd name="connsiteX21-943" fmla="*/ 884127 w 2003583"/>
                <a:gd name="connsiteY21-944" fmla="*/ 62570 h 2242107"/>
                <a:gd name="connsiteX22-945" fmla="*/ 1119457 w 2003583"/>
                <a:gd name="connsiteY22-946" fmla="*/ 62570 h 2242107"/>
                <a:gd name="connsiteX23-947" fmla="*/ 1195882 w 2003583"/>
                <a:gd name="connsiteY23-948" fmla="*/ 387690 h 2242107"/>
                <a:gd name="connsiteX24-949" fmla="*/ 1539859 w 2003583"/>
                <a:gd name="connsiteY24-950" fmla="*/ 586285 h 2242107"/>
                <a:gd name="connsiteX0-951" fmla="*/ 1539859 w 2003583"/>
                <a:gd name="connsiteY0-952" fmla="*/ 586285 h 2242107"/>
                <a:gd name="connsiteX1-953" fmla="*/ 1859633 w 2003583"/>
                <a:gd name="connsiteY1-954" fmla="*/ 489911 h 2242107"/>
                <a:gd name="connsiteX2-955" fmla="*/ 1977299 w 2003583"/>
                <a:gd name="connsiteY2-956" fmla="*/ 693713 h 2242107"/>
                <a:gd name="connsiteX3-957" fmla="*/ 1733949 w 2003583"/>
                <a:gd name="connsiteY3-958" fmla="*/ 922459 h 2242107"/>
                <a:gd name="connsiteX4-959" fmla="*/ 1733949 w 2003583"/>
                <a:gd name="connsiteY4-960" fmla="*/ 1319649 h 2242107"/>
                <a:gd name="connsiteX5-961" fmla="*/ 1977299 w 2003583"/>
                <a:gd name="connsiteY5-962" fmla="*/ 1548395 h 2242107"/>
                <a:gd name="connsiteX6-963" fmla="*/ 1859633 w 2003583"/>
                <a:gd name="connsiteY6-964" fmla="*/ 1752197 h 2242107"/>
                <a:gd name="connsiteX7-965" fmla="*/ 1539859 w 2003583"/>
                <a:gd name="connsiteY7-966" fmla="*/ 1655823 h 2242107"/>
                <a:gd name="connsiteX8-967" fmla="*/ 1195882 w 2003583"/>
                <a:gd name="connsiteY8-968" fmla="*/ 1854418 h 2242107"/>
                <a:gd name="connsiteX9-969" fmla="*/ 1119457 w 2003583"/>
                <a:gd name="connsiteY9-970" fmla="*/ 2179538 h 2242107"/>
                <a:gd name="connsiteX10-971" fmla="*/ 884127 w 2003583"/>
                <a:gd name="connsiteY10-972" fmla="*/ 2179538 h 2242107"/>
                <a:gd name="connsiteX11-973" fmla="*/ 807702 w 2003583"/>
                <a:gd name="connsiteY11-974" fmla="*/ 1854418 h 2242107"/>
                <a:gd name="connsiteX12-975" fmla="*/ 463725 w 2003583"/>
                <a:gd name="connsiteY12-976" fmla="*/ 1655823 h 2242107"/>
                <a:gd name="connsiteX13-977" fmla="*/ 143951 w 2003583"/>
                <a:gd name="connsiteY13-978" fmla="*/ 1752197 h 2242107"/>
                <a:gd name="connsiteX14-979" fmla="*/ 26285 w 2003583"/>
                <a:gd name="connsiteY14-980" fmla="*/ 1548395 h 2242107"/>
                <a:gd name="connsiteX15-981" fmla="*/ 269635 w 2003583"/>
                <a:gd name="connsiteY15-982" fmla="*/ 1319649 h 2242107"/>
                <a:gd name="connsiteX16-983" fmla="*/ 269635 w 2003583"/>
                <a:gd name="connsiteY16-984" fmla="*/ 922459 h 2242107"/>
                <a:gd name="connsiteX17-985" fmla="*/ 26285 w 2003583"/>
                <a:gd name="connsiteY17-986" fmla="*/ 693713 h 2242107"/>
                <a:gd name="connsiteX18-987" fmla="*/ 143951 w 2003583"/>
                <a:gd name="connsiteY18-988" fmla="*/ 489911 h 2242107"/>
                <a:gd name="connsiteX19-989" fmla="*/ 463725 w 2003583"/>
                <a:gd name="connsiteY19-990" fmla="*/ 586285 h 2242107"/>
                <a:gd name="connsiteX20-991" fmla="*/ 807702 w 2003583"/>
                <a:gd name="connsiteY20-992" fmla="*/ 387690 h 2242107"/>
                <a:gd name="connsiteX21-993" fmla="*/ 884127 w 2003583"/>
                <a:gd name="connsiteY21-994" fmla="*/ 62570 h 2242107"/>
                <a:gd name="connsiteX22-995" fmla="*/ 1119457 w 2003583"/>
                <a:gd name="connsiteY22-996" fmla="*/ 62570 h 2242107"/>
                <a:gd name="connsiteX23-997" fmla="*/ 1195882 w 2003583"/>
                <a:gd name="connsiteY23-998" fmla="*/ 387690 h 2242107"/>
                <a:gd name="connsiteX24-999" fmla="*/ 1539859 w 2003583"/>
                <a:gd name="connsiteY24-1000" fmla="*/ 586285 h 2242107"/>
                <a:gd name="connsiteX0-1001" fmla="*/ 1539859 w 2003583"/>
                <a:gd name="connsiteY0-1002" fmla="*/ 586285 h 2242107"/>
                <a:gd name="connsiteX1-1003" fmla="*/ 1859633 w 2003583"/>
                <a:gd name="connsiteY1-1004" fmla="*/ 489911 h 2242107"/>
                <a:gd name="connsiteX2-1005" fmla="*/ 1977299 w 2003583"/>
                <a:gd name="connsiteY2-1006" fmla="*/ 693713 h 2242107"/>
                <a:gd name="connsiteX3-1007" fmla="*/ 1733949 w 2003583"/>
                <a:gd name="connsiteY3-1008" fmla="*/ 922459 h 2242107"/>
                <a:gd name="connsiteX4-1009" fmla="*/ 1733949 w 2003583"/>
                <a:gd name="connsiteY4-1010" fmla="*/ 1319649 h 2242107"/>
                <a:gd name="connsiteX5-1011" fmla="*/ 1977299 w 2003583"/>
                <a:gd name="connsiteY5-1012" fmla="*/ 1548395 h 2242107"/>
                <a:gd name="connsiteX6-1013" fmla="*/ 1859633 w 2003583"/>
                <a:gd name="connsiteY6-1014" fmla="*/ 1752197 h 2242107"/>
                <a:gd name="connsiteX7-1015" fmla="*/ 1539859 w 2003583"/>
                <a:gd name="connsiteY7-1016" fmla="*/ 1655823 h 2242107"/>
                <a:gd name="connsiteX8-1017" fmla="*/ 1195882 w 2003583"/>
                <a:gd name="connsiteY8-1018" fmla="*/ 1854418 h 2242107"/>
                <a:gd name="connsiteX9-1019" fmla="*/ 1119457 w 2003583"/>
                <a:gd name="connsiteY9-1020" fmla="*/ 2179538 h 2242107"/>
                <a:gd name="connsiteX10-1021" fmla="*/ 884127 w 2003583"/>
                <a:gd name="connsiteY10-1022" fmla="*/ 2179538 h 2242107"/>
                <a:gd name="connsiteX11-1023" fmla="*/ 807702 w 2003583"/>
                <a:gd name="connsiteY11-1024" fmla="*/ 1854418 h 2242107"/>
                <a:gd name="connsiteX12-1025" fmla="*/ 463725 w 2003583"/>
                <a:gd name="connsiteY12-1026" fmla="*/ 1655823 h 2242107"/>
                <a:gd name="connsiteX13-1027" fmla="*/ 143951 w 2003583"/>
                <a:gd name="connsiteY13-1028" fmla="*/ 1752197 h 2242107"/>
                <a:gd name="connsiteX14-1029" fmla="*/ 26285 w 2003583"/>
                <a:gd name="connsiteY14-1030" fmla="*/ 1548395 h 2242107"/>
                <a:gd name="connsiteX15-1031" fmla="*/ 269635 w 2003583"/>
                <a:gd name="connsiteY15-1032" fmla="*/ 1319649 h 2242107"/>
                <a:gd name="connsiteX16-1033" fmla="*/ 269635 w 2003583"/>
                <a:gd name="connsiteY16-1034" fmla="*/ 922459 h 2242107"/>
                <a:gd name="connsiteX17-1035" fmla="*/ 26285 w 2003583"/>
                <a:gd name="connsiteY17-1036" fmla="*/ 693713 h 2242107"/>
                <a:gd name="connsiteX18-1037" fmla="*/ 143951 w 2003583"/>
                <a:gd name="connsiteY18-1038" fmla="*/ 489911 h 2242107"/>
                <a:gd name="connsiteX19-1039" fmla="*/ 463725 w 2003583"/>
                <a:gd name="connsiteY19-1040" fmla="*/ 586285 h 2242107"/>
                <a:gd name="connsiteX20-1041" fmla="*/ 807702 w 2003583"/>
                <a:gd name="connsiteY20-1042" fmla="*/ 387690 h 2242107"/>
                <a:gd name="connsiteX21-1043" fmla="*/ 884127 w 2003583"/>
                <a:gd name="connsiteY21-1044" fmla="*/ 62570 h 2242107"/>
                <a:gd name="connsiteX22-1045" fmla="*/ 1119457 w 2003583"/>
                <a:gd name="connsiteY22-1046" fmla="*/ 62570 h 2242107"/>
                <a:gd name="connsiteX23-1047" fmla="*/ 1195882 w 2003583"/>
                <a:gd name="connsiteY23-1048" fmla="*/ 387690 h 2242107"/>
                <a:gd name="connsiteX24-1049" fmla="*/ 1539859 w 2003583"/>
                <a:gd name="connsiteY24-1050" fmla="*/ 586285 h 2242107"/>
                <a:gd name="connsiteX0-1051" fmla="*/ 1539859 w 2003583"/>
                <a:gd name="connsiteY0-1052" fmla="*/ 586285 h 2242107"/>
                <a:gd name="connsiteX1-1053" fmla="*/ 1815989 w 2003583"/>
                <a:gd name="connsiteY1-1054" fmla="*/ 481182 h 2242107"/>
                <a:gd name="connsiteX2-1055" fmla="*/ 1977299 w 2003583"/>
                <a:gd name="connsiteY2-1056" fmla="*/ 693713 h 2242107"/>
                <a:gd name="connsiteX3-1057" fmla="*/ 1733949 w 2003583"/>
                <a:gd name="connsiteY3-1058" fmla="*/ 922459 h 2242107"/>
                <a:gd name="connsiteX4-1059" fmla="*/ 1733949 w 2003583"/>
                <a:gd name="connsiteY4-1060" fmla="*/ 1319649 h 2242107"/>
                <a:gd name="connsiteX5-1061" fmla="*/ 1977299 w 2003583"/>
                <a:gd name="connsiteY5-1062" fmla="*/ 1548395 h 2242107"/>
                <a:gd name="connsiteX6-1063" fmla="*/ 1859633 w 2003583"/>
                <a:gd name="connsiteY6-1064" fmla="*/ 1752197 h 2242107"/>
                <a:gd name="connsiteX7-1065" fmla="*/ 1539859 w 2003583"/>
                <a:gd name="connsiteY7-1066" fmla="*/ 1655823 h 2242107"/>
                <a:gd name="connsiteX8-1067" fmla="*/ 1195882 w 2003583"/>
                <a:gd name="connsiteY8-1068" fmla="*/ 1854418 h 2242107"/>
                <a:gd name="connsiteX9-1069" fmla="*/ 1119457 w 2003583"/>
                <a:gd name="connsiteY9-1070" fmla="*/ 2179538 h 2242107"/>
                <a:gd name="connsiteX10-1071" fmla="*/ 884127 w 2003583"/>
                <a:gd name="connsiteY10-1072" fmla="*/ 2179538 h 2242107"/>
                <a:gd name="connsiteX11-1073" fmla="*/ 807702 w 2003583"/>
                <a:gd name="connsiteY11-1074" fmla="*/ 1854418 h 2242107"/>
                <a:gd name="connsiteX12-1075" fmla="*/ 463725 w 2003583"/>
                <a:gd name="connsiteY12-1076" fmla="*/ 1655823 h 2242107"/>
                <a:gd name="connsiteX13-1077" fmla="*/ 143951 w 2003583"/>
                <a:gd name="connsiteY13-1078" fmla="*/ 1752197 h 2242107"/>
                <a:gd name="connsiteX14-1079" fmla="*/ 26285 w 2003583"/>
                <a:gd name="connsiteY14-1080" fmla="*/ 1548395 h 2242107"/>
                <a:gd name="connsiteX15-1081" fmla="*/ 269635 w 2003583"/>
                <a:gd name="connsiteY15-1082" fmla="*/ 1319649 h 2242107"/>
                <a:gd name="connsiteX16-1083" fmla="*/ 269635 w 2003583"/>
                <a:gd name="connsiteY16-1084" fmla="*/ 922459 h 2242107"/>
                <a:gd name="connsiteX17-1085" fmla="*/ 26285 w 2003583"/>
                <a:gd name="connsiteY17-1086" fmla="*/ 693713 h 2242107"/>
                <a:gd name="connsiteX18-1087" fmla="*/ 143951 w 2003583"/>
                <a:gd name="connsiteY18-1088" fmla="*/ 489911 h 2242107"/>
                <a:gd name="connsiteX19-1089" fmla="*/ 463725 w 2003583"/>
                <a:gd name="connsiteY19-1090" fmla="*/ 586285 h 2242107"/>
                <a:gd name="connsiteX20-1091" fmla="*/ 807702 w 2003583"/>
                <a:gd name="connsiteY20-1092" fmla="*/ 387690 h 2242107"/>
                <a:gd name="connsiteX21-1093" fmla="*/ 884127 w 2003583"/>
                <a:gd name="connsiteY21-1094" fmla="*/ 62570 h 2242107"/>
                <a:gd name="connsiteX22-1095" fmla="*/ 1119457 w 2003583"/>
                <a:gd name="connsiteY22-1096" fmla="*/ 62570 h 2242107"/>
                <a:gd name="connsiteX23-1097" fmla="*/ 1195882 w 2003583"/>
                <a:gd name="connsiteY23-1098" fmla="*/ 387690 h 2242107"/>
                <a:gd name="connsiteX24-1099" fmla="*/ 1539859 w 2003583"/>
                <a:gd name="connsiteY24-1100" fmla="*/ 586285 h 2242107"/>
                <a:gd name="connsiteX0-1101" fmla="*/ 1539859 w 2003583"/>
                <a:gd name="connsiteY0-1102" fmla="*/ 586285 h 2225306"/>
                <a:gd name="connsiteX1-1103" fmla="*/ 1815989 w 2003583"/>
                <a:gd name="connsiteY1-1104" fmla="*/ 481182 h 2225306"/>
                <a:gd name="connsiteX2-1105" fmla="*/ 1977299 w 2003583"/>
                <a:gd name="connsiteY2-1106" fmla="*/ 693713 h 2225306"/>
                <a:gd name="connsiteX3-1107" fmla="*/ 1733949 w 2003583"/>
                <a:gd name="connsiteY3-1108" fmla="*/ 922459 h 2225306"/>
                <a:gd name="connsiteX4-1109" fmla="*/ 1733949 w 2003583"/>
                <a:gd name="connsiteY4-1110" fmla="*/ 1319649 h 2225306"/>
                <a:gd name="connsiteX5-1111" fmla="*/ 1977299 w 2003583"/>
                <a:gd name="connsiteY5-1112" fmla="*/ 1548395 h 2225306"/>
                <a:gd name="connsiteX6-1113" fmla="*/ 1859633 w 2003583"/>
                <a:gd name="connsiteY6-1114" fmla="*/ 1752197 h 2225306"/>
                <a:gd name="connsiteX7-1115" fmla="*/ 1539859 w 2003583"/>
                <a:gd name="connsiteY7-1116" fmla="*/ 1655823 h 2225306"/>
                <a:gd name="connsiteX8-1117" fmla="*/ 1195882 w 2003583"/>
                <a:gd name="connsiteY8-1118" fmla="*/ 1854418 h 2225306"/>
                <a:gd name="connsiteX9-1119" fmla="*/ 1119457 w 2003583"/>
                <a:gd name="connsiteY9-1120" fmla="*/ 2179538 h 2225306"/>
                <a:gd name="connsiteX10-1121" fmla="*/ 849212 w 2003583"/>
                <a:gd name="connsiteY10-1122" fmla="*/ 2188266 h 2225306"/>
                <a:gd name="connsiteX11-1123" fmla="*/ 807702 w 2003583"/>
                <a:gd name="connsiteY11-1124" fmla="*/ 1854418 h 2225306"/>
                <a:gd name="connsiteX12-1125" fmla="*/ 463725 w 2003583"/>
                <a:gd name="connsiteY12-1126" fmla="*/ 1655823 h 2225306"/>
                <a:gd name="connsiteX13-1127" fmla="*/ 143951 w 2003583"/>
                <a:gd name="connsiteY13-1128" fmla="*/ 1752197 h 2225306"/>
                <a:gd name="connsiteX14-1129" fmla="*/ 26285 w 2003583"/>
                <a:gd name="connsiteY14-1130" fmla="*/ 1548395 h 2225306"/>
                <a:gd name="connsiteX15-1131" fmla="*/ 269635 w 2003583"/>
                <a:gd name="connsiteY15-1132" fmla="*/ 1319649 h 2225306"/>
                <a:gd name="connsiteX16-1133" fmla="*/ 269635 w 2003583"/>
                <a:gd name="connsiteY16-1134" fmla="*/ 922459 h 2225306"/>
                <a:gd name="connsiteX17-1135" fmla="*/ 26285 w 2003583"/>
                <a:gd name="connsiteY17-1136" fmla="*/ 693713 h 2225306"/>
                <a:gd name="connsiteX18-1137" fmla="*/ 143951 w 2003583"/>
                <a:gd name="connsiteY18-1138" fmla="*/ 489911 h 2225306"/>
                <a:gd name="connsiteX19-1139" fmla="*/ 463725 w 2003583"/>
                <a:gd name="connsiteY19-1140" fmla="*/ 586285 h 2225306"/>
                <a:gd name="connsiteX20-1141" fmla="*/ 807702 w 2003583"/>
                <a:gd name="connsiteY20-1142" fmla="*/ 387690 h 2225306"/>
                <a:gd name="connsiteX21-1143" fmla="*/ 884127 w 2003583"/>
                <a:gd name="connsiteY21-1144" fmla="*/ 62570 h 2225306"/>
                <a:gd name="connsiteX22-1145" fmla="*/ 1119457 w 2003583"/>
                <a:gd name="connsiteY22-1146" fmla="*/ 62570 h 2225306"/>
                <a:gd name="connsiteX23-1147" fmla="*/ 1195882 w 2003583"/>
                <a:gd name="connsiteY23-1148" fmla="*/ 387690 h 2225306"/>
                <a:gd name="connsiteX24-1149" fmla="*/ 1539859 w 2003583"/>
                <a:gd name="connsiteY24-1150" fmla="*/ 586285 h 2225306"/>
                <a:gd name="connsiteX0-1151" fmla="*/ 1551437 w 2015161"/>
                <a:gd name="connsiteY0-1152" fmla="*/ 586285 h 2225304"/>
                <a:gd name="connsiteX1-1153" fmla="*/ 1827567 w 2015161"/>
                <a:gd name="connsiteY1-1154" fmla="*/ 481182 h 2225304"/>
                <a:gd name="connsiteX2-1155" fmla="*/ 1988877 w 2015161"/>
                <a:gd name="connsiteY2-1156" fmla="*/ 693713 h 2225304"/>
                <a:gd name="connsiteX3-1157" fmla="*/ 1745527 w 2015161"/>
                <a:gd name="connsiteY3-1158" fmla="*/ 922459 h 2225304"/>
                <a:gd name="connsiteX4-1159" fmla="*/ 1745527 w 2015161"/>
                <a:gd name="connsiteY4-1160" fmla="*/ 1319649 h 2225304"/>
                <a:gd name="connsiteX5-1161" fmla="*/ 1988877 w 2015161"/>
                <a:gd name="connsiteY5-1162" fmla="*/ 1548395 h 2225304"/>
                <a:gd name="connsiteX6-1163" fmla="*/ 1871211 w 2015161"/>
                <a:gd name="connsiteY6-1164" fmla="*/ 1752197 h 2225304"/>
                <a:gd name="connsiteX7-1165" fmla="*/ 1551437 w 2015161"/>
                <a:gd name="connsiteY7-1166" fmla="*/ 1655823 h 2225304"/>
                <a:gd name="connsiteX8-1167" fmla="*/ 1207460 w 2015161"/>
                <a:gd name="connsiteY8-1168" fmla="*/ 1854418 h 2225304"/>
                <a:gd name="connsiteX9-1169" fmla="*/ 1131035 w 2015161"/>
                <a:gd name="connsiteY9-1170" fmla="*/ 2179538 h 2225304"/>
                <a:gd name="connsiteX10-1171" fmla="*/ 860790 w 2015161"/>
                <a:gd name="connsiteY10-1172" fmla="*/ 2188266 h 2225304"/>
                <a:gd name="connsiteX11-1173" fmla="*/ 819280 w 2015161"/>
                <a:gd name="connsiteY11-1174" fmla="*/ 1854418 h 2225304"/>
                <a:gd name="connsiteX12-1175" fmla="*/ 475303 w 2015161"/>
                <a:gd name="connsiteY12-1176" fmla="*/ 1655823 h 2225304"/>
                <a:gd name="connsiteX13-1177" fmla="*/ 155529 w 2015161"/>
                <a:gd name="connsiteY13-1178" fmla="*/ 1752197 h 2225304"/>
                <a:gd name="connsiteX14-1179" fmla="*/ 2948 w 2015161"/>
                <a:gd name="connsiteY14-1180" fmla="*/ 1522210 h 2225304"/>
                <a:gd name="connsiteX15-1181" fmla="*/ 281213 w 2015161"/>
                <a:gd name="connsiteY15-1182" fmla="*/ 1319649 h 2225304"/>
                <a:gd name="connsiteX16-1183" fmla="*/ 281213 w 2015161"/>
                <a:gd name="connsiteY16-1184" fmla="*/ 922459 h 2225304"/>
                <a:gd name="connsiteX17-1185" fmla="*/ 37863 w 2015161"/>
                <a:gd name="connsiteY17-1186" fmla="*/ 693713 h 2225304"/>
                <a:gd name="connsiteX18-1187" fmla="*/ 155529 w 2015161"/>
                <a:gd name="connsiteY18-1188" fmla="*/ 489911 h 2225304"/>
                <a:gd name="connsiteX19-1189" fmla="*/ 475303 w 2015161"/>
                <a:gd name="connsiteY19-1190" fmla="*/ 586285 h 2225304"/>
                <a:gd name="connsiteX20-1191" fmla="*/ 819280 w 2015161"/>
                <a:gd name="connsiteY20-1192" fmla="*/ 387690 h 2225304"/>
                <a:gd name="connsiteX21-1193" fmla="*/ 895705 w 2015161"/>
                <a:gd name="connsiteY21-1194" fmla="*/ 62570 h 2225304"/>
                <a:gd name="connsiteX22-1195" fmla="*/ 1131035 w 2015161"/>
                <a:gd name="connsiteY22-1196" fmla="*/ 62570 h 2225304"/>
                <a:gd name="connsiteX23-1197" fmla="*/ 1207460 w 2015161"/>
                <a:gd name="connsiteY23-1198" fmla="*/ 387690 h 2225304"/>
                <a:gd name="connsiteX24-1199" fmla="*/ 1551437 w 2015161"/>
                <a:gd name="connsiteY24-1200" fmla="*/ 586285 h 2225304"/>
                <a:gd name="connsiteX0-1201" fmla="*/ 1551439 w 2015163"/>
                <a:gd name="connsiteY0-1202" fmla="*/ 586285 h 2225306"/>
                <a:gd name="connsiteX1-1203" fmla="*/ 1827569 w 2015163"/>
                <a:gd name="connsiteY1-1204" fmla="*/ 481182 h 2225306"/>
                <a:gd name="connsiteX2-1205" fmla="*/ 1988879 w 2015163"/>
                <a:gd name="connsiteY2-1206" fmla="*/ 693713 h 2225306"/>
                <a:gd name="connsiteX3-1207" fmla="*/ 1745529 w 2015163"/>
                <a:gd name="connsiteY3-1208" fmla="*/ 922459 h 2225306"/>
                <a:gd name="connsiteX4-1209" fmla="*/ 1745529 w 2015163"/>
                <a:gd name="connsiteY4-1210" fmla="*/ 1319649 h 2225306"/>
                <a:gd name="connsiteX5-1211" fmla="*/ 1988879 w 2015163"/>
                <a:gd name="connsiteY5-1212" fmla="*/ 1548395 h 2225306"/>
                <a:gd name="connsiteX6-1213" fmla="*/ 1871213 w 2015163"/>
                <a:gd name="connsiteY6-1214" fmla="*/ 1752197 h 2225306"/>
                <a:gd name="connsiteX7-1215" fmla="*/ 1551439 w 2015163"/>
                <a:gd name="connsiteY7-1216" fmla="*/ 1655823 h 2225306"/>
                <a:gd name="connsiteX8-1217" fmla="*/ 1207462 w 2015163"/>
                <a:gd name="connsiteY8-1218" fmla="*/ 1854418 h 2225306"/>
                <a:gd name="connsiteX9-1219" fmla="*/ 1131037 w 2015163"/>
                <a:gd name="connsiteY9-1220" fmla="*/ 2179538 h 2225306"/>
                <a:gd name="connsiteX10-1221" fmla="*/ 860792 w 2015163"/>
                <a:gd name="connsiteY10-1222" fmla="*/ 2188266 h 2225306"/>
                <a:gd name="connsiteX11-1223" fmla="*/ 819282 w 2015163"/>
                <a:gd name="connsiteY11-1224" fmla="*/ 1854418 h 2225306"/>
                <a:gd name="connsiteX12-1225" fmla="*/ 475305 w 2015163"/>
                <a:gd name="connsiteY12-1226" fmla="*/ 1655823 h 2225306"/>
                <a:gd name="connsiteX13-1227" fmla="*/ 155531 w 2015163"/>
                <a:gd name="connsiteY13-1228" fmla="*/ 1752197 h 2225306"/>
                <a:gd name="connsiteX14-1229" fmla="*/ 2950 w 2015163"/>
                <a:gd name="connsiteY14-1230" fmla="*/ 1522210 h 2225306"/>
                <a:gd name="connsiteX15-1231" fmla="*/ 281215 w 2015163"/>
                <a:gd name="connsiteY15-1232" fmla="*/ 1319649 h 2225306"/>
                <a:gd name="connsiteX16-1233" fmla="*/ 281215 w 2015163"/>
                <a:gd name="connsiteY16-1234" fmla="*/ 922459 h 2225306"/>
                <a:gd name="connsiteX17-1235" fmla="*/ 37865 w 2015163"/>
                <a:gd name="connsiteY17-1236" fmla="*/ 693713 h 2225306"/>
                <a:gd name="connsiteX18-1237" fmla="*/ 155531 w 2015163"/>
                <a:gd name="connsiteY18-1238" fmla="*/ 463725 h 2225306"/>
                <a:gd name="connsiteX19-1239" fmla="*/ 475305 w 2015163"/>
                <a:gd name="connsiteY19-1240" fmla="*/ 586285 h 2225306"/>
                <a:gd name="connsiteX20-1241" fmla="*/ 819282 w 2015163"/>
                <a:gd name="connsiteY20-1242" fmla="*/ 387690 h 2225306"/>
                <a:gd name="connsiteX21-1243" fmla="*/ 895707 w 2015163"/>
                <a:gd name="connsiteY21-1244" fmla="*/ 62570 h 2225306"/>
                <a:gd name="connsiteX22-1245" fmla="*/ 1131037 w 2015163"/>
                <a:gd name="connsiteY22-1246" fmla="*/ 62570 h 2225306"/>
                <a:gd name="connsiteX23-1247" fmla="*/ 1207462 w 2015163"/>
                <a:gd name="connsiteY23-1248" fmla="*/ 387690 h 2225306"/>
                <a:gd name="connsiteX24-1249" fmla="*/ 1551439 w 2015163"/>
                <a:gd name="connsiteY24-1250" fmla="*/ 586285 h 2225306"/>
                <a:gd name="connsiteX0-1251" fmla="*/ 1551439 w 2015163"/>
                <a:gd name="connsiteY0-1252" fmla="*/ 575030 h 2214049"/>
                <a:gd name="connsiteX1-1253" fmla="*/ 1827569 w 2015163"/>
                <a:gd name="connsiteY1-1254" fmla="*/ 469927 h 2214049"/>
                <a:gd name="connsiteX2-1255" fmla="*/ 1988879 w 2015163"/>
                <a:gd name="connsiteY2-1256" fmla="*/ 682458 h 2214049"/>
                <a:gd name="connsiteX3-1257" fmla="*/ 1745529 w 2015163"/>
                <a:gd name="connsiteY3-1258" fmla="*/ 911204 h 2214049"/>
                <a:gd name="connsiteX4-1259" fmla="*/ 1745529 w 2015163"/>
                <a:gd name="connsiteY4-1260" fmla="*/ 1308394 h 2214049"/>
                <a:gd name="connsiteX5-1261" fmla="*/ 1988879 w 2015163"/>
                <a:gd name="connsiteY5-1262" fmla="*/ 1537140 h 2214049"/>
                <a:gd name="connsiteX6-1263" fmla="*/ 1871213 w 2015163"/>
                <a:gd name="connsiteY6-1264" fmla="*/ 1740942 h 2214049"/>
                <a:gd name="connsiteX7-1265" fmla="*/ 1551439 w 2015163"/>
                <a:gd name="connsiteY7-1266" fmla="*/ 1644568 h 2214049"/>
                <a:gd name="connsiteX8-1267" fmla="*/ 1207462 w 2015163"/>
                <a:gd name="connsiteY8-1268" fmla="*/ 1843163 h 2214049"/>
                <a:gd name="connsiteX9-1269" fmla="*/ 1131037 w 2015163"/>
                <a:gd name="connsiteY9-1270" fmla="*/ 2168283 h 2214049"/>
                <a:gd name="connsiteX10-1271" fmla="*/ 860792 w 2015163"/>
                <a:gd name="connsiteY10-1272" fmla="*/ 2177011 h 2214049"/>
                <a:gd name="connsiteX11-1273" fmla="*/ 819282 w 2015163"/>
                <a:gd name="connsiteY11-1274" fmla="*/ 1843163 h 2214049"/>
                <a:gd name="connsiteX12-1275" fmla="*/ 475305 w 2015163"/>
                <a:gd name="connsiteY12-1276" fmla="*/ 1644568 h 2214049"/>
                <a:gd name="connsiteX13-1277" fmla="*/ 155531 w 2015163"/>
                <a:gd name="connsiteY13-1278" fmla="*/ 1740942 h 2214049"/>
                <a:gd name="connsiteX14-1279" fmla="*/ 2950 w 2015163"/>
                <a:gd name="connsiteY14-1280" fmla="*/ 1510955 h 2214049"/>
                <a:gd name="connsiteX15-1281" fmla="*/ 281215 w 2015163"/>
                <a:gd name="connsiteY15-1282" fmla="*/ 1308394 h 2214049"/>
                <a:gd name="connsiteX16-1283" fmla="*/ 281215 w 2015163"/>
                <a:gd name="connsiteY16-1284" fmla="*/ 911204 h 2214049"/>
                <a:gd name="connsiteX17-1285" fmla="*/ 37865 w 2015163"/>
                <a:gd name="connsiteY17-1286" fmla="*/ 682458 h 2214049"/>
                <a:gd name="connsiteX18-1287" fmla="*/ 155531 w 2015163"/>
                <a:gd name="connsiteY18-1288" fmla="*/ 452470 h 2214049"/>
                <a:gd name="connsiteX19-1289" fmla="*/ 475305 w 2015163"/>
                <a:gd name="connsiteY19-1290" fmla="*/ 575030 h 2214049"/>
                <a:gd name="connsiteX20-1291" fmla="*/ 819282 w 2015163"/>
                <a:gd name="connsiteY20-1292" fmla="*/ 376435 h 2214049"/>
                <a:gd name="connsiteX21-1293" fmla="*/ 895707 w 2015163"/>
                <a:gd name="connsiteY21-1294" fmla="*/ 51315 h 2214049"/>
                <a:gd name="connsiteX22-1295" fmla="*/ 1165952 w 2015163"/>
                <a:gd name="connsiteY22-1296" fmla="*/ 33857 h 2214049"/>
                <a:gd name="connsiteX23-1297" fmla="*/ 1207462 w 2015163"/>
                <a:gd name="connsiteY23-1298" fmla="*/ 376435 h 2214049"/>
                <a:gd name="connsiteX24-1299" fmla="*/ 1551439 w 2015163"/>
                <a:gd name="connsiteY24-1300" fmla="*/ 575030 h 2214049"/>
                <a:gd name="connsiteX0-1301" fmla="*/ 1551439 w 2015163"/>
                <a:gd name="connsiteY0-1302" fmla="*/ 575028 h 2214049"/>
                <a:gd name="connsiteX1-1303" fmla="*/ 1810111 w 2015163"/>
                <a:gd name="connsiteY1-1304" fmla="*/ 443740 h 2214049"/>
                <a:gd name="connsiteX2-1305" fmla="*/ 1988879 w 2015163"/>
                <a:gd name="connsiteY2-1306" fmla="*/ 682456 h 2214049"/>
                <a:gd name="connsiteX3-1307" fmla="*/ 1745529 w 2015163"/>
                <a:gd name="connsiteY3-1308" fmla="*/ 911202 h 2214049"/>
                <a:gd name="connsiteX4-1309" fmla="*/ 1745529 w 2015163"/>
                <a:gd name="connsiteY4-1310" fmla="*/ 1308392 h 2214049"/>
                <a:gd name="connsiteX5-1311" fmla="*/ 1988879 w 2015163"/>
                <a:gd name="connsiteY5-1312" fmla="*/ 1537138 h 2214049"/>
                <a:gd name="connsiteX6-1313" fmla="*/ 1871213 w 2015163"/>
                <a:gd name="connsiteY6-1314" fmla="*/ 1740940 h 2214049"/>
                <a:gd name="connsiteX7-1315" fmla="*/ 1551439 w 2015163"/>
                <a:gd name="connsiteY7-1316" fmla="*/ 1644566 h 2214049"/>
                <a:gd name="connsiteX8-1317" fmla="*/ 1207462 w 2015163"/>
                <a:gd name="connsiteY8-1318" fmla="*/ 1843161 h 2214049"/>
                <a:gd name="connsiteX9-1319" fmla="*/ 1131037 w 2015163"/>
                <a:gd name="connsiteY9-1320" fmla="*/ 2168281 h 2214049"/>
                <a:gd name="connsiteX10-1321" fmla="*/ 860792 w 2015163"/>
                <a:gd name="connsiteY10-1322" fmla="*/ 2177009 h 2214049"/>
                <a:gd name="connsiteX11-1323" fmla="*/ 819282 w 2015163"/>
                <a:gd name="connsiteY11-1324" fmla="*/ 1843161 h 2214049"/>
                <a:gd name="connsiteX12-1325" fmla="*/ 475305 w 2015163"/>
                <a:gd name="connsiteY12-1326" fmla="*/ 1644566 h 2214049"/>
                <a:gd name="connsiteX13-1327" fmla="*/ 155531 w 2015163"/>
                <a:gd name="connsiteY13-1328" fmla="*/ 1740940 h 2214049"/>
                <a:gd name="connsiteX14-1329" fmla="*/ 2950 w 2015163"/>
                <a:gd name="connsiteY14-1330" fmla="*/ 1510953 h 2214049"/>
                <a:gd name="connsiteX15-1331" fmla="*/ 281215 w 2015163"/>
                <a:gd name="connsiteY15-1332" fmla="*/ 1308392 h 2214049"/>
                <a:gd name="connsiteX16-1333" fmla="*/ 281215 w 2015163"/>
                <a:gd name="connsiteY16-1334" fmla="*/ 911202 h 2214049"/>
                <a:gd name="connsiteX17-1335" fmla="*/ 37865 w 2015163"/>
                <a:gd name="connsiteY17-1336" fmla="*/ 682456 h 2214049"/>
                <a:gd name="connsiteX18-1337" fmla="*/ 155531 w 2015163"/>
                <a:gd name="connsiteY18-1338" fmla="*/ 452468 h 2214049"/>
                <a:gd name="connsiteX19-1339" fmla="*/ 475305 w 2015163"/>
                <a:gd name="connsiteY19-1340" fmla="*/ 575028 h 2214049"/>
                <a:gd name="connsiteX20-1341" fmla="*/ 819282 w 2015163"/>
                <a:gd name="connsiteY20-1342" fmla="*/ 376433 h 2214049"/>
                <a:gd name="connsiteX21-1343" fmla="*/ 895707 w 2015163"/>
                <a:gd name="connsiteY21-1344" fmla="*/ 51313 h 2214049"/>
                <a:gd name="connsiteX22-1345" fmla="*/ 1165952 w 2015163"/>
                <a:gd name="connsiteY22-1346" fmla="*/ 33855 h 2214049"/>
                <a:gd name="connsiteX23-1347" fmla="*/ 1207462 w 2015163"/>
                <a:gd name="connsiteY23-1348" fmla="*/ 376433 h 2214049"/>
                <a:gd name="connsiteX24-1349" fmla="*/ 1551439 w 2015163"/>
                <a:gd name="connsiteY24-1350" fmla="*/ 575028 h 2214049"/>
                <a:gd name="connsiteX0-1351" fmla="*/ 1551439 w 1990924"/>
                <a:gd name="connsiteY0-1352" fmla="*/ 575028 h 2214047"/>
                <a:gd name="connsiteX1-1353" fmla="*/ 1810111 w 1990924"/>
                <a:gd name="connsiteY1-1354" fmla="*/ 443740 h 2214047"/>
                <a:gd name="connsiteX2-1355" fmla="*/ 1988879 w 1990924"/>
                <a:gd name="connsiteY2-1356" fmla="*/ 682456 h 2214047"/>
                <a:gd name="connsiteX3-1357" fmla="*/ 1745529 w 1990924"/>
                <a:gd name="connsiteY3-1358" fmla="*/ 911202 h 2214047"/>
                <a:gd name="connsiteX4-1359" fmla="*/ 1745529 w 1990924"/>
                <a:gd name="connsiteY4-1360" fmla="*/ 1308392 h 2214047"/>
                <a:gd name="connsiteX5-1361" fmla="*/ 1988879 w 1990924"/>
                <a:gd name="connsiteY5-1362" fmla="*/ 1537138 h 2214047"/>
                <a:gd name="connsiteX6-1363" fmla="*/ 1845026 w 1990924"/>
                <a:gd name="connsiteY6-1364" fmla="*/ 1775854 h 2214047"/>
                <a:gd name="connsiteX7-1365" fmla="*/ 1551439 w 1990924"/>
                <a:gd name="connsiteY7-1366" fmla="*/ 1644566 h 2214047"/>
                <a:gd name="connsiteX8-1367" fmla="*/ 1207462 w 1990924"/>
                <a:gd name="connsiteY8-1368" fmla="*/ 1843161 h 2214047"/>
                <a:gd name="connsiteX9-1369" fmla="*/ 1131037 w 1990924"/>
                <a:gd name="connsiteY9-1370" fmla="*/ 2168281 h 2214047"/>
                <a:gd name="connsiteX10-1371" fmla="*/ 860792 w 1990924"/>
                <a:gd name="connsiteY10-1372" fmla="*/ 2177009 h 2214047"/>
                <a:gd name="connsiteX11-1373" fmla="*/ 819282 w 1990924"/>
                <a:gd name="connsiteY11-1374" fmla="*/ 1843161 h 2214047"/>
                <a:gd name="connsiteX12-1375" fmla="*/ 475305 w 1990924"/>
                <a:gd name="connsiteY12-1376" fmla="*/ 1644566 h 2214047"/>
                <a:gd name="connsiteX13-1377" fmla="*/ 155531 w 1990924"/>
                <a:gd name="connsiteY13-1378" fmla="*/ 1740940 h 2214047"/>
                <a:gd name="connsiteX14-1379" fmla="*/ 2950 w 1990924"/>
                <a:gd name="connsiteY14-1380" fmla="*/ 1510953 h 2214047"/>
                <a:gd name="connsiteX15-1381" fmla="*/ 281215 w 1990924"/>
                <a:gd name="connsiteY15-1382" fmla="*/ 1308392 h 2214047"/>
                <a:gd name="connsiteX16-1383" fmla="*/ 281215 w 1990924"/>
                <a:gd name="connsiteY16-1384" fmla="*/ 911202 h 2214047"/>
                <a:gd name="connsiteX17-1385" fmla="*/ 37865 w 1990924"/>
                <a:gd name="connsiteY17-1386" fmla="*/ 682456 h 2214047"/>
                <a:gd name="connsiteX18-1387" fmla="*/ 155531 w 1990924"/>
                <a:gd name="connsiteY18-1388" fmla="*/ 452468 h 2214047"/>
                <a:gd name="connsiteX19-1389" fmla="*/ 475305 w 1990924"/>
                <a:gd name="connsiteY19-1390" fmla="*/ 575028 h 2214047"/>
                <a:gd name="connsiteX20-1391" fmla="*/ 819282 w 1990924"/>
                <a:gd name="connsiteY20-1392" fmla="*/ 376433 h 2214047"/>
                <a:gd name="connsiteX21-1393" fmla="*/ 895707 w 1990924"/>
                <a:gd name="connsiteY21-1394" fmla="*/ 51313 h 2214047"/>
                <a:gd name="connsiteX22-1395" fmla="*/ 1165952 w 1990924"/>
                <a:gd name="connsiteY22-1396" fmla="*/ 33855 h 2214047"/>
                <a:gd name="connsiteX23-1397" fmla="*/ 1207462 w 1990924"/>
                <a:gd name="connsiteY23-1398" fmla="*/ 376433 h 2214047"/>
                <a:gd name="connsiteX24-1399" fmla="*/ 1551439 w 1990924"/>
                <a:gd name="connsiteY24-1400" fmla="*/ 575028 h 2214047"/>
                <a:gd name="connsiteX0-1401" fmla="*/ 1551439 w 1990924"/>
                <a:gd name="connsiteY0-1402" fmla="*/ 572746 h 2211766"/>
                <a:gd name="connsiteX1-1403" fmla="*/ 1810111 w 1990924"/>
                <a:gd name="connsiteY1-1404" fmla="*/ 441458 h 2211766"/>
                <a:gd name="connsiteX2-1405" fmla="*/ 1988879 w 1990924"/>
                <a:gd name="connsiteY2-1406" fmla="*/ 680174 h 2211766"/>
                <a:gd name="connsiteX3-1407" fmla="*/ 1745529 w 1990924"/>
                <a:gd name="connsiteY3-1408" fmla="*/ 908920 h 2211766"/>
                <a:gd name="connsiteX4-1409" fmla="*/ 1745529 w 1990924"/>
                <a:gd name="connsiteY4-1410" fmla="*/ 1306110 h 2211766"/>
                <a:gd name="connsiteX5-1411" fmla="*/ 1988879 w 1990924"/>
                <a:gd name="connsiteY5-1412" fmla="*/ 1534856 h 2211766"/>
                <a:gd name="connsiteX6-1413" fmla="*/ 1845026 w 1990924"/>
                <a:gd name="connsiteY6-1414" fmla="*/ 1773572 h 2211766"/>
                <a:gd name="connsiteX7-1415" fmla="*/ 1551439 w 1990924"/>
                <a:gd name="connsiteY7-1416" fmla="*/ 1642284 h 2211766"/>
                <a:gd name="connsiteX8-1417" fmla="*/ 1207462 w 1990924"/>
                <a:gd name="connsiteY8-1418" fmla="*/ 1840879 h 2211766"/>
                <a:gd name="connsiteX9-1419" fmla="*/ 1131037 w 1990924"/>
                <a:gd name="connsiteY9-1420" fmla="*/ 2165999 h 2211766"/>
                <a:gd name="connsiteX10-1421" fmla="*/ 860792 w 1990924"/>
                <a:gd name="connsiteY10-1422" fmla="*/ 2174727 h 2211766"/>
                <a:gd name="connsiteX11-1423" fmla="*/ 819282 w 1990924"/>
                <a:gd name="connsiteY11-1424" fmla="*/ 1840879 h 2211766"/>
                <a:gd name="connsiteX12-1425" fmla="*/ 475305 w 1990924"/>
                <a:gd name="connsiteY12-1426" fmla="*/ 1642284 h 2211766"/>
                <a:gd name="connsiteX13-1427" fmla="*/ 155531 w 1990924"/>
                <a:gd name="connsiteY13-1428" fmla="*/ 1738658 h 2211766"/>
                <a:gd name="connsiteX14-1429" fmla="*/ 2950 w 1990924"/>
                <a:gd name="connsiteY14-1430" fmla="*/ 1508671 h 2211766"/>
                <a:gd name="connsiteX15-1431" fmla="*/ 281215 w 1990924"/>
                <a:gd name="connsiteY15-1432" fmla="*/ 1306110 h 2211766"/>
                <a:gd name="connsiteX16-1433" fmla="*/ 281215 w 1990924"/>
                <a:gd name="connsiteY16-1434" fmla="*/ 908920 h 2211766"/>
                <a:gd name="connsiteX17-1435" fmla="*/ 37865 w 1990924"/>
                <a:gd name="connsiteY17-1436" fmla="*/ 680174 h 2211766"/>
                <a:gd name="connsiteX18-1437" fmla="*/ 155531 w 1990924"/>
                <a:gd name="connsiteY18-1438" fmla="*/ 450186 h 2211766"/>
                <a:gd name="connsiteX19-1439" fmla="*/ 475305 w 1990924"/>
                <a:gd name="connsiteY19-1440" fmla="*/ 572746 h 2211766"/>
                <a:gd name="connsiteX20-1441" fmla="*/ 819282 w 1990924"/>
                <a:gd name="connsiteY20-1442" fmla="*/ 374151 h 2211766"/>
                <a:gd name="connsiteX21-1443" fmla="*/ 895707 w 1990924"/>
                <a:gd name="connsiteY21-1444" fmla="*/ 49031 h 2211766"/>
                <a:gd name="connsiteX22-1445" fmla="*/ 1165952 w 1990924"/>
                <a:gd name="connsiteY22-1446" fmla="*/ 31573 h 2211766"/>
                <a:gd name="connsiteX23-1447" fmla="*/ 1207462 w 1990924"/>
                <a:gd name="connsiteY23-1448" fmla="*/ 374151 h 2211766"/>
                <a:gd name="connsiteX24-1449" fmla="*/ 1551439 w 1990924"/>
                <a:gd name="connsiteY24-1450" fmla="*/ 572746 h 2211766"/>
                <a:gd name="connsiteX0-1451" fmla="*/ 1551439 w 1990924"/>
                <a:gd name="connsiteY0-1452" fmla="*/ 584097 h 2223117"/>
                <a:gd name="connsiteX1-1453" fmla="*/ 1810111 w 1990924"/>
                <a:gd name="connsiteY1-1454" fmla="*/ 452809 h 2223117"/>
                <a:gd name="connsiteX2-1455" fmla="*/ 1988879 w 1990924"/>
                <a:gd name="connsiteY2-1456" fmla="*/ 691525 h 2223117"/>
                <a:gd name="connsiteX3-1457" fmla="*/ 1745529 w 1990924"/>
                <a:gd name="connsiteY3-1458" fmla="*/ 920271 h 2223117"/>
                <a:gd name="connsiteX4-1459" fmla="*/ 1745529 w 1990924"/>
                <a:gd name="connsiteY4-1460" fmla="*/ 1317461 h 2223117"/>
                <a:gd name="connsiteX5-1461" fmla="*/ 1988879 w 1990924"/>
                <a:gd name="connsiteY5-1462" fmla="*/ 1546207 h 2223117"/>
                <a:gd name="connsiteX6-1463" fmla="*/ 1845026 w 1990924"/>
                <a:gd name="connsiteY6-1464" fmla="*/ 1784923 h 2223117"/>
                <a:gd name="connsiteX7-1465" fmla="*/ 1551439 w 1990924"/>
                <a:gd name="connsiteY7-1466" fmla="*/ 1653635 h 2223117"/>
                <a:gd name="connsiteX8-1467" fmla="*/ 1207462 w 1990924"/>
                <a:gd name="connsiteY8-1468" fmla="*/ 1852230 h 2223117"/>
                <a:gd name="connsiteX9-1469" fmla="*/ 1131037 w 1990924"/>
                <a:gd name="connsiteY9-1470" fmla="*/ 2177350 h 2223117"/>
                <a:gd name="connsiteX10-1471" fmla="*/ 860792 w 1990924"/>
                <a:gd name="connsiteY10-1472" fmla="*/ 2186078 h 2223117"/>
                <a:gd name="connsiteX11-1473" fmla="*/ 819282 w 1990924"/>
                <a:gd name="connsiteY11-1474" fmla="*/ 1852230 h 2223117"/>
                <a:gd name="connsiteX12-1475" fmla="*/ 475305 w 1990924"/>
                <a:gd name="connsiteY12-1476" fmla="*/ 1653635 h 2223117"/>
                <a:gd name="connsiteX13-1477" fmla="*/ 155531 w 1990924"/>
                <a:gd name="connsiteY13-1478" fmla="*/ 1750009 h 2223117"/>
                <a:gd name="connsiteX14-1479" fmla="*/ 2950 w 1990924"/>
                <a:gd name="connsiteY14-1480" fmla="*/ 1520022 h 2223117"/>
                <a:gd name="connsiteX15-1481" fmla="*/ 281215 w 1990924"/>
                <a:gd name="connsiteY15-1482" fmla="*/ 1317461 h 2223117"/>
                <a:gd name="connsiteX16-1483" fmla="*/ 281215 w 1990924"/>
                <a:gd name="connsiteY16-1484" fmla="*/ 920271 h 2223117"/>
                <a:gd name="connsiteX17-1485" fmla="*/ 37865 w 1990924"/>
                <a:gd name="connsiteY17-1486" fmla="*/ 691525 h 2223117"/>
                <a:gd name="connsiteX18-1487" fmla="*/ 155531 w 1990924"/>
                <a:gd name="connsiteY18-1488" fmla="*/ 461537 h 2223117"/>
                <a:gd name="connsiteX19-1489" fmla="*/ 475305 w 1990924"/>
                <a:gd name="connsiteY19-1490" fmla="*/ 584097 h 2223117"/>
                <a:gd name="connsiteX20-1491" fmla="*/ 819282 w 1990924"/>
                <a:gd name="connsiteY20-1492" fmla="*/ 385502 h 2223117"/>
                <a:gd name="connsiteX21-1493" fmla="*/ 888019 w 1990924"/>
                <a:gd name="connsiteY21-1494" fmla="*/ 37776 h 2223117"/>
                <a:gd name="connsiteX22-1495" fmla="*/ 1165952 w 1990924"/>
                <a:gd name="connsiteY22-1496" fmla="*/ 42924 h 2223117"/>
                <a:gd name="connsiteX23-1497" fmla="*/ 1207462 w 1990924"/>
                <a:gd name="connsiteY23-1498" fmla="*/ 385502 h 2223117"/>
                <a:gd name="connsiteX24-1499" fmla="*/ 1551439 w 1990924"/>
                <a:gd name="connsiteY24-1500" fmla="*/ 584097 h 222311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</a:cxnLst>
              <a:rect l="l" t="t" r="r" b="b"/>
              <a:pathLst>
                <a:path w="1990924" h="2223117">
                  <a:moveTo>
                    <a:pt x="1551439" y="584097"/>
                  </a:moveTo>
                  <a:lnTo>
                    <a:pt x="1810111" y="452809"/>
                  </a:lnTo>
                  <a:cubicBezTo>
                    <a:pt x="1916702" y="420684"/>
                    <a:pt x="1999643" y="613615"/>
                    <a:pt x="1988879" y="691525"/>
                  </a:cubicBezTo>
                  <a:cubicBezTo>
                    <a:pt x="1978115" y="769435"/>
                    <a:pt x="1855917" y="842135"/>
                    <a:pt x="1745529" y="920271"/>
                  </a:cubicBezTo>
                  <a:cubicBezTo>
                    <a:pt x="1780804" y="1050318"/>
                    <a:pt x="1780804" y="1187414"/>
                    <a:pt x="1745529" y="1317461"/>
                  </a:cubicBezTo>
                  <a:cubicBezTo>
                    <a:pt x="1826646" y="1393710"/>
                    <a:pt x="1972296" y="1468297"/>
                    <a:pt x="1988879" y="1546207"/>
                  </a:cubicBezTo>
                  <a:cubicBezTo>
                    <a:pt x="2005462" y="1624117"/>
                    <a:pt x="1917933" y="1767018"/>
                    <a:pt x="1845026" y="1784923"/>
                  </a:cubicBezTo>
                  <a:cubicBezTo>
                    <a:pt x="1772119" y="1802828"/>
                    <a:pt x="1679522" y="1706428"/>
                    <a:pt x="1551439" y="1653635"/>
                  </a:cubicBezTo>
                  <a:cubicBezTo>
                    <a:pt x="1456452" y="1749208"/>
                    <a:pt x="1337724" y="1817756"/>
                    <a:pt x="1207462" y="1852230"/>
                  </a:cubicBezTo>
                  <a:cubicBezTo>
                    <a:pt x="1181987" y="1960603"/>
                    <a:pt x="1188815" y="2121709"/>
                    <a:pt x="1131037" y="2177350"/>
                  </a:cubicBezTo>
                  <a:cubicBezTo>
                    <a:pt x="1073259" y="2232991"/>
                    <a:pt x="912751" y="2240265"/>
                    <a:pt x="860792" y="2186078"/>
                  </a:cubicBezTo>
                  <a:cubicBezTo>
                    <a:pt x="808833" y="2131891"/>
                    <a:pt x="810792" y="1956972"/>
                    <a:pt x="819282" y="1852230"/>
                  </a:cubicBezTo>
                  <a:cubicBezTo>
                    <a:pt x="689020" y="1817755"/>
                    <a:pt x="570292" y="1749207"/>
                    <a:pt x="475305" y="1653635"/>
                  </a:cubicBezTo>
                  <a:cubicBezTo>
                    <a:pt x="368714" y="1685760"/>
                    <a:pt x="234257" y="1772278"/>
                    <a:pt x="155531" y="1750009"/>
                  </a:cubicBezTo>
                  <a:cubicBezTo>
                    <a:pt x="76805" y="1727740"/>
                    <a:pt x="-17997" y="1592113"/>
                    <a:pt x="2950" y="1520022"/>
                  </a:cubicBezTo>
                  <a:cubicBezTo>
                    <a:pt x="23897" y="1447931"/>
                    <a:pt x="223198" y="1369411"/>
                    <a:pt x="281215" y="1317461"/>
                  </a:cubicBezTo>
                  <a:cubicBezTo>
                    <a:pt x="245940" y="1187414"/>
                    <a:pt x="245940" y="1050318"/>
                    <a:pt x="281215" y="920271"/>
                  </a:cubicBezTo>
                  <a:cubicBezTo>
                    <a:pt x="200098" y="844022"/>
                    <a:pt x="58812" y="767981"/>
                    <a:pt x="37865" y="691525"/>
                  </a:cubicBezTo>
                  <a:cubicBezTo>
                    <a:pt x="16918" y="615069"/>
                    <a:pt x="82624" y="479442"/>
                    <a:pt x="155531" y="461537"/>
                  </a:cubicBezTo>
                  <a:cubicBezTo>
                    <a:pt x="228438" y="443632"/>
                    <a:pt x="364680" y="540034"/>
                    <a:pt x="475305" y="584097"/>
                  </a:cubicBezTo>
                  <a:cubicBezTo>
                    <a:pt x="570292" y="488524"/>
                    <a:pt x="689020" y="419976"/>
                    <a:pt x="819282" y="385502"/>
                  </a:cubicBezTo>
                  <a:cubicBezTo>
                    <a:pt x="844757" y="277129"/>
                    <a:pt x="815094" y="87414"/>
                    <a:pt x="888019" y="37776"/>
                  </a:cubicBezTo>
                  <a:cubicBezTo>
                    <a:pt x="960944" y="-11862"/>
                    <a:pt x="1112712" y="-15030"/>
                    <a:pt x="1165952" y="42924"/>
                  </a:cubicBezTo>
                  <a:cubicBezTo>
                    <a:pt x="1219193" y="100878"/>
                    <a:pt x="1198495" y="263302"/>
                    <a:pt x="1207462" y="385502"/>
                  </a:cubicBezTo>
                  <a:cubicBezTo>
                    <a:pt x="1337724" y="419977"/>
                    <a:pt x="1456452" y="488525"/>
                    <a:pt x="1551439" y="584097"/>
                  </a:cubicBezTo>
                  <a:close/>
                </a:path>
              </a:pathLst>
            </a:custGeom>
            <a:noFill/>
            <a:ln w="25400">
              <a:solidFill>
                <a:srgbClr val="005790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83766" tIns="587064" rIns="583766" bIns="587064" numCol="1" spcCol="1270" anchor="ctr" anchorCtr="0">
              <a:noAutofit/>
            </a:bodyPr>
            <a:lstStyle/>
            <a:p>
              <a:pPr lvl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3000" kern="1200">
                <a:solidFill>
                  <a:srgbClr val="005790"/>
                </a:solidFill>
              </a:endParaRPr>
            </a:p>
          </p:txBody>
        </p:sp>
      </p:grpSp>
      <p:sp>
        <p:nvSpPr>
          <p:cNvPr id="91" name="文本框 90"/>
          <p:cNvSpPr txBox="1"/>
          <p:nvPr/>
        </p:nvSpPr>
        <p:spPr>
          <a:xfrm>
            <a:off x="2269868" y="2396610"/>
            <a:ext cx="4203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1358057" y="2279417"/>
            <a:ext cx="69923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10</a:t>
            </a:r>
            <a:r>
              <a:rPr lang="en-US" altLang="zh-CN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%</a:t>
            </a:r>
            <a:endParaRPr lang="zh-CN" altLang="en-US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2118184" y="2470031"/>
            <a:ext cx="14514" cy="493486"/>
          </a:xfrm>
          <a:custGeom>
            <a:avLst/>
            <a:gdLst>
              <a:gd name="connsiteX0" fmla="*/ 0 w 14514"/>
              <a:gd name="connsiteY0" fmla="*/ 493486 h 493486"/>
              <a:gd name="connsiteX1" fmla="*/ 14514 w 14514"/>
              <a:gd name="connsiteY1" fmla="*/ 0 h 493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514" h="493486">
                <a:moveTo>
                  <a:pt x="0" y="493486"/>
                </a:moveTo>
                <a:lnTo>
                  <a:pt x="14514" y="0"/>
                </a:lnTo>
              </a:path>
            </a:pathLst>
          </a:custGeom>
          <a:noFill/>
          <a:ln w="25400" cap="rnd">
            <a:solidFill>
              <a:srgbClr val="00579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94" name="文本框 93"/>
          <p:cNvSpPr txBox="1"/>
          <p:nvPr/>
        </p:nvSpPr>
        <p:spPr>
          <a:xfrm>
            <a:off x="2269868" y="3559670"/>
            <a:ext cx="4203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1317180" y="3442477"/>
            <a:ext cx="78098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25</a:t>
            </a:r>
            <a:r>
              <a:rPr lang="en-US" altLang="zh-CN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%</a:t>
            </a:r>
            <a:endParaRPr lang="zh-CN" altLang="en-US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96" name="任意多边形 95"/>
          <p:cNvSpPr/>
          <p:nvPr/>
        </p:nvSpPr>
        <p:spPr>
          <a:xfrm>
            <a:off x="2118184" y="3633091"/>
            <a:ext cx="14514" cy="493486"/>
          </a:xfrm>
          <a:custGeom>
            <a:avLst/>
            <a:gdLst>
              <a:gd name="connsiteX0" fmla="*/ 0 w 14514"/>
              <a:gd name="connsiteY0" fmla="*/ 493486 h 493486"/>
              <a:gd name="connsiteX1" fmla="*/ 14514 w 14514"/>
              <a:gd name="connsiteY1" fmla="*/ 0 h 493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514" h="493486">
                <a:moveTo>
                  <a:pt x="0" y="493486"/>
                </a:moveTo>
                <a:lnTo>
                  <a:pt x="14514" y="0"/>
                </a:lnTo>
              </a:path>
            </a:pathLst>
          </a:custGeom>
          <a:noFill/>
          <a:ln w="25400" cap="rnd">
            <a:solidFill>
              <a:srgbClr val="00579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2269868" y="4722730"/>
            <a:ext cx="4203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99" name="矩形 98"/>
          <p:cNvSpPr/>
          <p:nvPr/>
        </p:nvSpPr>
        <p:spPr>
          <a:xfrm>
            <a:off x="1311569" y="4605537"/>
            <a:ext cx="79220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72</a:t>
            </a:r>
            <a:r>
              <a:rPr lang="en-US" altLang="zh-CN" sz="2400" b="1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%</a:t>
            </a:r>
            <a:endParaRPr lang="zh-CN" altLang="en-US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00" name="任意多边形 99"/>
          <p:cNvSpPr/>
          <p:nvPr/>
        </p:nvSpPr>
        <p:spPr>
          <a:xfrm>
            <a:off x="2118184" y="4796151"/>
            <a:ext cx="14514" cy="493486"/>
          </a:xfrm>
          <a:custGeom>
            <a:avLst/>
            <a:gdLst>
              <a:gd name="connsiteX0" fmla="*/ 0 w 14514"/>
              <a:gd name="connsiteY0" fmla="*/ 493486 h 493486"/>
              <a:gd name="connsiteX1" fmla="*/ 14514 w 14514"/>
              <a:gd name="connsiteY1" fmla="*/ 0 h 493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514" h="493486">
                <a:moveTo>
                  <a:pt x="0" y="493486"/>
                </a:moveTo>
                <a:lnTo>
                  <a:pt x="14514" y="0"/>
                </a:lnTo>
              </a:path>
            </a:pathLst>
          </a:custGeom>
          <a:noFill/>
          <a:ln w="25400" cap="rnd">
            <a:solidFill>
              <a:srgbClr val="00579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grpSp>
        <p:nvGrpSpPr>
          <p:cNvPr id="383" name="组合 382"/>
          <p:cNvGrpSpPr/>
          <p:nvPr/>
        </p:nvGrpSpPr>
        <p:grpSpPr>
          <a:xfrm>
            <a:off x="7498334" y="3484634"/>
            <a:ext cx="551355" cy="563428"/>
            <a:chOff x="5268913" y="4124325"/>
            <a:chExt cx="652463" cy="666751"/>
          </a:xfrm>
          <a:solidFill>
            <a:srgbClr val="005790"/>
          </a:solidFill>
        </p:grpSpPr>
        <p:sp>
          <p:nvSpPr>
            <p:cNvPr id="384" name="Freeform 719"/>
            <p:cNvSpPr/>
            <p:nvPr/>
          </p:nvSpPr>
          <p:spPr bwMode="auto">
            <a:xfrm>
              <a:off x="5356226" y="4351338"/>
              <a:ext cx="9525" cy="57150"/>
            </a:xfrm>
            <a:custGeom>
              <a:avLst/>
              <a:gdLst/>
              <a:ahLst/>
              <a:cxnLst>
                <a:cxn ang="0">
                  <a:pos x="9" y="3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3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4" y="15"/>
                </a:cxn>
                <a:cxn ang="0">
                  <a:pos x="7" y="25"/>
                </a:cxn>
                <a:cxn ang="0">
                  <a:pos x="9" y="35"/>
                </a:cxn>
                <a:cxn ang="0">
                  <a:pos x="11" y="46"/>
                </a:cxn>
                <a:cxn ang="0">
                  <a:pos x="11" y="46"/>
                </a:cxn>
                <a:cxn ang="0">
                  <a:pos x="11" y="53"/>
                </a:cxn>
                <a:cxn ang="0">
                  <a:pos x="9" y="60"/>
                </a:cxn>
                <a:cxn ang="0">
                  <a:pos x="6" y="75"/>
                </a:cxn>
                <a:cxn ang="0">
                  <a:pos x="2" y="89"/>
                </a:cxn>
                <a:cxn ang="0">
                  <a:pos x="1" y="96"/>
                </a:cxn>
                <a:cxn ang="0">
                  <a:pos x="0" y="104"/>
                </a:cxn>
                <a:cxn ang="0">
                  <a:pos x="0" y="104"/>
                </a:cxn>
                <a:cxn ang="0">
                  <a:pos x="0" y="106"/>
                </a:cxn>
                <a:cxn ang="0">
                  <a:pos x="1" y="108"/>
                </a:cxn>
                <a:cxn ang="0">
                  <a:pos x="3" y="108"/>
                </a:cxn>
                <a:cxn ang="0">
                  <a:pos x="5" y="109"/>
                </a:cxn>
                <a:cxn ang="0">
                  <a:pos x="6" y="108"/>
                </a:cxn>
                <a:cxn ang="0">
                  <a:pos x="8" y="108"/>
                </a:cxn>
                <a:cxn ang="0">
                  <a:pos x="9" y="106"/>
                </a:cxn>
                <a:cxn ang="0">
                  <a:pos x="9" y="104"/>
                </a:cxn>
                <a:cxn ang="0">
                  <a:pos x="9" y="104"/>
                </a:cxn>
                <a:cxn ang="0">
                  <a:pos x="12" y="89"/>
                </a:cxn>
                <a:cxn ang="0">
                  <a:pos x="15" y="75"/>
                </a:cxn>
                <a:cxn ang="0">
                  <a:pos x="18" y="60"/>
                </a:cxn>
                <a:cxn ang="0">
                  <a:pos x="20" y="46"/>
                </a:cxn>
                <a:cxn ang="0">
                  <a:pos x="20" y="46"/>
                </a:cxn>
                <a:cxn ang="0">
                  <a:pos x="20" y="41"/>
                </a:cxn>
                <a:cxn ang="0">
                  <a:pos x="20" y="35"/>
                </a:cxn>
                <a:cxn ang="0">
                  <a:pos x="18" y="24"/>
                </a:cxn>
                <a:cxn ang="0">
                  <a:pos x="14" y="13"/>
                </a:cxn>
                <a:cxn ang="0">
                  <a:pos x="9" y="3"/>
                </a:cxn>
                <a:cxn ang="0">
                  <a:pos x="9" y="3"/>
                </a:cxn>
              </a:cxnLst>
              <a:rect l="0" t="0" r="r" b="b"/>
              <a:pathLst>
                <a:path w="20" h="109">
                  <a:moveTo>
                    <a:pt x="9" y="3"/>
                  </a:moveTo>
                  <a:lnTo>
                    <a:pt x="9" y="3"/>
                  </a:lnTo>
                  <a:lnTo>
                    <a:pt x="8" y="1"/>
                  </a:lnTo>
                  <a:lnTo>
                    <a:pt x="7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4" y="15"/>
                  </a:lnTo>
                  <a:lnTo>
                    <a:pt x="7" y="25"/>
                  </a:lnTo>
                  <a:lnTo>
                    <a:pt x="9" y="35"/>
                  </a:lnTo>
                  <a:lnTo>
                    <a:pt x="11" y="46"/>
                  </a:lnTo>
                  <a:lnTo>
                    <a:pt x="11" y="46"/>
                  </a:lnTo>
                  <a:lnTo>
                    <a:pt x="11" y="53"/>
                  </a:lnTo>
                  <a:lnTo>
                    <a:pt x="9" y="60"/>
                  </a:lnTo>
                  <a:lnTo>
                    <a:pt x="6" y="75"/>
                  </a:lnTo>
                  <a:lnTo>
                    <a:pt x="2" y="89"/>
                  </a:lnTo>
                  <a:lnTo>
                    <a:pt x="1" y="96"/>
                  </a:lnTo>
                  <a:lnTo>
                    <a:pt x="0" y="104"/>
                  </a:lnTo>
                  <a:lnTo>
                    <a:pt x="0" y="104"/>
                  </a:lnTo>
                  <a:lnTo>
                    <a:pt x="0" y="106"/>
                  </a:lnTo>
                  <a:lnTo>
                    <a:pt x="1" y="108"/>
                  </a:lnTo>
                  <a:lnTo>
                    <a:pt x="3" y="108"/>
                  </a:lnTo>
                  <a:lnTo>
                    <a:pt x="5" y="109"/>
                  </a:lnTo>
                  <a:lnTo>
                    <a:pt x="6" y="108"/>
                  </a:lnTo>
                  <a:lnTo>
                    <a:pt x="8" y="108"/>
                  </a:lnTo>
                  <a:lnTo>
                    <a:pt x="9" y="106"/>
                  </a:lnTo>
                  <a:lnTo>
                    <a:pt x="9" y="104"/>
                  </a:lnTo>
                  <a:lnTo>
                    <a:pt x="9" y="104"/>
                  </a:lnTo>
                  <a:lnTo>
                    <a:pt x="12" y="89"/>
                  </a:lnTo>
                  <a:lnTo>
                    <a:pt x="15" y="75"/>
                  </a:lnTo>
                  <a:lnTo>
                    <a:pt x="18" y="60"/>
                  </a:lnTo>
                  <a:lnTo>
                    <a:pt x="20" y="46"/>
                  </a:lnTo>
                  <a:lnTo>
                    <a:pt x="20" y="46"/>
                  </a:lnTo>
                  <a:lnTo>
                    <a:pt x="20" y="41"/>
                  </a:lnTo>
                  <a:lnTo>
                    <a:pt x="20" y="35"/>
                  </a:lnTo>
                  <a:lnTo>
                    <a:pt x="18" y="24"/>
                  </a:lnTo>
                  <a:lnTo>
                    <a:pt x="14" y="13"/>
                  </a:lnTo>
                  <a:lnTo>
                    <a:pt x="9" y="3"/>
                  </a:lnTo>
                  <a:lnTo>
                    <a:pt x="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85" name="Freeform 720"/>
            <p:cNvSpPr/>
            <p:nvPr/>
          </p:nvSpPr>
          <p:spPr bwMode="auto">
            <a:xfrm>
              <a:off x="5392738" y="4365625"/>
              <a:ext cx="12700" cy="80963"/>
            </a:xfrm>
            <a:custGeom>
              <a:avLst/>
              <a:gdLst/>
              <a:ahLst/>
              <a:cxnLst>
                <a:cxn ang="0">
                  <a:pos x="25" y="4"/>
                </a:cxn>
                <a:cxn ang="0">
                  <a:pos x="25" y="4"/>
                </a:cxn>
                <a:cxn ang="0">
                  <a:pos x="25" y="2"/>
                </a:cxn>
                <a:cxn ang="0">
                  <a:pos x="24" y="1"/>
                </a:cxn>
                <a:cxn ang="0">
                  <a:pos x="22" y="0"/>
                </a:cxn>
                <a:cxn ang="0">
                  <a:pos x="21" y="0"/>
                </a:cxn>
                <a:cxn ang="0">
                  <a:pos x="19" y="0"/>
                </a:cxn>
                <a:cxn ang="0">
                  <a:pos x="17" y="1"/>
                </a:cxn>
                <a:cxn ang="0">
                  <a:pos x="16" y="2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4" y="24"/>
                </a:cxn>
                <a:cxn ang="0">
                  <a:pos x="11" y="43"/>
                </a:cxn>
                <a:cxn ang="0">
                  <a:pos x="4" y="80"/>
                </a:cxn>
                <a:cxn ang="0">
                  <a:pos x="4" y="80"/>
                </a:cxn>
                <a:cxn ang="0">
                  <a:pos x="1" y="96"/>
                </a:cxn>
                <a:cxn ang="0">
                  <a:pos x="0" y="114"/>
                </a:cxn>
                <a:cxn ang="0">
                  <a:pos x="1" y="147"/>
                </a:cxn>
                <a:cxn ang="0">
                  <a:pos x="1" y="147"/>
                </a:cxn>
                <a:cxn ang="0">
                  <a:pos x="1" y="149"/>
                </a:cxn>
                <a:cxn ang="0">
                  <a:pos x="2" y="150"/>
                </a:cxn>
                <a:cxn ang="0">
                  <a:pos x="5" y="151"/>
                </a:cxn>
                <a:cxn ang="0">
                  <a:pos x="7" y="151"/>
                </a:cxn>
                <a:cxn ang="0">
                  <a:pos x="8" y="151"/>
                </a:cxn>
                <a:cxn ang="0">
                  <a:pos x="10" y="150"/>
                </a:cxn>
                <a:cxn ang="0">
                  <a:pos x="11" y="149"/>
                </a:cxn>
                <a:cxn ang="0">
                  <a:pos x="11" y="147"/>
                </a:cxn>
                <a:cxn ang="0">
                  <a:pos x="11" y="147"/>
                </a:cxn>
                <a:cxn ang="0">
                  <a:pos x="11" y="126"/>
                </a:cxn>
                <a:cxn ang="0">
                  <a:pos x="11" y="107"/>
                </a:cxn>
                <a:cxn ang="0">
                  <a:pos x="13" y="86"/>
                </a:cxn>
                <a:cxn ang="0">
                  <a:pos x="16" y="65"/>
                </a:cxn>
                <a:cxn ang="0">
                  <a:pos x="16" y="65"/>
                </a:cxn>
                <a:cxn ang="0">
                  <a:pos x="22" y="35"/>
                </a:cxn>
                <a:cxn ang="0">
                  <a:pos x="24" y="20"/>
                </a:cxn>
                <a:cxn ang="0">
                  <a:pos x="25" y="4"/>
                </a:cxn>
                <a:cxn ang="0">
                  <a:pos x="25" y="4"/>
                </a:cxn>
              </a:cxnLst>
              <a:rect l="0" t="0" r="r" b="b"/>
              <a:pathLst>
                <a:path w="25" h="151">
                  <a:moveTo>
                    <a:pt x="25" y="4"/>
                  </a:moveTo>
                  <a:lnTo>
                    <a:pt x="25" y="4"/>
                  </a:lnTo>
                  <a:lnTo>
                    <a:pt x="25" y="2"/>
                  </a:lnTo>
                  <a:lnTo>
                    <a:pt x="24" y="1"/>
                  </a:lnTo>
                  <a:lnTo>
                    <a:pt x="22" y="0"/>
                  </a:lnTo>
                  <a:lnTo>
                    <a:pt x="21" y="0"/>
                  </a:lnTo>
                  <a:lnTo>
                    <a:pt x="19" y="0"/>
                  </a:lnTo>
                  <a:lnTo>
                    <a:pt x="17" y="1"/>
                  </a:lnTo>
                  <a:lnTo>
                    <a:pt x="16" y="2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4" y="24"/>
                  </a:lnTo>
                  <a:lnTo>
                    <a:pt x="11" y="43"/>
                  </a:lnTo>
                  <a:lnTo>
                    <a:pt x="4" y="80"/>
                  </a:lnTo>
                  <a:lnTo>
                    <a:pt x="4" y="80"/>
                  </a:lnTo>
                  <a:lnTo>
                    <a:pt x="1" y="96"/>
                  </a:lnTo>
                  <a:lnTo>
                    <a:pt x="0" y="114"/>
                  </a:lnTo>
                  <a:lnTo>
                    <a:pt x="1" y="147"/>
                  </a:lnTo>
                  <a:lnTo>
                    <a:pt x="1" y="147"/>
                  </a:lnTo>
                  <a:lnTo>
                    <a:pt x="1" y="149"/>
                  </a:lnTo>
                  <a:lnTo>
                    <a:pt x="2" y="150"/>
                  </a:lnTo>
                  <a:lnTo>
                    <a:pt x="5" y="151"/>
                  </a:lnTo>
                  <a:lnTo>
                    <a:pt x="7" y="151"/>
                  </a:lnTo>
                  <a:lnTo>
                    <a:pt x="8" y="151"/>
                  </a:lnTo>
                  <a:lnTo>
                    <a:pt x="10" y="150"/>
                  </a:lnTo>
                  <a:lnTo>
                    <a:pt x="11" y="149"/>
                  </a:lnTo>
                  <a:lnTo>
                    <a:pt x="11" y="147"/>
                  </a:lnTo>
                  <a:lnTo>
                    <a:pt x="11" y="147"/>
                  </a:lnTo>
                  <a:lnTo>
                    <a:pt x="11" y="126"/>
                  </a:lnTo>
                  <a:lnTo>
                    <a:pt x="11" y="107"/>
                  </a:lnTo>
                  <a:lnTo>
                    <a:pt x="13" y="86"/>
                  </a:lnTo>
                  <a:lnTo>
                    <a:pt x="16" y="65"/>
                  </a:lnTo>
                  <a:lnTo>
                    <a:pt x="16" y="65"/>
                  </a:lnTo>
                  <a:lnTo>
                    <a:pt x="22" y="35"/>
                  </a:lnTo>
                  <a:lnTo>
                    <a:pt x="24" y="20"/>
                  </a:lnTo>
                  <a:lnTo>
                    <a:pt x="25" y="4"/>
                  </a:lnTo>
                  <a:lnTo>
                    <a:pt x="2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86" name="Freeform 721"/>
            <p:cNvSpPr/>
            <p:nvPr/>
          </p:nvSpPr>
          <p:spPr bwMode="auto">
            <a:xfrm>
              <a:off x="5421313" y="4389438"/>
              <a:ext cx="19050" cy="84138"/>
            </a:xfrm>
            <a:custGeom>
              <a:avLst/>
              <a:gdLst/>
              <a:ahLst/>
              <a:cxnLst>
                <a:cxn ang="0">
                  <a:pos x="29" y="2"/>
                </a:cxn>
                <a:cxn ang="0">
                  <a:pos x="29" y="2"/>
                </a:cxn>
                <a:cxn ang="0">
                  <a:pos x="22" y="16"/>
                </a:cxn>
                <a:cxn ang="0">
                  <a:pos x="18" y="30"/>
                </a:cxn>
                <a:cxn ang="0">
                  <a:pos x="15" y="46"/>
                </a:cxn>
                <a:cxn ang="0">
                  <a:pos x="13" y="61"/>
                </a:cxn>
                <a:cxn ang="0">
                  <a:pos x="13" y="61"/>
                </a:cxn>
                <a:cxn ang="0">
                  <a:pos x="8" y="85"/>
                </a:cxn>
                <a:cxn ang="0">
                  <a:pos x="4" y="109"/>
                </a:cxn>
                <a:cxn ang="0">
                  <a:pos x="1" y="133"/>
                </a:cxn>
                <a:cxn ang="0">
                  <a:pos x="0" y="157"/>
                </a:cxn>
                <a:cxn ang="0">
                  <a:pos x="0" y="157"/>
                </a:cxn>
                <a:cxn ang="0">
                  <a:pos x="0" y="158"/>
                </a:cxn>
                <a:cxn ang="0">
                  <a:pos x="1" y="160"/>
                </a:cxn>
                <a:cxn ang="0">
                  <a:pos x="2" y="161"/>
                </a:cxn>
                <a:cxn ang="0">
                  <a:pos x="4" y="161"/>
                </a:cxn>
                <a:cxn ang="0">
                  <a:pos x="6" y="161"/>
                </a:cxn>
                <a:cxn ang="0">
                  <a:pos x="7" y="160"/>
                </a:cxn>
                <a:cxn ang="0">
                  <a:pos x="8" y="158"/>
                </a:cxn>
                <a:cxn ang="0">
                  <a:pos x="9" y="157"/>
                </a:cxn>
                <a:cxn ang="0">
                  <a:pos x="9" y="157"/>
                </a:cxn>
                <a:cxn ang="0">
                  <a:pos x="10" y="137"/>
                </a:cxn>
                <a:cxn ang="0">
                  <a:pos x="14" y="117"/>
                </a:cxn>
                <a:cxn ang="0">
                  <a:pos x="20" y="78"/>
                </a:cxn>
                <a:cxn ang="0">
                  <a:pos x="20" y="78"/>
                </a:cxn>
                <a:cxn ang="0">
                  <a:pos x="22" y="59"/>
                </a:cxn>
                <a:cxn ang="0">
                  <a:pos x="25" y="42"/>
                </a:cxn>
                <a:cxn ang="0">
                  <a:pos x="30" y="24"/>
                </a:cxn>
                <a:cxn ang="0">
                  <a:pos x="33" y="15"/>
                </a:cxn>
                <a:cxn ang="0">
                  <a:pos x="37" y="7"/>
                </a:cxn>
                <a:cxn ang="0">
                  <a:pos x="37" y="7"/>
                </a:cxn>
                <a:cxn ang="0">
                  <a:pos x="37" y="5"/>
                </a:cxn>
                <a:cxn ang="0">
                  <a:pos x="37" y="3"/>
                </a:cxn>
                <a:cxn ang="0">
                  <a:pos x="36" y="2"/>
                </a:cxn>
                <a:cxn ang="0">
                  <a:pos x="35" y="1"/>
                </a:cxn>
                <a:cxn ang="0">
                  <a:pos x="33" y="0"/>
                </a:cxn>
                <a:cxn ang="0">
                  <a:pos x="31" y="0"/>
                </a:cxn>
                <a:cxn ang="0">
                  <a:pos x="30" y="1"/>
                </a:cxn>
                <a:cxn ang="0">
                  <a:pos x="29" y="2"/>
                </a:cxn>
                <a:cxn ang="0">
                  <a:pos x="29" y="2"/>
                </a:cxn>
              </a:cxnLst>
              <a:rect l="0" t="0" r="r" b="b"/>
              <a:pathLst>
                <a:path w="37" h="161">
                  <a:moveTo>
                    <a:pt x="29" y="2"/>
                  </a:moveTo>
                  <a:lnTo>
                    <a:pt x="29" y="2"/>
                  </a:lnTo>
                  <a:lnTo>
                    <a:pt x="22" y="16"/>
                  </a:lnTo>
                  <a:lnTo>
                    <a:pt x="18" y="30"/>
                  </a:lnTo>
                  <a:lnTo>
                    <a:pt x="15" y="46"/>
                  </a:lnTo>
                  <a:lnTo>
                    <a:pt x="13" y="61"/>
                  </a:lnTo>
                  <a:lnTo>
                    <a:pt x="13" y="61"/>
                  </a:lnTo>
                  <a:lnTo>
                    <a:pt x="8" y="85"/>
                  </a:lnTo>
                  <a:lnTo>
                    <a:pt x="4" y="109"/>
                  </a:lnTo>
                  <a:lnTo>
                    <a:pt x="1" y="133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0" y="158"/>
                  </a:lnTo>
                  <a:lnTo>
                    <a:pt x="1" y="160"/>
                  </a:lnTo>
                  <a:lnTo>
                    <a:pt x="2" y="161"/>
                  </a:lnTo>
                  <a:lnTo>
                    <a:pt x="4" y="161"/>
                  </a:lnTo>
                  <a:lnTo>
                    <a:pt x="6" y="161"/>
                  </a:lnTo>
                  <a:lnTo>
                    <a:pt x="7" y="160"/>
                  </a:lnTo>
                  <a:lnTo>
                    <a:pt x="8" y="158"/>
                  </a:lnTo>
                  <a:lnTo>
                    <a:pt x="9" y="157"/>
                  </a:lnTo>
                  <a:lnTo>
                    <a:pt x="9" y="157"/>
                  </a:lnTo>
                  <a:lnTo>
                    <a:pt x="10" y="137"/>
                  </a:lnTo>
                  <a:lnTo>
                    <a:pt x="14" y="117"/>
                  </a:lnTo>
                  <a:lnTo>
                    <a:pt x="20" y="78"/>
                  </a:lnTo>
                  <a:lnTo>
                    <a:pt x="20" y="78"/>
                  </a:lnTo>
                  <a:lnTo>
                    <a:pt x="22" y="59"/>
                  </a:lnTo>
                  <a:lnTo>
                    <a:pt x="25" y="42"/>
                  </a:lnTo>
                  <a:lnTo>
                    <a:pt x="30" y="24"/>
                  </a:lnTo>
                  <a:lnTo>
                    <a:pt x="33" y="15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5"/>
                  </a:lnTo>
                  <a:lnTo>
                    <a:pt x="37" y="3"/>
                  </a:lnTo>
                  <a:lnTo>
                    <a:pt x="36" y="2"/>
                  </a:lnTo>
                  <a:lnTo>
                    <a:pt x="35" y="1"/>
                  </a:lnTo>
                  <a:lnTo>
                    <a:pt x="33" y="0"/>
                  </a:lnTo>
                  <a:lnTo>
                    <a:pt x="31" y="0"/>
                  </a:lnTo>
                  <a:lnTo>
                    <a:pt x="30" y="1"/>
                  </a:lnTo>
                  <a:lnTo>
                    <a:pt x="29" y="2"/>
                  </a:lnTo>
                  <a:lnTo>
                    <a:pt x="29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87" name="Freeform 722"/>
            <p:cNvSpPr/>
            <p:nvPr/>
          </p:nvSpPr>
          <p:spPr bwMode="auto">
            <a:xfrm>
              <a:off x="5461001" y="4381500"/>
              <a:ext cx="22225" cy="125413"/>
            </a:xfrm>
            <a:custGeom>
              <a:avLst/>
              <a:gdLst/>
              <a:ahLst/>
              <a:cxnLst>
                <a:cxn ang="0">
                  <a:pos x="33" y="5"/>
                </a:cxn>
                <a:cxn ang="0">
                  <a:pos x="33" y="5"/>
                </a:cxn>
                <a:cxn ang="0">
                  <a:pos x="31" y="16"/>
                </a:cxn>
                <a:cxn ang="0">
                  <a:pos x="28" y="21"/>
                </a:cxn>
                <a:cxn ang="0">
                  <a:pos x="25" y="25"/>
                </a:cxn>
                <a:cxn ang="0">
                  <a:pos x="23" y="32"/>
                </a:cxn>
                <a:cxn ang="0">
                  <a:pos x="23" y="32"/>
                </a:cxn>
                <a:cxn ang="0">
                  <a:pos x="17" y="67"/>
                </a:cxn>
                <a:cxn ang="0">
                  <a:pos x="17" y="67"/>
                </a:cxn>
                <a:cxn ang="0">
                  <a:pos x="13" y="96"/>
                </a:cxn>
                <a:cxn ang="0">
                  <a:pos x="10" y="124"/>
                </a:cxn>
                <a:cxn ang="0">
                  <a:pos x="10" y="124"/>
                </a:cxn>
                <a:cxn ang="0">
                  <a:pos x="6" y="152"/>
                </a:cxn>
                <a:cxn ang="0">
                  <a:pos x="3" y="179"/>
                </a:cxn>
                <a:cxn ang="0">
                  <a:pos x="1" y="206"/>
                </a:cxn>
                <a:cxn ang="0">
                  <a:pos x="0" y="232"/>
                </a:cxn>
                <a:cxn ang="0">
                  <a:pos x="0" y="232"/>
                </a:cxn>
                <a:cxn ang="0">
                  <a:pos x="0" y="235"/>
                </a:cxn>
                <a:cxn ang="0">
                  <a:pos x="1" y="237"/>
                </a:cxn>
                <a:cxn ang="0">
                  <a:pos x="3" y="237"/>
                </a:cxn>
                <a:cxn ang="0">
                  <a:pos x="5" y="238"/>
                </a:cxn>
                <a:cxn ang="0">
                  <a:pos x="6" y="237"/>
                </a:cxn>
                <a:cxn ang="0">
                  <a:pos x="8" y="237"/>
                </a:cxn>
                <a:cxn ang="0">
                  <a:pos x="9" y="235"/>
                </a:cxn>
                <a:cxn ang="0">
                  <a:pos x="9" y="232"/>
                </a:cxn>
                <a:cxn ang="0">
                  <a:pos x="9" y="232"/>
                </a:cxn>
                <a:cxn ang="0">
                  <a:pos x="10" y="201"/>
                </a:cxn>
                <a:cxn ang="0">
                  <a:pos x="13" y="170"/>
                </a:cxn>
                <a:cxn ang="0">
                  <a:pos x="17" y="141"/>
                </a:cxn>
                <a:cxn ang="0">
                  <a:pos x="21" y="110"/>
                </a:cxn>
                <a:cxn ang="0">
                  <a:pos x="21" y="110"/>
                </a:cxn>
                <a:cxn ang="0">
                  <a:pos x="25" y="81"/>
                </a:cxn>
                <a:cxn ang="0">
                  <a:pos x="26" y="67"/>
                </a:cxn>
                <a:cxn ang="0">
                  <a:pos x="30" y="53"/>
                </a:cxn>
                <a:cxn ang="0">
                  <a:pos x="30" y="53"/>
                </a:cxn>
                <a:cxn ang="0">
                  <a:pos x="33" y="40"/>
                </a:cxn>
                <a:cxn ang="0">
                  <a:pos x="36" y="29"/>
                </a:cxn>
                <a:cxn ang="0">
                  <a:pos x="40" y="18"/>
                </a:cxn>
                <a:cxn ang="0">
                  <a:pos x="42" y="5"/>
                </a:cxn>
                <a:cxn ang="0">
                  <a:pos x="42" y="5"/>
                </a:cxn>
                <a:cxn ang="0">
                  <a:pos x="42" y="3"/>
                </a:cxn>
                <a:cxn ang="0">
                  <a:pos x="41" y="2"/>
                </a:cxn>
                <a:cxn ang="0">
                  <a:pos x="40" y="1"/>
                </a:cxn>
                <a:cxn ang="0">
                  <a:pos x="38" y="0"/>
                </a:cxn>
                <a:cxn ang="0">
                  <a:pos x="35" y="2"/>
                </a:cxn>
                <a:cxn ang="0">
                  <a:pos x="34" y="3"/>
                </a:cxn>
                <a:cxn ang="0">
                  <a:pos x="33" y="5"/>
                </a:cxn>
                <a:cxn ang="0">
                  <a:pos x="33" y="5"/>
                </a:cxn>
              </a:cxnLst>
              <a:rect l="0" t="0" r="r" b="b"/>
              <a:pathLst>
                <a:path w="42" h="238">
                  <a:moveTo>
                    <a:pt x="33" y="5"/>
                  </a:moveTo>
                  <a:lnTo>
                    <a:pt x="33" y="5"/>
                  </a:lnTo>
                  <a:lnTo>
                    <a:pt x="31" y="16"/>
                  </a:lnTo>
                  <a:lnTo>
                    <a:pt x="28" y="21"/>
                  </a:lnTo>
                  <a:lnTo>
                    <a:pt x="25" y="25"/>
                  </a:lnTo>
                  <a:lnTo>
                    <a:pt x="23" y="32"/>
                  </a:lnTo>
                  <a:lnTo>
                    <a:pt x="23" y="32"/>
                  </a:lnTo>
                  <a:lnTo>
                    <a:pt x="17" y="67"/>
                  </a:lnTo>
                  <a:lnTo>
                    <a:pt x="17" y="67"/>
                  </a:lnTo>
                  <a:lnTo>
                    <a:pt x="13" y="96"/>
                  </a:lnTo>
                  <a:lnTo>
                    <a:pt x="10" y="124"/>
                  </a:lnTo>
                  <a:lnTo>
                    <a:pt x="10" y="124"/>
                  </a:lnTo>
                  <a:lnTo>
                    <a:pt x="6" y="152"/>
                  </a:lnTo>
                  <a:lnTo>
                    <a:pt x="3" y="179"/>
                  </a:lnTo>
                  <a:lnTo>
                    <a:pt x="1" y="206"/>
                  </a:lnTo>
                  <a:lnTo>
                    <a:pt x="0" y="232"/>
                  </a:lnTo>
                  <a:lnTo>
                    <a:pt x="0" y="232"/>
                  </a:lnTo>
                  <a:lnTo>
                    <a:pt x="0" y="235"/>
                  </a:lnTo>
                  <a:lnTo>
                    <a:pt x="1" y="237"/>
                  </a:lnTo>
                  <a:lnTo>
                    <a:pt x="3" y="237"/>
                  </a:lnTo>
                  <a:lnTo>
                    <a:pt x="5" y="238"/>
                  </a:lnTo>
                  <a:lnTo>
                    <a:pt x="6" y="237"/>
                  </a:lnTo>
                  <a:lnTo>
                    <a:pt x="8" y="237"/>
                  </a:lnTo>
                  <a:lnTo>
                    <a:pt x="9" y="235"/>
                  </a:lnTo>
                  <a:lnTo>
                    <a:pt x="9" y="232"/>
                  </a:lnTo>
                  <a:lnTo>
                    <a:pt x="9" y="232"/>
                  </a:lnTo>
                  <a:lnTo>
                    <a:pt x="10" y="201"/>
                  </a:lnTo>
                  <a:lnTo>
                    <a:pt x="13" y="170"/>
                  </a:lnTo>
                  <a:lnTo>
                    <a:pt x="17" y="141"/>
                  </a:lnTo>
                  <a:lnTo>
                    <a:pt x="21" y="110"/>
                  </a:lnTo>
                  <a:lnTo>
                    <a:pt x="21" y="110"/>
                  </a:lnTo>
                  <a:lnTo>
                    <a:pt x="25" y="81"/>
                  </a:lnTo>
                  <a:lnTo>
                    <a:pt x="26" y="67"/>
                  </a:lnTo>
                  <a:lnTo>
                    <a:pt x="30" y="53"/>
                  </a:lnTo>
                  <a:lnTo>
                    <a:pt x="30" y="53"/>
                  </a:lnTo>
                  <a:lnTo>
                    <a:pt x="33" y="40"/>
                  </a:lnTo>
                  <a:lnTo>
                    <a:pt x="36" y="29"/>
                  </a:lnTo>
                  <a:lnTo>
                    <a:pt x="40" y="18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3"/>
                  </a:lnTo>
                  <a:lnTo>
                    <a:pt x="41" y="2"/>
                  </a:lnTo>
                  <a:lnTo>
                    <a:pt x="40" y="1"/>
                  </a:lnTo>
                  <a:lnTo>
                    <a:pt x="38" y="0"/>
                  </a:lnTo>
                  <a:lnTo>
                    <a:pt x="35" y="2"/>
                  </a:lnTo>
                  <a:lnTo>
                    <a:pt x="34" y="3"/>
                  </a:lnTo>
                  <a:lnTo>
                    <a:pt x="33" y="5"/>
                  </a:lnTo>
                  <a:lnTo>
                    <a:pt x="33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88" name="Freeform 723"/>
            <p:cNvSpPr/>
            <p:nvPr/>
          </p:nvSpPr>
          <p:spPr bwMode="auto">
            <a:xfrm>
              <a:off x="5483226" y="4329113"/>
              <a:ext cx="38100" cy="220663"/>
            </a:xfrm>
            <a:custGeom>
              <a:avLst/>
              <a:gdLst/>
              <a:ahLst/>
              <a:cxnLst>
                <a:cxn ang="0">
                  <a:pos x="65" y="1"/>
                </a:cxn>
                <a:cxn ang="0">
                  <a:pos x="56" y="18"/>
                </a:cxn>
                <a:cxn ang="0">
                  <a:pos x="50" y="38"/>
                </a:cxn>
                <a:cxn ang="0">
                  <a:pos x="46" y="78"/>
                </a:cxn>
                <a:cxn ang="0">
                  <a:pos x="25" y="213"/>
                </a:cxn>
                <a:cxn ang="0">
                  <a:pos x="18" y="243"/>
                </a:cxn>
                <a:cxn ang="0">
                  <a:pos x="8" y="300"/>
                </a:cxn>
                <a:cxn ang="0">
                  <a:pos x="4" y="330"/>
                </a:cxn>
                <a:cxn ang="0">
                  <a:pos x="1" y="363"/>
                </a:cxn>
                <a:cxn ang="0">
                  <a:pos x="1" y="386"/>
                </a:cxn>
                <a:cxn ang="0">
                  <a:pos x="7" y="407"/>
                </a:cxn>
                <a:cxn ang="0">
                  <a:pos x="13" y="415"/>
                </a:cxn>
                <a:cxn ang="0">
                  <a:pos x="14" y="417"/>
                </a:cxn>
                <a:cxn ang="0">
                  <a:pos x="18" y="417"/>
                </a:cxn>
                <a:cxn ang="0">
                  <a:pos x="20" y="413"/>
                </a:cxn>
                <a:cxn ang="0">
                  <a:pos x="19" y="409"/>
                </a:cxn>
                <a:cxn ang="0">
                  <a:pos x="15" y="403"/>
                </a:cxn>
                <a:cxn ang="0">
                  <a:pos x="11" y="390"/>
                </a:cxn>
                <a:cxn ang="0">
                  <a:pos x="11" y="370"/>
                </a:cxn>
                <a:cxn ang="0">
                  <a:pos x="12" y="356"/>
                </a:cxn>
                <a:cxn ang="0">
                  <a:pos x="13" y="327"/>
                </a:cxn>
                <a:cxn ang="0">
                  <a:pos x="17" y="298"/>
                </a:cxn>
                <a:cxn ang="0">
                  <a:pos x="27" y="248"/>
                </a:cxn>
                <a:cxn ang="0">
                  <a:pos x="36" y="197"/>
                </a:cxn>
                <a:cxn ang="0">
                  <a:pos x="55" y="90"/>
                </a:cxn>
                <a:cxn ang="0">
                  <a:pos x="57" y="69"/>
                </a:cxn>
                <a:cxn ang="0">
                  <a:pos x="60" y="36"/>
                </a:cxn>
                <a:cxn ang="0">
                  <a:pos x="67" y="16"/>
                </a:cxn>
                <a:cxn ang="0">
                  <a:pos x="72" y="8"/>
                </a:cxn>
                <a:cxn ang="0">
                  <a:pos x="73" y="4"/>
                </a:cxn>
                <a:cxn ang="0">
                  <a:pos x="70" y="0"/>
                </a:cxn>
                <a:cxn ang="0">
                  <a:pos x="67" y="0"/>
                </a:cxn>
                <a:cxn ang="0">
                  <a:pos x="65" y="1"/>
                </a:cxn>
              </a:cxnLst>
              <a:rect l="0" t="0" r="r" b="b"/>
              <a:pathLst>
                <a:path w="73" h="417">
                  <a:moveTo>
                    <a:pt x="65" y="1"/>
                  </a:moveTo>
                  <a:lnTo>
                    <a:pt x="65" y="1"/>
                  </a:lnTo>
                  <a:lnTo>
                    <a:pt x="60" y="9"/>
                  </a:lnTo>
                  <a:lnTo>
                    <a:pt x="56" y="18"/>
                  </a:lnTo>
                  <a:lnTo>
                    <a:pt x="53" y="28"/>
                  </a:lnTo>
                  <a:lnTo>
                    <a:pt x="50" y="38"/>
                  </a:lnTo>
                  <a:lnTo>
                    <a:pt x="49" y="58"/>
                  </a:lnTo>
                  <a:lnTo>
                    <a:pt x="46" y="78"/>
                  </a:lnTo>
                  <a:lnTo>
                    <a:pt x="46" y="78"/>
                  </a:lnTo>
                  <a:lnTo>
                    <a:pt x="25" y="213"/>
                  </a:lnTo>
                  <a:lnTo>
                    <a:pt x="25" y="213"/>
                  </a:lnTo>
                  <a:lnTo>
                    <a:pt x="18" y="243"/>
                  </a:lnTo>
                  <a:lnTo>
                    <a:pt x="13" y="272"/>
                  </a:lnTo>
                  <a:lnTo>
                    <a:pt x="8" y="300"/>
                  </a:lnTo>
                  <a:lnTo>
                    <a:pt x="4" y="330"/>
                  </a:lnTo>
                  <a:lnTo>
                    <a:pt x="4" y="330"/>
                  </a:lnTo>
                  <a:lnTo>
                    <a:pt x="2" y="352"/>
                  </a:lnTo>
                  <a:lnTo>
                    <a:pt x="1" y="363"/>
                  </a:lnTo>
                  <a:lnTo>
                    <a:pt x="0" y="375"/>
                  </a:lnTo>
                  <a:lnTo>
                    <a:pt x="1" y="386"/>
                  </a:lnTo>
                  <a:lnTo>
                    <a:pt x="3" y="397"/>
                  </a:lnTo>
                  <a:lnTo>
                    <a:pt x="7" y="407"/>
                  </a:lnTo>
                  <a:lnTo>
                    <a:pt x="10" y="411"/>
                  </a:lnTo>
                  <a:lnTo>
                    <a:pt x="13" y="415"/>
                  </a:lnTo>
                  <a:lnTo>
                    <a:pt x="13" y="415"/>
                  </a:lnTo>
                  <a:lnTo>
                    <a:pt x="14" y="417"/>
                  </a:lnTo>
                  <a:lnTo>
                    <a:pt x="16" y="417"/>
                  </a:lnTo>
                  <a:lnTo>
                    <a:pt x="18" y="417"/>
                  </a:lnTo>
                  <a:lnTo>
                    <a:pt x="19" y="416"/>
                  </a:lnTo>
                  <a:lnTo>
                    <a:pt x="20" y="413"/>
                  </a:lnTo>
                  <a:lnTo>
                    <a:pt x="20" y="411"/>
                  </a:lnTo>
                  <a:lnTo>
                    <a:pt x="19" y="409"/>
                  </a:lnTo>
                  <a:lnTo>
                    <a:pt x="19" y="409"/>
                  </a:lnTo>
                  <a:lnTo>
                    <a:pt x="15" y="403"/>
                  </a:lnTo>
                  <a:lnTo>
                    <a:pt x="13" y="397"/>
                  </a:lnTo>
                  <a:lnTo>
                    <a:pt x="11" y="390"/>
                  </a:lnTo>
                  <a:lnTo>
                    <a:pt x="11" y="383"/>
                  </a:lnTo>
                  <a:lnTo>
                    <a:pt x="11" y="370"/>
                  </a:lnTo>
                  <a:lnTo>
                    <a:pt x="12" y="356"/>
                  </a:lnTo>
                  <a:lnTo>
                    <a:pt x="12" y="356"/>
                  </a:lnTo>
                  <a:lnTo>
                    <a:pt x="12" y="342"/>
                  </a:lnTo>
                  <a:lnTo>
                    <a:pt x="13" y="327"/>
                  </a:lnTo>
                  <a:lnTo>
                    <a:pt x="17" y="298"/>
                  </a:lnTo>
                  <a:lnTo>
                    <a:pt x="17" y="298"/>
                  </a:lnTo>
                  <a:lnTo>
                    <a:pt x="22" y="273"/>
                  </a:lnTo>
                  <a:lnTo>
                    <a:pt x="27" y="248"/>
                  </a:lnTo>
                  <a:lnTo>
                    <a:pt x="32" y="223"/>
                  </a:lnTo>
                  <a:lnTo>
                    <a:pt x="36" y="197"/>
                  </a:lnTo>
                  <a:lnTo>
                    <a:pt x="36" y="197"/>
                  </a:lnTo>
                  <a:lnTo>
                    <a:pt x="55" y="90"/>
                  </a:lnTo>
                  <a:lnTo>
                    <a:pt x="55" y="90"/>
                  </a:lnTo>
                  <a:lnTo>
                    <a:pt x="57" y="69"/>
                  </a:lnTo>
                  <a:lnTo>
                    <a:pt x="59" y="47"/>
                  </a:lnTo>
                  <a:lnTo>
                    <a:pt x="60" y="36"/>
                  </a:lnTo>
                  <a:lnTo>
                    <a:pt x="63" y="26"/>
                  </a:lnTo>
                  <a:lnTo>
                    <a:pt x="67" y="16"/>
                  </a:lnTo>
                  <a:lnTo>
                    <a:pt x="72" y="8"/>
                  </a:lnTo>
                  <a:lnTo>
                    <a:pt x="72" y="8"/>
                  </a:lnTo>
                  <a:lnTo>
                    <a:pt x="73" y="6"/>
                  </a:lnTo>
                  <a:lnTo>
                    <a:pt x="73" y="4"/>
                  </a:lnTo>
                  <a:lnTo>
                    <a:pt x="71" y="1"/>
                  </a:lnTo>
                  <a:lnTo>
                    <a:pt x="70" y="0"/>
                  </a:lnTo>
                  <a:lnTo>
                    <a:pt x="68" y="0"/>
                  </a:lnTo>
                  <a:lnTo>
                    <a:pt x="67" y="0"/>
                  </a:lnTo>
                  <a:lnTo>
                    <a:pt x="65" y="1"/>
                  </a:lnTo>
                  <a:lnTo>
                    <a:pt x="65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89" name="Freeform 724"/>
            <p:cNvSpPr/>
            <p:nvPr/>
          </p:nvSpPr>
          <p:spPr bwMode="auto">
            <a:xfrm>
              <a:off x="5516563" y="4291013"/>
              <a:ext cx="46038" cy="268288"/>
            </a:xfrm>
            <a:custGeom>
              <a:avLst/>
              <a:gdLst/>
              <a:ahLst/>
              <a:cxnLst>
                <a:cxn ang="0">
                  <a:pos x="75" y="3"/>
                </a:cxn>
                <a:cxn ang="0">
                  <a:pos x="61" y="44"/>
                </a:cxn>
                <a:cxn ang="0">
                  <a:pos x="58" y="58"/>
                </a:cxn>
                <a:cxn ang="0">
                  <a:pos x="56" y="84"/>
                </a:cxn>
                <a:cxn ang="0">
                  <a:pos x="56" y="111"/>
                </a:cxn>
                <a:cxn ang="0">
                  <a:pos x="52" y="180"/>
                </a:cxn>
                <a:cxn ang="0">
                  <a:pos x="41" y="249"/>
                </a:cxn>
                <a:cxn ang="0">
                  <a:pos x="33" y="280"/>
                </a:cxn>
                <a:cxn ang="0">
                  <a:pos x="17" y="343"/>
                </a:cxn>
                <a:cxn ang="0">
                  <a:pos x="4" y="408"/>
                </a:cxn>
                <a:cxn ang="0">
                  <a:pos x="1" y="440"/>
                </a:cxn>
                <a:cxn ang="0">
                  <a:pos x="0" y="472"/>
                </a:cxn>
                <a:cxn ang="0">
                  <a:pos x="4" y="504"/>
                </a:cxn>
                <a:cxn ang="0">
                  <a:pos x="4" y="506"/>
                </a:cxn>
                <a:cxn ang="0">
                  <a:pos x="7" y="507"/>
                </a:cxn>
                <a:cxn ang="0">
                  <a:pos x="12" y="505"/>
                </a:cxn>
                <a:cxn ang="0">
                  <a:pos x="13" y="501"/>
                </a:cxn>
                <a:cxn ang="0">
                  <a:pos x="10" y="485"/>
                </a:cxn>
                <a:cxn ang="0">
                  <a:pos x="9" y="453"/>
                </a:cxn>
                <a:cxn ang="0">
                  <a:pos x="11" y="420"/>
                </a:cxn>
                <a:cxn ang="0">
                  <a:pos x="20" y="371"/>
                </a:cxn>
                <a:cxn ang="0">
                  <a:pos x="36" y="306"/>
                </a:cxn>
                <a:cxn ang="0">
                  <a:pos x="52" y="243"/>
                </a:cxn>
                <a:cxn ang="0">
                  <a:pos x="57" y="214"/>
                </a:cxn>
                <a:cxn ang="0">
                  <a:pos x="63" y="157"/>
                </a:cxn>
                <a:cxn ang="0">
                  <a:pos x="65" y="128"/>
                </a:cxn>
                <a:cxn ang="0">
                  <a:pos x="66" y="67"/>
                </a:cxn>
                <a:cxn ang="0">
                  <a:pos x="67" y="60"/>
                </a:cxn>
                <a:cxn ang="0">
                  <a:pos x="73" y="36"/>
                </a:cxn>
                <a:cxn ang="0">
                  <a:pos x="84" y="6"/>
                </a:cxn>
                <a:cxn ang="0">
                  <a:pos x="85" y="4"/>
                </a:cxn>
                <a:cxn ang="0">
                  <a:pos x="83" y="1"/>
                </a:cxn>
                <a:cxn ang="0">
                  <a:pos x="77" y="1"/>
                </a:cxn>
                <a:cxn ang="0">
                  <a:pos x="75" y="3"/>
                </a:cxn>
              </a:cxnLst>
              <a:rect l="0" t="0" r="r" b="b"/>
              <a:pathLst>
                <a:path w="85" h="507">
                  <a:moveTo>
                    <a:pt x="75" y="3"/>
                  </a:moveTo>
                  <a:lnTo>
                    <a:pt x="75" y="3"/>
                  </a:lnTo>
                  <a:lnTo>
                    <a:pt x="65" y="31"/>
                  </a:lnTo>
                  <a:lnTo>
                    <a:pt x="61" y="44"/>
                  </a:lnTo>
                  <a:lnTo>
                    <a:pt x="58" y="58"/>
                  </a:lnTo>
                  <a:lnTo>
                    <a:pt x="58" y="58"/>
                  </a:lnTo>
                  <a:lnTo>
                    <a:pt x="56" y="72"/>
                  </a:lnTo>
                  <a:lnTo>
                    <a:pt x="56" y="84"/>
                  </a:lnTo>
                  <a:lnTo>
                    <a:pt x="56" y="111"/>
                  </a:lnTo>
                  <a:lnTo>
                    <a:pt x="56" y="111"/>
                  </a:lnTo>
                  <a:lnTo>
                    <a:pt x="55" y="145"/>
                  </a:lnTo>
                  <a:lnTo>
                    <a:pt x="52" y="180"/>
                  </a:lnTo>
                  <a:lnTo>
                    <a:pt x="47" y="214"/>
                  </a:lnTo>
                  <a:lnTo>
                    <a:pt x="41" y="249"/>
                  </a:lnTo>
                  <a:lnTo>
                    <a:pt x="41" y="249"/>
                  </a:lnTo>
                  <a:lnTo>
                    <a:pt x="33" y="280"/>
                  </a:lnTo>
                  <a:lnTo>
                    <a:pt x="25" y="312"/>
                  </a:lnTo>
                  <a:lnTo>
                    <a:pt x="17" y="343"/>
                  </a:lnTo>
                  <a:lnTo>
                    <a:pt x="10" y="375"/>
                  </a:lnTo>
                  <a:lnTo>
                    <a:pt x="4" y="408"/>
                  </a:lnTo>
                  <a:lnTo>
                    <a:pt x="2" y="423"/>
                  </a:lnTo>
                  <a:lnTo>
                    <a:pt x="1" y="440"/>
                  </a:lnTo>
                  <a:lnTo>
                    <a:pt x="0" y="455"/>
                  </a:lnTo>
                  <a:lnTo>
                    <a:pt x="0" y="472"/>
                  </a:lnTo>
                  <a:lnTo>
                    <a:pt x="1" y="487"/>
                  </a:lnTo>
                  <a:lnTo>
                    <a:pt x="4" y="504"/>
                  </a:lnTo>
                  <a:lnTo>
                    <a:pt x="4" y="504"/>
                  </a:lnTo>
                  <a:lnTo>
                    <a:pt x="4" y="506"/>
                  </a:lnTo>
                  <a:lnTo>
                    <a:pt x="6" y="507"/>
                  </a:lnTo>
                  <a:lnTo>
                    <a:pt x="7" y="507"/>
                  </a:lnTo>
                  <a:lnTo>
                    <a:pt x="9" y="507"/>
                  </a:lnTo>
                  <a:lnTo>
                    <a:pt x="12" y="505"/>
                  </a:lnTo>
                  <a:lnTo>
                    <a:pt x="12" y="503"/>
                  </a:lnTo>
                  <a:lnTo>
                    <a:pt x="13" y="501"/>
                  </a:lnTo>
                  <a:lnTo>
                    <a:pt x="13" y="501"/>
                  </a:lnTo>
                  <a:lnTo>
                    <a:pt x="10" y="485"/>
                  </a:lnTo>
                  <a:lnTo>
                    <a:pt x="9" y="469"/>
                  </a:lnTo>
                  <a:lnTo>
                    <a:pt x="9" y="453"/>
                  </a:lnTo>
                  <a:lnTo>
                    <a:pt x="10" y="437"/>
                  </a:lnTo>
                  <a:lnTo>
                    <a:pt x="11" y="420"/>
                  </a:lnTo>
                  <a:lnTo>
                    <a:pt x="13" y="403"/>
                  </a:lnTo>
                  <a:lnTo>
                    <a:pt x="20" y="371"/>
                  </a:lnTo>
                  <a:lnTo>
                    <a:pt x="28" y="338"/>
                  </a:lnTo>
                  <a:lnTo>
                    <a:pt x="36" y="306"/>
                  </a:lnTo>
                  <a:lnTo>
                    <a:pt x="44" y="274"/>
                  </a:lnTo>
                  <a:lnTo>
                    <a:pt x="52" y="243"/>
                  </a:lnTo>
                  <a:lnTo>
                    <a:pt x="52" y="243"/>
                  </a:lnTo>
                  <a:lnTo>
                    <a:pt x="57" y="214"/>
                  </a:lnTo>
                  <a:lnTo>
                    <a:pt x="61" y="186"/>
                  </a:lnTo>
                  <a:lnTo>
                    <a:pt x="63" y="157"/>
                  </a:lnTo>
                  <a:lnTo>
                    <a:pt x="65" y="128"/>
                  </a:lnTo>
                  <a:lnTo>
                    <a:pt x="65" y="128"/>
                  </a:lnTo>
                  <a:lnTo>
                    <a:pt x="65" y="98"/>
                  </a:lnTo>
                  <a:lnTo>
                    <a:pt x="66" y="67"/>
                  </a:lnTo>
                  <a:lnTo>
                    <a:pt x="66" y="67"/>
                  </a:lnTo>
                  <a:lnTo>
                    <a:pt x="67" y="60"/>
                  </a:lnTo>
                  <a:lnTo>
                    <a:pt x="68" y="51"/>
                  </a:lnTo>
                  <a:lnTo>
                    <a:pt x="73" y="36"/>
                  </a:lnTo>
                  <a:lnTo>
                    <a:pt x="78" y="20"/>
                  </a:lnTo>
                  <a:lnTo>
                    <a:pt x="84" y="6"/>
                  </a:lnTo>
                  <a:lnTo>
                    <a:pt x="84" y="6"/>
                  </a:lnTo>
                  <a:lnTo>
                    <a:pt x="85" y="4"/>
                  </a:lnTo>
                  <a:lnTo>
                    <a:pt x="84" y="2"/>
                  </a:lnTo>
                  <a:lnTo>
                    <a:pt x="83" y="1"/>
                  </a:lnTo>
                  <a:lnTo>
                    <a:pt x="82" y="0"/>
                  </a:lnTo>
                  <a:lnTo>
                    <a:pt x="77" y="1"/>
                  </a:lnTo>
                  <a:lnTo>
                    <a:pt x="76" y="2"/>
                  </a:lnTo>
                  <a:lnTo>
                    <a:pt x="75" y="3"/>
                  </a:lnTo>
                  <a:lnTo>
                    <a:pt x="75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90" name="Freeform 725"/>
            <p:cNvSpPr/>
            <p:nvPr/>
          </p:nvSpPr>
          <p:spPr bwMode="auto">
            <a:xfrm>
              <a:off x="5546726" y="4252913"/>
              <a:ext cx="60325" cy="376238"/>
            </a:xfrm>
            <a:custGeom>
              <a:avLst/>
              <a:gdLst/>
              <a:ahLst/>
              <a:cxnLst>
                <a:cxn ang="0">
                  <a:pos x="104" y="5"/>
                </a:cxn>
                <a:cxn ang="0">
                  <a:pos x="104" y="5"/>
                </a:cxn>
                <a:cxn ang="0">
                  <a:pos x="103" y="28"/>
                </a:cxn>
                <a:cxn ang="0">
                  <a:pos x="101" y="51"/>
                </a:cxn>
                <a:cxn ang="0">
                  <a:pos x="98" y="74"/>
                </a:cxn>
                <a:cxn ang="0">
                  <a:pos x="95" y="95"/>
                </a:cxn>
                <a:cxn ang="0">
                  <a:pos x="86" y="141"/>
                </a:cxn>
                <a:cxn ang="0">
                  <a:pos x="78" y="185"/>
                </a:cxn>
                <a:cxn ang="0">
                  <a:pos x="78" y="185"/>
                </a:cxn>
                <a:cxn ang="0">
                  <a:pos x="64" y="275"/>
                </a:cxn>
                <a:cxn ang="0">
                  <a:pos x="48" y="364"/>
                </a:cxn>
                <a:cxn ang="0">
                  <a:pos x="48" y="364"/>
                </a:cxn>
                <a:cxn ang="0">
                  <a:pos x="39" y="407"/>
                </a:cxn>
                <a:cxn ang="0">
                  <a:pos x="29" y="451"/>
                </a:cxn>
                <a:cxn ang="0">
                  <a:pos x="19" y="495"/>
                </a:cxn>
                <a:cxn ang="0">
                  <a:pos x="11" y="538"/>
                </a:cxn>
                <a:cxn ang="0">
                  <a:pos x="11" y="538"/>
                </a:cxn>
                <a:cxn ang="0">
                  <a:pos x="4" y="580"/>
                </a:cxn>
                <a:cxn ang="0">
                  <a:pos x="1" y="600"/>
                </a:cxn>
                <a:cxn ang="0">
                  <a:pos x="0" y="621"/>
                </a:cxn>
                <a:cxn ang="0">
                  <a:pos x="0" y="707"/>
                </a:cxn>
                <a:cxn ang="0">
                  <a:pos x="0" y="707"/>
                </a:cxn>
                <a:cxn ang="0">
                  <a:pos x="0" y="709"/>
                </a:cxn>
                <a:cxn ang="0">
                  <a:pos x="1" y="710"/>
                </a:cxn>
                <a:cxn ang="0">
                  <a:pos x="3" y="711"/>
                </a:cxn>
                <a:cxn ang="0">
                  <a:pos x="5" y="712"/>
                </a:cxn>
                <a:cxn ang="0">
                  <a:pos x="6" y="711"/>
                </a:cxn>
                <a:cxn ang="0">
                  <a:pos x="8" y="710"/>
                </a:cxn>
                <a:cxn ang="0">
                  <a:pos x="9" y="709"/>
                </a:cxn>
                <a:cxn ang="0">
                  <a:pos x="9" y="707"/>
                </a:cxn>
                <a:cxn ang="0">
                  <a:pos x="9" y="621"/>
                </a:cxn>
                <a:cxn ang="0">
                  <a:pos x="9" y="621"/>
                </a:cxn>
                <a:cxn ang="0">
                  <a:pos x="10" y="609"/>
                </a:cxn>
                <a:cxn ang="0">
                  <a:pos x="11" y="596"/>
                </a:cxn>
                <a:cxn ang="0">
                  <a:pos x="14" y="572"/>
                </a:cxn>
                <a:cxn ang="0">
                  <a:pos x="22" y="523"/>
                </a:cxn>
                <a:cxn ang="0">
                  <a:pos x="22" y="523"/>
                </a:cxn>
                <a:cxn ang="0">
                  <a:pos x="32" y="480"/>
                </a:cxn>
                <a:cxn ang="0">
                  <a:pos x="41" y="436"/>
                </a:cxn>
                <a:cxn ang="0">
                  <a:pos x="51" y="392"/>
                </a:cxn>
                <a:cxn ang="0">
                  <a:pos x="61" y="348"/>
                </a:cxn>
                <a:cxn ang="0">
                  <a:pos x="61" y="348"/>
                </a:cxn>
                <a:cxn ang="0">
                  <a:pos x="76" y="260"/>
                </a:cxn>
                <a:cxn ang="0">
                  <a:pos x="91" y="171"/>
                </a:cxn>
                <a:cxn ang="0">
                  <a:pos x="91" y="171"/>
                </a:cxn>
                <a:cxn ang="0">
                  <a:pos x="98" y="129"/>
                </a:cxn>
                <a:cxn ang="0">
                  <a:pos x="105" y="88"/>
                </a:cxn>
                <a:cxn ang="0">
                  <a:pos x="108" y="67"/>
                </a:cxn>
                <a:cxn ang="0">
                  <a:pos x="111" y="47"/>
                </a:cxn>
                <a:cxn ang="0">
                  <a:pos x="112" y="26"/>
                </a:cxn>
                <a:cxn ang="0">
                  <a:pos x="113" y="5"/>
                </a:cxn>
                <a:cxn ang="0">
                  <a:pos x="113" y="5"/>
                </a:cxn>
                <a:cxn ang="0">
                  <a:pos x="113" y="3"/>
                </a:cxn>
                <a:cxn ang="0">
                  <a:pos x="112" y="1"/>
                </a:cxn>
                <a:cxn ang="0">
                  <a:pos x="110" y="1"/>
                </a:cxn>
                <a:cxn ang="0">
                  <a:pos x="109" y="0"/>
                </a:cxn>
                <a:cxn ang="0">
                  <a:pos x="107" y="1"/>
                </a:cxn>
                <a:cxn ang="0">
                  <a:pos x="105" y="1"/>
                </a:cxn>
                <a:cxn ang="0">
                  <a:pos x="104" y="3"/>
                </a:cxn>
                <a:cxn ang="0">
                  <a:pos x="104" y="5"/>
                </a:cxn>
                <a:cxn ang="0">
                  <a:pos x="104" y="5"/>
                </a:cxn>
              </a:cxnLst>
              <a:rect l="0" t="0" r="r" b="b"/>
              <a:pathLst>
                <a:path w="113" h="712">
                  <a:moveTo>
                    <a:pt x="104" y="5"/>
                  </a:moveTo>
                  <a:lnTo>
                    <a:pt x="104" y="5"/>
                  </a:lnTo>
                  <a:lnTo>
                    <a:pt x="103" y="28"/>
                  </a:lnTo>
                  <a:lnTo>
                    <a:pt x="101" y="51"/>
                  </a:lnTo>
                  <a:lnTo>
                    <a:pt x="98" y="74"/>
                  </a:lnTo>
                  <a:lnTo>
                    <a:pt x="95" y="95"/>
                  </a:lnTo>
                  <a:lnTo>
                    <a:pt x="86" y="141"/>
                  </a:lnTo>
                  <a:lnTo>
                    <a:pt x="78" y="185"/>
                  </a:lnTo>
                  <a:lnTo>
                    <a:pt x="78" y="185"/>
                  </a:lnTo>
                  <a:lnTo>
                    <a:pt x="64" y="275"/>
                  </a:lnTo>
                  <a:lnTo>
                    <a:pt x="48" y="364"/>
                  </a:lnTo>
                  <a:lnTo>
                    <a:pt x="48" y="364"/>
                  </a:lnTo>
                  <a:lnTo>
                    <a:pt x="39" y="407"/>
                  </a:lnTo>
                  <a:lnTo>
                    <a:pt x="29" y="451"/>
                  </a:lnTo>
                  <a:lnTo>
                    <a:pt x="19" y="495"/>
                  </a:lnTo>
                  <a:lnTo>
                    <a:pt x="11" y="538"/>
                  </a:lnTo>
                  <a:lnTo>
                    <a:pt x="11" y="538"/>
                  </a:lnTo>
                  <a:lnTo>
                    <a:pt x="4" y="580"/>
                  </a:lnTo>
                  <a:lnTo>
                    <a:pt x="1" y="600"/>
                  </a:lnTo>
                  <a:lnTo>
                    <a:pt x="0" y="621"/>
                  </a:lnTo>
                  <a:lnTo>
                    <a:pt x="0" y="707"/>
                  </a:lnTo>
                  <a:lnTo>
                    <a:pt x="0" y="707"/>
                  </a:lnTo>
                  <a:lnTo>
                    <a:pt x="0" y="709"/>
                  </a:lnTo>
                  <a:lnTo>
                    <a:pt x="1" y="710"/>
                  </a:lnTo>
                  <a:lnTo>
                    <a:pt x="3" y="711"/>
                  </a:lnTo>
                  <a:lnTo>
                    <a:pt x="5" y="712"/>
                  </a:lnTo>
                  <a:lnTo>
                    <a:pt x="6" y="711"/>
                  </a:lnTo>
                  <a:lnTo>
                    <a:pt x="8" y="710"/>
                  </a:lnTo>
                  <a:lnTo>
                    <a:pt x="9" y="709"/>
                  </a:lnTo>
                  <a:lnTo>
                    <a:pt x="9" y="707"/>
                  </a:lnTo>
                  <a:lnTo>
                    <a:pt x="9" y="621"/>
                  </a:lnTo>
                  <a:lnTo>
                    <a:pt x="9" y="621"/>
                  </a:lnTo>
                  <a:lnTo>
                    <a:pt x="10" y="609"/>
                  </a:lnTo>
                  <a:lnTo>
                    <a:pt x="11" y="596"/>
                  </a:lnTo>
                  <a:lnTo>
                    <a:pt x="14" y="572"/>
                  </a:lnTo>
                  <a:lnTo>
                    <a:pt x="22" y="523"/>
                  </a:lnTo>
                  <a:lnTo>
                    <a:pt x="22" y="523"/>
                  </a:lnTo>
                  <a:lnTo>
                    <a:pt x="32" y="480"/>
                  </a:lnTo>
                  <a:lnTo>
                    <a:pt x="41" y="436"/>
                  </a:lnTo>
                  <a:lnTo>
                    <a:pt x="51" y="392"/>
                  </a:lnTo>
                  <a:lnTo>
                    <a:pt x="61" y="348"/>
                  </a:lnTo>
                  <a:lnTo>
                    <a:pt x="61" y="348"/>
                  </a:lnTo>
                  <a:lnTo>
                    <a:pt x="76" y="260"/>
                  </a:lnTo>
                  <a:lnTo>
                    <a:pt x="91" y="171"/>
                  </a:lnTo>
                  <a:lnTo>
                    <a:pt x="91" y="171"/>
                  </a:lnTo>
                  <a:lnTo>
                    <a:pt x="98" y="129"/>
                  </a:lnTo>
                  <a:lnTo>
                    <a:pt x="105" y="88"/>
                  </a:lnTo>
                  <a:lnTo>
                    <a:pt x="108" y="67"/>
                  </a:lnTo>
                  <a:lnTo>
                    <a:pt x="111" y="47"/>
                  </a:lnTo>
                  <a:lnTo>
                    <a:pt x="112" y="26"/>
                  </a:lnTo>
                  <a:lnTo>
                    <a:pt x="113" y="5"/>
                  </a:lnTo>
                  <a:lnTo>
                    <a:pt x="113" y="5"/>
                  </a:lnTo>
                  <a:lnTo>
                    <a:pt x="113" y="3"/>
                  </a:lnTo>
                  <a:lnTo>
                    <a:pt x="112" y="1"/>
                  </a:lnTo>
                  <a:lnTo>
                    <a:pt x="110" y="1"/>
                  </a:lnTo>
                  <a:lnTo>
                    <a:pt x="109" y="0"/>
                  </a:lnTo>
                  <a:lnTo>
                    <a:pt x="107" y="1"/>
                  </a:lnTo>
                  <a:lnTo>
                    <a:pt x="105" y="1"/>
                  </a:lnTo>
                  <a:lnTo>
                    <a:pt x="104" y="3"/>
                  </a:lnTo>
                  <a:lnTo>
                    <a:pt x="104" y="5"/>
                  </a:lnTo>
                  <a:lnTo>
                    <a:pt x="104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91" name="Freeform 726"/>
            <p:cNvSpPr/>
            <p:nvPr/>
          </p:nvSpPr>
          <p:spPr bwMode="auto">
            <a:xfrm>
              <a:off x="5576888" y="4230688"/>
              <a:ext cx="61913" cy="415925"/>
            </a:xfrm>
            <a:custGeom>
              <a:avLst/>
              <a:gdLst/>
              <a:ahLst/>
              <a:cxnLst>
                <a:cxn ang="0">
                  <a:pos x="119" y="4"/>
                </a:cxn>
                <a:cxn ang="0">
                  <a:pos x="118" y="1"/>
                </a:cxn>
                <a:cxn ang="0">
                  <a:pos x="115" y="0"/>
                </a:cxn>
                <a:cxn ang="0">
                  <a:pos x="110" y="3"/>
                </a:cxn>
                <a:cxn ang="0">
                  <a:pos x="110" y="4"/>
                </a:cxn>
                <a:cxn ang="0">
                  <a:pos x="105" y="22"/>
                </a:cxn>
                <a:cxn ang="0">
                  <a:pos x="101" y="35"/>
                </a:cxn>
                <a:cxn ang="0">
                  <a:pos x="100" y="39"/>
                </a:cxn>
                <a:cxn ang="0">
                  <a:pos x="99" y="66"/>
                </a:cxn>
                <a:cxn ang="0">
                  <a:pos x="94" y="92"/>
                </a:cxn>
                <a:cxn ang="0">
                  <a:pos x="86" y="145"/>
                </a:cxn>
                <a:cxn ang="0">
                  <a:pos x="78" y="184"/>
                </a:cxn>
                <a:cxn ang="0">
                  <a:pos x="74" y="196"/>
                </a:cxn>
                <a:cxn ang="0">
                  <a:pos x="63" y="239"/>
                </a:cxn>
                <a:cxn ang="0">
                  <a:pos x="57" y="281"/>
                </a:cxn>
                <a:cxn ang="0">
                  <a:pos x="50" y="334"/>
                </a:cxn>
                <a:cxn ang="0">
                  <a:pos x="44" y="386"/>
                </a:cxn>
                <a:cxn ang="0">
                  <a:pos x="39" y="437"/>
                </a:cxn>
                <a:cxn ang="0">
                  <a:pos x="15" y="588"/>
                </a:cxn>
                <a:cxn ang="0">
                  <a:pos x="8" y="635"/>
                </a:cxn>
                <a:cxn ang="0">
                  <a:pos x="4" y="682"/>
                </a:cxn>
                <a:cxn ang="0">
                  <a:pos x="5" y="704"/>
                </a:cxn>
                <a:cxn ang="0">
                  <a:pos x="7" y="750"/>
                </a:cxn>
                <a:cxn ang="0">
                  <a:pos x="6" y="773"/>
                </a:cxn>
                <a:cxn ang="0">
                  <a:pos x="3" y="774"/>
                </a:cxn>
                <a:cxn ang="0">
                  <a:pos x="0" y="778"/>
                </a:cxn>
                <a:cxn ang="0">
                  <a:pos x="0" y="782"/>
                </a:cxn>
                <a:cxn ang="0">
                  <a:pos x="2" y="785"/>
                </a:cxn>
                <a:cxn ang="0">
                  <a:pos x="6" y="787"/>
                </a:cxn>
                <a:cxn ang="0">
                  <a:pos x="10" y="787"/>
                </a:cxn>
                <a:cxn ang="0">
                  <a:pos x="13" y="785"/>
                </a:cxn>
                <a:cxn ang="0">
                  <a:pos x="15" y="782"/>
                </a:cxn>
                <a:cxn ang="0">
                  <a:pos x="16" y="736"/>
                </a:cxn>
                <a:cxn ang="0">
                  <a:pos x="14" y="691"/>
                </a:cxn>
                <a:cxn ang="0">
                  <a:pos x="14" y="663"/>
                </a:cxn>
                <a:cxn ang="0">
                  <a:pos x="21" y="609"/>
                </a:cxn>
                <a:cxn ang="0">
                  <a:pos x="25" y="583"/>
                </a:cxn>
                <a:cxn ang="0">
                  <a:pos x="48" y="436"/>
                </a:cxn>
                <a:cxn ang="0">
                  <a:pos x="53" y="386"/>
                </a:cxn>
                <a:cxn ang="0">
                  <a:pos x="56" y="360"/>
                </a:cxn>
                <a:cxn ang="0">
                  <a:pos x="68" y="283"/>
                </a:cxn>
                <a:cxn ang="0">
                  <a:pos x="87" y="182"/>
                </a:cxn>
                <a:cxn ang="0">
                  <a:pos x="93" y="156"/>
                </a:cxn>
                <a:cxn ang="0">
                  <a:pos x="108" y="76"/>
                </a:cxn>
                <a:cxn ang="0">
                  <a:pos x="109" y="67"/>
                </a:cxn>
                <a:cxn ang="0">
                  <a:pos x="110" y="39"/>
                </a:cxn>
                <a:cxn ang="0">
                  <a:pos x="110" y="35"/>
                </a:cxn>
                <a:cxn ang="0">
                  <a:pos x="114" y="22"/>
                </a:cxn>
                <a:cxn ang="0">
                  <a:pos x="119" y="4"/>
                </a:cxn>
              </a:cxnLst>
              <a:rect l="0" t="0" r="r" b="b"/>
              <a:pathLst>
                <a:path w="119" h="787">
                  <a:moveTo>
                    <a:pt x="119" y="4"/>
                  </a:moveTo>
                  <a:lnTo>
                    <a:pt x="119" y="4"/>
                  </a:lnTo>
                  <a:lnTo>
                    <a:pt x="119" y="3"/>
                  </a:lnTo>
                  <a:lnTo>
                    <a:pt x="118" y="1"/>
                  </a:lnTo>
                  <a:lnTo>
                    <a:pt x="116" y="0"/>
                  </a:lnTo>
                  <a:lnTo>
                    <a:pt x="115" y="0"/>
                  </a:lnTo>
                  <a:lnTo>
                    <a:pt x="111" y="1"/>
                  </a:lnTo>
                  <a:lnTo>
                    <a:pt x="110" y="3"/>
                  </a:lnTo>
                  <a:lnTo>
                    <a:pt x="110" y="4"/>
                  </a:lnTo>
                  <a:lnTo>
                    <a:pt x="110" y="4"/>
                  </a:lnTo>
                  <a:lnTo>
                    <a:pt x="108" y="13"/>
                  </a:lnTo>
                  <a:lnTo>
                    <a:pt x="105" y="22"/>
                  </a:lnTo>
                  <a:lnTo>
                    <a:pt x="102" y="30"/>
                  </a:lnTo>
                  <a:lnTo>
                    <a:pt x="101" y="35"/>
                  </a:lnTo>
                  <a:lnTo>
                    <a:pt x="100" y="39"/>
                  </a:lnTo>
                  <a:lnTo>
                    <a:pt x="100" y="39"/>
                  </a:lnTo>
                  <a:lnTo>
                    <a:pt x="100" y="53"/>
                  </a:lnTo>
                  <a:lnTo>
                    <a:pt x="99" y="66"/>
                  </a:lnTo>
                  <a:lnTo>
                    <a:pt x="94" y="92"/>
                  </a:lnTo>
                  <a:lnTo>
                    <a:pt x="94" y="92"/>
                  </a:lnTo>
                  <a:lnTo>
                    <a:pt x="90" y="118"/>
                  </a:lnTo>
                  <a:lnTo>
                    <a:pt x="86" y="145"/>
                  </a:lnTo>
                  <a:lnTo>
                    <a:pt x="81" y="170"/>
                  </a:lnTo>
                  <a:lnTo>
                    <a:pt x="78" y="184"/>
                  </a:lnTo>
                  <a:lnTo>
                    <a:pt x="74" y="196"/>
                  </a:lnTo>
                  <a:lnTo>
                    <a:pt x="74" y="196"/>
                  </a:lnTo>
                  <a:lnTo>
                    <a:pt x="69" y="217"/>
                  </a:lnTo>
                  <a:lnTo>
                    <a:pt x="63" y="239"/>
                  </a:lnTo>
                  <a:lnTo>
                    <a:pt x="60" y="259"/>
                  </a:lnTo>
                  <a:lnTo>
                    <a:pt x="57" y="281"/>
                  </a:lnTo>
                  <a:lnTo>
                    <a:pt x="57" y="281"/>
                  </a:lnTo>
                  <a:lnTo>
                    <a:pt x="50" y="334"/>
                  </a:lnTo>
                  <a:lnTo>
                    <a:pt x="47" y="359"/>
                  </a:lnTo>
                  <a:lnTo>
                    <a:pt x="44" y="386"/>
                  </a:lnTo>
                  <a:lnTo>
                    <a:pt x="44" y="386"/>
                  </a:lnTo>
                  <a:lnTo>
                    <a:pt x="39" y="437"/>
                  </a:lnTo>
                  <a:lnTo>
                    <a:pt x="30" y="488"/>
                  </a:lnTo>
                  <a:lnTo>
                    <a:pt x="15" y="588"/>
                  </a:lnTo>
                  <a:lnTo>
                    <a:pt x="15" y="588"/>
                  </a:lnTo>
                  <a:lnTo>
                    <a:pt x="8" y="635"/>
                  </a:lnTo>
                  <a:lnTo>
                    <a:pt x="5" y="658"/>
                  </a:lnTo>
                  <a:lnTo>
                    <a:pt x="4" y="682"/>
                  </a:lnTo>
                  <a:lnTo>
                    <a:pt x="4" y="682"/>
                  </a:lnTo>
                  <a:lnTo>
                    <a:pt x="5" y="704"/>
                  </a:lnTo>
                  <a:lnTo>
                    <a:pt x="6" y="727"/>
                  </a:lnTo>
                  <a:lnTo>
                    <a:pt x="7" y="750"/>
                  </a:lnTo>
                  <a:lnTo>
                    <a:pt x="6" y="773"/>
                  </a:lnTo>
                  <a:lnTo>
                    <a:pt x="6" y="773"/>
                  </a:lnTo>
                  <a:lnTo>
                    <a:pt x="4" y="773"/>
                  </a:lnTo>
                  <a:lnTo>
                    <a:pt x="3" y="774"/>
                  </a:lnTo>
                  <a:lnTo>
                    <a:pt x="2" y="776"/>
                  </a:lnTo>
                  <a:lnTo>
                    <a:pt x="0" y="778"/>
                  </a:lnTo>
                  <a:lnTo>
                    <a:pt x="0" y="782"/>
                  </a:lnTo>
                  <a:lnTo>
                    <a:pt x="0" y="782"/>
                  </a:lnTo>
                  <a:lnTo>
                    <a:pt x="0" y="784"/>
                  </a:lnTo>
                  <a:lnTo>
                    <a:pt x="2" y="785"/>
                  </a:lnTo>
                  <a:lnTo>
                    <a:pt x="4" y="786"/>
                  </a:lnTo>
                  <a:lnTo>
                    <a:pt x="6" y="787"/>
                  </a:lnTo>
                  <a:lnTo>
                    <a:pt x="10" y="787"/>
                  </a:lnTo>
                  <a:lnTo>
                    <a:pt x="10" y="787"/>
                  </a:lnTo>
                  <a:lnTo>
                    <a:pt x="12" y="786"/>
                  </a:lnTo>
                  <a:lnTo>
                    <a:pt x="13" y="785"/>
                  </a:lnTo>
                  <a:lnTo>
                    <a:pt x="15" y="782"/>
                  </a:lnTo>
                  <a:lnTo>
                    <a:pt x="15" y="782"/>
                  </a:lnTo>
                  <a:lnTo>
                    <a:pt x="16" y="759"/>
                  </a:lnTo>
                  <a:lnTo>
                    <a:pt x="16" y="736"/>
                  </a:lnTo>
                  <a:lnTo>
                    <a:pt x="14" y="691"/>
                  </a:lnTo>
                  <a:lnTo>
                    <a:pt x="14" y="691"/>
                  </a:lnTo>
                  <a:lnTo>
                    <a:pt x="14" y="677"/>
                  </a:lnTo>
                  <a:lnTo>
                    <a:pt x="14" y="663"/>
                  </a:lnTo>
                  <a:lnTo>
                    <a:pt x="17" y="636"/>
                  </a:lnTo>
                  <a:lnTo>
                    <a:pt x="21" y="609"/>
                  </a:lnTo>
                  <a:lnTo>
                    <a:pt x="25" y="583"/>
                  </a:lnTo>
                  <a:lnTo>
                    <a:pt x="25" y="583"/>
                  </a:lnTo>
                  <a:lnTo>
                    <a:pt x="41" y="484"/>
                  </a:lnTo>
                  <a:lnTo>
                    <a:pt x="48" y="436"/>
                  </a:lnTo>
                  <a:lnTo>
                    <a:pt x="51" y="411"/>
                  </a:lnTo>
                  <a:lnTo>
                    <a:pt x="53" y="386"/>
                  </a:lnTo>
                  <a:lnTo>
                    <a:pt x="53" y="386"/>
                  </a:lnTo>
                  <a:lnTo>
                    <a:pt x="56" y="360"/>
                  </a:lnTo>
                  <a:lnTo>
                    <a:pt x="59" y="335"/>
                  </a:lnTo>
                  <a:lnTo>
                    <a:pt x="68" y="283"/>
                  </a:lnTo>
                  <a:lnTo>
                    <a:pt x="77" y="232"/>
                  </a:lnTo>
                  <a:lnTo>
                    <a:pt x="87" y="182"/>
                  </a:lnTo>
                  <a:lnTo>
                    <a:pt x="87" y="182"/>
                  </a:lnTo>
                  <a:lnTo>
                    <a:pt x="93" y="156"/>
                  </a:lnTo>
                  <a:lnTo>
                    <a:pt x="98" y="129"/>
                  </a:lnTo>
                  <a:lnTo>
                    <a:pt x="108" y="76"/>
                  </a:lnTo>
                  <a:lnTo>
                    <a:pt x="108" y="76"/>
                  </a:lnTo>
                  <a:lnTo>
                    <a:pt x="109" y="67"/>
                  </a:lnTo>
                  <a:lnTo>
                    <a:pt x="110" y="58"/>
                  </a:lnTo>
                  <a:lnTo>
                    <a:pt x="110" y="39"/>
                  </a:lnTo>
                  <a:lnTo>
                    <a:pt x="110" y="39"/>
                  </a:lnTo>
                  <a:lnTo>
                    <a:pt x="110" y="35"/>
                  </a:lnTo>
                  <a:lnTo>
                    <a:pt x="111" y="31"/>
                  </a:lnTo>
                  <a:lnTo>
                    <a:pt x="114" y="22"/>
                  </a:lnTo>
                  <a:lnTo>
                    <a:pt x="117" y="13"/>
                  </a:lnTo>
                  <a:lnTo>
                    <a:pt x="119" y="4"/>
                  </a:lnTo>
                  <a:lnTo>
                    <a:pt x="11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92" name="Freeform 727"/>
            <p:cNvSpPr/>
            <p:nvPr/>
          </p:nvSpPr>
          <p:spPr bwMode="auto">
            <a:xfrm>
              <a:off x="5589588" y="4140200"/>
              <a:ext cx="90488" cy="552450"/>
            </a:xfrm>
            <a:custGeom>
              <a:avLst/>
              <a:gdLst/>
              <a:ahLst/>
              <a:cxnLst>
                <a:cxn ang="0">
                  <a:pos x="161" y="4"/>
                </a:cxn>
                <a:cxn ang="0">
                  <a:pos x="159" y="73"/>
                </a:cxn>
                <a:cxn ang="0">
                  <a:pos x="153" y="141"/>
                </a:cxn>
                <a:cxn ang="0">
                  <a:pos x="142" y="208"/>
                </a:cxn>
                <a:cxn ang="0">
                  <a:pos x="125" y="276"/>
                </a:cxn>
                <a:cxn ang="0">
                  <a:pos x="109" y="340"/>
                </a:cxn>
                <a:cxn ang="0">
                  <a:pos x="87" y="436"/>
                </a:cxn>
                <a:cxn ang="0">
                  <a:pos x="77" y="503"/>
                </a:cxn>
                <a:cxn ang="0">
                  <a:pos x="73" y="536"/>
                </a:cxn>
                <a:cxn ang="0">
                  <a:pos x="63" y="599"/>
                </a:cxn>
                <a:cxn ang="0">
                  <a:pos x="47" y="695"/>
                </a:cxn>
                <a:cxn ang="0">
                  <a:pos x="39" y="759"/>
                </a:cxn>
                <a:cxn ang="0">
                  <a:pos x="38" y="791"/>
                </a:cxn>
                <a:cxn ang="0">
                  <a:pos x="33" y="856"/>
                </a:cxn>
                <a:cxn ang="0">
                  <a:pos x="22" y="920"/>
                </a:cxn>
                <a:cxn ang="0">
                  <a:pos x="10" y="973"/>
                </a:cxn>
                <a:cxn ang="0">
                  <a:pos x="1" y="1025"/>
                </a:cxn>
                <a:cxn ang="0">
                  <a:pos x="0" y="1028"/>
                </a:cxn>
                <a:cxn ang="0">
                  <a:pos x="0" y="1038"/>
                </a:cxn>
                <a:cxn ang="0">
                  <a:pos x="1" y="1041"/>
                </a:cxn>
                <a:cxn ang="0">
                  <a:pos x="5" y="1042"/>
                </a:cxn>
                <a:cxn ang="0">
                  <a:pos x="9" y="1041"/>
                </a:cxn>
                <a:cxn ang="0">
                  <a:pos x="10" y="1038"/>
                </a:cxn>
                <a:cxn ang="0">
                  <a:pos x="11" y="1021"/>
                </a:cxn>
                <a:cxn ang="0">
                  <a:pos x="16" y="988"/>
                </a:cxn>
                <a:cxn ang="0">
                  <a:pos x="27" y="938"/>
                </a:cxn>
                <a:cxn ang="0">
                  <a:pos x="34" y="905"/>
                </a:cxn>
                <a:cxn ang="0">
                  <a:pos x="44" y="849"/>
                </a:cxn>
                <a:cxn ang="0">
                  <a:pos x="48" y="791"/>
                </a:cxn>
                <a:cxn ang="0">
                  <a:pos x="49" y="759"/>
                </a:cxn>
                <a:cxn ang="0">
                  <a:pos x="57" y="695"/>
                </a:cxn>
                <a:cxn ang="0">
                  <a:pos x="74" y="600"/>
                </a:cxn>
                <a:cxn ang="0">
                  <a:pos x="82" y="536"/>
                </a:cxn>
                <a:cxn ang="0">
                  <a:pos x="86" y="501"/>
                </a:cxn>
                <a:cxn ang="0">
                  <a:pos x="97" y="431"/>
                </a:cxn>
                <a:cxn ang="0">
                  <a:pos x="113" y="362"/>
                </a:cxn>
                <a:cxn ang="0">
                  <a:pos x="140" y="261"/>
                </a:cxn>
                <a:cxn ang="0">
                  <a:pos x="148" y="229"/>
                </a:cxn>
                <a:cxn ang="0">
                  <a:pos x="160" y="166"/>
                </a:cxn>
                <a:cxn ang="0">
                  <a:pos x="168" y="101"/>
                </a:cxn>
                <a:cxn ang="0">
                  <a:pos x="171" y="37"/>
                </a:cxn>
                <a:cxn ang="0">
                  <a:pos x="171" y="4"/>
                </a:cxn>
                <a:cxn ang="0">
                  <a:pos x="170" y="1"/>
                </a:cxn>
                <a:cxn ang="0">
                  <a:pos x="167" y="0"/>
                </a:cxn>
                <a:cxn ang="0">
                  <a:pos x="163" y="1"/>
                </a:cxn>
                <a:cxn ang="0">
                  <a:pos x="161" y="4"/>
                </a:cxn>
              </a:cxnLst>
              <a:rect l="0" t="0" r="r" b="b"/>
              <a:pathLst>
                <a:path w="171" h="1042">
                  <a:moveTo>
                    <a:pt x="161" y="4"/>
                  </a:moveTo>
                  <a:lnTo>
                    <a:pt x="161" y="4"/>
                  </a:lnTo>
                  <a:lnTo>
                    <a:pt x="161" y="39"/>
                  </a:lnTo>
                  <a:lnTo>
                    <a:pt x="159" y="73"/>
                  </a:lnTo>
                  <a:lnTo>
                    <a:pt x="156" y="107"/>
                  </a:lnTo>
                  <a:lnTo>
                    <a:pt x="153" y="141"/>
                  </a:lnTo>
                  <a:lnTo>
                    <a:pt x="148" y="175"/>
                  </a:lnTo>
                  <a:lnTo>
                    <a:pt x="142" y="208"/>
                  </a:lnTo>
                  <a:lnTo>
                    <a:pt x="135" y="242"/>
                  </a:lnTo>
                  <a:lnTo>
                    <a:pt x="125" y="276"/>
                  </a:lnTo>
                  <a:lnTo>
                    <a:pt x="125" y="276"/>
                  </a:lnTo>
                  <a:lnTo>
                    <a:pt x="109" y="340"/>
                  </a:lnTo>
                  <a:lnTo>
                    <a:pt x="94" y="404"/>
                  </a:lnTo>
                  <a:lnTo>
                    <a:pt x="87" y="436"/>
                  </a:lnTo>
                  <a:lnTo>
                    <a:pt x="82" y="470"/>
                  </a:lnTo>
                  <a:lnTo>
                    <a:pt x="77" y="503"/>
                  </a:lnTo>
                  <a:lnTo>
                    <a:pt x="73" y="536"/>
                  </a:lnTo>
                  <a:lnTo>
                    <a:pt x="73" y="536"/>
                  </a:lnTo>
                  <a:lnTo>
                    <a:pt x="68" y="568"/>
                  </a:lnTo>
                  <a:lnTo>
                    <a:pt x="63" y="599"/>
                  </a:lnTo>
                  <a:lnTo>
                    <a:pt x="52" y="663"/>
                  </a:lnTo>
                  <a:lnTo>
                    <a:pt x="47" y="695"/>
                  </a:lnTo>
                  <a:lnTo>
                    <a:pt x="43" y="727"/>
                  </a:lnTo>
                  <a:lnTo>
                    <a:pt x="39" y="759"/>
                  </a:lnTo>
                  <a:lnTo>
                    <a:pt x="38" y="791"/>
                  </a:lnTo>
                  <a:lnTo>
                    <a:pt x="38" y="791"/>
                  </a:lnTo>
                  <a:lnTo>
                    <a:pt x="36" y="824"/>
                  </a:lnTo>
                  <a:lnTo>
                    <a:pt x="33" y="856"/>
                  </a:lnTo>
                  <a:lnTo>
                    <a:pt x="28" y="888"/>
                  </a:lnTo>
                  <a:lnTo>
                    <a:pt x="22" y="920"/>
                  </a:lnTo>
                  <a:lnTo>
                    <a:pt x="22" y="920"/>
                  </a:lnTo>
                  <a:lnTo>
                    <a:pt x="10" y="973"/>
                  </a:lnTo>
                  <a:lnTo>
                    <a:pt x="4" y="999"/>
                  </a:lnTo>
                  <a:lnTo>
                    <a:pt x="1" y="1025"/>
                  </a:lnTo>
                  <a:lnTo>
                    <a:pt x="1" y="1025"/>
                  </a:lnTo>
                  <a:lnTo>
                    <a:pt x="0" y="1028"/>
                  </a:lnTo>
                  <a:lnTo>
                    <a:pt x="0" y="1038"/>
                  </a:lnTo>
                  <a:lnTo>
                    <a:pt x="0" y="1038"/>
                  </a:lnTo>
                  <a:lnTo>
                    <a:pt x="0" y="1040"/>
                  </a:lnTo>
                  <a:lnTo>
                    <a:pt x="1" y="1041"/>
                  </a:lnTo>
                  <a:lnTo>
                    <a:pt x="3" y="1042"/>
                  </a:lnTo>
                  <a:lnTo>
                    <a:pt x="5" y="1042"/>
                  </a:lnTo>
                  <a:lnTo>
                    <a:pt x="6" y="1042"/>
                  </a:lnTo>
                  <a:lnTo>
                    <a:pt x="9" y="1041"/>
                  </a:lnTo>
                  <a:lnTo>
                    <a:pt x="10" y="1040"/>
                  </a:lnTo>
                  <a:lnTo>
                    <a:pt x="10" y="1038"/>
                  </a:lnTo>
                  <a:lnTo>
                    <a:pt x="10" y="1038"/>
                  </a:lnTo>
                  <a:lnTo>
                    <a:pt x="11" y="1021"/>
                  </a:lnTo>
                  <a:lnTo>
                    <a:pt x="13" y="1005"/>
                  </a:lnTo>
                  <a:lnTo>
                    <a:pt x="16" y="988"/>
                  </a:lnTo>
                  <a:lnTo>
                    <a:pt x="19" y="972"/>
                  </a:lnTo>
                  <a:lnTo>
                    <a:pt x="27" y="938"/>
                  </a:lnTo>
                  <a:lnTo>
                    <a:pt x="34" y="905"/>
                  </a:lnTo>
                  <a:lnTo>
                    <a:pt x="34" y="905"/>
                  </a:lnTo>
                  <a:lnTo>
                    <a:pt x="39" y="878"/>
                  </a:lnTo>
                  <a:lnTo>
                    <a:pt x="44" y="849"/>
                  </a:lnTo>
                  <a:lnTo>
                    <a:pt x="47" y="820"/>
                  </a:lnTo>
                  <a:lnTo>
                    <a:pt x="48" y="791"/>
                  </a:lnTo>
                  <a:lnTo>
                    <a:pt x="48" y="791"/>
                  </a:lnTo>
                  <a:lnTo>
                    <a:pt x="49" y="759"/>
                  </a:lnTo>
                  <a:lnTo>
                    <a:pt x="52" y="727"/>
                  </a:lnTo>
                  <a:lnTo>
                    <a:pt x="57" y="695"/>
                  </a:lnTo>
                  <a:lnTo>
                    <a:pt x="62" y="663"/>
                  </a:lnTo>
                  <a:lnTo>
                    <a:pt x="74" y="600"/>
                  </a:lnTo>
                  <a:lnTo>
                    <a:pt x="78" y="568"/>
                  </a:lnTo>
                  <a:lnTo>
                    <a:pt x="82" y="536"/>
                  </a:lnTo>
                  <a:lnTo>
                    <a:pt x="82" y="536"/>
                  </a:lnTo>
                  <a:lnTo>
                    <a:pt x="86" y="501"/>
                  </a:lnTo>
                  <a:lnTo>
                    <a:pt x="91" y="465"/>
                  </a:lnTo>
                  <a:lnTo>
                    <a:pt x="97" y="431"/>
                  </a:lnTo>
                  <a:lnTo>
                    <a:pt x="105" y="396"/>
                  </a:lnTo>
                  <a:lnTo>
                    <a:pt x="113" y="362"/>
                  </a:lnTo>
                  <a:lnTo>
                    <a:pt x="121" y="328"/>
                  </a:lnTo>
                  <a:lnTo>
                    <a:pt x="140" y="261"/>
                  </a:lnTo>
                  <a:lnTo>
                    <a:pt x="140" y="261"/>
                  </a:lnTo>
                  <a:lnTo>
                    <a:pt x="148" y="229"/>
                  </a:lnTo>
                  <a:lnTo>
                    <a:pt x="154" y="197"/>
                  </a:lnTo>
                  <a:lnTo>
                    <a:pt x="160" y="166"/>
                  </a:lnTo>
                  <a:lnTo>
                    <a:pt x="164" y="134"/>
                  </a:lnTo>
                  <a:lnTo>
                    <a:pt x="168" y="101"/>
                  </a:lnTo>
                  <a:lnTo>
                    <a:pt x="170" y="69"/>
                  </a:lnTo>
                  <a:lnTo>
                    <a:pt x="171" y="37"/>
                  </a:lnTo>
                  <a:lnTo>
                    <a:pt x="171" y="4"/>
                  </a:lnTo>
                  <a:lnTo>
                    <a:pt x="171" y="4"/>
                  </a:lnTo>
                  <a:lnTo>
                    <a:pt x="171" y="2"/>
                  </a:lnTo>
                  <a:lnTo>
                    <a:pt x="170" y="1"/>
                  </a:lnTo>
                  <a:lnTo>
                    <a:pt x="168" y="0"/>
                  </a:lnTo>
                  <a:lnTo>
                    <a:pt x="167" y="0"/>
                  </a:lnTo>
                  <a:lnTo>
                    <a:pt x="164" y="0"/>
                  </a:lnTo>
                  <a:lnTo>
                    <a:pt x="163" y="1"/>
                  </a:lnTo>
                  <a:lnTo>
                    <a:pt x="161" y="2"/>
                  </a:lnTo>
                  <a:lnTo>
                    <a:pt x="161" y="4"/>
                  </a:lnTo>
                  <a:lnTo>
                    <a:pt x="161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93" name="Freeform 728"/>
            <p:cNvSpPr/>
            <p:nvPr/>
          </p:nvSpPr>
          <p:spPr bwMode="auto">
            <a:xfrm>
              <a:off x="5608638" y="4162425"/>
              <a:ext cx="123825" cy="544513"/>
            </a:xfrm>
            <a:custGeom>
              <a:avLst/>
              <a:gdLst/>
              <a:ahLst/>
              <a:cxnLst>
                <a:cxn ang="0">
                  <a:pos x="226" y="1"/>
                </a:cxn>
                <a:cxn ang="0">
                  <a:pos x="209" y="14"/>
                </a:cxn>
                <a:cxn ang="0">
                  <a:pos x="198" y="30"/>
                </a:cxn>
                <a:cxn ang="0">
                  <a:pos x="192" y="48"/>
                </a:cxn>
                <a:cxn ang="0">
                  <a:pos x="187" y="69"/>
                </a:cxn>
                <a:cxn ang="0">
                  <a:pos x="177" y="145"/>
                </a:cxn>
                <a:cxn ang="0">
                  <a:pos x="164" y="219"/>
                </a:cxn>
                <a:cxn ang="0">
                  <a:pos x="156" y="254"/>
                </a:cxn>
                <a:cxn ang="0">
                  <a:pos x="142" y="357"/>
                </a:cxn>
                <a:cxn ang="0">
                  <a:pos x="136" y="392"/>
                </a:cxn>
                <a:cxn ang="0">
                  <a:pos x="116" y="498"/>
                </a:cxn>
                <a:cxn ang="0">
                  <a:pos x="109" y="533"/>
                </a:cxn>
                <a:cxn ang="0">
                  <a:pos x="81" y="637"/>
                </a:cxn>
                <a:cxn ang="0">
                  <a:pos x="62" y="707"/>
                </a:cxn>
                <a:cxn ang="0">
                  <a:pos x="49" y="779"/>
                </a:cxn>
                <a:cxn ang="0">
                  <a:pos x="45" y="813"/>
                </a:cxn>
                <a:cxn ang="0">
                  <a:pos x="43" y="847"/>
                </a:cxn>
                <a:cxn ang="0">
                  <a:pos x="38" y="878"/>
                </a:cxn>
                <a:cxn ang="0">
                  <a:pos x="34" y="910"/>
                </a:cxn>
                <a:cxn ang="0">
                  <a:pos x="31" y="924"/>
                </a:cxn>
                <a:cxn ang="0">
                  <a:pos x="24" y="951"/>
                </a:cxn>
                <a:cxn ang="0">
                  <a:pos x="20" y="965"/>
                </a:cxn>
                <a:cxn ang="0">
                  <a:pos x="12" y="999"/>
                </a:cxn>
                <a:cxn ang="0">
                  <a:pos x="8" y="1010"/>
                </a:cxn>
                <a:cxn ang="0">
                  <a:pos x="3" y="1010"/>
                </a:cxn>
                <a:cxn ang="0">
                  <a:pos x="0" y="1014"/>
                </a:cxn>
                <a:cxn ang="0">
                  <a:pos x="0" y="1024"/>
                </a:cxn>
                <a:cxn ang="0">
                  <a:pos x="4" y="1029"/>
                </a:cxn>
                <a:cxn ang="0">
                  <a:pos x="9" y="1027"/>
                </a:cxn>
                <a:cxn ang="0">
                  <a:pos x="12" y="1021"/>
                </a:cxn>
                <a:cxn ang="0">
                  <a:pos x="18" y="1007"/>
                </a:cxn>
                <a:cxn ang="0">
                  <a:pos x="24" y="987"/>
                </a:cxn>
                <a:cxn ang="0">
                  <a:pos x="31" y="964"/>
                </a:cxn>
                <a:cxn ang="0">
                  <a:pos x="38" y="940"/>
                </a:cxn>
                <a:cxn ang="0">
                  <a:pos x="42" y="912"/>
                </a:cxn>
                <a:cxn ang="0">
                  <a:pos x="45" y="884"/>
                </a:cxn>
                <a:cxn ang="0">
                  <a:pos x="48" y="869"/>
                </a:cxn>
                <a:cxn ang="0">
                  <a:pos x="54" y="822"/>
                </a:cxn>
                <a:cxn ang="0">
                  <a:pos x="57" y="786"/>
                </a:cxn>
                <a:cxn ang="0">
                  <a:pos x="70" y="715"/>
                </a:cxn>
                <a:cxn ang="0">
                  <a:pos x="79" y="680"/>
                </a:cxn>
                <a:cxn ang="0">
                  <a:pos x="100" y="607"/>
                </a:cxn>
                <a:cxn ang="0">
                  <a:pos x="118" y="534"/>
                </a:cxn>
                <a:cxn ang="0">
                  <a:pos x="133" y="467"/>
                </a:cxn>
                <a:cxn ang="0">
                  <a:pos x="144" y="399"/>
                </a:cxn>
                <a:cxn ang="0">
                  <a:pos x="164" y="263"/>
                </a:cxn>
                <a:cxn ang="0">
                  <a:pos x="176" y="194"/>
                </a:cxn>
                <a:cxn ang="0">
                  <a:pos x="188" y="126"/>
                </a:cxn>
                <a:cxn ang="0">
                  <a:pos x="193" y="94"/>
                </a:cxn>
                <a:cxn ang="0">
                  <a:pos x="198" y="61"/>
                </a:cxn>
                <a:cxn ang="0">
                  <a:pos x="205" y="38"/>
                </a:cxn>
                <a:cxn ang="0">
                  <a:pos x="213" y="25"/>
                </a:cxn>
                <a:cxn ang="0">
                  <a:pos x="224" y="13"/>
                </a:cxn>
                <a:cxn ang="0">
                  <a:pos x="230" y="9"/>
                </a:cxn>
                <a:cxn ang="0">
                  <a:pos x="232" y="5"/>
                </a:cxn>
                <a:cxn ang="0">
                  <a:pos x="232" y="2"/>
                </a:cxn>
                <a:cxn ang="0">
                  <a:pos x="229" y="0"/>
                </a:cxn>
                <a:cxn ang="0">
                  <a:pos x="226" y="1"/>
                </a:cxn>
              </a:cxnLst>
              <a:rect l="0" t="0" r="r" b="b"/>
              <a:pathLst>
                <a:path w="232" h="1029">
                  <a:moveTo>
                    <a:pt x="226" y="1"/>
                  </a:moveTo>
                  <a:lnTo>
                    <a:pt x="226" y="1"/>
                  </a:lnTo>
                  <a:lnTo>
                    <a:pt x="216" y="7"/>
                  </a:lnTo>
                  <a:lnTo>
                    <a:pt x="209" y="14"/>
                  </a:lnTo>
                  <a:lnTo>
                    <a:pt x="203" y="22"/>
                  </a:lnTo>
                  <a:lnTo>
                    <a:pt x="198" y="30"/>
                  </a:lnTo>
                  <a:lnTo>
                    <a:pt x="195" y="39"/>
                  </a:lnTo>
                  <a:lnTo>
                    <a:pt x="192" y="48"/>
                  </a:lnTo>
                  <a:lnTo>
                    <a:pt x="189" y="59"/>
                  </a:lnTo>
                  <a:lnTo>
                    <a:pt x="187" y="69"/>
                  </a:lnTo>
                  <a:lnTo>
                    <a:pt x="187" y="69"/>
                  </a:lnTo>
                  <a:lnTo>
                    <a:pt x="177" y="145"/>
                  </a:lnTo>
                  <a:lnTo>
                    <a:pt x="171" y="182"/>
                  </a:lnTo>
                  <a:lnTo>
                    <a:pt x="164" y="219"/>
                  </a:lnTo>
                  <a:lnTo>
                    <a:pt x="164" y="219"/>
                  </a:lnTo>
                  <a:lnTo>
                    <a:pt x="156" y="254"/>
                  </a:lnTo>
                  <a:lnTo>
                    <a:pt x="151" y="288"/>
                  </a:lnTo>
                  <a:lnTo>
                    <a:pt x="142" y="357"/>
                  </a:lnTo>
                  <a:lnTo>
                    <a:pt x="142" y="357"/>
                  </a:lnTo>
                  <a:lnTo>
                    <a:pt x="136" y="392"/>
                  </a:lnTo>
                  <a:lnTo>
                    <a:pt x="130" y="428"/>
                  </a:lnTo>
                  <a:lnTo>
                    <a:pt x="116" y="498"/>
                  </a:lnTo>
                  <a:lnTo>
                    <a:pt x="116" y="498"/>
                  </a:lnTo>
                  <a:lnTo>
                    <a:pt x="109" y="533"/>
                  </a:lnTo>
                  <a:lnTo>
                    <a:pt x="100" y="568"/>
                  </a:lnTo>
                  <a:lnTo>
                    <a:pt x="81" y="637"/>
                  </a:lnTo>
                  <a:lnTo>
                    <a:pt x="71" y="672"/>
                  </a:lnTo>
                  <a:lnTo>
                    <a:pt x="62" y="707"/>
                  </a:lnTo>
                  <a:lnTo>
                    <a:pt x="54" y="743"/>
                  </a:lnTo>
                  <a:lnTo>
                    <a:pt x="49" y="779"/>
                  </a:lnTo>
                  <a:lnTo>
                    <a:pt x="49" y="779"/>
                  </a:lnTo>
                  <a:lnTo>
                    <a:pt x="45" y="813"/>
                  </a:lnTo>
                  <a:lnTo>
                    <a:pt x="43" y="847"/>
                  </a:lnTo>
                  <a:lnTo>
                    <a:pt x="43" y="847"/>
                  </a:lnTo>
                  <a:lnTo>
                    <a:pt x="41" y="862"/>
                  </a:lnTo>
                  <a:lnTo>
                    <a:pt x="38" y="878"/>
                  </a:lnTo>
                  <a:lnTo>
                    <a:pt x="35" y="894"/>
                  </a:lnTo>
                  <a:lnTo>
                    <a:pt x="34" y="910"/>
                  </a:lnTo>
                  <a:lnTo>
                    <a:pt x="34" y="910"/>
                  </a:lnTo>
                  <a:lnTo>
                    <a:pt x="31" y="924"/>
                  </a:lnTo>
                  <a:lnTo>
                    <a:pt x="28" y="938"/>
                  </a:lnTo>
                  <a:lnTo>
                    <a:pt x="24" y="951"/>
                  </a:lnTo>
                  <a:lnTo>
                    <a:pt x="20" y="965"/>
                  </a:lnTo>
                  <a:lnTo>
                    <a:pt x="20" y="965"/>
                  </a:lnTo>
                  <a:lnTo>
                    <a:pt x="15" y="987"/>
                  </a:lnTo>
                  <a:lnTo>
                    <a:pt x="12" y="999"/>
                  </a:lnTo>
                  <a:lnTo>
                    <a:pt x="8" y="1010"/>
                  </a:lnTo>
                  <a:lnTo>
                    <a:pt x="8" y="1010"/>
                  </a:lnTo>
                  <a:lnTo>
                    <a:pt x="5" y="1010"/>
                  </a:lnTo>
                  <a:lnTo>
                    <a:pt x="3" y="1010"/>
                  </a:lnTo>
                  <a:lnTo>
                    <a:pt x="0" y="1012"/>
                  </a:lnTo>
                  <a:lnTo>
                    <a:pt x="0" y="1014"/>
                  </a:lnTo>
                  <a:lnTo>
                    <a:pt x="0" y="1024"/>
                  </a:lnTo>
                  <a:lnTo>
                    <a:pt x="0" y="1024"/>
                  </a:lnTo>
                  <a:lnTo>
                    <a:pt x="1" y="1027"/>
                  </a:lnTo>
                  <a:lnTo>
                    <a:pt x="4" y="1029"/>
                  </a:lnTo>
                  <a:lnTo>
                    <a:pt x="7" y="1028"/>
                  </a:lnTo>
                  <a:lnTo>
                    <a:pt x="9" y="1027"/>
                  </a:lnTo>
                  <a:lnTo>
                    <a:pt x="9" y="1027"/>
                  </a:lnTo>
                  <a:lnTo>
                    <a:pt x="12" y="1021"/>
                  </a:lnTo>
                  <a:lnTo>
                    <a:pt x="14" y="1017"/>
                  </a:lnTo>
                  <a:lnTo>
                    <a:pt x="18" y="1007"/>
                  </a:lnTo>
                  <a:lnTo>
                    <a:pt x="20" y="998"/>
                  </a:lnTo>
                  <a:lnTo>
                    <a:pt x="24" y="987"/>
                  </a:lnTo>
                  <a:lnTo>
                    <a:pt x="24" y="987"/>
                  </a:lnTo>
                  <a:lnTo>
                    <a:pt x="31" y="964"/>
                  </a:lnTo>
                  <a:lnTo>
                    <a:pt x="38" y="940"/>
                  </a:lnTo>
                  <a:lnTo>
                    <a:pt x="38" y="940"/>
                  </a:lnTo>
                  <a:lnTo>
                    <a:pt x="41" y="926"/>
                  </a:lnTo>
                  <a:lnTo>
                    <a:pt x="42" y="912"/>
                  </a:lnTo>
                  <a:lnTo>
                    <a:pt x="43" y="899"/>
                  </a:lnTo>
                  <a:lnTo>
                    <a:pt x="45" y="884"/>
                  </a:lnTo>
                  <a:lnTo>
                    <a:pt x="45" y="884"/>
                  </a:lnTo>
                  <a:lnTo>
                    <a:pt x="48" y="869"/>
                  </a:lnTo>
                  <a:lnTo>
                    <a:pt x="51" y="853"/>
                  </a:lnTo>
                  <a:lnTo>
                    <a:pt x="54" y="822"/>
                  </a:lnTo>
                  <a:lnTo>
                    <a:pt x="54" y="822"/>
                  </a:lnTo>
                  <a:lnTo>
                    <a:pt x="57" y="786"/>
                  </a:lnTo>
                  <a:lnTo>
                    <a:pt x="62" y="750"/>
                  </a:lnTo>
                  <a:lnTo>
                    <a:pt x="70" y="715"/>
                  </a:lnTo>
                  <a:lnTo>
                    <a:pt x="74" y="697"/>
                  </a:lnTo>
                  <a:lnTo>
                    <a:pt x="79" y="680"/>
                  </a:lnTo>
                  <a:lnTo>
                    <a:pt x="79" y="680"/>
                  </a:lnTo>
                  <a:lnTo>
                    <a:pt x="100" y="607"/>
                  </a:lnTo>
                  <a:lnTo>
                    <a:pt x="118" y="534"/>
                  </a:lnTo>
                  <a:lnTo>
                    <a:pt x="118" y="534"/>
                  </a:lnTo>
                  <a:lnTo>
                    <a:pt x="125" y="501"/>
                  </a:lnTo>
                  <a:lnTo>
                    <a:pt x="133" y="467"/>
                  </a:lnTo>
                  <a:lnTo>
                    <a:pt x="139" y="433"/>
                  </a:lnTo>
                  <a:lnTo>
                    <a:pt x="144" y="399"/>
                  </a:lnTo>
                  <a:lnTo>
                    <a:pt x="164" y="263"/>
                  </a:lnTo>
                  <a:lnTo>
                    <a:pt x="164" y="263"/>
                  </a:lnTo>
                  <a:lnTo>
                    <a:pt x="169" y="228"/>
                  </a:lnTo>
                  <a:lnTo>
                    <a:pt x="176" y="194"/>
                  </a:lnTo>
                  <a:lnTo>
                    <a:pt x="182" y="160"/>
                  </a:lnTo>
                  <a:lnTo>
                    <a:pt x="188" y="126"/>
                  </a:lnTo>
                  <a:lnTo>
                    <a:pt x="188" y="126"/>
                  </a:lnTo>
                  <a:lnTo>
                    <a:pt x="193" y="94"/>
                  </a:lnTo>
                  <a:lnTo>
                    <a:pt x="195" y="77"/>
                  </a:lnTo>
                  <a:lnTo>
                    <a:pt x="198" y="61"/>
                  </a:lnTo>
                  <a:lnTo>
                    <a:pt x="202" y="45"/>
                  </a:lnTo>
                  <a:lnTo>
                    <a:pt x="205" y="38"/>
                  </a:lnTo>
                  <a:lnTo>
                    <a:pt x="208" y="32"/>
                  </a:lnTo>
                  <a:lnTo>
                    <a:pt x="213" y="25"/>
                  </a:lnTo>
                  <a:lnTo>
                    <a:pt x="217" y="18"/>
                  </a:lnTo>
                  <a:lnTo>
                    <a:pt x="224" y="13"/>
                  </a:lnTo>
                  <a:lnTo>
                    <a:pt x="230" y="9"/>
                  </a:lnTo>
                  <a:lnTo>
                    <a:pt x="230" y="9"/>
                  </a:lnTo>
                  <a:lnTo>
                    <a:pt x="232" y="7"/>
                  </a:lnTo>
                  <a:lnTo>
                    <a:pt x="232" y="5"/>
                  </a:lnTo>
                  <a:lnTo>
                    <a:pt x="232" y="4"/>
                  </a:lnTo>
                  <a:lnTo>
                    <a:pt x="232" y="2"/>
                  </a:lnTo>
                  <a:lnTo>
                    <a:pt x="231" y="1"/>
                  </a:lnTo>
                  <a:lnTo>
                    <a:pt x="229" y="0"/>
                  </a:lnTo>
                  <a:lnTo>
                    <a:pt x="228" y="0"/>
                  </a:lnTo>
                  <a:lnTo>
                    <a:pt x="226" y="1"/>
                  </a:lnTo>
                  <a:lnTo>
                    <a:pt x="226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94" name="Freeform 729"/>
            <p:cNvSpPr/>
            <p:nvPr/>
          </p:nvSpPr>
          <p:spPr bwMode="auto">
            <a:xfrm>
              <a:off x="5638801" y="4605338"/>
              <a:ext cx="34925" cy="111125"/>
            </a:xfrm>
            <a:custGeom>
              <a:avLst/>
              <a:gdLst/>
              <a:ahLst/>
              <a:cxnLst>
                <a:cxn ang="0">
                  <a:pos x="58" y="1"/>
                </a:cxn>
                <a:cxn ang="0">
                  <a:pos x="58" y="1"/>
                </a:cxn>
                <a:cxn ang="0">
                  <a:pos x="52" y="10"/>
                </a:cxn>
                <a:cxn ang="0">
                  <a:pos x="48" y="20"/>
                </a:cxn>
                <a:cxn ang="0">
                  <a:pos x="44" y="31"/>
                </a:cxn>
                <a:cxn ang="0">
                  <a:pos x="41" y="42"/>
                </a:cxn>
                <a:cxn ang="0">
                  <a:pos x="36" y="66"/>
                </a:cxn>
                <a:cxn ang="0">
                  <a:pos x="32" y="87"/>
                </a:cxn>
                <a:cxn ang="0">
                  <a:pos x="32" y="87"/>
                </a:cxn>
                <a:cxn ang="0">
                  <a:pos x="24" y="117"/>
                </a:cxn>
                <a:cxn ang="0">
                  <a:pos x="15" y="147"/>
                </a:cxn>
                <a:cxn ang="0">
                  <a:pos x="6" y="176"/>
                </a:cxn>
                <a:cxn ang="0">
                  <a:pos x="3" y="192"/>
                </a:cxn>
                <a:cxn ang="0">
                  <a:pos x="0" y="207"/>
                </a:cxn>
                <a:cxn ang="0">
                  <a:pos x="0" y="207"/>
                </a:cxn>
                <a:cxn ang="0">
                  <a:pos x="0" y="209"/>
                </a:cxn>
                <a:cxn ang="0">
                  <a:pos x="1" y="210"/>
                </a:cxn>
                <a:cxn ang="0">
                  <a:pos x="4" y="212"/>
                </a:cxn>
                <a:cxn ang="0">
                  <a:pos x="5" y="212"/>
                </a:cxn>
                <a:cxn ang="0">
                  <a:pos x="8" y="212"/>
                </a:cxn>
                <a:cxn ang="0">
                  <a:pos x="9" y="211"/>
                </a:cxn>
                <a:cxn ang="0">
                  <a:pos x="10" y="209"/>
                </a:cxn>
                <a:cxn ang="0">
                  <a:pos x="10" y="209"/>
                </a:cxn>
                <a:cxn ang="0">
                  <a:pos x="14" y="184"/>
                </a:cxn>
                <a:cxn ang="0">
                  <a:pos x="21" y="161"/>
                </a:cxn>
                <a:cxn ang="0">
                  <a:pos x="35" y="112"/>
                </a:cxn>
                <a:cxn ang="0">
                  <a:pos x="35" y="112"/>
                </a:cxn>
                <a:cxn ang="0">
                  <a:pos x="42" y="89"/>
                </a:cxn>
                <a:cxn ang="0">
                  <a:pos x="47" y="66"/>
                </a:cxn>
                <a:cxn ang="0">
                  <a:pos x="47" y="66"/>
                </a:cxn>
                <a:cxn ang="0">
                  <a:pos x="50" y="51"/>
                </a:cxn>
                <a:cxn ang="0">
                  <a:pos x="53" y="36"/>
                </a:cxn>
                <a:cxn ang="0">
                  <a:pos x="55" y="27"/>
                </a:cxn>
                <a:cxn ang="0">
                  <a:pos x="58" y="20"/>
                </a:cxn>
                <a:cxn ang="0">
                  <a:pos x="61" y="13"/>
                </a:cxn>
                <a:cxn ang="0">
                  <a:pos x="65" y="8"/>
                </a:cxn>
                <a:cxn ang="0">
                  <a:pos x="65" y="8"/>
                </a:cxn>
                <a:cxn ang="0">
                  <a:pos x="66" y="6"/>
                </a:cxn>
                <a:cxn ang="0">
                  <a:pos x="66" y="4"/>
                </a:cxn>
                <a:cxn ang="0">
                  <a:pos x="64" y="1"/>
                </a:cxn>
                <a:cxn ang="0">
                  <a:pos x="63" y="0"/>
                </a:cxn>
                <a:cxn ang="0">
                  <a:pos x="61" y="0"/>
                </a:cxn>
                <a:cxn ang="0">
                  <a:pos x="60" y="0"/>
                </a:cxn>
                <a:cxn ang="0">
                  <a:pos x="58" y="1"/>
                </a:cxn>
                <a:cxn ang="0">
                  <a:pos x="58" y="1"/>
                </a:cxn>
              </a:cxnLst>
              <a:rect l="0" t="0" r="r" b="b"/>
              <a:pathLst>
                <a:path w="66" h="212">
                  <a:moveTo>
                    <a:pt x="58" y="1"/>
                  </a:moveTo>
                  <a:lnTo>
                    <a:pt x="58" y="1"/>
                  </a:lnTo>
                  <a:lnTo>
                    <a:pt x="52" y="10"/>
                  </a:lnTo>
                  <a:lnTo>
                    <a:pt x="48" y="20"/>
                  </a:lnTo>
                  <a:lnTo>
                    <a:pt x="44" y="31"/>
                  </a:lnTo>
                  <a:lnTo>
                    <a:pt x="41" y="42"/>
                  </a:lnTo>
                  <a:lnTo>
                    <a:pt x="36" y="66"/>
                  </a:lnTo>
                  <a:lnTo>
                    <a:pt x="32" y="87"/>
                  </a:lnTo>
                  <a:lnTo>
                    <a:pt x="32" y="87"/>
                  </a:lnTo>
                  <a:lnTo>
                    <a:pt x="24" y="117"/>
                  </a:lnTo>
                  <a:lnTo>
                    <a:pt x="15" y="147"/>
                  </a:lnTo>
                  <a:lnTo>
                    <a:pt x="6" y="176"/>
                  </a:lnTo>
                  <a:lnTo>
                    <a:pt x="3" y="192"/>
                  </a:lnTo>
                  <a:lnTo>
                    <a:pt x="0" y="207"/>
                  </a:lnTo>
                  <a:lnTo>
                    <a:pt x="0" y="207"/>
                  </a:lnTo>
                  <a:lnTo>
                    <a:pt x="0" y="209"/>
                  </a:lnTo>
                  <a:lnTo>
                    <a:pt x="1" y="210"/>
                  </a:lnTo>
                  <a:lnTo>
                    <a:pt x="4" y="212"/>
                  </a:lnTo>
                  <a:lnTo>
                    <a:pt x="5" y="212"/>
                  </a:lnTo>
                  <a:lnTo>
                    <a:pt x="8" y="212"/>
                  </a:lnTo>
                  <a:lnTo>
                    <a:pt x="9" y="211"/>
                  </a:lnTo>
                  <a:lnTo>
                    <a:pt x="10" y="209"/>
                  </a:lnTo>
                  <a:lnTo>
                    <a:pt x="10" y="209"/>
                  </a:lnTo>
                  <a:lnTo>
                    <a:pt x="14" y="184"/>
                  </a:lnTo>
                  <a:lnTo>
                    <a:pt x="21" y="161"/>
                  </a:lnTo>
                  <a:lnTo>
                    <a:pt x="35" y="112"/>
                  </a:lnTo>
                  <a:lnTo>
                    <a:pt x="35" y="112"/>
                  </a:lnTo>
                  <a:lnTo>
                    <a:pt x="42" y="89"/>
                  </a:lnTo>
                  <a:lnTo>
                    <a:pt x="47" y="66"/>
                  </a:lnTo>
                  <a:lnTo>
                    <a:pt x="47" y="66"/>
                  </a:lnTo>
                  <a:lnTo>
                    <a:pt x="50" y="51"/>
                  </a:lnTo>
                  <a:lnTo>
                    <a:pt x="53" y="36"/>
                  </a:lnTo>
                  <a:lnTo>
                    <a:pt x="55" y="27"/>
                  </a:lnTo>
                  <a:lnTo>
                    <a:pt x="58" y="20"/>
                  </a:lnTo>
                  <a:lnTo>
                    <a:pt x="61" y="13"/>
                  </a:lnTo>
                  <a:lnTo>
                    <a:pt x="65" y="8"/>
                  </a:lnTo>
                  <a:lnTo>
                    <a:pt x="65" y="8"/>
                  </a:lnTo>
                  <a:lnTo>
                    <a:pt x="66" y="6"/>
                  </a:lnTo>
                  <a:lnTo>
                    <a:pt x="66" y="4"/>
                  </a:lnTo>
                  <a:lnTo>
                    <a:pt x="64" y="1"/>
                  </a:lnTo>
                  <a:lnTo>
                    <a:pt x="63" y="0"/>
                  </a:lnTo>
                  <a:lnTo>
                    <a:pt x="61" y="0"/>
                  </a:lnTo>
                  <a:lnTo>
                    <a:pt x="60" y="0"/>
                  </a:lnTo>
                  <a:lnTo>
                    <a:pt x="58" y="1"/>
                  </a:lnTo>
                  <a:lnTo>
                    <a:pt x="58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95" name="Freeform 730"/>
            <p:cNvSpPr/>
            <p:nvPr/>
          </p:nvSpPr>
          <p:spPr bwMode="auto">
            <a:xfrm>
              <a:off x="5664201" y="4646613"/>
              <a:ext cx="25400" cy="76200"/>
            </a:xfrm>
            <a:custGeom>
              <a:avLst/>
              <a:gdLst/>
              <a:ahLst/>
              <a:cxnLst>
                <a:cxn ang="0">
                  <a:pos x="37" y="4"/>
                </a:cxn>
                <a:cxn ang="0">
                  <a:pos x="37" y="4"/>
                </a:cxn>
                <a:cxn ang="0">
                  <a:pos x="36" y="12"/>
                </a:cxn>
                <a:cxn ang="0">
                  <a:pos x="35" y="21"/>
                </a:cxn>
                <a:cxn ang="0">
                  <a:pos x="30" y="35"/>
                </a:cxn>
                <a:cxn ang="0">
                  <a:pos x="25" y="51"/>
                </a:cxn>
                <a:cxn ang="0">
                  <a:pos x="20" y="66"/>
                </a:cxn>
                <a:cxn ang="0">
                  <a:pos x="20" y="66"/>
                </a:cxn>
                <a:cxn ang="0">
                  <a:pos x="15" y="84"/>
                </a:cxn>
                <a:cxn ang="0">
                  <a:pos x="9" y="101"/>
                </a:cxn>
                <a:cxn ang="0">
                  <a:pos x="4" y="119"/>
                </a:cxn>
                <a:cxn ang="0">
                  <a:pos x="0" y="136"/>
                </a:cxn>
                <a:cxn ang="0">
                  <a:pos x="0" y="136"/>
                </a:cxn>
                <a:cxn ang="0">
                  <a:pos x="0" y="139"/>
                </a:cxn>
                <a:cxn ang="0">
                  <a:pos x="1" y="140"/>
                </a:cxn>
                <a:cxn ang="0">
                  <a:pos x="2" y="142"/>
                </a:cxn>
                <a:cxn ang="0">
                  <a:pos x="3" y="142"/>
                </a:cxn>
                <a:cxn ang="0">
                  <a:pos x="5" y="142"/>
                </a:cxn>
                <a:cxn ang="0">
                  <a:pos x="7" y="142"/>
                </a:cxn>
                <a:cxn ang="0">
                  <a:pos x="8" y="141"/>
                </a:cxn>
                <a:cxn ang="0">
                  <a:pos x="9" y="139"/>
                </a:cxn>
                <a:cxn ang="0">
                  <a:pos x="9" y="139"/>
                </a:cxn>
                <a:cxn ang="0">
                  <a:pos x="13" y="121"/>
                </a:cxn>
                <a:cxn ang="0">
                  <a:pos x="18" y="103"/>
                </a:cxn>
                <a:cxn ang="0">
                  <a:pos x="29" y="69"/>
                </a:cxn>
                <a:cxn ang="0">
                  <a:pos x="29" y="69"/>
                </a:cxn>
                <a:cxn ang="0">
                  <a:pos x="34" y="53"/>
                </a:cxn>
                <a:cxn ang="0">
                  <a:pos x="40" y="37"/>
                </a:cxn>
                <a:cxn ang="0">
                  <a:pos x="44" y="21"/>
                </a:cxn>
                <a:cxn ang="0">
                  <a:pos x="46" y="12"/>
                </a:cxn>
                <a:cxn ang="0">
                  <a:pos x="47" y="4"/>
                </a:cxn>
                <a:cxn ang="0">
                  <a:pos x="47" y="4"/>
                </a:cxn>
                <a:cxn ang="0">
                  <a:pos x="46" y="2"/>
                </a:cxn>
                <a:cxn ang="0">
                  <a:pos x="45" y="1"/>
                </a:cxn>
                <a:cxn ang="0">
                  <a:pos x="44" y="0"/>
                </a:cxn>
                <a:cxn ang="0">
                  <a:pos x="42" y="0"/>
                </a:cxn>
                <a:cxn ang="0">
                  <a:pos x="39" y="1"/>
                </a:cxn>
                <a:cxn ang="0">
                  <a:pos x="38" y="2"/>
                </a:cxn>
                <a:cxn ang="0">
                  <a:pos x="37" y="4"/>
                </a:cxn>
                <a:cxn ang="0">
                  <a:pos x="37" y="4"/>
                </a:cxn>
              </a:cxnLst>
              <a:rect l="0" t="0" r="r" b="b"/>
              <a:pathLst>
                <a:path w="47" h="142">
                  <a:moveTo>
                    <a:pt x="37" y="4"/>
                  </a:moveTo>
                  <a:lnTo>
                    <a:pt x="37" y="4"/>
                  </a:lnTo>
                  <a:lnTo>
                    <a:pt x="36" y="12"/>
                  </a:lnTo>
                  <a:lnTo>
                    <a:pt x="35" y="21"/>
                  </a:lnTo>
                  <a:lnTo>
                    <a:pt x="30" y="35"/>
                  </a:lnTo>
                  <a:lnTo>
                    <a:pt x="25" y="51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15" y="84"/>
                  </a:lnTo>
                  <a:lnTo>
                    <a:pt x="9" y="101"/>
                  </a:lnTo>
                  <a:lnTo>
                    <a:pt x="4" y="119"/>
                  </a:lnTo>
                  <a:lnTo>
                    <a:pt x="0" y="136"/>
                  </a:lnTo>
                  <a:lnTo>
                    <a:pt x="0" y="136"/>
                  </a:lnTo>
                  <a:lnTo>
                    <a:pt x="0" y="139"/>
                  </a:lnTo>
                  <a:lnTo>
                    <a:pt x="1" y="140"/>
                  </a:lnTo>
                  <a:lnTo>
                    <a:pt x="2" y="142"/>
                  </a:lnTo>
                  <a:lnTo>
                    <a:pt x="3" y="142"/>
                  </a:lnTo>
                  <a:lnTo>
                    <a:pt x="5" y="142"/>
                  </a:lnTo>
                  <a:lnTo>
                    <a:pt x="7" y="142"/>
                  </a:lnTo>
                  <a:lnTo>
                    <a:pt x="8" y="141"/>
                  </a:lnTo>
                  <a:lnTo>
                    <a:pt x="9" y="139"/>
                  </a:lnTo>
                  <a:lnTo>
                    <a:pt x="9" y="139"/>
                  </a:lnTo>
                  <a:lnTo>
                    <a:pt x="13" y="121"/>
                  </a:lnTo>
                  <a:lnTo>
                    <a:pt x="18" y="103"/>
                  </a:lnTo>
                  <a:lnTo>
                    <a:pt x="29" y="69"/>
                  </a:lnTo>
                  <a:lnTo>
                    <a:pt x="29" y="69"/>
                  </a:lnTo>
                  <a:lnTo>
                    <a:pt x="34" y="53"/>
                  </a:lnTo>
                  <a:lnTo>
                    <a:pt x="40" y="37"/>
                  </a:lnTo>
                  <a:lnTo>
                    <a:pt x="44" y="21"/>
                  </a:lnTo>
                  <a:lnTo>
                    <a:pt x="46" y="12"/>
                  </a:lnTo>
                  <a:lnTo>
                    <a:pt x="47" y="4"/>
                  </a:lnTo>
                  <a:lnTo>
                    <a:pt x="47" y="4"/>
                  </a:lnTo>
                  <a:lnTo>
                    <a:pt x="46" y="2"/>
                  </a:lnTo>
                  <a:lnTo>
                    <a:pt x="45" y="1"/>
                  </a:lnTo>
                  <a:lnTo>
                    <a:pt x="44" y="0"/>
                  </a:lnTo>
                  <a:lnTo>
                    <a:pt x="42" y="0"/>
                  </a:lnTo>
                  <a:lnTo>
                    <a:pt x="39" y="1"/>
                  </a:lnTo>
                  <a:lnTo>
                    <a:pt x="38" y="2"/>
                  </a:lnTo>
                  <a:lnTo>
                    <a:pt x="37" y="4"/>
                  </a:lnTo>
                  <a:lnTo>
                    <a:pt x="3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96" name="Freeform 731"/>
            <p:cNvSpPr/>
            <p:nvPr/>
          </p:nvSpPr>
          <p:spPr bwMode="auto">
            <a:xfrm>
              <a:off x="5680076" y="4684713"/>
              <a:ext cx="19050" cy="61913"/>
            </a:xfrm>
            <a:custGeom>
              <a:avLst/>
              <a:gdLst/>
              <a:ahLst/>
              <a:cxnLst>
                <a:cxn ang="0">
                  <a:pos x="30" y="2"/>
                </a:cxn>
                <a:cxn ang="0">
                  <a:pos x="30" y="2"/>
                </a:cxn>
                <a:cxn ang="0">
                  <a:pos x="26" y="9"/>
                </a:cxn>
                <a:cxn ang="0">
                  <a:pos x="22" y="15"/>
                </a:cxn>
                <a:cxn ang="0">
                  <a:pos x="17" y="28"/>
                </a:cxn>
                <a:cxn ang="0">
                  <a:pos x="13" y="42"/>
                </a:cxn>
                <a:cxn ang="0">
                  <a:pos x="11" y="56"/>
                </a:cxn>
                <a:cxn ang="0">
                  <a:pos x="7" y="86"/>
                </a:cxn>
                <a:cxn ang="0">
                  <a:pos x="4" y="99"/>
                </a:cxn>
                <a:cxn ang="0">
                  <a:pos x="0" y="114"/>
                </a:cxn>
                <a:cxn ang="0">
                  <a:pos x="0" y="114"/>
                </a:cxn>
                <a:cxn ang="0">
                  <a:pos x="0" y="116"/>
                </a:cxn>
                <a:cxn ang="0">
                  <a:pos x="1" y="117"/>
                </a:cxn>
                <a:cxn ang="0">
                  <a:pos x="2" y="118"/>
                </a:cxn>
                <a:cxn ang="0">
                  <a:pos x="3" y="119"/>
                </a:cxn>
                <a:cxn ang="0">
                  <a:pos x="7" y="119"/>
                </a:cxn>
                <a:cxn ang="0">
                  <a:pos x="8" y="118"/>
                </a:cxn>
                <a:cxn ang="0">
                  <a:pos x="9" y="116"/>
                </a:cxn>
                <a:cxn ang="0">
                  <a:pos x="9" y="116"/>
                </a:cxn>
                <a:cxn ang="0">
                  <a:pos x="13" y="104"/>
                </a:cxn>
                <a:cxn ang="0">
                  <a:pos x="15" y="89"/>
                </a:cxn>
                <a:cxn ang="0">
                  <a:pos x="19" y="61"/>
                </a:cxn>
                <a:cxn ang="0">
                  <a:pos x="21" y="47"/>
                </a:cxn>
                <a:cxn ang="0">
                  <a:pos x="24" y="33"/>
                </a:cxn>
                <a:cxn ang="0">
                  <a:pos x="30" y="21"/>
                </a:cxn>
                <a:cxn ang="0">
                  <a:pos x="33" y="15"/>
                </a:cxn>
                <a:cxn ang="0">
                  <a:pos x="37" y="10"/>
                </a:cxn>
                <a:cxn ang="0">
                  <a:pos x="37" y="10"/>
                </a:cxn>
                <a:cxn ang="0">
                  <a:pos x="38" y="8"/>
                </a:cxn>
                <a:cxn ang="0">
                  <a:pos x="38" y="5"/>
                </a:cxn>
                <a:cxn ang="0">
                  <a:pos x="36" y="2"/>
                </a:cxn>
                <a:cxn ang="0">
                  <a:pos x="35" y="1"/>
                </a:cxn>
                <a:cxn ang="0">
                  <a:pos x="33" y="0"/>
                </a:cxn>
                <a:cxn ang="0">
                  <a:pos x="32" y="1"/>
                </a:cxn>
                <a:cxn ang="0">
                  <a:pos x="30" y="2"/>
                </a:cxn>
                <a:cxn ang="0">
                  <a:pos x="30" y="2"/>
                </a:cxn>
              </a:cxnLst>
              <a:rect l="0" t="0" r="r" b="b"/>
              <a:pathLst>
                <a:path w="38" h="119">
                  <a:moveTo>
                    <a:pt x="30" y="2"/>
                  </a:moveTo>
                  <a:lnTo>
                    <a:pt x="30" y="2"/>
                  </a:lnTo>
                  <a:lnTo>
                    <a:pt x="26" y="9"/>
                  </a:lnTo>
                  <a:lnTo>
                    <a:pt x="22" y="15"/>
                  </a:lnTo>
                  <a:lnTo>
                    <a:pt x="17" y="28"/>
                  </a:lnTo>
                  <a:lnTo>
                    <a:pt x="13" y="42"/>
                  </a:lnTo>
                  <a:lnTo>
                    <a:pt x="11" y="56"/>
                  </a:lnTo>
                  <a:lnTo>
                    <a:pt x="7" y="86"/>
                  </a:lnTo>
                  <a:lnTo>
                    <a:pt x="4" y="99"/>
                  </a:lnTo>
                  <a:lnTo>
                    <a:pt x="0" y="114"/>
                  </a:lnTo>
                  <a:lnTo>
                    <a:pt x="0" y="114"/>
                  </a:lnTo>
                  <a:lnTo>
                    <a:pt x="0" y="116"/>
                  </a:lnTo>
                  <a:lnTo>
                    <a:pt x="1" y="117"/>
                  </a:lnTo>
                  <a:lnTo>
                    <a:pt x="2" y="118"/>
                  </a:lnTo>
                  <a:lnTo>
                    <a:pt x="3" y="119"/>
                  </a:lnTo>
                  <a:lnTo>
                    <a:pt x="7" y="119"/>
                  </a:lnTo>
                  <a:lnTo>
                    <a:pt x="8" y="118"/>
                  </a:lnTo>
                  <a:lnTo>
                    <a:pt x="9" y="116"/>
                  </a:lnTo>
                  <a:lnTo>
                    <a:pt x="9" y="116"/>
                  </a:lnTo>
                  <a:lnTo>
                    <a:pt x="13" y="104"/>
                  </a:lnTo>
                  <a:lnTo>
                    <a:pt x="15" y="89"/>
                  </a:lnTo>
                  <a:lnTo>
                    <a:pt x="19" y="61"/>
                  </a:lnTo>
                  <a:lnTo>
                    <a:pt x="21" y="47"/>
                  </a:lnTo>
                  <a:lnTo>
                    <a:pt x="24" y="33"/>
                  </a:lnTo>
                  <a:lnTo>
                    <a:pt x="30" y="21"/>
                  </a:lnTo>
                  <a:lnTo>
                    <a:pt x="33" y="15"/>
                  </a:lnTo>
                  <a:lnTo>
                    <a:pt x="37" y="10"/>
                  </a:lnTo>
                  <a:lnTo>
                    <a:pt x="37" y="10"/>
                  </a:lnTo>
                  <a:lnTo>
                    <a:pt x="38" y="8"/>
                  </a:lnTo>
                  <a:lnTo>
                    <a:pt x="38" y="5"/>
                  </a:lnTo>
                  <a:lnTo>
                    <a:pt x="36" y="2"/>
                  </a:lnTo>
                  <a:lnTo>
                    <a:pt x="35" y="1"/>
                  </a:lnTo>
                  <a:lnTo>
                    <a:pt x="33" y="0"/>
                  </a:lnTo>
                  <a:lnTo>
                    <a:pt x="32" y="1"/>
                  </a:lnTo>
                  <a:lnTo>
                    <a:pt x="30" y="2"/>
                  </a:lnTo>
                  <a:lnTo>
                    <a:pt x="3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97" name="Freeform 732"/>
            <p:cNvSpPr/>
            <p:nvPr/>
          </p:nvSpPr>
          <p:spPr bwMode="auto">
            <a:xfrm>
              <a:off x="5694363" y="4205288"/>
              <a:ext cx="63500" cy="346075"/>
            </a:xfrm>
            <a:custGeom>
              <a:avLst/>
              <a:gdLst/>
              <a:ahLst/>
              <a:cxnLst>
                <a:cxn ang="0">
                  <a:pos x="111" y="4"/>
                </a:cxn>
                <a:cxn ang="0">
                  <a:pos x="100" y="44"/>
                </a:cxn>
                <a:cxn ang="0">
                  <a:pos x="91" y="83"/>
                </a:cxn>
                <a:cxn ang="0">
                  <a:pos x="81" y="165"/>
                </a:cxn>
                <a:cxn ang="0">
                  <a:pos x="78" y="186"/>
                </a:cxn>
                <a:cxn ang="0">
                  <a:pos x="69" y="230"/>
                </a:cxn>
                <a:cxn ang="0">
                  <a:pos x="64" y="250"/>
                </a:cxn>
                <a:cxn ang="0">
                  <a:pos x="58" y="272"/>
                </a:cxn>
                <a:cxn ang="0">
                  <a:pos x="51" y="319"/>
                </a:cxn>
                <a:cxn ang="0">
                  <a:pos x="47" y="341"/>
                </a:cxn>
                <a:cxn ang="0">
                  <a:pos x="32" y="412"/>
                </a:cxn>
                <a:cxn ang="0">
                  <a:pos x="20" y="482"/>
                </a:cxn>
                <a:cxn ang="0">
                  <a:pos x="17" y="506"/>
                </a:cxn>
                <a:cxn ang="0">
                  <a:pos x="7" y="550"/>
                </a:cxn>
                <a:cxn ang="0">
                  <a:pos x="2" y="573"/>
                </a:cxn>
                <a:cxn ang="0">
                  <a:pos x="0" y="591"/>
                </a:cxn>
                <a:cxn ang="0">
                  <a:pos x="1" y="631"/>
                </a:cxn>
                <a:cxn ang="0">
                  <a:pos x="2" y="650"/>
                </a:cxn>
                <a:cxn ang="0">
                  <a:pos x="3" y="653"/>
                </a:cxn>
                <a:cxn ang="0">
                  <a:pos x="6" y="654"/>
                </a:cxn>
                <a:cxn ang="0">
                  <a:pos x="10" y="653"/>
                </a:cxn>
                <a:cxn ang="0">
                  <a:pos x="11" y="650"/>
                </a:cxn>
                <a:cxn ang="0">
                  <a:pos x="10" y="608"/>
                </a:cxn>
                <a:cxn ang="0">
                  <a:pos x="11" y="577"/>
                </a:cxn>
                <a:cxn ang="0">
                  <a:pos x="12" y="567"/>
                </a:cxn>
                <a:cxn ang="0">
                  <a:pos x="22" y="528"/>
                </a:cxn>
                <a:cxn ang="0">
                  <a:pos x="28" y="498"/>
                </a:cxn>
                <a:cxn ang="0">
                  <a:pos x="29" y="489"/>
                </a:cxn>
                <a:cxn ang="0">
                  <a:pos x="35" y="454"/>
                </a:cxn>
                <a:cxn ang="0">
                  <a:pos x="41" y="420"/>
                </a:cxn>
                <a:cxn ang="0">
                  <a:pos x="51" y="362"/>
                </a:cxn>
                <a:cxn ang="0">
                  <a:pos x="56" y="343"/>
                </a:cxn>
                <a:cxn ang="0">
                  <a:pos x="65" y="303"/>
                </a:cxn>
                <a:cxn ang="0">
                  <a:pos x="71" y="262"/>
                </a:cxn>
                <a:cxn ang="0">
                  <a:pos x="80" y="219"/>
                </a:cxn>
                <a:cxn ang="0">
                  <a:pos x="88" y="176"/>
                </a:cxn>
                <a:cxn ang="0">
                  <a:pos x="95" y="134"/>
                </a:cxn>
                <a:cxn ang="0">
                  <a:pos x="104" y="70"/>
                </a:cxn>
                <a:cxn ang="0">
                  <a:pos x="113" y="27"/>
                </a:cxn>
                <a:cxn ang="0">
                  <a:pos x="119" y="7"/>
                </a:cxn>
                <a:cxn ang="0">
                  <a:pos x="119" y="3"/>
                </a:cxn>
                <a:cxn ang="0">
                  <a:pos x="116" y="0"/>
                </a:cxn>
                <a:cxn ang="0">
                  <a:pos x="113" y="2"/>
                </a:cxn>
                <a:cxn ang="0">
                  <a:pos x="111" y="4"/>
                </a:cxn>
              </a:cxnLst>
              <a:rect l="0" t="0" r="r" b="b"/>
              <a:pathLst>
                <a:path w="120" h="654">
                  <a:moveTo>
                    <a:pt x="111" y="4"/>
                  </a:moveTo>
                  <a:lnTo>
                    <a:pt x="111" y="4"/>
                  </a:lnTo>
                  <a:lnTo>
                    <a:pt x="104" y="24"/>
                  </a:lnTo>
                  <a:lnTo>
                    <a:pt x="100" y="44"/>
                  </a:lnTo>
                  <a:lnTo>
                    <a:pt x="96" y="63"/>
                  </a:lnTo>
                  <a:lnTo>
                    <a:pt x="91" y="83"/>
                  </a:lnTo>
                  <a:lnTo>
                    <a:pt x="86" y="123"/>
                  </a:lnTo>
                  <a:lnTo>
                    <a:pt x="81" y="165"/>
                  </a:lnTo>
                  <a:lnTo>
                    <a:pt x="81" y="165"/>
                  </a:lnTo>
                  <a:lnTo>
                    <a:pt x="78" y="186"/>
                  </a:lnTo>
                  <a:lnTo>
                    <a:pt x="74" y="208"/>
                  </a:lnTo>
                  <a:lnTo>
                    <a:pt x="69" y="230"/>
                  </a:lnTo>
                  <a:lnTo>
                    <a:pt x="64" y="250"/>
                  </a:lnTo>
                  <a:lnTo>
                    <a:pt x="64" y="250"/>
                  </a:lnTo>
                  <a:lnTo>
                    <a:pt x="60" y="262"/>
                  </a:lnTo>
                  <a:lnTo>
                    <a:pt x="58" y="272"/>
                  </a:lnTo>
                  <a:lnTo>
                    <a:pt x="54" y="296"/>
                  </a:lnTo>
                  <a:lnTo>
                    <a:pt x="51" y="319"/>
                  </a:lnTo>
                  <a:lnTo>
                    <a:pt x="47" y="341"/>
                  </a:lnTo>
                  <a:lnTo>
                    <a:pt x="47" y="341"/>
                  </a:lnTo>
                  <a:lnTo>
                    <a:pt x="39" y="375"/>
                  </a:lnTo>
                  <a:lnTo>
                    <a:pt x="32" y="412"/>
                  </a:lnTo>
                  <a:lnTo>
                    <a:pt x="25" y="447"/>
                  </a:lnTo>
                  <a:lnTo>
                    <a:pt x="20" y="482"/>
                  </a:lnTo>
                  <a:lnTo>
                    <a:pt x="20" y="482"/>
                  </a:lnTo>
                  <a:lnTo>
                    <a:pt x="17" y="506"/>
                  </a:lnTo>
                  <a:lnTo>
                    <a:pt x="12" y="527"/>
                  </a:lnTo>
                  <a:lnTo>
                    <a:pt x="7" y="550"/>
                  </a:lnTo>
                  <a:lnTo>
                    <a:pt x="2" y="573"/>
                  </a:lnTo>
                  <a:lnTo>
                    <a:pt x="2" y="573"/>
                  </a:lnTo>
                  <a:lnTo>
                    <a:pt x="1" y="582"/>
                  </a:lnTo>
                  <a:lnTo>
                    <a:pt x="0" y="591"/>
                  </a:lnTo>
                  <a:lnTo>
                    <a:pt x="0" y="611"/>
                  </a:lnTo>
                  <a:lnTo>
                    <a:pt x="1" y="631"/>
                  </a:lnTo>
                  <a:lnTo>
                    <a:pt x="2" y="650"/>
                  </a:lnTo>
                  <a:lnTo>
                    <a:pt x="2" y="650"/>
                  </a:lnTo>
                  <a:lnTo>
                    <a:pt x="2" y="652"/>
                  </a:lnTo>
                  <a:lnTo>
                    <a:pt x="3" y="653"/>
                  </a:lnTo>
                  <a:lnTo>
                    <a:pt x="5" y="654"/>
                  </a:lnTo>
                  <a:lnTo>
                    <a:pt x="6" y="654"/>
                  </a:lnTo>
                  <a:lnTo>
                    <a:pt x="8" y="654"/>
                  </a:lnTo>
                  <a:lnTo>
                    <a:pt x="10" y="653"/>
                  </a:lnTo>
                  <a:lnTo>
                    <a:pt x="11" y="652"/>
                  </a:lnTo>
                  <a:lnTo>
                    <a:pt x="11" y="650"/>
                  </a:lnTo>
                  <a:lnTo>
                    <a:pt x="11" y="650"/>
                  </a:lnTo>
                  <a:lnTo>
                    <a:pt x="10" y="608"/>
                  </a:lnTo>
                  <a:lnTo>
                    <a:pt x="10" y="587"/>
                  </a:lnTo>
                  <a:lnTo>
                    <a:pt x="11" y="577"/>
                  </a:lnTo>
                  <a:lnTo>
                    <a:pt x="12" y="567"/>
                  </a:lnTo>
                  <a:lnTo>
                    <a:pt x="12" y="567"/>
                  </a:lnTo>
                  <a:lnTo>
                    <a:pt x="17" y="548"/>
                  </a:lnTo>
                  <a:lnTo>
                    <a:pt x="22" y="528"/>
                  </a:lnTo>
                  <a:lnTo>
                    <a:pt x="27" y="509"/>
                  </a:lnTo>
                  <a:lnTo>
                    <a:pt x="28" y="498"/>
                  </a:lnTo>
                  <a:lnTo>
                    <a:pt x="29" y="489"/>
                  </a:lnTo>
                  <a:lnTo>
                    <a:pt x="29" y="489"/>
                  </a:lnTo>
                  <a:lnTo>
                    <a:pt x="32" y="471"/>
                  </a:lnTo>
                  <a:lnTo>
                    <a:pt x="35" y="454"/>
                  </a:lnTo>
                  <a:lnTo>
                    <a:pt x="41" y="420"/>
                  </a:lnTo>
                  <a:lnTo>
                    <a:pt x="41" y="420"/>
                  </a:lnTo>
                  <a:lnTo>
                    <a:pt x="47" y="382"/>
                  </a:lnTo>
                  <a:lnTo>
                    <a:pt x="51" y="362"/>
                  </a:lnTo>
                  <a:lnTo>
                    <a:pt x="56" y="343"/>
                  </a:lnTo>
                  <a:lnTo>
                    <a:pt x="56" y="343"/>
                  </a:lnTo>
                  <a:lnTo>
                    <a:pt x="60" y="324"/>
                  </a:lnTo>
                  <a:lnTo>
                    <a:pt x="65" y="303"/>
                  </a:lnTo>
                  <a:lnTo>
                    <a:pt x="71" y="262"/>
                  </a:lnTo>
                  <a:lnTo>
                    <a:pt x="71" y="262"/>
                  </a:lnTo>
                  <a:lnTo>
                    <a:pt x="75" y="240"/>
                  </a:lnTo>
                  <a:lnTo>
                    <a:pt x="80" y="219"/>
                  </a:lnTo>
                  <a:lnTo>
                    <a:pt x="84" y="198"/>
                  </a:lnTo>
                  <a:lnTo>
                    <a:pt x="88" y="176"/>
                  </a:lnTo>
                  <a:lnTo>
                    <a:pt x="88" y="176"/>
                  </a:lnTo>
                  <a:lnTo>
                    <a:pt x="95" y="134"/>
                  </a:lnTo>
                  <a:lnTo>
                    <a:pt x="100" y="90"/>
                  </a:lnTo>
                  <a:lnTo>
                    <a:pt x="104" y="70"/>
                  </a:lnTo>
                  <a:lnTo>
                    <a:pt x="108" y="48"/>
                  </a:lnTo>
                  <a:lnTo>
                    <a:pt x="113" y="27"/>
                  </a:lnTo>
                  <a:lnTo>
                    <a:pt x="119" y="7"/>
                  </a:lnTo>
                  <a:lnTo>
                    <a:pt x="119" y="7"/>
                  </a:lnTo>
                  <a:lnTo>
                    <a:pt x="120" y="5"/>
                  </a:lnTo>
                  <a:lnTo>
                    <a:pt x="119" y="3"/>
                  </a:lnTo>
                  <a:lnTo>
                    <a:pt x="118" y="2"/>
                  </a:lnTo>
                  <a:lnTo>
                    <a:pt x="116" y="0"/>
                  </a:lnTo>
                  <a:lnTo>
                    <a:pt x="115" y="0"/>
                  </a:lnTo>
                  <a:lnTo>
                    <a:pt x="113" y="2"/>
                  </a:lnTo>
                  <a:lnTo>
                    <a:pt x="112" y="3"/>
                  </a:lnTo>
                  <a:lnTo>
                    <a:pt x="111" y="4"/>
                  </a:lnTo>
                  <a:lnTo>
                    <a:pt x="111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98" name="Freeform 733"/>
            <p:cNvSpPr/>
            <p:nvPr/>
          </p:nvSpPr>
          <p:spPr bwMode="auto">
            <a:xfrm>
              <a:off x="5746751" y="4235450"/>
              <a:ext cx="46038" cy="260350"/>
            </a:xfrm>
            <a:custGeom>
              <a:avLst/>
              <a:gdLst/>
              <a:ahLst/>
              <a:cxnLst>
                <a:cxn ang="0">
                  <a:pos x="76" y="2"/>
                </a:cxn>
                <a:cxn ang="0">
                  <a:pos x="70" y="31"/>
                </a:cxn>
                <a:cxn ang="0">
                  <a:pos x="69" y="60"/>
                </a:cxn>
                <a:cxn ang="0">
                  <a:pos x="70" y="106"/>
                </a:cxn>
                <a:cxn ang="0">
                  <a:pos x="70" y="120"/>
                </a:cxn>
                <a:cxn ang="0">
                  <a:pos x="65" y="152"/>
                </a:cxn>
                <a:cxn ang="0">
                  <a:pos x="50" y="215"/>
                </a:cxn>
                <a:cxn ang="0">
                  <a:pos x="44" y="248"/>
                </a:cxn>
                <a:cxn ang="0">
                  <a:pos x="40" y="279"/>
                </a:cxn>
                <a:cxn ang="0">
                  <a:pos x="30" y="342"/>
                </a:cxn>
                <a:cxn ang="0">
                  <a:pos x="21" y="373"/>
                </a:cxn>
                <a:cxn ang="0">
                  <a:pos x="7" y="430"/>
                </a:cxn>
                <a:cxn ang="0">
                  <a:pos x="1" y="473"/>
                </a:cxn>
                <a:cxn ang="0">
                  <a:pos x="0" y="488"/>
                </a:cxn>
                <a:cxn ang="0">
                  <a:pos x="2" y="491"/>
                </a:cxn>
                <a:cxn ang="0">
                  <a:pos x="5" y="492"/>
                </a:cxn>
                <a:cxn ang="0">
                  <a:pos x="8" y="491"/>
                </a:cxn>
                <a:cxn ang="0">
                  <a:pos x="9" y="488"/>
                </a:cxn>
                <a:cxn ang="0">
                  <a:pos x="10" y="472"/>
                </a:cxn>
                <a:cxn ang="0">
                  <a:pos x="17" y="428"/>
                </a:cxn>
                <a:cxn ang="0">
                  <a:pos x="33" y="369"/>
                </a:cxn>
                <a:cxn ang="0">
                  <a:pos x="40" y="341"/>
                </a:cxn>
                <a:cxn ang="0">
                  <a:pos x="49" y="284"/>
                </a:cxn>
                <a:cxn ang="0">
                  <a:pos x="53" y="256"/>
                </a:cxn>
                <a:cxn ang="0">
                  <a:pos x="58" y="224"/>
                </a:cxn>
                <a:cxn ang="0">
                  <a:pos x="72" y="161"/>
                </a:cxn>
                <a:cxn ang="0">
                  <a:pos x="78" y="129"/>
                </a:cxn>
                <a:cxn ang="0">
                  <a:pos x="80" y="103"/>
                </a:cxn>
                <a:cxn ang="0">
                  <a:pos x="80" y="76"/>
                </a:cxn>
                <a:cxn ang="0">
                  <a:pos x="81" y="22"/>
                </a:cxn>
                <a:cxn ang="0">
                  <a:pos x="85" y="5"/>
                </a:cxn>
                <a:cxn ang="0">
                  <a:pos x="85" y="3"/>
                </a:cxn>
                <a:cxn ang="0">
                  <a:pos x="83" y="0"/>
                </a:cxn>
                <a:cxn ang="0">
                  <a:pos x="78" y="0"/>
                </a:cxn>
                <a:cxn ang="0">
                  <a:pos x="76" y="2"/>
                </a:cxn>
              </a:cxnLst>
              <a:rect l="0" t="0" r="r" b="b"/>
              <a:pathLst>
                <a:path w="85" h="492">
                  <a:moveTo>
                    <a:pt x="76" y="2"/>
                  </a:moveTo>
                  <a:lnTo>
                    <a:pt x="76" y="2"/>
                  </a:lnTo>
                  <a:lnTo>
                    <a:pt x="72" y="17"/>
                  </a:lnTo>
                  <a:lnTo>
                    <a:pt x="70" y="31"/>
                  </a:lnTo>
                  <a:lnTo>
                    <a:pt x="69" y="46"/>
                  </a:lnTo>
                  <a:lnTo>
                    <a:pt x="69" y="60"/>
                  </a:lnTo>
                  <a:lnTo>
                    <a:pt x="70" y="91"/>
                  </a:lnTo>
                  <a:lnTo>
                    <a:pt x="70" y="106"/>
                  </a:lnTo>
                  <a:lnTo>
                    <a:pt x="70" y="120"/>
                  </a:lnTo>
                  <a:lnTo>
                    <a:pt x="70" y="120"/>
                  </a:lnTo>
                  <a:lnTo>
                    <a:pt x="68" y="136"/>
                  </a:lnTo>
                  <a:lnTo>
                    <a:pt x="65" y="152"/>
                  </a:lnTo>
                  <a:lnTo>
                    <a:pt x="58" y="184"/>
                  </a:lnTo>
                  <a:lnTo>
                    <a:pt x="50" y="215"/>
                  </a:lnTo>
                  <a:lnTo>
                    <a:pt x="47" y="232"/>
                  </a:lnTo>
                  <a:lnTo>
                    <a:pt x="44" y="248"/>
                  </a:lnTo>
                  <a:lnTo>
                    <a:pt x="44" y="248"/>
                  </a:lnTo>
                  <a:lnTo>
                    <a:pt x="40" y="279"/>
                  </a:lnTo>
                  <a:lnTo>
                    <a:pt x="36" y="311"/>
                  </a:lnTo>
                  <a:lnTo>
                    <a:pt x="30" y="342"/>
                  </a:lnTo>
                  <a:lnTo>
                    <a:pt x="21" y="373"/>
                  </a:lnTo>
                  <a:lnTo>
                    <a:pt x="21" y="373"/>
                  </a:lnTo>
                  <a:lnTo>
                    <a:pt x="14" y="401"/>
                  </a:lnTo>
                  <a:lnTo>
                    <a:pt x="7" y="430"/>
                  </a:lnTo>
                  <a:lnTo>
                    <a:pt x="3" y="459"/>
                  </a:lnTo>
                  <a:lnTo>
                    <a:pt x="1" y="473"/>
                  </a:lnTo>
                  <a:lnTo>
                    <a:pt x="0" y="488"/>
                  </a:lnTo>
                  <a:lnTo>
                    <a:pt x="0" y="488"/>
                  </a:lnTo>
                  <a:lnTo>
                    <a:pt x="1" y="490"/>
                  </a:lnTo>
                  <a:lnTo>
                    <a:pt x="2" y="491"/>
                  </a:lnTo>
                  <a:lnTo>
                    <a:pt x="3" y="492"/>
                  </a:lnTo>
                  <a:lnTo>
                    <a:pt x="5" y="492"/>
                  </a:lnTo>
                  <a:lnTo>
                    <a:pt x="6" y="492"/>
                  </a:lnTo>
                  <a:lnTo>
                    <a:pt x="8" y="491"/>
                  </a:lnTo>
                  <a:lnTo>
                    <a:pt x="9" y="490"/>
                  </a:lnTo>
                  <a:lnTo>
                    <a:pt x="9" y="488"/>
                  </a:lnTo>
                  <a:lnTo>
                    <a:pt x="9" y="488"/>
                  </a:lnTo>
                  <a:lnTo>
                    <a:pt x="10" y="472"/>
                  </a:lnTo>
                  <a:lnTo>
                    <a:pt x="12" y="458"/>
                  </a:lnTo>
                  <a:lnTo>
                    <a:pt x="17" y="428"/>
                  </a:lnTo>
                  <a:lnTo>
                    <a:pt x="25" y="398"/>
                  </a:lnTo>
                  <a:lnTo>
                    <a:pt x="33" y="369"/>
                  </a:lnTo>
                  <a:lnTo>
                    <a:pt x="33" y="369"/>
                  </a:lnTo>
                  <a:lnTo>
                    <a:pt x="40" y="341"/>
                  </a:lnTo>
                  <a:lnTo>
                    <a:pt x="45" y="313"/>
                  </a:lnTo>
                  <a:lnTo>
                    <a:pt x="49" y="284"/>
                  </a:lnTo>
                  <a:lnTo>
                    <a:pt x="53" y="256"/>
                  </a:lnTo>
                  <a:lnTo>
                    <a:pt x="53" y="256"/>
                  </a:lnTo>
                  <a:lnTo>
                    <a:pt x="55" y="240"/>
                  </a:lnTo>
                  <a:lnTo>
                    <a:pt x="58" y="224"/>
                  </a:lnTo>
                  <a:lnTo>
                    <a:pt x="65" y="192"/>
                  </a:lnTo>
                  <a:lnTo>
                    <a:pt x="72" y="161"/>
                  </a:lnTo>
                  <a:lnTo>
                    <a:pt x="78" y="129"/>
                  </a:lnTo>
                  <a:lnTo>
                    <a:pt x="78" y="129"/>
                  </a:lnTo>
                  <a:lnTo>
                    <a:pt x="79" y="116"/>
                  </a:lnTo>
                  <a:lnTo>
                    <a:pt x="80" y="103"/>
                  </a:lnTo>
                  <a:lnTo>
                    <a:pt x="80" y="76"/>
                  </a:lnTo>
                  <a:lnTo>
                    <a:pt x="80" y="76"/>
                  </a:lnTo>
                  <a:lnTo>
                    <a:pt x="80" y="40"/>
                  </a:lnTo>
                  <a:lnTo>
                    <a:pt x="81" y="22"/>
                  </a:lnTo>
                  <a:lnTo>
                    <a:pt x="82" y="14"/>
                  </a:lnTo>
                  <a:lnTo>
                    <a:pt x="85" y="5"/>
                  </a:lnTo>
                  <a:lnTo>
                    <a:pt x="85" y="5"/>
                  </a:lnTo>
                  <a:lnTo>
                    <a:pt x="85" y="3"/>
                  </a:lnTo>
                  <a:lnTo>
                    <a:pt x="84" y="1"/>
                  </a:lnTo>
                  <a:lnTo>
                    <a:pt x="83" y="0"/>
                  </a:lnTo>
                  <a:lnTo>
                    <a:pt x="82" y="0"/>
                  </a:lnTo>
                  <a:lnTo>
                    <a:pt x="78" y="0"/>
                  </a:lnTo>
                  <a:lnTo>
                    <a:pt x="77" y="1"/>
                  </a:lnTo>
                  <a:lnTo>
                    <a:pt x="76" y="2"/>
                  </a:lnTo>
                  <a:lnTo>
                    <a:pt x="7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399" name="Freeform 734"/>
            <p:cNvSpPr/>
            <p:nvPr/>
          </p:nvSpPr>
          <p:spPr bwMode="auto">
            <a:xfrm>
              <a:off x="5780088" y="4264025"/>
              <a:ext cx="34925" cy="196850"/>
            </a:xfrm>
            <a:custGeom>
              <a:avLst/>
              <a:gdLst/>
              <a:ahLst/>
              <a:cxnLst>
                <a:cxn ang="0">
                  <a:pos x="57" y="4"/>
                </a:cxn>
                <a:cxn ang="0">
                  <a:pos x="57" y="4"/>
                </a:cxn>
                <a:cxn ang="0">
                  <a:pos x="56" y="51"/>
                </a:cxn>
                <a:cxn ang="0">
                  <a:pos x="52" y="96"/>
                </a:cxn>
                <a:cxn ang="0">
                  <a:pos x="47" y="141"/>
                </a:cxn>
                <a:cxn ang="0">
                  <a:pos x="41" y="187"/>
                </a:cxn>
                <a:cxn ang="0">
                  <a:pos x="41" y="187"/>
                </a:cxn>
                <a:cxn ang="0">
                  <a:pos x="37" y="210"/>
                </a:cxn>
                <a:cxn ang="0">
                  <a:pos x="32" y="232"/>
                </a:cxn>
                <a:cxn ang="0">
                  <a:pos x="20" y="278"/>
                </a:cxn>
                <a:cxn ang="0">
                  <a:pos x="9" y="322"/>
                </a:cxn>
                <a:cxn ang="0">
                  <a:pos x="4" y="345"/>
                </a:cxn>
                <a:cxn ang="0">
                  <a:pos x="0" y="368"/>
                </a:cxn>
                <a:cxn ang="0">
                  <a:pos x="0" y="368"/>
                </a:cxn>
                <a:cxn ang="0">
                  <a:pos x="0" y="370"/>
                </a:cxn>
                <a:cxn ang="0">
                  <a:pos x="1" y="372"/>
                </a:cxn>
                <a:cxn ang="0">
                  <a:pos x="4" y="374"/>
                </a:cxn>
                <a:cxn ang="0">
                  <a:pos x="5" y="374"/>
                </a:cxn>
                <a:cxn ang="0">
                  <a:pos x="7" y="374"/>
                </a:cxn>
                <a:cxn ang="0">
                  <a:pos x="8" y="373"/>
                </a:cxn>
                <a:cxn ang="0">
                  <a:pos x="9" y="371"/>
                </a:cxn>
                <a:cxn ang="0">
                  <a:pos x="9" y="371"/>
                </a:cxn>
                <a:cxn ang="0">
                  <a:pos x="13" y="348"/>
                </a:cxn>
                <a:cxn ang="0">
                  <a:pos x="18" y="325"/>
                </a:cxn>
                <a:cxn ang="0">
                  <a:pos x="30" y="280"/>
                </a:cxn>
                <a:cxn ang="0">
                  <a:pos x="41" y="235"/>
                </a:cxn>
                <a:cxn ang="0">
                  <a:pos x="46" y="213"/>
                </a:cxn>
                <a:cxn ang="0">
                  <a:pos x="50" y="190"/>
                </a:cxn>
                <a:cxn ang="0">
                  <a:pos x="50" y="190"/>
                </a:cxn>
                <a:cxn ang="0">
                  <a:pos x="58" y="144"/>
                </a:cxn>
                <a:cxn ang="0">
                  <a:pos x="62" y="97"/>
                </a:cxn>
                <a:cxn ang="0">
                  <a:pos x="65" y="51"/>
                </a:cxn>
                <a:cxn ang="0">
                  <a:pos x="66" y="4"/>
                </a:cxn>
                <a:cxn ang="0">
                  <a:pos x="66" y="4"/>
                </a:cxn>
                <a:cxn ang="0">
                  <a:pos x="66" y="2"/>
                </a:cxn>
                <a:cxn ang="0">
                  <a:pos x="65" y="1"/>
                </a:cxn>
                <a:cxn ang="0">
                  <a:pos x="63" y="0"/>
                </a:cxn>
                <a:cxn ang="0">
                  <a:pos x="62" y="0"/>
                </a:cxn>
                <a:cxn ang="0">
                  <a:pos x="60" y="0"/>
                </a:cxn>
                <a:cxn ang="0">
                  <a:pos x="58" y="1"/>
                </a:cxn>
                <a:cxn ang="0">
                  <a:pos x="57" y="2"/>
                </a:cxn>
                <a:cxn ang="0">
                  <a:pos x="57" y="4"/>
                </a:cxn>
                <a:cxn ang="0">
                  <a:pos x="57" y="4"/>
                </a:cxn>
              </a:cxnLst>
              <a:rect l="0" t="0" r="r" b="b"/>
              <a:pathLst>
                <a:path w="66" h="374">
                  <a:moveTo>
                    <a:pt x="57" y="4"/>
                  </a:moveTo>
                  <a:lnTo>
                    <a:pt x="57" y="4"/>
                  </a:lnTo>
                  <a:lnTo>
                    <a:pt x="56" y="51"/>
                  </a:lnTo>
                  <a:lnTo>
                    <a:pt x="52" y="96"/>
                  </a:lnTo>
                  <a:lnTo>
                    <a:pt x="47" y="141"/>
                  </a:lnTo>
                  <a:lnTo>
                    <a:pt x="41" y="187"/>
                  </a:lnTo>
                  <a:lnTo>
                    <a:pt x="41" y="187"/>
                  </a:lnTo>
                  <a:lnTo>
                    <a:pt x="37" y="210"/>
                  </a:lnTo>
                  <a:lnTo>
                    <a:pt x="32" y="232"/>
                  </a:lnTo>
                  <a:lnTo>
                    <a:pt x="20" y="278"/>
                  </a:lnTo>
                  <a:lnTo>
                    <a:pt x="9" y="322"/>
                  </a:lnTo>
                  <a:lnTo>
                    <a:pt x="4" y="345"/>
                  </a:lnTo>
                  <a:lnTo>
                    <a:pt x="0" y="368"/>
                  </a:lnTo>
                  <a:lnTo>
                    <a:pt x="0" y="368"/>
                  </a:lnTo>
                  <a:lnTo>
                    <a:pt x="0" y="370"/>
                  </a:lnTo>
                  <a:lnTo>
                    <a:pt x="1" y="372"/>
                  </a:lnTo>
                  <a:lnTo>
                    <a:pt x="4" y="374"/>
                  </a:lnTo>
                  <a:lnTo>
                    <a:pt x="5" y="374"/>
                  </a:lnTo>
                  <a:lnTo>
                    <a:pt x="7" y="374"/>
                  </a:lnTo>
                  <a:lnTo>
                    <a:pt x="8" y="373"/>
                  </a:lnTo>
                  <a:lnTo>
                    <a:pt x="9" y="371"/>
                  </a:lnTo>
                  <a:lnTo>
                    <a:pt x="9" y="371"/>
                  </a:lnTo>
                  <a:lnTo>
                    <a:pt x="13" y="348"/>
                  </a:lnTo>
                  <a:lnTo>
                    <a:pt x="18" y="325"/>
                  </a:lnTo>
                  <a:lnTo>
                    <a:pt x="30" y="280"/>
                  </a:lnTo>
                  <a:lnTo>
                    <a:pt x="41" y="235"/>
                  </a:lnTo>
                  <a:lnTo>
                    <a:pt x="46" y="213"/>
                  </a:lnTo>
                  <a:lnTo>
                    <a:pt x="50" y="190"/>
                  </a:lnTo>
                  <a:lnTo>
                    <a:pt x="50" y="190"/>
                  </a:lnTo>
                  <a:lnTo>
                    <a:pt x="58" y="144"/>
                  </a:lnTo>
                  <a:lnTo>
                    <a:pt x="62" y="97"/>
                  </a:lnTo>
                  <a:lnTo>
                    <a:pt x="65" y="51"/>
                  </a:lnTo>
                  <a:lnTo>
                    <a:pt x="66" y="4"/>
                  </a:lnTo>
                  <a:lnTo>
                    <a:pt x="66" y="4"/>
                  </a:lnTo>
                  <a:lnTo>
                    <a:pt x="66" y="2"/>
                  </a:lnTo>
                  <a:lnTo>
                    <a:pt x="65" y="1"/>
                  </a:lnTo>
                  <a:lnTo>
                    <a:pt x="63" y="0"/>
                  </a:lnTo>
                  <a:lnTo>
                    <a:pt x="62" y="0"/>
                  </a:lnTo>
                  <a:lnTo>
                    <a:pt x="60" y="0"/>
                  </a:lnTo>
                  <a:lnTo>
                    <a:pt x="58" y="1"/>
                  </a:lnTo>
                  <a:lnTo>
                    <a:pt x="57" y="2"/>
                  </a:lnTo>
                  <a:lnTo>
                    <a:pt x="57" y="4"/>
                  </a:lnTo>
                  <a:lnTo>
                    <a:pt x="5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00" name="Freeform 735"/>
            <p:cNvSpPr/>
            <p:nvPr/>
          </p:nvSpPr>
          <p:spPr bwMode="auto">
            <a:xfrm>
              <a:off x="5805488" y="4286250"/>
              <a:ext cx="42863" cy="160338"/>
            </a:xfrm>
            <a:custGeom>
              <a:avLst/>
              <a:gdLst/>
              <a:ahLst/>
              <a:cxnLst>
                <a:cxn ang="0">
                  <a:pos x="72" y="4"/>
                </a:cxn>
                <a:cxn ang="0">
                  <a:pos x="72" y="4"/>
                </a:cxn>
                <a:cxn ang="0">
                  <a:pos x="70" y="24"/>
                </a:cxn>
                <a:cxn ang="0">
                  <a:pos x="68" y="44"/>
                </a:cxn>
                <a:cxn ang="0">
                  <a:pos x="65" y="63"/>
                </a:cxn>
                <a:cxn ang="0">
                  <a:pos x="61" y="82"/>
                </a:cxn>
                <a:cxn ang="0">
                  <a:pos x="54" y="120"/>
                </a:cxn>
                <a:cxn ang="0">
                  <a:pos x="47" y="158"/>
                </a:cxn>
                <a:cxn ang="0">
                  <a:pos x="47" y="158"/>
                </a:cxn>
                <a:cxn ang="0">
                  <a:pos x="43" y="177"/>
                </a:cxn>
                <a:cxn ang="0">
                  <a:pos x="36" y="195"/>
                </a:cxn>
                <a:cxn ang="0">
                  <a:pos x="24" y="230"/>
                </a:cxn>
                <a:cxn ang="0">
                  <a:pos x="24" y="230"/>
                </a:cxn>
                <a:cxn ang="0">
                  <a:pos x="20" y="246"/>
                </a:cxn>
                <a:cxn ang="0">
                  <a:pos x="16" y="264"/>
                </a:cxn>
                <a:cxn ang="0">
                  <a:pos x="14" y="272"/>
                </a:cxn>
                <a:cxn ang="0">
                  <a:pos x="11" y="280"/>
                </a:cxn>
                <a:cxn ang="0">
                  <a:pos x="6" y="289"/>
                </a:cxn>
                <a:cxn ang="0">
                  <a:pos x="1" y="296"/>
                </a:cxn>
                <a:cxn ang="0">
                  <a:pos x="1" y="296"/>
                </a:cxn>
                <a:cxn ang="0">
                  <a:pos x="0" y="298"/>
                </a:cxn>
                <a:cxn ang="0">
                  <a:pos x="0" y="299"/>
                </a:cxn>
                <a:cxn ang="0">
                  <a:pos x="2" y="302"/>
                </a:cxn>
                <a:cxn ang="0">
                  <a:pos x="3" y="303"/>
                </a:cxn>
                <a:cxn ang="0">
                  <a:pos x="4" y="304"/>
                </a:cxn>
                <a:cxn ang="0">
                  <a:pos x="6" y="303"/>
                </a:cxn>
                <a:cxn ang="0">
                  <a:pos x="9" y="302"/>
                </a:cxn>
                <a:cxn ang="0">
                  <a:pos x="9" y="302"/>
                </a:cxn>
                <a:cxn ang="0">
                  <a:pos x="13" y="297"/>
                </a:cxn>
                <a:cxn ang="0">
                  <a:pos x="16" y="291"/>
                </a:cxn>
                <a:cxn ang="0">
                  <a:pos x="21" y="279"/>
                </a:cxn>
                <a:cxn ang="0">
                  <a:pos x="24" y="267"/>
                </a:cxn>
                <a:cxn ang="0">
                  <a:pos x="27" y="253"/>
                </a:cxn>
                <a:cxn ang="0">
                  <a:pos x="27" y="253"/>
                </a:cxn>
                <a:cxn ang="0">
                  <a:pos x="32" y="232"/>
                </a:cxn>
                <a:cxn ang="0">
                  <a:pos x="39" y="211"/>
                </a:cxn>
                <a:cxn ang="0">
                  <a:pos x="48" y="190"/>
                </a:cxn>
                <a:cxn ang="0">
                  <a:pos x="54" y="170"/>
                </a:cxn>
                <a:cxn ang="0">
                  <a:pos x="54" y="170"/>
                </a:cxn>
                <a:cxn ang="0">
                  <a:pos x="63" y="129"/>
                </a:cxn>
                <a:cxn ang="0">
                  <a:pos x="72" y="88"/>
                </a:cxn>
                <a:cxn ang="0">
                  <a:pos x="76" y="67"/>
                </a:cxn>
                <a:cxn ang="0">
                  <a:pos x="78" y="47"/>
                </a:cxn>
                <a:cxn ang="0">
                  <a:pos x="80" y="25"/>
                </a:cxn>
                <a:cxn ang="0">
                  <a:pos x="81" y="4"/>
                </a:cxn>
                <a:cxn ang="0">
                  <a:pos x="81" y="4"/>
                </a:cxn>
                <a:cxn ang="0">
                  <a:pos x="80" y="3"/>
                </a:cxn>
                <a:cxn ang="0">
                  <a:pos x="79" y="1"/>
                </a:cxn>
                <a:cxn ang="0">
                  <a:pos x="78" y="0"/>
                </a:cxn>
                <a:cxn ang="0">
                  <a:pos x="76" y="0"/>
                </a:cxn>
                <a:cxn ang="0">
                  <a:pos x="75" y="0"/>
                </a:cxn>
                <a:cxn ang="0">
                  <a:pos x="73" y="1"/>
                </a:cxn>
                <a:cxn ang="0">
                  <a:pos x="72" y="3"/>
                </a:cxn>
                <a:cxn ang="0">
                  <a:pos x="72" y="4"/>
                </a:cxn>
                <a:cxn ang="0">
                  <a:pos x="72" y="4"/>
                </a:cxn>
              </a:cxnLst>
              <a:rect l="0" t="0" r="r" b="b"/>
              <a:pathLst>
                <a:path w="81" h="304">
                  <a:moveTo>
                    <a:pt x="72" y="4"/>
                  </a:moveTo>
                  <a:lnTo>
                    <a:pt x="72" y="4"/>
                  </a:lnTo>
                  <a:lnTo>
                    <a:pt x="70" y="24"/>
                  </a:lnTo>
                  <a:lnTo>
                    <a:pt x="68" y="44"/>
                  </a:lnTo>
                  <a:lnTo>
                    <a:pt x="65" y="63"/>
                  </a:lnTo>
                  <a:lnTo>
                    <a:pt x="61" y="82"/>
                  </a:lnTo>
                  <a:lnTo>
                    <a:pt x="54" y="120"/>
                  </a:lnTo>
                  <a:lnTo>
                    <a:pt x="47" y="158"/>
                  </a:lnTo>
                  <a:lnTo>
                    <a:pt x="47" y="158"/>
                  </a:lnTo>
                  <a:lnTo>
                    <a:pt x="43" y="177"/>
                  </a:lnTo>
                  <a:lnTo>
                    <a:pt x="36" y="195"/>
                  </a:lnTo>
                  <a:lnTo>
                    <a:pt x="24" y="230"/>
                  </a:lnTo>
                  <a:lnTo>
                    <a:pt x="24" y="230"/>
                  </a:lnTo>
                  <a:lnTo>
                    <a:pt x="20" y="246"/>
                  </a:lnTo>
                  <a:lnTo>
                    <a:pt x="16" y="264"/>
                  </a:lnTo>
                  <a:lnTo>
                    <a:pt x="14" y="272"/>
                  </a:lnTo>
                  <a:lnTo>
                    <a:pt x="11" y="280"/>
                  </a:lnTo>
                  <a:lnTo>
                    <a:pt x="6" y="289"/>
                  </a:lnTo>
                  <a:lnTo>
                    <a:pt x="1" y="296"/>
                  </a:lnTo>
                  <a:lnTo>
                    <a:pt x="1" y="296"/>
                  </a:lnTo>
                  <a:lnTo>
                    <a:pt x="0" y="298"/>
                  </a:lnTo>
                  <a:lnTo>
                    <a:pt x="0" y="299"/>
                  </a:lnTo>
                  <a:lnTo>
                    <a:pt x="2" y="302"/>
                  </a:lnTo>
                  <a:lnTo>
                    <a:pt x="3" y="303"/>
                  </a:lnTo>
                  <a:lnTo>
                    <a:pt x="4" y="304"/>
                  </a:lnTo>
                  <a:lnTo>
                    <a:pt x="6" y="303"/>
                  </a:lnTo>
                  <a:lnTo>
                    <a:pt x="9" y="302"/>
                  </a:lnTo>
                  <a:lnTo>
                    <a:pt x="9" y="302"/>
                  </a:lnTo>
                  <a:lnTo>
                    <a:pt x="13" y="297"/>
                  </a:lnTo>
                  <a:lnTo>
                    <a:pt x="16" y="291"/>
                  </a:lnTo>
                  <a:lnTo>
                    <a:pt x="21" y="279"/>
                  </a:lnTo>
                  <a:lnTo>
                    <a:pt x="24" y="267"/>
                  </a:lnTo>
                  <a:lnTo>
                    <a:pt x="27" y="253"/>
                  </a:lnTo>
                  <a:lnTo>
                    <a:pt x="27" y="253"/>
                  </a:lnTo>
                  <a:lnTo>
                    <a:pt x="32" y="232"/>
                  </a:lnTo>
                  <a:lnTo>
                    <a:pt x="39" y="211"/>
                  </a:lnTo>
                  <a:lnTo>
                    <a:pt x="48" y="190"/>
                  </a:lnTo>
                  <a:lnTo>
                    <a:pt x="54" y="170"/>
                  </a:lnTo>
                  <a:lnTo>
                    <a:pt x="54" y="170"/>
                  </a:lnTo>
                  <a:lnTo>
                    <a:pt x="63" y="129"/>
                  </a:lnTo>
                  <a:lnTo>
                    <a:pt x="72" y="88"/>
                  </a:lnTo>
                  <a:lnTo>
                    <a:pt x="76" y="67"/>
                  </a:lnTo>
                  <a:lnTo>
                    <a:pt x="78" y="47"/>
                  </a:lnTo>
                  <a:lnTo>
                    <a:pt x="80" y="25"/>
                  </a:lnTo>
                  <a:lnTo>
                    <a:pt x="81" y="4"/>
                  </a:lnTo>
                  <a:lnTo>
                    <a:pt x="81" y="4"/>
                  </a:lnTo>
                  <a:lnTo>
                    <a:pt x="80" y="3"/>
                  </a:lnTo>
                  <a:lnTo>
                    <a:pt x="79" y="1"/>
                  </a:lnTo>
                  <a:lnTo>
                    <a:pt x="78" y="0"/>
                  </a:lnTo>
                  <a:lnTo>
                    <a:pt x="76" y="0"/>
                  </a:lnTo>
                  <a:lnTo>
                    <a:pt x="75" y="0"/>
                  </a:lnTo>
                  <a:lnTo>
                    <a:pt x="73" y="1"/>
                  </a:lnTo>
                  <a:lnTo>
                    <a:pt x="72" y="3"/>
                  </a:lnTo>
                  <a:lnTo>
                    <a:pt x="72" y="4"/>
                  </a:lnTo>
                  <a:lnTo>
                    <a:pt x="72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01" name="Freeform 736"/>
            <p:cNvSpPr/>
            <p:nvPr/>
          </p:nvSpPr>
          <p:spPr bwMode="auto">
            <a:xfrm>
              <a:off x="5845176" y="4311650"/>
              <a:ext cx="38100" cy="122238"/>
            </a:xfrm>
            <a:custGeom>
              <a:avLst/>
              <a:gdLst/>
              <a:ahLst/>
              <a:cxnLst>
                <a:cxn ang="0">
                  <a:pos x="62" y="4"/>
                </a:cxn>
                <a:cxn ang="0">
                  <a:pos x="62" y="4"/>
                </a:cxn>
                <a:cxn ang="0">
                  <a:pos x="59" y="36"/>
                </a:cxn>
                <a:cxn ang="0">
                  <a:pos x="55" y="69"/>
                </a:cxn>
                <a:cxn ang="0">
                  <a:pos x="53" y="86"/>
                </a:cxn>
                <a:cxn ang="0">
                  <a:pos x="50" y="101"/>
                </a:cxn>
                <a:cxn ang="0">
                  <a:pos x="47" y="117"/>
                </a:cxn>
                <a:cxn ang="0">
                  <a:pos x="42" y="132"/>
                </a:cxn>
                <a:cxn ang="0">
                  <a:pos x="42" y="132"/>
                </a:cxn>
                <a:cxn ang="0">
                  <a:pos x="36" y="145"/>
                </a:cxn>
                <a:cxn ang="0">
                  <a:pos x="30" y="159"/>
                </a:cxn>
                <a:cxn ang="0">
                  <a:pos x="17" y="185"/>
                </a:cxn>
                <a:cxn ang="0">
                  <a:pos x="17" y="185"/>
                </a:cxn>
                <a:cxn ang="0">
                  <a:pos x="16" y="189"/>
                </a:cxn>
                <a:cxn ang="0">
                  <a:pos x="15" y="194"/>
                </a:cxn>
                <a:cxn ang="0">
                  <a:pos x="13" y="206"/>
                </a:cxn>
                <a:cxn ang="0">
                  <a:pos x="12" y="212"/>
                </a:cxn>
                <a:cxn ang="0">
                  <a:pos x="10" y="217"/>
                </a:cxn>
                <a:cxn ang="0">
                  <a:pos x="7" y="221"/>
                </a:cxn>
                <a:cxn ang="0">
                  <a:pos x="4" y="223"/>
                </a:cxn>
                <a:cxn ang="0">
                  <a:pos x="4" y="223"/>
                </a:cxn>
                <a:cxn ang="0">
                  <a:pos x="2" y="224"/>
                </a:cxn>
                <a:cxn ang="0">
                  <a:pos x="1" y="225"/>
                </a:cxn>
                <a:cxn ang="0">
                  <a:pos x="0" y="227"/>
                </a:cxn>
                <a:cxn ang="0">
                  <a:pos x="1" y="228"/>
                </a:cxn>
                <a:cxn ang="0">
                  <a:pos x="1" y="230"/>
                </a:cxn>
                <a:cxn ang="0">
                  <a:pos x="2" y="231"/>
                </a:cxn>
                <a:cxn ang="0">
                  <a:pos x="4" y="232"/>
                </a:cxn>
                <a:cxn ang="0">
                  <a:pos x="6" y="232"/>
                </a:cxn>
                <a:cxn ang="0">
                  <a:pos x="6" y="232"/>
                </a:cxn>
                <a:cxn ang="0">
                  <a:pos x="9" y="230"/>
                </a:cxn>
                <a:cxn ang="0">
                  <a:pos x="12" y="229"/>
                </a:cxn>
                <a:cxn ang="0">
                  <a:pos x="15" y="225"/>
                </a:cxn>
                <a:cxn ang="0">
                  <a:pos x="18" y="219"/>
                </a:cxn>
                <a:cxn ang="0">
                  <a:pos x="20" y="213"/>
                </a:cxn>
                <a:cxn ang="0">
                  <a:pos x="20" y="213"/>
                </a:cxn>
                <a:cxn ang="0">
                  <a:pos x="22" y="205"/>
                </a:cxn>
                <a:cxn ang="0">
                  <a:pos x="24" y="198"/>
                </a:cxn>
                <a:cxn ang="0">
                  <a:pos x="25" y="191"/>
                </a:cxn>
                <a:cxn ang="0">
                  <a:pos x="29" y="184"/>
                </a:cxn>
                <a:cxn ang="0">
                  <a:pos x="29" y="184"/>
                </a:cxn>
                <a:cxn ang="0">
                  <a:pos x="44" y="150"/>
                </a:cxn>
                <a:cxn ang="0">
                  <a:pos x="44" y="150"/>
                </a:cxn>
                <a:cxn ang="0">
                  <a:pos x="51" y="133"/>
                </a:cxn>
                <a:cxn ang="0">
                  <a:pos x="56" y="116"/>
                </a:cxn>
                <a:cxn ang="0">
                  <a:pos x="61" y="97"/>
                </a:cxn>
                <a:cxn ang="0">
                  <a:pos x="63" y="78"/>
                </a:cxn>
                <a:cxn ang="0">
                  <a:pos x="67" y="41"/>
                </a:cxn>
                <a:cxn ang="0">
                  <a:pos x="71" y="4"/>
                </a:cxn>
                <a:cxn ang="0">
                  <a:pos x="71" y="4"/>
                </a:cxn>
                <a:cxn ang="0">
                  <a:pos x="71" y="2"/>
                </a:cxn>
                <a:cxn ang="0">
                  <a:pos x="70" y="1"/>
                </a:cxn>
                <a:cxn ang="0">
                  <a:pos x="69" y="0"/>
                </a:cxn>
                <a:cxn ang="0">
                  <a:pos x="67" y="0"/>
                </a:cxn>
                <a:cxn ang="0">
                  <a:pos x="64" y="1"/>
                </a:cxn>
                <a:cxn ang="0">
                  <a:pos x="63" y="2"/>
                </a:cxn>
                <a:cxn ang="0">
                  <a:pos x="62" y="4"/>
                </a:cxn>
                <a:cxn ang="0">
                  <a:pos x="62" y="4"/>
                </a:cxn>
              </a:cxnLst>
              <a:rect l="0" t="0" r="r" b="b"/>
              <a:pathLst>
                <a:path w="71" h="232">
                  <a:moveTo>
                    <a:pt x="62" y="4"/>
                  </a:moveTo>
                  <a:lnTo>
                    <a:pt x="62" y="4"/>
                  </a:lnTo>
                  <a:lnTo>
                    <a:pt x="59" y="36"/>
                  </a:lnTo>
                  <a:lnTo>
                    <a:pt x="55" y="69"/>
                  </a:lnTo>
                  <a:lnTo>
                    <a:pt x="53" y="86"/>
                  </a:lnTo>
                  <a:lnTo>
                    <a:pt x="50" y="101"/>
                  </a:lnTo>
                  <a:lnTo>
                    <a:pt x="47" y="117"/>
                  </a:lnTo>
                  <a:lnTo>
                    <a:pt x="42" y="132"/>
                  </a:lnTo>
                  <a:lnTo>
                    <a:pt x="42" y="132"/>
                  </a:lnTo>
                  <a:lnTo>
                    <a:pt x="36" y="145"/>
                  </a:lnTo>
                  <a:lnTo>
                    <a:pt x="30" y="159"/>
                  </a:lnTo>
                  <a:lnTo>
                    <a:pt x="17" y="185"/>
                  </a:lnTo>
                  <a:lnTo>
                    <a:pt x="17" y="185"/>
                  </a:lnTo>
                  <a:lnTo>
                    <a:pt x="16" y="189"/>
                  </a:lnTo>
                  <a:lnTo>
                    <a:pt x="15" y="194"/>
                  </a:lnTo>
                  <a:lnTo>
                    <a:pt x="13" y="206"/>
                  </a:lnTo>
                  <a:lnTo>
                    <a:pt x="12" y="212"/>
                  </a:lnTo>
                  <a:lnTo>
                    <a:pt x="10" y="217"/>
                  </a:lnTo>
                  <a:lnTo>
                    <a:pt x="7" y="221"/>
                  </a:lnTo>
                  <a:lnTo>
                    <a:pt x="4" y="223"/>
                  </a:lnTo>
                  <a:lnTo>
                    <a:pt x="4" y="223"/>
                  </a:lnTo>
                  <a:lnTo>
                    <a:pt x="2" y="224"/>
                  </a:lnTo>
                  <a:lnTo>
                    <a:pt x="1" y="225"/>
                  </a:lnTo>
                  <a:lnTo>
                    <a:pt x="0" y="227"/>
                  </a:lnTo>
                  <a:lnTo>
                    <a:pt x="1" y="228"/>
                  </a:lnTo>
                  <a:lnTo>
                    <a:pt x="1" y="230"/>
                  </a:lnTo>
                  <a:lnTo>
                    <a:pt x="2" y="231"/>
                  </a:lnTo>
                  <a:lnTo>
                    <a:pt x="4" y="232"/>
                  </a:lnTo>
                  <a:lnTo>
                    <a:pt x="6" y="232"/>
                  </a:lnTo>
                  <a:lnTo>
                    <a:pt x="6" y="232"/>
                  </a:lnTo>
                  <a:lnTo>
                    <a:pt x="9" y="230"/>
                  </a:lnTo>
                  <a:lnTo>
                    <a:pt x="12" y="229"/>
                  </a:lnTo>
                  <a:lnTo>
                    <a:pt x="15" y="225"/>
                  </a:lnTo>
                  <a:lnTo>
                    <a:pt x="18" y="219"/>
                  </a:lnTo>
                  <a:lnTo>
                    <a:pt x="20" y="213"/>
                  </a:lnTo>
                  <a:lnTo>
                    <a:pt x="20" y="213"/>
                  </a:lnTo>
                  <a:lnTo>
                    <a:pt x="22" y="205"/>
                  </a:lnTo>
                  <a:lnTo>
                    <a:pt x="24" y="198"/>
                  </a:lnTo>
                  <a:lnTo>
                    <a:pt x="25" y="191"/>
                  </a:lnTo>
                  <a:lnTo>
                    <a:pt x="29" y="184"/>
                  </a:lnTo>
                  <a:lnTo>
                    <a:pt x="29" y="184"/>
                  </a:lnTo>
                  <a:lnTo>
                    <a:pt x="44" y="150"/>
                  </a:lnTo>
                  <a:lnTo>
                    <a:pt x="44" y="150"/>
                  </a:lnTo>
                  <a:lnTo>
                    <a:pt x="51" y="133"/>
                  </a:lnTo>
                  <a:lnTo>
                    <a:pt x="56" y="116"/>
                  </a:lnTo>
                  <a:lnTo>
                    <a:pt x="61" y="97"/>
                  </a:lnTo>
                  <a:lnTo>
                    <a:pt x="63" y="78"/>
                  </a:lnTo>
                  <a:lnTo>
                    <a:pt x="67" y="41"/>
                  </a:lnTo>
                  <a:lnTo>
                    <a:pt x="71" y="4"/>
                  </a:lnTo>
                  <a:lnTo>
                    <a:pt x="71" y="4"/>
                  </a:lnTo>
                  <a:lnTo>
                    <a:pt x="71" y="2"/>
                  </a:lnTo>
                  <a:lnTo>
                    <a:pt x="70" y="1"/>
                  </a:lnTo>
                  <a:lnTo>
                    <a:pt x="69" y="0"/>
                  </a:lnTo>
                  <a:lnTo>
                    <a:pt x="67" y="0"/>
                  </a:lnTo>
                  <a:lnTo>
                    <a:pt x="64" y="1"/>
                  </a:lnTo>
                  <a:lnTo>
                    <a:pt x="63" y="2"/>
                  </a:lnTo>
                  <a:lnTo>
                    <a:pt x="62" y="4"/>
                  </a:lnTo>
                  <a:lnTo>
                    <a:pt x="62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02" name="Freeform 737"/>
            <p:cNvSpPr>
              <a:spLocks noEditPoints="1"/>
            </p:cNvSpPr>
            <p:nvPr/>
          </p:nvSpPr>
          <p:spPr bwMode="auto">
            <a:xfrm>
              <a:off x="5284788" y="4124325"/>
              <a:ext cx="636588" cy="654050"/>
            </a:xfrm>
            <a:custGeom>
              <a:avLst/>
              <a:gdLst/>
              <a:ahLst/>
              <a:cxnLst>
                <a:cxn ang="0">
                  <a:pos x="758" y="1226"/>
                </a:cxn>
                <a:cxn ang="0">
                  <a:pos x="680" y="1170"/>
                </a:cxn>
                <a:cxn ang="0">
                  <a:pos x="470" y="963"/>
                </a:cxn>
                <a:cxn ang="0">
                  <a:pos x="211" y="691"/>
                </a:cxn>
                <a:cxn ang="0">
                  <a:pos x="48" y="528"/>
                </a:cxn>
                <a:cxn ang="0">
                  <a:pos x="0" y="453"/>
                </a:cxn>
                <a:cxn ang="0">
                  <a:pos x="29" y="394"/>
                </a:cxn>
                <a:cxn ang="0">
                  <a:pos x="72" y="374"/>
                </a:cxn>
                <a:cxn ang="0">
                  <a:pos x="164" y="413"/>
                </a:cxn>
                <a:cxn ang="0">
                  <a:pos x="255" y="461"/>
                </a:cxn>
                <a:cxn ang="0">
                  <a:pos x="308" y="497"/>
                </a:cxn>
                <a:cxn ang="0">
                  <a:pos x="631" y="168"/>
                </a:cxn>
                <a:cxn ang="0">
                  <a:pos x="619" y="78"/>
                </a:cxn>
                <a:cxn ang="0">
                  <a:pos x="679" y="7"/>
                </a:cxn>
                <a:cxn ang="0">
                  <a:pos x="745" y="4"/>
                </a:cxn>
                <a:cxn ang="0">
                  <a:pos x="863" y="85"/>
                </a:cxn>
                <a:cxn ang="0">
                  <a:pos x="1020" y="246"/>
                </a:cxn>
                <a:cxn ang="0">
                  <a:pos x="1174" y="417"/>
                </a:cxn>
                <a:cxn ang="0">
                  <a:pos x="1203" y="504"/>
                </a:cxn>
                <a:cxn ang="0">
                  <a:pos x="1174" y="569"/>
                </a:cxn>
                <a:cxn ang="0">
                  <a:pos x="1108" y="602"/>
                </a:cxn>
                <a:cxn ang="0">
                  <a:pos x="1042" y="592"/>
                </a:cxn>
                <a:cxn ang="0">
                  <a:pos x="836" y="812"/>
                </a:cxn>
                <a:cxn ang="0">
                  <a:pos x="742" y="946"/>
                </a:cxn>
                <a:cxn ang="0">
                  <a:pos x="805" y="1026"/>
                </a:cxn>
                <a:cxn ang="0">
                  <a:pos x="848" y="1140"/>
                </a:cxn>
                <a:cxn ang="0">
                  <a:pos x="846" y="1212"/>
                </a:cxn>
                <a:cxn ang="0">
                  <a:pos x="807" y="1236"/>
                </a:cxn>
                <a:cxn ang="0">
                  <a:pos x="55" y="431"/>
                </a:cxn>
                <a:cxn ang="0">
                  <a:pos x="48" y="453"/>
                </a:cxn>
                <a:cxn ang="0">
                  <a:pos x="200" y="613"/>
                </a:cxn>
                <a:cxn ang="0">
                  <a:pos x="478" y="907"/>
                </a:cxn>
                <a:cxn ang="0">
                  <a:pos x="666" y="1093"/>
                </a:cxn>
                <a:cxn ang="0">
                  <a:pos x="780" y="1186"/>
                </a:cxn>
                <a:cxn ang="0">
                  <a:pos x="805" y="1181"/>
                </a:cxn>
                <a:cxn ang="0">
                  <a:pos x="795" y="1129"/>
                </a:cxn>
                <a:cxn ang="0">
                  <a:pos x="725" y="996"/>
                </a:cxn>
                <a:cxn ang="0">
                  <a:pos x="690" y="931"/>
                </a:cxn>
                <a:cxn ang="0">
                  <a:pos x="687" y="904"/>
                </a:cxn>
                <a:cxn ang="0">
                  <a:pos x="816" y="768"/>
                </a:cxn>
                <a:cxn ang="0">
                  <a:pos x="1010" y="557"/>
                </a:cxn>
                <a:cxn ang="0">
                  <a:pos x="1025" y="536"/>
                </a:cxn>
                <a:cxn ang="0">
                  <a:pos x="1050" y="540"/>
                </a:cxn>
                <a:cxn ang="0">
                  <a:pos x="1110" y="559"/>
                </a:cxn>
                <a:cxn ang="0">
                  <a:pos x="1143" y="535"/>
                </a:cxn>
                <a:cxn ang="0">
                  <a:pos x="1158" y="486"/>
                </a:cxn>
                <a:cxn ang="0">
                  <a:pos x="1111" y="411"/>
                </a:cxn>
                <a:cxn ang="0">
                  <a:pos x="996" y="286"/>
                </a:cxn>
                <a:cxn ang="0">
                  <a:pos x="822" y="108"/>
                </a:cxn>
                <a:cxn ang="0">
                  <a:pos x="747" y="50"/>
                </a:cxn>
                <a:cxn ang="0">
                  <a:pos x="688" y="57"/>
                </a:cxn>
                <a:cxn ang="0">
                  <a:pos x="658" y="111"/>
                </a:cxn>
                <a:cxn ang="0">
                  <a:pos x="679" y="159"/>
                </a:cxn>
                <a:cxn ang="0">
                  <a:pos x="674" y="184"/>
                </a:cxn>
                <a:cxn ang="0">
                  <a:pos x="425" y="444"/>
                </a:cxn>
                <a:cxn ang="0">
                  <a:pos x="324" y="533"/>
                </a:cxn>
                <a:cxn ang="0">
                  <a:pos x="301" y="542"/>
                </a:cxn>
                <a:cxn ang="0">
                  <a:pos x="235" y="502"/>
                </a:cxn>
                <a:cxn ang="0">
                  <a:pos x="170" y="470"/>
                </a:cxn>
                <a:cxn ang="0">
                  <a:pos x="116" y="434"/>
                </a:cxn>
              </a:cxnLst>
              <a:rect l="0" t="0" r="r" b="b"/>
              <a:pathLst>
                <a:path w="1204" h="1236">
                  <a:moveTo>
                    <a:pt x="799" y="1236"/>
                  </a:moveTo>
                  <a:lnTo>
                    <a:pt x="799" y="1236"/>
                  </a:lnTo>
                  <a:lnTo>
                    <a:pt x="792" y="1236"/>
                  </a:lnTo>
                  <a:lnTo>
                    <a:pt x="784" y="1235"/>
                  </a:lnTo>
                  <a:lnTo>
                    <a:pt x="777" y="1233"/>
                  </a:lnTo>
                  <a:lnTo>
                    <a:pt x="769" y="1231"/>
                  </a:lnTo>
                  <a:lnTo>
                    <a:pt x="769" y="1231"/>
                  </a:lnTo>
                  <a:lnTo>
                    <a:pt x="758" y="1226"/>
                  </a:lnTo>
                  <a:lnTo>
                    <a:pt x="747" y="1220"/>
                  </a:lnTo>
                  <a:lnTo>
                    <a:pt x="735" y="1214"/>
                  </a:lnTo>
                  <a:lnTo>
                    <a:pt x="724" y="1207"/>
                  </a:lnTo>
                  <a:lnTo>
                    <a:pt x="713" y="1199"/>
                  </a:lnTo>
                  <a:lnTo>
                    <a:pt x="701" y="1191"/>
                  </a:lnTo>
                  <a:lnTo>
                    <a:pt x="691" y="1180"/>
                  </a:lnTo>
                  <a:lnTo>
                    <a:pt x="680" y="1170"/>
                  </a:lnTo>
                  <a:lnTo>
                    <a:pt x="680" y="1170"/>
                  </a:lnTo>
                  <a:lnTo>
                    <a:pt x="656" y="1147"/>
                  </a:lnTo>
                  <a:lnTo>
                    <a:pt x="631" y="1124"/>
                  </a:lnTo>
                  <a:lnTo>
                    <a:pt x="631" y="1124"/>
                  </a:lnTo>
                  <a:lnTo>
                    <a:pt x="606" y="1103"/>
                  </a:lnTo>
                  <a:lnTo>
                    <a:pt x="582" y="1080"/>
                  </a:lnTo>
                  <a:lnTo>
                    <a:pt x="582" y="1080"/>
                  </a:lnTo>
                  <a:lnTo>
                    <a:pt x="526" y="1022"/>
                  </a:lnTo>
                  <a:lnTo>
                    <a:pt x="470" y="963"/>
                  </a:lnTo>
                  <a:lnTo>
                    <a:pt x="470" y="963"/>
                  </a:lnTo>
                  <a:lnTo>
                    <a:pt x="422" y="915"/>
                  </a:lnTo>
                  <a:lnTo>
                    <a:pt x="375" y="865"/>
                  </a:lnTo>
                  <a:lnTo>
                    <a:pt x="375" y="865"/>
                  </a:lnTo>
                  <a:lnTo>
                    <a:pt x="321" y="809"/>
                  </a:lnTo>
                  <a:lnTo>
                    <a:pt x="268" y="752"/>
                  </a:lnTo>
                  <a:lnTo>
                    <a:pt x="268" y="752"/>
                  </a:lnTo>
                  <a:lnTo>
                    <a:pt x="211" y="691"/>
                  </a:lnTo>
                  <a:lnTo>
                    <a:pt x="182" y="660"/>
                  </a:lnTo>
                  <a:lnTo>
                    <a:pt x="152" y="629"/>
                  </a:lnTo>
                  <a:lnTo>
                    <a:pt x="152" y="629"/>
                  </a:lnTo>
                  <a:lnTo>
                    <a:pt x="108" y="587"/>
                  </a:lnTo>
                  <a:lnTo>
                    <a:pt x="108" y="587"/>
                  </a:lnTo>
                  <a:lnTo>
                    <a:pt x="77" y="558"/>
                  </a:lnTo>
                  <a:lnTo>
                    <a:pt x="48" y="528"/>
                  </a:lnTo>
                  <a:lnTo>
                    <a:pt x="48" y="528"/>
                  </a:lnTo>
                  <a:lnTo>
                    <a:pt x="33" y="511"/>
                  </a:lnTo>
                  <a:lnTo>
                    <a:pt x="26" y="503"/>
                  </a:lnTo>
                  <a:lnTo>
                    <a:pt x="18" y="493"/>
                  </a:lnTo>
                  <a:lnTo>
                    <a:pt x="12" y="483"/>
                  </a:lnTo>
                  <a:lnTo>
                    <a:pt x="7" y="474"/>
                  </a:lnTo>
                  <a:lnTo>
                    <a:pt x="3" y="463"/>
                  </a:lnTo>
                  <a:lnTo>
                    <a:pt x="0" y="453"/>
                  </a:lnTo>
                  <a:lnTo>
                    <a:pt x="0" y="453"/>
                  </a:lnTo>
                  <a:lnTo>
                    <a:pt x="0" y="448"/>
                  </a:lnTo>
                  <a:lnTo>
                    <a:pt x="0" y="443"/>
                  </a:lnTo>
                  <a:lnTo>
                    <a:pt x="1" y="437"/>
                  </a:lnTo>
                  <a:lnTo>
                    <a:pt x="2" y="432"/>
                  </a:lnTo>
                  <a:lnTo>
                    <a:pt x="6" y="422"/>
                  </a:lnTo>
                  <a:lnTo>
                    <a:pt x="13" y="412"/>
                  </a:lnTo>
                  <a:lnTo>
                    <a:pt x="21" y="402"/>
                  </a:lnTo>
                  <a:lnTo>
                    <a:pt x="29" y="394"/>
                  </a:lnTo>
                  <a:lnTo>
                    <a:pt x="38" y="387"/>
                  </a:lnTo>
                  <a:lnTo>
                    <a:pt x="47" y="382"/>
                  </a:lnTo>
                  <a:lnTo>
                    <a:pt x="47" y="382"/>
                  </a:lnTo>
                  <a:lnTo>
                    <a:pt x="53" y="379"/>
                  </a:lnTo>
                  <a:lnTo>
                    <a:pt x="59" y="377"/>
                  </a:lnTo>
                  <a:lnTo>
                    <a:pt x="65" y="376"/>
                  </a:lnTo>
                  <a:lnTo>
                    <a:pt x="72" y="374"/>
                  </a:lnTo>
                  <a:lnTo>
                    <a:pt x="72" y="374"/>
                  </a:lnTo>
                  <a:lnTo>
                    <a:pt x="83" y="376"/>
                  </a:lnTo>
                  <a:lnTo>
                    <a:pt x="95" y="378"/>
                  </a:lnTo>
                  <a:lnTo>
                    <a:pt x="106" y="382"/>
                  </a:lnTo>
                  <a:lnTo>
                    <a:pt x="120" y="387"/>
                  </a:lnTo>
                  <a:lnTo>
                    <a:pt x="120" y="387"/>
                  </a:lnTo>
                  <a:lnTo>
                    <a:pt x="131" y="392"/>
                  </a:lnTo>
                  <a:lnTo>
                    <a:pt x="142" y="399"/>
                  </a:lnTo>
                  <a:lnTo>
                    <a:pt x="164" y="413"/>
                  </a:lnTo>
                  <a:lnTo>
                    <a:pt x="164" y="413"/>
                  </a:lnTo>
                  <a:lnTo>
                    <a:pt x="191" y="429"/>
                  </a:lnTo>
                  <a:lnTo>
                    <a:pt x="205" y="436"/>
                  </a:lnTo>
                  <a:lnTo>
                    <a:pt x="219" y="443"/>
                  </a:lnTo>
                  <a:lnTo>
                    <a:pt x="219" y="443"/>
                  </a:lnTo>
                  <a:lnTo>
                    <a:pt x="228" y="447"/>
                  </a:lnTo>
                  <a:lnTo>
                    <a:pt x="237" y="451"/>
                  </a:lnTo>
                  <a:lnTo>
                    <a:pt x="255" y="461"/>
                  </a:lnTo>
                  <a:lnTo>
                    <a:pt x="255" y="461"/>
                  </a:lnTo>
                  <a:lnTo>
                    <a:pt x="275" y="472"/>
                  </a:lnTo>
                  <a:lnTo>
                    <a:pt x="275" y="472"/>
                  </a:lnTo>
                  <a:lnTo>
                    <a:pt x="283" y="478"/>
                  </a:lnTo>
                  <a:lnTo>
                    <a:pt x="292" y="485"/>
                  </a:lnTo>
                  <a:lnTo>
                    <a:pt x="292" y="485"/>
                  </a:lnTo>
                  <a:lnTo>
                    <a:pt x="305" y="494"/>
                  </a:lnTo>
                  <a:lnTo>
                    <a:pt x="308" y="497"/>
                  </a:lnTo>
                  <a:lnTo>
                    <a:pt x="312" y="494"/>
                  </a:lnTo>
                  <a:lnTo>
                    <a:pt x="312" y="494"/>
                  </a:lnTo>
                  <a:lnTo>
                    <a:pt x="393" y="412"/>
                  </a:lnTo>
                  <a:lnTo>
                    <a:pt x="474" y="328"/>
                  </a:lnTo>
                  <a:lnTo>
                    <a:pt x="474" y="328"/>
                  </a:lnTo>
                  <a:lnTo>
                    <a:pt x="550" y="249"/>
                  </a:lnTo>
                  <a:lnTo>
                    <a:pt x="628" y="171"/>
                  </a:lnTo>
                  <a:lnTo>
                    <a:pt x="631" y="168"/>
                  </a:lnTo>
                  <a:lnTo>
                    <a:pt x="629" y="164"/>
                  </a:lnTo>
                  <a:lnTo>
                    <a:pt x="629" y="164"/>
                  </a:lnTo>
                  <a:lnTo>
                    <a:pt x="623" y="151"/>
                  </a:lnTo>
                  <a:lnTo>
                    <a:pt x="618" y="137"/>
                  </a:lnTo>
                  <a:lnTo>
                    <a:pt x="615" y="122"/>
                  </a:lnTo>
                  <a:lnTo>
                    <a:pt x="614" y="108"/>
                  </a:lnTo>
                  <a:lnTo>
                    <a:pt x="615" y="92"/>
                  </a:lnTo>
                  <a:lnTo>
                    <a:pt x="619" y="78"/>
                  </a:lnTo>
                  <a:lnTo>
                    <a:pt x="624" y="64"/>
                  </a:lnTo>
                  <a:lnTo>
                    <a:pt x="630" y="50"/>
                  </a:lnTo>
                  <a:lnTo>
                    <a:pt x="630" y="50"/>
                  </a:lnTo>
                  <a:lnTo>
                    <a:pt x="638" y="39"/>
                  </a:lnTo>
                  <a:lnTo>
                    <a:pt x="646" y="28"/>
                  </a:lnTo>
                  <a:lnTo>
                    <a:pt x="656" y="20"/>
                  </a:lnTo>
                  <a:lnTo>
                    <a:pt x="667" y="13"/>
                  </a:lnTo>
                  <a:lnTo>
                    <a:pt x="679" y="7"/>
                  </a:lnTo>
                  <a:lnTo>
                    <a:pt x="690" y="3"/>
                  </a:lnTo>
                  <a:lnTo>
                    <a:pt x="703" y="1"/>
                  </a:lnTo>
                  <a:lnTo>
                    <a:pt x="716" y="0"/>
                  </a:lnTo>
                  <a:lnTo>
                    <a:pt x="716" y="0"/>
                  </a:lnTo>
                  <a:lnTo>
                    <a:pt x="725" y="1"/>
                  </a:lnTo>
                  <a:lnTo>
                    <a:pt x="734" y="2"/>
                  </a:lnTo>
                  <a:lnTo>
                    <a:pt x="734" y="2"/>
                  </a:lnTo>
                  <a:lnTo>
                    <a:pt x="745" y="4"/>
                  </a:lnTo>
                  <a:lnTo>
                    <a:pt x="754" y="6"/>
                  </a:lnTo>
                  <a:lnTo>
                    <a:pt x="763" y="9"/>
                  </a:lnTo>
                  <a:lnTo>
                    <a:pt x="773" y="13"/>
                  </a:lnTo>
                  <a:lnTo>
                    <a:pt x="789" y="21"/>
                  </a:lnTo>
                  <a:lnTo>
                    <a:pt x="806" y="33"/>
                  </a:lnTo>
                  <a:lnTo>
                    <a:pt x="820" y="44"/>
                  </a:lnTo>
                  <a:lnTo>
                    <a:pt x="834" y="57"/>
                  </a:lnTo>
                  <a:lnTo>
                    <a:pt x="863" y="85"/>
                  </a:lnTo>
                  <a:lnTo>
                    <a:pt x="865" y="87"/>
                  </a:lnTo>
                  <a:lnTo>
                    <a:pt x="865" y="87"/>
                  </a:lnTo>
                  <a:lnTo>
                    <a:pt x="903" y="125"/>
                  </a:lnTo>
                  <a:lnTo>
                    <a:pt x="939" y="163"/>
                  </a:lnTo>
                  <a:lnTo>
                    <a:pt x="939" y="163"/>
                  </a:lnTo>
                  <a:lnTo>
                    <a:pt x="976" y="201"/>
                  </a:lnTo>
                  <a:lnTo>
                    <a:pt x="1013" y="239"/>
                  </a:lnTo>
                  <a:lnTo>
                    <a:pt x="1020" y="246"/>
                  </a:lnTo>
                  <a:lnTo>
                    <a:pt x="1020" y="246"/>
                  </a:lnTo>
                  <a:lnTo>
                    <a:pt x="1053" y="279"/>
                  </a:lnTo>
                  <a:lnTo>
                    <a:pt x="1085" y="313"/>
                  </a:lnTo>
                  <a:lnTo>
                    <a:pt x="1117" y="348"/>
                  </a:lnTo>
                  <a:lnTo>
                    <a:pt x="1147" y="383"/>
                  </a:lnTo>
                  <a:lnTo>
                    <a:pt x="1155" y="391"/>
                  </a:lnTo>
                  <a:lnTo>
                    <a:pt x="1155" y="391"/>
                  </a:lnTo>
                  <a:lnTo>
                    <a:pt x="1174" y="417"/>
                  </a:lnTo>
                  <a:lnTo>
                    <a:pt x="1184" y="429"/>
                  </a:lnTo>
                  <a:lnTo>
                    <a:pt x="1192" y="443"/>
                  </a:lnTo>
                  <a:lnTo>
                    <a:pt x="1198" y="457"/>
                  </a:lnTo>
                  <a:lnTo>
                    <a:pt x="1202" y="472"/>
                  </a:lnTo>
                  <a:lnTo>
                    <a:pt x="1203" y="479"/>
                  </a:lnTo>
                  <a:lnTo>
                    <a:pt x="1204" y="487"/>
                  </a:lnTo>
                  <a:lnTo>
                    <a:pt x="1203" y="495"/>
                  </a:lnTo>
                  <a:lnTo>
                    <a:pt x="1203" y="504"/>
                  </a:lnTo>
                  <a:lnTo>
                    <a:pt x="1203" y="504"/>
                  </a:lnTo>
                  <a:lnTo>
                    <a:pt x="1201" y="514"/>
                  </a:lnTo>
                  <a:lnTo>
                    <a:pt x="1198" y="524"/>
                  </a:lnTo>
                  <a:lnTo>
                    <a:pt x="1195" y="535"/>
                  </a:lnTo>
                  <a:lnTo>
                    <a:pt x="1191" y="544"/>
                  </a:lnTo>
                  <a:lnTo>
                    <a:pt x="1186" y="552"/>
                  </a:lnTo>
                  <a:lnTo>
                    <a:pt x="1181" y="560"/>
                  </a:lnTo>
                  <a:lnTo>
                    <a:pt x="1174" y="569"/>
                  </a:lnTo>
                  <a:lnTo>
                    <a:pt x="1167" y="575"/>
                  </a:lnTo>
                  <a:lnTo>
                    <a:pt x="1160" y="581"/>
                  </a:lnTo>
                  <a:lnTo>
                    <a:pt x="1153" y="586"/>
                  </a:lnTo>
                  <a:lnTo>
                    <a:pt x="1144" y="591"/>
                  </a:lnTo>
                  <a:lnTo>
                    <a:pt x="1136" y="596"/>
                  </a:lnTo>
                  <a:lnTo>
                    <a:pt x="1127" y="599"/>
                  </a:lnTo>
                  <a:lnTo>
                    <a:pt x="1117" y="601"/>
                  </a:lnTo>
                  <a:lnTo>
                    <a:pt x="1108" y="602"/>
                  </a:lnTo>
                  <a:lnTo>
                    <a:pt x="1098" y="603"/>
                  </a:lnTo>
                  <a:lnTo>
                    <a:pt x="1098" y="603"/>
                  </a:lnTo>
                  <a:lnTo>
                    <a:pt x="1085" y="602"/>
                  </a:lnTo>
                  <a:lnTo>
                    <a:pt x="1073" y="600"/>
                  </a:lnTo>
                  <a:lnTo>
                    <a:pt x="1061" y="596"/>
                  </a:lnTo>
                  <a:lnTo>
                    <a:pt x="1048" y="591"/>
                  </a:lnTo>
                  <a:lnTo>
                    <a:pt x="1045" y="589"/>
                  </a:lnTo>
                  <a:lnTo>
                    <a:pt x="1042" y="592"/>
                  </a:lnTo>
                  <a:lnTo>
                    <a:pt x="1042" y="592"/>
                  </a:lnTo>
                  <a:lnTo>
                    <a:pt x="993" y="644"/>
                  </a:lnTo>
                  <a:lnTo>
                    <a:pt x="944" y="697"/>
                  </a:lnTo>
                  <a:lnTo>
                    <a:pt x="944" y="697"/>
                  </a:lnTo>
                  <a:lnTo>
                    <a:pt x="890" y="755"/>
                  </a:lnTo>
                  <a:lnTo>
                    <a:pt x="863" y="784"/>
                  </a:lnTo>
                  <a:lnTo>
                    <a:pt x="836" y="812"/>
                  </a:lnTo>
                  <a:lnTo>
                    <a:pt x="836" y="812"/>
                  </a:lnTo>
                  <a:lnTo>
                    <a:pt x="806" y="842"/>
                  </a:lnTo>
                  <a:lnTo>
                    <a:pt x="778" y="873"/>
                  </a:lnTo>
                  <a:lnTo>
                    <a:pt x="778" y="873"/>
                  </a:lnTo>
                  <a:lnTo>
                    <a:pt x="731" y="923"/>
                  </a:lnTo>
                  <a:lnTo>
                    <a:pt x="728" y="926"/>
                  </a:lnTo>
                  <a:lnTo>
                    <a:pt x="730" y="930"/>
                  </a:lnTo>
                  <a:lnTo>
                    <a:pt x="730" y="930"/>
                  </a:lnTo>
                  <a:lnTo>
                    <a:pt x="742" y="946"/>
                  </a:lnTo>
                  <a:lnTo>
                    <a:pt x="742" y="946"/>
                  </a:lnTo>
                  <a:lnTo>
                    <a:pt x="754" y="962"/>
                  </a:lnTo>
                  <a:lnTo>
                    <a:pt x="767" y="979"/>
                  </a:lnTo>
                  <a:lnTo>
                    <a:pt x="771" y="983"/>
                  </a:lnTo>
                  <a:lnTo>
                    <a:pt x="771" y="983"/>
                  </a:lnTo>
                  <a:lnTo>
                    <a:pt x="790" y="1004"/>
                  </a:lnTo>
                  <a:lnTo>
                    <a:pt x="798" y="1015"/>
                  </a:lnTo>
                  <a:lnTo>
                    <a:pt x="805" y="1026"/>
                  </a:lnTo>
                  <a:lnTo>
                    <a:pt x="805" y="1026"/>
                  </a:lnTo>
                  <a:lnTo>
                    <a:pt x="811" y="1041"/>
                  </a:lnTo>
                  <a:lnTo>
                    <a:pt x="817" y="1056"/>
                  </a:lnTo>
                  <a:lnTo>
                    <a:pt x="828" y="1087"/>
                  </a:lnTo>
                  <a:lnTo>
                    <a:pt x="828" y="1087"/>
                  </a:lnTo>
                  <a:lnTo>
                    <a:pt x="838" y="1114"/>
                  </a:lnTo>
                  <a:lnTo>
                    <a:pt x="848" y="1140"/>
                  </a:lnTo>
                  <a:lnTo>
                    <a:pt x="848" y="1140"/>
                  </a:lnTo>
                  <a:lnTo>
                    <a:pt x="851" y="1150"/>
                  </a:lnTo>
                  <a:lnTo>
                    <a:pt x="854" y="1160"/>
                  </a:lnTo>
                  <a:lnTo>
                    <a:pt x="855" y="1169"/>
                  </a:lnTo>
                  <a:lnTo>
                    <a:pt x="856" y="1178"/>
                  </a:lnTo>
                  <a:lnTo>
                    <a:pt x="855" y="1187"/>
                  </a:lnTo>
                  <a:lnTo>
                    <a:pt x="853" y="1197"/>
                  </a:lnTo>
                  <a:lnTo>
                    <a:pt x="850" y="1204"/>
                  </a:lnTo>
                  <a:lnTo>
                    <a:pt x="846" y="1212"/>
                  </a:lnTo>
                  <a:lnTo>
                    <a:pt x="846" y="1212"/>
                  </a:lnTo>
                  <a:lnTo>
                    <a:pt x="842" y="1217"/>
                  </a:lnTo>
                  <a:lnTo>
                    <a:pt x="837" y="1223"/>
                  </a:lnTo>
                  <a:lnTo>
                    <a:pt x="831" y="1227"/>
                  </a:lnTo>
                  <a:lnTo>
                    <a:pt x="826" y="1230"/>
                  </a:lnTo>
                  <a:lnTo>
                    <a:pt x="820" y="1233"/>
                  </a:lnTo>
                  <a:lnTo>
                    <a:pt x="813" y="1235"/>
                  </a:lnTo>
                  <a:lnTo>
                    <a:pt x="807" y="1236"/>
                  </a:lnTo>
                  <a:lnTo>
                    <a:pt x="799" y="1236"/>
                  </a:lnTo>
                  <a:lnTo>
                    <a:pt x="799" y="1236"/>
                  </a:lnTo>
                  <a:close/>
                  <a:moveTo>
                    <a:pt x="86" y="424"/>
                  </a:moveTo>
                  <a:lnTo>
                    <a:pt x="86" y="424"/>
                  </a:lnTo>
                  <a:lnTo>
                    <a:pt x="76" y="424"/>
                  </a:lnTo>
                  <a:lnTo>
                    <a:pt x="65" y="427"/>
                  </a:lnTo>
                  <a:lnTo>
                    <a:pt x="60" y="429"/>
                  </a:lnTo>
                  <a:lnTo>
                    <a:pt x="55" y="431"/>
                  </a:lnTo>
                  <a:lnTo>
                    <a:pt x="50" y="434"/>
                  </a:lnTo>
                  <a:lnTo>
                    <a:pt x="47" y="439"/>
                  </a:lnTo>
                  <a:lnTo>
                    <a:pt x="47" y="439"/>
                  </a:lnTo>
                  <a:lnTo>
                    <a:pt x="46" y="442"/>
                  </a:lnTo>
                  <a:lnTo>
                    <a:pt x="45" y="446"/>
                  </a:lnTo>
                  <a:lnTo>
                    <a:pt x="46" y="449"/>
                  </a:lnTo>
                  <a:lnTo>
                    <a:pt x="48" y="453"/>
                  </a:lnTo>
                  <a:lnTo>
                    <a:pt x="48" y="453"/>
                  </a:lnTo>
                  <a:lnTo>
                    <a:pt x="60" y="471"/>
                  </a:lnTo>
                  <a:lnTo>
                    <a:pt x="73" y="487"/>
                  </a:lnTo>
                  <a:lnTo>
                    <a:pt x="88" y="503"/>
                  </a:lnTo>
                  <a:lnTo>
                    <a:pt x="104" y="519"/>
                  </a:lnTo>
                  <a:lnTo>
                    <a:pt x="104" y="519"/>
                  </a:lnTo>
                  <a:lnTo>
                    <a:pt x="129" y="542"/>
                  </a:lnTo>
                  <a:lnTo>
                    <a:pt x="153" y="566"/>
                  </a:lnTo>
                  <a:lnTo>
                    <a:pt x="200" y="613"/>
                  </a:lnTo>
                  <a:lnTo>
                    <a:pt x="247" y="662"/>
                  </a:lnTo>
                  <a:lnTo>
                    <a:pt x="291" y="710"/>
                  </a:lnTo>
                  <a:lnTo>
                    <a:pt x="291" y="710"/>
                  </a:lnTo>
                  <a:lnTo>
                    <a:pt x="349" y="772"/>
                  </a:lnTo>
                  <a:lnTo>
                    <a:pt x="407" y="833"/>
                  </a:lnTo>
                  <a:lnTo>
                    <a:pt x="407" y="833"/>
                  </a:lnTo>
                  <a:lnTo>
                    <a:pt x="443" y="870"/>
                  </a:lnTo>
                  <a:lnTo>
                    <a:pt x="478" y="907"/>
                  </a:lnTo>
                  <a:lnTo>
                    <a:pt x="478" y="907"/>
                  </a:lnTo>
                  <a:lnTo>
                    <a:pt x="518" y="950"/>
                  </a:lnTo>
                  <a:lnTo>
                    <a:pt x="560" y="992"/>
                  </a:lnTo>
                  <a:lnTo>
                    <a:pt x="560" y="992"/>
                  </a:lnTo>
                  <a:lnTo>
                    <a:pt x="595" y="1027"/>
                  </a:lnTo>
                  <a:lnTo>
                    <a:pt x="631" y="1060"/>
                  </a:lnTo>
                  <a:lnTo>
                    <a:pt x="631" y="1060"/>
                  </a:lnTo>
                  <a:lnTo>
                    <a:pt x="666" y="1093"/>
                  </a:lnTo>
                  <a:lnTo>
                    <a:pt x="701" y="1128"/>
                  </a:lnTo>
                  <a:lnTo>
                    <a:pt x="701" y="1128"/>
                  </a:lnTo>
                  <a:lnTo>
                    <a:pt x="717" y="1143"/>
                  </a:lnTo>
                  <a:lnTo>
                    <a:pt x="736" y="1161"/>
                  </a:lnTo>
                  <a:lnTo>
                    <a:pt x="748" y="1169"/>
                  </a:lnTo>
                  <a:lnTo>
                    <a:pt x="758" y="1176"/>
                  </a:lnTo>
                  <a:lnTo>
                    <a:pt x="769" y="1182"/>
                  </a:lnTo>
                  <a:lnTo>
                    <a:pt x="780" y="1186"/>
                  </a:lnTo>
                  <a:lnTo>
                    <a:pt x="780" y="1186"/>
                  </a:lnTo>
                  <a:lnTo>
                    <a:pt x="786" y="1187"/>
                  </a:lnTo>
                  <a:lnTo>
                    <a:pt x="791" y="1188"/>
                  </a:lnTo>
                  <a:lnTo>
                    <a:pt x="791" y="1188"/>
                  </a:lnTo>
                  <a:lnTo>
                    <a:pt x="796" y="1187"/>
                  </a:lnTo>
                  <a:lnTo>
                    <a:pt x="800" y="1186"/>
                  </a:lnTo>
                  <a:lnTo>
                    <a:pt x="802" y="1183"/>
                  </a:lnTo>
                  <a:lnTo>
                    <a:pt x="805" y="1181"/>
                  </a:lnTo>
                  <a:lnTo>
                    <a:pt x="805" y="1181"/>
                  </a:lnTo>
                  <a:lnTo>
                    <a:pt x="807" y="1177"/>
                  </a:lnTo>
                  <a:lnTo>
                    <a:pt x="808" y="1172"/>
                  </a:lnTo>
                  <a:lnTo>
                    <a:pt x="808" y="1166"/>
                  </a:lnTo>
                  <a:lnTo>
                    <a:pt x="807" y="1160"/>
                  </a:lnTo>
                  <a:lnTo>
                    <a:pt x="801" y="1145"/>
                  </a:lnTo>
                  <a:lnTo>
                    <a:pt x="795" y="1129"/>
                  </a:lnTo>
                  <a:lnTo>
                    <a:pt x="795" y="1129"/>
                  </a:lnTo>
                  <a:lnTo>
                    <a:pt x="791" y="1118"/>
                  </a:lnTo>
                  <a:lnTo>
                    <a:pt x="791" y="1118"/>
                  </a:lnTo>
                  <a:lnTo>
                    <a:pt x="783" y="1097"/>
                  </a:lnTo>
                  <a:lnTo>
                    <a:pt x="774" y="1076"/>
                  </a:lnTo>
                  <a:lnTo>
                    <a:pt x="763" y="1055"/>
                  </a:lnTo>
                  <a:lnTo>
                    <a:pt x="752" y="1036"/>
                  </a:lnTo>
                  <a:lnTo>
                    <a:pt x="738" y="1016"/>
                  </a:lnTo>
                  <a:lnTo>
                    <a:pt x="725" y="996"/>
                  </a:lnTo>
                  <a:lnTo>
                    <a:pt x="709" y="977"/>
                  </a:lnTo>
                  <a:lnTo>
                    <a:pt x="694" y="956"/>
                  </a:lnTo>
                  <a:lnTo>
                    <a:pt x="694" y="956"/>
                  </a:lnTo>
                  <a:lnTo>
                    <a:pt x="691" y="951"/>
                  </a:lnTo>
                  <a:lnTo>
                    <a:pt x="689" y="946"/>
                  </a:lnTo>
                  <a:lnTo>
                    <a:pt x="688" y="940"/>
                  </a:lnTo>
                  <a:lnTo>
                    <a:pt x="689" y="934"/>
                  </a:lnTo>
                  <a:lnTo>
                    <a:pt x="690" y="931"/>
                  </a:lnTo>
                  <a:lnTo>
                    <a:pt x="688" y="929"/>
                  </a:lnTo>
                  <a:lnTo>
                    <a:pt x="688" y="929"/>
                  </a:lnTo>
                  <a:lnTo>
                    <a:pt x="685" y="923"/>
                  </a:lnTo>
                  <a:lnTo>
                    <a:pt x="684" y="919"/>
                  </a:lnTo>
                  <a:lnTo>
                    <a:pt x="684" y="916"/>
                  </a:lnTo>
                  <a:lnTo>
                    <a:pt x="684" y="912"/>
                  </a:lnTo>
                  <a:lnTo>
                    <a:pt x="685" y="907"/>
                  </a:lnTo>
                  <a:lnTo>
                    <a:pt x="687" y="904"/>
                  </a:lnTo>
                  <a:lnTo>
                    <a:pt x="690" y="900"/>
                  </a:lnTo>
                  <a:lnTo>
                    <a:pt x="690" y="900"/>
                  </a:lnTo>
                  <a:lnTo>
                    <a:pt x="721" y="867"/>
                  </a:lnTo>
                  <a:lnTo>
                    <a:pt x="752" y="835"/>
                  </a:lnTo>
                  <a:lnTo>
                    <a:pt x="752" y="835"/>
                  </a:lnTo>
                  <a:lnTo>
                    <a:pt x="783" y="801"/>
                  </a:lnTo>
                  <a:lnTo>
                    <a:pt x="816" y="768"/>
                  </a:lnTo>
                  <a:lnTo>
                    <a:pt x="816" y="768"/>
                  </a:lnTo>
                  <a:lnTo>
                    <a:pt x="842" y="741"/>
                  </a:lnTo>
                  <a:lnTo>
                    <a:pt x="868" y="713"/>
                  </a:lnTo>
                  <a:lnTo>
                    <a:pt x="918" y="659"/>
                  </a:lnTo>
                  <a:lnTo>
                    <a:pt x="918" y="659"/>
                  </a:lnTo>
                  <a:lnTo>
                    <a:pt x="963" y="610"/>
                  </a:lnTo>
                  <a:lnTo>
                    <a:pt x="1008" y="562"/>
                  </a:lnTo>
                  <a:lnTo>
                    <a:pt x="1010" y="560"/>
                  </a:lnTo>
                  <a:lnTo>
                    <a:pt x="1010" y="557"/>
                  </a:lnTo>
                  <a:lnTo>
                    <a:pt x="1010" y="557"/>
                  </a:lnTo>
                  <a:lnTo>
                    <a:pt x="1010" y="554"/>
                  </a:lnTo>
                  <a:lnTo>
                    <a:pt x="1011" y="550"/>
                  </a:lnTo>
                  <a:lnTo>
                    <a:pt x="1013" y="546"/>
                  </a:lnTo>
                  <a:lnTo>
                    <a:pt x="1016" y="543"/>
                  </a:lnTo>
                  <a:lnTo>
                    <a:pt x="1016" y="543"/>
                  </a:lnTo>
                  <a:lnTo>
                    <a:pt x="1020" y="539"/>
                  </a:lnTo>
                  <a:lnTo>
                    <a:pt x="1025" y="536"/>
                  </a:lnTo>
                  <a:lnTo>
                    <a:pt x="1030" y="535"/>
                  </a:lnTo>
                  <a:lnTo>
                    <a:pt x="1035" y="534"/>
                  </a:lnTo>
                  <a:lnTo>
                    <a:pt x="1035" y="534"/>
                  </a:lnTo>
                  <a:lnTo>
                    <a:pt x="1039" y="535"/>
                  </a:lnTo>
                  <a:lnTo>
                    <a:pt x="1043" y="536"/>
                  </a:lnTo>
                  <a:lnTo>
                    <a:pt x="1046" y="537"/>
                  </a:lnTo>
                  <a:lnTo>
                    <a:pt x="1050" y="540"/>
                  </a:lnTo>
                  <a:lnTo>
                    <a:pt x="1050" y="540"/>
                  </a:lnTo>
                  <a:lnTo>
                    <a:pt x="1061" y="547"/>
                  </a:lnTo>
                  <a:lnTo>
                    <a:pt x="1074" y="554"/>
                  </a:lnTo>
                  <a:lnTo>
                    <a:pt x="1081" y="556"/>
                  </a:lnTo>
                  <a:lnTo>
                    <a:pt x="1089" y="558"/>
                  </a:lnTo>
                  <a:lnTo>
                    <a:pt x="1096" y="559"/>
                  </a:lnTo>
                  <a:lnTo>
                    <a:pt x="1103" y="560"/>
                  </a:lnTo>
                  <a:lnTo>
                    <a:pt x="1103" y="560"/>
                  </a:lnTo>
                  <a:lnTo>
                    <a:pt x="1110" y="559"/>
                  </a:lnTo>
                  <a:lnTo>
                    <a:pt x="1117" y="558"/>
                  </a:lnTo>
                  <a:lnTo>
                    <a:pt x="1117" y="558"/>
                  </a:lnTo>
                  <a:lnTo>
                    <a:pt x="1123" y="555"/>
                  </a:lnTo>
                  <a:lnTo>
                    <a:pt x="1128" y="551"/>
                  </a:lnTo>
                  <a:lnTo>
                    <a:pt x="1136" y="542"/>
                  </a:lnTo>
                  <a:lnTo>
                    <a:pt x="1136" y="542"/>
                  </a:lnTo>
                  <a:lnTo>
                    <a:pt x="1143" y="535"/>
                  </a:lnTo>
                  <a:lnTo>
                    <a:pt x="1143" y="535"/>
                  </a:lnTo>
                  <a:lnTo>
                    <a:pt x="1150" y="529"/>
                  </a:lnTo>
                  <a:lnTo>
                    <a:pt x="1154" y="523"/>
                  </a:lnTo>
                  <a:lnTo>
                    <a:pt x="1157" y="517"/>
                  </a:lnTo>
                  <a:lnTo>
                    <a:pt x="1159" y="511"/>
                  </a:lnTo>
                  <a:lnTo>
                    <a:pt x="1160" y="505"/>
                  </a:lnTo>
                  <a:lnTo>
                    <a:pt x="1160" y="498"/>
                  </a:lnTo>
                  <a:lnTo>
                    <a:pt x="1160" y="492"/>
                  </a:lnTo>
                  <a:lnTo>
                    <a:pt x="1158" y="486"/>
                  </a:lnTo>
                  <a:lnTo>
                    <a:pt x="1154" y="474"/>
                  </a:lnTo>
                  <a:lnTo>
                    <a:pt x="1147" y="462"/>
                  </a:lnTo>
                  <a:lnTo>
                    <a:pt x="1141" y="451"/>
                  </a:lnTo>
                  <a:lnTo>
                    <a:pt x="1134" y="441"/>
                  </a:lnTo>
                  <a:lnTo>
                    <a:pt x="1130" y="434"/>
                  </a:lnTo>
                  <a:lnTo>
                    <a:pt x="1130" y="434"/>
                  </a:lnTo>
                  <a:lnTo>
                    <a:pt x="1122" y="422"/>
                  </a:lnTo>
                  <a:lnTo>
                    <a:pt x="1111" y="411"/>
                  </a:lnTo>
                  <a:lnTo>
                    <a:pt x="1091" y="389"/>
                  </a:lnTo>
                  <a:lnTo>
                    <a:pt x="1091" y="389"/>
                  </a:lnTo>
                  <a:lnTo>
                    <a:pt x="1076" y="373"/>
                  </a:lnTo>
                  <a:lnTo>
                    <a:pt x="1063" y="357"/>
                  </a:lnTo>
                  <a:lnTo>
                    <a:pt x="1063" y="357"/>
                  </a:lnTo>
                  <a:lnTo>
                    <a:pt x="1046" y="338"/>
                  </a:lnTo>
                  <a:lnTo>
                    <a:pt x="1030" y="321"/>
                  </a:lnTo>
                  <a:lnTo>
                    <a:pt x="996" y="286"/>
                  </a:lnTo>
                  <a:lnTo>
                    <a:pt x="996" y="286"/>
                  </a:lnTo>
                  <a:lnTo>
                    <a:pt x="981" y="271"/>
                  </a:lnTo>
                  <a:lnTo>
                    <a:pt x="981" y="271"/>
                  </a:lnTo>
                  <a:lnTo>
                    <a:pt x="941" y="230"/>
                  </a:lnTo>
                  <a:lnTo>
                    <a:pt x="902" y="190"/>
                  </a:lnTo>
                  <a:lnTo>
                    <a:pt x="902" y="190"/>
                  </a:lnTo>
                  <a:lnTo>
                    <a:pt x="862" y="148"/>
                  </a:lnTo>
                  <a:lnTo>
                    <a:pt x="822" y="108"/>
                  </a:lnTo>
                  <a:lnTo>
                    <a:pt x="816" y="102"/>
                  </a:lnTo>
                  <a:lnTo>
                    <a:pt x="816" y="102"/>
                  </a:lnTo>
                  <a:lnTo>
                    <a:pt x="799" y="85"/>
                  </a:lnTo>
                  <a:lnTo>
                    <a:pt x="789" y="76"/>
                  </a:lnTo>
                  <a:lnTo>
                    <a:pt x="780" y="69"/>
                  </a:lnTo>
                  <a:lnTo>
                    <a:pt x="769" y="62"/>
                  </a:lnTo>
                  <a:lnTo>
                    <a:pt x="758" y="55"/>
                  </a:lnTo>
                  <a:lnTo>
                    <a:pt x="747" y="50"/>
                  </a:lnTo>
                  <a:lnTo>
                    <a:pt x="734" y="47"/>
                  </a:lnTo>
                  <a:lnTo>
                    <a:pt x="734" y="47"/>
                  </a:lnTo>
                  <a:lnTo>
                    <a:pt x="724" y="46"/>
                  </a:lnTo>
                  <a:lnTo>
                    <a:pt x="724" y="46"/>
                  </a:lnTo>
                  <a:lnTo>
                    <a:pt x="714" y="47"/>
                  </a:lnTo>
                  <a:lnTo>
                    <a:pt x="704" y="49"/>
                  </a:lnTo>
                  <a:lnTo>
                    <a:pt x="696" y="52"/>
                  </a:lnTo>
                  <a:lnTo>
                    <a:pt x="688" y="57"/>
                  </a:lnTo>
                  <a:lnTo>
                    <a:pt x="680" y="63"/>
                  </a:lnTo>
                  <a:lnTo>
                    <a:pt x="673" y="70"/>
                  </a:lnTo>
                  <a:lnTo>
                    <a:pt x="667" y="77"/>
                  </a:lnTo>
                  <a:lnTo>
                    <a:pt x="663" y="85"/>
                  </a:lnTo>
                  <a:lnTo>
                    <a:pt x="663" y="85"/>
                  </a:lnTo>
                  <a:lnTo>
                    <a:pt x="660" y="94"/>
                  </a:lnTo>
                  <a:lnTo>
                    <a:pt x="658" y="102"/>
                  </a:lnTo>
                  <a:lnTo>
                    <a:pt x="658" y="111"/>
                  </a:lnTo>
                  <a:lnTo>
                    <a:pt x="659" y="119"/>
                  </a:lnTo>
                  <a:lnTo>
                    <a:pt x="661" y="128"/>
                  </a:lnTo>
                  <a:lnTo>
                    <a:pt x="664" y="135"/>
                  </a:lnTo>
                  <a:lnTo>
                    <a:pt x="668" y="143"/>
                  </a:lnTo>
                  <a:lnTo>
                    <a:pt x="673" y="150"/>
                  </a:lnTo>
                  <a:lnTo>
                    <a:pt x="673" y="150"/>
                  </a:lnTo>
                  <a:lnTo>
                    <a:pt x="677" y="154"/>
                  </a:lnTo>
                  <a:lnTo>
                    <a:pt x="679" y="159"/>
                  </a:lnTo>
                  <a:lnTo>
                    <a:pt x="680" y="164"/>
                  </a:lnTo>
                  <a:lnTo>
                    <a:pt x="680" y="167"/>
                  </a:lnTo>
                  <a:lnTo>
                    <a:pt x="679" y="174"/>
                  </a:lnTo>
                  <a:lnTo>
                    <a:pt x="675" y="178"/>
                  </a:lnTo>
                  <a:lnTo>
                    <a:pt x="675" y="179"/>
                  </a:lnTo>
                  <a:lnTo>
                    <a:pt x="675" y="181"/>
                  </a:lnTo>
                  <a:lnTo>
                    <a:pt x="675" y="181"/>
                  </a:lnTo>
                  <a:lnTo>
                    <a:pt x="674" y="184"/>
                  </a:lnTo>
                  <a:lnTo>
                    <a:pt x="673" y="189"/>
                  </a:lnTo>
                  <a:lnTo>
                    <a:pt x="671" y="192"/>
                  </a:lnTo>
                  <a:lnTo>
                    <a:pt x="668" y="195"/>
                  </a:lnTo>
                  <a:lnTo>
                    <a:pt x="668" y="195"/>
                  </a:lnTo>
                  <a:lnTo>
                    <a:pt x="587" y="277"/>
                  </a:lnTo>
                  <a:lnTo>
                    <a:pt x="506" y="361"/>
                  </a:lnTo>
                  <a:lnTo>
                    <a:pt x="506" y="361"/>
                  </a:lnTo>
                  <a:lnTo>
                    <a:pt x="425" y="444"/>
                  </a:lnTo>
                  <a:lnTo>
                    <a:pt x="343" y="526"/>
                  </a:lnTo>
                  <a:lnTo>
                    <a:pt x="343" y="526"/>
                  </a:lnTo>
                  <a:lnTo>
                    <a:pt x="340" y="529"/>
                  </a:lnTo>
                  <a:lnTo>
                    <a:pt x="337" y="531"/>
                  </a:lnTo>
                  <a:lnTo>
                    <a:pt x="332" y="533"/>
                  </a:lnTo>
                  <a:lnTo>
                    <a:pt x="328" y="534"/>
                  </a:lnTo>
                  <a:lnTo>
                    <a:pt x="328" y="534"/>
                  </a:lnTo>
                  <a:lnTo>
                    <a:pt x="324" y="533"/>
                  </a:lnTo>
                  <a:lnTo>
                    <a:pt x="321" y="533"/>
                  </a:lnTo>
                  <a:lnTo>
                    <a:pt x="319" y="535"/>
                  </a:lnTo>
                  <a:lnTo>
                    <a:pt x="319" y="535"/>
                  </a:lnTo>
                  <a:lnTo>
                    <a:pt x="315" y="538"/>
                  </a:lnTo>
                  <a:lnTo>
                    <a:pt x="311" y="540"/>
                  </a:lnTo>
                  <a:lnTo>
                    <a:pt x="306" y="542"/>
                  </a:lnTo>
                  <a:lnTo>
                    <a:pt x="301" y="542"/>
                  </a:lnTo>
                  <a:lnTo>
                    <a:pt x="301" y="542"/>
                  </a:lnTo>
                  <a:lnTo>
                    <a:pt x="296" y="542"/>
                  </a:lnTo>
                  <a:lnTo>
                    <a:pt x="292" y="540"/>
                  </a:lnTo>
                  <a:lnTo>
                    <a:pt x="292" y="540"/>
                  </a:lnTo>
                  <a:lnTo>
                    <a:pt x="282" y="536"/>
                  </a:lnTo>
                  <a:lnTo>
                    <a:pt x="273" y="529"/>
                  </a:lnTo>
                  <a:lnTo>
                    <a:pt x="253" y="515"/>
                  </a:lnTo>
                  <a:lnTo>
                    <a:pt x="253" y="515"/>
                  </a:lnTo>
                  <a:lnTo>
                    <a:pt x="235" y="502"/>
                  </a:lnTo>
                  <a:lnTo>
                    <a:pt x="225" y="495"/>
                  </a:lnTo>
                  <a:lnTo>
                    <a:pt x="215" y="490"/>
                  </a:lnTo>
                  <a:lnTo>
                    <a:pt x="215" y="490"/>
                  </a:lnTo>
                  <a:lnTo>
                    <a:pt x="199" y="484"/>
                  </a:lnTo>
                  <a:lnTo>
                    <a:pt x="199" y="484"/>
                  </a:lnTo>
                  <a:lnTo>
                    <a:pt x="185" y="478"/>
                  </a:lnTo>
                  <a:lnTo>
                    <a:pt x="178" y="474"/>
                  </a:lnTo>
                  <a:lnTo>
                    <a:pt x="170" y="470"/>
                  </a:lnTo>
                  <a:lnTo>
                    <a:pt x="170" y="470"/>
                  </a:lnTo>
                  <a:lnTo>
                    <a:pt x="161" y="462"/>
                  </a:lnTo>
                  <a:lnTo>
                    <a:pt x="161" y="462"/>
                  </a:lnTo>
                  <a:lnTo>
                    <a:pt x="148" y="451"/>
                  </a:lnTo>
                  <a:lnTo>
                    <a:pt x="139" y="446"/>
                  </a:lnTo>
                  <a:lnTo>
                    <a:pt x="132" y="442"/>
                  </a:lnTo>
                  <a:lnTo>
                    <a:pt x="132" y="442"/>
                  </a:lnTo>
                  <a:lnTo>
                    <a:pt x="116" y="434"/>
                  </a:lnTo>
                  <a:lnTo>
                    <a:pt x="116" y="434"/>
                  </a:lnTo>
                  <a:lnTo>
                    <a:pt x="104" y="429"/>
                  </a:lnTo>
                  <a:lnTo>
                    <a:pt x="92" y="424"/>
                  </a:lnTo>
                  <a:lnTo>
                    <a:pt x="92" y="424"/>
                  </a:lnTo>
                  <a:lnTo>
                    <a:pt x="86" y="424"/>
                  </a:lnTo>
                  <a:lnTo>
                    <a:pt x="86" y="4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03" name="Freeform 738"/>
            <p:cNvSpPr/>
            <p:nvPr/>
          </p:nvSpPr>
          <p:spPr bwMode="auto">
            <a:xfrm>
              <a:off x="5268913" y="4529138"/>
              <a:ext cx="252413" cy="261938"/>
            </a:xfrm>
            <a:custGeom>
              <a:avLst/>
              <a:gdLst/>
              <a:ahLst/>
              <a:cxnLst>
                <a:cxn ang="0">
                  <a:pos x="74" y="493"/>
                </a:cxn>
                <a:cxn ang="0">
                  <a:pos x="47" y="485"/>
                </a:cxn>
                <a:cxn ang="0">
                  <a:pos x="23" y="469"/>
                </a:cxn>
                <a:cxn ang="0">
                  <a:pos x="11" y="456"/>
                </a:cxn>
                <a:cxn ang="0">
                  <a:pos x="8" y="448"/>
                </a:cxn>
                <a:cxn ang="0">
                  <a:pos x="2" y="430"/>
                </a:cxn>
                <a:cxn ang="0">
                  <a:pos x="0" y="399"/>
                </a:cxn>
                <a:cxn ang="0">
                  <a:pos x="9" y="366"/>
                </a:cxn>
                <a:cxn ang="0">
                  <a:pos x="27" y="331"/>
                </a:cxn>
                <a:cxn ang="0">
                  <a:pos x="56" y="292"/>
                </a:cxn>
                <a:cxn ang="0">
                  <a:pos x="79" y="267"/>
                </a:cxn>
                <a:cxn ang="0">
                  <a:pos x="105" y="233"/>
                </a:cxn>
                <a:cxn ang="0">
                  <a:pos x="125" y="208"/>
                </a:cxn>
                <a:cxn ang="0">
                  <a:pos x="164" y="167"/>
                </a:cxn>
                <a:cxn ang="0">
                  <a:pos x="325" y="7"/>
                </a:cxn>
                <a:cxn ang="0">
                  <a:pos x="333" y="2"/>
                </a:cxn>
                <a:cxn ang="0">
                  <a:pos x="341" y="0"/>
                </a:cxn>
                <a:cxn ang="0">
                  <a:pos x="358" y="9"/>
                </a:cxn>
                <a:cxn ang="0">
                  <a:pos x="364" y="21"/>
                </a:cxn>
                <a:cxn ang="0">
                  <a:pos x="362" y="32"/>
                </a:cxn>
                <a:cxn ang="0">
                  <a:pos x="357" y="39"/>
                </a:cxn>
                <a:cxn ang="0">
                  <a:pos x="293" y="101"/>
                </a:cxn>
                <a:cxn ang="0">
                  <a:pos x="193" y="199"/>
                </a:cxn>
                <a:cxn ang="0">
                  <a:pos x="140" y="263"/>
                </a:cxn>
                <a:cxn ang="0">
                  <a:pos x="113" y="300"/>
                </a:cxn>
                <a:cxn ang="0">
                  <a:pos x="76" y="339"/>
                </a:cxn>
                <a:cxn ang="0">
                  <a:pos x="57" y="367"/>
                </a:cxn>
                <a:cxn ang="0">
                  <a:pos x="45" y="405"/>
                </a:cxn>
                <a:cxn ang="0">
                  <a:pos x="47" y="426"/>
                </a:cxn>
                <a:cxn ang="0">
                  <a:pos x="50" y="429"/>
                </a:cxn>
                <a:cxn ang="0">
                  <a:pos x="55" y="436"/>
                </a:cxn>
                <a:cxn ang="0">
                  <a:pos x="71" y="445"/>
                </a:cxn>
                <a:cxn ang="0">
                  <a:pos x="89" y="448"/>
                </a:cxn>
                <a:cxn ang="0">
                  <a:pos x="116" y="442"/>
                </a:cxn>
                <a:cxn ang="0">
                  <a:pos x="144" y="426"/>
                </a:cxn>
                <a:cxn ang="0">
                  <a:pos x="196" y="377"/>
                </a:cxn>
                <a:cxn ang="0">
                  <a:pos x="242" y="324"/>
                </a:cxn>
                <a:cxn ang="0">
                  <a:pos x="294" y="271"/>
                </a:cxn>
                <a:cxn ang="0">
                  <a:pos x="371" y="194"/>
                </a:cxn>
                <a:cxn ang="0">
                  <a:pos x="442" y="114"/>
                </a:cxn>
                <a:cxn ang="0">
                  <a:pos x="448" y="107"/>
                </a:cxn>
                <a:cxn ang="0">
                  <a:pos x="456" y="106"/>
                </a:cxn>
                <a:cxn ang="0">
                  <a:pos x="472" y="115"/>
                </a:cxn>
                <a:cxn ang="0">
                  <a:pos x="478" y="125"/>
                </a:cxn>
                <a:cxn ang="0">
                  <a:pos x="478" y="138"/>
                </a:cxn>
                <a:cxn ang="0">
                  <a:pos x="473" y="147"/>
                </a:cxn>
                <a:cxn ang="0">
                  <a:pos x="408" y="220"/>
                </a:cxn>
                <a:cxn ang="0">
                  <a:pos x="340" y="289"/>
                </a:cxn>
                <a:cxn ang="0">
                  <a:pos x="223" y="410"/>
                </a:cxn>
                <a:cxn ang="0">
                  <a:pos x="189" y="445"/>
                </a:cxn>
                <a:cxn ang="0">
                  <a:pos x="135" y="480"/>
                </a:cxn>
                <a:cxn ang="0">
                  <a:pos x="100" y="492"/>
                </a:cxn>
                <a:cxn ang="0">
                  <a:pos x="84" y="493"/>
                </a:cxn>
              </a:cxnLst>
              <a:rect l="0" t="0" r="r" b="b"/>
              <a:pathLst>
                <a:path w="479" h="493">
                  <a:moveTo>
                    <a:pt x="84" y="493"/>
                  </a:moveTo>
                  <a:lnTo>
                    <a:pt x="84" y="493"/>
                  </a:lnTo>
                  <a:lnTo>
                    <a:pt x="74" y="493"/>
                  </a:lnTo>
                  <a:lnTo>
                    <a:pt x="65" y="491"/>
                  </a:lnTo>
                  <a:lnTo>
                    <a:pt x="56" y="489"/>
                  </a:lnTo>
                  <a:lnTo>
                    <a:pt x="47" y="485"/>
                  </a:lnTo>
                  <a:lnTo>
                    <a:pt x="39" y="480"/>
                  </a:lnTo>
                  <a:lnTo>
                    <a:pt x="31" y="475"/>
                  </a:lnTo>
                  <a:lnTo>
                    <a:pt x="23" y="469"/>
                  </a:lnTo>
                  <a:lnTo>
                    <a:pt x="14" y="462"/>
                  </a:lnTo>
                  <a:lnTo>
                    <a:pt x="14" y="462"/>
                  </a:lnTo>
                  <a:lnTo>
                    <a:pt x="11" y="456"/>
                  </a:lnTo>
                  <a:lnTo>
                    <a:pt x="8" y="449"/>
                  </a:lnTo>
                  <a:lnTo>
                    <a:pt x="8" y="449"/>
                  </a:lnTo>
                  <a:lnTo>
                    <a:pt x="8" y="448"/>
                  </a:lnTo>
                  <a:lnTo>
                    <a:pt x="8" y="448"/>
                  </a:lnTo>
                  <a:lnTo>
                    <a:pt x="4" y="439"/>
                  </a:lnTo>
                  <a:lnTo>
                    <a:pt x="2" y="430"/>
                  </a:lnTo>
                  <a:lnTo>
                    <a:pt x="0" y="419"/>
                  </a:lnTo>
                  <a:lnTo>
                    <a:pt x="0" y="409"/>
                  </a:lnTo>
                  <a:lnTo>
                    <a:pt x="0" y="399"/>
                  </a:lnTo>
                  <a:lnTo>
                    <a:pt x="2" y="388"/>
                  </a:lnTo>
                  <a:lnTo>
                    <a:pt x="5" y="377"/>
                  </a:lnTo>
                  <a:lnTo>
                    <a:pt x="9" y="366"/>
                  </a:lnTo>
                  <a:lnTo>
                    <a:pt x="13" y="354"/>
                  </a:lnTo>
                  <a:lnTo>
                    <a:pt x="20" y="342"/>
                  </a:lnTo>
                  <a:lnTo>
                    <a:pt x="27" y="331"/>
                  </a:lnTo>
                  <a:lnTo>
                    <a:pt x="35" y="318"/>
                  </a:lnTo>
                  <a:lnTo>
                    <a:pt x="44" y="306"/>
                  </a:lnTo>
                  <a:lnTo>
                    <a:pt x="56" y="292"/>
                  </a:lnTo>
                  <a:lnTo>
                    <a:pt x="67" y="280"/>
                  </a:lnTo>
                  <a:lnTo>
                    <a:pt x="79" y="267"/>
                  </a:lnTo>
                  <a:lnTo>
                    <a:pt x="79" y="267"/>
                  </a:lnTo>
                  <a:lnTo>
                    <a:pt x="87" y="258"/>
                  </a:lnTo>
                  <a:lnTo>
                    <a:pt x="94" y="250"/>
                  </a:lnTo>
                  <a:lnTo>
                    <a:pt x="105" y="233"/>
                  </a:lnTo>
                  <a:lnTo>
                    <a:pt x="105" y="233"/>
                  </a:lnTo>
                  <a:lnTo>
                    <a:pt x="115" y="220"/>
                  </a:lnTo>
                  <a:lnTo>
                    <a:pt x="125" y="208"/>
                  </a:lnTo>
                  <a:lnTo>
                    <a:pt x="125" y="208"/>
                  </a:lnTo>
                  <a:lnTo>
                    <a:pt x="144" y="187"/>
                  </a:lnTo>
                  <a:lnTo>
                    <a:pt x="164" y="167"/>
                  </a:lnTo>
                  <a:lnTo>
                    <a:pt x="164" y="167"/>
                  </a:lnTo>
                  <a:lnTo>
                    <a:pt x="185" y="148"/>
                  </a:lnTo>
                  <a:lnTo>
                    <a:pt x="325" y="7"/>
                  </a:lnTo>
                  <a:lnTo>
                    <a:pt x="325" y="7"/>
                  </a:lnTo>
                  <a:lnTo>
                    <a:pt x="328" y="4"/>
                  </a:lnTo>
                  <a:lnTo>
                    <a:pt x="333" y="2"/>
                  </a:lnTo>
                  <a:lnTo>
                    <a:pt x="337" y="1"/>
                  </a:lnTo>
                  <a:lnTo>
                    <a:pt x="341" y="0"/>
                  </a:lnTo>
                  <a:lnTo>
                    <a:pt x="341" y="0"/>
                  </a:lnTo>
                  <a:lnTo>
                    <a:pt x="347" y="1"/>
                  </a:lnTo>
                  <a:lnTo>
                    <a:pt x="353" y="4"/>
                  </a:lnTo>
                  <a:lnTo>
                    <a:pt x="358" y="9"/>
                  </a:lnTo>
                  <a:lnTo>
                    <a:pt x="362" y="15"/>
                  </a:lnTo>
                  <a:lnTo>
                    <a:pt x="362" y="15"/>
                  </a:lnTo>
                  <a:lnTo>
                    <a:pt x="364" y="21"/>
                  </a:lnTo>
                  <a:lnTo>
                    <a:pt x="365" y="26"/>
                  </a:lnTo>
                  <a:lnTo>
                    <a:pt x="364" y="29"/>
                  </a:lnTo>
                  <a:lnTo>
                    <a:pt x="362" y="32"/>
                  </a:lnTo>
                  <a:lnTo>
                    <a:pt x="360" y="36"/>
                  </a:lnTo>
                  <a:lnTo>
                    <a:pt x="357" y="39"/>
                  </a:lnTo>
                  <a:lnTo>
                    <a:pt x="357" y="39"/>
                  </a:lnTo>
                  <a:lnTo>
                    <a:pt x="325" y="70"/>
                  </a:lnTo>
                  <a:lnTo>
                    <a:pt x="293" y="101"/>
                  </a:lnTo>
                  <a:lnTo>
                    <a:pt x="293" y="101"/>
                  </a:lnTo>
                  <a:lnTo>
                    <a:pt x="252" y="139"/>
                  </a:lnTo>
                  <a:lnTo>
                    <a:pt x="212" y="179"/>
                  </a:lnTo>
                  <a:lnTo>
                    <a:pt x="193" y="199"/>
                  </a:lnTo>
                  <a:lnTo>
                    <a:pt x="174" y="220"/>
                  </a:lnTo>
                  <a:lnTo>
                    <a:pt x="157" y="242"/>
                  </a:lnTo>
                  <a:lnTo>
                    <a:pt x="140" y="263"/>
                  </a:lnTo>
                  <a:lnTo>
                    <a:pt x="140" y="263"/>
                  </a:lnTo>
                  <a:lnTo>
                    <a:pt x="127" y="281"/>
                  </a:lnTo>
                  <a:lnTo>
                    <a:pt x="113" y="300"/>
                  </a:lnTo>
                  <a:lnTo>
                    <a:pt x="95" y="319"/>
                  </a:lnTo>
                  <a:lnTo>
                    <a:pt x="76" y="339"/>
                  </a:lnTo>
                  <a:lnTo>
                    <a:pt x="76" y="339"/>
                  </a:lnTo>
                  <a:lnTo>
                    <a:pt x="70" y="346"/>
                  </a:lnTo>
                  <a:lnTo>
                    <a:pt x="63" y="355"/>
                  </a:lnTo>
                  <a:lnTo>
                    <a:pt x="57" y="367"/>
                  </a:lnTo>
                  <a:lnTo>
                    <a:pt x="52" y="379"/>
                  </a:lnTo>
                  <a:lnTo>
                    <a:pt x="47" y="391"/>
                  </a:lnTo>
                  <a:lnTo>
                    <a:pt x="45" y="405"/>
                  </a:lnTo>
                  <a:lnTo>
                    <a:pt x="45" y="416"/>
                  </a:lnTo>
                  <a:lnTo>
                    <a:pt x="46" y="421"/>
                  </a:lnTo>
                  <a:lnTo>
                    <a:pt x="47" y="426"/>
                  </a:lnTo>
                  <a:lnTo>
                    <a:pt x="47" y="427"/>
                  </a:lnTo>
                  <a:lnTo>
                    <a:pt x="50" y="429"/>
                  </a:lnTo>
                  <a:lnTo>
                    <a:pt x="50" y="429"/>
                  </a:lnTo>
                  <a:lnTo>
                    <a:pt x="54" y="435"/>
                  </a:lnTo>
                  <a:lnTo>
                    <a:pt x="54" y="436"/>
                  </a:lnTo>
                  <a:lnTo>
                    <a:pt x="55" y="436"/>
                  </a:lnTo>
                  <a:lnTo>
                    <a:pt x="55" y="436"/>
                  </a:lnTo>
                  <a:lnTo>
                    <a:pt x="63" y="441"/>
                  </a:lnTo>
                  <a:lnTo>
                    <a:pt x="71" y="445"/>
                  </a:lnTo>
                  <a:lnTo>
                    <a:pt x="79" y="447"/>
                  </a:lnTo>
                  <a:lnTo>
                    <a:pt x="89" y="448"/>
                  </a:lnTo>
                  <a:lnTo>
                    <a:pt x="89" y="448"/>
                  </a:lnTo>
                  <a:lnTo>
                    <a:pt x="98" y="447"/>
                  </a:lnTo>
                  <a:lnTo>
                    <a:pt x="106" y="445"/>
                  </a:lnTo>
                  <a:lnTo>
                    <a:pt x="116" y="442"/>
                  </a:lnTo>
                  <a:lnTo>
                    <a:pt x="125" y="437"/>
                  </a:lnTo>
                  <a:lnTo>
                    <a:pt x="134" y="432"/>
                  </a:lnTo>
                  <a:lnTo>
                    <a:pt x="144" y="426"/>
                  </a:lnTo>
                  <a:lnTo>
                    <a:pt x="162" y="411"/>
                  </a:lnTo>
                  <a:lnTo>
                    <a:pt x="180" y="395"/>
                  </a:lnTo>
                  <a:lnTo>
                    <a:pt x="196" y="377"/>
                  </a:lnTo>
                  <a:lnTo>
                    <a:pt x="227" y="341"/>
                  </a:lnTo>
                  <a:lnTo>
                    <a:pt x="227" y="341"/>
                  </a:lnTo>
                  <a:lnTo>
                    <a:pt x="242" y="324"/>
                  </a:lnTo>
                  <a:lnTo>
                    <a:pt x="253" y="311"/>
                  </a:lnTo>
                  <a:lnTo>
                    <a:pt x="253" y="311"/>
                  </a:lnTo>
                  <a:lnTo>
                    <a:pt x="294" y="271"/>
                  </a:lnTo>
                  <a:lnTo>
                    <a:pt x="294" y="271"/>
                  </a:lnTo>
                  <a:lnTo>
                    <a:pt x="333" y="233"/>
                  </a:lnTo>
                  <a:lnTo>
                    <a:pt x="371" y="194"/>
                  </a:lnTo>
                  <a:lnTo>
                    <a:pt x="407" y="155"/>
                  </a:lnTo>
                  <a:lnTo>
                    <a:pt x="424" y="134"/>
                  </a:lnTo>
                  <a:lnTo>
                    <a:pt x="442" y="114"/>
                  </a:lnTo>
                  <a:lnTo>
                    <a:pt x="442" y="114"/>
                  </a:lnTo>
                  <a:lnTo>
                    <a:pt x="445" y="111"/>
                  </a:lnTo>
                  <a:lnTo>
                    <a:pt x="448" y="107"/>
                  </a:lnTo>
                  <a:lnTo>
                    <a:pt x="452" y="106"/>
                  </a:lnTo>
                  <a:lnTo>
                    <a:pt x="456" y="106"/>
                  </a:lnTo>
                  <a:lnTo>
                    <a:pt x="456" y="106"/>
                  </a:lnTo>
                  <a:lnTo>
                    <a:pt x="462" y="107"/>
                  </a:lnTo>
                  <a:lnTo>
                    <a:pt x="468" y="111"/>
                  </a:lnTo>
                  <a:lnTo>
                    <a:pt x="472" y="115"/>
                  </a:lnTo>
                  <a:lnTo>
                    <a:pt x="476" y="121"/>
                  </a:lnTo>
                  <a:lnTo>
                    <a:pt x="476" y="121"/>
                  </a:lnTo>
                  <a:lnTo>
                    <a:pt x="478" y="125"/>
                  </a:lnTo>
                  <a:lnTo>
                    <a:pt x="479" y="131"/>
                  </a:lnTo>
                  <a:lnTo>
                    <a:pt x="478" y="135"/>
                  </a:lnTo>
                  <a:lnTo>
                    <a:pt x="478" y="138"/>
                  </a:lnTo>
                  <a:lnTo>
                    <a:pt x="476" y="143"/>
                  </a:lnTo>
                  <a:lnTo>
                    <a:pt x="473" y="147"/>
                  </a:lnTo>
                  <a:lnTo>
                    <a:pt x="473" y="147"/>
                  </a:lnTo>
                  <a:lnTo>
                    <a:pt x="458" y="165"/>
                  </a:lnTo>
                  <a:lnTo>
                    <a:pt x="442" y="184"/>
                  </a:lnTo>
                  <a:lnTo>
                    <a:pt x="408" y="220"/>
                  </a:lnTo>
                  <a:lnTo>
                    <a:pt x="374" y="255"/>
                  </a:lnTo>
                  <a:lnTo>
                    <a:pt x="340" y="289"/>
                  </a:lnTo>
                  <a:lnTo>
                    <a:pt x="340" y="289"/>
                  </a:lnTo>
                  <a:lnTo>
                    <a:pt x="280" y="348"/>
                  </a:lnTo>
                  <a:lnTo>
                    <a:pt x="251" y="379"/>
                  </a:lnTo>
                  <a:lnTo>
                    <a:pt x="223" y="410"/>
                  </a:lnTo>
                  <a:lnTo>
                    <a:pt x="223" y="410"/>
                  </a:lnTo>
                  <a:lnTo>
                    <a:pt x="207" y="429"/>
                  </a:lnTo>
                  <a:lnTo>
                    <a:pt x="189" y="445"/>
                  </a:lnTo>
                  <a:lnTo>
                    <a:pt x="171" y="460"/>
                  </a:lnTo>
                  <a:lnTo>
                    <a:pt x="153" y="471"/>
                  </a:lnTo>
                  <a:lnTo>
                    <a:pt x="135" y="480"/>
                  </a:lnTo>
                  <a:lnTo>
                    <a:pt x="118" y="488"/>
                  </a:lnTo>
                  <a:lnTo>
                    <a:pt x="109" y="490"/>
                  </a:lnTo>
                  <a:lnTo>
                    <a:pt x="100" y="492"/>
                  </a:lnTo>
                  <a:lnTo>
                    <a:pt x="92" y="493"/>
                  </a:lnTo>
                  <a:lnTo>
                    <a:pt x="84" y="493"/>
                  </a:lnTo>
                  <a:lnTo>
                    <a:pt x="84" y="49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9126226" y="4139957"/>
            <a:ext cx="743167" cy="751971"/>
            <a:chOff x="4194175" y="1193800"/>
            <a:chExt cx="669926" cy="677863"/>
          </a:xfrm>
          <a:solidFill>
            <a:srgbClr val="005790"/>
          </a:solidFill>
        </p:grpSpPr>
        <p:sp>
          <p:nvSpPr>
            <p:cNvPr id="405" name="Freeform 867"/>
            <p:cNvSpPr/>
            <p:nvPr/>
          </p:nvSpPr>
          <p:spPr bwMode="auto">
            <a:xfrm>
              <a:off x="4217988" y="1674813"/>
              <a:ext cx="52388" cy="115888"/>
            </a:xfrm>
            <a:custGeom>
              <a:avLst/>
              <a:gdLst/>
              <a:ahLst/>
              <a:cxnLst>
                <a:cxn ang="0">
                  <a:pos x="94" y="0"/>
                </a:cxn>
                <a:cxn ang="0">
                  <a:pos x="94" y="0"/>
                </a:cxn>
                <a:cxn ang="0">
                  <a:pos x="88" y="1"/>
                </a:cxn>
                <a:cxn ang="0">
                  <a:pos x="84" y="3"/>
                </a:cxn>
                <a:cxn ang="0">
                  <a:pos x="81" y="5"/>
                </a:cxn>
                <a:cxn ang="0">
                  <a:pos x="78" y="7"/>
                </a:cxn>
                <a:cxn ang="0">
                  <a:pos x="73" y="14"/>
                </a:cxn>
                <a:cxn ang="0">
                  <a:pos x="69" y="22"/>
                </a:cxn>
                <a:cxn ang="0">
                  <a:pos x="69" y="22"/>
                </a:cxn>
                <a:cxn ang="0">
                  <a:pos x="62" y="37"/>
                </a:cxn>
                <a:cxn ang="0">
                  <a:pos x="55" y="53"/>
                </a:cxn>
                <a:cxn ang="0">
                  <a:pos x="44" y="83"/>
                </a:cxn>
                <a:cxn ang="0">
                  <a:pos x="44" y="83"/>
                </a:cxn>
                <a:cxn ang="0">
                  <a:pos x="31" y="118"/>
                </a:cxn>
                <a:cxn ang="0">
                  <a:pos x="18" y="153"/>
                </a:cxn>
                <a:cxn ang="0">
                  <a:pos x="18" y="153"/>
                </a:cxn>
                <a:cxn ang="0">
                  <a:pos x="7" y="183"/>
                </a:cxn>
                <a:cxn ang="0">
                  <a:pos x="3" y="197"/>
                </a:cxn>
                <a:cxn ang="0">
                  <a:pos x="0" y="214"/>
                </a:cxn>
                <a:cxn ang="0">
                  <a:pos x="0" y="214"/>
                </a:cxn>
                <a:cxn ang="0">
                  <a:pos x="0" y="216"/>
                </a:cxn>
                <a:cxn ang="0">
                  <a:pos x="1" y="217"/>
                </a:cxn>
                <a:cxn ang="0">
                  <a:pos x="2" y="218"/>
                </a:cxn>
                <a:cxn ang="0">
                  <a:pos x="4" y="218"/>
                </a:cxn>
                <a:cxn ang="0">
                  <a:pos x="7" y="217"/>
                </a:cxn>
                <a:cxn ang="0">
                  <a:pos x="9" y="216"/>
                </a:cxn>
                <a:cxn ang="0">
                  <a:pos x="9" y="214"/>
                </a:cxn>
                <a:cxn ang="0">
                  <a:pos x="9" y="214"/>
                </a:cxn>
                <a:cxn ang="0">
                  <a:pos x="11" y="201"/>
                </a:cxn>
                <a:cxn ang="0">
                  <a:pos x="14" y="189"/>
                </a:cxn>
                <a:cxn ang="0">
                  <a:pos x="18" y="177"/>
                </a:cxn>
                <a:cxn ang="0">
                  <a:pos x="22" y="164"/>
                </a:cxn>
                <a:cxn ang="0">
                  <a:pos x="33" y="140"/>
                </a:cxn>
                <a:cxn ang="0">
                  <a:pos x="42" y="117"/>
                </a:cxn>
                <a:cxn ang="0">
                  <a:pos x="42" y="117"/>
                </a:cxn>
                <a:cxn ang="0">
                  <a:pos x="52" y="89"/>
                </a:cxn>
                <a:cxn ang="0">
                  <a:pos x="63" y="62"/>
                </a:cxn>
                <a:cxn ang="0">
                  <a:pos x="63" y="62"/>
                </a:cxn>
                <a:cxn ang="0">
                  <a:pos x="68" y="47"/>
                </a:cxn>
                <a:cxn ang="0">
                  <a:pos x="74" y="31"/>
                </a:cxn>
                <a:cxn ang="0">
                  <a:pos x="78" y="24"/>
                </a:cxn>
                <a:cxn ang="0">
                  <a:pos x="82" y="16"/>
                </a:cxn>
                <a:cxn ang="0">
                  <a:pos x="88" y="12"/>
                </a:cxn>
                <a:cxn ang="0">
                  <a:pos x="92" y="10"/>
                </a:cxn>
                <a:cxn ang="0">
                  <a:pos x="96" y="9"/>
                </a:cxn>
                <a:cxn ang="0">
                  <a:pos x="96" y="9"/>
                </a:cxn>
                <a:cxn ang="0">
                  <a:pos x="98" y="9"/>
                </a:cxn>
                <a:cxn ang="0">
                  <a:pos x="99" y="7"/>
                </a:cxn>
                <a:cxn ang="0">
                  <a:pos x="99" y="6"/>
                </a:cxn>
                <a:cxn ang="0">
                  <a:pos x="99" y="4"/>
                </a:cxn>
                <a:cxn ang="0">
                  <a:pos x="97" y="1"/>
                </a:cxn>
                <a:cxn ang="0">
                  <a:pos x="96" y="1"/>
                </a:cxn>
                <a:cxn ang="0">
                  <a:pos x="94" y="0"/>
                </a:cxn>
                <a:cxn ang="0">
                  <a:pos x="94" y="0"/>
                </a:cxn>
              </a:cxnLst>
              <a:rect l="0" t="0" r="r" b="b"/>
              <a:pathLst>
                <a:path w="99" h="218">
                  <a:moveTo>
                    <a:pt x="94" y="0"/>
                  </a:moveTo>
                  <a:lnTo>
                    <a:pt x="94" y="0"/>
                  </a:lnTo>
                  <a:lnTo>
                    <a:pt x="88" y="1"/>
                  </a:lnTo>
                  <a:lnTo>
                    <a:pt x="84" y="3"/>
                  </a:lnTo>
                  <a:lnTo>
                    <a:pt x="81" y="5"/>
                  </a:lnTo>
                  <a:lnTo>
                    <a:pt x="78" y="7"/>
                  </a:lnTo>
                  <a:lnTo>
                    <a:pt x="73" y="14"/>
                  </a:lnTo>
                  <a:lnTo>
                    <a:pt x="69" y="22"/>
                  </a:lnTo>
                  <a:lnTo>
                    <a:pt x="69" y="22"/>
                  </a:lnTo>
                  <a:lnTo>
                    <a:pt x="62" y="37"/>
                  </a:lnTo>
                  <a:lnTo>
                    <a:pt x="55" y="53"/>
                  </a:lnTo>
                  <a:lnTo>
                    <a:pt x="44" y="83"/>
                  </a:lnTo>
                  <a:lnTo>
                    <a:pt x="44" y="83"/>
                  </a:lnTo>
                  <a:lnTo>
                    <a:pt x="31" y="118"/>
                  </a:lnTo>
                  <a:lnTo>
                    <a:pt x="18" y="153"/>
                  </a:lnTo>
                  <a:lnTo>
                    <a:pt x="18" y="153"/>
                  </a:lnTo>
                  <a:lnTo>
                    <a:pt x="7" y="183"/>
                  </a:lnTo>
                  <a:lnTo>
                    <a:pt x="3" y="197"/>
                  </a:lnTo>
                  <a:lnTo>
                    <a:pt x="0" y="214"/>
                  </a:lnTo>
                  <a:lnTo>
                    <a:pt x="0" y="214"/>
                  </a:lnTo>
                  <a:lnTo>
                    <a:pt x="0" y="216"/>
                  </a:lnTo>
                  <a:lnTo>
                    <a:pt x="1" y="217"/>
                  </a:lnTo>
                  <a:lnTo>
                    <a:pt x="2" y="218"/>
                  </a:lnTo>
                  <a:lnTo>
                    <a:pt x="4" y="218"/>
                  </a:lnTo>
                  <a:lnTo>
                    <a:pt x="7" y="217"/>
                  </a:lnTo>
                  <a:lnTo>
                    <a:pt x="9" y="216"/>
                  </a:lnTo>
                  <a:lnTo>
                    <a:pt x="9" y="214"/>
                  </a:lnTo>
                  <a:lnTo>
                    <a:pt x="9" y="214"/>
                  </a:lnTo>
                  <a:lnTo>
                    <a:pt x="11" y="201"/>
                  </a:lnTo>
                  <a:lnTo>
                    <a:pt x="14" y="189"/>
                  </a:lnTo>
                  <a:lnTo>
                    <a:pt x="18" y="177"/>
                  </a:lnTo>
                  <a:lnTo>
                    <a:pt x="22" y="164"/>
                  </a:lnTo>
                  <a:lnTo>
                    <a:pt x="33" y="140"/>
                  </a:lnTo>
                  <a:lnTo>
                    <a:pt x="42" y="117"/>
                  </a:lnTo>
                  <a:lnTo>
                    <a:pt x="42" y="117"/>
                  </a:lnTo>
                  <a:lnTo>
                    <a:pt x="52" y="89"/>
                  </a:lnTo>
                  <a:lnTo>
                    <a:pt x="63" y="62"/>
                  </a:lnTo>
                  <a:lnTo>
                    <a:pt x="63" y="62"/>
                  </a:lnTo>
                  <a:lnTo>
                    <a:pt x="68" y="47"/>
                  </a:lnTo>
                  <a:lnTo>
                    <a:pt x="74" y="31"/>
                  </a:lnTo>
                  <a:lnTo>
                    <a:pt x="78" y="24"/>
                  </a:lnTo>
                  <a:lnTo>
                    <a:pt x="82" y="16"/>
                  </a:lnTo>
                  <a:lnTo>
                    <a:pt x="88" y="12"/>
                  </a:lnTo>
                  <a:lnTo>
                    <a:pt x="92" y="10"/>
                  </a:lnTo>
                  <a:lnTo>
                    <a:pt x="96" y="9"/>
                  </a:lnTo>
                  <a:lnTo>
                    <a:pt x="96" y="9"/>
                  </a:lnTo>
                  <a:lnTo>
                    <a:pt x="98" y="9"/>
                  </a:lnTo>
                  <a:lnTo>
                    <a:pt x="99" y="7"/>
                  </a:lnTo>
                  <a:lnTo>
                    <a:pt x="99" y="6"/>
                  </a:lnTo>
                  <a:lnTo>
                    <a:pt x="99" y="4"/>
                  </a:lnTo>
                  <a:lnTo>
                    <a:pt x="97" y="1"/>
                  </a:lnTo>
                  <a:lnTo>
                    <a:pt x="96" y="1"/>
                  </a:lnTo>
                  <a:lnTo>
                    <a:pt x="94" y="0"/>
                  </a:lnTo>
                  <a:lnTo>
                    <a:pt x="9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06" name="Freeform 868"/>
            <p:cNvSpPr/>
            <p:nvPr/>
          </p:nvSpPr>
          <p:spPr bwMode="auto">
            <a:xfrm>
              <a:off x="4229100" y="1665288"/>
              <a:ext cx="90488" cy="158750"/>
            </a:xfrm>
            <a:custGeom>
              <a:avLst/>
              <a:gdLst/>
              <a:ahLst/>
              <a:cxnLst>
                <a:cxn ang="0">
                  <a:pos x="162" y="3"/>
                </a:cxn>
                <a:cxn ang="0">
                  <a:pos x="162" y="3"/>
                </a:cxn>
                <a:cxn ang="0">
                  <a:pos x="157" y="13"/>
                </a:cxn>
                <a:cxn ang="0">
                  <a:pos x="152" y="21"/>
                </a:cxn>
                <a:cxn ang="0">
                  <a:pos x="146" y="28"/>
                </a:cxn>
                <a:cxn ang="0">
                  <a:pos x="139" y="34"/>
                </a:cxn>
                <a:cxn ang="0">
                  <a:pos x="139" y="34"/>
                </a:cxn>
                <a:cxn ang="0">
                  <a:pos x="135" y="41"/>
                </a:cxn>
                <a:cxn ang="0">
                  <a:pos x="131" y="49"/>
                </a:cxn>
                <a:cxn ang="0">
                  <a:pos x="122" y="63"/>
                </a:cxn>
                <a:cxn ang="0">
                  <a:pos x="122" y="63"/>
                </a:cxn>
                <a:cxn ang="0">
                  <a:pos x="81" y="134"/>
                </a:cxn>
                <a:cxn ang="0">
                  <a:pos x="81" y="134"/>
                </a:cxn>
                <a:cxn ang="0">
                  <a:pos x="59" y="172"/>
                </a:cxn>
                <a:cxn ang="0">
                  <a:pos x="39" y="212"/>
                </a:cxn>
                <a:cxn ang="0">
                  <a:pos x="20" y="251"/>
                </a:cxn>
                <a:cxn ang="0">
                  <a:pos x="1" y="292"/>
                </a:cxn>
                <a:cxn ang="0">
                  <a:pos x="1" y="292"/>
                </a:cxn>
                <a:cxn ang="0">
                  <a:pos x="0" y="294"/>
                </a:cxn>
                <a:cxn ang="0">
                  <a:pos x="0" y="296"/>
                </a:cxn>
                <a:cxn ang="0">
                  <a:pos x="3" y="299"/>
                </a:cxn>
                <a:cxn ang="0">
                  <a:pos x="5" y="299"/>
                </a:cxn>
                <a:cxn ang="0">
                  <a:pos x="7" y="299"/>
                </a:cxn>
                <a:cxn ang="0">
                  <a:pos x="8" y="298"/>
                </a:cxn>
                <a:cxn ang="0">
                  <a:pos x="9" y="297"/>
                </a:cxn>
                <a:cxn ang="0">
                  <a:pos x="9" y="297"/>
                </a:cxn>
                <a:cxn ang="0">
                  <a:pos x="28" y="257"/>
                </a:cxn>
                <a:cxn ang="0">
                  <a:pos x="47" y="216"/>
                </a:cxn>
                <a:cxn ang="0">
                  <a:pos x="68" y="177"/>
                </a:cxn>
                <a:cxn ang="0">
                  <a:pos x="89" y="138"/>
                </a:cxn>
                <a:cxn ang="0">
                  <a:pos x="89" y="138"/>
                </a:cxn>
                <a:cxn ang="0">
                  <a:pos x="131" y="69"/>
                </a:cxn>
                <a:cxn ang="0">
                  <a:pos x="131" y="69"/>
                </a:cxn>
                <a:cxn ang="0">
                  <a:pos x="141" y="53"/>
                </a:cxn>
                <a:cxn ang="0">
                  <a:pos x="152" y="38"/>
                </a:cxn>
                <a:cxn ang="0">
                  <a:pos x="163" y="23"/>
                </a:cxn>
                <a:cxn ang="0">
                  <a:pos x="167" y="15"/>
                </a:cxn>
                <a:cxn ang="0">
                  <a:pos x="171" y="7"/>
                </a:cxn>
                <a:cxn ang="0">
                  <a:pos x="171" y="7"/>
                </a:cxn>
                <a:cxn ang="0">
                  <a:pos x="171" y="5"/>
                </a:cxn>
                <a:cxn ang="0">
                  <a:pos x="171" y="2"/>
                </a:cxn>
                <a:cxn ang="0">
                  <a:pos x="170" y="1"/>
                </a:cxn>
                <a:cxn ang="0">
                  <a:pos x="168" y="0"/>
                </a:cxn>
                <a:cxn ang="0">
                  <a:pos x="165" y="1"/>
                </a:cxn>
                <a:cxn ang="0">
                  <a:pos x="163" y="2"/>
                </a:cxn>
                <a:cxn ang="0">
                  <a:pos x="162" y="3"/>
                </a:cxn>
                <a:cxn ang="0">
                  <a:pos x="162" y="3"/>
                </a:cxn>
              </a:cxnLst>
              <a:rect l="0" t="0" r="r" b="b"/>
              <a:pathLst>
                <a:path w="171" h="299">
                  <a:moveTo>
                    <a:pt x="162" y="3"/>
                  </a:moveTo>
                  <a:lnTo>
                    <a:pt x="162" y="3"/>
                  </a:lnTo>
                  <a:lnTo>
                    <a:pt x="157" y="13"/>
                  </a:lnTo>
                  <a:lnTo>
                    <a:pt x="152" y="21"/>
                  </a:lnTo>
                  <a:lnTo>
                    <a:pt x="146" y="28"/>
                  </a:lnTo>
                  <a:lnTo>
                    <a:pt x="139" y="34"/>
                  </a:lnTo>
                  <a:lnTo>
                    <a:pt x="139" y="34"/>
                  </a:lnTo>
                  <a:lnTo>
                    <a:pt x="135" y="41"/>
                  </a:lnTo>
                  <a:lnTo>
                    <a:pt x="131" y="49"/>
                  </a:lnTo>
                  <a:lnTo>
                    <a:pt x="122" y="63"/>
                  </a:lnTo>
                  <a:lnTo>
                    <a:pt x="122" y="63"/>
                  </a:lnTo>
                  <a:lnTo>
                    <a:pt x="81" y="134"/>
                  </a:lnTo>
                  <a:lnTo>
                    <a:pt x="81" y="134"/>
                  </a:lnTo>
                  <a:lnTo>
                    <a:pt x="59" y="172"/>
                  </a:lnTo>
                  <a:lnTo>
                    <a:pt x="39" y="212"/>
                  </a:lnTo>
                  <a:lnTo>
                    <a:pt x="20" y="251"/>
                  </a:lnTo>
                  <a:lnTo>
                    <a:pt x="1" y="292"/>
                  </a:lnTo>
                  <a:lnTo>
                    <a:pt x="1" y="292"/>
                  </a:lnTo>
                  <a:lnTo>
                    <a:pt x="0" y="294"/>
                  </a:lnTo>
                  <a:lnTo>
                    <a:pt x="0" y="296"/>
                  </a:lnTo>
                  <a:lnTo>
                    <a:pt x="3" y="299"/>
                  </a:lnTo>
                  <a:lnTo>
                    <a:pt x="5" y="299"/>
                  </a:lnTo>
                  <a:lnTo>
                    <a:pt x="7" y="299"/>
                  </a:lnTo>
                  <a:lnTo>
                    <a:pt x="8" y="298"/>
                  </a:lnTo>
                  <a:lnTo>
                    <a:pt x="9" y="297"/>
                  </a:lnTo>
                  <a:lnTo>
                    <a:pt x="9" y="297"/>
                  </a:lnTo>
                  <a:lnTo>
                    <a:pt x="28" y="257"/>
                  </a:lnTo>
                  <a:lnTo>
                    <a:pt x="47" y="216"/>
                  </a:lnTo>
                  <a:lnTo>
                    <a:pt x="68" y="177"/>
                  </a:lnTo>
                  <a:lnTo>
                    <a:pt x="89" y="138"/>
                  </a:lnTo>
                  <a:lnTo>
                    <a:pt x="89" y="138"/>
                  </a:lnTo>
                  <a:lnTo>
                    <a:pt x="131" y="69"/>
                  </a:lnTo>
                  <a:lnTo>
                    <a:pt x="131" y="69"/>
                  </a:lnTo>
                  <a:lnTo>
                    <a:pt x="141" y="53"/>
                  </a:lnTo>
                  <a:lnTo>
                    <a:pt x="152" y="38"/>
                  </a:lnTo>
                  <a:lnTo>
                    <a:pt x="163" y="23"/>
                  </a:lnTo>
                  <a:lnTo>
                    <a:pt x="167" y="15"/>
                  </a:lnTo>
                  <a:lnTo>
                    <a:pt x="171" y="7"/>
                  </a:lnTo>
                  <a:lnTo>
                    <a:pt x="171" y="7"/>
                  </a:lnTo>
                  <a:lnTo>
                    <a:pt x="171" y="5"/>
                  </a:lnTo>
                  <a:lnTo>
                    <a:pt x="171" y="2"/>
                  </a:lnTo>
                  <a:lnTo>
                    <a:pt x="170" y="1"/>
                  </a:lnTo>
                  <a:lnTo>
                    <a:pt x="168" y="0"/>
                  </a:lnTo>
                  <a:lnTo>
                    <a:pt x="165" y="1"/>
                  </a:lnTo>
                  <a:lnTo>
                    <a:pt x="163" y="2"/>
                  </a:lnTo>
                  <a:lnTo>
                    <a:pt x="162" y="3"/>
                  </a:lnTo>
                  <a:lnTo>
                    <a:pt x="16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07" name="Freeform 869"/>
            <p:cNvSpPr/>
            <p:nvPr/>
          </p:nvSpPr>
          <p:spPr bwMode="auto">
            <a:xfrm>
              <a:off x="4262438" y="1685925"/>
              <a:ext cx="85725" cy="147638"/>
            </a:xfrm>
            <a:custGeom>
              <a:avLst/>
              <a:gdLst/>
              <a:ahLst/>
              <a:cxnLst>
                <a:cxn ang="0">
                  <a:pos x="152" y="2"/>
                </a:cxn>
                <a:cxn ang="0">
                  <a:pos x="152" y="2"/>
                </a:cxn>
                <a:cxn ang="0">
                  <a:pos x="133" y="39"/>
                </a:cxn>
                <a:cxn ang="0">
                  <a:pos x="112" y="76"/>
                </a:cxn>
                <a:cxn ang="0">
                  <a:pos x="92" y="113"/>
                </a:cxn>
                <a:cxn ang="0">
                  <a:pos x="74" y="150"/>
                </a:cxn>
                <a:cxn ang="0">
                  <a:pos x="74" y="150"/>
                </a:cxn>
                <a:cxn ang="0">
                  <a:pos x="69" y="160"/>
                </a:cxn>
                <a:cxn ang="0">
                  <a:pos x="64" y="167"/>
                </a:cxn>
                <a:cxn ang="0">
                  <a:pos x="53" y="183"/>
                </a:cxn>
                <a:cxn ang="0">
                  <a:pos x="42" y="198"/>
                </a:cxn>
                <a:cxn ang="0">
                  <a:pos x="30" y="213"/>
                </a:cxn>
                <a:cxn ang="0">
                  <a:pos x="30" y="213"/>
                </a:cxn>
                <a:cxn ang="0">
                  <a:pos x="21" y="228"/>
                </a:cxn>
                <a:cxn ang="0">
                  <a:pos x="14" y="242"/>
                </a:cxn>
                <a:cxn ang="0">
                  <a:pos x="7" y="258"/>
                </a:cxn>
                <a:cxn ang="0">
                  <a:pos x="0" y="273"/>
                </a:cxn>
                <a:cxn ang="0">
                  <a:pos x="0" y="273"/>
                </a:cxn>
                <a:cxn ang="0">
                  <a:pos x="0" y="275"/>
                </a:cxn>
                <a:cxn ang="0">
                  <a:pos x="0" y="276"/>
                </a:cxn>
                <a:cxn ang="0">
                  <a:pos x="1" y="277"/>
                </a:cxn>
                <a:cxn ang="0">
                  <a:pos x="3" y="278"/>
                </a:cxn>
                <a:cxn ang="0">
                  <a:pos x="5" y="278"/>
                </a:cxn>
                <a:cxn ang="0">
                  <a:pos x="7" y="278"/>
                </a:cxn>
                <a:cxn ang="0">
                  <a:pos x="9" y="277"/>
                </a:cxn>
                <a:cxn ang="0">
                  <a:pos x="10" y="275"/>
                </a:cxn>
                <a:cxn ang="0">
                  <a:pos x="10" y="275"/>
                </a:cxn>
                <a:cxn ang="0">
                  <a:pos x="16" y="259"/>
                </a:cxn>
                <a:cxn ang="0">
                  <a:pos x="24" y="243"/>
                </a:cxn>
                <a:cxn ang="0">
                  <a:pos x="32" y="229"/>
                </a:cxn>
                <a:cxn ang="0">
                  <a:pos x="43" y="214"/>
                </a:cxn>
                <a:cxn ang="0">
                  <a:pos x="62" y="186"/>
                </a:cxn>
                <a:cxn ang="0">
                  <a:pos x="73" y="171"/>
                </a:cxn>
                <a:cxn ang="0">
                  <a:pos x="81" y="156"/>
                </a:cxn>
                <a:cxn ang="0">
                  <a:pos x="81" y="156"/>
                </a:cxn>
                <a:cxn ang="0">
                  <a:pos x="121" y="81"/>
                </a:cxn>
                <a:cxn ang="0">
                  <a:pos x="141" y="44"/>
                </a:cxn>
                <a:cxn ang="0">
                  <a:pos x="160" y="7"/>
                </a:cxn>
                <a:cxn ang="0">
                  <a:pos x="160" y="7"/>
                </a:cxn>
                <a:cxn ang="0">
                  <a:pos x="162" y="5"/>
                </a:cxn>
                <a:cxn ang="0">
                  <a:pos x="160" y="3"/>
                </a:cxn>
                <a:cxn ang="0">
                  <a:pos x="159" y="1"/>
                </a:cxn>
                <a:cxn ang="0">
                  <a:pos x="158" y="0"/>
                </a:cxn>
                <a:cxn ang="0">
                  <a:pos x="156" y="0"/>
                </a:cxn>
                <a:cxn ang="0">
                  <a:pos x="155" y="0"/>
                </a:cxn>
                <a:cxn ang="0">
                  <a:pos x="153" y="0"/>
                </a:cxn>
                <a:cxn ang="0">
                  <a:pos x="152" y="2"/>
                </a:cxn>
                <a:cxn ang="0">
                  <a:pos x="152" y="2"/>
                </a:cxn>
              </a:cxnLst>
              <a:rect l="0" t="0" r="r" b="b"/>
              <a:pathLst>
                <a:path w="162" h="278">
                  <a:moveTo>
                    <a:pt x="152" y="2"/>
                  </a:moveTo>
                  <a:lnTo>
                    <a:pt x="152" y="2"/>
                  </a:lnTo>
                  <a:lnTo>
                    <a:pt x="133" y="39"/>
                  </a:lnTo>
                  <a:lnTo>
                    <a:pt x="112" y="76"/>
                  </a:lnTo>
                  <a:lnTo>
                    <a:pt x="92" y="113"/>
                  </a:lnTo>
                  <a:lnTo>
                    <a:pt x="74" y="150"/>
                  </a:lnTo>
                  <a:lnTo>
                    <a:pt x="74" y="150"/>
                  </a:lnTo>
                  <a:lnTo>
                    <a:pt x="69" y="160"/>
                  </a:lnTo>
                  <a:lnTo>
                    <a:pt x="64" y="167"/>
                  </a:lnTo>
                  <a:lnTo>
                    <a:pt x="53" y="183"/>
                  </a:lnTo>
                  <a:lnTo>
                    <a:pt x="42" y="198"/>
                  </a:lnTo>
                  <a:lnTo>
                    <a:pt x="30" y="213"/>
                  </a:lnTo>
                  <a:lnTo>
                    <a:pt x="30" y="213"/>
                  </a:lnTo>
                  <a:lnTo>
                    <a:pt x="21" y="228"/>
                  </a:lnTo>
                  <a:lnTo>
                    <a:pt x="14" y="242"/>
                  </a:lnTo>
                  <a:lnTo>
                    <a:pt x="7" y="258"/>
                  </a:lnTo>
                  <a:lnTo>
                    <a:pt x="0" y="273"/>
                  </a:lnTo>
                  <a:lnTo>
                    <a:pt x="0" y="273"/>
                  </a:lnTo>
                  <a:lnTo>
                    <a:pt x="0" y="275"/>
                  </a:lnTo>
                  <a:lnTo>
                    <a:pt x="0" y="276"/>
                  </a:lnTo>
                  <a:lnTo>
                    <a:pt x="1" y="277"/>
                  </a:lnTo>
                  <a:lnTo>
                    <a:pt x="3" y="278"/>
                  </a:lnTo>
                  <a:lnTo>
                    <a:pt x="5" y="278"/>
                  </a:lnTo>
                  <a:lnTo>
                    <a:pt x="7" y="278"/>
                  </a:lnTo>
                  <a:lnTo>
                    <a:pt x="9" y="277"/>
                  </a:lnTo>
                  <a:lnTo>
                    <a:pt x="10" y="275"/>
                  </a:lnTo>
                  <a:lnTo>
                    <a:pt x="10" y="275"/>
                  </a:lnTo>
                  <a:lnTo>
                    <a:pt x="16" y="259"/>
                  </a:lnTo>
                  <a:lnTo>
                    <a:pt x="24" y="243"/>
                  </a:lnTo>
                  <a:lnTo>
                    <a:pt x="32" y="229"/>
                  </a:lnTo>
                  <a:lnTo>
                    <a:pt x="43" y="214"/>
                  </a:lnTo>
                  <a:lnTo>
                    <a:pt x="62" y="186"/>
                  </a:lnTo>
                  <a:lnTo>
                    <a:pt x="73" y="171"/>
                  </a:lnTo>
                  <a:lnTo>
                    <a:pt x="81" y="156"/>
                  </a:lnTo>
                  <a:lnTo>
                    <a:pt x="81" y="156"/>
                  </a:lnTo>
                  <a:lnTo>
                    <a:pt x="121" y="81"/>
                  </a:lnTo>
                  <a:lnTo>
                    <a:pt x="141" y="44"/>
                  </a:lnTo>
                  <a:lnTo>
                    <a:pt x="160" y="7"/>
                  </a:lnTo>
                  <a:lnTo>
                    <a:pt x="160" y="7"/>
                  </a:lnTo>
                  <a:lnTo>
                    <a:pt x="162" y="5"/>
                  </a:lnTo>
                  <a:lnTo>
                    <a:pt x="160" y="3"/>
                  </a:lnTo>
                  <a:lnTo>
                    <a:pt x="159" y="1"/>
                  </a:lnTo>
                  <a:lnTo>
                    <a:pt x="158" y="0"/>
                  </a:lnTo>
                  <a:lnTo>
                    <a:pt x="156" y="0"/>
                  </a:lnTo>
                  <a:lnTo>
                    <a:pt x="155" y="0"/>
                  </a:lnTo>
                  <a:lnTo>
                    <a:pt x="153" y="0"/>
                  </a:lnTo>
                  <a:lnTo>
                    <a:pt x="152" y="2"/>
                  </a:lnTo>
                  <a:lnTo>
                    <a:pt x="15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08" name="Freeform 870"/>
            <p:cNvSpPr/>
            <p:nvPr/>
          </p:nvSpPr>
          <p:spPr bwMode="auto">
            <a:xfrm>
              <a:off x="4297363" y="1711325"/>
              <a:ext cx="71438" cy="134938"/>
            </a:xfrm>
            <a:custGeom>
              <a:avLst/>
              <a:gdLst/>
              <a:ahLst/>
              <a:cxnLst>
                <a:cxn ang="0">
                  <a:pos x="123" y="3"/>
                </a:cxn>
                <a:cxn ang="0">
                  <a:pos x="123" y="3"/>
                </a:cxn>
                <a:cxn ang="0">
                  <a:pos x="118" y="16"/>
                </a:cxn>
                <a:cxn ang="0">
                  <a:pos x="111" y="27"/>
                </a:cxn>
                <a:cxn ang="0">
                  <a:pos x="105" y="38"/>
                </a:cxn>
                <a:cxn ang="0">
                  <a:pos x="100" y="51"/>
                </a:cxn>
                <a:cxn ang="0">
                  <a:pos x="100" y="51"/>
                </a:cxn>
                <a:cxn ang="0">
                  <a:pos x="93" y="68"/>
                </a:cxn>
                <a:cxn ang="0">
                  <a:pos x="86" y="87"/>
                </a:cxn>
                <a:cxn ang="0">
                  <a:pos x="72" y="122"/>
                </a:cxn>
                <a:cxn ang="0">
                  <a:pos x="72" y="122"/>
                </a:cxn>
                <a:cxn ang="0">
                  <a:pos x="65" y="139"/>
                </a:cxn>
                <a:cxn ang="0">
                  <a:pos x="56" y="154"/>
                </a:cxn>
                <a:cxn ang="0">
                  <a:pos x="38" y="186"/>
                </a:cxn>
                <a:cxn ang="0">
                  <a:pos x="18" y="217"/>
                </a:cxn>
                <a:cxn ang="0">
                  <a:pos x="9" y="233"/>
                </a:cxn>
                <a:cxn ang="0">
                  <a:pos x="0" y="249"/>
                </a:cxn>
                <a:cxn ang="0">
                  <a:pos x="0" y="249"/>
                </a:cxn>
                <a:cxn ang="0">
                  <a:pos x="0" y="250"/>
                </a:cxn>
                <a:cxn ang="0">
                  <a:pos x="0" y="252"/>
                </a:cxn>
                <a:cxn ang="0">
                  <a:pos x="4" y="255"/>
                </a:cxn>
                <a:cxn ang="0">
                  <a:pos x="5" y="255"/>
                </a:cxn>
                <a:cxn ang="0">
                  <a:pos x="7" y="255"/>
                </a:cxn>
                <a:cxn ang="0">
                  <a:pos x="8" y="255"/>
                </a:cxn>
                <a:cxn ang="0">
                  <a:pos x="9" y="253"/>
                </a:cxn>
                <a:cxn ang="0">
                  <a:pos x="9" y="253"/>
                </a:cxn>
                <a:cxn ang="0">
                  <a:pos x="17" y="238"/>
                </a:cxn>
                <a:cxn ang="0">
                  <a:pos x="25" y="223"/>
                </a:cxn>
                <a:cxn ang="0">
                  <a:pos x="43" y="193"/>
                </a:cxn>
                <a:cxn ang="0">
                  <a:pos x="61" y="163"/>
                </a:cxn>
                <a:cxn ang="0">
                  <a:pos x="70" y="148"/>
                </a:cxn>
                <a:cxn ang="0">
                  <a:pos x="77" y="132"/>
                </a:cxn>
                <a:cxn ang="0">
                  <a:pos x="77" y="132"/>
                </a:cxn>
                <a:cxn ang="0">
                  <a:pos x="90" y="101"/>
                </a:cxn>
                <a:cxn ang="0">
                  <a:pos x="103" y="69"/>
                </a:cxn>
                <a:cxn ang="0">
                  <a:pos x="103" y="69"/>
                </a:cxn>
                <a:cxn ang="0">
                  <a:pos x="110" y="53"/>
                </a:cxn>
                <a:cxn ang="0">
                  <a:pos x="118" y="37"/>
                </a:cxn>
                <a:cxn ang="0">
                  <a:pos x="125" y="22"/>
                </a:cxn>
                <a:cxn ang="0">
                  <a:pos x="133" y="5"/>
                </a:cxn>
                <a:cxn ang="0">
                  <a:pos x="133" y="5"/>
                </a:cxn>
                <a:cxn ang="0">
                  <a:pos x="134" y="3"/>
                </a:cxn>
                <a:cxn ang="0">
                  <a:pos x="133" y="2"/>
                </a:cxn>
                <a:cxn ang="0">
                  <a:pos x="132" y="1"/>
                </a:cxn>
                <a:cxn ang="0">
                  <a:pos x="130" y="0"/>
                </a:cxn>
                <a:cxn ang="0">
                  <a:pos x="126" y="0"/>
                </a:cxn>
                <a:cxn ang="0">
                  <a:pos x="124" y="1"/>
                </a:cxn>
                <a:cxn ang="0">
                  <a:pos x="123" y="3"/>
                </a:cxn>
                <a:cxn ang="0">
                  <a:pos x="123" y="3"/>
                </a:cxn>
              </a:cxnLst>
              <a:rect l="0" t="0" r="r" b="b"/>
              <a:pathLst>
                <a:path w="134" h="255">
                  <a:moveTo>
                    <a:pt x="123" y="3"/>
                  </a:moveTo>
                  <a:lnTo>
                    <a:pt x="123" y="3"/>
                  </a:lnTo>
                  <a:lnTo>
                    <a:pt x="118" y="16"/>
                  </a:lnTo>
                  <a:lnTo>
                    <a:pt x="111" y="27"/>
                  </a:lnTo>
                  <a:lnTo>
                    <a:pt x="105" y="38"/>
                  </a:lnTo>
                  <a:lnTo>
                    <a:pt x="100" y="51"/>
                  </a:lnTo>
                  <a:lnTo>
                    <a:pt x="100" y="51"/>
                  </a:lnTo>
                  <a:lnTo>
                    <a:pt x="93" y="68"/>
                  </a:lnTo>
                  <a:lnTo>
                    <a:pt x="86" y="87"/>
                  </a:lnTo>
                  <a:lnTo>
                    <a:pt x="72" y="122"/>
                  </a:lnTo>
                  <a:lnTo>
                    <a:pt x="72" y="122"/>
                  </a:lnTo>
                  <a:lnTo>
                    <a:pt x="65" y="139"/>
                  </a:lnTo>
                  <a:lnTo>
                    <a:pt x="56" y="154"/>
                  </a:lnTo>
                  <a:lnTo>
                    <a:pt x="38" y="186"/>
                  </a:lnTo>
                  <a:lnTo>
                    <a:pt x="18" y="217"/>
                  </a:lnTo>
                  <a:lnTo>
                    <a:pt x="9" y="233"/>
                  </a:lnTo>
                  <a:lnTo>
                    <a:pt x="0" y="249"/>
                  </a:lnTo>
                  <a:lnTo>
                    <a:pt x="0" y="249"/>
                  </a:lnTo>
                  <a:lnTo>
                    <a:pt x="0" y="250"/>
                  </a:lnTo>
                  <a:lnTo>
                    <a:pt x="0" y="252"/>
                  </a:lnTo>
                  <a:lnTo>
                    <a:pt x="4" y="255"/>
                  </a:lnTo>
                  <a:lnTo>
                    <a:pt x="5" y="255"/>
                  </a:lnTo>
                  <a:lnTo>
                    <a:pt x="7" y="255"/>
                  </a:lnTo>
                  <a:lnTo>
                    <a:pt x="8" y="255"/>
                  </a:lnTo>
                  <a:lnTo>
                    <a:pt x="9" y="253"/>
                  </a:lnTo>
                  <a:lnTo>
                    <a:pt x="9" y="253"/>
                  </a:lnTo>
                  <a:lnTo>
                    <a:pt x="17" y="238"/>
                  </a:lnTo>
                  <a:lnTo>
                    <a:pt x="25" y="223"/>
                  </a:lnTo>
                  <a:lnTo>
                    <a:pt x="43" y="193"/>
                  </a:lnTo>
                  <a:lnTo>
                    <a:pt x="61" y="163"/>
                  </a:lnTo>
                  <a:lnTo>
                    <a:pt x="70" y="148"/>
                  </a:lnTo>
                  <a:lnTo>
                    <a:pt x="77" y="132"/>
                  </a:lnTo>
                  <a:lnTo>
                    <a:pt x="77" y="132"/>
                  </a:lnTo>
                  <a:lnTo>
                    <a:pt x="90" y="101"/>
                  </a:lnTo>
                  <a:lnTo>
                    <a:pt x="103" y="69"/>
                  </a:lnTo>
                  <a:lnTo>
                    <a:pt x="103" y="69"/>
                  </a:lnTo>
                  <a:lnTo>
                    <a:pt x="110" y="53"/>
                  </a:lnTo>
                  <a:lnTo>
                    <a:pt x="118" y="37"/>
                  </a:lnTo>
                  <a:lnTo>
                    <a:pt x="125" y="22"/>
                  </a:lnTo>
                  <a:lnTo>
                    <a:pt x="133" y="5"/>
                  </a:lnTo>
                  <a:lnTo>
                    <a:pt x="133" y="5"/>
                  </a:lnTo>
                  <a:lnTo>
                    <a:pt x="134" y="3"/>
                  </a:lnTo>
                  <a:lnTo>
                    <a:pt x="133" y="2"/>
                  </a:lnTo>
                  <a:lnTo>
                    <a:pt x="132" y="1"/>
                  </a:lnTo>
                  <a:lnTo>
                    <a:pt x="130" y="0"/>
                  </a:lnTo>
                  <a:lnTo>
                    <a:pt x="126" y="0"/>
                  </a:lnTo>
                  <a:lnTo>
                    <a:pt x="124" y="1"/>
                  </a:lnTo>
                  <a:lnTo>
                    <a:pt x="123" y="3"/>
                  </a:lnTo>
                  <a:lnTo>
                    <a:pt x="123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09" name="Freeform 871"/>
            <p:cNvSpPr/>
            <p:nvPr/>
          </p:nvSpPr>
          <p:spPr bwMode="auto">
            <a:xfrm>
              <a:off x="4235450" y="1423988"/>
              <a:ext cx="49213" cy="88900"/>
            </a:xfrm>
            <a:custGeom>
              <a:avLst/>
              <a:gdLst/>
              <a:ahLst/>
              <a:cxnLst>
                <a:cxn ang="0">
                  <a:pos x="89" y="0"/>
                </a:cxn>
                <a:cxn ang="0">
                  <a:pos x="89" y="0"/>
                </a:cxn>
                <a:cxn ang="0">
                  <a:pos x="85" y="2"/>
                </a:cxn>
                <a:cxn ang="0">
                  <a:pos x="82" y="5"/>
                </a:cxn>
                <a:cxn ang="0">
                  <a:pos x="76" y="11"/>
                </a:cxn>
                <a:cxn ang="0">
                  <a:pos x="68" y="25"/>
                </a:cxn>
                <a:cxn ang="0">
                  <a:pos x="68" y="25"/>
                </a:cxn>
                <a:cxn ang="0">
                  <a:pos x="52" y="54"/>
                </a:cxn>
                <a:cxn ang="0">
                  <a:pos x="37" y="81"/>
                </a:cxn>
                <a:cxn ang="0">
                  <a:pos x="37" y="81"/>
                </a:cxn>
                <a:cxn ang="0">
                  <a:pos x="24" y="107"/>
                </a:cxn>
                <a:cxn ang="0">
                  <a:pos x="17" y="120"/>
                </a:cxn>
                <a:cxn ang="0">
                  <a:pos x="10" y="132"/>
                </a:cxn>
                <a:cxn ang="0">
                  <a:pos x="10" y="132"/>
                </a:cxn>
                <a:cxn ang="0">
                  <a:pos x="5" y="139"/>
                </a:cxn>
                <a:cxn ang="0">
                  <a:pos x="2" y="147"/>
                </a:cxn>
                <a:cxn ang="0">
                  <a:pos x="0" y="154"/>
                </a:cxn>
                <a:cxn ang="0">
                  <a:pos x="0" y="158"/>
                </a:cxn>
                <a:cxn ang="0">
                  <a:pos x="0" y="163"/>
                </a:cxn>
                <a:cxn ang="0">
                  <a:pos x="0" y="163"/>
                </a:cxn>
                <a:cxn ang="0">
                  <a:pos x="1" y="164"/>
                </a:cxn>
                <a:cxn ang="0">
                  <a:pos x="2" y="165"/>
                </a:cxn>
                <a:cxn ang="0">
                  <a:pos x="4" y="166"/>
                </a:cxn>
                <a:cxn ang="0">
                  <a:pos x="6" y="166"/>
                </a:cxn>
                <a:cxn ang="0">
                  <a:pos x="7" y="165"/>
                </a:cxn>
                <a:cxn ang="0">
                  <a:pos x="9" y="164"/>
                </a:cxn>
                <a:cxn ang="0">
                  <a:pos x="9" y="162"/>
                </a:cxn>
                <a:cxn ang="0">
                  <a:pos x="9" y="160"/>
                </a:cxn>
                <a:cxn ang="0">
                  <a:pos x="9" y="160"/>
                </a:cxn>
                <a:cxn ang="0">
                  <a:pos x="9" y="155"/>
                </a:cxn>
                <a:cxn ang="0">
                  <a:pos x="9" y="151"/>
                </a:cxn>
                <a:cxn ang="0">
                  <a:pos x="11" y="148"/>
                </a:cxn>
                <a:cxn ang="0">
                  <a:pos x="13" y="143"/>
                </a:cxn>
                <a:cxn ang="0">
                  <a:pos x="18" y="137"/>
                </a:cxn>
                <a:cxn ang="0">
                  <a:pos x="20" y="134"/>
                </a:cxn>
                <a:cxn ang="0">
                  <a:pos x="22" y="131"/>
                </a:cxn>
                <a:cxn ang="0">
                  <a:pos x="22" y="131"/>
                </a:cxn>
                <a:cxn ang="0">
                  <a:pos x="34" y="108"/>
                </a:cxn>
                <a:cxn ang="0">
                  <a:pos x="45" y="87"/>
                </a:cxn>
                <a:cxn ang="0">
                  <a:pos x="45" y="87"/>
                </a:cxn>
                <a:cxn ang="0">
                  <a:pos x="57" y="65"/>
                </a:cxn>
                <a:cxn ang="0">
                  <a:pos x="68" y="44"/>
                </a:cxn>
                <a:cxn ang="0">
                  <a:pos x="68" y="44"/>
                </a:cxn>
                <a:cxn ang="0">
                  <a:pos x="78" y="25"/>
                </a:cxn>
                <a:cxn ang="0">
                  <a:pos x="84" y="15"/>
                </a:cxn>
                <a:cxn ang="0">
                  <a:pos x="87" y="12"/>
                </a:cxn>
                <a:cxn ang="0">
                  <a:pos x="92" y="9"/>
                </a:cxn>
                <a:cxn ang="0">
                  <a:pos x="92" y="9"/>
                </a:cxn>
                <a:cxn ang="0">
                  <a:pos x="93" y="8"/>
                </a:cxn>
                <a:cxn ang="0">
                  <a:pos x="94" y="7"/>
                </a:cxn>
                <a:cxn ang="0">
                  <a:pos x="94" y="3"/>
                </a:cxn>
                <a:cxn ang="0">
                  <a:pos x="94" y="2"/>
                </a:cxn>
                <a:cxn ang="0">
                  <a:pos x="93" y="1"/>
                </a:cxn>
                <a:cxn ang="0">
                  <a:pos x="91" y="0"/>
                </a:cxn>
                <a:cxn ang="0">
                  <a:pos x="89" y="0"/>
                </a:cxn>
                <a:cxn ang="0">
                  <a:pos x="89" y="0"/>
                </a:cxn>
              </a:cxnLst>
              <a:rect l="0" t="0" r="r" b="b"/>
              <a:pathLst>
                <a:path w="94" h="166">
                  <a:moveTo>
                    <a:pt x="89" y="0"/>
                  </a:moveTo>
                  <a:lnTo>
                    <a:pt x="89" y="0"/>
                  </a:lnTo>
                  <a:lnTo>
                    <a:pt x="85" y="2"/>
                  </a:lnTo>
                  <a:lnTo>
                    <a:pt x="82" y="5"/>
                  </a:lnTo>
                  <a:lnTo>
                    <a:pt x="76" y="11"/>
                  </a:lnTo>
                  <a:lnTo>
                    <a:pt x="68" y="25"/>
                  </a:lnTo>
                  <a:lnTo>
                    <a:pt x="68" y="25"/>
                  </a:lnTo>
                  <a:lnTo>
                    <a:pt x="52" y="54"/>
                  </a:lnTo>
                  <a:lnTo>
                    <a:pt x="37" y="81"/>
                  </a:lnTo>
                  <a:lnTo>
                    <a:pt x="37" y="81"/>
                  </a:lnTo>
                  <a:lnTo>
                    <a:pt x="24" y="107"/>
                  </a:lnTo>
                  <a:lnTo>
                    <a:pt x="17" y="120"/>
                  </a:lnTo>
                  <a:lnTo>
                    <a:pt x="10" y="132"/>
                  </a:lnTo>
                  <a:lnTo>
                    <a:pt x="10" y="132"/>
                  </a:lnTo>
                  <a:lnTo>
                    <a:pt x="5" y="139"/>
                  </a:lnTo>
                  <a:lnTo>
                    <a:pt x="2" y="147"/>
                  </a:lnTo>
                  <a:lnTo>
                    <a:pt x="0" y="154"/>
                  </a:lnTo>
                  <a:lnTo>
                    <a:pt x="0" y="158"/>
                  </a:lnTo>
                  <a:lnTo>
                    <a:pt x="0" y="163"/>
                  </a:lnTo>
                  <a:lnTo>
                    <a:pt x="0" y="163"/>
                  </a:lnTo>
                  <a:lnTo>
                    <a:pt x="1" y="164"/>
                  </a:lnTo>
                  <a:lnTo>
                    <a:pt x="2" y="165"/>
                  </a:lnTo>
                  <a:lnTo>
                    <a:pt x="4" y="166"/>
                  </a:lnTo>
                  <a:lnTo>
                    <a:pt x="6" y="166"/>
                  </a:lnTo>
                  <a:lnTo>
                    <a:pt x="7" y="165"/>
                  </a:lnTo>
                  <a:lnTo>
                    <a:pt x="9" y="164"/>
                  </a:lnTo>
                  <a:lnTo>
                    <a:pt x="9" y="162"/>
                  </a:lnTo>
                  <a:lnTo>
                    <a:pt x="9" y="160"/>
                  </a:lnTo>
                  <a:lnTo>
                    <a:pt x="9" y="160"/>
                  </a:lnTo>
                  <a:lnTo>
                    <a:pt x="9" y="155"/>
                  </a:lnTo>
                  <a:lnTo>
                    <a:pt x="9" y="151"/>
                  </a:lnTo>
                  <a:lnTo>
                    <a:pt x="11" y="148"/>
                  </a:lnTo>
                  <a:lnTo>
                    <a:pt x="13" y="143"/>
                  </a:lnTo>
                  <a:lnTo>
                    <a:pt x="18" y="137"/>
                  </a:lnTo>
                  <a:lnTo>
                    <a:pt x="20" y="134"/>
                  </a:lnTo>
                  <a:lnTo>
                    <a:pt x="22" y="131"/>
                  </a:lnTo>
                  <a:lnTo>
                    <a:pt x="22" y="131"/>
                  </a:lnTo>
                  <a:lnTo>
                    <a:pt x="34" y="108"/>
                  </a:lnTo>
                  <a:lnTo>
                    <a:pt x="45" y="87"/>
                  </a:lnTo>
                  <a:lnTo>
                    <a:pt x="45" y="87"/>
                  </a:lnTo>
                  <a:lnTo>
                    <a:pt x="57" y="65"/>
                  </a:lnTo>
                  <a:lnTo>
                    <a:pt x="68" y="44"/>
                  </a:lnTo>
                  <a:lnTo>
                    <a:pt x="68" y="44"/>
                  </a:lnTo>
                  <a:lnTo>
                    <a:pt x="78" y="25"/>
                  </a:lnTo>
                  <a:lnTo>
                    <a:pt x="84" y="15"/>
                  </a:lnTo>
                  <a:lnTo>
                    <a:pt x="87" y="12"/>
                  </a:lnTo>
                  <a:lnTo>
                    <a:pt x="92" y="9"/>
                  </a:lnTo>
                  <a:lnTo>
                    <a:pt x="92" y="9"/>
                  </a:lnTo>
                  <a:lnTo>
                    <a:pt x="93" y="8"/>
                  </a:lnTo>
                  <a:lnTo>
                    <a:pt x="94" y="7"/>
                  </a:lnTo>
                  <a:lnTo>
                    <a:pt x="94" y="3"/>
                  </a:lnTo>
                  <a:lnTo>
                    <a:pt x="94" y="2"/>
                  </a:lnTo>
                  <a:lnTo>
                    <a:pt x="93" y="1"/>
                  </a:lnTo>
                  <a:lnTo>
                    <a:pt x="91" y="0"/>
                  </a:lnTo>
                  <a:lnTo>
                    <a:pt x="89" y="0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10" name="Freeform 872"/>
            <p:cNvSpPr/>
            <p:nvPr/>
          </p:nvSpPr>
          <p:spPr bwMode="auto">
            <a:xfrm>
              <a:off x="4275138" y="1435100"/>
              <a:ext cx="65088" cy="107950"/>
            </a:xfrm>
            <a:custGeom>
              <a:avLst/>
              <a:gdLst/>
              <a:ahLst/>
              <a:cxnLst>
                <a:cxn ang="0">
                  <a:pos x="117" y="0"/>
                </a:cxn>
                <a:cxn ang="0">
                  <a:pos x="117" y="0"/>
                </a:cxn>
                <a:cxn ang="0">
                  <a:pos x="106" y="9"/>
                </a:cxn>
                <a:cxn ang="0">
                  <a:pos x="97" y="18"/>
                </a:cxn>
                <a:cxn ang="0">
                  <a:pos x="89" y="27"/>
                </a:cxn>
                <a:cxn ang="0">
                  <a:pos x="82" y="39"/>
                </a:cxn>
                <a:cxn ang="0">
                  <a:pos x="74" y="50"/>
                </a:cxn>
                <a:cxn ang="0">
                  <a:pos x="68" y="61"/>
                </a:cxn>
                <a:cxn ang="0">
                  <a:pos x="58" y="84"/>
                </a:cxn>
                <a:cxn ang="0">
                  <a:pos x="58" y="84"/>
                </a:cxn>
                <a:cxn ang="0">
                  <a:pos x="31" y="142"/>
                </a:cxn>
                <a:cxn ang="0">
                  <a:pos x="18" y="170"/>
                </a:cxn>
                <a:cxn ang="0">
                  <a:pos x="9" y="183"/>
                </a:cxn>
                <a:cxn ang="0">
                  <a:pos x="1" y="197"/>
                </a:cxn>
                <a:cxn ang="0">
                  <a:pos x="1" y="197"/>
                </a:cxn>
                <a:cxn ang="0">
                  <a:pos x="0" y="199"/>
                </a:cxn>
                <a:cxn ang="0">
                  <a:pos x="1" y="201"/>
                </a:cxn>
                <a:cxn ang="0">
                  <a:pos x="1" y="202"/>
                </a:cxn>
                <a:cxn ang="0">
                  <a:pos x="3" y="203"/>
                </a:cxn>
                <a:cxn ang="0">
                  <a:pos x="4" y="204"/>
                </a:cxn>
                <a:cxn ang="0">
                  <a:pos x="6" y="204"/>
                </a:cxn>
                <a:cxn ang="0">
                  <a:pos x="8" y="203"/>
                </a:cxn>
                <a:cxn ang="0">
                  <a:pos x="9" y="202"/>
                </a:cxn>
                <a:cxn ang="0">
                  <a:pos x="9" y="202"/>
                </a:cxn>
                <a:cxn ang="0">
                  <a:pos x="23" y="180"/>
                </a:cxn>
                <a:cxn ang="0">
                  <a:pos x="36" y="157"/>
                </a:cxn>
                <a:cxn ang="0">
                  <a:pos x="48" y="134"/>
                </a:cxn>
                <a:cxn ang="0">
                  <a:pos x="57" y="110"/>
                </a:cxn>
                <a:cxn ang="0">
                  <a:pos x="57" y="110"/>
                </a:cxn>
                <a:cxn ang="0">
                  <a:pos x="68" y="83"/>
                </a:cxn>
                <a:cxn ang="0">
                  <a:pos x="74" y="69"/>
                </a:cxn>
                <a:cxn ang="0">
                  <a:pos x="82" y="54"/>
                </a:cxn>
                <a:cxn ang="0">
                  <a:pos x="90" y="41"/>
                </a:cxn>
                <a:cxn ang="0">
                  <a:pos x="100" y="28"/>
                </a:cxn>
                <a:cxn ang="0">
                  <a:pos x="111" y="18"/>
                </a:cxn>
                <a:cxn ang="0">
                  <a:pos x="122" y="9"/>
                </a:cxn>
                <a:cxn ang="0">
                  <a:pos x="122" y="9"/>
                </a:cxn>
                <a:cxn ang="0">
                  <a:pos x="123" y="8"/>
                </a:cxn>
                <a:cxn ang="0">
                  <a:pos x="124" y="6"/>
                </a:cxn>
                <a:cxn ang="0">
                  <a:pos x="124" y="4"/>
                </a:cxn>
                <a:cxn ang="0">
                  <a:pos x="123" y="3"/>
                </a:cxn>
                <a:cxn ang="0">
                  <a:pos x="122" y="2"/>
                </a:cxn>
                <a:cxn ang="0">
                  <a:pos x="120" y="0"/>
                </a:cxn>
                <a:cxn ang="0">
                  <a:pos x="119" y="0"/>
                </a:cxn>
                <a:cxn ang="0">
                  <a:pos x="117" y="0"/>
                </a:cxn>
                <a:cxn ang="0">
                  <a:pos x="117" y="0"/>
                </a:cxn>
              </a:cxnLst>
              <a:rect l="0" t="0" r="r" b="b"/>
              <a:pathLst>
                <a:path w="124" h="204">
                  <a:moveTo>
                    <a:pt x="117" y="0"/>
                  </a:moveTo>
                  <a:lnTo>
                    <a:pt x="117" y="0"/>
                  </a:lnTo>
                  <a:lnTo>
                    <a:pt x="106" y="9"/>
                  </a:lnTo>
                  <a:lnTo>
                    <a:pt x="97" y="18"/>
                  </a:lnTo>
                  <a:lnTo>
                    <a:pt x="89" y="27"/>
                  </a:lnTo>
                  <a:lnTo>
                    <a:pt x="82" y="39"/>
                  </a:lnTo>
                  <a:lnTo>
                    <a:pt x="74" y="50"/>
                  </a:lnTo>
                  <a:lnTo>
                    <a:pt x="68" y="61"/>
                  </a:lnTo>
                  <a:lnTo>
                    <a:pt x="58" y="84"/>
                  </a:lnTo>
                  <a:lnTo>
                    <a:pt x="58" y="84"/>
                  </a:lnTo>
                  <a:lnTo>
                    <a:pt x="31" y="142"/>
                  </a:lnTo>
                  <a:lnTo>
                    <a:pt x="18" y="170"/>
                  </a:lnTo>
                  <a:lnTo>
                    <a:pt x="9" y="183"/>
                  </a:lnTo>
                  <a:lnTo>
                    <a:pt x="1" y="197"/>
                  </a:lnTo>
                  <a:lnTo>
                    <a:pt x="1" y="197"/>
                  </a:lnTo>
                  <a:lnTo>
                    <a:pt x="0" y="199"/>
                  </a:lnTo>
                  <a:lnTo>
                    <a:pt x="1" y="201"/>
                  </a:lnTo>
                  <a:lnTo>
                    <a:pt x="1" y="202"/>
                  </a:lnTo>
                  <a:lnTo>
                    <a:pt x="3" y="203"/>
                  </a:lnTo>
                  <a:lnTo>
                    <a:pt x="4" y="204"/>
                  </a:lnTo>
                  <a:lnTo>
                    <a:pt x="6" y="204"/>
                  </a:lnTo>
                  <a:lnTo>
                    <a:pt x="8" y="203"/>
                  </a:lnTo>
                  <a:lnTo>
                    <a:pt x="9" y="202"/>
                  </a:lnTo>
                  <a:lnTo>
                    <a:pt x="9" y="202"/>
                  </a:lnTo>
                  <a:lnTo>
                    <a:pt x="23" y="180"/>
                  </a:lnTo>
                  <a:lnTo>
                    <a:pt x="36" y="157"/>
                  </a:lnTo>
                  <a:lnTo>
                    <a:pt x="48" y="134"/>
                  </a:lnTo>
                  <a:lnTo>
                    <a:pt x="57" y="110"/>
                  </a:lnTo>
                  <a:lnTo>
                    <a:pt x="57" y="110"/>
                  </a:lnTo>
                  <a:lnTo>
                    <a:pt x="68" y="83"/>
                  </a:lnTo>
                  <a:lnTo>
                    <a:pt x="74" y="69"/>
                  </a:lnTo>
                  <a:lnTo>
                    <a:pt x="82" y="54"/>
                  </a:lnTo>
                  <a:lnTo>
                    <a:pt x="90" y="41"/>
                  </a:lnTo>
                  <a:lnTo>
                    <a:pt x="100" y="28"/>
                  </a:lnTo>
                  <a:lnTo>
                    <a:pt x="111" y="18"/>
                  </a:lnTo>
                  <a:lnTo>
                    <a:pt x="122" y="9"/>
                  </a:lnTo>
                  <a:lnTo>
                    <a:pt x="122" y="9"/>
                  </a:lnTo>
                  <a:lnTo>
                    <a:pt x="123" y="8"/>
                  </a:lnTo>
                  <a:lnTo>
                    <a:pt x="124" y="6"/>
                  </a:lnTo>
                  <a:lnTo>
                    <a:pt x="124" y="4"/>
                  </a:lnTo>
                  <a:lnTo>
                    <a:pt x="123" y="3"/>
                  </a:lnTo>
                  <a:lnTo>
                    <a:pt x="122" y="2"/>
                  </a:lnTo>
                  <a:lnTo>
                    <a:pt x="120" y="0"/>
                  </a:lnTo>
                  <a:lnTo>
                    <a:pt x="119" y="0"/>
                  </a:lnTo>
                  <a:lnTo>
                    <a:pt x="117" y="0"/>
                  </a:lnTo>
                  <a:lnTo>
                    <a:pt x="117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11" name="Freeform 873"/>
            <p:cNvSpPr/>
            <p:nvPr/>
          </p:nvSpPr>
          <p:spPr bwMode="auto">
            <a:xfrm>
              <a:off x="4318000" y="1447800"/>
              <a:ext cx="74613" cy="104775"/>
            </a:xfrm>
            <a:custGeom>
              <a:avLst/>
              <a:gdLst/>
              <a:ahLst/>
              <a:cxnLst>
                <a:cxn ang="0">
                  <a:pos x="132" y="3"/>
                </a:cxn>
                <a:cxn ang="0">
                  <a:pos x="132" y="3"/>
                </a:cxn>
                <a:cxn ang="0">
                  <a:pos x="130" y="8"/>
                </a:cxn>
                <a:cxn ang="0">
                  <a:pos x="127" y="14"/>
                </a:cxn>
                <a:cxn ang="0">
                  <a:pos x="123" y="19"/>
                </a:cxn>
                <a:cxn ang="0">
                  <a:pos x="118" y="23"/>
                </a:cxn>
                <a:cxn ang="0">
                  <a:pos x="108" y="32"/>
                </a:cxn>
                <a:cxn ang="0">
                  <a:pos x="100" y="42"/>
                </a:cxn>
                <a:cxn ang="0">
                  <a:pos x="100" y="42"/>
                </a:cxn>
                <a:cxn ang="0">
                  <a:pos x="85" y="62"/>
                </a:cxn>
                <a:cxn ang="0">
                  <a:pos x="71" y="83"/>
                </a:cxn>
                <a:cxn ang="0">
                  <a:pos x="71" y="83"/>
                </a:cxn>
                <a:cxn ang="0">
                  <a:pos x="36" y="133"/>
                </a:cxn>
                <a:cxn ang="0">
                  <a:pos x="36" y="133"/>
                </a:cxn>
                <a:cxn ang="0">
                  <a:pos x="28" y="148"/>
                </a:cxn>
                <a:cxn ang="0">
                  <a:pos x="19" y="163"/>
                </a:cxn>
                <a:cxn ang="0">
                  <a:pos x="11" y="178"/>
                </a:cxn>
                <a:cxn ang="0">
                  <a:pos x="6" y="184"/>
                </a:cxn>
                <a:cxn ang="0">
                  <a:pos x="1" y="191"/>
                </a:cxn>
                <a:cxn ang="0">
                  <a:pos x="1" y="191"/>
                </a:cxn>
                <a:cxn ang="0">
                  <a:pos x="0" y="192"/>
                </a:cxn>
                <a:cxn ang="0">
                  <a:pos x="0" y="194"/>
                </a:cxn>
                <a:cxn ang="0">
                  <a:pos x="0" y="196"/>
                </a:cxn>
                <a:cxn ang="0">
                  <a:pos x="1" y="198"/>
                </a:cxn>
                <a:cxn ang="0">
                  <a:pos x="3" y="199"/>
                </a:cxn>
                <a:cxn ang="0">
                  <a:pos x="4" y="200"/>
                </a:cxn>
                <a:cxn ang="0">
                  <a:pos x="6" y="199"/>
                </a:cxn>
                <a:cxn ang="0">
                  <a:pos x="7" y="198"/>
                </a:cxn>
                <a:cxn ang="0">
                  <a:pos x="7" y="198"/>
                </a:cxn>
                <a:cxn ang="0">
                  <a:pos x="15" y="187"/>
                </a:cxn>
                <a:cxn ang="0">
                  <a:pos x="22" y="176"/>
                </a:cxn>
                <a:cxn ang="0">
                  <a:pos x="35" y="153"/>
                </a:cxn>
                <a:cxn ang="0">
                  <a:pos x="35" y="153"/>
                </a:cxn>
                <a:cxn ang="0">
                  <a:pos x="44" y="139"/>
                </a:cxn>
                <a:cxn ang="0">
                  <a:pos x="54" y="124"/>
                </a:cxn>
                <a:cxn ang="0">
                  <a:pos x="74" y="95"/>
                </a:cxn>
                <a:cxn ang="0">
                  <a:pos x="74" y="95"/>
                </a:cxn>
                <a:cxn ang="0">
                  <a:pos x="108" y="46"/>
                </a:cxn>
                <a:cxn ang="0">
                  <a:pos x="108" y="46"/>
                </a:cxn>
                <a:cxn ang="0">
                  <a:pos x="112" y="41"/>
                </a:cxn>
                <a:cxn ang="0">
                  <a:pos x="117" y="36"/>
                </a:cxn>
                <a:cxn ang="0">
                  <a:pos x="127" y="27"/>
                </a:cxn>
                <a:cxn ang="0">
                  <a:pos x="132" y="23"/>
                </a:cxn>
                <a:cxn ang="0">
                  <a:pos x="136" y="18"/>
                </a:cxn>
                <a:cxn ang="0">
                  <a:pos x="139" y="12"/>
                </a:cxn>
                <a:cxn ang="0">
                  <a:pos x="141" y="5"/>
                </a:cxn>
                <a:cxn ang="0">
                  <a:pos x="141" y="5"/>
                </a:cxn>
                <a:cxn ang="0">
                  <a:pos x="141" y="3"/>
                </a:cxn>
                <a:cxn ang="0">
                  <a:pos x="140" y="2"/>
                </a:cxn>
                <a:cxn ang="0">
                  <a:pos x="139" y="1"/>
                </a:cxn>
                <a:cxn ang="0">
                  <a:pos x="138" y="0"/>
                </a:cxn>
                <a:cxn ang="0">
                  <a:pos x="136" y="0"/>
                </a:cxn>
                <a:cxn ang="0">
                  <a:pos x="134" y="0"/>
                </a:cxn>
                <a:cxn ang="0">
                  <a:pos x="133" y="1"/>
                </a:cxn>
                <a:cxn ang="0">
                  <a:pos x="132" y="3"/>
                </a:cxn>
                <a:cxn ang="0">
                  <a:pos x="132" y="3"/>
                </a:cxn>
              </a:cxnLst>
              <a:rect l="0" t="0" r="r" b="b"/>
              <a:pathLst>
                <a:path w="141" h="200">
                  <a:moveTo>
                    <a:pt x="132" y="3"/>
                  </a:moveTo>
                  <a:lnTo>
                    <a:pt x="132" y="3"/>
                  </a:lnTo>
                  <a:lnTo>
                    <a:pt x="130" y="8"/>
                  </a:lnTo>
                  <a:lnTo>
                    <a:pt x="127" y="14"/>
                  </a:lnTo>
                  <a:lnTo>
                    <a:pt x="123" y="19"/>
                  </a:lnTo>
                  <a:lnTo>
                    <a:pt x="118" y="23"/>
                  </a:lnTo>
                  <a:lnTo>
                    <a:pt x="108" y="32"/>
                  </a:lnTo>
                  <a:lnTo>
                    <a:pt x="100" y="42"/>
                  </a:lnTo>
                  <a:lnTo>
                    <a:pt x="100" y="42"/>
                  </a:lnTo>
                  <a:lnTo>
                    <a:pt x="85" y="62"/>
                  </a:lnTo>
                  <a:lnTo>
                    <a:pt x="71" y="83"/>
                  </a:lnTo>
                  <a:lnTo>
                    <a:pt x="71" y="83"/>
                  </a:lnTo>
                  <a:lnTo>
                    <a:pt x="36" y="133"/>
                  </a:lnTo>
                  <a:lnTo>
                    <a:pt x="36" y="133"/>
                  </a:lnTo>
                  <a:lnTo>
                    <a:pt x="28" y="148"/>
                  </a:lnTo>
                  <a:lnTo>
                    <a:pt x="19" y="163"/>
                  </a:lnTo>
                  <a:lnTo>
                    <a:pt x="11" y="178"/>
                  </a:lnTo>
                  <a:lnTo>
                    <a:pt x="6" y="184"/>
                  </a:lnTo>
                  <a:lnTo>
                    <a:pt x="1" y="191"/>
                  </a:lnTo>
                  <a:lnTo>
                    <a:pt x="1" y="191"/>
                  </a:lnTo>
                  <a:lnTo>
                    <a:pt x="0" y="192"/>
                  </a:lnTo>
                  <a:lnTo>
                    <a:pt x="0" y="194"/>
                  </a:lnTo>
                  <a:lnTo>
                    <a:pt x="0" y="196"/>
                  </a:lnTo>
                  <a:lnTo>
                    <a:pt x="1" y="198"/>
                  </a:lnTo>
                  <a:lnTo>
                    <a:pt x="3" y="199"/>
                  </a:lnTo>
                  <a:lnTo>
                    <a:pt x="4" y="200"/>
                  </a:lnTo>
                  <a:lnTo>
                    <a:pt x="6" y="199"/>
                  </a:lnTo>
                  <a:lnTo>
                    <a:pt x="7" y="198"/>
                  </a:lnTo>
                  <a:lnTo>
                    <a:pt x="7" y="198"/>
                  </a:lnTo>
                  <a:lnTo>
                    <a:pt x="15" y="187"/>
                  </a:lnTo>
                  <a:lnTo>
                    <a:pt x="22" y="176"/>
                  </a:lnTo>
                  <a:lnTo>
                    <a:pt x="35" y="153"/>
                  </a:lnTo>
                  <a:lnTo>
                    <a:pt x="35" y="153"/>
                  </a:lnTo>
                  <a:lnTo>
                    <a:pt x="44" y="139"/>
                  </a:lnTo>
                  <a:lnTo>
                    <a:pt x="54" y="124"/>
                  </a:lnTo>
                  <a:lnTo>
                    <a:pt x="74" y="95"/>
                  </a:lnTo>
                  <a:lnTo>
                    <a:pt x="74" y="95"/>
                  </a:lnTo>
                  <a:lnTo>
                    <a:pt x="108" y="46"/>
                  </a:lnTo>
                  <a:lnTo>
                    <a:pt x="108" y="46"/>
                  </a:lnTo>
                  <a:lnTo>
                    <a:pt x="112" y="41"/>
                  </a:lnTo>
                  <a:lnTo>
                    <a:pt x="117" y="36"/>
                  </a:lnTo>
                  <a:lnTo>
                    <a:pt x="127" y="27"/>
                  </a:lnTo>
                  <a:lnTo>
                    <a:pt x="132" y="23"/>
                  </a:lnTo>
                  <a:lnTo>
                    <a:pt x="136" y="18"/>
                  </a:lnTo>
                  <a:lnTo>
                    <a:pt x="139" y="12"/>
                  </a:lnTo>
                  <a:lnTo>
                    <a:pt x="141" y="5"/>
                  </a:lnTo>
                  <a:lnTo>
                    <a:pt x="141" y="5"/>
                  </a:lnTo>
                  <a:lnTo>
                    <a:pt x="141" y="3"/>
                  </a:lnTo>
                  <a:lnTo>
                    <a:pt x="140" y="2"/>
                  </a:lnTo>
                  <a:lnTo>
                    <a:pt x="139" y="1"/>
                  </a:lnTo>
                  <a:lnTo>
                    <a:pt x="138" y="0"/>
                  </a:lnTo>
                  <a:lnTo>
                    <a:pt x="136" y="0"/>
                  </a:lnTo>
                  <a:lnTo>
                    <a:pt x="134" y="0"/>
                  </a:lnTo>
                  <a:lnTo>
                    <a:pt x="133" y="1"/>
                  </a:lnTo>
                  <a:lnTo>
                    <a:pt x="132" y="3"/>
                  </a:lnTo>
                  <a:lnTo>
                    <a:pt x="13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12" name="Freeform 874"/>
            <p:cNvSpPr/>
            <p:nvPr/>
          </p:nvSpPr>
          <p:spPr bwMode="auto">
            <a:xfrm>
              <a:off x="4367213" y="1470025"/>
              <a:ext cx="53975" cy="92075"/>
            </a:xfrm>
            <a:custGeom>
              <a:avLst/>
              <a:gdLst/>
              <a:ahLst/>
              <a:cxnLst>
                <a:cxn ang="0">
                  <a:pos x="100" y="3"/>
                </a:cxn>
                <a:cxn ang="0">
                  <a:pos x="100" y="3"/>
                </a:cxn>
                <a:cxn ang="0">
                  <a:pos x="98" y="1"/>
                </a:cxn>
                <a:cxn ang="0">
                  <a:pos x="96" y="0"/>
                </a:cxn>
                <a:cxn ang="0">
                  <a:pos x="94" y="0"/>
                </a:cxn>
                <a:cxn ang="0">
                  <a:pos x="92" y="1"/>
                </a:cxn>
                <a:cxn ang="0">
                  <a:pos x="86" y="6"/>
                </a:cxn>
                <a:cxn ang="0">
                  <a:pos x="86" y="6"/>
                </a:cxn>
                <a:cxn ang="0">
                  <a:pos x="85" y="8"/>
                </a:cxn>
                <a:cxn ang="0">
                  <a:pos x="86" y="11"/>
                </a:cxn>
                <a:cxn ang="0">
                  <a:pos x="87" y="13"/>
                </a:cxn>
                <a:cxn ang="0">
                  <a:pos x="91" y="14"/>
                </a:cxn>
                <a:cxn ang="0">
                  <a:pos x="91" y="14"/>
                </a:cxn>
                <a:cxn ang="0">
                  <a:pos x="89" y="21"/>
                </a:cxn>
                <a:cxn ang="0">
                  <a:pos x="85" y="31"/>
                </a:cxn>
                <a:cxn ang="0">
                  <a:pos x="81" y="39"/>
                </a:cxn>
                <a:cxn ang="0">
                  <a:pos x="77" y="47"/>
                </a:cxn>
                <a:cxn ang="0">
                  <a:pos x="67" y="64"/>
                </a:cxn>
                <a:cxn ang="0">
                  <a:pos x="58" y="77"/>
                </a:cxn>
                <a:cxn ang="0">
                  <a:pos x="58" y="77"/>
                </a:cxn>
                <a:cxn ang="0">
                  <a:pos x="44" y="99"/>
                </a:cxn>
                <a:cxn ang="0">
                  <a:pos x="31" y="119"/>
                </a:cxn>
                <a:cxn ang="0">
                  <a:pos x="18" y="141"/>
                </a:cxn>
                <a:cxn ang="0">
                  <a:pos x="4" y="163"/>
                </a:cxn>
                <a:cxn ang="0">
                  <a:pos x="4" y="163"/>
                </a:cxn>
                <a:cxn ang="0">
                  <a:pos x="2" y="165"/>
                </a:cxn>
                <a:cxn ang="0">
                  <a:pos x="1" y="169"/>
                </a:cxn>
                <a:cxn ang="0">
                  <a:pos x="1" y="169"/>
                </a:cxn>
                <a:cxn ang="0">
                  <a:pos x="0" y="171"/>
                </a:cxn>
                <a:cxn ang="0">
                  <a:pos x="1" y="172"/>
                </a:cxn>
                <a:cxn ang="0">
                  <a:pos x="3" y="174"/>
                </a:cxn>
                <a:cxn ang="0">
                  <a:pos x="6" y="174"/>
                </a:cxn>
                <a:cxn ang="0">
                  <a:pos x="8" y="174"/>
                </a:cxn>
                <a:cxn ang="0">
                  <a:pos x="9" y="172"/>
                </a:cxn>
                <a:cxn ang="0">
                  <a:pos x="9" y="172"/>
                </a:cxn>
                <a:cxn ang="0">
                  <a:pos x="10" y="171"/>
                </a:cxn>
                <a:cxn ang="0">
                  <a:pos x="11" y="170"/>
                </a:cxn>
                <a:cxn ang="0">
                  <a:pos x="11" y="170"/>
                </a:cxn>
                <a:cxn ang="0">
                  <a:pos x="13" y="169"/>
                </a:cxn>
                <a:cxn ang="0">
                  <a:pos x="14" y="168"/>
                </a:cxn>
                <a:cxn ang="0">
                  <a:pos x="14" y="167"/>
                </a:cxn>
                <a:cxn ang="0">
                  <a:pos x="14" y="165"/>
                </a:cxn>
                <a:cxn ang="0">
                  <a:pos x="14" y="165"/>
                </a:cxn>
                <a:cxn ang="0">
                  <a:pos x="30" y="141"/>
                </a:cxn>
                <a:cxn ang="0">
                  <a:pos x="44" y="116"/>
                </a:cxn>
                <a:cxn ang="0">
                  <a:pos x="60" y="93"/>
                </a:cxn>
                <a:cxn ang="0">
                  <a:pos x="75" y="69"/>
                </a:cxn>
                <a:cxn ang="0">
                  <a:pos x="75" y="69"/>
                </a:cxn>
                <a:cxn ang="0">
                  <a:pos x="84" y="54"/>
                </a:cxn>
                <a:cxn ang="0">
                  <a:pos x="93" y="37"/>
                </a:cxn>
                <a:cxn ang="0">
                  <a:pos x="96" y="29"/>
                </a:cxn>
                <a:cxn ang="0">
                  <a:pos x="99" y="19"/>
                </a:cxn>
                <a:cxn ang="0">
                  <a:pos x="100" y="11"/>
                </a:cxn>
                <a:cxn ang="0">
                  <a:pos x="100" y="3"/>
                </a:cxn>
                <a:cxn ang="0">
                  <a:pos x="100" y="3"/>
                </a:cxn>
              </a:cxnLst>
              <a:rect l="0" t="0" r="r" b="b"/>
              <a:pathLst>
                <a:path w="100" h="174">
                  <a:moveTo>
                    <a:pt x="100" y="3"/>
                  </a:moveTo>
                  <a:lnTo>
                    <a:pt x="100" y="3"/>
                  </a:lnTo>
                  <a:lnTo>
                    <a:pt x="98" y="1"/>
                  </a:lnTo>
                  <a:lnTo>
                    <a:pt x="96" y="0"/>
                  </a:lnTo>
                  <a:lnTo>
                    <a:pt x="94" y="0"/>
                  </a:lnTo>
                  <a:lnTo>
                    <a:pt x="92" y="1"/>
                  </a:lnTo>
                  <a:lnTo>
                    <a:pt x="86" y="6"/>
                  </a:lnTo>
                  <a:lnTo>
                    <a:pt x="86" y="6"/>
                  </a:lnTo>
                  <a:lnTo>
                    <a:pt x="85" y="8"/>
                  </a:lnTo>
                  <a:lnTo>
                    <a:pt x="86" y="11"/>
                  </a:lnTo>
                  <a:lnTo>
                    <a:pt x="87" y="13"/>
                  </a:lnTo>
                  <a:lnTo>
                    <a:pt x="91" y="14"/>
                  </a:lnTo>
                  <a:lnTo>
                    <a:pt x="91" y="14"/>
                  </a:lnTo>
                  <a:lnTo>
                    <a:pt x="89" y="21"/>
                  </a:lnTo>
                  <a:lnTo>
                    <a:pt x="85" y="31"/>
                  </a:lnTo>
                  <a:lnTo>
                    <a:pt x="81" y="39"/>
                  </a:lnTo>
                  <a:lnTo>
                    <a:pt x="77" y="47"/>
                  </a:lnTo>
                  <a:lnTo>
                    <a:pt x="67" y="64"/>
                  </a:lnTo>
                  <a:lnTo>
                    <a:pt x="58" y="77"/>
                  </a:lnTo>
                  <a:lnTo>
                    <a:pt x="58" y="77"/>
                  </a:lnTo>
                  <a:lnTo>
                    <a:pt x="44" y="99"/>
                  </a:lnTo>
                  <a:lnTo>
                    <a:pt x="31" y="119"/>
                  </a:lnTo>
                  <a:lnTo>
                    <a:pt x="18" y="141"/>
                  </a:lnTo>
                  <a:lnTo>
                    <a:pt x="4" y="163"/>
                  </a:lnTo>
                  <a:lnTo>
                    <a:pt x="4" y="163"/>
                  </a:lnTo>
                  <a:lnTo>
                    <a:pt x="2" y="165"/>
                  </a:lnTo>
                  <a:lnTo>
                    <a:pt x="1" y="169"/>
                  </a:lnTo>
                  <a:lnTo>
                    <a:pt x="1" y="169"/>
                  </a:lnTo>
                  <a:lnTo>
                    <a:pt x="0" y="171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6" y="174"/>
                  </a:lnTo>
                  <a:lnTo>
                    <a:pt x="8" y="174"/>
                  </a:lnTo>
                  <a:lnTo>
                    <a:pt x="9" y="172"/>
                  </a:lnTo>
                  <a:lnTo>
                    <a:pt x="9" y="172"/>
                  </a:lnTo>
                  <a:lnTo>
                    <a:pt x="10" y="171"/>
                  </a:lnTo>
                  <a:lnTo>
                    <a:pt x="11" y="170"/>
                  </a:lnTo>
                  <a:lnTo>
                    <a:pt x="11" y="170"/>
                  </a:lnTo>
                  <a:lnTo>
                    <a:pt x="13" y="169"/>
                  </a:lnTo>
                  <a:lnTo>
                    <a:pt x="14" y="168"/>
                  </a:lnTo>
                  <a:lnTo>
                    <a:pt x="14" y="167"/>
                  </a:lnTo>
                  <a:lnTo>
                    <a:pt x="14" y="165"/>
                  </a:lnTo>
                  <a:lnTo>
                    <a:pt x="14" y="165"/>
                  </a:lnTo>
                  <a:lnTo>
                    <a:pt x="30" y="141"/>
                  </a:lnTo>
                  <a:lnTo>
                    <a:pt x="44" y="116"/>
                  </a:lnTo>
                  <a:lnTo>
                    <a:pt x="60" y="93"/>
                  </a:lnTo>
                  <a:lnTo>
                    <a:pt x="75" y="69"/>
                  </a:lnTo>
                  <a:lnTo>
                    <a:pt x="75" y="69"/>
                  </a:lnTo>
                  <a:lnTo>
                    <a:pt x="84" y="54"/>
                  </a:lnTo>
                  <a:lnTo>
                    <a:pt x="93" y="37"/>
                  </a:lnTo>
                  <a:lnTo>
                    <a:pt x="96" y="29"/>
                  </a:lnTo>
                  <a:lnTo>
                    <a:pt x="99" y="19"/>
                  </a:lnTo>
                  <a:lnTo>
                    <a:pt x="100" y="11"/>
                  </a:lnTo>
                  <a:lnTo>
                    <a:pt x="100" y="3"/>
                  </a:lnTo>
                  <a:lnTo>
                    <a:pt x="10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13" name="Freeform 875"/>
            <p:cNvSpPr/>
            <p:nvPr/>
          </p:nvSpPr>
          <p:spPr bwMode="auto">
            <a:xfrm>
              <a:off x="4392613" y="1492250"/>
              <a:ext cx="60325" cy="103188"/>
            </a:xfrm>
            <a:custGeom>
              <a:avLst/>
              <a:gdLst/>
              <a:ahLst/>
              <a:cxnLst>
                <a:cxn ang="0">
                  <a:pos x="106" y="3"/>
                </a:cxn>
                <a:cxn ang="0">
                  <a:pos x="106" y="3"/>
                </a:cxn>
                <a:cxn ang="0">
                  <a:pos x="79" y="51"/>
                </a:cxn>
                <a:cxn ang="0">
                  <a:pos x="65" y="74"/>
                </a:cxn>
                <a:cxn ang="0">
                  <a:pos x="50" y="98"/>
                </a:cxn>
                <a:cxn ang="0">
                  <a:pos x="50" y="98"/>
                </a:cxn>
                <a:cxn ang="0">
                  <a:pos x="36" y="120"/>
                </a:cxn>
                <a:cxn ang="0">
                  <a:pos x="23" y="141"/>
                </a:cxn>
                <a:cxn ang="0">
                  <a:pos x="11" y="164"/>
                </a:cxn>
                <a:cxn ang="0">
                  <a:pos x="5" y="177"/>
                </a:cxn>
                <a:cxn ang="0">
                  <a:pos x="0" y="189"/>
                </a:cxn>
                <a:cxn ang="0">
                  <a:pos x="0" y="189"/>
                </a:cxn>
                <a:cxn ang="0">
                  <a:pos x="0" y="191"/>
                </a:cxn>
                <a:cxn ang="0">
                  <a:pos x="1" y="192"/>
                </a:cxn>
                <a:cxn ang="0">
                  <a:pos x="2" y="193"/>
                </a:cxn>
                <a:cxn ang="0">
                  <a:pos x="3" y="194"/>
                </a:cxn>
                <a:cxn ang="0">
                  <a:pos x="5" y="194"/>
                </a:cxn>
                <a:cxn ang="0">
                  <a:pos x="7" y="194"/>
                </a:cxn>
                <a:cxn ang="0">
                  <a:pos x="8" y="193"/>
                </a:cxn>
                <a:cxn ang="0">
                  <a:pos x="10" y="191"/>
                </a:cxn>
                <a:cxn ang="0">
                  <a:pos x="10" y="191"/>
                </a:cxn>
                <a:cxn ang="0">
                  <a:pos x="15" y="179"/>
                </a:cxn>
                <a:cxn ang="0">
                  <a:pos x="21" y="166"/>
                </a:cxn>
                <a:cxn ang="0">
                  <a:pos x="33" y="142"/>
                </a:cxn>
                <a:cxn ang="0">
                  <a:pos x="48" y="119"/>
                </a:cxn>
                <a:cxn ang="0">
                  <a:pos x="63" y="96"/>
                </a:cxn>
                <a:cxn ang="0">
                  <a:pos x="63" y="96"/>
                </a:cxn>
                <a:cxn ang="0">
                  <a:pos x="77" y="74"/>
                </a:cxn>
                <a:cxn ang="0">
                  <a:pos x="89" y="53"/>
                </a:cxn>
                <a:cxn ang="0">
                  <a:pos x="114" y="7"/>
                </a:cxn>
                <a:cxn ang="0">
                  <a:pos x="114" y="7"/>
                </a:cxn>
                <a:cxn ang="0">
                  <a:pos x="114" y="5"/>
                </a:cxn>
                <a:cxn ang="0">
                  <a:pos x="114" y="4"/>
                </a:cxn>
                <a:cxn ang="0">
                  <a:pos x="113" y="2"/>
                </a:cxn>
                <a:cxn ang="0">
                  <a:pos x="112" y="1"/>
                </a:cxn>
                <a:cxn ang="0">
                  <a:pos x="110" y="0"/>
                </a:cxn>
                <a:cxn ang="0">
                  <a:pos x="109" y="0"/>
                </a:cxn>
                <a:cxn ang="0">
                  <a:pos x="107" y="1"/>
                </a:cxn>
                <a:cxn ang="0">
                  <a:pos x="106" y="3"/>
                </a:cxn>
                <a:cxn ang="0">
                  <a:pos x="106" y="3"/>
                </a:cxn>
              </a:cxnLst>
              <a:rect l="0" t="0" r="r" b="b"/>
              <a:pathLst>
                <a:path w="114" h="194">
                  <a:moveTo>
                    <a:pt x="106" y="3"/>
                  </a:moveTo>
                  <a:lnTo>
                    <a:pt x="106" y="3"/>
                  </a:lnTo>
                  <a:lnTo>
                    <a:pt x="79" y="51"/>
                  </a:lnTo>
                  <a:lnTo>
                    <a:pt x="65" y="74"/>
                  </a:lnTo>
                  <a:lnTo>
                    <a:pt x="50" y="98"/>
                  </a:lnTo>
                  <a:lnTo>
                    <a:pt x="50" y="98"/>
                  </a:lnTo>
                  <a:lnTo>
                    <a:pt x="36" y="120"/>
                  </a:lnTo>
                  <a:lnTo>
                    <a:pt x="23" y="141"/>
                  </a:lnTo>
                  <a:lnTo>
                    <a:pt x="11" y="164"/>
                  </a:lnTo>
                  <a:lnTo>
                    <a:pt x="5" y="177"/>
                  </a:lnTo>
                  <a:lnTo>
                    <a:pt x="0" y="189"/>
                  </a:lnTo>
                  <a:lnTo>
                    <a:pt x="0" y="189"/>
                  </a:lnTo>
                  <a:lnTo>
                    <a:pt x="0" y="191"/>
                  </a:lnTo>
                  <a:lnTo>
                    <a:pt x="1" y="192"/>
                  </a:lnTo>
                  <a:lnTo>
                    <a:pt x="2" y="193"/>
                  </a:lnTo>
                  <a:lnTo>
                    <a:pt x="3" y="194"/>
                  </a:lnTo>
                  <a:lnTo>
                    <a:pt x="5" y="194"/>
                  </a:lnTo>
                  <a:lnTo>
                    <a:pt x="7" y="194"/>
                  </a:lnTo>
                  <a:lnTo>
                    <a:pt x="8" y="193"/>
                  </a:lnTo>
                  <a:lnTo>
                    <a:pt x="10" y="191"/>
                  </a:lnTo>
                  <a:lnTo>
                    <a:pt x="10" y="191"/>
                  </a:lnTo>
                  <a:lnTo>
                    <a:pt x="15" y="179"/>
                  </a:lnTo>
                  <a:lnTo>
                    <a:pt x="21" y="166"/>
                  </a:lnTo>
                  <a:lnTo>
                    <a:pt x="33" y="142"/>
                  </a:lnTo>
                  <a:lnTo>
                    <a:pt x="48" y="119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77" y="74"/>
                  </a:lnTo>
                  <a:lnTo>
                    <a:pt x="89" y="53"/>
                  </a:lnTo>
                  <a:lnTo>
                    <a:pt x="114" y="7"/>
                  </a:lnTo>
                  <a:lnTo>
                    <a:pt x="114" y="7"/>
                  </a:lnTo>
                  <a:lnTo>
                    <a:pt x="114" y="5"/>
                  </a:lnTo>
                  <a:lnTo>
                    <a:pt x="114" y="4"/>
                  </a:lnTo>
                  <a:lnTo>
                    <a:pt x="113" y="2"/>
                  </a:lnTo>
                  <a:lnTo>
                    <a:pt x="112" y="1"/>
                  </a:lnTo>
                  <a:lnTo>
                    <a:pt x="110" y="0"/>
                  </a:lnTo>
                  <a:lnTo>
                    <a:pt x="109" y="0"/>
                  </a:lnTo>
                  <a:lnTo>
                    <a:pt x="107" y="1"/>
                  </a:lnTo>
                  <a:lnTo>
                    <a:pt x="106" y="3"/>
                  </a:lnTo>
                  <a:lnTo>
                    <a:pt x="10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14" name="Freeform 876"/>
            <p:cNvSpPr/>
            <p:nvPr/>
          </p:nvSpPr>
          <p:spPr bwMode="auto">
            <a:xfrm>
              <a:off x="4422775" y="1514475"/>
              <a:ext cx="60325" cy="95250"/>
            </a:xfrm>
            <a:custGeom>
              <a:avLst/>
              <a:gdLst/>
              <a:ahLst/>
              <a:cxnLst>
                <a:cxn ang="0">
                  <a:pos x="106" y="1"/>
                </a:cxn>
                <a:cxn ang="0">
                  <a:pos x="106" y="1"/>
                </a:cxn>
                <a:cxn ang="0">
                  <a:pos x="99" y="10"/>
                </a:cxn>
                <a:cxn ang="0">
                  <a:pos x="93" y="18"/>
                </a:cxn>
                <a:cxn ang="0">
                  <a:pos x="87" y="27"/>
                </a:cxn>
                <a:cxn ang="0">
                  <a:pos x="82" y="35"/>
                </a:cxn>
                <a:cxn ang="0">
                  <a:pos x="72" y="54"/>
                </a:cxn>
                <a:cxn ang="0">
                  <a:pos x="63" y="74"/>
                </a:cxn>
                <a:cxn ang="0">
                  <a:pos x="63" y="74"/>
                </a:cxn>
                <a:cxn ang="0">
                  <a:pos x="33" y="123"/>
                </a:cxn>
                <a:cxn ang="0">
                  <a:pos x="18" y="148"/>
                </a:cxn>
                <a:cxn ang="0">
                  <a:pos x="1" y="173"/>
                </a:cxn>
                <a:cxn ang="0">
                  <a:pos x="1" y="173"/>
                </a:cxn>
                <a:cxn ang="0">
                  <a:pos x="0" y="175"/>
                </a:cxn>
                <a:cxn ang="0">
                  <a:pos x="0" y="177"/>
                </a:cxn>
                <a:cxn ang="0">
                  <a:pos x="1" y="178"/>
                </a:cxn>
                <a:cxn ang="0">
                  <a:pos x="2" y="179"/>
                </a:cxn>
                <a:cxn ang="0">
                  <a:pos x="6" y="180"/>
                </a:cxn>
                <a:cxn ang="0">
                  <a:pos x="7" y="179"/>
                </a:cxn>
                <a:cxn ang="0">
                  <a:pos x="9" y="178"/>
                </a:cxn>
                <a:cxn ang="0">
                  <a:pos x="9" y="178"/>
                </a:cxn>
                <a:cxn ang="0">
                  <a:pos x="25" y="155"/>
                </a:cxn>
                <a:cxn ang="0">
                  <a:pos x="39" y="133"/>
                </a:cxn>
                <a:cxn ang="0">
                  <a:pos x="66" y="86"/>
                </a:cxn>
                <a:cxn ang="0">
                  <a:pos x="66" y="86"/>
                </a:cxn>
                <a:cxn ang="0">
                  <a:pos x="77" y="65"/>
                </a:cxn>
                <a:cxn ang="0">
                  <a:pos x="87" y="45"/>
                </a:cxn>
                <a:cxn ang="0">
                  <a:pos x="93" y="35"/>
                </a:cxn>
                <a:cxn ang="0">
                  <a:pos x="98" y="26"/>
                </a:cxn>
                <a:cxn ang="0">
                  <a:pos x="105" y="17"/>
                </a:cxn>
                <a:cxn ang="0">
                  <a:pos x="113" y="8"/>
                </a:cxn>
                <a:cxn ang="0">
                  <a:pos x="113" y="8"/>
                </a:cxn>
                <a:cxn ang="0">
                  <a:pos x="114" y="7"/>
                </a:cxn>
                <a:cxn ang="0">
                  <a:pos x="115" y="4"/>
                </a:cxn>
                <a:cxn ang="0">
                  <a:pos x="114" y="2"/>
                </a:cxn>
                <a:cxn ang="0">
                  <a:pos x="113" y="1"/>
                </a:cxn>
                <a:cxn ang="0">
                  <a:pos x="112" y="0"/>
                </a:cxn>
                <a:cxn ang="0">
                  <a:pos x="110" y="0"/>
                </a:cxn>
                <a:cxn ang="0">
                  <a:pos x="107" y="0"/>
                </a:cxn>
                <a:cxn ang="0">
                  <a:pos x="106" y="1"/>
                </a:cxn>
                <a:cxn ang="0">
                  <a:pos x="106" y="1"/>
                </a:cxn>
              </a:cxnLst>
              <a:rect l="0" t="0" r="r" b="b"/>
              <a:pathLst>
                <a:path w="115" h="180">
                  <a:moveTo>
                    <a:pt x="106" y="1"/>
                  </a:moveTo>
                  <a:lnTo>
                    <a:pt x="106" y="1"/>
                  </a:lnTo>
                  <a:lnTo>
                    <a:pt x="99" y="10"/>
                  </a:lnTo>
                  <a:lnTo>
                    <a:pt x="93" y="18"/>
                  </a:lnTo>
                  <a:lnTo>
                    <a:pt x="87" y="27"/>
                  </a:lnTo>
                  <a:lnTo>
                    <a:pt x="82" y="35"/>
                  </a:lnTo>
                  <a:lnTo>
                    <a:pt x="72" y="54"/>
                  </a:lnTo>
                  <a:lnTo>
                    <a:pt x="63" y="74"/>
                  </a:lnTo>
                  <a:lnTo>
                    <a:pt x="63" y="74"/>
                  </a:lnTo>
                  <a:lnTo>
                    <a:pt x="33" y="123"/>
                  </a:lnTo>
                  <a:lnTo>
                    <a:pt x="18" y="148"/>
                  </a:lnTo>
                  <a:lnTo>
                    <a:pt x="1" y="173"/>
                  </a:lnTo>
                  <a:lnTo>
                    <a:pt x="1" y="173"/>
                  </a:lnTo>
                  <a:lnTo>
                    <a:pt x="0" y="175"/>
                  </a:lnTo>
                  <a:lnTo>
                    <a:pt x="0" y="177"/>
                  </a:lnTo>
                  <a:lnTo>
                    <a:pt x="1" y="178"/>
                  </a:lnTo>
                  <a:lnTo>
                    <a:pt x="2" y="179"/>
                  </a:lnTo>
                  <a:lnTo>
                    <a:pt x="6" y="180"/>
                  </a:lnTo>
                  <a:lnTo>
                    <a:pt x="7" y="179"/>
                  </a:lnTo>
                  <a:lnTo>
                    <a:pt x="9" y="178"/>
                  </a:lnTo>
                  <a:lnTo>
                    <a:pt x="9" y="178"/>
                  </a:lnTo>
                  <a:lnTo>
                    <a:pt x="25" y="155"/>
                  </a:lnTo>
                  <a:lnTo>
                    <a:pt x="39" y="133"/>
                  </a:lnTo>
                  <a:lnTo>
                    <a:pt x="66" y="86"/>
                  </a:lnTo>
                  <a:lnTo>
                    <a:pt x="66" y="86"/>
                  </a:lnTo>
                  <a:lnTo>
                    <a:pt x="77" y="65"/>
                  </a:lnTo>
                  <a:lnTo>
                    <a:pt x="87" y="45"/>
                  </a:lnTo>
                  <a:lnTo>
                    <a:pt x="93" y="35"/>
                  </a:lnTo>
                  <a:lnTo>
                    <a:pt x="98" y="26"/>
                  </a:lnTo>
                  <a:lnTo>
                    <a:pt x="105" y="17"/>
                  </a:lnTo>
                  <a:lnTo>
                    <a:pt x="113" y="8"/>
                  </a:lnTo>
                  <a:lnTo>
                    <a:pt x="113" y="8"/>
                  </a:lnTo>
                  <a:lnTo>
                    <a:pt x="114" y="7"/>
                  </a:lnTo>
                  <a:lnTo>
                    <a:pt x="115" y="4"/>
                  </a:lnTo>
                  <a:lnTo>
                    <a:pt x="114" y="2"/>
                  </a:lnTo>
                  <a:lnTo>
                    <a:pt x="113" y="1"/>
                  </a:lnTo>
                  <a:lnTo>
                    <a:pt x="112" y="0"/>
                  </a:lnTo>
                  <a:lnTo>
                    <a:pt x="110" y="0"/>
                  </a:lnTo>
                  <a:lnTo>
                    <a:pt x="107" y="0"/>
                  </a:lnTo>
                  <a:lnTo>
                    <a:pt x="106" y="1"/>
                  </a:lnTo>
                  <a:lnTo>
                    <a:pt x="106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15" name="Freeform 877"/>
            <p:cNvSpPr/>
            <p:nvPr/>
          </p:nvSpPr>
          <p:spPr bwMode="auto">
            <a:xfrm>
              <a:off x="4451350" y="1538288"/>
              <a:ext cx="58738" cy="96838"/>
            </a:xfrm>
            <a:custGeom>
              <a:avLst/>
              <a:gdLst/>
              <a:ahLst/>
              <a:cxnLst>
                <a:cxn ang="0">
                  <a:pos x="104" y="2"/>
                </a:cxn>
                <a:cxn ang="0">
                  <a:pos x="104" y="2"/>
                </a:cxn>
                <a:cxn ang="0">
                  <a:pos x="100" y="8"/>
                </a:cxn>
                <a:cxn ang="0">
                  <a:pos x="94" y="14"/>
                </a:cxn>
                <a:cxn ang="0">
                  <a:pos x="89" y="20"/>
                </a:cxn>
                <a:cxn ang="0">
                  <a:pos x="86" y="23"/>
                </a:cxn>
                <a:cxn ang="0">
                  <a:pos x="85" y="27"/>
                </a:cxn>
                <a:cxn ang="0">
                  <a:pos x="85" y="27"/>
                </a:cxn>
                <a:cxn ang="0">
                  <a:pos x="80" y="41"/>
                </a:cxn>
                <a:cxn ang="0">
                  <a:pos x="73" y="54"/>
                </a:cxn>
                <a:cxn ang="0">
                  <a:pos x="58" y="79"/>
                </a:cxn>
                <a:cxn ang="0">
                  <a:pos x="58" y="79"/>
                </a:cxn>
                <a:cxn ang="0">
                  <a:pos x="29" y="128"/>
                </a:cxn>
                <a:cxn ang="0">
                  <a:pos x="14" y="153"/>
                </a:cxn>
                <a:cxn ang="0">
                  <a:pos x="0" y="177"/>
                </a:cxn>
                <a:cxn ang="0">
                  <a:pos x="0" y="177"/>
                </a:cxn>
                <a:cxn ang="0">
                  <a:pos x="0" y="179"/>
                </a:cxn>
                <a:cxn ang="0">
                  <a:pos x="0" y="181"/>
                </a:cxn>
                <a:cxn ang="0">
                  <a:pos x="1" y="183"/>
                </a:cxn>
                <a:cxn ang="0">
                  <a:pos x="2" y="184"/>
                </a:cxn>
                <a:cxn ang="0">
                  <a:pos x="5" y="185"/>
                </a:cxn>
                <a:cxn ang="0">
                  <a:pos x="7" y="184"/>
                </a:cxn>
                <a:cxn ang="0">
                  <a:pos x="8" y="183"/>
                </a:cxn>
                <a:cxn ang="0">
                  <a:pos x="8" y="183"/>
                </a:cxn>
                <a:cxn ang="0">
                  <a:pos x="11" y="178"/>
                </a:cxn>
                <a:cxn ang="0">
                  <a:pos x="15" y="175"/>
                </a:cxn>
                <a:cxn ang="0">
                  <a:pos x="15" y="175"/>
                </a:cxn>
                <a:cxn ang="0">
                  <a:pos x="17" y="173"/>
                </a:cxn>
                <a:cxn ang="0">
                  <a:pos x="18" y="171"/>
                </a:cxn>
                <a:cxn ang="0">
                  <a:pos x="18" y="168"/>
                </a:cxn>
                <a:cxn ang="0">
                  <a:pos x="17" y="167"/>
                </a:cxn>
                <a:cxn ang="0">
                  <a:pos x="17" y="167"/>
                </a:cxn>
                <a:cxn ang="0">
                  <a:pos x="39" y="129"/>
                </a:cxn>
                <a:cxn ang="0">
                  <a:pos x="63" y="91"/>
                </a:cxn>
                <a:cxn ang="0">
                  <a:pos x="63" y="91"/>
                </a:cxn>
                <a:cxn ang="0">
                  <a:pos x="76" y="69"/>
                </a:cxn>
                <a:cxn ang="0">
                  <a:pos x="82" y="58"/>
                </a:cxn>
                <a:cxn ang="0">
                  <a:pos x="89" y="45"/>
                </a:cxn>
                <a:cxn ang="0">
                  <a:pos x="89" y="45"/>
                </a:cxn>
                <a:cxn ang="0">
                  <a:pos x="94" y="35"/>
                </a:cxn>
                <a:cxn ang="0">
                  <a:pos x="100" y="25"/>
                </a:cxn>
                <a:cxn ang="0">
                  <a:pos x="112" y="7"/>
                </a:cxn>
                <a:cxn ang="0">
                  <a:pos x="112" y="7"/>
                </a:cxn>
                <a:cxn ang="0">
                  <a:pos x="113" y="5"/>
                </a:cxn>
                <a:cxn ang="0">
                  <a:pos x="113" y="3"/>
                </a:cxn>
                <a:cxn ang="0">
                  <a:pos x="112" y="2"/>
                </a:cxn>
                <a:cxn ang="0">
                  <a:pos x="111" y="1"/>
                </a:cxn>
                <a:cxn ang="0">
                  <a:pos x="109" y="0"/>
                </a:cxn>
                <a:cxn ang="0">
                  <a:pos x="107" y="0"/>
                </a:cxn>
                <a:cxn ang="0">
                  <a:pos x="106" y="1"/>
                </a:cxn>
                <a:cxn ang="0">
                  <a:pos x="104" y="2"/>
                </a:cxn>
                <a:cxn ang="0">
                  <a:pos x="104" y="2"/>
                </a:cxn>
              </a:cxnLst>
              <a:rect l="0" t="0" r="r" b="b"/>
              <a:pathLst>
                <a:path w="113" h="185">
                  <a:moveTo>
                    <a:pt x="104" y="2"/>
                  </a:moveTo>
                  <a:lnTo>
                    <a:pt x="104" y="2"/>
                  </a:lnTo>
                  <a:lnTo>
                    <a:pt x="100" y="8"/>
                  </a:lnTo>
                  <a:lnTo>
                    <a:pt x="94" y="14"/>
                  </a:lnTo>
                  <a:lnTo>
                    <a:pt x="89" y="20"/>
                  </a:lnTo>
                  <a:lnTo>
                    <a:pt x="86" y="23"/>
                  </a:lnTo>
                  <a:lnTo>
                    <a:pt x="85" y="27"/>
                  </a:lnTo>
                  <a:lnTo>
                    <a:pt x="85" y="27"/>
                  </a:lnTo>
                  <a:lnTo>
                    <a:pt x="80" y="41"/>
                  </a:lnTo>
                  <a:lnTo>
                    <a:pt x="73" y="54"/>
                  </a:lnTo>
                  <a:lnTo>
                    <a:pt x="58" y="79"/>
                  </a:lnTo>
                  <a:lnTo>
                    <a:pt x="58" y="79"/>
                  </a:lnTo>
                  <a:lnTo>
                    <a:pt x="29" y="128"/>
                  </a:lnTo>
                  <a:lnTo>
                    <a:pt x="14" y="153"/>
                  </a:lnTo>
                  <a:lnTo>
                    <a:pt x="0" y="177"/>
                  </a:lnTo>
                  <a:lnTo>
                    <a:pt x="0" y="177"/>
                  </a:lnTo>
                  <a:lnTo>
                    <a:pt x="0" y="179"/>
                  </a:lnTo>
                  <a:lnTo>
                    <a:pt x="0" y="181"/>
                  </a:lnTo>
                  <a:lnTo>
                    <a:pt x="1" y="183"/>
                  </a:lnTo>
                  <a:lnTo>
                    <a:pt x="2" y="184"/>
                  </a:lnTo>
                  <a:lnTo>
                    <a:pt x="5" y="185"/>
                  </a:lnTo>
                  <a:lnTo>
                    <a:pt x="7" y="184"/>
                  </a:lnTo>
                  <a:lnTo>
                    <a:pt x="8" y="183"/>
                  </a:lnTo>
                  <a:lnTo>
                    <a:pt x="8" y="183"/>
                  </a:lnTo>
                  <a:lnTo>
                    <a:pt x="11" y="178"/>
                  </a:lnTo>
                  <a:lnTo>
                    <a:pt x="15" y="175"/>
                  </a:lnTo>
                  <a:lnTo>
                    <a:pt x="15" y="175"/>
                  </a:lnTo>
                  <a:lnTo>
                    <a:pt x="17" y="173"/>
                  </a:lnTo>
                  <a:lnTo>
                    <a:pt x="18" y="171"/>
                  </a:lnTo>
                  <a:lnTo>
                    <a:pt x="18" y="168"/>
                  </a:lnTo>
                  <a:lnTo>
                    <a:pt x="17" y="167"/>
                  </a:lnTo>
                  <a:lnTo>
                    <a:pt x="17" y="167"/>
                  </a:lnTo>
                  <a:lnTo>
                    <a:pt x="39" y="129"/>
                  </a:lnTo>
                  <a:lnTo>
                    <a:pt x="63" y="91"/>
                  </a:lnTo>
                  <a:lnTo>
                    <a:pt x="63" y="91"/>
                  </a:lnTo>
                  <a:lnTo>
                    <a:pt x="76" y="69"/>
                  </a:lnTo>
                  <a:lnTo>
                    <a:pt x="82" y="58"/>
                  </a:lnTo>
                  <a:lnTo>
                    <a:pt x="89" y="45"/>
                  </a:lnTo>
                  <a:lnTo>
                    <a:pt x="89" y="45"/>
                  </a:lnTo>
                  <a:lnTo>
                    <a:pt x="94" y="35"/>
                  </a:lnTo>
                  <a:lnTo>
                    <a:pt x="100" y="25"/>
                  </a:lnTo>
                  <a:lnTo>
                    <a:pt x="112" y="7"/>
                  </a:lnTo>
                  <a:lnTo>
                    <a:pt x="112" y="7"/>
                  </a:lnTo>
                  <a:lnTo>
                    <a:pt x="113" y="5"/>
                  </a:lnTo>
                  <a:lnTo>
                    <a:pt x="113" y="3"/>
                  </a:lnTo>
                  <a:lnTo>
                    <a:pt x="112" y="2"/>
                  </a:lnTo>
                  <a:lnTo>
                    <a:pt x="111" y="1"/>
                  </a:lnTo>
                  <a:lnTo>
                    <a:pt x="109" y="0"/>
                  </a:lnTo>
                  <a:lnTo>
                    <a:pt x="107" y="0"/>
                  </a:lnTo>
                  <a:lnTo>
                    <a:pt x="106" y="1"/>
                  </a:lnTo>
                  <a:lnTo>
                    <a:pt x="104" y="2"/>
                  </a:lnTo>
                  <a:lnTo>
                    <a:pt x="10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16" name="Freeform 878"/>
            <p:cNvSpPr/>
            <p:nvPr/>
          </p:nvSpPr>
          <p:spPr bwMode="auto">
            <a:xfrm>
              <a:off x="4473575" y="1566863"/>
              <a:ext cx="66675" cy="101600"/>
            </a:xfrm>
            <a:custGeom>
              <a:avLst/>
              <a:gdLst/>
              <a:ahLst/>
              <a:cxnLst>
                <a:cxn ang="0">
                  <a:pos x="119" y="4"/>
                </a:cxn>
                <a:cxn ang="0">
                  <a:pos x="119" y="4"/>
                </a:cxn>
                <a:cxn ang="0">
                  <a:pos x="118" y="9"/>
                </a:cxn>
                <a:cxn ang="0">
                  <a:pos x="116" y="13"/>
                </a:cxn>
                <a:cxn ang="0">
                  <a:pos x="111" y="22"/>
                </a:cxn>
                <a:cxn ang="0">
                  <a:pos x="99" y="40"/>
                </a:cxn>
                <a:cxn ang="0">
                  <a:pos x="99" y="40"/>
                </a:cxn>
                <a:cxn ang="0">
                  <a:pos x="91" y="51"/>
                </a:cxn>
                <a:cxn ang="0">
                  <a:pos x="83" y="61"/>
                </a:cxn>
                <a:cxn ang="0">
                  <a:pos x="74" y="73"/>
                </a:cxn>
                <a:cxn ang="0">
                  <a:pos x="67" y="84"/>
                </a:cxn>
                <a:cxn ang="0">
                  <a:pos x="67" y="84"/>
                </a:cxn>
                <a:cxn ang="0">
                  <a:pos x="34" y="134"/>
                </a:cxn>
                <a:cxn ang="0">
                  <a:pos x="18" y="159"/>
                </a:cxn>
                <a:cxn ang="0">
                  <a:pos x="1" y="183"/>
                </a:cxn>
                <a:cxn ang="0">
                  <a:pos x="1" y="183"/>
                </a:cxn>
                <a:cxn ang="0">
                  <a:pos x="0" y="184"/>
                </a:cxn>
                <a:cxn ang="0">
                  <a:pos x="0" y="186"/>
                </a:cxn>
                <a:cxn ang="0">
                  <a:pos x="1" y="188"/>
                </a:cxn>
                <a:cxn ang="0">
                  <a:pos x="2" y="190"/>
                </a:cxn>
                <a:cxn ang="0">
                  <a:pos x="4" y="190"/>
                </a:cxn>
                <a:cxn ang="0">
                  <a:pos x="6" y="190"/>
                </a:cxn>
                <a:cxn ang="0">
                  <a:pos x="7" y="190"/>
                </a:cxn>
                <a:cxn ang="0">
                  <a:pos x="9" y="187"/>
                </a:cxn>
                <a:cxn ang="0">
                  <a:pos x="9" y="187"/>
                </a:cxn>
                <a:cxn ang="0">
                  <a:pos x="27" y="161"/>
                </a:cxn>
                <a:cxn ang="0">
                  <a:pos x="44" y="135"/>
                </a:cxn>
                <a:cxn ang="0">
                  <a:pos x="81" y="81"/>
                </a:cxn>
                <a:cxn ang="0">
                  <a:pos x="81" y="81"/>
                </a:cxn>
                <a:cxn ang="0">
                  <a:pos x="88" y="71"/>
                </a:cxn>
                <a:cxn ang="0">
                  <a:pos x="96" y="59"/>
                </a:cxn>
                <a:cxn ang="0">
                  <a:pos x="103" y="49"/>
                </a:cxn>
                <a:cxn ang="0">
                  <a:pos x="111" y="38"/>
                </a:cxn>
                <a:cxn ang="0">
                  <a:pos x="111" y="38"/>
                </a:cxn>
                <a:cxn ang="0">
                  <a:pos x="121" y="23"/>
                </a:cxn>
                <a:cxn ang="0">
                  <a:pos x="125" y="15"/>
                </a:cxn>
                <a:cxn ang="0">
                  <a:pos x="128" y="7"/>
                </a:cxn>
                <a:cxn ang="0">
                  <a:pos x="128" y="7"/>
                </a:cxn>
                <a:cxn ang="0">
                  <a:pos x="128" y="5"/>
                </a:cxn>
                <a:cxn ang="0">
                  <a:pos x="127" y="3"/>
                </a:cxn>
                <a:cxn ang="0">
                  <a:pos x="124" y="0"/>
                </a:cxn>
                <a:cxn ang="0">
                  <a:pos x="123" y="0"/>
                </a:cxn>
                <a:cxn ang="0">
                  <a:pos x="121" y="0"/>
                </a:cxn>
                <a:cxn ang="0">
                  <a:pos x="120" y="3"/>
                </a:cxn>
                <a:cxn ang="0">
                  <a:pos x="119" y="4"/>
                </a:cxn>
                <a:cxn ang="0">
                  <a:pos x="119" y="4"/>
                </a:cxn>
              </a:cxnLst>
              <a:rect l="0" t="0" r="r" b="b"/>
              <a:pathLst>
                <a:path w="128" h="190">
                  <a:moveTo>
                    <a:pt x="119" y="4"/>
                  </a:moveTo>
                  <a:lnTo>
                    <a:pt x="119" y="4"/>
                  </a:lnTo>
                  <a:lnTo>
                    <a:pt x="118" y="9"/>
                  </a:lnTo>
                  <a:lnTo>
                    <a:pt x="116" y="13"/>
                  </a:lnTo>
                  <a:lnTo>
                    <a:pt x="111" y="22"/>
                  </a:lnTo>
                  <a:lnTo>
                    <a:pt x="99" y="40"/>
                  </a:lnTo>
                  <a:lnTo>
                    <a:pt x="99" y="40"/>
                  </a:lnTo>
                  <a:lnTo>
                    <a:pt x="91" y="51"/>
                  </a:lnTo>
                  <a:lnTo>
                    <a:pt x="83" y="61"/>
                  </a:lnTo>
                  <a:lnTo>
                    <a:pt x="74" y="73"/>
                  </a:lnTo>
                  <a:lnTo>
                    <a:pt x="67" y="84"/>
                  </a:lnTo>
                  <a:lnTo>
                    <a:pt x="67" y="84"/>
                  </a:lnTo>
                  <a:lnTo>
                    <a:pt x="34" y="134"/>
                  </a:lnTo>
                  <a:lnTo>
                    <a:pt x="18" y="159"/>
                  </a:lnTo>
                  <a:lnTo>
                    <a:pt x="1" y="183"/>
                  </a:lnTo>
                  <a:lnTo>
                    <a:pt x="1" y="183"/>
                  </a:lnTo>
                  <a:lnTo>
                    <a:pt x="0" y="184"/>
                  </a:lnTo>
                  <a:lnTo>
                    <a:pt x="0" y="186"/>
                  </a:lnTo>
                  <a:lnTo>
                    <a:pt x="1" y="188"/>
                  </a:lnTo>
                  <a:lnTo>
                    <a:pt x="2" y="190"/>
                  </a:lnTo>
                  <a:lnTo>
                    <a:pt x="4" y="190"/>
                  </a:lnTo>
                  <a:lnTo>
                    <a:pt x="6" y="190"/>
                  </a:lnTo>
                  <a:lnTo>
                    <a:pt x="7" y="190"/>
                  </a:lnTo>
                  <a:lnTo>
                    <a:pt x="9" y="187"/>
                  </a:lnTo>
                  <a:lnTo>
                    <a:pt x="9" y="187"/>
                  </a:lnTo>
                  <a:lnTo>
                    <a:pt x="27" y="161"/>
                  </a:lnTo>
                  <a:lnTo>
                    <a:pt x="44" y="135"/>
                  </a:lnTo>
                  <a:lnTo>
                    <a:pt x="81" y="81"/>
                  </a:lnTo>
                  <a:lnTo>
                    <a:pt x="81" y="81"/>
                  </a:lnTo>
                  <a:lnTo>
                    <a:pt x="88" y="71"/>
                  </a:lnTo>
                  <a:lnTo>
                    <a:pt x="96" y="59"/>
                  </a:lnTo>
                  <a:lnTo>
                    <a:pt x="103" y="49"/>
                  </a:lnTo>
                  <a:lnTo>
                    <a:pt x="111" y="38"/>
                  </a:lnTo>
                  <a:lnTo>
                    <a:pt x="111" y="38"/>
                  </a:lnTo>
                  <a:lnTo>
                    <a:pt x="121" y="23"/>
                  </a:lnTo>
                  <a:lnTo>
                    <a:pt x="125" y="15"/>
                  </a:lnTo>
                  <a:lnTo>
                    <a:pt x="128" y="7"/>
                  </a:lnTo>
                  <a:lnTo>
                    <a:pt x="128" y="7"/>
                  </a:lnTo>
                  <a:lnTo>
                    <a:pt x="128" y="5"/>
                  </a:lnTo>
                  <a:lnTo>
                    <a:pt x="127" y="3"/>
                  </a:lnTo>
                  <a:lnTo>
                    <a:pt x="124" y="0"/>
                  </a:lnTo>
                  <a:lnTo>
                    <a:pt x="123" y="0"/>
                  </a:lnTo>
                  <a:lnTo>
                    <a:pt x="121" y="0"/>
                  </a:lnTo>
                  <a:lnTo>
                    <a:pt x="120" y="3"/>
                  </a:lnTo>
                  <a:lnTo>
                    <a:pt x="119" y="4"/>
                  </a:lnTo>
                  <a:lnTo>
                    <a:pt x="11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17" name="Freeform 879"/>
            <p:cNvSpPr/>
            <p:nvPr/>
          </p:nvSpPr>
          <p:spPr bwMode="auto">
            <a:xfrm>
              <a:off x="4500563" y="1595438"/>
              <a:ext cx="76200" cy="107950"/>
            </a:xfrm>
            <a:custGeom>
              <a:avLst/>
              <a:gdLst/>
              <a:ahLst/>
              <a:cxnLst>
                <a:cxn ang="0">
                  <a:pos x="133" y="2"/>
                </a:cxn>
                <a:cxn ang="0">
                  <a:pos x="133" y="2"/>
                </a:cxn>
                <a:cxn ang="0">
                  <a:pos x="116" y="23"/>
                </a:cxn>
                <a:cxn ang="0">
                  <a:pos x="100" y="45"/>
                </a:cxn>
                <a:cxn ang="0">
                  <a:pos x="100" y="45"/>
                </a:cxn>
                <a:cxn ang="0">
                  <a:pos x="81" y="70"/>
                </a:cxn>
                <a:cxn ang="0">
                  <a:pos x="72" y="84"/>
                </a:cxn>
                <a:cxn ang="0">
                  <a:pos x="63" y="96"/>
                </a:cxn>
                <a:cxn ang="0">
                  <a:pos x="63" y="96"/>
                </a:cxn>
                <a:cxn ang="0">
                  <a:pos x="53" y="107"/>
                </a:cxn>
                <a:cxn ang="0">
                  <a:pos x="44" y="119"/>
                </a:cxn>
                <a:cxn ang="0">
                  <a:pos x="36" y="131"/>
                </a:cxn>
                <a:cxn ang="0">
                  <a:pos x="29" y="144"/>
                </a:cxn>
                <a:cxn ang="0">
                  <a:pos x="0" y="196"/>
                </a:cxn>
                <a:cxn ang="0">
                  <a:pos x="0" y="196"/>
                </a:cxn>
                <a:cxn ang="0">
                  <a:pos x="0" y="198"/>
                </a:cxn>
                <a:cxn ang="0">
                  <a:pos x="0" y="201"/>
                </a:cxn>
                <a:cxn ang="0">
                  <a:pos x="1" y="202"/>
                </a:cxn>
                <a:cxn ang="0">
                  <a:pos x="2" y="203"/>
                </a:cxn>
                <a:cxn ang="0">
                  <a:pos x="4" y="204"/>
                </a:cxn>
                <a:cxn ang="0">
                  <a:pos x="5" y="204"/>
                </a:cxn>
                <a:cxn ang="0">
                  <a:pos x="7" y="203"/>
                </a:cxn>
                <a:cxn ang="0">
                  <a:pos x="8" y="202"/>
                </a:cxn>
                <a:cxn ang="0">
                  <a:pos x="8" y="202"/>
                </a:cxn>
                <a:cxn ang="0">
                  <a:pos x="25" y="173"/>
                </a:cxn>
                <a:cxn ang="0">
                  <a:pos x="41" y="145"/>
                </a:cxn>
                <a:cxn ang="0">
                  <a:pos x="60" y="117"/>
                </a:cxn>
                <a:cxn ang="0">
                  <a:pos x="79" y="91"/>
                </a:cxn>
                <a:cxn ang="0">
                  <a:pos x="79" y="91"/>
                </a:cxn>
                <a:cxn ang="0">
                  <a:pos x="86" y="81"/>
                </a:cxn>
                <a:cxn ang="0">
                  <a:pos x="94" y="70"/>
                </a:cxn>
                <a:cxn ang="0">
                  <a:pos x="108" y="50"/>
                </a:cxn>
                <a:cxn ang="0">
                  <a:pos x="108" y="50"/>
                </a:cxn>
                <a:cxn ang="0">
                  <a:pos x="125" y="28"/>
                </a:cxn>
                <a:cxn ang="0">
                  <a:pos x="141" y="6"/>
                </a:cxn>
                <a:cxn ang="0">
                  <a:pos x="141" y="6"/>
                </a:cxn>
                <a:cxn ang="0">
                  <a:pos x="142" y="5"/>
                </a:cxn>
                <a:cxn ang="0">
                  <a:pos x="141" y="3"/>
                </a:cxn>
                <a:cxn ang="0">
                  <a:pos x="141" y="1"/>
                </a:cxn>
                <a:cxn ang="0">
                  <a:pos x="139" y="0"/>
                </a:cxn>
                <a:cxn ang="0">
                  <a:pos x="136" y="0"/>
                </a:cxn>
                <a:cxn ang="0">
                  <a:pos x="134" y="0"/>
                </a:cxn>
                <a:cxn ang="0">
                  <a:pos x="133" y="2"/>
                </a:cxn>
                <a:cxn ang="0">
                  <a:pos x="133" y="2"/>
                </a:cxn>
              </a:cxnLst>
              <a:rect l="0" t="0" r="r" b="b"/>
              <a:pathLst>
                <a:path w="142" h="204">
                  <a:moveTo>
                    <a:pt x="133" y="2"/>
                  </a:moveTo>
                  <a:lnTo>
                    <a:pt x="133" y="2"/>
                  </a:lnTo>
                  <a:lnTo>
                    <a:pt x="116" y="23"/>
                  </a:lnTo>
                  <a:lnTo>
                    <a:pt x="100" y="45"/>
                  </a:lnTo>
                  <a:lnTo>
                    <a:pt x="100" y="45"/>
                  </a:lnTo>
                  <a:lnTo>
                    <a:pt x="81" y="70"/>
                  </a:lnTo>
                  <a:lnTo>
                    <a:pt x="72" y="84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53" y="107"/>
                  </a:lnTo>
                  <a:lnTo>
                    <a:pt x="44" y="119"/>
                  </a:lnTo>
                  <a:lnTo>
                    <a:pt x="36" y="131"/>
                  </a:lnTo>
                  <a:lnTo>
                    <a:pt x="29" y="144"/>
                  </a:lnTo>
                  <a:lnTo>
                    <a:pt x="0" y="196"/>
                  </a:lnTo>
                  <a:lnTo>
                    <a:pt x="0" y="196"/>
                  </a:lnTo>
                  <a:lnTo>
                    <a:pt x="0" y="198"/>
                  </a:lnTo>
                  <a:lnTo>
                    <a:pt x="0" y="201"/>
                  </a:lnTo>
                  <a:lnTo>
                    <a:pt x="1" y="202"/>
                  </a:lnTo>
                  <a:lnTo>
                    <a:pt x="2" y="203"/>
                  </a:lnTo>
                  <a:lnTo>
                    <a:pt x="4" y="204"/>
                  </a:lnTo>
                  <a:lnTo>
                    <a:pt x="5" y="204"/>
                  </a:lnTo>
                  <a:lnTo>
                    <a:pt x="7" y="203"/>
                  </a:lnTo>
                  <a:lnTo>
                    <a:pt x="8" y="202"/>
                  </a:lnTo>
                  <a:lnTo>
                    <a:pt x="8" y="202"/>
                  </a:lnTo>
                  <a:lnTo>
                    <a:pt x="25" y="173"/>
                  </a:lnTo>
                  <a:lnTo>
                    <a:pt x="41" y="145"/>
                  </a:lnTo>
                  <a:lnTo>
                    <a:pt x="60" y="117"/>
                  </a:lnTo>
                  <a:lnTo>
                    <a:pt x="79" y="91"/>
                  </a:lnTo>
                  <a:lnTo>
                    <a:pt x="79" y="91"/>
                  </a:lnTo>
                  <a:lnTo>
                    <a:pt x="86" y="81"/>
                  </a:lnTo>
                  <a:lnTo>
                    <a:pt x="94" y="70"/>
                  </a:lnTo>
                  <a:lnTo>
                    <a:pt x="108" y="50"/>
                  </a:lnTo>
                  <a:lnTo>
                    <a:pt x="108" y="50"/>
                  </a:lnTo>
                  <a:lnTo>
                    <a:pt x="125" y="28"/>
                  </a:lnTo>
                  <a:lnTo>
                    <a:pt x="141" y="6"/>
                  </a:lnTo>
                  <a:lnTo>
                    <a:pt x="141" y="6"/>
                  </a:lnTo>
                  <a:lnTo>
                    <a:pt x="142" y="5"/>
                  </a:lnTo>
                  <a:lnTo>
                    <a:pt x="141" y="3"/>
                  </a:lnTo>
                  <a:lnTo>
                    <a:pt x="141" y="1"/>
                  </a:lnTo>
                  <a:lnTo>
                    <a:pt x="139" y="0"/>
                  </a:lnTo>
                  <a:lnTo>
                    <a:pt x="136" y="0"/>
                  </a:lnTo>
                  <a:lnTo>
                    <a:pt x="134" y="0"/>
                  </a:lnTo>
                  <a:lnTo>
                    <a:pt x="133" y="2"/>
                  </a:lnTo>
                  <a:lnTo>
                    <a:pt x="133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18" name="Freeform 880"/>
            <p:cNvSpPr/>
            <p:nvPr/>
          </p:nvSpPr>
          <p:spPr bwMode="auto">
            <a:xfrm>
              <a:off x="4510088" y="1630363"/>
              <a:ext cx="80963" cy="125413"/>
            </a:xfrm>
            <a:custGeom>
              <a:avLst/>
              <a:gdLst/>
              <a:ahLst/>
              <a:cxnLst>
                <a:cxn ang="0">
                  <a:pos x="143" y="2"/>
                </a:cxn>
                <a:cxn ang="0">
                  <a:pos x="143" y="2"/>
                </a:cxn>
                <a:cxn ang="0">
                  <a:pos x="110" y="58"/>
                </a:cxn>
                <a:cxn ang="0">
                  <a:pos x="77" y="114"/>
                </a:cxn>
                <a:cxn ang="0">
                  <a:pos x="77" y="114"/>
                </a:cxn>
                <a:cxn ang="0">
                  <a:pos x="58" y="143"/>
                </a:cxn>
                <a:cxn ang="0">
                  <a:pos x="39" y="172"/>
                </a:cxn>
                <a:cxn ang="0">
                  <a:pos x="20" y="201"/>
                </a:cxn>
                <a:cxn ang="0">
                  <a:pos x="1" y="230"/>
                </a:cxn>
                <a:cxn ang="0">
                  <a:pos x="1" y="230"/>
                </a:cxn>
                <a:cxn ang="0">
                  <a:pos x="0" y="232"/>
                </a:cxn>
                <a:cxn ang="0">
                  <a:pos x="0" y="234"/>
                </a:cxn>
                <a:cxn ang="0">
                  <a:pos x="1" y="235"/>
                </a:cxn>
                <a:cxn ang="0">
                  <a:pos x="2" y="236"/>
                </a:cxn>
                <a:cxn ang="0">
                  <a:pos x="4" y="237"/>
                </a:cxn>
                <a:cxn ang="0">
                  <a:pos x="7" y="237"/>
                </a:cxn>
                <a:cxn ang="0">
                  <a:pos x="8" y="236"/>
                </a:cxn>
                <a:cxn ang="0">
                  <a:pos x="10" y="235"/>
                </a:cxn>
                <a:cxn ang="0">
                  <a:pos x="10" y="235"/>
                </a:cxn>
                <a:cxn ang="0">
                  <a:pos x="44" y="180"/>
                </a:cxn>
                <a:cxn ang="0">
                  <a:pos x="62" y="152"/>
                </a:cxn>
                <a:cxn ang="0">
                  <a:pos x="80" y="125"/>
                </a:cxn>
                <a:cxn ang="0">
                  <a:pos x="80" y="125"/>
                </a:cxn>
                <a:cxn ang="0">
                  <a:pos x="99" y="96"/>
                </a:cxn>
                <a:cxn ang="0">
                  <a:pos x="117" y="67"/>
                </a:cxn>
                <a:cxn ang="0">
                  <a:pos x="134" y="36"/>
                </a:cxn>
                <a:cxn ang="0">
                  <a:pos x="151" y="8"/>
                </a:cxn>
                <a:cxn ang="0">
                  <a:pos x="151" y="8"/>
                </a:cxn>
                <a:cxn ang="0">
                  <a:pos x="152" y="5"/>
                </a:cxn>
                <a:cxn ang="0">
                  <a:pos x="152" y="3"/>
                </a:cxn>
                <a:cxn ang="0">
                  <a:pos x="151" y="2"/>
                </a:cxn>
                <a:cxn ang="0">
                  <a:pos x="150" y="1"/>
                </a:cxn>
                <a:cxn ang="0">
                  <a:pos x="148" y="0"/>
                </a:cxn>
                <a:cxn ang="0">
                  <a:pos x="146" y="0"/>
                </a:cxn>
                <a:cxn ang="0">
                  <a:pos x="145" y="1"/>
                </a:cxn>
                <a:cxn ang="0">
                  <a:pos x="143" y="2"/>
                </a:cxn>
                <a:cxn ang="0">
                  <a:pos x="143" y="2"/>
                </a:cxn>
              </a:cxnLst>
              <a:rect l="0" t="0" r="r" b="b"/>
              <a:pathLst>
                <a:path w="152" h="237">
                  <a:moveTo>
                    <a:pt x="143" y="2"/>
                  </a:moveTo>
                  <a:lnTo>
                    <a:pt x="143" y="2"/>
                  </a:lnTo>
                  <a:lnTo>
                    <a:pt x="110" y="58"/>
                  </a:lnTo>
                  <a:lnTo>
                    <a:pt x="77" y="114"/>
                  </a:lnTo>
                  <a:lnTo>
                    <a:pt x="77" y="114"/>
                  </a:lnTo>
                  <a:lnTo>
                    <a:pt x="58" y="143"/>
                  </a:lnTo>
                  <a:lnTo>
                    <a:pt x="39" y="172"/>
                  </a:lnTo>
                  <a:lnTo>
                    <a:pt x="20" y="201"/>
                  </a:lnTo>
                  <a:lnTo>
                    <a:pt x="1" y="230"/>
                  </a:lnTo>
                  <a:lnTo>
                    <a:pt x="1" y="230"/>
                  </a:lnTo>
                  <a:lnTo>
                    <a:pt x="0" y="232"/>
                  </a:lnTo>
                  <a:lnTo>
                    <a:pt x="0" y="234"/>
                  </a:lnTo>
                  <a:lnTo>
                    <a:pt x="1" y="235"/>
                  </a:lnTo>
                  <a:lnTo>
                    <a:pt x="2" y="236"/>
                  </a:lnTo>
                  <a:lnTo>
                    <a:pt x="4" y="237"/>
                  </a:lnTo>
                  <a:lnTo>
                    <a:pt x="7" y="237"/>
                  </a:lnTo>
                  <a:lnTo>
                    <a:pt x="8" y="236"/>
                  </a:lnTo>
                  <a:lnTo>
                    <a:pt x="10" y="235"/>
                  </a:lnTo>
                  <a:lnTo>
                    <a:pt x="10" y="235"/>
                  </a:lnTo>
                  <a:lnTo>
                    <a:pt x="44" y="180"/>
                  </a:lnTo>
                  <a:lnTo>
                    <a:pt x="62" y="152"/>
                  </a:lnTo>
                  <a:lnTo>
                    <a:pt x="80" y="125"/>
                  </a:lnTo>
                  <a:lnTo>
                    <a:pt x="80" y="125"/>
                  </a:lnTo>
                  <a:lnTo>
                    <a:pt x="99" y="96"/>
                  </a:lnTo>
                  <a:lnTo>
                    <a:pt x="117" y="67"/>
                  </a:lnTo>
                  <a:lnTo>
                    <a:pt x="134" y="36"/>
                  </a:lnTo>
                  <a:lnTo>
                    <a:pt x="151" y="8"/>
                  </a:lnTo>
                  <a:lnTo>
                    <a:pt x="151" y="8"/>
                  </a:lnTo>
                  <a:lnTo>
                    <a:pt x="152" y="5"/>
                  </a:lnTo>
                  <a:lnTo>
                    <a:pt x="152" y="3"/>
                  </a:lnTo>
                  <a:lnTo>
                    <a:pt x="151" y="2"/>
                  </a:lnTo>
                  <a:lnTo>
                    <a:pt x="150" y="1"/>
                  </a:lnTo>
                  <a:lnTo>
                    <a:pt x="148" y="0"/>
                  </a:lnTo>
                  <a:lnTo>
                    <a:pt x="146" y="0"/>
                  </a:lnTo>
                  <a:lnTo>
                    <a:pt x="145" y="1"/>
                  </a:lnTo>
                  <a:lnTo>
                    <a:pt x="143" y="2"/>
                  </a:lnTo>
                  <a:lnTo>
                    <a:pt x="143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19" name="Freeform 881"/>
            <p:cNvSpPr/>
            <p:nvPr/>
          </p:nvSpPr>
          <p:spPr bwMode="auto">
            <a:xfrm>
              <a:off x="4525963" y="1682750"/>
              <a:ext cx="73025" cy="115888"/>
            </a:xfrm>
            <a:custGeom>
              <a:avLst/>
              <a:gdLst/>
              <a:ahLst/>
              <a:cxnLst>
                <a:cxn ang="0">
                  <a:pos x="129" y="2"/>
                </a:cxn>
                <a:cxn ang="0">
                  <a:pos x="129" y="2"/>
                </a:cxn>
                <a:cxn ang="0">
                  <a:pos x="112" y="29"/>
                </a:cxn>
                <a:cxn ang="0">
                  <a:pos x="94" y="56"/>
                </a:cxn>
                <a:cxn ang="0">
                  <a:pos x="78" y="84"/>
                </a:cxn>
                <a:cxn ang="0">
                  <a:pos x="63" y="112"/>
                </a:cxn>
                <a:cxn ang="0">
                  <a:pos x="63" y="112"/>
                </a:cxn>
                <a:cxn ang="0">
                  <a:pos x="54" y="129"/>
                </a:cxn>
                <a:cxn ang="0">
                  <a:pos x="45" y="144"/>
                </a:cxn>
                <a:cxn ang="0">
                  <a:pos x="25" y="175"/>
                </a:cxn>
                <a:cxn ang="0">
                  <a:pos x="25" y="175"/>
                </a:cxn>
                <a:cxn ang="0">
                  <a:pos x="19" y="184"/>
                </a:cxn>
                <a:cxn ang="0">
                  <a:pos x="12" y="194"/>
                </a:cxn>
                <a:cxn ang="0">
                  <a:pos x="6" y="202"/>
                </a:cxn>
                <a:cxn ang="0">
                  <a:pos x="1" y="212"/>
                </a:cxn>
                <a:cxn ang="0">
                  <a:pos x="1" y="212"/>
                </a:cxn>
                <a:cxn ang="0">
                  <a:pos x="0" y="214"/>
                </a:cxn>
                <a:cxn ang="0">
                  <a:pos x="1" y="216"/>
                </a:cxn>
                <a:cxn ang="0">
                  <a:pos x="2" y="217"/>
                </a:cxn>
                <a:cxn ang="0">
                  <a:pos x="4" y="218"/>
                </a:cxn>
                <a:cxn ang="0">
                  <a:pos x="7" y="218"/>
                </a:cxn>
                <a:cxn ang="0">
                  <a:pos x="9" y="217"/>
                </a:cxn>
                <a:cxn ang="0">
                  <a:pos x="11" y="215"/>
                </a:cxn>
                <a:cxn ang="0">
                  <a:pos x="11" y="215"/>
                </a:cxn>
                <a:cxn ang="0">
                  <a:pos x="13" y="209"/>
                </a:cxn>
                <a:cxn ang="0">
                  <a:pos x="16" y="204"/>
                </a:cxn>
                <a:cxn ang="0">
                  <a:pos x="23" y="194"/>
                </a:cxn>
                <a:cxn ang="0">
                  <a:pos x="31" y="182"/>
                </a:cxn>
                <a:cxn ang="0">
                  <a:pos x="38" y="172"/>
                </a:cxn>
                <a:cxn ang="0">
                  <a:pos x="38" y="172"/>
                </a:cxn>
                <a:cxn ang="0">
                  <a:pos x="71" y="117"/>
                </a:cxn>
                <a:cxn ang="0">
                  <a:pos x="71" y="117"/>
                </a:cxn>
                <a:cxn ang="0">
                  <a:pos x="103" y="61"/>
                </a:cxn>
                <a:cxn ang="0">
                  <a:pos x="120" y="35"/>
                </a:cxn>
                <a:cxn ang="0">
                  <a:pos x="138" y="8"/>
                </a:cxn>
                <a:cxn ang="0">
                  <a:pos x="138" y="8"/>
                </a:cxn>
                <a:cxn ang="0">
                  <a:pos x="139" y="6"/>
                </a:cxn>
                <a:cxn ang="0">
                  <a:pos x="139" y="5"/>
                </a:cxn>
                <a:cxn ang="0">
                  <a:pos x="138" y="2"/>
                </a:cxn>
                <a:cxn ang="0">
                  <a:pos x="137" y="1"/>
                </a:cxn>
                <a:cxn ang="0">
                  <a:pos x="132" y="0"/>
                </a:cxn>
                <a:cxn ang="0">
                  <a:pos x="131" y="1"/>
                </a:cxn>
                <a:cxn ang="0">
                  <a:pos x="129" y="2"/>
                </a:cxn>
                <a:cxn ang="0">
                  <a:pos x="129" y="2"/>
                </a:cxn>
              </a:cxnLst>
              <a:rect l="0" t="0" r="r" b="b"/>
              <a:pathLst>
                <a:path w="139" h="218">
                  <a:moveTo>
                    <a:pt x="129" y="2"/>
                  </a:moveTo>
                  <a:lnTo>
                    <a:pt x="129" y="2"/>
                  </a:lnTo>
                  <a:lnTo>
                    <a:pt x="112" y="29"/>
                  </a:lnTo>
                  <a:lnTo>
                    <a:pt x="94" y="56"/>
                  </a:lnTo>
                  <a:lnTo>
                    <a:pt x="78" y="84"/>
                  </a:lnTo>
                  <a:lnTo>
                    <a:pt x="63" y="112"/>
                  </a:lnTo>
                  <a:lnTo>
                    <a:pt x="63" y="112"/>
                  </a:lnTo>
                  <a:lnTo>
                    <a:pt x="54" y="129"/>
                  </a:lnTo>
                  <a:lnTo>
                    <a:pt x="45" y="144"/>
                  </a:lnTo>
                  <a:lnTo>
                    <a:pt x="25" y="175"/>
                  </a:lnTo>
                  <a:lnTo>
                    <a:pt x="25" y="175"/>
                  </a:lnTo>
                  <a:lnTo>
                    <a:pt x="19" y="184"/>
                  </a:lnTo>
                  <a:lnTo>
                    <a:pt x="12" y="194"/>
                  </a:lnTo>
                  <a:lnTo>
                    <a:pt x="6" y="202"/>
                  </a:lnTo>
                  <a:lnTo>
                    <a:pt x="1" y="212"/>
                  </a:lnTo>
                  <a:lnTo>
                    <a:pt x="1" y="212"/>
                  </a:lnTo>
                  <a:lnTo>
                    <a:pt x="0" y="214"/>
                  </a:lnTo>
                  <a:lnTo>
                    <a:pt x="1" y="216"/>
                  </a:lnTo>
                  <a:lnTo>
                    <a:pt x="2" y="217"/>
                  </a:lnTo>
                  <a:lnTo>
                    <a:pt x="4" y="218"/>
                  </a:lnTo>
                  <a:lnTo>
                    <a:pt x="7" y="218"/>
                  </a:lnTo>
                  <a:lnTo>
                    <a:pt x="9" y="217"/>
                  </a:lnTo>
                  <a:lnTo>
                    <a:pt x="11" y="215"/>
                  </a:lnTo>
                  <a:lnTo>
                    <a:pt x="11" y="215"/>
                  </a:lnTo>
                  <a:lnTo>
                    <a:pt x="13" y="209"/>
                  </a:lnTo>
                  <a:lnTo>
                    <a:pt x="16" y="204"/>
                  </a:lnTo>
                  <a:lnTo>
                    <a:pt x="23" y="194"/>
                  </a:lnTo>
                  <a:lnTo>
                    <a:pt x="31" y="182"/>
                  </a:lnTo>
                  <a:lnTo>
                    <a:pt x="38" y="172"/>
                  </a:lnTo>
                  <a:lnTo>
                    <a:pt x="38" y="172"/>
                  </a:lnTo>
                  <a:lnTo>
                    <a:pt x="71" y="117"/>
                  </a:lnTo>
                  <a:lnTo>
                    <a:pt x="71" y="117"/>
                  </a:lnTo>
                  <a:lnTo>
                    <a:pt x="103" y="61"/>
                  </a:lnTo>
                  <a:lnTo>
                    <a:pt x="120" y="35"/>
                  </a:lnTo>
                  <a:lnTo>
                    <a:pt x="138" y="8"/>
                  </a:lnTo>
                  <a:lnTo>
                    <a:pt x="138" y="8"/>
                  </a:lnTo>
                  <a:lnTo>
                    <a:pt x="139" y="6"/>
                  </a:lnTo>
                  <a:lnTo>
                    <a:pt x="139" y="5"/>
                  </a:lnTo>
                  <a:lnTo>
                    <a:pt x="138" y="2"/>
                  </a:lnTo>
                  <a:lnTo>
                    <a:pt x="137" y="1"/>
                  </a:lnTo>
                  <a:lnTo>
                    <a:pt x="132" y="0"/>
                  </a:lnTo>
                  <a:lnTo>
                    <a:pt x="131" y="1"/>
                  </a:lnTo>
                  <a:lnTo>
                    <a:pt x="129" y="2"/>
                  </a:lnTo>
                  <a:lnTo>
                    <a:pt x="129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20" name="Freeform 882"/>
            <p:cNvSpPr/>
            <p:nvPr/>
          </p:nvSpPr>
          <p:spPr bwMode="auto">
            <a:xfrm>
              <a:off x="4548188" y="1728788"/>
              <a:ext cx="57150" cy="90488"/>
            </a:xfrm>
            <a:custGeom>
              <a:avLst/>
              <a:gdLst/>
              <a:ahLst/>
              <a:cxnLst>
                <a:cxn ang="0">
                  <a:pos x="100" y="2"/>
                </a:cxn>
                <a:cxn ang="0">
                  <a:pos x="100" y="2"/>
                </a:cxn>
                <a:cxn ang="0">
                  <a:pos x="94" y="12"/>
                </a:cxn>
                <a:cxn ang="0">
                  <a:pos x="85" y="20"/>
                </a:cxn>
                <a:cxn ang="0">
                  <a:pos x="79" y="28"/>
                </a:cxn>
                <a:cxn ang="0">
                  <a:pos x="73" y="37"/>
                </a:cxn>
                <a:cxn ang="0">
                  <a:pos x="73" y="37"/>
                </a:cxn>
                <a:cxn ang="0">
                  <a:pos x="63" y="58"/>
                </a:cxn>
                <a:cxn ang="0">
                  <a:pos x="51" y="79"/>
                </a:cxn>
                <a:cxn ang="0">
                  <a:pos x="51" y="79"/>
                </a:cxn>
                <a:cxn ang="0">
                  <a:pos x="26" y="122"/>
                </a:cxn>
                <a:cxn ang="0">
                  <a:pos x="14" y="143"/>
                </a:cxn>
                <a:cxn ang="0">
                  <a:pos x="0" y="163"/>
                </a:cxn>
                <a:cxn ang="0">
                  <a:pos x="0" y="163"/>
                </a:cxn>
                <a:cxn ang="0">
                  <a:pos x="0" y="165"/>
                </a:cxn>
                <a:cxn ang="0">
                  <a:pos x="0" y="166"/>
                </a:cxn>
                <a:cxn ang="0">
                  <a:pos x="1" y="169"/>
                </a:cxn>
                <a:cxn ang="0">
                  <a:pos x="2" y="170"/>
                </a:cxn>
                <a:cxn ang="0">
                  <a:pos x="5" y="171"/>
                </a:cxn>
                <a:cxn ang="0">
                  <a:pos x="7" y="170"/>
                </a:cxn>
                <a:cxn ang="0">
                  <a:pos x="8" y="169"/>
                </a:cxn>
                <a:cxn ang="0">
                  <a:pos x="8" y="169"/>
                </a:cxn>
                <a:cxn ang="0">
                  <a:pos x="20" y="149"/>
                </a:cxn>
                <a:cxn ang="0">
                  <a:pos x="32" y="129"/>
                </a:cxn>
                <a:cxn ang="0">
                  <a:pos x="43" y="110"/>
                </a:cxn>
                <a:cxn ang="0">
                  <a:pos x="55" y="91"/>
                </a:cxn>
                <a:cxn ang="0">
                  <a:pos x="55" y="91"/>
                </a:cxn>
                <a:cxn ang="0">
                  <a:pos x="62" y="81"/>
                </a:cxn>
                <a:cxn ang="0">
                  <a:pos x="68" y="70"/>
                </a:cxn>
                <a:cxn ang="0">
                  <a:pos x="78" y="49"/>
                </a:cxn>
                <a:cxn ang="0">
                  <a:pos x="78" y="49"/>
                </a:cxn>
                <a:cxn ang="0">
                  <a:pos x="81" y="43"/>
                </a:cxn>
                <a:cxn ang="0">
                  <a:pos x="84" y="37"/>
                </a:cxn>
                <a:cxn ang="0">
                  <a:pos x="93" y="27"/>
                </a:cxn>
                <a:cxn ang="0">
                  <a:pos x="101" y="18"/>
                </a:cxn>
                <a:cxn ang="0">
                  <a:pos x="108" y="7"/>
                </a:cxn>
                <a:cxn ang="0">
                  <a:pos x="108" y="7"/>
                </a:cxn>
                <a:cxn ang="0">
                  <a:pos x="108" y="5"/>
                </a:cxn>
                <a:cxn ang="0">
                  <a:pos x="108" y="3"/>
                </a:cxn>
                <a:cxn ang="0">
                  <a:pos x="107" y="2"/>
                </a:cxn>
                <a:cxn ang="0">
                  <a:pos x="106" y="0"/>
                </a:cxn>
                <a:cxn ang="0">
                  <a:pos x="105" y="0"/>
                </a:cxn>
                <a:cxn ang="0">
                  <a:pos x="103" y="0"/>
                </a:cxn>
                <a:cxn ang="0">
                  <a:pos x="101" y="1"/>
                </a:cxn>
                <a:cxn ang="0">
                  <a:pos x="100" y="2"/>
                </a:cxn>
                <a:cxn ang="0">
                  <a:pos x="100" y="2"/>
                </a:cxn>
              </a:cxnLst>
              <a:rect l="0" t="0" r="r" b="b"/>
              <a:pathLst>
                <a:path w="108" h="171">
                  <a:moveTo>
                    <a:pt x="100" y="2"/>
                  </a:moveTo>
                  <a:lnTo>
                    <a:pt x="100" y="2"/>
                  </a:lnTo>
                  <a:lnTo>
                    <a:pt x="94" y="12"/>
                  </a:lnTo>
                  <a:lnTo>
                    <a:pt x="85" y="20"/>
                  </a:lnTo>
                  <a:lnTo>
                    <a:pt x="79" y="28"/>
                  </a:lnTo>
                  <a:lnTo>
                    <a:pt x="73" y="37"/>
                  </a:lnTo>
                  <a:lnTo>
                    <a:pt x="73" y="37"/>
                  </a:lnTo>
                  <a:lnTo>
                    <a:pt x="63" y="58"/>
                  </a:lnTo>
                  <a:lnTo>
                    <a:pt x="51" y="79"/>
                  </a:lnTo>
                  <a:lnTo>
                    <a:pt x="51" y="79"/>
                  </a:lnTo>
                  <a:lnTo>
                    <a:pt x="26" y="122"/>
                  </a:lnTo>
                  <a:lnTo>
                    <a:pt x="14" y="143"/>
                  </a:lnTo>
                  <a:lnTo>
                    <a:pt x="0" y="163"/>
                  </a:lnTo>
                  <a:lnTo>
                    <a:pt x="0" y="163"/>
                  </a:lnTo>
                  <a:lnTo>
                    <a:pt x="0" y="165"/>
                  </a:lnTo>
                  <a:lnTo>
                    <a:pt x="0" y="166"/>
                  </a:lnTo>
                  <a:lnTo>
                    <a:pt x="1" y="169"/>
                  </a:lnTo>
                  <a:lnTo>
                    <a:pt x="2" y="170"/>
                  </a:lnTo>
                  <a:lnTo>
                    <a:pt x="5" y="171"/>
                  </a:lnTo>
                  <a:lnTo>
                    <a:pt x="7" y="170"/>
                  </a:lnTo>
                  <a:lnTo>
                    <a:pt x="8" y="169"/>
                  </a:lnTo>
                  <a:lnTo>
                    <a:pt x="8" y="169"/>
                  </a:lnTo>
                  <a:lnTo>
                    <a:pt x="20" y="149"/>
                  </a:lnTo>
                  <a:lnTo>
                    <a:pt x="32" y="129"/>
                  </a:lnTo>
                  <a:lnTo>
                    <a:pt x="43" y="110"/>
                  </a:lnTo>
                  <a:lnTo>
                    <a:pt x="55" y="91"/>
                  </a:lnTo>
                  <a:lnTo>
                    <a:pt x="55" y="91"/>
                  </a:lnTo>
                  <a:lnTo>
                    <a:pt x="62" y="81"/>
                  </a:lnTo>
                  <a:lnTo>
                    <a:pt x="68" y="70"/>
                  </a:lnTo>
                  <a:lnTo>
                    <a:pt x="78" y="49"/>
                  </a:lnTo>
                  <a:lnTo>
                    <a:pt x="78" y="49"/>
                  </a:lnTo>
                  <a:lnTo>
                    <a:pt x="81" y="43"/>
                  </a:lnTo>
                  <a:lnTo>
                    <a:pt x="84" y="37"/>
                  </a:lnTo>
                  <a:lnTo>
                    <a:pt x="93" y="27"/>
                  </a:lnTo>
                  <a:lnTo>
                    <a:pt x="101" y="18"/>
                  </a:lnTo>
                  <a:lnTo>
                    <a:pt x="108" y="7"/>
                  </a:lnTo>
                  <a:lnTo>
                    <a:pt x="108" y="7"/>
                  </a:lnTo>
                  <a:lnTo>
                    <a:pt x="108" y="5"/>
                  </a:lnTo>
                  <a:lnTo>
                    <a:pt x="108" y="3"/>
                  </a:lnTo>
                  <a:lnTo>
                    <a:pt x="107" y="2"/>
                  </a:lnTo>
                  <a:lnTo>
                    <a:pt x="106" y="0"/>
                  </a:lnTo>
                  <a:lnTo>
                    <a:pt x="105" y="0"/>
                  </a:lnTo>
                  <a:lnTo>
                    <a:pt x="103" y="0"/>
                  </a:lnTo>
                  <a:lnTo>
                    <a:pt x="101" y="1"/>
                  </a:lnTo>
                  <a:lnTo>
                    <a:pt x="100" y="2"/>
                  </a:lnTo>
                  <a:lnTo>
                    <a:pt x="10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21" name="Freeform 883"/>
            <p:cNvSpPr/>
            <p:nvPr/>
          </p:nvSpPr>
          <p:spPr bwMode="auto">
            <a:xfrm>
              <a:off x="4575175" y="1773238"/>
              <a:ext cx="30163" cy="47625"/>
            </a:xfrm>
            <a:custGeom>
              <a:avLst/>
              <a:gdLst/>
              <a:ahLst/>
              <a:cxnLst>
                <a:cxn ang="0">
                  <a:pos x="57" y="4"/>
                </a:cxn>
                <a:cxn ang="0">
                  <a:pos x="57" y="3"/>
                </a:cxn>
                <a:cxn ang="0">
                  <a:pos x="57" y="3"/>
                </a:cxn>
                <a:cxn ang="0">
                  <a:pos x="56" y="1"/>
                </a:cxn>
                <a:cxn ang="0">
                  <a:pos x="54" y="0"/>
                </a:cxn>
                <a:cxn ang="0">
                  <a:pos x="51" y="0"/>
                </a:cxn>
                <a:cxn ang="0">
                  <a:pos x="49" y="1"/>
                </a:cxn>
                <a:cxn ang="0">
                  <a:pos x="49" y="1"/>
                </a:cxn>
                <a:cxn ang="0">
                  <a:pos x="45" y="6"/>
                </a:cxn>
                <a:cxn ang="0">
                  <a:pos x="41" y="11"/>
                </a:cxn>
                <a:cxn ang="0">
                  <a:pos x="34" y="23"/>
                </a:cxn>
                <a:cxn ang="0">
                  <a:pos x="34" y="23"/>
                </a:cxn>
                <a:cxn ang="0">
                  <a:pos x="27" y="38"/>
                </a:cxn>
                <a:cxn ang="0">
                  <a:pos x="19" y="54"/>
                </a:cxn>
                <a:cxn ang="0">
                  <a:pos x="1" y="84"/>
                </a:cxn>
                <a:cxn ang="0">
                  <a:pos x="1" y="84"/>
                </a:cxn>
                <a:cxn ang="0">
                  <a:pos x="0" y="86"/>
                </a:cxn>
                <a:cxn ang="0">
                  <a:pos x="0" y="87"/>
                </a:cxn>
                <a:cxn ang="0">
                  <a:pos x="1" y="89"/>
                </a:cxn>
                <a:cxn ang="0">
                  <a:pos x="3" y="90"/>
                </a:cxn>
                <a:cxn ang="0">
                  <a:pos x="4" y="90"/>
                </a:cxn>
                <a:cxn ang="0">
                  <a:pos x="6" y="90"/>
                </a:cxn>
                <a:cxn ang="0">
                  <a:pos x="8" y="90"/>
                </a:cxn>
                <a:cxn ang="0">
                  <a:pos x="10" y="88"/>
                </a:cxn>
                <a:cxn ang="0">
                  <a:pos x="10" y="88"/>
                </a:cxn>
                <a:cxn ang="0">
                  <a:pos x="25" y="61"/>
                </a:cxn>
                <a:cxn ang="0">
                  <a:pos x="41" y="33"/>
                </a:cxn>
                <a:cxn ang="0">
                  <a:pos x="41" y="33"/>
                </a:cxn>
                <a:cxn ang="0">
                  <a:pos x="47" y="21"/>
                </a:cxn>
                <a:cxn ang="0">
                  <a:pos x="50" y="14"/>
                </a:cxn>
                <a:cxn ang="0">
                  <a:pos x="54" y="9"/>
                </a:cxn>
                <a:cxn ang="0">
                  <a:pos x="54" y="9"/>
                </a:cxn>
                <a:cxn ang="0">
                  <a:pos x="57" y="7"/>
                </a:cxn>
                <a:cxn ang="0">
                  <a:pos x="57" y="6"/>
                </a:cxn>
                <a:cxn ang="0">
                  <a:pos x="57" y="4"/>
                </a:cxn>
                <a:cxn ang="0">
                  <a:pos x="57" y="4"/>
                </a:cxn>
              </a:cxnLst>
              <a:rect l="0" t="0" r="r" b="b"/>
              <a:pathLst>
                <a:path w="57" h="90">
                  <a:moveTo>
                    <a:pt x="57" y="4"/>
                  </a:moveTo>
                  <a:lnTo>
                    <a:pt x="57" y="3"/>
                  </a:lnTo>
                  <a:lnTo>
                    <a:pt x="57" y="3"/>
                  </a:lnTo>
                  <a:lnTo>
                    <a:pt x="56" y="1"/>
                  </a:lnTo>
                  <a:lnTo>
                    <a:pt x="54" y="0"/>
                  </a:lnTo>
                  <a:lnTo>
                    <a:pt x="51" y="0"/>
                  </a:lnTo>
                  <a:lnTo>
                    <a:pt x="49" y="1"/>
                  </a:lnTo>
                  <a:lnTo>
                    <a:pt x="49" y="1"/>
                  </a:lnTo>
                  <a:lnTo>
                    <a:pt x="45" y="6"/>
                  </a:lnTo>
                  <a:lnTo>
                    <a:pt x="41" y="11"/>
                  </a:lnTo>
                  <a:lnTo>
                    <a:pt x="34" y="23"/>
                  </a:lnTo>
                  <a:lnTo>
                    <a:pt x="34" y="23"/>
                  </a:lnTo>
                  <a:lnTo>
                    <a:pt x="27" y="38"/>
                  </a:lnTo>
                  <a:lnTo>
                    <a:pt x="19" y="54"/>
                  </a:lnTo>
                  <a:lnTo>
                    <a:pt x="1" y="84"/>
                  </a:lnTo>
                  <a:lnTo>
                    <a:pt x="1" y="84"/>
                  </a:lnTo>
                  <a:lnTo>
                    <a:pt x="0" y="86"/>
                  </a:lnTo>
                  <a:lnTo>
                    <a:pt x="0" y="87"/>
                  </a:lnTo>
                  <a:lnTo>
                    <a:pt x="1" y="89"/>
                  </a:lnTo>
                  <a:lnTo>
                    <a:pt x="3" y="90"/>
                  </a:lnTo>
                  <a:lnTo>
                    <a:pt x="4" y="90"/>
                  </a:lnTo>
                  <a:lnTo>
                    <a:pt x="6" y="90"/>
                  </a:lnTo>
                  <a:lnTo>
                    <a:pt x="8" y="90"/>
                  </a:lnTo>
                  <a:lnTo>
                    <a:pt x="10" y="88"/>
                  </a:lnTo>
                  <a:lnTo>
                    <a:pt x="10" y="88"/>
                  </a:lnTo>
                  <a:lnTo>
                    <a:pt x="25" y="61"/>
                  </a:lnTo>
                  <a:lnTo>
                    <a:pt x="41" y="33"/>
                  </a:lnTo>
                  <a:lnTo>
                    <a:pt x="41" y="33"/>
                  </a:lnTo>
                  <a:lnTo>
                    <a:pt x="47" y="21"/>
                  </a:lnTo>
                  <a:lnTo>
                    <a:pt x="50" y="14"/>
                  </a:lnTo>
                  <a:lnTo>
                    <a:pt x="54" y="9"/>
                  </a:lnTo>
                  <a:lnTo>
                    <a:pt x="54" y="9"/>
                  </a:lnTo>
                  <a:lnTo>
                    <a:pt x="57" y="7"/>
                  </a:lnTo>
                  <a:lnTo>
                    <a:pt x="57" y="6"/>
                  </a:lnTo>
                  <a:lnTo>
                    <a:pt x="57" y="4"/>
                  </a:lnTo>
                  <a:lnTo>
                    <a:pt x="5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22" name="Freeform 884"/>
            <p:cNvSpPr/>
            <p:nvPr/>
          </p:nvSpPr>
          <p:spPr bwMode="auto">
            <a:xfrm>
              <a:off x="4257675" y="1222375"/>
              <a:ext cx="34925" cy="82550"/>
            </a:xfrm>
            <a:custGeom>
              <a:avLst/>
              <a:gdLst/>
              <a:ahLst/>
              <a:cxnLst>
                <a:cxn ang="0">
                  <a:pos x="57" y="4"/>
                </a:cxn>
                <a:cxn ang="0">
                  <a:pos x="57" y="4"/>
                </a:cxn>
                <a:cxn ang="0">
                  <a:pos x="56" y="12"/>
                </a:cxn>
                <a:cxn ang="0">
                  <a:pos x="53" y="21"/>
                </a:cxn>
                <a:cxn ang="0">
                  <a:pos x="45" y="39"/>
                </a:cxn>
                <a:cxn ang="0">
                  <a:pos x="37" y="56"/>
                </a:cxn>
                <a:cxn ang="0">
                  <a:pos x="30" y="72"/>
                </a:cxn>
                <a:cxn ang="0">
                  <a:pos x="30" y="72"/>
                </a:cxn>
                <a:cxn ang="0">
                  <a:pos x="24" y="89"/>
                </a:cxn>
                <a:cxn ang="0">
                  <a:pos x="18" y="107"/>
                </a:cxn>
                <a:cxn ang="0">
                  <a:pos x="11" y="125"/>
                </a:cxn>
                <a:cxn ang="0">
                  <a:pos x="4" y="142"/>
                </a:cxn>
                <a:cxn ang="0">
                  <a:pos x="4" y="142"/>
                </a:cxn>
                <a:cxn ang="0">
                  <a:pos x="1" y="143"/>
                </a:cxn>
                <a:cxn ang="0">
                  <a:pos x="1" y="144"/>
                </a:cxn>
                <a:cxn ang="0">
                  <a:pos x="0" y="146"/>
                </a:cxn>
                <a:cxn ang="0">
                  <a:pos x="0" y="150"/>
                </a:cxn>
                <a:cxn ang="0">
                  <a:pos x="0" y="150"/>
                </a:cxn>
                <a:cxn ang="0">
                  <a:pos x="1" y="154"/>
                </a:cxn>
                <a:cxn ang="0">
                  <a:pos x="4" y="156"/>
                </a:cxn>
                <a:cxn ang="0">
                  <a:pos x="7" y="156"/>
                </a:cxn>
                <a:cxn ang="0">
                  <a:pos x="8" y="155"/>
                </a:cxn>
                <a:cxn ang="0">
                  <a:pos x="9" y="154"/>
                </a:cxn>
                <a:cxn ang="0">
                  <a:pos x="9" y="154"/>
                </a:cxn>
                <a:cxn ang="0">
                  <a:pos x="17" y="136"/>
                </a:cxn>
                <a:cxn ang="0">
                  <a:pos x="23" y="118"/>
                </a:cxn>
                <a:cxn ang="0">
                  <a:pos x="36" y="83"/>
                </a:cxn>
                <a:cxn ang="0">
                  <a:pos x="36" y="83"/>
                </a:cxn>
                <a:cxn ang="0">
                  <a:pos x="44" y="64"/>
                </a:cxn>
                <a:cxn ang="0">
                  <a:pos x="54" y="44"/>
                </a:cxn>
                <a:cxn ang="0">
                  <a:pos x="58" y="35"/>
                </a:cxn>
                <a:cxn ang="0">
                  <a:pos x="62" y="24"/>
                </a:cxn>
                <a:cxn ang="0">
                  <a:pos x="65" y="14"/>
                </a:cxn>
                <a:cxn ang="0">
                  <a:pos x="67" y="4"/>
                </a:cxn>
                <a:cxn ang="0">
                  <a:pos x="67" y="4"/>
                </a:cxn>
                <a:cxn ang="0">
                  <a:pos x="66" y="2"/>
                </a:cxn>
                <a:cxn ang="0">
                  <a:pos x="66" y="1"/>
                </a:cxn>
                <a:cxn ang="0">
                  <a:pos x="64" y="0"/>
                </a:cxn>
                <a:cxn ang="0">
                  <a:pos x="63" y="0"/>
                </a:cxn>
                <a:cxn ang="0">
                  <a:pos x="59" y="1"/>
                </a:cxn>
                <a:cxn ang="0">
                  <a:pos x="58" y="2"/>
                </a:cxn>
                <a:cxn ang="0">
                  <a:pos x="57" y="4"/>
                </a:cxn>
                <a:cxn ang="0">
                  <a:pos x="57" y="4"/>
                </a:cxn>
              </a:cxnLst>
              <a:rect l="0" t="0" r="r" b="b"/>
              <a:pathLst>
                <a:path w="67" h="156">
                  <a:moveTo>
                    <a:pt x="57" y="4"/>
                  </a:moveTo>
                  <a:lnTo>
                    <a:pt x="57" y="4"/>
                  </a:lnTo>
                  <a:lnTo>
                    <a:pt x="56" y="12"/>
                  </a:lnTo>
                  <a:lnTo>
                    <a:pt x="53" y="21"/>
                  </a:lnTo>
                  <a:lnTo>
                    <a:pt x="45" y="39"/>
                  </a:lnTo>
                  <a:lnTo>
                    <a:pt x="37" y="56"/>
                  </a:lnTo>
                  <a:lnTo>
                    <a:pt x="30" y="72"/>
                  </a:lnTo>
                  <a:lnTo>
                    <a:pt x="30" y="72"/>
                  </a:lnTo>
                  <a:lnTo>
                    <a:pt x="24" y="89"/>
                  </a:lnTo>
                  <a:lnTo>
                    <a:pt x="18" y="107"/>
                  </a:lnTo>
                  <a:lnTo>
                    <a:pt x="11" y="125"/>
                  </a:lnTo>
                  <a:lnTo>
                    <a:pt x="4" y="142"/>
                  </a:lnTo>
                  <a:lnTo>
                    <a:pt x="4" y="142"/>
                  </a:lnTo>
                  <a:lnTo>
                    <a:pt x="1" y="143"/>
                  </a:lnTo>
                  <a:lnTo>
                    <a:pt x="1" y="144"/>
                  </a:lnTo>
                  <a:lnTo>
                    <a:pt x="0" y="146"/>
                  </a:lnTo>
                  <a:lnTo>
                    <a:pt x="0" y="150"/>
                  </a:lnTo>
                  <a:lnTo>
                    <a:pt x="0" y="150"/>
                  </a:lnTo>
                  <a:lnTo>
                    <a:pt x="1" y="154"/>
                  </a:lnTo>
                  <a:lnTo>
                    <a:pt x="4" y="156"/>
                  </a:lnTo>
                  <a:lnTo>
                    <a:pt x="7" y="156"/>
                  </a:lnTo>
                  <a:lnTo>
                    <a:pt x="8" y="155"/>
                  </a:lnTo>
                  <a:lnTo>
                    <a:pt x="9" y="154"/>
                  </a:lnTo>
                  <a:lnTo>
                    <a:pt x="9" y="154"/>
                  </a:lnTo>
                  <a:lnTo>
                    <a:pt x="17" y="136"/>
                  </a:lnTo>
                  <a:lnTo>
                    <a:pt x="23" y="118"/>
                  </a:lnTo>
                  <a:lnTo>
                    <a:pt x="36" y="83"/>
                  </a:lnTo>
                  <a:lnTo>
                    <a:pt x="36" y="83"/>
                  </a:lnTo>
                  <a:lnTo>
                    <a:pt x="44" y="64"/>
                  </a:lnTo>
                  <a:lnTo>
                    <a:pt x="54" y="44"/>
                  </a:lnTo>
                  <a:lnTo>
                    <a:pt x="58" y="35"/>
                  </a:lnTo>
                  <a:lnTo>
                    <a:pt x="62" y="24"/>
                  </a:lnTo>
                  <a:lnTo>
                    <a:pt x="65" y="14"/>
                  </a:lnTo>
                  <a:lnTo>
                    <a:pt x="67" y="4"/>
                  </a:lnTo>
                  <a:lnTo>
                    <a:pt x="67" y="4"/>
                  </a:lnTo>
                  <a:lnTo>
                    <a:pt x="66" y="2"/>
                  </a:lnTo>
                  <a:lnTo>
                    <a:pt x="66" y="1"/>
                  </a:lnTo>
                  <a:lnTo>
                    <a:pt x="64" y="0"/>
                  </a:lnTo>
                  <a:lnTo>
                    <a:pt x="63" y="0"/>
                  </a:lnTo>
                  <a:lnTo>
                    <a:pt x="59" y="1"/>
                  </a:lnTo>
                  <a:lnTo>
                    <a:pt x="58" y="2"/>
                  </a:lnTo>
                  <a:lnTo>
                    <a:pt x="57" y="4"/>
                  </a:lnTo>
                  <a:lnTo>
                    <a:pt x="5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23" name="Freeform 885"/>
            <p:cNvSpPr/>
            <p:nvPr/>
          </p:nvSpPr>
          <p:spPr bwMode="auto">
            <a:xfrm>
              <a:off x="4297363" y="1228725"/>
              <a:ext cx="57150" cy="93663"/>
            </a:xfrm>
            <a:custGeom>
              <a:avLst/>
              <a:gdLst/>
              <a:ahLst/>
              <a:cxnLst>
                <a:cxn ang="0">
                  <a:pos x="101" y="3"/>
                </a:cxn>
                <a:cxn ang="0">
                  <a:pos x="101" y="3"/>
                </a:cxn>
                <a:cxn ang="0">
                  <a:pos x="88" y="23"/>
                </a:cxn>
                <a:cxn ang="0">
                  <a:pos x="76" y="43"/>
                </a:cxn>
                <a:cxn ang="0">
                  <a:pos x="63" y="63"/>
                </a:cxn>
                <a:cxn ang="0">
                  <a:pos x="57" y="73"/>
                </a:cxn>
                <a:cxn ang="0">
                  <a:pos x="53" y="85"/>
                </a:cxn>
                <a:cxn ang="0">
                  <a:pos x="53" y="85"/>
                </a:cxn>
                <a:cxn ang="0">
                  <a:pos x="42" y="109"/>
                </a:cxn>
                <a:cxn ang="0">
                  <a:pos x="36" y="121"/>
                </a:cxn>
                <a:cxn ang="0">
                  <a:pos x="28" y="132"/>
                </a:cxn>
                <a:cxn ang="0">
                  <a:pos x="28" y="132"/>
                </a:cxn>
                <a:cxn ang="0">
                  <a:pos x="17" y="151"/>
                </a:cxn>
                <a:cxn ang="0">
                  <a:pos x="10" y="161"/>
                </a:cxn>
                <a:cxn ang="0">
                  <a:pos x="6" y="164"/>
                </a:cxn>
                <a:cxn ang="0">
                  <a:pos x="3" y="167"/>
                </a:cxn>
                <a:cxn ang="0">
                  <a:pos x="3" y="167"/>
                </a:cxn>
                <a:cxn ang="0">
                  <a:pos x="2" y="168"/>
                </a:cxn>
                <a:cxn ang="0">
                  <a:pos x="0" y="169"/>
                </a:cxn>
                <a:cxn ang="0">
                  <a:pos x="0" y="172"/>
                </a:cxn>
                <a:cxn ang="0">
                  <a:pos x="0" y="173"/>
                </a:cxn>
                <a:cxn ang="0">
                  <a:pos x="4" y="176"/>
                </a:cxn>
                <a:cxn ang="0">
                  <a:pos x="6" y="176"/>
                </a:cxn>
                <a:cxn ang="0">
                  <a:pos x="8" y="175"/>
                </a:cxn>
                <a:cxn ang="0">
                  <a:pos x="8" y="175"/>
                </a:cxn>
                <a:cxn ang="0">
                  <a:pos x="13" y="172"/>
                </a:cxn>
                <a:cxn ang="0">
                  <a:pos x="16" y="167"/>
                </a:cxn>
                <a:cxn ang="0">
                  <a:pos x="23" y="156"/>
                </a:cxn>
                <a:cxn ang="0">
                  <a:pos x="23" y="156"/>
                </a:cxn>
                <a:cxn ang="0">
                  <a:pos x="37" y="137"/>
                </a:cxn>
                <a:cxn ang="0">
                  <a:pos x="43" y="127"/>
                </a:cxn>
                <a:cxn ang="0">
                  <a:pos x="48" y="118"/>
                </a:cxn>
                <a:cxn ang="0">
                  <a:pos x="48" y="118"/>
                </a:cxn>
                <a:cxn ang="0">
                  <a:pos x="60" y="91"/>
                </a:cxn>
                <a:cxn ang="0">
                  <a:pos x="67" y="79"/>
                </a:cxn>
                <a:cxn ang="0">
                  <a:pos x="74" y="66"/>
                </a:cxn>
                <a:cxn ang="0">
                  <a:pos x="74" y="66"/>
                </a:cxn>
                <a:cxn ang="0">
                  <a:pos x="91" y="37"/>
                </a:cxn>
                <a:cxn ang="0">
                  <a:pos x="101" y="23"/>
                </a:cxn>
                <a:cxn ang="0">
                  <a:pos x="109" y="7"/>
                </a:cxn>
                <a:cxn ang="0">
                  <a:pos x="109" y="7"/>
                </a:cxn>
                <a:cxn ang="0">
                  <a:pos x="109" y="5"/>
                </a:cxn>
                <a:cxn ang="0">
                  <a:pos x="109" y="4"/>
                </a:cxn>
                <a:cxn ang="0">
                  <a:pos x="108" y="2"/>
                </a:cxn>
                <a:cxn ang="0">
                  <a:pos x="107" y="1"/>
                </a:cxn>
                <a:cxn ang="0">
                  <a:pos x="105" y="0"/>
                </a:cxn>
                <a:cxn ang="0">
                  <a:pos x="104" y="0"/>
                </a:cxn>
                <a:cxn ang="0">
                  <a:pos x="102" y="1"/>
                </a:cxn>
                <a:cxn ang="0">
                  <a:pos x="101" y="3"/>
                </a:cxn>
                <a:cxn ang="0">
                  <a:pos x="101" y="3"/>
                </a:cxn>
              </a:cxnLst>
              <a:rect l="0" t="0" r="r" b="b"/>
              <a:pathLst>
                <a:path w="109" h="176">
                  <a:moveTo>
                    <a:pt x="101" y="3"/>
                  </a:moveTo>
                  <a:lnTo>
                    <a:pt x="101" y="3"/>
                  </a:lnTo>
                  <a:lnTo>
                    <a:pt x="88" y="23"/>
                  </a:lnTo>
                  <a:lnTo>
                    <a:pt x="76" y="43"/>
                  </a:lnTo>
                  <a:lnTo>
                    <a:pt x="63" y="63"/>
                  </a:lnTo>
                  <a:lnTo>
                    <a:pt x="57" y="73"/>
                  </a:lnTo>
                  <a:lnTo>
                    <a:pt x="53" y="85"/>
                  </a:lnTo>
                  <a:lnTo>
                    <a:pt x="53" y="85"/>
                  </a:lnTo>
                  <a:lnTo>
                    <a:pt x="42" y="109"/>
                  </a:lnTo>
                  <a:lnTo>
                    <a:pt x="36" y="121"/>
                  </a:lnTo>
                  <a:lnTo>
                    <a:pt x="28" y="132"/>
                  </a:lnTo>
                  <a:lnTo>
                    <a:pt x="28" y="132"/>
                  </a:lnTo>
                  <a:lnTo>
                    <a:pt x="17" y="151"/>
                  </a:lnTo>
                  <a:lnTo>
                    <a:pt x="10" y="161"/>
                  </a:lnTo>
                  <a:lnTo>
                    <a:pt x="6" y="164"/>
                  </a:lnTo>
                  <a:lnTo>
                    <a:pt x="3" y="167"/>
                  </a:lnTo>
                  <a:lnTo>
                    <a:pt x="3" y="167"/>
                  </a:lnTo>
                  <a:lnTo>
                    <a:pt x="2" y="168"/>
                  </a:lnTo>
                  <a:lnTo>
                    <a:pt x="0" y="169"/>
                  </a:lnTo>
                  <a:lnTo>
                    <a:pt x="0" y="172"/>
                  </a:lnTo>
                  <a:lnTo>
                    <a:pt x="0" y="173"/>
                  </a:lnTo>
                  <a:lnTo>
                    <a:pt x="4" y="176"/>
                  </a:lnTo>
                  <a:lnTo>
                    <a:pt x="6" y="176"/>
                  </a:lnTo>
                  <a:lnTo>
                    <a:pt x="8" y="175"/>
                  </a:lnTo>
                  <a:lnTo>
                    <a:pt x="8" y="175"/>
                  </a:lnTo>
                  <a:lnTo>
                    <a:pt x="13" y="172"/>
                  </a:lnTo>
                  <a:lnTo>
                    <a:pt x="16" y="167"/>
                  </a:lnTo>
                  <a:lnTo>
                    <a:pt x="23" y="156"/>
                  </a:lnTo>
                  <a:lnTo>
                    <a:pt x="23" y="156"/>
                  </a:lnTo>
                  <a:lnTo>
                    <a:pt x="37" y="137"/>
                  </a:lnTo>
                  <a:lnTo>
                    <a:pt x="43" y="127"/>
                  </a:lnTo>
                  <a:lnTo>
                    <a:pt x="48" y="118"/>
                  </a:lnTo>
                  <a:lnTo>
                    <a:pt x="48" y="118"/>
                  </a:lnTo>
                  <a:lnTo>
                    <a:pt x="60" y="91"/>
                  </a:lnTo>
                  <a:lnTo>
                    <a:pt x="67" y="79"/>
                  </a:lnTo>
                  <a:lnTo>
                    <a:pt x="74" y="66"/>
                  </a:lnTo>
                  <a:lnTo>
                    <a:pt x="74" y="66"/>
                  </a:lnTo>
                  <a:lnTo>
                    <a:pt x="91" y="37"/>
                  </a:lnTo>
                  <a:lnTo>
                    <a:pt x="101" y="23"/>
                  </a:lnTo>
                  <a:lnTo>
                    <a:pt x="109" y="7"/>
                  </a:lnTo>
                  <a:lnTo>
                    <a:pt x="109" y="7"/>
                  </a:lnTo>
                  <a:lnTo>
                    <a:pt x="109" y="5"/>
                  </a:lnTo>
                  <a:lnTo>
                    <a:pt x="109" y="4"/>
                  </a:lnTo>
                  <a:lnTo>
                    <a:pt x="108" y="2"/>
                  </a:lnTo>
                  <a:lnTo>
                    <a:pt x="107" y="1"/>
                  </a:lnTo>
                  <a:lnTo>
                    <a:pt x="105" y="0"/>
                  </a:lnTo>
                  <a:lnTo>
                    <a:pt x="104" y="0"/>
                  </a:lnTo>
                  <a:lnTo>
                    <a:pt x="102" y="1"/>
                  </a:lnTo>
                  <a:lnTo>
                    <a:pt x="101" y="3"/>
                  </a:lnTo>
                  <a:lnTo>
                    <a:pt x="101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24" name="Freeform 886"/>
            <p:cNvSpPr/>
            <p:nvPr/>
          </p:nvSpPr>
          <p:spPr bwMode="auto">
            <a:xfrm>
              <a:off x="4352925" y="1239838"/>
              <a:ext cx="50800" cy="92075"/>
            </a:xfrm>
            <a:custGeom>
              <a:avLst/>
              <a:gdLst/>
              <a:ahLst/>
              <a:cxnLst>
                <a:cxn ang="0">
                  <a:pos x="85" y="4"/>
                </a:cxn>
                <a:cxn ang="0">
                  <a:pos x="85" y="4"/>
                </a:cxn>
                <a:cxn ang="0">
                  <a:pos x="82" y="12"/>
                </a:cxn>
                <a:cxn ang="0">
                  <a:pos x="79" y="21"/>
                </a:cxn>
                <a:cxn ang="0">
                  <a:pos x="75" y="31"/>
                </a:cxn>
                <a:cxn ang="0">
                  <a:pos x="71" y="39"/>
                </a:cxn>
                <a:cxn ang="0">
                  <a:pos x="71" y="39"/>
                </a:cxn>
                <a:cxn ang="0">
                  <a:pos x="63" y="60"/>
                </a:cxn>
                <a:cxn ang="0">
                  <a:pos x="54" y="80"/>
                </a:cxn>
                <a:cxn ang="0">
                  <a:pos x="54" y="80"/>
                </a:cxn>
                <a:cxn ang="0">
                  <a:pos x="43" y="103"/>
                </a:cxn>
                <a:cxn ang="0">
                  <a:pos x="31" y="126"/>
                </a:cxn>
                <a:cxn ang="0">
                  <a:pos x="16" y="146"/>
                </a:cxn>
                <a:cxn ang="0">
                  <a:pos x="1" y="167"/>
                </a:cxn>
                <a:cxn ang="0">
                  <a:pos x="1" y="167"/>
                </a:cxn>
                <a:cxn ang="0">
                  <a:pos x="0" y="169"/>
                </a:cxn>
                <a:cxn ang="0">
                  <a:pos x="0" y="172"/>
                </a:cxn>
                <a:cxn ang="0">
                  <a:pos x="2" y="174"/>
                </a:cxn>
                <a:cxn ang="0">
                  <a:pos x="4" y="174"/>
                </a:cxn>
                <a:cxn ang="0">
                  <a:pos x="9" y="174"/>
                </a:cxn>
                <a:cxn ang="0">
                  <a:pos x="9" y="174"/>
                </a:cxn>
                <a:cxn ang="0">
                  <a:pos x="12" y="174"/>
                </a:cxn>
                <a:cxn ang="0">
                  <a:pos x="13" y="172"/>
                </a:cxn>
                <a:cxn ang="0">
                  <a:pos x="13" y="169"/>
                </a:cxn>
                <a:cxn ang="0">
                  <a:pos x="12" y="167"/>
                </a:cxn>
                <a:cxn ang="0">
                  <a:pos x="12" y="167"/>
                </a:cxn>
                <a:cxn ang="0">
                  <a:pos x="27" y="147"/>
                </a:cxn>
                <a:cxn ang="0">
                  <a:pos x="40" y="128"/>
                </a:cxn>
                <a:cxn ang="0">
                  <a:pos x="51" y="107"/>
                </a:cxn>
                <a:cxn ang="0">
                  <a:pos x="62" y="85"/>
                </a:cxn>
                <a:cxn ang="0">
                  <a:pos x="62" y="85"/>
                </a:cxn>
                <a:cxn ang="0">
                  <a:pos x="72" y="64"/>
                </a:cxn>
                <a:cxn ang="0">
                  <a:pos x="80" y="41"/>
                </a:cxn>
                <a:cxn ang="0">
                  <a:pos x="80" y="41"/>
                </a:cxn>
                <a:cxn ang="0">
                  <a:pos x="85" y="32"/>
                </a:cxn>
                <a:cxn ang="0">
                  <a:pos x="89" y="23"/>
                </a:cxn>
                <a:cxn ang="0">
                  <a:pos x="92" y="14"/>
                </a:cxn>
                <a:cxn ang="0">
                  <a:pos x="95" y="4"/>
                </a:cxn>
                <a:cxn ang="0">
                  <a:pos x="95" y="4"/>
                </a:cxn>
                <a:cxn ang="0">
                  <a:pos x="94" y="2"/>
                </a:cxn>
                <a:cxn ang="0">
                  <a:pos x="94" y="1"/>
                </a:cxn>
                <a:cxn ang="0">
                  <a:pos x="92" y="0"/>
                </a:cxn>
                <a:cxn ang="0">
                  <a:pos x="91" y="0"/>
                </a:cxn>
                <a:cxn ang="0">
                  <a:pos x="87" y="1"/>
                </a:cxn>
                <a:cxn ang="0">
                  <a:pos x="86" y="2"/>
                </a:cxn>
                <a:cxn ang="0">
                  <a:pos x="85" y="4"/>
                </a:cxn>
                <a:cxn ang="0">
                  <a:pos x="85" y="4"/>
                </a:cxn>
              </a:cxnLst>
              <a:rect l="0" t="0" r="r" b="b"/>
              <a:pathLst>
                <a:path w="95" h="174">
                  <a:moveTo>
                    <a:pt x="85" y="4"/>
                  </a:moveTo>
                  <a:lnTo>
                    <a:pt x="85" y="4"/>
                  </a:lnTo>
                  <a:lnTo>
                    <a:pt x="82" y="12"/>
                  </a:lnTo>
                  <a:lnTo>
                    <a:pt x="79" y="21"/>
                  </a:lnTo>
                  <a:lnTo>
                    <a:pt x="75" y="31"/>
                  </a:lnTo>
                  <a:lnTo>
                    <a:pt x="71" y="39"/>
                  </a:lnTo>
                  <a:lnTo>
                    <a:pt x="71" y="39"/>
                  </a:lnTo>
                  <a:lnTo>
                    <a:pt x="63" y="60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43" y="103"/>
                  </a:lnTo>
                  <a:lnTo>
                    <a:pt x="31" y="126"/>
                  </a:lnTo>
                  <a:lnTo>
                    <a:pt x="16" y="146"/>
                  </a:lnTo>
                  <a:lnTo>
                    <a:pt x="1" y="167"/>
                  </a:lnTo>
                  <a:lnTo>
                    <a:pt x="1" y="167"/>
                  </a:lnTo>
                  <a:lnTo>
                    <a:pt x="0" y="169"/>
                  </a:lnTo>
                  <a:lnTo>
                    <a:pt x="0" y="172"/>
                  </a:lnTo>
                  <a:lnTo>
                    <a:pt x="2" y="174"/>
                  </a:lnTo>
                  <a:lnTo>
                    <a:pt x="4" y="174"/>
                  </a:lnTo>
                  <a:lnTo>
                    <a:pt x="9" y="174"/>
                  </a:lnTo>
                  <a:lnTo>
                    <a:pt x="9" y="174"/>
                  </a:lnTo>
                  <a:lnTo>
                    <a:pt x="12" y="174"/>
                  </a:lnTo>
                  <a:lnTo>
                    <a:pt x="13" y="172"/>
                  </a:lnTo>
                  <a:lnTo>
                    <a:pt x="13" y="169"/>
                  </a:lnTo>
                  <a:lnTo>
                    <a:pt x="12" y="167"/>
                  </a:lnTo>
                  <a:lnTo>
                    <a:pt x="12" y="167"/>
                  </a:lnTo>
                  <a:lnTo>
                    <a:pt x="27" y="147"/>
                  </a:lnTo>
                  <a:lnTo>
                    <a:pt x="40" y="128"/>
                  </a:lnTo>
                  <a:lnTo>
                    <a:pt x="51" y="107"/>
                  </a:lnTo>
                  <a:lnTo>
                    <a:pt x="62" y="85"/>
                  </a:lnTo>
                  <a:lnTo>
                    <a:pt x="62" y="85"/>
                  </a:lnTo>
                  <a:lnTo>
                    <a:pt x="72" y="64"/>
                  </a:lnTo>
                  <a:lnTo>
                    <a:pt x="80" y="41"/>
                  </a:lnTo>
                  <a:lnTo>
                    <a:pt x="80" y="41"/>
                  </a:lnTo>
                  <a:lnTo>
                    <a:pt x="85" y="32"/>
                  </a:lnTo>
                  <a:lnTo>
                    <a:pt x="89" y="23"/>
                  </a:lnTo>
                  <a:lnTo>
                    <a:pt x="92" y="14"/>
                  </a:lnTo>
                  <a:lnTo>
                    <a:pt x="95" y="4"/>
                  </a:lnTo>
                  <a:lnTo>
                    <a:pt x="95" y="4"/>
                  </a:lnTo>
                  <a:lnTo>
                    <a:pt x="94" y="2"/>
                  </a:lnTo>
                  <a:lnTo>
                    <a:pt x="94" y="1"/>
                  </a:lnTo>
                  <a:lnTo>
                    <a:pt x="92" y="0"/>
                  </a:lnTo>
                  <a:lnTo>
                    <a:pt x="91" y="0"/>
                  </a:lnTo>
                  <a:lnTo>
                    <a:pt x="87" y="1"/>
                  </a:lnTo>
                  <a:lnTo>
                    <a:pt x="86" y="2"/>
                  </a:lnTo>
                  <a:lnTo>
                    <a:pt x="85" y="4"/>
                  </a:lnTo>
                  <a:lnTo>
                    <a:pt x="8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25" name="Freeform 887"/>
            <p:cNvSpPr/>
            <p:nvPr/>
          </p:nvSpPr>
          <p:spPr bwMode="auto">
            <a:xfrm>
              <a:off x="4408488" y="1254125"/>
              <a:ext cx="52388" cy="79375"/>
            </a:xfrm>
            <a:custGeom>
              <a:avLst/>
              <a:gdLst/>
              <a:ahLst/>
              <a:cxnLst>
                <a:cxn ang="0">
                  <a:pos x="90" y="5"/>
                </a:cxn>
                <a:cxn ang="0">
                  <a:pos x="90" y="5"/>
                </a:cxn>
                <a:cxn ang="0">
                  <a:pos x="88" y="14"/>
                </a:cxn>
                <a:cxn ang="0">
                  <a:pos x="85" y="24"/>
                </a:cxn>
                <a:cxn ang="0">
                  <a:pos x="80" y="34"/>
                </a:cxn>
                <a:cxn ang="0">
                  <a:pos x="74" y="44"/>
                </a:cxn>
                <a:cxn ang="0">
                  <a:pos x="61" y="63"/>
                </a:cxn>
                <a:cxn ang="0">
                  <a:pos x="49" y="79"/>
                </a:cxn>
                <a:cxn ang="0">
                  <a:pos x="49" y="79"/>
                </a:cxn>
                <a:cxn ang="0">
                  <a:pos x="23" y="111"/>
                </a:cxn>
                <a:cxn ang="0">
                  <a:pos x="11" y="128"/>
                </a:cxn>
                <a:cxn ang="0">
                  <a:pos x="0" y="144"/>
                </a:cxn>
                <a:cxn ang="0">
                  <a:pos x="0" y="144"/>
                </a:cxn>
                <a:cxn ang="0">
                  <a:pos x="0" y="146"/>
                </a:cxn>
                <a:cxn ang="0">
                  <a:pos x="0" y="148"/>
                </a:cxn>
                <a:cxn ang="0">
                  <a:pos x="1" y="149"/>
                </a:cxn>
                <a:cxn ang="0">
                  <a:pos x="2" y="150"/>
                </a:cxn>
                <a:cxn ang="0">
                  <a:pos x="4" y="151"/>
                </a:cxn>
                <a:cxn ang="0">
                  <a:pos x="5" y="151"/>
                </a:cxn>
                <a:cxn ang="0">
                  <a:pos x="7" y="150"/>
                </a:cxn>
                <a:cxn ang="0">
                  <a:pos x="8" y="149"/>
                </a:cxn>
                <a:cxn ang="0">
                  <a:pos x="8" y="149"/>
                </a:cxn>
                <a:cxn ang="0">
                  <a:pos x="16" y="139"/>
                </a:cxn>
                <a:cxn ang="0">
                  <a:pos x="22" y="129"/>
                </a:cxn>
                <a:cxn ang="0">
                  <a:pos x="37" y="110"/>
                </a:cxn>
                <a:cxn ang="0">
                  <a:pos x="37" y="110"/>
                </a:cxn>
                <a:cxn ang="0">
                  <a:pos x="52" y="93"/>
                </a:cxn>
                <a:cxn ang="0">
                  <a:pos x="60" y="82"/>
                </a:cxn>
                <a:cxn ang="0">
                  <a:pos x="65" y="73"/>
                </a:cxn>
                <a:cxn ang="0">
                  <a:pos x="65" y="73"/>
                </a:cxn>
                <a:cxn ang="0">
                  <a:pos x="76" y="56"/>
                </a:cxn>
                <a:cxn ang="0">
                  <a:pos x="86" y="40"/>
                </a:cxn>
                <a:cxn ang="0">
                  <a:pos x="91" y="32"/>
                </a:cxn>
                <a:cxn ang="0">
                  <a:pos x="95" y="23"/>
                </a:cxn>
                <a:cxn ang="0">
                  <a:pos x="98" y="14"/>
                </a:cxn>
                <a:cxn ang="0">
                  <a:pos x="99" y="5"/>
                </a:cxn>
                <a:cxn ang="0">
                  <a:pos x="99" y="5"/>
                </a:cxn>
                <a:cxn ang="0">
                  <a:pos x="99" y="3"/>
                </a:cxn>
                <a:cxn ang="0">
                  <a:pos x="98" y="1"/>
                </a:cxn>
                <a:cxn ang="0">
                  <a:pos x="97" y="1"/>
                </a:cxn>
                <a:cxn ang="0">
                  <a:pos x="95" y="0"/>
                </a:cxn>
                <a:cxn ang="0">
                  <a:pos x="92" y="1"/>
                </a:cxn>
                <a:cxn ang="0">
                  <a:pos x="91" y="3"/>
                </a:cxn>
                <a:cxn ang="0">
                  <a:pos x="90" y="5"/>
                </a:cxn>
                <a:cxn ang="0">
                  <a:pos x="90" y="5"/>
                </a:cxn>
              </a:cxnLst>
              <a:rect l="0" t="0" r="r" b="b"/>
              <a:pathLst>
                <a:path w="99" h="151">
                  <a:moveTo>
                    <a:pt x="90" y="5"/>
                  </a:moveTo>
                  <a:lnTo>
                    <a:pt x="90" y="5"/>
                  </a:lnTo>
                  <a:lnTo>
                    <a:pt x="88" y="14"/>
                  </a:lnTo>
                  <a:lnTo>
                    <a:pt x="85" y="24"/>
                  </a:lnTo>
                  <a:lnTo>
                    <a:pt x="80" y="34"/>
                  </a:lnTo>
                  <a:lnTo>
                    <a:pt x="74" y="44"/>
                  </a:lnTo>
                  <a:lnTo>
                    <a:pt x="61" y="63"/>
                  </a:lnTo>
                  <a:lnTo>
                    <a:pt x="49" y="79"/>
                  </a:lnTo>
                  <a:lnTo>
                    <a:pt x="49" y="79"/>
                  </a:lnTo>
                  <a:lnTo>
                    <a:pt x="23" y="111"/>
                  </a:lnTo>
                  <a:lnTo>
                    <a:pt x="11" y="128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0" y="146"/>
                  </a:lnTo>
                  <a:lnTo>
                    <a:pt x="0" y="148"/>
                  </a:lnTo>
                  <a:lnTo>
                    <a:pt x="1" y="149"/>
                  </a:lnTo>
                  <a:lnTo>
                    <a:pt x="2" y="150"/>
                  </a:lnTo>
                  <a:lnTo>
                    <a:pt x="4" y="151"/>
                  </a:lnTo>
                  <a:lnTo>
                    <a:pt x="5" y="151"/>
                  </a:lnTo>
                  <a:lnTo>
                    <a:pt x="7" y="150"/>
                  </a:lnTo>
                  <a:lnTo>
                    <a:pt x="8" y="149"/>
                  </a:lnTo>
                  <a:lnTo>
                    <a:pt x="8" y="149"/>
                  </a:lnTo>
                  <a:lnTo>
                    <a:pt x="16" y="139"/>
                  </a:lnTo>
                  <a:lnTo>
                    <a:pt x="22" y="129"/>
                  </a:lnTo>
                  <a:lnTo>
                    <a:pt x="37" y="110"/>
                  </a:lnTo>
                  <a:lnTo>
                    <a:pt x="37" y="110"/>
                  </a:lnTo>
                  <a:lnTo>
                    <a:pt x="52" y="93"/>
                  </a:lnTo>
                  <a:lnTo>
                    <a:pt x="60" y="82"/>
                  </a:lnTo>
                  <a:lnTo>
                    <a:pt x="65" y="73"/>
                  </a:lnTo>
                  <a:lnTo>
                    <a:pt x="65" y="73"/>
                  </a:lnTo>
                  <a:lnTo>
                    <a:pt x="76" y="56"/>
                  </a:lnTo>
                  <a:lnTo>
                    <a:pt x="86" y="40"/>
                  </a:lnTo>
                  <a:lnTo>
                    <a:pt x="91" y="32"/>
                  </a:lnTo>
                  <a:lnTo>
                    <a:pt x="95" y="23"/>
                  </a:lnTo>
                  <a:lnTo>
                    <a:pt x="98" y="14"/>
                  </a:lnTo>
                  <a:lnTo>
                    <a:pt x="99" y="5"/>
                  </a:lnTo>
                  <a:lnTo>
                    <a:pt x="99" y="5"/>
                  </a:lnTo>
                  <a:lnTo>
                    <a:pt x="99" y="3"/>
                  </a:lnTo>
                  <a:lnTo>
                    <a:pt x="98" y="1"/>
                  </a:lnTo>
                  <a:lnTo>
                    <a:pt x="97" y="1"/>
                  </a:lnTo>
                  <a:lnTo>
                    <a:pt x="95" y="0"/>
                  </a:lnTo>
                  <a:lnTo>
                    <a:pt x="92" y="1"/>
                  </a:lnTo>
                  <a:lnTo>
                    <a:pt x="91" y="3"/>
                  </a:lnTo>
                  <a:lnTo>
                    <a:pt x="90" y="5"/>
                  </a:lnTo>
                  <a:lnTo>
                    <a:pt x="9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26" name="Freeform 888"/>
            <p:cNvSpPr/>
            <p:nvPr/>
          </p:nvSpPr>
          <p:spPr bwMode="auto">
            <a:xfrm>
              <a:off x="4465638" y="1258888"/>
              <a:ext cx="50800" cy="90488"/>
            </a:xfrm>
            <a:custGeom>
              <a:avLst/>
              <a:gdLst/>
              <a:ahLst/>
              <a:cxnLst>
                <a:cxn ang="0">
                  <a:pos x="85" y="4"/>
                </a:cxn>
                <a:cxn ang="0">
                  <a:pos x="85" y="4"/>
                </a:cxn>
                <a:cxn ang="0">
                  <a:pos x="83" y="13"/>
                </a:cxn>
                <a:cxn ang="0">
                  <a:pos x="80" y="24"/>
                </a:cxn>
                <a:cxn ang="0">
                  <a:pos x="75" y="33"/>
                </a:cxn>
                <a:cxn ang="0">
                  <a:pos x="71" y="42"/>
                </a:cxn>
                <a:cxn ang="0">
                  <a:pos x="59" y="61"/>
                </a:cxn>
                <a:cxn ang="0">
                  <a:pos x="48" y="78"/>
                </a:cxn>
                <a:cxn ang="0">
                  <a:pos x="48" y="78"/>
                </a:cxn>
                <a:cxn ang="0">
                  <a:pos x="36" y="99"/>
                </a:cxn>
                <a:cxn ang="0">
                  <a:pos x="24" y="121"/>
                </a:cxn>
                <a:cxn ang="0">
                  <a:pos x="13" y="142"/>
                </a:cxn>
                <a:cxn ang="0">
                  <a:pos x="1" y="164"/>
                </a:cxn>
                <a:cxn ang="0">
                  <a:pos x="1" y="164"/>
                </a:cxn>
                <a:cxn ang="0">
                  <a:pos x="0" y="166"/>
                </a:cxn>
                <a:cxn ang="0">
                  <a:pos x="0" y="167"/>
                </a:cxn>
                <a:cxn ang="0">
                  <a:pos x="1" y="169"/>
                </a:cxn>
                <a:cxn ang="0">
                  <a:pos x="3" y="170"/>
                </a:cxn>
                <a:cxn ang="0">
                  <a:pos x="4" y="170"/>
                </a:cxn>
                <a:cxn ang="0">
                  <a:pos x="6" y="170"/>
                </a:cxn>
                <a:cxn ang="0">
                  <a:pos x="8" y="170"/>
                </a:cxn>
                <a:cxn ang="0">
                  <a:pos x="9" y="168"/>
                </a:cxn>
                <a:cxn ang="0">
                  <a:pos x="9" y="168"/>
                </a:cxn>
                <a:cxn ang="0">
                  <a:pos x="22" y="146"/>
                </a:cxn>
                <a:cxn ang="0">
                  <a:pos x="35" y="123"/>
                </a:cxn>
                <a:cxn ang="0">
                  <a:pos x="47" y="99"/>
                </a:cxn>
                <a:cxn ang="0">
                  <a:pos x="61" y="77"/>
                </a:cxn>
                <a:cxn ang="0">
                  <a:pos x="61" y="77"/>
                </a:cxn>
                <a:cxn ang="0">
                  <a:pos x="71" y="61"/>
                </a:cxn>
                <a:cxn ang="0">
                  <a:pos x="81" y="43"/>
                </a:cxn>
                <a:cxn ang="0">
                  <a:pos x="85" y="34"/>
                </a:cxn>
                <a:cxn ang="0">
                  <a:pos x="89" y="25"/>
                </a:cxn>
                <a:cxn ang="0">
                  <a:pos x="93" y="15"/>
                </a:cxn>
                <a:cxn ang="0">
                  <a:pos x="95" y="6"/>
                </a:cxn>
                <a:cxn ang="0">
                  <a:pos x="95" y="6"/>
                </a:cxn>
                <a:cxn ang="0">
                  <a:pos x="95" y="4"/>
                </a:cxn>
                <a:cxn ang="0">
                  <a:pos x="94" y="3"/>
                </a:cxn>
                <a:cxn ang="0">
                  <a:pos x="90" y="1"/>
                </a:cxn>
                <a:cxn ang="0">
                  <a:pos x="89" y="0"/>
                </a:cxn>
                <a:cxn ang="0">
                  <a:pos x="87" y="1"/>
                </a:cxn>
                <a:cxn ang="0">
                  <a:pos x="86" y="2"/>
                </a:cxn>
                <a:cxn ang="0">
                  <a:pos x="85" y="4"/>
                </a:cxn>
                <a:cxn ang="0">
                  <a:pos x="85" y="4"/>
                </a:cxn>
              </a:cxnLst>
              <a:rect l="0" t="0" r="r" b="b"/>
              <a:pathLst>
                <a:path w="95" h="170">
                  <a:moveTo>
                    <a:pt x="85" y="4"/>
                  </a:moveTo>
                  <a:lnTo>
                    <a:pt x="85" y="4"/>
                  </a:lnTo>
                  <a:lnTo>
                    <a:pt x="83" y="13"/>
                  </a:lnTo>
                  <a:lnTo>
                    <a:pt x="80" y="24"/>
                  </a:lnTo>
                  <a:lnTo>
                    <a:pt x="75" y="33"/>
                  </a:lnTo>
                  <a:lnTo>
                    <a:pt x="71" y="42"/>
                  </a:lnTo>
                  <a:lnTo>
                    <a:pt x="59" y="61"/>
                  </a:lnTo>
                  <a:lnTo>
                    <a:pt x="48" y="78"/>
                  </a:lnTo>
                  <a:lnTo>
                    <a:pt x="48" y="78"/>
                  </a:lnTo>
                  <a:lnTo>
                    <a:pt x="36" y="99"/>
                  </a:lnTo>
                  <a:lnTo>
                    <a:pt x="24" y="121"/>
                  </a:lnTo>
                  <a:lnTo>
                    <a:pt x="13" y="142"/>
                  </a:lnTo>
                  <a:lnTo>
                    <a:pt x="1" y="164"/>
                  </a:lnTo>
                  <a:lnTo>
                    <a:pt x="1" y="164"/>
                  </a:lnTo>
                  <a:lnTo>
                    <a:pt x="0" y="166"/>
                  </a:lnTo>
                  <a:lnTo>
                    <a:pt x="0" y="167"/>
                  </a:lnTo>
                  <a:lnTo>
                    <a:pt x="1" y="169"/>
                  </a:lnTo>
                  <a:lnTo>
                    <a:pt x="3" y="170"/>
                  </a:lnTo>
                  <a:lnTo>
                    <a:pt x="4" y="170"/>
                  </a:lnTo>
                  <a:lnTo>
                    <a:pt x="6" y="170"/>
                  </a:lnTo>
                  <a:lnTo>
                    <a:pt x="8" y="170"/>
                  </a:lnTo>
                  <a:lnTo>
                    <a:pt x="9" y="168"/>
                  </a:lnTo>
                  <a:lnTo>
                    <a:pt x="9" y="168"/>
                  </a:lnTo>
                  <a:lnTo>
                    <a:pt x="22" y="146"/>
                  </a:lnTo>
                  <a:lnTo>
                    <a:pt x="35" y="123"/>
                  </a:lnTo>
                  <a:lnTo>
                    <a:pt x="47" y="99"/>
                  </a:lnTo>
                  <a:lnTo>
                    <a:pt x="61" y="77"/>
                  </a:lnTo>
                  <a:lnTo>
                    <a:pt x="61" y="77"/>
                  </a:lnTo>
                  <a:lnTo>
                    <a:pt x="71" y="61"/>
                  </a:lnTo>
                  <a:lnTo>
                    <a:pt x="81" y="43"/>
                  </a:lnTo>
                  <a:lnTo>
                    <a:pt x="85" y="34"/>
                  </a:lnTo>
                  <a:lnTo>
                    <a:pt x="89" y="25"/>
                  </a:lnTo>
                  <a:lnTo>
                    <a:pt x="93" y="15"/>
                  </a:lnTo>
                  <a:lnTo>
                    <a:pt x="95" y="6"/>
                  </a:lnTo>
                  <a:lnTo>
                    <a:pt x="95" y="6"/>
                  </a:lnTo>
                  <a:lnTo>
                    <a:pt x="95" y="4"/>
                  </a:lnTo>
                  <a:lnTo>
                    <a:pt x="94" y="3"/>
                  </a:lnTo>
                  <a:lnTo>
                    <a:pt x="90" y="1"/>
                  </a:lnTo>
                  <a:lnTo>
                    <a:pt x="89" y="0"/>
                  </a:lnTo>
                  <a:lnTo>
                    <a:pt x="87" y="1"/>
                  </a:lnTo>
                  <a:lnTo>
                    <a:pt x="86" y="2"/>
                  </a:lnTo>
                  <a:lnTo>
                    <a:pt x="85" y="4"/>
                  </a:lnTo>
                  <a:lnTo>
                    <a:pt x="8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27" name="Freeform 889"/>
            <p:cNvSpPr/>
            <p:nvPr/>
          </p:nvSpPr>
          <p:spPr bwMode="auto">
            <a:xfrm>
              <a:off x="4513263" y="1276350"/>
              <a:ext cx="47625" cy="93663"/>
            </a:xfrm>
            <a:custGeom>
              <a:avLst/>
              <a:gdLst/>
              <a:ahLst/>
              <a:cxnLst>
                <a:cxn ang="0">
                  <a:pos x="81" y="3"/>
                </a:cxn>
                <a:cxn ang="0">
                  <a:pos x="81" y="3"/>
                </a:cxn>
                <a:cxn ang="0">
                  <a:pos x="66" y="45"/>
                </a:cxn>
                <a:cxn ang="0">
                  <a:pos x="57" y="66"/>
                </a:cxn>
                <a:cxn ang="0">
                  <a:pos x="48" y="87"/>
                </a:cxn>
                <a:cxn ang="0">
                  <a:pos x="48" y="87"/>
                </a:cxn>
                <a:cxn ang="0">
                  <a:pos x="38" y="107"/>
                </a:cxn>
                <a:cxn ang="0">
                  <a:pos x="27" y="128"/>
                </a:cxn>
                <a:cxn ang="0">
                  <a:pos x="15" y="149"/>
                </a:cxn>
                <a:cxn ang="0">
                  <a:pos x="2" y="167"/>
                </a:cxn>
                <a:cxn ang="0">
                  <a:pos x="2" y="167"/>
                </a:cxn>
                <a:cxn ang="0">
                  <a:pos x="0" y="168"/>
                </a:cxn>
                <a:cxn ang="0">
                  <a:pos x="0" y="170"/>
                </a:cxn>
                <a:cxn ang="0">
                  <a:pos x="2" y="173"/>
                </a:cxn>
                <a:cxn ang="0">
                  <a:pos x="4" y="175"/>
                </a:cxn>
                <a:cxn ang="0">
                  <a:pos x="5" y="175"/>
                </a:cxn>
                <a:cxn ang="0">
                  <a:pos x="7" y="175"/>
                </a:cxn>
                <a:cxn ang="0">
                  <a:pos x="8" y="173"/>
                </a:cxn>
                <a:cxn ang="0">
                  <a:pos x="13" y="168"/>
                </a:cxn>
                <a:cxn ang="0">
                  <a:pos x="13" y="168"/>
                </a:cxn>
                <a:cxn ang="0">
                  <a:pos x="14" y="167"/>
                </a:cxn>
                <a:cxn ang="0">
                  <a:pos x="14" y="165"/>
                </a:cxn>
                <a:cxn ang="0">
                  <a:pos x="14" y="165"/>
                </a:cxn>
                <a:cxn ang="0">
                  <a:pos x="24" y="150"/>
                </a:cxn>
                <a:cxn ang="0">
                  <a:pos x="34" y="132"/>
                </a:cxn>
                <a:cxn ang="0">
                  <a:pos x="42" y="116"/>
                </a:cxn>
                <a:cxn ang="0">
                  <a:pos x="51" y="99"/>
                </a:cxn>
                <a:cxn ang="0">
                  <a:pos x="51" y="99"/>
                </a:cxn>
                <a:cxn ang="0">
                  <a:pos x="57" y="88"/>
                </a:cxn>
                <a:cxn ang="0">
                  <a:pos x="63" y="76"/>
                </a:cxn>
                <a:cxn ang="0">
                  <a:pos x="73" y="54"/>
                </a:cxn>
                <a:cxn ang="0">
                  <a:pos x="82" y="30"/>
                </a:cxn>
                <a:cxn ang="0">
                  <a:pos x="90" y="5"/>
                </a:cxn>
                <a:cxn ang="0">
                  <a:pos x="90" y="5"/>
                </a:cxn>
                <a:cxn ang="0">
                  <a:pos x="90" y="3"/>
                </a:cxn>
                <a:cxn ang="0">
                  <a:pos x="89" y="2"/>
                </a:cxn>
                <a:cxn ang="0">
                  <a:pos x="88" y="1"/>
                </a:cxn>
                <a:cxn ang="0">
                  <a:pos x="87" y="0"/>
                </a:cxn>
                <a:cxn ang="0">
                  <a:pos x="85" y="0"/>
                </a:cxn>
                <a:cxn ang="0">
                  <a:pos x="83" y="0"/>
                </a:cxn>
                <a:cxn ang="0">
                  <a:pos x="82" y="1"/>
                </a:cxn>
                <a:cxn ang="0">
                  <a:pos x="81" y="3"/>
                </a:cxn>
                <a:cxn ang="0">
                  <a:pos x="81" y="3"/>
                </a:cxn>
              </a:cxnLst>
              <a:rect l="0" t="0" r="r" b="b"/>
              <a:pathLst>
                <a:path w="90" h="175">
                  <a:moveTo>
                    <a:pt x="81" y="3"/>
                  </a:moveTo>
                  <a:lnTo>
                    <a:pt x="81" y="3"/>
                  </a:lnTo>
                  <a:lnTo>
                    <a:pt x="66" y="45"/>
                  </a:lnTo>
                  <a:lnTo>
                    <a:pt x="57" y="66"/>
                  </a:lnTo>
                  <a:lnTo>
                    <a:pt x="48" y="87"/>
                  </a:lnTo>
                  <a:lnTo>
                    <a:pt x="48" y="87"/>
                  </a:lnTo>
                  <a:lnTo>
                    <a:pt x="38" y="107"/>
                  </a:lnTo>
                  <a:lnTo>
                    <a:pt x="27" y="128"/>
                  </a:lnTo>
                  <a:lnTo>
                    <a:pt x="15" y="149"/>
                  </a:lnTo>
                  <a:lnTo>
                    <a:pt x="2" y="167"/>
                  </a:lnTo>
                  <a:lnTo>
                    <a:pt x="2" y="167"/>
                  </a:lnTo>
                  <a:lnTo>
                    <a:pt x="0" y="168"/>
                  </a:lnTo>
                  <a:lnTo>
                    <a:pt x="0" y="170"/>
                  </a:lnTo>
                  <a:lnTo>
                    <a:pt x="2" y="173"/>
                  </a:lnTo>
                  <a:lnTo>
                    <a:pt x="4" y="175"/>
                  </a:lnTo>
                  <a:lnTo>
                    <a:pt x="5" y="175"/>
                  </a:lnTo>
                  <a:lnTo>
                    <a:pt x="7" y="175"/>
                  </a:lnTo>
                  <a:lnTo>
                    <a:pt x="8" y="173"/>
                  </a:lnTo>
                  <a:lnTo>
                    <a:pt x="13" y="168"/>
                  </a:lnTo>
                  <a:lnTo>
                    <a:pt x="13" y="168"/>
                  </a:lnTo>
                  <a:lnTo>
                    <a:pt x="14" y="167"/>
                  </a:lnTo>
                  <a:lnTo>
                    <a:pt x="14" y="165"/>
                  </a:lnTo>
                  <a:lnTo>
                    <a:pt x="14" y="165"/>
                  </a:lnTo>
                  <a:lnTo>
                    <a:pt x="24" y="150"/>
                  </a:lnTo>
                  <a:lnTo>
                    <a:pt x="34" y="132"/>
                  </a:lnTo>
                  <a:lnTo>
                    <a:pt x="42" y="116"/>
                  </a:lnTo>
                  <a:lnTo>
                    <a:pt x="51" y="99"/>
                  </a:lnTo>
                  <a:lnTo>
                    <a:pt x="51" y="99"/>
                  </a:lnTo>
                  <a:lnTo>
                    <a:pt x="57" y="88"/>
                  </a:lnTo>
                  <a:lnTo>
                    <a:pt x="63" y="76"/>
                  </a:lnTo>
                  <a:lnTo>
                    <a:pt x="73" y="54"/>
                  </a:lnTo>
                  <a:lnTo>
                    <a:pt x="82" y="30"/>
                  </a:lnTo>
                  <a:lnTo>
                    <a:pt x="90" y="5"/>
                  </a:lnTo>
                  <a:lnTo>
                    <a:pt x="90" y="5"/>
                  </a:lnTo>
                  <a:lnTo>
                    <a:pt x="90" y="3"/>
                  </a:lnTo>
                  <a:lnTo>
                    <a:pt x="89" y="2"/>
                  </a:lnTo>
                  <a:lnTo>
                    <a:pt x="88" y="1"/>
                  </a:lnTo>
                  <a:lnTo>
                    <a:pt x="87" y="0"/>
                  </a:lnTo>
                  <a:lnTo>
                    <a:pt x="85" y="0"/>
                  </a:lnTo>
                  <a:lnTo>
                    <a:pt x="83" y="0"/>
                  </a:lnTo>
                  <a:lnTo>
                    <a:pt x="82" y="1"/>
                  </a:lnTo>
                  <a:lnTo>
                    <a:pt x="81" y="3"/>
                  </a:lnTo>
                  <a:lnTo>
                    <a:pt x="81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28" name="Freeform 890"/>
            <p:cNvSpPr/>
            <p:nvPr/>
          </p:nvSpPr>
          <p:spPr bwMode="auto">
            <a:xfrm>
              <a:off x="4538663" y="1304925"/>
              <a:ext cx="44450" cy="92075"/>
            </a:xfrm>
            <a:custGeom>
              <a:avLst/>
              <a:gdLst/>
              <a:ahLst/>
              <a:cxnLst>
                <a:cxn ang="0">
                  <a:pos x="75" y="5"/>
                </a:cxn>
                <a:cxn ang="0">
                  <a:pos x="75" y="5"/>
                </a:cxn>
                <a:cxn ang="0">
                  <a:pos x="74" y="16"/>
                </a:cxn>
                <a:cxn ang="0">
                  <a:pos x="71" y="26"/>
                </a:cxn>
                <a:cxn ang="0">
                  <a:pos x="68" y="38"/>
                </a:cxn>
                <a:cxn ang="0">
                  <a:pos x="64" y="48"/>
                </a:cxn>
                <a:cxn ang="0">
                  <a:pos x="54" y="69"/>
                </a:cxn>
                <a:cxn ang="0">
                  <a:pos x="43" y="88"/>
                </a:cxn>
                <a:cxn ang="0">
                  <a:pos x="43" y="88"/>
                </a:cxn>
                <a:cxn ang="0">
                  <a:pos x="22" y="128"/>
                </a:cxn>
                <a:cxn ang="0">
                  <a:pos x="10" y="148"/>
                </a:cxn>
                <a:cxn ang="0">
                  <a:pos x="0" y="168"/>
                </a:cxn>
                <a:cxn ang="0">
                  <a:pos x="0" y="168"/>
                </a:cxn>
                <a:cxn ang="0">
                  <a:pos x="0" y="170"/>
                </a:cxn>
                <a:cxn ang="0">
                  <a:pos x="0" y="172"/>
                </a:cxn>
                <a:cxn ang="0">
                  <a:pos x="1" y="173"/>
                </a:cxn>
                <a:cxn ang="0">
                  <a:pos x="2" y="174"/>
                </a:cxn>
                <a:cxn ang="0">
                  <a:pos x="4" y="175"/>
                </a:cxn>
                <a:cxn ang="0">
                  <a:pos x="5" y="175"/>
                </a:cxn>
                <a:cxn ang="0">
                  <a:pos x="7" y="174"/>
                </a:cxn>
                <a:cxn ang="0">
                  <a:pos x="8" y="173"/>
                </a:cxn>
                <a:cxn ang="0">
                  <a:pos x="8" y="173"/>
                </a:cxn>
                <a:cxn ang="0">
                  <a:pos x="21" y="148"/>
                </a:cxn>
                <a:cxn ang="0">
                  <a:pos x="34" y="125"/>
                </a:cxn>
                <a:cxn ang="0">
                  <a:pos x="61" y="78"/>
                </a:cxn>
                <a:cxn ang="0">
                  <a:pos x="61" y="78"/>
                </a:cxn>
                <a:cxn ang="0">
                  <a:pos x="69" y="61"/>
                </a:cxn>
                <a:cxn ang="0">
                  <a:pos x="77" y="42"/>
                </a:cxn>
                <a:cxn ang="0">
                  <a:pos x="80" y="33"/>
                </a:cxn>
                <a:cxn ang="0">
                  <a:pos x="83" y="23"/>
                </a:cxn>
                <a:cxn ang="0">
                  <a:pos x="84" y="14"/>
                </a:cxn>
                <a:cxn ang="0">
                  <a:pos x="85" y="5"/>
                </a:cxn>
                <a:cxn ang="0">
                  <a:pos x="85" y="5"/>
                </a:cxn>
                <a:cxn ang="0">
                  <a:pos x="85" y="3"/>
                </a:cxn>
                <a:cxn ang="0">
                  <a:pos x="84" y="1"/>
                </a:cxn>
                <a:cxn ang="0">
                  <a:pos x="82" y="0"/>
                </a:cxn>
                <a:cxn ang="0">
                  <a:pos x="81" y="0"/>
                </a:cxn>
                <a:cxn ang="0">
                  <a:pos x="78" y="0"/>
                </a:cxn>
                <a:cxn ang="0">
                  <a:pos x="77" y="1"/>
                </a:cxn>
                <a:cxn ang="0">
                  <a:pos x="75" y="3"/>
                </a:cxn>
                <a:cxn ang="0">
                  <a:pos x="75" y="5"/>
                </a:cxn>
                <a:cxn ang="0">
                  <a:pos x="75" y="5"/>
                </a:cxn>
              </a:cxnLst>
              <a:rect l="0" t="0" r="r" b="b"/>
              <a:pathLst>
                <a:path w="85" h="175">
                  <a:moveTo>
                    <a:pt x="75" y="5"/>
                  </a:moveTo>
                  <a:lnTo>
                    <a:pt x="75" y="5"/>
                  </a:lnTo>
                  <a:lnTo>
                    <a:pt x="74" y="16"/>
                  </a:lnTo>
                  <a:lnTo>
                    <a:pt x="71" y="26"/>
                  </a:lnTo>
                  <a:lnTo>
                    <a:pt x="68" y="38"/>
                  </a:lnTo>
                  <a:lnTo>
                    <a:pt x="64" y="48"/>
                  </a:lnTo>
                  <a:lnTo>
                    <a:pt x="54" y="69"/>
                  </a:lnTo>
                  <a:lnTo>
                    <a:pt x="43" y="88"/>
                  </a:lnTo>
                  <a:lnTo>
                    <a:pt x="43" y="88"/>
                  </a:lnTo>
                  <a:lnTo>
                    <a:pt x="22" y="128"/>
                  </a:lnTo>
                  <a:lnTo>
                    <a:pt x="10" y="148"/>
                  </a:lnTo>
                  <a:lnTo>
                    <a:pt x="0" y="168"/>
                  </a:lnTo>
                  <a:lnTo>
                    <a:pt x="0" y="168"/>
                  </a:lnTo>
                  <a:lnTo>
                    <a:pt x="0" y="170"/>
                  </a:lnTo>
                  <a:lnTo>
                    <a:pt x="0" y="172"/>
                  </a:lnTo>
                  <a:lnTo>
                    <a:pt x="1" y="173"/>
                  </a:lnTo>
                  <a:lnTo>
                    <a:pt x="2" y="174"/>
                  </a:lnTo>
                  <a:lnTo>
                    <a:pt x="4" y="175"/>
                  </a:lnTo>
                  <a:lnTo>
                    <a:pt x="5" y="175"/>
                  </a:lnTo>
                  <a:lnTo>
                    <a:pt x="7" y="174"/>
                  </a:lnTo>
                  <a:lnTo>
                    <a:pt x="8" y="173"/>
                  </a:lnTo>
                  <a:lnTo>
                    <a:pt x="8" y="173"/>
                  </a:lnTo>
                  <a:lnTo>
                    <a:pt x="21" y="148"/>
                  </a:lnTo>
                  <a:lnTo>
                    <a:pt x="34" y="125"/>
                  </a:lnTo>
                  <a:lnTo>
                    <a:pt x="61" y="78"/>
                  </a:lnTo>
                  <a:lnTo>
                    <a:pt x="61" y="78"/>
                  </a:lnTo>
                  <a:lnTo>
                    <a:pt x="69" y="61"/>
                  </a:lnTo>
                  <a:lnTo>
                    <a:pt x="77" y="42"/>
                  </a:lnTo>
                  <a:lnTo>
                    <a:pt x="80" y="33"/>
                  </a:lnTo>
                  <a:lnTo>
                    <a:pt x="83" y="23"/>
                  </a:lnTo>
                  <a:lnTo>
                    <a:pt x="84" y="14"/>
                  </a:lnTo>
                  <a:lnTo>
                    <a:pt x="85" y="5"/>
                  </a:lnTo>
                  <a:lnTo>
                    <a:pt x="85" y="5"/>
                  </a:lnTo>
                  <a:lnTo>
                    <a:pt x="85" y="3"/>
                  </a:lnTo>
                  <a:lnTo>
                    <a:pt x="84" y="1"/>
                  </a:lnTo>
                  <a:lnTo>
                    <a:pt x="82" y="0"/>
                  </a:lnTo>
                  <a:lnTo>
                    <a:pt x="81" y="0"/>
                  </a:lnTo>
                  <a:lnTo>
                    <a:pt x="78" y="0"/>
                  </a:lnTo>
                  <a:lnTo>
                    <a:pt x="77" y="1"/>
                  </a:lnTo>
                  <a:lnTo>
                    <a:pt x="75" y="3"/>
                  </a:lnTo>
                  <a:lnTo>
                    <a:pt x="75" y="5"/>
                  </a:lnTo>
                  <a:lnTo>
                    <a:pt x="7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29" name="Freeform 891"/>
            <p:cNvSpPr/>
            <p:nvPr/>
          </p:nvSpPr>
          <p:spPr bwMode="auto">
            <a:xfrm>
              <a:off x="4568825" y="1336675"/>
              <a:ext cx="44450" cy="87313"/>
            </a:xfrm>
            <a:custGeom>
              <a:avLst/>
              <a:gdLst/>
              <a:ahLst/>
              <a:cxnLst>
                <a:cxn ang="0">
                  <a:pos x="85" y="4"/>
                </a:cxn>
                <a:cxn ang="0">
                  <a:pos x="85" y="4"/>
                </a:cxn>
                <a:cxn ang="0">
                  <a:pos x="85" y="2"/>
                </a:cxn>
                <a:cxn ang="0">
                  <a:pos x="82" y="1"/>
                </a:cxn>
                <a:cxn ang="0">
                  <a:pos x="79" y="0"/>
                </a:cxn>
                <a:cxn ang="0">
                  <a:pos x="78" y="0"/>
                </a:cxn>
                <a:cxn ang="0">
                  <a:pos x="76" y="1"/>
                </a:cxn>
                <a:cxn ang="0">
                  <a:pos x="75" y="2"/>
                </a:cxn>
                <a:cxn ang="0">
                  <a:pos x="75" y="4"/>
                </a:cxn>
                <a:cxn ang="0">
                  <a:pos x="75" y="4"/>
                </a:cxn>
                <a:cxn ang="0">
                  <a:pos x="75" y="14"/>
                </a:cxn>
                <a:cxn ang="0">
                  <a:pos x="73" y="23"/>
                </a:cxn>
                <a:cxn ang="0">
                  <a:pos x="69" y="33"/>
                </a:cxn>
                <a:cxn ang="0">
                  <a:pos x="64" y="42"/>
                </a:cxn>
                <a:cxn ang="0">
                  <a:pos x="52" y="59"/>
                </a:cxn>
                <a:cxn ang="0">
                  <a:pos x="47" y="69"/>
                </a:cxn>
                <a:cxn ang="0">
                  <a:pos x="43" y="77"/>
                </a:cxn>
                <a:cxn ang="0">
                  <a:pos x="43" y="77"/>
                </a:cxn>
                <a:cxn ang="0">
                  <a:pos x="35" y="96"/>
                </a:cxn>
                <a:cxn ang="0">
                  <a:pos x="27" y="113"/>
                </a:cxn>
                <a:cxn ang="0">
                  <a:pos x="27" y="113"/>
                </a:cxn>
                <a:cxn ang="0">
                  <a:pos x="16" y="137"/>
                </a:cxn>
                <a:cxn ang="0">
                  <a:pos x="10" y="147"/>
                </a:cxn>
                <a:cxn ang="0">
                  <a:pos x="6" y="152"/>
                </a:cxn>
                <a:cxn ang="0">
                  <a:pos x="2" y="157"/>
                </a:cxn>
                <a:cxn ang="0">
                  <a:pos x="2" y="157"/>
                </a:cxn>
                <a:cxn ang="0">
                  <a:pos x="0" y="159"/>
                </a:cxn>
                <a:cxn ang="0">
                  <a:pos x="0" y="162"/>
                </a:cxn>
                <a:cxn ang="0">
                  <a:pos x="1" y="164"/>
                </a:cxn>
                <a:cxn ang="0">
                  <a:pos x="4" y="165"/>
                </a:cxn>
                <a:cxn ang="0">
                  <a:pos x="9" y="165"/>
                </a:cxn>
                <a:cxn ang="0">
                  <a:pos x="9" y="165"/>
                </a:cxn>
                <a:cxn ang="0">
                  <a:pos x="11" y="165"/>
                </a:cxn>
                <a:cxn ang="0">
                  <a:pos x="13" y="163"/>
                </a:cxn>
                <a:cxn ang="0">
                  <a:pos x="13" y="161"/>
                </a:cxn>
                <a:cxn ang="0">
                  <a:pos x="13" y="159"/>
                </a:cxn>
                <a:cxn ang="0">
                  <a:pos x="13" y="159"/>
                </a:cxn>
                <a:cxn ang="0">
                  <a:pos x="16" y="155"/>
                </a:cxn>
                <a:cxn ang="0">
                  <a:pos x="19" y="149"/>
                </a:cxn>
                <a:cxn ang="0">
                  <a:pos x="25" y="139"/>
                </a:cxn>
                <a:cxn ang="0">
                  <a:pos x="25" y="139"/>
                </a:cxn>
                <a:cxn ang="0">
                  <a:pos x="37" y="113"/>
                </a:cxn>
                <a:cxn ang="0">
                  <a:pos x="49" y="87"/>
                </a:cxn>
                <a:cxn ang="0">
                  <a:pos x="49" y="87"/>
                </a:cxn>
                <a:cxn ang="0">
                  <a:pos x="54" y="77"/>
                </a:cxn>
                <a:cxn ang="0">
                  <a:pos x="60" y="68"/>
                </a:cxn>
                <a:cxn ang="0">
                  <a:pos x="72" y="47"/>
                </a:cxn>
                <a:cxn ang="0">
                  <a:pos x="77" y="37"/>
                </a:cxn>
                <a:cxn ang="0">
                  <a:pos x="81" y="26"/>
                </a:cxn>
                <a:cxn ang="0">
                  <a:pos x="85" y="15"/>
                </a:cxn>
                <a:cxn ang="0">
                  <a:pos x="85" y="10"/>
                </a:cxn>
                <a:cxn ang="0">
                  <a:pos x="85" y="4"/>
                </a:cxn>
                <a:cxn ang="0">
                  <a:pos x="85" y="4"/>
                </a:cxn>
              </a:cxnLst>
              <a:rect l="0" t="0" r="r" b="b"/>
              <a:pathLst>
                <a:path w="85" h="165">
                  <a:moveTo>
                    <a:pt x="85" y="4"/>
                  </a:moveTo>
                  <a:lnTo>
                    <a:pt x="85" y="4"/>
                  </a:lnTo>
                  <a:lnTo>
                    <a:pt x="85" y="2"/>
                  </a:lnTo>
                  <a:lnTo>
                    <a:pt x="82" y="1"/>
                  </a:lnTo>
                  <a:lnTo>
                    <a:pt x="79" y="0"/>
                  </a:lnTo>
                  <a:lnTo>
                    <a:pt x="78" y="0"/>
                  </a:lnTo>
                  <a:lnTo>
                    <a:pt x="76" y="1"/>
                  </a:lnTo>
                  <a:lnTo>
                    <a:pt x="75" y="2"/>
                  </a:lnTo>
                  <a:lnTo>
                    <a:pt x="75" y="4"/>
                  </a:lnTo>
                  <a:lnTo>
                    <a:pt x="75" y="4"/>
                  </a:lnTo>
                  <a:lnTo>
                    <a:pt x="75" y="14"/>
                  </a:lnTo>
                  <a:lnTo>
                    <a:pt x="73" y="23"/>
                  </a:lnTo>
                  <a:lnTo>
                    <a:pt x="69" y="33"/>
                  </a:lnTo>
                  <a:lnTo>
                    <a:pt x="64" y="42"/>
                  </a:lnTo>
                  <a:lnTo>
                    <a:pt x="52" y="59"/>
                  </a:lnTo>
                  <a:lnTo>
                    <a:pt x="47" y="69"/>
                  </a:lnTo>
                  <a:lnTo>
                    <a:pt x="43" y="77"/>
                  </a:lnTo>
                  <a:lnTo>
                    <a:pt x="43" y="77"/>
                  </a:lnTo>
                  <a:lnTo>
                    <a:pt x="35" y="96"/>
                  </a:lnTo>
                  <a:lnTo>
                    <a:pt x="27" y="113"/>
                  </a:lnTo>
                  <a:lnTo>
                    <a:pt x="27" y="113"/>
                  </a:lnTo>
                  <a:lnTo>
                    <a:pt x="16" y="137"/>
                  </a:lnTo>
                  <a:lnTo>
                    <a:pt x="10" y="147"/>
                  </a:lnTo>
                  <a:lnTo>
                    <a:pt x="6" y="152"/>
                  </a:lnTo>
                  <a:lnTo>
                    <a:pt x="2" y="157"/>
                  </a:lnTo>
                  <a:lnTo>
                    <a:pt x="2" y="157"/>
                  </a:lnTo>
                  <a:lnTo>
                    <a:pt x="0" y="159"/>
                  </a:lnTo>
                  <a:lnTo>
                    <a:pt x="0" y="162"/>
                  </a:lnTo>
                  <a:lnTo>
                    <a:pt x="1" y="164"/>
                  </a:lnTo>
                  <a:lnTo>
                    <a:pt x="4" y="165"/>
                  </a:lnTo>
                  <a:lnTo>
                    <a:pt x="9" y="165"/>
                  </a:lnTo>
                  <a:lnTo>
                    <a:pt x="9" y="165"/>
                  </a:lnTo>
                  <a:lnTo>
                    <a:pt x="11" y="165"/>
                  </a:lnTo>
                  <a:lnTo>
                    <a:pt x="13" y="163"/>
                  </a:lnTo>
                  <a:lnTo>
                    <a:pt x="13" y="161"/>
                  </a:lnTo>
                  <a:lnTo>
                    <a:pt x="13" y="159"/>
                  </a:lnTo>
                  <a:lnTo>
                    <a:pt x="13" y="159"/>
                  </a:lnTo>
                  <a:lnTo>
                    <a:pt x="16" y="155"/>
                  </a:lnTo>
                  <a:lnTo>
                    <a:pt x="19" y="149"/>
                  </a:lnTo>
                  <a:lnTo>
                    <a:pt x="25" y="139"/>
                  </a:lnTo>
                  <a:lnTo>
                    <a:pt x="25" y="139"/>
                  </a:lnTo>
                  <a:lnTo>
                    <a:pt x="37" y="113"/>
                  </a:lnTo>
                  <a:lnTo>
                    <a:pt x="49" y="87"/>
                  </a:lnTo>
                  <a:lnTo>
                    <a:pt x="49" y="87"/>
                  </a:lnTo>
                  <a:lnTo>
                    <a:pt x="54" y="77"/>
                  </a:lnTo>
                  <a:lnTo>
                    <a:pt x="60" y="68"/>
                  </a:lnTo>
                  <a:lnTo>
                    <a:pt x="72" y="47"/>
                  </a:lnTo>
                  <a:lnTo>
                    <a:pt x="77" y="37"/>
                  </a:lnTo>
                  <a:lnTo>
                    <a:pt x="81" y="26"/>
                  </a:lnTo>
                  <a:lnTo>
                    <a:pt x="85" y="15"/>
                  </a:lnTo>
                  <a:lnTo>
                    <a:pt x="85" y="10"/>
                  </a:lnTo>
                  <a:lnTo>
                    <a:pt x="85" y="4"/>
                  </a:lnTo>
                  <a:lnTo>
                    <a:pt x="8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30" name="Freeform 892"/>
            <p:cNvSpPr/>
            <p:nvPr/>
          </p:nvSpPr>
          <p:spPr bwMode="auto">
            <a:xfrm>
              <a:off x="4608513" y="1366838"/>
              <a:ext cx="47625" cy="85725"/>
            </a:xfrm>
            <a:custGeom>
              <a:avLst/>
              <a:gdLst/>
              <a:ahLst/>
              <a:cxnLst>
                <a:cxn ang="0">
                  <a:pos x="81" y="5"/>
                </a:cxn>
                <a:cxn ang="0">
                  <a:pos x="81" y="5"/>
                </a:cxn>
                <a:cxn ang="0">
                  <a:pos x="80" y="15"/>
                </a:cxn>
                <a:cxn ang="0">
                  <a:pos x="77" y="25"/>
                </a:cxn>
                <a:cxn ang="0">
                  <a:pos x="73" y="36"/>
                </a:cxn>
                <a:cxn ang="0">
                  <a:pos x="67" y="46"/>
                </a:cxn>
                <a:cxn ang="0">
                  <a:pos x="56" y="64"/>
                </a:cxn>
                <a:cxn ang="0">
                  <a:pos x="46" y="83"/>
                </a:cxn>
                <a:cxn ang="0">
                  <a:pos x="46" y="83"/>
                </a:cxn>
                <a:cxn ang="0">
                  <a:pos x="34" y="101"/>
                </a:cxn>
                <a:cxn ang="0">
                  <a:pos x="23" y="119"/>
                </a:cxn>
                <a:cxn ang="0">
                  <a:pos x="1" y="154"/>
                </a:cxn>
                <a:cxn ang="0">
                  <a:pos x="1" y="154"/>
                </a:cxn>
                <a:cxn ang="0">
                  <a:pos x="0" y="156"/>
                </a:cxn>
                <a:cxn ang="0">
                  <a:pos x="0" y="158"/>
                </a:cxn>
                <a:cxn ang="0">
                  <a:pos x="1" y="159"/>
                </a:cxn>
                <a:cxn ang="0">
                  <a:pos x="2" y="160"/>
                </a:cxn>
                <a:cxn ang="0">
                  <a:pos x="4" y="162"/>
                </a:cxn>
                <a:cxn ang="0">
                  <a:pos x="6" y="162"/>
                </a:cxn>
                <a:cxn ang="0">
                  <a:pos x="7" y="160"/>
                </a:cxn>
                <a:cxn ang="0">
                  <a:pos x="10" y="159"/>
                </a:cxn>
                <a:cxn ang="0">
                  <a:pos x="10" y="159"/>
                </a:cxn>
                <a:cxn ang="0">
                  <a:pos x="33" y="120"/>
                </a:cxn>
                <a:cxn ang="0">
                  <a:pos x="46" y="101"/>
                </a:cxn>
                <a:cxn ang="0">
                  <a:pos x="57" y="81"/>
                </a:cxn>
                <a:cxn ang="0">
                  <a:pos x="57" y="81"/>
                </a:cxn>
                <a:cxn ang="0">
                  <a:pos x="68" y="62"/>
                </a:cxn>
                <a:cxn ang="0">
                  <a:pos x="79" y="45"/>
                </a:cxn>
                <a:cxn ang="0">
                  <a:pos x="83" y="34"/>
                </a:cxn>
                <a:cxn ang="0">
                  <a:pos x="86" y="25"/>
                </a:cxn>
                <a:cxn ang="0">
                  <a:pos x="89" y="15"/>
                </a:cxn>
                <a:cxn ang="0">
                  <a:pos x="90" y="5"/>
                </a:cxn>
                <a:cxn ang="0">
                  <a:pos x="90" y="5"/>
                </a:cxn>
                <a:cxn ang="0">
                  <a:pos x="90" y="2"/>
                </a:cxn>
                <a:cxn ang="0">
                  <a:pos x="89" y="1"/>
                </a:cxn>
                <a:cxn ang="0">
                  <a:pos x="88" y="0"/>
                </a:cxn>
                <a:cxn ang="0">
                  <a:pos x="86" y="0"/>
                </a:cxn>
                <a:cxn ang="0">
                  <a:pos x="83" y="1"/>
                </a:cxn>
                <a:cxn ang="0">
                  <a:pos x="82" y="2"/>
                </a:cxn>
                <a:cxn ang="0">
                  <a:pos x="81" y="5"/>
                </a:cxn>
                <a:cxn ang="0">
                  <a:pos x="81" y="5"/>
                </a:cxn>
              </a:cxnLst>
              <a:rect l="0" t="0" r="r" b="b"/>
              <a:pathLst>
                <a:path w="90" h="162">
                  <a:moveTo>
                    <a:pt x="81" y="5"/>
                  </a:moveTo>
                  <a:lnTo>
                    <a:pt x="81" y="5"/>
                  </a:lnTo>
                  <a:lnTo>
                    <a:pt x="80" y="15"/>
                  </a:lnTo>
                  <a:lnTo>
                    <a:pt x="77" y="25"/>
                  </a:lnTo>
                  <a:lnTo>
                    <a:pt x="73" y="36"/>
                  </a:lnTo>
                  <a:lnTo>
                    <a:pt x="67" y="46"/>
                  </a:lnTo>
                  <a:lnTo>
                    <a:pt x="56" y="64"/>
                  </a:lnTo>
                  <a:lnTo>
                    <a:pt x="46" y="83"/>
                  </a:lnTo>
                  <a:lnTo>
                    <a:pt x="46" y="83"/>
                  </a:lnTo>
                  <a:lnTo>
                    <a:pt x="34" y="101"/>
                  </a:lnTo>
                  <a:lnTo>
                    <a:pt x="23" y="119"/>
                  </a:lnTo>
                  <a:lnTo>
                    <a:pt x="1" y="154"/>
                  </a:lnTo>
                  <a:lnTo>
                    <a:pt x="1" y="154"/>
                  </a:lnTo>
                  <a:lnTo>
                    <a:pt x="0" y="156"/>
                  </a:lnTo>
                  <a:lnTo>
                    <a:pt x="0" y="158"/>
                  </a:lnTo>
                  <a:lnTo>
                    <a:pt x="1" y="159"/>
                  </a:lnTo>
                  <a:lnTo>
                    <a:pt x="2" y="160"/>
                  </a:lnTo>
                  <a:lnTo>
                    <a:pt x="4" y="162"/>
                  </a:lnTo>
                  <a:lnTo>
                    <a:pt x="6" y="162"/>
                  </a:lnTo>
                  <a:lnTo>
                    <a:pt x="7" y="160"/>
                  </a:lnTo>
                  <a:lnTo>
                    <a:pt x="10" y="159"/>
                  </a:lnTo>
                  <a:lnTo>
                    <a:pt x="10" y="159"/>
                  </a:lnTo>
                  <a:lnTo>
                    <a:pt x="33" y="120"/>
                  </a:lnTo>
                  <a:lnTo>
                    <a:pt x="46" y="101"/>
                  </a:lnTo>
                  <a:lnTo>
                    <a:pt x="57" y="81"/>
                  </a:lnTo>
                  <a:lnTo>
                    <a:pt x="57" y="81"/>
                  </a:lnTo>
                  <a:lnTo>
                    <a:pt x="68" y="62"/>
                  </a:lnTo>
                  <a:lnTo>
                    <a:pt x="79" y="45"/>
                  </a:lnTo>
                  <a:lnTo>
                    <a:pt x="83" y="34"/>
                  </a:lnTo>
                  <a:lnTo>
                    <a:pt x="86" y="25"/>
                  </a:lnTo>
                  <a:lnTo>
                    <a:pt x="89" y="15"/>
                  </a:lnTo>
                  <a:lnTo>
                    <a:pt x="90" y="5"/>
                  </a:lnTo>
                  <a:lnTo>
                    <a:pt x="90" y="5"/>
                  </a:lnTo>
                  <a:lnTo>
                    <a:pt x="90" y="2"/>
                  </a:lnTo>
                  <a:lnTo>
                    <a:pt x="89" y="1"/>
                  </a:lnTo>
                  <a:lnTo>
                    <a:pt x="88" y="0"/>
                  </a:lnTo>
                  <a:lnTo>
                    <a:pt x="86" y="0"/>
                  </a:lnTo>
                  <a:lnTo>
                    <a:pt x="83" y="1"/>
                  </a:lnTo>
                  <a:lnTo>
                    <a:pt x="82" y="2"/>
                  </a:lnTo>
                  <a:lnTo>
                    <a:pt x="81" y="5"/>
                  </a:lnTo>
                  <a:lnTo>
                    <a:pt x="81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31" name="Freeform 893"/>
            <p:cNvSpPr/>
            <p:nvPr/>
          </p:nvSpPr>
          <p:spPr bwMode="auto">
            <a:xfrm>
              <a:off x="4632325" y="1397000"/>
              <a:ext cx="49213" cy="85725"/>
            </a:xfrm>
            <a:custGeom>
              <a:avLst/>
              <a:gdLst/>
              <a:ahLst/>
              <a:cxnLst>
                <a:cxn ang="0">
                  <a:pos x="84" y="0"/>
                </a:cxn>
                <a:cxn ang="0">
                  <a:pos x="84" y="0"/>
                </a:cxn>
                <a:cxn ang="0">
                  <a:pos x="81" y="3"/>
                </a:cxn>
                <a:cxn ang="0">
                  <a:pos x="78" y="6"/>
                </a:cxn>
                <a:cxn ang="0">
                  <a:pos x="73" y="14"/>
                </a:cxn>
                <a:cxn ang="0">
                  <a:pos x="65" y="29"/>
                </a:cxn>
                <a:cxn ang="0">
                  <a:pos x="65" y="29"/>
                </a:cxn>
                <a:cxn ang="0">
                  <a:pos x="56" y="46"/>
                </a:cxn>
                <a:cxn ang="0">
                  <a:pos x="47" y="61"/>
                </a:cxn>
                <a:cxn ang="0">
                  <a:pos x="31" y="93"/>
                </a:cxn>
                <a:cxn ang="0">
                  <a:pos x="31" y="93"/>
                </a:cxn>
                <a:cxn ang="0">
                  <a:pos x="19" y="114"/>
                </a:cxn>
                <a:cxn ang="0">
                  <a:pos x="6" y="133"/>
                </a:cxn>
                <a:cxn ang="0">
                  <a:pos x="6" y="133"/>
                </a:cxn>
                <a:cxn ang="0">
                  <a:pos x="2" y="140"/>
                </a:cxn>
                <a:cxn ang="0">
                  <a:pos x="0" y="146"/>
                </a:cxn>
                <a:cxn ang="0">
                  <a:pos x="0" y="152"/>
                </a:cxn>
                <a:cxn ang="0">
                  <a:pos x="1" y="156"/>
                </a:cxn>
                <a:cxn ang="0">
                  <a:pos x="3" y="159"/>
                </a:cxn>
                <a:cxn ang="0">
                  <a:pos x="3" y="159"/>
                </a:cxn>
                <a:cxn ang="0">
                  <a:pos x="5" y="160"/>
                </a:cxn>
                <a:cxn ang="0">
                  <a:pos x="7" y="161"/>
                </a:cxn>
                <a:cxn ang="0">
                  <a:pos x="10" y="160"/>
                </a:cxn>
                <a:cxn ang="0">
                  <a:pos x="11" y="158"/>
                </a:cxn>
                <a:cxn ang="0">
                  <a:pos x="12" y="156"/>
                </a:cxn>
                <a:cxn ang="0">
                  <a:pos x="12" y="156"/>
                </a:cxn>
                <a:cxn ang="0">
                  <a:pos x="14" y="155"/>
                </a:cxn>
                <a:cxn ang="0">
                  <a:pos x="15" y="154"/>
                </a:cxn>
                <a:cxn ang="0">
                  <a:pos x="15" y="150"/>
                </a:cxn>
                <a:cxn ang="0">
                  <a:pos x="15" y="149"/>
                </a:cxn>
                <a:cxn ang="0">
                  <a:pos x="13" y="148"/>
                </a:cxn>
                <a:cxn ang="0">
                  <a:pos x="12" y="147"/>
                </a:cxn>
                <a:cxn ang="0">
                  <a:pos x="10" y="147"/>
                </a:cxn>
                <a:cxn ang="0">
                  <a:pos x="10" y="147"/>
                </a:cxn>
                <a:cxn ang="0">
                  <a:pos x="9" y="148"/>
                </a:cxn>
                <a:cxn ang="0">
                  <a:pos x="9" y="148"/>
                </a:cxn>
                <a:cxn ang="0">
                  <a:pos x="10" y="145"/>
                </a:cxn>
                <a:cxn ang="0">
                  <a:pos x="11" y="142"/>
                </a:cxn>
                <a:cxn ang="0">
                  <a:pos x="16" y="136"/>
                </a:cxn>
                <a:cxn ang="0">
                  <a:pos x="21" y="130"/>
                </a:cxn>
                <a:cxn ang="0">
                  <a:pos x="24" y="125"/>
                </a:cxn>
                <a:cxn ang="0">
                  <a:pos x="24" y="125"/>
                </a:cxn>
                <a:cxn ang="0">
                  <a:pos x="47" y="83"/>
                </a:cxn>
                <a:cxn ang="0">
                  <a:pos x="47" y="83"/>
                </a:cxn>
                <a:cxn ang="0">
                  <a:pos x="59" y="61"/>
                </a:cxn>
                <a:cxn ang="0">
                  <a:pos x="70" y="40"/>
                </a:cxn>
                <a:cxn ang="0">
                  <a:pos x="70" y="40"/>
                </a:cxn>
                <a:cxn ang="0">
                  <a:pos x="78" y="24"/>
                </a:cxn>
                <a:cxn ang="0">
                  <a:pos x="83" y="15"/>
                </a:cxn>
                <a:cxn ang="0">
                  <a:pos x="86" y="12"/>
                </a:cxn>
                <a:cxn ang="0">
                  <a:pos x="90" y="8"/>
                </a:cxn>
                <a:cxn ang="0">
                  <a:pos x="90" y="8"/>
                </a:cxn>
                <a:cxn ang="0">
                  <a:pos x="91" y="7"/>
                </a:cxn>
                <a:cxn ang="0">
                  <a:pos x="92" y="6"/>
                </a:cxn>
                <a:cxn ang="0">
                  <a:pos x="92" y="4"/>
                </a:cxn>
                <a:cxn ang="0">
                  <a:pos x="91" y="2"/>
                </a:cxn>
                <a:cxn ang="0">
                  <a:pos x="90" y="1"/>
                </a:cxn>
                <a:cxn ang="0">
                  <a:pos x="88" y="0"/>
                </a:cxn>
                <a:cxn ang="0">
                  <a:pos x="86" y="0"/>
                </a:cxn>
                <a:cxn ang="0">
                  <a:pos x="84" y="0"/>
                </a:cxn>
                <a:cxn ang="0">
                  <a:pos x="84" y="0"/>
                </a:cxn>
              </a:cxnLst>
              <a:rect l="0" t="0" r="r" b="b"/>
              <a:pathLst>
                <a:path w="92" h="161">
                  <a:moveTo>
                    <a:pt x="84" y="0"/>
                  </a:moveTo>
                  <a:lnTo>
                    <a:pt x="84" y="0"/>
                  </a:lnTo>
                  <a:lnTo>
                    <a:pt x="81" y="3"/>
                  </a:lnTo>
                  <a:lnTo>
                    <a:pt x="78" y="6"/>
                  </a:lnTo>
                  <a:lnTo>
                    <a:pt x="73" y="14"/>
                  </a:lnTo>
                  <a:lnTo>
                    <a:pt x="65" y="29"/>
                  </a:lnTo>
                  <a:lnTo>
                    <a:pt x="65" y="29"/>
                  </a:lnTo>
                  <a:lnTo>
                    <a:pt x="56" y="46"/>
                  </a:lnTo>
                  <a:lnTo>
                    <a:pt x="47" y="61"/>
                  </a:lnTo>
                  <a:lnTo>
                    <a:pt x="31" y="93"/>
                  </a:lnTo>
                  <a:lnTo>
                    <a:pt x="31" y="93"/>
                  </a:lnTo>
                  <a:lnTo>
                    <a:pt x="19" y="114"/>
                  </a:lnTo>
                  <a:lnTo>
                    <a:pt x="6" y="133"/>
                  </a:lnTo>
                  <a:lnTo>
                    <a:pt x="6" y="133"/>
                  </a:lnTo>
                  <a:lnTo>
                    <a:pt x="2" y="140"/>
                  </a:lnTo>
                  <a:lnTo>
                    <a:pt x="0" y="146"/>
                  </a:lnTo>
                  <a:lnTo>
                    <a:pt x="0" y="152"/>
                  </a:lnTo>
                  <a:lnTo>
                    <a:pt x="1" y="156"/>
                  </a:lnTo>
                  <a:lnTo>
                    <a:pt x="3" y="159"/>
                  </a:lnTo>
                  <a:lnTo>
                    <a:pt x="3" y="159"/>
                  </a:lnTo>
                  <a:lnTo>
                    <a:pt x="5" y="160"/>
                  </a:lnTo>
                  <a:lnTo>
                    <a:pt x="7" y="161"/>
                  </a:lnTo>
                  <a:lnTo>
                    <a:pt x="10" y="160"/>
                  </a:lnTo>
                  <a:lnTo>
                    <a:pt x="11" y="158"/>
                  </a:lnTo>
                  <a:lnTo>
                    <a:pt x="12" y="156"/>
                  </a:lnTo>
                  <a:lnTo>
                    <a:pt x="12" y="156"/>
                  </a:lnTo>
                  <a:lnTo>
                    <a:pt x="14" y="155"/>
                  </a:lnTo>
                  <a:lnTo>
                    <a:pt x="15" y="154"/>
                  </a:lnTo>
                  <a:lnTo>
                    <a:pt x="15" y="150"/>
                  </a:lnTo>
                  <a:lnTo>
                    <a:pt x="15" y="149"/>
                  </a:lnTo>
                  <a:lnTo>
                    <a:pt x="13" y="148"/>
                  </a:lnTo>
                  <a:lnTo>
                    <a:pt x="12" y="147"/>
                  </a:lnTo>
                  <a:lnTo>
                    <a:pt x="10" y="147"/>
                  </a:lnTo>
                  <a:lnTo>
                    <a:pt x="10" y="147"/>
                  </a:lnTo>
                  <a:lnTo>
                    <a:pt x="9" y="148"/>
                  </a:lnTo>
                  <a:lnTo>
                    <a:pt x="9" y="148"/>
                  </a:lnTo>
                  <a:lnTo>
                    <a:pt x="10" y="145"/>
                  </a:lnTo>
                  <a:lnTo>
                    <a:pt x="11" y="142"/>
                  </a:lnTo>
                  <a:lnTo>
                    <a:pt x="16" y="136"/>
                  </a:lnTo>
                  <a:lnTo>
                    <a:pt x="21" y="130"/>
                  </a:lnTo>
                  <a:lnTo>
                    <a:pt x="24" y="125"/>
                  </a:lnTo>
                  <a:lnTo>
                    <a:pt x="24" y="125"/>
                  </a:lnTo>
                  <a:lnTo>
                    <a:pt x="47" y="83"/>
                  </a:lnTo>
                  <a:lnTo>
                    <a:pt x="47" y="83"/>
                  </a:lnTo>
                  <a:lnTo>
                    <a:pt x="59" y="61"/>
                  </a:lnTo>
                  <a:lnTo>
                    <a:pt x="70" y="40"/>
                  </a:lnTo>
                  <a:lnTo>
                    <a:pt x="70" y="40"/>
                  </a:lnTo>
                  <a:lnTo>
                    <a:pt x="78" y="24"/>
                  </a:lnTo>
                  <a:lnTo>
                    <a:pt x="83" y="15"/>
                  </a:lnTo>
                  <a:lnTo>
                    <a:pt x="86" y="12"/>
                  </a:lnTo>
                  <a:lnTo>
                    <a:pt x="90" y="8"/>
                  </a:lnTo>
                  <a:lnTo>
                    <a:pt x="90" y="8"/>
                  </a:lnTo>
                  <a:lnTo>
                    <a:pt x="91" y="7"/>
                  </a:lnTo>
                  <a:lnTo>
                    <a:pt x="92" y="6"/>
                  </a:lnTo>
                  <a:lnTo>
                    <a:pt x="92" y="4"/>
                  </a:lnTo>
                  <a:lnTo>
                    <a:pt x="91" y="2"/>
                  </a:lnTo>
                  <a:lnTo>
                    <a:pt x="90" y="1"/>
                  </a:lnTo>
                  <a:lnTo>
                    <a:pt x="88" y="0"/>
                  </a:lnTo>
                  <a:lnTo>
                    <a:pt x="86" y="0"/>
                  </a:lnTo>
                  <a:lnTo>
                    <a:pt x="84" y="0"/>
                  </a:lnTo>
                  <a:lnTo>
                    <a:pt x="8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32" name="Freeform 894"/>
            <p:cNvSpPr/>
            <p:nvPr/>
          </p:nvSpPr>
          <p:spPr bwMode="auto">
            <a:xfrm>
              <a:off x="4654550" y="1414463"/>
              <a:ext cx="52388" cy="85725"/>
            </a:xfrm>
            <a:custGeom>
              <a:avLst/>
              <a:gdLst/>
              <a:ahLst/>
              <a:cxnLst>
                <a:cxn ang="0">
                  <a:pos x="90" y="3"/>
                </a:cxn>
                <a:cxn ang="0">
                  <a:pos x="90" y="3"/>
                </a:cxn>
                <a:cxn ang="0">
                  <a:pos x="89" y="9"/>
                </a:cxn>
                <a:cxn ang="0">
                  <a:pos x="86" y="13"/>
                </a:cxn>
                <a:cxn ang="0">
                  <a:pos x="79" y="23"/>
                </a:cxn>
                <a:cxn ang="0">
                  <a:pos x="67" y="41"/>
                </a:cxn>
                <a:cxn ang="0">
                  <a:pos x="67" y="41"/>
                </a:cxn>
                <a:cxn ang="0">
                  <a:pos x="53" y="61"/>
                </a:cxn>
                <a:cxn ang="0">
                  <a:pos x="38" y="83"/>
                </a:cxn>
                <a:cxn ang="0">
                  <a:pos x="38" y="83"/>
                </a:cxn>
                <a:cxn ang="0">
                  <a:pos x="33" y="94"/>
                </a:cxn>
                <a:cxn ang="0">
                  <a:pos x="28" y="107"/>
                </a:cxn>
                <a:cxn ang="0">
                  <a:pos x="23" y="119"/>
                </a:cxn>
                <a:cxn ang="0">
                  <a:pos x="20" y="124"/>
                </a:cxn>
                <a:cxn ang="0">
                  <a:pos x="15" y="129"/>
                </a:cxn>
                <a:cxn ang="0">
                  <a:pos x="15" y="129"/>
                </a:cxn>
                <a:cxn ang="0">
                  <a:pos x="10" y="136"/>
                </a:cxn>
                <a:cxn ang="0">
                  <a:pos x="6" y="142"/>
                </a:cxn>
                <a:cxn ang="0">
                  <a:pos x="3" y="148"/>
                </a:cxn>
                <a:cxn ang="0">
                  <a:pos x="0" y="155"/>
                </a:cxn>
                <a:cxn ang="0">
                  <a:pos x="0" y="155"/>
                </a:cxn>
                <a:cxn ang="0">
                  <a:pos x="0" y="157"/>
                </a:cxn>
                <a:cxn ang="0">
                  <a:pos x="0" y="159"/>
                </a:cxn>
                <a:cxn ang="0">
                  <a:pos x="1" y="160"/>
                </a:cxn>
                <a:cxn ang="0">
                  <a:pos x="3" y="161"/>
                </a:cxn>
                <a:cxn ang="0">
                  <a:pos x="6" y="160"/>
                </a:cxn>
                <a:cxn ang="0">
                  <a:pos x="8" y="159"/>
                </a:cxn>
                <a:cxn ang="0">
                  <a:pos x="9" y="158"/>
                </a:cxn>
                <a:cxn ang="0">
                  <a:pos x="9" y="158"/>
                </a:cxn>
                <a:cxn ang="0">
                  <a:pos x="13" y="149"/>
                </a:cxn>
                <a:cxn ang="0">
                  <a:pos x="20" y="141"/>
                </a:cxn>
                <a:cxn ang="0">
                  <a:pos x="26" y="132"/>
                </a:cxn>
                <a:cxn ang="0">
                  <a:pos x="31" y="123"/>
                </a:cxn>
                <a:cxn ang="0">
                  <a:pos x="31" y="123"/>
                </a:cxn>
                <a:cxn ang="0">
                  <a:pos x="40" y="101"/>
                </a:cxn>
                <a:cxn ang="0">
                  <a:pos x="45" y="91"/>
                </a:cxn>
                <a:cxn ang="0">
                  <a:pos x="51" y="81"/>
                </a:cxn>
                <a:cxn ang="0">
                  <a:pos x="51" y="81"/>
                </a:cxn>
                <a:cxn ang="0">
                  <a:pos x="65" y="59"/>
                </a:cxn>
                <a:cxn ang="0">
                  <a:pos x="79" y="38"/>
                </a:cxn>
                <a:cxn ang="0">
                  <a:pos x="79" y="38"/>
                </a:cxn>
                <a:cxn ang="0">
                  <a:pos x="91" y="23"/>
                </a:cxn>
                <a:cxn ang="0">
                  <a:pos x="96" y="15"/>
                </a:cxn>
                <a:cxn ang="0">
                  <a:pos x="98" y="11"/>
                </a:cxn>
                <a:cxn ang="0">
                  <a:pos x="99" y="6"/>
                </a:cxn>
                <a:cxn ang="0">
                  <a:pos x="99" y="6"/>
                </a:cxn>
                <a:cxn ang="0">
                  <a:pos x="99" y="4"/>
                </a:cxn>
                <a:cxn ang="0">
                  <a:pos x="98" y="2"/>
                </a:cxn>
                <a:cxn ang="0">
                  <a:pos x="97" y="1"/>
                </a:cxn>
                <a:cxn ang="0">
                  <a:pos x="95" y="0"/>
                </a:cxn>
                <a:cxn ang="0">
                  <a:pos x="94" y="0"/>
                </a:cxn>
                <a:cxn ang="0">
                  <a:pos x="92" y="0"/>
                </a:cxn>
                <a:cxn ang="0">
                  <a:pos x="91" y="2"/>
                </a:cxn>
                <a:cxn ang="0">
                  <a:pos x="90" y="3"/>
                </a:cxn>
                <a:cxn ang="0">
                  <a:pos x="90" y="3"/>
                </a:cxn>
              </a:cxnLst>
              <a:rect l="0" t="0" r="r" b="b"/>
              <a:pathLst>
                <a:path w="99" h="161">
                  <a:moveTo>
                    <a:pt x="90" y="3"/>
                  </a:moveTo>
                  <a:lnTo>
                    <a:pt x="90" y="3"/>
                  </a:lnTo>
                  <a:lnTo>
                    <a:pt x="89" y="9"/>
                  </a:lnTo>
                  <a:lnTo>
                    <a:pt x="86" y="13"/>
                  </a:lnTo>
                  <a:lnTo>
                    <a:pt x="79" y="23"/>
                  </a:lnTo>
                  <a:lnTo>
                    <a:pt x="67" y="41"/>
                  </a:lnTo>
                  <a:lnTo>
                    <a:pt x="67" y="41"/>
                  </a:lnTo>
                  <a:lnTo>
                    <a:pt x="53" y="61"/>
                  </a:lnTo>
                  <a:lnTo>
                    <a:pt x="38" y="83"/>
                  </a:lnTo>
                  <a:lnTo>
                    <a:pt x="38" y="83"/>
                  </a:lnTo>
                  <a:lnTo>
                    <a:pt x="33" y="94"/>
                  </a:lnTo>
                  <a:lnTo>
                    <a:pt x="28" y="107"/>
                  </a:lnTo>
                  <a:lnTo>
                    <a:pt x="23" y="119"/>
                  </a:lnTo>
                  <a:lnTo>
                    <a:pt x="20" y="124"/>
                  </a:lnTo>
                  <a:lnTo>
                    <a:pt x="15" y="129"/>
                  </a:lnTo>
                  <a:lnTo>
                    <a:pt x="15" y="129"/>
                  </a:lnTo>
                  <a:lnTo>
                    <a:pt x="10" y="136"/>
                  </a:lnTo>
                  <a:lnTo>
                    <a:pt x="6" y="142"/>
                  </a:lnTo>
                  <a:lnTo>
                    <a:pt x="3" y="148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0" y="157"/>
                  </a:lnTo>
                  <a:lnTo>
                    <a:pt x="0" y="159"/>
                  </a:lnTo>
                  <a:lnTo>
                    <a:pt x="1" y="160"/>
                  </a:lnTo>
                  <a:lnTo>
                    <a:pt x="3" y="161"/>
                  </a:lnTo>
                  <a:lnTo>
                    <a:pt x="6" y="160"/>
                  </a:lnTo>
                  <a:lnTo>
                    <a:pt x="8" y="159"/>
                  </a:lnTo>
                  <a:lnTo>
                    <a:pt x="9" y="158"/>
                  </a:lnTo>
                  <a:lnTo>
                    <a:pt x="9" y="158"/>
                  </a:lnTo>
                  <a:lnTo>
                    <a:pt x="13" y="149"/>
                  </a:lnTo>
                  <a:lnTo>
                    <a:pt x="20" y="141"/>
                  </a:lnTo>
                  <a:lnTo>
                    <a:pt x="26" y="132"/>
                  </a:lnTo>
                  <a:lnTo>
                    <a:pt x="31" y="123"/>
                  </a:lnTo>
                  <a:lnTo>
                    <a:pt x="31" y="123"/>
                  </a:lnTo>
                  <a:lnTo>
                    <a:pt x="40" y="101"/>
                  </a:lnTo>
                  <a:lnTo>
                    <a:pt x="45" y="91"/>
                  </a:lnTo>
                  <a:lnTo>
                    <a:pt x="51" y="81"/>
                  </a:lnTo>
                  <a:lnTo>
                    <a:pt x="51" y="81"/>
                  </a:lnTo>
                  <a:lnTo>
                    <a:pt x="65" y="59"/>
                  </a:lnTo>
                  <a:lnTo>
                    <a:pt x="79" y="38"/>
                  </a:lnTo>
                  <a:lnTo>
                    <a:pt x="79" y="38"/>
                  </a:lnTo>
                  <a:lnTo>
                    <a:pt x="91" y="23"/>
                  </a:lnTo>
                  <a:lnTo>
                    <a:pt x="96" y="15"/>
                  </a:lnTo>
                  <a:lnTo>
                    <a:pt x="98" y="11"/>
                  </a:lnTo>
                  <a:lnTo>
                    <a:pt x="99" y="6"/>
                  </a:lnTo>
                  <a:lnTo>
                    <a:pt x="99" y="6"/>
                  </a:lnTo>
                  <a:lnTo>
                    <a:pt x="99" y="4"/>
                  </a:lnTo>
                  <a:lnTo>
                    <a:pt x="98" y="2"/>
                  </a:lnTo>
                  <a:lnTo>
                    <a:pt x="97" y="1"/>
                  </a:lnTo>
                  <a:lnTo>
                    <a:pt x="95" y="0"/>
                  </a:lnTo>
                  <a:lnTo>
                    <a:pt x="94" y="0"/>
                  </a:lnTo>
                  <a:lnTo>
                    <a:pt x="92" y="0"/>
                  </a:lnTo>
                  <a:lnTo>
                    <a:pt x="91" y="2"/>
                  </a:lnTo>
                  <a:lnTo>
                    <a:pt x="90" y="3"/>
                  </a:lnTo>
                  <a:lnTo>
                    <a:pt x="9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33" name="Freeform 895"/>
            <p:cNvSpPr/>
            <p:nvPr/>
          </p:nvSpPr>
          <p:spPr bwMode="auto">
            <a:xfrm>
              <a:off x="4678363" y="1439863"/>
              <a:ext cx="60325" cy="100013"/>
            </a:xfrm>
            <a:custGeom>
              <a:avLst/>
              <a:gdLst/>
              <a:ahLst/>
              <a:cxnLst>
                <a:cxn ang="0">
                  <a:pos x="106" y="1"/>
                </a:cxn>
                <a:cxn ang="0">
                  <a:pos x="106" y="1"/>
                </a:cxn>
                <a:cxn ang="0">
                  <a:pos x="89" y="20"/>
                </a:cxn>
                <a:cxn ang="0">
                  <a:pos x="74" y="41"/>
                </a:cxn>
                <a:cxn ang="0">
                  <a:pos x="59" y="62"/>
                </a:cxn>
                <a:cxn ang="0">
                  <a:pos x="53" y="73"/>
                </a:cxn>
                <a:cxn ang="0">
                  <a:pos x="47" y="84"/>
                </a:cxn>
                <a:cxn ang="0">
                  <a:pos x="47" y="84"/>
                </a:cxn>
                <a:cxn ang="0">
                  <a:pos x="35" y="109"/>
                </a:cxn>
                <a:cxn ang="0">
                  <a:pos x="23" y="133"/>
                </a:cxn>
                <a:cxn ang="0">
                  <a:pos x="13" y="158"/>
                </a:cxn>
                <a:cxn ang="0">
                  <a:pos x="0" y="183"/>
                </a:cxn>
                <a:cxn ang="0">
                  <a:pos x="0" y="183"/>
                </a:cxn>
                <a:cxn ang="0">
                  <a:pos x="0" y="184"/>
                </a:cxn>
                <a:cxn ang="0">
                  <a:pos x="0" y="186"/>
                </a:cxn>
                <a:cxn ang="0">
                  <a:pos x="1" y="188"/>
                </a:cxn>
                <a:cxn ang="0">
                  <a:pos x="3" y="189"/>
                </a:cxn>
                <a:cxn ang="0">
                  <a:pos x="5" y="189"/>
                </a:cxn>
                <a:cxn ang="0">
                  <a:pos x="6" y="189"/>
                </a:cxn>
                <a:cxn ang="0">
                  <a:pos x="8" y="189"/>
                </a:cxn>
                <a:cxn ang="0">
                  <a:pos x="9" y="187"/>
                </a:cxn>
                <a:cxn ang="0">
                  <a:pos x="9" y="187"/>
                </a:cxn>
                <a:cxn ang="0">
                  <a:pos x="19" y="166"/>
                </a:cxn>
                <a:cxn ang="0">
                  <a:pos x="28" y="144"/>
                </a:cxn>
                <a:cxn ang="0">
                  <a:pos x="38" y="124"/>
                </a:cxn>
                <a:cxn ang="0">
                  <a:pos x="48" y="103"/>
                </a:cxn>
                <a:cxn ang="0">
                  <a:pos x="48" y="103"/>
                </a:cxn>
                <a:cxn ang="0">
                  <a:pos x="62" y="78"/>
                </a:cxn>
                <a:cxn ang="0">
                  <a:pos x="78" y="53"/>
                </a:cxn>
                <a:cxn ang="0">
                  <a:pos x="94" y="31"/>
                </a:cxn>
                <a:cxn ang="0">
                  <a:pos x="112" y="8"/>
                </a:cxn>
                <a:cxn ang="0">
                  <a:pos x="112" y="8"/>
                </a:cxn>
                <a:cxn ang="0">
                  <a:pos x="113" y="6"/>
                </a:cxn>
                <a:cxn ang="0">
                  <a:pos x="113" y="4"/>
                </a:cxn>
                <a:cxn ang="0">
                  <a:pos x="112" y="1"/>
                </a:cxn>
                <a:cxn ang="0">
                  <a:pos x="111" y="0"/>
                </a:cxn>
                <a:cxn ang="0">
                  <a:pos x="109" y="0"/>
                </a:cxn>
                <a:cxn ang="0">
                  <a:pos x="107" y="0"/>
                </a:cxn>
                <a:cxn ang="0">
                  <a:pos x="106" y="1"/>
                </a:cxn>
                <a:cxn ang="0">
                  <a:pos x="106" y="1"/>
                </a:cxn>
              </a:cxnLst>
              <a:rect l="0" t="0" r="r" b="b"/>
              <a:pathLst>
                <a:path w="113" h="189">
                  <a:moveTo>
                    <a:pt x="106" y="1"/>
                  </a:moveTo>
                  <a:lnTo>
                    <a:pt x="106" y="1"/>
                  </a:lnTo>
                  <a:lnTo>
                    <a:pt x="89" y="20"/>
                  </a:lnTo>
                  <a:lnTo>
                    <a:pt x="74" y="41"/>
                  </a:lnTo>
                  <a:lnTo>
                    <a:pt x="59" y="62"/>
                  </a:lnTo>
                  <a:lnTo>
                    <a:pt x="53" y="73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35" y="109"/>
                  </a:lnTo>
                  <a:lnTo>
                    <a:pt x="23" y="133"/>
                  </a:lnTo>
                  <a:lnTo>
                    <a:pt x="13" y="158"/>
                  </a:lnTo>
                  <a:lnTo>
                    <a:pt x="0" y="183"/>
                  </a:lnTo>
                  <a:lnTo>
                    <a:pt x="0" y="183"/>
                  </a:lnTo>
                  <a:lnTo>
                    <a:pt x="0" y="184"/>
                  </a:lnTo>
                  <a:lnTo>
                    <a:pt x="0" y="186"/>
                  </a:lnTo>
                  <a:lnTo>
                    <a:pt x="1" y="188"/>
                  </a:lnTo>
                  <a:lnTo>
                    <a:pt x="3" y="189"/>
                  </a:lnTo>
                  <a:lnTo>
                    <a:pt x="5" y="189"/>
                  </a:lnTo>
                  <a:lnTo>
                    <a:pt x="6" y="189"/>
                  </a:lnTo>
                  <a:lnTo>
                    <a:pt x="8" y="189"/>
                  </a:lnTo>
                  <a:lnTo>
                    <a:pt x="9" y="187"/>
                  </a:lnTo>
                  <a:lnTo>
                    <a:pt x="9" y="187"/>
                  </a:lnTo>
                  <a:lnTo>
                    <a:pt x="19" y="166"/>
                  </a:lnTo>
                  <a:lnTo>
                    <a:pt x="28" y="144"/>
                  </a:lnTo>
                  <a:lnTo>
                    <a:pt x="38" y="124"/>
                  </a:lnTo>
                  <a:lnTo>
                    <a:pt x="48" y="103"/>
                  </a:lnTo>
                  <a:lnTo>
                    <a:pt x="48" y="103"/>
                  </a:lnTo>
                  <a:lnTo>
                    <a:pt x="62" y="78"/>
                  </a:lnTo>
                  <a:lnTo>
                    <a:pt x="78" y="53"/>
                  </a:lnTo>
                  <a:lnTo>
                    <a:pt x="94" y="31"/>
                  </a:lnTo>
                  <a:lnTo>
                    <a:pt x="112" y="8"/>
                  </a:lnTo>
                  <a:lnTo>
                    <a:pt x="112" y="8"/>
                  </a:lnTo>
                  <a:lnTo>
                    <a:pt x="113" y="6"/>
                  </a:lnTo>
                  <a:lnTo>
                    <a:pt x="113" y="4"/>
                  </a:lnTo>
                  <a:lnTo>
                    <a:pt x="112" y="1"/>
                  </a:lnTo>
                  <a:lnTo>
                    <a:pt x="111" y="0"/>
                  </a:lnTo>
                  <a:lnTo>
                    <a:pt x="109" y="0"/>
                  </a:lnTo>
                  <a:lnTo>
                    <a:pt x="107" y="0"/>
                  </a:lnTo>
                  <a:lnTo>
                    <a:pt x="106" y="1"/>
                  </a:lnTo>
                  <a:lnTo>
                    <a:pt x="106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34" name="Freeform 896"/>
            <p:cNvSpPr/>
            <p:nvPr/>
          </p:nvSpPr>
          <p:spPr bwMode="auto">
            <a:xfrm>
              <a:off x="4706938" y="1471613"/>
              <a:ext cx="66675" cy="106363"/>
            </a:xfrm>
            <a:custGeom>
              <a:avLst/>
              <a:gdLst/>
              <a:ahLst/>
              <a:cxnLst>
                <a:cxn ang="0">
                  <a:pos x="120" y="2"/>
                </a:cxn>
                <a:cxn ang="0">
                  <a:pos x="120" y="2"/>
                </a:cxn>
                <a:cxn ang="0">
                  <a:pos x="112" y="12"/>
                </a:cxn>
                <a:cxn ang="0">
                  <a:pos x="104" y="23"/>
                </a:cxn>
                <a:cxn ang="0">
                  <a:pos x="90" y="46"/>
                </a:cxn>
                <a:cxn ang="0">
                  <a:pos x="77" y="70"/>
                </a:cxn>
                <a:cxn ang="0">
                  <a:pos x="62" y="93"/>
                </a:cxn>
                <a:cxn ang="0">
                  <a:pos x="62" y="93"/>
                </a:cxn>
                <a:cxn ang="0">
                  <a:pos x="32" y="138"/>
                </a:cxn>
                <a:cxn ang="0">
                  <a:pos x="18" y="162"/>
                </a:cxn>
                <a:cxn ang="0">
                  <a:pos x="4" y="186"/>
                </a:cxn>
                <a:cxn ang="0">
                  <a:pos x="4" y="186"/>
                </a:cxn>
                <a:cxn ang="0">
                  <a:pos x="1" y="187"/>
                </a:cxn>
                <a:cxn ang="0">
                  <a:pos x="0" y="188"/>
                </a:cxn>
                <a:cxn ang="0">
                  <a:pos x="0" y="190"/>
                </a:cxn>
                <a:cxn ang="0">
                  <a:pos x="0" y="195"/>
                </a:cxn>
                <a:cxn ang="0">
                  <a:pos x="0" y="195"/>
                </a:cxn>
                <a:cxn ang="0">
                  <a:pos x="1" y="198"/>
                </a:cxn>
                <a:cxn ang="0">
                  <a:pos x="4" y="199"/>
                </a:cxn>
                <a:cxn ang="0">
                  <a:pos x="6" y="199"/>
                </a:cxn>
                <a:cxn ang="0">
                  <a:pos x="8" y="198"/>
                </a:cxn>
                <a:cxn ang="0">
                  <a:pos x="9" y="197"/>
                </a:cxn>
                <a:cxn ang="0">
                  <a:pos x="9" y="197"/>
                </a:cxn>
                <a:cxn ang="0">
                  <a:pos x="22" y="174"/>
                </a:cxn>
                <a:cxn ang="0">
                  <a:pos x="35" y="154"/>
                </a:cxn>
                <a:cxn ang="0">
                  <a:pos x="63" y="110"/>
                </a:cxn>
                <a:cxn ang="0">
                  <a:pos x="63" y="110"/>
                </a:cxn>
                <a:cxn ang="0">
                  <a:pos x="79" y="84"/>
                </a:cxn>
                <a:cxn ang="0">
                  <a:pos x="93" y="59"/>
                </a:cxn>
                <a:cxn ang="0">
                  <a:pos x="110" y="33"/>
                </a:cxn>
                <a:cxn ang="0">
                  <a:pos x="118" y="20"/>
                </a:cxn>
                <a:cxn ang="0">
                  <a:pos x="127" y="8"/>
                </a:cxn>
                <a:cxn ang="0">
                  <a:pos x="127" y="8"/>
                </a:cxn>
                <a:cxn ang="0">
                  <a:pos x="128" y="7"/>
                </a:cxn>
                <a:cxn ang="0">
                  <a:pos x="128" y="5"/>
                </a:cxn>
                <a:cxn ang="0">
                  <a:pos x="126" y="2"/>
                </a:cxn>
                <a:cxn ang="0">
                  <a:pos x="125" y="1"/>
                </a:cxn>
                <a:cxn ang="0">
                  <a:pos x="123" y="0"/>
                </a:cxn>
                <a:cxn ang="0">
                  <a:pos x="122" y="1"/>
                </a:cxn>
                <a:cxn ang="0">
                  <a:pos x="120" y="2"/>
                </a:cxn>
                <a:cxn ang="0">
                  <a:pos x="120" y="2"/>
                </a:cxn>
              </a:cxnLst>
              <a:rect l="0" t="0" r="r" b="b"/>
              <a:pathLst>
                <a:path w="128" h="199">
                  <a:moveTo>
                    <a:pt x="120" y="2"/>
                  </a:moveTo>
                  <a:lnTo>
                    <a:pt x="120" y="2"/>
                  </a:lnTo>
                  <a:lnTo>
                    <a:pt x="112" y="12"/>
                  </a:lnTo>
                  <a:lnTo>
                    <a:pt x="104" y="23"/>
                  </a:lnTo>
                  <a:lnTo>
                    <a:pt x="90" y="46"/>
                  </a:lnTo>
                  <a:lnTo>
                    <a:pt x="77" y="70"/>
                  </a:lnTo>
                  <a:lnTo>
                    <a:pt x="62" y="93"/>
                  </a:lnTo>
                  <a:lnTo>
                    <a:pt x="62" y="93"/>
                  </a:lnTo>
                  <a:lnTo>
                    <a:pt x="32" y="138"/>
                  </a:lnTo>
                  <a:lnTo>
                    <a:pt x="18" y="162"/>
                  </a:lnTo>
                  <a:lnTo>
                    <a:pt x="4" y="186"/>
                  </a:lnTo>
                  <a:lnTo>
                    <a:pt x="4" y="186"/>
                  </a:lnTo>
                  <a:lnTo>
                    <a:pt x="1" y="187"/>
                  </a:lnTo>
                  <a:lnTo>
                    <a:pt x="0" y="188"/>
                  </a:lnTo>
                  <a:lnTo>
                    <a:pt x="0" y="190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1" y="198"/>
                  </a:lnTo>
                  <a:lnTo>
                    <a:pt x="4" y="199"/>
                  </a:lnTo>
                  <a:lnTo>
                    <a:pt x="6" y="199"/>
                  </a:lnTo>
                  <a:lnTo>
                    <a:pt x="8" y="198"/>
                  </a:lnTo>
                  <a:lnTo>
                    <a:pt x="9" y="197"/>
                  </a:lnTo>
                  <a:lnTo>
                    <a:pt x="9" y="197"/>
                  </a:lnTo>
                  <a:lnTo>
                    <a:pt x="22" y="174"/>
                  </a:lnTo>
                  <a:lnTo>
                    <a:pt x="35" y="154"/>
                  </a:lnTo>
                  <a:lnTo>
                    <a:pt x="63" y="110"/>
                  </a:lnTo>
                  <a:lnTo>
                    <a:pt x="63" y="110"/>
                  </a:lnTo>
                  <a:lnTo>
                    <a:pt x="79" y="84"/>
                  </a:lnTo>
                  <a:lnTo>
                    <a:pt x="93" y="59"/>
                  </a:lnTo>
                  <a:lnTo>
                    <a:pt x="110" y="33"/>
                  </a:lnTo>
                  <a:lnTo>
                    <a:pt x="118" y="20"/>
                  </a:lnTo>
                  <a:lnTo>
                    <a:pt x="127" y="8"/>
                  </a:lnTo>
                  <a:lnTo>
                    <a:pt x="127" y="8"/>
                  </a:lnTo>
                  <a:lnTo>
                    <a:pt x="128" y="7"/>
                  </a:lnTo>
                  <a:lnTo>
                    <a:pt x="128" y="5"/>
                  </a:lnTo>
                  <a:lnTo>
                    <a:pt x="126" y="2"/>
                  </a:lnTo>
                  <a:lnTo>
                    <a:pt x="125" y="1"/>
                  </a:lnTo>
                  <a:lnTo>
                    <a:pt x="123" y="0"/>
                  </a:lnTo>
                  <a:lnTo>
                    <a:pt x="122" y="1"/>
                  </a:lnTo>
                  <a:lnTo>
                    <a:pt x="120" y="2"/>
                  </a:lnTo>
                  <a:lnTo>
                    <a:pt x="1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35" name="Freeform 897"/>
            <p:cNvSpPr/>
            <p:nvPr/>
          </p:nvSpPr>
          <p:spPr bwMode="auto">
            <a:xfrm>
              <a:off x="4729163" y="1522413"/>
              <a:ext cx="65088" cy="112713"/>
            </a:xfrm>
            <a:custGeom>
              <a:avLst/>
              <a:gdLst/>
              <a:ahLst/>
              <a:cxnLst>
                <a:cxn ang="0">
                  <a:pos x="115" y="4"/>
                </a:cxn>
                <a:cxn ang="0">
                  <a:pos x="115" y="4"/>
                </a:cxn>
                <a:cxn ang="0">
                  <a:pos x="110" y="18"/>
                </a:cxn>
                <a:cxn ang="0">
                  <a:pos x="105" y="32"/>
                </a:cxn>
                <a:cxn ang="0">
                  <a:pos x="99" y="45"/>
                </a:cxn>
                <a:cxn ang="0">
                  <a:pos x="91" y="59"/>
                </a:cxn>
                <a:cxn ang="0">
                  <a:pos x="77" y="85"/>
                </a:cxn>
                <a:cxn ang="0">
                  <a:pos x="63" y="111"/>
                </a:cxn>
                <a:cxn ang="0">
                  <a:pos x="63" y="111"/>
                </a:cxn>
                <a:cxn ang="0">
                  <a:pos x="56" y="124"/>
                </a:cxn>
                <a:cxn ang="0">
                  <a:pos x="49" y="137"/>
                </a:cxn>
                <a:cxn ang="0">
                  <a:pos x="35" y="162"/>
                </a:cxn>
                <a:cxn ang="0">
                  <a:pos x="35" y="162"/>
                </a:cxn>
                <a:cxn ang="0">
                  <a:pos x="26" y="173"/>
                </a:cxn>
                <a:cxn ang="0">
                  <a:pos x="18" y="185"/>
                </a:cxn>
                <a:cxn ang="0">
                  <a:pos x="10" y="195"/>
                </a:cxn>
                <a:cxn ang="0">
                  <a:pos x="1" y="206"/>
                </a:cxn>
                <a:cxn ang="0">
                  <a:pos x="1" y="206"/>
                </a:cxn>
                <a:cxn ang="0">
                  <a:pos x="0" y="208"/>
                </a:cxn>
                <a:cxn ang="0">
                  <a:pos x="1" y="210"/>
                </a:cxn>
                <a:cxn ang="0">
                  <a:pos x="1" y="212"/>
                </a:cxn>
                <a:cxn ang="0">
                  <a:pos x="4" y="213"/>
                </a:cxn>
                <a:cxn ang="0">
                  <a:pos x="5" y="214"/>
                </a:cxn>
                <a:cxn ang="0">
                  <a:pos x="7" y="214"/>
                </a:cxn>
                <a:cxn ang="0">
                  <a:pos x="9" y="213"/>
                </a:cxn>
                <a:cxn ang="0">
                  <a:pos x="10" y="212"/>
                </a:cxn>
                <a:cxn ang="0">
                  <a:pos x="10" y="212"/>
                </a:cxn>
                <a:cxn ang="0">
                  <a:pos x="18" y="200"/>
                </a:cxn>
                <a:cxn ang="0">
                  <a:pos x="26" y="189"/>
                </a:cxn>
                <a:cxn ang="0">
                  <a:pos x="35" y="178"/>
                </a:cxn>
                <a:cxn ang="0">
                  <a:pos x="42" y="167"/>
                </a:cxn>
                <a:cxn ang="0">
                  <a:pos x="42" y="167"/>
                </a:cxn>
                <a:cxn ang="0">
                  <a:pos x="59" y="138"/>
                </a:cxn>
                <a:cxn ang="0">
                  <a:pos x="75" y="109"/>
                </a:cxn>
                <a:cxn ang="0">
                  <a:pos x="75" y="109"/>
                </a:cxn>
                <a:cxn ang="0">
                  <a:pos x="88" y="83"/>
                </a:cxn>
                <a:cxn ang="0">
                  <a:pos x="102" y="59"/>
                </a:cxn>
                <a:cxn ang="0">
                  <a:pos x="109" y="46"/>
                </a:cxn>
                <a:cxn ang="0">
                  <a:pos x="114" y="33"/>
                </a:cxn>
                <a:cxn ang="0">
                  <a:pos x="119" y="19"/>
                </a:cxn>
                <a:cxn ang="0">
                  <a:pos x="124" y="6"/>
                </a:cxn>
                <a:cxn ang="0">
                  <a:pos x="124" y="6"/>
                </a:cxn>
                <a:cxn ang="0">
                  <a:pos x="124" y="4"/>
                </a:cxn>
                <a:cxn ang="0">
                  <a:pos x="123" y="3"/>
                </a:cxn>
                <a:cxn ang="0">
                  <a:pos x="122" y="1"/>
                </a:cxn>
                <a:cxn ang="0">
                  <a:pos x="120" y="1"/>
                </a:cxn>
                <a:cxn ang="0">
                  <a:pos x="119" y="0"/>
                </a:cxn>
                <a:cxn ang="0">
                  <a:pos x="117" y="1"/>
                </a:cxn>
                <a:cxn ang="0">
                  <a:pos x="116" y="2"/>
                </a:cxn>
                <a:cxn ang="0">
                  <a:pos x="115" y="4"/>
                </a:cxn>
                <a:cxn ang="0">
                  <a:pos x="115" y="4"/>
                </a:cxn>
              </a:cxnLst>
              <a:rect l="0" t="0" r="r" b="b"/>
              <a:pathLst>
                <a:path w="124" h="214">
                  <a:moveTo>
                    <a:pt x="115" y="4"/>
                  </a:moveTo>
                  <a:lnTo>
                    <a:pt x="115" y="4"/>
                  </a:lnTo>
                  <a:lnTo>
                    <a:pt x="110" y="18"/>
                  </a:lnTo>
                  <a:lnTo>
                    <a:pt x="105" y="32"/>
                  </a:lnTo>
                  <a:lnTo>
                    <a:pt x="99" y="45"/>
                  </a:lnTo>
                  <a:lnTo>
                    <a:pt x="91" y="59"/>
                  </a:lnTo>
                  <a:lnTo>
                    <a:pt x="77" y="85"/>
                  </a:lnTo>
                  <a:lnTo>
                    <a:pt x="63" y="111"/>
                  </a:lnTo>
                  <a:lnTo>
                    <a:pt x="63" y="111"/>
                  </a:lnTo>
                  <a:lnTo>
                    <a:pt x="56" y="124"/>
                  </a:lnTo>
                  <a:lnTo>
                    <a:pt x="49" y="137"/>
                  </a:lnTo>
                  <a:lnTo>
                    <a:pt x="35" y="162"/>
                  </a:lnTo>
                  <a:lnTo>
                    <a:pt x="35" y="162"/>
                  </a:lnTo>
                  <a:lnTo>
                    <a:pt x="26" y="173"/>
                  </a:lnTo>
                  <a:lnTo>
                    <a:pt x="18" y="185"/>
                  </a:lnTo>
                  <a:lnTo>
                    <a:pt x="10" y="195"/>
                  </a:lnTo>
                  <a:lnTo>
                    <a:pt x="1" y="206"/>
                  </a:lnTo>
                  <a:lnTo>
                    <a:pt x="1" y="206"/>
                  </a:lnTo>
                  <a:lnTo>
                    <a:pt x="0" y="208"/>
                  </a:lnTo>
                  <a:lnTo>
                    <a:pt x="1" y="210"/>
                  </a:lnTo>
                  <a:lnTo>
                    <a:pt x="1" y="212"/>
                  </a:lnTo>
                  <a:lnTo>
                    <a:pt x="4" y="213"/>
                  </a:lnTo>
                  <a:lnTo>
                    <a:pt x="5" y="214"/>
                  </a:lnTo>
                  <a:lnTo>
                    <a:pt x="7" y="214"/>
                  </a:lnTo>
                  <a:lnTo>
                    <a:pt x="9" y="213"/>
                  </a:lnTo>
                  <a:lnTo>
                    <a:pt x="10" y="212"/>
                  </a:lnTo>
                  <a:lnTo>
                    <a:pt x="10" y="212"/>
                  </a:lnTo>
                  <a:lnTo>
                    <a:pt x="18" y="200"/>
                  </a:lnTo>
                  <a:lnTo>
                    <a:pt x="26" y="189"/>
                  </a:lnTo>
                  <a:lnTo>
                    <a:pt x="35" y="178"/>
                  </a:lnTo>
                  <a:lnTo>
                    <a:pt x="42" y="167"/>
                  </a:lnTo>
                  <a:lnTo>
                    <a:pt x="42" y="167"/>
                  </a:lnTo>
                  <a:lnTo>
                    <a:pt x="59" y="138"/>
                  </a:lnTo>
                  <a:lnTo>
                    <a:pt x="75" y="109"/>
                  </a:lnTo>
                  <a:lnTo>
                    <a:pt x="75" y="109"/>
                  </a:lnTo>
                  <a:lnTo>
                    <a:pt x="88" y="83"/>
                  </a:lnTo>
                  <a:lnTo>
                    <a:pt x="102" y="59"/>
                  </a:lnTo>
                  <a:lnTo>
                    <a:pt x="109" y="46"/>
                  </a:lnTo>
                  <a:lnTo>
                    <a:pt x="114" y="33"/>
                  </a:lnTo>
                  <a:lnTo>
                    <a:pt x="119" y="19"/>
                  </a:lnTo>
                  <a:lnTo>
                    <a:pt x="124" y="6"/>
                  </a:lnTo>
                  <a:lnTo>
                    <a:pt x="124" y="6"/>
                  </a:lnTo>
                  <a:lnTo>
                    <a:pt x="124" y="4"/>
                  </a:lnTo>
                  <a:lnTo>
                    <a:pt x="123" y="3"/>
                  </a:lnTo>
                  <a:lnTo>
                    <a:pt x="122" y="1"/>
                  </a:lnTo>
                  <a:lnTo>
                    <a:pt x="120" y="1"/>
                  </a:lnTo>
                  <a:lnTo>
                    <a:pt x="119" y="0"/>
                  </a:lnTo>
                  <a:lnTo>
                    <a:pt x="117" y="1"/>
                  </a:lnTo>
                  <a:lnTo>
                    <a:pt x="116" y="2"/>
                  </a:lnTo>
                  <a:lnTo>
                    <a:pt x="115" y="4"/>
                  </a:lnTo>
                  <a:lnTo>
                    <a:pt x="11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36" name="Freeform 898"/>
            <p:cNvSpPr/>
            <p:nvPr/>
          </p:nvSpPr>
          <p:spPr bwMode="auto">
            <a:xfrm>
              <a:off x="4733925" y="1582738"/>
              <a:ext cx="63500" cy="107950"/>
            </a:xfrm>
            <a:custGeom>
              <a:avLst/>
              <a:gdLst/>
              <a:ahLst/>
              <a:cxnLst>
                <a:cxn ang="0">
                  <a:pos x="109" y="2"/>
                </a:cxn>
                <a:cxn ang="0">
                  <a:pos x="109" y="2"/>
                </a:cxn>
                <a:cxn ang="0">
                  <a:pos x="101" y="14"/>
                </a:cxn>
                <a:cxn ang="0">
                  <a:pos x="94" y="25"/>
                </a:cxn>
                <a:cxn ang="0">
                  <a:pos x="80" y="48"/>
                </a:cxn>
                <a:cxn ang="0">
                  <a:pos x="68" y="73"/>
                </a:cxn>
                <a:cxn ang="0">
                  <a:pos x="57" y="99"/>
                </a:cxn>
                <a:cxn ang="0">
                  <a:pos x="57" y="99"/>
                </a:cxn>
                <a:cxn ang="0">
                  <a:pos x="50" y="111"/>
                </a:cxn>
                <a:cxn ang="0">
                  <a:pos x="44" y="123"/>
                </a:cxn>
                <a:cxn ang="0">
                  <a:pos x="29" y="148"/>
                </a:cxn>
                <a:cxn ang="0">
                  <a:pos x="14" y="173"/>
                </a:cxn>
                <a:cxn ang="0">
                  <a:pos x="7" y="185"/>
                </a:cxn>
                <a:cxn ang="0">
                  <a:pos x="0" y="198"/>
                </a:cxn>
                <a:cxn ang="0">
                  <a:pos x="0" y="198"/>
                </a:cxn>
                <a:cxn ang="0">
                  <a:pos x="0" y="200"/>
                </a:cxn>
                <a:cxn ang="0">
                  <a:pos x="0" y="202"/>
                </a:cxn>
                <a:cxn ang="0">
                  <a:pos x="1" y="203"/>
                </a:cxn>
                <a:cxn ang="0">
                  <a:pos x="2" y="204"/>
                </a:cxn>
                <a:cxn ang="0">
                  <a:pos x="4" y="205"/>
                </a:cxn>
                <a:cxn ang="0">
                  <a:pos x="5" y="205"/>
                </a:cxn>
                <a:cxn ang="0">
                  <a:pos x="7" y="204"/>
                </a:cxn>
                <a:cxn ang="0">
                  <a:pos x="8" y="203"/>
                </a:cxn>
                <a:cxn ang="0">
                  <a:pos x="8" y="203"/>
                </a:cxn>
                <a:cxn ang="0">
                  <a:pos x="19" y="180"/>
                </a:cxn>
                <a:cxn ang="0">
                  <a:pos x="32" y="158"/>
                </a:cxn>
                <a:cxn ang="0">
                  <a:pos x="58" y="116"/>
                </a:cxn>
                <a:cxn ang="0">
                  <a:pos x="58" y="116"/>
                </a:cxn>
                <a:cxn ang="0">
                  <a:pos x="65" y="103"/>
                </a:cxn>
                <a:cxn ang="0">
                  <a:pos x="72" y="89"/>
                </a:cxn>
                <a:cxn ang="0">
                  <a:pos x="84" y="61"/>
                </a:cxn>
                <a:cxn ang="0">
                  <a:pos x="92" y="48"/>
                </a:cxn>
                <a:cxn ang="0">
                  <a:pos x="99" y="34"/>
                </a:cxn>
                <a:cxn ang="0">
                  <a:pos x="107" y="21"/>
                </a:cxn>
                <a:cxn ang="0">
                  <a:pos x="116" y="9"/>
                </a:cxn>
                <a:cxn ang="0">
                  <a:pos x="116" y="9"/>
                </a:cxn>
                <a:cxn ang="0">
                  <a:pos x="118" y="8"/>
                </a:cxn>
                <a:cxn ang="0">
                  <a:pos x="118" y="6"/>
                </a:cxn>
                <a:cxn ang="0">
                  <a:pos x="115" y="2"/>
                </a:cxn>
                <a:cxn ang="0">
                  <a:pos x="114" y="1"/>
                </a:cxn>
                <a:cxn ang="0">
                  <a:pos x="113" y="0"/>
                </a:cxn>
                <a:cxn ang="0">
                  <a:pos x="111" y="1"/>
                </a:cxn>
                <a:cxn ang="0">
                  <a:pos x="109" y="2"/>
                </a:cxn>
                <a:cxn ang="0">
                  <a:pos x="109" y="2"/>
                </a:cxn>
              </a:cxnLst>
              <a:rect l="0" t="0" r="r" b="b"/>
              <a:pathLst>
                <a:path w="118" h="205">
                  <a:moveTo>
                    <a:pt x="109" y="2"/>
                  </a:moveTo>
                  <a:lnTo>
                    <a:pt x="109" y="2"/>
                  </a:lnTo>
                  <a:lnTo>
                    <a:pt x="101" y="14"/>
                  </a:lnTo>
                  <a:lnTo>
                    <a:pt x="94" y="25"/>
                  </a:lnTo>
                  <a:lnTo>
                    <a:pt x="80" y="48"/>
                  </a:lnTo>
                  <a:lnTo>
                    <a:pt x="68" y="73"/>
                  </a:lnTo>
                  <a:lnTo>
                    <a:pt x="57" y="99"/>
                  </a:lnTo>
                  <a:lnTo>
                    <a:pt x="57" y="99"/>
                  </a:lnTo>
                  <a:lnTo>
                    <a:pt x="50" y="111"/>
                  </a:lnTo>
                  <a:lnTo>
                    <a:pt x="44" y="123"/>
                  </a:lnTo>
                  <a:lnTo>
                    <a:pt x="29" y="148"/>
                  </a:lnTo>
                  <a:lnTo>
                    <a:pt x="14" y="173"/>
                  </a:lnTo>
                  <a:lnTo>
                    <a:pt x="7" y="185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0" y="200"/>
                  </a:lnTo>
                  <a:lnTo>
                    <a:pt x="0" y="202"/>
                  </a:lnTo>
                  <a:lnTo>
                    <a:pt x="1" y="203"/>
                  </a:lnTo>
                  <a:lnTo>
                    <a:pt x="2" y="204"/>
                  </a:lnTo>
                  <a:lnTo>
                    <a:pt x="4" y="205"/>
                  </a:lnTo>
                  <a:lnTo>
                    <a:pt x="5" y="205"/>
                  </a:lnTo>
                  <a:lnTo>
                    <a:pt x="7" y="204"/>
                  </a:lnTo>
                  <a:lnTo>
                    <a:pt x="8" y="203"/>
                  </a:lnTo>
                  <a:lnTo>
                    <a:pt x="8" y="203"/>
                  </a:lnTo>
                  <a:lnTo>
                    <a:pt x="19" y="180"/>
                  </a:lnTo>
                  <a:lnTo>
                    <a:pt x="32" y="158"/>
                  </a:lnTo>
                  <a:lnTo>
                    <a:pt x="58" y="116"/>
                  </a:lnTo>
                  <a:lnTo>
                    <a:pt x="58" y="116"/>
                  </a:lnTo>
                  <a:lnTo>
                    <a:pt x="65" y="103"/>
                  </a:lnTo>
                  <a:lnTo>
                    <a:pt x="72" y="89"/>
                  </a:lnTo>
                  <a:lnTo>
                    <a:pt x="84" y="61"/>
                  </a:lnTo>
                  <a:lnTo>
                    <a:pt x="92" y="48"/>
                  </a:lnTo>
                  <a:lnTo>
                    <a:pt x="99" y="34"/>
                  </a:lnTo>
                  <a:lnTo>
                    <a:pt x="107" y="21"/>
                  </a:lnTo>
                  <a:lnTo>
                    <a:pt x="116" y="9"/>
                  </a:lnTo>
                  <a:lnTo>
                    <a:pt x="116" y="9"/>
                  </a:lnTo>
                  <a:lnTo>
                    <a:pt x="118" y="8"/>
                  </a:lnTo>
                  <a:lnTo>
                    <a:pt x="118" y="6"/>
                  </a:lnTo>
                  <a:lnTo>
                    <a:pt x="115" y="2"/>
                  </a:lnTo>
                  <a:lnTo>
                    <a:pt x="114" y="1"/>
                  </a:lnTo>
                  <a:lnTo>
                    <a:pt x="113" y="0"/>
                  </a:lnTo>
                  <a:lnTo>
                    <a:pt x="111" y="1"/>
                  </a:lnTo>
                  <a:lnTo>
                    <a:pt x="109" y="2"/>
                  </a:lnTo>
                  <a:lnTo>
                    <a:pt x="109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37" name="Freeform 899"/>
            <p:cNvSpPr/>
            <p:nvPr/>
          </p:nvSpPr>
          <p:spPr bwMode="auto">
            <a:xfrm>
              <a:off x="4746625" y="1630363"/>
              <a:ext cx="68263" cy="120650"/>
            </a:xfrm>
            <a:custGeom>
              <a:avLst/>
              <a:gdLst/>
              <a:ahLst/>
              <a:cxnLst>
                <a:cxn ang="0">
                  <a:pos x="119" y="3"/>
                </a:cxn>
                <a:cxn ang="0">
                  <a:pos x="119" y="3"/>
                </a:cxn>
                <a:cxn ang="0">
                  <a:pos x="118" y="10"/>
                </a:cxn>
                <a:cxn ang="0">
                  <a:pos x="116" y="16"/>
                </a:cxn>
                <a:cxn ang="0">
                  <a:pos x="109" y="29"/>
                </a:cxn>
                <a:cxn ang="0">
                  <a:pos x="96" y="54"/>
                </a:cxn>
                <a:cxn ang="0">
                  <a:pos x="96" y="54"/>
                </a:cxn>
                <a:cxn ang="0">
                  <a:pos x="86" y="69"/>
                </a:cxn>
                <a:cxn ang="0">
                  <a:pos x="77" y="84"/>
                </a:cxn>
                <a:cxn ang="0">
                  <a:pos x="58" y="112"/>
                </a:cxn>
                <a:cxn ang="0">
                  <a:pos x="58" y="112"/>
                </a:cxn>
                <a:cxn ang="0">
                  <a:pos x="43" y="137"/>
                </a:cxn>
                <a:cxn ang="0">
                  <a:pos x="27" y="161"/>
                </a:cxn>
                <a:cxn ang="0">
                  <a:pos x="20" y="174"/>
                </a:cxn>
                <a:cxn ang="0">
                  <a:pos x="14" y="187"/>
                </a:cxn>
                <a:cxn ang="0">
                  <a:pos x="9" y="201"/>
                </a:cxn>
                <a:cxn ang="0">
                  <a:pos x="4" y="214"/>
                </a:cxn>
                <a:cxn ang="0">
                  <a:pos x="4" y="214"/>
                </a:cxn>
                <a:cxn ang="0">
                  <a:pos x="2" y="215"/>
                </a:cxn>
                <a:cxn ang="0">
                  <a:pos x="0" y="218"/>
                </a:cxn>
                <a:cxn ang="0">
                  <a:pos x="0" y="222"/>
                </a:cxn>
                <a:cxn ang="0">
                  <a:pos x="0" y="222"/>
                </a:cxn>
                <a:cxn ang="0">
                  <a:pos x="2" y="224"/>
                </a:cxn>
                <a:cxn ang="0">
                  <a:pos x="3" y="226"/>
                </a:cxn>
                <a:cxn ang="0">
                  <a:pos x="5" y="228"/>
                </a:cxn>
                <a:cxn ang="0">
                  <a:pos x="9" y="226"/>
                </a:cxn>
                <a:cxn ang="0">
                  <a:pos x="10" y="225"/>
                </a:cxn>
                <a:cxn ang="0">
                  <a:pos x="10" y="224"/>
                </a:cxn>
                <a:cxn ang="0">
                  <a:pos x="10" y="224"/>
                </a:cxn>
                <a:cxn ang="0">
                  <a:pos x="15" y="208"/>
                </a:cxn>
                <a:cxn ang="0">
                  <a:pos x="22" y="192"/>
                </a:cxn>
                <a:cxn ang="0">
                  <a:pos x="29" y="176"/>
                </a:cxn>
                <a:cxn ang="0">
                  <a:pos x="39" y="160"/>
                </a:cxn>
                <a:cxn ang="0">
                  <a:pos x="57" y="130"/>
                </a:cxn>
                <a:cxn ang="0">
                  <a:pos x="76" y="101"/>
                </a:cxn>
                <a:cxn ang="0">
                  <a:pos x="76" y="101"/>
                </a:cxn>
                <a:cxn ang="0">
                  <a:pos x="94" y="74"/>
                </a:cxn>
                <a:cxn ang="0">
                  <a:pos x="103" y="59"/>
                </a:cxn>
                <a:cxn ang="0">
                  <a:pos x="111" y="44"/>
                </a:cxn>
                <a:cxn ang="0">
                  <a:pos x="111" y="44"/>
                </a:cxn>
                <a:cxn ang="0">
                  <a:pos x="116" y="34"/>
                </a:cxn>
                <a:cxn ang="0">
                  <a:pos x="121" y="25"/>
                </a:cxn>
                <a:cxn ang="0">
                  <a:pos x="125" y="16"/>
                </a:cxn>
                <a:cxn ang="0">
                  <a:pos x="128" y="12"/>
                </a:cxn>
                <a:cxn ang="0">
                  <a:pos x="129" y="6"/>
                </a:cxn>
                <a:cxn ang="0">
                  <a:pos x="129" y="6"/>
                </a:cxn>
                <a:cxn ang="0">
                  <a:pos x="129" y="4"/>
                </a:cxn>
                <a:cxn ang="0">
                  <a:pos x="128" y="2"/>
                </a:cxn>
                <a:cxn ang="0">
                  <a:pos x="124" y="0"/>
                </a:cxn>
                <a:cxn ang="0">
                  <a:pos x="123" y="0"/>
                </a:cxn>
                <a:cxn ang="0">
                  <a:pos x="121" y="0"/>
                </a:cxn>
                <a:cxn ang="0">
                  <a:pos x="120" y="1"/>
                </a:cxn>
                <a:cxn ang="0">
                  <a:pos x="119" y="3"/>
                </a:cxn>
                <a:cxn ang="0">
                  <a:pos x="119" y="3"/>
                </a:cxn>
              </a:cxnLst>
              <a:rect l="0" t="0" r="r" b="b"/>
              <a:pathLst>
                <a:path w="129" h="228">
                  <a:moveTo>
                    <a:pt x="119" y="3"/>
                  </a:moveTo>
                  <a:lnTo>
                    <a:pt x="119" y="3"/>
                  </a:lnTo>
                  <a:lnTo>
                    <a:pt x="118" y="10"/>
                  </a:lnTo>
                  <a:lnTo>
                    <a:pt x="116" y="16"/>
                  </a:lnTo>
                  <a:lnTo>
                    <a:pt x="109" y="29"/>
                  </a:lnTo>
                  <a:lnTo>
                    <a:pt x="96" y="54"/>
                  </a:lnTo>
                  <a:lnTo>
                    <a:pt x="96" y="54"/>
                  </a:lnTo>
                  <a:lnTo>
                    <a:pt x="86" y="69"/>
                  </a:lnTo>
                  <a:lnTo>
                    <a:pt x="77" y="84"/>
                  </a:lnTo>
                  <a:lnTo>
                    <a:pt x="58" y="112"/>
                  </a:lnTo>
                  <a:lnTo>
                    <a:pt x="58" y="112"/>
                  </a:lnTo>
                  <a:lnTo>
                    <a:pt x="43" y="137"/>
                  </a:lnTo>
                  <a:lnTo>
                    <a:pt x="27" y="161"/>
                  </a:lnTo>
                  <a:lnTo>
                    <a:pt x="20" y="174"/>
                  </a:lnTo>
                  <a:lnTo>
                    <a:pt x="14" y="187"/>
                  </a:lnTo>
                  <a:lnTo>
                    <a:pt x="9" y="201"/>
                  </a:lnTo>
                  <a:lnTo>
                    <a:pt x="4" y="214"/>
                  </a:lnTo>
                  <a:lnTo>
                    <a:pt x="4" y="214"/>
                  </a:lnTo>
                  <a:lnTo>
                    <a:pt x="2" y="215"/>
                  </a:lnTo>
                  <a:lnTo>
                    <a:pt x="0" y="218"/>
                  </a:lnTo>
                  <a:lnTo>
                    <a:pt x="0" y="222"/>
                  </a:lnTo>
                  <a:lnTo>
                    <a:pt x="0" y="222"/>
                  </a:lnTo>
                  <a:lnTo>
                    <a:pt x="2" y="224"/>
                  </a:lnTo>
                  <a:lnTo>
                    <a:pt x="3" y="226"/>
                  </a:lnTo>
                  <a:lnTo>
                    <a:pt x="5" y="228"/>
                  </a:lnTo>
                  <a:lnTo>
                    <a:pt x="9" y="226"/>
                  </a:lnTo>
                  <a:lnTo>
                    <a:pt x="10" y="225"/>
                  </a:lnTo>
                  <a:lnTo>
                    <a:pt x="10" y="224"/>
                  </a:lnTo>
                  <a:lnTo>
                    <a:pt x="10" y="224"/>
                  </a:lnTo>
                  <a:lnTo>
                    <a:pt x="15" y="208"/>
                  </a:lnTo>
                  <a:lnTo>
                    <a:pt x="22" y="192"/>
                  </a:lnTo>
                  <a:lnTo>
                    <a:pt x="29" y="176"/>
                  </a:lnTo>
                  <a:lnTo>
                    <a:pt x="39" y="160"/>
                  </a:lnTo>
                  <a:lnTo>
                    <a:pt x="57" y="130"/>
                  </a:lnTo>
                  <a:lnTo>
                    <a:pt x="76" y="101"/>
                  </a:lnTo>
                  <a:lnTo>
                    <a:pt x="76" y="101"/>
                  </a:lnTo>
                  <a:lnTo>
                    <a:pt x="94" y="74"/>
                  </a:lnTo>
                  <a:lnTo>
                    <a:pt x="103" y="59"/>
                  </a:lnTo>
                  <a:lnTo>
                    <a:pt x="111" y="44"/>
                  </a:lnTo>
                  <a:lnTo>
                    <a:pt x="111" y="44"/>
                  </a:lnTo>
                  <a:lnTo>
                    <a:pt x="116" y="34"/>
                  </a:lnTo>
                  <a:lnTo>
                    <a:pt x="121" y="25"/>
                  </a:lnTo>
                  <a:lnTo>
                    <a:pt x="125" y="16"/>
                  </a:lnTo>
                  <a:lnTo>
                    <a:pt x="128" y="12"/>
                  </a:lnTo>
                  <a:lnTo>
                    <a:pt x="129" y="6"/>
                  </a:lnTo>
                  <a:lnTo>
                    <a:pt x="129" y="6"/>
                  </a:lnTo>
                  <a:lnTo>
                    <a:pt x="129" y="4"/>
                  </a:lnTo>
                  <a:lnTo>
                    <a:pt x="128" y="2"/>
                  </a:lnTo>
                  <a:lnTo>
                    <a:pt x="124" y="0"/>
                  </a:lnTo>
                  <a:lnTo>
                    <a:pt x="123" y="0"/>
                  </a:lnTo>
                  <a:lnTo>
                    <a:pt x="121" y="0"/>
                  </a:lnTo>
                  <a:lnTo>
                    <a:pt x="120" y="1"/>
                  </a:lnTo>
                  <a:lnTo>
                    <a:pt x="119" y="3"/>
                  </a:lnTo>
                  <a:lnTo>
                    <a:pt x="11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38" name="Freeform 900"/>
            <p:cNvSpPr/>
            <p:nvPr/>
          </p:nvSpPr>
          <p:spPr bwMode="auto">
            <a:xfrm>
              <a:off x="4746625" y="1685925"/>
              <a:ext cx="85725" cy="127000"/>
            </a:xfrm>
            <a:custGeom>
              <a:avLst/>
              <a:gdLst/>
              <a:ahLst/>
              <a:cxnLst>
                <a:cxn ang="0">
                  <a:pos x="153" y="2"/>
                </a:cxn>
                <a:cxn ang="0">
                  <a:pos x="153" y="2"/>
                </a:cxn>
                <a:cxn ang="0">
                  <a:pos x="130" y="34"/>
                </a:cxn>
                <a:cxn ang="0">
                  <a:pos x="119" y="49"/>
                </a:cxn>
                <a:cxn ang="0">
                  <a:pos x="109" y="67"/>
                </a:cxn>
                <a:cxn ang="0">
                  <a:pos x="109" y="67"/>
                </a:cxn>
                <a:cxn ang="0">
                  <a:pos x="89" y="101"/>
                </a:cxn>
                <a:cxn ang="0">
                  <a:pos x="69" y="135"/>
                </a:cxn>
                <a:cxn ang="0">
                  <a:pos x="69" y="135"/>
                </a:cxn>
                <a:cxn ang="0">
                  <a:pos x="57" y="151"/>
                </a:cxn>
                <a:cxn ang="0">
                  <a:pos x="45" y="167"/>
                </a:cxn>
                <a:cxn ang="0">
                  <a:pos x="33" y="183"/>
                </a:cxn>
                <a:cxn ang="0">
                  <a:pos x="20" y="199"/>
                </a:cxn>
                <a:cxn ang="0">
                  <a:pos x="20" y="199"/>
                </a:cxn>
                <a:cxn ang="0">
                  <a:pos x="13" y="208"/>
                </a:cxn>
                <a:cxn ang="0">
                  <a:pos x="6" y="217"/>
                </a:cxn>
                <a:cxn ang="0">
                  <a:pos x="4" y="222"/>
                </a:cxn>
                <a:cxn ang="0">
                  <a:pos x="2" y="227"/>
                </a:cxn>
                <a:cxn ang="0">
                  <a:pos x="0" y="232"/>
                </a:cxn>
                <a:cxn ang="0">
                  <a:pos x="2" y="237"/>
                </a:cxn>
                <a:cxn ang="0">
                  <a:pos x="2" y="237"/>
                </a:cxn>
                <a:cxn ang="0">
                  <a:pos x="2" y="239"/>
                </a:cxn>
                <a:cxn ang="0">
                  <a:pos x="4" y="240"/>
                </a:cxn>
                <a:cxn ang="0">
                  <a:pos x="5" y="241"/>
                </a:cxn>
                <a:cxn ang="0">
                  <a:pos x="7" y="241"/>
                </a:cxn>
                <a:cxn ang="0">
                  <a:pos x="9" y="240"/>
                </a:cxn>
                <a:cxn ang="0">
                  <a:pos x="10" y="239"/>
                </a:cxn>
                <a:cxn ang="0">
                  <a:pos x="11" y="237"/>
                </a:cxn>
                <a:cxn ang="0">
                  <a:pos x="10" y="235"/>
                </a:cxn>
                <a:cxn ang="0">
                  <a:pos x="10" y="235"/>
                </a:cxn>
                <a:cxn ang="0">
                  <a:pos x="10" y="232"/>
                </a:cxn>
                <a:cxn ang="0">
                  <a:pos x="11" y="229"/>
                </a:cxn>
                <a:cxn ang="0">
                  <a:pos x="14" y="222"/>
                </a:cxn>
                <a:cxn ang="0">
                  <a:pos x="19" y="214"/>
                </a:cxn>
                <a:cxn ang="0">
                  <a:pos x="25" y="205"/>
                </a:cxn>
                <a:cxn ang="0">
                  <a:pos x="38" y="190"/>
                </a:cxn>
                <a:cxn ang="0">
                  <a:pos x="47" y="179"/>
                </a:cxn>
                <a:cxn ang="0">
                  <a:pos x="47" y="179"/>
                </a:cxn>
                <a:cxn ang="0">
                  <a:pos x="67" y="152"/>
                </a:cxn>
                <a:cxn ang="0">
                  <a:pos x="77" y="139"/>
                </a:cxn>
                <a:cxn ang="0">
                  <a:pos x="85" y="125"/>
                </a:cxn>
                <a:cxn ang="0">
                  <a:pos x="85" y="125"/>
                </a:cxn>
                <a:cxn ang="0">
                  <a:pos x="104" y="95"/>
                </a:cxn>
                <a:cxn ang="0">
                  <a:pos x="120" y="64"/>
                </a:cxn>
                <a:cxn ang="0">
                  <a:pos x="120" y="64"/>
                </a:cxn>
                <a:cxn ang="0">
                  <a:pos x="130" y="49"/>
                </a:cxn>
                <a:cxn ang="0">
                  <a:pos x="140" y="35"/>
                </a:cxn>
                <a:cxn ang="0">
                  <a:pos x="162" y="7"/>
                </a:cxn>
                <a:cxn ang="0">
                  <a:pos x="162" y="7"/>
                </a:cxn>
                <a:cxn ang="0">
                  <a:pos x="163" y="5"/>
                </a:cxn>
                <a:cxn ang="0">
                  <a:pos x="163" y="3"/>
                </a:cxn>
                <a:cxn ang="0">
                  <a:pos x="162" y="2"/>
                </a:cxn>
                <a:cxn ang="0">
                  <a:pos x="161" y="1"/>
                </a:cxn>
                <a:cxn ang="0">
                  <a:pos x="156" y="0"/>
                </a:cxn>
                <a:cxn ang="0">
                  <a:pos x="154" y="1"/>
                </a:cxn>
                <a:cxn ang="0">
                  <a:pos x="153" y="2"/>
                </a:cxn>
                <a:cxn ang="0">
                  <a:pos x="153" y="2"/>
                </a:cxn>
              </a:cxnLst>
              <a:rect l="0" t="0" r="r" b="b"/>
              <a:pathLst>
                <a:path w="163" h="241">
                  <a:moveTo>
                    <a:pt x="153" y="2"/>
                  </a:moveTo>
                  <a:lnTo>
                    <a:pt x="153" y="2"/>
                  </a:lnTo>
                  <a:lnTo>
                    <a:pt x="130" y="34"/>
                  </a:lnTo>
                  <a:lnTo>
                    <a:pt x="119" y="49"/>
                  </a:lnTo>
                  <a:lnTo>
                    <a:pt x="109" y="67"/>
                  </a:lnTo>
                  <a:lnTo>
                    <a:pt x="109" y="67"/>
                  </a:lnTo>
                  <a:lnTo>
                    <a:pt x="89" y="101"/>
                  </a:lnTo>
                  <a:lnTo>
                    <a:pt x="69" y="135"/>
                  </a:lnTo>
                  <a:lnTo>
                    <a:pt x="69" y="135"/>
                  </a:lnTo>
                  <a:lnTo>
                    <a:pt x="57" y="151"/>
                  </a:lnTo>
                  <a:lnTo>
                    <a:pt x="45" y="167"/>
                  </a:lnTo>
                  <a:lnTo>
                    <a:pt x="33" y="183"/>
                  </a:lnTo>
                  <a:lnTo>
                    <a:pt x="20" y="199"/>
                  </a:lnTo>
                  <a:lnTo>
                    <a:pt x="20" y="199"/>
                  </a:lnTo>
                  <a:lnTo>
                    <a:pt x="13" y="208"/>
                  </a:lnTo>
                  <a:lnTo>
                    <a:pt x="6" y="217"/>
                  </a:lnTo>
                  <a:lnTo>
                    <a:pt x="4" y="222"/>
                  </a:lnTo>
                  <a:lnTo>
                    <a:pt x="2" y="227"/>
                  </a:lnTo>
                  <a:lnTo>
                    <a:pt x="0" y="232"/>
                  </a:lnTo>
                  <a:lnTo>
                    <a:pt x="2" y="237"/>
                  </a:lnTo>
                  <a:lnTo>
                    <a:pt x="2" y="237"/>
                  </a:lnTo>
                  <a:lnTo>
                    <a:pt x="2" y="239"/>
                  </a:lnTo>
                  <a:lnTo>
                    <a:pt x="4" y="240"/>
                  </a:lnTo>
                  <a:lnTo>
                    <a:pt x="5" y="241"/>
                  </a:lnTo>
                  <a:lnTo>
                    <a:pt x="7" y="241"/>
                  </a:lnTo>
                  <a:lnTo>
                    <a:pt x="9" y="240"/>
                  </a:lnTo>
                  <a:lnTo>
                    <a:pt x="10" y="239"/>
                  </a:lnTo>
                  <a:lnTo>
                    <a:pt x="11" y="237"/>
                  </a:lnTo>
                  <a:lnTo>
                    <a:pt x="10" y="235"/>
                  </a:lnTo>
                  <a:lnTo>
                    <a:pt x="10" y="235"/>
                  </a:lnTo>
                  <a:lnTo>
                    <a:pt x="10" y="232"/>
                  </a:lnTo>
                  <a:lnTo>
                    <a:pt x="11" y="229"/>
                  </a:lnTo>
                  <a:lnTo>
                    <a:pt x="14" y="222"/>
                  </a:lnTo>
                  <a:lnTo>
                    <a:pt x="19" y="214"/>
                  </a:lnTo>
                  <a:lnTo>
                    <a:pt x="25" y="205"/>
                  </a:lnTo>
                  <a:lnTo>
                    <a:pt x="38" y="190"/>
                  </a:lnTo>
                  <a:lnTo>
                    <a:pt x="47" y="179"/>
                  </a:lnTo>
                  <a:lnTo>
                    <a:pt x="47" y="179"/>
                  </a:lnTo>
                  <a:lnTo>
                    <a:pt x="67" y="152"/>
                  </a:lnTo>
                  <a:lnTo>
                    <a:pt x="77" y="139"/>
                  </a:lnTo>
                  <a:lnTo>
                    <a:pt x="85" y="125"/>
                  </a:lnTo>
                  <a:lnTo>
                    <a:pt x="85" y="125"/>
                  </a:lnTo>
                  <a:lnTo>
                    <a:pt x="104" y="95"/>
                  </a:lnTo>
                  <a:lnTo>
                    <a:pt x="120" y="64"/>
                  </a:lnTo>
                  <a:lnTo>
                    <a:pt x="120" y="64"/>
                  </a:lnTo>
                  <a:lnTo>
                    <a:pt x="130" y="49"/>
                  </a:lnTo>
                  <a:lnTo>
                    <a:pt x="140" y="35"/>
                  </a:lnTo>
                  <a:lnTo>
                    <a:pt x="162" y="7"/>
                  </a:lnTo>
                  <a:lnTo>
                    <a:pt x="162" y="7"/>
                  </a:lnTo>
                  <a:lnTo>
                    <a:pt x="163" y="5"/>
                  </a:lnTo>
                  <a:lnTo>
                    <a:pt x="163" y="3"/>
                  </a:lnTo>
                  <a:lnTo>
                    <a:pt x="162" y="2"/>
                  </a:lnTo>
                  <a:lnTo>
                    <a:pt x="161" y="1"/>
                  </a:lnTo>
                  <a:lnTo>
                    <a:pt x="156" y="0"/>
                  </a:lnTo>
                  <a:lnTo>
                    <a:pt x="154" y="1"/>
                  </a:lnTo>
                  <a:lnTo>
                    <a:pt x="153" y="2"/>
                  </a:lnTo>
                  <a:lnTo>
                    <a:pt x="153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39" name="Freeform 901"/>
            <p:cNvSpPr/>
            <p:nvPr/>
          </p:nvSpPr>
          <p:spPr bwMode="auto">
            <a:xfrm>
              <a:off x="4772025" y="1747838"/>
              <a:ext cx="61913" cy="90488"/>
            </a:xfrm>
            <a:custGeom>
              <a:avLst/>
              <a:gdLst/>
              <a:ahLst/>
              <a:cxnLst>
                <a:cxn ang="0">
                  <a:pos x="109" y="3"/>
                </a:cxn>
                <a:cxn ang="0">
                  <a:pos x="109" y="3"/>
                </a:cxn>
                <a:cxn ang="0">
                  <a:pos x="105" y="12"/>
                </a:cxn>
                <a:cxn ang="0">
                  <a:pos x="101" y="21"/>
                </a:cxn>
                <a:cxn ang="0">
                  <a:pos x="95" y="29"/>
                </a:cxn>
                <a:cxn ang="0">
                  <a:pos x="88" y="38"/>
                </a:cxn>
                <a:cxn ang="0">
                  <a:pos x="74" y="53"/>
                </a:cxn>
                <a:cxn ang="0">
                  <a:pos x="67" y="61"/>
                </a:cxn>
                <a:cxn ang="0">
                  <a:pos x="62" y="69"/>
                </a:cxn>
                <a:cxn ang="0">
                  <a:pos x="62" y="69"/>
                </a:cxn>
                <a:cxn ang="0">
                  <a:pos x="29" y="114"/>
                </a:cxn>
                <a:cxn ang="0">
                  <a:pos x="13" y="138"/>
                </a:cxn>
                <a:cxn ang="0">
                  <a:pos x="6" y="150"/>
                </a:cxn>
                <a:cxn ang="0">
                  <a:pos x="0" y="164"/>
                </a:cxn>
                <a:cxn ang="0">
                  <a:pos x="0" y="164"/>
                </a:cxn>
                <a:cxn ang="0">
                  <a:pos x="0" y="166"/>
                </a:cxn>
                <a:cxn ang="0">
                  <a:pos x="0" y="168"/>
                </a:cxn>
                <a:cxn ang="0">
                  <a:pos x="2" y="170"/>
                </a:cxn>
                <a:cxn ang="0">
                  <a:pos x="4" y="171"/>
                </a:cxn>
                <a:cxn ang="0">
                  <a:pos x="5" y="171"/>
                </a:cxn>
                <a:cxn ang="0">
                  <a:pos x="7" y="170"/>
                </a:cxn>
                <a:cxn ang="0">
                  <a:pos x="8" y="168"/>
                </a:cxn>
                <a:cxn ang="0">
                  <a:pos x="8" y="168"/>
                </a:cxn>
                <a:cxn ang="0">
                  <a:pos x="15" y="155"/>
                </a:cxn>
                <a:cxn ang="0">
                  <a:pos x="22" y="143"/>
                </a:cxn>
                <a:cxn ang="0">
                  <a:pos x="36" y="119"/>
                </a:cxn>
                <a:cxn ang="0">
                  <a:pos x="53" y="96"/>
                </a:cxn>
                <a:cxn ang="0">
                  <a:pos x="70" y="74"/>
                </a:cxn>
                <a:cxn ang="0">
                  <a:pos x="70" y="74"/>
                </a:cxn>
                <a:cxn ang="0">
                  <a:pos x="83" y="58"/>
                </a:cxn>
                <a:cxn ang="0">
                  <a:pos x="97" y="42"/>
                </a:cxn>
                <a:cxn ang="0">
                  <a:pos x="103" y="32"/>
                </a:cxn>
                <a:cxn ang="0">
                  <a:pos x="110" y="24"/>
                </a:cxn>
                <a:cxn ang="0">
                  <a:pos x="115" y="15"/>
                </a:cxn>
                <a:cxn ang="0">
                  <a:pos x="118" y="6"/>
                </a:cxn>
                <a:cxn ang="0">
                  <a:pos x="118" y="6"/>
                </a:cxn>
                <a:cxn ang="0">
                  <a:pos x="118" y="3"/>
                </a:cxn>
                <a:cxn ang="0">
                  <a:pos x="117" y="2"/>
                </a:cxn>
                <a:cxn ang="0">
                  <a:pos x="116" y="0"/>
                </a:cxn>
                <a:cxn ang="0">
                  <a:pos x="115" y="0"/>
                </a:cxn>
                <a:cxn ang="0">
                  <a:pos x="113" y="0"/>
                </a:cxn>
                <a:cxn ang="0">
                  <a:pos x="111" y="0"/>
                </a:cxn>
                <a:cxn ang="0">
                  <a:pos x="110" y="1"/>
                </a:cxn>
                <a:cxn ang="0">
                  <a:pos x="109" y="3"/>
                </a:cxn>
                <a:cxn ang="0">
                  <a:pos x="109" y="3"/>
                </a:cxn>
              </a:cxnLst>
              <a:rect l="0" t="0" r="r" b="b"/>
              <a:pathLst>
                <a:path w="118" h="171">
                  <a:moveTo>
                    <a:pt x="109" y="3"/>
                  </a:moveTo>
                  <a:lnTo>
                    <a:pt x="109" y="3"/>
                  </a:lnTo>
                  <a:lnTo>
                    <a:pt x="105" y="12"/>
                  </a:lnTo>
                  <a:lnTo>
                    <a:pt x="101" y="21"/>
                  </a:lnTo>
                  <a:lnTo>
                    <a:pt x="95" y="29"/>
                  </a:lnTo>
                  <a:lnTo>
                    <a:pt x="88" y="38"/>
                  </a:lnTo>
                  <a:lnTo>
                    <a:pt x="74" y="53"/>
                  </a:lnTo>
                  <a:lnTo>
                    <a:pt x="67" y="61"/>
                  </a:lnTo>
                  <a:lnTo>
                    <a:pt x="62" y="69"/>
                  </a:lnTo>
                  <a:lnTo>
                    <a:pt x="62" y="69"/>
                  </a:lnTo>
                  <a:lnTo>
                    <a:pt x="29" y="114"/>
                  </a:lnTo>
                  <a:lnTo>
                    <a:pt x="13" y="138"/>
                  </a:lnTo>
                  <a:lnTo>
                    <a:pt x="6" y="150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6"/>
                  </a:lnTo>
                  <a:lnTo>
                    <a:pt x="0" y="168"/>
                  </a:lnTo>
                  <a:lnTo>
                    <a:pt x="2" y="170"/>
                  </a:lnTo>
                  <a:lnTo>
                    <a:pt x="4" y="171"/>
                  </a:lnTo>
                  <a:lnTo>
                    <a:pt x="5" y="171"/>
                  </a:lnTo>
                  <a:lnTo>
                    <a:pt x="7" y="170"/>
                  </a:lnTo>
                  <a:lnTo>
                    <a:pt x="8" y="168"/>
                  </a:lnTo>
                  <a:lnTo>
                    <a:pt x="8" y="168"/>
                  </a:lnTo>
                  <a:lnTo>
                    <a:pt x="15" y="155"/>
                  </a:lnTo>
                  <a:lnTo>
                    <a:pt x="22" y="143"/>
                  </a:lnTo>
                  <a:lnTo>
                    <a:pt x="36" y="119"/>
                  </a:lnTo>
                  <a:lnTo>
                    <a:pt x="53" y="96"/>
                  </a:lnTo>
                  <a:lnTo>
                    <a:pt x="70" y="74"/>
                  </a:lnTo>
                  <a:lnTo>
                    <a:pt x="70" y="74"/>
                  </a:lnTo>
                  <a:lnTo>
                    <a:pt x="83" y="58"/>
                  </a:lnTo>
                  <a:lnTo>
                    <a:pt x="97" y="42"/>
                  </a:lnTo>
                  <a:lnTo>
                    <a:pt x="103" y="32"/>
                  </a:lnTo>
                  <a:lnTo>
                    <a:pt x="110" y="24"/>
                  </a:lnTo>
                  <a:lnTo>
                    <a:pt x="115" y="15"/>
                  </a:lnTo>
                  <a:lnTo>
                    <a:pt x="118" y="6"/>
                  </a:lnTo>
                  <a:lnTo>
                    <a:pt x="118" y="6"/>
                  </a:lnTo>
                  <a:lnTo>
                    <a:pt x="118" y="3"/>
                  </a:lnTo>
                  <a:lnTo>
                    <a:pt x="117" y="2"/>
                  </a:lnTo>
                  <a:lnTo>
                    <a:pt x="116" y="0"/>
                  </a:lnTo>
                  <a:lnTo>
                    <a:pt x="115" y="0"/>
                  </a:lnTo>
                  <a:lnTo>
                    <a:pt x="113" y="0"/>
                  </a:lnTo>
                  <a:lnTo>
                    <a:pt x="111" y="0"/>
                  </a:lnTo>
                  <a:lnTo>
                    <a:pt x="110" y="1"/>
                  </a:lnTo>
                  <a:lnTo>
                    <a:pt x="109" y="3"/>
                  </a:lnTo>
                  <a:lnTo>
                    <a:pt x="10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40" name="Freeform 902"/>
            <p:cNvSpPr>
              <a:spLocks noEditPoints="1"/>
            </p:cNvSpPr>
            <p:nvPr/>
          </p:nvSpPr>
          <p:spPr bwMode="auto">
            <a:xfrm>
              <a:off x="4194175" y="1665288"/>
              <a:ext cx="217488" cy="206375"/>
            </a:xfrm>
            <a:custGeom>
              <a:avLst/>
              <a:gdLst/>
              <a:ahLst/>
              <a:cxnLst>
                <a:cxn ang="0">
                  <a:pos x="213" y="391"/>
                </a:cxn>
                <a:cxn ang="0">
                  <a:pos x="160" y="381"/>
                </a:cxn>
                <a:cxn ang="0">
                  <a:pos x="109" y="359"/>
                </a:cxn>
                <a:cxn ang="0">
                  <a:pos x="63" y="328"/>
                </a:cxn>
                <a:cxn ang="0">
                  <a:pos x="27" y="289"/>
                </a:cxn>
                <a:cxn ang="0">
                  <a:pos x="5" y="241"/>
                </a:cxn>
                <a:cxn ang="0">
                  <a:pos x="1" y="216"/>
                </a:cxn>
                <a:cxn ang="0">
                  <a:pos x="0" y="182"/>
                </a:cxn>
                <a:cxn ang="0">
                  <a:pos x="6" y="151"/>
                </a:cxn>
                <a:cxn ang="0">
                  <a:pos x="29" y="103"/>
                </a:cxn>
                <a:cxn ang="0">
                  <a:pos x="46" y="80"/>
                </a:cxn>
                <a:cxn ang="0">
                  <a:pos x="75" y="52"/>
                </a:cxn>
                <a:cxn ang="0">
                  <a:pos x="109" y="30"/>
                </a:cxn>
                <a:cxn ang="0">
                  <a:pos x="146" y="14"/>
                </a:cxn>
                <a:cxn ang="0">
                  <a:pos x="186" y="3"/>
                </a:cxn>
                <a:cxn ang="0">
                  <a:pos x="227" y="0"/>
                </a:cxn>
                <a:cxn ang="0">
                  <a:pos x="234" y="0"/>
                </a:cxn>
                <a:cxn ang="0">
                  <a:pos x="246" y="5"/>
                </a:cxn>
                <a:cxn ang="0">
                  <a:pos x="267" y="6"/>
                </a:cxn>
                <a:cxn ang="0">
                  <a:pos x="312" y="18"/>
                </a:cxn>
                <a:cxn ang="0">
                  <a:pos x="348" y="41"/>
                </a:cxn>
                <a:cxn ang="0">
                  <a:pos x="376" y="72"/>
                </a:cxn>
                <a:cxn ang="0">
                  <a:pos x="396" y="108"/>
                </a:cxn>
                <a:cxn ang="0">
                  <a:pos x="407" y="146"/>
                </a:cxn>
                <a:cxn ang="0">
                  <a:pos x="411" y="179"/>
                </a:cxn>
                <a:cxn ang="0">
                  <a:pos x="408" y="230"/>
                </a:cxn>
                <a:cxn ang="0">
                  <a:pos x="395" y="278"/>
                </a:cxn>
                <a:cxn ang="0">
                  <a:pos x="369" y="324"/>
                </a:cxn>
                <a:cxn ang="0">
                  <a:pos x="331" y="360"/>
                </a:cxn>
                <a:cxn ang="0">
                  <a:pos x="299" y="378"/>
                </a:cxn>
                <a:cxn ang="0">
                  <a:pos x="249" y="390"/>
                </a:cxn>
                <a:cxn ang="0">
                  <a:pos x="203" y="45"/>
                </a:cxn>
                <a:cxn ang="0">
                  <a:pos x="178" y="51"/>
                </a:cxn>
                <a:cxn ang="0">
                  <a:pos x="141" y="65"/>
                </a:cxn>
                <a:cxn ang="0">
                  <a:pos x="106" y="87"/>
                </a:cxn>
                <a:cxn ang="0">
                  <a:pos x="75" y="113"/>
                </a:cxn>
                <a:cxn ang="0">
                  <a:pos x="52" y="144"/>
                </a:cxn>
                <a:cxn ang="0">
                  <a:pos x="42" y="167"/>
                </a:cxn>
                <a:cxn ang="0">
                  <a:pos x="37" y="203"/>
                </a:cxn>
                <a:cxn ang="0">
                  <a:pos x="47" y="239"/>
                </a:cxn>
                <a:cxn ang="0">
                  <a:pos x="60" y="263"/>
                </a:cxn>
                <a:cxn ang="0">
                  <a:pos x="75" y="278"/>
                </a:cxn>
                <a:cxn ang="0">
                  <a:pos x="125" y="316"/>
                </a:cxn>
                <a:cxn ang="0">
                  <a:pos x="188" y="344"/>
                </a:cxn>
                <a:cxn ang="0">
                  <a:pos x="222" y="350"/>
                </a:cxn>
                <a:cxn ang="0">
                  <a:pos x="245" y="350"/>
                </a:cxn>
                <a:cxn ang="0">
                  <a:pos x="278" y="342"/>
                </a:cxn>
                <a:cxn ang="0">
                  <a:pos x="306" y="327"/>
                </a:cxn>
                <a:cxn ang="0">
                  <a:pos x="324" y="310"/>
                </a:cxn>
                <a:cxn ang="0">
                  <a:pos x="346" y="278"/>
                </a:cxn>
                <a:cxn ang="0">
                  <a:pos x="362" y="241"/>
                </a:cxn>
                <a:cxn ang="0">
                  <a:pos x="370" y="203"/>
                </a:cxn>
                <a:cxn ang="0">
                  <a:pos x="369" y="164"/>
                </a:cxn>
                <a:cxn ang="0">
                  <a:pos x="359" y="126"/>
                </a:cxn>
                <a:cxn ang="0">
                  <a:pos x="350" y="108"/>
                </a:cxn>
                <a:cxn ang="0">
                  <a:pos x="334" y="85"/>
                </a:cxn>
                <a:cxn ang="0">
                  <a:pos x="313" y="68"/>
                </a:cxn>
                <a:cxn ang="0">
                  <a:pos x="289" y="55"/>
                </a:cxn>
                <a:cxn ang="0">
                  <a:pos x="262" y="48"/>
                </a:cxn>
                <a:cxn ang="0">
                  <a:pos x="241" y="47"/>
                </a:cxn>
                <a:cxn ang="0">
                  <a:pos x="218" y="49"/>
                </a:cxn>
                <a:cxn ang="0">
                  <a:pos x="210" y="47"/>
                </a:cxn>
              </a:cxnLst>
              <a:rect l="0" t="0" r="r" b="b"/>
              <a:pathLst>
                <a:path w="411" h="391">
                  <a:moveTo>
                    <a:pt x="231" y="391"/>
                  </a:moveTo>
                  <a:lnTo>
                    <a:pt x="231" y="391"/>
                  </a:lnTo>
                  <a:lnTo>
                    <a:pt x="213" y="391"/>
                  </a:lnTo>
                  <a:lnTo>
                    <a:pt x="195" y="389"/>
                  </a:lnTo>
                  <a:lnTo>
                    <a:pt x="178" y="385"/>
                  </a:lnTo>
                  <a:lnTo>
                    <a:pt x="160" y="381"/>
                  </a:lnTo>
                  <a:lnTo>
                    <a:pt x="143" y="374"/>
                  </a:lnTo>
                  <a:lnTo>
                    <a:pt x="125" y="367"/>
                  </a:lnTo>
                  <a:lnTo>
                    <a:pt x="109" y="359"/>
                  </a:lnTo>
                  <a:lnTo>
                    <a:pt x="92" y="350"/>
                  </a:lnTo>
                  <a:lnTo>
                    <a:pt x="78" y="339"/>
                  </a:lnTo>
                  <a:lnTo>
                    <a:pt x="63" y="328"/>
                  </a:lnTo>
                  <a:lnTo>
                    <a:pt x="50" y="315"/>
                  </a:lnTo>
                  <a:lnTo>
                    <a:pt x="37" y="303"/>
                  </a:lnTo>
                  <a:lnTo>
                    <a:pt x="27" y="289"/>
                  </a:lnTo>
                  <a:lnTo>
                    <a:pt x="18" y="273"/>
                  </a:lnTo>
                  <a:lnTo>
                    <a:pt x="11" y="258"/>
                  </a:lnTo>
                  <a:lnTo>
                    <a:pt x="5" y="241"/>
                  </a:lnTo>
                  <a:lnTo>
                    <a:pt x="5" y="241"/>
                  </a:lnTo>
                  <a:lnTo>
                    <a:pt x="3" y="229"/>
                  </a:lnTo>
                  <a:lnTo>
                    <a:pt x="1" y="216"/>
                  </a:lnTo>
                  <a:lnTo>
                    <a:pt x="0" y="204"/>
                  </a:lnTo>
                  <a:lnTo>
                    <a:pt x="0" y="193"/>
                  </a:lnTo>
                  <a:lnTo>
                    <a:pt x="0" y="182"/>
                  </a:lnTo>
                  <a:lnTo>
                    <a:pt x="1" y="171"/>
                  </a:lnTo>
                  <a:lnTo>
                    <a:pt x="3" y="160"/>
                  </a:lnTo>
                  <a:lnTo>
                    <a:pt x="6" y="151"/>
                  </a:lnTo>
                  <a:lnTo>
                    <a:pt x="13" y="133"/>
                  </a:lnTo>
                  <a:lnTo>
                    <a:pt x="20" y="117"/>
                  </a:lnTo>
                  <a:lnTo>
                    <a:pt x="29" y="103"/>
                  </a:lnTo>
                  <a:lnTo>
                    <a:pt x="37" y="89"/>
                  </a:lnTo>
                  <a:lnTo>
                    <a:pt x="37" y="89"/>
                  </a:lnTo>
                  <a:lnTo>
                    <a:pt x="46" y="80"/>
                  </a:lnTo>
                  <a:lnTo>
                    <a:pt x="55" y="70"/>
                  </a:lnTo>
                  <a:lnTo>
                    <a:pt x="64" y="61"/>
                  </a:lnTo>
                  <a:lnTo>
                    <a:pt x="75" y="52"/>
                  </a:lnTo>
                  <a:lnTo>
                    <a:pt x="86" y="45"/>
                  </a:lnTo>
                  <a:lnTo>
                    <a:pt x="97" y="38"/>
                  </a:lnTo>
                  <a:lnTo>
                    <a:pt x="109" y="30"/>
                  </a:lnTo>
                  <a:lnTo>
                    <a:pt x="121" y="24"/>
                  </a:lnTo>
                  <a:lnTo>
                    <a:pt x="134" y="19"/>
                  </a:lnTo>
                  <a:lnTo>
                    <a:pt x="146" y="14"/>
                  </a:lnTo>
                  <a:lnTo>
                    <a:pt x="159" y="10"/>
                  </a:lnTo>
                  <a:lnTo>
                    <a:pt x="173" y="7"/>
                  </a:lnTo>
                  <a:lnTo>
                    <a:pt x="186" y="3"/>
                  </a:lnTo>
                  <a:lnTo>
                    <a:pt x="200" y="1"/>
                  </a:lnTo>
                  <a:lnTo>
                    <a:pt x="213" y="0"/>
                  </a:lnTo>
                  <a:lnTo>
                    <a:pt x="227" y="0"/>
                  </a:lnTo>
                  <a:lnTo>
                    <a:pt x="227" y="0"/>
                  </a:lnTo>
                  <a:lnTo>
                    <a:pt x="234" y="0"/>
                  </a:lnTo>
                  <a:lnTo>
                    <a:pt x="234" y="0"/>
                  </a:lnTo>
                  <a:lnTo>
                    <a:pt x="239" y="1"/>
                  </a:lnTo>
                  <a:lnTo>
                    <a:pt x="243" y="3"/>
                  </a:lnTo>
                  <a:lnTo>
                    <a:pt x="246" y="5"/>
                  </a:lnTo>
                  <a:lnTo>
                    <a:pt x="249" y="5"/>
                  </a:lnTo>
                  <a:lnTo>
                    <a:pt x="249" y="5"/>
                  </a:lnTo>
                  <a:lnTo>
                    <a:pt x="267" y="6"/>
                  </a:lnTo>
                  <a:lnTo>
                    <a:pt x="283" y="9"/>
                  </a:lnTo>
                  <a:lnTo>
                    <a:pt x="299" y="13"/>
                  </a:lnTo>
                  <a:lnTo>
                    <a:pt x="312" y="18"/>
                  </a:lnTo>
                  <a:lnTo>
                    <a:pt x="326" y="24"/>
                  </a:lnTo>
                  <a:lnTo>
                    <a:pt x="338" y="32"/>
                  </a:lnTo>
                  <a:lnTo>
                    <a:pt x="348" y="41"/>
                  </a:lnTo>
                  <a:lnTo>
                    <a:pt x="359" y="50"/>
                  </a:lnTo>
                  <a:lnTo>
                    <a:pt x="368" y="60"/>
                  </a:lnTo>
                  <a:lnTo>
                    <a:pt x="376" y="72"/>
                  </a:lnTo>
                  <a:lnTo>
                    <a:pt x="383" y="83"/>
                  </a:lnTo>
                  <a:lnTo>
                    <a:pt x="390" y="95"/>
                  </a:lnTo>
                  <a:lnTo>
                    <a:pt x="396" y="108"/>
                  </a:lnTo>
                  <a:lnTo>
                    <a:pt x="400" y="120"/>
                  </a:lnTo>
                  <a:lnTo>
                    <a:pt x="404" y="134"/>
                  </a:lnTo>
                  <a:lnTo>
                    <a:pt x="407" y="146"/>
                  </a:lnTo>
                  <a:lnTo>
                    <a:pt x="407" y="146"/>
                  </a:lnTo>
                  <a:lnTo>
                    <a:pt x="409" y="163"/>
                  </a:lnTo>
                  <a:lnTo>
                    <a:pt x="411" y="179"/>
                  </a:lnTo>
                  <a:lnTo>
                    <a:pt x="411" y="196"/>
                  </a:lnTo>
                  <a:lnTo>
                    <a:pt x="410" y="212"/>
                  </a:lnTo>
                  <a:lnTo>
                    <a:pt x="408" y="230"/>
                  </a:lnTo>
                  <a:lnTo>
                    <a:pt x="405" y="246"/>
                  </a:lnTo>
                  <a:lnTo>
                    <a:pt x="400" y="263"/>
                  </a:lnTo>
                  <a:lnTo>
                    <a:pt x="395" y="278"/>
                  </a:lnTo>
                  <a:lnTo>
                    <a:pt x="388" y="295"/>
                  </a:lnTo>
                  <a:lnTo>
                    <a:pt x="378" y="309"/>
                  </a:lnTo>
                  <a:lnTo>
                    <a:pt x="369" y="324"/>
                  </a:lnTo>
                  <a:lnTo>
                    <a:pt x="358" y="337"/>
                  </a:lnTo>
                  <a:lnTo>
                    <a:pt x="345" y="348"/>
                  </a:lnTo>
                  <a:lnTo>
                    <a:pt x="331" y="360"/>
                  </a:lnTo>
                  <a:lnTo>
                    <a:pt x="315" y="370"/>
                  </a:lnTo>
                  <a:lnTo>
                    <a:pt x="299" y="378"/>
                  </a:lnTo>
                  <a:lnTo>
                    <a:pt x="299" y="378"/>
                  </a:lnTo>
                  <a:lnTo>
                    <a:pt x="283" y="384"/>
                  </a:lnTo>
                  <a:lnTo>
                    <a:pt x="267" y="388"/>
                  </a:lnTo>
                  <a:lnTo>
                    <a:pt x="249" y="390"/>
                  </a:lnTo>
                  <a:lnTo>
                    <a:pt x="231" y="391"/>
                  </a:lnTo>
                  <a:lnTo>
                    <a:pt x="231" y="391"/>
                  </a:lnTo>
                  <a:close/>
                  <a:moveTo>
                    <a:pt x="203" y="45"/>
                  </a:moveTo>
                  <a:lnTo>
                    <a:pt x="203" y="45"/>
                  </a:lnTo>
                  <a:lnTo>
                    <a:pt x="190" y="48"/>
                  </a:lnTo>
                  <a:lnTo>
                    <a:pt x="178" y="51"/>
                  </a:lnTo>
                  <a:lnTo>
                    <a:pt x="166" y="55"/>
                  </a:lnTo>
                  <a:lnTo>
                    <a:pt x="153" y="60"/>
                  </a:lnTo>
                  <a:lnTo>
                    <a:pt x="141" y="65"/>
                  </a:lnTo>
                  <a:lnTo>
                    <a:pt x="128" y="72"/>
                  </a:lnTo>
                  <a:lnTo>
                    <a:pt x="117" y="79"/>
                  </a:lnTo>
                  <a:lnTo>
                    <a:pt x="106" y="87"/>
                  </a:lnTo>
                  <a:lnTo>
                    <a:pt x="95" y="95"/>
                  </a:lnTo>
                  <a:lnTo>
                    <a:pt x="85" y="104"/>
                  </a:lnTo>
                  <a:lnTo>
                    <a:pt x="75" y="113"/>
                  </a:lnTo>
                  <a:lnTo>
                    <a:pt x="66" y="123"/>
                  </a:lnTo>
                  <a:lnTo>
                    <a:pt x="58" y="134"/>
                  </a:lnTo>
                  <a:lnTo>
                    <a:pt x="52" y="144"/>
                  </a:lnTo>
                  <a:lnTo>
                    <a:pt x="46" y="155"/>
                  </a:lnTo>
                  <a:lnTo>
                    <a:pt x="42" y="167"/>
                  </a:lnTo>
                  <a:lnTo>
                    <a:pt x="42" y="167"/>
                  </a:lnTo>
                  <a:lnTo>
                    <a:pt x="40" y="178"/>
                  </a:lnTo>
                  <a:lnTo>
                    <a:pt x="37" y="189"/>
                  </a:lnTo>
                  <a:lnTo>
                    <a:pt x="37" y="203"/>
                  </a:lnTo>
                  <a:lnTo>
                    <a:pt x="38" y="217"/>
                  </a:lnTo>
                  <a:lnTo>
                    <a:pt x="44" y="232"/>
                  </a:lnTo>
                  <a:lnTo>
                    <a:pt x="47" y="239"/>
                  </a:lnTo>
                  <a:lnTo>
                    <a:pt x="50" y="247"/>
                  </a:lnTo>
                  <a:lnTo>
                    <a:pt x="55" y="254"/>
                  </a:lnTo>
                  <a:lnTo>
                    <a:pt x="60" y="263"/>
                  </a:lnTo>
                  <a:lnTo>
                    <a:pt x="67" y="270"/>
                  </a:lnTo>
                  <a:lnTo>
                    <a:pt x="75" y="278"/>
                  </a:lnTo>
                  <a:lnTo>
                    <a:pt x="75" y="278"/>
                  </a:lnTo>
                  <a:lnTo>
                    <a:pt x="89" y="292"/>
                  </a:lnTo>
                  <a:lnTo>
                    <a:pt x="107" y="305"/>
                  </a:lnTo>
                  <a:lnTo>
                    <a:pt x="125" y="316"/>
                  </a:lnTo>
                  <a:lnTo>
                    <a:pt x="145" y="328"/>
                  </a:lnTo>
                  <a:lnTo>
                    <a:pt x="167" y="337"/>
                  </a:lnTo>
                  <a:lnTo>
                    <a:pt x="188" y="344"/>
                  </a:lnTo>
                  <a:lnTo>
                    <a:pt x="200" y="346"/>
                  </a:lnTo>
                  <a:lnTo>
                    <a:pt x="211" y="348"/>
                  </a:lnTo>
                  <a:lnTo>
                    <a:pt x="222" y="350"/>
                  </a:lnTo>
                  <a:lnTo>
                    <a:pt x="233" y="351"/>
                  </a:lnTo>
                  <a:lnTo>
                    <a:pt x="233" y="351"/>
                  </a:lnTo>
                  <a:lnTo>
                    <a:pt x="245" y="350"/>
                  </a:lnTo>
                  <a:lnTo>
                    <a:pt x="256" y="348"/>
                  </a:lnTo>
                  <a:lnTo>
                    <a:pt x="267" y="346"/>
                  </a:lnTo>
                  <a:lnTo>
                    <a:pt x="278" y="342"/>
                  </a:lnTo>
                  <a:lnTo>
                    <a:pt x="287" y="338"/>
                  </a:lnTo>
                  <a:lnTo>
                    <a:pt x="297" y="333"/>
                  </a:lnTo>
                  <a:lnTo>
                    <a:pt x="306" y="327"/>
                  </a:lnTo>
                  <a:lnTo>
                    <a:pt x="314" y="320"/>
                  </a:lnTo>
                  <a:lnTo>
                    <a:pt x="314" y="320"/>
                  </a:lnTo>
                  <a:lnTo>
                    <a:pt x="324" y="310"/>
                  </a:lnTo>
                  <a:lnTo>
                    <a:pt x="332" y="300"/>
                  </a:lnTo>
                  <a:lnTo>
                    <a:pt x="340" y="290"/>
                  </a:lnTo>
                  <a:lnTo>
                    <a:pt x="346" y="278"/>
                  </a:lnTo>
                  <a:lnTo>
                    <a:pt x="352" y="266"/>
                  </a:lnTo>
                  <a:lnTo>
                    <a:pt x="358" y="254"/>
                  </a:lnTo>
                  <a:lnTo>
                    <a:pt x="362" y="241"/>
                  </a:lnTo>
                  <a:lnTo>
                    <a:pt x="366" y="229"/>
                  </a:lnTo>
                  <a:lnTo>
                    <a:pt x="368" y="215"/>
                  </a:lnTo>
                  <a:lnTo>
                    <a:pt x="370" y="203"/>
                  </a:lnTo>
                  <a:lnTo>
                    <a:pt x="370" y="189"/>
                  </a:lnTo>
                  <a:lnTo>
                    <a:pt x="370" y="176"/>
                  </a:lnTo>
                  <a:lnTo>
                    <a:pt x="369" y="164"/>
                  </a:lnTo>
                  <a:lnTo>
                    <a:pt x="367" y="151"/>
                  </a:lnTo>
                  <a:lnTo>
                    <a:pt x="364" y="138"/>
                  </a:lnTo>
                  <a:lnTo>
                    <a:pt x="359" y="126"/>
                  </a:lnTo>
                  <a:lnTo>
                    <a:pt x="359" y="126"/>
                  </a:lnTo>
                  <a:lnTo>
                    <a:pt x="356" y="117"/>
                  </a:lnTo>
                  <a:lnTo>
                    <a:pt x="350" y="108"/>
                  </a:lnTo>
                  <a:lnTo>
                    <a:pt x="345" y="101"/>
                  </a:lnTo>
                  <a:lnTo>
                    <a:pt x="340" y="92"/>
                  </a:lnTo>
                  <a:lnTo>
                    <a:pt x="334" y="85"/>
                  </a:lnTo>
                  <a:lnTo>
                    <a:pt x="328" y="79"/>
                  </a:lnTo>
                  <a:lnTo>
                    <a:pt x="320" y="73"/>
                  </a:lnTo>
                  <a:lnTo>
                    <a:pt x="313" y="68"/>
                  </a:lnTo>
                  <a:lnTo>
                    <a:pt x="306" y="63"/>
                  </a:lnTo>
                  <a:lnTo>
                    <a:pt x="298" y="59"/>
                  </a:lnTo>
                  <a:lnTo>
                    <a:pt x="289" y="55"/>
                  </a:lnTo>
                  <a:lnTo>
                    <a:pt x="280" y="52"/>
                  </a:lnTo>
                  <a:lnTo>
                    <a:pt x="271" y="50"/>
                  </a:lnTo>
                  <a:lnTo>
                    <a:pt x="262" y="48"/>
                  </a:lnTo>
                  <a:lnTo>
                    <a:pt x="251" y="47"/>
                  </a:lnTo>
                  <a:lnTo>
                    <a:pt x="241" y="47"/>
                  </a:lnTo>
                  <a:lnTo>
                    <a:pt x="241" y="47"/>
                  </a:lnTo>
                  <a:lnTo>
                    <a:pt x="221" y="48"/>
                  </a:lnTo>
                  <a:lnTo>
                    <a:pt x="221" y="48"/>
                  </a:lnTo>
                  <a:lnTo>
                    <a:pt x="218" y="49"/>
                  </a:lnTo>
                  <a:lnTo>
                    <a:pt x="218" y="49"/>
                  </a:lnTo>
                  <a:lnTo>
                    <a:pt x="214" y="48"/>
                  </a:lnTo>
                  <a:lnTo>
                    <a:pt x="210" y="47"/>
                  </a:lnTo>
                  <a:lnTo>
                    <a:pt x="207" y="45"/>
                  </a:lnTo>
                  <a:lnTo>
                    <a:pt x="203" y="4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41" name="Freeform 903"/>
            <p:cNvSpPr>
              <a:spLocks noEditPoints="1"/>
            </p:cNvSpPr>
            <p:nvPr/>
          </p:nvSpPr>
          <p:spPr bwMode="auto">
            <a:xfrm>
              <a:off x="4197350" y="1404938"/>
              <a:ext cx="449263" cy="444500"/>
            </a:xfrm>
            <a:custGeom>
              <a:avLst/>
              <a:gdLst/>
              <a:ahLst/>
              <a:cxnLst>
                <a:cxn ang="0">
                  <a:pos x="735" y="833"/>
                </a:cxn>
                <a:cxn ang="0">
                  <a:pos x="616" y="832"/>
                </a:cxn>
                <a:cxn ang="0">
                  <a:pos x="603" y="831"/>
                </a:cxn>
                <a:cxn ang="0">
                  <a:pos x="588" y="829"/>
                </a:cxn>
                <a:cxn ang="0">
                  <a:pos x="575" y="811"/>
                </a:cxn>
                <a:cxn ang="0">
                  <a:pos x="562" y="767"/>
                </a:cxn>
                <a:cxn ang="0">
                  <a:pos x="559" y="714"/>
                </a:cxn>
                <a:cxn ang="0">
                  <a:pos x="551" y="661"/>
                </a:cxn>
                <a:cxn ang="0">
                  <a:pos x="522" y="582"/>
                </a:cxn>
                <a:cxn ang="0">
                  <a:pos x="482" y="510"/>
                </a:cxn>
                <a:cxn ang="0">
                  <a:pos x="432" y="444"/>
                </a:cxn>
                <a:cxn ang="0">
                  <a:pos x="375" y="389"/>
                </a:cxn>
                <a:cxn ang="0">
                  <a:pos x="339" y="363"/>
                </a:cxn>
                <a:cxn ang="0">
                  <a:pos x="270" y="330"/>
                </a:cxn>
                <a:cxn ang="0">
                  <a:pos x="134" y="299"/>
                </a:cxn>
                <a:cxn ang="0">
                  <a:pos x="93" y="296"/>
                </a:cxn>
                <a:cxn ang="0">
                  <a:pos x="50" y="287"/>
                </a:cxn>
                <a:cxn ang="0">
                  <a:pos x="35" y="271"/>
                </a:cxn>
                <a:cxn ang="0">
                  <a:pos x="27" y="263"/>
                </a:cxn>
                <a:cxn ang="0">
                  <a:pos x="14" y="223"/>
                </a:cxn>
                <a:cxn ang="0">
                  <a:pos x="0" y="99"/>
                </a:cxn>
                <a:cxn ang="0">
                  <a:pos x="11" y="14"/>
                </a:cxn>
                <a:cxn ang="0">
                  <a:pos x="19" y="3"/>
                </a:cxn>
                <a:cxn ang="0">
                  <a:pos x="34" y="1"/>
                </a:cxn>
                <a:cxn ang="0">
                  <a:pos x="50" y="11"/>
                </a:cxn>
                <a:cxn ang="0">
                  <a:pos x="151" y="17"/>
                </a:cxn>
                <a:cxn ang="0">
                  <a:pos x="325" y="50"/>
                </a:cxn>
                <a:cxn ang="0">
                  <a:pos x="471" y="111"/>
                </a:cxn>
                <a:cxn ang="0">
                  <a:pos x="593" y="201"/>
                </a:cxn>
                <a:cxn ang="0">
                  <a:pos x="667" y="284"/>
                </a:cxn>
                <a:cxn ang="0">
                  <a:pos x="739" y="398"/>
                </a:cxn>
                <a:cxn ang="0">
                  <a:pos x="792" y="526"/>
                </a:cxn>
                <a:cxn ang="0">
                  <a:pos x="825" y="672"/>
                </a:cxn>
                <a:cxn ang="0">
                  <a:pos x="837" y="799"/>
                </a:cxn>
                <a:cxn ang="0">
                  <a:pos x="847" y="815"/>
                </a:cxn>
                <a:cxn ang="0">
                  <a:pos x="843" y="833"/>
                </a:cxn>
                <a:cxn ang="0">
                  <a:pos x="831" y="838"/>
                </a:cxn>
                <a:cxn ang="0">
                  <a:pos x="45" y="65"/>
                </a:cxn>
                <a:cxn ang="0">
                  <a:pos x="46" y="157"/>
                </a:cxn>
                <a:cxn ang="0">
                  <a:pos x="61" y="237"/>
                </a:cxn>
                <a:cxn ang="0">
                  <a:pos x="76" y="249"/>
                </a:cxn>
                <a:cxn ang="0">
                  <a:pos x="92" y="257"/>
                </a:cxn>
                <a:cxn ang="0">
                  <a:pos x="174" y="267"/>
                </a:cxn>
                <a:cxn ang="0">
                  <a:pos x="232" y="274"/>
                </a:cxn>
                <a:cxn ang="0">
                  <a:pos x="298" y="295"/>
                </a:cxn>
                <a:cxn ang="0">
                  <a:pos x="376" y="335"/>
                </a:cxn>
                <a:cxn ang="0">
                  <a:pos x="406" y="360"/>
                </a:cxn>
                <a:cxn ang="0">
                  <a:pos x="498" y="465"/>
                </a:cxn>
                <a:cxn ang="0">
                  <a:pos x="565" y="574"/>
                </a:cxn>
                <a:cxn ang="0">
                  <a:pos x="578" y="611"/>
                </a:cxn>
                <a:cxn ang="0">
                  <a:pos x="588" y="680"/>
                </a:cxn>
                <a:cxn ang="0">
                  <a:pos x="601" y="759"/>
                </a:cxn>
                <a:cxn ang="0">
                  <a:pos x="625" y="791"/>
                </a:cxn>
                <a:cxn ang="0">
                  <a:pos x="781" y="793"/>
                </a:cxn>
                <a:cxn ang="0">
                  <a:pos x="791" y="740"/>
                </a:cxn>
                <a:cxn ang="0">
                  <a:pos x="768" y="594"/>
                </a:cxn>
                <a:cxn ang="0">
                  <a:pos x="728" y="467"/>
                </a:cxn>
                <a:cxn ang="0">
                  <a:pos x="671" y="358"/>
                </a:cxn>
                <a:cxn ang="0">
                  <a:pos x="616" y="287"/>
                </a:cxn>
                <a:cxn ang="0">
                  <a:pos x="506" y="187"/>
                </a:cxn>
                <a:cxn ang="0">
                  <a:pos x="379" y="115"/>
                </a:cxn>
                <a:cxn ang="0">
                  <a:pos x="231" y="71"/>
                </a:cxn>
                <a:cxn ang="0">
                  <a:pos x="58" y="53"/>
                </a:cxn>
              </a:cxnLst>
              <a:rect l="0" t="0" r="r" b="b"/>
              <a:pathLst>
                <a:path w="847" h="838">
                  <a:moveTo>
                    <a:pt x="829" y="838"/>
                  </a:moveTo>
                  <a:lnTo>
                    <a:pt x="829" y="838"/>
                  </a:lnTo>
                  <a:lnTo>
                    <a:pt x="782" y="835"/>
                  </a:lnTo>
                  <a:lnTo>
                    <a:pt x="735" y="833"/>
                  </a:lnTo>
                  <a:lnTo>
                    <a:pt x="686" y="833"/>
                  </a:lnTo>
                  <a:lnTo>
                    <a:pt x="635" y="832"/>
                  </a:lnTo>
                  <a:lnTo>
                    <a:pt x="616" y="832"/>
                  </a:lnTo>
                  <a:lnTo>
                    <a:pt x="616" y="832"/>
                  </a:lnTo>
                  <a:lnTo>
                    <a:pt x="609" y="831"/>
                  </a:lnTo>
                  <a:lnTo>
                    <a:pt x="606" y="830"/>
                  </a:lnTo>
                  <a:lnTo>
                    <a:pt x="603" y="831"/>
                  </a:lnTo>
                  <a:lnTo>
                    <a:pt x="603" y="831"/>
                  </a:lnTo>
                  <a:lnTo>
                    <a:pt x="599" y="831"/>
                  </a:lnTo>
                  <a:lnTo>
                    <a:pt x="599" y="831"/>
                  </a:lnTo>
                  <a:lnTo>
                    <a:pt x="593" y="831"/>
                  </a:lnTo>
                  <a:lnTo>
                    <a:pt x="588" y="829"/>
                  </a:lnTo>
                  <a:lnTo>
                    <a:pt x="584" y="826"/>
                  </a:lnTo>
                  <a:lnTo>
                    <a:pt x="581" y="822"/>
                  </a:lnTo>
                  <a:lnTo>
                    <a:pt x="581" y="822"/>
                  </a:lnTo>
                  <a:lnTo>
                    <a:pt x="575" y="811"/>
                  </a:lnTo>
                  <a:lnTo>
                    <a:pt x="571" y="800"/>
                  </a:lnTo>
                  <a:lnTo>
                    <a:pt x="567" y="789"/>
                  </a:lnTo>
                  <a:lnTo>
                    <a:pt x="564" y="779"/>
                  </a:lnTo>
                  <a:lnTo>
                    <a:pt x="562" y="767"/>
                  </a:lnTo>
                  <a:lnTo>
                    <a:pt x="561" y="756"/>
                  </a:lnTo>
                  <a:lnTo>
                    <a:pt x="560" y="732"/>
                  </a:lnTo>
                  <a:lnTo>
                    <a:pt x="560" y="732"/>
                  </a:lnTo>
                  <a:lnTo>
                    <a:pt x="559" y="714"/>
                  </a:lnTo>
                  <a:lnTo>
                    <a:pt x="558" y="697"/>
                  </a:lnTo>
                  <a:lnTo>
                    <a:pt x="555" y="679"/>
                  </a:lnTo>
                  <a:lnTo>
                    <a:pt x="551" y="661"/>
                  </a:lnTo>
                  <a:lnTo>
                    <a:pt x="551" y="661"/>
                  </a:lnTo>
                  <a:lnTo>
                    <a:pt x="545" y="641"/>
                  </a:lnTo>
                  <a:lnTo>
                    <a:pt x="538" y="622"/>
                  </a:lnTo>
                  <a:lnTo>
                    <a:pt x="530" y="602"/>
                  </a:lnTo>
                  <a:lnTo>
                    <a:pt x="522" y="582"/>
                  </a:lnTo>
                  <a:lnTo>
                    <a:pt x="513" y="564"/>
                  </a:lnTo>
                  <a:lnTo>
                    <a:pt x="504" y="545"/>
                  </a:lnTo>
                  <a:lnTo>
                    <a:pt x="493" y="528"/>
                  </a:lnTo>
                  <a:lnTo>
                    <a:pt x="482" y="510"/>
                  </a:lnTo>
                  <a:lnTo>
                    <a:pt x="470" y="492"/>
                  </a:lnTo>
                  <a:lnTo>
                    <a:pt x="458" y="476"/>
                  </a:lnTo>
                  <a:lnTo>
                    <a:pt x="446" y="459"/>
                  </a:lnTo>
                  <a:lnTo>
                    <a:pt x="432" y="444"/>
                  </a:lnTo>
                  <a:lnTo>
                    <a:pt x="419" y="429"/>
                  </a:lnTo>
                  <a:lnTo>
                    <a:pt x="404" y="415"/>
                  </a:lnTo>
                  <a:lnTo>
                    <a:pt x="390" y="403"/>
                  </a:lnTo>
                  <a:lnTo>
                    <a:pt x="375" y="389"/>
                  </a:lnTo>
                  <a:lnTo>
                    <a:pt x="375" y="389"/>
                  </a:lnTo>
                  <a:lnTo>
                    <a:pt x="364" y="380"/>
                  </a:lnTo>
                  <a:lnTo>
                    <a:pt x="352" y="372"/>
                  </a:lnTo>
                  <a:lnTo>
                    <a:pt x="339" y="363"/>
                  </a:lnTo>
                  <a:lnTo>
                    <a:pt x="326" y="356"/>
                  </a:lnTo>
                  <a:lnTo>
                    <a:pt x="313" y="349"/>
                  </a:lnTo>
                  <a:lnTo>
                    <a:pt x="299" y="342"/>
                  </a:lnTo>
                  <a:lnTo>
                    <a:pt x="270" y="330"/>
                  </a:lnTo>
                  <a:lnTo>
                    <a:pt x="239" y="320"/>
                  </a:lnTo>
                  <a:lnTo>
                    <a:pt x="206" y="312"/>
                  </a:lnTo>
                  <a:lnTo>
                    <a:pt x="171" y="304"/>
                  </a:lnTo>
                  <a:lnTo>
                    <a:pt x="134" y="299"/>
                  </a:lnTo>
                  <a:lnTo>
                    <a:pt x="134" y="299"/>
                  </a:lnTo>
                  <a:lnTo>
                    <a:pt x="112" y="297"/>
                  </a:lnTo>
                  <a:lnTo>
                    <a:pt x="112" y="297"/>
                  </a:lnTo>
                  <a:lnTo>
                    <a:pt x="93" y="296"/>
                  </a:lnTo>
                  <a:lnTo>
                    <a:pt x="75" y="294"/>
                  </a:lnTo>
                  <a:lnTo>
                    <a:pt x="66" y="292"/>
                  </a:lnTo>
                  <a:lnTo>
                    <a:pt x="57" y="290"/>
                  </a:lnTo>
                  <a:lnTo>
                    <a:pt x="50" y="287"/>
                  </a:lnTo>
                  <a:lnTo>
                    <a:pt x="43" y="283"/>
                  </a:lnTo>
                  <a:lnTo>
                    <a:pt x="43" y="283"/>
                  </a:lnTo>
                  <a:lnTo>
                    <a:pt x="38" y="278"/>
                  </a:lnTo>
                  <a:lnTo>
                    <a:pt x="35" y="271"/>
                  </a:lnTo>
                  <a:lnTo>
                    <a:pt x="33" y="268"/>
                  </a:lnTo>
                  <a:lnTo>
                    <a:pt x="29" y="266"/>
                  </a:lnTo>
                  <a:lnTo>
                    <a:pt x="29" y="266"/>
                  </a:lnTo>
                  <a:lnTo>
                    <a:pt x="27" y="263"/>
                  </a:lnTo>
                  <a:lnTo>
                    <a:pt x="25" y="261"/>
                  </a:lnTo>
                  <a:lnTo>
                    <a:pt x="22" y="255"/>
                  </a:lnTo>
                  <a:lnTo>
                    <a:pt x="22" y="255"/>
                  </a:lnTo>
                  <a:lnTo>
                    <a:pt x="14" y="223"/>
                  </a:lnTo>
                  <a:lnTo>
                    <a:pt x="8" y="191"/>
                  </a:lnTo>
                  <a:lnTo>
                    <a:pt x="4" y="160"/>
                  </a:lnTo>
                  <a:lnTo>
                    <a:pt x="2" y="129"/>
                  </a:lnTo>
                  <a:lnTo>
                    <a:pt x="0" y="99"/>
                  </a:lnTo>
                  <a:lnTo>
                    <a:pt x="3" y="70"/>
                  </a:lnTo>
                  <a:lnTo>
                    <a:pt x="6" y="4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3" y="10"/>
                  </a:lnTo>
                  <a:lnTo>
                    <a:pt x="14" y="7"/>
                  </a:lnTo>
                  <a:lnTo>
                    <a:pt x="16" y="5"/>
                  </a:lnTo>
                  <a:lnTo>
                    <a:pt x="19" y="3"/>
                  </a:lnTo>
                  <a:lnTo>
                    <a:pt x="23" y="1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34" y="1"/>
                  </a:lnTo>
                  <a:lnTo>
                    <a:pt x="39" y="2"/>
                  </a:lnTo>
                  <a:lnTo>
                    <a:pt x="43" y="5"/>
                  </a:lnTo>
                  <a:lnTo>
                    <a:pt x="47" y="8"/>
                  </a:lnTo>
                  <a:lnTo>
                    <a:pt x="50" y="11"/>
                  </a:lnTo>
                  <a:lnTo>
                    <a:pt x="55" y="11"/>
                  </a:lnTo>
                  <a:lnTo>
                    <a:pt x="55" y="11"/>
                  </a:lnTo>
                  <a:lnTo>
                    <a:pt x="105" y="13"/>
                  </a:lnTo>
                  <a:lnTo>
                    <a:pt x="151" y="17"/>
                  </a:lnTo>
                  <a:lnTo>
                    <a:pt x="198" y="23"/>
                  </a:lnTo>
                  <a:lnTo>
                    <a:pt x="241" y="31"/>
                  </a:lnTo>
                  <a:lnTo>
                    <a:pt x="284" y="40"/>
                  </a:lnTo>
                  <a:lnTo>
                    <a:pt x="325" y="50"/>
                  </a:lnTo>
                  <a:lnTo>
                    <a:pt x="364" y="63"/>
                  </a:lnTo>
                  <a:lnTo>
                    <a:pt x="401" y="77"/>
                  </a:lnTo>
                  <a:lnTo>
                    <a:pt x="437" y="94"/>
                  </a:lnTo>
                  <a:lnTo>
                    <a:pt x="471" y="111"/>
                  </a:lnTo>
                  <a:lnTo>
                    <a:pt x="504" y="131"/>
                  </a:lnTo>
                  <a:lnTo>
                    <a:pt x="536" y="153"/>
                  </a:lnTo>
                  <a:lnTo>
                    <a:pt x="564" y="175"/>
                  </a:lnTo>
                  <a:lnTo>
                    <a:pt x="593" y="201"/>
                  </a:lnTo>
                  <a:lnTo>
                    <a:pt x="620" y="228"/>
                  </a:lnTo>
                  <a:lnTo>
                    <a:pt x="645" y="256"/>
                  </a:lnTo>
                  <a:lnTo>
                    <a:pt x="645" y="256"/>
                  </a:lnTo>
                  <a:lnTo>
                    <a:pt x="667" y="284"/>
                  </a:lnTo>
                  <a:lnTo>
                    <a:pt x="686" y="312"/>
                  </a:lnTo>
                  <a:lnTo>
                    <a:pt x="706" y="340"/>
                  </a:lnTo>
                  <a:lnTo>
                    <a:pt x="724" y="368"/>
                  </a:lnTo>
                  <a:lnTo>
                    <a:pt x="739" y="398"/>
                  </a:lnTo>
                  <a:lnTo>
                    <a:pt x="755" y="429"/>
                  </a:lnTo>
                  <a:lnTo>
                    <a:pt x="768" y="460"/>
                  </a:lnTo>
                  <a:lnTo>
                    <a:pt x="780" y="493"/>
                  </a:lnTo>
                  <a:lnTo>
                    <a:pt x="792" y="526"/>
                  </a:lnTo>
                  <a:lnTo>
                    <a:pt x="801" y="562"/>
                  </a:lnTo>
                  <a:lnTo>
                    <a:pt x="810" y="597"/>
                  </a:lnTo>
                  <a:lnTo>
                    <a:pt x="818" y="634"/>
                  </a:lnTo>
                  <a:lnTo>
                    <a:pt x="825" y="672"/>
                  </a:lnTo>
                  <a:lnTo>
                    <a:pt x="830" y="711"/>
                  </a:lnTo>
                  <a:lnTo>
                    <a:pt x="834" y="752"/>
                  </a:lnTo>
                  <a:lnTo>
                    <a:pt x="837" y="794"/>
                  </a:lnTo>
                  <a:lnTo>
                    <a:pt x="837" y="799"/>
                  </a:lnTo>
                  <a:lnTo>
                    <a:pt x="840" y="802"/>
                  </a:lnTo>
                  <a:lnTo>
                    <a:pt x="840" y="802"/>
                  </a:lnTo>
                  <a:lnTo>
                    <a:pt x="844" y="808"/>
                  </a:lnTo>
                  <a:lnTo>
                    <a:pt x="847" y="815"/>
                  </a:lnTo>
                  <a:lnTo>
                    <a:pt x="847" y="822"/>
                  </a:lnTo>
                  <a:lnTo>
                    <a:pt x="846" y="829"/>
                  </a:lnTo>
                  <a:lnTo>
                    <a:pt x="846" y="829"/>
                  </a:lnTo>
                  <a:lnTo>
                    <a:pt x="843" y="833"/>
                  </a:lnTo>
                  <a:lnTo>
                    <a:pt x="840" y="836"/>
                  </a:lnTo>
                  <a:lnTo>
                    <a:pt x="836" y="837"/>
                  </a:lnTo>
                  <a:lnTo>
                    <a:pt x="831" y="838"/>
                  </a:lnTo>
                  <a:lnTo>
                    <a:pt x="831" y="838"/>
                  </a:lnTo>
                  <a:lnTo>
                    <a:pt x="829" y="838"/>
                  </a:lnTo>
                  <a:lnTo>
                    <a:pt x="829" y="838"/>
                  </a:lnTo>
                  <a:close/>
                  <a:moveTo>
                    <a:pt x="45" y="65"/>
                  </a:moveTo>
                  <a:lnTo>
                    <a:pt x="45" y="65"/>
                  </a:lnTo>
                  <a:lnTo>
                    <a:pt x="44" y="89"/>
                  </a:lnTo>
                  <a:lnTo>
                    <a:pt x="43" y="112"/>
                  </a:lnTo>
                  <a:lnTo>
                    <a:pt x="44" y="135"/>
                  </a:lnTo>
                  <a:lnTo>
                    <a:pt x="46" y="157"/>
                  </a:lnTo>
                  <a:lnTo>
                    <a:pt x="49" y="177"/>
                  </a:lnTo>
                  <a:lnTo>
                    <a:pt x="52" y="197"/>
                  </a:lnTo>
                  <a:lnTo>
                    <a:pt x="59" y="232"/>
                  </a:lnTo>
                  <a:lnTo>
                    <a:pt x="61" y="237"/>
                  </a:lnTo>
                  <a:lnTo>
                    <a:pt x="67" y="239"/>
                  </a:lnTo>
                  <a:lnTo>
                    <a:pt x="67" y="239"/>
                  </a:lnTo>
                  <a:lnTo>
                    <a:pt x="72" y="243"/>
                  </a:lnTo>
                  <a:lnTo>
                    <a:pt x="76" y="249"/>
                  </a:lnTo>
                  <a:lnTo>
                    <a:pt x="78" y="253"/>
                  </a:lnTo>
                  <a:lnTo>
                    <a:pt x="82" y="254"/>
                  </a:lnTo>
                  <a:lnTo>
                    <a:pt x="82" y="254"/>
                  </a:lnTo>
                  <a:lnTo>
                    <a:pt x="92" y="257"/>
                  </a:lnTo>
                  <a:lnTo>
                    <a:pt x="103" y="259"/>
                  </a:lnTo>
                  <a:lnTo>
                    <a:pt x="125" y="263"/>
                  </a:lnTo>
                  <a:lnTo>
                    <a:pt x="149" y="265"/>
                  </a:lnTo>
                  <a:lnTo>
                    <a:pt x="174" y="267"/>
                  </a:lnTo>
                  <a:lnTo>
                    <a:pt x="174" y="267"/>
                  </a:lnTo>
                  <a:lnTo>
                    <a:pt x="207" y="270"/>
                  </a:lnTo>
                  <a:lnTo>
                    <a:pt x="220" y="272"/>
                  </a:lnTo>
                  <a:lnTo>
                    <a:pt x="232" y="274"/>
                  </a:lnTo>
                  <a:lnTo>
                    <a:pt x="232" y="274"/>
                  </a:lnTo>
                  <a:lnTo>
                    <a:pt x="254" y="281"/>
                  </a:lnTo>
                  <a:lnTo>
                    <a:pt x="275" y="287"/>
                  </a:lnTo>
                  <a:lnTo>
                    <a:pt x="298" y="295"/>
                  </a:lnTo>
                  <a:lnTo>
                    <a:pt x="321" y="304"/>
                  </a:lnTo>
                  <a:lnTo>
                    <a:pt x="343" y="316"/>
                  </a:lnTo>
                  <a:lnTo>
                    <a:pt x="366" y="328"/>
                  </a:lnTo>
                  <a:lnTo>
                    <a:pt x="376" y="335"/>
                  </a:lnTo>
                  <a:lnTo>
                    <a:pt x="387" y="344"/>
                  </a:lnTo>
                  <a:lnTo>
                    <a:pt x="397" y="352"/>
                  </a:lnTo>
                  <a:lnTo>
                    <a:pt x="406" y="360"/>
                  </a:lnTo>
                  <a:lnTo>
                    <a:pt x="406" y="360"/>
                  </a:lnTo>
                  <a:lnTo>
                    <a:pt x="432" y="386"/>
                  </a:lnTo>
                  <a:lnTo>
                    <a:pt x="456" y="413"/>
                  </a:lnTo>
                  <a:lnTo>
                    <a:pt x="478" y="439"/>
                  </a:lnTo>
                  <a:lnTo>
                    <a:pt x="498" y="465"/>
                  </a:lnTo>
                  <a:lnTo>
                    <a:pt x="517" y="491"/>
                  </a:lnTo>
                  <a:lnTo>
                    <a:pt x="535" y="518"/>
                  </a:lnTo>
                  <a:lnTo>
                    <a:pt x="550" y="545"/>
                  </a:lnTo>
                  <a:lnTo>
                    <a:pt x="565" y="574"/>
                  </a:lnTo>
                  <a:lnTo>
                    <a:pt x="565" y="574"/>
                  </a:lnTo>
                  <a:lnTo>
                    <a:pt x="571" y="585"/>
                  </a:lnTo>
                  <a:lnTo>
                    <a:pt x="575" y="598"/>
                  </a:lnTo>
                  <a:lnTo>
                    <a:pt x="578" y="611"/>
                  </a:lnTo>
                  <a:lnTo>
                    <a:pt x="581" y="625"/>
                  </a:lnTo>
                  <a:lnTo>
                    <a:pt x="585" y="653"/>
                  </a:lnTo>
                  <a:lnTo>
                    <a:pt x="588" y="680"/>
                  </a:lnTo>
                  <a:lnTo>
                    <a:pt x="588" y="680"/>
                  </a:lnTo>
                  <a:lnTo>
                    <a:pt x="591" y="707"/>
                  </a:lnTo>
                  <a:lnTo>
                    <a:pt x="594" y="734"/>
                  </a:lnTo>
                  <a:lnTo>
                    <a:pt x="598" y="747"/>
                  </a:lnTo>
                  <a:lnTo>
                    <a:pt x="601" y="759"/>
                  </a:lnTo>
                  <a:lnTo>
                    <a:pt x="604" y="771"/>
                  </a:lnTo>
                  <a:lnTo>
                    <a:pt x="609" y="783"/>
                  </a:lnTo>
                  <a:lnTo>
                    <a:pt x="612" y="791"/>
                  </a:lnTo>
                  <a:lnTo>
                    <a:pt x="625" y="791"/>
                  </a:lnTo>
                  <a:lnTo>
                    <a:pt x="625" y="791"/>
                  </a:lnTo>
                  <a:lnTo>
                    <a:pt x="704" y="791"/>
                  </a:lnTo>
                  <a:lnTo>
                    <a:pt x="742" y="792"/>
                  </a:lnTo>
                  <a:lnTo>
                    <a:pt x="781" y="793"/>
                  </a:lnTo>
                  <a:lnTo>
                    <a:pt x="795" y="794"/>
                  </a:lnTo>
                  <a:lnTo>
                    <a:pt x="794" y="780"/>
                  </a:lnTo>
                  <a:lnTo>
                    <a:pt x="794" y="780"/>
                  </a:lnTo>
                  <a:lnTo>
                    <a:pt x="791" y="740"/>
                  </a:lnTo>
                  <a:lnTo>
                    <a:pt x="787" y="701"/>
                  </a:lnTo>
                  <a:lnTo>
                    <a:pt x="781" y="664"/>
                  </a:lnTo>
                  <a:lnTo>
                    <a:pt x="775" y="628"/>
                  </a:lnTo>
                  <a:lnTo>
                    <a:pt x="768" y="594"/>
                  </a:lnTo>
                  <a:lnTo>
                    <a:pt x="760" y="560"/>
                  </a:lnTo>
                  <a:lnTo>
                    <a:pt x="750" y="528"/>
                  </a:lnTo>
                  <a:lnTo>
                    <a:pt x="739" y="497"/>
                  </a:lnTo>
                  <a:lnTo>
                    <a:pt x="728" y="467"/>
                  </a:lnTo>
                  <a:lnTo>
                    <a:pt x="715" y="439"/>
                  </a:lnTo>
                  <a:lnTo>
                    <a:pt x="702" y="411"/>
                  </a:lnTo>
                  <a:lnTo>
                    <a:pt x="686" y="384"/>
                  </a:lnTo>
                  <a:lnTo>
                    <a:pt x="671" y="358"/>
                  </a:lnTo>
                  <a:lnTo>
                    <a:pt x="654" y="333"/>
                  </a:lnTo>
                  <a:lnTo>
                    <a:pt x="636" y="310"/>
                  </a:lnTo>
                  <a:lnTo>
                    <a:pt x="616" y="287"/>
                  </a:lnTo>
                  <a:lnTo>
                    <a:pt x="616" y="287"/>
                  </a:lnTo>
                  <a:lnTo>
                    <a:pt x="590" y="259"/>
                  </a:lnTo>
                  <a:lnTo>
                    <a:pt x="562" y="233"/>
                  </a:lnTo>
                  <a:lnTo>
                    <a:pt x="535" y="209"/>
                  </a:lnTo>
                  <a:lnTo>
                    <a:pt x="506" y="187"/>
                  </a:lnTo>
                  <a:lnTo>
                    <a:pt x="476" y="166"/>
                  </a:lnTo>
                  <a:lnTo>
                    <a:pt x="445" y="147"/>
                  </a:lnTo>
                  <a:lnTo>
                    <a:pt x="412" y="131"/>
                  </a:lnTo>
                  <a:lnTo>
                    <a:pt x="379" y="115"/>
                  </a:lnTo>
                  <a:lnTo>
                    <a:pt x="343" y="102"/>
                  </a:lnTo>
                  <a:lnTo>
                    <a:pt x="307" y="90"/>
                  </a:lnTo>
                  <a:lnTo>
                    <a:pt x="270" y="80"/>
                  </a:lnTo>
                  <a:lnTo>
                    <a:pt x="231" y="71"/>
                  </a:lnTo>
                  <a:lnTo>
                    <a:pt x="190" y="65"/>
                  </a:lnTo>
                  <a:lnTo>
                    <a:pt x="147" y="60"/>
                  </a:lnTo>
                  <a:lnTo>
                    <a:pt x="104" y="55"/>
                  </a:lnTo>
                  <a:lnTo>
                    <a:pt x="58" y="53"/>
                  </a:lnTo>
                  <a:lnTo>
                    <a:pt x="47" y="53"/>
                  </a:lnTo>
                  <a:lnTo>
                    <a:pt x="45" y="6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42" name="Freeform 904"/>
            <p:cNvSpPr>
              <a:spLocks noEditPoints="1"/>
            </p:cNvSpPr>
            <p:nvPr/>
          </p:nvSpPr>
          <p:spPr bwMode="auto">
            <a:xfrm>
              <a:off x="4214813" y="1193800"/>
              <a:ext cx="649288" cy="658813"/>
            </a:xfrm>
            <a:custGeom>
              <a:avLst/>
              <a:gdLst/>
              <a:ahLst/>
              <a:cxnLst>
                <a:cxn ang="0">
                  <a:pos x="980" y="1233"/>
                </a:cxn>
                <a:cxn ang="0">
                  <a:pos x="957" y="1244"/>
                </a:cxn>
                <a:cxn ang="0">
                  <a:pos x="943" y="1233"/>
                </a:cxn>
                <a:cxn ang="0">
                  <a:pos x="933" y="1152"/>
                </a:cxn>
                <a:cxn ang="0">
                  <a:pos x="929" y="1000"/>
                </a:cxn>
                <a:cxn ang="0">
                  <a:pos x="911" y="872"/>
                </a:cxn>
                <a:cxn ang="0">
                  <a:pos x="879" y="776"/>
                </a:cxn>
                <a:cxn ang="0">
                  <a:pos x="828" y="668"/>
                </a:cxn>
                <a:cxn ang="0">
                  <a:pos x="764" y="576"/>
                </a:cxn>
                <a:cxn ang="0">
                  <a:pos x="699" y="508"/>
                </a:cxn>
                <a:cxn ang="0">
                  <a:pos x="604" y="435"/>
                </a:cxn>
                <a:cxn ang="0">
                  <a:pos x="504" y="380"/>
                </a:cxn>
                <a:cxn ang="0">
                  <a:pos x="287" y="307"/>
                </a:cxn>
                <a:cxn ang="0">
                  <a:pos x="25" y="257"/>
                </a:cxn>
                <a:cxn ang="0">
                  <a:pos x="14" y="251"/>
                </a:cxn>
                <a:cxn ang="0">
                  <a:pos x="13" y="231"/>
                </a:cxn>
                <a:cxn ang="0">
                  <a:pos x="5" y="215"/>
                </a:cxn>
                <a:cxn ang="0">
                  <a:pos x="1" y="69"/>
                </a:cxn>
                <a:cxn ang="0">
                  <a:pos x="3" y="8"/>
                </a:cxn>
                <a:cxn ang="0">
                  <a:pos x="16" y="0"/>
                </a:cxn>
                <a:cxn ang="0">
                  <a:pos x="33" y="2"/>
                </a:cxn>
                <a:cxn ang="0">
                  <a:pos x="79" y="13"/>
                </a:cxn>
                <a:cxn ang="0">
                  <a:pos x="281" y="38"/>
                </a:cxn>
                <a:cxn ang="0">
                  <a:pos x="459" y="74"/>
                </a:cxn>
                <a:cxn ang="0">
                  <a:pos x="545" y="107"/>
                </a:cxn>
                <a:cxn ang="0">
                  <a:pos x="768" y="239"/>
                </a:cxn>
                <a:cxn ang="0">
                  <a:pos x="867" y="321"/>
                </a:cxn>
                <a:cxn ang="0">
                  <a:pos x="942" y="400"/>
                </a:cxn>
                <a:cxn ang="0">
                  <a:pos x="1027" y="510"/>
                </a:cxn>
                <a:cxn ang="0">
                  <a:pos x="1093" y="622"/>
                </a:cxn>
                <a:cxn ang="0">
                  <a:pos x="1131" y="712"/>
                </a:cxn>
                <a:cxn ang="0">
                  <a:pos x="1178" y="904"/>
                </a:cxn>
                <a:cxn ang="0">
                  <a:pos x="1215" y="1189"/>
                </a:cxn>
                <a:cxn ang="0">
                  <a:pos x="1227" y="1208"/>
                </a:cxn>
                <a:cxn ang="0">
                  <a:pos x="1219" y="1230"/>
                </a:cxn>
                <a:cxn ang="0">
                  <a:pos x="1208" y="1232"/>
                </a:cxn>
                <a:cxn ang="0">
                  <a:pos x="1106" y="1233"/>
                </a:cxn>
                <a:cxn ang="0">
                  <a:pos x="997" y="1244"/>
                </a:cxn>
                <a:cxn ang="0">
                  <a:pos x="45" y="117"/>
                </a:cxn>
                <a:cxn ang="0">
                  <a:pos x="66" y="221"/>
                </a:cxn>
                <a:cxn ang="0">
                  <a:pos x="362" y="283"/>
                </a:cxn>
                <a:cxn ang="0">
                  <a:pos x="548" y="352"/>
                </a:cxn>
                <a:cxn ang="0">
                  <a:pos x="654" y="414"/>
                </a:cxn>
                <a:cxn ang="0">
                  <a:pos x="750" y="498"/>
                </a:cxn>
                <a:cxn ang="0">
                  <a:pos x="839" y="609"/>
                </a:cxn>
                <a:cxn ang="0">
                  <a:pos x="931" y="792"/>
                </a:cxn>
                <a:cxn ang="0">
                  <a:pos x="958" y="912"/>
                </a:cxn>
                <a:cxn ang="0">
                  <a:pos x="968" y="1048"/>
                </a:cxn>
                <a:cxn ang="0">
                  <a:pos x="995" y="1203"/>
                </a:cxn>
                <a:cxn ang="0">
                  <a:pos x="1048" y="1197"/>
                </a:cxn>
                <a:cxn ang="0">
                  <a:pos x="1172" y="1175"/>
                </a:cxn>
                <a:cxn ang="0">
                  <a:pos x="1146" y="947"/>
                </a:cxn>
                <a:cxn ang="0">
                  <a:pos x="1106" y="764"/>
                </a:cxn>
                <a:cxn ang="0">
                  <a:pos x="1065" y="665"/>
                </a:cxn>
                <a:cxn ang="0">
                  <a:pos x="993" y="536"/>
                </a:cxn>
                <a:cxn ang="0">
                  <a:pos x="905" y="420"/>
                </a:cxn>
                <a:cxn ang="0">
                  <a:pos x="825" y="340"/>
                </a:cxn>
                <a:cxn ang="0">
                  <a:pos x="671" y="222"/>
                </a:cxn>
                <a:cxn ang="0">
                  <a:pos x="536" y="148"/>
                </a:cxn>
                <a:cxn ang="0">
                  <a:pos x="419" y="106"/>
                </a:cxn>
                <a:cxn ang="0">
                  <a:pos x="181" y="68"/>
                </a:cxn>
                <a:cxn ang="0">
                  <a:pos x="43" y="65"/>
                </a:cxn>
              </a:cxnLst>
              <a:rect l="0" t="0" r="r" b="b"/>
              <a:pathLst>
                <a:path w="1227" h="1244">
                  <a:moveTo>
                    <a:pt x="997" y="1244"/>
                  </a:moveTo>
                  <a:lnTo>
                    <a:pt x="997" y="1244"/>
                  </a:lnTo>
                  <a:lnTo>
                    <a:pt x="992" y="1243"/>
                  </a:lnTo>
                  <a:lnTo>
                    <a:pt x="987" y="1241"/>
                  </a:lnTo>
                  <a:lnTo>
                    <a:pt x="980" y="1233"/>
                  </a:lnTo>
                  <a:lnTo>
                    <a:pt x="971" y="1239"/>
                  </a:lnTo>
                  <a:lnTo>
                    <a:pt x="971" y="1239"/>
                  </a:lnTo>
                  <a:lnTo>
                    <a:pt x="965" y="1243"/>
                  </a:lnTo>
                  <a:lnTo>
                    <a:pt x="957" y="1244"/>
                  </a:lnTo>
                  <a:lnTo>
                    <a:pt x="957" y="1244"/>
                  </a:lnTo>
                  <a:lnTo>
                    <a:pt x="953" y="1243"/>
                  </a:lnTo>
                  <a:lnTo>
                    <a:pt x="948" y="1241"/>
                  </a:lnTo>
                  <a:lnTo>
                    <a:pt x="946" y="1239"/>
                  </a:lnTo>
                  <a:lnTo>
                    <a:pt x="945" y="1236"/>
                  </a:lnTo>
                  <a:lnTo>
                    <a:pt x="943" y="1233"/>
                  </a:lnTo>
                  <a:lnTo>
                    <a:pt x="942" y="1229"/>
                  </a:lnTo>
                  <a:lnTo>
                    <a:pt x="942" y="1229"/>
                  </a:lnTo>
                  <a:lnTo>
                    <a:pt x="939" y="1211"/>
                  </a:lnTo>
                  <a:lnTo>
                    <a:pt x="936" y="1191"/>
                  </a:lnTo>
                  <a:lnTo>
                    <a:pt x="933" y="1152"/>
                  </a:lnTo>
                  <a:lnTo>
                    <a:pt x="932" y="1113"/>
                  </a:lnTo>
                  <a:lnTo>
                    <a:pt x="931" y="1075"/>
                  </a:lnTo>
                  <a:lnTo>
                    <a:pt x="931" y="1075"/>
                  </a:lnTo>
                  <a:lnTo>
                    <a:pt x="930" y="1025"/>
                  </a:lnTo>
                  <a:lnTo>
                    <a:pt x="929" y="1000"/>
                  </a:lnTo>
                  <a:lnTo>
                    <a:pt x="927" y="974"/>
                  </a:lnTo>
                  <a:lnTo>
                    <a:pt x="925" y="948"/>
                  </a:lnTo>
                  <a:lnTo>
                    <a:pt x="921" y="923"/>
                  </a:lnTo>
                  <a:lnTo>
                    <a:pt x="917" y="898"/>
                  </a:lnTo>
                  <a:lnTo>
                    <a:pt x="911" y="872"/>
                  </a:lnTo>
                  <a:lnTo>
                    <a:pt x="911" y="872"/>
                  </a:lnTo>
                  <a:lnTo>
                    <a:pt x="903" y="847"/>
                  </a:lnTo>
                  <a:lnTo>
                    <a:pt x="896" y="822"/>
                  </a:lnTo>
                  <a:lnTo>
                    <a:pt x="888" y="798"/>
                  </a:lnTo>
                  <a:lnTo>
                    <a:pt x="879" y="776"/>
                  </a:lnTo>
                  <a:lnTo>
                    <a:pt x="870" y="753"/>
                  </a:lnTo>
                  <a:lnTo>
                    <a:pt x="860" y="730"/>
                  </a:lnTo>
                  <a:lnTo>
                    <a:pt x="850" y="710"/>
                  </a:lnTo>
                  <a:lnTo>
                    <a:pt x="839" y="688"/>
                  </a:lnTo>
                  <a:lnTo>
                    <a:pt x="828" y="668"/>
                  </a:lnTo>
                  <a:lnTo>
                    <a:pt x="817" y="649"/>
                  </a:lnTo>
                  <a:lnTo>
                    <a:pt x="804" y="629"/>
                  </a:lnTo>
                  <a:lnTo>
                    <a:pt x="791" y="610"/>
                  </a:lnTo>
                  <a:lnTo>
                    <a:pt x="777" y="593"/>
                  </a:lnTo>
                  <a:lnTo>
                    <a:pt x="764" y="576"/>
                  </a:lnTo>
                  <a:lnTo>
                    <a:pt x="749" y="559"/>
                  </a:lnTo>
                  <a:lnTo>
                    <a:pt x="735" y="543"/>
                  </a:lnTo>
                  <a:lnTo>
                    <a:pt x="735" y="543"/>
                  </a:lnTo>
                  <a:lnTo>
                    <a:pt x="717" y="526"/>
                  </a:lnTo>
                  <a:lnTo>
                    <a:pt x="699" y="508"/>
                  </a:lnTo>
                  <a:lnTo>
                    <a:pt x="680" y="493"/>
                  </a:lnTo>
                  <a:lnTo>
                    <a:pt x="662" y="477"/>
                  </a:lnTo>
                  <a:lnTo>
                    <a:pt x="643" y="462"/>
                  </a:lnTo>
                  <a:lnTo>
                    <a:pt x="623" y="448"/>
                  </a:lnTo>
                  <a:lnTo>
                    <a:pt x="604" y="435"/>
                  </a:lnTo>
                  <a:lnTo>
                    <a:pt x="584" y="422"/>
                  </a:lnTo>
                  <a:lnTo>
                    <a:pt x="565" y="411"/>
                  </a:lnTo>
                  <a:lnTo>
                    <a:pt x="544" y="400"/>
                  </a:lnTo>
                  <a:lnTo>
                    <a:pt x="523" y="389"/>
                  </a:lnTo>
                  <a:lnTo>
                    <a:pt x="504" y="380"/>
                  </a:lnTo>
                  <a:lnTo>
                    <a:pt x="461" y="361"/>
                  </a:lnTo>
                  <a:lnTo>
                    <a:pt x="419" y="346"/>
                  </a:lnTo>
                  <a:lnTo>
                    <a:pt x="375" y="332"/>
                  </a:lnTo>
                  <a:lnTo>
                    <a:pt x="331" y="318"/>
                  </a:lnTo>
                  <a:lnTo>
                    <a:pt x="287" y="307"/>
                  </a:lnTo>
                  <a:lnTo>
                    <a:pt x="241" y="296"/>
                  </a:lnTo>
                  <a:lnTo>
                    <a:pt x="195" y="287"/>
                  </a:lnTo>
                  <a:lnTo>
                    <a:pt x="149" y="279"/>
                  </a:lnTo>
                  <a:lnTo>
                    <a:pt x="55" y="262"/>
                  </a:lnTo>
                  <a:lnTo>
                    <a:pt x="25" y="257"/>
                  </a:lnTo>
                  <a:lnTo>
                    <a:pt x="25" y="257"/>
                  </a:lnTo>
                  <a:lnTo>
                    <a:pt x="18" y="254"/>
                  </a:lnTo>
                  <a:lnTo>
                    <a:pt x="16" y="253"/>
                  </a:lnTo>
                  <a:lnTo>
                    <a:pt x="14" y="251"/>
                  </a:lnTo>
                  <a:lnTo>
                    <a:pt x="14" y="251"/>
                  </a:lnTo>
                  <a:lnTo>
                    <a:pt x="12" y="248"/>
                  </a:lnTo>
                  <a:lnTo>
                    <a:pt x="11" y="245"/>
                  </a:lnTo>
                  <a:lnTo>
                    <a:pt x="11" y="241"/>
                  </a:lnTo>
                  <a:lnTo>
                    <a:pt x="12" y="236"/>
                  </a:lnTo>
                  <a:lnTo>
                    <a:pt x="13" y="231"/>
                  </a:lnTo>
                  <a:lnTo>
                    <a:pt x="9" y="227"/>
                  </a:lnTo>
                  <a:lnTo>
                    <a:pt x="9" y="227"/>
                  </a:lnTo>
                  <a:lnTo>
                    <a:pt x="6" y="221"/>
                  </a:lnTo>
                  <a:lnTo>
                    <a:pt x="5" y="215"/>
                  </a:lnTo>
                  <a:lnTo>
                    <a:pt x="5" y="215"/>
                  </a:lnTo>
                  <a:lnTo>
                    <a:pt x="4" y="165"/>
                  </a:lnTo>
                  <a:lnTo>
                    <a:pt x="3" y="117"/>
                  </a:lnTo>
                  <a:lnTo>
                    <a:pt x="3" y="116"/>
                  </a:lnTo>
                  <a:lnTo>
                    <a:pt x="3" y="116"/>
                  </a:lnTo>
                  <a:lnTo>
                    <a:pt x="1" y="69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15"/>
                  </a:lnTo>
                  <a:lnTo>
                    <a:pt x="1" y="11"/>
                  </a:lnTo>
                  <a:lnTo>
                    <a:pt x="3" y="8"/>
                  </a:lnTo>
                  <a:lnTo>
                    <a:pt x="5" y="5"/>
                  </a:lnTo>
                  <a:lnTo>
                    <a:pt x="5" y="5"/>
                  </a:lnTo>
                  <a:lnTo>
                    <a:pt x="8" y="3"/>
                  </a:lnTo>
                  <a:lnTo>
                    <a:pt x="12" y="1"/>
                  </a:lnTo>
                  <a:lnTo>
                    <a:pt x="16" y="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6" y="4"/>
                  </a:lnTo>
                  <a:lnTo>
                    <a:pt x="38" y="7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79" y="13"/>
                  </a:lnTo>
                  <a:lnTo>
                    <a:pt x="116" y="19"/>
                  </a:lnTo>
                  <a:lnTo>
                    <a:pt x="191" y="27"/>
                  </a:lnTo>
                  <a:lnTo>
                    <a:pt x="191" y="27"/>
                  </a:lnTo>
                  <a:lnTo>
                    <a:pt x="236" y="32"/>
                  </a:lnTo>
                  <a:lnTo>
                    <a:pt x="281" y="38"/>
                  </a:lnTo>
                  <a:lnTo>
                    <a:pt x="326" y="44"/>
                  </a:lnTo>
                  <a:lnTo>
                    <a:pt x="371" y="53"/>
                  </a:lnTo>
                  <a:lnTo>
                    <a:pt x="416" y="62"/>
                  </a:lnTo>
                  <a:lnTo>
                    <a:pt x="437" y="68"/>
                  </a:lnTo>
                  <a:lnTo>
                    <a:pt x="459" y="74"/>
                  </a:lnTo>
                  <a:lnTo>
                    <a:pt x="481" y="82"/>
                  </a:lnTo>
                  <a:lnTo>
                    <a:pt x="503" y="90"/>
                  </a:lnTo>
                  <a:lnTo>
                    <a:pt x="524" y="98"/>
                  </a:lnTo>
                  <a:lnTo>
                    <a:pt x="545" y="107"/>
                  </a:lnTo>
                  <a:lnTo>
                    <a:pt x="545" y="107"/>
                  </a:lnTo>
                  <a:lnTo>
                    <a:pt x="600" y="135"/>
                  </a:lnTo>
                  <a:lnTo>
                    <a:pt x="651" y="163"/>
                  </a:lnTo>
                  <a:lnTo>
                    <a:pt x="701" y="193"/>
                  </a:lnTo>
                  <a:lnTo>
                    <a:pt x="746" y="223"/>
                  </a:lnTo>
                  <a:lnTo>
                    <a:pt x="768" y="239"/>
                  </a:lnTo>
                  <a:lnTo>
                    <a:pt x="790" y="255"/>
                  </a:lnTo>
                  <a:lnTo>
                    <a:pt x="809" y="271"/>
                  </a:lnTo>
                  <a:lnTo>
                    <a:pt x="830" y="287"/>
                  </a:lnTo>
                  <a:lnTo>
                    <a:pt x="849" y="304"/>
                  </a:lnTo>
                  <a:lnTo>
                    <a:pt x="867" y="321"/>
                  </a:lnTo>
                  <a:lnTo>
                    <a:pt x="885" y="338"/>
                  </a:lnTo>
                  <a:lnTo>
                    <a:pt x="902" y="355"/>
                  </a:lnTo>
                  <a:lnTo>
                    <a:pt x="902" y="355"/>
                  </a:lnTo>
                  <a:lnTo>
                    <a:pt x="922" y="377"/>
                  </a:lnTo>
                  <a:lnTo>
                    <a:pt x="942" y="400"/>
                  </a:lnTo>
                  <a:lnTo>
                    <a:pt x="960" y="421"/>
                  </a:lnTo>
                  <a:lnTo>
                    <a:pt x="979" y="443"/>
                  </a:lnTo>
                  <a:lnTo>
                    <a:pt x="995" y="466"/>
                  </a:lnTo>
                  <a:lnTo>
                    <a:pt x="1012" y="487"/>
                  </a:lnTo>
                  <a:lnTo>
                    <a:pt x="1027" y="510"/>
                  </a:lnTo>
                  <a:lnTo>
                    <a:pt x="1042" y="532"/>
                  </a:lnTo>
                  <a:lnTo>
                    <a:pt x="1056" y="555"/>
                  </a:lnTo>
                  <a:lnTo>
                    <a:pt x="1070" y="577"/>
                  </a:lnTo>
                  <a:lnTo>
                    <a:pt x="1082" y="599"/>
                  </a:lnTo>
                  <a:lnTo>
                    <a:pt x="1093" y="622"/>
                  </a:lnTo>
                  <a:lnTo>
                    <a:pt x="1104" y="645"/>
                  </a:lnTo>
                  <a:lnTo>
                    <a:pt x="1114" y="666"/>
                  </a:lnTo>
                  <a:lnTo>
                    <a:pt x="1122" y="689"/>
                  </a:lnTo>
                  <a:lnTo>
                    <a:pt x="1131" y="712"/>
                  </a:lnTo>
                  <a:lnTo>
                    <a:pt x="1131" y="712"/>
                  </a:lnTo>
                  <a:lnTo>
                    <a:pt x="1139" y="735"/>
                  </a:lnTo>
                  <a:lnTo>
                    <a:pt x="1146" y="759"/>
                  </a:lnTo>
                  <a:lnTo>
                    <a:pt x="1158" y="807"/>
                  </a:lnTo>
                  <a:lnTo>
                    <a:pt x="1169" y="855"/>
                  </a:lnTo>
                  <a:lnTo>
                    <a:pt x="1178" y="904"/>
                  </a:lnTo>
                  <a:lnTo>
                    <a:pt x="1186" y="952"/>
                  </a:lnTo>
                  <a:lnTo>
                    <a:pt x="1193" y="1002"/>
                  </a:lnTo>
                  <a:lnTo>
                    <a:pt x="1205" y="1099"/>
                  </a:lnTo>
                  <a:lnTo>
                    <a:pt x="1205" y="1099"/>
                  </a:lnTo>
                  <a:lnTo>
                    <a:pt x="1215" y="1189"/>
                  </a:lnTo>
                  <a:lnTo>
                    <a:pt x="1216" y="1193"/>
                  </a:lnTo>
                  <a:lnTo>
                    <a:pt x="1219" y="1196"/>
                  </a:lnTo>
                  <a:lnTo>
                    <a:pt x="1219" y="1196"/>
                  </a:lnTo>
                  <a:lnTo>
                    <a:pt x="1224" y="1201"/>
                  </a:lnTo>
                  <a:lnTo>
                    <a:pt x="1227" y="1208"/>
                  </a:lnTo>
                  <a:lnTo>
                    <a:pt x="1227" y="1216"/>
                  </a:lnTo>
                  <a:lnTo>
                    <a:pt x="1226" y="1223"/>
                  </a:lnTo>
                  <a:lnTo>
                    <a:pt x="1226" y="1223"/>
                  </a:lnTo>
                  <a:lnTo>
                    <a:pt x="1222" y="1227"/>
                  </a:lnTo>
                  <a:lnTo>
                    <a:pt x="1219" y="1230"/>
                  </a:lnTo>
                  <a:lnTo>
                    <a:pt x="1215" y="1232"/>
                  </a:lnTo>
                  <a:lnTo>
                    <a:pt x="1210" y="1233"/>
                  </a:lnTo>
                  <a:lnTo>
                    <a:pt x="1210" y="1233"/>
                  </a:lnTo>
                  <a:lnTo>
                    <a:pt x="1208" y="1232"/>
                  </a:lnTo>
                  <a:lnTo>
                    <a:pt x="1208" y="1232"/>
                  </a:lnTo>
                  <a:lnTo>
                    <a:pt x="1188" y="1231"/>
                  </a:lnTo>
                  <a:lnTo>
                    <a:pt x="1167" y="1231"/>
                  </a:lnTo>
                  <a:lnTo>
                    <a:pt x="1167" y="1231"/>
                  </a:lnTo>
                  <a:lnTo>
                    <a:pt x="1137" y="1232"/>
                  </a:lnTo>
                  <a:lnTo>
                    <a:pt x="1106" y="1233"/>
                  </a:lnTo>
                  <a:lnTo>
                    <a:pt x="1046" y="1239"/>
                  </a:lnTo>
                  <a:lnTo>
                    <a:pt x="1046" y="1239"/>
                  </a:lnTo>
                  <a:lnTo>
                    <a:pt x="1000" y="1244"/>
                  </a:lnTo>
                  <a:lnTo>
                    <a:pt x="1000" y="1244"/>
                  </a:lnTo>
                  <a:lnTo>
                    <a:pt x="997" y="1244"/>
                  </a:lnTo>
                  <a:lnTo>
                    <a:pt x="997" y="1244"/>
                  </a:lnTo>
                  <a:close/>
                  <a:moveTo>
                    <a:pt x="43" y="65"/>
                  </a:moveTo>
                  <a:lnTo>
                    <a:pt x="43" y="65"/>
                  </a:lnTo>
                  <a:lnTo>
                    <a:pt x="45" y="117"/>
                  </a:lnTo>
                  <a:lnTo>
                    <a:pt x="45" y="117"/>
                  </a:lnTo>
                  <a:lnTo>
                    <a:pt x="46" y="162"/>
                  </a:lnTo>
                  <a:lnTo>
                    <a:pt x="47" y="208"/>
                  </a:lnTo>
                  <a:lnTo>
                    <a:pt x="47" y="218"/>
                  </a:lnTo>
                  <a:lnTo>
                    <a:pt x="66" y="221"/>
                  </a:lnTo>
                  <a:lnTo>
                    <a:pt x="66" y="221"/>
                  </a:lnTo>
                  <a:lnTo>
                    <a:pt x="166" y="240"/>
                  </a:lnTo>
                  <a:lnTo>
                    <a:pt x="215" y="249"/>
                  </a:lnTo>
                  <a:lnTo>
                    <a:pt x="265" y="259"/>
                  </a:lnTo>
                  <a:lnTo>
                    <a:pt x="314" y="271"/>
                  </a:lnTo>
                  <a:lnTo>
                    <a:pt x="362" y="283"/>
                  </a:lnTo>
                  <a:lnTo>
                    <a:pt x="411" y="297"/>
                  </a:lnTo>
                  <a:lnTo>
                    <a:pt x="457" y="313"/>
                  </a:lnTo>
                  <a:lnTo>
                    <a:pt x="504" y="332"/>
                  </a:lnTo>
                  <a:lnTo>
                    <a:pt x="526" y="341"/>
                  </a:lnTo>
                  <a:lnTo>
                    <a:pt x="548" y="352"/>
                  </a:lnTo>
                  <a:lnTo>
                    <a:pt x="571" y="363"/>
                  </a:lnTo>
                  <a:lnTo>
                    <a:pt x="592" y="375"/>
                  </a:lnTo>
                  <a:lnTo>
                    <a:pt x="613" y="387"/>
                  </a:lnTo>
                  <a:lnTo>
                    <a:pt x="634" y="401"/>
                  </a:lnTo>
                  <a:lnTo>
                    <a:pt x="654" y="414"/>
                  </a:lnTo>
                  <a:lnTo>
                    <a:pt x="675" y="430"/>
                  </a:lnTo>
                  <a:lnTo>
                    <a:pt x="695" y="445"/>
                  </a:lnTo>
                  <a:lnTo>
                    <a:pt x="713" y="462"/>
                  </a:lnTo>
                  <a:lnTo>
                    <a:pt x="732" y="479"/>
                  </a:lnTo>
                  <a:lnTo>
                    <a:pt x="750" y="498"/>
                  </a:lnTo>
                  <a:lnTo>
                    <a:pt x="768" y="516"/>
                  </a:lnTo>
                  <a:lnTo>
                    <a:pt x="786" y="537"/>
                  </a:lnTo>
                  <a:lnTo>
                    <a:pt x="786" y="537"/>
                  </a:lnTo>
                  <a:lnTo>
                    <a:pt x="813" y="573"/>
                  </a:lnTo>
                  <a:lnTo>
                    <a:pt x="839" y="609"/>
                  </a:lnTo>
                  <a:lnTo>
                    <a:pt x="862" y="646"/>
                  </a:lnTo>
                  <a:lnTo>
                    <a:pt x="884" y="683"/>
                  </a:lnTo>
                  <a:lnTo>
                    <a:pt x="902" y="719"/>
                  </a:lnTo>
                  <a:lnTo>
                    <a:pt x="918" y="756"/>
                  </a:lnTo>
                  <a:lnTo>
                    <a:pt x="931" y="792"/>
                  </a:lnTo>
                  <a:lnTo>
                    <a:pt x="943" y="829"/>
                  </a:lnTo>
                  <a:lnTo>
                    <a:pt x="943" y="829"/>
                  </a:lnTo>
                  <a:lnTo>
                    <a:pt x="949" y="856"/>
                  </a:lnTo>
                  <a:lnTo>
                    <a:pt x="954" y="884"/>
                  </a:lnTo>
                  <a:lnTo>
                    <a:pt x="958" y="912"/>
                  </a:lnTo>
                  <a:lnTo>
                    <a:pt x="961" y="939"/>
                  </a:lnTo>
                  <a:lnTo>
                    <a:pt x="964" y="967"/>
                  </a:lnTo>
                  <a:lnTo>
                    <a:pt x="965" y="994"/>
                  </a:lnTo>
                  <a:lnTo>
                    <a:pt x="968" y="1048"/>
                  </a:lnTo>
                  <a:lnTo>
                    <a:pt x="968" y="1048"/>
                  </a:lnTo>
                  <a:lnTo>
                    <a:pt x="971" y="1120"/>
                  </a:lnTo>
                  <a:lnTo>
                    <a:pt x="975" y="1157"/>
                  </a:lnTo>
                  <a:lnTo>
                    <a:pt x="979" y="1193"/>
                  </a:lnTo>
                  <a:lnTo>
                    <a:pt x="981" y="1208"/>
                  </a:lnTo>
                  <a:lnTo>
                    <a:pt x="995" y="1203"/>
                  </a:lnTo>
                  <a:lnTo>
                    <a:pt x="995" y="1203"/>
                  </a:lnTo>
                  <a:lnTo>
                    <a:pt x="1002" y="1201"/>
                  </a:lnTo>
                  <a:lnTo>
                    <a:pt x="1002" y="1201"/>
                  </a:lnTo>
                  <a:lnTo>
                    <a:pt x="1048" y="1197"/>
                  </a:lnTo>
                  <a:lnTo>
                    <a:pt x="1048" y="1197"/>
                  </a:lnTo>
                  <a:lnTo>
                    <a:pt x="1104" y="1192"/>
                  </a:lnTo>
                  <a:lnTo>
                    <a:pt x="1132" y="1190"/>
                  </a:lnTo>
                  <a:lnTo>
                    <a:pt x="1159" y="1189"/>
                  </a:lnTo>
                  <a:lnTo>
                    <a:pt x="1174" y="1189"/>
                  </a:lnTo>
                  <a:lnTo>
                    <a:pt x="1172" y="1175"/>
                  </a:lnTo>
                  <a:lnTo>
                    <a:pt x="1172" y="1175"/>
                  </a:lnTo>
                  <a:lnTo>
                    <a:pt x="1162" y="1087"/>
                  </a:lnTo>
                  <a:lnTo>
                    <a:pt x="1162" y="1087"/>
                  </a:lnTo>
                  <a:lnTo>
                    <a:pt x="1151" y="994"/>
                  </a:lnTo>
                  <a:lnTo>
                    <a:pt x="1146" y="947"/>
                  </a:lnTo>
                  <a:lnTo>
                    <a:pt x="1138" y="901"/>
                  </a:lnTo>
                  <a:lnTo>
                    <a:pt x="1130" y="855"/>
                  </a:lnTo>
                  <a:lnTo>
                    <a:pt x="1118" y="810"/>
                  </a:lnTo>
                  <a:lnTo>
                    <a:pt x="1112" y="787"/>
                  </a:lnTo>
                  <a:lnTo>
                    <a:pt x="1106" y="764"/>
                  </a:lnTo>
                  <a:lnTo>
                    <a:pt x="1097" y="743"/>
                  </a:lnTo>
                  <a:lnTo>
                    <a:pt x="1089" y="721"/>
                  </a:lnTo>
                  <a:lnTo>
                    <a:pt x="1089" y="721"/>
                  </a:lnTo>
                  <a:lnTo>
                    <a:pt x="1078" y="693"/>
                  </a:lnTo>
                  <a:lnTo>
                    <a:pt x="1065" y="665"/>
                  </a:lnTo>
                  <a:lnTo>
                    <a:pt x="1052" y="638"/>
                  </a:lnTo>
                  <a:lnTo>
                    <a:pt x="1039" y="612"/>
                  </a:lnTo>
                  <a:lnTo>
                    <a:pt x="1024" y="586"/>
                  </a:lnTo>
                  <a:lnTo>
                    <a:pt x="1010" y="561"/>
                  </a:lnTo>
                  <a:lnTo>
                    <a:pt x="993" y="536"/>
                  </a:lnTo>
                  <a:lnTo>
                    <a:pt x="978" y="511"/>
                  </a:lnTo>
                  <a:lnTo>
                    <a:pt x="960" y="487"/>
                  </a:lnTo>
                  <a:lnTo>
                    <a:pt x="943" y="465"/>
                  </a:lnTo>
                  <a:lnTo>
                    <a:pt x="924" y="442"/>
                  </a:lnTo>
                  <a:lnTo>
                    <a:pt x="905" y="420"/>
                  </a:lnTo>
                  <a:lnTo>
                    <a:pt x="886" y="399"/>
                  </a:lnTo>
                  <a:lnTo>
                    <a:pt x="866" y="378"/>
                  </a:lnTo>
                  <a:lnTo>
                    <a:pt x="845" y="358"/>
                  </a:lnTo>
                  <a:lnTo>
                    <a:pt x="825" y="340"/>
                  </a:lnTo>
                  <a:lnTo>
                    <a:pt x="825" y="340"/>
                  </a:lnTo>
                  <a:lnTo>
                    <a:pt x="786" y="307"/>
                  </a:lnTo>
                  <a:lnTo>
                    <a:pt x="743" y="273"/>
                  </a:lnTo>
                  <a:lnTo>
                    <a:pt x="719" y="256"/>
                  </a:lnTo>
                  <a:lnTo>
                    <a:pt x="696" y="239"/>
                  </a:lnTo>
                  <a:lnTo>
                    <a:pt x="671" y="222"/>
                  </a:lnTo>
                  <a:lnTo>
                    <a:pt x="645" y="206"/>
                  </a:lnTo>
                  <a:lnTo>
                    <a:pt x="619" y="190"/>
                  </a:lnTo>
                  <a:lnTo>
                    <a:pt x="591" y="176"/>
                  </a:lnTo>
                  <a:lnTo>
                    <a:pt x="565" y="161"/>
                  </a:lnTo>
                  <a:lnTo>
                    <a:pt x="536" y="148"/>
                  </a:lnTo>
                  <a:lnTo>
                    <a:pt x="507" y="135"/>
                  </a:lnTo>
                  <a:lnTo>
                    <a:pt x="478" y="124"/>
                  </a:lnTo>
                  <a:lnTo>
                    <a:pt x="449" y="115"/>
                  </a:lnTo>
                  <a:lnTo>
                    <a:pt x="419" y="106"/>
                  </a:lnTo>
                  <a:lnTo>
                    <a:pt x="419" y="106"/>
                  </a:lnTo>
                  <a:lnTo>
                    <a:pt x="389" y="100"/>
                  </a:lnTo>
                  <a:lnTo>
                    <a:pt x="359" y="94"/>
                  </a:lnTo>
                  <a:lnTo>
                    <a:pt x="299" y="84"/>
                  </a:lnTo>
                  <a:lnTo>
                    <a:pt x="240" y="75"/>
                  </a:lnTo>
                  <a:lnTo>
                    <a:pt x="181" y="68"/>
                  </a:lnTo>
                  <a:lnTo>
                    <a:pt x="181" y="68"/>
                  </a:lnTo>
                  <a:lnTo>
                    <a:pt x="119" y="61"/>
                  </a:lnTo>
                  <a:lnTo>
                    <a:pt x="56" y="53"/>
                  </a:lnTo>
                  <a:lnTo>
                    <a:pt x="42" y="50"/>
                  </a:lnTo>
                  <a:lnTo>
                    <a:pt x="43" y="6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grpSp>
        <p:nvGrpSpPr>
          <p:cNvPr id="443" name="组合 442"/>
          <p:cNvGrpSpPr/>
          <p:nvPr/>
        </p:nvGrpSpPr>
        <p:grpSpPr>
          <a:xfrm>
            <a:off x="8517069" y="2387442"/>
            <a:ext cx="460659" cy="472174"/>
            <a:chOff x="3282950" y="1154113"/>
            <a:chExt cx="698501" cy="715963"/>
          </a:xfrm>
          <a:solidFill>
            <a:srgbClr val="005790"/>
          </a:solidFill>
        </p:grpSpPr>
        <p:sp>
          <p:nvSpPr>
            <p:cNvPr id="444" name="Freeform 905"/>
            <p:cNvSpPr/>
            <p:nvPr/>
          </p:nvSpPr>
          <p:spPr bwMode="auto">
            <a:xfrm>
              <a:off x="3324225" y="1268413"/>
              <a:ext cx="55563" cy="153988"/>
            </a:xfrm>
            <a:custGeom>
              <a:avLst/>
              <a:gdLst/>
              <a:ahLst/>
              <a:cxnLst>
                <a:cxn ang="0">
                  <a:pos x="96" y="3"/>
                </a:cxn>
                <a:cxn ang="0">
                  <a:pos x="96" y="3"/>
                </a:cxn>
                <a:cxn ang="0">
                  <a:pos x="86" y="18"/>
                </a:cxn>
                <a:cxn ang="0">
                  <a:pos x="77" y="35"/>
                </a:cxn>
                <a:cxn ang="0">
                  <a:pos x="70" y="51"/>
                </a:cxn>
                <a:cxn ang="0">
                  <a:pos x="63" y="69"/>
                </a:cxn>
                <a:cxn ang="0">
                  <a:pos x="50" y="104"/>
                </a:cxn>
                <a:cxn ang="0">
                  <a:pos x="39" y="138"/>
                </a:cxn>
                <a:cxn ang="0">
                  <a:pos x="39" y="138"/>
                </a:cxn>
                <a:cxn ang="0">
                  <a:pos x="27" y="174"/>
                </a:cxn>
                <a:cxn ang="0">
                  <a:pos x="15" y="210"/>
                </a:cxn>
                <a:cxn ang="0">
                  <a:pos x="10" y="229"/>
                </a:cxn>
                <a:cxn ang="0">
                  <a:pos x="5" y="247"/>
                </a:cxn>
                <a:cxn ang="0">
                  <a:pos x="2" y="266"/>
                </a:cxn>
                <a:cxn ang="0">
                  <a:pos x="0" y="285"/>
                </a:cxn>
                <a:cxn ang="0">
                  <a:pos x="0" y="285"/>
                </a:cxn>
                <a:cxn ang="0">
                  <a:pos x="1" y="287"/>
                </a:cxn>
                <a:cxn ang="0">
                  <a:pos x="2" y="288"/>
                </a:cxn>
                <a:cxn ang="0">
                  <a:pos x="3" y="289"/>
                </a:cxn>
                <a:cxn ang="0">
                  <a:pos x="5" y="290"/>
                </a:cxn>
                <a:cxn ang="0">
                  <a:pos x="6" y="289"/>
                </a:cxn>
                <a:cxn ang="0">
                  <a:pos x="8" y="288"/>
                </a:cxn>
                <a:cxn ang="0">
                  <a:pos x="9" y="287"/>
                </a:cxn>
                <a:cxn ang="0">
                  <a:pos x="10" y="285"/>
                </a:cxn>
                <a:cxn ang="0">
                  <a:pos x="10" y="285"/>
                </a:cxn>
                <a:cxn ang="0">
                  <a:pos x="11" y="266"/>
                </a:cxn>
                <a:cxn ang="0">
                  <a:pos x="15" y="247"/>
                </a:cxn>
                <a:cxn ang="0">
                  <a:pos x="19" y="230"/>
                </a:cxn>
                <a:cxn ang="0">
                  <a:pos x="25" y="211"/>
                </a:cxn>
                <a:cxn ang="0">
                  <a:pos x="36" y="176"/>
                </a:cxn>
                <a:cxn ang="0">
                  <a:pos x="48" y="141"/>
                </a:cxn>
                <a:cxn ang="0">
                  <a:pos x="48" y="141"/>
                </a:cxn>
                <a:cxn ang="0">
                  <a:pos x="60" y="107"/>
                </a:cxn>
                <a:cxn ang="0">
                  <a:pos x="71" y="72"/>
                </a:cxn>
                <a:cxn ang="0">
                  <a:pos x="78" y="55"/>
                </a:cxn>
                <a:cxn ang="0">
                  <a:pos x="86" y="39"/>
                </a:cxn>
                <a:cxn ang="0">
                  <a:pos x="94" y="22"/>
                </a:cxn>
                <a:cxn ang="0">
                  <a:pos x="104" y="8"/>
                </a:cxn>
                <a:cxn ang="0">
                  <a:pos x="104" y="8"/>
                </a:cxn>
                <a:cxn ang="0">
                  <a:pos x="105" y="6"/>
                </a:cxn>
                <a:cxn ang="0">
                  <a:pos x="104" y="4"/>
                </a:cxn>
                <a:cxn ang="0">
                  <a:pos x="104" y="3"/>
                </a:cxn>
                <a:cxn ang="0">
                  <a:pos x="102" y="2"/>
                </a:cxn>
                <a:cxn ang="0">
                  <a:pos x="99" y="0"/>
                </a:cxn>
                <a:cxn ang="0">
                  <a:pos x="97" y="2"/>
                </a:cxn>
                <a:cxn ang="0">
                  <a:pos x="96" y="3"/>
                </a:cxn>
                <a:cxn ang="0">
                  <a:pos x="96" y="3"/>
                </a:cxn>
              </a:cxnLst>
              <a:rect l="0" t="0" r="r" b="b"/>
              <a:pathLst>
                <a:path w="105" h="290">
                  <a:moveTo>
                    <a:pt x="96" y="3"/>
                  </a:moveTo>
                  <a:lnTo>
                    <a:pt x="96" y="3"/>
                  </a:lnTo>
                  <a:lnTo>
                    <a:pt x="86" y="18"/>
                  </a:lnTo>
                  <a:lnTo>
                    <a:pt x="77" y="35"/>
                  </a:lnTo>
                  <a:lnTo>
                    <a:pt x="70" y="51"/>
                  </a:lnTo>
                  <a:lnTo>
                    <a:pt x="63" y="69"/>
                  </a:lnTo>
                  <a:lnTo>
                    <a:pt x="50" y="104"/>
                  </a:lnTo>
                  <a:lnTo>
                    <a:pt x="39" y="138"/>
                  </a:lnTo>
                  <a:lnTo>
                    <a:pt x="39" y="138"/>
                  </a:lnTo>
                  <a:lnTo>
                    <a:pt x="27" y="174"/>
                  </a:lnTo>
                  <a:lnTo>
                    <a:pt x="15" y="210"/>
                  </a:lnTo>
                  <a:lnTo>
                    <a:pt x="10" y="229"/>
                  </a:lnTo>
                  <a:lnTo>
                    <a:pt x="5" y="247"/>
                  </a:lnTo>
                  <a:lnTo>
                    <a:pt x="2" y="266"/>
                  </a:lnTo>
                  <a:lnTo>
                    <a:pt x="0" y="285"/>
                  </a:lnTo>
                  <a:lnTo>
                    <a:pt x="0" y="285"/>
                  </a:lnTo>
                  <a:lnTo>
                    <a:pt x="1" y="287"/>
                  </a:lnTo>
                  <a:lnTo>
                    <a:pt x="2" y="288"/>
                  </a:lnTo>
                  <a:lnTo>
                    <a:pt x="3" y="289"/>
                  </a:lnTo>
                  <a:lnTo>
                    <a:pt x="5" y="290"/>
                  </a:lnTo>
                  <a:lnTo>
                    <a:pt x="6" y="289"/>
                  </a:lnTo>
                  <a:lnTo>
                    <a:pt x="8" y="288"/>
                  </a:lnTo>
                  <a:lnTo>
                    <a:pt x="9" y="287"/>
                  </a:lnTo>
                  <a:lnTo>
                    <a:pt x="10" y="285"/>
                  </a:lnTo>
                  <a:lnTo>
                    <a:pt x="10" y="285"/>
                  </a:lnTo>
                  <a:lnTo>
                    <a:pt x="11" y="266"/>
                  </a:lnTo>
                  <a:lnTo>
                    <a:pt x="15" y="247"/>
                  </a:lnTo>
                  <a:lnTo>
                    <a:pt x="19" y="230"/>
                  </a:lnTo>
                  <a:lnTo>
                    <a:pt x="25" y="211"/>
                  </a:lnTo>
                  <a:lnTo>
                    <a:pt x="36" y="176"/>
                  </a:lnTo>
                  <a:lnTo>
                    <a:pt x="48" y="141"/>
                  </a:lnTo>
                  <a:lnTo>
                    <a:pt x="48" y="141"/>
                  </a:lnTo>
                  <a:lnTo>
                    <a:pt x="60" y="107"/>
                  </a:lnTo>
                  <a:lnTo>
                    <a:pt x="71" y="72"/>
                  </a:lnTo>
                  <a:lnTo>
                    <a:pt x="78" y="55"/>
                  </a:lnTo>
                  <a:lnTo>
                    <a:pt x="86" y="39"/>
                  </a:lnTo>
                  <a:lnTo>
                    <a:pt x="94" y="22"/>
                  </a:lnTo>
                  <a:lnTo>
                    <a:pt x="104" y="8"/>
                  </a:lnTo>
                  <a:lnTo>
                    <a:pt x="104" y="8"/>
                  </a:lnTo>
                  <a:lnTo>
                    <a:pt x="105" y="6"/>
                  </a:lnTo>
                  <a:lnTo>
                    <a:pt x="104" y="4"/>
                  </a:lnTo>
                  <a:lnTo>
                    <a:pt x="104" y="3"/>
                  </a:lnTo>
                  <a:lnTo>
                    <a:pt x="102" y="2"/>
                  </a:lnTo>
                  <a:lnTo>
                    <a:pt x="99" y="0"/>
                  </a:lnTo>
                  <a:lnTo>
                    <a:pt x="97" y="2"/>
                  </a:lnTo>
                  <a:lnTo>
                    <a:pt x="96" y="3"/>
                  </a:lnTo>
                  <a:lnTo>
                    <a:pt x="9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45" name="Freeform 906"/>
            <p:cNvSpPr/>
            <p:nvPr/>
          </p:nvSpPr>
          <p:spPr bwMode="auto">
            <a:xfrm>
              <a:off x="3325813" y="1239838"/>
              <a:ext cx="88900" cy="280988"/>
            </a:xfrm>
            <a:custGeom>
              <a:avLst/>
              <a:gdLst/>
              <a:ahLst/>
              <a:cxnLst>
                <a:cxn ang="0">
                  <a:pos x="156" y="4"/>
                </a:cxn>
                <a:cxn ang="0">
                  <a:pos x="152" y="37"/>
                </a:cxn>
                <a:cxn ang="0">
                  <a:pos x="143" y="70"/>
                </a:cxn>
                <a:cxn ang="0">
                  <a:pos x="121" y="134"/>
                </a:cxn>
                <a:cxn ang="0">
                  <a:pos x="108" y="168"/>
                </a:cxn>
                <a:cxn ang="0">
                  <a:pos x="82" y="235"/>
                </a:cxn>
                <a:cxn ang="0">
                  <a:pos x="68" y="268"/>
                </a:cxn>
                <a:cxn ang="0">
                  <a:pos x="58" y="301"/>
                </a:cxn>
                <a:cxn ang="0">
                  <a:pos x="38" y="399"/>
                </a:cxn>
                <a:cxn ang="0">
                  <a:pos x="35" y="416"/>
                </a:cxn>
                <a:cxn ang="0">
                  <a:pos x="26" y="446"/>
                </a:cxn>
                <a:cxn ang="0">
                  <a:pos x="20" y="461"/>
                </a:cxn>
                <a:cxn ang="0">
                  <a:pos x="11" y="492"/>
                </a:cxn>
                <a:cxn ang="0">
                  <a:pos x="2" y="522"/>
                </a:cxn>
                <a:cxn ang="0">
                  <a:pos x="0" y="524"/>
                </a:cxn>
                <a:cxn ang="0">
                  <a:pos x="1" y="528"/>
                </a:cxn>
                <a:cxn ang="0">
                  <a:pos x="1" y="529"/>
                </a:cxn>
                <a:cxn ang="0">
                  <a:pos x="3" y="531"/>
                </a:cxn>
                <a:cxn ang="0">
                  <a:pos x="7" y="531"/>
                </a:cxn>
                <a:cxn ang="0">
                  <a:pos x="9" y="529"/>
                </a:cxn>
                <a:cxn ang="0">
                  <a:pos x="18" y="505"/>
                </a:cxn>
                <a:cxn ang="0">
                  <a:pos x="23" y="480"/>
                </a:cxn>
                <a:cxn ang="0">
                  <a:pos x="29" y="462"/>
                </a:cxn>
                <a:cxn ang="0">
                  <a:pos x="41" y="428"/>
                </a:cxn>
                <a:cxn ang="0">
                  <a:pos x="46" y="410"/>
                </a:cxn>
                <a:cxn ang="0">
                  <a:pos x="59" y="341"/>
                </a:cxn>
                <a:cxn ang="0">
                  <a:pos x="71" y="288"/>
                </a:cxn>
                <a:cxn ang="0">
                  <a:pos x="77" y="271"/>
                </a:cxn>
                <a:cxn ang="0">
                  <a:pos x="105" y="200"/>
                </a:cxn>
                <a:cxn ang="0">
                  <a:pos x="132" y="129"/>
                </a:cxn>
                <a:cxn ang="0">
                  <a:pos x="143" y="98"/>
                </a:cxn>
                <a:cxn ang="0">
                  <a:pos x="158" y="51"/>
                </a:cxn>
                <a:cxn ang="0">
                  <a:pos x="164" y="20"/>
                </a:cxn>
                <a:cxn ang="0">
                  <a:pos x="166" y="4"/>
                </a:cxn>
                <a:cxn ang="0">
                  <a:pos x="164" y="1"/>
                </a:cxn>
                <a:cxn ang="0">
                  <a:pos x="161" y="0"/>
                </a:cxn>
                <a:cxn ang="0">
                  <a:pos x="158" y="1"/>
                </a:cxn>
                <a:cxn ang="0">
                  <a:pos x="156" y="4"/>
                </a:cxn>
              </a:cxnLst>
              <a:rect l="0" t="0" r="r" b="b"/>
              <a:pathLst>
                <a:path w="166" h="531">
                  <a:moveTo>
                    <a:pt x="156" y="4"/>
                  </a:moveTo>
                  <a:lnTo>
                    <a:pt x="156" y="4"/>
                  </a:lnTo>
                  <a:lnTo>
                    <a:pt x="155" y="20"/>
                  </a:lnTo>
                  <a:lnTo>
                    <a:pt x="152" y="37"/>
                  </a:lnTo>
                  <a:lnTo>
                    <a:pt x="148" y="53"/>
                  </a:lnTo>
                  <a:lnTo>
                    <a:pt x="143" y="70"/>
                  </a:lnTo>
                  <a:lnTo>
                    <a:pt x="132" y="103"/>
                  </a:lnTo>
                  <a:lnTo>
                    <a:pt x="121" y="134"/>
                  </a:lnTo>
                  <a:lnTo>
                    <a:pt x="121" y="134"/>
                  </a:lnTo>
                  <a:lnTo>
                    <a:pt x="108" y="168"/>
                  </a:lnTo>
                  <a:lnTo>
                    <a:pt x="95" y="202"/>
                  </a:lnTo>
                  <a:lnTo>
                    <a:pt x="82" y="235"/>
                  </a:lnTo>
                  <a:lnTo>
                    <a:pt x="68" y="268"/>
                  </a:lnTo>
                  <a:lnTo>
                    <a:pt x="68" y="268"/>
                  </a:lnTo>
                  <a:lnTo>
                    <a:pt x="63" y="285"/>
                  </a:lnTo>
                  <a:lnTo>
                    <a:pt x="58" y="301"/>
                  </a:lnTo>
                  <a:lnTo>
                    <a:pt x="51" y="333"/>
                  </a:lnTo>
                  <a:lnTo>
                    <a:pt x="38" y="399"/>
                  </a:lnTo>
                  <a:lnTo>
                    <a:pt x="38" y="399"/>
                  </a:lnTo>
                  <a:lnTo>
                    <a:pt x="35" y="416"/>
                  </a:lnTo>
                  <a:lnTo>
                    <a:pt x="31" y="431"/>
                  </a:lnTo>
                  <a:lnTo>
                    <a:pt x="26" y="446"/>
                  </a:lnTo>
                  <a:lnTo>
                    <a:pt x="20" y="461"/>
                  </a:lnTo>
                  <a:lnTo>
                    <a:pt x="20" y="461"/>
                  </a:lnTo>
                  <a:lnTo>
                    <a:pt x="15" y="476"/>
                  </a:lnTo>
                  <a:lnTo>
                    <a:pt x="11" y="492"/>
                  </a:lnTo>
                  <a:lnTo>
                    <a:pt x="7" y="507"/>
                  </a:lnTo>
                  <a:lnTo>
                    <a:pt x="2" y="522"/>
                  </a:lnTo>
                  <a:lnTo>
                    <a:pt x="2" y="522"/>
                  </a:lnTo>
                  <a:lnTo>
                    <a:pt x="0" y="524"/>
                  </a:lnTo>
                  <a:lnTo>
                    <a:pt x="0" y="526"/>
                  </a:lnTo>
                  <a:lnTo>
                    <a:pt x="1" y="528"/>
                  </a:lnTo>
                  <a:lnTo>
                    <a:pt x="1" y="528"/>
                  </a:lnTo>
                  <a:lnTo>
                    <a:pt x="1" y="529"/>
                  </a:lnTo>
                  <a:lnTo>
                    <a:pt x="1" y="529"/>
                  </a:lnTo>
                  <a:lnTo>
                    <a:pt x="3" y="531"/>
                  </a:lnTo>
                  <a:lnTo>
                    <a:pt x="5" y="531"/>
                  </a:lnTo>
                  <a:lnTo>
                    <a:pt x="7" y="531"/>
                  </a:lnTo>
                  <a:lnTo>
                    <a:pt x="9" y="529"/>
                  </a:lnTo>
                  <a:lnTo>
                    <a:pt x="9" y="529"/>
                  </a:lnTo>
                  <a:lnTo>
                    <a:pt x="13" y="517"/>
                  </a:lnTo>
                  <a:lnTo>
                    <a:pt x="18" y="505"/>
                  </a:lnTo>
                  <a:lnTo>
                    <a:pt x="20" y="492"/>
                  </a:lnTo>
                  <a:lnTo>
                    <a:pt x="23" y="480"/>
                  </a:lnTo>
                  <a:lnTo>
                    <a:pt x="23" y="480"/>
                  </a:lnTo>
                  <a:lnTo>
                    <a:pt x="29" y="462"/>
                  </a:lnTo>
                  <a:lnTo>
                    <a:pt x="35" y="446"/>
                  </a:lnTo>
                  <a:lnTo>
                    <a:pt x="41" y="428"/>
                  </a:lnTo>
                  <a:lnTo>
                    <a:pt x="46" y="410"/>
                  </a:lnTo>
                  <a:lnTo>
                    <a:pt x="46" y="410"/>
                  </a:lnTo>
                  <a:lnTo>
                    <a:pt x="53" y="375"/>
                  </a:lnTo>
                  <a:lnTo>
                    <a:pt x="59" y="341"/>
                  </a:lnTo>
                  <a:lnTo>
                    <a:pt x="67" y="305"/>
                  </a:lnTo>
                  <a:lnTo>
                    <a:pt x="71" y="288"/>
                  </a:lnTo>
                  <a:lnTo>
                    <a:pt x="77" y="271"/>
                  </a:lnTo>
                  <a:lnTo>
                    <a:pt x="77" y="271"/>
                  </a:lnTo>
                  <a:lnTo>
                    <a:pt x="91" y="235"/>
                  </a:lnTo>
                  <a:lnTo>
                    <a:pt x="105" y="200"/>
                  </a:lnTo>
                  <a:lnTo>
                    <a:pt x="120" y="165"/>
                  </a:lnTo>
                  <a:lnTo>
                    <a:pt x="132" y="129"/>
                  </a:lnTo>
                  <a:lnTo>
                    <a:pt x="132" y="129"/>
                  </a:lnTo>
                  <a:lnTo>
                    <a:pt x="143" y="98"/>
                  </a:lnTo>
                  <a:lnTo>
                    <a:pt x="154" y="67"/>
                  </a:lnTo>
                  <a:lnTo>
                    <a:pt x="158" y="51"/>
                  </a:lnTo>
                  <a:lnTo>
                    <a:pt x="162" y="36"/>
                  </a:lnTo>
                  <a:lnTo>
                    <a:pt x="164" y="20"/>
                  </a:lnTo>
                  <a:lnTo>
                    <a:pt x="166" y="4"/>
                  </a:lnTo>
                  <a:lnTo>
                    <a:pt x="166" y="4"/>
                  </a:lnTo>
                  <a:lnTo>
                    <a:pt x="165" y="2"/>
                  </a:lnTo>
                  <a:lnTo>
                    <a:pt x="164" y="1"/>
                  </a:lnTo>
                  <a:lnTo>
                    <a:pt x="163" y="0"/>
                  </a:lnTo>
                  <a:lnTo>
                    <a:pt x="161" y="0"/>
                  </a:lnTo>
                  <a:lnTo>
                    <a:pt x="160" y="0"/>
                  </a:lnTo>
                  <a:lnTo>
                    <a:pt x="158" y="1"/>
                  </a:lnTo>
                  <a:lnTo>
                    <a:pt x="157" y="2"/>
                  </a:lnTo>
                  <a:lnTo>
                    <a:pt x="156" y="4"/>
                  </a:lnTo>
                  <a:lnTo>
                    <a:pt x="156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46" name="Freeform 907"/>
            <p:cNvSpPr/>
            <p:nvPr/>
          </p:nvSpPr>
          <p:spPr bwMode="auto">
            <a:xfrm>
              <a:off x="3338513" y="1404938"/>
              <a:ext cx="58738" cy="168275"/>
            </a:xfrm>
            <a:custGeom>
              <a:avLst/>
              <a:gdLst/>
              <a:ahLst/>
              <a:cxnLst>
                <a:cxn ang="0">
                  <a:pos x="99" y="4"/>
                </a:cxn>
                <a:cxn ang="0">
                  <a:pos x="99" y="4"/>
                </a:cxn>
                <a:cxn ang="0">
                  <a:pos x="98" y="14"/>
                </a:cxn>
                <a:cxn ang="0">
                  <a:pos x="97" y="23"/>
                </a:cxn>
                <a:cxn ang="0">
                  <a:pos x="92" y="43"/>
                </a:cxn>
                <a:cxn ang="0">
                  <a:pos x="79" y="81"/>
                </a:cxn>
                <a:cxn ang="0">
                  <a:pos x="79" y="81"/>
                </a:cxn>
                <a:cxn ang="0">
                  <a:pos x="73" y="103"/>
                </a:cxn>
                <a:cxn ang="0">
                  <a:pos x="68" y="125"/>
                </a:cxn>
                <a:cxn ang="0">
                  <a:pos x="57" y="169"/>
                </a:cxn>
                <a:cxn ang="0">
                  <a:pos x="57" y="169"/>
                </a:cxn>
                <a:cxn ang="0">
                  <a:pos x="51" y="188"/>
                </a:cxn>
                <a:cxn ang="0">
                  <a:pos x="43" y="205"/>
                </a:cxn>
                <a:cxn ang="0">
                  <a:pos x="35" y="223"/>
                </a:cxn>
                <a:cxn ang="0">
                  <a:pos x="26" y="239"/>
                </a:cxn>
                <a:cxn ang="0">
                  <a:pos x="17" y="257"/>
                </a:cxn>
                <a:cxn ang="0">
                  <a:pos x="10" y="274"/>
                </a:cxn>
                <a:cxn ang="0">
                  <a:pos x="4" y="293"/>
                </a:cxn>
                <a:cxn ang="0">
                  <a:pos x="1" y="302"/>
                </a:cxn>
                <a:cxn ang="0">
                  <a:pos x="0" y="313"/>
                </a:cxn>
                <a:cxn ang="0">
                  <a:pos x="0" y="313"/>
                </a:cxn>
                <a:cxn ang="0">
                  <a:pos x="0" y="314"/>
                </a:cxn>
                <a:cxn ang="0">
                  <a:pos x="1" y="316"/>
                </a:cxn>
                <a:cxn ang="0">
                  <a:pos x="2" y="317"/>
                </a:cxn>
                <a:cxn ang="0">
                  <a:pos x="4" y="317"/>
                </a:cxn>
                <a:cxn ang="0">
                  <a:pos x="7" y="316"/>
                </a:cxn>
                <a:cxn ang="0">
                  <a:pos x="9" y="314"/>
                </a:cxn>
                <a:cxn ang="0">
                  <a:pos x="9" y="313"/>
                </a:cxn>
                <a:cxn ang="0">
                  <a:pos x="9" y="313"/>
                </a:cxn>
                <a:cxn ang="0">
                  <a:pos x="11" y="302"/>
                </a:cxn>
                <a:cxn ang="0">
                  <a:pos x="13" y="292"/>
                </a:cxn>
                <a:cxn ang="0">
                  <a:pos x="19" y="273"/>
                </a:cxn>
                <a:cxn ang="0">
                  <a:pos x="28" y="255"/>
                </a:cxn>
                <a:cxn ang="0">
                  <a:pos x="36" y="237"/>
                </a:cxn>
                <a:cxn ang="0">
                  <a:pos x="45" y="220"/>
                </a:cxn>
                <a:cxn ang="0">
                  <a:pos x="54" y="201"/>
                </a:cxn>
                <a:cxn ang="0">
                  <a:pos x="62" y="182"/>
                </a:cxn>
                <a:cxn ang="0">
                  <a:pos x="68" y="164"/>
                </a:cxn>
                <a:cxn ang="0">
                  <a:pos x="68" y="164"/>
                </a:cxn>
                <a:cxn ang="0">
                  <a:pos x="79" y="119"/>
                </a:cxn>
                <a:cxn ang="0">
                  <a:pos x="91" y="76"/>
                </a:cxn>
                <a:cxn ang="0">
                  <a:pos x="91" y="76"/>
                </a:cxn>
                <a:cxn ang="0">
                  <a:pos x="102" y="40"/>
                </a:cxn>
                <a:cxn ang="0">
                  <a:pos x="106" y="22"/>
                </a:cxn>
                <a:cxn ang="0">
                  <a:pos x="109" y="4"/>
                </a:cxn>
                <a:cxn ang="0">
                  <a:pos x="109" y="4"/>
                </a:cxn>
                <a:cxn ang="0">
                  <a:pos x="108" y="2"/>
                </a:cxn>
                <a:cxn ang="0">
                  <a:pos x="107" y="1"/>
                </a:cxn>
                <a:cxn ang="0">
                  <a:pos x="106" y="0"/>
                </a:cxn>
                <a:cxn ang="0">
                  <a:pos x="104" y="0"/>
                </a:cxn>
                <a:cxn ang="0">
                  <a:pos x="101" y="1"/>
                </a:cxn>
                <a:cxn ang="0">
                  <a:pos x="100" y="2"/>
                </a:cxn>
                <a:cxn ang="0">
                  <a:pos x="99" y="4"/>
                </a:cxn>
                <a:cxn ang="0">
                  <a:pos x="99" y="4"/>
                </a:cxn>
              </a:cxnLst>
              <a:rect l="0" t="0" r="r" b="b"/>
              <a:pathLst>
                <a:path w="109" h="317">
                  <a:moveTo>
                    <a:pt x="99" y="4"/>
                  </a:moveTo>
                  <a:lnTo>
                    <a:pt x="99" y="4"/>
                  </a:lnTo>
                  <a:lnTo>
                    <a:pt x="98" y="14"/>
                  </a:lnTo>
                  <a:lnTo>
                    <a:pt x="97" y="23"/>
                  </a:lnTo>
                  <a:lnTo>
                    <a:pt x="92" y="43"/>
                  </a:lnTo>
                  <a:lnTo>
                    <a:pt x="79" y="81"/>
                  </a:lnTo>
                  <a:lnTo>
                    <a:pt x="79" y="81"/>
                  </a:lnTo>
                  <a:lnTo>
                    <a:pt x="73" y="103"/>
                  </a:lnTo>
                  <a:lnTo>
                    <a:pt x="68" y="125"/>
                  </a:lnTo>
                  <a:lnTo>
                    <a:pt x="57" y="169"/>
                  </a:lnTo>
                  <a:lnTo>
                    <a:pt x="57" y="169"/>
                  </a:lnTo>
                  <a:lnTo>
                    <a:pt x="51" y="188"/>
                  </a:lnTo>
                  <a:lnTo>
                    <a:pt x="43" y="205"/>
                  </a:lnTo>
                  <a:lnTo>
                    <a:pt x="35" y="223"/>
                  </a:lnTo>
                  <a:lnTo>
                    <a:pt x="26" y="239"/>
                  </a:lnTo>
                  <a:lnTo>
                    <a:pt x="17" y="257"/>
                  </a:lnTo>
                  <a:lnTo>
                    <a:pt x="10" y="274"/>
                  </a:lnTo>
                  <a:lnTo>
                    <a:pt x="4" y="293"/>
                  </a:lnTo>
                  <a:lnTo>
                    <a:pt x="1" y="302"/>
                  </a:lnTo>
                  <a:lnTo>
                    <a:pt x="0" y="313"/>
                  </a:lnTo>
                  <a:lnTo>
                    <a:pt x="0" y="313"/>
                  </a:lnTo>
                  <a:lnTo>
                    <a:pt x="0" y="314"/>
                  </a:lnTo>
                  <a:lnTo>
                    <a:pt x="1" y="316"/>
                  </a:lnTo>
                  <a:lnTo>
                    <a:pt x="2" y="317"/>
                  </a:lnTo>
                  <a:lnTo>
                    <a:pt x="4" y="317"/>
                  </a:lnTo>
                  <a:lnTo>
                    <a:pt x="7" y="316"/>
                  </a:lnTo>
                  <a:lnTo>
                    <a:pt x="9" y="314"/>
                  </a:lnTo>
                  <a:lnTo>
                    <a:pt x="9" y="313"/>
                  </a:lnTo>
                  <a:lnTo>
                    <a:pt x="9" y="313"/>
                  </a:lnTo>
                  <a:lnTo>
                    <a:pt x="11" y="302"/>
                  </a:lnTo>
                  <a:lnTo>
                    <a:pt x="13" y="292"/>
                  </a:lnTo>
                  <a:lnTo>
                    <a:pt x="19" y="273"/>
                  </a:lnTo>
                  <a:lnTo>
                    <a:pt x="28" y="255"/>
                  </a:lnTo>
                  <a:lnTo>
                    <a:pt x="36" y="237"/>
                  </a:lnTo>
                  <a:lnTo>
                    <a:pt x="45" y="220"/>
                  </a:lnTo>
                  <a:lnTo>
                    <a:pt x="54" y="201"/>
                  </a:lnTo>
                  <a:lnTo>
                    <a:pt x="62" y="182"/>
                  </a:lnTo>
                  <a:lnTo>
                    <a:pt x="68" y="164"/>
                  </a:lnTo>
                  <a:lnTo>
                    <a:pt x="68" y="164"/>
                  </a:lnTo>
                  <a:lnTo>
                    <a:pt x="79" y="119"/>
                  </a:lnTo>
                  <a:lnTo>
                    <a:pt x="91" y="76"/>
                  </a:lnTo>
                  <a:lnTo>
                    <a:pt x="91" y="76"/>
                  </a:lnTo>
                  <a:lnTo>
                    <a:pt x="102" y="40"/>
                  </a:lnTo>
                  <a:lnTo>
                    <a:pt x="106" y="22"/>
                  </a:lnTo>
                  <a:lnTo>
                    <a:pt x="109" y="4"/>
                  </a:lnTo>
                  <a:lnTo>
                    <a:pt x="109" y="4"/>
                  </a:lnTo>
                  <a:lnTo>
                    <a:pt x="108" y="2"/>
                  </a:lnTo>
                  <a:lnTo>
                    <a:pt x="107" y="1"/>
                  </a:lnTo>
                  <a:lnTo>
                    <a:pt x="106" y="0"/>
                  </a:lnTo>
                  <a:lnTo>
                    <a:pt x="104" y="0"/>
                  </a:lnTo>
                  <a:lnTo>
                    <a:pt x="101" y="1"/>
                  </a:lnTo>
                  <a:lnTo>
                    <a:pt x="100" y="2"/>
                  </a:lnTo>
                  <a:lnTo>
                    <a:pt x="99" y="4"/>
                  </a:lnTo>
                  <a:lnTo>
                    <a:pt x="9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47" name="Freeform 908"/>
            <p:cNvSpPr/>
            <p:nvPr/>
          </p:nvSpPr>
          <p:spPr bwMode="auto">
            <a:xfrm>
              <a:off x="3365500" y="1427163"/>
              <a:ext cx="58738" cy="169863"/>
            </a:xfrm>
            <a:custGeom>
              <a:avLst/>
              <a:gdLst/>
              <a:ahLst/>
              <a:cxnLst>
                <a:cxn ang="0">
                  <a:pos x="102" y="1"/>
                </a:cxn>
                <a:cxn ang="0">
                  <a:pos x="102" y="1"/>
                </a:cxn>
                <a:cxn ang="0">
                  <a:pos x="97" y="7"/>
                </a:cxn>
                <a:cxn ang="0">
                  <a:pos x="93" y="13"/>
                </a:cxn>
                <a:cxn ang="0">
                  <a:pos x="87" y="26"/>
                </a:cxn>
                <a:cxn ang="0">
                  <a:pos x="82" y="39"/>
                </a:cxn>
                <a:cxn ang="0">
                  <a:pos x="79" y="54"/>
                </a:cxn>
                <a:cxn ang="0">
                  <a:pos x="79" y="54"/>
                </a:cxn>
                <a:cxn ang="0">
                  <a:pos x="72" y="77"/>
                </a:cxn>
                <a:cxn ang="0">
                  <a:pos x="65" y="101"/>
                </a:cxn>
                <a:cxn ang="0">
                  <a:pos x="51" y="148"/>
                </a:cxn>
                <a:cxn ang="0">
                  <a:pos x="51" y="148"/>
                </a:cxn>
                <a:cxn ang="0">
                  <a:pos x="44" y="168"/>
                </a:cxn>
                <a:cxn ang="0">
                  <a:pos x="37" y="190"/>
                </a:cxn>
                <a:cxn ang="0">
                  <a:pos x="20" y="231"/>
                </a:cxn>
                <a:cxn ang="0">
                  <a:pos x="13" y="252"/>
                </a:cxn>
                <a:cxn ang="0">
                  <a:pos x="7" y="274"/>
                </a:cxn>
                <a:cxn ang="0">
                  <a:pos x="2" y="295"/>
                </a:cxn>
                <a:cxn ang="0">
                  <a:pos x="1" y="307"/>
                </a:cxn>
                <a:cxn ang="0">
                  <a:pos x="0" y="317"/>
                </a:cxn>
                <a:cxn ang="0">
                  <a:pos x="0" y="317"/>
                </a:cxn>
                <a:cxn ang="0">
                  <a:pos x="1" y="319"/>
                </a:cxn>
                <a:cxn ang="0">
                  <a:pos x="2" y="321"/>
                </a:cxn>
                <a:cxn ang="0">
                  <a:pos x="3" y="322"/>
                </a:cxn>
                <a:cxn ang="0">
                  <a:pos x="6" y="322"/>
                </a:cxn>
                <a:cxn ang="0">
                  <a:pos x="8" y="322"/>
                </a:cxn>
                <a:cxn ang="0">
                  <a:pos x="9" y="321"/>
                </a:cxn>
                <a:cxn ang="0">
                  <a:pos x="10" y="319"/>
                </a:cxn>
                <a:cxn ang="0">
                  <a:pos x="11" y="317"/>
                </a:cxn>
                <a:cxn ang="0">
                  <a:pos x="11" y="317"/>
                </a:cxn>
                <a:cxn ang="0">
                  <a:pos x="11" y="307"/>
                </a:cxn>
                <a:cxn ang="0">
                  <a:pos x="12" y="296"/>
                </a:cxn>
                <a:cxn ang="0">
                  <a:pos x="16" y="276"/>
                </a:cxn>
                <a:cxn ang="0">
                  <a:pos x="22" y="256"/>
                </a:cxn>
                <a:cxn ang="0">
                  <a:pos x="29" y="237"/>
                </a:cxn>
                <a:cxn ang="0">
                  <a:pos x="44" y="198"/>
                </a:cxn>
                <a:cxn ang="0">
                  <a:pos x="51" y="179"/>
                </a:cxn>
                <a:cxn ang="0">
                  <a:pos x="57" y="159"/>
                </a:cxn>
                <a:cxn ang="0">
                  <a:pos x="57" y="159"/>
                </a:cxn>
                <a:cxn ang="0">
                  <a:pos x="70" y="120"/>
                </a:cxn>
                <a:cxn ang="0">
                  <a:pos x="81" y="81"/>
                </a:cxn>
                <a:cxn ang="0">
                  <a:pos x="81" y="81"/>
                </a:cxn>
                <a:cxn ang="0">
                  <a:pos x="86" y="62"/>
                </a:cxn>
                <a:cxn ang="0">
                  <a:pos x="91" y="42"/>
                </a:cxn>
                <a:cxn ang="0">
                  <a:pos x="94" y="33"/>
                </a:cxn>
                <a:cxn ang="0">
                  <a:pos x="97" y="25"/>
                </a:cxn>
                <a:cxn ang="0">
                  <a:pos x="103" y="16"/>
                </a:cxn>
                <a:cxn ang="0">
                  <a:pos x="109" y="8"/>
                </a:cxn>
                <a:cxn ang="0">
                  <a:pos x="109" y="8"/>
                </a:cxn>
                <a:cxn ang="0">
                  <a:pos x="110" y="6"/>
                </a:cxn>
                <a:cxn ang="0">
                  <a:pos x="110" y="4"/>
                </a:cxn>
                <a:cxn ang="0">
                  <a:pos x="109" y="3"/>
                </a:cxn>
                <a:cxn ang="0">
                  <a:pos x="108" y="1"/>
                </a:cxn>
                <a:cxn ang="0">
                  <a:pos x="107" y="0"/>
                </a:cxn>
                <a:cxn ang="0">
                  <a:pos x="105" y="0"/>
                </a:cxn>
                <a:cxn ang="0">
                  <a:pos x="104" y="0"/>
                </a:cxn>
                <a:cxn ang="0">
                  <a:pos x="102" y="1"/>
                </a:cxn>
                <a:cxn ang="0">
                  <a:pos x="102" y="1"/>
                </a:cxn>
              </a:cxnLst>
              <a:rect l="0" t="0" r="r" b="b"/>
              <a:pathLst>
                <a:path w="110" h="322">
                  <a:moveTo>
                    <a:pt x="102" y="1"/>
                  </a:moveTo>
                  <a:lnTo>
                    <a:pt x="102" y="1"/>
                  </a:lnTo>
                  <a:lnTo>
                    <a:pt x="97" y="7"/>
                  </a:lnTo>
                  <a:lnTo>
                    <a:pt x="93" y="13"/>
                  </a:lnTo>
                  <a:lnTo>
                    <a:pt x="87" y="26"/>
                  </a:lnTo>
                  <a:lnTo>
                    <a:pt x="82" y="39"/>
                  </a:lnTo>
                  <a:lnTo>
                    <a:pt x="79" y="54"/>
                  </a:lnTo>
                  <a:lnTo>
                    <a:pt x="79" y="54"/>
                  </a:lnTo>
                  <a:lnTo>
                    <a:pt x="72" y="77"/>
                  </a:lnTo>
                  <a:lnTo>
                    <a:pt x="65" y="101"/>
                  </a:lnTo>
                  <a:lnTo>
                    <a:pt x="51" y="148"/>
                  </a:lnTo>
                  <a:lnTo>
                    <a:pt x="51" y="148"/>
                  </a:lnTo>
                  <a:lnTo>
                    <a:pt x="44" y="168"/>
                  </a:lnTo>
                  <a:lnTo>
                    <a:pt x="37" y="190"/>
                  </a:lnTo>
                  <a:lnTo>
                    <a:pt x="20" y="231"/>
                  </a:lnTo>
                  <a:lnTo>
                    <a:pt x="13" y="252"/>
                  </a:lnTo>
                  <a:lnTo>
                    <a:pt x="7" y="274"/>
                  </a:lnTo>
                  <a:lnTo>
                    <a:pt x="2" y="295"/>
                  </a:lnTo>
                  <a:lnTo>
                    <a:pt x="1" y="307"/>
                  </a:lnTo>
                  <a:lnTo>
                    <a:pt x="0" y="317"/>
                  </a:lnTo>
                  <a:lnTo>
                    <a:pt x="0" y="317"/>
                  </a:lnTo>
                  <a:lnTo>
                    <a:pt x="1" y="319"/>
                  </a:lnTo>
                  <a:lnTo>
                    <a:pt x="2" y="321"/>
                  </a:lnTo>
                  <a:lnTo>
                    <a:pt x="3" y="322"/>
                  </a:lnTo>
                  <a:lnTo>
                    <a:pt x="6" y="322"/>
                  </a:lnTo>
                  <a:lnTo>
                    <a:pt x="8" y="322"/>
                  </a:lnTo>
                  <a:lnTo>
                    <a:pt x="9" y="321"/>
                  </a:lnTo>
                  <a:lnTo>
                    <a:pt x="10" y="319"/>
                  </a:lnTo>
                  <a:lnTo>
                    <a:pt x="11" y="317"/>
                  </a:lnTo>
                  <a:lnTo>
                    <a:pt x="11" y="317"/>
                  </a:lnTo>
                  <a:lnTo>
                    <a:pt x="11" y="307"/>
                  </a:lnTo>
                  <a:lnTo>
                    <a:pt x="12" y="296"/>
                  </a:lnTo>
                  <a:lnTo>
                    <a:pt x="16" y="276"/>
                  </a:lnTo>
                  <a:lnTo>
                    <a:pt x="22" y="256"/>
                  </a:lnTo>
                  <a:lnTo>
                    <a:pt x="29" y="237"/>
                  </a:lnTo>
                  <a:lnTo>
                    <a:pt x="44" y="198"/>
                  </a:lnTo>
                  <a:lnTo>
                    <a:pt x="51" y="179"/>
                  </a:lnTo>
                  <a:lnTo>
                    <a:pt x="57" y="159"/>
                  </a:lnTo>
                  <a:lnTo>
                    <a:pt x="57" y="159"/>
                  </a:lnTo>
                  <a:lnTo>
                    <a:pt x="70" y="120"/>
                  </a:lnTo>
                  <a:lnTo>
                    <a:pt x="81" y="81"/>
                  </a:lnTo>
                  <a:lnTo>
                    <a:pt x="81" y="81"/>
                  </a:lnTo>
                  <a:lnTo>
                    <a:pt x="86" y="62"/>
                  </a:lnTo>
                  <a:lnTo>
                    <a:pt x="91" y="42"/>
                  </a:lnTo>
                  <a:lnTo>
                    <a:pt x="94" y="33"/>
                  </a:lnTo>
                  <a:lnTo>
                    <a:pt x="97" y="25"/>
                  </a:lnTo>
                  <a:lnTo>
                    <a:pt x="103" y="16"/>
                  </a:lnTo>
                  <a:lnTo>
                    <a:pt x="109" y="8"/>
                  </a:lnTo>
                  <a:lnTo>
                    <a:pt x="109" y="8"/>
                  </a:lnTo>
                  <a:lnTo>
                    <a:pt x="110" y="6"/>
                  </a:lnTo>
                  <a:lnTo>
                    <a:pt x="110" y="4"/>
                  </a:lnTo>
                  <a:lnTo>
                    <a:pt x="109" y="3"/>
                  </a:lnTo>
                  <a:lnTo>
                    <a:pt x="108" y="1"/>
                  </a:lnTo>
                  <a:lnTo>
                    <a:pt x="107" y="0"/>
                  </a:lnTo>
                  <a:lnTo>
                    <a:pt x="105" y="0"/>
                  </a:lnTo>
                  <a:lnTo>
                    <a:pt x="104" y="0"/>
                  </a:lnTo>
                  <a:lnTo>
                    <a:pt x="102" y="1"/>
                  </a:lnTo>
                  <a:lnTo>
                    <a:pt x="102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48" name="Freeform 909"/>
            <p:cNvSpPr/>
            <p:nvPr/>
          </p:nvSpPr>
          <p:spPr bwMode="auto">
            <a:xfrm>
              <a:off x="3403600" y="1430338"/>
              <a:ext cx="41275" cy="182563"/>
            </a:xfrm>
            <a:custGeom>
              <a:avLst/>
              <a:gdLst/>
              <a:ahLst/>
              <a:cxnLst>
                <a:cxn ang="0">
                  <a:pos x="67" y="4"/>
                </a:cxn>
                <a:cxn ang="0">
                  <a:pos x="62" y="52"/>
                </a:cxn>
                <a:cxn ang="0">
                  <a:pos x="53" y="99"/>
                </a:cxn>
                <a:cxn ang="0">
                  <a:pos x="39" y="171"/>
                </a:cxn>
                <a:cxn ang="0">
                  <a:pos x="35" y="193"/>
                </a:cxn>
                <a:cxn ang="0">
                  <a:pos x="30" y="215"/>
                </a:cxn>
                <a:cxn ang="0">
                  <a:pos x="15" y="255"/>
                </a:cxn>
                <a:cxn ang="0">
                  <a:pos x="10" y="277"/>
                </a:cxn>
                <a:cxn ang="0">
                  <a:pos x="7" y="294"/>
                </a:cxn>
                <a:cxn ang="0">
                  <a:pos x="5" y="310"/>
                </a:cxn>
                <a:cxn ang="0">
                  <a:pos x="5" y="325"/>
                </a:cxn>
                <a:cxn ang="0">
                  <a:pos x="4" y="335"/>
                </a:cxn>
                <a:cxn ang="0">
                  <a:pos x="3" y="337"/>
                </a:cxn>
                <a:cxn ang="0">
                  <a:pos x="0" y="340"/>
                </a:cxn>
                <a:cxn ang="0">
                  <a:pos x="1" y="343"/>
                </a:cxn>
                <a:cxn ang="0">
                  <a:pos x="4" y="345"/>
                </a:cxn>
                <a:cxn ang="0">
                  <a:pos x="7" y="345"/>
                </a:cxn>
                <a:cxn ang="0">
                  <a:pos x="10" y="342"/>
                </a:cxn>
                <a:cxn ang="0">
                  <a:pos x="13" y="334"/>
                </a:cxn>
                <a:cxn ang="0">
                  <a:pos x="14" y="318"/>
                </a:cxn>
                <a:cxn ang="0">
                  <a:pos x="14" y="310"/>
                </a:cxn>
                <a:cxn ang="0">
                  <a:pos x="17" y="285"/>
                </a:cxn>
                <a:cxn ang="0">
                  <a:pos x="23" y="260"/>
                </a:cxn>
                <a:cxn ang="0">
                  <a:pos x="40" y="213"/>
                </a:cxn>
                <a:cxn ang="0">
                  <a:pos x="44" y="201"/>
                </a:cxn>
                <a:cxn ang="0">
                  <a:pos x="47" y="176"/>
                </a:cxn>
                <a:cxn ang="0">
                  <a:pos x="49" y="163"/>
                </a:cxn>
                <a:cxn ang="0">
                  <a:pos x="63" y="107"/>
                </a:cxn>
                <a:cxn ang="0">
                  <a:pos x="65" y="93"/>
                </a:cxn>
                <a:cxn ang="0">
                  <a:pos x="70" y="52"/>
                </a:cxn>
                <a:cxn ang="0">
                  <a:pos x="73" y="28"/>
                </a:cxn>
                <a:cxn ang="0">
                  <a:pos x="76" y="4"/>
                </a:cxn>
                <a:cxn ang="0">
                  <a:pos x="75" y="2"/>
                </a:cxn>
                <a:cxn ang="0">
                  <a:pos x="73" y="0"/>
                </a:cxn>
                <a:cxn ang="0">
                  <a:pos x="70" y="0"/>
                </a:cxn>
                <a:cxn ang="0">
                  <a:pos x="67" y="2"/>
                </a:cxn>
                <a:cxn ang="0">
                  <a:pos x="67" y="4"/>
                </a:cxn>
              </a:cxnLst>
              <a:rect l="0" t="0" r="r" b="b"/>
              <a:pathLst>
                <a:path w="76" h="346">
                  <a:moveTo>
                    <a:pt x="67" y="4"/>
                  </a:moveTo>
                  <a:lnTo>
                    <a:pt x="67" y="4"/>
                  </a:lnTo>
                  <a:lnTo>
                    <a:pt x="65" y="28"/>
                  </a:lnTo>
                  <a:lnTo>
                    <a:pt x="62" y="52"/>
                  </a:lnTo>
                  <a:lnTo>
                    <a:pt x="58" y="76"/>
                  </a:lnTo>
                  <a:lnTo>
                    <a:pt x="53" y="99"/>
                  </a:lnTo>
                  <a:lnTo>
                    <a:pt x="43" y="147"/>
                  </a:lnTo>
                  <a:lnTo>
                    <a:pt x="39" y="171"/>
                  </a:lnTo>
                  <a:lnTo>
                    <a:pt x="35" y="193"/>
                  </a:lnTo>
                  <a:lnTo>
                    <a:pt x="35" y="193"/>
                  </a:lnTo>
                  <a:lnTo>
                    <a:pt x="33" y="205"/>
                  </a:lnTo>
                  <a:lnTo>
                    <a:pt x="30" y="215"/>
                  </a:lnTo>
                  <a:lnTo>
                    <a:pt x="22" y="236"/>
                  </a:lnTo>
                  <a:lnTo>
                    <a:pt x="15" y="255"/>
                  </a:lnTo>
                  <a:lnTo>
                    <a:pt x="12" y="267"/>
                  </a:lnTo>
                  <a:lnTo>
                    <a:pt x="10" y="277"/>
                  </a:lnTo>
                  <a:lnTo>
                    <a:pt x="10" y="277"/>
                  </a:lnTo>
                  <a:lnTo>
                    <a:pt x="7" y="294"/>
                  </a:lnTo>
                  <a:lnTo>
                    <a:pt x="6" y="302"/>
                  </a:lnTo>
                  <a:lnTo>
                    <a:pt x="5" y="310"/>
                  </a:lnTo>
                  <a:lnTo>
                    <a:pt x="5" y="310"/>
                  </a:lnTo>
                  <a:lnTo>
                    <a:pt x="5" y="325"/>
                  </a:lnTo>
                  <a:lnTo>
                    <a:pt x="5" y="333"/>
                  </a:lnTo>
                  <a:lnTo>
                    <a:pt x="4" y="335"/>
                  </a:lnTo>
                  <a:lnTo>
                    <a:pt x="3" y="337"/>
                  </a:lnTo>
                  <a:lnTo>
                    <a:pt x="3" y="337"/>
                  </a:lnTo>
                  <a:lnTo>
                    <a:pt x="1" y="338"/>
                  </a:lnTo>
                  <a:lnTo>
                    <a:pt x="0" y="340"/>
                  </a:lnTo>
                  <a:lnTo>
                    <a:pt x="1" y="342"/>
                  </a:lnTo>
                  <a:lnTo>
                    <a:pt x="1" y="343"/>
                  </a:lnTo>
                  <a:lnTo>
                    <a:pt x="2" y="345"/>
                  </a:lnTo>
                  <a:lnTo>
                    <a:pt x="4" y="345"/>
                  </a:lnTo>
                  <a:lnTo>
                    <a:pt x="5" y="346"/>
                  </a:lnTo>
                  <a:lnTo>
                    <a:pt x="7" y="345"/>
                  </a:lnTo>
                  <a:lnTo>
                    <a:pt x="7" y="345"/>
                  </a:lnTo>
                  <a:lnTo>
                    <a:pt x="10" y="342"/>
                  </a:lnTo>
                  <a:lnTo>
                    <a:pt x="12" y="339"/>
                  </a:lnTo>
                  <a:lnTo>
                    <a:pt x="13" y="334"/>
                  </a:lnTo>
                  <a:lnTo>
                    <a:pt x="14" y="329"/>
                  </a:lnTo>
                  <a:lnTo>
                    <a:pt x="14" y="318"/>
                  </a:lnTo>
                  <a:lnTo>
                    <a:pt x="14" y="310"/>
                  </a:lnTo>
                  <a:lnTo>
                    <a:pt x="14" y="310"/>
                  </a:lnTo>
                  <a:lnTo>
                    <a:pt x="15" y="298"/>
                  </a:lnTo>
                  <a:lnTo>
                    <a:pt x="17" y="285"/>
                  </a:lnTo>
                  <a:lnTo>
                    <a:pt x="19" y="273"/>
                  </a:lnTo>
                  <a:lnTo>
                    <a:pt x="23" y="260"/>
                  </a:lnTo>
                  <a:lnTo>
                    <a:pt x="32" y="236"/>
                  </a:lnTo>
                  <a:lnTo>
                    <a:pt x="40" y="213"/>
                  </a:lnTo>
                  <a:lnTo>
                    <a:pt x="40" y="213"/>
                  </a:lnTo>
                  <a:lnTo>
                    <a:pt x="44" y="201"/>
                  </a:lnTo>
                  <a:lnTo>
                    <a:pt x="46" y="188"/>
                  </a:lnTo>
                  <a:lnTo>
                    <a:pt x="47" y="176"/>
                  </a:lnTo>
                  <a:lnTo>
                    <a:pt x="49" y="163"/>
                  </a:lnTo>
                  <a:lnTo>
                    <a:pt x="49" y="163"/>
                  </a:lnTo>
                  <a:lnTo>
                    <a:pt x="56" y="135"/>
                  </a:lnTo>
                  <a:lnTo>
                    <a:pt x="63" y="107"/>
                  </a:lnTo>
                  <a:lnTo>
                    <a:pt x="63" y="107"/>
                  </a:lnTo>
                  <a:lnTo>
                    <a:pt x="65" y="93"/>
                  </a:lnTo>
                  <a:lnTo>
                    <a:pt x="66" y="79"/>
                  </a:lnTo>
                  <a:lnTo>
                    <a:pt x="70" y="52"/>
                  </a:lnTo>
                  <a:lnTo>
                    <a:pt x="70" y="52"/>
                  </a:lnTo>
                  <a:lnTo>
                    <a:pt x="73" y="28"/>
                  </a:lnTo>
                  <a:lnTo>
                    <a:pt x="75" y="17"/>
                  </a:lnTo>
                  <a:lnTo>
                    <a:pt x="76" y="4"/>
                  </a:lnTo>
                  <a:lnTo>
                    <a:pt x="76" y="4"/>
                  </a:lnTo>
                  <a:lnTo>
                    <a:pt x="75" y="2"/>
                  </a:lnTo>
                  <a:lnTo>
                    <a:pt x="74" y="1"/>
                  </a:lnTo>
                  <a:lnTo>
                    <a:pt x="73" y="0"/>
                  </a:lnTo>
                  <a:lnTo>
                    <a:pt x="71" y="0"/>
                  </a:lnTo>
                  <a:lnTo>
                    <a:pt x="70" y="0"/>
                  </a:lnTo>
                  <a:lnTo>
                    <a:pt x="68" y="1"/>
                  </a:lnTo>
                  <a:lnTo>
                    <a:pt x="67" y="2"/>
                  </a:lnTo>
                  <a:lnTo>
                    <a:pt x="67" y="4"/>
                  </a:lnTo>
                  <a:lnTo>
                    <a:pt x="6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49" name="Freeform 910"/>
            <p:cNvSpPr/>
            <p:nvPr/>
          </p:nvSpPr>
          <p:spPr bwMode="auto">
            <a:xfrm>
              <a:off x="3436938" y="1397000"/>
              <a:ext cx="47625" cy="252413"/>
            </a:xfrm>
            <a:custGeom>
              <a:avLst/>
              <a:gdLst/>
              <a:ahLst/>
              <a:cxnLst>
                <a:cxn ang="0">
                  <a:pos x="80" y="4"/>
                </a:cxn>
                <a:cxn ang="0">
                  <a:pos x="80" y="4"/>
                </a:cxn>
                <a:cxn ang="0">
                  <a:pos x="78" y="20"/>
                </a:cxn>
                <a:cxn ang="0">
                  <a:pos x="76" y="34"/>
                </a:cxn>
                <a:cxn ang="0">
                  <a:pos x="69" y="63"/>
                </a:cxn>
                <a:cxn ang="0">
                  <a:pos x="54" y="121"/>
                </a:cxn>
                <a:cxn ang="0">
                  <a:pos x="54" y="121"/>
                </a:cxn>
                <a:cxn ang="0">
                  <a:pos x="40" y="180"/>
                </a:cxn>
                <a:cxn ang="0">
                  <a:pos x="26" y="238"/>
                </a:cxn>
                <a:cxn ang="0">
                  <a:pos x="26" y="238"/>
                </a:cxn>
                <a:cxn ang="0">
                  <a:pos x="23" y="253"/>
                </a:cxn>
                <a:cxn ang="0">
                  <a:pos x="21" y="269"/>
                </a:cxn>
                <a:cxn ang="0">
                  <a:pos x="19" y="301"/>
                </a:cxn>
                <a:cxn ang="0">
                  <a:pos x="16" y="332"/>
                </a:cxn>
                <a:cxn ang="0">
                  <a:pos x="15" y="347"/>
                </a:cxn>
                <a:cxn ang="0">
                  <a:pos x="12" y="363"/>
                </a:cxn>
                <a:cxn ang="0">
                  <a:pos x="12" y="363"/>
                </a:cxn>
                <a:cxn ang="0">
                  <a:pos x="8" y="391"/>
                </a:cxn>
                <a:cxn ang="0">
                  <a:pos x="4" y="419"/>
                </a:cxn>
                <a:cxn ang="0">
                  <a:pos x="2" y="446"/>
                </a:cxn>
                <a:cxn ang="0">
                  <a:pos x="0" y="474"/>
                </a:cxn>
                <a:cxn ang="0">
                  <a:pos x="0" y="474"/>
                </a:cxn>
                <a:cxn ang="0">
                  <a:pos x="0" y="476"/>
                </a:cxn>
                <a:cxn ang="0">
                  <a:pos x="1" y="477"/>
                </a:cxn>
                <a:cxn ang="0">
                  <a:pos x="3" y="478"/>
                </a:cxn>
                <a:cxn ang="0">
                  <a:pos x="4" y="478"/>
                </a:cxn>
                <a:cxn ang="0">
                  <a:pos x="6" y="478"/>
                </a:cxn>
                <a:cxn ang="0">
                  <a:pos x="8" y="477"/>
                </a:cxn>
                <a:cxn ang="0">
                  <a:pos x="9" y="476"/>
                </a:cxn>
                <a:cxn ang="0">
                  <a:pos x="9" y="474"/>
                </a:cxn>
                <a:cxn ang="0">
                  <a:pos x="9" y="474"/>
                </a:cxn>
                <a:cxn ang="0">
                  <a:pos x="11" y="444"/>
                </a:cxn>
                <a:cxn ang="0">
                  <a:pos x="14" y="415"/>
                </a:cxn>
                <a:cxn ang="0">
                  <a:pos x="18" y="385"/>
                </a:cxn>
                <a:cxn ang="0">
                  <a:pos x="23" y="357"/>
                </a:cxn>
                <a:cxn ang="0">
                  <a:pos x="23" y="357"/>
                </a:cxn>
                <a:cxn ang="0">
                  <a:pos x="25" y="341"/>
                </a:cxn>
                <a:cxn ang="0">
                  <a:pos x="28" y="326"/>
                </a:cxn>
                <a:cxn ang="0">
                  <a:pos x="30" y="295"/>
                </a:cxn>
                <a:cxn ang="0">
                  <a:pos x="33" y="263"/>
                </a:cxn>
                <a:cxn ang="0">
                  <a:pos x="35" y="247"/>
                </a:cxn>
                <a:cxn ang="0">
                  <a:pos x="38" y="232"/>
                </a:cxn>
                <a:cxn ang="0">
                  <a:pos x="38" y="232"/>
                </a:cxn>
                <a:cxn ang="0">
                  <a:pos x="51" y="174"/>
                </a:cxn>
                <a:cxn ang="0">
                  <a:pos x="66" y="116"/>
                </a:cxn>
                <a:cxn ang="0">
                  <a:pos x="66" y="116"/>
                </a:cxn>
                <a:cxn ang="0">
                  <a:pos x="79" y="61"/>
                </a:cxn>
                <a:cxn ang="0">
                  <a:pos x="85" y="32"/>
                </a:cxn>
                <a:cxn ang="0">
                  <a:pos x="90" y="4"/>
                </a:cxn>
                <a:cxn ang="0">
                  <a:pos x="90" y="4"/>
                </a:cxn>
                <a:cxn ang="0">
                  <a:pos x="90" y="3"/>
                </a:cxn>
                <a:cxn ang="0">
                  <a:pos x="88" y="1"/>
                </a:cxn>
                <a:cxn ang="0">
                  <a:pos x="87" y="0"/>
                </a:cxn>
                <a:cxn ang="0">
                  <a:pos x="85" y="0"/>
                </a:cxn>
                <a:cxn ang="0">
                  <a:pos x="82" y="1"/>
                </a:cxn>
                <a:cxn ang="0">
                  <a:pos x="81" y="3"/>
                </a:cxn>
                <a:cxn ang="0">
                  <a:pos x="80" y="4"/>
                </a:cxn>
                <a:cxn ang="0">
                  <a:pos x="80" y="4"/>
                </a:cxn>
              </a:cxnLst>
              <a:rect l="0" t="0" r="r" b="b"/>
              <a:pathLst>
                <a:path w="90" h="478">
                  <a:moveTo>
                    <a:pt x="80" y="4"/>
                  </a:moveTo>
                  <a:lnTo>
                    <a:pt x="80" y="4"/>
                  </a:lnTo>
                  <a:lnTo>
                    <a:pt x="78" y="20"/>
                  </a:lnTo>
                  <a:lnTo>
                    <a:pt x="76" y="34"/>
                  </a:lnTo>
                  <a:lnTo>
                    <a:pt x="69" y="63"/>
                  </a:lnTo>
                  <a:lnTo>
                    <a:pt x="54" y="121"/>
                  </a:lnTo>
                  <a:lnTo>
                    <a:pt x="54" y="121"/>
                  </a:lnTo>
                  <a:lnTo>
                    <a:pt x="40" y="180"/>
                  </a:lnTo>
                  <a:lnTo>
                    <a:pt x="26" y="238"/>
                  </a:lnTo>
                  <a:lnTo>
                    <a:pt x="26" y="238"/>
                  </a:lnTo>
                  <a:lnTo>
                    <a:pt x="23" y="253"/>
                  </a:lnTo>
                  <a:lnTo>
                    <a:pt x="21" y="269"/>
                  </a:lnTo>
                  <a:lnTo>
                    <a:pt x="19" y="301"/>
                  </a:lnTo>
                  <a:lnTo>
                    <a:pt x="16" y="332"/>
                  </a:lnTo>
                  <a:lnTo>
                    <a:pt x="15" y="347"/>
                  </a:lnTo>
                  <a:lnTo>
                    <a:pt x="12" y="363"/>
                  </a:lnTo>
                  <a:lnTo>
                    <a:pt x="12" y="363"/>
                  </a:lnTo>
                  <a:lnTo>
                    <a:pt x="8" y="391"/>
                  </a:lnTo>
                  <a:lnTo>
                    <a:pt x="4" y="419"/>
                  </a:lnTo>
                  <a:lnTo>
                    <a:pt x="2" y="446"/>
                  </a:lnTo>
                  <a:lnTo>
                    <a:pt x="0" y="474"/>
                  </a:lnTo>
                  <a:lnTo>
                    <a:pt x="0" y="474"/>
                  </a:lnTo>
                  <a:lnTo>
                    <a:pt x="0" y="476"/>
                  </a:lnTo>
                  <a:lnTo>
                    <a:pt x="1" y="477"/>
                  </a:lnTo>
                  <a:lnTo>
                    <a:pt x="3" y="478"/>
                  </a:lnTo>
                  <a:lnTo>
                    <a:pt x="4" y="478"/>
                  </a:lnTo>
                  <a:lnTo>
                    <a:pt x="6" y="478"/>
                  </a:lnTo>
                  <a:lnTo>
                    <a:pt x="8" y="477"/>
                  </a:lnTo>
                  <a:lnTo>
                    <a:pt x="9" y="476"/>
                  </a:lnTo>
                  <a:lnTo>
                    <a:pt x="9" y="474"/>
                  </a:lnTo>
                  <a:lnTo>
                    <a:pt x="9" y="474"/>
                  </a:lnTo>
                  <a:lnTo>
                    <a:pt x="11" y="444"/>
                  </a:lnTo>
                  <a:lnTo>
                    <a:pt x="14" y="415"/>
                  </a:lnTo>
                  <a:lnTo>
                    <a:pt x="18" y="385"/>
                  </a:lnTo>
                  <a:lnTo>
                    <a:pt x="23" y="357"/>
                  </a:lnTo>
                  <a:lnTo>
                    <a:pt x="23" y="357"/>
                  </a:lnTo>
                  <a:lnTo>
                    <a:pt x="25" y="341"/>
                  </a:lnTo>
                  <a:lnTo>
                    <a:pt x="28" y="326"/>
                  </a:lnTo>
                  <a:lnTo>
                    <a:pt x="30" y="295"/>
                  </a:lnTo>
                  <a:lnTo>
                    <a:pt x="33" y="263"/>
                  </a:lnTo>
                  <a:lnTo>
                    <a:pt x="35" y="247"/>
                  </a:lnTo>
                  <a:lnTo>
                    <a:pt x="38" y="232"/>
                  </a:lnTo>
                  <a:lnTo>
                    <a:pt x="38" y="232"/>
                  </a:lnTo>
                  <a:lnTo>
                    <a:pt x="51" y="174"/>
                  </a:lnTo>
                  <a:lnTo>
                    <a:pt x="66" y="116"/>
                  </a:lnTo>
                  <a:lnTo>
                    <a:pt x="66" y="116"/>
                  </a:lnTo>
                  <a:lnTo>
                    <a:pt x="79" y="61"/>
                  </a:lnTo>
                  <a:lnTo>
                    <a:pt x="85" y="32"/>
                  </a:lnTo>
                  <a:lnTo>
                    <a:pt x="90" y="4"/>
                  </a:lnTo>
                  <a:lnTo>
                    <a:pt x="90" y="4"/>
                  </a:lnTo>
                  <a:lnTo>
                    <a:pt x="90" y="3"/>
                  </a:lnTo>
                  <a:lnTo>
                    <a:pt x="88" y="1"/>
                  </a:lnTo>
                  <a:lnTo>
                    <a:pt x="87" y="0"/>
                  </a:lnTo>
                  <a:lnTo>
                    <a:pt x="85" y="0"/>
                  </a:lnTo>
                  <a:lnTo>
                    <a:pt x="82" y="1"/>
                  </a:lnTo>
                  <a:lnTo>
                    <a:pt x="81" y="3"/>
                  </a:lnTo>
                  <a:lnTo>
                    <a:pt x="80" y="4"/>
                  </a:lnTo>
                  <a:lnTo>
                    <a:pt x="8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50" name="Freeform 911"/>
            <p:cNvSpPr/>
            <p:nvPr/>
          </p:nvSpPr>
          <p:spPr bwMode="auto">
            <a:xfrm>
              <a:off x="3457575" y="1241425"/>
              <a:ext cx="104775" cy="455613"/>
            </a:xfrm>
            <a:custGeom>
              <a:avLst/>
              <a:gdLst/>
              <a:ahLst/>
              <a:cxnLst>
                <a:cxn ang="0">
                  <a:pos x="189" y="5"/>
                </a:cxn>
                <a:cxn ang="0">
                  <a:pos x="187" y="12"/>
                </a:cxn>
                <a:cxn ang="0">
                  <a:pos x="185" y="19"/>
                </a:cxn>
                <a:cxn ang="0">
                  <a:pos x="183" y="34"/>
                </a:cxn>
                <a:cxn ang="0">
                  <a:pos x="181" y="47"/>
                </a:cxn>
                <a:cxn ang="0">
                  <a:pos x="173" y="98"/>
                </a:cxn>
                <a:cxn ang="0">
                  <a:pos x="167" y="127"/>
                </a:cxn>
                <a:cxn ang="0">
                  <a:pos x="152" y="182"/>
                </a:cxn>
                <a:cxn ang="0">
                  <a:pos x="142" y="208"/>
                </a:cxn>
                <a:cxn ang="0">
                  <a:pos x="108" y="307"/>
                </a:cxn>
                <a:cxn ang="0">
                  <a:pos x="101" y="334"/>
                </a:cxn>
                <a:cxn ang="0">
                  <a:pos x="88" y="420"/>
                </a:cxn>
                <a:cxn ang="0">
                  <a:pos x="82" y="448"/>
                </a:cxn>
                <a:cxn ang="0">
                  <a:pos x="66" y="533"/>
                </a:cxn>
                <a:cxn ang="0">
                  <a:pos x="41" y="644"/>
                </a:cxn>
                <a:cxn ang="0">
                  <a:pos x="30" y="698"/>
                </a:cxn>
                <a:cxn ang="0">
                  <a:pos x="7" y="804"/>
                </a:cxn>
                <a:cxn ang="0">
                  <a:pos x="0" y="858"/>
                </a:cxn>
                <a:cxn ang="0">
                  <a:pos x="0" y="860"/>
                </a:cxn>
                <a:cxn ang="0">
                  <a:pos x="2" y="862"/>
                </a:cxn>
                <a:cxn ang="0">
                  <a:pos x="7" y="861"/>
                </a:cxn>
                <a:cxn ang="0">
                  <a:pos x="9" y="858"/>
                </a:cxn>
                <a:cxn ang="0">
                  <a:pos x="12" y="830"/>
                </a:cxn>
                <a:cxn ang="0">
                  <a:pos x="29" y="748"/>
                </a:cxn>
                <a:cxn ang="0">
                  <a:pos x="53" y="638"/>
                </a:cxn>
                <a:cxn ang="0">
                  <a:pos x="64" y="580"/>
                </a:cxn>
                <a:cxn ang="0">
                  <a:pos x="89" y="464"/>
                </a:cxn>
                <a:cxn ang="0">
                  <a:pos x="99" y="405"/>
                </a:cxn>
                <a:cxn ang="0">
                  <a:pos x="103" y="379"/>
                </a:cxn>
                <a:cxn ang="0">
                  <a:pos x="113" y="326"/>
                </a:cxn>
                <a:cxn ang="0">
                  <a:pos x="121" y="301"/>
                </a:cxn>
                <a:cxn ang="0">
                  <a:pos x="158" y="195"/>
                </a:cxn>
                <a:cxn ang="0">
                  <a:pos x="174" y="140"/>
                </a:cxn>
                <a:cxn ang="0">
                  <a:pos x="186" y="83"/>
                </a:cxn>
                <a:cxn ang="0">
                  <a:pos x="189" y="60"/>
                </a:cxn>
                <a:cxn ang="0">
                  <a:pos x="192" y="36"/>
                </a:cxn>
                <a:cxn ang="0">
                  <a:pos x="196" y="20"/>
                </a:cxn>
                <a:cxn ang="0">
                  <a:pos x="198" y="5"/>
                </a:cxn>
                <a:cxn ang="0">
                  <a:pos x="198" y="3"/>
                </a:cxn>
                <a:cxn ang="0">
                  <a:pos x="196" y="1"/>
                </a:cxn>
                <a:cxn ang="0">
                  <a:pos x="192" y="1"/>
                </a:cxn>
                <a:cxn ang="0">
                  <a:pos x="190" y="3"/>
                </a:cxn>
                <a:cxn ang="0">
                  <a:pos x="189" y="5"/>
                </a:cxn>
              </a:cxnLst>
              <a:rect l="0" t="0" r="r" b="b"/>
              <a:pathLst>
                <a:path w="198" h="862">
                  <a:moveTo>
                    <a:pt x="189" y="5"/>
                  </a:moveTo>
                  <a:lnTo>
                    <a:pt x="189" y="5"/>
                  </a:lnTo>
                  <a:lnTo>
                    <a:pt x="189" y="9"/>
                  </a:lnTo>
                  <a:lnTo>
                    <a:pt x="187" y="12"/>
                  </a:lnTo>
                  <a:lnTo>
                    <a:pt x="186" y="15"/>
                  </a:lnTo>
                  <a:lnTo>
                    <a:pt x="185" y="19"/>
                  </a:lnTo>
                  <a:lnTo>
                    <a:pt x="185" y="19"/>
                  </a:lnTo>
                  <a:lnTo>
                    <a:pt x="183" y="34"/>
                  </a:lnTo>
                  <a:lnTo>
                    <a:pt x="181" y="47"/>
                  </a:lnTo>
                  <a:lnTo>
                    <a:pt x="181" y="47"/>
                  </a:lnTo>
                  <a:lnTo>
                    <a:pt x="178" y="73"/>
                  </a:lnTo>
                  <a:lnTo>
                    <a:pt x="173" y="98"/>
                  </a:lnTo>
                  <a:lnTo>
                    <a:pt x="173" y="98"/>
                  </a:lnTo>
                  <a:lnTo>
                    <a:pt x="167" y="127"/>
                  </a:lnTo>
                  <a:lnTo>
                    <a:pt x="160" y="154"/>
                  </a:lnTo>
                  <a:lnTo>
                    <a:pt x="152" y="182"/>
                  </a:lnTo>
                  <a:lnTo>
                    <a:pt x="142" y="208"/>
                  </a:lnTo>
                  <a:lnTo>
                    <a:pt x="142" y="208"/>
                  </a:lnTo>
                  <a:lnTo>
                    <a:pt x="108" y="307"/>
                  </a:lnTo>
                  <a:lnTo>
                    <a:pt x="108" y="307"/>
                  </a:lnTo>
                  <a:lnTo>
                    <a:pt x="104" y="321"/>
                  </a:lnTo>
                  <a:lnTo>
                    <a:pt x="101" y="334"/>
                  </a:lnTo>
                  <a:lnTo>
                    <a:pt x="96" y="363"/>
                  </a:lnTo>
                  <a:lnTo>
                    <a:pt x="88" y="420"/>
                  </a:lnTo>
                  <a:lnTo>
                    <a:pt x="88" y="420"/>
                  </a:lnTo>
                  <a:lnTo>
                    <a:pt x="82" y="448"/>
                  </a:lnTo>
                  <a:lnTo>
                    <a:pt x="77" y="476"/>
                  </a:lnTo>
                  <a:lnTo>
                    <a:pt x="66" y="533"/>
                  </a:lnTo>
                  <a:lnTo>
                    <a:pt x="54" y="589"/>
                  </a:lnTo>
                  <a:lnTo>
                    <a:pt x="41" y="644"/>
                  </a:lnTo>
                  <a:lnTo>
                    <a:pt x="41" y="644"/>
                  </a:lnTo>
                  <a:lnTo>
                    <a:pt x="30" y="698"/>
                  </a:lnTo>
                  <a:lnTo>
                    <a:pt x="18" y="751"/>
                  </a:lnTo>
                  <a:lnTo>
                    <a:pt x="7" y="804"/>
                  </a:lnTo>
                  <a:lnTo>
                    <a:pt x="3" y="831"/>
                  </a:lnTo>
                  <a:lnTo>
                    <a:pt x="0" y="858"/>
                  </a:lnTo>
                  <a:lnTo>
                    <a:pt x="0" y="858"/>
                  </a:lnTo>
                  <a:lnTo>
                    <a:pt x="0" y="860"/>
                  </a:lnTo>
                  <a:lnTo>
                    <a:pt x="1" y="861"/>
                  </a:lnTo>
                  <a:lnTo>
                    <a:pt x="2" y="862"/>
                  </a:lnTo>
                  <a:lnTo>
                    <a:pt x="4" y="862"/>
                  </a:lnTo>
                  <a:lnTo>
                    <a:pt x="7" y="861"/>
                  </a:lnTo>
                  <a:lnTo>
                    <a:pt x="8" y="860"/>
                  </a:lnTo>
                  <a:lnTo>
                    <a:pt x="9" y="858"/>
                  </a:lnTo>
                  <a:lnTo>
                    <a:pt x="9" y="858"/>
                  </a:lnTo>
                  <a:lnTo>
                    <a:pt x="12" y="830"/>
                  </a:lnTo>
                  <a:lnTo>
                    <a:pt x="17" y="803"/>
                  </a:lnTo>
                  <a:lnTo>
                    <a:pt x="29" y="748"/>
                  </a:lnTo>
                  <a:lnTo>
                    <a:pt x="40" y="693"/>
                  </a:lnTo>
                  <a:lnTo>
                    <a:pt x="53" y="638"/>
                  </a:lnTo>
                  <a:lnTo>
                    <a:pt x="53" y="638"/>
                  </a:lnTo>
                  <a:lnTo>
                    <a:pt x="64" y="580"/>
                  </a:lnTo>
                  <a:lnTo>
                    <a:pt x="77" y="522"/>
                  </a:lnTo>
                  <a:lnTo>
                    <a:pt x="89" y="464"/>
                  </a:lnTo>
                  <a:lnTo>
                    <a:pt x="95" y="435"/>
                  </a:lnTo>
                  <a:lnTo>
                    <a:pt x="99" y="405"/>
                  </a:lnTo>
                  <a:lnTo>
                    <a:pt x="99" y="405"/>
                  </a:lnTo>
                  <a:lnTo>
                    <a:pt x="103" y="379"/>
                  </a:lnTo>
                  <a:lnTo>
                    <a:pt x="107" y="353"/>
                  </a:lnTo>
                  <a:lnTo>
                    <a:pt x="113" y="326"/>
                  </a:lnTo>
                  <a:lnTo>
                    <a:pt x="121" y="301"/>
                  </a:lnTo>
                  <a:lnTo>
                    <a:pt x="121" y="301"/>
                  </a:lnTo>
                  <a:lnTo>
                    <a:pt x="158" y="195"/>
                  </a:lnTo>
                  <a:lnTo>
                    <a:pt x="158" y="195"/>
                  </a:lnTo>
                  <a:lnTo>
                    <a:pt x="166" y="167"/>
                  </a:lnTo>
                  <a:lnTo>
                    <a:pt x="174" y="140"/>
                  </a:lnTo>
                  <a:lnTo>
                    <a:pt x="181" y="112"/>
                  </a:lnTo>
                  <a:lnTo>
                    <a:pt x="186" y="83"/>
                  </a:lnTo>
                  <a:lnTo>
                    <a:pt x="186" y="83"/>
                  </a:lnTo>
                  <a:lnTo>
                    <a:pt x="189" y="60"/>
                  </a:lnTo>
                  <a:lnTo>
                    <a:pt x="190" y="47"/>
                  </a:lnTo>
                  <a:lnTo>
                    <a:pt x="192" y="36"/>
                  </a:lnTo>
                  <a:lnTo>
                    <a:pt x="192" y="36"/>
                  </a:lnTo>
                  <a:lnTo>
                    <a:pt x="196" y="20"/>
                  </a:lnTo>
                  <a:lnTo>
                    <a:pt x="198" y="12"/>
                  </a:lnTo>
                  <a:lnTo>
                    <a:pt x="198" y="5"/>
                  </a:lnTo>
                  <a:lnTo>
                    <a:pt x="198" y="5"/>
                  </a:lnTo>
                  <a:lnTo>
                    <a:pt x="198" y="3"/>
                  </a:lnTo>
                  <a:lnTo>
                    <a:pt x="197" y="2"/>
                  </a:lnTo>
                  <a:lnTo>
                    <a:pt x="196" y="1"/>
                  </a:lnTo>
                  <a:lnTo>
                    <a:pt x="194" y="0"/>
                  </a:lnTo>
                  <a:lnTo>
                    <a:pt x="192" y="1"/>
                  </a:lnTo>
                  <a:lnTo>
                    <a:pt x="191" y="2"/>
                  </a:lnTo>
                  <a:lnTo>
                    <a:pt x="190" y="3"/>
                  </a:lnTo>
                  <a:lnTo>
                    <a:pt x="189" y="5"/>
                  </a:lnTo>
                  <a:lnTo>
                    <a:pt x="189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51" name="Freeform 912"/>
            <p:cNvSpPr/>
            <p:nvPr/>
          </p:nvSpPr>
          <p:spPr bwMode="auto">
            <a:xfrm>
              <a:off x="3494088" y="1250950"/>
              <a:ext cx="98425" cy="452438"/>
            </a:xfrm>
            <a:custGeom>
              <a:avLst/>
              <a:gdLst/>
              <a:ahLst/>
              <a:cxnLst>
                <a:cxn ang="0">
                  <a:pos x="175" y="5"/>
                </a:cxn>
                <a:cxn ang="0">
                  <a:pos x="174" y="29"/>
                </a:cxn>
                <a:cxn ang="0">
                  <a:pos x="159" y="100"/>
                </a:cxn>
                <a:cxn ang="0">
                  <a:pos x="150" y="153"/>
                </a:cxn>
                <a:cxn ang="0">
                  <a:pos x="141" y="207"/>
                </a:cxn>
                <a:cxn ang="0">
                  <a:pos x="121" y="315"/>
                </a:cxn>
                <a:cxn ang="0">
                  <a:pos x="104" y="426"/>
                </a:cxn>
                <a:cxn ang="0">
                  <a:pos x="99" y="449"/>
                </a:cxn>
                <a:cxn ang="0">
                  <a:pos x="93" y="472"/>
                </a:cxn>
                <a:cxn ang="0">
                  <a:pos x="91" y="488"/>
                </a:cxn>
                <a:cxn ang="0">
                  <a:pos x="81" y="531"/>
                </a:cxn>
                <a:cxn ang="0">
                  <a:pos x="51" y="644"/>
                </a:cxn>
                <a:cxn ang="0">
                  <a:pos x="44" y="672"/>
                </a:cxn>
                <a:cxn ang="0">
                  <a:pos x="19" y="753"/>
                </a:cxn>
                <a:cxn ang="0">
                  <a:pos x="13" y="780"/>
                </a:cxn>
                <a:cxn ang="0">
                  <a:pos x="7" y="806"/>
                </a:cxn>
                <a:cxn ang="0">
                  <a:pos x="0" y="838"/>
                </a:cxn>
                <a:cxn ang="0">
                  <a:pos x="0" y="848"/>
                </a:cxn>
                <a:cxn ang="0">
                  <a:pos x="1" y="853"/>
                </a:cxn>
                <a:cxn ang="0">
                  <a:pos x="4" y="854"/>
                </a:cxn>
                <a:cxn ang="0">
                  <a:pos x="7" y="853"/>
                </a:cxn>
                <a:cxn ang="0">
                  <a:pos x="9" y="848"/>
                </a:cxn>
                <a:cxn ang="0">
                  <a:pos x="10" y="837"/>
                </a:cxn>
                <a:cxn ang="0">
                  <a:pos x="18" y="800"/>
                </a:cxn>
                <a:cxn ang="0">
                  <a:pos x="23" y="774"/>
                </a:cxn>
                <a:cxn ang="0">
                  <a:pos x="30" y="747"/>
                </a:cxn>
                <a:cxn ang="0">
                  <a:pos x="63" y="638"/>
                </a:cxn>
                <a:cxn ang="0">
                  <a:pos x="92" y="525"/>
                </a:cxn>
                <a:cxn ang="0">
                  <a:pos x="98" y="500"/>
                </a:cxn>
                <a:cxn ang="0">
                  <a:pos x="102" y="476"/>
                </a:cxn>
                <a:cxn ang="0">
                  <a:pos x="109" y="447"/>
                </a:cxn>
                <a:cxn ang="0">
                  <a:pos x="115" y="419"/>
                </a:cxn>
                <a:cxn ang="0">
                  <a:pos x="131" y="309"/>
                </a:cxn>
                <a:cxn ang="0">
                  <a:pos x="151" y="201"/>
                </a:cxn>
                <a:cxn ang="0">
                  <a:pos x="160" y="147"/>
                </a:cxn>
                <a:cxn ang="0">
                  <a:pos x="170" y="93"/>
                </a:cxn>
                <a:cxn ang="0">
                  <a:pos x="183" y="27"/>
                </a:cxn>
                <a:cxn ang="0">
                  <a:pos x="185" y="5"/>
                </a:cxn>
                <a:cxn ang="0">
                  <a:pos x="184" y="3"/>
                </a:cxn>
                <a:cxn ang="0">
                  <a:pos x="182" y="0"/>
                </a:cxn>
                <a:cxn ang="0">
                  <a:pos x="178" y="0"/>
                </a:cxn>
                <a:cxn ang="0">
                  <a:pos x="176" y="3"/>
                </a:cxn>
                <a:cxn ang="0">
                  <a:pos x="175" y="5"/>
                </a:cxn>
              </a:cxnLst>
              <a:rect l="0" t="0" r="r" b="b"/>
              <a:pathLst>
                <a:path w="185" h="854">
                  <a:moveTo>
                    <a:pt x="175" y="5"/>
                  </a:moveTo>
                  <a:lnTo>
                    <a:pt x="175" y="5"/>
                  </a:lnTo>
                  <a:lnTo>
                    <a:pt x="175" y="17"/>
                  </a:lnTo>
                  <a:lnTo>
                    <a:pt x="174" y="29"/>
                  </a:lnTo>
                  <a:lnTo>
                    <a:pt x="170" y="52"/>
                  </a:lnTo>
                  <a:lnTo>
                    <a:pt x="159" y="100"/>
                  </a:lnTo>
                  <a:lnTo>
                    <a:pt x="159" y="100"/>
                  </a:lnTo>
                  <a:lnTo>
                    <a:pt x="150" y="153"/>
                  </a:lnTo>
                  <a:lnTo>
                    <a:pt x="141" y="207"/>
                  </a:lnTo>
                  <a:lnTo>
                    <a:pt x="141" y="207"/>
                  </a:lnTo>
                  <a:lnTo>
                    <a:pt x="130" y="261"/>
                  </a:lnTo>
                  <a:lnTo>
                    <a:pt x="121" y="315"/>
                  </a:lnTo>
                  <a:lnTo>
                    <a:pt x="104" y="426"/>
                  </a:lnTo>
                  <a:lnTo>
                    <a:pt x="104" y="426"/>
                  </a:lnTo>
                  <a:lnTo>
                    <a:pt x="101" y="437"/>
                  </a:lnTo>
                  <a:lnTo>
                    <a:pt x="99" y="449"/>
                  </a:lnTo>
                  <a:lnTo>
                    <a:pt x="96" y="461"/>
                  </a:lnTo>
                  <a:lnTo>
                    <a:pt x="93" y="472"/>
                  </a:lnTo>
                  <a:lnTo>
                    <a:pt x="93" y="472"/>
                  </a:lnTo>
                  <a:lnTo>
                    <a:pt x="91" y="488"/>
                  </a:lnTo>
                  <a:lnTo>
                    <a:pt x="88" y="502"/>
                  </a:lnTo>
                  <a:lnTo>
                    <a:pt x="81" y="531"/>
                  </a:lnTo>
                  <a:lnTo>
                    <a:pt x="81" y="531"/>
                  </a:lnTo>
                  <a:lnTo>
                    <a:pt x="51" y="644"/>
                  </a:lnTo>
                  <a:lnTo>
                    <a:pt x="51" y="644"/>
                  </a:lnTo>
                  <a:lnTo>
                    <a:pt x="44" y="672"/>
                  </a:lnTo>
                  <a:lnTo>
                    <a:pt x="35" y="699"/>
                  </a:lnTo>
                  <a:lnTo>
                    <a:pt x="19" y="753"/>
                  </a:lnTo>
                  <a:lnTo>
                    <a:pt x="19" y="753"/>
                  </a:lnTo>
                  <a:lnTo>
                    <a:pt x="13" y="780"/>
                  </a:lnTo>
                  <a:lnTo>
                    <a:pt x="7" y="806"/>
                  </a:lnTo>
                  <a:lnTo>
                    <a:pt x="7" y="806"/>
                  </a:lnTo>
                  <a:lnTo>
                    <a:pt x="2" y="828"/>
                  </a:lnTo>
                  <a:lnTo>
                    <a:pt x="0" y="838"/>
                  </a:lnTo>
                  <a:lnTo>
                    <a:pt x="0" y="848"/>
                  </a:lnTo>
                  <a:lnTo>
                    <a:pt x="0" y="848"/>
                  </a:lnTo>
                  <a:lnTo>
                    <a:pt x="0" y="851"/>
                  </a:lnTo>
                  <a:lnTo>
                    <a:pt x="1" y="853"/>
                  </a:lnTo>
                  <a:lnTo>
                    <a:pt x="2" y="853"/>
                  </a:lnTo>
                  <a:lnTo>
                    <a:pt x="4" y="854"/>
                  </a:lnTo>
                  <a:lnTo>
                    <a:pt x="6" y="853"/>
                  </a:lnTo>
                  <a:lnTo>
                    <a:pt x="7" y="853"/>
                  </a:lnTo>
                  <a:lnTo>
                    <a:pt x="8" y="851"/>
                  </a:lnTo>
                  <a:lnTo>
                    <a:pt x="9" y="848"/>
                  </a:lnTo>
                  <a:lnTo>
                    <a:pt x="9" y="848"/>
                  </a:lnTo>
                  <a:lnTo>
                    <a:pt x="10" y="837"/>
                  </a:lnTo>
                  <a:lnTo>
                    <a:pt x="13" y="825"/>
                  </a:lnTo>
                  <a:lnTo>
                    <a:pt x="18" y="800"/>
                  </a:lnTo>
                  <a:lnTo>
                    <a:pt x="18" y="800"/>
                  </a:lnTo>
                  <a:lnTo>
                    <a:pt x="23" y="774"/>
                  </a:lnTo>
                  <a:lnTo>
                    <a:pt x="30" y="747"/>
                  </a:lnTo>
                  <a:lnTo>
                    <a:pt x="30" y="747"/>
                  </a:lnTo>
                  <a:lnTo>
                    <a:pt x="47" y="693"/>
                  </a:lnTo>
                  <a:lnTo>
                    <a:pt x="63" y="638"/>
                  </a:lnTo>
                  <a:lnTo>
                    <a:pt x="63" y="638"/>
                  </a:lnTo>
                  <a:lnTo>
                    <a:pt x="92" y="525"/>
                  </a:lnTo>
                  <a:lnTo>
                    <a:pt x="92" y="525"/>
                  </a:lnTo>
                  <a:lnTo>
                    <a:pt x="98" y="500"/>
                  </a:lnTo>
                  <a:lnTo>
                    <a:pt x="102" y="476"/>
                  </a:lnTo>
                  <a:lnTo>
                    <a:pt x="102" y="476"/>
                  </a:lnTo>
                  <a:lnTo>
                    <a:pt x="105" y="461"/>
                  </a:lnTo>
                  <a:lnTo>
                    <a:pt x="109" y="447"/>
                  </a:lnTo>
                  <a:lnTo>
                    <a:pt x="112" y="433"/>
                  </a:lnTo>
                  <a:lnTo>
                    <a:pt x="115" y="419"/>
                  </a:lnTo>
                  <a:lnTo>
                    <a:pt x="115" y="419"/>
                  </a:lnTo>
                  <a:lnTo>
                    <a:pt x="131" y="309"/>
                  </a:lnTo>
                  <a:lnTo>
                    <a:pt x="141" y="255"/>
                  </a:lnTo>
                  <a:lnTo>
                    <a:pt x="151" y="201"/>
                  </a:lnTo>
                  <a:lnTo>
                    <a:pt x="151" y="201"/>
                  </a:lnTo>
                  <a:lnTo>
                    <a:pt x="160" y="147"/>
                  </a:lnTo>
                  <a:lnTo>
                    <a:pt x="170" y="93"/>
                  </a:lnTo>
                  <a:lnTo>
                    <a:pt x="170" y="93"/>
                  </a:lnTo>
                  <a:lnTo>
                    <a:pt x="180" y="50"/>
                  </a:lnTo>
                  <a:lnTo>
                    <a:pt x="183" y="27"/>
                  </a:lnTo>
                  <a:lnTo>
                    <a:pt x="184" y="16"/>
                  </a:lnTo>
                  <a:lnTo>
                    <a:pt x="185" y="5"/>
                  </a:lnTo>
                  <a:lnTo>
                    <a:pt x="185" y="5"/>
                  </a:lnTo>
                  <a:lnTo>
                    <a:pt x="184" y="3"/>
                  </a:lnTo>
                  <a:lnTo>
                    <a:pt x="183" y="1"/>
                  </a:lnTo>
                  <a:lnTo>
                    <a:pt x="182" y="0"/>
                  </a:lnTo>
                  <a:lnTo>
                    <a:pt x="180" y="0"/>
                  </a:lnTo>
                  <a:lnTo>
                    <a:pt x="178" y="0"/>
                  </a:lnTo>
                  <a:lnTo>
                    <a:pt x="177" y="1"/>
                  </a:lnTo>
                  <a:lnTo>
                    <a:pt x="176" y="3"/>
                  </a:lnTo>
                  <a:lnTo>
                    <a:pt x="175" y="5"/>
                  </a:lnTo>
                  <a:lnTo>
                    <a:pt x="17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52" name="Freeform 913"/>
            <p:cNvSpPr/>
            <p:nvPr/>
          </p:nvSpPr>
          <p:spPr bwMode="auto">
            <a:xfrm>
              <a:off x="3532188" y="1266825"/>
              <a:ext cx="103188" cy="504825"/>
            </a:xfrm>
            <a:custGeom>
              <a:avLst/>
              <a:gdLst/>
              <a:ahLst/>
              <a:cxnLst>
                <a:cxn ang="0">
                  <a:pos x="185" y="5"/>
                </a:cxn>
                <a:cxn ang="0">
                  <a:pos x="181" y="67"/>
                </a:cxn>
                <a:cxn ang="0">
                  <a:pos x="169" y="127"/>
                </a:cxn>
                <a:cxn ang="0">
                  <a:pos x="153" y="187"/>
                </a:cxn>
                <a:cxn ang="0">
                  <a:pos x="136" y="246"/>
                </a:cxn>
                <a:cxn ang="0">
                  <a:pos x="129" y="273"/>
                </a:cxn>
                <a:cxn ang="0">
                  <a:pos x="124" y="327"/>
                </a:cxn>
                <a:cxn ang="0">
                  <a:pos x="123" y="355"/>
                </a:cxn>
                <a:cxn ang="0">
                  <a:pos x="118" y="418"/>
                </a:cxn>
                <a:cxn ang="0">
                  <a:pos x="108" y="481"/>
                </a:cxn>
                <a:cxn ang="0">
                  <a:pos x="101" y="511"/>
                </a:cxn>
                <a:cxn ang="0">
                  <a:pos x="74" y="596"/>
                </a:cxn>
                <a:cxn ang="0">
                  <a:pos x="65" y="627"/>
                </a:cxn>
                <a:cxn ang="0">
                  <a:pos x="53" y="691"/>
                </a:cxn>
                <a:cxn ang="0">
                  <a:pos x="47" y="723"/>
                </a:cxn>
                <a:cxn ang="0">
                  <a:pos x="23" y="846"/>
                </a:cxn>
                <a:cxn ang="0">
                  <a:pos x="20" y="863"/>
                </a:cxn>
                <a:cxn ang="0">
                  <a:pos x="14" y="897"/>
                </a:cxn>
                <a:cxn ang="0">
                  <a:pos x="9" y="913"/>
                </a:cxn>
                <a:cxn ang="0">
                  <a:pos x="6" y="922"/>
                </a:cxn>
                <a:cxn ang="0">
                  <a:pos x="1" y="939"/>
                </a:cxn>
                <a:cxn ang="0">
                  <a:pos x="0" y="949"/>
                </a:cxn>
                <a:cxn ang="0">
                  <a:pos x="2" y="952"/>
                </a:cxn>
                <a:cxn ang="0">
                  <a:pos x="6" y="954"/>
                </a:cxn>
                <a:cxn ang="0">
                  <a:pos x="9" y="952"/>
                </a:cxn>
                <a:cxn ang="0">
                  <a:pos x="11" y="949"/>
                </a:cxn>
                <a:cxn ang="0">
                  <a:pos x="12" y="937"/>
                </a:cxn>
                <a:cxn ang="0">
                  <a:pos x="18" y="914"/>
                </a:cxn>
                <a:cxn ang="0">
                  <a:pos x="21" y="903"/>
                </a:cxn>
                <a:cxn ang="0">
                  <a:pos x="33" y="840"/>
                </a:cxn>
                <a:cxn ang="0">
                  <a:pos x="47" y="774"/>
                </a:cxn>
                <a:cxn ang="0">
                  <a:pos x="59" y="709"/>
                </a:cxn>
                <a:cxn ang="0">
                  <a:pos x="71" y="650"/>
                </a:cxn>
                <a:cxn ang="0">
                  <a:pos x="85" y="591"/>
                </a:cxn>
                <a:cxn ang="0">
                  <a:pos x="94" y="563"/>
                </a:cxn>
                <a:cxn ang="0">
                  <a:pos x="105" y="534"/>
                </a:cxn>
                <a:cxn ang="0">
                  <a:pos x="114" y="500"/>
                </a:cxn>
                <a:cxn ang="0">
                  <a:pos x="120" y="465"/>
                </a:cxn>
                <a:cxn ang="0">
                  <a:pos x="128" y="407"/>
                </a:cxn>
                <a:cxn ang="0">
                  <a:pos x="135" y="320"/>
                </a:cxn>
                <a:cxn ang="0">
                  <a:pos x="143" y="262"/>
                </a:cxn>
                <a:cxn ang="0">
                  <a:pos x="150" y="233"/>
                </a:cxn>
                <a:cxn ang="0">
                  <a:pos x="167" y="177"/>
                </a:cxn>
                <a:cxn ang="0">
                  <a:pos x="181" y="120"/>
                </a:cxn>
                <a:cxn ang="0">
                  <a:pos x="191" y="63"/>
                </a:cxn>
                <a:cxn ang="0">
                  <a:pos x="196" y="5"/>
                </a:cxn>
                <a:cxn ang="0">
                  <a:pos x="195" y="3"/>
                </a:cxn>
                <a:cxn ang="0">
                  <a:pos x="192" y="1"/>
                </a:cxn>
                <a:cxn ang="0">
                  <a:pos x="188" y="1"/>
                </a:cxn>
                <a:cxn ang="0">
                  <a:pos x="186" y="3"/>
                </a:cxn>
                <a:cxn ang="0">
                  <a:pos x="185" y="5"/>
                </a:cxn>
              </a:cxnLst>
              <a:rect l="0" t="0" r="r" b="b"/>
              <a:pathLst>
                <a:path w="196" h="954">
                  <a:moveTo>
                    <a:pt x="185" y="5"/>
                  </a:moveTo>
                  <a:lnTo>
                    <a:pt x="185" y="5"/>
                  </a:lnTo>
                  <a:lnTo>
                    <a:pt x="184" y="36"/>
                  </a:lnTo>
                  <a:lnTo>
                    <a:pt x="181" y="67"/>
                  </a:lnTo>
                  <a:lnTo>
                    <a:pt x="176" y="97"/>
                  </a:lnTo>
                  <a:lnTo>
                    <a:pt x="169" y="127"/>
                  </a:lnTo>
                  <a:lnTo>
                    <a:pt x="162" y="157"/>
                  </a:lnTo>
                  <a:lnTo>
                    <a:pt x="153" y="187"/>
                  </a:lnTo>
                  <a:lnTo>
                    <a:pt x="136" y="246"/>
                  </a:lnTo>
                  <a:lnTo>
                    <a:pt x="136" y="246"/>
                  </a:lnTo>
                  <a:lnTo>
                    <a:pt x="133" y="261"/>
                  </a:lnTo>
                  <a:lnTo>
                    <a:pt x="129" y="273"/>
                  </a:lnTo>
                  <a:lnTo>
                    <a:pt x="126" y="300"/>
                  </a:lnTo>
                  <a:lnTo>
                    <a:pt x="124" y="327"/>
                  </a:lnTo>
                  <a:lnTo>
                    <a:pt x="123" y="355"/>
                  </a:lnTo>
                  <a:lnTo>
                    <a:pt x="123" y="355"/>
                  </a:lnTo>
                  <a:lnTo>
                    <a:pt x="121" y="386"/>
                  </a:lnTo>
                  <a:lnTo>
                    <a:pt x="118" y="418"/>
                  </a:lnTo>
                  <a:lnTo>
                    <a:pt x="113" y="449"/>
                  </a:lnTo>
                  <a:lnTo>
                    <a:pt x="108" y="481"/>
                  </a:lnTo>
                  <a:lnTo>
                    <a:pt x="108" y="481"/>
                  </a:lnTo>
                  <a:lnTo>
                    <a:pt x="101" y="511"/>
                  </a:lnTo>
                  <a:lnTo>
                    <a:pt x="92" y="538"/>
                  </a:lnTo>
                  <a:lnTo>
                    <a:pt x="74" y="596"/>
                  </a:lnTo>
                  <a:lnTo>
                    <a:pt x="74" y="596"/>
                  </a:lnTo>
                  <a:lnTo>
                    <a:pt x="65" y="627"/>
                  </a:lnTo>
                  <a:lnTo>
                    <a:pt x="58" y="659"/>
                  </a:lnTo>
                  <a:lnTo>
                    <a:pt x="53" y="691"/>
                  </a:lnTo>
                  <a:lnTo>
                    <a:pt x="47" y="723"/>
                  </a:lnTo>
                  <a:lnTo>
                    <a:pt x="47" y="723"/>
                  </a:lnTo>
                  <a:lnTo>
                    <a:pt x="34" y="784"/>
                  </a:lnTo>
                  <a:lnTo>
                    <a:pt x="23" y="846"/>
                  </a:lnTo>
                  <a:lnTo>
                    <a:pt x="23" y="846"/>
                  </a:lnTo>
                  <a:lnTo>
                    <a:pt x="20" y="863"/>
                  </a:lnTo>
                  <a:lnTo>
                    <a:pt x="18" y="880"/>
                  </a:lnTo>
                  <a:lnTo>
                    <a:pt x="14" y="897"/>
                  </a:lnTo>
                  <a:lnTo>
                    <a:pt x="12" y="905"/>
                  </a:lnTo>
                  <a:lnTo>
                    <a:pt x="9" y="913"/>
                  </a:lnTo>
                  <a:lnTo>
                    <a:pt x="9" y="913"/>
                  </a:lnTo>
                  <a:lnTo>
                    <a:pt x="6" y="922"/>
                  </a:lnTo>
                  <a:lnTo>
                    <a:pt x="3" y="931"/>
                  </a:lnTo>
                  <a:lnTo>
                    <a:pt x="1" y="939"/>
                  </a:lnTo>
                  <a:lnTo>
                    <a:pt x="0" y="949"/>
                  </a:lnTo>
                  <a:lnTo>
                    <a:pt x="0" y="949"/>
                  </a:lnTo>
                  <a:lnTo>
                    <a:pt x="1" y="951"/>
                  </a:lnTo>
                  <a:lnTo>
                    <a:pt x="2" y="952"/>
                  </a:lnTo>
                  <a:lnTo>
                    <a:pt x="3" y="953"/>
                  </a:lnTo>
                  <a:lnTo>
                    <a:pt x="6" y="954"/>
                  </a:lnTo>
                  <a:lnTo>
                    <a:pt x="7" y="953"/>
                  </a:lnTo>
                  <a:lnTo>
                    <a:pt x="9" y="952"/>
                  </a:lnTo>
                  <a:lnTo>
                    <a:pt x="10" y="951"/>
                  </a:lnTo>
                  <a:lnTo>
                    <a:pt x="11" y="949"/>
                  </a:lnTo>
                  <a:lnTo>
                    <a:pt x="11" y="949"/>
                  </a:lnTo>
                  <a:lnTo>
                    <a:pt x="12" y="937"/>
                  </a:lnTo>
                  <a:lnTo>
                    <a:pt x="15" y="926"/>
                  </a:lnTo>
                  <a:lnTo>
                    <a:pt x="18" y="914"/>
                  </a:lnTo>
                  <a:lnTo>
                    <a:pt x="21" y="903"/>
                  </a:lnTo>
                  <a:lnTo>
                    <a:pt x="21" y="903"/>
                  </a:lnTo>
                  <a:lnTo>
                    <a:pt x="27" y="871"/>
                  </a:lnTo>
                  <a:lnTo>
                    <a:pt x="33" y="840"/>
                  </a:lnTo>
                  <a:lnTo>
                    <a:pt x="33" y="840"/>
                  </a:lnTo>
                  <a:lnTo>
                    <a:pt x="47" y="774"/>
                  </a:lnTo>
                  <a:lnTo>
                    <a:pt x="53" y="741"/>
                  </a:lnTo>
                  <a:lnTo>
                    <a:pt x="59" y="709"/>
                  </a:lnTo>
                  <a:lnTo>
                    <a:pt x="59" y="709"/>
                  </a:lnTo>
                  <a:lnTo>
                    <a:pt x="71" y="650"/>
                  </a:lnTo>
                  <a:lnTo>
                    <a:pt x="77" y="620"/>
                  </a:lnTo>
                  <a:lnTo>
                    <a:pt x="85" y="591"/>
                  </a:lnTo>
                  <a:lnTo>
                    <a:pt x="85" y="591"/>
                  </a:lnTo>
                  <a:lnTo>
                    <a:pt x="94" y="563"/>
                  </a:lnTo>
                  <a:lnTo>
                    <a:pt x="105" y="534"/>
                  </a:lnTo>
                  <a:lnTo>
                    <a:pt x="105" y="534"/>
                  </a:lnTo>
                  <a:lnTo>
                    <a:pt x="110" y="518"/>
                  </a:lnTo>
                  <a:lnTo>
                    <a:pt x="114" y="500"/>
                  </a:lnTo>
                  <a:lnTo>
                    <a:pt x="120" y="465"/>
                  </a:lnTo>
                  <a:lnTo>
                    <a:pt x="120" y="465"/>
                  </a:lnTo>
                  <a:lnTo>
                    <a:pt x="125" y="436"/>
                  </a:lnTo>
                  <a:lnTo>
                    <a:pt x="128" y="407"/>
                  </a:lnTo>
                  <a:lnTo>
                    <a:pt x="133" y="348"/>
                  </a:lnTo>
                  <a:lnTo>
                    <a:pt x="135" y="320"/>
                  </a:lnTo>
                  <a:lnTo>
                    <a:pt x="138" y="291"/>
                  </a:lnTo>
                  <a:lnTo>
                    <a:pt x="143" y="262"/>
                  </a:lnTo>
                  <a:lnTo>
                    <a:pt x="146" y="247"/>
                  </a:lnTo>
                  <a:lnTo>
                    <a:pt x="150" y="233"/>
                  </a:lnTo>
                  <a:lnTo>
                    <a:pt x="150" y="233"/>
                  </a:lnTo>
                  <a:lnTo>
                    <a:pt x="167" y="177"/>
                  </a:lnTo>
                  <a:lnTo>
                    <a:pt x="174" y="149"/>
                  </a:lnTo>
                  <a:lnTo>
                    <a:pt x="181" y="120"/>
                  </a:lnTo>
                  <a:lnTo>
                    <a:pt x="186" y="92"/>
                  </a:lnTo>
                  <a:lnTo>
                    <a:pt x="191" y="63"/>
                  </a:lnTo>
                  <a:lnTo>
                    <a:pt x="195" y="34"/>
                  </a:lnTo>
                  <a:lnTo>
                    <a:pt x="196" y="5"/>
                  </a:lnTo>
                  <a:lnTo>
                    <a:pt x="196" y="5"/>
                  </a:lnTo>
                  <a:lnTo>
                    <a:pt x="195" y="3"/>
                  </a:lnTo>
                  <a:lnTo>
                    <a:pt x="194" y="1"/>
                  </a:lnTo>
                  <a:lnTo>
                    <a:pt x="192" y="1"/>
                  </a:lnTo>
                  <a:lnTo>
                    <a:pt x="190" y="0"/>
                  </a:lnTo>
                  <a:lnTo>
                    <a:pt x="188" y="1"/>
                  </a:lnTo>
                  <a:lnTo>
                    <a:pt x="187" y="1"/>
                  </a:lnTo>
                  <a:lnTo>
                    <a:pt x="186" y="3"/>
                  </a:lnTo>
                  <a:lnTo>
                    <a:pt x="185" y="5"/>
                  </a:lnTo>
                  <a:lnTo>
                    <a:pt x="18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53" name="Freeform 914"/>
            <p:cNvSpPr/>
            <p:nvPr/>
          </p:nvSpPr>
          <p:spPr bwMode="auto">
            <a:xfrm>
              <a:off x="3570288" y="1301750"/>
              <a:ext cx="96838" cy="488950"/>
            </a:xfrm>
            <a:custGeom>
              <a:avLst/>
              <a:gdLst/>
              <a:ahLst/>
              <a:cxnLst>
                <a:cxn ang="0">
                  <a:pos x="175" y="5"/>
                </a:cxn>
                <a:cxn ang="0">
                  <a:pos x="172" y="13"/>
                </a:cxn>
                <a:cxn ang="0">
                  <a:pos x="163" y="30"/>
                </a:cxn>
                <a:cxn ang="0">
                  <a:pos x="161" y="39"/>
                </a:cxn>
                <a:cxn ang="0">
                  <a:pos x="161" y="62"/>
                </a:cxn>
                <a:cxn ang="0">
                  <a:pos x="159" y="87"/>
                </a:cxn>
                <a:cxn ang="0">
                  <a:pos x="149" y="148"/>
                </a:cxn>
                <a:cxn ang="0">
                  <a:pos x="146" y="164"/>
                </a:cxn>
                <a:cxn ang="0">
                  <a:pos x="138" y="193"/>
                </a:cxn>
                <a:cxn ang="0">
                  <a:pos x="135" y="207"/>
                </a:cxn>
                <a:cxn ang="0">
                  <a:pos x="128" y="268"/>
                </a:cxn>
                <a:cxn ang="0">
                  <a:pos x="117" y="361"/>
                </a:cxn>
                <a:cxn ang="0">
                  <a:pos x="106" y="422"/>
                </a:cxn>
                <a:cxn ang="0">
                  <a:pos x="99" y="452"/>
                </a:cxn>
                <a:cxn ang="0">
                  <a:pos x="72" y="538"/>
                </a:cxn>
                <a:cxn ang="0">
                  <a:pos x="64" y="568"/>
                </a:cxn>
                <a:cxn ang="0">
                  <a:pos x="50" y="630"/>
                </a:cxn>
                <a:cxn ang="0">
                  <a:pos x="38" y="691"/>
                </a:cxn>
                <a:cxn ang="0">
                  <a:pos x="15" y="809"/>
                </a:cxn>
                <a:cxn ang="0">
                  <a:pos x="6" y="865"/>
                </a:cxn>
                <a:cxn ang="0">
                  <a:pos x="1" y="906"/>
                </a:cxn>
                <a:cxn ang="0">
                  <a:pos x="0" y="921"/>
                </a:cxn>
                <a:cxn ang="0">
                  <a:pos x="2" y="924"/>
                </a:cxn>
                <a:cxn ang="0">
                  <a:pos x="5" y="925"/>
                </a:cxn>
                <a:cxn ang="0">
                  <a:pos x="8" y="924"/>
                </a:cxn>
                <a:cxn ang="0">
                  <a:pos x="9" y="921"/>
                </a:cxn>
                <a:cxn ang="0">
                  <a:pos x="10" y="906"/>
                </a:cxn>
                <a:cxn ang="0">
                  <a:pos x="13" y="875"/>
                </a:cxn>
                <a:cxn ang="0">
                  <a:pos x="16" y="862"/>
                </a:cxn>
                <a:cxn ang="0">
                  <a:pos x="25" y="803"/>
                </a:cxn>
                <a:cxn ang="0">
                  <a:pos x="31" y="774"/>
                </a:cxn>
                <a:cxn ang="0">
                  <a:pos x="48" y="685"/>
                </a:cxn>
                <a:cxn ang="0">
                  <a:pos x="62" y="623"/>
                </a:cxn>
                <a:cxn ang="0">
                  <a:pos x="75" y="560"/>
                </a:cxn>
                <a:cxn ang="0">
                  <a:pos x="83" y="531"/>
                </a:cxn>
                <a:cxn ang="0">
                  <a:pos x="110" y="446"/>
                </a:cxn>
                <a:cxn ang="0">
                  <a:pos x="117" y="417"/>
                </a:cxn>
                <a:cxn ang="0">
                  <a:pos x="129" y="355"/>
                </a:cxn>
                <a:cxn ang="0">
                  <a:pos x="138" y="262"/>
                </a:cxn>
                <a:cxn ang="0">
                  <a:pos x="145" y="201"/>
                </a:cxn>
                <a:cxn ang="0">
                  <a:pos x="148" y="186"/>
                </a:cxn>
                <a:cxn ang="0">
                  <a:pos x="157" y="157"/>
                </a:cxn>
                <a:cxn ang="0">
                  <a:pos x="161" y="143"/>
                </a:cxn>
                <a:cxn ang="0">
                  <a:pos x="167" y="94"/>
                </a:cxn>
                <a:cxn ang="0">
                  <a:pos x="169" y="70"/>
                </a:cxn>
                <a:cxn ang="0">
                  <a:pos x="171" y="45"/>
                </a:cxn>
                <a:cxn ang="0">
                  <a:pos x="172" y="36"/>
                </a:cxn>
                <a:cxn ang="0">
                  <a:pos x="181" y="17"/>
                </a:cxn>
                <a:cxn ang="0">
                  <a:pos x="185" y="7"/>
                </a:cxn>
                <a:cxn ang="0">
                  <a:pos x="185" y="5"/>
                </a:cxn>
                <a:cxn ang="0">
                  <a:pos x="180" y="1"/>
                </a:cxn>
                <a:cxn ang="0">
                  <a:pos x="177" y="1"/>
                </a:cxn>
                <a:cxn ang="0">
                  <a:pos x="175" y="5"/>
                </a:cxn>
              </a:cxnLst>
              <a:rect l="0" t="0" r="r" b="b"/>
              <a:pathLst>
                <a:path w="185" h="925">
                  <a:moveTo>
                    <a:pt x="175" y="5"/>
                  </a:moveTo>
                  <a:lnTo>
                    <a:pt x="175" y="5"/>
                  </a:lnTo>
                  <a:lnTo>
                    <a:pt x="174" y="9"/>
                  </a:lnTo>
                  <a:lnTo>
                    <a:pt x="172" y="13"/>
                  </a:lnTo>
                  <a:lnTo>
                    <a:pt x="168" y="22"/>
                  </a:lnTo>
                  <a:lnTo>
                    <a:pt x="163" y="30"/>
                  </a:lnTo>
                  <a:lnTo>
                    <a:pt x="162" y="35"/>
                  </a:lnTo>
                  <a:lnTo>
                    <a:pt x="161" y="39"/>
                  </a:lnTo>
                  <a:lnTo>
                    <a:pt x="161" y="39"/>
                  </a:lnTo>
                  <a:lnTo>
                    <a:pt x="161" y="62"/>
                  </a:lnTo>
                  <a:lnTo>
                    <a:pt x="159" y="87"/>
                  </a:lnTo>
                  <a:lnTo>
                    <a:pt x="159" y="87"/>
                  </a:lnTo>
                  <a:lnTo>
                    <a:pt x="155" y="118"/>
                  </a:lnTo>
                  <a:lnTo>
                    <a:pt x="149" y="148"/>
                  </a:lnTo>
                  <a:lnTo>
                    <a:pt x="149" y="148"/>
                  </a:lnTo>
                  <a:lnTo>
                    <a:pt x="146" y="164"/>
                  </a:lnTo>
                  <a:lnTo>
                    <a:pt x="142" y="178"/>
                  </a:lnTo>
                  <a:lnTo>
                    <a:pt x="138" y="193"/>
                  </a:lnTo>
                  <a:lnTo>
                    <a:pt x="135" y="207"/>
                  </a:lnTo>
                  <a:lnTo>
                    <a:pt x="135" y="207"/>
                  </a:lnTo>
                  <a:lnTo>
                    <a:pt x="131" y="238"/>
                  </a:lnTo>
                  <a:lnTo>
                    <a:pt x="128" y="268"/>
                  </a:lnTo>
                  <a:lnTo>
                    <a:pt x="122" y="330"/>
                  </a:lnTo>
                  <a:lnTo>
                    <a:pt x="117" y="361"/>
                  </a:lnTo>
                  <a:lnTo>
                    <a:pt x="112" y="392"/>
                  </a:lnTo>
                  <a:lnTo>
                    <a:pt x="106" y="422"/>
                  </a:lnTo>
                  <a:lnTo>
                    <a:pt x="99" y="452"/>
                  </a:lnTo>
                  <a:lnTo>
                    <a:pt x="99" y="452"/>
                  </a:lnTo>
                  <a:lnTo>
                    <a:pt x="80" y="510"/>
                  </a:lnTo>
                  <a:lnTo>
                    <a:pt x="72" y="538"/>
                  </a:lnTo>
                  <a:lnTo>
                    <a:pt x="64" y="568"/>
                  </a:lnTo>
                  <a:lnTo>
                    <a:pt x="64" y="568"/>
                  </a:lnTo>
                  <a:lnTo>
                    <a:pt x="56" y="599"/>
                  </a:lnTo>
                  <a:lnTo>
                    <a:pt x="50" y="630"/>
                  </a:lnTo>
                  <a:lnTo>
                    <a:pt x="38" y="691"/>
                  </a:lnTo>
                  <a:lnTo>
                    <a:pt x="38" y="691"/>
                  </a:lnTo>
                  <a:lnTo>
                    <a:pt x="25" y="750"/>
                  </a:lnTo>
                  <a:lnTo>
                    <a:pt x="15" y="809"/>
                  </a:lnTo>
                  <a:lnTo>
                    <a:pt x="15" y="809"/>
                  </a:lnTo>
                  <a:lnTo>
                    <a:pt x="6" y="865"/>
                  </a:lnTo>
                  <a:lnTo>
                    <a:pt x="2" y="893"/>
                  </a:lnTo>
                  <a:lnTo>
                    <a:pt x="1" y="906"/>
                  </a:lnTo>
                  <a:lnTo>
                    <a:pt x="0" y="921"/>
                  </a:lnTo>
                  <a:lnTo>
                    <a:pt x="0" y="921"/>
                  </a:lnTo>
                  <a:lnTo>
                    <a:pt x="1" y="923"/>
                  </a:lnTo>
                  <a:lnTo>
                    <a:pt x="2" y="924"/>
                  </a:lnTo>
                  <a:lnTo>
                    <a:pt x="3" y="925"/>
                  </a:lnTo>
                  <a:lnTo>
                    <a:pt x="5" y="925"/>
                  </a:lnTo>
                  <a:lnTo>
                    <a:pt x="7" y="925"/>
                  </a:lnTo>
                  <a:lnTo>
                    <a:pt x="8" y="924"/>
                  </a:lnTo>
                  <a:lnTo>
                    <a:pt x="9" y="923"/>
                  </a:lnTo>
                  <a:lnTo>
                    <a:pt x="9" y="921"/>
                  </a:lnTo>
                  <a:lnTo>
                    <a:pt x="9" y="921"/>
                  </a:lnTo>
                  <a:lnTo>
                    <a:pt x="10" y="906"/>
                  </a:lnTo>
                  <a:lnTo>
                    <a:pt x="11" y="891"/>
                  </a:lnTo>
                  <a:lnTo>
                    <a:pt x="13" y="875"/>
                  </a:lnTo>
                  <a:lnTo>
                    <a:pt x="16" y="862"/>
                  </a:lnTo>
                  <a:lnTo>
                    <a:pt x="16" y="862"/>
                  </a:lnTo>
                  <a:lnTo>
                    <a:pt x="21" y="833"/>
                  </a:lnTo>
                  <a:lnTo>
                    <a:pt x="25" y="803"/>
                  </a:lnTo>
                  <a:lnTo>
                    <a:pt x="25" y="803"/>
                  </a:lnTo>
                  <a:lnTo>
                    <a:pt x="31" y="774"/>
                  </a:lnTo>
                  <a:lnTo>
                    <a:pt x="37" y="744"/>
                  </a:lnTo>
                  <a:lnTo>
                    <a:pt x="48" y="685"/>
                  </a:lnTo>
                  <a:lnTo>
                    <a:pt x="48" y="685"/>
                  </a:lnTo>
                  <a:lnTo>
                    <a:pt x="62" y="623"/>
                  </a:lnTo>
                  <a:lnTo>
                    <a:pt x="68" y="592"/>
                  </a:lnTo>
                  <a:lnTo>
                    <a:pt x="75" y="560"/>
                  </a:lnTo>
                  <a:lnTo>
                    <a:pt x="75" y="560"/>
                  </a:lnTo>
                  <a:lnTo>
                    <a:pt x="83" y="531"/>
                  </a:lnTo>
                  <a:lnTo>
                    <a:pt x="93" y="503"/>
                  </a:lnTo>
                  <a:lnTo>
                    <a:pt x="110" y="446"/>
                  </a:lnTo>
                  <a:lnTo>
                    <a:pt x="110" y="446"/>
                  </a:lnTo>
                  <a:lnTo>
                    <a:pt x="117" y="417"/>
                  </a:lnTo>
                  <a:lnTo>
                    <a:pt x="124" y="386"/>
                  </a:lnTo>
                  <a:lnTo>
                    <a:pt x="129" y="355"/>
                  </a:lnTo>
                  <a:lnTo>
                    <a:pt x="132" y="324"/>
                  </a:lnTo>
                  <a:lnTo>
                    <a:pt x="138" y="262"/>
                  </a:lnTo>
                  <a:lnTo>
                    <a:pt x="141" y="231"/>
                  </a:lnTo>
                  <a:lnTo>
                    <a:pt x="145" y="201"/>
                  </a:lnTo>
                  <a:lnTo>
                    <a:pt x="145" y="201"/>
                  </a:lnTo>
                  <a:lnTo>
                    <a:pt x="148" y="186"/>
                  </a:lnTo>
                  <a:lnTo>
                    <a:pt x="153" y="172"/>
                  </a:lnTo>
                  <a:lnTo>
                    <a:pt x="157" y="157"/>
                  </a:lnTo>
                  <a:lnTo>
                    <a:pt x="161" y="143"/>
                  </a:lnTo>
                  <a:lnTo>
                    <a:pt x="161" y="143"/>
                  </a:lnTo>
                  <a:lnTo>
                    <a:pt x="164" y="119"/>
                  </a:lnTo>
                  <a:lnTo>
                    <a:pt x="167" y="94"/>
                  </a:lnTo>
                  <a:lnTo>
                    <a:pt x="167" y="94"/>
                  </a:lnTo>
                  <a:lnTo>
                    <a:pt x="169" y="70"/>
                  </a:lnTo>
                  <a:lnTo>
                    <a:pt x="171" y="45"/>
                  </a:lnTo>
                  <a:lnTo>
                    <a:pt x="171" y="45"/>
                  </a:lnTo>
                  <a:lnTo>
                    <a:pt x="171" y="40"/>
                  </a:lnTo>
                  <a:lnTo>
                    <a:pt x="172" y="36"/>
                  </a:lnTo>
                  <a:lnTo>
                    <a:pt x="177" y="26"/>
                  </a:lnTo>
                  <a:lnTo>
                    <a:pt x="181" y="17"/>
                  </a:lnTo>
                  <a:lnTo>
                    <a:pt x="183" y="12"/>
                  </a:lnTo>
                  <a:lnTo>
                    <a:pt x="185" y="7"/>
                  </a:lnTo>
                  <a:lnTo>
                    <a:pt x="185" y="7"/>
                  </a:lnTo>
                  <a:lnTo>
                    <a:pt x="185" y="5"/>
                  </a:lnTo>
                  <a:lnTo>
                    <a:pt x="183" y="4"/>
                  </a:lnTo>
                  <a:lnTo>
                    <a:pt x="180" y="1"/>
                  </a:lnTo>
                  <a:lnTo>
                    <a:pt x="179" y="0"/>
                  </a:lnTo>
                  <a:lnTo>
                    <a:pt x="177" y="1"/>
                  </a:lnTo>
                  <a:lnTo>
                    <a:pt x="176" y="3"/>
                  </a:lnTo>
                  <a:lnTo>
                    <a:pt x="175" y="5"/>
                  </a:lnTo>
                  <a:lnTo>
                    <a:pt x="17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54" name="Freeform 915"/>
            <p:cNvSpPr/>
            <p:nvPr/>
          </p:nvSpPr>
          <p:spPr bwMode="auto">
            <a:xfrm>
              <a:off x="3605213" y="1336675"/>
              <a:ext cx="98425" cy="500063"/>
            </a:xfrm>
            <a:custGeom>
              <a:avLst/>
              <a:gdLst/>
              <a:ahLst/>
              <a:cxnLst>
                <a:cxn ang="0">
                  <a:pos x="174" y="4"/>
                </a:cxn>
                <a:cxn ang="0">
                  <a:pos x="173" y="62"/>
                </a:cxn>
                <a:cxn ang="0">
                  <a:pos x="167" y="119"/>
                </a:cxn>
                <a:cxn ang="0">
                  <a:pos x="157" y="179"/>
                </a:cxn>
                <a:cxn ang="0">
                  <a:pos x="147" y="239"/>
                </a:cxn>
                <a:cxn ang="0">
                  <a:pos x="136" y="302"/>
                </a:cxn>
                <a:cxn ang="0">
                  <a:pos x="126" y="365"/>
                </a:cxn>
                <a:cxn ang="0">
                  <a:pos x="118" y="428"/>
                </a:cxn>
                <a:cxn ang="0">
                  <a:pos x="107" y="490"/>
                </a:cxn>
                <a:cxn ang="0">
                  <a:pos x="101" y="519"/>
                </a:cxn>
                <a:cxn ang="0">
                  <a:pos x="78" y="605"/>
                </a:cxn>
                <a:cxn ang="0">
                  <a:pos x="47" y="719"/>
                </a:cxn>
                <a:cxn ang="0">
                  <a:pos x="41" y="747"/>
                </a:cxn>
                <a:cxn ang="0">
                  <a:pos x="32" y="806"/>
                </a:cxn>
                <a:cxn ang="0">
                  <a:pos x="27" y="835"/>
                </a:cxn>
                <a:cxn ang="0">
                  <a:pos x="20" y="859"/>
                </a:cxn>
                <a:cxn ang="0">
                  <a:pos x="5" y="907"/>
                </a:cxn>
                <a:cxn ang="0">
                  <a:pos x="0" y="931"/>
                </a:cxn>
                <a:cxn ang="0">
                  <a:pos x="0" y="933"/>
                </a:cxn>
                <a:cxn ang="0">
                  <a:pos x="0" y="939"/>
                </a:cxn>
                <a:cxn ang="0">
                  <a:pos x="1" y="942"/>
                </a:cxn>
                <a:cxn ang="0">
                  <a:pos x="4" y="943"/>
                </a:cxn>
                <a:cxn ang="0">
                  <a:pos x="7" y="942"/>
                </a:cxn>
                <a:cxn ang="0">
                  <a:pos x="9" y="939"/>
                </a:cxn>
                <a:cxn ang="0">
                  <a:pos x="10" y="924"/>
                </a:cxn>
                <a:cxn ang="0">
                  <a:pos x="16" y="897"/>
                </a:cxn>
                <a:cxn ang="0">
                  <a:pos x="30" y="857"/>
                </a:cxn>
                <a:cxn ang="0">
                  <a:pos x="37" y="829"/>
                </a:cxn>
                <a:cxn ang="0">
                  <a:pos x="42" y="800"/>
                </a:cxn>
                <a:cxn ang="0">
                  <a:pos x="52" y="741"/>
                </a:cxn>
                <a:cxn ang="0">
                  <a:pos x="58" y="712"/>
                </a:cxn>
                <a:cxn ang="0">
                  <a:pos x="90" y="595"/>
                </a:cxn>
                <a:cxn ang="0">
                  <a:pos x="113" y="506"/>
                </a:cxn>
                <a:cxn ang="0">
                  <a:pos x="120" y="476"/>
                </a:cxn>
                <a:cxn ang="0">
                  <a:pos x="129" y="417"/>
                </a:cxn>
                <a:cxn ang="0">
                  <a:pos x="136" y="359"/>
                </a:cxn>
                <a:cxn ang="0">
                  <a:pos x="146" y="296"/>
                </a:cxn>
                <a:cxn ang="0">
                  <a:pos x="158" y="233"/>
                </a:cxn>
                <a:cxn ang="0">
                  <a:pos x="168" y="173"/>
                </a:cxn>
                <a:cxn ang="0">
                  <a:pos x="178" y="113"/>
                </a:cxn>
                <a:cxn ang="0">
                  <a:pos x="184" y="58"/>
                </a:cxn>
                <a:cxn ang="0">
                  <a:pos x="185" y="4"/>
                </a:cxn>
                <a:cxn ang="0">
                  <a:pos x="184" y="2"/>
                </a:cxn>
                <a:cxn ang="0">
                  <a:pos x="182" y="0"/>
                </a:cxn>
                <a:cxn ang="0">
                  <a:pos x="177" y="0"/>
                </a:cxn>
                <a:cxn ang="0">
                  <a:pos x="175" y="2"/>
                </a:cxn>
                <a:cxn ang="0">
                  <a:pos x="174" y="4"/>
                </a:cxn>
              </a:cxnLst>
              <a:rect l="0" t="0" r="r" b="b"/>
              <a:pathLst>
                <a:path w="185" h="943">
                  <a:moveTo>
                    <a:pt x="174" y="4"/>
                  </a:moveTo>
                  <a:lnTo>
                    <a:pt x="174" y="4"/>
                  </a:lnTo>
                  <a:lnTo>
                    <a:pt x="174" y="33"/>
                  </a:lnTo>
                  <a:lnTo>
                    <a:pt x="173" y="62"/>
                  </a:lnTo>
                  <a:lnTo>
                    <a:pt x="171" y="90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57" y="179"/>
                  </a:lnTo>
                  <a:lnTo>
                    <a:pt x="147" y="239"/>
                  </a:lnTo>
                  <a:lnTo>
                    <a:pt x="147" y="239"/>
                  </a:lnTo>
                  <a:lnTo>
                    <a:pt x="142" y="271"/>
                  </a:lnTo>
                  <a:lnTo>
                    <a:pt x="136" y="302"/>
                  </a:lnTo>
                  <a:lnTo>
                    <a:pt x="131" y="334"/>
                  </a:lnTo>
                  <a:lnTo>
                    <a:pt x="126" y="365"/>
                  </a:lnTo>
                  <a:lnTo>
                    <a:pt x="126" y="365"/>
                  </a:lnTo>
                  <a:lnTo>
                    <a:pt x="118" y="428"/>
                  </a:lnTo>
                  <a:lnTo>
                    <a:pt x="112" y="459"/>
                  </a:lnTo>
                  <a:lnTo>
                    <a:pt x="107" y="490"/>
                  </a:lnTo>
                  <a:lnTo>
                    <a:pt x="107" y="490"/>
                  </a:lnTo>
                  <a:lnTo>
                    <a:pt x="101" y="519"/>
                  </a:lnTo>
                  <a:lnTo>
                    <a:pt x="94" y="547"/>
                  </a:lnTo>
                  <a:lnTo>
                    <a:pt x="78" y="605"/>
                  </a:lnTo>
                  <a:lnTo>
                    <a:pt x="62" y="662"/>
                  </a:lnTo>
                  <a:lnTo>
                    <a:pt x="47" y="719"/>
                  </a:lnTo>
                  <a:lnTo>
                    <a:pt x="47" y="719"/>
                  </a:lnTo>
                  <a:lnTo>
                    <a:pt x="41" y="747"/>
                  </a:lnTo>
                  <a:lnTo>
                    <a:pt x="36" y="776"/>
                  </a:lnTo>
                  <a:lnTo>
                    <a:pt x="32" y="806"/>
                  </a:lnTo>
                  <a:lnTo>
                    <a:pt x="27" y="835"/>
                  </a:lnTo>
                  <a:lnTo>
                    <a:pt x="27" y="835"/>
                  </a:lnTo>
                  <a:lnTo>
                    <a:pt x="24" y="848"/>
                  </a:lnTo>
                  <a:lnTo>
                    <a:pt x="20" y="859"/>
                  </a:lnTo>
                  <a:lnTo>
                    <a:pt x="12" y="883"/>
                  </a:lnTo>
                  <a:lnTo>
                    <a:pt x="5" y="907"/>
                  </a:lnTo>
                  <a:lnTo>
                    <a:pt x="2" y="919"/>
                  </a:lnTo>
                  <a:lnTo>
                    <a:pt x="0" y="931"/>
                  </a:lnTo>
                  <a:lnTo>
                    <a:pt x="0" y="931"/>
                  </a:lnTo>
                  <a:lnTo>
                    <a:pt x="0" y="933"/>
                  </a:lnTo>
                  <a:lnTo>
                    <a:pt x="0" y="939"/>
                  </a:lnTo>
                  <a:lnTo>
                    <a:pt x="0" y="939"/>
                  </a:lnTo>
                  <a:lnTo>
                    <a:pt x="0" y="940"/>
                  </a:lnTo>
                  <a:lnTo>
                    <a:pt x="1" y="942"/>
                  </a:lnTo>
                  <a:lnTo>
                    <a:pt x="2" y="943"/>
                  </a:lnTo>
                  <a:lnTo>
                    <a:pt x="4" y="943"/>
                  </a:lnTo>
                  <a:lnTo>
                    <a:pt x="6" y="943"/>
                  </a:lnTo>
                  <a:lnTo>
                    <a:pt x="7" y="942"/>
                  </a:lnTo>
                  <a:lnTo>
                    <a:pt x="8" y="940"/>
                  </a:lnTo>
                  <a:lnTo>
                    <a:pt x="9" y="939"/>
                  </a:lnTo>
                  <a:lnTo>
                    <a:pt x="9" y="939"/>
                  </a:lnTo>
                  <a:lnTo>
                    <a:pt x="10" y="924"/>
                  </a:lnTo>
                  <a:lnTo>
                    <a:pt x="13" y="911"/>
                  </a:lnTo>
                  <a:lnTo>
                    <a:pt x="16" y="897"/>
                  </a:lnTo>
                  <a:lnTo>
                    <a:pt x="21" y="884"/>
                  </a:lnTo>
                  <a:lnTo>
                    <a:pt x="30" y="857"/>
                  </a:lnTo>
                  <a:lnTo>
                    <a:pt x="34" y="843"/>
                  </a:lnTo>
                  <a:lnTo>
                    <a:pt x="37" y="829"/>
                  </a:lnTo>
                  <a:lnTo>
                    <a:pt x="37" y="829"/>
                  </a:lnTo>
                  <a:lnTo>
                    <a:pt x="42" y="800"/>
                  </a:lnTo>
                  <a:lnTo>
                    <a:pt x="47" y="771"/>
                  </a:lnTo>
                  <a:lnTo>
                    <a:pt x="52" y="741"/>
                  </a:lnTo>
                  <a:lnTo>
                    <a:pt x="58" y="712"/>
                  </a:lnTo>
                  <a:lnTo>
                    <a:pt x="58" y="712"/>
                  </a:lnTo>
                  <a:lnTo>
                    <a:pt x="73" y="653"/>
                  </a:lnTo>
                  <a:lnTo>
                    <a:pt x="90" y="595"/>
                  </a:lnTo>
                  <a:lnTo>
                    <a:pt x="106" y="535"/>
                  </a:lnTo>
                  <a:lnTo>
                    <a:pt x="113" y="506"/>
                  </a:lnTo>
                  <a:lnTo>
                    <a:pt x="120" y="476"/>
                  </a:lnTo>
                  <a:lnTo>
                    <a:pt x="120" y="476"/>
                  </a:lnTo>
                  <a:lnTo>
                    <a:pt x="125" y="447"/>
                  </a:lnTo>
                  <a:lnTo>
                    <a:pt x="129" y="417"/>
                  </a:lnTo>
                  <a:lnTo>
                    <a:pt x="136" y="359"/>
                  </a:lnTo>
                  <a:lnTo>
                    <a:pt x="136" y="359"/>
                  </a:lnTo>
                  <a:lnTo>
                    <a:pt x="141" y="327"/>
                  </a:lnTo>
                  <a:lnTo>
                    <a:pt x="146" y="296"/>
                  </a:lnTo>
                  <a:lnTo>
                    <a:pt x="153" y="264"/>
                  </a:lnTo>
                  <a:lnTo>
                    <a:pt x="158" y="233"/>
                  </a:lnTo>
                  <a:lnTo>
                    <a:pt x="158" y="233"/>
                  </a:lnTo>
                  <a:lnTo>
                    <a:pt x="168" y="173"/>
                  </a:lnTo>
                  <a:lnTo>
                    <a:pt x="178" y="113"/>
                  </a:lnTo>
                  <a:lnTo>
                    <a:pt x="178" y="113"/>
                  </a:lnTo>
                  <a:lnTo>
                    <a:pt x="182" y="86"/>
                  </a:lnTo>
                  <a:lnTo>
                    <a:pt x="184" y="58"/>
                  </a:lnTo>
                  <a:lnTo>
                    <a:pt x="184" y="32"/>
                  </a:lnTo>
                  <a:lnTo>
                    <a:pt x="185" y="4"/>
                  </a:lnTo>
                  <a:lnTo>
                    <a:pt x="185" y="4"/>
                  </a:lnTo>
                  <a:lnTo>
                    <a:pt x="184" y="2"/>
                  </a:lnTo>
                  <a:lnTo>
                    <a:pt x="183" y="1"/>
                  </a:lnTo>
                  <a:lnTo>
                    <a:pt x="182" y="0"/>
                  </a:lnTo>
                  <a:lnTo>
                    <a:pt x="180" y="0"/>
                  </a:lnTo>
                  <a:lnTo>
                    <a:pt x="177" y="0"/>
                  </a:lnTo>
                  <a:lnTo>
                    <a:pt x="176" y="1"/>
                  </a:lnTo>
                  <a:lnTo>
                    <a:pt x="175" y="2"/>
                  </a:lnTo>
                  <a:lnTo>
                    <a:pt x="174" y="4"/>
                  </a:lnTo>
                  <a:lnTo>
                    <a:pt x="17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55" name="Freeform 916"/>
            <p:cNvSpPr/>
            <p:nvPr/>
          </p:nvSpPr>
          <p:spPr bwMode="auto">
            <a:xfrm>
              <a:off x="3649663" y="1366838"/>
              <a:ext cx="90488" cy="492125"/>
            </a:xfrm>
            <a:custGeom>
              <a:avLst/>
              <a:gdLst/>
              <a:ahLst/>
              <a:cxnLst>
                <a:cxn ang="0">
                  <a:pos x="162" y="5"/>
                </a:cxn>
                <a:cxn ang="0">
                  <a:pos x="161" y="67"/>
                </a:cxn>
                <a:cxn ang="0">
                  <a:pos x="155" y="128"/>
                </a:cxn>
                <a:cxn ang="0">
                  <a:pos x="151" y="156"/>
                </a:cxn>
                <a:cxn ang="0">
                  <a:pos x="141" y="214"/>
                </a:cxn>
                <a:cxn ang="0">
                  <a:pos x="137" y="243"/>
                </a:cxn>
                <a:cxn ang="0">
                  <a:pos x="123" y="335"/>
                </a:cxn>
                <a:cxn ang="0">
                  <a:pos x="111" y="397"/>
                </a:cxn>
                <a:cxn ang="0">
                  <a:pos x="97" y="457"/>
                </a:cxn>
                <a:cxn ang="0">
                  <a:pos x="87" y="487"/>
                </a:cxn>
                <a:cxn ang="0">
                  <a:pos x="69" y="543"/>
                </a:cxn>
                <a:cxn ang="0">
                  <a:pos x="51" y="599"/>
                </a:cxn>
                <a:cxn ang="0">
                  <a:pos x="48" y="614"/>
                </a:cxn>
                <a:cxn ang="0">
                  <a:pos x="44" y="658"/>
                </a:cxn>
                <a:cxn ang="0">
                  <a:pos x="40" y="702"/>
                </a:cxn>
                <a:cxn ang="0">
                  <a:pos x="38" y="717"/>
                </a:cxn>
                <a:cxn ang="0">
                  <a:pos x="23" y="796"/>
                </a:cxn>
                <a:cxn ang="0">
                  <a:pos x="17" y="822"/>
                </a:cxn>
                <a:cxn ang="0">
                  <a:pos x="12" y="846"/>
                </a:cxn>
                <a:cxn ang="0">
                  <a:pos x="6" y="898"/>
                </a:cxn>
                <a:cxn ang="0">
                  <a:pos x="0" y="924"/>
                </a:cxn>
                <a:cxn ang="0">
                  <a:pos x="0" y="926"/>
                </a:cxn>
                <a:cxn ang="0">
                  <a:pos x="3" y="928"/>
                </a:cxn>
                <a:cxn ang="0">
                  <a:pos x="6" y="929"/>
                </a:cxn>
                <a:cxn ang="0">
                  <a:pos x="9" y="928"/>
                </a:cxn>
                <a:cxn ang="0">
                  <a:pos x="10" y="926"/>
                </a:cxn>
                <a:cxn ang="0">
                  <a:pos x="14" y="902"/>
                </a:cxn>
                <a:cxn ang="0">
                  <a:pos x="20" y="855"/>
                </a:cxn>
                <a:cxn ang="0">
                  <a:pos x="25" y="831"/>
                </a:cxn>
                <a:cxn ang="0">
                  <a:pos x="30" y="805"/>
                </a:cxn>
                <a:cxn ang="0">
                  <a:pos x="45" y="727"/>
                </a:cxn>
                <a:cxn ang="0">
                  <a:pos x="49" y="698"/>
                </a:cxn>
                <a:cxn ang="0">
                  <a:pos x="54" y="640"/>
                </a:cxn>
                <a:cxn ang="0">
                  <a:pos x="58" y="610"/>
                </a:cxn>
                <a:cxn ang="0">
                  <a:pos x="66" y="580"/>
                </a:cxn>
                <a:cxn ang="0">
                  <a:pos x="86" y="519"/>
                </a:cxn>
                <a:cxn ang="0">
                  <a:pos x="97" y="490"/>
                </a:cxn>
                <a:cxn ang="0">
                  <a:pos x="113" y="431"/>
                </a:cxn>
                <a:cxn ang="0">
                  <a:pos x="126" y="372"/>
                </a:cxn>
                <a:cxn ang="0">
                  <a:pos x="137" y="312"/>
                </a:cxn>
                <a:cxn ang="0">
                  <a:pos x="145" y="252"/>
                </a:cxn>
                <a:cxn ang="0">
                  <a:pos x="155" y="186"/>
                </a:cxn>
                <a:cxn ang="0">
                  <a:pos x="166" y="121"/>
                </a:cxn>
                <a:cxn ang="0">
                  <a:pos x="169" y="92"/>
                </a:cxn>
                <a:cxn ang="0">
                  <a:pos x="171" y="34"/>
                </a:cxn>
                <a:cxn ang="0">
                  <a:pos x="171" y="5"/>
                </a:cxn>
                <a:cxn ang="0">
                  <a:pos x="170" y="1"/>
                </a:cxn>
                <a:cxn ang="0">
                  <a:pos x="167" y="0"/>
                </a:cxn>
                <a:cxn ang="0">
                  <a:pos x="164" y="1"/>
                </a:cxn>
                <a:cxn ang="0">
                  <a:pos x="162" y="5"/>
                </a:cxn>
              </a:cxnLst>
              <a:rect l="0" t="0" r="r" b="b"/>
              <a:pathLst>
                <a:path w="171" h="929">
                  <a:moveTo>
                    <a:pt x="162" y="5"/>
                  </a:moveTo>
                  <a:lnTo>
                    <a:pt x="162" y="5"/>
                  </a:lnTo>
                  <a:lnTo>
                    <a:pt x="162" y="36"/>
                  </a:lnTo>
                  <a:lnTo>
                    <a:pt x="161" y="67"/>
                  </a:lnTo>
                  <a:lnTo>
                    <a:pt x="160" y="97"/>
                  </a:lnTo>
                  <a:lnTo>
                    <a:pt x="155" y="128"/>
                  </a:lnTo>
                  <a:lnTo>
                    <a:pt x="155" y="128"/>
                  </a:lnTo>
                  <a:lnTo>
                    <a:pt x="151" y="156"/>
                  </a:lnTo>
                  <a:lnTo>
                    <a:pt x="146" y="185"/>
                  </a:lnTo>
                  <a:lnTo>
                    <a:pt x="141" y="214"/>
                  </a:lnTo>
                  <a:lnTo>
                    <a:pt x="137" y="243"/>
                  </a:lnTo>
                  <a:lnTo>
                    <a:pt x="137" y="243"/>
                  </a:lnTo>
                  <a:lnTo>
                    <a:pt x="129" y="305"/>
                  </a:lnTo>
                  <a:lnTo>
                    <a:pt x="123" y="335"/>
                  </a:lnTo>
                  <a:lnTo>
                    <a:pt x="117" y="366"/>
                  </a:lnTo>
                  <a:lnTo>
                    <a:pt x="111" y="397"/>
                  </a:lnTo>
                  <a:lnTo>
                    <a:pt x="104" y="427"/>
                  </a:lnTo>
                  <a:lnTo>
                    <a:pt x="97" y="457"/>
                  </a:lnTo>
                  <a:lnTo>
                    <a:pt x="87" y="487"/>
                  </a:lnTo>
                  <a:lnTo>
                    <a:pt x="87" y="487"/>
                  </a:lnTo>
                  <a:lnTo>
                    <a:pt x="78" y="515"/>
                  </a:lnTo>
                  <a:lnTo>
                    <a:pt x="69" y="543"/>
                  </a:lnTo>
                  <a:lnTo>
                    <a:pt x="59" y="572"/>
                  </a:lnTo>
                  <a:lnTo>
                    <a:pt x="51" y="599"/>
                  </a:lnTo>
                  <a:lnTo>
                    <a:pt x="51" y="599"/>
                  </a:lnTo>
                  <a:lnTo>
                    <a:pt x="48" y="614"/>
                  </a:lnTo>
                  <a:lnTo>
                    <a:pt x="46" y="628"/>
                  </a:lnTo>
                  <a:lnTo>
                    <a:pt x="44" y="658"/>
                  </a:lnTo>
                  <a:lnTo>
                    <a:pt x="42" y="687"/>
                  </a:lnTo>
                  <a:lnTo>
                    <a:pt x="40" y="702"/>
                  </a:lnTo>
                  <a:lnTo>
                    <a:pt x="38" y="717"/>
                  </a:lnTo>
                  <a:lnTo>
                    <a:pt x="38" y="717"/>
                  </a:lnTo>
                  <a:lnTo>
                    <a:pt x="28" y="769"/>
                  </a:lnTo>
                  <a:lnTo>
                    <a:pt x="23" y="796"/>
                  </a:lnTo>
                  <a:lnTo>
                    <a:pt x="17" y="822"/>
                  </a:lnTo>
                  <a:lnTo>
                    <a:pt x="17" y="822"/>
                  </a:lnTo>
                  <a:lnTo>
                    <a:pt x="15" y="834"/>
                  </a:lnTo>
                  <a:lnTo>
                    <a:pt x="12" y="846"/>
                  </a:lnTo>
                  <a:lnTo>
                    <a:pt x="9" y="872"/>
                  </a:lnTo>
                  <a:lnTo>
                    <a:pt x="6" y="898"/>
                  </a:lnTo>
                  <a:lnTo>
                    <a:pt x="4" y="910"/>
                  </a:lnTo>
                  <a:lnTo>
                    <a:pt x="0" y="924"/>
                  </a:lnTo>
                  <a:lnTo>
                    <a:pt x="0" y="924"/>
                  </a:lnTo>
                  <a:lnTo>
                    <a:pt x="0" y="926"/>
                  </a:lnTo>
                  <a:lnTo>
                    <a:pt x="2" y="927"/>
                  </a:lnTo>
                  <a:lnTo>
                    <a:pt x="3" y="928"/>
                  </a:lnTo>
                  <a:lnTo>
                    <a:pt x="5" y="929"/>
                  </a:lnTo>
                  <a:lnTo>
                    <a:pt x="6" y="929"/>
                  </a:lnTo>
                  <a:lnTo>
                    <a:pt x="8" y="929"/>
                  </a:lnTo>
                  <a:lnTo>
                    <a:pt x="9" y="928"/>
                  </a:lnTo>
                  <a:lnTo>
                    <a:pt x="10" y="926"/>
                  </a:lnTo>
                  <a:lnTo>
                    <a:pt x="10" y="926"/>
                  </a:lnTo>
                  <a:lnTo>
                    <a:pt x="13" y="915"/>
                  </a:lnTo>
                  <a:lnTo>
                    <a:pt x="14" y="902"/>
                  </a:lnTo>
                  <a:lnTo>
                    <a:pt x="17" y="878"/>
                  </a:lnTo>
                  <a:lnTo>
                    <a:pt x="20" y="855"/>
                  </a:lnTo>
                  <a:lnTo>
                    <a:pt x="22" y="842"/>
                  </a:lnTo>
                  <a:lnTo>
                    <a:pt x="25" y="831"/>
                  </a:lnTo>
                  <a:lnTo>
                    <a:pt x="25" y="831"/>
                  </a:lnTo>
                  <a:lnTo>
                    <a:pt x="30" y="805"/>
                  </a:lnTo>
                  <a:lnTo>
                    <a:pt x="36" y="778"/>
                  </a:lnTo>
                  <a:lnTo>
                    <a:pt x="45" y="727"/>
                  </a:lnTo>
                  <a:lnTo>
                    <a:pt x="45" y="727"/>
                  </a:lnTo>
                  <a:lnTo>
                    <a:pt x="49" y="698"/>
                  </a:lnTo>
                  <a:lnTo>
                    <a:pt x="52" y="669"/>
                  </a:lnTo>
                  <a:lnTo>
                    <a:pt x="54" y="640"/>
                  </a:lnTo>
                  <a:lnTo>
                    <a:pt x="58" y="610"/>
                  </a:lnTo>
                  <a:lnTo>
                    <a:pt x="58" y="610"/>
                  </a:lnTo>
                  <a:lnTo>
                    <a:pt x="61" y="595"/>
                  </a:lnTo>
                  <a:lnTo>
                    <a:pt x="66" y="580"/>
                  </a:lnTo>
                  <a:lnTo>
                    <a:pt x="76" y="550"/>
                  </a:lnTo>
                  <a:lnTo>
                    <a:pt x="86" y="519"/>
                  </a:lnTo>
                  <a:lnTo>
                    <a:pt x="97" y="490"/>
                  </a:lnTo>
                  <a:lnTo>
                    <a:pt x="97" y="490"/>
                  </a:lnTo>
                  <a:lnTo>
                    <a:pt x="106" y="461"/>
                  </a:lnTo>
                  <a:lnTo>
                    <a:pt x="113" y="431"/>
                  </a:lnTo>
                  <a:lnTo>
                    <a:pt x="120" y="402"/>
                  </a:lnTo>
                  <a:lnTo>
                    <a:pt x="126" y="372"/>
                  </a:lnTo>
                  <a:lnTo>
                    <a:pt x="132" y="342"/>
                  </a:lnTo>
                  <a:lnTo>
                    <a:pt x="137" y="312"/>
                  </a:lnTo>
                  <a:lnTo>
                    <a:pt x="145" y="252"/>
                  </a:lnTo>
                  <a:lnTo>
                    <a:pt x="145" y="252"/>
                  </a:lnTo>
                  <a:lnTo>
                    <a:pt x="149" y="219"/>
                  </a:lnTo>
                  <a:lnTo>
                    <a:pt x="155" y="186"/>
                  </a:lnTo>
                  <a:lnTo>
                    <a:pt x="161" y="154"/>
                  </a:lnTo>
                  <a:lnTo>
                    <a:pt x="166" y="121"/>
                  </a:lnTo>
                  <a:lnTo>
                    <a:pt x="166" y="121"/>
                  </a:lnTo>
                  <a:lnTo>
                    <a:pt x="169" y="92"/>
                  </a:lnTo>
                  <a:lnTo>
                    <a:pt x="171" y="63"/>
                  </a:lnTo>
                  <a:lnTo>
                    <a:pt x="171" y="34"/>
                  </a:lnTo>
                  <a:lnTo>
                    <a:pt x="171" y="5"/>
                  </a:lnTo>
                  <a:lnTo>
                    <a:pt x="171" y="5"/>
                  </a:lnTo>
                  <a:lnTo>
                    <a:pt x="171" y="2"/>
                  </a:lnTo>
                  <a:lnTo>
                    <a:pt x="170" y="1"/>
                  </a:lnTo>
                  <a:lnTo>
                    <a:pt x="168" y="0"/>
                  </a:lnTo>
                  <a:lnTo>
                    <a:pt x="167" y="0"/>
                  </a:lnTo>
                  <a:lnTo>
                    <a:pt x="165" y="0"/>
                  </a:lnTo>
                  <a:lnTo>
                    <a:pt x="164" y="1"/>
                  </a:lnTo>
                  <a:lnTo>
                    <a:pt x="163" y="2"/>
                  </a:lnTo>
                  <a:lnTo>
                    <a:pt x="162" y="5"/>
                  </a:lnTo>
                  <a:lnTo>
                    <a:pt x="16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56" name="Freeform 917"/>
            <p:cNvSpPr/>
            <p:nvPr/>
          </p:nvSpPr>
          <p:spPr bwMode="auto">
            <a:xfrm>
              <a:off x="3692525" y="1401763"/>
              <a:ext cx="90488" cy="436563"/>
            </a:xfrm>
            <a:custGeom>
              <a:avLst/>
              <a:gdLst/>
              <a:ahLst/>
              <a:cxnLst>
                <a:cxn ang="0">
                  <a:pos x="161" y="5"/>
                </a:cxn>
                <a:cxn ang="0">
                  <a:pos x="157" y="61"/>
                </a:cxn>
                <a:cxn ang="0">
                  <a:pos x="148" y="118"/>
                </a:cxn>
                <a:cxn ang="0">
                  <a:pos x="143" y="143"/>
                </a:cxn>
                <a:cxn ang="0">
                  <a:pos x="130" y="192"/>
                </a:cxn>
                <a:cxn ang="0">
                  <a:pos x="126" y="216"/>
                </a:cxn>
                <a:cxn ang="0">
                  <a:pos x="124" y="236"/>
                </a:cxn>
                <a:cxn ang="0">
                  <a:pos x="124" y="257"/>
                </a:cxn>
                <a:cxn ang="0">
                  <a:pos x="120" y="285"/>
                </a:cxn>
                <a:cxn ang="0">
                  <a:pos x="115" y="314"/>
                </a:cxn>
                <a:cxn ang="0">
                  <a:pos x="97" y="395"/>
                </a:cxn>
                <a:cxn ang="0">
                  <a:pos x="93" y="422"/>
                </a:cxn>
                <a:cxn ang="0">
                  <a:pos x="88" y="472"/>
                </a:cxn>
                <a:cxn ang="0">
                  <a:pos x="82" y="520"/>
                </a:cxn>
                <a:cxn ang="0">
                  <a:pos x="74" y="547"/>
                </a:cxn>
                <a:cxn ang="0">
                  <a:pos x="56" y="599"/>
                </a:cxn>
                <a:cxn ang="0">
                  <a:pos x="47" y="624"/>
                </a:cxn>
                <a:cxn ang="0">
                  <a:pos x="24" y="696"/>
                </a:cxn>
                <a:cxn ang="0">
                  <a:pos x="10" y="745"/>
                </a:cxn>
                <a:cxn ang="0">
                  <a:pos x="2" y="795"/>
                </a:cxn>
                <a:cxn ang="0">
                  <a:pos x="0" y="820"/>
                </a:cxn>
                <a:cxn ang="0">
                  <a:pos x="2" y="823"/>
                </a:cxn>
                <a:cxn ang="0">
                  <a:pos x="5" y="825"/>
                </a:cxn>
                <a:cxn ang="0">
                  <a:pos x="8" y="823"/>
                </a:cxn>
                <a:cxn ang="0">
                  <a:pos x="9" y="820"/>
                </a:cxn>
                <a:cxn ang="0">
                  <a:pos x="11" y="794"/>
                </a:cxn>
                <a:cxn ang="0">
                  <a:pos x="21" y="743"/>
                </a:cxn>
                <a:cxn ang="0">
                  <a:pos x="34" y="693"/>
                </a:cxn>
                <a:cxn ang="0">
                  <a:pos x="58" y="618"/>
                </a:cxn>
                <a:cxn ang="0">
                  <a:pos x="66" y="594"/>
                </a:cxn>
                <a:cxn ang="0">
                  <a:pos x="84" y="547"/>
                </a:cxn>
                <a:cxn ang="0">
                  <a:pos x="90" y="522"/>
                </a:cxn>
                <a:cxn ang="0">
                  <a:pos x="95" y="496"/>
                </a:cxn>
                <a:cxn ang="0">
                  <a:pos x="100" y="443"/>
                </a:cxn>
                <a:cxn ang="0">
                  <a:pos x="103" y="416"/>
                </a:cxn>
                <a:cxn ang="0">
                  <a:pos x="113" y="366"/>
                </a:cxn>
                <a:cxn ang="0">
                  <a:pos x="123" y="316"/>
                </a:cxn>
                <a:cxn ang="0">
                  <a:pos x="133" y="266"/>
                </a:cxn>
                <a:cxn ang="0">
                  <a:pos x="134" y="253"/>
                </a:cxn>
                <a:cxn ang="0">
                  <a:pos x="134" y="226"/>
                </a:cxn>
                <a:cxn ang="0">
                  <a:pos x="136" y="212"/>
                </a:cxn>
                <a:cxn ang="0">
                  <a:pos x="147" y="162"/>
                </a:cxn>
                <a:cxn ang="0">
                  <a:pos x="159" y="112"/>
                </a:cxn>
                <a:cxn ang="0">
                  <a:pos x="163" y="85"/>
                </a:cxn>
                <a:cxn ang="0">
                  <a:pos x="169" y="32"/>
                </a:cxn>
                <a:cxn ang="0">
                  <a:pos x="170" y="5"/>
                </a:cxn>
                <a:cxn ang="0">
                  <a:pos x="169" y="1"/>
                </a:cxn>
                <a:cxn ang="0">
                  <a:pos x="166" y="0"/>
                </a:cxn>
                <a:cxn ang="0">
                  <a:pos x="163" y="1"/>
                </a:cxn>
                <a:cxn ang="0">
                  <a:pos x="161" y="5"/>
                </a:cxn>
              </a:cxnLst>
              <a:rect l="0" t="0" r="r" b="b"/>
              <a:pathLst>
                <a:path w="170" h="825">
                  <a:moveTo>
                    <a:pt x="161" y="5"/>
                  </a:moveTo>
                  <a:lnTo>
                    <a:pt x="161" y="5"/>
                  </a:lnTo>
                  <a:lnTo>
                    <a:pt x="160" y="34"/>
                  </a:lnTo>
                  <a:lnTo>
                    <a:pt x="157" y="61"/>
                  </a:lnTo>
                  <a:lnTo>
                    <a:pt x="153" y="90"/>
                  </a:lnTo>
                  <a:lnTo>
                    <a:pt x="148" y="118"/>
                  </a:lnTo>
                  <a:lnTo>
                    <a:pt x="148" y="118"/>
                  </a:lnTo>
                  <a:lnTo>
                    <a:pt x="143" y="143"/>
                  </a:lnTo>
                  <a:lnTo>
                    <a:pt x="136" y="168"/>
                  </a:lnTo>
                  <a:lnTo>
                    <a:pt x="130" y="192"/>
                  </a:lnTo>
                  <a:lnTo>
                    <a:pt x="126" y="216"/>
                  </a:lnTo>
                  <a:lnTo>
                    <a:pt x="126" y="216"/>
                  </a:lnTo>
                  <a:lnTo>
                    <a:pt x="124" y="227"/>
                  </a:lnTo>
                  <a:lnTo>
                    <a:pt x="124" y="236"/>
                  </a:lnTo>
                  <a:lnTo>
                    <a:pt x="124" y="257"/>
                  </a:lnTo>
                  <a:lnTo>
                    <a:pt x="124" y="257"/>
                  </a:lnTo>
                  <a:lnTo>
                    <a:pt x="123" y="271"/>
                  </a:lnTo>
                  <a:lnTo>
                    <a:pt x="120" y="285"/>
                  </a:lnTo>
                  <a:lnTo>
                    <a:pt x="115" y="314"/>
                  </a:lnTo>
                  <a:lnTo>
                    <a:pt x="115" y="314"/>
                  </a:lnTo>
                  <a:lnTo>
                    <a:pt x="102" y="367"/>
                  </a:lnTo>
                  <a:lnTo>
                    <a:pt x="97" y="395"/>
                  </a:lnTo>
                  <a:lnTo>
                    <a:pt x="93" y="422"/>
                  </a:lnTo>
                  <a:lnTo>
                    <a:pt x="93" y="422"/>
                  </a:lnTo>
                  <a:lnTo>
                    <a:pt x="91" y="447"/>
                  </a:lnTo>
                  <a:lnTo>
                    <a:pt x="88" y="472"/>
                  </a:lnTo>
                  <a:lnTo>
                    <a:pt x="86" y="495"/>
                  </a:lnTo>
                  <a:lnTo>
                    <a:pt x="82" y="520"/>
                  </a:lnTo>
                  <a:lnTo>
                    <a:pt x="82" y="520"/>
                  </a:lnTo>
                  <a:lnTo>
                    <a:pt x="74" y="547"/>
                  </a:lnTo>
                  <a:lnTo>
                    <a:pt x="65" y="573"/>
                  </a:lnTo>
                  <a:lnTo>
                    <a:pt x="56" y="599"/>
                  </a:lnTo>
                  <a:lnTo>
                    <a:pt x="47" y="624"/>
                  </a:lnTo>
                  <a:lnTo>
                    <a:pt x="47" y="624"/>
                  </a:lnTo>
                  <a:lnTo>
                    <a:pt x="31" y="672"/>
                  </a:lnTo>
                  <a:lnTo>
                    <a:pt x="24" y="696"/>
                  </a:lnTo>
                  <a:lnTo>
                    <a:pt x="17" y="720"/>
                  </a:lnTo>
                  <a:lnTo>
                    <a:pt x="10" y="745"/>
                  </a:lnTo>
                  <a:lnTo>
                    <a:pt x="5" y="770"/>
                  </a:lnTo>
                  <a:lnTo>
                    <a:pt x="2" y="795"/>
                  </a:lnTo>
                  <a:lnTo>
                    <a:pt x="0" y="820"/>
                  </a:lnTo>
                  <a:lnTo>
                    <a:pt x="0" y="820"/>
                  </a:lnTo>
                  <a:lnTo>
                    <a:pt x="1" y="822"/>
                  </a:lnTo>
                  <a:lnTo>
                    <a:pt x="2" y="823"/>
                  </a:lnTo>
                  <a:lnTo>
                    <a:pt x="3" y="824"/>
                  </a:lnTo>
                  <a:lnTo>
                    <a:pt x="5" y="825"/>
                  </a:lnTo>
                  <a:lnTo>
                    <a:pt x="6" y="824"/>
                  </a:lnTo>
                  <a:lnTo>
                    <a:pt x="8" y="823"/>
                  </a:lnTo>
                  <a:lnTo>
                    <a:pt x="9" y="822"/>
                  </a:lnTo>
                  <a:lnTo>
                    <a:pt x="9" y="820"/>
                  </a:lnTo>
                  <a:lnTo>
                    <a:pt x="9" y="820"/>
                  </a:lnTo>
                  <a:lnTo>
                    <a:pt x="11" y="794"/>
                  </a:lnTo>
                  <a:lnTo>
                    <a:pt x="15" y="769"/>
                  </a:lnTo>
                  <a:lnTo>
                    <a:pt x="21" y="743"/>
                  </a:lnTo>
                  <a:lnTo>
                    <a:pt x="27" y="717"/>
                  </a:lnTo>
                  <a:lnTo>
                    <a:pt x="34" y="693"/>
                  </a:lnTo>
                  <a:lnTo>
                    <a:pt x="42" y="668"/>
                  </a:lnTo>
                  <a:lnTo>
                    <a:pt x="58" y="618"/>
                  </a:lnTo>
                  <a:lnTo>
                    <a:pt x="58" y="618"/>
                  </a:lnTo>
                  <a:lnTo>
                    <a:pt x="66" y="594"/>
                  </a:lnTo>
                  <a:lnTo>
                    <a:pt x="75" y="571"/>
                  </a:lnTo>
                  <a:lnTo>
                    <a:pt x="84" y="547"/>
                  </a:lnTo>
                  <a:lnTo>
                    <a:pt x="90" y="522"/>
                  </a:lnTo>
                  <a:lnTo>
                    <a:pt x="90" y="522"/>
                  </a:lnTo>
                  <a:lnTo>
                    <a:pt x="93" y="510"/>
                  </a:lnTo>
                  <a:lnTo>
                    <a:pt x="95" y="496"/>
                  </a:lnTo>
                  <a:lnTo>
                    <a:pt x="98" y="469"/>
                  </a:lnTo>
                  <a:lnTo>
                    <a:pt x="100" y="443"/>
                  </a:lnTo>
                  <a:lnTo>
                    <a:pt x="103" y="416"/>
                  </a:lnTo>
                  <a:lnTo>
                    <a:pt x="103" y="416"/>
                  </a:lnTo>
                  <a:lnTo>
                    <a:pt x="107" y="391"/>
                  </a:lnTo>
                  <a:lnTo>
                    <a:pt x="113" y="366"/>
                  </a:lnTo>
                  <a:lnTo>
                    <a:pt x="123" y="316"/>
                  </a:lnTo>
                  <a:lnTo>
                    <a:pt x="123" y="316"/>
                  </a:lnTo>
                  <a:lnTo>
                    <a:pt x="128" y="291"/>
                  </a:lnTo>
                  <a:lnTo>
                    <a:pt x="133" y="266"/>
                  </a:lnTo>
                  <a:lnTo>
                    <a:pt x="133" y="266"/>
                  </a:lnTo>
                  <a:lnTo>
                    <a:pt x="134" y="253"/>
                  </a:lnTo>
                  <a:lnTo>
                    <a:pt x="134" y="239"/>
                  </a:lnTo>
                  <a:lnTo>
                    <a:pt x="134" y="226"/>
                  </a:lnTo>
                  <a:lnTo>
                    <a:pt x="136" y="212"/>
                  </a:lnTo>
                  <a:lnTo>
                    <a:pt x="136" y="212"/>
                  </a:lnTo>
                  <a:lnTo>
                    <a:pt x="141" y="186"/>
                  </a:lnTo>
                  <a:lnTo>
                    <a:pt x="147" y="162"/>
                  </a:lnTo>
                  <a:lnTo>
                    <a:pt x="153" y="137"/>
                  </a:lnTo>
                  <a:lnTo>
                    <a:pt x="159" y="112"/>
                  </a:lnTo>
                  <a:lnTo>
                    <a:pt x="159" y="112"/>
                  </a:lnTo>
                  <a:lnTo>
                    <a:pt x="163" y="85"/>
                  </a:lnTo>
                  <a:lnTo>
                    <a:pt x="167" y="58"/>
                  </a:lnTo>
                  <a:lnTo>
                    <a:pt x="169" y="32"/>
                  </a:lnTo>
                  <a:lnTo>
                    <a:pt x="170" y="5"/>
                  </a:lnTo>
                  <a:lnTo>
                    <a:pt x="170" y="5"/>
                  </a:lnTo>
                  <a:lnTo>
                    <a:pt x="170" y="3"/>
                  </a:lnTo>
                  <a:lnTo>
                    <a:pt x="169" y="1"/>
                  </a:lnTo>
                  <a:lnTo>
                    <a:pt x="168" y="0"/>
                  </a:lnTo>
                  <a:lnTo>
                    <a:pt x="166" y="0"/>
                  </a:lnTo>
                  <a:lnTo>
                    <a:pt x="164" y="0"/>
                  </a:lnTo>
                  <a:lnTo>
                    <a:pt x="163" y="1"/>
                  </a:lnTo>
                  <a:lnTo>
                    <a:pt x="162" y="3"/>
                  </a:lnTo>
                  <a:lnTo>
                    <a:pt x="161" y="5"/>
                  </a:lnTo>
                  <a:lnTo>
                    <a:pt x="161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57" name="Freeform 918"/>
            <p:cNvSpPr/>
            <p:nvPr/>
          </p:nvSpPr>
          <p:spPr bwMode="auto">
            <a:xfrm>
              <a:off x="3751263" y="1443038"/>
              <a:ext cx="66675" cy="360363"/>
            </a:xfrm>
            <a:custGeom>
              <a:avLst/>
              <a:gdLst/>
              <a:ahLst/>
              <a:cxnLst>
                <a:cxn ang="0">
                  <a:pos x="117" y="4"/>
                </a:cxn>
                <a:cxn ang="0">
                  <a:pos x="116" y="50"/>
                </a:cxn>
                <a:cxn ang="0">
                  <a:pos x="108" y="139"/>
                </a:cxn>
                <a:cxn ang="0">
                  <a:pos x="94" y="228"/>
                </a:cxn>
                <a:cxn ang="0">
                  <a:pos x="68" y="361"/>
                </a:cxn>
                <a:cxn ang="0">
                  <a:pos x="63" y="383"/>
                </a:cxn>
                <a:cxn ang="0">
                  <a:pos x="57" y="404"/>
                </a:cxn>
                <a:cxn ang="0">
                  <a:pos x="48" y="432"/>
                </a:cxn>
                <a:cxn ang="0">
                  <a:pos x="47" y="440"/>
                </a:cxn>
                <a:cxn ang="0">
                  <a:pos x="44" y="482"/>
                </a:cxn>
                <a:cxn ang="0">
                  <a:pos x="38" y="523"/>
                </a:cxn>
                <a:cxn ang="0">
                  <a:pos x="32" y="542"/>
                </a:cxn>
                <a:cxn ang="0">
                  <a:pos x="10" y="598"/>
                </a:cxn>
                <a:cxn ang="0">
                  <a:pos x="7" y="608"/>
                </a:cxn>
                <a:cxn ang="0">
                  <a:pos x="2" y="637"/>
                </a:cxn>
                <a:cxn ang="0">
                  <a:pos x="0" y="678"/>
                </a:cxn>
                <a:cxn ang="0">
                  <a:pos x="0" y="680"/>
                </a:cxn>
                <a:cxn ang="0">
                  <a:pos x="3" y="682"/>
                </a:cxn>
                <a:cxn ang="0">
                  <a:pos x="6" y="682"/>
                </a:cxn>
                <a:cxn ang="0">
                  <a:pos x="9" y="680"/>
                </a:cxn>
                <a:cxn ang="0">
                  <a:pos x="9" y="678"/>
                </a:cxn>
                <a:cxn ang="0">
                  <a:pos x="12" y="635"/>
                </a:cxn>
                <a:cxn ang="0">
                  <a:pos x="22" y="594"/>
                </a:cxn>
                <a:cxn ang="0">
                  <a:pos x="36" y="556"/>
                </a:cxn>
                <a:cxn ang="0">
                  <a:pos x="48" y="517"/>
                </a:cxn>
                <a:cxn ang="0">
                  <a:pos x="51" y="501"/>
                </a:cxn>
                <a:cxn ang="0">
                  <a:pos x="56" y="448"/>
                </a:cxn>
                <a:cxn ang="0">
                  <a:pos x="57" y="436"/>
                </a:cxn>
                <a:cxn ang="0">
                  <a:pos x="67" y="398"/>
                </a:cxn>
                <a:cxn ang="0">
                  <a:pos x="77" y="359"/>
                </a:cxn>
                <a:cxn ang="0">
                  <a:pos x="80" y="347"/>
                </a:cxn>
                <a:cxn ang="0">
                  <a:pos x="96" y="262"/>
                </a:cxn>
                <a:cxn ang="0">
                  <a:pos x="112" y="178"/>
                </a:cxn>
                <a:cxn ang="0">
                  <a:pos x="119" y="134"/>
                </a:cxn>
                <a:cxn ang="0">
                  <a:pos x="127" y="48"/>
                </a:cxn>
                <a:cxn ang="0">
                  <a:pos x="128" y="4"/>
                </a:cxn>
                <a:cxn ang="0">
                  <a:pos x="126" y="1"/>
                </a:cxn>
                <a:cxn ang="0">
                  <a:pos x="122" y="0"/>
                </a:cxn>
                <a:cxn ang="0">
                  <a:pos x="119" y="1"/>
                </a:cxn>
                <a:cxn ang="0">
                  <a:pos x="117" y="4"/>
                </a:cxn>
              </a:cxnLst>
              <a:rect l="0" t="0" r="r" b="b"/>
              <a:pathLst>
                <a:path w="128" h="682">
                  <a:moveTo>
                    <a:pt x="117" y="4"/>
                  </a:moveTo>
                  <a:lnTo>
                    <a:pt x="117" y="4"/>
                  </a:lnTo>
                  <a:lnTo>
                    <a:pt x="117" y="27"/>
                  </a:lnTo>
                  <a:lnTo>
                    <a:pt x="116" y="50"/>
                  </a:lnTo>
                  <a:lnTo>
                    <a:pt x="113" y="95"/>
                  </a:lnTo>
                  <a:lnTo>
                    <a:pt x="108" y="139"/>
                  </a:lnTo>
                  <a:lnTo>
                    <a:pt x="101" y="184"/>
                  </a:lnTo>
                  <a:lnTo>
                    <a:pt x="94" y="228"/>
                  </a:lnTo>
                  <a:lnTo>
                    <a:pt x="84" y="273"/>
                  </a:lnTo>
                  <a:lnTo>
                    <a:pt x="68" y="361"/>
                  </a:lnTo>
                  <a:lnTo>
                    <a:pt x="68" y="361"/>
                  </a:lnTo>
                  <a:lnTo>
                    <a:pt x="63" y="383"/>
                  </a:lnTo>
                  <a:lnTo>
                    <a:pt x="57" y="404"/>
                  </a:lnTo>
                  <a:lnTo>
                    <a:pt x="57" y="404"/>
                  </a:lnTo>
                  <a:lnTo>
                    <a:pt x="51" y="422"/>
                  </a:lnTo>
                  <a:lnTo>
                    <a:pt x="48" y="432"/>
                  </a:lnTo>
                  <a:lnTo>
                    <a:pt x="47" y="440"/>
                  </a:lnTo>
                  <a:lnTo>
                    <a:pt x="47" y="440"/>
                  </a:lnTo>
                  <a:lnTo>
                    <a:pt x="46" y="461"/>
                  </a:lnTo>
                  <a:lnTo>
                    <a:pt x="44" y="482"/>
                  </a:lnTo>
                  <a:lnTo>
                    <a:pt x="41" y="503"/>
                  </a:lnTo>
                  <a:lnTo>
                    <a:pt x="38" y="523"/>
                  </a:lnTo>
                  <a:lnTo>
                    <a:pt x="38" y="523"/>
                  </a:lnTo>
                  <a:lnTo>
                    <a:pt x="32" y="542"/>
                  </a:lnTo>
                  <a:lnTo>
                    <a:pt x="24" y="561"/>
                  </a:lnTo>
                  <a:lnTo>
                    <a:pt x="10" y="598"/>
                  </a:lnTo>
                  <a:lnTo>
                    <a:pt x="10" y="598"/>
                  </a:lnTo>
                  <a:lnTo>
                    <a:pt x="7" y="608"/>
                  </a:lnTo>
                  <a:lnTo>
                    <a:pt x="5" y="618"/>
                  </a:lnTo>
                  <a:lnTo>
                    <a:pt x="2" y="637"/>
                  </a:lnTo>
                  <a:lnTo>
                    <a:pt x="0" y="657"/>
                  </a:lnTo>
                  <a:lnTo>
                    <a:pt x="0" y="678"/>
                  </a:lnTo>
                  <a:lnTo>
                    <a:pt x="0" y="678"/>
                  </a:lnTo>
                  <a:lnTo>
                    <a:pt x="0" y="680"/>
                  </a:lnTo>
                  <a:lnTo>
                    <a:pt x="1" y="681"/>
                  </a:lnTo>
                  <a:lnTo>
                    <a:pt x="3" y="682"/>
                  </a:lnTo>
                  <a:lnTo>
                    <a:pt x="4" y="682"/>
                  </a:lnTo>
                  <a:lnTo>
                    <a:pt x="6" y="682"/>
                  </a:lnTo>
                  <a:lnTo>
                    <a:pt x="7" y="681"/>
                  </a:lnTo>
                  <a:lnTo>
                    <a:pt x="9" y="680"/>
                  </a:lnTo>
                  <a:lnTo>
                    <a:pt x="9" y="678"/>
                  </a:lnTo>
                  <a:lnTo>
                    <a:pt x="9" y="678"/>
                  </a:lnTo>
                  <a:lnTo>
                    <a:pt x="10" y="656"/>
                  </a:lnTo>
                  <a:lnTo>
                    <a:pt x="12" y="635"/>
                  </a:lnTo>
                  <a:lnTo>
                    <a:pt x="16" y="615"/>
                  </a:lnTo>
                  <a:lnTo>
                    <a:pt x="22" y="594"/>
                  </a:lnTo>
                  <a:lnTo>
                    <a:pt x="22" y="594"/>
                  </a:lnTo>
                  <a:lnTo>
                    <a:pt x="36" y="556"/>
                  </a:lnTo>
                  <a:lnTo>
                    <a:pt x="43" y="537"/>
                  </a:lnTo>
                  <a:lnTo>
                    <a:pt x="48" y="517"/>
                  </a:lnTo>
                  <a:lnTo>
                    <a:pt x="48" y="517"/>
                  </a:lnTo>
                  <a:lnTo>
                    <a:pt x="51" y="501"/>
                  </a:lnTo>
                  <a:lnTo>
                    <a:pt x="53" y="483"/>
                  </a:lnTo>
                  <a:lnTo>
                    <a:pt x="56" y="448"/>
                  </a:lnTo>
                  <a:lnTo>
                    <a:pt x="56" y="448"/>
                  </a:lnTo>
                  <a:lnTo>
                    <a:pt x="57" y="436"/>
                  </a:lnTo>
                  <a:lnTo>
                    <a:pt x="60" y="422"/>
                  </a:lnTo>
                  <a:lnTo>
                    <a:pt x="67" y="398"/>
                  </a:lnTo>
                  <a:lnTo>
                    <a:pt x="74" y="372"/>
                  </a:lnTo>
                  <a:lnTo>
                    <a:pt x="77" y="359"/>
                  </a:lnTo>
                  <a:lnTo>
                    <a:pt x="80" y="347"/>
                  </a:lnTo>
                  <a:lnTo>
                    <a:pt x="80" y="347"/>
                  </a:lnTo>
                  <a:lnTo>
                    <a:pt x="87" y="305"/>
                  </a:lnTo>
                  <a:lnTo>
                    <a:pt x="96" y="262"/>
                  </a:lnTo>
                  <a:lnTo>
                    <a:pt x="104" y="220"/>
                  </a:lnTo>
                  <a:lnTo>
                    <a:pt x="112" y="178"/>
                  </a:lnTo>
                  <a:lnTo>
                    <a:pt x="112" y="178"/>
                  </a:lnTo>
                  <a:lnTo>
                    <a:pt x="119" y="134"/>
                  </a:lnTo>
                  <a:lnTo>
                    <a:pt x="123" y="92"/>
                  </a:lnTo>
                  <a:lnTo>
                    <a:pt x="127" y="48"/>
                  </a:lnTo>
                  <a:lnTo>
                    <a:pt x="128" y="4"/>
                  </a:lnTo>
                  <a:lnTo>
                    <a:pt x="128" y="4"/>
                  </a:lnTo>
                  <a:lnTo>
                    <a:pt x="127" y="2"/>
                  </a:lnTo>
                  <a:lnTo>
                    <a:pt x="126" y="1"/>
                  </a:lnTo>
                  <a:lnTo>
                    <a:pt x="125" y="0"/>
                  </a:lnTo>
                  <a:lnTo>
                    <a:pt x="122" y="0"/>
                  </a:lnTo>
                  <a:lnTo>
                    <a:pt x="120" y="0"/>
                  </a:lnTo>
                  <a:lnTo>
                    <a:pt x="119" y="1"/>
                  </a:lnTo>
                  <a:lnTo>
                    <a:pt x="118" y="2"/>
                  </a:lnTo>
                  <a:lnTo>
                    <a:pt x="117" y="4"/>
                  </a:lnTo>
                  <a:lnTo>
                    <a:pt x="11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58" name="Freeform 919"/>
            <p:cNvSpPr/>
            <p:nvPr/>
          </p:nvSpPr>
          <p:spPr bwMode="auto">
            <a:xfrm>
              <a:off x="3797300" y="1477963"/>
              <a:ext cx="60325" cy="268288"/>
            </a:xfrm>
            <a:custGeom>
              <a:avLst/>
              <a:gdLst/>
              <a:ahLst/>
              <a:cxnLst>
                <a:cxn ang="0">
                  <a:pos x="114" y="4"/>
                </a:cxn>
                <a:cxn ang="0">
                  <a:pos x="113" y="1"/>
                </a:cxn>
                <a:cxn ang="0">
                  <a:pos x="110" y="0"/>
                </a:cxn>
                <a:cxn ang="0">
                  <a:pos x="106" y="1"/>
                </a:cxn>
                <a:cxn ang="0">
                  <a:pos x="105" y="4"/>
                </a:cxn>
                <a:cxn ang="0">
                  <a:pos x="104" y="38"/>
                </a:cxn>
                <a:cxn ang="0">
                  <a:pos x="94" y="104"/>
                </a:cxn>
                <a:cxn ang="0">
                  <a:pos x="81" y="170"/>
                </a:cxn>
                <a:cxn ang="0">
                  <a:pos x="58" y="268"/>
                </a:cxn>
                <a:cxn ang="0">
                  <a:pos x="47" y="324"/>
                </a:cxn>
                <a:cxn ang="0">
                  <a:pos x="37" y="366"/>
                </a:cxn>
                <a:cxn ang="0">
                  <a:pos x="31" y="379"/>
                </a:cxn>
                <a:cxn ang="0">
                  <a:pos x="28" y="393"/>
                </a:cxn>
                <a:cxn ang="0">
                  <a:pos x="25" y="419"/>
                </a:cxn>
                <a:cxn ang="0">
                  <a:pos x="22" y="433"/>
                </a:cxn>
                <a:cxn ang="0">
                  <a:pos x="8" y="483"/>
                </a:cxn>
                <a:cxn ang="0">
                  <a:pos x="1" y="500"/>
                </a:cxn>
                <a:cxn ang="0">
                  <a:pos x="0" y="504"/>
                </a:cxn>
                <a:cxn ang="0">
                  <a:pos x="5" y="507"/>
                </a:cxn>
                <a:cxn ang="0">
                  <a:pos x="8" y="506"/>
                </a:cxn>
                <a:cxn ang="0">
                  <a:pos x="10" y="505"/>
                </a:cxn>
                <a:cxn ang="0">
                  <a:pos x="25" y="465"/>
                </a:cxn>
                <a:cxn ang="0">
                  <a:pos x="32" y="437"/>
                </a:cxn>
                <a:cxn ang="0">
                  <a:pos x="38" y="409"/>
                </a:cxn>
                <a:cxn ang="0">
                  <a:pos x="39" y="396"/>
                </a:cxn>
                <a:cxn ang="0">
                  <a:pos x="41" y="380"/>
                </a:cxn>
                <a:cxn ang="0">
                  <a:pos x="55" y="335"/>
                </a:cxn>
                <a:cxn ang="0">
                  <a:pos x="59" y="319"/>
                </a:cxn>
                <a:cxn ang="0">
                  <a:pos x="64" y="286"/>
                </a:cxn>
                <a:cxn ang="0">
                  <a:pos x="68" y="271"/>
                </a:cxn>
                <a:cxn ang="0">
                  <a:pos x="96" y="142"/>
                </a:cxn>
                <a:cxn ang="0">
                  <a:pos x="109" y="76"/>
                </a:cxn>
                <a:cxn ang="0">
                  <a:pos x="114" y="10"/>
                </a:cxn>
                <a:cxn ang="0">
                  <a:pos x="114" y="9"/>
                </a:cxn>
              </a:cxnLst>
              <a:rect l="0" t="0" r="r" b="b"/>
              <a:pathLst>
                <a:path w="114" h="507">
                  <a:moveTo>
                    <a:pt x="114" y="4"/>
                  </a:moveTo>
                  <a:lnTo>
                    <a:pt x="114" y="4"/>
                  </a:lnTo>
                  <a:lnTo>
                    <a:pt x="114" y="2"/>
                  </a:lnTo>
                  <a:lnTo>
                    <a:pt x="113" y="1"/>
                  </a:lnTo>
                  <a:lnTo>
                    <a:pt x="111" y="0"/>
                  </a:lnTo>
                  <a:lnTo>
                    <a:pt x="110" y="0"/>
                  </a:lnTo>
                  <a:lnTo>
                    <a:pt x="108" y="0"/>
                  </a:lnTo>
                  <a:lnTo>
                    <a:pt x="106" y="1"/>
                  </a:lnTo>
                  <a:lnTo>
                    <a:pt x="105" y="2"/>
                  </a:lnTo>
                  <a:lnTo>
                    <a:pt x="105" y="4"/>
                  </a:lnTo>
                  <a:lnTo>
                    <a:pt x="105" y="4"/>
                  </a:lnTo>
                  <a:lnTo>
                    <a:pt x="104" y="38"/>
                  </a:lnTo>
                  <a:lnTo>
                    <a:pt x="100" y="71"/>
                  </a:lnTo>
                  <a:lnTo>
                    <a:pt x="94" y="104"/>
                  </a:lnTo>
                  <a:lnTo>
                    <a:pt x="88" y="137"/>
                  </a:lnTo>
                  <a:lnTo>
                    <a:pt x="81" y="170"/>
                  </a:lnTo>
                  <a:lnTo>
                    <a:pt x="74" y="203"/>
                  </a:lnTo>
                  <a:lnTo>
                    <a:pt x="58" y="268"/>
                  </a:lnTo>
                  <a:lnTo>
                    <a:pt x="58" y="268"/>
                  </a:lnTo>
                  <a:lnTo>
                    <a:pt x="47" y="324"/>
                  </a:lnTo>
                  <a:lnTo>
                    <a:pt x="40" y="352"/>
                  </a:lnTo>
                  <a:lnTo>
                    <a:pt x="37" y="366"/>
                  </a:lnTo>
                  <a:lnTo>
                    <a:pt x="31" y="379"/>
                  </a:lnTo>
                  <a:lnTo>
                    <a:pt x="31" y="379"/>
                  </a:lnTo>
                  <a:lnTo>
                    <a:pt x="29" y="385"/>
                  </a:lnTo>
                  <a:lnTo>
                    <a:pt x="28" y="393"/>
                  </a:lnTo>
                  <a:lnTo>
                    <a:pt x="26" y="406"/>
                  </a:lnTo>
                  <a:lnTo>
                    <a:pt x="25" y="419"/>
                  </a:lnTo>
                  <a:lnTo>
                    <a:pt x="22" y="433"/>
                  </a:lnTo>
                  <a:lnTo>
                    <a:pt x="22" y="433"/>
                  </a:lnTo>
                  <a:lnTo>
                    <a:pt x="13" y="467"/>
                  </a:lnTo>
                  <a:lnTo>
                    <a:pt x="8" y="483"/>
                  </a:lnTo>
                  <a:lnTo>
                    <a:pt x="1" y="500"/>
                  </a:lnTo>
                  <a:lnTo>
                    <a:pt x="1" y="500"/>
                  </a:lnTo>
                  <a:lnTo>
                    <a:pt x="0" y="502"/>
                  </a:lnTo>
                  <a:lnTo>
                    <a:pt x="0" y="504"/>
                  </a:lnTo>
                  <a:lnTo>
                    <a:pt x="3" y="506"/>
                  </a:lnTo>
                  <a:lnTo>
                    <a:pt x="5" y="507"/>
                  </a:lnTo>
                  <a:lnTo>
                    <a:pt x="7" y="507"/>
                  </a:lnTo>
                  <a:lnTo>
                    <a:pt x="8" y="506"/>
                  </a:lnTo>
                  <a:lnTo>
                    <a:pt x="10" y="505"/>
                  </a:lnTo>
                  <a:lnTo>
                    <a:pt x="10" y="505"/>
                  </a:lnTo>
                  <a:lnTo>
                    <a:pt x="20" y="479"/>
                  </a:lnTo>
                  <a:lnTo>
                    <a:pt x="25" y="465"/>
                  </a:lnTo>
                  <a:lnTo>
                    <a:pt x="29" y="451"/>
                  </a:lnTo>
                  <a:lnTo>
                    <a:pt x="32" y="437"/>
                  </a:lnTo>
                  <a:lnTo>
                    <a:pt x="36" y="424"/>
                  </a:lnTo>
                  <a:lnTo>
                    <a:pt x="38" y="409"/>
                  </a:lnTo>
                  <a:lnTo>
                    <a:pt x="39" y="396"/>
                  </a:lnTo>
                  <a:lnTo>
                    <a:pt x="39" y="396"/>
                  </a:lnTo>
                  <a:lnTo>
                    <a:pt x="40" y="387"/>
                  </a:lnTo>
                  <a:lnTo>
                    <a:pt x="41" y="380"/>
                  </a:lnTo>
                  <a:lnTo>
                    <a:pt x="45" y="365"/>
                  </a:lnTo>
                  <a:lnTo>
                    <a:pt x="55" y="335"/>
                  </a:lnTo>
                  <a:lnTo>
                    <a:pt x="55" y="335"/>
                  </a:lnTo>
                  <a:lnTo>
                    <a:pt x="59" y="319"/>
                  </a:lnTo>
                  <a:lnTo>
                    <a:pt x="62" y="303"/>
                  </a:lnTo>
                  <a:lnTo>
                    <a:pt x="64" y="286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82" y="206"/>
                  </a:lnTo>
                  <a:lnTo>
                    <a:pt x="96" y="142"/>
                  </a:lnTo>
                  <a:lnTo>
                    <a:pt x="103" y="109"/>
                  </a:lnTo>
                  <a:lnTo>
                    <a:pt x="109" y="76"/>
                  </a:lnTo>
                  <a:lnTo>
                    <a:pt x="112" y="43"/>
                  </a:lnTo>
                  <a:lnTo>
                    <a:pt x="114" y="10"/>
                  </a:lnTo>
                  <a:lnTo>
                    <a:pt x="114" y="10"/>
                  </a:lnTo>
                  <a:lnTo>
                    <a:pt x="114" y="9"/>
                  </a:lnTo>
                  <a:lnTo>
                    <a:pt x="11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59" name="Freeform 920"/>
            <p:cNvSpPr/>
            <p:nvPr/>
          </p:nvSpPr>
          <p:spPr bwMode="auto">
            <a:xfrm>
              <a:off x="3857625" y="1504950"/>
              <a:ext cx="33338" cy="190500"/>
            </a:xfrm>
            <a:custGeom>
              <a:avLst/>
              <a:gdLst/>
              <a:ahLst/>
              <a:cxnLst>
                <a:cxn ang="0">
                  <a:pos x="54" y="2"/>
                </a:cxn>
                <a:cxn ang="0">
                  <a:pos x="48" y="11"/>
                </a:cxn>
                <a:cxn ang="0">
                  <a:pos x="45" y="24"/>
                </a:cxn>
                <a:cxn ang="0">
                  <a:pos x="46" y="44"/>
                </a:cxn>
                <a:cxn ang="0">
                  <a:pos x="46" y="50"/>
                </a:cxn>
                <a:cxn ang="0">
                  <a:pos x="42" y="74"/>
                </a:cxn>
                <a:cxn ang="0">
                  <a:pos x="31" y="123"/>
                </a:cxn>
                <a:cxn ang="0">
                  <a:pos x="29" y="147"/>
                </a:cxn>
                <a:cxn ang="0">
                  <a:pos x="28" y="162"/>
                </a:cxn>
                <a:cxn ang="0">
                  <a:pos x="24" y="206"/>
                </a:cxn>
                <a:cxn ang="0">
                  <a:pos x="13" y="265"/>
                </a:cxn>
                <a:cxn ang="0">
                  <a:pos x="11" y="275"/>
                </a:cxn>
                <a:cxn ang="0">
                  <a:pos x="9" y="306"/>
                </a:cxn>
                <a:cxn ang="0">
                  <a:pos x="8" y="319"/>
                </a:cxn>
                <a:cxn ang="0">
                  <a:pos x="0" y="354"/>
                </a:cxn>
                <a:cxn ang="0">
                  <a:pos x="0" y="356"/>
                </a:cxn>
                <a:cxn ang="0">
                  <a:pos x="4" y="360"/>
                </a:cxn>
                <a:cxn ang="0">
                  <a:pos x="7" y="360"/>
                </a:cxn>
                <a:cxn ang="0">
                  <a:pos x="9" y="357"/>
                </a:cxn>
                <a:cxn ang="0">
                  <a:pos x="16" y="325"/>
                </a:cxn>
                <a:cxn ang="0">
                  <a:pos x="19" y="292"/>
                </a:cxn>
                <a:cxn ang="0">
                  <a:pos x="20" y="280"/>
                </a:cxn>
                <a:cxn ang="0">
                  <a:pos x="27" y="240"/>
                </a:cxn>
                <a:cxn ang="0">
                  <a:pos x="35" y="201"/>
                </a:cxn>
                <a:cxn ang="0">
                  <a:pos x="37" y="188"/>
                </a:cxn>
                <a:cxn ang="0">
                  <a:pos x="38" y="161"/>
                </a:cxn>
                <a:cxn ang="0">
                  <a:pos x="40" y="133"/>
                </a:cxn>
                <a:cxn ang="0">
                  <a:pos x="44" y="109"/>
                </a:cxn>
                <a:cxn ang="0">
                  <a:pos x="50" y="85"/>
                </a:cxn>
                <a:cxn ang="0">
                  <a:pos x="57" y="53"/>
                </a:cxn>
                <a:cxn ang="0">
                  <a:pos x="57" y="43"/>
                </a:cxn>
                <a:cxn ang="0">
                  <a:pos x="56" y="24"/>
                </a:cxn>
                <a:cxn ang="0">
                  <a:pos x="56" y="15"/>
                </a:cxn>
                <a:cxn ang="0">
                  <a:pos x="60" y="8"/>
                </a:cxn>
                <a:cxn ang="0">
                  <a:pos x="62" y="7"/>
                </a:cxn>
                <a:cxn ang="0">
                  <a:pos x="62" y="3"/>
                </a:cxn>
                <a:cxn ang="0">
                  <a:pos x="58" y="0"/>
                </a:cxn>
                <a:cxn ang="0">
                  <a:pos x="54" y="2"/>
                </a:cxn>
              </a:cxnLst>
              <a:rect l="0" t="0" r="r" b="b"/>
              <a:pathLst>
                <a:path w="62" h="360">
                  <a:moveTo>
                    <a:pt x="54" y="2"/>
                  </a:moveTo>
                  <a:lnTo>
                    <a:pt x="54" y="2"/>
                  </a:lnTo>
                  <a:lnTo>
                    <a:pt x="50" y="6"/>
                  </a:lnTo>
                  <a:lnTo>
                    <a:pt x="48" y="11"/>
                  </a:lnTo>
                  <a:lnTo>
                    <a:pt x="46" y="17"/>
                  </a:lnTo>
                  <a:lnTo>
                    <a:pt x="45" y="24"/>
                  </a:lnTo>
                  <a:lnTo>
                    <a:pt x="46" y="38"/>
                  </a:lnTo>
                  <a:lnTo>
                    <a:pt x="46" y="44"/>
                  </a:lnTo>
                  <a:lnTo>
                    <a:pt x="46" y="50"/>
                  </a:lnTo>
                  <a:lnTo>
                    <a:pt x="46" y="50"/>
                  </a:lnTo>
                  <a:lnTo>
                    <a:pt x="44" y="62"/>
                  </a:lnTo>
                  <a:lnTo>
                    <a:pt x="42" y="74"/>
                  </a:lnTo>
                  <a:lnTo>
                    <a:pt x="36" y="99"/>
                  </a:lnTo>
                  <a:lnTo>
                    <a:pt x="31" y="123"/>
                  </a:lnTo>
                  <a:lnTo>
                    <a:pt x="29" y="135"/>
                  </a:lnTo>
                  <a:lnTo>
                    <a:pt x="29" y="147"/>
                  </a:lnTo>
                  <a:lnTo>
                    <a:pt x="29" y="147"/>
                  </a:lnTo>
                  <a:lnTo>
                    <a:pt x="28" y="162"/>
                  </a:lnTo>
                  <a:lnTo>
                    <a:pt x="27" y="177"/>
                  </a:lnTo>
                  <a:lnTo>
                    <a:pt x="24" y="206"/>
                  </a:lnTo>
                  <a:lnTo>
                    <a:pt x="19" y="236"/>
                  </a:lnTo>
                  <a:lnTo>
                    <a:pt x="13" y="265"/>
                  </a:lnTo>
                  <a:lnTo>
                    <a:pt x="13" y="265"/>
                  </a:lnTo>
                  <a:lnTo>
                    <a:pt x="11" y="275"/>
                  </a:lnTo>
                  <a:lnTo>
                    <a:pt x="10" y="286"/>
                  </a:lnTo>
                  <a:lnTo>
                    <a:pt x="9" y="306"/>
                  </a:lnTo>
                  <a:lnTo>
                    <a:pt x="9" y="306"/>
                  </a:lnTo>
                  <a:lnTo>
                    <a:pt x="8" y="319"/>
                  </a:lnTo>
                  <a:lnTo>
                    <a:pt x="5" y="331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6"/>
                  </a:lnTo>
                  <a:lnTo>
                    <a:pt x="1" y="358"/>
                  </a:lnTo>
                  <a:lnTo>
                    <a:pt x="4" y="360"/>
                  </a:lnTo>
                  <a:lnTo>
                    <a:pt x="6" y="360"/>
                  </a:lnTo>
                  <a:lnTo>
                    <a:pt x="7" y="360"/>
                  </a:lnTo>
                  <a:lnTo>
                    <a:pt x="8" y="359"/>
                  </a:lnTo>
                  <a:lnTo>
                    <a:pt x="9" y="357"/>
                  </a:lnTo>
                  <a:lnTo>
                    <a:pt x="9" y="357"/>
                  </a:lnTo>
                  <a:lnTo>
                    <a:pt x="16" y="325"/>
                  </a:lnTo>
                  <a:lnTo>
                    <a:pt x="18" y="309"/>
                  </a:lnTo>
                  <a:lnTo>
                    <a:pt x="19" y="292"/>
                  </a:lnTo>
                  <a:lnTo>
                    <a:pt x="19" y="292"/>
                  </a:lnTo>
                  <a:lnTo>
                    <a:pt x="20" y="280"/>
                  </a:lnTo>
                  <a:lnTo>
                    <a:pt x="22" y="266"/>
                  </a:lnTo>
                  <a:lnTo>
                    <a:pt x="27" y="240"/>
                  </a:lnTo>
                  <a:lnTo>
                    <a:pt x="33" y="215"/>
                  </a:lnTo>
                  <a:lnTo>
                    <a:pt x="35" y="201"/>
                  </a:lnTo>
                  <a:lnTo>
                    <a:pt x="37" y="188"/>
                  </a:lnTo>
                  <a:lnTo>
                    <a:pt x="37" y="188"/>
                  </a:lnTo>
                  <a:lnTo>
                    <a:pt x="38" y="174"/>
                  </a:lnTo>
                  <a:lnTo>
                    <a:pt x="38" y="161"/>
                  </a:lnTo>
                  <a:lnTo>
                    <a:pt x="39" y="146"/>
                  </a:lnTo>
                  <a:lnTo>
                    <a:pt x="40" y="133"/>
                  </a:lnTo>
                  <a:lnTo>
                    <a:pt x="40" y="133"/>
                  </a:lnTo>
                  <a:lnTo>
                    <a:pt x="44" y="109"/>
                  </a:lnTo>
                  <a:lnTo>
                    <a:pt x="50" y="85"/>
                  </a:lnTo>
                  <a:lnTo>
                    <a:pt x="50" y="85"/>
                  </a:lnTo>
                  <a:lnTo>
                    <a:pt x="55" y="65"/>
                  </a:lnTo>
                  <a:lnTo>
                    <a:pt x="57" y="53"/>
                  </a:lnTo>
                  <a:lnTo>
                    <a:pt x="57" y="43"/>
                  </a:lnTo>
                  <a:lnTo>
                    <a:pt x="57" y="43"/>
                  </a:lnTo>
                  <a:lnTo>
                    <a:pt x="56" y="34"/>
                  </a:lnTo>
                  <a:lnTo>
                    <a:pt x="56" y="24"/>
                  </a:lnTo>
                  <a:lnTo>
                    <a:pt x="56" y="19"/>
                  </a:lnTo>
                  <a:lnTo>
                    <a:pt x="56" y="15"/>
                  </a:lnTo>
                  <a:lnTo>
                    <a:pt x="58" y="11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2" y="7"/>
                  </a:lnTo>
                  <a:lnTo>
                    <a:pt x="62" y="5"/>
                  </a:lnTo>
                  <a:lnTo>
                    <a:pt x="62" y="3"/>
                  </a:lnTo>
                  <a:lnTo>
                    <a:pt x="61" y="2"/>
                  </a:lnTo>
                  <a:lnTo>
                    <a:pt x="58" y="0"/>
                  </a:lnTo>
                  <a:lnTo>
                    <a:pt x="56" y="1"/>
                  </a:lnTo>
                  <a:lnTo>
                    <a:pt x="54" y="2"/>
                  </a:lnTo>
                  <a:lnTo>
                    <a:pt x="5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60" name="Freeform 921"/>
            <p:cNvSpPr/>
            <p:nvPr/>
          </p:nvSpPr>
          <p:spPr bwMode="auto">
            <a:xfrm>
              <a:off x="3883025" y="1544638"/>
              <a:ext cx="22225" cy="130175"/>
            </a:xfrm>
            <a:custGeom>
              <a:avLst/>
              <a:gdLst/>
              <a:ahLst/>
              <a:cxnLst>
                <a:cxn ang="0">
                  <a:pos x="33" y="4"/>
                </a:cxn>
                <a:cxn ang="0">
                  <a:pos x="33" y="4"/>
                </a:cxn>
                <a:cxn ang="0">
                  <a:pos x="33" y="37"/>
                </a:cxn>
                <a:cxn ang="0">
                  <a:pos x="29" y="69"/>
                </a:cxn>
                <a:cxn ang="0">
                  <a:pos x="25" y="101"/>
                </a:cxn>
                <a:cxn ang="0">
                  <a:pos x="23" y="117"/>
                </a:cxn>
                <a:cxn ang="0">
                  <a:pos x="19" y="133"/>
                </a:cxn>
                <a:cxn ang="0">
                  <a:pos x="19" y="133"/>
                </a:cxn>
                <a:cxn ang="0">
                  <a:pos x="13" y="156"/>
                </a:cxn>
                <a:cxn ang="0">
                  <a:pos x="11" y="167"/>
                </a:cxn>
                <a:cxn ang="0">
                  <a:pos x="10" y="179"/>
                </a:cxn>
                <a:cxn ang="0">
                  <a:pos x="10" y="179"/>
                </a:cxn>
                <a:cxn ang="0">
                  <a:pos x="8" y="194"/>
                </a:cxn>
                <a:cxn ang="0">
                  <a:pos x="5" y="210"/>
                </a:cxn>
                <a:cxn ang="0">
                  <a:pos x="2" y="225"/>
                </a:cxn>
                <a:cxn ang="0">
                  <a:pos x="0" y="242"/>
                </a:cxn>
                <a:cxn ang="0">
                  <a:pos x="0" y="242"/>
                </a:cxn>
                <a:cxn ang="0">
                  <a:pos x="0" y="244"/>
                </a:cxn>
                <a:cxn ang="0">
                  <a:pos x="1" y="245"/>
                </a:cxn>
                <a:cxn ang="0">
                  <a:pos x="3" y="246"/>
                </a:cxn>
                <a:cxn ang="0">
                  <a:pos x="4" y="246"/>
                </a:cxn>
                <a:cxn ang="0">
                  <a:pos x="6" y="246"/>
                </a:cxn>
                <a:cxn ang="0">
                  <a:pos x="8" y="245"/>
                </a:cxn>
                <a:cxn ang="0">
                  <a:pos x="9" y="244"/>
                </a:cxn>
                <a:cxn ang="0">
                  <a:pos x="9" y="242"/>
                </a:cxn>
                <a:cxn ang="0">
                  <a:pos x="9" y="242"/>
                </a:cxn>
                <a:cxn ang="0">
                  <a:pos x="11" y="227"/>
                </a:cxn>
                <a:cxn ang="0">
                  <a:pos x="14" y="214"/>
                </a:cxn>
                <a:cxn ang="0">
                  <a:pos x="17" y="199"/>
                </a:cxn>
                <a:cxn ang="0">
                  <a:pos x="18" y="193"/>
                </a:cxn>
                <a:cxn ang="0">
                  <a:pos x="18" y="186"/>
                </a:cxn>
                <a:cxn ang="0">
                  <a:pos x="18" y="186"/>
                </a:cxn>
                <a:cxn ang="0">
                  <a:pos x="19" y="177"/>
                </a:cxn>
                <a:cxn ang="0">
                  <a:pos x="20" y="169"/>
                </a:cxn>
                <a:cxn ang="0">
                  <a:pos x="24" y="152"/>
                </a:cxn>
                <a:cxn ang="0">
                  <a:pos x="28" y="135"/>
                </a:cxn>
                <a:cxn ang="0">
                  <a:pos x="32" y="119"/>
                </a:cxn>
                <a:cxn ang="0">
                  <a:pos x="32" y="119"/>
                </a:cxn>
                <a:cxn ang="0">
                  <a:pos x="37" y="90"/>
                </a:cxn>
                <a:cxn ang="0">
                  <a:pos x="40" y="62"/>
                </a:cxn>
                <a:cxn ang="0">
                  <a:pos x="42" y="33"/>
                </a:cxn>
                <a:cxn ang="0">
                  <a:pos x="42" y="4"/>
                </a:cxn>
                <a:cxn ang="0">
                  <a:pos x="42" y="4"/>
                </a:cxn>
                <a:cxn ang="0">
                  <a:pos x="42" y="2"/>
                </a:cxn>
                <a:cxn ang="0">
                  <a:pos x="41" y="1"/>
                </a:cxn>
                <a:cxn ang="0">
                  <a:pos x="39" y="0"/>
                </a:cxn>
                <a:cxn ang="0">
                  <a:pos x="38" y="0"/>
                </a:cxn>
                <a:cxn ang="0">
                  <a:pos x="36" y="0"/>
                </a:cxn>
                <a:cxn ang="0">
                  <a:pos x="35" y="1"/>
                </a:cxn>
                <a:cxn ang="0">
                  <a:pos x="34" y="2"/>
                </a:cxn>
                <a:cxn ang="0">
                  <a:pos x="33" y="4"/>
                </a:cxn>
                <a:cxn ang="0">
                  <a:pos x="33" y="4"/>
                </a:cxn>
              </a:cxnLst>
              <a:rect l="0" t="0" r="r" b="b"/>
              <a:pathLst>
                <a:path w="42" h="246">
                  <a:moveTo>
                    <a:pt x="33" y="4"/>
                  </a:moveTo>
                  <a:lnTo>
                    <a:pt x="33" y="4"/>
                  </a:lnTo>
                  <a:lnTo>
                    <a:pt x="33" y="37"/>
                  </a:lnTo>
                  <a:lnTo>
                    <a:pt x="29" y="69"/>
                  </a:lnTo>
                  <a:lnTo>
                    <a:pt x="25" y="101"/>
                  </a:lnTo>
                  <a:lnTo>
                    <a:pt x="23" y="11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13" y="156"/>
                  </a:lnTo>
                  <a:lnTo>
                    <a:pt x="11" y="167"/>
                  </a:lnTo>
                  <a:lnTo>
                    <a:pt x="10" y="179"/>
                  </a:lnTo>
                  <a:lnTo>
                    <a:pt x="10" y="179"/>
                  </a:lnTo>
                  <a:lnTo>
                    <a:pt x="8" y="194"/>
                  </a:lnTo>
                  <a:lnTo>
                    <a:pt x="5" y="210"/>
                  </a:lnTo>
                  <a:lnTo>
                    <a:pt x="2" y="225"/>
                  </a:lnTo>
                  <a:lnTo>
                    <a:pt x="0" y="242"/>
                  </a:lnTo>
                  <a:lnTo>
                    <a:pt x="0" y="242"/>
                  </a:lnTo>
                  <a:lnTo>
                    <a:pt x="0" y="244"/>
                  </a:lnTo>
                  <a:lnTo>
                    <a:pt x="1" y="245"/>
                  </a:lnTo>
                  <a:lnTo>
                    <a:pt x="3" y="246"/>
                  </a:lnTo>
                  <a:lnTo>
                    <a:pt x="4" y="246"/>
                  </a:lnTo>
                  <a:lnTo>
                    <a:pt x="6" y="246"/>
                  </a:lnTo>
                  <a:lnTo>
                    <a:pt x="8" y="245"/>
                  </a:lnTo>
                  <a:lnTo>
                    <a:pt x="9" y="244"/>
                  </a:lnTo>
                  <a:lnTo>
                    <a:pt x="9" y="242"/>
                  </a:lnTo>
                  <a:lnTo>
                    <a:pt x="9" y="242"/>
                  </a:lnTo>
                  <a:lnTo>
                    <a:pt x="11" y="227"/>
                  </a:lnTo>
                  <a:lnTo>
                    <a:pt x="14" y="214"/>
                  </a:lnTo>
                  <a:lnTo>
                    <a:pt x="17" y="199"/>
                  </a:lnTo>
                  <a:lnTo>
                    <a:pt x="18" y="193"/>
                  </a:lnTo>
                  <a:lnTo>
                    <a:pt x="18" y="186"/>
                  </a:lnTo>
                  <a:lnTo>
                    <a:pt x="18" y="186"/>
                  </a:lnTo>
                  <a:lnTo>
                    <a:pt x="19" y="177"/>
                  </a:lnTo>
                  <a:lnTo>
                    <a:pt x="20" y="169"/>
                  </a:lnTo>
                  <a:lnTo>
                    <a:pt x="24" y="152"/>
                  </a:lnTo>
                  <a:lnTo>
                    <a:pt x="28" y="135"/>
                  </a:lnTo>
                  <a:lnTo>
                    <a:pt x="32" y="119"/>
                  </a:lnTo>
                  <a:lnTo>
                    <a:pt x="32" y="119"/>
                  </a:lnTo>
                  <a:lnTo>
                    <a:pt x="37" y="90"/>
                  </a:lnTo>
                  <a:lnTo>
                    <a:pt x="40" y="62"/>
                  </a:lnTo>
                  <a:lnTo>
                    <a:pt x="42" y="33"/>
                  </a:lnTo>
                  <a:lnTo>
                    <a:pt x="42" y="4"/>
                  </a:lnTo>
                  <a:lnTo>
                    <a:pt x="42" y="4"/>
                  </a:lnTo>
                  <a:lnTo>
                    <a:pt x="42" y="2"/>
                  </a:lnTo>
                  <a:lnTo>
                    <a:pt x="41" y="1"/>
                  </a:lnTo>
                  <a:lnTo>
                    <a:pt x="39" y="0"/>
                  </a:lnTo>
                  <a:lnTo>
                    <a:pt x="38" y="0"/>
                  </a:lnTo>
                  <a:lnTo>
                    <a:pt x="36" y="0"/>
                  </a:lnTo>
                  <a:lnTo>
                    <a:pt x="35" y="1"/>
                  </a:lnTo>
                  <a:lnTo>
                    <a:pt x="34" y="2"/>
                  </a:lnTo>
                  <a:lnTo>
                    <a:pt x="33" y="4"/>
                  </a:lnTo>
                  <a:lnTo>
                    <a:pt x="33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61" name="Freeform 922"/>
            <p:cNvSpPr/>
            <p:nvPr/>
          </p:nvSpPr>
          <p:spPr bwMode="auto">
            <a:xfrm>
              <a:off x="3454400" y="1239838"/>
              <a:ext cx="25400" cy="65088"/>
            </a:xfrm>
            <a:custGeom>
              <a:avLst/>
              <a:gdLst/>
              <a:ahLst/>
              <a:cxnLst>
                <a:cxn ang="0">
                  <a:pos x="38" y="4"/>
                </a:cxn>
                <a:cxn ang="0">
                  <a:pos x="38" y="4"/>
                </a:cxn>
                <a:cxn ang="0">
                  <a:pos x="37" y="12"/>
                </a:cxn>
                <a:cxn ang="0">
                  <a:pos x="36" y="19"/>
                </a:cxn>
                <a:cxn ang="0">
                  <a:pos x="31" y="34"/>
                </a:cxn>
                <a:cxn ang="0">
                  <a:pos x="26" y="47"/>
                </a:cxn>
                <a:cxn ang="0">
                  <a:pos x="18" y="62"/>
                </a:cxn>
                <a:cxn ang="0">
                  <a:pos x="12" y="75"/>
                </a:cxn>
                <a:cxn ang="0">
                  <a:pos x="6" y="89"/>
                </a:cxn>
                <a:cxn ang="0">
                  <a:pos x="2" y="103"/>
                </a:cxn>
                <a:cxn ang="0">
                  <a:pos x="1" y="110"/>
                </a:cxn>
                <a:cxn ang="0">
                  <a:pos x="0" y="117"/>
                </a:cxn>
                <a:cxn ang="0">
                  <a:pos x="0" y="117"/>
                </a:cxn>
                <a:cxn ang="0">
                  <a:pos x="0" y="120"/>
                </a:cxn>
                <a:cxn ang="0">
                  <a:pos x="1" y="122"/>
                </a:cxn>
                <a:cxn ang="0">
                  <a:pos x="3" y="123"/>
                </a:cxn>
                <a:cxn ang="0">
                  <a:pos x="4" y="123"/>
                </a:cxn>
                <a:cxn ang="0">
                  <a:pos x="6" y="123"/>
                </a:cxn>
                <a:cxn ang="0">
                  <a:pos x="8" y="122"/>
                </a:cxn>
                <a:cxn ang="0">
                  <a:pos x="9" y="120"/>
                </a:cxn>
                <a:cxn ang="0">
                  <a:pos x="9" y="117"/>
                </a:cxn>
                <a:cxn ang="0">
                  <a:pos x="9" y="117"/>
                </a:cxn>
                <a:cxn ang="0">
                  <a:pos x="10" y="109"/>
                </a:cxn>
                <a:cxn ang="0">
                  <a:pos x="12" y="101"/>
                </a:cxn>
                <a:cxn ang="0">
                  <a:pos x="15" y="94"/>
                </a:cxn>
                <a:cxn ang="0">
                  <a:pos x="19" y="86"/>
                </a:cxn>
                <a:cxn ang="0">
                  <a:pos x="27" y="73"/>
                </a:cxn>
                <a:cxn ang="0">
                  <a:pos x="30" y="65"/>
                </a:cxn>
                <a:cxn ang="0">
                  <a:pos x="33" y="58"/>
                </a:cxn>
                <a:cxn ang="0">
                  <a:pos x="33" y="58"/>
                </a:cxn>
                <a:cxn ang="0">
                  <a:pos x="42" y="32"/>
                </a:cxn>
                <a:cxn ang="0">
                  <a:pos x="45" y="18"/>
                </a:cxn>
                <a:cxn ang="0">
                  <a:pos x="47" y="4"/>
                </a:cxn>
                <a:cxn ang="0">
                  <a:pos x="47" y="4"/>
                </a:cxn>
                <a:cxn ang="0">
                  <a:pos x="47" y="2"/>
                </a:cxn>
                <a:cxn ang="0">
                  <a:pos x="46" y="1"/>
                </a:cxn>
                <a:cxn ang="0">
                  <a:pos x="44" y="0"/>
                </a:cxn>
                <a:cxn ang="0">
                  <a:pos x="43" y="0"/>
                </a:cxn>
                <a:cxn ang="0">
                  <a:pos x="41" y="0"/>
                </a:cxn>
                <a:cxn ang="0">
                  <a:pos x="39" y="1"/>
                </a:cxn>
                <a:cxn ang="0">
                  <a:pos x="38" y="2"/>
                </a:cxn>
                <a:cxn ang="0">
                  <a:pos x="38" y="4"/>
                </a:cxn>
                <a:cxn ang="0">
                  <a:pos x="38" y="4"/>
                </a:cxn>
              </a:cxnLst>
              <a:rect l="0" t="0" r="r" b="b"/>
              <a:pathLst>
                <a:path w="47" h="123">
                  <a:moveTo>
                    <a:pt x="38" y="4"/>
                  </a:moveTo>
                  <a:lnTo>
                    <a:pt x="38" y="4"/>
                  </a:lnTo>
                  <a:lnTo>
                    <a:pt x="37" y="12"/>
                  </a:lnTo>
                  <a:lnTo>
                    <a:pt x="36" y="19"/>
                  </a:lnTo>
                  <a:lnTo>
                    <a:pt x="31" y="34"/>
                  </a:lnTo>
                  <a:lnTo>
                    <a:pt x="26" y="47"/>
                  </a:lnTo>
                  <a:lnTo>
                    <a:pt x="18" y="62"/>
                  </a:lnTo>
                  <a:lnTo>
                    <a:pt x="12" y="75"/>
                  </a:lnTo>
                  <a:lnTo>
                    <a:pt x="6" y="89"/>
                  </a:lnTo>
                  <a:lnTo>
                    <a:pt x="2" y="103"/>
                  </a:lnTo>
                  <a:lnTo>
                    <a:pt x="1" y="110"/>
                  </a:lnTo>
                  <a:lnTo>
                    <a:pt x="0" y="117"/>
                  </a:lnTo>
                  <a:lnTo>
                    <a:pt x="0" y="117"/>
                  </a:lnTo>
                  <a:lnTo>
                    <a:pt x="0" y="120"/>
                  </a:lnTo>
                  <a:lnTo>
                    <a:pt x="1" y="122"/>
                  </a:lnTo>
                  <a:lnTo>
                    <a:pt x="3" y="123"/>
                  </a:lnTo>
                  <a:lnTo>
                    <a:pt x="4" y="123"/>
                  </a:lnTo>
                  <a:lnTo>
                    <a:pt x="6" y="123"/>
                  </a:lnTo>
                  <a:lnTo>
                    <a:pt x="8" y="122"/>
                  </a:lnTo>
                  <a:lnTo>
                    <a:pt x="9" y="120"/>
                  </a:lnTo>
                  <a:lnTo>
                    <a:pt x="9" y="117"/>
                  </a:lnTo>
                  <a:lnTo>
                    <a:pt x="9" y="117"/>
                  </a:lnTo>
                  <a:lnTo>
                    <a:pt x="10" y="109"/>
                  </a:lnTo>
                  <a:lnTo>
                    <a:pt x="12" y="101"/>
                  </a:lnTo>
                  <a:lnTo>
                    <a:pt x="15" y="94"/>
                  </a:lnTo>
                  <a:lnTo>
                    <a:pt x="19" y="86"/>
                  </a:lnTo>
                  <a:lnTo>
                    <a:pt x="27" y="73"/>
                  </a:lnTo>
                  <a:lnTo>
                    <a:pt x="30" y="65"/>
                  </a:lnTo>
                  <a:lnTo>
                    <a:pt x="33" y="58"/>
                  </a:lnTo>
                  <a:lnTo>
                    <a:pt x="33" y="58"/>
                  </a:lnTo>
                  <a:lnTo>
                    <a:pt x="42" y="32"/>
                  </a:lnTo>
                  <a:lnTo>
                    <a:pt x="45" y="18"/>
                  </a:lnTo>
                  <a:lnTo>
                    <a:pt x="47" y="4"/>
                  </a:lnTo>
                  <a:lnTo>
                    <a:pt x="47" y="4"/>
                  </a:lnTo>
                  <a:lnTo>
                    <a:pt x="47" y="2"/>
                  </a:lnTo>
                  <a:lnTo>
                    <a:pt x="46" y="1"/>
                  </a:lnTo>
                  <a:lnTo>
                    <a:pt x="44" y="0"/>
                  </a:lnTo>
                  <a:lnTo>
                    <a:pt x="43" y="0"/>
                  </a:lnTo>
                  <a:lnTo>
                    <a:pt x="41" y="0"/>
                  </a:lnTo>
                  <a:lnTo>
                    <a:pt x="39" y="1"/>
                  </a:lnTo>
                  <a:lnTo>
                    <a:pt x="38" y="2"/>
                  </a:lnTo>
                  <a:lnTo>
                    <a:pt x="38" y="4"/>
                  </a:lnTo>
                  <a:lnTo>
                    <a:pt x="3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62" name="Freeform 923"/>
            <p:cNvSpPr/>
            <p:nvPr/>
          </p:nvSpPr>
          <p:spPr bwMode="auto">
            <a:xfrm>
              <a:off x="3471863" y="1241425"/>
              <a:ext cx="26988" cy="77788"/>
            </a:xfrm>
            <a:custGeom>
              <a:avLst/>
              <a:gdLst/>
              <a:ahLst/>
              <a:cxnLst>
                <a:cxn ang="0">
                  <a:pos x="43" y="5"/>
                </a:cxn>
                <a:cxn ang="0">
                  <a:pos x="43" y="5"/>
                </a:cxn>
                <a:cxn ang="0">
                  <a:pos x="42" y="13"/>
                </a:cxn>
                <a:cxn ang="0">
                  <a:pos x="40" y="23"/>
                </a:cxn>
                <a:cxn ang="0">
                  <a:pos x="35" y="40"/>
                </a:cxn>
                <a:cxn ang="0">
                  <a:pos x="29" y="57"/>
                </a:cxn>
                <a:cxn ang="0">
                  <a:pos x="21" y="73"/>
                </a:cxn>
                <a:cxn ang="0">
                  <a:pos x="14" y="91"/>
                </a:cxn>
                <a:cxn ang="0">
                  <a:pos x="7" y="107"/>
                </a:cxn>
                <a:cxn ang="0">
                  <a:pos x="3" y="125"/>
                </a:cxn>
                <a:cxn ang="0">
                  <a:pos x="1" y="133"/>
                </a:cxn>
                <a:cxn ang="0">
                  <a:pos x="0" y="142"/>
                </a:cxn>
                <a:cxn ang="0">
                  <a:pos x="0" y="142"/>
                </a:cxn>
                <a:cxn ang="0">
                  <a:pos x="1" y="144"/>
                </a:cxn>
                <a:cxn ang="0">
                  <a:pos x="1" y="145"/>
                </a:cxn>
                <a:cxn ang="0">
                  <a:pos x="3" y="146"/>
                </a:cxn>
                <a:cxn ang="0">
                  <a:pos x="5" y="146"/>
                </a:cxn>
                <a:cxn ang="0">
                  <a:pos x="6" y="146"/>
                </a:cxn>
                <a:cxn ang="0">
                  <a:pos x="8" y="145"/>
                </a:cxn>
                <a:cxn ang="0">
                  <a:pos x="9" y="144"/>
                </a:cxn>
                <a:cxn ang="0">
                  <a:pos x="9" y="142"/>
                </a:cxn>
                <a:cxn ang="0">
                  <a:pos x="9" y="142"/>
                </a:cxn>
                <a:cxn ang="0">
                  <a:pos x="10" y="133"/>
                </a:cxn>
                <a:cxn ang="0">
                  <a:pos x="12" y="125"/>
                </a:cxn>
                <a:cxn ang="0">
                  <a:pos x="17" y="107"/>
                </a:cxn>
                <a:cxn ang="0">
                  <a:pos x="24" y="91"/>
                </a:cxn>
                <a:cxn ang="0">
                  <a:pos x="31" y="73"/>
                </a:cxn>
                <a:cxn ang="0">
                  <a:pos x="38" y="57"/>
                </a:cxn>
                <a:cxn ang="0">
                  <a:pos x="44" y="40"/>
                </a:cxn>
                <a:cxn ang="0">
                  <a:pos x="49" y="23"/>
                </a:cxn>
                <a:cxn ang="0">
                  <a:pos x="51" y="13"/>
                </a:cxn>
                <a:cxn ang="0">
                  <a:pos x="52" y="5"/>
                </a:cxn>
                <a:cxn ang="0">
                  <a:pos x="52" y="5"/>
                </a:cxn>
                <a:cxn ang="0">
                  <a:pos x="51" y="3"/>
                </a:cxn>
                <a:cxn ang="0">
                  <a:pos x="51" y="2"/>
                </a:cxn>
                <a:cxn ang="0">
                  <a:pos x="49" y="1"/>
                </a:cxn>
                <a:cxn ang="0">
                  <a:pos x="47" y="0"/>
                </a:cxn>
                <a:cxn ang="0">
                  <a:pos x="44" y="2"/>
                </a:cxn>
                <a:cxn ang="0">
                  <a:pos x="43" y="3"/>
                </a:cxn>
                <a:cxn ang="0">
                  <a:pos x="43" y="5"/>
                </a:cxn>
                <a:cxn ang="0">
                  <a:pos x="43" y="5"/>
                </a:cxn>
              </a:cxnLst>
              <a:rect l="0" t="0" r="r" b="b"/>
              <a:pathLst>
                <a:path w="52" h="146">
                  <a:moveTo>
                    <a:pt x="43" y="5"/>
                  </a:moveTo>
                  <a:lnTo>
                    <a:pt x="43" y="5"/>
                  </a:lnTo>
                  <a:lnTo>
                    <a:pt x="42" y="13"/>
                  </a:lnTo>
                  <a:lnTo>
                    <a:pt x="40" y="23"/>
                  </a:lnTo>
                  <a:lnTo>
                    <a:pt x="35" y="40"/>
                  </a:lnTo>
                  <a:lnTo>
                    <a:pt x="29" y="57"/>
                  </a:lnTo>
                  <a:lnTo>
                    <a:pt x="21" y="73"/>
                  </a:lnTo>
                  <a:lnTo>
                    <a:pt x="14" y="91"/>
                  </a:lnTo>
                  <a:lnTo>
                    <a:pt x="7" y="107"/>
                  </a:lnTo>
                  <a:lnTo>
                    <a:pt x="3" y="125"/>
                  </a:lnTo>
                  <a:lnTo>
                    <a:pt x="1" y="133"/>
                  </a:lnTo>
                  <a:lnTo>
                    <a:pt x="0" y="142"/>
                  </a:lnTo>
                  <a:lnTo>
                    <a:pt x="0" y="142"/>
                  </a:lnTo>
                  <a:lnTo>
                    <a:pt x="1" y="144"/>
                  </a:lnTo>
                  <a:lnTo>
                    <a:pt x="1" y="145"/>
                  </a:lnTo>
                  <a:lnTo>
                    <a:pt x="3" y="146"/>
                  </a:lnTo>
                  <a:lnTo>
                    <a:pt x="5" y="146"/>
                  </a:lnTo>
                  <a:lnTo>
                    <a:pt x="6" y="146"/>
                  </a:lnTo>
                  <a:lnTo>
                    <a:pt x="8" y="145"/>
                  </a:lnTo>
                  <a:lnTo>
                    <a:pt x="9" y="144"/>
                  </a:lnTo>
                  <a:lnTo>
                    <a:pt x="9" y="142"/>
                  </a:lnTo>
                  <a:lnTo>
                    <a:pt x="9" y="142"/>
                  </a:lnTo>
                  <a:lnTo>
                    <a:pt x="10" y="133"/>
                  </a:lnTo>
                  <a:lnTo>
                    <a:pt x="12" y="125"/>
                  </a:lnTo>
                  <a:lnTo>
                    <a:pt x="17" y="107"/>
                  </a:lnTo>
                  <a:lnTo>
                    <a:pt x="24" y="91"/>
                  </a:lnTo>
                  <a:lnTo>
                    <a:pt x="31" y="73"/>
                  </a:lnTo>
                  <a:lnTo>
                    <a:pt x="38" y="57"/>
                  </a:lnTo>
                  <a:lnTo>
                    <a:pt x="44" y="40"/>
                  </a:lnTo>
                  <a:lnTo>
                    <a:pt x="49" y="23"/>
                  </a:lnTo>
                  <a:lnTo>
                    <a:pt x="51" y="13"/>
                  </a:lnTo>
                  <a:lnTo>
                    <a:pt x="52" y="5"/>
                  </a:lnTo>
                  <a:lnTo>
                    <a:pt x="52" y="5"/>
                  </a:lnTo>
                  <a:lnTo>
                    <a:pt x="51" y="3"/>
                  </a:lnTo>
                  <a:lnTo>
                    <a:pt x="51" y="2"/>
                  </a:lnTo>
                  <a:lnTo>
                    <a:pt x="49" y="1"/>
                  </a:lnTo>
                  <a:lnTo>
                    <a:pt x="47" y="0"/>
                  </a:lnTo>
                  <a:lnTo>
                    <a:pt x="44" y="2"/>
                  </a:lnTo>
                  <a:lnTo>
                    <a:pt x="43" y="3"/>
                  </a:lnTo>
                  <a:lnTo>
                    <a:pt x="43" y="5"/>
                  </a:lnTo>
                  <a:lnTo>
                    <a:pt x="43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63" name="Freeform 924"/>
            <p:cNvSpPr/>
            <p:nvPr/>
          </p:nvSpPr>
          <p:spPr bwMode="auto">
            <a:xfrm>
              <a:off x="3497263" y="1241425"/>
              <a:ext cx="34925" cy="100013"/>
            </a:xfrm>
            <a:custGeom>
              <a:avLst/>
              <a:gdLst/>
              <a:ahLst/>
              <a:cxnLst>
                <a:cxn ang="0">
                  <a:pos x="57" y="4"/>
                </a:cxn>
                <a:cxn ang="0">
                  <a:pos x="54" y="12"/>
                </a:cxn>
                <a:cxn ang="0">
                  <a:pos x="50" y="20"/>
                </a:cxn>
                <a:cxn ang="0">
                  <a:pos x="47" y="31"/>
                </a:cxn>
                <a:cxn ang="0">
                  <a:pos x="45" y="42"/>
                </a:cxn>
                <a:cxn ang="0">
                  <a:pos x="30" y="86"/>
                </a:cxn>
                <a:cxn ang="0">
                  <a:pos x="24" y="99"/>
                </a:cxn>
                <a:cxn ang="0">
                  <a:pos x="12" y="128"/>
                </a:cxn>
                <a:cxn ang="0">
                  <a:pos x="9" y="138"/>
                </a:cxn>
                <a:cxn ang="0">
                  <a:pos x="7" y="149"/>
                </a:cxn>
                <a:cxn ang="0">
                  <a:pos x="6" y="167"/>
                </a:cxn>
                <a:cxn ang="0">
                  <a:pos x="4" y="179"/>
                </a:cxn>
                <a:cxn ang="0">
                  <a:pos x="1" y="182"/>
                </a:cxn>
                <a:cxn ang="0">
                  <a:pos x="0" y="185"/>
                </a:cxn>
                <a:cxn ang="0">
                  <a:pos x="1" y="188"/>
                </a:cxn>
                <a:cxn ang="0">
                  <a:pos x="6" y="189"/>
                </a:cxn>
                <a:cxn ang="0">
                  <a:pos x="9" y="189"/>
                </a:cxn>
                <a:cxn ang="0">
                  <a:pos x="15" y="179"/>
                </a:cxn>
                <a:cxn ang="0">
                  <a:pos x="16" y="167"/>
                </a:cxn>
                <a:cxn ang="0">
                  <a:pos x="15" y="159"/>
                </a:cxn>
                <a:cxn ang="0">
                  <a:pos x="17" y="142"/>
                </a:cxn>
                <a:cxn ang="0">
                  <a:pos x="25" y="119"/>
                </a:cxn>
                <a:cxn ang="0">
                  <a:pos x="32" y="103"/>
                </a:cxn>
                <a:cxn ang="0">
                  <a:pos x="42" y="80"/>
                </a:cxn>
                <a:cxn ang="0">
                  <a:pos x="49" y="58"/>
                </a:cxn>
                <a:cxn ang="0">
                  <a:pos x="57" y="30"/>
                </a:cxn>
                <a:cxn ang="0">
                  <a:pos x="59" y="24"/>
                </a:cxn>
                <a:cxn ang="0">
                  <a:pos x="64" y="12"/>
                </a:cxn>
                <a:cxn ang="0">
                  <a:pos x="66" y="6"/>
                </a:cxn>
                <a:cxn ang="0">
                  <a:pos x="65" y="2"/>
                </a:cxn>
                <a:cxn ang="0">
                  <a:pos x="61" y="0"/>
                </a:cxn>
                <a:cxn ang="0">
                  <a:pos x="58" y="2"/>
                </a:cxn>
                <a:cxn ang="0">
                  <a:pos x="57" y="4"/>
                </a:cxn>
              </a:cxnLst>
              <a:rect l="0" t="0" r="r" b="b"/>
              <a:pathLst>
                <a:path w="66" h="190">
                  <a:moveTo>
                    <a:pt x="57" y="4"/>
                  </a:moveTo>
                  <a:lnTo>
                    <a:pt x="57" y="4"/>
                  </a:lnTo>
                  <a:lnTo>
                    <a:pt x="56" y="8"/>
                  </a:lnTo>
                  <a:lnTo>
                    <a:pt x="54" y="12"/>
                  </a:lnTo>
                  <a:lnTo>
                    <a:pt x="50" y="20"/>
                  </a:lnTo>
                  <a:lnTo>
                    <a:pt x="50" y="20"/>
                  </a:lnTo>
                  <a:lnTo>
                    <a:pt x="48" y="26"/>
                  </a:lnTo>
                  <a:lnTo>
                    <a:pt x="47" y="31"/>
                  </a:lnTo>
                  <a:lnTo>
                    <a:pt x="45" y="42"/>
                  </a:lnTo>
                  <a:lnTo>
                    <a:pt x="45" y="42"/>
                  </a:lnTo>
                  <a:lnTo>
                    <a:pt x="35" y="71"/>
                  </a:lnTo>
                  <a:lnTo>
                    <a:pt x="30" y="86"/>
                  </a:lnTo>
                  <a:lnTo>
                    <a:pt x="24" y="99"/>
                  </a:lnTo>
                  <a:lnTo>
                    <a:pt x="24" y="99"/>
                  </a:lnTo>
                  <a:lnTo>
                    <a:pt x="15" y="118"/>
                  </a:lnTo>
                  <a:lnTo>
                    <a:pt x="12" y="128"/>
                  </a:lnTo>
                  <a:lnTo>
                    <a:pt x="9" y="138"/>
                  </a:lnTo>
                  <a:lnTo>
                    <a:pt x="9" y="138"/>
                  </a:lnTo>
                  <a:lnTo>
                    <a:pt x="7" y="142"/>
                  </a:lnTo>
                  <a:lnTo>
                    <a:pt x="7" y="149"/>
                  </a:lnTo>
                  <a:lnTo>
                    <a:pt x="6" y="161"/>
                  </a:lnTo>
                  <a:lnTo>
                    <a:pt x="6" y="167"/>
                  </a:lnTo>
                  <a:lnTo>
                    <a:pt x="5" y="173"/>
                  </a:lnTo>
                  <a:lnTo>
                    <a:pt x="4" y="179"/>
                  </a:lnTo>
                  <a:lnTo>
                    <a:pt x="1" y="182"/>
                  </a:lnTo>
                  <a:lnTo>
                    <a:pt x="1" y="182"/>
                  </a:lnTo>
                  <a:lnTo>
                    <a:pt x="0" y="184"/>
                  </a:lnTo>
                  <a:lnTo>
                    <a:pt x="0" y="185"/>
                  </a:lnTo>
                  <a:lnTo>
                    <a:pt x="0" y="187"/>
                  </a:lnTo>
                  <a:lnTo>
                    <a:pt x="1" y="188"/>
                  </a:lnTo>
                  <a:lnTo>
                    <a:pt x="4" y="190"/>
                  </a:lnTo>
                  <a:lnTo>
                    <a:pt x="6" y="189"/>
                  </a:lnTo>
                  <a:lnTo>
                    <a:pt x="9" y="189"/>
                  </a:lnTo>
                  <a:lnTo>
                    <a:pt x="9" y="189"/>
                  </a:lnTo>
                  <a:lnTo>
                    <a:pt x="13" y="184"/>
                  </a:lnTo>
                  <a:lnTo>
                    <a:pt x="15" y="179"/>
                  </a:lnTo>
                  <a:lnTo>
                    <a:pt x="16" y="173"/>
                  </a:lnTo>
                  <a:lnTo>
                    <a:pt x="16" y="167"/>
                  </a:lnTo>
                  <a:lnTo>
                    <a:pt x="16" y="167"/>
                  </a:lnTo>
                  <a:lnTo>
                    <a:pt x="15" y="159"/>
                  </a:lnTo>
                  <a:lnTo>
                    <a:pt x="16" y="151"/>
                  </a:lnTo>
                  <a:lnTo>
                    <a:pt x="17" y="142"/>
                  </a:lnTo>
                  <a:lnTo>
                    <a:pt x="19" y="134"/>
                  </a:lnTo>
                  <a:lnTo>
                    <a:pt x="25" y="119"/>
                  </a:lnTo>
                  <a:lnTo>
                    <a:pt x="32" y="103"/>
                  </a:lnTo>
                  <a:lnTo>
                    <a:pt x="32" y="103"/>
                  </a:lnTo>
                  <a:lnTo>
                    <a:pt x="37" y="92"/>
                  </a:lnTo>
                  <a:lnTo>
                    <a:pt x="42" y="80"/>
                  </a:lnTo>
                  <a:lnTo>
                    <a:pt x="49" y="58"/>
                  </a:lnTo>
                  <a:lnTo>
                    <a:pt x="49" y="58"/>
                  </a:lnTo>
                  <a:lnTo>
                    <a:pt x="53" y="44"/>
                  </a:lnTo>
                  <a:lnTo>
                    <a:pt x="57" y="30"/>
                  </a:lnTo>
                  <a:lnTo>
                    <a:pt x="57" y="30"/>
                  </a:lnTo>
                  <a:lnTo>
                    <a:pt x="59" y="24"/>
                  </a:lnTo>
                  <a:lnTo>
                    <a:pt x="62" y="18"/>
                  </a:lnTo>
                  <a:lnTo>
                    <a:pt x="64" y="12"/>
                  </a:lnTo>
                  <a:lnTo>
                    <a:pt x="66" y="6"/>
                  </a:lnTo>
                  <a:lnTo>
                    <a:pt x="66" y="6"/>
                  </a:lnTo>
                  <a:lnTo>
                    <a:pt x="66" y="4"/>
                  </a:lnTo>
                  <a:lnTo>
                    <a:pt x="65" y="2"/>
                  </a:lnTo>
                  <a:lnTo>
                    <a:pt x="63" y="1"/>
                  </a:lnTo>
                  <a:lnTo>
                    <a:pt x="61" y="0"/>
                  </a:lnTo>
                  <a:lnTo>
                    <a:pt x="59" y="1"/>
                  </a:lnTo>
                  <a:lnTo>
                    <a:pt x="58" y="2"/>
                  </a:lnTo>
                  <a:lnTo>
                    <a:pt x="57" y="4"/>
                  </a:lnTo>
                  <a:lnTo>
                    <a:pt x="57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64" name="Freeform 925"/>
            <p:cNvSpPr>
              <a:spLocks noEditPoints="1"/>
            </p:cNvSpPr>
            <p:nvPr/>
          </p:nvSpPr>
          <p:spPr bwMode="auto">
            <a:xfrm>
              <a:off x="3362325" y="1298575"/>
              <a:ext cx="142875" cy="146050"/>
            </a:xfrm>
            <a:custGeom>
              <a:avLst/>
              <a:gdLst/>
              <a:ahLst/>
              <a:cxnLst>
                <a:cxn ang="0">
                  <a:pos x="131" y="277"/>
                </a:cxn>
                <a:cxn ang="0">
                  <a:pos x="96" y="271"/>
                </a:cxn>
                <a:cxn ang="0">
                  <a:pos x="62" y="257"/>
                </a:cxn>
                <a:cxn ang="0">
                  <a:pos x="34" y="236"/>
                </a:cxn>
                <a:cxn ang="0">
                  <a:pos x="13" y="206"/>
                </a:cxn>
                <a:cxn ang="0">
                  <a:pos x="1" y="168"/>
                </a:cxn>
                <a:cxn ang="0">
                  <a:pos x="0" y="139"/>
                </a:cxn>
                <a:cxn ang="0">
                  <a:pos x="8" y="98"/>
                </a:cxn>
                <a:cxn ang="0">
                  <a:pos x="27" y="61"/>
                </a:cxn>
                <a:cxn ang="0">
                  <a:pos x="55" y="31"/>
                </a:cxn>
                <a:cxn ang="0">
                  <a:pos x="91" y="10"/>
                </a:cxn>
                <a:cxn ang="0">
                  <a:pos x="118" y="0"/>
                </a:cxn>
                <a:cxn ang="0">
                  <a:pos x="128" y="1"/>
                </a:cxn>
                <a:cxn ang="0">
                  <a:pos x="138" y="9"/>
                </a:cxn>
                <a:cxn ang="0">
                  <a:pos x="146" y="14"/>
                </a:cxn>
                <a:cxn ang="0">
                  <a:pos x="183" y="24"/>
                </a:cxn>
                <a:cxn ang="0">
                  <a:pos x="214" y="41"/>
                </a:cxn>
                <a:cxn ang="0">
                  <a:pos x="239" y="63"/>
                </a:cxn>
                <a:cxn ang="0">
                  <a:pos x="257" y="90"/>
                </a:cxn>
                <a:cxn ang="0">
                  <a:pos x="268" y="122"/>
                </a:cxn>
                <a:cxn ang="0">
                  <a:pos x="271" y="145"/>
                </a:cxn>
                <a:cxn ang="0">
                  <a:pos x="268" y="179"/>
                </a:cxn>
                <a:cxn ang="0">
                  <a:pos x="255" y="212"/>
                </a:cxn>
                <a:cxn ang="0">
                  <a:pos x="236" y="241"/>
                </a:cxn>
                <a:cxn ang="0">
                  <a:pos x="209" y="263"/>
                </a:cxn>
                <a:cxn ang="0">
                  <a:pos x="174" y="275"/>
                </a:cxn>
                <a:cxn ang="0">
                  <a:pos x="144" y="277"/>
                </a:cxn>
                <a:cxn ang="0">
                  <a:pos x="101" y="48"/>
                </a:cxn>
                <a:cxn ang="0">
                  <a:pos x="62" y="79"/>
                </a:cxn>
                <a:cxn ang="0">
                  <a:pos x="48" y="100"/>
                </a:cxn>
                <a:cxn ang="0">
                  <a:pos x="38" y="126"/>
                </a:cxn>
                <a:cxn ang="0">
                  <a:pos x="37" y="153"/>
                </a:cxn>
                <a:cxn ang="0">
                  <a:pos x="41" y="172"/>
                </a:cxn>
                <a:cxn ang="0">
                  <a:pos x="52" y="194"/>
                </a:cxn>
                <a:cxn ang="0">
                  <a:pos x="67" y="214"/>
                </a:cxn>
                <a:cxn ang="0">
                  <a:pos x="88" y="229"/>
                </a:cxn>
                <a:cxn ang="0">
                  <a:pos x="112" y="238"/>
                </a:cxn>
                <a:cxn ang="0">
                  <a:pos x="139" y="241"/>
                </a:cxn>
                <a:cxn ang="0">
                  <a:pos x="155" y="240"/>
                </a:cxn>
                <a:cxn ang="0">
                  <a:pos x="171" y="236"/>
                </a:cxn>
                <a:cxn ang="0">
                  <a:pos x="194" y="224"/>
                </a:cxn>
                <a:cxn ang="0">
                  <a:pos x="213" y="208"/>
                </a:cxn>
                <a:cxn ang="0">
                  <a:pos x="225" y="187"/>
                </a:cxn>
                <a:cxn ang="0">
                  <a:pos x="233" y="163"/>
                </a:cxn>
                <a:cxn ang="0">
                  <a:pos x="233" y="139"/>
                </a:cxn>
                <a:cxn ang="0">
                  <a:pos x="228" y="121"/>
                </a:cxn>
                <a:cxn ang="0">
                  <a:pos x="216" y="97"/>
                </a:cxn>
                <a:cxn ang="0">
                  <a:pos x="199" y="78"/>
                </a:cxn>
                <a:cxn ang="0">
                  <a:pos x="177" y="63"/>
                </a:cxn>
                <a:cxn ang="0">
                  <a:pos x="150" y="53"/>
                </a:cxn>
                <a:cxn ang="0">
                  <a:pos x="119" y="49"/>
                </a:cxn>
                <a:cxn ang="0">
                  <a:pos x="112" y="47"/>
                </a:cxn>
              </a:cxnLst>
              <a:rect l="0" t="0" r="r" b="b"/>
              <a:pathLst>
                <a:path w="271" h="277">
                  <a:moveTo>
                    <a:pt x="144" y="277"/>
                  </a:moveTo>
                  <a:lnTo>
                    <a:pt x="144" y="277"/>
                  </a:lnTo>
                  <a:lnTo>
                    <a:pt x="131" y="277"/>
                  </a:lnTo>
                  <a:lnTo>
                    <a:pt x="120" y="276"/>
                  </a:lnTo>
                  <a:lnTo>
                    <a:pt x="108" y="274"/>
                  </a:lnTo>
                  <a:lnTo>
                    <a:pt x="96" y="271"/>
                  </a:lnTo>
                  <a:lnTo>
                    <a:pt x="85" y="267"/>
                  </a:lnTo>
                  <a:lnTo>
                    <a:pt x="73" y="263"/>
                  </a:lnTo>
                  <a:lnTo>
                    <a:pt x="62" y="257"/>
                  </a:lnTo>
                  <a:lnTo>
                    <a:pt x="53" y="251"/>
                  </a:lnTo>
                  <a:lnTo>
                    <a:pt x="42" y="244"/>
                  </a:lnTo>
                  <a:lnTo>
                    <a:pt x="34" y="236"/>
                  </a:lnTo>
                  <a:lnTo>
                    <a:pt x="26" y="226"/>
                  </a:lnTo>
                  <a:lnTo>
                    <a:pt x="19" y="217"/>
                  </a:lnTo>
                  <a:lnTo>
                    <a:pt x="13" y="206"/>
                  </a:lnTo>
                  <a:lnTo>
                    <a:pt x="7" y="194"/>
                  </a:lnTo>
                  <a:lnTo>
                    <a:pt x="3" y="181"/>
                  </a:lnTo>
                  <a:lnTo>
                    <a:pt x="1" y="168"/>
                  </a:lnTo>
                  <a:lnTo>
                    <a:pt x="1" y="168"/>
                  </a:lnTo>
                  <a:lnTo>
                    <a:pt x="0" y="153"/>
                  </a:lnTo>
                  <a:lnTo>
                    <a:pt x="0" y="139"/>
                  </a:lnTo>
                  <a:lnTo>
                    <a:pt x="1" y="125"/>
                  </a:lnTo>
                  <a:lnTo>
                    <a:pt x="4" y="112"/>
                  </a:lnTo>
                  <a:lnTo>
                    <a:pt x="8" y="98"/>
                  </a:lnTo>
                  <a:lnTo>
                    <a:pt x="14" y="86"/>
                  </a:lnTo>
                  <a:lnTo>
                    <a:pt x="20" y="74"/>
                  </a:lnTo>
                  <a:lnTo>
                    <a:pt x="27" y="61"/>
                  </a:lnTo>
                  <a:lnTo>
                    <a:pt x="35" y="51"/>
                  </a:lnTo>
                  <a:lnTo>
                    <a:pt x="45" y="41"/>
                  </a:lnTo>
                  <a:lnTo>
                    <a:pt x="55" y="31"/>
                  </a:lnTo>
                  <a:lnTo>
                    <a:pt x="66" y="23"/>
                  </a:lnTo>
                  <a:lnTo>
                    <a:pt x="78" y="16"/>
                  </a:lnTo>
                  <a:lnTo>
                    <a:pt x="91" y="10"/>
                  </a:lnTo>
                  <a:lnTo>
                    <a:pt x="103" y="4"/>
                  </a:lnTo>
                  <a:lnTo>
                    <a:pt x="118" y="0"/>
                  </a:lnTo>
                  <a:lnTo>
                    <a:pt x="118" y="0"/>
                  </a:lnTo>
                  <a:lnTo>
                    <a:pt x="122" y="0"/>
                  </a:lnTo>
                  <a:lnTo>
                    <a:pt x="122" y="0"/>
                  </a:lnTo>
                  <a:lnTo>
                    <a:pt x="128" y="1"/>
                  </a:lnTo>
                  <a:lnTo>
                    <a:pt x="132" y="2"/>
                  </a:lnTo>
                  <a:lnTo>
                    <a:pt x="135" y="5"/>
                  </a:lnTo>
                  <a:lnTo>
                    <a:pt x="138" y="9"/>
                  </a:lnTo>
                  <a:lnTo>
                    <a:pt x="141" y="13"/>
                  </a:lnTo>
                  <a:lnTo>
                    <a:pt x="146" y="14"/>
                  </a:lnTo>
                  <a:lnTo>
                    <a:pt x="146" y="14"/>
                  </a:lnTo>
                  <a:lnTo>
                    <a:pt x="158" y="17"/>
                  </a:lnTo>
                  <a:lnTo>
                    <a:pt x="171" y="20"/>
                  </a:lnTo>
                  <a:lnTo>
                    <a:pt x="183" y="24"/>
                  </a:lnTo>
                  <a:lnTo>
                    <a:pt x="193" y="29"/>
                  </a:lnTo>
                  <a:lnTo>
                    <a:pt x="204" y="34"/>
                  </a:lnTo>
                  <a:lnTo>
                    <a:pt x="214" y="41"/>
                  </a:lnTo>
                  <a:lnTo>
                    <a:pt x="223" y="48"/>
                  </a:lnTo>
                  <a:lnTo>
                    <a:pt x="232" y="55"/>
                  </a:lnTo>
                  <a:lnTo>
                    <a:pt x="239" y="63"/>
                  </a:lnTo>
                  <a:lnTo>
                    <a:pt x="246" y="72"/>
                  </a:lnTo>
                  <a:lnTo>
                    <a:pt x="252" y="81"/>
                  </a:lnTo>
                  <a:lnTo>
                    <a:pt x="257" y="90"/>
                  </a:lnTo>
                  <a:lnTo>
                    <a:pt x="261" y="100"/>
                  </a:lnTo>
                  <a:lnTo>
                    <a:pt x="266" y="111"/>
                  </a:lnTo>
                  <a:lnTo>
                    <a:pt x="268" y="122"/>
                  </a:lnTo>
                  <a:lnTo>
                    <a:pt x="270" y="134"/>
                  </a:lnTo>
                  <a:lnTo>
                    <a:pt x="270" y="134"/>
                  </a:lnTo>
                  <a:lnTo>
                    <a:pt x="271" y="145"/>
                  </a:lnTo>
                  <a:lnTo>
                    <a:pt x="271" y="156"/>
                  </a:lnTo>
                  <a:lnTo>
                    <a:pt x="270" y="168"/>
                  </a:lnTo>
                  <a:lnTo>
                    <a:pt x="268" y="179"/>
                  </a:lnTo>
                  <a:lnTo>
                    <a:pt x="265" y="190"/>
                  </a:lnTo>
                  <a:lnTo>
                    <a:pt x="260" y="202"/>
                  </a:lnTo>
                  <a:lnTo>
                    <a:pt x="255" y="212"/>
                  </a:lnTo>
                  <a:lnTo>
                    <a:pt x="250" y="222"/>
                  </a:lnTo>
                  <a:lnTo>
                    <a:pt x="243" y="232"/>
                  </a:lnTo>
                  <a:lnTo>
                    <a:pt x="236" y="241"/>
                  </a:lnTo>
                  <a:lnTo>
                    <a:pt x="227" y="249"/>
                  </a:lnTo>
                  <a:lnTo>
                    <a:pt x="218" y="256"/>
                  </a:lnTo>
                  <a:lnTo>
                    <a:pt x="209" y="263"/>
                  </a:lnTo>
                  <a:lnTo>
                    <a:pt x="197" y="268"/>
                  </a:lnTo>
                  <a:lnTo>
                    <a:pt x="186" y="272"/>
                  </a:lnTo>
                  <a:lnTo>
                    <a:pt x="174" y="275"/>
                  </a:lnTo>
                  <a:lnTo>
                    <a:pt x="174" y="275"/>
                  </a:lnTo>
                  <a:lnTo>
                    <a:pt x="159" y="277"/>
                  </a:lnTo>
                  <a:lnTo>
                    <a:pt x="144" y="277"/>
                  </a:lnTo>
                  <a:lnTo>
                    <a:pt x="144" y="277"/>
                  </a:lnTo>
                  <a:close/>
                  <a:moveTo>
                    <a:pt x="101" y="48"/>
                  </a:moveTo>
                  <a:lnTo>
                    <a:pt x="101" y="48"/>
                  </a:lnTo>
                  <a:lnTo>
                    <a:pt x="87" y="56"/>
                  </a:lnTo>
                  <a:lnTo>
                    <a:pt x="73" y="66"/>
                  </a:lnTo>
                  <a:lnTo>
                    <a:pt x="62" y="79"/>
                  </a:lnTo>
                  <a:lnTo>
                    <a:pt x="57" y="86"/>
                  </a:lnTo>
                  <a:lnTo>
                    <a:pt x="52" y="93"/>
                  </a:lnTo>
                  <a:lnTo>
                    <a:pt x="48" y="100"/>
                  </a:lnTo>
                  <a:lnTo>
                    <a:pt x="44" y="109"/>
                  </a:lnTo>
                  <a:lnTo>
                    <a:pt x="40" y="117"/>
                  </a:lnTo>
                  <a:lnTo>
                    <a:pt x="38" y="126"/>
                  </a:lnTo>
                  <a:lnTo>
                    <a:pt x="37" y="135"/>
                  </a:lnTo>
                  <a:lnTo>
                    <a:pt x="36" y="144"/>
                  </a:lnTo>
                  <a:lnTo>
                    <a:pt x="37" y="153"/>
                  </a:lnTo>
                  <a:lnTo>
                    <a:pt x="38" y="163"/>
                  </a:lnTo>
                  <a:lnTo>
                    <a:pt x="38" y="163"/>
                  </a:lnTo>
                  <a:lnTo>
                    <a:pt x="41" y="172"/>
                  </a:lnTo>
                  <a:lnTo>
                    <a:pt x="44" y="180"/>
                  </a:lnTo>
                  <a:lnTo>
                    <a:pt x="48" y="187"/>
                  </a:lnTo>
                  <a:lnTo>
                    <a:pt x="52" y="194"/>
                  </a:lnTo>
                  <a:lnTo>
                    <a:pt x="56" y="202"/>
                  </a:lnTo>
                  <a:lnTo>
                    <a:pt x="62" y="208"/>
                  </a:lnTo>
                  <a:lnTo>
                    <a:pt x="67" y="214"/>
                  </a:lnTo>
                  <a:lnTo>
                    <a:pt x="73" y="219"/>
                  </a:lnTo>
                  <a:lnTo>
                    <a:pt x="81" y="224"/>
                  </a:lnTo>
                  <a:lnTo>
                    <a:pt x="88" y="229"/>
                  </a:lnTo>
                  <a:lnTo>
                    <a:pt x="95" y="232"/>
                  </a:lnTo>
                  <a:lnTo>
                    <a:pt x="103" y="235"/>
                  </a:lnTo>
                  <a:lnTo>
                    <a:pt x="112" y="238"/>
                  </a:lnTo>
                  <a:lnTo>
                    <a:pt x="121" y="239"/>
                  </a:lnTo>
                  <a:lnTo>
                    <a:pt x="129" y="241"/>
                  </a:lnTo>
                  <a:lnTo>
                    <a:pt x="139" y="241"/>
                  </a:lnTo>
                  <a:lnTo>
                    <a:pt x="139" y="241"/>
                  </a:lnTo>
                  <a:lnTo>
                    <a:pt x="147" y="241"/>
                  </a:lnTo>
                  <a:lnTo>
                    <a:pt x="155" y="240"/>
                  </a:lnTo>
                  <a:lnTo>
                    <a:pt x="163" y="238"/>
                  </a:lnTo>
                  <a:lnTo>
                    <a:pt x="171" y="236"/>
                  </a:lnTo>
                  <a:lnTo>
                    <a:pt x="171" y="236"/>
                  </a:lnTo>
                  <a:lnTo>
                    <a:pt x="179" y="233"/>
                  </a:lnTo>
                  <a:lnTo>
                    <a:pt x="187" y="229"/>
                  </a:lnTo>
                  <a:lnTo>
                    <a:pt x="194" y="224"/>
                  </a:lnTo>
                  <a:lnTo>
                    <a:pt x="201" y="219"/>
                  </a:lnTo>
                  <a:lnTo>
                    <a:pt x="207" y="214"/>
                  </a:lnTo>
                  <a:lnTo>
                    <a:pt x="213" y="208"/>
                  </a:lnTo>
                  <a:lnTo>
                    <a:pt x="217" y="202"/>
                  </a:lnTo>
                  <a:lnTo>
                    <a:pt x="222" y="194"/>
                  </a:lnTo>
                  <a:lnTo>
                    <a:pt x="225" y="187"/>
                  </a:lnTo>
                  <a:lnTo>
                    <a:pt x="228" y="180"/>
                  </a:lnTo>
                  <a:lnTo>
                    <a:pt x="230" y="172"/>
                  </a:lnTo>
                  <a:lnTo>
                    <a:pt x="233" y="163"/>
                  </a:lnTo>
                  <a:lnTo>
                    <a:pt x="234" y="155"/>
                  </a:lnTo>
                  <a:lnTo>
                    <a:pt x="234" y="147"/>
                  </a:lnTo>
                  <a:lnTo>
                    <a:pt x="233" y="139"/>
                  </a:lnTo>
                  <a:lnTo>
                    <a:pt x="230" y="130"/>
                  </a:lnTo>
                  <a:lnTo>
                    <a:pt x="230" y="130"/>
                  </a:lnTo>
                  <a:lnTo>
                    <a:pt x="228" y="121"/>
                  </a:lnTo>
                  <a:lnTo>
                    <a:pt x="225" y="113"/>
                  </a:lnTo>
                  <a:lnTo>
                    <a:pt x="221" y="105"/>
                  </a:lnTo>
                  <a:lnTo>
                    <a:pt x="216" y="97"/>
                  </a:lnTo>
                  <a:lnTo>
                    <a:pt x="212" y="90"/>
                  </a:lnTo>
                  <a:lnTo>
                    <a:pt x="206" y="84"/>
                  </a:lnTo>
                  <a:lnTo>
                    <a:pt x="199" y="78"/>
                  </a:lnTo>
                  <a:lnTo>
                    <a:pt x="192" y="73"/>
                  </a:lnTo>
                  <a:lnTo>
                    <a:pt x="185" y="67"/>
                  </a:lnTo>
                  <a:lnTo>
                    <a:pt x="177" y="63"/>
                  </a:lnTo>
                  <a:lnTo>
                    <a:pt x="168" y="59"/>
                  </a:lnTo>
                  <a:lnTo>
                    <a:pt x="160" y="56"/>
                  </a:lnTo>
                  <a:lnTo>
                    <a:pt x="150" y="53"/>
                  </a:lnTo>
                  <a:lnTo>
                    <a:pt x="141" y="51"/>
                  </a:lnTo>
                  <a:lnTo>
                    <a:pt x="129" y="50"/>
                  </a:lnTo>
                  <a:lnTo>
                    <a:pt x="119" y="49"/>
                  </a:lnTo>
                  <a:lnTo>
                    <a:pt x="119" y="49"/>
                  </a:lnTo>
                  <a:lnTo>
                    <a:pt x="115" y="49"/>
                  </a:lnTo>
                  <a:lnTo>
                    <a:pt x="112" y="47"/>
                  </a:lnTo>
                  <a:lnTo>
                    <a:pt x="107" y="45"/>
                  </a:lnTo>
                  <a:lnTo>
                    <a:pt x="101" y="4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65" name="Freeform 926"/>
            <p:cNvSpPr>
              <a:spLocks noEditPoints="1"/>
            </p:cNvSpPr>
            <p:nvPr/>
          </p:nvSpPr>
          <p:spPr bwMode="auto">
            <a:xfrm>
              <a:off x="3282950" y="1227138"/>
              <a:ext cx="644525" cy="642938"/>
            </a:xfrm>
            <a:custGeom>
              <a:avLst/>
              <a:gdLst/>
              <a:ahLst/>
              <a:cxnLst>
                <a:cxn ang="0">
                  <a:pos x="653" y="1206"/>
                </a:cxn>
                <a:cxn ang="0">
                  <a:pos x="563" y="1160"/>
                </a:cxn>
                <a:cxn ang="0">
                  <a:pos x="550" y="1153"/>
                </a:cxn>
                <a:cxn ang="0">
                  <a:pos x="236" y="832"/>
                </a:cxn>
                <a:cxn ang="0">
                  <a:pos x="143" y="731"/>
                </a:cxn>
                <a:cxn ang="0">
                  <a:pos x="77" y="679"/>
                </a:cxn>
                <a:cxn ang="0">
                  <a:pos x="72" y="657"/>
                </a:cxn>
                <a:cxn ang="0">
                  <a:pos x="40" y="570"/>
                </a:cxn>
                <a:cxn ang="0">
                  <a:pos x="11" y="425"/>
                </a:cxn>
                <a:cxn ang="0">
                  <a:pos x="1" y="212"/>
                </a:cxn>
                <a:cxn ang="0">
                  <a:pos x="10" y="196"/>
                </a:cxn>
                <a:cxn ang="0">
                  <a:pos x="19" y="182"/>
                </a:cxn>
                <a:cxn ang="0">
                  <a:pos x="110" y="81"/>
                </a:cxn>
                <a:cxn ang="0">
                  <a:pos x="210" y="10"/>
                </a:cxn>
                <a:cxn ang="0">
                  <a:pos x="228" y="8"/>
                </a:cxn>
                <a:cxn ang="0">
                  <a:pos x="242" y="2"/>
                </a:cxn>
                <a:cxn ang="0">
                  <a:pos x="419" y="2"/>
                </a:cxn>
                <a:cxn ang="0">
                  <a:pos x="599" y="26"/>
                </a:cxn>
                <a:cxn ang="0">
                  <a:pos x="638" y="36"/>
                </a:cxn>
                <a:cxn ang="0">
                  <a:pos x="656" y="46"/>
                </a:cxn>
                <a:cxn ang="0">
                  <a:pos x="887" y="256"/>
                </a:cxn>
                <a:cxn ang="0">
                  <a:pos x="1107" y="475"/>
                </a:cxn>
                <a:cxn ang="0">
                  <a:pos x="1167" y="525"/>
                </a:cxn>
                <a:cxn ang="0">
                  <a:pos x="1185" y="553"/>
                </a:cxn>
                <a:cxn ang="0">
                  <a:pos x="1215" y="644"/>
                </a:cxn>
                <a:cxn ang="0">
                  <a:pos x="1218" y="725"/>
                </a:cxn>
                <a:cxn ang="0">
                  <a:pos x="1194" y="798"/>
                </a:cxn>
                <a:cxn ang="0">
                  <a:pos x="1193" y="817"/>
                </a:cxn>
                <a:cxn ang="0">
                  <a:pos x="1109" y="909"/>
                </a:cxn>
                <a:cxn ang="0">
                  <a:pos x="862" y="1146"/>
                </a:cxn>
                <a:cxn ang="0">
                  <a:pos x="853" y="1157"/>
                </a:cxn>
                <a:cxn ang="0">
                  <a:pos x="761" y="1206"/>
                </a:cxn>
                <a:cxn ang="0">
                  <a:pos x="231" y="43"/>
                </a:cxn>
                <a:cxn ang="0">
                  <a:pos x="137" y="108"/>
                </a:cxn>
                <a:cxn ang="0">
                  <a:pos x="54" y="198"/>
                </a:cxn>
                <a:cxn ang="0">
                  <a:pos x="40" y="216"/>
                </a:cxn>
                <a:cxn ang="0">
                  <a:pos x="45" y="400"/>
                </a:cxn>
                <a:cxn ang="0">
                  <a:pos x="68" y="529"/>
                </a:cxn>
                <a:cxn ang="0">
                  <a:pos x="105" y="637"/>
                </a:cxn>
                <a:cxn ang="0">
                  <a:pos x="112" y="658"/>
                </a:cxn>
                <a:cxn ang="0">
                  <a:pos x="181" y="718"/>
                </a:cxn>
                <a:cxn ang="0">
                  <a:pos x="294" y="841"/>
                </a:cxn>
                <a:cxn ang="0">
                  <a:pos x="585" y="1129"/>
                </a:cxn>
                <a:cxn ang="0">
                  <a:pos x="633" y="1159"/>
                </a:cxn>
                <a:cxn ang="0">
                  <a:pos x="706" y="1177"/>
                </a:cxn>
                <a:cxn ang="0">
                  <a:pos x="765" y="1165"/>
                </a:cxn>
                <a:cxn ang="0">
                  <a:pos x="823" y="1131"/>
                </a:cxn>
                <a:cxn ang="0">
                  <a:pos x="865" y="1090"/>
                </a:cxn>
                <a:cxn ang="0">
                  <a:pos x="1140" y="817"/>
                </a:cxn>
                <a:cxn ang="0">
                  <a:pos x="1147" y="803"/>
                </a:cxn>
                <a:cxn ang="0">
                  <a:pos x="1177" y="736"/>
                </a:cxn>
                <a:cxn ang="0">
                  <a:pos x="1179" y="657"/>
                </a:cxn>
                <a:cxn ang="0">
                  <a:pos x="1148" y="564"/>
                </a:cxn>
                <a:cxn ang="0">
                  <a:pos x="1140" y="556"/>
                </a:cxn>
                <a:cxn ang="0">
                  <a:pos x="894" y="335"/>
                </a:cxn>
                <a:cxn ang="0">
                  <a:pos x="627" y="72"/>
                </a:cxn>
                <a:cxn ang="0">
                  <a:pos x="558" y="57"/>
                </a:cxn>
                <a:cxn ang="0">
                  <a:pos x="377" y="39"/>
                </a:cxn>
                <a:cxn ang="0">
                  <a:pos x="236" y="40"/>
                </a:cxn>
              </a:cxnLst>
              <a:rect l="0" t="0" r="r" b="b"/>
              <a:pathLst>
                <a:path w="1220" h="1215">
                  <a:moveTo>
                    <a:pt x="706" y="1215"/>
                  </a:moveTo>
                  <a:lnTo>
                    <a:pt x="706" y="1215"/>
                  </a:lnTo>
                  <a:lnTo>
                    <a:pt x="688" y="1214"/>
                  </a:lnTo>
                  <a:lnTo>
                    <a:pt x="671" y="1211"/>
                  </a:lnTo>
                  <a:lnTo>
                    <a:pt x="653" y="1206"/>
                  </a:lnTo>
                  <a:lnTo>
                    <a:pt x="636" y="1200"/>
                  </a:lnTo>
                  <a:lnTo>
                    <a:pt x="617" y="1193"/>
                  </a:lnTo>
                  <a:lnTo>
                    <a:pt x="599" y="1184"/>
                  </a:lnTo>
                  <a:lnTo>
                    <a:pt x="581" y="1172"/>
                  </a:lnTo>
                  <a:lnTo>
                    <a:pt x="563" y="1160"/>
                  </a:lnTo>
                  <a:lnTo>
                    <a:pt x="561" y="1158"/>
                  </a:lnTo>
                  <a:lnTo>
                    <a:pt x="558" y="1158"/>
                  </a:lnTo>
                  <a:lnTo>
                    <a:pt x="558" y="1158"/>
                  </a:lnTo>
                  <a:lnTo>
                    <a:pt x="554" y="1156"/>
                  </a:lnTo>
                  <a:lnTo>
                    <a:pt x="550" y="1153"/>
                  </a:lnTo>
                  <a:lnTo>
                    <a:pt x="307" y="910"/>
                  </a:lnTo>
                  <a:lnTo>
                    <a:pt x="307" y="910"/>
                  </a:lnTo>
                  <a:lnTo>
                    <a:pt x="290" y="891"/>
                  </a:lnTo>
                  <a:lnTo>
                    <a:pt x="271" y="872"/>
                  </a:lnTo>
                  <a:lnTo>
                    <a:pt x="236" y="832"/>
                  </a:lnTo>
                  <a:lnTo>
                    <a:pt x="236" y="832"/>
                  </a:lnTo>
                  <a:lnTo>
                    <a:pt x="200" y="790"/>
                  </a:lnTo>
                  <a:lnTo>
                    <a:pt x="181" y="771"/>
                  </a:lnTo>
                  <a:lnTo>
                    <a:pt x="163" y="751"/>
                  </a:lnTo>
                  <a:lnTo>
                    <a:pt x="143" y="731"/>
                  </a:lnTo>
                  <a:lnTo>
                    <a:pt x="123" y="714"/>
                  </a:lnTo>
                  <a:lnTo>
                    <a:pt x="102" y="697"/>
                  </a:lnTo>
                  <a:lnTo>
                    <a:pt x="80" y="682"/>
                  </a:lnTo>
                  <a:lnTo>
                    <a:pt x="80" y="682"/>
                  </a:lnTo>
                  <a:lnTo>
                    <a:pt x="77" y="679"/>
                  </a:lnTo>
                  <a:lnTo>
                    <a:pt x="74" y="677"/>
                  </a:lnTo>
                  <a:lnTo>
                    <a:pt x="72" y="670"/>
                  </a:lnTo>
                  <a:lnTo>
                    <a:pt x="71" y="665"/>
                  </a:lnTo>
                  <a:lnTo>
                    <a:pt x="71" y="661"/>
                  </a:lnTo>
                  <a:lnTo>
                    <a:pt x="72" y="657"/>
                  </a:lnTo>
                  <a:lnTo>
                    <a:pt x="71" y="654"/>
                  </a:lnTo>
                  <a:lnTo>
                    <a:pt x="71" y="654"/>
                  </a:lnTo>
                  <a:lnTo>
                    <a:pt x="59" y="626"/>
                  </a:lnTo>
                  <a:lnTo>
                    <a:pt x="49" y="598"/>
                  </a:lnTo>
                  <a:lnTo>
                    <a:pt x="40" y="570"/>
                  </a:lnTo>
                  <a:lnTo>
                    <a:pt x="32" y="541"/>
                  </a:lnTo>
                  <a:lnTo>
                    <a:pt x="25" y="512"/>
                  </a:lnTo>
                  <a:lnTo>
                    <a:pt x="19" y="483"/>
                  </a:lnTo>
                  <a:lnTo>
                    <a:pt x="15" y="453"/>
                  </a:lnTo>
                  <a:lnTo>
                    <a:pt x="11" y="425"/>
                  </a:lnTo>
                  <a:lnTo>
                    <a:pt x="7" y="396"/>
                  </a:lnTo>
                  <a:lnTo>
                    <a:pt x="4" y="368"/>
                  </a:lnTo>
                  <a:lnTo>
                    <a:pt x="1" y="312"/>
                  </a:lnTo>
                  <a:lnTo>
                    <a:pt x="0" y="259"/>
                  </a:lnTo>
                  <a:lnTo>
                    <a:pt x="1" y="212"/>
                  </a:lnTo>
                  <a:lnTo>
                    <a:pt x="1" y="212"/>
                  </a:lnTo>
                  <a:lnTo>
                    <a:pt x="1" y="207"/>
                  </a:lnTo>
                  <a:lnTo>
                    <a:pt x="3" y="202"/>
                  </a:lnTo>
                  <a:lnTo>
                    <a:pt x="6" y="198"/>
                  </a:lnTo>
                  <a:lnTo>
                    <a:pt x="10" y="196"/>
                  </a:lnTo>
                  <a:lnTo>
                    <a:pt x="14" y="193"/>
                  </a:lnTo>
                  <a:lnTo>
                    <a:pt x="16" y="188"/>
                  </a:lnTo>
                  <a:lnTo>
                    <a:pt x="16" y="188"/>
                  </a:lnTo>
                  <a:lnTo>
                    <a:pt x="17" y="185"/>
                  </a:lnTo>
                  <a:lnTo>
                    <a:pt x="19" y="182"/>
                  </a:lnTo>
                  <a:lnTo>
                    <a:pt x="19" y="182"/>
                  </a:lnTo>
                  <a:lnTo>
                    <a:pt x="41" y="154"/>
                  </a:lnTo>
                  <a:lnTo>
                    <a:pt x="63" y="127"/>
                  </a:lnTo>
                  <a:lnTo>
                    <a:pt x="86" y="103"/>
                  </a:lnTo>
                  <a:lnTo>
                    <a:pt x="110" y="81"/>
                  </a:lnTo>
                  <a:lnTo>
                    <a:pt x="135" y="60"/>
                  </a:lnTo>
                  <a:lnTo>
                    <a:pt x="159" y="41"/>
                  </a:lnTo>
                  <a:lnTo>
                    <a:pt x="185" y="25"/>
                  </a:lnTo>
                  <a:lnTo>
                    <a:pt x="210" y="10"/>
                  </a:lnTo>
                  <a:lnTo>
                    <a:pt x="210" y="10"/>
                  </a:lnTo>
                  <a:lnTo>
                    <a:pt x="215" y="8"/>
                  </a:lnTo>
                  <a:lnTo>
                    <a:pt x="219" y="7"/>
                  </a:lnTo>
                  <a:lnTo>
                    <a:pt x="219" y="7"/>
                  </a:lnTo>
                  <a:lnTo>
                    <a:pt x="222" y="8"/>
                  </a:lnTo>
                  <a:lnTo>
                    <a:pt x="228" y="8"/>
                  </a:lnTo>
                  <a:lnTo>
                    <a:pt x="232" y="5"/>
                  </a:lnTo>
                  <a:lnTo>
                    <a:pt x="232" y="5"/>
                  </a:lnTo>
                  <a:lnTo>
                    <a:pt x="236" y="3"/>
                  </a:lnTo>
                  <a:lnTo>
                    <a:pt x="242" y="2"/>
                  </a:lnTo>
                  <a:lnTo>
                    <a:pt x="242" y="2"/>
                  </a:lnTo>
                  <a:lnTo>
                    <a:pt x="291" y="0"/>
                  </a:lnTo>
                  <a:lnTo>
                    <a:pt x="335" y="0"/>
                  </a:lnTo>
                  <a:lnTo>
                    <a:pt x="335" y="0"/>
                  </a:lnTo>
                  <a:lnTo>
                    <a:pt x="377" y="0"/>
                  </a:lnTo>
                  <a:lnTo>
                    <a:pt x="419" y="2"/>
                  </a:lnTo>
                  <a:lnTo>
                    <a:pt x="458" y="5"/>
                  </a:lnTo>
                  <a:lnTo>
                    <a:pt x="495" y="8"/>
                  </a:lnTo>
                  <a:lnTo>
                    <a:pt x="531" y="13"/>
                  </a:lnTo>
                  <a:lnTo>
                    <a:pt x="566" y="20"/>
                  </a:lnTo>
                  <a:lnTo>
                    <a:pt x="599" y="26"/>
                  </a:lnTo>
                  <a:lnTo>
                    <a:pt x="631" y="34"/>
                  </a:lnTo>
                  <a:lnTo>
                    <a:pt x="631" y="34"/>
                  </a:lnTo>
                  <a:lnTo>
                    <a:pt x="634" y="35"/>
                  </a:lnTo>
                  <a:lnTo>
                    <a:pt x="636" y="36"/>
                  </a:lnTo>
                  <a:lnTo>
                    <a:pt x="638" y="36"/>
                  </a:lnTo>
                  <a:lnTo>
                    <a:pt x="638" y="36"/>
                  </a:lnTo>
                  <a:lnTo>
                    <a:pt x="642" y="36"/>
                  </a:lnTo>
                  <a:lnTo>
                    <a:pt x="646" y="38"/>
                  </a:lnTo>
                  <a:lnTo>
                    <a:pt x="656" y="46"/>
                  </a:lnTo>
                  <a:lnTo>
                    <a:pt x="656" y="46"/>
                  </a:lnTo>
                  <a:lnTo>
                    <a:pt x="697" y="80"/>
                  </a:lnTo>
                  <a:lnTo>
                    <a:pt x="736" y="114"/>
                  </a:lnTo>
                  <a:lnTo>
                    <a:pt x="775" y="149"/>
                  </a:lnTo>
                  <a:lnTo>
                    <a:pt x="812" y="184"/>
                  </a:lnTo>
                  <a:lnTo>
                    <a:pt x="887" y="256"/>
                  </a:lnTo>
                  <a:lnTo>
                    <a:pt x="958" y="328"/>
                  </a:lnTo>
                  <a:lnTo>
                    <a:pt x="958" y="328"/>
                  </a:lnTo>
                  <a:lnTo>
                    <a:pt x="1008" y="379"/>
                  </a:lnTo>
                  <a:lnTo>
                    <a:pt x="1057" y="428"/>
                  </a:lnTo>
                  <a:lnTo>
                    <a:pt x="1107" y="475"/>
                  </a:lnTo>
                  <a:lnTo>
                    <a:pt x="1156" y="521"/>
                  </a:lnTo>
                  <a:lnTo>
                    <a:pt x="1159" y="524"/>
                  </a:lnTo>
                  <a:lnTo>
                    <a:pt x="1163" y="524"/>
                  </a:lnTo>
                  <a:lnTo>
                    <a:pt x="1163" y="524"/>
                  </a:lnTo>
                  <a:lnTo>
                    <a:pt x="1167" y="525"/>
                  </a:lnTo>
                  <a:lnTo>
                    <a:pt x="1171" y="527"/>
                  </a:lnTo>
                  <a:lnTo>
                    <a:pt x="1173" y="529"/>
                  </a:lnTo>
                  <a:lnTo>
                    <a:pt x="1175" y="533"/>
                  </a:lnTo>
                  <a:lnTo>
                    <a:pt x="1175" y="533"/>
                  </a:lnTo>
                  <a:lnTo>
                    <a:pt x="1185" y="553"/>
                  </a:lnTo>
                  <a:lnTo>
                    <a:pt x="1193" y="571"/>
                  </a:lnTo>
                  <a:lnTo>
                    <a:pt x="1201" y="590"/>
                  </a:lnTo>
                  <a:lnTo>
                    <a:pt x="1207" y="607"/>
                  </a:lnTo>
                  <a:lnTo>
                    <a:pt x="1211" y="626"/>
                  </a:lnTo>
                  <a:lnTo>
                    <a:pt x="1215" y="644"/>
                  </a:lnTo>
                  <a:lnTo>
                    <a:pt x="1218" y="660"/>
                  </a:lnTo>
                  <a:lnTo>
                    <a:pt x="1220" y="677"/>
                  </a:lnTo>
                  <a:lnTo>
                    <a:pt x="1220" y="693"/>
                  </a:lnTo>
                  <a:lnTo>
                    <a:pt x="1220" y="710"/>
                  </a:lnTo>
                  <a:lnTo>
                    <a:pt x="1218" y="725"/>
                  </a:lnTo>
                  <a:lnTo>
                    <a:pt x="1216" y="741"/>
                  </a:lnTo>
                  <a:lnTo>
                    <a:pt x="1212" y="755"/>
                  </a:lnTo>
                  <a:lnTo>
                    <a:pt x="1208" y="771"/>
                  </a:lnTo>
                  <a:lnTo>
                    <a:pt x="1202" y="785"/>
                  </a:lnTo>
                  <a:lnTo>
                    <a:pt x="1194" y="798"/>
                  </a:lnTo>
                  <a:lnTo>
                    <a:pt x="1192" y="804"/>
                  </a:lnTo>
                  <a:lnTo>
                    <a:pt x="1193" y="809"/>
                  </a:lnTo>
                  <a:lnTo>
                    <a:pt x="1193" y="809"/>
                  </a:lnTo>
                  <a:lnTo>
                    <a:pt x="1194" y="813"/>
                  </a:lnTo>
                  <a:lnTo>
                    <a:pt x="1193" y="817"/>
                  </a:lnTo>
                  <a:lnTo>
                    <a:pt x="1191" y="821"/>
                  </a:lnTo>
                  <a:lnTo>
                    <a:pt x="1188" y="826"/>
                  </a:lnTo>
                  <a:lnTo>
                    <a:pt x="1188" y="826"/>
                  </a:lnTo>
                  <a:lnTo>
                    <a:pt x="1147" y="869"/>
                  </a:lnTo>
                  <a:lnTo>
                    <a:pt x="1109" y="909"/>
                  </a:lnTo>
                  <a:lnTo>
                    <a:pt x="1070" y="948"/>
                  </a:lnTo>
                  <a:lnTo>
                    <a:pt x="1031" y="985"/>
                  </a:lnTo>
                  <a:lnTo>
                    <a:pt x="952" y="1062"/>
                  </a:lnTo>
                  <a:lnTo>
                    <a:pt x="862" y="1146"/>
                  </a:lnTo>
                  <a:lnTo>
                    <a:pt x="862" y="1146"/>
                  </a:lnTo>
                  <a:lnTo>
                    <a:pt x="858" y="1151"/>
                  </a:lnTo>
                  <a:lnTo>
                    <a:pt x="857" y="1152"/>
                  </a:lnTo>
                  <a:lnTo>
                    <a:pt x="857" y="1152"/>
                  </a:lnTo>
                  <a:lnTo>
                    <a:pt x="853" y="1157"/>
                  </a:lnTo>
                  <a:lnTo>
                    <a:pt x="853" y="1157"/>
                  </a:lnTo>
                  <a:lnTo>
                    <a:pt x="834" y="1170"/>
                  </a:lnTo>
                  <a:lnTo>
                    <a:pt x="815" y="1182"/>
                  </a:lnTo>
                  <a:lnTo>
                    <a:pt x="798" y="1192"/>
                  </a:lnTo>
                  <a:lnTo>
                    <a:pt x="779" y="1200"/>
                  </a:lnTo>
                  <a:lnTo>
                    <a:pt x="761" y="1206"/>
                  </a:lnTo>
                  <a:lnTo>
                    <a:pt x="743" y="1211"/>
                  </a:lnTo>
                  <a:lnTo>
                    <a:pt x="724" y="1214"/>
                  </a:lnTo>
                  <a:lnTo>
                    <a:pt x="706" y="1215"/>
                  </a:lnTo>
                  <a:lnTo>
                    <a:pt x="706" y="1215"/>
                  </a:lnTo>
                  <a:close/>
                  <a:moveTo>
                    <a:pt x="231" y="43"/>
                  </a:moveTo>
                  <a:lnTo>
                    <a:pt x="231" y="43"/>
                  </a:lnTo>
                  <a:lnTo>
                    <a:pt x="206" y="57"/>
                  </a:lnTo>
                  <a:lnTo>
                    <a:pt x="182" y="72"/>
                  </a:lnTo>
                  <a:lnTo>
                    <a:pt x="159" y="90"/>
                  </a:lnTo>
                  <a:lnTo>
                    <a:pt x="137" y="108"/>
                  </a:lnTo>
                  <a:lnTo>
                    <a:pt x="114" y="129"/>
                  </a:lnTo>
                  <a:lnTo>
                    <a:pt x="93" y="151"/>
                  </a:lnTo>
                  <a:lnTo>
                    <a:pt x="73" y="175"/>
                  </a:lnTo>
                  <a:lnTo>
                    <a:pt x="54" y="198"/>
                  </a:lnTo>
                  <a:lnTo>
                    <a:pt x="54" y="198"/>
                  </a:lnTo>
                  <a:lnTo>
                    <a:pt x="50" y="202"/>
                  </a:lnTo>
                  <a:lnTo>
                    <a:pt x="46" y="205"/>
                  </a:lnTo>
                  <a:lnTo>
                    <a:pt x="40" y="208"/>
                  </a:lnTo>
                  <a:lnTo>
                    <a:pt x="40" y="216"/>
                  </a:lnTo>
                  <a:lnTo>
                    <a:pt x="40" y="216"/>
                  </a:lnTo>
                  <a:lnTo>
                    <a:pt x="39" y="280"/>
                  </a:lnTo>
                  <a:lnTo>
                    <a:pt x="40" y="311"/>
                  </a:lnTo>
                  <a:lnTo>
                    <a:pt x="41" y="342"/>
                  </a:lnTo>
                  <a:lnTo>
                    <a:pt x="43" y="371"/>
                  </a:lnTo>
                  <a:lnTo>
                    <a:pt x="45" y="400"/>
                  </a:lnTo>
                  <a:lnTo>
                    <a:pt x="49" y="427"/>
                  </a:lnTo>
                  <a:lnTo>
                    <a:pt x="52" y="453"/>
                  </a:lnTo>
                  <a:lnTo>
                    <a:pt x="56" y="479"/>
                  </a:lnTo>
                  <a:lnTo>
                    <a:pt x="61" y="504"/>
                  </a:lnTo>
                  <a:lnTo>
                    <a:pt x="68" y="529"/>
                  </a:lnTo>
                  <a:lnTo>
                    <a:pt x="74" y="552"/>
                  </a:lnTo>
                  <a:lnTo>
                    <a:pt x="80" y="574"/>
                  </a:lnTo>
                  <a:lnTo>
                    <a:pt x="88" y="596"/>
                  </a:lnTo>
                  <a:lnTo>
                    <a:pt x="96" y="618"/>
                  </a:lnTo>
                  <a:lnTo>
                    <a:pt x="105" y="637"/>
                  </a:lnTo>
                  <a:lnTo>
                    <a:pt x="105" y="637"/>
                  </a:lnTo>
                  <a:lnTo>
                    <a:pt x="107" y="642"/>
                  </a:lnTo>
                  <a:lnTo>
                    <a:pt x="107" y="648"/>
                  </a:lnTo>
                  <a:lnTo>
                    <a:pt x="107" y="654"/>
                  </a:lnTo>
                  <a:lnTo>
                    <a:pt x="112" y="658"/>
                  </a:lnTo>
                  <a:lnTo>
                    <a:pt x="112" y="658"/>
                  </a:lnTo>
                  <a:lnTo>
                    <a:pt x="131" y="671"/>
                  </a:lnTo>
                  <a:lnTo>
                    <a:pt x="148" y="686"/>
                  </a:lnTo>
                  <a:lnTo>
                    <a:pt x="165" y="701"/>
                  </a:lnTo>
                  <a:lnTo>
                    <a:pt x="181" y="718"/>
                  </a:lnTo>
                  <a:lnTo>
                    <a:pt x="213" y="751"/>
                  </a:lnTo>
                  <a:lnTo>
                    <a:pt x="243" y="785"/>
                  </a:lnTo>
                  <a:lnTo>
                    <a:pt x="243" y="785"/>
                  </a:lnTo>
                  <a:lnTo>
                    <a:pt x="276" y="822"/>
                  </a:lnTo>
                  <a:lnTo>
                    <a:pt x="294" y="841"/>
                  </a:lnTo>
                  <a:lnTo>
                    <a:pt x="311" y="859"/>
                  </a:lnTo>
                  <a:lnTo>
                    <a:pt x="579" y="1127"/>
                  </a:lnTo>
                  <a:lnTo>
                    <a:pt x="582" y="1128"/>
                  </a:lnTo>
                  <a:lnTo>
                    <a:pt x="582" y="1128"/>
                  </a:lnTo>
                  <a:lnTo>
                    <a:pt x="585" y="1129"/>
                  </a:lnTo>
                  <a:lnTo>
                    <a:pt x="588" y="1131"/>
                  </a:lnTo>
                  <a:lnTo>
                    <a:pt x="588" y="1131"/>
                  </a:lnTo>
                  <a:lnTo>
                    <a:pt x="604" y="1142"/>
                  </a:lnTo>
                  <a:lnTo>
                    <a:pt x="618" y="1152"/>
                  </a:lnTo>
                  <a:lnTo>
                    <a:pt x="633" y="1159"/>
                  </a:lnTo>
                  <a:lnTo>
                    <a:pt x="647" y="1165"/>
                  </a:lnTo>
                  <a:lnTo>
                    <a:pt x="662" y="1170"/>
                  </a:lnTo>
                  <a:lnTo>
                    <a:pt x="677" y="1174"/>
                  </a:lnTo>
                  <a:lnTo>
                    <a:pt x="691" y="1177"/>
                  </a:lnTo>
                  <a:lnTo>
                    <a:pt x="706" y="1177"/>
                  </a:lnTo>
                  <a:lnTo>
                    <a:pt x="706" y="1177"/>
                  </a:lnTo>
                  <a:lnTo>
                    <a:pt x="720" y="1177"/>
                  </a:lnTo>
                  <a:lnTo>
                    <a:pt x="735" y="1174"/>
                  </a:lnTo>
                  <a:lnTo>
                    <a:pt x="750" y="1170"/>
                  </a:lnTo>
                  <a:lnTo>
                    <a:pt x="765" y="1165"/>
                  </a:lnTo>
                  <a:lnTo>
                    <a:pt x="779" y="1159"/>
                  </a:lnTo>
                  <a:lnTo>
                    <a:pt x="794" y="1152"/>
                  </a:lnTo>
                  <a:lnTo>
                    <a:pt x="808" y="1142"/>
                  </a:lnTo>
                  <a:lnTo>
                    <a:pt x="823" y="1131"/>
                  </a:lnTo>
                  <a:lnTo>
                    <a:pt x="823" y="1131"/>
                  </a:lnTo>
                  <a:lnTo>
                    <a:pt x="824" y="1130"/>
                  </a:lnTo>
                  <a:lnTo>
                    <a:pt x="825" y="1130"/>
                  </a:lnTo>
                  <a:lnTo>
                    <a:pt x="826" y="1129"/>
                  </a:lnTo>
                  <a:lnTo>
                    <a:pt x="865" y="1090"/>
                  </a:lnTo>
                  <a:lnTo>
                    <a:pt x="865" y="1090"/>
                  </a:lnTo>
                  <a:lnTo>
                    <a:pt x="934" y="1017"/>
                  </a:lnTo>
                  <a:lnTo>
                    <a:pt x="1002" y="949"/>
                  </a:lnTo>
                  <a:lnTo>
                    <a:pt x="1069" y="883"/>
                  </a:lnTo>
                  <a:lnTo>
                    <a:pt x="1105" y="850"/>
                  </a:lnTo>
                  <a:lnTo>
                    <a:pt x="1140" y="817"/>
                  </a:lnTo>
                  <a:lnTo>
                    <a:pt x="1143" y="815"/>
                  </a:lnTo>
                  <a:lnTo>
                    <a:pt x="1144" y="811"/>
                  </a:lnTo>
                  <a:lnTo>
                    <a:pt x="1144" y="811"/>
                  </a:lnTo>
                  <a:lnTo>
                    <a:pt x="1145" y="807"/>
                  </a:lnTo>
                  <a:lnTo>
                    <a:pt x="1147" y="803"/>
                  </a:lnTo>
                  <a:lnTo>
                    <a:pt x="1147" y="803"/>
                  </a:lnTo>
                  <a:lnTo>
                    <a:pt x="1157" y="786"/>
                  </a:lnTo>
                  <a:lnTo>
                    <a:pt x="1165" y="770"/>
                  </a:lnTo>
                  <a:lnTo>
                    <a:pt x="1173" y="753"/>
                  </a:lnTo>
                  <a:lnTo>
                    <a:pt x="1177" y="736"/>
                  </a:lnTo>
                  <a:lnTo>
                    <a:pt x="1180" y="720"/>
                  </a:lnTo>
                  <a:lnTo>
                    <a:pt x="1182" y="703"/>
                  </a:lnTo>
                  <a:lnTo>
                    <a:pt x="1182" y="688"/>
                  </a:lnTo>
                  <a:lnTo>
                    <a:pt x="1181" y="672"/>
                  </a:lnTo>
                  <a:lnTo>
                    <a:pt x="1179" y="657"/>
                  </a:lnTo>
                  <a:lnTo>
                    <a:pt x="1176" y="642"/>
                  </a:lnTo>
                  <a:lnTo>
                    <a:pt x="1173" y="628"/>
                  </a:lnTo>
                  <a:lnTo>
                    <a:pt x="1169" y="614"/>
                  </a:lnTo>
                  <a:lnTo>
                    <a:pt x="1158" y="588"/>
                  </a:lnTo>
                  <a:lnTo>
                    <a:pt x="1148" y="564"/>
                  </a:lnTo>
                  <a:lnTo>
                    <a:pt x="1146" y="560"/>
                  </a:lnTo>
                  <a:lnTo>
                    <a:pt x="1143" y="558"/>
                  </a:lnTo>
                  <a:lnTo>
                    <a:pt x="1143" y="558"/>
                  </a:lnTo>
                  <a:lnTo>
                    <a:pt x="1140" y="556"/>
                  </a:lnTo>
                  <a:lnTo>
                    <a:pt x="1140" y="556"/>
                  </a:lnTo>
                  <a:lnTo>
                    <a:pt x="1089" y="514"/>
                  </a:lnTo>
                  <a:lnTo>
                    <a:pt x="1039" y="471"/>
                  </a:lnTo>
                  <a:lnTo>
                    <a:pt x="991" y="427"/>
                  </a:lnTo>
                  <a:lnTo>
                    <a:pt x="942" y="381"/>
                  </a:lnTo>
                  <a:lnTo>
                    <a:pt x="894" y="335"/>
                  </a:lnTo>
                  <a:lnTo>
                    <a:pt x="846" y="289"/>
                  </a:lnTo>
                  <a:lnTo>
                    <a:pt x="752" y="196"/>
                  </a:lnTo>
                  <a:lnTo>
                    <a:pt x="752" y="196"/>
                  </a:lnTo>
                  <a:lnTo>
                    <a:pt x="629" y="75"/>
                  </a:lnTo>
                  <a:lnTo>
                    <a:pt x="627" y="72"/>
                  </a:lnTo>
                  <a:lnTo>
                    <a:pt x="623" y="72"/>
                  </a:lnTo>
                  <a:lnTo>
                    <a:pt x="622" y="71"/>
                  </a:lnTo>
                  <a:lnTo>
                    <a:pt x="622" y="71"/>
                  </a:lnTo>
                  <a:lnTo>
                    <a:pt x="590" y="64"/>
                  </a:lnTo>
                  <a:lnTo>
                    <a:pt x="558" y="57"/>
                  </a:lnTo>
                  <a:lnTo>
                    <a:pt x="525" y="52"/>
                  </a:lnTo>
                  <a:lnTo>
                    <a:pt x="491" y="46"/>
                  </a:lnTo>
                  <a:lnTo>
                    <a:pt x="455" y="43"/>
                  </a:lnTo>
                  <a:lnTo>
                    <a:pt x="417" y="40"/>
                  </a:lnTo>
                  <a:lnTo>
                    <a:pt x="377" y="39"/>
                  </a:lnTo>
                  <a:lnTo>
                    <a:pt x="336" y="38"/>
                  </a:lnTo>
                  <a:lnTo>
                    <a:pt x="336" y="38"/>
                  </a:lnTo>
                  <a:lnTo>
                    <a:pt x="291" y="39"/>
                  </a:lnTo>
                  <a:lnTo>
                    <a:pt x="241" y="40"/>
                  </a:lnTo>
                  <a:lnTo>
                    <a:pt x="236" y="40"/>
                  </a:lnTo>
                  <a:lnTo>
                    <a:pt x="232" y="42"/>
                  </a:lnTo>
                  <a:lnTo>
                    <a:pt x="232" y="42"/>
                  </a:lnTo>
                  <a:lnTo>
                    <a:pt x="231" y="43"/>
                  </a:lnTo>
                  <a:lnTo>
                    <a:pt x="231" y="4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  <p:sp>
          <p:nvSpPr>
            <p:cNvPr id="466" name="Freeform 927"/>
            <p:cNvSpPr>
              <a:spLocks noEditPoints="1"/>
            </p:cNvSpPr>
            <p:nvPr/>
          </p:nvSpPr>
          <p:spPr bwMode="auto">
            <a:xfrm>
              <a:off x="3424238" y="1154113"/>
              <a:ext cx="557213" cy="225425"/>
            </a:xfrm>
            <a:custGeom>
              <a:avLst/>
              <a:gdLst/>
              <a:ahLst/>
              <a:cxnLst>
                <a:cxn ang="0">
                  <a:pos x="77" y="421"/>
                </a:cxn>
                <a:cxn ang="0">
                  <a:pos x="65" y="420"/>
                </a:cxn>
                <a:cxn ang="0">
                  <a:pos x="28" y="385"/>
                </a:cxn>
                <a:cxn ang="0">
                  <a:pos x="2" y="324"/>
                </a:cxn>
                <a:cxn ang="0">
                  <a:pos x="1" y="253"/>
                </a:cxn>
                <a:cxn ang="0">
                  <a:pos x="3" y="188"/>
                </a:cxn>
                <a:cxn ang="0">
                  <a:pos x="40" y="100"/>
                </a:cxn>
                <a:cxn ang="0">
                  <a:pos x="87" y="65"/>
                </a:cxn>
                <a:cxn ang="0">
                  <a:pos x="160" y="37"/>
                </a:cxn>
                <a:cxn ang="0">
                  <a:pos x="250" y="24"/>
                </a:cxn>
                <a:cxn ang="0">
                  <a:pos x="311" y="37"/>
                </a:cxn>
                <a:cxn ang="0">
                  <a:pos x="412" y="72"/>
                </a:cxn>
                <a:cxn ang="0">
                  <a:pos x="529" y="127"/>
                </a:cxn>
                <a:cxn ang="0">
                  <a:pos x="587" y="70"/>
                </a:cxn>
                <a:cxn ang="0">
                  <a:pos x="661" y="29"/>
                </a:cxn>
                <a:cxn ang="0">
                  <a:pos x="790" y="1"/>
                </a:cxn>
                <a:cxn ang="0">
                  <a:pos x="894" y="10"/>
                </a:cxn>
                <a:cxn ang="0">
                  <a:pos x="971" y="35"/>
                </a:cxn>
                <a:cxn ang="0">
                  <a:pos x="1030" y="87"/>
                </a:cxn>
                <a:cxn ang="0">
                  <a:pos x="1052" y="163"/>
                </a:cxn>
                <a:cxn ang="0">
                  <a:pos x="1025" y="252"/>
                </a:cxn>
                <a:cxn ang="0">
                  <a:pos x="951" y="306"/>
                </a:cxn>
                <a:cxn ang="0">
                  <a:pos x="871" y="326"/>
                </a:cxn>
                <a:cxn ang="0">
                  <a:pos x="769" y="315"/>
                </a:cxn>
                <a:cxn ang="0">
                  <a:pos x="623" y="246"/>
                </a:cxn>
                <a:cxn ang="0">
                  <a:pos x="524" y="190"/>
                </a:cxn>
                <a:cxn ang="0">
                  <a:pos x="479" y="259"/>
                </a:cxn>
                <a:cxn ang="0">
                  <a:pos x="458" y="261"/>
                </a:cxn>
                <a:cxn ang="0">
                  <a:pos x="451" y="244"/>
                </a:cxn>
                <a:cxn ang="0">
                  <a:pos x="504" y="162"/>
                </a:cxn>
                <a:cxn ang="0">
                  <a:pos x="394" y="95"/>
                </a:cxn>
                <a:cxn ang="0">
                  <a:pos x="310" y="68"/>
                </a:cxn>
                <a:cxn ang="0">
                  <a:pos x="213" y="57"/>
                </a:cxn>
                <a:cxn ang="0">
                  <a:pos x="142" y="76"/>
                </a:cxn>
                <a:cxn ang="0">
                  <a:pos x="89" y="99"/>
                </a:cxn>
                <a:cxn ang="0">
                  <a:pos x="47" y="159"/>
                </a:cxn>
                <a:cxn ang="0">
                  <a:pos x="30" y="231"/>
                </a:cxn>
                <a:cxn ang="0">
                  <a:pos x="41" y="335"/>
                </a:cxn>
                <a:cxn ang="0">
                  <a:pos x="65" y="372"/>
                </a:cxn>
                <a:cxn ang="0">
                  <a:pos x="101" y="397"/>
                </a:cxn>
                <a:cxn ang="0">
                  <a:pos x="117" y="394"/>
                </a:cxn>
                <a:cxn ang="0">
                  <a:pos x="127" y="410"/>
                </a:cxn>
                <a:cxn ang="0">
                  <a:pos x="112" y="425"/>
                </a:cxn>
                <a:cxn ang="0">
                  <a:pos x="819" y="29"/>
                </a:cxn>
                <a:cxn ang="0">
                  <a:pos x="736" y="41"/>
                </a:cxn>
                <a:cxn ang="0">
                  <a:pos x="628" y="80"/>
                </a:cxn>
                <a:cxn ang="0">
                  <a:pos x="550" y="152"/>
                </a:cxn>
                <a:cxn ang="0">
                  <a:pos x="632" y="213"/>
                </a:cxn>
                <a:cxn ang="0">
                  <a:pos x="723" y="264"/>
                </a:cxn>
                <a:cxn ang="0">
                  <a:pos x="808" y="289"/>
                </a:cxn>
                <a:cxn ang="0">
                  <a:pos x="922" y="285"/>
                </a:cxn>
                <a:cxn ang="0">
                  <a:pos x="994" y="243"/>
                </a:cxn>
                <a:cxn ang="0">
                  <a:pos x="1021" y="169"/>
                </a:cxn>
                <a:cxn ang="0">
                  <a:pos x="1014" y="119"/>
                </a:cxn>
                <a:cxn ang="0">
                  <a:pos x="991" y="91"/>
                </a:cxn>
                <a:cxn ang="0">
                  <a:pos x="938" y="55"/>
                </a:cxn>
                <a:cxn ang="0">
                  <a:pos x="849" y="32"/>
                </a:cxn>
              </a:cxnLst>
              <a:rect l="0" t="0" r="r" b="b"/>
              <a:pathLst>
                <a:path w="1052" h="426">
                  <a:moveTo>
                    <a:pt x="96" y="426"/>
                  </a:moveTo>
                  <a:lnTo>
                    <a:pt x="96" y="426"/>
                  </a:lnTo>
                  <a:lnTo>
                    <a:pt x="90" y="425"/>
                  </a:lnTo>
                  <a:lnTo>
                    <a:pt x="85" y="425"/>
                  </a:lnTo>
                  <a:lnTo>
                    <a:pt x="80" y="423"/>
                  </a:lnTo>
                  <a:lnTo>
                    <a:pt x="77" y="421"/>
                  </a:lnTo>
                  <a:lnTo>
                    <a:pt x="74" y="418"/>
                  </a:lnTo>
                  <a:lnTo>
                    <a:pt x="68" y="423"/>
                  </a:lnTo>
                  <a:lnTo>
                    <a:pt x="68" y="421"/>
                  </a:lnTo>
                  <a:lnTo>
                    <a:pt x="68" y="421"/>
                  </a:lnTo>
                  <a:lnTo>
                    <a:pt x="65" y="420"/>
                  </a:lnTo>
                  <a:lnTo>
                    <a:pt x="65" y="420"/>
                  </a:lnTo>
                  <a:lnTo>
                    <a:pt x="59" y="417"/>
                  </a:lnTo>
                  <a:lnTo>
                    <a:pt x="53" y="413"/>
                  </a:lnTo>
                  <a:lnTo>
                    <a:pt x="53" y="413"/>
                  </a:lnTo>
                  <a:lnTo>
                    <a:pt x="44" y="405"/>
                  </a:lnTo>
                  <a:lnTo>
                    <a:pt x="36" y="396"/>
                  </a:lnTo>
                  <a:lnTo>
                    <a:pt x="28" y="385"/>
                  </a:lnTo>
                  <a:lnTo>
                    <a:pt x="21" y="373"/>
                  </a:lnTo>
                  <a:lnTo>
                    <a:pt x="14" y="361"/>
                  </a:lnTo>
                  <a:lnTo>
                    <a:pt x="9" y="349"/>
                  </a:lnTo>
                  <a:lnTo>
                    <a:pt x="5" y="336"/>
                  </a:lnTo>
                  <a:lnTo>
                    <a:pt x="2" y="324"/>
                  </a:lnTo>
                  <a:lnTo>
                    <a:pt x="2" y="324"/>
                  </a:lnTo>
                  <a:lnTo>
                    <a:pt x="0" y="313"/>
                  </a:lnTo>
                  <a:lnTo>
                    <a:pt x="0" y="300"/>
                  </a:lnTo>
                  <a:lnTo>
                    <a:pt x="0" y="275"/>
                  </a:lnTo>
                  <a:lnTo>
                    <a:pt x="0" y="275"/>
                  </a:lnTo>
                  <a:lnTo>
                    <a:pt x="1" y="253"/>
                  </a:lnTo>
                  <a:lnTo>
                    <a:pt x="1" y="253"/>
                  </a:lnTo>
                  <a:lnTo>
                    <a:pt x="1" y="234"/>
                  </a:lnTo>
                  <a:lnTo>
                    <a:pt x="1" y="234"/>
                  </a:lnTo>
                  <a:lnTo>
                    <a:pt x="0" y="210"/>
                  </a:lnTo>
                  <a:lnTo>
                    <a:pt x="1" y="198"/>
                  </a:lnTo>
                  <a:lnTo>
                    <a:pt x="3" y="188"/>
                  </a:lnTo>
                  <a:lnTo>
                    <a:pt x="3" y="188"/>
                  </a:lnTo>
                  <a:lnTo>
                    <a:pt x="8" y="166"/>
                  </a:lnTo>
                  <a:lnTo>
                    <a:pt x="13" y="153"/>
                  </a:lnTo>
                  <a:lnTo>
                    <a:pt x="18" y="139"/>
                  </a:lnTo>
                  <a:lnTo>
                    <a:pt x="25" y="126"/>
                  </a:lnTo>
                  <a:lnTo>
                    <a:pt x="32" y="112"/>
                  </a:lnTo>
                  <a:lnTo>
                    <a:pt x="40" y="100"/>
                  </a:lnTo>
                  <a:lnTo>
                    <a:pt x="44" y="95"/>
                  </a:lnTo>
                  <a:lnTo>
                    <a:pt x="49" y="89"/>
                  </a:lnTo>
                  <a:lnTo>
                    <a:pt x="49" y="89"/>
                  </a:lnTo>
                  <a:lnTo>
                    <a:pt x="62" y="80"/>
                  </a:lnTo>
                  <a:lnTo>
                    <a:pt x="73" y="72"/>
                  </a:lnTo>
                  <a:lnTo>
                    <a:pt x="87" y="65"/>
                  </a:lnTo>
                  <a:lnTo>
                    <a:pt x="100" y="58"/>
                  </a:lnTo>
                  <a:lnTo>
                    <a:pt x="114" y="53"/>
                  </a:lnTo>
                  <a:lnTo>
                    <a:pt x="127" y="47"/>
                  </a:lnTo>
                  <a:lnTo>
                    <a:pt x="156" y="38"/>
                  </a:lnTo>
                  <a:lnTo>
                    <a:pt x="160" y="37"/>
                  </a:lnTo>
                  <a:lnTo>
                    <a:pt x="160" y="37"/>
                  </a:lnTo>
                  <a:lnTo>
                    <a:pt x="180" y="31"/>
                  </a:lnTo>
                  <a:lnTo>
                    <a:pt x="198" y="27"/>
                  </a:lnTo>
                  <a:lnTo>
                    <a:pt x="218" y="24"/>
                  </a:lnTo>
                  <a:lnTo>
                    <a:pt x="236" y="24"/>
                  </a:lnTo>
                  <a:lnTo>
                    <a:pt x="236" y="24"/>
                  </a:lnTo>
                  <a:lnTo>
                    <a:pt x="250" y="24"/>
                  </a:lnTo>
                  <a:lnTo>
                    <a:pt x="262" y="25"/>
                  </a:lnTo>
                  <a:lnTo>
                    <a:pt x="275" y="27"/>
                  </a:lnTo>
                  <a:lnTo>
                    <a:pt x="287" y="31"/>
                  </a:lnTo>
                  <a:lnTo>
                    <a:pt x="287" y="31"/>
                  </a:lnTo>
                  <a:lnTo>
                    <a:pt x="309" y="36"/>
                  </a:lnTo>
                  <a:lnTo>
                    <a:pt x="311" y="37"/>
                  </a:lnTo>
                  <a:lnTo>
                    <a:pt x="311" y="37"/>
                  </a:lnTo>
                  <a:lnTo>
                    <a:pt x="338" y="44"/>
                  </a:lnTo>
                  <a:lnTo>
                    <a:pt x="362" y="51"/>
                  </a:lnTo>
                  <a:lnTo>
                    <a:pt x="387" y="60"/>
                  </a:lnTo>
                  <a:lnTo>
                    <a:pt x="400" y="66"/>
                  </a:lnTo>
                  <a:lnTo>
                    <a:pt x="412" y="72"/>
                  </a:lnTo>
                  <a:lnTo>
                    <a:pt x="412" y="72"/>
                  </a:lnTo>
                  <a:lnTo>
                    <a:pt x="438" y="85"/>
                  </a:lnTo>
                  <a:lnTo>
                    <a:pt x="464" y="100"/>
                  </a:lnTo>
                  <a:lnTo>
                    <a:pt x="513" y="130"/>
                  </a:lnTo>
                  <a:lnTo>
                    <a:pt x="523" y="136"/>
                  </a:lnTo>
                  <a:lnTo>
                    <a:pt x="529" y="127"/>
                  </a:lnTo>
                  <a:lnTo>
                    <a:pt x="529" y="127"/>
                  </a:lnTo>
                  <a:lnTo>
                    <a:pt x="540" y="113"/>
                  </a:lnTo>
                  <a:lnTo>
                    <a:pt x="551" y="101"/>
                  </a:lnTo>
                  <a:lnTo>
                    <a:pt x="563" y="89"/>
                  </a:lnTo>
                  <a:lnTo>
                    <a:pt x="574" y="79"/>
                  </a:lnTo>
                  <a:lnTo>
                    <a:pt x="587" y="70"/>
                  </a:lnTo>
                  <a:lnTo>
                    <a:pt x="599" y="60"/>
                  </a:lnTo>
                  <a:lnTo>
                    <a:pt x="611" y="52"/>
                  </a:lnTo>
                  <a:lnTo>
                    <a:pt x="625" y="45"/>
                  </a:lnTo>
                  <a:lnTo>
                    <a:pt x="625" y="45"/>
                  </a:lnTo>
                  <a:lnTo>
                    <a:pt x="642" y="37"/>
                  </a:lnTo>
                  <a:lnTo>
                    <a:pt x="661" y="29"/>
                  </a:lnTo>
                  <a:lnTo>
                    <a:pt x="680" y="23"/>
                  </a:lnTo>
                  <a:lnTo>
                    <a:pt x="698" y="18"/>
                  </a:lnTo>
                  <a:lnTo>
                    <a:pt x="734" y="10"/>
                  </a:lnTo>
                  <a:lnTo>
                    <a:pt x="767" y="4"/>
                  </a:lnTo>
                  <a:lnTo>
                    <a:pt x="767" y="4"/>
                  </a:lnTo>
                  <a:lnTo>
                    <a:pt x="790" y="1"/>
                  </a:lnTo>
                  <a:lnTo>
                    <a:pt x="813" y="0"/>
                  </a:lnTo>
                  <a:lnTo>
                    <a:pt x="813" y="0"/>
                  </a:lnTo>
                  <a:lnTo>
                    <a:pt x="826" y="0"/>
                  </a:lnTo>
                  <a:lnTo>
                    <a:pt x="841" y="1"/>
                  </a:lnTo>
                  <a:lnTo>
                    <a:pt x="868" y="5"/>
                  </a:lnTo>
                  <a:lnTo>
                    <a:pt x="894" y="10"/>
                  </a:lnTo>
                  <a:lnTo>
                    <a:pt x="922" y="16"/>
                  </a:lnTo>
                  <a:lnTo>
                    <a:pt x="922" y="16"/>
                  </a:lnTo>
                  <a:lnTo>
                    <a:pt x="935" y="19"/>
                  </a:lnTo>
                  <a:lnTo>
                    <a:pt x="947" y="23"/>
                  </a:lnTo>
                  <a:lnTo>
                    <a:pt x="959" y="28"/>
                  </a:lnTo>
                  <a:lnTo>
                    <a:pt x="971" y="35"/>
                  </a:lnTo>
                  <a:lnTo>
                    <a:pt x="982" y="42"/>
                  </a:lnTo>
                  <a:lnTo>
                    <a:pt x="994" y="49"/>
                  </a:lnTo>
                  <a:lnTo>
                    <a:pt x="1004" y="57"/>
                  </a:lnTo>
                  <a:lnTo>
                    <a:pt x="1013" y="67"/>
                  </a:lnTo>
                  <a:lnTo>
                    <a:pt x="1022" y="77"/>
                  </a:lnTo>
                  <a:lnTo>
                    <a:pt x="1030" y="87"/>
                  </a:lnTo>
                  <a:lnTo>
                    <a:pt x="1037" y="99"/>
                  </a:lnTo>
                  <a:lnTo>
                    <a:pt x="1043" y="110"/>
                  </a:lnTo>
                  <a:lnTo>
                    <a:pt x="1047" y="122"/>
                  </a:lnTo>
                  <a:lnTo>
                    <a:pt x="1050" y="135"/>
                  </a:lnTo>
                  <a:lnTo>
                    <a:pt x="1052" y="148"/>
                  </a:lnTo>
                  <a:lnTo>
                    <a:pt x="1052" y="163"/>
                  </a:lnTo>
                  <a:lnTo>
                    <a:pt x="1052" y="163"/>
                  </a:lnTo>
                  <a:lnTo>
                    <a:pt x="1050" y="183"/>
                  </a:lnTo>
                  <a:lnTo>
                    <a:pt x="1047" y="203"/>
                  </a:lnTo>
                  <a:lnTo>
                    <a:pt x="1041" y="221"/>
                  </a:lnTo>
                  <a:lnTo>
                    <a:pt x="1034" y="237"/>
                  </a:lnTo>
                  <a:lnTo>
                    <a:pt x="1025" y="252"/>
                  </a:lnTo>
                  <a:lnTo>
                    <a:pt x="1014" y="264"/>
                  </a:lnTo>
                  <a:lnTo>
                    <a:pt x="1003" y="275"/>
                  </a:lnTo>
                  <a:lnTo>
                    <a:pt x="991" y="285"/>
                  </a:lnTo>
                  <a:lnTo>
                    <a:pt x="978" y="293"/>
                  </a:lnTo>
                  <a:lnTo>
                    <a:pt x="965" y="300"/>
                  </a:lnTo>
                  <a:lnTo>
                    <a:pt x="951" y="306"/>
                  </a:lnTo>
                  <a:lnTo>
                    <a:pt x="938" y="311"/>
                  </a:lnTo>
                  <a:lnTo>
                    <a:pt x="924" y="316"/>
                  </a:lnTo>
                  <a:lnTo>
                    <a:pt x="912" y="320"/>
                  </a:lnTo>
                  <a:lnTo>
                    <a:pt x="887" y="324"/>
                  </a:lnTo>
                  <a:lnTo>
                    <a:pt x="887" y="324"/>
                  </a:lnTo>
                  <a:lnTo>
                    <a:pt x="871" y="326"/>
                  </a:lnTo>
                  <a:lnTo>
                    <a:pt x="854" y="327"/>
                  </a:lnTo>
                  <a:lnTo>
                    <a:pt x="854" y="327"/>
                  </a:lnTo>
                  <a:lnTo>
                    <a:pt x="841" y="326"/>
                  </a:lnTo>
                  <a:lnTo>
                    <a:pt x="827" y="325"/>
                  </a:lnTo>
                  <a:lnTo>
                    <a:pt x="799" y="321"/>
                  </a:lnTo>
                  <a:lnTo>
                    <a:pt x="769" y="315"/>
                  </a:lnTo>
                  <a:lnTo>
                    <a:pt x="740" y="305"/>
                  </a:lnTo>
                  <a:lnTo>
                    <a:pt x="711" y="294"/>
                  </a:lnTo>
                  <a:lnTo>
                    <a:pt x="681" y="281"/>
                  </a:lnTo>
                  <a:lnTo>
                    <a:pt x="652" y="265"/>
                  </a:lnTo>
                  <a:lnTo>
                    <a:pt x="623" y="246"/>
                  </a:lnTo>
                  <a:lnTo>
                    <a:pt x="623" y="246"/>
                  </a:lnTo>
                  <a:lnTo>
                    <a:pt x="597" y="229"/>
                  </a:lnTo>
                  <a:lnTo>
                    <a:pt x="571" y="209"/>
                  </a:lnTo>
                  <a:lnTo>
                    <a:pt x="571" y="209"/>
                  </a:lnTo>
                  <a:lnTo>
                    <a:pt x="541" y="187"/>
                  </a:lnTo>
                  <a:lnTo>
                    <a:pt x="531" y="179"/>
                  </a:lnTo>
                  <a:lnTo>
                    <a:pt x="524" y="190"/>
                  </a:lnTo>
                  <a:lnTo>
                    <a:pt x="524" y="190"/>
                  </a:lnTo>
                  <a:lnTo>
                    <a:pt x="500" y="227"/>
                  </a:lnTo>
                  <a:lnTo>
                    <a:pt x="500" y="227"/>
                  </a:lnTo>
                  <a:lnTo>
                    <a:pt x="482" y="256"/>
                  </a:lnTo>
                  <a:lnTo>
                    <a:pt x="482" y="256"/>
                  </a:lnTo>
                  <a:lnTo>
                    <a:pt x="479" y="259"/>
                  </a:lnTo>
                  <a:lnTo>
                    <a:pt x="476" y="262"/>
                  </a:lnTo>
                  <a:lnTo>
                    <a:pt x="473" y="263"/>
                  </a:lnTo>
                  <a:lnTo>
                    <a:pt x="469" y="263"/>
                  </a:lnTo>
                  <a:lnTo>
                    <a:pt x="469" y="263"/>
                  </a:lnTo>
                  <a:lnTo>
                    <a:pt x="464" y="263"/>
                  </a:lnTo>
                  <a:lnTo>
                    <a:pt x="458" y="261"/>
                  </a:lnTo>
                  <a:lnTo>
                    <a:pt x="455" y="258"/>
                  </a:lnTo>
                  <a:lnTo>
                    <a:pt x="452" y="254"/>
                  </a:lnTo>
                  <a:lnTo>
                    <a:pt x="452" y="254"/>
                  </a:lnTo>
                  <a:lnTo>
                    <a:pt x="451" y="251"/>
                  </a:lnTo>
                  <a:lnTo>
                    <a:pt x="450" y="247"/>
                  </a:lnTo>
                  <a:lnTo>
                    <a:pt x="451" y="244"/>
                  </a:lnTo>
                  <a:lnTo>
                    <a:pt x="453" y="240"/>
                  </a:lnTo>
                  <a:lnTo>
                    <a:pt x="453" y="240"/>
                  </a:lnTo>
                  <a:lnTo>
                    <a:pt x="474" y="208"/>
                  </a:lnTo>
                  <a:lnTo>
                    <a:pt x="474" y="208"/>
                  </a:lnTo>
                  <a:lnTo>
                    <a:pt x="498" y="172"/>
                  </a:lnTo>
                  <a:lnTo>
                    <a:pt x="504" y="162"/>
                  </a:lnTo>
                  <a:lnTo>
                    <a:pt x="477" y="144"/>
                  </a:lnTo>
                  <a:lnTo>
                    <a:pt x="477" y="144"/>
                  </a:lnTo>
                  <a:lnTo>
                    <a:pt x="445" y="123"/>
                  </a:lnTo>
                  <a:lnTo>
                    <a:pt x="429" y="113"/>
                  </a:lnTo>
                  <a:lnTo>
                    <a:pt x="412" y="104"/>
                  </a:lnTo>
                  <a:lnTo>
                    <a:pt x="394" y="95"/>
                  </a:lnTo>
                  <a:lnTo>
                    <a:pt x="377" y="86"/>
                  </a:lnTo>
                  <a:lnTo>
                    <a:pt x="359" y="80"/>
                  </a:lnTo>
                  <a:lnTo>
                    <a:pt x="343" y="75"/>
                  </a:lnTo>
                  <a:lnTo>
                    <a:pt x="335" y="74"/>
                  </a:lnTo>
                  <a:lnTo>
                    <a:pt x="335" y="74"/>
                  </a:lnTo>
                  <a:lnTo>
                    <a:pt x="310" y="68"/>
                  </a:lnTo>
                  <a:lnTo>
                    <a:pt x="284" y="63"/>
                  </a:lnTo>
                  <a:lnTo>
                    <a:pt x="256" y="58"/>
                  </a:lnTo>
                  <a:lnTo>
                    <a:pt x="243" y="57"/>
                  </a:lnTo>
                  <a:lnTo>
                    <a:pt x="229" y="57"/>
                  </a:lnTo>
                  <a:lnTo>
                    <a:pt x="229" y="57"/>
                  </a:lnTo>
                  <a:lnTo>
                    <a:pt x="213" y="57"/>
                  </a:lnTo>
                  <a:lnTo>
                    <a:pt x="196" y="59"/>
                  </a:lnTo>
                  <a:lnTo>
                    <a:pt x="182" y="64"/>
                  </a:lnTo>
                  <a:lnTo>
                    <a:pt x="167" y="68"/>
                  </a:lnTo>
                  <a:lnTo>
                    <a:pt x="167" y="68"/>
                  </a:lnTo>
                  <a:lnTo>
                    <a:pt x="156" y="72"/>
                  </a:lnTo>
                  <a:lnTo>
                    <a:pt x="142" y="76"/>
                  </a:lnTo>
                  <a:lnTo>
                    <a:pt x="142" y="76"/>
                  </a:lnTo>
                  <a:lnTo>
                    <a:pt x="128" y="81"/>
                  </a:lnTo>
                  <a:lnTo>
                    <a:pt x="115" y="86"/>
                  </a:lnTo>
                  <a:lnTo>
                    <a:pt x="101" y="91"/>
                  </a:lnTo>
                  <a:lnTo>
                    <a:pt x="89" y="99"/>
                  </a:lnTo>
                  <a:lnTo>
                    <a:pt x="89" y="99"/>
                  </a:lnTo>
                  <a:lnTo>
                    <a:pt x="81" y="106"/>
                  </a:lnTo>
                  <a:lnTo>
                    <a:pt x="74" y="112"/>
                  </a:lnTo>
                  <a:lnTo>
                    <a:pt x="68" y="119"/>
                  </a:lnTo>
                  <a:lnTo>
                    <a:pt x="63" y="127"/>
                  </a:lnTo>
                  <a:lnTo>
                    <a:pt x="55" y="143"/>
                  </a:lnTo>
                  <a:lnTo>
                    <a:pt x="47" y="159"/>
                  </a:lnTo>
                  <a:lnTo>
                    <a:pt x="44" y="166"/>
                  </a:lnTo>
                  <a:lnTo>
                    <a:pt x="44" y="166"/>
                  </a:lnTo>
                  <a:lnTo>
                    <a:pt x="40" y="175"/>
                  </a:lnTo>
                  <a:lnTo>
                    <a:pt x="37" y="184"/>
                  </a:lnTo>
                  <a:lnTo>
                    <a:pt x="33" y="207"/>
                  </a:lnTo>
                  <a:lnTo>
                    <a:pt x="30" y="231"/>
                  </a:lnTo>
                  <a:lnTo>
                    <a:pt x="29" y="256"/>
                  </a:lnTo>
                  <a:lnTo>
                    <a:pt x="30" y="281"/>
                  </a:lnTo>
                  <a:lnTo>
                    <a:pt x="33" y="304"/>
                  </a:lnTo>
                  <a:lnTo>
                    <a:pt x="35" y="316"/>
                  </a:lnTo>
                  <a:lnTo>
                    <a:pt x="38" y="326"/>
                  </a:lnTo>
                  <a:lnTo>
                    <a:pt x="41" y="335"/>
                  </a:lnTo>
                  <a:lnTo>
                    <a:pt x="45" y="344"/>
                  </a:lnTo>
                  <a:lnTo>
                    <a:pt x="45" y="344"/>
                  </a:lnTo>
                  <a:lnTo>
                    <a:pt x="49" y="353"/>
                  </a:lnTo>
                  <a:lnTo>
                    <a:pt x="55" y="360"/>
                  </a:lnTo>
                  <a:lnTo>
                    <a:pt x="60" y="366"/>
                  </a:lnTo>
                  <a:lnTo>
                    <a:pt x="65" y="372"/>
                  </a:lnTo>
                  <a:lnTo>
                    <a:pt x="71" y="378"/>
                  </a:lnTo>
                  <a:lnTo>
                    <a:pt x="77" y="382"/>
                  </a:lnTo>
                  <a:lnTo>
                    <a:pt x="92" y="391"/>
                  </a:lnTo>
                  <a:lnTo>
                    <a:pt x="92" y="391"/>
                  </a:lnTo>
                  <a:lnTo>
                    <a:pt x="97" y="394"/>
                  </a:lnTo>
                  <a:lnTo>
                    <a:pt x="101" y="397"/>
                  </a:lnTo>
                  <a:lnTo>
                    <a:pt x="108" y="390"/>
                  </a:lnTo>
                  <a:lnTo>
                    <a:pt x="109" y="393"/>
                  </a:lnTo>
                  <a:lnTo>
                    <a:pt x="109" y="393"/>
                  </a:lnTo>
                  <a:lnTo>
                    <a:pt x="112" y="393"/>
                  </a:lnTo>
                  <a:lnTo>
                    <a:pt x="112" y="393"/>
                  </a:lnTo>
                  <a:lnTo>
                    <a:pt x="117" y="394"/>
                  </a:lnTo>
                  <a:lnTo>
                    <a:pt x="121" y="395"/>
                  </a:lnTo>
                  <a:lnTo>
                    <a:pt x="123" y="397"/>
                  </a:lnTo>
                  <a:lnTo>
                    <a:pt x="125" y="400"/>
                  </a:lnTo>
                  <a:lnTo>
                    <a:pt x="127" y="405"/>
                  </a:lnTo>
                  <a:lnTo>
                    <a:pt x="127" y="410"/>
                  </a:lnTo>
                  <a:lnTo>
                    <a:pt x="127" y="410"/>
                  </a:lnTo>
                  <a:lnTo>
                    <a:pt x="127" y="413"/>
                  </a:lnTo>
                  <a:lnTo>
                    <a:pt x="125" y="419"/>
                  </a:lnTo>
                  <a:lnTo>
                    <a:pt x="123" y="421"/>
                  </a:lnTo>
                  <a:lnTo>
                    <a:pt x="121" y="423"/>
                  </a:lnTo>
                  <a:lnTo>
                    <a:pt x="117" y="425"/>
                  </a:lnTo>
                  <a:lnTo>
                    <a:pt x="112" y="425"/>
                  </a:lnTo>
                  <a:lnTo>
                    <a:pt x="112" y="425"/>
                  </a:lnTo>
                  <a:lnTo>
                    <a:pt x="103" y="426"/>
                  </a:lnTo>
                  <a:lnTo>
                    <a:pt x="103" y="426"/>
                  </a:lnTo>
                  <a:lnTo>
                    <a:pt x="96" y="426"/>
                  </a:lnTo>
                  <a:lnTo>
                    <a:pt x="96" y="426"/>
                  </a:lnTo>
                  <a:close/>
                  <a:moveTo>
                    <a:pt x="819" y="29"/>
                  </a:moveTo>
                  <a:lnTo>
                    <a:pt x="819" y="29"/>
                  </a:lnTo>
                  <a:lnTo>
                    <a:pt x="805" y="31"/>
                  </a:lnTo>
                  <a:lnTo>
                    <a:pt x="788" y="32"/>
                  </a:lnTo>
                  <a:lnTo>
                    <a:pt x="771" y="34"/>
                  </a:lnTo>
                  <a:lnTo>
                    <a:pt x="754" y="37"/>
                  </a:lnTo>
                  <a:lnTo>
                    <a:pt x="736" y="41"/>
                  </a:lnTo>
                  <a:lnTo>
                    <a:pt x="717" y="46"/>
                  </a:lnTo>
                  <a:lnTo>
                    <a:pt x="675" y="58"/>
                  </a:lnTo>
                  <a:lnTo>
                    <a:pt x="675" y="58"/>
                  </a:lnTo>
                  <a:lnTo>
                    <a:pt x="659" y="65"/>
                  </a:lnTo>
                  <a:lnTo>
                    <a:pt x="643" y="72"/>
                  </a:lnTo>
                  <a:lnTo>
                    <a:pt x="628" y="80"/>
                  </a:lnTo>
                  <a:lnTo>
                    <a:pt x="613" y="90"/>
                  </a:lnTo>
                  <a:lnTo>
                    <a:pt x="599" y="101"/>
                  </a:lnTo>
                  <a:lnTo>
                    <a:pt x="586" y="113"/>
                  </a:lnTo>
                  <a:lnTo>
                    <a:pt x="572" y="127"/>
                  </a:lnTo>
                  <a:lnTo>
                    <a:pt x="559" y="142"/>
                  </a:lnTo>
                  <a:lnTo>
                    <a:pt x="550" y="152"/>
                  </a:lnTo>
                  <a:lnTo>
                    <a:pt x="562" y="160"/>
                  </a:lnTo>
                  <a:lnTo>
                    <a:pt x="562" y="160"/>
                  </a:lnTo>
                  <a:lnTo>
                    <a:pt x="582" y="174"/>
                  </a:lnTo>
                  <a:lnTo>
                    <a:pt x="602" y="190"/>
                  </a:lnTo>
                  <a:lnTo>
                    <a:pt x="602" y="190"/>
                  </a:lnTo>
                  <a:lnTo>
                    <a:pt x="632" y="213"/>
                  </a:lnTo>
                  <a:lnTo>
                    <a:pt x="648" y="224"/>
                  </a:lnTo>
                  <a:lnTo>
                    <a:pt x="664" y="234"/>
                  </a:lnTo>
                  <a:lnTo>
                    <a:pt x="664" y="234"/>
                  </a:lnTo>
                  <a:lnTo>
                    <a:pt x="688" y="246"/>
                  </a:lnTo>
                  <a:lnTo>
                    <a:pt x="704" y="255"/>
                  </a:lnTo>
                  <a:lnTo>
                    <a:pt x="723" y="264"/>
                  </a:lnTo>
                  <a:lnTo>
                    <a:pt x="744" y="272"/>
                  </a:lnTo>
                  <a:lnTo>
                    <a:pt x="765" y="279"/>
                  </a:lnTo>
                  <a:lnTo>
                    <a:pt x="787" y="286"/>
                  </a:lnTo>
                  <a:lnTo>
                    <a:pt x="797" y="288"/>
                  </a:lnTo>
                  <a:lnTo>
                    <a:pt x="808" y="289"/>
                  </a:lnTo>
                  <a:lnTo>
                    <a:pt x="808" y="289"/>
                  </a:lnTo>
                  <a:lnTo>
                    <a:pt x="834" y="291"/>
                  </a:lnTo>
                  <a:lnTo>
                    <a:pt x="859" y="292"/>
                  </a:lnTo>
                  <a:lnTo>
                    <a:pt x="859" y="292"/>
                  </a:lnTo>
                  <a:lnTo>
                    <a:pt x="882" y="291"/>
                  </a:lnTo>
                  <a:lnTo>
                    <a:pt x="903" y="289"/>
                  </a:lnTo>
                  <a:lnTo>
                    <a:pt x="922" y="285"/>
                  </a:lnTo>
                  <a:lnTo>
                    <a:pt x="940" y="279"/>
                  </a:lnTo>
                  <a:lnTo>
                    <a:pt x="955" y="273"/>
                  </a:lnTo>
                  <a:lnTo>
                    <a:pt x="970" y="265"/>
                  </a:lnTo>
                  <a:lnTo>
                    <a:pt x="983" y="255"/>
                  </a:lnTo>
                  <a:lnTo>
                    <a:pt x="994" y="243"/>
                  </a:lnTo>
                  <a:lnTo>
                    <a:pt x="994" y="243"/>
                  </a:lnTo>
                  <a:lnTo>
                    <a:pt x="1001" y="233"/>
                  </a:lnTo>
                  <a:lnTo>
                    <a:pt x="1007" y="222"/>
                  </a:lnTo>
                  <a:lnTo>
                    <a:pt x="1012" y="209"/>
                  </a:lnTo>
                  <a:lnTo>
                    <a:pt x="1016" y="197"/>
                  </a:lnTo>
                  <a:lnTo>
                    <a:pt x="1019" y="182"/>
                  </a:lnTo>
                  <a:lnTo>
                    <a:pt x="1021" y="169"/>
                  </a:lnTo>
                  <a:lnTo>
                    <a:pt x="1021" y="156"/>
                  </a:lnTo>
                  <a:lnTo>
                    <a:pt x="1020" y="142"/>
                  </a:lnTo>
                  <a:lnTo>
                    <a:pt x="1020" y="142"/>
                  </a:lnTo>
                  <a:lnTo>
                    <a:pt x="1019" y="134"/>
                  </a:lnTo>
                  <a:lnTo>
                    <a:pt x="1016" y="127"/>
                  </a:lnTo>
                  <a:lnTo>
                    <a:pt x="1014" y="119"/>
                  </a:lnTo>
                  <a:lnTo>
                    <a:pt x="1010" y="113"/>
                  </a:lnTo>
                  <a:lnTo>
                    <a:pt x="1007" y="107"/>
                  </a:lnTo>
                  <a:lnTo>
                    <a:pt x="1002" y="101"/>
                  </a:lnTo>
                  <a:lnTo>
                    <a:pt x="997" y="96"/>
                  </a:lnTo>
                  <a:lnTo>
                    <a:pt x="991" y="91"/>
                  </a:lnTo>
                  <a:lnTo>
                    <a:pt x="991" y="91"/>
                  </a:lnTo>
                  <a:lnTo>
                    <a:pt x="973" y="79"/>
                  </a:lnTo>
                  <a:lnTo>
                    <a:pt x="973" y="79"/>
                  </a:lnTo>
                  <a:lnTo>
                    <a:pt x="956" y="67"/>
                  </a:lnTo>
                  <a:lnTo>
                    <a:pt x="947" y="60"/>
                  </a:lnTo>
                  <a:lnTo>
                    <a:pt x="938" y="55"/>
                  </a:lnTo>
                  <a:lnTo>
                    <a:pt x="938" y="55"/>
                  </a:lnTo>
                  <a:lnTo>
                    <a:pt x="926" y="50"/>
                  </a:lnTo>
                  <a:lnTo>
                    <a:pt x="914" y="46"/>
                  </a:lnTo>
                  <a:lnTo>
                    <a:pt x="889" y="39"/>
                  </a:lnTo>
                  <a:lnTo>
                    <a:pt x="865" y="35"/>
                  </a:lnTo>
                  <a:lnTo>
                    <a:pt x="849" y="32"/>
                  </a:lnTo>
                  <a:lnTo>
                    <a:pt x="849" y="32"/>
                  </a:lnTo>
                  <a:lnTo>
                    <a:pt x="834" y="31"/>
                  </a:lnTo>
                  <a:lnTo>
                    <a:pt x="819" y="29"/>
                  </a:lnTo>
                  <a:lnTo>
                    <a:pt x="819" y="2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005790"/>
                </a:solidFill>
              </a:endParaRPr>
            </a:p>
          </p:txBody>
        </p:sp>
      </p:grpSp>
      <p:grpSp>
        <p:nvGrpSpPr>
          <p:cNvPr id="102" name="组合 101"/>
          <p:cNvGrpSpPr/>
          <p:nvPr/>
        </p:nvGrpSpPr>
        <p:grpSpPr>
          <a:xfrm>
            <a:off x="491140" y="556239"/>
            <a:ext cx="3534827" cy="727718"/>
            <a:chOff x="491140" y="556239"/>
            <a:chExt cx="3534827" cy="727718"/>
          </a:xfrm>
        </p:grpSpPr>
        <p:grpSp>
          <p:nvGrpSpPr>
            <p:cNvPr id="103" name="组合 42"/>
            <p:cNvGrpSpPr/>
            <p:nvPr/>
          </p:nvGrpSpPr>
          <p:grpSpPr>
            <a:xfrm rot="5400000">
              <a:off x="510225" y="537154"/>
              <a:ext cx="695274" cy="733444"/>
              <a:chOff x="4197350" y="2182813"/>
              <a:chExt cx="608013" cy="641350"/>
            </a:xfrm>
            <a:solidFill>
              <a:srgbClr val="005790"/>
            </a:solidFill>
          </p:grpSpPr>
          <p:sp>
            <p:nvSpPr>
              <p:cNvPr id="106" name="Freeform 166"/>
              <p:cNvSpPr/>
              <p:nvPr/>
            </p:nvSpPr>
            <p:spPr bwMode="auto">
              <a:xfrm>
                <a:off x="4229100" y="2211388"/>
                <a:ext cx="39688" cy="157163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8" y="14"/>
                  </a:cxn>
                  <a:cxn ang="0">
                    <a:pos x="54" y="25"/>
                  </a:cxn>
                  <a:cxn ang="0">
                    <a:pos x="47" y="49"/>
                  </a:cxn>
                  <a:cxn ang="0">
                    <a:pos x="34" y="96"/>
                  </a:cxn>
                  <a:cxn ang="0">
                    <a:pos x="34" y="96"/>
                  </a:cxn>
                  <a:cxn ang="0">
                    <a:pos x="27" y="122"/>
                  </a:cxn>
                  <a:cxn ang="0">
                    <a:pos x="21" y="149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6" y="222"/>
                  </a:cxn>
                  <a:cxn ang="0">
                    <a:pos x="3" y="243"/>
                  </a:cxn>
                  <a:cxn ang="0">
                    <a:pos x="1" y="263"/>
                  </a:cxn>
                  <a:cxn ang="0">
                    <a:pos x="0" y="283"/>
                  </a:cxn>
                  <a:cxn ang="0">
                    <a:pos x="0" y="283"/>
                  </a:cxn>
                  <a:cxn ang="0">
                    <a:pos x="1" y="290"/>
                  </a:cxn>
                  <a:cxn ang="0">
                    <a:pos x="2" y="292"/>
                  </a:cxn>
                  <a:cxn ang="0">
                    <a:pos x="3" y="294"/>
                  </a:cxn>
                  <a:cxn ang="0">
                    <a:pos x="6" y="296"/>
                  </a:cxn>
                  <a:cxn ang="0">
                    <a:pos x="8" y="296"/>
                  </a:cxn>
                  <a:cxn ang="0">
                    <a:pos x="11" y="296"/>
                  </a:cxn>
                  <a:cxn ang="0">
                    <a:pos x="14" y="294"/>
                  </a:cxn>
                  <a:cxn ang="0">
                    <a:pos x="14" y="294"/>
                  </a:cxn>
                  <a:cxn ang="0">
                    <a:pos x="15" y="293"/>
                  </a:cxn>
                  <a:cxn ang="0">
                    <a:pos x="16" y="291"/>
                  </a:cxn>
                  <a:cxn ang="0">
                    <a:pos x="15" y="287"/>
                  </a:cxn>
                  <a:cxn ang="0">
                    <a:pos x="14" y="285"/>
                  </a:cxn>
                  <a:cxn ang="0">
                    <a:pos x="12" y="285"/>
                  </a:cxn>
                  <a:cxn ang="0">
                    <a:pos x="11" y="284"/>
                  </a:cxn>
                  <a:cxn ang="0">
                    <a:pos x="9" y="285"/>
                  </a:cxn>
                  <a:cxn ang="0">
                    <a:pos x="9" y="285"/>
                  </a:cxn>
                  <a:cxn ang="0">
                    <a:pos x="11" y="282"/>
                  </a:cxn>
                  <a:cxn ang="0">
                    <a:pos x="12" y="276"/>
                  </a:cxn>
                  <a:cxn ang="0">
                    <a:pos x="14" y="259"/>
                  </a:cxn>
                  <a:cxn ang="0">
                    <a:pos x="14" y="232"/>
                  </a:cxn>
                  <a:cxn ang="0">
                    <a:pos x="14" y="232"/>
                  </a:cxn>
                  <a:cxn ang="0">
                    <a:pos x="17" y="212"/>
                  </a:cxn>
                  <a:cxn ang="0">
                    <a:pos x="21" y="193"/>
                  </a:cxn>
                  <a:cxn ang="0">
                    <a:pos x="29" y="155"/>
                  </a:cxn>
                  <a:cxn ang="0">
                    <a:pos x="29" y="155"/>
                  </a:cxn>
                  <a:cxn ang="0">
                    <a:pos x="38" y="119"/>
                  </a:cxn>
                  <a:cxn ang="0">
                    <a:pos x="48" y="83"/>
                  </a:cxn>
                  <a:cxn ang="0">
                    <a:pos x="48" y="83"/>
                  </a:cxn>
                  <a:cxn ang="0">
                    <a:pos x="58" y="45"/>
                  </a:cxn>
                  <a:cxn ang="0">
                    <a:pos x="64" y="25"/>
                  </a:cxn>
                  <a:cxn ang="0">
                    <a:pos x="68" y="16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3" h="296">
                    <a:moveTo>
                      <a:pt x="63" y="2"/>
                    </a:moveTo>
                    <a:lnTo>
                      <a:pt x="63" y="2"/>
                    </a:lnTo>
                    <a:lnTo>
                      <a:pt x="58" y="14"/>
                    </a:lnTo>
                    <a:lnTo>
                      <a:pt x="54" y="25"/>
                    </a:lnTo>
                    <a:lnTo>
                      <a:pt x="47" y="49"/>
                    </a:lnTo>
                    <a:lnTo>
                      <a:pt x="34" y="96"/>
                    </a:lnTo>
                    <a:lnTo>
                      <a:pt x="34" y="96"/>
                    </a:lnTo>
                    <a:lnTo>
                      <a:pt x="27" y="122"/>
                    </a:lnTo>
                    <a:lnTo>
                      <a:pt x="21" y="149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6" y="222"/>
                    </a:lnTo>
                    <a:lnTo>
                      <a:pt x="3" y="243"/>
                    </a:lnTo>
                    <a:lnTo>
                      <a:pt x="1" y="263"/>
                    </a:lnTo>
                    <a:lnTo>
                      <a:pt x="0" y="283"/>
                    </a:lnTo>
                    <a:lnTo>
                      <a:pt x="0" y="283"/>
                    </a:lnTo>
                    <a:lnTo>
                      <a:pt x="1" y="290"/>
                    </a:lnTo>
                    <a:lnTo>
                      <a:pt x="2" y="292"/>
                    </a:lnTo>
                    <a:lnTo>
                      <a:pt x="3" y="294"/>
                    </a:lnTo>
                    <a:lnTo>
                      <a:pt x="6" y="296"/>
                    </a:lnTo>
                    <a:lnTo>
                      <a:pt x="8" y="296"/>
                    </a:lnTo>
                    <a:lnTo>
                      <a:pt x="11" y="296"/>
                    </a:lnTo>
                    <a:lnTo>
                      <a:pt x="14" y="294"/>
                    </a:lnTo>
                    <a:lnTo>
                      <a:pt x="14" y="294"/>
                    </a:lnTo>
                    <a:lnTo>
                      <a:pt x="15" y="293"/>
                    </a:lnTo>
                    <a:lnTo>
                      <a:pt x="16" y="291"/>
                    </a:lnTo>
                    <a:lnTo>
                      <a:pt x="15" y="287"/>
                    </a:lnTo>
                    <a:lnTo>
                      <a:pt x="14" y="285"/>
                    </a:lnTo>
                    <a:lnTo>
                      <a:pt x="12" y="285"/>
                    </a:lnTo>
                    <a:lnTo>
                      <a:pt x="11" y="284"/>
                    </a:lnTo>
                    <a:lnTo>
                      <a:pt x="9" y="285"/>
                    </a:lnTo>
                    <a:lnTo>
                      <a:pt x="9" y="285"/>
                    </a:lnTo>
                    <a:lnTo>
                      <a:pt x="11" y="282"/>
                    </a:lnTo>
                    <a:lnTo>
                      <a:pt x="12" y="276"/>
                    </a:lnTo>
                    <a:lnTo>
                      <a:pt x="14" y="259"/>
                    </a:lnTo>
                    <a:lnTo>
                      <a:pt x="14" y="232"/>
                    </a:lnTo>
                    <a:lnTo>
                      <a:pt x="14" y="232"/>
                    </a:lnTo>
                    <a:lnTo>
                      <a:pt x="17" y="212"/>
                    </a:lnTo>
                    <a:lnTo>
                      <a:pt x="21" y="193"/>
                    </a:lnTo>
                    <a:lnTo>
                      <a:pt x="29" y="155"/>
                    </a:lnTo>
                    <a:lnTo>
                      <a:pt x="29" y="155"/>
                    </a:lnTo>
                    <a:lnTo>
                      <a:pt x="38" y="119"/>
                    </a:lnTo>
                    <a:lnTo>
                      <a:pt x="48" y="83"/>
                    </a:lnTo>
                    <a:lnTo>
                      <a:pt x="48" y="83"/>
                    </a:lnTo>
                    <a:lnTo>
                      <a:pt x="58" y="45"/>
                    </a:lnTo>
                    <a:lnTo>
                      <a:pt x="64" y="25"/>
                    </a:lnTo>
                    <a:lnTo>
                      <a:pt x="68" y="16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7" name="Freeform 167"/>
              <p:cNvSpPr/>
              <p:nvPr/>
            </p:nvSpPr>
            <p:spPr bwMode="auto">
              <a:xfrm>
                <a:off x="4251325" y="2206625"/>
                <a:ext cx="39688" cy="17780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1" y="40"/>
                  </a:cxn>
                  <a:cxn ang="0">
                    <a:pos x="44" y="59"/>
                  </a:cxn>
                  <a:cxn ang="0">
                    <a:pos x="38" y="78"/>
                  </a:cxn>
                  <a:cxn ang="0">
                    <a:pos x="38" y="78"/>
                  </a:cxn>
                  <a:cxn ang="0">
                    <a:pos x="33" y="101"/>
                  </a:cxn>
                  <a:cxn ang="0">
                    <a:pos x="29" y="124"/>
                  </a:cxn>
                  <a:cxn ang="0">
                    <a:pos x="20" y="170"/>
                  </a:cxn>
                  <a:cxn ang="0">
                    <a:pos x="20" y="170"/>
                  </a:cxn>
                  <a:cxn ang="0">
                    <a:pos x="5" y="249"/>
                  </a:cxn>
                  <a:cxn ang="0">
                    <a:pos x="5" y="249"/>
                  </a:cxn>
                  <a:cxn ang="0">
                    <a:pos x="2" y="270"/>
                  </a:cxn>
                  <a:cxn ang="0">
                    <a:pos x="1" y="290"/>
                  </a:cxn>
                  <a:cxn ang="0">
                    <a:pos x="0" y="311"/>
                  </a:cxn>
                  <a:cxn ang="0">
                    <a:pos x="0" y="332"/>
                  </a:cxn>
                  <a:cxn ang="0">
                    <a:pos x="0" y="332"/>
                  </a:cxn>
                  <a:cxn ang="0">
                    <a:pos x="0" y="334"/>
                  </a:cxn>
                  <a:cxn ang="0">
                    <a:pos x="1" y="336"/>
                  </a:cxn>
                  <a:cxn ang="0">
                    <a:pos x="3" y="336"/>
                  </a:cxn>
                  <a:cxn ang="0">
                    <a:pos x="5" y="337"/>
                  </a:cxn>
                  <a:cxn ang="0">
                    <a:pos x="6" y="336"/>
                  </a:cxn>
                  <a:cxn ang="0">
                    <a:pos x="8" y="336"/>
                  </a:cxn>
                  <a:cxn ang="0">
                    <a:pos x="9" y="334"/>
                  </a:cxn>
                  <a:cxn ang="0">
                    <a:pos x="9" y="332"/>
                  </a:cxn>
                  <a:cxn ang="0">
                    <a:pos x="9" y="332"/>
                  </a:cxn>
                  <a:cxn ang="0">
                    <a:pos x="9" y="310"/>
                  </a:cxn>
                  <a:cxn ang="0">
                    <a:pos x="10" y="288"/>
                  </a:cxn>
                  <a:cxn ang="0">
                    <a:pos x="12" y="265"/>
                  </a:cxn>
                  <a:cxn ang="0">
                    <a:pos x="16" y="244"/>
                  </a:cxn>
                  <a:cxn ang="0">
                    <a:pos x="16" y="244"/>
                  </a:cxn>
                  <a:cxn ang="0">
                    <a:pos x="32" y="164"/>
                  </a:cxn>
                  <a:cxn ang="0">
                    <a:pos x="32" y="164"/>
                  </a:cxn>
                  <a:cxn ang="0">
                    <a:pos x="39" y="122"/>
                  </a:cxn>
                  <a:cxn ang="0">
                    <a:pos x="47" y="81"/>
                  </a:cxn>
                  <a:cxn ang="0">
                    <a:pos x="47" y="81"/>
                  </a:cxn>
                  <a:cxn ang="0">
                    <a:pos x="52" y="61"/>
                  </a:cxn>
                  <a:cxn ang="0">
                    <a:pos x="60" y="43"/>
                  </a:cxn>
                  <a:cxn ang="0">
                    <a:pos x="75" y="6"/>
                  </a:cxn>
                  <a:cxn ang="0">
                    <a:pos x="75" y="6"/>
                  </a:cxn>
                  <a:cxn ang="0">
                    <a:pos x="76" y="4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69" y="1"/>
                  </a:cxn>
                  <a:cxn ang="0">
                    <a:pos x="67" y="2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337">
                    <a:moveTo>
                      <a:pt x="66" y="3"/>
                    </a:moveTo>
                    <a:lnTo>
                      <a:pt x="66" y="3"/>
                    </a:lnTo>
                    <a:lnTo>
                      <a:pt x="51" y="40"/>
                    </a:lnTo>
                    <a:lnTo>
                      <a:pt x="44" y="59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101"/>
                    </a:lnTo>
                    <a:lnTo>
                      <a:pt x="29" y="124"/>
                    </a:lnTo>
                    <a:lnTo>
                      <a:pt x="20" y="170"/>
                    </a:lnTo>
                    <a:lnTo>
                      <a:pt x="20" y="170"/>
                    </a:lnTo>
                    <a:lnTo>
                      <a:pt x="5" y="249"/>
                    </a:lnTo>
                    <a:lnTo>
                      <a:pt x="5" y="249"/>
                    </a:lnTo>
                    <a:lnTo>
                      <a:pt x="2" y="270"/>
                    </a:lnTo>
                    <a:lnTo>
                      <a:pt x="1" y="290"/>
                    </a:lnTo>
                    <a:lnTo>
                      <a:pt x="0" y="311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0" y="334"/>
                    </a:lnTo>
                    <a:lnTo>
                      <a:pt x="1" y="336"/>
                    </a:lnTo>
                    <a:lnTo>
                      <a:pt x="3" y="336"/>
                    </a:lnTo>
                    <a:lnTo>
                      <a:pt x="5" y="337"/>
                    </a:lnTo>
                    <a:lnTo>
                      <a:pt x="6" y="336"/>
                    </a:lnTo>
                    <a:lnTo>
                      <a:pt x="8" y="336"/>
                    </a:lnTo>
                    <a:lnTo>
                      <a:pt x="9" y="334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9" y="310"/>
                    </a:lnTo>
                    <a:lnTo>
                      <a:pt x="10" y="288"/>
                    </a:lnTo>
                    <a:lnTo>
                      <a:pt x="12" y="265"/>
                    </a:lnTo>
                    <a:lnTo>
                      <a:pt x="16" y="244"/>
                    </a:lnTo>
                    <a:lnTo>
                      <a:pt x="16" y="244"/>
                    </a:lnTo>
                    <a:lnTo>
                      <a:pt x="32" y="164"/>
                    </a:lnTo>
                    <a:lnTo>
                      <a:pt x="32" y="164"/>
                    </a:lnTo>
                    <a:lnTo>
                      <a:pt x="39" y="122"/>
                    </a:lnTo>
                    <a:lnTo>
                      <a:pt x="47" y="81"/>
                    </a:lnTo>
                    <a:lnTo>
                      <a:pt x="47" y="81"/>
                    </a:lnTo>
                    <a:lnTo>
                      <a:pt x="52" y="61"/>
                    </a:lnTo>
                    <a:lnTo>
                      <a:pt x="60" y="43"/>
                    </a:lnTo>
                    <a:lnTo>
                      <a:pt x="75" y="6"/>
                    </a:lnTo>
                    <a:lnTo>
                      <a:pt x="75" y="6"/>
                    </a:lnTo>
                    <a:lnTo>
                      <a:pt x="76" y="4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69" y="1"/>
                    </a:lnTo>
                    <a:lnTo>
                      <a:pt x="67" y="2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8" name="Freeform 168"/>
              <p:cNvSpPr/>
              <p:nvPr/>
            </p:nvSpPr>
            <p:spPr bwMode="auto">
              <a:xfrm>
                <a:off x="4271963" y="2197100"/>
                <a:ext cx="55563" cy="195263"/>
              </a:xfrm>
              <a:custGeom>
                <a:avLst/>
                <a:gdLst/>
                <a:ahLst/>
                <a:cxnLst>
                  <a:cxn ang="0">
                    <a:pos x="98" y="2"/>
                  </a:cxn>
                  <a:cxn ang="0">
                    <a:pos x="98" y="2"/>
                  </a:cxn>
                  <a:cxn ang="0">
                    <a:pos x="84" y="26"/>
                  </a:cxn>
                  <a:cxn ang="0">
                    <a:pos x="71" y="51"/>
                  </a:cxn>
                  <a:cxn ang="0">
                    <a:pos x="61" y="77"/>
                  </a:cxn>
                  <a:cxn ang="0">
                    <a:pos x="51" y="103"/>
                  </a:cxn>
                  <a:cxn ang="0">
                    <a:pos x="42" y="128"/>
                  </a:cxn>
                  <a:cxn ang="0">
                    <a:pos x="34" y="155"/>
                  </a:cxn>
                  <a:cxn ang="0">
                    <a:pos x="27" y="182"/>
                  </a:cxn>
                  <a:cxn ang="0">
                    <a:pos x="21" y="209"/>
                  </a:cxn>
                  <a:cxn ang="0">
                    <a:pos x="21" y="209"/>
                  </a:cxn>
                  <a:cxn ang="0">
                    <a:pos x="14" y="234"/>
                  </a:cxn>
                  <a:cxn ang="0">
                    <a:pos x="9" y="259"/>
                  </a:cxn>
                  <a:cxn ang="0">
                    <a:pos x="6" y="283"/>
                  </a:cxn>
                  <a:cxn ang="0">
                    <a:pos x="3" y="308"/>
                  </a:cxn>
                  <a:cxn ang="0">
                    <a:pos x="3" y="308"/>
                  </a:cxn>
                  <a:cxn ang="0">
                    <a:pos x="1" y="323"/>
                  </a:cxn>
                  <a:cxn ang="0">
                    <a:pos x="0" y="340"/>
                  </a:cxn>
                  <a:cxn ang="0">
                    <a:pos x="0" y="349"/>
                  </a:cxn>
                  <a:cxn ang="0">
                    <a:pos x="1" y="356"/>
                  </a:cxn>
                  <a:cxn ang="0">
                    <a:pos x="4" y="363"/>
                  </a:cxn>
                  <a:cxn ang="0">
                    <a:pos x="6" y="366"/>
                  </a:cxn>
                  <a:cxn ang="0">
                    <a:pos x="8" y="368"/>
                  </a:cxn>
                  <a:cxn ang="0">
                    <a:pos x="8" y="368"/>
                  </a:cxn>
                  <a:cxn ang="0">
                    <a:pos x="11" y="370"/>
                  </a:cxn>
                  <a:cxn ang="0">
                    <a:pos x="13" y="369"/>
                  </a:cxn>
                  <a:cxn ang="0">
                    <a:pos x="15" y="368"/>
                  </a:cxn>
                  <a:cxn ang="0">
                    <a:pos x="16" y="365"/>
                  </a:cxn>
                  <a:cxn ang="0">
                    <a:pos x="16" y="361"/>
                  </a:cxn>
                  <a:cxn ang="0">
                    <a:pos x="16" y="361"/>
                  </a:cxn>
                  <a:cxn ang="0">
                    <a:pos x="16" y="359"/>
                  </a:cxn>
                  <a:cxn ang="0">
                    <a:pos x="15" y="357"/>
                  </a:cxn>
                  <a:cxn ang="0">
                    <a:pos x="13" y="356"/>
                  </a:cxn>
                  <a:cxn ang="0">
                    <a:pos x="11" y="356"/>
                  </a:cxn>
                  <a:cxn ang="0">
                    <a:pos x="11" y="356"/>
                  </a:cxn>
                  <a:cxn ang="0">
                    <a:pos x="10" y="349"/>
                  </a:cxn>
                  <a:cxn ang="0">
                    <a:pos x="10" y="339"/>
                  </a:cxn>
                  <a:cxn ang="0">
                    <a:pos x="11" y="324"/>
                  </a:cxn>
                  <a:cxn ang="0">
                    <a:pos x="11" y="324"/>
                  </a:cxn>
                  <a:cxn ang="0">
                    <a:pos x="12" y="304"/>
                  </a:cxn>
                  <a:cxn ang="0">
                    <a:pos x="14" y="283"/>
                  </a:cxn>
                  <a:cxn ang="0">
                    <a:pos x="14" y="283"/>
                  </a:cxn>
                  <a:cxn ang="0">
                    <a:pos x="19" y="259"/>
                  </a:cxn>
                  <a:cxn ang="0">
                    <a:pos x="24" y="235"/>
                  </a:cxn>
                  <a:cxn ang="0">
                    <a:pos x="35" y="185"/>
                  </a:cxn>
                  <a:cxn ang="0">
                    <a:pos x="35" y="185"/>
                  </a:cxn>
                  <a:cxn ang="0">
                    <a:pos x="47" y="143"/>
                  </a:cxn>
                  <a:cxn ang="0">
                    <a:pos x="61" y="102"/>
                  </a:cxn>
                  <a:cxn ang="0">
                    <a:pos x="61" y="102"/>
                  </a:cxn>
                  <a:cxn ang="0">
                    <a:pos x="70" y="77"/>
                  </a:cxn>
                  <a:cxn ang="0">
                    <a:pos x="80" y="53"/>
                  </a:cxn>
                  <a:cxn ang="0">
                    <a:pos x="93" y="30"/>
                  </a:cxn>
                  <a:cxn ang="0">
                    <a:pos x="106" y="8"/>
                  </a:cxn>
                  <a:cxn ang="0">
                    <a:pos x="106" y="8"/>
                  </a:cxn>
                  <a:cxn ang="0">
                    <a:pos x="106" y="6"/>
                  </a:cxn>
                  <a:cxn ang="0">
                    <a:pos x="106" y="3"/>
                  </a:cxn>
                  <a:cxn ang="0">
                    <a:pos x="105" y="2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0"/>
                  </a:cxn>
                  <a:cxn ang="0">
                    <a:pos x="99" y="0"/>
                  </a:cxn>
                  <a:cxn ang="0">
                    <a:pos x="98" y="2"/>
                  </a:cxn>
                  <a:cxn ang="0">
                    <a:pos x="98" y="2"/>
                  </a:cxn>
                </a:cxnLst>
                <a:rect l="0" t="0" r="r" b="b"/>
                <a:pathLst>
                  <a:path w="106" h="370">
                    <a:moveTo>
                      <a:pt x="98" y="2"/>
                    </a:moveTo>
                    <a:lnTo>
                      <a:pt x="98" y="2"/>
                    </a:lnTo>
                    <a:lnTo>
                      <a:pt x="84" y="26"/>
                    </a:lnTo>
                    <a:lnTo>
                      <a:pt x="71" y="51"/>
                    </a:lnTo>
                    <a:lnTo>
                      <a:pt x="61" y="77"/>
                    </a:lnTo>
                    <a:lnTo>
                      <a:pt x="51" y="103"/>
                    </a:lnTo>
                    <a:lnTo>
                      <a:pt x="42" y="128"/>
                    </a:lnTo>
                    <a:lnTo>
                      <a:pt x="34" y="155"/>
                    </a:lnTo>
                    <a:lnTo>
                      <a:pt x="27" y="182"/>
                    </a:lnTo>
                    <a:lnTo>
                      <a:pt x="21" y="209"/>
                    </a:lnTo>
                    <a:lnTo>
                      <a:pt x="21" y="209"/>
                    </a:lnTo>
                    <a:lnTo>
                      <a:pt x="14" y="234"/>
                    </a:lnTo>
                    <a:lnTo>
                      <a:pt x="9" y="259"/>
                    </a:lnTo>
                    <a:lnTo>
                      <a:pt x="6" y="283"/>
                    </a:lnTo>
                    <a:lnTo>
                      <a:pt x="3" y="308"/>
                    </a:lnTo>
                    <a:lnTo>
                      <a:pt x="3" y="308"/>
                    </a:lnTo>
                    <a:lnTo>
                      <a:pt x="1" y="323"/>
                    </a:lnTo>
                    <a:lnTo>
                      <a:pt x="0" y="340"/>
                    </a:lnTo>
                    <a:lnTo>
                      <a:pt x="0" y="349"/>
                    </a:lnTo>
                    <a:lnTo>
                      <a:pt x="1" y="356"/>
                    </a:lnTo>
                    <a:lnTo>
                      <a:pt x="4" y="363"/>
                    </a:lnTo>
                    <a:lnTo>
                      <a:pt x="6" y="366"/>
                    </a:lnTo>
                    <a:lnTo>
                      <a:pt x="8" y="368"/>
                    </a:lnTo>
                    <a:lnTo>
                      <a:pt x="8" y="368"/>
                    </a:lnTo>
                    <a:lnTo>
                      <a:pt x="11" y="370"/>
                    </a:lnTo>
                    <a:lnTo>
                      <a:pt x="13" y="369"/>
                    </a:lnTo>
                    <a:lnTo>
                      <a:pt x="15" y="368"/>
                    </a:lnTo>
                    <a:lnTo>
                      <a:pt x="16" y="365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6" y="359"/>
                    </a:lnTo>
                    <a:lnTo>
                      <a:pt x="15" y="357"/>
                    </a:lnTo>
                    <a:lnTo>
                      <a:pt x="13" y="356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0" y="349"/>
                    </a:lnTo>
                    <a:lnTo>
                      <a:pt x="10" y="339"/>
                    </a:lnTo>
                    <a:lnTo>
                      <a:pt x="11" y="324"/>
                    </a:lnTo>
                    <a:lnTo>
                      <a:pt x="11" y="324"/>
                    </a:lnTo>
                    <a:lnTo>
                      <a:pt x="12" y="304"/>
                    </a:lnTo>
                    <a:lnTo>
                      <a:pt x="14" y="283"/>
                    </a:lnTo>
                    <a:lnTo>
                      <a:pt x="14" y="283"/>
                    </a:lnTo>
                    <a:lnTo>
                      <a:pt x="19" y="259"/>
                    </a:lnTo>
                    <a:lnTo>
                      <a:pt x="24" y="235"/>
                    </a:lnTo>
                    <a:lnTo>
                      <a:pt x="35" y="185"/>
                    </a:lnTo>
                    <a:lnTo>
                      <a:pt x="35" y="185"/>
                    </a:lnTo>
                    <a:lnTo>
                      <a:pt x="47" y="143"/>
                    </a:lnTo>
                    <a:lnTo>
                      <a:pt x="61" y="102"/>
                    </a:lnTo>
                    <a:lnTo>
                      <a:pt x="61" y="102"/>
                    </a:lnTo>
                    <a:lnTo>
                      <a:pt x="70" y="77"/>
                    </a:lnTo>
                    <a:lnTo>
                      <a:pt x="80" y="53"/>
                    </a:lnTo>
                    <a:lnTo>
                      <a:pt x="93" y="30"/>
                    </a:lnTo>
                    <a:lnTo>
                      <a:pt x="106" y="8"/>
                    </a:lnTo>
                    <a:lnTo>
                      <a:pt x="106" y="8"/>
                    </a:lnTo>
                    <a:lnTo>
                      <a:pt x="106" y="6"/>
                    </a:lnTo>
                    <a:lnTo>
                      <a:pt x="106" y="3"/>
                    </a:lnTo>
                    <a:lnTo>
                      <a:pt x="105" y="2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0"/>
                    </a:lnTo>
                    <a:lnTo>
                      <a:pt x="99" y="0"/>
                    </a:lnTo>
                    <a:lnTo>
                      <a:pt x="98" y="2"/>
                    </a:lnTo>
                    <a:lnTo>
                      <a:pt x="9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9" name="Freeform 169"/>
              <p:cNvSpPr/>
              <p:nvPr/>
            </p:nvSpPr>
            <p:spPr bwMode="auto">
              <a:xfrm>
                <a:off x="4305300" y="2198688"/>
                <a:ext cx="39688" cy="146050"/>
              </a:xfrm>
              <a:custGeom>
                <a:avLst/>
                <a:gdLst/>
                <a:ahLst/>
                <a:cxnLst>
                  <a:cxn ang="0">
                    <a:pos x="68" y="2"/>
                  </a:cxn>
                  <a:cxn ang="0">
                    <a:pos x="68" y="2"/>
                  </a:cxn>
                  <a:cxn ang="0">
                    <a:pos x="62" y="10"/>
                  </a:cxn>
                  <a:cxn ang="0">
                    <a:pos x="57" y="20"/>
                  </a:cxn>
                  <a:cxn ang="0">
                    <a:pos x="54" y="31"/>
                  </a:cxn>
                  <a:cxn ang="0">
                    <a:pos x="53" y="41"/>
                  </a:cxn>
                  <a:cxn ang="0">
                    <a:pos x="53" y="41"/>
                  </a:cxn>
                  <a:cxn ang="0">
                    <a:pos x="51" y="51"/>
                  </a:cxn>
                  <a:cxn ang="0">
                    <a:pos x="49" y="60"/>
                  </a:cxn>
                  <a:cxn ang="0">
                    <a:pos x="42" y="80"/>
                  </a:cxn>
                  <a:cxn ang="0">
                    <a:pos x="37" y="101"/>
                  </a:cxn>
                  <a:cxn ang="0">
                    <a:pos x="32" y="120"/>
                  </a:cxn>
                  <a:cxn ang="0">
                    <a:pos x="32" y="120"/>
                  </a:cxn>
                  <a:cxn ang="0">
                    <a:pos x="14" y="191"/>
                  </a:cxn>
                  <a:cxn ang="0">
                    <a:pos x="7" y="227"/>
                  </a:cxn>
                  <a:cxn ang="0">
                    <a:pos x="3" y="244"/>
                  </a:cxn>
                  <a:cxn ang="0">
                    <a:pos x="1" y="263"/>
                  </a:cxn>
                  <a:cxn ang="0">
                    <a:pos x="1" y="263"/>
                  </a:cxn>
                  <a:cxn ang="0">
                    <a:pos x="0" y="265"/>
                  </a:cxn>
                  <a:cxn ang="0">
                    <a:pos x="0" y="270"/>
                  </a:cxn>
                  <a:cxn ang="0">
                    <a:pos x="0" y="270"/>
                  </a:cxn>
                  <a:cxn ang="0">
                    <a:pos x="0" y="272"/>
                  </a:cxn>
                  <a:cxn ang="0">
                    <a:pos x="1" y="273"/>
                  </a:cxn>
                  <a:cxn ang="0">
                    <a:pos x="3" y="274"/>
                  </a:cxn>
                  <a:cxn ang="0">
                    <a:pos x="4" y="274"/>
                  </a:cxn>
                  <a:cxn ang="0">
                    <a:pos x="7" y="273"/>
                  </a:cxn>
                  <a:cxn ang="0">
                    <a:pos x="8" y="272"/>
                  </a:cxn>
                  <a:cxn ang="0">
                    <a:pos x="9" y="270"/>
                  </a:cxn>
                  <a:cxn ang="0">
                    <a:pos x="9" y="270"/>
                  </a:cxn>
                  <a:cxn ang="0">
                    <a:pos x="11" y="254"/>
                  </a:cxn>
                  <a:cxn ang="0">
                    <a:pos x="14" y="237"/>
                  </a:cxn>
                  <a:cxn ang="0">
                    <a:pos x="22" y="204"/>
                  </a:cxn>
                  <a:cxn ang="0">
                    <a:pos x="37" y="139"/>
                  </a:cxn>
                  <a:cxn ang="0">
                    <a:pos x="37" y="139"/>
                  </a:cxn>
                  <a:cxn ang="0">
                    <a:pos x="45" y="106"/>
                  </a:cxn>
                  <a:cxn ang="0">
                    <a:pos x="54" y="73"/>
                  </a:cxn>
                  <a:cxn ang="0">
                    <a:pos x="54" y="73"/>
                  </a:cxn>
                  <a:cxn ang="0">
                    <a:pos x="58" y="56"/>
                  </a:cxn>
                  <a:cxn ang="0">
                    <a:pos x="61" y="39"/>
                  </a:cxn>
                  <a:cxn ang="0">
                    <a:pos x="64" y="31"/>
                  </a:cxn>
                  <a:cxn ang="0">
                    <a:pos x="66" y="22"/>
                  </a:cxn>
                  <a:cxn ang="0">
                    <a:pos x="70" y="14"/>
                  </a:cxn>
                  <a:cxn ang="0">
                    <a:pos x="74" y="8"/>
                  </a:cxn>
                  <a:cxn ang="0">
                    <a:pos x="74" y="8"/>
                  </a:cxn>
                  <a:cxn ang="0">
                    <a:pos x="75" y="6"/>
                  </a:cxn>
                  <a:cxn ang="0">
                    <a:pos x="75" y="5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8" y="2"/>
                  </a:cxn>
                  <a:cxn ang="0">
                    <a:pos x="68" y="2"/>
                  </a:cxn>
                </a:cxnLst>
                <a:rect l="0" t="0" r="r" b="b"/>
                <a:pathLst>
                  <a:path w="75" h="274">
                    <a:moveTo>
                      <a:pt x="68" y="2"/>
                    </a:moveTo>
                    <a:lnTo>
                      <a:pt x="68" y="2"/>
                    </a:lnTo>
                    <a:lnTo>
                      <a:pt x="62" y="10"/>
                    </a:lnTo>
                    <a:lnTo>
                      <a:pt x="57" y="20"/>
                    </a:lnTo>
                    <a:lnTo>
                      <a:pt x="54" y="31"/>
                    </a:lnTo>
                    <a:lnTo>
                      <a:pt x="53" y="41"/>
                    </a:lnTo>
                    <a:lnTo>
                      <a:pt x="53" y="41"/>
                    </a:lnTo>
                    <a:lnTo>
                      <a:pt x="51" y="51"/>
                    </a:lnTo>
                    <a:lnTo>
                      <a:pt x="49" y="60"/>
                    </a:lnTo>
                    <a:lnTo>
                      <a:pt x="42" y="80"/>
                    </a:lnTo>
                    <a:lnTo>
                      <a:pt x="37" y="101"/>
                    </a:lnTo>
                    <a:lnTo>
                      <a:pt x="32" y="120"/>
                    </a:lnTo>
                    <a:lnTo>
                      <a:pt x="32" y="120"/>
                    </a:lnTo>
                    <a:lnTo>
                      <a:pt x="14" y="191"/>
                    </a:lnTo>
                    <a:lnTo>
                      <a:pt x="7" y="227"/>
                    </a:lnTo>
                    <a:lnTo>
                      <a:pt x="3" y="244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0" y="265"/>
                    </a:lnTo>
                    <a:lnTo>
                      <a:pt x="0" y="270"/>
                    </a:lnTo>
                    <a:lnTo>
                      <a:pt x="0" y="270"/>
                    </a:lnTo>
                    <a:lnTo>
                      <a:pt x="0" y="272"/>
                    </a:lnTo>
                    <a:lnTo>
                      <a:pt x="1" y="273"/>
                    </a:lnTo>
                    <a:lnTo>
                      <a:pt x="3" y="274"/>
                    </a:lnTo>
                    <a:lnTo>
                      <a:pt x="4" y="274"/>
                    </a:lnTo>
                    <a:lnTo>
                      <a:pt x="7" y="273"/>
                    </a:lnTo>
                    <a:lnTo>
                      <a:pt x="8" y="272"/>
                    </a:lnTo>
                    <a:lnTo>
                      <a:pt x="9" y="270"/>
                    </a:lnTo>
                    <a:lnTo>
                      <a:pt x="9" y="270"/>
                    </a:lnTo>
                    <a:lnTo>
                      <a:pt x="11" y="254"/>
                    </a:lnTo>
                    <a:lnTo>
                      <a:pt x="14" y="237"/>
                    </a:lnTo>
                    <a:lnTo>
                      <a:pt x="22" y="204"/>
                    </a:lnTo>
                    <a:lnTo>
                      <a:pt x="37" y="139"/>
                    </a:lnTo>
                    <a:lnTo>
                      <a:pt x="37" y="139"/>
                    </a:lnTo>
                    <a:lnTo>
                      <a:pt x="45" y="106"/>
                    </a:lnTo>
                    <a:lnTo>
                      <a:pt x="54" y="73"/>
                    </a:lnTo>
                    <a:lnTo>
                      <a:pt x="54" y="73"/>
                    </a:lnTo>
                    <a:lnTo>
                      <a:pt x="58" y="56"/>
                    </a:lnTo>
                    <a:lnTo>
                      <a:pt x="61" y="39"/>
                    </a:lnTo>
                    <a:lnTo>
                      <a:pt x="64" y="31"/>
                    </a:lnTo>
                    <a:lnTo>
                      <a:pt x="66" y="22"/>
                    </a:lnTo>
                    <a:lnTo>
                      <a:pt x="70" y="14"/>
                    </a:lnTo>
                    <a:lnTo>
                      <a:pt x="74" y="8"/>
                    </a:lnTo>
                    <a:lnTo>
                      <a:pt x="74" y="8"/>
                    </a:lnTo>
                    <a:lnTo>
                      <a:pt x="75" y="6"/>
                    </a:lnTo>
                    <a:lnTo>
                      <a:pt x="75" y="5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8" y="2"/>
                    </a:lnTo>
                    <a:lnTo>
                      <a:pt x="6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10" name="Freeform 170"/>
              <p:cNvSpPr/>
              <p:nvPr/>
            </p:nvSpPr>
            <p:spPr bwMode="auto">
              <a:xfrm>
                <a:off x="4338638" y="2201863"/>
                <a:ext cx="31750" cy="112713"/>
              </a:xfrm>
              <a:custGeom>
                <a:avLst/>
                <a:gdLst/>
                <a:ahLst/>
                <a:cxnLst>
                  <a:cxn ang="0">
                    <a:pos x="52" y="4"/>
                  </a:cxn>
                  <a:cxn ang="0">
                    <a:pos x="52" y="4"/>
                  </a:cxn>
                  <a:cxn ang="0">
                    <a:pos x="51" y="10"/>
                  </a:cxn>
                  <a:cxn ang="0">
                    <a:pos x="48" y="16"/>
                  </a:cxn>
                  <a:cxn ang="0">
                    <a:pos x="43" y="29"/>
                  </a:cxn>
                  <a:cxn ang="0">
                    <a:pos x="38" y="41"/>
                  </a:cxn>
                  <a:cxn ang="0">
                    <a:pos x="36" y="47"/>
                  </a:cxn>
                  <a:cxn ang="0">
                    <a:pos x="34" y="54"/>
                  </a:cxn>
                  <a:cxn ang="0">
                    <a:pos x="34" y="54"/>
                  </a:cxn>
                  <a:cxn ang="0">
                    <a:pos x="25" y="103"/>
                  </a:cxn>
                  <a:cxn ang="0">
                    <a:pos x="25" y="103"/>
                  </a:cxn>
                  <a:cxn ang="0">
                    <a:pos x="23" y="116"/>
                  </a:cxn>
                  <a:cxn ang="0">
                    <a:pos x="19" y="129"/>
                  </a:cxn>
                  <a:cxn ang="0">
                    <a:pos x="10" y="156"/>
                  </a:cxn>
                  <a:cxn ang="0">
                    <a:pos x="3" y="181"/>
                  </a:cxn>
                  <a:cxn ang="0">
                    <a:pos x="1" y="195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0"/>
                  </a:cxn>
                  <a:cxn ang="0">
                    <a:pos x="1" y="211"/>
                  </a:cxn>
                  <a:cxn ang="0">
                    <a:pos x="2" y="212"/>
                  </a:cxn>
                  <a:cxn ang="0">
                    <a:pos x="4" y="212"/>
                  </a:cxn>
                  <a:cxn ang="0">
                    <a:pos x="6" y="212"/>
                  </a:cxn>
                  <a:cxn ang="0">
                    <a:pos x="7" y="211"/>
                  </a:cxn>
                  <a:cxn ang="0">
                    <a:pos x="8" y="210"/>
                  </a:cxn>
                  <a:cxn ang="0">
                    <a:pos x="9" y="208"/>
                  </a:cxn>
                  <a:cxn ang="0">
                    <a:pos x="9" y="208"/>
                  </a:cxn>
                  <a:cxn ang="0">
                    <a:pos x="10" y="200"/>
                  </a:cxn>
                  <a:cxn ang="0">
                    <a:pos x="11" y="192"/>
                  </a:cxn>
                  <a:cxn ang="0">
                    <a:pos x="15" y="176"/>
                  </a:cxn>
                  <a:cxn ang="0">
                    <a:pos x="26" y="144"/>
                  </a:cxn>
                  <a:cxn ang="0">
                    <a:pos x="26" y="144"/>
                  </a:cxn>
                  <a:cxn ang="0">
                    <a:pos x="29" y="131"/>
                  </a:cxn>
                  <a:cxn ang="0">
                    <a:pos x="32" y="117"/>
                  </a:cxn>
                  <a:cxn ang="0">
                    <a:pos x="37" y="91"/>
                  </a:cxn>
                  <a:cxn ang="0">
                    <a:pos x="37" y="91"/>
                  </a:cxn>
                  <a:cxn ang="0">
                    <a:pos x="41" y="67"/>
                  </a:cxn>
                  <a:cxn ang="0">
                    <a:pos x="46" y="42"/>
                  </a:cxn>
                  <a:cxn ang="0">
                    <a:pos x="46" y="42"/>
                  </a:cxn>
                  <a:cxn ang="0">
                    <a:pos x="50" y="33"/>
                  </a:cxn>
                  <a:cxn ang="0">
                    <a:pos x="55" y="23"/>
                  </a:cxn>
                  <a:cxn ang="0">
                    <a:pos x="59" y="14"/>
                  </a:cxn>
                  <a:cxn ang="0">
                    <a:pos x="60" y="9"/>
                  </a:cxn>
                  <a:cxn ang="0">
                    <a:pos x="61" y="4"/>
                  </a:cxn>
                  <a:cxn ang="0">
                    <a:pos x="61" y="4"/>
                  </a:cxn>
                  <a:cxn ang="0">
                    <a:pos x="61" y="3"/>
                  </a:cxn>
                  <a:cxn ang="0">
                    <a:pos x="60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4" y="1"/>
                  </a:cxn>
                  <a:cxn ang="0">
                    <a:pos x="53" y="3"/>
                  </a:cxn>
                  <a:cxn ang="0">
                    <a:pos x="52" y="4"/>
                  </a:cxn>
                  <a:cxn ang="0">
                    <a:pos x="52" y="4"/>
                  </a:cxn>
                </a:cxnLst>
                <a:rect l="0" t="0" r="r" b="b"/>
                <a:pathLst>
                  <a:path w="61" h="212">
                    <a:moveTo>
                      <a:pt x="52" y="4"/>
                    </a:moveTo>
                    <a:lnTo>
                      <a:pt x="52" y="4"/>
                    </a:lnTo>
                    <a:lnTo>
                      <a:pt x="51" y="10"/>
                    </a:lnTo>
                    <a:lnTo>
                      <a:pt x="48" y="16"/>
                    </a:lnTo>
                    <a:lnTo>
                      <a:pt x="43" y="29"/>
                    </a:lnTo>
                    <a:lnTo>
                      <a:pt x="38" y="41"/>
                    </a:lnTo>
                    <a:lnTo>
                      <a:pt x="36" y="47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25" y="103"/>
                    </a:lnTo>
                    <a:lnTo>
                      <a:pt x="25" y="103"/>
                    </a:lnTo>
                    <a:lnTo>
                      <a:pt x="23" y="116"/>
                    </a:lnTo>
                    <a:lnTo>
                      <a:pt x="19" y="129"/>
                    </a:lnTo>
                    <a:lnTo>
                      <a:pt x="10" y="156"/>
                    </a:lnTo>
                    <a:lnTo>
                      <a:pt x="3" y="181"/>
                    </a:lnTo>
                    <a:lnTo>
                      <a:pt x="1" y="195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210"/>
                    </a:lnTo>
                    <a:lnTo>
                      <a:pt x="1" y="211"/>
                    </a:lnTo>
                    <a:lnTo>
                      <a:pt x="2" y="212"/>
                    </a:lnTo>
                    <a:lnTo>
                      <a:pt x="4" y="212"/>
                    </a:lnTo>
                    <a:lnTo>
                      <a:pt x="6" y="212"/>
                    </a:lnTo>
                    <a:lnTo>
                      <a:pt x="7" y="211"/>
                    </a:lnTo>
                    <a:lnTo>
                      <a:pt x="8" y="210"/>
                    </a:lnTo>
                    <a:lnTo>
                      <a:pt x="9" y="208"/>
                    </a:lnTo>
                    <a:lnTo>
                      <a:pt x="9" y="208"/>
                    </a:lnTo>
                    <a:lnTo>
                      <a:pt x="10" y="200"/>
                    </a:lnTo>
                    <a:lnTo>
                      <a:pt x="11" y="192"/>
                    </a:lnTo>
                    <a:lnTo>
                      <a:pt x="15" y="176"/>
                    </a:lnTo>
                    <a:lnTo>
                      <a:pt x="26" y="144"/>
                    </a:lnTo>
                    <a:lnTo>
                      <a:pt x="26" y="144"/>
                    </a:lnTo>
                    <a:lnTo>
                      <a:pt x="29" y="131"/>
                    </a:lnTo>
                    <a:lnTo>
                      <a:pt x="32" y="117"/>
                    </a:lnTo>
                    <a:lnTo>
                      <a:pt x="37" y="91"/>
                    </a:lnTo>
                    <a:lnTo>
                      <a:pt x="37" y="91"/>
                    </a:lnTo>
                    <a:lnTo>
                      <a:pt x="41" y="67"/>
                    </a:lnTo>
                    <a:lnTo>
                      <a:pt x="46" y="42"/>
                    </a:lnTo>
                    <a:lnTo>
                      <a:pt x="46" y="42"/>
                    </a:lnTo>
                    <a:lnTo>
                      <a:pt x="50" y="33"/>
                    </a:lnTo>
                    <a:lnTo>
                      <a:pt x="55" y="23"/>
                    </a:lnTo>
                    <a:lnTo>
                      <a:pt x="59" y="14"/>
                    </a:lnTo>
                    <a:lnTo>
                      <a:pt x="60" y="9"/>
                    </a:lnTo>
                    <a:lnTo>
                      <a:pt x="61" y="4"/>
                    </a:lnTo>
                    <a:lnTo>
                      <a:pt x="61" y="4"/>
                    </a:lnTo>
                    <a:lnTo>
                      <a:pt x="61" y="3"/>
                    </a:lnTo>
                    <a:lnTo>
                      <a:pt x="60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4" y="1"/>
                    </a:lnTo>
                    <a:lnTo>
                      <a:pt x="53" y="3"/>
                    </a:lnTo>
                    <a:lnTo>
                      <a:pt x="52" y="4"/>
                    </a:lnTo>
                    <a:lnTo>
                      <a:pt x="52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11" name="Freeform 171"/>
              <p:cNvSpPr/>
              <p:nvPr/>
            </p:nvSpPr>
            <p:spPr bwMode="auto">
              <a:xfrm>
                <a:off x="4357688" y="2209800"/>
                <a:ext cx="36513" cy="9048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1" y="10"/>
                  </a:cxn>
                  <a:cxn ang="0">
                    <a:pos x="43" y="22"/>
                  </a:cxn>
                  <a:cxn ang="0">
                    <a:pos x="37" y="34"/>
                  </a:cxn>
                  <a:cxn ang="0">
                    <a:pos x="33" y="48"/>
                  </a:cxn>
                  <a:cxn ang="0">
                    <a:pos x="29" y="61"/>
                  </a:cxn>
                  <a:cxn ang="0">
                    <a:pos x="25" y="75"/>
                  </a:cxn>
                  <a:cxn ang="0">
                    <a:pos x="20" y="100"/>
                  </a:cxn>
                  <a:cxn ang="0">
                    <a:pos x="20" y="100"/>
                  </a:cxn>
                  <a:cxn ang="0">
                    <a:pos x="15" y="115"/>
                  </a:cxn>
                  <a:cxn ang="0">
                    <a:pos x="6" y="135"/>
                  </a:cxn>
                  <a:cxn ang="0">
                    <a:pos x="3" y="147"/>
                  </a:cxn>
                  <a:cxn ang="0">
                    <a:pos x="0" y="156"/>
                  </a:cxn>
                  <a:cxn ang="0">
                    <a:pos x="0" y="164"/>
                  </a:cxn>
                  <a:cxn ang="0">
                    <a:pos x="1" y="166"/>
                  </a:cxn>
                  <a:cxn ang="0">
                    <a:pos x="3" y="170"/>
                  </a:cxn>
                  <a:cxn ang="0">
                    <a:pos x="3" y="170"/>
                  </a:cxn>
                  <a:cxn ang="0">
                    <a:pos x="4" y="170"/>
                  </a:cxn>
                  <a:cxn ang="0">
                    <a:pos x="6" y="171"/>
                  </a:cxn>
                  <a:cxn ang="0">
                    <a:pos x="9" y="169"/>
                  </a:cxn>
                  <a:cxn ang="0">
                    <a:pos x="10" y="167"/>
                  </a:cxn>
                  <a:cxn ang="0">
                    <a:pos x="11" y="165"/>
                  </a:cxn>
                  <a:cxn ang="0">
                    <a:pos x="10" y="164"/>
                  </a:cxn>
                  <a:cxn ang="0">
                    <a:pos x="9" y="162"/>
                  </a:cxn>
                  <a:cxn ang="0">
                    <a:pos x="9" y="162"/>
                  </a:cxn>
                  <a:cxn ang="0">
                    <a:pos x="10" y="159"/>
                  </a:cxn>
                  <a:cxn ang="0">
                    <a:pos x="14" y="152"/>
                  </a:cxn>
                  <a:cxn ang="0">
                    <a:pos x="18" y="138"/>
                  </a:cxn>
                  <a:cxn ang="0">
                    <a:pos x="18" y="138"/>
                  </a:cxn>
                  <a:cxn ang="0">
                    <a:pos x="24" y="119"/>
                  </a:cxn>
                  <a:cxn ang="0">
                    <a:pos x="29" y="100"/>
                  </a:cxn>
                  <a:cxn ang="0">
                    <a:pos x="29" y="100"/>
                  </a:cxn>
                  <a:cxn ang="0">
                    <a:pos x="34" y="76"/>
                  </a:cxn>
                  <a:cxn ang="0">
                    <a:pos x="38" y="63"/>
                  </a:cxn>
                  <a:cxn ang="0">
                    <a:pos x="41" y="51"/>
                  </a:cxn>
                  <a:cxn ang="0">
                    <a:pos x="47" y="38"/>
                  </a:cxn>
                  <a:cxn ang="0">
                    <a:pos x="52" y="27"/>
                  </a:cxn>
                  <a:cxn ang="0">
                    <a:pos x="58" y="17"/>
                  </a:cxn>
                  <a:cxn ang="0">
                    <a:pos x="66" y="7"/>
                  </a:cxn>
                  <a:cxn ang="0">
                    <a:pos x="66" y="7"/>
                  </a:cxn>
                  <a:cxn ang="0">
                    <a:pos x="67" y="6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8" h="171">
                    <a:moveTo>
                      <a:pt x="60" y="1"/>
                    </a:moveTo>
                    <a:lnTo>
                      <a:pt x="60" y="1"/>
                    </a:lnTo>
                    <a:lnTo>
                      <a:pt x="51" y="10"/>
                    </a:lnTo>
                    <a:lnTo>
                      <a:pt x="43" y="22"/>
                    </a:lnTo>
                    <a:lnTo>
                      <a:pt x="37" y="34"/>
                    </a:lnTo>
                    <a:lnTo>
                      <a:pt x="33" y="48"/>
                    </a:lnTo>
                    <a:lnTo>
                      <a:pt x="29" y="61"/>
                    </a:lnTo>
                    <a:lnTo>
                      <a:pt x="25" y="75"/>
                    </a:lnTo>
                    <a:lnTo>
                      <a:pt x="20" y="100"/>
                    </a:lnTo>
                    <a:lnTo>
                      <a:pt x="20" y="100"/>
                    </a:lnTo>
                    <a:lnTo>
                      <a:pt x="15" y="115"/>
                    </a:lnTo>
                    <a:lnTo>
                      <a:pt x="6" y="135"/>
                    </a:lnTo>
                    <a:lnTo>
                      <a:pt x="3" y="147"/>
                    </a:lnTo>
                    <a:lnTo>
                      <a:pt x="0" y="156"/>
                    </a:lnTo>
                    <a:lnTo>
                      <a:pt x="0" y="164"/>
                    </a:lnTo>
                    <a:lnTo>
                      <a:pt x="1" y="166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4" y="170"/>
                    </a:lnTo>
                    <a:lnTo>
                      <a:pt x="6" y="171"/>
                    </a:lnTo>
                    <a:lnTo>
                      <a:pt x="9" y="169"/>
                    </a:lnTo>
                    <a:lnTo>
                      <a:pt x="10" y="167"/>
                    </a:lnTo>
                    <a:lnTo>
                      <a:pt x="11" y="165"/>
                    </a:lnTo>
                    <a:lnTo>
                      <a:pt x="10" y="164"/>
                    </a:lnTo>
                    <a:lnTo>
                      <a:pt x="9" y="162"/>
                    </a:lnTo>
                    <a:lnTo>
                      <a:pt x="9" y="162"/>
                    </a:lnTo>
                    <a:lnTo>
                      <a:pt x="10" y="159"/>
                    </a:lnTo>
                    <a:lnTo>
                      <a:pt x="14" y="152"/>
                    </a:lnTo>
                    <a:lnTo>
                      <a:pt x="18" y="138"/>
                    </a:lnTo>
                    <a:lnTo>
                      <a:pt x="18" y="138"/>
                    </a:lnTo>
                    <a:lnTo>
                      <a:pt x="24" y="119"/>
                    </a:lnTo>
                    <a:lnTo>
                      <a:pt x="29" y="100"/>
                    </a:lnTo>
                    <a:lnTo>
                      <a:pt x="29" y="100"/>
                    </a:lnTo>
                    <a:lnTo>
                      <a:pt x="34" y="76"/>
                    </a:lnTo>
                    <a:lnTo>
                      <a:pt x="38" y="63"/>
                    </a:lnTo>
                    <a:lnTo>
                      <a:pt x="41" y="51"/>
                    </a:lnTo>
                    <a:lnTo>
                      <a:pt x="47" y="38"/>
                    </a:lnTo>
                    <a:lnTo>
                      <a:pt x="52" y="27"/>
                    </a:lnTo>
                    <a:lnTo>
                      <a:pt x="58" y="1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7" y="6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12" name="Freeform 172"/>
              <p:cNvSpPr/>
              <p:nvPr/>
            </p:nvSpPr>
            <p:spPr bwMode="auto">
              <a:xfrm>
                <a:off x="4383088" y="2219325"/>
                <a:ext cx="33338" cy="6350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50" y="2"/>
                  </a:cxn>
                  <a:cxn ang="0">
                    <a:pos x="46" y="5"/>
                  </a:cxn>
                  <a:cxn ang="0">
                    <a:pos x="42" y="8"/>
                  </a:cxn>
                  <a:cxn ang="0">
                    <a:pos x="39" y="11"/>
                  </a:cxn>
                  <a:cxn ang="0">
                    <a:pos x="33" y="19"/>
                  </a:cxn>
                  <a:cxn ang="0">
                    <a:pos x="29" y="30"/>
                  </a:cxn>
                  <a:cxn ang="0">
                    <a:pos x="29" y="30"/>
                  </a:cxn>
                  <a:cxn ang="0">
                    <a:pos x="13" y="70"/>
                  </a:cxn>
                  <a:cxn ang="0">
                    <a:pos x="6" y="91"/>
                  </a:cxn>
                  <a:cxn ang="0">
                    <a:pos x="0" y="112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8"/>
                  </a:cxn>
                  <a:cxn ang="0">
                    <a:pos x="4" y="118"/>
                  </a:cxn>
                  <a:cxn ang="0">
                    <a:pos x="6" y="119"/>
                  </a:cxn>
                  <a:cxn ang="0">
                    <a:pos x="7" y="118"/>
                  </a:cxn>
                  <a:cxn ang="0">
                    <a:pos x="8" y="116"/>
                  </a:cxn>
                  <a:cxn ang="0">
                    <a:pos x="9" y="114"/>
                  </a:cxn>
                  <a:cxn ang="0">
                    <a:pos x="9" y="114"/>
                  </a:cxn>
                  <a:cxn ang="0">
                    <a:pos x="13" y="100"/>
                  </a:cxn>
                  <a:cxn ang="0">
                    <a:pos x="17" y="84"/>
                  </a:cxn>
                  <a:cxn ang="0">
                    <a:pos x="23" y="70"/>
                  </a:cxn>
                  <a:cxn ang="0">
                    <a:pos x="30" y="56"/>
                  </a:cxn>
                  <a:cxn ang="0">
                    <a:pos x="30" y="56"/>
                  </a:cxn>
                  <a:cxn ang="0">
                    <a:pos x="34" y="42"/>
                  </a:cxn>
                  <a:cxn ang="0">
                    <a:pos x="39" y="29"/>
                  </a:cxn>
                  <a:cxn ang="0">
                    <a:pos x="42" y="22"/>
                  </a:cxn>
                  <a:cxn ang="0">
                    <a:pos x="46" y="17"/>
                  </a:cxn>
                  <a:cxn ang="0">
                    <a:pos x="51" y="12"/>
                  </a:cxn>
                  <a:cxn ang="0">
                    <a:pos x="57" y="9"/>
                  </a:cxn>
                  <a:cxn ang="0">
                    <a:pos x="57" y="9"/>
                  </a:cxn>
                  <a:cxn ang="0">
                    <a:pos x="60" y="8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3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62" h="119">
                    <a:moveTo>
                      <a:pt x="55" y="0"/>
                    </a:moveTo>
                    <a:lnTo>
                      <a:pt x="55" y="0"/>
                    </a:lnTo>
                    <a:lnTo>
                      <a:pt x="50" y="2"/>
                    </a:lnTo>
                    <a:lnTo>
                      <a:pt x="46" y="5"/>
                    </a:lnTo>
                    <a:lnTo>
                      <a:pt x="42" y="8"/>
                    </a:lnTo>
                    <a:lnTo>
                      <a:pt x="39" y="11"/>
                    </a:lnTo>
                    <a:lnTo>
                      <a:pt x="33" y="19"/>
                    </a:lnTo>
                    <a:lnTo>
                      <a:pt x="29" y="30"/>
                    </a:lnTo>
                    <a:lnTo>
                      <a:pt x="29" y="30"/>
                    </a:lnTo>
                    <a:lnTo>
                      <a:pt x="13" y="70"/>
                    </a:lnTo>
                    <a:lnTo>
                      <a:pt x="6" y="91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19"/>
                    </a:lnTo>
                    <a:lnTo>
                      <a:pt x="7" y="118"/>
                    </a:lnTo>
                    <a:lnTo>
                      <a:pt x="8" y="116"/>
                    </a:lnTo>
                    <a:lnTo>
                      <a:pt x="9" y="114"/>
                    </a:lnTo>
                    <a:lnTo>
                      <a:pt x="9" y="114"/>
                    </a:lnTo>
                    <a:lnTo>
                      <a:pt x="13" y="100"/>
                    </a:lnTo>
                    <a:lnTo>
                      <a:pt x="17" y="84"/>
                    </a:lnTo>
                    <a:lnTo>
                      <a:pt x="23" y="70"/>
                    </a:lnTo>
                    <a:lnTo>
                      <a:pt x="30" y="56"/>
                    </a:lnTo>
                    <a:lnTo>
                      <a:pt x="30" y="56"/>
                    </a:lnTo>
                    <a:lnTo>
                      <a:pt x="34" y="42"/>
                    </a:lnTo>
                    <a:lnTo>
                      <a:pt x="39" y="29"/>
                    </a:lnTo>
                    <a:lnTo>
                      <a:pt x="42" y="22"/>
                    </a:lnTo>
                    <a:lnTo>
                      <a:pt x="46" y="17"/>
                    </a:lnTo>
                    <a:lnTo>
                      <a:pt x="51" y="12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60" y="8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3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13" name="Freeform 173"/>
              <p:cNvSpPr/>
              <p:nvPr/>
            </p:nvSpPr>
            <p:spPr bwMode="auto">
              <a:xfrm>
                <a:off x="4403725" y="2228850"/>
                <a:ext cx="17463" cy="52388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24" y="2"/>
                  </a:cxn>
                  <a:cxn ang="0">
                    <a:pos x="22" y="6"/>
                  </a:cxn>
                  <a:cxn ang="0">
                    <a:pos x="17" y="12"/>
                  </a:cxn>
                  <a:cxn ang="0">
                    <a:pos x="15" y="20"/>
                  </a:cxn>
                  <a:cxn ang="0">
                    <a:pos x="14" y="27"/>
                  </a:cxn>
                  <a:cxn ang="0">
                    <a:pos x="14" y="27"/>
                  </a:cxn>
                  <a:cxn ang="0">
                    <a:pos x="12" y="45"/>
                  </a:cxn>
                  <a:cxn ang="0">
                    <a:pos x="10" y="61"/>
                  </a:cxn>
                  <a:cxn ang="0">
                    <a:pos x="6" y="78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0" y="97"/>
                  </a:cxn>
                  <a:cxn ang="0">
                    <a:pos x="1" y="100"/>
                  </a:cxn>
                  <a:cxn ang="0">
                    <a:pos x="3" y="100"/>
                  </a:cxn>
                  <a:cxn ang="0">
                    <a:pos x="6" y="100"/>
                  </a:cxn>
                  <a:cxn ang="0">
                    <a:pos x="8" y="98"/>
                  </a:cxn>
                  <a:cxn ang="0">
                    <a:pos x="9" y="96"/>
                  </a:cxn>
                  <a:cxn ang="0">
                    <a:pos x="9" y="96"/>
                  </a:cxn>
                  <a:cxn ang="0">
                    <a:pos x="13" y="85"/>
                  </a:cxn>
                  <a:cxn ang="0">
                    <a:pos x="15" y="80"/>
                  </a:cxn>
                  <a:cxn ang="0">
                    <a:pos x="18" y="75"/>
                  </a:cxn>
                  <a:cxn ang="0">
                    <a:pos x="18" y="75"/>
                  </a:cxn>
                  <a:cxn ang="0">
                    <a:pos x="19" y="72"/>
                  </a:cxn>
                  <a:cxn ang="0">
                    <a:pos x="21" y="69"/>
                  </a:cxn>
                  <a:cxn ang="0">
                    <a:pos x="21" y="62"/>
                  </a:cxn>
                  <a:cxn ang="0">
                    <a:pos x="22" y="49"/>
                  </a:cxn>
                  <a:cxn ang="0">
                    <a:pos x="22" y="49"/>
                  </a:cxn>
                  <a:cxn ang="0">
                    <a:pos x="23" y="28"/>
                  </a:cxn>
                  <a:cxn ang="0">
                    <a:pos x="24" y="22"/>
                  </a:cxn>
                  <a:cxn ang="0">
                    <a:pos x="25" y="17"/>
                  </a:cxn>
                  <a:cxn ang="0">
                    <a:pos x="27" y="13"/>
                  </a:cxn>
                  <a:cxn ang="0">
                    <a:pos x="30" y="10"/>
                  </a:cxn>
                  <a:cxn ang="0">
                    <a:pos x="30" y="10"/>
                  </a:cxn>
                  <a:cxn ang="0">
                    <a:pos x="31" y="9"/>
                  </a:cxn>
                  <a:cxn ang="0">
                    <a:pos x="32" y="8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3" h="100">
                    <a:moveTo>
                      <a:pt x="27" y="1"/>
                    </a:moveTo>
                    <a:lnTo>
                      <a:pt x="27" y="1"/>
                    </a:lnTo>
                    <a:lnTo>
                      <a:pt x="24" y="2"/>
                    </a:lnTo>
                    <a:lnTo>
                      <a:pt x="22" y="6"/>
                    </a:lnTo>
                    <a:lnTo>
                      <a:pt x="17" y="12"/>
                    </a:lnTo>
                    <a:lnTo>
                      <a:pt x="15" y="20"/>
                    </a:lnTo>
                    <a:lnTo>
                      <a:pt x="14" y="27"/>
                    </a:lnTo>
                    <a:lnTo>
                      <a:pt x="14" y="27"/>
                    </a:lnTo>
                    <a:lnTo>
                      <a:pt x="12" y="45"/>
                    </a:lnTo>
                    <a:lnTo>
                      <a:pt x="10" y="61"/>
                    </a:lnTo>
                    <a:lnTo>
                      <a:pt x="6" y="7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0" y="97"/>
                    </a:lnTo>
                    <a:lnTo>
                      <a:pt x="1" y="100"/>
                    </a:lnTo>
                    <a:lnTo>
                      <a:pt x="3" y="100"/>
                    </a:lnTo>
                    <a:lnTo>
                      <a:pt x="6" y="100"/>
                    </a:lnTo>
                    <a:lnTo>
                      <a:pt x="8" y="98"/>
                    </a:lnTo>
                    <a:lnTo>
                      <a:pt x="9" y="96"/>
                    </a:lnTo>
                    <a:lnTo>
                      <a:pt x="9" y="96"/>
                    </a:lnTo>
                    <a:lnTo>
                      <a:pt x="13" y="85"/>
                    </a:lnTo>
                    <a:lnTo>
                      <a:pt x="15" y="80"/>
                    </a:lnTo>
                    <a:lnTo>
                      <a:pt x="18" y="75"/>
                    </a:lnTo>
                    <a:lnTo>
                      <a:pt x="18" y="75"/>
                    </a:lnTo>
                    <a:lnTo>
                      <a:pt x="19" y="72"/>
                    </a:lnTo>
                    <a:lnTo>
                      <a:pt x="21" y="69"/>
                    </a:lnTo>
                    <a:lnTo>
                      <a:pt x="21" y="62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3" y="28"/>
                    </a:lnTo>
                    <a:lnTo>
                      <a:pt x="24" y="22"/>
                    </a:lnTo>
                    <a:lnTo>
                      <a:pt x="25" y="17"/>
                    </a:lnTo>
                    <a:lnTo>
                      <a:pt x="27" y="13"/>
                    </a:lnTo>
                    <a:lnTo>
                      <a:pt x="30" y="10"/>
                    </a:lnTo>
                    <a:lnTo>
                      <a:pt x="30" y="10"/>
                    </a:lnTo>
                    <a:lnTo>
                      <a:pt x="31" y="9"/>
                    </a:lnTo>
                    <a:lnTo>
                      <a:pt x="32" y="8"/>
                    </a:lnTo>
                    <a:lnTo>
                      <a:pt x="33" y="3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14" name="Freeform 174"/>
              <p:cNvSpPr/>
              <p:nvPr/>
            </p:nvSpPr>
            <p:spPr bwMode="auto">
              <a:xfrm>
                <a:off x="4340225" y="2436813"/>
                <a:ext cx="4763" cy="428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2" y="79"/>
                  </a:cxn>
                  <a:cxn ang="0">
                    <a:pos x="3" y="80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9" y="78"/>
                  </a:cxn>
                  <a:cxn ang="0">
                    <a:pos x="9" y="76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2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80">
                    <a:moveTo>
                      <a:pt x="0" y="5"/>
                    </a:moveTo>
                    <a:lnTo>
                      <a:pt x="0" y="76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2" y="79"/>
                    </a:lnTo>
                    <a:lnTo>
                      <a:pt x="3" y="80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9" y="78"/>
                    </a:lnTo>
                    <a:lnTo>
                      <a:pt x="9" y="76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2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15" name="Freeform 175"/>
              <p:cNvSpPr/>
              <p:nvPr/>
            </p:nvSpPr>
            <p:spPr bwMode="auto">
              <a:xfrm>
                <a:off x="4370388" y="2460625"/>
                <a:ext cx="11113" cy="65088"/>
              </a:xfrm>
              <a:custGeom>
                <a:avLst/>
                <a:gdLst/>
                <a:ahLst/>
                <a:cxnLst>
                  <a:cxn ang="0">
                    <a:pos x="12" y="2"/>
                  </a:cxn>
                  <a:cxn ang="0">
                    <a:pos x="12" y="2"/>
                  </a:cxn>
                  <a:cxn ang="0">
                    <a:pos x="9" y="9"/>
                  </a:cxn>
                  <a:cxn ang="0">
                    <a:pos x="7" y="15"/>
                  </a:cxn>
                  <a:cxn ang="0">
                    <a:pos x="3" y="29"/>
                  </a:cxn>
                  <a:cxn ang="0">
                    <a:pos x="1" y="44"/>
                  </a:cxn>
                  <a:cxn ang="0">
                    <a:pos x="0" y="59"/>
                  </a:cxn>
                  <a:cxn ang="0">
                    <a:pos x="1" y="90"/>
                  </a:cxn>
                  <a:cxn ang="0">
                    <a:pos x="2" y="118"/>
                  </a:cxn>
                  <a:cxn ang="0">
                    <a:pos x="2" y="118"/>
                  </a:cxn>
                  <a:cxn ang="0">
                    <a:pos x="3" y="120"/>
                  </a:cxn>
                  <a:cxn ang="0">
                    <a:pos x="4" y="122"/>
                  </a:cxn>
                  <a:cxn ang="0">
                    <a:pos x="5" y="123"/>
                  </a:cxn>
                  <a:cxn ang="0">
                    <a:pos x="7" y="123"/>
                  </a:cxn>
                  <a:cxn ang="0">
                    <a:pos x="9" y="123"/>
                  </a:cxn>
                  <a:cxn ang="0">
                    <a:pos x="10" y="122"/>
                  </a:cxn>
                  <a:cxn ang="0">
                    <a:pos x="11" y="120"/>
                  </a:cxn>
                  <a:cxn ang="0">
                    <a:pos x="11" y="118"/>
                  </a:cxn>
                  <a:cxn ang="0">
                    <a:pos x="11" y="118"/>
                  </a:cxn>
                  <a:cxn ang="0">
                    <a:pos x="10" y="91"/>
                  </a:cxn>
                  <a:cxn ang="0">
                    <a:pos x="10" y="61"/>
                  </a:cxn>
                  <a:cxn ang="0">
                    <a:pos x="10" y="47"/>
                  </a:cxn>
                  <a:cxn ang="0">
                    <a:pos x="12" y="32"/>
                  </a:cxn>
                  <a:cxn ang="0">
                    <a:pos x="15" y="19"/>
                  </a:cxn>
                  <a:cxn ang="0">
                    <a:pos x="17" y="13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5"/>
                  </a:cxn>
                  <a:cxn ang="0">
                    <a:pos x="20" y="3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7" y="0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2"/>
                  </a:cxn>
                  <a:cxn ang="0">
                    <a:pos x="12" y="2"/>
                  </a:cxn>
                </a:cxnLst>
                <a:rect l="0" t="0" r="r" b="b"/>
                <a:pathLst>
                  <a:path w="22" h="123">
                    <a:moveTo>
                      <a:pt x="12" y="2"/>
                    </a:moveTo>
                    <a:lnTo>
                      <a:pt x="12" y="2"/>
                    </a:lnTo>
                    <a:lnTo>
                      <a:pt x="9" y="9"/>
                    </a:lnTo>
                    <a:lnTo>
                      <a:pt x="7" y="15"/>
                    </a:lnTo>
                    <a:lnTo>
                      <a:pt x="3" y="29"/>
                    </a:lnTo>
                    <a:lnTo>
                      <a:pt x="1" y="44"/>
                    </a:lnTo>
                    <a:lnTo>
                      <a:pt x="0" y="59"/>
                    </a:lnTo>
                    <a:lnTo>
                      <a:pt x="1" y="90"/>
                    </a:lnTo>
                    <a:lnTo>
                      <a:pt x="2" y="118"/>
                    </a:lnTo>
                    <a:lnTo>
                      <a:pt x="2" y="118"/>
                    </a:lnTo>
                    <a:lnTo>
                      <a:pt x="3" y="120"/>
                    </a:lnTo>
                    <a:lnTo>
                      <a:pt x="4" y="122"/>
                    </a:lnTo>
                    <a:lnTo>
                      <a:pt x="5" y="123"/>
                    </a:lnTo>
                    <a:lnTo>
                      <a:pt x="7" y="123"/>
                    </a:lnTo>
                    <a:lnTo>
                      <a:pt x="9" y="123"/>
                    </a:lnTo>
                    <a:lnTo>
                      <a:pt x="10" y="122"/>
                    </a:lnTo>
                    <a:lnTo>
                      <a:pt x="11" y="120"/>
                    </a:lnTo>
                    <a:lnTo>
                      <a:pt x="11" y="118"/>
                    </a:lnTo>
                    <a:lnTo>
                      <a:pt x="11" y="118"/>
                    </a:lnTo>
                    <a:lnTo>
                      <a:pt x="10" y="91"/>
                    </a:lnTo>
                    <a:lnTo>
                      <a:pt x="10" y="61"/>
                    </a:lnTo>
                    <a:lnTo>
                      <a:pt x="10" y="47"/>
                    </a:lnTo>
                    <a:lnTo>
                      <a:pt x="12" y="32"/>
                    </a:lnTo>
                    <a:lnTo>
                      <a:pt x="15" y="19"/>
                    </a:lnTo>
                    <a:lnTo>
                      <a:pt x="17" y="13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5"/>
                    </a:lnTo>
                    <a:lnTo>
                      <a:pt x="20" y="3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2"/>
                    </a:lnTo>
                    <a:lnTo>
                      <a:pt x="1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16" name="Freeform 176"/>
              <p:cNvSpPr/>
              <p:nvPr/>
            </p:nvSpPr>
            <p:spPr bwMode="auto">
              <a:xfrm>
                <a:off x="4395788" y="2492375"/>
                <a:ext cx="7938" cy="55563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29"/>
                  </a:cxn>
                  <a:cxn ang="0">
                    <a:pos x="2" y="53"/>
                  </a:cxn>
                  <a:cxn ang="0">
                    <a:pos x="1" y="77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1" y="102"/>
                  </a:cxn>
                  <a:cxn ang="0">
                    <a:pos x="2" y="104"/>
                  </a:cxn>
                  <a:cxn ang="0">
                    <a:pos x="4" y="105"/>
                  </a:cxn>
                  <a:cxn ang="0">
                    <a:pos x="6" y="105"/>
                  </a:cxn>
                  <a:cxn ang="0">
                    <a:pos x="7" y="105"/>
                  </a:cxn>
                  <a:cxn ang="0">
                    <a:pos x="9" y="104"/>
                  </a:cxn>
                  <a:cxn ang="0">
                    <a:pos x="10" y="102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1" y="77"/>
                  </a:cxn>
                  <a:cxn ang="0">
                    <a:pos x="13" y="53"/>
                  </a:cxn>
                  <a:cxn ang="0">
                    <a:pos x="14" y="29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2" y="1"/>
                  </a:cxn>
                  <a:cxn ang="0">
                    <a:pos x="10" y="0"/>
                  </a:cxn>
                  <a:cxn ang="0">
                    <a:pos x="9" y="1"/>
                  </a:cxn>
                  <a:cxn ang="0">
                    <a:pos x="7" y="2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05">
                    <a:moveTo>
                      <a:pt x="6" y="5"/>
                    </a:moveTo>
                    <a:lnTo>
                      <a:pt x="6" y="5"/>
                    </a:lnTo>
                    <a:lnTo>
                      <a:pt x="5" y="29"/>
                    </a:lnTo>
                    <a:lnTo>
                      <a:pt x="2" y="53"/>
                    </a:lnTo>
                    <a:lnTo>
                      <a:pt x="1" y="77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102"/>
                    </a:lnTo>
                    <a:lnTo>
                      <a:pt x="2" y="104"/>
                    </a:lnTo>
                    <a:lnTo>
                      <a:pt x="4" y="105"/>
                    </a:lnTo>
                    <a:lnTo>
                      <a:pt x="6" y="105"/>
                    </a:lnTo>
                    <a:lnTo>
                      <a:pt x="7" y="105"/>
                    </a:lnTo>
                    <a:lnTo>
                      <a:pt x="9" y="104"/>
                    </a:lnTo>
                    <a:lnTo>
                      <a:pt x="10" y="102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1" y="77"/>
                    </a:lnTo>
                    <a:lnTo>
                      <a:pt x="13" y="53"/>
                    </a:lnTo>
                    <a:lnTo>
                      <a:pt x="14" y="29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2" y="1"/>
                    </a:lnTo>
                    <a:lnTo>
                      <a:pt x="10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17" name="Freeform 177"/>
              <p:cNvSpPr/>
              <p:nvPr/>
            </p:nvSpPr>
            <p:spPr bwMode="auto">
              <a:xfrm>
                <a:off x="4424363" y="25209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6"/>
                  </a:cxn>
                  <a:cxn ang="0">
                    <a:pos x="3" y="136"/>
                  </a:cxn>
                  <a:cxn ang="0">
                    <a:pos x="4" y="137"/>
                  </a:cxn>
                  <a:cxn ang="0">
                    <a:pos x="6" y="136"/>
                  </a:cxn>
                  <a:cxn ang="0">
                    <a:pos x="7" y="136"/>
                  </a:cxn>
                  <a:cxn ang="0">
                    <a:pos x="8" y="134"/>
                  </a:cxn>
                  <a:cxn ang="0">
                    <a:pos x="9" y="132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8" y="2"/>
                  </a:cxn>
                  <a:cxn ang="0">
                    <a:pos x="7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9" h="137">
                    <a:moveTo>
                      <a:pt x="0" y="4"/>
                    </a:move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6"/>
                    </a:lnTo>
                    <a:lnTo>
                      <a:pt x="3" y="136"/>
                    </a:lnTo>
                    <a:lnTo>
                      <a:pt x="4" y="137"/>
                    </a:lnTo>
                    <a:lnTo>
                      <a:pt x="6" y="136"/>
                    </a:lnTo>
                    <a:lnTo>
                      <a:pt x="7" y="136"/>
                    </a:lnTo>
                    <a:lnTo>
                      <a:pt x="8" y="134"/>
                    </a:lnTo>
                    <a:lnTo>
                      <a:pt x="9" y="132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8" y="2"/>
                    </a:lnTo>
                    <a:lnTo>
                      <a:pt x="7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18" name="Freeform 178"/>
              <p:cNvSpPr/>
              <p:nvPr/>
            </p:nvSpPr>
            <p:spPr bwMode="auto">
              <a:xfrm>
                <a:off x="4451350" y="2547938"/>
                <a:ext cx="7938" cy="68263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3"/>
                  </a:cxn>
                  <a:cxn ang="0">
                    <a:pos x="1" y="47"/>
                  </a:cxn>
                  <a:cxn ang="0">
                    <a:pos x="0" y="62"/>
                  </a:cxn>
                  <a:cxn ang="0">
                    <a:pos x="0" y="124"/>
                  </a:cxn>
                  <a:cxn ang="0">
                    <a:pos x="0" y="124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3" y="128"/>
                  </a:cxn>
                  <a:cxn ang="0">
                    <a:pos x="5" y="128"/>
                  </a:cxn>
                  <a:cxn ang="0">
                    <a:pos x="6" y="128"/>
                  </a:cxn>
                  <a:cxn ang="0">
                    <a:pos x="8" y="127"/>
                  </a:cxn>
                  <a:cxn ang="0">
                    <a:pos x="9" y="126"/>
                  </a:cxn>
                  <a:cxn ang="0">
                    <a:pos x="9" y="124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0" y="52"/>
                  </a:cxn>
                  <a:cxn ang="0">
                    <a:pos x="11" y="37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5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28">
                    <a:moveTo>
                      <a:pt x="5" y="5"/>
                    </a:moveTo>
                    <a:lnTo>
                      <a:pt x="5" y="5"/>
                    </a:lnTo>
                    <a:lnTo>
                      <a:pt x="2" y="33"/>
                    </a:lnTo>
                    <a:lnTo>
                      <a:pt x="1" y="47"/>
                    </a:lnTo>
                    <a:lnTo>
                      <a:pt x="0" y="6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3" y="128"/>
                    </a:lnTo>
                    <a:lnTo>
                      <a:pt x="5" y="128"/>
                    </a:lnTo>
                    <a:lnTo>
                      <a:pt x="6" y="128"/>
                    </a:lnTo>
                    <a:lnTo>
                      <a:pt x="8" y="127"/>
                    </a:lnTo>
                    <a:lnTo>
                      <a:pt x="9" y="126"/>
                    </a:lnTo>
                    <a:lnTo>
                      <a:pt x="9" y="124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0" y="52"/>
                    </a:lnTo>
                    <a:lnTo>
                      <a:pt x="11" y="3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2"/>
                    </a:lnTo>
                    <a:lnTo>
                      <a:pt x="11" y="1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19" name="Freeform 179"/>
              <p:cNvSpPr/>
              <p:nvPr/>
            </p:nvSpPr>
            <p:spPr bwMode="auto">
              <a:xfrm>
                <a:off x="4478338" y="2578100"/>
                <a:ext cx="6350" cy="555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1" y="103"/>
                  </a:cxn>
                  <a:cxn ang="0">
                    <a:pos x="4" y="104"/>
                  </a:cxn>
                  <a:cxn ang="0">
                    <a:pos x="5" y="104"/>
                  </a:cxn>
                  <a:cxn ang="0">
                    <a:pos x="7" y="104"/>
                  </a:cxn>
                  <a:cxn ang="0">
                    <a:pos x="8" y="103"/>
                  </a:cxn>
                  <a:cxn ang="0">
                    <a:pos x="9" y="102"/>
                  </a:cxn>
                  <a:cxn ang="0">
                    <a:pos x="10" y="100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4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104">
                    <a:moveTo>
                      <a:pt x="0" y="5"/>
                    </a:moveTo>
                    <a:lnTo>
                      <a:pt x="0" y="100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1" y="103"/>
                    </a:lnTo>
                    <a:lnTo>
                      <a:pt x="4" y="104"/>
                    </a:lnTo>
                    <a:lnTo>
                      <a:pt x="5" y="104"/>
                    </a:lnTo>
                    <a:lnTo>
                      <a:pt x="7" y="104"/>
                    </a:lnTo>
                    <a:lnTo>
                      <a:pt x="8" y="103"/>
                    </a:lnTo>
                    <a:lnTo>
                      <a:pt x="9" y="102"/>
                    </a:lnTo>
                    <a:lnTo>
                      <a:pt x="10" y="100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4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20" name="Freeform 180"/>
              <p:cNvSpPr/>
              <p:nvPr/>
            </p:nvSpPr>
            <p:spPr bwMode="auto">
              <a:xfrm>
                <a:off x="4500563" y="2608263"/>
                <a:ext cx="7938" cy="49213"/>
              </a:xfrm>
              <a:custGeom>
                <a:avLst/>
                <a:gdLst/>
                <a:ahLst/>
                <a:cxnLst>
                  <a:cxn ang="0">
                    <a:pos x="15" y="88"/>
                  </a:cxn>
                  <a:cxn ang="0">
                    <a:pos x="15" y="88"/>
                  </a:cxn>
                  <a:cxn ang="0">
                    <a:pos x="12" y="79"/>
                  </a:cxn>
                  <a:cxn ang="0">
                    <a:pos x="10" y="68"/>
                  </a:cxn>
                  <a:cxn ang="0">
                    <a:pos x="9" y="57"/>
                  </a:cxn>
                  <a:cxn ang="0">
                    <a:pos x="9" y="47"/>
                  </a:cxn>
                  <a:cxn ang="0">
                    <a:pos x="9" y="25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7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1" y="4"/>
                  </a:cxn>
                  <a:cxn ang="0">
                    <a:pos x="1" y="4"/>
                  </a:cxn>
                  <a:cxn ang="0">
                    <a:pos x="0" y="26"/>
                  </a:cxn>
                  <a:cxn ang="0">
                    <a:pos x="0" y="48"/>
                  </a:cxn>
                  <a:cxn ang="0">
                    <a:pos x="0" y="59"/>
                  </a:cxn>
                  <a:cxn ang="0">
                    <a:pos x="1" y="69"/>
                  </a:cxn>
                  <a:cxn ang="0">
                    <a:pos x="3" y="81"/>
                  </a:cxn>
                  <a:cxn ang="0">
                    <a:pos x="6" y="91"/>
                  </a:cxn>
                  <a:cxn ang="0">
                    <a:pos x="6" y="91"/>
                  </a:cxn>
                  <a:cxn ang="0">
                    <a:pos x="7" y="93"/>
                  </a:cxn>
                  <a:cxn ang="0">
                    <a:pos x="8" y="94"/>
                  </a:cxn>
                  <a:cxn ang="0">
                    <a:pos x="10" y="94"/>
                  </a:cxn>
                  <a:cxn ang="0">
                    <a:pos x="12" y="94"/>
                  </a:cxn>
                  <a:cxn ang="0">
                    <a:pos x="13" y="93"/>
                  </a:cxn>
                  <a:cxn ang="0">
                    <a:pos x="14" y="92"/>
                  </a:cxn>
                  <a:cxn ang="0">
                    <a:pos x="15" y="90"/>
                  </a:cxn>
                  <a:cxn ang="0">
                    <a:pos x="15" y="88"/>
                  </a:cxn>
                  <a:cxn ang="0">
                    <a:pos x="15" y="88"/>
                  </a:cxn>
                </a:cxnLst>
                <a:rect l="0" t="0" r="r" b="b"/>
                <a:pathLst>
                  <a:path w="15" h="94">
                    <a:moveTo>
                      <a:pt x="15" y="88"/>
                    </a:moveTo>
                    <a:lnTo>
                      <a:pt x="15" y="88"/>
                    </a:lnTo>
                    <a:lnTo>
                      <a:pt x="12" y="79"/>
                    </a:lnTo>
                    <a:lnTo>
                      <a:pt x="10" y="68"/>
                    </a:lnTo>
                    <a:lnTo>
                      <a:pt x="9" y="57"/>
                    </a:lnTo>
                    <a:lnTo>
                      <a:pt x="9" y="47"/>
                    </a:lnTo>
                    <a:lnTo>
                      <a:pt x="9" y="25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7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1" y="4"/>
                    </a:lnTo>
                    <a:lnTo>
                      <a:pt x="0" y="26"/>
                    </a:lnTo>
                    <a:lnTo>
                      <a:pt x="0" y="48"/>
                    </a:lnTo>
                    <a:lnTo>
                      <a:pt x="0" y="59"/>
                    </a:lnTo>
                    <a:lnTo>
                      <a:pt x="1" y="69"/>
                    </a:lnTo>
                    <a:lnTo>
                      <a:pt x="3" y="8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7" y="93"/>
                    </a:lnTo>
                    <a:lnTo>
                      <a:pt x="8" y="94"/>
                    </a:lnTo>
                    <a:lnTo>
                      <a:pt x="10" y="94"/>
                    </a:lnTo>
                    <a:lnTo>
                      <a:pt x="12" y="94"/>
                    </a:lnTo>
                    <a:lnTo>
                      <a:pt x="13" y="93"/>
                    </a:lnTo>
                    <a:lnTo>
                      <a:pt x="14" y="92"/>
                    </a:lnTo>
                    <a:lnTo>
                      <a:pt x="15" y="90"/>
                    </a:lnTo>
                    <a:lnTo>
                      <a:pt x="15" y="88"/>
                    </a:lnTo>
                    <a:lnTo>
                      <a:pt x="15" y="8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21" name="Freeform 181"/>
              <p:cNvSpPr/>
              <p:nvPr/>
            </p:nvSpPr>
            <p:spPr bwMode="auto">
              <a:xfrm>
                <a:off x="4529138" y="2622550"/>
                <a:ext cx="7938" cy="63500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18"/>
                  </a:cxn>
                  <a:cxn ang="0">
                    <a:pos x="3" y="31"/>
                  </a:cxn>
                  <a:cxn ang="0">
                    <a:pos x="1" y="4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86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7"/>
                  </a:cxn>
                  <a:cxn ang="0">
                    <a:pos x="3" y="118"/>
                  </a:cxn>
                  <a:cxn ang="0">
                    <a:pos x="6" y="119"/>
                  </a:cxn>
                  <a:cxn ang="0">
                    <a:pos x="8" y="118"/>
                  </a:cxn>
                  <a:cxn ang="0">
                    <a:pos x="9" y="117"/>
                  </a:cxn>
                  <a:cxn ang="0">
                    <a:pos x="10" y="116"/>
                  </a:cxn>
                  <a:cxn ang="0">
                    <a:pos x="11" y="114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1" y="43"/>
                  </a:cxn>
                  <a:cxn ang="0">
                    <a:pos x="13" y="31"/>
                  </a:cxn>
                  <a:cxn ang="0">
                    <a:pos x="14" y="18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8" y="1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19">
                    <a:moveTo>
                      <a:pt x="6" y="5"/>
                    </a:moveTo>
                    <a:lnTo>
                      <a:pt x="6" y="5"/>
                    </a:lnTo>
                    <a:lnTo>
                      <a:pt x="5" y="18"/>
                    </a:lnTo>
                    <a:lnTo>
                      <a:pt x="3" y="31"/>
                    </a:lnTo>
                    <a:lnTo>
                      <a:pt x="1" y="4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86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7"/>
                    </a:lnTo>
                    <a:lnTo>
                      <a:pt x="3" y="118"/>
                    </a:lnTo>
                    <a:lnTo>
                      <a:pt x="6" y="119"/>
                    </a:lnTo>
                    <a:lnTo>
                      <a:pt x="8" y="118"/>
                    </a:lnTo>
                    <a:lnTo>
                      <a:pt x="9" y="117"/>
                    </a:lnTo>
                    <a:lnTo>
                      <a:pt x="10" y="116"/>
                    </a:lnTo>
                    <a:lnTo>
                      <a:pt x="11" y="114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1" y="43"/>
                    </a:lnTo>
                    <a:lnTo>
                      <a:pt x="13" y="31"/>
                    </a:lnTo>
                    <a:lnTo>
                      <a:pt x="14" y="18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22" name="Freeform 182"/>
              <p:cNvSpPr/>
              <p:nvPr/>
            </p:nvSpPr>
            <p:spPr bwMode="auto">
              <a:xfrm>
                <a:off x="4551363" y="2652713"/>
                <a:ext cx="4763" cy="55563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1" y="3"/>
                  </a:cxn>
                  <a:cxn ang="0">
                    <a:pos x="10" y="1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3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3"/>
                  </a:cxn>
                  <a:cxn ang="0">
                    <a:pos x="0" y="75"/>
                  </a:cxn>
                  <a:cxn ang="0">
                    <a:pos x="2" y="99"/>
                  </a:cxn>
                  <a:cxn ang="0">
                    <a:pos x="2" y="99"/>
                  </a:cxn>
                  <a:cxn ang="0">
                    <a:pos x="2" y="101"/>
                  </a:cxn>
                  <a:cxn ang="0">
                    <a:pos x="4" y="103"/>
                  </a:cxn>
                  <a:cxn ang="0">
                    <a:pos x="7" y="104"/>
                  </a:cxn>
                  <a:cxn ang="0">
                    <a:pos x="9" y="104"/>
                  </a:cxn>
                  <a:cxn ang="0">
                    <a:pos x="10" y="103"/>
                  </a:cxn>
                  <a:cxn ang="0">
                    <a:pos x="11" y="101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9" y="75"/>
                  </a:cxn>
                  <a:cxn ang="0">
                    <a:pos x="9" y="53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11" h="104">
                    <a:moveTo>
                      <a:pt x="11" y="5"/>
                    </a:moveTo>
                    <a:lnTo>
                      <a:pt x="11" y="5"/>
                    </a:lnTo>
                    <a:lnTo>
                      <a:pt x="11" y="3"/>
                    </a:lnTo>
                    <a:lnTo>
                      <a:pt x="10" y="1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3"/>
                    </a:lnTo>
                    <a:lnTo>
                      <a:pt x="0" y="75"/>
                    </a:lnTo>
                    <a:lnTo>
                      <a:pt x="2" y="99"/>
                    </a:lnTo>
                    <a:lnTo>
                      <a:pt x="2" y="99"/>
                    </a:lnTo>
                    <a:lnTo>
                      <a:pt x="2" y="101"/>
                    </a:lnTo>
                    <a:lnTo>
                      <a:pt x="4" y="103"/>
                    </a:lnTo>
                    <a:lnTo>
                      <a:pt x="7" y="104"/>
                    </a:lnTo>
                    <a:lnTo>
                      <a:pt x="9" y="104"/>
                    </a:lnTo>
                    <a:lnTo>
                      <a:pt x="10" y="103"/>
                    </a:lnTo>
                    <a:lnTo>
                      <a:pt x="11" y="101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9" y="75"/>
                    </a:lnTo>
                    <a:lnTo>
                      <a:pt x="9" y="53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23" name="Freeform 183"/>
              <p:cNvSpPr/>
              <p:nvPr/>
            </p:nvSpPr>
            <p:spPr bwMode="auto">
              <a:xfrm>
                <a:off x="4572000" y="2676525"/>
                <a:ext cx="6350" cy="58738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57"/>
                  </a:cxn>
                  <a:cxn ang="0">
                    <a:pos x="2" y="83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6" y="111"/>
                  </a:cxn>
                  <a:cxn ang="0">
                    <a:pos x="7" y="112"/>
                  </a:cxn>
                  <a:cxn ang="0">
                    <a:pos x="10" y="113"/>
                  </a:cxn>
                  <a:cxn ang="0">
                    <a:pos x="12" y="113"/>
                  </a:cxn>
                  <a:cxn ang="0">
                    <a:pos x="13" y="112"/>
                  </a:cxn>
                  <a:cxn ang="0">
                    <a:pos x="14" y="111"/>
                  </a:cxn>
                  <a:cxn ang="0">
                    <a:pos x="14" y="109"/>
                  </a:cxn>
                  <a:cxn ang="0">
                    <a:pos x="14" y="109"/>
                  </a:cxn>
                  <a:cxn ang="0">
                    <a:pos x="12" y="83"/>
                  </a:cxn>
                  <a:cxn ang="0">
                    <a:pos x="10" y="57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4" h="113">
                    <a:moveTo>
                      <a:pt x="10" y="4"/>
                    </a:moveTo>
                    <a:lnTo>
                      <a:pt x="10" y="4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57"/>
                    </a:lnTo>
                    <a:lnTo>
                      <a:pt x="2" y="83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6" y="111"/>
                    </a:lnTo>
                    <a:lnTo>
                      <a:pt x="7" y="112"/>
                    </a:lnTo>
                    <a:lnTo>
                      <a:pt x="10" y="113"/>
                    </a:lnTo>
                    <a:lnTo>
                      <a:pt x="12" y="113"/>
                    </a:lnTo>
                    <a:lnTo>
                      <a:pt x="13" y="112"/>
                    </a:lnTo>
                    <a:lnTo>
                      <a:pt x="14" y="111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2" y="83"/>
                    </a:lnTo>
                    <a:lnTo>
                      <a:pt x="10" y="57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24" name="Freeform 184"/>
              <p:cNvSpPr/>
              <p:nvPr/>
            </p:nvSpPr>
            <p:spPr bwMode="auto">
              <a:xfrm>
                <a:off x="4481513" y="2305050"/>
                <a:ext cx="12700" cy="61913"/>
              </a:xfrm>
              <a:custGeom>
                <a:avLst/>
                <a:gdLst/>
                <a:ahLst/>
                <a:cxnLst>
                  <a:cxn ang="0">
                    <a:pos x="21" y="109"/>
                  </a:cxn>
                  <a:cxn ang="0">
                    <a:pos x="21" y="109"/>
                  </a:cxn>
                  <a:cxn ang="0">
                    <a:pos x="16" y="105"/>
                  </a:cxn>
                  <a:cxn ang="0">
                    <a:pos x="13" y="101"/>
                  </a:cxn>
                  <a:cxn ang="0">
                    <a:pos x="11" y="95"/>
                  </a:cxn>
                  <a:cxn ang="0">
                    <a:pos x="9" y="89"/>
                  </a:cxn>
                  <a:cxn ang="0">
                    <a:pos x="9" y="76"/>
                  </a:cxn>
                  <a:cxn ang="0">
                    <a:pos x="9" y="64"/>
                  </a:cxn>
                  <a:cxn ang="0">
                    <a:pos x="9" y="64"/>
                  </a:cxn>
                  <a:cxn ang="0">
                    <a:pos x="10" y="3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77"/>
                  </a:cxn>
                  <a:cxn ang="0">
                    <a:pos x="0" y="77"/>
                  </a:cxn>
                  <a:cxn ang="0">
                    <a:pos x="0" y="89"/>
                  </a:cxn>
                  <a:cxn ang="0">
                    <a:pos x="1" y="95"/>
                  </a:cxn>
                  <a:cxn ang="0">
                    <a:pos x="3" y="100"/>
                  </a:cxn>
                  <a:cxn ang="0">
                    <a:pos x="5" y="105"/>
                  </a:cxn>
                  <a:cxn ang="0">
                    <a:pos x="8" y="110"/>
                  </a:cxn>
                  <a:cxn ang="0">
                    <a:pos x="12" y="115"/>
                  </a:cxn>
                  <a:cxn ang="0">
                    <a:pos x="16" y="118"/>
                  </a:cxn>
                  <a:cxn ang="0">
                    <a:pos x="16" y="118"/>
                  </a:cxn>
                  <a:cxn ang="0">
                    <a:pos x="18" y="119"/>
                  </a:cxn>
                  <a:cxn ang="0">
                    <a:pos x="20" y="119"/>
                  </a:cxn>
                  <a:cxn ang="0">
                    <a:pos x="21" y="118"/>
                  </a:cxn>
                  <a:cxn ang="0">
                    <a:pos x="22" y="117"/>
                  </a:cxn>
                  <a:cxn ang="0">
                    <a:pos x="23" y="115"/>
                  </a:cxn>
                  <a:cxn ang="0">
                    <a:pos x="23" y="112"/>
                  </a:cxn>
                  <a:cxn ang="0">
                    <a:pos x="22" y="111"/>
                  </a:cxn>
                  <a:cxn ang="0">
                    <a:pos x="21" y="109"/>
                  </a:cxn>
                  <a:cxn ang="0">
                    <a:pos x="21" y="109"/>
                  </a:cxn>
                </a:cxnLst>
                <a:rect l="0" t="0" r="r" b="b"/>
                <a:pathLst>
                  <a:path w="23" h="119">
                    <a:moveTo>
                      <a:pt x="21" y="109"/>
                    </a:moveTo>
                    <a:lnTo>
                      <a:pt x="21" y="109"/>
                    </a:lnTo>
                    <a:lnTo>
                      <a:pt x="16" y="105"/>
                    </a:lnTo>
                    <a:lnTo>
                      <a:pt x="13" y="101"/>
                    </a:lnTo>
                    <a:lnTo>
                      <a:pt x="11" y="95"/>
                    </a:lnTo>
                    <a:lnTo>
                      <a:pt x="9" y="89"/>
                    </a:lnTo>
                    <a:lnTo>
                      <a:pt x="9" y="76"/>
                    </a:lnTo>
                    <a:lnTo>
                      <a:pt x="9" y="64"/>
                    </a:lnTo>
                    <a:lnTo>
                      <a:pt x="9" y="64"/>
                    </a:lnTo>
                    <a:lnTo>
                      <a:pt x="10" y="3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9"/>
                    </a:lnTo>
                    <a:lnTo>
                      <a:pt x="1" y="95"/>
                    </a:lnTo>
                    <a:lnTo>
                      <a:pt x="3" y="100"/>
                    </a:lnTo>
                    <a:lnTo>
                      <a:pt x="5" y="105"/>
                    </a:lnTo>
                    <a:lnTo>
                      <a:pt x="8" y="110"/>
                    </a:lnTo>
                    <a:lnTo>
                      <a:pt x="12" y="115"/>
                    </a:lnTo>
                    <a:lnTo>
                      <a:pt x="16" y="118"/>
                    </a:lnTo>
                    <a:lnTo>
                      <a:pt x="16" y="118"/>
                    </a:lnTo>
                    <a:lnTo>
                      <a:pt x="18" y="119"/>
                    </a:lnTo>
                    <a:lnTo>
                      <a:pt x="20" y="119"/>
                    </a:lnTo>
                    <a:lnTo>
                      <a:pt x="21" y="118"/>
                    </a:lnTo>
                    <a:lnTo>
                      <a:pt x="22" y="117"/>
                    </a:lnTo>
                    <a:lnTo>
                      <a:pt x="23" y="115"/>
                    </a:lnTo>
                    <a:lnTo>
                      <a:pt x="23" y="112"/>
                    </a:lnTo>
                    <a:lnTo>
                      <a:pt x="22" y="111"/>
                    </a:lnTo>
                    <a:lnTo>
                      <a:pt x="21" y="109"/>
                    </a:lnTo>
                    <a:lnTo>
                      <a:pt x="21" y="10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25" name="Freeform 185"/>
              <p:cNvSpPr/>
              <p:nvPr/>
            </p:nvSpPr>
            <p:spPr bwMode="auto">
              <a:xfrm>
                <a:off x="4519613" y="2336800"/>
                <a:ext cx="9525" cy="55563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7" y="15"/>
                  </a:cxn>
                  <a:cxn ang="0">
                    <a:pos x="4" y="27"/>
                  </a:cxn>
                  <a:cxn ang="0">
                    <a:pos x="2" y="50"/>
                  </a:cxn>
                  <a:cxn ang="0">
                    <a:pos x="0" y="75"/>
                  </a:cxn>
                  <a:cxn ang="0">
                    <a:pos x="0" y="99"/>
                  </a:cxn>
                  <a:cxn ang="0">
                    <a:pos x="0" y="99"/>
                  </a:cxn>
                  <a:cxn ang="0">
                    <a:pos x="0" y="101"/>
                  </a:cxn>
                  <a:cxn ang="0">
                    <a:pos x="1" y="102"/>
                  </a:cxn>
                  <a:cxn ang="0">
                    <a:pos x="3" y="103"/>
                  </a:cxn>
                  <a:cxn ang="0">
                    <a:pos x="5" y="104"/>
                  </a:cxn>
                  <a:cxn ang="0">
                    <a:pos x="6" y="103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9" y="99"/>
                  </a:cxn>
                  <a:cxn ang="0">
                    <a:pos x="9" y="99"/>
                  </a:cxn>
                  <a:cxn ang="0">
                    <a:pos x="10" y="75"/>
                  </a:cxn>
                  <a:cxn ang="0">
                    <a:pos x="11" y="52"/>
                  </a:cxn>
                  <a:cxn ang="0">
                    <a:pos x="13" y="29"/>
                  </a:cxn>
                  <a:cxn ang="0">
                    <a:pos x="16" y="17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8" y="2"/>
                  </a:cxn>
                  <a:cxn ang="0">
                    <a:pos x="17" y="1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9" y="3"/>
                  </a:cxn>
                  <a:cxn ang="0">
                    <a:pos x="9" y="3"/>
                  </a:cxn>
                </a:cxnLst>
                <a:rect l="0" t="0" r="r" b="b"/>
                <a:pathLst>
                  <a:path w="18" h="104">
                    <a:moveTo>
                      <a:pt x="9" y="3"/>
                    </a:moveTo>
                    <a:lnTo>
                      <a:pt x="9" y="3"/>
                    </a:lnTo>
                    <a:lnTo>
                      <a:pt x="7" y="15"/>
                    </a:lnTo>
                    <a:lnTo>
                      <a:pt x="4" y="27"/>
                    </a:lnTo>
                    <a:lnTo>
                      <a:pt x="2" y="50"/>
                    </a:lnTo>
                    <a:lnTo>
                      <a:pt x="0" y="75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101"/>
                    </a:lnTo>
                    <a:lnTo>
                      <a:pt x="1" y="102"/>
                    </a:lnTo>
                    <a:lnTo>
                      <a:pt x="3" y="103"/>
                    </a:lnTo>
                    <a:lnTo>
                      <a:pt x="5" y="104"/>
                    </a:lnTo>
                    <a:lnTo>
                      <a:pt x="6" y="103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9" y="99"/>
                    </a:lnTo>
                    <a:lnTo>
                      <a:pt x="9" y="99"/>
                    </a:lnTo>
                    <a:lnTo>
                      <a:pt x="10" y="75"/>
                    </a:lnTo>
                    <a:lnTo>
                      <a:pt x="11" y="52"/>
                    </a:lnTo>
                    <a:lnTo>
                      <a:pt x="13" y="29"/>
                    </a:lnTo>
                    <a:lnTo>
                      <a:pt x="16" y="17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7" y="1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9" y="3"/>
                    </a:lnTo>
                    <a:lnTo>
                      <a:pt x="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26" name="Freeform 186"/>
              <p:cNvSpPr/>
              <p:nvPr/>
            </p:nvSpPr>
            <p:spPr bwMode="auto">
              <a:xfrm>
                <a:off x="4543425" y="2370138"/>
                <a:ext cx="7938" cy="71438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5" y="4"/>
                  </a:cxn>
                  <a:cxn ang="0">
                    <a:pos x="4" y="36"/>
                  </a:cxn>
                  <a:cxn ang="0">
                    <a:pos x="3" y="68"/>
                  </a:cxn>
                  <a:cxn ang="0">
                    <a:pos x="1" y="100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5"/>
                  </a:cxn>
                  <a:cxn ang="0">
                    <a:pos x="3" y="136"/>
                  </a:cxn>
                  <a:cxn ang="0">
                    <a:pos x="4" y="136"/>
                  </a:cxn>
                  <a:cxn ang="0">
                    <a:pos x="7" y="136"/>
                  </a:cxn>
                  <a:cxn ang="0">
                    <a:pos x="9" y="135"/>
                  </a:cxn>
                  <a:cxn ang="0">
                    <a:pos x="10" y="134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11" y="100"/>
                  </a:cxn>
                  <a:cxn ang="0">
                    <a:pos x="13" y="68"/>
                  </a:cxn>
                  <a:cxn ang="0">
                    <a:pos x="14" y="36"/>
                  </a:cxn>
                  <a:cxn ang="0">
                    <a:pos x="15" y="4"/>
                  </a:cxn>
                  <a:cxn ang="0">
                    <a:pos x="15" y="4"/>
                  </a:cxn>
                  <a:cxn ang="0">
                    <a:pos x="14" y="2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5" y="2"/>
                  </a:cxn>
                  <a:cxn ang="0">
                    <a:pos x="5" y="4"/>
                  </a:cxn>
                  <a:cxn ang="0">
                    <a:pos x="5" y="4"/>
                  </a:cxn>
                </a:cxnLst>
                <a:rect l="0" t="0" r="r" b="b"/>
                <a:pathLst>
                  <a:path w="15" h="136">
                    <a:moveTo>
                      <a:pt x="5" y="4"/>
                    </a:moveTo>
                    <a:lnTo>
                      <a:pt x="5" y="4"/>
                    </a:lnTo>
                    <a:lnTo>
                      <a:pt x="4" y="36"/>
                    </a:lnTo>
                    <a:lnTo>
                      <a:pt x="3" y="68"/>
                    </a:lnTo>
                    <a:lnTo>
                      <a:pt x="1" y="100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5"/>
                    </a:lnTo>
                    <a:lnTo>
                      <a:pt x="3" y="136"/>
                    </a:lnTo>
                    <a:lnTo>
                      <a:pt x="4" y="136"/>
                    </a:lnTo>
                    <a:lnTo>
                      <a:pt x="7" y="136"/>
                    </a:lnTo>
                    <a:lnTo>
                      <a:pt x="9" y="135"/>
                    </a:lnTo>
                    <a:lnTo>
                      <a:pt x="10" y="134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11" y="100"/>
                    </a:lnTo>
                    <a:lnTo>
                      <a:pt x="13" y="68"/>
                    </a:lnTo>
                    <a:lnTo>
                      <a:pt x="14" y="36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4" y="2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5" y="2"/>
                    </a:lnTo>
                    <a:lnTo>
                      <a:pt x="5" y="4"/>
                    </a:lnTo>
                    <a:lnTo>
                      <a:pt x="5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27" name="Freeform 187"/>
              <p:cNvSpPr/>
              <p:nvPr/>
            </p:nvSpPr>
            <p:spPr bwMode="auto">
              <a:xfrm>
                <a:off x="4573588" y="24066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28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1"/>
                  </a:cxn>
                  <a:cxn ang="0">
                    <a:pos x="3" y="132"/>
                  </a:cxn>
                  <a:cxn ang="0">
                    <a:pos x="5" y="133"/>
                  </a:cxn>
                  <a:cxn ang="0">
                    <a:pos x="6" y="132"/>
                  </a:cxn>
                  <a:cxn ang="0">
                    <a:pos x="8" y="131"/>
                  </a:cxn>
                  <a:cxn ang="0">
                    <a:pos x="9" y="130"/>
                  </a:cxn>
                  <a:cxn ang="0">
                    <a:pos x="9" y="12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33">
                    <a:moveTo>
                      <a:pt x="0" y="5"/>
                    </a:moveTo>
                    <a:lnTo>
                      <a:pt x="0" y="128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1"/>
                    </a:lnTo>
                    <a:lnTo>
                      <a:pt x="3" y="132"/>
                    </a:lnTo>
                    <a:lnTo>
                      <a:pt x="5" y="133"/>
                    </a:lnTo>
                    <a:lnTo>
                      <a:pt x="6" y="132"/>
                    </a:lnTo>
                    <a:lnTo>
                      <a:pt x="8" y="131"/>
                    </a:lnTo>
                    <a:lnTo>
                      <a:pt x="9" y="130"/>
                    </a:lnTo>
                    <a:lnTo>
                      <a:pt x="9" y="12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28" name="Freeform 188"/>
              <p:cNvSpPr/>
              <p:nvPr/>
            </p:nvSpPr>
            <p:spPr bwMode="auto">
              <a:xfrm>
                <a:off x="4602163" y="24320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1" y="121"/>
                  </a:cxn>
                  <a:cxn ang="0">
                    <a:pos x="2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7" y="121"/>
                  </a:cxn>
                  <a:cxn ang="0">
                    <a:pos x="8" y="120"/>
                  </a:cxn>
                  <a:cxn ang="0">
                    <a:pos x="9" y="11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8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1" y="121"/>
                    </a:lnTo>
                    <a:lnTo>
                      <a:pt x="2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7" y="121"/>
                    </a:lnTo>
                    <a:lnTo>
                      <a:pt x="8" y="120"/>
                    </a:lnTo>
                    <a:lnTo>
                      <a:pt x="9" y="11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29" name="Freeform 189"/>
              <p:cNvSpPr/>
              <p:nvPr/>
            </p:nvSpPr>
            <p:spPr bwMode="auto">
              <a:xfrm>
                <a:off x="4624388" y="24574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1"/>
                  </a:cxn>
                  <a:cxn ang="0">
                    <a:pos x="9" y="119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9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1"/>
                    </a:lnTo>
                    <a:lnTo>
                      <a:pt x="9" y="119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30" name="Freeform 190"/>
              <p:cNvSpPr/>
              <p:nvPr/>
            </p:nvSpPr>
            <p:spPr bwMode="auto">
              <a:xfrm>
                <a:off x="4651375" y="2482850"/>
                <a:ext cx="7938" cy="73025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0"/>
                  </a:cxn>
                  <a:cxn ang="0">
                    <a:pos x="1" y="42"/>
                  </a:cxn>
                  <a:cxn ang="0">
                    <a:pos x="0" y="55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1" y="134"/>
                  </a:cxn>
                  <a:cxn ang="0">
                    <a:pos x="2" y="136"/>
                  </a:cxn>
                  <a:cxn ang="0">
                    <a:pos x="3" y="137"/>
                  </a:cxn>
                  <a:cxn ang="0">
                    <a:pos x="5" y="137"/>
                  </a:cxn>
                  <a:cxn ang="0">
                    <a:pos x="7" y="137"/>
                  </a:cxn>
                  <a:cxn ang="0">
                    <a:pos x="8" y="136"/>
                  </a:cxn>
                  <a:cxn ang="0">
                    <a:pos x="9" y="134"/>
                  </a:cxn>
                  <a:cxn ang="0">
                    <a:pos x="10" y="132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0" y="47"/>
                  </a:cxn>
                  <a:cxn ang="0">
                    <a:pos x="11" y="33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37">
                    <a:moveTo>
                      <a:pt x="5" y="5"/>
                    </a:moveTo>
                    <a:lnTo>
                      <a:pt x="5" y="5"/>
                    </a:lnTo>
                    <a:lnTo>
                      <a:pt x="2" y="30"/>
                    </a:lnTo>
                    <a:lnTo>
                      <a:pt x="1" y="42"/>
                    </a:lnTo>
                    <a:lnTo>
                      <a:pt x="0" y="55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1" y="134"/>
                    </a:lnTo>
                    <a:lnTo>
                      <a:pt x="2" y="136"/>
                    </a:lnTo>
                    <a:lnTo>
                      <a:pt x="3" y="137"/>
                    </a:lnTo>
                    <a:lnTo>
                      <a:pt x="5" y="137"/>
                    </a:lnTo>
                    <a:lnTo>
                      <a:pt x="7" y="137"/>
                    </a:lnTo>
                    <a:lnTo>
                      <a:pt x="8" y="136"/>
                    </a:lnTo>
                    <a:lnTo>
                      <a:pt x="9" y="134"/>
                    </a:lnTo>
                    <a:lnTo>
                      <a:pt x="10" y="13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47"/>
                    </a:lnTo>
                    <a:lnTo>
                      <a:pt x="11" y="33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31" name="Freeform 191"/>
              <p:cNvSpPr/>
              <p:nvPr/>
            </p:nvSpPr>
            <p:spPr bwMode="auto">
              <a:xfrm>
                <a:off x="4684713" y="2500313"/>
                <a:ext cx="4763" cy="8731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61"/>
                  </a:cxn>
                  <a:cxn ang="0">
                    <a:pos x="0" y="161"/>
                  </a:cxn>
                  <a:cxn ang="0">
                    <a:pos x="0" y="163"/>
                  </a:cxn>
                  <a:cxn ang="0">
                    <a:pos x="1" y="164"/>
                  </a:cxn>
                  <a:cxn ang="0">
                    <a:pos x="3" y="165"/>
                  </a:cxn>
                  <a:cxn ang="0">
                    <a:pos x="5" y="166"/>
                  </a:cxn>
                  <a:cxn ang="0">
                    <a:pos x="6" y="165"/>
                  </a:cxn>
                  <a:cxn ang="0">
                    <a:pos x="8" y="164"/>
                  </a:cxn>
                  <a:cxn ang="0">
                    <a:pos x="9" y="163"/>
                  </a:cxn>
                  <a:cxn ang="0">
                    <a:pos x="9" y="161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66">
                    <a:moveTo>
                      <a:pt x="0" y="5"/>
                    </a:moveTo>
                    <a:lnTo>
                      <a:pt x="0" y="161"/>
                    </a:lnTo>
                    <a:lnTo>
                      <a:pt x="0" y="161"/>
                    </a:lnTo>
                    <a:lnTo>
                      <a:pt x="0" y="163"/>
                    </a:lnTo>
                    <a:lnTo>
                      <a:pt x="1" y="164"/>
                    </a:lnTo>
                    <a:lnTo>
                      <a:pt x="3" y="165"/>
                    </a:lnTo>
                    <a:lnTo>
                      <a:pt x="5" y="166"/>
                    </a:lnTo>
                    <a:lnTo>
                      <a:pt x="6" y="165"/>
                    </a:lnTo>
                    <a:lnTo>
                      <a:pt x="8" y="164"/>
                    </a:lnTo>
                    <a:lnTo>
                      <a:pt x="9" y="163"/>
                    </a:lnTo>
                    <a:lnTo>
                      <a:pt x="9" y="161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32" name="Freeform 192"/>
              <p:cNvSpPr/>
              <p:nvPr/>
            </p:nvSpPr>
            <p:spPr bwMode="auto">
              <a:xfrm>
                <a:off x="4702175" y="2540000"/>
                <a:ext cx="7938" cy="69850"/>
              </a:xfrm>
              <a:custGeom>
                <a:avLst/>
                <a:gdLst/>
                <a:ahLst/>
                <a:cxnLst>
                  <a:cxn ang="0">
                    <a:pos x="6" y="3"/>
                  </a:cxn>
                  <a:cxn ang="0">
                    <a:pos x="6" y="3"/>
                  </a:cxn>
                  <a:cxn ang="0">
                    <a:pos x="3" y="19"/>
                  </a:cxn>
                  <a:cxn ang="0">
                    <a:pos x="1" y="34"/>
                  </a:cxn>
                  <a:cxn ang="0">
                    <a:pos x="0" y="50"/>
                  </a:cxn>
                  <a:cxn ang="0">
                    <a:pos x="0" y="65"/>
                  </a:cxn>
                  <a:cxn ang="0">
                    <a:pos x="1" y="96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2" y="129"/>
                  </a:cxn>
                  <a:cxn ang="0">
                    <a:pos x="3" y="131"/>
                  </a:cxn>
                  <a:cxn ang="0">
                    <a:pos x="4" y="132"/>
                  </a:cxn>
                  <a:cxn ang="0">
                    <a:pos x="6" y="132"/>
                  </a:cxn>
                  <a:cxn ang="0">
                    <a:pos x="7" y="132"/>
                  </a:cxn>
                  <a:cxn ang="0">
                    <a:pos x="9" y="131"/>
                  </a:cxn>
                  <a:cxn ang="0">
                    <a:pos x="10" y="129"/>
                  </a:cxn>
                  <a:cxn ang="0">
                    <a:pos x="10" y="127"/>
                  </a:cxn>
                  <a:cxn ang="0">
                    <a:pos x="10" y="127"/>
                  </a:cxn>
                  <a:cxn ang="0">
                    <a:pos x="10" y="97"/>
                  </a:cxn>
                  <a:cxn ang="0">
                    <a:pos x="9" y="66"/>
                  </a:cxn>
                  <a:cxn ang="0">
                    <a:pos x="9" y="51"/>
                  </a:cxn>
                  <a:cxn ang="0">
                    <a:pos x="10" y="36"/>
                  </a:cxn>
                  <a:cxn ang="0">
                    <a:pos x="12" y="21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3" y="0"/>
                  </a:cxn>
                  <a:cxn ang="0">
                    <a:pos x="11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6" y="3"/>
                  </a:cxn>
                </a:cxnLst>
                <a:rect l="0" t="0" r="r" b="b"/>
                <a:pathLst>
                  <a:path w="15" h="132">
                    <a:moveTo>
                      <a:pt x="6" y="3"/>
                    </a:moveTo>
                    <a:lnTo>
                      <a:pt x="6" y="3"/>
                    </a:lnTo>
                    <a:lnTo>
                      <a:pt x="3" y="19"/>
                    </a:lnTo>
                    <a:lnTo>
                      <a:pt x="1" y="34"/>
                    </a:lnTo>
                    <a:lnTo>
                      <a:pt x="0" y="50"/>
                    </a:lnTo>
                    <a:lnTo>
                      <a:pt x="0" y="65"/>
                    </a:lnTo>
                    <a:lnTo>
                      <a:pt x="1" y="96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2" y="129"/>
                    </a:lnTo>
                    <a:lnTo>
                      <a:pt x="3" y="131"/>
                    </a:lnTo>
                    <a:lnTo>
                      <a:pt x="4" y="132"/>
                    </a:lnTo>
                    <a:lnTo>
                      <a:pt x="6" y="132"/>
                    </a:lnTo>
                    <a:lnTo>
                      <a:pt x="7" y="132"/>
                    </a:lnTo>
                    <a:lnTo>
                      <a:pt x="9" y="131"/>
                    </a:lnTo>
                    <a:lnTo>
                      <a:pt x="10" y="129"/>
                    </a:lnTo>
                    <a:lnTo>
                      <a:pt x="10" y="127"/>
                    </a:lnTo>
                    <a:lnTo>
                      <a:pt x="10" y="127"/>
                    </a:lnTo>
                    <a:lnTo>
                      <a:pt x="10" y="97"/>
                    </a:lnTo>
                    <a:lnTo>
                      <a:pt x="9" y="66"/>
                    </a:lnTo>
                    <a:lnTo>
                      <a:pt x="9" y="51"/>
                    </a:lnTo>
                    <a:lnTo>
                      <a:pt x="10" y="36"/>
                    </a:lnTo>
                    <a:lnTo>
                      <a:pt x="12" y="21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33" name="Freeform 193"/>
              <p:cNvSpPr/>
              <p:nvPr/>
            </p:nvSpPr>
            <p:spPr bwMode="auto">
              <a:xfrm>
                <a:off x="4727575" y="2568575"/>
                <a:ext cx="9525" cy="52388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3" y="48"/>
                  </a:cxn>
                  <a:cxn ang="0">
                    <a:pos x="1" y="7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1" y="98"/>
                  </a:cxn>
                  <a:cxn ang="0">
                    <a:pos x="3" y="99"/>
                  </a:cxn>
                  <a:cxn ang="0">
                    <a:pos x="6" y="99"/>
                  </a:cxn>
                  <a:cxn ang="0">
                    <a:pos x="7" y="99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0" y="95"/>
                  </a:cxn>
                  <a:cxn ang="0">
                    <a:pos x="10" y="95"/>
                  </a:cxn>
                  <a:cxn ang="0">
                    <a:pos x="11" y="72"/>
                  </a:cxn>
                  <a:cxn ang="0">
                    <a:pos x="13" y="50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4"/>
                  </a:cxn>
                  <a:cxn ang="0">
                    <a:pos x="18" y="2"/>
                  </a:cxn>
                  <a:cxn ang="0">
                    <a:pos x="15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1" y="2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19" h="99">
                    <a:moveTo>
                      <a:pt x="10" y="3"/>
                    </a:moveTo>
                    <a:lnTo>
                      <a:pt x="10" y="3"/>
                    </a:lnTo>
                    <a:lnTo>
                      <a:pt x="3" y="48"/>
                    </a:lnTo>
                    <a:lnTo>
                      <a:pt x="1" y="7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1" y="98"/>
                    </a:lnTo>
                    <a:lnTo>
                      <a:pt x="3" y="99"/>
                    </a:lnTo>
                    <a:lnTo>
                      <a:pt x="6" y="99"/>
                    </a:lnTo>
                    <a:lnTo>
                      <a:pt x="7" y="99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1" y="72"/>
                    </a:lnTo>
                    <a:lnTo>
                      <a:pt x="13" y="50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4"/>
                    </a:lnTo>
                    <a:lnTo>
                      <a:pt x="18" y="2"/>
                    </a:lnTo>
                    <a:lnTo>
                      <a:pt x="15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1" y="2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34" name="Freeform 194"/>
              <p:cNvSpPr/>
              <p:nvPr/>
            </p:nvSpPr>
            <p:spPr bwMode="auto">
              <a:xfrm>
                <a:off x="4748213" y="2590800"/>
                <a:ext cx="4763" cy="571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1" y="109"/>
                  </a:cxn>
                  <a:cxn ang="0">
                    <a:pos x="3" y="109"/>
                  </a:cxn>
                  <a:cxn ang="0">
                    <a:pos x="4" y="110"/>
                  </a:cxn>
                  <a:cxn ang="0">
                    <a:pos x="6" y="109"/>
                  </a:cxn>
                  <a:cxn ang="0">
                    <a:pos x="7" y="109"/>
                  </a:cxn>
                  <a:cxn ang="0">
                    <a:pos x="9" y="107"/>
                  </a:cxn>
                  <a:cxn ang="0">
                    <a:pos x="9" y="10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7" y="2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10">
                    <a:moveTo>
                      <a:pt x="0" y="5"/>
                    </a:move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1" y="109"/>
                    </a:lnTo>
                    <a:lnTo>
                      <a:pt x="3" y="109"/>
                    </a:lnTo>
                    <a:lnTo>
                      <a:pt x="4" y="110"/>
                    </a:lnTo>
                    <a:lnTo>
                      <a:pt x="6" y="109"/>
                    </a:lnTo>
                    <a:lnTo>
                      <a:pt x="7" y="109"/>
                    </a:lnTo>
                    <a:lnTo>
                      <a:pt x="9" y="107"/>
                    </a:lnTo>
                    <a:lnTo>
                      <a:pt x="9" y="10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7" y="2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35" name="Freeform 195"/>
              <p:cNvSpPr/>
              <p:nvPr/>
            </p:nvSpPr>
            <p:spPr bwMode="auto">
              <a:xfrm>
                <a:off x="4641850" y="2751138"/>
                <a:ext cx="7938" cy="26988"/>
              </a:xfrm>
              <a:custGeom>
                <a:avLst/>
                <a:gdLst/>
                <a:ahLst/>
                <a:cxnLst>
                  <a:cxn ang="0">
                    <a:pos x="15" y="46"/>
                  </a:cxn>
                  <a:cxn ang="0">
                    <a:pos x="15" y="46"/>
                  </a:cxn>
                  <a:cxn ang="0">
                    <a:pos x="12" y="36"/>
                  </a:cxn>
                  <a:cxn ang="0">
                    <a:pos x="11" y="26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7"/>
                  </a:cxn>
                  <a:cxn ang="0">
                    <a:pos x="2" y="38"/>
                  </a:cxn>
                  <a:cxn ang="0">
                    <a:pos x="5" y="48"/>
                  </a:cxn>
                  <a:cxn ang="0">
                    <a:pos x="5" y="48"/>
                  </a:cxn>
                  <a:cxn ang="0">
                    <a:pos x="6" y="50"/>
                  </a:cxn>
                  <a:cxn ang="0">
                    <a:pos x="7" y="51"/>
                  </a:cxn>
                  <a:cxn ang="0">
                    <a:pos x="10" y="51"/>
                  </a:cxn>
                  <a:cxn ang="0">
                    <a:pos x="11" y="51"/>
                  </a:cxn>
                  <a:cxn ang="0">
                    <a:pos x="13" y="51"/>
                  </a:cxn>
                  <a:cxn ang="0">
                    <a:pos x="14" y="49"/>
                  </a:cxn>
                  <a:cxn ang="0">
                    <a:pos x="15" y="48"/>
                  </a:cxn>
                  <a:cxn ang="0">
                    <a:pos x="15" y="46"/>
                  </a:cxn>
                  <a:cxn ang="0">
                    <a:pos x="15" y="46"/>
                  </a:cxn>
                </a:cxnLst>
                <a:rect l="0" t="0" r="r" b="b"/>
                <a:pathLst>
                  <a:path w="15" h="51">
                    <a:moveTo>
                      <a:pt x="15" y="46"/>
                    </a:moveTo>
                    <a:lnTo>
                      <a:pt x="15" y="46"/>
                    </a:lnTo>
                    <a:lnTo>
                      <a:pt x="12" y="36"/>
                    </a:lnTo>
                    <a:lnTo>
                      <a:pt x="11" y="26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7"/>
                    </a:lnTo>
                    <a:lnTo>
                      <a:pt x="2" y="3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6" y="50"/>
                    </a:lnTo>
                    <a:lnTo>
                      <a:pt x="7" y="51"/>
                    </a:lnTo>
                    <a:lnTo>
                      <a:pt x="10" y="51"/>
                    </a:lnTo>
                    <a:lnTo>
                      <a:pt x="11" y="51"/>
                    </a:lnTo>
                    <a:lnTo>
                      <a:pt x="13" y="51"/>
                    </a:lnTo>
                    <a:lnTo>
                      <a:pt x="14" y="49"/>
                    </a:lnTo>
                    <a:lnTo>
                      <a:pt x="15" y="48"/>
                    </a:lnTo>
                    <a:lnTo>
                      <a:pt x="15" y="46"/>
                    </a:lnTo>
                    <a:lnTo>
                      <a:pt x="15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36" name="Freeform 196"/>
              <p:cNvSpPr/>
              <p:nvPr/>
            </p:nvSpPr>
            <p:spPr bwMode="auto">
              <a:xfrm>
                <a:off x="4675188" y="2751138"/>
                <a:ext cx="12700" cy="34925"/>
              </a:xfrm>
              <a:custGeom>
                <a:avLst/>
                <a:gdLst/>
                <a:ahLst/>
                <a:cxnLst>
                  <a:cxn ang="0">
                    <a:pos x="18" y="39"/>
                  </a:cxn>
                  <a:cxn ang="0">
                    <a:pos x="18" y="39"/>
                  </a:cxn>
                  <a:cxn ang="0">
                    <a:pos x="14" y="31"/>
                  </a:cxn>
                  <a:cxn ang="0">
                    <a:pos x="12" y="23"/>
                  </a:cxn>
                  <a:cxn ang="0">
                    <a:pos x="9" y="1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17"/>
                  </a:cxn>
                  <a:cxn ang="0">
                    <a:pos x="1" y="24"/>
                  </a:cxn>
                  <a:cxn ang="0">
                    <a:pos x="3" y="30"/>
                  </a:cxn>
                  <a:cxn ang="0">
                    <a:pos x="3" y="30"/>
                  </a:cxn>
                  <a:cxn ang="0">
                    <a:pos x="6" y="38"/>
                  </a:cxn>
                  <a:cxn ang="0">
                    <a:pos x="9" y="45"/>
                  </a:cxn>
                  <a:cxn ang="0">
                    <a:pos x="13" y="54"/>
                  </a:cxn>
                  <a:cxn ang="0">
                    <a:pos x="14" y="62"/>
                  </a:cxn>
                  <a:cxn ang="0">
                    <a:pos x="14" y="62"/>
                  </a:cxn>
                  <a:cxn ang="0">
                    <a:pos x="15" y="64"/>
                  </a:cxn>
                  <a:cxn ang="0">
                    <a:pos x="16" y="65"/>
                  </a:cxn>
                  <a:cxn ang="0">
                    <a:pos x="18" y="66"/>
                  </a:cxn>
                  <a:cxn ang="0">
                    <a:pos x="19" y="66"/>
                  </a:cxn>
                  <a:cxn ang="0">
                    <a:pos x="21" y="66"/>
                  </a:cxn>
                  <a:cxn ang="0">
                    <a:pos x="22" y="65"/>
                  </a:cxn>
                  <a:cxn ang="0">
                    <a:pos x="23" y="64"/>
                  </a:cxn>
                  <a:cxn ang="0">
                    <a:pos x="24" y="62"/>
                  </a:cxn>
                  <a:cxn ang="0">
                    <a:pos x="24" y="62"/>
                  </a:cxn>
                  <a:cxn ang="0">
                    <a:pos x="23" y="56"/>
                  </a:cxn>
                  <a:cxn ang="0">
                    <a:pos x="22" y="49"/>
                  </a:cxn>
                  <a:cxn ang="0">
                    <a:pos x="18" y="39"/>
                  </a:cxn>
                  <a:cxn ang="0">
                    <a:pos x="18" y="39"/>
                  </a:cxn>
                </a:cxnLst>
                <a:rect l="0" t="0" r="r" b="b"/>
                <a:pathLst>
                  <a:path w="24" h="66">
                    <a:moveTo>
                      <a:pt x="18" y="39"/>
                    </a:moveTo>
                    <a:lnTo>
                      <a:pt x="18" y="39"/>
                    </a:lnTo>
                    <a:lnTo>
                      <a:pt x="14" y="31"/>
                    </a:lnTo>
                    <a:lnTo>
                      <a:pt x="12" y="23"/>
                    </a:lnTo>
                    <a:lnTo>
                      <a:pt x="9" y="1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17"/>
                    </a:lnTo>
                    <a:lnTo>
                      <a:pt x="1" y="24"/>
                    </a:lnTo>
                    <a:lnTo>
                      <a:pt x="3" y="30"/>
                    </a:lnTo>
                    <a:lnTo>
                      <a:pt x="3" y="30"/>
                    </a:lnTo>
                    <a:lnTo>
                      <a:pt x="6" y="38"/>
                    </a:lnTo>
                    <a:lnTo>
                      <a:pt x="9" y="45"/>
                    </a:lnTo>
                    <a:lnTo>
                      <a:pt x="13" y="5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5" y="64"/>
                    </a:lnTo>
                    <a:lnTo>
                      <a:pt x="16" y="65"/>
                    </a:lnTo>
                    <a:lnTo>
                      <a:pt x="18" y="66"/>
                    </a:lnTo>
                    <a:lnTo>
                      <a:pt x="19" y="66"/>
                    </a:lnTo>
                    <a:lnTo>
                      <a:pt x="21" y="66"/>
                    </a:lnTo>
                    <a:lnTo>
                      <a:pt x="22" y="65"/>
                    </a:lnTo>
                    <a:lnTo>
                      <a:pt x="23" y="64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3" y="56"/>
                    </a:lnTo>
                    <a:lnTo>
                      <a:pt x="22" y="49"/>
                    </a:lnTo>
                    <a:lnTo>
                      <a:pt x="18" y="39"/>
                    </a:lnTo>
                    <a:lnTo>
                      <a:pt x="18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37" name="Freeform 197"/>
              <p:cNvSpPr/>
              <p:nvPr/>
            </p:nvSpPr>
            <p:spPr bwMode="auto">
              <a:xfrm>
                <a:off x="4710113" y="2759075"/>
                <a:ext cx="9525" cy="44450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24"/>
                  </a:cxn>
                  <a:cxn ang="0">
                    <a:pos x="3" y="44"/>
                  </a:cxn>
                  <a:cxn ang="0">
                    <a:pos x="6" y="63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11" y="84"/>
                  </a:cxn>
                  <a:cxn ang="0">
                    <a:pos x="12" y="85"/>
                  </a:cxn>
                  <a:cxn ang="0">
                    <a:pos x="14" y="85"/>
                  </a:cxn>
                  <a:cxn ang="0">
                    <a:pos x="16" y="85"/>
                  </a:cxn>
                  <a:cxn ang="0">
                    <a:pos x="17" y="84"/>
                  </a:cxn>
                  <a:cxn ang="0">
                    <a:pos x="18" y="83"/>
                  </a:cxn>
                  <a:cxn ang="0">
                    <a:pos x="19" y="82"/>
                  </a:cxn>
                  <a:cxn ang="0">
                    <a:pos x="19" y="80"/>
                  </a:cxn>
                  <a:cxn ang="0">
                    <a:pos x="19" y="80"/>
                  </a:cxn>
                  <a:cxn ang="0">
                    <a:pos x="16" y="61"/>
                  </a:cxn>
                  <a:cxn ang="0">
                    <a:pos x="13" y="43"/>
                  </a:cxn>
                  <a:cxn ang="0">
                    <a:pos x="11" y="24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9" h="85">
                    <a:moveTo>
                      <a:pt x="10" y="4"/>
                    </a:move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24"/>
                    </a:lnTo>
                    <a:lnTo>
                      <a:pt x="3" y="44"/>
                    </a:lnTo>
                    <a:lnTo>
                      <a:pt x="6" y="63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1" y="84"/>
                    </a:lnTo>
                    <a:lnTo>
                      <a:pt x="12" y="85"/>
                    </a:lnTo>
                    <a:lnTo>
                      <a:pt x="14" y="85"/>
                    </a:lnTo>
                    <a:lnTo>
                      <a:pt x="16" y="85"/>
                    </a:lnTo>
                    <a:lnTo>
                      <a:pt x="17" y="84"/>
                    </a:lnTo>
                    <a:lnTo>
                      <a:pt x="18" y="83"/>
                    </a:lnTo>
                    <a:lnTo>
                      <a:pt x="19" y="82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6" y="61"/>
                    </a:lnTo>
                    <a:lnTo>
                      <a:pt x="13" y="43"/>
                    </a:lnTo>
                    <a:lnTo>
                      <a:pt x="11" y="24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38" name="Freeform 198"/>
              <p:cNvSpPr/>
              <p:nvPr/>
            </p:nvSpPr>
            <p:spPr bwMode="auto">
              <a:xfrm>
                <a:off x="4416425" y="2370138"/>
                <a:ext cx="15875" cy="106363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4" y="24"/>
                  </a:cxn>
                  <a:cxn ang="0">
                    <a:pos x="13" y="34"/>
                  </a:cxn>
                  <a:cxn ang="0">
                    <a:pos x="13" y="45"/>
                  </a:cxn>
                  <a:cxn ang="0">
                    <a:pos x="13" y="98"/>
                  </a:cxn>
                  <a:cxn ang="0">
                    <a:pos x="13" y="98"/>
                  </a:cxn>
                  <a:cxn ang="0">
                    <a:pos x="13" y="124"/>
                  </a:cxn>
                  <a:cxn ang="0">
                    <a:pos x="12" y="136"/>
                  </a:cxn>
                  <a:cxn ang="0">
                    <a:pos x="10" y="149"/>
                  </a:cxn>
                  <a:cxn ang="0">
                    <a:pos x="10" y="149"/>
                  </a:cxn>
                  <a:cxn ang="0">
                    <a:pos x="4" y="171"/>
                  </a:cxn>
                  <a:cxn ang="0">
                    <a:pos x="2" y="183"/>
                  </a:cxn>
                  <a:cxn ang="0">
                    <a:pos x="0" y="194"/>
                  </a:cxn>
                  <a:cxn ang="0">
                    <a:pos x="0" y="194"/>
                  </a:cxn>
                  <a:cxn ang="0">
                    <a:pos x="1" y="196"/>
                  </a:cxn>
                  <a:cxn ang="0">
                    <a:pos x="2" y="197"/>
                  </a:cxn>
                  <a:cxn ang="0">
                    <a:pos x="3" y="198"/>
                  </a:cxn>
                  <a:cxn ang="0">
                    <a:pos x="5" y="199"/>
                  </a:cxn>
                  <a:cxn ang="0">
                    <a:pos x="6" y="198"/>
                  </a:cxn>
                  <a:cxn ang="0">
                    <a:pos x="8" y="197"/>
                  </a:cxn>
                  <a:cxn ang="0">
                    <a:pos x="9" y="196"/>
                  </a:cxn>
                  <a:cxn ang="0">
                    <a:pos x="10" y="194"/>
                  </a:cxn>
                  <a:cxn ang="0">
                    <a:pos x="10" y="194"/>
                  </a:cxn>
                  <a:cxn ang="0">
                    <a:pos x="11" y="182"/>
                  </a:cxn>
                  <a:cxn ang="0">
                    <a:pos x="14" y="169"/>
                  </a:cxn>
                  <a:cxn ang="0">
                    <a:pos x="20" y="144"/>
                  </a:cxn>
                  <a:cxn ang="0">
                    <a:pos x="20" y="144"/>
                  </a:cxn>
                  <a:cxn ang="0">
                    <a:pos x="22" y="135"/>
                  </a:cxn>
                  <a:cxn ang="0">
                    <a:pos x="22" y="125"/>
                  </a:cxn>
                  <a:cxn ang="0">
                    <a:pos x="22" y="105"/>
                  </a:cxn>
                  <a:cxn ang="0">
                    <a:pos x="22" y="105"/>
                  </a:cxn>
                  <a:cxn ang="0">
                    <a:pos x="22" y="80"/>
                  </a:cxn>
                  <a:cxn ang="0">
                    <a:pos x="22" y="55"/>
                  </a:cxn>
                  <a:cxn ang="0">
                    <a:pos x="23" y="31"/>
                  </a:cxn>
                  <a:cxn ang="0">
                    <a:pos x="25" y="18"/>
                  </a:cxn>
                  <a:cxn ang="0">
                    <a:pos x="29" y="6"/>
                  </a:cxn>
                  <a:cxn ang="0">
                    <a:pos x="29" y="6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29" h="199">
                    <a:moveTo>
                      <a:pt x="19" y="3"/>
                    </a:moveTo>
                    <a:lnTo>
                      <a:pt x="19" y="3"/>
                    </a:lnTo>
                    <a:lnTo>
                      <a:pt x="14" y="24"/>
                    </a:lnTo>
                    <a:lnTo>
                      <a:pt x="13" y="34"/>
                    </a:lnTo>
                    <a:lnTo>
                      <a:pt x="13" y="45"/>
                    </a:lnTo>
                    <a:lnTo>
                      <a:pt x="13" y="98"/>
                    </a:lnTo>
                    <a:lnTo>
                      <a:pt x="13" y="98"/>
                    </a:lnTo>
                    <a:lnTo>
                      <a:pt x="13" y="124"/>
                    </a:lnTo>
                    <a:lnTo>
                      <a:pt x="12" y="136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4" y="171"/>
                    </a:lnTo>
                    <a:lnTo>
                      <a:pt x="2" y="183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1" y="196"/>
                    </a:lnTo>
                    <a:lnTo>
                      <a:pt x="2" y="197"/>
                    </a:lnTo>
                    <a:lnTo>
                      <a:pt x="3" y="198"/>
                    </a:lnTo>
                    <a:lnTo>
                      <a:pt x="5" y="199"/>
                    </a:lnTo>
                    <a:lnTo>
                      <a:pt x="6" y="198"/>
                    </a:lnTo>
                    <a:lnTo>
                      <a:pt x="8" y="197"/>
                    </a:lnTo>
                    <a:lnTo>
                      <a:pt x="9" y="196"/>
                    </a:lnTo>
                    <a:lnTo>
                      <a:pt x="10" y="194"/>
                    </a:lnTo>
                    <a:lnTo>
                      <a:pt x="10" y="194"/>
                    </a:lnTo>
                    <a:lnTo>
                      <a:pt x="11" y="182"/>
                    </a:lnTo>
                    <a:lnTo>
                      <a:pt x="14" y="169"/>
                    </a:lnTo>
                    <a:lnTo>
                      <a:pt x="20" y="144"/>
                    </a:lnTo>
                    <a:lnTo>
                      <a:pt x="20" y="144"/>
                    </a:lnTo>
                    <a:lnTo>
                      <a:pt x="22" y="135"/>
                    </a:lnTo>
                    <a:lnTo>
                      <a:pt x="22" y="12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80"/>
                    </a:lnTo>
                    <a:lnTo>
                      <a:pt x="22" y="55"/>
                    </a:lnTo>
                    <a:lnTo>
                      <a:pt x="23" y="31"/>
                    </a:lnTo>
                    <a:lnTo>
                      <a:pt x="25" y="1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39" name="Freeform 199"/>
              <p:cNvSpPr/>
              <p:nvPr/>
            </p:nvSpPr>
            <p:spPr bwMode="auto">
              <a:xfrm>
                <a:off x="4464050" y="2424113"/>
                <a:ext cx="19050" cy="88900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18" y="42"/>
                  </a:cxn>
                  <a:cxn ang="0">
                    <a:pos x="11" y="83"/>
                  </a:cxn>
                  <a:cxn ang="0">
                    <a:pos x="6" y="123"/>
                  </a:cxn>
                  <a:cxn ang="0">
                    <a:pos x="0" y="162"/>
                  </a:cxn>
                  <a:cxn ang="0">
                    <a:pos x="0" y="162"/>
                  </a:cxn>
                  <a:cxn ang="0">
                    <a:pos x="0" y="164"/>
                  </a:cxn>
                  <a:cxn ang="0">
                    <a:pos x="2" y="166"/>
                  </a:cxn>
                  <a:cxn ang="0">
                    <a:pos x="3" y="167"/>
                  </a:cxn>
                  <a:cxn ang="0">
                    <a:pos x="5" y="167"/>
                  </a:cxn>
                  <a:cxn ang="0">
                    <a:pos x="8" y="166"/>
                  </a:cxn>
                  <a:cxn ang="0">
                    <a:pos x="10" y="164"/>
                  </a:cxn>
                  <a:cxn ang="0">
                    <a:pos x="10" y="162"/>
                  </a:cxn>
                  <a:cxn ang="0">
                    <a:pos x="10" y="162"/>
                  </a:cxn>
                  <a:cxn ang="0">
                    <a:pos x="15" y="123"/>
                  </a:cxn>
                  <a:cxn ang="0">
                    <a:pos x="20" y="84"/>
                  </a:cxn>
                  <a:cxn ang="0">
                    <a:pos x="26" y="45"/>
                  </a:cxn>
                  <a:cxn ang="0">
                    <a:pos x="36" y="6"/>
                  </a:cxn>
                  <a:cxn ang="0">
                    <a:pos x="36" y="6"/>
                  </a:cxn>
                  <a:cxn ang="0">
                    <a:pos x="36" y="4"/>
                  </a:cxn>
                  <a:cxn ang="0">
                    <a:pos x="35" y="2"/>
                  </a:cxn>
                  <a:cxn ang="0">
                    <a:pos x="34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6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6" h="167">
                    <a:moveTo>
                      <a:pt x="26" y="3"/>
                    </a:moveTo>
                    <a:lnTo>
                      <a:pt x="26" y="3"/>
                    </a:lnTo>
                    <a:lnTo>
                      <a:pt x="18" y="42"/>
                    </a:lnTo>
                    <a:lnTo>
                      <a:pt x="11" y="83"/>
                    </a:lnTo>
                    <a:lnTo>
                      <a:pt x="6" y="123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0" y="164"/>
                    </a:lnTo>
                    <a:lnTo>
                      <a:pt x="2" y="166"/>
                    </a:lnTo>
                    <a:lnTo>
                      <a:pt x="3" y="167"/>
                    </a:lnTo>
                    <a:lnTo>
                      <a:pt x="5" y="167"/>
                    </a:lnTo>
                    <a:lnTo>
                      <a:pt x="8" y="166"/>
                    </a:lnTo>
                    <a:lnTo>
                      <a:pt x="10" y="164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5" y="123"/>
                    </a:lnTo>
                    <a:lnTo>
                      <a:pt x="20" y="84"/>
                    </a:lnTo>
                    <a:lnTo>
                      <a:pt x="26" y="45"/>
                    </a:lnTo>
                    <a:lnTo>
                      <a:pt x="36" y="6"/>
                    </a:lnTo>
                    <a:lnTo>
                      <a:pt x="36" y="6"/>
                    </a:lnTo>
                    <a:lnTo>
                      <a:pt x="36" y="4"/>
                    </a:lnTo>
                    <a:lnTo>
                      <a:pt x="35" y="2"/>
                    </a:lnTo>
                    <a:lnTo>
                      <a:pt x="34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6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0" name="Freeform 200"/>
              <p:cNvSpPr/>
              <p:nvPr/>
            </p:nvSpPr>
            <p:spPr bwMode="auto">
              <a:xfrm>
                <a:off x="4521200" y="2484438"/>
                <a:ext cx="17463" cy="9525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26"/>
                  </a:cxn>
                  <a:cxn ang="0">
                    <a:pos x="23" y="46"/>
                  </a:cxn>
                  <a:cxn ang="0">
                    <a:pos x="20" y="67"/>
                  </a:cxn>
                  <a:cxn ang="0">
                    <a:pos x="14" y="88"/>
                  </a:cxn>
                  <a:cxn ang="0">
                    <a:pos x="14" y="88"/>
                  </a:cxn>
                  <a:cxn ang="0">
                    <a:pos x="11" y="98"/>
                  </a:cxn>
                  <a:cxn ang="0">
                    <a:pos x="9" y="109"/>
                  </a:cxn>
                  <a:cxn ang="0">
                    <a:pos x="6" y="131"/>
                  </a:cxn>
                  <a:cxn ang="0">
                    <a:pos x="3" y="153"/>
                  </a:cxn>
                  <a:cxn ang="0">
                    <a:pos x="0" y="174"/>
                  </a:cxn>
                  <a:cxn ang="0">
                    <a:pos x="0" y="174"/>
                  </a:cxn>
                  <a:cxn ang="0">
                    <a:pos x="0" y="176"/>
                  </a:cxn>
                  <a:cxn ang="0">
                    <a:pos x="1" y="177"/>
                  </a:cxn>
                  <a:cxn ang="0">
                    <a:pos x="4" y="179"/>
                  </a:cxn>
                  <a:cxn ang="0">
                    <a:pos x="6" y="179"/>
                  </a:cxn>
                  <a:cxn ang="0">
                    <a:pos x="7" y="179"/>
                  </a:cxn>
                  <a:cxn ang="0">
                    <a:pos x="8" y="178"/>
                  </a:cxn>
                  <a:cxn ang="0">
                    <a:pos x="9" y="176"/>
                  </a:cxn>
                  <a:cxn ang="0">
                    <a:pos x="9" y="176"/>
                  </a:cxn>
                  <a:cxn ang="0">
                    <a:pos x="12" y="155"/>
                  </a:cxn>
                  <a:cxn ang="0">
                    <a:pos x="15" y="133"/>
                  </a:cxn>
                  <a:cxn ang="0">
                    <a:pos x="18" y="111"/>
                  </a:cxn>
                  <a:cxn ang="0">
                    <a:pos x="24" y="91"/>
                  </a:cxn>
                  <a:cxn ang="0">
                    <a:pos x="24" y="91"/>
                  </a:cxn>
                  <a:cxn ang="0">
                    <a:pos x="28" y="69"/>
                  </a:cxn>
                  <a:cxn ang="0">
                    <a:pos x="32" y="48"/>
                  </a:cxn>
                  <a:cxn ang="0">
                    <a:pos x="34" y="27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5" h="179">
                    <a:moveTo>
                      <a:pt x="26" y="5"/>
                    </a:moveTo>
                    <a:lnTo>
                      <a:pt x="26" y="5"/>
                    </a:lnTo>
                    <a:lnTo>
                      <a:pt x="25" y="26"/>
                    </a:lnTo>
                    <a:lnTo>
                      <a:pt x="23" y="46"/>
                    </a:lnTo>
                    <a:lnTo>
                      <a:pt x="20" y="67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1" y="98"/>
                    </a:lnTo>
                    <a:lnTo>
                      <a:pt x="9" y="109"/>
                    </a:lnTo>
                    <a:lnTo>
                      <a:pt x="6" y="131"/>
                    </a:lnTo>
                    <a:lnTo>
                      <a:pt x="3" y="153"/>
                    </a:lnTo>
                    <a:lnTo>
                      <a:pt x="0" y="174"/>
                    </a:lnTo>
                    <a:lnTo>
                      <a:pt x="0" y="174"/>
                    </a:lnTo>
                    <a:lnTo>
                      <a:pt x="0" y="176"/>
                    </a:lnTo>
                    <a:lnTo>
                      <a:pt x="1" y="177"/>
                    </a:lnTo>
                    <a:lnTo>
                      <a:pt x="4" y="179"/>
                    </a:lnTo>
                    <a:lnTo>
                      <a:pt x="6" y="179"/>
                    </a:lnTo>
                    <a:lnTo>
                      <a:pt x="7" y="179"/>
                    </a:lnTo>
                    <a:lnTo>
                      <a:pt x="8" y="178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12" y="155"/>
                    </a:lnTo>
                    <a:lnTo>
                      <a:pt x="15" y="133"/>
                    </a:lnTo>
                    <a:lnTo>
                      <a:pt x="18" y="111"/>
                    </a:lnTo>
                    <a:lnTo>
                      <a:pt x="24" y="91"/>
                    </a:lnTo>
                    <a:lnTo>
                      <a:pt x="24" y="91"/>
                    </a:lnTo>
                    <a:lnTo>
                      <a:pt x="28" y="69"/>
                    </a:lnTo>
                    <a:lnTo>
                      <a:pt x="32" y="48"/>
                    </a:lnTo>
                    <a:lnTo>
                      <a:pt x="34" y="27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1" name="Freeform 201"/>
              <p:cNvSpPr/>
              <p:nvPr/>
            </p:nvSpPr>
            <p:spPr bwMode="auto">
              <a:xfrm>
                <a:off x="4570413" y="2508250"/>
                <a:ext cx="12700" cy="41275"/>
              </a:xfrm>
              <a:custGeom>
                <a:avLst/>
                <a:gdLst/>
                <a:ahLst/>
                <a:cxnLst>
                  <a:cxn ang="0">
                    <a:pos x="12" y="3"/>
                  </a:cxn>
                  <a:cxn ang="0">
                    <a:pos x="12" y="3"/>
                  </a:cxn>
                  <a:cxn ang="0">
                    <a:pos x="8" y="21"/>
                  </a:cxn>
                  <a:cxn ang="0">
                    <a:pos x="6" y="38"/>
                  </a:cxn>
                  <a:cxn ang="0">
                    <a:pos x="3" y="56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5" y="79"/>
                  </a:cxn>
                  <a:cxn ang="0">
                    <a:pos x="7" y="79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2" y="58"/>
                  </a:cxn>
                  <a:cxn ang="0">
                    <a:pos x="14" y="40"/>
                  </a:cxn>
                  <a:cxn ang="0">
                    <a:pos x="17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19" y="0"/>
                  </a:cxn>
                  <a:cxn ang="0">
                    <a:pos x="16" y="0"/>
                  </a:cxn>
                  <a:cxn ang="0">
                    <a:pos x="15" y="0"/>
                  </a:cxn>
                  <a:cxn ang="0">
                    <a:pos x="13" y="1"/>
                  </a:cxn>
                  <a:cxn ang="0">
                    <a:pos x="12" y="3"/>
                  </a:cxn>
                  <a:cxn ang="0">
                    <a:pos x="12" y="3"/>
                  </a:cxn>
                </a:cxnLst>
                <a:rect l="0" t="0" r="r" b="b"/>
                <a:pathLst>
                  <a:path w="22" h="79">
                    <a:moveTo>
                      <a:pt x="12" y="3"/>
                    </a:moveTo>
                    <a:lnTo>
                      <a:pt x="12" y="3"/>
                    </a:lnTo>
                    <a:lnTo>
                      <a:pt x="8" y="21"/>
                    </a:lnTo>
                    <a:lnTo>
                      <a:pt x="6" y="38"/>
                    </a:lnTo>
                    <a:lnTo>
                      <a:pt x="3" y="56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5" y="79"/>
                    </a:lnTo>
                    <a:lnTo>
                      <a:pt x="7" y="79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2" y="58"/>
                    </a:lnTo>
                    <a:lnTo>
                      <a:pt x="14" y="40"/>
                    </a:lnTo>
                    <a:lnTo>
                      <a:pt x="17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6" y="0"/>
                    </a:lnTo>
                    <a:lnTo>
                      <a:pt x="15" y="0"/>
                    </a:lnTo>
                    <a:lnTo>
                      <a:pt x="13" y="1"/>
                    </a:lnTo>
                    <a:lnTo>
                      <a:pt x="12" y="3"/>
                    </a:lnTo>
                    <a:lnTo>
                      <a:pt x="12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2" name="Freeform 202"/>
              <p:cNvSpPr/>
              <p:nvPr/>
            </p:nvSpPr>
            <p:spPr bwMode="auto">
              <a:xfrm>
                <a:off x="4603750" y="2557463"/>
                <a:ext cx="15875" cy="46038"/>
              </a:xfrm>
              <a:custGeom>
                <a:avLst/>
                <a:gdLst/>
                <a:ahLst/>
                <a:cxnLst>
                  <a:cxn ang="0">
                    <a:pos x="20" y="3"/>
                  </a:cxn>
                  <a:cxn ang="0">
                    <a:pos x="20" y="3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1" y="83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5" y="85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28" y="5"/>
                  </a:cxn>
                  <a:cxn ang="0">
                    <a:pos x="28" y="5"/>
                  </a:cxn>
                  <a:cxn ang="0">
                    <a:pos x="29" y="3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2" y="0"/>
                  </a:cxn>
                  <a:cxn ang="0">
                    <a:pos x="20" y="1"/>
                  </a:cxn>
                  <a:cxn ang="0">
                    <a:pos x="20" y="3"/>
                  </a:cxn>
                  <a:cxn ang="0">
                    <a:pos x="20" y="3"/>
                  </a:cxn>
                </a:cxnLst>
                <a:rect l="0" t="0" r="r" b="b"/>
                <a:pathLst>
                  <a:path w="29" h="85">
                    <a:moveTo>
                      <a:pt x="20" y="3"/>
                    </a:moveTo>
                    <a:lnTo>
                      <a:pt x="20" y="3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1" y="83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5" y="85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9" y="3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0" y="1"/>
                    </a:lnTo>
                    <a:lnTo>
                      <a:pt x="20" y="3"/>
                    </a:lnTo>
                    <a:lnTo>
                      <a:pt x="2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3" name="Freeform 203"/>
              <p:cNvSpPr/>
              <p:nvPr/>
            </p:nvSpPr>
            <p:spPr bwMode="auto">
              <a:xfrm>
                <a:off x="4687888" y="2668588"/>
                <a:ext cx="15875" cy="61913"/>
              </a:xfrm>
              <a:custGeom>
                <a:avLst/>
                <a:gdLst/>
                <a:ahLst/>
                <a:cxnLst>
                  <a:cxn ang="0">
                    <a:pos x="19" y="4"/>
                  </a:cxn>
                  <a:cxn ang="0">
                    <a:pos x="19" y="4"/>
                  </a:cxn>
                  <a:cxn ang="0">
                    <a:pos x="19" y="12"/>
                  </a:cxn>
                  <a:cxn ang="0">
                    <a:pos x="17" y="19"/>
                  </a:cxn>
                  <a:cxn ang="0">
                    <a:pos x="12" y="35"/>
                  </a:cxn>
                  <a:cxn ang="0">
                    <a:pos x="8" y="50"/>
                  </a:cxn>
                  <a:cxn ang="0">
                    <a:pos x="7" y="58"/>
                  </a:cxn>
                  <a:cxn ang="0">
                    <a:pos x="6" y="65"/>
                  </a:cxn>
                  <a:cxn ang="0">
                    <a:pos x="6" y="65"/>
                  </a:cxn>
                  <a:cxn ang="0">
                    <a:pos x="6" y="76"/>
                  </a:cxn>
                  <a:cxn ang="0">
                    <a:pos x="5" y="89"/>
                  </a:cxn>
                  <a:cxn ang="0">
                    <a:pos x="4" y="99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3"/>
                  </a:cxn>
                  <a:cxn ang="0">
                    <a:pos x="1" y="116"/>
                  </a:cxn>
                  <a:cxn ang="0">
                    <a:pos x="3" y="116"/>
                  </a:cxn>
                  <a:cxn ang="0">
                    <a:pos x="6" y="116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9" y="112"/>
                  </a:cxn>
                  <a:cxn ang="0">
                    <a:pos x="12" y="102"/>
                  </a:cxn>
                  <a:cxn ang="0">
                    <a:pos x="14" y="92"/>
                  </a:cxn>
                  <a:cxn ang="0">
                    <a:pos x="15" y="80"/>
                  </a:cxn>
                  <a:cxn ang="0">
                    <a:pos x="15" y="70"/>
                  </a:cxn>
                  <a:cxn ang="0">
                    <a:pos x="15" y="70"/>
                  </a:cxn>
                  <a:cxn ang="0">
                    <a:pos x="17" y="62"/>
                  </a:cxn>
                  <a:cxn ang="0">
                    <a:pos x="18" y="54"/>
                  </a:cxn>
                  <a:cxn ang="0">
                    <a:pos x="22" y="37"/>
                  </a:cxn>
                  <a:cxn ang="0">
                    <a:pos x="26" y="20"/>
                  </a:cxn>
                  <a:cxn ang="0">
                    <a:pos x="28" y="12"/>
                  </a:cxn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19" y="4"/>
                  </a:cxn>
                  <a:cxn ang="0">
                    <a:pos x="19" y="4"/>
                  </a:cxn>
                </a:cxnLst>
                <a:rect l="0" t="0" r="r" b="b"/>
                <a:pathLst>
                  <a:path w="29" h="116">
                    <a:moveTo>
                      <a:pt x="19" y="4"/>
                    </a:moveTo>
                    <a:lnTo>
                      <a:pt x="19" y="4"/>
                    </a:lnTo>
                    <a:lnTo>
                      <a:pt x="19" y="12"/>
                    </a:lnTo>
                    <a:lnTo>
                      <a:pt x="17" y="19"/>
                    </a:lnTo>
                    <a:lnTo>
                      <a:pt x="12" y="35"/>
                    </a:lnTo>
                    <a:lnTo>
                      <a:pt x="8" y="50"/>
                    </a:lnTo>
                    <a:lnTo>
                      <a:pt x="7" y="58"/>
                    </a:lnTo>
                    <a:lnTo>
                      <a:pt x="6" y="65"/>
                    </a:lnTo>
                    <a:lnTo>
                      <a:pt x="6" y="65"/>
                    </a:lnTo>
                    <a:lnTo>
                      <a:pt x="6" y="76"/>
                    </a:lnTo>
                    <a:lnTo>
                      <a:pt x="5" y="89"/>
                    </a:lnTo>
                    <a:lnTo>
                      <a:pt x="4" y="99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3"/>
                    </a:lnTo>
                    <a:lnTo>
                      <a:pt x="1" y="116"/>
                    </a:lnTo>
                    <a:lnTo>
                      <a:pt x="3" y="116"/>
                    </a:lnTo>
                    <a:lnTo>
                      <a:pt x="6" y="116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9" y="112"/>
                    </a:lnTo>
                    <a:lnTo>
                      <a:pt x="12" y="102"/>
                    </a:lnTo>
                    <a:lnTo>
                      <a:pt x="14" y="92"/>
                    </a:lnTo>
                    <a:lnTo>
                      <a:pt x="15" y="80"/>
                    </a:lnTo>
                    <a:lnTo>
                      <a:pt x="15" y="70"/>
                    </a:lnTo>
                    <a:lnTo>
                      <a:pt x="15" y="70"/>
                    </a:lnTo>
                    <a:lnTo>
                      <a:pt x="17" y="62"/>
                    </a:lnTo>
                    <a:lnTo>
                      <a:pt x="18" y="54"/>
                    </a:lnTo>
                    <a:lnTo>
                      <a:pt x="22" y="37"/>
                    </a:lnTo>
                    <a:lnTo>
                      <a:pt x="26" y="20"/>
                    </a:lnTo>
                    <a:lnTo>
                      <a:pt x="28" y="12"/>
                    </a:lnTo>
                    <a:lnTo>
                      <a:pt x="29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19" y="4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4" name="Freeform 204"/>
              <p:cNvSpPr/>
              <p:nvPr/>
            </p:nvSpPr>
            <p:spPr bwMode="auto">
              <a:xfrm>
                <a:off x="4714875" y="2657475"/>
                <a:ext cx="11113" cy="6191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32"/>
                  </a:cxn>
                  <a:cxn ang="0">
                    <a:pos x="6" y="59"/>
                  </a:cxn>
                  <a:cxn ang="0">
                    <a:pos x="2" y="86"/>
                  </a:cxn>
                  <a:cxn ang="0">
                    <a:pos x="0" y="113"/>
                  </a:cxn>
                  <a:cxn ang="0">
                    <a:pos x="0" y="113"/>
                  </a:cxn>
                  <a:cxn ang="0">
                    <a:pos x="0" y="115"/>
                  </a:cxn>
                  <a:cxn ang="0">
                    <a:pos x="1" y="116"/>
                  </a:cxn>
                  <a:cxn ang="0">
                    <a:pos x="3" y="117"/>
                  </a:cxn>
                  <a:cxn ang="0">
                    <a:pos x="4" y="117"/>
                  </a:cxn>
                  <a:cxn ang="0">
                    <a:pos x="6" y="117"/>
                  </a:cxn>
                  <a:cxn ang="0">
                    <a:pos x="8" y="116"/>
                  </a:cxn>
                  <a:cxn ang="0">
                    <a:pos x="9" y="115"/>
                  </a:cxn>
                  <a:cxn ang="0">
                    <a:pos x="9" y="113"/>
                  </a:cxn>
                  <a:cxn ang="0">
                    <a:pos x="9" y="113"/>
                  </a:cxn>
                  <a:cxn ang="0">
                    <a:pos x="11" y="86"/>
                  </a:cxn>
                  <a:cxn ang="0">
                    <a:pos x="15" y="59"/>
                  </a:cxn>
                  <a:cxn ang="0">
                    <a:pos x="19" y="32"/>
                  </a:cxn>
                  <a:cxn ang="0">
                    <a:pos x="21" y="5"/>
                  </a:cxn>
                  <a:cxn ang="0">
                    <a:pos x="21" y="5"/>
                  </a:cxn>
                  <a:cxn ang="0">
                    <a:pos x="21" y="3"/>
                  </a:cxn>
                  <a:cxn ang="0">
                    <a:pos x="20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3" y="3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1" h="117">
                    <a:moveTo>
                      <a:pt x="12" y="5"/>
                    </a:moveTo>
                    <a:lnTo>
                      <a:pt x="12" y="5"/>
                    </a:lnTo>
                    <a:lnTo>
                      <a:pt x="10" y="32"/>
                    </a:lnTo>
                    <a:lnTo>
                      <a:pt x="6" y="59"/>
                    </a:lnTo>
                    <a:lnTo>
                      <a:pt x="2" y="86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15"/>
                    </a:lnTo>
                    <a:lnTo>
                      <a:pt x="1" y="116"/>
                    </a:lnTo>
                    <a:lnTo>
                      <a:pt x="3" y="117"/>
                    </a:lnTo>
                    <a:lnTo>
                      <a:pt x="4" y="117"/>
                    </a:lnTo>
                    <a:lnTo>
                      <a:pt x="6" y="117"/>
                    </a:lnTo>
                    <a:lnTo>
                      <a:pt x="8" y="116"/>
                    </a:lnTo>
                    <a:lnTo>
                      <a:pt x="9" y="115"/>
                    </a:lnTo>
                    <a:lnTo>
                      <a:pt x="9" y="113"/>
                    </a:lnTo>
                    <a:lnTo>
                      <a:pt x="9" y="113"/>
                    </a:lnTo>
                    <a:lnTo>
                      <a:pt x="11" y="86"/>
                    </a:lnTo>
                    <a:lnTo>
                      <a:pt x="15" y="59"/>
                    </a:lnTo>
                    <a:lnTo>
                      <a:pt x="19" y="32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3"/>
                    </a:lnTo>
                    <a:lnTo>
                      <a:pt x="20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3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5" name="Freeform 206"/>
              <p:cNvSpPr>
                <a:spLocks noEditPoints="1"/>
              </p:cNvSpPr>
              <p:nvPr/>
            </p:nvSpPr>
            <p:spPr bwMode="auto">
              <a:xfrm>
                <a:off x="4249738" y="2249488"/>
                <a:ext cx="555625" cy="574675"/>
              </a:xfrm>
              <a:custGeom>
                <a:avLst/>
                <a:gdLst/>
                <a:ahLst/>
                <a:cxnLst>
                  <a:cxn ang="0">
                    <a:pos x="817" y="1056"/>
                  </a:cxn>
                  <a:cxn ang="0">
                    <a:pos x="716" y="1035"/>
                  </a:cxn>
                  <a:cxn ang="0">
                    <a:pos x="659" y="1016"/>
                  </a:cxn>
                  <a:cxn ang="0">
                    <a:pos x="645" y="1010"/>
                  </a:cxn>
                  <a:cxn ang="0">
                    <a:pos x="623" y="986"/>
                  </a:cxn>
                  <a:cxn ang="0">
                    <a:pos x="608" y="970"/>
                  </a:cxn>
                  <a:cxn ang="0">
                    <a:pos x="577" y="929"/>
                  </a:cxn>
                  <a:cxn ang="0">
                    <a:pos x="513" y="864"/>
                  </a:cxn>
                  <a:cxn ang="0">
                    <a:pos x="403" y="767"/>
                  </a:cxn>
                  <a:cxn ang="0">
                    <a:pos x="307" y="683"/>
                  </a:cxn>
                  <a:cxn ang="0">
                    <a:pos x="222" y="574"/>
                  </a:cxn>
                  <a:cxn ang="0">
                    <a:pos x="139" y="472"/>
                  </a:cxn>
                  <a:cxn ang="0">
                    <a:pos x="97" y="439"/>
                  </a:cxn>
                  <a:cxn ang="0">
                    <a:pos x="31" y="360"/>
                  </a:cxn>
                  <a:cxn ang="0">
                    <a:pos x="27" y="300"/>
                  </a:cxn>
                  <a:cxn ang="0">
                    <a:pos x="84" y="371"/>
                  </a:cxn>
                  <a:cxn ang="0">
                    <a:pos x="141" y="426"/>
                  </a:cxn>
                  <a:cxn ang="0">
                    <a:pos x="208" y="491"/>
                  </a:cxn>
                  <a:cxn ang="0">
                    <a:pos x="305" y="624"/>
                  </a:cxn>
                  <a:cxn ang="0">
                    <a:pos x="398" y="714"/>
                  </a:cxn>
                  <a:cxn ang="0">
                    <a:pos x="481" y="790"/>
                  </a:cxn>
                  <a:cxn ang="0">
                    <a:pos x="571" y="872"/>
                  </a:cxn>
                  <a:cxn ang="0">
                    <a:pos x="646" y="943"/>
                  </a:cxn>
                  <a:cxn ang="0">
                    <a:pos x="724" y="871"/>
                  </a:cxn>
                  <a:cxn ang="0">
                    <a:pos x="843" y="787"/>
                  </a:cxn>
                  <a:cxn ang="0">
                    <a:pos x="981" y="693"/>
                  </a:cxn>
                  <a:cxn ang="0">
                    <a:pos x="917" y="620"/>
                  </a:cxn>
                  <a:cxn ang="0">
                    <a:pos x="751" y="446"/>
                  </a:cxn>
                  <a:cxn ang="0">
                    <a:pos x="583" y="291"/>
                  </a:cxn>
                  <a:cxn ang="0">
                    <a:pos x="501" y="195"/>
                  </a:cxn>
                  <a:cxn ang="0">
                    <a:pos x="431" y="116"/>
                  </a:cxn>
                  <a:cxn ang="0">
                    <a:pos x="378" y="54"/>
                  </a:cxn>
                  <a:cxn ang="0">
                    <a:pos x="377" y="0"/>
                  </a:cxn>
                  <a:cxn ang="0">
                    <a:pos x="496" y="134"/>
                  </a:cxn>
                  <a:cxn ang="0">
                    <a:pos x="631" y="290"/>
                  </a:cxn>
                  <a:cxn ang="0">
                    <a:pos x="729" y="380"/>
                  </a:cxn>
                  <a:cxn ang="0">
                    <a:pos x="900" y="546"/>
                  </a:cxn>
                  <a:cxn ang="0">
                    <a:pos x="980" y="641"/>
                  </a:cxn>
                  <a:cxn ang="0">
                    <a:pos x="1020" y="678"/>
                  </a:cxn>
                  <a:cxn ang="0">
                    <a:pos x="1032" y="689"/>
                  </a:cxn>
                  <a:cxn ang="0">
                    <a:pos x="1037" y="700"/>
                  </a:cxn>
                  <a:cxn ang="0">
                    <a:pos x="1051" y="800"/>
                  </a:cxn>
                  <a:cxn ang="0">
                    <a:pos x="1037" y="911"/>
                  </a:cxn>
                  <a:cxn ang="0">
                    <a:pos x="1029" y="991"/>
                  </a:cxn>
                  <a:cxn ang="0">
                    <a:pos x="1023" y="1039"/>
                  </a:cxn>
                  <a:cxn ang="0">
                    <a:pos x="1016" y="1079"/>
                  </a:cxn>
                  <a:cxn ang="0">
                    <a:pos x="1002" y="1088"/>
                  </a:cxn>
                  <a:cxn ang="0">
                    <a:pos x="996" y="1087"/>
                  </a:cxn>
                  <a:cxn ang="0">
                    <a:pos x="954" y="761"/>
                  </a:cxn>
                  <a:cxn ang="0">
                    <a:pos x="842" y="830"/>
                  </a:cxn>
                  <a:cxn ang="0">
                    <a:pos x="729" y="917"/>
                  </a:cxn>
                  <a:cxn ang="0">
                    <a:pos x="672" y="967"/>
                  </a:cxn>
                  <a:cxn ang="0">
                    <a:pos x="699" y="991"/>
                  </a:cxn>
                  <a:cxn ang="0">
                    <a:pos x="772" y="1010"/>
                  </a:cxn>
                  <a:cxn ang="0">
                    <a:pos x="941" y="1046"/>
                  </a:cxn>
                  <a:cxn ang="0">
                    <a:pos x="989" y="1039"/>
                  </a:cxn>
                  <a:cxn ang="0">
                    <a:pos x="990" y="1018"/>
                  </a:cxn>
                  <a:cxn ang="0">
                    <a:pos x="995" y="957"/>
                  </a:cxn>
                  <a:cxn ang="0">
                    <a:pos x="1010" y="856"/>
                  </a:cxn>
                  <a:cxn ang="0">
                    <a:pos x="1010" y="734"/>
                  </a:cxn>
                </a:cxnLst>
                <a:rect l="0" t="0" r="r" b="b"/>
                <a:pathLst>
                  <a:path w="1051" h="1088">
                    <a:moveTo>
                      <a:pt x="991" y="1088"/>
                    </a:moveTo>
                    <a:lnTo>
                      <a:pt x="991" y="1088"/>
                    </a:lnTo>
                    <a:lnTo>
                      <a:pt x="952" y="1084"/>
                    </a:lnTo>
                    <a:lnTo>
                      <a:pt x="911" y="1078"/>
                    </a:lnTo>
                    <a:lnTo>
                      <a:pt x="866" y="1069"/>
                    </a:lnTo>
                    <a:lnTo>
                      <a:pt x="817" y="1056"/>
                    </a:lnTo>
                    <a:lnTo>
                      <a:pt x="817" y="1056"/>
                    </a:lnTo>
                    <a:lnTo>
                      <a:pt x="773" y="1046"/>
                    </a:lnTo>
                    <a:lnTo>
                      <a:pt x="751" y="1041"/>
                    </a:lnTo>
                    <a:lnTo>
                      <a:pt x="728" y="1037"/>
                    </a:lnTo>
                    <a:lnTo>
                      <a:pt x="728" y="1037"/>
                    </a:lnTo>
                    <a:lnTo>
                      <a:pt x="716" y="1035"/>
                    </a:lnTo>
                    <a:lnTo>
                      <a:pt x="706" y="1031"/>
                    </a:lnTo>
                    <a:lnTo>
                      <a:pt x="686" y="1025"/>
                    </a:lnTo>
                    <a:lnTo>
                      <a:pt x="686" y="1025"/>
                    </a:lnTo>
                    <a:lnTo>
                      <a:pt x="673" y="1020"/>
                    </a:lnTo>
                    <a:lnTo>
                      <a:pt x="659" y="1016"/>
                    </a:lnTo>
                    <a:lnTo>
                      <a:pt x="659" y="1016"/>
                    </a:lnTo>
                    <a:lnTo>
                      <a:pt x="654" y="1015"/>
                    </a:lnTo>
                    <a:lnTo>
                      <a:pt x="651" y="1013"/>
                    </a:lnTo>
                    <a:lnTo>
                      <a:pt x="650" y="1012"/>
                    </a:lnTo>
                    <a:lnTo>
                      <a:pt x="649" y="1011"/>
                    </a:lnTo>
                    <a:lnTo>
                      <a:pt x="649" y="1011"/>
                    </a:lnTo>
                    <a:lnTo>
                      <a:pt x="645" y="1010"/>
                    </a:lnTo>
                    <a:lnTo>
                      <a:pt x="645" y="1010"/>
                    </a:lnTo>
                    <a:lnTo>
                      <a:pt x="640" y="1006"/>
                    </a:lnTo>
                    <a:lnTo>
                      <a:pt x="635" y="1001"/>
                    </a:lnTo>
                    <a:lnTo>
                      <a:pt x="628" y="991"/>
                    </a:lnTo>
                    <a:lnTo>
                      <a:pt x="623" y="986"/>
                    </a:lnTo>
                    <a:lnTo>
                      <a:pt x="623" y="986"/>
                    </a:lnTo>
                    <a:lnTo>
                      <a:pt x="620" y="983"/>
                    </a:lnTo>
                    <a:lnTo>
                      <a:pt x="619" y="982"/>
                    </a:lnTo>
                    <a:lnTo>
                      <a:pt x="619" y="982"/>
                    </a:lnTo>
                    <a:lnTo>
                      <a:pt x="614" y="979"/>
                    </a:lnTo>
                    <a:lnTo>
                      <a:pt x="611" y="976"/>
                    </a:lnTo>
                    <a:lnTo>
                      <a:pt x="608" y="970"/>
                    </a:lnTo>
                    <a:lnTo>
                      <a:pt x="608" y="965"/>
                    </a:lnTo>
                    <a:lnTo>
                      <a:pt x="608" y="963"/>
                    </a:lnTo>
                    <a:lnTo>
                      <a:pt x="606" y="961"/>
                    </a:lnTo>
                    <a:lnTo>
                      <a:pt x="606" y="961"/>
                    </a:lnTo>
                    <a:lnTo>
                      <a:pt x="591" y="946"/>
                    </a:lnTo>
                    <a:lnTo>
                      <a:pt x="577" y="929"/>
                    </a:lnTo>
                    <a:lnTo>
                      <a:pt x="577" y="929"/>
                    </a:lnTo>
                    <a:lnTo>
                      <a:pt x="561" y="912"/>
                    </a:lnTo>
                    <a:lnTo>
                      <a:pt x="546" y="895"/>
                    </a:lnTo>
                    <a:lnTo>
                      <a:pt x="529" y="879"/>
                    </a:lnTo>
                    <a:lnTo>
                      <a:pt x="513" y="864"/>
                    </a:lnTo>
                    <a:lnTo>
                      <a:pt x="513" y="864"/>
                    </a:lnTo>
                    <a:lnTo>
                      <a:pt x="490" y="846"/>
                    </a:lnTo>
                    <a:lnTo>
                      <a:pt x="469" y="827"/>
                    </a:lnTo>
                    <a:lnTo>
                      <a:pt x="428" y="789"/>
                    </a:lnTo>
                    <a:lnTo>
                      <a:pt x="428" y="789"/>
                    </a:lnTo>
                    <a:lnTo>
                      <a:pt x="416" y="777"/>
                    </a:lnTo>
                    <a:lnTo>
                      <a:pt x="403" y="767"/>
                    </a:lnTo>
                    <a:lnTo>
                      <a:pt x="378" y="745"/>
                    </a:lnTo>
                    <a:lnTo>
                      <a:pt x="378" y="745"/>
                    </a:lnTo>
                    <a:lnTo>
                      <a:pt x="356" y="729"/>
                    </a:lnTo>
                    <a:lnTo>
                      <a:pt x="336" y="711"/>
                    </a:lnTo>
                    <a:lnTo>
                      <a:pt x="317" y="693"/>
                    </a:lnTo>
                    <a:lnTo>
                      <a:pt x="307" y="683"/>
                    </a:lnTo>
                    <a:lnTo>
                      <a:pt x="299" y="673"/>
                    </a:lnTo>
                    <a:lnTo>
                      <a:pt x="299" y="673"/>
                    </a:lnTo>
                    <a:lnTo>
                      <a:pt x="271" y="638"/>
                    </a:lnTo>
                    <a:lnTo>
                      <a:pt x="271" y="638"/>
                    </a:lnTo>
                    <a:lnTo>
                      <a:pt x="238" y="596"/>
                    </a:lnTo>
                    <a:lnTo>
                      <a:pt x="222" y="574"/>
                    </a:lnTo>
                    <a:lnTo>
                      <a:pt x="207" y="552"/>
                    </a:lnTo>
                    <a:lnTo>
                      <a:pt x="207" y="552"/>
                    </a:lnTo>
                    <a:lnTo>
                      <a:pt x="194" y="534"/>
                    </a:lnTo>
                    <a:lnTo>
                      <a:pt x="178" y="514"/>
                    </a:lnTo>
                    <a:lnTo>
                      <a:pt x="160" y="493"/>
                    </a:lnTo>
                    <a:lnTo>
                      <a:pt x="139" y="472"/>
                    </a:lnTo>
                    <a:lnTo>
                      <a:pt x="139" y="472"/>
                    </a:lnTo>
                    <a:lnTo>
                      <a:pt x="128" y="461"/>
                    </a:lnTo>
                    <a:lnTo>
                      <a:pt x="115" y="453"/>
                    </a:lnTo>
                    <a:lnTo>
                      <a:pt x="115" y="453"/>
                    </a:lnTo>
                    <a:lnTo>
                      <a:pt x="103" y="444"/>
                    </a:lnTo>
                    <a:lnTo>
                      <a:pt x="97" y="439"/>
                    </a:lnTo>
                    <a:lnTo>
                      <a:pt x="92" y="433"/>
                    </a:lnTo>
                    <a:lnTo>
                      <a:pt x="92" y="433"/>
                    </a:lnTo>
                    <a:lnTo>
                      <a:pt x="74" y="414"/>
                    </a:lnTo>
                    <a:lnTo>
                      <a:pt x="57" y="393"/>
                    </a:lnTo>
                    <a:lnTo>
                      <a:pt x="57" y="393"/>
                    </a:lnTo>
                    <a:lnTo>
                      <a:pt x="31" y="360"/>
                    </a:lnTo>
                    <a:lnTo>
                      <a:pt x="16" y="345"/>
                    </a:lnTo>
                    <a:lnTo>
                      <a:pt x="2" y="329"/>
                    </a:lnTo>
                    <a:lnTo>
                      <a:pt x="2" y="329"/>
                    </a:lnTo>
                    <a:lnTo>
                      <a:pt x="0" y="327"/>
                    </a:lnTo>
                    <a:lnTo>
                      <a:pt x="0" y="327"/>
                    </a:lnTo>
                    <a:lnTo>
                      <a:pt x="27" y="300"/>
                    </a:lnTo>
                    <a:lnTo>
                      <a:pt x="27" y="300"/>
                    </a:lnTo>
                    <a:lnTo>
                      <a:pt x="45" y="322"/>
                    </a:lnTo>
                    <a:lnTo>
                      <a:pt x="45" y="322"/>
                    </a:lnTo>
                    <a:lnTo>
                      <a:pt x="68" y="351"/>
                    </a:lnTo>
                    <a:lnTo>
                      <a:pt x="68" y="351"/>
                    </a:lnTo>
                    <a:lnTo>
                      <a:pt x="84" y="371"/>
                    </a:lnTo>
                    <a:lnTo>
                      <a:pt x="102" y="392"/>
                    </a:lnTo>
                    <a:lnTo>
                      <a:pt x="111" y="401"/>
                    </a:lnTo>
                    <a:lnTo>
                      <a:pt x="120" y="411"/>
                    </a:lnTo>
                    <a:lnTo>
                      <a:pt x="131" y="419"/>
                    </a:lnTo>
                    <a:lnTo>
                      <a:pt x="141" y="426"/>
                    </a:lnTo>
                    <a:lnTo>
                      <a:pt x="141" y="426"/>
                    </a:lnTo>
                    <a:lnTo>
                      <a:pt x="151" y="434"/>
                    </a:lnTo>
                    <a:lnTo>
                      <a:pt x="163" y="444"/>
                    </a:lnTo>
                    <a:lnTo>
                      <a:pt x="174" y="454"/>
                    </a:lnTo>
                    <a:lnTo>
                      <a:pt x="186" y="465"/>
                    </a:lnTo>
                    <a:lnTo>
                      <a:pt x="197" y="478"/>
                    </a:lnTo>
                    <a:lnTo>
                      <a:pt x="208" y="491"/>
                    </a:lnTo>
                    <a:lnTo>
                      <a:pt x="219" y="506"/>
                    </a:lnTo>
                    <a:lnTo>
                      <a:pt x="229" y="521"/>
                    </a:lnTo>
                    <a:lnTo>
                      <a:pt x="229" y="521"/>
                    </a:lnTo>
                    <a:lnTo>
                      <a:pt x="261" y="567"/>
                    </a:lnTo>
                    <a:lnTo>
                      <a:pt x="291" y="607"/>
                    </a:lnTo>
                    <a:lnTo>
                      <a:pt x="305" y="624"/>
                    </a:lnTo>
                    <a:lnTo>
                      <a:pt x="319" y="640"/>
                    </a:lnTo>
                    <a:lnTo>
                      <a:pt x="332" y="654"/>
                    </a:lnTo>
                    <a:lnTo>
                      <a:pt x="346" y="668"/>
                    </a:lnTo>
                    <a:lnTo>
                      <a:pt x="346" y="668"/>
                    </a:lnTo>
                    <a:lnTo>
                      <a:pt x="371" y="692"/>
                    </a:lnTo>
                    <a:lnTo>
                      <a:pt x="398" y="714"/>
                    </a:lnTo>
                    <a:lnTo>
                      <a:pt x="398" y="714"/>
                    </a:lnTo>
                    <a:lnTo>
                      <a:pt x="429" y="741"/>
                    </a:lnTo>
                    <a:lnTo>
                      <a:pt x="445" y="755"/>
                    </a:lnTo>
                    <a:lnTo>
                      <a:pt x="459" y="769"/>
                    </a:lnTo>
                    <a:lnTo>
                      <a:pt x="459" y="769"/>
                    </a:lnTo>
                    <a:lnTo>
                      <a:pt x="481" y="790"/>
                    </a:lnTo>
                    <a:lnTo>
                      <a:pt x="504" y="809"/>
                    </a:lnTo>
                    <a:lnTo>
                      <a:pt x="504" y="809"/>
                    </a:lnTo>
                    <a:lnTo>
                      <a:pt x="526" y="828"/>
                    </a:lnTo>
                    <a:lnTo>
                      <a:pt x="548" y="849"/>
                    </a:lnTo>
                    <a:lnTo>
                      <a:pt x="548" y="849"/>
                    </a:lnTo>
                    <a:lnTo>
                      <a:pt x="571" y="872"/>
                    </a:lnTo>
                    <a:lnTo>
                      <a:pt x="594" y="896"/>
                    </a:lnTo>
                    <a:lnTo>
                      <a:pt x="594" y="896"/>
                    </a:lnTo>
                    <a:lnTo>
                      <a:pt x="615" y="920"/>
                    </a:lnTo>
                    <a:lnTo>
                      <a:pt x="638" y="943"/>
                    </a:lnTo>
                    <a:lnTo>
                      <a:pt x="643" y="948"/>
                    </a:lnTo>
                    <a:lnTo>
                      <a:pt x="646" y="943"/>
                    </a:lnTo>
                    <a:lnTo>
                      <a:pt x="646" y="943"/>
                    </a:lnTo>
                    <a:lnTo>
                      <a:pt x="658" y="929"/>
                    </a:lnTo>
                    <a:lnTo>
                      <a:pt x="669" y="917"/>
                    </a:lnTo>
                    <a:lnTo>
                      <a:pt x="682" y="904"/>
                    </a:lnTo>
                    <a:lnTo>
                      <a:pt x="696" y="893"/>
                    </a:lnTo>
                    <a:lnTo>
                      <a:pt x="724" y="871"/>
                    </a:lnTo>
                    <a:lnTo>
                      <a:pt x="753" y="851"/>
                    </a:lnTo>
                    <a:lnTo>
                      <a:pt x="753" y="851"/>
                    </a:lnTo>
                    <a:lnTo>
                      <a:pt x="784" y="829"/>
                    </a:lnTo>
                    <a:lnTo>
                      <a:pt x="784" y="829"/>
                    </a:lnTo>
                    <a:lnTo>
                      <a:pt x="812" y="807"/>
                    </a:lnTo>
                    <a:lnTo>
                      <a:pt x="843" y="787"/>
                    </a:lnTo>
                    <a:lnTo>
                      <a:pt x="906" y="748"/>
                    </a:lnTo>
                    <a:lnTo>
                      <a:pt x="906" y="748"/>
                    </a:lnTo>
                    <a:lnTo>
                      <a:pt x="944" y="725"/>
                    </a:lnTo>
                    <a:lnTo>
                      <a:pt x="980" y="702"/>
                    </a:lnTo>
                    <a:lnTo>
                      <a:pt x="986" y="698"/>
                    </a:lnTo>
                    <a:lnTo>
                      <a:pt x="981" y="693"/>
                    </a:lnTo>
                    <a:lnTo>
                      <a:pt x="981" y="693"/>
                    </a:lnTo>
                    <a:lnTo>
                      <a:pt x="964" y="676"/>
                    </a:lnTo>
                    <a:lnTo>
                      <a:pt x="949" y="660"/>
                    </a:lnTo>
                    <a:lnTo>
                      <a:pt x="920" y="624"/>
                    </a:lnTo>
                    <a:lnTo>
                      <a:pt x="917" y="620"/>
                    </a:lnTo>
                    <a:lnTo>
                      <a:pt x="917" y="620"/>
                    </a:lnTo>
                    <a:lnTo>
                      <a:pt x="882" y="579"/>
                    </a:lnTo>
                    <a:lnTo>
                      <a:pt x="850" y="543"/>
                    </a:lnTo>
                    <a:lnTo>
                      <a:pt x="819" y="510"/>
                    </a:lnTo>
                    <a:lnTo>
                      <a:pt x="789" y="480"/>
                    </a:lnTo>
                    <a:lnTo>
                      <a:pt x="789" y="480"/>
                    </a:lnTo>
                    <a:lnTo>
                      <a:pt x="751" y="446"/>
                    </a:lnTo>
                    <a:lnTo>
                      <a:pt x="712" y="412"/>
                    </a:lnTo>
                    <a:lnTo>
                      <a:pt x="712" y="412"/>
                    </a:lnTo>
                    <a:lnTo>
                      <a:pt x="668" y="372"/>
                    </a:lnTo>
                    <a:lnTo>
                      <a:pt x="624" y="332"/>
                    </a:lnTo>
                    <a:lnTo>
                      <a:pt x="604" y="313"/>
                    </a:lnTo>
                    <a:lnTo>
                      <a:pt x="583" y="291"/>
                    </a:lnTo>
                    <a:lnTo>
                      <a:pt x="564" y="269"/>
                    </a:lnTo>
                    <a:lnTo>
                      <a:pt x="544" y="246"/>
                    </a:lnTo>
                    <a:lnTo>
                      <a:pt x="544" y="246"/>
                    </a:lnTo>
                    <a:lnTo>
                      <a:pt x="522" y="221"/>
                    </a:lnTo>
                    <a:lnTo>
                      <a:pt x="501" y="195"/>
                    </a:lnTo>
                    <a:lnTo>
                      <a:pt x="501" y="195"/>
                    </a:lnTo>
                    <a:lnTo>
                      <a:pt x="475" y="165"/>
                    </a:lnTo>
                    <a:lnTo>
                      <a:pt x="450" y="135"/>
                    </a:lnTo>
                    <a:lnTo>
                      <a:pt x="450" y="135"/>
                    </a:lnTo>
                    <a:lnTo>
                      <a:pt x="441" y="125"/>
                    </a:lnTo>
                    <a:lnTo>
                      <a:pt x="431" y="116"/>
                    </a:lnTo>
                    <a:lnTo>
                      <a:pt x="431" y="116"/>
                    </a:lnTo>
                    <a:lnTo>
                      <a:pt x="422" y="107"/>
                    </a:lnTo>
                    <a:lnTo>
                      <a:pt x="413" y="98"/>
                    </a:lnTo>
                    <a:lnTo>
                      <a:pt x="413" y="98"/>
                    </a:lnTo>
                    <a:lnTo>
                      <a:pt x="400" y="81"/>
                    </a:lnTo>
                    <a:lnTo>
                      <a:pt x="389" y="67"/>
                    </a:lnTo>
                    <a:lnTo>
                      <a:pt x="378" y="54"/>
                    </a:lnTo>
                    <a:lnTo>
                      <a:pt x="366" y="44"/>
                    </a:lnTo>
                    <a:lnTo>
                      <a:pt x="366" y="44"/>
                    </a:lnTo>
                    <a:lnTo>
                      <a:pt x="355" y="33"/>
                    </a:lnTo>
                    <a:lnTo>
                      <a:pt x="346" y="21"/>
                    </a:lnTo>
                    <a:lnTo>
                      <a:pt x="346" y="21"/>
                    </a:lnTo>
                    <a:lnTo>
                      <a:pt x="377" y="0"/>
                    </a:lnTo>
                    <a:lnTo>
                      <a:pt x="377" y="0"/>
                    </a:lnTo>
                    <a:lnTo>
                      <a:pt x="382" y="6"/>
                    </a:lnTo>
                    <a:lnTo>
                      <a:pt x="382" y="6"/>
                    </a:lnTo>
                    <a:lnTo>
                      <a:pt x="433" y="64"/>
                    </a:lnTo>
                    <a:lnTo>
                      <a:pt x="433" y="64"/>
                    </a:lnTo>
                    <a:lnTo>
                      <a:pt x="496" y="134"/>
                    </a:lnTo>
                    <a:lnTo>
                      <a:pt x="527" y="170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85" y="239"/>
                    </a:lnTo>
                    <a:lnTo>
                      <a:pt x="614" y="273"/>
                    </a:lnTo>
                    <a:lnTo>
                      <a:pt x="631" y="290"/>
                    </a:lnTo>
                    <a:lnTo>
                      <a:pt x="647" y="307"/>
                    </a:lnTo>
                    <a:lnTo>
                      <a:pt x="665" y="324"/>
                    </a:lnTo>
                    <a:lnTo>
                      <a:pt x="683" y="341"/>
                    </a:lnTo>
                    <a:lnTo>
                      <a:pt x="683" y="341"/>
                    </a:lnTo>
                    <a:lnTo>
                      <a:pt x="729" y="380"/>
                    </a:lnTo>
                    <a:lnTo>
                      <a:pt x="729" y="380"/>
                    </a:lnTo>
                    <a:lnTo>
                      <a:pt x="765" y="411"/>
                    </a:lnTo>
                    <a:lnTo>
                      <a:pt x="801" y="444"/>
                    </a:lnTo>
                    <a:lnTo>
                      <a:pt x="801" y="444"/>
                    </a:lnTo>
                    <a:lnTo>
                      <a:pt x="836" y="477"/>
                    </a:lnTo>
                    <a:lnTo>
                      <a:pt x="869" y="511"/>
                    </a:lnTo>
                    <a:lnTo>
                      <a:pt x="900" y="546"/>
                    </a:lnTo>
                    <a:lnTo>
                      <a:pt x="930" y="581"/>
                    </a:lnTo>
                    <a:lnTo>
                      <a:pt x="930" y="581"/>
                    </a:lnTo>
                    <a:lnTo>
                      <a:pt x="946" y="600"/>
                    </a:lnTo>
                    <a:lnTo>
                      <a:pt x="946" y="600"/>
                    </a:lnTo>
                    <a:lnTo>
                      <a:pt x="962" y="620"/>
                    </a:lnTo>
                    <a:lnTo>
                      <a:pt x="980" y="641"/>
                    </a:lnTo>
                    <a:lnTo>
                      <a:pt x="998" y="661"/>
                    </a:lnTo>
                    <a:lnTo>
                      <a:pt x="1008" y="669"/>
                    </a:lnTo>
                    <a:lnTo>
                      <a:pt x="1018" y="677"/>
                    </a:lnTo>
                    <a:lnTo>
                      <a:pt x="1019" y="678"/>
                    </a:lnTo>
                    <a:lnTo>
                      <a:pt x="1020" y="678"/>
                    </a:lnTo>
                    <a:lnTo>
                      <a:pt x="1020" y="678"/>
                    </a:lnTo>
                    <a:lnTo>
                      <a:pt x="1025" y="680"/>
                    </a:lnTo>
                    <a:lnTo>
                      <a:pt x="1029" y="684"/>
                    </a:lnTo>
                    <a:lnTo>
                      <a:pt x="1029" y="685"/>
                    </a:lnTo>
                    <a:lnTo>
                      <a:pt x="1030" y="686"/>
                    </a:lnTo>
                    <a:lnTo>
                      <a:pt x="1030" y="686"/>
                    </a:lnTo>
                    <a:lnTo>
                      <a:pt x="1032" y="689"/>
                    </a:lnTo>
                    <a:lnTo>
                      <a:pt x="1035" y="692"/>
                    </a:lnTo>
                    <a:lnTo>
                      <a:pt x="1036" y="695"/>
                    </a:lnTo>
                    <a:lnTo>
                      <a:pt x="1037" y="698"/>
                    </a:lnTo>
                    <a:lnTo>
                      <a:pt x="1037" y="699"/>
                    </a:lnTo>
                    <a:lnTo>
                      <a:pt x="1037" y="700"/>
                    </a:lnTo>
                    <a:lnTo>
                      <a:pt x="1037" y="700"/>
                    </a:lnTo>
                    <a:lnTo>
                      <a:pt x="1041" y="711"/>
                    </a:lnTo>
                    <a:lnTo>
                      <a:pt x="1045" y="723"/>
                    </a:lnTo>
                    <a:lnTo>
                      <a:pt x="1047" y="735"/>
                    </a:lnTo>
                    <a:lnTo>
                      <a:pt x="1049" y="748"/>
                    </a:lnTo>
                    <a:lnTo>
                      <a:pt x="1051" y="774"/>
                    </a:lnTo>
                    <a:lnTo>
                      <a:pt x="1051" y="800"/>
                    </a:lnTo>
                    <a:lnTo>
                      <a:pt x="1050" y="826"/>
                    </a:lnTo>
                    <a:lnTo>
                      <a:pt x="1047" y="851"/>
                    </a:lnTo>
                    <a:lnTo>
                      <a:pt x="1044" y="872"/>
                    </a:lnTo>
                    <a:lnTo>
                      <a:pt x="1040" y="892"/>
                    </a:lnTo>
                    <a:lnTo>
                      <a:pt x="1040" y="892"/>
                    </a:lnTo>
                    <a:lnTo>
                      <a:pt x="1037" y="911"/>
                    </a:lnTo>
                    <a:lnTo>
                      <a:pt x="1035" y="929"/>
                    </a:lnTo>
                    <a:lnTo>
                      <a:pt x="1030" y="967"/>
                    </a:lnTo>
                    <a:lnTo>
                      <a:pt x="1030" y="973"/>
                    </a:lnTo>
                    <a:lnTo>
                      <a:pt x="1030" y="973"/>
                    </a:lnTo>
                    <a:lnTo>
                      <a:pt x="1029" y="991"/>
                    </a:lnTo>
                    <a:lnTo>
                      <a:pt x="1029" y="991"/>
                    </a:lnTo>
                    <a:lnTo>
                      <a:pt x="1029" y="1009"/>
                    </a:lnTo>
                    <a:lnTo>
                      <a:pt x="1028" y="1017"/>
                    </a:lnTo>
                    <a:lnTo>
                      <a:pt x="1026" y="1024"/>
                    </a:lnTo>
                    <a:lnTo>
                      <a:pt x="1026" y="1024"/>
                    </a:lnTo>
                    <a:lnTo>
                      <a:pt x="1024" y="1031"/>
                    </a:lnTo>
                    <a:lnTo>
                      <a:pt x="1023" y="1039"/>
                    </a:lnTo>
                    <a:lnTo>
                      <a:pt x="1023" y="1051"/>
                    </a:lnTo>
                    <a:lnTo>
                      <a:pt x="1023" y="1051"/>
                    </a:lnTo>
                    <a:lnTo>
                      <a:pt x="1023" y="1059"/>
                    </a:lnTo>
                    <a:lnTo>
                      <a:pt x="1021" y="1068"/>
                    </a:lnTo>
                    <a:lnTo>
                      <a:pt x="1019" y="1075"/>
                    </a:lnTo>
                    <a:lnTo>
                      <a:pt x="1016" y="1079"/>
                    </a:lnTo>
                    <a:lnTo>
                      <a:pt x="1013" y="1083"/>
                    </a:lnTo>
                    <a:lnTo>
                      <a:pt x="1013" y="1083"/>
                    </a:lnTo>
                    <a:lnTo>
                      <a:pt x="1010" y="1085"/>
                    </a:lnTo>
                    <a:lnTo>
                      <a:pt x="1008" y="1086"/>
                    </a:lnTo>
                    <a:lnTo>
                      <a:pt x="1005" y="1087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998" y="1087"/>
                    </a:lnTo>
                    <a:lnTo>
                      <a:pt x="997" y="1087"/>
                    </a:lnTo>
                    <a:lnTo>
                      <a:pt x="996" y="1087"/>
                    </a:lnTo>
                    <a:lnTo>
                      <a:pt x="996" y="1087"/>
                    </a:lnTo>
                    <a:lnTo>
                      <a:pt x="992" y="1088"/>
                    </a:lnTo>
                    <a:lnTo>
                      <a:pt x="991" y="1088"/>
                    </a:lnTo>
                    <a:close/>
                    <a:moveTo>
                      <a:pt x="1002" y="731"/>
                    </a:moveTo>
                    <a:lnTo>
                      <a:pt x="1002" y="731"/>
                    </a:lnTo>
                    <a:lnTo>
                      <a:pt x="954" y="761"/>
                    </a:lnTo>
                    <a:lnTo>
                      <a:pt x="954" y="761"/>
                    </a:lnTo>
                    <a:lnTo>
                      <a:pt x="918" y="784"/>
                    </a:lnTo>
                    <a:lnTo>
                      <a:pt x="918" y="784"/>
                    </a:lnTo>
                    <a:lnTo>
                      <a:pt x="885" y="803"/>
                    </a:lnTo>
                    <a:lnTo>
                      <a:pt x="885" y="803"/>
                    </a:lnTo>
                    <a:lnTo>
                      <a:pt x="856" y="821"/>
                    </a:lnTo>
                    <a:lnTo>
                      <a:pt x="842" y="830"/>
                    </a:lnTo>
                    <a:lnTo>
                      <a:pt x="829" y="839"/>
                    </a:lnTo>
                    <a:lnTo>
                      <a:pt x="819" y="847"/>
                    </a:lnTo>
                    <a:lnTo>
                      <a:pt x="819" y="847"/>
                    </a:lnTo>
                    <a:lnTo>
                      <a:pt x="773" y="881"/>
                    </a:lnTo>
                    <a:lnTo>
                      <a:pt x="729" y="917"/>
                    </a:lnTo>
                    <a:lnTo>
                      <a:pt x="729" y="917"/>
                    </a:lnTo>
                    <a:lnTo>
                      <a:pt x="717" y="925"/>
                    </a:lnTo>
                    <a:lnTo>
                      <a:pt x="717" y="925"/>
                    </a:lnTo>
                    <a:lnTo>
                      <a:pt x="704" y="936"/>
                    </a:lnTo>
                    <a:lnTo>
                      <a:pt x="691" y="948"/>
                    </a:lnTo>
                    <a:lnTo>
                      <a:pt x="678" y="960"/>
                    </a:lnTo>
                    <a:lnTo>
                      <a:pt x="672" y="967"/>
                    </a:lnTo>
                    <a:lnTo>
                      <a:pt x="668" y="974"/>
                    </a:lnTo>
                    <a:lnTo>
                      <a:pt x="664" y="980"/>
                    </a:lnTo>
                    <a:lnTo>
                      <a:pt x="671" y="982"/>
                    </a:lnTo>
                    <a:lnTo>
                      <a:pt x="671" y="982"/>
                    </a:lnTo>
                    <a:lnTo>
                      <a:pt x="699" y="991"/>
                    </a:lnTo>
                    <a:lnTo>
                      <a:pt x="699" y="991"/>
                    </a:lnTo>
                    <a:lnTo>
                      <a:pt x="718" y="996"/>
                    </a:lnTo>
                    <a:lnTo>
                      <a:pt x="738" y="1003"/>
                    </a:lnTo>
                    <a:lnTo>
                      <a:pt x="738" y="1003"/>
                    </a:lnTo>
                    <a:lnTo>
                      <a:pt x="756" y="1007"/>
                    </a:lnTo>
                    <a:lnTo>
                      <a:pt x="772" y="1010"/>
                    </a:lnTo>
                    <a:lnTo>
                      <a:pt x="772" y="1010"/>
                    </a:lnTo>
                    <a:lnTo>
                      <a:pt x="792" y="1014"/>
                    </a:lnTo>
                    <a:lnTo>
                      <a:pt x="811" y="1018"/>
                    </a:lnTo>
                    <a:lnTo>
                      <a:pt x="811" y="1018"/>
                    </a:lnTo>
                    <a:lnTo>
                      <a:pt x="854" y="1028"/>
                    </a:lnTo>
                    <a:lnTo>
                      <a:pt x="897" y="1039"/>
                    </a:lnTo>
                    <a:lnTo>
                      <a:pt x="941" y="1046"/>
                    </a:lnTo>
                    <a:lnTo>
                      <a:pt x="962" y="1049"/>
                    </a:lnTo>
                    <a:lnTo>
                      <a:pt x="984" y="1051"/>
                    </a:lnTo>
                    <a:lnTo>
                      <a:pt x="991" y="1052"/>
                    </a:lnTo>
                    <a:lnTo>
                      <a:pt x="990" y="1045"/>
                    </a:lnTo>
                    <a:lnTo>
                      <a:pt x="990" y="1045"/>
                    </a:lnTo>
                    <a:lnTo>
                      <a:pt x="989" y="1039"/>
                    </a:lnTo>
                    <a:lnTo>
                      <a:pt x="989" y="1039"/>
                    </a:lnTo>
                    <a:lnTo>
                      <a:pt x="987" y="1032"/>
                    </a:lnTo>
                    <a:lnTo>
                      <a:pt x="987" y="1029"/>
                    </a:lnTo>
                    <a:lnTo>
                      <a:pt x="987" y="1027"/>
                    </a:lnTo>
                    <a:lnTo>
                      <a:pt x="987" y="1027"/>
                    </a:lnTo>
                    <a:lnTo>
                      <a:pt x="990" y="1018"/>
                    </a:lnTo>
                    <a:lnTo>
                      <a:pt x="992" y="1008"/>
                    </a:lnTo>
                    <a:lnTo>
                      <a:pt x="993" y="988"/>
                    </a:lnTo>
                    <a:lnTo>
                      <a:pt x="993" y="988"/>
                    </a:lnTo>
                    <a:lnTo>
                      <a:pt x="994" y="974"/>
                    </a:lnTo>
                    <a:lnTo>
                      <a:pt x="994" y="974"/>
                    </a:lnTo>
                    <a:lnTo>
                      <a:pt x="995" y="957"/>
                    </a:lnTo>
                    <a:lnTo>
                      <a:pt x="995" y="957"/>
                    </a:lnTo>
                    <a:lnTo>
                      <a:pt x="998" y="925"/>
                    </a:lnTo>
                    <a:lnTo>
                      <a:pt x="1000" y="910"/>
                    </a:lnTo>
                    <a:lnTo>
                      <a:pt x="1004" y="893"/>
                    </a:lnTo>
                    <a:lnTo>
                      <a:pt x="1004" y="893"/>
                    </a:lnTo>
                    <a:lnTo>
                      <a:pt x="1010" y="856"/>
                    </a:lnTo>
                    <a:lnTo>
                      <a:pt x="1013" y="835"/>
                    </a:lnTo>
                    <a:lnTo>
                      <a:pt x="1015" y="813"/>
                    </a:lnTo>
                    <a:lnTo>
                      <a:pt x="1016" y="793"/>
                    </a:lnTo>
                    <a:lnTo>
                      <a:pt x="1015" y="772"/>
                    </a:lnTo>
                    <a:lnTo>
                      <a:pt x="1014" y="753"/>
                    </a:lnTo>
                    <a:lnTo>
                      <a:pt x="1010" y="734"/>
                    </a:lnTo>
                    <a:lnTo>
                      <a:pt x="1008" y="726"/>
                    </a:lnTo>
                    <a:lnTo>
                      <a:pt x="1002" y="7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6" name="Freeform 207"/>
              <p:cNvSpPr/>
              <p:nvPr/>
            </p:nvSpPr>
            <p:spPr bwMode="auto">
              <a:xfrm>
                <a:off x="4251325" y="2251075"/>
                <a:ext cx="195263" cy="161925"/>
              </a:xfrm>
              <a:custGeom>
                <a:avLst/>
                <a:gdLst/>
                <a:ahLst/>
                <a:cxnLst>
                  <a:cxn ang="0">
                    <a:pos x="15" y="307"/>
                  </a:cxn>
                  <a:cxn ang="0">
                    <a:pos x="9" y="306"/>
                  </a:cxn>
                  <a:cxn ang="0">
                    <a:pos x="2" y="298"/>
                  </a:cxn>
                  <a:cxn ang="0">
                    <a:pos x="0" y="293"/>
                  </a:cxn>
                  <a:cxn ang="0">
                    <a:pos x="2" y="281"/>
                  </a:cxn>
                  <a:cxn ang="0">
                    <a:pos x="6" y="275"/>
                  </a:cxn>
                  <a:cxn ang="0">
                    <a:pos x="12" y="272"/>
                  </a:cxn>
                  <a:cxn ang="0">
                    <a:pos x="18" y="269"/>
                  </a:cxn>
                  <a:cxn ang="0">
                    <a:pos x="30" y="259"/>
                  </a:cxn>
                  <a:cxn ang="0">
                    <a:pos x="48" y="238"/>
                  </a:cxn>
                  <a:cxn ang="0">
                    <a:pos x="59" y="222"/>
                  </a:cxn>
                  <a:cxn ang="0">
                    <a:pos x="75" y="201"/>
                  </a:cxn>
                  <a:cxn ang="0">
                    <a:pos x="94" y="180"/>
                  </a:cxn>
                  <a:cxn ang="0">
                    <a:pos x="136" y="143"/>
                  </a:cxn>
                  <a:cxn ang="0">
                    <a:pos x="160" y="124"/>
                  </a:cxn>
                  <a:cxn ang="0">
                    <a:pos x="174" y="112"/>
                  </a:cxn>
                  <a:cxn ang="0">
                    <a:pos x="224" y="83"/>
                  </a:cxn>
                  <a:cxn ang="0">
                    <a:pos x="241" y="73"/>
                  </a:cxn>
                  <a:cxn ang="0">
                    <a:pos x="259" y="63"/>
                  </a:cxn>
                  <a:cxn ang="0">
                    <a:pos x="305" y="32"/>
                  </a:cxn>
                  <a:cxn ang="0">
                    <a:pos x="345" y="3"/>
                  </a:cxn>
                  <a:cxn ang="0">
                    <a:pos x="354" y="0"/>
                  </a:cxn>
                  <a:cxn ang="0">
                    <a:pos x="359" y="1"/>
                  </a:cxn>
                  <a:cxn ang="0">
                    <a:pos x="366" y="8"/>
                  </a:cxn>
                  <a:cxn ang="0">
                    <a:pos x="368" y="12"/>
                  </a:cxn>
                  <a:cxn ang="0">
                    <a:pos x="369" y="22"/>
                  </a:cxn>
                  <a:cxn ang="0">
                    <a:pos x="367" y="29"/>
                  </a:cxn>
                  <a:cxn ang="0">
                    <a:pos x="362" y="35"/>
                  </a:cxn>
                  <a:cxn ang="0">
                    <a:pos x="339" y="51"/>
                  </a:cxn>
                  <a:cxn ang="0">
                    <a:pos x="270" y="96"/>
                  </a:cxn>
                  <a:cxn ang="0">
                    <a:pos x="240" y="115"/>
                  </a:cxn>
                  <a:cxn ang="0">
                    <a:pos x="180" y="157"/>
                  </a:cxn>
                  <a:cxn ang="0">
                    <a:pos x="151" y="179"/>
                  </a:cxn>
                  <a:cxn ang="0">
                    <a:pos x="109" y="218"/>
                  </a:cxn>
                  <a:cxn ang="0">
                    <a:pos x="78" y="252"/>
                  </a:cxn>
                  <a:cxn ang="0">
                    <a:pos x="69" y="264"/>
                  </a:cxn>
                  <a:cxn ang="0">
                    <a:pos x="47" y="290"/>
                  </a:cxn>
                  <a:cxn ang="0">
                    <a:pos x="35" y="300"/>
                  </a:cxn>
                  <a:cxn ang="0">
                    <a:pos x="21" y="306"/>
                  </a:cxn>
                  <a:cxn ang="0">
                    <a:pos x="15" y="307"/>
                  </a:cxn>
                </a:cxnLst>
                <a:rect l="0" t="0" r="r" b="b"/>
                <a:pathLst>
                  <a:path w="369" h="307">
                    <a:moveTo>
                      <a:pt x="15" y="307"/>
                    </a:moveTo>
                    <a:lnTo>
                      <a:pt x="15" y="307"/>
                    </a:lnTo>
                    <a:lnTo>
                      <a:pt x="12" y="307"/>
                    </a:lnTo>
                    <a:lnTo>
                      <a:pt x="9" y="306"/>
                    </a:lnTo>
                    <a:lnTo>
                      <a:pt x="5" y="303"/>
                    </a:lnTo>
                    <a:lnTo>
                      <a:pt x="2" y="298"/>
                    </a:lnTo>
                    <a:lnTo>
                      <a:pt x="0" y="293"/>
                    </a:lnTo>
                    <a:lnTo>
                      <a:pt x="0" y="293"/>
                    </a:lnTo>
                    <a:lnTo>
                      <a:pt x="0" y="287"/>
                    </a:lnTo>
                    <a:lnTo>
                      <a:pt x="2" y="281"/>
                    </a:lnTo>
                    <a:lnTo>
                      <a:pt x="4" y="277"/>
                    </a:lnTo>
                    <a:lnTo>
                      <a:pt x="6" y="275"/>
                    </a:lnTo>
                    <a:lnTo>
                      <a:pt x="9" y="273"/>
                    </a:lnTo>
                    <a:lnTo>
                      <a:pt x="12" y="272"/>
                    </a:lnTo>
                    <a:lnTo>
                      <a:pt x="12" y="272"/>
                    </a:lnTo>
                    <a:lnTo>
                      <a:pt x="18" y="269"/>
                    </a:lnTo>
                    <a:lnTo>
                      <a:pt x="24" y="265"/>
                    </a:lnTo>
                    <a:lnTo>
                      <a:pt x="30" y="259"/>
                    </a:lnTo>
                    <a:lnTo>
                      <a:pt x="36" y="253"/>
                    </a:lnTo>
                    <a:lnTo>
                      <a:pt x="48" y="238"/>
                    </a:lnTo>
                    <a:lnTo>
                      <a:pt x="59" y="222"/>
                    </a:lnTo>
                    <a:lnTo>
                      <a:pt x="59" y="222"/>
                    </a:lnTo>
                    <a:lnTo>
                      <a:pt x="68" y="210"/>
                    </a:lnTo>
                    <a:lnTo>
                      <a:pt x="75" y="201"/>
                    </a:lnTo>
                    <a:lnTo>
                      <a:pt x="75" y="201"/>
                    </a:lnTo>
                    <a:lnTo>
                      <a:pt x="94" y="180"/>
                    </a:lnTo>
                    <a:lnTo>
                      <a:pt x="114" y="162"/>
                    </a:lnTo>
                    <a:lnTo>
                      <a:pt x="136" y="143"/>
                    </a:lnTo>
                    <a:lnTo>
                      <a:pt x="157" y="126"/>
                    </a:lnTo>
                    <a:lnTo>
                      <a:pt x="160" y="124"/>
                    </a:lnTo>
                    <a:lnTo>
                      <a:pt x="160" y="124"/>
                    </a:lnTo>
                    <a:lnTo>
                      <a:pt x="174" y="112"/>
                    </a:lnTo>
                    <a:lnTo>
                      <a:pt x="190" y="102"/>
                    </a:lnTo>
                    <a:lnTo>
                      <a:pt x="224" y="83"/>
                    </a:lnTo>
                    <a:lnTo>
                      <a:pt x="224" y="83"/>
                    </a:lnTo>
                    <a:lnTo>
                      <a:pt x="241" y="73"/>
                    </a:lnTo>
                    <a:lnTo>
                      <a:pt x="259" y="63"/>
                    </a:lnTo>
                    <a:lnTo>
                      <a:pt x="259" y="63"/>
                    </a:lnTo>
                    <a:lnTo>
                      <a:pt x="283" y="47"/>
                    </a:lnTo>
                    <a:lnTo>
                      <a:pt x="305" y="32"/>
                    </a:lnTo>
                    <a:lnTo>
                      <a:pt x="345" y="3"/>
                    </a:lnTo>
                    <a:lnTo>
                      <a:pt x="345" y="3"/>
                    </a:lnTo>
                    <a:lnTo>
                      <a:pt x="350" y="1"/>
                    </a:lnTo>
                    <a:lnTo>
                      <a:pt x="354" y="0"/>
                    </a:lnTo>
                    <a:lnTo>
                      <a:pt x="354" y="0"/>
                    </a:lnTo>
                    <a:lnTo>
                      <a:pt x="359" y="1"/>
                    </a:lnTo>
                    <a:lnTo>
                      <a:pt x="363" y="4"/>
                    </a:lnTo>
                    <a:lnTo>
                      <a:pt x="366" y="8"/>
                    </a:lnTo>
                    <a:lnTo>
                      <a:pt x="368" y="12"/>
                    </a:lnTo>
                    <a:lnTo>
                      <a:pt x="368" y="12"/>
                    </a:lnTo>
                    <a:lnTo>
                      <a:pt x="369" y="16"/>
                    </a:lnTo>
                    <a:lnTo>
                      <a:pt x="369" y="22"/>
                    </a:lnTo>
                    <a:lnTo>
                      <a:pt x="369" y="25"/>
                    </a:lnTo>
                    <a:lnTo>
                      <a:pt x="367" y="29"/>
                    </a:lnTo>
                    <a:lnTo>
                      <a:pt x="365" y="32"/>
                    </a:lnTo>
                    <a:lnTo>
                      <a:pt x="362" y="35"/>
                    </a:lnTo>
                    <a:lnTo>
                      <a:pt x="362" y="35"/>
                    </a:lnTo>
                    <a:lnTo>
                      <a:pt x="339" y="51"/>
                    </a:lnTo>
                    <a:lnTo>
                      <a:pt x="317" y="67"/>
                    </a:lnTo>
                    <a:lnTo>
                      <a:pt x="270" y="96"/>
                    </a:lnTo>
                    <a:lnTo>
                      <a:pt x="270" y="96"/>
                    </a:lnTo>
                    <a:lnTo>
                      <a:pt x="240" y="115"/>
                    </a:lnTo>
                    <a:lnTo>
                      <a:pt x="210" y="135"/>
                    </a:lnTo>
                    <a:lnTo>
                      <a:pt x="180" y="157"/>
                    </a:lnTo>
                    <a:lnTo>
                      <a:pt x="151" y="179"/>
                    </a:lnTo>
                    <a:lnTo>
                      <a:pt x="151" y="179"/>
                    </a:lnTo>
                    <a:lnTo>
                      <a:pt x="131" y="198"/>
                    </a:lnTo>
                    <a:lnTo>
                      <a:pt x="109" y="218"/>
                    </a:lnTo>
                    <a:lnTo>
                      <a:pt x="88" y="239"/>
                    </a:lnTo>
                    <a:lnTo>
                      <a:pt x="78" y="252"/>
                    </a:lnTo>
                    <a:lnTo>
                      <a:pt x="69" y="264"/>
                    </a:lnTo>
                    <a:lnTo>
                      <a:pt x="69" y="264"/>
                    </a:lnTo>
                    <a:lnTo>
                      <a:pt x="59" y="277"/>
                    </a:lnTo>
                    <a:lnTo>
                      <a:pt x="47" y="290"/>
                    </a:lnTo>
                    <a:lnTo>
                      <a:pt x="42" y="295"/>
                    </a:lnTo>
                    <a:lnTo>
                      <a:pt x="35" y="300"/>
                    </a:lnTo>
                    <a:lnTo>
                      <a:pt x="29" y="304"/>
                    </a:lnTo>
                    <a:lnTo>
                      <a:pt x="21" y="306"/>
                    </a:lnTo>
                    <a:lnTo>
                      <a:pt x="21" y="306"/>
                    </a:lnTo>
                    <a:lnTo>
                      <a:pt x="15" y="307"/>
                    </a:lnTo>
                    <a:lnTo>
                      <a:pt x="15" y="30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7" name="Freeform 208"/>
              <p:cNvSpPr/>
              <p:nvPr/>
            </p:nvSpPr>
            <p:spPr bwMode="auto">
              <a:xfrm>
                <a:off x="4284663" y="2282825"/>
                <a:ext cx="195263" cy="171450"/>
              </a:xfrm>
              <a:custGeom>
                <a:avLst/>
                <a:gdLst/>
                <a:ahLst/>
                <a:cxnLst>
                  <a:cxn ang="0">
                    <a:pos x="15" y="323"/>
                  </a:cxn>
                  <a:cxn ang="0">
                    <a:pos x="6" y="319"/>
                  </a:cxn>
                  <a:cxn ang="0">
                    <a:pos x="1" y="309"/>
                  </a:cxn>
                  <a:cxn ang="0">
                    <a:pos x="0" y="306"/>
                  </a:cxn>
                  <a:cxn ang="0">
                    <a:pos x="0" y="297"/>
                  </a:cxn>
                  <a:cxn ang="0">
                    <a:pos x="4" y="290"/>
                  </a:cxn>
                  <a:cxn ang="0">
                    <a:pos x="7" y="287"/>
                  </a:cxn>
                  <a:cxn ang="0">
                    <a:pos x="15" y="277"/>
                  </a:cxn>
                  <a:cxn ang="0">
                    <a:pos x="20" y="266"/>
                  </a:cxn>
                  <a:cxn ang="0">
                    <a:pos x="29" y="253"/>
                  </a:cxn>
                  <a:cxn ang="0">
                    <a:pos x="48" y="230"/>
                  </a:cxn>
                  <a:cxn ang="0">
                    <a:pos x="68" y="211"/>
                  </a:cxn>
                  <a:cxn ang="0">
                    <a:pos x="94" y="190"/>
                  </a:cxn>
                  <a:cxn ang="0">
                    <a:pos x="126" y="162"/>
                  </a:cxn>
                  <a:cxn ang="0">
                    <a:pos x="159" y="135"/>
                  </a:cxn>
                  <a:cxn ang="0">
                    <a:pos x="187" y="111"/>
                  </a:cxn>
                  <a:cxn ang="0">
                    <a:pos x="236" y="73"/>
                  </a:cxn>
                  <a:cxn ang="0">
                    <a:pos x="254" y="61"/>
                  </a:cxn>
                  <a:cxn ang="0">
                    <a:pos x="311" y="23"/>
                  </a:cxn>
                  <a:cxn ang="0">
                    <a:pos x="344" y="3"/>
                  </a:cxn>
                  <a:cxn ang="0">
                    <a:pos x="348" y="1"/>
                  </a:cxn>
                  <a:cxn ang="0">
                    <a:pos x="352" y="0"/>
                  </a:cxn>
                  <a:cxn ang="0">
                    <a:pos x="358" y="2"/>
                  </a:cxn>
                  <a:cxn ang="0">
                    <a:pos x="366" y="9"/>
                  </a:cxn>
                  <a:cxn ang="0">
                    <a:pos x="368" y="14"/>
                  </a:cxn>
                  <a:cxn ang="0">
                    <a:pos x="369" y="22"/>
                  </a:cxn>
                  <a:cxn ang="0">
                    <a:pos x="366" y="29"/>
                  </a:cxn>
                  <a:cxn ang="0">
                    <a:pos x="361" y="35"/>
                  </a:cxn>
                  <a:cxn ang="0">
                    <a:pos x="325" y="57"/>
                  </a:cxn>
                  <a:cxn ang="0">
                    <a:pos x="271" y="92"/>
                  </a:cxn>
                  <a:cxn ang="0">
                    <a:pos x="250" y="107"/>
                  </a:cxn>
                  <a:cxn ang="0">
                    <a:pos x="190" y="157"/>
                  </a:cxn>
                  <a:cxn ang="0">
                    <a:pos x="164" y="179"/>
                  </a:cxn>
                  <a:cxn ang="0">
                    <a:pos x="134" y="203"/>
                  </a:cxn>
                  <a:cxn ang="0">
                    <a:pos x="102" y="229"/>
                  </a:cxn>
                  <a:cxn ang="0">
                    <a:pos x="72" y="258"/>
                  </a:cxn>
                  <a:cxn ang="0">
                    <a:pos x="66" y="264"/>
                  </a:cxn>
                  <a:cxn ang="0">
                    <a:pos x="51" y="286"/>
                  </a:cxn>
                  <a:cxn ang="0">
                    <a:pos x="46" y="295"/>
                  </a:cxn>
                  <a:cxn ang="0">
                    <a:pos x="33" y="312"/>
                  </a:cxn>
                  <a:cxn ang="0">
                    <a:pos x="24" y="319"/>
                  </a:cxn>
                  <a:cxn ang="0">
                    <a:pos x="15" y="323"/>
                  </a:cxn>
                </a:cxnLst>
                <a:rect l="0" t="0" r="r" b="b"/>
                <a:pathLst>
                  <a:path w="369" h="323">
                    <a:moveTo>
                      <a:pt x="15" y="323"/>
                    </a:moveTo>
                    <a:lnTo>
                      <a:pt x="15" y="323"/>
                    </a:lnTo>
                    <a:lnTo>
                      <a:pt x="10" y="322"/>
                    </a:lnTo>
                    <a:lnTo>
                      <a:pt x="6" y="319"/>
                    </a:lnTo>
                    <a:lnTo>
                      <a:pt x="3" y="315"/>
                    </a:lnTo>
                    <a:lnTo>
                      <a:pt x="1" y="309"/>
                    </a:lnTo>
                    <a:lnTo>
                      <a:pt x="1" y="309"/>
                    </a:lnTo>
                    <a:lnTo>
                      <a:pt x="0" y="306"/>
                    </a:lnTo>
                    <a:lnTo>
                      <a:pt x="0" y="300"/>
                    </a:lnTo>
                    <a:lnTo>
                      <a:pt x="0" y="297"/>
                    </a:lnTo>
                    <a:lnTo>
                      <a:pt x="2" y="294"/>
                    </a:lnTo>
                    <a:lnTo>
                      <a:pt x="4" y="290"/>
                    </a:lnTo>
                    <a:lnTo>
                      <a:pt x="7" y="287"/>
                    </a:lnTo>
                    <a:lnTo>
                      <a:pt x="7" y="287"/>
                    </a:lnTo>
                    <a:lnTo>
                      <a:pt x="11" y="283"/>
                    </a:lnTo>
                    <a:lnTo>
                      <a:pt x="15" y="277"/>
                    </a:lnTo>
                    <a:lnTo>
                      <a:pt x="20" y="266"/>
                    </a:lnTo>
                    <a:lnTo>
                      <a:pt x="20" y="266"/>
                    </a:lnTo>
                    <a:lnTo>
                      <a:pt x="24" y="259"/>
                    </a:lnTo>
                    <a:lnTo>
                      <a:pt x="29" y="253"/>
                    </a:lnTo>
                    <a:lnTo>
                      <a:pt x="29" y="253"/>
                    </a:lnTo>
                    <a:lnTo>
                      <a:pt x="48" y="230"/>
                    </a:lnTo>
                    <a:lnTo>
                      <a:pt x="59" y="221"/>
                    </a:lnTo>
                    <a:lnTo>
                      <a:pt x="68" y="211"/>
                    </a:lnTo>
                    <a:lnTo>
                      <a:pt x="68" y="211"/>
                    </a:lnTo>
                    <a:lnTo>
                      <a:pt x="94" y="190"/>
                    </a:lnTo>
                    <a:lnTo>
                      <a:pt x="94" y="190"/>
                    </a:lnTo>
                    <a:lnTo>
                      <a:pt x="126" y="162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220" y="85"/>
                    </a:lnTo>
                    <a:lnTo>
                      <a:pt x="236" y="73"/>
                    </a:lnTo>
                    <a:lnTo>
                      <a:pt x="254" y="61"/>
                    </a:lnTo>
                    <a:lnTo>
                      <a:pt x="254" y="61"/>
                    </a:lnTo>
                    <a:lnTo>
                      <a:pt x="282" y="41"/>
                    </a:lnTo>
                    <a:lnTo>
                      <a:pt x="311" y="23"/>
                    </a:lnTo>
                    <a:lnTo>
                      <a:pt x="311" y="23"/>
                    </a:lnTo>
                    <a:lnTo>
                      <a:pt x="344" y="3"/>
                    </a:lnTo>
                    <a:lnTo>
                      <a:pt x="344" y="3"/>
                    </a:lnTo>
                    <a:lnTo>
                      <a:pt x="348" y="1"/>
                    </a:lnTo>
                    <a:lnTo>
                      <a:pt x="352" y="0"/>
                    </a:lnTo>
                    <a:lnTo>
                      <a:pt x="352" y="0"/>
                    </a:lnTo>
                    <a:lnTo>
                      <a:pt x="355" y="1"/>
                    </a:lnTo>
                    <a:lnTo>
                      <a:pt x="358" y="2"/>
                    </a:lnTo>
                    <a:lnTo>
                      <a:pt x="363" y="5"/>
                    </a:lnTo>
                    <a:lnTo>
                      <a:pt x="366" y="9"/>
                    </a:lnTo>
                    <a:lnTo>
                      <a:pt x="368" y="14"/>
                    </a:lnTo>
                    <a:lnTo>
                      <a:pt x="368" y="14"/>
                    </a:lnTo>
                    <a:lnTo>
                      <a:pt x="369" y="17"/>
                    </a:lnTo>
                    <a:lnTo>
                      <a:pt x="369" y="22"/>
                    </a:lnTo>
                    <a:lnTo>
                      <a:pt x="368" y="25"/>
                    </a:lnTo>
                    <a:lnTo>
                      <a:pt x="366" y="29"/>
                    </a:lnTo>
                    <a:lnTo>
                      <a:pt x="364" y="32"/>
                    </a:lnTo>
                    <a:lnTo>
                      <a:pt x="361" y="35"/>
                    </a:lnTo>
                    <a:lnTo>
                      <a:pt x="361" y="35"/>
                    </a:lnTo>
                    <a:lnTo>
                      <a:pt x="325" y="57"/>
                    </a:lnTo>
                    <a:lnTo>
                      <a:pt x="325" y="57"/>
                    </a:lnTo>
                    <a:lnTo>
                      <a:pt x="271" y="92"/>
                    </a:lnTo>
                    <a:lnTo>
                      <a:pt x="271" y="92"/>
                    </a:lnTo>
                    <a:lnTo>
                      <a:pt x="250" y="107"/>
                    </a:lnTo>
                    <a:lnTo>
                      <a:pt x="229" y="123"/>
                    </a:lnTo>
                    <a:lnTo>
                      <a:pt x="190" y="157"/>
                    </a:lnTo>
                    <a:lnTo>
                      <a:pt x="190" y="157"/>
                    </a:lnTo>
                    <a:lnTo>
                      <a:pt x="164" y="179"/>
                    </a:lnTo>
                    <a:lnTo>
                      <a:pt x="164" y="179"/>
                    </a:lnTo>
                    <a:lnTo>
                      <a:pt x="134" y="203"/>
                    </a:lnTo>
                    <a:lnTo>
                      <a:pt x="134" y="203"/>
                    </a:lnTo>
                    <a:lnTo>
                      <a:pt x="102" y="229"/>
                    </a:lnTo>
                    <a:lnTo>
                      <a:pt x="86" y="242"/>
                    </a:lnTo>
                    <a:lnTo>
                      <a:pt x="72" y="258"/>
                    </a:lnTo>
                    <a:lnTo>
                      <a:pt x="72" y="258"/>
                    </a:lnTo>
                    <a:lnTo>
                      <a:pt x="66" y="264"/>
                    </a:lnTo>
                    <a:lnTo>
                      <a:pt x="61" y="271"/>
                    </a:lnTo>
                    <a:lnTo>
                      <a:pt x="51" y="286"/>
                    </a:lnTo>
                    <a:lnTo>
                      <a:pt x="51" y="286"/>
                    </a:lnTo>
                    <a:lnTo>
                      <a:pt x="46" y="295"/>
                    </a:lnTo>
                    <a:lnTo>
                      <a:pt x="40" y="303"/>
                    </a:lnTo>
                    <a:lnTo>
                      <a:pt x="33" y="312"/>
                    </a:lnTo>
                    <a:lnTo>
                      <a:pt x="24" y="319"/>
                    </a:lnTo>
                    <a:lnTo>
                      <a:pt x="24" y="319"/>
                    </a:lnTo>
                    <a:lnTo>
                      <a:pt x="19" y="322"/>
                    </a:lnTo>
                    <a:lnTo>
                      <a:pt x="15" y="323"/>
                    </a:lnTo>
                    <a:lnTo>
                      <a:pt x="15" y="3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8" name="Freeform 209"/>
              <p:cNvSpPr/>
              <p:nvPr/>
            </p:nvSpPr>
            <p:spPr bwMode="auto">
              <a:xfrm>
                <a:off x="4446588" y="2346325"/>
                <a:ext cx="285750" cy="307975"/>
              </a:xfrm>
              <a:custGeom>
                <a:avLst/>
                <a:gdLst/>
                <a:ahLst/>
                <a:cxnLst>
                  <a:cxn ang="0">
                    <a:pos x="524" y="583"/>
                  </a:cxn>
                  <a:cxn ang="0">
                    <a:pos x="515" y="580"/>
                  </a:cxn>
                  <a:cxn ang="0">
                    <a:pos x="501" y="571"/>
                  </a:cxn>
                  <a:cxn ang="0">
                    <a:pos x="476" y="549"/>
                  </a:cxn>
                  <a:cxn ang="0">
                    <a:pos x="437" y="513"/>
                  </a:cxn>
                  <a:cxn ang="0">
                    <a:pos x="414" y="488"/>
                  </a:cxn>
                  <a:cxn ang="0">
                    <a:pos x="388" y="460"/>
                  </a:cxn>
                  <a:cxn ang="0">
                    <a:pos x="339" y="409"/>
                  </a:cxn>
                  <a:cxn ang="0">
                    <a:pos x="300" y="361"/>
                  </a:cxn>
                  <a:cxn ang="0">
                    <a:pos x="288" y="344"/>
                  </a:cxn>
                  <a:cxn ang="0">
                    <a:pos x="246" y="293"/>
                  </a:cxn>
                  <a:cxn ang="0">
                    <a:pos x="202" y="245"/>
                  </a:cxn>
                  <a:cxn ang="0">
                    <a:pos x="167" y="208"/>
                  </a:cxn>
                  <a:cxn ang="0">
                    <a:pos x="134" y="170"/>
                  </a:cxn>
                  <a:cxn ang="0">
                    <a:pos x="121" y="153"/>
                  </a:cxn>
                  <a:cxn ang="0">
                    <a:pos x="95" y="121"/>
                  </a:cxn>
                  <a:cxn ang="0">
                    <a:pos x="54" y="76"/>
                  </a:cxn>
                  <a:cxn ang="0">
                    <a:pos x="24" y="48"/>
                  </a:cxn>
                  <a:cxn ang="0">
                    <a:pos x="8" y="36"/>
                  </a:cxn>
                  <a:cxn ang="0">
                    <a:pos x="3" y="29"/>
                  </a:cxn>
                  <a:cxn ang="0">
                    <a:pos x="0" y="22"/>
                  </a:cxn>
                  <a:cxn ang="0">
                    <a:pos x="1" y="13"/>
                  </a:cxn>
                  <a:cxn ang="0">
                    <a:pos x="4" y="8"/>
                  </a:cxn>
                  <a:cxn ang="0">
                    <a:pos x="12" y="1"/>
                  </a:cxn>
                  <a:cxn ang="0">
                    <a:pos x="16" y="0"/>
                  </a:cxn>
                  <a:cxn ang="0">
                    <a:pos x="25" y="3"/>
                  </a:cxn>
                  <a:cxn ang="0">
                    <a:pos x="41" y="15"/>
                  </a:cxn>
                  <a:cxn ang="0">
                    <a:pos x="70" y="41"/>
                  </a:cxn>
                  <a:cxn ang="0">
                    <a:pos x="110" y="84"/>
                  </a:cxn>
                  <a:cxn ang="0">
                    <a:pos x="136" y="115"/>
                  </a:cxn>
                  <a:cxn ang="0">
                    <a:pos x="206" y="198"/>
                  </a:cxn>
                  <a:cxn ang="0">
                    <a:pos x="290" y="291"/>
                  </a:cxn>
                  <a:cxn ang="0">
                    <a:pos x="303" y="306"/>
                  </a:cxn>
                  <a:cxn ang="0">
                    <a:pos x="341" y="353"/>
                  </a:cxn>
                  <a:cxn ang="0">
                    <a:pos x="371" y="390"/>
                  </a:cxn>
                  <a:cxn ang="0">
                    <a:pos x="403" y="425"/>
                  </a:cxn>
                  <a:cxn ang="0">
                    <a:pos x="433" y="457"/>
                  </a:cxn>
                  <a:cxn ang="0">
                    <a:pos x="457" y="482"/>
                  </a:cxn>
                  <a:cxn ang="0">
                    <a:pos x="493" y="518"/>
                  </a:cxn>
                  <a:cxn ang="0">
                    <a:pos x="519" y="540"/>
                  </a:cxn>
                  <a:cxn ang="0">
                    <a:pos x="532" y="549"/>
                  </a:cxn>
                  <a:cxn ang="0">
                    <a:pos x="539" y="554"/>
                  </a:cxn>
                  <a:cxn ang="0">
                    <a:pos x="541" y="560"/>
                  </a:cxn>
                  <a:cxn ang="0">
                    <a:pos x="541" y="570"/>
                  </a:cxn>
                  <a:cxn ang="0">
                    <a:pos x="539" y="575"/>
                  </a:cxn>
                  <a:cxn ang="0">
                    <a:pos x="530" y="582"/>
                  </a:cxn>
                  <a:cxn ang="0">
                    <a:pos x="524" y="583"/>
                  </a:cxn>
                </a:cxnLst>
                <a:rect l="0" t="0" r="r" b="b"/>
                <a:pathLst>
                  <a:path w="541" h="583">
                    <a:moveTo>
                      <a:pt x="524" y="583"/>
                    </a:moveTo>
                    <a:lnTo>
                      <a:pt x="524" y="583"/>
                    </a:lnTo>
                    <a:lnTo>
                      <a:pt x="520" y="582"/>
                    </a:lnTo>
                    <a:lnTo>
                      <a:pt x="515" y="580"/>
                    </a:lnTo>
                    <a:lnTo>
                      <a:pt x="515" y="580"/>
                    </a:lnTo>
                    <a:lnTo>
                      <a:pt x="501" y="571"/>
                    </a:lnTo>
                    <a:lnTo>
                      <a:pt x="488" y="560"/>
                    </a:lnTo>
                    <a:lnTo>
                      <a:pt x="476" y="549"/>
                    </a:lnTo>
                    <a:lnTo>
                      <a:pt x="462" y="538"/>
                    </a:lnTo>
                    <a:lnTo>
                      <a:pt x="437" y="513"/>
                    </a:lnTo>
                    <a:lnTo>
                      <a:pt x="414" y="488"/>
                    </a:lnTo>
                    <a:lnTo>
                      <a:pt x="414" y="488"/>
                    </a:lnTo>
                    <a:lnTo>
                      <a:pt x="388" y="460"/>
                    </a:lnTo>
                    <a:lnTo>
                      <a:pt x="388" y="460"/>
                    </a:lnTo>
                    <a:lnTo>
                      <a:pt x="365" y="437"/>
                    </a:lnTo>
                    <a:lnTo>
                      <a:pt x="339" y="409"/>
                    </a:lnTo>
                    <a:lnTo>
                      <a:pt x="313" y="377"/>
                    </a:lnTo>
                    <a:lnTo>
                      <a:pt x="300" y="361"/>
                    </a:lnTo>
                    <a:lnTo>
                      <a:pt x="288" y="344"/>
                    </a:lnTo>
                    <a:lnTo>
                      <a:pt x="288" y="344"/>
                    </a:lnTo>
                    <a:lnTo>
                      <a:pt x="268" y="319"/>
                    </a:lnTo>
                    <a:lnTo>
                      <a:pt x="246" y="293"/>
                    </a:lnTo>
                    <a:lnTo>
                      <a:pt x="224" y="269"/>
                    </a:lnTo>
                    <a:lnTo>
                      <a:pt x="202" y="245"/>
                    </a:lnTo>
                    <a:lnTo>
                      <a:pt x="202" y="245"/>
                    </a:lnTo>
                    <a:lnTo>
                      <a:pt x="167" y="208"/>
                    </a:lnTo>
                    <a:lnTo>
                      <a:pt x="150" y="189"/>
                    </a:lnTo>
                    <a:lnTo>
                      <a:pt x="134" y="170"/>
                    </a:lnTo>
                    <a:lnTo>
                      <a:pt x="134" y="170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95" y="121"/>
                    </a:lnTo>
                    <a:lnTo>
                      <a:pt x="69" y="90"/>
                    </a:lnTo>
                    <a:lnTo>
                      <a:pt x="54" y="76"/>
                    </a:lnTo>
                    <a:lnTo>
                      <a:pt x="40" y="61"/>
                    </a:lnTo>
                    <a:lnTo>
                      <a:pt x="24" y="48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5" y="32"/>
                    </a:lnTo>
                    <a:lnTo>
                      <a:pt x="3" y="29"/>
                    </a:lnTo>
                    <a:lnTo>
                      <a:pt x="0" y="25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1" y="13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5" y="3"/>
                    </a:lnTo>
                    <a:lnTo>
                      <a:pt x="25" y="3"/>
                    </a:lnTo>
                    <a:lnTo>
                      <a:pt x="41" y="15"/>
                    </a:lnTo>
                    <a:lnTo>
                      <a:pt x="55" y="28"/>
                    </a:lnTo>
                    <a:lnTo>
                      <a:pt x="70" y="41"/>
                    </a:lnTo>
                    <a:lnTo>
                      <a:pt x="83" y="55"/>
                    </a:lnTo>
                    <a:lnTo>
                      <a:pt x="110" y="84"/>
                    </a:lnTo>
                    <a:lnTo>
                      <a:pt x="136" y="115"/>
                    </a:lnTo>
                    <a:lnTo>
                      <a:pt x="136" y="115"/>
                    </a:lnTo>
                    <a:lnTo>
                      <a:pt x="170" y="156"/>
                    </a:lnTo>
                    <a:lnTo>
                      <a:pt x="206" y="198"/>
                    </a:lnTo>
                    <a:lnTo>
                      <a:pt x="246" y="242"/>
                    </a:lnTo>
                    <a:lnTo>
                      <a:pt x="290" y="291"/>
                    </a:lnTo>
                    <a:lnTo>
                      <a:pt x="290" y="291"/>
                    </a:lnTo>
                    <a:lnTo>
                      <a:pt x="303" y="306"/>
                    </a:lnTo>
                    <a:lnTo>
                      <a:pt x="317" y="322"/>
                    </a:lnTo>
                    <a:lnTo>
                      <a:pt x="341" y="353"/>
                    </a:lnTo>
                    <a:lnTo>
                      <a:pt x="341" y="353"/>
                    </a:lnTo>
                    <a:lnTo>
                      <a:pt x="371" y="390"/>
                    </a:lnTo>
                    <a:lnTo>
                      <a:pt x="387" y="407"/>
                    </a:lnTo>
                    <a:lnTo>
                      <a:pt x="403" y="425"/>
                    </a:lnTo>
                    <a:lnTo>
                      <a:pt x="403" y="425"/>
                    </a:lnTo>
                    <a:lnTo>
                      <a:pt x="433" y="457"/>
                    </a:lnTo>
                    <a:lnTo>
                      <a:pt x="433" y="457"/>
                    </a:lnTo>
                    <a:lnTo>
                      <a:pt x="457" y="482"/>
                    </a:lnTo>
                    <a:lnTo>
                      <a:pt x="481" y="507"/>
                    </a:lnTo>
                    <a:lnTo>
                      <a:pt x="493" y="518"/>
                    </a:lnTo>
                    <a:lnTo>
                      <a:pt x="507" y="529"/>
                    </a:lnTo>
                    <a:lnTo>
                      <a:pt x="519" y="540"/>
                    </a:lnTo>
                    <a:lnTo>
                      <a:pt x="532" y="549"/>
                    </a:lnTo>
                    <a:lnTo>
                      <a:pt x="532" y="549"/>
                    </a:lnTo>
                    <a:lnTo>
                      <a:pt x="537" y="552"/>
                    </a:lnTo>
                    <a:lnTo>
                      <a:pt x="539" y="554"/>
                    </a:lnTo>
                    <a:lnTo>
                      <a:pt x="540" y="557"/>
                    </a:lnTo>
                    <a:lnTo>
                      <a:pt x="541" y="560"/>
                    </a:lnTo>
                    <a:lnTo>
                      <a:pt x="541" y="565"/>
                    </a:lnTo>
                    <a:lnTo>
                      <a:pt x="541" y="570"/>
                    </a:lnTo>
                    <a:lnTo>
                      <a:pt x="541" y="570"/>
                    </a:lnTo>
                    <a:lnTo>
                      <a:pt x="539" y="575"/>
                    </a:lnTo>
                    <a:lnTo>
                      <a:pt x="534" y="579"/>
                    </a:lnTo>
                    <a:lnTo>
                      <a:pt x="530" y="582"/>
                    </a:lnTo>
                    <a:lnTo>
                      <a:pt x="527" y="583"/>
                    </a:lnTo>
                    <a:lnTo>
                      <a:pt x="524" y="583"/>
                    </a:lnTo>
                    <a:lnTo>
                      <a:pt x="524" y="5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9" name="Freeform 210"/>
              <p:cNvSpPr/>
              <p:nvPr/>
            </p:nvSpPr>
            <p:spPr bwMode="auto">
              <a:xfrm>
                <a:off x="4349750" y="2435225"/>
                <a:ext cx="273050" cy="288925"/>
              </a:xfrm>
              <a:custGeom>
                <a:avLst/>
                <a:gdLst/>
                <a:ahLst/>
                <a:cxnLst>
                  <a:cxn ang="0">
                    <a:pos x="493" y="546"/>
                  </a:cxn>
                  <a:cxn ang="0">
                    <a:pos x="481" y="537"/>
                  </a:cxn>
                  <a:cxn ang="0">
                    <a:pos x="475" y="524"/>
                  </a:cxn>
                  <a:cxn ang="0">
                    <a:pos x="457" y="505"/>
                  </a:cxn>
                  <a:cxn ang="0">
                    <a:pos x="444" y="490"/>
                  </a:cxn>
                  <a:cxn ang="0">
                    <a:pos x="436" y="479"/>
                  </a:cxn>
                  <a:cxn ang="0">
                    <a:pos x="411" y="452"/>
                  </a:cxn>
                  <a:cxn ang="0">
                    <a:pos x="402" y="443"/>
                  </a:cxn>
                  <a:cxn ang="0">
                    <a:pos x="387" y="420"/>
                  </a:cxn>
                  <a:cxn ang="0">
                    <a:pos x="376" y="410"/>
                  </a:cxn>
                  <a:cxn ang="0">
                    <a:pos x="345" y="378"/>
                  </a:cxn>
                  <a:cxn ang="0">
                    <a:pos x="321" y="352"/>
                  </a:cxn>
                  <a:cxn ang="0">
                    <a:pos x="280" y="313"/>
                  </a:cxn>
                  <a:cxn ang="0">
                    <a:pos x="252" y="285"/>
                  </a:cxn>
                  <a:cxn ang="0">
                    <a:pos x="151" y="183"/>
                  </a:cxn>
                  <a:cxn ang="0">
                    <a:pos x="106" y="136"/>
                  </a:cxn>
                  <a:cxn ang="0">
                    <a:pos x="64" y="92"/>
                  </a:cxn>
                  <a:cxn ang="0">
                    <a:pos x="33" y="58"/>
                  </a:cxn>
                  <a:cxn ang="0">
                    <a:pos x="13" y="39"/>
                  </a:cxn>
                  <a:cxn ang="0">
                    <a:pos x="3" y="26"/>
                  </a:cxn>
                  <a:cxn ang="0">
                    <a:pos x="0" y="14"/>
                  </a:cxn>
                  <a:cxn ang="0">
                    <a:pos x="5" y="6"/>
                  </a:cxn>
                  <a:cxn ang="0">
                    <a:pos x="19" y="0"/>
                  </a:cxn>
                  <a:cxn ang="0">
                    <a:pos x="26" y="2"/>
                  </a:cxn>
                  <a:cxn ang="0">
                    <a:pos x="34" y="8"/>
                  </a:cxn>
                  <a:cxn ang="0">
                    <a:pos x="72" y="47"/>
                  </a:cxn>
                  <a:cxn ang="0">
                    <a:pos x="94" y="67"/>
                  </a:cxn>
                  <a:cxn ang="0">
                    <a:pos x="151" y="133"/>
                  </a:cxn>
                  <a:cxn ang="0">
                    <a:pos x="191" y="176"/>
                  </a:cxn>
                  <a:cxn ang="0">
                    <a:pos x="275" y="260"/>
                  </a:cxn>
                  <a:cxn ang="0">
                    <a:pos x="311" y="293"/>
                  </a:cxn>
                  <a:cxn ang="0">
                    <a:pos x="364" y="343"/>
                  </a:cxn>
                  <a:cxn ang="0">
                    <a:pos x="407" y="387"/>
                  </a:cxn>
                  <a:cxn ang="0">
                    <a:pos x="423" y="411"/>
                  </a:cxn>
                  <a:cxn ang="0">
                    <a:pos x="440" y="429"/>
                  </a:cxn>
                  <a:cxn ang="0">
                    <a:pos x="452" y="440"/>
                  </a:cxn>
                  <a:cxn ang="0">
                    <a:pos x="460" y="452"/>
                  </a:cxn>
                  <a:cxn ang="0">
                    <a:pos x="481" y="478"/>
                  </a:cxn>
                  <a:cxn ang="0">
                    <a:pos x="496" y="493"/>
                  </a:cxn>
                  <a:cxn ang="0">
                    <a:pos x="508" y="510"/>
                  </a:cxn>
                  <a:cxn ang="0">
                    <a:pos x="512" y="513"/>
                  </a:cxn>
                  <a:cxn ang="0">
                    <a:pos x="515" y="524"/>
                  </a:cxn>
                  <a:cxn ang="0">
                    <a:pos x="515" y="533"/>
                  </a:cxn>
                  <a:cxn ang="0">
                    <a:pos x="510" y="542"/>
                  </a:cxn>
                  <a:cxn ang="0">
                    <a:pos x="499" y="546"/>
                  </a:cxn>
                </a:cxnLst>
                <a:rect l="0" t="0" r="r" b="b"/>
                <a:pathLst>
                  <a:path w="515" h="546">
                    <a:moveTo>
                      <a:pt x="499" y="546"/>
                    </a:moveTo>
                    <a:lnTo>
                      <a:pt x="499" y="546"/>
                    </a:lnTo>
                    <a:lnTo>
                      <a:pt x="493" y="546"/>
                    </a:lnTo>
                    <a:lnTo>
                      <a:pt x="488" y="543"/>
                    </a:lnTo>
                    <a:lnTo>
                      <a:pt x="483" y="540"/>
                    </a:lnTo>
                    <a:lnTo>
                      <a:pt x="481" y="537"/>
                    </a:lnTo>
                    <a:lnTo>
                      <a:pt x="480" y="534"/>
                    </a:lnTo>
                    <a:lnTo>
                      <a:pt x="480" y="534"/>
                    </a:lnTo>
                    <a:lnTo>
                      <a:pt x="475" y="524"/>
                    </a:lnTo>
                    <a:lnTo>
                      <a:pt x="470" y="517"/>
                    </a:lnTo>
                    <a:lnTo>
                      <a:pt x="463" y="511"/>
                    </a:lnTo>
                    <a:lnTo>
                      <a:pt x="457" y="505"/>
                    </a:lnTo>
                    <a:lnTo>
                      <a:pt x="457" y="505"/>
                    </a:lnTo>
                    <a:lnTo>
                      <a:pt x="450" y="498"/>
                    </a:lnTo>
                    <a:lnTo>
                      <a:pt x="444" y="490"/>
                    </a:lnTo>
                    <a:lnTo>
                      <a:pt x="444" y="490"/>
                    </a:lnTo>
                    <a:lnTo>
                      <a:pt x="436" y="479"/>
                    </a:lnTo>
                    <a:lnTo>
                      <a:pt x="436" y="479"/>
                    </a:lnTo>
                    <a:lnTo>
                      <a:pt x="425" y="466"/>
                    </a:lnTo>
                    <a:lnTo>
                      <a:pt x="419" y="458"/>
                    </a:lnTo>
                    <a:lnTo>
                      <a:pt x="411" y="452"/>
                    </a:lnTo>
                    <a:lnTo>
                      <a:pt x="411" y="452"/>
                    </a:lnTo>
                    <a:lnTo>
                      <a:pt x="407" y="448"/>
                    </a:lnTo>
                    <a:lnTo>
                      <a:pt x="402" y="443"/>
                    </a:lnTo>
                    <a:lnTo>
                      <a:pt x="395" y="433"/>
                    </a:lnTo>
                    <a:lnTo>
                      <a:pt x="395" y="433"/>
                    </a:lnTo>
                    <a:lnTo>
                      <a:pt x="387" y="420"/>
                    </a:lnTo>
                    <a:lnTo>
                      <a:pt x="382" y="415"/>
                    </a:lnTo>
                    <a:lnTo>
                      <a:pt x="376" y="410"/>
                    </a:lnTo>
                    <a:lnTo>
                      <a:pt x="376" y="410"/>
                    </a:lnTo>
                    <a:lnTo>
                      <a:pt x="367" y="404"/>
                    </a:lnTo>
                    <a:lnTo>
                      <a:pt x="360" y="395"/>
                    </a:lnTo>
                    <a:lnTo>
                      <a:pt x="345" y="378"/>
                    </a:lnTo>
                    <a:lnTo>
                      <a:pt x="345" y="378"/>
                    </a:lnTo>
                    <a:lnTo>
                      <a:pt x="333" y="364"/>
                    </a:lnTo>
                    <a:lnTo>
                      <a:pt x="321" y="352"/>
                    </a:lnTo>
                    <a:lnTo>
                      <a:pt x="321" y="352"/>
                    </a:lnTo>
                    <a:lnTo>
                      <a:pt x="299" y="332"/>
                    </a:lnTo>
                    <a:lnTo>
                      <a:pt x="280" y="313"/>
                    </a:lnTo>
                    <a:lnTo>
                      <a:pt x="280" y="313"/>
                    </a:lnTo>
                    <a:lnTo>
                      <a:pt x="252" y="285"/>
                    </a:lnTo>
                    <a:lnTo>
                      <a:pt x="252" y="285"/>
                    </a:lnTo>
                    <a:lnTo>
                      <a:pt x="225" y="260"/>
                    </a:lnTo>
                    <a:lnTo>
                      <a:pt x="200" y="234"/>
                    </a:lnTo>
                    <a:lnTo>
                      <a:pt x="151" y="183"/>
                    </a:lnTo>
                    <a:lnTo>
                      <a:pt x="151" y="183"/>
                    </a:lnTo>
                    <a:lnTo>
                      <a:pt x="106" y="136"/>
                    </a:lnTo>
                    <a:lnTo>
                      <a:pt x="106" y="136"/>
                    </a:lnTo>
                    <a:lnTo>
                      <a:pt x="87" y="116"/>
                    </a:lnTo>
                    <a:lnTo>
                      <a:pt x="87" y="116"/>
                    </a:lnTo>
                    <a:lnTo>
                      <a:pt x="64" y="92"/>
                    </a:lnTo>
                    <a:lnTo>
                      <a:pt x="40" y="66"/>
                    </a:lnTo>
                    <a:lnTo>
                      <a:pt x="40" y="66"/>
                    </a:lnTo>
                    <a:lnTo>
                      <a:pt x="33" y="58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13" y="39"/>
                    </a:lnTo>
                    <a:lnTo>
                      <a:pt x="8" y="33"/>
                    </a:lnTo>
                    <a:lnTo>
                      <a:pt x="3" y="26"/>
                    </a:lnTo>
                    <a:lnTo>
                      <a:pt x="3" y="26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5" y="6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1"/>
                    </a:lnTo>
                    <a:lnTo>
                      <a:pt x="26" y="2"/>
                    </a:lnTo>
                    <a:lnTo>
                      <a:pt x="31" y="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42" y="18"/>
                    </a:lnTo>
                    <a:lnTo>
                      <a:pt x="51" y="29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83" y="57"/>
                    </a:lnTo>
                    <a:lnTo>
                      <a:pt x="94" y="67"/>
                    </a:lnTo>
                    <a:lnTo>
                      <a:pt x="94" y="67"/>
                    </a:lnTo>
                    <a:lnTo>
                      <a:pt x="124" y="100"/>
                    </a:lnTo>
                    <a:lnTo>
                      <a:pt x="151" y="133"/>
                    </a:lnTo>
                    <a:lnTo>
                      <a:pt x="164" y="146"/>
                    </a:lnTo>
                    <a:lnTo>
                      <a:pt x="164" y="146"/>
                    </a:lnTo>
                    <a:lnTo>
                      <a:pt x="191" y="176"/>
                    </a:lnTo>
                    <a:lnTo>
                      <a:pt x="219" y="205"/>
                    </a:lnTo>
                    <a:lnTo>
                      <a:pt x="247" y="232"/>
                    </a:lnTo>
                    <a:lnTo>
                      <a:pt x="275" y="260"/>
                    </a:lnTo>
                    <a:lnTo>
                      <a:pt x="275" y="260"/>
                    </a:lnTo>
                    <a:lnTo>
                      <a:pt x="311" y="293"/>
                    </a:lnTo>
                    <a:lnTo>
                      <a:pt x="311" y="293"/>
                    </a:lnTo>
                    <a:lnTo>
                      <a:pt x="342" y="321"/>
                    </a:lnTo>
                    <a:lnTo>
                      <a:pt x="342" y="321"/>
                    </a:lnTo>
                    <a:lnTo>
                      <a:pt x="364" y="343"/>
                    </a:lnTo>
                    <a:lnTo>
                      <a:pt x="386" y="363"/>
                    </a:lnTo>
                    <a:lnTo>
                      <a:pt x="396" y="375"/>
                    </a:lnTo>
                    <a:lnTo>
                      <a:pt x="407" y="387"/>
                    </a:lnTo>
                    <a:lnTo>
                      <a:pt x="415" y="398"/>
                    </a:lnTo>
                    <a:lnTo>
                      <a:pt x="423" y="411"/>
                    </a:lnTo>
                    <a:lnTo>
                      <a:pt x="423" y="411"/>
                    </a:lnTo>
                    <a:lnTo>
                      <a:pt x="426" y="416"/>
                    </a:lnTo>
                    <a:lnTo>
                      <a:pt x="430" y="421"/>
                    </a:lnTo>
                    <a:lnTo>
                      <a:pt x="440" y="429"/>
                    </a:lnTo>
                    <a:lnTo>
                      <a:pt x="440" y="429"/>
                    </a:lnTo>
                    <a:lnTo>
                      <a:pt x="446" y="435"/>
                    </a:lnTo>
                    <a:lnTo>
                      <a:pt x="452" y="440"/>
                    </a:lnTo>
                    <a:lnTo>
                      <a:pt x="452" y="440"/>
                    </a:lnTo>
                    <a:lnTo>
                      <a:pt x="460" y="452"/>
                    </a:lnTo>
                    <a:lnTo>
                      <a:pt x="460" y="452"/>
                    </a:lnTo>
                    <a:lnTo>
                      <a:pt x="470" y="466"/>
                    </a:lnTo>
                    <a:lnTo>
                      <a:pt x="475" y="472"/>
                    </a:lnTo>
                    <a:lnTo>
                      <a:pt x="481" y="478"/>
                    </a:lnTo>
                    <a:lnTo>
                      <a:pt x="481" y="478"/>
                    </a:lnTo>
                    <a:lnTo>
                      <a:pt x="489" y="486"/>
                    </a:lnTo>
                    <a:lnTo>
                      <a:pt x="496" y="493"/>
                    </a:lnTo>
                    <a:lnTo>
                      <a:pt x="502" y="501"/>
                    </a:lnTo>
                    <a:lnTo>
                      <a:pt x="507" y="509"/>
                    </a:lnTo>
                    <a:lnTo>
                      <a:pt x="508" y="510"/>
                    </a:lnTo>
                    <a:lnTo>
                      <a:pt x="509" y="511"/>
                    </a:lnTo>
                    <a:lnTo>
                      <a:pt x="509" y="511"/>
                    </a:lnTo>
                    <a:lnTo>
                      <a:pt x="512" y="513"/>
                    </a:lnTo>
                    <a:lnTo>
                      <a:pt x="514" y="516"/>
                    </a:lnTo>
                    <a:lnTo>
                      <a:pt x="515" y="520"/>
                    </a:lnTo>
                    <a:lnTo>
                      <a:pt x="515" y="524"/>
                    </a:lnTo>
                    <a:lnTo>
                      <a:pt x="515" y="530"/>
                    </a:lnTo>
                    <a:lnTo>
                      <a:pt x="515" y="530"/>
                    </a:lnTo>
                    <a:lnTo>
                      <a:pt x="515" y="533"/>
                    </a:lnTo>
                    <a:lnTo>
                      <a:pt x="514" y="537"/>
                    </a:lnTo>
                    <a:lnTo>
                      <a:pt x="513" y="540"/>
                    </a:lnTo>
                    <a:lnTo>
                      <a:pt x="510" y="542"/>
                    </a:lnTo>
                    <a:lnTo>
                      <a:pt x="510" y="542"/>
                    </a:lnTo>
                    <a:lnTo>
                      <a:pt x="506" y="545"/>
                    </a:lnTo>
                    <a:lnTo>
                      <a:pt x="499" y="546"/>
                    </a:lnTo>
                    <a:lnTo>
                      <a:pt x="499" y="5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50" name="Freeform 211"/>
              <p:cNvSpPr/>
              <p:nvPr/>
            </p:nvSpPr>
            <p:spPr bwMode="auto">
              <a:xfrm>
                <a:off x="4708525" y="2740025"/>
                <a:ext cx="77788" cy="74613"/>
              </a:xfrm>
              <a:custGeom>
                <a:avLst/>
                <a:gdLst/>
                <a:ahLst/>
                <a:cxnLst>
                  <a:cxn ang="0">
                    <a:pos x="116" y="142"/>
                  </a:cxn>
                  <a:cxn ang="0">
                    <a:pos x="111" y="142"/>
                  </a:cxn>
                  <a:cxn ang="0">
                    <a:pos x="101" y="140"/>
                  </a:cxn>
                  <a:cxn ang="0">
                    <a:pos x="90" y="136"/>
                  </a:cxn>
                  <a:cxn ang="0">
                    <a:pos x="88" y="139"/>
                  </a:cxn>
                  <a:cxn ang="0">
                    <a:pos x="79" y="141"/>
                  </a:cxn>
                  <a:cxn ang="0">
                    <a:pos x="77" y="141"/>
                  </a:cxn>
                  <a:cxn ang="0">
                    <a:pos x="63" y="139"/>
                  </a:cxn>
                  <a:cxn ang="0">
                    <a:pos x="49" y="136"/>
                  </a:cxn>
                  <a:cxn ang="0">
                    <a:pos x="42" y="134"/>
                  </a:cxn>
                  <a:cxn ang="0">
                    <a:pos x="33" y="127"/>
                  </a:cxn>
                  <a:cxn ang="0">
                    <a:pos x="30" y="129"/>
                  </a:cxn>
                  <a:cxn ang="0">
                    <a:pos x="21" y="131"/>
                  </a:cxn>
                  <a:cxn ang="0">
                    <a:pos x="18" y="130"/>
                  </a:cxn>
                  <a:cxn ang="0">
                    <a:pos x="12" y="127"/>
                  </a:cxn>
                  <a:cxn ang="0">
                    <a:pos x="7" y="122"/>
                  </a:cxn>
                  <a:cxn ang="0">
                    <a:pos x="6" y="117"/>
                  </a:cxn>
                  <a:cxn ang="0">
                    <a:pos x="5" y="115"/>
                  </a:cxn>
                  <a:cxn ang="0">
                    <a:pos x="1" y="108"/>
                  </a:cxn>
                  <a:cxn ang="0">
                    <a:pos x="1" y="101"/>
                  </a:cxn>
                  <a:cxn ang="0">
                    <a:pos x="3" y="95"/>
                  </a:cxn>
                  <a:cxn ang="0">
                    <a:pos x="13" y="83"/>
                  </a:cxn>
                  <a:cxn ang="0">
                    <a:pos x="31" y="62"/>
                  </a:cxn>
                  <a:cxn ang="0">
                    <a:pos x="63" y="34"/>
                  </a:cxn>
                  <a:cxn ang="0">
                    <a:pos x="92" y="13"/>
                  </a:cxn>
                  <a:cxn ang="0">
                    <a:pos x="98" y="8"/>
                  </a:cxn>
                  <a:cxn ang="0">
                    <a:pos x="113" y="1"/>
                  </a:cxn>
                  <a:cxn ang="0">
                    <a:pos x="121" y="0"/>
                  </a:cxn>
                  <a:cxn ang="0">
                    <a:pos x="131" y="2"/>
                  </a:cxn>
                  <a:cxn ang="0">
                    <a:pos x="137" y="5"/>
                  </a:cxn>
                  <a:cxn ang="0">
                    <a:pos x="143" y="15"/>
                  </a:cxn>
                  <a:cxn ang="0">
                    <a:pos x="147" y="29"/>
                  </a:cxn>
                  <a:cxn ang="0">
                    <a:pos x="148" y="35"/>
                  </a:cxn>
                  <a:cxn ang="0">
                    <a:pos x="147" y="53"/>
                  </a:cxn>
                  <a:cxn ang="0">
                    <a:pos x="148" y="84"/>
                  </a:cxn>
                  <a:cxn ang="0">
                    <a:pos x="148" y="100"/>
                  </a:cxn>
                  <a:cxn ang="0">
                    <a:pos x="146" y="116"/>
                  </a:cxn>
                  <a:cxn ang="0">
                    <a:pos x="145" y="125"/>
                  </a:cxn>
                  <a:cxn ang="0">
                    <a:pos x="141" y="132"/>
                  </a:cxn>
                  <a:cxn ang="0">
                    <a:pos x="136" y="136"/>
                  </a:cxn>
                  <a:cxn ang="0">
                    <a:pos x="128" y="141"/>
                  </a:cxn>
                  <a:cxn ang="0">
                    <a:pos x="126" y="141"/>
                  </a:cxn>
                  <a:cxn ang="0">
                    <a:pos x="121" y="142"/>
                  </a:cxn>
                  <a:cxn ang="0">
                    <a:pos x="116" y="142"/>
                  </a:cxn>
                </a:cxnLst>
                <a:rect l="0" t="0" r="r" b="b"/>
                <a:pathLst>
                  <a:path w="148" h="142">
                    <a:moveTo>
                      <a:pt x="116" y="142"/>
                    </a:moveTo>
                    <a:lnTo>
                      <a:pt x="116" y="142"/>
                    </a:lnTo>
                    <a:lnTo>
                      <a:pt x="111" y="142"/>
                    </a:lnTo>
                    <a:lnTo>
                      <a:pt x="111" y="142"/>
                    </a:lnTo>
                    <a:lnTo>
                      <a:pt x="101" y="140"/>
                    </a:lnTo>
                    <a:lnTo>
                      <a:pt x="101" y="140"/>
                    </a:lnTo>
                    <a:lnTo>
                      <a:pt x="93" y="136"/>
                    </a:lnTo>
                    <a:lnTo>
                      <a:pt x="90" y="136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4" y="141"/>
                    </a:lnTo>
                    <a:lnTo>
                      <a:pt x="79" y="141"/>
                    </a:lnTo>
                    <a:lnTo>
                      <a:pt x="79" y="141"/>
                    </a:lnTo>
                    <a:lnTo>
                      <a:pt x="77" y="141"/>
                    </a:lnTo>
                    <a:lnTo>
                      <a:pt x="77" y="141"/>
                    </a:lnTo>
                    <a:lnTo>
                      <a:pt x="63" y="139"/>
                    </a:lnTo>
                    <a:lnTo>
                      <a:pt x="63" y="139"/>
                    </a:lnTo>
                    <a:lnTo>
                      <a:pt x="49" y="136"/>
                    </a:lnTo>
                    <a:lnTo>
                      <a:pt x="49" y="136"/>
                    </a:lnTo>
                    <a:lnTo>
                      <a:pt x="42" y="134"/>
                    </a:lnTo>
                    <a:lnTo>
                      <a:pt x="36" y="130"/>
                    </a:lnTo>
                    <a:lnTo>
                      <a:pt x="33" y="127"/>
                    </a:lnTo>
                    <a:lnTo>
                      <a:pt x="30" y="129"/>
                    </a:lnTo>
                    <a:lnTo>
                      <a:pt x="30" y="129"/>
                    </a:lnTo>
                    <a:lnTo>
                      <a:pt x="25" y="130"/>
                    </a:lnTo>
                    <a:lnTo>
                      <a:pt x="21" y="131"/>
                    </a:lnTo>
                    <a:lnTo>
                      <a:pt x="21" y="131"/>
                    </a:lnTo>
                    <a:lnTo>
                      <a:pt x="18" y="130"/>
                    </a:lnTo>
                    <a:lnTo>
                      <a:pt x="13" y="129"/>
                    </a:lnTo>
                    <a:lnTo>
                      <a:pt x="12" y="127"/>
                    </a:lnTo>
                    <a:lnTo>
                      <a:pt x="10" y="125"/>
                    </a:lnTo>
                    <a:lnTo>
                      <a:pt x="7" y="122"/>
                    </a:lnTo>
                    <a:lnTo>
                      <a:pt x="6" y="119"/>
                    </a:lnTo>
                    <a:lnTo>
                      <a:pt x="6" y="117"/>
                    </a:lnTo>
                    <a:lnTo>
                      <a:pt x="5" y="115"/>
                    </a:lnTo>
                    <a:lnTo>
                      <a:pt x="5" y="115"/>
                    </a:lnTo>
                    <a:lnTo>
                      <a:pt x="2" y="112"/>
                    </a:lnTo>
                    <a:lnTo>
                      <a:pt x="1" y="108"/>
                    </a:lnTo>
                    <a:lnTo>
                      <a:pt x="0" y="104"/>
                    </a:lnTo>
                    <a:lnTo>
                      <a:pt x="1" y="101"/>
                    </a:lnTo>
                    <a:lnTo>
                      <a:pt x="2" y="98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13" y="83"/>
                    </a:lnTo>
                    <a:lnTo>
                      <a:pt x="22" y="72"/>
                    </a:lnTo>
                    <a:lnTo>
                      <a:pt x="31" y="62"/>
                    </a:lnTo>
                    <a:lnTo>
                      <a:pt x="42" y="52"/>
                    </a:lnTo>
                    <a:lnTo>
                      <a:pt x="63" y="34"/>
                    </a:lnTo>
                    <a:lnTo>
                      <a:pt x="87" y="17"/>
                    </a:lnTo>
                    <a:lnTo>
                      <a:pt x="92" y="13"/>
                    </a:lnTo>
                    <a:lnTo>
                      <a:pt x="92" y="13"/>
                    </a:lnTo>
                    <a:lnTo>
                      <a:pt x="98" y="8"/>
                    </a:lnTo>
                    <a:lnTo>
                      <a:pt x="105" y="4"/>
                    </a:lnTo>
                    <a:lnTo>
                      <a:pt x="113" y="1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26" y="1"/>
                    </a:lnTo>
                    <a:lnTo>
                      <a:pt x="131" y="2"/>
                    </a:lnTo>
                    <a:lnTo>
                      <a:pt x="131" y="2"/>
                    </a:lnTo>
                    <a:lnTo>
                      <a:pt x="137" y="5"/>
                    </a:lnTo>
                    <a:lnTo>
                      <a:pt x="141" y="9"/>
                    </a:lnTo>
                    <a:lnTo>
                      <a:pt x="143" y="15"/>
                    </a:lnTo>
                    <a:lnTo>
                      <a:pt x="145" y="20"/>
                    </a:lnTo>
                    <a:lnTo>
                      <a:pt x="147" y="29"/>
                    </a:lnTo>
                    <a:lnTo>
                      <a:pt x="148" y="35"/>
                    </a:lnTo>
                    <a:lnTo>
                      <a:pt x="148" y="35"/>
                    </a:lnTo>
                    <a:lnTo>
                      <a:pt x="147" y="53"/>
                    </a:lnTo>
                    <a:lnTo>
                      <a:pt x="147" y="53"/>
                    </a:lnTo>
                    <a:lnTo>
                      <a:pt x="147" y="81"/>
                    </a:lnTo>
                    <a:lnTo>
                      <a:pt x="148" y="84"/>
                    </a:lnTo>
                    <a:lnTo>
                      <a:pt x="148" y="84"/>
                    </a:lnTo>
                    <a:lnTo>
                      <a:pt x="148" y="100"/>
                    </a:lnTo>
                    <a:lnTo>
                      <a:pt x="147" y="108"/>
                    </a:lnTo>
                    <a:lnTo>
                      <a:pt x="146" y="116"/>
                    </a:lnTo>
                    <a:lnTo>
                      <a:pt x="146" y="116"/>
                    </a:lnTo>
                    <a:lnTo>
                      <a:pt x="145" y="125"/>
                    </a:lnTo>
                    <a:lnTo>
                      <a:pt x="143" y="128"/>
                    </a:lnTo>
                    <a:lnTo>
                      <a:pt x="141" y="132"/>
                    </a:lnTo>
                    <a:lnTo>
                      <a:pt x="139" y="134"/>
                    </a:lnTo>
                    <a:lnTo>
                      <a:pt x="136" y="136"/>
                    </a:lnTo>
                    <a:lnTo>
                      <a:pt x="128" y="141"/>
                    </a:lnTo>
                    <a:lnTo>
                      <a:pt x="128" y="141"/>
                    </a:lnTo>
                    <a:lnTo>
                      <a:pt x="127" y="141"/>
                    </a:lnTo>
                    <a:lnTo>
                      <a:pt x="126" y="141"/>
                    </a:lnTo>
                    <a:lnTo>
                      <a:pt x="126" y="141"/>
                    </a:lnTo>
                    <a:lnTo>
                      <a:pt x="121" y="142"/>
                    </a:lnTo>
                    <a:lnTo>
                      <a:pt x="116" y="142"/>
                    </a:lnTo>
                    <a:lnTo>
                      <a:pt x="116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51" name="Freeform 212"/>
              <p:cNvSpPr/>
              <p:nvPr/>
            </p:nvSpPr>
            <p:spPr bwMode="auto">
              <a:xfrm>
                <a:off x="4197350" y="2182813"/>
                <a:ext cx="260350" cy="244475"/>
              </a:xfrm>
              <a:custGeom>
                <a:avLst/>
                <a:gdLst/>
                <a:ahLst/>
                <a:cxnLst>
                  <a:cxn ang="0">
                    <a:pos x="106" y="462"/>
                  </a:cxn>
                  <a:cxn ang="0">
                    <a:pos x="96" y="455"/>
                  </a:cxn>
                  <a:cxn ang="0">
                    <a:pos x="94" y="452"/>
                  </a:cxn>
                  <a:cxn ang="0">
                    <a:pos x="85" y="442"/>
                  </a:cxn>
                  <a:cxn ang="0">
                    <a:pos x="76" y="430"/>
                  </a:cxn>
                  <a:cxn ang="0">
                    <a:pos x="53" y="411"/>
                  </a:cxn>
                  <a:cxn ang="0">
                    <a:pos x="35" y="386"/>
                  </a:cxn>
                  <a:cxn ang="0">
                    <a:pos x="15" y="339"/>
                  </a:cxn>
                  <a:cxn ang="0">
                    <a:pos x="5" y="299"/>
                  </a:cxn>
                  <a:cxn ang="0">
                    <a:pos x="0" y="253"/>
                  </a:cxn>
                  <a:cxn ang="0">
                    <a:pos x="3" y="202"/>
                  </a:cxn>
                  <a:cxn ang="0">
                    <a:pos x="8" y="172"/>
                  </a:cxn>
                  <a:cxn ang="0">
                    <a:pos x="24" y="124"/>
                  </a:cxn>
                  <a:cxn ang="0">
                    <a:pos x="48" y="85"/>
                  </a:cxn>
                  <a:cxn ang="0">
                    <a:pos x="68" y="64"/>
                  </a:cxn>
                  <a:cxn ang="0">
                    <a:pos x="124" y="25"/>
                  </a:cxn>
                  <a:cxn ang="0">
                    <a:pos x="193" y="4"/>
                  </a:cxn>
                  <a:cxn ang="0">
                    <a:pos x="241" y="0"/>
                  </a:cxn>
                  <a:cxn ang="0">
                    <a:pos x="298" y="5"/>
                  </a:cxn>
                  <a:cxn ang="0">
                    <a:pos x="352" y="20"/>
                  </a:cxn>
                  <a:cxn ang="0">
                    <a:pos x="401" y="44"/>
                  </a:cxn>
                  <a:cxn ang="0">
                    <a:pos x="445" y="76"/>
                  </a:cxn>
                  <a:cxn ang="0">
                    <a:pos x="480" y="115"/>
                  </a:cxn>
                  <a:cxn ang="0">
                    <a:pos x="492" y="135"/>
                  </a:cxn>
                  <a:cxn ang="0">
                    <a:pos x="491" y="146"/>
                  </a:cxn>
                  <a:cxn ang="0">
                    <a:pos x="483" y="153"/>
                  </a:cxn>
                  <a:cxn ang="0">
                    <a:pos x="473" y="157"/>
                  </a:cxn>
                  <a:cxn ang="0">
                    <a:pos x="465" y="154"/>
                  </a:cxn>
                  <a:cxn ang="0">
                    <a:pos x="458" y="147"/>
                  </a:cxn>
                  <a:cxn ang="0">
                    <a:pos x="429" y="112"/>
                  </a:cxn>
                  <a:cxn ang="0">
                    <a:pos x="395" y="85"/>
                  </a:cxn>
                  <a:cxn ang="0">
                    <a:pos x="356" y="65"/>
                  </a:cxn>
                  <a:cxn ang="0">
                    <a:pos x="289" y="42"/>
                  </a:cxn>
                  <a:cxn ang="0">
                    <a:pos x="247" y="34"/>
                  </a:cxn>
                  <a:cxn ang="0">
                    <a:pos x="219" y="34"/>
                  </a:cxn>
                  <a:cxn ang="0">
                    <a:pos x="182" y="40"/>
                  </a:cxn>
                  <a:cxn ang="0">
                    <a:pos x="144" y="53"/>
                  </a:cxn>
                  <a:cxn ang="0">
                    <a:pos x="109" y="74"/>
                  </a:cxn>
                  <a:cxn ang="0">
                    <a:pos x="80" y="100"/>
                  </a:cxn>
                  <a:cxn ang="0">
                    <a:pos x="59" y="133"/>
                  </a:cxn>
                  <a:cxn ang="0">
                    <a:pos x="48" y="163"/>
                  </a:cxn>
                  <a:cxn ang="0">
                    <a:pos x="39" y="210"/>
                  </a:cxn>
                  <a:cxn ang="0">
                    <a:pos x="38" y="259"/>
                  </a:cxn>
                  <a:cxn ang="0">
                    <a:pos x="45" y="304"/>
                  </a:cxn>
                  <a:cxn ang="0">
                    <a:pos x="60" y="348"/>
                  </a:cxn>
                  <a:cxn ang="0">
                    <a:pos x="76" y="373"/>
                  </a:cxn>
                  <a:cxn ang="0">
                    <a:pos x="101" y="402"/>
                  </a:cxn>
                  <a:cxn ang="0">
                    <a:pos x="122" y="429"/>
                  </a:cxn>
                  <a:cxn ang="0">
                    <a:pos x="125" y="431"/>
                  </a:cxn>
                  <a:cxn ang="0">
                    <a:pos x="131" y="446"/>
                  </a:cxn>
                  <a:cxn ang="0">
                    <a:pos x="129" y="455"/>
                  </a:cxn>
                  <a:cxn ang="0">
                    <a:pos x="121" y="462"/>
                  </a:cxn>
                  <a:cxn ang="0">
                    <a:pos x="110" y="463"/>
                  </a:cxn>
                </a:cxnLst>
                <a:rect l="0" t="0" r="r" b="b"/>
                <a:pathLst>
                  <a:path w="492" h="463">
                    <a:moveTo>
                      <a:pt x="110" y="463"/>
                    </a:moveTo>
                    <a:lnTo>
                      <a:pt x="110" y="463"/>
                    </a:lnTo>
                    <a:lnTo>
                      <a:pt x="106" y="462"/>
                    </a:lnTo>
                    <a:lnTo>
                      <a:pt x="102" y="461"/>
                    </a:lnTo>
                    <a:lnTo>
                      <a:pt x="98" y="458"/>
                    </a:lnTo>
                    <a:lnTo>
                      <a:pt x="96" y="455"/>
                    </a:lnTo>
                    <a:lnTo>
                      <a:pt x="96" y="455"/>
                    </a:lnTo>
                    <a:lnTo>
                      <a:pt x="94" y="453"/>
                    </a:lnTo>
                    <a:lnTo>
                      <a:pt x="94" y="452"/>
                    </a:lnTo>
                    <a:lnTo>
                      <a:pt x="91" y="450"/>
                    </a:lnTo>
                    <a:lnTo>
                      <a:pt x="91" y="450"/>
                    </a:lnTo>
                    <a:lnTo>
                      <a:pt x="85" y="442"/>
                    </a:lnTo>
                    <a:lnTo>
                      <a:pt x="85" y="442"/>
                    </a:lnTo>
                    <a:lnTo>
                      <a:pt x="80" y="435"/>
                    </a:lnTo>
                    <a:lnTo>
                      <a:pt x="76" y="430"/>
                    </a:lnTo>
                    <a:lnTo>
                      <a:pt x="65" y="421"/>
                    </a:lnTo>
                    <a:lnTo>
                      <a:pt x="65" y="421"/>
                    </a:lnTo>
                    <a:lnTo>
                      <a:pt x="53" y="411"/>
                    </a:lnTo>
                    <a:lnTo>
                      <a:pt x="53" y="411"/>
                    </a:lnTo>
                    <a:lnTo>
                      <a:pt x="44" y="399"/>
                    </a:lnTo>
                    <a:lnTo>
                      <a:pt x="35" y="386"/>
                    </a:lnTo>
                    <a:lnTo>
                      <a:pt x="27" y="370"/>
                    </a:lnTo>
                    <a:lnTo>
                      <a:pt x="21" y="355"/>
                    </a:lnTo>
                    <a:lnTo>
                      <a:pt x="15" y="339"/>
                    </a:lnTo>
                    <a:lnTo>
                      <a:pt x="11" y="325"/>
                    </a:lnTo>
                    <a:lnTo>
                      <a:pt x="5" y="299"/>
                    </a:lnTo>
                    <a:lnTo>
                      <a:pt x="5" y="299"/>
                    </a:lnTo>
                    <a:lnTo>
                      <a:pt x="3" y="285"/>
                    </a:lnTo>
                    <a:lnTo>
                      <a:pt x="0" y="269"/>
                    </a:lnTo>
                    <a:lnTo>
                      <a:pt x="0" y="253"/>
                    </a:lnTo>
                    <a:lnTo>
                      <a:pt x="0" y="235"/>
                    </a:lnTo>
                    <a:lnTo>
                      <a:pt x="0" y="218"/>
                    </a:lnTo>
                    <a:lnTo>
                      <a:pt x="3" y="202"/>
                    </a:lnTo>
                    <a:lnTo>
                      <a:pt x="5" y="186"/>
                    </a:lnTo>
                    <a:lnTo>
                      <a:pt x="8" y="172"/>
                    </a:lnTo>
                    <a:lnTo>
                      <a:pt x="8" y="172"/>
                    </a:lnTo>
                    <a:lnTo>
                      <a:pt x="13" y="154"/>
                    </a:lnTo>
                    <a:lnTo>
                      <a:pt x="18" y="139"/>
                    </a:lnTo>
                    <a:lnTo>
                      <a:pt x="24" y="124"/>
                    </a:lnTo>
                    <a:lnTo>
                      <a:pt x="31" y="110"/>
                    </a:lnTo>
                    <a:lnTo>
                      <a:pt x="39" y="98"/>
                    </a:lnTo>
                    <a:lnTo>
                      <a:pt x="48" y="85"/>
                    </a:lnTo>
                    <a:lnTo>
                      <a:pt x="57" y="74"/>
                    </a:lnTo>
                    <a:lnTo>
                      <a:pt x="68" y="64"/>
                    </a:lnTo>
                    <a:lnTo>
                      <a:pt x="68" y="64"/>
                    </a:lnTo>
                    <a:lnTo>
                      <a:pt x="85" y="49"/>
                    </a:lnTo>
                    <a:lnTo>
                      <a:pt x="105" y="36"/>
                    </a:lnTo>
                    <a:lnTo>
                      <a:pt x="124" y="25"/>
                    </a:lnTo>
                    <a:lnTo>
                      <a:pt x="146" y="16"/>
                    </a:lnTo>
                    <a:lnTo>
                      <a:pt x="169" y="9"/>
                    </a:lnTo>
                    <a:lnTo>
                      <a:pt x="193" y="4"/>
                    </a:lnTo>
                    <a:lnTo>
                      <a:pt x="216" y="1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60" y="1"/>
                    </a:lnTo>
                    <a:lnTo>
                      <a:pt x="279" y="2"/>
                    </a:lnTo>
                    <a:lnTo>
                      <a:pt x="298" y="5"/>
                    </a:lnTo>
                    <a:lnTo>
                      <a:pt x="316" y="9"/>
                    </a:lnTo>
                    <a:lnTo>
                      <a:pt x="334" y="14"/>
                    </a:lnTo>
                    <a:lnTo>
                      <a:pt x="352" y="20"/>
                    </a:lnTo>
                    <a:lnTo>
                      <a:pt x="368" y="27"/>
                    </a:lnTo>
                    <a:lnTo>
                      <a:pt x="385" y="35"/>
                    </a:lnTo>
                    <a:lnTo>
                      <a:pt x="401" y="44"/>
                    </a:lnTo>
                    <a:lnTo>
                      <a:pt x="416" y="54"/>
                    </a:lnTo>
                    <a:lnTo>
                      <a:pt x="430" y="65"/>
                    </a:lnTo>
                    <a:lnTo>
                      <a:pt x="445" y="76"/>
                    </a:lnTo>
                    <a:lnTo>
                      <a:pt x="457" y="88"/>
                    </a:lnTo>
                    <a:lnTo>
                      <a:pt x="469" y="102"/>
                    </a:lnTo>
                    <a:lnTo>
                      <a:pt x="480" y="115"/>
                    </a:lnTo>
                    <a:lnTo>
                      <a:pt x="490" y="130"/>
                    </a:lnTo>
                    <a:lnTo>
                      <a:pt x="490" y="130"/>
                    </a:lnTo>
                    <a:lnTo>
                      <a:pt x="492" y="135"/>
                    </a:lnTo>
                    <a:lnTo>
                      <a:pt x="492" y="139"/>
                    </a:lnTo>
                    <a:lnTo>
                      <a:pt x="492" y="143"/>
                    </a:lnTo>
                    <a:lnTo>
                      <a:pt x="491" y="146"/>
                    </a:lnTo>
                    <a:lnTo>
                      <a:pt x="491" y="146"/>
                    </a:lnTo>
                    <a:lnTo>
                      <a:pt x="487" y="150"/>
                    </a:lnTo>
                    <a:lnTo>
                      <a:pt x="483" y="153"/>
                    </a:lnTo>
                    <a:lnTo>
                      <a:pt x="478" y="155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69" y="155"/>
                    </a:lnTo>
                    <a:lnTo>
                      <a:pt x="465" y="154"/>
                    </a:lnTo>
                    <a:lnTo>
                      <a:pt x="462" y="151"/>
                    </a:lnTo>
                    <a:lnTo>
                      <a:pt x="458" y="147"/>
                    </a:lnTo>
                    <a:lnTo>
                      <a:pt x="458" y="147"/>
                    </a:lnTo>
                    <a:lnTo>
                      <a:pt x="450" y="135"/>
                    </a:lnTo>
                    <a:lnTo>
                      <a:pt x="439" y="123"/>
                    </a:lnTo>
                    <a:lnTo>
                      <a:pt x="429" y="112"/>
                    </a:lnTo>
                    <a:lnTo>
                      <a:pt x="419" y="102"/>
                    </a:lnTo>
                    <a:lnTo>
                      <a:pt x="407" y="94"/>
                    </a:lnTo>
                    <a:lnTo>
                      <a:pt x="395" y="85"/>
                    </a:lnTo>
                    <a:lnTo>
                      <a:pt x="383" y="77"/>
                    </a:lnTo>
                    <a:lnTo>
                      <a:pt x="369" y="71"/>
                    </a:lnTo>
                    <a:lnTo>
                      <a:pt x="356" y="65"/>
                    </a:lnTo>
                    <a:lnTo>
                      <a:pt x="342" y="59"/>
                    </a:lnTo>
                    <a:lnTo>
                      <a:pt x="316" y="50"/>
                    </a:lnTo>
                    <a:lnTo>
                      <a:pt x="289" y="42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47" y="34"/>
                    </a:lnTo>
                    <a:lnTo>
                      <a:pt x="232" y="33"/>
                    </a:lnTo>
                    <a:lnTo>
                      <a:pt x="232" y="33"/>
                    </a:lnTo>
                    <a:lnTo>
                      <a:pt x="219" y="34"/>
                    </a:lnTo>
                    <a:lnTo>
                      <a:pt x="207" y="35"/>
                    </a:lnTo>
                    <a:lnTo>
                      <a:pt x="195" y="37"/>
                    </a:lnTo>
                    <a:lnTo>
                      <a:pt x="182" y="40"/>
                    </a:lnTo>
                    <a:lnTo>
                      <a:pt x="169" y="44"/>
                    </a:lnTo>
                    <a:lnTo>
                      <a:pt x="156" y="48"/>
                    </a:lnTo>
                    <a:lnTo>
                      <a:pt x="144" y="53"/>
                    </a:lnTo>
                    <a:lnTo>
                      <a:pt x="133" y="59"/>
                    </a:lnTo>
                    <a:lnTo>
                      <a:pt x="120" y="66"/>
                    </a:lnTo>
                    <a:lnTo>
                      <a:pt x="109" y="74"/>
                    </a:lnTo>
                    <a:lnTo>
                      <a:pt x="99" y="82"/>
                    </a:lnTo>
                    <a:lnTo>
                      <a:pt x="89" y="90"/>
                    </a:lnTo>
                    <a:lnTo>
                      <a:pt x="80" y="100"/>
                    </a:lnTo>
                    <a:lnTo>
                      <a:pt x="72" y="110"/>
                    </a:lnTo>
                    <a:lnTo>
                      <a:pt x="66" y="121"/>
                    </a:lnTo>
                    <a:lnTo>
                      <a:pt x="59" y="133"/>
                    </a:lnTo>
                    <a:lnTo>
                      <a:pt x="59" y="133"/>
                    </a:lnTo>
                    <a:lnTo>
                      <a:pt x="53" y="147"/>
                    </a:lnTo>
                    <a:lnTo>
                      <a:pt x="48" y="163"/>
                    </a:lnTo>
                    <a:lnTo>
                      <a:pt x="44" y="178"/>
                    </a:lnTo>
                    <a:lnTo>
                      <a:pt x="41" y="195"/>
                    </a:lnTo>
                    <a:lnTo>
                      <a:pt x="39" y="210"/>
                    </a:lnTo>
                    <a:lnTo>
                      <a:pt x="38" y="227"/>
                    </a:lnTo>
                    <a:lnTo>
                      <a:pt x="37" y="242"/>
                    </a:lnTo>
                    <a:lnTo>
                      <a:pt x="38" y="259"/>
                    </a:lnTo>
                    <a:lnTo>
                      <a:pt x="39" y="274"/>
                    </a:lnTo>
                    <a:lnTo>
                      <a:pt x="42" y="290"/>
                    </a:lnTo>
                    <a:lnTo>
                      <a:pt x="45" y="304"/>
                    </a:lnTo>
                    <a:lnTo>
                      <a:pt x="49" y="320"/>
                    </a:lnTo>
                    <a:lnTo>
                      <a:pt x="54" y="334"/>
                    </a:lnTo>
                    <a:lnTo>
                      <a:pt x="60" y="348"/>
                    </a:lnTo>
                    <a:lnTo>
                      <a:pt x="68" y="361"/>
                    </a:lnTo>
                    <a:lnTo>
                      <a:pt x="76" y="373"/>
                    </a:lnTo>
                    <a:lnTo>
                      <a:pt x="76" y="373"/>
                    </a:lnTo>
                    <a:lnTo>
                      <a:pt x="87" y="389"/>
                    </a:lnTo>
                    <a:lnTo>
                      <a:pt x="101" y="402"/>
                    </a:lnTo>
                    <a:lnTo>
                      <a:pt x="101" y="402"/>
                    </a:lnTo>
                    <a:lnTo>
                      <a:pt x="112" y="416"/>
                    </a:lnTo>
                    <a:lnTo>
                      <a:pt x="121" y="428"/>
                    </a:lnTo>
                    <a:lnTo>
                      <a:pt x="122" y="429"/>
                    </a:lnTo>
                    <a:lnTo>
                      <a:pt x="123" y="430"/>
                    </a:lnTo>
                    <a:lnTo>
                      <a:pt x="123" y="430"/>
                    </a:lnTo>
                    <a:lnTo>
                      <a:pt x="125" y="431"/>
                    </a:lnTo>
                    <a:lnTo>
                      <a:pt x="128" y="434"/>
                    </a:lnTo>
                    <a:lnTo>
                      <a:pt x="130" y="440"/>
                    </a:lnTo>
                    <a:lnTo>
                      <a:pt x="131" y="446"/>
                    </a:lnTo>
                    <a:lnTo>
                      <a:pt x="130" y="451"/>
                    </a:lnTo>
                    <a:lnTo>
                      <a:pt x="130" y="451"/>
                    </a:lnTo>
                    <a:lnTo>
                      <a:pt x="129" y="455"/>
                    </a:lnTo>
                    <a:lnTo>
                      <a:pt x="125" y="458"/>
                    </a:lnTo>
                    <a:lnTo>
                      <a:pt x="123" y="460"/>
                    </a:lnTo>
                    <a:lnTo>
                      <a:pt x="121" y="462"/>
                    </a:lnTo>
                    <a:lnTo>
                      <a:pt x="117" y="463"/>
                    </a:lnTo>
                    <a:lnTo>
                      <a:pt x="114" y="463"/>
                    </a:lnTo>
                    <a:lnTo>
                      <a:pt x="110" y="46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104" name="Freeform 59"/>
            <p:cNvSpPr>
              <a:spLocks noEditPoints="1"/>
            </p:cNvSpPr>
            <p:nvPr/>
          </p:nvSpPr>
          <p:spPr bwMode="auto">
            <a:xfrm rot="10800000" flipV="1">
              <a:off x="776864" y="1222998"/>
              <a:ext cx="3249103" cy="60959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11" y="11"/>
                </a:cxn>
                <a:cxn ang="0">
                  <a:pos x="19" y="12"/>
                </a:cxn>
                <a:cxn ang="0">
                  <a:pos x="37" y="12"/>
                </a:cxn>
                <a:cxn ang="0">
                  <a:pos x="71" y="11"/>
                </a:cxn>
                <a:cxn ang="0">
                  <a:pos x="71" y="11"/>
                </a:cxn>
                <a:cxn ang="0">
                  <a:pos x="93" y="9"/>
                </a:cxn>
                <a:cxn ang="0">
                  <a:pos x="115" y="11"/>
                </a:cxn>
                <a:cxn ang="0">
                  <a:pos x="139" y="11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59" y="8"/>
                </a:cxn>
                <a:cxn ang="0">
                  <a:pos x="157" y="5"/>
                </a:cxn>
                <a:cxn ang="0">
                  <a:pos x="157" y="5"/>
                </a:cxn>
                <a:cxn ang="0">
                  <a:pos x="136" y="5"/>
                </a:cxn>
                <a:cxn ang="0">
                  <a:pos x="115" y="5"/>
                </a:cxn>
                <a:cxn ang="0">
                  <a:pos x="73" y="5"/>
                </a:cxn>
                <a:cxn ang="0">
                  <a:pos x="73" y="5"/>
                </a:cxn>
                <a:cxn ang="0">
                  <a:pos x="53" y="6"/>
                </a:cxn>
                <a:cxn ang="0">
                  <a:pos x="34" y="8"/>
                </a:cxn>
                <a:cxn ang="0">
                  <a:pos x="34" y="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7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7" y="6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161" h="12">
                  <a:moveTo>
                    <a:pt x="0" y="1"/>
                  </a:moveTo>
                  <a:lnTo>
                    <a:pt x="0" y="1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11" y="11"/>
                  </a:lnTo>
                  <a:lnTo>
                    <a:pt x="19" y="12"/>
                  </a:lnTo>
                  <a:lnTo>
                    <a:pt x="37" y="12"/>
                  </a:lnTo>
                  <a:lnTo>
                    <a:pt x="71" y="11"/>
                  </a:lnTo>
                  <a:lnTo>
                    <a:pt x="71" y="11"/>
                  </a:lnTo>
                  <a:lnTo>
                    <a:pt x="93" y="9"/>
                  </a:lnTo>
                  <a:lnTo>
                    <a:pt x="115" y="11"/>
                  </a:lnTo>
                  <a:lnTo>
                    <a:pt x="139" y="11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59" y="8"/>
                  </a:lnTo>
                  <a:lnTo>
                    <a:pt x="157" y="5"/>
                  </a:lnTo>
                  <a:lnTo>
                    <a:pt x="157" y="5"/>
                  </a:lnTo>
                  <a:lnTo>
                    <a:pt x="136" y="5"/>
                  </a:lnTo>
                  <a:lnTo>
                    <a:pt x="115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53" y="6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5"/>
                  </a:lnTo>
                  <a:lnTo>
                    <a:pt x="7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7" y="6"/>
                  </a:move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rgbClr val="00579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105" name="TextBox 29"/>
            <p:cNvSpPr txBox="1"/>
            <p:nvPr/>
          </p:nvSpPr>
          <p:spPr>
            <a:xfrm>
              <a:off x="1239106" y="702374"/>
              <a:ext cx="262377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60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这里可以是标题</a:t>
              </a:r>
              <a:endParaRPr lang="zh-CN" altLang="en-US" sz="2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3762307" y="2510972"/>
            <a:ext cx="4540704" cy="1074057"/>
            <a:chOff x="3659868" y="841828"/>
            <a:chExt cx="4540704" cy="1074057"/>
          </a:xfrm>
          <a:solidFill>
            <a:srgbClr val="005790"/>
          </a:solidFill>
        </p:grpSpPr>
        <p:grpSp>
          <p:nvGrpSpPr>
            <p:cNvPr id="12" name="组合 11"/>
            <p:cNvGrpSpPr/>
            <p:nvPr/>
          </p:nvGrpSpPr>
          <p:grpSpPr>
            <a:xfrm>
              <a:off x="3659868" y="841828"/>
              <a:ext cx="4540704" cy="1074057"/>
              <a:chOff x="4429125" y="2685143"/>
              <a:chExt cx="4118758" cy="1182009"/>
            </a:xfrm>
            <a:grpFill/>
          </p:grpSpPr>
          <p:sp>
            <p:nvSpPr>
              <p:cNvPr id="14" name="Freeform 92"/>
              <p:cNvSpPr>
                <a:spLocks noEditPoints="1"/>
              </p:cNvSpPr>
              <p:nvPr/>
            </p:nvSpPr>
            <p:spPr bwMode="auto">
              <a:xfrm>
                <a:off x="4429125" y="2685143"/>
                <a:ext cx="4118758" cy="1182009"/>
              </a:xfrm>
              <a:custGeom>
                <a:avLst/>
                <a:gdLst>
                  <a:gd name="T0" fmla="*/ 1235 w 1305"/>
                  <a:gd name="T1" fmla="*/ 116 h 339"/>
                  <a:gd name="T2" fmla="*/ 1299 w 1305"/>
                  <a:gd name="T3" fmla="*/ 11 h 339"/>
                  <a:gd name="T4" fmla="*/ 868 w 1305"/>
                  <a:gd name="T5" fmla="*/ 14 h 339"/>
                  <a:gd name="T6" fmla="*/ 862 w 1305"/>
                  <a:gd name="T7" fmla="*/ 70 h 339"/>
                  <a:gd name="T8" fmla="*/ 408 w 1305"/>
                  <a:gd name="T9" fmla="*/ 31 h 339"/>
                  <a:gd name="T10" fmla="*/ 1 w 1305"/>
                  <a:gd name="T11" fmla="*/ 36 h 339"/>
                  <a:gd name="T12" fmla="*/ 20 w 1305"/>
                  <a:gd name="T13" fmla="*/ 231 h 339"/>
                  <a:gd name="T14" fmla="*/ 174 w 1305"/>
                  <a:gd name="T15" fmla="*/ 250 h 339"/>
                  <a:gd name="T16" fmla="*/ 61 w 1305"/>
                  <a:gd name="T17" fmla="*/ 177 h 339"/>
                  <a:gd name="T18" fmla="*/ 45 w 1305"/>
                  <a:gd name="T19" fmla="*/ 90 h 339"/>
                  <a:gd name="T20" fmla="*/ 44 w 1305"/>
                  <a:gd name="T21" fmla="*/ 40 h 339"/>
                  <a:gd name="T22" fmla="*/ 14 w 1305"/>
                  <a:gd name="T23" fmla="*/ 37 h 339"/>
                  <a:gd name="T24" fmla="*/ 189 w 1305"/>
                  <a:gd name="T25" fmla="*/ 89 h 339"/>
                  <a:gd name="T26" fmla="*/ 199 w 1305"/>
                  <a:gd name="T27" fmla="*/ 335 h 339"/>
                  <a:gd name="T28" fmla="*/ 778 w 1305"/>
                  <a:gd name="T29" fmla="*/ 327 h 339"/>
                  <a:gd name="T30" fmla="*/ 1061 w 1305"/>
                  <a:gd name="T31" fmla="*/ 273 h 339"/>
                  <a:gd name="T32" fmla="*/ 1076 w 1305"/>
                  <a:gd name="T33" fmla="*/ 231 h 339"/>
                  <a:gd name="T34" fmla="*/ 1299 w 1305"/>
                  <a:gd name="T35" fmla="*/ 209 h 339"/>
                  <a:gd name="T36" fmla="*/ 909 w 1305"/>
                  <a:gd name="T37" fmla="*/ 71 h 339"/>
                  <a:gd name="T38" fmla="*/ 925 w 1305"/>
                  <a:gd name="T39" fmla="*/ 71 h 339"/>
                  <a:gd name="T40" fmla="*/ 886 w 1305"/>
                  <a:gd name="T41" fmla="*/ 30 h 339"/>
                  <a:gd name="T42" fmla="*/ 870 w 1305"/>
                  <a:gd name="T43" fmla="*/ 25 h 339"/>
                  <a:gd name="T44" fmla="*/ 869 w 1305"/>
                  <a:gd name="T45" fmla="*/ 70 h 339"/>
                  <a:gd name="T46" fmla="*/ 399 w 1305"/>
                  <a:gd name="T47" fmla="*/ 56 h 339"/>
                  <a:gd name="T48" fmla="*/ 382 w 1305"/>
                  <a:gd name="T49" fmla="*/ 47 h 339"/>
                  <a:gd name="T50" fmla="*/ 382 w 1305"/>
                  <a:gd name="T51" fmla="*/ 47 h 339"/>
                  <a:gd name="T52" fmla="*/ 349 w 1305"/>
                  <a:gd name="T53" fmla="*/ 70 h 339"/>
                  <a:gd name="T54" fmla="*/ 325 w 1305"/>
                  <a:gd name="T55" fmla="*/ 63 h 339"/>
                  <a:gd name="T56" fmla="*/ 325 w 1305"/>
                  <a:gd name="T57" fmla="*/ 76 h 339"/>
                  <a:gd name="T58" fmla="*/ 318 w 1305"/>
                  <a:gd name="T59" fmla="*/ 76 h 339"/>
                  <a:gd name="T60" fmla="*/ 298 w 1305"/>
                  <a:gd name="T61" fmla="*/ 70 h 339"/>
                  <a:gd name="T62" fmla="*/ 1049 w 1305"/>
                  <a:gd name="T63" fmla="*/ 289 h 339"/>
                  <a:gd name="T64" fmla="*/ 1042 w 1305"/>
                  <a:gd name="T65" fmla="*/ 297 h 339"/>
                  <a:gd name="T66" fmla="*/ 762 w 1305"/>
                  <a:gd name="T67" fmla="*/ 315 h 339"/>
                  <a:gd name="T68" fmla="*/ 192 w 1305"/>
                  <a:gd name="T69" fmla="*/ 310 h 339"/>
                  <a:gd name="T70" fmla="*/ 213 w 1305"/>
                  <a:gd name="T71" fmla="*/ 302 h 339"/>
                  <a:gd name="T72" fmla="*/ 192 w 1305"/>
                  <a:gd name="T73" fmla="*/ 236 h 339"/>
                  <a:gd name="T74" fmla="*/ 223 w 1305"/>
                  <a:gd name="T75" fmla="*/ 111 h 339"/>
                  <a:gd name="T76" fmla="*/ 196 w 1305"/>
                  <a:gd name="T77" fmla="*/ 104 h 339"/>
                  <a:gd name="T78" fmla="*/ 1036 w 1305"/>
                  <a:gd name="T79" fmla="*/ 88 h 339"/>
                  <a:gd name="T80" fmla="*/ 1043 w 1305"/>
                  <a:gd name="T81" fmla="*/ 99 h 339"/>
                  <a:gd name="T82" fmla="*/ 1049 w 1305"/>
                  <a:gd name="T83" fmla="*/ 289 h 339"/>
                  <a:gd name="T84" fmla="*/ 947 w 1305"/>
                  <a:gd name="T85" fmla="*/ 72 h 339"/>
                  <a:gd name="T86" fmla="*/ 952 w 1305"/>
                  <a:gd name="T87" fmla="*/ 62 h 339"/>
                  <a:gd name="T88" fmla="*/ 968 w 1305"/>
                  <a:gd name="T89" fmla="*/ 72 h 339"/>
                  <a:gd name="T90" fmla="*/ 1004 w 1305"/>
                  <a:gd name="T91" fmla="*/ 73 h 339"/>
                  <a:gd name="T92" fmla="*/ 1176 w 1305"/>
                  <a:gd name="T93" fmla="*/ 209 h 339"/>
                  <a:gd name="T94" fmla="*/ 1059 w 1305"/>
                  <a:gd name="T95" fmla="*/ 210 h 339"/>
                  <a:gd name="T96" fmla="*/ 1071 w 1305"/>
                  <a:gd name="T97" fmla="*/ 206 h 339"/>
                  <a:gd name="T98" fmla="*/ 1044 w 1305"/>
                  <a:gd name="T99" fmla="*/ 78 h 339"/>
                  <a:gd name="T100" fmla="*/ 972 w 1305"/>
                  <a:gd name="T101" fmla="*/ 44 h 339"/>
                  <a:gd name="T102" fmla="*/ 949 w 1305"/>
                  <a:gd name="T103" fmla="*/ 41 h 339"/>
                  <a:gd name="T104" fmla="*/ 1232 w 1305"/>
                  <a:gd name="T105" fmla="*/ 99 h 339"/>
                  <a:gd name="T106" fmla="*/ 1269 w 1305"/>
                  <a:gd name="T107" fmla="*/ 185 h 339"/>
                  <a:gd name="T108" fmla="*/ 1280 w 1305"/>
                  <a:gd name="T109" fmla="*/ 189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305" h="339">
                    <a:moveTo>
                      <a:pt x="1303" y="200"/>
                    </a:moveTo>
                    <a:cubicBezTo>
                      <a:pt x="1293" y="186"/>
                      <a:pt x="1281" y="173"/>
                      <a:pt x="1269" y="160"/>
                    </a:cubicBezTo>
                    <a:cubicBezTo>
                      <a:pt x="1263" y="152"/>
                      <a:pt x="1256" y="145"/>
                      <a:pt x="1250" y="138"/>
                    </a:cubicBezTo>
                    <a:cubicBezTo>
                      <a:pt x="1244" y="132"/>
                      <a:pt x="1233" y="124"/>
                      <a:pt x="1235" y="116"/>
                    </a:cubicBezTo>
                    <a:cubicBezTo>
                      <a:pt x="1236" y="109"/>
                      <a:pt x="1245" y="99"/>
                      <a:pt x="1249" y="93"/>
                    </a:cubicBezTo>
                    <a:cubicBezTo>
                      <a:pt x="1254" y="85"/>
                      <a:pt x="1260" y="77"/>
                      <a:pt x="1265" y="68"/>
                    </a:cubicBezTo>
                    <a:cubicBezTo>
                      <a:pt x="1276" y="50"/>
                      <a:pt x="1287" y="32"/>
                      <a:pt x="1298" y="14"/>
                    </a:cubicBezTo>
                    <a:cubicBezTo>
                      <a:pt x="1299" y="13"/>
                      <a:pt x="1299" y="12"/>
                      <a:pt x="1299" y="11"/>
                    </a:cubicBezTo>
                    <a:cubicBezTo>
                      <a:pt x="1303" y="8"/>
                      <a:pt x="1300" y="0"/>
                      <a:pt x="1294" y="1"/>
                    </a:cubicBezTo>
                    <a:cubicBezTo>
                      <a:pt x="1154" y="22"/>
                      <a:pt x="1012" y="26"/>
                      <a:pt x="872" y="13"/>
                    </a:cubicBezTo>
                    <a:cubicBezTo>
                      <a:pt x="870" y="13"/>
                      <a:pt x="869" y="14"/>
                      <a:pt x="868" y="15"/>
                    </a:cubicBezTo>
                    <a:cubicBezTo>
                      <a:pt x="868" y="15"/>
                      <a:pt x="868" y="14"/>
                      <a:pt x="868" y="14"/>
                    </a:cubicBezTo>
                    <a:cubicBezTo>
                      <a:pt x="867" y="11"/>
                      <a:pt x="862" y="12"/>
                      <a:pt x="862" y="15"/>
                    </a:cubicBezTo>
                    <a:cubicBezTo>
                      <a:pt x="861" y="24"/>
                      <a:pt x="862" y="34"/>
                      <a:pt x="862" y="44"/>
                    </a:cubicBezTo>
                    <a:cubicBezTo>
                      <a:pt x="862" y="52"/>
                      <a:pt x="860" y="61"/>
                      <a:pt x="862" y="69"/>
                    </a:cubicBezTo>
                    <a:cubicBezTo>
                      <a:pt x="862" y="70"/>
                      <a:pt x="862" y="70"/>
                      <a:pt x="862" y="70"/>
                    </a:cubicBezTo>
                    <a:cubicBezTo>
                      <a:pt x="710" y="68"/>
                      <a:pt x="559" y="69"/>
                      <a:pt x="407" y="73"/>
                    </a:cubicBezTo>
                    <a:cubicBezTo>
                      <a:pt x="408" y="68"/>
                      <a:pt x="408" y="62"/>
                      <a:pt x="409" y="57"/>
                    </a:cubicBezTo>
                    <a:cubicBezTo>
                      <a:pt x="409" y="49"/>
                      <a:pt x="410" y="41"/>
                      <a:pt x="409" y="33"/>
                    </a:cubicBezTo>
                    <a:cubicBezTo>
                      <a:pt x="409" y="32"/>
                      <a:pt x="409" y="31"/>
                      <a:pt x="408" y="31"/>
                    </a:cubicBezTo>
                    <a:cubicBezTo>
                      <a:pt x="407" y="30"/>
                      <a:pt x="406" y="29"/>
                      <a:pt x="404" y="29"/>
                    </a:cubicBezTo>
                    <a:cubicBezTo>
                      <a:pt x="338" y="26"/>
                      <a:pt x="272" y="26"/>
                      <a:pt x="206" y="26"/>
                    </a:cubicBezTo>
                    <a:cubicBezTo>
                      <a:pt x="141" y="26"/>
                      <a:pt x="74" y="24"/>
                      <a:pt x="9" y="30"/>
                    </a:cubicBezTo>
                    <a:cubicBezTo>
                      <a:pt x="6" y="27"/>
                      <a:pt x="0" y="31"/>
                      <a:pt x="1" y="36"/>
                    </a:cubicBezTo>
                    <a:cubicBezTo>
                      <a:pt x="10" y="71"/>
                      <a:pt x="38" y="103"/>
                      <a:pt x="63" y="128"/>
                    </a:cubicBezTo>
                    <a:cubicBezTo>
                      <a:pt x="73" y="138"/>
                      <a:pt x="73" y="139"/>
                      <a:pt x="65" y="151"/>
                    </a:cubicBezTo>
                    <a:cubicBezTo>
                      <a:pt x="59" y="159"/>
                      <a:pt x="53" y="167"/>
                      <a:pt x="48" y="176"/>
                    </a:cubicBezTo>
                    <a:cubicBezTo>
                      <a:pt x="37" y="193"/>
                      <a:pt x="26" y="211"/>
                      <a:pt x="20" y="231"/>
                    </a:cubicBezTo>
                    <a:cubicBezTo>
                      <a:pt x="19" y="234"/>
                      <a:pt x="22" y="236"/>
                      <a:pt x="24" y="235"/>
                    </a:cubicBezTo>
                    <a:cubicBezTo>
                      <a:pt x="24" y="237"/>
                      <a:pt x="24" y="239"/>
                      <a:pt x="27" y="239"/>
                    </a:cubicBezTo>
                    <a:cubicBezTo>
                      <a:pt x="50" y="243"/>
                      <a:pt x="74" y="244"/>
                      <a:pt x="98" y="246"/>
                    </a:cubicBezTo>
                    <a:cubicBezTo>
                      <a:pt x="123" y="248"/>
                      <a:pt x="149" y="252"/>
                      <a:pt x="174" y="250"/>
                    </a:cubicBezTo>
                    <a:cubicBezTo>
                      <a:pt x="179" y="249"/>
                      <a:pt x="181" y="242"/>
                      <a:pt x="176" y="241"/>
                    </a:cubicBezTo>
                    <a:cubicBezTo>
                      <a:pt x="152" y="236"/>
                      <a:pt x="128" y="236"/>
                      <a:pt x="104" y="235"/>
                    </a:cubicBezTo>
                    <a:cubicBezTo>
                      <a:pt x="79" y="233"/>
                      <a:pt x="53" y="231"/>
                      <a:pt x="28" y="232"/>
                    </a:cubicBezTo>
                    <a:cubicBezTo>
                      <a:pt x="40" y="214"/>
                      <a:pt x="50" y="195"/>
                      <a:pt x="61" y="177"/>
                    </a:cubicBezTo>
                    <a:cubicBezTo>
                      <a:pt x="68" y="167"/>
                      <a:pt x="77" y="157"/>
                      <a:pt x="83" y="147"/>
                    </a:cubicBezTo>
                    <a:cubicBezTo>
                      <a:pt x="86" y="142"/>
                      <a:pt x="87" y="139"/>
                      <a:pt x="84" y="133"/>
                    </a:cubicBezTo>
                    <a:cubicBezTo>
                      <a:pt x="81" y="126"/>
                      <a:pt x="73" y="121"/>
                      <a:pt x="67" y="115"/>
                    </a:cubicBezTo>
                    <a:cubicBezTo>
                      <a:pt x="60" y="107"/>
                      <a:pt x="52" y="99"/>
                      <a:pt x="45" y="90"/>
                    </a:cubicBezTo>
                    <a:cubicBezTo>
                      <a:pt x="35" y="77"/>
                      <a:pt x="27" y="62"/>
                      <a:pt x="19" y="48"/>
                    </a:cubicBezTo>
                    <a:cubicBezTo>
                      <a:pt x="23" y="48"/>
                      <a:pt x="27" y="48"/>
                      <a:pt x="31" y="48"/>
                    </a:cubicBezTo>
                    <a:cubicBezTo>
                      <a:pt x="35" y="48"/>
                      <a:pt x="40" y="49"/>
                      <a:pt x="44" y="47"/>
                    </a:cubicBezTo>
                    <a:cubicBezTo>
                      <a:pt x="48" y="46"/>
                      <a:pt x="48" y="42"/>
                      <a:pt x="44" y="40"/>
                    </a:cubicBezTo>
                    <a:cubicBezTo>
                      <a:pt x="40" y="39"/>
                      <a:pt x="35" y="39"/>
                      <a:pt x="31" y="40"/>
                    </a:cubicBezTo>
                    <a:cubicBezTo>
                      <a:pt x="26" y="40"/>
                      <a:pt x="21" y="40"/>
                      <a:pt x="17" y="40"/>
                    </a:cubicBezTo>
                    <a:cubicBezTo>
                      <a:pt x="16" y="40"/>
                      <a:pt x="16" y="40"/>
                      <a:pt x="15" y="40"/>
                    </a:cubicBezTo>
                    <a:cubicBezTo>
                      <a:pt x="15" y="39"/>
                      <a:pt x="14" y="38"/>
                      <a:pt x="14" y="37"/>
                    </a:cubicBezTo>
                    <a:cubicBezTo>
                      <a:pt x="78" y="39"/>
                      <a:pt x="142" y="36"/>
                      <a:pt x="206" y="36"/>
                    </a:cubicBezTo>
                    <a:cubicBezTo>
                      <a:pt x="263" y="36"/>
                      <a:pt x="320" y="37"/>
                      <a:pt x="377" y="38"/>
                    </a:cubicBezTo>
                    <a:cubicBezTo>
                      <a:pt x="317" y="58"/>
                      <a:pt x="254" y="69"/>
                      <a:pt x="191" y="81"/>
                    </a:cubicBezTo>
                    <a:cubicBezTo>
                      <a:pt x="187" y="81"/>
                      <a:pt x="187" y="86"/>
                      <a:pt x="189" y="89"/>
                    </a:cubicBezTo>
                    <a:cubicBezTo>
                      <a:pt x="188" y="90"/>
                      <a:pt x="187" y="91"/>
                      <a:pt x="187" y="93"/>
                    </a:cubicBezTo>
                    <a:cubicBezTo>
                      <a:pt x="183" y="143"/>
                      <a:pt x="182" y="192"/>
                      <a:pt x="180" y="242"/>
                    </a:cubicBezTo>
                    <a:cubicBezTo>
                      <a:pt x="179" y="263"/>
                      <a:pt x="177" y="284"/>
                      <a:pt x="178" y="304"/>
                    </a:cubicBezTo>
                    <a:cubicBezTo>
                      <a:pt x="179" y="318"/>
                      <a:pt x="185" y="330"/>
                      <a:pt x="199" y="335"/>
                    </a:cubicBezTo>
                    <a:cubicBezTo>
                      <a:pt x="217" y="339"/>
                      <a:pt x="238" y="336"/>
                      <a:pt x="255" y="336"/>
                    </a:cubicBezTo>
                    <a:cubicBezTo>
                      <a:pt x="282" y="335"/>
                      <a:pt x="309" y="335"/>
                      <a:pt x="335" y="335"/>
                    </a:cubicBezTo>
                    <a:cubicBezTo>
                      <a:pt x="384" y="334"/>
                      <a:pt x="433" y="333"/>
                      <a:pt x="482" y="333"/>
                    </a:cubicBezTo>
                    <a:cubicBezTo>
                      <a:pt x="581" y="331"/>
                      <a:pt x="679" y="329"/>
                      <a:pt x="778" y="327"/>
                    </a:cubicBezTo>
                    <a:cubicBezTo>
                      <a:pt x="828" y="326"/>
                      <a:pt x="878" y="324"/>
                      <a:pt x="928" y="323"/>
                    </a:cubicBezTo>
                    <a:cubicBezTo>
                      <a:pt x="950" y="322"/>
                      <a:pt x="972" y="322"/>
                      <a:pt x="995" y="321"/>
                    </a:cubicBezTo>
                    <a:cubicBezTo>
                      <a:pt x="1011" y="321"/>
                      <a:pt x="1036" y="325"/>
                      <a:pt x="1051" y="315"/>
                    </a:cubicBezTo>
                    <a:cubicBezTo>
                      <a:pt x="1064" y="305"/>
                      <a:pt x="1061" y="287"/>
                      <a:pt x="1061" y="273"/>
                    </a:cubicBezTo>
                    <a:cubicBezTo>
                      <a:pt x="1060" y="259"/>
                      <a:pt x="1060" y="245"/>
                      <a:pt x="1059" y="232"/>
                    </a:cubicBezTo>
                    <a:cubicBezTo>
                      <a:pt x="1061" y="232"/>
                      <a:pt x="1063" y="232"/>
                      <a:pt x="1065" y="232"/>
                    </a:cubicBezTo>
                    <a:cubicBezTo>
                      <a:pt x="1068" y="233"/>
                      <a:pt x="1072" y="234"/>
                      <a:pt x="1074" y="233"/>
                    </a:cubicBezTo>
                    <a:cubicBezTo>
                      <a:pt x="1075" y="232"/>
                      <a:pt x="1076" y="232"/>
                      <a:pt x="1076" y="231"/>
                    </a:cubicBezTo>
                    <a:cubicBezTo>
                      <a:pt x="1090" y="231"/>
                      <a:pt x="1104" y="229"/>
                      <a:pt x="1118" y="227"/>
                    </a:cubicBezTo>
                    <a:cubicBezTo>
                      <a:pt x="1138" y="225"/>
                      <a:pt x="1159" y="223"/>
                      <a:pt x="1180" y="221"/>
                    </a:cubicBezTo>
                    <a:cubicBezTo>
                      <a:pt x="1199" y="219"/>
                      <a:pt x="1219" y="217"/>
                      <a:pt x="1239" y="215"/>
                    </a:cubicBezTo>
                    <a:cubicBezTo>
                      <a:pt x="1258" y="213"/>
                      <a:pt x="1280" y="214"/>
                      <a:pt x="1299" y="209"/>
                    </a:cubicBezTo>
                    <a:cubicBezTo>
                      <a:pt x="1301" y="208"/>
                      <a:pt x="1302" y="206"/>
                      <a:pt x="1302" y="204"/>
                    </a:cubicBezTo>
                    <a:cubicBezTo>
                      <a:pt x="1304" y="204"/>
                      <a:pt x="1305" y="202"/>
                      <a:pt x="1303" y="200"/>
                    </a:cubicBezTo>
                    <a:close/>
                    <a:moveTo>
                      <a:pt x="925" y="71"/>
                    </a:moveTo>
                    <a:cubicBezTo>
                      <a:pt x="919" y="71"/>
                      <a:pt x="914" y="71"/>
                      <a:pt x="909" y="71"/>
                    </a:cubicBezTo>
                    <a:cubicBezTo>
                      <a:pt x="908" y="66"/>
                      <a:pt x="907" y="60"/>
                      <a:pt x="906" y="55"/>
                    </a:cubicBezTo>
                    <a:cubicBezTo>
                      <a:pt x="905" y="49"/>
                      <a:pt x="905" y="43"/>
                      <a:pt x="904" y="37"/>
                    </a:cubicBezTo>
                    <a:cubicBezTo>
                      <a:pt x="910" y="39"/>
                      <a:pt x="916" y="41"/>
                      <a:pt x="922" y="43"/>
                    </a:cubicBezTo>
                    <a:cubicBezTo>
                      <a:pt x="920" y="52"/>
                      <a:pt x="920" y="63"/>
                      <a:pt x="925" y="71"/>
                    </a:cubicBezTo>
                    <a:close/>
                    <a:moveTo>
                      <a:pt x="900" y="35"/>
                    </a:moveTo>
                    <a:cubicBezTo>
                      <a:pt x="899" y="46"/>
                      <a:pt x="898" y="60"/>
                      <a:pt x="901" y="71"/>
                    </a:cubicBezTo>
                    <a:cubicBezTo>
                      <a:pt x="897" y="71"/>
                      <a:pt x="894" y="71"/>
                      <a:pt x="890" y="71"/>
                    </a:cubicBezTo>
                    <a:cubicBezTo>
                      <a:pt x="889" y="57"/>
                      <a:pt x="886" y="44"/>
                      <a:pt x="886" y="30"/>
                    </a:cubicBezTo>
                    <a:cubicBezTo>
                      <a:pt x="890" y="32"/>
                      <a:pt x="895" y="34"/>
                      <a:pt x="900" y="35"/>
                    </a:cubicBezTo>
                    <a:close/>
                    <a:moveTo>
                      <a:pt x="869" y="69"/>
                    </a:moveTo>
                    <a:cubicBezTo>
                      <a:pt x="873" y="61"/>
                      <a:pt x="872" y="51"/>
                      <a:pt x="872" y="42"/>
                    </a:cubicBezTo>
                    <a:cubicBezTo>
                      <a:pt x="872" y="36"/>
                      <a:pt x="871" y="30"/>
                      <a:pt x="870" y="25"/>
                    </a:cubicBezTo>
                    <a:cubicBezTo>
                      <a:pt x="870" y="25"/>
                      <a:pt x="870" y="25"/>
                      <a:pt x="870" y="25"/>
                    </a:cubicBezTo>
                    <a:cubicBezTo>
                      <a:pt x="874" y="26"/>
                      <a:pt x="877" y="27"/>
                      <a:pt x="880" y="28"/>
                    </a:cubicBezTo>
                    <a:cubicBezTo>
                      <a:pt x="879" y="42"/>
                      <a:pt x="878" y="57"/>
                      <a:pt x="882" y="71"/>
                    </a:cubicBezTo>
                    <a:cubicBezTo>
                      <a:pt x="878" y="71"/>
                      <a:pt x="873" y="70"/>
                      <a:pt x="869" y="70"/>
                    </a:cubicBezTo>
                    <a:cubicBezTo>
                      <a:pt x="869" y="70"/>
                      <a:pt x="869" y="70"/>
                      <a:pt x="869" y="69"/>
                    </a:cubicBezTo>
                    <a:close/>
                    <a:moveTo>
                      <a:pt x="388" y="45"/>
                    </a:moveTo>
                    <a:cubicBezTo>
                      <a:pt x="392" y="43"/>
                      <a:pt x="397" y="42"/>
                      <a:pt x="402" y="40"/>
                    </a:cubicBezTo>
                    <a:cubicBezTo>
                      <a:pt x="401" y="45"/>
                      <a:pt x="400" y="51"/>
                      <a:pt x="399" y="56"/>
                    </a:cubicBezTo>
                    <a:cubicBezTo>
                      <a:pt x="398" y="62"/>
                      <a:pt x="397" y="68"/>
                      <a:pt x="397" y="73"/>
                    </a:cubicBezTo>
                    <a:cubicBezTo>
                      <a:pt x="395" y="73"/>
                      <a:pt x="392" y="74"/>
                      <a:pt x="389" y="74"/>
                    </a:cubicBezTo>
                    <a:cubicBezTo>
                      <a:pt x="387" y="64"/>
                      <a:pt x="386" y="55"/>
                      <a:pt x="388" y="45"/>
                    </a:cubicBezTo>
                    <a:close/>
                    <a:moveTo>
                      <a:pt x="382" y="47"/>
                    </a:moveTo>
                    <a:cubicBezTo>
                      <a:pt x="380" y="56"/>
                      <a:pt x="379" y="65"/>
                      <a:pt x="381" y="74"/>
                    </a:cubicBezTo>
                    <a:cubicBezTo>
                      <a:pt x="377" y="74"/>
                      <a:pt x="373" y="74"/>
                      <a:pt x="368" y="74"/>
                    </a:cubicBezTo>
                    <a:cubicBezTo>
                      <a:pt x="369" y="66"/>
                      <a:pt x="369" y="59"/>
                      <a:pt x="368" y="51"/>
                    </a:cubicBezTo>
                    <a:cubicBezTo>
                      <a:pt x="373" y="49"/>
                      <a:pt x="377" y="48"/>
                      <a:pt x="382" y="47"/>
                    </a:cubicBezTo>
                    <a:close/>
                    <a:moveTo>
                      <a:pt x="363" y="52"/>
                    </a:moveTo>
                    <a:cubicBezTo>
                      <a:pt x="363" y="60"/>
                      <a:pt x="362" y="67"/>
                      <a:pt x="361" y="74"/>
                    </a:cubicBezTo>
                    <a:cubicBezTo>
                      <a:pt x="357" y="75"/>
                      <a:pt x="353" y="75"/>
                      <a:pt x="349" y="75"/>
                    </a:cubicBezTo>
                    <a:cubicBezTo>
                      <a:pt x="350" y="73"/>
                      <a:pt x="349" y="72"/>
                      <a:pt x="349" y="70"/>
                    </a:cubicBezTo>
                    <a:cubicBezTo>
                      <a:pt x="349" y="66"/>
                      <a:pt x="349" y="61"/>
                      <a:pt x="348" y="57"/>
                    </a:cubicBezTo>
                    <a:cubicBezTo>
                      <a:pt x="353" y="55"/>
                      <a:pt x="358" y="54"/>
                      <a:pt x="363" y="52"/>
                    </a:cubicBezTo>
                    <a:close/>
                    <a:moveTo>
                      <a:pt x="325" y="71"/>
                    </a:moveTo>
                    <a:cubicBezTo>
                      <a:pt x="325" y="68"/>
                      <a:pt x="325" y="66"/>
                      <a:pt x="325" y="63"/>
                    </a:cubicBezTo>
                    <a:cubicBezTo>
                      <a:pt x="331" y="61"/>
                      <a:pt x="337" y="60"/>
                      <a:pt x="343" y="58"/>
                    </a:cubicBezTo>
                    <a:cubicBezTo>
                      <a:pt x="343" y="62"/>
                      <a:pt x="343" y="66"/>
                      <a:pt x="342" y="70"/>
                    </a:cubicBezTo>
                    <a:cubicBezTo>
                      <a:pt x="342" y="72"/>
                      <a:pt x="342" y="73"/>
                      <a:pt x="342" y="75"/>
                    </a:cubicBezTo>
                    <a:cubicBezTo>
                      <a:pt x="336" y="75"/>
                      <a:pt x="330" y="75"/>
                      <a:pt x="325" y="76"/>
                    </a:cubicBezTo>
                    <a:cubicBezTo>
                      <a:pt x="325" y="74"/>
                      <a:pt x="325" y="72"/>
                      <a:pt x="325" y="71"/>
                    </a:cubicBezTo>
                    <a:close/>
                    <a:moveTo>
                      <a:pt x="320" y="64"/>
                    </a:moveTo>
                    <a:cubicBezTo>
                      <a:pt x="320" y="66"/>
                      <a:pt x="319" y="68"/>
                      <a:pt x="319" y="70"/>
                    </a:cubicBezTo>
                    <a:cubicBezTo>
                      <a:pt x="319" y="72"/>
                      <a:pt x="318" y="74"/>
                      <a:pt x="318" y="76"/>
                    </a:cubicBezTo>
                    <a:cubicBezTo>
                      <a:pt x="313" y="76"/>
                      <a:pt x="309" y="76"/>
                      <a:pt x="304" y="76"/>
                    </a:cubicBezTo>
                    <a:cubicBezTo>
                      <a:pt x="303" y="74"/>
                      <a:pt x="302" y="71"/>
                      <a:pt x="302" y="69"/>
                    </a:cubicBezTo>
                    <a:cubicBezTo>
                      <a:pt x="308" y="67"/>
                      <a:pt x="314" y="66"/>
                      <a:pt x="320" y="64"/>
                    </a:cubicBezTo>
                    <a:close/>
                    <a:moveTo>
                      <a:pt x="298" y="70"/>
                    </a:moveTo>
                    <a:cubicBezTo>
                      <a:pt x="298" y="72"/>
                      <a:pt x="298" y="74"/>
                      <a:pt x="299" y="76"/>
                    </a:cubicBezTo>
                    <a:cubicBezTo>
                      <a:pt x="286" y="77"/>
                      <a:pt x="274" y="77"/>
                      <a:pt x="261" y="78"/>
                    </a:cubicBezTo>
                    <a:cubicBezTo>
                      <a:pt x="273" y="75"/>
                      <a:pt x="286" y="72"/>
                      <a:pt x="298" y="70"/>
                    </a:cubicBezTo>
                    <a:close/>
                    <a:moveTo>
                      <a:pt x="1049" y="289"/>
                    </a:moveTo>
                    <a:cubicBezTo>
                      <a:pt x="1047" y="288"/>
                      <a:pt x="1045" y="289"/>
                      <a:pt x="1042" y="289"/>
                    </a:cubicBezTo>
                    <a:cubicBezTo>
                      <a:pt x="1039" y="289"/>
                      <a:pt x="1037" y="289"/>
                      <a:pt x="1034" y="289"/>
                    </a:cubicBezTo>
                    <a:cubicBezTo>
                      <a:pt x="1031" y="290"/>
                      <a:pt x="1031" y="296"/>
                      <a:pt x="1034" y="297"/>
                    </a:cubicBezTo>
                    <a:cubicBezTo>
                      <a:pt x="1037" y="297"/>
                      <a:pt x="1039" y="297"/>
                      <a:pt x="1042" y="297"/>
                    </a:cubicBezTo>
                    <a:cubicBezTo>
                      <a:pt x="1044" y="297"/>
                      <a:pt x="1046" y="297"/>
                      <a:pt x="1048" y="297"/>
                    </a:cubicBezTo>
                    <a:cubicBezTo>
                      <a:pt x="1048" y="297"/>
                      <a:pt x="1048" y="297"/>
                      <a:pt x="1048" y="297"/>
                    </a:cubicBezTo>
                    <a:cubicBezTo>
                      <a:pt x="1044" y="311"/>
                      <a:pt x="1025" y="308"/>
                      <a:pt x="1015" y="308"/>
                    </a:cubicBezTo>
                    <a:cubicBezTo>
                      <a:pt x="930" y="311"/>
                      <a:pt x="846" y="313"/>
                      <a:pt x="762" y="315"/>
                    </a:cubicBezTo>
                    <a:cubicBezTo>
                      <a:pt x="593" y="319"/>
                      <a:pt x="424" y="321"/>
                      <a:pt x="255" y="323"/>
                    </a:cubicBezTo>
                    <a:cubicBezTo>
                      <a:pt x="244" y="323"/>
                      <a:pt x="233" y="323"/>
                      <a:pt x="222" y="323"/>
                    </a:cubicBezTo>
                    <a:cubicBezTo>
                      <a:pt x="217" y="323"/>
                      <a:pt x="212" y="324"/>
                      <a:pt x="207" y="323"/>
                    </a:cubicBezTo>
                    <a:cubicBezTo>
                      <a:pt x="198" y="321"/>
                      <a:pt x="194" y="316"/>
                      <a:pt x="192" y="310"/>
                    </a:cubicBezTo>
                    <a:cubicBezTo>
                      <a:pt x="192" y="310"/>
                      <a:pt x="193" y="310"/>
                      <a:pt x="193" y="310"/>
                    </a:cubicBezTo>
                    <a:cubicBezTo>
                      <a:pt x="195" y="310"/>
                      <a:pt x="198" y="310"/>
                      <a:pt x="200" y="310"/>
                    </a:cubicBezTo>
                    <a:cubicBezTo>
                      <a:pt x="204" y="311"/>
                      <a:pt x="209" y="311"/>
                      <a:pt x="213" y="310"/>
                    </a:cubicBezTo>
                    <a:cubicBezTo>
                      <a:pt x="217" y="309"/>
                      <a:pt x="217" y="303"/>
                      <a:pt x="213" y="302"/>
                    </a:cubicBezTo>
                    <a:cubicBezTo>
                      <a:pt x="209" y="301"/>
                      <a:pt x="204" y="302"/>
                      <a:pt x="200" y="302"/>
                    </a:cubicBezTo>
                    <a:cubicBezTo>
                      <a:pt x="197" y="302"/>
                      <a:pt x="193" y="302"/>
                      <a:pt x="191" y="304"/>
                    </a:cubicBezTo>
                    <a:cubicBezTo>
                      <a:pt x="190" y="303"/>
                      <a:pt x="190" y="301"/>
                      <a:pt x="190" y="299"/>
                    </a:cubicBezTo>
                    <a:cubicBezTo>
                      <a:pt x="189" y="278"/>
                      <a:pt x="192" y="257"/>
                      <a:pt x="192" y="236"/>
                    </a:cubicBezTo>
                    <a:cubicBezTo>
                      <a:pt x="194" y="195"/>
                      <a:pt x="195" y="154"/>
                      <a:pt x="196" y="112"/>
                    </a:cubicBezTo>
                    <a:cubicBezTo>
                      <a:pt x="196" y="113"/>
                      <a:pt x="197" y="113"/>
                      <a:pt x="198" y="113"/>
                    </a:cubicBezTo>
                    <a:cubicBezTo>
                      <a:pt x="202" y="113"/>
                      <a:pt x="207" y="113"/>
                      <a:pt x="211" y="113"/>
                    </a:cubicBezTo>
                    <a:cubicBezTo>
                      <a:pt x="215" y="113"/>
                      <a:pt x="219" y="113"/>
                      <a:pt x="223" y="111"/>
                    </a:cubicBezTo>
                    <a:cubicBezTo>
                      <a:pt x="225" y="110"/>
                      <a:pt x="225" y="107"/>
                      <a:pt x="223" y="106"/>
                    </a:cubicBezTo>
                    <a:cubicBezTo>
                      <a:pt x="219" y="103"/>
                      <a:pt x="215" y="104"/>
                      <a:pt x="211" y="104"/>
                    </a:cubicBezTo>
                    <a:cubicBezTo>
                      <a:pt x="207" y="104"/>
                      <a:pt x="202" y="104"/>
                      <a:pt x="197" y="104"/>
                    </a:cubicBezTo>
                    <a:cubicBezTo>
                      <a:pt x="197" y="104"/>
                      <a:pt x="196" y="104"/>
                      <a:pt x="196" y="104"/>
                    </a:cubicBezTo>
                    <a:cubicBezTo>
                      <a:pt x="196" y="100"/>
                      <a:pt x="196" y="97"/>
                      <a:pt x="196" y="93"/>
                    </a:cubicBezTo>
                    <a:cubicBezTo>
                      <a:pt x="196" y="92"/>
                      <a:pt x="196" y="91"/>
                      <a:pt x="196" y="91"/>
                    </a:cubicBezTo>
                    <a:cubicBezTo>
                      <a:pt x="475" y="80"/>
                      <a:pt x="754" y="78"/>
                      <a:pt x="1033" y="85"/>
                    </a:cubicBezTo>
                    <a:cubicBezTo>
                      <a:pt x="1034" y="86"/>
                      <a:pt x="1035" y="87"/>
                      <a:pt x="1036" y="88"/>
                    </a:cubicBezTo>
                    <a:cubicBezTo>
                      <a:pt x="1038" y="88"/>
                      <a:pt x="1039" y="90"/>
                      <a:pt x="1040" y="92"/>
                    </a:cubicBezTo>
                    <a:cubicBezTo>
                      <a:pt x="1039" y="92"/>
                      <a:pt x="1037" y="91"/>
                      <a:pt x="1035" y="90"/>
                    </a:cubicBezTo>
                    <a:cubicBezTo>
                      <a:pt x="1031" y="89"/>
                      <a:pt x="1028" y="93"/>
                      <a:pt x="1032" y="96"/>
                    </a:cubicBezTo>
                    <a:cubicBezTo>
                      <a:pt x="1035" y="98"/>
                      <a:pt x="1039" y="99"/>
                      <a:pt x="1043" y="99"/>
                    </a:cubicBezTo>
                    <a:cubicBezTo>
                      <a:pt x="1046" y="113"/>
                      <a:pt x="1044" y="135"/>
                      <a:pt x="1044" y="142"/>
                    </a:cubicBezTo>
                    <a:cubicBezTo>
                      <a:pt x="1045" y="164"/>
                      <a:pt x="1045" y="185"/>
                      <a:pt x="1046" y="207"/>
                    </a:cubicBezTo>
                    <a:cubicBezTo>
                      <a:pt x="1047" y="227"/>
                      <a:pt x="1047" y="247"/>
                      <a:pt x="1048" y="266"/>
                    </a:cubicBezTo>
                    <a:cubicBezTo>
                      <a:pt x="1048" y="272"/>
                      <a:pt x="1050" y="281"/>
                      <a:pt x="1049" y="289"/>
                    </a:cubicBezTo>
                    <a:close/>
                    <a:moveTo>
                      <a:pt x="928" y="45"/>
                    </a:moveTo>
                    <a:cubicBezTo>
                      <a:pt x="934" y="48"/>
                      <a:pt x="940" y="50"/>
                      <a:pt x="946" y="52"/>
                    </a:cubicBezTo>
                    <a:cubicBezTo>
                      <a:pt x="946" y="56"/>
                      <a:pt x="946" y="59"/>
                      <a:pt x="946" y="62"/>
                    </a:cubicBezTo>
                    <a:cubicBezTo>
                      <a:pt x="947" y="66"/>
                      <a:pt x="946" y="69"/>
                      <a:pt x="947" y="72"/>
                    </a:cubicBezTo>
                    <a:cubicBezTo>
                      <a:pt x="942" y="72"/>
                      <a:pt x="937" y="72"/>
                      <a:pt x="932" y="71"/>
                    </a:cubicBezTo>
                    <a:cubicBezTo>
                      <a:pt x="931" y="66"/>
                      <a:pt x="929" y="62"/>
                      <a:pt x="928" y="57"/>
                    </a:cubicBezTo>
                    <a:cubicBezTo>
                      <a:pt x="927" y="53"/>
                      <a:pt x="927" y="49"/>
                      <a:pt x="928" y="45"/>
                    </a:cubicBezTo>
                    <a:close/>
                    <a:moveTo>
                      <a:pt x="952" y="62"/>
                    </a:moveTo>
                    <a:cubicBezTo>
                      <a:pt x="952" y="59"/>
                      <a:pt x="952" y="57"/>
                      <a:pt x="951" y="54"/>
                    </a:cubicBezTo>
                    <a:cubicBezTo>
                      <a:pt x="957" y="56"/>
                      <a:pt x="962" y="58"/>
                      <a:pt x="967" y="60"/>
                    </a:cubicBezTo>
                    <a:cubicBezTo>
                      <a:pt x="968" y="62"/>
                      <a:pt x="968" y="64"/>
                      <a:pt x="968" y="67"/>
                    </a:cubicBezTo>
                    <a:cubicBezTo>
                      <a:pt x="968" y="68"/>
                      <a:pt x="968" y="70"/>
                      <a:pt x="968" y="72"/>
                    </a:cubicBezTo>
                    <a:cubicBezTo>
                      <a:pt x="963" y="72"/>
                      <a:pt x="958" y="72"/>
                      <a:pt x="953" y="72"/>
                    </a:cubicBezTo>
                    <a:cubicBezTo>
                      <a:pt x="954" y="68"/>
                      <a:pt x="953" y="65"/>
                      <a:pt x="952" y="62"/>
                    </a:cubicBezTo>
                    <a:close/>
                    <a:moveTo>
                      <a:pt x="974" y="62"/>
                    </a:moveTo>
                    <a:cubicBezTo>
                      <a:pt x="984" y="66"/>
                      <a:pt x="994" y="69"/>
                      <a:pt x="1004" y="73"/>
                    </a:cubicBezTo>
                    <a:cubicBezTo>
                      <a:pt x="994" y="73"/>
                      <a:pt x="984" y="72"/>
                      <a:pt x="975" y="72"/>
                    </a:cubicBezTo>
                    <a:cubicBezTo>
                      <a:pt x="975" y="69"/>
                      <a:pt x="975" y="66"/>
                      <a:pt x="974" y="62"/>
                    </a:cubicBezTo>
                    <a:close/>
                    <a:moveTo>
                      <a:pt x="1239" y="203"/>
                    </a:moveTo>
                    <a:cubicBezTo>
                      <a:pt x="1218" y="205"/>
                      <a:pt x="1197" y="207"/>
                      <a:pt x="1176" y="209"/>
                    </a:cubicBezTo>
                    <a:cubicBezTo>
                      <a:pt x="1156" y="211"/>
                      <a:pt x="1135" y="213"/>
                      <a:pt x="1114" y="216"/>
                    </a:cubicBezTo>
                    <a:cubicBezTo>
                      <a:pt x="1098" y="218"/>
                      <a:pt x="1080" y="219"/>
                      <a:pt x="1064" y="225"/>
                    </a:cubicBezTo>
                    <a:cubicBezTo>
                      <a:pt x="1062" y="225"/>
                      <a:pt x="1061" y="225"/>
                      <a:pt x="1059" y="225"/>
                    </a:cubicBezTo>
                    <a:cubicBezTo>
                      <a:pt x="1059" y="220"/>
                      <a:pt x="1059" y="215"/>
                      <a:pt x="1059" y="210"/>
                    </a:cubicBezTo>
                    <a:cubicBezTo>
                      <a:pt x="1062" y="212"/>
                      <a:pt x="1065" y="213"/>
                      <a:pt x="1069" y="214"/>
                    </a:cubicBezTo>
                    <a:cubicBezTo>
                      <a:pt x="1073" y="214"/>
                      <a:pt x="1078" y="215"/>
                      <a:pt x="1081" y="212"/>
                    </a:cubicBezTo>
                    <a:cubicBezTo>
                      <a:pt x="1082" y="211"/>
                      <a:pt x="1082" y="210"/>
                      <a:pt x="1081" y="209"/>
                    </a:cubicBezTo>
                    <a:cubicBezTo>
                      <a:pt x="1078" y="206"/>
                      <a:pt x="1075" y="207"/>
                      <a:pt x="1071" y="206"/>
                    </a:cubicBezTo>
                    <a:cubicBezTo>
                      <a:pt x="1067" y="206"/>
                      <a:pt x="1062" y="205"/>
                      <a:pt x="1058" y="204"/>
                    </a:cubicBezTo>
                    <a:cubicBezTo>
                      <a:pt x="1058" y="199"/>
                      <a:pt x="1058" y="193"/>
                      <a:pt x="1058" y="188"/>
                    </a:cubicBezTo>
                    <a:cubicBezTo>
                      <a:pt x="1057" y="161"/>
                      <a:pt x="1056" y="135"/>
                      <a:pt x="1055" y="109"/>
                    </a:cubicBezTo>
                    <a:cubicBezTo>
                      <a:pt x="1055" y="97"/>
                      <a:pt x="1054" y="84"/>
                      <a:pt x="1044" y="78"/>
                    </a:cubicBezTo>
                    <a:cubicBezTo>
                      <a:pt x="1043" y="76"/>
                      <a:pt x="1042" y="75"/>
                      <a:pt x="1040" y="74"/>
                    </a:cubicBezTo>
                    <a:cubicBezTo>
                      <a:pt x="1012" y="64"/>
                      <a:pt x="983" y="53"/>
                      <a:pt x="955" y="43"/>
                    </a:cubicBezTo>
                    <a:cubicBezTo>
                      <a:pt x="957" y="43"/>
                      <a:pt x="959" y="43"/>
                      <a:pt x="962" y="44"/>
                    </a:cubicBezTo>
                    <a:cubicBezTo>
                      <a:pt x="965" y="44"/>
                      <a:pt x="969" y="46"/>
                      <a:pt x="972" y="44"/>
                    </a:cubicBezTo>
                    <a:cubicBezTo>
                      <a:pt x="974" y="44"/>
                      <a:pt x="974" y="42"/>
                      <a:pt x="973" y="40"/>
                    </a:cubicBezTo>
                    <a:cubicBezTo>
                      <a:pt x="972" y="36"/>
                      <a:pt x="966" y="36"/>
                      <a:pt x="962" y="35"/>
                    </a:cubicBezTo>
                    <a:cubicBezTo>
                      <a:pt x="957" y="35"/>
                      <a:pt x="953" y="36"/>
                      <a:pt x="949" y="39"/>
                    </a:cubicBezTo>
                    <a:cubicBezTo>
                      <a:pt x="949" y="40"/>
                      <a:pt x="949" y="40"/>
                      <a:pt x="949" y="41"/>
                    </a:cubicBezTo>
                    <a:cubicBezTo>
                      <a:pt x="937" y="37"/>
                      <a:pt x="926" y="32"/>
                      <a:pt x="914" y="28"/>
                    </a:cubicBezTo>
                    <a:cubicBezTo>
                      <a:pt x="1038" y="37"/>
                      <a:pt x="1162" y="32"/>
                      <a:pt x="1285" y="14"/>
                    </a:cubicBezTo>
                    <a:cubicBezTo>
                      <a:pt x="1273" y="33"/>
                      <a:pt x="1261" y="52"/>
                      <a:pt x="1249" y="71"/>
                    </a:cubicBezTo>
                    <a:cubicBezTo>
                      <a:pt x="1244" y="80"/>
                      <a:pt x="1238" y="89"/>
                      <a:pt x="1232" y="99"/>
                    </a:cubicBezTo>
                    <a:cubicBezTo>
                      <a:pt x="1228" y="105"/>
                      <a:pt x="1222" y="111"/>
                      <a:pt x="1222" y="119"/>
                    </a:cubicBezTo>
                    <a:cubicBezTo>
                      <a:pt x="1221" y="132"/>
                      <a:pt x="1240" y="145"/>
                      <a:pt x="1248" y="153"/>
                    </a:cubicBezTo>
                    <a:cubicBezTo>
                      <a:pt x="1257" y="164"/>
                      <a:pt x="1267" y="174"/>
                      <a:pt x="1276" y="184"/>
                    </a:cubicBezTo>
                    <a:cubicBezTo>
                      <a:pt x="1274" y="184"/>
                      <a:pt x="1272" y="185"/>
                      <a:pt x="1269" y="185"/>
                    </a:cubicBezTo>
                    <a:cubicBezTo>
                      <a:pt x="1266" y="186"/>
                      <a:pt x="1262" y="186"/>
                      <a:pt x="1258" y="186"/>
                    </a:cubicBezTo>
                    <a:cubicBezTo>
                      <a:pt x="1255" y="186"/>
                      <a:pt x="1255" y="190"/>
                      <a:pt x="1257" y="191"/>
                    </a:cubicBezTo>
                    <a:cubicBezTo>
                      <a:pt x="1261" y="192"/>
                      <a:pt x="1265" y="192"/>
                      <a:pt x="1270" y="192"/>
                    </a:cubicBezTo>
                    <a:cubicBezTo>
                      <a:pt x="1273" y="192"/>
                      <a:pt x="1278" y="192"/>
                      <a:pt x="1280" y="189"/>
                    </a:cubicBezTo>
                    <a:cubicBezTo>
                      <a:pt x="1281" y="189"/>
                      <a:pt x="1281" y="189"/>
                      <a:pt x="1281" y="189"/>
                    </a:cubicBezTo>
                    <a:cubicBezTo>
                      <a:pt x="1284" y="192"/>
                      <a:pt x="1288" y="196"/>
                      <a:pt x="1292" y="199"/>
                    </a:cubicBezTo>
                    <a:cubicBezTo>
                      <a:pt x="1274" y="198"/>
                      <a:pt x="1256" y="201"/>
                      <a:pt x="1239" y="20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15" name="Freeform 93"/>
              <p:cNvSpPr/>
              <p:nvPr/>
            </p:nvSpPr>
            <p:spPr bwMode="auto">
              <a:xfrm>
                <a:off x="4583754" y="3442044"/>
                <a:ext cx="84343" cy="38883"/>
              </a:xfrm>
              <a:custGeom>
                <a:avLst/>
                <a:gdLst>
                  <a:gd name="T0" fmla="*/ 21 w 27"/>
                  <a:gd name="T1" fmla="*/ 1 h 11"/>
                  <a:gd name="T2" fmla="*/ 3 w 27"/>
                  <a:gd name="T3" fmla="*/ 0 h 11"/>
                  <a:gd name="T4" fmla="*/ 2 w 27"/>
                  <a:gd name="T5" fmla="*/ 5 h 11"/>
                  <a:gd name="T6" fmla="*/ 20 w 27"/>
                  <a:gd name="T7" fmla="*/ 9 h 11"/>
                  <a:gd name="T8" fmla="*/ 21 w 27"/>
                  <a:gd name="T9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1">
                    <a:moveTo>
                      <a:pt x="21" y="1"/>
                    </a:moveTo>
                    <a:cubicBezTo>
                      <a:pt x="15" y="0"/>
                      <a:pt x="9" y="0"/>
                      <a:pt x="3" y="0"/>
                    </a:cubicBezTo>
                    <a:cubicBezTo>
                      <a:pt x="0" y="0"/>
                      <a:pt x="0" y="4"/>
                      <a:pt x="2" y="5"/>
                    </a:cubicBezTo>
                    <a:cubicBezTo>
                      <a:pt x="8" y="6"/>
                      <a:pt x="14" y="8"/>
                      <a:pt x="20" y="9"/>
                    </a:cubicBezTo>
                    <a:cubicBezTo>
                      <a:pt x="26" y="11"/>
                      <a:pt x="27" y="1"/>
                      <a:pt x="2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16" name="Freeform 94"/>
              <p:cNvSpPr/>
              <p:nvPr/>
            </p:nvSpPr>
            <p:spPr bwMode="auto">
              <a:xfrm>
                <a:off x="4712611" y="3439451"/>
                <a:ext cx="117143" cy="33698"/>
              </a:xfrm>
              <a:custGeom>
                <a:avLst/>
                <a:gdLst>
                  <a:gd name="T0" fmla="*/ 32 w 37"/>
                  <a:gd name="T1" fmla="*/ 2 h 10"/>
                  <a:gd name="T2" fmla="*/ 4 w 37"/>
                  <a:gd name="T3" fmla="*/ 0 h 10"/>
                  <a:gd name="T4" fmla="*/ 4 w 37"/>
                  <a:gd name="T5" fmla="*/ 6 h 10"/>
                  <a:gd name="T6" fmla="*/ 31 w 37"/>
                  <a:gd name="T7" fmla="*/ 10 h 10"/>
                  <a:gd name="T8" fmla="*/ 32 w 37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0">
                    <a:moveTo>
                      <a:pt x="32" y="2"/>
                    </a:moveTo>
                    <a:cubicBezTo>
                      <a:pt x="23" y="0"/>
                      <a:pt x="14" y="0"/>
                      <a:pt x="4" y="0"/>
                    </a:cubicBezTo>
                    <a:cubicBezTo>
                      <a:pt x="1" y="0"/>
                      <a:pt x="0" y="5"/>
                      <a:pt x="4" y="6"/>
                    </a:cubicBezTo>
                    <a:cubicBezTo>
                      <a:pt x="13" y="8"/>
                      <a:pt x="22" y="10"/>
                      <a:pt x="31" y="10"/>
                    </a:cubicBezTo>
                    <a:cubicBezTo>
                      <a:pt x="36" y="10"/>
                      <a:pt x="37" y="2"/>
                      <a:pt x="3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17" name="Freeform 95"/>
              <p:cNvSpPr/>
              <p:nvPr/>
            </p:nvSpPr>
            <p:spPr bwMode="auto">
              <a:xfrm>
                <a:off x="4888327" y="3439451"/>
                <a:ext cx="96058" cy="38883"/>
              </a:xfrm>
              <a:custGeom>
                <a:avLst/>
                <a:gdLst>
                  <a:gd name="T0" fmla="*/ 28 w 30"/>
                  <a:gd name="T1" fmla="*/ 3 h 11"/>
                  <a:gd name="T2" fmla="*/ 17 w 30"/>
                  <a:gd name="T3" fmla="*/ 1 h 11"/>
                  <a:gd name="T4" fmla="*/ 4 w 30"/>
                  <a:gd name="T5" fmla="*/ 3 h 11"/>
                  <a:gd name="T6" fmla="*/ 4 w 30"/>
                  <a:gd name="T7" fmla="*/ 9 h 11"/>
                  <a:gd name="T8" fmla="*/ 17 w 30"/>
                  <a:gd name="T9" fmla="*/ 10 h 11"/>
                  <a:gd name="T10" fmla="*/ 28 w 30"/>
                  <a:gd name="T11" fmla="*/ 9 h 11"/>
                  <a:gd name="T12" fmla="*/ 28 w 30"/>
                  <a:gd name="T13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1">
                    <a:moveTo>
                      <a:pt x="28" y="3"/>
                    </a:moveTo>
                    <a:cubicBezTo>
                      <a:pt x="25" y="0"/>
                      <a:pt x="21" y="1"/>
                      <a:pt x="17" y="1"/>
                    </a:cubicBezTo>
                    <a:cubicBezTo>
                      <a:pt x="13" y="2"/>
                      <a:pt x="8" y="2"/>
                      <a:pt x="4" y="3"/>
                    </a:cubicBezTo>
                    <a:cubicBezTo>
                      <a:pt x="0" y="3"/>
                      <a:pt x="0" y="8"/>
                      <a:pt x="4" y="9"/>
                    </a:cubicBezTo>
                    <a:cubicBezTo>
                      <a:pt x="8" y="9"/>
                      <a:pt x="13" y="10"/>
                      <a:pt x="17" y="10"/>
                    </a:cubicBezTo>
                    <a:cubicBezTo>
                      <a:pt x="21" y="11"/>
                      <a:pt x="25" y="11"/>
                      <a:pt x="28" y="9"/>
                    </a:cubicBezTo>
                    <a:cubicBezTo>
                      <a:pt x="30" y="7"/>
                      <a:pt x="30" y="4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18" name="Freeform 96"/>
              <p:cNvSpPr/>
              <p:nvPr/>
            </p:nvSpPr>
            <p:spPr bwMode="auto">
              <a:xfrm>
                <a:off x="5169471" y="3734953"/>
                <a:ext cx="124173" cy="49251"/>
              </a:xfrm>
              <a:custGeom>
                <a:avLst/>
                <a:gdLst>
                  <a:gd name="T0" fmla="*/ 36 w 39"/>
                  <a:gd name="T1" fmla="*/ 2 h 14"/>
                  <a:gd name="T2" fmla="*/ 22 w 39"/>
                  <a:gd name="T3" fmla="*/ 1 h 14"/>
                  <a:gd name="T4" fmla="*/ 6 w 39"/>
                  <a:gd name="T5" fmla="*/ 2 h 14"/>
                  <a:gd name="T6" fmla="*/ 5 w 39"/>
                  <a:gd name="T7" fmla="*/ 11 h 14"/>
                  <a:gd name="T8" fmla="*/ 37 w 39"/>
                  <a:gd name="T9" fmla="*/ 7 h 14"/>
                  <a:gd name="T10" fmla="*/ 36 w 39"/>
                  <a:gd name="T11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14">
                    <a:moveTo>
                      <a:pt x="36" y="2"/>
                    </a:moveTo>
                    <a:cubicBezTo>
                      <a:pt x="31" y="0"/>
                      <a:pt x="27" y="1"/>
                      <a:pt x="22" y="1"/>
                    </a:cubicBezTo>
                    <a:cubicBezTo>
                      <a:pt x="17" y="2"/>
                      <a:pt x="11" y="2"/>
                      <a:pt x="6" y="2"/>
                    </a:cubicBezTo>
                    <a:cubicBezTo>
                      <a:pt x="2" y="2"/>
                      <a:pt x="0" y="10"/>
                      <a:pt x="5" y="11"/>
                    </a:cubicBezTo>
                    <a:cubicBezTo>
                      <a:pt x="15" y="12"/>
                      <a:pt x="28" y="14"/>
                      <a:pt x="37" y="7"/>
                    </a:cubicBezTo>
                    <a:cubicBezTo>
                      <a:pt x="39" y="5"/>
                      <a:pt x="38" y="3"/>
                      <a:pt x="3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19" name="Freeform 97"/>
              <p:cNvSpPr/>
              <p:nvPr/>
            </p:nvSpPr>
            <p:spPr bwMode="auto">
              <a:xfrm>
                <a:off x="5373299" y="3721993"/>
                <a:ext cx="119487" cy="49251"/>
              </a:xfrm>
              <a:custGeom>
                <a:avLst/>
                <a:gdLst>
                  <a:gd name="T0" fmla="*/ 34 w 38"/>
                  <a:gd name="T1" fmla="*/ 3 h 14"/>
                  <a:gd name="T2" fmla="*/ 4 w 38"/>
                  <a:gd name="T3" fmla="*/ 4 h 14"/>
                  <a:gd name="T4" fmla="*/ 4 w 38"/>
                  <a:gd name="T5" fmla="*/ 11 h 14"/>
                  <a:gd name="T6" fmla="*/ 34 w 38"/>
                  <a:gd name="T7" fmla="*/ 11 h 14"/>
                  <a:gd name="T8" fmla="*/ 34 w 38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14">
                    <a:moveTo>
                      <a:pt x="34" y="3"/>
                    </a:moveTo>
                    <a:cubicBezTo>
                      <a:pt x="26" y="0"/>
                      <a:pt x="14" y="3"/>
                      <a:pt x="4" y="4"/>
                    </a:cubicBezTo>
                    <a:cubicBezTo>
                      <a:pt x="0" y="4"/>
                      <a:pt x="0" y="10"/>
                      <a:pt x="4" y="11"/>
                    </a:cubicBezTo>
                    <a:cubicBezTo>
                      <a:pt x="14" y="11"/>
                      <a:pt x="26" y="14"/>
                      <a:pt x="34" y="11"/>
                    </a:cubicBezTo>
                    <a:cubicBezTo>
                      <a:pt x="38" y="10"/>
                      <a:pt x="38" y="5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20" name="Freeform 98"/>
              <p:cNvSpPr/>
              <p:nvPr/>
            </p:nvSpPr>
            <p:spPr bwMode="auto">
              <a:xfrm>
                <a:off x="5567758" y="3724584"/>
                <a:ext cx="107772" cy="38883"/>
              </a:xfrm>
              <a:custGeom>
                <a:avLst/>
                <a:gdLst>
                  <a:gd name="T0" fmla="*/ 30 w 34"/>
                  <a:gd name="T1" fmla="*/ 1 h 11"/>
                  <a:gd name="T2" fmla="*/ 16 w 34"/>
                  <a:gd name="T3" fmla="*/ 2 h 11"/>
                  <a:gd name="T4" fmla="*/ 2 w 34"/>
                  <a:gd name="T5" fmla="*/ 4 h 11"/>
                  <a:gd name="T6" fmla="*/ 1 w 34"/>
                  <a:gd name="T7" fmla="*/ 8 h 11"/>
                  <a:gd name="T8" fmla="*/ 17 w 34"/>
                  <a:gd name="T9" fmla="*/ 11 h 11"/>
                  <a:gd name="T10" fmla="*/ 32 w 34"/>
                  <a:gd name="T11" fmla="*/ 7 h 11"/>
                  <a:gd name="T12" fmla="*/ 30 w 34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1">
                    <a:moveTo>
                      <a:pt x="30" y="1"/>
                    </a:moveTo>
                    <a:cubicBezTo>
                      <a:pt x="26" y="0"/>
                      <a:pt x="21" y="2"/>
                      <a:pt x="16" y="2"/>
                    </a:cubicBezTo>
                    <a:cubicBezTo>
                      <a:pt x="11" y="2"/>
                      <a:pt x="6" y="2"/>
                      <a:pt x="2" y="4"/>
                    </a:cubicBezTo>
                    <a:cubicBezTo>
                      <a:pt x="0" y="5"/>
                      <a:pt x="0" y="7"/>
                      <a:pt x="1" y="8"/>
                    </a:cubicBezTo>
                    <a:cubicBezTo>
                      <a:pt x="6" y="11"/>
                      <a:pt x="12" y="11"/>
                      <a:pt x="17" y="11"/>
                    </a:cubicBezTo>
                    <a:cubicBezTo>
                      <a:pt x="22" y="11"/>
                      <a:pt x="28" y="11"/>
                      <a:pt x="32" y="7"/>
                    </a:cubicBezTo>
                    <a:cubicBezTo>
                      <a:pt x="34" y="5"/>
                      <a:pt x="33" y="2"/>
                      <a:pt x="3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21" name="Freeform 99"/>
              <p:cNvSpPr/>
              <p:nvPr/>
            </p:nvSpPr>
            <p:spPr bwMode="auto">
              <a:xfrm>
                <a:off x="5720043" y="3729769"/>
                <a:ext cx="107772" cy="33698"/>
              </a:xfrm>
              <a:custGeom>
                <a:avLst/>
                <a:gdLst>
                  <a:gd name="T0" fmla="*/ 28 w 34"/>
                  <a:gd name="T1" fmla="*/ 0 h 10"/>
                  <a:gd name="T2" fmla="*/ 3 w 34"/>
                  <a:gd name="T3" fmla="*/ 3 h 10"/>
                  <a:gd name="T4" fmla="*/ 3 w 34"/>
                  <a:gd name="T5" fmla="*/ 8 h 10"/>
                  <a:gd name="T6" fmla="*/ 28 w 34"/>
                  <a:gd name="T7" fmla="*/ 10 h 10"/>
                  <a:gd name="T8" fmla="*/ 28 w 34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10">
                    <a:moveTo>
                      <a:pt x="28" y="0"/>
                    </a:moveTo>
                    <a:cubicBezTo>
                      <a:pt x="20" y="0"/>
                      <a:pt x="12" y="2"/>
                      <a:pt x="3" y="3"/>
                    </a:cubicBezTo>
                    <a:cubicBezTo>
                      <a:pt x="0" y="3"/>
                      <a:pt x="0" y="7"/>
                      <a:pt x="3" y="8"/>
                    </a:cubicBezTo>
                    <a:cubicBezTo>
                      <a:pt x="12" y="9"/>
                      <a:pt x="20" y="10"/>
                      <a:pt x="28" y="10"/>
                    </a:cubicBezTo>
                    <a:cubicBezTo>
                      <a:pt x="34" y="10"/>
                      <a:pt x="34" y="1"/>
                      <a:pt x="2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22" name="Freeform 100"/>
              <p:cNvSpPr/>
              <p:nvPr/>
            </p:nvSpPr>
            <p:spPr bwMode="auto">
              <a:xfrm>
                <a:off x="5893415" y="3719400"/>
                <a:ext cx="110115" cy="44067"/>
              </a:xfrm>
              <a:custGeom>
                <a:avLst/>
                <a:gdLst>
                  <a:gd name="T0" fmla="*/ 32 w 35"/>
                  <a:gd name="T1" fmla="*/ 1 h 13"/>
                  <a:gd name="T2" fmla="*/ 19 w 35"/>
                  <a:gd name="T3" fmla="*/ 2 h 13"/>
                  <a:gd name="T4" fmla="*/ 4 w 35"/>
                  <a:gd name="T5" fmla="*/ 3 h 13"/>
                  <a:gd name="T6" fmla="*/ 3 w 35"/>
                  <a:gd name="T7" fmla="*/ 8 h 13"/>
                  <a:gd name="T8" fmla="*/ 33 w 35"/>
                  <a:gd name="T9" fmla="*/ 7 h 13"/>
                  <a:gd name="T10" fmla="*/ 32 w 35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13">
                    <a:moveTo>
                      <a:pt x="32" y="1"/>
                    </a:moveTo>
                    <a:cubicBezTo>
                      <a:pt x="28" y="0"/>
                      <a:pt x="23" y="2"/>
                      <a:pt x="19" y="2"/>
                    </a:cubicBezTo>
                    <a:cubicBezTo>
                      <a:pt x="14" y="3"/>
                      <a:pt x="9" y="3"/>
                      <a:pt x="4" y="3"/>
                    </a:cubicBezTo>
                    <a:cubicBezTo>
                      <a:pt x="1" y="3"/>
                      <a:pt x="0" y="8"/>
                      <a:pt x="3" y="8"/>
                    </a:cubicBezTo>
                    <a:cubicBezTo>
                      <a:pt x="12" y="10"/>
                      <a:pt x="26" y="13"/>
                      <a:pt x="33" y="7"/>
                    </a:cubicBezTo>
                    <a:cubicBezTo>
                      <a:pt x="35" y="5"/>
                      <a:pt x="34" y="2"/>
                      <a:pt x="3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23" name="Freeform 101"/>
              <p:cNvSpPr/>
              <p:nvPr/>
            </p:nvSpPr>
            <p:spPr bwMode="auto">
              <a:xfrm>
                <a:off x="6073817" y="3721993"/>
                <a:ext cx="121829" cy="51843"/>
              </a:xfrm>
              <a:custGeom>
                <a:avLst/>
                <a:gdLst>
                  <a:gd name="T0" fmla="*/ 32 w 39"/>
                  <a:gd name="T1" fmla="*/ 0 h 15"/>
                  <a:gd name="T2" fmla="*/ 5 w 39"/>
                  <a:gd name="T3" fmla="*/ 2 h 15"/>
                  <a:gd name="T4" fmla="*/ 3 w 39"/>
                  <a:gd name="T5" fmla="*/ 7 h 15"/>
                  <a:gd name="T6" fmla="*/ 35 w 39"/>
                  <a:gd name="T7" fmla="*/ 7 h 15"/>
                  <a:gd name="T8" fmla="*/ 32 w 39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15">
                    <a:moveTo>
                      <a:pt x="32" y="0"/>
                    </a:moveTo>
                    <a:cubicBezTo>
                      <a:pt x="23" y="2"/>
                      <a:pt x="14" y="4"/>
                      <a:pt x="5" y="2"/>
                    </a:cubicBezTo>
                    <a:cubicBezTo>
                      <a:pt x="2" y="1"/>
                      <a:pt x="0" y="5"/>
                      <a:pt x="3" y="7"/>
                    </a:cubicBezTo>
                    <a:cubicBezTo>
                      <a:pt x="13" y="12"/>
                      <a:pt x="26" y="15"/>
                      <a:pt x="35" y="7"/>
                    </a:cubicBezTo>
                    <a:cubicBezTo>
                      <a:pt x="39" y="5"/>
                      <a:pt x="37" y="0"/>
                      <a:pt x="3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24" name="Freeform 102"/>
              <p:cNvSpPr/>
              <p:nvPr/>
            </p:nvSpPr>
            <p:spPr bwMode="auto">
              <a:xfrm>
                <a:off x="6261246" y="3711625"/>
                <a:ext cx="126515" cy="44067"/>
              </a:xfrm>
              <a:custGeom>
                <a:avLst/>
                <a:gdLst>
                  <a:gd name="T0" fmla="*/ 34 w 40"/>
                  <a:gd name="T1" fmla="*/ 1 h 13"/>
                  <a:gd name="T2" fmla="*/ 19 w 40"/>
                  <a:gd name="T3" fmla="*/ 1 h 13"/>
                  <a:gd name="T4" fmla="*/ 5 w 40"/>
                  <a:gd name="T5" fmla="*/ 1 h 13"/>
                  <a:gd name="T6" fmla="*/ 4 w 40"/>
                  <a:gd name="T7" fmla="*/ 7 h 13"/>
                  <a:gd name="T8" fmla="*/ 35 w 40"/>
                  <a:gd name="T9" fmla="*/ 10 h 13"/>
                  <a:gd name="T10" fmla="*/ 34 w 40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3">
                    <a:moveTo>
                      <a:pt x="34" y="1"/>
                    </a:moveTo>
                    <a:cubicBezTo>
                      <a:pt x="29" y="1"/>
                      <a:pt x="24" y="1"/>
                      <a:pt x="19" y="1"/>
                    </a:cubicBezTo>
                    <a:cubicBezTo>
                      <a:pt x="14" y="1"/>
                      <a:pt x="10" y="1"/>
                      <a:pt x="5" y="1"/>
                    </a:cubicBezTo>
                    <a:cubicBezTo>
                      <a:pt x="1" y="0"/>
                      <a:pt x="0" y="6"/>
                      <a:pt x="4" y="7"/>
                    </a:cubicBezTo>
                    <a:cubicBezTo>
                      <a:pt x="13" y="10"/>
                      <a:pt x="26" y="13"/>
                      <a:pt x="35" y="10"/>
                    </a:cubicBezTo>
                    <a:cubicBezTo>
                      <a:pt x="40" y="8"/>
                      <a:pt x="39" y="2"/>
                      <a:pt x="3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25" name="Freeform 103"/>
              <p:cNvSpPr/>
              <p:nvPr/>
            </p:nvSpPr>
            <p:spPr bwMode="auto">
              <a:xfrm>
                <a:off x="6448675" y="3706440"/>
                <a:ext cx="126515" cy="46658"/>
              </a:xfrm>
              <a:custGeom>
                <a:avLst/>
                <a:gdLst>
                  <a:gd name="T0" fmla="*/ 36 w 40"/>
                  <a:gd name="T1" fmla="*/ 3 h 13"/>
                  <a:gd name="T2" fmla="*/ 4 w 40"/>
                  <a:gd name="T3" fmla="*/ 4 h 13"/>
                  <a:gd name="T4" fmla="*/ 4 w 40"/>
                  <a:gd name="T5" fmla="*/ 10 h 13"/>
                  <a:gd name="T6" fmla="*/ 36 w 40"/>
                  <a:gd name="T7" fmla="*/ 11 h 13"/>
                  <a:gd name="T8" fmla="*/ 36 w 40"/>
                  <a:gd name="T9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3">
                    <a:moveTo>
                      <a:pt x="36" y="3"/>
                    </a:moveTo>
                    <a:cubicBezTo>
                      <a:pt x="26" y="0"/>
                      <a:pt x="14" y="2"/>
                      <a:pt x="4" y="4"/>
                    </a:cubicBezTo>
                    <a:cubicBezTo>
                      <a:pt x="0" y="4"/>
                      <a:pt x="0" y="9"/>
                      <a:pt x="4" y="10"/>
                    </a:cubicBezTo>
                    <a:cubicBezTo>
                      <a:pt x="14" y="11"/>
                      <a:pt x="26" y="13"/>
                      <a:pt x="36" y="11"/>
                    </a:cubicBezTo>
                    <a:cubicBezTo>
                      <a:pt x="40" y="10"/>
                      <a:pt x="40" y="4"/>
                      <a:pt x="3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26" name="Freeform 104"/>
              <p:cNvSpPr/>
              <p:nvPr/>
            </p:nvSpPr>
            <p:spPr bwMode="auto">
              <a:xfrm>
                <a:off x="6643132" y="3711625"/>
                <a:ext cx="121829" cy="38883"/>
              </a:xfrm>
              <a:custGeom>
                <a:avLst/>
                <a:gdLst>
                  <a:gd name="T0" fmla="*/ 34 w 38"/>
                  <a:gd name="T1" fmla="*/ 2 h 11"/>
                  <a:gd name="T2" fmla="*/ 20 w 38"/>
                  <a:gd name="T3" fmla="*/ 1 h 11"/>
                  <a:gd name="T4" fmla="*/ 4 w 38"/>
                  <a:gd name="T5" fmla="*/ 2 h 11"/>
                  <a:gd name="T6" fmla="*/ 4 w 38"/>
                  <a:gd name="T7" fmla="*/ 9 h 11"/>
                  <a:gd name="T8" fmla="*/ 20 w 38"/>
                  <a:gd name="T9" fmla="*/ 10 h 11"/>
                  <a:gd name="T10" fmla="*/ 34 w 38"/>
                  <a:gd name="T11" fmla="*/ 10 h 11"/>
                  <a:gd name="T12" fmla="*/ 34 w 38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11">
                    <a:moveTo>
                      <a:pt x="34" y="2"/>
                    </a:moveTo>
                    <a:cubicBezTo>
                      <a:pt x="30" y="0"/>
                      <a:pt x="24" y="1"/>
                      <a:pt x="20" y="1"/>
                    </a:cubicBezTo>
                    <a:cubicBezTo>
                      <a:pt x="15" y="2"/>
                      <a:pt x="9" y="2"/>
                      <a:pt x="4" y="2"/>
                    </a:cubicBezTo>
                    <a:cubicBezTo>
                      <a:pt x="0" y="3"/>
                      <a:pt x="0" y="9"/>
                      <a:pt x="4" y="9"/>
                    </a:cubicBezTo>
                    <a:cubicBezTo>
                      <a:pt x="9" y="9"/>
                      <a:pt x="15" y="10"/>
                      <a:pt x="20" y="10"/>
                    </a:cubicBezTo>
                    <a:cubicBezTo>
                      <a:pt x="24" y="10"/>
                      <a:pt x="30" y="11"/>
                      <a:pt x="34" y="10"/>
                    </a:cubicBezTo>
                    <a:cubicBezTo>
                      <a:pt x="38" y="8"/>
                      <a:pt x="38" y="3"/>
                      <a:pt x="3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27" name="Freeform 105"/>
              <p:cNvSpPr/>
              <p:nvPr/>
            </p:nvSpPr>
            <p:spPr bwMode="auto">
              <a:xfrm>
                <a:off x="6828219" y="3711625"/>
                <a:ext cx="93715" cy="44067"/>
              </a:xfrm>
              <a:custGeom>
                <a:avLst/>
                <a:gdLst>
                  <a:gd name="T0" fmla="*/ 27 w 30"/>
                  <a:gd name="T1" fmla="*/ 3 h 13"/>
                  <a:gd name="T2" fmla="*/ 17 w 30"/>
                  <a:gd name="T3" fmla="*/ 2 h 13"/>
                  <a:gd name="T4" fmla="*/ 5 w 30"/>
                  <a:gd name="T5" fmla="*/ 1 h 13"/>
                  <a:gd name="T6" fmla="*/ 3 w 30"/>
                  <a:gd name="T7" fmla="*/ 7 h 13"/>
                  <a:gd name="T8" fmla="*/ 28 w 30"/>
                  <a:gd name="T9" fmla="*/ 8 h 13"/>
                  <a:gd name="T10" fmla="*/ 27 w 30"/>
                  <a:gd name="T11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13">
                    <a:moveTo>
                      <a:pt x="27" y="3"/>
                    </a:moveTo>
                    <a:cubicBezTo>
                      <a:pt x="24" y="2"/>
                      <a:pt x="20" y="2"/>
                      <a:pt x="17" y="2"/>
                    </a:cubicBezTo>
                    <a:cubicBezTo>
                      <a:pt x="13" y="2"/>
                      <a:pt x="9" y="2"/>
                      <a:pt x="5" y="1"/>
                    </a:cubicBezTo>
                    <a:cubicBezTo>
                      <a:pt x="1" y="0"/>
                      <a:pt x="0" y="5"/>
                      <a:pt x="3" y="7"/>
                    </a:cubicBezTo>
                    <a:cubicBezTo>
                      <a:pt x="10" y="9"/>
                      <a:pt x="21" y="13"/>
                      <a:pt x="28" y="8"/>
                    </a:cubicBezTo>
                    <a:cubicBezTo>
                      <a:pt x="30" y="7"/>
                      <a:pt x="30" y="3"/>
                      <a:pt x="2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28" name="Freeform 106"/>
              <p:cNvSpPr/>
              <p:nvPr/>
            </p:nvSpPr>
            <p:spPr bwMode="auto">
              <a:xfrm>
                <a:off x="6978163" y="3696072"/>
                <a:ext cx="114801" cy="38883"/>
              </a:xfrm>
              <a:custGeom>
                <a:avLst/>
                <a:gdLst>
                  <a:gd name="T0" fmla="*/ 32 w 36"/>
                  <a:gd name="T1" fmla="*/ 2 h 11"/>
                  <a:gd name="T2" fmla="*/ 19 w 36"/>
                  <a:gd name="T3" fmla="*/ 2 h 11"/>
                  <a:gd name="T4" fmla="*/ 4 w 36"/>
                  <a:gd name="T5" fmla="*/ 5 h 11"/>
                  <a:gd name="T6" fmla="*/ 5 w 36"/>
                  <a:gd name="T7" fmla="*/ 11 h 11"/>
                  <a:gd name="T8" fmla="*/ 20 w 36"/>
                  <a:gd name="T9" fmla="*/ 11 h 11"/>
                  <a:gd name="T10" fmla="*/ 33 w 36"/>
                  <a:gd name="T11" fmla="*/ 8 h 11"/>
                  <a:gd name="T12" fmla="*/ 32 w 36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1">
                    <a:moveTo>
                      <a:pt x="32" y="2"/>
                    </a:moveTo>
                    <a:cubicBezTo>
                      <a:pt x="28" y="0"/>
                      <a:pt x="24" y="1"/>
                      <a:pt x="19" y="2"/>
                    </a:cubicBezTo>
                    <a:cubicBezTo>
                      <a:pt x="14" y="3"/>
                      <a:pt x="9" y="4"/>
                      <a:pt x="4" y="5"/>
                    </a:cubicBezTo>
                    <a:cubicBezTo>
                      <a:pt x="0" y="5"/>
                      <a:pt x="1" y="11"/>
                      <a:pt x="5" y="11"/>
                    </a:cubicBezTo>
                    <a:cubicBezTo>
                      <a:pt x="10" y="11"/>
                      <a:pt x="15" y="11"/>
                      <a:pt x="20" y="11"/>
                    </a:cubicBezTo>
                    <a:cubicBezTo>
                      <a:pt x="25" y="10"/>
                      <a:pt x="30" y="11"/>
                      <a:pt x="33" y="8"/>
                    </a:cubicBezTo>
                    <a:cubicBezTo>
                      <a:pt x="36" y="6"/>
                      <a:pt x="35" y="3"/>
                      <a:pt x="3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29" name="Freeform 107"/>
              <p:cNvSpPr/>
              <p:nvPr/>
            </p:nvSpPr>
            <p:spPr bwMode="auto">
              <a:xfrm>
                <a:off x="7167934" y="3696072"/>
                <a:ext cx="105430" cy="46658"/>
              </a:xfrm>
              <a:custGeom>
                <a:avLst/>
                <a:gdLst>
                  <a:gd name="T0" fmla="*/ 32 w 33"/>
                  <a:gd name="T1" fmla="*/ 6 h 13"/>
                  <a:gd name="T2" fmla="*/ 4 w 33"/>
                  <a:gd name="T3" fmla="*/ 6 h 13"/>
                  <a:gd name="T4" fmla="*/ 6 w 33"/>
                  <a:gd name="T5" fmla="*/ 12 h 13"/>
                  <a:gd name="T6" fmla="*/ 20 w 33"/>
                  <a:gd name="T7" fmla="*/ 11 h 13"/>
                  <a:gd name="T8" fmla="*/ 31 w 33"/>
                  <a:gd name="T9" fmla="*/ 10 h 13"/>
                  <a:gd name="T10" fmla="*/ 32 w 33"/>
                  <a:gd name="T11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" h="13">
                    <a:moveTo>
                      <a:pt x="32" y="6"/>
                    </a:moveTo>
                    <a:cubicBezTo>
                      <a:pt x="25" y="0"/>
                      <a:pt x="11" y="3"/>
                      <a:pt x="4" y="6"/>
                    </a:cubicBezTo>
                    <a:cubicBezTo>
                      <a:pt x="0" y="7"/>
                      <a:pt x="2" y="13"/>
                      <a:pt x="6" y="12"/>
                    </a:cubicBezTo>
                    <a:cubicBezTo>
                      <a:pt x="10" y="11"/>
                      <a:pt x="15" y="11"/>
                      <a:pt x="20" y="11"/>
                    </a:cubicBezTo>
                    <a:cubicBezTo>
                      <a:pt x="24" y="11"/>
                      <a:pt x="27" y="12"/>
                      <a:pt x="31" y="10"/>
                    </a:cubicBezTo>
                    <a:cubicBezTo>
                      <a:pt x="33" y="9"/>
                      <a:pt x="33" y="7"/>
                      <a:pt x="3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30" name="Freeform 108"/>
              <p:cNvSpPr/>
              <p:nvPr/>
            </p:nvSpPr>
            <p:spPr bwMode="auto">
              <a:xfrm>
                <a:off x="7341306" y="3696072"/>
                <a:ext cx="107772" cy="38883"/>
              </a:xfrm>
              <a:custGeom>
                <a:avLst/>
                <a:gdLst>
                  <a:gd name="T0" fmla="*/ 32 w 34"/>
                  <a:gd name="T1" fmla="*/ 3 h 11"/>
                  <a:gd name="T2" fmla="*/ 19 w 34"/>
                  <a:gd name="T3" fmla="*/ 1 h 11"/>
                  <a:gd name="T4" fmla="*/ 3 w 34"/>
                  <a:gd name="T5" fmla="*/ 2 h 11"/>
                  <a:gd name="T6" fmla="*/ 3 w 34"/>
                  <a:gd name="T7" fmla="*/ 8 h 11"/>
                  <a:gd name="T8" fmla="*/ 19 w 34"/>
                  <a:gd name="T9" fmla="*/ 10 h 11"/>
                  <a:gd name="T10" fmla="*/ 32 w 34"/>
                  <a:gd name="T11" fmla="*/ 7 h 11"/>
                  <a:gd name="T12" fmla="*/ 32 w 34"/>
                  <a:gd name="T13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1">
                    <a:moveTo>
                      <a:pt x="32" y="3"/>
                    </a:moveTo>
                    <a:cubicBezTo>
                      <a:pt x="28" y="0"/>
                      <a:pt x="24" y="1"/>
                      <a:pt x="19" y="1"/>
                    </a:cubicBezTo>
                    <a:cubicBezTo>
                      <a:pt x="13" y="1"/>
                      <a:pt x="8" y="2"/>
                      <a:pt x="3" y="2"/>
                    </a:cubicBezTo>
                    <a:cubicBezTo>
                      <a:pt x="0" y="3"/>
                      <a:pt x="0" y="8"/>
                      <a:pt x="3" y="8"/>
                    </a:cubicBezTo>
                    <a:cubicBezTo>
                      <a:pt x="8" y="9"/>
                      <a:pt x="13" y="9"/>
                      <a:pt x="19" y="10"/>
                    </a:cubicBezTo>
                    <a:cubicBezTo>
                      <a:pt x="24" y="10"/>
                      <a:pt x="28" y="11"/>
                      <a:pt x="32" y="7"/>
                    </a:cubicBezTo>
                    <a:cubicBezTo>
                      <a:pt x="34" y="6"/>
                      <a:pt x="34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31" name="Freeform 109"/>
              <p:cNvSpPr/>
              <p:nvPr/>
            </p:nvSpPr>
            <p:spPr bwMode="auto">
              <a:xfrm>
                <a:off x="7519364" y="3683110"/>
                <a:ext cx="119487" cy="51843"/>
              </a:xfrm>
              <a:custGeom>
                <a:avLst/>
                <a:gdLst>
                  <a:gd name="T0" fmla="*/ 32 w 38"/>
                  <a:gd name="T1" fmla="*/ 1 h 15"/>
                  <a:gd name="T2" fmla="*/ 19 w 38"/>
                  <a:gd name="T3" fmla="*/ 3 h 15"/>
                  <a:gd name="T4" fmla="*/ 6 w 38"/>
                  <a:gd name="T5" fmla="*/ 2 h 15"/>
                  <a:gd name="T6" fmla="*/ 4 w 38"/>
                  <a:gd name="T7" fmla="*/ 8 h 15"/>
                  <a:gd name="T8" fmla="*/ 35 w 38"/>
                  <a:gd name="T9" fmla="*/ 8 h 15"/>
                  <a:gd name="T10" fmla="*/ 32 w 38"/>
                  <a:gd name="T11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15">
                    <a:moveTo>
                      <a:pt x="32" y="1"/>
                    </a:moveTo>
                    <a:cubicBezTo>
                      <a:pt x="28" y="0"/>
                      <a:pt x="24" y="2"/>
                      <a:pt x="19" y="3"/>
                    </a:cubicBezTo>
                    <a:cubicBezTo>
                      <a:pt x="15" y="3"/>
                      <a:pt x="10" y="3"/>
                      <a:pt x="6" y="2"/>
                    </a:cubicBezTo>
                    <a:cubicBezTo>
                      <a:pt x="3" y="2"/>
                      <a:pt x="0" y="6"/>
                      <a:pt x="4" y="8"/>
                    </a:cubicBezTo>
                    <a:cubicBezTo>
                      <a:pt x="12" y="12"/>
                      <a:pt x="27" y="15"/>
                      <a:pt x="35" y="8"/>
                    </a:cubicBezTo>
                    <a:cubicBezTo>
                      <a:pt x="38" y="5"/>
                      <a:pt x="35" y="1"/>
                      <a:pt x="3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32" name="Freeform 110"/>
              <p:cNvSpPr/>
              <p:nvPr/>
            </p:nvSpPr>
            <p:spPr bwMode="auto">
              <a:xfrm>
                <a:off x="7891880" y="3382424"/>
                <a:ext cx="103086" cy="31106"/>
              </a:xfrm>
              <a:custGeom>
                <a:avLst/>
                <a:gdLst>
                  <a:gd name="T0" fmla="*/ 30 w 33"/>
                  <a:gd name="T1" fmla="*/ 1 h 9"/>
                  <a:gd name="T2" fmla="*/ 17 w 33"/>
                  <a:gd name="T3" fmla="*/ 1 h 9"/>
                  <a:gd name="T4" fmla="*/ 2 w 33"/>
                  <a:gd name="T5" fmla="*/ 4 h 9"/>
                  <a:gd name="T6" fmla="*/ 3 w 33"/>
                  <a:gd name="T7" fmla="*/ 9 h 9"/>
                  <a:gd name="T8" fmla="*/ 18 w 33"/>
                  <a:gd name="T9" fmla="*/ 9 h 9"/>
                  <a:gd name="T10" fmla="*/ 31 w 33"/>
                  <a:gd name="T11" fmla="*/ 6 h 9"/>
                  <a:gd name="T12" fmla="*/ 30 w 33"/>
                  <a:gd name="T13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9">
                    <a:moveTo>
                      <a:pt x="30" y="1"/>
                    </a:moveTo>
                    <a:cubicBezTo>
                      <a:pt x="26" y="0"/>
                      <a:pt x="22" y="1"/>
                      <a:pt x="17" y="1"/>
                    </a:cubicBezTo>
                    <a:cubicBezTo>
                      <a:pt x="12" y="2"/>
                      <a:pt x="7" y="3"/>
                      <a:pt x="2" y="4"/>
                    </a:cubicBezTo>
                    <a:cubicBezTo>
                      <a:pt x="0" y="5"/>
                      <a:pt x="0" y="9"/>
                      <a:pt x="3" y="9"/>
                    </a:cubicBezTo>
                    <a:cubicBezTo>
                      <a:pt x="8" y="9"/>
                      <a:pt x="13" y="9"/>
                      <a:pt x="18" y="9"/>
                    </a:cubicBezTo>
                    <a:cubicBezTo>
                      <a:pt x="23" y="9"/>
                      <a:pt x="27" y="9"/>
                      <a:pt x="31" y="6"/>
                    </a:cubicBezTo>
                    <a:cubicBezTo>
                      <a:pt x="33" y="5"/>
                      <a:pt x="33" y="2"/>
                      <a:pt x="3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33" name="Freeform 111"/>
              <p:cNvSpPr/>
              <p:nvPr/>
            </p:nvSpPr>
            <p:spPr bwMode="auto">
              <a:xfrm>
                <a:off x="8055881" y="3353911"/>
                <a:ext cx="100744" cy="38883"/>
              </a:xfrm>
              <a:custGeom>
                <a:avLst/>
                <a:gdLst>
                  <a:gd name="T0" fmla="*/ 30 w 32"/>
                  <a:gd name="T1" fmla="*/ 2 h 11"/>
                  <a:gd name="T2" fmla="*/ 18 w 32"/>
                  <a:gd name="T3" fmla="*/ 2 h 11"/>
                  <a:gd name="T4" fmla="*/ 4 w 32"/>
                  <a:gd name="T5" fmla="*/ 5 h 11"/>
                  <a:gd name="T6" fmla="*/ 4 w 32"/>
                  <a:gd name="T7" fmla="*/ 11 h 11"/>
                  <a:gd name="T8" fmla="*/ 19 w 32"/>
                  <a:gd name="T9" fmla="*/ 10 h 11"/>
                  <a:gd name="T10" fmla="*/ 31 w 32"/>
                  <a:gd name="T11" fmla="*/ 7 h 11"/>
                  <a:gd name="T12" fmla="*/ 30 w 32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11">
                    <a:moveTo>
                      <a:pt x="30" y="2"/>
                    </a:moveTo>
                    <a:cubicBezTo>
                      <a:pt x="26" y="0"/>
                      <a:pt x="22" y="2"/>
                      <a:pt x="18" y="2"/>
                    </a:cubicBezTo>
                    <a:cubicBezTo>
                      <a:pt x="13" y="3"/>
                      <a:pt x="8" y="4"/>
                      <a:pt x="4" y="5"/>
                    </a:cubicBezTo>
                    <a:cubicBezTo>
                      <a:pt x="0" y="6"/>
                      <a:pt x="1" y="10"/>
                      <a:pt x="4" y="11"/>
                    </a:cubicBezTo>
                    <a:cubicBezTo>
                      <a:pt x="9" y="11"/>
                      <a:pt x="14" y="10"/>
                      <a:pt x="19" y="10"/>
                    </a:cubicBezTo>
                    <a:cubicBezTo>
                      <a:pt x="23" y="10"/>
                      <a:pt x="28" y="10"/>
                      <a:pt x="31" y="7"/>
                    </a:cubicBezTo>
                    <a:cubicBezTo>
                      <a:pt x="32" y="6"/>
                      <a:pt x="32" y="3"/>
                      <a:pt x="3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34" name="Freeform 112"/>
              <p:cNvSpPr/>
              <p:nvPr/>
            </p:nvSpPr>
            <p:spPr bwMode="auto">
              <a:xfrm>
                <a:off x="8210510" y="3330581"/>
                <a:ext cx="131200" cy="38883"/>
              </a:xfrm>
              <a:custGeom>
                <a:avLst/>
                <a:gdLst>
                  <a:gd name="T0" fmla="*/ 39 w 42"/>
                  <a:gd name="T1" fmla="*/ 1 h 11"/>
                  <a:gd name="T2" fmla="*/ 22 w 42"/>
                  <a:gd name="T3" fmla="*/ 2 h 11"/>
                  <a:gd name="T4" fmla="*/ 3 w 42"/>
                  <a:gd name="T5" fmla="*/ 5 h 11"/>
                  <a:gd name="T6" fmla="*/ 4 w 42"/>
                  <a:gd name="T7" fmla="*/ 11 h 11"/>
                  <a:gd name="T8" fmla="*/ 24 w 42"/>
                  <a:gd name="T9" fmla="*/ 10 h 11"/>
                  <a:gd name="T10" fmla="*/ 40 w 42"/>
                  <a:gd name="T11" fmla="*/ 7 h 11"/>
                  <a:gd name="T12" fmla="*/ 39 w 42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11">
                    <a:moveTo>
                      <a:pt x="39" y="1"/>
                    </a:moveTo>
                    <a:cubicBezTo>
                      <a:pt x="33" y="0"/>
                      <a:pt x="28" y="1"/>
                      <a:pt x="22" y="2"/>
                    </a:cubicBezTo>
                    <a:cubicBezTo>
                      <a:pt x="16" y="3"/>
                      <a:pt x="10" y="4"/>
                      <a:pt x="3" y="5"/>
                    </a:cubicBezTo>
                    <a:cubicBezTo>
                      <a:pt x="0" y="6"/>
                      <a:pt x="1" y="11"/>
                      <a:pt x="4" y="11"/>
                    </a:cubicBezTo>
                    <a:cubicBezTo>
                      <a:pt x="11" y="11"/>
                      <a:pt x="17" y="10"/>
                      <a:pt x="24" y="10"/>
                    </a:cubicBezTo>
                    <a:cubicBezTo>
                      <a:pt x="29" y="10"/>
                      <a:pt x="34" y="10"/>
                      <a:pt x="40" y="7"/>
                    </a:cubicBezTo>
                    <a:cubicBezTo>
                      <a:pt x="42" y="6"/>
                      <a:pt x="42" y="2"/>
                      <a:pt x="3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35" name="Freeform 113"/>
              <p:cNvSpPr/>
              <p:nvPr/>
            </p:nvSpPr>
            <p:spPr bwMode="auto">
              <a:xfrm>
                <a:off x="4621240" y="2827709"/>
                <a:ext cx="89029" cy="33698"/>
              </a:xfrm>
              <a:custGeom>
                <a:avLst/>
                <a:gdLst>
                  <a:gd name="T0" fmla="*/ 27 w 28"/>
                  <a:gd name="T1" fmla="*/ 3 h 10"/>
                  <a:gd name="T2" fmla="*/ 17 w 28"/>
                  <a:gd name="T3" fmla="*/ 1 h 10"/>
                  <a:gd name="T4" fmla="*/ 4 w 28"/>
                  <a:gd name="T5" fmla="*/ 2 h 10"/>
                  <a:gd name="T6" fmla="*/ 4 w 28"/>
                  <a:gd name="T7" fmla="*/ 8 h 10"/>
                  <a:gd name="T8" fmla="*/ 17 w 28"/>
                  <a:gd name="T9" fmla="*/ 9 h 10"/>
                  <a:gd name="T10" fmla="*/ 27 w 28"/>
                  <a:gd name="T11" fmla="*/ 7 h 10"/>
                  <a:gd name="T12" fmla="*/ 27 w 28"/>
                  <a:gd name="T13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10">
                    <a:moveTo>
                      <a:pt x="27" y="3"/>
                    </a:moveTo>
                    <a:cubicBezTo>
                      <a:pt x="24" y="0"/>
                      <a:pt x="20" y="1"/>
                      <a:pt x="17" y="1"/>
                    </a:cubicBezTo>
                    <a:cubicBezTo>
                      <a:pt x="13" y="1"/>
                      <a:pt x="9" y="1"/>
                      <a:pt x="4" y="2"/>
                    </a:cubicBezTo>
                    <a:cubicBezTo>
                      <a:pt x="0" y="2"/>
                      <a:pt x="0" y="8"/>
                      <a:pt x="4" y="8"/>
                    </a:cubicBezTo>
                    <a:cubicBezTo>
                      <a:pt x="9" y="9"/>
                      <a:pt x="13" y="9"/>
                      <a:pt x="17" y="9"/>
                    </a:cubicBezTo>
                    <a:cubicBezTo>
                      <a:pt x="20" y="9"/>
                      <a:pt x="24" y="10"/>
                      <a:pt x="27" y="7"/>
                    </a:cubicBezTo>
                    <a:cubicBezTo>
                      <a:pt x="28" y="6"/>
                      <a:pt x="28" y="4"/>
                      <a:pt x="2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36" name="Freeform 114"/>
              <p:cNvSpPr/>
              <p:nvPr/>
            </p:nvSpPr>
            <p:spPr bwMode="auto">
              <a:xfrm>
                <a:off x="4775869" y="2835486"/>
                <a:ext cx="103086" cy="33698"/>
              </a:xfrm>
              <a:custGeom>
                <a:avLst/>
                <a:gdLst>
                  <a:gd name="T0" fmla="*/ 31 w 33"/>
                  <a:gd name="T1" fmla="*/ 2 h 10"/>
                  <a:gd name="T2" fmla="*/ 19 w 33"/>
                  <a:gd name="T3" fmla="*/ 1 h 10"/>
                  <a:gd name="T4" fmla="*/ 4 w 33"/>
                  <a:gd name="T5" fmla="*/ 2 h 10"/>
                  <a:gd name="T6" fmla="*/ 4 w 33"/>
                  <a:gd name="T7" fmla="*/ 9 h 10"/>
                  <a:gd name="T8" fmla="*/ 19 w 33"/>
                  <a:gd name="T9" fmla="*/ 10 h 10"/>
                  <a:gd name="T10" fmla="*/ 31 w 33"/>
                  <a:gd name="T11" fmla="*/ 8 h 10"/>
                  <a:gd name="T12" fmla="*/ 31 w 33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10">
                    <a:moveTo>
                      <a:pt x="31" y="2"/>
                    </a:moveTo>
                    <a:cubicBezTo>
                      <a:pt x="27" y="0"/>
                      <a:pt x="23" y="1"/>
                      <a:pt x="19" y="1"/>
                    </a:cubicBezTo>
                    <a:cubicBezTo>
                      <a:pt x="14" y="1"/>
                      <a:pt x="9" y="1"/>
                      <a:pt x="4" y="2"/>
                    </a:cubicBezTo>
                    <a:cubicBezTo>
                      <a:pt x="0" y="2"/>
                      <a:pt x="0" y="8"/>
                      <a:pt x="4" y="9"/>
                    </a:cubicBezTo>
                    <a:cubicBezTo>
                      <a:pt x="9" y="9"/>
                      <a:pt x="14" y="9"/>
                      <a:pt x="19" y="10"/>
                    </a:cubicBezTo>
                    <a:cubicBezTo>
                      <a:pt x="23" y="10"/>
                      <a:pt x="27" y="10"/>
                      <a:pt x="31" y="8"/>
                    </a:cubicBezTo>
                    <a:cubicBezTo>
                      <a:pt x="33" y="7"/>
                      <a:pt x="33" y="3"/>
                      <a:pt x="3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37" name="Freeform 115"/>
              <p:cNvSpPr/>
              <p:nvPr/>
            </p:nvSpPr>
            <p:spPr bwMode="auto">
              <a:xfrm>
                <a:off x="4937526" y="2835486"/>
                <a:ext cx="110115" cy="41474"/>
              </a:xfrm>
              <a:custGeom>
                <a:avLst/>
                <a:gdLst>
                  <a:gd name="T0" fmla="*/ 32 w 35"/>
                  <a:gd name="T1" fmla="*/ 1 h 12"/>
                  <a:gd name="T2" fmla="*/ 19 w 35"/>
                  <a:gd name="T3" fmla="*/ 2 h 12"/>
                  <a:gd name="T4" fmla="*/ 5 w 35"/>
                  <a:gd name="T5" fmla="*/ 2 h 12"/>
                  <a:gd name="T6" fmla="*/ 4 w 35"/>
                  <a:gd name="T7" fmla="*/ 8 h 12"/>
                  <a:gd name="T8" fmla="*/ 33 w 35"/>
                  <a:gd name="T9" fmla="*/ 7 h 12"/>
                  <a:gd name="T10" fmla="*/ 32 w 35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12">
                    <a:moveTo>
                      <a:pt x="32" y="1"/>
                    </a:moveTo>
                    <a:cubicBezTo>
                      <a:pt x="28" y="0"/>
                      <a:pt x="23" y="1"/>
                      <a:pt x="19" y="2"/>
                    </a:cubicBezTo>
                    <a:cubicBezTo>
                      <a:pt x="14" y="2"/>
                      <a:pt x="9" y="2"/>
                      <a:pt x="5" y="2"/>
                    </a:cubicBezTo>
                    <a:cubicBezTo>
                      <a:pt x="1" y="2"/>
                      <a:pt x="0" y="7"/>
                      <a:pt x="4" y="8"/>
                    </a:cubicBezTo>
                    <a:cubicBezTo>
                      <a:pt x="12" y="10"/>
                      <a:pt x="25" y="12"/>
                      <a:pt x="33" y="7"/>
                    </a:cubicBezTo>
                    <a:cubicBezTo>
                      <a:pt x="35" y="5"/>
                      <a:pt x="35" y="2"/>
                      <a:pt x="3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38" name="Freeform 116"/>
              <p:cNvSpPr/>
              <p:nvPr/>
            </p:nvSpPr>
            <p:spPr bwMode="auto">
              <a:xfrm>
                <a:off x="5101527" y="2825118"/>
                <a:ext cx="100744" cy="41474"/>
              </a:xfrm>
              <a:custGeom>
                <a:avLst/>
                <a:gdLst>
                  <a:gd name="T0" fmla="*/ 29 w 32"/>
                  <a:gd name="T1" fmla="*/ 1 h 12"/>
                  <a:gd name="T2" fmla="*/ 18 w 32"/>
                  <a:gd name="T3" fmla="*/ 2 h 12"/>
                  <a:gd name="T4" fmla="*/ 4 w 32"/>
                  <a:gd name="T5" fmla="*/ 3 h 12"/>
                  <a:gd name="T6" fmla="*/ 3 w 32"/>
                  <a:gd name="T7" fmla="*/ 9 h 12"/>
                  <a:gd name="T8" fmla="*/ 31 w 32"/>
                  <a:gd name="T9" fmla="*/ 6 h 12"/>
                  <a:gd name="T10" fmla="*/ 29 w 32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12">
                    <a:moveTo>
                      <a:pt x="29" y="1"/>
                    </a:moveTo>
                    <a:cubicBezTo>
                      <a:pt x="25" y="0"/>
                      <a:pt x="22" y="1"/>
                      <a:pt x="18" y="2"/>
                    </a:cubicBezTo>
                    <a:cubicBezTo>
                      <a:pt x="13" y="3"/>
                      <a:pt x="8" y="3"/>
                      <a:pt x="4" y="3"/>
                    </a:cubicBezTo>
                    <a:cubicBezTo>
                      <a:pt x="0" y="3"/>
                      <a:pt x="0" y="8"/>
                      <a:pt x="3" y="9"/>
                    </a:cubicBezTo>
                    <a:cubicBezTo>
                      <a:pt x="10" y="11"/>
                      <a:pt x="24" y="12"/>
                      <a:pt x="31" y="6"/>
                    </a:cubicBezTo>
                    <a:cubicBezTo>
                      <a:pt x="32" y="5"/>
                      <a:pt x="32" y="1"/>
                      <a:pt x="2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39" name="Freeform 117"/>
              <p:cNvSpPr/>
              <p:nvPr/>
            </p:nvSpPr>
            <p:spPr bwMode="auto">
              <a:xfrm>
                <a:off x="5237413" y="2817341"/>
                <a:ext cx="105430" cy="38883"/>
              </a:xfrm>
              <a:custGeom>
                <a:avLst/>
                <a:gdLst>
                  <a:gd name="T0" fmla="*/ 31 w 34"/>
                  <a:gd name="T1" fmla="*/ 1 h 11"/>
                  <a:gd name="T2" fmla="*/ 19 w 34"/>
                  <a:gd name="T3" fmla="*/ 2 h 11"/>
                  <a:gd name="T4" fmla="*/ 5 w 34"/>
                  <a:gd name="T5" fmla="*/ 2 h 11"/>
                  <a:gd name="T6" fmla="*/ 4 w 34"/>
                  <a:gd name="T7" fmla="*/ 9 h 11"/>
                  <a:gd name="T8" fmla="*/ 19 w 34"/>
                  <a:gd name="T9" fmla="*/ 10 h 11"/>
                  <a:gd name="T10" fmla="*/ 32 w 34"/>
                  <a:gd name="T11" fmla="*/ 7 h 11"/>
                  <a:gd name="T12" fmla="*/ 31 w 34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1">
                    <a:moveTo>
                      <a:pt x="31" y="1"/>
                    </a:moveTo>
                    <a:cubicBezTo>
                      <a:pt x="27" y="0"/>
                      <a:pt x="23" y="1"/>
                      <a:pt x="19" y="2"/>
                    </a:cubicBezTo>
                    <a:cubicBezTo>
                      <a:pt x="14" y="2"/>
                      <a:pt x="10" y="2"/>
                      <a:pt x="5" y="2"/>
                    </a:cubicBezTo>
                    <a:cubicBezTo>
                      <a:pt x="1" y="2"/>
                      <a:pt x="0" y="8"/>
                      <a:pt x="4" y="9"/>
                    </a:cubicBezTo>
                    <a:cubicBezTo>
                      <a:pt x="9" y="10"/>
                      <a:pt x="14" y="11"/>
                      <a:pt x="19" y="10"/>
                    </a:cubicBezTo>
                    <a:cubicBezTo>
                      <a:pt x="24" y="10"/>
                      <a:pt x="29" y="10"/>
                      <a:pt x="32" y="7"/>
                    </a:cubicBezTo>
                    <a:cubicBezTo>
                      <a:pt x="34" y="5"/>
                      <a:pt x="33" y="2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40" name="Freeform 118"/>
              <p:cNvSpPr/>
              <p:nvPr/>
            </p:nvSpPr>
            <p:spPr bwMode="auto">
              <a:xfrm>
                <a:off x="5403757" y="2819934"/>
                <a:ext cx="89029" cy="36290"/>
              </a:xfrm>
              <a:custGeom>
                <a:avLst/>
                <a:gdLst>
                  <a:gd name="T0" fmla="*/ 25 w 28"/>
                  <a:gd name="T1" fmla="*/ 2 h 10"/>
                  <a:gd name="T2" fmla="*/ 14 w 28"/>
                  <a:gd name="T3" fmla="*/ 1 h 10"/>
                  <a:gd name="T4" fmla="*/ 3 w 28"/>
                  <a:gd name="T5" fmla="*/ 2 h 10"/>
                  <a:gd name="T6" fmla="*/ 3 w 28"/>
                  <a:gd name="T7" fmla="*/ 8 h 10"/>
                  <a:gd name="T8" fmla="*/ 14 w 28"/>
                  <a:gd name="T9" fmla="*/ 9 h 10"/>
                  <a:gd name="T10" fmla="*/ 25 w 28"/>
                  <a:gd name="T11" fmla="*/ 8 h 10"/>
                  <a:gd name="T12" fmla="*/ 25 w 28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10">
                    <a:moveTo>
                      <a:pt x="25" y="2"/>
                    </a:moveTo>
                    <a:cubicBezTo>
                      <a:pt x="22" y="0"/>
                      <a:pt x="18" y="0"/>
                      <a:pt x="14" y="1"/>
                    </a:cubicBezTo>
                    <a:cubicBezTo>
                      <a:pt x="10" y="1"/>
                      <a:pt x="6" y="1"/>
                      <a:pt x="3" y="2"/>
                    </a:cubicBezTo>
                    <a:cubicBezTo>
                      <a:pt x="0" y="2"/>
                      <a:pt x="0" y="7"/>
                      <a:pt x="3" y="8"/>
                    </a:cubicBezTo>
                    <a:cubicBezTo>
                      <a:pt x="6" y="8"/>
                      <a:pt x="10" y="9"/>
                      <a:pt x="14" y="9"/>
                    </a:cubicBezTo>
                    <a:cubicBezTo>
                      <a:pt x="18" y="9"/>
                      <a:pt x="22" y="10"/>
                      <a:pt x="25" y="8"/>
                    </a:cubicBezTo>
                    <a:cubicBezTo>
                      <a:pt x="28" y="7"/>
                      <a:pt x="28" y="3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41" name="Freeform 119"/>
              <p:cNvSpPr/>
              <p:nvPr/>
            </p:nvSpPr>
            <p:spPr bwMode="auto">
              <a:xfrm>
                <a:off x="7559194" y="2825118"/>
                <a:ext cx="91372" cy="25921"/>
              </a:xfrm>
              <a:custGeom>
                <a:avLst/>
                <a:gdLst>
                  <a:gd name="T0" fmla="*/ 27 w 29"/>
                  <a:gd name="T1" fmla="*/ 1 h 8"/>
                  <a:gd name="T2" fmla="*/ 16 w 29"/>
                  <a:gd name="T3" fmla="*/ 0 h 8"/>
                  <a:gd name="T4" fmla="*/ 3 w 29"/>
                  <a:gd name="T5" fmla="*/ 1 h 8"/>
                  <a:gd name="T6" fmla="*/ 3 w 29"/>
                  <a:gd name="T7" fmla="*/ 7 h 8"/>
                  <a:gd name="T8" fmla="*/ 16 w 29"/>
                  <a:gd name="T9" fmla="*/ 7 h 8"/>
                  <a:gd name="T10" fmla="*/ 27 w 29"/>
                  <a:gd name="T11" fmla="*/ 6 h 8"/>
                  <a:gd name="T12" fmla="*/ 27 w 29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8">
                    <a:moveTo>
                      <a:pt x="27" y="1"/>
                    </a:moveTo>
                    <a:cubicBezTo>
                      <a:pt x="24" y="0"/>
                      <a:pt x="20" y="0"/>
                      <a:pt x="16" y="0"/>
                    </a:cubicBezTo>
                    <a:cubicBezTo>
                      <a:pt x="12" y="1"/>
                      <a:pt x="8" y="1"/>
                      <a:pt x="3" y="1"/>
                    </a:cubicBezTo>
                    <a:cubicBezTo>
                      <a:pt x="0" y="1"/>
                      <a:pt x="0" y="6"/>
                      <a:pt x="3" y="7"/>
                    </a:cubicBezTo>
                    <a:cubicBezTo>
                      <a:pt x="8" y="7"/>
                      <a:pt x="12" y="7"/>
                      <a:pt x="16" y="7"/>
                    </a:cubicBezTo>
                    <a:cubicBezTo>
                      <a:pt x="20" y="7"/>
                      <a:pt x="24" y="8"/>
                      <a:pt x="27" y="6"/>
                    </a:cubicBezTo>
                    <a:cubicBezTo>
                      <a:pt x="29" y="5"/>
                      <a:pt x="29" y="2"/>
                      <a:pt x="2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42" name="Freeform 120"/>
              <p:cNvSpPr/>
              <p:nvPr/>
            </p:nvSpPr>
            <p:spPr bwMode="auto">
              <a:xfrm>
                <a:off x="7711479" y="2819934"/>
                <a:ext cx="110115" cy="36290"/>
              </a:xfrm>
              <a:custGeom>
                <a:avLst/>
                <a:gdLst>
                  <a:gd name="T0" fmla="*/ 32 w 35"/>
                  <a:gd name="T1" fmla="*/ 1 h 10"/>
                  <a:gd name="T2" fmla="*/ 19 w 35"/>
                  <a:gd name="T3" fmla="*/ 1 h 10"/>
                  <a:gd name="T4" fmla="*/ 4 w 35"/>
                  <a:gd name="T5" fmla="*/ 2 h 10"/>
                  <a:gd name="T6" fmla="*/ 4 w 35"/>
                  <a:gd name="T7" fmla="*/ 8 h 10"/>
                  <a:gd name="T8" fmla="*/ 19 w 35"/>
                  <a:gd name="T9" fmla="*/ 9 h 10"/>
                  <a:gd name="T10" fmla="*/ 32 w 35"/>
                  <a:gd name="T11" fmla="*/ 8 h 10"/>
                  <a:gd name="T12" fmla="*/ 32 w 35"/>
                  <a:gd name="T13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10">
                    <a:moveTo>
                      <a:pt x="32" y="1"/>
                    </a:moveTo>
                    <a:cubicBezTo>
                      <a:pt x="28" y="0"/>
                      <a:pt x="23" y="1"/>
                      <a:pt x="19" y="1"/>
                    </a:cubicBezTo>
                    <a:cubicBezTo>
                      <a:pt x="14" y="1"/>
                      <a:pt x="9" y="2"/>
                      <a:pt x="4" y="2"/>
                    </a:cubicBezTo>
                    <a:cubicBezTo>
                      <a:pt x="0" y="2"/>
                      <a:pt x="0" y="8"/>
                      <a:pt x="4" y="8"/>
                    </a:cubicBezTo>
                    <a:cubicBezTo>
                      <a:pt x="9" y="8"/>
                      <a:pt x="14" y="8"/>
                      <a:pt x="19" y="9"/>
                    </a:cubicBezTo>
                    <a:cubicBezTo>
                      <a:pt x="23" y="9"/>
                      <a:pt x="28" y="10"/>
                      <a:pt x="32" y="8"/>
                    </a:cubicBezTo>
                    <a:cubicBezTo>
                      <a:pt x="35" y="7"/>
                      <a:pt x="35" y="3"/>
                      <a:pt x="3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43" name="Freeform 121"/>
              <p:cNvSpPr/>
              <p:nvPr/>
            </p:nvSpPr>
            <p:spPr bwMode="auto">
              <a:xfrm>
                <a:off x="7875480" y="2814749"/>
                <a:ext cx="100744" cy="31106"/>
              </a:xfrm>
              <a:custGeom>
                <a:avLst/>
                <a:gdLst>
                  <a:gd name="T0" fmla="*/ 29 w 32"/>
                  <a:gd name="T1" fmla="*/ 1 h 9"/>
                  <a:gd name="T2" fmla="*/ 17 w 32"/>
                  <a:gd name="T3" fmla="*/ 1 h 9"/>
                  <a:gd name="T4" fmla="*/ 3 w 32"/>
                  <a:gd name="T5" fmla="*/ 2 h 9"/>
                  <a:gd name="T6" fmla="*/ 3 w 32"/>
                  <a:gd name="T7" fmla="*/ 8 h 9"/>
                  <a:gd name="T8" fmla="*/ 17 w 32"/>
                  <a:gd name="T9" fmla="*/ 8 h 9"/>
                  <a:gd name="T10" fmla="*/ 29 w 32"/>
                  <a:gd name="T11" fmla="*/ 8 h 9"/>
                  <a:gd name="T12" fmla="*/ 29 w 32"/>
                  <a:gd name="T13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9">
                    <a:moveTo>
                      <a:pt x="29" y="1"/>
                    </a:moveTo>
                    <a:cubicBezTo>
                      <a:pt x="25" y="0"/>
                      <a:pt x="21" y="1"/>
                      <a:pt x="17" y="1"/>
                    </a:cubicBezTo>
                    <a:cubicBezTo>
                      <a:pt x="12" y="1"/>
                      <a:pt x="8" y="1"/>
                      <a:pt x="3" y="2"/>
                    </a:cubicBezTo>
                    <a:cubicBezTo>
                      <a:pt x="0" y="2"/>
                      <a:pt x="0" y="7"/>
                      <a:pt x="3" y="8"/>
                    </a:cubicBezTo>
                    <a:cubicBezTo>
                      <a:pt x="8" y="8"/>
                      <a:pt x="12" y="8"/>
                      <a:pt x="17" y="8"/>
                    </a:cubicBezTo>
                    <a:cubicBezTo>
                      <a:pt x="21" y="9"/>
                      <a:pt x="25" y="9"/>
                      <a:pt x="29" y="8"/>
                    </a:cubicBezTo>
                    <a:cubicBezTo>
                      <a:pt x="32" y="7"/>
                      <a:pt x="32" y="2"/>
                      <a:pt x="2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44" name="Freeform 122"/>
              <p:cNvSpPr/>
              <p:nvPr/>
            </p:nvSpPr>
            <p:spPr bwMode="auto">
              <a:xfrm>
                <a:off x="8046510" y="2796604"/>
                <a:ext cx="105430" cy="38883"/>
              </a:xfrm>
              <a:custGeom>
                <a:avLst/>
                <a:gdLst>
                  <a:gd name="T0" fmla="*/ 30 w 34"/>
                  <a:gd name="T1" fmla="*/ 1 h 11"/>
                  <a:gd name="T2" fmla="*/ 19 w 34"/>
                  <a:gd name="T3" fmla="*/ 3 h 11"/>
                  <a:gd name="T4" fmla="*/ 6 w 34"/>
                  <a:gd name="T5" fmla="*/ 2 h 11"/>
                  <a:gd name="T6" fmla="*/ 4 w 34"/>
                  <a:gd name="T7" fmla="*/ 9 h 11"/>
                  <a:gd name="T8" fmla="*/ 19 w 34"/>
                  <a:gd name="T9" fmla="*/ 11 h 11"/>
                  <a:gd name="T10" fmla="*/ 32 w 34"/>
                  <a:gd name="T11" fmla="*/ 7 h 11"/>
                  <a:gd name="T12" fmla="*/ 30 w 34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1">
                    <a:moveTo>
                      <a:pt x="30" y="1"/>
                    </a:moveTo>
                    <a:cubicBezTo>
                      <a:pt x="26" y="0"/>
                      <a:pt x="23" y="2"/>
                      <a:pt x="19" y="3"/>
                    </a:cubicBezTo>
                    <a:cubicBezTo>
                      <a:pt x="15" y="3"/>
                      <a:pt x="10" y="3"/>
                      <a:pt x="6" y="2"/>
                    </a:cubicBezTo>
                    <a:cubicBezTo>
                      <a:pt x="2" y="2"/>
                      <a:pt x="0" y="7"/>
                      <a:pt x="4" y="9"/>
                    </a:cubicBezTo>
                    <a:cubicBezTo>
                      <a:pt x="9" y="10"/>
                      <a:pt x="14" y="11"/>
                      <a:pt x="19" y="11"/>
                    </a:cubicBezTo>
                    <a:cubicBezTo>
                      <a:pt x="23" y="11"/>
                      <a:pt x="29" y="11"/>
                      <a:pt x="32" y="7"/>
                    </a:cubicBezTo>
                    <a:cubicBezTo>
                      <a:pt x="34" y="5"/>
                      <a:pt x="33" y="1"/>
                      <a:pt x="3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45" name="Freeform 123"/>
              <p:cNvSpPr/>
              <p:nvPr/>
            </p:nvSpPr>
            <p:spPr bwMode="auto">
              <a:xfrm>
                <a:off x="8210510" y="2778460"/>
                <a:ext cx="110115" cy="38883"/>
              </a:xfrm>
              <a:custGeom>
                <a:avLst/>
                <a:gdLst>
                  <a:gd name="T0" fmla="*/ 32 w 35"/>
                  <a:gd name="T1" fmla="*/ 2 h 11"/>
                  <a:gd name="T2" fmla="*/ 19 w 35"/>
                  <a:gd name="T3" fmla="*/ 3 h 11"/>
                  <a:gd name="T4" fmla="*/ 3 w 35"/>
                  <a:gd name="T5" fmla="*/ 5 h 11"/>
                  <a:gd name="T6" fmla="*/ 4 w 35"/>
                  <a:gd name="T7" fmla="*/ 11 h 11"/>
                  <a:gd name="T8" fmla="*/ 20 w 35"/>
                  <a:gd name="T9" fmla="*/ 11 h 11"/>
                  <a:gd name="T10" fmla="*/ 33 w 35"/>
                  <a:gd name="T11" fmla="*/ 8 h 11"/>
                  <a:gd name="T12" fmla="*/ 32 w 35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11">
                    <a:moveTo>
                      <a:pt x="32" y="2"/>
                    </a:moveTo>
                    <a:cubicBezTo>
                      <a:pt x="28" y="0"/>
                      <a:pt x="23" y="2"/>
                      <a:pt x="19" y="3"/>
                    </a:cubicBezTo>
                    <a:cubicBezTo>
                      <a:pt x="13" y="3"/>
                      <a:pt x="8" y="4"/>
                      <a:pt x="3" y="5"/>
                    </a:cubicBezTo>
                    <a:cubicBezTo>
                      <a:pt x="0" y="6"/>
                      <a:pt x="1" y="11"/>
                      <a:pt x="4" y="11"/>
                    </a:cubicBezTo>
                    <a:cubicBezTo>
                      <a:pt x="9" y="11"/>
                      <a:pt x="14" y="11"/>
                      <a:pt x="20" y="11"/>
                    </a:cubicBezTo>
                    <a:cubicBezTo>
                      <a:pt x="24" y="10"/>
                      <a:pt x="29" y="11"/>
                      <a:pt x="33" y="8"/>
                    </a:cubicBezTo>
                    <a:cubicBezTo>
                      <a:pt x="35" y="7"/>
                      <a:pt x="35" y="3"/>
                      <a:pt x="3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46" name="Freeform 124"/>
              <p:cNvSpPr/>
              <p:nvPr/>
            </p:nvSpPr>
            <p:spPr bwMode="auto">
              <a:xfrm>
                <a:off x="8365139" y="2768091"/>
                <a:ext cx="86687" cy="31106"/>
              </a:xfrm>
              <a:custGeom>
                <a:avLst/>
                <a:gdLst>
                  <a:gd name="T0" fmla="*/ 26 w 28"/>
                  <a:gd name="T1" fmla="*/ 1 h 9"/>
                  <a:gd name="T2" fmla="*/ 16 w 28"/>
                  <a:gd name="T3" fmla="*/ 1 h 9"/>
                  <a:gd name="T4" fmla="*/ 4 w 28"/>
                  <a:gd name="T5" fmla="*/ 1 h 9"/>
                  <a:gd name="T6" fmla="*/ 4 w 28"/>
                  <a:gd name="T7" fmla="*/ 7 h 9"/>
                  <a:gd name="T8" fmla="*/ 16 w 28"/>
                  <a:gd name="T9" fmla="*/ 8 h 9"/>
                  <a:gd name="T10" fmla="*/ 26 w 28"/>
                  <a:gd name="T11" fmla="*/ 7 h 9"/>
                  <a:gd name="T12" fmla="*/ 26 w 28"/>
                  <a:gd name="T13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9">
                    <a:moveTo>
                      <a:pt x="26" y="1"/>
                    </a:moveTo>
                    <a:cubicBezTo>
                      <a:pt x="23" y="0"/>
                      <a:pt x="19" y="0"/>
                      <a:pt x="16" y="1"/>
                    </a:cubicBezTo>
                    <a:cubicBezTo>
                      <a:pt x="12" y="1"/>
                      <a:pt x="8" y="1"/>
                      <a:pt x="4" y="1"/>
                    </a:cubicBezTo>
                    <a:cubicBezTo>
                      <a:pt x="0" y="1"/>
                      <a:pt x="0" y="7"/>
                      <a:pt x="4" y="7"/>
                    </a:cubicBezTo>
                    <a:cubicBezTo>
                      <a:pt x="8" y="8"/>
                      <a:pt x="12" y="8"/>
                      <a:pt x="16" y="8"/>
                    </a:cubicBezTo>
                    <a:cubicBezTo>
                      <a:pt x="19" y="8"/>
                      <a:pt x="23" y="9"/>
                      <a:pt x="26" y="7"/>
                    </a:cubicBezTo>
                    <a:cubicBezTo>
                      <a:pt x="28" y="6"/>
                      <a:pt x="28" y="2"/>
                      <a:pt x="2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47" name="Freeform 125"/>
              <p:cNvSpPr/>
              <p:nvPr/>
            </p:nvSpPr>
            <p:spPr bwMode="auto">
              <a:xfrm>
                <a:off x="5209299" y="3055816"/>
                <a:ext cx="93715" cy="33698"/>
              </a:xfrm>
              <a:custGeom>
                <a:avLst/>
                <a:gdLst>
                  <a:gd name="T0" fmla="*/ 26 w 30"/>
                  <a:gd name="T1" fmla="*/ 1 h 10"/>
                  <a:gd name="T2" fmla="*/ 13 w 30"/>
                  <a:gd name="T3" fmla="*/ 1 h 10"/>
                  <a:gd name="T4" fmla="*/ 2 w 30"/>
                  <a:gd name="T5" fmla="*/ 2 h 10"/>
                  <a:gd name="T6" fmla="*/ 1 w 30"/>
                  <a:gd name="T7" fmla="*/ 5 h 10"/>
                  <a:gd name="T8" fmla="*/ 13 w 30"/>
                  <a:gd name="T9" fmla="*/ 9 h 10"/>
                  <a:gd name="T10" fmla="*/ 27 w 30"/>
                  <a:gd name="T11" fmla="*/ 7 h 10"/>
                  <a:gd name="T12" fmla="*/ 26 w 30"/>
                  <a:gd name="T13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26" y="1"/>
                    </a:moveTo>
                    <a:cubicBezTo>
                      <a:pt x="22" y="0"/>
                      <a:pt x="17" y="1"/>
                      <a:pt x="13" y="1"/>
                    </a:cubicBezTo>
                    <a:cubicBezTo>
                      <a:pt x="9" y="1"/>
                      <a:pt x="5" y="0"/>
                      <a:pt x="2" y="2"/>
                    </a:cubicBezTo>
                    <a:cubicBezTo>
                      <a:pt x="1" y="2"/>
                      <a:pt x="0" y="4"/>
                      <a:pt x="1" y="5"/>
                    </a:cubicBezTo>
                    <a:cubicBezTo>
                      <a:pt x="4" y="8"/>
                      <a:pt x="9" y="8"/>
                      <a:pt x="13" y="9"/>
                    </a:cubicBezTo>
                    <a:cubicBezTo>
                      <a:pt x="18" y="9"/>
                      <a:pt x="23" y="10"/>
                      <a:pt x="27" y="7"/>
                    </a:cubicBezTo>
                    <a:cubicBezTo>
                      <a:pt x="30" y="6"/>
                      <a:pt x="29" y="2"/>
                      <a:pt x="2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48" name="Freeform 126"/>
              <p:cNvSpPr/>
              <p:nvPr/>
            </p:nvSpPr>
            <p:spPr bwMode="auto">
              <a:xfrm>
                <a:off x="5375643" y="3040263"/>
                <a:ext cx="117143" cy="41474"/>
              </a:xfrm>
              <a:custGeom>
                <a:avLst/>
                <a:gdLst>
                  <a:gd name="T0" fmla="*/ 33 w 37"/>
                  <a:gd name="T1" fmla="*/ 3 h 12"/>
                  <a:gd name="T2" fmla="*/ 3 w 37"/>
                  <a:gd name="T3" fmla="*/ 6 h 12"/>
                  <a:gd name="T4" fmla="*/ 4 w 37"/>
                  <a:gd name="T5" fmla="*/ 11 h 12"/>
                  <a:gd name="T6" fmla="*/ 19 w 37"/>
                  <a:gd name="T7" fmla="*/ 10 h 12"/>
                  <a:gd name="T8" fmla="*/ 33 w 37"/>
                  <a:gd name="T9" fmla="*/ 9 h 12"/>
                  <a:gd name="T10" fmla="*/ 33 w 37"/>
                  <a:gd name="T11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2">
                    <a:moveTo>
                      <a:pt x="33" y="3"/>
                    </a:moveTo>
                    <a:cubicBezTo>
                      <a:pt x="25" y="0"/>
                      <a:pt x="11" y="4"/>
                      <a:pt x="3" y="6"/>
                    </a:cubicBezTo>
                    <a:cubicBezTo>
                      <a:pt x="0" y="7"/>
                      <a:pt x="1" y="12"/>
                      <a:pt x="4" y="11"/>
                    </a:cubicBezTo>
                    <a:cubicBezTo>
                      <a:pt x="9" y="11"/>
                      <a:pt x="14" y="10"/>
                      <a:pt x="19" y="10"/>
                    </a:cubicBezTo>
                    <a:cubicBezTo>
                      <a:pt x="24" y="10"/>
                      <a:pt x="29" y="11"/>
                      <a:pt x="33" y="9"/>
                    </a:cubicBezTo>
                    <a:cubicBezTo>
                      <a:pt x="37" y="9"/>
                      <a:pt x="36" y="4"/>
                      <a:pt x="3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49" name="Freeform 127"/>
              <p:cNvSpPr/>
              <p:nvPr/>
            </p:nvSpPr>
            <p:spPr bwMode="auto">
              <a:xfrm>
                <a:off x="5579471" y="3027304"/>
                <a:ext cx="117143" cy="41474"/>
              </a:xfrm>
              <a:custGeom>
                <a:avLst/>
                <a:gdLst>
                  <a:gd name="T0" fmla="*/ 34 w 37"/>
                  <a:gd name="T1" fmla="*/ 3 h 12"/>
                  <a:gd name="T2" fmla="*/ 15 w 37"/>
                  <a:gd name="T3" fmla="*/ 1 h 12"/>
                  <a:gd name="T4" fmla="*/ 1 w 37"/>
                  <a:gd name="T5" fmla="*/ 4 h 12"/>
                  <a:gd name="T6" fmla="*/ 0 w 37"/>
                  <a:gd name="T7" fmla="*/ 8 h 12"/>
                  <a:gd name="T8" fmla="*/ 4 w 37"/>
                  <a:gd name="T9" fmla="*/ 10 h 12"/>
                  <a:gd name="T10" fmla="*/ 4 w 37"/>
                  <a:gd name="T11" fmla="*/ 10 h 12"/>
                  <a:gd name="T12" fmla="*/ 15 w 37"/>
                  <a:gd name="T13" fmla="*/ 10 h 12"/>
                  <a:gd name="T14" fmla="*/ 33 w 37"/>
                  <a:gd name="T15" fmla="*/ 10 h 12"/>
                  <a:gd name="T16" fmla="*/ 34 w 37"/>
                  <a:gd name="T17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12">
                    <a:moveTo>
                      <a:pt x="34" y="3"/>
                    </a:moveTo>
                    <a:cubicBezTo>
                      <a:pt x="28" y="0"/>
                      <a:pt x="21" y="1"/>
                      <a:pt x="15" y="1"/>
                    </a:cubicBezTo>
                    <a:cubicBezTo>
                      <a:pt x="11" y="1"/>
                      <a:pt x="4" y="1"/>
                      <a:pt x="1" y="4"/>
                    </a:cubicBezTo>
                    <a:cubicBezTo>
                      <a:pt x="0" y="5"/>
                      <a:pt x="0" y="7"/>
                      <a:pt x="0" y="8"/>
                    </a:cubicBezTo>
                    <a:cubicBezTo>
                      <a:pt x="1" y="10"/>
                      <a:pt x="2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8" y="10"/>
                      <a:pt x="12" y="10"/>
                      <a:pt x="15" y="10"/>
                    </a:cubicBezTo>
                    <a:cubicBezTo>
                      <a:pt x="21" y="11"/>
                      <a:pt x="28" y="12"/>
                      <a:pt x="33" y="10"/>
                    </a:cubicBezTo>
                    <a:cubicBezTo>
                      <a:pt x="36" y="9"/>
                      <a:pt x="37" y="5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50" name="Freeform 128"/>
              <p:cNvSpPr/>
              <p:nvPr/>
            </p:nvSpPr>
            <p:spPr bwMode="auto">
              <a:xfrm>
                <a:off x="5757529" y="3027304"/>
                <a:ext cx="107772" cy="38883"/>
              </a:xfrm>
              <a:custGeom>
                <a:avLst/>
                <a:gdLst>
                  <a:gd name="T0" fmla="*/ 31 w 34"/>
                  <a:gd name="T1" fmla="*/ 3 h 11"/>
                  <a:gd name="T2" fmla="*/ 19 w 34"/>
                  <a:gd name="T3" fmla="*/ 1 h 11"/>
                  <a:gd name="T4" fmla="*/ 5 w 34"/>
                  <a:gd name="T5" fmla="*/ 0 h 11"/>
                  <a:gd name="T6" fmla="*/ 4 w 34"/>
                  <a:gd name="T7" fmla="*/ 6 h 11"/>
                  <a:gd name="T8" fmla="*/ 18 w 34"/>
                  <a:gd name="T9" fmla="*/ 9 h 11"/>
                  <a:gd name="T10" fmla="*/ 30 w 34"/>
                  <a:gd name="T11" fmla="*/ 9 h 11"/>
                  <a:gd name="T12" fmla="*/ 31 w 34"/>
                  <a:gd name="T13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1">
                    <a:moveTo>
                      <a:pt x="31" y="3"/>
                    </a:moveTo>
                    <a:cubicBezTo>
                      <a:pt x="27" y="1"/>
                      <a:pt x="23" y="1"/>
                      <a:pt x="19" y="1"/>
                    </a:cubicBezTo>
                    <a:cubicBezTo>
                      <a:pt x="14" y="1"/>
                      <a:pt x="10" y="0"/>
                      <a:pt x="5" y="0"/>
                    </a:cubicBezTo>
                    <a:cubicBezTo>
                      <a:pt x="1" y="0"/>
                      <a:pt x="0" y="6"/>
                      <a:pt x="4" y="6"/>
                    </a:cubicBezTo>
                    <a:cubicBezTo>
                      <a:pt x="9" y="7"/>
                      <a:pt x="13" y="8"/>
                      <a:pt x="18" y="9"/>
                    </a:cubicBezTo>
                    <a:cubicBezTo>
                      <a:pt x="22" y="9"/>
                      <a:pt x="26" y="11"/>
                      <a:pt x="30" y="9"/>
                    </a:cubicBezTo>
                    <a:cubicBezTo>
                      <a:pt x="33" y="9"/>
                      <a:pt x="34" y="4"/>
                      <a:pt x="3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51" name="Freeform 129"/>
              <p:cNvSpPr/>
              <p:nvPr/>
            </p:nvSpPr>
            <p:spPr bwMode="auto">
              <a:xfrm>
                <a:off x="5937930" y="3011751"/>
                <a:ext cx="93715" cy="38883"/>
              </a:xfrm>
              <a:custGeom>
                <a:avLst/>
                <a:gdLst>
                  <a:gd name="T0" fmla="*/ 27 w 30"/>
                  <a:gd name="T1" fmla="*/ 2 h 11"/>
                  <a:gd name="T2" fmla="*/ 13 w 30"/>
                  <a:gd name="T3" fmla="*/ 2 h 11"/>
                  <a:gd name="T4" fmla="*/ 0 w 30"/>
                  <a:gd name="T5" fmla="*/ 4 h 11"/>
                  <a:gd name="T6" fmla="*/ 0 w 30"/>
                  <a:gd name="T7" fmla="*/ 7 h 11"/>
                  <a:gd name="T8" fmla="*/ 13 w 30"/>
                  <a:gd name="T9" fmla="*/ 9 h 11"/>
                  <a:gd name="T10" fmla="*/ 27 w 30"/>
                  <a:gd name="T11" fmla="*/ 8 h 11"/>
                  <a:gd name="T12" fmla="*/ 27 w 30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1">
                    <a:moveTo>
                      <a:pt x="27" y="2"/>
                    </a:moveTo>
                    <a:cubicBezTo>
                      <a:pt x="23" y="0"/>
                      <a:pt x="18" y="1"/>
                      <a:pt x="13" y="2"/>
                    </a:cubicBezTo>
                    <a:cubicBezTo>
                      <a:pt x="9" y="2"/>
                      <a:pt x="4" y="2"/>
                      <a:pt x="0" y="4"/>
                    </a:cubicBezTo>
                    <a:cubicBezTo>
                      <a:pt x="0" y="5"/>
                      <a:pt x="0" y="6"/>
                      <a:pt x="0" y="7"/>
                    </a:cubicBezTo>
                    <a:cubicBezTo>
                      <a:pt x="4" y="9"/>
                      <a:pt x="9" y="9"/>
                      <a:pt x="13" y="9"/>
                    </a:cubicBezTo>
                    <a:cubicBezTo>
                      <a:pt x="18" y="10"/>
                      <a:pt x="23" y="11"/>
                      <a:pt x="27" y="8"/>
                    </a:cubicBezTo>
                    <a:cubicBezTo>
                      <a:pt x="30" y="7"/>
                      <a:pt x="30" y="4"/>
                      <a:pt x="2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52" name="Freeform 130"/>
              <p:cNvSpPr/>
              <p:nvPr/>
            </p:nvSpPr>
            <p:spPr bwMode="auto">
              <a:xfrm>
                <a:off x="6120674" y="3006567"/>
                <a:ext cx="93715" cy="38883"/>
              </a:xfrm>
              <a:custGeom>
                <a:avLst/>
                <a:gdLst>
                  <a:gd name="T0" fmla="*/ 27 w 30"/>
                  <a:gd name="T1" fmla="*/ 1 h 11"/>
                  <a:gd name="T2" fmla="*/ 12 w 30"/>
                  <a:gd name="T3" fmla="*/ 1 h 11"/>
                  <a:gd name="T4" fmla="*/ 6 w 30"/>
                  <a:gd name="T5" fmla="*/ 2 h 11"/>
                  <a:gd name="T6" fmla="*/ 1 w 30"/>
                  <a:gd name="T7" fmla="*/ 4 h 11"/>
                  <a:gd name="T8" fmla="*/ 1 w 30"/>
                  <a:gd name="T9" fmla="*/ 6 h 11"/>
                  <a:gd name="T10" fmla="*/ 6 w 30"/>
                  <a:gd name="T11" fmla="*/ 8 h 11"/>
                  <a:gd name="T12" fmla="*/ 12 w 30"/>
                  <a:gd name="T13" fmla="*/ 9 h 11"/>
                  <a:gd name="T14" fmla="*/ 27 w 30"/>
                  <a:gd name="T15" fmla="*/ 9 h 11"/>
                  <a:gd name="T16" fmla="*/ 27 w 30"/>
                  <a:gd name="T17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11">
                    <a:moveTo>
                      <a:pt x="27" y="1"/>
                    </a:moveTo>
                    <a:cubicBezTo>
                      <a:pt x="22" y="0"/>
                      <a:pt x="17" y="1"/>
                      <a:pt x="12" y="1"/>
                    </a:cubicBezTo>
                    <a:cubicBezTo>
                      <a:pt x="10" y="2"/>
                      <a:pt x="8" y="2"/>
                      <a:pt x="6" y="2"/>
                    </a:cubicBezTo>
                    <a:cubicBezTo>
                      <a:pt x="3" y="2"/>
                      <a:pt x="3" y="3"/>
                      <a:pt x="1" y="4"/>
                    </a:cubicBezTo>
                    <a:cubicBezTo>
                      <a:pt x="0" y="5"/>
                      <a:pt x="0" y="6"/>
                      <a:pt x="1" y="6"/>
                    </a:cubicBezTo>
                    <a:cubicBezTo>
                      <a:pt x="3" y="7"/>
                      <a:pt x="3" y="8"/>
                      <a:pt x="6" y="8"/>
                    </a:cubicBezTo>
                    <a:cubicBezTo>
                      <a:pt x="8" y="9"/>
                      <a:pt x="10" y="9"/>
                      <a:pt x="12" y="9"/>
                    </a:cubicBezTo>
                    <a:cubicBezTo>
                      <a:pt x="17" y="9"/>
                      <a:pt x="22" y="11"/>
                      <a:pt x="27" y="9"/>
                    </a:cubicBezTo>
                    <a:cubicBezTo>
                      <a:pt x="30" y="8"/>
                      <a:pt x="30" y="3"/>
                      <a:pt x="2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53" name="Freeform 131"/>
              <p:cNvSpPr/>
              <p:nvPr/>
            </p:nvSpPr>
            <p:spPr bwMode="auto">
              <a:xfrm>
                <a:off x="6277645" y="2991014"/>
                <a:ext cx="126515" cy="38883"/>
              </a:xfrm>
              <a:custGeom>
                <a:avLst/>
                <a:gdLst>
                  <a:gd name="T0" fmla="*/ 37 w 40"/>
                  <a:gd name="T1" fmla="*/ 4 h 11"/>
                  <a:gd name="T2" fmla="*/ 21 w 40"/>
                  <a:gd name="T3" fmla="*/ 0 h 11"/>
                  <a:gd name="T4" fmla="*/ 4 w 40"/>
                  <a:gd name="T5" fmla="*/ 2 h 11"/>
                  <a:gd name="T6" fmla="*/ 4 w 40"/>
                  <a:gd name="T7" fmla="*/ 8 h 11"/>
                  <a:gd name="T8" fmla="*/ 21 w 40"/>
                  <a:gd name="T9" fmla="*/ 9 h 11"/>
                  <a:gd name="T10" fmla="*/ 37 w 40"/>
                  <a:gd name="T11" fmla="*/ 10 h 11"/>
                  <a:gd name="T12" fmla="*/ 37 w 40"/>
                  <a:gd name="T13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1">
                    <a:moveTo>
                      <a:pt x="37" y="4"/>
                    </a:moveTo>
                    <a:cubicBezTo>
                      <a:pt x="33" y="1"/>
                      <a:pt x="26" y="1"/>
                      <a:pt x="21" y="0"/>
                    </a:cubicBezTo>
                    <a:cubicBezTo>
                      <a:pt x="15" y="0"/>
                      <a:pt x="9" y="1"/>
                      <a:pt x="4" y="2"/>
                    </a:cubicBezTo>
                    <a:cubicBezTo>
                      <a:pt x="0" y="2"/>
                      <a:pt x="1" y="8"/>
                      <a:pt x="4" y="8"/>
                    </a:cubicBezTo>
                    <a:cubicBezTo>
                      <a:pt x="10" y="8"/>
                      <a:pt x="16" y="8"/>
                      <a:pt x="21" y="9"/>
                    </a:cubicBezTo>
                    <a:cubicBezTo>
                      <a:pt x="26" y="9"/>
                      <a:pt x="31" y="11"/>
                      <a:pt x="37" y="10"/>
                    </a:cubicBezTo>
                    <a:cubicBezTo>
                      <a:pt x="40" y="9"/>
                      <a:pt x="40" y="5"/>
                      <a:pt x="3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54" name="Freeform 132"/>
              <p:cNvSpPr/>
              <p:nvPr/>
            </p:nvSpPr>
            <p:spPr bwMode="auto">
              <a:xfrm>
                <a:off x="6474446" y="2998789"/>
                <a:ext cx="112458" cy="38883"/>
              </a:xfrm>
              <a:custGeom>
                <a:avLst/>
                <a:gdLst>
                  <a:gd name="T0" fmla="*/ 33 w 36"/>
                  <a:gd name="T1" fmla="*/ 2 h 11"/>
                  <a:gd name="T2" fmla="*/ 19 w 36"/>
                  <a:gd name="T3" fmla="*/ 1 h 11"/>
                  <a:gd name="T4" fmla="*/ 4 w 36"/>
                  <a:gd name="T5" fmla="*/ 4 h 11"/>
                  <a:gd name="T6" fmla="*/ 5 w 36"/>
                  <a:gd name="T7" fmla="*/ 10 h 11"/>
                  <a:gd name="T8" fmla="*/ 20 w 36"/>
                  <a:gd name="T9" fmla="*/ 9 h 11"/>
                  <a:gd name="T10" fmla="*/ 32 w 36"/>
                  <a:gd name="T11" fmla="*/ 9 h 11"/>
                  <a:gd name="T12" fmla="*/ 33 w 36"/>
                  <a:gd name="T1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1">
                    <a:moveTo>
                      <a:pt x="33" y="2"/>
                    </a:moveTo>
                    <a:cubicBezTo>
                      <a:pt x="29" y="0"/>
                      <a:pt x="24" y="0"/>
                      <a:pt x="19" y="1"/>
                    </a:cubicBezTo>
                    <a:cubicBezTo>
                      <a:pt x="14" y="1"/>
                      <a:pt x="9" y="2"/>
                      <a:pt x="4" y="4"/>
                    </a:cubicBezTo>
                    <a:cubicBezTo>
                      <a:pt x="0" y="5"/>
                      <a:pt x="2" y="11"/>
                      <a:pt x="5" y="10"/>
                    </a:cubicBezTo>
                    <a:cubicBezTo>
                      <a:pt x="10" y="9"/>
                      <a:pt x="15" y="9"/>
                      <a:pt x="20" y="9"/>
                    </a:cubicBezTo>
                    <a:cubicBezTo>
                      <a:pt x="24" y="9"/>
                      <a:pt x="28" y="10"/>
                      <a:pt x="32" y="9"/>
                    </a:cubicBezTo>
                    <a:cubicBezTo>
                      <a:pt x="35" y="8"/>
                      <a:pt x="36" y="4"/>
                      <a:pt x="3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55" name="Freeform 133"/>
              <p:cNvSpPr/>
              <p:nvPr/>
            </p:nvSpPr>
            <p:spPr bwMode="auto">
              <a:xfrm>
                <a:off x="6673590" y="3009158"/>
                <a:ext cx="110115" cy="41474"/>
              </a:xfrm>
              <a:custGeom>
                <a:avLst/>
                <a:gdLst>
                  <a:gd name="T0" fmla="*/ 32 w 35"/>
                  <a:gd name="T1" fmla="*/ 4 h 12"/>
                  <a:gd name="T2" fmla="*/ 16 w 35"/>
                  <a:gd name="T3" fmla="*/ 1 h 12"/>
                  <a:gd name="T4" fmla="*/ 1 w 35"/>
                  <a:gd name="T5" fmla="*/ 3 h 12"/>
                  <a:gd name="T6" fmla="*/ 1 w 35"/>
                  <a:gd name="T7" fmla="*/ 5 h 12"/>
                  <a:gd name="T8" fmla="*/ 14 w 35"/>
                  <a:gd name="T9" fmla="*/ 9 h 12"/>
                  <a:gd name="T10" fmla="*/ 32 w 35"/>
                  <a:gd name="T11" fmla="*/ 10 h 12"/>
                  <a:gd name="T12" fmla="*/ 32 w 35"/>
                  <a:gd name="T13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12">
                    <a:moveTo>
                      <a:pt x="32" y="4"/>
                    </a:moveTo>
                    <a:cubicBezTo>
                      <a:pt x="28" y="1"/>
                      <a:pt x="22" y="2"/>
                      <a:pt x="16" y="1"/>
                    </a:cubicBezTo>
                    <a:cubicBezTo>
                      <a:pt x="11" y="1"/>
                      <a:pt x="5" y="0"/>
                      <a:pt x="1" y="3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4" y="9"/>
                      <a:pt x="9" y="8"/>
                      <a:pt x="14" y="9"/>
                    </a:cubicBezTo>
                    <a:cubicBezTo>
                      <a:pt x="20" y="10"/>
                      <a:pt x="26" y="12"/>
                      <a:pt x="32" y="10"/>
                    </a:cubicBezTo>
                    <a:cubicBezTo>
                      <a:pt x="34" y="9"/>
                      <a:pt x="35" y="5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56" name="Freeform 134"/>
              <p:cNvSpPr/>
              <p:nvPr/>
            </p:nvSpPr>
            <p:spPr bwMode="auto">
              <a:xfrm>
                <a:off x="6846962" y="3001382"/>
                <a:ext cx="107772" cy="31106"/>
              </a:xfrm>
              <a:custGeom>
                <a:avLst/>
                <a:gdLst>
                  <a:gd name="T0" fmla="*/ 33 w 34"/>
                  <a:gd name="T1" fmla="*/ 3 h 9"/>
                  <a:gd name="T2" fmla="*/ 19 w 34"/>
                  <a:gd name="T3" fmla="*/ 2 h 9"/>
                  <a:gd name="T4" fmla="*/ 2 w 34"/>
                  <a:gd name="T5" fmla="*/ 3 h 9"/>
                  <a:gd name="T6" fmla="*/ 2 w 34"/>
                  <a:gd name="T7" fmla="*/ 7 h 9"/>
                  <a:gd name="T8" fmla="*/ 19 w 34"/>
                  <a:gd name="T9" fmla="*/ 8 h 9"/>
                  <a:gd name="T10" fmla="*/ 33 w 34"/>
                  <a:gd name="T11" fmla="*/ 7 h 9"/>
                  <a:gd name="T12" fmla="*/ 33 w 34"/>
                  <a:gd name="T13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9">
                    <a:moveTo>
                      <a:pt x="33" y="3"/>
                    </a:moveTo>
                    <a:cubicBezTo>
                      <a:pt x="28" y="0"/>
                      <a:pt x="24" y="1"/>
                      <a:pt x="19" y="2"/>
                    </a:cubicBezTo>
                    <a:cubicBezTo>
                      <a:pt x="14" y="2"/>
                      <a:pt x="8" y="2"/>
                      <a:pt x="2" y="3"/>
                    </a:cubicBezTo>
                    <a:cubicBezTo>
                      <a:pt x="0" y="3"/>
                      <a:pt x="0" y="7"/>
                      <a:pt x="2" y="7"/>
                    </a:cubicBezTo>
                    <a:cubicBezTo>
                      <a:pt x="8" y="8"/>
                      <a:pt x="14" y="8"/>
                      <a:pt x="19" y="8"/>
                    </a:cubicBezTo>
                    <a:cubicBezTo>
                      <a:pt x="24" y="9"/>
                      <a:pt x="28" y="9"/>
                      <a:pt x="33" y="7"/>
                    </a:cubicBezTo>
                    <a:cubicBezTo>
                      <a:pt x="34" y="6"/>
                      <a:pt x="34" y="4"/>
                      <a:pt x="3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57" name="Freeform 135"/>
              <p:cNvSpPr/>
              <p:nvPr/>
            </p:nvSpPr>
            <p:spPr bwMode="auto">
              <a:xfrm>
                <a:off x="7010963" y="2998789"/>
                <a:ext cx="121829" cy="38883"/>
              </a:xfrm>
              <a:custGeom>
                <a:avLst/>
                <a:gdLst>
                  <a:gd name="T0" fmla="*/ 36 w 39"/>
                  <a:gd name="T1" fmla="*/ 2 h 11"/>
                  <a:gd name="T2" fmla="*/ 22 w 39"/>
                  <a:gd name="T3" fmla="*/ 2 h 11"/>
                  <a:gd name="T4" fmla="*/ 4 w 39"/>
                  <a:gd name="T5" fmla="*/ 0 h 11"/>
                  <a:gd name="T6" fmla="*/ 3 w 39"/>
                  <a:gd name="T7" fmla="*/ 6 h 11"/>
                  <a:gd name="T8" fmla="*/ 36 w 39"/>
                  <a:gd name="T9" fmla="*/ 8 h 11"/>
                  <a:gd name="T10" fmla="*/ 36 w 39"/>
                  <a:gd name="T11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11">
                    <a:moveTo>
                      <a:pt x="36" y="2"/>
                    </a:moveTo>
                    <a:cubicBezTo>
                      <a:pt x="31" y="1"/>
                      <a:pt x="26" y="2"/>
                      <a:pt x="22" y="2"/>
                    </a:cubicBezTo>
                    <a:cubicBezTo>
                      <a:pt x="16" y="2"/>
                      <a:pt x="10" y="1"/>
                      <a:pt x="4" y="0"/>
                    </a:cubicBezTo>
                    <a:cubicBezTo>
                      <a:pt x="1" y="0"/>
                      <a:pt x="0" y="5"/>
                      <a:pt x="3" y="6"/>
                    </a:cubicBezTo>
                    <a:cubicBezTo>
                      <a:pt x="13" y="9"/>
                      <a:pt x="26" y="11"/>
                      <a:pt x="36" y="8"/>
                    </a:cubicBezTo>
                    <a:cubicBezTo>
                      <a:pt x="39" y="7"/>
                      <a:pt x="39" y="2"/>
                      <a:pt x="3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58" name="Freeform 136"/>
              <p:cNvSpPr/>
              <p:nvPr/>
            </p:nvSpPr>
            <p:spPr bwMode="auto">
              <a:xfrm>
                <a:off x="7181991" y="3001382"/>
                <a:ext cx="100744" cy="36290"/>
              </a:xfrm>
              <a:custGeom>
                <a:avLst/>
                <a:gdLst>
                  <a:gd name="T0" fmla="*/ 28 w 32"/>
                  <a:gd name="T1" fmla="*/ 1 h 10"/>
                  <a:gd name="T2" fmla="*/ 15 w 32"/>
                  <a:gd name="T3" fmla="*/ 2 h 10"/>
                  <a:gd name="T4" fmla="*/ 3 w 32"/>
                  <a:gd name="T5" fmla="*/ 4 h 10"/>
                  <a:gd name="T6" fmla="*/ 3 w 32"/>
                  <a:gd name="T7" fmla="*/ 9 h 10"/>
                  <a:gd name="T8" fmla="*/ 29 w 32"/>
                  <a:gd name="T9" fmla="*/ 7 h 10"/>
                  <a:gd name="T10" fmla="*/ 28 w 32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10">
                    <a:moveTo>
                      <a:pt x="28" y="1"/>
                    </a:moveTo>
                    <a:cubicBezTo>
                      <a:pt x="24" y="0"/>
                      <a:pt x="20" y="1"/>
                      <a:pt x="15" y="2"/>
                    </a:cubicBezTo>
                    <a:cubicBezTo>
                      <a:pt x="11" y="3"/>
                      <a:pt x="7" y="3"/>
                      <a:pt x="3" y="4"/>
                    </a:cubicBezTo>
                    <a:cubicBezTo>
                      <a:pt x="0" y="5"/>
                      <a:pt x="0" y="9"/>
                      <a:pt x="3" y="9"/>
                    </a:cubicBezTo>
                    <a:cubicBezTo>
                      <a:pt x="11" y="10"/>
                      <a:pt x="21" y="10"/>
                      <a:pt x="29" y="7"/>
                    </a:cubicBezTo>
                    <a:cubicBezTo>
                      <a:pt x="32" y="6"/>
                      <a:pt x="31" y="1"/>
                      <a:pt x="2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59" name="Freeform 137"/>
              <p:cNvSpPr/>
              <p:nvPr/>
            </p:nvSpPr>
            <p:spPr bwMode="auto">
              <a:xfrm>
                <a:off x="7355363" y="3006567"/>
                <a:ext cx="100744" cy="33698"/>
              </a:xfrm>
              <a:custGeom>
                <a:avLst/>
                <a:gdLst>
                  <a:gd name="T0" fmla="*/ 30 w 32"/>
                  <a:gd name="T1" fmla="*/ 2 h 10"/>
                  <a:gd name="T2" fmla="*/ 18 w 32"/>
                  <a:gd name="T3" fmla="*/ 1 h 10"/>
                  <a:gd name="T4" fmla="*/ 4 w 32"/>
                  <a:gd name="T5" fmla="*/ 2 h 10"/>
                  <a:gd name="T6" fmla="*/ 4 w 32"/>
                  <a:gd name="T7" fmla="*/ 8 h 10"/>
                  <a:gd name="T8" fmla="*/ 18 w 32"/>
                  <a:gd name="T9" fmla="*/ 9 h 10"/>
                  <a:gd name="T10" fmla="*/ 30 w 32"/>
                  <a:gd name="T11" fmla="*/ 8 h 10"/>
                  <a:gd name="T12" fmla="*/ 30 w 32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10">
                    <a:moveTo>
                      <a:pt x="30" y="2"/>
                    </a:moveTo>
                    <a:cubicBezTo>
                      <a:pt x="26" y="0"/>
                      <a:pt x="22" y="1"/>
                      <a:pt x="18" y="1"/>
                    </a:cubicBezTo>
                    <a:cubicBezTo>
                      <a:pt x="13" y="2"/>
                      <a:pt x="9" y="2"/>
                      <a:pt x="4" y="2"/>
                    </a:cubicBezTo>
                    <a:cubicBezTo>
                      <a:pt x="0" y="2"/>
                      <a:pt x="0" y="8"/>
                      <a:pt x="4" y="8"/>
                    </a:cubicBezTo>
                    <a:cubicBezTo>
                      <a:pt x="9" y="8"/>
                      <a:pt x="13" y="9"/>
                      <a:pt x="18" y="9"/>
                    </a:cubicBezTo>
                    <a:cubicBezTo>
                      <a:pt x="22" y="9"/>
                      <a:pt x="26" y="10"/>
                      <a:pt x="30" y="8"/>
                    </a:cubicBezTo>
                    <a:cubicBezTo>
                      <a:pt x="32" y="7"/>
                      <a:pt x="32" y="4"/>
                      <a:pt x="3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  <p:sp>
            <p:nvSpPr>
              <p:cNvPr id="60" name="Freeform 138"/>
              <p:cNvSpPr/>
              <p:nvPr/>
            </p:nvSpPr>
            <p:spPr bwMode="auto">
              <a:xfrm>
                <a:off x="7521708" y="2996198"/>
                <a:ext cx="112458" cy="44067"/>
              </a:xfrm>
              <a:custGeom>
                <a:avLst/>
                <a:gdLst>
                  <a:gd name="T0" fmla="*/ 31 w 36"/>
                  <a:gd name="T1" fmla="*/ 0 h 13"/>
                  <a:gd name="T2" fmla="*/ 18 w 36"/>
                  <a:gd name="T3" fmla="*/ 3 h 13"/>
                  <a:gd name="T4" fmla="*/ 5 w 36"/>
                  <a:gd name="T5" fmla="*/ 2 h 13"/>
                  <a:gd name="T6" fmla="*/ 3 w 36"/>
                  <a:gd name="T7" fmla="*/ 6 h 13"/>
                  <a:gd name="T8" fmla="*/ 33 w 36"/>
                  <a:gd name="T9" fmla="*/ 7 h 13"/>
                  <a:gd name="T10" fmla="*/ 31 w 36"/>
                  <a:gd name="T1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13">
                    <a:moveTo>
                      <a:pt x="31" y="0"/>
                    </a:moveTo>
                    <a:cubicBezTo>
                      <a:pt x="27" y="1"/>
                      <a:pt x="23" y="3"/>
                      <a:pt x="18" y="3"/>
                    </a:cubicBezTo>
                    <a:cubicBezTo>
                      <a:pt x="14" y="3"/>
                      <a:pt x="9" y="3"/>
                      <a:pt x="5" y="2"/>
                    </a:cubicBezTo>
                    <a:cubicBezTo>
                      <a:pt x="2" y="2"/>
                      <a:pt x="0" y="5"/>
                      <a:pt x="3" y="6"/>
                    </a:cubicBezTo>
                    <a:cubicBezTo>
                      <a:pt x="11" y="10"/>
                      <a:pt x="25" y="13"/>
                      <a:pt x="33" y="7"/>
                    </a:cubicBezTo>
                    <a:cubicBezTo>
                      <a:pt x="36" y="5"/>
                      <a:pt x="35" y="0"/>
                      <a:pt x="3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790"/>
                  </a:solidFill>
                </a:endParaRPr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5025523" y="1179030"/>
              <a:ext cx="15626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600" dirty="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致谢</a:t>
              </a:r>
              <a:endParaRPr lang="zh-CN" altLang="en-US" sz="3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  <p:grpSp>
        <p:nvGrpSpPr>
          <p:cNvPr id="133" name="Group 39"/>
          <p:cNvGrpSpPr>
            <a:grpSpLocks noChangeAspect="1"/>
          </p:cNvGrpSpPr>
          <p:nvPr/>
        </p:nvGrpSpPr>
        <p:grpSpPr bwMode="auto">
          <a:xfrm>
            <a:off x="4646945" y="1234727"/>
            <a:ext cx="2543175" cy="1133476"/>
            <a:chOff x="2882" y="749"/>
            <a:chExt cx="1602" cy="714"/>
          </a:xfrm>
          <a:solidFill>
            <a:srgbClr val="005790"/>
          </a:solidFill>
        </p:grpSpPr>
        <p:sp>
          <p:nvSpPr>
            <p:cNvPr id="135" name="Freeform 40"/>
            <p:cNvSpPr>
              <a:spLocks noEditPoints="1"/>
            </p:cNvSpPr>
            <p:nvPr/>
          </p:nvSpPr>
          <p:spPr bwMode="auto">
            <a:xfrm>
              <a:off x="2882" y="749"/>
              <a:ext cx="1602" cy="714"/>
            </a:xfrm>
            <a:custGeom>
              <a:avLst/>
              <a:gdLst>
                <a:gd name="T0" fmla="*/ 990 w 1001"/>
                <a:gd name="T1" fmla="*/ 300 h 445"/>
                <a:gd name="T2" fmla="*/ 830 w 1001"/>
                <a:gd name="T3" fmla="*/ 119 h 445"/>
                <a:gd name="T4" fmla="*/ 525 w 1001"/>
                <a:gd name="T5" fmla="*/ 251 h 445"/>
                <a:gd name="T6" fmla="*/ 411 w 1001"/>
                <a:gd name="T7" fmla="*/ 190 h 445"/>
                <a:gd name="T8" fmla="*/ 413 w 1001"/>
                <a:gd name="T9" fmla="*/ 188 h 445"/>
                <a:gd name="T10" fmla="*/ 629 w 1001"/>
                <a:gd name="T11" fmla="*/ 29 h 445"/>
                <a:gd name="T12" fmla="*/ 564 w 1001"/>
                <a:gd name="T13" fmla="*/ 4 h 445"/>
                <a:gd name="T14" fmla="*/ 242 w 1001"/>
                <a:gd name="T15" fmla="*/ 178 h 445"/>
                <a:gd name="T16" fmla="*/ 50 w 1001"/>
                <a:gd name="T17" fmla="*/ 295 h 445"/>
                <a:gd name="T18" fmla="*/ 20 w 1001"/>
                <a:gd name="T19" fmla="*/ 320 h 445"/>
                <a:gd name="T20" fmla="*/ 3 w 1001"/>
                <a:gd name="T21" fmla="*/ 330 h 445"/>
                <a:gd name="T22" fmla="*/ 272 w 1001"/>
                <a:gd name="T23" fmla="*/ 443 h 445"/>
                <a:gd name="T24" fmla="*/ 538 w 1001"/>
                <a:gd name="T25" fmla="*/ 390 h 445"/>
                <a:gd name="T26" fmla="*/ 588 w 1001"/>
                <a:gd name="T27" fmla="*/ 369 h 445"/>
                <a:gd name="T28" fmla="*/ 656 w 1001"/>
                <a:gd name="T29" fmla="*/ 340 h 445"/>
                <a:gd name="T30" fmla="*/ 691 w 1001"/>
                <a:gd name="T31" fmla="*/ 358 h 445"/>
                <a:gd name="T32" fmla="*/ 998 w 1001"/>
                <a:gd name="T33" fmla="*/ 313 h 445"/>
                <a:gd name="T34" fmla="*/ 775 w 1001"/>
                <a:gd name="T35" fmla="*/ 146 h 445"/>
                <a:gd name="T36" fmla="*/ 656 w 1001"/>
                <a:gd name="T37" fmla="*/ 316 h 445"/>
                <a:gd name="T38" fmla="*/ 320 w 1001"/>
                <a:gd name="T39" fmla="*/ 174 h 445"/>
                <a:gd name="T40" fmla="*/ 633 w 1001"/>
                <a:gd name="T41" fmla="*/ 313 h 445"/>
                <a:gd name="T42" fmla="*/ 295 w 1001"/>
                <a:gd name="T43" fmla="*/ 330 h 445"/>
                <a:gd name="T44" fmla="*/ 431 w 1001"/>
                <a:gd name="T45" fmla="*/ 392 h 445"/>
                <a:gd name="T46" fmla="*/ 295 w 1001"/>
                <a:gd name="T47" fmla="*/ 411 h 445"/>
                <a:gd name="T48" fmla="*/ 628 w 1001"/>
                <a:gd name="T49" fmla="*/ 318 h 445"/>
                <a:gd name="T50" fmla="*/ 272 w 1001"/>
                <a:gd name="T51" fmla="*/ 440 h 445"/>
                <a:gd name="T52" fmla="*/ 5 w 1001"/>
                <a:gd name="T53" fmla="*/ 318 h 445"/>
                <a:gd name="T54" fmla="*/ 272 w 1001"/>
                <a:gd name="T55" fmla="*/ 430 h 445"/>
                <a:gd name="T56" fmla="*/ 32 w 1001"/>
                <a:gd name="T57" fmla="*/ 320 h 445"/>
                <a:gd name="T58" fmla="*/ 189 w 1001"/>
                <a:gd name="T59" fmla="*/ 362 h 445"/>
                <a:gd name="T60" fmla="*/ 206 w 1001"/>
                <a:gd name="T61" fmla="*/ 340 h 445"/>
                <a:gd name="T62" fmla="*/ 185 w 1001"/>
                <a:gd name="T63" fmla="*/ 297 h 445"/>
                <a:gd name="T64" fmla="*/ 98 w 1001"/>
                <a:gd name="T65" fmla="*/ 284 h 445"/>
                <a:gd name="T66" fmla="*/ 298 w 1001"/>
                <a:gd name="T67" fmla="*/ 371 h 445"/>
                <a:gd name="T68" fmla="*/ 140 w 1001"/>
                <a:gd name="T69" fmla="*/ 330 h 445"/>
                <a:gd name="T70" fmla="*/ 197 w 1001"/>
                <a:gd name="T71" fmla="*/ 363 h 445"/>
                <a:gd name="T72" fmla="*/ 587 w 1001"/>
                <a:gd name="T73" fmla="*/ 366 h 445"/>
                <a:gd name="T74" fmla="*/ 507 w 1001"/>
                <a:gd name="T75" fmla="*/ 390 h 445"/>
                <a:gd name="T76" fmla="*/ 275 w 1001"/>
                <a:gd name="T77" fmla="*/ 431 h 445"/>
                <a:gd name="T78" fmla="*/ 586 w 1001"/>
                <a:gd name="T79" fmla="*/ 358 h 445"/>
                <a:gd name="T80" fmla="*/ 589 w 1001"/>
                <a:gd name="T81" fmla="*/ 361 h 445"/>
                <a:gd name="T82" fmla="*/ 680 w 1001"/>
                <a:gd name="T83" fmla="*/ 336 h 445"/>
                <a:gd name="T84" fmla="*/ 639 w 1001"/>
                <a:gd name="T85" fmla="*/ 336 h 445"/>
                <a:gd name="T86" fmla="*/ 692 w 1001"/>
                <a:gd name="T87" fmla="*/ 352 h 445"/>
                <a:gd name="T88" fmla="*/ 682 w 1001"/>
                <a:gd name="T89" fmla="*/ 340 h 445"/>
                <a:gd name="T90" fmla="*/ 692 w 1001"/>
                <a:gd name="T91" fmla="*/ 352 h 445"/>
                <a:gd name="T92" fmla="*/ 686 w 1001"/>
                <a:gd name="T93" fmla="*/ 332 h 445"/>
                <a:gd name="T94" fmla="*/ 685 w 1001"/>
                <a:gd name="T95" fmla="*/ 330 h 445"/>
                <a:gd name="T96" fmla="*/ 670 w 1001"/>
                <a:gd name="T97" fmla="*/ 320 h 445"/>
                <a:gd name="T98" fmla="*/ 929 w 1001"/>
                <a:gd name="T99" fmla="*/ 225 h 445"/>
                <a:gd name="T100" fmla="*/ 825 w 1001"/>
                <a:gd name="T101" fmla="*/ 261 h 445"/>
                <a:gd name="T102" fmla="*/ 877 w 1001"/>
                <a:gd name="T103" fmla="*/ 278 h 445"/>
                <a:gd name="T104" fmla="*/ 981 w 1001"/>
                <a:gd name="T105" fmla="*/ 302 h 445"/>
                <a:gd name="T106" fmla="*/ 736 w 1001"/>
                <a:gd name="T107" fmla="*/ 330 h 445"/>
                <a:gd name="T108" fmla="*/ 756 w 1001"/>
                <a:gd name="T109" fmla="*/ 321 h 445"/>
                <a:gd name="T110" fmla="*/ 695 w 1001"/>
                <a:gd name="T111" fmla="*/ 337 h 445"/>
                <a:gd name="T112" fmla="*/ 697 w 1001"/>
                <a:gd name="T113" fmla="*/ 363 h 445"/>
                <a:gd name="T114" fmla="*/ 838 w 1001"/>
                <a:gd name="T115" fmla="*/ 333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01" h="445">
                  <a:moveTo>
                    <a:pt x="999" y="305"/>
                  </a:moveTo>
                  <a:cubicBezTo>
                    <a:pt x="999" y="304"/>
                    <a:pt x="999" y="304"/>
                    <a:pt x="999" y="304"/>
                  </a:cubicBezTo>
                  <a:cubicBezTo>
                    <a:pt x="1000" y="302"/>
                    <a:pt x="999" y="300"/>
                    <a:pt x="996" y="300"/>
                  </a:cubicBezTo>
                  <a:cubicBezTo>
                    <a:pt x="994" y="300"/>
                    <a:pt x="993" y="301"/>
                    <a:pt x="991" y="301"/>
                  </a:cubicBezTo>
                  <a:cubicBezTo>
                    <a:pt x="991" y="301"/>
                    <a:pt x="991" y="300"/>
                    <a:pt x="990" y="300"/>
                  </a:cubicBezTo>
                  <a:cubicBezTo>
                    <a:pt x="975" y="292"/>
                    <a:pt x="964" y="281"/>
                    <a:pt x="955" y="266"/>
                  </a:cubicBezTo>
                  <a:cubicBezTo>
                    <a:pt x="947" y="253"/>
                    <a:pt x="937" y="237"/>
                    <a:pt x="934" y="222"/>
                  </a:cubicBezTo>
                  <a:cubicBezTo>
                    <a:pt x="934" y="221"/>
                    <a:pt x="933" y="220"/>
                    <a:pt x="932" y="221"/>
                  </a:cubicBezTo>
                  <a:cubicBezTo>
                    <a:pt x="884" y="191"/>
                    <a:pt x="832" y="162"/>
                    <a:pt x="778" y="144"/>
                  </a:cubicBezTo>
                  <a:cubicBezTo>
                    <a:pt x="794" y="133"/>
                    <a:pt x="811" y="124"/>
                    <a:pt x="830" y="119"/>
                  </a:cubicBezTo>
                  <a:cubicBezTo>
                    <a:pt x="834" y="118"/>
                    <a:pt x="832" y="112"/>
                    <a:pt x="828" y="113"/>
                  </a:cubicBezTo>
                  <a:cubicBezTo>
                    <a:pt x="781" y="124"/>
                    <a:pt x="740" y="164"/>
                    <a:pt x="707" y="197"/>
                  </a:cubicBezTo>
                  <a:cubicBezTo>
                    <a:pt x="689" y="214"/>
                    <a:pt x="673" y="232"/>
                    <a:pt x="660" y="252"/>
                  </a:cubicBezTo>
                  <a:cubicBezTo>
                    <a:pt x="649" y="268"/>
                    <a:pt x="634" y="289"/>
                    <a:pt x="633" y="309"/>
                  </a:cubicBezTo>
                  <a:cubicBezTo>
                    <a:pt x="599" y="287"/>
                    <a:pt x="561" y="270"/>
                    <a:pt x="525" y="251"/>
                  </a:cubicBezTo>
                  <a:cubicBezTo>
                    <a:pt x="488" y="231"/>
                    <a:pt x="450" y="211"/>
                    <a:pt x="412" y="191"/>
                  </a:cubicBezTo>
                  <a:cubicBezTo>
                    <a:pt x="412" y="191"/>
                    <a:pt x="411" y="191"/>
                    <a:pt x="411" y="191"/>
                  </a:cubicBezTo>
                  <a:cubicBezTo>
                    <a:pt x="411" y="191"/>
                    <a:pt x="411" y="191"/>
                    <a:pt x="411" y="190"/>
                  </a:cubicBezTo>
                  <a:cubicBezTo>
                    <a:pt x="411" y="190"/>
                    <a:pt x="411" y="190"/>
                    <a:pt x="411" y="190"/>
                  </a:cubicBezTo>
                  <a:cubicBezTo>
                    <a:pt x="411" y="190"/>
                    <a:pt x="411" y="190"/>
                    <a:pt x="411" y="190"/>
                  </a:cubicBezTo>
                  <a:cubicBezTo>
                    <a:pt x="412" y="191"/>
                    <a:pt x="412" y="191"/>
                    <a:pt x="413" y="191"/>
                  </a:cubicBezTo>
                  <a:cubicBezTo>
                    <a:pt x="413" y="191"/>
                    <a:pt x="413" y="191"/>
                    <a:pt x="413" y="191"/>
                  </a:cubicBezTo>
                  <a:cubicBezTo>
                    <a:pt x="414" y="191"/>
                    <a:pt x="414" y="191"/>
                    <a:pt x="414" y="190"/>
                  </a:cubicBezTo>
                  <a:cubicBezTo>
                    <a:pt x="414" y="190"/>
                    <a:pt x="414" y="190"/>
                    <a:pt x="414" y="190"/>
                  </a:cubicBezTo>
                  <a:cubicBezTo>
                    <a:pt x="414" y="189"/>
                    <a:pt x="414" y="188"/>
                    <a:pt x="413" y="188"/>
                  </a:cubicBezTo>
                  <a:cubicBezTo>
                    <a:pt x="413" y="188"/>
                    <a:pt x="413" y="188"/>
                    <a:pt x="412" y="188"/>
                  </a:cubicBezTo>
                  <a:cubicBezTo>
                    <a:pt x="421" y="172"/>
                    <a:pt x="427" y="155"/>
                    <a:pt x="436" y="140"/>
                  </a:cubicBezTo>
                  <a:cubicBezTo>
                    <a:pt x="446" y="121"/>
                    <a:pt x="458" y="103"/>
                    <a:pt x="472" y="87"/>
                  </a:cubicBezTo>
                  <a:cubicBezTo>
                    <a:pt x="497" y="55"/>
                    <a:pt x="528" y="29"/>
                    <a:pt x="562" y="7"/>
                  </a:cubicBezTo>
                  <a:cubicBezTo>
                    <a:pt x="584" y="16"/>
                    <a:pt x="607" y="22"/>
                    <a:pt x="629" y="29"/>
                  </a:cubicBezTo>
                  <a:cubicBezTo>
                    <a:pt x="654" y="37"/>
                    <a:pt x="677" y="48"/>
                    <a:pt x="701" y="58"/>
                  </a:cubicBezTo>
                  <a:cubicBezTo>
                    <a:pt x="744" y="76"/>
                    <a:pt x="787" y="96"/>
                    <a:pt x="831" y="112"/>
                  </a:cubicBezTo>
                  <a:cubicBezTo>
                    <a:pt x="834" y="113"/>
                    <a:pt x="835" y="109"/>
                    <a:pt x="833" y="108"/>
                  </a:cubicBezTo>
                  <a:cubicBezTo>
                    <a:pt x="788" y="85"/>
                    <a:pt x="740" y="67"/>
                    <a:pt x="694" y="47"/>
                  </a:cubicBezTo>
                  <a:cubicBezTo>
                    <a:pt x="652" y="29"/>
                    <a:pt x="609" y="13"/>
                    <a:pt x="564" y="4"/>
                  </a:cubicBezTo>
                  <a:cubicBezTo>
                    <a:pt x="563" y="2"/>
                    <a:pt x="561" y="0"/>
                    <a:pt x="559" y="1"/>
                  </a:cubicBezTo>
                  <a:cubicBezTo>
                    <a:pt x="523" y="24"/>
                    <a:pt x="491" y="51"/>
                    <a:pt x="465" y="84"/>
                  </a:cubicBezTo>
                  <a:cubicBezTo>
                    <a:pt x="442" y="113"/>
                    <a:pt x="416" y="151"/>
                    <a:pt x="408" y="188"/>
                  </a:cubicBezTo>
                  <a:cubicBezTo>
                    <a:pt x="381" y="180"/>
                    <a:pt x="354" y="171"/>
                    <a:pt x="326" y="167"/>
                  </a:cubicBezTo>
                  <a:cubicBezTo>
                    <a:pt x="298" y="163"/>
                    <a:pt x="269" y="171"/>
                    <a:pt x="242" y="178"/>
                  </a:cubicBezTo>
                  <a:cubicBezTo>
                    <a:pt x="183" y="193"/>
                    <a:pt x="126" y="218"/>
                    <a:pt x="77" y="254"/>
                  </a:cubicBezTo>
                  <a:cubicBezTo>
                    <a:pt x="76" y="254"/>
                    <a:pt x="76" y="254"/>
                    <a:pt x="76" y="255"/>
                  </a:cubicBezTo>
                  <a:cubicBezTo>
                    <a:pt x="75" y="255"/>
                    <a:pt x="75" y="256"/>
                    <a:pt x="75" y="257"/>
                  </a:cubicBezTo>
                  <a:cubicBezTo>
                    <a:pt x="74" y="256"/>
                    <a:pt x="73" y="256"/>
                    <a:pt x="72" y="258"/>
                  </a:cubicBezTo>
                  <a:cubicBezTo>
                    <a:pt x="66" y="271"/>
                    <a:pt x="60" y="284"/>
                    <a:pt x="50" y="295"/>
                  </a:cubicBezTo>
                  <a:cubicBezTo>
                    <a:pt x="46" y="300"/>
                    <a:pt x="41" y="305"/>
                    <a:pt x="36" y="309"/>
                  </a:cubicBezTo>
                  <a:cubicBezTo>
                    <a:pt x="33" y="312"/>
                    <a:pt x="30" y="314"/>
                    <a:pt x="26" y="317"/>
                  </a:cubicBezTo>
                  <a:cubicBezTo>
                    <a:pt x="25" y="317"/>
                    <a:pt x="24" y="318"/>
                    <a:pt x="23" y="319"/>
                  </a:cubicBezTo>
                  <a:cubicBezTo>
                    <a:pt x="21" y="319"/>
                    <a:pt x="21" y="320"/>
                    <a:pt x="21" y="320"/>
                  </a:cubicBezTo>
                  <a:cubicBezTo>
                    <a:pt x="21" y="320"/>
                    <a:pt x="21" y="320"/>
                    <a:pt x="20" y="320"/>
                  </a:cubicBezTo>
                  <a:cubicBezTo>
                    <a:pt x="20" y="320"/>
                    <a:pt x="20" y="321"/>
                    <a:pt x="20" y="321"/>
                  </a:cubicBezTo>
                  <a:cubicBezTo>
                    <a:pt x="15" y="319"/>
                    <a:pt x="10" y="318"/>
                    <a:pt x="5" y="316"/>
                  </a:cubicBezTo>
                  <a:cubicBezTo>
                    <a:pt x="5" y="315"/>
                    <a:pt x="4" y="316"/>
                    <a:pt x="4" y="316"/>
                  </a:cubicBezTo>
                  <a:cubicBezTo>
                    <a:pt x="3" y="316"/>
                    <a:pt x="1" y="316"/>
                    <a:pt x="1" y="317"/>
                  </a:cubicBezTo>
                  <a:cubicBezTo>
                    <a:pt x="0" y="322"/>
                    <a:pt x="0" y="327"/>
                    <a:pt x="3" y="330"/>
                  </a:cubicBezTo>
                  <a:cubicBezTo>
                    <a:pt x="3" y="331"/>
                    <a:pt x="4" y="331"/>
                    <a:pt x="5" y="331"/>
                  </a:cubicBezTo>
                  <a:cubicBezTo>
                    <a:pt x="5" y="331"/>
                    <a:pt x="5" y="331"/>
                    <a:pt x="5" y="331"/>
                  </a:cubicBezTo>
                  <a:cubicBezTo>
                    <a:pt x="49" y="355"/>
                    <a:pt x="95" y="374"/>
                    <a:pt x="141" y="393"/>
                  </a:cubicBezTo>
                  <a:cubicBezTo>
                    <a:pt x="183" y="412"/>
                    <a:pt x="225" y="431"/>
                    <a:pt x="269" y="444"/>
                  </a:cubicBezTo>
                  <a:cubicBezTo>
                    <a:pt x="271" y="445"/>
                    <a:pt x="272" y="444"/>
                    <a:pt x="272" y="443"/>
                  </a:cubicBezTo>
                  <a:cubicBezTo>
                    <a:pt x="272" y="443"/>
                    <a:pt x="272" y="443"/>
                    <a:pt x="272" y="443"/>
                  </a:cubicBezTo>
                  <a:cubicBezTo>
                    <a:pt x="272" y="445"/>
                    <a:pt x="275" y="445"/>
                    <a:pt x="275" y="443"/>
                  </a:cubicBezTo>
                  <a:cubicBezTo>
                    <a:pt x="275" y="443"/>
                    <a:pt x="275" y="442"/>
                    <a:pt x="275" y="442"/>
                  </a:cubicBezTo>
                  <a:cubicBezTo>
                    <a:pt x="334" y="431"/>
                    <a:pt x="392" y="416"/>
                    <a:pt x="451" y="405"/>
                  </a:cubicBezTo>
                  <a:cubicBezTo>
                    <a:pt x="480" y="400"/>
                    <a:pt x="509" y="394"/>
                    <a:pt x="538" y="390"/>
                  </a:cubicBezTo>
                  <a:cubicBezTo>
                    <a:pt x="551" y="388"/>
                    <a:pt x="585" y="390"/>
                    <a:pt x="587" y="374"/>
                  </a:cubicBezTo>
                  <a:cubicBezTo>
                    <a:pt x="588" y="373"/>
                    <a:pt x="587" y="373"/>
                    <a:pt x="587" y="372"/>
                  </a:cubicBezTo>
                  <a:cubicBezTo>
                    <a:pt x="587" y="372"/>
                    <a:pt x="587" y="372"/>
                    <a:pt x="587" y="372"/>
                  </a:cubicBezTo>
                  <a:cubicBezTo>
                    <a:pt x="587" y="371"/>
                    <a:pt x="588" y="371"/>
                    <a:pt x="588" y="370"/>
                  </a:cubicBezTo>
                  <a:cubicBezTo>
                    <a:pt x="588" y="369"/>
                    <a:pt x="588" y="369"/>
                    <a:pt x="588" y="369"/>
                  </a:cubicBezTo>
                  <a:cubicBezTo>
                    <a:pt x="589" y="370"/>
                    <a:pt x="590" y="369"/>
                    <a:pt x="590" y="368"/>
                  </a:cubicBezTo>
                  <a:cubicBezTo>
                    <a:pt x="590" y="366"/>
                    <a:pt x="591" y="364"/>
                    <a:pt x="592" y="363"/>
                  </a:cubicBezTo>
                  <a:cubicBezTo>
                    <a:pt x="593" y="361"/>
                    <a:pt x="595" y="361"/>
                    <a:pt x="596" y="360"/>
                  </a:cubicBezTo>
                  <a:cubicBezTo>
                    <a:pt x="602" y="361"/>
                    <a:pt x="606" y="358"/>
                    <a:pt x="612" y="354"/>
                  </a:cubicBezTo>
                  <a:cubicBezTo>
                    <a:pt x="625" y="346"/>
                    <a:pt x="639" y="335"/>
                    <a:pt x="656" y="340"/>
                  </a:cubicBezTo>
                  <a:cubicBezTo>
                    <a:pt x="659" y="341"/>
                    <a:pt x="669" y="349"/>
                    <a:pt x="676" y="348"/>
                  </a:cubicBezTo>
                  <a:cubicBezTo>
                    <a:pt x="678" y="349"/>
                    <a:pt x="681" y="350"/>
                    <a:pt x="683" y="352"/>
                  </a:cubicBezTo>
                  <a:cubicBezTo>
                    <a:pt x="685" y="353"/>
                    <a:pt x="686" y="356"/>
                    <a:pt x="689" y="357"/>
                  </a:cubicBezTo>
                  <a:cubicBezTo>
                    <a:pt x="689" y="357"/>
                    <a:pt x="690" y="357"/>
                    <a:pt x="690" y="357"/>
                  </a:cubicBezTo>
                  <a:cubicBezTo>
                    <a:pt x="691" y="357"/>
                    <a:pt x="691" y="357"/>
                    <a:pt x="691" y="358"/>
                  </a:cubicBezTo>
                  <a:cubicBezTo>
                    <a:pt x="691" y="359"/>
                    <a:pt x="692" y="360"/>
                    <a:pt x="693" y="361"/>
                  </a:cubicBezTo>
                  <a:cubicBezTo>
                    <a:pt x="693" y="362"/>
                    <a:pt x="693" y="363"/>
                    <a:pt x="694" y="364"/>
                  </a:cubicBezTo>
                  <a:cubicBezTo>
                    <a:pt x="694" y="365"/>
                    <a:pt x="695" y="365"/>
                    <a:pt x="696" y="365"/>
                  </a:cubicBezTo>
                  <a:cubicBezTo>
                    <a:pt x="696" y="365"/>
                    <a:pt x="696" y="366"/>
                    <a:pt x="697" y="366"/>
                  </a:cubicBezTo>
                  <a:cubicBezTo>
                    <a:pt x="798" y="360"/>
                    <a:pt x="900" y="339"/>
                    <a:pt x="998" y="313"/>
                  </a:cubicBezTo>
                  <a:cubicBezTo>
                    <a:pt x="999" y="313"/>
                    <a:pt x="999" y="312"/>
                    <a:pt x="999" y="311"/>
                  </a:cubicBezTo>
                  <a:cubicBezTo>
                    <a:pt x="1000" y="311"/>
                    <a:pt x="1000" y="311"/>
                    <a:pt x="1000" y="311"/>
                  </a:cubicBezTo>
                  <a:cubicBezTo>
                    <a:pt x="1001" y="308"/>
                    <a:pt x="1001" y="306"/>
                    <a:pt x="999" y="305"/>
                  </a:cubicBezTo>
                  <a:close/>
                  <a:moveTo>
                    <a:pt x="714" y="199"/>
                  </a:moveTo>
                  <a:cubicBezTo>
                    <a:pt x="732" y="181"/>
                    <a:pt x="753" y="162"/>
                    <a:pt x="775" y="146"/>
                  </a:cubicBezTo>
                  <a:cubicBezTo>
                    <a:pt x="826" y="171"/>
                    <a:pt x="878" y="196"/>
                    <a:pt x="927" y="224"/>
                  </a:cubicBezTo>
                  <a:cubicBezTo>
                    <a:pt x="927" y="224"/>
                    <a:pt x="927" y="224"/>
                    <a:pt x="927" y="224"/>
                  </a:cubicBezTo>
                  <a:cubicBezTo>
                    <a:pt x="876" y="221"/>
                    <a:pt x="823" y="240"/>
                    <a:pt x="774" y="255"/>
                  </a:cubicBezTo>
                  <a:cubicBezTo>
                    <a:pt x="733" y="267"/>
                    <a:pt x="688" y="283"/>
                    <a:pt x="656" y="314"/>
                  </a:cubicBezTo>
                  <a:cubicBezTo>
                    <a:pt x="656" y="314"/>
                    <a:pt x="656" y="315"/>
                    <a:pt x="656" y="316"/>
                  </a:cubicBezTo>
                  <a:cubicBezTo>
                    <a:pt x="650" y="315"/>
                    <a:pt x="644" y="315"/>
                    <a:pt x="637" y="316"/>
                  </a:cubicBezTo>
                  <a:cubicBezTo>
                    <a:pt x="648" y="270"/>
                    <a:pt x="681" y="231"/>
                    <a:pt x="714" y="199"/>
                  </a:cubicBezTo>
                  <a:close/>
                  <a:moveTo>
                    <a:pt x="154" y="216"/>
                  </a:moveTo>
                  <a:cubicBezTo>
                    <a:pt x="181" y="204"/>
                    <a:pt x="209" y="194"/>
                    <a:pt x="237" y="187"/>
                  </a:cubicBezTo>
                  <a:cubicBezTo>
                    <a:pt x="263" y="180"/>
                    <a:pt x="292" y="171"/>
                    <a:pt x="320" y="174"/>
                  </a:cubicBezTo>
                  <a:cubicBezTo>
                    <a:pt x="349" y="176"/>
                    <a:pt x="379" y="187"/>
                    <a:pt x="407" y="195"/>
                  </a:cubicBezTo>
                  <a:cubicBezTo>
                    <a:pt x="407" y="195"/>
                    <a:pt x="407" y="195"/>
                    <a:pt x="407" y="195"/>
                  </a:cubicBezTo>
                  <a:cubicBezTo>
                    <a:pt x="407" y="195"/>
                    <a:pt x="408" y="196"/>
                    <a:pt x="409" y="197"/>
                  </a:cubicBezTo>
                  <a:cubicBezTo>
                    <a:pt x="448" y="217"/>
                    <a:pt x="487" y="238"/>
                    <a:pt x="525" y="258"/>
                  </a:cubicBezTo>
                  <a:cubicBezTo>
                    <a:pt x="561" y="277"/>
                    <a:pt x="596" y="297"/>
                    <a:pt x="633" y="313"/>
                  </a:cubicBezTo>
                  <a:cubicBezTo>
                    <a:pt x="633" y="313"/>
                    <a:pt x="633" y="313"/>
                    <a:pt x="633" y="314"/>
                  </a:cubicBezTo>
                  <a:cubicBezTo>
                    <a:pt x="579" y="289"/>
                    <a:pt x="521" y="294"/>
                    <a:pt x="463" y="300"/>
                  </a:cubicBezTo>
                  <a:cubicBezTo>
                    <a:pt x="433" y="304"/>
                    <a:pt x="403" y="308"/>
                    <a:pt x="373" y="314"/>
                  </a:cubicBezTo>
                  <a:cubicBezTo>
                    <a:pt x="348" y="318"/>
                    <a:pt x="320" y="322"/>
                    <a:pt x="297" y="333"/>
                  </a:cubicBezTo>
                  <a:cubicBezTo>
                    <a:pt x="297" y="332"/>
                    <a:pt x="297" y="330"/>
                    <a:pt x="295" y="330"/>
                  </a:cubicBezTo>
                  <a:cubicBezTo>
                    <a:pt x="259" y="315"/>
                    <a:pt x="223" y="303"/>
                    <a:pt x="187" y="290"/>
                  </a:cubicBezTo>
                  <a:cubicBezTo>
                    <a:pt x="151" y="278"/>
                    <a:pt x="116" y="264"/>
                    <a:pt x="79" y="255"/>
                  </a:cubicBezTo>
                  <a:cubicBezTo>
                    <a:pt x="105" y="243"/>
                    <a:pt x="129" y="228"/>
                    <a:pt x="154" y="216"/>
                  </a:cubicBezTo>
                  <a:close/>
                  <a:moveTo>
                    <a:pt x="580" y="366"/>
                  </a:moveTo>
                  <a:cubicBezTo>
                    <a:pt x="530" y="371"/>
                    <a:pt x="480" y="383"/>
                    <a:pt x="431" y="392"/>
                  </a:cubicBezTo>
                  <a:cubicBezTo>
                    <a:pt x="380" y="403"/>
                    <a:pt x="327" y="411"/>
                    <a:pt x="277" y="427"/>
                  </a:cubicBezTo>
                  <a:cubicBezTo>
                    <a:pt x="282" y="423"/>
                    <a:pt x="287" y="419"/>
                    <a:pt x="292" y="414"/>
                  </a:cubicBezTo>
                  <a:cubicBezTo>
                    <a:pt x="351" y="405"/>
                    <a:pt x="412" y="391"/>
                    <a:pt x="470" y="375"/>
                  </a:cubicBezTo>
                  <a:cubicBezTo>
                    <a:pt x="471" y="375"/>
                    <a:pt x="471" y="373"/>
                    <a:pt x="470" y="373"/>
                  </a:cubicBezTo>
                  <a:cubicBezTo>
                    <a:pt x="412" y="383"/>
                    <a:pt x="352" y="395"/>
                    <a:pt x="295" y="411"/>
                  </a:cubicBezTo>
                  <a:cubicBezTo>
                    <a:pt x="299" y="406"/>
                    <a:pt x="302" y="400"/>
                    <a:pt x="303" y="393"/>
                  </a:cubicBezTo>
                  <a:cubicBezTo>
                    <a:pt x="306" y="375"/>
                    <a:pt x="302" y="355"/>
                    <a:pt x="295" y="338"/>
                  </a:cubicBezTo>
                  <a:cubicBezTo>
                    <a:pt x="348" y="322"/>
                    <a:pt x="404" y="313"/>
                    <a:pt x="460" y="307"/>
                  </a:cubicBezTo>
                  <a:cubicBezTo>
                    <a:pt x="517" y="301"/>
                    <a:pt x="575" y="295"/>
                    <a:pt x="629" y="318"/>
                  </a:cubicBezTo>
                  <a:cubicBezTo>
                    <a:pt x="629" y="318"/>
                    <a:pt x="629" y="318"/>
                    <a:pt x="628" y="318"/>
                  </a:cubicBezTo>
                  <a:cubicBezTo>
                    <a:pt x="611" y="323"/>
                    <a:pt x="590" y="334"/>
                    <a:pt x="587" y="354"/>
                  </a:cubicBezTo>
                  <a:cubicBezTo>
                    <a:pt x="586" y="354"/>
                    <a:pt x="585" y="354"/>
                    <a:pt x="583" y="355"/>
                  </a:cubicBezTo>
                  <a:cubicBezTo>
                    <a:pt x="580" y="358"/>
                    <a:pt x="579" y="362"/>
                    <a:pt x="580" y="366"/>
                  </a:cubicBezTo>
                  <a:close/>
                  <a:moveTo>
                    <a:pt x="271" y="436"/>
                  </a:moveTo>
                  <a:cubicBezTo>
                    <a:pt x="271" y="437"/>
                    <a:pt x="271" y="439"/>
                    <a:pt x="272" y="440"/>
                  </a:cubicBezTo>
                  <a:cubicBezTo>
                    <a:pt x="271" y="440"/>
                    <a:pt x="271" y="440"/>
                    <a:pt x="271" y="440"/>
                  </a:cubicBezTo>
                  <a:cubicBezTo>
                    <a:pt x="271" y="440"/>
                    <a:pt x="271" y="440"/>
                    <a:pt x="271" y="440"/>
                  </a:cubicBezTo>
                  <a:cubicBezTo>
                    <a:pt x="179" y="413"/>
                    <a:pt x="95" y="364"/>
                    <a:pt x="6" y="329"/>
                  </a:cubicBezTo>
                  <a:cubicBezTo>
                    <a:pt x="6" y="329"/>
                    <a:pt x="6" y="328"/>
                    <a:pt x="6" y="328"/>
                  </a:cubicBezTo>
                  <a:cubicBezTo>
                    <a:pt x="5" y="325"/>
                    <a:pt x="4" y="322"/>
                    <a:pt x="5" y="318"/>
                  </a:cubicBezTo>
                  <a:cubicBezTo>
                    <a:pt x="5" y="318"/>
                    <a:pt x="5" y="318"/>
                    <a:pt x="5" y="318"/>
                  </a:cubicBezTo>
                  <a:cubicBezTo>
                    <a:pt x="46" y="340"/>
                    <a:pt x="91" y="357"/>
                    <a:pt x="135" y="375"/>
                  </a:cubicBezTo>
                  <a:cubicBezTo>
                    <a:pt x="180" y="394"/>
                    <a:pt x="225" y="412"/>
                    <a:pt x="270" y="430"/>
                  </a:cubicBezTo>
                  <a:cubicBezTo>
                    <a:pt x="271" y="430"/>
                    <a:pt x="271" y="431"/>
                    <a:pt x="272" y="430"/>
                  </a:cubicBezTo>
                  <a:cubicBezTo>
                    <a:pt x="272" y="430"/>
                    <a:pt x="272" y="430"/>
                    <a:pt x="272" y="430"/>
                  </a:cubicBezTo>
                  <a:cubicBezTo>
                    <a:pt x="271" y="432"/>
                    <a:pt x="271" y="434"/>
                    <a:pt x="271" y="436"/>
                  </a:cubicBezTo>
                  <a:close/>
                  <a:moveTo>
                    <a:pt x="271" y="426"/>
                  </a:moveTo>
                  <a:cubicBezTo>
                    <a:pt x="225" y="408"/>
                    <a:pt x="179" y="389"/>
                    <a:pt x="133" y="370"/>
                  </a:cubicBezTo>
                  <a:cubicBezTo>
                    <a:pt x="97" y="355"/>
                    <a:pt x="61" y="338"/>
                    <a:pt x="25" y="323"/>
                  </a:cubicBezTo>
                  <a:cubicBezTo>
                    <a:pt x="28" y="323"/>
                    <a:pt x="30" y="321"/>
                    <a:pt x="32" y="320"/>
                  </a:cubicBezTo>
                  <a:cubicBezTo>
                    <a:pt x="43" y="326"/>
                    <a:pt x="54" y="331"/>
                    <a:pt x="66" y="335"/>
                  </a:cubicBezTo>
                  <a:cubicBezTo>
                    <a:pt x="68" y="335"/>
                    <a:pt x="69" y="332"/>
                    <a:pt x="66" y="331"/>
                  </a:cubicBezTo>
                  <a:cubicBezTo>
                    <a:pt x="56" y="327"/>
                    <a:pt x="45" y="323"/>
                    <a:pt x="35" y="318"/>
                  </a:cubicBezTo>
                  <a:cubicBezTo>
                    <a:pt x="39" y="315"/>
                    <a:pt x="43" y="311"/>
                    <a:pt x="47" y="307"/>
                  </a:cubicBezTo>
                  <a:cubicBezTo>
                    <a:pt x="92" y="328"/>
                    <a:pt x="140" y="350"/>
                    <a:pt x="189" y="362"/>
                  </a:cubicBezTo>
                  <a:cubicBezTo>
                    <a:pt x="190" y="362"/>
                    <a:pt x="191" y="360"/>
                    <a:pt x="189" y="359"/>
                  </a:cubicBezTo>
                  <a:cubicBezTo>
                    <a:pt x="142" y="343"/>
                    <a:pt x="95" y="324"/>
                    <a:pt x="49" y="305"/>
                  </a:cubicBezTo>
                  <a:cubicBezTo>
                    <a:pt x="51" y="303"/>
                    <a:pt x="52" y="301"/>
                    <a:pt x="54" y="299"/>
                  </a:cubicBezTo>
                  <a:cubicBezTo>
                    <a:pt x="58" y="294"/>
                    <a:pt x="62" y="289"/>
                    <a:pt x="65" y="284"/>
                  </a:cubicBezTo>
                  <a:cubicBezTo>
                    <a:pt x="110" y="305"/>
                    <a:pt x="158" y="327"/>
                    <a:pt x="206" y="340"/>
                  </a:cubicBezTo>
                  <a:cubicBezTo>
                    <a:pt x="208" y="340"/>
                    <a:pt x="209" y="338"/>
                    <a:pt x="207" y="338"/>
                  </a:cubicBezTo>
                  <a:cubicBezTo>
                    <a:pt x="162" y="316"/>
                    <a:pt x="113" y="299"/>
                    <a:pt x="66" y="283"/>
                  </a:cubicBezTo>
                  <a:cubicBezTo>
                    <a:pt x="71" y="275"/>
                    <a:pt x="74" y="267"/>
                    <a:pt x="77" y="259"/>
                  </a:cubicBezTo>
                  <a:cubicBezTo>
                    <a:pt x="77" y="259"/>
                    <a:pt x="77" y="259"/>
                    <a:pt x="77" y="259"/>
                  </a:cubicBezTo>
                  <a:cubicBezTo>
                    <a:pt x="112" y="273"/>
                    <a:pt x="149" y="284"/>
                    <a:pt x="185" y="297"/>
                  </a:cubicBezTo>
                  <a:cubicBezTo>
                    <a:pt x="219" y="309"/>
                    <a:pt x="253" y="322"/>
                    <a:pt x="287" y="333"/>
                  </a:cubicBezTo>
                  <a:cubicBezTo>
                    <a:pt x="287" y="334"/>
                    <a:pt x="287" y="335"/>
                    <a:pt x="287" y="336"/>
                  </a:cubicBezTo>
                  <a:cubicBezTo>
                    <a:pt x="289" y="339"/>
                    <a:pt x="291" y="343"/>
                    <a:pt x="292" y="347"/>
                  </a:cubicBezTo>
                  <a:cubicBezTo>
                    <a:pt x="229" y="323"/>
                    <a:pt x="163" y="302"/>
                    <a:pt x="98" y="282"/>
                  </a:cubicBezTo>
                  <a:cubicBezTo>
                    <a:pt x="97" y="282"/>
                    <a:pt x="96" y="284"/>
                    <a:pt x="98" y="284"/>
                  </a:cubicBezTo>
                  <a:cubicBezTo>
                    <a:pt x="162" y="308"/>
                    <a:pt x="227" y="331"/>
                    <a:pt x="293" y="350"/>
                  </a:cubicBezTo>
                  <a:cubicBezTo>
                    <a:pt x="295" y="356"/>
                    <a:pt x="296" y="362"/>
                    <a:pt x="297" y="368"/>
                  </a:cubicBezTo>
                  <a:cubicBezTo>
                    <a:pt x="273" y="357"/>
                    <a:pt x="247" y="349"/>
                    <a:pt x="222" y="341"/>
                  </a:cubicBezTo>
                  <a:cubicBezTo>
                    <a:pt x="220" y="341"/>
                    <a:pt x="220" y="343"/>
                    <a:pt x="221" y="343"/>
                  </a:cubicBezTo>
                  <a:cubicBezTo>
                    <a:pt x="246" y="352"/>
                    <a:pt x="272" y="363"/>
                    <a:pt x="298" y="371"/>
                  </a:cubicBezTo>
                  <a:cubicBezTo>
                    <a:pt x="298" y="371"/>
                    <a:pt x="298" y="371"/>
                    <a:pt x="298" y="371"/>
                  </a:cubicBezTo>
                  <a:cubicBezTo>
                    <a:pt x="298" y="375"/>
                    <a:pt x="298" y="379"/>
                    <a:pt x="298" y="383"/>
                  </a:cubicBezTo>
                  <a:cubicBezTo>
                    <a:pt x="298" y="382"/>
                    <a:pt x="298" y="382"/>
                    <a:pt x="297" y="382"/>
                  </a:cubicBezTo>
                  <a:cubicBezTo>
                    <a:pt x="245" y="364"/>
                    <a:pt x="192" y="346"/>
                    <a:pt x="140" y="328"/>
                  </a:cubicBezTo>
                  <a:cubicBezTo>
                    <a:pt x="139" y="328"/>
                    <a:pt x="138" y="330"/>
                    <a:pt x="140" y="330"/>
                  </a:cubicBezTo>
                  <a:cubicBezTo>
                    <a:pt x="191" y="351"/>
                    <a:pt x="243" y="370"/>
                    <a:pt x="296" y="385"/>
                  </a:cubicBezTo>
                  <a:cubicBezTo>
                    <a:pt x="297" y="385"/>
                    <a:pt x="298" y="385"/>
                    <a:pt x="298" y="384"/>
                  </a:cubicBezTo>
                  <a:cubicBezTo>
                    <a:pt x="298" y="385"/>
                    <a:pt x="298" y="386"/>
                    <a:pt x="298" y="387"/>
                  </a:cubicBezTo>
                  <a:cubicBezTo>
                    <a:pt x="298" y="390"/>
                    <a:pt x="297" y="394"/>
                    <a:pt x="296" y="396"/>
                  </a:cubicBezTo>
                  <a:cubicBezTo>
                    <a:pt x="265" y="383"/>
                    <a:pt x="230" y="372"/>
                    <a:pt x="197" y="363"/>
                  </a:cubicBezTo>
                  <a:cubicBezTo>
                    <a:pt x="196" y="363"/>
                    <a:pt x="196" y="364"/>
                    <a:pt x="197" y="364"/>
                  </a:cubicBezTo>
                  <a:cubicBezTo>
                    <a:pt x="229" y="377"/>
                    <a:pt x="262" y="390"/>
                    <a:pt x="295" y="398"/>
                  </a:cubicBezTo>
                  <a:cubicBezTo>
                    <a:pt x="291" y="410"/>
                    <a:pt x="280" y="418"/>
                    <a:pt x="271" y="426"/>
                  </a:cubicBezTo>
                  <a:close/>
                  <a:moveTo>
                    <a:pt x="589" y="361"/>
                  </a:moveTo>
                  <a:cubicBezTo>
                    <a:pt x="588" y="362"/>
                    <a:pt x="587" y="364"/>
                    <a:pt x="587" y="366"/>
                  </a:cubicBezTo>
                  <a:cubicBezTo>
                    <a:pt x="587" y="366"/>
                    <a:pt x="587" y="366"/>
                    <a:pt x="587" y="366"/>
                  </a:cubicBezTo>
                  <a:cubicBezTo>
                    <a:pt x="584" y="367"/>
                    <a:pt x="584" y="370"/>
                    <a:pt x="585" y="372"/>
                  </a:cubicBezTo>
                  <a:cubicBezTo>
                    <a:pt x="585" y="372"/>
                    <a:pt x="585" y="372"/>
                    <a:pt x="585" y="372"/>
                  </a:cubicBezTo>
                  <a:cubicBezTo>
                    <a:pt x="580" y="382"/>
                    <a:pt x="554" y="382"/>
                    <a:pt x="545" y="384"/>
                  </a:cubicBezTo>
                  <a:cubicBezTo>
                    <a:pt x="532" y="386"/>
                    <a:pt x="519" y="388"/>
                    <a:pt x="507" y="390"/>
                  </a:cubicBezTo>
                  <a:cubicBezTo>
                    <a:pt x="480" y="395"/>
                    <a:pt x="453" y="400"/>
                    <a:pt x="427" y="405"/>
                  </a:cubicBezTo>
                  <a:cubicBezTo>
                    <a:pt x="376" y="415"/>
                    <a:pt x="325" y="424"/>
                    <a:pt x="276" y="439"/>
                  </a:cubicBezTo>
                  <a:cubicBezTo>
                    <a:pt x="276" y="438"/>
                    <a:pt x="276" y="437"/>
                    <a:pt x="276" y="436"/>
                  </a:cubicBezTo>
                  <a:cubicBezTo>
                    <a:pt x="276" y="434"/>
                    <a:pt x="276" y="432"/>
                    <a:pt x="275" y="431"/>
                  </a:cubicBezTo>
                  <a:cubicBezTo>
                    <a:pt x="275" y="431"/>
                    <a:pt x="275" y="431"/>
                    <a:pt x="275" y="431"/>
                  </a:cubicBezTo>
                  <a:cubicBezTo>
                    <a:pt x="326" y="422"/>
                    <a:pt x="377" y="408"/>
                    <a:pt x="428" y="398"/>
                  </a:cubicBezTo>
                  <a:cubicBezTo>
                    <a:pt x="479" y="387"/>
                    <a:pt x="531" y="380"/>
                    <a:pt x="582" y="369"/>
                  </a:cubicBezTo>
                  <a:cubicBezTo>
                    <a:pt x="582" y="369"/>
                    <a:pt x="583" y="369"/>
                    <a:pt x="583" y="369"/>
                  </a:cubicBezTo>
                  <a:cubicBezTo>
                    <a:pt x="584" y="369"/>
                    <a:pt x="586" y="368"/>
                    <a:pt x="585" y="366"/>
                  </a:cubicBezTo>
                  <a:cubicBezTo>
                    <a:pt x="583" y="363"/>
                    <a:pt x="584" y="360"/>
                    <a:pt x="586" y="358"/>
                  </a:cubicBezTo>
                  <a:cubicBezTo>
                    <a:pt x="587" y="358"/>
                    <a:pt x="587" y="358"/>
                    <a:pt x="588" y="358"/>
                  </a:cubicBezTo>
                  <a:cubicBezTo>
                    <a:pt x="588" y="358"/>
                    <a:pt x="588" y="358"/>
                    <a:pt x="588" y="358"/>
                  </a:cubicBezTo>
                  <a:cubicBezTo>
                    <a:pt x="589" y="357"/>
                    <a:pt x="590" y="357"/>
                    <a:pt x="591" y="358"/>
                  </a:cubicBezTo>
                  <a:cubicBezTo>
                    <a:pt x="591" y="358"/>
                    <a:pt x="591" y="358"/>
                    <a:pt x="591" y="358"/>
                  </a:cubicBezTo>
                  <a:cubicBezTo>
                    <a:pt x="590" y="359"/>
                    <a:pt x="589" y="360"/>
                    <a:pt x="589" y="361"/>
                  </a:cubicBezTo>
                  <a:close/>
                  <a:moveTo>
                    <a:pt x="593" y="354"/>
                  </a:moveTo>
                  <a:cubicBezTo>
                    <a:pt x="592" y="354"/>
                    <a:pt x="591" y="354"/>
                    <a:pt x="591" y="354"/>
                  </a:cubicBezTo>
                  <a:cubicBezTo>
                    <a:pt x="599" y="338"/>
                    <a:pt x="611" y="327"/>
                    <a:pt x="629" y="322"/>
                  </a:cubicBezTo>
                  <a:cubicBezTo>
                    <a:pt x="651" y="316"/>
                    <a:pt x="667" y="321"/>
                    <a:pt x="683" y="335"/>
                  </a:cubicBezTo>
                  <a:cubicBezTo>
                    <a:pt x="682" y="335"/>
                    <a:pt x="681" y="336"/>
                    <a:pt x="680" y="336"/>
                  </a:cubicBezTo>
                  <a:cubicBezTo>
                    <a:pt x="666" y="326"/>
                    <a:pt x="650" y="322"/>
                    <a:pt x="633" y="324"/>
                  </a:cubicBezTo>
                  <a:cubicBezTo>
                    <a:pt x="614" y="327"/>
                    <a:pt x="603" y="339"/>
                    <a:pt x="593" y="354"/>
                  </a:cubicBezTo>
                  <a:close/>
                  <a:moveTo>
                    <a:pt x="675" y="341"/>
                  </a:moveTo>
                  <a:cubicBezTo>
                    <a:pt x="675" y="343"/>
                    <a:pt x="658" y="336"/>
                    <a:pt x="655" y="335"/>
                  </a:cubicBezTo>
                  <a:cubicBezTo>
                    <a:pt x="649" y="334"/>
                    <a:pt x="644" y="334"/>
                    <a:pt x="639" y="336"/>
                  </a:cubicBezTo>
                  <a:cubicBezTo>
                    <a:pt x="625" y="339"/>
                    <a:pt x="610" y="356"/>
                    <a:pt x="596" y="356"/>
                  </a:cubicBezTo>
                  <a:cubicBezTo>
                    <a:pt x="607" y="342"/>
                    <a:pt x="619" y="330"/>
                    <a:pt x="638" y="329"/>
                  </a:cubicBezTo>
                  <a:cubicBezTo>
                    <a:pt x="652" y="328"/>
                    <a:pt x="664" y="332"/>
                    <a:pt x="676" y="340"/>
                  </a:cubicBezTo>
                  <a:cubicBezTo>
                    <a:pt x="676" y="340"/>
                    <a:pt x="676" y="341"/>
                    <a:pt x="675" y="341"/>
                  </a:cubicBezTo>
                  <a:close/>
                  <a:moveTo>
                    <a:pt x="692" y="352"/>
                  </a:moveTo>
                  <a:cubicBezTo>
                    <a:pt x="691" y="352"/>
                    <a:pt x="691" y="352"/>
                    <a:pt x="690" y="353"/>
                  </a:cubicBezTo>
                  <a:cubicBezTo>
                    <a:pt x="689" y="351"/>
                    <a:pt x="687" y="349"/>
                    <a:pt x="685" y="348"/>
                  </a:cubicBezTo>
                  <a:cubicBezTo>
                    <a:pt x="683" y="347"/>
                    <a:pt x="682" y="346"/>
                    <a:pt x="680" y="345"/>
                  </a:cubicBezTo>
                  <a:cubicBezTo>
                    <a:pt x="680" y="344"/>
                    <a:pt x="680" y="343"/>
                    <a:pt x="680" y="342"/>
                  </a:cubicBezTo>
                  <a:cubicBezTo>
                    <a:pt x="681" y="342"/>
                    <a:pt x="682" y="341"/>
                    <a:pt x="682" y="340"/>
                  </a:cubicBezTo>
                  <a:cubicBezTo>
                    <a:pt x="685" y="339"/>
                    <a:pt x="688" y="340"/>
                    <a:pt x="689" y="342"/>
                  </a:cubicBezTo>
                  <a:cubicBezTo>
                    <a:pt x="690" y="343"/>
                    <a:pt x="691" y="345"/>
                    <a:pt x="691" y="346"/>
                  </a:cubicBezTo>
                  <a:cubicBezTo>
                    <a:pt x="691" y="348"/>
                    <a:pt x="690" y="349"/>
                    <a:pt x="690" y="351"/>
                  </a:cubicBezTo>
                  <a:cubicBezTo>
                    <a:pt x="690" y="352"/>
                    <a:pt x="691" y="352"/>
                    <a:pt x="692" y="352"/>
                  </a:cubicBezTo>
                  <a:cubicBezTo>
                    <a:pt x="692" y="352"/>
                    <a:pt x="692" y="352"/>
                    <a:pt x="692" y="352"/>
                  </a:cubicBezTo>
                  <a:close/>
                  <a:moveTo>
                    <a:pt x="693" y="339"/>
                  </a:moveTo>
                  <a:cubicBezTo>
                    <a:pt x="693" y="338"/>
                    <a:pt x="693" y="338"/>
                    <a:pt x="692" y="338"/>
                  </a:cubicBezTo>
                  <a:cubicBezTo>
                    <a:pt x="692" y="337"/>
                    <a:pt x="692" y="337"/>
                    <a:pt x="691" y="337"/>
                  </a:cubicBezTo>
                  <a:cubicBezTo>
                    <a:pt x="691" y="336"/>
                    <a:pt x="691" y="336"/>
                    <a:pt x="690" y="335"/>
                  </a:cubicBezTo>
                  <a:cubicBezTo>
                    <a:pt x="689" y="334"/>
                    <a:pt x="688" y="333"/>
                    <a:pt x="686" y="332"/>
                  </a:cubicBezTo>
                  <a:cubicBezTo>
                    <a:pt x="718" y="321"/>
                    <a:pt x="750" y="307"/>
                    <a:pt x="781" y="295"/>
                  </a:cubicBezTo>
                  <a:cubicBezTo>
                    <a:pt x="811" y="283"/>
                    <a:pt x="842" y="277"/>
                    <a:pt x="873" y="270"/>
                  </a:cubicBezTo>
                  <a:cubicBezTo>
                    <a:pt x="875" y="270"/>
                    <a:pt x="874" y="268"/>
                    <a:pt x="873" y="268"/>
                  </a:cubicBezTo>
                  <a:cubicBezTo>
                    <a:pt x="807" y="276"/>
                    <a:pt x="745" y="302"/>
                    <a:pt x="685" y="330"/>
                  </a:cubicBezTo>
                  <a:cubicBezTo>
                    <a:pt x="685" y="330"/>
                    <a:pt x="685" y="330"/>
                    <a:pt x="685" y="330"/>
                  </a:cubicBezTo>
                  <a:cubicBezTo>
                    <a:pt x="681" y="327"/>
                    <a:pt x="676" y="324"/>
                    <a:pt x="672" y="322"/>
                  </a:cubicBezTo>
                  <a:cubicBezTo>
                    <a:pt x="692" y="314"/>
                    <a:pt x="711" y="302"/>
                    <a:pt x="730" y="292"/>
                  </a:cubicBezTo>
                  <a:cubicBezTo>
                    <a:pt x="755" y="280"/>
                    <a:pt x="781" y="273"/>
                    <a:pt x="807" y="267"/>
                  </a:cubicBezTo>
                  <a:cubicBezTo>
                    <a:pt x="809" y="267"/>
                    <a:pt x="809" y="264"/>
                    <a:pt x="807" y="264"/>
                  </a:cubicBezTo>
                  <a:cubicBezTo>
                    <a:pt x="760" y="268"/>
                    <a:pt x="709" y="294"/>
                    <a:pt x="670" y="320"/>
                  </a:cubicBezTo>
                  <a:cubicBezTo>
                    <a:pt x="670" y="320"/>
                    <a:pt x="670" y="321"/>
                    <a:pt x="670" y="321"/>
                  </a:cubicBezTo>
                  <a:cubicBezTo>
                    <a:pt x="667" y="319"/>
                    <a:pt x="663" y="318"/>
                    <a:pt x="660" y="317"/>
                  </a:cubicBezTo>
                  <a:cubicBezTo>
                    <a:pt x="696" y="289"/>
                    <a:pt x="735" y="272"/>
                    <a:pt x="779" y="260"/>
                  </a:cubicBezTo>
                  <a:cubicBezTo>
                    <a:pt x="828" y="245"/>
                    <a:pt x="876" y="234"/>
                    <a:pt x="927" y="229"/>
                  </a:cubicBezTo>
                  <a:cubicBezTo>
                    <a:pt x="929" y="229"/>
                    <a:pt x="930" y="226"/>
                    <a:pt x="929" y="225"/>
                  </a:cubicBezTo>
                  <a:cubicBezTo>
                    <a:pt x="929" y="225"/>
                    <a:pt x="930" y="226"/>
                    <a:pt x="931" y="226"/>
                  </a:cubicBezTo>
                  <a:cubicBezTo>
                    <a:pt x="931" y="226"/>
                    <a:pt x="931" y="226"/>
                    <a:pt x="931" y="226"/>
                  </a:cubicBezTo>
                  <a:cubicBezTo>
                    <a:pt x="931" y="230"/>
                    <a:pt x="932" y="235"/>
                    <a:pt x="933" y="239"/>
                  </a:cubicBezTo>
                  <a:cubicBezTo>
                    <a:pt x="933" y="239"/>
                    <a:pt x="933" y="239"/>
                    <a:pt x="933" y="239"/>
                  </a:cubicBezTo>
                  <a:cubicBezTo>
                    <a:pt x="896" y="240"/>
                    <a:pt x="859" y="247"/>
                    <a:pt x="825" y="261"/>
                  </a:cubicBezTo>
                  <a:cubicBezTo>
                    <a:pt x="824" y="261"/>
                    <a:pt x="824" y="263"/>
                    <a:pt x="826" y="263"/>
                  </a:cubicBezTo>
                  <a:cubicBezTo>
                    <a:pt x="861" y="252"/>
                    <a:pt x="896" y="245"/>
                    <a:pt x="933" y="243"/>
                  </a:cubicBezTo>
                  <a:cubicBezTo>
                    <a:pt x="934" y="243"/>
                    <a:pt x="934" y="242"/>
                    <a:pt x="934" y="242"/>
                  </a:cubicBezTo>
                  <a:cubicBezTo>
                    <a:pt x="938" y="250"/>
                    <a:pt x="942" y="258"/>
                    <a:pt x="947" y="265"/>
                  </a:cubicBezTo>
                  <a:cubicBezTo>
                    <a:pt x="923" y="264"/>
                    <a:pt x="900" y="273"/>
                    <a:pt x="877" y="278"/>
                  </a:cubicBezTo>
                  <a:cubicBezTo>
                    <a:pt x="851" y="285"/>
                    <a:pt x="824" y="290"/>
                    <a:pt x="798" y="298"/>
                  </a:cubicBezTo>
                  <a:cubicBezTo>
                    <a:pt x="797" y="299"/>
                    <a:pt x="797" y="300"/>
                    <a:pt x="799" y="300"/>
                  </a:cubicBezTo>
                  <a:cubicBezTo>
                    <a:pt x="849" y="291"/>
                    <a:pt x="898" y="274"/>
                    <a:pt x="948" y="267"/>
                  </a:cubicBezTo>
                  <a:cubicBezTo>
                    <a:pt x="949" y="268"/>
                    <a:pt x="949" y="269"/>
                    <a:pt x="950" y="269"/>
                  </a:cubicBezTo>
                  <a:cubicBezTo>
                    <a:pt x="958" y="282"/>
                    <a:pt x="968" y="294"/>
                    <a:pt x="981" y="302"/>
                  </a:cubicBezTo>
                  <a:cubicBezTo>
                    <a:pt x="937" y="306"/>
                    <a:pt x="894" y="315"/>
                    <a:pt x="851" y="325"/>
                  </a:cubicBezTo>
                  <a:cubicBezTo>
                    <a:pt x="799" y="336"/>
                    <a:pt x="747" y="344"/>
                    <a:pt x="694" y="351"/>
                  </a:cubicBezTo>
                  <a:cubicBezTo>
                    <a:pt x="696" y="350"/>
                    <a:pt x="696" y="347"/>
                    <a:pt x="696" y="345"/>
                  </a:cubicBezTo>
                  <a:cubicBezTo>
                    <a:pt x="696" y="344"/>
                    <a:pt x="695" y="343"/>
                    <a:pt x="695" y="341"/>
                  </a:cubicBezTo>
                  <a:cubicBezTo>
                    <a:pt x="706" y="344"/>
                    <a:pt x="725" y="333"/>
                    <a:pt x="736" y="330"/>
                  </a:cubicBezTo>
                  <a:cubicBezTo>
                    <a:pt x="757" y="324"/>
                    <a:pt x="779" y="318"/>
                    <a:pt x="800" y="311"/>
                  </a:cubicBezTo>
                  <a:cubicBezTo>
                    <a:pt x="846" y="298"/>
                    <a:pt x="891" y="286"/>
                    <a:pt x="939" y="285"/>
                  </a:cubicBezTo>
                  <a:cubicBezTo>
                    <a:pt x="941" y="285"/>
                    <a:pt x="941" y="282"/>
                    <a:pt x="939" y="282"/>
                  </a:cubicBezTo>
                  <a:cubicBezTo>
                    <a:pt x="898" y="281"/>
                    <a:pt x="857" y="291"/>
                    <a:pt x="817" y="302"/>
                  </a:cubicBezTo>
                  <a:cubicBezTo>
                    <a:pt x="797" y="308"/>
                    <a:pt x="777" y="315"/>
                    <a:pt x="756" y="321"/>
                  </a:cubicBezTo>
                  <a:cubicBezTo>
                    <a:pt x="747" y="324"/>
                    <a:pt x="737" y="326"/>
                    <a:pt x="728" y="329"/>
                  </a:cubicBezTo>
                  <a:cubicBezTo>
                    <a:pt x="724" y="330"/>
                    <a:pt x="698" y="340"/>
                    <a:pt x="695" y="339"/>
                  </a:cubicBezTo>
                  <a:cubicBezTo>
                    <a:pt x="696" y="339"/>
                    <a:pt x="696" y="339"/>
                    <a:pt x="696" y="339"/>
                  </a:cubicBezTo>
                  <a:cubicBezTo>
                    <a:pt x="696" y="338"/>
                    <a:pt x="696" y="338"/>
                    <a:pt x="696" y="338"/>
                  </a:cubicBezTo>
                  <a:cubicBezTo>
                    <a:pt x="696" y="338"/>
                    <a:pt x="695" y="337"/>
                    <a:pt x="695" y="337"/>
                  </a:cubicBezTo>
                  <a:cubicBezTo>
                    <a:pt x="695" y="338"/>
                    <a:pt x="694" y="338"/>
                    <a:pt x="694" y="338"/>
                  </a:cubicBezTo>
                  <a:cubicBezTo>
                    <a:pt x="693" y="338"/>
                    <a:pt x="693" y="338"/>
                    <a:pt x="693" y="339"/>
                  </a:cubicBezTo>
                  <a:close/>
                  <a:moveTo>
                    <a:pt x="995" y="308"/>
                  </a:moveTo>
                  <a:cubicBezTo>
                    <a:pt x="946" y="320"/>
                    <a:pt x="897" y="331"/>
                    <a:pt x="847" y="340"/>
                  </a:cubicBezTo>
                  <a:cubicBezTo>
                    <a:pt x="797" y="349"/>
                    <a:pt x="747" y="355"/>
                    <a:pt x="697" y="363"/>
                  </a:cubicBezTo>
                  <a:cubicBezTo>
                    <a:pt x="697" y="363"/>
                    <a:pt x="697" y="363"/>
                    <a:pt x="697" y="363"/>
                  </a:cubicBezTo>
                  <a:cubicBezTo>
                    <a:pt x="697" y="363"/>
                    <a:pt x="697" y="362"/>
                    <a:pt x="697" y="362"/>
                  </a:cubicBezTo>
                  <a:cubicBezTo>
                    <a:pt x="697" y="362"/>
                    <a:pt x="697" y="361"/>
                    <a:pt x="697" y="360"/>
                  </a:cubicBezTo>
                  <a:cubicBezTo>
                    <a:pt x="696" y="358"/>
                    <a:pt x="695" y="356"/>
                    <a:pt x="693" y="354"/>
                  </a:cubicBezTo>
                  <a:cubicBezTo>
                    <a:pt x="742" y="355"/>
                    <a:pt x="791" y="343"/>
                    <a:pt x="838" y="333"/>
                  </a:cubicBezTo>
                  <a:cubicBezTo>
                    <a:pt x="890" y="322"/>
                    <a:pt x="942" y="311"/>
                    <a:pt x="995" y="306"/>
                  </a:cubicBezTo>
                  <a:cubicBezTo>
                    <a:pt x="995" y="307"/>
                    <a:pt x="995" y="307"/>
                    <a:pt x="995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41"/>
            <p:cNvSpPr/>
            <p:nvPr/>
          </p:nvSpPr>
          <p:spPr bwMode="auto">
            <a:xfrm>
              <a:off x="3649" y="1319"/>
              <a:ext cx="163" cy="32"/>
            </a:xfrm>
            <a:custGeom>
              <a:avLst/>
              <a:gdLst>
                <a:gd name="T0" fmla="*/ 100 w 102"/>
                <a:gd name="T1" fmla="*/ 1 h 20"/>
                <a:gd name="T2" fmla="*/ 1 w 102"/>
                <a:gd name="T3" fmla="*/ 18 h 20"/>
                <a:gd name="T4" fmla="*/ 1 w 102"/>
                <a:gd name="T5" fmla="*/ 20 h 20"/>
                <a:gd name="T6" fmla="*/ 100 w 102"/>
                <a:gd name="T7" fmla="*/ 4 h 20"/>
                <a:gd name="T8" fmla="*/ 100 w 102"/>
                <a:gd name="T9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20">
                  <a:moveTo>
                    <a:pt x="100" y="1"/>
                  </a:moveTo>
                  <a:cubicBezTo>
                    <a:pt x="67" y="4"/>
                    <a:pt x="33" y="9"/>
                    <a:pt x="1" y="18"/>
                  </a:cubicBezTo>
                  <a:cubicBezTo>
                    <a:pt x="0" y="18"/>
                    <a:pt x="0" y="20"/>
                    <a:pt x="1" y="20"/>
                  </a:cubicBezTo>
                  <a:cubicBezTo>
                    <a:pt x="34" y="13"/>
                    <a:pt x="67" y="8"/>
                    <a:pt x="100" y="4"/>
                  </a:cubicBezTo>
                  <a:cubicBezTo>
                    <a:pt x="102" y="4"/>
                    <a:pt x="102" y="0"/>
                    <a:pt x="10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42"/>
            <p:cNvSpPr/>
            <p:nvPr/>
          </p:nvSpPr>
          <p:spPr bwMode="auto">
            <a:xfrm>
              <a:off x="3369" y="1301"/>
              <a:ext cx="430" cy="71"/>
            </a:xfrm>
            <a:custGeom>
              <a:avLst/>
              <a:gdLst>
                <a:gd name="T0" fmla="*/ 268 w 269"/>
                <a:gd name="T1" fmla="*/ 0 h 44"/>
                <a:gd name="T2" fmla="*/ 137 w 269"/>
                <a:gd name="T3" fmla="*/ 17 h 44"/>
                <a:gd name="T4" fmla="*/ 1 w 269"/>
                <a:gd name="T5" fmla="*/ 43 h 44"/>
                <a:gd name="T6" fmla="*/ 1 w 269"/>
                <a:gd name="T7" fmla="*/ 44 h 44"/>
                <a:gd name="T8" fmla="*/ 131 w 269"/>
                <a:gd name="T9" fmla="*/ 23 h 44"/>
                <a:gd name="T10" fmla="*/ 268 w 269"/>
                <a:gd name="T11" fmla="*/ 2 h 44"/>
                <a:gd name="T12" fmla="*/ 268 w 269"/>
                <a:gd name="T13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9" h="44">
                  <a:moveTo>
                    <a:pt x="268" y="0"/>
                  </a:moveTo>
                  <a:cubicBezTo>
                    <a:pt x="225" y="1"/>
                    <a:pt x="180" y="10"/>
                    <a:pt x="137" y="17"/>
                  </a:cubicBezTo>
                  <a:cubicBezTo>
                    <a:pt x="92" y="24"/>
                    <a:pt x="45" y="30"/>
                    <a:pt x="1" y="43"/>
                  </a:cubicBezTo>
                  <a:cubicBezTo>
                    <a:pt x="0" y="43"/>
                    <a:pt x="1" y="44"/>
                    <a:pt x="1" y="44"/>
                  </a:cubicBezTo>
                  <a:cubicBezTo>
                    <a:pt x="45" y="40"/>
                    <a:pt x="88" y="30"/>
                    <a:pt x="131" y="23"/>
                  </a:cubicBezTo>
                  <a:cubicBezTo>
                    <a:pt x="176" y="16"/>
                    <a:pt x="224" y="13"/>
                    <a:pt x="268" y="2"/>
                  </a:cubicBezTo>
                  <a:cubicBezTo>
                    <a:pt x="269" y="2"/>
                    <a:pt x="269" y="0"/>
                    <a:pt x="26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43"/>
            <p:cNvSpPr/>
            <p:nvPr/>
          </p:nvSpPr>
          <p:spPr bwMode="auto">
            <a:xfrm>
              <a:off x="3407" y="1277"/>
              <a:ext cx="435" cy="55"/>
            </a:xfrm>
            <a:custGeom>
              <a:avLst/>
              <a:gdLst>
                <a:gd name="T0" fmla="*/ 270 w 272"/>
                <a:gd name="T1" fmla="*/ 0 h 34"/>
                <a:gd name="T2" fmla="*/ 1 w 272"/>
                <a:gd name="T3" fmla="*/ 33 h 34"/>
                <a:gd name="T4" fmla="*/ 1 w 272"/>
                <a:gd name="T5" fmla="*/ 34 h 34"/>
                <a:gd name="T6" fmla="*/ 270 w 272"/>
                <a:gd name="T7" fmla="*/ 2 h 34"/>
                <a:gd name="T8" fmla="*/ 270 w 272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2" h="34">
                  <a:moveTo>
                    <a:pt x="270" y="0"/>
                  </a:moveTo>
                  <a:cubicBezTo>
                    <a:pt x="180" y="2"/>
                    <a:pt x="88" y="16"/>
                    <a:pt x="1" y="33"/>
                  </a:cubicBezTo>
                  <a:cubicBezTo>
                    <a:pt x="0" y="33"/>
                    <a:pt x="0" y="34"/>
                    <a:pt x="1" y="34"/>
                  </a:cubicBezTo>
                  <a:cubicBezTo>
                    <a:pt x="91" y="23"/>
                    <a:pt x="181" y="15"/>
                    <a:pt x="270" y="2"/>
                  </a:cubicBezTo>
                  <a:cubicBezTo>
                    <a:pt x="272" y="2"/>
                    <a:pt x="271" y="0"/>
                    <a:pt x="27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44"/>
            <p:cNvSpPr/>
            <p:nvPr/>
          </p:nvSpPr>
          <p:spPr bwMode="auto">
            <a:xfrm>
              <a:off x="3383" y="1267"/>
              <a:ext cx="278" cy="44"/>
            </a:xfrm>
            <a:custGeom>
              <a:avLst/>
              <a:gdLst>
                <a:gd name="T0" fmla="*/ 172 w 174"/>
                <a:gd name="T1" fmla="*/ 0 h 27"/>
                <a:gd name="T2" fmla="*/ 1 w 174"/>
                <a:gd name="T3" fmla="*/ 25 h 27"/>
                <a:gd name="T4" fmla="*/ 1 w 174"/>
                <a:gd name="T5" fmla="*/ 27 h 27"/>
                <a:gd name="T6" fmla="*/ 87 w 174"/>
                <a:gd name="T7" fmla="*/ 14 h 27"/>
                <a:gd name="T8" fmla="*/ 172 w 174"/>
                <a:gd name="T9" fmla="*/ 3 h 27"/>
                <a:gd name="T10" fmla="*/ 172 w 174"/>
                <a:gd name="T1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4" h="27">
                  <a:moveTo>
                    <a:pt x="172" y="0"/>
                  </a:moveTo>
                  <a:cubicBezTo>
                    <a:pt x="116" y="1"/>
                    <a:pt x="55" y="12"/>
                    <a:pt x="1" y="25"/>
                  </a:cubicBezTo>
                  <a:cubicBezTo>
                    <a:pt x="0" y="26"/>
                    <a:pt x="0" y="27"/>
                    <a:pt x="1" y="27"/>
                  </a:cubicBezTo>
                  <a:cubicBezTo>
                    <a:pt x="30" y="23"/>
                    <a:pt x="58" y="18"/>
                    <a:pt x="87" y="14"/>
                  </a:cubicBezTo>
                  <a:cubicBezTo>
                    <a:pt x="115" y="10"/>
                    <a:pt x="144" y="8"/>
                    <a:pt x="172" y="3"/>
                  </a:cubicBezTo>
                  <a:cubicBezTo>
                    <a:pt x="174" y="3"/>
                    <a:pt x="174" y="0"/>
                    <a:pt x="1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45"/>
            <p:cNvSpPr/>
            <p:nvPr/>
          </p:nvSpPr>
          <p:spPr bwMode="auto">
            <a:xfrm>
              <a:off x="3681" y="1253"/>
              <a:ext cx="155" cy="16"/>
            </a:xfrm>
            <a:custGeom>
              <a:avLst/>
              <a:gdLst>
                <a:gd name="T0" fmla="*/ 95 w 97"/>
                <a:gd name="T1" fmla="*/ 4 h 10"/>
                <a:gd name="T2" fmla="*/ 1 w 97"/>
                <a:gd name="T3" fmla="*/ 8 h 10"/>
                <a:gd name="T4" fmla="*/ 1 w 97"/>
                <a:gd name="T5" fmla="*/ 10 h 10"/>
                <a:gd name="T6" fmla="*/ 95 w 97"/>
                <a:gd name="T7" fmla="*/ 6 h 10"/>
                <a:gd name="T8" fmla="*/ 95 w 97"/>
                <a:gd name="T9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10">
                  <a:moveTo>
                    <a:pt x="95" y="4"/>
                  </a:moveTo>
                  <a:cubicBezTo>
                    <a:pt x="64" y="0"/>
                    <a:pt x="31" y="1"/>
                    <a:pt x="1" y="8"/>
                  </a:cubicBezTo>
                  <a:cubicBezTo>
                    <a:pt x="0" y="8"/>
                    <a:pt x="0" y="10"/>
                    <a:pt x="1" y="10"/>
                  </a:cubicBezTo>
                  <a:cubicBezTo>
                    <a:pt x="33" y="8"/>
                    <a:pt x="63" y="6"/>
                    <a:pt x="95" y="6"/>
                  </a:cubicBezTo>
                  <a:cubicBezTo>
                    <a:pt x="97" y="6"/>
                    <a:pt x="96" y="4"/>
                    <a:pt x="9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46"/>
            <p:cNvSpPr/>
            <p:nvPr/>
          </p:nvSpPr>
          <p:spPr bwMode="auto">
            <a:xfrm>
              <a:off x="4085" y="1144"/>
              <a:ext cx="288" cy="77"/>
            </a:xfrm>
            <a:custGeom>
              <a:avLst/>
              <a:gdLst>
                <a:gd name="T0" fmla="*/ 179 w 180"/>
                <a:gd name="T1" fmla="*/ 0 h 48"/>
                <a:gd name="T2" fmla="*/ 92 w 180"/>
                <a:gd name="T3" fmla="*/ 19 h 48"/>
                <a:gd name="T4" fmla="*/ 1 w 180"/>
                <a:gd name="T5" fmla="*/ 47 h 48"/>
                <a:gd name="T6" fmla="*/ 1 w 180"/>
                <a:gd name="T7" fmla="*/ 48 h 48"/>
                <a:gd name="T8" fmla="*/ 90 w 180"/>
                <a:gd name="T9" fmla="*/ 24 h 48"/>
                <a:gd name="T10" fmla="*/ 179 w 180"/>
                <a:gd name="T11" fmla="*/ 3 h 48"/>
                <a:gd name="T12" fmla="*/ 179 w 180"/>
                <a:gd name="T13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" h="48">
                  <a:moveTo>
                    <a:pt x="179" y="0"/>
                  </a:moveTo>
                  <a:cubicBezTo>
                    <a:pt x="150" y="3"/>
                    <a:pt x="121" y="12"/>
                    <a:pt x="92" y="19"/>
                  </a:cubicBezTo>
                  <a:cubicBezTo>
                    <a:pt x="62" y="27"/>
                    <a:pt x="31" y="36"/>
                    <a:pt x="1" y="47"/>
                  </a:cubicBezTo>
                  <a:cubicBezTo>
                    <a:pt x="0" y="47"/>
                    <a:pt x="0" y="48"/>
                    <a:pt x="1" y="48"/>
                  </a:cubicBezTo>
                  <a:cubicBezTo>
                    <a:pt x="31" y="40"/>
                    <a:pt x="60" y="32"/>
                    <a:pt x="90" y="24"/>
                  </a:cubicBezTo>
                  <a:cubicBezTo>
                    <a:pt x="119" y="17"/>
                    <a:pt x="150" y="12"/>
                    <a:pt x="179" y="3"/>
                  </a:cubicBezTo>
                  <a:cubicBezTo>
                    <a:pt x="180" y="3"/>
                    <a:pt x="180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47"/>
            <p:cNvSpPr/>
            <p:nvPr/>
          </p:nvSpPr>
          <p:spPr bwMode="auto">
            <a:xfrm>
              <a:off x="4066" y="1223"/>
              <a:ext cx="366" cy="67"/>
            </a:xfrm>
            <a:custGeom>
              <a:avLst/>
              <a:gdLst>
                <a:gd name="T0" fmla="*/ 227 w 229"/>
                <a:gd name="T1" fmla="*/ 0 h 42"/>
                <a:gd name="T2" fmla="*/ 121 w 229"/>
                <a:gd name="T3" fmla="*/ 18 h 42"/>
                <a:gd name="T4" fmla="*/ 2 w 229"/>
                <a:gd name="T5" fmla="*/ 40 h 42"/>
                <a:gd name="T6" fmla="*/ 2 w 229"/>
                <a:gd name="T7" fmla="*/ 42 h 42"/>
                <a:gd name="T8" fmla="*/ 111 w 229"/>
                <a:gd name="T9" fmla="*/ 24 h 42"/>
                <a:gd name="T10" fmla="*/ 228 w 229"/>
                <a:gd name="T11" fmla="*/ 3 h 42"/>
                <a:gd name="T12" fmla="*/ 227 w 229"/>
                <a:gd name="T13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9" h="42">
                  <a:moveTo>
                    <a:pt x="227" y="0"/>
                  </a:moveTo>
                  <a:cubicBezTo>
                    <a:pt x="192" y="2"/>
                    <a:pt x="156" y="11"/>
                    <a:pt x="121" y="18"/>
                  </a:cubicBezTo>
                  <a:cubicBezTo>
                    <a:pt x="82" y="27"/>
                    <a:pt x="42" y="35"/>
                    <a:pt x="2" y="40"/>
                  </a:cubicBezTo>
                  <a:cubicBezTo>
                    <a:pt x="0" y="40"/>
                    <a:pt x="0" y="42"/>
                    <a:pt x="2" y="42"/>
                  </a:cubicBezTo>
                  <a:cubicBezTo>
                    <a:pt x="39" y="40"/>
                    <a:pt x="75" y="32"/>
                    <a:pt x="111" y="24"/>
                  </a:cubicBezTo>
                  <a:cubicBezTo>
                    <a:pt x="150" y="17"/>
                    <a:pt x="189" y="11"/>
                    <a:pt x="228" y="3"/>
                  </a:cubicBezTo>
                  <a:cubicBezTo>
                    <a:pt x="229" y="3"/>
                    <a:pt x="229" y="0"/>
                    <a:pt x="2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48"/>
            <p:cNvSpPr/>
            <p:nvPr/>
          </p:nvSpPr>
          <p:spPr bwMode="auto">
            <a:xfrm>
              <a:off x="3012" y="1293"/>
              <a:ext cx="315" cy="129"/>
            </a:xfrm>
            <a:custGeom>
              <a:avLst/>
              <a:gdLst>
                <a:gd name="T0" fmla="*/ 196 w 197"/>
                <a:gd name="T1" fmla="*/ 76 h 80"/>
                <a:gd name="T2" fmla="*/ 2 w 197"/>
                <a:gd name="T3" fmla="*/ 0 h 80"/>
                <a:gd name="T4" fmla="*/ 1 w 197"/>
                <a:gd name="T5" fmla="*/ 2 h 80"/>
                <a:gd name="T6" fmla="*/ 195 w 197"/>
                <a:gd name="T7" fmla="*/ 79 h 80"/>
                <a:gd name="T8" fmla="*/ 196 w 197"/>
                <a:gd name="T9" fmla="*/ 7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" h="80">
                  <a:moveTo>
                    <a:pt x="196" y="76"/>
                  </a:moveTo>
                  <a:cubicBezTo>
                    <a:pt x="132" y="49"/>
                    <a:pt x="67" y="21"/>
                    <a:pt x="2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63" y="32"/>
                    <a:pt x="130" y="55"/>
                    <a:pt x="195" y="79"/>
                  </a:cubicBezTo>
                  <a:cubicBezTo>
                    <a:pt x="197" y="80"/>
                    <a:pt x="197" y="77"/>
                    <a:pt x="19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49"/>
            <p:cNvSpPr/>
            <p:nvPr/>
          </p:nvSpPr>
          <p:spPr bwMode="auto">
            <a:xfrm>
              <a:off x="2993" y="1229"/>
              <a:ext cx="91" cy="34"/>
            </a:xfrm>
            <a:custGeom>
              <a:avLst/>
              <a:gdLst>
                <a:gd name="T0" fmla="*/ 56 w 57"/>
                <a:gd name="T1" fmla="*/ 19 h 21"/>
                <a:gd name="T2" fmla="*/ 31 w 57"/>
                <a:gd name="T3" fmla="*/ 10 h 21"/>
                <a:gd name="T4" fmla="*/ 17 w 57"/>
                <a:gd name="T5" fmla="*/ 6 h 21"/>
                <a:gd name="T6" fmla="*/ 2 w 57"/>
                <a:gd name="T7" fmla="*/ 1 h 21"/>
                <a:gd name="T8" fmla="*/ 2 w 57"/>
                <a:gd name="T9" fmla="*/ 1 h 21"/>
                <a:gd name="T10" fmla="*/ 2 w 57"/>
                <a:gd name="T11" fmla="*/ 0 h 21"/>
                <a:gd name="T12" fmla="*/ 1 w 57"/>
                <a:gd name="T13" fmla="*/ 0 h 21"/>
                <a:gd name="T14" fmla="*/ 0 w 57"/>
                <a:gd name="T15" fmla="*/ 1 h 21"/>
                <a:gd name="T16" fmla="*/ 0 w 57"/>
                <a:gd name="T17" fmla="*/ 2 h 21"/>
                <a:gd name="T18" fmla="*/ 22 w 57"/>
                <a:gd name="T19" fmla="*/ 11 h 21"/>
                <a:gd name="T20" fmla="*/ 55 w 57"/>
                <a:gd name="T21" fmla="*/ 21 h 21"/>
                <a:gd name="T22" fmla="*/ 56 w 57"/>
                <a:gd name="T23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21">
                  <a:moveTo>
                    <a:pt x="56" y="19"/>
                  </a:moveTo>
                  <a:cubicBezTo>
                    <a:pt x="48" y="15"/>
                    <a:pt x="39" y="13"/>
                    <a:pt x="31" y="10"/>
                  </a:cubicBezTo>
                  <a:cubicBezTo>
                    <a:pt x="26" y="9"/>
                    <a:pt x="22" y="8"/>
                    <a:pt x="17" y="6"/>
                  </a:cubicBezTo>
                  <a:cubicBezTo>
                    <a:pt x="13" y="5"/>
                    <a:pt x="6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5" y="7"/>
                    <a:pt x="16" y="9"/>
                    <a:pt x="22" y="11"/>
                  </a:cubicBezTo>
                  <a:cubicBezTo>
                    <a:pt x="33" y="15"/>
                    <a:pt x="44" y="19"/>
                    <a:pt x="55" y="21"/>
                  </a:cubicBezTo>
                  <a:cubicBezTo>
                    <a:pt x="56" y="21"/>
                    <a:pt x="57" y="20"/>
                    <a:pt x="5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65" name="Freeform 25"/>
          <p:cNvSpPr>
            <a:spLocks noEditPoints="1"/>
          </p:cNvSpPr>
          <p:nvPr/>
        </p:nvSpPr>
        <p:spPr bwMode="auto">
          <a:xfrm>
            <a:off x="531331" y="2901034"/>
            <a:ext cx="579740" cy="173922"/>
          </a:xfrm>
          <a:custGeom>
            <a:avLst/>
            <a:gdLst>
              <a:gd name="T0" fmla="*/ 44 w 240"/>
              <a:gd name="T1" fmla="*/ 69 h 72"/>
              <a:gd name="T2" fmla="*/ 234 w 240"/>
              <a:gd name="T3" fmla="*/ 72 h 72"/>
              <a:gd name="T4" fmla="*/ 237 w 240"/>
              <a:gd name="T5" fmla="*/ 66 h 72"/>
              <a:gd name="T6" fmla="*/ 237 w 240"/>
              <a:gd name="T7" fmla="*/ 7 h 72"/>
              <a:gd name="T8" fmla="*/ 122 w 240"/>
              <a:gd name="T9" fmla="*/ 4 h 72"/>
              <a:gd name="T10" fmla="*/ 8 w 240"/>
              <a:gd name="T11" fmla="*/ 0 h 72"/>
              <a:gd name="T12" fmla="*/ 0 w 240"/>
              <a:gd name="T13" fmla="*/ 64 h 72"/>
              <a:gd name="T14" fmla="*/ 12 w 240"/>
              <a:gd name="T15" fmla="*/ 48 h 72"/>
              <a:gd name="T16" fmla="*/ 41 w 240"/>
              <a:gd name="T17" fmla="*/ 17 h 72"/>
              <a:gd name="T18" fmla="*/ 14 w 240"/>
              <a:gd name="T19" fmla="*/ 27 h 72"/>
              <a:gd name="T20" fmla="*/ 13 w 240"/>
              <a:gd name="T21" fmla="*/ 30 h 72"/>
              <a:gd name="T22" fmla="*/ 14 w 240"/>
              <a:gd name="T23" fmla="*/ 12 h 72"/>
              <a:gd name="T24" fmla="*/ 12 w 240"/>
              <a:gd name="T25" fmla="*/ 57 h 72"/>
              <a:gd name="T26" fmla="*/ 37 w 240"/>
              <a:gd name="T27" fmla="*/ 38 h 72"/>
              <a:gd name="T28" fmla="*/ 27 w 240"/>
              <a:gd name="T29" fmla="*/ 56 h 72"/>
              <a:gd name="T30" fmla="*/ 74 w 240"/>
              <a:gd name="T31" fmla="*/ 23 h 72"/>
              <a:gd name="T32" fmla="*/ 41 w 240"/>
              <a:gd name="T33" fmla="*/ 56 h 72"/>
              <a:gd name="T34" fmla="*/ 12 w 240"/>
              <a:gd name="T35" fmla="*/ 57 h 72"/>
              <a:gd name="T36" fmla="*/ 114 w 240"/>
              <a:gd name="T37" fmla="*/ 19 h 72"/>
              <a:gd name="T38" fmla="*/ 79 w 240"/>
              <a:gd name="T39" fmla="*/ 56 h 72"/>
              <a:gd name="T40" fmla="*/ 105 w 240"/>
              <a:gd name="T41" fmla="*/ 45 h 72"/>
              <a:gd name="T42" fmla="*/ 60 w 240"/>
              <a:gd name="T43" fmla="*/ 49 h 72"/>
              <a:gd name="T44" fmla="*/ 60 w 240"/>
              <a:gd name="T45" fmla="*/ 57 h 72"/>
              <a:gd name="T46" fmla="*/ 139 w 240"/>
              <a:gd name="T47" fmla="*/ 15 h 72"/>
              <a:gd name="T48" fmla="*/ 101 w 240"/>
              <a:gd name="T49" fmla="*/ 39 h 72"/>
              <a:gd name="T50" fmla="*/ 172 w 240"/>
              <a:gd name="T51" fmla="*/ 52 h 72"/>
              <a:gd name="T52" fmla="*/ 197 w 240"/>
              <a:gd name="T53" fmla="*/ 39 h 72"/>
              <a:gd name="T54" fmla="*/ 178 w 240"/>
              <a:gd name="T55" fmla="*/ 60 h 72"/>
              <a:gd name="T56" fmla="*/ 224 w 240"/>
              <a:gd name="T57" fmla="*/ 33 h 72"/>
              <a:gd name="T58" fmla="*/ 201 w 240"/>
              <a:gd name="T59" fmla="*/ 60 h 72"/>
              <a:gd name="T60" fmla="*/ 218 w 240"/>
              <a:gd name="T61" fmla="*/ 58 h 72"/>
              <a:gd name="T62" fmla="*/ 221 w 240"/>
              <a:gd name="T63" fmla="*/ 48 h 72"/>
              <a:gd name="T64" fmla="*/ 207 w 240"/>
              <a:gd name="T65" fmla="*/ 52 h 72"/>
              <a:gd name="T66" fmla="*/ 135 w 240"/>
              <a:gd name="T67" fmla="*/ 58 h 72"/>
              <a:gd name="T68" fmla="*/ 195 w 240"/>
              <a:gd name="T69" fmla="*/ 21 h 72"/>
              <a:gd name="T70" fmla="*/ 156 w 240"/>
              <a:gd name="T71" fmla="*/ 57 h 72"/>
              <a:gd name="T72" fmla="*/ 201 w 240"/>
              <a:gd name="T73" fmla="*/ 42 h 72"/>
              <a:gd name="T74" fmla="*/ 220 w 240"/>
              <a:gd name="T75" fmla="*/ 19 h 72"/>
              <a:gd name="T76" fmla="*/ 162 w 240"/>
              <a:gd name="T77" fmla="*/ 53 h 72"/>
              <a:gd name="T78" fmla="*/ 203 w 240"/>
              <a:gd name="T79" fmla="*/ 18 h 72"/>
              <a:gd name="T80" fmla="*/ 139 w 240"/>
              <a:gd name="T81" fmla="*/ 54 h 72"/>
              <a:gd name="T82" fmla="*/ 182 w 240"/>
              <a:gd name="T83" fmla="*/ 17 h 72"/>
              <a:gd name="T84" fmla="*/ 147 w 240"/>
              <a:gd name="T85" fmla="*/ 50 h 72"/>
              <a:gd name="T86" fmla="*/ 167 w 240"/>
              <a:gd name="T87" fmla="*/ 23 h 72"/>
              <a:gd name="T88" fmla="*/ 162 w 240"/>
              <a:gd name="T89" fmla="*/ 18 h 72"/>
              <a:gd name="T90" fmla="*/ 140 w 240"/>
              <a:gd name="T91" fmla="*/ 15 h 72"/>
              <a:gd name="T92" fmla="*/ 103 w 240"/>
              <a:gd name="T93" fmla="*/ 50 h 72"/>
              <a:gd name="T94" fmla="*/ 108 w 240"/>
              <a:gd name="T95" fmla="*/ 58 h 72"/>
              <a:gd name="T96" fmla="*/ 144 w 240"/>
              <a:gd name="T97" fmla="*/ 31 h 72"/>
              <a:gd name="T98" fmla="*/ 117 w 240"/>
              <a:gd name="T99" fmla="*/ 57 h 72"/>
              <a:gd name="T100" fmla="*/ 172 w 240"/>
              <a:gd name="T101" fmla="*/ 25 h 72"/>
              <a:gd name="T102" fmla="*/ 132 w 240"/>
              <a:gd name="T103" fmla="*/ 58 h 72"/>
              <a:gd name="T104" fmla="*/ 128 w 240"/>
              <a:gd name="T105" fmla="*/ 49 h 72"/>
              <a:gd name="T106" fmla="*/ 95 w 240"/>
              <a:gd name="T107" fmla="*/ 30 h 72"/>
              <a:gd name="T108" fmla="*/ 103 w 240"/>
              <a:gd name="T109" fmla="*/ 18 h 72"/>
              <a:gd name="T110" fmla="*/ 48 w 240"/>
              <a:gd name="T111" fmla="*/ 52 h 72"/>
              <a:gd name="T112" fmla="*/ 82 w 240"/>
              <a:gd name="T113" fmla="*/ 15 h 72"/>
              <a:gd name="T114" fmla="*/ 35 w 240"/>
              <a:gd name="T115" fmla="*/ 46 h 72"/>
              <a:gd name="T116" fmla="*/ 60 w 240"/>
              <a:gd name="T117" fmla="*/ 17 h 72"/>
              <a:gd name="T118" fmla="*/ 27 w 240"/>
              <a:gd name="T119" fmla="*/ 39 h 72"/>
              <a:gd name="T120" fmla="*/ 70 w 240"/>
              <a:gd name="T121" fmla="*/ 48 h 72"/>
              <a:gd name="T122" fmla="*/ 41 w 240"/>
              <a:gd name="T123" fmla="*/ 14 h 72"/>
              <a:gd name="T124" fmla="*/ 31 w 240"/>
              <a:gd name="T125" fmla="*/ 14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40" h="72">
                <a:moveTo>
                  <a:pt x="5" y="69"/>
                </a:moveTo>
                <a:lnTo>
                  <a:pt x="5" y="69"/>
                </a:lnTo>
                <a:lnTo>
                  <a:pt x="8" y="69"/>
                </a:lnTo>
                <a:lnTo>
                  <a:pt x="8" y="69"/>
                </a:lnTo>
                <a:lnTo>
                  <a:pt x="16" y="68"/>
                </a:lnTo>
                <a:lnTo>
                  <a:pt x="25" y="68"/>
                </a:lnTo>
                <a:lnTo>
                  <a:pt x="44" y="69"/>
                </a:lnTo>
                <a:lnTo>
                  <a:pt x="44" y="69"/>
                </a:lnTo>
                <a:lnTo>
                  <a:pt x="112" y="71"/>
                </a:lnTo>
                <a:lnTo>
                  <a:pt x="112" y="71"/>
                </a:lnTo>
                <a:lnTo>
                  <a:pt x="171" y="72"/>
                </a:lnTo>
                <a:lnTo>
                  <a:pt x="232" y="72"/>
                </a:lnTo>
                <a:lnTo>
                  <a:pt x="232" y="72"/>
                </a:lnTo>
                <a:lnTo>
                  <a:pt x="234" y="72"/>
                </a:lnTo>
                <a:lnTo>
                  <a:pt x="236" y="69"/>
                </a:lnTo>
                <a:lnTo>
                  <a:pt x="236" y="69"/>
                </a:lnTo>
                <a:lnTo>
                  <a:pt x="237" y="69"/>
                </a:lnTo>
                <a:lnTo>
                  <a:pt x="237" y="69"/>
                </a:lnTo>
                <a:lnTo>
                  <a:pt x="237" y="69"/>
                </a:lnTo>
                <a:lnTo>
                  <a:pt x="237" y="69"/>
                </a:lnTo>
                <a:lnTo>
                  <a:pt x="237" y="66"/>
                </a:lnTo>
                <a:lnTo>
                  <a:pt x="237" y="66"/>
                </a:lnTo>
                <a:lnTo>
                  <a:pt x="240" y="39"/>
                </a:lnTo>
                <a:lnTo>
                  <a:pt x="240" y="26"/>
                </a:lnTo>
                <a:lnTo>
                  <a:pt x="240" y="11"/>
                </a:lnTo>
                <a:lnTo>
                  <a:pt x="240" y="11"/>
                </a:lnTo>
                <a:lnTo>
                  <a:pt x="240" y="10"/>
                </a:lnTo>
                <a:lnTo>
                  <a:pt x="237" y="7"/>
                </a:lnTo>
                <a:lnTo>
                  <a:pt x="237" y="7"/>
                </a:lnTo>
                <a:lnTo>
                  <a:pt x="234" y="6"/>
                </a:lnTo>
                <a:lnTo>
                  <a:pt x="234" y="6"/>
                </a:lnTo>
                <a:lnTo>
                  <a:pt x="206" y="4"/>
                </a:lnTo>
                <a:lnTo>
                  <a:pt x="179" y="4"/>
                </a:lnTo>
                <a:lnTo>
                  <a:pt x="122" y="4"/>
                </a:lnTo>
                <a:lnTo>
                  <a:pt x="122" y="4"/>
                </a:lnTo>
                <a:lnTo>
                  <a:pt x="49" y="2"/>
                </a:lnTo>
                <a:lnTo>
                  <a:pt x="49" y="2"/>
                </a:lnTo>
                <a:lnTo>
                  <a:pt x="31" y="2"/>
                </a:lnTo>
                <a:lnTo>
                  <a:pt x="21" y="2"/>
                </a:lnTo>
                <a:lnTo>
                  <a:pt x="12" y="0"/>
                </a:lnTo>
                <a:lnTo>
                  <a:pt x="12" y="0"/>
                </a:lnTo>
                <a:lnTo>
                  <a:pt x="8" y="0"/>
                </a:lnTo>
                <a:lnTo>
                  <a:pt x="5" y="2"/>
                </a:lnTo>
                <a:lnTo>
                  <a:pt x="5" y="2"/>
                </a:lnTo>
                <a:lnTo>
                  <a:pt x="4" y="6"/>
                </a:lnTo>
                <a:lnTo>
                  <a:pt x="4" y="6"/>
                </a:lnTo>
                <a:lnTo>
                  <a:pt x="1" y="34"/>
                </a:lnTo>
                <a:lnTo>
                  <a:pt x="0" y="64"/>
                </a:lnTo>
                <a:lnTo>
                  <a:pt x="0" y="64"/>
                </a:lnTo>
                <a:lnTo>
                  <a:pt x="1" y="68"/>
                </a:lnTo>
                <a:lnTo>
                  <a:pt x="5" y="69"/>
                </a:lnTo>
                <a:lnTo>
                  <a:pt x="5" y="69"/>
                </a:lnTo>
                <a:close/>
                <a:moveTo>
                  <a:pt x="29" y="34"/>
                </a:moveTo>
                <a:lnTo>
                  <a:pt x="29" y="34"/>
                </a:lnTo>
                <a:lnTo>
                  <a:pt x="21" y="41"/>
                </a:lnTo>
                <a:lnTo>
                  <a:pt x="12" y="48"/>
                </a:lnTo>
                <a:lnTo>
                  <a:pt x="12" y="48"/>
                </a:lnTo>
                <a:lnTo>
                  <a:pt x="13" y="38"/>
                </a:lnTo>
                <a:lnTo>
                  <a:pt x="13" y="38"/>
                </a:lnTo>
                <a:lnTo>
                  <a:pt x="27" y="29"/>
                </a:lnTo>
                <a:lnTo>
                  <a:pt x="40" y="18"/>
                </a:lnTo>
                <a:lnTo>
                  <a:pt x="40" y="18"/>
                </a:lnTo>
                <a:lnTo>
                  <a:pt x="41" y="17"/>
                </a:lnTo>
                <a:lnTo>
                  <a:pt x="41" y="18"/>
                </a:lnTo>
                <a:lnTo>
                  <a:pt x="37" y="22"/>
                </a:lnTo>
                <a:lnTo>
                  <a:pt x="29" y="34"/>
                </a:lnTo>
                <a:lnTo>
                  <a:pt x="29" y="34"/>
                </a:lnTo>
                <a:close/>
                <a:moveTo>
                  <a:pt x="14" y="27"/>
                </a:moveTo>
                <a:lnTo>
                  <a:pt x="14" y="27"/>
                </a:lnTo>
                <a:lnTo>
                  <a:pt x="14" y="27"/>
                </a:lnTo>
                <a:lnTo>
                  <a:pt x="14" y="27"/>
                </a:lnTo>
                <a:lnTo>
                  <a:pt x="20" y="22"/>
                </a:lnTo>
                <a:lnTo>
                  <a:pt x="27" y="17"/>
                </a:lnTo>
                <a:lnTo>
                  <a:pt x="27" y="17"/>
                </a:lnTo>
                <a:lnTo>
                  <a:pt x="17" y="26"/>
                </a:lnTo>
                <a:lnTo>
                  <a:pt x="17" y="26"/>
                </a:lnTo>
                <a:lnTo>
                  <a:pt x="13" y="30"/>
                </a:lnTo>
                <a:lnTo>
                  <a:pt x="13" y="30"/>
                </a:lnTo>
                <a:lnTo>
                  <a:pt x="14" y="27"/>
                </a:lnTo>
                <a:lnTo>
                  <a:pt x="14" y="27"/>
                </a:lnTo>
                <a:close/>
                <a:moveTo>
                  <a:pt x="14" y="25"/>
                </a:moveTo>
                <a:lnTo>
                  <a:pt x="14" y="25"/>
                </a:lnTo>
                <a:lnTo>
                  <a:pt x="14" y="12"/>
                </a:lnTo>
                <a:lnTo>
                  <a:pt x="14" y="12"/>
                </a:lnTo>
                <a:lnTo>
                  <a:pt x="27" y="14"/>
                </a:lnTo>
                <a:lnTo>
                  <a:pt x="27" y="14"/>
                </a:lnTo>
                <a:lnTo>
                  <a:pt x="20" y="18"/>
                </a:lnTo>
                <a:lnTo>
                  <a:pt x="14" y="25"/>
                </a:lnTo>
                <a:lnTo>
                  <a:pt x="14" y="25"/>
                </a:lnTo>
                <a:close/>
                <a:moveTo>
                  <a:pt x="12" y="57"/>
                </a:moveTo>
                <a:lnTo>
                  <a:pt x="12" y="57"/>
                </a:lnTo>
                <a:lnTo>
                  <a:pt x="12" y="52"/>
                </a:lnTo>
                <a:lnTo>
                  <a:pt x="12" y="52"/>
                </a:lnTo>
                <a:lnTo>
                  <a:pt x="12" y="52"/>
                </a:lnTo>
                <a:lnTo>
                  <a:pt x="12" y="52"/>
                </a:lnTo>
                <a:lnTo>
                  <a:pt x="20" y="49"/>
                </a:lnTo>
                <a:lnTo>
                  <a:pt x="27" y="46"/>
                </a:lnTo>
                <a:lnTo>
                  <a:pt x="37" y="38"/>
                </a:lnTo>
                <a:lnTo>
                  <a:pt x="37" y="38"/>
                </a:lnTo>
                <a:lnTo>
                  <a:pt x="24" y="53"/>
                </a:lnTo>
                <a:lnTo>
                  <a:pt x="24" y="53"/>
                </a:lnTo>
                <a:lnTo>
                  <a:pt x="24" y="54"/>
                </a:lnTo>
                <a:lnTo>
                  <a:pt x="25" y="54"/>
                </a:lnTo>
                <a:lnTo>
                  <a:pt x="27" y="56"/>
                </a:lnTo>
                <a:lnTo>
                  <a:pt x="27" y="56"/>
                </a:lnTo>
                <a:lnTo>
                  <a:pt x="39" y="48"/>
                </a:lnTo>
                <a:lnTo>
                  <a:pt x="49" y="39"/>
                </a:lnTo>
                <a:lnTo>
                  <a:pt x="62" y="30"/>
                </a:lnTo>
                <a:lnTo>
                  <a:pt x="72" y="23"/>
                </a:lnTo>
                <a:lnTo>
                  <a:pt x="72" y="23"/>
                </a:lnTo>
                <a:lnTo>
                  <a:pt x="78" y="19"/>
                </a:lnTo>
                <a:lnTo>
                  <a:pt x="74" y="23"/>
                </a:lnTo>
                <a:lnTo>
                  <a:pt x="74" y="23"/>
                </a:lnTo>
                <a:lnTo>
                  <a:pt x="60" y="34"/>
                </a:lnTo>
                <a:lnTo>
                  <a:pt x="60" y="34"/>
                </a:lnTo>
                <a:lnTo>
                  <a:pt x="51" y="44"/>
                </a:lnTo>
                <a:lnTo>
                  <a:pt x="41" y="56"/>
                </a:lnTo>
                <a:lnTo>
                  <a:pt x="41" y="56"/>
                </a:lnTo>
                <a:lnTo>
                  <a:pt x="41" y="56"/>
                </a:lnTo>
                <a:lnTo>
                  <a:pt x="43" y="57"/>
                </a:lnTo>
                <a:lnTo>
                  <a:pt x="43" y="57"/>
                </a:lnTo>
                <a:lnTo>
                  <a:pt x="40" y="57"/>
                </a:lnTo>
                <a:lnTo>
                  <a:pt x="40" y="57"/>
                </a:lnTo>
                <a:lnTo>
                  <a:pt x="27" y="57"/>
                </a:lnTo>
                <a:lnTo>
                  <a:pt x="12" y="57"/>
                </a:lnTo>
                <a:lnTo>
                  <a:pt x="12" y="57"/>
                </a:lnTo>
                <a:close/>
                <a:moveTo>
                  <a:pt x="60" y="57"/>
                </a:moveTo>
                <a:lnTo>
                  <a:pt x="60" y="57"/>
                </a:lnTo>
                <a:lnTo>
                  <a:pt x="72" y="50"/>
                </a:lnTo>
                <a:lnTo>
                  <a:pt x="85" y="42"/>
                </a:lnTo>
                <a:lnTo>
                  <a:pt x="108" y="25"/>
                </a:lnTo>
                <a:lnTo>
                  <a:pt x="108" y="25"/>
                </a:lnTo>
                <a:lnTo>
                  <a:pt x="114" y="19"/>
                </a:lnTo>
                <a:lnTo>
                  <a:pt x="116" y="19"/>
                </a:lnTo>
                <a:lnTo>
                  <a:pt x="108" y="29"/>
                </a:lnTo>
                <a:lnTo>
                  <a:pt x="108" y="29"/>
                </a:lnTo>
                <a:lnTo>
                  <a:pt x="94" y="42"/>
                </a:lnTo>
                <a:lnTo>
                  <a:pt x="79" y="54"/>
                </a:lnTo>
                <a:lnTo>
                  <a:pt x="79" y="54"/>
                </a:lnTo>
                <a:lnTo>
                  <a:pt x="79" y="56"/>
                </a:lnTo>
                <a:lnTo>
                  <a:pt x="79" y="57"/>
                </a:lnTo>
                <a:lnTo>
                  <a:pt x="82" y="57"/>
                </a:lnTo>
                <a:lnTo>
                  <a:pt x="82" y="57"/>
                </a:lnTo>
                <a:lnTo>
                  <a:pt x="99" y="46"/>
                </a:lnTo>
                <a:lnTo>
                  <a:pt x="117" y="33"/>
                </a:lnTo>
                <a:lnTo>
                  <a:pt x="117" y="33"/>
                </a:lnTo>
                <a:lnTo>
                  <a:pt x="105" y="45"/>
                </a:lnTo>
                <a:lnTo>
                  <a:pt x="94" y="58"/>
                </a:lnTo>
                <a:lnTo>
                  <a:pt x="94" y="58"/>
                </a:lnTo>
                <a:lnTo>
                  <a:pt x="44" y="57"/>
                </a:lnTo>
                <a:lnTo>
                  <a:pt x="44" y="57"/>
                </a:lnTo>
                <a:lnTo>
                  <a:pt x="44" y="57"/>
                </a:lnTo>
                <a:lnTo>
                  <a:pt x="44" y="57"/>
                </a:lnTo>
                <a:lnTo>
                  <a:pt x="60" y="49"/>
                </a:lnTo>
                <a:lnTo>
                  <a:pt x="75" y="39"/>
                </a:lnTo>
                <a:lnTo>
                  <a:pt x="75" y="39"/>
                </a:lnTo>
                <a:lnTo>
                  <a:pt x="66" y="46"/>
                </a:lnTo>
                <a:lnTo>
                  <a:pt x="58" y="54"/>
                </a:lnTo>
                <a:lnTo>
                  <a:pt x="58" y="54"/>
                </a:lnTo>
                <a:lnTo>
                  <a:pt x="58" y="57"/>
                </a:lnTo>
                <a:lnTo>
                  <a:pt x="60" y="57"/>
                </a:lnTo>
                <a:lnTo>
                  <a:pt x="60" y="57"/>
                </a:lnTo>
                <a:close/>
                <a:moveTo>
                  <a:pt x="122" y="15"/>
                </a:moveTo>
                <a:lnTo>
                  <a:pt x="122" y="15"/>
                </a:lnTo>
                <a:lnTo>
                  <a:pt x="122" y="15"/>
                </a:lnTo>
                <a:lnTo>
                  <a:pt x="122" y="15"/>
                </a:lnTo>
                <a:lnTo>
                  <a:pt x="139" y="15"/>
                </a:lnTo>
                <a:lnTo>
                  <a:pt x="139" y="15"/>
                </a:lnTo>
                <a:lnTo>
                  <a:pt x="125" y="23"/>
                </a:lnTo>
                <a:lnTo>
                  <a:pt x="114" y="31"/>
                </a:lnTo>
                <a:lnTo>
                  <a:pt x="90" y="49"/>
                </a:lnTo>
                <a:lnTo>
                  <a:pt x="90" y="49"/>
                </a:lnTo>
                <a:lnTo>
                  <a:pt x="86" y="52"/>
                </a:lnTo>
                <a:lnTo>
                  <a:pt x="89" y="48"/>
                </a:lnTo>
                <a:lnTo>
                  <a:pt x="101" y="39"/>
                </a:lnTo>
                <a:lnTo>
                  <a:pt x="101" y="39"/>
                </a:lnTo>
                <a:lnTo>
                  <a:pt x="112" y="27"/>
                </a:lnTo>
                <a:lnTo>
                  <a:pt x="122" y="15"/>
                </a:lnTo>
                <a:lnTo>
                  <a:pt x="122" y="15"/>
                </a:lnTo>
                <a:close/>
                <a:moveTo>
                  <a:pt x="157" y="58"/>
                </a:moveTo>
                <a:lnTo>
                  <a:pt x="157" y="58"/>
                </a:lnTo>
                <a:lnTo>
                  <a:pt x="172" y="52"/>
                </a:lnTo>
                <a:lnTo>
                  <a:pt x="186" y="42"/>
                </a:lnTo>
                <a:lnTo>
                  <a:pt x="213" y="23"/>
                </a:lnTo>
                <a:lnTo>
                  <a:pt x="213" y="23"/>
                </a:lnTo>
                <a:lnTo>
                  <a:pt x="207" y="30"/>
                </a:lnTo>
                <a:lnTo>
                  <a:pt x="207" y="30"/>
                </a:lnTo>
                <a:lnTo>
                  <a:pt x="202" y="35"/>
                </a:lnTo>
                <a:lnTo>
                  <a:pt x="197" y="39"/>
                </a:lnTo>
                <a:lnTo>
                  <a:pt x="197" y="39"/>
                </a:lnTo>
                <a:lnTo>
                  <a:pt x="187" y="48"/>
                </a:lnTo>
                <a:lnTo>
                  <a:pt x="178" y="57"/>
                </a:lnTo>
                <a:lnTo>
                  <a:pt x="178" y="57"/>
                </a:lnTo>
                <a:lnTo>
                  <a:pt x="176" y="57"/>
                </a:lnTo>
                <a:lnTo>
                  <a:pt x="178" y="58"/>
                </a:lnTo>
                <a:lnTo>
                  <a:pt x="178" y="60"/>
                </a:lnTo>
                <a:lnTo>
                  <a:pt x="179" y="58"/>
                </a:lnTo>
                <a:lnTo>
                  <a:pt x="179" y="58"/>
                </a:lnTo>
                <a:lnTo>
                  <a:pt x="199" y="46"/>
                </a:lnTo>
                <a:lnTo>
                  <a:pt x="218" y="34"/>
                </a:lnTo>
                <a:lnTo>
                  <a:pt x="218" y="34"/>
                </a:lnTo>
                <a:lnTo>
                  <a:pt x="225" y="31"/>
                </a:lnTo>
                <a:lnTo>
                  <a:pt x="224" y="33"/>
                </a:lnTo>
                <a:lnTo>
                  <a:pt x="217" y="39"/>
                </a:lnTo>
                <a:lnTo>
                  <a:pt x="217" y="39"/>
                </a:lnTo>
                <a:lnTo>
                  <a:pt x="199" y="57"/>
                </a:lnTo>
                <a:lnTo>
                  <a:pt x="199" y="57"/>
                </a:lnTo>
                <a:lnTo>
                  <a:pt x="199" y="58"/>
                </a:lnTo>
                <a:lnTo>
                  <a:pt x="201" y="60"/>
                </a:lnTo>
                <a:lnTo>
                  <a:pt x="201" y="60"/>
                </a:lnTo>
                <a:lnTo>
                  <a:pt x="211" y="54"/>
                </a:lnTo>
                <a:lnTo>
                  <a:pt x="214" y="53"/>
                </a:lnTo>
                <a:lnTo>
                  <a:pt x="217" y="53"/>
                </a:lnTo>
                <a:lnTo>
                  <a:pt x="218" y="54"/>
                </a:lnTo>
                <a:lnTo>
                  <a:pt x="218" y="57"/>
                </a:lnTo>
                <a:lnTo>
                  <a:pt x="218" y="57"/>
                </a:lnTo>
                <a:lnTo>
                  <a:pt x="218" y="58"/>
                </a:lnTo>
                <a:lnTo>
                  <a:pt x="220" y="60"/>
                </a:lnTo>
                <a:lnTo>
                  <a:pt x="221" y="58"/>
                </a:lnTo>
                <a:lnTo>
                  <a:pt x="221" y="58"/>
                </a:lnTo>
                <a:lnTo>
                  <a:pt x="221" y="58"/>
                </a:lnTo>
                <a:lnTo>
                  <a:pt x="222" y="53"/>
                </a:lnTo>
                <a:lnTo>
                  <a:pt x="221" y="48"/>
                </a:lnTo>
                <a:lnTo>
                  <a:pt x="221" y="48"/>
                </a:lnTo>
                <a:lnTo>
                  <a:pt x="220" y="46"/>
                </a:lnTo>
                <a:lnTo>
                  <a:pt x="218" y="46"/>
                </a:lnTo>
                <a:lnTo>
                  <a:pt x="218" y="46"/>
                </a:lnTo>
                <a:lnTo>
                  <a:pt x="209" y="52"/>
                </a:lnTo>
                <a:lnTo>
                  <a:pt x="209" y="52"/>
                </a:lnTo>
                <a:lnTo>
                  <a:pt x="205" y="54"/>
                </a:lnTo>
                <a:lnTo>
                  <a:pt x="207" y="52"/>
                </a:lnTo>
                <a:lnTo>
                  <a:pt x="214" y="46"/>
                </a:lnTo>
                <a:lnTo>
                  <a:pt x="214" y="46"/>
                </a:lnTo>
                <a:lnTo>
                  <a:pt x="228" y="30"/>
                </a:lnTo>
                <a:lnTo>
                  <a:pt x="228" y="30"/>
                </a:lnTo>
                <a:lnTo>
                  <a:pt x="226" y="61"/>
                </a:lnTo>
                <a:lnTo>
                  <a:pt x="226" y="61"/>
                </a:lnTo>
                <a:lnTo>
                  <a:pt x="135" y="58"/>
                </a:lnTo>
                <a:lnTo>
                  <a:pt x="135" y="58"/>
                </a:lnTo>
                <a:lnTo>
                  <a:pt x="143" y="56"/>
                </a:lnTo>
                <a:lnTo>
                  <a:pt x="149" y="53"/>
                </a:lnTo>
                <a:lnTo>
                  <a:pt x="162" y="45"/>
                </a:lnTo>
                <a:lnTo>
                  <a:pt x="187" y="26"/>
                </a:lnTo>
                <a:lnTo>
                  <a:pt x="187" y="26"/>
                </a:lnTo>
                <a:lnTo>
                  <a:pt x="195" y="21"/>
                </a:lnTo>
                <a:lnTo>
                  <a:pt x="195" y="21"/>
                </a:lnTo>
                <a:lnTo>
                  <a:pt x="195" y="22"/>
                </a:lnTo>
                <a:lnTo>
                  <a:pt x="183" y="31"/>
                </a:lnTo>
                <a:lnTo>
                  <a:pt x="183" y="31"/>
                </a:lnTo>
                <a:lnTo>
                  <a:pt x="168" y="44"/>
                </a:lnTo>
                <a:lnTo>
                  <a:pt x="156" y="57"/>
                </a:lnTo>
                <a:lnTo>
                  <a:pt x="156" y="57"/>
                </a:lnTo>
                <a:lnTo>
                  <a:pt x="156" y="58"/>
                </a:lnTo>
                <a:lnTo>
                  <a:pt x="157" y="58"/>
                </a:lnTo>
                <a:lnTo>
                  <a:pt x="157" y="58"/>
                </a:lnTo>
                <a:close/>
                <a:moveTo>
                  <a:pt x="228" y="26"/>
                </a:moveTo>
                <a:lnTo>
                  <a:pt x="228" y="26"/>
                </a:lnTo>
                <a:lnTo>
                  <a:pt x="201" y="42"/>
                </a:lnTo>
                <a:lnTo>
                  <a:pt x="201" y="42"/>
                </a:lnTo>
                <a:lnTo>
                  <a:pt x="190" y="50"/>
                </a:lnTo>
                <a:lnTo>
                  <a:pt x="190" y="50"/>
                </a:lnTo>
                <a:lnTo>
                  <a:pt x="187" y="50"/>
                </a:lnTo>
                <a:lnTo>
                  <a:pt x="187" y="50"/>
                </a:lnTo>
                <a:lnTo>
                  <a:pt x="205" y="37"/>
                </a:lnTo>
                <a:lnTo>
                  <a:pt x="213" y="29"/>
                </a:lnTo>
                <a:lnTo>
                  <a:pt x="220" y="19"/>
                </a:lnTo>
                <a:lnTo>
                  <a:pt x="220" y="19"/>
                </a:lnTo>
                <a:lnTo>
                  <a:pt x="218" y="18"/>
                </a:lnTo>
                <a:lnTo>
                  <a:pt x="217" y="18"/>
                </a:lnTo>
                <a:lnTo>
                  <a:pt x="217" y="18"/>
                </a:lnTo>
                <a:lnTo>
                  <a:pt x="190" y="37"/>
                </a:lnTo>
                <a:lnTo>
                  <a:pt x="176" y="45"/>
                </a:lnTo>
                <a:lnTo>
                  <a:pt x="162" y="53"/>
                </a:lnTo>
                <a:lnTo>
                  <a:pt x="162" y="53"/>
                </a:lnTo>
                <a:lnTo>
                  <a:pt x="171" y="46"/>
                </a:lnTo>
                <a:lnTo>
                  <a:pt x="180" y="37"/>
                </a:lnTo>
                <a:lnTo>
                  <a:pt x="180" y="37"/>
                </a:lnTo>
                <a:lnTo>
                  <a:pt x="191" y="27"/>
                </a:lnTo>
                <a:lnTo>
                  <a:pt x="203" y="18"/>
                </a:lnTo>
                <a:lnTo>
                  <a:pt x="203" y="18"/>
                </a:lnTo>
                <a:lnTo>
                  <a:pt x="203" y="17"/>
                </a:lnTo>
                <a:lnTo>
                  <a:pt x="203" y="17"/>
                </a:lnTo>
                <a:lnTo>
                  <a:pt x="229" y="18"/>
                </a:lnTo>
                <a:lnTo>
                  <a:pt x="229" y="18"/>
                </a:lnTo>
                <a:lnTo>
                  <a:pt x="228" y="26"/>
                </a:lnTo>
                <a:lnTo>
                  <a:pt x="228" y="26"/>
                </a:lnTo>
                <a:close/>
                <a:moveTo>
                  <a:pt x="139" y="54"/>
                </a:moveTo>
                <a:lnTo>
                  <a:pt x="139" y="54"/>
                </a:lnTo>
                <a:lnTo>
                  <a:pt x="151" y="48"/>
                </a:lnTo>
                <a:lnTo>
                  <a:pt x="163" y="39"/>
                </a:lnTo>
                <a:lnTo>
                  <a:pt x="174" y="29"/>
                </a:lnTo>
                <a:lnTo>
                  <a:pt x="182" y="18"/>
                </a:lnTo>
                <a:lnTo>
                  <a:pt x="182" y="18"/>
                </a:lnTo>
                <a:lnTo>
                  <a:pt x="182" y="17"/>
                </a:lnTo>
                <a:lnTo>
                  <a:pt x="182" y="17"/>
                </a:lnTo>
                <a:lnTo>
                  <a:pt x="199" y="17"/>
                </a:lnTo>
                <a:lnTo>
                  <a:pt x="199" y="17"/>
                </a:lnTo>
                <a:lnTo>
                  <a:pt x="183" y="26"/>
                </a:lnTo>
                <a:lnTo>
                  <a:pt x="170" y="35"/>
                </a:lnTo>
                <a:lnTo>
                  <a:pt x="155" y="46"/>
                </a:lnTo>
                <a:lnTo>
                  <a:pt x="147" y="50"/>
                </a:lnTo>
                <a:lnTo>
                  <a:pt x="139" y="54"/>
                </a:lnTo>
                <a:lnTo>
                  <a:pt x="139" y="54"/>
                </a:lnTo>
                <a:close/>
                <a:moveTo>
                  <a:pt x="162" y="15"/>
                </a:moveTo>
                <a:lnTo>
                  <a:pt x="162" y="15"/>
                </a:lnTo>
                <a:lnTo>
                  <a:pt x="179" y="17"/>
                </a:lnTo>
                <a:lnTo>
                  <a:pt x="179" y="17"/>
                </a:lnTo>
                <a:lnTo>
                  <a:pt x="167" y="23"/>
                </a:lnTo>
                <a:lnTo>
                  <a:pt x="155" y="30"/>
                </a:lnTo>
                <a:lnTo>
                  <a:pt x="133" y="45"/>
                </a:lnTo>
                <a:lnTo>
                  <a:pt x="133" y="45"/>
                </a:lnTo>
                <a:lnTo>
                  <a:pt x="141" y="39"/>
                </a:lnTo>
                <a:lnTo>
                  <a:pt x="149" y="33"/>
                </a:lnTo>
                <a:lnTo>
                  <a:pt x="156" y="26"/>
                </a:lnTo>
                <a:lnTo>
                  <a:pt x="162" y="18"/>
                </a:lnTo>
                <a:lnTo>
                  <a:pt x="162" y="18"/>
                </a:lnTo>
                <a:lnTo>
                  <a:pt x="162" y="15"/>
                </a:lnTo>
                <a:lnTo>
                  <a:pt x="162" y="15"/>
                </a:lnTo>
                <a:close/>
                <a:moveTo>
                  <a:pt x="140" y="18"/>
                </a:moveTo>
                <a:lnTo>
                  <a:pt x="140" y="18"/>
                </a:lnTo>
                <a:lnTo>
                  <a:pt x="141" y="17"/>
                </a:lnTo>
                <a:lnTo>
                  <a:pt x="140" y="15"/>
                </a:lnTo>
                <a:lnTo>
                  <a:pt x="140" y="15"/>
                </a:lnTo>
                <a:lnTo>
                  <a:pt x="159" y="15"/>
                </a:lnTo>
                <a:lnTo>
                  <a:pt x="159" y="15"/>
                </a:lnTo>
                <a:lnTo>
                  <a:pt x="133" y="33"/>
                </a:lnTo>
                <a:lnTo>
                  <a:pt x="105" y="50"/>
                </a:lnTo>
                <a:lnTo>
                  <a:pt x="105" y="50"/>
                </a:lnTo>
                <a:lnTo>
                  <a:pt x="103" y="50"/>
                </a:lnTo>
                <a:lnTo>
                  <a:pt x="103" y="50"/>
                </a:lnTo>
                <a:lnTo>
                  <a:pt x="112" y="42"/>
                </a:lnTo>
                <a:lnTo>
                  <a:pt x="112" y="42"/>
                </a:lnTo>
                <a:lnTo>
                  <a:pt x="125" y="30"/>
                </a:lnTo>
                <a:lnTo>
                  <a:pt x="140" y="18"/>
                </a:lnTo>
                <a:lnTo>
                  <a:pt x="140" y="18"/>
                </a:lnTo>
                <a:close/>
                <a:moveTo>
                  <a:pt x="108" y="58"/>
                </a:moveTo>
                <a:lnTo>
                  <a:pt x="108" y="58"/>
                </a:lnTo>
                <a:lnTo>
                  <a:pt x="99" y="58"/>
                </a:lnTo>
                <a:lnTo>
                  <a:pt x="99" y="58"/>
                </a:lnTo>
                <a:lnTo>
                  <a:pt x="128" y="39"/>
                </a:lnTo>
                <a:lnTo>
                  <a:pt x="156" y="22"/>
                </a:lnTo>
                <a:lnTo>
                  <a:pt x="156" y="22"/>
                </a:lnTo>
                <a:lnTo>
                  <a:pt x="144" y="31"/>
                </a:lnTo>
                <a:lnTo>
                  <a:pt x="133" y="41"/>
                </a:lnTo>
                <a:lnTo>
                  <a:pt x="133" y="41"/>
                </a:lnTo>
                <a:lnTo>
                  <a:pt x="114" y="54"/>
                </a:lnTo>
                <a:lnTo>
                  <a:pt x="114" y="54"/>
                </a:lnTo>
                <a:lnTo>
                  <a:pt x="114" y="56"/>
                </a:lnTo>
                <a:lnTo>
                  <a:pt x="114" y="57"/>
                </a:lnTo>
                <a:lnTo>
                  <a:pt x="117" y="57"/>
                </a:lnTo>
                <a:lnTo>
                  <a:pt x="117" y="57"/>
                </a:lnTo>
                <a:lnTo>
                  <a:pt x="130" y="50"/>
                </a:lnTo>
                <a:lnTo>
                  <a:pt x="145" y="41"/>
                </a:lnTo>
                <a:lnTo>
                  <a:pt x="171" y="23"/>
                </a:lnTo>
                <a:lnTo>
                  <a:pt x="171" y="23"/>
                </a:lnTo>
                <a:lnTo>
                  <a:pt x="176" y="21"/>
                </a:lnTo>
                <a:lnTo>
                  <a:pt x="172" y="25"/>
                </a:lnTo>
                <a:lnTo>
                  <a:pt x="172" y="25"/>
                </a:lnTo>
                <a:lnTo>
                  <a:pt x="164" y="33"/>
                </a:lnTo>
                <a:lnTo>
                  <a:pt x="155" y="39"/>
                </a:lnTo>
                <a:lnTo>
                  <a:pt x="155" y="39"/>
                </a:lnTo>
                <a:lnTo>
                  <a:pt x="132" y="57"/>
                </a:lnTo>
                <a:lnTo>
                  <a:pt x="132" y="57"/>
                </a:lnTo>
                <a:lnTo>
                  <a:pt x="132" y="58"/>
                </a:lnTo>
                <a:lnTo>
                  <a:pt x="132" y="58"/>
                </a:lnTo>
                <a:lnTo>
                  <a:pt x="132" y="58"/>
                </a:lnTo>
                <a:lnTo>
                  <a:pt x="108" y="58"/>
                </a:lnTo>
                <a:lnTo>
                  <a:pt x="108" y="58"/>
                </a:lnTo>
                <a:close/>
                <a:moveTo>
                  <a:pt x="132" y="46"/>
                </a:moveTo>
                <a:lnTo>
                  <a:pt x="132" y="46"/>
                </a:lnTo>
                <a:lnTo>
                  <a:pt x="128" y="49"/>
                </a:lnTo>
                <a:lnTo>
                  <a:pt x="128" y="49"/>
                </a:lnTo>
                <a:lnTo>
                  <a:pt x="132" y="46"/>
                </a:lnTo>
                <a:lnTo>
                  <a:pt x="132" y="46"/>
                </a:lnTo>
                <a:close/>
                <a:moveTo>
                  <a:pt x="117" y="15"/>
                </a:moveTo>
                <a:lnTo>
                  <a:pt x="117" y="15"/>
                </a:lnTo>
                <a:lnTo>
                  <a:pt x="106" y="22"/>
                </a:lnTo>
                <a:lnTo>
                  <a:pt x="95" y="30"/>
                </a:lnTo>
                <a:lnTo>
                  <a:pt x="75" y="45"/>
                </a:lnTo>
                <a:lnTo>
                  <a:pt x="75" y="45"/>
                </a:lnTo>
                <a:lnTo>
                  <a:pt x="83" y="39"/>
                </a:lnTo>
                <a:lnTo>
                  <a:pt x="91" y="33"/>
                </a:lnTo>
                <a:lnTo>
                  <a:pt x="98" y="25"/>
                </a:lnTo>
                <a:lnTo>
                  <a:pt x="103" y="18"/>
                </a:lnTo>
                <a:lnTo>
                  <a:pt x="103" y="18"/>
                </a:lnTo>
                <a:lnTo>
                  <a:pt x="103" y="17"/>
                </a:lnTo>
                <a:lnTo>
                  <a:pt x="103" y="15"/>
                </a:lnTo>
                <a:lnTo>
                  <a:pt x="101" y="15"/>
                </a:lnTo>
                <a:lnTo>
                  <a:pt x="101" y="15"/>
                </a:lnTo>
                <a:lnTo>
                  <a:pt x="75" y="35"/>
                </a:lnTo>
                <a:lnTo>
                  <a:pt x="62" y="44"/>
                </a:lnTo>
                <a:lnTo>
                  <a:pt x="48" y="52"/>
                </a:lnTo>
                <a:lnTo>
                  <a:pt x="48" y="52"/>
                </a:lnTo>
                <a:lnTo>
                  <a:pt x="63" y="35"/>
                </a:lnTo>
                <a:lnTo>
                  <a:pt x="63" y="35"/>
                </a:lnTo>
                <a:lnTo>
                  <a:pt x="83" y="18"/>
                </a:lnTo>
                <a:lnTo>
                  <a:pt x="83" y="18"/>
                </a:lnTo>
                <a:lnTo>
                  <a:pt x="83" y="15"/>
                </a:lnTo>
                <a:lnTo>
                  <a:pt x="82" y="15"/>
                </a:lnTo>
                <a:lnTo>
                  <a:pt x="82" y="15"/>
                </a:lnTo>
                <a:lnTo>
                  <a:pt x="72" y="19"/>
                </a:lnTo>
                <a:lnTo>
                  <a:pt x="64" y="25"/>
                </a:lnTo>
                <a:lnTo>
                  <a:pt x="48" y="37"/>
                </a:lnTo>
                <a:lnTo>
                  <a:pt x="48" y="37"/>
                </a:lnTo>
                <a:lnTo>
                  <a:pt x="35" y="46"/>
                </a:lnTo>
                <a:lnTo>
                  <a:pt x="35" y="46"/>
                </a:lnTo>
                <a:lnTo>
                  <a:pt x="29" y="50"/>
                </a:lnTo>
                <a:lnTo>
                  <a:pt x="32" y="48"/>
                </a:lnTo>
                <a:lnTo>
                  <a:pt x="39" y="39"/>
                </a:lnTo>
                <a:lnTo>
                  <a:pt x="39" y="39"/>
                </a:lnTo>
                <a:lnTo>
                  <a:pt x="60" y="18"/>
                </a:lnTo>
                <a:lnTo>
                  <a:pt x="60" y="18"/>
                </a:lnTo>
                <a:lnTo>
                  <a:pt x="60" y="17"/>
                </a:lnTo>
                <a:lnTo>
                  <a:pt x="60" y="15"/>
                </a:lnTo>
                <a:lnTo>
                  <a:pt x="59" y="15"/>
                </a:lnTo>
                <a:lnTo>
                  <a:pt x="58" y="15"/>
                </a:lnTo>
                <a:lnTo>
                  <a:pt x="58" y="15"/>
                </a:lnTo>
                <a:lnTo>
                  <a:pt x="17" y="48"/>
                </a:lnTo>
                <a:lnTo>
                  <a:pt x="17" y="48"/>
                </a:lnTo>
                <a:lnTo>
                  <a:pt x="27" y="39"/>
                </a:lnTo>
                <a:lnTo>
                  <a:pt x="33" y="33"/>
                </a:lnTo>
                <a:lnTo>
                  <a:pt x="40" y="23"/>
                </a:lnTo>
                <a:lnTo>
                  <a:pt x="47" y="14"/>
                </a:lnTo>
                <a:lnTo>
                  <a:pt x="47" y="14"/>
                </a:lnTo>
                <a:lnTo>
                  <a:pt x="117" y="15"/>
                </a:lnTo>
                <a:lnTo>
                  <a:pt x="117" y="15"/>
                </a:lnTo>
                <a:close/>
                <a:moveTo>
                  <a:pt x="70" y="48"/>
                </a:moveTo>
                <a:lnTo>
                  <a:pt x="70" y="48"/>
                </a:lnTo>
                <a:lnTo>
                  <a:pt x="72" y="46"/>
                </a:lnTo>
                <a:lnTo>
                  <a:pt x="72" y="46"/>
                </a:lnTo>
                <a:lnTo>
                  <a:pt x="70" y="48"/>
                </a:lnTo>
                <a:lnTo>
                  <a:pt x="70" y="48"/>
                </a:lnTo>
                <a:close/>
                <a:moveTo>
                  <a:pt x="41" y="14"/>
                </a:moveTo>
                <a:lnTo>
                  <a:pt x="41" y="14"/>
                </a:lnTo>
                <a:lnTo>
                  <a:pt x="27" y="25"/>
                </a:lnTo>
                <a:lnTo>
                  <a:pt x="13" y="35"/>
                </a:lnTo>
                <a:lnTo>
                  <a:pt x="13" y="35"/>
                </a:lnTo>
                <a:lnTo>
                  <a:pt x="13" y="35"/>
                </a:lnTo>
                <a:lnTo>
                  <a:pt x="18" y="30"/>
                </a:lnTo>
                <a:lnTo>
                  <a:pt x="22" y="25"/>
                </a:lnTo>
                <a:lnTo>
                  <a:pt x="31" y="14"/>
                </a:lnTo>
                <a:lnTo>
                  <a:pt x="31" y="14"/>
                </a:lnTo>
                <a:lnTo>
                  <a:pt x="41" y="14"/>
                </a:lnTo>
                <a:lnTo>
                  <a:pt x="41" y="14"/>
                </a:ln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6" name="Freeform 30"/>
          <p:cNvSpPr>
            <a:spLocks noEditPoints="1"/>
          </p:cNvSpPr>
          <p:nvPr/>
        </p:nvSpPr>
        <p:spPr bwMode="auto">
          <a:xfrm>
            <a:off x="898499" y="2113276"/>
            <a:ext cx="425144" cy="463793"/>
          </a:xfrm>
          <a:custGeom>
            <a:avLst/>
            <a:gdLst>
              <a:gd name="T0" fmla="*/ 111 w 176"/>
              <a:gd name="T1" fmla="*/ 192 h 192"/>
              <a:gd name="T2" fmla="*/ 118 w 176"/>
              <a:gd name="T3" fmla="*/ 131 h 192"/>
              <a:gd name="T4" fmla="*/ 176 w 176"/>
              <a:gd name="T5" fmla="*/ 81 h 192"/>
              <a:gd name="T6" fmla="*/ 160 w 176"/>
              <a:gd name="T7" fmla="*/ 73 h 192"/>
              <a:gd name="T8" fmla="*/ 119 w 176"/>
              <a:gd name="T9" fmla="*/ 3 h 192"/>
              <a:gd name="T10" fmla="*/ 65 w 176"/>
              <a:gd name="T11" fmla="*/ 7 h 192"/>
              <a:gd name="T12" fmla="*/ 0 w 176"/>
              <a:gd name="T13" fmla="*/ 75 h 192"/>
              <a:gd name="T14" fmla="*/ 7 w 176"/>
              <a:gd name="T15" fmla="*/ 125 h 192"/>
              <a:gd name="T16" fmla="*/ 21 w 176"/>
              <a:gd name="T17" fmla="*/ 114 h 192"/>
              <a:gd name="T18" fmla="*/ 22 w 176"/>
              <a:gd name="T19" fmla="*/ 113 h 192"/>
              <a:gd name="T20" fmla="*/ 23 w 176"/>
              <a:gd name="T21" fmla="*/ 92 h 192"/>
              <a:gd name="T22" fmla="*/ 14 w 176"/>
              <a:gd name="T23" fmla="*/ 86 h 192"/>
              <a:gd name="T24" fmla="*/ 13 w 176"/>
              <a:gd name="T25" fmla="*/ 81 h 192"/>
              <a:gd name="T26" fmla="*/ 57 w 176"/>
              <a:gd name="T27" fmla="*/ 81 h 192"/>
              <a:gd name="T28" fmla="*/ 71 w 176"/>
              <a:gd name="T29" fmla="*/ 81 h 192"/>
              <a:gd name="T30" fmla="*/ 76 w 176"/>
              <a:gd name="T31" fmla="*/ 79 h 192"/>
              <a:gd name="T32" fmla="*/ 60 w 176"/>
              <a:gd name="T33" fmla="*/ 81 h 192"/>
              <a:gd name="T34" fmla="*/ 79 w 176"/>
              <a:gd name="T35" fmla="*/ 72 h 192"/>
              <a:gd name="T36" fmla="*/ 100 w 176"/>
              <a:gd name="T37" fmla="*/ 42 h 192"/>
              <a:gd name="T38" fmla="*/ 108 w 176"/>
              <a:gd name="T39" fmla="*/ 19 h 192"/>
              <a:gd name="T40" fmla="*/ 87 w 176"/>
              <a:gd name="T41" fmla="*/ 26 h 192"/>
              <a:gd name="T42" fmla="*/ 106 w 176"/>
              <a:gd name="T43" fmla="*/ 121 h 192"/>
              <a:gd name="T44" fmla="*/ 162 w 176"/>
              <a:gd name="T45" fmla="*/ 106 h 192"/>
              <a:gd name="T46" fmla="*/ 164 w 176"/>
              <a:gd name="T47" fmla="*/ 86 h 192"/>
              <a:gd name="T48" fmla="*/ 103 w 176"/>
              <a:gd name="T49" fmla="*/ 150 h 192"/>
              <a:gd name="T50" fmla="*/ 90 w 176"/>
              <a:gd name="T51" fmla="*/ 171 h 192"/>
              <a:gd name="T52" fmla="*/ 103 w 176"/>
              <a:gd name="T53" fmla="*/ 90 h 192"/>
              <a:gd name="T54" fmla="*/ 117 w 176"/>
              <a:gd name="T55" fmla="*/ 84 h 192"/>
              <a:gd name="T56" fmla="*/ 84 w 176"/>
              <a:gd name="T57" fmla="*/ 111 h 192"/>
              <a:gd name="T58" fmla="*/ 92 w 176"/>
              <a:gd name="T59" fmla="*/ 144 h 192"/>
              <a:gd name="T60" fmla="*/ 87 w 176"/>
              <a:gd name="T61" fmla="*/ 150 h 192"/>
              <a:gd name="T62" fmla="*/ 107 w 176"/>
              <a:gd name="T63" fmla="*/ 123 h 192"/>
              <a:gd name="T64" fmla="*/ 102 w 176"/>
              <a:gd name="T65" fmla="*/ 129 h 192"/>
              <a:gd name="T66" fmla="*/ 102 w 176"/>
              <a:gd name="T67" fmla="*/ 129 h 192"/>
              <a:gd name="T68" fmla="*/ 83 w 176"/>
              <a:gd name="T69" fmla="*/ 127 h 192"/>
              <a:gd name="T70" fmla="*/ 100 w 176"/>
              <a:gd name="T71" fmla="*/ 123 h 192"/>
              <a:gd name="T72" fmla="*/ 88 w 176"/>
              <a:gd name="T73" fmla="*/ 115 h 192"/>
              <a:gd name="T74" fmla="*/ 96 w 176"/>
              <a:gd name="T75" fmla="*/ 68 h 192"/>
              <a:gd name="T76" fmla="*/ 76 w 176"/>
              <a:gd name="T77" fmla="*/ 26 h 192"/>
              <a:gd name="T78" fmla="*/ 103 w 176"/>
              <a:gd name="T79" fmla="*/ 25 h 192"/>
              <a:gd name="T80" fmla="*/ 100 w 176"/>
              <a:gd name="T81" fmla="*/ 27 h 192"/>
              <a:gd name="T82" fmla="*/ 76 w 176"/>
              <a:gd name="T83" fmla="*/ 69 h 192"/>
              <a:gd name="T84" fmla="*/ 53 w 176"/>
              <a:gd name="T85" fmla="*/ 113 h 192"/>
              <a:gd name="T86" fmla="*/ 110 w 176"/>
              <a:gd name="T87" fmla="*/ 60 h 192"/>
              <a:gd name="T88" fmla="*/ 63 w 176"/>
              <a:gd name="T89" fmla="*/ 113 h 192"/>
              <a:gd name="T90" fmla="*/ 79 w 176"/>
              <a:gd name="T91" fmla="*/ 107 h 192"/>
              <a:gd name="T92" fmla="*/ 110 w 176"/>
              <a:gd name="T93" fmla="*/ 61 h 192"/>
              <a:gd name="T94" fmla="*/ 84 w 176"/>
              <a:gd name="T95" fmla="*/ 173 h 192"/>
              <a:gd name="T96" fmla="*/ 103 w 176"/>
              <a:gd name="T97" fmla="*/ 173 h 192"/>
              <a:gd name="T98" fmla="*/ 113 w 176"/>
              <a:gd name="T99" fmla="*/ 119 h 192"/>
              <a:gd name="T100" fmla="*/ 123 w 176"/>
              <a:gd name="T101" fmla="*/ 117 h 192"/>
              <a:gd name="T102" fmla="*/ 154 w 176"/>
              <a:gd name="T103" fmla="*/ 99 h 192"/>
              <a:gd name="T104" fmla="*/ 158 w 176"/>
              <a:gd name="T105" fmla="*/ 114 h 192"/>
              <a:gd name="T106" fmla="*/ 113 w 176"/>
              <a:gd name="T107" fmla="*/ 119 h 192"/>
              <a:gd name="T108" fmla="*/ 152 w 176"/>
              <a:gd name="T109" fmla="*/ 86 h 192"/>
              <a:gd name="T110" fmla="*/ 44 w 176"/>
              <a:gd name="T111" fmla="*/ 80 h 192"/>
              <a:gd name="T112" fmla="*/ 30 w 176"/>
              <a:gd name="T113" fmla="*/ 88 h 192"/>
              <a:gd name="T114" fmla="*/ 15 w 176"/>
              <a:gd name="T115" fmla="*/ 91 h 192"/>
              <a:gd name="T116" fmla="*/ 46 w 176"/>
              <a:gd name="T117" fmla="*/ 9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76" h="192">
                <a:moveTo>
                  <a:pt x="61" y="183"/>
                </a:moveTo>
                <a:lnTo>
                  <a:pt x="61" y="183"/>
                </a:lnTo>
                <a:lnTo>
                  <a:pt x="61" y="185"/>
                </a:lnTo>
                <a:lnTo>
                  <a:pt x="64" y="188"/>
                </a:lnTo>
                <a:lnTo>
                  <a:pt x="64" y="188"/>
                </a:lnTo>
                <a:lnTo>
                  <a:pt x="65" y="189"/>
                </a:lnTo>
                <a:lnTo>
                  <a:pt x="68" y="191"/>
                </a:lnTo>
                <a:lnTo>
                  <a:pt x="68" y="191"/>
                </a:lnTo>
                <a:lnTo>
                  <a:pt x="79" y="189"/>
                </a:lnTo>
                <a:lnTo>
                  <a:pt x="90" y="191"/>
                </a:lnTo>
                <a:lnTo>
                  <a:pt x="111" y="192"/>
                </a:lnTo>
                <a:lnTo>
                  <a:pt x="111" y="192"/>
                </a:lnTo>
                <a:lnTo>
                  <a:pt x="114" y="191"/>
                </a:lnTo>
                <a:lnTo>
                  <a:pt x="117" y="189"/>
                </a:lnTo>
                <a:lnTo>
                  <a:pt x="117" y="187"/>
                </a:lnTo>
                <a:lnTo>
                  <a:pt x="118" y="185"/>
                </a:lnTo>
                <a:lnTo>
                  <a:pt x="118" y="185"/>
                </a:lnTo>
                <a:lnTo>
                  <a:pt x="118" y="183"/>
                </a:lnTo>
                <a:lnTo>
                  <a:pt x="118" y="183"/>
                </a:lnTo>
                <a:lnTo>
                  <a:pt x="117" y="171"/>
                </a:lnTo>
                <a:lnTo>
                  <a:pt x="117" y="157"/>
                </a:lnTo>
                <a:lnTo>
                  <a:pt x="118" y="131"/>
                </a:lnTo>
                <a:lnTo>
                  <a:pt x="118" y="131"/>
                </a:lnTo>
                <a:lnTo>
                  <a:pt x="144" y="133"/>
                </a:lnTo>
                <a:lnTo>
                  <a:pt x="168" y="131"/>
                </a:lnTo>
                <a:lnTo>
                  <a:pt x="168" y="131"/>
                </a:lnTo>
                <a:lnTo>
                  <a:pt x="171" y="130"/>
                </a:lnTo>
                <a:lnTo>
                  <a:pt x="171" y="130"/>
                </a:lnTo>
                <a:lnTo>
                  <a:pt x="172" y="129"/>
                </a:lnTo>
                <a:lnTo>
                  <a:pt x="173" y="126"/>
                </a:lnTo>
                <a:lnTo>
                  <a:pt x="173" y="126"/>
                </a:lnTo>
                <a:lnTo>
                  <a:pt x="175" y="103"/>
                </a:lnTo>
                <a:lnTo>
                  <a:pt x="176" y="81"/>
                </a:lnTo>
                <a:lnTo>
                  <a:pt x="176" y="81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5" y="77"/>
                </a:lnTo>
                <a:lnTo>
                  <a:pt x="172" y="76"/>
                </a:lnTo>
                <a:lnTo>
                  <a:pt x="172" y="76"/>
                </a:lnTo>
                <a:lnTo>
                  <a:pt x="160" y="73"/>
                </a:lnTo>
                <a:lnTo>
                  <a:pt x="148" y="73"/>
                </a:lnTo>
                <a:lnTo>
                  <a:pt x="134" y="73"/>
                </a:lnTo>
                <a:lnTo>
                  <a:pt x="122" y="73"/>
                </a:lnTo>
                <a:lnTo>
                  <a:pt x="122" y="73"/>
                </a:lnTo>
                <a:lnTo>
                  <a:pt x="122" y="41"/>
                </a:lnTo>
                <a:lnTo>
                  <a:pt x="122" y="25"/>
                </a:lnTo>
                <a:lnTo>
                  <a:pt x="122" y="9"/>
                </a:lnTo>
                <a:lnTo>
                  <a:pt x="122" y="9"/>
                </a:lnTo>
                <a:lnTo>
                  <a:pt x="121" y="6"/>
                </a:lnTo>
                <a:lnTo>
                  <a:pt x="121" y="6"/>
                </a:lnTo>
                <a:lnTo>
                  <a:pt x="119" y="3"/>
                </a:lnTo>
                <a:lnTo>
                  <a:pt x="117" y="2"/>
                </a:lnTo>
                <a:lnTo>
                  <a:pt x="117" y="2"/>
                </a:lnTo>
                <a:lnTo>
                  <a:pt x="94" y="0"/>
                </a:lnTo>
                <a:lnTo>
                  <a:pt x="83" y="0"/>
                </a:lnTo>
                <a:lnTo>
                  <a:pt x="71" y="2"/>
                </a:lnTo>
                <a:lnTo>
                  <a:pt x="71" y="2"/>
                </a:lnTo>
                <a:lnTo>
                  <a:pt x="68" y="3"/>
                </a:lnTo>
                <a:lnTo>
                  <a:pt x="68" y="3"/>
                </a:lnTo>
                <a:lnTo>
                  <a:pt x="65" y="5"/>
                </a:lnTo>
                <a:lnTo>
                  <a:pt x="65" y="7"/>
                </a:lnTo>
                <a:lnTo>
                  <a:pt x="65" y="7"/>
                </a:lnTo>
                <a:lnTo>
                  <a:pt x="64" y="38"/>
                </a:lnTo>
                <a:lnTo>
                  <a:pt x="64" y="69"/>
                </a:lnTo>
                <a:lnTo>
                  <a:pt x="64" y="69"/>
                </a:lnTo>
                <a:lnTo>
                  <a:pt x="36" y="68"/>
                </a:lnTo>
                <a:lnTo>
                  <a:pt x="9" y="68"/>
                </a:lnTo>
                <a:lnTo>
                  <a:pt x="9" y="68"/>
                </a:lnTo>
                <a:lnTo>
                  <a:pt x="6" y="69"/>
                </a:lnTo>
                <a:lnTo>
                  <a:pt x="6" y="69"/>
                </a:lnTo>
                <a:lnTo>
                  <a:pt x="2" y="71"/>
                </a:lnTo>
                <a:lnTo>
                  <a:pt x="0" y="72"/>
                </a:lnTo>
                <a:lnTo>
                  <a:pt x="0" y="75"/>
                </a:lnTo>
                <a:lnTo>
                  <a:pt x="0" y="75"/>
                </a:lnTo>
                <a:lnTo>
                  <a:pt x="0" y="86"/>
                </a:lnTo>
                <a:lnTo>
                  <a:pt x="0" y="98"/>
                </a:lnTo>
                <a:lnTo>
                  <a:pt x="0" y="108"/>
                </a:lnTo>
                <a:lnTo>
                  <a:pt x="2" y="121"/>
                </a:lnTo>
                <a:lnTo>
                  <a:pt x="2" y="121"/>
                </a:lnTo>
                <a:lnTo>
                  <a:pt x="3" y="122"/>
                </a:lnTo>
                <a:lnTo>
                  <a:pt x="5" y="123"/>
                </a:lnTo>
                <a:lnTo>
                  <a:pt x="7" y="125"/>
                </a:lnTo>
                <a:lnTo>
                  <a:pt x="7" y="125"/>
                </a:lnTo>
                <a:lnTo>
                  <a:pt x="7" y="125"/>
                </a:lnTo>
                <a:lnTo>
                  <a:pt x="7" y="125"/>
                </a:lnTo>
                <a:lnTo>
                  <a:pt x="21" y="125"/>
                </a:lnTo>
                <a:lnTo>
                  <a:pt x="34" y="125"/>
                </a:lnTo>
                <a:lnTo>
                  <a:pt x="61" y="125"/>
                </a:lnTo>
                <a:lnTo>
                  <a:pt x="61" y="125"/>
                </a:lnTo>
                <a:lnTo>
                  <a:pt x="61" y="154"/>
                </a:lnTo>
                <a:lnTo>
                  <a:pt x="61" y="168"/>
                </a:lnTo>
                <a:lnTo>
                  <a:pt x="61" y="183"/>
                </a:lnTo>
                <a:lnTo>
                  <a:pt x="61" y="183"/>
                </a:lnTo>
                <a:close/>
                <a:moveTo>
                  <a:pt x="21" y="114"/>
                </a:moveTo>
                <a:lnTo>
                  <a:pt x="21" y="114"/>
                </a:lnTo>
                <a:lnTo>
                  <a:pt x="13" y="113"/>
                </a:lnTo>
                <a:lnTo>
                  <a:pt x="13" y="113"/>
                </a:lnTo>
                <a:lnTo>
                  <a:pt x="13" y="113"/>
                </a:lnTo>
                <a:lnTo>
                  <a:pt x="13" y="113"/>
                </a:lnTo>
                <a:lnTo>
                  <a:pt x="14" y="113"/>
                </a:lnTo>
                <a:lnTo>
                  <a:pt x="14" y="113"/>
                </a:lnTo>
                <a:lnTo>
                  <a:pt x="22" y="106"/>
                </a:lnTo>
                <a:lnTo>
                  <a:pt x="29" y="99"/>
                </a:lnTo>
                <a:lnTo>
                  <a:pt x="29" y="99"/>
                </a:lnTo>
                <a:lnTo>
                  <a:pt x="25" y="106"/>
                </a:lnTo>
                <a:lnTo>
                  <a:pt x="22" y="113"/>
                </a:lnTo>
                <a:lnTo>
                  <a:pt x="22" y="113"/>
                </a:lnTo>
                <a:lnTo>
                  <a:pt x="21" y="114"/>
                </a:lnTo>
                <a:lnTo>
                  <a:pt x="21" y="114"/>
                </a:lnTo>
                <a:close/>
                <a:moveTo>
                  <a:pt x="13" y="100"/>
                </a:moveTo>
                <a:lnTo>
                  <a:pt x="13" y="100"/>
                </a:lnTo>
                <a:lnTo>
                  <a:pt x="14" y="100"/>
                </a:lnTo>
                <a:lnTo>
                  <a:pt x="14" y="100"/>
                </a:lnTo>
                <a:lnTo>
                  <a:pt x="26" y="88"/>
                </a:lnTo>
                <a:lnTo>
                  <a:pt x="29" y="86"/>
                </a:lnTo>
                <a:lnTo>
                  <a:pt x="23" y="92"/>
                </a:lnTo>
                <a:lnTo>
                  <a:pt x="23" y="92"/>
                </a:lnTo>
                <a:lnTo>
                  <a:pt x="18" y="100"/>
                </a:lnTo>
                <a:lnTo>
                  <a:pt x="13" y="108"/>
                </a:lnTo>
                <a:lnTo>
                  <a:pt x="13" y="108"/>
                </a:lnTo>
                <a:lnTo>
                  <a:pt x="13" y="100"/>
                </a:lnTo>
                <a:lnTo>
                  <a:pt x="13" y="100"/>
                </a:lnTo>
                <a:close/>
                <a:moveTo>
                  <a:pt x="13" y="96"/>
                </a:moveTo>
                <a:lnTo>
                  <a:pt x="13" y="96"/>
                </a:lnTo>
                <a:lnTo>
                  <a:pt x="13" y="86"/>
                </a:lnTo>
                <a:lnTo>
                  <a:pt x="13" y="86"/>
                </a:lnTo>
                <a:lnTo>
                  <a:pt x="14" y="86"/>
                </a:lnTo>
                <a:lnTo>
                  <a:pt x="14" y="86"/>
                </a:lnTo>
                <a:lnTo>
                  <a:pt x="17" y="84"/>
                </a:lnTo>
                <a:lnTo>
                  <a:pt x="17" y="87"/>
                </a:lnTo>
                <a:lnTo>
                  <a:pt x="13" y="96"/>
                </a:lnTo>
                <a:lnTo>
                  <a:pt x="13" y="96"/>
                </a:lnTo>
                <a:close/>
                <a:moveTo>
                  <a:pt x="13" y="81"/>
                </a:moveTo>
                <a:lnTo>
                  <a:pt x="13" y="81"/>
                </a:lnTo>
                <a:lnTo>
                  <a:pt x="13" y="80"/>
                </a:lnTo>
                <a:lnTo>
                  <a:pt x="13" y="80"/>
                </a:lnTo>
                <a:lnTo>
                  <a:pt x="17" y="80"/>
                </a:lnTo>
                <a:lnTo>
                  <a:pt x="17" y="80"/>
                </a:lnTo>
                <a:lnTo>
                  <a:pt x="13" y="81"/>
                </a:lnTo>
                <a:lnTo>
                  <a:pt x="13" y="81"/>
                </a:lnTo>
                <a:close/>
                <a:moveTo>
                  <a:pt x="30" y="103"/>
                </a:moveTo>
                <a:lnTo>
                  <a:pt x="30" y="103"/>
                </a:lnTo>
                <a:lnTo>
                  <a:pt x="37" y="92"/>
                </a:lnTo>
                <a:lnTo>
                  <a:pt x="45" y="83"/>
                </a:lnTo>
                <a:lnTo>
                  <a:pt x="45" y="83"/>
                </a:lnTo>
                <a:lnTo>
                  <a:pt x="46" y="81"/>
                </a:lnTo>
                <a:lnTo>
                  <a:pt x="45" y="80"/>
                </a:lnTo>
                <a:lnTo>
                  <a:pt x="45" y="80"/>
                </a:lnTo>
                <a:lnTo>
                  <a:pt x="57" y="81"/>
                </a:lnTo>
                <a:lnTo>
                  <a:pt x="57" y="81"/>
                </a:lnTo>
                <a:lnTo>
                  <a:pt x="46" y="90"/>
                </a:lnTo>
                <a:lnTo>
                  <a:pt x="38" y="99"/>
                </a:lnTo>
                <a:lnTo>
                  <a:pt x="38" y="99"/>
                </a:lnTo>
                <a:lnTo>
                  <a:pt x="29" y="108"/>
                </a:lnTo>
                <a:lnTo>
                  <a:pt x="27" y="110"/>
                </a:lnTo>
                <a:lnTo>
                  <a:pt x="26" y="110"/>
                </a:lnTo>
                <a:lnTo>
                  <a:pt x="30" y="103"/>
                </a:lnTo>
                <a:lnTo>
                  <a:pt x="30" y="103"/>
                </a:lnTo>
                <a:close/>
                <a:moveTo>
                  <a:pt x="60" y="81"/>
                </a:moveTo>
                <a:lnTo>
                  <a:pt x="60" y="81"/>
                </a:lnTo>
                <a:lnTo>
                  <a:pt x="71" y="81"/>
                </a:lnTo>
                <a:lnTo>
                  <a:pt x="71" y="81"/>
                </a:lnTo>
                <a:lnTo>
                  <a:pt x="73" y="80"/>
                </a:lnTo>
                <a:lnTo>
                  <a:pt x="73" y="80"/>
                </a:lnTo>
                <a:lnTo>
                  <a:pt x="76" y="79"/>
                </a:lnTo>
                <a:lnTo>
                  <a:pt x="76" y="75"/>
                </a:lnTo>
                <a:lnTo>
                  <a:pt x="76" y="75"/>
                </a:lnTo>
                <a:lnTo>
                  <a:pt x="76" y="75"/>
                </a:lnTo>
                <a:lnTo>
                  <a:pt x="76" y="75"/>
                </a:lnTo>
                <a:lnTo>
                  <a:pt x="91" y="69"/>
                </a:lnTo>
                <a:lnTo>
                  <a:pt x="91" y="69"/>
                </a:lnTo>
                <a:lnTo>
                  <a:pt x="76" y="79"/>
                </a:lnTo>
                <a:lnTo>
                  <a:pt x="61" y="91"/>
                </a:lnTo>
                <a:lnTo>
                  <a:pt x="61" y="91"/>
                </a:lnTo>
                <a:lnTo>
                  <a:pt x="49" y="99"/>
                </a:lnTo>
                <a:lnTo>
                  <a:pt x="44" y="103"/>
                </a:lnTo>
                <a:lnTo>
                  <a:pt x="40" y="108"/>
                </a:lnTo>
                <a:lnTo>
                  <a:pt x="40" y="108"/>
                </a:lnTo>
                <a:lnTo>
                  <a:pt x="49" y="95"/>
                </a:lnTo>
                <a:lnTo>
                  <a:pt x="59" y="83"/>
                </a:lnTo>
                <a:lnTo>
                  <a:pt x="59" y="83"/>
                </a:lnTo>
                <a:lnTo>
                  <a:pt x="60" y="81"/>
                </a:lnTo>
                <a:lnTo>
                  <a:pt x="60" y="81"/>
                </a:lnTo>
                <a:close/>
                <a:moveTo>
                  <a:pt x="111" y="14"/>
                </a:moveTo>
                <a:lnTo>
                  <a:pt x="111" y="14"/>
                </a:lnTo>
                <a:lnTo>
                  <a:pt x="111" y="37"/>
                </a:lnTo>
                <a:lnTo>
                  <a:pt x="110" y="60"/>
                </a:lnTo>
                <a:lnTo>
                  <a:pt x="110" y="60"/>
                </a:lnTo>
                <a:lnTo>
                  <a:pt x="110" y="59"/>
                </a:lnTo>
                <a:lnTo>
                  <a:pt x="108" y="59"/>
                </a:lnTo>
                <a:lnTo>
                  <a:pt x="108" y="59"/>
                </a:lnTo>
                <a:lnTo>
                  <a:pt x="87" y="68"/>
                </a:lnTo>
                <a:lnTo>
                  <a:pt x="87" y="68"/>
                </a:lnTo>
                <a:lnTo>
                  <a:pt x="79" y="72"/>
                </a:lnTo>
                <a:lnTo>
                  <a:pt x="81" y="69"/>
                </a:lnTo>
                <a:lnTo>
                  <a:pt x="81" y="69"/>
                </a:lnTo>
                <a:lnTo>
                  <a:pt x="91" y="64"/>
                </a:lnTo>
                <a:lnTo>
                  <a:pt x="98" y="57"/>
                </a:lnTo>
                <a:lnTo>
                  <a:pt x="104" y="49"/>
                </a:lnTo>
                <a:lnTo>
                  <a:pt x="110" y="41"/>
                </a:lnTo>
                <a:lnTo>
                  <a:pt x="110" y="41"/>
                </a:lnTo>
                <a:lnTo>
                  <a:pt x="110" y="40"/>
                </a:lnTo>
                <a:lnTo>
                  <a:pt x="108" y="40"/>
                </a:lnTo>
                <a:lnTo>
                  <a:pt x="108" y="40"/>
                </a:lnTo>
                <a:lnTo>
                  <a:pt x="100" y="42"/>
                </a:lnTo>
                <a:lnTo>
                  <a:pt x="92" y="46"/>
                </a:lnTo>
                <a:lnTo>
                  <a:pt x="92" y="46"/>
                </a:lnTo>
                <a:lnTo>
                  <a:pt x="80" y="56"/>
                </a:lnTo>
                <a:lnTo>
                  <a:pt x="76" y="59"/>
                </a:lnTo>
                <a:lnTo>
                  <a:pt x="79" y="56"/>
                </a:lnTo>
                <a:lnTo>
                  <a:pt x="79" y="56"/>
                </a:lnTo>
                <a:lnTo>
                  <a:pt x="95" y="40"/>
                </a:lnTo>
                <a:lnTo>
                  <a:pt x="102" y="32"/>
                </a:lnTo>
                <a:lnTo>
                  <a:pt x="108" y="22"/>
                </a:lnTo>
                <a:lnTo>
                  <a:pt x="108" y="22"/>
                </a:lnTo>
                <a:lnTo>
                  <a:pt x="108" y="19"/>
                </a:lnTo>
                <a:lnTo>
                  <a:pt x="106" y="19"/>
                </a:lnTo>
                <a:lnTo>
                  <a:pt x="106" y="19"/>
                </a:lnTo>
                <a:lnTo>
                  <a:pt x="98" y="25"/>
                </a:lnTo>
                <a:lnTo>
                  <a:pt x="91" y="30"/>
                </a:lnTo>
                <a:lnTo>
                  <a:pt x="83" y="36"/>
                </a:lnTo>
                <a:lnTo>
                  <a:pt x="75" y="41"/>
                </a:lnTo>
                <a:lnTo>
                  <a:pt x="75" y="41"/>
                </a:lnTo>
                <a:lnTo>
                  <a:pt x="75" y="40"/>
                </a:lnTo>
                <a:lnTo>
                  <a:pt x="75" y="40"/>
                </a:lnTo>
                <a:lnTo>
                  <a:pt x="87" y="26"/>
                </a:lnTo>
                <a:lnTo>
                  <a:pt x="87" y="26"/>
                </a:lnTo>
                <a:lnTo>
                  <a:pt x="92" y="19"/>
                </a:lnTo>
                <a:lnTo>
                  <a:pt x="98" y="13"/>
                </a:lnTo>
                <a:lnTo>
                  <a:pt x="98" y="13"/>
                </a:lnTo>
                <a:lnTo>
                  <a:pt x="111" y="14"/>
                </a:lnTo>
                <a:lnTo>
                  <a:pt x="111" y="14"/>
                </a:lnTo>
                <a:close/>
                <a:moveTo>
                  <a:pt x="144" y="86"/>
                </a:moveTo>
                <a:lnTo>
                  <a:pt x="144" y="86"/>
                </a:lnTo>
                <a:lnTo>
                  <a:pt x="130" y="98"/>
                </a:lnTo>
                <a:lnTo>
                  <a:pt x="118" y="110"/>
                </a:lnTo>
                <a:lnTo>
                  <a:pt x="118" y="110"/>
                </a:lnTo>
                <a:lnTo>
                  <a:pt x="106" y="121"/>
                </a:lnTo>
                <a:lnTo>
                  <a:pt x="106" y="121"/>
                </a:lnTo>
                <a:lnTo>
                  <a:pt x="107" y="118"/>
                </a:lnTo>
                <a:lnTo>
                  <a:pt x="110" y="115"/>
                </a:lnTo>
                <a:lnTo>
                  <a:pt x="114" y="108"/>
                </a:lnTo>
                <a:lnTo>
                  <a:pt x="114" y="108"/>
                </a:lnTo>
                <a:lnTo>
                  <a:pt x="130" y="86"/>
                </a:lnTo>
                <a:lnTo>
                  <a:pt x="130" y="86"/>
                </a:lnTo>
                <a:lnTo>
                  <a:pt x="144" y="86"/>
                </a:lnTo>
                <a:lnTo>
                  <a:pt x="144" y="86"/>
                </a:lnTo>
                <a:close/>
                <a:moveTo>
                  <a:pt x="162" y="106"/>
                </a:moveTo>
                <a:lnTo>
                  <a:pt x="162" y="106"/>
                </a:lnTo>
                <a:lnTo>
                  <a:pt x="161" y="106"/>
                </a:lnTo>
                <a:lnTo>
                  <a:pt x="161" y="106"/>
                </a:lnTo>
                <a:lnTo>
                  <a:pt x="153" y="110"/>
                </a:lnTo>
                <a:lnTo>
                  <a:pt x="150" y="110"/>
                </a:lnTo>
                <a:lnTo>
                  <a:pt x="150" y="110"/>
                </a:lnTo>
                <a:lnTo>
                  <a:pt x="153" y="106"/>
                </a:lnTo>
                <a:lnTo>
                  <a:pt x="153" y="106"/>
                </a:lnTo>
                <a:lnTo>
                  <a:pt x="160" y="96"/>
                </a:lnTo>
                <a:lnTo>
                  <a:pt x="164" y="86"/>
                </a:lnTo>
                <a:lnTo>
                  <a:pt x="164" y="86"/>
                </a:lnTo>
                <a:lnTo>
                  <a:pt x="164" y="86"/>
                </a:lnTo>
                <a:lnTo>
                  <a:pt x="164" y="86"/>
                </a:lnTo>
                <a:lnTo>
                  <a:pt x="162" y="106"/>
                </a:lnTo>
                <a:lnTo>
                  <a:pt x="162" y="106"/>
                </a:lnTo>
                <a:close/>
                <a:moveTo>
                  <a:pt x="90" y="171"/>
                </a:moveTo>
                <a:lnTo>
                  <a:pt x="90" y="171"/>
                </a:lnTo>
                <a:lnTo>
                  <a:pt x="98" y="161"/>
                </a:lnTo>
                <a:lnTo>
                  <a:pt x="104" y="153"/>
                </a:lnTo>
                <a:lnTo>
                  <a:pt x="104" y="153"/>
                </a:lnTo>
                <a:lnTo>
                  <a:pt x="104" y="152"/>
                </a:lnTo>
                <a:lnTo>
                  <a:pt x="103" y="150"/>
                </a:lnTo>
                <a:lnTo>
                  <a:pt x="103" y="150"/>
                </a:lnTo>
                <a:lnTo>
                  <a:pt x="92" y="158"/>
                </a:lnTo>
                <a:lnTo>
                  <a:pt x="81" y="165"/>
                </a:lnTo>
                <a:lnTo>
                  <a:pt x="81" y="165"/>
                </a:lnTo>
                <a:lnTo>
                  <a:pt x="95" y="153"/>
                </a:lnTo>
                <a:lnTo>
                  <a:pt x="100" y="146"/>
                </a:lnTo>
                <a:lnTo>
                  <a:pt x="106" y="140"/>
                </a:lnTo>
                <a:lnTo>
                  <a:pt x="106" y="140"/>
                </a:lnTo>
                <a:lnTo>
                  <a:pt x="104" y="164"/>
                </a:lnTo>
                <a:lnTo>
                  <a:pt x="104" y="164"/>
                </a:lnTo>
                <a:lnTo>
                  <a:pt x="98" y="167"/>
                </a:lnTo>
                <a:lnTo>
                  <a:pt x="90" y="171"/>
                </a:lnTo>
                <a:lnTo>
                  <a:pt x="90" y="171"/>
                </a:lnTo>
                <a:close/>
                <a:moveTo>
                  <a:pt x="111" y="75"/>
                </a:moveTo>
                <a:lnTo>
                  <a:pt x="111" y="75"/>
                </a:lnTo>
                <a:lnTo>
                  <a:pt x="111" y="77"/>
                </a:lnTo>
                <a:lnTo>
                  <a:pt x="111" y="77"/>
                </a:lnTo>
                <a:lnTo>
                  <a:pt x="111" y="79"/>
                </a:lnTo>
                <a:lnTo>
                  <a:pt x="111" y="79"/>
                </a:lnTo>
                <a:lnTo>
                  <a:pt x="111" y="80"/>
                </a:lnTo>
                <a:lnTo>
                  <a:pt x="113" y="83"/>
                </a:lnTo>
                <a:lnTo>
                  <a:pt x="113" y="83"/>
                </a:lnTo>
                <a:lnTo>
                  <a:pt x="103" y="90"/>
                </a:lnTo>
                <a:lnTo>
                  <a:pt x="95" y="98"/>
                </a:lnTo>
                <a:lnTo>
                  <a:pt x="86" y="106"/>
                </a:lnTo>
                <a:lnTo>
                  <a:pt x="77" y="113"/>
                </a:lnTo>
                <a:lnTo>
                  <a:pt x="77" y="113"/>
                </a:lnTo>
                <a:lnTo>
                  <a:pt x="86" y="104"/>
                </a:lnTo>
                <a:lnTo>
                  <a:pt x="94" y="95"/>
                </a:lnTo>
                <a:lnTo>
                  <a:pt x="102" y="84"/>
                </a:lnTo>
                <a:lnTo>
                  <a:pt x="111" y="75"/>
                </a:lnTo>
                <a:lnTo>
                  <a:pt x="111" y="75"/>
                </a:lnTo>
                <a:close/>
                <a:moveTo>
                  <a:pt x="117" y="84"/>
                </a:moveTo>
                <a:lnTo>
                  <a:pt x="117" y="84"/>
                </a:lnTo>
                <a:lnTo>
                  <a:pt x="117" y="84"/>
                </a:lnTo>
                <a:lnTo>
                  <a:pt x="117" y="84"/>
                </a:lnTo>
                <a:lnTo>
                  <a:pt x="111" y="88"/>
                </a:lnTo>
                <a:lnTo>
                  <a:pt x="106" y="94"/>
                </a:lnTo>
                <a:lnTo>
                  <a:pt x="96" y="103"/>
                </a:lnTo>
                <a:lnTo>
                  <a:pt x="96" y="103"/>
                </a:lnTo>
                <a:lnTo>
                  <a:pt x="72" y="127"/>
                </a:lnTo>
                <a:lnTo>
                  <a:pt x="72" y="127"/>
                </a:lnTo>
                <a:lnTo>
                  <a:pt x="72" y="119"/>
                </a:lnTo>
                <a:lnTo>
                  <a:pt x="72" y="119"/>
                </a:lnTo>
                <a:lnTo>
                  <a:pt x="84" y="111"/>
                </a:lnTo>
                <a:lnTo>
                  <a:pt x="95" y="102"/>
                </a:lnTo>
                <a:lnTo>
                  <a:pt x="104" y="92"/>
                </a:lnTo>
                <a:lnTo>
                  <a:pt x="117" y="84"/>
                </a:lnTo>
                <a:lnTo>
                  <a:pt x="117" y="84"/>
                </a:lnTo>
                <a:close/>
                <a:moveTo>
                  <a:pt x="106" y="138"/>
                </a:moveTo>
                <a:lnTo>
                  <a:pt x="106" y="138"/>
                </a:lnTo>
                <a:lnTo>
                  <a:pt x="106" y="137"/>
                </a:lnTo>
                <a:lnTo>
                  <a:pt x="104" y="137"/>
                </a:lnTo>
                <a:lnTo>
                  <a:pt x="104" y="137"/>
                </a:lnTo>
                <a:lnTo>
                  <a:pt x="98" y="140"/>
                </a:lnTo>
                <a:lnTo>
                  <a:pt x="92" y="144"/>
                </a:lnTo>
                <a:lnTo>
                  <a:pt x="80" y="152"/>
                </a:lnTo>
                <a:lnTo>
                  <a:pt x="80" y="152"/>
                </a:lnTo>
                <a:lnTo>
                  <a:pt x="94" y="140"/>
                </a:lnTo>
                <a:lnTo>
                  <a:pt x="100" y="134"/>
                </a:lnTo>
                <a:lnTo>
                  <a:pt x="107" y="127"/>
                </a:lnTo>
                <a:lnTo>
                  <a:pt x="107" y="127"/>
                </a:lnTo>
                <a:lnTo>
                  <a:pt x="106" y="138"/>
                </a:lnTo>
                <a:lnTo>
                  <a:pt x="106" y="138"/>
                </a:lnTo>
                <a:close/>
                <a:moveTo>
                  <a:pt x="73" y="158"/>
                </a:moveTo>
                <a:lnTo>
                  <a:pt x="73" y="158"/>
                </a:lnTo>
                <a:lnTo>
                  <a:pt x="87" y="150"/>
                </a:lnTo>
                <a:lnTo>
                  <a:pt x="94" y="145"/>
                </a:lnTo>
                <a:lnTo>
                  <a:pt x="102" y="141"/>
                </a:lnTo>
                <a:lnTo>
                  <a:pt x="102" y="141"/>
                </a:lnTo>
                <a:lnTo>
                  <a:pt x="95" y="149"/>
                </a:lnTo>
                <a:lnTo>
                  <a:pt x="88" y="156"/>
                </a:lnTo>
                <a:lnTo>
                  <a:pt x="73" y="168"/>
                </a:lnTo>
                <a:lnTo>
                  <a:pt x="73" y="168"/>
                </a:lnTo>
                <a:lnTo>
                  <a:pt x="73" y="158"/>
                </a:lnTo>
                <a:lnTo>
                  <a:pt x="73" y="158"/>
                </a:lnTo>
                <a:close/>
                <a:moveTo>
                  <a:pt x="107" y="123"/>
                </a:moveTo>
                <a:lnTo>
                  <a:pt x="107" y="123"/>
                </a:lnTo>
                <a:lnTo>
                  <a:pt x="107" y="123"/>
                </a:lnTo>
                <a:lnTo>
                  <a:pt x="107" y="123"/>
                </a:lnTo>
                <a:lnTo>
                  <a:pt x="106" y="123"/>
                </a:lnTo>
                <a:lnTo>
                  <a:pt x="106" y="123"/>
                </a:lnTo>
                <a:lnTo>
                  <a:pt x="108" y="122"/>
                </a:lnTo>
                <a:lnTo>
                  <a:pt x="108" y="122"/>
                </a:lnTo>
                <a:lnTo>
                  <a:pt x="108" y="122"/>
                </a:lnTo>
                <a:lnTo>
                  <a:pt x="108" y="122"/>
                </a:lnTo>
                <a:lnTo>
                  <a:pt x="107" y="123"/>
                </a:lnTo>
                <a:lnTo>
                  <a:pt x="107" y="123"/>
                </a:lnTo>
                <a:close/>
                <a:moveTo>
                  <a:pt x="102" y="129"/>
                </a:moveTo>
                <a:lnTo>
                  <a:pt x="102" y="129"/>
                </a:lnTo>
                <a:lnTo>
                  <a:pt x="95" y="135"/>
                </a:lnTo>
                <a:lnTo>
                  <a:pt x="87" y="141"/>
                </a:lnTo>
                <a:lnTo>
                  <a:pt x="80" y="148"/>
                </a:lnTo>
                <a:lnTo>
                  <a:pt x="73" y="154"/>
                </a:lnTo>
                <a:lnTo>
                  <a:pt x="73" y="154"/>
                </a:lnTo>
                <a:lnTo>
                  <a:pt x="72" y="145"/>
                </a:lnTo>
                <a:lnTo>
                  <a:pt x="72" y="145"/>
                </a:lnTo>
                <a:lnTo>
                  <a:pt x="87" y="135"/>
                </a:lnTo>
                <a:lnTo>
                  <a:pt x="102" y="129"/>
                </a:lnTo>
                <a:lnTo>
                  <a:pt x="102" y="129"/>
                </a:lnTo>
                <a:close/>
                <a:moveTo>
                  <a:pt x="100" y="123"/>
                </a:moveTo>
                <a:lnTo>
                  <a:pt x="100" y="123"/>
                </a:lnTo>
                <a:lnTo>
                  <a:pt x="100" y="125"/>
                </a:lnTo>
                <a:lnTo>
                  <a:pt x="100" y="126"/>
                </a:lnTo>
                <a:lnTo>
                  <a:pt x="100" y="126"/>
                </a:lnTo>
                <a:lnTo>
                  <a:pt x="87" y="133"/>
                </a:lnTo>
                <a:lnTo>
                  <a:pt x="72" y="141"/>
                </a:lnTo>
                <a:lnTo>
                  <a:pt x="72" y="141"/>
                </a:lnTo>
                <a:lnTo>
                  <a:pt x="72" y="134"/>
                </a:lnTo>
                <a:lnTo>
                  <a:pt x="72" y="134"/>
                </a:lnTo>
                <a:lnTo>
                  <a:pt x="83" y="127"/>
                </a:lnTo>
                <a:lnTo>
                  <a:pt x="92" y="119"/>
                </a:lnTo>
                <a:lnTo>
                  <a:pt x="108" y="100"/>
                </a:lnTo>
                <a:lnTo>
                  <a:pt x="108" y="100"/>
                </a:lnTo>
                <a:lnTo>
                  <a:pt x="118" y="91"/>
                </a:lnTo>
                <a:lnTo>
                  <a:pt x="118" y="91"/>
                </a:lnTo>
                <a:lnTo>
                  <a:pt x="125" y="84"/>
                </a:lnTo>
                <a:lnTo>
                  <a:pt x="125" y="84"/>
                </a:lnTo>
                <a:lnTo>
                  <a:pt x="127" y="84"/>
                </a:lnTo>
                <a:lnTo>
                  <a:pt x="127" y="84"/>
                </a:lnTo>
                <a:lnTo>
                  <a:pt x="114" y="104"/>
                </a:lnTo>
                <a:lnTo>
                  <a:pt x="100" y="123"/>
                </a:lnTo>
                <a:lnTo>
                  <a:pt x="100" y="123"/>
                </a:lnTo>
                <a:close/>
                <a:moveTo>
                  <a:pt x="90" y="117"/>
                </a:moveTo>
                <a:lnTo>
                  <a:pt x="90" y="117"/>
                </a:lnTo>
                <a:lnTo>
                  <a:pt x="83" y="123"/>
                </a:lnTo>
                <a:lnTo>
                  <a:pt x="76" y="129"/>
                </a:lnTo>
                <a:lnTo>
                  <a:pt x="76" y="129"/>
                </a:lnTo>
                <a:lnTo>
                  <a:pt x="73" y="130"/>
                </a:lnTo>
                <a:lnTo>
                  <a:pt x="79" y="125"/>
                </a:lnTo>
                <a:lnTo>
                  <a:pt x="79" y="125"/>
                </a:lnTo>
                <a:lnTo>
                  <a:pt x="88" y="115"/>
                </a:lnTo>
                <a:lnTo>
                  <a:pt x="88" y="115"/>
                </a:lnTo>
                <a:lnTo>
                  <a:pt x="104" y="100"/>
                </a:lnTo>
                <a:lnTo>
                  <a:pt x="119" y="84"/>
                </a:lnTo>
                <a:lnTo>
                  <a:pt x="119" y="84"/>
                </a:lnTo>
                <a:lnTo>
                  <a:pt x="122" y="84"/>
                </a:lnTo>
                <a:lnTo>
                  <a:pt x="122" y="84"/>
                </a:lnTo>
                <a:lnTo>
                  <a:pt x="113" y="92"/>
                </a:lnTo>
                <a:lnTo>
                  <a:pt x="106" y="100"/>
                </a:lnTo>
                <a:lnTo>
                  <a:pt x="90" y="117"/>
                </a:lnTo>
                <a:lnTo>
                  <a:pt x="90" y="117"/>
                </a:lnTo>
                <a:close/>
                <a:moveTo>
                  <a:pt x="96" y="68"/>
                </a:moveTo>
                <a:lnTo>
                  <a:pt x="96" y="68"/>
                </a:lnTo>
                <a:lnTo>
                  <a:pt x="96" y="67"/>
                </a:lnTo>
                <a:lnTo>
                  <a:pt x="96" y="67"/>
                </a:lnTo>
                <a:lnTo>
                  <a:pt x="104" y="64"/>
                </a:lnTo>
                <a:lnTo>
                  <a:pt x="104" y="64"/>
                </a:lnTo>
                <a:lnTo>
                  <a:pt x="96" y="68"/>
                </a:lnTo>
                <a:lnTo>
                  <a:pt x="96" y="68"/>
                </a:lnTo>
                <a:close/>
                <a:moveTo>
                  <a:pt x="86" y="23"/>
                </a:moveTo>
                <a:lnTo>
                  <a:pt x="86" y="23"/>
                </a:lnTo>
                <a:lnTo>
                  <a:pt x="75" y="34"/>
                </a:lnTo>
                <a:lnTo>
                  <a:pt x="75" y="34"/>
                </a:lnTo>
                <a:lnTo>
                  <a:pt x="76" y="26"/>
                </a:lnTo>
                <a:lnTo>
                  <a:pt x="76" y="26"/>
                </a:lnTo>
                <a:lnTo>
                  <a:pt x="88" y="19"/>
                </a:lnTo>
                <a:lnTo>
                  <a:pt x="88" y="19"/>
                </a:lnTo>
                <a:lnTo>
                  <a:pt x="94" y="17"/>
                </a:lnTo>
                <a:lnTo>
                  <a:pt x="92" y="18"/>
                </a:lnTo>
                <a:lnTo>
                  <a:pt x="86" y="23"/>
                </a:lnTo>
                <a:lnTo>
                  <a:pt x="86" y="23"/>
                </a:lnTo>
                <a:close/>
                <a:moveTo>
                  <a:pt x="100" y="27"/>
                </a:moveTo>
                <a:lnTo>
                  <a:pt x="100" y="27"/>
                </a:lnTo>
                <a:lnTo>
                  <a:pt x="103" y="25"/>
                </a:lnTo>
                <a:lnTo>
                  <a:pt x="103" y="25"/>
                </a:lnTo>
                <a:lnTo>
                  <a:pt x="99" y="30"/>
                </a:lnTo>
                <a:lnTo>
                  <a:pt x="88" y="42"/>
                </a:lnTo>
                <a:lnTo>
                  <a:pt x="88" y="42"/>
                </a:lnTo>
                <a:lnTo>
                  <a:pt x="76" y="54"/>
                </a:lnTo>
                <a:lnTo>
                  <a:pt x="76" y="54"/>
                </a:lnTo>
                <a:lnTo>
                  <a:pt x="75" y="45"/>
                </a:lnTo>
                <a:lnTo>
                  <a:pt x="75" y="45"/>
                </a:lnTo>
                <a:lnTo>
                  <a:pt x="81" y="41"/>
                </a:lnTo>
                <a:lnTo>
                  <a:pt x="88" y="37"/>
                </a:lnTo>
                <a:lnTo>
                  <a:pt x="100" y="27"/>
                </a:lnTo>
                <a:lnTo>
                  <a:pt x="100" y="27"/>
                </a:lnTo>
                <a:close/>
                <a:moveTo>
                  <a:pt x="99" y="46"/>
                </a:moveTo>
                <a:lnTo>
                  <a:pt x="99" y="46"/>
                </a:lnTo>
                <a:lnTo>
                  <a:pt x="103" y="44"/>
                </a:lnTo>
                <a:lnTo>
                  <a:pt x="104" y="44"/>
                </a:lnTo>
                <a:lnTo>
                  <a:pt x="104" y="45"/>
                </a:lnTo>
                <a:lnTo>
                  <a:pt x="103" y="46"/>
                </a:lnTo>
                <a:lnTo>
                  <a:pt x="95" y="56"/>
                </a:lnTo>
                <a:lnTo>
                  <a:pt x="95" y="56"/>
                </a:lnTo>
                <a:lnTo>
                  <a:pt x="86" y="64"/>
                </a:lnTo>
                <a:lnTo>
                  <a:pt x="76" y="69"/>
                </a:lnTo>
                <a:lnTo>
                  <a:pt x="76" y="69"/>
                </a:lnTo>
                <a:lnTo>
                  <a:pt x="76" y="61"/>
                </a:lnTo>
                <a:lnTo>
                  <a:pt x="76" y="61"/>
                </a:lnTo>
                <a:lnTo>
                  <a:pt x="87" y="54"/>
                </a:lnTo>
                <a:lnTo>
                  <a:pt x="99" y="46"/>
                </a:lnTo>
                <a:lnTo>
                  <a:pt x="99" y="46"/>
                </a:lnTo>
                <a:close/>
                <a:moveTo>
                  <a:pt x="91" y="71"/>
                </a:moveTo>
                <a:lnTo>
                  <a:pt x="91" y="71"/>
                </a:lnTo>
                <a:lnTo>
                  <a:pt x="71" y="90"/>
                </a:lnTo>
                <a:lnTo>
                  <a:pt x="61" y="100"/>
                </a:lnTo>
                <a:lnTo>
                  <a:pt x="53" y="113"/>
                </a:lnTo>
                <a:lnTo>
                  <a:pt x="53" y="113"/>
                </a:lnTo>
                <a:lnTo>
                  <a:pt x="53" y="113"/>
                </a:lnTo>
                <a:lnTo>
                  <a:pt x="53" y="113"/>
                </a:lnTo>
                <a:lnTo>
                  <a:pt x="37" y="114"/>
                </a:lnTo>
                <a:lnTo>
                  <a:pt x="37" y="114"/>
                </a:lnTo>
                <a:lnTo>
                  <a:pt x="64" y="92"/>
                </a:lnTo>
                <a:lnTo>
                  <a:pt x="77" y="81"/>
                </a:lnTo>
                <a:lnTo>
                  <a:pt x="91" y="71"/>
                </a:lnTo>
                <a:lnTo>
                  <a:pt x="91" y="71"/>
                </a:lnTo>
                <a:close/>
                <a:moveTo>
                  <a:pt x="110" y="61"/>
                </a:moveTo>
                <a:lnTo>
                  <a:pt x="110" y="61"/>
                </a:lnTo>
                <a:lnTo>
                  <a:pt x="110" y="60"/>
                </a:lnTo>
                <a:lnTo>
                  <a:pt x="110" y="60"/>
                </a:lnTo>
                <a:lnTo>
                  <a:pt x="111" y="71"/>
                </a:lnTo>
                <a:lnTo>
                  <a:pt x="111" y="71"/>
                </a:lnTo>
                <a:lnTo>
                  <a:pt x="110" y="71"/>
                </a:lnTo>
                <a:lnTo>
                  <a:pt x="110" y="71"/>
                </a:lnTo>
                <a:lnTo>
                  <a:pt x="86" y="90"/>
                </a:lnTo>
                <a:lnTo>
                  <a:pt x="73" y="99"/>
                </a:lnTo>
                <a:lnTo>
                  <a:pt x="63" y="110"/>
                </a:lnTo>
                <a:lnTo>
                  <a:pt x="63" y="110"/>
                </a:lnTo>
                <a:lnTo>
                  <a:pt x="63" y="111"/>
                </a:lnTo>
                <a:lnTo>
                  <a:pt x="63" y="113"/>
                </a:lnTo>
                <a:lnTo>
                  <a:pt x="64" y="113"/>
                </a:lnTo>
                <a:lnTo>
                  <a:pt x="65" y="113"/>
                </a:lnTo>
                <a:lnTo>
                  <a:pt x="65" y="113"/>
                </a:lnTo>
                <a:lnTo>
                  <a:pt x="83" y="95"/>
                </a:lnTo>
                <a:lnTo>
                  <a:pt x="83" y="95"/>
                </a:lnTo>
                <a:lnTo>
                  <a:pt x="98" y="84"/>
                </a:lnTo>
                <a:lnTo>
                  <a:pt x="98" y="84"/>
                </a:lnTo>
                <a:lnTo>
                  <a:pt x="98" y="83"/>
                </a:lnTo>
                <a:lnTo>
                  <a:pt x="98" y="83"/>
                </a:lnTo>
                <a:lnTo>
                  <a:pt x="86" y="99"/>
                </a:lnTo>
                <a:lnTo>
                  <a:pt x="79" y="107"/>
                </a:lnTo>
                <a:lnTo>
                  <a:pt x="72" y="115"/>
                </a:lnTo>
                <a:lnTo>
                  <a:pt x="72" y="115"/>
                </a:lnTo>
                <a:lnTo>
                  <a:pt x="69" y="114"/>
                </a:lnTo>
                <a:lnTo>
                  <a:pt x="69" y="114"/>
                </a:lnTo>
                <a:lnTo>
                  <a:pt x="67" y="113"/>
                </a:lnTo>
                <a:lnTo>
                  <a:pt x="67" y="113"/>
                </a:lnTo>
                <a:lnTo>
                  <a:pt x="56" y="113"/>
                </a:lnTo>
                <a:lnTo>
                  <a:pt x="56" y="113"/>
                </a:lnTo>
                <a:lnTo>
                  <a:pt x="69" y="99"/>
                </a:lnTo>
                <a:lnTo>
                  <a:pt x="81" y="86"/>
                </a:lnTo>
                <a:lnTo>
                  <a:pt x="110" y="61"/>
                </a:lnTo>
                <a:lnTo>
                  <a:pt x="110" y="61"/>
                </a:lnTo>
                <a:close/>
                <a:moveTo>
                  <a:pt x="73" y="179"/>
                </a:moveTo>
                <a:lnTo>
                  <a:pt x="73" y="179"/>
                </a:lnTo>
                <a:lnTo>
                  <a:pt x="73" y="173"/>
                </a:lnTo>
                <a:lnTo>
                  <a:pt x="73" y="173"/>
                </a:lnTo>
                <a:lnTo>
                  <a:pt x="80" y="169"/>
                </a:lnTo>
                <a:lnTo>
                  <a:pt x="86" y="165"/>
                </a:lnTo>
                <a:lnTo>
                  <a:pt x="98" y="157"/>
                </a:lnTo>
                <a:lnTo>
                  <a:pt x="98" y="157"/>
                </a:lnTo>
                <a:lnTo>
                  <a:pt x="91" y="165"/>
                </a:lnTo>
                <a:lnTo>
                  <a:pt x="84" y="173"/>
                </a:lnTo>
                <a:lnTo>
                  <a:pt x="84" y="173"/>
                </a:lnTo>
                <a:lnTo>
                  <a:pt x="84" y="175"/>
                </a:lnTo>
                <a:lnTo>
                  <a:pt x="86" y="175"/>
                </a:lnTo>
                <a:lnTo>
                  <a:pt x="86" y="175"/>
                </a:lnTo>
                <a:lnTo>
                  <a:pt x="94" y="172"/>
                </a:lnTo>
                <a:lnTo>
                  <a:pt x="94" y="172"/>
                </a:lnTo>
                <a:lnTo>
                  <a:pt x="100" y="168"/>
                </a:lnTo>
                <a:lnTo>
                  <a:pt x="100" y="168"/>
                </a:lnTo>
                <a:lnTo>
                  <a:pt x="103" y="168"/>
                </a:lnTo>
                <a:lnTo>
                  <a:pt x="104" y="169"/>
                </a:lnTo>
                <a:lnTo>
                  <a:pt x="103" y="173"/>
                </a:lnTo>
                <a:lnTo>
                  <a:pt x="103" y="173"/>
                </a:lnTo>
                <a:lnTo>
                  <a:pt x="104" y="175"/>
                </a:lnTo>
                <a:lnTo>
                  <a:pt x="104" y="175"/>
                </a:lnTo>
                <a:lnTo>
                  <a:pt x="104" y="175"/>
                </a:lnTo>
                <a:lnTo>
                  <a:pt x="106" y="180"/>
                </a:lnTo>
                <a:lnTo>
                  <a:pt x="106" y="180"/>
                </a:lnTo>
                <a:lnTo>
                  <a:pt x="90" y="179"/>
                </a:lnTo>
                <a:lnTo>
                  <a:pt x="73" y="179"/>
                </a:lnTo>
                <a:lnTo>
                  <a:pt x="73" y="179"/>
                </a:lnTo>
                <a:close/>
                <a:moveTo>
                  <a:pt x="113" y="119"/>
                </a:moveTo>
                <a:lnTo>
                  <a:pt x="113" y="119"/>
                </a:lnTo>
                <a:lnTo>
                  <a:pt x="111" y="121"/>
                </a:lnTo>
                <a:lnTo>
                  <a:pt x="111" y="121"/>
                </a:lnTo>
                <a:lnTo>
                  <a:pt x="125" y="108"/>
                </a:lnTo>
                <a:lnTo>
                  <a:pt x="137" y="95"/>
                </a:lnTo>
                <a:lnTo>
                  <a:pt x="137" y="95"/>
                </a:lnTo>
                <a:lnTo>
                  <a:pt x="145" y="88"/>
                </a:lnTo>
                <a:lnTo>
                  <a:pt x="146" y="88"/>
                </a:lnTo>
                <a:lnTo>
                  <a:pt x="145" y="90"/>
                </a:lnTo>
                <a:lnTo>
                  <a:pt x="140" y="98"/>
                </a:lnTo>
                <a:lnTo>
                  <a:pt x="140" y="98"/>
                </a:lnTo>
                <a:lnTo>
                  <a:pt x="123" y="117"/>
                </a:lnTo>
                <a:lnTo>
                  <a:pt x="123" y="117"/>
                </a:lnTo>
                <a:lnTo>
                  <a:pt x="123" y="118"/>
                </a:lnTo>
                <a:lnTo>
                  <a:pt x="126" y="118"/>
                </a:lnTo>
                <a:lnTo>
                  <a:pt x="126" y="118"/>
                </a:lnTo>
                <a:lnTo>
                  <a:pt x="138" y="108"/>
                </a:lnTo>
                <a:lnTo>
                  <a:pt x="149" y="99"/>
                </a:lnTo>
                <a:lnTo>
                  <a:pt x="149" y="99"/>
                </a:lnTo>
                <a:lnTo>
                  <a:pt x="154" y="94"/>
                </a:lnTo>
                <a:lnTo>
                  <a:pt x="156" y="94"/>
                </a:lnTo>
                <a:lnTo>
                  <a:pt x="156" y="95"/>
                </a:lnTo>
                <a:lnTo>
                  <a:pt x="154" y="99"/>
                </a:lnTo>
                <a:lnTo>
                  <a:pt x="154" y="99"/>
                </a:lnTo>
                <a:lnTo>
                  <a:pt x="141" y="117"/>
                </a:lnTo>
                <a:lnTo>
                  <a:pt x="141" y="117"/>
                </a:lnTo>
                <a:lnTo>
                  <a:pt x="141" y="118"/>
                </a:lnTo>
                <a:lnTo>
                  <a:pt x="142" y="118"/>
                </a:lnTo>
                <a:lnTo>
                  <a:pt x="142" y="118"/>
                </a:lnTo>
                <a:lnTo>
                  <a:pt x="153" y="113"/>
                </a:lnTo>
                <a:lnTo>
                  <a:pt x="157" y="111"/>
                </a:lnTo>
                <a:lnTo>
                  <a:pt x="158" y="113"/>
                </a:lnTo>
                <a:lnTo>
                  <a:pt x="158" y="114"/>
                </a:lnTo>
                <a:lnTo>
                  <a:pt x="158" y="114"/>
                </a:lnTo>
                <a:lnTo>
                  <a:pt x="158" y="115"/>
                </a:lnTo>
                <a:lnTo>
                  <a:pt x="160" y="117"/>
                </a:lnTo>
                <a:lnTo>
                  <a:pt x="161" y="117"/>
                </a:lnTo>
                <a:lnTo>
                  <a:pt x="161" y="115"/>
                </a:lnTo>
                <a:lnTo>
                  <a:pt x="161" y="115"/>
                </a:lnTo>
                <a:lnTo>
                  <a:pt x="162" y="111"/>
                </a:lnTo>
                <a:lnTo>
                  <a:pt x="162" y="111"/>
                </a:lnTo>
                <a:lnTo>
                  <a:pt x="162" y="121"/>
                </a:lnTo>
                <a:lnTo>
                  <a:pt x="162" y="121"/>
                </a:lnTo>
                <a:lnTo>
                  <a:pt x="137" y="121"/>
                </a:lnTo>
                <a:lnTo>
                  <a:pt x="113" y="119"/>
                </a:lnTo>
                <a:lnTo>
                  <a:pt x="113" y="119"/>
                </a:lnTo>
                <a:close/>
                <a:moveTo>
                  <a:pt x="152" y="86"/>
                </a:moveTo>
                <a:lnTo>
                  <a:pt x="152" y="86"/>
                </a:lnTo>
                <a:lnTo>
                  <a:pt x="160" y="86"/>
                </a:lnTo>
                <a:lnTo>
                  <a:pt x="160" y="86"/>
                </a:lnTo>
                <a:lnTo>
                  <a:pt x="145" y="96"/>
                </a:lnTo>
                <a:lnTo>
                  <a:pt x="133" y="108"/>
                </a:lnTo>
                <a:lnTo>
                  <a:pt x="133" y="108"/>
                </a:lnTo>
                <a:lnTo>
                  <a:pt x="142" y="98"/>
                </a:lnTo>
                <a:lnTo>
                  <a:pt x="148" y="91"/>
                </a:lnTo>
                <a:lnTo>
                  <a:pt x="152" y="86"/>
                </a:lnTo>
                <a:lnTo>
                  <a:pt x="152" y="86"/>
                </a:lnTo>
                <a:close/>
                <a:moveTo>
                  <a:pt x="92" y="13"/>
                </a:moveTo>
                <a:lnTo>
                  <a:pt x="92" y="13"/>
                </a:lnTo>
                <a:lnTo>
                  <a:pt x="76" y="23"/>
                </a:lnTo>
                <a:lnTo>
                  <a:pt x="76" y="23"/>
                </a:lnTo>
                <a:lnTo>
                  <a:pt x="76" y="13"/>
                </a:lnTo>
                <a:lnTo>
                  <a:pt x="76" y="13"/>
                </a:lnTo>
                <a:lnTo>
                  <a:pt x="92" y="13"/>
                </a:lnTo>
                <a:lnTo>
                  <a:pt x="92" y="13"/>
                </a:lnTo>
                <a:close/>
                <a:moveTo>
                  <a:pt x="44" y="80"/>
                </a:moveTo>
                <a:lnTo>
                  <a:pt x="44" y="80"/>
                </a:lnTo>
                <a:lnTo>
                  <a:pt x="44" y="80"/>
                </a:lnTo>
                <a:lnTo>
                  <a:pt x="44" y="80"/>
                </a:lnTo>
                <a:lnTo>
                  <a:pt x="37" y="86"/>
                </a:lnTo>
                <a:lnTo>
                  <a:pt x="32" y="92"/>
                </a:lnTo>
                <a:lnTo>
                  <a:pt x="21" y="104"/>
                </a:lnTo>
                <a:lnTo>
                  <a:pt x="21" y="104"/>
                </a:lnTo>
                <a:lnTo>
                  <a:pt x="17" y="107"/>
                </a:lnTo>
                <a:lnTo>
                  <a:pt x="19" y="103"/>
                </a:lnTo>
                <a:lnTo>
                  <a:pt x="26" y="95"/>
                </a:lnTo>
                <a:lnTo>
                  <a:pt x="26" y="95"/>
                </a:lnTo>
                <a:lnTo>
                  <a:pt x="30" y="88"/>
                </a:lnTo>
                <a:lnTo>
                  <a:pt x="34" y="83"/>
                </a:lnTo>
                <a:lnTo>
                  <a:pt x="34" y="83"/>
                </a:lnTo>
                <a:lnTo>
                  <a:pt x="34" y="80"/>
                </a:lnTo>
                <a:lnTo>
                  <a:pt x="32" y="80"/>
                </a:lnTo>
                <a:lnTo>
                  <a:pt x="32" y="80"/>
                </a:lnTo>
                <a:lnTo>
                  <a:pt x="26" y="86"/>
                </a:lnTo>
                <a:lnTo>
                  <a:pt x="19" y="91"/>
                </a:lnTo>
                <a:lnTo>
                  <a:pt x="19" y="91"/>
                </a:lnTo>
                <a:lnTo>
                  <a:pt x="15" y="94"/>
                </a:lnTo>
                <a:lnTo>
                  <a:pt x="15" y="94"/>
                </a:lnTo>
                <a:lnTo>
                  <a:pt x="15" y="91"/>
                </a:lnTo>
                <a:lnTo>
                  <a:pt x="21" y="80"/>
                </a:lnTo>
                <a:lnTo>
                  <a:pt x="21" y="80"/>
                </a:lnTo>
                <a:lnTo>
                  <a:pt x="21" y="80"/>
                </a:lnTo>
                <a:lnTo>
                  <a:pt x="21" y="80"/>
                </a:lnTo>
                <a:lnTo>
                  <a:pt x="44" y="80"/>
                </a:lnTo>
                <a:lnTo>
                  <a:pt x="44" y="80"/>
                </a:lnTo>
                <a:close/>
                <a:moveTo>
                  <a:pt x="25" y="114"/>
                </a:moveTo>
                <a:lnTo>
                  <a:pt x="25" y="114"/>
                </a:lnTo>
                <a:lnTo>
                  <a:pt x="32" y="108"/>
                </a:lnTo>
                <a:lnTo>
                  <a:pt x="37" y="104"/>
                </a:lnTo>
                <a:lnTo>
                  <a:pt x="46" y="92"/>
                </a:lnTo>
                <a:lnTo>
                  <a:pt x="46" y="92"/>
                </a:lnTo>
                <a:lnTo>
                  <a:pt x="52" y="88"/>
                </a:lnTo>
                <a:lnTo>
                  <a:pt x="45" y="96"/>
                </a:lnTo>
                <a:lnTo>
                  <a:pt x="45" y="96"/>
                </a:lnTo>
                <a:lnTo>
                  <a:pt x="33" y="113"/>
                </a:lnTo>
                <a:lnTo>
                  <a:pt x="33" y="113"/>
                </a:lnTo>
                <a:lnTo>
                  <a:pt x="33" y="114"/>
                </a:lnTo>
                <a:lnTo>
                  <a:pt x="33" y="114"/>
                </a:lnTo>
                <a:lnTo>
                  <a:pt x="25" y="114"/>
                </a:lnTo>
                <a:lnTo>
                  <a:pt x="25" y="114"/>
                </a:ln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67" name="组合 66"/>
          <p:cNvGrpSpPr/>
          <p:nvPr/>
        </p:nvGrpSpPr>
        <p:grpSpPr>
          <a:xfrm rot="20970682">
            <a:off x="2246686" y="912149"/>
            <a:ext cx="730618" cy="645156"/>
            <a:chOff x="7079796" y="900174"/>
            <a:chExt cx="479629" cy="389819"/>
          </a:xfrm>
          <a:solidFill>
            <a:srgbClr val="005790"/>
          </a:solidFill>
        </p:grpSpPr>
        <p:sp>
          <p:nvSpPr>
            <p:cNvPr id="68" name="Freeform 547"/>
            <p:cNvSpPr/>
            <p:nvPr/>
          </p:nvSpPr>
          <p:spPr bwMode="auto">
            <a:xfrm>
              <a:off x="7079796" y="900174"/>
              <a:ext cx="248414" cy="242681"/>
            </a:xfrm>
            <a:custGeom>
              <a:avLst/>
              <a:gdLst>
                <a:gd name="T0" fmla="*/ 126 w 130"/>
                <a:gd name="T1" fmla="*/ 11 h 127"/>
                <a:gd name="T2" fmla="*/ 97 w 130"/>
                <a:gd name="T3" fmla="*/ 3 h 127"/>
                <a:gd name="T4" fmla="*/ 62 w 130"/>
                <a:gd name="T5" fmla="*/ 2 h 127"/>
                <a:gd name="T6" fmla="*/ 37 w 130"/>
                <a:gd name="T7" fmla="*/ 7 h 127"/>
                <a:gd name="T8" fmla="*/ 24 w 130"/>
                <a:gd name="T9" fmla="*/ 14 h 127"/>
                <a:gd name="T10" fmla="*/ 12 w 130"/>
                <a:gd name="T11" fmla="*/ 24 h 127"/>
                <a:gd name="T12" fmla="*/ 6 w 130"/>
                <a:gd name="T13" fmla="*/ 31 h 127"/>
                <a:gd name="T14" fmla="*/ 0 w 130"/>
                <a:gd name="T15" fmla="*/ 47 h 127"/>
                <a:gd name="T16" fmla="*/ 0 w 130"/>
                <a:gd name="T17" fmla="*/ 64 h 127"/>
                <a:gd name="T18" fmla="*/ 4 w 130"/>
                <a:gd name="T19" fmla="*/ 80 h 127"/>
                <a:gd name="T20" fmla="*/ 13 w 130"/>
                <a:gd name="T21" fmla="*/ 93 h 127"/>
                <a:gd name="T22" fmla="*/ 20 w 130"/>
                <a:gd name="T23" fmla="*/ 100 h 127"/>
                <a:gd name="T24" fmla="*/ 36 w 130"/>
                <a:gd name="T25" fmla="*/ 110 h 127"/>
                <a:gd name="T26" fmla="*/ 63 w 130"/>
                <a:gd name="T27" fmla="*/ 120 h 127"/>
                <a:gd name="T28" fmla="*/ 81 w 130"/>
                <a:gd name="T29" fmla="*/ 127 h 127"/>
                <a:gd name="T30" fmla="*/ 87 w 130"/>
                <a:gd name="T31" fmla="*/ 126 h 127"/>
                <a:gd name="T32" fmla="*/ 90 w 130"/>
                <a:gd name="T33" fmla="*/ 122 h 127"/>
                <a:gd name="T34" fmla="*/ 90 w 130"/>
                <a:gd name="T35" fmla="*/ 116 h 127"/>
                <a:gd name="T36" fmla="*/ 86 w 130"/>
                <a:gd name="T37" fmla="*/ 111 h 127"/>
                <a:gd name="T38" fmla="*/ 59 w 130"/>
                <a:gd name="T39" fmla="*/ 101 h 127"/>
                <a:gd name="T40" fmla="*/ 32 w 130"/>
                <a:gd name="T41" fmla="*/ 88 h 127"/>
                <a:gd name="T42" fmla="*/ 22 w 130"/>
                <a:gd name="T43" fmla="*/ 78 h 127"/>
                <a:gd name="T44" fmla="*/ 16 w 130"/>
                <a:gd name="T45" fmla="*/ 68 h 127"/>
                <a:gd name="T46" fmla="*/ 16 w 130"/>
                <a:gd name="T47" fmla="*/ 54 h 127"/>
                <a:gd name="T48" fmla="*/ 21 w 130"/>
                <a:gd name="T49" fmla="*/ 39 h 127"/>
                <a:gd name="T50" fmla="*/ 24 w 130"/>
                <a:gd name="T51" fmla="*/ 34 h 127"/>
                <a:gd name="T52" fmla="*/ 33 w 130"/>
                <a:gd name="T53" fmla="*/ 26 h 127"/>
                <a:gd name="T54" fmla="*/ 52 w 130"/>
                <a:gd name="T55" fmla="*/ 18 h 127"/>
                <a:gd name="T56" fmla="*/ 81 w 130"/>
                <a:gd name="T57" fmla="*/ 16 h 127"/>
                <a:gd name="T58" fmla="*/ 108 w 130"/>
                <a:gd name="T59" fmla="*/ 22 h 127"/>
                <a:gd name="T60" fmla="*/ 118 w 130"/>
                <a:gd name="T61" fmla="*/ 26 h 127"/>
                <a:gd name="T62" fmla="*/ 125 w 130"/>
                <a:gd name="T63" fmla="*/ 26 h 127"/>
                <a:gd name="T64" fmla="*/ 130 w 130"/>
                <a:gd name="T65" fmla="*/ 22 h 127"/>
                <a:gd name="T66" fmla="*/ 130 w 130"/>
                <a:gd name="T67" fmla="*/ 16 h 127"/>
                <a:gd name="T68" fmla="*/ 126 w 130"/>
                <a:gd name="T69" fmla="*/ 11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0" h="127">
                  <a:moveTo>
                    <a:pt x="126" y="11"/>
                  </a:moveTo>
                  <a:lnTo>
                    <a:pt x="126" y="11"/>
                  </a:lnTo>
                  <a:lnTo>
                    <a:pt x="113" y="6"/>
                  </a:lnTo>
                  <a:lnTo>
                    <a:pt x="97" y="3"/>
                  </a:lnTo>
                  <a:lnTo>
                    <a:pt x="79" y="0"/>
                  </a:lnTo>
                  <a:lnTo>
                    <a:pt x="62" y="2"/>
                  </a:lnTo>
                  <a:lnTo>
                    <a:pt x="45" y="4"/>
                  </a:lnTo>
                  <a:lnTo>
                    <a:pt x="37" y="7"/>
                  </a:lnTo>
                  <a:lnTo>
                    <a:pt x="31" y="10"/>
                  </a:lnTo>
                  <a:lnTo>
                    <a:pt x="24" y="14"/>
                  </a:lnTo>
                  <a:lnTo>
                    <a:pt x="17" y="19"/>
                  </a:lnTo>
                  <a:lnTo>
                    <a:pt x="12" y="24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2" y="39"/>
                  </a:lnTo>
                  <a:lnTo>
                    <a:pt x="0" y="47"/>
                  </a:lnTo>
                  <a:lnTo>
                    <a:pt x="0" y="56"/>
                  </a:lnTo>
                  <a:lnTo>
                    <a:pt x="0" y="64"/>
                  </a:lnTo>
                  <a:lnTo>
                    <a:pt x="1" y="72"/>
                  </a:lnTo>
                  <a:lnTo>
                    <a:pt x="4" y="80"/>
                  </a:lnTo>
                  <a:lnTo>
                    <a:pt x="8" y="87"/>
                  </a:lnTo>
                  <a:lnTo>
                    <a:pt x="13" y="93"/>
                  </a:lnTo>
                  <a:lnTo>
                    <a:pt x="13" y="93"/>
                  </a:lnTo>
                  <a:lnTo>
                    <a:pt x="20" y="100"/>
                  </a:lnTo>
                  <a:lnTo>
                    <a:pt x="28" y="105"/>
                  </a:lnTo>
                  <a:lnTo>
                    <a:pt x="36" y="110"/>
                  </a:lnTo>
                  <a:lnTo>
                    <a:pt x="45" y="114"/>
                  </a:lnTo>
                  <a:lnTo>
                    <a:pt x="63" y="120"/>
                  </a:lnTo>
                  <a:lnTo>
                    <a:pt x="81" y="127"/>
                  </a:lnTo>
                  <a:lnTo>
                    <a:pt x="81" y="127"/>
                  </a:lnTo>
                  <a:lnTo>
                    <a:pt x="85" y="127"/>
                  </a:lnTo>
                  <a:lnTo>
                    <a:pt x="87" y="126"/>
                  </a:lnTo>
                  <a:lnTo>
                    <a:pt x="90" y="124"/>
                  </a:lnTo>
                  <a:lnTo>
                    <a:pt x="90" y="122"/>
                  </a:lnTo>
                  <a:lnTo>
                    <a:pt x="91" y="119"/>
                  </a:lnTo>
                  <a:lnTo>
                    <a:pt x="90" y="116"/>
                  </a:lnTo>
                  <a:lnTo>
                    <a:pt x="89" y="114"/>
                  </a:lnTo>
                  <a:lnTo>
                    <a:pt x="86" y="111"/>
                  </a:lnTo>
                  <a:lnTo>
                    <a:pt x="86" y="111"/>
                  </a:lnTo>
                  <a:lnTo>
                    <a:pt x="59" y="101"/>
                  </a:lnTo>
                  <a:lnTo>
                    <a:pt x="45" y="95"/>
                  </a:lnTo>
                  <a:lnTo>
                    <a:pt x="32" y="88"/>
                  </a:lnTo>
                  <a:lnTo>
                    <a:pt x="27" y="83"/>
                  </a:lnTo>
                  <a:lnTo>
                    <a:pt x="22" y="78"/>
                  </a:lnTo>
                  <a:lnTo>
                    <a:pt x="18" y="73"/>
                  </a:lnTo>
                  <a:lnTo>
                    <a:pt x="16" y="68"/>
                  </a:lnTo>
                  <a:lnTo>
                    <a:pt x="16" y="61"/>
                  </a:lnTo>
                  <a:lnTo>
                    <a:pt x="16" y="54"/>
                  </a:lnTo>
                  <a:lnTo>
                    <a:pt x="17" y="47"/>
                  </a:lnTo>
                  <a:lnTo>
                    <a:pt x="21" y="39"/>
                  </a:lnTo>
                  <a:lnTo>
                    <a:pt x="21" y="39"/>
                  </a:lnTo>
                  <a:lnTo>
                    <a:pt x="24" y="34"/>
                  </a:lnTo>
                  <a:lnTo>
                    <a:pt x="29" y="30"/>
                  </a:lnTo>
                  <a:lnTo>
                    <a:pt x="33" y="26"/>
                  </a:lnTo>
                  <a:lnTo>
                    <a:pt x="40" y="23"/>
                  </a:lnTo>
                  <a:lnTo>
                    <a:pt x="52" y="18"/>
                  </a:lnTo>
                  <a:lnTo>
                    <a:pt x="66" y="16"/>
                  </a:lnTo>
                  <a:lnTo>
                    <a:pt x="81" y="16"/>
                  </a:lnTo>
                  <a:lnTo>
                    <a:pt x="94" y="19"/>
                  </a:lnTo>
                  <a:lnTo>
                    <a:pt x="108" y="22"/>
                  </a:lnTo>
                  <a:lnTo>
                    <a:pt x="118" y="26"/>
                  </a:lnTo>
                  <a:lnTo>
                    <a:pt x="118" y="26"/>
                  </a:lnTo>
                  <a:lnTo>
                    <a:pt x="122" y="26"/>
                  </a:lnTo>
                  <a:lnTo>
                    <a:pt x="125" y="26"/>
                  </a:lnTo>
                  <a:lnTo>
                    <a:pt x="128" y="24"/>
                  </a:lnTo>
                  <a:lnTo>
                    <a:pt x="130" y="22"/>
                  </a:lnTo>
                  <a:lnTo>
                    <a:pt x="130" y="19"/>
                  </a:lnTo>
                  <a:lnTo>
                    <a:pt x="130" y="16"/>
                  </a:lnTo>
                  <a:lnTo>
                    <a:pt x="129" y="14"/>
                  </a:lnTo>
                  <a:lnTo>
                    <a:pt x="126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548"/>
            <p:cNvSpPr/>
            <p:nvPr/>
          </p:nvSpPr>
          <p:spPr bwMode="auto">
            <a:xfrm>
              <a:off x="7079796" y="900174"/>
              <a:ext cx="248414" cy="242681"/>
            </a:xfrm>
            <a:custGeom>
              <a:avLst/>
              <a:gdLst>
                <a:gd name="T0" fmla="*/ 126 w 130"/>
                <a:gd name="T1" fmla="*/ 11 h 127"/>
                <a:gd name="T2" fmla="*/ 97 w 130"/>
                <a:gd name="T3" fmla="*/ 3 h 127"/>
                <a:gd name="T4" fmla="*/ 62 w 130"/>
                <a:gd name="T5" fmla="*/ 2 h 127"/>
                <a:gd name="T6" fmla="*/ 37 w 130"/>
                <a:gd name="T7" fmla="*/ 7 h 127"/>
                <a:gd name="T8" fmla="*/ 24 w 130"/>
                <a:gd name="T9" fmla="*/ 14 h 127"/>
                <a:gd name="T10" fmla="*/ 12 w 130"/>
                <a:gd name="T11" fmla="*/ 24 h 127"/>
                <a:gd name="T12" fmla="*/ 6 w 130"/>
                <a:gd name="T13" fmla="*/ 31 h 127"/>
                <a:gd name="T14" fmla="*/ 0 w 130"/>
                <a:gd name="T15" fmla="*/ 47 h 127"/>
                <a:gd name="T16" fmla="*/ 0 w 130"/>
                <a:gd name="T17" fmla="*/ 64 h 127"/>
                <a:gd name="T18" fmla="*/ 4 w 130"/>
                <a:gd name="T19" fmla="*/ 80 h 127"/>
                <a:gd name="T20" fmla="*/ 13 w 130"/>
                <a:gd name="T21" fmla="*/ 93 h 127"/>
                <a:gd name="T22" fmla="*/ 20 w 130"/>
                <a:gd name="T23" fmla="*/ 100 h 127"/>
                <a:gd name="T24" fmla="*/ 36 w 130"/>
                <a:gd name="T25" fmla="*/ 110 h 127"/>
                <a:gd name="T26" fmla="*/ 63 w 130"/>
                <a:gd name="T27" fmla="*/ 120 h 127"/>
                <a:gd name="T28" fmla="*/ 81 w 130"/>
                <a:gd name="T29" fmla="*/ 127 h 127"/>
                <a:gd name="T30" fmla="*/ 87 w 130"/>
                <a:gd name="T31" fmla="*/ 126 h 127"/>
                <a:gd name="T32" fmla="*/ 90 w 130"/>
                <a:gd name="T33" fmla="*/ 122 h 127"/>
                <a:gd name="T34" fmla="*/ 90 w 130"/>
                <a:gd name="T35" fmla="*/ 116 h 127"/>
                <a:gd name="T36" fmla="*/ 86 w 130"/>
                <a:gd name="T37" fmla="*/ 111 h 127"/>
                <a:gd name="T38" fmla="*/ 59 w 130"/>
                <a:gd name="T39" fmla="*/ 101 h 127"/>
                <a:gd name="T40" fmla="*/ 32 w 130"/>
                <a:gd name="T41" fmla="*/ 88 h 127"/>
                <a:gd name="T42" fmla="*/ 22 w 130"/>
                <a:gd name="T43" fmla="*/ 78 h 127"/>
                <a:gd name="T44" fmla="*/ 16 w 130"/>
                <a:gd name="T45" fmla="*/ 68 h 127"/>
                <a:gd name="T46" fmla="*/ 16 w 130"/>
                <a:gd name="T47" fmla="*/ 54 h 127"/>
                <a:gd name="T48" fmla="*/ 21 w 130"/>
                <a:gd name="T49" fmla="*/ 39 h 127"/>
                <a:gd name="T50" fmla="*/ 24 w 130"/>
                <a:gd name="T51" fmla="*/ 34 h 127"/>
                <a:gd name="T52" fmla="*/ 33 w 130"/>
                <a:gd name="T53" fmla="*/ 26 h 127"/>
                <a:gd name="T54" fmla="*/ 52 w 130"/>
                <a:gd name="T55" fmla="*/ 18 h 127"/>
                <a:gd name="T56" fmla="*/ 81 w 130"/>
                <a:gd name="T57" fmla="*/ 16 h 127"/>
                <a:gd name="T58" fmla="*/ 108 w 130"/>
                <a:gd name="T59" fmla="*/ 22 h 127"/>
                <a:gd name="T60" fmla="*/ 118 w 130"/>
                <a:gd name="T61" fmla="*/ 26 h 127"/>
                <a:gd name="T62" fmla="*/ 125 w 130"/>
                <a:gd name="T63" fmla="*/ 26 h 127"/>
                <a:gd name="T64" fmla="*/ 130 w 130"/>
                <a:gd name="T65" fmla="*/ 22 h 127"/>
                <a:gd name="T66" fmla="*/ 130 w 130"/>
                <a:gd name="T67" fmla="*/ 16 h 127"/>
                <a:gd name="T68" fmla="*/ 126 w 130"/>
                <a:gd name="T69" fmla="*/ 11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0" h="127">
                  <a:moveTo>
                    <a:pt x="126" y="11"/>
                  </a:moveTo>
                  <a:lnTo>
                    <a:pt x="126" y="11"/>
                  </a:lnTo>
                  <a:lnTo>
                    <a:pt x="113" y="6"/>
                  </a:lnTo>
                  <a:lnTo>
                    <a:pt x="97" y="3"/>
                  </a:lnTo>
                  <a:lnTo>
                    <a:pt x="79" y="0"/>
                  </a:lnTo>
                  <a:lnTo>
                    <a:pt x="62" y="2"/>
                  </a:lnTo>
                  <a:lnTo>
                    <a:pt x="45" y="4"/>
                  </a:lnTo>
                  <a:lnTo>
                    <a:pt x="37" y="7"/>
                  </a:lnTo>
                  <a:lnTo>
                    <a:pt x="31" y="10"/>
                  </a:lnTo>
                  <a:lnTo>
                    <a:pt x="24" y="14"/>
                  </a:lnTo>
                  <a:lnTo>
                    <a:pt x="17" y="19"/>
                  </a:lnTo>
                  <a:lnTo>
                    <a:pt x="12" y="24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2" y="39"/>
                  </a:lnTo>
                  <a:lnTo>
                    <a:pt x="0" y="47"/>
                  </a:lnTo>
                  <a:lnTo>
                    <a:pt x="0" y="56"/>
                  </a:lnTo>
                  <a:lnTo>
                    <a:pt x="0" y="64"/>
                  </a:lnTo>
                  <a:lnTo>
                    <a:pt x="1" y="72"/>
                  </a:lnTo>
                  <a:lnTo>
                    <a:pt x="4" y="80"/>
                  </a:lnTo>
                  <a:lnTo>
                    <a:pt x="8" y="87"/>
                  </a:lnTo>
                  <a:lnTo>
                    <a:pt x="13" y="93"/>
                  </a:lnTo>
                  <a:lnTo>
                    <a:pt x="13" y="93"/>
                  </a:lnTo>
                  <a:lnTo>
                    <a:pt x="20" y="100"/>
                  </a:lnTo>
                  <a:lnTo>
                    <a:pt x="28" y="105"/>
                  </a:lnTo>
                  <a:lnTo>
                    <a:pt x="36" y="110"/>
                  </a:lnTo>
                  <a:lnTo>
                    <a:pt x="45" y="114"/>
                  </a:lnTo>
                  <a:lnTo>
                    <a:pt x="63" y="120"/>
                  </a:lnTo>
                  <a:lnTo>
                    <a:pt x="81" y="127"/>
                  </a:lnTo>
                  <a:lnTo>
                    <a:pt x="81" y="127"/>
                  </a:lnTo>
                  <a:lnTo>
                    <a:pt x="85" y="127"/>
                  </a:lnTo>
                  <a:lnTo>
                    <a:pt x="87" y="126"/>
                  </a:lnTo>
                  <a:lnTo>
                    <a:pt x="90" y="124"/>
                  </a:lnTo>
                  <a:lnTo>
                    <a:pt x="90" y="122"/>
                  </a:lnTo>
                  <a:lnTo>
                    <a:pt x="91" y="119"/>
                  </a:lnTo>
                  <a:lnTo>
                    <a:pt x="90" y="116"/>
                  </a:lnTo>
                  <a:lnTo>
                    <a:pt x="89" y="114"/>
                  </a:lnTo>
                  <a:lnTo>
                    <a:pt x="86" y="111"/>
                  </a:lnTo>
                  <a:lnTo>
                    <a:pt x="86" y="111"/>
                  </a:lnTo>
                  <a:lnTo>
                    <a:pt x="59" y="101"/>
                  </a:lnTo>
                  <a:lnTo>
                    <a:pt x="45" y="95"/>
                  </a:lnTo>
                  <a:lnTo>
                    <a:pt x="32" y="88"/>
                  </a:lnTo>
                  <a:lnTo>
                    <a:pt x="27" y="83"/>
                  </a:lnTo>
                  <a:lnTo>
                    <a:pt x="22" y="78"/>
                  </a:lnTo>
                  <a:lnTo>
                    <a:pt x="18" y="73"/>
                  </a:lnTo>
                  <a:lnTo>
                    <a:pt x="16" y="68"/>
                  </a:lnTo>
                  <a:lnTo>
                    <a:pt x="16" y="61"/>
                  </a:lnTo>
                  <a:lnTo>
                    <a:pt x="16" y="54"/>
                  </a:lnTo>
                  <a:lnTo>
                    <a:pt x="17" y="47"/>
                  </a:lnTo>
                  <a:lnTo>
                    <a:pt x="21" y="39"/>
                  </a:lnTo>
                  <a:lnTo>
                    <a:pt x="21" y="39"/>
                  </a:lnTo>
                  <a:lnTo>
                    <a:pt x="24" y="34"/>
                  </a:lnTo>
                  <a:lnTo>
                    <a:pt x="29" y="30"/>
                  </a:lnTo>
                  <a:lnTo>
                    <a:pt x="33" y="26"/>
                  </a:lnTo>
                  <a:lnTo>
                    <a:pt x="40" y="23"/>
                  </a:lnTo>
                  <a:lnTo>
                    <a:pt x="52" y="18"/>
                  </a:lnTo>
                  <a:lnTo>
                    <a:pt x="66" y="16"/>
                  </a:lnTo>
                  <a:lnTo>
                    <a:pt x="81" y="16"/>
                  </a:lnTo>
                  <a:lnTo>
                    <a:pt x="94" y="19"/>
                  </a:lnTo>
                  <a:lnTo>
                    <a:pt x="108" y="22"/>
                  </a:lnTo>
                  <a:lnTo>
                    <a:pt x="118" y="26"/>
                  </a:lnTo>
                  <a:lnTo>
                    <a:pt x="118" y="26"/>
                  </a:lnTo>
                  <a:lnTo>
                    <a:pt x="122" y="26"/>
                  </a:lnTo>
                  <a:lnTo>
                    <a:pt x="125" y="26"/>
                  </a:lnTo>
                  <a:lnTo>
                    <a:pt x="128" y="24"/>
                  </a:lnTo>
                  <a:lnTo>
                    <a:pt x="130" y="22"/>
                  </a:lnTo>
                  <a:lnTo>
                    <a:pt x="130" y="19"/>
                  </a:lnTo>
                  <a:lnTo>
                    <a:pt x="130" y="16"/>
                  </a:lnTo>
                  <a:lnTo>
                    <a:pt x="129" y="14"/>
                  </a:lnTo>
                  <a:lnTo>
                    <a:pt x="126" y="11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549"/>
            <p:cNvSpPr/>
            <p:nvPr/>
          </p:nvSpPr>
          <p:spPr bwMode="auto">
            <a:xfrm>
              <a:off x="7289992" y="944124"/>
              <a:ext cx="214018" cy="250325"/>
            </a:xfrm>
            <a:custGeom>
              <a:avLst/>
              <a:gdLst>
                <a:gd name="T0" fmla="*/ 58 w 112"/>
                <a:gd name="T1" fmla="*/ 3 h 131"/>
                <a:gd name="T2" fmla="*/ 27 w 112"/>
                <a:gd name="T3" fmla="*/ 31 h 131"/>
                <a:gd name="T4" fmla="*/ 10 w 112"/>
                <a:gd name="T5" fmla="*/ 54 h 131"/>
                <a:gd name="T6" fmla="*/ 0 w 112"/>
                <a:gd name="T7" fmla="*/ 81 h 131"/>
                <a:gd name="T8" fmla="*/ 0 w 112"/>
                <a:gd name="T9" fmla="*/ 95 h 131"/>
                <a:gd name="T10" fmla="*/ 3 w 112"/>
                <a:gd name="T11" fmla="*/ 107 h 131"/>
                <a:gd name="T12" fmla="*/ 15 w 112"/>
                <a:gd name="T13" fmla="*/ 123 h 131"/>
                <a:gd name="T14" fmla="*/ 34 w 112"/>
                <a:gd name="T15" fmla="*/ 131 h 131"/>
                <a:gd name="T16" fmla="*/ 56 w 112"/>
                <a:gd name="T17" fmla="*/ 130 h 131"/>
                <a:gd name="T18" fmla="*/ 66 w 112"/>
                <a:gd name="T19" fmla="*/ 126 h 131"/>
                <a:gd name="T20" fmla="*/ 84 w 112"/>
                <a:gd name="T21" fmla="*/ 114 h 131"/>
                <a:gd name="T22" fmla="*/ 97 w 112"/>
                <a:gd name="T23" fmla="*/ 99 h 131"/>
                <a:gd name="T24" fmla="*/ 107 w 112"/>
                <a:gd name="T25" fmla="*/ 81 h 131"/>
                <a:gd name="T26" fmla="*/ 112 w 112"/>
                <a:gd name="T27" fmla="*/ 62 h 131"/>
                <a:gd name="T28" fmla="*/ 111 w 112"/>
                <a:gd name="T29" fmla="*/ 43 h 131"/>
                <a:gd name="T30" fmla="*/ 104 w 112"/>
                <a:gd name="T31" fmla="*/ 26 h 131"/>
                <a:gd name="T32" fmla="*/ 92 w 112"/>
                <a:gd name="T33" fmla="*/ 11 h 131"/>
                <a:gd name="T34" fmla="*/ 72 w 112"/>
                <a:gd name="T35" fmla="*/ 1 h 131"/>
                <a:gd name="T36" fmla="*/ 68 w 112"/>
                <a:gd name="T37" fmla="*/ 1 h 131"/>
                <a:gd name="T38" fmla="*/ 62 w 112"/>
                <a:gd name="T39" fmla="*/ 4 h 131"/>
                <a:gd name="T40" fmla="*/ 61 w 112"/>
                <a:gd name="T41" fmla="*/ 10 h 131"/>
                <a:gd name="T42" fmla="*/ 64 w 112"/>
                <a:gd name="T43" fmla="*/ 15 h 131"/>
                <a:gd name="T44" fmla="*/ 66 w 112"/>
                <a:gd name="T45" fmla="*/ 16 h 131"/>
                <a:gd name="T46" fmla="*/ 81 w 112"/>
                <a:gd name="T47" fmla="*/ 24 h 131"/>
                <a:gd name="T48" fmla="*/ 91 w 112"/>
                <a:gd name="T49" fmla="*/ 34 h 131"/>
                <a:gd name="T50" fmla="*/ 96 w 112"/>
                <a:gd name="T51" fmla="*/ 46 h 131"/>
                <a:gd name="T52" fmla="*/ 96 w 112"/>
                <a:gd name="T53" fmla="*/ 60 h 131"/>
                <a:gd name="T54" fmla="*/ 93 w 112"/>
                <a:gd name="T55" fmla="*/ 73 h 131"/>
                <a:gd name="T56" fmla="*/ 77 w 112"/>
                <a:gd name="T57" fmla="*/ 99 h 131"/>
                <a:gd name="T58" fmla="*/ 66 w 112"/>
                <a:gd name="T59" fmla="*/ 108 h 131"/>
                <a:gd name="T60" fmla="*/ 57 w 112"/>
                <a:gd name="T61" fmla="*/ 112 h 131"/>
                <a:gd name="T62" fmla="*/ 41 w 112"/>
                <a:gd name="T63" fmla="*/ 115 h 131"/>
                <a:gd name="T64" fmla="*/ 26 w 112"/>
                <a:gd name="T65" fmla="*/ 109 h 131"/>
                <a:gd name="T66" fmla="*/ 18 w 112"/>
                <a:gd name="T67" fmla="*/ 96 h 131"/>
                <a:gd name="T68" fmla="*/ 16 w 112"/>
                <a:gd name="T69" fmla="*/ 85 h 131"/>
                <a:gd name="T70" fmla="*/ 22 w 112"/>
                <a:gd name="T71" fmla="*/ 64 h 131"/>
                <a:gd name="T72" fmla="*/ 35 w 112"/>
                <a:gd name="T73" fmla="*/ 45 h 131"/>
                <a:gd name="T74" fmla="*/ 53 w 112"/>
                <a:gd name="T75" fmla="*/ 28 h 131"/>
                <a:gd name="T76" fmla="*/ 69 w 112"/>
                <a:gd name="T77" fmla="*/ 14 h 131"/>
                <a:gd name="T78" fmla="*/ 72 w 112"/>
                <a:gd name="T79" fmla="*/ 8 h 131"/>
                <a:gd name="T80" fmla="*/ 69 w 112"/>
                <a:gd name="T81" fmla="*/ 3 h 131"/>
                <a:gd name="T82" fmla="*/ 64 w 112"/>
                <a:gd name="T83" fmla="*/ 0 h 131"/>
                <a:gd name="T84" fmla="*/ 58 w 112"/>
                <a:gd name="T85" fmla="*/ 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2" h="131">
                  <a:moveTo>
                    <a:pt x="58" y="3"/>
                  </a:moveTo>
                  <a:lnTo>
                    <a:pt x="58" y="3"/>
                  </a:lnTo>
                  <a:lnTo>
                    <a:pt x="37" y="22"/>
                  </a:lnTo>
                  <a:lnTo>
                    <a:pt x="27" y="31"/>
                  </a:lnTo>
                  <a:lnTo>
                    <a:pt x="18" y="42"/>
                  </a:lnTo>
                  <a:lnTo>
                    <a:pt x="10" y="54"/>
                  </a:lnTo>
                  <a:lnTo>
                    <a:pt x="4" y="68"/>
                  </a:lnTo>
                  <a:lnTo>
                    <a:pt x="0" y="81"/>
                  </a:lnTo>
                  <a:lnTo>
                    <a:pt x="0" y="88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3" y="107"/>
                  </a:lnTo>
                  <a:lnTo>
                    <a:pt x="8" y="116"/>
                  </a:lnTo>
                  <a:lnTo>
                    <a:pt x="15" y="123"/>
                  </a:lnTo>
                  <a:lnTo>
                    <a:pt x="25" y="128"/>
                  </a:lnTo>
                  <a:lnTo>
                    <a:pt x="34" y="131"/>
                  </a:lnTo>
                  <a:lnTo>
                    <a:pt x="45" y="131"/>
                  </a:lnTo>
                  <a:lnTo>
                    <a:pt x="56" y="130"/>
                  </a:lnTo>
                  <a:lnTo>
                    <a:pt x="66" y="126"/>
                  </a:lnTo>
                  <a:lnTo>
                    <a:pt x="66" y="126"/>
                  </a:lnTo>
                  <a:lnTo>
                    <a:pt x="76" y="120"/>
                  </a:lnTo>
                  <a:lnTo>
                    <a:pt x="84" y="114"/>
                  </a:lnTo>
                  <a:lnTo>
                    <a:pt x="92" y="107"/>
                  </a:lnTo>
                  <a:lnTo>
                    <a:pt x="97" y="99"/>
                  </a:lnTo>
                  <a:lnTo>
                    <a:pt x="103" y="91"/>
                  </a:lnTo>
                  <a:lnTo>
                    <a:pt x="107" y="81"/>
                  </a:lnTo>
                  <a:lnTo>
                    <a:pt x="111" y="72"/>
                  </a:lnTo>
                  <a:lnTo>
                    <a:pt x="112" y="62"/>
                  </a:lnTo>
                  <a:lnTo>
                    <a:pt x="112" y="53"/>
                  </a:lnTo>
                  <a:lnTo>
                    <a:pt x="111" y="43"/>
                  </a:lnTo>
                  <a:lnTo>
                    <a:pt x="108" y="34"/>
                  </a:lnTo>
                  <a:lnTo>
                    <a:pt x="104" y="26"/>
                  </a:lnTo>
                  <a:lnTo>
                    <a:pt x="99" y="18"/>
                  </a:lnTo>
                  <a:lnTo>
                    <a:pt x="92" y="11"/>
                  </a:lnTo>
                  <a:lnTo>
                    <a:pt x="83" y="6"/>
                  </a:lnTo>
                  <a:lnTo>
                    <a:pt x="72" y="1"/>
                  </a:lnTo>
                  <a:lnTo>
                    <a:pt x="72" y="1"/>
                  </a:lnTo>
                  <a:lnTo>
                    <a:pt x="68" y="1"/>
                  </a:lnTo>
                  <a:lnTo>
                    <a:pt x="65" y="1"/>
                  </a:lnTo>
                  <a:lnTo>
                    <a:pt x="62" y="4"/>
                  </a:lnTo>
                  <a:lnTo>
                    <a:pt x="61" y="7"/>
                  </a:lnTo>
                  <a:lnTo>
                    <a:pt x="61" y="10"/>
                  </a:lnTo>
                  <a:lnTo>
                    <a:pt x="62" y="12"/>
                  </a:lnTo>
                  <a:lnTo>
                    <a:pt x="64" y="15"/>
                  </a:lnTo>
                  <a:lnTo>
                    <a:pt x="66" y="16"/>
                  </a:lnTo>
                  <a:lnTo>
                    <a:pt x="66" y="16"/>
                  </a:lnTo>
                  <a:lnTo>
                    <a:pt x="74" y="20"/>
                  </a:lnTo>
                  <a:lnTo>
                    <a:pt x="81" y="24"/>
                  </a:lnTo>
                  <a:lnTo>
                    <a:pt x="87" y="28"/>
                  </a:lnTo>
                  <a:lnTo>
                    <a:pt x="91" y="34"/>
                  </a:lnTo>
                  <a:lnTo>
                    <a:pt x="95" y="41"/>
                  </a:lnTo>
                  <a:lnTo>
                    <a:pt x="96" y="46"/>
                  </a:lnTo>
                  <a:lnTo>
                    <a:pt x="96" y="53"/>
                  </a:lnTo>
                  <a:lnTo>
                    <a:pt x="96" y="60"/>
                  </a:lnTo>
                  <a:lnTo>
                    <a:pt x="95" y="66"/>
                  </a:lnTo>
                  <a:lnTo>
                    <a:pt x="93" y="73"/>
                  </a:lnTo>
                  <a:lnTo>
                    <a:pt x="87" y="87"/>
                  </a:lnTo>
                  <a:lnTo>
                    <a:pt x="77" y="99"/>
                  </a:lnTo>
                  <a:lnTo>
                    <a:pt x="72" y="103"/>
                  </a:lnTo>
                  <a:lnTo>
                    <a:pt x="66" y="108"/>
                  </a:lnTo>
                  <a:lnTo>
                    <a:pt x="66" y="108"/>
                  </a:lnTo>
                  <a:lnTo>
                    <a:pt x="57" y="112"/>
                  </a:lnTo>
                  <a:lnTo>
                    <a:pt x="49" y="115"/>
                  </a:lnTo>
                  <a:lnTo>
                    <a:pt x="41" y="115"/>
                  </a:lnTo>
                  <a:lnTo>
                    <a:pt x="33" y="114"/>
                  </a:lnTo>
                  <a:lnTo>
                    <a:pt x="26" y="109"/>
                  </a:lnTo>
                  <a:lnTo>
                    <a:pt x="20" y="104"/>
                  </a:lnTo>
                  <a:lnTo>
                    <a:pt x="18" y="96"/>
                  </a:lnTo>
                  <a:lnTo>
                    <a:pt x="16" y="85"/>
                  </a:lnTo>
                  <a:lnTo>
                    <a:pt x="16" y="85"/>
                  </a:lnTo>
                  <a:lnTo>
                    <a:pt x="18" y="74"/>
                  </a:lnTo>
                  <a:lnTo>
                    <a:pt x="22" y="64"/>
                  </a:lnTo>
                  <a:lnTo>
                    <a:pt x="29" y="54"/>
                  </a:lnTo>
                  <a:lnTo>
                    <a:pt x="35" y="45"/>
                  </a:lnTo>
                  <a:lnTo>
                    <a:pt x="43" y="37"/>
                  </a:lnTo>
                  <a:lnTo>
                    <a:pt x="53" y="28"/>
                  </a:lnTo>
                  <a:lnTo>
                    <a:pt x="69" y="14"/>
                  </a:lnTo>
                  <a:lnTo>
                    <a:pt x="69" y="14"/>
                  </a:lnTo>
                  <a:lnTo>
                    <a:pt x="72" y="11"/>
                  </a:lnTo>
                  <a:lnTo>
                    <a:pt x="72" y="8"/>
                  </a:lnTo>
                  <a:lnTo>
                    <a:pt x="72" y="6"/>
                  </a:lnTo>
                  <a:lnTo>
                    <a:pt x="69" y="3"/>
                  </a:lnTo>
                  <a:lnTo>
                    <a:pt x="66" y="1"/>
                  </a:lnTo>
                  <a:lnTo>
                    <a:pt x="64" y="0"/>
                  </a:lnTo>
                  <a:lnTo>
                    <a:pt x="61" y="0"/>
                  </a:lnTo>
                  <a:lnTo>
                    <a:pt x="58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550"/>
            <p:cNvSpPr/>
            <p:nvPr/>
          </p:nvSpPr>
          <p:spPr bwMode="auto">
            <a:xfrm>
              <a:off x="7289992" y="944124"/>
              <a:ext cx="214018" cy="250325"/>
            </a:xfrm>
            <a:custGeom>
              <a:avLst/>
              <a:gdLst>
                <a:gd name="T0" fmla="*/ 58 w 112"/>
                <a:gd name="T1" fmla="*/ 3 h 131"/>
                <a:gd name="T2" fmla="*/ 27 w 112"/>
                <a:gd name="T3" fmla="*/ 31 h 131"/>
                <a:gd name="T4" fmla="*/ 10 w 112"/>
                <a:gd name="T5" fmla="*/ 54 h 131"/>
                <a:gd name="T6" fmla="*/ 0 w 112"/>
                <a:gd name="T7" fmla="*/ 81 h 131"/>
                <a:gd name="T8" fmla="*/ 0 w 112"/>
                <a:gd name="T9" fmla="*/ 95 h 131"/>
                <a:gd name="T10" fmla="*/ 3 w 112"/>
                <a:gd name="T11" fmla="*/ 107 h 131"/>
                <a:gd name="T12" fmla="*/ 15 w 112"/>
                <a:gd name="T13" fmla="*/ 123 h 131"/>
                <a:gd name="T14" fmla="*/ 34 w 112"/>
                <a:gd name="T15" fmla="*/ 131 h 131"/>
                <a:gd name="T16" fmla="*/ 56 w 112"/>
                <a:gd name="T17" fmla="*/ 130 h 131"/>
                <a:gd name="T18" fmla="*/ 66 w 112"/>
                <a:gd name="T19" fmla="*/ 126 h 131"/>
                <a:gd name="T20" fmla="*/ 84 w 112"/>
                <a:gd name="T21" fmla="*/ 114 h 131"/>
                <a:gd name="T22" fmla="*/ 97 w 112"/>
                <a:gd name="T23" fmla="*/ 99 h 131"/>
                <a:gd name="T24" fmla="*/ 107 w 112"/>
                <a:gd name="T25" fmla="*/ 81 h 131"/>
                <a:gd name="T26" fmla="*/ 112 w 112"/>
                <a:gd name="T27" fmla="*/ 62 h 131"/>
                <a:gd name="T28" fmla="*/ 111 w 112"/>
                <a:gd name="T29" fmla="*/ 43 h 131"/>
                <a:gd name="T30" fmla="*/ 104 w 112"/>
                <a:gd name="T31" fmla="*/ 26 h 131"/>
                <a:gd name="T32" fmla="*/ 92 w 112"/>
                <a:gd name="T33" fmla="*/ 11 h 131"/>
                <a:gd name="T34" fmla="*/ 72 w 112"/>
                <a:gd name="T35" fmla="*/ 1 h 131"/>
                <a:gd name="T36" fmla="*/ 68 w 112"/>
                <a:gd name="T37" fmla="*/ 1 h 131"/>
                <a:gd name="T38" fmla="*/ 62 w 112"/>
                <a:gd name="T39" fmla="*/ 4 h 131"/>
                <a:gd name="T40" fmla="*/ 61 w 112"/>
                <a:gd name="T41" fmla="*/ 10 h 131"/>
                <a:gd name="T42" fmla="*/ 64 w 112"/>
                <a:gd name="T43" fmla="*/ 15 h 131"/>
                <a:gd name="T44" fmla="*/ 66 w 112"/>
                <a:gd name="T45" fmla="*/ 16 h 131"/>
                <a:gd name="T46" fmla="*/ 81 w 112"/>
                <a:gd name="T47" fmla="*/ 24 h 131"/>
                <a:gd name="T48" fmla="*/ 91 w 112"/>
                <a:gd name="T49" fmla="*/ 34 h 131"/>
                <a:gd name="T50" fmla="*/ 96 w 112"/>
                <a:gd name="T51" fmla="*/ 46 h 131"/>
                <a:gd name="T52" fmla="*/ 96 w 112"/>
                <a:gd name="T53" fmla="*/ 60 h 131"/>
                <a:gd name="T54" fmla="*/ 93 w 112"/>
                <a:gd name="T55" fmla="*/ 73 h 131"/>
                <a:gd name="T56" fmla="*/ 77 w 112"/>
                <a:gd name="T57" fmla="*/ 99 h 131"/>
                <a:gd name="T58" fmla="*/ 66 w 112"/>
                <a:gd name="T59" fmla="*/ 108 h 131"/>
                <a:gd name="T60" fmla="*/ 57 w 112"/>
                <a:gd name="T61" fmla="*/ 112 h 131"/>
                <a:gd name="T62" fmla="*/ 41 w 112"/>
                <a:gd name="T63" fmla="*/ 115 h 131"/>
                <a:gd name="T64" fmla="*/ 26 w 112"/>
                <a:gd name="T65" fmla="*/ 109 h 131"/>
                <a:gd name="T66" fmla="*/ 18 w 112"/>
                <a:gd name="T67" fmla="*/ 96 h 131"/>
                <a:gd name="T68" fmla="*/ 16 w 112"/>
                <a:gd name="T69" fmla="*/ 85 h 131"/>
                <a:gd name="T70" fmla="*/ 22 w 112"/>
                <a:gd name="T71" fmla="*/ 64 h 131"/>
                <a:gd name="T72" fmla="*/ 35 w 112"/>
                <a:gd name="T73" fmla="*/ 45 h 131"/>
                <a:gd name="T74" fmla="*/ 53 w 112"/>
                <a:gd name="T75" fmla="*/ 28 h 131"/>
                <a:gd name="T76" fmla="*/ 69 w 112"/>
                <a:gd name="T77" fmla="*/ 14 h 131"/>
                <a:gd name="T78" fmla="*/ 72 w 112"/>
                <a:gd name="T79" fmla="*/ 8 h 131"/>
                <a:gd name="T80" fmla="*/ 69 w 112"/>
                <a:gd name="T81" fmla="*/ 3 h 131"/>
                <a:gd name="T82" fmla="*/ 64 w 112"/>
                <a:gd name="T83" fmla="*/ 0 h 131"/>
                <a:gd name="T84" fmla="*/ 58 w 112"/>
                <a:gd name="T85" fmla="*/ 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2" h="131">
                  <a:moveTo>
                    <a:pt x="58" y="3"/>
                  </a:moveTo>
                  <a:lnTo>
                    <a:pt x="58" y="3"/>
                  </a:lnTo>
                  <a:lnTo>
                    <a:pt x="37" y="22"/>
                  </a:lnTo>
                  <a:lnTo>
                    <a:pt x="27" y="31"/>
                  </a:lnTo>
                  <a:lnTo>
                    <a:pt x="18" y="42"/>
                  </a:lnTo>
                  <a:lnTo>
                    <a:pt x="10" y="54"/>
                  </a:lnTo>
                  <a:lnTo>
                    <a:pt x="4" y="68"/>
                  </a:lnTo>
                  <a:lnTo>
                    <a:pt x="0" y="81"/>
                  </a:lnTo>
                  <a:lnTo>
                    <a:pt x="0" y="88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3" y="107"/>
                  </a:lnTo>
                  <a:lnTo>
                    <a:pt x="8" y="116"/>
                  </a:lnTo>
                  <a:lnTo>
                    <a:pt x="15" y="123"/>
                  </a:lnTo>
                  <a:lnTo>
                    <a:pt x="25" y="128"/>
                  </a:lnTo>
                  <a:lnTo>
                    <a:pt x="34" y="131"/>
                  </a:lnTo>
                  <a:lnTo>
                    <a:pt x="45" y="131"/>
                  </a:lnTo>
                  <a:lnTo>
                    <a:pt x="56" y="130"/>
                  </a:lnTo>
                  <a:lnTo>
                    <a:pt x="66" y="126"/>
                  </a:lnTo>
                  <a:lnTo>
                    <a:pt x="66" y="126"/>
                  </a:lnTo>
                  <a:lnTo>
                    <a:pt x="76" y="120"/>
                  </a:lnTo>
                  <a:lnTo>
                    <a:pt x="84" y="114"/>
                  </a:lnTo>
                  <a:lnTo>
                    <a:pt x="92" y="107"/>
                  </a:lnTo>
                  <a:lnTo>
                    <a:pt x="97" y="99"/>
                  </a:lnTo>
                  <a:lnTo>
                    <a:pt x="103" y="91"/>
                  </a:lnTo>
                  <a:lnTo>
                    <a:pt x="107" y="81"/>
                  </a:lnTo>
                  <a:lnTo>
                    <a:pt x="111" y="72"/>
                  </a:lnTo>
                  <a:lnTo>
                    <a:pt x="112" y="62"/>
                  </a:lnTo>
                  <a:lnTo>
                    <a:pt x="112" y="53"/>
                  </a:lnTo>
                  <a:lnTo>
                    <a:pt x="111" y="43"/>
                  </a:lnTo>
                  <a:lnTo>
                    <a:pt x="108" y="34"/>
                  </a:lnTo>
                  <a:lnTo>
                    <a:pt x="104" y="26"/>
                  </a:lnTo>
                  <a:lnTo>
                    <a:pt x="99" y="18"/>
                  </a:lnTo>
                  <a:lnTo>
                    <a:pt x="92" y="11"/>
                  </a:lnTo>
                  <a:lnTo>
                    <a:pt x="83" y="6"/>
                  </a:lnTo>
                  <a:lnTo>
                    <a:pt x="72" y="1"/>
                  </a:lnTo>
                  <a:lnTo>
                    <a:pt x="72" y="1"/>
                  </a:lnTo>
                  <a:lnTo>
                    <a:pt x="68" y="1"/>
                  </a:lnTo>
                  <a:lnTo>
                    <a:pt x="65" y="1"/>
                  </a:lnTo>
                  <a:lnTo>
                    <a:pt x="62" y="4"/>
                  </a:lnTo>
                  <a:lnTo>
                    <a:pt x="61" y="7"/>
                  </a:lnTo>
                  <a:lnTo>
                    <a:pt x="61" y="10"/>
                  </a:lnTo>
                  <a:lnTo>
                    <a:pt x="62" y="12"/>
                  </a:lnTo>
                  <a:lnTo>
                    <a:pt x="64" y="15"/>
                  </a:lnTo>
                  <a:lnTo>
                    <a:pt x="66" y="16"/>
                  </a:lnTo>
                  <a:lnTo>
                    <a:pt x="66" y="16"/>
                  </a:lnTo>
                  <a:lnTo>
                    <a:pt x="74" y="20"/>
                  </a:lnTo>
                  <a:lnTo>
                    <a:pt x="81" y="24"/>
                  </a:lnTo>
                  <a:lnTo>
                    <a:pt x="87" y="28"/>
                  </a:lnTo>
                  <a:lnTo>
                    <a:pt x="91" y="34"/>
                  </a:lnTo>
                  <a:lnTo>
                    <a:pt x="95" y="41"/>
                  </a:lnTo>
                  <a:lnTo>
                    <a:pt x="96" y="46"/>
                  </a:lnTo>
                  <a:lnTo>
                    <a:pt x="96" y="53"/>
                  </a:lnTo>
                  <a:lnTo>
                    <a:pt x="96" y="60"/>
                  </a:lnTo>
                  <a:lnTo>
                    <a:pt x="95" y="66"/>
                  </a:lnTo>
                  <a:lnTo>
                    <a:pt x="93" y="73"/>
                  </a:lnTo>
                  <a:lnTo>
                    <a:pt x="87" y="87"/>
                  </a:lnTo>
                  <a:lnTo>
                    <a:pt x="77" y="99"/>
                  </a:lnTo>
                  <a:lnTo>
                    <a:pt x="72" y="103"/>
                  </a:lnTo>
                  <a:lnTo>
                    <a:pt x="66" y="108"/>
                  </a:lnTo>
                  <a:lnTo>
                    <a:pt x="66" y="108"/>
                  </a:lnTo>
                  <a:lnTo>
                    <a:pt x="57" y="112"/>
                  </a:lnTo>
                  <a:lnTo>
                    <a:pt x="49" y="115"/>
                  </a:lnTo>
                  <a:lnTo>
                    <a:pt x="41" y="115"/>
                  </a:lnTo>
                  <a:lnTo>
                    <a:pt x="33" y="114"/>
                  </a:lnTo>
                  <a:lnTo>
                    <a:pt x="26" y="109"/>
                  </a:lnTo>
                  <a:lnTo>
                    <a:pt x="20" y="104"/>
                  </a:lnTo>
                  <a:lnTo>
                    <a:pt x="18" y="96"/>
                  </a:lnTo>
                  <a:lnTo>
                    <a:pt x="16" y="85"/>
                  </a:lnTo>
                  <a:lnTo>
                    <a:pt x="16" y="85"/>
                  </a:lnTo>
                  <a:lnTo>
                    <a:pt x="18" y="74"/>
                  </a:lnTo>
                  <a:lnTo>
                    <a:pt x="22" y="64"/>
                  </a:lnTo>
                  <a:lnTo>
                    <a:pt x="29" y="54"/>
                  </a:lnTo>
                  <a:lnTo>
                    <a:pt x="35" y="45"/>
                  </a:lnTo>
                  <a:lnTo>
                    <a:pt x="43" y="37"/>
                  </a:lnTo>
                  <a:lnTo>
                    <a:pt x="53" y="28"/>
                  </a:lnTo>
                  <a:lnTo>
                    <a:pt x="69" y="14"/>
                  </a:lnTo>
                  <a:lnTo>
                    <a:pt x="69" y="14"/>
                  </a:lnTo>
                  <a:lnTo>
                    <a:pt x="72" y="11"/>
                  </a:lnTo>
                  <a:lnTo>
                    <a:pt x="72" y="8"/>
                  </a:lnTo>
                  <a:lnTo>
                    <a:pt x="72" y="6"/>
                  </a:lnTo>
                  <a:lnTo>
                    <a:pt x="69" y="3"/>
                  </a:lnTo>
                  <a:lnTo>
                    <a:pt x="66" y="1"/>
                  </a:lnTo>
                  <a:lnTo>
                    <a:pt x="64" y="0"/>
                  </a:lnTo>
                  <a:lnTo>
                    <a:pt x="61" y="0"/>
                  </a:lnTo>
                  <a:lnTo>
                    <a:pt x="58" y="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551"/>
            <p:cNvSpPr/>
            <p:nvPr/>
          </p:nvSpPr>
          <p:spPr bwMode="auto">
            <a:xfrm>
              <a:off x="7450505" y="1150499"/>
              <a:ext cx="108920" cy="139494"/>
            </a:xfrm>
            <a:custGeom>
              <a:avLst/>
              <a:gdLst>
                <a:gd name="T0" fmla="*/ 27 w 57"/>
                <a:gd name="T1" fmla="*/ 16 h 73"/>
                <a:gd name="T2" fmla="*/ 27 w 57"/>
                <a:gd name="T3" fmla="*/ 16 h 73"/>
                <a:gd name="T4" fmla="*/ 31 w 57"/>
                <a:gd name="T5" fmla="*/ 18 h 73"/>
                <a:gd name="T6" fmla="*/ 35 w 57"/>
                <a:gd name="T7" fmla="*/ 19 h 73"/>
                <a:gd name="T8" fmla="*/ 35 w 57"/>
                <a:gd name="T9" fmla="*/ 19 h 73"/>
                <a:gd name="T10" fmla="*/ 34 w 57"/>
                <a:gd name="T11" fmla="*/ 18 h 73"/>
                <a:gd name="T12" fmla="*/ 34 w 57"/>
                <a:gd name="T13" fmla="*/ 16 h 73"/>
                <a:gd name="T14" fmla="*/ 32 w 57"/>
                <a:gd name="T15" fmla="*/ 18 h 73"/>
                <a:gd name="T16" fmla="*/ 32 w 57"/>
                <a:gd name="T17" fmla="*/ 18 h 73"/>
                <a:gd name="T18" fmla="*/ 28 w 57"/>
                <a:gd name="T19" fmla="*/ 23 h 73"/>
                <a:gd name="T20" fmla="*/ 23 w 57"/>
                <a:gd name="T21" fmla="*/ 28 h 73"/>
                <a:gd name="T22" fmla="*/ 23 w 57"/>
                <a:gd name="T23" fmla="*/ 28 h 73"/>
                <a:gd name="T24" fmla="*/ 12 w 57"/>
                <a:gd name="T25" fmla="*/ 37 h 73"/>
                <a:gd name="T26" fmla="*/ 7 w 57"/>
                <a:gd name="T27" fmla="*/ 41 h 73"/>
                <a:gd name="T28" fmla="*/ 1 w 57"/>
                <a:gd name="T29" fmla="*/ 46 h 73"/>
                <a:gd name="T30" fmla="*/ 1 w 57"/>
                <a:gd name="T31" fmla="*/ 46 h 73"/>
                <a:gd name="T32" fmla="*/ 0 w 57"/>
                <a:gd name="T33" fmla="*/ 50 h 73"/>
                <a:gd name="T34" fmla="*/ 0 w 57"/>
                <a:gd name="T35" fmla="*/ 54 h 73"/>
                <a:gd name="T36" fmla="*/ 1 w 57"/>
                <a:gd name="T37" fmla="*/ 57 h 73"/>
                <a:gd name="T38" fmla="*/ 5 w 57"/>
                <a:gd name="T39" fmla="*/ 60 h 73"/>
                <a:gd name="T40" fmla="*/ 5 w 57"/>
                <a:gd name="T41" fmla="*/ 60 h 73"/>
                <a:gd name="T42" fmla="*/ 26 w 57"/>
                <a:gd name="T43" fmla="*/ 66 h 73"/>
                <a:gd name="T44" fmla="*/ 46 w 57"/>
                <a:gd name="T45" fmla="*/ 73 h 73"/>
                <a:gd name="T46" fmla="*/ 46 w 57"/>
                <a:gd name="T47" fmla="*/ 73 h 73"/>
                <a:gd name="T48" fmla="*/ 50 w 57"/>
                <a:gd name="T49" fmla="*/ 73 h 73"/>
                <a:gd name="T50" fmla="*/ 53 w 57"/>
                <a:gd name="T51" fmla="*/ 72 h 73"/>
                <a:gd name="T52" fmla="*/ 55 w 57"/>
                <a:gd name="T53" fmla="*/ 69 h 73"/>
                <a:gd name="T54" fmla="*/ 57 w 57"/>
                <a:gd name="T55" fmla="*/ 66 h 73"/>
                <a:gd name="T56" fmla="*/ 57 w 57"/>
                <a:gd name="T57" fmla="*/ 64 h 73"/>
                <a:gd name="T58" fmla="*/ 55 w 57"/>
                <a:gd name="T59" fmla="*/ 61 h 73"/>
                <a:gd name="T60" fmla="*/ 54 w 57"/>
                <a:gd name="T61" fmla="*/ 58 h 73"/>
                <a:gd name="T62" fmla="*/ 51 w 57"/>
                <a:gd name="T63" fmla="*/ 57 h 73"/>
                <a:gd name="T64" fmla="*/ 51 w 57"/>
                <a:gd name="T65" fmla="*/ 57 h 73"/>
                <a:gd name="T66" fmla="*/ 30 w 57"/>
                <a:gd name="T67" fmla="*/ 51 h 73"/>
                <a:gd name="T68" fmla="*/ 9 w 57"/>
                <a:gd name="T69" fmla="*/ 45 h 73"/>
                <a:gd name="T70" fmla="*/ 9 w 57"/>
                <a:gd name="T71" fmla="*/ 45 h 73"/>
                <a:gd name="T72" fmla="*/ 12 w 57"/>
                <a:gd name="T73" fmla="*/ 58 h 73"/>
                <a:gd name="T74" fmla="*/ 12 w 57"/>
                <a:gd name="T75" fmla="*/ 58 h 73"/>
                <a:gd name="T76" fmla="*/ 20 w 57"/>
                <a:gd name="T77" fmla="*/ 50 h 73"/>
                <a:gd name="T78" fmla="*/ 30 w 57"/>
                <a:gd name="T79" fmla="*/ 42 h 73"/>
                <a:gd name="T80" fmla="*/ 38 w 57"/>
                <a:gd name="T81" fmla="*/ 35 h 73"/>
                <a:gd name="T82" fmla="*/ 46 w 57"/>
                <a:gd name="T83" fmla="*/ 27 h 73"/>
                <a:gd name="T84" fmla="*/ 46 w 57"/>
                <a:gd name="T85" fmla="*/ 27 h 73"/>
                <a:gd name="T86" fmla="*/ 49 w 57"/>
                <a:gd name="T87" fmla="*/ 22 h 73"/>
                <a:gd name="T88" fmla="*/ 50 w 57"/>
                <a:gd name="T89" fmla="*/ 16 h 73"/>
                <a:gd name="T90" fmla="*/ 49 w 57"/>
                <a:gd name="T91" fmla="*/ 12 h 73"/>
                <a:gd name="T92" fmla="*/ 46 w 57"/>
                <a:gd name="T93" fmla="*/ 8 h 73"/>
                <a:gd name="T94" fmla="*/ 42 w 57"/>
                <a:gd name="T95" fmla="*/ 6 h 73"/>
                <a:gd name="T96" fmla="*/ 38 w 57"/>
                <a:gd name="T97" fmla="*/ 3 h 73"/>
                <a:gd name="T98" fmla="*/ 27 w 57"/>
                <a:gd name="T99" fmla="*/ 0 h 73"/>
                <a:gd name="T100" fmla="*/ 27 w 57"/>
                <a:gd name="T101" fmla="*/ 0 h 73"/>
                <a:gd name="T102" fmla="*/ 23 w 57"/>
                <a:gd name="T103" fmla="*/ 1 h 73"/>
                <a:gd name="T104" fmla="*/ 20 w 57"/>
                <a:gd name="T105" fmla="*/ 3 h 73"/>
                <a:gd name="T106" fmla="*/ 19 w 57"/>
                <a:gd name="T107" fmla="*/ 6 h 73"/>
                <a:gd name="T108" fmla="*/ 19 w 57"/>
                <a:gd name="T109" fmla="*/ 8 h 73"/>
                <a:gd name="T110" fmla="*/ 19 w 57"/>
                <a:gd name="T111" fmla="*/ 11 h 73"/>
                <a:gd name="T112" fmla="*/ 20 w 57"/>
                <a:gd name="T113" fmla="*/ 14 h 73"/>
                <a:gd name="T114" fmla="*/ 23 w 57"/>
                <a:gd name="T115" fmla="*/ 16 h 73"/>
                <a:gd name="T116" fmla="*/ 27 w 57"/>
                <a:gd name="T117" fmla="*/ 1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7" h="73">
                  <a:moveTo>
                    <a:pt x="27" y="16"/>
                  </a:moveTo>
                  <a:lnTo>
                    <a:pt x="27" y="16"/>
                  </a:lnTo>
                  <a:lnTo>
                    <a:pt x="31" y="18"/>
                  </a:lnTo>
                  <a:lnTo>
                    <a:pt x="35" y="19"/>
                  </a:lnTo>
                  <a:lnTo>
                    <a:pt x="35" y="19"/>
                  </a:lnTo>
                  <a:lnTo>
                    <a:pt x="34" y="18"/>
                  </a:lnTo>
                  <a:lnTo>
                    <a:pt x="34" y="16"/>
                  </a:lnTo>
                  <a:lnTo>
                    <a:pt x="32" y="18"/>
                  </a:lnTo>
                  <a:lnTo>
                    <a:pt x="32" y="18"/>
                  </a:lnTo>
                  <a:lnTo>
                    <a:pt x="28" y="23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12" y="37"/>
                  </a:lnTo>
                  <a:lnTo>
                    <a:pt x="7" y="41"/>
                  </a:lnTo>
                  <a:lnTo>
                    <a:pt x="1" y="46"/>
                  </a:lnTo>
                  <a:lnTo>
                    <a:pt x="1" y="46"/>
                  </a:lnTo>
                  <a:lnTo>
                    <a:pt x="0" y="50"/>
                  </a:lnTo>
                  <a:lnTo>
                    <a:pt x="0" y="54"/>
                  </a:lnTo>
                  <a:lnTo>
                    <a:pt x="1" y="57"/>
                  </a:lnTo>
                  <a:lnTo>
                    <a:pt x="5" y="60"/>
                  </a:lnTo>
                  <a:lnTo>
                    <a:pt x="5" y="60"/>
                  </a:lnTo>
                  <a:lnTo>
                    <a:pt x="26" y="66"/>
                  </a:lnTo>
                  <a:lnTo>
                    <a:pt x="46" y="73"/>
                  </a:lnTo>
                  <a:lnTo>
                    <a:pt x="46" y="73"/>
                  </a:lnTo>
                  <a:lnTo>
                    <a:pt x="50" y="73"/>
                  </a:lnTo>
                  <a:lnTo>
                    <a:pt x="53" y="72"/>
                  </a:lnTo>
                  <a:lnTo>
                    <a:pt x="55" y="69"/>
                  </a:lnTo>
                  <a:lnTo>
                    <a:pt x="57" y="66"/>
                  </a:lnTo>
                  <a:lnTo>
                    <a:pt x="57" y="64"/>
                  </a:lnTo>
                  <a:lnTo>
                    <a:pt x="55" y="61"/>
                  </a:lnTo>
                  <a:lnTo>
                    <a:pt x="54" y="58"/>
                  </a:lnTo>
                  <a:lnTo>
                    <a:pt x="51" y="57"/>
                  </a:lnTo>
                  <a:lnTo>
                    <a:pt x="51" y="57"/>
                  </a:lnTo>
                  <a:lnTo>
                    <a:pt x="30" y="51"/>
                  </a:lnTo>
                  <a:lnTo>
                    <a:pt x="9" y="45"/>
                  </a:lnTo>
                  <a:lnTo>
                    <a:pt x="9" y="45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20" y="50"/>
                  </a:lnTo>
                  <a:lnTo>
                    <a:pt x="30" y="42"/>
                  </a:lnTo>
                  <a:lnTo>
                    <a:pt x="38" y="35"/>
                  </a:lnTo>
                  <a:lnTo>
                    <a:pt x="46" y="27"/>
                  </a:lnTo>
                  <a:lnTo>
                    <a:pt x="46" y="27"/>
                  </a:lnTo>
                  <a:lnTo>
                    <a:pt x="49" y="22"/>
                  </a:lnTo>
                  <a:lnTo>
                    <a:pt x="50" y="16"/>
                  </a:lnTo>
                  <a:lnTo>
                    <a:pt x="49" y="12"/>
                  </a:lnTo>
                  <a:lnTo>
                    <a:pt x="46" y="8"/>
                  </a:lnTo>
                  <a:lnTo>
                    <a:pt x="42" y="6"/>
                  </a:lnTo>
                  <a:lnTo>
                    <a:pt x="38" y="3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3" y="1"/>
                  </a:lnTo>
                  <a:lnTo>
                    <a:pt x="20" y="3"/>
                  </a:lnTo>
                  <a:lnTo>
                    <a:pt x="19" y="6"/>
                  </a:lnTo>
                  <a:lnTo>
                    <a:pt x="19" y="8"/>
                  </a:lnTo>
                  <a:lnTo>
                    <a:pt x="19" y="11"/>
                  </a:lnTo>
                  <a:lnTo>
                    <a:pt x="20" y="14"/>
                  </a:lnTo>
                  <a:lnTo>
                    <a:pt x="23" y="16"/>
                  </a:lnTo>
                  <a:lnTo>
                    <a:pt x="27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552"/>
            <p:cNvSpPr/>
            <p:nvPr/>
          </p:nvSpPr>
          <p:spPr bwMode="auto">
            <a:xfrm>
              <a:off x="7450505" y="1150499"/>
              <a:ext cx="108920" cy="139494"/>
            </a:xfrm>
            <a:custGeom>
              <a:avLst/>
              <a:gdLst>
                <a:gd name="T0" fmla="*/ 27 w 57"/>
                <a:gd name="T1" fmla="*/ 16 h 73"/>
                <a:gd name="T2" fmla="*/ 27 w 57"/>
                <a:gd name="T3" fmla="*/ 16 h 73"/>
                <a:gd name="T4" fmla="*/ 31 w 57"/>
                <a:gd name="T5" fmla="*/ 18 h 73"/>
                <a:gd name="T6" fmla="*/ 35 w 57"/>
                <a:gd name="T7" fmla="*/ 19 h 73"/>
                <a:gd name="T8" fmla="*/ 35 w 57"/>
                <a:gd name="T9" fmla="*/ 19 h 73"/>
                <a:gd name="T10" fmla="*/ 34 w 57"/>
                <a:gd name="T11" fmla="*/ 18 h 73"/>
                <a:gd name="T12" fmla="*/ 34 w 57"/>
                <a:gd name="T13" fmla="*/ 16 h 73"/>
                <a:gd name="T14" fmla="*/ 32 w 57"/>
                <a:gd name="T15" fmla="*/ 18 h 73"/>
                <a:gd name="T16" fmla="*/ 32 w 57"/>
                <a:gd name="T17" fmla="*/ 18 h 73"/>
                <a:gd name="T18" fmla="*/ 28 w 57"/>
                <a:gd name="T19" fmla="*/ 23 h 73"/>
                <a:gd name="T20" fmla="*/ 23 w 57"/>
                <a:gd name="T21" fmla="*/ 28 h 73"/>
                <a:gd name="T22" fmla="*/ 23 w 57"/>
                <a:gd name="T23" fmla="*/ 28 h 73"/>
                <a:gd name="T24" fmla="*/ 12 w 57"/>
                <a:gd name="T25" fmla="*/ 37 h 73"/>
                <a:gd name="T26" fmla="*/ 7 w 57"/>
                <a:gd name="T27" fmla="*/ 41 h 73"/>
                <a:gd name="T28" fmla="*/ 1 w 57"/>
                <a:gd name="T29" fmla="*/ 46 h 73"/>
                <a:gd name="T30" fmla="*/ 1 w 57"/>
                <a:gd name="T31" fmla="*/ 46 h 73"/>
                <a:gd name="T32" fmla="*/ 0 w 57"/>
                <a:gd name="T33" fmla="*/ 50 h 73"/>
                <a:gd name="T34" fmla="*/ 0 w 57"/>
                <a:gd name="T35" fmla="*/ 54 h 73"/>
                <a:gd name="T36" fmla="*/ 1 w 57"/>
                <a:gd name="T37" fmla="*/ 57 h 73"/>
                <a:gd name="T38" fmla="*/ 5 w 57"/>
                <a:gd name="T39" fmla="*/ 60 h 73"/>
                <a:gd name="T40" fmla="*/ 5 w 57"/>
                <a:gd name="T41" fmla="*/ 60 h 73"/>
                <a:gd name="T42" fmla="*/ 26 w 57"/>
                <a:gd name="T43" fmla="*/ 66 h 73"/>
                <a:gd name="T44" fmla="*/ 46 w 57"/>
                <a:gd name="T45" fmla="*/ 73 h 73"/>
                <a:gd name="T46" fmla="*/ 46 w 57"/>
                <a:gd name="T47" fmla="*/ 73 h 73"/>
                <a:gd name="T48" fmla="*/ 50 w 57"/>
                <a:gd name="T49" fmla="*/ 73 h 73"/>
                <a:gd name="T50" fmla="*/ 53 w 57"/>
                <a:gd name="T51" fmla="*/ 72 h 73"/>
                <a:gd name="T52" fmla="*/ 55 w 57"/>
                <a:gd name="T53" fmla="*/ 69 h 73"/>
                <a:gd name="T54" fmla="*/ 57 w 57"/>
                <a:gd name="T55" fmla="*/ 66 h 73"/>
                <a:gd name="T56" fmla="*/ 57 w 57"/>
                <a:gd name="T57" fmla="*/ 64 h 73"/>
                <a:gd name="T58" fmla="*/ 55 w 57"/>
                <a:gd name="T59" fmla="*/ 61 h 73"/>
                <a:gd name="T60" fmla="*/ 54 w 57"/>
                <a:gd name="T61" fmla="*/ 58 h 73"/>
                <a:gd name="T62" fmla="*/ 51 w 57"/>
                <a:gd name="T63" fmla="*/ 57 h 73"/>
                <a:gd name="T64" fmla="*/ 51 w 57"/>
                <a:gd name="T65" fmla="*/ 57 h 73"/>
                <a:gd name="T66" fmla="*/ 30 w 57"/>
                <a:gd name="T67" fmla="*/ 51 h 73"/>
                <a:gd name="T68" fmla="*/ 9 w 57"/>
                <a:gd name="T69" fmla="*/ 45 h 73"/>
                <a:gd name="T70" fmla="*/ 9 w 57"/>
                <a:gd name="T71" fmla="*/ 45 h 73"/>
                <a:gd name="T72" fmla="*/ 12 w 57"/>
                <a:gd name="T73" fmla="*/ 58 h 73"/>
                <a:gd name="T74" fmla="*/ 12 w 57"/>
                <a:gd name="T75" fmla="*/ 58 h 73"/>
                <a:gd name="T76" fmla="*/ 20 w 57"/>
                <a:gd name="T77" fmla="*/ 50 h 73"/>
                <a:gd name="T78" fmla="*/ 30 w 57"/>
                <a:gd name="T79" fmla="*/ 42 h 73"/>
                <a:gd name="T80" fmla="*/ 38 w 57"/>
                <a:gd name="T81" fmla="*/ 35 h 73"/>
                <a:gd name="T82" fmla="*/ 46 w 57"/>
                <a:gd name="T83" fmla="*/ 27 h 73"/>
                <a:gd name="T84" fmla="*/ 46 w 57"/>
                <a:gd name="T85" fmla="*/ 27 h 73"/>
                <a:gd name="T86" fmla="*/ 49 w 57"/>
                <a:gd name="T87" fmla="*/ 22 h 73"/>
                <a:gd name="T88" fmla="*/ 50 w 57"/>
                <a:gd name="T89" fmla="*/ 16 h 73"/>
                <a:gd name="T90" fmla="*/ 49 w 57"/>
                <a:gd name="T91" fmla="*/ 12 h 73"/>
                <a:gd name="T92" fmla="*/ 46 w 57"/>
                <a:gd name="T93" fmla="*/ 8 h 73"/>
                <a:gd name="T94" fmla="*/ 42 w 57"/>
                <a:gd name="T95" fmla="*/ 6 h 73"/>
                <a:gd name="T96" fmla="*/ 38 w 57"/>
                <a:gd name="T97" fmla="*/ 3 h 73"/>
                <a:gd name="T98" fmla="*/ 27 w 57"/>
                <a:gd name="T99" fmla="*/ 0 h 73"/>
                <a:gd name="T100" fmla="*/ 27 w 57"/>
                <a:gd name="T101" fmla="*/ 0 h 73"/>
                <a:gd name="T102" fmla="*/ 23 w 57"/>
                <a:gd name="T103" fmla="*/ 1 h 73"/>
                <a:gd name="T104" fmla="*/ 20 w 57"/>
                <a:gd name="T105" fmla="*/ 3 h 73"/>
                <a:gd name="T106" fmla="*/ 19 w 57"/>
                <a:gd name="T107" fmla="*/ 6 h 73"/>
                <a:gd name="T108" fmla="*/ 19 w 57"/>
                <a:gd name="T109" fmla="*/ 8 h 73"/>
                <a:gd name="T110" fmla="*/ 19 w 57"/>
                <a:gd name="T111" fmla="*/ 11 h 73"/>
                <a:gd name="T112" fmla="*/ 20 w 57"/>
                <a:gd name="T113" fmla="*/ 14 h 73"/>
                <a:gd name="T114" fmla="*/ 23 w 57"/>
                <a:gd name="T115" fmla="*/ 16 h 73"/>
                <a:gd name="T116" fmla="*/ 27 w 57"/>
                <a:gd name="T117" fmla="*/ 1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7" h="73">
                  <a:moveTo>
                    <a:pt x="27" y="16"/>
                  </a:moveTo>
                  <a:lnTo>
                    <a:pt x="27" y="16"/>
                  </a:lnTo>
                  <a:lnTo>
                    <a:pt x="31" y="18"/>
                  </a:lnTo>
                  <a:lnTo>
                    <a:pt x="35" y="19"/>
                  </a:lnTo>
                  <a:lnTo>
                    <a:pt x="35" y="19"/>
                  </a:lnTo>
                  <a:lnTo>
                    <a:pt x="34" y="18"/>
                  </a:lnTo>
                  <a:lnTo>
                    <a:pt x="34" y="16"/>
                  </a:lnTo>
                  <a:lnTo>
                    <a:pt x="32" y="18"/>
                  </a:lnTo>
                  <a:lnTo>
                    <a:pt x="32" y="18"/>
                  </a:lnTo>
                  <a:lnTo>
                    <a:pt x="28" y="23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12" y="37"/>
                  </a:lnTo>
                  <a:lnTo>
                    <a:pt x="7" y="41"/>
                  </a:lnTo>
                  <a:lnTo>
                    <a:pt x="1" y="46"/>
                  </a:lnTo>
                  <a:lnTo>
                    <a:pt x="1" y="46"/>
                  </a:lnTo>
                  <a:lnTo>
                    <a:pt x="0" y="50"/>
                  </a:lnTo>
                  <a:lnTo>
                    <a:pt x="0" y="54"/>
                  </a:lnTo>
                  <a:lnTo>
                    <a:pt x="1" y="57"/>
                  </a:lnTo>
                  <a:lnTo>
                    <a:pt x="5" y="60"/>
                  </a:lnTo>
                  <a:lnTo>
                    <a:pt x="5" y="60"/>
                  </a:lnTo>
                  <a:lnTo>
                    <a:pt x="26" y="66"/>
                  </a:lnTo>
                  <a:lnTo>
                    <a:pt x="46" y="73"/>
                  </a:lnTo>
                  <a:lnTo>
                    <a:pt x="46" y="73"/>
                  </a:lnTo>
                  <a:lnTo>
                    <a:pt x="50" y="73"/>
                  </a:lnTo>
                  <a:lnTo>
                    <a:pt x="53" y="72"/>
                  </a:lnTo>
                  <a:lnTo>
                    <a:pt x="55" y="69"/>
                  </a:lnTo>
                  <a:lnTo>
                    <a:pt x="57" y="66"/>
                  </a:lnTo>
                  <a:lnTo>
                    <a:pt x="57" y="64"/>
                  </a:lnTo>
                  <a:lnTo>
                    <a:pt x="55" y="61"/>
                  </a:lnTo>
                  <a:lnTo>
                    <a:pt x="54" y="58"/>
                  </a:lnTo>
                  <a:lnTo>
                    <a:pt x="51" y="57"/>
                  </a:lnTo>
                  <a:lnTo>
                    <a:pt x="51" y="57"/>
                  </a:lnTo>
                  <a:lnTo>
                    <a:pt x="30" y="51"/>
                  </a:lnTo>
                  <a:lnTo>
                    <a:pt x="9" y="45"/>
                  </a:lnTo>
                  <a:lnTo>
                    <a:pt x="9" y="45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20" y="50"/>
                  </a:lnTo>
                  <a:lnTo>
                    <a:pt x="30" y="42"/>
                  </a:lnTo>
                  <a:lnTo>
                    <a:pt x="38" y="35"/>
                  </a:lnTo>
                  <a:lnTo>
                    <a:pt x="46" y="27"/>
                  </a:lnTo>
                  <a:lnTo>
                    <a:pt x="46" y="27"/>
                  </a:lnTo>
                  <a:lnTo>
                    <a:pt x="49" y="22"/>
                  </a:lnTo>
                  <a:lnTo>
                    <a:pt x="50" y="16"/>
                  </a:lnTo>
                  <a:lnTo>
                    <a:pt x="49" y="12"/>
                  </a:lnTo>
                  <a:lnTo>
                    <a:pt x="46" y="8"/>
                  </a:lnTo>
                  <a:lnTo>
                    <a:pt x="42" y="6"/>
                  </a:lnTo>
                  <a:lnTo>
                    <a:pt x="38" y="3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3" y="1"/>
                  </a:lnTo>
                  <a:lnTo>
                    <a:pt x="20" y="3"/>
                  </a:lnTo>
                  <a:lnTo>
                    <a:pt x="19" y="6"/>
                  </a:lnTo>
                  <a:lnTo>
                    <a:pt x="19" y="8"/>
                  </a:lnTo>
                  <a:lnTo>
                    <a:pt x="19" y="11"/>
                  </a:lnTo>
                  <a:lnTo>
                    <a:pt x="20" y="14"/>
                  </a:lnTo>
                  <a:lnTo>
                    <a:pt x="23" y="16"/>
                  </a:lnTo>
                  <a:lnTo>
                    <a:pt x="27" y="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9744672" y="4483211"/>
            <a:ext cx="2563713" cy="1942978"/>
            <a:chOff x="8594725" y="3527425"/>
            <a:chExt cx="3678238" cy="2787650"/>
          </a:xfrm>
          <a:solidFill>
            <a:srgbClr val="005790"/>
          </a:solidFill>
        </p:grpSpPr>
        <p:sp>
          <p:nvSpPr>
            <p:cNvPr id="75" name="Freeform 108"/>
            <p:cNvSpPr>
              <a:spLocks noEditPoints="1"/>
            </p:cNvSpPr>
            <p:nvPr/>
          </p:nvSpPr>
          <p:spPr bwMode="auto">
            <a:xfrm>
              <a:off x="8594725" y="3527425"/>
              <a:ext cx="3678238" cy="2220913"/>
            </a:xfrm>
            <a:custGeom>
              <a:avLst/>
              <a:gdLst>
                <a:gd name="T0" fmla="*/ 894 w 980"/>
                <a:gd name="T1" fmla="*/ 225 h 592"/>
                <a:gd name="T2" fmla="*/ 821 w 980"/>
                <a:gd name="T3" fmla="*/ 215 h 592"/>
                <a:gd name="T4" fmla="*/ 867 w 980"/>
                <a:gd name="T5" fmla="*/ 186 h 592"/>
                <a:gd name="T6" fmla="*/ 824 w 980"/>
                <a:gd name="T7" fmla="*/ 179 h 592"/>
                <a:gd name="T8" fmla="*/ 763 w 980"/>
                <a:gd name="T9" fmla="*/ 200 h 592"/>
                <a:gd name="T10" fmla="*/ 698 w 980"/>
                <a:gd name="T11" fmla="*/ 198 h 592"/>
                <a:gd name="T12" fmla="*/ 653 w 980"/>
                <a:gd name="T13" fmla="*/ 326 h 592"/>
                <a:gd name="T14" fmla="*/ 612 w 980"/>
                <a:gd name="T15" fmla="*/ 293 h 592"/>
                <a:gd name="T16" fmla="*/ 690 w 980"/>
                <a:gd name="T17" fmla="*/ 99 h 592"/>
                <a:gd name="T18" fmla="*/ 110 w 980"/>
                <a:gd name="T19" fmla="*/ 557 h 592"/>
                <a:gd name="T20" fmla="*/ 243 w 980"/>
                <a:gd name="T21" fmla="*/ 535 h 592"/>
                <a:gd name="T22" fmla="*/ 564 w 980"/>
                <a:gd name="T23" fmla="*/ 435 h 592"/>
                <a:gd name="T24" fmla="*/ 668 w 980"/>
                <a:gd name="T25" fmla="*/ 407 h 592"/>
                <a:gd name="T26" fmla="*/ 21 w 980"/>
                <a:gd name="T27" fmla="*/ 575 h 592"/>
                <a:gd name="T28" fmla="*/ 868 w 980"/>
                <a:gd name="T29" fmla="*/ 298 h 592"/>
                <a:gd name="T30" fmla="*/ 820 w 980"/>
                <a:gd name="T31" fmla="*/ 311 h 592"/>
                <a:gd name="T32" fmla="*/ 702 w 980"/>
                <a:gd name="T33" fmla="*/ 373 h 592"/>
                <a:gd name="T34" fmla="*/ 787 w 980"/>
                <a:gd name="T35" fmla="*/ 299 h 592"/>
                <a:gd name="T36" fmla="*/ 787 w 980"/>
                <a:gd name="T37" fmla="*/ 286 h 592"/>
                <a:gd name="T38" fmla="*/ 746 w 980"/>
                <a:gd name="T39" fmla="*/ 337 h 592"/>
                <a:gd name="T40" fmla="*/ 721 w 980"/>
                <a:gd name="T41" fmla="*/ 351 h 592"/>
                <a:gd name="T42" fmla="*/ 690 w 980"/>
                <a:gd name="T43" fmla="*/ 312 h 592"/>
                <a:gd name="T44" fmla="*/ 693 w 980"/>
                <a:gd name="T45" fmla="*/ 375 h 592"/>
                <a:gd name="T46" fmla="*/ 749 w 980"/>
                <a:gd name="T47" fmla="*/ 342 h 592"/>
                <a:gd name="T48" fmla="*/ 791 w 980"/>
                <a:gd name="T49" fmla="*/ 331 h 592"/>
                <a:gd name="T50" fmla="*/ 893 w 980"/>
                <a:gd name="T51" fmla="*/ 288 h 592"/>
                <a:gd name="T52" fmla="*/ 844 w 980"/>
                <a:gd name="T53" fmla="*/ 273 h 592"/>
                <a:gd name="T54" fmla="*/ 801 w 980"/>
                <a:gd name="T55" fmla="*/ 212 h 592"/>
                <a:gd name="T56" fmla="*/ 762 w 980"/>
                <a:gd name="T57" fmla="*/ 283 h 592"/>
                <a:gd name="T58" fmla="*/ 731 w 980"/>
                <a:gd name="T59" fmla="*/ 229 h 592"/>
                <a:gd name="T60" fmla="*/ 683 w 980"/>
                <a:gd name="T61" fmla="*/ 302 h 592"/>
                <a:gd name="T62" fmla="*/ 658 w 980"/>
                <a:gd name="T63" fmla="*/ 332 h 592"/>
                <a:gd name="T64" fmla="*/ 637 w 980"/>
                <a:gd name="T65" fmla="*/ 301 h 592"/>
                <a:gd name="T66" fmla="*/ 525 w 980"/>
                <a:gd name="T67" fmla="*/ 311 h 592"/>
                <a:gd name="T68" fmla="*/ 528 w 980"/>
                <a:gd name="T69" fmla="*/ 430 h 592"/>
                <a:gd name="T70" fmla="*/ 431 w 980"/>
                <a:gd name="T71" fmla="*/ 373 h 592"/>
                <a:gd name="T72" fmla="*/ 449 w 980"/>
                <a:gd name="T73" fmla="*/ 321 h 592"/>
                <a:gd name="T74" fmla="*/ 466 w 980"/>
                <a:gd name="T75" fmla="*/ 379 h 592"/>
                <a:gd name="T76" fmla="*/ 464 w 980"/>
                <a:gd name="T77" fmla="*/ 444 h 592"/>
                <a:gd name="T78" fmla="*/ 524 w 980"/>
                <a:gd name="T79" fmla="*/ 378 h 592"/>
                <a:gd name="T80" fmla="*/ 436 w 980"/>
                <a:gd name="T81" fmla="*/ 265 h 592"/>
                <a:gd name="T82" fmla="*/ 408 w 980"/>
                <a:gd name="T83" fmla="*/ 293 h 592"/>
                <a:gd name="T84" fmla="*/ 395 w 980"/>
                <a:gd name="T85" fmla="*/ 418 h 592"/>
                <a:gd name="T86" fmla="*/ 365 w 980"/>
                <a:gd name="T87" fmla="*/ 357 h 592"/>
                <a:gd name="T88" fmla="*/ 332 w 980"/>
                <a:gd name="T89" fmla="*/ 482 h 592"/>
                <a:gd name="T90" fmla="*/ 326 w 980"/>
                <a:gd name="T91" fmla="*/ 499 h 592"/>
                <a:gd name="T92" fmla="*/ 136 w 980"/>
                <a:gd name="T93" fmla="*/ 536 h 592"/>
                <a:gd name="T94" fmla="*/ 139 w 980"/>
                <a:gd name="T95" fmla="*/ 496 h 592"/>
                <a:gd name="T96" fmla="*/ 178 w 980"/>
                <a:gd name="T97" fmla="*/ 529 h 592"/>
                <a:gd name="T98" fmla="*/ 268 w 980"/>
                <a:gd name="T99" fmla="*/ 513 h 592"/>
                <a:gd name="T100" fmla="*/ 256 w 980"/>
                <a:gd name="T101" fmla="*/ 484 h 592"/>
                <a:gd name="T102" fmla="*/ 263 w 980"/>
                <a:gd name="T103" fmla="*/ 514 h 592"/>
                <a:gd name="T104" fmla="*/ 283 w 980"/>
                <a:gd name="T105" fmla="*/ 510 h 592"/>
                <a:gd name="T106" fmla="*/ 316 w 980"/>
                <a:gd name="T107" fmla="*/ 503 h 592"/>
                <a:gd name="T108" fmla="*/ 362 w 980"/>
                <a:gd name="T109" fmla="*/ 492 h 592"/>
                <a:gd name="T110" fmla="*/ 465 w 980"/>
                <a:gd name="T111" fmla="*/ 452 h 592"/>
                <a:gd name="T112" fmla="*/ 565 w 980"/>
                <a:gd name="T113" fmla="*/ 385 h 592"/>
                <a:gd name="T114" fmla="*/ 557 w 980"/>
                <a:gd name="T115" fmla="*/ 308 h 592"/>
                <a:gd name="T116" fmla="*/ 601 w 980"/>
                <a:gd name="T117" fmla="*/ 336 h 592"/>
                <a:gd name="T118" fmla="*/ 663 w 980"/>
                <a:gd name="T119" fmla="*/ 410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80" h="592">
                  <a:moveTo>
                    <a:pt x="979" y="268"/>
                  </a:moveTo>
                  <a:cubicBezTo>
                    <a:pt x="968" y="263"/>
                    <a:pt x="957" y="261"/>
                    <a:pt x="945" y="258"/>
                  </a:cubicBezTo>
                  <a:cubicBezTo>
                    <a:pt x="938" y="256"/>
                    <a:pt x="931" y="254"/>
                    <a:pt x="925" y="252"/>
                  </a:cubicBezTo>
                  <a:cubicBezTo>
                    <a:pt x="927" y="245"/>
                    <a:pt x="929" y="238"/>
                    <a:pt x="931" y="231"/>
                  </a:cubicBezTo>
                  <a:cubicBezTo>
                    <a:pt x="939" y="207"/>
                    <a:pt x="947" y="183"/>
                    <a:pt x="955" y="158"/>
                  </a:cubicBezTo>
                  <a:cubicBezTo>
                    <a:pt x="956" y="157"/>
                    <a:pt x="953" y="156"/>
                    <a:pt x="953" y="158"/>
                  </a:cubicBezTo>
                  <a:cubicBezTo>
                    <a:pt x="949" y="170"/>
                    <a:pt x="945" y="182"/>
                    <a:pt x="941" y="194"/>
                  </a:cubicBezTo>
                  <a:cubicBezTo>
                    <a:pt x="938" y="206"/>
                    <a:pt x="932" y="217"/>
                    <a:pt x="929" y="229"/>
                  </a:cubicBezTo>
                  <a:cubicBezTo>
                    <a:pt x="926" y="236"/>
                    <a:pt x="924" y="244"/>
                    <a:pt x="921" y="251"/>
                  </a:cubicBezTo>
                  <a:cubicBezTo>
                    <a:pt x="916" y="250"/>
                    <a:pt x="911" y="249"/>
                    <a:pt x="906" y="248"/>
                  </a:cubicBezTo>
                  <a:cubicBezTo>
                    <a:pt x="910" y="236"/>
                    <a:pt x="915" y="225"/>
                    <a:pt x="918" y="213"/>
                  </a:cubicBezTo>
                  <a:cubicBezTo>
                    <a:pt x="921" y="204"/>
                    <a:pt x="923" y="195"/>
                    <a:pt x="925" y="185"/>
                  </a:cubicBezTo>
                  <a:cubicBezTo>
                    <a:pt x="927" y="178"/>
                    <a:pt x="930" y="171"/>
                    <a:pt x="931" y="164"/>
                  </a:cubicBezTo>
                  <a:cubicBezTo>
                    <a:pt x="931" y="163"/>
                    <a:pt x="929" y="163"/>
                    <a:pt x="929" y="164"/>
                  </a:cubicBezTo>
                  <a:cubicBezTo>
                    <a:pt x="928" y="171"/>
                    <a:pt x="925" y="178"/>
                    <a:pt x="923" y="185"/>
                  </a:cubicBezTo>
                  <a:cubicBezTo>
                    <a:pt x="922" y="192"/>
                    <a:pt x="920" y="199"/>
                    <a:pt x="918" y="206"/>
                  </a:cubicBezTo>
                  <a:cubicBezTo>
                    <a:pt x="914" y="219"/>
                    <a:pt x="909" y="233"/>
                    <a:pt x="904" y="247"/>
                  </a:cubicBezTo>
                  <a:cubicBezTo>
                    <a:pt x="904" y="247"/>
                    <a:pt x="904" y="247"/>
                    <a:pt x="904" y="247"/>
                  </a:cubicBezTo>
                  <a:cubicBezTo>
                    <a:pt x="899" y="246"/>
                    <a:pt x="894" y="245"/>
                    <a:pt x="889" y="244"/>
                  </a:cubicBezTo>
                  <a:cubicBezTo>
                    <a:pt x="891" y="238"/>
                    <a:pt x="892" y="231"/>
                    <a:pt x="894" y="225"/>
                  </a:cubicBezTo>
                  <a:cubicBezTo>
                    <a:pt x="898" y="209"/>
                    <a:pt x="904" y="193"/>
                    <a:pt x="903" y="176"/>
                  </a:cubicBezTo>
                  <a:cubicBezTo>
                    <a:pt x="903" y="174"/>
                    <a:pt x="901" y="174"/>
                    <a:pt x="901" y="176"/>
                  </a:cubicBezTo>
                  <a:cubicBezTo>
                    <a:pt x="901" y="189"/>
                    <a:pt x="898" y="203"/>
                    <a:pt x="894" y="215"/>
                  </a:cubicBezTo>
                  <a:cubicBezTo>
                    <a:pt x="891" y="224"/>
                    <a:pt x="888" y="234"/>
                    <a:pt x="886" y="243"/>
                  </a:cubicBezTo>
                  <a:cubicBezTo>
                    <a:pt x="880" y="242"/>
                    <a:pt x="874" y="240"/>
                    <a:pt x="869" y="239"/>
                  </a:cubicBezTo>
                  <a:cubicBezTo>
                    <a:pt x="875" y="220"/>
                    <a:pt x="880" y="200"/>
                    <a:pt x="879" y="180"/>
                  </a:cubicBezTo>
                  <a:cubicBezTo>
                    <a:pt x="879" y="179"/>
                    <a:pt x="877" y="179"/>
                    <a:pt x="877" y="180"/>
                  </a:cubicBezTo>
                  <a:cubicBezTo>
                    <a:pt x="878" y="199"/>
                    <a:pt x="872" y="220"/>
                    <a:pt x="865" y="239"/>
                  </a:cubicBezTo>
                  <a:cubicBezTo>
                    <a:pt x="860" y="238"/>
                    <a:pt x="855" y="237"/>
                    <a:pt x="850" y="237"/>
                  </a:cubicBezTo>
                  <a:cubicBezTo>
                    <a:pt x="853" y="223"/>
                    <a:pt x="855" y="208"/>
                    <a:pt x="855" y="194"/>
                  </a:cubicBezTo>
                  <a:cubicBezTo>
                    <a:pt x="855" y="193"/>
                    <a:pt x="853" y="193"/>
                    <a:pt x="853" y="194"/>
                  </a:cubicBezTo>
                  <a:cubicBezTo>
                    <a:pt x="853" y="209"/>
                    <a:pt x="850" y="223"/>
                    <a:pt x="847" y="237"/>
                  </a:cubicBezTo>
                  <a:cubicBezTo>
                    <a:pt x="842" y="237"/>
                    <a:pt x="838" y="237"/>
                    <a:pt x="834" y="238"/>
                  </a:cubicBezTo>
                  <a:cubicBezTo>
                    <a:pt x="831" y="239"/>
                    <a:pt x="832" y="242"/>
                    <a:pt x="834" y="242"/>
                  </a:cubicBezTo>
                  <a:cubicBezTo>
                    <a:pt x="838" y="241"/>
                    <a:pt x="842" y="241"/>
                    <a:pt x="845" y="241"/>
                  </a:cubicBezTo>
                  <a:cubicBezTo>
                    <a:pt x="843" y="250"/>
                    <a:pt x="839" y="258"/>
                    <a:pt x="836" y="267"/>
                  </a:cubicBezTo>
                  <a:cubicBezTo>
                    <a:pt x="828" y="265"/>
                    <a:pt x="820" y="263"/>
                    <a:pt x="811" y="262"/>
                  </a:cubicBezTo>
                  <a:cubicBezTo>
                    <a:pt x="811" y="261"/>
                    <a:pt x="811" y="261"/>
                    <a:pt x="812" y="261"/>
                  </a:cubicBezTo>
                  <a:cubicBezTo>
                    <a:pt x="813" y="255"/>
                    <a:pt x="815" y="250"/>
                    <a:pt x="816" y="244"/>
                  </a:cubicBezTo>
                  <a:cubicBezTo>
                    <a:pt x="818" y="235"/>
                    <a:pt x="820" y="225"/>
                    <a:pt x="821" y="215"/>
                  </a:cubicBezTo>
                  <a:cubicBezTo>
                    <a:pt x="821" y="215"/>
                    <a:pt x="822" y="215"/>
                    <a:pt x="822" y="215"/>
                  </a:cubicBezTo>
                  <a:cubicBezTo>
                    <a:pt x="823" y="215"/>
                    <a:pt x="823" y="213"/>
                    <a:pt x="822" y="213"/>
                  </a:cubicBezTo>
                  <a:cubicBezTo>
                    <a:pt x="822" y="213"/>
                    <a:pt x="822" y="213"/>
                    <a:pt x="821" y="213"/>
                  </a:cubicBezTo>
                  <a:cubicBezTo>
                    <a:pt x="821" y="210"/>
                    <a:pt x="821" y="207"/>
                    <a:pt x="821" y="204"/>
                  </a:cubicBezTo>
                  <a:cubicBezTo>
                    <a:pt x="821" y="202"/>
                    <a:pt x="819" y="202"/>
                    <a:pt x="819" y="204"/>
                  </a:cubicBezTo>
                  <a:cubicBezTo>
                    <a:pt x="819" y="206"/>
                    <a:pt x="819" y="209"/>
                    <a:pt x="818" y="211"/>
                  </a:cubicBezTo>
                  <a:cubicBezTo>
                    <a:pt x="814" y="208"/>
                    <a:pt x="811" y="203"/>
                    <a:pt x="810" y="197"/>
                  </a:cubicBezTo>
                  <a:cubicBezTo>
                    <a:pt x="815" y="195"/>
                    <a:pt x="820" y="193"/>
                    <a:pt x="825" y="191"/>
                  </a:cubicBezTo>
                  <a:cubicBezTo>
                    <a:pt x="826" y="192"/>
                    <a:pt x="827" y="193"/>
                    <a:pt x="829" y="195"/>
                  </a:cubicBezTo>
                  <a:cubicBezTo>
                    <a:pt x="830" y="196"/>
                    <a:pt x="831" y="195"/>
                    <a:pt x="831" y="193"/>
                  </a:cubicBezTo>
                  <a:cubicBezTo>
                    <a:pt x="831" y="191"/>
                    <a:pt x="831" y="191"/>
                    <a:pt x="831" y="188"/>
                  </a:cubicBezTo>
                  <a:cubicBezTo>
                    <a:pt x="836" y="186"/>
                    <a:pt x="841" y="184"/>
                    <a:pt x="846" y="182"/>
                  </a:cubicBezTo>
                  <a:cubicBezTo>
                    <a:pt x="847" y="184"/>
                    <a:pt x="848" y="185"/>
                    <a:pt x="850" y="186"/>
                  </a:cubicBezTo>
                  <a:cubicBezTo>
                    <a:pt x="850" y="187"/>
                    <a:pt x="851" y="187"/>
                    <a:pt x="851" y="186"/>
                  </a:cubicBezTo>
                  <a:cubicBezTo>
                    <a:pt x="852" y="186"/>
                    <a:pt x="852" y="185"/>
                    <a:pt x="853" y="185"/>
                  </a:cubicBezTo>
                  <a:cubicBezTo>
                    <a:pt x="853" y="184"/>
                    <a:pt x="852" y="183"/>
                    <a:pt x="852" y="183"/>
                  </a:cubicBezTo>
                  <a:cubicBezTo>
                    <a:pt x="851" y="183"/>
                    <a:pt x="850" y="182"/>
                    <a:pt x="850" y="181"/>
                  </a:cubicBezTo>
                  <a:cubicBezTo>
                    <a:pt x="855" y="178"/>
                    <a:pt x="861" y="176"/>
                    <a:pt x="867" y="174"/>
                  </a:cubicBezTo>
                  <a:cubicBezTo>
                    <a:pt x="866" y="178"/>
                    <a:pt x="865" y="182"/>
                    <a:pt x="865" y="186"/>
                  </a:cubicBezTo>
                  <a:cubicBezTo>
                    <a:pt x="865" y="187"/>
                    <a:pt x="867" y="187"/>
                    <a:pt x="867" y="186"/>
                  </a:cubicBezTo>
                  <a:cubicBezTo>
                    <a:pt x="868" y="181"/>
                    <a:pt x="869" y="177"/>
                    <a:pt x="870" y="172"/>
                  </a:cubicBezTo>
                  <a:cubicBezTo>
                    <a:pt x="872" y="172"/>
                    <a:pt x="873" y="171"/>
                    <a:pt x="875" y="170"/>
                  </a:cubicBezTo>
                  <a:cubicBezTo>
                    <a:pt x="899" y="161"/>
                    <a:pt x="922" y="152"/>
                    <a:pt x="946" y="143"/>
                  </a:cubicBezTo>
                  <a:cubicBezTo>
                    <a:pt x="946" y="130"/>
                    <a:pt x="946" y="130"/>
                    <a:pt x="946" y="130"/>
                  </a:cubicBezTo>
                  <a:cubicBezTo>
                    <a:pt x="942" y="132"/>
                    <a:pt x="937" y="134"/>
                    <a:pt x="932" y="136"/>
                  </a:cubicBezTo>
                  <a:cubicBezTo>
                    <a:pt x="912" y="144"/>
                    <a:pt x="892" y="152"/>
                    <a:pt x="872" y="160"/>
                  </a:cubicBezTo>
                  <a:cubicBezTo>
                    <a:pt x="872" y="150"/>
                    <a:pt x="873" y="140"/>
                    <a:pt x="872" y="130"/>
                  </a:cubicBezTo>
                  <a:cubicBezTo>
                    <a:pt x="871" y="122"/>
                    <a:pt x="869" y="113"/>
                    <a:pt x="867" y="105"/>
                  </a:cubicBezTo>
                  <a:cubicBezTo>
                    <a:pt x="865" y="98"/>
                    <a:pt x="864" y="92"/>
                    <a:pt x="859" y="87"/>
                  </a:cubicBezTo>
                  <a:cubicBezTo>
                    <a:pt x="858" y="85"/>
                    <a:pt x="855" y="88"/>
                    <a:pt x="857" y="89"/>
                  </a:cubicBezTo>
                  <a:cubicBezTo>
                    <a:pt x="862" y="95"/>
                    <a:pt x="863" y="105"/>
                    <a:pt x="865" y="112"/>
                  </a:cubicBezTo>
                  <a:cubicBezTo>
                    <a:pt x="867" y="121"/>
                    <a:pt x="868" y="130"/>
                    <a:pt x="868" y="139"/>
                  </a:cubicBezTo>
                  <a:cubicBezTo>
                    <a:pt x="868" y="146"/>
                    <a:pt x="868" y="154"/>
                    <a:pt x="868" y="161"/>
                  </a:cubicBezTo>
                  <a:cubicBezTo>
                    <a:pt x="861" y="164"/>
                    <a:pt x="853" y="167"/>
                    <a:pt x="846" y="170"/>
                  </a:cubicBezTo>
                  <a:cubicBezTo>
                    <a:pt x="843" y="160"/>
                    <a:pt x="840" y="148"/>
                    <a:pt x="840" y="147"/>
                  </a:cubicBezTo>
                  <a:cubicBezTo>
                    <a:pt x="836" y="132"/>
                    <a:pt x="833" y="118"/>
                    <a:pt x="830" y="103"/>
                  </a:cubicBezTo>
                  <a:cubicBezTo>
                    <a:pt x="829" y="101"/>
                    <a:pt x="826" y="102"/>
                    <a:pt x="826" y="105"/>
                  </a:cubicBezTo>
                  <a:cubicBezTo>
                    <a:pt x="830" y="122"/>
                    <a:pt x="834" y="140"/>
                    <a:pt x="838" y="157"/>
                  </a:cubicBezTo>
                  <a:cubicBezTo>
                    <a:pt x="839" y="163"/>
                    <a:pt x="841" y="167"/>
                    <a:pt x="842" y="172"/>
                  </a:cubicBezTo>
                  <a:cubicBezTo>
                    <a:pt x="836" y="174"/>
                    <a:pt x="830" y="177"/>
                    <a:pt x="824" y="179"/>
                  </a:cubicBezTo>
                  <a:cubicBezTo>
                    <a:pt x="821" y="167"/>
                    <a:pt x="821" y="153"/>
                    <a:pt x="816" y="141"/>
                  </a:cubicBezTo>
                  <a:cubicBezTo>
                    <a:pt x="815" y="139"/>
                    <a:pt x="811" y="141"/>
                    <a:pt x="812" y="143"/>
                  </a:cubicBezTo>
                  <a:cubicBezTo>
                    <a:pt x="818" y="154"/>
                    <a:pt x="817" y="168"/>
                    <a:pt x="820" y="181"/>
                  </a:cubicBezTo>
                  <a:cubicBezTo>
                    <a:pt x="817" y="182"/>
                    <a:pt x="815" y="183"/>
                    <a:pt x="812" y="184"/>
                  </a:cubicBezTo>
                  <a:cubicBezTo>
                    <a:pt x="810" y="185"/>
                    <a:pt x="808" y="186"/>
                    <a:pt x="806" y="186"/>
                  </a:cubicBezTo>
                  <a:cubicBezTo>
                    <a:pt x="804" y="178"/>
                    <a:pt x="802" y="170"/>
                    <a:pt x="800" y="162"/>
                  </a:cubicBezTo>
                  <a:cubicBezTo>
                    <a:pt x="797" y="154"/>
                    <a:pt x="794" y="146"/>
                    <a:pt x="791" y="138"/>
                  </a:cubicBezTo>
                  <a:cubicBezTo>
                    <a:pt x="789" y="131"/>
                    <a:pt x="788" y="124"/>
                    <a:pt x="785" y="118"/>
                  </a:cubicBezTo>
                  <a:cubicBezTo>
                    <a:pt x="784" y="117"/>
                    <a:pt x="783" y="117"/>
                    <a:pt x="783" y="118"/>
                  </a:cubicBezTo>
                  <a:cubicBezTo>
                    <a:pt x="788" y="129"/>
                    <a:pt x="790" y="141"/>
                    <a:pt x="793" y="151"/>
                  </a:cubicBezTo>
                  <a:cubicBezTo>
                    <a:pt x="797" y="162"/>
                    <a:pt x="799" y="173"/>
                    <a:pt x="802" y="184"/>
                  </a:cubicBezTo>
                  <a:cubicBezTo>
                    <a:pt x="803" y="185"/>
                    <a:pt x="803" y="186"/>
                    <a:pt x="803" y="187"/>
                  </a:cubicBezTo>
                  <a:cubicBezTo>
                    <a:pt x="796" y="190"/>
                    <a:pt x="789" y="193"/>
                    <a:pt x="782" y="196"/>
                  </a:cubicBezTo>
                  <a:cubicBezTo>
                    <a:pt x="781" y="195"/>
                    <a:pt x="781" y="193"/>
                    <a:pt x="781" y="192"/>
                  </a:cubicBezTo>
                  <a:cubicBezTo>
                    <a:pt x="778" y="173"/>
                    <a:pt x="770" y="157"/>
                    <a:pt x="765" y="140"/>
                  </a:cubicBezTo>
                  <a:cubicBezTo>
                    <a:pt x="765" y="138"/>
                    <a:pt x="762" y="139"/>
                    <a:pt x="763" y="140"/>
                  </a:cubicBezTo>
                  <a:cubicBezTo>
                    <a:pt x="766" y="150"/>
                    <a:pt x="770" y="159"/>
                    <a:pt x="773" y="168"/>
                  </a:cubicBezTo>
                  <a:cubicBezTo>
                    <a:pt x="776" y="178"/>
                    <a:pt x="777" y="187"/>
                    <a:pt x="779" y="197"/>
                  </a:cubicBezTo>
                  <a:cubicBezTo>
                    <a:pt x="774" y="200"/>
                    <a:pt x="768" y="202"/>
                    <a:pt x="763" y="204"/>
                  </a:cubicBezTo>
                  <a:cubicBezTo>
                    <a:pt x="763" y="203"/>
                    <a:pt x="763" y="201"/>
                    <a:pt x="763" y="200"/>
                  </a:cubicBezTo>
                  <a:cubicBezTo>
                    <a:pt x="763" y="199"/>
                    <a:pt x="761" y="198"/>
                    <a:pt x="761" y="200"/>
                  </a:cubicBezTo>
                  <a:cubicBezTo>
                    <a:pt x="761" y="201"/>
                    <a:pt x="760" y="203"/>
                    <a:pt x="760" y="205"/>
                  </a:cubicBezTo>
                  <a:cubicBezTo>
                    <a:pt x="755" y="207"/>
                    <a:pt x="749" y="209"/>
                    <a:pt x="744" y="212"/>
                  </a:cubicBezTo>
                  <a:cubicBezTo>
                    <a:pt x="747" y="204"/>
                    <a:pt x="749" y="197"/>
                    <a:pt x="751" y="189"/>
                  </a:cubicBezTo>
                  <a:cubicBezTo>
                    <a:pt x="753" y="181"/>
                    <a:pt x="756" y="174"/>
                    <a:pt x="755" y="166"/>
                  </a:cubicBezTo>
                  <a:cubicBezTo>
                    <a:pt x="755" y="165"/>
                    <a:pt x="753" y="165"/>
                    <a:pt x="753" y="166"/>
                  </a:cubicBezTo>
                  <a:cubicBezTo>
                    <a:pt x="753" y="176"/>
                    <a:pt x="750" y="184"/>
                    <a:pt x="747" y="193"/>
                  </a:cubicBezTo>
                  <a:cubicBezTo>
                    <a:pt x="745" y="199"/>
                    <a:pt x="742" y="206"/>
                    <a:pt x="741" y="213"/>
                  </a:cubicBezTo>
                  <a:cubicBezTo>
                    <a:pt x="734" y="216"/>
                    <a:pt x="728" y="218"/>
                    <a:pt x="721" y="221"/>
                  </a:cubicBezTo>
                  <a:cubicBezTo>
                    <a:pt x="723" y="213"/>
                    <a:pt x="725" y="205"/>
                    <a:pt x="727" y="196"/>
                  </a:cubicBezTo>
                  <a:cubicBezTo>
                    <a:pt x="728" y="194"/>
                    <a:pt x="725" y="194"/>
                    <a:pt x="725" y="196"/>
                  </a:cubicBezTo>
                  <a:cubicBezTo>
                    <a:pt x="722" y="204"/>
                    <a:pt x="719" y="214"/>
                    <a:pt x="716" y="223"/>
                  </a:cubicBezTo>
                  <a:cubicBezTo>
                    <a:pt x="712" y="225"/>
                    <a:pt x="707" y="227"/>
                    <a:pt x="703" y="229"/>
                  </a:cubicBezTo>
                  <a:cubicBezTo>
                    <a:pt x="704" y="225"/>
                    <a:pt x="705" y="222"/>
                    <a:pt x="706" y="218"/>
                  </a:cubicBezTo>
                  <a:cubicBezTo>
                    <a:pt x="709" y="203"/>
                    <a:pt x="713" y="188"/>
                    <a:pt x="713" y="172"/>
                  </a:cubicBezTo>
                  <a:cubicBezTo>
                    <a:pt x="713" y="170"/>
                    <a:pt x="711" y="170"/>
                    <a:pt x="711" y="172"/>
                  </a:cubicBezTo>
                  <a:cubicBezTo>
                    <a:pt x="710" y="190"/>
                    <a:pt x="706" y="207"/>
                    <a:pt x="701" y="224"/>
                  </a:cubicBezTo>
                  <a:cubicBezTo>
                    <a:pt x="701" y="226"/>
                    <a:pt x="700" y="228"/>
                    <a:pt x="700" y="230"/>
                  </a:cubicBezTo>
                  <a:cubicBezTo>
                    <a:pt x="695" y="232"/>
                    <a:pt x="690" y="234"/>
                    <a:pt x="685" y="236"/>
                  </a:cubicBezTo>
                  <a:cubicBezTo>
                    <a:pt x="690" y="224"/>
                    <a:pt x="696" y="212"/>
                    <a:pt x="698" y="198"/>
                  </a:cubicBezTo>
                  <a:cubicBezTo>
                    <a:pt x="698" y="196"/>
                    <a:pt x="695" y="195"/>
                    <a:pt x="694" y="198"/>
                  </a:cubicBezTo>
                  <a:cubicBezTo>
                    <a:pt x="692" y="211"/>
                    <a:pt x="686" y="224"/>
                    <a:pt x="681" y="237"/>
                  </a:cubicBezTo>
                  <a:cubicBezTo>
                    <a:pt x="680" y="238"/>
                    <a:pt x="678" y="239"/>
                    <a:pt x="676" y="239"/>
                  </a:cubicBezTo>
                  <a:cubicBezTo>
                    <a:pt x="670" y="242"/>
                    <a:pt x="664" y="246"/>
                    <a:pt x="657" y="250"/>
                  </a:cubicBezTo>
                  <a:cubicBezTo>
                    <a:pt x="663" y="251"/>
                    <a:pt x="669" y="250"/>
                    <a:pt x="673" y="249"/>
                  </a:cubicBezTo>
                  <a:cubicBezTo>
                    <a:pt x="675" y="248"/>
                    <a:pt x="676" y="248"/>
                    <a:pt x="678" y="247"/>
                  </a:cubicBezTo>
                  <a:cubicBezTo>
                    <a:pt x="674" y="257"/>
                    <a:pt x="672" y="267"/>
                    <a:pt x="673" y="278"/>
                  </a:cubicBezTo>
                  <a:cubicBezTo>
                    <a:pt x="672" y="281"/>
                    <a:pt x="672" y="283"/>
                    <a:pt x="671" y="286"/>
                  </a:cubicBezTo>
                  <a:cubicBezTo>
                    <a:pt x="670" y="293"/>
                    <a:pt x="669" y="299"/>
                    <a:pt x="667" y="306"/>
                  </a:cubicBezTo>
                  <a:cubicBezTo>
                    <a:pt x="667" y="306"/>
                    <a:pt x="667" y="306"/>
                    <a:pt x="667" y="307"/>
                  </a:cubicBezTo>
                  <a:cubicBezTo>
                    <a:pt x="666" y="307"/>
                    <a:pt x="666" y="307"/>
                    <a:pt x="666" y="307"/>
                  </a:cubicBezTo>
                  <a:cubicBezTo>
                    <a:pt x="664" y="307"/>
                    <a:pt x="664" y="309"/>
                    <a:pt x="666" y="309"/>
                  </a:cubicBezTo>
                  <a:cubicBezTo>
                    <a:pt x="664" y="316"/>
                    <a:pt x="662" y="322"/>
                    <a:pt x="660" y="328"/>
                  </a:cubicBezTo>
                  <a:cubicBezTo>
                    <a:pt x="659" y="328"/>
                    <a:pt x="658" y="328"/>
                    <a:pt x="657" y="328"/>
                  </a:cubicBezTo>
                  <a:cubicBezTo>
                    <a:pt x="658" y="325"/>
                    <a:pt x="659" y="322"/>
                    <a:pt x="659" y="319"/>
                  </a:cubicBezTo>
                  <a:cubicBezTo>
                    <a:pt x="661" y="312"/>
                    <a:pt x="662" y="305"/>
                    <a:pt x="664" y="297"/>
                  </a:cubicBezTo>
                  <a:cubicBezTo>
                    <a:pt x="668" y="283"/>
                    <a:pt x="674" y="269"/>
                    <a:pt x="674" y="254"/>
                  </a:cubicBezTo>
                  <a:cubicBezTo>
                    <a:pt x="674" y="252"/>
                    <a:pt x="670" y="252"/>
                    <a:pt x="670" y="254"/>
                  </a:cubicBezTo>
                  <a:cubicBezTo>
                    <a:pt x="670" y="269"/>
                    <a:pt x="665" y="282"/>
                    <a:pt x="660" y="296"/>
                  </a:cubicBezTo>
                  <a:cubicBezTo>
                    <a:pt x="657" y="306"/>
                    <a:pt x="655" y="316"/>
                    <a:pt x="653" y="326"/>
                  </a:cubicBezTo>
                  <a:cubicBezTo>
                    <a:pt x="653" y="325"/>
                    <a:pt x="653" y="325"/>
                    <a:pt x="653" y="324"/>
                  </a:cubicBezTo>
                  <a:cubicBezTo>
                    <a:pt x="653" y="311"/>
                    <a:pt x="652" y="299"/>
                    <a:pt x="650" y="286"/>
                  </a:cubicBezTo>
                  <a:cubicBezTo>
                    <a:pt x="649" y="281"/>
                    <a:pt x="647" y="275"/>
                    <a:pt x="644" y="271"/>
                  </a:cubicBezTo>
                  <a:cubicBezTo>
                    <a:pt x="645" y="266"/>
                    <a:pt x="644" y="262"/>
                    <a:pt x="641" y="259"/>
                  </a:cubicBezTo>
                  <a:cubicBezTo>
                    <a:pt x="640" y="258"/>
                    <a:pt x="638" y="260"/>
                    <a:pt x="639" y="261"/>
                  </a:cubicBezTo>
                  <a:cubicBezTo>
                    <a:pt x="641" y="262"/>
                    <a:pt x="642" y="265"/>
                    <a:pt x="642" y="268"/>
                  </a:cubicBezTo>
                  <a:cubicBezTo>
                    <a:pt x="635" y="258"/>
                    <a:pt x="626" y="250"/>
                    <a:pt x="619" y="241"/>
                  </a:cubicBezTo>
                  <a:cubicBezTo>
                    <a:pt x="624" y="253"/>
                    <a:pt x="630" y="265"/>
                    <a:pt x="635" y="277"/>
                  </a:cubicBezTo>
                  <a:cubicBezTo>
                    <a:pt x="636" y="279"/>
                    <a:pt x="637" y="282"/>
                    <a:pt x="636" y="284"/>
                  </a:cubicBezTo>
                  <a:cubicBezTo>
                    <a:pt x="636" y="287"/>
                    <a:pt x="637" y="290"/>
                    <a:pt x="637" y="293"/>
                  </a:cubicBezTo>
                  <a:cubicBezTo>
                    <a:pt x="635" y="299"/>
                    <a:pt x="632" y="305"/>
                    <a:pt x="630" y="310"/>
                  </a:cubicBezTo>
                  <a:cubicBezTo>
                    <a:pt x="628" y="318"/>
                    <a:pt x="626" y="325"/>
                    <a:pt x="624" y="333"/>
                  </a:cubicBezTo>
                  <a:cubicBezTo>
                    <a:pt x="623" y="333"/>
                    <a:pt x="623" y="332"/>
                    <a:pt x="622" y="332"/>
                  </a:cubicBezTo>
                  <a:cubicBezTo>
                    <a:pt x="620" y="332"/>
                    <a:pt x="620" y="336"/>
                    <a:pt x="622" y="336"/>
                  </a:cubicBezTo>
                  <a:cubicBezTo>
                    <a:pt x="622" y="336"/>
                    <a:pt x="623" y="336"/>
                    <a:pt x="623" y="336"/>
                  </a:cubicBezTo>
                  <a:cubicBezTo>
                    <a:pt x="622" y="340"/>
                    <a:pt x="620" y="345"/>
                    <a:pt x="618" y="349"/>
                  </a:cubicBezTo>
                  <a:cubicBezTo>
                    <a:pt x="618" y="332"/>
                    <a:pt x="617" y="314"/>
                    <a:pt x="613" y="297"/>
                  </a:cubicBezTo>
                  <a:cubicBezTo>
                    <a:pt x="615" y="289"/>
                    <a:pt x="617" y="281"/>
                    <a:pt x="617" y="272"/>
                  </a:cubicBezTo>
                  <a:cubicBezTo>
                    <a:pt x="617" y="271"/>
                    <a:pt x="615" y="271"/>
                    <a:pt x="615" y="272"/>
                  </a:cubicBezTo>
                  <a:cubicBezTo>
                    <a:pt x="615" y="279"/>
                    <a:pt x="614" y="286"/>
                    <a:pt x="612" y="293"/>
                  </a:cubicBezTo>
                  <a:cubicBezTo>
                    <a:pt x="612" y="292"/>
                    <a:pt x="612" y="291"/>
                    <a:pt x="612" y="289"/>
                  </a:cubicBezTo>
                  <a:cubicBezTo>
                    <a:pt x="603" y="261"/>
                    <a:pt x="590" y="234"/>
                    <a:pt x="564" y="216"/>
                  </a:cubicBezTo>
                  <a:cubicBezTo>
                    <a:pt x="554" y="209"/>
                    <a:pt x="546" y="199"/>
                    <a:pt x="531" y="196"/>
                  </a:cubicBezTo>
                  <a:cubicBezTo>
                    <a:pt x="536" y="191"/>
                    <a:pt x="541" y="187"/>
                    <a:pt x="545" y="183"/>
                  </a:cubicBezTo>
                  <a:cubicBezTo>
                    <a:pt x="549" y="185"/>
                    <a:pt x="552" y="187"/>
                    <a:pt x="554" y="189"/>
                  </a:cubicBezTo>
                  <a:cubicBezTo>
                    <a:pt x="562" y="196"/>
                    <a:pt x="571" y="201"/>
                    <a:pt x="580" y="206"/>
                  </a:cubicBezTo>
                  <a:cubicBezTo>
                    <a:pt x="587" y="209"/>
                    <a:pt x="593" y="215"/>
                    <a:pt x="598" y="220"/>
                  </a:cubicBezTo>
                  <a:cubicBezTo>
                    <a:pt x="603" y="225"/>
                    <a:pt x="608" y="229"/>
                    <a:pt x="613" y="234"/>
                  </a:cubicBezTo>
                  <a:cubicBezTo>
                    <a:pt x="610" y="228"/>
                    <a:pt x="606" y="222"/>
                    <a:pt x="603" y="216"/>
                  </a:cubicBezTo>
                  <a:cubicBezTo>
                    <a:pt x="599" y="205"/>
                    <a:pt x="592" y="198"/>
                    <a:pt x="580" y="195"/>
                  </a:cubicBezTo>
                  <a:cubicBezTo>
                    <a:pt x="570" y="193"/>
                    <a:pt x="561" y="187"/>
                    <a:pt x="551" y="179"/>
                  </a:cubicBezTo>
                  <a:cubicBezTo>
                    <a:pt x="559" y="176"/>
                    <a:pt x="565" y="173"/>
                    <a:pt x="572" y="171"/>
                  </a:cubicBezTo>
                  <a:cubicBezTo>
                    <a:pt x="587" y="166"/>
                    <a:pt x="602" y="162"/>
                    <a:pt x="617" y="156"/>
                  </a:cubicBezTo>
                  <a:cubicBezTo>
                    <a:pt x="651" y="142"/>
                    <a:pt x="685" y="126"/>
                    <a:pt x="719" y="112"/>
                  </a:cubicBezTo>
                  <a:cubicBezTo>
                    <a:pt x="741" y="102"/>
                    <a:pt x="762" y="92"/>
                    <a:pt x="784" y="83"/>
                  </a:cubicBezTo>
                  <a:cubicBezTo>
                    <a:pt x="838" y="64"/>
                    <a:pt x="894" y="45"/>
                    <a:pt x="946" y="26"/>
                  </a:cubicBezTo>
                  <a:cubicBezTo>
                    <a:pt x="946" y="0"/>
                    <a:pt x="946" y="0"/>
                    <a:pt x="946" y="0"/>
                  </a:cubicBezTo>
                  <a:cubicBezTo>
                    <a:pt x="922" y="8"/>
                    <a:pt x="900" y="17"/>
                    <a:pt x="877" y="26"/>
                  </a:cubicBezTo>
                  <a:cubicBezTo>
                    <a:pt x="839" y="40"/>
                    <a:pt x="800" y="53"/>
                    <a:pt x="761" y="68"/>
                  </a:cubicBezTo>
                  <a:cubicBezTo>
                    <a:pt x="737" y="77"/>
                    <a:pt x="714" y="89"/>
                    <a:pt x="690" y="99"/>
                  </a:cubicBezTo>
                  <a:cubicBezTo>
                    <a:pt x="673" y="107"/>
                    <a:pt x="655" y="115"/>
                    <a:pt x="637" y="123"/>
                  </a:cubicBezTo>
                  <a:cubicBezTo>
                    <a:pt x="613" y="136"/>
                    <a:pt x="588" y="149"/>
                    <a:pt x="562" y="157"/>
                  </a:cubicBezTo>
                  <a:cubicBezTo>
                    <a:pt x="551" y="161"/>
                    <a:pt x="540" y="168"/>
                    <a:pt x="531" y="175"/>
                  </a:cubicBezTo>
                  <a:cubicBezTo>
                    <a:pt x="523" y="181"/>
                    <a:pt x="518" y="189"/>
                    <a:pt x="522" y="200"/>
                  </a:cubicBezTo>
                  <a:cubicBezTo>
                    <a:pt x="512" y="203"/>
                    <a:pt x="504" y="207"/>
                    <a:pt x="495" y="210"/>
                  </a:cubicBezTo>
                  <a:cubicBezTo>
                    <a:pt x="470" y="219"/>
                    <a:pt x="446" y="228"/>
                    <a:pt x="422" y="237"/>
                  </a:cubicBezTo>
                  <a:cubicBezTo>
                    <a:pt x="398" y="245"/>
                    <a:pt x="374" y="253"/>
                    <a:pt x="351" y="262"/>
                  </a:cubicBezTo>
                  <a:cubicBezTo>
                    <a:pt x="326" y="273"/>
                    <a:pt x="303" y="285"/>
                    <a:pt x="277" y="292"/>
                  </a:cubicBezTo>
                  <a:cubicBezTo>
                    <a:pt x="264" y="295"/>
                    <a:pt x="257" y="305"/>
                    <a:pt x="256" y="319"/>
                  </a:cubicBezTo>
                  <a:cubicBezTo>
                    <a:pt x="256" y="322"/>
                    <a:pt x="255" y="326"/>
                    <a:pt x="253" y="328"/>
                  </a:cubicBezTo>
                  <a:cubicBezTo>
                    <a:pt x="232" y="352"/>
                    <a:pt x="211" y="376"/>
                    <a:pt x="186" y="397"/>
                  </a:cubicBezTo>
                  <a:cubicBezTo>
                    <a:pt x="172" y="409"/>
                    <a:pt x="160" y="423"/>
                    <a:pt x="147" y="437"/>
                  </a:cubicBezTo>
                  <a:cubicBezTo>
                    <a:pt x="128" y="458"/>
                    <a:pt x="111" y="481"/>
                    <a:pt x="89" y="499"/>
                  </a:cubicBezTo>
                  <a:cubicBezTo>
                    <a:pt x="85" y="503"/>
                    <a:pt x="80" y="506"/>
                    <a:pt x="77" y="510"/>
                  </a:cubicBezTo>
                  <a:cubicBezTo>
                    <a:pt x="70" y="520"/>
                    <a:pt x="57" y="525"/>
                    <a:pt x="59" y="541"/>
                  </a:cubicBezTo>
                  <a:cubicBezTo>
                    <a:pt x="42" y="548"/>
                    <a:pt x="25" y="554"/>
                    <a:pt x="8" y="560"/>
                  </a:cubicBezTo>
                  <a:cubicBezTo>
                    <a:pt x="2" y="562"/>
                    <a:pt x="0" y="565"/>
                    <a:pt x="0" y="571"/>
                  </a:cubicBezTo>
                  <a:cubicBezTo>
                    <a:pt x="2" y="585"/>
                    <a:pt x="14" y="592"/>
                    <a:pt x="28" y="586"/>
                  </a:cubicBezTo>
                  <a:cubicBezTo>
                    <a:pt x="36" y="582"/>
                    <a:pt x="44" y="579"/>
                    <a:pt x="53" y="576"/>
                  </a:cubicBezTo>
                  <a:cubicBezTo>
                    <a:pt x="72" y="570"/>
                    <a:pt x="91" y="563"/>
                    <a:pt x="110" y="557"/>
                  </a:cubicBezTo>
                  <a:cubicBezTo>
                    <a:pt x="109" y="560"/>
                    <a:pt x="107" y="563"/>
                    <a:pt x="105" y="566"/>
                  </a:cubicBezTo>
                  <a:cubicBezTo>
                    <a:pt x="105" y="566"/>
                    <a:pt x="106" y="567"/>
                    <a:pt x="107" y="567"/>
                  </a:cubicBezTo>
                  <a:cubicBezTo>
                    <a:pt x="110" y="564"/>
                    <a:pt x="112" y="560"/>
                    <a:pt x="114" y="556"/>
                  </a:cubicBezTo>
                  <a:cubicBezTo>
                    <a:pt x="115" y="556"/>
                    <a:pt x="117" y="556"/>
                    <a:pt x="118" y="555"/>
                  </a:cubicBezTo>
                  <a:cubicBezTo>
                    <a:pt x="120" y="556"/>
                    <a:pt x="121" y="556"/>
                    <a:pt x="123" y="555"/>
                  </a:cubicBezTo>
                  <a:cubicBezTo>
                    <a:pt x="123" y="555"/>
                    <a:pt x="123" y="554"/>
                    <a:pt x="123" y="554"/>
                  </a:cubicBezTo>
                  <a:cubicBezTo>
                    <a:pt x="128" y="553"/>
                    <a:pt x="132" y="553"/>
                    <a:pt x="137" y="552"/>
                  </a:cubicBezTo>
                  <a:cubicBezTo>
                    <a:pt x="137" y="552"/>
                    <a:pt x="137" y="553"/>
                    <a:pt x="137" y="553"/>
                  </a:cubicBezTo>
                  <a:cubicBezTo>
                    <a:pt x="136" y="554"/>
                    <a:pt x="138" y="555"/>
                    <a:pt x="139" y="554"/>
                  </a:cubicBezTo>
                  <a:cubicBezTo>
                    <a:pt x="140" y="553"/>
                    <a:pt x="140" y="552"/>
                    <a:pt x="141" y="552"/>
                  </a:cubicBezTo>
                  <a:cubicBezTo>
                    <a:pt x="146" y="551"/>
                    <a:pt x="152" y="551"/>
                    <a:pt x="157" y="550"/>
                  </a:cubicBezTo>
                  <a:cubicBezTo>
                    <a:pt x="157" y="551"/>
                    <a:pt x="157" y="551"/>
                    <a:pt x="157" y="552"/>
                  </a:cubicBezTo>
                  <a:cubicBezTo>
                    <a:pt x="157" y="553"/>
                    <a:pt x="158" y="553"/>
                    <a:pt x="159" y="552"/>
                  </a:cubicBezTo>
                  <a:cubicBezTo>
                    <a:pt x="159" y="552"/>
                    <a:pt x="159" y="551"/>
                    <a:pt x="160" y="550"/>
                  </a:cubicBezTo>
                  <a:cubicBezTo>
                    <a:pt x="164" y="550"/>
                    <a:pt x="168" y="550"/>
                    <a:pt x="172" y="549"/>
                  </a:cubicBezTo>
                  <a:cubicBezTo>
                    <a:pt x="183" y="547"/>
                    <a:pt x="194" y="544"/>
                    <a:pt x="205" y="542"/>
                  </a:cubicBezTo>
                  <a:cubicBezTo>
                    <a:pt x="215" y="540"/>
                    <a:pt x="226" y="538"/>
                    <a:pt x="237" y="536"/>
                  </a:cubicBezTo>
                  <a:cubicBezTo>
                    <a:pt x="237" y="537"/>
                    <a:pt x="237" y="538"/>
                    <a:pt x="236" y="539"/>
                  </a:cubicBezTo>
                  <a:cubicBezTo>
                    <a:pt x="236" y="541"/>
                    <a:pt x="238" y="541"/>
                    <a:pt x="239" y="540"/>
                  </a:cubicBezTo>
                  <a:cubicBezTo>
                    <a:pt x="241" y="539"/>
                    <a:pt x="242" y="537"/>
                    <a:pt x="243" y="535"/>
                  </a:cubicBezTo>
                  <a:cubicBezTo>
                    <a:pt x="259" y="532"/>
                    <a:pt x="274" y="529"/>
                    <a:pt x="290" y="527"/>
                  </a:cubicBezTo>
                  <a:cubicBezTo>
                    <a:pt x="305" y="524"/>
                    <a:pt x="321" y="522"/>
                    <a:pt x="336" y="520"/>
                  </a:cubicBezTo>
                  <a:cubicBezTo>
                    <a:pt x="339" y="519"/>
                    <a:pt x="341" y="518"/>
                    <a:pt x="344" y="517"/>
                  </a:cubicBezTo>
                  <a:cubicBezTo>
                    <a:pt x="354" y="514"/>
                    <a:pt x="364" y="511"/>
                    <a:pt x="374" y="508"/>
                  </a:cubicBezTo>
                  <a:cubicBezTo>
                    <a:pt x="377" y="508"/>
                    <a:pt x="379" y="506"/>
                    <a:pt x="382" y="505"/>
                  </a:cubicBezTo>
                  <a:cubicBezTo>
                    <a:pt x="387" y="502"/>
                    <a:pt x="391" y="499"/>
                    <a:pt x="396" y="497"/>
                  </a:cubicBezTo>
                  <a:cubicBezTo>
                    <a:pt x="406" y="493"/>
                    <a:pt x="416" y="490"/>
                    <a:pt x="425" y="486"/>
                  </a:cubicBezTo>
                  <a:cubicBezTo>
                    <a:pt x="431" y="484"/>
                    <a:pt x="435" y="485"/>
                    <a:pt x="438" y="490"/>
                  </a:cubicBezTo>
                  <a:cubicBezTo>
                    <a:pt x="452" y="476"/>
                    <a:pt x="452" y="476"/>
                    <a:pt x="464" y="471"/>
                  </a:cubicBezTo>
                  <a:cubicBezTo>
                    <a:pt x="471" y="469"/>
                    <a:pt x="477" y="467"/>
                    <a:pt x="483" y="465"/>
                  </a:cubicBezTo>
                  <a:cubicBezTo>
                    <a:pt x="484" y="465"/>
                    <a:pt x="484" y="465"/>
                    <a:pt x="485" y="465"/>
                  </a:cubicBezTo>
                  <a:cubicBezTo>
                    <a:pt x="485" y="465"/>
                    <a:pt x="485" y="464"/>
                    <a:pt x="485" y="464"/>
                  </a:cubicBezTo>
                  <a:cubicBezTo>
                    <a:pt x="496" y="460"/>
                    <a:pt x="507" y="456"/>
                    <a:pt x="518" y="453"/>
                  </a:cubicBezTo>
                  <a:cubicBezTo>
                    <a:pt x="516" y="456"/>
                    <a:pt x="514" y="458"/>
                    <a:pt x="513" y="455"/>
                  </a:cubicBezTo>
                  <a:cubicBezTo>
                    <a:pt x="512" y="454"/>
                    <a:pt x="511" y="455"/>
                    <a:pt x="511" y="456"/>
                  </a:cubicBezTo>
                  <a:cubicBezTo>
                    <a:pt x="512" y="459"/>
                    <a:pt x="511" y="458"/>
                    <a:pt x="513" y="460"/>
                  </a:cubicBezTo>
                  <a:cubicBezTo>
                    <a:pt x="514" y="461"/>
                    <a:pt x="515" y="461"/>
                    <a:pt x="515" y="461"/>
                  </a:cubicBezTo>
                  <a:cubicBezTo>
                    <a:pt x="519" y="458"/>
                    <a:pt x="522" y="455"/>
                    <a:pt x="524" y="451"/>
                  </a:cubicBezTo>
                  <a:cubicBezTo>
                    <a:pt x="526" y="450"/>
                    <a:pt x="527" y="449"/>
                    <a:pt x="529" y="449"/>
                  </a:cubicBezTo>
                  <a:cubicBezTo>
                    <a:pt x="541" y="444"/>
                    <a:pt x="553" y="440"/>
                    <a:pt x="564" y="435"/>
                  </a:cubicBezTo>
                  <a:cubicBezTo>
                    <a:pt x="564" y="437"/>
                    <a:pt x="563" y="439"/>
                    <a:pt x="562" y="441"/>
                  </a:cubicBezTo>
                  <a:cubicBezTo>
                    <a:pt x="561" y="441"/>
                    <a:pt x="561" y="441"/>
                    <a:pt x="561" y="442"/>
                  </a:cubicBezTo>
                  <a:cubicBezTo>
                    <a:pt x="561" y="442"/>
                    <a:pt x="561" y="442"/>
                    <a:pt x="560" y="443"/>
                  </a:cubicBezTo>
                  <a:cubicBezTo>
                    <a:pt x="560" y="444"/>
                    <a:pt x="562" y="445"/>
                    <a:pt x="563" y="445"/>
                  </a:cubicBezTo>
                  <a:cubicBezTo>
                    <a:pt x="566" y="442"/>
                    <a:pt x="568" y="438"/>
                    <a:pt x="569" y="433"/>
                  </a:cubicBezTo>
                  <a:cubicBezTo>
                    <a:pt x="571" y="432"/>
                    <a:pt x="574" y="431"/>
                    <a:pt x="576" y="430"/>
                  </a:cubicBezTo>
                  <a:cubicBezTo>
                    <a:pt x="589" y="424"/>
                    <a:pt x="603" y="421"/>
                    <a:pt x="617" y="419"/>
                  </a:cubicBezTo>
                  <a:cubicBezTo>
                    <a:pt x="618" y="420"/>
                    <a:pt x="618" y="420"/>
                    <a:pt x="619" y="422"/>
                  </a:cubicBezTo>
                  <a:cubicBezTo>
                    <a:pt x="619" y="423"/>
                    <a:pt x="620" y="423"/>
                    <a:pt x="621" y="422"/>
                  </a:cubicBezTo>
                  <a:cubicBezTo>
                    <a:pt x="623" y="421"/>
                    <a:pt x="624" y="420"/>
                    <a:pt x="625" y="418"/>
                  </a:cubicBezTo>
                  <a:cubicBezTo>
                    <a:pt x="625" y="418"/>
                    <a:pt x="626" y="418"/>
                    <a:pt x="626" y="418"/>
                  </a:cubicBezTo>
                  <a:cubicBezTo>
                    <a:pt x="634" y="417"/>
                    <a:pt x="643" y="415"/>
                    <a:pt x="651" y="413"/>
                  </a:cubicBezTo>
                  <a:cubicBezTo>
                    <a:pt x="654" y="412"/>
                    <a:pt x="658" y="411"/>
                    <a:pt x="661" y="410"/>
                  </a:cubicBezTo>
                  <a:cubicBezTo>
                    <a:pt x="660" y="412"/>
                    <a:pt x="659" y="415"/>
                    <a:pt x="659" y="417"/>
                  </a:cubicBezTo>
                  <a:cubicBezTo>
                    <a:pt x="658" y="420"/>
                    <a:pt x="657" y="422"/>
                    <a:pt x="657" y="425"/>
                  </a:cubicBezTo>
                  <a:cubicBezTo>
                    <a:pt x="655" y="428"/>
                    <a:pt x="653" y="432"/>
                    <a:pt x="652" y="435"/>
                  </a:cubicBezTo>
                  <a:cubicBezTo>
                    <a:pt x="652" y="437"/>
                    <a:pt x="655" y="438"/>
                    <a:pt x="656" y="436"/>
                  </a:cubicBezTo>
                  <a:cubicBezTo>
                    <a:pt x="658" y="434"/>
                    <a:pt x="659" y="431"/>
                    <a:pt x="659" y="428"/>
                  </a:cubicBezTo>
                  <a:cubicBezTo>
                    <a:pt x="661" y="424"/>
                    <a:pt x="663" y="420"/>
                    <a:pt x="665" y="417"/>
                  </a:cubicBezTo>
                  <a:cubicBezTo>
                    <a:pt x="666" y="414"/>
                    <a:pt x="667" y="411"/>
                    <a:pt x="668" y="407"/>
                  </a:cubicBezTo>
                  <a:cubicBezTo>
                    <a:pt x="680" y="403"/>
                    <a:pt x="693" y="399"/>
                    <a:pt x="705" y="394"/>
                  </a:cubicBezTo>
                  <a:cubicBezTo>
                    <a:pt x="718" y="390"/>
                    <a:pt x="731" y="385"/>
                    <a:pt x="744" y="380"/>
                  </a:cubicBezTo>
                  <a:cubicBezTo>
                    <a:pt x="757" y="375"/>
                    <a:pt x="769" y="368"/>
                    <a:pt x="782" y="363"/>
                  </a:cubicBezTo>
                  <a:cubicBezTo>
                    <a:pt x="805" y="354"/>
                    <a:pt x="827" y="345"/>
                    <a:pt x="850" y="335"/>
                  </a:cubicBezTo>
                  <a:cubicBezTo>
                    <a:pt x="882" y="322"/>
                    <a:pt x="914" y="307"/>
                    <a:pt x="946" y="293"/>
                  </a:cubicBezTo>
                  <a:cubicBezTo>
                    <a:pt x="946" y="265"/>
                    <a:pt x="946" y="265"/>
                    <a:pt x="946" y="265"/>
                  </a:cubicBezTo>
                  <a:cubicBezTo>
                    <a:pt x="942" y="266"/>
                    <a:pt x="937" y="268"/>
                    <a:pt x="933" y="270"/>
                  </a:cubicBezTo>
                  <a:cubicBezTo>
                    <a:pt x="927" y="272"/>
                    <a:pt x="921" y="275"/>
                    <a:pt x="915" y="278"/>
                  </a:cubicBezTo>
                  <a:cubicBezTo>
                    <a:pt x="917" y="275"/>
                    <a:pt x="918" y="272"/>
                    <a:pt x="919" y="268"/>
                  </a:cubicBezTo>
                  <a:cubicBezTo>
                    <a:pt x="920" y="264"/>
                    <a:pt x="922" y="261"/>
                    <a:pt x="923" y="257"/>
                  </a:cubicBezTo>
                  <a:cubicBezTo>
                    <a:pt x="930" y="259"/>
                    <a:pt x="938" y="261"/>
                    <a:pt x="945" y="263"/>
                  </a:cubicBezTo>
                  <a:cubicBezTo>
                    <a:pt x="951" y="265"/>
                    <a:pt x="958" y="266"/>
                    <a:pt x="964" y="268"/>
                  </a:cubicBezTo>
                  <a:cubicBezTo>
                    <a:pt x="969" y="269"/>
                    <a:pt x="973" y="271"/>
                    <a:pt x="978" y="272"/>
                  </a:cubicBezTo>
                  <a:cubicBezTo>
                    <a:pt x="980" y="272"/>
                    <a:pt x="980" y="269"/>
                    <a:pt x="979" y="268"/>
                  </a:cubicBezTo>
                  <a:moveTo>
                    <a:pt x="829" y="189"/>
                  </a:moveTo>
                  <a:cubicBezTo>
                    <a:pt x="829" y="190"/>
                    <a:pt x="829" y="190"/>
                    <a:pt x="829" y="190"/>
                  </a:cubicBezTo>
                  <a:cubicBezTo>
                    <a:pt x="829" y="189"/>
                    <a:pt x="829" y="189"/>
                    <a:pt x="829" y="189"/>
                  </a:cubicBezTo>
                  <a:cubicBezTo>
                    <a:pt x="829" y="189"/>
                    <a:pt x="829" y="189"/>
                    <a:pt x="829" y="189"/>
                  </a:cubicBezTo>
                  <a:moveTo>
                    <a:pt x="66" y="560"/>
                  </a:moveTo>
                  <a:cubicBezTo>
                    <a:pt x="51" y="566"/>
                    <a:pt x="36" y="570"/>
                    <a:pt x="21" y="575"/>
                  </a:cubicBezTo>
                  <a:cubicBezTo>
                    <a:pt x="20" y="576"/>
                    <a:pt x="19" y="575"/>
                    <a:pt x="17" y="574"/>
                  </a:cubicBezTo>
                  <a:cubicBezTo>
                    <a:pt x="32" y="561"/>
                    <a:pt x="52" y="559"/>
                    <a:pt x="66" y="547"/>
                  </a:cubicBezTo>
                  <a:cubicBezTo>
                    <a:pt x="71" y="552"/>
                    <a:pt x="73" y="557"/>
                    <a:pt x="66" y="560"/>
                  </a:cubicBezTo>
                  <a:moveTo>
                    <a:pt x="888" y="252"/>
                  </a:moveTo>
                  <a:cubicBezTo>
                    <a:pt x="888" y="251"/>
                    <a:pt x="888" y="250"/>
                    <a:pt x="888" y="248"/>
                  </a:cubicBezTo>
                  <a:cubicBezTo>
                    <a:pt x="893" y="249"/>
                    <a:pt x="898" y="250"/>
                    <a:pt x="902" y="251"/>
                  </a:cubicBezTo>
                  <a:cubicBezTo>
                    <a:pt x="899" y="261"/>
                    <a:pt x="895" y="271"/>
                    <a:pt x="892" y="280"/>
                  </a:cubicBezTo>
                  <a:cubicBezTo>
                    <a:pt x="888" y="279"/>
                    <a:pt x="884" y="278"/>
                    <a:pt x="880" y="276"/>
                  </a:cubicBezTo>
                  <a:cubicBezTo>
                    <a:pt x="882" y="268"/>
                    <a:pt x="886" y="260"/>
                    <a:pt x="888" y="252"/>
                  </a:cubicBezTo>
                  <a:moveTo>
                    <a:pt x="879" y="294"/>
                  </a:moveTo>
                  <a:cubicBezTo>
                    <a:pt x="877" y="294"/>
                    <a:pt x="875" y="294"/>
                    <a:pt x="874" y="294"/>
                  </a:cubicBezTo>
                  <a:cubicBezTo>
                    <a:pt x="875" y="289"/>
                    <a:pt x="877" y="285"/>
                    <a:pt x="878" y="280"/>
                  </a:cubicBezTo>
                  <a:cubicBezTo>
                    <a:pt x="882" y="282"/>
                    <a:pt x="886" y="283"/>
                    <a:pt x="891" y="284"/>
                  </a:cubicBezTo>
                  <a:cubicBezTo>
                    <a:pt x="890" y="285"/>
                    <a:pt x="890" y="286"/>
                    <a:pt x="890" y="286"/>
                  </a:cubicBezTo>
                  <a:cubicBezTo>
                    <a:pt x="890" y="287"/>
                    <a:pt x="889" y="288"/>
                    <a:pt x="889" y="290"/>
                  </a:cubicBezTo>
                  <a:cubicBezTo>
                    <a:pt x="886" y="291"/>
                    <a:pt x="883" y="293"/>
                    <a:pt x="879" y="294"/>
                  </a:cubicBezTo>
                  <a:moveTo>
                    <a:pt x="841" y="312"/>
                  </a:moveTo>
                  <a:cubicBezTo>
                    <a:pt x="841" y="312"/>
                    <a:pt x="841" y="312"/>
                    <a:pt x="841" y="312"/>
                  </a:cubicBezTo>
                  <a:cubicBezTo>
                    <a:pt x="843" y="307"/>
                    <a:pt x="844" y="301"/>
                    <a:pt x="846" y="296"/>
                  </a:cubicBezTo>
                  <a:cubicBezTo>
                    <a:pt x="853" y="297"/>
                    <a:pt x="861" y="298"/>
                    <a:pt x="868" y="298"/>
                  </a:cubicBezTo>
                  <a:cubicBezTo>
                    <a:pt x="868" y="299"/>
                    <a:pt x="868" y="299"/>
                    <a:pt x="868" y="300"/>
                  </a:cubicBezTo>
                  <a:cubicBezTo>
                    <a:pt x="859" y="304"/>
                    <a:pt x="850" y="308"/>
                    <a:pt x="841" y="312"/>
                  </a:cubicBezTo>
                  <a:moveTo>
                    <a:pt x="832" y="308"/>
                  </a:moveTo>
                  <a:cubicBezTo>
                    <a:pt x="832" y="308"/>
                    <a:pt x="832" y="308"/>
                    <a:pt x="832" y="309"/>
                  </a:cubicBezTo>
                  <a:cubicBezTo>
                    <a:pt x="830" y="308"/>
                    <a:pt x="829" y="308"/>
                    <a:pt x="827" y="308"/>
                  </a:cubicBezTo>
                  <a:cubicBezTo>
                    <a:pt x="826" y="308"/>
                    <a:pt x="826" y="307"/>
                    <a:pt x="825" y="307"/>
                  </a:cubicBezTo>
                  <a:cubicBezTo>
                    <a:pt x="826" y="303"/>
                    <a:pt x="827" y="299"/>
                    <a:pt x="829" y="295"/>
                  </a:cubicBezTo>
                  <a:cubicBezTo>
                    <a:pt x="829" y="295"/>
                    <a:pt x="829" y="295"/>
                    <a:pt x="829" y="294"/>
                  </a:cubicBezTo>
                  <a:cubicBezTo>
                    <a:pt x="834" y="295"/>
                    <a:pt x="838" y="296"/>
                    <a:pt x="842" y="296"/>
                  </a:cubicBezTo>
                  <a:cubicBezTo>
                    <a:pt x="841" y="301"/>
                    <a:pt x="839" y="306"/>
                    <a:pt x="837" y="310"/>
                  </a:cubicBezTo>
                  <a:cubicBezTo>
                    <a:pt x="836" y="310"/>
                    <a:pt x="835" y="309"/>
                    <a:pt x="833" y="309"/>
                  </a:cubicBezTo>
                  <a:cubicBezTo>
                    <a:pt x="833" y="309"/>
                    <a:pt x="833" y="308"/>
                    <a:pt x="832" y="308"/>
                  </a:cubicBezTo>
                  <a:cubicBezTo>
                    <a:pt x="832" y="307"/>
                    <a:pt x="831" y="308"/>
                    <a:pt x="832" y="308"/>
                  </a:cubicBezTo>
                  <a:moveTo>
                    <a:pt x="815" y="323"/>
                  </a:moveTo>
                  <a:cubicBezTo>
                    <a:pt x="815" y="323"/>
                    <a:pt x="815" y="323"/>
                    <a:pt x="815" y="323"/>
                  </a:cubicBezTo>
                  <a:cubicBezTo>
                    <a:pt x="811" y="325"/>
                    <a:pt x="806" y="327"/>
                    <a:pt x="802" y="329"/>
                  </a:cubicBezTo>
                  <a:cubicBezTo>
                    <a:pt x="799" y="328"/>
                    <a:pt x="795" y="328"/>
                    <a:pt x="792" y="327"/>
                  </a:cubicBezTo>
                  <a:cubicBezTo>
                    <a:pt x="792" y="327"/>
                    <a:pt x="793" y="327"/>
                    <a:pt x="793" y="326"/>
                  </a:cubicBezTo>
                  <a:cubicBezTo>
                    <a:pt x="795" y="320"/>
                    <a:pt x="797" y="313"/>
                    <a:pt x="800" y="306"/>
                  </a:cubicBezTo>
                  <a:cubicBezTo>
                    <a:pt x="806" y="308"/>
                    <a:pt x="813" y="310"/>
                    <a:pt x="820" y="311"/>
                  </a:cubicBezTo>
                  <a:cubicBezTo>
                    <a:pt x="818" y="315"/>
                    <a:pt x="817" y="319"/>
                    <a:pt x="815" y="323"/>
                  </a:cubicBezTo>
                  <a:moveTo>
                    <a:pt x="739" y="356"/>
                  </a:moveTo>
                  <a:cubicBezTo>
                    <a:pt x="739" y="353"/>
                    <a:pt x="739" y="351"/>
                    <a:pt x="739" y="348"/>
                  </a:cubicBezTo>
                  <a:cubicBezTo>
                    <a:pt x="739" y="347"/>
                    <a:pt x="737" y="347"/>
                    <a:pt x="737" y="348"/>
                  </a:cubicBezTo>
                  <a:cubicBezTo>
                    <a:pt x="737" y="351"/>
                    <a:pt x="737" y="354"/>
                    <a:pt x="737" y="357"/>
                  </a:cubicBezTo>
                  <a:cubicBezTo>
                    <a:pt x="736" y="357"/>
                    <a:pt x="736" y="358"/>
                    <a:pt x="735" y="358"/>
                  </a:cubicBezTo>
                  <a:cubicBezTo>
                    <a:pt x="732" y="356"/>
                    <a:pt x="728" y="354"/>
                    <a:pt x="725" y="353"/>
                  </a:cubicBezTo>
                  <a:cubicBezTo>
                    <a:pt x="725" y="350"/>
                    <a:pt x="726" y="348"/>
                    <a:pt x="727" y="345"/>
                  </a:cubicBezTo>
                  <a:cubicBezTo>
                    <a:pt x="727" y="344"/>
                    <a:pt x="728" y="342"/>
                    <a:pt x="728" y="340"/>
                  </a:cubicBezTo>
                  <a:cubicBezTo>
                    <a:pt x="733" y="341"/>
                    <a:pt x="738" y="343"/>
                    <a:pt x="743" y="344"/>
                  </a:cubicBezTo>
                  <a:cubicBezTo>
                    <a:pt x="743" y="344"/>
                    <a:pt x="744" y="344"/>
                    <a:pt x="744" y="344"/>
                  </a:cubicBezTo>
                  <a:cubicBezTo>
                    <a:pt x="743" y="348"/>
                    <a:pt x="742" y="351"/>
                    <a:pt x="741" y="354"/>
                  </a:cubicBezTo>
                  <a:cubicBezTo>
                    <a:pt x="741" y="354"/>
                    <a:pt x="740" y="355"/>
                    <a:pt x="740" y="356"/>
                  </a:cubicBezTo>
                  <a:cubicBezTo>
                    <a:pt x="740" y="356"/>
                    <a:pt x="739" y="356"/>
                    <a:pt x="739" y="356"/>
                  </a:cubicBezTo>
                  <a:moveTo>
                    <a:pt x="713" y="368"/>
                  </a:moveTo>
                  <a:cubicBezTo>
                    <a:pt x="713" y="366"/>
                    <a:pt x="713" y="364"/>
                    <a:pt x="713" y="362"/>
                  </a:cubicBezTo>
                  <a:cubicBezTo>
                    <a:pt x="713" y="361"/>
                    <a:pt x="711" y="361"/>
                    <a:pt x="711" y="362"/>
                  </a:cubicBezTo>
                  <a:cubicBezTo>
                    <a:pt x="711" y="364"/>
                    <a:pt x="711" y="366"/>
                    <a:pt x="711" y="369"/>
                  </a:cubicBezTo>
                  <a:cubicBezTo>
                    <a:pt x="709" y="369"/>
                    <a:pt x="707" y="370"/>
                    <a:pt x="705" y="371"/>
                  </a:cubicBezTo>
                  <a:cubicBezTo>
                    <a:pt x="704" y="372"/>
                    <a:pt x="703" y="372"/>
                    <a:pt x="702" y="373"/>
                  </a:cubicBezTo>
                  <a:cubicBezTo>
                    <a:pt x="702" y="371"/>
                    <a:pt x="703" y="369"/>
                    <a:pt x="703" y="368"/>
                  </a:cubicBezTo>
                  <a:cubicBezTo>
                    <a:pt x="705" y="362"/>
                    <a:pt x="707" y="357"/>
                    <a:pt x="708" y="352"/>
                  </a:cubicBezTo>
                  <a:cubicBezTo>
                    <a:pt x="712" y="353"/>
                    <a:pt x="716" y="354"/>
                    <a:pt x="720" y="355"/>
                  </a:cubicBezTo>
                  <a:cubicBezTo>
                    <a:pt x="718" y="359"/>
                    <a:pt x="717" y="363"/>
                    <a:pt x="716" y="367"/>
                  </a:cubicBezTo>
                  <a:cubicBezTo>
                    <a:pt x="715" y="367"/>
                    <a:pt x="714" y="368"/>
                    <a:pt x="713" y="368"/>
                  </a:cubicBezTo>
                  <a:moveTo>
                    <a:pt x="661" y="388"/>
                  </a:moveTo>
                  <a:cubicBezTo>
                    <a:pt x="661" y="388"/>
                    <a:pt x="661" y="388"/>
                    <a:pt x="661" y="387"/>
                  </a:cubicBezTo>
                  <a:cubicBezTo>
                    <a:pt x="663" y="382"/>
                    <a:pt x="664" y="377"/>
                    <a:pt x="665" y="372"/>
                  </a:cubicBezTo>
                  <a:cubicBezTo>
                    <a:pt x="666" y="372"/>
                    <a:pt x="667" y="372"/>
                    <a:pt x="668" y="373"/>
                  </a:cubicBezTo>
                  <a:cubicBezTo>
                    <a:pt x="670" y="374"/>
                    <a:pt x="672" y="374"/>
                    <a:pt x="674" y="375"/>
                  </a:cubicBezTo>
                  <a:cubicBezTo>
                    <a:pt x="673" y="378"/>
                    <a:pt x="671" y="381"/>
                    <a:pt x="670" y="385"/>
                  </a:cubicBezTo>
                  <a:cubicBezTo>
                    <a:pt x="667" y="386"/>
                    <a:pt x="664" y="387"/>
                    <a:pt x="661" y="388"/>
                  </a:cubicBezTo>
                  <a:moveTo>
                    <a:pt x="787" y="299"/>
                  </a:moveTo>
                  <a:cubicBezTo>
                    <a:pt x="787" y="299"/>
                    <a:pt x="786" y="299"/>
                    <a:pt x="786" y="299"/>
                  </a:cubicBezTo>
                  <a:cubicBezTo>
                    <a:pt x="787" y="297"/>
                    <a:pt x="787" y="296"/>
                    <a:pt x="788" y="294"/>
                  </a:cubicBezTo>
                  <a:cubicBezTo>
                    <a:pt x="789" y="292"/>
                    <a:pt x="789" y="289"/>
                    <a:pt x="790" y="287"/>
                  </a:cubicBezTo>
                  <a:cubicBezTo>
                    <a:pt x="790" y="287"/>
                    <a:pt x="790" y="287"/>
                    <a:pt x="791" y="287"/>
                  </a:cubicBezTo>
                  <a:cubicBezTo>
                    <a:pt x="794" y="287"/>
                    <a:pt x="798" y="288"/>
                    <a:pt x="801" y="289"/>
                  </a:cubicBezTo>
                  <a:cubicBezTo>
                    <a:pt x="800" y="293"/>
                    <a:pt x="799" y="297"/>
                    <a:pt x="797" y="301"/>
                  </a:cubicBezTo>
                  <a:cubicBezTo>
                    <a:pt x="794" y="301"/>
                    <a:pt x="790" y="300"/>
                    <a:pt x="787" y="299"/>
                  </a:cubicBezTo>
                  <a:moveTo>
                    <a:pt x="796" y="305"/>
                  </a:moveTo>
                  <a:cubicBezTo>
                    <a:pt x="794" y="310"/>
                    <a:pt x="793" y="314"/>
                    <a:pt x="791" y="318"/>
                  </a:cubicBezTo>
                  <a:cubicBezTo>
                    <a:pt x="790" y="321"/>
                    <a:pt x="789" y="324"/>
                    <a:pt x="788" y="326"/>
                  </a:cubicBezTo>
                  <a:cubicBezTo>
                    <a:pt x="785" y="326"/>
                    <a:pt x="781" y="325"/>
                    <a:pt x="778" y="324"/>
                  </a:cubicBezTo>
                  <a:cubicBezTo>
                    <a:pt x="781" y="317"/>
                    <a:pt x="783" y="310"/>
                    <a:pt x="785" y="303"/>
                  </a:cubicBezTo>
                  <a:cubicBezTo>
                    <a:pt x="788" y="303"/>
                    <a:pt x="790" y="304"/>
                    <a:pt x="793" y="305"/>
                  </a:cubicBezTo>
                  <a:cubicBezTo>
                    <a:pt x="794" y="305"/>
                    <a:pt x="795" y="305"/>
                    <a:pt x="796" y="305"/>
                  </a:cubicBezTo>
                  <a:moveTo>
                    <a:pt x="791" y="283"/>
                  </a:moveTo>
                  <a:cubicBezTo>
                    <a:pt x="793" y="276"/>
                    <a:pt x="795" y="269"/>
                    <a:pt x="796" y="262"/>
                  </a:cubicBezTo>
                  <a:cubicBezTo>
                    <a:pt x="800" y="263"/>
                    <a:pt x="803" y="264"/>
                    <a:pt x="807" y="264"/>
                  </a:cubicBezTo>
                  <a:cubicBezTo>
                    <a:pt x="806" y="270"/>
                    <a:pt x="805" y="275"/>
                    <a:pt x="804" y="281"/>
                  </a:cubicBezTo>
                  <a:cubicBezTo>
                    <a:pt x="803" y="282"/>
                    <a:pt x="803" y="284"/>
                    <a:pt x="802" y="286"/>
                  </a:cubicBezTo>
                  <a:cubicBezTo>
                    <a:pt x="798" y="285"/>
                    <a:pt x="795" y="284"/>
                    <a:pt x="791" y="283"/>
                  </a:cubicBezTo>
                  <a:moveTo>
                    <a:pt x="788" y="283"/>
                  </a:moveTo>
                  <a:cubicBezTo>
                    <a:pt x="783" y="282"/>
                    <a:pt x="778" y="282"/>
                    <a:pt x="773" y="281"/>
                  </a:cubicBezTo>
                  <a:cubicBezTo>
                    <a:pt x="772" y="281"/>
                    <a:pt x="771" y="281"/>
                    <a:pt x="769" y="281"/>
                  </a:cubicBezTo>
                  <a:cubicBezTo>
                    <a:pt x="772" y="273"/>
                    <a:pt x="774" y="265"/>
                    <a:pt x="776" y="258"/>
                  </a:cubicBezTo>
                  <a:cubicBezTo>
                    <a:pt x="782" y="259"/>
                    <a:pt x="787" y="260"/>
                    <a:pt x="793" y="261"/>
                  </a:cubicBezTo>
                  <a:cubicBezTo>
                    <a:pt x="791" y="269"/>
                    <a:pt x="790" y="276"/>
                    <a:pt x="788" y="283"/>
                  </a:cubicBezTo>
                  <a:moveTo>
                    <a:pt x="787" y="286"/>
                  </a:moveTo>
                  <a:cubicBezTo>
                    <a:pt x="786" y="288"/>
                    <a:pt x="785" y="291"/>
                    <a:pt x="784" y="293"/>
                  </a:cubicBezTo>
                  <a:cubicBezTo>
                    <a:pt x="784" y="295"/>
                    <a:pt x="783" y="296"/>
                    <a:pt x="783" y="298"/>
                  </a:cubicBezTo>
                  <a:cubicBezTo>
                    <a:pt x="777" y="297"/>
                    <a:pt x="771" y="296"/>
                    <a:pt x="765" y="295"/>
                  </a:cubicBezTo>
                  <a:cubicBezTo>
                    <a:pt x="765" y="294"/>
                    <a:pt x="765" y="294"/>
                    <a:pt x="765" y="293"/>
                  </a:cubicBezTo>
                  <a:cubicBezTo>
                    <a:pt x="766" y="290"/>
                    <a:pt x="768" y="287"/>
                    <a:pt x="769" y="283"/>
                  </a:cubicBezTo>
                  <a:cubicBezTo>
                    <a:pt x="775" y="284"/>
                    <a:pt x="781" y="285"/>
                    <a:pt x="787" y="286"/>
                  </a:cubicBezTo>
                  <a:moveTo>
                    <a:pt x="782" y="302"/>
                  </a:moveTo>
                  <a:cubicBezTo>
                    <a:pt x="779" y="309"/>
                    <a:pt x="777" y="316"/>
                    <a:pt x="774" y="323"/>
                  </a:cubicBezTo>
                  <a:cubicBezTo>
                    <a:pt x="768" y="322"/>
                    <a:pt x="762" y="321"/>
                    <a:pt x="756" y="319"/>
                  </a:cubicBezTo>
                  <a:cubicBezTo>
                    <a:pt x="759" y="312"/>
                    <a:pt x="761" y="305"/>
                    <a:pt x="764" y="298"/>
                  </a:cubicBezTo>
                  <a:cubicBezTo>
                    <a:pt x="770" y="299"/>
                    <a:pt x="776" y="301"/>
                    <a:pt x="782" y="302"/>
                  </a:cubicBezTo>
                  <a:moveTo>
                    <a:pt x="753" y="318"/>
                  </a:moveTo>
                  <a:cubicBezTo>
                    <a:pt x="750" y="318"/>
                    <a:pt x="748" y="317"/>
                    <a:pt x="746" y="317"/>
                  </a:cubicBezTo>
                  <a:cubicBezTo>
                    <a:pt x="743" y="316"/>
                    <a:pt x="740" y="316"/>
                    <a:pt x="736" y="315"/>
                  </a:cubicBezTo>
                  <a:cubicBezTo>
                    <a:pt x="738" y="309"/>
                    <a:pt x="740" y="302"/>
                    <a:pt x="742" y="296"/>
                  </a:cubicBezTo>
                  <a:cubicBezTo>
                    <a:pt x="742" y="295"/>
                    <a:pt x="742" y="295"/>
                    <a:pt x="742" y="295"/>
                  </a:cubicBezTo>
                  <a:cubicBezTo>
                    <a:pt x="748" y="296"/>
                    <a:pt x="754" y="297"/>
                    <a:pt x="760" y="298"/>
                  </a:cubicBezTo>
                  <a:cubicBezTo>
                    <a:pt x="757" y="305"/>
                    <a:pt x="755" y="312"/>
                    <a:pt x="753" y="318"/>
                  </a:cubicBezTo>
                  <a:moveTo>
                    <a:pt x="751" y="322"/>
                  </a:moveTo>
                  <a:cubicBezTo>
                    <a:pt x="749" y="327"/>
                    <a:pt x="748" y="332"/>
                    <a:pt x="746" y="337"/>
                  </a:cubicBezTo>
                  <a:cubicBezTo>
                    <a:pt x="746" y="338"/>
                    <a:pt x="745" y="340"/>
                    <a:pt x="745" y="341"/>
                  </a:cubicBezTo>
                  <a:cubicBezTo>
                    <a:pt x="743" y="340"/>
                    <a:pt x="741" y="339"/>
                    <a:pt x="739" y="339"/>
                  </a:cubicBezTo>
                  <a:cubicBezTo>
                    <a:pt x="736" y="338"/>
                    <a:pt x="733" y="337"/>
                    <a:pt x="730" y="336"/>
                  </a:cubicBezTo>
                  <a:cubicBezTo>
                    <a:pt x="731" y="330"/>
                    <a:pt x="733" y="325"/>
                    <a:pt x="735" y="319"/>
                  </a:cubicBezTo>
                  <a:cubicBezTo>
                    <a:pt x="740" y="320"/>
                    <a:pt x="746" y="321"/>
                    <a:pt x="751" y="322"/>
                  </a:cubicBezTo>
                  <a:moveTo>
                    <a:pt x="739" y="295"/>
                  </a:moveTo>
                  <a:cubicBezTo>
                    <a:pt x="736" y="301"/>
                    <a:pt x="734" y="308"/>
                    <a:pt x="732" y="314"/>
                  </a:cubicBezTo>
                  <a:cubicBezTo>
                    <a:pt x="728" y="314"/>
                    <a:pt x="724" y="313"/>
                    <a:pt x="720" y="313"/>
                  </a:cubicBezTo>
                  <a:cubicBezTo>
                    <a:pt x="722" y="306"/>
                    <a:pt x="724" y="299"/>
                    <a:pt x="726" y="293"/>
                  </a:cubicBezTo>
                  <a:cubicBezTo>
                    <a:pt x="730" y="293"/>
                    <a:pt x="734" y="294"/>
                    <a:pt x="739" y="295"/>
                  </a:cubicBezTo>
                  <a:cubicBezTo>
                    <a:pt x="739" y="295"/>
                    <a:pt x="739" y="295"/>
                    <a:pt x="739" y="295"/>
                  </a:cubicBezTo>
                  <a:moveTo>
                    <a:pt x="731" y="318"/>
                  </a:moveTo>
                  <a:cubicBezTo>
                    <a:pt x="729" y="324"/>
                    <a:pt x="728" y="330"/>
                    <a:pt x="726" y="335"/>
                  </a:cubicBezTo>
                  <a:cubicBezTo>
                    <a:pt x="722" y="334"/>
                    <a:pt x="719" y="334"/>
                    <a:pt x="715" y="333"/>
                  </a:cubicBezTo>
                  <a:cubicBezTo>
                    <a:pt x="716" y="329"/>
                    <a:pt x="717" y="326"/>
                    <a:pt x="718" y="322"/>
                  </a:cubicBezTo>
                  <a:cubicBezTo>
                    <a:pt x="718" y="320"/>
                    <a:pt x="719" y="318"/>
                    <a:pt x="720" y="316"/>
                  </a:cubicBezTo>
                  <a:cubicBezTo>
                    <a:pt x="723" y="317"/>
                    <a:pt x="727" y="317"/>
                    <a:pt x="731" y="318"/>
                  </a:cubicBezTo>
                  <a:moveTo>
                    <a:pt x="714" y="337"/>
                  </a:moveTo>
                  <a:cubicBezTo>
                    <a:pt x="717" y="337"/>
                    <a:pt x="721" y="338"/>
                    <a:pt x="725" y="339"/>
                  </a:cubicBezTo>
                  <a:cubicBezTo>
                    <a:pt x="724" y="343"/>
                    <a:pt x="722" y="347"/>
                    <a:pt x="721" y="351"/>
                  </a:cubicBezTo>
                  <a:cubicBezTo>
                    <a:pt x="717" y="350"/>
                    <a:pt x="714" y="349"/>
                    <a:pt x="710" y="348"/>
                  </a:cubicBezTo>
                  <a:cubicBezTo>
                    <a:pt x="711" y="344"/>
                    <a:pt x="712" y="340"/>
                    <a:pt x="714" y="337"/>
                  </a:cubicBezTo>
                  <a:moveTo>
                    <a:pt x="706" y="347"/>
                  </a:moveTo>
                  <a:cubicBezTo>
                    <a:pt x="702" y="346"/>
                    <a:pt x="697" y="345"/>
                    <a:pt x="692" y="344"/>
                  </a:cubicBezTo>
                  <a:cubicBezTo>
                    <a:pt x="691" y="343"/>
                    <a:pt x="689" y="343"/>
                    <a:pt x="688" y="343"/>
                  </a:cubicBezTo>
                  <a:cubicBezTo>
                    <a:pt x="689" y="339"/>
                    <a:pt x="690" y="336"/>
                    <a:pt x="691" y="333"/>
                  </a:cubicBezTo>
                  <a:cubicBezTo>
                    <a:pt x="697" y="334"/>
                    <a:pt x="703" y="334"/>
                    <a:pt x="709" y="336"/>
                  </a:cubicBezTo>
                  <a:cubicBezTo>
                    <a:pt x="710" y="336"/>
                    <a:pt x="710" y="336"/>
                    <a:pt x="710" y="336"/>
                  </a:cubicBezTo>
                  <a:cubicBezTo>
                    <a:pt x="709" y="340"/>
                    <a:pt x="708" y="343"/>
                    <a:pt x="706" y="347"/>
                  </a:cubicBezTo>
                  <a:moveTo>
                    <a:pt x="711" y="332"/>
                  </a:moveTo>
                  <a:cubicBezTo>
                    <a:pt x="708" y="332"/>
                    <a:pt x="706" y="331"/>
                    <a:pt x="703" y="331"/>
                  </a:cubicBezTo>
                  <a:cubicBezTo>
                    <a:pt x="699" y="330"/>
                    <a:pt x="696" y="330"/>
                    <a:pt x="692" y="330"/>
                  </a:cubicBezTo>
                  <a:cubicBezTo>
                    <a:pt x="694" y="324"/>
                    <a:pt x="696" y="319"/>
                    <a:pt x="698" y="313"/>
                  </a:cubicBezTo>
                  <a:cubicBezTo>
                    <a:pt x="703" y="314"/>
                    <a:pt x="709" y="314"/>
                    <a:pt x="714" y="315"/>
                  </a:cubicBezTo>
                  <a:cubicBezTo>
                    <a:pt x="715" y="315"/>
                    <a:pt x="715" y="315"/>
                    <a:pt x="716" y="316"/>
                  </a:cubicBezTo>
                  <a:cubicBezTo>
                    <a:pt x="715" y="321"/>
                    <a:pt x="713" y="327"/>
                    <a:pt x="711" y="332"/>
                  </a:cubicBezTo>
                  <a:moveTo>
                    <a:pt x="689" y="329"/>
                  </a:moveTo>
                  <a:cubicBezTo>
                    <a:pt x="685" y="329"/>
                    <a:pt x="680" y="328"/>
                    <a:pt x="676" y="328"/>
                  </a:cubicBezTo>
                  <a:cubicBezTo>
                    <a:pt x="678" y="322"/>
                    <a:pt x="679" y="317"/>
                    <a:pt x="680" y="311"/>
                  </a:cubicBezTo>
                  <a:cubicBezTo>
                    <a:pt x="684" y="311"/>
                    <a:pt x="687" y="312"/>
                    <a:pt x="690" y="312"/>
                  </a:cubicBezTo>
                  <a:cubicBezTo>
                    <a:pt x="692" y="312"/>
                    <a:pt x="693" y="313"/>
                    <a:pt x="694" y="313"/>
                  </a:cubicBezTo>
                  <a:cubicBezTo>
                    <a:pt x="692" y="318"/>
                    <a:pt x="691" y="324"/>
                    <a:pt x="689" y="329"/>
                  </a:cubicBezTo>
                  <a:moveTo>
                    <a:pt x="688" y="333"/>
                  </a:moveTo>
                  <a:cubicBezTo>
                    <a:pt x="687" y="336"/>
                    <a:pt x="686" y="339"/>
                    <a:pt x="685" y="342"/>
                  </a:cubicBezTo>
                  <a:cubicBezTo>
                    <a:pt x="681" y="341"/>
                    <a:pt x="677" y="340"/>
                    <a:pt x="673" y="339"/>
                  </a:cubicBezTo>
                  <a:cubicBezTo>
                    <a:pt x="674" y="337"/>
                    <a:pt x="675" y="334"/>
                    <a:pt x="675" y="332"/>
                  </a:cubicBezTo>
                  <a:cubicBezTo>
                    <a:pt x="679" y="332"/>
                    <a:pt x="684" y="332"/>
                    <a:pt x="688" y="333"/>
                  </a:cubicBezTo>
                  <a:moveTo>
                    <a:pt x="683" y="345"/>
                  </a:moveTo>
                  <a:cubicBezTo>
                    <a:pt x="683" y="348"/>
                    <a:pt x="682" y="350"/>
                    <a:pt x="681" y="352"/>
                  </a:cubicBezTo>
                  <a:cubicBezTo>
                    <a:pt x="679" y="359"/>
                    <a:pt x="677" y="365"/>
                    <a:pt x="675" y="371"/>
                  </a:cubicBezTo>
                  <a:cubicBezTo>
                    <a:pt x="672" y="370"/>
                    <a:pt x="669" y="369"/>
                    <a:pt x="666" y="368"/>
                  </a:cubicBezTo>
                  <a:cubicBezTo>
                    <a:pt x="668" y="360"/>
                    <a:pt x="670" y="352"/>
                    <a:pt x="672" y="343"/>
                  </a:cubicBezTo>
                  <a:cubicBezTo>
                    <a:pt x="672" y="343"/>
                    <a:pt x="672" y="343"/>
                    <a:pt x="673" y="343"/>
                  </a:cubicBezTo>
                  <a:cubicBezTo>
                    <a:pt x="676" y="344"/>
                    <a:pt x="680" y="345"/>
                    <a:pt x="683" y="345"/>
                  </a:cubicBezTo>
                  <a:moveTo>
                    <a:pt x="677" y="376"/>
                  </a:moveTo>
                  <a:cubicBezTo>
                    <a:pt x="681" y="377"/>
                    <a:pt x="684" y="377"/>
                    <a:pt x="688" y="378"/>
                  </a:cubicBezTo>
                  <a:cubicBezTo>
                    <a:pt x="683" y="380"/>
                    <a:pt x="679" y="381"/>
                    <a:pt x="675" y="383"/>
                  </a:cubicBezTo>
                  <a:cubicBezTo>
                    <a:pt x="676" y="381"/>
                    <a:pt x="676" y="378"/>
                    <a:pt x="677" y="376"/>
                  </a:cubicBezTo>
                  <a:moveTo>
                    <a:pt x="695" y="375"/>
                  </a:moveTo>
                  <a:cubicBezTo>
                    <a:pt x="694" y="375"/>
                    <a:pt x="694" y="375"/>
                    <a:pt x="693" y="375"/>
                  </a:cubicBezTo>
                  <a:cubicBezTo>
                    <a:pt x="688" y="374"/>
                    <a:pt x="683" y="373"/>
                    <a:pt x="678" y="372"/>
                  </a:cubicBezTo>
                  <a:cubicBezTo>
                    <a:pt x="681" y="363"/>
                    <a:pt x="684" y="355"/>
                    <a:pt x="687" y="346"/>
                  </a:cubicBezTo>
                  <a:cubicBezTo>
                    <a:pt x="687" y="346"/>
                    <a:pt x="687" y="346"/>
                    <a:pt x="687" y="346"/>
                  </a:cubicBezTo>
                  <a:cubicBezTo>
                    <a:pt x="690" y="347"/>
                    <a:pt x="693" y="348"/>
                    <a:pt x="696" y="348"/>
                  </a:cubicBezTo>
                  <a:cubicBezTo>
                    <a:pt x="699" y="349"/>
                    <a:pt x="702" y="350"/>
                    <a:pt x="705" y="351"/>
                  </a:cubicBezTo>
                  <a:cubicBezTo>
                    <a:pt x="705" y="351"/>
                    <a:pt x="705" y="351"/>
                    <a:pt x="705" y="351"/>
                  </a:cubicBezTo>
                  <a:cubicBezTo>
                    <a:pt x="703" y="357"/>
                    <a:pt x="701" y="367"/>
                    <a:pt x="697" y="374"/>
                  </a:cubicBezTo>
                  <a:cubicBezTo>
                    <a:pt x="697" y="374"/>
                    <a:pt x="696" y="375"/>
                    <a:pt x="695" y="375"/>
                  </a:cubicBezTo>
                  <a:moveTo>
                    <a:pt x="723" y="357"/>
                  </a:moveTo>
                  <a:cubicBezTo>
                    <a:pt x="724" y="357"/>
                    <a:pt x="725" y="358"/>
                    <a:pt x="726" y="358"/>
                  </a:cubicBezTo>
                  <a:cubicBezTo>
                    <a:pt x="727" y="359"/>
                    <a:pt x="729" y="359"/>
                    <a:pt x="730" y="360"/>
                  </a:cubicBezTo>
                  <a:cubicBezTo>
                    <a:pt x="727" y="362"/>
                    <a:pt x="724" y="363"/>
                    <a:pt x="721" y="364"/>
                  </a:cubicBezTo>
                  <a:cubicBezTo>
                    <a:pt x="722" y="362"/>
                    <a:pt x="723" y="359"/>
                    <a:pt x="723" y="357"/>
                  </a:cubicBezTo>
                  <a:moveTo>
                    <a:pt x="745" y="354"/>
                  </a:moveTo>
                  <a:cubicBezTo>
                    <a:pt x="745" y="353"/>
                    <a:pt x="745" y="352"/>
                    <a:pt x="746" y="352"/>
                  </a:cubicBezTo>
                  <a:cubicBezTo>
                    <a:pt x="746" y="350"/>
                    <a:pt x="747" y="348"/>
                    <a:pt x="747" y="346"/>
                  </a:cubicBezTo>
                  <a:cubicBezTo>
                    <a:pt x="750" y="347"/>
                    <a:pt x="753" y="348"/>
                    <a:pt x="756" y="349"/>
                  </a:cubicBezTo>
                  <a:cubicBezTo>
                    <a:pt x="752" y="350"/>
                    <a:pt x="749" y="352"/>
                    <a:pt x="745" y="354"/>
                  </a:cubicBezTo>
                  <a:moveTo>
                    <a:pt x="762" y="346"/>
                  </a:moveTo>
                  <a:cubicBezTo>
                    <a:pt x="757" y="345"/>
                    <a:pt x="753" y="344"/>
                    <a:pt x="749" y="342"/>
                  </a:cubicBezTo>
                  <a:cubicBezTo>
                    <a:pt x="749" y="340"/>
                    <a:pt x="750" y="337"/>
                    <a:pt x="751" y="335"/>
                  </a:cubicBezTo>
                  <a:cubicBezTo>
                    <a:pt x="752" y="331"/>
                    <a:pt x="754" y="327"/>
                    <a:pt x="755" y="323"/>
                  </a:cubicBezTo>
                  <a:cubicBezTo>
                    <a:pt x="757" y="324"/>
                    <a:pt x="759" y="324"/>
                    <a:pt x="762" y="325"/>
                  </a:cubicBezTo>
                  <a:cubicBezTo>
                    <a:pt x="765" y="326"/>
                    <a:pt x="769" y="327"/>
                    <a:pt x="773" y="327"/>
                  </a:cubicBezTo>
                  <a:cubicBezTo>
                    <a:pt x="773" y="328"/>
                    <a:pt x="772" y="329"/>
                    <a:pt x="772" y="329"/>
                  </a:cubicBezTo>
                  <a:cubicBezTo>
                    <a:pt x="770" y="334"/>
                    <a:pt x="768" y="339"/>
                    <a:pt x="766" y="344"/>
                  </a:cubicBezTo>
                  <a:cubicBezTo>
                    <a:pt x="766" y="344"/>
                    <a:pt x="766" y="344"/>
                    <a:pt x="766" y="344"/>
                  </a:cubicBezTo>
                  <a:cubicBezTo>
                    <a:pt x="765" y="345"/>
                    <a:pt x="763" y="346"/>
                    <a:pt x="762" y="346"/>
                  </a:cubicBezTo>
                  <a:moveTo>
                    <a:pt x="777" y="340"/>
                  </a:moveTo>
                  <a:cubicBezTo>
                    <a:pt x="777" y="340"/>
                    <a:pt x="777" y="340"/>
                    <a:pt x="777" y="340"/>
                  </a:cubicBezTo>
                  <a:cubicBezTo>
                    <a:pt x="776" y="339"/>
                    <a:pt x="775" y="340"/>
                    <a:pt x="775" y="340"/>
                  </a:cubicBezTo>
                  <a:cubicBezTo>
                    <a:pt x="775" y="340"/>
                    <a:pt x="775" y="340"/>
                    <a:pt x="776" y="340"/>
                  </a:cubicBezTo>
                  <a:cubicBezTo>
                    <a:pt x="774" y="341"/>
                    <a:pt x="773" y="342"/>
                    <a:pt x="772" y="342"/>
                  </a:cubicBezTo>
                  <a:cubicBezTo>
                    <a:pt x="773" y="339"/>
                    <a:pt x="774" y="336"/>
                    <a:pt x="775" y="334"/>
                  </a:cubicBezTo>
                  <a:cubicBezTo>
                    <a:pt x="775" y="332"/>
                    <a:pt x="776" y="330"/>
                    <a:pt x="776" y="328"/>
                  </a:cubicBezTo>
                  <a:cubicBezTo>
                    <a:pt x="780" y="329"/>
                    <a:pt x="783" y="330"/>
                    <a:pt x="787" y="330"/>
                  </a:cubicBezTo>
                  <a:cubicBezTo>
                    <a:pt x="786" y="332"/>
                    <a:pt x="786" y="333"/>
                    <a:pt x="785" y="335"/>
                  </a:cubicBezTo>
                  <a:cubicBezTo>
                    <a:pt x="785" y="335"/>
                    <a:pt x="785" y="336"/>
                    <a:pt x="785" y="336"/>
                  </a:cubicBezTo>
                  <a:cubicBezTo>
                    <a:pt x="782" y="338"/>
                    <a:pt x="779" y="339"/>
                    <a:pt x="777" y="340"/>
                  </a:cubicBezTo>
                  <a:moveTo>
                    <a:pt x="791" y="331"/>
                  </a:moveTo>
                  <a:cubicBezTo>
                    <a:pt x="793" y="331"/>
                    <a:pt x="794" y="331"/>
                    <a:pt x="796" y="332"/>
                  </a:cubicBezTo>
                  <a:cubicBezTo>
                    <a:pt x="794" y="332"/>
                    <a:pt x="792" y="333"/>
                    <a:pt x="790" y="334"/>
                  </a:cubicBezTo>
                  <a:cubicBezTo>
                    <a:pt x="791" y="333"/>
                    <a:pt x="791" y="332"/>
                    <a:pt x="791" y="331"/>
                  </a:cubicBezTo>
                  <a:moveTo>
                    <a:pt x="801" y="302"/>
                  </a:moveTo>
                  <a:cubicBezTo>
                    <a:pt x="803" y="298"/>
                    <a:pt x="804" y="294"/>
                    <a:pt x="805" y="290"/>
                  </a:cubicBezTo>
                  <a:cubicBezTo>
                    <a:pt x="812" y="291"/>
                    <a:pt x="819" y="292"/>
                    <a:pt x="826" y="294"/>
                  </a:cubicBezTo>
                  <a:cubicBezTo>
                    <a:pt x="824" y="298"/>
                    <a:pt x="823" y="302"/>
                    <a:pt x="821" y="306"/>
                  </a:cubicBezTo>
                  <a:cubicBezTo>
                    <a:pt x="821" y="306"/>
                    <a:pt x="821" y="306"/>
                    <a:pt x="821" y="307"/>
                  </a:cubicBezTo>
                  <a:cubicBezTo>
                    <a:pt x="814" y="306"/>
                    <a:pt x="808" y="304"/>
                    <a:pt x="801" y="302"/>
                  </a:cubicBezTo>
                  <a:moveTo>
                    <a:pt x="847" y="293"/>
                  </a:moveTo>
                  <a:cubicBezTo>
                    <a:pt x="847" y="292"/>
                    <a:pt x="847" y="292"/>
                    <a:pt x="847" y="292"/>
                  </a:cubicBezTo>
                  <a:cubicBezTo>
                    <a:pt x="850" y="286"/>
                    <a:pt x="852" y="281"/>
                    <a:pt x="854" y="275"/>
                  </a:cubicBezTo>
                  <a:cubicBezTo>
                    <a:pt x="861" y="277"/>
                    <a:pt x="868" y="278"/>
                    <a:pt x="875" y="280"/>
                  </a:cubicBezTo>
                  <a:cubicBezTo>
                    <a:pt x="874" y="282"/>
                    <a:pt x="873" y="285"/>
                    <a:pt x="872" y="288"/>
                  </a:cubicBezTo>
                  <a:cubicBezTo>
                    <a:pt x="871" y="290"/>
                    <a:pt x="871" y="292"/>
                    <a:pt x="870" y="294"/>
                  </a:cubicBezTo>
                  <a:cubicBezTo>
                    <a:pt x="862" y="293"/>
                    <a:pt x="855" y="293"/>
                    <a:pt x="847" y="293"/>
                  </a:cubicBezTo>
                  <a:moveTo>
                    <a:pt x="893" y="288"/>
                  </a:moveTo>
                  <a:cubicBezTo>
                    <a:pt x="893" y="287"/>
                    <a:pt x="893" y="286"/>
                    <a:pt x="894" y="285"/>
                  </a:cubicBezTo>
                  <a:cubicBezTo>
                    <a:pt x="895" y="285"/>
                    <a:pt x="897" y="286"/>
                    <a:pt x="898" y="286"/>
                  </a:cubicBezTo>
                  <a:cubicBezTo>
                    <a:pt x="896" y="287"/>
                    <a:pt x="894" y="287"/>
                    <a:pt x="893" y="288"/>
                  </a:cubicBezTo>
                  <a:moveTo>
                    <a:pt x="867" y="243"/>
                  </a:moveTo>
                  <a:cubicBezTo>
                    <a:pt x="870" y="244"/>
                    <a:pt x="872" y="244"/>
                    <a:pt x="875" y="245"/>
                  </a:cubicBezTo>
                  <a:cubicBezTo>
                    <a:pt x="878" y="246"/>
                    <a:pt x="882" y="247"/>
                    <a:pt x="885" y="248"/>
                  </a:cubicBezTo>
                  <a:cubicBezTo>
                    <a:pt x="885" y="249"/>
                    <a:pt x="885" y="250"/>
                    <a:pt x="884" y="251"/>
                  </a:cubicBezTo>
                  <a:cubicBezTo>
                    <a:pt x="882" y="259"/>
                    <a:pt x="879" y="267"/>
                    <a:pt x="876" y="276"/>
                  </a:cubicBezTo>
                  <a:cubicBezTo>
                    <a:pt x="875" y="275"/>
                    <a:pt x="874" y="275"/>
                    <a:pt x="873" y="275"/>
                  </a:cubicBezTo>
                  <a:cubicBezTo>
                    <a:pt x="867" y="274"/>
                    <a:pt x="862" y="273"/>
                    <a:pt x="856" y="271"/>
                  </a:cubicBezTo>
                  <a:cubicBezTo>
                    <a:pt x="859" y="265"/>
                    <a:pt x="861" y="259"/>
                    <a:pt x="864" y="252"/>
                  </a:cubicBezTo>
                  <a:cubicBezTo>
                    <a:pt x="865" y="249"/>
                    <a:pt x="866" y="246"/>
                    <a:pt x="867" y="243"/>
                  </a:cubicBezTo>
                  <a:moveTo>
                    <a:pt x="847" y="247"/>
                  </a:moveTo>
                  <a:cubicBezTo>
                    <a:pt x="847" y="245"/>
                    <a:pt x="848" y="243"/>
                    <a:pt x="848" y="241"/>
                  </a:cubicBezTo>
                  <a:cubicBezTo>
                    <a:pt x="850" y="242"/>
                    <a:pt x="851" y="242"/>
                    <a:pt x="853" y="242"/>
                  </a:cubicBezTo>
                  <a:cubicBezTo>
                    <a:pt x="857" y="242"/>
                    <a:pt x="860" y="243"/>
                    <a:pt x="864" y="243"/>
                  </a:cubicBezTo>
                  <a:cubicBezTo>
                    <a:pt x="863" y="245"/>
                    <a:pt x="862" y="248"/>
                    <a:pt x="861" y="250"/>
                  </a:cubicBezTo>
                  <a:cubicBezTo>
                    <a:pt x="859" y="257"/>
                    <a:pt x="856" y="264"/>
                    <a:pt x="853" y="271"/>
                  </a:cubicBezTo>
                  <a:cubicBezTo>
                    <a:pt x="849" y="270"/>
                    <a:pt x="845" y="269"/>
                    <a:pt x="842" y="268"/>
                  </a:cubicBezTo>
                  <a:cubicBezTo>
                    <a:pt x="841" y="268"/>
                    <a:pt x="840" y="268"/>
                    <a:pt x="839" y="268"/>
                  </a:cubicBezTo>
                  <a:cubicBezTo>
                    <a:pt x="841" y="261"/>
                    <a:pt x="845" y="254"/>
                    <a:pt x="847" y="247"/>
                  </a:cubicBezTo>
                  <a:moveTo>
                    <a:pt x="838" y="272"/>
                  </a:moveTo>
                  <a:cubicBezTo>
                    <a:pt x="840" y="272"/>
                    <a:pt x="842" y="273"/>
                    <a:pt x="844" y="273"/>
                  </a:cubicBezTo>
                  <a:cubicBezTo>
                    <a:pt x="846" y="274"/>
                    <a:pt x="849" y="274"/>
                    <a:pt x="851" y="275"/>
                  </a:cubicBezTo>
                  <a:cubicBezTo>
                    <a:pt x="850" y="278"/>
                    <a:pt x="848" y="281"/>
                    <a:pt x="847" y="284"/>
                  </a:cubicBezTo>
                  <a:cubicBezTo>
                    <a:pt x="846" y="287"/>
                    <a:pt x="845" y="289"/>
                    <a:pt x="844" y="292"/>
                  </a:cubicBezTo>
                  <a:cubicBezTo>
                    <a:pt x="839" y="292"/>
                    <a:pt x="835" y="291"/>
                    <a:pt x="831" y="291"/>
                  </a:cubicBezTo>
                  <a:cubicBezTo>
                    <a:pt x="833" y="284"/>
                    <a:pt x="835" y="278"/>
                    <a:pt x="838" y="272"/>
                  </a:cubicBezTo>
                  <a:moveTo>
                    <a:pt x="835" y="271"/>
                  </a:moveTo>
                  <a:cubicBezTo>
                    <a:pt x="834" y="271"/>
                    <a:pt x="834" y="271"/>
                    <a:pt x="834" y="271"/>
                  </a:cubicBezTo>
                  <a:cubicBezTo>
                    <a:pt x="832" y="278"/>
                    <a:pt x="830" y="284"/>
                    <a:pt x="827" y="290"/>
                  </a:cubicBezTo>
                  <a:cubicBezTo>
                    <a:pt x="820" y="289"/>
                    <a:pt x="813" y="288"/>
                    <a:pt x="806" y="286"/>
                  </a:cubicBezTo>
                  <a:cubicBezTo>
                    <a:pt x="806" y="285"/>
                    <a:pt x="807" y="284"/>
                    <a:pt x="807" y="283"/>
                  </a:cubicBezTo>
                  <a:cubicBezTo>
                    <a:pt x="808" y="277"/>
                    <a:pt x="809" y="271"/>
                    <a:pt x="810" y="265"/>
                  </a:cubicBezTo>
                  <a:cubicBezTo>
                    <a:pt x="819" y="267"/>
                    <a:pt x="827" y="269"/>
                    <a:pt x="835" y="271"/>
                  </a:cubicBezTo>
                  <a:moveTo>
                    <a:pt x="807" y="198"/>
                  </a:moveTo>
                  <a:cubicBezTo>
                    <a:pt x="808" y="203"/>
                    <a:pt x="810" y="207"/>
                    <a:pt x="813" y="211"/>
                  </a:cubicBezTo>
                  <a:cubicBezTo>
                    <a:pt x="814" y="213"/>
                    <a:pt x="816" y="214"/>
                    <a:pt x="818" y="215"/>
                  </a:cubicBezTo>
                  <a:cubicBezTo>
                    <a:pt x="817" y="225"/>
                    <a:pt x="815" y="236"/>
                    <a:pt x="813" y="245"/>
                  </a:cubicBezTo>
                  <a:cubicBezTo>
                    <a:pt x="812" y="250"/>
                    <a:pt x="810" y="255"/>
                    <a:pt x="808" y="260"/>
                  </a:cubicBezTo>
                  <a:cubicBezTo>
                    <a:pt x="808" y="260"/>
                    <a:pt x="808" y="261"/>
                    <a:pt x="808" y="261"/>
                  </a:cubicBezTo>
                  <a:cubicBezTo>
                    <a:pt x="804" y="260"/>
                    <a:pt x="801" y="259"/>
                    <a:pt x="797" y="259"/>
                  </a:cubicBezTo>
                  <a:cubicBezTo>
                    <a:pt x="800" y="243"/>
                    <a:pt x="801" y="228"/>
                    <a:pt x="801" y="212"/>
                  </a:cubicBezTo>
                  <a:cubicBezTo>
                    <a:pt x="801" y="211"/>
                    <a:pt x="799" y="211"/>
                    <a:pt x="799" y="212"/>
                  </a:cubicBezTo>
                  <a:cubicBezTo>
                    <a:pt x="799" y="222"/>
                    <a:pt x="798" y="232"/>
                    <a:pt x="797" y="242"/>
                  </a:cubicBezTo>
                  <a:cubicBezTo>
                    <a:pt x="796" y="241"/>
                    <a:pt x="795" y="241"/>
                    <a:pt x="795" y="242"/>
                  </a:cubicBezTo>
                  <a:cubicBezTo>
                    <a:pt x="796" y="239"/>
                    <a:pt x="792" y="233"/>
                    <a:pt x="791" y="230"/>
                  </a:cubicBezTo>
                  <a:cubicBezTo>
                    <a:pt x="790" y="226"/>
                    <a:pt x="788" y="221"/>
                    <a:pt x="787" y="216"/>
                  </a:cubicBezTo>
                  <a:cubicBezTo>
                    <a:pt x="786" y="213"/>
                    <a:pt x="785" y="210"/>
                    <a:pt x="784" y="207"/>
                  </a:cubicBezTo>
                  <a:cubicBezTo>
                    <a:pt x="792" y="204"/>
                    <a:pt x="799" y="201"/>
                    <a:pt x="807" y="198"/>
                  </a:cubicBezTo>
                  <a:moveTo>
                    <a:pt x="782" y="208"/>
                  </a:moveTo>
                  <a:cubicBezTo>
                    <a:pt x="783" y="214"/>
                    <a:pt x="785" y="220"/>
                    <a:pt x="787" y="226"/>
                  </a:cubicBezTo>
                  <a:cubicBezTo>
                    <a:pt x="789" y="232"/>
                    <a:pt x="790" y="239"/>
                    <a:pt x="795" y="244"/>
                  </a:cubicBezTo>
                  <a:cubicBezTo>
                    <a:pt x="796" y="244"/>
                    <a:pt x="796" y="244"/>
                    <a:pt x="796" y="244"/>
                  </a:cubicBezTo>
                  <a:cubicBezTo>
                    <a:pt x="796" y="249"/>
                    <a:pt x="795" y="253"/>
                    <a:pt x="794" y="258"/>
                  </a:cubicBezTo>
                  <a:cubicBezTo>
                    <a:pt x="788" y="257"/>
                    <a:pt x="782" y="255"/>
                    <a:pt x="777" y="254"/>
                  </a:cubicBezTo>
                  <a:cubicBezTo>
                    <a:pt x="780" y="241"/>
                    <a:pt x="781" y="228"/>
                    <a:pt x="781" y="214"/>
                  </a:cubicBezTo>
                  <a:cubicBezTo>
                    <a:pt x="781" y="212"/>
                    <a:pt x="779" y="212"/>
                    <a:pt x="779" y="214"/>
                  </a:cubicBezTo>
                  <a:cubicBezTo>
                    <a:pt x="779" y="229"/>
                    <a:pt x="778" y="243"/>
                    <a:pt x="774" y="257"/>
                  </a:cubicBezTo>
                  <a:cubicBezTo>
                    <a:pt x="771" y="265"/>
                    <a:pt x="769" y="273"/>
                    <a:pt x="766" y="280"/>
                  </a:cubicBezTo>
                  <a:cubicBezTo>
                    <a:pt x="761" y="280"/>
                    <a:pt x="755" y="279"/>
                    <a:pt x="753" y="277"/>
                  </a:cubicBezTo>
                  <a:cubicBezTo>
                    <a:pt x="752" y="276"/>
                    <a:pt x="750" y="278"/>
                    <a:pt x="751" y="279"/>
                  </a:cubicBezTo>
                  <a:cubicBezTo>
                    <a:pt x="754" y="282"/>
                    <a:pt x="758" y="282"/>
                    <a:pt x="762" y="283"/>
                  </a:cubicBezTo>
                  <a:cubicBezTo>
                    <a:pt x="763" y="283"/>
                    <a:pt x="764" y="283"/>
                    <a:pt x="765" y="283"/>
                  </a:cubicBezTo>
                  <a:cubicBezTo>
                    <a:pt x="764" y="287"/>
                    <a:pt x="763" y="291"/>
                    <a:pt x="761" y="294"/>
                  </a:cubicBezTo>
                  <a:cubicBezTo>
                    <a:pt x="755" y="293"/>
                    <a:pt x="749" y="292"/>
                    <a:pt x="743" y="292"/>
                  </a:cubicBezTo>
                  <a:cubicBezTo>
                    <a:pt x="751" y="267"/>
                    <a:pt x="757" y="242"/>
                    <a:pt x="761" y="217"/>
                  </a:cubicBezTo>
                  <a:cubicBezTo>
                    <a:pt x="768" y="214"/>
                    <a:pt x="775" y="211"/>
                    <a:pt x="782" y="208"/>
                  </a:cubicBezTo>
                  <a:moveTo>
                    <a:pt x="670" y="305"/>
                  </a:moveTo>
                  <a:cubicBezTo>
                    <a:pt x="672" y="298"/>
                    <a:pt x="673" y="290"/>
                    <a:pt x="675" y="283"/>
                  </a:cubicBezTo>
                  <a:cubicBezTo>
                    <a:pt x="677" y="277"/>
                    <a:pt x="679" y="271"/>
                    <a:pt x="680" y="264"/>
                  </a:cubicBezTo>
                  <a:cubicBezTo>
                    <a:pt x="680" y="263"/>
                    <a:pt x="679" y="262"/>
                    <a:pt x="678" y="263"/>
                  </a:cubicBezTo>
                  <a:cubicBezTo>
                    <a:pt x="679" y="257"/>
                    <a:pt x="680" y="251"/>
                    <a:pt x="682" y="246"/>
                  </a:cubicBezTo>
                  <a:cubicBezTo>
                    <a:pt x="687" y="244"/>
                    <a:pt x="692" y="242"/>
                    <a:pt x="698" y="240"/>
                  </a:cubicBezTo>
                  <a:cubicBezTo>
                    <a:pt x="696" y="248"/>
                    <a:pt x="696" y="256"/>
                    <a:pt x="697" y="264"/>
                  </a:cubicBezTo>
                  <a:cubicBezTo>
                    <a:pt x="698" y="265"/>
                    <a:pt x="699" y="265"/>
                    <a:pt x="699" y="264"/>
                  </a:cubicBezTo>
                  <a:cubicBezTo>
                    <a:pt x="700" y="256"/>
                    <a:pt x="699" y="248"/>
                    <a:pt x="700" y="240"/>
                  </a:cubicBezTo>
                  <a:cubicBezTo>
                    <a:pt x="700" y="240"/>
                    <a:pt x="700" y="240"/>
                    <a:pt x="700" y="240"/>
                  </a:cubicBezTo>
                  <a:cubicBezTo>
                    <a:pt x="704" y="238"/>
                    <a:pt x="709" y="237"/>
                    <a:pt x="713" y="235"/>
                  </a:cubicBezTo>
                  <a:cubicBezTo>
                    <a:pt x="712" y="239"/>
                    <a:pt x="712" y="242"/>
                    <a:pt x="711" y="246"/>
                  </a:cubicBezTo>
                  <a:cubicBezTo>
                    <a:pt x="711" y="247"/>
                    <a:pt x="713" y="248"/>
                    <a:pt x="713" y="246"/>
                  </a:cubicBezTo>
                  <a:cubicBezTo>
                    <a:pt x="715" y="242"/>
                    <a:pt x="716" y="238"/>
                    <a:pt x="717" y="234"/>
                  </a:cubicBezTo>
                  <a:cubicBezTo>
                    <a:pt x="722" y="232"/>
                    <a:pt x="726" y="230"/>
                    <a:pt x="731" y="229"/>
                  </a:cubicBezTo>
                  <a:cubicBezTo>
                    <a:pt x="740" y="225"/>
                    <a:pt x="749" y="221"/>
                    <a:pt x="758" y="218"/>
                  </a:cubicBezTo>
                  <a:cubicBezTo>
                    <a:pt x="753" y="243"/>
                    <a:pt x="747" y="267"/>
                    <a:pt x="740" y="291"/>
                  </a:cubicBezTo>
                  <a:cubicBezTo>
                    <a:pt x="735" y="291"/>
                    <a:pt x="731" y="290"/>
                    <a:pt x="727" y="290"/>
                  </a:cubicBezTo>
                  <a:cubicBezTo>
                    <a:pt x="732" y="269"/>
                    <a:pt x="737" y="249"/>
                    <a:pt x="737" y="228"/>
                  </a:cubicBezTo>
                  <a:cubicBezTo>
                    <a:pt x="737" y="226"/>
                    <a:pt x="735" y="226"/>
                    <a:pt x="735" y="228"/>
                  </a:cubicBezTo>
                  <a:cubicBezTo>
                    <a:pt x="735" y="234"/>
                    <a:pt x="733" y="241"/>
                    <a:pt x="733" y="247"/>
                  </a:cubicBezTo>
                  <a:cubicBezTo>
                    <a:pt x="732" y="254"/>
                    <a:pt x="732" y="262"/>
                    <a:pt x="730" y="269"/>
                  </a:cubicBezTo>
                  <a:cubicBezTo>
                    <a:pt x="728" y="276"/>
                    <a:pt x="726" y="282"/>
                    <a:pt x="724" y="289"/>
                  </a:cubicBezTo>
                  <a:cubicBezTo>
                    <a:pt x="721" y="289"/>
                    <a:pt x="719" y="289"/>
                    <a:pt x="716" y="288"/>
                  </a:cubicBezTo>
                  <a:cubicBezTo>
                    <a:pt x="714" y="288"/>
                    <a:pt x="714" y="291"/>
                    <a:pt x="716" y="292"/>
                  </a:cubicBezTo>
                  <a:cubicBezTo>
                    <a:pt x="718" y="292"/>
                    <a:pt x="720" y="292"/>
                    <a:pt x="723" y="293"/>
                  </a:cubicBezTo>
                  <a:cubicBezTo>
                    <a:pt x="721" y="298"/>
                    <a:pt x="719" y="304"/>
                    <a:pt x="718" y="309"/>
                  </a:cubicBezTo>
                  <a:cubicBezTo>
                    <a:pt x="717" y="310"/>
                    <a:pt x="717" y="311"/>
                    <a:pt x="717" y="312"/>
                  </a:cubicBezTo>
                  <a:cubicBezTo>
                    <a:pt x="713" y="312"/>
                    <a:pt x="708" y="311"/>
                    <a:pt x="704" y="310"/>
                  </a:cubicBezTo>
                  <a:cubicBezTo>
                    <a:pt x="702" y="310"/>
                    <a:pt x="700" y="310"/>
                    <a:pt x="699" y="310"/>
                  </a:cubicBezTo>
                  <a:cubicBezTo>
                    <a:pt x="705" y="290"/>
                    <a:pt x="709" y="269"/>
                    <a:pt x="709" y="248"/>
                  </a:cubicBezTo>
                  <a:cubicBezTo>
                    <a:pt x="709" y="246"/>
                    <a:pt x="707" y="246"/>
                    <a:pt x="707" y="248"/>
                  </a:cubicBezTo>
                  <a:cubicBezTo>
                    <a:pt x="707" y="269"/>
                    <a:pt x="702" y="289"/>
                    <a:pt x="695" y="309"/>
                  </a:cubicBezTo>
                  <a:cubicBezTo>
                    <a:pt x="691" y="309"/>
                    <a:pt x="686" y="308"/>
                    <a:pt x="681" y="307"/>
                  </a:cubicBezTo>
                  <a:cubicBezTo>
                    <a:pt x="682" y="305"/>
                    <a:pt x="682" y="303"/>
                    <a:pt x="683" y="302"/>
                  </a:cubicBezTo>
                  <a:cubicBezTo>
                    <a:pt x="685" y="295"/>
                    <a:pt x="687" y="287"/>
                    <a:pt x="688" y="280"/>
                  </a:cubicBezTo>
                  <a:cubicBezTo>
                    <a:pt x="689" y="274"/>
                    <a:pt x="691" y="268"/>
                    <a:pt x="691" y="262"/>
                  </a:cubicBezTo>
                  <a:cubicBezTo>
                    <a:pt x="691" y="260"/>
                    <a:pt x="689" y="260"/>
                    <a:pt x="689" y="262"/>
                  </a:cubicBezTo>
                  <a:cubicBezTo>
                    <a:pt x="689" y="268"/>
                    <a:pt x="686" y="275"/>
                    <a:pt x="685" y="281"/>
                  </a:cubicBezTo>
                  <a:cubicBezTo>
                    <a:pt x="683" y="288"/>
                    <a:pt x="682" y="294"/>
                    <a:pt x="680" y="301"/>
                  </a:cubicBezTo>
                  <a:cubicBezTo>
                    <a:pt x="679" y="303"/>
                    <a:pt x="678" y="305"/>
                    <a:pt x="678" y="307"/>
                  </a:cubicBezTo>
                  <a:cubicBezTo>
                    <a:pt x="675" y="307"/>
                    <a:pt x="673" y="307"/>
                    <a:pt x="670" y="307"/>
                  </a:cubicBezTo>
                  <a:cubicBezTo>
                    <a:pt x="670" y="306"/>
                    <a:pt x="670" y="306"/>
                    <a:pt x="670" y="305"/>
                  </a:cubicBezTo>
                  <a:moveTo>
                    <a:pt x="669" y="310"/>
                  </a:moveTo>
                  <a:cubicBezTo>
                    <a:pt x="672" y="310"/>
                    <a:pt x="674" y="310"/>
                    <a:pt x="677" y="310"/>
                  </a:cubicBezTo>
                  <a:cubicBezTo>
                    <a:pt x="675" y="316"/>
                    <a:pt x="674" y="322"/>
                    <a:pt x="672" y="328"/>
                  </a:cubicBezTo>
                  <a:cubicBezTo>
                    <a:pt x="669" y="328"/>
                    <a:pt x="666" y="328"/>
                    <a:pt x="663" y="328"/>
                  </a:cubicBezTo>
                  <a:cubicBezTo>
                    <a:pt x="665" y="322"/>
                    <a:pt x="667" y="316"/>
                    <a:pt x="669" y="310"/>
                  </a:cubicBezTo>
                  <a:moveTo>
                    <a:pt x="661" y="332"/>
                  </a:moveTo>
                  <a:cubicBezTo>
                    <a:pt x="665" y="332"/>
                    <a:pt x="668" y="332"/>
                    <a:pt x="671" y="332"/>
                  </a:cubicBezTo>
                  <a:cubicBezTo>
                    <a:pt x="671" y="334"/>
                    <a:pt x="670" y="336"/>
                    <a:pt x="670" y="338"/>
                  </a:cubicBezTo>
                  <a:cubicBezTo>
                    <a:pt x="666" y="338"/>
                    <a:pt x="663" y="337"/>
                    <a:pt x="659" y="336"/>
                  </a:cubicBezTo>
                  <a:cubicBezTo>
                    <a:pt x="660" y="335"/>
                    <a:pt x="661" y="333"/>
                    <a:pt x="661" y="332"/>
                  </a:cubicBezTo>
                  <a:moveTo>
                    <a:pt x="655" y="332"/>
                  </a:moveTo>
                  <a:cubicBezTo>
                    <a:pt x="656" y="332"/>
                    <a:pt x="657" y="332"/>
                    <a:pt x="658" y="332"/>
                  </a:cubicBezTo>
                  <a:cubicBezTo>
                    <a:pt x="658" y="333"/>
                    <a:pt x="657" y="334"/>
                    <a:pt x="657" y="336"/>
                  </a:cubicBezTo>
                  <a:cubicBezTo>
                    <a:pt x="656" y="336"/>
                    <a:pt x="655" y="336"/>
                    <a:pt x="654" y="335"/>
                  </a:cubicBezTo>
                  <a:cubicBezTo>
                    <a:pt x="654" y="334"/>
                    <a:pt x="655" y="333"/>
                    <a:pt x="655" y="332"/>
                  </a:cubicBezTo>
                  <a:moveTo>
                    <a:pt x="651" y="342"/>
                  </a:moveTo>
                  <a:cubicBezTo>
                    <a:pt x="652" y="341"/>
                    <a:pt x="652" y="340"/>
                    <a:pt x="653" y="339"/>
                  </a:cubicBezTo>
                  <a:cubicBezTo>
                    <a:pt x="654" y="339"/>
                    <a:pt x="655" y="339"/>
                    <a:pt x="655" y="339"/>
                  </a:cubicBezTo>
                  <a:cubicBezTo>
                    <a:pt x="655" y="341"/>
                    <a:pt x="654" y="344"/>
                    <a:pt x="653" y="346"/>
                  </a:cubicBezTo>
                  <a:cubicBezTo>
                    <a:pt x="653" y="347"/>
                    <a:pt x="654" y="348"/>
                    <a:pt x="655" y="347"/>
                  </a:cubicBezTo>
                  <a:cubicBezTo>
                    <a:pt x="656" y="344"/>
                    <a:pt x="657" y="342"/>
                    <a:pt x="658" y="340"/>
                  </a:cubicBezTo>
                  <a:cubicBezTo>
                    <a:pt x="662" y="340"/>
                    <a:pt x="665" y="341"/>
                    <a:pt x="669" y="342"/>
                  </a:cubicBezTo>
                  <a:cubicBezTo>
                    <a:pt x="666" y="350"/>
                    <a:pt x="664" y="359"/>
                    <a:pt x="662" y="367"/>
                  </a:cubicBezTo>
                  <a:cubicBezTo>
                    <a:pt x="662" y="367"/>
                    <a:pt x="661" y="367"/>
                    <a:pt x="660" y="366"/>
                  </a:cubicBezTo>
                  <a:cubicBezTo>
                    <a:pt x="655" y="365"/>
                    <a:pt x="650" y="364"/>
                    <a:pt x="645" y="363"/>
                  </a:cubicBezTo>
                  <a:cubicBezTo>
                    <a:pt x="646" y="360"/>
                    <a:pt x="647" y="356"/>
                    <a:pt x="648" y="353"/>
                  </a:cubicBezTo>
                  <a:cubicBezTo>
                    <a:pt x="648" y="352"/>
                    <a:pt x="649" y="350"/>
                    <a:pt x="649" y="349"/>
                  </a:cubicBezTo>
                  <a:cubicBezTo>
                    <a:pt x="650" y="346"/>
                    <a:pt x="651" y="344"/>
                    <a:pt x="651" y="342"/>
                  </a:cubicBezTo>
                  <a:moveTo>
                    <a:pt x="637" y="301"/>
                  </a:moveTo>
                  <a:cubicBezTo>
                    <a:pt x="637" y="310"/>
                    <a:pt x="638" y="319"/>
                    <a:pt x="638" y="328"/>
                  </a:cubicBezTo>
                  <a:cubicBezTo>
                    <a:pt x="635" y="329"/>
                    <a:pt x="632" y="329"/>
                    <a:pt x="629" y="329"/>
                  </a:cubicBezTo>
                  <a:cubicBezTo>
                    <a:pt x="632" y="320"/>
                    <a:pt x="634" y="310"/>
                    <a:pt x="637" y="301"/>
                  </a:cubicBezTo>
                  <a:moveTo>
                    <a:pt x="628" y="331"/>
                  </a:moveTo>
                  <a:cubicBezTo>
                    <a:pt x="632" y="331"/>
                    <a:pt x="635" y="331"/>
                    <a:pt x="638" y="331"/>
                  </a:cubicBezTo>
                  <a:cubicBezTo>
                    <a:pt x="638" y="332"/>
                    <a:pt x="638" y="333"/>
                    <a:pt x="638" y="333"/>
                  </a:cubicBezTo>
                  <a:cubicBezTo>
                    <a:pt x="634" y="333"/>
                    <a:pt x="631" y="333"/>
                    <a:pt x="628" y="333"/>
                  </a:cubicBezTo>
                  <a:cubicBezTo>
                    <a:pt x="628" y="332"/>
                    <a:pt x="628" y="332"/>
                    <a:pt x="628" y="331"/>
                  </a:cubicBezTo>
                  <a:moveTo>
                    <a:pt x="627" y="336"/>
                  </a:moveTo>
                  <a:cubicBezTo>
                    <a:pt x="631" y="336"/>
                    <a:pt x="634" y="336"/>
                    <a:pt x="638" y="336"/>
                  </a:cubicBezTo>
                  <a:cubicBezTo>
                    <a:pt x="637" y="343"/>
                    <a:pt x="637" y="349"/>
                    <a:pt x="636" y="355"/>
                  </a:cubicBezTo>
                  <a:cubicBezTo>
                    <a:pt x="636" y="357"/>
                    <a:pt x="635" y="359"/>
                    <a:pt x="635" y="361"/>
                  </a:cubicBezTo>
                  <a:cubicBezTo>
                    <a:pt x="634" y="361"/>
                    <a:pt x="634" y="361"/>
                    <a:pt x="633" y="361"/>
                  </a:cubicBezTo>
                  <a:cubicBezTo>
                    <a:pt x="628" y="360"/>
                    <a:pt x="624" y="359"/>
                    <a:pt x="619" y="358"/>
                  </a:cubicBezTo>
                  <a:cubicBezTo>
                    <a:pt x="622" y="351"/>
                    <a:pt x="625" y="343"/>
                    <a:pt x="627" y="336"/>
                  </a:cubicBezTo>
                  <a:moveTo>
                    <a:pt x="477" y="235"/>
                  </a:moveTo>
                  <a:cubicBezTo>
                    <a:pt x="479" y="235"/>
                    <a:pt x="482" y="235"/>
                    <a:pt x="484" y="236"/>
                  </a:cubicBezTo>
                  <a:cubicBezTo>
                    <a:pt x="519" y="255"/>
                    <a:pt x="542" y="282"/>
                    <a:pt x="549" y="319"/>
                  </a:cubicBezTo>
                  <a:cubicBezTo>
                    <a:pt x="547" y="325"/>
                    <a:pt x="544" y="331"/>
                    <a:pt x="541" y="338"/>
                  </a:cubicBezTo>
                  <a:cubicBezTo>
                    <a:pt x="539" y="343"/>
                    <a:pt x="536" y="349"/>
                    <a:pt x="534" y="355"/>
                  </a:cubicBezTo>
                  <a:cubicBezTo>
                    <a:pt x="532" y="341"/>
                    <a:pt x="529" y="328"/>
                    <a:pt x="526" y="314"/>
                  </a:cubicBezTo>
                  <a:cubicBezTo>
                    <a:pt x="526" y="313"/>
                    <a:pt x="526" y="313"/>
                    <a:pt x="525" y="312"/>
                  </a:cubicBezTo>
                  <a:cubicBezTo>
                    <a:pt x="525" y="312"/>
                    <a:pt x="525" y="311"/>
                    <a:pt x="525" y="311"/>
                  </a:cubicBezTo>
                  <a:cubicBezTo>
                    <a:pt x="522" y="302"/>
                    <a:pt x="517" y="295"/>
                    <a:pt x="510" y="289"/>
                  </a:cubicBezTo>
                  <a:cubicBezTo>
                    <a:pt x="496" y="277"/>
                    <a:pt x="482" y="265"/>
                    <a:pt x="467" y="254"/>
                  </a:cubicBezTo>
                  <a:cubicBezTo>
                    <a:pt x="464" y="251"/>
                    <a:pt x="459" y="249"/>
                    <a:pt x="454" y="245"/>
                  </a:cubicBezTo>
                  <a:cubicBezTo>
                    <a:pt x="462" y="241"/>
                    <a:pt x="469" y="238"/>
                    <a:pt x="477" y="235"/>
                  </a:cubicBezTo>
                  <a:moveTo>
                    <a:pt x="549" y="409"/>
                  </a:moveTo>
                  <a:cubicBezTo>
                    <a:pt x="547" y="409"/>
                    <a:pt x="546" y="408"/>
                    <a:pt x="544" y="407"/>
                  </a:cubicBezTo>
                  <a:cubicBezTo>
                    <a:pt x="544" y="407"/>
                    <a:pt x="543" y="407"/>
                    <a:pt x="542" y="406"/>
                  </a:cubicBezTo>
                  <a:cubicBezTo>
                    <a:pt x="544" y="400"/>
                    <a:pt x="547" y="394"/>
                    <a:pt x="549" y="387"/>
                  </a:cubicBezTo>
                  <a:cubicBezTo>
                    <a:pt x="551" y="382"/>
                    <a:pt x="553" y="376"/>
                    <a:pt x="555" y="371"/>
                  </a:cubicBezTo>
                  <a:cubicBezTo>
                    <a:pt x="555" y="384"/>
                    <a:pt x="552" y="397"/>
                    <a:pt x="549" y="409"/>
                  </a:cubicBezTo>
                  <a:moveTo>
                    <a:pt x="548" y="381"/>
                  </a:moveTo>
                  <a:cubicBezTo>
                    <a:pt x="545" y="389"/>
                    <a:pt x="542" y="397"/>
                    <a:pt x="539" y="405"/>
                  </a:cubicBezTo>
                  <a:cubicBezTo>
                    <a:pt x="538" y="405"/>
                    <a:pt x="537" y="404"/>
                    <a:pt x="536" y="404"/>
                  </a:cubicBezTo>
                  <a:cubicBezTo>
                    <a:pt x="537" y="403"/>
                    <a:pt x="537" y="401"/>
                    <a:pt x="537" y="400"/>
                  </a:cubicBezTo>
                  <a:cubicBezTo>
                    <a:pt x="542" y="386"/>
                    <a:pt x="546" y="372"/>
                    <a:pt x="550" y="358"/>
                  </a:cubicBezTo>
                  <a:cubicBezTo>
                    <a:pt x="551" y="355"/>
                    <a:pt x="552" y="352"/>
                    <a:pt x="553" y="350"/>
                  </a:cubicBezTo>
                  <a:cubicBezTo>
                    <a:pt x="553" y="353"/>
                    <a:pt x="554" y="357"/>
                    <a:pt x="554" y="361"/>
                  </a:cubicBezTo>
                  <a:cubicBezTo>
                    <a:pt x="554" y="362"/>
                    <a:pt x="554" y="363"/>
                    <a:pt x="555" y="364"/>
                  </a:cubicBezTo>
                  <a:cubicBezTo>
                    <a:pt x="552" y="370"/>
                    <a:pt x="550" y="375"/>
                    <a:pt x="548" y="381"/>
                  </a:cubicBezTo>
                  <a:moveTo>
                    <a:pt x="528" y="430"/>
                  </a:moveTo>
                  <a:cubicBezTo>
                    <a:pt x="528" y="430"/>
                    <a:pt x="528" y="431"/>
                    <a:pt x="528" y="431"/>
                  </a:cubicBezTo>
                  <a:cubicBezTo>
                    <a:pt x="530" y="423"/>
                    <a:pt x="533" y="415"/>
                    <a:pt x="535" y="408"/>
                  </a:cubicBezTo>
                  <a:cubicBezTo>
                    <a:pt x="536" y="408"/>
                    <a:pt x="537" y="408"/>
                    <a:pt x="538" y="408"/>
                  </a:cubicBezTo>
                  <a:cubicBezTo>
                    <a:pt x="536" y="413"/>
                    <a:pt x="534" y="417"/>
                    <a:pt x="532" y="422"/>
                  </a:cubicBezTo>
                  <a:cubicBezTo>
                    <a:pt x="531" y="425"/>
                    <a:pt x="530" y="427"/>
                    <a:pt x="528" y="430"/>
                  </a:cubicBezTo>
                  <a:moveTo>
                    <a:pt x="495" y="443"/>
                  </a:moveTo>
                  <a:cubicBezTo>
                    <a:pt x="494" y="443"/>
                    <a:pt x="494" y="442"/>
                    <a:pt x="493" y="442"/>
                  </a:cubicBezTo>
                  <a:cubicBezTo>
                    <a:pt x="495" y="434"/>
                    <a:pt x="498" y="425"/>
                    <a:pt x="501" y="417"/>
                  </a:cubicBezTo>
                  <a:cubicBezTo>
                    <a:pt x="503" y="417"/>
                    <a:pt x="505" y="417"/>
                    <a:pt x="507" y="417"/>
                  </a:cubicBezTo>
                  <a:cubicBezTo>
                    <a:pt x="506" y="418"/>
                    <a:pt x="505" y="420"/>
                    <a:pt x="504" y="422"/>
                  </a:cubicBezTo>
                  <a:cubicBezTo>
                    <a:pt x="501" y="429"/>
                    <a:pt x="498" y="436"/>
                    <a:pt x="495" y="443"/>
                  </a:cubicBezTo>
                  <a:moveTo>
                    <a:pt x="430" y="413"/>
                  </a:moveTo>
                  <a:cubicBezTo>
                    <a:pt x="430" y="410"/>
                    <a:pt x="430" y="407"/>
                    <a:pt x="430" y="404"/>
                  </a:cubicBezTo>
                  <a:cubicBezTo>
                    <a:pt x="431" y="405"/>
                    <a:pt x="433" y="405"/>
                    <a:pt x="434" y="406"/>
                  </a:cubicBezTo>
                  <a:cubicBezTo>
                    <a:pt x="433" y="410"/>
                    <a:pt x="431" y="413"/>
                    <a:pt x="430" y="417"/>
                  </a:cubicBezTo>
                  <a:cubicBezTo>
                    <a:pt x="430" y="416"/>
                    <a:pt x="430" y="414"/>
                    <a:pt x="430" y="413"/>
                  </a:cubicBezTo>
                  <a:moveTo>
                    <a:pt x="431" y="400"/>
                  </a:moveTo>
                  <a:cubicBezTo>
                    <a:pt x="431" y="400"/>
                    <a:pt x="430" y="400"/>
                    <a:pt x="430" y="400"/>
                  </a:cubicBezTo>
                  <a:cubicBezTo>
                    <a:pt x="429" y="394"/>
                    <a:pt x="428" y="389"/>
                    <a:pt x="427" y="383"/>
                  </a:cubicBezTo>
                  <a:cubicBezTo>
                    <a:pt x="428" y="380"/>
                    <a:pt x="429" y="377"/>
                    <a:pt x="431" y="373"/>
                  </a:cubicBezTo>
                  <a:cubicBezTo>
                    <a:pt x="434" y="363"/>
                    <a:pt x="437" y="352"/>
                    <a:pt x="441" y="342"/>
                  </a:cubicBezTo>
                  <a:cubicBezTo>
                    <a:pt x="441" y="342"/>
                    <a:pt x="442" y="343"/>
                    <a:pt x="442" y="343"/>
                  </a:cubicBezTo>
                  <a:cubicBezTo>
                    <a:pt x="447" y="351"/>
                    <a:pt x="450" y="358"/>
                    <a:pt x="453" y="366"/>
                  </a:cubicBezTo>
                  <a:cubicBezTo>
                    <a:pt x="448" y="379"/>
                    <a:pt x="442" y="390"/>
                    <a:pt x="436" y="403"/>
                  </a:cubicBezTo>
                  <a:cubicBezTo>
                    <a:pt x="434" y="402"/>
                    <a:pt x="433" y="401"/>
                    <a:pt x="431" y="400"/>
                  </a:cubicBezTo>
                  <a:moveTo>
                    <a:pt x="454" y="373"/>
                  </a:moveTo>
                  <a:cubicBezTo>
                    <a:pt x="454" y="372"/>
                    <a:pt x="454" y="372"/>
                    <a:pt x="455" y="371"/>
                  </a:cubicBezTo>
                  <a:cubicBezTo>
                    <a:pt x="456" y="378"/>
                    <a:pt x="457" y="384"/>
                    <a:pt x="457" y="391"/>
                  </a:cubicBezTo>
                  <a:cubicBezTo>
                    <a:pt x="456" y="395"/>
                    <a:pt x="456" y="399"/>
                    <a:pt x="456" y="403"/>
                  </a:cubicBezTo>
                  <a:cubicBezTo>
                    <a:pt x="455" y="405"/>
                    <a:pt x="455" y="407"/>
                    <a:pt x="454" y="408"/>
                  </a:cubicBezTo>
                  <a:cubicBezTo>
                    <a:pt x="449" y="407"/>
                    <a:pt x="444" y="406"/>
                    <a:pt x="440" y="404"/>
                  </a:cubicBezTo>
                  <a:cubicBezTo>
                    <a:pt x="444" y="394"/>
                    <a:pt x="450" y="383"/>
                    <a:pt x="454" y="373"/>
                  </a:cubicBezTo>
                  <a:moveTo>
                    <a:pt x="465" y="373"/>
                  </a:moveTo>
                  <a:cubicBezTo>
                    <a:pt x="464" y="367"/>
                    <a:pt x="462" y="362"/>
                    <a:pt x="460" y="356"/>
                  </a:cubicBezTo>
                  <a:cubicBezTo>
                    <a:pt x="462" y="346"/>
                    <a:pt x="465" y="336"/>
                    <a:pt x="469" y="327"/>
                  </a:cubicBezTo>
                  <a:cubicBezTo>
                    <a:pt x="470" y="325"/>
                    <a:pt x="468" y="323"/>
                    <a:pt x="467" y="325"/>
                  </a:cubicBezTo>
                  <a:cubicBezTo>
                    <a:pt x="462" y="334"/>
                    <a:pt x="460" y="343"/>
                    <a:pt x="457" y="352"/>
                  </a:cubicBezTo>
                  <a:cubicBezTo>
                    <a:pt x="455" y="347"/>
                    <a:pt x="452" y="342"/>
                    <a:pt x="449" y="337"/>
                  </a:cubicBezTo>
                  <a:cubicBezTo>
                    <a:pt x="448" y="335"/>
                    <a:pt x="447" y="332"/>
                    <a:pt x="445" y="330"/>
                  </a:cubicBezTo>
                  <a:cubicBezTo>
                    <a:pt x="446" y="327"/>
                    <a:pt x="448" y="324"/>
                    <a:pt x="449" y="321"/>
                  </a:cubicBezTo>
                  <a:cubicBezTo>
                    <a:pt x="450" y="319"/>
                    <a:pt x="448" y="317"/>
                    <a:pt x="447" y="319"/>
                  </a:cubicBezTo>
                  <a:cubicBezTo>
                    <a:pt x="445" y="322"/>
                    <a:pt x="444" y="324"/>
                    <a:pt x="443" y="327"/>
                  </a:cubicBezTo>
                  <a:cubicBezTo>
                    <a:pt x="439" y="319"/>
                    <a:pt x="434" y="312"/>
                    <a:pt x="429" y="305"/>
                  </a:cubicBezTo>
                  <a:cubicBezTo>
                    <a:pt x="426" y="299"/>
                    <a:pt x="422" y="294"/>
                    <a:pt x="417" y="289"/>
                  </a:cubicBezTo>
                  <a:cubicBezTo>
                    <a:pt x="421" y="287"/>
                    <a:pt x="424" y="285"/>
                    <a:pt x="427" y="283"/>
                  </a:cubicBezTo>
                  <a:cubicBezTo>
                    <a:pt x="428" y="282"/>
                    <a:pt x="428" y="280"/>
                    <a:pt x="426" y="280"/>
                  </a:cubicBezTo>
                  <a:cubicBezTo>
                    <a:pt x="424" y="278"/>
                    <a:pt x="422" y="278"/>
                    <a:pt x="420" y="279"/>
                  </a:cubicBezTo>
                  <a:cubicBezTo>
                    <a:pt x="418" y="279"/>
                    <a:pt x="419" y="281"/>
                    <a:pt x="420" y="281"/>
                  </a:cubicBezTo>
                  <a:cubicBezTo>
                    <a:pt x="420" y="281"/>
                    <a:pt x="421" y="282"/>
                    <a:pt x="421" y="282"/>
                  </a:cubicBezTo>
                  <a:cubicBezTo>
                    <a:pt x="419" y="283"/>
                    <a:pt x="416" y="285"/>
                    <a:pt x="413" y="286"/>
                  </a:cubicBezTo>
                  <a:cubicBezTo>
                    <a:pt x="411" y="284"/>
                    <a:pt x="408" y="282"/>
                    <a:pt x="406" y="280"/>
                  </a:cubicBezTo>
                  <a:cubicBezTo>
                    <a:pt x="411" y="276"/>
                    <a:pt x="416" y="273"/>
                    <a:pt x="422" y="270"/>
                  </a:cubicBezTo>
                  <a:cubicBezTo>
                    <a:pt x="424" y="269"/>
                    <a:pt x="425" y="269"/>
                    <a:pt x="427" y="268"/>
                  </a:cubicBezTo>
                  <a:cubicBezTo>
                    <a:pt x="441" y="285"/>
                    <a:pt x="455" y="301"/>
                    <a:pt x="468" y="319"/>
                  </a:cubicBezTo>
                  <a:cubicBezTo>
                    <a:pt x="468" y="321"/>
                    <a:pt x="469" y="323"/>
                    <a:pt x="469" y="324"/>
                  </a:cubicBezTo>
                  <a:cubicBezTo>
                    <a:pt x="471" y="331"/>
                    <a:pt x="476" y="336"/>
                    <a:pt x="479" y="342"/>
                  </a:cubicBezTo>
                  <a:cubicBezTo>
                    <a:pt x="480" y="343"/>
                    <a:pt x="481" y="343"/>
                    <a:pt x="481" y="342"/>
                  </a:cubicBezTo>
                  <a:cubicBezTo>
                    <a:pt x="481" y="342"/>
                    <a:pt x="481" y="343"/>
                    <a:pt x="481" y="343"/>
                  </a:cubicBezTo>
                  <a:cubicBezTo>
                    <a:pt x="478" y="352"/>
                    <a:pt x="473" y="361"/>
                    <a:pt x="470" y="370"/>
                  </a:cubicBezTo>
                  <a:cubicBezTo>
                    <a:pt x="469" y="373"/>
                    <a:pt x="468" y="376"/>
                    <a:pt x="466" y="379"/>
                  </a:cubicBezTo>
                  <a:cubicBezTo>
                    <a:pt x="466" y="377"/>
                    <a:pt x="466" y="375"/>
                    <a:pt x="465" y="373"/>
                  </a:cubicBezTo>
                  <a:moveTo>
                    <a:pt x="399" y="285"/>
                  </a:moveTo>
                  <a:cubicBezTo>
                    <a:pt x="401" y="287"/>
                    <a:pt x="403" y="288"/>
                    <a:pt x="404" y="290"/>
                  </a:cubicBezTo>
                  <a:cubicBezTo>
                    <a:pt x="401" y="291"/>
                    <a:pt x="398" y="291"/>
                    <a:pt x="397" y="289"/>
                  </a:cubicBezTo>
                  <a:cubicBezTo>
                    <a:pt x="396" y="288"/>
                    <a:pt x="397" y="287"/>
                    <a:pt x="399" y="285"/>
                  </a:cubicBezTo>
                  <a:moveTo>
                    <a:pt x="501" y="364"/>
                  </a:moveTo>
                  <a:cubicBezTo>
                    <a:pt x="495" y="340"/>
                    <a:pt x="485" y="319"/>
                    <a:pt x="469" y="302"/>
                  </a:cubicBezTo>
                  <a:cubicBezTo>
                    <a:pt x="468" y="301"/>
                    <a:pt x="468" y="301"/>
                    <a:pt x="468" y="300"/>
                  </a:cubicBezTo>
                  <a:cubicBezTo>
                    <a:pt x="465" y="285"/>
                    <a:pt x="462" y="270"/>
                    <a:pt x="460" y="255"/>
                  </a:cubicBezTo>
                  <a:cubicBezTo>
                    <a:pt x="461" y="256"/>
                    <a:pt x="462" y="257"/>
                    <a:pt x="464" y="258"/>
                  </a:cubicBezTo>
                  <a:cubicBezTo>
                    <a:pt x="477" y="270"/>
                    <a:pt x="489" y="281"/>
                    <a:pt x="501" y="292"/>
                  </a:cubicBezTo>
                  <a:cubicBezTo>
                    <a:pt x="510" y="300"/>
                    <a:pt x="517" y="310"/>
                    <a:pt x="518" y="322"/>
                  </a:cubicBezTo>
                  <a:cubicBezTo>
                    <a:pt x="518" y="323"/>
                    <a:pt x="519" y="324"/>
                    <a:pt x="519" y="326"/>
                  </a:cubicBezTo>
                  <a:cubicBezTo>
                    <a:pt x="516" y="334"/>
                    <a:pt x="511" y="343"/>
                    <a:pt x="508" y="351"/>
                  </a:cubicBezTo>
                  <a:cubicBezTo>
                    <a:pt x="506" y="356"/>
                    <a:pt x="504" y="361"/>
                    <a:pt x="502" y="366"/>
                  </a:cubicBezTo>
                  <a:cubicBezTo>
                    <a:pt x="502" y="365"/>
                    <a:pt x="502" y="364"/>
                    <a:pt x="501" y="364"/>
                  </a:cubicBezTo>
                  <a:moveTo>
                    <a:pt x="469" y="416"/>
                  </a:moveTo>
                  <a:cubicBezTo>
                    <a:pt x="472" y="416"/>
                    <a:pt x="475" y="416"/>
                    <a:pt x="478" y="417"/>
                  </a:cubicBezTo>
                  <a:cubicBezTo>
                    <a:pt x="475" y="423"/>
                    <a:pt x="472" y="430"/>
                    <a:pt x="468" y="436"/>
                  </a:cubicBezTo>
                  <a:cubicBezTo>
                    <a:pt x="467" y="439"/>
                    <a:pt x="466" y="441"/>
                    <a:pt x="464" y="444"/>
                  </a:cubicBezTo>
                  <a:cubicBezTo>
                    <a:pt x="467" y="435"/>
                    <a:pt x="468" y="425"/>
                    <a:pt x="469" y="416"/>
                  </a:cubicBezTo>
                  <a:moveTo>
                    <a:pt x="469" y="411"/>
                  </a:moveTo>
                  <a:cubicBezTo>
                    <a:pt x="469" y="402"/>
                    <a:pt x="468" y="393"/>
                    <a:pt x="467" y="384"/>
                  </a:cubicBezTo>
                  <a:cubicBezTo>
                    <a:pt x="469" y="378"/>
                    <a:pt x="471" y="373"/>
                    <a:pt x="474" y="367"/>
                  </a:cubicBezTo>
                  <a:cubicBezTo>
                    <a:pt x="476" y="361"/>
                    <a:pt x="480" y="353"/>
                    <a:pt x="482" y="346"/>
                  </a:cubicBezTo>
                  <a:cubicBezTo>
                    <a:pt x="488" y="360"/>
                    <a:pt x="491" y="375"/>
                    <a:pt x="491" y="391"/>
                  </a:cubicBezTo>
                  <a:cubicBezTo>
                    <a:pt x="490" y="393"/>
                    <a:pt x="489" y="395"/>
                    <a:pt x="488" y="397"/>
                  </a:cubicBezTo>
                  <a:cubicBezTo>
                    <a:pt x="485" y="402"/>
                    <a:pt x="483" y="407"/>
                    <a:pt x="480" y="413"/>
                  </a:cubicBezTo>
                  <a:cubicBezTo>
                    <a:pt x="476" y="412"/>
                    <a:pt x="473" y="412"/>
                    <a:pt x="469" y="411"/>
                  </a:cubicBezTo>
                  <a:moveTo>
                    <a:pt x="490" y="402"/>
                  </a:moveTo>
                  <a:cubicBezTo>
                    <a:pt x="489" y="405"/>
                    <a:pt x="488" y="409"/>
                    <a:pt x="487" y="413"/>
                  </a:cubicBezTo>
                  <a:cubicBezTo>
                    <a:pt x="486" y="413"/>
                    <a:pt x="485" y="413"/>
                    <a:pt x="484" y="413"/>
                  </a:cubicBezTo>
                  <a:cubicBezTo>
                    <a:pt x="486" y="409"/>
                    <a:pt x="488" y="405"/>
                    <a:pt x="490" y="402"/>
                  </a:cubicBezTo>
                  <a:moveTo>
                    <a:pt x="501" y="415"/>
                  </a:moveTo>
                  <a:cubicBezTo>
                    <a:pt x="505" y="400"/>
                    <a:pt x="506" y="386"/>
                    <a:pt x="503" y="371"/>
                  </a:cubicBezTo>
                  <a:cubicBezTo>
                    <a:pt x="505" y="367"/>
                    <a:pt x="507" y="362"/>
                    <a:pt x="509" y="357"/>
                  </a:cubicBezTo>
                  <a:cubicBezTo>
                    <a:pt x="512" y="349"/>
                    <a:pt x="516" y="341"/>
                    <a:pt x="520" y="332"/>
                  </a:cubicBezTo>
                  <a:cubicBezTo>
                    <a:pt x="522" y="346"/>
                    <a:pt x="523" y="360"/>
                    <a:pt x="525" y="375"/>
                  </a:cubicBezTo>
                  <a:cubicBezTo>
                    <a:pt x="525" y="375"/>
                    <a:pt x="525" y="376"/>
                    <a:pt x="525" y="376"/>
                  </a:cubicBezTo>
                  <a:cubicBezTo>
                    <a:pt x="524" y="377"/>
                    <a:pt x="524" y="377"/>
                    <a:pt x="524" y="378"/>
                  </a:cubicBezTo>
                  <a:cubicBezTo>
                    <a:pt x="518" y="390"/>
                    <a:pt x="513" y="403"/>
                    <a:pt x="507" y="415"/>
                  </a:cubicBezTo>
                  <a:cubicBezTo>
                    <a:pt x="505" y="415"/>
                    <a:pt x="503" y="415"/>
                    <a:pt x="501" y="415"/>
                  </a:cubicBezTo>
                  <a:moveTo>
                    <a:pt x="522" y="433"/>
                  </a:moveTo>
                  <a:cubicBezTo>
                    <a:pt x="523" y="429"/>
                    <a:pt x="524" y="427"/>
                    <a:pt x="524" y="425"/>
                  </a:cubicBezTo>
                  <a:cubicBezTo>
                    <a:pt x="525" y="423"/>
                    <a:pt x="526" y="421"/>
                    <a:pt x="527" y="419"/>
                  </a:cubicBezTo>
                  <a:cubicBezTo>
                    <a:pt x="526" y="423"/>
                    <a:pt x="525" y="428"/>
                    <a:pt x="524" y="432"/>
                  </a:cubicBezTo>
                  <a:cubicBezTo>
                    <a:pt x="523" y="432"/>
                    <a:pt x="523" y="433"/>
                    <a:pt x="522" y="433"/>
                  </a:cubicBezTo>
                  <a:moveTo>
                    <a:pt x="552" y="335"/>
                  </a:moveTo>
                  <a:cubicBezTo>
                    <a:pt x="552" y="338"/>
                    <a:pt x="552" y="340"/>
                    <a:pt x="552" y="343"/>
                  </a:cubicBezTo>
                  <a:cubicBezTo>
                    <a:pt x="548" y="353"/>
                    <a:pt x="545" y="363"/>
                    <a:pt x="541" y="374"/>
                  </a:cubicBezTo>
                  <a:cubicBezTo>
                    <a:pt x="539" y="384"/>
                    <a:pt x="535" y="393"/>
                    <a:pt x="532" y="402"/>
                  </a:cubicBezTo>
                  <a:cubicBezTo>
                    <a:pt x="535" y="389"/>
                    <a:pt x="536" y="376"/>
                    <a:pt x="535" y="363"/>
                  </a:cubicBezTo>
                  <a:cubicBezTo>
                    <a:pt x="539" y="353"/>
                    <a:pt x="542" y="344"/>
                    <a:pt x="547" y="335"/>
                  </a:cubicBezTo>
                  <a:cubicBezTo>
                    <a:pt x="548" y="332"/>
                    <a:pt x="549" y="329"/>
                    <a:pt x="551" y="326"/>
                  </a:cubicBezTo>
                  <a:cubicBezTo>
                    <a:pt x="551" y="329"/>
                    <a:pt x="551" y="332"/>
                    <a:pt x="552" y="335"/>
                  </a:cubicBezTo>
                  <a:moveTo>
                    <a:pt x="457" y="253"/>
                  </a:moveTo>
                  <a:cubicBezTo>
                    <a:pt x="456" y="253"/>
                    <a:pt x="456" y="253"/>
                    <a:pt x="456" y="254"/>
                  </a:cubicBezTo>
                  <a:cubicBezTo>
                    <a:pt x="458" y="268"/>
                    <a:pt x="461" y="282"/>
                    <a:pt x="463" y="296"/>
                  </a:cubicBezTo>
                  <a:cubicBezTo>
                    <a:pt x="455" y="287"/>
                    <a:pt x="447" y="278"/>
                    <a:pt x="439" y="269"/>
                  </a:cubicBezTo>
                  <a:cubicBezTo>
                    <a:pt x="438" y="268"/>
                    <a:pt x="437" y="266"/>
                    <a:pt x="436" y="265"/>
                  </a:cubicBezTo>
                  <a:cubicBezTo>
                    <a:pt x="437" y="265"/>
                    <a:pt x="438" y="264"/>
                    <a:pt x="439" y="263"/>
                  </a:cubicBezTo>
                  <a:cubicBezTo>
                    <a:pt x="440" y="262"/>
                    <a:pt x="439" y="260"/>
                    <a:pt x="437" y="261"/>
                  </a:cubicBezTo>
                  <a:cubicBezTo>
                    <a:pt x="436" y="262"/>
                    <a:pt x="435" y="262"/>
                    <a:pt x="433" y="263"/>
                  </a:cubicBezTo>
                  <a:cubicBezTo>
                    <a:pt x="432" y="260"/>
                    <a:pt x="430" y="258"/>
                    <a:pt x="428" y="256"/>
                  </a:cubicBezTo>
                  <a:cubicBezTo>
                    <a:pt x="443" y="247"/>
                    <a:pt x="448" y="246"/>
                    <a:pt x="457" y="253"/>
                  </a:cubicBezTo>
                  <a:moveTo>
                    <a:pt x="413" y="261"/>
                  </a:moveTo>
                  <a:cubicBezTo>
                    <a:pt x="416" y="260"/>
                    <a:pt x="422" y="262"/>
                    <a:pt x="425" y="265"/>
                  </a:cubicBezTo>
                  <a:cubicBezTo>
                    <a:pt x="424" y="265"/>
                    <a:pt x="424" y="266"/>
                    <a:pt x="423" y="266"/>
                  </a:cubicBezTo>
                  <a:cubicBezTo>
                    <a:pt x="417" y="268"/>
                    <a:pt x="411" y="272"/>
                    <a:pt x="405" y="276"/>
                  </a:cubicBezTo>
                  <a:cubicBezTo>
                    <a:pt x="404" y="276"/>
                    <a:pt x="403" y="277"/>
                    <a:pt x="402" y="278"/>
                  </a:cubicBezTo>
                  <a:cubicBezTo>
                    <a:pt x="399" y="276"/>
                    <a:pt x="396" y="275"/>
                    <a:pt x="393" y="274"/>
                  </a:cubicBezTo>
                  <a:cubicBezTo>
                    <a:pt x="391" y="273"/>
                    <a:pt x="390" y="272"/>
                    <a:pt x="388" y="271"/>
                  </a:cubicBezTo>
                  <a:cubicBezTo>
                    <a:pt x="388" y="271"/>
                    <a:pt x="388" y="271"/>
                    <a:pt x="387" y="269"/>
                  </a:cubicBezTo>
                  <a:cubicBezTo>
                    <a:pt x="396" y="266"/>
                    <a:pt x="404" y="262"/>
                    <a:pt x="413" y="261"/>
                  </a:cubicBezTo>
                  <a:moveTo>
                    <a:pt x="374" y="274"/>
                  </a:moveTo>
                  <a:cubicBezTo>
                    <a:pt x="376" y="273"/>
                    <a:pt x="381" y="273"/>
                    <a:pt x="383" y="275"/>
                  </a:cubicBezTo>
                  <a:cubicBezTo>
                    <a:pt x="387" y="277"/>
                    <a:pt x="391" y="280"/>
                    <a:pt x="395" y="283"/>
                  </a:cubicBezTo>
                  <a:cubicBezTo>
                    <a:pt x="392" y="285"/>
                    <a:pt x="390" y="288"/>
                    <a:pt x="390" y="292"/>
                  </a:cubicBezTo>
                  <a:cubicBezTo>
                    <a:pt x="390" y="293"/>
                    <a:pt x="391" y="294"/>
                    <a:pt x="392" y="294"/>
                  </a:cubicBezTo>
                  <a:cubicBezTo>
                    <a:pt x="397" y="295"/>
                    <a:pt x="403" y="295"/>
                    <a:pt x="408" y="293"/>
                  </a:cubicBezTo>
                  <a:cubicBezTo>
                    <a:pt x="416" y="300"/>
                    <a:pt x="422" y="308"/>
                    <a:pt x="426" y="318"/>
                  </a:cubicBezTo>
                  <a:cubicBezTo>
                    <a:pt x="430" y="325"/>
                    <a:pt x="434" y="332"/>
                    <a:pt x="439" y="338"/>
                  </a:cubicBezTo>
                  <a:cubicBezTo>
                    <a:pt x="436" y="345"/>
                    <a:pt x="434" y="351"/>
                    <a:pt x="432" y="358"/>
                  </a:cubicBezTo>
                  <a:cubicBezTo>
                    <a:pt x="430" y="365"/>
                    <a:pt x="428" y="371"/>
                    <a:pt x="425" y="378"/>
                  </a:cubicBezTo>
                  <a:cubicBezTo>
                    <a:pt x="424" y="376"/>
                    <a:pt x="423" y="374"/>
                    <a:pt x="422" y="372"/>
                  </a:cubicBezTo>
                  <a:cubicBezTo>
                    <a:pt x="420" y="368"/>
                    <a:pt x="418" y="364"/>
                    <a:pt x="417" y="360"/>
                  </a:cubicBezTo>
                  <a:cubicBezTo>
                    <a:pt x="420" y="350"/>
                    <a:pt x="424" y="339"/>
                    <a:pt x="425" y="328"/>
                  </a:cubicBezTo>
                  <a:cubicBezTo>
                    <a:pt x="425" y="326"/>
                    <a:pt x="423" y="326"/>
                    <a:pt x="423" y="328"/>
                  </a:cubicBezTo>
                  <a:cubicBezTo>
                    <a:pt x="421" y="338"/>
                    <a:pt x="418" y="348"/>
                    <a:pt x="415" y="357"/>
                  </a:cubicBezTo>
                  <a:cubicBezTo>
                    <a:pt x="411" y="349"/>
                    <a:pt x="407" y="341"/>
                    <a:pt x="403" y="333"/>
                  </a:cubicBezTo>
                  <a:cubicBezTo>
                    <a:pt x="392" y="313"/>
                    <a:pt x="378" y="296"/>
                    <a:pt x="357" y="282"/>
                  </a:cubicBezTo>
                  <a:cubicBezTo>
                    <a:pt x="363" y="279"/>
                    <a:pt x="368" y="276"/>
                    <a:pt x="374" y="274"/>
                  </a:cubicBezTo>
                  <a:moveTo>
                    <a:pt x="395" y="418"/>
                  </a:moveTo>
                  <a:cubicBezTo>
                    <a:pt x="401" y="404"/>
                    <a:pt x="406" y="390"/>
                    <a:pt x="411" y="376"/>
                  </a:cubicBezTo>
                  <a:cubicBezTo>
                    <a:pt x="412" y="378"/>
                    <a:pt x="412" y="379"/>
                    <a:pt x="413" y="381"/>
                  </a:cubicBezTo>
                  <a:cubicBezTo>
                    <a:pt x="415" y="386"/>
                    <a:pt x="417" y="392"/>
                    <a:pt x="417" y="397"/>
                  </a:cubicBezTo>
                  <a:cubicBezTo>
                    <a:pt x="416" y="400"/>
                    <a:pt x="415" y="403"/>
                    <a:pt x="413" y="406"/>
                  </a:cubicBezTo>
                  <a:cubicBezTo>
                    <a:pt x="407" y="420"/>
                    <a:pt x="401" y="433"/>
                    <a:pt x="395" y="447"/>
                  </a:cubicBezTo>
                  <a:cubicBezTo>
                    <a:pt x="395" y="448"/>
                    <a:pt x="395" y="448"/>
                    <a:pt x="394" y="449"/>
                  </a:cubicBezTo>
                  <a:cubicBezTo>
                    <a:pt x="396" y="439"/>
                    <a:pt x="396" y="428"/>
                    <a:pt x="395" y="418"/>
                  </a:cubicBezTo>
                  <a:moveTo>
                    <a:pt x="359" y="297"/>
                  </a:moveTo>
                  <a:cubicBezTo>
                    <a:pt x="368" y="306"/>
                    <a:pt x="378" y="316"/>
                    <a:pt x="385" y="327"/>
                  </a:cubicBezTo>
                  <a:cubicBezTo>
                    <a:pt x="394" y="342"/>
                    <a:pt x="402" y="357"/>
                    <a:pt x="409" y="372"/>
                  </a:cubicBezTo>
                  <a:cubicBezTo>
                    <a:pt x="408" y="374"/>
                    <a:pt x="408" y="375"/>
                    <a:pt x="407" y="377"/>
                  </a:cubicBezTo>
                  <a:cubicBezTo>
                    <a:pt x="403" y="388"/>
                    <a:pt x="399" y="399"/>
                    <a:pt x="395" y="411"/>
                  </a:cubicBezTo>
                  <a:cubicBezTo>
                    <a:pt x="393" y="400"/>
                    <a:pt x="390" y="390"/>
                    <a:pt x="386" y="380"/>
                  </a:cubicBezTo>
                  <a:cubicBezTo>
                    <a:pt x="388" y="375"/>
                    <a:pt x="390" y="370"/>
                    <a:pt x="391" y="364"/>
                  </a:cubicBezTo>
                  <a:cubicBezTo>
                    <a:pt x="392" y="363"/>
                    <a:pt x="389" y="362"/>
                    <a:pt x="389" y="364"/>
                  </a:cubicBezTo>
                  <a:cubicBezTo>
                    <a:pt x="388" y="368"/>
                    <a:pt x="386" y="372"/>
                    <a:pt x="385" y="375"/>
                  </a:cubicBezTo>
                  <a:cubicBezTo>
                    <a:pt x="384" y="375"/>
                    <a:pt x="384" y="374"/>
                    <a:pt x="384" y="373"/>
                  </a:cubicBezTo>
                  <a:cubicBezTo>
                    <a:pt x="382" y="368"/>
                    <a:pt x="379" y="364"/>
                    <a:pt x="375" y="360"/>
                  </a:cubicBezTo>
                  <a:cubicBezTo>
                    <a:pt x="370" y="353"/>
                    <a:pt x="364" y="346"/>
                    <a:pt x="359" y="338"/>
                  </a:cubicBezTo>
                  <a:cubicBezTo>
                    <a:pt x="348" y="320"/>
                    <a:pt x="333" y="308"/>
                    <a:pt x="311" y="305"/>
                  </a:cubicBezTo>
                  <a:cubicBezTo>
                    <a:pt x="318" y="302"/>
                    <a:pt x="325" y="299"/>
                    <a:pt x="331" y="295"/>
                  </a:cubicBezTo>
                  <a:cubicBezTo>
                    <a:pt x="341" y="288"/>
                    <a:pt x="351" y="290"/>
                    <a:pt x="359" y="297"/>
                  </a:cubicBezTo>
                  <a:moveTo>
                    <a:pt x="311" y="305"/>
                  </a:moveTo>
                  <a:cubicBezTo>
                    <a:pt x="311" y="305"/>
                    <a:pt x="311" y="305"/>
                    <a:pt x="311" y="305"/>
                  </a:cubicBezTo>
                  <a:cubicBezTo>
                    <a:pt x="315" y="307"/>
                    <a:pt x="318" y="311"/>
                    <a:pt x="322" y="313"/>
                  </a:cubicBezTo>
                  <a:cubicBezTo>
                    <a:pt x="335" y="320"/>
                    <a:pt x="347" y="329"/>
                    <a:pt x="354" y="342"/>
                  </a:cubicBezTo>
                  <a:cubicBezTo>
                    <a:pt x="357" y="348"/>
                    <a:pt x="361" y="352"/>
                    <a:pt x="365" y="357"/>
                  </a:cubicBezTo>
                  <a:cubicBezTo>
                    <a:pt x="372" y="366"/>
                    <a:pt x="378" y="375"/>
                    <a:pt x="381" y="385"/>
                  </a:cubicBezTo>
                  <a:cubicBezTo>
                    <a:pt x="379" y="391"/>
                    <a:pt x="377" y="396"/>
                    <a:pt x="375" y="402"/>
                  </a:cubicBezTo>
                  <a:cubicBezTo>
                    <a:pt x="369" y="417"/>
                    <a:pt x="362" y="432"/>
                    <a:pt x="356" y="447"/>
                  </a:cubicBezTo>
                  <a:cubicBezTo>
                    <a:pt x="354" y="450"/>
                    <a:pt x="353" y="454"/>
                    <a:pt x="351" y="458"/>
                  </a:cubicBezTo>
                  <a:cubicBezTo>
                    <a:pt x="351" y="449"/>
                    <a:pt x="351" y="440"/>
                    <a:pt x="350" y="432"/>
                  </a:cubicBezTo>
                  <a:cubicBezTo>
                    <a:pt x="353" y="423"/>
                    <a:pt x="355" y="415"/>
                    <a:pt x="358" y="407"/>
                  </a:cubicBezTo>
                  <a:cubicBezTo>
                    <a:pt x="359" y="402"/>
                    <a:pt x="362" y="395"/>
                    <a:pt x="359" y="390"/>
                  </a:cubicBezTo>
                  <a:cubicBezTo>
                    <a:pt x="361" y="385"/>
                    <a:pt x="362" y="381"/>
                    <a:pt x="363" y="376"/>
                  </a:cubicBezTo>
                  <a:cubicBezTo>
                    <a:pt x="364" y="375"/>
                    <a:pt x="361" y="374"/>
                    <a:pt x="361" y="376"/>
                  </a:cubicBezTo>
                  <a:cubicBezTo>
                    <a:pt x="358" y="388"/>
                    <a:pt x="352" y="399"/>
                    <a:pt x="347" y="411"/>
                  </a:cubicBezTo>
                  <a:cubicBezTo>
                    <a:pt x="345" y="401"/>
                    <a:pt x="341" y="390"/>
                    <a:pt x="337" y="381"/>
                  </a:cubicBezTo>
                  <a:cubicBezTo>
                    <a:pt x="337" y="381"/>
                    <a:pt x="337" y="380"/>
                    <a:pt x="337" y="380"/>
                  </a:cubicBezTo>
                  <a:cubicBezTo>
                    <a:pt x="338" y="380"/>
                    <a:pt x="337" y="379"/>
                    <a:pt x="337" y="379"/>
                  </a:cubicBezTo>
                  <a:cubicBezTo>
                    <a:pt x="332" y="368"/>
                    <a:pt x="326" y="357"/>
                    <a:pt x="318" y="346"/>
                  </a:cubicBezTo>
                  <a:cubicBezTo>
                    <a:pt x="314" y="340"/>
                    <a:pt x="308" y="335"/>
                    <a:pt x="302" y="330"/>
                  </a:cubicBezTo>
                  <a:cubicBezTo>
                    <a:pt x="296" y="326"/>
                    <a:pt x="290" y="322"/>
                    <a:pt x="282" y="317"/>
                  </a:cubicBezTo>
                  <a:cubicBezTo>
                    <a:pt x="293" y="312"/>
                    <a:pt x="302" y="309"/>
                    <a:pt x="311" y="305"/>
                  </a:cubicBezTo>
                  <a:moveTo>
                    <a:pt x="336" y="474"/>
                  </a:moveTo>
                  <a:cubicBezTo>
                    <a:pt x="335" y="477"/>
                    <a:pt x="334" y="480"/>
                    <a:pt x="334" y="483"/>
                  </a:cubicBezTo>
                  <a:cubicBezTo>
                    <a:pt x="333" y="482"/>
                    <a:pt x="333" y="482"/>
                    <a:pt x="332" y="482"/>
                  </a:cubicBezTo>
                  <a:cubicBezTo>
                    <a:pt x="333" y="480"/>
                    <a:pt x="333" y="478"/>
                    <a:pt x="334" y="476"/>
                  </a:cubicBezTo>
                  <a:cubicBezTo>
                    <a:pt x="335" y="474"/>
                    <a:pt x="335" y="473"/>
                    <a:pt x="336" y="472"/>
                  </a:cubicBezTo>
                  <a:cubicBezTo>
                    <a:pt x="336" y="472"/>
                    <a:pt x="336" y="473"/>
                    <a:pt x="336" y="474"/>
                  </a:cubicBezTo>
                  <a:moveTo>
                    <a:pt x="348" y="417"/>
                  </a:moveTo>
                  <a:cubicBezTo>
                    <a:pt x="348" y="416"/>
                    <a:pt x="348" y="415"/>
                    <a:pt x="349" y="415"/>
                  </a:cubicBezTo>
                  <a:cubicBezTo>
                    <a:pt x="352" y="408"/>
                    <a:pt x="355" y="401"/>
                    <a:pt x="358" y="394"/>
                  </a:cubicBezTo>
                  <a:cubicBezTo>
                    <a:pt x="359" y="400"/>
                    <a:pt x="354" y="409"/>
                    <a:pt x="352" y="414"/>
                  </a:cubicBezTo>
                  <a:cubicBezTo>
                    <a:pt x="351" y="417"/>
                    <a:pt x="350" y="420"/>
                    <a:pt x="349" y="423"/>
                  </a:cubicBezTo>
                  <a:cubicBezTo>
                    <a:pt x="349" y="421"/>
                    <a:pt x="348" y="419"/>
                    <a:pt x="348" y="417"/>
                  </a:cubicBezTo>
                  <a:moveTo>
                    <a:pt x="336" y="459"/>
                  </a:moveTo>
                  <a:cubicBezTo>
                    <a:pt x="333" y="466"/>
                    <a:pt x="331" y="473"/>
                    <a:pt x="329" y="480"/>
                  </a:cubicBezTo>
                  <a:cubicBezTo>
                    <a:pt x="328" y="479"/>
                    <a:pt x="327" y="478"/>
                    <a:pt x="326" y="478"/>
                  </a:cubicBezTo>
                  <a:cubicBezTo>
                    <a:pt x="324" y="476"/>
                    <a:pt x="322" y="475"/>
                    <a:pt x="319" y="474"/>
                  </a:cubicBezTo>
                  <a:cubicBezTo>
                    <a:pt x="322" y="469"/>
                    <a:pt x="325" y="463"/>
                    <a:pt x="328" y="458"/>
                  </a:cubicBezTo>
                  <a:cubicBezTo>
                    <a:pt x="330" y="453"/>
                    <a:pt x="333" y="448"/>
                    <a:pt x="336" y="443"/>
                  </a:cubicBezTo>
                  <a:cubicBezTo>
                    <a:pt x="336" y="448"/>
                    <a:pt x="336" y="454"/>
                    <a:pt x="336" y="459"/>
                  </a:cubicBezTo>
                  <a:moveTo>
                    <a:pt x="332" y="484"/>
                  </a:moveTo>
                  <a:cubicBezTo>
                    <a:pt x="332" y="484"/>
                    <a:pt x="333" y="484"/>
                    <a:pt x="333" y="484"/>
                  </a:cubicBezTo>
                  <a:cubicBezTo>
                    <a:pt x="333" y="485"/>
                    <a:pt x="333" y="486"/>
                    <a:pt x="333" y="486"/>
                  </a:cubicBezTo>
                  <a:cubicBezTo>
                    <a:pt x="332" y="492"/>
                    <a:pt x="330" y="496"/>
                    <a:pt x="326" y="499"/>
                  </a:cubicBezTo>
                  <a:cubicBezTo>
                    <a:pt x="327" y="498"/>
                    <a:pt x="327" y="497"/>
                    <a:pt x="328" y="496"/>
                  </a:cubicBezTo>
                  <a:cubicBezTo>
                    <a:pt x="329" y="492"/>
                    <a:pt x="331" y="488"/>
                    <a:pt x="332" y="484"/>
                  </a:cubicBezTo>
                  <a:moveTo>
                    <a:pt x="144" y="472"/>
                  </a:moveTo>
                  <a:cubicBezTo>
                    <a:pt x="150" y="475"/>
                    <a:pt x="155" y="479"/>
                    <a:pt x="158" y="484"/>
                  </a:cubicBezTo>
                  <a:cubicBezTo>
                    <a:pt x="157" y="488"/>
                    <a:pt x="155" y="493"/>
                    <a:pt x="153" y="497"/>
                  </a:cubicBezTo>
                  <a:cubicBezTo>
                    <a:pt x="148" y="491"/>
                    <a:pt x="142" y="485"/>
                    <a:pt x="134" y="480"/>
                  </a:cubicBezTo>
                  <a:cubicBezTo>
                    <a:pt x="138" y="477"/>
                    <a:pt x="141" y="474"/>
                    <a:pt x="144" y="472"/>
                  </a:cubicBezTo>
                  <a:moveTo>
                    <a:pt x="165" y="506"/>
                  </a:moveTo>
                  <a:cubicBezTo>
                    <a:pt x="165" y="513"/>
                    <a:pt x="166" y="520"/>
                    <a:pt x="166" y="528"/>
                  </a:cubicBezTo>
                  <a:cubicBezTo>
                    <a:pt x="166" y="530"/>
                    <a:pt x="163" y="532"/>
                    <a:pt x="160" y="534"/>
                  </a:cubicBezTo>
                  <a:cubicBezTo>
                    <a:pt x="163" y="525"/>
                    <a:pt x="163" y="517"/>
                    <a:pt x="161" y="510"/>
                  </a:cubicBezTo>
                  <a:cubicBezTo>
                    <a:pt x="162" y="507"/>
                    <a:pt x="164" y="505"/>
                    <a:pt x="165" y="502"/>
                  </a:cubicBezTo>
                  <a:cubicBezTo>
                    <a:pt x="165" y="503"/>
                    <a:pt x="165" y="504"/>
                    <a:pt x="165" y="506"/>
                  </a:cubicBezTo>
                  <a:moveTo>
                    <a:pt x="159" y="507"/>
                  </a:moveTo>
                  <a:cubicBezTo>
                    <a:pt x="158" y="504"/>
                    <a:pt x="157" y="502"/>
                    <a:pt x="155" y="499"/>
                  </a:cubicBezTo>
                  <a:cubicBezTo>
                    <a:pt x="157" y="495"/>
                    <a:pt x="159" y="491"/>
                    <a:pt x="160" y="487"/>
                  </a:cubicBezTo>
                  <a:cubicBezTo>
                    <a:pt x="162" y="490"/>
                    <a:pt x="163" y="493"/>
                    <a:pt x="164" y="497"/>
                  </a:cubicBezTo>
                  <a:cubicBezTo>
                    <a:pt x="163" y="500"/>
                    <a:pt x="161" y="503"/>
                    <a:pt x="159" y="507"/>
                  </a:cubicBezTo>
                  <a:moveTo>
                    <a:pt x="146" y="536"/>
                  </a:moveTo>
                  <a:cubicBezTo>
                    <a:pt x="143" y="535"/>
                    <a:pt x="140" y="535"/>
                    <a:pt x="136" y="536"/>
                  </a:cubicBezTo>
                  <a:cubicBezTo>
                    <a:pt x="138" y="533"/>
                    <a:pt x="139" y="530"/>
                    <a:pt x="140" y="528"/>
                  </a:cubicBezTo>
                  <a:cubicBezTo>
                    <a:pt x="143" y="523"/>
                    <a:pt x="147" y="517"/>
                    <a:pt x="149" y="512"/>
                  </a:cubicBezTo>
                  <a:cubicBezTo>
                    <a:pt x="151" y="517"/>
                    <a:pt x="151" y="522"/>
                    <a:pt x="150" y="527"/>
                  </a:cubicBezTo>
                  <a:cubicBezTo>
                    <a:pt x="149" y="530"/>
                    <a:pt x="148" y="533"/>
                    <a:pt x="146" y="536"/>
                  </a:cubicBezTo>
                  <a:moveTo>
                    <a:pt x="121" y="538"/>
                  </a:moveTo>
                  <a:cubicBezTo>
                    <a:pt x="122" y="534"/>
                    <a:pt x="124" y="531"/>
                    <a:pt x="125" y="527"/>
                  </a:cubicBezTo>
                  <a:cubicBezTo>
                    <a:pt x="130" y="517"/>
                    <a:pt x="137" y="508"/>
                    <a:pt x="141" y="497"/>
                  </a:cubicBezTo>
                  <a:cubicBezTo>
                    <a:pt x="144" y="500"/>
                    <a:pt x="146" y="504"/>
                    <a:pt x="148" y="508"/>
                  </a:cubicBezTo>
                  <a:cubicBezTo>
                    <a:pt x="144" y="516"/>
                    <a:pt x="139" y="523"/>
                    <a:pt x="135" y="531"/>
                  </a:cubicBezTo>
                  <a:cubicBezTo>
                    <a:pt x="134" y="532"/>
                    <a:pt x="133" y="534"/>
                    <a:pt x="132" y="536"/>
                  </a:cubicBezTo>
                  <a:cubicBezTo>
                    <a:pt x="128" y="537"/>
                    <a:pt x="125" y="537"/>
                    <a:pt x="121" y="538"/>
                  </a:cubicBezTo>
                  <a:moveTo>
                    <a:pt x="86" y="551"/>
                  </a:moveTo>
                  <a:cubicBezTo>
                    <a:pt x="85" y="550"/>
                    <a:pt x="84" y="548"/>
                    <a:pt x="83" y="547"/>
                  </a:cubicBezTo>
                  <a:cubicBezTo>
                    <a:pt x="90" y="533"/>
                    <a:pt x="99" y="517"/>
                    <a:pt x="105" y="521"/>
                  </a:cubicBezTo>
                  <a:cubicBezTo>
                    <a:pt x="107" y="522"/>
                    <a:pt x="108" y="520"/>
                    <a:pt x="107" y="519"/>
                  </a:cubicBezTo>
                  <a:cubicBezTo>
                    <a:pt x="98" y="513"/>
                    <a:pt x="88" y="529"/>
                    <a:pt x="81" y="544"/>
                  </a:cubicBezTo>
                  <a:cubicBezTo>
                    <a:pt x="80" y="543"/>
                    <a:pt x="79" y="542"/>
                    <a:pt x="78" y="541"/>
                  </a:cubicBezTo>
                  <a:cubicBezTo>
                    <a:pt x="81" y="529"/>
                    <a:pt x="88" y="522"/>
                    <a:pt x="96" y="516"/>
                  </a:cubicBezTo>
                  <a:cubicBezTo>
                    <a:pt x="107" y="507"/>
                    <a:pt x="117" y="497"/>
                    <a:pt x="129" y="487"/>
                  </a:cubicBezTo>
                  <a:cubicBezTo>
                    <a:pt x="133" y="490"/>
                    <a:pt x="136" y="493"/>
                    <a:pt x="139" y="496"/>
                  </a:cubicBezTo>
                  <a:cubicBezTo>
                    <a:pt x="136" y="506"/>
                    <a:pt x="123" y="525"/>
                    <a:pt x="122" y="528"/>
                  </a:cubicBezTo>
                  <a:cubicBezTo>
                    <a:pt x="120" y="532"/>
                    <a:pt x="119" y="536"/>
                    <a:pt x="118" y="539"/>
                  </a:cubicBezTo>
                  <a:cubicBezTo>
                    <a:pt x="107" y="542"/>
                    <a:pt x="96" y="547"/>
                    <a:pt x="86" y="551"/>
                  </a:cubicBezTo>
                  <a:moveTo>
                    <a:pt x="205" y="525"/>
                  </a:moveTo>
                  <a:cubicBezTo>
                    <a:pt x="208" y="517"/>
                    <a:pt x="209" y="508"/>
                    <a:pt x="211" y="503"/>
                  </a:cubicBezTo>
                  <a:cubicBezTo>
                    <a:pt x="219" y="485"/>
                    <a:pt x="231" y="467"/>
                    <a:pt x="233" y="446"/>
                  </a:cubicBezTo>
                  <a:cubicBezTo>
                    <a:pt x="233" y="445"/>
                    <a:pt x="231" y="444"/>
                    <a:pt x="231" y="446"/>
                  </a:cubicBezTo>
                  <a:cubicBezTo>
                    <a:pt x="227" y="464"/>
                    <a:pt x="218" y="479"/>
                    <a:pt x="211" y="496"/>
                  </a:cubicBezTo>
                  <a:cubicBezTo>
                    <a:pt x="208" y="502"/>
                    <a:pt x="205" y="508"/>
                    <a:pt x="203" y="515"/>
                  </a:cubicBezTo>
                  <a:cubicBezTo>
                    <a:pt x="202" y="518"/>
                    <a:pt x="201" y="522"/>
                    <a:pt x="200" y="526"/>
                  </a:cubicBezTo>
                  <a:cubicBezTo>
                    <a:pt x="195" y="526"/>
                    <a:pt x="191" y="527"/>
                    <a:pt x="186" y="528"/>
                  </a:cubicBezTo>
                  <a:cubicBezTo>
                    <a:pt x="190" y="518"/>
                    <a:pt x="195" y="509"/>
                    <a:pt x="200" y="500"/>
                  </a:cubicBezTo>
                  <a:cubicBezTo>
                    <a:pt x="204" y="491"/>
                    <a:pt x="207" y="483"/>
                    <a:pt x="211" y="474"/>
                  </a:cubicBezTo>
                  <a:cubicBezTo>
                    <a:pt x="213" y="469"/>
                    <a:pt x="217" y="464"/>
                    <a:pt x="217" y="458"/>
                  </a:cubicBezTo>
                  <a:cubicBezTo>
                    <a:pt x="216" y="457"/>
                    <a:pt x="216" y="457"/>
                    <a:pt x="215" y="458"/>
                  </a:cubicBezTo>
                  <a:cubicBezTo>
                    <a:pt x="215" y="465"/>
                    <a:pt x="209" y="473"/>
                    <a:pt x="206" y="480"/>
                  </a:cubicBezTo>
                  <a:cubicBezTo>
                    <a:pt x="202" y="488"/>
                    <a:pt x="198" y="497"/>
                    <a:pt x="194" y="505"/>
                  </a:cubicBezTo>
                  <a:cubicBezTo>
                    <a:pt x="190" y="513"/>
                    <a:pt x="186" y="520"/>
                    <a:pt x="183" y="527"/>
                  </a:cubicBezTo>
                  <a:cubicBezTo>
                    <a:pt x="183" y="528"/>
                    <a:pt x="183" y="528"/>
                    <a:pt x="182" y="529"/>
                  </a:cubicBezTo>
                  <a:cubicBezTo>
                    <a:pt x="181" y="529"/>
                    <a:pt x="179" y="529"/>
                    <a:pt x="178" y="529"/>
                  </a:cubicBezTo>
                  <a:cubicBezTo>
                    <a:pt x="178" y="523"/>
                    <a:pt x="178" y="518"/>
                    <a:pt x="178" y="512"/>
                  </a:cubicBezTo>
                  <a:cubicBezTo>
                    <a:pt x="178" y="512"/>
                    <a:pt x="178" y="512"/>
                    <a:pt x="178" y="511"/>
                  </a:cubicBezTo>
                  <a:cubicBezTo>
                    <a:pt x="178" y="510"/>
                    <a:pt x="179" y="510"/>
                    <a:pt x="179" y="509"/>
                  </a:cubicBezTo>
                  <a:cubicBezTo>
                    <a:pt x="186" y="495"/>
                    <a:pt x="194" y="479"/>
                    <a:pt x="197" y="464"/>
                  </a:cubicBezTo>
                  <a:cubicBezTo>
                    <a:pt x="197" y="463"/>
                    <a:pt x="195" y="462"/>
                    <a:pt x="195" y="464"/>
                  </a:cubicBezTo>
                  <a:cubicBezTo>
                    <a:pt x="192" y="478"/>
                    <a:pt x="184" y="491"/>
                    <a:pt x="178" y="504"/>
                  </a:cubicBezTo>
                  <a:cubicBezTo>
                    <a:pt x="177" y="497"/>
                    <a:pt x="175" y="490"/>
                    <a:pt x="172" y="484"/>
                  </a:cubicBezTo>
                  <a:cubicBezTo>
                    <a:pt x="174" y="478"/>
                    <a:pt x="176" y="472"/>
                    <a:pt x="177" y="466"/>
                  </a:cubicBezTo>
                  <a:cubicBezTo>
                    <a:pt x="178" y="465"/>
                    <a:pt x="175" y="464"/>
                    <a:pt x="175" y="466"/>
                  </a:cubicBezTo>
                  <a:cubicBezTo>
                    <a:pt x="173" y="471"/>
                    <a:pt x="172" y="476"/>
                    <a:pt x="170" y="481"/>
                  </a:cubicBezTo>
                  <a:cubicBezTo>
                    <a:pt x="165" y="475"/>
                    <a:pt x="158" y="471"/>
                    <a:pt x="147" y="469"/>
                  </a:cubicBezTo>
                  <a:cubicBezTo>
                    <a:pt x="159" y="452"/>
                    <a:pt x="171" y="436"/>
                    <a:pt x="185" y="423"/>
                  </a:cubicBezTo>
                  <a:cubicBezTo>
                    <a:pt x="212" y="400"/>
                    <a:pt x="234" y="373"/>
                    <a:pt x="255" y="345"/>
                  </a:cubicBezTo>
                  <a:cubicBezTo>
                    <a:pt x="270" y="326"/>
                    <a:pt x="269" y="325"/>
                    <a:pt x="290" y="339"/>
                  </a:cubicBezTo>
                  <a:cubicBezTo>
                    <a:pt x="300" y="345"/>
                    <a:pt x="307" y="353"/>
                    <a:pt x="312" y="363"/>
                  </a:cubicBezTo>
                  <a:cubicBezTo>
                    <a:pt x="319" y="374"/>
                    <a:pt x="324" y="386"/>
                    <a:pt x="328" y="398"/>
                  </a:cubicBezTo>
                  <a:cubicBezTo>
                    <a:pt x="320" y="416"/>
                    <a:pt x="313" y="434"/>
                    <a:pt x="305" y="452"/>
                  </a:cubicBezTo>
                  <a:cubicBezTo>
                    <a:pt x="300" y="463"/>
                    <a:pt x="296" y="474"/>
                    <a:pt x="291" y="485"/>
                  </a:cubicBezTo>
                  <a:cubicBezTo>
                    <a:pt x="288" y="492"/>
                    <a:pt x="284" y="503"/>
                    <a:pt x="279" y="510"/>
                  </a:cubicBezTo>
                  <a:cubicBezTo>
                    <a:pt x="275" y="511"/>
                    <a:pt x="271" y="512"/>
                    <a:pt x="268" y="513"/>
                  </a:cubicBezTo>
                  <a:cubicBezTo>
                    <a:pt x="269" y="509"/>
                    <a:pt x="271" y="505"/>
                    <a:pt x="272" y="501"/>
                  </a:cubicBezTo>
                  <a:cubicBezTo>
                    <a:pt x="273" y="499"/>
                    <a:pt x="274" y="497"/>
                    <a:pt x="275" y="495"/>
                  </a:cubicBezTo>
                  <a:cubicBezTo>
                    <a:pt x="278" y="495"/>
                    <a:pt x="281" y="495"/>
                    <a:pt x="284" y="495"/>
                  </a:cubicBezTo>
                  <a:cubicBezTo>
                    <a:pt x="285" y="495"/>
                    <a:pt x="285" y="493"/>
                    <a:pt x="284" y="493"/>
                  </a:cubicBezTo>
                  <a:cubicBezTo>
                    <a:pt x="282" y="493"/>
                    <a:pt x="279" y="492"/>
                    <a:pt x="276" y="491"/>
                  </a:cubicBezTo>
                  <a:cubicBezTo>
                    <a:pt x="280" y="484"/>
                    <a:pt x="283" y="476"/>
                    <a:pt x="286" y="468"/>
                  </a:cubicBezTo>
                  <a:cubicBezTo>
                    <a:pt x="291" y="456"/>
                    <a:pt x="296" y="444"/>
                    <a:pt x="301" y="432"/>
                  </a:cubicBezTo>
                  <a:cubicBezTo>
                    <a:pt x="305" y="422"/>
                    <a:pt x="307" y="410"/>
                    <a:pt x="313" y="401"/>
                  </a:cubicBezTo>
                  <a:cubicBezTo>
                    <a:pt x="314" y="399"/>
                    <a:pt x="312" y="398"/>
                    <a:pt x="311" y="399"/>
                  </a:cubicBezTo>
                  <a:cubicBezTo>
                    <a:pt x="306" y="406"/>
                    <a:pt x="304" y="415"/>
                    <a:pt x="302" y="422"/>
                  </a:cubicBezTo>
                  <a:cubicBezTo>
                    <a:pt x="297" y="434"/>
                    <a:pt x="292" y="446"/>
                    <a:pt x="287" y="458"/>
                  </a:cubicBezTo>
                  <a:cubicBezTo>
                    <a:pt x="282" y="469"/>
                    <a:pt x="278" y="480"/>
                    <a:pt x="273" y="490"/>
                  </a:cubicBezTo>
                  <a:cubicBezTo>
                    <a:pt x="269" y="488"/>
                    <a:pt x="264" y="487"/>
                    <a:pt x="259" y="485"/>
                  </a:cubicBezTo>
                  <a:cubicBezTo>
                    <a:pt x="260" y="484"/>
                    <a:pt x="260" y="483"/>
                    <a:pt x="261" y="481"/>
                  </a:cubicBezTo>
                  <a:cubicBezTo>
                    <a:pt x="265" y="469"/>
                    <a:pt x="269" y="457"/>
                    <a:pt x="273" y="444"/>
                  </a:cubicBezTo>
                  <a:cubicBezTo>
                    <a:pt x="275" y="435"/>
                    <a:pt x="280" y="424"/>
                    <a:pt x="281" y="414"/>
                  </a:cubicBezTo>
                  <a:cubicBezTo>
                    <a:pt x="282" y="412"/>
                    <a:pt x="279" y="412"/>
                    <a:pt x="279" y="414"/>
                  </a:cubicBezTo>
                  <a:cubicBezTo>
                    <a:pt x="278" y="423"/>
                    <a:pt x="272" y="434"/>
                    <a:pt x="269" y="443"/>
                  </a:cubicBezTo>
                  <a:cubicBezTo>
                    <a:pt x="266" y="455"/>
                    <a:pt x="262" y="467"/>
                    <a:pt x="258" y="479"/>
                  </a:cubicBezTo>
                  <a:cubicBezTo>
                    <a:pt x="257" y="480"/>
                    <a:pt x="257" y="482"/>
                    <a:pt x="256" y="484"/>
                  </a:cubicBezTo>
                  <a:cubicBezTo>
                    <a:pt x="253" y="483"/>
                    <a:pt x="250" y="482"/>
                    <a:pt x="246" y="481"/>
                  </a:cubicBezTo>
                  <a:cubicBezTo>
                    <a:pt x="246" y="481"/>
                    <a:pt x="245" y="481"/>
                    <a:pt x="244" y="481"/>
                  </a:cubicBezTo>
                  <a:cubicBezTo>
                    <a:pt x="246" y="474"/>
                    <a:pt x="247" y="467"/>
                    <a:pt x="250" y="461"/>
                  </a:cubicBezTo>
                  <a:cubicBezTo>
                    <a:pt x="252" y="453"/>
                    <a:pt x="257" y="445"/>
                    <a:pt x="259" y="436"/>
                  </a:cubicBezTo>
                  <a:cubicBezTo>
                    <a:pt x="259" y="435"/>
                    <a:pt x="257" y="434"/>
                    <a:pt x="257" y="436"/>
                  </a:cubicBezTo>
                  <a:cubicBezTo>
                    <a:pt x="254" y="444"/>
                    <a:pt x="250" y="452"/>
                    <a:pt x="247" y="460"/>
                  </a:cubicBezTo>
                  <a:cubicBezTo>
                    <a:pt x="244" y="467"/>
                    <a:pt x="242" y="474"/>
                    <a:pt x="240" y="480"/>
                  </a:cubicBezTo>
                  <a:cubicBezTo>
                    <a:pt x="237" y="480"/>
                    <a:pt x="235" y="479"/>
                    <a:pt x="234" y="478"/>
                  </a:cubicBezTo>
                  <a:cubicBezTo>
                    <a:pt x="235" y="473"/>
                    <a:pt x="237" y="469"/>
                    <a:pt x="238" y="464"/>
                  </a:cubicBezTo>
                  <a:cubicBezTo>
                    <a:pt x="240" y="456"/>
                    <a:pt x="244" y="448"/>
                    <a:pt x="245" y="440"/>
                  </a:cubicBezTo>
                  <a:cubicBezTo>
                    <a:pt x="245" y="439"/>
                    <a:pt x="243" y="439"/>
                    <a:pt x="243" y="440"/>
                  </a:cubicBezTo>
                  <a:cubicBezTo>
                    <a:pt x="242" y="449"/>
                    <a:pt x="237" y="459"/>
                    <a:pt x="234" y="467"/>
                  </a:cubicBezTo>
                  <a:cubicBezTo>
                    <a:pt x="231" y="475"/>
                    <a:pt x="228" y="483"/>
                    <a:pt x="226" y="491"/>
                  </a:cubicBezTo>
                  <a:cubicBezTo>
                    <a:pt x="222" y="501"/>
                    <a:pt x="220" y="513"/>
                    <a:pt x="216" y="523"/>
                  </a:cubicBezTo>
                  <a:cubicBezTo>
                    <a:pt x="212" y="523"/>
                    <a:pt x="208" y="524"/>
                    <a:pt x="205" y="525"/>
                  </a:cubicBezTo>
                  <a:moveTo>
                    <a:pt x="249" y="517"/>
                  </a:moveTo>
                  <a:cubicBezTo>
                    <a:pt x="252" y="507"/>
                    <a:pt x="255" y="498"/>
                    <a:pt x="258" y="489"/>
                  </a:cubicBezTo>
                  <a:cubicBezTo>
                    <a:pt x="263" y="491"/>
                    <a:pt x="267" y="492"/>
                    <a:pt x="271" y="494"/>
                  </a:cubicBezTo>
                  <a:cubicBezTo>
                    <a:pt x="271" y="494"/>
                    <a:pt x="271" y="494"/>
                    <a:pt x="271" y="494"/>
                  </a:cubicBezTo>
                  <a:cubicBezTo>
                    <a:pt x="269" y="500"/>
                    <a:pt x="266" y="507"/>
                    <a:pt x="263" y="514"/>
                  </a:cubicBezTo>
                  <a:cubicBezTo>
                    <a:pt x="259" y="515"/>
                    <a:pt x="254" y="516"/>
                    <a:pt x="249" y="517"/>
                  </a:cubicBezTo>
                  <a:moveTo>
                    <a:pt x="245" y="517"/>
                  </a:moveTo>
                  <a:cubicBezTo>
                    <a:pt x="240" y="518"/>
                    <a:pt x="235" y="519"/>
                    <a:pt x="229" y="520"/>
                  </a:cubicBezTo>
                  <a:cubicBezTo>
                    <a:pt x="230" y="519"/>
                    <a:pt x="231" y="517"/>
                    <a:pt x="231" y="515"/>
                  </a:cubicBezTo>
                  <a:cubicBezTo>
                    <a:pt x="233" y="506"/>
                    <a:pt x="237" y="498"/>
                    <a:pt x="241" y="489"/>
                  </a:cubicBezTo>
                  <a:cubicBezTo>
                    <a:pt x="241" y="487"/>
                    <a:pt x="242" y="486"/>
                    <a:pt x="242" y="485"/>
                  </a:cubicBezTo>
                  <a:cubicBezTo>
                    <a:pt x="246" y="485"/>
                    <a:pt x="249" y="485"/>
                    <a:pt x="252" y="486"/>
                  </a:cubicBezTo>
                  <a:cubicBezTo>
                    <a:pt x="253" y="487"/>
                    <a:pt x="254" y="487"/>
                    <a:pt x="255" y="487"/>
                  </a:cubicBezTo>
                  <a:cubicBezTo>
                    <a:pt x="252" y="495"/>
                    <a:pt x="250" y="502"/>
                    <a:pt x="248" y="510"/>
                  </a:cubicBezTo>
                  <a:cubicBezTo>
                    <a:pt x="247" y="512"/>
                    <a:pt x="246" y="515"/>
                    <a:pt x="245" y="517"/>
                  </a:cubicBezTo>
                  <a:cubicBezTo>
                    <a:pt x="245" y="517"/>
                    <a:pt x="245" y="517"/>
                    <a:pt x="245" y="517"/>
                  </a:cubicBezTo>
                  <a:moveTo>
                    <a:pt x="226" y="521"/>
                  </a:moveTo>
                  <a:cubicBezTo>
                    <a:pt x="224" y="521"/>
                    <a:pt x="222" y="522"/>
                    <a:pt x="220" y="522"/>
                  </a:cubicBezTo>
                  <a:cubicBezTo>
                    <a:pt x="223" y="513"/>
                    <a:pt x="226" y="503"/>
                    <a:pt x="228" y="494"/>
                  </a:cubicBezTo>
                  <a:cubicBezTo>
                    <a:pt x="229" y="490"/>
                    <a:pt x="231" y="485"/>
                    <a:pt x="232" y="481"/>
                  </a:cubicBezTo>
                  <a:cubicBezTo>
                    <a:pt x="234" y="482"/>
                    <a:pt x="236" y="483"/>
                    <a:pt x="239" y="484"/>
                  </a:cubicBezTo>
                  <a:cubicBezTo>
                    <a:pt x="238" y="487"/>
                    <a:pt x="236" y="490"/>
                    <a:pt x="235" y="493"/>
                  </a:cubicBezTo>
                  <a:cubicBezTo>
                    <a:pt x="231" y="501"/>
                    <a:pt x="229" y="509"/>
                    <a:pt x="227" y="518"/>
                  </a:cubicBezTo>
                  <a:cubicBezTo>
                    <a:pt x="226" y="519"/>
                    <a:pt x="226" y="520"/>
                    <a:pt x="226" y="521"/>
                  </a:cubicBezTo>
                  <a:moveTo>
                    <a:pt x="283" y="510"/>
                  </a:moveTo>
                  <a:cubicBezTo>
                    <a:pt x="285" y="506"/>
                    <a:pt x="287" y="501"/>
                    <a:pt x="289" y="497"/>
                  </a:cubicBezTo>
                  <a:cubicBezTo>
                    <a:pt x="295" y="485"/>
                    <a:pt x="300" y="472"/>
                    <a:pt x="305" y="459"/>
                  </a:cubicBezTo>
                  <a:cubicBezTo>
                    <a:pt x="313" y="440"/>
                    <a:pt x="322" y="421"/>
                    <a:pt x="329" y="402"/>
                  </a:cubicBezTo>
                  <a:cubicBezTo>
                    <a:pt x="332" y="413"/>
                    <a:pt x="334" y="424"/>
                    <a:pt x="335" y="435"/>
                  </a:cubicBezTo>
                  <a:cubicBezTo>
                    <a:pt x="332" y="440"/>
                    <a:pt x="329" y="446"/>
                    <a:pt x="327" y="451"/>
                  </a:cubicBezTo>
                  <a:cubicBezTo>
                    <a:pt x="323" y="458"/>
                    <a:pt x="320" y="465"/>
                    <a:pt x="316" y="472"/>
                  </a:cubicBezTo>
                  <a:cubicBezTo>
                    <a:pt x="315" y="472"/>
                    <a:pt x="314" y="471"/>
                    <a:pt x="312" y="470"/>
                  </a:cubicBezTo>
                  <a:cubicBezTo>
                    <a:pt x="311" y="470"/>
                    <a:pt x="310" y="473"/>
                    <a:pt x="312" y="474"/>
                  </a:cubicBezTo>
                  <a:cubicBezTo>
                    <a:pt x="313" y="474"/>
                    <a:pt x="314" y="475"/>
                    <a:pt x="315" y="475"/>
                  </a:cubicBezTo>
                  <a:cubicBezTo>
                    <a:pt x="313" y="479"/>
                    <a:pt x="310" y="484"/>
                    <a:pt x="308" y="488"/>
                  </a:cubicBezTo>
                  <a:cubicBezTo>
                    <a:pt x="306" y="491"/>
                    <a:pt x="304" y="495"/>
                    <a:pt x="303" y="498"/>
                  </a:cubicBezTo>
                  <a:cubicBezTo>
                    <a:pt x="302" y="500"/>
                    <a:pt x="302" y="503"/>
                    <a:pt x="301" y="506"/>
                  </a:cubicBezTo>
                  <a:cubicBezTo>
                    <a:pt x="295" y="507"/>
                    <a:pt x="289" y="508"/>
                    <a:pt x="283" y="510"/>
                  </a:cubicBezTo>
                  <a:moveTo>
                    <a:pt x="305" y="505"/>
                  </a:moveTo>
                  <a:cubicBezTo>
                    <a:pt x="306" y="503"/>
                    <a:pt x="306" y="501"/>
                    <a:pt x="307" y="499"/>
                  </a:cubicBezTo>
                  <a:cubicBezTo>
                    <a:pt x="310" y="492"/>
                    <a:pt x="314" y="484"/>
                    <a:pt x="318" y="477"/>
                  </a:cubicBezTo>
                  <a:cubicBezTo>
                    <a:pt x="321" y="478"/>
                    <a:pt x="325" y="480"/>
                    <a:pt x="328" y="482"/>
                  </a:cubicBezTo>
                  <a:cubicBezTo>
                    <a:pt x="328" y="483"/>
                    <a:pt x="327" y="484"/>
                    <a:pt x="327" y="485"/>
                  </a:cubicBezTo>
                  <a:cubicBezTo>
                    <a:pt x="325" y="490"/>
                    <a:pt x="324" y="496"/>
                    <a:pt x="321" y="501"/>
                  </a:cubicBezTo>
                  <a:cubicBezTo>
                    <a:pt x="320" y="502"/>
                    <a:pt x="318" y="502"/>
                    <a:pt x="316" y="503"/>
                  </a:cubicBezTo>
                  <a:cubicBezTo>
                    <a:pt x="312" y="503"/>
                    <a:pt x="309" y="504"/>
                    <a:pt x="305" y="505"/>
                  </a:cubicBezTo>
                  <a:moveTo>
                    <a:pt x="349" y="487"/>
                  </a:moveTo>
                  <a:cubicBezTo>
                    <a:pt x="350" y="480"/>
                    <a:pt x="351" y="474"/>
                    <a:pt x="351" y="468"/>
                  </a:cubicBezTo>
                  <a:cubicBezTo>
                    <a:pt x="352" y="465"/>
                    <a:pt x="354" y="462"/>
                    <a:pt x="355" y="458"/>
                  </a:cubicBezTo>
                  <a:cubicBezTo>
                    <a:pt x="362" y="443"/>
                    <a:pt x="368" y="428"/>
                    <a:pt x="374" y="412"/>
                  </a:cubicBezTo>
                  <a:cubicBezTo>
                    <a:pt x="377" y="405"/>
                    <a:pt x="380" y="397"/>
                    <a:pt x="383" y="390"/>
                  </a:cubicBezTo>
                  <a:cubicBezTo>
                    <a:pt x="386" y="402"/>
                    <a:pt x="387" y="416"/>
                    <a:pt x="387" y="429"/>
                  </a:cubicBezTo>
                  <a:cubicBezTo>
                    <a:pt x="387" y="430"/>
                    <a:pt x="387" y="430"/>
                    <a:pt x="386" y="430"/>
                  </a:cubicBezTo>
                  <a:cubicBezTo>
                    <a:pt x="380" y="445"/>
                    <a:pt x="374" y="460"/>
                    <a:pt x="366" y="474"/>
                  </a:cubicBezTo>
                  <a:cubicBezTo>
                    <a:pt x="363" y="480"/>
                    <a:pt x="360" y="486"/>
                    <a:pt x="358" y="492"/>
                  </a:cubicBezTo>
                  <a:cubicBezTo>
                    <a:pt x="358" y="492"/>
                    <a:pt x="357" y="493"/>
                    <a:pt x="357" y="493"/>
                  </a:cubicBezTo>
                  <a:cubicBezTo>
                    <a:pt x="354" y="495"/>
                    <a:pt x="352" y="496"/>
                    <a:pt x="349" y="497"/>
                  </a:cubicBezTo>
                  <a:cubicBezTo>
                    <a:pt x="349" y="492"/>
                    <a:pt x="349" y="490"/>
                    <a:pt x="349" y="487"/>
                  </a:cubicBezTo>
                  <a:moveTo>
                    <a:pt x="362" y="492"/>
                  </a:moveTo>
                  <a:cubicBezTo>
                    <a:pt x="365" y="485"/>
                    <a:pt x="368" y="478"/>
                    <a:pt x="371" y="471"/>
                  </a:cubicBezTo>
                  <a:cubicBezTo>
                    <a:pt x="377" y="461"/>
                    <a:pt x="382" y="451"/>
                    <a:pt x="386" y="440"/>
                  </a:cubicBezTo>
                  <a:cubicBezTo>
                    <a:pt x="386" y="441"/>
                    <a:pt x="386" y="442"/>
                    <a:pt x="386" y="442"/>
                  </a:cubicBezTo>
                  <a:cubicBezTo>
                    <a:pt x="385" y="453"/>
                    <a:pt x="382" y="464"/>
                    <a:pt x="380" y="475"/>
                  </a:cubicBezTo>
                  <a:cubicBezTo>
                    <a:pt x="378" y="482"/>
                    <a:pt x="376" y="486"/>
                    <a:pt x="369" y="489"/>
                  </a:cubicBezTo>
                  <a:cubicBezTo>
                    <a:pt x="367" y="490"/>
                    <a:pt x="364" y="490"/>
                    <a:pt x="362" y="492"/>
                  </a:cubicBezTo>
                  <a:moveTo>
                    <a:pt x="390" y="478"/>
                  </a:moveTo>
                  <a:cubicBezTo>
                    <a:pt x="391" y="474"/>
                    <a:pt x="391" y="470"/>
                    <a:pt x="392" y="467"/>
                  </a:cubicBezTo>
                  <a:cubicBezTo>
                    <a:pt x="398" y="452"/>
                    <a:pt x="404" y="436"/>
                    <a:pt x="410" y="422"/>
                  </a:cubicBezTo>
                  <a:cubicBezTo>
                    <a:pt x="413" y="416"/>
                    <a:pt x="415" y="411"/>
                    <a:pt x="418" y="406"/>
                  </a:cubicBezTo>
                  <a:cubicBezTo>
                    <a:pt x="418" y="428"/>
                    <a:pt x="416" y="451"/>
                    <a:pt x="403" y="471"/>
                  </a:cubicBezTo>
                  <a:cubicBezTo>
                    <a:pt x="400" y="476"/>
                    <a:pt x="397" y="479"/>
                    <a:pt x="390" y="478"/>
                  </a:cubicBezTo>
                  <a:moveTo>
                    <a:pt x="429" y="428"/>
                  </a:moveTo>
                  <a:cubicBezTo>
                    <a:pt x="431" y="424"/>
                    <a:pt x="433" y="419"/>
                    <a:pt x="435" y="414"/>
                  </a:cubicBezTo>
                  <a:cubicBezTo>
                    <a:pt x="436" y="412"/>
                    <a:pt x="437" y="410"/>
                    <a:pt x="438" y="408"/>
                  </a:cubicBezTo>
                  <a:cubicBezTo>
                    <a:pt x="443" y="409"/>
                    <a:pt x="447" y="411"/>
                    <a:pt x="452" y="412"/>
                  </a:cubicBezTo>
                  <a:cubicBezTo>
                    <a:pt x="447" y="423"/>
                    <a:pt x="442" y="434"/>
                    <a:pt x="437" y="444"/>
                  </a:cubicBezTo>
                  <a:cubicBezTo>
                    <a:pt x="433" y="452"/>
                    <a:pt x="429" y="460"/>
                    <a:pt x="425" y="468"/>
                  </a:cubicBezTo>
                  <a:cubicBezTo>
                    <a:pt x="423" y="468"/>
                    <a:pt x="421" y="469"/>
                    <a:pt x="418" y="469"/>
                  </a:cubicBezTo>
                  <a:cubicBezTo>
                    <a:pt x="425" y="455"/>
                    <a:pt x="428" y="442"/>
                    <a:pt x="429" y="428"/>
                  </a:cubicBezTo>
                  <a:moveTo>
                    <a:pt x="431" y="466"/>
                  </a:moveTo>
                  <a:cubicBezTo>
                    <a:pt x="440" y="449"/>
                    <a:pt x="448" y="431"/>
                    <a:pt x="455" y="413"/>
                  </a:cubicBezTo>
                  <a:cubicBezTo>
                    <a:pt x="455" y="413"/>
                    <a:pt x="456" y="413"/>
                    <a:pt x="456" y="413"/>
                  </a:cubicBezTo>
                  <a:cubicBezTo>
                    <a:pt x="455" y="421"/>
                    <a:pt x="455" y="429"/>
                    <a:pt x="454" y="437"/>
                  </a:cubicBezTo>
                  <a:cubicBezTo>
                    <a:pt x="452" y="452"/>
                    <a:pt x="444" y="461"/>
                    <a:pt x="431" y="466"/>
                  </a:cubicBezTo>
                  <a:moveTo>
                    <a:pt x="465" y="452"/>
                  </a:moveTo>
                  <a:cubicBezTo>
                    <a:pt x="466" y="449"/>
                    <a:pt x="468" y="446"/>
                    <a:pt x="469" y="443"/>
                  </a:cubicBezTo>
                  <a:cubicBezTo>
                    <a:pt x="474" y="434"/>
                    <a:pt x="478" y="426"/>
                    <a:pt x="482" y="417"/>
                  </a:cubicBezTo>
                  <a:cubicBezTo>
                    <a:pt x="483" y="417"/>
                    <a:pt x="485" y="417"/>
                    <a:pt x="486" y="417"/>
                  </a:cubicBezTo>
                  <a:cubicBezTo>
                    <a:pt x="485" y="418"/>
                    <a:pt x="485" y="420"/>
                    <a:pt x="485" y="421"/>
                  </a:cubicBezTo>
                  <a:cubicBezTo>
                    <a:pt x="482" y="429"/>
                    <a:pt x="479" y="436"/>
                    <a:pt x="476" y="444"/>
                  </a:cubicBezTo>
                  <a:cubicBezTo>
                    <a:pt x="474" y="449"/>
                    <a:pt x="471" y="452"/>
                    <a:pt x="465" y="452"/>
                  </a:cubicBezTo>
                  <a:moveTo>
                    <a:pt x="500" y="440"/>
                  </a:moveTo>
                  <a:cubicBezTo>
                    <a:pt x="502" y="437"/>
                    <a:pt x="503" y="434"/>
                    <a:pt x="505" y="431"/>
                  </a:cubicBezTo>
                  <a:cubicBezTo>
                    <a:pt x="512" y="416"/>
                    <a:pt x="518" y="400"/>
                    <a:pt x="525" y="385"/>
                  </a:cubicBezTo>
                  <a:cubicBezTo>
                    <a:pt x="523" y="403"/>
                    <a:pt x="516" y="418"/>
                    <a:pt x="508" y="433"/>
                  </a:cubicBezTo>
                  <a:cubicBezTo>
                    <a:pt x="506" y="436"/>
                    <a:pt x="503" y="438"/>
                    <a:pt x="500" y="440"/>
                  </a:cubicBezTo>
                  <a:moveTo>
                    <a:pt x="533" y="429"/>
                  </a:moveTo>
                  <a:cubicBezTo>
                    <a:pt x="536" y="422"/>
                    <a:pt x="538" y="416"/>
                    <a:pt x="541" y="410"/>
                  </a:cubicBezTo>
                  <a:cubicBezTo>
                    <a:pt x="542" y="410"/>
                    <a:pt x="542" y="410"/>
                    <a:pt x="543" y="411"/>
                  </a:cubicBezTo>
                  <a:cubicBezTo>
                    <a:pt x="544" y="411"/>
                    <a:pt x="546" y="412"/>
                    <a:pt x="548" y="413"/>
                  </a:cubicBezTo>
                  <a:cubicBezTo>
                    <a:pt x="547" y="415"/>
                    <a:pt x="547" y="416"/>
                    <a:pt x="546" y="418"/>
                  </a:cubicBezTo>
                  <a:cubicBezTo>
                    <a:pt x="545" y="421"/>
                    <a:pt x="542" y="424"/>
                    <a:pt x="539" y="426"/>
                  </a:cubicBezTo>
                  <a:cubicBezTo>
                    <a:pt x="537" y="427"/>
                    <a:pt x="535" y="428"/>
                    <a:pt x="533" y="429"/>
                  </a:cubicBezTo>
                  <a:moveTo>
                    <a:pt x="561" y="406"/>
                  </a:moveTo>
                  <a:cubicBezTo>
                    <a:pt x="563" y="399"/>
                    <a:pt x="565" y="392"/>
                    <a:pt x="565" y="385"/>
                  </a:cubicBezTo>
                  <a:cubicBezTo>
                    <a:pt x="566" y="382"/>
                    <a:pt x="567" y="379"/>
                    <a:pt x="568" y="376"/>
                  </a:cubicBezTo>
                  <a:cubicBezTo>
                    <a:pt x="573" y="361"/>
                    <a:pt x="577" y="346"/>
                    <a:pt x="582" y="331"/>
                  </a:cubicBezTo>
                  <a:cubicBezTo>
                    <a:pt x="585" y="326"/>
                    <a:pt x="587" y="320"/>
                    <a:pt x="588" y="314"/>
                  </a:cubicBezTo>
                  <a:cubicBezTo>
                    <a:pt x="589" y="305"/>
                    <a:pt x="589" y="297"/>
                    <a:pt x="593" y="289"/>
                  </a:cubicBezTo>
                  <a:cubicBezTo>
                    <a:pt x="594" y="287"/>
                    <a:pt x="592" y="286"/>
                    <a:pt x="591" y="287"/>
                  </a:cubicBezTo>
                  <a:cubicBezTo>
                    <a:pt x="585" y="297"/>
                    <a:pt x="586" y="309"/>
                    <a:pt x="583" y="319"/>
                  </a:cubicBezTo>
                  <a:cubicBezTo>
                    <a:pt x="579" y="333"/>
                    <a:pt x="574" y="346"/>
                    <a:pt x="569" y="360"/>
                  </a:cubicBezTo>
                  <a:cubicBezTo>
                    <a:pt x="568" y="363"/>
                    <a:pt x="567" y="367"/>
                    <a:pt x="566" y="370"/>
                  </a:cubicBezTo>
                  <a:cubicBezTo>
                    <a:pt x="565" y="368"/>
                    <a:pt x="565" y="366"/>
                    <a:pt x="565" y="364"/>
                  </a:cubicBezTo>
                  <a:cubicBezTo>
                    <a:pt x="564" y="358"/>
                    <a:pt x="564" y="352"/>
                    <a:pt x="563" y="347"/>
                  </a:cubicBezTo>
                  <a:cubicBezTo>
                    <a:pt x="564" y="345"/>
                    <a:pt x="564" y="344"/>
                    <a:pt x="564" y="343"/>
                  </a:cubicBezTo>
                  <a:cubicBezTo>
                    <a:pt x="568" y="328"/>
                    <a:pt x="573" y="315"/>
                    <a:pt x="573" y="300"/>
                  </a:cubicBezTo>
                  <a:cubicBezTo>
                    <a:pt x="573" y="298"/>
                    <a:pt x="571" y="298"/>
                    <a:pt x="571" y="300"/>
                  </a:cubicBezTo>
                  <a:cubicBezTo>
                    <a:pt x="571" y="314"/>
                    <a:pt x="566" y="326"/>
                    <a:pt x="562" y="339"/>
                  </a:cubicBezTo>
                  <a:cubicBezTo>
                    <a:pt x="562" y="335"/>
                    <a:pt x="561" y="330"/>
                    <a:pt x="561" y="326"/>
                  </a:cubicBezTo>
                  <a:cubicBezTo>
                    <a:pt x="562" y="322"/>
                    <a:pt x="564" y="318"/>
                    <a:pt x="567" y="317"/>
                  </a:cubicBezTo>
                  <a:cubicBezTo>
                    <a:pt x="568" y="317"/>
                    <a:pt x="567" y="314"/>
                    <a:pt x="566" y="315"/>
                  </a:cubicBezTo>
                  <a:cubicBezTo>
                    <a:pt x="563" y="316"/>
                    <a:pt x="561" y="318"/>
                    <a:pt x="560" y="320"/>
                  </a:cubicBezTo>
                  <a:cubicBezTo>
                    <a:pt x="560" y="319"/>
                    <a:pt x="559" y="318"/>
                    <a:pt x="559" y="316"/>
                  </a:cubicBezTo>
                  <a:cubicBezTo>
                    <a:pt x="558" y="313"/>
                    <a:pt x="558" y="310"/>
                    <a:pt x="557" y="308"/>
                  </a:cubicBezTo>
                  <a:cubicBezTo>
                    <a:pt x="558" y="303"/>
                    <a:pt x="559" y="299"/>
                    <a:pt x="560" y="294"/>
                  </a:cubicBezTo>
                  <a:cubicBezTo>
                    <a:pt x="560" y="292"/>
                    <a:pt x="557" y="292"/>
                    <a:pt x="556" y="294"/>
                  </a:cubicBezTo>
                  <a:cubicBezTo>
                    <a:pt x="556" y="296"/>
                    <a:pt x="555" y="299"/>
                    <a:pt x="555" y="302"/>
                  </a:cubicBezTo>
                  <a:cubicBezTo>
                    <a:pt x="553" y="295"/>
                    <a:pt x="550" y="289"/>
                    <a:pt x="547" y="284"/>
                  </a:cubicBezTo>
                  <a:cubicBezTo>
                    <a:pt x="541" y="273"/>
                    <a:pt x="533" y="263"/>
                    <a:pt x="525" y="253"/>
                  </a:cubicBezTo>
                  <a:cubicBezTo>
                    <a:pt x="518" y="245"/>
                    <a:pt x="509" y="238"/>
                    <a:pt x="498" y="236"/>
                  </a:cubicBezTo>
                  <a:cubicBezTo>
                    <a:pt x="495" y="235"/>
                    <a:pt x="492" y="233"/>
                    <a:pt x="487" y="231"/>
                  </a:cubicBezTo>
                  <a:cubicBezTo>
                    <a:pt x="503" y="222"/>
                    <a:pt x="518" y="215"/>
                    <a:pt x="533" y="210"/>
                  </a:cubicBezTo>
                  <a:cubicBezTo>
                    <a:pt x="538" y="209"/>
                    <a:pt x="541" y="210"/>
                    <a:pt x="545" y="214"/>
                  </a:cubicBezTo>
                  <a:cubicBezTo>
                    <a:pt x="551" y="221"/>
                    <a:pt x="559" y="228"/>
                    <a:pt x="566" y="235"/>
                  </a:cubicBezTo>
                  <a:cubicBezTo>
                    <a:pt x="584" y="253"/>
                    <a:pt x="593" y="276"/>
                    <a:pt x="598" y="300"/>
                  </a:cubicBezTo>
                  <a:cubicBezTo>
                    <a:pt x="599" y="310"/>
                    <a:pt x="600" y="320"/>
                    <a:pt x="601" y="330"/>
                  </a:cubicBezTo>
                  <a:cubicBezTo>
                    <a:pt x="597" y="341"/>
                    <a:pt x="592" y="352"/>
                    <a:pt x="589" y="362"/>
                  </a:cubicBezTo>
                  <a:cubicBezTo>
                    <a:pt x="584" y="377"/>
                    <a:pt x="579" y="391"/>
                    <a:pt x="574" y="406"/>
                  </a:cubicBezTo>
                  <a:cubicBezTo>
                    <a:pt x="573" y="408"/>
                    <a:pt x="572" y="411"/>
                    <a:pt x="571" y="413"/>
                  </a:cubicBezTo>
                  <a:cubicBezTo>
                    <a:pt x="567" y="415"/>
                    <a:pt x="563" y="416"/>
                    <a:pt x="559" y="418"/>
                  </a:cubicBezTo>
                  <a:cubicBezTo>
                    <a:pt x="560" y="413"/>
                    <a:pt x="560" y="409"/>
                    <a:pt x="561" y="406"/>
                  </a:cubicBezTo>
                  <a:moveTo>
                    <a:pt x="575" y="412"/>
                  </a:moveTo>
                  <a:cubicBezTo>
                    <a:pt x="580" y="397"/>
                    <a:pt x="585" y="383"/>
                    <a:pt x="590" y="369"/>
                  </a:cubicBezTo>
                  <a:cubicBezTo>
                    <a:pt x="594" y="358"/>
                    <a:pt x="597" y="347"/>
                    <a:pt x="601" y="336"/>
                  </a:cubicBezTo>
                  <a:cubicBezTo>
                    <a:pt x="601" y="358"/>
                    <a:pt x="599" y="381"/>
                    <a:pt x="596" y="403"/>
                  </a:cubicBezTo>
                  <a:cubicBezTo>
                    <a:pt x="589" y="406"/>
                    <a:pt x="582" y="409"/>
                    <a:pt x="575" y="412"/>
                  </a:cubicBezTo>
                  <a:moveTo>
                    <a:pt x="618" y="368"/>
                  </a:moveTo>
                  <a:cubicBezTo>
                    <a:pt x="618" y="366"/>
                    <a:pt x="618" y="364"/>
                    <a:pt x="618" y="361"/>
                  </a:cubicBezTo>
                  <a:cubicBezTo>
                    <a:pt x="624" y="362"/>
                    <a:pt x="629" y="364"/>
                    <a:pt x="635" y="365"/>
                  </a:cubicBezTo>
                  <a:cubicBezTo>
                    <a:pt x="633" y="377"/>
                    <a:pt x="632" y="388"/>
                    <a:pt x="626" y="400"/>
                  </a:cubicBezTo>
                  <a:cubicBezTo>
                    <a:pt x="617" y="400"/>
                    <a:pt x="617" y="400"/>
                    <a:pt x="617" y="400"/>
                  </a:cubicBezTo>
                  <a:cubicBezTo>
                    <a:pt x="617" y="396"/>
                    <a:pt x="616" y="397"/>
                    <a:pt x="616" y="396"/>
                  </a:cubicBezTo>
                  <a:cubicBezTo>
                    <a:pt x="617" y="387"/>
                    <a:pt x="618" y="377"/>
                    <a:pt x="618" y="368"/>
                  </a:cubicBezTo>
                  <a:moveTo>
                    <a:pt x="644" y="366"/>
                  </a:moveTo>
                  <a:cubicBezTo>
                    <a:pt x="650" y="368"/>
                    <a:pt x="656" y="369"/>
                    <a:pt x="661" y="371"/>
                  </a:cubicBezTo>
                  <a:cubicBezTo>
                    <a:pt x="661" y="373"/>
                    <a:pt x="660" y="375"/>
                    <a:pt x="659" y="378"/>
                  </a:cubicBezTo>
                  <a:cubicBezTo>
                    <a:pt x="658" y="382"/>
                    <a:pt x="657" y="386"/>
                    <a:pt x="656" y="390"/>
                  </a:cubicBezTo>
                  <a:cubicBezTo>
                    <a:pt x="653" y="391"/>
                    <a:pt x="650" y="392"/>
                    <a:pt x="647" y="393"/>
                  </a:cubicBezTo>
                  <a:cubicBezTo>
                    <a:pt x="644" y="395"/>
                    <a:pt x="640" y="396"/>
                    <a:pt x="635" y="398"/>
                  </a:cubicBezTo>
                  <a:cubicBezTo>
                    <a:pt x="638" y="387"/>
                    <a:pt x="641" y="376"/>
                    <a:pt x="644" y="366"/>
                  </a:cubicBezTo>
                  <a:moveTo>
                    <a:pt x="663" y="410"/>
                  </a:moveTo>
                  <a:cubicBezTo>
                    <a:pt x="663" y="410"/>
                    <a:pt x="663" y="409"/>
                    <a:pt x="663" y="409"/>
                  </a:cubicBezTo>
                  <a:cubicBezTo>
                    <a:pt x="663" y="409"/>
                    <a:pt x="663" y="409"/>
                    <a:pt x="663" y="409"/>
                  </a:cubicBezTo>
                  <a:cubicBezTo>
                    <a:pt x="663" y="409"/>
                    <a:pt x="663" y="410"/>
                    <a:pt x="663" y="410"/>
                  </a:cubicBezTo>
                  <a:moveTo>
                    <a:pt x="820" y="321"/>
                  </a:moveTo>
                  <a:cubicBezTo>
                    <a:pt x="821" y="318"/>
                    <a:pt x="822" y="315"/>
                    <a:pt x="823" y="312"/>
                  </a:cubicBezTo>
                  <a:cubicBezTo>
                    <a:pt x="825" y="312"/>
                    <a:pt x="826" y="312"/>
                    <a:pt x="827" y="312"/>
                  </a:cubicBezTo>
                  <a:cubicBezTo>
                    <a:pt x="829" y="312"/>
                    <a:pt x="831" y="313"/>
                    <a:pt x="833" y="314"/>
                  </a:cubicBezTo>
                  <a:cubicBezTo>
                    <a:pt x="833" y="314"/>
                    <a:pt x="833" y="315"/>
                    <a:pt x="833" y="315"/>
                  </a:cubicBezTo>
                  <a:cubicBezTo>
                    <a:pt x="832" y="316"/>
                    <a:pt x="831" y="316"/>
                    <a:pt x="831" y="316"/>
                  </a:cubicBezTo>
                  <a:cubicBezTo>
                    <a:pt x="827" y="318"/>
                    <a:pt x="824" y="319"/>
                    <a:pt x="820" y="321"/>
                  </a:cubicBezTo>
                  <a:moveTo>
                    <a:pt x="917" y="264"/>
                  </a:moveTo>
                  <a:cubicBezTo>
                    <a:pt x="915" y="269"/>
                    <a:pt x="914" y="274"/>
                    <a:pt x="911" y="280"/>
                  </a:cubicBezTo>
                  <a:cubicBezTo>
                    <a:pt x="909" y="281"/>
                    <a:pt x="906" y="282"/>
                    <a:pt x="903" y="283"/>
                  </a:cubicBezTo>
                  <a:cubicBezTo>
                    <a:pt x="903" y="283"/>
                    <a:pt x="903" y="282"/>
                    <a:pt x="902" y="282"/>
                  </a:cubicBezTo>
                  <a:cubicBezTo>
                    <a:pt x="900" y="282"/>
                    <a:pt x="897" y="282"/>
                    <a:pt x="895" y="281"/>
                  </a:cubicBezTo>
                  <a:cubicBezTo>
                    <a:pt x="897" y="274"/>
                    <a:pt x="899" y="267"/>
                    <a:pt x="899" y="267"/>
                  </a:cubicBezTo>
                  <a:cubicBezTo>
                    <a:pt x="901" y="262"/>
                    <a:pt x="902" y="257"/>
                    <a:pt x="904" y="252"/>
                  </a:cubicBezTo>
                  <a:cubicBezTo>
                    <a:pt x="907" y="252"/>
                    <a:pt x="909" y="253"/>
                    <a:pt x="911" y="254"/>
                  </a:cubicBezTo>
                  <a:cubicBezTo>
                    <a:pt x="914" y="254"/>
                    <a:pt x="917" y="255"/>
                    <a:pt x="920" y="256"/>
                  </a:cubicBezTo>
                  <a:cubicBezTo>
                    <a:pt x="919" y="258"/>
                    <a:pt x="918" y="261"/>
                    <a:pt x="917" y="2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09"/>
            <p:cNvSpPr/>
            <p:nvPr/>
          </p:nvSpPr>
          <p:spPr bwMode="auto">
            <a:xfrm>
              <a:off x="11525250" y="4135437"/>
              <a:ext cx="52388" cy="93663"/>
            </a:xfrm>
            <a:custGeom>
              <a:avLst/>
              <a:gdLst>
                <a:gd name="T0" fmla="*/ 1 w 14"/>
                <a:gd name="T1" fmla="*/ 5 h 25"/>
                <a:gd name="T2" fmla="*/ 10 w 14"/>
                <a:gd name="T3" fmla="*/ 24 h 25"/>
                <a:gd name="T4" fmla="*/ 12 w 14"/>
                <a:gd name="T5" fmla="*/ 24 h 25"/>
                <a:gd name="T6" fmla="*/ 1 w 14"/>
                <a:gd name="T7" fmla="*/ 3 h 25"/>
                <a:gd name="T8" fmla="*/ 1 w 14"/>
                <a:gd name="T9" fmla="*/ 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5">
                  <a:moveTo>
                    <a:pt x="1" y="5"/>
                  </a:moveTo>
                  <a:cubicBezTo>
                    <a:pt x="8" y="5"/>
                    <a:pt x="10" y="19"/>
                    <a:pt x="10" y="24"/>
                  </a:cubicBezTo>
                  <a:cubicBezTo>
                    <a:pt x="10" y="25"/>
                    <a:pt x="11" y="25"/>
                    <a:pt x="12" y="24"/>
                  </a:cubicBezTo>
                  <a:cubicBezTo>
                    <a:pt x="14" y="18"/>
                    <a:pt x="10" y="0"/>
                    <a:pt x="1" y="3"/>
                  </a:cubicBezTo>
                  <a:cubicBezTo>
                    <a:pt x="0" y="3"/>
                    <a:pt x="0" y="5"/>
                    <a:pt x="1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10"/>
            <p:cNvSpPr/>
            <p:nvPr/>
          </p:nvSpPr>
          <p:spPr bwMode="auto">
            <a:xfrm>
              <a:off x="10460038" y="4446587"/>
              <a:ext cx="112713" cy="209550"/>
            </a:xfrm>
            <a:custGeom>
              <a:avLst/>
              <a:gdLst>
                <a:gd name="T0" fmla="*/ 20 w 30"/>
                <a:gd name="T1" fmla="*/ 35 h 56"/>
                <a:gd name="T2" fmla="*/ 29 w 30"/>
                <a:gd name="T3" fmla="*/ 55 h 56"/>
                <a:gd name="T4" fmla="*/ 30 w 30"/>
                <a:gd name="T5" fmla="*/ 55 h 56"/>
                <a:gd name="T6" fmla="*/ 24 w 30"/>
                <a:gd name="T7" fmla="*/ 39 h 56"/>
                <a:gd name="T8" fmla="*/ 18 w 30"/>
                <a:gd name="T9" fmla="*/ 22 h 56"/>
                <a:gd name="T10" fmla="*/ 4 w 30"/>
                <a:gd name="T11" fmla="*/ 2 h 56"/>
                <a:gd name="T12" fmla="*/ 2 w 30"/>
                <a:gd name="T13" fmla="*/ 4 h 56"/>
                <a:gd name="T14" fmla="*/ 20 w 30"/>
                <a:gd name="T15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6">
                  <a:moveTo>
                    <a:pt x="20" y="35"/>
                  </a:moveTo>
                  <a:cubicBezTo>
                    <a:pt x="22" y="41"/>
                    <a:pt x="23" y="50"/>
                    <a:pt x="29" y="55"/>
                  </a:cubicBezTo>
                  <a:cubicBezTo>
                    <a:pt x="29" y="56"/>
                    <a:pt x="30" y="55"/>
                    <a:pt x="30" y="55"/>
                  </a:cubicBezTo>
                  <a:cubicBezTo>
                    <a:pt x="26" y="50"/>
                    <a:pt x="26" y="44"/>
                    <a:pt x="24" y="39"/>
                  </a:cubicBezTo>
                  <a:cubicBezTo>
                    <a:pt x="22" y="33"/>
                    <a:pt x="21" y="28"/>
                    <a:pt x="18" y="22"/>
                  </a:cubicBezTo>
                  <a:cubicBezTo>
                    <a:pt x="15" y="14"/>
                    <a:pt x="10" y="8"/>
                    <a:pt x="4" y="2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11" y="13"/>
                    <a:pt x="15" y="23"/>
                    <a:pt x="20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11"/>
            <p:cNvSpPr/>
            <p:nvPr/>
          </p:nvSpPr>
          <p:spPr bwMode="auto">
            <a:xfrm>
              <a:off x="10977563" y="5846763"/>
              <a:ext cx="131763" cy="284163"/>
            </a:xfrm>
            <a:custGeom>
              <a:avLst/>
              <a:gdLst>
                <a:gd name="T0" fmla="*/ 32 w 35"/>
                <a:gd name="T1" fmla="*/ 2 h 76"/>
                <a:gd name="T2" fmla="*/ 18 w 35"/>
                <a:gd name="T3" fmla="*/ 46 h 76"/>
                <a:gd name="T4" fmla="*/ 1 w 35"/>
                <a:gd name="T5" fmla="*/ 66 h 76"/>
                <a:gd name="T6" fmla="*/ 1 w 35"/>
                <a:gd name="T7" fmla="*/ 66 h 76"/>
                <a:gd name="T8" fmla="*/ 17 w 35"/>
                <a:gd name="T9" fmla="*/ 55 h 76"/>
                <a:gd name="T10" fmla="*/ 25 w 35"/>
                <a:gd name="T11" fmla="*/ 36 h 76"/>
                <a:gd name="T12" fmla="*/ 34 w 35"/>
                <a:gd name="T13" fmla="*/ 2 h 76"/>
                <a:gd name="T14" fmla="*/ 32 w 35"/>
                <a:gd name="T15" fmla="*/ 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76">
                  <a:moveTo>
                    <a:pt x="32" y="2"/>
                  </a:moveTo>
                  <a:cubicBezTo>
                    <a:pt x="32" y="17"/>
                    <a:pt x="23" y="32"/>
                    <a:pt x="18" y="46"/>
                  </a:cubicBezTo>
                  <a:cubicBezTo>
                    <a:pt x="16" y="50"/>
                    <a:pt x="10" y="73"/>
                    <a:pt x="1" y="66"/>
                  </a:cubicBezTo>
                  <a:cubicBezTo>
                    <a:pt x="1" y="65"/>
                    <a:pt x="0" y="66"/>
                    <a:pt x="1" y="66"/>
                  </a:cubicBezTo>
                  <a:cubicBezTo>
                    <a:pt x="8" y="76"/>
                    <a:pt x="15" y="61"/>
                    <a:pt x="17" y="55"/>
                  </a:cubicBezTo>
                  <a:cubicBezTo>
                    <a:pt x="20" y="49"/>
                    <a:pt x="22" y="42"/>
                    <a:pt x="25" y="36"/>
                  </a:cubicBezTo>
                  <a:cubicBezTo>
                    <a:pt x="29" y="26"/>
                    <a:pt x="35" y="13"/>
                    <a:pt x="34" y="2"/>
                  </a:cubicBezTo>
                  <a:cubicBezTo>
                    <a:pt x="34" y="0"/>
                    <a:pt x="32" y="0"/>
                    <a:pt x="32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12"/>
            <p:cNvSpPr>
              <a:spLocks noEditPoints="1"/>
            </p:cNvSpPr>
            <p:nvPr/>
          </p:nvSpPr>
          <p:spPr bwMode="auto">
            <a:xfrm>
              <a:off x="10190163" y="4784725"/>
              <a:ext cx="2022475" cy="1530350"/>
            </a:xfrm>
            <a:custGeom>
              <a:avLst/>
              <a:gdLst>
                <a:gd name="T0" fmla="*/ 520 w 539"/>
                <a:gd name="T1" fmla="*/ 138 h 408"/>
                <a:gd name="T2" fmla="*/ 456 w 539"/>
                <a:gd name="T3" fmla="*/ 160 h 408"/>
                <a:gd name="T4" fmla="*/ 423 w 539"/>
                <a:gd name="T5" fmla="*/ 95 h 408"/>
                <a:gd name="T6" fmla="*/ 418 w 539"/>
                <a:gd name="T7" fmla="*/ 164 h 408"/>
                <a:gd name="T8" fmla="*/ 395 w 539"/>
                <a:gd name="T9" fmla="*/ 178 h 408"/>
                <a:gd name="T10" fmla="*/ 369 w 539"/>
                <a:gd name="T11" fmla="*/ 128 h 408"/>
                <a:gd name="T12" fmla="*/ 371 w 539"/>
                <a:gd name="T13" fmla="*/ 66 h 408"/>
                <a:gd name="T14" fmla="*/ 90 w 539"/>
                <a:gd name="T15" fmla="*/ 320 h 408"/>
                <a:gd name="T16" fmla="*/ 125 w 539"/>
                <a:gd name="T17" fmla="*/ 387 h 408"/>
                <a:gd name="T18" fmla="*/ 479 w 539"/>
                <a:gd name="T19" fmla="*/ 301 h 408"/>
                <a:gd name="T20" fmla="*/ 475 w 539"/>
                <a:gd name="T21" fmla="*/ 281 h 408"/>
                <a:gd name="T22" fmla="*/ 500 w 539"/>
                <a:gd name="T23" fmla="*/ 264 h 408"/>
                <a:gd name="T24" fmla="*/ 511 w 539"/>
                <a:gd name="T25" fmla="*/ 208 h 408"/>
                <a:gd name="T26" fmla="*/ 471 w 539"/>
                <a:gd name="T27" fmla="*/ 173 h 408"/>
                <a:gd name="T28" fmla="*/ 495 w 539"/>
                <a:gd name="T29" fmla="*/ 189 h 408"/>
                <a:gd name="T30" fmla="*/ 450 w 539"/>
                <a:gd name="T31" fmla="*/ 192 h 408"/>
                <a:gd name="T32" fmla="*/ 427 w 539"/>
                <a:gd name="T33" fmla="*/ 299 h 408"/>
                <a:gd name="T34" fmla="*/ 386 w 539"/>
                <a:gd name="T35" fmla="*/ 302 h 408"/>
                <a:gd name="T36" fmla="*/ 346 w 539"/>
                <a:gd name="T37" fmla="*/ 313 h 408"/>
                <a:gd name="T38" fmla="*/ 359 w 539"/>
                <a:gd name="T39" fmla="*/ 298 h 408"/>
                <a:gd name="T40" fmla="*/ 296 w 539"/>
                <a:gd name="T41" fmla="*/ 305 h 408"/>
                <a:gd name="T42" fmla="*/ 319 w 539"/>
                <a:gd name="T43" fmla="*/ 284 h 408"/>
                <a:gd name="T44" fmla="*/ 328 w 539"/>
                <a:gd name="T45" fmla="*/ 308 h 408"/>
                <a:gd name="T46" fmla="*/ 350 w 539"/>
                <a:gd name="T47" fmla="*/ 262 h 408"/>
                <a:gd name="T48" fmla="*/ 385 w 539"/>
                <a:gd name="T49" fmla="*/ 230 h 408"/>
                <a:gd name="T50" fmla="*/ 432 w 539"/>
                <a:gd name="T51" fmla="*/ 235 h 408"/>
                <a:gd name="T52" fmla="*/ 412 w 539"/>
                <a:gd name="T53" fmla="*/ 231 h 408"/>
                <a:gd name="T54" fmla="*/ 409 w 539"/>
                <a:gd name="T55" fmla="*/ 226 h 408"/>
                <a:gd name="T56" fmla="*/ 384 w 539"/>
                <a:gd name="T57" fmla="*/ 233 h 408"/>
                <a:gd name="T58" fmla="*/ 357 w 539"/>
                <a:gd name="T59" fmla="*/ 270 h 408"/>
                <a:gd name="T60" fmla="*/ 363 w 539"/>
                <a:gd name="T61" fmla="*/ 297 h 408"/>
                <a:gd name="T62" fmla="*/ 398 w 539"/>
                <a:gd name="T63" fmla="*/ 282 h 408"/>
                <a:gd name="T64" fmla="*/ 406 w 539"/>
                <a:gd name="T65" fmla="*/ 292 h 408"/>
                <a:gd name="T66" fmla="*/ 442 w 539"/>
                <a:gd name="T67" fmla="*/ 243 h 408"/>
                <a:gd name="T68" fmla="*/ 394 w 539"/>
                <a:gd name="T69" fmla="*/ 201 h 408"/>
                <a:gd name="T70" fmla="*/ 387 w 539"/>
                <a:gd name="T71" fmla="*/ 209 h 408"/>
                <a:gd name="T72" fmla="*/ 61 w 539"/>
                <a:gd name="T73" fmla="*/ 372 h 408"/>
                <a:gd name="T74" fmla="*/ 266 w 539"/>
                <a:gd name="T75" fmla="*/ 272 h 408"/>
                <a:gd name="T76" fmla="*/ 220 w 539"/>
                <a:gd name="T77" fmla="*/ 299 h 408"/>
                <a:gd name="T78" fmla="*/ 184 w 539"/>
                <a:gd name="T79" fmla="*/ 346 h 408"/>
                <a:gd name="T80" fmla="*/ 121 w 539"/>
                <a:gd name="T81" fmla="*/ 310 h 408"/>
                <a:gd name="T82" fmla="*/ 354 w 539"/>
                <a:gd name="T83" fmla="*/ 148 h 408"/>
                <a:gd name="T84" fmla="*/ 347 w 539"/>
                <a:gd name="T85" fmla="*/ 260 h 408"/>
                <a:gd name="T86" fmla="*/ 322 w 539"/>
                <a:gd name="T87" fmla="*/ 273 h 408"/>
                <a:gd name="T88" fmla="*/ 278 w 539"/>
                <a:gd name="T89" fmla="*/ 292 h 408"/>
                <a:gd name="T90" fmla="*/ 264 w 539"/>
                <a:gd name="T91" fmla="*/ 325 h 408"/>
                <a:gd name="T92" fmla="*/ 277 w 539"/>
                <a:gd name="T93" fmla="*/ 331 h 408"/>
                <a:gd name="T94" fmla="*/ 327 w 539"/>
                <a:gd name="T95" fmla="*/ 322 h 408"/>
                <a:gd name="T96" fmla="*/ 384 w 539"/>
                <a:gd name="T97" fmla="*/ 305 h 408"/>
                <a:gd name="T98" fmla="*/ 365 w 539"/>
                <a:gd name="T99" fmla="*/ 317 h 408"/>
                <a:gd name="T100" fmla="*/ 406 w 539"/>
                <a:gd name="T101" fmla="*/ 297 h 408"/>
                <a:gd name="T102" fmla="*/ 452 w 539"/>
                <a:gd name="T103" fmla="*/ 283 h 408"/>
                <a:gd name="T104" fmla="*/ 455 w 539"/>
                <a:gd name="T105" fmla="*/ 290 h 408"/>
                <a:gd name="T106" fmla="*/ 467 w 539"/>
                <a:gd name="T107" fmla="*/ 261 h 408"/>
                <a:gd name="T108" fmla="*/ 478 w 539"/>
                <a:gd name="T109" fmla="*/ 267 h 408"/>
                <a:gd name="T110" fmla="*/ 488 w 539"/>
                <a:gd name="T111" fmla="*/ 201 h 408"/>
                <a:gd name="T112" fmla="*/ 499 w 539"/>
                <a:gd name="T113" fmla="*/ 202 h 408"/>
                <a:gd name="T114" fmla="*/ 508 w 539"/>
                <a:gd name="T115" fmla="*/ 204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39" h="408">
                  <a:moveTo>
                    <a:pt x="511" y="208"/>
                  </a:moveTo>
                  <a:cubicBezTo>
                    <a:pt x="512" y="203"/>
                    <a:pt x="513" y="199"/>
                    <a:pt x="513" y="195"/>
                  </a:cubicBezTo>
                  <a:cubicBezTo>
                    <a:pt x="515" y="184"/>
                    <a:pt x="517" y="173"/>
                    <a:pt x="518" y="162"/>
                  </a:cubicBezTo>
                  <a:cubicBezTo>
                    <a:pt x="519" y="161"/>
                    <a:pt x="519" y="158"/>
                    <a:pt x="519" y="155"/>
                  </a:cubicBezTo>
                  <a:cubicBezTo>
                    <a:pt x="520" y="155"/>
                    <a:pt x="521" y="156"/>
                    <a:pt x="521" y="156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0"/>
                    <a:pt x="523" y="137"/>
                    <a:pt x="525" y="136"/>
                  </a:cubicBezTo>
                  <a:cubicBezTo>
                    <a:pt x="527" y="135"/>
                    <a:pt x="526" y="133"/>
                    <a:pt x="525" y="134"/>
                  </a:cubicBezTo>
                  <a:cubicBezTo>
                    <a:pt x="523" y="135"/>
                    <a:pt x="521" y="136"/>
                    <a:pt x="520" y="138"/>
                  </a:cubicBezTo>
                  <a:cubicBezTo>
                    <a:pt x="503" y="143"/>
                    <a:pt x="486" y="149"/>
                    <a:pt x="469" y="155"/>
                  </a:cubicBezTo>
                  <a:cubicBezTo>
                    <a:pt x="469" y="146"/>
                    <a:pt x="466" y="137"/>
                    <a:pt x="465" y="128"/>
                  </a:cubicBezTo>
                  <a:cubicBezTo>
                    <a:pt x="465" y="122"/>
                    <a:pt x="464" y="116"/>
                    <a:pt x="463" y="110"/>
                  </a:cubicBezTo>
                  <a:cubicBezTo>
                    <a:pt x="461" y="102"/>
                    <a:pt x="458" y="94"/>
                    <a:pt x="457" y="87"/>
                  </a:cubicBezTo>
                  <a:cubicBezTo>
                    <a:pt x="456" y="85"/>
                    <a:pt x="453" y="85"/>
                    <a:pt x="453" y="87"/>
                  </a:cubicBezTo>
                  <a:cubicBezTo>
                    <a:pt x="455" y="94"/>
                    <a:pt x="457" y="101"/>
                    <a:pt x="459" y="107"/>
                  </a:cubicBezTo>
                  <a:cubicBezTo>
                    <a:pt x="461" y="115"/>
                    <a:pt x="462" y="123"/>
                    <a:pt x="463" y="131"/>
                  </a:cubicBezTo>
                  <a:cubicBezTo>
                    <a:pt x="463" y="140"/>
                    <a:pt x="465" y="148"/>
                    <a:pt x="466" y="157"/>
                  </a:cubicBezTo>
                  <a:cubicBezTo>
                    <a:pt x="463" y="158"/>
                    <a:pt x="459" y="159"/>
                    <a:pt x="456" y="160"/>
                  </a:cubicBezTo>
                  <a:cubicBezTo>
                    <a:pt x="453" y="151"/>
                    <a:pt x="450" y="141"/>
                    <a:pt x="448" y="130"/>
                  </a:cubicBezTo>
                  <a:cubicBezTo>
                    <a:pt x="446" y="115"/>
                    <a:pt x="443" y="100"/>
                    <a:pt x="438" y="85"/>
                  </a:cubicBezTo>
                  <a:cubicBezTo>
                    <a:pt x="438" y="83"/>
                    <a:pt x="435" y="84"/>
                    <a:pt x="436" y="85"/>
                  </a:cubicBezTo>
                  <a:cubicBezTo>
                    <a:pt x="440" y="102"/>
                    <a:pt x="443" y="118"/>
                    <a:pt x="445" y="135"/>
                  </a:cubicBezTo>
                  <a:cubicBezTo>
                    <a:pt x="447" y="144"/>
                    <a:pt x="449" y="153"/>
                    <a:pt x="452" y="162"/>
                  </a:cubicBezTo>
                  <a:cubicBezTo>
                    <a:pt x="449" y="163"/>
                    <a:pt x="445" y="165"/>
                    <a:pt x="442" y="166"/>
                  </a:cubicBezTo>
                  <a:cubicBezTo>
                    <a:pt x="441" y="159"/>
                    <a:pt x="440" y="151"/>
                    <a:pt x="439" y="145"/>
                  </a:cubicBezTo>
                  <a:cubicBezTo>
                    <a:pt x="436" y="128"/>
                    <a:pt x="432" y="111"/>
                    <a:pt x="427" y="95"/>
                  </a:cubicBezTo>
                  <a:cubicBezTo>
                    <a:pt x="426" y="93"/>
                    <a:pt x="423" y="93"/>
                    <a:pt x="423" y="95"/>
                  </a:cubicBezTo>
                  <a:cubicBezTo>
                    <a:pt x="429" y="114"/>
                    <a:pt x="433" y="132"/>
                    <a:pt x="436" y="151"/>
                  </a:cubicBezTo>
                  <a:cubicBezTo>
                    <a:pt x="437" y="157"/>
                    <a:pt x="438" y="162"/>
                    <a:pt x="440" y="167"/>
                  </a:cubicBezTo>
                  <a:cubicBezTo>
                    <a:pt x="434" y="169"/>
                    <a:pt x="429" y="171"/>
                    <a:pt x="424" y="173"/>
                  </a:cubicBezTo>
                  <a:cubicBezTo>
                    <a:pt x="423" y="171"/>
                    <a:pt x="422" y="169"/>
                    <a:pt x="422" y="167"/>
                  </a:cubicBezTo>
                  <a:cubicBezTo>
                    <a:pt x="420" y="159"/>
                    <a:pt x="419" y="151"/>
                    <a:pt x="418" y="144"/>
                  </a:cubicBezTo>
                  <a:cubicBezTo>
                    <a:pt x="414" y="129"/>
                    <a:pt x="408" y="114"/>
                    <a:pt x="402" y="100"/>
                  </a:cubicBezTo>
                  <a:cubicBezTo>
                    <a:pt x="401" y="99"/>
                    <a:pt x="399" y="100"/>
                    <a:pt x="400" y="101"/>
                  </a:cubicBezTo>
                  <a:cubicBezTo>
                    <a:pt x="405" y="115"/>
                    <a:pt x="411" y="128"/>
                    <a:pt x="414" y="143"/>
                  </a:cubicBezTo>
                  <a:cubicBezTo>
                    <a:pt x="416" y="150"/>
                    <a:pt x="416" y="157"/>
                    <a:pt x="418" y="164"/>
                  </a:cubicBezTo>
                  <a:cubicBezTo>
                    <a:pt x="419" y="167"/>
                    <a:pt x="420" y="169"/>
                    <a:pt x="421" y="171"/>
                  </a:cubicBezTo>
                  <a:cubicBezTo>
                    <a:pt x="420" y="172"/>
                    <a:pt x="419" y="172"/>
                    <a:pt x="419" y="173"/>
                  </a:cubicBezTo>
                  <a:cubicBezTo>
                    <a:pt x="419" y="174"/>
                    <a:pt x="419" y="174"/>
                    <a:pt x="419" y="175"/>
                  </a:cubicBezTo>
                  <a:cubicBezTo>
                    <a:pt x="413" y="178"/>
                    <a:pt x="406" y="181"/>
                    <a:pt x="399" y="183"/>
                  </a:cubicBezTo>
                  <a:cubicBezTo>
                    <a:pt x="397" y="177"/>
                    <a:pt x="396" y="171"/>
                    <a:pt x="395" y="166"/>
                  </a:cubicBezTo>
                  <a:cubicBezTo>
                    <a:pt x="391" y="151"/>
                    <a:pt x="387" y="137"/>
                    <a:pt x="382" y="123"/>
                  </a:cubicBezTo>
                  <a:cubicBezTo>
                    <a:pt x="382" y="121"/>
                    <a:pt x="379" y="122"/>
                    <a:pt x="380" y="123"/>
                  </a:cubicBezTo>
                  <a:cubicBezTo>
                    <a:pt x="383" y="133"/>
                    <a:pt x="386" y="143"/>
                    <a:pt x="389" y="153"/>
                  </a:cubicBezTo>
                  <a:cubicBezTo>
                    <a:pt x="391" y="161"/>
                    <a:pt x="392" y="170"/>
                    <a:pt x="395" y="178"/>
                  </a:cubicBezTo>
                  <a:cubicBezTo>
                    <a:pt x="395" y="178"/>
                    <a:pt x="396" y="179"/>
                    <a:pt x="396" y="180"/>
                  </a:cubicBezTo>
                  <a:cubicBezTo>
                    <a:pt x="396" y="180"/>
                    <a:pt x="396" y="180"/>
                    <a:pt x="396" y="181"/>
                  </a:cubicBezTo>
                  <a:cubicBezTo>
                    <a:pt x="395" y="182"/>
                    <a:pt x="395" y="184"/>
                    <a:pt x="394" y="186"/>
                  </a:cubicBezTo>
                  <a:cubicBezTo>
                    <a:pt x="386" y="189"/>
                    <a:pt x="378" y="192"/>
                    <a:pt x="371" y="196"/>
                  </a:cubicBezTo>
                  <a:cubicBezTo>
                    <a:pt x="374" y="189"/>
                    <a:pt x="376" y="186"/>
                    <a:pt x="378" y="182"/>
                  </a:cubicBezTo>
                  <a:cubicBezTo>
                    <a:pt x="386" y="165"/>
                    <a:pt x="382" y="151"/>
                    <a:pt x="366" y="142"/>
                  </a:cubicBezTo>
                  <a:cubicBezTo>
                    <a:pt x="364" y="140"/>
                    <a:pt x="361" y="139"/>
                    <a:pt x="358" y="137"/>
                  </a:cubicBezTo>
                  <a:cubicBezTo>
                    <a:pt x="362" y="135"/>
                    <a:pt x="366" y="133"/>
                    <a:pt x="369" y="129"/>
                  </a:cubicBezTo>
                  <a:cubicBezTo>
                    <a:pt x="370" y="129"/>
                    <a:pt x="369" y="128"/>
                    <a:pt x="369" y="128"/>
                  </a:cubicBezTo>
                  <a:cubicBezTo>
                    <a:pt x="364" y="132"/>
                    <a:pt x="360" y="134"/>
                    <a:pt x="355" y="136"/>
                  </a:cubicBezTo>
                  <a:cubicBezTo>
                    <a:pt x="342" y="130"/>
                    <a:pt x="329" y="126"/>
                    <a:pt x="314" y="127"/>
                  </a:cubicBezTo>
                  <a:cubicBezTo>
                    <a:pt x="313" y="127"/>
                    <a:pt x="312" y="127"/>
                    <a:pt x="308" y="126"/>
                  </a:cubicBezTo>
                  <a:cubicBezTo>
                    <a:pt x="312" y="124"/>
                    <a:pt x="314" y="122"/>
                    <a:pt x="316" y="121"/>
                  </a:cubicBezTo>
                  <a:cubicBezTo>
                    <a:pt x="360" y="94"/>
                    <a:pt x="404" y="69"/>
                    <a:pt x="450" y="47"/>
                  </a:cubicBezTo>
                  <a:cubicBezTo>
                    <a:pt x="474" y="36"/>
                    <a:pt x="497" y="23"/>
                    <a:pt x="521" y="10"/>
                  </a:cubicBezTo>
                  <a:cubicBezTo>
                    <a:pt x="521" y="0"/>
                    <a:pt x="521" y="0"/>
                    <a:pt x="521" y="0"/>
                  </a:cubicBezTo>
                  <a:cubicBezTo>
                    <a:pt x="513" y="3"/>
                    <a:pt x="503" y="6"/>
                    <a:pt x="495" y="10"/>
                  </a:cubicBezTo>
                  <a:cubicBezTo>
                    <a:pt x="453" y="28"/>
                    <a:pt x="412" y="47"/>
                    <a:pt x="371" y="66"/>
                  </a:cubicBezTo>
                  <a:cubicBezTo>
                    <a:pt x="345" y="79"/>
                    <a:pt x="319" y="95"/>
                    <a:pt x="293" y="108"/>
                  </a:cubicBezTo>
                  <a:cubicBezTo>
                    <a:pt x="282" y="114"/>
                    <a:pt x="273" y="120"/>
                    <a:pt x="266" y="131"/>
                  </a:cubicBezTo>
                  <a:cubicBezTo>
                    <a:pt x="265" y="132"/>
                    <a:pt x="265" y="133"/>
                    <a:pt x="264" y="134"/>
                  </a:cubicBezTo>
                  <a:cubicBezTo>
                    <a:pt x="266" y="138"/>
                    <a:pt x="268" y="141"/>
                    <a:pt x="269" y="144"/>
                  </a:cubicBezTo>
                  <a:cubicBezTo>
                    <a:pt x="268" y="144"/>
                    <a:pt x="267" y="143"/>
                    <a:pt x="267" y="143"/>
                  </a:cubicBezTo>
                  <a:cubicBezTo>
                    <a:pt x="249" y="161"/>
                    <a:pt x="232" y="180"/>
                    <a:pt x="214" y="199"/>
                  </a:cubicBezTo>
                  <a:cubicBezTo>
                    <a:pt x="182" y="231"/>
                    <a:pt x="143" y="256"/>
                    <a:pt x="111" y="290"/>
                  </a:cubicBezTo>
                  <a:cubicBezTo>
                    <a:pt x="104" y="297"/>
                    <a:pt x="94" y="303"/>
                    <a:pt x="93" y="315"/>
                  </a:cubicBezTo>
                  <a:cubicBezTo>
                    <a:pt x="93" y="317"/>
                    <a:pt x="91" y="319"/>
                    <a:pt x="90" y="320"/>
                  </a:cubicBezTo>
                  <a:cubicBezTo>
                    <a:pt x="72" y="335"/>
                    <a:pt x="55" y="350"/>
                    <a:pt x="37" y="364"/>
                  </a:cubicBezTo>
                  <a:cubicBezTo>
                    <a:pt x="26" y="373"/>
                    <a:pt x="16" y="382"/>
                    <a:pt x="5" y="391"/>
                  </a:cubicBezTo>
                  <a:cubicBezTo>
                    <a:pt x="2" y="394"/>
                    <a:pt x="0" y="397"/>
                    <a:pt x="2" y="401"/>
                  </a:cubicBezTo>
                  <a:cubicBezTo>
                    <a:pt x="4" y="404"/>
                    <a:pt x="8" y="407"/>
                    <a:pt x="11" y="407"/>
                  </a:cubicBezTo>
                  <a:cubicBezTo>
                    <a:pt x="19" y="408"/>
                    <a:pt x="27" y="408"/>
                    <a:pt x="34" y="406"/>
                  </a:cubicBezTo>
                  <a:cubicBezTo>
                    <a:pt x="55" y="401"/>
                    <a:pt x="76" y="394"/>
                    <a:pt x="98" y="389"/>
                  </a:cubicBezTo>
                  <a:cubicBezTo>
                    <a:pt x="107" y="386"/>
                    <a:pt x="116" y="384"/>
                    <a:pt x="126" y="385"/>
                  </a:cubicBezTo>
                  <a:cubicBezTo>
                    <a:pt x="125" y="385"/>
                    <a:pt x="125" y="386"/>
                    <a:pt x="125" y="387"/>
                  </a:cubicBezTo>
                  <a:cubicBezTo>
                    <a:pt x="124" y="387"/>
                    <a:pt x="125" y="388"/>
                    <a:pt x="125" y="387"/>
                  </a:cubicBezTo>
                  <a:cubicBezTo>
                    <a:pt x="126" y="386"/>
                    <a:pt x="127" y="385"/>
                    <a:pt x="127" y="385"/>
                  </a:cubicBezTo>
                  <a:cubicBezTo>
                    <a:pt x="128" y="385"/>
                    <a:pt x="128" y="385"/>
                    <a:pt x="128" y="385"/>
                  </a:cubicBezTo>
                  <a:cubicBezTo>
                    <a:pt x="136" y="385"/>
                    <a:pt x="144" y="385"/>
                    <a:pt x="151" y="383"/>
                  </a:cubicBezTo>
                  <a:cubicBezTo>
                    <a:pt x="156" y="382"/>
                    <a:pt x="160" y="381"/>
                    <a:pt x="165" y="380"/>
                  </a:cubicBezTo>
                  <a:cubicBezTo>
                    <a:pt x="204" y="377"/>
                    <a:pt x="242" y="367"/>
                    <a:pt x="280" y="356"/>
                  </a:cubicBezTo>
                  <a:cubicBezTo>
                    <a:pt x="299" y="351"/>
                    <a:pt x="317" y="343"/>
                    <a:pt x="337" y="345"/>
                  </a:cubicBezTo>
                  <a:cubicBezTo>
                    <a:pt x="339" y="345"/>
                    <a:pt x="341" y="344"/>
                    <a:pt x="343" y="343"/>
                  </a:cubicBezTo>
                  <a:cubicBezTo>
                    <a:pt x="356" y="339"/>
                    <a:pt x="369" y="334"/>
                    <a:pt x="382" y="329"/>
                  </a:cubicBezTo>
                  <a:cubicBezTo>
                    <a:pt x="414" y="319"/>
                    <a:pt x="447" y="315"/>
                    <a:pt x="479" y="301"/>
                  </a:cubicBezTo>
                  <a:cubicBezTo>
                    <a:pt x="493" y="295"/>
                    <a:pt x="509" y="291"/>
                    <a:pt x="521" y="285"/>
                  </a:cubicBezTo>
                  <a:cubicBezTo>
                    <a:pt x="521" y="267"/>
                    <a:pt x="521" y="267"/>
                    <a:pt x="521" y="267"/>
                  </a:cubicBezTo>
                  <a:cubicBezTo>
                    <a:pt x="505" y="274"/>
                    <a:pt x="486" y="280"/>
                    <a:pt x="468" y="286"/>
                  </a:cubicBezTo>
                  <a:cubicBezTo>
                    <a:pt x="466" y="287"/>
                    <a:pt x="464" y="287"/>
                    <a:pt x="463" y="288"/>
                  </a:cubicBezTo>
                  <a:cubicBezTo>
                    <a:pt x="463" y="286"/>
                    <a:pt x="464" y="284"/>
                    <a:pt x="464" y="282"/>
                  </a:cubicBezTo>
                  <a:cubicBezTo>
                    <a:pt x="465" y="278"/>
                    <a:pt x="467" y="273"/>
                    <a:pt x="468" y="268"/>
                  </a:cubicBezTo>
                  <a:cubicBezTo>
                    <a:pt x="471" y="270"/>
                    <a:pt x="473" y="271"/>
                    <a:pt x="476" y="273"/>
                  </a:cubicBezTo>
                  <a:cubicBezTo>
                    <a:pt x="476" y="275"/>
                    <a:pt x="476" y="277"/>
                    <a:pt x="475" y="280"/>
                  </a:cubicBezTo>
                  <a:cubicBezTo>
                    <a:pt x="475" y="280"/>
                    <a:pt x="475" y="281"/>
                    <a:pt x="475" y="281"/>
                  </a:cubicBezTo>
                  <a:cubicBezTo>
                    <a:pt x="475" y="281"/>
                    <a:pt x="475" y="281"/>
                    <a:pt x="475" y="281"/>
                  </a:cubicBezTo>
                  <a:cubicBezTo>
                    <a:pt x="475" y="281"/>
                    <a:pt x="478" y="283"/>
                    <a:pt x="479" y="281"/>
                  </a:cubicBezTo>
                  <a:cubicBezTo>
                    <a:pt x="479" y="279"/>
                    <a:pt x="480" y="277"/>
                    <a:pt x="481" y="274"/>
                  </a:cubicBezTo>
                  <a:cubicBezTo>
                    <a:pt x="482" y="275"/>
                    <a:pt x="484" y="275"/>
                    <a:pt x="486" y="275"/>
                  </a:cubicBezTo>
                  <a:cubicBezTo>
                    <a:pt x="494" y="276"/>
                    <a:pt x="490" y="269"/>
                    <a:pt x="488" y="264"/>
                  </a:cubicBezTo>
                  <a:cubicBezTo>
                    <a:pt x="487" y="263"/>
                    <a:pt x="486" y="264"/>
                    <a:pt x="486" y="265"/>
                  </a:cubicBezTo>
                  <a:cubicBezTo>
                    <a:pt x="487" y="270"/>
                    <a:pt x="486" y="270"/>
                    <a:pt x="482" y="269"/>
                  </a:cubicBezTo>
                  <a:cubicBezTo>
                    <a:pt x="484" y="263"/>
                    <a:pt x="486" y="258"/>
                    <a:pt x="487" y="252"/>
                  </a:cubicBezTo>
                  <a:cubicBezTo>
                    <a:pt x="491" y="256"/>
                    <a:pt x="495" y="260"/>
                    <a:pt x="500" y="264"/>
                  </a:cubicBezTo>
                  <a:cubicBezTo>
                    <a:pt x="500" y="264"/>
                    <a:pt x="501" y="264"/>
                    <a:pt x="501" y="264"/>
                  </a:cubicBezTo>
                  <a:cubicBezTo>
                    <a:pt x="501" y="264"/>
                    <a:pt x="501" y="264"/>
                    <a:pt x="501" y="264"/>
                  </a:cubicBezTo>
                  <a:cubicBezTo>
                    <a:pt x="501" y="264"/>
                    <a:pt x="501" y="264"/>
                    <a:pt x="501" y="264"/>
                  </a:cubicBezTo>
                  <a:cubicBezTo>
                    <a:pt x="501" y="267"/>
                    <a:pt x="505" y="267"/>
                    <a:pt x="505" y="264"/>
                  </a:cubicBezTo>
                  <a:cubicBezTo>
                    <a:pt x="506" y="248"/>
                    <a:pt x="508" y="231"/>
                    <a:pt x="510" y="215"/>
                  </a:cubicBezTo>
                  <a:cubicBezTo>
                    <a:pt x="519" y="227"/>
                    <a:pt x="529" y="242"/>
                    <a:pt x="520" y="248"/>
                  </a:cubicBezTo>
                  <a:cubicBezTo>
                    <a:pt x="519" y="249"/>
                    <a:pt x="520" y="251"/>
                    <a:pt x="521" y="250"/>
                  </a:cubicBezTo>
                  <a:cubicBezTo>
                    <a:pt x="539" y="248"/>
                    <a:pt x="521" y="222"/>
                    <a:pt x="517" y="216"/>
                  </a:cubicBezTo>
                  <a:cubicBezTo>
                    <a:pt x="515" y="213"/>
                    <a:pt x="513" y="210"/>
                    <a:pt x="511" y="208"/>
                  </a:cubicBezTo>
                  <a:moveTo>
                    <a:pt x="471" y="173"/>
                  </a:moveTo>
                  <a:cubicBezTo>
                    <a:pt x="475" y="177"/>
                    <a:pt x="480" y="180"/>
                    <a:pt x="484" y="183"/>
                  </a:cubicBezTo>
                  <a:cubicBezTo>
                    <a:pt x="486" y="185"/>
                    <a:pt x="488" y="187"/>
                    <a:pt x="489" y="189"/>
                  </a:cubicBezTo>
                  <a:cubicBezTo>
                    <a:pt x="485" y="203"/>
                    <a:pt x="481" y="216"/>
                    <a:pt x="477" y="230"/>
                  </a:cubicBezTo>
                  <a:cubicBezTo>
                    <a:pt x="475" y="228"/>
                    <a:pt x="474" y="227"/>
                    <a:pt x="473" y="226"/>
                  </a:cubicBezTo>
                  <a:cubicBezTo>
                    <a:pt x="470" y="222"/>
                    <a:pt x="466" y="219"/>
                    <a:pt x="463" y="216"/>
                  </a:cubicBezTo>
                  <a:cubicBezTo>
                    <a:pt x="465" y="202"/>
                    <a:pt x="468" y="189"/>
                    <a:pt x="469" y="175"/>
                  </a:cubicBezTo>
                  <a:cubicBezTo>
                    <a:pt x="469" y="175"/>
                    <a:pt x="468" y="174"/>
                    <a:pt x="468" y="174"/>
                  </a:cubicBezTo>
                  <a:cubicBezTo>
                    <a:pt x="469" y="174"/>
                    <a:pt x="470" y="173"/>
                    <a:pt x="471" y="173"/>
                  </a:cubicBezTo>
                  <a:moveTo>
                    <a:pt x="475" y="172"/>
                  </a:moveTo>
                  <a:cubicBezTo>
                    <a:pt x="481" y="169"/>
                    <a:pt x="488" y="167"/>
                    <a:pt x="494" y="164"/>
                  </a:cubicBezTo>
                  <a:cubicBezTo>
                    <a:pt x="493" y="171"/>
                    <a:pt x="492" y="177"/>
                    <a:pt x="490" y="184"/>
                  </a:cubicBezTo>
                  <a:cubicBezTo>
                    <a:pt x="485" y="179"/>
                    <a:pt x="480" y="176"/>
                    <a:pt x="475" y="172"/>
                  </a:cubicBezTo>
                  <a:moveTo>
                    <a:pt x="495" y="164"/>
                  </a:moveTo>
                  <a:cubicBezTo>
                    <a:pt x="498" y="163"/>
                    <a:pt x="500" y="162"/>
                    <a:pt x="502" y="161"/>
                  </a:cubicBezTo>
                  <a:cubicBezTo>
                    <a:pt x="502" y="166"/>
                    <a:pt x="501" y="170"/>
                    <a:pt x="500" y="175"/>
                  </a:cubicBezTo>
                  <a:cubicBezTo>
                    <a:pt x="499" y="180"/>
                    <a:pt x="497" y="185"/>
                    <a:pt x="496" y="191"/>
                  </a:cubicBezTo>
                  <a:cubicBezTo>
                    <a:pt x="496" y="190"/>
                    <a:pt x="495" y="189"/>
                    <a:pt x="495" y="189"/>
                  </a:cubicBezTo>
                  <a:cubicBezTo>
                    <a:pt x="494" y="188"/>
                    <a:pt x="493" y="186"/>
                    <a:pt x="492" y="185"/>
                  </a:cubicBezTo>
                  <a:cubicBezTo>
                    <a:pt x="494" y="178"/>
                    <a:pt x="495" y="171"/>
                    <a:pt x="495" y="164"/>
                  </a:cubicBezTo>
                  <a:moveTo>
                    <a:pt x="465" y="175"/>
                  </a:moveTo>
                  <a:cubicBezTo>
                    <a:pt x="465" y="175"/>
                    <a:pt x="465" y="175"/>
                    <a:pt x="465" y="175"/>
                  </a:cubicBezTo>
                  <a:cubicBezTo>
                    <a:pt x="464" y="187"/>
                    <a:pt x="463" y="201"/>
                    <a:pt x="460" y="213"/>
                  </a:cubicBezTo>
                  <a:cubicBezTo>
                    <a:pt x="460" y="213"/>
                    <a:pt x="460" y="213"/>
                    <a:pt x="460" y="214"/>
                  </a:cubicBezTo>
                  <a:cubicBezTo>
                    <a:pt x="455" y="210"/>
                    <a:pt x="451" y="206"/>
                    <a:pt x="446" y="203"/>
                  </a:cubicBezTo>
                  <a:cubicBezTo>
                    <a:pt x="447" y="200"/>
                    <a:pt x="448" y="197"/>
                    <a:pt x="449" y="194"/>
                  </a:cubicBezTo>
                  <a:cubicBezTo>
                    <a:pt x="450" y="194"/>
                    <a:pt x="451" y="193"/>
                    <a:pt x="450" y="192"/>
                  </a:cubicBezTo>
                  <a:cubicBezTo>
                    <a:pt x="450" y="192"/>
                    <a:pt x="450" y="191"/>
                    <a:pt x="450" y="191"/>
                  </a:cubicBezTo>
                  <a:cubicBezTo>
                    <a:pt x="450" y="191"/>
                    <a:pt x="450" y="191"/>
                    <a:pt x="450" y="191"/>
                  </a:cubicBezTo>
                  <a:cubicBezTo>
                    <a:pt x="450" y="190"/>
                    <a:pt x="450" y="190"/>
                    <a:pt x="450" y="189"/>
                  </a:cubicBezTo>
                  <a:cubicBezTo>
                    <a:pt x="451" y="188"/>
                    <a:pt x="449" y="187"/>
                    <a:pt x="448" y="188"/>
                  </a:cubicBezTo>
                  <a:cubicBezTo>
                    <a:pt x="447" y="186"/>
                    <a:pt x="447" y="184"/>
                    <a:pt x="446" y="182"/>
                  </a:cubicBezTo>
                  <a:cubicBezTo>
                    <a:pt x="452" y="180"/>
                    <a:pt x="459" y="177"/>
                    <a:pt x="465" y="175"/>
                  </a:cubicBezTo>
                  <a:moveTo>
                    <a:pt x="442" y="294"/>
                  </a:moveTo>
                  <a:cubicBezTo>
                    <a:pt x="442" y="294"/>
                    <a:pt x="442" y="295"/>
                    <a:pt x="442" y="295"/>
                  </a:cubicBezTo>
                  <a:cubicBezTo>
                    <a:pt x="437" y="296"/>
                    <a:pt x="432" y="298"/>
                    <a:pt x="427" y="299"/>
                  </a:cubicBezTo>
                  <a:cubicBezTo>
                    <a:pt x="429" y="299"/>
                    <a:pt x="429" y="297"/>
                    <a:pt x="428" y="295"/>
                  </a:cubicBezTo>
                  <a:cubicBezTo>
                    <a:pt x="428" y="294"/>
                    <a:pt x="427" y="294"/>
                    <a:pt x="426" y="295"/>
                  </a:cubicBezTo>
                  <a:cubicBezTo>
                    <a:pt x="424" y="298"/>
                    <a:pt x="419" y="297"/>
                    <a:pt x="414" y="295"/>
                  </a:cubicBezTo>
                  <a:cubicBezTo>
                    <a:pt x="420" y="286"/>
                    <a:pt x="423" y="274"/>
                    <a:pt x="426" y="262"/>
                  </a:cubicBezTo>
                  <a:cubicBezTo>
                    <a:pt x="431" y="264"/>
                    <a:pt x="435" y="266"/>
                    <a:pt x="439" y="269"/>
                  </a:cubicBezTo>
                  <a:cubicBezTo>
                    <a:pt x="442" y="270"/>
                    <a:pt x="445" y="271"/>
                    <a:pt x="447" y="273"/>
                  </a:cubicBezTo>
                  <a:cubicBezTo>
                    <a:pt x="447" y="276"/>
                    <a:pt x="446" y="279"/>
                    <a:pt x="445" y="282"/>
                  </a:cubicBezTo>
                  <a:cubicBezTo>
                    <a:pt x="444" y="286"/>
                    <a:pt x="443" y="290"/>
                    <a:pt x="442" y="294"/>
                  </a:cubicBezTo>
                  <a:moveTo>
                    <a:pt x="386" y="302"/>
                  </a:moveTo>
                  <a:cubicBezTo>
                    <a:pt x="385" y="301"/>
                    <a:pt x="383" y="301"/>
                    <a:pt x="382" y="300"/>
                  </a:cubicBezTo>
                  <a:cubicBezTo>
                    <a:pt x="384" y="298"/>
                    <a:pt x="387" y="296"/>
                    <a:pt x="389" y="293"/>
                  </a:cubicBezTo>
                  <a:cubicBezTo>
                    <a:pt x="388" y="296"/>
                    <a:pt x="387" y="299"/>
                    <a:pt x="386" y="302"/>
                  </a:cubicBezTo>
                  <a:moveTo>
                    <a:pt x="390" y="307"/>
                  </a:moveTo>
                  <a:cubicBezTo>
                    <a:pt x="392" y="308"/>
                    <a:pt x="395" y="309"/>
                    <a:pt x="397" y="309"/>
                  </a:cubicBezTo>
                  <a:cubicBezTo>
                    <a:pt x="394" y="310"/>
                    <a:pt x="392" y="311"/>
                    <a:pt x="389" y="311"/>
                  </a:cubicBezTo>
                  <a:cubicBezTo>
                    <a:pt x="390" y="310"/>
                    <a:pt x="390" y="309"/>
                    <a:pt x="390" y="307"/>
                  </a:cubicBezTo>
                  <a:moveTo>
                    <a:pt x="353" y="306"/>
                  </a:moveTo>
                  <a:cubicBezTo>
                    <a:pt x="351" y="308"/>
                    <a:pt x="348" y="311"/>
                    <a:pt x="346" y="313"/>
                  </a:cubicBezTo>
                  <a:cubicBezTo>
                    <a:pt x="345" y="311"/>
                    <a:pt x="346" y="307"/>
                    <a:pt x="346" y="305"/>
                  </a:cubicBezTo>
                  <a:cubicBezTo>
                    <a:pt x="346" y="304"/>
                    <a:pt x="344" y="304"/>
                    <a:pt x="344" y="305"/>
                  </a:cubicBezTo>
                  <a:cubicBezTo>
                    <a:pt x="344" y="308"/>
                    <a:pt x="344" y="311"/>
                    <a:pt x="344" y="313"/>
                  </a:cubicBezTo>
                  <a:cubicBezTo>
                    <a:pt x="341" y="312"/>
                    <a:pt x="338" y="311"/>
                    <a:pt x="335" y="310"/>
                  </a:cubicBezTo>
                  <a:cubicBezTo>
                    <a:pt x="337" y="304"/>
                    <a:pt x="340" y="299"/>
                    <a:pt x="342" y="293"/>
                  </a:cubicBezTo>
                  <a:cubicBezTo>
                    <a:pt x="342" y="291"/>
                    <a:pt x="343" y="289"/>
                    <a:pt x="343" y="287"/>
                  </a:cubicBezTo>
                  <a:cubicBezTo>
                    <a:pt x="347" y="289"/>
                    <a:pt x="351" y="292"/>
                    <a:pt x="356" y="294"/>
                  </a:cubicBezTo>
                  <a:cubicBezTo>
                    <a:pt x="357" y="294"/>
                    <a:pt x="358" y="295"/>
                    <a:pt x="360" y="295"/>
                  </a:cubicBezTo>
                  <a:cubicBezTo>
                    <a:pt x="359" y="296"/>
                    <a:pt x="359" y="297"/>
                    <a:pt x="359" y="298"/>
                  </a:cubicBezTo>
                  <a:cubicBezTo>
                    <a:pt x="358" y="299"/>
                    <a:pt x="357" y="301"/>
                    <a:pt x="356" y="303"/>
                  </a:cubicBezTo>
                  <a:cubicBezTo>
                    <a:pt x="355" y="304"/>
                    <a:pt x="354" y="305"/>
                    <a:pt x="353" y="306"/>
                  </a:cubicBezTo>
                  <a:moveTo>
                    <a:pt x="299" y="328"/>
                  </a:moveTo>
                  <a:cubicBezTo>
                    <a:pt x="297" y="325"/>
                    <a:pt x="296" y="322"/>
                    <a:pt x="295" y="319"/>
                  </a:cubicBezTo>
                  <a:cubicBezTo>
                    <a:pt x="295" y="318"/>
                    <a:pt x="294" y="318"/>
                    <a:pt x="295" y="319"/>
                  </a:cubicBezTo>
                  <a:cubicBezTo>
                    <a:pt x="295" y="323"/>
                    <a:pt x="296" y="326"/>
                    <a:pt x="297" y="329"/>
                  </a:cubicBezTo>
                  <a:cubicBezTo>
                    <a:pt x="293" y="330"/>
                    <a:pt x="289" y="331"/>
                    <a:pt x="285" y="332"/>
                  </a:cubicBezTo>
                  <a:cubicBezTo>
                    <a:pt x="286" y="331"/>
                    <a:pt x="286" y="330"/>
                    <a:pt x="287" y="328"/>
                  </a:cubicBezTo>
                  <a:cubicBezTo>
                    <a:pt x="290" y="321"/>
                    <a:pt x="293" y="313"/>
                    <a:pt x="296" y="305"/>
                  </a:cubicBezTo>
                  <a:cubicBezTo>
                    <a:pt x="297" y="304"/>
                    <a:pt x="297" y="304"/>
                    <a:pt x="297" y="303"/>
                  </a:cubicBezTo>
                  <a:cubicBezTo>
                    <a:pt x="302" y="304"/>
                    <a:pt x="307" y="305"/>
                    <a:pt x="311" y="306"/>
                  </a:cubicBezTo>
                  <a:cubicBezTo>
                    <a:pt x="311" y="307"/>
                    <a:pt x="311" y="308"/>
                    <a:pt x="311" y="308"/>
                  </a:cubicBezTo>
                  <a:cubicBezTo>
                    <a:pt x="309" y="312"/>
                    <a:pt x="308" y="316"/>
                    <a:pt x="307" y="320"/>
                  </a:cubicBezTo>
                  <a:cubicBezTo>
                    <a:pt x="306" y="325"/>
                    <a:pt x="303" y="327"/>
                    <a:pt x="299" y="328"/>
                  </a:cubicBezTo>
                  <a:moveTo>
                    <a:pt x="299" y="299"/>
                  </a:moveTo>
                  <a:cubicBezTo>
                    <a:pt x="302" y="288"/>
                    <a:pt x="305" y="277"/>
                    <a:pt x="306" y="266"/>
                  </a:cubicBezTo>
                  <a:cubicBezTo>
                    <a:pt x="311" y="270"/>
                    <a:pt x="316" y="273"/>
                    <a:pt x="321" y="275"/>
                  </a:cubicBezTo>
                  <a:cubicBezTo>
                    <a:pt x="321" y="278"/>
                    <a:pt x="320" y="281"/>
                    <a:pt x="319" y="284"/>
                  </a:cubicBezTo>
                  <a:cubicBezTo>
                    <a:pt x="317" y="290"/>
                    <a:pt x="314" y="297"/>
                    <a:pt x="312" y="303"/>
                  </a:cubicBezTo>
                  <a:cubicBezTo>
                    <a:pt x="308" y="302"/>
                    <a:pt x="303" y="300"/>
                    <a:pt x="299" y="299"/>
                  </a:cubicBezTo>
                  <a:moveTo>
                    <a:pt x="319" y="293"/>
                  </a:moveTo>
                  <a:cubicBezTo>
                    <a:pt x="321" y="287"/>
                    <a:pt x="323" y="282"/>
                    <a:pt x="324" y="277"/>
                  </a:cubicBezTo>
                  <a:cubicBezTo>
                    <a:pt x="324" y="277"/>
                    <a:pt x="324" y="277"/>
                    <a:pt x="325" y="277"/>
                  </a:cubicBezTo>
                  <a:cubicBezTo>
                    <a:pt x="330" y="279"/>
                    <a:pt x="335" y="282"/>
                    <a:pt x="340" y="285"/>
                  </a:cubicBezTo>
                  <a:cubicBezTo>
                    <a:pt x="339" y="286"/>
                    <a:pt x="339" y="287"/>
                    <a:pt x="339" y="289"/>
                  </a:cubicBezTo>
                  <a:cubicBezTo>
                    <a:pt x="337" y="296"/>
                    <a:pt x="334" y="302"/>
                    <a:pt x="332" y="309"/>
                  </a:cubicBezTo>
                  <a:cubicBezTo>
                    <a:pt x="330" y="309"/>
                    <a:pt x="329" y="308"/>
                    <a:pt x="328" y="308"/>
                  </a:cubicBezTo>
                  <a:cubicBezTo>
                    <a:pt x="324" y="306"/>
                    <a:pt x="320" y="305"/>
                    <a:pt x="316" y="304"/>
                  </a:cubicBezTo>
                  <a:cubicBezTo>
                    <a:pt x="317" y="300"/>
                    <a:pt x="318" y="297"/>
                    <a:pt x="319" y="293"/>
                  </a:cubicBezTo>
                  <a:moveTo>
                    <a:pt x="360" y="220"/>
                  </a:moveTo>
                  <a:cubicBezTo>
                    <a:pt x="362" y="221"/>
                    <a:pt x="363" y="222"/>
                    <a:pt x="364" y="222"/>
                  </a:cubicBezTo>
                  <a:cubicBezTo>
                    <a:pt x="370" y="225"/>
                    <a:pt x="375" y="227"/>
                    <a:pt x="380" y="231"/>
                  </a:cubicBezTo>
                  <a:cubicBezTo>
                    <a:pt x="380" y="231"/>
                    <a:pt x="381" y="231"/>
                    <a:pt x="381" y="231"/>
                  </a:cubicBezTo>
                  <a:cubicBezTo>
                    <a:pt x="378" y="241"/>
                    <a:pt x="376" y="251"/>
                    <a:pt x="372" y="260"/>
                  </a:cubicBezTo>
                  <a:cubicBezTo>
                    <a:pt x="370" y="264"/>
                    <a:pt x="369" y="268"/>
                    <a:pt x="368" y="272"/>
                  </a:cubicBezTo>
                  <a:cubicBezTo>
                    <a:pt x="362" y="269"/>
                    <a:pt x="356" y="265"/>
                    <a:pt x="350" y="262"/>
                  </a:cubicBezTo>
                  <a:cubicBezTo>
                    <a:pt x="354" y="248"/>
                    <a:pt x="356" y="235"/>
                    <a:pt x="360" y="221"/>
                  </a:cubicBezTo>
                  <a:cubicBezTo>
                    <a:pt x="361" y="221"/>
                    <a:pt x="361" y="221"/>
                    <a:pt x="360" y="220"/>
                  </a:cubicBezTo>
                  <a:moveTo>
                    <a:pt x="386" y="226"/>
                  </a:moveTo>
                  <a:cubicBezTo>
                    <a:pt x="386" y="224"/>
                    <a:pt x="387" y="221"/>
                    <a:pt x="387" y="219"/>
                  </a:cubicBezTo>
                  <a:cubicBezTo>
                    <a:pt x="391" y="221"/>
                    <a:pt x="395" y="223"/>
                    <a:pt x="397" y="225"/>
                  </a:cubicBezTo>
                  <a:cubicBezTo>
                    <a:pt x="403" y="231"/>
                    <a:pt x="405" y="235"/>
                    <a:pt x="405" y="241"/>
                  </a:cubicBezTo>
                  <a:cubicBezTo>
                    <a:pt x="405" y="242"/>
                    <a:pt x="404" y="242"/>
                    <a:pt x="404" y="243"/>
                  </a:cubicBezTo>
                  <a:cubicBezTo>
                    <a:pt x="399" y="238"/>
                    <a:pt x="392" y="235"/>
                    <a:pt x="386" y="231"/>
                  </a:cubicBezTo>
                  <a:cubicBezTo>
                    <a:pt x="386" y="231"/>
                    <a:pt x="385" y="230"/>
                    <a:pt x="385" y="230"/>
                  </a:cubicBezTo>
                  <a:cubicBezTo>
                    <a:pt x="385" y="229"/>
                    <a:pt x="385" y="228"/>
                    <a:pt x="386" y="226"/>
                  </a:cubicBezTo>
                  <a:moveTo>
                    <a:pt x="443" y="183"/>
                  </a:moveTo>
                  <a:cubicBezTo>
                    <a:pt x="444" y="186"/>
                    <a:pt x="445" y="189"/>
                    <a:pt x="447" y="191"/>
                  </a:cubicBezTo>
                  <a:cubicBezTo>
                    <a:pt x="446" y="194"/>
                    <a:pt x="445" y="198"/>
                    <a:pt x="444" y="201"/>
                  </a:cubicBezTo>
                  <a:cubicBezTo>
                    <a:pt x="439" y="197"/>
                    <a:pt x="435" y="194"/>
                    <a:pt x="430" y="190"/>
                  </a:cubicBezTo>
                  <a:cubicBezTo>
                    <a:pt x="429" y="188"/>
                    <a:pt x="426" y="191"/>
                    <a:pt x="428" y="192"/>
                  </a:cubicBezTo>
                  <a:cubicBezTo>
                    <a:pt x="433" y="196"/>
                    <a:pt x="438" y="200"/>
                    <a:pt x="443" y="204"/>
                  </a:cubicBezTo>
                  <a:cubicBezTo>
                    <a:pt x="441" y="211"/>
                    <a:pt x="438" y="218"/>
                    <a:pt x="436" y="224"/>
                  </a:cubicBezTo>
                  <a:cubicBezTo>
                    <a:pt x="434" y="228"/>
                    <a:pt x="433" y="231"/>
                    <a:pt x="432" y="235"/>
                  </a:cubicBezTo>
                  <a:cubicBezTo>
                    <a:pt x="426" y="230"/>
                    <a:pt x="421" y="225"/>
                    <a:pt x="415" y="220"/>
                  </a:cubicBezTo>
                  <a:cubicBezTo>
                    <a:pt x="418" y="211"/>
                    <a:pt x="420" y="201"/>
                    <a:pt x="421" y="191"/>
                  </a:cubicBezTo>
                  <a:cubicBezTo>
                    <a:pt x="429" y="189"/>
                    <a:pt x="436" y="186"/>
                    <a:pt x="443" y="183"/>
                  </a:cubicBezTo>
                  <a:moveTo>
                    <a:pt x="425" y="234"/>
                  </a:moveTo>
                  <a:cubicBezTo>
                    <a:pt x="427" y="236"/>
                    <a:pt x="429" y="238"/>
                    <a:pt x="431" y="239"/>
                  </a:cubicBezTo>
                  <a:cubicBezTo>
                    <a:pt x="430" y="242"/>
                    <a:pt x="429" y="245"/>
                    <a:pt x="428" y="248"/>
                  </a:cubicBezTo>
                  <a:cubicBezTo>
                    <a:pt x="427" y="251"/>
                    <a:pt x="426" y="254"/>
                    <a:pt x="425" y="257"/>
                  </a:cubicBezTo>
                  <a:cubicBezTo>
                    <a:pt x="421" y="255"/>
                    <a:pt x="417" y="253"/>
                    <a:pt x="413" y="250"/>
                  </a:cubicBezTo>
                  <a:cubicBezTo>
                    <a:pt x="415" y="243"/>
                    <a:pt x="414" y="237"/>
                    <a:pt x="412" y="231"/>
                  </a:cubicBezTo>
                  <a:cubicBezTo>
                    <a:pt x="412" y="230"/>
                    <a:pt x="413" y="230"/>
                    <a:pt x="413" y="229"/>
                  </a:cubicBezTo>
                  <a:cubicBezTo>
                    <a:pt x="413" y="228"/>
                    <a:pt x="414" y="226"/>
                    <a:pt x="414" y="225"/>
                  </a:cubicBezTo>
                  <a:cubicBezTo>
                    <a:pt x="417" y="228"/>
                    <a:pt x="421" y="231"/>
                    <a:pt x="425" y="234"/>
                  </a:cubicBezTo>
                  <a:moveTo>
                    <a:pt x="409" y="226"/>
                  </a:moveTo>
                  <a:cubicBezTo>
                    <a:pt x="407" y="223"/>
                    <a:pt x="405" y="221"/>
                    <a:pt x="402" y="218"/>
                  </a:cubicBezTo>
                  <a:cubicBezTo>
                    <a:pt x="398" y="216"/>
                    <a:pt x="394" y="213"/>
                    <a:pt x="389" y="211"/>
                  </a:cubicBezTo>
                  <a:cubicBezTo>
                    <a:pt x="390" y="208"/>
                    <a:pt x="391" y="206"/>
                    <a:pt x="391" y="203"/>
                  </a:cubicBezTo>
                  <a:cubicBezTo>
                    <a:pt x="398" y="209"/>
                    <a:pt x="404" y="215"/>
                    <a:pt x="411" y="222"/>
                  </a:cubicBezTo>
                  <a:cubicBezTo>
                    <a:pt x="410" y="223"/>
                    <a:pt x="410" y="225"/>
                    <a:pt x="409" y="226"/>
                  </a:cubicBezTo>
                  <a:moveTo>
                    <a:pt x="394" y="240"/>
                  </a:moveTo>
                  <a:cubicBezTo>
                    <a:pt x="397" y="242"/>
                    <a:pt x="400" y="244"/>
                    <a:pt x="403" y="247"/>
                  </a:cubicBezTo>
                  <a:cubicBezTo>
                    <a:pt x="403" y="248"/>
                    <a:pt x="403" y="249"/>
                    <a:pt x="402" y="249"/>
                  </a:cubicBezTo>
                  <a:cubicBezTo>
                    <a:pt x="402" y="250"/>
                    <a:pt x="402" y="250"/>
                    <a:pt x="402" y="251"/>
                  </a:cubicBezTo>
                  <a:cubicBezTo>
                    <a:pt x="397" y="262"/>
                    <a:pt x="389" y="271"/>
                    <a:pt x="381" y="280"/>
                  </a:cubicBezTo>
                  <a:cubicBezTo>
                    <a:pt x="379" y="279"/>
                    <a:pt x="376" y="278"/>
                    <a:pt x="374" y="276"/>
                  </a:cubicBezTo>
                  <a:cubicBezTo>
                    <a:pt x="373" y="275"/>
                    <a:pt x="372" y="275"/>
                    <a:pt x="371" y="274"/>
                  </a:cubicBezTo>
                  <a:cubicBezTo>
                    <a:pt x="371" y="271"/>
                    <a:pt x="372" y="269"/>
                    <a:pt x="373" y="266"/>
                  </a:cubicBezTo>
                  <a:cubicBezTo>
                    <a:pt x="377" y="255"/>
                    <a:pt x="381" y="245"/>
                    <a:pt x="384" y="233"/>
                  </a:cubicBezTo>
                  <a:cubicBezTo>
                    <a:pt x="387" y="235"/>
                    <a:pt x="390" y="238"/>
                    <a:pt x="394" y="240"/>
                  </a:cubicBezTo>
                  <a:moveTo>
                    <a:pt x="357" y="270"/>
                  </a:moveTo>
                  <a:cubicBezTo>
                    <a:pt x="360" y="272"/>
                    <a:pt x="363" y="274"/>
                    <a:pt x="367" y="276"/>
                  </a:cubicBezTo>
                  <a:cubicBezTo>
                    <a:pt x="365" y="281"/>
                    <a:pt x="363" y="287"/>
                    <a:pt x="361" y="292"/>
                  </a:cubicBezTo>
                  <a:cubicBezTo>
                    <a:pt x="357" y="290"/>
                    <a:pt x="353" y="289"/>
                    <a:pt x="350" y="287"/>
                  </a:cubicBezTo>
                  <a:cubicBezTo>
                    <a:pt x="348" y="286"/>
                    <a:pt x="346" y="285"/>
                    <a:pt x="344" y="284"/>
                  </a:cubicBezTo>
                  <a:cubicBezTo>
                    <a:pt x="345" y="279"/>
                    <a:pt x="346" y="274"/>
                    <a:pt x="348" y="269"/>
                  </a:cubicBezTo>
                  <a:cubicBezTo>
                    <a:pt x="348" y="267"/>
                    <a:pt x="349" y="266"/>
                    <a:pt x="349" y="265"/>
                  </a:cubicBezTo>
                  <a:cubicBezTo>
                    <a:pt x="352" y="266"/>
                    <a:pt x="355" y="268"/>
                    <a:pt x="357" y="270"/>
                  </a:cubicBezTo>
                  <a:moveTo>
                    <a:pt x="341" y="282"/>
                  </a:moveTo>
                  <a:cubicBezTo>
                    <a:pt x="336" y="279"/>
                    <a:pt x="332" y="277"/>
                    <a:pt x="327" y="275"/>
                  </a:cubicBezTo>
                  <a:cubicBezTo>
                    <a:pt x="326" y="275"/>
                    <a:pt x="326" y="274"/>
                    <a:pt x="325" y="274"/>
                  </a:cubicBezTo>
                  <a:cubicBezTo>
                    <a:pt x="327" y="267"/>
                    <a:pt x="328" y="260"/>
                    <a:pt x="329" y="253"/>
                  </a:cubicBezTo>
                  <a:cubicBezTo>
                    <a:pt x="331" y="254"/>
                    <a:pt x="333" y="256"/>
                    <a:pt x="336" y="257"/>
                  </a:cubicBezTo>
                  <a:cubicBezTo>
                    <a:pt x="339" y="259"/>
                    <a:pt x="343" y="261"/>
                    <a:pt x="346" y="263"/>
                  </a:cubicBezTo>
                  <a:cubicBezTo>
                    <a:pt x="345" y="269"/>
                    <a:pt x="343" y="276"/>
                    <a:pt x="341" y="282"/>
                  </a:cubicBezTo>
                  <a:moveTo>
                    <a:pt x="362" y="298"/>
                  </a:moveTo>
                  <a:cubicBezTo>
                    <a:pt x="362" y="297"/>
                    <a:pt x="363" y="297"/>
                    <a:pt x="363" y="297"/>
                  </a:cubicBezTo>
                  <a:cubicBezTo>
                    <a:pt x="363" y="297"/>
                    <a:pt x="363" y="297"/>
                    <a:pt x="363" y="297"/>
                  </a:cubicBezTo>
                  <a:cubicBezTo>
                    <a:pt x="363" y="297"/>
                    <a:pt x="363" y="297"/>
                    <a:pt x="362" y="298"/>
                  </a:cubicBezTo>
                  <a:moveTo>
                    <a:pt x="364" y="293"/>
                  </a:moveTo>
                  <a:cubicBezTo>
                    <a:pt x="366" y="288"/>
                    <a:pt x="368" y="283"/>
                    <a:pt x="369" y="278"/>
                  </a:cubicBezTo>
                  <a:cubicBezTo>
                    <a:pt x="372" y="280"/>
                    <a:pt x="375" y="282"/>
                    <a:pt x="378" y="284"/>
                  </a:cubicBezTo>
                  <a:cubicBezTo>
                    <a:pt x="375" y="286"/>
                    <a:pt x="372" y="289"/>
                    <a:pt x="369" y="292"/>
                  </a:cubicBezTo>
                  <a:cubicBezTo>
                    <a:pt x="368" y="293"/>
                    <a:pt x="367" y="293"/>
                    <a:pt x="366" y="294"/>
                  </a:cubicBezTo>
                  <a:cubicBezTo>
                    <a:pt x="366" y="294"/>
                    <a:pt x="365" y="294"/>
                    <a:pt x="364" y="293"/>
                  </a:cubicBezTo>
                  <a:moveTo>
                    <a:pt x="398" y="282"/>
                  </a:moveTo>
                  <a:cubicBezTo>
                    <a:pt x="399" y="282"/>
                    <a:pt x="399" y="281"/>
                    <a:pt x="399" y="280"/>
                  </a:cubicBezTo>
                  <a:cubicBezTo>
                    <a:pt x="405" y="272"/>
                    <a:pt x="409" y="264"/>
                    <a:pt x="412" y="254"/>
                  </a:cubicBezTo>
                  <a:cubicBezTo>
                    <a:pt x="416" y="257"/>
                    <a:pt x="419" y="259"/>
                    <a:pt x="423" y="261"/>
                  </a:cubicBezTo>
                  <a:cubicBezTo>
                    <a:pt x="420" y="272"/>
                    <a:pt x="417" y="284"/>
                    <a:pt x="411" y="294"/>
                  </a:cubicBezTo>
                  <a:cubicBezTo>
                    <a:pt x="410" y="294"/>
                    <a:pt x="409" y="293"/>
                    <a:pt x="408" y="293"/>
                  </a:cubicBezTo>
                  <a:cubicBezTo>
                    <a:pt x="408" y="292"/>
                    <a:pt x="408" y="292"/>
                    <a:pt x="408" y="291"/>
                  </a:cubicBezTo>
                  <a:cubicBezTo>
                    <a:pt x="407" y="290"/>
                    <a:pt x="407" y="290"/>
                    <a:pt x="406" y="291"/>
                  </a:cubicBezTo>
                  <a:cubicBezTo>
                    <a:pt x="406" y="292"/>
                    <a:pt x="406" y="292"/>
                    <a:pt x="406" y="293"/>
                  </a:cubicBezTo>
                  <a:cubicBezTo>
                    <a:pt x="406" y="292"/>
                    <a:pt x="406" y="292"/>
                    <a:pt x="406" y="292"/>
                  </a:cubicBezTo>
                  <a:cubicBezTo>
                    <a:pt x="402" y="291"/>
                    <a:pt x="399" y="290"/>
                    <a:pt x="396" y="288"/>
                  </a:cubicBezTo>
                  <a:cubicBezTo>
                    <a:pt x="397" y="286"/>
                    <a:pt x="398" y="284"/>
                    <a:pt x="398" y="282"/>
                  </a:cubicBezTo>
                  <a:moveTo>
                    <a:pt x="427" y="259"/>
                  </a:moveTo>
                  <a:cubicBezTo>
                    <a:pt x="428" y="256"/>
                    <a:pt x="429" y="253"/>
                    <a:pt x="430" y="250"/>
                  </a:cubicBezTo>
                  <a:cubicBezTo>
                    <a:pt x="431" y="248"/>
                    <a:pt x="432" y="245"/>
                    <a:pt x="433" y="242"/>
                  </a:cubicBezTo>
                  <a:cubicBezTo>
                    <a:pt x="439" y="246"/>
                    <a:pt x="445" y="251"/>
                    <a:pt x="451" y="256"/>
                  </a:cubicBezTo>
                  <a:cubicBezTo>
                    <a:pt x="450" y="260"/>
                    <a:pt x="449" y="264"/>
                    <a:pt x="448" y="269"/>
                  </a:cubicBezTo>
                  <a:cubicBezTo>
                    <a:pt x="441" y="266"/>
                    <a:pt x="434" y="263"/>
                    <a:pt x="427" y="259"/>
                  </a:cubicBezTo>
                  <a:moveTo>
                    <a:pt x="442" y="243"/>
                  </a:moveTo>
                  <a:cubicBezTo>
                    <a:pt x="440" y="241"/>
                    <a:pt x="437" y="239"/>
                    <a:pt x="435" y="237"/>
                  </a:cubicBezTo>
                  <a:cubicBezTo>
                    <a:pt x="436" y="232"/>
                    <a:pt x="438" y="227"/>
                    <a:pt x="440" y="222"/>
                  </a:cubicBezTo>
                  <a:cubicBezTo>
                    <a:pt x="442" y="217"/>
                    <a:pt x="444" y="212"/>
                    <a:pt x="445" y="206"/>
                  </a:cubicBezTo>
                  <a:cubicBezTo>
                    <a:pt x="450" y="210"/>
                    <a:pt x="455" y="214"/>
                    <a:pt x="459" y="218"/>
                  </a:cubicBezTo>
                  <a:cubicBezTo>
                    <a:pt x="456" y="228"/>
                    <a:pt x="453" y="238"/>
                    <a:pt x="452" y="249"/>
                  </a:cubicBezTo>
                  <a:cubicBezTo>
                    <a:pt x="452" y="249"/>
                    <a:pt x="452" y="250"/>
                    <a:pt x="451" y="250"/>
                  </a:cubicBezTo>
                  <a:cubicBezTo>
                    <a:pt x="448" y="248"/>
                    <a:pt x="445" y="245"/>
                    <a:pt x="442" y="243"/>
                  </a:cubicBezTo>
                  <a:moveTo>
                    <a:pt x="412" y="217"/>
                  </a:moveTo>
                  <a:cubicBezTo>
                    <a:pt x="406" y="212"/>
                    <a:pt x="400" y="207"/>
                    <a:pt x="394" y="201"/>
                  </a:cubicBezTo>
                  <a:cubicBezTo>
                    <a:pt x="398" y="200"/>
                    <a:pt x="401" y="199"/>
                    <a:pt x="405" y="197"/>
                  </a:cubicBezTo>
                  <a:cubicBezTo>
                    <a:pt x="406" y="198"/>
                    <a:pt x="407" y="199"/>
                    <a:pt x="409" y="200"/>
                  </a:cubicBezTo>
                  <a:cubicBezTo>
                    <a:pt x="410" y="200"/>
                    <a:pt x="410" y="199"/>
                    <a:pt x="409" y="198"/>
                  </a:cubicBezTo>
                  <a:cubicBezTo>
                    <a:pt x="409" y="198"/>
                    <a:pt x="408" y="197"/>
                    <a:pt x="407" y="196"/>
                  </a:cubicBezTo>
                  <a:cubicBezTo>
                    <a:pt x="411" y="195"/>
                    <a:pt x="414" y="194"/>
                    <a:pt x="418" y="193"/>
                  </a:cubicBezTo>
                  <a:cubicBezTo>
                    <a:pt x="416" y="201"/>
                    <a:pt x="414" y="209"/>
                    <a:pt x="412" y="217"/>
                  </a:cubicBezTo>
                  <a:moveTo>
                    <a:pt x="385" y="205"/>
                  </a:moveTo>
                  <a:cubicBezTo>
                    <a:pt x="386" y="204"/>
                    <a:pt x="387" y="204"/>
                    <a:pt x="389" y="203"/>
                  </a:cubicBezTo>
                  <a:cubicBezTo>
                    <a:pt x="388" y="205"/>
                    <a:pt x="388" y="207"/>
                    <a:pt x="387" y="209"/>
                  </a:cubicBezTo>
                  <a:cubicBezTo>
                    <a:pt x="386" y="208"/>
                    <a:pt x="384" y="207"/>
                    <a:pt x="383" y="206"/>
                  </a:cubicBezTo>
                  <a:cubicBezTo>
                    <a:pt x="383" y="206"/>
                    <a:pt x="384" y="205"/>
                    <a:pt x="385" y="205"/>
                  </a:cubicBezTo>
                  <a:moveTo>
                    <a:pt x="385" y="218"/>
                  </a:moveTo>
                  <a:cubicBezTo>
                    <a:pt x="384" y="221"/>
                    <a:pt x="383" y="225"/>
                    <a:pt x="382" y="228"/>
                  </a:cubicBezTo>
                  <a:cubicBezTo>
                    <a:pt x="379" y="226"/>
                    <a:pt x="376" y="224"/>
                    <a:pt x="372" y="222"/>
                  </a:cubicBezTo>
                  <a:cubicBezTo>
                    <a:pt x="369" y="220"/>
                    <a:pt x="364" y="220"/>
                    <a:pt x="361" y="217"/>
                  </a:cubicBezTo>
                  <a:cubicBezTo>
                    <a:pt x="369" y="216"/>
                    <a:pt x="377" y="216"/>
                    <a:pt x="385" y="218"/>
                  </a:cubicBezTo>
                  <a:moveTo>
                    <a:pt x="109" y="331"/>
                  </a:moveTo>
                  <a:cubicBezTo>
                    <a:pt x="95" y="350"/>
                    <a:pt x="77" y="364"/>
                    <a:pt x="61" y="372"/>
                  </a:cubicBezTo>
                  <a:cubicBezTo>
                    <a:pt x="75" y="357"/>
                    <a:pt x="92" y="338"/>
                    <a:pt x="108" y="320"/>
                  </a:cubicBezTo>
                  <a:cubicBezTo>
                    <a:pt x="118" y="326"/>
                    <a:pt x="118" y="326"/>
                    <a:pt x="121" y="335"/>
                  </a:cubicBezTo>
                  <a:cubicBezTo>
                    <a:pt x="117" y="334"/>
                    <a:pt x="113" y="333"/>
                    <a:pt x="109" y="331"/>
                  </a:cubicBezTo>
                  <a:moveTo>
                    <a:pt x="246" y="344"/>
                  </a:moveTo>
                  <a:cubicBezTo>
                    <a:pt x="246" y="337"/>
                    <a:pt x="252" y="331"/>
                    <a:pt x="255" y="325"/>
                  </a:cubicBezTo>
                  <a:cubicBezTo>
                    <a:pt x="257" y="320"/>
                    <a:pt x="258" y="315"/>
                    <a:pt x="260" y="311"/>
                  </a:cubicBezTo>
                  <a:cubicBezTo>
                    <a:pt x="261" y="304"/>
                    <a:pt x="263" y="297"/>
                    <a:pt x="264" y="290"/>
                  </a:cubicBezTo>
                  <a:cubicBezTo>
                    <a:pt x="265" y="285"/>
                    <a:pt x="265" y="279"/>
                    <a:pt x="268" y="274"/>
                  </a:cubicBezTo>
                  <a:cubicBezTo>
                    <a:pt x="269" y="272"/>
                    <a:pt x="267" y="271"/>
                    <a:pt x="266" y="272"/>
                  </a:cubicBezTo>
                  <a:cubicBezTo>
                    <a:pt x="263" y="276"/>
                    <a:pt x="263" y="281"/>
                    <a:pt x="262" y="285"/>
                  </a:cubicBezTo>
                  <a:cubicBezTo>
                    <a:pt x="261" y="294"/>
                    <a:pt x="259" y="302"/>
                    <a:pt x="256" y="310"/>
                  </a:cubicBezTo>
                  <a:cubicBezTo>
                    <a:pt x="254" y="318"/>
                    <a:pt x="252" y="325"/>
                    <a:pt x="249" y="332"/>
                  </a:cubicBezTo>
                  <a:cubicBezTo>
                    <a:pt x="246" y="336"/>
                    <a:pt x="244" y="340"/>
                    <a:pt x="244" y="345"/>
                  </a:cubicBezTo>
                  <a:cubicBezTo>
                    <a:pt x="230" y="349"/>
                    <a:pt x="216" y="353"/>
                    <a:pt x="202" y="356"/>
                  </a:cubicBezTo>
                  <a:cubicBezTo>
                    <a:pt x="202" y="355"/>
                    <a:pt x="203" y="353"/>
                    <a:pt x="203" y="351"/>
                  </a:cubicBezTo>
                  <a:cubicBezTo>
                    <a:pt x="205" y="343"/>
                    <a:pt x="209" y="336"/>
                    <a:pt x="212" y="328"/>
                  </a:cubicBezTo>
                  <a:cubicBezTo>
                    <a:pt x="216" y="319"/>
                    <a:pt x="218" y="309"/>
                    <a:pt x="222" y="299"/>
                  </a:cubicBezTo>
                  <a:cubicBezTo>
                    <a:pt x="223" y="298"/>
                    <a:pt x="220" y="297"/>
                    <a:pt x="220" y="299"/>
                  </a:cubicBezTo>
                  <a:cubicBezTo>
                    <a:pt x="214" y="312"/>
                    <a:pt x="210" y="326"/>
                    <a:pt x="204" y="339"/>
                  </a:cubicBezTo>
                  <a:cubicBezTo>
                    <a:pt x="202" y="344"/>
                    <a:pt x="201" y="351"/>
                    <a:pt x="199" y="357"/>
                  </a:cubicBezTo>
                  <a:cubicBezTo>
                    <a:pt x="193" y="359"/>
                    <a:pt x="188" y="360"/>
                    <a:pt x="183" y="361"/>
                  </a:cubicBezTo>
                  <a:cubicBezTo>
                    <a:pt x="184" y="358"/>
                    <a:pt x="185" y="354"/>
                    <a:pt x="186" y="351"/>
                  </a:cubicBezTo>
                  <a:cubicBezTo>
                    <a:pt x="188" y="341"/>
                    <a:pt x="192" y="332"/>
                    <a:pt x="194" y="322"/>
                  </a:cubicBezTo>
                  <a:cubicBezTo>
                    <a:pt x="195" y="317"/>
                    <a:pt x="197" y="311"/>
                    <a:pt x="194" y="306"/>
                  </a:cubicBezTo>
                  <a:cubicBezTo>
                    <a:pt x="193" y="305"/>
                    <a:pt x="191" y="306"/>
                    <a:pt x="192" y="308"/>
                  </a:cubicBezTo>
                  <a:cubicBezTo>
                    <a:pt x="194" y="312"/>
                    <a:pt x="191" y="319"/>
                    <a:pt x="190" y="324"/>
                  </a:cubicBezTo>
                  <a:cubicBezTo>
                    <a:pt x="188" y="331"/>
                    <a:pt x="185" y="339"/>
                    <a:pt x="184" y="346"/>
                  </a:cubicBezTo>
                  <a:cubicBezTo>
                    <a:pt x="182" y="351"/>
                    <a:pt x="181" y="357"/>
                    <a:pt x="180" y="362"/>
                  </a:cubicBezTo>
                  <a:cubicBezTo>
                    <a:pt x="179" y="362"/>
                    <a:pt x="178" y="363"/>
                    <a:pt x="177" y="363"/>
                  </a:cubicBezTo>
                  <a:cubicBezTo>
                    <a:pt x="165" y="366"/>
                    <a:pt x="153" y="366"/>
                    <a:pt x="139" y="368"/>
                  </a:cubicBezTo>
                  <a:cubicBezTo>
                    <a:pt x="141" y="365"/>
                    <a:pt x="142" y="363"/>
                    <a:pt x="143" y="360"/>
                  </a:cubicBezTo>
                  <a:cubicBezTo>
                    <a:pt x="149" y="348"/>
                    <a:pt x="153" y="336"/>
                    <a:pt x="162" y="326"/>
                  </a:cubicBezTo>
                  <a:cubicBezTo>
                    <a:pt x="163" y="325"/>
                    <a:pt x="161" y="323"/>
                    <a:pt x="160" y="324"/>
                  </a:cubicBezTo>
                  <a:cubicBezTo>
                    <a:pt x="152" y="334"/>
                    <a:pt x="147" y="345"/>
                    <a:pt x="142" y="357"/>
                  </a:cubicBezTo>
                  <a:cubicBezTo>
                    <a:pt x="140" y="360"/>
                    <a:pt x="139" y="363"/>
                    <a:pt x="138" y="366"/>
                  </a:cubicBezTo>
                  <a:cubicBezTo>
                    <a:pt x="139" y="345"/>
                    <a:pt x="140" y="325"/>
                    <a:pt x="121" y="310"/>
                  </a:cubicBezTo>
                  <a:cubicBezTo>
                    <a:pt x="138" y="294"/>
                    <a:pt x="152" y="279"/>
                    <a:pt x="169" y="266"/>
                  </a:cubicBezTo>
                  <a:cubicBezTo>
                    <a:pt x="191" y="248"/>
                    <a:pt x="213" y="230"/>
                    <a:pt x="231" y="208"/>
                  </a:cubicBezTo>
                  <a:cubicBezTo>
                    <a:pt x="248" y="188"/>
                    <a:pt x="265" y="168"/>
                    <a:pt x="282" y="147"/>
                  </a:cubicBezTo>
                  <a:cubicBezTo>
                    <a:pt x="288" y="140"/>
                    <a:pt x="295" y="136"/>
                    <a:pt x="305" y="135"/>
                  </a:cubicBezTo>
                  <a:cubicBezTo>
                    <a:pt x="319" y="134"/>
                    <a:pt x="332" y="135"/>
                    <a:pt x="344" y="141"/>
                  </a:cubicBezTo>
                  <a:cubicBezTo>
                    <a:pt x="342" y="142"/>
                    <a:pt x="340" y="143"/>
                    <a:pt x="338" y="143"/>
                  </a:cubicBezTo>
                  <a:cubicBezTo>
                    <a:pt x="336" y="144"/>
                    <a:pt x="337" y="147"/>
                    <a:pt x="340" y="147"/>
                  </a:cubicBezTo>
                  <a:cubicBezTo>
                    <a:pt x="343" y="146"/>
                    <a:pt x="345" y="145"/>
                    <a:pt x="348" y="143"/>
                  </a:cubicBezTo>
                  <a:cubicBezTo>
                    <a:pt x="350" y="145"/>
                    <a:pt x="352" y="146"/>
                    <a:pt x="354" y="148"/>
                  </a:cubicBezTo>
                  <a:cubicBezTo>
                    <a:pt x="368" y="160"/>
                    <a:pt x="369" y="166"/>
                    <a:pt x="357" y="183"/>
                  </a:cubicBezTo>
                  <a:cubicBezTo>
                    <a:pt x="352" y="189"/>
                    <a:pt x="346" y="195"/>
                    <a:pt x="341" y="201"/>
                  </a:cubicBezTo>
                  <a:cubicBezTo>
                    <a:pt x="332" y="212"/>
                    <a:pt x="332" y="214"/>
                    <a:pt x="345" y="222"/>
                  </a:cubicBezTo>
                  <a:cubicBezTo>
                    <a:pt x="349" y="220"/>
                    <a:pt x="353" y="218"/>
                    <a:pt x="358" y="217"/>
                  </a:cubicBezTo>
                  <a:cubicBezTo>
                    <a:pt x="358" y="218"/>
                    <a:pt x="358" y="218"/>
                    <a:pt x="358" y="218"/>
                  </a:cubicBezTo>
                  <a:cubicBezTo>
                    <a:pt x="358" y="219"/>
                    <a:pt x="359" y="219"/>
                    <a:pt x="359" y="220"/>
                  </a:cubicBezTo>
                  <a:cubicBezTo>
                    <a:pt x="359" y="219"/>
                    <a:pt x="358" y="220"/>
                    <a:pt x="358" y="221"/>
                  </a:cubicBezTo>
                  <a:cubicBezTo>
                    <a:pt x="354" y="232"/>
                    <a:pt x="351" y="243"/>
                    <a:pt x="348" y="255"/>
                  </a:cubicBezTo>
                  <a:cubicBezTo>
                    <a:pt x="348" y="256"/>
                    <a:pt x="348" y="258"/>
                    <a:pt x="347" y="260"/>
                  </a:cubicBezTo>
                  <a:cubicBezTo>
                    <a:pt x="345" y="259"/>
                    <a:pt x="344" y="258"/>
                    <a:pt x="342" y="257"/>
                  </a:cubicBezTo>
                  <a:cubicBezTo>
                    <a:pt x="337" y="255"/>
                    <a:pt x="333" y="252"/>
                    <a:pt x="329" y="250"/>
                  </a:cubicBezTo>
                  <a:cubicBezTo>
                    <a:pt x="330" y="244"/>
                    <a:pt x="330" y="238"/>
                    <a:pt x="330" y="231"/>
                  </a:cubicBezTo>
                  <a:cubicBezTo>
                    <a:pt x="330" y="229"/>
                    <a:pt x="328" y="229"/>
                    <a:pt x="328" y="231"/>
                  </a:cubicBezTo>
                  <a:cubicBezTo>
                    <a:pt x="328" y="237"/>
                    <a:pt x="327" y="243"/>
                    <a:pt x="327" y="248"/>
                  </a:cubicBezTo>
                  <a:cubicBezTo>
                    <a:pt x="323" y="246"/>
                    <a:pt x="318" y="244"/>
                    <a:pt x="313" y="244"/>
                  </a:cubicBezTo>
                  <a:cubicBezTo>
                    <a:pt x="312" y="243"/>
                    <a:pt x="311" y="246"/>
                    <a:pt x="313" y="246"/>
                  </a:cubicBezTo>
                  <a:cubicBezTo>
                    <a:pt x="318" y="247"/>
                    <a:pt x="322" y="249"/>
                    <a:pt x="326" y="251"/>
                  </a:cubicBezTo>
                  <a:cubicBezTo>
                    <a:pt x="325" y="259"/>
                    <a:pt x="324" y="265"/>
                    <a:pt x="322" y="273"/>
                  </a:cubicBezTo>
                  <a:cubicBezTo>
                    <a:pt x="317" y="270"/>
                    <a:pt x="312" y="267"/>
                    <a:pt x="307" y="264"/>
                  </a:cubicBezTo>
                  <a:cubicBezTo>
                    <a:pt x="307" y="260"/>
                    <a:pt x="308" y="255"/>
                    <a:pt x="308" y="251"/>
                  </a:cubicBezTo>
                  <a:cubicBezTo>
                    <a:pt x="308" y="250"/>
                    <a:pt x="306" y="250"/>
                    <a:pt x="306" y="251"/>
                  </a:cubicBezTo>
                  <a:cubicBezTo>
                    <a:pt x="305" y="255"/>
                    <a:pt x="305" y="258"/>
                    <a:pt x="304" y="262"/>
                  </a:cubicBezTo>
                  <a:cubicBezTo>
                    <a:pt x="303" y="262"/>
                    <a:pt x="302" y="261"/>
                    <a:pt x="301" y="260"/>
                  </a:cubicBezTo>
                  <a:cubicBezTo>
                    <a:pt x="301" y="260"/>
                    <a:pt x="300" y="261"/>
                    <a:pt x="300" y="262"/>
                  </a:cubicBezTo>
                  <a:cubicBezTo>
                    <a:pt x="301" y="263"/>
                    <a:pt x="303" y="264"/>
                    <a:pt x="304" y="265"/>
                  </a:cubicBezTo>
                  <a:cubicBezTo>
                    <a:pt x="302" y="276"/>
                    <a:pt x="300" y="287"/>
                    <a:pt x="296" y="298"/>
                  </a:cubicBezTo>
                  <a:cubicBezTo>
                    <a:pt x="290" y="296"/>
                    <a:pt x="283" y="295"/>
                    <a:pt x="278" y="292"/>
                  </a:cubicBezTo>
                  <a:cubicBezTo>
                    <a:pt x="282" y="281"/>
                    <a:pt x="285" y="270"/>
                    <a:pt x="288" y="259"/>
                  </a:cubicBezTo>
                  <a:cubicBezTo>
                    <a:pt x="289" y="258"/>
                    <a:pt x="286" y="257"/>
                    <a:pt x="286" y="259"/>
                  </a:cubicBezTo>
                  <a:cubicBezTo>
                    <a:pt x="283" y="269"/>
                    <a:pt x="280" y="280"/>
                    <a:pt x="276" y="291"/>
                  </a:cubicBezTo>
                  <a:cubicBezTo>
                    <a:pt x="275" y="290"/>
                    <a:pt x="273" y="289"/>
                    <a:pt x="272" y="288"/>
                  </a:cubicBezTo>
                  <a:cubicBezTo>
                    <a:pt x="271" y="287"/>
                    <a:pt x="269" y="289"/>
                    <a:pt x="270" y="290"/>
                  </a:cubicBezTo>
                  <a:cubicBezTo>
                    <a:pt x="271" y="291"/>
                    <a:pt x="273" y="293"/>
                    <a:pt x="275" y="294"/>
                  </a:cubicBezTo>
                  <a:cubicBezTo>
                    <a:pt x="274" y="296"/>
                    <a:pt x="274" y="298"/>
                    <a:pt x="273" y="299"/>
                  </a:cubicBezTo>
                  <a:cubicBezTo>
                    <a:pt x="271" y="306"/>
                    <a:pt x="268" y="311"/>
                    <a:pt x="266" y="318"/>
                  </a:cubicBezTo>
                  <a:cubicBezTo>
                    <a:pt x="265" y="320"/>
                    <a:pt x="265" y="322"/>
                    <a:pt x="264" y="325"/>
                  </a:cubicBezTo>
                  <a:cubicBezTo>
                    <a:pt x="264" y="323"/>
                    <a:pt x="258" y="338"/>
                    <a:pt x="255" y="333"/>
                  </a:cubicBezTo>
                  <a:cubicBezTo>
                    <a:pt x="255" y="332"/>
                    <a:pt x="254" y="333"/>
                    <a:pt x="255" y="333"/>
                  </a:cubicBezTo>
                  <a:cubicBezTo>
                    <a:pt x="255" y="336"/>
                    <a:pt x="257" y="336"/>
                    <a:pt x="259" y="335"/>
                  </a:cubicBezTo>
                  <a:cubicBezTo>
                    <a:pt x="264" y="334"/>
                    <a:pt x="266" y="328"/>
                    <a:pt x="267" y="324"/>
                  </a:cubicBezTo>
                  <a:cubicBezTo>
                    <a:pt x="270" y="314"/>
                    <a:pt x="274" y="305"/>
                    <a:pt x="277" y="295"/>
                  </a:cubicBezTo>
                  <a:cubicBezTo>
                    <a:pt x="282" y="298"/>
                    <a:pt x="288" y="300"/>
                    <a:pt x="294" y="302"/>
                  </a:cubicBezTo>
                  <a:cubicBezTo>
                    <a:pt x="292" y="308"/>
                    <a:pt x="289" y="314"/>
                    <a:pt x="287" y="320"/>
                  </a:cubicBezTo>
                  <a:cubicBezTo>
                    <a:pt x="285" y="324"/>
                    <a:pt x="283" y="337"/>
                    <a:pt x="277" y="331"/>
                  </a:cubicBezTo>
                  <a:cubicBezTo>
                    <a:pt x="277" y="330"/>
                    <a:pt x="276" y="331"/>
                    <a:pt x="277" y="331"/>
                  </a:cubicBezTo>
                  <a:cubicBezTo>
                    <a:pt x="277" y="332"/>
                    <a:pt x="278" y="333"/>
                    <a:pt x="278" y="334"/>
                  </a:cubicBezTo>
                  <a:cubicBezTo>
                    <a:pt x="274" y="335"/>
                    <a:pt x="270" y="337"/>
                    <a:pt x="266" y="338"/>
                  </a:cubicBezTo>
                  <a:cubicBezTo>
                    <a:pt x="260" y="340"/>
                    <a:pt x="253" y="342"/>
                    <a:pt x="246" y="344"/>
                  </a:cubicBezTo>
                  <a:moveTo>
                    <a:pt x="308" y="327"/>
                  </a:moveTo>
                  <a:cubicBezTo>
                    <a:pt x="308" y="326"/>
                    <a:pt x="309" y="325"/>
                    <a:pt x="309" y="324"/>
                  </a:cubicBezTo>
                  <a:cubicBezTo>
                    <a:pt x="312" y="319"/>
                    <a:pt x="313" y="313"/>
                    <a:pt x="315" y="308"/>
                  </a:cubicBezTo>
                  <a:cubicBezTo>
                    <a:pt x="320" y="309"/>
                    <a:pt x="325" y="311"/>
                    <a:pt x="331" y="313"/>
                  </a:cubicBezTo>
                  <a:cubicBezTo>
                    <a:pt x="330" y="314"/>
                    <a:pt x="330" y="316"/>
                    <a:pt x="329" y="317"/>
                  </a:cubicBezTo>
                  <a:cubicBezTo>
                    <a:pt x="329" y="317"/>
                    <a:pt x="328" y="319"/>
                    <a:pt x="327" y="322"/>
                  </a:cubicBezTo>
                  <a:cubicBezTo>
                    <a:pt x="322" y="324"/>
                    <a:pt x="316" y="325"/>
                    <a:pt x="310" y="326"/>
                  </a:cubicBezTo>
                  <a:cubicBezTo>
                    <a:pt x="309" y="326"/>
                    <a:pt x="308" y="327"/>
                    <a:pt x="308" y="327"/>
                  </a:cubicBezTo>
                  <a:moveTo>
                    <a:pt x="332" y="320"/>
                  </a:moveTo>
                  <a:cubicBezTo>
                    <a:pt x="333" y="318"/>
                    <a:pt x="333" y="316"/>
                    <a:pt x="334" y="314"/>
                  </a:cubicBezTo>
                  <a:cubicBezTo>
                    <a:pt x="336" y="315"/>
                    <a:pt x="338" y="316"/>
                    <a:pt x="340" y="317"/>
                  </a:cubicBezTo>
                  <a:cubicBezTo>
                    <a:pt x="338" y="318"/>
                    <a:pt x="335" y="319"/>
                    <a:pt x="332" y="320"/>
                  </a:cubicBezTo>
                  <a:moveTo>
                    <a:pt x="365" y="317"/>
                  </a:moveTo>
                  <a:cubicBezTo>
                    <a:pt x="369" y="312"/>
                    <a:pt x="374" y="308"/>
                    <a:pt x="379" y="303"/>
                  </a:cubicBezTo>
                  <a:cubicBezTo>
                    <a:pt x="381" y="304"/>
                    <a:pt x="382" y="305"/>
                    <a:pt x="384" y="305"/>
                  </a:cubicBezTo>
                  <a:cubicBezTo>
                    <a:pt x="384" y="305"/>
                    <a:pt x="385" y="305"/>
                    <a:pt x="385" y="306"/>
                  </a:cubicBezTo>
                  <a:cubicBezTo>
                    <a:pt x="385" y="306"/>
                    <a:pt x="385" y="306"/>
                    <a:pt x="385" y="306"/>
                  </a:cubicBezTo>
                  <a:cubicBezTo>
                    <a:pt x="385" y="307"/>
                    <a:pt x="385" y="310"/>
                    <a:pt x="385" y="313"/>
                  </a:cubicBezTo>
                  <a:cubicBezTo>
                    <a:pt x="383" y="313"/>
                    <a:pt x="381" y="314"/>
                    <a:pt x="379" y="315"/>
                  </a:cubicBezTo>
                  <a:cubicBezTo>
                    <a:pt x="378" y="314"/>
                    <a:pt x="378" y="312"/>
                    <a:pt x="378" y="311"/>
                  </a:cubicBezTo>
                  <a:cubicBezTo>
                    <a:pt x="378" y="310"/>
                    <a:pt x="376" y="310"/>
                    <a:pt x="376" y="311"/>
                  </a:cubicBezTo>
                  <a:cubicBezTo>
                    <a:pt x="376" y="312"/>
                    <a:pt x="376" y="314"/>
                    <a:pt x="376" y="316"/>
                  </a:cubicBezTo>
                  <a:cubicBezTo>
                    <a:pt x="375" y="316"/>
                    <a:pt x="374" y="316"/>
                    <a:pt x="373" y="317"/>
                  </a:cubicBezTo>
                  <a:cubicBezTo>
                    <a:pt x="370" y="317"/>
                    <a:pt x="368" y="318"/>
                    <a:pt x="365" y="317"/>
                  </a:cubicBezTo>
                  <a:moveTo>
                    <a:pt x="404" y="307"/>
                  </a:moveTo>
                  <a:cubicBezTo>
                    <a:pt x="404" y="306"/>
                    <a:pt x="404" y="306"/>
                    <a:pt x="403" y="305"/>
                  </a:cubicBezTo>
                  <a:cubicBezTo>
                    <a:pt x="401" y="304"/>
                    <a:pt x="402" y="304"/>
                    <a:pt x="399" y="304"/>
                  </a:cubicBezTo>
                  <a:cubicBezTo>
                    <a:pt x="399" y="304"/>
                    <a:pt x="398" y="305"/>
                    <a:pt x="398" y="305"/>
                  </a:cubicBezTo>
                  <a:cubicBezTo>
                    <a:pt x="396" y="305"/>
                    <a:pt x="393" y="304"/>
                    <a:pt x="391" y="303"/>
                  </a:cubicBezTo>
                  <a:cubicBezTo>
                    <a:pt x="391" y="301"/>
                    <a:pt x="391" y="299"/>
                    <a:pt x="392" y="296"/>
                  </a:cubicBezTo>
                  <a:cubicBezTo>
                    <a:pt x="393" y="295"/>
                    <a:pt x="393" y="294"/>
                    <a:pt x="394" y="293"/>
                  </a:cubicBezTo>
                  <a:cubicBezTo>
                    <a:pt x="395" y="293"/>
                    <a:pt x="396" y="294"/>
                    <a:pt x="397" y="294"/>
                  </a:cubicBezTo>
                  <a:cubicBezTo>
                    <a:pt x="398" y="294"/>
                    <a:pt x="402" y="296"/>
                    <a:pt x="406" y="297"/>
                  </a:cubicBezTo>
                  <a:cubicBezTo>
                    <a:pt x="406" y="299"/>
                    <a:pt x="406" y="301"/>
                    <a:pt x="405" y="302"/>
                  </a:cubicBezTo>
                  <a:cubicBezTo>
                    <a:pt x="405" y="304"/>
                    <a:pt x="407" y="304"/>
                    <a:pt x="408" y="303"/>
                  </a:cubicBezTo>
                  <a:cubicBezTo>
                    <a:pt x="409" y="302"/>
                    <a:pt x="411" y="300"/>
                    <a:pt x="412" y="299"/>
                  </a:cubicBezTo>
                  <a:cubicBezTo>
                    <a:pt x="417" y="300"/>
                    <a:pt x="421" y="301"/>
                    <a:pt x="424" y="300"/>
                  </a:cubicBezTo>
                  <a:cubicBezTo>
                    <a:pt x="422" y="301"/>
                    <a:pt x="420" y="302"/>
                    <a:pt x="418" y="302"/>
                  </a:cubicBezTo>
                  <a:cubicBezTo>
                    <a:pt x="413" y="304"/>
                    <a:pt x="409" y="305"/>
                    <a:pt x="404" y="307"/>
                  </a:cubicBezTo>
                  <a:moveTo>
                    <a:pt x="455" y="290"/>
                  </a:moveTo>
                  <a:cubicBezTo>
                    <a:pt x="455" y="290"/>
                    <a:pt x="454" y="287"/>
                    <a:pt x="454" y="283"/>
                  </a:cubicBezTo>
                  <a:cubicBezTo>
                    <a:pt x="454" y="282"/>
                    <a:pt x="452" y="282"/>
                    <a:pt x="452" y="283"/>
                  </a:cubicBezTo>
                  <a:cubicBezTo>
                    <a:pt x="452" y="286"/>
                    <a:pt x="453" y="288"/>
                    <a:pt x="454" y="291"/>
                  </a:cubicBezTo>
                  <a:cubicBezTo>
                    <a:pt x="451" y="292"/>
                    <a:pt x="449" y="293"/>
                    <a:pt x="446" y="293"/>
                  </a:cubicBezTo>
                  <a:cubicBezTo>
                    <a:pt x="446" y="293"/>
                    <a:pt x="447" y="293"/>
                    <a:pt x="447" y="293"/>
                  </a:cubicBezTo>
                  <a:cubicBezTo>
                    <a:pt x="448" y="286"/>
                    <a:pt x="450" y="280"/>
                    <a:pt x="451" y="274"/>
                  </a:cubicBezTo>
                  <a:cubicBezTo>
                    <a:pt x="454" y="276"/>
                    <a:pt x="458" y="276"/>
                    <a:pt x="461" y="276"/>
                  </a:cubicBezTo>
                  <a:cubicBezTo>
                    <a:pt x="461" y="276"/>
                    <a:pt x="462" y="276"/>
                    <a:pt x="462" y="276"/>
                  </a:cubicBezTo>
                  <a:cubicBezTo>
                    <a:pt x="461" y="278"/>
                    <a:pt x="461" y="280"/>
                    <a:pt x="460" y="282"/>
                  </a:cubicBezTo>
                  <a:cubicBezTo>
                    <a:pt x="460" y="284"/>
                    <a:pt x="459" y="288"/>
                    <a:pt x="457" y="290"/>
                  </a:cubicBezTo>
                  <a:cubicBezTo>
                    <a:pt x="457" y="290"/>
                    <a:pt x="456" y="290"/>
                    <a:pt x="455" y="290"/>
                  </a:cubicBezTo>
                  <a:moveTo>
                    <a:pt x="464" y="270"/>
                  </a:moveTo>
                  <a:cubicBezTo>
                    <a:pt x="463" y="271"/>
                    <a:pt x="463" y="273"/>
                    <a:pt x="462" y="275"/>
                  </a:cubicBezTo>
                  <a:cubicBezTo>
                    <a:pt x="462" y="274"/>
                    <a:pt x="462" y="274"/>
                    <a:pt x="461" y="274"/>
                  </a:cubicBezTo>
                  <a:cubicBezTo>
                    <a:pt x="458" y="273"/>
                    <a:pt x="455" y="271"/>
                    <a:pt x="452" y="270"/>
                  </a:cubicBezTo>
                  <a:cubicBezTo>
                    <a:pt x="453" y="266"/>
                    <a:pt x="454" y="262"/>
                    <a:pt x="454" y="259"/>
                  </a:cubicBezTo>
                  <a:cubicBezTo>
                    <a:pt x="456" y="259"/>
                    <a:pt x="457" y="260"/>
                    <a:pt x="458" y="261"/>
                  </a:cubicBezTo>
                  <a:cubicBezTo>
                    <a:pt x="460" y="263"/>
                    <a:pt x="462" y="264"/>
                    <a:pt x="465" y="266"/>
                  </a:cubicBezTo>
                  <a:cubicBezTo>
                    <a:pt x="465" y="267"/>
                    <a:pt x="464" y="268"/>
                    <a:pt x="464" y="270"/>
                  </a:cubicBezTo>
                  <a:moveTo>
                    <a:pt x="467" y="261"/>
                  </a:moveTo>
                  <a:cubicBezTo>
                    <a:pt x="463" y="259"/>
                    <a:pt x="459" y="256"/>
                    <a:pt x="455" y="253"/>
                  </a:cubicBezTo>
                  <a:cubicBezTo>
                    <a:pt x="457" y="242"/>
                    <a:pt x="459" y="231"/>
                    <a:pt x="462" y="220"/>
                  </a:cubicBezTo>
                  <a:cubicBezTo>
                    <a:pt x="465" y="223"/>
                    <a:pt x="467" y="226"/>
                    <a:pt x="470" y="229"/>
                  </a:cubicBezTo>
                  <a:cubicBezTo>
                    <a:pt x="472" y="231"/>
                    <a:pt x="473" y="233"/>
                    <a:pt x="475" y="235"/>
                  </a:cubicBezTo>
                  <a:cubicBezTo>
                    <a:pt x="472" y="244"/>
                    <a:pt x="469" y="252"/>
                    <a:pt x="467" y="261"/>
                  </a:cubicBezTo>
                  <a:moveTo>
                    <a:pt x="479" y="264"/>
                  </a:moveTo>
                  <a:cubicBezTo>
                    <a:pt x="479" y="265"/>
                    <a:pt x="478" y="266"/>
                    <a:pt x="478" y="267"/>
                  </a:cubicBezTo>
                  <a:cubicBezTo>
                    <a:pt x="478" y="267"/>
                    <a:pt x="478" y="267"/>
                    <a:pt x="478" y="267"/>
                  </a:cubicBezTo>
                  <a:cubicBezTo>
                    <a:pt x="478" y="267"/>
                    <a:pt x="478" y="267"/>
                    <a:pt x="478" y="267"/>
                  </a:cubicBezTo>
                  <a:cubicBezTo>
                    <a:pt x="478" y="266"/>
                    <a:pt x="477" y="266"/>
                    <a:pt x="476" y="267"/>
                  </a:cubicBezTo>
                  <a:cubicBezTo>
                    <a:pt x="474" y="266"/>
                    <a:pt x="472" y="264"/>
                    <a:pt x="470" y="263"/>
                  </a:cubicBezTo>
                  <a:cubicBezTo>
                    <a:pt x="472" y="256"/>
                    <a:pt x="474" y="250"/>
                    <a:pt x="476" y="243"/>
                  </a:cubicBezTo>
                  <a:cubicBezTo>
                    <a:pt x="476" y="242"/>
                    <a:pt x="477" y="240"/>
                    <a:pt x="477" y="239"/>
                  </a:cubicBezTo>
                  <a:cubicBezTo>
                    <a:pt x="479" y="242"/>
                    <a:pt x="481" y="245"/>
                    <a:pt x="483" y="248"/>
                  </a:cubicBezTo>
                  <a:cubicBezTo>
                    <a:pt x="482" y="253"/>
                    <a:pt x="480" y="259"/>
                    <a:pt x="479" y="264"/>
                  </a:cubicBezTo>
                  <a:moveTo>
                    <a:pt x="485" y="242"/>
                  </a:moveTo>
                  <a:cubicBezTo>
                    <a:pt x="483" y="239"/>
                    <a:pt x="481" y="236"/>
                    <a:pt x="479" y="233"/>
                  </a:cubicBezTo>
                  <a:cubicBezTo>
                    <a:pt x="482" y="223"/>
                    <a:pt x="485" y="212"/>
                    <a:pt x="488" y="201"/>
                  </a:cubicBezTo>
                  <a:cubicBezTo>
                    <a:pt x="489" y="197"/>
                    <a:pt x="490" y="194"/>
                    <a:pt x="490" y="190"/>
                  </a:cubicBezTo>
                  <a:cubicBezTo>
                    <a:pt x="492" y="192"/>
                    <a:pt x="494" y="194"/>
                    <a:pt x="495" y="197"/>
                  </a:cubicBezTo>
                  <a:cubicBezTo>
                    <a:pt x="494" y="201"/>
                    <a:pt x="493" y="206"/>
                    <a:pt x="492" y="211"/>
                  </a:cubicBezTo>
                  <a:cubicBezTo>
                    <a:pt x="490" y="221"/>
                    <a:pt x="487" y="231"/>
                    <a:pt x="485" y="242"/>
                  </a:cubicBezTo>
                  <a:moveTo>
                    <a:pt x="501" y="261"/>
                  </a:moveTo>
                  <a:cubicBezTo>
                    <a:pt x="497" y="256"/>
                    <a:pt x="493" y="251"/>
                    <a:pt x="488" y="246"/>
                  </a:cubicBezTo>
                  <a:cubicBezTo>
                    <a:pt x="491" y="235"/>
                    <a:pt x="494" y="223"/>
                    <a:pt x="496" y="212"/>
                  </a:cubicBezTo>
                  <a:cubicBezTo>
                    <a:pt x="497" y="208"/>
                    <a:pt x="498" y="205"/>
                    <a:pt x="499" y="201"/>
                  </a:cubicBezTo>
                  <a:cubicBezTo>
                    <a:pt x="499" y="201"/>
                    <a:pt x="499" y="202"/>
                    <a:pt x="499" y="202"/>
                  </a:cubicBezTo>
                  <a:cubicBezTo>
                    <a:pt x="501" y="204"/>
                    <a:pt x="503" y="207"/>
                    <a:pt x="507" y="211"/>
                  </a:cubicBezTo>
                  <a:cubicBezTo>
                    <a:pt x="504" y="227"/>
                    <a:pt x="501" y="244"/>
                    <a:pt x="501" y="261"/>
                  </a:cubicBezTo>
                  <a:moveTo>
                    <a:pt x="508" y="204"/>
                  </a:moveTo>
                  <a:cubicBezTo>
                    <a:pt x="505" y="201"/>
                    <a:pt x="502" y="198"/>
                    <a:pt x="500" y="195"/>
                  </a:cubicBezTo>
                  <a:cubicBezTo>
                    <a:pt x="501" y="189"/>
                    <a:pt x="502" y="183"/>
                    <a:pt x="503" y="177"/>
                  </a:cubicBezTo>
                  <a:cubicBezTo>
                    <a:pt x="505" y="172"/>
                    <a:pt x="506" y="166"/>
                    <a:pt x="506" y="160"/>
                  </a:cubicBezTo>
                  <a:cubicBezTo>
                    <a:pt x="510" y="159"/>
                    <a:pt x="513" y="157"/>
                    <a:pt x="516" y="156"/>
                  </a:cubicBezTo>
                  <a:cubicBezTo>
                    <a:pt x="514" y="165"/>
                    <a:pt x="513" y="175"/>
                    <a:pt x="511" y="184"/>
                  </a:cubicBezTo>
                  <a:cubicBezTo>
                    <a:pt x="510" y="191"/>
                    <a:pt x="509" y="197"/>
                    <a:pt x="508" y="20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13"/>
            <p:cNvSpPr/>
            <p:nvPr/>
          </p:nvSpPr>
          <p:spPr bwMode="auto">
            <a:xfrm>
              <a:off x="11964988" y="5118100"/>
              <a:ext cx="38100" cy="236538"/>
            </a:xfrm>
            <a:custGeom>
              <a:avLst/>
              <a:gdLst>
                <a:gd name="T0" fmla="*/ 3 w 10"/>
                <a:gd name="T1" fmla="*/ 0 h 63"/>
                <a:gd name="T2" fmla="*/ 2 w 10"/>
                <a:gd name="T3" fmla="*/ 1 h 63"/>
                <a:gd name="T4" fmla="*/ 2 w 10"/>
                <a:gd name="T5" fmla="*/ 3 h 63"/>
                <a:gd name="T6" fmla="*/ 5 w 10"/>
                <a:gd name="T7" fmla="*/ 33 h 63"/>
                <a:gd name="T8" fmla="*/ 6 w 10"/>
                <a:gd name="T9" fmla="*/ 62 h 63"/>
                <a:gd name="T10" fmla="*/ 6 w 10"/>
                <a:gd name="T11" fmla="*/ 62 h 63"/>
                <a:gd name="T12" fmla="*/ 5 w 10"/>
                <a:gd name="T13" fmla="*/ 1 h 63"/>
                <a:gd name="T14" fmla="*/ 3 w 10"/>
                <a:gd name="T15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63">
                  <a:moveTo>
                    <a:pt x="3" y="0"/>
                  </a:moveTo>
                  <a:cubicBezTo>
                    <a:pt x="3" y="1"/>
                    <a:pt x="2" y="1"/>
                    <a:pt x="2" y="1"/>
                  </a:cubicBezTo>
                  <a:cubicBezTo>
                    <a:pt x="0" y="1"/>
                    <a:pt x="1" y="4"/>
                    <a:pt x="2" y="3"/>
                  </a:cubicBezTo>
                  <a:cubicBezTo>
                    <a:pt x="5" y="3"/>
                    <a:pt x="5" y="30"/>
                    <a:pt x="5" y="33"/>
                  </a:cubicBezTo>
                  <a:cubicBezTo>
                    <a:pt x="5" y="42"/>
                    <a:pt x="5" y="52"/>
                    <a:pt x="6" y="62"/>
                  </a:cubicBezTo>
                  <a:cubicBezTo>
                    <a:pt x="6" y="63"/>
                    <a:pt x="6" y="63"/>
                    <a:pt x="6" y="62"/>
                  </a:cubicBezTo>
                  <a:cubicBezTo>
                    <a:pt x="7" y="42"/>
                    <a:pt x="10" y="20"/>
                    <a:pt x="5" y="1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114"/>
            <p:cNvSpPr/>
            <p:nvPr/>
          </p:nvSpPr>
          <p:spPr bwMode="auto">
            <a:xfrm>
              <a:off x="12017375" y="5054600"/>
              <a:ext cx="57150" cy="261938"/>
            </a:xfrm>
            <a:custGeom>
              <a:avLst/>
              <a:gdLst>
                <a:gd name="T0" fmla="*/ 1 w 15"/>
                <a:gd name="T1" fmla="*/ 4 h 70"/>
                <a:gd name="T2" fmla="*/ 13 w 15"/>
                <a:gd name="T3" fmla="*/ 69 h 70"/>
                <a:gd name="T4" fmla="*/ 15 w 15"/>
                <a:gd name="T5" fmla="*/ 69 h 70"/>
                <a:gd name="T6" fmla="*/ 12 w 15"/>
                <a:gd name="T7" fmla="*/ 35 h 70"/>
                <a:gd name="T8" fmla="*/ 3 w 15"/>
                <a:gd name="T9" fmla="*/ 2 h 70"/>
                <a:gd name="T10" fmla="*/ 1 w 15"/>
                <a:gd name="T11" fmla="*/ 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70">
                  <a:moveTo>
                    <a:pt x="1" y="4"/>
                  </a:moveTo>
                  <a:cubicBezTo>
                    <a:pt x="10" y="24"/>
                    <a:pt x="10" y="48"/>
                    <a:pt x="13" y="69"/>
                  </a:cubicBezTo>
                  <a:cubicBezTo>
                    <a:pt x="13" y="70"/>
                    <a:pt x="15" y="70"/>
                    <a:pt x="15" y="69"/>
                  </a:cubicBezTo>
                  <a:cubicBezTo>
                    <a:pt x="15" y="58"/>
                    <a:pt x="14" y="46"/>
                    <a:pt x="12" y="35"/>
                  </a:cubicBezTo>
                  <a:cubicBezTo>
                    <a:pt x="10" y="24"/>
                    <a:pt x="8" y="13"/>
                    <a:pt x="3" y="2"/>
                  </a:cubicBezTo>
                  <a:cubicBezTo>
                    <a:pt x="3" y="0"/>
                    <a:pt x="0" y="2"/>
                    <a:pt x="1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15"/>
            <p:cNvSpPr/>
            <p:nvPr/>
          </p:nvSpPr>
          <p:spPr bwMode="auto">
            <a:xfrm>
              <a:off x="11034713" y="5376862"/>
              <a:ext cx="336550" cy="334963"/>
            </a:xfrm>
            <a:custGeom>
              <a:avLst/>
              <a:gdLst>
                <a:gd name="T0" fmla="*/ 89 w 90"/>
                <a:gd name="T1" fmla="*/ 22 h 89"/>
                <a:gd name="T2" fmla="*/ 87 w 90"/>
                <a:gd name="T3" fmla="*/ 20 h 89"/>
                <a:gd name="T4" fmla="*/ 46 w 90"/>
                <a:gd name="T5" fmla="*/ 58 h 89"/>
                <a:gd name="T6" fmla="*/ 23 w 90"/>
                <a:gd name="T7" fmla="*/ 74 h 89"/>
                <a:gd name="T8" fmla="*/ 8 w 90"/>
                <a:gd name="T9" fmla="*/ 77 h 89"/>
                <a:gd name="T10" fmla="*/ 41 w 90"/>
                <a:gd name="T11" fmla="*/ 35 h 89"/>
                <a:gd name="T12" fmla="*/ 60 w 90"/>
                <a:gd name="T13" fmla="*/ 18 h 89"/>
                <a:gd name="T14" fmla="*/ 76 w 90"/>
                <a:gd name="T15" fmla="*/ 1 h 89"/>
                <a:gd name="T16" fmla="*/ 76 w 90"/>
                <a:gd name="T17" fmla="*/ 1 h 89"/>
                <a:gd name="T18" fmla="*/ 33 w 90"/>
                <a:gd name="T19" fmla="*/ 42 h 89"/>
                <a:gd name="T20" fmla="*/ 1 w 90"/>
                <a:gd name="T21" fmla="*/ 84 h 89"/>
                <a:gd name="T22" fmla="*/ 2 w 90"/>
                <a:gd name="T23" fmla="*/ 86 h 89"/>
                <a:gd name="T24" fmla="*/ 19 w 90"/>
                <a:gd name="T25" fmla="*/ 82 h 89"/>
                <a:gd name="T26" fmla="*/ 48 w 90"/>
                <a:gd name="T27" fmla="*/ 62 h 89"/>
                <a:gd name="T28" fmla="*/ 89 w 90"/>
                <a:gd name="T29" fmla="*/ 2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0" h="89">
                  <a:moveTo>
                    <a:pt x="89" y="22"/>
                  </a:moveTo>
                  <a:cubicBezTo>
                    <a:pt x="90" y="20"/>
                    <a:pt x="88" y="19"/>
                    <a:pt x="87" y="20"/>
                  </a:cubicBezTo>
                  <a:cubicBezTo>
                    <a:pt x="75" y="36"/>
                    <a:pt x="62" y="48"/>
                    <a:pt x="46" y="58"/>
                  </a:cubicBezTo>
                  <a:cubicBezTo>
                    <a:pt x="38" y="63"/>
                    <a:pt x="31" y="69"/>
                    <a:pt x="23" y="74"/>
                  </a:cubicBezTo>
                  <a:cubicBezTo>
                    <a:pt x="19" y="77"/>
                    <a:pt x="0" y="89"/>
                    <a:pt x="8" y="77"/>
                  </a:cubicBezTo>
                  <a:cubicBezTo>
                    <a:pt x="16" y="62"/>
                    <a:pt x="30" y="48"/>
                    <a:pt x="41" y="35"/>
                  </a:cubicBezTo>
                  <a:cubicBezTo>
                    <a:pt x="47" y="28"/>
                    <a:pt x="53" y="23"/>
                    <a:pt x="60" y="18"/>
                  </a:cubicBezTo>
                  <a:cubicBezTo>
                    <a:pt x="65" y="12"/>
                    <a:pt x="71" y="7"/>
                    <a:pt x="76" y="1"/>
                  </a:cubicBezTo>
                  <a:cubicBezTo>
                    <a:pt x="77" y="1"/>
                    <a:pt x="76" y="0"/>
                    <a:pt x="76" y="1"/>
                  </a:cubicBezTo>
                  <a:cubicBezTo>
                    <a:pt x="61" y="14"/>
                    <a:pt x="45" y="26"/>
                    <a:pt x="33" y="42"/>
                  </a:cubicBezTo>
                  <a:cubicBezTo>
                    <a:pt x="22" y="55"/>
                    <a:pt x="7" y="68"/>
                    <a:pt x="1" y="84"/>
                  </a:cubicBezTo>
                  <a:cubicBezTo>
                    <a:pt x="0" y="85"/>
                    <a:pt x="1" y="86"/>
                    <a:pt x="2" y="86"/>
                  </a:cubicBezTo>
                  <a:cubicBezTo>
                    <a:pt x="8" y="88"/>
                    <a:pt x="14" y="85"/>
                    <a:pt x="19" y="82"/>
                  </a:cubicBezTo>
                  <a:cubicBezTo>
                    <a:pt x="29" y="76"/>
                    <a:pt x="38" y="68"/>
                    <a:pt x="48" y="62"/>
                  </a:cubicBezTo>
                  <a:cubicBezTo>
                    <a:pt x="64" y="52"/>
                    <a:pt x="81" y="39"/>
                    <a:pt x="89" y="2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116"/>
            <p:cNvSpPr/>
            <p:nvPr/>
          </p:nvSpPr>
          <p:spPr bwMode="auto">
            <a:xfrm>
              <a:off x="10939463" y="3987800"/>
              <a:ext cx="585788" cy="285750"/>
            </a:xfrm>
            <a:custGeom>
              <a:avLst/>
              <a:gdLst>
                <a:gd name="T0" fmla="*/ 13 w 156"/>
                <a:gd name="T1" fmla="*/ 57 h 76"/>
                <a:gd name="T2" fmla="*/ 21 w 156"/>
                <a:gd name="T3" fmla="*/ 51 h 76"/>
                <a:gd name="T4" fmla="*/ 35 w 156"/>
                <a:gd name="T5" fmla="*/ 42 h 76"/>
                <a:gd name="T6" fmla="*/ 67 w 156"/>
                <a:gd name="T7" fmla="*/ 25 h 76"/>
                <a:gd name="T8" fmla="*/ 104 w 156"/>
                <a:gd name="T9" fmla="*/ 11 h 76"/>
                <a:gd name="T10" fmla="*/ 143 w 156"/>
                <a:gd name="T11" fmla="*/ 1 h 76"/>
                <a:gd name="T12" fmla="*/ 143 w 156"/>
                <a:gd name="T13" fmla="*/ 1 h 76"/>
                <a:gd name="T14" fmla="*/ 100 w 156"/>
                <a:gd name="T15" fmla="*/ 10 h 76"/>
                <a:gd name="T16" fmla="*/ 59 w 156"/>
                <a:gd name="T17" fmla="*/ 25 h 76"/>
                <a:gd name="T18" fmla="*/ 19 w 156"/>
                <a:gd name="T19" fmla="*/ 47 h 76"/>
                <a:gd name="T20" fmla="*/ 3 w 156"/>
                <a:gd name="T21" fmla="*/ 68 h 76"/>
                <a:gd name="T22" fmla="*/ 20 w 156"/>
                <a:gd name="T23" fmla="*/ 69 h 76"/>
                <a:gd name="T24" fmla="*/ 67 w 156"/>
                <a:gd name="T25" fmla="*/ 48 h 76"/>
                <a:gd name="T26" fmla="*/ 155 w 156"/>
                <a:gd name="T27" fmla="*/ 4 h 76"/>
                <a:gd name="T28" fmla="*/ 155 w 156"/>
                <a:gd name="T29" fmla="*/ 2 h 76"/>
                <a:gd name="T30" fmla="*/ 86 w 156"/>
                <a:gd name="T31" fmla="*/ 37 h 76"/>
                <a:gd name="T32" fmla="*/ 52 w 156"/>
                <a:gd name="T33" fmla="*/ 52 h 76"/>
                <a:gd name="T34" fmla="*/ 32 w 156"/>
                <a:gd name="T35" fmla="*/ 60 h 76"/>
                <a:gd name="T36" fmla="*/ 16 w 156"/>
                <a:gd name="T37" fmla="*/ 67 h 76"/>
                <a:gd name="T38" fmla="*/ 13 w 156"/>
                <a:gd name="T39" fmla="*/ 64 h 76"/>
                <a:gd name="T40" fmla="*/ 13 w 156"/>
                <a:gd name="T41" fmla="*/ 5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6" h="76">
                  <a:moveTo>
                    <a:pt x="13" y="57"/>
                  </a:moveTo>
                  <a:cubicBezTo>
                    <a:pt x="14" y="54"/>
                    <a:pt x="19" y="52"/>
                    <a:pt x="21" y="51"/>
                  </a:cubicBezTo>
                  <a:cubicBezTo>
                    <a:pt x="26" y="47"/>
                    <a:pt x="30" y="45"/>
                    <a:pt x="35" y="42"/>
                  </a:cubicBezTo>
                  <a:cubicBezTo>
                    <a:pt x="46" y="36"/>
                    <a:pt x="56" y="30"/>
                    <a:pt x="67" y="25"/>
                  </a:cubicBezTo>
                  <a:cubicBezTo>
                    <a:pt x="79" y="19"/>
                    <a:pt x="92" y="16"/>
                    <a:pt x="104" y="11"/>
                  </a:cubicBezTo>
                  <a:cubicBezTo>
                    <a:pt x="117" y="7"/>
                    <a:pt x="129" y="3"/>
                    <a:pt x="143" y="1"/>
                  </a:cubicBezTo>
                  <a:cubicBezTo>
                    <a:pt x="143" y="1"/>
                    <a:pt x="143" y="1"/>
                    <a:pt x="143" y="1"/>
                  </a:cubicBezTo>
                  <a:cubicBezTo>
                    <a:pt x="128" y="0"/>
                    <a:pt x="114" y="5"/>
                    <a:pt x="100" y="10"/>
                  </a:cubicBezTo>
                  <a:cubicBezTo>
                    <a:pt x="86" y="15"/>
                    <a:pt x="72" y="19"/>
                    <a:pt x="59" y="25"/>
                  </a:cubicBezTo>
                  <a:cubicBezTo>
                    <a:pt x="46" y="32"/>
                    <a:pt x="32" y="39"/>
                    <a:pt x="19" y="47"/>
                  </a:cubicBezTo>
                  <a:cubicBezTo>
                    <a:pt x="14" y="51"/>
                    <a:pt x="0" y="60"/>
                    <a:pt x="3" y="68"/>
                  </a:cubicBezTo>
                  <a:cubicBezTo>
                    <a:pt x="6" y="76"/>
                    <a:pt x="15" y="72"/>
                    <a:pt x="20" y="69"/>
                  </a:cubicBezTo>
                  <a:cubicBezTo>
                    <a:pt x="36" y="62"/>
                    <a:pt x="52" y="56"/>
                    <a:pt x="67" y="48"/>
                  </a:cubicBezTo>
                  <a:cubicBezTo>
                    <a:pt x="97" y="34"/>
                    <a:pt x="127" y="20"/>
                    <a:pt x="155" y="4"/>
                  </a:cubicBezTo>
                  <a:cubicBezTo>
                    <a:pt x="156" y="3"/>
                    <a:pt x="156" y="2"/>
                    <a:pt x="155" y="2"/>
                  </a:cubicBezTo>
                  <a:cubicBezTo>
                    <a:pt x="131" y="13"/>
                    <a:pt x="109" y="27"/>
                    <a:pt x="86" y="37"/>
                  </a:cubicBezTo>
                  <a:cubicBezTo>
                    <a:pt x="74" y="42"/>
                    <a:pt x="63" y="47"/>
                    <a:pt x="52" y="52"/>
                  </a:cubicBezTo>
                  <a:cubicBezTo>
                    <a:pt x="46" y="55"/>
                    <a:pt x="39" y="58"/>
                    <a:pt x="32" y="60"/>
                  </a:cubicBezTo>
                  <a:cubicBezTo>
                    <a:pt x="29" y="62"/>
                    <a:pt x="20" y="67"/>
                    <a:pt x="16" y="67"/>
                  </a:cubicBezTo>
                  <a:cubicBezTo>
                    <a:pt x="14" y="69"/>
                    <a:pt x="13" y="67"/>
                    <a:pt x="13" y="64"/>
                  </a:cubicBezTo>
                  <a:cubicBezTo>
                    <a:pt x="10" y="61"/>
                    <a:pt x="10" y="59"/>
                    <a:pt x="13" y="5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17"/>
            <p:cNvSpPr/>
            <p:nvPr/>
          </p:nvSpPr>
          <p:spPr bwMode="auto">
            <a:xfrm>
              <a:off x="11615738" y="3924300"/>
              <a:ext cx="68263" cy="19050"/>
            </a:xfrm>
            <a:custGeom>
              <a:avLst/>
              <a:gdLst>
                <a:gd name="T0" fmla="*/ 1 w 18"/>
                <a:gd name="T1" fmla="*/ 3 h 5"/>
                <a:gd name="T2" fmla="*/ 1 w 18"/>
                <a:gd name="T3" fmla="*/ 5 h 5"/>
                <a:gd name="T4" fmla="*/ 15 w 18"/>
                <a:gd name="T5" fmla="*/ 4 h 5"/>
                <a:gd name="T6" fmla="*/ 15 w 18"/>
                <a:gd name="T7" fmla="*/ 0 h 5"/>
                <a:gd name="T8" fmla="*/ 1 w 18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5">
                  <a:moveTo>
                    <a:pt x="1" y="3"/>
                  </a:moveTo>
                  <a:cubicBezTo>
                    <a:pt x="0" y="4"/>
                    <a:pt x="0" y="5"/>
                    <a:pt x="1" y="5"/>
                  </a:cubicBezTo>
                  <a:cubicBezTo>
                    <a:pt x="6" y="4"/>
                    <a:pt x="10" y="4"/>
                    <a:pt x="15" y="4"/>
                  </a:cubicBezTo>
                  <a:cubicBezTo>
                    <a:pt x="18" y="4"/>
                    <a:pt x="18" y="0"/>
                    <a:pt x="15" y="0"/>
                  </a:cubicBezTo>
                  <a:cubicBezTo>
                    <a:pt x="10" y="0"/>
                    <a:pt x="5" y="1"/>
                    <a:pt x="1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18"/>
            <p:cNvSpPr>
              <a:spLocks noEditPoints="1"/>
            </p:cNvSpPr>
            <p:nvPr/>
          </p:nvSpPr>
          <p:spPr bwMode="auto">
            <a:xfrm>
              <a:off x="9398000" y="4881562"/>
              <a:ext cx="198438" cy="236538"/>
            </a:xfrm>
            <a:custGeom>
              <a:avLst/>
              <a:gdLst>
                <a:gd name="T0" fmla="*/ 45 w 53"/>
                <a:gd name="T1" fmla="*/ 11 h 63"/>
                <a:gd name="T2" fmla="*/ 44 w 53"/>
                <a:gd name="T3" fmla="*/ 10 h 63"/>
                <a:gd name="T4" fmla="*/ 53 w 53"/>
                <a:gd name="T5" fmla="*/ 2 h 63"/>
                <a:gd name="T6" fmla="*/ 51 w 53"/>
                <a:gd name="T7" fmla="*/ 0 h 63"/>
                <a:gd name="T8" fmla="*/ 18 w 53"/>
                <a:gd name="T9" fmla="*/ 35 h 63"/>
                <a:gd name="T10" fmla="*/ 4 w 53"/>
                <a:gd name="T11" fmla="*/ 52 h 63"/>
                <a:gd name="T12" fmla="*/ 0 w 53"/>
                <a:gd name="T13" fmla="*/ 61 h 63"/>
                <a:gd name="T14" fmla="*/ 2 w 53"/>
                <a:gd name="T15" fmla="*/ 63 h 63"/>
                <a:gd name="T16" fmla="*/ 26 w 53"/>
                <a:gd name="T17" fmla="*/ 45 h 63"/>
                <a:gd name="T18" fmla="*/ 45 w 53"/>
                <a:gd name="T19" fmla="*/ 11 h 63"/>
                <a:gd name="T20" fmla="*/ 17 w 53"/>
                <a:gd name="T21" fmla="*/ 49 h 63"/>
                <a:gd name="T22" fmla="*/ 8 w 53"/>
                <a:gd name="T23" fmla="*/ 54 h 63"/>
                <a:gd name="T24" fmla="*/ 15 w 53"/>
                <a:gd name="T25" fmla="*/ 43 h 63"/>
                <a:gd name="T26" fmla="*/ 28 w 53"/>
                <a:gd name="T27" fmla="*/ 27 h 63"/>
                <a:gd name="T28" fmla="*/ 42 w 53"/>
                <a:gd name="T29" fmla="*/ 11 h 63"/>
                <a:gd name="T30" fmla="*/ 25 w 53"/>
                <a:gd name="T31" fmla="*/ 39 h 63"/>
                <a:gd name="T32" fmla="*/ 17 w 53"/>
                <a:gd name="T33" fmla="*/ 49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3" h="63">
                  <a:moveTo>
                    <a:pt x="45" y="11"/>
                  </a:moveTo>
                  <a:cubicBezTo>
                    <a:pt x="46" y="10"/>
                    <a:pt x="45" y="10"/>
                    <a:pt x="44" y="10"/>
                  </a:cubicBezTo>
                  <a:cubicBezTo>
                    <a:pt x="47" y="7"/>
                    <a:pt x="50" y="4"/>
                    <a:pt x="53" y="2"/>
                  </a:cubicBezTo>
                  <a:cubicBezTo>
                    <a:pt x="53" y="1"/>
                    <a:pt x="52" y="0"/>
                    <a:pt x="51" y="0"/>
                  </a:cubicBezTo>
                  <a:cubicBezTo>
                    <a:pt x="38" y="11"/>
                    <a:pt x="29" y="22"/>
                    <a:pt x="18" y="35"/>
                  </a:cubicBezTo>
                  <a:cubicBezTo>
                    <a:pt x="14" y="41"/>
                    <a:pt x="9" y="46"/>
                    <a:pt x="4" y="52"/>
                  </a:cubicBezTo>
                  <a:cubicBezTo>
                    <a:pt x="2" y="55"/>
                    <a:pt x="0" y="57"/>
                    <a:pt x="0" y="61"/>
                  </a:cubicBezTo>
                  <a:cubicBezTo>
                    <a:pt x="0" y="62"/>
                    <a:pt x="1" y="63"/>
                    <a:pt x="2" y="63"/>
                  </a:cubicBezTo>
                  <a:cubicBezTo>
                    <a:pt x="13" y="62"/>
                    <a:pt x="20" y="53"/>
                    <a:pt x="26" y="45"/>
                  </a:cubicBezTo>
                  <a:cubicBezTo>
                    <a:pt x="34" y="35"/>
                    <a:pt x="44" y="25"/>
                    <a:pt x="45" y="11"/>
                  </a:cubicBezTo>
                  <a:moveTo>
                    <a:pt x="17" y="49"/>
                  </a:moveTo>
                  <a:cubicBezTo>
                    <a:pt x="15" y="52"/>
                    <a:pt x="5" y="61"/>
                    <a:pt x="8" y="54"/>
                  </a:cubicBezTo>
                  <a:cubicBezTo>
                    <a:pt x="8" y="51"/>
                    <a:pt x="13" y="46"/>
                    <a:pt x="15" y="43"/>
                  </a:cubicBezTo>
                  <a:cubicBezTo>
                    <a:pt x="20" y="38"/>
                    <a:pt x="24" y="33"/>
                    <a:pt x="28" y="27"/>
                  </a:cubicBezTo>
                  <a:cubicBezTo>
                    <a:pt x="33" y="21"/>
                    <a:pt x="37" y="16"/>
                    <a:pt x="42" y="11"/>
                  </a:cubicBezTo>
                  <a:cubicBezTo>
                    <a:pt x="39" y="22"/>
                    <a:pt x="32" y="30"/>
                    <a:pt x="25" y="39"/>
                  </a:cubicBezTo>
                  <a:cubicBezTo>
                    <a:pt x="22" y="42"/>
                    <a:pt x="20" y="46"/>
                    <a:pt x="17" y="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组合 119"/>
          <p:cNvGrpSpPr/>
          <p:nvPr/>
        </p:nvGrpSpPr>
        <p:grpSpPr>
          <a:xfrm>
            <a:off x="-70338" y="-530665"/>
            <a:ext cx="3753401" cy="8042289"/>
            <a:chOff x="-84138" y="-2974976"/>
            <a:chExt cx="5975351" cy="12803189"/>
          </a:xfrm>
          <a:solidFill>
            <a:srgbClr val="005790"/>
          </a:solidFill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895350" y="-2974976"/>
              <a:ext cx="4995863" cy="4005263"/>
            </a:xfrm>
            <a:custGeom>
              <a:avLst/>
              <a:gdLst>
                <a:gd name="T0" fmla="*/ 945 w 1331"/>
                <a:gd name="T1" fmla="*/ 310 h 1067"/>
                <a:gd name="T2" fmla="*/ 861 w 1331"/>
                <a:gd name="T3" fmla="*/ 289 h 1067"/>
                <a:gd name="T4" fmla="*/ 793 w 1331"/>
                <a:gd name="T5" fmla="*/ 304 h 1067"/>
                <a:gd name="T6" fmla="*/ 696 w 1331"/>
                <a:gd name="T7" fmla="*/ 419 h 1067"/>
                <a:gd name="T8" fmla="*/ 730 w 1331"/>
                <a:gd name="T9" fmla="*/ 88 h 1067"/>
                <a:gd name="T10" fmla="*/ 668 w 1331"/>
                <a:gd name="T11" fmla="*/ 110 h 1067"/>
                <a:gd name="T12" fmla="*/ 592 w 1331"/>
                <a:gd name="T13" fmla="*/ 76 h 1067"/>
                <a:gd name="T14" fmla="*/ 614 w 1331"/>
                <a:gd name="T15" fmla="*/ 311 h 1067"/>
                <a:gd name="T16" fmla="*/ 572 w 1331"/>
                <a:gd name="T17" fmla="*/ 312 h 1067"/>
                <a:gd name="T18" fmla="*/ 511 w 1331"/>
                <a:gd name="T19" fmla="*/ 241 h 1067"/>
                <a:gd name="T20" fmla="*/ 405 w 1331"/>
                <a:gd name="T21" fmla="*/ 72 h 1067"/>
                <a:gd name="T22" fmla="*/ 343 w 1331"/>
                <a:gd name="T23" fmla="*/ 196 h 1067"/>
                <a:gd name="T24" fmla="*/ 245 w 1331"/>
                <a:gd name="T25" fmla="*/ 235 h 1067"/>
                <a:gd name="T26" fmla="*/ 231 w 1331"/>
                <a:gd name="T27" fmla="*/ 54 h 1067"/>
                <a:gd name="T28" fmla="*/ 157 w 1331"/>
                <a:gd name="T29" fmla="*/ 152 h 1067"/>
                <a:gd name="T30" fmla="*/ 665 w 1331"/>
                <a:gd name="T31" fmla="*/ 522 h 1067"/>
                <a:gd name="T32" fmla="*/ 8 w 1331"/>
                <a:gd name="T33" fmla="*/ 88 h 1067"/>
                <a:gd name="T34" fmla="*/ 290 w 1331"/>
                <a:gd name="T35" fmla="*/ 525 h 1067"/>
                <a:gd name="T36" fmla="*/ 688 w 1331"/>
                <a:gd name="T37" fmla="*/ 620 h 1067"/>
                <a:gd name="T38" fmla="*/ 863 w 1331"/>
                <a:gd name="T39" fmla="*/ 795 h 1067"/>
                <a:gd name="T40" fmla="*/ 44 w 1331"/>
                <a:gd name="T41" fmla="*/ 155 h 1067"/>
                <a:gd name="T42" fmla="*/ 782 w 1331"/>
                <a:gd name="T43" fmla="*/ 421 h 1067"/>
                <a:gd name="T44" fmla="*/ 836 w 1331"/>
                <a:gd name="T45" fmla="*/ 428 h 1067"/>
                <a:gd name="T46" fmla="*/ 861 w 1331"/>
                <a:gd name="T47" fmla="*/ 411 h 1067"/>
                <a:gd name="T48" fmla="*/ 878 w 1331"/>
                <a:gd name="T49" fmla="*/ 395 h 1067"/>
                <a:gd name="T50" fmla="*/ 874 w 1331"/>
                <a:gd name="T51" fmla="*/ 366 h 1067"/>
                <a:gd name="T52" fmla="*/ 804 w 1331"/>
                <a:gd name="T53" fmla="*/ 381 h 1067"/>
                <a:gd name="T54" fmla="*/ 714 w 1331"/>
                <a:gd name="T55" fmla="*/ 461 h 1067"/>
                <a:gd name="T56" fmla="*/ 676 w 1331"/>
                <a:gd name="T57" fmla="*/ 323 h 1067"/>
                <a:gd name="T58" fmla="*/ 632 w 1331"/>
                <a:gd name="T59" fmla="*/ 388 h 1067"/>
                <a:gd name="T60" fmla="*/ 535 w 1331"/>
                <a:gd name="T61" fmla="*/ 400 h 1067"/>
                <a:gd name="T62" fmla="*/ 545 w 1331"/>
                <a:gd name="T63" fmla="*/ 331 h 1067"/>
                <a:gd name="T64" fmla="*/ 397 w 1331"/>
                <a:gd name="T65" fmla="*/ 391 h 1067"/>
                <a:gd name="T66" fmla="*/ 440 w 1331"/>
                <a:gd name="T67" fmla="*/ 195 h 1067"/>
                <a:gd name="T68" fmla="*/ 482 w 1331"/>
                <a:gd name="T69" fmla="*/ 235 h 1067"/>
                <a:gd name="T70" fmla="*/ 423 w 1331"/>
                <a:gd name="T71" fmla="*/ 165 h 1067"/>
                <a:gd name="T72" fmla="*/ 385 w 1331"/>
                <a:gd name="T73" fmla="*/ 307 h 1067"/>
                <a:gd name="T74" fmla="*/ 371 w 1331"/>
                <a:gd name="T75" fmla="*/ 325 h 1067"/>
                <a:gd name="T76" fmla="*/ 295 w 1331"/>
                <a:gd name="T77" fmla="*/ 321 h 1067"/>
                <a:gd name="T78" fmla="*/ 254 w 1331"/>
                <a:gd name="T79" fmla="*/ 235 h 1067"/>
                <a:gd name="T80" fmla="*/ 189 w 1331"/>
                <a:gd name="T81" fmla="*/ 189 h 1067"/>
                <a:gd name="T82" fmla="*/ 200 w 1331"/>
                <a:gd name="T83" fmla="*/ 183 h 1067"/>
                <a:gd name="T84" fmla="*/ 261 w 1331"/>
                <a:gd name="T85" fmla="*/ 257 h 1067"/>
                <a:gd name="T86" fmla="*/ 526 w 1331"/>
                <a:gd name="T87" fmla="*/ 445 h 1067"/>
                <a:gd name="T88" fmla="*/ 639 w 1331"/>
                <a:gd name="T89" fmla="*/ 461 h 1067"/>
                <a:gd name="T90" fmla="*/ 785 w 1331"/>
                <a:gd name="T91" fmla="*/ 497 h 1067"/>
                <a:gd name="T92" fmla="*/ 103 w 1331"/>
                <a:gd name="T93" fmla="*/ 179 h 1067"/>
                <a:gd name="T94" fmla="*/ 772 w 1331"/>
                <a:gd name="T95" fmla="*/ 581 h 1067"/>
                <a:gd name="T96" fmla="*/ 614 w 1331"/>
                <a:gd name="T97" fmla="*/ 543 h 1067"/>
                <a:gd name="T98" fmla="*/ 472 w 1331"/>
                <a:gd name="T99" fmla="*/ 521 h 1067"/>
                <a:gd name="T100" fmla="*/ 314 w 1331"/>
                <a:gd name="T101" fmla="*/ 442 h 1067"/>
                <a:gd name="T102" fmla="*/ 821 w 1331"/>
                <a:gd name="T103" fmla="*/ 570 h 1067"/>
                <a:gd name="T104" fmla="*/ 898 w 1331"/>
                <a:gd name="T105" fmla="*/ 528 h 1067"/>
                <a:gd name="T106" fmla="*/ 839 w 1331"/>
                <a:gd name="T107" fmla="*/ 603 h 1067"/>
                <a:gd name="T108" fmla="*/ 871 w 1331"/>
                <a:gd name="T109" fmla="*/ 947 h 1067"/>
                <a:gd name="T110" fmla="*/ 777 w 1331"/>
                <a:gd name="T111" fmla="*/ 994 h 1067"/>
                <a:gd name="T112" fmla="*/ 858 w 1331"/>
                <a:gd name="T113" fmla="*/ 879 h 1067"/>
                <a:gd name="T114" fmla="*/ 811 w 1331"/>
                <a:gd name="T115" fmla="*/ 979 h 1067"/>
                <a:gd name="T116" fmla="*/ 802 w 1331"/>
                <a:gd name="T117" fmla="*/ 1002 h 1067"/>
                <a:gd name="T118" fmla="*/ 956 w 1331"/>
                <a:gd name="T119" fmla="*/ 924 h 1067"/>
                <a:gd name="T120" fmla="*/ 941 w 1331"/>
                <a:gd name="T121" fmla="*/ 858 h 1067"/>
                <a:gd name="T122" fmla="*/ 894 w 1331"/>
                <a:gd name="T123" fmla="*/ 763 h 1067"/>
                <a:gd name="T124" fmla="*/ 1004 w 1331"/>
                <a:gd name="T125" fmla="*/ 74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31" h="1067">
                  <a:moveTo>
                    <a:pt x="1319" y="647"/>
                  </a:moveTo>
                  <a:cubicBezTo>
                    <a:pt x="1308" y="639"/>
                    <a:pt x="1295" y="640"/>
                    <a:pt x="1283" y="643"/>
                  </a:cubicBezTo>
                  <a:cubicBezTo>
                    <a:pt x="1262" y="649"/>
                    <a:pt x="1242" y="656"/>
                    <a:pt x="1221" y="661"/>
                  </a:cubicBezTo>
                  <a:cubicBezTo>
                    <a:pt x="1196" y="668"/>
                    <a:pt x="1171" y="674"/>
                    <a:pt x="1146" y="679"/>
                  </a:cubicBezTo>
                  <a:cubicBezTo>
                    <a:pt x="1124" y="684"/>
                    <a:pt x="1101" y="686"/>
                    <a:pt x="1079" y="690"/>
                  </a:cubicBezTo>
                  <a:cubicBezTo>
                    <a:pt x="1061" y="693"/>
                    <a:pt x="1043" y="694"/>
                    <a:pt x="1024" y="693"/>
                  </a:cubicBezTo>
                  <a:cubicBezTo>
                    <a:pt x="1016" y="692"/>
                    <a:pt x="1010" y="689"/>
                    <a:pt x="1004" y="683"/>
                  </a:cubicBezTo>
                  <a:cubicBezTo>
                    <a:pt x="985" y="668"/>
                    <a:pt x="970" y="650"/>
                    <a:pt x="961" y="627"/>
                  </a:cubicBezTo>
                  <a:cubicBezTo>
                    <a:pt x="959" y="624"/>
                    <a:pt x="957" y="621"/>
                    <a:pt x="955" y="618"/>
                  </a:cubicBezTo>
                  <a:cubicBezTo>
                    <a:pt x="943" y="599"/>
                    <a:pt x="932" y="580"/>
                    <a:pt x="920" y="561"/>
                  </a:cubicBezTo>
                  <a:cubicBezTo>
                    <a:pt x="920" y="560"/>
                    <a:pt x="921" y="559"/>
                    <a:pt x="921" y="559"/>
                  </a:cubicBezTo>
                  <a:cubicBezTo>
                    <a:pt x="924" y="557"/>
                    <a:pt x="926" y="556"/>
                    <a:pt x="928" y="555"/>
                  </a:cubicBezTo>
                  <a:cubicBezTo>
                    <a:pt x="958" y="539"/>
                    <a:pt x="988" y="524"/>
                    <a:pt x="1013" y="502"/>
                  </a:cubicBezTo>
                  <a:cubicBezTo>
                    <a:pt x="1030" y="488"/>
                    <a:pt x="1045" y="471"/>
                    <a:pt x="1060" y="456"/>
                  </a:cubicBezTo>
                  <a:cubicBezTo>
                    <a:pt x="1080" y="437"/>
                    <a:pt x="1078" y="413"/>
                    <a:pt x="1073" y="389"/>
                  </a:cubicBezTo>
                  <a:cubicBezTo>
                    <a:pt x="1071" y="380"/>
                    <a:pt x="1067" y="371"/>
                    <a:pt x="1065" y="362"/>
                  </a:cubicBezTo>
                  <a:cubicBezTo>
                    <a:pt x="1063" y="355"/>
                    <a:pt x="1056" y="350"/>
                    <a:pt x="1050" y="354"/>
                  </a:cubicBezTo>
                  <a:cubicBezTo>
                    <a:pt x="1038" y="360"/>
                    <a:pt x="1024" y="364"/>
                    <a:pt x="1013" y="375"/>
                  </a:cubicBezTo>
                  <a:cubicBezTo>
                    <a:pt x="988" y="399"/>
                    <a:pt x="961" y="419"/>
                    <a:pt x="933" y="440"/>
                  </a:cubicBezTo>
                  <a:cubicBezTo>
                    <a:pt x="931" y="441"/>
                    <a:pt x="930" y="442"/>
                    <a:pt x="928" y="444"/>
                  </a:cubicBezTo>
                  <a:cubicBezTo>
                    <a:pt x="917" y="451"/>
                    <a:pt x="906" y="458"/>
                    <a:pt x="894" y="466"/>
                  </a:cubicBezTo>
                  <a:cubicBezTo>
                    <a:pt x="891" y="468"/>
                    <a:pt x="888" y="470"/>
                    <a:pt x="885" y="472"/>
                  </a:cubicBezTo>
                  <a:cubicBezTo>
                    <a:pt x="882" y="463"/>
                    <a:pt x="879" y="455"/>
                    <a:pt x="875" y="448"/>
                  </a:cubicBezTo>
                  <a:cubicBezTo>
                    <a:pt x="871" y="441"/>
                    <a:pt x="866" y="435"/>
                    <a:pt x="861" y="429"/>
                  </a:cubicBezTo>
                  <a:cubicBezTo>
                    <a:pt x="862" y="427"/>
                    <a:pt x="863" y="426"/>
                    <a:pt x="864" y="426"/>
                  </a:cubicBezTo>
                  <a:cubicBezTo>
                    <a:pt x="899" y="411"/>
                    <a:pt x="927" y="386"/>
                    <a:pt x="957" y="363"/>
                  </a:cubicBezTo>
                  <a:cubicBezTo>
                    <a:pt x="967" y="356"/>
                    <a:pt x="976" y="347"/>
                    <a:pt x="984" y="338"/>
                  </a:cubicBezTo>
                  <a:cubicBezTo>
                    <a:pt x="1004" y="315"/>
                    <a:pt x="1024" y="292"/>
                    <a:pt x="1043" y="269"/>
                  </a:cubicBezTo>
                  <a:cubicBezTo>
                    <a:pt x="1050" y="261"/>
                    <a:pt x="1056" y="253"/>
                    <a:pt x="1061" y="245"/>
                  </a:cubicBezTo>
                  <a:cubicBezTo>
                    <a:pt x="1094" y="197"/>
                    <a:pt x="1115" y="144"/>
                    <a:pt x="1130" y="88"/>
                  </a:cubicBezTo>
                  <a:cubicBezTo>
                    <a:pt x="1109" y="88"/>
                    <a:pt x="1109" y="88"/>
                    <a:pt x="1109" y="88"/>
                  </a:cubicBezTo>
                  <a:cubicBezTo>
                    <a:pt x="1101" y="112"/>
                    <a:pt x="1094" y="135"/>
                    <a:pt x="1086" y="159"/>
                  </a:cubicBezTo>
                  <a:cubicBezTo>
                    <a:pt x="1074" y="196"/>
                    <a:pt x="1054" y="229"/>
                    <a:pt x="1029" y="259"/>
                  </a:cubicBezTo>
                  <a:cubicBezTo>
                    <a:pt x="1016" y="275"/>
                    <a:pt x="1001" y="290"/>
                    <a:pt x="988" y="307"/>
                  </a:cubicBezTo>
                  <a:cubicBezTo>
                    <a:pt x="981" y="316"/>
                    <a:pt x="973" y="325"/>
                    <a:pt x="965" y="333"/>
                  </a:cubicBezTo>
                  <a:cubicBezTo>
                    <a:pt x="971" y="322"/>
                    <a:pt x="976" y="309"/>
                    <a:pt x="981" y="298"/>
                  </a:cubicBezTo>
                  <a:cubicBezTo>
                    <a:pt x="987" y="285"/>
                    <a:pt x="995" y="272"/>
                    <a:pt x="990" y="258"/>
                  </a:cubicBezTo>
                  <a:cubicBezTo>
                    <a:pt x="990" y="256"/>
                    <a:pt x="987" y="257"/>
                    <a:pt x="988" y="258"/>
                  </a:cubicBezTo>
                  <a:cubicBezTo>
                    <a:pt x="993" y="274"/>
                    <a:pt x="980" y="294"/>
                    <a:pt x="973" y="307"/>
                  </a:cubicBezTo>
                  <a:cubicBezTo>
                    <a:pt x="970" y="313"/>
                    <a:pt x="967" y="319"/>
                    <a:pt x="965" y="326"/>
                  </a:cubicBezTo>
                  <a:cubicBezTo>
                    <a:pt x="963" y="331"/>
                    <a:pt x="960" y="336"/>
                    <a:pt x="958" y="341"/>
                  </a:cubicBezTo>
                  <a:cubicBezTo>
                    <a:pt x="950" y="348"/>
                    <a:pt x="942" y="354"/>
                    <a:pt x="934" y="361"/>
                  </a:cubicBezTo>
                  <a:cubicBezTo>
                    <a:pt x="932" y="362"/>
                    <a:pt x="930" y="363"/>
                    <a:pt x="927" y="365"/>
                  </a:cubicBezTo>
                  <a:cubicBezTo>
                    <a:pt x="936" y="353"/>
                    <a:pt x="938" y="341"/>
                    <a:pt x="938" y="327"/>
                  </a:cubicBezTo>
                  <a:cubicBezTo>
                    <a:pt x="938" y="327"/>
                    <a:pt x="937" y="327"/>
                    <a:pt x="937" y="327"/>
                  </a:cubicBezTo>
                  <a:cubicBezTo>
                    <a:pt x="940" y="321"/>
                    <a:pt x="942" y="315"/>
                    <a:pt x="945" y="310"/>
                  </a:cubicBezTo>
                  <a:cubicBezTo>
                    <a:pt x="947" y="305"/>
                    <a:pt x="950" y="300"/>
                    <a:pt x="952" y="295"/>
                  </a:cubicBezTo>
                  <a:cubicBezTo>
                    <a:pt x="953" y="290"/>
                    <a:pt x="957" y="279"/>
                    <a:pt x="954" y="274"/>
                  </a:cubicBezTo>
                  <a:cubicBezTo>
                    <a:pt x="953" y="273"/>
                    <a:pt x="952" y="274"/>
                    <a:pt x="952" y="274"/>
                  </a:cubicBezTo>
                  <a:cubicBezTo>
                    <a:pt x="956" y="281"/>
                    <a:pt x="949" y="297"/>
                    <a:pt x="946" y="303"/>
                  </a:cubicBezTo>
                  <a:cubicBezTo>
                    <a:pt x="942" y="309"/>
                    <a:pt x="940" y="315"/>
                    <a:pt x="937" y="322"/>
                  </a:cubicBezTo>
                  <a:cubicBezTo>
                    <a:pt x="936" y="316"/>
                    <a:pt x="933" y="313"/>
                    <a:pt x="928" y="313"/>
                  </a:cubicBezTo>
                  <a:cubicBezTo>
                    <a:pt x="935" y="299"/>
                    <a:pt x="940" y="285"/>
                    <a:pt x="944" y="270"/>
                  </a:cubicBezTo>
                  <a:cubicBezTo>
                    <a:pt x="945" y="269"/>
                    <a:pt x="942" y="268"/>
                    <a:pt x="942" y="270"/>
                  </a:cubicBezTo>
                  <a:cubicBezTo>
                    <a:pt x="937" y="285"/>
                    <a:pt x="931" y="299"/>
                    <a:pt x="925" y="313"/>
                  </a:cubicBezTo>
                  <a:cubicBezTo>
                    <a:pt x="923" y="313"/>
                    <a:pt x="922" y="313"/>
                    <a:pt x="920" y="313"/>
                  </a:cubicBezTo>
                  <a:cubicBezTo>
                    <a:pt x="919" y="314"/>
                    <a:pt x="917" y="314"/>
                    <a:pt x="915" y="314"/>
                  </a:cubicBezTo>
                  <a:cubicBezTo>
                    <a:pt x="916" y="313"/>
                    <a:pt x="916" y="312"/>
                    <a:pt x="917" y="311"/>
                  </a:cubicBezTo>
                  <a:cubicBezTo>
                    <a:pt x="922" y="296"/>
                    <a:pt x="926" y="281"/>
                    <a:pt x="930" y="266"/>
                  </a:cubicBezTo>
                  <a:cubicBezTo>
                    <a:pt x="931" y="265"/>
                    <a:pt x="928" y="264"/>
                    <a:pt x="928" y="266"/>
                  </a:cubicBezTo>
                  <a:cubicBezTo>
                    <a:pt x="924" y="278"/>
                    <a:pt x="920" y="291"/>
                    <a:pt x="916" y="304"/>
                  </a:cubicBezTo>
                  <a:cubicBezTo>
                    <a:pt x="915" y="308"/>
                    <a:pt x="914" y="312"/>
                    <a:pt x="912" y="315"/>
                  </a:cubicBezTo>
                  <a:cubicBezTo>
                    <a:pt x="910" y="316"/>
                    <a:pt x="908" y="317"/>
                    <a:pt x="906" y="318"/>
                  </a:cubicBezTo>
                  <a:cubicBezTo>
                    <a:pt x="906" y="316"/>
                    <a:pt x="906" y="315"/>
                    <a:pt x="906" y="314"/>
                  </a:cubicBezTo>
                  <a:cubicBezTo>
                    <a:pt x="906" y="312"/>
                    <a:pt x="904" y="312"/>
                    <a:pt x="904" y="314"/>
                  </a:cubicBezTo>
                  <a:cubicBezTo>
                    <a:pt x="904" y="316"/>
                    <a:pt x="904" y="317"/>
                    <a:pt x="904" y="319"/>
                  </a:cubicBezTo>
                  <a:cubicBezTo>
                    <a:pt x="900" y="321"/>
                    <a:pt x="897" y="323"/>
                    <a:pt x="894" y="325"/>
                  </a:cubicBezTo>
                  <a:cubicBezTo>
                    <a:pt x="894" y="325"/>
                    <a:pt x="894" y="324"/>
                    <a:pt x="894" y="324"/>
                  </a:cubicBezTo>
                  <a:cubicBezTo>
                    <a:pt x="894" y="323"/>
                    <a:pt x="893" y="323"/>
                    <a:pt x="893" y="323"/>
                  </a:cubicBezTo>
                  <a:cubicBezTo>
                    <a:pt x="896" y="309"/>
                    <a:pt x="899" y="295"/>
                    <a:pt x="900" y="280"/>
                  </a:cubicBezTo>
                  <a:cubicBezTo>
                    <a:pt x="901" y="278"/>
                    <a:pt x="898" y="278"/>
                    <a:pt x="898" y="280"/>
                  </a:cubicBezTo>
                  <a:cubicBezTo>
                    <a:pt x="896" y="297"/>
                    <a:pt x="892" y="314"/>
                    <a:pt x="887" y="331"/>
                  </a:cubicBezTo>
                  <a:cubicBezTo>
                    <a:pt x="885" y="332"/>
                    <a:pt x="884" y="333"/>
                    <a:pt x="882" y="334"/>
                  </a:cubicBezTo>
                  <a:cubicBezTo>
                    <a:pt x="882" y="332"/>
                    <a:pt x="882" y="330"/>
                    <a:pt x="882" y="328"/>
                  </a:cubicBezTo>
                  <a:cubicBezTo>
                    <a:pt x="882" y="327"/>
                    <a:pt x="880" y="327"/>
                    <a:pt x="880" y="328"/>
                  </a:cubicBezTo>
                  <a:cubicBezTo>
                    <a:pt x="880" y="330"/>
                    <a:pt x="880" y="333"/>
                    <a:pt x="880" y="335"/>
                  </a:cubicBezTo>
                  <a:cubicBezTo>
                    <a:pt x="879" y="335"/>
                    <a:pt x="877" y="336"/>
                    <a:pt x="876" y="336"/>
                  </a:cubicBezTo>
                  <a:cubicBezTo>
                    <a:pt x="881" y="321"/>
                    <a:pt x="885" y="306"/>
                    <a:pt x="886" y="290"/>
                  </a:cubicBezTo>
                  <a:cubicBezTo>
                    <a:pt x="886" y="289"/>
                    <a:pt x="884" y="289"/>
                    <a:pt x="884" y="290"/>
                  </a:cubicBezTo>
                  <a:cubicBezTo>
                    <a:pt x="882" y="306"/>
                    <a:pt x="878" y="322"/>
                    <a:pt x="873" y="337"/>
                  </a:cubicBezTo>
                  <a:cubicBezTo>
                    <a:pt x="871" y="337"/>
                    <a:pt x="870" y="337"/>
                    <a:pt x="869" y="337"/>
                  </a:cubicBezTo>
                  <a:cubicBezTo>
                    <a:pt x="868" y="337"/>
                    <a:pt x="867" y="337"/>
                    <a:pt x="866" y="337"/>
                  </a:cubicBezTo>
                  <a:cubicBezTo>
                    <a:pt x="866" y="336"/>
                    <a:pt x="866" y="334"/>
                    <a:pt x="865" y="332"/>
                  </a:cubicBezTo>
                  <a:cubicBezTo>
                    <a:pt x="865" y="332"/>
                    <a:pt x="865" y="332"/>
                    <a:pt x="865" y="332"/>
                  </a:cubicBezTo>
                  <a:cubicBezTo>
                    <a:pt x="863" y="332"/>
                    <a:pt x="863" y="332"/>
                    <a:pt x="863" y="332"/>
                  </a:cubicBezTo>
                  <a:cubicBezTo>
                    <a:pt x="863" y="332"/>
                    <a:pt x="863" y="332"/>
                    <a:pt x="863" y="332"/>
                  </a:cubicBezTo>
                  <a:cubicBezTo>
                    <a:pt x="864" y="333"/>
                    <a:pt x="865" y="335"/>
                    <a:pt x="866" y="337"/>
                  </a:cubicBezTo>
                  <a:cubicBezTo>
                    <a:pt x="863" y="338"/>
                    <a:pt x="860" y="339"/>
                    <a:pt x="858" y="340"/>
                  </a:cubicBezTo>
                  <a:cubicBezTo>
                    <a:pt x="858" y="339"/>
                    <a:pt x="858" y="338"/>
                    <a:pt x="858" y="338"/>
                  </a:cubicBezTo>
                  <a:cubicBezTo>
                    <a:pt x="859" y="333"/>
                    <a:pt x="859" y="329"/>
                    <a:pt x="860" y="325"/>
                  </a:cubicBezTo>
                  <a:cubicBezTo>
                    <a:pt x="862" y="313"/>
                    <a:pt x="865" y="302"/>
                    <a:pt x="862" y="290"/>
                  </a:cubicBezTo>
                  <a:cubicBezTo>
                    <a:pt x="862" y="289"/>
                    <a:pt x="861" y="289"/>
                    <a:pt x="861" y="289"/>
                  </a:cubicBezTo>
                  <a:cubicBezTo>
                    <a:pt x="864" y="279"/>
                    <a:pt x="864" y="269"/>
                    <a:pt x="858" y="261"/>
                  </a:cubicBezTo>
                  <a:cubicBezTo>
                    <a:pt x="857" y="260"/>
                    <a:pt x="855" y="262"/>
                    <a:pt x="856" y="263"/>
                  </a:cubicBezTo>
                  <a:cubicBezTo>
                    <a:pt x="864" y="274"/>
                    <a:pt x="858" y="288"/>
                    <a:pt x="854" y="299"/>
                  </a:cubicBezTo>
                  <a:cubicBezTo>
                    <a:pt x="851" y="306"/>
                    <a:pt x="850" y="317"/>
                    <a:pt x="843" y="321"/>
                  </a:cubicBezTo>
                  <a:cubicBezTo>
                    <a:pt x="842" y="322"/>
                    <a:pt x="842" y="323"/>
                    <a:pt x="843" y="323"/>
                  </a:cubicBezTo>
                  <a:cubicBezTo>
                    <a:pt x="853" y="321"/>
                    <a:pt x="855" y="305"/>
                    <a:pt x="858" y="298"/>
                  </a:cubicBezTo>
                  <a:cubicBezTo>
                    <a:pt x="859" y="295"/>
                    <a:pt x="859" y="293"/>
                    <a:pt x="860" y="291"/>
                  </a:cubicBezTo>
                  <a:cubicBezTo>
                    <a:pt x="863" y="305"/>
                    <a:pt x="859" y="318"/>
                    <a:pt x="856" y="332"/>
                  </a:cubicBezTo>
                  <a:cubicBezTo>
                    <a:pt x="855" y="335"/>
                    <a:pt x="855" y="339"/>
                    <a:pt x="854" y="342"/>
                  </a:cubicBezTo>
                  <a:cubicBezTo>
                    <a:pt x="850" y="345"/>
                    <a:pt x="846" y="348"/>
                    <a:pt x="842" y="351"/>
                  </a:cubicBezTo>
                  <a:cubicBezTo>
                    <a:pt x="842" y="350"/>
                    <a:pt x="842" y="350"/>
                    <a:pt x="842" y="350"/>
                  </a:cubicBezTo>
                  <a:cubicBezTo>
                    <a:pt x="842" y="349"/>
                    <a:pt x="840" y="349"/>
                    <a:pt x="840" y="350"/>
                  </a:cubicBezTo>
                  <a:cubicBezTo>
                    <a:pt x="840" y="351"/>
                    <a:pt x="840" y="351"/>
                    <a:pt x="840" y="352"/>
                  </a:cubicBezTo>
                  <a:cubicBezTo>
                    <a:pt x="838" y="354"/>
                    <a:pt x="836" y="355"/>
                    <a:pt x="834" y="357"/>
                  </a:cubicBezTo>
                  <a:cubicBezTo>
                    <a:pt x="837" y="343"/>
                    <a:pt x="840" y="330"/>
                    <a:pt x="842" y="316"/>
                  </a:cubicBezTo>
                  <a:cubicBezTo>
                    <a:pt x="842" y="315"/>
                    <a:pt x="840" y="315"/>
                    <a:pt x="840" y="316"/>
                  </a:cubicBezTo>
                  <a:cubicBezTo>
                    <a:pt x="837" y="331"/>
                    <a:pt x="834" y="345"/>
                    <a:pt x="830" y="360"/>
                  </a:cubicBezTo>
                  <a:cubicBezTo>
                    <a:pt x="830" y="360"/>
                    <a:pt x="830" y="360"/>
                    <a:pt x="830" y="360"/>
                  </a:cubicBezTo>
                  <a:cubicBezTo>
                    <a:pt x="830" y="358"/>
                    <a:pt x="830" y="356"/>
                    <a:pt x="830" y="354"/>
                  </a:cubicBezTo>
                  <a:cubicBezTo>
                    <a:pt x="830" y="353"/>
                    <a:pt x="828" y="353"/>
                    <a:pt x="828" y="354"/>
                  </a:cubicBezTo>
                  <a:cubicBezTo>
                    <a:pt x="828" y="356"/>
                    <a:pt x="828" y="359"/>
                    <a:pt x="829" y="361"/>
                  </a:cubicBezTo>
                  <a:cubicBezTo>
                    <a:pt x="827" y="362"/>
                    <a:pt x="825" y="364"/>
                    <a:pt x="823" y="365"/>
                  </a:cubicBezTo>
                  <a:cubicBezTo>
                    <a:pt x="823" y="365"/>
                    <a:pt x="823" y="366"/>
                    <a:pt x="822" y="366"/>
                  </a:cubicBezTo>
                  <a:cubicBezTo>
                    <a:pt x="822" y="364"/>
                    <a:pt x="822" y="362"/>
                    <a:pt x="821" y="360"/>
                  </a:cubicBezTo>
                  <a:cubicBezTo>
                    <a:pt x="821" y="359"/>
                    <a:pt x="820" y="360"/>
                    <a:pt x="821" y="360"/>
                  </a:cubicBezTo>
                  <a:cubicBezTo>
                    <a:pt x="821" y="362"/>
                    <a:pt x="821" y="364"/>
                    <a:pt x="821" y="366"/>
                  </a:cubicBezTo>
                  <a:cubicBezTo>
                    <a:pt x="818" y="368"/>
                    <a:pt x="815" y="370"/>
                    <a:pt x="812" y="371"/>
                  </a:cubicBezTo>
                  <a:cubicBezTo>
                    <a:pt x="821" y="347"/>
                    <a:pt x="826" y="320"/>
                    <a:pt x="826" y="296"/>
                  </a:cubicBezTo>
                  <a:cubicBezTo>
                    <a:pt x="826" y="294"/>
                    <a:pt x="824" y="294"/>
                    <a:pt x="824" y="296"/>
                  </a:cubicBezTo>
                  <a:cubicBezTo>
                    <a:pt x="824" y="321"/>
                    <a:pt x="817" y="347"/>
                    <a:pt x="808" y="371"/>
                  </a:cubicBezTo>
                  <a:cubicBezTo>
                    <a:pt x="807" y="371"/>
                    <a:pt x="806" y="371"/>
                    <a:pt x="805" y="371"/>
                  </a:cubicBezTo>
                  <a:cubicBezTo>
                    <a:pt x="804" y="367"/>
                    <a:pt x="804" y="362"/>
                    <a:pt x="804" y="358"/>
                  </a:cubicBezTo>
                  <a:cubicBezTo>
                    <a:pt x="804" y="357"/>
                    <a:pt x="802" y="357"/>
                    <a:pt x="802" y="358"/>
                  </a:cubicBezTo>
                  <a:cubicBezTo>
                    <a:pt x="802" y="362"/>
                    <a:pt x="802" y="366"/>
                    <a:pt x="803" y="371"/>
                  </a:cubicBezTo>
                  <a:cubicBezTo>
                    <a:pt x="800" y="370"/>
                    <a:pt x="797" y="368"/>
                    <a:pt x="794" y="366"/>
                  </a:cubicBezTo>
                  <a:cubicBezTo>
                    <a:pt x="791" y="364"/>
                    <a:pt x="789" y="363"/>
                    <a:pt x="786" y="363"/>
                  </a:cubicBezTo>
                  <a:cubicBezTo>
                    <a:pt x="789" y="351"/>
                    <a:pt x="791" y="338"/>
                    <a:pt x="793" y="326"/>
                  </a:cubicBezTo>
                  <a:cubicBezTo>
                    <a:pt x="794" y="322"/>
                    <a:pt x="796" y="316"/>
                    <a:pt x="796" y="310"/>
                  </a:cubicBezTo>
                  <a:cubicBezTo>
                    <a:pt x="797" y="305"/>
                    <a:pt x="798" y="300"/>
                    <a:pt x="800" y="295"/>
                  </a:cubicBezTo>
                  <a:cubicBezTo>
                    <a:pt x="802" y="283"/>
                    <a:pt x="806" y="271"/>
                    <a:pt x="808" y="259"/>
                  </a:cubicBezTo>
                  <a:cubicBezTo>
                    <a:pt x="811" y="246"/>
                    <a:pt x="811" y="233"/>
                    <a:pt x="811" y="220"/>
                  </a:cubicBezTo>
                  <a:cubicBezTo>
                    <a:pt x="811" y="218"/>
                    <a:pt x="807" y="218"/>
                    <a:pt x="807" y="220"/>
                  </a:cubicBezTo>
                  <a:cubicBezTo>
                    <a:pt x="808" y="232"/>
                    <a:pt x="808" y="244"/>
                    <a:pt x="806" y="257"/>
                  </a:cubicBezTo>
                  <a:cubicBezTo>
                    <a:pt x="804" y="267"/>
                    <a:pt x="801" y="278"/>
                    <a:pt x="798" y="288"/>
                  </a:cubicBezTo>
                  <a:cubicBezTo>
                    <a:pt x="796" y="294"/>
                    <a:pt x="795" y="299"/>
                    <a:pt x="794" y="305"/>
                  </a:cubicBezTo>
                  <a:cubicBezTo>
                    <a:pt x="794" y="305"/>
                    <a:pt x="794" y="304"/>
                    <a:pt x="793" y="304"/>
                  </a:cubicBezTo>
                  <a:cubicBezTo>
                    <a:pt x="793" y="303"/>
                    <a:pt x="792" y="304"/>
                    <a:pt x="793" y="304"/>
                  </a:cubicBezTo>
                  <a:cubicBezTo>
                    <a:pt x="793" y="305"/>
                    <a:pt x="793" y="306"/>
                    <a:pt x="794" y="307"/>
                  </a:cubicBezTo>
                  <a:cubicBezTo>
                    <a:pt x="793" y="311"/>
                    <a:pt x="792" y="315"/>
                    <a:pt x="791" y="318"/>
                  </a:cubicBezTo>
                  <a:cubicBezTo>
                    <a:pt x="790" y="321"/>
                    <a:pt x="789" y="324"/>
                    <a:pt x="788" y="326"/>
                  </a:cubicBezTo>
                  <a:cubicBezTo>
                    <a:pt x="788" y="327"/>
                    <a:pt x="786" y="335"/>
                    <a:pt x="785" y="334"/>
                  </a:cubicBezTo>
                  <a:cubicBezTo>
                    <a:pt x="785" y="334"/>
                    <a:pt x="785" y="333"/>
                    <a:pt x="785" y="334"/>
                  </a:cubicBezTo>
                  <a:cubicBezTo>
                    <a:pt x="784" y="336"/>
                    <a:pt x="784" y="335"/>
                    <a:pt x="784" y="338"/>
                  </a:cubicBezTo>
                  <a:cubicBezTo>
                    <a:pt x="784" y="339"/>
                    <a:pt x="785" y="339"/>
                    <a:pt x="786" y="339"/>
                  </a:cubicBezTo>
                  <a:cubicBezTo>
                    <a:pt x="790" y="337"/>
                    <a:pt x="791" y="330"/>
                    <a:pt x="792" y="326"/>
                  </a:cubicBezTo>
                  <a:cubicBezTo>
                    <a:pt x="792" y="323"/>
                    <a:pt x="793" y="319"/>
                    <a:pt x="794" y="315"/>
                  </a:cubicBezTo>
                  <a:cubicBezTo>
                    <a:pt x="794" y="324"/>
                    <a:pt x="790" y="335"/>
                    <a:pt x="788" y="342"/>
                  </a:cubicBezTo>
                  <a:cubicBezTo>
                    <a:pt x="786" y="350"/>
                    <a:pt x="785" y="357"/>
                    <a:pt x="783" y="364"/>
                  </a:cubicBezTo>
                  <a:cubicBezTo>
                    <a:pt x="782" y="365"/>
                    <a:pt x="780" y="366"/>
                    <a:pt x="779" y="367"/>
                  </a:cubicBezTo>
                  <a:cubicBezTo>
                    <a:pt x="779" y="365"/>
                    <a:pt x="778" y="364"/>
                    <a:pt x="778" y="362"/>
                  </a:cubicBezTo>
                  <a:cubicBezTo>
                    <a:pt x="778" y="360"/>
                    <a:pt x="776" y="361"/>
                    <a:pt x="776" y="362"/>
                  </a:cubicBezTo>
                  <a:cubicBezTo>
                    <a:pt x="776" y="365"/>
                    <a:pt x="777" y="367"/>
                    <a:pt x="777" y="370"/>
                  </a:cubicBezTo>
                  <a:cubicBezTo>
                    <a:pt x="775" y="373"/>
                    <a:pt x="774" y="377"/>
                    <a:pt x="774" y="381"/>
                  </a:cubicBezTo>
                  <a:cubicBezTo>
                    <a:pt x="774" y="391"/>
                    <a:pt x="769" y="396"/>
                    <a:pt x="760" y="401"/>
                  </a:cubicBezTo>
                  <a:cubicBezTo>
                    <a:pt x="759" y="401"/>
                    <a:pt x="757" y="402"/>
                    <a:pt x="755" y="403"/>
                  </a:cubicBezTo>
                  <a:cubicBezTo>
                    <a:pt x="763" y="379"/>
                    <a:pt x="770" y="354"/>
                    <a:pt x="772" y="328"/>
                  </a:cubicBezTo>
                  <a:cubicBezTo>
                    <a:pt x="772" y="326"/>
                    <a:pt x="770" y="326"/>
                    <a:pt x="770" y="328"/>
                  </a:cubicBezTo>
                  <a:cubicBezTo>
                    <a:pt x="768" y="353"/>
                    <a:pt x="760" y="378"/>
                    <a:pt x="752" y="402"/>
                  </a:cubicBezTo>
                  <a:cubicBezTo>
                    <a:pt x="752" y="402"/>
                    <a:pt x="752" y="402"/>
                    <a:pt x="752" y="401"/>
                  </a:cubicBezTo>
                  <a:cubicBezTo>
                    <a:pt x="751" y="401"/>
                    <a:pt x="750" y="402"/>
                    <a:pt x="750" y="402"/>
                  </a:cubicBezTo>
                  <a:cubicBezTo>
                    <a:pt x="751" y="403"/>
                    <a:pt x="751" y="403"/>
                    <a:pt x="751" y="404"/>
                  </a:cubicBezTo>
                  <a:cubicBezTo>
                    <a:pt x="751" y="404"/>
                    <a:pt x="751" y="405"/>
                    <a:pt x="751" y="405"/>
                  </a:cubicBezTo>
                  <a:cubicBezTo>
                    <a:pt x="748" y="406"/>
                    <a:pt x="746" y="408"/>
                    <a:pt x="743" y="409"/>
                  </a:cubicBezTo>
                  <a:cubicBezTo>
                    <a:pt x="742" y="405"/>
                    <a:pt x="741" y="402"/>
                    <a:pt x="738" y="399"/>
                  </a:cubicBezTo>
                  <a:cubicBezTo>
                    <a:pt x="737" y="399"/>
                    <a:pt x="735" y="400"/>
                    <a:pt x="736" y="401"/>
                  </a:cubicBezTo>
                  <a:cubicBezTo>
                    <a:pt x="739" y="403"/>
                    <a:pt x="740" y="406"/>
                    <a:pt x="741" y="409"/>
                  </a:cubicBezTo>
                  <a:cubicBezTo>
                    <a:pt x="738" y="410"/>
                    <a:pt x="735" y="412"/>
                    <a:pt x="732" y="413"/>
                  </a:cubicBezTo>
                  <a:cubicBezTo>
                    <a:pt x="731" y="410"/>
                    <a:pt x="730" y="407"/>
                    <a:pt x="729" y="404"/>
                  </a:cubicBezTo>
                  <a:cubicBezTo>
                    <a:pt x="734" y="382"/>
                    <a:pt x="739" y="359"/>
                    <a:pt x="738" y="336"/>
                  </a:cubicBezTo>
                  <a:cubicBezTo>
                    <a:pt x="738" y="335"/>
                    <a:pt x="736" y="335"/>
                    <a:pt x="736" y="336"/>
                  </a:cubicBezTo>
                  <a:cubicBezTo>
                    <a:pt x="736" y="357"/>
                    <a:pt x="732" y="378"/>
                    <a:pt x="726" y="398"/>
                  </a:cubicBezTo>
                  <a:cubicBezTo>
                    <a:pt x="726" y="397"/>
                    <a:pt x="726" y="395"/>
                    <a:pt x="726" y="394"/>
                  </a:cubicBezTo>
                  <a:cubicBezTo>
                    <a:pt x="726" y="393"/>
                    <a:pt x="725" y="393"/>
                    <a:pt x="724" y="394"/>
                  </a:cubicBezTo>
                  <a:cubicBezTo>
                    <a:pt x="724" y="397"/>
                    <a:pt x="725" y="399"/>
                    <a:pt x="726" y="402"/>
                  </a:cubicBezTo>
                  <a:cubicBezTo>
                    <a:pt x="724" y="406"/>
                    <a:pt x="723" y="411"/>
                    <a:pt x="722" y="416"/>
                  </a:cubicBezTo>
                  <a:cubicBezTo>
                    <a:pt x="720" y="416"/>
                    <a:pt x="718" y="417"/>
                    <a:pt x="717" y="418"/>
                  </a:cubicBezTo>
                  <a:cubicBezTo>
                    <a:pt x="714" y="412"/>
                    <a:pt x="712" y="407"/>
                    <a:pt x="712" y="402"/>
                  </a:cubicBezTo>
                  <a:cubicBezTo>
                    <a:pt x="711" y="401"/>
                    <a:pt x="711" y="401"/>
                    <a:pt x="710" y="402"/>
                  </a:cubicBezTo>
                  <a:cubicBezTo>
                    <a:pt x="710" y="407"/>
                    <a:pt x="713" y="411"/>
                    <a:pt x="714" y="416"/>
                  </a:cubicBezTo>
                  <a:cubicBezTo>
                    <a:pt x="715" y="417"/>
                    <a:pt x="715" y="417"/>
                    <a:pt x="715" y="418"/>
                  </a:cubicBezTo>
                  <a:cubicBezTo>
                    <a:pt x="709" y="420"/>
                    <a:pt x="703" y="421"/>
                    <a:pt x="697" y="422"/>
                  </a:cubicBezTo>
                  <a:cubicBezTo>
                    <a:pt x="697" y="421"/>
                    <a:pt x="696" y="420"/>
                    <a:pt x="696" y="419"/>
                  </a:cubicBezTo>
                  <a:cubicBezTo>
                    <a:pt x="705" y="385"/>
                    <a:pt x="715" y="351"/>
                    <a:pt x="713" y="316"/>
                  </a:cubicBezTo>
                  <a:cubicBezTo>
                    <a:pt x="713" y="316"/>
                    <a:pt x="713" y="316"/>
                    <a:pt x="713" y="316"/>
                  </a:cubicBezTo>
                  <a:cubicBezTo>
                    <a:pt x="712" y="348"/>
                    <a:pt x="704" y="379"/>
                    <a:pt x="695" y="409"/>
                  </a:cubicBezTo>
                  <a:cubicBezTo>
                    <a:pt x="694" y="411"/>
                    <a:pt x="694" y="414"/>
                    <a:pt x="693" y="416"/>
                  </a:cubicBezTo>
                  <a:cubicBezTo>
                    <a:pt x="693" y="416"/>
                    <a:pt x="692" y="416"/>
                    <a:pt x="693" y="416"/>
                  </a:cubicBezTo>
                  <a:cubicBezTo>
                    <a:pt x="693" y="416"/>
                    <a:pt x="693" y="416"/>
                    <a:pt x="693" y="416"/>
                  </a:cubicBezTo>
                  <a:cubicBezTo>
                    <a:pt x="692" y="419"/>
                    <a:pt x="691" y="421"/>
                    <a:pt x="691" y="424"/>
                  </a:cubicBezTo>
                  <a:cubicBezTo>
                    <a:pt x="686" y="424"/>
                    <a:pt x="681" y="425"/>
                    <a:pt x="676" y="426"/>
                  </a:cubicBezTo>
                  <a:cubicBezTo>
                    <a:pt x="672" y="426"/>
                    <a:pt x="669" y="428"/>
                    <a:pt x="668" y="433"/>
                  </a:cubicBezTo>
                  <a:cubicBezTo>
                    <a:pt x="676" y="436"/>
                    <a:pt x="682" y="441"/>
                    <a:pt x="687" y="448"/>
                  </a:cubicBezTo>
                  <a:cubicBezTo>
                    <a:pt x="687" y="449"/>
                    <a:pt x="686" y="450"/>
                    <a:pt x="686" y="451"/>
                  </a:cubicBezTo>
                  <a:cubicBezTo>
                    <a:pt x="685" y="455"/>
                    <a:pt x="683" y="460"/>
                    <a:pt x="682" y="464"/>
                  </a:cubicBezTo>
                  <a:cubicBezTo>
                    <a:pt x="675" y="463"/>
                    <a:pt x="668" y="463"/>
                    <a:pt x="661" y="462"/>
                  </a:cubicBezTo>
                  <a:cubicBezTo>
                    <a:pt x="662" y="457"/>
                    <a:pt x="664" y="452"/>
                    <a:pt x="664" y="448"/>
                  </a:cubicBezTo>
                  <a:cubicBezTo>
                    <a:pt x="666" y="440"/>
                    <a:pt x="668" y="432"/>
                    <a:pt x="670" y="425"/>
                  </a:cubicBezTo>
                  <a:cubicBezTo>
                    <a:pt x="674" y="411"/>
                    <a:pt x="676" y="398"/>
                    <a:pt x="679" y="384"/>
                  </a:cubicBezTo>
                  <a:cubicBezTo>
                    <a:pt x="679" y="384"/>
                    <a:pt x="679" y="383"/>
                    <a:pt x="679" y="383"/>
                  </a:cubicBezTo>
                  <a:cubicBezTo>
                    <a:pt x="680" y="383"/>
                    <a:pt x="681" y="382"/>
                    <a:pt x="682" y="382"/>
                  </a:cubicBezTo>
                  <a:cubicBezTo>
                    <a:pt x="693" y="378"/>
                    <a:pt x="707" y="359"/>
                    <a:pt x="703" y="348"/>
                  </a:cubicBezTo>
                  <a:cubicBezTo>
                    <a:pt x="698" y="335"/>
                    <a:pt x="696" y="322"/>
                    <a:pt x="689" y="310"/>
                  </a:cubicBezTo>
                  <a:cubicBezTo>
                    <a:pt x="688" y="302"/>
                    <a:pt x="685" y="296"/>
                    <a:pt x="681" y="297"/>
                  </a:cubicBezTo>
                  <a:cubicBezTo>
                    <a:pt x="680" y="298"/>
                    <a:pt x="680" y="299"/>
                    <a:pt x="681" y="299"/>
                  </a:cubicBezTo>
                  <a:cubicBezTo>
                    <a:pt x="683" y="298"/>
                    <a:pt x="685" y="301"/>
                    <a:pt x="686" y="305"/>
                  </a:cubicBezTo>
                  <a:cubicBezTo>
                    <a:pt x="682" y="300"/>
                    <a:pt x="678" y="296"/>
                    <a:pt x="672" y="292"/>
                  </a:cubicBezTo>
                  <a:cubicBezTo>
                    <a:pt x="671" y="292"/>
                    <a:pt x="670" y="291"/>
                    <a:pt x="669" y="290"/>
                  </a:cubicBezTo>
                  <a:cubicBezTo>
                    <a:pt x="669" y="287"/>
                    <a:pt x="669" y="284"/>
                    <a:pt x="668" y="281"/>
                  </a:cubicBezTo>
                  <a:cubicBezTo>
                    <a:pt x="669" y="280"/>
                    <a:pt x="669" y="278"/>
                    <a:pt x="670" y="277"/>
                  </a:cubicBezTo>
                  <a:cubicBezTo>
                    <a:pt x="675" y="272"/>
                    <a:pt x="679" y="267"/>
                    <a:pt x="684" y="262"/>
                  </a:cubicBezTo>
                  <a:cubicBezTo>
                    <a:pt x="684" y="262"/>
                    <a:pt x="684" y="263"/>
                    <a:pt x="684" y="264"/>
                  </a:cubicBezTo>
                  <a:cubicBezTo>
                    <a:pt x="684" y="264"/>
                    <a:pt x="684" y="264"/>
                    <a:pt x="684" y="264"/>
                  </a:cubicBezTo>
                  <a:cubicBezTo>
                    <a:pt x="684" y="264"/>
                    <a:pt x="686" y="265"/>
                    <a:pt x="686" y="264"/>
                  </a:cubicBezTo>
                  <a:cubicBezTo>
                    <a:pt x="686" y="262"/>
                    <a:pt x="687" y="260"/>
                    <a:pt x="687" y="258"/>
                  </a:cubicBezTo>
                  <a:cubicBezTo>
                    <a:pt x="689" y="257"/>
                    <a:pt x="690" y="255"/>
                    <a:pt x="691" y="254"/>
                  </a:cubicBezTo>
                  <a:cubicBezTo>
                    <a:pt x="693" y="252"/>
                    <a:pt x="696" y="250"/>
                    <a:pt x="698" y="248"/>
                  </a:cubicBezTo>
                  <a:cubicBezTo>
                    <a:pt x="698" y="253"/>
                    <a:pt x="698" y="257"/>
                    <a:pt x="698" y="262"/>
                  </a:cubicBezTo>
                  <a:cubicBezTo>
                    <a:pt x="698" y="263"/>
                    <a:pt x="700" y="263"/>
                    <a:pt x="700" y="262"/>
                  </a:cubicBezTo>
                  <a:cubicBezTo>
                    <a:pt x="700" y="257"/>
                    <a:pt x="700" y="251"/>
                    <a:pt x="700" y="246"/>
                  </a:cubicBezTo>
                  <a:cubicBezTo>
                    <a:pt x="706" y="241"/>
                    <a:pt x="712" y="236"/>
                    <a:pt x="718" y="231"/>
                  </a:cubicBezTo>
                  <a:cubicBezTo>
                    <a:pt x="723" y="225"/>
                    <a:pt x="723" y="220"/>
                    <a:pt x="719" y="214"/>
                  </a:cubicBezTo>
                  <a:cubicBezTo>
                    <a:pt x="716" y="209"/>
                    <a:pt x="712" y="206"/>
                    <a:pt x="709" y="201"/>
                  </a:cubicBezTo>
                  <a:cubicBezTo>
                    <a:pt x="695" y="183"/>
                    <a:pt x="692" y="172"/>
                    <a:pt x="701" y="155"/>
                  </a:cubicBezTo>
                  <a:cubicBezTo>
                    <a:pt x="701" y="161"/>
                    <a:pt x="702" y="166"/>
                    <a:pt x="703" y="172"/>
                  </a:cubicBezTo>
                  <a:cubicBezTo>
                    <a:pt x="703" y="173"/>
                    <a:pt x="703" y="173"/>
                    <a:pt x="704" y="172"/>
                  </a:cubicBezTo>
                  <a:cubicBezTo>
                    <a:pt x="704" y="165"/>
                    <a:pt x="703" y="158"/>
                    <a:pt x="703" y="151"/>
                  </a:cubicBezTo>
                  <a:cubicBezTo>
                    <a:pt x="704" y="149"/>
                    <a:pt x="706" y="147"/>
                    <a:pt x="707" y="144"/>
                  </a:cubicBezTo>
                  <a:cubicBezTo>
                    <a:pt x="719" y="127"/>
                    <a:pt x="730" y="108"/>
                    <a:pt x="730" y="88"/>
                  </a:cubicBezTo>
                  <a:cubicBezTo>
                    <a:pt x="714" y="88"/>
                    <a:pt x="714" y="88"/>
                    <a:pt x="714" y="88"/>
                  </a:cubicBezTo>
                  <a:cubicBezTo>
                    <a:pt x="716" y="100"/>
                    <a:pt x="713" y="112"/>
                    <a:pt x="706" y="122"/>
                  </a:cubicBezTo>
                  <a:cubicBezTo>
                    <a:pt x="704" y="125"/>
                    <a:pt x="703" y="128"/>
                    <a:pt x="701" y="131"/>
                  </a:cubicBezTo>
                  <a:cubicBezTo>
                    <a:pt x="700" y="126"/>
                    <a:pt x="699" y="121"/>
                    <a:pt x="698" y="116"/>
                  </a:cubicBezTo>
                  <a:cubicBezTo>
                    <a:pt x="696" y="103"/>
                    <a:pt x="702" y="85"/>
                    <a:pt x="693" y="74"/>
                  </a:cubicBezTo>
                  <a:cubicBezTo>
                    <a:pt x="693" y="73"/>
                    <a:pt x="692" y="74"/>
                    <a:pt x="693" y="74"/>
                  </a:cubicBezTo>
                  <a:cubicBezTo>
                    <a:pt x="700" y="86"/>
                    <a:pt x="695" y="106"/>
                    <a:pt x="697" y="119"/>
                  </a:cubicBezTo>
                  <a:cubicBezTo>
                    <a:pt x="698" y="124"/>
                    <a:pt x="698" y="129"/>
                    <a:pt x="699" y="134"/>
                  </a:cubicBezTo>
                  <a:cubicBezTo>
                    <a:pt x="696" y="139"/>
                    <a:pt x="694" y="143"/>
                    <a:pt x="691" y="146"/>
                  </a:cubicBezTo>
                  <a:cubicBezTo>
                    <a:pt x="691" y="138"/>
                    <a:pt x="690" y="129"/>
                    <a:pt x="689" y="120"/>
                  </a:cubicBezTo>
                  <a:cubicBezTo>
                    <a:pt x="688" y="110"/>
                    <a:pt x="687" y="99"/>
                    <a:pt x="686" y="88"/>
                  </a:cubicBezTo>
                  <a:cubicBezTo>
                    <a:pt x="686" y="79"/>
                    <a:pt x="681" y="71"/>
                    <a:pt x="680" y="62"/>
                  </a:cubicBezTo>
                  <a:cubicBezTo>
                    <a:pt x="680" y="61"/>
                    <a:pt x="678" y="61"/>
                    <a:pt x="678" y="62"/>
                  </a:cubicBezTo>
                  <a:cubicBezTo>
                    <a:pt x="679" y="72"/>
                    <a:pt x="684" y="80"/>
                    <a:pt x="684" y="90"/>
                  </a:cubicBezTo>
                  <a:cubicBezTo>
                    <a:pt x="685" y="101"/>
                    <a:pt x="685" y="112"/>
                    <a:pt x="686" y="122"/>
                  </a:cubicBezTo>
                  <a:cubicBezTo>
                    <a:pt x="687" y="132"/>
                    <a:pt x="688" y="143"/>
                    <a:pt x="688" y="153"/>
                  </a:cubicBezTo>
                  <a:cubicBezTo>
                    <a:pt x="686" y="156"/>
                    <a:pt x="685" y="158"/>
                    <a:pt x="685" y="161"/>
                  </a:cubicBezTo>
                  <a:cubicBezTo>
                    <a:pt x="684" y="151"/>
                    <a:pt x="683" y="140"/>
                    <a:pt x="682" y="129"/>
                  </a:cubicBezTo>
                  <a:cubicBezTo>
                    <a:pt x="682" y="114"/>
                    <a:pt x="680" y="100"/>
                    <a:pt x="677" y="85"/>
                  </a:cubicBezTo>
                  <a:cubicBezTo>
                    <a:pt x="675" y="74"/>
                    <a:pt x="674" y="62"/>
                    <a:pt x="665" y="54"/>
                  </a:cubicBezTo>
                  <a:cubicBezTo>
                    <a:pt x="665" y="53"/>
                    <a:pt x="664" y="54"/>
                    <a:pt x="665" y="54"/>
                  </a:cubicBezTo>
                  <a:cubicBezTo>
                    <a:pt x="674" y="64"/>
                    <a:pt x="675" y="84"/>
                    <a:pt x="677" y="97"/>
                  </a:cubicBezTo>
                  <a:cubicBezTo>
                    <a:pt x="679" y="112"/>
                    <a:pt x="679" y="126"/>
                    <a:pt x="680" y="141"/>
                  </a:cubicBezTo>
                  <a:cubicBezTo>
                    <a:pt x="682" y="154"/>
                    <a:pt x="681" y="168"/>
                    <a:pt x="681" y="181"/>
                  </a:cubicBezTo>
                  <a:cubicBezTo>
                    <a:pt x="681" y="188"/>
                    <a:pt x="682" y="194"/>
                    <a:pt x="681" y="201"/>
                  </a:cubicBezTo>
                  <a:cubicBezTo>
                    <a:pt x="681" y="203"/>
                    <a:pt x="680" y="206"/>
                    <a:pt x="680" y="208"/>
                  </a:cubicBezTo>
                  <a:cubicBezTo>
                    <a:pt x="680" y="208"/>
                    <a:pt x="680" y="208"/>
                    <a:pt x="680" y="208"/>
                  </a:cubicBezTo>
                  <a:cubicBezTo>
                    <a:pt x="679" y="207"/>
                    <a:pt x="678" y="207"/>
                    <a:pt x="678" y="208"/>
                  </a:cubicBezTo>
                  <a:cubicBezTo>
                    <a:pt x="678" y="210"/>
                    <a:pt x="679" y="212"/>
                    <a:pt x="680" y="214"/>
                  </a:cubicBezTo>
                  <a:cubicBezTo>
                    <a:pt x="680" y="215"/>
                    <a:pt x="682" y="215"/>
                    <a:pt x="682" y="213"/>
                  </a:cubicBezTo>
                  <a:cubicBezTo>
                    <a:pt x="683" y="207"/>
                    <a:pt x="685" y="201"/>
                    <a:pt x="685" y="194"/>
                  </a:cubicBezTo>
                  <a:cubicBezTo>
                    <a:pt x="685" y="188"/>
                    <a:pt x="685" y="181"/>
                    <a:pt x="685" y="174"/>
                  </a:cubicBezTo>
                  <a:cubicBezTo>
                    <a:pt x="685" y="174"/>
                    <a:pt x="685" y="174"/>
                    <a:pt x="685" y="174"/>
                  </a:cubicBezTo>
                  <a:cubicBezTo>
                    <a:pt x="685" y="177"/>
                    <a:pt x="686" y="179"/>
                    <a:pt x="687" y="182"/>
                  </a:cubicBezTo>
                  <a:cubicBezTo>
                    <a:pt x="688" y="182"/>
                    <a:pt x="688" y="183"/>
                    <a:pt x="688" y="183"/>
                  </a:cubicBezTo>
                  <a:cubicBezTo>
                    <a:pt x="688" y="183"/>
                    <a:pt x="688" y="183"/>
                    <a:pt x="688" y="183"/>
                  </a:cubicBezTo>
                  <a:cubicBezTo>
                    <a:pt x="688" y="184"/>
                    <a:pt x="688" y="184"/>
                    <a:pt x="688" y="184"/>
                  </a:cubicBezTo>
                  <a:cubicBezTo>
                    <a:pt x="689" y="184"/>
                    <a:pt x="689" y="185"/>
                    <a:pt x="689" y="185"/>
                  </a:cubicBezTo>
                  <a:cubicBezTo>
                    <a:pt x="689" y="185"/>
                    <a:pt x="688" y="185"/>
                    <a:pt x="688" y="186"/>
                  </a:cubicBezTo>
                  <a:cubicBezTo>
                    <a:pt x="687" y="200"/>
                    <a:pt x="687" y="213"/>
                    <a:pt x="686" y="227"/>
                  </a:cubicBezTo>
                  <a:cubicBezTo>
                    <a:pt x="685" y="233"/>
                    <a:pt x="685" y="239"/>
                    <a:pt x="685" y="245"/>
                  </a:cubicBezTo>
                  <a:cubicBezTo>
                    <a:pt x="685" y="245"/>
                    <a:pt x="685" y="246"/>
                    <a:pt x="685" y="247"/>
                  </a:cubicBezTo>
                  <a:cubicBezTo>
                    <a:pt x="684" y="248"/>
                    <a:pt x="682" y="250"/>
                    <a:pt x="681" y="251"/>
                  </a:cubicBezTo>
                  <a:cubicBezTo>
                    <a:pt x="681" y="234"/>
                    <a:pt x="678" y="218"/>
                    <a:pt x="677" y="201"/>
                  </a:cubicBezTo>
                  <a:cubicBezTo>
                    <a:pt x="675" y="185"/>
                    <a:pt x="675" y="169"/>
                    <a:pt x="674" y="153"/>
                  </a:cubicBezTo>
                  <a:cubicBezTo>
                    <a:pt x="673" y="139"/>
                    <a:pt x="670" y="124"/>
                    <a:pt x="668" y="110"/>
                  </a:cubicBezTo>
                  <a:cubicBezTo>
                    <a:pt x="665" y="94"/>
                    <a:pt x="660" y="78"/>
                    <a:pt x="658" y="62"/>
                  </a:cubicBezTo>
                  <a:cubicBezTo>
                    <a:pt x="658" y="61"/>
                    <a:pt x="656" y="61"/>
                    <a:pt x="656" y="62"/>
                  </a:cubicBezTo>
                  <a:cubicBezTo>
                    <a:pt x="658" y="76"/>
                    <a:pt x="662" y="90"/>
                    <a:pt x="664" y="104"/>
                  </a:cubicBezTo>
                  <a:cubicBezTo>
                    <a:pt x="667" y="120"/>
                    <a:pt x="669" y="137"/>
                    <a:pt x="671" y="153"/>
                  </a:cubicBezTo>
                  <a:cubicBezTo>
                    <a:pt x="672" y="169"/>
                    <a:pt x="672" y="185"/>
                    <a:pt x="673" y="201"/>
                  </a:cubicBezTo>
                  <a:cubicBezTo>
                    <a:pt x="674" y="216"/>
                    <a:pt x="676" y="231"/>
                    <a:pt x="677" y="245"/>
                  </a:cubicBezTo>
                  <a:cubicBezTo>
                    <a:pt x="676" y="245"/>
                    <a:pt x="676" y="246"/>
                    <a:pt x="676" y="246"/>
                  </a:cubicBezTo>
                  <a:cubicBezTo>
                    <a:pt x="677" y="251"/>
                    <a:pt x="677" y="251"/>
                    <a:pt x="677" y="251"/>
                  </a:cubicBezTo>
                  <a:cubicBezTo>
                    <a:pt x="677" y="252"/>
                    <a:pt x="678" y="253"/>
                    <a:pt x="679" y="253"/>
                  </a:cubicBezTo>
                  <a:cubicBezTo>
                    <a:pt x="673" y="258"/>
                    <a:pt x="668" y="264"/>
                    <a:pt x="664" y="270"/>
                  </a:cubicBezTo>
                  <a:cubicBezTo>
                    <a:pt x="660" y="276"/>
                    <a:pt x="658" y="281"/>
                    <a:pt x="658" y="285"/>
                  </a:cubicBezTo>
                  <a:cubicBezTo>
                    <a:pt x="657" y="280"/>
                    <a:pt x="656" y="275"/>
                    <a:pt x="654" y="270"/>
                  </a:cubicBezTo>
                  <a:cubicBezTo>
                    <a:pt x="654" y="268"/>
                    <a:pt x="652" y="269"/>
                    <a:pt x="652" y="270"/>
                  </a:cubicBezTo>
                  <a:cubicBezTo>
                    <a:pt x="655" y="283"/>
                    <a:pt x="659" y="296"/>
                    <a:pt x="661" y="309"/>
                  </a:cubicBezTo>
                  <a:cubicBezTo>
                    <a:pt x="661" y="308"/>
                    <a:pt x="660" y="308"/>
                    <a:pt x="660" y="307"/>
                  </a:cubicBezTo>
                  <a:cubicBezTo>
                    <a:pt x="659" y="306"/>
                    <a:pt x="657" y="308"/>
                    <a:pt x="658" y="309"/>
                  </a:cubicBezTo>
                  <a:cubicBezTo>
                    <a:pt x="666" y="320"/>
                    <a:pt x="661" y="335"/>
                    <a:pt x="659" y="347"/>
                  </a:cubicBezTo>
                  <a:cubicBezTo>
                    <a:pt x="659" y="351"/>
                    <a:pt x="658" y="354"/>
                    <a:pt x="657" y="358"/>
                  </a:cubicBezTo>
                  <a:cubicBezTo>
                    <a:pt x="657" y="356"/>
                    <a:pt x="657" y="355"/>
                    <a:pt x="657" y="353"/>
                  </a:cubicBezTo>
                  <a:cubicBezTo>
                    <a:pt x="656" y="340"/>
                    <a:pt x="655" y="327"/>
                    <a:pt x="653" y="313"/>
                  </a:cubicBezTo>
                  <a:cubicBezTo>
                    <a:pt x="652" y="303"/>
                    <a:pt x="649" y="292"/>
                    <a:pt x="648" y="281"/>
                  </a:cubicBezTo>
                  <a:cubicBezTo>
                    <a:pt x="647" y="274"/>
                    <a:pt x="646" y="267"/>
                    <a:pt x="642" y="261"/>
                  </a:cubicBezTo>
                  <a:cubicBezTo>
                    <a:pt x="641" y="260"/>
                    <a:pt x="639" y="262"/>
                    <a:pt x="640" y="263"/>
                  </a:cubicBezTo>
                  <a:cubicBezTo>
                    <a:pt x="646" y="271"/>
                    <a:pt x="645" y="281"/>
                    <a:pt x="646" y="291"/>
                  </a:cubicBezTo>
                  <a:cubicBezTo>
                    <a:pt x="648" y="304"/>
                    <a:pt x="650" y="316"/>
                    <a:pt x="651" y="329"/>
                  </a:cubicBezTo>
                  <a:cubicBezTo>
                    <a:pt x="652" y="342"/>
                    <a:pt x="654" y="354"/>
                    <a:pt x="655" y="366"/>
                  </a:cubicBezTo>
                  <a:cubicBezTo>
                    <a:pt x="655" y="368"/>
                    <a:pt x="655" y="369"/>
                    <a:pt x="655" y="370"/>
                  </a:cubicBezTo>
                  <a:cubicBezTo>
                    <a:pt x="654" y="376"/>
                    <a:pt x="653" y="381"/>
                    <a:pt x="652" y="386"/>
                  </a:cubicBezTo>
                  <a:cubicBezTo>
                    <a:pt x="650" y="387"/>
                    <a:pt x="649" y="387"/>
                    <a:pt x="648" y="388"/>
                  </a:cubicBezTo>
                  <a:cubicBezTo>
                    <a:pt x="648" y="387"/>
                    <a:pt x="647" y="386"/>
                    <a:pt x="647" y="386"/>
                  </a:cubicBezTo>
                  <a:cubicBezTo>
                    <a:pt x="647" y="383"/>
                    <a:pt x="647" y="380"/>
                    <a:pt x="647" y="378"/>
                  </a:cubicBezTo>
                  <a:cubicBezTo>
                    <a:pt x="646" y="371"/>
                    <a:pt x="646" y="363"/>
                    <a:pt x="645" y="356"/>
                  </a:cubicBezTo>
                  <a:cubicBezTo>
                    <a:pt x="644" y="348"/>
                    <a:pt x="644" y="339"/>
                    <a:pt x="643" y="331"/>
                  </a:cubicBezTo>
                  <a:cubicBezTo>
                    <a:pt x="643" y="325"/>
                    <a:pt x="644" y="319"/>
                    <a:pt x="644" y="314"/>
                  </a:cubicBezTo>
                  <a:cubicBezTo>
                    <a:pt x="644" y="313"/>
                    <a:pt x="642" y="313"/>
                    <a:pt x="642" y="314"/>
                  </a:cubicBezTo>
                  <a:cubicBezTo>
                    <a:pt x="642" y="316"/>
                    <a:pt x="642" y="317"/>
                    <a:pt x="642" y="319"/>
                  </a:cubicBezTo>
                  <a:cubicBezTo>
                    <a:pt x="642" y="317"/>
                    <a:pt x="641" y="315"/>
                    <a:pt x="641" y="312"/>
                  </a:cubicBezTo>
                  <a:cubicBezTo>
                    <a:pt x="640" y="307"/>
                    <a:pt x="639" y="302"/>
                    <a:pt x="638" y="297"/>
                  </a:cubicBezTo>
                  <a:cubicBezTo>
                    <a:pt x="638" y="290"/>
                    <a:pt x="635" y="282"/>
                    <a:pt x="634" y="275"/>
                  </a:cubicBezTo>
                  <a:cubicBezTo>
                    <a:pt x="632" y="265"/>
                    <a:pt x="630" y="256"/>
                    <a:pt x="629" y="246"/>
                  </a:cubicBezTo>
                  <a:cubicBezTo>
                    <a:pt x="627" y="227"/>
                    <a:pt x="624" y="208"/>
                    <a:pt x="620" y="189"/>
                  </a:cubicBezTo>
                  <a:cubicBezTo>
                    <a:pt x="617" y="170"/>
                    <a:pt x="613" y="152"/>
                    <a:pt x="609" y="133"/>
                  </a:cubicBezTo>
                  <a:cubicBezTo>
                    <a:pt x="606" y="124"/>
                    <a:pt x="604" y="115"/>
                    <a:pt x="601" y="106"/>
                  </a:cubicBezTo>
                  <a:cubicBezTo>
                    <a:pt x="600" y="102"/>
                    <a:pt x="600" y="97"/>
                    <a:pt x="599" y="92"/>
                  </a:cubicBezTo>
                  <a:cubicBezTo>
                    <a:pt x="597" y="87"/>
                    <a:pt x="595" y="82"/>
                    <a:pt x="594" y="76"/>
                  </a:cubicBezTo>
                  <a:cubicBezTo>
                    <a:pt x="594" y="75"/>
                    <a:pt x="592" y="75"/>
                    <a:pt x="592" y="76"/>
                  </a:cubicBezTo>
                  <a:cubicBezTo>
                    <a:pt x="593" y="84"/>
                    <a:pt x="596" y="92"/>
                    <a:pt x="598" y="100"/>
                  </a:cubicBezTo>
                  <a:cubicBezTo>
                    <a:pt x="599" y="110"/>
                    <a:pt x="602" y="119"/>
                    <a:pt x="605" y="129"/>
                  </a:cubicBezTo>
                  <a:cubicBezTo>
                    <a:pt x="609" y="147"/>
                    <a:pt x="613" y="166"/>
                    <a:pt x="616" y="184"/>
                  </a:cubicBezTo>
                  <a:cubicBezTo>
                    <a:pt x="620" y="205"/>
                    <a:pt x="623" y="225"/>
                    <a:pt x="625" y="246"/>
                  </a:cubicBezTo>
                  <a:cubicBezTo>
                    <a:pt x="627" y="254"/>
                    <a:pt x="628" y="263"/>
                    <a:pt x="630" y="271"/>
                  </a:cubicBezTo>
                  <a:cubicBezTo>
                    <a:pt x="629" y="270"/>
                    <a:pt x="628" y="270"/>
                    <a:pt x="627" y="269"/>
                  </a:cubicBezTo>
                  <a:cubicBezTo>
                    <a:pt x="626" y="269"/>
                    <a:pt x="626" y="270"/>
                    <a:pt x="627" y="271"/>
                  </a:cubicBezTo>
                  <a:cubicBezTo>
                    <a:pt x="628" y="271"/>
                    <a:pt x="629" y="273"/>
                    <a:pt x="630" y="275"/>
                  </a:cubicBezTo>
                  <a:cubicBezTo>
                    <a:pt x="632" y="280"/>
                    <a:pt x="633" y="285"/>
                    <a:pt x="634" y="291"/>
                  </a:cubicBezTo>
                  <a:cubicBezTo>
                    <a:pt x="634" y="291"/>
                    <a:pt x="634" y="292"/>
                    <a:pt x="634" y="292"/>
                  </a:cubicBezTo>
                  <a:cubicBezTo>
                    <a:pt x="637" y="307"/>
                    <a:pt x="639" y="321"/>
                    <a:pt x="640" y="336"/>
                  </a:cubicBezTo>
                  <a:cubicBezTo>
                    <a:pt x="640" y="336"/>
                    <a:pt x="640" y="337"/>
                    <a:pt x="640" y="337"/>
                  </a:cubicBezTo>
                  <a:cubicBezTo>
                    <a:pt x="638" y="347"/>
                    <a:pt x="636" y="358"/>
                    <a:pt x="634" y="368"/>
                  </a:cubicBezTo>
                  <a:cubicBezTo>
                    <a:pt x="632" y="357"/>
                    <a:pt x="631" y="347"/>
                    <a:pt x="630" y="336"/>
                  </a:cubicBezTo>
                  <a:cubicBezTo>
                    <a:pt x="628" y="326"/>
                    <a:pt x="626" y="315"/>
                    <a:pt x="624" y="304"/>
                  </a:cubicBezTo>
                  <a:cubicBezTo>
                    <a:pt x="623" y="294"/>
                    <a:pt x="620" y="285"/>
                    <a:pt x="618" y="276"/>
                  </a:cubicBezTo>
                  <a:cubicBezTo>
                    <a:pt x="618" y="275"/>
                    <a:pt x="618" y="275"/>
                    <a:pt x="617" y="275"/>
                  </a:cubicBezTo>
                  <a:cubicBezTo>
                    <a:pt x="615" y="262"/>
                    <a:pt x="614" y="248"/>
                    <a:pt x="613" y="235"/>
                  </a:cubicBezTo>
                  <a:cubicBezTo>
                    <a:pt x="611" y="211"/>
                    <a:pt x="609" y="188"/>
                    <a:pt x="604" y="165"/>
                  </a:cubicBezTo>
                  <a:cubicBezTo>
                    <a:pt x="600" y="142"/>
                    <a:pt x="598" y="118"/>
                    <a:pt x="591" y="96"/>
                  </a:cubicBezTo>
                  <a:cubicBezTo>
                    <a:pt x="588" y="87"/>
                    <a:pt x="586" y="76"/>
                    <a:pt x="582" y="67"/>
                  </a:cubicBezTo>
                  <a:cubicBezTo>
                    <a:pt x="580" y="64"/>
                    <a:pt x="578" y="63"/>
                    <a:pt x="574" y="65"/>
                  </a:cubicBezTo>
                  <a:cubicBezTo>
                    <a:pt x="573" y="66"/>
                    <a:pt x="574" y="67"/>
                    <a:pt x="576" y="67"/>
                  </a:cubicBezTo>
                  <a:cubicBezTo>
                    <a:pt x="580" y="65"/>
                    <a:pt x="586" y="90"/>
                    <a:pt x="587" y="93"/>
                  </a:cubicBezTo>
                  <a:cubicBezTo>
                    <a:pt x="590" y="103"/>
                    <a:pt x="593" y="113"/>
                    <a:pt x="594" y="123"/>
                  </a:cubicBezTo>
                  <a:cubicBezTo>
                    <a:pt x="598" y="143"/>
                    <a:pt x="602" y="164"/>
                    <a:pt x="604" y="185"/>
                  </a:cubicBezTo>
                  <a:cubicBezTo>
                    <a:pt x="607" y="206"/>
                    <a:pt x="608" y="226"/>
                    <a:pt x="610" y="246"/>
                  </a:cubicBezTo>
                  <a:cubicBezTo>
                    <a:pt x="612" y="268"/>
                    <a:pt x="616" y="290"/>
                    <a:pt x="618" y="311"/>
                  </a:cubicBezTo>
                  <a:cubicBezTo>
                    <a:pt x="618" y="313"/>
                    <a:pt x="620" y="313"/>
                    <a:pt x="620" y="311"/>
                  </a:cubicBezTo>
                  <a:cubicBezTo>
                    <a:pt x="620" y="311"/>
                    <a:pt x="620" y="310"/>
                    <a:pt x="620" y="310"/>
                  </a:cubicBezTo>
                  <a:cubicBezTo>
                    <a:pt x="620" y="310"/>
                    <a:pt x="619" y="309"/>
                    <a:pt x="619" y="309"/>
                  </a:cubicBezTo>
                  <a:cubicBezTo>
                    <a:pt x="620" y="308"/>
                    <a:pt x="620" y="307"/>
                    <a:pt x="620" y="306"/>
                  </a:cubicBezTo>
                  <a:cubicBezTo>
                    <a:pt x="620" y="304"/>
                    <a:pt x="620" y="303"/>
                    <a:pt x="620" y="302"/>
                  </a:cubicBezTo>
                  <a:cubicBezTo>
                    <a:pt x="620" y="299"/>
                    <a:pt x="620" y="295"/>
                    <a:pt x="619" y="292"/>
                  </a:cubicBezTo>
                  <a:cubicBezTo>
                    <a:pt x="619" y="290"/>
                    <a:pt x="619" y="289"/>
                    <a:pt x="619" y="287"/>
                  </a:cubicBezTo>
                  <a:cubicBezTo>
                    <a:pt x="619" y="288"/>
                    <a:pt x="619" y="289"/>
                    <a:pt x="620" y="290"/>
                  </a:cubicBezTo>
                  <a:cubicBezTo>
                    <a:pt x="621" y="295"/>
                    <a:pt x="621" y="302"/>
                    <a:pt x="622" y="308"/>
                  </a:cubicBezTo>
                  <a:cubicBezTo>
                    <a:pt x="624" y="319"/>
                    <a:pt x="626" y="329"/>
                    <a:pt x="627" y="340"/>
                  </a:cubicBezTo>
                  <a:cubicBezTo>
                    <a:pt x="628" y="353"/>
                    <a:pt x="629" y="365"/>
                    <a:pt x="632" y="377"/>
                  </a:cubicBezTo>
                  <a:cubicBezTo>
                    <a:pt x="630" y="383"/>
                    <a:pt x="628" y="389"/>
                    <a:pt x="627" y="394"/>
                  </a:cubicBezTo>
                  <a:cubicBezTo>
                    <a:pt x="627" y="395"/>
                    <a:pt x="626" y="396"/>
                    <a:pt x="626" y="398"/>
                  </a:cubicBezTo>
                  <a:cubicBezTo>
                    <a:pt x="625" y="398"/>
                    <a:pt x="624" y="398"/>
                    <a:pt x="623" y="399"/>
                  </a:cubicBezTo>
                  <a:cubicBezTo>
                    <a:pt x="623" y="397"/>
                    <a:pt x="623" y="396"/>
                    <a:pt x="623" y="395"/>
                  </a:cubicBezTo>
                  <a:cubicBezTo>
                    <a:pt x="621" y="383"/>
                    <a:pt x="619" y="370"/>
                    <a:pt x="618" y="358"/>
                  </a:cubicBezTo>
                  <a:cubicBezTo>
                    <a:pt x="617" y="351"/>
                    <a:pt x="617" y="344"/>
                    <a:pt x="616" y="337"/>
                  </a:cubicBezTo>
                  <a:cubicBezTo>
                    <a:pt x="617" y="328"/>
                    <a:pt x="616" y="319"/>
                    <a:pt x="614" y="311"/>
                  </a:cubicBezTo>
                  <a:cubicBezTo>
                    <a:pt x="614" y="310"/>
                    <a:pt x="614" y="309"/>
                    <a:pt x="614" y="309"/>
                  </a:cubicBezTo>
                  <a:cubicBezTo>
                    <a:pt x="613" y="304"/>
                    <a:pt x="612" y="298"/>
                    <a:pt x="611" y="293"/>
                  </a:cubicBezTo>
                  <a:cubicBezTo>
                    <a:pt x="609" y="288"/>
                    <a:pt x="609" y="282"/>
                    <a:pt x="606" y="277"/>
                  </a:cubicBezTo>
                  <a:cubicBezTo>
                    <a:pt x="605" y="276"/>
                    <a:pt x="603" y="277"/>
                    <a:pt x="604" y="279"/>
                  </a:cubicBezTo>
                  <a:cubicBezTo>
                    <a:pt x="607" y="283"/>
                    <a:pt x="607" y="288"/>
                    <a:pt x="608" y="294"/>
                  </a:cubicBezTo>
                  <a:cubicBezTo>
                    <a:pt x="610" y="300"/>
                    <a:pt x="611" y="306"/>
                    <a:pt x="612" y="313"/>
                  </a:cubicBezTo>
                  <a:cubicBezTo>
                    <a:pt x="613" y="322"/>
                    <a:pt x="613" y="331"/>
                    <a:pt x="613" y="341"/>
                  </a:cubicBezTo>
                  <a:cubicBezTo>
                    <a:pt x="612" y="355"/>
                    <a:pt x="609" y="369"/>
                    <a:pt x="606" y="383"/>
                  </a:cubicBezTo>
                  <a:cubicBezTo>
                    <a:pt x="606" y="380"/>
                    <a:pt x="605" y="377"/>
                    <a:pt x="605" y="374"/>
                  </a:cubicBezTo>
                  <a:cubicBezTo>
                    <a:pt x="603" y="363"/>
                    <a:pt x="602" y="352"/>
                    <a:pt x="601" y="341"/>
                  </a:cubicBezTo>
                  <a:cubicBezTo>
                    <a:pt x="600" y="332"/>
                    <a:pt x="599" y="323"/>
                    <a:pt x="598" y="314"/>
                  </a:cubicBezTo>
                  <a:cubicBezTo>
                    <a:pt x="597" y="308"/>
                    <a:pt x="597" y="302"/>
                    <a:pt x="596" y="295"/>
                  </a:cubicBezTo>
                  <a:cubicBezTo>
                    <a:pt x="596" y="291"/>
                    <a:pt x="594" y="287"/>
                    <a:pt x="594" y="282"/>
                  </a:cubicBezTo>
                  <a:cubicBezTo>
                    <a:pt x="594" y="281"/>
                    <a:pt x="592" y="281"/>
                    <a:pt x="592" y="282"/>
                  </a:cubicBezTo>
                  <a:cubicBezTo>
                    <a:pt x="592" y="287"/>
                    <a:pt x="594" y="292"/>
                    <a:pt x="594" y="297"/>
                  </a:cubicBezTo>
                  <a:cubicBezTo>
                    <a:pt x="595" y="302"/>
                    <a:pt x="595" y="307"/>
                    <a:pt x="596" y="313"/>
                  </a:cubicBezTo>
                  <a:cubicBezTo>
                    <a:pt x="597" y="324"/>
                    <a:pt x="598" y="336"/>
                    <a:pt x="599" y="348"/>
                  </a:cubicBezTo>
                  <a:cubicBezTo>
                    <a:pt x="600" y="358"/>
                    <a:pt x="601" y="369"/>
                    <a:pt x="602" y="379"/>
                  </a:cubicBezTo>
                  <a:cubicBezTo>
                    <a:pt x="603" y="383"/>
                    <a:pt x="603" y="387"/>
                    <a:pt x="604" y="391"/>
                  </a:cubicBezTo>
                  <a:cubicBezTo>
                    <a:pt x="602" y="397"/>
                    <a:pt x="601" y="403"/>
                    <a:pt x="599" y="409"/>
                  </a:cubicBezTo>
                  <a:cubicBezTo>
                    <a:pt x="598" y="410"/>
                    <a:pt x="596" y="411"/>
                    <a:pt x="595" y="411"/>
                  </a:cubicBezTo>
                  <a:cubicBezTo>
                    <a:pt x="594" y="407"/>
                    <a:pt x="595" y="401"/>
                    <a:pt x="594" y="397"/>
                  </a:cubicBezTo>
                  <a:cubicBezTo>
                    <a:pt x="594" y="387"/>
                    <a:pt x="593" y="378"/>
                    <a:pt x="592" y="368"/>
                  </a:cubicBezTo>
                  <a:cubicBezTo>
                    <a:pt x="592" y="348"/>
                    <a:pt x="590" y="328"/>
                    <a:pt x="589" y="308"/>
                  </a:cubicBezTo>
                  <a:cubicBezTo>
                    <a:pt x="589" y="307"/>
                    <a:pt x="589" y="307"/>
                    <a:pt x="589" y="308"/>
                  </a:cubicBezTo>
                  <a:cubicBezTo>
                    <a:pt x="588" y="329"/>
                    <a:pt x="589" y="349"/>
                    <a:pt x="590" y="370"/>
                  </a:cubicBezTo>
                  <a:cubicBezTo>
                    <a:pt x="590" y="380"/>
                    <a:pt x="591" y="389"/>
                    <a:pt x="591" y="399"/>
                  </a:cubicBezTo>
                  <a:cubicBezTo>
                    <a:pt x="591" y="403"/>
                    <a:pt x="591" y="407"/>
                    <a:pt x="592" y="412"/>
                  </a:cubicBezTo>
                  <a:cubicBezTo>
                    <a:pt x="592" y="412"/>
                    <a:pt x="592" y="412"/>
                    <a:pt x="592" y="413"/>
                  </a:cubicBezTo>
                  <a:cubicBezTo>
                    <a:pt x="589" y="414"/>
                    <a:pt x="587" y="415"/>
                    <a:pt x="584" y="416"/>
                  </a:cubicBezTo>
                  <a:cubicBezTo>
                    <a:pt x="586" y="412"/>
                    <a:pt x="587" y="407"/>
                    <a:pt x="587" y="402"/>
                  </a:cubicBezTo>
                  <a:cubicBezTo>
                    <a:pt x="587" y="402"/>
                    <a:pt x="587" y="401"/>
                    <a:pt x="588" y="401"/>
                  </a:cubicBezTo>
                  <a:cubicBezTo>
                    <a:pt x="589" y="400"/>
                    <a:pt x="588" y="399"/>
                    <a:pt x="587" y="399"/>
                  </a:cubicBezTo>
                  <a:cubicBezTo>
                    <a:pt x="587" y="391"/>
                    <a:pt x="586" y="384"/>
                    <a:pt x="585" y="378"/>
                  </a:cubicBezTo>
                  <a:cubicBezTo>
                    <a:pt x="585" y="377"/>
                    <a:pt x="585" y="377"/>
                    <a:pt x="585" y="378"/>
                  </a:cubicBezTo>
                  <a:cubicBezTo>
                    <a:pt x="584" y="384"/>
                    <a:pt x="585" y="392"/>
                    <a:pt x="585" y="400"/>
                  </a:cubicBezTo>
                  <a:cubicBezTo>
                    <a:pt x="584" y="400"/>
                    <a:pt x="583" y="401"/>
                    <a:pt x="582" y="402"/>
                  </a:cubicBezTo>
                  <a:cubicBezTo>
                    <a:pt x="583" y="394"/>
                    <a:pt x="583" y="386"/>
                    <a:pt x="582" y="379"/>
                  </a:cubicBezTo>
                  <a:cubicBezTo>
                    <a:pt x="584" y="365"/>
                    <a:pt x="585" y="352"/>
                    <a:pt x="586" y="338"/>
                  </a:cubicBezTo>
                  <a:cubicBezTo>
                    <a:pt x="587" y="336"/>
                    <a:pt x="584" y="336"/>
                    <a:pt x="584" y="338"/>
                  </a:cubicBezTo>
                  <a:cubicBezTo>
                    <a:pt x="582" y="347"/>
                    <a:pt x="581" y="357"/>
                    <a:pt x="580" y="366"/>
                  </a:cubicBezTo>
                  <a:cubicBezTo>
                    <a:pt x="580" y="366"/>
                    <a:pt x="580" y="365"/>
                    <a:pt x="580" y="364"/>
                  </a:cubicBezTo>
                  <a:cubicBezTo>
                    <a:pt x="579" y="355"/>
                    <a:pt x="580" y="346"/>
                    <a:pt x="579" y="337"/>
                  </a:cubicBezTo>
                  <a:cubicBezTo>
                    <a:pt x="579" y="334"/>
                    <a:pt x="578" y="329"/>
                    <a:pt x="576" y="327"/>
                  </a:cubicBezTo>
                  <a:cubicBezTo>
                    <a:pt x="576" y="327"/>
                    <a:pt x="575" y="327"/>
                    <a:pt x="575" y="326"/>
                  </a:cubicBezTo>
                  <a:cubicBezTo>
                    <a:pt x="574" y="322"/>
                    <a:pt x="573" y="317"/>
                    <a:pt x="572" y="312"/>
                  </a:cubicBezTo>
                  <a:cubicBezTo>
                    <a:pt x="571" y="311"/>
                    <a:pt x="570" y="311"/>
                    <a:pt x="570" y="312"/>
                  </a:cubicBezTo>
                  <a:cubicBezTo>
                    <a:pt x="571" y="316"/>
                    <a:pt x="572" y="320"/>
                    <a:pt x="572" y="324"/>
                  </a:cubicBezTo>
                  <a:cubicBezTo>
                    <a:pt x="571" y="324"/>
                    <a:pt x="570" y="323"/>
                    <a:pt x="568" y="322"/>
                  </a:cubicBezTo>
                  <a:cubicBezTo>
                    <a:pt x="568" y="319"/>
                    <a:pt x="568" y="315"/>
                    <a:pt x="568" y="312"/>
                  </a:cubicBezTo>
                  <a:cubicBezTo>
                    <a:pt x="568" y="308"/>
                    <a:pt x="566" y="308"/>
                    <a:pt x="566" y="312"/>
                  </a:cubicBezTo>
                  <a:cubicBezTo>
                    <a:pt x="566" y="315"/>
                    <a:pt x="566" y="318"/>
                    <a:pt x="565" y="321"/>
                  </a:cubicBezTo>
                  <a:cubicBezTo>
                    <a:pt x="564" y="321"/>
                    <a:pt x="563" y="320"/>
                    <a:pt x="562" y="320"/>
                  </a:cubicBezTo>
                  <a:cubicBezTo>
                    <a:pt x="558" y="319"/>
                    <a:pt x="554" y="318"/>
                    <a:pt x="550" y="317"/>
                  </a:cubicBezTo>
                  <a:cubicBezTo>
                    <a:pt x="550" y="312"/>
                    <a:pt x="550" y="306"/>
                    <a:pt x="550" y="301"/>
                  </a:cubicBezTo>
                  <a:cubicBezTo>
                    <a:pt x="552" y="305"/>
                    <a:pt x="553" y="309"/>
                    <a:pt x="554" y="314"/>
                  </a:cubicBezTo>
                  <a:cubicBezTo>
                    <a:pt x="554" y="315"/>
                    <a:pt x="556" y="314"/>
                    <a:pt x="556" y="313"/>
                  </a:cubicBezTo>
                  <a:cubicBezTo>
                    <a:pt x="556" y="311"/>
                    <a:pt x="556" y="311"/>
                    <a:pt x="556" y="311"/>
                  </a:cubicBezTo>
                  <a:cubicBezTo>
                    <a:pt x="556" y="311"/>
                    <a:pt x="556" y="311"/>
                    <a:pt x="556" y="310"/>
                  </a:cubicBezTo>
                  <a:cubicBezTo>
                    <a:pt x="555" y="308"/>
                    <a:pt x="554" y="306"/>
                    <a:pt x="553" y="303"/>
                  </a:cubicBezTo>
                  <a:cubicBezTo>
                    <a:pt x="552" y="300"/>
                    <a:pt x="551" y="296"/>
                    <a:pt x="550" y="292"/>
                  </a:cubicBezTo>
                  <a:cubicBezTo>
                    <a:pt x="550" y="288"/>
                    <a:pt x="550" y="284"/>
                    <a:pt x="550" y="280"/>
                  </a:cubicBezTo>
                  <a:cubicBezTo>
                    <a:pt x="550" y="279"/>
                    <a:pt x="548" y="279"/>
                    <a:pt x="548" y="280"/>
                  </a:cubicBezTo>
                  <a:cubicBezTo>
                    <a:pt x="549" y="282"/>
                    <a:pt x="549" y="283"/>
                    <a:pt x="549" y="285"/>
                  </a:cubicBezTo>
                  <a:cubicBezTo>
                    <a:pt x="546" y="276"/>
                    <a:pt x="545" y="266"/>
                    <a:pt x="543" y="257"/>
                  </a:cubicBezTo>
                  <a:cubicBezTo>
                    <a:pt x="539" y="235"/>
                    <a:pt x="534" y="213"/>
                    <a:pt x="529" y="191"/>
                  </a:cubicBezTo>
                  <a:cubicBezTo>
                    <a:pt x="524" y="170"/>
                    <a:pt x="519" y="149"/>
                    <a:pt x="513" y="128"/>
                  </a:cubicBezTo>
                  <a:cubicBezTo>
                    <a:pt x="508" y="110"/>
                    <a:pt x="504" y="89"/>
                    <a:pt x="496" y="72"/>
                  </a:cubicBezTo>
                  <a:cubicBezTo>
                    <a:pt x="495" y="70"/>
                    <a:pt x="494" y="71"/>
                    <a:pt x="494" y="72"/>
                  </a:cubicBezTo>
                  <a:cubicBezTo>
                    <a:pt x="502" y="91"/>
                    <a:pt x="506" y="113"/>
                    <a:pt x="512" y="133"/>
                  </a:cubicBezTo>
                  <a:cubicBezTo>
                    <a:pt x="517" y="153"/>
                    <a:pt x="522" y="174"/>
                    <a:pt x="527" y="194"/>
                  </a:cubicBezTo>
                  <a:cubicBezTo>
                    <a:pt x="531" y="214"/>
                    <a:pt x="535" y="234"/>
                    <a:pt x="539" y="254"/>
                  </a:cubicBezTo>
                  <a:cubicBezTo>
                    <a:pt x="541" y="265"/>
                    <a:pt x="543" y="276"/>
                    <a:pt x="546" y="286"/>
                  </a:cubicBezTo>
                  <a:cubicBezTo>
                    <a:pt x="546" y="289"/>
                    <a:pt x="548" y="293"/>
                    <a:pt x="549" y="296"/>
                  </a:cubicBezTo>
                  <a:cubicBezTo>
                    <a:pt x="549" y="303"/>
                    <a:pt x="548" y="310"/>
                    <a:pt x="547" y="317"/>
                  </a:cubicBezTo>
                  <a:cubicBezTo>
                    <a:pt x="542" y="316"/>
                    <a:pt x="536" y="315"/>
                    <a:pt x="531" y="313"/>
                  </a:cubicBezTo>
                  <a:cubicBezTo>
                    <a:pt x="528" y="313"/>
                    <a:pt x="525" y="312"/>
                    <a:pt x="522" y="312"/>
                  </a:cubicBezTo>
                  <a:cubicBezTo>
                    <a:pt x="522" y="306"/>
                    <a:pt x="522" y="301"/>
                    <a:pt x="522" y="296"/>
                  </a:cubicBezTo>
                  <a:cubicBezTo>
                    <a:pt x="522" y="296"/>
                    <a:pt x="522" y="296"/>
                    <a:pt x="523" y="296"/>
                  </a:cubicBezTo>
                  <a:cubicBezTo>
                    <a:pt x="523" y="297"/>
                    <a:pt x="524" y="296"/>
                    <a:pt x="524" y="295"/>
                  </a:cubicBezTo>
                  <a:cubicBezTo>
                    <a:pt x="524" y="277"/>
                    <a:pt x="518" y="258"/>
                    <a:pt x="515" y="240"/>
                  </a:cubicBezTo>
                  <a:cubicBezTo>
                    <a:pt x="512" y="230"/>
                    <a:pt x="512" y="220"/>
                    <a:pt x="509" y="210"/>
                  </a:cubicBezTo>
                  <a:cubicBezTo>
                    <a:pt x="506" y="202"/>
                    <a:pt x="504" y="194"/>
                    <a:pt x="502" y="185"/>
                  </a:cubicBezTo>
                  <a:cubicBezTo>
                    <a:pt x="497" y="167"/>
                    <a:pt x="492" y="148"/>
                    <a:pt x="486" y="130"/>
                  </a:cubicBezTo>
                  <a:cubicBezTo>
                    <a:pt x="483" y="121"/>
                    <a:pt x="480" y="113"/>
                    <a:pt x="477" y="104"/>
                  </a:cubicBezTo>
                  <a:cubicBezTo>
                    <a:pt x="476" y="99"/>
                    <a:pt x="475" y="94"/>
                    <a:pt x="471" y="90"/>
                  </a:cubicBezTo>
                  <a:cubicBezTo>
                    <a:pt x="471" y="89"/>
                    <a:pt x="470" y="90"/>
                    <a:pt x="470" y="90"/>
                  </a:cubicBezTo>
                  <a:cubicBezTo>
                    <a:pt x="475" y="97"/>
                    <a:pt x="476" y="106"/>
                    <a:pt x="478" y="113"/>
                  </a:cubicBezTo>
                  <a:cubicBezTo>
                    <a:pt x="481" y="121"/>
                    <a:pt x="484" y="129"/>
                    <a:pt x="486" y="137"/>
                  </a:cubicBezTo>
                  <a:cubicBezTo>
                    <a:pt x="491" y="155"/>
                    <a:pt x="495" y="172"/>
                    <a:pt x="500" y="190"/>
                  </a:cubicBezTo>
                  <a:cubicBezTo>
                    <a:pt x="502" y="198"/>
                    <a:pt x="505" y="206"/>
                    <a:pt x="507" y="214"/>
                  </a:cubicBezTo>
                  <a:cubicBezTo>
                    <a:pt x="509" y="223"/>
                    <a:pt x="509" y="232"/>
                    <a:pt x="511" y="241"/>
                  </a:cubicBezTo>
                  <a:cubicBezTo>
                    <a:pt x="513" y="249"/>
                    <a:pt x="515" y="258"/>
                    <a:pt x="517" y="267"/>
                  </a:cubicBezTo>
                  <a:cubicBezTo>
                    <a:pt x="517" y="269"/>
                    <a:pt x="518" y="283"/>
                    <a:pt x="520" y="290"/>
                  </a:cubicBezTo>
                  <a:cubicBezTo>
                    <a:pt x="520" y="297"/>
                    <a:pt x="520" y="304"/>
                    <a:pt x="520" y="311"/>
                  </a:cubicBezTo>
                  <a:cubicBezTo>
                    <a:pt x="514" y="310"/>
                    <a:pt x="509" y="308"/>
                    <a:pt x="504" y="307"/>
                  </a:cubicBezTo>
                  <a:cubicBezTo>
                    <a:pt x="504" y="303"/>
                    <a:pt x="504" y="298"/>
                    <a:pt x="504" y="294"/>
                  </a:cubicBezTo>
                  <a:cubicBezTo>
                    <a:pt x="504" y="292"/>
                    <a:pt x="502" y="292"/>
                    <a:pt x="502" y="294"/>
                  </a:cubicBezTo>
                  <a:cubicBezTo>
                    <a:pt x="502" y="295"/>
                    <a:pt x="502" y="297"/>
                    <a:pt x="502" y="298"/>
                  </a:cubicBezTo>
                  <a:cubicBezTo>
                    <a:pt x="497" y="288"/>
                    <a:pt x="496" y="276"/>
                    <a:pt x="493" y="265"/>
                  </a:cubicBezTo>
                  <a:cubicBezTo>
                    <a:pt x="489" y="253"/>
                    <a:pt x="487" y="242"/>
                    <a:pt x="483" y="230"/>
                  </a:cubicBezTo>
                  <a:cubicBezTo>
                    <a:pt x="480" y="223"/>
                    <a:pt x="477" y="215"/>
                    <a:pt x="474" y="206"/>
                  </a:cubicBezTo>
                  <a:cubicBezTo>
                    <a:pt x="475" y="207"/>
                    <a:pt x="476" y="206"/>
                    <a:pt x="476" y="205"/>
                  </a:cubicBezTo>
                  <a:cubicBezTo>
                    <a:pt x="476" y="202"/>
                    <a:pt x="476" y="203"/>
                    <a:pt x="476" y="200"/>
                  </a:cubicBezTo>
                  <a:cubicBezTo>
                    <a:pt x="476" y="199"/>
                    <a:pt x="474" y="199"/>
                    <a:pt x="474" y="200"/>
                  </a:cubicBezTo>
                  <a:cubicBezTo>
                    <a:pt x="473" y="196"/>
                    <a:pt x="473" y="190"/>
                    <a:pt x="472" y="187"/>
                  </a:cubicBezTo>
                  <a:cubicBezTo>
                    <a:pt x="471" y="181"/>
                    <a:pt x="470" y="174"/>
                    <a:pt x="469" y="168"/>
                  </a:cubicBezTo>
                  <a:cubicBezTo>
                    <a:pt x="469" y="167"/>
                    <a:pt x="469" y="167"/>
                    <a:pt x="469" y="166"/>
                  </a:cubicBezTo>
                  <a:cubicBezTo>
                    <a:pt x="469" y="164"/>
                    <a:pt x="468" y="163"/>
                    <a:pt x="468" y="161"/>
                  </a:cubicBezTo>
                  <a:cubicBezTo>
                    <a:pt x="467" y="149"/>
                    <a:pt x="465" y="137"/>
                    <a:pt x="463" y="124"/>
                  </a:cubicBezTo>
                  <a:cubicBezTo>
                    <a:pt x="460" y="105"/>
                    <a:pt x="458" y="84"/>
                    <a:pt x="442" y="71"/>
                  </a:cubicBezTo>
                  <a:cubicBezTo>
                    <a:pt x="441" y="71"/>
                    <a:pt x="439" y="72"/>
                    <a:pt x="440" y="73"/>
                  </a:cubicBezTo>
                  <a:cubicBezTo>
                    <a:pt x="459" y="89"/>
                    <a:pt x="459" y="118"/>
                    <a:pt x="462" y="141"/>
                  </a:cubicBezTo>
                  <a:cubicBezTo>
                    <a:pt x="463" y="147"/>
                    <a:pt x="464" y="154"/>
                    <a:pt x="464" y="160"/>
                  </a:cubicBezTo>
                  <a:cubicBezTo>
                    <a:pt x="464" y="160"/>
                    <a:pt x="464" y="159"/>
                    <a:pt x="463" y="159"/>
                  </a:cubicBezTo>
                  <a:cubicBezTo>
                    <a:pt x="458" y="156"/>
                    <a:pt x="453" y="153"/>
                    <a:pt x="448" y="150"/>
                  </a:cubicBezTo>
                  <a:cubicBezTo>
                    <a:pt x="446" y="140"/>
                    <a:pt x="443" y="129"/>
                    <a:pt x="442" y="119"/>
                  </a:cubicBezTo>
                  <a:cubicBezTo>
                    <a:pt x="441" y="110"/>
                    <a:pt x="441" y="101"/>
                    <a:pt x="440" y="92"/>
                  </a:cubicBezTo>
                  <a:cubicBezTo>
                    <a:pt x="438" y="82"/>
                    <a:pt x="433" y="72"/>
                    <a:pt x="432" y="62"/>
                  </a:cubicBezTo>
                  <a:cubicBezTo>
                    <a:pt x="432" y="61"/>
                    <a:pt x="430" y="61"/>
                    <a:pt x="430" y="62"/>
                  </a:cubicBezTo>
                  <a:cubicBezTo>
                    <a:pt x="432" y="74"/>
                    <a:pt x="437" y="84"/>
                    <a:pt x="438" y="96"/>
                  </a:cubicBezTo>
                  <a:cubicBezTo>
                    <a:pt x="439" y="106"/>
                    <a:pt x="439" y="117"/>
                    <a:pt x="441" y="127"/>
                  </a:cubicBezTo>
                  <a:cubicBezTo>
                    <a:pt x="442" y="134"/>
                    <a:pt x="443" y="141"/>
                    <a:pt x="445" y="148"/>
                  </a:cubicBezTo>
                  <a:cubicBezTo>
                    <a:pt x="442" y="147"/>
                    <a:pt x="440" y="146"/>
                    <a:pt x="438" y="145"/>
                  </a:cubicBezTo>
                  <a:cubicBezTo>
                    <a:pt x="438" y="142"/>
                    <a:pt x="436" y="139"/>
                    <a:pt x="436" y="137"/>
                  </a:cubicBezTo>
                  <a:cubicBezTo>
                    <a:pt x="432" y="127"/>
                    <a:pt x="431" y="118"/>
                    <a:pt x="430" y="109"/>
                  </a:cubicBezTo>
                  <a:cubicBezTo>
                    <a:pt x="429" y="100"/>
                    <a:pt x="425" y="93"/>
                    <a:pt x="423" y="85"/>
                  </a:cubicBezTo>
                  <a:cubicBezTo>
                    <a:pt x="422" y="78"/>
                    <a:pt x="420" y="72"/>
                    <a:pt x="416" y="67"/>
                  </a:cubicBezTo>
                  <a:cubicBezTo>
                    <a:pt x="415" y="67"/>
                    <a:pt x="414" y="68"/>
                    <a:pt x="414" y="69"/>
                  </a:cubicBezTo>
                  <a:cubicBezTo>
                    <a:pt x="420" y="75"/>
                    <a:pt x="420" y="83"/>
                    <a:pt x="422" y="91"/>
                  </a:cubicBezTo>
                  <a:cubicBezTo>
                    <a:pt x="425" y="100"/>
                    <a:pt x="427" y="107"/>
                    <a:pt x="428" y="116"/>
                  </a:cubicBezTo>
                  <a:cubicBezTo>
                    <a:pt x="429" y="121"/>
                    <a:pt x="430" y="127"/>
                    <a:pt x="431" y="133"/>
                  </a:cubicBezTo>
                  <a:cubicBezTo>
                    <a:pt x="431" y="134"/>
                    <a:pt x="433" y="140"/>
                    <a:pt x="434" y="144"/>
                  </a:cubicBezTo>
                  <a:cubicBezTo>
                    <a:pt x="430" y="142"/>
                    <a:pt x="426" y="141"/>
                    <a:pt x="421" y="141"/>
                  </a:cubicBezTo>
                  <a:cubicBezTo>
                    <a:pt x="421" y="140"/>
                    <a:pt x="421" y="140"/>
                    <a:pt x="421" y="140"/>
                  </a:cubicBezTo>
                  <a:cubicBezTo>
                    <a:pt x="419" y="130"/>
                    <a:pt x="418" y="119"/>
                    <a:pt x="416" y="109"/>
                  </a:cubicBezTo>
                  <a:cubicBezTo>
                    <a:pt x="414" y="101"/>
                    <a:pt x="412" y="93"/>
                    <a:pt x="411" y="86"/>
                  </a:cubicBezTo>
                  <a:cubicBezTo>
                    <a:pt x="410" y="81"/>
                    <a:pt x="409" y="75"/>
                    <a:pt x="405" y="72"/>
                  </a:cubicBezTo>
                  <a:cubicBezTo>
                    <a:pt x="405" y="71"/>
                    <a:pt x="404" y="72"/>
                    <a:pt x="405" y="72"/>
                  </a:cubicBezTo>
                  <a:cubicBezTo>
                    <a:pt x="408" y="77"/>
                    <a:pt x="408" y="85"/>
                    <a:pt x="409" y="90"/>
                  </a:cubicBezTo>
                  <a:cubicBezTo>
                    <a:pt x="410" y="97"/>
                    <a:pt x="412" y="104"/>
                    <a:pt x="413" y="112"/>
                  </a:cubicBezTo>
                  <a:cubicBezTo>
                    <a:pt x="415" y="121"/>
                    <a:pt x="416" y="130"/>
                    <a:pt x="417" y="139"/>
                  </a:cubicBezTo>
                  <a:cubicBezTo>
                    <a:pt x="418" y="139"/>
                    <a:pt x="418" y="140"/>
                    <a:pt x="418" y="140"/>
                  </a:cubicBezTo>
                  <a:cubicBezTo>
                    <a:pt x="415" y="140"/>
                    <a:pt x="413" y="140"/>
                    <a:pt x="411" y="140"/>
                  </a:cubicBezTo>
                  <a:cubicBezTo>
                    <a:pt x="410" y="140"/>
                    <a:pt x="410" y="140"/>
                    <a:pt x="410" y="140"/>
                  </a:cubicBezTo>
                  <a:cubicBezTo>
                    <a:pt x="409" y="137"/>
                    <a:pt x="409" y="134"/>
                    <a:pt x="409" y="132"/>
                  </a:cubicBezTo>
                  <a:cubicBezTo>
                    <a:pt x="408" y="124"/>
                    <a:pt x="407" y="115"/>
                    <a:pt x="405" y="107"/>
                  </a:cubicBezTo>
                  <a:cubicBezTo>
                    <a:pt x="402" y="92"/>
                    <a:pt x="401" y="75"/>
                    <a:pt x="394" y="61"/>
                  </a:cubicBezTo>
                  <a:cubicBezTo>
                    <a:pt x="393" y="60"/>
                    <a:pt x="391" y="61"/>
                    <a:pt x="392" y="63"/>
                  </a:cubicBezTo>
                  <a:cubicBezTo>
                    <a:pt x="398" y="77"/>
                    <a:pt x="400" y="94"/>
                    <a:pt x="403" y="109"/>
                  </a:cubicBezTo>
                  <a:cubicBezTo>
                    <a:pt x="404" y="120"/>
                    <a:pt x="405" y="130"/>
                    <a:pt x="407" y="140"/>
                  </a:cubicBezTo>
                  <a:cubicBezTo>
                    <a:pt x="406" y="140"/>
                    <a:pt x="404" y="140"/>
                    <a:pt x="402" y="140"/>
                  </a:cubicBezTo>
                  <a:cubicBezTo>
                    <a:pt x="401" y="133"/>
                    <a:pt x="399" y="127"/>
                    <a:pt x="397" y="120"/>
                  </a:cubicBezTo>
                  <a:cubicBezTo>
                    <a:pt x="396" y="110"/>
                    <a:pt x="393" y="100"/>
                    <a:pt x="391" y="90"/>
                  </a:cubicBezTo>
                  <a:cubicBezTo>
                    <a:pt x="389" y="83"/>
                    <a:pt x="387" y="75"/>
                    <a:pt x="384" y="68"/>
                  </a:cubicBezTo>
                  <a:cubicBezTo>
                    <a:pt x="383" y="64"/>
                    <a:pt x="381" y="59"/>
                    <a:pt x="378" y="57"/>
                  </a:cubicBezTo>
                  <a:cubicBezTo>
                    <a:pt x="376" y="57"/>
                    <a:pt x="375" y="58"/>
                    <a:pt x="376" y="59"/>
                  </a:cubicBezTo>
                  <a:cubicBezTo>
                    <a:pt x="381" y="61"/>
                    <a:pt x="382" y="69"/>
                    <a:pt x="383" y="74"/>
                  </a:cubicBezTo>
                  <a:cubicBezTo>
                    <a:pt x="386" y="82"/>
                    <a:pt x="388" y="90"/>
                    <a:pt x="389" y="98"/>
                  </a:cubicBezTo>
                  <a:cubicBezTo>
                    <a:pt x="391" y="106"/>
                    <a:pt x="393" y="113"/>
                    <a:pt x="394" y="121"/>
                  </a:cubicBezTo>
                  <a:cubicBezTo>
                    <a:pt x="395" y="127"/>
                    <a:pt x="398" y="133"/>
                    <a:pt x="399" y="139"/>
                  </a:cubicBezTo>
                  <a:cubicBezTo>
                    <a:pt x="396" y="139"/>
                    <a:pt x="392" y="138"/>
                    <a:pt x="389" y="136"/>
                  </a:cubicBezTo>
                  <a:cubicBezTo>
                    <a:pt x="387" y="135"/>
                    <a:pt x="384" y="134"/>
                    <a:pt x="381" y="133"/>
                  </a:cubicBezTo>
                  <a:cubicBezTo>
                    <a:pt x="381" y="122"/>
                    <a:pt x="377" y="111"/>
                    <a:pt x="375" y="101"/>
                  </a:cubicBezTo>
                  <a:cubicBezTo>
                    <a:pt x="371" y="87"/>
                    <a:pt x="370" y="74"/>
                    <a:pt x="364" y="61"/>
                  </a:cubicBezTo>
                  <a:cubicBezTo>
                    <a:pt x="363" y="60"/>
                    <a:pt x="362" y="61"/>
                    <a:pt x="362" y="62"/>
                  </a:cubicBezTo>
                  <a:cubicBezTo>
                    <a:pt x="367" y="74"/>
                    <a:pt x="368" y="87"/>
                    <a:pt x="371" y="100"/>
                  </a:cubicBezTo>
                  <a:cubicBezTo>
                    <a:pt x="374" y="110"/>
                    <a:pt x="377" y="120"/>
                    <a:pt x="379" y="130"/>
                  </a:cubicBezTo>
                  <a:cubicBezTo>
                    <a:pt x="376" y="128"/>
                    <a:pt x="374" y="126"/>
                    <a:pt x="374" y="122"/>
                  </a:cubicBezTo>
                  <a:cubicBezTo>
                    <a:pt x="372" y="111"/>
                    <a:pt x="370" y="100"/>
                    <a:pt x="369" y="88"/>
                  </a:cubicBezTo>
                  <a:cubicBezTo>
                    <a:pt x="351" y="88"/>
                    <a:pt x="351" y="88"/>
                    <a:pt x="351" y="88"/>
                  </a:cubicBezTo>
                  <a:cubicBezTo>
                    <a:pt x="353" y="100"/>
                    <a:pt x="355" y="110"/>
                    <a:pt x="357" y="121"/>
                  </a:cubicBezTo>
                  <a:cubicBezTo>
                    <a:pt x="357" y="121"/>
                    <a:pt x="357" y="121"/>
                    <a:pt x="357" y="121"/>
                  </a:cubicBezTo>
                  <a:cubicBezTo>
                    <a:pt x="356" y="121"/>
                    <a:pt x="356" y="121"/>
                    <a:pt x="356" y="122"/>
                  </a:cubicBezTo>
                  <a:cubicBezTo>
                    <a:pt x="355" y="142"/>
                    <a:pt x="350" y="161"/>
                    <a:pt x="345" y="180"/>
                  </a:cubicBezTo>
                  <a:cubicBezTo>
                    <a:pt x="345" y="182"/>
                    <a:pt x="344" y="183"/>
                    <a:pt x="344" y="184"/>
                  </a:cubicBezTo>
                  <a:cubicBezTo>
                    <a:pt x="344" y="184"/>
                    <a:pt x="344" y="184"/>
                    <a:pt x="344" y="184"/>
                  </a:cubicBezTo>
                  <a:cubicBezTo>
                    <a:pt x="344" y="183"/>
                    <a:pt x="342" y="183"/>
                    <a:pt x="342" y="184"/>
                  </a:cubicBezTo>
                  <a:cubicBezTo>
                    <a:pt x="342" y="186"/>
                    <a:pt x="342" y="187"/>
                    <a:pt x="342" y="189"/>
                  </a:cubicBezTo>
                  <a:cubicBezTo>
                    <a:pt x="341" y="194"/>
                    <a:pt x="339" y="200"/>
                    <a:pt x="337" y="205"/>
                  </a:cubicBezTo>
                  <a:cubicBezTo>
                    <a:pt x="335" y="210"/>
                    <a:pt x="334" y="219"/>
                    <a:pt x="329" y="221"/>
                  </a:cubicBezTo>
                  <a:cubicBezTo>
                    <a:pt x="328" y="222"/>
                    <a:pt x="329" y="223"/>
                    <a:pt x="329" y="223"/>
                  </a:cubicBezTo>
                  <a:cubicBezTo>
                    <a:pt x="333" y="221"/>
                    <a:pt x="335" y="216"/>
                    <a:pt x="337" y="212"/>
                  </a:cubicBezTo>
                  <a:cubicBezTo>
                    <a:pt x="339" y="207"/>
                    <a:pt x="341" y="201"/>
                    <a:pt x="343" y="196"/>
                  </a:cubicBezTo>
                  <a:cubicBezTo>
                    <a:pt x="344" y="200"/>
                    <a:pt x="344" y="204"/>
                    <a:pt x="344" y="209"/>
                  </a:cubicBezTo>
                  <a:cubicBezTo>
                    <a:pt x="343" y="217"/>
                    <a:pt x="343" y="226"/>
                    <a:pt x="342" y="234"/>
                  </a:cubicBezTo>
                  <a:cubicBezTo>
                    <a:pt x="341" y="252"/>
                    <a:pt x="338" y="270"/>
                    <a:pt x="333" y="287"/>
                  </a:cubicBezTo>
                  <a:cubicBezTo>
                    <a:pt x="332" y="290"/>
                    <a:pt x="332" y="293"/>
                    <a:pt x="331" y="296"/>
                  </a:cubicBezTo>
                  <a:cubicBezTo>
                    <a:pt x="328" y="298"/>
                    <a:pt x="325" y="300"/>
                    <a:pt x="321" y="303"/>
                  </a:cubicBezTo>
                  <a:cubicBezTo>
                    <a:pt x="314" y="307"/>
                    <a:pt x="308" y="312"/>
                    <a:pt x="302" y="316"/>
                  </a:cubicBezTo>
                  <a:cubicBezTo>
                    <a:pt x="302" y="310"/>
                    <a:pt x="303" y="304"/>
                    <a:pt x="304" y="298"/>
                  </a:cubicBezTo>
                  <a:cubicBezTo>
                    <a:pt x="313" y="292"/>
                    <a:pt x="321" y="284"/>
                    <a:pt x="326" y="275"/>
                  </a:cubicBezTo>
                  <a:cubicBezTo>
                    <a:pt x="327" y="273"/>
                    <a:pt x="325" y="272"/>
                    <a:pt x="324" y="273"/>
                  </a:cubicBezTo>
                  <a:cubicBezTo>
                    <a:pt x="319" y="281"/>
                    <a:pt x="312" y="287"/>
                    <a:pt x="305" y="293"/>
                  </a:cubicBezTo>
                  <a:cubicBezTo>
                    <a:pt x="306" y="290"/>
                    <a:pt x="306" y="288"/>
                    <a:pt x="306" y="286"/>
                  </a:cubicBezTo>
                  <a:cubicBezTo>
                    <a:pt x="308" y="277"/>
                    <a:pt x="310" y="270"/>
                    <a:pt x="312" y="262"/>
                  </a:cubicBezTo>
                  <a:cubicBezTo>
                    <a:pt x="316" y="258"/>
                    <a:pt x="320" y="255"/>
                    <a:pt x="324" y="251"/>
                  </a:cubicBezTo>
                  <a:cubicBezTo>
                    <a:pt x="325" y="250"/>
                    <a:pt x="323" y="248"/>
                    <a:pt x="322" y="249"/>
                  </a:cubicBezTo>
                  <a:cubicBezTo>
                    <a:pt x="319" y="252"/>
                    <a:pt x="316" y="255"/>
                    <a:pt x="313" y="257"/>
                  </a:cubicBezTo>
                  <a:cubicBezTo>
                    <a:pt x="314" y="253"/>
                    <a:pt x="315" y="250"/>
                    <a:pt x="315" y="246"/>
                  </a:cubicBezTo>
                  <a:cubicBezTo>
                    <a:pt x="318" y="234"/>
                    <a:pt x="319" y="221"/>
                    <a:pt x="320" y="209"/>
                  </a:cubicBezTo>
                  <a:cubicBezTo>
                    <a:pt x="321" y="195"/>
                    <a:pt x="322" y="183"/>
                    <a:pt x="320" y="170"/>
                  </a:cubicBezTo>
                  <a:cubicBezTo>
                    <a:pt x="320" y="169"/>
                    <a:pt x="318" y="169"/>
                    <a:pt x="318" y="170"/>
                  </a:cubicBezTo>
                  <a:cubicBezTo>
                    <a:pt x="321" y="185"/>
                    <a:pt x="318" y="199"/>
                    <a:pt x="317" y="213"/>
                  </a:cubicBezTo>
                  <a:cubicBezTo>
                    <a:pt x="316" y="228"/>
                    <a:pt x="314" y="242"/>
                    <a:pt x="311" y="255"/>
                  </a:cubicBezTo>
                  <a:cubicBezTo>
                    <a:pt x="310" y="257"/>
                    <a:pt x="310" y="258"/>
                    <a:pt x="309" y="260"/>
                  </a:cubicBezTo>
                  <a:cubicBezTo>
                    <a:pt x="301" y="266"/>
                    <a:pt x="292" y="272"/>
                    <a:pt x="283" y="279"/>
                  </a:cubicBezTo>
                  <a:cubicBezTo>
                    <a:pt x="284" y="273"/>
                    <a:pt x="285" y="268"/>
                    <a:pt x="286" y="262"/>
                  </a:cubicBezTo>
                  <a:cubicBezTo>
                    <a:pt x="293" y="257"/>
                    <a:pt x="299" y="253"/>
                    <a:pt x="307" y="251"/>
                  </a:cubicBezTo>
                  <a:cubicBezTo>
                    <a:pt x="309" y="251"/>
                    <a:pt x="308" y="249"/>
                    <a:pt x="307" y="249"/>
                  </a:cubicBezTo>
                  <a:cubicBezTo>
                    <a:pt x="299" y="250"/>
                    <a:pt x="293" y="254"/>
                    <a:pt x="287" y="258"/>
                  </a:cubicBezTo>
                  <a:cubicBezTo>
                    <a:pt x="289" y="248"/>
                    <a:pt x="291" y="238"/>
                    <a:pt x="292" y="228"/>
                  </a:cubicBezTo>
                  <a:cubicBezTo>
                    <a:pt x="293" y="228"/>
                    <a:pt x="293" y="227"/>
                    <a:pt x="294" y="227"/>
                  </a:cubicBezTo>
                  <a:cubicBezTo>
                    <a:pt x="294" y="226"/>
                    <a:pt x="294" y="225"/>
                    <a:pt x="293" y="225"/>
                  </a:cubicBezTo>
                  <a:cubicBezTo>
                    <a:pt x="297" y="201"/>
                    <a:pt x="300" y="176"/>
                    <a:pt x="300" y="152"/>
                  </a:cubicBezTo>
                  <a:cubicBezTo>
                    <a:pt x="300" y="151"/>
                    <a:pt x="298" y="151"/>
                    <a:pt x="298" y="152"/>
                  </a:cubicBezTo>
                  <a:cubicBezTo>
                    <a:pt x="298" y="178"/>
                    <a:pt x="294" y="203"/>
                    <a:pt x="290" y="228"/>
                  </a:cubicBezTo>
                  <a:cubicBezTo>
                    <a:pt x="282" y="235"/>
                    <a:pt x="274" y="241"/>
                    <a:pt x="265" y="246"/>
                  </a:cubicBezTo>
                  <a:cubicBezTo>
                    <a:pt x="266" y="239"/>
                    <a:pt x="268" y="231"/>
                    <a:pt x="269" y="223"/>
                  </a:cubicBezTo>
                  <a:cubicBezTo>
                    <a:pt x="271" y="221"/>
                    <a:pt x="273" y="220"/>
                    <a:pt x="274" y="217"/>
                  </a:cubicBezTo>
                  <a:cubicBezTo>
                    <a:pt x="274" y="216"/>
                    <a:pt x="274" y="215"/>
                    <a:pt x="273" y="215"/>
                  </a:cubicBezTo>
                  <a:cubicBezTo>
                    <a:pt x="273" y="215"/>
                    <a:pt x="272" y="215"/>
                    <a:pt x="271" y="215"/>
                  </a:cubicBezTo>
                  <a:cubicBezTo>
                    <a:pt x="271" y="215"/>
                    <a:pt x="271" y="215"/>
                    <a:pt x="270" y="215"/>
                  </a:cubicBezTo>
                  <a:cubicBezTo>
                    <a:pt x="271" y="212"/>
                    <a:pt x="272" y="209"/>
                    <a:pt x="272" y="206"/>
                  </a:cubicBezTo>
                  <a:cubicBezTo>
                    <a:pt x="277" y="178"/>
                    <a:pt x="282" y="150"/>
                    <a:pt x="282" y="122"/>
                  </a:cubicBezTo>
                  <a:cubicBezTo>
                    <a:pt x="282" y="121"/>
                    <a:pt x="280" y="121"/>
                    <a:pt x="280" y="122"/>
                  </a:cubicBezTo>
                  <a:cubicBezTo>
                    <a:pt x="280" y="153"/>
                    <a:pt x="274" y="183"/>
                    <a:pt x="268" y="213"/>
                  </a:cubicBezTo>
                  <a:cubicBezTo>
                    <a:pt x="268" y="215"/>
                    <a:pt x="267" y="218"/>
                    <a:pt x="267" y="220"/>
                  </a:cubicBezTo>
                  <a:cubicBezTo>
                    <a:pt x="264" y="223"/>
                    <a:pt x="261" y="226"/>
                    <a:pt x="261" y="227"/>
                  </a:cubicBezTo>
                  <a:cubicBezTo>
                    <a:pt x="256" y="230"/>
                    <a:pt x="250" y="232"/>
                    <a:pt x="245" y="235"/>
                  </a:cubicBezTo>
                  <a:cubicBezTo>
                    <a:pt x="243" y="236"/>
                    <a:pt x="241" y="237"/>
                    <a:pt x="240" y="238"/>
                  </a:cubicBezTo>
                  <a:cubicBezTo>
                    <a:pt x="241" y="228"/>
                    <a:pt x="242" y="218"/>
                    <a:pt x="244" y="208"/>
                  </a:cubicBezTo>
                  <a:cubicBezTo>
                    <a:pt x="253" y="202"/>
                    <a:pt x="261" y="195"/>
                    <a:pt x="270" y="189"/>
                  </a:cubicBezTo>
                  <a:cubicBezTo>
                    <a:pt x="271" y="188"/>
                    <a:pt x="270" y="186"/>
                    <a:pt x="268" y="187"/>
                  </a:cubicBezTo>
                  <a:cubicBezTo>
                    <a:pt x="260" y="193"/>
                    <a:pt x="253" y="198"/>
                    <a:pt x="245" y="204"/>
                  </a:cubicBezTo>
                  <a:cubicBezTo>
                    <a:pt x="246" y="198"/>
                    <a:pt x="247" y="192"/>
                    <a:pt x="248" y="187"/>
                  </a:cubicBezTo>
                  <a:cubicBezTo>
                    <a:pt x="254" y="182"/>
                    <a:pt x="260" y="176"/>
                    <a:pt x="266" y="171"/>
                  </a:cubicBezTo>
                  <a:cubicBezTo>
                    <a:pt x="267" y="170"/>
                    <a:pt x="265" y="168"/>
                    <a:pt x="264" y="169"/>
                  </a:cubicBezTo>
                  <a:cubicBezTo>
                    <a:pt x="259" y="174"/>
                    <a:pt x="254" y="178"/>
                    <a:pt x="249" y="183"/>
                  </a:cubicBezTo>
                  <a:cubicBezTo>
                    <a:pt x="249" y="181"/>
                    <a:pt x="250" y="179"/>
                    <a:pt x="250" y="177"/>
                  </a:cubicBezTo>
                  <a:cubicBezTo>
                    <a:pt x="252" y="168"/>
                    <a:pt x="254" y="158"/>
                    <a:pt x="256" y="149"/>
                  </a:cubicBezTo>
                  <a:cubicBezTo>
                    <a:pt x="256" y="148"/>
                    <a:pt x="257" y="148"/>
                    <a:pt x="257" y="148"/>
                  </a:cubicBezTo>
                  <a:cubicBezTo>
                    <a:pt x="260" y="146"/>
                    <a:pt x="264" y="144"/>
                    <a:pt x="264" y="140"/>
                  </a:cubicBezTo>
                  <a:cubicBezTo>
                    <a:pt x="264" y="139"/>
                    <a:pt x="262" y="139"/>
                    <a:pt x="262" y="140"/>
                  </a:cubicBezTo>
                  <a:cubicBezTo>
                    <a:pt x="262" y="142"/>
                    <a:pt x="259" y="144"/>
                    <a:pt x="256" y="146"/>
                  </a:cubicBezTo>
                  <a:cubicBezTo>
                    <a:pt x="261" y="122"/>
                    <a:pt x="264" y="98"/>
                    <a:pt x="266" y="74"/>
                  </a:cubicBezTo>
                  <a:cubicBezTo>
                    <a:pt x="266" y="72"/>
                    <a:pt x="264" y="72"/>
                    <a:pt x="264" y="74"/>
                  </a:cubicBezTo>
                  <a:cubicBezTo>
                    <a:pt x="262" y="99"/>
                    <a:pt x="258" y="124"/>
                    <a:pt x="253" y="149"/>
                  </a:cubicBezTo>
                  <a:cubicBezTo>
                    <a:pt x="250" y="150"/>
                    <a:pt x="248" y="152"/>
                    <a:pt x="247" y="153"/>
                  </a:cubicBezTo>
                  <a:cubicBezTo>
                    <a:pt x="244" y="155"/>
                    <a:pt x="240" y="158"/>
                    <a:pt x="237" y="160"/>
                  </a:cubicBezTo>
                  <a:cubicBezTo>
                    <a:pt x="238" y="155"/>
                    <a:pt x="239" y="151"/>
                    <a:pt x="239" y="146"/>
                  </a:cubicBezTo>
                  <a:cubicBezTo>
                    <a:pt x="240" y="144"/>
                    <a:pt x="240" y="142"/>
                    <a:pt x="240" y="140"/>
                  </a:cubicBezTo>
                  <a:cubicBezTo>
                    <a:pt x="243" y="138"/>
                    <a:pt x="245" y="136"/>
                    <a:pt x="248" y="135"/>
                  </a:cubicBezTo>
                  <a:cubicBezTo>
                    <a:pt x="249" y="134"/>
                    <a:pt x="248" y="132"/>
                    <a:pt x="246" y="133"/>
                  </a:cubicBezTo>
                  <a:cubicBezTo>
                    <a:pt x="244" y="134"/>
                    <a:pt x="243" y="135"/>
                    <a:pt x="241" y="136"/>
                  </a:cubicBezTo>
                  <a:cubicBezTo>
                    <a:pt x="246" y="106"/>
                    <a:pt x="250" y="75"/>
                    <a:pt x="250" y="44"/>
                  </a:cubicBezTo>
                  <a:cubicBezTo>
                    <a:pt x="250" y="42"/>
                    <a:pt x="248" y="42"/>
                    <a:pt x="248" y="44"/>
                  </a:cubicBezTo>
                  <a:cubicBezTo>
                    <a:pt x="247" y="75"/>
                    <a:pt x="243" y="108"/>
                    <a:pt x="237" y="139"/>
                  </a:cubicBezTo>
                  <a:cubicBezTo>
                    <a:pt x="235" y="141"/>
                    <a:pt x="233" y="143"/>
                    <a:pt x="230" y="144"/>
                  </a:cubicBezTo>
                  <a:cubicBezTo>
                    <a:pt x="223" y="148"/>
                    <a:pt x="216" y="152"/>
                    <a:pt x="209" y="156"/>
                  </a:cubicBezTo>
                  <a:cubicBezTo>
                    <a:pt x="208" y="157"/>
                    <a:pt x="207" y="157"/>
                    <a:pt x="206" y="158"/>
                  </a:cubicBezTo>
                  <a:cubicBezTo>
                    <a:pt x="209" y="146"/>
                    <a:pt x="211" y="134"/>
                    <a:pt x="214" y="123"/>
                  </a:cubicBezTo>
                  <a:cubicBezTo>
                    <a:pt x="215" y="122"/>
                    <a:pt x="215" y="122"/>
                    <a:pt x="215" y="121"/>
                  </a:cubicBezTo>
                  <a:cubicBezTo>
                    <a:pt x="223" y="117"/>
                    <a:pt x="231" y="113"/>
                    <a:pt x="239" y="109"/>
                  </a:cubicBezTo>
                  <a:cubicBezTo>
                    <a:pt x="240" y="108"/>
                    <a:pt x="240" y="107"/>
                    <a:pt x="239" y="107"/>
                  </a:cubicBezTo>
                  <a:cubicBezTo>
                    <a:pt x="231" y="110"/>
                    <a:pt x="223" y="114"/>
                    <a:pt x="216" y="117"/>
                  </a:cubicBezTo>
                  <a:cubicBezTo>
                    <a:pt x="217" y="113"/>
                    <a:pt x="219" y="108"/>
                    <a:pt x="220" y="104"/>
                  </a:cubicBezTo>
                  <a:cubicBezTo>
                    <a:pt x="224" y="102"/>
                    <a:pt x="227" y="100"/>
                    <a:pt x="230" y="97"/>
                  </a:cubicBezTo>
                  <a:cubicBezTo>
                    <a:pt x="232" y="96"/>
                    <a:pt x="229" y="93"/>
                    <a:pt x="228" y="95"/>
                  </a:cubicBezTo>
                  <a:cubicBezTo>
                    <a:pt x="226" y="97"/>
                    <a:pt x="224" y="98"/>
                    <a:pt x="221" y="99"/>
                  </a:cubicBezTo>
                  <a:cubicBezTo>
                    <a:pt x="224" y="91"/>
                    <a:pt x="227" y="82"/>
                    <a:pt x="229" y="73"/>
                  </a:cubicBezTo>
                  <a:cubicBezTo>
                    <a:pt x="231" y="65"/>
                    <a:pt x="232" y="58"/>
                    <a:pt x="234" y="51"/>
                  </a:cubicBezTo>
                  <a:cubicBezTo>
                    <a:pt x="235" y="44"/>
                    <a:pt x="238" y="37"/>
                    <a:pt x="238" y="30"/>
                  </a:cubicBezTo>
                  <a:cubicBezTo>
                    <a:pt x="238" y="29"/>
                    <a:pt x="236" y="29"/>
                    <a:pt x="236" y="30"/>
                  </a:cubicBezTo>
                  <a:cubicBezTo>
                    <a:pt x="236" y="34"/>
                    <a:pt x="234" y="38"/>
                    <a:pt x="233" y="41"/>
                  </a:cubicBezTo>
                  <a:cubicBezTo>
                    <a:pt x="232" y="45"/>
                    <a:pt x="232" y="50"/>
                    <a:pt x="231" y="54"/>
                  </a:cubicBezTo>
                  <a:cubicBezTo>
                    <a:pt x="230" y="61"/>
                    <a:pt x="228" y="68"/>
                    <a:pt x="226" y="76"/>
                  </a:cubicBezTo>
                  <a:cubicBezTo>
                    <a:pt x="223" y="84"/>
                    <a:pt x="221" y="93"/>
                    <a:pt x="218" y="101"/>
                  </a:cubicBezTo>
                  <a:cubicBezTo>
                    <a:pt x="215" y="103"/>
                    <a:pt x="211" y="105"/>
                    <a:pt x="207" y="107"/>
                  </a:cubicBezTo>
                  <a:cubicBezTo>
                    <a:pt x="205" y="108"/>
                    <a:pt x="203" y="109"/>
                    <a:pt x="200" y="111"/>
                  </a:cubicBezTo>
                  <a:cubicBezTo>
                    <a:pt x="201" y="109"/>
                    <a:pt x="201" y="108"/>
                    <a:pt x="202" y="106"/>
                  </a:cubicBezTo>
                  <a:cubicBezTo>
                    <a:pt x="205" y="91"/>
                    <a:pt x="208" y="76"/>
                    <a:pt x="212" y="61"/>
                  </a:cubicBezTo>
                  <a:cubicBezTo>
                    <a:pt x="214" y="54"/>
                    <a:pt x="215" y="47"/>
                    <a:pt x="217" y="40"/>
                  </a:cubicBezTo>
                  <a:cubicBezTo>
                    <a:pt x="219" y="34"/>
                    <a:pt x="222" y="28"/>
                    <a:pt x="222" y="22"/>
                  </a:cubicBezTo>
                  <a:cubicBezTo>
                    <a:pt x="222" y="20"/>
                    <a:pt x="220" y="20"/>
                    <a:pt x="220" y="22"/>
                  </a:cubicBezTo>
                  <a:cubicBezTo>
                    <a:pt x="219" y="29"/>
                    <a:pt x="216" y="35"/>
                    <a:pt x="214" y="42"/>
                  </a:cubicBezTo>
                  <a:cubicBezTo>
                    <a:pt x="212" y="49"/>
                    <a:pt x="211" y="56"/>
                    <a:pt x="209" y="63"/>
                  </a:cubicBezTo>
                  <a:cubicBezTo>
                    <a:pt x="209" y="63"/>
                    <a:pt x="209" y="63"/>
                    <a:pt x="209" y="63"/>
                  </a:cubicBezTo>
                  <a:cubicBezTo>
                    <a:pt x="203" y="64"/>
                    <a:pt x="201" y="68"/>
                    <a:pt x="197" y="72"/>
                  </a:cubicBezTo>
                  <a:cubicBezTo>
                    <a:pt x="195" y="74"/>
                    <a:pt x="193" y="75"/>
                    <a:pt x="191" y="77"/>
                  </a:cubicBezTo>
                  <a:cubicBezTo>
                    <a:pt x="191" y="75"/>
                    <a:pt x="192" y="74"/>
                    <a:pt x="192" y="72"/>
                  </a:cubicBezTo>
                  <a:cubicBezTo>
                    <a:pt x="196" y="59"/>
                    <a:pt x="200" y="47"/>
                    <a:pt x="204" y="35"/>
                  </a:cubicBezTo>
                  <a:cubicBezTo>
                    <a:pt x="206" y="29"/>
                    <a:pt x="206" y="22"/>
                    <a:pt x="208" y="16"/>
                  </a:cubicBezTo>
                  <a:cubicBezTo>
                    <a:pt x="209" y="11"/>
                    <a:pt x="210" y="7"/>
                    <a:pt x="210" y="2"/>
                  </a:cubicBezTo>
                  <a:cubicBezTo>
                    <a:pt x="210" y="0"/>
                    <a:pt x="208" y="0"/>
                    <a:pt x="208" y="2"/>
                  </a:cubicBezTo>
                  <a:cubicBezTo>
                    <a:pt x="208" y="8"/>
                    <a:pt x="205" y="15"/>
                    <a:pt x="204" y="21"/>
                  </a:cubicBezTo>
                  <a:cubicBezTo>
                    <a:pt x="203" y="28"/>
                    <a:pt x="201" y="34"/>
                    <a:pt x="199" y="41"/>
                  </a:cubicBezTo>
                  <a:cubicBezTo>
                    <a:pt x="195" y="53"/>
                    <a:pt x="192" y="64"/>
                    <a:pt x="188" y="76"/>
                  </a:cubicBezTo>
                  <a:cubicBezTo>
                    <a:pt x="188" y="78"/>
                    <a:pt x="188" y="79"/>
                    <a:pt x="187" y="80"/>
                  </a:cubicBezTo>
                  <a:cubicBezTo>
                    <a:pt x="184" y="82"/>
                    <a:pt x="180" y="85"/>
                    <a:pt x="178" y="88"/>
                  </a:cubicBezTo>
                  <a:cubicBezTo>
                    <a:pt x="173" y="93"/>
                    <a:pt x="167" y="97"/>
                    <a:pt x="163" y="103"/>
                  </a:cubicBezTo>
                  <a:cubicBezTo>
                    <a:pt x="164" y="99"/>
                    <a:pt x="165" y="95"/>
                    <a:pt x="166" y="91"/>
                  </a:cubicBezTo>
                  <a:cubicBezTo>
                    <a:pt x="168" y="82"/>
                    <a:pt x="171" y="73"/>
                    <a:pt x="174" y="64"/>
                  </a:cubicBezTo>
                  <a:cubicBezTo>
                    <a:pt x="176" y="55"/>
                    <a:pt x="177" y="47"/>
                    <a:pt x="180" y="38"/>
                  </a:cubicBezTo>
                  <a:cubicBezTo>
                    <a:pt x="180" y="37"/>
                    <a:pt x="178" y="36"/>
                    <a:pt x="178" y="38"/>
                  </a:cubicBezTo>
                  <a:cubicBezTo>
                    <a:pt x="175" y="46"/>
                    <a:pt x="173" y="55"/>
                    <a:pt x="171" y="63"/>
                  </a:cubicBezTo>
                  <a:cubicBezTo>
                    <a:pt x="169" y="72"/>
                    <a:pt x="166" y="80"/>
                    <a:pt x="164" y="88"/>
                  </a:cubicBezTo>
                  <a:cubicBezTo>
                    <a:pt x="162" y="94"/>
                    <a:pt x="161" y="99"/>
                    <a:pt x="159" y="105"/>
                  </a:cubicBezTo>
                  <a:cubicBezTo>
                    <a:pt x="157" y="99"/>
                    <a:pt x="155" y="92"/>
                    <a:pt x="153" y="88"/>
                  </a:cubicBezTo>
                  <a:cubicBezTo>
                    <a:pt x="135" y="88"/>
                    <a:pt x="135" y="88"/>
                    <a:pt x="135" y="88"/>
                  </a:cubicBezTo>
                  <a:cubicBezTo>
                    <a:pt x="136" y="92"/>
                    <a:pt x="137" y="95"/>
                    <a:pt x="138" y="99"/>
                  </a:cubicBezTo>
                  <a:cubicBezTo>
                    <a:pt x="141" y="106"/>
                    <a:pt x="143" y="114"/>
                    <a:pt x="145" y="122"/>
                  </a:cubicBezTo>
                  <a:cubicBezTo>
                    <a:pt x="145" y="121"/>
                    <a:pt x="144" y="121"/>
                    <a:pt x="144" y="122"/>
                  </a:cubicBezTo>
                  <a:cubicBezTo>
                    <a:pt x="144" y="122"/>
                    <a:pt x="144" y="123"/>
                    <a:pt x="144" y="123"/>
                  </a:cubicBezTo>
                  <a:cubicBezTo>
                    <a:pt x="144" y="124"/>
                    <a:pt x="145" y="125"/>
                    <a:pt x="146" y="124"/>
                  </a:cubicBezTo>
                  <a:cubicBezTo>
                    <a:pt x="146" y="124"/>
                    <a:pt x="146" y="124"/>
                    <a:pt x="146" y="124"/>
                  </a:cubicBezTo>
                  <a:cubicBezTo>
                    <a:pt x="148" y="129"/>
                    <a:pt x="150" y="134"/>
                    <a:pt x="152" y="139"/>
                  </a:cubicBezTo>
                  <a:cubicBezTo>
                    <a:pt x="152" y="140"/>
                    <a:pt x="152" y="141"/>
                    <a:pt x="153" y="142"/>
                  </a:cubicBezTo>
                  <a:cubicBezTo>
                    <a:pt x="152" y="143"/>
                    <a:pt x="152" y="143"/>
                    <a:pt x="151" y="144"/>
                  </a:cubicBezTo>
                  <a:cubicBezTo>
                    <a:pt x="150" y="145"/>
                    <a:pt x="151" y="147"/>
                    <a:pt x="152" y="146"/>
                  </a:cubicBezTo>
                  <a:cubicBezTo>
                    <a:pt x="153" y="146"/>
                    <a:pt x="154" y="146"/>
                    <a:pt x="154" y="146"/>
                  </a:cubicBezTo>
                  <a:cubicBezTo>
                    <a:pt x="155" y="148"/>
                    <a:pt x="156" y="150"/>
                    <a:pt x="157" y="152"/>
                  </a:cubicBezTo>
                  <a:cubicBezTo>
                    <a:pt x="153" y="155"/>
                    <a:pt x="147" y="158"/>
                    <a:pt x="146" y="163"/>
                  </a:cubicBezTo>
                  <a:cubicBezTo>
                    <a:pt x="146" y="164"/>
                    <a:pt x="146" y="165"/>
                    <a:pt x="147" y="165"/>
                  </a:cubicBezTo>
                  <a:cubicBezTo>
                    <a:pt x="150" y="165"/>
                    <a:pt x="151" y="165"/>
                    <a:pt x="152" y="162"/>
                  </a:cubicBezTo>
                  <a:cubicBezTo>
                    <a:pt x="152" y="162"/>
                    <a:pt x="151" y="161"/>
                    <a:pt x="151" y="162"/>
                  </a:cubicBezTo>
                  <a:cubicBezTo>
                    <a:pt x="151" y="160"/>
                    <a:pt x="154" y="158"/>
                    <a:pt x="158" y="155"/>
                  </a:cubicBezTo>
                  <a:cubicBezTo>
                    <a:pt x="161" y="164"/>
                    <a:pt x="165" y="173"/>
                    <a:pt x="168" y="182"/>
                  </a:cubicBezTo>
                  <a:cubicBezTo>
                    <a:pt x="168" y="183"/>
                    <a:pt x="167" y="184"/>
                    <a:pt x="166" y="185"/>
                  </a:cubicBezTo>
                  <a:cubicBezTo>
                    <a:pt x="166" y="186"/>
                    <a:pt x="167" y="187"/>
                    <a:pt x="168" y="187"/>
                  </a:cubicBezTo>
                  <a:cubicBezTo>
                    <a:pt x="169" y="187"/>
                    <a:pt x="169" y="187"/>
                    <a:pt x="170" y="187"/>
                  </a:cubicBezTo>
                  <a:cubicBezTo>
                    <a:pt x="175" y="200"/>
                    <a:pt x="181" y="213"/>
                    <a:pt x="188" y="225"/>
                  </a:cubicBezTo>
                  <a:cubicBezTo>
                    <a:pt x="190" y="230"/>
                    <a:pt x="193" y="234"/>
                    <a:pt x="196" y="238"/>
                  </a:cubicBezTo>
                  <a:cubicBezTo>
                    <a:pt x="192" y="241"/>
                    <a:pt x="188" y="242"/>
                    <a:pt x="185" y="241"/>
                  </a:cubicBezTo>
                  <a:cubicBezTo>
                    <a:pt x="184" y="241"/>
                    <a:pt x="184" y="242"/>
                    <a:pt x="184" y="243"/>
                  </a:cubicBezTo>
                  <a:cubicBezTo>
                    <a:pt x="188" y="245"/>
                    <a:pt x="193" y="244"/>
                    <a:pt x="198" y="241"/>
                  </a:cubicBezTo>
                  <a:cubicBezTo>
                    <a:pt x="210" y="260"/>
                    <a:pt x="224" y="277"/>
                    <a:pt x="240" y="292"/>
                  </a:cubicBezTo>
                  <a:cubicBezTo>
                    <a:pt x="243" y="294"/>
                    <a:pt x="245" y="297"/>
                    <a:pt x="247" y="299"/>
                  </a:cubicBezTo>
                  <a:cubicBezTo>
                    <a:pt x="246" y="301"/>
                    <a:pt x="246" y="302"/>
                    <a:pt x="246" y="304"/>
                  </a:cubicBezTo>
                  <a:cubicBezTo>
                    <a:pt x="246" y="304"/>
                    <a:pt x="247" y="305"/>
                    <a:pt x="248" y="305"/>
                  </a:cubicBezTo>
                  <a:cubicBezTo>
                    <a:pt x="249" y="304"/>
                    <a:pt x="250" y="304"/>
                    <a:pt x="251" y="303"/>
                  </a:cubicBezTo>
                  <a:cubicBezTo>
                    <a:pt x="257" y="310"/>
                    <a:pt x="263" y="316"/>
                    <a:pt x="269" y="322"/>
                  </a:cubicBezTo>
                  <a:cubicBezTo>
                    <a:pt x="278" y="331"/>
                    <a:pt x="287" y="341"/>
                    <a:pt x="297" y="348"/>
                  </a:cubicBezTo>
                  <a:cubicBezTo>
                    <a:pt x="322" y="368"/>
                    <a:pt x="347" y="386"/>
                    <a:pt x="372" y="404"/>
                  </a:cubicBezTo>
                  <a:cubicBezTo>
                    <a:pt x="377" y="408"/>
                    <a:pt x="382" y="412"/>
                    <a:pt x="387" y="414"/>
                  </a:cubicBezTo>
                  <a:cubicBezTo>
                    <a:pt x="410" y="425"/>
                    <a:pt x="433" y="436"/>
                    <a:pt x="457" y="445"/>
                  </a:cubicBezTo>
                  <a:cubicBezTo>
                    <a:pt x="482" y="455"/>
                    <a:pt x="509" y="462"/>
                    <a:pt x="535" y="470"/>
                  </a:cubicBezTo>
                  <a:cubicBezTo>
                    <a:pt x="544" y="472"/>
                    <a:pt x="554" y="474"/>
                    <a:pt x="564" y="474"/>
                  </a:cubicBezTo>
                  <a:cubicBezTo>
                    <a:pt x="587" y="475"/>
                    <a:pt x="609" y="476"/>
                    <a:pt x="632" y="476"/>
                  </a:cubicBezTo>
                  <a:cubicBezTo>
                    <a:pt x="632" y="477"/>
                    <a:pt x="634" y="478"/>
                    <a:pt x="635" y="477"/>
                  </a:cubicBezTo>
                  <a:cubicBezTo>
                    <a:pt x="635" y="477"/>
                    <a:pt x="635" y="477"/>
                    <a:pt x="635" y="477"/>
                  </a:cubicBezTo>
                  <a:cubicBezTo>
                    <a:pt x="641" y="477"/>
                    <a:pt x="647" y="477"/>
                    <a:pt x="652" y="477"/>
                  </a:cubicBezTo>
                  <a:cubicBezTo>
                    <a:pt x="655" y="477"/>
                    <a:pt x="658" y="477"/>
                    <a:pt x="660" y="477"/>
                  </a:cubicBezTo>
                  <a:cubicBezTo>
                    <a:pt x="682" y="481"/>
                    <a:pt x="704" y="482"/>
                    <a:pt x="726" y="481"/>
                  </a:cubicBezTo>
                  <a:cubicBezTo>
                    <a:pt x="726" y="481"/>
                    <a:pt x="726" y="481"/>
                    <a:pt x="726" y="481"/>
                  </a:cubicBezTo>
                  <a:cubicBezTo>
                    <a:pt x="726" y="481"/>
                    <a:pt x="727" y="481"/>
                    <a:pt x="727" y="481"/>
                  </a:cubicBezTo>
                  <a:cubicBezTo>
                    <a:pt x="729" y="481"/>
                    <a:pt x="730" y="481"/>
                    <a:pt x="731" y="481"/>
                  </a:cubicBezTo>
                  <a:cubicBezTo>
                    <a:pt x="731" y="482"/>
                    <a:pt x="731" y="482"/>
                    <a:pt x="731" y="483"/>
                  </a:cubicBezTo>
                  <a:cubicBezTo>
                    <a:pt x="731" y="486"/>
                    <a:pt x="734" y="486"/>
                    <a:pt x="735" y="484"/>
                  </a:cubicBezTo>
                  <a:cubicBezTo>
                    <a:pt x="735" y="483"/>
                    <a:pt x="735" y="482"/>
                    <a:pt x="735" y="480"/>
                  </a:cubicBezTo>
                  <a:cubicBezTo>
                    <a:pt x="738" y="480"/>
                    <a:pt x="741" y="480"/>
                    <a:pt x="744" y="480"/>
                  </a:cubicBezTo>
                  <a:cubicBezTo>
                    <a:pt x="748" y="480"/>
                    <a:pt x="752" y="480"/>
                    <a:pt x="755" y="480"/>
                  </a:cubicBezTo>
                  <a:cubicBezTo>
                    <a:pt x="757" y="487"/>
                    <a:pt x="759" y="494"/>
                    <a:pt x="763" y="499"/>
                  </a:cubicBezTo>
                  <a:cubicBezTo>
                    <a:pt x="767" y="504"/>
                    <a:pt x="773" y="506"/>
                    <a:pt x="781" y="511"/>
                  </a:cubicBezTo>
                  <a:cubicBezTo>
                    <a:pt x="770" y="517"/>
                    <a:pt x="759" y="520"/>
                    <a:pt x="747" y="521"/>
                  </a:cubicBezTo>
                  <a:cubicBezTo>
                    <a:pt x="735" y="523"/>
                    <a:pt x="723" y="525"/>
                    <a:pt x="711" y="525"/>
                  </a:cubicBezTo>
                  <a:cubicBezTo>
                    <a:pt x="699" y="526"/>
                    <a:pt x="686" y="524"/>
                    <a:pt x="674" y="523"/>
                  </a:cubicBezTo>
                  <a:cubicBezTo>
                    <a:pt x="671" y="523"/>
                    <a:pt x="668" y="522"/>
                    <a:pt x="665" y="522"/>
                  </a:cubicBezTo>
                  <a:cubicBezTo>
                    <a:pt x="631" y="522"/>
                    <a:pt x="598" y="510"/>
                    <a:pt x="564" y="506"/>
                  </a:cubicBezTo>
                  <a:cubicBezTo>
                    <a:pt x="555" y="505"/>
                    <a:pt x="545" y="504"/>
                    <a:pt x="536" y="503"/>
                  </a:cubicBezTo>
                  <a:cubicBezTo>
                    <a:pt x="530" y="503"/>
                    <a:pt x="524" y="502"/>
                    <a:pt x="518" y="501"/>
                  </a:cubicBezTo>
                  <a:cubicBezTo>
                    <a:pt x="503" y="499"/>
                    <a:pt x="488" y="496"/>
                    <a:pt x="473" y="494"/>
                  </a:cubicBezTo>
                  <a:cubicBezTo>
                    <a:pt x="470" y="494"/>
                    <a:pt x="468" y="494"/>
                    <a:pt x="465" y="493"/>
                  </a:cubicBezTo>
                  <a:cubicBezTo>
                    <a:pt x="435" y="481"/>
                    <a:pt x="402" y="475"/>
                    <a:pt x="373" y="459"/>
                  </a:cubicBezTo>
                  <a:cubicBezTo>
                    <a:pt x="369" y="457"/>
                    <a:pt x="365" y="455"/>
                    <a:pt x="361" y="452"/>
                  </a:cubicBezTo>
                  <a:cubicBezTo>
                    <a:pt x="345" y="440"/>
                    <a:pt x="328" y="430"/>
                    <a:pt x="311" y="421"/>
                  </a:cubicBezTo>
                  <a:cubicBezTo>
                    <a:pt x="299" y="415"/>
                    <a:pt x="289" y="406"/>
                    <a:pt x="279" y="397"/>
                  </a:cubicBezTo>
                  <a:cubicBezTo>
                    <a:pt x="269" y="389"/>
                    <a:pt x="260" y="380"/>
                    <a:pt x="250" y="371"/>
                  </a:cubicBezTo>
                  <a:cubicBezTo>
                    <a:pt x="237" y="360"/>
                    <a:pt x="228" y="346"/>
                    <a:pt x="219" y="332"/>
                  </a:cubicBezTo>
                  <a:cubicBezTo>
                    <a:pt x="214" y="324"/>
                    <a:pt x="209" y="316"/>
                    <a:pt x="203" y="308"/>
                  </a:cubicBezTo>
                  <a:cubicBezTo>
                    <a:pt x="192" y="295"/>
                    <a:pt x="183" y="281"/>
                    <a:pt x="177" y="265"/>
                  </a:cubicBezTo>
                  <a:cubicBezTo>
                    <a:pt x="168" y="243"/>
                    <a:pt x="156" y="223"/>
                    <a:pt x="143" y="203"/>
                  </a:cubicBezTo>
                  <a:cubicBezTo>
                    <a:pt x="135" y="190"/>
                    <a:pt x="128" y="177"/>
                    <a:pt x="119" y="164"/>
                  </a:cubicBezTo>
                  <a:cubicBezTo>
                    <a:pt x="104" y="141"/>
                    <a:pt x="96" y="116"/>
                    <a:pt x="88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7" y="108"/>
                    <a:pt x="81" y="125"/>
                    <a:pt x="87" y="143"/>
                  </a:cubicBezTo>
                  <a:cubicBezTo>
                    <a:pt x="85" y="154"/>
                    <a:pt x="81" y="164"/>
                    <a:pt x="79" y="175"/>
                  </a:cubicBezTo>
                  <a:cubicBezTo>
                    <a:pt x="76" y="188"/>
                    <a:pt x="72" y="201"/>
                    <a:pt x="69" y="213"/>
                  </a:cubicBezTo>
                  <a:cubicBezTo>
                    <a:pt x="67" y="219"/>
                    <a:pt x="66" y="225"/>
                    <a:pt x="65" y="231"/>
                  </a:cubicBezTo>
                  <a:cubicBezTo>
                    <a:pt x="61" y="225"/>
                    <a:pt x="57" y="219"/>
                    <a:pt x="54" y="212"/>
                  </a:cubicBezTo>
                  <a:cubicBezTo>
                    <a:pt x="55" y="209"/>
                    <a:pt x="55" y="205"/>
                    <a:pt x="56" y="202"/>
                  </a:cubicBezTo>
                  <a:cubicBezTo>
                    <a:pt x="59" y="191"/>
                    <a:pt x="61" y="180"/>
                    <a:pt x="64" y="170"/>
                  </a:cubicBezTo>
                  <a:cubicBezTo>
                    <a:pt x="70" y="151"/>
                    <a:pt x="78" y="130"/>
                    <a:pt x="78" y="110"/>
                  </a:cubicBezTo>
                  <a:cubicBezTo>
                    <a:pt x="78" y="109"/>
                    <a:pt x="76" y="109"/>
                    <a:pt x="76" y="110"/>
                  </a:cubicBezTo>
                  <a:cubicBezTo>
                    <a:pt x="75" y="133"/>
                    <a:pt x="65" y="155"/>
                    <a:pt x="59" y="176"/>
                  </a:cubicBezTo>
                  <a:cubicBezTo>
                    <a:pt x="56" y="186"/>
                    <a:pt x="54" y="196"/>
                    <a:pt x="52" y="206"/>
                  </a:cubicBezTo>
                  <a:cubicBezTo>
                    <a:pt x="52" y="206"/>
                    <a:pt x="52" y="207"/>
                    <a:pt x="52" y="207"/>
                  </a:cubicBezTo>
                  <a:cubicBezTo>
                    <a:pt x="47" y="199"/>
                    <a:pt x="43" y="191"/>
                    <a:pt x="40" y="182"/>
                  </a:cubicBezTo>
                  <a:cubicBezTo>
                    <a:pt x="46" y="156"/>
                    <a:pt x="55" y="131"/>
                    <a:pt x="63" y="105"/>
                  </a:cubicBezTo>
                  <a:cubicBezTo>
                    <a:pt x="67" y="98"/>
                    <a:pt x="71" y="90"/>
                    <a:pt x="74" y="82"/>
                  </a:cubicBezTo>
                  <a:cubicBezTo>
                    <a:pt x="75" y="81"/>
                    <a:pt x="73" y="80"/>
                    <a:pt x="72" y="81"/>
                  </a:cubicBezTo>
                  <a:cubicBezTo>
                    <a:pt x="70" y="86"/>
                    <a:pt x="68" y="90"/>
                    <a:pt x="66" y="94"/>
                  </a:cubicBezTo>
                  <a:cubicBezTo>
                    <a:pt x="66" y="93"/>
                    <a:pt x="64" y="93"/>
                    <a:pt x="64" y="94"/>
                  </a:cubicBezTo>
                  <a:cubicBezTo>
                    <a:pt x="63" y="96"/>
                    <a:pt x="63" y="99"/>
                    <a:pt x="62" y="102"/>
                  </a:cubicBezTo>
                  <a:cubicBezTo>
                    <a:pt x="56" y="113"/>
                    <a:pt x="49" y="124"/>
                    <a:pt x="44" y="135"/>
                  </a:cubicBezTo>
                  <a:cubicBezTo>
                    <a:pt x="40" y="143"/>
                    <a:pt x="38" y="151"/>
                    <a:pt x="34" y="159"/>
                  </a:cubicBezTo>
                  <a:cubicBezTo>
                    <a:pt x="33" y="160"/>
                    <a:pt x="32" y="161"/>
                    <a:pt x="32" y="162"/>
                  </a:cubicBezTo>
                  <a:cubicBezTo>
                    <a:pt x="28" y="153"/>
                    <a:pt x="25" y="144"/>
                    <a:pt x="21" y="134"/>
                  </a:cubicBezTo>
                  <a:cubicBezTo>
                    <a:pt x="23" y="131"/>
                    <a:pt x="25" y="128"/>
                    <a:pt x="27" y="125"/>
                  </a:cubicBezTo>
                  <a:cubicBezTo>
                    <a:pt x="37" y="107"/>
                    <a:pt x="46" y="89"/>
                    <a:pt x="56" y="71"/>
                  </a:cubicBezTo>
                  <a:cubicBezTo>
                    <a:pt x="56" y="69"/>
                    <a:pt x="55" y="68"/>
                    <a:pt x="54" y="69"/>
                  </a:cubicBezTo>
                  <a:cubicBezTo>
                    <a:pt x="47" y="84"/>
                    <a:pt x="40" y="98"/>
                    <a:pt x="32" y="112"/>
                  </a:cubicBezTo>
                  <a:cubicBezTo>
                    <a:pt x="28" y="118"/>
                    <a:pt x="24" y="125"/>
                    <a:pt x="20" y="132"/>
                  </a:cubicBezTo>
                  <a:cubicBezTo>
                    <a:pt x="15" y="117"/>
                    <a:pt x="12" y="104"/>
                    <a:pt x="8" y="88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3" y="104"/>
                    <a:pt x="6" y="122"/>
                    <a:pt x="11" y="138"/>
                  </a:cubicBezTo>
                  <a:cubicBezTo>
                    <a:pt x="11" y="141"/>
                    <a:pt x="12" y="143"/>
                    <a:pt x="13" y="145"/>
                  </a:cubicBezTo>
                  <a:cubicBezTo>
                    <a:pt x="12" y="146"/>
                    <a:pt x="12" y="148"/>
                    <a:pt x="11" y="149"/>
                  </a:cubicBezTo>
                  <a:cubicBezTo>
                    <a:pt x="9" y="154"/>
                    <a:pt x="2" y="165"/>
                    <a:pt x="7" y="170"/>
                  </a:cubicBezTo>
                  <a:cubicBezTo>
                    <a:pt x="11" y="175"/>
                    <a:pt x="17" y="170"/>
                    <a:pt x="21" y="167"/>
                  </a:cubicBezTo>
                  <a:cubicBezTo>
                    <a:pt x="24" y="176"/>
                    <a:pt x="28" y="184"/>
                    <a:pt x="31" y="193"/>
                  </a:cubicBezTo>
                  <a:cubicBezTo>
                    <a:pt x="32" y="194"/>
                    <a:pt x="33" y="196"/>
                    <a:pt x="33" y="197"/>
                  </a:cubicBezTo>
                  <a:cubicBezTo>
                    <a:pt x="32" y="203"/>
                    <a:pt x="32" y="209"/>
                    <a:pt x="32" y="215"/>
                  </a:cubicBezTo>
                  <a:cubicBezTo>
                    <a:pt x="32" y="215"/>
                    <a:pt x="32" y="215"/>
                    <a:pt x="32" y="215"/>
                  </a:cubicBezTo>
                  <a:cubicBezTo>
                    <a:pt x="32" y="217"/>
                    <a:pt x="34" y="217"/>
                    <a:pt x="34" y="215"/>
                  </a:cubicBezTo>
                  <a:cubicBezTo>
                    <a:pt x="35" y="211"/>
                    <a:pt x="35" y="207"/>
                    <a:pt x="36" y="203"/>
                  </a:cubicBezTo>
                  <a:cubicBezTo>
                    <a:pt x="40" y="211"/>
                    <a:pt x="44" y="219"/>
                    <a:pt x="48" y="227"/>
                  </a:cubicBezTo>
                  <a:cubicBezTo>
                    <a:pt x="48" y="230"/>
                    <a:pt x="49" y="232"/>
                    <a:pt x="49" y="234"/>
                  </a:cubicBezTo>
                  <a:cubicBezTo>
                    <a:pt x="49" y="233"/>
                    <a:pt x="49" y="233"/>
                    <a:pt x="49" y="234"/>
                  </a:cubicBezTo>
                  <a:cubicBezTo>
                    <a:pt x="48" y="234"/>
                    <a:pt x="48" y="235"/>
                    <a:pt x="48" y="235"/>
                  </a:cubicBezTo>
                  <a:cubicBezTo>
                    <a:pt x="48" y="236"/>
                    <a:pt x="50" y="237"/>
                    <a:pt x="50" y="235"/>
                  </a:cubicBezTo>
                  <a:cubicBezTo>
                    <a:pt x="50" y="234"/>
                    <a:pt x="50" y="233"/>
                    <a:pt x="51" y="231"/>
                  </a:cubicBezTo>
                  <a:cubicBezTo>
                    <a:pt x="54" y="237"/>
                    <a:pt x="58" y="243"/>
                    <a:pt x="62" y="249"/>
                  </a:cubicBezTo>
                  <a:cubicBezTo>
                    <a:pt x="61" y="250"/>
                    <a:pt x="61" y="251"/>
                    <a:pt x="61" y="252"/>
                  </a:cubicBezTo>
                  <a:cubicBezTo>
                    <a:pt x="60" y="257"/>
                    <a:pt x="58" y="263"/>
                    <a:pt x="62" y="268"/>
                  </a:cubicBezTo>
                  <a:cubicBezTo>
                    <a:pt x="63" y="269"/>
                    <a:pt x="64" y="269"/>
                    <a:pt x="64" y="268"/>
                  </a:cubicBezTo>
                  <a:cubicBezTo>
                    <a:pt x="66" y="265"/>
                    <a:pt x="66" y="265"/>
                    <a:pt x="67" y="262"/>
                  </a:cubicBezTo>
                  <a:cubicBezTo>
                    <a:pt x="68" y="262"/>
                    <a:pt x="67" y="261"/>
                    <a:pt x="67" y="262"/>
                  </a:cubicBezTo>
                  <a:cubicBezTo>
                    <a:pt x="61" y="268"/>
                    <a:pt x="62" y="259"/>
                    <a:pt x="63" y="254"/>
                  </a:cubicBezTo>
                  <a:cubicBezTo>
                    <a:pt x="64" y="254"/>
                    <a:pt x="64" y="253"/>
                    <a:pt x="64" y="252"/>
                  </a:cubicBezTo>
                  <a:cubicBezTo>
                    <a:pt x="64" y="252"/>
                    <a:pt x="64" y="252"/>
                    <a:pt x="64" y="253"/>
                  </a:cubicBezTo>
                  <a:cubicBezTo>
                    <a:pt x="70" y="260"/>
                    <a:pt x="74" y="267"/>
                    <a:pt x="79" y="275"/>
                  </a:cubicBezTo>
                  <a:cubicBezTo>
                    <a:pt x="78" y="282"/>
                    <a:pt x="78" y="288"/>
                    <a:pt x="78" y="295"/>
                  </a:cubicBezTo>
                  <a:cubicBezTo>
                    <a:pt x="78" y="297"/>
                    <a:pt x="80" y="297"/>
                    <a:pt x="80" y="295"/>
                  </a:cubicBezTo>
                  <a:cubicBezTo>
                    <a:pt x="81" y="294"/>
                    <a:pt x="81" y="292"/>
                    <a:pt x="81" y="290"/>
                  </a:cubicBezTo>
                  <a:cubicBezTo>
                    <a:pt x="82" y="290"/>
                    <a:pt x="81" y="290"/>
                    <a:pt x="81" y="290"/>
                  </a:cubicBezTo>
                  <a:cubicBezTo>
                    <a:pt x="81" y="286"/>
                    <a:pt x="82" y="283"/>
                    <a:pt x="82" y="280"/>
                  </a:cubicBezTo>
                  <a:cubicBezTo>
                    <a:pt x="86" y="286"/>
                    <a:pt x="90" y="292"/>
                    <a:pt x="94" y="299"/>
                  </a:cubicBezTo>
                  <a:cubicBezTo>
                    <a:pt x="95" y="300"/>
                    <a:pt x="95" y="301"/>
                    <a:pt x="96" y="303"/>
                  </a:cubicBezTo>
                  <a:cubicBezTo>
                    <a:pt x="96" y="306"/>
                    <a:pt x="95" y="310"/>
                    <a:pt x="95" y="313"/>
                  </a:cubicBezTo>
                  <a:cubicBezTo>
                    <a:pt x="95" y="315"/>
                    <a:pt x="99" y="315"/>
                    <a:pt x="99" y="313"/>
                  </a:cubicBezTo>
                  <a:cubicBezTo>
                    <a:pt x="99" y="311"/>
                    <a:pt x="99" y="310"/>
                    <a:pt x="99" y="308"/>
                  </a:cubicBezTo>
                  <a:cubicBezTo>
                    <a:pt x="125" y="350"/>
                    <a:pt x="150" y="393"/>
                    <a:pt x="185" y="429"/>
                  </a:cubicBezTo>
                  <a:cubicBezTo>
                    <a:pt x="205" y="450"/>
                    <a:pt x="225" y="472"/>
                    <a:pt x="249" y="489"/>
                  </a:cubicBezTo>
                  <a:cubicBezTo>
                    <a:pt x="259" y="496"/>
                    <a:pt x="269" y="503"/>
                    <a:pt x="280" y="509"/>
                  </a:cubicBezTo>
                  <a:cubicBezTo>
                    <a:pt x="280" y="509"/>
                    <a:pt x="280" y="510"/>
                    <a:pt x="280" y="510"/>
                  </a:cubicBezTo>
                  <a:cubicBezTo>
                    <a:pt x="281" y="511"/>
                    <a:pt x="281" y="511"/>
                    <a:pt x="282" y="510"/>
                  </a:cubicBezTo>
                  <a:cubicBezTo>
                    <a:pt x="284" y="512"/>
                    <a:pt x="286" y="513"/>
                    <a:pt x="289" y="514"/>
                  </a:cubicBezTo>
                  <a:cubicBezTo>
                    <a:pt x="289" y="518"/>
                    <a:pt x="289" y="522"/>
                    <a:pt x="288" y="524"/>
                  </a:cubicBezTo>
                  <a:cubicBezTo>
                    <a:pt x="288" y="524"/>
                    <a:pt x="289" y="525"/>
                    <a:pt x="290" y="525"/>
                  </a:cubicBezTo>
                  <a:cubicBezTo>
                    <a:pt x="292" y="522"/>
                    <a:pt x="293" y="521"/>
                    <a:pt x="292" y="517"/>
                  </a:cubicBezTo>
                  <a:cubicBezTo>
                    <a:pt x="292" y="517"/>
                    <a:pt x="292" y="517"/>
                    <a:pt x="292" y="516"/>
                  </a:cubicBezTo>
                  <a:cubicBezTo>
                    <a:pt x="297" y="519"/>
                    <a:pt x="302" y="522"/>
                    <a:pt x="307" y="525"/>
                  </a:cubicBezTo>
                  <a:cubicBezTo>
                    <a:pt x="308" y="526"/>
                    <a:pt x="309" y="527"/>
                    <a:pt x="310" y="528"/>
                  </a:cubicBezTo>
                  <a:cubicBezTo>
                    <a:pt x="311" y="529"/>
                    <a:pt x="311" y="528"/>
                    <a:pt x="312" y="527"/>
                  </a:cubicBezTo>
                  <a:cubicBezTo>
                    <a:pt x="316" y="530"/>
                    <a:pt x="320" y="532"/>
                    <a:pt x="324" y="534"/>
                  </a:cubicBezTo>
                  <a:cubicBezTo>
                    <a:pt x="324" y="538"/>
                    <a:pt x="325" y="542"/>
                    <a:pt x="326" y="546"/>
                  </a:cubicBezTo>
                  <a:cubicBezTo>
                    <a:pt x="327" y="547"/>
                    <a:pt x="328" y="547"/>
                    <a:pt x="328" y="547"/>
                  </a:cubicBezTo>
                  <a:cubicBezTo>
                    <a:pt x="330" y="545"/>
                    <a:pt x="330" y="543"/>
                    <a:pt x="329" y="540"/>
                  </a:cubicBezTo>
                  <a:cubicBezTo>
                    <a:pt x="329" y="539"/>
                    <a:pt x="329" y="540"/>
                    <a:pt x="329" y="540"/>
                  </a:cubicBezTo>
                  <a:cubicBezTo>
                    <a:pt x="329" y="546"/>
                    <a:pt x="327" y="539"/>
                    <a:pt x="327" y="537"/>
                  </a:cubicBezTo>
                  <a:cubicBezTo>
                    <a:pt x="327" y="537"/>
                    <a:pt x="327" y="536"/>
                    <a:pt x="327" y="536"/>
                  </a:cubicBezTo>
                  <a:cubicBezTo>
                    <a:pt x="332" y="539"/>
                    <a:pt x="338" y="542"/>
                    <a:pt x="344" y="545"/>
                  </a:cubicBezTo>
                  <a:cubicBezTo>
                    <a:pt x="343" y="552"/>
                    <a:pt x="341" y="562"/>
                    <a:pt x="347" y="566"/>
                  </a:cubicBezTo>
                  <a:cubicBezTo>
                    <a:pt x="347" y="567"/>
                    <a:pt x="348" y="567"/>
                    <a:pt x="349" y="566"/>
                  </a:cubicBezTo>
                  <a:cubicBezTo>
                    <a:pt x="350" y="564"/>
                    <a:pt x="350" y="565"/>
                    <a:pt x="350" y="562"/>
                  </a:cubicBezTo>
                  <a:cubicBezTo>
                    <a:pt x="350" y="561"/>
                    <a:pt x="349" y="561"/>
                    <a:pt x="348" y="562"/>
                  </a:cubicBezTo>
                  <a:cubicBezTo>
                    <a:pt x="346" y="561"/>
                    <a:pt x="345" y="559"/>
                    <a:pt x="346" y="557"/>
                  </a:cubicBezTo>
                  <a:cubicBezTo>
                    <a:pt x="346" y="555"/>
                    <a:pt x="346" y="554"/>
                    <a:pt x="346" y="552"/>
                  </a:cubicBezTo>
                  <a:cubicBezTo>
                    <a:pt x="346" y="551"/>
                    <a:pt x="347" y="549"/>
                    <a:pt x="347" y="547"/>
                  </a:cubicBezTo>
                  <a:cubicBezTo>
                    <a:pt x="347" y="547"/>
                    <a:pt x="347" y="546"/>
                    <a:pt x="347" y="546"/>
                  </a:cubicBezTo>
                  <a:cubicBezTo>
                    <a:pt x="352" y="549"/>
                    <a:pt x="357" y="551"/>
                    <a:pt x="361" y="554"/>
                  </a:cubicBezTo>
                  <a:cubicBezTo>
                    <a:pt x="360" y="561"/>
                    <a:pt x="360" y="570"/>
                    <a:pt x="367" y="574"/>
                  </a:cubicBezTo>
                  <a:cubicBezTo>
                    <a:pt x="367" y="574"/>
                    <a:pt x="368" y="574"/>
                    <a:pt x="368" y="574"/>
                  </a:cubicBezTo>
                  <a:cubicBezTo>
                    <a:pt x="369" y="573"/>
                    <a:pt x="369" y="573"/>
                    <a:pt x="369" y="572"/>
                  </a:cubicBezTo>
                  <a:cubicBezTo>
                    <a:pt x="370" y="572"/>
                    <a:pt x="369" y="571"/>
                    <a:pt x="369" y="571"/>
                  </a:cubicBezTo>
                  <a:cubicBezTo>
                    <a:pt x="365" y="573"/>
                    <a:pt x="365" y="563"/>
                    <a:pt x="365" y="556"/>
                  </a:cubicBezTo>
                  <a:cubicBezTo>
                    <a:pt x="369" y="558"/>
                    <a:pt x="373" y="560"/>
                    <a:pt x="376" y="562"/>
                  </a:cubicBezTo>
                  <a:cubicBezTo>
                    <a:pt x="379" y="563"/>
                    <a:pt x="381" y="564"/>
                    <a:pt x="383" y="565"/>
                  </a:cubicBezTo>
                  <a:cubicBezTo>
                    <a:pt x="386" y="565"/>
                    <a:pt x="388" y="566"/>
                    <a:pt x="390" y="567"/>
                  </a:cubicBezTo>
                  <a:cubicBezTo>
                    <a:pt x="390" y="568"/>
                    <a:pt x="390" y="568"/>
                    <a:pt x="390" y="569"/>
                  </a:cubicBezTo>
                  <a:cubicBezTo>
                    <a:pt x="391" y="574"/>
                    <a:pt x="392" y="579"/>
                    <a:pt x="393" y="584"/>
                  </a:cubicBezTo>
                  <a:cubicBezTo>
                    <a:pt x="393" y="585"/>
                    <a:pt x="393" y="584"/>
                    <a:pt x="393" y="584"/>
                  </a:cubicBezTo>
                  <a:cubicBezTo>
                    <a:pt x="394" y="578"/>
                    <a:pt x="392" y="573"/>
                    <a:pt x="392" y="568"/>
                  </a:cubicBezTo>
                  <a:cubicBezTo>
                    <a:pt x="407" y="573"/>
                    <a:pt x="423" y="578"/>
                    <a:pt x="439" y="582"/>
                  </a:cubicBezTo>
                  <a:cubicBezTo>
                    <a:pt x="440" y="587"/>
                    <a:pt x="441" y="591"/>
                    <a:pt x="445" y="594"/>
                  </a:cubicBezTo>
                  <a:cubicBezTo>
                    <a:pt x="445" y="595"/>
                    <a:pt x="446" y="594"/>
                    <a:pt x="446" y="594"/>
                  </a:cubicBezTo>
                  <a:cubicBezTo>
                    <a:pt x="444" y="591"/>
                    <a:pt x="442" y="587"/>
                    <a:pt x="441" y="583"/>
                  </a:cubicBezTo>
                  <a:cubicBezTo>
                    <a:pt x="442" y="583"/>
                    <a:pt x="442" y="583"/>
                    <a:pt x="443" y="584"/>
                  </a:cubicBezTo>
                  <a:cubicBezTo>
                    <a:pt x="465" y="590"/>
                    <a:pt x="487" y="594"/>
                    <a:pt x="510" y="600"/>
                  </a:cubicBezTo>
                  <a:cubicBezTo>
                    <a:pt x="566" y="613"/>
                    <a:pt x="623" y="621"/>
                    <a:pt x="682" y="621"/>
                  </a:cubicBezTo>
                  <a:cubicBezTo>
                    <a:pt x="683" y="621"/>
                    <a:pt x="684" y="621"/>
                    <a:pt x="686" y="621"/>
                  </a:cubicBezTo>
                  <a:cubicBezTo>
                    <a:pt x="686" y="621"/>
                    <a:pt x="686" y="621"/>
                    <a:pt x="686" y="621"/>
                  </a:cubicBezTo>
                  <a:cubicBezTo>
                    <a:pt x="686" y="621"/>
                    <a:pt x="686" y="621"/>
                    <a:pt x="686" y="621"/>
                  </a:cubicBezTo>
                  <a:cubicBezTo>
                    <a:pt x="686" y="623"/>
                    <a:pt x="688" y="623"/>
                    <a:pt x="688" y="621"/>
                  </a:cubicBezTo>
                  <a:cubicBezTo>
                    <a:pt x="688" y="621"/>
                    <a:pt x="688" y="621"/>
                    <a:pt x="688" y="620"/>
                  </a:cubicBezTo>
                  <a:cubicBezTo>
                    <a:pt x="693" y="620"/>
                    <a:pt x="698" y="620"/>
                    <a:pt x="702" y="620"/>
                  </a:cubicBezTo>
                  <a:cubicBezTo>
                    <a:pt x="716" y="618"/>
                    <a:pt x="730" y="616"/>
                    <a:pt x="744" y="614"/>
                  </a:cubicBezTo>
                  <a:cubicBezTo>
                    <a:pt x="745" y="614"/>
                    <a:pt x="745" y="615"/>
                    <a:pt x="745" y="616"/>
                  </a:cubicBezTo>
                  <a:cubicBezTo>
                    <a:pt x="746" y="617"/>
                    <a:pt x="748" y="617"/>
                    <a:pt x="748" y="616"/>
                  </a:cubicBezTo>
                  <a:cubicBezTo>
                    <a:pt x="748" y="615"/>
                    <a:pt x="748" y="614"/>
                    <a:pt x="749" y="613"/>
                  </a:cubicBezTo>
                  <a:cubicBezTo>
                    <a:pt x="754" y="612"/>
                    <a:pt x="760" y="611"/>
                    <a:pt x="765" y="611"/>
                  </a:cubicBezTo>
                  <a:cubicBezTo>
                    <a:pt x="780" y="608"/>
                    <a:pt x="794" y="605"/>
                    <a:pt x="808" y="602"/>
                  </a:cubicBezTo>
                  <a:cubicBezTo>
                    <a:pt x="813" y="601"/>
                    <a:pt x="817" y="600"/>
                    <a:pt x="821" y="602"/>
                  </a:cubicBezTo>
                  <a:cubicBezTo>
                    <a:pt x="822" y="605"/>
                    <a:pt x="823" y="607"/>
                    <a:pt x="827" y="607"/>
                  </a:cubicBezTo>
                  <a:cubicBezTo>
                    <a:pt x="827" y="607"/>
                    <a:pt x="827" y="607"/>
                    <a:pt x="828" y="606"/>
                  </a:cubicBezTo>
                  <a:cubicBezTo>
                    <a:pt x="828" y="607"/>
                    <a:pt x="829" y="607"/>
                    <a:pt x="829" y="608"/>
                  </a:cubicBezTo>
                  <a:cubicBezTo>
                    <a:pt x="831" y="610"/>
                    <a:pt x="832" y="613"/>
                    <a:pt x="834" y="615"/>
                  </a:cubicBezTo>
                  <a:cubicBezTo>
                    <a:pt x="830" y="618"/>
                    <a:pt x="826" y="622"/>
                    <a:pt x="828" y="626"/>
                  </a:cubicBezTo>
                  <a:cubicBezTo>
                    <a:pt x="829" y="626"/>
                    <a:pt x="829" y="626"/>
                    <a:pt x="830" y="626"/>
                  </a:cubicBezTo>
                  <a:cubicBezTo>
                    <a:pt x="832" y="625"/>
                    <a:pt x="833" y="625"/>
                    <a:pt x="834" y="622"/>
                  </a:cubicBezTo>
                  <a:cubicBezTo>
                    <a:pt x="834" y="622"/>
                    <a:pt x="833" y="621"/>
                    <a:pt x="832" y="622"/>
                  </a:cubicBezTo>
                  <a:cubicBezTo>
                    <a:pt x="829" y="628"/>
                    <a:pt x="831" y="622"/>
                    <a:pt x="833" y="620"/>
                  </a:cubicBezTo>
                  <a:cubicBezTo>
                    <a:pt x="833" y="619"/>
                    <a:pt x="834" y="618"/>
                    <a:pt x="835" y="617"/>
                  </a:cubicBezTo>
                  <a:cubicBezTo>
                    <a:pt x="839" y="624"/>
                    <a:pt x="843" y="630"/>
                    <a:pt x="846" y="636"/>
                  </a:cubicBezTo>
                  <a:cubicBezTo>
                    <a:pt x="846" y="639"/>
                    <a:pt x="845" y="641"/>
                    <a:pt x="844" y="644"/>
                  </a:cubicBezTo>
                  <a:cubicBezTo>
                    <a:pt x="844" y="645"/>
                    <a:pt x="845" y="645"/>
                    <a:pt x="846" y="644"/>
                  </a:cubicBezTo>
                  <a:cubicBezTo>
                    <a:pt x="846" y="643"/>
                    <a:pt x="847" y="642"/>
                    <a:pt x="847" y="641"/>
                  </a:cubicBezTo>
                  <a:cubicBezTo>
                    <a:pt x="848" y="641"/>
                    <a:pt x="848" y="641"/>
                    <a:pt x="848" y="641"/>
                  </a:cubicBezTo>
                  <a:cubicBezTo>
                    <a:pt x="848" y="641"/>
                    <a:pt x="848" y="641"/>
                    <a:pt x="849" y="641"/>
                  </a:cubicBezTo>
                  <a:cubicBezTo>
                    <a:pt x="851" y="645"/>
                    <a:pt x="852" y="649"/>
                    <a:pt x="854" y="654"/>
                  </a:cubicBezTo>
                  <a:cubicBezTo>
                    <a:pt x="852" y="662"/>
                    <a:pt x="847" y="671"/>
                    <a:pt x="848" y="679"/>
                  </a:cubicBezTo>
                  <a:cubicBezTo>
                    <a:pt x="848" y="679"/>
                    <a:pt x="848" y="679"/>
                    <a:pt x="848" y="679"/>
                  </a:cubicBezTo>
                  <a:cubicBezTo>
                    <a:pt x="848" y="681"/>
                    <a:pt x="850" y="681"/>
                    <a:pt x="850" y="680"/>
                  </a:cubicBezTo>
                  <a:cubicBezTo>
                    <a:pt x="851" y="673"/>
                    <a:pt x="854" y="666"/>
                    <a:pt x="856" y="659"/>
                  </a:cubicBezTo>
                  <a:cubicBezTo>
                    <a:pt x="857" y="664"/>
                    <a:pt x="858" y="668"/>
                    <a:pt x="859" y="673"/>
                  </a:cubicBezTo>
                  <a:cubicBezTo>
                    <a:pt x="858" y="676"/>
                    <a:pt x="856" y="680"/>
                    <a:pt x="855" y="684"/>
                  </a:cubicBezTo>
                  <a:cubicBezTo>
                    <a:pt x="854" y="687"/>
                    <a:pt x="854" y="689"/>
                    <a:pt x="853" y="692"/>
                  </a:cubicBezTo>
                  <a:cubicBezTo>
                    <a:pt x="853" y="696"/>
                    <a:pt x="852" y="697"/>
                    <a:pt x="852" y="694"/>
                  </a:cubicBezTo>
                  <a:cubicBezTo>
                    <a:pt x="851" y="693"/>
                    <a:pt x="850" y="693"/>
                    <a:pt x="850" y="694"/>
                  </a:cubicBezTo>
                  <a:cubicBezTo>
                    <a:pt x="850" y="698"/>
                    <a:pt x="850" y="696"/>
                    <a:pt x="852" y="700"/>
                  </a:cubicBezTo>
                  <a:cubicBezTo>
                    <a:pt x="852" y="701"/>
                    <a:pt x="853" y="701"/>
                    <a:pt x="854" y="700"/>
                  </a:cubicBezTo>
                  <a:cubicBezTo>
                    <a:pt x="856" y="694"/>
                    <a:pt x="858" y="688"/>
                    <a:pt x="860" y="682"/>
                  </a:cubicBezTo>
                  <a:cubicBezTo>
                    <a:pt x="862" y="696"/>
                    <a:pt x="865" y="709"/>
                    <a:pt x="866" y="722"/>
                  </a:cubicBezTo>
                  <a:cubicBezTo>
                    <a:pt x="866" y="723"/>
                    <a:pt x="866" y="723"/>
                    <a:pt x="866" y="723"/>
                  </a:cubicBezTo>
                  <a:cubicBezTo>
                    <a:pt x="865" y="726"/>
                    <a:pt x="865" y="728"/>
                    <a:pt x="864" y="730"/>
                  </a:cubicBezTo>
                  <a:cubicBezTo>
                    <a:pt x="863" y="729"/>
                    <a:pt x="862" y="729"/>
                    <a:pt x="862" y="730"/>
                  </a:cubicBezTo>
                  <a:cubicBezTo>
                    <a:pt x="862" y="731"/>
                    <a:pt x="862" y="732"/>
                    <a:pt x="862" y="733"/>
                  </a:cubicBezTo>
                  <a:cubicBezTo>
                    <a:pt x="861" y="734"/>
                    <a:pt x="863" y="735"/>
                    <a:pt x="864" y="734"/>
                  </a:cubicBezTo>
                  <a:cubicBezTo>
                    <a:pt x="865" y="733"/>
                    <a:pt x="866" y="732"/>
                    <a:pt x="867" y="731"/>
                  </a:cubicBezTo>
                  <a:cubicBezTo>
                    <a:pt x="868" y="747"/>
                    <a:pt x="868" y="763"/>
                    <a:pt x="867" y="779"/>
                  </a:cubicBezTo>
                  <a:cubicBezTo>
                    <a:pt x="867" y="785"/>
                    <a:pt x="865" y="790"/>
                    <a:pt x="863" y="795"/>
                  </a:cubicBezTo>
                  <a:cubicBezTo>
                    <a:pt x="863" y="796"/>
                    <a:pt x="862" y="796"/>
                    <a:pt x="861" y="797"/>
                  </a:cubicBezTo>
                  <a:cubicBezTo>
                    <a:pt x="859" y="798"/>
                    <a:pt x="860" y="800"/>
                    <a:pt x="862" y="800"/>
                  </a:cubicBezTo>
                  <a:cubicBezTo>
                    <a:pt x="857" y="810"/>
                    <a:pt x="850" y="819"/>
                    <a:pt x="843" y="828"/>
                  </a:cubicBezTo>
                  <a:cubicBezTo>
                    <a:pt x="803" y="878"/>
                    <a:pt x="762" y="927"/>
                    <a:pt x="726" y="980"/>
                  </a:cubicBezTo>
                  <a:cubicBezTo>
                    <a:pt x="713" y="999"/>
                    <a:pt x="704" y="1019"/>
                    <a:pt x="697" y="1040"/>
                  </a:cubicBezTo>
                  <a:cubicBezTo>
                    <a:pt x="695" y="1047"/>
                    <a:pt x="698" y="1053"/>
                    <a:pt x="702" y="1056"/>
                  </a:cubicBezTo>
                  <a:cubicBezTo>
                    <a:pt x="710" y="1062"/>
                    <a:pt x="719" y="1067"/>
                    <a:pt x="730" y="1066"/>
                  </a:cubicBezTo>
                  <a:cubicBezTo>
                    <a:pt x="752" y="1064"/>
                    <a:pt x="774" y="1062"/>
                    <a:pt x="795" y="1054"/>
                  </a:cubicBezTo>
                  <a:cubicBezTo>
                    <a:pt x="820" y="1043"/>
                    <a:pt x="845" y="1032"/>
                    <a:pt x="870" y="1021"/>
                  </a:cubicBezTo>
                  <a:cubicBezTo>
                    <a:pt x="899" y="1008"/>
                    <a:pt x="928" y="996"/>
                    <a:pt x="957" y="982"/>
                  </a:cubicBezTo>
                  <a:cubicBezTo>
                    <a:pt x="971" y="976"/>
                    <a:pt x="984" y="968"/>
                    <a:pt x="997" y="960"/>
                  </a:cubicBezTo>
                  <a:cubicBezTo>
                    <a:pt x="1018" y="947"/>
                    <a:pt x="1040" y="934"/>
                    <a:pt x="1062" y="920"/>
                  </a:cubicBezTo>
                  <a:cubicBezTo>
                    <a:pt x="1077" y="910"/>
                    <a:pt x="1091" y="900"/>
                    <a:pt x="1106" y="890"/>
                  </a:cubicBezTo>
                  <a:cubicBezTo>
                    <a:pt x="1128" y="873"/>
                    <a:pt x="1150" y="856"/>
                    <a:pt x="1173" y="839"/>
                  </a:cubicBezTo>
                  <a:cubicBezTo>
                    <a:pt x="1185" y="830"/>
                    <a:pt x="1197" y="821"/>
                    <a:pt x="1209" y="812"/>
                  </a:cubicBezTo>
                  <a:cubicBezTo>
                    <a:pt x="1218" y="806"/>
                    <a:pt x="1228" y="799"/>
                    <a:pt x="1236" y="792"/>
                  </a:cubicBezTo>
                  <a:cubicBezTo>
                    <a:pt x="1247" y="784"/>
                    <a:pt x="1258" y="777"/>
                    <a:pt x="1266" y="767"/>
                  </a:cubicBezTo>
                  <a:cubicBezTo>
                    <a:pt x="1285" y="744"/>
                    <a:pt x="1303" y="720"/>
                    <a:pt x="1322" y="696"/>
                  </a:cubicBezTo>
                  <a:cubicBezTo>
                    <a:pt x="1331" y="684"/>
                    <a:pt x="1331" y="670"/>
                    <a:pt x="1327" y="656"/>
                  </a:cubicBezTo>
                  <a:cubicBezTo>
                    <a:pt x="1326" y="652"/>
                    <a:pt x="1322" y="649"/>
                    <a:pt x="1319" y="647"/>
                  </a:cubicBezTo>
                  <a:moveTo>
                    <a:pt x="690" y="224"/>
                  </a:moveTo>
                  <a:cubicBezTo>
                    <a:pt x="691" y="212"/>
                    <a:pt x="691" y="199"/>
                    <a:pt x="690" y="187"/>
                  </a:cubicBezTo>
                  <a:cubicBezTo>
                    <a:pt x="691" y="191"/>
                    <a:pt x="693" y="194"/>
                    <a:pt x="695" y="197"/>
                  </a:cubicBezTo>
                  <a:cubicBezTo>
                    <a:pt x="700" y="205"/>
                    <a:pt x="706" y="213"/>
                    <a:pt x="712" y="221"/>
                  </a:cubicBezTo>
                  <a:cubicBezTo>
                    <a:pt x="709" y="227"/>
                    <a:pt x="705" y="231"/>
                    <a:pt x="700" y="235"/>
                  </a:cubicBezTo>
                  <a:cubicBezTo>
                    <a:pt x="701" y="232"/>
                    <a:pt x="701" y="228"/>
                    <a:pt x="701" y="224"/>
                  </a:cubicBezTo>
                  <a:cubicBezTo>
                    <a:pt x="701" y="218"/>
                    <a:pt x="702" y="211"/>
                    <a:pt x="697" y="206"/>
                  </a:cubicBezTo>
                  <a:cubicBezTo>
                    <a:pt x="697" y="205"/>
                    <a:pt x="696" y="205"/>
                    <a:pt x="696" y="206"/>
                  </a:cubicBezTo>
                  <a:cubicBezTo>
                    <a:pt x="695" y="206"/>
                    <a:pt x="695" y="207"/>
                    <a:pt x="694" y="207"/>
                  </a:cubicBezTo>
                  <a:cubicBezTo>
                    <a:pt x="693" y="208"/>
                    <a:pt x="695" y="210"/>
                    <a:pt x="696" y="209"/>
                  </a:cubicBezTo>
                  <a:cubicBezTo>
                    <a:pt x="697" y="208"/>
                    <a:pt x="698" y="219"/>
                    <a:pt x="698" y="221"/>
                  </a:cubicBezTo>
                  <a:cubicBezTo>
                    <a:pt x="698" y="224"/>
                    <a:pt x="698" y="227"/>
                    <a:pt x="698" y="230"/>
                  </a:cubicBezTo>
                  <a:cubicBezTo>
                    <a:pt x="698" y="233"/>
                    <a:pt x="697" y="235"/>
                    <a:pt x="697" y="237"/>
                  </a:cubicBezTo>
                  <a:cubicBezTo>
                    <a:pt x="695" y="239"/>
                    <a:pt x="693" y="241"/>
                    <a:pt x="691" y="242"/>
                  </a:cubicBezTo>
                  <a:cubicBezTo>
                    <a:pt x="690" y="243"/>
                    <a:pt x="689" y="243"/>
                    <a:pt x="689" y="244"/>
                  </a:cubicBezTo>
                  <a:cubicBezTo>
                    <a:pt x="689" y="237"/>
                    <a:pt x="689" y="231"/>
                    <a:pt x="690" y="224"/>
                  </a:cubicBezTo>
                  <a:moveTo>
                    <a:pt x="8" y="168"/>
                  </a:moveTo>
                  <a:cubicBezTo>
                    <a:pt x="6" y="166"/>
                    <a:pt x="8" y="161"/>
                    <a:pt x="9" y="159"/>
                  </a:cubicBezTo>
                  <a:cubicBezTo>
                    <a:pt x="10" y="155"/>
                    <a:pt x="12" y="152"/>
                    <a:pt x="14" y="148"/>
                  </a:cubicBezTo>
                  <a:cubicBezTo>
                    <a:pt x="16" y="154"/>
                    <a:pt x="18" y="160"/>
                    <a:pt x="20" y="166"/>
                  </a:cubicBezTo>
                  <a:cubicBezTo>
                    <a:pt x="18" y="168"/>
                    <a:pt x="11" y="171"/>
                    <a:pt x="8" y="168"/>
                  </a:cubicBezTo>
                  <a:moveTo>
                    <a:pt x="34" y="167"/>
                  </a:moveTo>
                  <a:cubicBezTo>
                    <a:pt x="35" y="163"/>
                    <a:pt x="37" y="160"/>
                    <a:pt x="39" y="156"/>
                  </a:cubicBezTo>
                  <a:cubicBezTo>
                    <a:pt x="43" y="147"/>
                    <a:pt x="46" y="138"/>
                    <a:pt x="50" y="128"/>
                  </a:cubicBezTo>
                  <a:cubicBezTo>
                    <a:pt x="52" y="124"/>
                    <a:pt x="55" y="119"/>
                    <a:pt x="57" y="115"/>
                  </a:cubicBezTo>
                  <a:cubicBezTo>
                    <a:pt x="53" y="128"/>
                    <a:pt x="48" y="142"/>
                    <a:pt x="44" y="155"/>
                  </a:cubicBezTo>
                  <a:cubicBezTo>
                    <a:pt x="42" y="163"/>
                    <a:pt x="40" y="170"/>
                    <a:pt x="38" y="177"/>
                  </a:cubicBezTo>
                  <a:cubicBezTo>
                    <a:pt x="36" y="174"/>
                    <a:pt x="35" y="170"/>
                    <a:pt x="34" y="167"/>
                  </a:cubicBezTo>
                  <a:moveTo>
                    <a:pt x="920" y="560"/>
                  </a:moveTo>
                  <a:cubicBezTo>
                    <a:pt x="919" y="560"/>
                    <a:pt x="919" y="560"/>
                    <a:pt x="919" y="560"/>
                  </a:cubicBezTo>
                  <a:cubicBezTo>
                    <a:pt x="919" y="560"/>
                    <a:pt x="919" y="560"/>
                    <a:pt x="919" y="559"/>
                  </a:cubicBezTo>
                  <a:cubicBezTo>
                    <a:pt x="920" y="560"/>
                    <a:pt x="919" y="560"/>
                    <a:pt x="920" y="560"/>
                  </a:cubicBezTo>
                  <a:moveTo>
                    <a:pt x="868" y="482"/>
                  </a:moveTo>
                  <a:cubicBezTo>
                    <a:pt x="858" y="486"/>
                    <a:pt x="848" y="491"/>
                    <a:pt x="839" y="495"/>
                  </a:cubicBezTo>
                  <a:cubicBezTo>
                    <a:pt x="839" y="491"/>
                    <a:pt x="841" y="487"/>
                    <a:pt x="841" y="483"/>
                  </a:cubicBezTo>
                  <a:cubicBezTo>
                    <a:pt x="841" y="478"/>
                    <a:pt x="841" y="474"/>
                    <a:pt x="841" y="469"/>
                  </a:cubicBezTo>
                  <a:cubicBezTo>
                    <a:pt x="841" y="462"/>
                    <a:pt x="840" y="455"/>
                    <a:pt x="834" y="451"/>
                  </a:cubicBezTo>
                  <a:cubicBezTo>
                    <a:pt x="833" y="449"/>
                    <a:pt x="830" y="452"/>
                    <a:pt x="832" y="453"/>
                  </a:cubicBezTo>
                  <a:cubicBezTo>
                    <a:pt x="843" y="462"/>
                    <a:pt x="836" y="484"/>
                    <a:pt x="836" y="496"/>
                  </a:cubicBezTo>
                  <a:cubicBezTo>
                    <a:pt x="825" y="501"/>
                    <a:pt x="815" y="505"/>
                    <a:pt x="804" y="506"/>
                  </a:cubicBezTo>
                  <a:cubicBezTo>
                    <a:pt x="806" y="491"/>
                    <a:pt x="807" y="475"/>
                    <a:pt x="808" y="460"/>
                  </a:cubicBezTo>
                  <a:cubicBezTo>
                    <a:pt x="818" y="455"/>
                    <a:pt x="828" y="449"/>
                    <a:pt x="837" y="444"/>
                  </a:cubicBezTo>
                  <a:cubicBezTo>
                    <a:pt x="839" y="443"/>
                    <a:pt x="840" y="442"/>
                    <a:pt x="842" y="442"/>
                  </a:cubicBezTo>
                  <a:cubicBezTo>
                    <a:pt x="849" y="439"/>
                    <a:pt x="852" y="440"/>
                    <a:pt x="855" y="447"/>
                  </a:cubicBezTo>
                  <a:cubicBezTo>
                    <a:pt x="860" y="458"/>
                    <a:pt x="864" y="469"/>
                    <a:pt x="868" y="482"/>
                  </a:cubicBezTo>
                  <a:moveTo>
                    <a:pt x="765" y="464"/>
                  </a:moveTo>
                  <a:cubicBezTo>
                    <a:pt x="764" y="459"/>
                    <a:pt x="764" y="455"/>
                    <a:pt x="764" y="451"/>
                  </a:cubicBezTo>
                  <a:cubicBezTo>
                    <a:pt x="766" y="442"/>
                    <a:pt x="768" y="434"/>
                    <a:pt x="769" y="426"/>
                  </a:cubicBezTo>
                  <a:cubicBezTo>
                    <a:pt x="769" y="430"/>
                    <a:pt x="770" y="433"/>
                    <a:pt x="770" y="436"/>
                  </a:cubicBezTo>
                  <a:cubicBezTo>
                    <a:pt x="770" y="444"/>
                    <a:pt x="771" y="452"/>
                    <a:pt x="771" y="460"/>
                  </a:cubicBezTo>
                  <a:cubicBezTo>
                    <a:pt x="771" y="459"/>
                    <a:pt x="771" y="459"/>
                    <a:pt x="770" y="460"/>
                  </a:cubicBezTo>
                  <a:cubicBezTo>
                    <a:pt x="770" y="461"/>
                    <a:pt x="770" y="462"/>
                    <a:pt x="770" y="463"/>
                  </a:cubicBezTo>
                  <a:cubicBezTo>
                    <a:pt x="768" y="463"/>
                    <a:pt x="766" y="463"/>
                    <a:pt x="765" y="464"/>
                  </a:cubicBezTo>
                  <a:moveTo>
                    <a:pt x="751" y="416"/>
                  </a:moveTo>
                  <a:cubicBezTo>
                    <a:pt x="752" y="415"/>
                    <a:pt x="754" y="414"/>
                    <a:pt x="756" y="413"/>
                  </a:cubicBezTo>
                  <a:cubicBezTo>
                    <a:pt x="759" y="424"/>
                    <a:pt x="759" y="437"/>
                    <a:pt x="760" y="447"/>
                  </a:cubicBezTo>
                  <a:cubicBezTo>
                    <a:pt x="760" y="448"/>
                    <a:pt x="760" y="449"/>
                    <a:pt x="760" y="450"/>
                  </a:cubicBezTo>
                  <a:cubicBezTo>
                    <a:pt x="759" y="455"/>
                    <a:pt x="758" y="459"/>
                    <a:pt x="757" y="464"/>
                  </a:cubicBezTo>
                  <a:cubicBezTo>
                    <a:pt x="757" y="463"/>
                    <a:pt x="756" y="462"/>
                    <a:pt x="756" y="460"/>
                  </a:cubicBezTo>
                  <a:cubicBezTo>
                    <a:pt x="753" y="453"/>
                    <a:pt x="752" y="445"/>
                    <a:pt x="750" y="437"/>
                  </a:cubicBezTo>
                  <a:cubicBezTo>
                    <a:pt x="749" y="433"/>
                    <a:pt x="748" y="430"/>
                    <a:pt x="747" y="427"/>
                  </a:cubicBezTo>
                  <a:cubicBezTo>
                    <a:pt x="748" y="423"/>
                    <a:pt x="750" y="419"/>
                    <a:pt x="751" y="416"/>
                  </a:cubicBezTo>
                  <a:moveTo>
                    <a:pt x="769" y="406"/>
                  </a:moveTo>
                  <a:cubicBezTo>
                    <a:pt x="770" y="405"/>
                    <a:pt x="771" y="404"/>
                    <a:pt x="772" y="403"/>
                  </a:cubicBezTo>
                  <a:cubicBezTo>
                    <a:pt x="771" y="405"/>
                    <a:pt x="771" y="408"/>
                    <a:pt x="770" y="410"/>
                  </a:cubicBezTo>
                  <a:cubicBezTo>
                    <a:pt x="770" y="408"/>
                    <a:pt x="770" y="407"/>
                    <a:pt x="769" y="406"/>
                  </a:cubicBezTo>
                  <a:moveTo>
                    <a:pt x="772" y="429"/>
                  </a:moveTo>
                  <a:cubicBezTo>
                    <a:pt x="772" y="425"/>
                    <a:pt x="772" y="422"/>
                    <a:pt x="771" y="418"/>
                  </a:cubicBezTo>
                  <a:cubicBezTo>
                    <a:pt x="773" y="412"/>
                    <a:pt x="775" y="405"/>
                    <a:pt x="777" y="398"/>
                  </a:cubicBezTo>
                  <a:cubicBezTo>
                    <a:pt x="778" y="396"/>
                    <a:pt x="780" y="394"/>
                    <a:pt x="780" y="392"/>
                  </a:cubicBezTo>
                  <a:cubicBezTo>
                    <a:pt x="780" y="392"/>
                    <a:pt x="780" y="392"/>
                    <a:pt x="780" y="393"/>
                  </a:cubicBezTo>
                  <a:cubicBezTo>
                    <a:pt x="781" y="402"/>
                    <a:pt x="781" y="412"/>
                    <a:pt x="782" y="421"/>
                  </a:cubicBezTo>
                  <a:cubicBezTo>
                    <a:pt x="782" y="429"/>
                    <a:pt x="783" y="437"/>
                    <a:pt x="784" y="445"/>
                  </a:cubicBezTo>
                  <a:cubicBezTo>
                    <a:pt x="784" y="447"/>
                    <a:pt x="784" y="450"/>
                    <a:pt x="784" y="452"/>
                  </a:cubicBezTo>
                  <a:cubicBezTo>
                    <a:pt x="784" y="452"/>
                    <a:pt x="784" y="452"/>
                    <a:pt x="783" y="452"/>
                  </a:cubicBezTo>
                  <a:cubicBezTo>
                    <a:pt x="783" y="451"/>
                    <a:pt x="782" y="452"/>
                    <a:pt x="783" y="452"/>
                  </a:cubicBezTo>
                  <a:cubicBezTo>
                    <a:pt x="784" y="453"/>
                    <a:pt x="784" y="454"/>
                    <a:pt x="785" y="455"/>
                  </a:cubicBezTo>
                  <a:cubicBezTo>
                    <a:pt x="785" y="456"/>
                    <a:pt x="786" y="457"/>
                    <a:pt x="786" y="458"/>
                  </a:cubicBezTo>
                  <a:cubicBezTo>
                    <a:pt x="782" y="459"/>
                    <a:pt x="778" y="461"/>
                    <a:pt x="774" y="462"/>
                  </a:cubicBezTo>
                  <a:cubicBezTo>
                    <a:pt x="775" y="451"/>
                    <a:pt x="772" y="440"/>
                    <a:pt x="772" y="429"/>
                  </a:cubicBezTo>
                  <a:moveTo>
                    <a:pt x="791" y="450"/>
                  </a:moveTo>
                  <a:cubicBezTo>
                    <a:pt x="792" y="449"/>
                    <a:pt x="792" y="447"/>
                    <a:pt x="792" y="445"/>
                  </a:cubicBezTo>
                  <a:cubicBezTo>
                    <a:pt x="794" y="441"/>
                    <a:pt x="795" y="437"/>
                    <a:pt x="796" y="433"/>
                  </a:cubicBezTo>
                  <a:cubicBezTo>
                    <a:pt x="796" y="433"/>
                    <a:pt x="796" y="432"/>
                    <a:pt x="797" y="432"/>
                  </a:cubicBezTo>
                  <a:cubicBezTo>
                    <a:pt x="797" y="439"/>
                    <a:pt x="798" y="446"/>
                    <a:pt x="799" y="453"/>
                  </a:cubicBezTo>
                  <a:cubicBezTo>
                    <a:pt x="799" y="453"/>
                    <a:pt x="799" y="453"/>
                    <a:pt x="798" y="453"/>
                  </a:cubicBezTo>
                  <a:cubicBezTo>
                    <a:pt x="798" y="452"/>
                    <a:pt x="798" y="451"/>
                    <a:pt x="797" y="450"/>
                  </a:cubicBezTo>
                  <a:cubicBezTo>
                    <a:pt x="797" y="449"/>
                    <a:pt x="796" y="449"/>
                    <a:pt x="797" y="450"/>
                  </a:cubicBezTo>
                  <a:cubicBezTo>
                    <a:pt x="797" y="451"/>
                    <a:pt x="797" y="452"/>
                    <a:pt x="797" y="453"/>
                  </a:cubicBezTo>
                  <a:cubicBezTo>
                    <a:pt x="795" y="454"/>
                    <a:pt x="793" y="455"/>
                    <a:pt x="792" y="456"/>
                  </a:cubicBezTo>
                  <a:cubicBezTo>
                    <a:pt x="792" y="454"/>
                    <a:pt x="791" y="452"/>
                    <a:pt x="791" y="450"/>
                  </a:cubicBezTo>
                  <a:moveTo>
                    <a:pt x="800" y="438"/>
                  </a:moveTo>
                  <a:cubicBezTo>
                    <a:pt x="800" y="433"/>
                    <a:pt x="799" y="428"/>
                    <a:pt x="799" y="422"/>
                  </a:cubicBezTo>
                  <a:cubicBezTo>
                    <a:pt x="800" y="419"/>
                    <a:pt x="800" y="417"/>
                    <a:pt x="801" y="414"/>
                  </a:cubicBezTo>
                  <a:cubicBezTo>
                    <a:pt x="802" y="410"/>
                    <a:pt x="803" y="406"/>
                    <a:pt x="804" y="402"/>
                  </a:cubicBezTo>
                  <a:cubicBezTo>
                    <a:pt x="804" y="404"/>
                    <a:pt x="804" y="407"/>
                    <a:pt x="804" y="409"/>
                  </a:cubicBezTo>
                  <a:cubicBezTo>
                    <a:pt x="804" y="420"/>
                    <a:pt x="804" y="431"/>
                    <a:pt x="805" y="443"/>
                  </a:cubicBezTo>
                  <a:cubicBezTo>
                    <a:pt x="804" y="445"/>
                    <a:pt x="804" y="448"/>
                    <a:pt x="804" y="450"/>
                  </a:cubicBezTo>
                  <a:cubicBezTo>
                    <a:pt x="803" y="450"/>
                    <a:pt x="803" y="451"/>
                    <a:pt x="802" y="451"/>
                  </a:cubicBezTo>
                  <a:cubicBezTo>
                    <a:pt x="802" y="447"/>
                    <a:pt x="801" y="442"/>
                    <a:pt x="800" y="438"/>
                  </a:cubicBezTo>
                  <a:moveTo>
                    <a:pt x="825" y="393"/>
                  </a:moveTo>
                  <a:cubicBezTo>
                    <a:pt x="825" y="392"/>
                    <a:pt x="825" y="391"/>
                    <a:pt x="826" y="389"/>
                  </a:cubicBezTo>
                  <a:cubicBezTo>
                    <a:pt x="827" y="384"/>
                    <a:pt x="828" y="380"/>
                    <a:pt x="830" y="375"/>
                  </a:cubicBezTo>
                  <a:cubicBezTo>
                    <a:pt x="830" y="382"/>
                    <a:pt x="831" y="390"/>
                    <a:pt x="831" y="398"/>
                  </a:cubicBezTo>
                  <a:cubicBezTo>
                    <a:pt x="831" y="406"/>
                    <a:pt x="831" y="414"/>
                    <a:pt x="832" y="422"/>
                  </a:cubicBezTo>
                  <a:cubicBezTo>
                    <a:pt x="831" y="424"/>
                    <a:pt x="830" y="427"/>
                    <a:pt x="829" y="429"/>
                  </a:cubicBezTo>
                  <a:cubicBezTo>
                    <a:pt x="829" y="428"/>
                    <a:pt x="830" y="427"/>
                    <a:pt x="830" y="426"/>
                  </a:cubicBezTo>
                  <a:cubicBezTo>
                    <a:pt x="830" y="425"/>
                    <a:pt x="829" y="425"/>
                    <a:pt x="828" y="426"/>
                  </a:cubicBezTo>
                  <a:cubicBezTo>
                    <a:pt x="828" y="429"/>
                    <a:pt x="827" y="432"/>
                    <a:pt x="826" y="435"/>
                  </a:cubicBezTo>
                  <a:cubicBezTo>
                    <a:pt x="826" y="436"/>
                    <a:pt x="825" y="436"/>
                    <a:pt x="825" y="437"/>
                  </a:cubicBezTo>
                  <a:cubicBezTo>
                    <a:pt x="825" y="422"/>
                    <a:pt x="825" y="408"/>
                    <a:pt x="825" y="393"/>
                  </a:cubicBezTo>
                  <a:moveTo>
                    <a:pt x="836" y="418"/>
                  </a:moveTo>
                  <a:cubicBezTo>
                    <a:pt x="837" y="414"/>
                    <a:pt x="838" y="410"/>
                    <a:pt x="839" y="406"/>
                  </a:cubicBezTo>
                  <a:cubicBezTo>
                    <a:pt x="841" y="402"/>
                    <a:pt x="842" y="397"/>
                    <a:pt x="843" y="393"/>
                  </a:cubicBezTo>
                  <a:cubicBezTo>
                    <a:pt x="843" y="400"/>
                    <a:pt x="843" y="408"/>
                    <a:pt x="843" y="415"/>
                  </a:cubicBezTo>
                  <a:cubicBezTo>
                    <a:pt x="843" y="415"/>
                    <a:pt x="842" y="416"/>
                    <a:pt x="842" y="416"/>
                  </a:cubicBezTo>
                  <a:cubicBezTo>
                    <a:pt x="842" y="419"/>
                    <a:pt x="842" y="421"/>
                    <a:pt x="843" y="423"/>
                  </a:cubicBezTo>
                  <a:cubicBezTo>
                    <a:pt x="841" y="424"/>
                    <a:pt x="839" y="426"/>
                    <a:pt x="836" y="428"/>
                  </a:cubicBezTo>
                  <a:cubicBezTo>
                    <a:pt x="836" y="425"/>
                    <a:pt x="836" y="421"/>
                    <a:pt x="836" y="418"/>
                  </a:cubicBezTo>
                  <a:moveTo>
                    <a:pt x="846" y="382"/>
                  </a:moveTo>
                  <a:cubicBezTo>
                    <a:pt x="848" y="376"/>
                    <a:pt x="850" y="371"/>
                    <a:pt x="852" y="365"/>
                  </a:cubicBezTo>
                  <a:cubicBezTo>
                    <a:pt x="853" y="360"/>
                    <a:pt x="854" y="356"/>
                    <a:pt x="855" y="351"/>
                  </a:cubicBezTo>
                  <a:cubicBezTo>
                    <a:pt x="855" y="351"/>
                    <a:pt x="855" y="351"/>
                    <a:pt x="856" y="351"/>
                  </a:cubicBezTo>
                  <a:cubicBezTo>
                    <a:pt x="855" y="360"/>
                    <a:pt x="855" y="369"/>
                    <a:pt x="855" y="379"/>
                  </a:cubicBezTo>
                  <a:cubicBezTo>
                    <a:pt x="855" y="385"/>
                    <a:pt x="855" y="391"/>
                    <a:pt x="855" y="397"/>
                  </a:cubicBezTo>
                  <a:cubicBezTo>
                    <a:pt x="852" y="405"/>
                    <a:pt x="850" y="412"/>
                    <a:pt x="847" y="420"/>
                  </a:cubicBezTo>
                  <a:cubicBezTo>
                    <a:pt x="847" y="420"/>
                    <a:pt x="847" y="420"/>
                    <a:pt x="847" y="420"/>
                  </a:cubicBezTo>
                  <a:cubicBezTo>
                    <a:pt x="847" y="408"/>
                    <a:pt x="847" y="395"/>
                    <a:pt x="846" y="382"/>
                  </a:cubicBezTo>
                  <a:moveTo>
                    <a:pt x="865" y="375"/>
                  </a:moveTo>
                  <a:cubicBezTo>
                    <a:pt x="865" y="380"/>
                    <a:pt x="865" y="385"/>
                    <a:pt x="865" y="390"/>
                  </a:cubicBezTo>
                  <a:cubicBezTo>
                    <a:pt x="864" y="393"/>
                    <a:pt x="863" y="397"/>
                    <a:pt x="861" y="401"/>
                  </a:cubicBezTo>
                  <a:cubicBezTo>
                    <a:pt x="860" y="403"/>
                    <a:pt x="859" y="405"/>
                    <a:pt x="859" y="407"/>
                  </a:cubicBezTo>
                  <a:cubicBezTo>
                    <a:pt x="859" y="403"/>
                    <a:pt x="858" y="399"/>
                    <a:pt x="858" y="395"/>
                  </a:cubicBezTo>
                  <a:cubicBezTo>
                    <a:pt x="861" y="387"/>
                    <a:pt x="863" y="379"/>
                    <a:pt x="866" y="371"/>
                  </a:cubicBezTo>
                  <a:cubicBezTo>
                    <a:pt x="866" y="373"/>
                    <a:pt x="865" y="374"/>
                    <a:pt x="865" y="375"/>
                  </a:cubicBezTo>
                  <a:moveTo>
                    <a:pt x="853" y="416"/>
                  </a:moveTo>
                  <a:cubicBezTo>
                    <a:pt x="854" y="414"/>
                    <a:pt x="854" y="411"/>
                    <a:pt x="855" y="409"/>
                  </a:cubicBezTo>
                  <a:cubicBezTo>
                    <a:pt x="855" y="411"/>
                    <a:pt x="855" y="413"/>
                    <a:pt x="855" y="415"/>
                  </a:cubicBezTo>
                  <a:cubicBezTo>
                    <a:pt x="854" y="415"/>
                    <a:pt x="854" y="416"/>
                    <a:pt x="853" y="416"/>
                  </a:cubicBezTo>
                  <a:moveTo>
                    <a:pt x="832" y="431"/>
                  </a:moveTo>
                  <a:cubicBezTo>
                    <a:pt x="832" y="431"/>
                    <a:pt x="832" y="430"/>
                    <a:pt x="832" y="430"/>
                  </a:cubicBezTo>
                  <a:cubicBezTo>
                    <a:pt x="832" y="430"/>
                    <a:pt x="832" y="430"/>
                    <a:pt x="833" y="431"/>
                  </a:cubicBezTo>
                  <a:cubicBezTo>
                    <a:pt x="832" y="431"/>
                    <a:pt x="832" y="431"/>
                    <a:pt x="832" y="431"/>
                  </a:cubicBezTo>
                  <a:moveTo>
                    <a:pt x="822" y="437"/>
                  </a:moveTo>
                  <a:cubicBezTo>
                    <a:pt x="822" y="438"/>
                    <a:pt x="822" y="438"/>
                    <a:pt x="822" y="439"/>
                  </a:cubicBezTo>
                  <a:cubicBezTo>
                    <a:pt x="818" y="442"/>
                    <a:pt x="813" y="444"/>
                    <a:pt x="809" y="447"/>
                  </a:cubicBezTo>
                  <a:cubicBezTo>
                    <a:pt x="809" y="446"/>
                    <a:pt x="809" y="444"/>
                    <a:pt x="809" y="443"/>
                  </a:cubicBezTo>
                  <a:cubicBezTo>
                    <a:pt x="813" y="429"/>
                    <a:pt x="818" y="415"/>
                    <a:pt x="822" y="401"/>
                  </a:cubicBezTo>
                  <a:cubicBezTo>
                    <a:pt x="822" y="412"/>
                    <a:pt x="821" y="422"/>
                    <a:pt x="821" y="432"/>
                  </a:cubicBezTo>
                  <a:cubicBezTo>
                    <a:pt x="821" y="431"/>
                    <a:pt x="820" y="432"/>
                    <a:pt x="820" y="432"/>
                  </a:cubicBezTo>
                  <a:cubicBezTo>
                    <a:pt x="821" y="434"/>
                    <a:pt x="821" y="435"/>
                    <a:pt x="822" y="437"/>
                  </a:cubicBezTo>
                  <a:moveTo>
                    <a:pt x="789" y="499"/>
                  </a:moveTo>
                  <a:cubicBezTo>
                    <a:pt x="789" y="497"/>
                    <a:pt x="789" y="496"/>
                    <a:pt x="789" y="494"/>
                  </a:cubicBezTo>
                  <a:cubicBezTo>
                    <a:pt x="789" y="486"/>
                    <a:pt x="791" y="478"/>
                    <a:pt x="791" y="470"/>
                  </a:cubicBezTo>
                  <a:cubicBezTo>
                    <a:pt x="791" y="470"/>
                    <a:pt x="791" y="469"/>
                    <a:pt x="791" y="469"/>
                  </a:cubicBezTo>
                  <a:cubicBezTo>
                    <a:pt x="796" y="466"/>
                    <a:pt x="800" y="464"/>
                    <a:pt x="805" y="461"/>
                  </a:cubicBezTo>
                  <a:cubicBezTo>
                    <a:pt x="805" y="469"/>
                    <a:pt x="804" y="477"/>
                    <a:pt x="803" y="485"/>
                  </a:cubicBezTo>
                  <a:cubicBezTo>
                    <a:pt x="803" y="492"/>
                    <a:pt x="802" y="499"/>
                    <a:pt x="801" y="507"/>
                  </a:cubicBezTo>
                  <a:cubicBezTo>
                    <a:pt x="800" y="507"/>
                    <a:pt x="799" y="507"/>
                    <a:pt x="799" y="507"/>
                  </a:cubicBezTo>
                  <a:cubicBezTo>
                    <a:pt x="795" y="504"/>
                    <a:pt x="792" y="502"/>
                    <a:pt x="789" y="499"/>
                  </a:cubicBezTo>
                  <a:moveTo>
                    <a:pt x="861" y="411"/>
                  </a:moveTo>
                  <a:cubicBezTo>
                    <a:pt x="862" y="409"/>
                    <a:pt x="863" y="406"/>
                    <a:pt x="864" y="404"/>
                  </a:cubicBezTo>
                  <a:cubicBezTo>
                    <a:pt x="864" y="406"/>
                    <a:pt x="864" y="407"/>
                    <a:pt x="865" y="409"/>
                  </a:cubicBezTo>
                  <a:cubicBezTo>
                    <a:pt x="864" y="410"/>
                    <a:pt x="862" y="410"/>
                    <a:pt x="861" y="411"/>
                  </a:cubicBezTo>
                  <a:moveTo>
                    <a:pt x="868" y="407"/>
                  </a:moveTo>
                  <a:cubicBezTo>
                    <a:pt x="870" y="403"/>
                    <a:pt x="869" y="398"/>
                    <a:pt x="869" y="394"/>
                  </a:cubicBezTo>
                  <a:cubicBezTo>
                    <a:pt x="869" y="393"/>
                    <a:pt x="869" y="392"/>
                    <a:pt x="869" y="392"/>
                  </a:cubicBezTo>
                  <a:cubicBezTo>
                    <a:pt x="873" y="382"/>
                    <a:pt x="876" y="372"/>
                    <a:pt x="880" y="362"/>
                  </a:cubicBezTo>
                  <a:cubicBezTo>
                    <a:pt x="880" y="366"/>
                    <a:pt x="880" y="370"/>
                    <a:pt x="880" y="374"/>
                  </a:cubicBezTo>
                  <a:cubicBezTo>
                    <a:pt x="880" y="378"/>
                    <a:pt x="879" y="382"/>
                    <a:pt x="879" y="386"/>
                  </a:cubicBezTo>
                  <a:cubicBezTo>
                    <a:pt x="877" y="390"/>
                    <a:pt x="876" y="395"/>
                    <a:pt x="874" y="399"/>
                  </a:cubicBezTo>
                  <a:cubicBezTo>
                    <a:pt x="873" y="400"/>
                    <a:pt x="875" y="402"/>
                    <a:pt x="876" y="401"/>
                  </a:cubicBezTo>
                  <a:cubicBezTo>
                    <a:pt x="877" y="401"/>
                    <a:pt x="877" y="400"/>
                    <a:pt x="878" y="400"/>
                  </a:cubicBezTo>
                  <a:cubicBezTo>
                    <a:pt x="878" y="401"/>
                    <a:pt x="878" y="401"/>
                    <a:pt x="878" y="402"/>
                  </a:cubicBezTo>
                  <a:cubicBezTo>
                    <a:pt x="877" y="401"/>
                    <a:pt x="877" y="401"/>
                    <a:pt x="876" y="402"/>
                  </a:cubicBezTo>
                  <a:cubicBezTo>
                    <a:pt x="876" y="402"/>
                    <a:pt x="876" y="403"/>
                    <a:pt x="876" y="403"/>
                  </a:cubicBezTo>
                  <a:cubicBezTo>
                    <a:pt x="876" y="404"/>
                    <a:pt x="875" y="404"/>
                    <a:pt x="874" y="404"/>
                  </a:cubicBezTo>
                  <a:cubicBezTo>
                    <a:pt x="872" y="405"/>
                    <a:pt x="870" y="406"/>
                    <a:pt x="868" y="407"/>
                  </a:cubicBezTo>
                  <a:moveTo>
                    <a:pt x="882" y="356"/>
                  </a:moveTo>
                  <a:cubicBezTo>
                    <a:pt x="884" y="351"/>
                    <a:pt x="886" y="346"/>
                    <a:pt x="887" y="341"/>
                  </a:cubicBezTo>
                  <a:cubicBezTo>
                    <a:pt x="889" y="341"/>
                    <a:pt x="890" y="340"/>
                    <a:pt x="892" y="339"/>
                  </a:cubicBezTo>
                  <a:cubicBezTo>
                    <a:pt x="893" y="338"/>
                    <a:pt x="894" y="337"/>
                    <a:pt x="895" y="337"/>
                  </a:cubicBezTo>
                  <a:cubicBezTo>
                    <a:pt x="895" y="341"/>
                    <a:pt x="895" y="345"/>
                    <a:pt x="895" y="349"/>
                  </a:cubicBezTo>
                  <a:cubicBezTo>
                    <a:pt x="891" y="357"/>
                    <a:pt x="888" y="365"/>
                    <a:pt x="885" y="374"/>
                  </a:cubicBezTo>
                  <a:cubicBezTo>
                    <a:pt x="884" y="376"/>
                    <a:pt x="883" y="380"/>
                    <a:pt x="882" y="383"/>
                  </a:cubicBezTo>
                  <a:cubicBezTo>
                    <a:pt x="882" y="374"/>
                    <a:pt x="882" y="365"/>
                    <a:pt x="882" y="356"/>
                  </a:cubicBezTo>
                  <a:moveTo>
                    <a:pt x="900" y="345"/>
                  </a:moveTo>
                  <a:cubicBezTo>
                    <a:pt x="901" y="343"/>
                    <a:pt x="902" y="340"/>
                    <a:pt x="903" y="338"/>
                  </a:cubicBezTo>
                  <a:cubicBezTo>
                    <a:pt x="903" y="344"/>
                    <a:pt x="903" y="349"/>
                    <a:pt x="902" y="354"/>
                  </a:cubicBezTo>
                  <a:cubicBezTo>
                    <a:pt x="902" y="357"/>
                    <a:pt x="901" y="360"/>
                    <a:pt x="901" y="364"/>
                  </a:cubicBezTo>
                  <a:cubicBezTo>
                    <a:pt x="901" y="364"/>
                    <a:pt x="901" y="364"/>
                    <a:pt x="900" y="364"/>
                  </a:cubicBezTo>
                  <a:cubicBezTo>
                    <a:pt x="900" y="368"/>
                    <a:pt x="898" y="372"/>
                    <a:pt x="897" y="376"/>
                  </a:cubicBezTo>
                  <a:cubicBezTo>
                    <a:pt x="896" y="377"/>
                    <a:pt x="895" y="378"/>
                    <a:pt x="894" y="380"/>
                  </a:cubicBezTo>
                  <a:cubicBezTo>
                    <a:pt x="895" y="374"/>
                    <a:pt x="896" y="367"/>
                    <a:pt x="896" y="361"/>
                  </a:cubicBezTo>
                  <a:cubicBezTo>
                    <a:pt x="896" y="358"/>
                    <a:pt x="897" y="355"/>
                    <a:pt x="897" y="352"/>
                  </a:cubicBezTo>
                  <a:cubicBezTo>
                    <a:pt x="898" y="349"/>
                    <a:pt x="899" y="347"/>
                    <a:pt x="900" y="345"/>
                  </a:cubicBezTo>
                  <a:moveTo>
                    <a:pt x="899" y="378"/>
                  </a:moveTo>
                  <a:cubicBezTo>
                    <a:pt x="899" y="381"/>
                    <a:pt x="899" y="383"/>
                    <a:pt x="900" y="385"/>
                  </a:cubicBezTo>
                  <a:cubicBezTo>
                    <a:pt x="898" y="387"/>
                    <a:pt x="897" y="389"/>
                    <a:pt x="895" y="390"/>
                  </a:cubicBezTo>
                  <a:cubicBezTo>
                    <a:pt x="896" y="386"/>
                    <a:pt x="897" y="382"/>
                    <a:pt x="899" y="378"/>
                  </a:cubicBezTo>
                  <a:moveTo>
                    <a:pt x="892" y="386"/>
                  </a:moveTo>
                  <a:cubicBezTo>
                    <a:pt x="891" y="388"/>
                    <a:pt x="891" y="389"/>
                    <a:pt x="891" y="391"/>
                  </a:cubicBezTo>
                  <a:cubicBezTo>
                    <a:pt x="891" y="392"/>
                    <a:pt x="891" y="393"/>
                    <a:pt x="892" y="393"/>
                  </a:cubicBezTo>
                  <a:cubicBezTo>
                    <a:pt x="889" y="396"/>
                    <a:pt x="885" y="398"/>
                    <a:pt x="881" y="401"/>
                  </a:cubicBezTo>
                  <a:cubicBezTo>
                    <a:pt x="881" y="398"/>
                    <a:pt x="882" y="396"/>
                    <a:pt x="882" y="393"/>
                  </a:cubicBezTo>
                  <a:cubicBezTo>
                    <a:pt x="883" y="390"/>
                    <a:pt x="884" y="387"/>
                    <a:pt x="884" y="385"/>
                  </a:cubicBezTo>
                  <a:cubicBezTo>
                    <a:pt x="887" y="376"/>
                    <a:pt x="891" y="367"/>
                    <a:pt x="894" y="358"/>
                  </a:cubicBezTo>
                  <a:cubicBezTo>
                    <a:pt x="893" y="367"/>
                    <a:pt x="892" y="377"/>
                    <a:pt x="892" y="386"/>
                  </a:cubicBezTo>
                  <a:moveTo>
                    <a:pt x="878" y="394"/>
                  </a:moveTo>
                  <a:cubicBezTo>
                    <a:pt x="878" y="394"/>
                    <a:pt x="878" y="394"/>
                    <a:pt x="878" y="395"/>
                  </a:cubicBezTo>
                  <a:cubicBezTo>
                    <a:pt x="878" y="394"/>
                    <a:pt x="878" y="392"/>
                    <a:pt x="878" y="391"/>
                  </a:cubicBezTo>
                  <a:cubicBezTo>
                    <a:pt x="878" y="392"/>
                    <a:pt x="878" y="393"/>
                    <a:pt x="878" y="394"/>
                  </a:cubicBezTo>
                  <a:moveTo>
                    <a:pt x="903" y="380"/>
                  </a:moveTo>
                  <a:cubicBezTo>
                    <a:pt x="904" y="377"/>
                    <a:pt x="904" y="373"/>
                    <a:pt x="904" y="369"/>
                  </a:cubicBezTo>
                  <a:cubicBezTo>
                    <a:pt x="905" y="367"/>
                    <a:pt x="907" y="364"/>
                    <a:pt x="908" y="361"/>
                  </a:cubicBezTo>
                  <a:cubicBezTo>
                    <a:pt x="912" y="353"/>
                    <a:pt x="914" y="344"/>
                    <a:pt x="918" y="336"/>
                  </a:cubicBezTo>
                  <a:cubicBezTo>
                    <a:pt x="920" y="339"/>
                    <a:pt x="921" y="345"/>
                    <a:pt x="920" y="352"/>
                  </a:cubicBezTo>
                  <a:cubicBezTo>
                    <a:pt x="920" y="352"/>
                    <a:pt x="920" y="352"/>
                    <a:pt x="920" y="352"/>
                  </a:cubicBezTo>
                  <a:cubicBezTo>
                    <a:pt x="915" y="359"/>
                    <a:pt x="910" y="365"/>
                    <a:pt x="907" y="372"/>
                  </a:cubicBezTo>
                  <a:cubicBezTo>
                    <a:pt x="906" y="375"/>
                    <a:pt x="905" y="378"/>
                    <a:pt x="903" y="380"/>
                  </a:cubicBezTo>
                  <a:moveTo>
                    <a:pt x="926" y="322"/>
                  </a:moveTo>
                  <a:cubicBezTo>
                    <a:pt x="928" y="332"/>
                    <a:pt x="927" y="340"/>
                    <a:pt x="924" y="347"/>
                  </a:cubicBezTo>
                  <a:cubicBezTo>
                    <a:pt x="923" y="341"/>
                    <a:pt x="922" y="336"/>
                    <a:pt x="919" y="333"/>
                  </a:cubicBezTo>
                  <a:cubicBezTo>
                    <a:pt x="920" y="332"/>
                    <a:pt x="920" y="331"/>
                    <a:pt x="921" y="329"/>
                  </a:cubicBezTo>
                  <a:cubicBezTo>
                    <a:pt x="922" y="327"/>
                    <a:pt x="923" y="325"/>
                    <a:pt x="924" y="323"/>
                  </a:cubicBezTo>
                  <a:cubicBezTo>
                    <a:pt x="925" y="323"/>
                    <a:pt x="925" y="322"/>
                    <a:pt x="926" y="322"/>
                  </a:cubicBezTo>
                  <a:moveTo>
                    <a:pt x="920" y="324"/>
                  </a:moveTo>
                  <a:cubicBezTo>
                    <a:pt x="919" y="326"/>
                    <a:pt x="917" y="329"/>
                    <a:pt x="916" y="331"/>
                  </a:cubicBezTo>
                  <a:cubicBezTo>
                    <a:pt x="915" y="331"/>
                    <a:pt x="914" y="331"/>
                    <a:pt x="913" y="331"/>
                  </a:cubicBezTo>
                  <a:cubicBezTo>
                    <a:pt x="912" y="331"/>
                    <a:pt x="912" y="333"/>
                    <a:pt x="913" y="333"/>
                  </a:cubicBezTo>
                  <a:cubicBezTo>
                    <a:pt x="914" y="333"/>
                    <a:pt x="915" y="333"/>
                    <a:pt x="915" y="333"/>
                  </a:cubicBezTo>
                  <a:cubicBezTo>
                    <a:pt x="915" y="335"/>
                    <a:pt x="914" y="336"/>
                    <a:pt x="913" y="338"/>
                  </a:cubicBezTo>
                  <a:cubicBezTo>
                    <a:pt x="910" y="345"/>
                    <a:pt x="907" y="353"/>
                    <a:pt x="904" y="361"/>
                  </a:cubicBezTo>
                  <a:cubicBezTo>
                    <a:pt x="904" y="359"/>
                    <a:pt x="904" y="356"/>
                    <a:pt x="904" y="354"/>
                  </a:cubicBezTo>
                  <a:cubicBezTo>
                    <a:pt x="905" y="347"/>
                    <a:pt x="906" y="340"/>
                    <a:pt x="906" y="333"/>
                  </a:cubicBezTo>
                  <a:cubicBezTo>
                    <a:pt x="907" y="331"/>
                    <a:pt x="908" y="329"/>
                    <a:pt x="909" y="327"/>
                  </a:cubicBezTo>
                  <a:cubicBezTo>
                    <a:pt x="912" y="326"/>
                    <a:pt x="916" y="325"/>
                    <a:pt x="920" y="324"/>
                  </a:cubicBezTo>
                  <a:moveTo>
                    <a:pt x="903" y="331"/>
                  </a:moveTo>
                  <a:cubicBezTo>
                    <a:pt x="903" y="331"/>
                    <a:pt x="903" y="331"/>
                    <a:pt x="903" y="332"/>
                  </a:cubicBezTo>
                  <a:cubicBezTo>
                    <a:pt x="902" y="335"/>
                    <a:pt x="900" y="338"/>
                    <a:pt x="899" y="340"/>
                  </a:cubicBezTo>
                  <a:cubicBezTo>
                    <a:pt x="898" y="342"/>
                    <a:pt x="897" y="344"/>
                    <a:pt x="897" y="345"/>
                  </a:cubicBezTo>
                  <a:cubicBezTo>
                    <a:pt x="896" y="342"/>
                    <a:pt x="896" y="339"/>
                    <a:pt x="896" y="336"/>
                  </a:cubicBezTo>
                  <a:cubicBezTo>
                    <a:pt x="899" y="334"/>
                    <a:pt x="901" y="332"/>
                    <a:pt x="903" y="331"/>
                  </a:cubicBezTo>
                  <a:moveTo>
                    <a:pt x="893" y="326"/>
                  </a:moveTo>
                  <a:cubicBezTo>
                    <a:pt x="893" y="326"/>
                    <a:pt x="892" y="327"/>
                    <a:pt x="892" y="327"/>
                  </a:cubicBezTo>
                  <a:cubicBezTo>
                    <a:pt x="892" y="326"/>
                    <a:pt x="892" y="325"/>
                    <a:pt x="893" y="324"/>
                  </a:cubicBezTo>
                  <a:cubicBezTo>
                    <a:pt x="893" y="324"/>
                    <a:pt x="893" y="324"/>
                    <a:pt x="893" y="324"/>
                  </a:cubicBezTo>
                  <a:cubicBezTo>
                    <a:pt x="893" y="325"/>
                    <a:pt x="893" y="325"/>
                    <a:pt x="893" y="326"/>
                  </a:cubicBezTo>
                  <a:moveTo>
                    <a:pt x="883" y="344"/>
                  </a:moveTo>
                  <a:cubicBezTo>
                    <a:pt x="883" y="345"/>
                    <a:pt x="882" y="345"/>
                    <a:pt x="882" y="346"/>
                  </a:cubicBezTo>
                  <a:cubicBezTo>
                    <a:pt x="882" y="345"/>
                    <a:pt x="882" y="345"/>
                    <a:pt x="882" y="344"/>
                  </a:cubicBezTo>
                  <a:cubicBezTo>
                    <a:pt x="882" y="344"/>
                    <a:pt x="883" y="344"/>
                    <a:pt x="883" y="344"/>
                  </a:cubicBezTo>
                  <a:moveTo>
                    <a:pt x="878" y="345"/>
                  </a:moveTo>
                  <a:cubicBezTo>
                    <a:pt x="879" y="345"/>
                    <a:pt x="879" y="345"/>
                    <a:pt x="880" y="345"/>
                  </a:cubicBezTo>
                  <a:cubicBezTo>
                    <a:pt x="880" y="347"/>
                    <a:pt x="880" y="349"/>
                    <a:pt x="880" y="352"/>
                  </a:cubicBezTo>
                  <a:cubicBezTo>
                    <a:pt x="878" y="357"/>
                    <a:pt x="876" y="361"/>
                    <a:pt x="874" y="366"/>
                  </a:cubicBezTo>
                  <a:cubicBezTo>
                    <a:pt x="872" y="371"/>
                    <a:pt x="870" y="376"/>
                    <a:pt x="869" y="381"/>
                  </a:cubicBezTo>
                  <a:cubicBezTo>
                    <a:pt x="869" y="378"/>
                    <a:pt x="869" y="376"/>
                    <a:pt x="869" y="373"/>
                  </a:cubicBezTo>
                  <a:cubicBezTo>
                    <a:pt x="868" y="369"/>
                    <a:pt x="869" y="365"/>
                    <a:pt x="868" y="362"/>
                  </a:cubicBezTo>
                  <a:cubicBezTo>
                    <a:pt x="869" y="361"/>
                    <a:pt x="869" y="360"/>
                    <a:pt x="869" y="359"/>
                  </a:cubicBezTo>
                  <a:cubicBezTo>
                    <a:pt x="871" y="354"/>
                    <a:pt x="872" y="349"/>
                    <a:pt x="874" y="344"/>
                  </a:cubicBezTo>
                  <a:cubicBezTo>
                    <a:pt x="875" y="344"/>
                    <a:pt x="876" y="344"/>
                    <a:pt x="878" y="345"/>
                  </a:cubicBezTo>
                  <a:moveTo>
                    <a:pt x="870" y="345"/>
                  </a:moveTo>
                  <a:cubicBezTo>
                    <a:pt x="870" y="347"/>
                    <a:pt x="869" y="349"/>
                    <a:pt x="868" y="351"/>
                  </a:cubicBezTo>
                  <a:cubicBezTo>
                    <a:pt x="868" y="349"/>
                    <a:pt x="868" y="347"/>
                    <a:pt x="868" y="345"/>
                  </a:cubicBezTo>
                  <a:cubicBezTo>
                    <a:pt x="869" y="345"/>
                    <a:pt x="869" y="345"/>
                    <a:pt x="870" y="345"/>
                  </a:cubicBezTo>
                  <a:moveTo>
                    <a:pt x="867" y="345"/>
                  </a:moveTo>
                  <a:cubicBezTo>
                    <a:pt x="867" y="349"/>
                    <a:pt x="867" y="353"/>
                    <a:pt x="866" y="357"/>
                  </a:cubicBezTo>
                  <a:cubicBezTo>
                    <a:pt x="866" y="358"/>
                    <a:pt x="866" y="359"/>
                    <a:pt x="866" y="360"/>
                  </a:cubicBezTo>
                  <a:cubicBezTo>
                    <a:pt x="863" y="368"/>
                    <a:pt x="861" y="377"/>
                    <a:pt x="858" y="385"/>
                  </a:cubicBezTo>
                  <a:cubicBezTo>
                    <a:pt x="858" y="382"/>
                    <a:pt x="858" y="380"/>
                    <a:pt x="858" y="377"/>
                  </a:cubicBezTo>
                  <a:cubicBezTo>
                    <a:pt x="858" y="368"/>
                    <a:pt x="858" y="358"/>
                    <a:pt x="858" y="349"/>
                  </a:cubicBezTo>
                  <a:cubicBezTo>
                    <a:pt x="861" y="348"/>
                    <a:pt x="863" y="346"/>
                    <a:pt x="867" y="345"/>
                  </a:cubicBezTo>
                  <a:moveTo>
                    <a:pt x="846" y="358"/>
                  </a:moveTo>
                  <a:cubicBezTo>
                    <a:pt x="848" y="357"/>
                    <a:pt x="849" y="356"/>
                    <a:pt x="851" y="354"/>
                  </a:cubicBezTo>
                  <a:cubicBezTo>
                    <a:pt x="850" y="359"/>
                    <a:pt x="848" y="364"/>
                    <a:pt x="847" y="369"/>
                  </a:cubicBezTo>
                  <a:cubicBezTo>
                    <a:pt x="846" y="370"/>
                    <a:pt x="846" y="372"/>
                    <a:pt x="845" y="373"/>
                  </a:cubicBezTo>
                  <a:cubicBezTo>
                    <a:pt x="845" y="369"/>
                    <a:pt x="844" y="364"/>
                    <a:pt x="843" y="360"/>
                  </a:cubicBezTo>
                  <a:cubicBezTo>
                    <a:pt x="844" y="359"/>
                    <a:pt x="845" y="359"/>
                    <a:pt x="846" y="358"/>
                  </a:cubicBezTo>
                  <a:moveTo>
                    <a:pt x="841" y="361"/>
                  </a:moveTo>
                  <a:cubicBezTo>
                    <a:pt x="842" y="368"/>
                    <a:pt x="843" y="374"/>
                    <a:pt x="843" y="381"/>
                  </a:cubicBezTo>
                  <a:cubicBezTo>
                    <a:pt x="841" y="390"/>
                    <a:pt x="838" y="400"/>
                    <a:pt x="835" y="410"/>
                  </a:cubicBezTo>
                  <a:cubicBezTo>
                    <a:pt x="835" y="405"/>
                    <a:pt x="835" y="401"/>
                    <a:pt x="835" y="396"/>
                  </a:cubicBezTo>
                  <a:cubicBezTo>
                    <a:pt x="834" y="387"/>
                    <a:pt x="832" y="378"/>
                    <a:pt x="831" y="369"/>
                  </a:cubicBezTo>
                  <a:cubicBezTo>
                    <a:pt x="831" y="369"/>
                    <a:pt x="831" y="369"/>
                    <a:pt x="831" y="368"/>
                  </a:cubicBezTo>
                  <a:cubicBezTo>
                    <a:pt x="835" y="366"/>
                    <a:pt x="838" y="364"/>
                    <a:pt x="841" y="361"/>
                  </a:cubicBezTo>
                  <a:moveTo>
                    <a:pt x="828" y="371"/>
                  </a:moveTo>
                  <a:cubicBezTo>
                    <a:pt x="826" y="375"/>
                    <a:pt x="825" y="380"/>
                    <a:pt x="824" y="384"/>
                  </a:cubicBezTo>
                  <a:cubicBezTo>
                    <a:pt x="824" y="381"/>
                    <a:pt x="823" y="377"/>
                    <a:pt x="823" y="374"/>
                  </a:cubicBezTo>
                  <a:cubicBezTo>
                    <a:pt x="825" y="373"/>
                    <a:pt x="826" y="372"/>
                    <a:pt x="828" y="371"/>
                  </a:cubicBezTo>
                  <a:moveTo>
                    <a:pt x="822" y="374"/>
                  </a:moveTo>
                  <a:cubicBezTo>
                    <a:pt x="822" y="380"/>
                    <a:pt x="822" y="385"/>
                    <a:pt x="822" y="390"/>
                  </a:cubicBezTo>
                  <a:cubicBezTo>
                    <a:pt x="822" y="390"/>
                    <a:pt x="822" y="390"/>
                    <a:pt x="822" y="390"/>
                  </a:cubicBezTo>
                  <a:cubicBezTo>
                    <a:pt x="819" y="402"/>
                    <a:pt x="815" y="413"/>
                    <a:pt x="811" y="425"/>
                  </a:cubicBezTo>
                  <a:cubicBezTo>
                    <a:pt x="810" y="427"/>
                    <a:pt x="809" y="429"/>
                    <a:pt x="808" y="431"/>
                  </a:cubicBezTo>
                  <a:cubicBezTo>
                    <a:pt x="808" y="423"/>
                    <a:pt x="807" y="415"/>
                    <a:pt x="806" y="407"/>
                  </a:cubicBezTo>
                  <a:cubicBezTo>
                    <a:pt x="806" y="401"/>
                    <a:pt x="806" y="395"/>
                    <a:pt x="806" y="389"/>
                  </a:cubicBezTo>
                  <a:cubicBezTo>
                    <a:pt x="807" y="386"/>
                    <a:pt x="808" y="383"/>
                    <a:pt x="809" y="379"/>
                  </a:cubicBezTo>
                  <a:cubicBezTo>
                    <a:pt x="812" y="379"/>
                    <a:pt x="815" y="378"/>
                    <a:pt x="818" y="377"/>
                  </a:cubicBezTo>
                  <a:cubicBezTo>
                    <a:pt x="819" y="376"/>
                    <a:pt x="821" y="375"/>
                    <a:pt x="822" y="374"/>
                  </a:cubicBezTo>
                  <a:moveTo>
                    <a:pt x="804" y="379"/>
                  </a:moveTo>
                  <a:cubicBezTo>
                    <a:pt x="804" y="380"/>
                    <a:pt x="804" y="380"/>
                    <a:pt x="804" y="381"/>
                  </a:cubicBezTo>
                  <a:cubicBezTo>
                    <a:pt x="804" y="382"/>
                    <a:pt x="804" y="383"/>
                    <a:pt x="804" y="384"/>
                  </a:cubicBezTo>
                  <a:cubicBezTo>
                    <a:pt x="801" y="392"/>
                    <a:pt x="800" y="401"/>
                    <a:pt x="798" y="409"/>
                  </a:cubicBezTo>
                  <a:cubicBezTo>
                    <a:pt x="797" y="397"/>
                    <a:pt x="795" y="385"/>
                    <a:pt x="792" y="374"/>
                  </a:cubicBezTo>
                  <a:cubicBezTo>
                    <a:pt x="792" y="374"/>
                    <a:pt x="792" y="374"/>
                    <a:pt x="792" y="374"/>
                  </a:cubicBezTo>
                  <a:cubicBezTo>
                    <a:pt x="796" y="377"/>
                    <a:pt x="800" y="379"/>
                    <a:pt x="804" y="379"/>
                  </a:cubicBezTo>
                  <a:moveTo>
                    <a:pt x="790" y="373"/>
                  </a:moveTo>
                  <a:cubicBezTo>
                    <a:pt x="794" y="387"/>
                    <a:pt x="795" y="402"/>
                    <a:pt x="795" y="417"/>
                  </a:cubicBezTo>
                  <a:cubicBezTo>
                    <a:pt x="795" y="418"/>
                    <a:pt x="796" y="419"/>
                    <a:pt x="796" y="419"/>
                  </a:cubicBezTo>
                  <a:cubicBezTo>
                    <a:pt x="794" y="425"/>
                    <a:pt x="793" y="430"/>
                    <a:pt x="792" y="435"/>
                  </a:cubicBezTo>
                  <a:cubicBezTo>
                    <a:pt x="791" y="438"/>
                    <a:pt x="790" y="441"/>
                    <a:pt x="789" y="444"/>
                  </a:cubicBezTo>
                  <a:cubicBezTo>
                    <a:pt x="788" y="444"/>
                    <a:pt x="788" y="443"/>
                    <a:pt x="788" y="443"/>
                  </a:cubicBezTo>
                  <a:cubicBezTo>
                    <a:pt x="788" y="442"/>
                    <a:pt x="787" y="442"/>
                    <a:pt x="787" y="442"/>
                  </a:cubicBezTo>
                  <a:cubicBezTo>
                    <a:pt x="787" y="441"/>
                    <a:pt x="787" y="439"/>
                    <a:pt x="787" y="438"/>
                  </a:cubicBezTo>
                  <a:cubicBezTo>
                    <a:pt x="786" y="430"/>
                    <a:pt x="785" y="421"/>
                    <a:pt x="784" y="413"/>
                  </a:cubicBezTo>
                  <a:cubicBezTo>
                    <a:pt x="784" y="402"/>
                    <a:pt x="783" y="392"/>
                    <a:pt x="782" y="382"/>
                  </a:cubicBezTo>
                  <a:cubicBezTo>
                    <a:pt x="782" y="380"/>
                    <a:pt x="783" y="378"/>
                    <a:pt x="783" y="376"/>
                  </a:cubicBezTo>
                  <a:cubicBezTo>
                    <a:pt x="784" y="374"/>
                    <a:pt x="785" y="372"/>
                    <a:pt x="786" y="370"/>
                  </a:cubicBezTo>
                  <a:cubicBezTo>
                    <a:pt x="788" y="371"/>
                    <a:pt x="789" y="372"/>
                    <a:pt x="790" y="373"/>
                  </a:cubicBezTo>
                  <a:moveTo>
                    <a:pt x="764" y="409"/>
                  </a:moveTo>
                  <a:cubicBezTo>
                    <a:pt x="766" y="408"/>
                    <a:pt x="767" y="407"/>
                    <a:pt x="768" y="406"/>
                  </a:cubicBezTo>
                  <a:cubicBezTo>
                    <a:pt x="769" y="409"/>
                    <a:pt x="769" y="411"/>
                    <a:pt x="769" y="413"/>
                  </a:cubicBezTo>
                  <a:cubicBezTo>
                    <a:pt x="767" y="420"/>
                    <a:pt x="766" y="426"/>
                    <a:pt x="764" y="433"/>
                  </a:cubicBezTo>
                  <a:cubicBezTo>
                    <a:pt x="764" y="436"/>
                    <a:pt x="763" y="438"/>
                    <a:pt x="763" y="440"/>
                  </a:cubicBezTo>
                  <a:cubicBezTo>
                    <a:pt x="763" y="440"/>
                    <a:pt x="763" y="440"/>
                    <a:pt x="763" y="440"/>
                  </a:cubicBezTo>
                  <a:cubicBezTo>
                    <a:pt x="762" y="431"/>
                    <a:pt x="761" y="421"/>
                    <a:pt x="758" y="412"/>
                  </a:cubicBezTo>
                  <a:cubicBezTo>
                    <a:pt x="760" y="411"/>
                    <a:pt x="762" y="410"/>
                    <a:pt x="764" y="409"/>
                  </a:cubicBezTo>
                  <a:moveTo>
                    <a:pt x="746" y="418"/>
                  </a:moveTo>
                  <a:cubicBezTo>
                    <a:pt x="746" y="418"/>
                    <a:pt x="746" y="419"/>
                    <a:pt x="746" y="420"/>
                  </a:cubicBezTo>
                  <a:cubicBezTo>
                    <a:pt x="745" y="419"/>
                    <a:pt x="745" y="419"/>
                    <a:pt x="745" y="418"/>
                  </a:cubicBezTo>
                  <a:cubicBezTo>
                    <a:pt x="746" y="418"/>
                    <a:pt x="746" y="418"/>
                    <a:pt x="746" y="418"/>
                  </a:cubicBezTo>
                  <a:moveTo>
                    <a:pt x="743" y="419"/>
                  </a:moveTo>
                  <a:cubicBezTo>
                    <a:pt x="744" y="421"/>
                    <a:pt x="744" y="422"/>
                    <a:pt x="744" y="424"/>
                  </a:cubicBezTo>
                  <a:cubicBezTo>
                    <a:pt x="742" y="431"/>
                    <a:pt x="740" y="439"/>
                    <a:pt x="739" y="447"/>
                  </a:cubicBezTo>
                  <a:cubicBezTo>
                    <a:pt x="738" y="443"/>
                    <a:pt x="737" y="439"/>
                    <a:pt x="737" y="435"/>
                  </a:cubicBezTo>
                  <a:cubicBezTo>
                    <a:pt x="736" y="430"/>
                    <a:pt x="736" y="426"/>
                    <a:pt x="735" y="422"/>
                  </a:cubicBezTo>
                  <a:cubicBezTo>
                    <a:pt x="737" y="421"/>
                    <a:pt x="740" y="420"/>
                    <a:pt x="742" y="419"/>
                  </a:cubicBezTo>
                  <a:cubicBezTo>
                    <a:pt x="742" y="419"/>
                    <a:pt x="743" y="419"/>
                    <a:pt x="743" y="419"/>
                  </a:cubicBezTo>
                  <a:cubicBezTo>
                    <a:pt x="743" y="419"/>
                    <a:pt x="743" y="419"/>
                    <a:pt x="743" y="419"/>
                  </a:cubicBezTo>
                  <a:moveTo>
                    <a:pt x="727" y="410"/>
                  </a:moveTo>
                  <a:cubicBezTo>
                    <a:pt x="727" y="409"/>
                    <a:pt x="728" y="408"/>
                    <a:pt x="728" y="407"/>
                  </a:cubicBezTo>
                  <a:cubicBezTo>
                    <a:pt x="729" y="409"/>
                    <a:pt x="729" y="411"/>
                    <a:pt x="730" y="413"/>
                  </a:cubicBezTo>
                  <a:cubicBezTo>
                    <a:pt x="729" y="414"/>
                    <a:pt x="727" y="414"/>
                    <a:pt x="726" y="415"/>
                  </a:cubicBezTo>
                  <a:cubicBezTo>
                    <a:pt x="726" y="413"/>
                    <a:pt x="727" y="411"/>
                    <a:pt x="727" y="410"/>
                  </a:cubicBezTo>
                  <a:moveTo>
                    <a:pt x="716" y="462"/>
                  </a:moveTo>
                  <a:cubicBezTo>
                    <a:pt x="715" y="461"/>
                    <a:pt x="715" y="461"/>
                    <a:pt x="715" y="461"/>
                  </a:cubicBezTo>
                  <a:cubicBezTo>
                    <a:pt x="715" y="461"/>
                    <a:pt x="715" y="461"/>
                    <a:pt x="714" y="461"/>
                  </a:cubicBezTo>
                  <a:cubicBezTo>
                    <a:pt x="716" y="456"/>
                    <a:pt x="718" y="451"/>
                    <a:pt x="719" y="447"/>
                  </a:cubicBezTo>
                  <a:cubicBezTo>
                    <a:pt x="719" y="445"/>
                    <a:pt x="719" y="443"/>
                    <a:pt x="720" y="442"/>
                  </a:cubicBezTo>
                  <a:cubicBezTo>
                    <a:pt x="720" y="443"/>
                    <a:pt x="720" y="444"/>
                    <a:pt x="720" y="445"/>
                  </a:cubicBezTo>
                  <a:cubicBezTo>
                    <a:pt x="721" y="451"/>
                    <a:pt x="722" y="458"/>
                    <a:pt x="723" y="465"/>
                  </a:cubicBezTo>
                  <a:cubicBezTo>
                    <a:pt x="720" y="464"/>
                    <a:pt x="718" y="463"/>
                    <a:pt x="716" y="462"/>
                  </a:cubicBezTo>
                  <a:moveTo>
                    <a:pt x="718" y="432"/>
                  </a:moveTo>
                  <a:cubicBezTo>
                    <a:pt x="717" y="440"/>
                    <a:pt x="716" y="447"/>
                    <a:pt x="713" y="455"/>
                  </a:cubicBezTo>
                  <a:cubicBezTo>
                    <a:pt x="713" y="456"/>
                    <a:pt x="712" y="458"/>
                    <a:pt x="712" y="459"/>
                  </a:cubicBezTo>
                  <a:cubicBezTo>
                    <a:pt x="712" y="459"/>
                    <a:pt x="711" y="459"/>
                    <a:pt x="711" y="459"/>
                  </a:cubicBezTo>
                  <a:cubicBezTo>
                    <a:pt x="710" y="454"/>
                    <a:pt x="709" y="449"/>
                    <a:pt x="707" y="445"/>
                  </a:cubicBezTo>
                  <a:cubicBezTo>
                    <a:pt x="705" y="440"/>
                    <a:pt x="703" y="436"/>
                    <a:pt x="701" y="432"/>
                  </a:cubicBezTo>
                  <a:cubicBezTo>
                    <a:pt x="706" y="430"/>
                    <a:pt x="712" y="428"/>
                    <a:pt x="717" y="427"/>
                  </a:cubicBezTo>
                  <a:cubicBezTo>
                    <a:pt x="718" y="429"/>
                    <a:pt x="718" y="430"/>
                    <a:pt x="718" y="432"/>
                  </a:cubicBezTo>
                  <a:moveTo>
                    <a:pt x="692" y="437"/>
                  </a:moveTo>
                  <a:cubicBezTo>
                    <a:pt x="692" y="436"/>
                    <a:pt x="692" y="435"/>
                    <a:pt x="692" y="434"/>
                  </a:cubicBezTo>
                  <a:cubicBezTo>
                    <a:pt x="694" y="433"/>
                    <a:pt x="696" y="433"/>
                    <a:pt x="698" y="432"/>
                  </a:cubicBezTo>
                  <a:cubicBezTo>
                    <a:pt x="698" y="433"/>
                    <a:pt x="698" y="433"/>
                    <a:pt x="698" y="433"/>
                  </a:cubicBezTo>
                  <a:cubicBezTo>
                    <a:pt x="700" y="437"/>
                    <a:pt x="703" y="441"/>
                    <a:pt x="705" y="446"/>
                  </a:cubicBezTo>
                  <a:cubicBezTo>
                    <a:pt x="706" y="449"/>
                    <a:pt x="706" y="453"/>
                    <a:pt x="707" y="456"/>
                  </a:cubicBezTo>
                  <a:cubicBezTo>
                    <a:pt x="701" y="451"/>
                    <a:pt x="695" y="445"/>
                    <a:pt x="692" y="437"/>
                  </a:cubicBezTo>
                  <a:moveTo>
                    <a:pt x="695" y="421"/>
                  </a:moveTo>
                  <a:cubicBezTo>
                    <a:pt x="695" y="422"/>
                    <a:pt x="695" y="422"/>
                    <a:pt x="695" y="423"/>
                  </a:cubicBezTo>
                  <a:cubicBezTo>
                    <a:pt x="695" y="423"/>
                    <a:pt x="695" y="423"/>
                    <a:pt x="695" y="423"/>
                  </a:cubicBezTo>
                  <a:cubicBezTo>
                    <a:pt x="695" y="422"/>
                    <a:pt x="695" y="422"/>
                    <a:pt x="695" y="421"/>
                  </a:cubicBezTo>
                  <a:moveTo>
                    <a:pt x="690" y="452"/>
                  </a:moveTo>
                  <a:cubicBezTo>
                    <a:pt x="690" y="452"/>
                    <a:pt x="690" y="452"/>
                    <a:pt x="691" y="453"/>
                  </a:cubicBezTo>
                  <a:cubicBezTo>
                    <a:pt x="690" y="455"/>
                    <a:pt x="689" y="457"/>
                    <a:pt x="689" y="459"/>
                  </a:cubicBezTo>
                  <a:cubicBezTo>
                    <a:pt x="689" y="460"/>
                    <a:pt x="689" y="462"/>
                    <a:pt x="688" y="465"/>
                  </a:cubicBezTo>
                  <a:cubicBezTo>
                    <a:pt x="687" y="465"/>
                    <a:pt x="687" y="464"/>
                    <a:pt x="686" y="464"/>
                  </a:cubicBezTo>
                  <a:cubicBezTo>
                    <a:pt x="687" y="459"/>
                    <a:pt x="689" y="454"/>
                    <a:pt x="690" y="452"/>
                  </a:cubicBezTo>
                  <a:moveTo>
                    <a:pt x="688" y="362"/>
                  </a:moveTo>
                  <a:cubicBezTo>
                    <a:pt x="688" y="363"/>
                    <a:pt x="690" y="363"/>
                    <a:pt x="690" y="362"/>
                  </a:cubicBezTo>
                  <a:cubicBezTo>
                    <a:pt x="690" y="360"/>
                    <a:pt x="691" y="349"/>
                    <a:pt x="691" y="336"/>
                  </a:cubicBezTo>
                  <a:cubicBezTo>
                    <a:pt x="692" y="339"/>
                    <a:pt x="693" y="341"/>
                    <a:pt x="694" y="344"/>
                  </a:cubicBezTo>
                  <a:cubicBezTo>
                    <a:pt x="698" y="357"/>
                    <a:pt x="693" y="370"/>
                    <a:pt x="681" y="376"/>
                  </a:cubicBezTo>
                  <a:cubicBezTo>
                    <a:pt x="685" y="355"/>
                    <a:pt x="688" y="334"/>
                    <a:pt x="682" y="314"/>
                  </a:cubicBezTo>
                  <a:cubicBezTo>
                    <a:pt x="685" y="318"/>
                    <a:pt x="687" y="323"/>
                    <a:pt x="688" y="328"/>
                  </a:cubicBezTo>
                  <a:cubicBezTo>
                    <a:pt x="689" y="343"/>
                    <a:pt x="688" y="360"/>
                    <a:pt x="688" y="362"/>
                  </a:cubicBezTo>
                  <a:moveTo>
                    <a:pt x="679" y="309"/>
                  </a:moveTo>
                  <a:cubicBezTo>
                    <a:pt x="679" y="309"/>
                    <a:pt x="679" y="309"/>
                    <a:pt x="679" y="309"/>
                  </a:cubicBezTo>
                  <a:cubicBezTo>
                    <a:pt x="678" y="310"/>
                    <a:pt x="678" y="311"/>
                    <a:pt x="679" y="311"/>
                  </a:cubicBezTo>
                  <a:cubicBezTo>
                    <a:pt x="685" y="310"/>
                    <a:pt x="683" y="346"/>
                    <a:pt x="683" y="351"/>
                  </a:cubicBezTo>
                  <a:cubicBezTo>
                    <a:pt x="682" y="356"/>
                    <a:pt x="681" y="362"/>
                    <a:pt x="680" y="367"/>
                  </a:cubicBezTo>
                  <a:cubicBezTo>
                    <a:pt x="680" y="367"/>
                    <a:pt x="680" y="366"/>
                    <a:pt x="680" y="366"/>
                  </a:cubicBezTo>
                  <a:cubicBezTo>
                    <a:pt x="680" y="361"/>
                    <a:pt x="679" y="355"/>
                    <a:pt x="679" y="350"/>
                  </a:cubicBezTo>
                  <a:cubicBezTo>
                    <a:pt x="678" y="341"/>
                    <a:pt x="677" y="332"/>
                    <a:pt x="676" y="323"/>
                  </a:cubicBezTo>
                  <a:cubicBezTo>
                    <a:pt x="675" y="316"/>
                    <a:pt x="673" y="309"/>
                    <a:pt x="671" y="301"/>
                  </a:cubicBezTo>
                  <a:cubicBezTo>
                    <a:pt x="674" y="304"/>
                    <a:pt x="677" y="306"/>
                    <a:pt x="679" y="309"/>
                  </a:cubicBezTo>
                  <a:moveTo>
                    <a:pt x="660" y="290"/>
                  </a:moveTo>
                  <a:cubicBezTo>
                    <a:pt x="661" y="293"/>
                    <a:pt x="664" y="296"/>
                    <a:pt x="669" y="299"/>
                  </a:cubicBezTo>
                  <a:cubicBezTo>
                    <a:pt x="670" y="306"/>
                    <a:pt x="671" y="312"/>
                    <a:pt x="672" y="318"/>
                  </a:cubicBezTo>
                  <a:cubicBezTo>
                    <a:pt x="675" y="338"/>
                    <a:pt x="676" y="357"/>
                    <a:pt x="678" y="377"/>
                  </a:cubicBezTo>
                  <a:cubicBezTo>
                    <a:pt x="677" y="377"/>
                    <a:pt x="677" y="377"/>
                    <a:pt x="676" y="377"/>
                  </a:cubicBezTo>
                  <a:cubicBezTo>
                    <a:pt x="674" y="378"/>
                    <a:pt x="671" y="379"/>
                    <a:pt x="669" y="380"/>
                  </a:cubicBezTo>
                  <a:cubicBezTo>
                    <a:pt x="669" y="372"/>
                    <a:pt x="669" y="365"/>
                    <a:pt x="668" y="358"/>
                  </a:cubicBezTo>
                  <a:cubicBezTo>
                    <a:pt x="666" y="346"/>
                    <a:pt x="668" y="335"/>
                    <a:pt x="666" y="323"/>
                  </a:cubicBezTo>
                  <a:cubicBezTo>
                    <a:pt x="665" y="312"/>
                    <a:pt x="663" y="301"/>
                    <a:pt x="660" y="290"/>
                  </a:cubicBezTo>
                  <a:moveTo>
                    <a:pt x="664" y="335"/>
                  </a:moveTo>
                  <a:cubicBezTo>
                    <a:pt x="664" y="350"/>
                    <a:pt x="664" y="365"/>
                    <a:pt x="666" y="380"/>
                  </a:cubicBezTo>
                  <a:cubicBezTo>
                    <a:pt x="665" y="381"/>
                    <a:pt x="664" y="381"/>
                    <a:pt x="663" y="382"/>
                  </a:cubicBezTo>
                  <a:cubicBezTo>
                    <a:pt x="662" y="382"/>
                    <a:pt x="661" y="382"/>
                    <a:pt x="660" y="383"/>
                  </a:cubicBezTo>
                  <a:cubicBezTo>
                    <a:pt x="659" y="379"/>
                    <a:pt x="659" y="375"/>
                    <a:pt x="658" y="372"/>
                  </a:cubicBezTo>
                  <a:cubicBezTo>
                    <a:pt x="661" y="359"/>
                    <a:pt x="662" y="347"/>
                    <a:pt x="664" y="335"/>
                  </a:cubicBezTo>
                  <a:moveTo>
                    <a:pt x="656" y="383"/>
                  </a:moveTo>
                  <a:cubicBezTo>
                    <a:pt x="656" y="383"/>
                    <a:pt x="656" y="384"/>
                    <a:pt x="657" y="384"/>
                  </a:cubicBezTo>
                  <a:cubicBezTo>
                    <a:pt x="656" y="384"/>
                    <a:pt x="656" y="384"/>
                    <a:pt x="656" y="385"/>
                  </a:cubicBezTo>
                  <a:cubicBezTo>
                    <a:pt x="656" y="384"/>
                    <a:pt x="656" y="383"/>
                    <a:pt x="656" y="383"/>
                  </a:cubicBezTo>
                  <a:moveTo>
                    <a:pt x="649" y="395"/>
                  </a:moveTo>
                  <a:cubicBezTo>
                    <a:pt x="649" y="395"/>
                    <a:pt x="649" y="395"/>
                    <a:pt x="649" y="395"/>
                  </a:cubicBezTo>
                  <a:cubicBezTo>
                    <a:pt x="649" y="396"/>
                    <a:pt x="649" y="397"/>
                    <a:pt x="649" y="398"/>
                  </a:cubicBezTo>
                  <a:cubicBezTo>
                    <a:pt x="648" y="397"/>
                    <a:pt x="648" y="396"/>
                    <a:pt x="648" y="395"/>
                  </a:cubicBezTo>
                  <a:cubicBezTo>
                    <a:pt x="648" y="394"/>
                    <a:pt x="649" y="394"/>
                    <a:pt x="649" y="394"/>
                  </a:cubicBezTo>
                  <a:cubicBezTo>
                    <a:pt x="649" y="394"/>
                    <a:pt x="649" y="395"/>
                    <a:pt x="649" y="395"/>
                  </a:cubicBezTo>
                  <a:moveTo>
                    <a:pt x="645" y="398"/>
                  </a:moveTo>
                  <a:cubicBezTo>
                    <a:pt x="646" y="401"/>
                    <a:pt x="646" y="402"/>
                    <a:pt x="647" y="404"/>
                  </a:cubicBezTo>
                  <a:cubicBezTo>
                    <a:pt x="644" y="416"/>
                    <a:pt x="640" y="428"/>
                    <a:pt x="638" y="440"/>
                  </a:cubicBezTo>
                  <a:cubicBezTo>
                    <a:pt x="636" y="447"/>
                    <a:pt x="635" y="453"/>
                    <a:pt x="633" y="460"/>
                  </a:cubicBezTo>
                  <a:cubicBezTo>
                    <a:pt x="633" y="460"/>
                    <a:pt x="633" y="460"/>
                    <a:pt x="633" y="460"/>
                  </a:cubicBezTo>
                  <a:cubicBezTo>
                    <a:pt x="628" y="460"/>
                    <a:pt x="622" y="460"/>
                    <a:pt x="616" y="460"/>
                  </a:cubicBezTo>
                  <a:cubicBezTo>
                    <a:pt x="618" y="440"/>
                    <a:pt x="623" y="421"/>
                    <a:pt x="628" y="402"/>
                  </a:cubicBezTo>
                  <a:cubicBezTo>
                    <a:pt x="631" y="401"/>
                    <a:pt x="634" y="400"/>
                    <a:pt x="637" y="399"/>
                  </a:cubicBezTo>
                  <a:cubicBezTo>
                    <a:pt x="638" y="399"/>
                    <a:pt x="638" y="399"/>
                    <a:pt x="639" y="398"/>
                  </a:cubicBezTo>
                  <a:cubicBezTo>
                    <a:pt x="641" y="397"/>
                    <a:pt x="643" y="397"/>
                    <a:pt x="645" y="396"/>
                  </a:cubicBezTo>
                  <a:cubicBezTo>
                    <a:pt x="645" y="396"/>
                    <a:pt x="645" y="397"/>
                    <a:pt x="645" y="398"/>
                  </a:cubicBezTo>
                  <a:moveTo>
                    <a:pt x="640" y="354"/>
                  </a:moveTo>
                  <a:cubicBezTo>
                    <a:pt x="640" y="352"/>
                    <a:pt x="640" y="349"/>
                    <a:pt x="641" y="347"/>
                  </a:cubicBezTo>
                  <a:cubicBezTo>
                    <a:pt x="642" y="357"/>
                    <a:pt x="643" y="367"/>
                    <a:pt x="643" y="376"/>
                  </a:cubicBezTo>
                  <a:cubicBezTo>
                    <a:pt x="643" y="381"/>
                    <a:pt x="644" y="385"/>
                    <a:pt x="644" y="390"/>
                  </a:cubicBezTo>
                  <a:cubicBezTo>
                    <a:pt x="642" y="390"/>
                    <a:pt x="640" y="391"/>
                    <a:pt x="638" y="392"/>
                  </a:cubicBezTo>
                  <a:cubicBezTo>
                    <a:pt x="637" y="387"/>
                    <a:pt x="636" y="382"/>
                    <a:pt x="635" y="377"/>
                  </a:cubicBezTo>
                  <a:cubicBezTo>
                    <a:pt x="637" y="369"/>
                    <a:pt x="639" y="362"/>
                    <a:pt x="640" y="354"/>
                  </a:cubicBezTo>
                  <a:moveTo>
                    <a:pt x="632" y="388"/>
                  </a:moveTo>
                  <a:cubicBezTo>
                    <a:pt x="632" y="387"/>
                    <a:pt x="633" y="386"/>
                    <a:pt x="633" y="385"/>
                  </a:cubicBezTo>
                  <a:cubicBezTo>
                    <a:pt x="633" y="388"/>
                    <a:pt x="634" y="391"/>
                    <a:pt x="635" y="393"/>
                  </a:cubicBezTo>
                  <a:cubicBezTo>
                    <a:pt x="634" y="393"/>
                    <a:pt x="634" y="394"/>
                    <a:pt x="634" y="394"/>
                  </a:cubicBezTo>
                  <a:cubicBezTo>
                    <a:pt x="633" y="395"/>
                    <a:pt x="631" y="395"/>
                    <a:pt x="630" y="396"/>
                  </a:cubicBezTo>
                  <a:cubicBezTo>
                    <a:pt x="631" y="393"/>
                    <a:pt x="631" y="391"/>
                    <a:pt x="632" y="388"/>
                  </a:cubicBezTo>
                  <a:moveTo>
                    <a:pt x="610" y="379"/>
                  </a:moveTo>
                  <a:cubicBezTo>
                    <a:pt x="611" y="371"/>
                    <a:pt x="613" y="362"/>
                    <a:pt x="614" y="354"/>
                  </a:cubicBezTo>
                  <a:cubicBezTo>
                    <a:pt x="615" y="363"/>
                    <a:pt x="616" y="373"/>
                    <a:pt x="617" y="383"/>
                  </a:cubicBezTo>
                  <a:cubicBezTo>
                    <a:pt x="617" y="386"/>
                    <a:pt x="618" y="388"/>
                    <a:pt x="619" y="391"/>
                  </a:cubicBezTo>
                  <a:cubicBezTo>
                    <a:pt x="619" y="393"/>
                    <a:pt x="619" y="397"/>
                    <a:pt x="619" y="401"/>
                  </a:cubicBezTo>
                  <a:cubicBezTo>
                    <a:pt x="616" y="402"/>
                    <a:pt x="613" y="403"/>
                    <a:pt x="610" y="404"/>
                  </a:cubicBezTo>
                  <a:cubicBezTo>
                    <a:pt x="611" y="404"/>
                    <a:pt x="611" y="404"/>
                    <a:pt x="611" y="403"/>
                  </a:cubicBezTo>
                  <a:cubicBezTo>
                    <a:pt x="610" y="399"/>
                    <a:pt x="608" y="395"/>
                    <a:pt x="608" y="390"/>
                  </a:cubicBezTo>
                  <a:cubicBezTo>
                    <a:pt x="608" y="387"/>
                    <a:pt x="609" y="383"/>
                    <a:pt x="610" y="379"/>
                  </a:cubicBezTo>
                  <a:moveTo>
                    <a:pt x="606" y="399"/>
                  </a:moveTo>
                  <a:cubicBezTo>
                    <a:pt x="606" y="401"/>
                    <a:pt x="607" y="403"/>
                    <a:pt x="608" y="404"/>
                  </a:cubicBezTo>
                  <a:cubicBezTo>
                    <a:pt x="608" y="405"/>
                    <a:pt x="608" y="405"/>
                    <a:pt x="609" y="405"/>
                  </a:cubicBezTo>
                  <a:cubicBezTo>
                    <a:pt x="607" y="406"/>
                    <a:pt x="605" y="407"/>
                    <a:pt x="603" y="407"/>
                  </a:cubicBezTo>
                  <a:cubicBezTo>
                    <a:pt x="604" y="405"/>
                    <a:pt x="605" y="402"/>
                    <a:pt x="606" y="399"/>
                  </a:cubicBezTo>
                  <a:moveTo>
                    <a:pt x="594" y="420"/>
                  </a:moveTo>
                  <a:cubicBezTo>
                    <a:pt x="594" y="421"/>
                    <a:pt x="595" y="421"/>
                    <a:pt x="596" y="421"/>
                  </a:cubicBezTo>
                  <a:cubicBezTo>
                    <a:pt x="594" y="427"/>
                    <a:pt x="593" y="433"/>
                    <a:pt x="592" y="439"/>
                  </a:cubicBezTo>
                  <a:cubicBezTo>
                    <a:pt x="590" y="441"/>
                    <a:pt x="589" y="444"/>
                    <a:pt x="588" y="447"/>
                  </a:cubicBezTo>
                  <a:cubicBezTo>
                    <a:pt x="587" y="448"/>
                    <a:pt x="588" y="449"/>
                    <a:pt x="589" y="449"/>
                  </a:cubicBezTo>
                  <a:cubicBezTo>
                    <a:pt x="590" y="449"/>
                    <a:pt x="590" y="449"/>
                    <a:pt x="590" y="449"/>
                  </a:cubicBezTo>
                  <a:cubicBezTo>
                    <a:pt x="590" y="452"/>
                    <a:pt x="589" y="455"/>
                    <a:pt x="589" y="458"/>
                  </a:cubicBezTo>
                  <a:cubicBezTo>
                    <a:pt x="582" y="457"/>
                    <a:pt x="575" y="456"/>
                    <a:pt x="567" y="455"/>
                  </a:cubicBezTo>
                  <a:cubicBezTo>
                    <a:pt x="568" y="450"/>
                    <a:pt x="569" y="445"/>
                    <a:pt x="571" y="440"/>
                  </a:cubicBezTo>
                  <a:cubicBezTo>
                    <a:pt x="571" y="437"/>
                    <a:pt x="572" y="434"/>
                    <a:pt x="573" y="431"/>
                  </a:cubicBezTo>
                  <a:cubicBezTo>
                    <a:pt x="574" y="432"/>
                    <a:pt x="577" y="432"/>
                    <a:pt x="579" y="431"/>
                  </a:cubicBezTo>
                  <a:cubicBezTo>
                    <a:pt x="582" y="430"/>
                    <a:pt x="584" y="427"/>
                    <a:pt x="586" y="425"/>
                  </a:cubicBezTo>
                  <a:cubicBezTo>
                    <a:pt x="589" y="424"/>
                    <a:pt x="591" y="422"/>
                    <a:pt x="594" y="420"/>
                  </a:cubicBezTo>
                  <a:moveTo>
                    <a:pt x="548" y="432"/>
                  </a:moveTo>
                  <a:cubicBezTo>
                    <a:pt x="552" y="429"/>
                    <a:pt x="556" y="426"/>
                    <a:pt x="559" y="424"/>
                  </a:cubicBezTo>
                  <a:cubicBezTo>
                    <a:pt x="563" y="420"/>
                    <a:pt x="568" y="417"/>
                    <a:pt x="572" y="413"/>
                  </a:cubicBezTo>
                  <a:cubicBezTo>
                    <a:pt x="572" y="413"/>
                    <a:pt x="572" y="413"/>
                    <a:pt x="572" y="413"/>
                  </a:cubicBezTo>
                  <a:cubicBezTo>
                    <a:pt x="571" y="416"/>
                    <a:pt x="571" y="420"/>
                    <a:pt x="571" y="423"/>
                  </a:cubicBezTo>
                  <a:cubicBezTo>
                    <a:pt x="569" y="432"/>
                    <a:pt x="567" y="440"/>
                    <a:pt x="565" y="449"/>
                  </a:cubicBezTo>
                  <a:cubicBezTo>
                    <a:pt x="564" y="451"/>
                    <a:pt x="564" y="453"/>
                    <a:pt x="563" y="455"/>
                  </a:cubicBezTo>
                  <a:cubicBezTo>
                    <a:pt x="557" y="454"/>
                    <a:pt x="550" y="453"/>
                    <a:pt x="543" y="452"/>
                  </a:cubicBezTo>
                  <a:cubicBezTo>
                    <a:pt x="544" y="448"/>
                    <a:pt x="545" y="445"/>
                    <a:pt x="546" y="441"/>
                  </a:cubicBezTo>
                  <a:cubicBezTo>
                    <a:pt x="547" y="438"/>
                    <a:pt x="548" y="435"/>
                    <a:pt x="548" y="432"/>
                  </a:cubicBezTo>
                  <a:moveTo>
                    <a:pt x="550" y="407"/>
                  </a:moveTo>
                  <a:cubicBezTo>
                    <a:pt x="549" y="407"/>
                    <a:pt x="548" y="408"/>
                    <a:pt x="547" y="409"/>
                  </a:cubicBezTo>
                  <a:cubicBezTo>
                    <a:pt x="541" y="413"/>
                    <a:pt x="536" y="418"/>
                    <a:pt x="531" y="423"/>
                  </a:cubicBezTo>
                  <a:cubicBezTo>
                    <a:pt x="532" y="415"/>
                    <a:pt x="534" y="408"/>
                    <a:pt x="535" y="400"/>
                  </a:cubicBezTo>
                  <a:cubicBezTo>
                    <a:pt x="542" y="395"/>
                    <a:pt x="549" y="389"/>
                    <a:pt x="555" y="384"/>
                  </a:cubicBezTo>
                  <a:cubicBezTo>
                    <a:pt x="554" y="387"/>
                    <a:pt x="554" y="390"/>
                    <a:pt x="553" y="393"/>
                  </a:cubicBezTo>
                  <a:cubicBezTo>
                    <a:pt x="552" y="398"/>
                    <a:pt x="551" y="402"/>
                    <a:pt x="550" y="407"/>
                  </a:cubicBezTo>
                  <a:moveTo>
                    <a:pt x="552" y="409"/>
                  </a:moveTo>
                  <a:cubicBezTo>
                    <a:pt x="559" y="404"/>
                    <a:pt x="567" y="398"/>
                    <a:pt x="574" y="392"/>
                  </a:cubicBezTo>
                  <a:cubicBezTo>
                    <a:pt x="574" y="398"/>
                    <a:pt x="574" y="403"/>
                    <a:pt x="573" y="409"/>
                  </a:cubicBezTo>
                  <a:cubicBezTo>
                    <a:pt x="568" y="413"/>
                    <a:pt x="562" y="417"/>
                    <a:pt x="557" y="421"/>
                  </a:cubicBezTo>
                  <a:cubicBezTo>
                    <a:pt x="554" y="424"/>
                    <a:pt x="551" y="426"/>
                    <a:pt x="549" y="428"/>
                  </a:cubicBezTo>
                  <a:cubicBezTo>
                    <a:pt x="549" y="426"/>
                    <a:pt x="549" y="424"/>
                    <a:pt x="550" y="421"/>
                  </a:cubicBezTo>
                  <a:cubicBezTo>
                    <a:pt x="550" y="417"/>
                    <a:pt x="551" y="413"/>
                    <a:pt x="552" y="409"/>
                  </a:cubicBezTo>
                  <a:moveTo>
                    <a:pt x="585" y="403"/>
                  </a:moveTo>
                  <a:cubicBezTo>
                    <a:pt x="584" y="408"/>
                    <a:pt x="583" y="412"/>
                    <a:pt x="580" y="416"/>
                  </a:cubicBezTo>
                  <a:cubicBezTo>
                    <a:pt x="580" y="415"/>
                    <a:pt x="580" y="413"/>
                    <a:pt x="580" y="412"/>
                  </a:cubicBezTo>
                  <a:cubicBezTo>
                    <a:pt x="581" y="410"/>
                    <a:pt x="581" y="408"/>
                    <a:pt x="582" y="406"/>
                  </a:cubicBezTo>
                  <a:cubicBezTo>
                    <a:pt x="583" y="405"/>
                    <a:pt x="584" y="404"/>
                    <a:pt x="585" y="403"/>
                  </a:cubicBezTo>
                  <a:moveTo>
                    <a:pt x="569" y="345"/>
                  </a:moveTo>
                  <a:cubicBezTo>
                    <a:pt x="569" y="352"/>
                    <a:pt x="570" y="359"/>
                    <a:pt x="571" y="366"/>
                  </a:cubicBezTo>
                  <a:cubicBezTo>
                    <a:pt x="573" y="373"/>
                    <a:pt x="574" y="381"/>
                    <a:pt x="574" y="389"/>
                  </a:cubicBezTo>
                  <a:cubicBezTo>
                    <a:pt x="568" y="394"/>
                    <a:pt x="560" y="399"/>
                    <a:pt x="553" y="404"/>
                  </a:cubicBezTo>
                  <a:cubicBezTo>
                    <a:pt x="555" y="398"/>
                    <a:pt x="556" y="392"/>
                    <a:pt x="557" y="386"/>
                  </a:cubicBezTo>
                  <a:cubicBezTo>
                    <a:pt x="558" y="384"/>
                    <a:pt x="558" y="382"/>
                    <a:pt x="558" y="381"/>
                  </a:cubicBezTo>
                  <a:cubicBezTo>
                    <a:pt x="562" y="378"/>
                    <a:pt x="565" y="374"/>
                    <a:pt x="568" y="371"/>
                  </a:cubicBezTo>
                  <a:cubicBezTo>
                    <a:pt x="569" y="370"/>
                    <a:pt x="567" y="368"/>
                    <a:pt x="566" y="369"/>
                  </a:cubicBezTo>
                  <a:cubicBezTo>
                    <a:pt x="564" y="371"/>
                    <a:pt x="562" y="373"/>
                    <a:pt x="559" y="376"/>
                  </a:cubicBezTo>
                  <a:cubicBezTo>
                    <a:pt x="562" y="363"/>
                    <a:pt x="565" y="350"/>
                    <a:pt x="566" y="338"/>
                  </a:cubicBezTo>
                  <a:cubicBezTo>
                    <a:pt x="568" y="340"/>
                    <a:pt x="568" y="342"/>
                    <a:pt x="569" y="345"/>
                  </a:cubicBezTo>
                  <a:moveTo>
                    <a:pt x="548" y="332"/>
                  </a:moveTo>
                  <a:cubicBezTo>
                    <a:pt x="552" y="332"/>
                    <a:pt x="556" y="333"/>
                    <a:pt x="560" y="334"/>
                  </a:cubicBezTo>
                  <a:cubicBezTo>
                    <a:pt x="561" y="334"/>
                    <a:pt x="563" y="335"/>
                    <a:pt x="564" y="336"/>
                  </a:cubicBezTo>
                  <a:cubicBezTo>
                    <a:pt x="562" y="350"/>
                    <a:pt x="559" y="364"/>
                    <a:pt x="556" y="379"/>
                  </a:cubicBezTo>
                  <a:cubicBezTo>
                    <a:pt x="550" y="385"/>
                    <a:pt x="543" y="390"/>
                    <a:pt x="536" y="395"/>
                  </a:cubicBezTo>
                  <a:cubicBezTo>
                    <a:pt x="540" y="374"/>
                    <a:pt x="545" y="353"/>
                    <a:pt x="548" y="332"/>
                  </a:cubicBezTo>
                  <a:cubicBezTo>
                    <a:pt x="548" y="332"/>
                    <a:pt x="548" y="332"/>
                    <a:pt x="548" y="332"/>
                  </a:cubicBezTo>
                  <a:moveTo>
                    <a:pt x="545" y="331"/>
                  </a:moveTo>
                  <a:cubicBezTo>
                    <a:pt x="544" y="342"/>
                    <a:pt x="541" y="353"/>
                    <a:pt x="539" y="365"/>
                  </a:cubicBezTo>
                  <a:cubicBezTo>
                    <a:pt x="537" y="376"/>
                    <a:pt x="535" y="387"/>
                    <a:pt x="533" y="398"/>
                  </a:cubicBezTo>
                  <a:cubicBezTo>
                    <a:pt x="529" y="400"/>
                    <a:pt x="525" y="403"/>
                    <a:pt x="522" y="406"/>
                  </a:cubicBezTo>
                  <a:cubicBezTo>
                    <a:pt x="516" y="410"/>
                    <a:pt x="511" y="414"/>
                    <a:pt x="506" y="418"/>
                  </a:cubicBezTo>
                  <a:cubicBezTo>
                    <a:pt x="506" y="417"/>
                    <a:pt x="506" y="417"/>
                    <a:pt x="506" y="417"/>
                  </a:cubicBezTo>
                  <a:cubicBezTo>
                    <a:pt x="508" y="406"/>
                    <a:pt x="509" y="396"/>
                    <a:pt x="511" y="386"/>
                  </a:cubicBezTo>
                  <a:cubicBezTo>
                    <a:pt x="518" y="381"/>
                    <a:pt x="524" y="375"/>
                    <a:pt x="530" y="369"/>
                  </a:cubicBezTo>
                  <a:cubicBezTo>
                    <a:pt x="531" y="368"/>
                    <a:pt x="529" y="366"/>
                    <a:pt x="528" y="367"/>
                  </a:cubicBezTo>
                  <a:cubicBezTo>
                    <a:pt x="523" y="372"/>
                    <a:pt x="517" y="377"/>
                    <a:pt x="512" y="382"/>
                  </a:cubicBezTo>
                  <a:cubicBezTo>
                    <a:pt x="513" y="378"/>
                    <a:pt x="513" y="374"/>
                    <a:pt x="514" y="370"/>
                  </a:cubicBezTo>
                  <a:cubicBezTo>
                    <a:pt x="518" y="355"/>
                    <a:pt x="520" y="340"/>
                    <a:pt x="521" y="325"/>
                  </a:cubicBezTo>
                  <a:cubicBezTo>
                    <a:pt x="529" y="327"/>
                    <a:pt x="537" y="329"/>
                    <a:pt x="545" y="331"/>
                  </a:cubicBezTo>
                  <a:moveTo>
                    <a:pt x="499" y="423"/>
                  </a:moveTo>
                  <a:cubicBezTo>
                    <a:pt x="498" y="424"/>
                    <a:pt x="497" y="425"/>
                    <a:pt x="496" y="426"/>
                  </a:cubicBezTo>
                  <a:cubicBezTo>
                    <a:pt x="495" y="425"/>
                    <a:pt x="495" y="425"/>
                    <a:pt x="495" y="426"/>
                  </a:cubicBezTo>
                  <a:cubicBezTo>
                    <a:pt x="493" y="427"/>
                    <a:pt x="492" y="428"/>
                    <a:pt x="491" y="429"/>
                  </a:cubicBezTo>
                  <a:cubicBezTo>
                    <a:pt x="488" y="431"/>
                    <a:pt x="487" y="432"/>
                    <a:pt x="485" y="434"/>
                  </a:cubicBezTo>
                  <a:cubicBezTo>
                    <a:pt x="485" y="433"/>
                    <a:pt x="485" y="431"/>
                    <a:pt x="486" y="430"/>
                  </a:cubicBezTo>
                  <a:cubicBezTo>
                    <a:pt x="486" y="429"/>
                    <a:pt x="485" y="429"/>
                    <a:pt x="484" y="430"/>
                  </a:cubicBezTo>
                  <a:cubicBezTo>
                    <a:pt x="484" y="431"/>
                    <a:pt x="484" y="432"/>
                    <a:pt x="483" y="433"/>
                  </a:cubicBezTo>
                  <a:cubicBezTo>
                    <a:pt x="484" y="424"/>
                    <a:pt x="484" y="415"/>
                    <a:pt x="486" y="406"/>
                  </a:cubicBezTo>
                  <a:cubicBezTo>
                    <a:pt x="488" y="404"/>
                    <a:pt x="490" y="403"/>
                    <a:pt x="492" y="401"/>
                  </a:cubicBezTo>
                  <a:cubicBezTo>
                    <a:pt x="497" y="397"/>
                    <a:pt x="502" y="393"/>
                    <a:pt x="507" y="389"/>
                  </a:cubicBezTo>
                  <a:cubicBezTo>
                    <a:pt x="505" y="400"/>
                    <a:pt x="504" y="411"/>
                    <a:pt x="502" y="421"/>
                  </a:cubicBezTo>
                  <a:cubicBezTo>
                    <a:pt x="501" y="422"/>
                    <a:pt x="500" y="422"/>
                    <a:pt x="499" y="423"/>
                  </a:cubicBezTo>
                  <a:moveTo>
                    <a:pt x="432" y="411"/>
                  </a:moveTo>
                  <a:cubicBezTo>
                    <a:pt x="432" y="411"/>
                    <a:pt x="432" y="411"/>
                    <a:pt x="432" y="411"/>
                  </a:cubicBezTo>
                  <a:cubicBezTo>
                    <a:pt x="432" y="413"/>
                    <a:pt x="434" y="413"/>
                    <a:pt x="434" y="411"/>
                  </a:cubicBezTo>
                  <a:cubicBezTo>
                    <a:pt x="435" y="404"/>
                    <a:pt x="436" y="398"/>
                    <a:pt x="436" y="391"/>
                  </a:cubicBezTo>
                  <a:cubicBezTo>
                    <a:pt x="442" y="386"/>
                    <a:pt x="449" y="381"/>
                    <a:pt x="454" y="376"/>
                  </a:cubicBezTo>
                  <a:cubicBezTo>
                    <a:pt x="456" y="375"/>
                    <a:pt x="458" y="373"/>
                    <a:pt x="461" y="372"/>
                  </a:cubicBezTo>
                  <a:cubicBezTo>
                    <a:pt x="460" y="374"/>
                    <a:pt x="460" y="375"/>
                    <a:pt x="460" y="377"/>
                  </a:cubicBezTo>
                  <a:cubicBezTo>
                    <a:pt x="458" y="385"/>
                    <a:pt x="456" y="394"/>
                    <a:pt x="455" y="402"/>
                  </a:cubicBezTo>
                  <a:cubicBezTo>
                    <a:pt x="452" y="404"/>
                    <a:pt x="450" y="407"/>
                    <a:pt x="447" y="409"/>
                  </a:cubicBezTo>
                  <a:cubicBezTo>
                    <a:pt x="444" y="411"/>
                    <a:pt x="441" y="414"/>
                    <a:pt x="438" y="417"/>
                  </a:cubicBezTo>
                  <a:cubicBezTo>
                    <a:pt x="430" y="413"/>
                    <a:pt x="422" y="409"/>
                    <a:pt x="414" y="406"/>
                  </a:cubicBezTo>
                  <a:cubicBezTo>
                    <a:pt x="420" y="402"/>
                    <a:pt x="426" y="398"/>
                    <a:pt x="432" y="394"/>
                  </a:cubicBezTo>
                  <a:cubicBezTo>
                    <a:pt x="431" y="400"/>
                    <a:pt x="431" y="406"/>
                    <a:pt x="432" y="411"/>
                  </a:cubicBezTo>
                  <a:moveTo>
                    <a:pt x="458" y="345"/>
                  </a:moveTo>
                  <a:cubicBezTo>
                    <a:pt x="453" y="351"/>
                    <a:pt x="446" y="356"/>
                    <a:pt x="440" y="361"/>
                  </a:cubicBezTo>
                  <a:cubicBezTo>
                    <a:pt x="442" y="349"/>
                    <a:pt x="444" y="336"/>
                    <a:pt x="447" y="324"/>
                  </a:cubicBezTo>
                  <a:cubicBezTo>
                    <a:pt x="450" y="311"/>
                    <a:pt x="452" y="298"/>
                    <a:pt x="453" y="286"/>
                  </a:cubicBezTo>
                  <a:cubicBezTo>
                    <a:pt x="454" y="278"/>
                    <a:pt x="454" y="271"/>
                    <a:pt x="454" y="263"/>
                  </a:cubicBezTo>
                  <a:cubicBezTo>
                    <a:pt x="457" y="267"/>
                    <a:pt x="460" y="270"/>
                    <a:pt x="462" y="274"/>
                  </a:cubicBezTo>
                  <a:cubicBezTo>
                    <a:pt x="466" y="281"/>
                    <a:pt x="470" y="288"/>
                    <a:pt x="468" y="297"/>
                  </a:cubicBezTo>
                  <a:cubicBezTo>
                    <a:pt x="467" y="304"/>
                    <a:pt x="469" y="309"/>
                    <a:pt x="474" y="313"/>
                  </a:cubicBezTo>
                  <a:cubicBezTo>
                    <a:pt x="471" y="323"/>
                    <a:pt x="468" y="333"/>
                    <a:pt x="466" y="343"/>
                  </a:cubicBezTo>
                  <a:cubicBezTo>
                    <a:pt x="464" y="351"/>
                    <a:pt x="463" y="359"/>
                    <a:pt x="462" y="366"/>
                  </a:cubicBezTo>
                  <a:cubicBezTo>
                    <a:pt x="457" y="370"/>
                    <a:pt x="453" y="373"/>
                    <a:pt x="448" y="377"/>
                  </a:cubicBezTo>
                  <a:cubicBezTo>
                    <a:pt x="445" y="380"/>
                    <a:pt x="441" y="382"/>
                    <a:pt x="437" y="385"/>
                  </a:cubicBezTo>
                  <a:cubicBezTo>
                    <a:pt x="438" y="378"/>
                    <a:pt x="439" y="372"/>
                    <a:pt x="440" y="365"/>
                  </a:cubicBezTo>
                  <a:cubicBezTo>
                    <a:pt x="447" y="359"/>
                    <a:pt x="453" y="353"/>
                    <a:pt x="460" y="347"/>
                  </a:cubicBezTo>
                  <a:cubicBezTo>
                    <a:pt x="461" y="346"/>
                    <a:pt x="459" y="344"/>
                    <a:pt x="458" y="345"/>
                  </a:cubicBezTo>
                  <a:moveTo>
                    <a:pt x="400" y="360"/>
                  </a:moveTo>
                  <a:cubicBezTo>
                    <a:pt x="403" y="358"/>
                    <a:pt x="406" y="356"/>
                    <a:pt x="409" y="353"/>
                  </a:cubicBezTo>
                  <a:cubicBezTo>
                    <a:pt x="410" y="352"/>
                    <a:pt x="412" y="350"/>
                    <a:pt x="414" y="349"/>
                  </a:cubicBezTo>
                  <a:cubicBezTo>
                    <a:pt x="412" y="360"/>
                    <a:pt x="409" y="372"/>
                    <a:pt x="408" y="384"/>
                  </a:cubicBezTo>
                  <a:cubicBezTo>
                    <a:pt x="406" y="386"/>
                    <a:pt x="400" y="390"/>
                    <a:pt x="397" y="391"/>
                  </a:cubicBezTo>
                  <a:cubicBezTo>
                    <a:pt x="397" y="390"/>
                    <a:pt x="398" y="388"/>
                    <a:pt x="398" y="387"/>
                  </a:cubicBezTo>
                  <a:cubicBezTo>
                    <a:pt x="399" y="378"/>
                    <a:pt x="399" y="369"/>
                    <a:pt x="400" y="360"/>
                  </a:cubicBezTo>
                  <a:moveTo>
                    <a:pt x="415" y="358"/>
                  </a:moveTo>
                  <a:cubicBezTo>
                    <a:pt x="416" y="355"/>
                    <a:pt x="416" y="351"/>
                    <a:pt x="417" y="347"/>
                  </a:cubicBezTo>
                  <a:cubicBezTo>
                    <a:pt x="422" y="344"/>
                    <a:pt x="427" y="341"/>
                    <a:pt x="431" y="338"/>
                  </a:cubicBezTo>
                  <a:cubicBezTo>
                    <a:pt x="435" y="335"/>
                    <a:pt x="439" y="333"/>
                    <a:pt x="442" y="330"/>
                  </a:cubicBezTo>
                  <a:cubicBezTo>
                    <a:pt x="440" y="342"/>
                    <a:pt x="437" y="353"/>
                    <a:pt x="436" y="365"/>
                  </a:cubicBezTo>
                  <a:cubicBezTo>
                    <a:pt x="432" y="367"/>
                    <a:pt x="429" y="370"/>
                    <a:pt x="425" y="372"/>
                  </a:cubicBezTo>
                  <a:cubicBezTo>
                    <a:pt x="421" y="375"/>
                    <a:pt x="416" y="378"/>
                    <a:pt x="412" y="381"/>
                  </a:cubicBezTo>
                  <a:cubicBezTo>
                    <a:pt x="413" y="373"/>
                    <a:pt x="414" y="366"/>
                    <a:pt x="415" y="358"/>
                  </a:cubicBezTo>
                  <a:moveTo>
                    <a:pt x="465" y="393"/>
                  </a:moveTo>
                  <a:cubicBezTo>
                    <a:pt x="463" y="394"/>
                    <a:pt x="461" y="396"/>
                    <a:pt x="460" y="397"/>
                  </a:cubicBezTo>
                  <a:cubicBezTo>
                    <a:pt x="462" y="388"/>
                    <a:pt x="463" y="378"/>
                    <a:pt x="465" y="369"/>
                  </a:cubicBezTo>
                  <a:cubicBezTo>
                    <a:pt x="472" y="364"/>
                    <a:pt x="480" y="360"/>
                    <a:pt x="482" y="352"/>
                  </a:cubicBezTo>
                  <a:cubicBezTo>
                    <a:pt x="483" y="351"/>
                    <a:pt x="480" y="350"/>
                    <a:pt x="480" y="352"/>
                  </a:cubicBezTo>
                  <a:cubicBezTo>
                    <a:pt x="477" y="358"/>
                    <a:pt x="471" y="361"/>
                    <a:pt x="466" y="364"/>
                  </a:cubicBezTo>
                  <a:cubicBezTo>
                    <a:pt x="466" y="362"/>
                    <a:pt x="466" y="360"/>
                    <a:pt x="467" y="359"/>
                  </a:cubicBezTo>
                  <a:cubicBezTo>
                    <a:pt x="469" y="344"/>
                    <a:pt x="473" y="329"/>
                    <a:pt x="476" y="314"/>
                  </a:cubicBezTo>
                  <a:cubicBezTo>
                    <a:pt x="478" y="315"/>
                    <a:pt x="480" y="316"/>
                    <a:pt x="483" y="317"/>
                  </a:cubicBezTo>
                  <a:cubicBezTo>
                    <a:pt x="488" y="318"/>
                    <a:pt x="494" y="319"/>
                    <a:pt x="499" y="320"/>
                  </a:cubicBezTo>
                  <a:cubicBezTo>
                    <a:pt x="499" y="324"/>
                    <a:pt x="498" y="328"/>
                    <a:pt x="498" y="331"/>
                  </a:cubicBezTo>
                  <a:cubicBezTo>
                    <a:pt x="497" y="344"/>
                    <a:pt x="494" y="356"/>
                    <a:pt x="491" y="369"/>
                  </a:cubicBezTo>
                  <a:cubicBezTo>
                    <a:pt x="483" y="377"/>
                    <a:pt x="473" y="385"/>
                    <a:pt x="465" y="393"/>
                  </a:cubicBezTo>
                  <a:moveTo>
                    <a:pt x="465" y="255"/>
                  </a:moveTo>
                  <a:cubicBezTo>
                    <a:pt x="465" y="254"/>
                    <a:pt x="465" y="253"/>
                    <a:pt x="465" y="252"/>
                  </a:cubicBezTo>
                  <a:cubicBezTo>
                    <a:pt x="464" y="244"/>
                    <a:pt x="463" y="235"/>
                    <a:pt x="460" y="227"/>
                  </a:cubicBezTo>
                  <a:cubicBezTo>
                    <a:pt x="457" y="219"/>
                    <a:pt x="452" y="212"/>
                    <a:pt x="448" y="205"/>
                  </a:cubicBezTo>
                  <a:cubicBezTo>
                    <a:pt x="446" y="202"/>
                    <a:pt x="444" y="198"/>
                    <a:pt x="442" y="195"/>
                  </a:cubicBezTo>
                  <a:cubicBezTo>
                    <a:pt x="445" y="193"/>
                    <a:pt x="447" y="191"/>
                    <a:pt x="450" y="188"/>
                  </a:cubicBezTo>
                  <a:cubicBezTo>
                    <a:pt x="451" y="190"/>
                    <a:pt x="451" y="192"/>
                    <a:pt x="452" y="194"/>
                  </a:cubicBezTo>
                  <a:cubicBezTo>
                    <a:pt x="458" y="204"/>
                    <a:pt x="461" y="215"/>
                    <a:pt x="465" y="226"/>
                  </a:cubicBezTo>
                  <a:cubicBezTo>
                    <a:pt x="471" y="240"/>
                    <a:pt x="474" y="255"/>
                    <a:pt x="477" y="270"/>
                  </a:cubicBezTo>
                  <a:cubicBezTo>
                    <a:pt x="474" y="265"/>
                    <a:pt x="470" y="259"/>
                    <a:pt x="465" y="255"/>
                  </a:cubicBezTo>
                  <a:moveTo>
                    <a:pt x="440" y="195"/>
                  </a:moveTo>
                  <a:cubicBezTo>
                    <a:pt x="443" y="199"/>
                    <a:pt x="445" y="204"/>
                    <a:pt x="447" y="208"/>
                  </a:cubicBezTo>
                  <a:cubicBezTo>
                    <a:pt x="451" y="215"/>
                    <a:pt x="455" y="222"/>
                    <a:pt x="457" y="229"/>
                  </a:cubicBezTo>
                  <a:cubicBezTo>
                    <a:pt x="460" y="236"/>
                    <a:pt x="461" y="243"/>
                    <a:pt x="461" y="251"/>
                  </a:cubicBezTo>
                  <a:cubicBezTo>
                    <a:pt x="461" y="250"/>
                    <a:pt x="460" y="250"/>
                    <a:pt x="460" y="249"/>
                  </a:cubicBezTo>
                  <a:cubicBezTo>
                    <a:pt x="459" y="248"/>
                    <a:pt x="457" y="247"/>
                    <a:pt x="456" y="245"/>
                  </a:cubicBezTo>
                  <a:cubicBezTo>
                    <a:pt x="456" y="244"/>
                    <a:pt x="456" y="242"/>
                    <a:pt x="456" y="240"/>
                  </a:cubicBezTo>
                  <a:cubicBezTo>
                    <a:pt x="457" y="239"/>
                    <a:pt x="454" y="238"/>
                    <a:pt x="454" y="240"/>
                  </a:cubicBezTo>
                  <a:cubicBezTo>
                    <a:pt x="453" y="241"/>
                    <a:pt x="453" y="242"/>
                    <a:pt x="453" y="243"/>
                  </a:cubicBezTo>
                  <a:cubicBezTo>
                    <a:pt x="447" y="238"/>
                    <a:pt x="440" y="233"/>
                    <a:pt x="434" y="229"/>
                  </a:cubicBezTo>
                  <a:cubicBezTo>
                    <a:pt x="428" y="225"/>
                    <a:pt x="424" y="220"/>
                    <a:pt x="425" y="213"/>
                  </a:cubicBezTo>
                  <a:cubicBezTo>
                    <a:pt x="426" y="206"/>
                    <a:pt x="429" y="202"/>
                    <a:pt x="436" y="198"/>
                  </a:cubicBezTo>
                  <a:cubicBezTo>
                    <a:pt x="437" y="197"/>
                    <a:pt x="439" y="196"/>
                    <a:pt x="440" y="195"/>
                  </a:cubicBezTo>
                  <a:moveTo>
                    <a:pt x="432" y="243"/>
                  </a:moveTo>
                  <a:cubicBezTo>
                    <a:pt x="440" y="247"/>
                    <a:pt x="446" y="253"/>
                    <a:pt x="452" y="260"/>
                  </a:cubicBezTo>
                  <a:cubicBezTo>
                    <a:pt x="451" y="267"/>
                    <a:pt x="451" y="275"/>
                    <a:pt x="450" y="282"/>
                  </a:cubicBezTo>
                  <a:cubicBezTo>
                    <a:pt x="449" y="297"/>
                    <a:pt x="447" y="311"/>
                    <a:pt x="444" y="325"/>
                  </a:cubicBezTo>
                  <a:cubicBezTo>
                    <a:pt x="443" y="325"/>
                    <a:pt x="443" y="325"/>
                    <a:pt x="443" y="325"/>
                  </a:cubicBezTo>
                  <a:cubicBezTo>
                    <a:pt x="442" y="325"/>
                    <a:pt x="441" y="327"/>
                    <a:pt x="443" y="327"/>
                  </a:cubicBezTo>
                  <a:cubicBezTo>
                    <a:pt x="442" y="327"/>
                    <a:pt x="434" y="332"/>
                    <a:pt x="433" y="333"/>
                  </a:cubicBezTo>
                  <a:cubicBezTo>
                    <a:pt x="430" y="335"/>
                    <a:pt x="427" y="337"/>
                    <a:pt x="423" y="339"/>
                  </a:cubicBezTo>
                  <a:cubicBezTo>
                    <a:pt x="422" y="340"/>
                    <a:pt x="420" y="341"/>
                    <a:pt x="419" y="342"/>
                  </a:cubicBezTo>
                  <a:cubicBezTo>
                    <a:pt x="421" y="334"/>
                    <a:pt x="423" y="327"/>
                    <a:pt x="425" y="319"/>
                  </a:cubicBezTo>
                  <a:cubicBezTo>
                    <a:pt x="427" y="307"/>
                    <a:pt x="431" y="295"/>
                    <a:pt x="432" y="282"/>
                  </a:cubicBezTo>
                  <a:cubicBezTo>
                    <a:pt x="433" y="269"/>
                    <a:pt x="432" y="256"/>
                    <a:pt x="432" y="243"/>
                  </a:cubicBezTo>
                  <a:moveTo>
                    <a:pt x="447" y="414"/>
                  </a:moveTo>
                  <a:cubicBezTo>
                    <a:pt x="449" y="412"/>
                    <a:pt x="451" y="410"/>
                    <a:pt x="454" y="408"/>
                  </a:cubicBezTo>
                  <a:cubicBezTo>
                    <a:pt x="453" y="412"/>
                    <a:pt x="452" y="417"/>
                    <a:pt x="452" y="421"/>
                  </a:cubicBezTo>
                  <a:cubicBezTo>
                    <a:pt x="452" y="422"/>
                    <a:pt x="451" y="422"/>
                    <a:pt x="451" y="423"/>
                  </a:cubicBezTo>
                  <a:cubicBezTo>
                    <a:pt x="448" y="421"/>
                    <a:pt x="445" y="420"/>
                    <a:pt x="442" y="418"/>
                  </a:cubicBezTo>
                  <a:cubicBezTo>
                    <a:pt x="443" y="417"/>
                    <a:pt x="445" y="415"/>
                    <a:pt x="447" y="414"/>
                  </a:cubicBezTo>
                  <a:moveTo>
                    <a:pt x="457" y="409"/>
                  </a:moveTo>
                  <a:cubicBezTo>
                    <a:pt x="458" y="407"/>
                    <a:pt x="458" y="405"/>
                    <a:pt x="459" y="403"/>
                  </a:cubicBezTo>
                  <a:cubicBezTo>
                    <a:pt x="461" y="401"/>
                    <a:pt x="463" y="399"/>
                    <a:pt x="466" y="397"/>
                  </a:cubicBezTo>
                  <a:cubicBezTo>
                    <a:pt x="473" y="389"/>
                    <a:pt x="482" y="382"/>
                    <a:pt x="490" y="375"/>
                  </a:cubicBezTo>
                  <a:cubicBezTo>
                    <a:pt x="487" y="384"/>
                    <a:pt x="485" y="394"/>
                    <a:pt x="483" y="404"/>
                  </a:cubicBezTo>
                  <a:cubicBezTo>
                    <a:pt x="474" y="410"/>
                    <a:pt x="464" y="416"/>
                    <a:pt x="457" y="425"/>
                  </a:cubicBezTo>
                  <a:cubicBezTo>
                    <a:pt x="456" y="425"/>
                    <a:pt x="455" y="424"/>
                    <a:pt x="455" y="424"/>
                  </a:cubicBezTo>
                  <a:cubicBezTo>
                    <a:pt x="455" y="419"/>
                    <a:pt x="456" y="414"/>
                    <a:pt x="457" y="409"/>
                  </a:cubicBezTo>
                  <a:moveTo>
                    <a:pt x="461" y="425"/>
                  </a:moveTo>
                  <a:cubicBezTo>
                    <a:pt x="464" y="423"/>
                    <a:pt x="467" y="420"/>
                    <a:pt x="470" y="417"/>
                  </a:cubicBezTo>
                  <a:cubicBezTo>
                    <a:pt x="474" y="414"/>
                    <a:pt x="478" y="412"/>
                    <a:pt x="482" y="409"/>
                  </a:cubicBezTo>
                  <a:cubicBezTo>
                    <a:pt x="481" y="417"/>
                    <a:pt x="480" y="425"/>
                    <a:pt x="479" y="434"/>
                  </a:cubicBezTo>
                  <a:cubicBezTo>
                    <a:pt x="473" y="432"/>
                    <a:pt x="467" y="429"/>
                    <a:pt x="461" y="427"/>
                  </a:cubicBezTo>
                  <a:cubicBezTo>
                    <a:pt x="461" y="426"/>
                    <a:pt x="461" y="426"/>
                    <a:pt x="461" y="425"/>
                  </a:cubicBezTo>
                  <a:moveTo>
                    <a:pt x="519" y="325"/>
                  </a:moveTo>
                  <a:cubicBezTo>
                    <a:pt x="519" y="327"/>
                    <a:pt x="519" y="329"/>
                    <a:pt x="519" y="332"/>
                  </a:cubicBezTo>
                  <a:cubicBezTo>
                    <a:pt x="517" y="348"/>
                    <a:pt x="512" y="364"/>
                    <a:pt x="509" y="380"/>
                  </a:cubicBezTo>
                  <a:cubicBezTo>
                    <a:pt x="508" y="382"/>
                    <a:pt x="508" y="383"/>
                    <a:pt x="508" y="385"/>
                  </a:cubicBezTo>
                  <a:cubicBezTo>
                    <a:pt x="501" y="390"/>
                    <a:pt x="494" y="396"/>
                    <a:pt x="487" y="401"/>
                  </a:cubicBezTo>
                  <a:cubicBezTo>
                    <a:pt x="487" y="401"/>
                    <a:pt x="487" y="401"/>
                    <a:pt x="487" y="401"/>
                  </a:cubicBezTo>
                  <a:cubicBezTo>
                    <a:pt x="488" y="391"/>
                    <a:pt x="491" y="381"/>
                    <a:pt x="494" y="370"/>
                  </a:cubicBezTo>
                  <a:cubicBezTo>
                    <a:pt x="496" y="368"/>
                    <a:pt x="498" y="365"/>
                    <a:pt x="500" y="363"/>
                  </a:cubicBezTo>
                  <a:cubicBezTo>
                    <a:pt x="501" y="361"/>
                    <a:pt x="499" y="360"/>
                    <a:pt x="498" y="361"/>
                  </a:cubicBezTo>
                  <a:cubicBezTo>
                    <a:pt x="497" y="362"/>
                    <a:pt x="496" y="363"/>
                    <a:pt x="495" y="364"/>
                  </a:cubicBezTo>
                  <a:cubicBezTo>
                    <a:pt x="498" y="354"/>
                    <a:pt x="499" y="344"/>
                    <a:pt x="500" y="333"/>
                  </a:cubicBezTo>
                  <a:cubicBezTo>
                    <a:pt x="501" y="329"/>
                    <a:pt x="501" y="325"/>
                    <a:pt x="502" y="321"/>
                  </a:cubicBezTo>
                  <a:cubicBezTo>
                    <a:pt x="508" y="322"/>
                    <a:pt x="513" y="324"/>
                    <a:pt x="519" y="325"/>
                  </a:cubicBezTo>
                  <a:moveTo>
                    <a:pt x="482" y="235"/>
                  </a:moveTo>
                  <a:cubicBezTo>
                    <a:pt x="483" y="237"/>
                    <a:pt x="483" y="239"/>
                    <a:pt x="484" y="241"/>
                  </a:cubicBezTo>
                  <a:cubicBezTo>
                    <a:pt x="487" y="251"/>
                    <a:pt x="489" y="262"/>
                    <a:pt x="492" y="273"/>
                  </a:cubicBezTo>
                  <a:cubicBezTo>
                    <a:pt x="494" y="281"/>
                    <a:pt x="494" y="290"/>
                    <a:pt x="498" y="298"/>
                  </a:cubicBezTo>
                  <a:cubicBezTo>
                    <a:pt x="498" y="298"/>
                    <a:pt x="498" y="298"/>
                    <a:pt x="499" y="298"/>
                  </a:cubicBezTo>
                  <a:cubicBezTo>
                    <a:pt x="500" y="300"/>
                    <a:pt x="500" y="300"/>
                    <a:pt x="500" y="300"/>
                  </a:cubicBezTo>
                  <a:cubicBezTo>
                    <a:pt x="500" y="301"/>
                    <a:pt x="501" y="301"/>
                    <a:pt x="502" y="300"/>
                  </a:cubicBezTo>
                  <a:cubicBezTo>
                    <a:pt x="501" y="302"/>
                    <a:pt x="501" y="304"/>
                    <a:pt x="501" y="306"/>
                  </a:cubicBezTo>
                  <a:cubicBezTo>
                    <a:pt x="496" y="304"/>
                    <a:pt x="491" y="303"/>
                    <a:pt x="487" y="301"/>
                  </a:cubicBezTo>
                  <a:cubicBezTo>
                    <a:pt x="486" y="297"/>
                    <a:pt x="485" y="294"/>
                    <a:pt x="484" y="290"/>
                  </a:cubicBezTo>
                  <a:cubicBezTo>
                    <a:pt x="484" y="284"/>
                    <a:pt x="483" y="278"/>
                    <a:pt x="481" y="272"/>
                  </a:cubicBezTo>
                  <a:cubicBezTo>
                    <a:pt x="482" y="260"/>
                    <a:pt x="482" y="247"/>
                    <a:pt x="482" y="235"/>
                  </a:cubicBezTo>
                  <a:moveTo>
                    <a:pt x="473" y="209"/>
                  </a:moveTo>
                  <a:cubicBezTo>
                    <a:pt x="475" y="217"/>
                    <a:pt x="478" y="224"/>
                    <a:pt x="481" y="231"/>
                  </a:cubicBezTo>
                  <a:cubicBezTo>
                    <a:pt x="480" y="231"/>
                    <a:pt x="480" y="231"/>
                    <a:pt x="480" y="232"/>
                  </a:cubicBezTo>
                  <a:cubicBezTo>
                    <a:pt x="480" y="243"/>
                    <a:pt x="480" y="253"/>
                    <a:pt x="479" y="264"/>
                  </a:cubicBezTo>
                  <a:cubicBezTo>
                    <a:pt x="479" y="263"/>
                    <a:pt x="479" y="263"/>
                    <a:pt x="479" y="262"/>
                  </a:cubicBezTo>
                  <a:cubicBezTo>
                    <a:pt x="475" y="250"/>
                    <a:pt x="473" y="237"/>
                    <a:pt x="468" y="225"/>
                  </a:cubicBezTo>
                  <a:cubicBezTo>
                    <a:pt x="466" y="219"/>
                    <a:pt x="462" y="214"/>
                    <a:pt x="461" y="207"/>
                  </a:cubicBezTo>
                  <a:cubicBezTo>
                    <a:pt x="459" y="203"/>
                    <a:pt x="459" y="199"/>
                    <a:pt x="456" y="195"/>
                  </a:cubicBezTo>
                  <a:cubicBezTo>
                    <a:pt x="455" y="192"/>
                    <a:pt x="453" y="190"/>
                    <a:pt x="452" y="187"/>
                  </a:cubicBezTo>
                  <a:cubicBezTo>
                    <a:pt x="455" y="185"/>
                    <a:pt x="457" y="183"/>
                    <a:pt x="460" y="180"/>
                  </a:cubicBezTo>
                  <a:cubicBezTo>
                    <a:pt x="466" y="189"/>
                    <a:pt x="470" y="200"/>
                    <a:pt x="473" y="209"/>
                  </a:cubicBezTo>
                  <a:moveTo>
                    <a:pt x="465" y="175"/>
                  </a:moveTo>
                  <a:cubicBezTo>
                    <a:pt x="466" y="175"/>
                    <a:pt x="466" y="175"/>
                    <a:pt x="466" y="174"/>
                  </a:cubicBezTo>
                  <a:cubicBezTo>
                    <a:pt x="467" y="176"/>
                    <a:pt x="467" y="179"/>
                    <a:pt x="467" y="181"/>
                  </a:cubicBezTo>
                  <a:cubicBezTo>
                    <a:pt x="468" y="184"/>
                    <a:pt x="468" y="188"/>
                    <a:pt x="469" y="193"/>
                  </a:cubicBezTo>
                  <a:cubicBezTo>
                    <a:pt x="467" y="188"/>
                    <a:pt x="464" y="183"/>
                    <a:pt x="461" y="179"/>
                  </a:cubicBezTo>
                  <a:cubicBezTo>
                    <a:pt x="462" y="178"/>
                    <a:pt x="464" y="177"/>
                    <a:pt x="465" y="175"/>
                  </a:cubicBezTo>
                  <a:moveTo>
                    <a:pt x="340" y="273"/>
                  </a:moveTo>
                  <a:cubicBezTo>
                    <a:pt x="342" y="258"/>
                    <a:pt x="345" y="243"/>
                    <a:pt x="345" y="227"/>
                  </a:cubicBezTo>
                  <a:cubicBezTo>
                    <a:pt x="345" y="221"/>
                    <a:pt x="346" y="214"/>
                    <a:pt x="346" y="207"/>
                  </a:cubicBezTo>
                  <a:cubicBezTo>
                    <a:pt x="347" y="201"/>
                    <a:pt x="346" y="196"/>
                    <a:pt x="345" y="191"/>
                  </a:cubicBezTo>
                  <a:cubicBezTo>
                    <a:pt x="345" y="191"/>
                    <a:pt x="345" y="190"/>
                    <a:pt x="346" y="190"/>
                  </a:cubicBezTo>
                  <a:cubicBezTo>
                    <a:pt x="352" y="169"/>
                    <a:pt x="357" y="148"/>
                    <a:pt x="358" y="127"/>
                  </a:cubicBezTo>
                  <a:cubicBezTo>
                    <a:pt x="362" y="139"/>
                    <a:pt x="371" y="146"/>
                    <a:pt x="385" y="149"/>
                  </a:cubicBezTo>
                  <a:cubicBezTo>
                    <a:pt x="391" y="151"/>
                    <a:pt x="399" y="153"/>
                    <a:pt x="405" y="152"/>
                  </a:cubicBezTo>
                  <a:cubicBezTo>
                    <a:pt x="406" y="151"/>
                    <a:pt x="408" y="151"/>
                    <a:pt x="409" y="151"/>
                  </a:cubicBezTo>
                  <a:cubicBezTo>
                    <a:pt x="410" y="152"/>
                    <a:pt x="410" y="153"/>
                    <a:pt x="410" y="154"/>
                  </a:cubicBezTo>
                  <a:cubicBezTo>
                    <a:pt x="410" y="154"/>
                    <a:pt x="411" y="155"/>
                    <a:pt x="411" y="155"/>
                  </a:cubicBezTo>
                  <a:cubicBezTo>
                    <a:pt x="412" y="155"/>
                    <a:pt x="412" y="155"/>
                    <a:pt x="413" y="155"/>
                  </a:cubicBezTo>
                  <a:cubicBezTo>
                    <a:pt x="414" y="155"/>
                    <a:pt x="414" y="154"/>
                    <a:pt x="413" y="153"/>
                  </a:cubicBezTo>
                  <a:cubicBezTo>
                    <a:pt x="413" y="153"/>
                    <a:pt x="412" y="152"/>
                    <a:pt x="412" y="151"/>
                  </a:cubicBezTo>
                  <a:cubicBezTo>
                    <a:pt x="415" y="151"/>
                    <a:pt x="417" y="151"/>
                    <a:pt x="420" y="151"/>
                  </a:cubicBezTo>
                  <a:cubicBezTo>
                    <a:pt x="421" y="157"/>
                    <a:pt x="422" y="163"/>
                    <a:pt x="421" y="163"/>
                  </a:cubicBezTo>
                  <a:cubicBezTo>
                    <a:pt x="420" y="164"/>
                    <a:pt x="420" y="165"/>
                    <a:pt x="421" y="165"/>
                  </a:cubicBezTo>
                  <a:cubicBezTo>
                    <a:pt x="422" y="165"/>
                    <a:pt x="422" y="165"/>
                    <a:pt x="423" y="165"/>
                  </a:cubicBezTo>
                  <a:cubicBezTo>
                    <a:pt x="423" y="165"/>
                    <a:pt x="424" y="164"/>
                    <a:pt x="424" y="164"/>
                  </a:cubicBezTo>
                  <a:cubicBezTo>
                    <a:pt x="425" y="160"/>
                    <a:pt x="425" y="156"/>
                    <a:pt x="424" y="152"/>
                  </a:cubicBezTo>
                  <a:cubicBezTo>
                    <a:pt x="432" y="154"/>
                    <a:pt x="439" y="157"/>
                    <a:pt x="446" y="162"/>
                  </a:cubicBezTo>
                  <a:cubicBezTo>
                    <a:pt x="447" y="166"/>
                    <a:pt x="448" y="170"/>
                    <a:pt x="450" y="174"/>
                  </a:cubicBezTo>
                  <a:cubicBezTo>
                    <a:pt x="451" y="175"/>
                    <a:pt x="452" y="174"/>
                    <a:pt x="452" y="173"/>
                  </a:cubicBezTo>
                  <a:cubicBezTo>
                    <a:pt x="452" y="173"/>
                    <a:pt x="452" y="172"/>
                    <a:pt x="452" y="172"/>
                  </a:cubicBezTo>
                  <a:cubicBezTo>
                    <a:pt x="451" y="171"/>
                    <a:pt x="450" y="171"/>
                    <a:pt x="450" y="172"/>
                  </a:cubicBezTo>
                  <a:cubicBezTo>
                    <a:pt x="450" y="170"/>
                    <a:pt x="450" y="167"/>
                    <a:pt x="450" y="165"/>
                  </a:cubicBezTo>
                  <a:cubicBezTo>
                    <a:pt x="452" y="166"/>
                    <a:pt x="454" y="168"/>
                    <a:pt x="457" y="169"/>
                  </a:cubicBezTo>
                  <a:cubicBezTo>
                    <a:pt x="454" y="173"/>
                    <a:pt x="452" y="176"/>
                    <a:pt x="449" y="178"/>
                  </a:cubicBezTo>
                  <a:cubicBezTo>
                    <a:pt x="449" y="178"/>
                    <a:pt x="448" y="177"/>
                    <a:pt x="448" y="176"/>
                  </a:cubicBezTo>
                  <a:cubicBezTo>
                    <a:pt x="447" y="172"/>
                    <a:pt x="446" y="169"/>
                    <a:pt x="443" y="166"/>
                  </a:cubicBezTo>
                  <a:cubicBezTo>
                    <a:pt x="443" y="165"/>
                    <a:pt x="442" y="166"/>
                    <a:pt x="443" y="166"/>
                  </a:cubicBezTo>
                  <a:cubicBezTo>
                    <a:pt x="445" y="170"/>
                    <a:pt x="446" y="175"/>
                    <a:pt x="448" y="180"/>
                  </a:cubicBezTo>
                  <a:cubicBezTo>
                    <a:pt x="444" y="183"/>
                    <a:pt x="440" y="186"/>
                    <a:pt x="436" y="188"/>
                  </a:cubicBezTo>
                  <a:cubicBezTo>
                    <a:pt x="435" y="187"/>
                    <a:pt x="434" y="186"/>
                    <a:pt x="433" y="186"/>
                  </a:cubicBezTo>
                  <a:cubicBezTo>
                    <a:pt x="433" y="185"/>
                    <a:pt x="432" y="186"/>
                    <a:pt x="433" y="186"/>
                  </a:cubicBezTo>
                  <a:cubicBezTo>
                    <a:pt x="433" y="187"/>
                    <a:pt x="434" y="188"/>
                    <a:pt x="435" y="189"/>
                  </a:cubicBezTo>
                  <a:cubicBezTo>
                    <a:pt x="433" y="189"/>
                    <a:pt x="431" y="190"/>
                    <a:pt x="430" y="191"/>
                  </a:cubicBezTo>
                  <a:cubicBezTo>
                    <a:pt x="422" y="193"/>
                    <a:pt x="419" y="197"/>
                    <a:pt x="416" y="203"/>
                  </a:cubicBezTo>
                  <a:cubicBezTo>
                    <a:pt x="409" y="217"/>
                    <a:pt x="414" y="232"/>
                    <a:pt x="428" y="240"/>
                  </a:cubicBezTo>
                  <a:cubicBezTo>
                    <a:pt x="428" y="240"/>
                    <a:pt x="429" y="241"/>
                    <a:pt x="430" y="241"/>
                  </a:cubicBezTo>
                  <a:cubicBezTo>
                    <a:pt x="430" y="241"/>
                    <a:pt x="430" y="242"/>
                    <a:pt x="430" y="242"/>
                  </a:cubicBezTo>
                  <a:cubicBezTo>
                    <a:pt x="430" y="255"/>
                    <a:pt x="431" y="268"/>
                    <a:pt x="429" y="281"/>
                  </a:cubicBezTo>
                  <a:cubicBezTo>
                    <a:pt x="428" y="295"/>
                    <a:pt x="424" y="311"/>
                    <a:pt x="420" y="325"/>
                  </a:cubicBezTo>
                  <a:cubicBezTo>
                    <a:pt x="419" y="332"/>
                    <a:pt x="417" y="338"/>
                    <a:pt x="415" y="344"/>
                  </a:cubicBezTo>
                  <a:cubicBezTo>
                    <a:pt x="411" y="347"/>
                    <a:pt x="407" y="349"/>
                    <a:pt x="404" y="352"/>
                  </a:cubicBezTo>
                  <a:cubicBezTo>
                    <a:pt x="403" y="353"/>
                    <a:pt x="402" y="354"/>
                    <a:pt x="401" y="355"/>
                  </a:cubicBezTo>
                  <a:cubicBezTo>
                    <a:pt x="401" y="352"/>
                    <a:pt x="402" y="349"/>
                    <a:pt x="402" y="347"/>
                  </a:cubicBezTo>
                  <a:cubicBezTo>
                    <a:pt x="403" y="341"/>
                    <a:pt x="404" y="336"/>
                    <a:pt x="405" y="331"/>
                  </a:cubicBezTo>
                  <a:cubicBezTo>
                    <a:pt x="409" y="328"/>
                    <a:pt x="412" y="324"/>
                    <a:pt x="416" y="321"/>
                  </a:cubicBezTo>
                  <a:cubicBezTo>
                    <a:pt x="417" y="320"/>
                    <a:pt x="415" y="318"/>
                    <a:pt x="414" y="319"/>
                  </a:cubicBezTo>
                  <a:cubicBezTo>
                    <a:pt x="411" y="322"/>
                    <a:pt x="408" y="325"/>
                    <a:pt x="405" y="327"/>
                  </a:cubicBezTo>
                  <a:cubicBezTo>
                    <a:pt x="407" y="319"/>
                    <a:pt x="408" y="310"/>
                    <a:pt x="409" y="302"/>
                  </a:cubicBezTo>
                  <a:cubicBezTo>
                    <a:pt x="411" y="284"/>
                    <a:pt x="410" y="266"/>
                    <a:pt x="410" y="248"/>
                  </a:cubicBezTo>
                  <a:cubicBezTo>
                    <a:pt x="410" y="246"/>
                    <a:pt x="408" y="246"/>
                    <a:pt x="408" y="248"/>
                  </a:cubicBezTo>
                  <a:cubicBezTo>
                    <a:pt x="408" y="262"/>
                    <a:pt x="408" y="276"/>
                    <a:pt x="407" y="290"/>
                  </a:cubicBezTo>
                  <a:cubicBezTo>
                    <a:pt x="406" y="304"/>
                    <a:pt x="404" y="317"/>
                    <a:pt x="402" y="330"/>
                  </a:cubicBezTo>
                  <a:cubicBezTo>
                    <a:pt x="394" y="337"/>
                    <a:pt x="385" y="343"/>
                    <a:pt x="377" y="349"/>
                  </a:cubicBezTo>
                  <a:cubicBezTo>
                    <a:pt x="374" y="352"/>
                    <a:pt x="371" y="354"/>
                    <a:pt x="368" y="356"/>
                  </a:cubicBezTo>
                  <a:cubicBezTo>
                    <a:pt x="369" y="349"/>
                    <a:pt x="370" y="342"/>
                    <a:pt x="371" y="337"/>
                  </a:cubicBezTo>
                  <a:cubicBezTo>
                    <a:pt x="373" y="331"/>
                    <a:pt x="374" y="326"/>
                    <a:pt x="375" y="322"/>
                  </a:cubicBezTo>
                  <a:cubicBezTo>
                    <a:pt x="380" y="317"/>
                    <a:pt x="385" y="312"/>
                    <a:pt x="387" y="307"/>
                  </a:cubicBezTo>
                  <a:cubicBezTo>
                    <a:pt x="388" y="306"/>
                    <a:pt x="388" y="305"/>
                    <a:pt x="387" y="305"/>
                  </a:cubicBezTo>
                  <a:cubicBezTo>
                    <a:pt x="386" y="305"/>
                    <a:pt x="386" y="305"/>
                    <a:pt x="385" y="305"/>
                  </a:cubicBezTo>
                  <a:cubicBezTo>
                    <a:pt x="384" y="304"/>
                    <a:pt x="383" y="307"/>
                    <a:pt x="385" y="307"/>
                  </a:cubicBezTo>
                  <a:cubicBezTo>
                    <a:pt x="384" y="307"/>
                    <a:pt x="381" y="310"/>
                    <a:pt x="378" y="314"/>
                  </a:cubicBezTo>
                  <a:cubicBezTo>
                    <a:pt x="379" y="310"/>
                    <a:pt x="380" y="306"/>
                    <a:pt x="381" y="303"/>
                  </a:cubicBezTo>
                  <a:cubicBezTo>
                    <a:pt x="385" y="281"/>
                    <a:pt x="391" y="258"/>
                    <a:pt x="391" y="236"/>
                  </a:cubicBezTo>
                  <a:cubicBezTo>
                    <a:pt x="391" y="234"/>
                    <a:pt x="387" y="234"/>
                    <a:pt x="387" y="236"/>
                  </a:cubicBezTo>
                  <a:cubicBezTo>
                    <a:pt x="388" y="261"/>
                    <a:pt x="381" y="287"/>
                    <a:pt x="375" y="311"/>
                  </a:cubicBezTo>
                  <a:cubicBezTo>
                    <a:pt x="375" y="313"/>
                    <a:pt x="374" y="316"/>
                    <a:pt x="373" y="318"/>
                  </a:cubicBezTo>
                  <a:cubicBezTo>
                    <a:pt x="372" y="320"/>
                    <a:pt x="371" y="321"/>
                    <a:pt x="370" y="321"/>
                  </a:cubicBezTo>
                  <a:cubicBezTo>
                    <a:pt x="364" y="326"/>
                    <a:pt x="358" y="331"/>
                    <a:pt x="352" y="336"/>
                  </a:cubicBezTo>
                  <a:cubicBezTo>
                    <a:pt x="350" y="338"/>
                    <a:pt x="347" y="341"/>
                    <a:pt x="344" y="343"/>
                  </a:cubicBezTo>
                  <a:cubicBezTo>
                    <a:pt x="344" y="339"/>
                    <a:pt x="345" y="337"/>
                    <a:pt x="345" y="337"/>
                  </a:cubicBezTo>
                  <a:cubicBezTo>
                    <a:pt x="345" y="331"/>
                    <a:pt x="347" y="326"/>
                    <a:pt x="348" y="321"/>
                  </a:cubicBezTo>
                  <a:cubicBezTo>
                    <a:pt x="349" y="318"/>
                    <a:pt x="349" y="314"/>
                    <a:pt x="350" y="311"/>
                  </a:cubicBezTo>
                  <a:cubicBezTo>
                    <a:pt x="357" y="306"/>
                    <a:pt x="363" y="301"/>
                    <a:pt x="369" y="294"/>
                  </a:cubicBezTo>
                  <a:cubicBezTo>
                    <a:pt x="370" y="294"/>
                    <a:pt x="369" y="293"/>
                    <a:pt x="369" y="294"/>
                  </a:cubicBezTo>
                  <a:cubicBezTo>
                    <a:pt x="363" y="298"/>
                    <a:pt x="357" y="303"/>
                    <a:pt x="351" y="307"/>
                  </a:cubicBezTo>
                  <a:cubicBezTo>
                    <a:pt x="353" y="300"/>
                    <a:pt x="354" y="294"/>
                    <a:pt x="355" y="287"/>
                  </a:cubicBezTo>
                  <a:cubicBezTo>
                    <a:pt x="355" y="284"/>
                    <a:pt x="356" y="281"/>
                    <a:pt x="356" y="279"/>
                  </a:cubicBezTo>
                  <a:cubicBezTo>
                    <a:pt x="357" y="277"/>
                    <a:pt x="358" y="276"/>
                    <a:pt x="358" y="274"/>
                  </a:cubicBezTo>
                  <a:cubicBezTo>
                    <a:pt x="358" y="273"/>
                    <a:pt x="357" y="273"/>
                    <a:pt x="357" y="273"/>
                  </a:cubicBezTo>
                  <a:cubicBezTo>
                    <a:pt x="359" y="255"/>
                    <a:pt x="360" y="237"/>
                    <a:pt x="360" y="220"/>
                  </a:cubicBezTo>
                  <a:cubicBezTo>
                    <a:pt x="360" y="219"/>
                    <a:pt x="358" y="219"/>
                    <a:pt x="358" y="220"/>
                  </a:cubicBezTo>
                  <a:cubicBezTo>
                    <a:pt x="358" y="239"/>
                    <a:pt x="356" y="258"/>
                    <a:pt x="354" y="277"/>
                  </a:cubicBezTo>
                  <a:cubicBezTo>
                    <a:pt x="351" y="282"/>
                    <a:pt x="345" y="285"/>
                    <a:pt x="341" y="288"/>
                  </a:cubicBezTo>
                  <a:cubicBezTo>
                    <a:pt x="339" y="290"/>
                    <a:pt x="337" y="291"/>
                    <a:pt x="335" y="293"/>
                  </a:cubicBezTo>
                  <a:cubicBezTo>
                    <a:pt x="337" y="286"/>
                    <a:pt x="339" y="280"/>
                    <a:pt x="340" y="273"/>
                  </a:cubicBezTo>
                  <a:moveTo>
                    <a:pt x="370" y="379"/>
                  </a:moveTo>
                  <a:cubicBezTo>
                    <a:pt x="370" y="379"/>
                    <a:pt x="370" y="379"/>
                    <a:pt x="370" y="380"/>
                  </a:cubicBezTo>
                  <a:cubicBezTo>
                    <a:pt x="365" y="376"/>
                    <a:pt x="360" y="372"/>
                    <a:pt x="354" y="368"/>
                  </a:cubicBezTo>
                  <a:cubicBezTo>
                    <a:pt x="358" y="367"/>
                    <a:pt x="361" y="365"/>
                    <a:pt x="364" y="363"/>
                  </a:cubicBezTo>
                  <a:cubicBezTo>
                    <a:pt x="363" y="367"/>
                    <a:pt x="363" y="370"/>
                    <a:pt x="364" y="374"/>
                  </a:cubicBezTo>
                  <a:cubicBezTo>
                    <a:pt x="364" y="375"/>
                    <a:pt x="366" y="375"/>
                    <a:pt x="367" y="374"/>
                  </a:cubicBezTo>
                  <a:cubicBezTo>
                    <a:pt x="368" y="371"/>
                    <a:pt x="368" y="369"/>
                    <a:pt x="367" y="366"/>
                  </a:cubicBezTo>
                  <a:cubicBezTo>
                    <a:pt x="367" y="365"/>
                    <a:pt x="367" y="365"/>
                    <a:pt x="367" y="366"/>
                  </a:cubicBezTo>
                  <a:cubicBezTo>
                    <a:pt x="367" y="364"/>
                    <a:pt x="367" y="362"/>
                    <a:pt x="367" y="360"/>
                  </a:cubicBezTo>
                  <a:cubicBezTo>
                    <a:pt x="371" y="358"/>
                    <a:pt x="374" y="355"/>
                    <a:pt x="377" y="353"/>
                  </a:cubicBezTo>
                  <a:cubicBezTo>
                    <a:pt x="385" y="347"/>
                    <a:pt x="393" y="340"/>
                    <a:pt x="401" y="334"/>
                  </a:cubicBezTo>
                  <a:cubicBezTo>
                    <a:pt x="401" y="335"/>
                    <a:pt x="401" y="336"/>
                    <a:pt x="401" y="337"/>
                  </a:cubicBezTo>
                  <a:cubicBezTo>
                    <a:pt x="399" y="344"/>
                    <a:pt x="398" y="351"/>
                    <a:pt x="397" y="358"/>
                  </a:cubicBezTo>
                  <a:cubicBezTo>
                    <a:pt x="388" y="365"/>
                    <a:pt x="379" y="372"/>
                    <a:pt x="371" y="379"/>
                  </a:cubicBezTo>
                  <a:cubicBezTo>
                    <a:pt x="370" y="379"/>
                    <a:pt x="370" y="379"/>
                    <a:pt x="370" y="379"/>
                  </a:cubicBezTo>
                  <a:moveTo>
                    <a:pt x="343" y="359"/>
                  </a:moveTo>
                  <a:cubicBezTo>
                    <a:pt x="343" y="359"/>
                    <a:pt x="343" y="359"/>
                    <a:pt x="343" y="358"/>
                  </a:cubicBezTo>
                  <a:cubicBezTo>
                    <a:pt x="344" y="358"/>
                    <a:pt x="343" y="357"/>
                    <a:pt x="343" y="357"/>
                  </a:cubicBezTo>
                  <a:cubicBezTo>
                    <a:pt x="343" y="357"/>
                    <a:pt x="343" y="353"/>
                    <a:pt x="343" y="349"/>
                  </a:cubicBezTo>
                  <a:cubicBezTo>
                    <a:pt x="348" y="344"/>
                    <a:pt x="353" y="340"/>
                    <a:pt x="359" y="335"/>
                  </a:cubicBezTo>
                  <a:cubicBezTo>
                    <a:pt x="362" y="332"/>
                    <a:pt x="367" y="329"/>
                    <a:pt x="371" y="325"/>
                  </a:cubicBezTo>
                  <a:cubicBezTo>
                    <a:pt x="370" y="332"/>
                    <a:pt x="368" y="338"/>
                    <a:pt x="367" y="345"/>
                  </a:cubicBezTo>
                  <a:cubicBezTo>
                    <a:pt x="366" y="349"/>
                    <a:pt x="365" y="354"/>
                    <a:pt x="364" y="359"/>
                  </a:cubicBezTo>
                  <a:cubicBezTo>
                    <a:pt x="360" y="361"/>
                    <a:pt x="356" y="364"/>
                    <a:pt x="352" y="366"/>
                  </a:cubicBezTo>
                  <a:cubicBezTo>
                    <a:pt x="349" y="364"/>
                    <a:pt x="346" y="361"/>
                    <a:pt x="343" y="359"/>
                  </a:cubicBezTo>
                  <a:moveTo>
                    <a:pt x="334" y="298"/>
                  </a:moveTo>
                  <a:cubicBezTo>
                    <a:pt x="340" y="294"/>
                    <a:pt x="345" y="289"/>
                    <a:pt x="350" y="285"/>
                  </a:cubicBezTo>
                  <a:cubicBezTo>
                    <a:pt x="351" y="284"/>
                    <a:pt x="352" y="283"/>
                    <a:pt x="353" y="282"/>
                  </a:cubicBezTo>
                  <a:cubicBezTo>
                    <a:pt x="353" y="286"/>
                    <a:pt x="352" y="290"/>
                    <a:pt x="351" y="294"/>
                  </a:cubicBezTo>
                  <a:cubicBezTo>
                    <a:pt x="350" y="299"/>
                    <a:pt x="349" y="304"/>
                    <a:pt x="348" y="309"/>
                  </a:cubicBezTo>
                  <a:cubicBezTo>
                    <a:pt x="343" y="313"/>
                    <a:pt x="338" y="317"/>
                    <a:pt x="332" y="321"/>
                  </a:cubicBezTo>
                  <a:cubicBezTo>
                    <a:pt x="332" y="322"/>
                    <a:pt x="331" y="322"/>
                    <a:pt x="330" y="323"/>
                  </a:cubicBezTo>
                  <a:cubicBezTo>
                    <a:pt x="331" y="321"/>
                    <a:pt x="331" y="319"/>
                    <a:pt x="331" y="318"/>
                  </a:cubicBezTo>
                  <a:cubicBezTo>
                    <a:pt x="332" y="311"/>
                    <a:pt x="333" y="304"/>
                    <a:pt x="334" y="298"/>
                  </a:cubicBezTo>
                  <a:moveTo>
                    <a:pt x="331" y="327"/>
                  </a:moveTo>
                  <a:cubicBezTo>
                    <a:pt x="336" y="322"/>
                    <a:pt x="342" y="318"/>
                    <a:pt x="347" y="313"/>
                  </a:cubicBezTo>
                  <a:cubicBezTo>
                    <a:pt x="345" y="324"/>
                    <a:pt x="342" y="335"/>
                    <a:pt x="341" y="346"/>
                  </a:cubicBezTo>
                  <a:cubicBezTo>
                    <a:pt x="338" y="348"/>
                    <a:pt x="335" y="350"/>
                    <a:pt x="333" y="353"/>
                  </a:cubicBezTo>
                  <a:cubicBezTo>
                    <a:pt x="332" y="352"/>
                    <a:pt x="331" y="352"/>
                    <a:pt x="330" y="351"/>
                  </a:cubicBezTo>
                  <a:cubicBezTo>
                    <a:pt x="329" y="350"/>
                    <a:pt x="328" y="350"/>
                    <a:pt x="327" y="349"/>
                  </a:cubicBezTo>
                  <a:cubicBezTo>
                    <a:pt x="328" y="349"/>
                    <a:pt x="328" y="348"/>
                    <a:pt x="328" y="347"/>
                  </a:cubicBezTo>
                  <a:cubicBezTo>
                    <a:pt x="329" y="342"/>
                    <a:pt x="330" y="337"/>
                    <a:pt x="330" y="332"/>
                  </a:cubicBezTo>
                  <a:cubicBezTo>
                    <a:pt x="330" y="331"/>
                    <a:pt x="329" y="331"/>
                    <a:pt x="328" y="332"/>
                  </a:cubicBezTo>
                  <a:cubicBezTo>
                    <a:pt x="328" y="336"/>
                    <a:pt x="328" y="340"/>
                    <a:pt x="326" y="344"/>
                  </a:cubicBezTo>
                  <a:cubicBezTo>
                    <a:pt x="325" y="340"/>
                    <a:pt x="327" y="334"/>
                    <a:pt x="328" y="328"/>
                  </a:cubicBezTo>
                  <a:cubicBezTo>
                    <a:pt x="329" y="328"/>
                    <a:pt x="330" y="327"/>
                    <a:pt x="331" y="327"/>
                  </a:cubicBezTo>
                  <a:moveTo>
                    <a:pt x="324" y="346"/>
                  </a:moveTo>
                  <a:cubicBezTo>
                    <a:pt x="320" y="344"/>
                    <a:pt x="317" y="341"/>
                    <a:pt x="313" y="339"/>
                  </a:cubicBezTo>
                  <a:cubicBezTo>
                    <a:pt x="317" y="336"/>
                    <a:pt x="321" y="334"/>
                    <a:pt x="324" y="331"/>
                  </a:cubicBezTo>
                  <a:cubicBezTo>
                    <a:pt x="323" y="336"/>
                    <a:pt x="322" y="342"/>
                    <a:pt x="324" y="346"/>
                  </a:cubicBezTo>
                  <a:moveTo>
                    <a:pt x="340" y="351"/>
                  </a:moveTo>
                  <a:cubicBezTo>
                    <a:pt x="340" y="353"/>
                    <a:pt x="340" y="355"/>
                    <a:pt x="340" y="357"/>
                  </a:cubicBezTo>
                  <a:cubicBezTo>
                    <a:pt x="339" y="356"/>
                    <a:pt x="337" y="356"/>
                    <a:pt x="336" y="355"/>
                  </a:cubicBezTo>
                  <a:cubicBezTo>
                    <a:pt x="338" y="354"/>
                    <a:pt x="339" y="353"/>
                    <a:pt x="340" y="351"/>
                  </a:cubicBezTo>
                  <a:moveTo>
                    <a:pt x="330" y="301"/>
                  </a:moveTo>
                  <a:cubicBezTo>
                    <a:pt x="329" y="309"/>
                    <a:pt x="328" y="318"/>
                    <a:pt x="326" y="326"/>
                  </a:cubicBezTo>
                  <a:cubicBezTo>
                    <a:pt x="322" y="329"/>
                    <a:pt x="319" y="331"/>
                    <a:pt x="315" y="334"/>
                  </a:cubicBezTo>
                  <a:cubicBezTo>
                    <a:pt x="315" y="334"/>
                    <a:pt x="313" y="335"/>
                    <a:pt x="311" y="337"/>
                  </a:cubicBezTo>
                  <a:cubicBezTo>
                    <a:pt x="307" y="334"/>
                    <a:pt x="304" y="331"/>
                    <a:pt x="301" y="328"/>
                  </a:cubicBezTo>
                  <a:cubicBezTo>
                    <a:pt x="301" y="326"/>
                    <a:pt x="301" y="323"/>
                    <a:pt x="301" y="320"/>
                  </a:cubicBezTo>
                  <a:cubicBezTo>
                    <a:pt x="311" y="313"/>
                    <a:pt x="321" y="307"/>
                    <a:pt x="330" y="301"/>
                  </a:cubicBezTo>
                  <a:moveTo>
                    <a:pt x="296" y="324"/>
                  </a:moveTo>
                  <a:cubicBezTo>
                    <a:pt x="297" y="324"/>
                    <a:pt x="297" y="324"/>
                    <a:pt x="298" y="323"/>
                  </a:cubicBezTo>
                  <a:cubicBezTo>
                    <a:pt x="298" y="324"/>
                    <a:pt x="297" y="325"/>
                    <a:pt x="297" y="326"/>
                  </a:cubicBezTo>
                  <a:cubicBezTo>
                    <a:pt x="297" y="325"/>
                    <a:pt x="297" y="325"/>
                    <a:pt x="296" y="324"/>
                  </a:cubicBezTo>
                  <a:moveTo>
                    <a:pt x="298" y="319"/>
                  </a:moveTo>
                  <a:cubicBezTo>
                    <a:pt x="297" y="320"/>
                    <a:pt x="296" y="320"/>
                    <a:pt x="295" y="321"/>
                  </a:cubicBezTo>
                  <a:cubicBezTo>
                    <a:pt x="295" y="321"/>
                    <a:pt x="295" y="321"/>
                    <a:pt x="296" y="321"/>
                  </a:cubicBezTo>
                  <a:cubicBezTo>
                    <a:pt x="296" y="320"/>
                    <a:pt x="295" y="319"/>
                    <a:pt x="294" y="319"/>
                  </a:cubicBezTo>
                  <a:cubicBezTo>
                    <a:pt x="294" y="320"/>
                    <a:pt x="293" y="321"/>
                    <a:pt x="293" y="321"/>
                  </a:cubicBezTo>
                  <a:cubicBezTo>
                    <a:pt x="289" y="318"/>
                    <a:pt x="286" y="315"/>
                    <a:pt x="283" y="312"/>
                  </a:cubicBezTo>
                  <a:cubicBezTo>
                    <a:pt x="286" y="311"/>
                    <a:pt x="288" y="309"/>
                    <a:pt x="289" y="308"/>
                  </a:cubicBezTo>
                  <a:cubicBezTo>
                    <a:pt x="293" y="306"/>
                    <a:pt x="297" y="304"/>
                    <a:pt x="301" y="301"/>
                  </a:cubicBezTo>
                  <a:cubicBezTo>
                    <a:pt x="299" y="307"/>
                    <a:pt x="298" y="313"/>
                    <a:pt x="298" y="319"/>
                  </a:cubicBezTo>
                  <a:moveTo>
                    <a:pt x="285" y="281"/>
                  </a:moveTo>
                  <a:cubicBezTo>
                    <a:pt x="293" y="275"/>
                    <a:pt x="301" y="270"/>
                    <a:pt x="308" y="264"/>
                  </a:cubicBezTo>
                  <a:cubicBezTo>
                    <a:pt x="306" y="273"/>
                    <a:pt x="304" y="282"/>
                    <a:pt x="302" y="292"/>
                  </a:cubicBezTo>
                  <a:cubicBezTo>
                    <a:pt x="302" y="293"/>
                    <a:pt x="302" y="294"/>
                    <a:pt x="302" y="296"/>
                  </a:cubicBezTo>
                  <a:cubicBezTo>
                    <a:pt x="299" y="297"/>
                    <a:pt x="297" y="299"/>
                    <a:pt x="294" y="301"/>
                  </a:cubicBezTo>
                  <a:cubicBezTo>
                    <a:pt x="290" y="304"/>
                    <a:pt x="285" y="306"/>
                    <a:pt x="280" y="309"/>
                  </a:cubicBezTo>
                  <a:cubicBezTo>
                    <a:pt x="279" y="308"/>
                    <a:pt x="278" y="307"/>
                    <a:pt x="277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9" y="298"/>
                    <a:pt x="281" y="291"/>
                    <a:pt x="282" y="283"/>
                  </a:cubicBezTo>
                  <a:cubicBezTo>
                    <a:pt x="283" y="282"/>
                    <a:pt x="284" y="282"/>
                    <a:pt x="285" y="281"/>
                  </a:cubicBezTo>
                  <a:moveTo>
                    <a:pt x="281" y="271"/>
                  </a:moveTo>
                  <a:cubicBezTo>
                    <a:pt x="280" y="274"/>
                    <a:pt x="279" y="278"/>
                    <a:pt x="279" y="282"/>
                  </a:cubicBezTo>
                  <a:cubicBezTo>
                    <a:pt x="275" y="285"/>
                    <a:pt x="271" y="287"/>
                    <a:pt x="267" y="290"/>
                  </a:cubicBezTo>
                  <a:cubicBezTo>
                    <a:pt x="266" y="291"/>
                    <a:pt x="265" y="291"/>
                    <a:pt x="264" y="292"/>
                  </a:cubicBezTo>
                  <a:cubicBezTo>
                    <a:pt x="263" y="291"/>
                    <a:pt x="262" y="290"/>
                    <a:pt x="261" y="289"/>
                  </a:cubicBezTo>
                  <a:cubicBezTo>
                    <a:pt x="261" y="284"/>
                    <a:pt x="261" y="279"/>
                    <a:pt x="262" y="274"/>
                  </a:cubicBezTo>
                  <a:cubicBezTo>
                    <a:pt x="262" y="274"/>
                    <a:pt x="262" y="274"/>
                    <a:pt x="262" y="274"/>
                  </a:cubicBezTo>
                  <a:cubicBezTo>
                    <a:pt x="267" y="271"/>
                    <a:pt x="273" y="269"/>
                    <a:pt x="279" y="267"/>
                  </a:cubicBezTo>
                  <a:cubicBezTo>
                    <a:pt x="280" y="266"/>
                    <a:pt x="281" y="265"/>
                    <a:pt x="282" y="265"/>
                  </a:cubicBezTo>
                  <a:cubicBezTo>
                    <a:pt x="282" y="267"/>
                    <a:pt x="281" y="269"/>
                    <a:pt x="281" y="271"/>
                  </a:cubicBezTo>
                  <a:moveTo>
                    <a:pt x="258" y="286"/>
                  </a:moveTo>
                  <a:cubicBezTo>
                    <a:pt x="256" y="284"/>
                    <a:pt x="254" y="282"/>
                    <a:pt x="252" y="280"/>
                  </a:cubicBezTo>
                  <a:cubicBezTo>
                    <a:pt x="254" y="279"/>
                    <a:pt x="256" y="277"/>
                    <a:pt x="259" y="276"/>
                  </a:cubicBezTo>
                  <a:cubicBezTo>
                    <a:pt x="258" y="279"/>
                    <a:pt x="258" y="282"/>
                    <a:pt x="258" y="284"/>
                  </a:cubicBezTo>
                  <a:cubicBezTo>
                    <a:pt x="258" y="285"/>
                    <a:pt x="258" y="285"/>
                    <a:pt x="258" y="286"/>
                  </a:cubicBezTo>
                  <a:moveTo>
                    <a:pt x="289" y="232"/>
                  </a:moveTo>
                  <a:cubicBezTo>
                    <a:pt x="289" y="233"/>
                    <a:pt x="289" y="233"/>
                    <a:pt x="289" y="233"/>
                  </a:cubicBezTo>
                  <a:cubicBezTo>
                    <a:pt x="287" y="242"/>
                    <a:pt x="285" y="251"/>
                    <a:pt x="283" y="260"/>
                  </a:cubicBezTo>
                  <a:cubicBezTo>
                    <a:pt x="282" y="261"/>
                    <a:pt x="282" y="261"/>
                    <a:pt x="281" y="262"/>
                  </a:cubicBezTo>
                  <a:cubicBezTo>
                    <a:pt x="276" y="264"/>
                    <a:pt x="271" y="266"/>
                    <a:pt x="266" y="268"/>
                  </a:cubicBezTo>
                  <a:cubicBezTo>
                    <a:pt x="265" y="269"/>
                    <a:pt x="264" y="269"/>
                    <a:pt x="262" y="270"/>
                  </a:cubicBezTo>
                  <a:cubicBezTo>
                    <a:pt x="263" y="264"/>
                    <a:pt x="263" y="257"/>
                    <a:pt x="264" y="251"/>
                  </a:cubicBezTo>
                  <a:cubicBezTo>
                    <a:pt x="265" y="251"/>
                    <a:pt x="265" y="250"/>
                    <a:pt x="266" y="250"/>
                  </a:cubicBezTo>
                  <a:cubicBezTo>
                    <a:pt x="274" y="244"/>
                    <a:pt x="282" y="239"/>
                    <a:pt x="289" y="232"/>
                  </a:cubicBezTo>
                  <a:moveTo>
                    <a:pt x="271" y="217"/>
                  </a:moveTo>
                  <a:cubicBezTo>
                    <a:pt x="271" y="217"/>
                    <a:pt x="270" y="217"/>
                    <a:pt x="270" y="217"/>
                  </a:cubicBezTo>
                  <a:cubicBezTo>
                    <a:pt x="270" y="217"/>
                    <a:pt x="270" y="217"/>
                    <a:pt x="270" y="217"/>
                  </a:cubicBezTo>
                  <a:cubicBezTo>
                    <a:pt x="270" y="217"/>
                    <a:pt x="270" y="217"/>
                    <a:pt x="271" y="217"/>
                  </a:cubicBezTo>
                  <a:moveTo>
                    <a:pt x="254" y="235"/>
                  </a:moveTo>
                  <a:cubicBezTo>
                    <a:pt x="258" y="232"/>
                    <a:pt x="262" y="230"/>
                    <a:pt x="266" y="226"/>
                  </a:cubicBezTo>
                  <a:cubicBezTo>
                    <a:pt x="264" y="234"/>
                    <a:pt x="263" y="241"/>
                    <a:pt x="262" y="248"/>
                  </a:cubicBezTo>
                  <a:cubicBezTo>
                    <a:pt x="262" y="248"/>
                    <a:pt x="262" y="249"/>
                    <a:pt x="261" y="249"/>
                  </a:cubicBezTo>
                  <a:cubicBezTo>
                    <a:pt x="254" y="254"/>
                    <a:pt x="246" y="259"/>
                    <a:pt x="238" y="264"/>
                  </a:cubicBezTo>
                  <a:cubicBezTo>
                    <a:pt x="237" y="263"/>
                    <a:pt x="237" y="263"/>
                    <a:pt x="236" y="262"/>
                  </a:cubicBezTo>
                  <a:cubicBezTo>
                    <a:pt x="237" y="256"/>
                    <a:pt x="238" y="250"/>
                    <a:pt x="239" y="243"/>
                  </a:cubicBezTo>
                  <a:cubicBezTo>
                    <a:pt x="244" y="240"/>
                    <a:pt x="248" y="237"/>
                    <a:pt x="254" y="235"/>
                  </a:cubicBezTo>
                  <a:moveTo>
                    <a:pt x="226" y="251"/>
                  </a:moveTo>
                  <a:cubicBezTo>
                    <a:pt x="230" y="249"/>
                    <a:pt x="233" y="247"/>
                    <a:pt x="236" y="245"/>
                  </a:cubicBezTo>
                  <a:cubicBezTo>
                    <a:pt x="235" y="250"/>
                    <a:pt x="234" y="254"/>
                    <a:pt x="233" y="259"/>
                  </a:cubicBezTo>
                  <a:cubicBezTo>
                    <a:pt x="231" y="256"/>
                    <a:pt x="229" y="254"/>
                    <a:pt x="226" y="251"/>
                  </a:cubicBezTo>
                  <a:moveTo>
                    <a:pt x="237" y="236"/>
                  </a:moveTo>
                  <a:cubicBezTo>
                    <a:pt x="237" y="237"/>
                    <a:pt x="237" y="238"/>
                    <a:pt x="237" y="240"/>
                  </a:cubicBezTo>
                  <a:cubicBezTo>
                    <a:pt x="236" y="240"/>
                    <a:pt x="235" y="241"/>
                    <a:pt x="234" y="242"/>
                  </a:cubicBezTo>
                  <a:cubicBezTo>
                    <a:pt x="234" y="242"/>
                    <a:pt x="229" y="246"/>
                    <a:pt x="224" y="248"/>
                  </a:cubicBezTo>
                  <a:cubicBezTo>
                    <a:pt x="224" y="247"/>
                    <a:pt x="223" y="247"/>
                    <a:pt x="222" y="246"/>
                  </a:cubicBezTo>
                  <a:cubicBezTo>
                    <a:pt x="224" y="238"/>
                    <a:pt x="225" y="229"/>
                    <a:pt x="227" y="221"/>
                  </a:cubicBezTo>
                  <a:cubicBezTo>
                    <a:pt x="232" y="217"/>
                    <a:pt x="236" y="214"/>
                    <a:pt x="241" y="210"/>
                  </a:cubicBezTo>
                  <a:cubicBezTo>
                    <a:pt x="240" y="219"/>
                    <a:pt x="239" y="227"/>
                    <a:pt x="237" y="236"/>
                  </a:cubicBezTo>
                  <a:moveTo>
                    <a:pt x="182" y="170"/>
                  </a:moveTo>
                  <a:cubicBezTo>
                    <a:pt x="179" y="162"/>
                    <a:pt x="176" y="155"/>
                    <a:pt x="174" y="147"/>
                  </a:cubicBezTo>
                  <a:cubicBezTo>
                    <a:pt x="174" y="146"/>
                    <a:pt x="174" y="145"/>
                    <a:pt x="174" y="144"/>
                  </a:cubicBezTo>
                  <a:cubicBezTo>
                    <a:pt x="179" y="142"/>
                    <a:pt x="183" y="139"/>
                    <a:pt x="187" y="137"/>
                  </a:cubicBezTo>
                  <a:cubicBezTo>
                    <a:pt x="188" y="136"/>
                    <a:pt x="189" y="136"/>
                    <a:pt x="191" y="135"/>
                  </a:cubicBezTo>
                  <a:cubicBezTo>
                    <a:pt x="189" y="139"/>
                    <a:pt x="188" y="144"/>
                    <a:pt x="187" y="148"/>
                  </a:cubicBezTo>
                  <a:cubicBezTo>
                    <a:pt x="185" y="154"/>
                    <a:pt x="183" y="161"/>
                    <a:pt x="182" y="167"/>
                  </a:cubicBezTo>
                  <a:cubicBezTo>
                    <a:pt x="182" y="168"/>
                    <a:pt x="182" y="169"/>
                    <a:pt x="182" y="170"/>
                  </a:cubicBezTo>
                  <a:moveTo>
                    <a:pt x="180" y="137"/>
                  </a:moveTo>
                  <a:cubicBezTo>
                    <a:pt x="178" y="138"/>
                    <a:pt x="177" y="139"/>
                    <a:pt x="175" y="140"/>
                  </a:cubicBezTo>
                  <a:cubicBezTo>
                    <a:pt x="176" y="136"/>
                    <a:pt x="176" y="132"/>
                    <a:pt x="177" y="129"/>
                  </a:cubicBezTo>
                  <a:cubicBezTo>
                    <a:pt x="181" y="126"/>
                    <a:pt x="186" y="123"/>
                    <a:pt x="191" y="121"/>
                  </a:cubicBezTo>
                  <a:cubicBezTo>
                    <a:pt x="192" y="120"/>
                    <a:pt x="194" y="119"/>
                    <a:pt x="196" y="118"/>
                  </a:cubicBezTo>
                  <a:cubicBezTo>
                    <a:pt x="194" y="122"/>
                    <a:pt x="193" y="126"/>
                    <a:pt x="192" y="131"/>
                  </a:cubicBezTo>
                  <a:cubicBezTo>
                    <a:pt x="188" y="133"/>
                    <a:pt x="184" y="135"/>
                    <a:pt x="180" y="137"/>
                  </a:cubicBezTo>
                  <a:moveTo>
                    <a:pt x="172" y="142"/>
                  </a:moveTo>
                  <a:cubicBezTo>
                    <a:pt x="172" y="142"/>
                    <a:pt x="172" y="142"/>
                    <a:pt x="172" y="142"/>
                  </a:cubicBezTo>
                  <a:cubicBezTo>
                    <a:pt x="171" y="139"/>
                    <a:pt x="170" y="137"/>
                    <a:pt x="169" y="134"/>
                  </a:cubicBezTo>
                  <a:cubicBezTo>
                    <a:pt x="170" y="133"/>
                    <a:pt x="171" y="133"/>
                    <a:pt x="172" y="132"/>
                  </a:cubicBezTo>
                  <a:cubicBezTo>
                    <a:pt x="172" y="135"/>
                    <a:pt x="172" y="138"/>
                    <a:pt x="172" y="142"/>
                  </a:cubicBezTo>
                  <a:moveTo>
                    <a:pt x="185" y="178"/>
                  </a:moveTo>
                  <a:cubicBezTo>
                    <a:pt x="185" y="177"/>
                    <a:pt x="185" y="177"/>
                    <a:pt x="184" y="177"/>
                  </a:cubicBezTo>
                  <a:cubicBezTo>
                    <a:pt x="185" y="176"/>
                    <a:pt x="185" y="176"/>
                    <a:pt x="186" y="176"/>
                  </a:cubicBezTo>
                  <a:cubicBezTo>
                    <a:pt x="191" y="172"/>
                    <a:pt x="196" y="168"/>
                    <a:pt x="202" y="165"/>
                  </a:cubicBezTo>
                  <a:cubicBezTo>
                    <a:pt x="201" y="166"/>
                    <a:pt x="201" y="167"/>
                    <a:pt x="201" y="169"/>
                  </a:cubicBezTo>
                  <a:cubicBezTo>
                    <a:pt x="199" y="174"/>
                    <a:pt x="198" y="179"/>
                    <a:pt x="197" y="185"/>
                  </a:cubicBezTo>
                  <a:cubicBezTo>
                    <a:pt x="194" y="186"/>
                    <a:pt x="192" y="188"/>
                    <a:pt x="189" y="189"/>
                  </a:cubicBezTo>
                  <a:cubicBezTo>
                    <a:pt x="187" y="185"/>
                    <a:pt x="186" y="182"/>
                    <a:pt x="185" y="178"/>
                  </a:cubicBezTo>
                  <a:moveTo>
                    <a:pt x="196" y="189"/>
                  </a:moveTo>
                  <a:cubicBezTo>
                    <a:pt x="195" y="194"/>
                    <a:pt x="195" y="198"/>
                    <a:pt x="194" y="202"/>
                  </a:cubicBezTo>
                  <a:cubicBezTo>
                    <a:pt x="193" y="199"/>
                    <a:pt x="192" y="196"/>
                    <a:pt x="190" y="193"/>
                  </a:cubicBezTo>
                  <a:cubicBezTo>
                    <a:pt x="192" y="192"/>
                    <a:pt x="194" y="191"/>
                    <a:pt x="196" y="189"/>
                  </a:cubicBezTo>
                  <a:moveTo>
                    <a:pt x="197" y="207"/>
                  </a:moveTo>
                  <a:cubicBezTo>
                    <a:pt x="197" y="207"/>
                    <a:pt x="197" y="207"/>
                    <a:pt x="196" y="206"/>
                  </a:cubicBezTo>
                  <a:cubicBezTo>
                    <a:pt x="196" y="203"/>
                    <a:pt x="197" y="200"/>
                    <a:pt x="197" y="198"/>
                  </a:cubicBezTo>
                  <a:cubicBezTo>
                    <a:pt x="198" y="195"/>
                    <a:pt x="198" y="191"/>
                    <a:pt x="199" y="188"/>
                  </a:cubicBezTo>
                  <a:cubicBezTo>
                    <a:pt x="211" y="181"/>
                    <a:pt x="222" y="173"/>
                    <a:pt x="233" y="166"/>
                  </a:cubicBezTo>
                  <a:cubicBezTo>
                    <a:pt x="231" y="177"/>
                    <a:pt x="229" y="188"/>
                    <a:pt x="228" y="199"/>
                  </a:cubicBezTo>
                  <a:cubicBezTo>
                    <a:pt x="224" y="202"/>
                    <a:pt x="220" y="204"/>
                    <a:pt x="217" y="207"/>
                  </a:cubicBezTo>
                  <a:cubicBezTo>
                    <a:pt x="213" y="210"/>
                    <a:pt x="209" y="213"/>
                    <a:pt x="205" y="216"/>
                  </a:cubicBezTo>
                  <a:cubicBezTo>
                    <a:pt x="207" y="214"/>
                    <a:pt x="209" y="212"/>
                    <a:pt x="211" y="210"/>
                  </a:cubicBezTo>
                  <a:cubicBezTo>
                    <a:pt x="212" y="210"/>
                    <a:pt x="211" y="209"/>
                    <a:pt x="211" y="210"/>
                  </a:cubicBezTo>
                  <a:cubicBezTo>
                    <a:pt x="207" y="211"/>
                    <a:pt x="204" y="214"/>
                    <a:pt x="202" y="216"/>
                  </a:cubicBezTo>
                  <a:cubicBezTo>
                    <a:pt x="200" y="214"/>
                    <a:pt x="199" y="211"/>
                    <a:pt x="197" y="208"/>
                  </a:cubicBezTo>
                  <a:cubicBezTo>
                    <a:pt x="197" y="208"/>
                    <a:pt x="197" y="208"/>
                    <a:pt x="198" y="208"/>
                  </a:cubicBezTo>
                  <a:cubicBezTo>
                    <a:pt x="198" y="208"/>
                    <a:pt x="197" y="207"/>
                    <a:pt x="197" y="207"/>
                  </a:cubicBezTo>
                  <a:moveTo>
                    <a:pt x="213" y="213"/>
                  </a:moveTo>
                  <a:cubicBezTo>
                    <a:pt x="218" y="209"/>
                    <a:pt x="223" y="206"/>
                    <a:pt x="227" y="203"/>
                  </a:cubicBezTo>
                  <a:cubicBezTo>
                    <a:pt x="227" y="203"/>
                    <a:pt x="227" y="204"/>
                    <a:pt x="227" y="205"/>
                  </a:cubicBezTo>
                  <a:cubicBezTo>
                    <a:pt x="226" y="210"/>
                    <a:pt x="225" y="214"/>
                    <a:pt x="224" y="219"/>
                  </a:cubicBezTo>
                  <a:cubicBezTo>
                    <a:pt x="220" y="222"/>
                    <a:pt x="215" y="226"/>
                    <a:pt x="210" y="229"/>
                  </a:cubicBezTo>
                  <a:cubicBezTo>
                    <a:pt x="208" y="226"/>
                    <a:pt x="206" y="223"/>
                    <a:pt x="204" y="220"/>
                  </a:cubicBezTo>
                  <a:cubicBezTo>
                    <a:pt x="207" y="218"/>
                    <a:pt x="210" y="216"/>
                    <a:pt x="213" y="213"/>
                  </a:cubicBezTo>
                  <a:moveTo>
                    <a:pt x="242" y="207"/>
                  </a:moveTo>
                  <a:cubicBezTo>
                    <a:pt x="237" y="210"/>
                    <a:pt x="233" y="213"/>
                    <a:pt x="228" y="216"/>
                  </a:cubicBezTo>
                  <a:cubicBezTo>
                    <a:pt x="229" y="211"/>
                    <a:pt x="230" y="206"/>
                    <a:pt x="231" y="202"/>
                  </a:cubicBezTo>
                  <a:cubicBezTo>
                    <a:pt x="231" y="201"/>
                    <a:pt x="231" y="201"/>
                    <a:pt x="231" y="200"/>
                  </a:cubicBezTo>
                  <a:cubicBezTo>
                    <a:pt x="231" y="200"/>
                    <a:pt x="231" y="200"/>
                    <a:pt x="232" y="200"/>
                  </a:cubicBezTo>
                  <a:cubicBezTo>
                    <a:pt x="236" y="196"/>
                    <a:pt x="240" y="193"/>
                    <a:pt x="245" y="189"/>
                  </a:cubicBezTo>
                  <a:cubicBezTo>
                    <a:pt x="244" y="195"/>
                    <a:pt x="243" y="201"/>
                    <a:pt x="242" y="207"/>
                  </a:cubicBezTo>
                  <a:moveTo>
                    <a:pt x="252" y="151"/>
                  </a:moveTo>
                  <a:cubicBezTo>
                    <a:pt x="250" y="162"/>
                    <a:pt x="248" y="173"/>
                    <a:pt x="246" y="184"/>
                  </a:cubicBezTo>
                  <a:cubicBezTo>
                    <a:pt x="246" y="185"/>
                    <a:pt x="245" y="185"/>
                    <a:pt x="245" y="186"/>
                  </a:cubicBezTo>
                  <a:cubicBezTo>
                    <a:pt x="241" y="189"/>
                    <a:pt x="236" y="193"/>
                    <a:pt x="231" y="197"/>
                  </a:cubicBezTo>
                  <a:cubicBezTo>
                    <a:pt x="233" y="185"/>
                    <a:pt x="235" y="174"/>
                    <a:pt x="237" y="163"/>
                  </a:cubicBezTo>
                  <a:cubicBezTo>
                    <a:pt x="242" y="159"/>
                    <a:pt x="247" y="155"/>
                    <a:pt x="252" y="151"/>
                  </a:cubicBezTo>
                  <a:moveTo>
                    <a:pt x="207" y="161"/>
                  </a:moveTo>
                  <a:cubicBezTo>
                    <a:pt x="214" y="156"/>
                    <a:pt x="222" y="152"/>
                    <a:pt x="229" y="148"/>
                  </a:cubicBezTo>
                  <a:cubicBezTo>
                    <a:pt x="232" y="147"/>
                    <a:pt x="234" y="145"/>
                    <a:pt x="237" y="143"/>
                  </a:cubicBezTo>
                  <a:cubicBezTo>
                    <a:pt x="236" y="146"/>
                    <a:pt x="236" y="149"/>
                    <a:pt x="235" y="152"/>
                  </a:cubicBezTo>
                  <a:cubicBezTo>
                    <a:pt x="234" y="156"/>
                    <a:pt x="234" y="159"/>
                    <a:pt x="233" y="163"/>
                  </a:cubicBezTo>
                  <a:cubicBezTo>
                    <a:pt x="231" y="164"/>
                    <a:pt x="229" y="165"/>
                    <a:pt x="227" y="167"/>
                  </a:cubicBezTo>
                  <a:cubicBezTo>
                    <a:pt x="218" y="173"/>
                    <a:pt x="209" y="178"/>
                    <a:pt x="200" y="183"/>
                  </a:cubicBezTo>
                  <a:cubicBezTo>
                    <a:pt x="201" y="179"/>
                    <a:pt x="202" y="175"/>
                    <a:pt x="203" y="171"/>
                  </a:cubicBezTo>
                  <a:cubicBezTo>
                    <a:pt x="204" y="168"/>
                    <a:pt x="204" y="165"/>
                    <a:pt x="205" y="162"/>
                  </a:cubicBezTo>
                  <a:cubicBezTo>
                    <a:pt x="206" y="162"/>
                    <a:pt x="206" y="161"/>
                    <a:pt x="207" y="161"/>
                  </a:cubicBezTo>
                  <a:moveTo>
                    <a:pt x="211" y="124"/>
                  </a:moveTo>
                  <a:cubicBezTo>
                    <a:pt x="208" y="136"/>
                    <a:pt x="206" y="148"/>
                    <a:pt x="203" y="160"/>
                  </a:cubicBezTo>
                  <a:cubicBezTo>
                    <a:pt x="198" y="163"/>
                    <a:pt x="193" y="166"/>
                    <a:pt x="188" y="170"/>
                  </a:cubicBezTo>
                  <a:cubicBezTo>
                    <a:pt x="187" y="171"/>
                    <a:pt x="185" y="172"/>
                    <a:pt x="184" y="173"/>
                  </a:cubicBezTo>
                  <a:cubicBezTo>
                    <a:pt x="184" y="172"/>
                    <a:pt x="184" y="172"/>
                    <a:pt x="184" y="171"/>
                  </a:cubicBezTo>
                  <a:cubicBezTo>
                    <a:pt x="186" y="164"/>
                    <a:pt x="187" y="156"/>
                    <a:pt x="189" y="149"/>
                  </a:cubicBezTo>
                  <a:cubicBezTo>
                    <a:pt x="191" y="144"/>
                    <a:pt x="193" y="138"/>
                    <a:pt x="194" y="133"/>
                  </a:cubicBezTo>
                  <a:cubicBezTo>
                    <a:pt x="200" y="129"/>
                    <a:pt x="206" y="126"/>
                    <a:pt x="212" y="123"/>
                  </a:cubicBezTo>
                  <a:cubicBezTo>
                    <a:pt x="212" y="123"/>
                    <a:pt x="212" y="123"/>
                    <a:pt x="211" y="124"/>
                  </a:cubicBezTo>
                  <a:moveTo>
                    <a:pt x="214" y="107"/>
                  </a:moveTo>
                  <a:cubicBezTo>
                    <a:pt x="215" y="107"/>
                    <a:pt x="216" y="106"/>
                    <a:pt x="217" y="106"/>
                  </a:cubicBezTo>
                  <a:cubicBezTo>
                    <a:pt x="215" y="110"/>
                    <a:pt x="214" y="115"/>
                    <a:pt x="213" y="119"/>
                  </a:cubicBezTo>
                  <a:cubicBezTo>
                    <a:pt x="207" y="122"/>
                    <a:pt x="201" y="125"/>
                    <a:pt x="195" y="129"/>
                  </a:cubicBezTo>
                  <a:cubicBezTo>
                    <a:pt x="197" y="124"/>
                    <a:pt x="198" y="120"/>
                    <a:pt x="199" y="116"/>
                  </a:cubicBezTo>
                  <a:cubicBezTo>
                    <a:pt x="204" y="113"/>
                    <a:pt x="209" y="110"/>
                    <a:pt x="214" y="107"/>
                  </a:cubicBezTo>
                  <a:moveTo>
                    <a:pt x="193" y="79"/>
                  </a:moveTo>
                  <a:cubicBezTo>
                    <a:pt x="196" y="77"/>
                    <a:pt x="197" y="76"/>
                    <a:pt x="199" y="74"/>
                  </a:cubicBezTo>
                  <a:cubicBezTo>
                    <a:pt x="200" y="73"/>
                    <a:pt x="201" y="71"/>
                    <a:pt x="202" y="70"/>
                  </a:cubicBezTo>
                  <a:cubicBezTo>
                    <a:pt x="204" y="67"/>
                    <a:pt x="204" y="67"/>
                    <a:pt x="205" y="70"/>
                  </a:cubicBezTo>
                  <a:cubicBezTo>
                    <a:pt x="204" y="70"/>
                    <a:pt x="205" y="71"/>
                    <a:pt x="205" y="71"/>
                  </a:cubicBezTo>
                  <a:cubicBezTo>
                    <a:pt x="206" y="70"/>
                    <a:pt x="207" y="69"/>
                    <a:pt x="208" y="69"/>
                  </a:cubicBezTo>
                  <a:cubicBezTo>
                    <a:pt x="204" y="81"/>
                    <a:pt x="202" y="94"/>
                    <a:pt x="199" y="107"/>
                  </a:cubicBezTo>
                  <a:cubicBezTo>
                    <a:pt x="198" y="109"/>
                    <a:pt x="197" y="111"/>
                    <a:pt x="197" y="113"/>
                  </a:cubicBezTo>
                  <a:cubicBezTo>
                    <a:pt x="194" y="115"/>
                    <a:pt x="191" y="117"/>
                    <a:pt x="188" y="118"/>
                  </a:cubicBezTo>
                  <a:cubicBezTo>
                    <a:pt x="184" y="120"/>
                    <a:pt x="181" y="122"/>
                    <a:pt x="178" y="124"/>
                  </a:cubicBezTo>
                  <a:cubicBezTo>
                    <a:pt x="179" y="119"/>
                    <a:pt x="180" y="115"/>
                    <a:pt x="181" y="110"/>
                  </a:cubicBezTo>
                  <a:cubicBezTo>
                    <a:pt x="184" y="100"/>
                    <a:pt x="187" y="91"/>
                    <a:pt x="190" y="82"/>
                  </a:cubicBezTo>
                  <a:cubicBezTo>
                    <a:pt x="191" y="81"/>
                    <a:pt x="192" y="80"/>
                    <a:pt x="193" y="79"/>
                  </a:cubicBezTo>
                  <a:moveTo>
                    <a:pt x="175" y="96"/>
                  </a:moveTo>
                  <a:cubicBezTo>
                    <a:pt x="178" y="93"/>
                    <a:pt x="179" y="91"/>
                    <a:pt x="182" y="88"/>
                  </a:cubicBezTo>
                  <a:cubicBezTo>
                    <a:pt x="183" y="86"/>
                    <a:pt x="184" y="85"/>
                    <a:pt x="186" y="84"/>
                  </a:cubicBezTo>
                  <a:cubicBezTo>
                    <a:pt x="181" y="98"/>
                    <a:pt x="175" y="113"/>
                    <a:pt x="173" y="128"/>
                  </a:cubicBezTo>
                  <a:cubicBezTo>
                    <a:pt x="171" y="129"/>
                    <a:pt x="170" y="130"/>
                    <a:pt x="168" y="131"/>
                  </a:cubicBezTo>
                  <a:cubicBezTo>
                    <a:pt x="166" y="124"/>
                    <a:pt x="163" y="117"/>
                    <a:pt x="161" y="110"/>
                  </a:cubicBezTo>
                  <a:cubicBezTo>
                    <a:pt x="165" y="105"/>
                    <a:pt x="170" y="101"/>
                    <a:pt x="175" y="96"/>
                  </a:cubicBezTo>
                  <a:moveTo>
                    <a:pt x="215" y="230"/>
                  </a:moveTo>
                  <a:cubicBezTo>
                    <a:pt x="218" y="227"/>
                    <a:pt x="221" y="225"/>
                    <a:pt x="224" y="223"/>
                  </a:cubicBezTo>
                  <a:cubicBezTo>
                    <a:pt x="222" y="230"/>
                    <a:pt x="221" y="237"/>
                    <a:pt x="221" y="244"/>
                  </a:cubicBezTo>
                  <a:cubicBezTo>
                    <a:pt x="218" y="240"/>
                    <a:pt x="215" y="236"/>
                    <a:pt x="212" y="232"/>
                  </a:cubicBezTo>
                  <a:cubicBezTo>
                    <a:pt x="213" y="231"/>
                    <a:pt x="214" y="230"/>
                    <a:pt x="215" y="230"/>
                  </a:cubicBezTo>
                  <a:moveTo>
                    <a:pt x="240" y="267"/>
                  </a:moveTo>
                  <a:cubicBezTo>
                    <a:pt x="247" y="262"/>
                    <a:pt x="254" y="258"/>
                    <a:pt x="261" y="253"/>
                  </a:cubicBezTo>
                  <a:cubicBezTo>
                    <a:pt x="261" y="254"/>
                    <a:pt x="261" y="255"/>
                    <a:pt x="261" y="257"/>
                  </a:cubicBezTo>
                  <a:cubicBezTo>
                    <a:pt x="260" y="262"/>
                    <a:pt x="259" y="267"/>
                    <a:pt x="259" y="272"/>
                  </a:cubicBezTo>
                  <a:cubicBezTo>
                    <a:pt x="257" y="273"/>
                    <a:pt x="255" y="274"/>
                    <a:pt x="254" y="275"/>
                  </a:cubicBezTo>
                  <a:cubicBezTo>
                    <a:pt x="252" y="275"/>
                    <a:pt x="251" y="276"/>
                    <a:pt x="250" y="277"/>
                  </a:cubicBezTo>
                  <a:cubicBezTo>
                    <a:pt x="247" y="273"/>
                    <a:pt x="243" y="270"/>
                    <a:pt x="240" y="267"/>
                  </a:cubicBezTo>
                  <a:moveTo>
                    <a:pt x="277" y="287"/>
                  </a:moveTo>
                  <a:cubicBezTo>
                    <a:pt x="276" y="293"/>
                    <a:pt x="275" y="299"/>
                    <a:pt x="276" y="305"/>
                  </a:cubicBezTo>
                  <a:cubicBezTo>
                    <a:pt x="273" y="301"/>
                    <a:pt x="269" y="298"/>
                    <a:pt x="266" y="295"/>
                  </a:cubicBezTo>
                  <a:cubicBezTo>
                    <a:pt x="270" y="292"/>
                    <a:pt x="274" y="289"/>
                    <a:pt x="277" y="287"/>
                  </a:cubicBezTo>
                  <a:moveTo>
                    <a:pt x="386" y="392"/>
                  </a:moveTo>
                  <a:cubicBezTo>
                    <a:pt x="381" y="388"/>
                    <a:pt x="377" y="385"/>
                    <a:pt x="373" y="382"/>
                  </a:cubicBezTo>
                  <a:cubicBezTo>
                    <a:pt x="381" y="377"/>
                    <a:pt x="389" y="370"/>
                    <a:pt x="396" y="364"/>
                  </a:cubicBezTo>
                  <a:cubicBezTo>
                    <a:pt x="396" y="367"/>
                    <a:pt x="395" y="370"/>
                    <a:pt x="395" y="373"/>
                  </a:cubicBezTo>
                  <a:cubicBezTo>
                    <a:pt x="395" y="379"/>
                    <a:pt x="396" y="390"/>
                    <a:pt x="393" y="396"/>
                  </a:cubicBezTo>
                  <a:cubicBezTo>
                    <a:pt x="390" y="395"/>
                    <a:pt x="388" y="393"/>
                    <a:pt x="386" y="392"/>
                  </a:cubicBezTo>
                  <a:moveTo>
                    <a:pt x="395" y="398"/>
                  </a:moveTo>
                  <a:cubicBezTo>
                    <a:pt x="396" y="397"/>
                    <a:pt x="396" y="395"/>
                    <a:pt x="397" y="394"/>
                  </a:cubicBezTo>
                  <a:cubicBezTo>
                    <a:pt x="397" y="394"/>
                    <a:pt x="397" y="394"/>
                    <a:pt x="397" y="394"/>
                  </a:cubicBezTo>
                  <a:cubicBezTo>
                    <a:pt x="401" y="392"/>
                    <a:pt x="404" y="389"/>
                    <a:pt x="408" y="387"/>
                  </a:cubicBezTo>
                  <a:cubicBezTo>
                    <a:pt x="408" y="390"/>
                    <a:pt x="408" y="394"/>
                    <a:pt x="408" y="397"/>
                  </a:cubicBezTo>
                  <a:cubicBezTo>
                    <a:pt x="408" y="399"/>
                    <a:pt x="410" y="399"/>
                    <a:pt x="410" y="397"/>
                  </a:cubicBezTo>
                  <a:cubicBezTo>
                    <a:pt x="411" y="393"/>
                    <a:pt x="411" y="389"/>
                    <a:pt x="412" y="385"/>
                  </a:cubicBezTo>
                  <a:cubicBezTo>
                    <a:pt x="420" y="380"/>
                    <a:pt x="427" y="374"/>
                    <a:pt x="435" y="368"/>
                  </a:cubicBezTo>
                  <a:cubicBezTo>
                    <a:pt x="435" y="368"/>
                    <a:pt x="435" y="368"/>
                    <a:pt x="435" y="368"/>
                  </a:cubicBezTo>
                  <a:cubicBezTo>
                    <a:pt x="434" y="375"/>
                    <a:pt x="433" y="382"/>
                    <a:pt x="433" y="388"/>
                  </a:cubicBezTo>
                  <a:cubicBezTo>
                    <a:pt x="427" y="392"/>
                    <a:pt x="421" y="396"/>
                    <a:pt x="415" y="401"/>
                  </a:cubicBezTo>
                  <a:cubicBezTo>
                    <a:pt x="415" y="401"/>
                    <a:pt x="415" y="401"/>
                    <a:pt x="414" y="401"/>
                  </a:cubicBezTo>
                  <a:cubicBezTo>
                    <a:pt x="413" y="403"/>
                    <a:pt x="413" y="403"/>
                    <a:pt x="412" y="405"/>
                  </a:cubicBezTo>
                  <a:cubicBezTo>
                    <a:pt x="406" y="402"/>
                    <a:pt x="401" y="400"/>
                    <a:pt x="396" y="398"/>
                  </a:cubicBezTo>
                  <a:cubicBezTo>
                    <a:pt x="395" y="398"/>
                    <a:pt x="395" y="398"/>
                    <a:pt x="395" y="398"/>
                  </a:cubicBezTo>
                  <a:moveTo>
                    <a:pt x="488" y="436"/>
                  </a:moveTo>
                  <a:cubicBezTo>
                    <a:pt x="492" y="433"/>
                    <a:pt x="496" y="429"/>
                    <a:pt x="501" y="426"/>
                  </a:cubicBezTo>
                  <a:cubicBezTo>
                    <a:pt x="500" y="429"/>
                    <a:pt x="498" y="434"/>
                    <a:pt x="497" y="439"/>
                  </a:cubicBezTo>
                  <a:cubicBezTo>
                    <a:pt x="496" y="438"/>
                    <a:pt x="494" y="438"/>
                    <a:pt x="492" y="438"/>
                  </a:cubicBezTo>
                  <a:cubicBezTo>
                    <a:pt x="491" y="437"/>
                    <a:pt x="489" y="437"/>
                    <a:pt x="488" y="436"/>
                  </a:cubicBezTo>
                  <a:moveTo>
                    <a:pt x="501" y="440"/>
                  </a:moveTo>
                  <a:cubicBezTo>
                    <a:pt x="501" y="439"/>
                    <a:pt x="501" y="439"/>
                    <a:pt x="501" y="439"/>
                  </a:cubicBezTo>
                  <a:cubicBezTo>
                    <a:pt x="501" y="436"/>
                    <a:pt x="502" y="433"/>
                    <a:pt x="503" y="431"/>
                  </a:cubicBezTo>
                  <a:cubicBezTo>
                    <a:pt x="504" y="428"/>
                    <a:pt x="504" y="425"/>
                    <a:pt x="505" y="422"/>
                  </a:cubicBezTo>
                  <a:cubicBezTo>
                    <a:pt x="514" y="416"/>
                    <a:pt x="523" y="409"/>
                    <a:pt x="531" y="403"/>
                  </a:cubicBezTo>
                  <a:cubicBezTo>
                    <a:pt x="531" y="404"/>
                    <a:pt x="531" y="405"/>
                    <a:pt x="531" y="406"/>
                  </a:cubicBezTo>
                  <a:cubicBezTo>
                    <a:pt x="529" y="413"/>
                    <a:pt x="528" y="421"/>
                    <a:pt x="526" y="428"/>
                  </a:cubicBezTo>
                  <a:cubicBezTo>
                    <a:pt x="525" y="430"/>
                    <a:pt x="523" y="432"/>
                    <a:pt x="522" y="435"/>
                  </a:cubicBezTo>
                  <a:cubicBezTo>
                    <a:pt x="521" y="436"/>
                    <a:pt x="524" y="438"/>
                    <a:pt x="525" y="437"/>
                  </a:cubicBezTo>
                  <a:cubicBezTo>
                    <a:pt x="525" y="437"/>
                    <a:pt x="525" y="437"/>
                    <a:pt x="525" y="437"/>
                  </a:cubicBezTo>
                  <a:cubicBezTo>
                    <a:pt x="525" y="436"/>
                    <a:pt x="525" y="436"/>
                    <a:pt x="526" y="436"/>
                  </a:cubicBezTo>
                  <a:cubicBezTo>
                    <a:pt x="526" y="439"/>
                    <a:pt x="525" y="442"/>
                    <a:pt x="526" y="445"/>
                  </a:cubicBezTo>
                  <a:cubicBezTo>
                    <a:pt x="526" y="445"/>
                    <a:pt x="526" y="445"/>
                    <a:pt x="526" y="445"/>
                  </a:cubicBezTo>
                  <a:cubicBezTo>
                    <a:pt x="526" y="447"/>
                    <a:pt x="528" y="447"/>
                    <a:pt x="528" y="445"/>
                  </a:cubicBezTo>
                  <a:cubicBezTo>
                    <a:pt x="529" y="440"/>
                    <a:pt x="529" y="435"/>
                    <a:pt x="530" y="431"/>
                  </a:cubicBezTo>
                  <a:cubicBezTo>
                    <a:pt x="536" y="424"/>
                    <a:pt x="542" y="418"/>
                    <a:pt x="549" y="412"/>
                  </a:cubicBezTo>
                  <a:cubicBezTo>
                    <a:pt x="548" y="417"/>
                    <a:pt x="547" y="422"/>
                    <a:pt x="546" y="427"/>
                  </a:cubicBezTo>
                  <a:cubicBezTo>
                    <a:pt x="546" y="428"/>
                    <a:pt x="545" y="430"/>
                    <a:pt x="545" y="432"/>
                  </a:cubicBezTo>
                  <a:cubicBezTo>
                    <a:pt x="543" y="433"/>
                    <a:pt x="542" y="434"/>
                    <a:pt x="541" y="435"/>
                  </a:cubicBezTo>
                  <a:cubicBezTo>
                    <a:pt x="538" y="437"/>
                    <a:pt x="537" y="439"/>
                    <a:pt x="536" y="442"/>
                  </a:cubicBezTo>
                  <a:cubicBezTo>
                    <a:pt x="536" y="442"/>
                    <a:pt x="537" y="443"/>
                    <a:pt x="538" y="443"/>
                  </a:cubicBezTo>
                  <a:cubicBezTo>
                    <a:pt x="539" y="440"/>
                    <a:pt x="541" y="438"/>
                    <a:pt x="544" y="436"/>
                  </a:cubicBezTo>
                  <a:cubicBezTo>
                    <a:pt x="542" y="441"/>
                    <a:pt x="541" y="447"/>
                    <a:pt x="540" y="452"/>
                  </a:cubicBezTo>
                  <a:cubicBezTo>
                    <a:pt x="539" y="451"/>
                    <a:pt x="537" y="451"/>
                    <a:pt x="536" y="451"/>
                  </a:cubicBezTo>
                  <a:cubicBezTo>
                    <a:pt x="524" y="449"/>
                    <a:pt x="512" y="444"/>
                    <a:pt x="501" y="440"/>
                  </a:cubicBezTo>
                  <a:moveTo>
                    <a:pt x="593" y="458"/>
                  </a:moveTo>
                  <a:cubicBezTo>
                    <a:pt x="593" y="455"/>
                    <a:pt x="594" y="452"/>
                    <a:pt x="594" y="450"/>
                  </a:cubicBezTo>
                  <a:cubicBezTo>
                    <a:pt x="597" y="450"/>
                    <a:pt x="600" y="449"/>
                    <a:pt x="603" y="448"/>
                  </a:cubicBezTo>
                  <a:cubicBezTo>
                    <a:pt x="605" y="447"/>
                    <a:pt x="606" y="446"/>
                    <a:pt x="608" y="445"/>
                  </a:cubicBezTo>
                  <a:cubicBezTo>
                    <a:pt x="609" y="444"/>
                    <a:pt x="610" y="444"/>
                    <a:pt x="611" y="443"/>
                  </a:cubicBezTo>
                  <a:cubicBezTo>
                    <a:pt x="611" y="444"/>
                    <a:pt x="611" y="445"/>
                    <a:pt x="611" y="446"/>
                  </a:cubicBezTo>
                  <a:cubicBezTo>
                    <a:pt x="611" y="446"/>
                    <a:pt x="609" y="447"/>
                    <a:pt x="609" y="448"/>
                  </a:cubicBezTo>
                  <a:cubicBezTo>
                    <a:pt x="608" y="448"/>
                    <a:pt x="609" y="449"/>
                    <a:pt x="609" y="448"/>
                  </a:cubicBezTo>
                  <a:cubicBezTo>
                    <a:pt x="612" y="447"/>
                    <a:pt x="615" y="446"/>
                    <a:pt x="614" y="442"/>
                  </a:cubicBezTo>
                  <a:cubicBezTo>
                    <a:pt x="613" y="441"/>
                    <a:pt x="613" y="441"/>
                    <a:pt x="613" y="441"/>
                  </a:cubicBezTo>
                  <a:cubicBezTo>
                    <a:pt x="610" y="441"/>
                    <a:pt x="608" y="443"/>
                    <a:pt x="606" y="445"/>
                  </a:cubicBezTo>
                  <a:cubicBezTo>
                    <a:pt x="602" y="447"/>
                    <a:pt x="598" y="448"/>
                    <a:pt x="594" y="447"/>
                  </a:cubicBezTo>
                  <a:cubicBezTo>
                    <a:pt x="595" y="444"/>
                    <a:pt x="595" y="441"/>
                    <a:pt x="596" y="438"/>
                  </a:cubicBezTo>
                  <a:cubicBezTo>
                    <a:pt x="597" y="437"/>
                    <a:pt x="598" y="435"/>
                    <a:pt x="599" y="434"/>
                  </a:cubicBezTo>
                  <a:cubicBezTo>
                    <a:pt x="602" y="430"/>
                    <a:pt x="606" y="427"/>
                    <a:pt x="609" y="423"/>
                  </a:cubicBezTo>
                  <a:cubicBezTo>
                    <a:pt x="609" y="422"/>
                    <a:pt x="609" y="421"/>
                    <a:pt x="608" y="421"/>
                  </a:cubicBezTo>
                  <a:cubicBezTo>
                    <a:pt x="608" y="421"/>
                    <a:pt x="607" y="421"/>
                    <a:pt x="607" y="421"/>
                  </a:cubicBezTo>
                  <a:cubicBezTo>
                    <a:pt x="606" y="421"/>
                    <a:pt x="606" y="422"/>
                    <a:pt x="607" y="423"/>
                  </a:cubicBezTo>
                  <a:cubicBezTo>
                    <a:pt x="607" y="423"/>
                    <a:pt x="607" y="423"/>
                    <a:pt x="607" y="423"/>
                  </a:cubicBezTo>
                  <a:cubicBezTo>
                    <a:pt x="604" y="426"/>
                    <a:pt x="600" y="428"/>
                    <a:pt x="597" y="431"/>
                  </a:cubicBezTo>
                  <a:cubicBezTo>
                    <a:pt x="599" y="426"/>
                    <a:pt x="600" y="421"/>
                    <a:pt x="601" y="416"/>
                  </a:cubicBezTo>
                  <a:cubicBezTo>
                    <a:pt x="605" y="413"/>
                    <a:pt x="609" y="411"/>
                    <a:pt x="612" y="409"/>
                  </a:cubicBezTo>
                  <a:cubicBezTo>
                    <a:pt x="614" y="408"/>
                    <a:pt x="616" y="407"/>
                    <a:pt x="619" y="407"/>
                  </a:cubicBezTo>
                  <a:cubicBezTo>
                    <a:pt x="619" y="407"/>
                    <a:pt x="619" y="407"/>
                    <a:pt x="620" y="407"/>
                  </a:cubicBezTo>
                  <a:cubicBezTo>
                    <a:pt x="621" y="407"/>
                    <a:pt x="622" y="406"/>
                    <a:pt x="622" y="405"/>
                  </a:cubicBezTo>
                  <a:cubicBezTo>
                    <a:pt x="623" y="405"/>
                    <a:pt x="624" y="404"/>
                    <a:pt x="624" y="404"/>
                  </a:cubicBezTo>
                  <a:cubicBezTo>
                    <a:pt x="619" y="422"/>
                    <a:pt x="614" y="441"/>
                    <a:pt x="612" y="459"/>
                  </a:cubicBezTo>
                  <a:cubicBezTo>
                    <a:pt x="608" y="459"/>
                    <a:pt x="604" y="459"/>
                    <a:pt x="600" y="459"/>
                  </a:cubicBezTo>
                  <a:cubicBezTo>
                    <a:pt x="598" y="458"/>
                    <a:pt x="595" y="458"/>
                    <a:pt x="593" y="458"/>
                  </a:cubicBezTo>
                  <a:moveTo>
                    <a:pt x="641" y="461"/>
                  </a:moveTo>
                  <a:cubicBezTo>
                    <a:pt x="641" y="456"/>
                    <a:pt x="642" y="452"/>
                    <a:pt x="642" y="448"/>
                  </a:cubicBezTo>
                  <a:cubicBezTo>
                    <a:pt x="641" y="447"/>
                    <a:pt x="640" y="447"/>
                    <a:pt x="640" y="448"/>
                  </a:cubicBezTo>
                  <a:cubicBezTo>
                    <a:pt x="641" y="451"/>
                    <a:pt x="640" y="456"/>
                    <a:pt x="639" y="461"/>
                  </a:cubicBezTo>
                  <a:cubicBezTo>
                    <a:pt x="638" y="461"/>
                    <a:pt x="638" y="461"/>
                    <a:pt x="637" y="461"/>
                  </a:cubicBezTo>
                  <a:cubicBezTo>
                    <a:pt x="638" y="457"/>
                    <a:pt x="639" y="453"/>
                    <a:pt x="639" y="450"/>
                  </a:cubicBezTo>
                  <a:cubicBezTo>
                    <a:pt x="641" y="443"/>
                    <a:pt x="643" y="435"/>
                    <a:pt x="644" y="428"/>
                  </a:cubicBezTo>
                  <a:cubicBezTo>
                    <a:pt x="646" y="421"/>
                    <a:pt x="648" y="414"/>
                    <a:pt x="650" y="407"/>
                  </a:cubicBezTo>
                  <a:cubicBezTo>
                    <a:pt x="650" y="407"/>
                    <a:pt x="651" y="407"/>
                    <a:pt x="651" y="406"/>
                  </a:cubicBezTo>
                  <a:cubicBezTo>
                    <a:pt x="653" y="403"/>
                    <a:pt x="653" y="401"/>
                    <a:pt x="652" y="398"/>
                  </a:cubicBezTo>
                  <a:cubicBezTo>
                    <a:pt x="653" y="396"/>
                    <a:pt x="653" y="394"/>
                    <a:pt x="654" y="392"/>
                  </a:cubicBezTo>
                  <a:cubicBezTo>
                    <a:pt x="655" y="392"/>
                    <a:pt x="657" y="391"/>
                    <a:pt x="659" y="391"/>
                  </a:cubicBezTo>
                  <a:cubicBezTo>
                    <a:pt x="659" y="391"/>
                    <a:pt x="659" y="392"/>
                    <a:pt x="660" y="392"/>
                  </a:cubicBezTo>
                  <a:cubicBezTo>
                    <a:pt x="661" y="394"/>
                    <a:pt x="663" y="392"/>
                    <a:pt x="662" y="391"/>
                  </a:cubicBezTo>
                  <a:cubicBezTo>
                    <a:pt x="662" y="390"/>
                    <a:pt x="662" y="390"/>
                    <a:pt x="662" y="389"/>
                  </a:cubicBezTo>
                  <a:cubicBezTo>
                    <a:pt x="667" y="388"/>
                    <a:pt x="671" y="386"/>
                    <a:pt x="676" y="384"/>
                  </a:cubicBezTo>
                  <a:cubicBezTo>
                    <a:pt x="675" y="387"/>
                    <a:pt x="675" y="390"/>
                    <a:pt x="674" y="393"/>
                  </a:cubicBezTo>
                  <a:cubicBezTo>
                    <a:pt x="671" y="406"/>
                    <a:pt x="668" y="419"/>
                    <a:pt x="664" y="432"/>
                  </a:cubicBezTo>
                  <a:cubicBezTo>
                    <a:pt x="663" y="438"/>
                    <a:pt x="662" y="444"/>
                    <a:pt x="661" y="450"/>
                  </a:cubicBezTo>
                  <a:cubicBezTo>
                    <a:pt x="660" y="454"/>
                    <a:pt x="658" y="458"/>
                    <a:pt x="658" y="462"/>
                  </a:cubicBezTo>
                  <a:cubicBezTo>
                    <a:pt x="656" y="462"/>
                    <a:pt x="655" y="461"/>
                    <a:pt x="653" y="461"/>
                  </a:cubicBezTo>
                  <a:cubicBezTo>
                    <a:pt x="649" y="461"/>
                    <a:pt x="645" y="461"/>
                    <a:pt x="641" y="461"/>
                  </a:cubicBezTo>
                  <a:moveTo>
                    <a:pt x="690" y="465"/>
                  </a:moveTo>
                  <a:cubicBezTo>
                    <a:pt x="690" y="461"/>
                    <a:pt x="690" y="457"/>
                    <a:pt x="692" y="454"/>
                  </a:cubicBezTo>
                  <a:cubicBezTo>
                    <a:pt x="695" y="458"/>
                    <a:pt x="699" y="462"/>
                    <a:pt x="703" y="466"/>
                  </a:cubicBezTo>
                  <a:cubicBezTo>
                    <a:pt x="699" y="466"/>
                    <a:pt x="695" y="465"/>
                    <a:pt x="690" y="465"/>
                  </a:cubicBezTo>
                  <a:moveTo>
                    <a:pt x="727" y="466"/>
                  </a:moveTo>
                  <a:cubicBezTo>
                    <a:pt x="727" y="466"/>
                    <a:pt x="727" y="465"/>
                    <a:pt x="726" y="465"/>
                  </a:cubicBezTo>
                  <a:cubicBezTo>
                    <a:pt x="725" y="460"/>
                    <a:pt x="724" y="455"/>
                    <a:pt x="723" y="449"/>
                  </a:cubicBezTo>
                  <a:cubicBezTo>
                    <a:pt x="723" y="444"/>
                    <a:pt x="722" y="439"/>
                    <a:pt x="721" y="434"/>
                  </a:cubicBezTo>
                  <a:cubicBezTo>
                    <a:pt x="722" y="431"/>
                    <a:pt x="723" y="428"/>
                    <a:pt x="723" y="425"/>
                  </a:cubicBezTo>
                  <a:cubicBezTo>
                    <a:pt x="726" y="424"/>
                    <a:pt x="729" y="423"/>
                    <a:pt x="732" y="422"/>
                  </a:cubicBezTo>
                  <a:cubicBezTo>
                    <a:pt x="733" y="425"/>
                    <a:pt x="733" y="427"/>
                    <a:pt x="733" y="430"/>
                  </a:cubicBezTo>
                  <a:cubicBezTo>
                    <a:pt x="734" y="438"/>
                    <a:pt x="735" y="447"/>
                    <a:pt x="736" y="456"/>
                  </a:cubicBezTo>
                  <a:cubicBezTo>
                    <a:pt x="735" y="460"/>
                    <a:pt x="734" y="463"/>
                    <a:pt x="734" y="466"/>
                  </a:cubicBezTo>
                  <a:cubicBezTo>
                    <a:pt x="732" y="466"/>
                    <a:pt x="729" y="466"/>
                    <a:pt x="727" y="466"/>
                  </a:cubicBezTo>
                  <a:moveTo>
                    <a:pt x="741" y="466"/>
                  </a:moveTo>
                  <a:cubicBezTo>
                    <a:pt x="741" y="465"/>
                    <a:pt x="741" y="463"/>
                    <a:pt x="741" y="462"/>
                  </a:cubicBezTo>
                  <a:cubicBezTo>
                    <a:pt x="740" y="460"/>
                    <a:pt x="740" y="459"/>
                    <a:pt x="740" y="457"/>
                  </a:cubicBezTo>
                  <a:cubicBezTo>
                    <a:pt x="741" y="452"/>
                    <a:pt x="742" y="448"/>
                    <a:pt x="743" y="443"/>
                  </a:cubicBezTo>
                  <a:cubicBezTo>
                    <a:pt x="744" y="439"/>
                    <a:pt x="745" y="435"/>
                    <a:pt x="746" y="432"/>
                  </a:cubicBezTo>
                  <a:cubicBezTo>
                    <a:pt x="747" y="434"/>
                    <a:pt x="747" y="437"/>
                    <a:pt x="748" y="439"/>
                  </a:cubicBezTo>
                  <a:cubicBezTo>
                    <a:pt x="749" y="446"/>
                    <a:pt x="750" y="453"/>
                    <a:pt x="752" y="459"/>
                  </a:cubicBezTo>
                  <a:cubicBezTo>
                    <a:pt x="753" y="460"/>
                    <a:pt x="754" y="463"/>
                    <a:pt x="755" y="465"/>
                  </a:cubicBezTo>
                  <a:cubicBezTo>
                    <a:pt x="750" y="466"/>
                    <a:pt x="746" y="466"/>
                    <a:pt x="741" y="466"/>
                  </a:cubicBezTo>
                  <a:moveTo>
                    <a:pt x="777" y="490"/>
                  </a:moveTo>
                  <a:cubicBezTo>
                    <a:pt x="773" y="487"/>
                    <a:pt x="772" y="483"/>
                    <a:pt x="776" y="479"/>
                  </a:cubicBezTo>
                  <a:cubicBezTo>
                    <a:pt x="779" y="476"/>
                    <a:pt x="783" y="474"/>
                    <a:pt x="787" y="471"/>
                  </a:cubicBezTo>
                  <a:cubicBezTo>
                    <a:pt x="787" y="475"/>
                    <a:pt x="787" y="479"/>
                    <a:pt x="786" y="483"/>
                  </a:cubicBezTo>
                  <a:cubicBezTo>
                    <a:pt x="786" y="488"/>
                    <a:pt x="785" y="492"/>
                    <a:pt x="785" y="497"/>
                  </a:cubicBezTo>
                  <a:cubicBezTo>
                    <a:pt x="783" y="494"/>
                    <a:pt x="780" y="492"/>
                    <a:pt x="777" y="490"/>
                  </a:cubicBezTo>
                  <a:moveTo>
                    <a:pt x="192" y="318"/>
                  </a:moveTo>
                  <a:cubicBezTo>
                    <a:pt x="196" y="322"/>
                    <a:pt x="199" y="327"/>
                    <a:pt x="203" y="332"/>
                  </a:cubicBezTo>
                  <a:cubicBezTo>
                    <a:pt x="203" y="334"/>
                    <a:pt x="203" y="337"/>
                    <a:pt x="203" y="339"/>
                  </a:cubicBezTo>
                  <a:cubicBezTo>
                    <a:pt x="204" y="350"/>
                    <a:pt x="202" y="360"/>
                    <a:pt x="201" y="370"/>
                  </a:cubicBezTo>
                  <a:cubicBezTo>
                    <a:pt x="200" y="382"/>
                    <a:pt x="197" y="395"/>
                    <a:pt x="195" y="407"/>
                  </a:cubicBezTo>
                  <a:cubicBezTo>
                    <a:pt x="192" y="403"/>
                    <a:pt x="188" y="399"/>
                    <a:pt x="185" y="395"/>
                  </a:cubicBezTo>
                  <a:cubicBezTo>
                    <a:pt x="185" y="393"/>
                    <a:pt x="185" y="392"/>
                    <a:pt x="186" y="390"/>
                  </a:cubicBezTo>
                  <a:cubicBezTo>
                    <a:pt x="187" y="381"/>
                    <a:pt x="189" y="372"/>
                    <a:pt x="190" y="362"/>
                  </a:cubicBezTo>
                  <a:cubicBezTo>
                    <a:pt x="192" y="347"/>
                    <a:pt x="192" y="333"/>
                    <a:pt x="192" y="318"/>
                  </a:cubicBezTo>
                  <a:moveTo>
                    <a:pt x="205" y="363"/>
                  </a:moveTo>
                  <a:cubicBezTo>
                    <a:pt x="206" y="355"/>
                    <a:pt x="207" y="345"/>
                    <a:pt x="206" y="336"/>
                  </a:cubicBezTo>
                  <a:cubicBezTo>
                    <a:pt x="209" y="341"/>
                    <a:pt x="213" y="345"/>
                    <a:pt x="216" y="350"/>
                  </a:cubicBezTo>
                  <a:cubicBezTo>
                    <a:pt x="216" y="365"/>
                    <a:pt x="213" y="381"/>
                    <a:pt x="210" y="395"/>
                  </a:cubicBezTo>
                  <a:cubicBezTo>
                    <a:pt x="209" y="404"/>
                    <a:pt x="208" y="412"/>
                    <a:pt x="207" y="420"/>
                  </a:cubicBezTo>
                  <a:cubicBezTo>
                    <a:pt x="204" y="417"/>
                    <a:pt x="202" y="414"/>
                    <a:pt x="199" y="411"/>
                  </a:cubicBezTo>
                  <a:cubicBezTo>
                    <a:pt x="201" y="395"/>
                    <a:pt x="203" y="379"/>
                    <a:pt x="205" y="363"/>
                  </a:cubicBezTo>
                  <a:moveTo>
                    <a:pt x="190" y="314"/>
                  </a:moveTo>
                  <a:cubicBezTo>
                    <a:pt x="190" y="340"/>
                    <a:pt x="187" y="366"/>
                    <a:pt x="182" y="391"/>
                  </a:cubicBezTo>
                  <a:cubicBezTo>
                    <a:pt x="175" y="383"/>
                    <a:pt x="169" y="375"/>
                    <a:pt x="162" y="367"/>
                  </a:cubicBezTo>
                  <a:cubicBezTo>
                    <a:pt x="164" y="354"/>
                    <a:pt x="164" y="342"/>
                    <a:pt x="166" y="330"/>
                  </a:cubicBezTo>
                  <a:cubicBezTo>
                    <a:pt x="169" y="315"/>
                    <a:pt x="172" y="301"/>
                    <a:pt x="171" y="286"/>
                  </a:cubicBezTo>
                  <a:cubicBezTo>
                    <a:pt x="172" y="288"/>
                    <a:pt x="173" y="290"/>
                    <a:pt x="174" y="292"/>
                  </a:cubicBezTo>
                  <a:cubicBezTo>
                    <a:pt x="179" y="299"/>
                    <a:pt x="184" y="307"/>
                    <a:pt x="190" y="314"/>
                  </a:cubicBezTo>
                  <a:moveTo>
                    <a:pt x="153" y="259"/>
                  </a:moveTo>
                  <a:cubicBezTo>
                    <a:pt x="152" y="259"/>
                    <a:pt x="152" y="259"/>
                    <a:pt x="152" y="260"/>
                  </a:cubicBezTo>
                  <a:cubicBezTo>
                    <a:pt x="151" y="282"/>
                    <a:pt x="146" y="303"/>
                    <a:pt x="143" y="325"/>
                  </a:cubicBezTo>
                  <a:cubicBezTo>
                    <a:pt x="142" y="328"/>
                    <a:pt x="141" y="333"/>
                    <a:pt x="140" y="338"/>
                  </a:cubicBezTo>
                  <a:cubicBezTo>
                    <a:pt x="135" y="332"/>
                    <a:pt x="130" y="325"/>
                    <a:pt x="126" y="318"/>
                  </a:cubicBezTo>
                  <a:cubicBezTo>
                    <a:pt x="126" y="316"/>
                    <a:pt x="127" y="313"/>
                    <a:pt x="127" y="311"/>
                  </a:cubicBezTo>
                  <a:cubicBezTo>
                    <a:pt x="129" y="300"/>
                    <a:pt x="130" y="289"/>
                    <a:pt x="131" y="278"/>
                  </a:cubicBezTo>
                  <a:cubicBezTo>
                    <a:pt x="133" y="261"/>
                    <a:pt x="134" y="245"/>
                    <a:pt x="134" y="229"/>
                  </a:cubicBezTo>
                  <a:cubicBezTo>
                    <a:pt x="140" y="239"/>
                    <a:pt x="146" y="249"/>
                    <a:pt x="153" y="259"/>
                  </a:cubicBezTo>
                  <a:moveTo>
                    <a:pt x="67" y="235"/>
                  </a:moveTo>
                  <a:cubicBezTo>
                    <a:pt x="70" y="224"/>
                    <a:pt x="72" y="213"/>
                    <a:pt x="76" y="202"/>
                  </a:cubicBezTo>
                  <a:cubicBezTo>
                    <a:pt x="79" y="190"/>
                    <a:pt x="81" y="178"/>
                    <a:pt x="84" y="167"/>
                  </a:cubicBezTo>
                  <a:cubicBezTo>
                    <a:pt x="85" y="160"/>
                    <a:pt x="87" y="154"/>
                    <a:pt x="88" y="147"/>
                  </a:cubicBezTo>
                  <a:cubicBezTo>
                    <a:pt x="92" y="157"/>
                    <a:pt x="96" y="166"/>
                    <a:pt x="101" y="175"/>
                  </a:cubicBezTo>
                  <a:cubicBezTo>
                    <a:pt x="100" y="182"/>
                    <a:pt x="99" y="189"/>
                    <a:pt x="97" y="195"/>
                  </a:cubicBezTo>
                  <a:cubicBezTo>
                    <a:pt x="94" y="207"/>
                    <a:pt x="90" y="218"/>
                    <a:pt x="88" y="231"/>
                  </a:cubicBezTo>
                  <a:cubicBezTo>
                    <a:pt x="87" y="239"/>
                    <a:pt x="85" y="247"/>
                    <a:pt x="83" y="256"/>
                  </a:cubicBezTo>
                  <a:cubicBezTo>
                    <a:pt x="77" y="249"/>
                    <a:pt x="72" y="242"/>
                    <a:pt x="67" y="235"/>
                  </a:cubicBezTo>
                  <a:moveTo>
                    <a:pt x="86" y="259"/>
                  </a:moveTo>
                  <a:cubicBezTo>
                    <a:pt x="88" y="248"/>
                    <a:pt x="90" y="236"/>
                    <a:pt x="92" y="224"/>
                  </a:cubicBezTo>
                  <a:cubicBezTo>
                    <a:pt x="95" y="213"/>
                    <a:pt x="99" y="202"/>
                    <a:pt x="101" y="191"/>
                  </a:cubicBezTo>
                  <a:cubicBezTo>
                    <a:pt x="102" y="187"/>
                    <a:pt x="103" y="183"/>
                    <a:pt x="103" y="179"/>
                  </a:cubicBezTo>
                  <a:cubicBezTo>
                    <a:pt x="103" y="180"/>
                    <a:pt x="104" y="180"/>
                    <a:pt x="104" y="181"/>
                  </a:cubicBezTo>
                  <a:cubicBezTo>
                    <a:pt x="108" y="188"/>
                    <a:pt x="113" y="195"/>
                    <a:pt x="117" y="202"/>
                  </a:cubicBezTo>
                  <a:cubicBezTo>
                    <a:pt x="116" y="207"/>
                    <a:pt x="115" y="213"/>
                    <a:pt x="115" y="218"/>
                  </a:cubicBezTo>
                  <a:cubicBezTo>
                    <a:pt x="113" y="230"/>
                    <a:pt x="111" y="240"/>
                    <a:pt x="108" y="251"/>
                  </a:cubicBezTo>
                  <a:cubicBezTo>
                    <a:pt x="106" y="261"/>
                    <a:pt x="103" y="270"/>
                    <a:pt x="101" y="280"/>
                  </a:cubicBezTo>
                  <a:cubicBezTo>
                    <a:pt x="96" y="273"/>
                    <a:pt x="91" y="266"/>
                    <a:pt x="86" y="259"/>
                  </a:cubicBezTo>
                  <a:moveTo>
                    <a:pt x="114" y="243"/>
                  </a:moveTo>
                  <a:cubicBezTo>
                    <a:pt x="117" y="232"/>
                    <a:pt x="117" y="221"/>
                    <a:pt x="119" y="210"/>
                  </a:cubicBezTo>
                  <a:cubicBezTo>
                    <a:pt x="119" y="209"/>
                    <a:pt x="119" y="207"/>
                    <a:pt x="119" y="206"/>
                  </a:cubicBezTo>
                  <a:cubicBezTo>
                    <a:pt x="123" y="212"/>
                    <a:pt x="127" y="219"/>
                    <a:pt x="131" y="225"/>
                  </a:cubicBezTo>
                  <a:cubicBezTo>
                    <a:pt x="132" y="246"/>
                    <a:pt x="129" y="265"/>
                    <a:pt x="127" y="286"/>
                  </a:cubicBezTo>
                  <a:cubicBezTo>
                    <a:pt x="126" y="295"/>
                    <a:pt x="124" y="304"/>
                    <a:pt x="123" y="314"/>
                  </a:cubicBezTo>
                  <a:cubicBezTo>
                    <a:pt x="116" y="304"/>
                    <a:pt x="110" y="293"/>
                    <a:pt x="103" y="284"/>
                  </a:cubicBezTo>
                  <a:cubicBezTo>
                    <a:pt x="106" y="270"/>
                    <a:pt x="110" y="256"/>
                    <a:pt x="114" y="243"/>
                  </a:cubicBezTo>
                  <a:moveTo>
                    <a:pt x="142" y="342"/>
                  </a:moveTo>
                  <a:cubicBezTo>
                    <a:pt x="143" y="339"/>
                    <a:pt x="144" y="336"/>
                    <a:pt x="144" y="334"/>
                  </a:cubicBezTo>
                  <a:cubicBezTo>
                    <a:pt x="146" y="326"/>
                    <a:pt x="147" y="318"/>
                    <a:pt x="148" y="309"/>
                  </a:cubicBezTo>
                  <a:cubicBezTo>
                    <a:pt x="151" y="293"/>
                    <a:pt x="154" y="277"/>
                    <a:pt x="154" y="261"/>
                  </a:cubicBezTo>
                  <a:cubicBezTo>
                    <a:pt x="158" y="267"/>
                    <a:pt x="162" y="273"/>
                    <a:pt x="166" y="279"/>
                  </a:cubicBezTo>
                  <a:cubicBezTo>
                    <a:pt x="166" y="280"/>
                    <a:pt x="166" y="281"/>
                    <a:pt x="167" y="281"/>
                  </a:cubicBezTo>
                  <a:cubicBezTo>
                    <a:pt x="167" y="281"/>
                    <a:pt x="167" y="281"/>
                    <a:pt x="168" y="282"/>
                  </a:cubicBezTo>
                  <a:cubicBezTo>
                    <a:pt x="168" y="282"/>
                    <a:pt x="168" y="282"/>
                    <a:pt x="168" y="283"/>
                  </a:cubicBezTo>
                  <a:cubicBezTo>
                    <a:pt x="171" y="288"/>
                    <a:pt x="167" y="309"/>
                    <a:pt x="166" y="313"/>
                  </a:cubicBezTo>
                  <a:cubicBezTo>
                    <a:pt x="165" y="321"/>
                    <a:pt x="163" y="329"/>
                    <a:pt x="162" y="338"/>
                  </a:cubicBezTo>
                  <a:cubicBezTo>
                    <a:pt x="161" y="344"/>
                    <a:pt x="160" y="351"/>
                    <a:pt x="160" y="358"/>
                  </a:cubicBezTo>
                  <a:cubicBezTo>
                    <a:pt x="159" y="359"/>
                    <a:pt x="160" y="361"/>
                    <a:pt x="160" y="364"/>
                  </a:cubicBezTo>
                  <a:cubicBezTo>
                    <a:pt x="155" y="358"/>
                    <a:pt x="151" y="353"/>
                    <a:pt x="147" y="348"/>
                  </a:cubicBezTo>
                  <a:cubicBezTo>
                    <a:pt x="145" y="346"/>
                    <a:pt x="144" y="344"/>
                    <a:pt x="142" y="342"/>
                  </a:cubicBezTo>
                  <a:moveTo>
                    <a:pt x="210" y="423"/>
                  </a:moveTo>
                  <a:cubicBezTo>
                    <a:pt x="210" y="422"/>
                    <a:pt x="210" y="420"/>
                    <a:pt x="210" y="419"/>
                  </a:cubicBezTo>
                  <a:cubicBezTo>
                    <a:pt x="212" y="408"/>
                    <a:pt x="213" y="397"/>
                    <a:pt x="215" y="387"/>
                  </a:cubicBezTo>
                  <a:cubicBezTo>
                    <a:pt x="217" y="376"/>
                    <a:pt x="218" y="364"/>
                    <a:pt x="219" y="353"/>
                  </a:cubicBezTo>
                  <a:cubicBezTo>
                    <a:pt x="219" y="353"/>
                    <a:pt x="219" y="353"/>
                    <a:pt x="219" y="353"/>
                  </a:cubicBezTo>
                  <a:cubicBezTo>
                    <a:pt x="221" y="357"/>
                    <a:pt x="224" y="360"/>
                    <a:pt x="227" y="363"/>
                  </a:cubicBezTo>
                  <a:cubicBezTo>
                    <a:pt x="228" y="370"/>
                    <a:pt x="229" y="376"/>
                    <a:pt x="229" y="383"/>
                  </a:cubicBezTo>
                  <a:cubicBezTo>
                    <a:pt x="230" y="391"/>
                    <a:pt x="229" y="400"/>
                    <a:pt x="228" y="409"/>
                  </a:cubicBezTo>
                  <a:cubicBezTo>
                    <a:pt x="227" y="418"/>
                    <a:pt x="226" y="428"/>
                    <a:pt x="224" y="437"/>
                  </a:cubicBezTo>
                  <a:cubicBezTo>
                    <a:pt x="221" y="434"/>
                    <a:pt x="218" y="431"/>
                    <a:pt x="215" y="428"/>
                  </a:cubicBezTo>
                  <a:cubicBezTo>
                    <a:pt x="213" y="426"/>
                    <a:pt x="211" y="425"/>
                    <a:pt x="210" y="423"/>
                  </a:cubicBezTo>
                  <a:moveTo>
                    <a:pt x="790" y="577"/>
                  </a:moveTo>
                  <a:cubicBezTo>
                    <a:pt x="790" y="573"/>
                    <a:pt x="791" y="568"/>
                    <a:pt x="793" y="563"/>
                  </a:cubicBezTo>
                  <a:cubicBezTo>
                    <a:pt x="795" y="554"/>
                    <a:pt x="795" y="544"/>
                    <a:pt x="794" y="535"/>
                  </a:cubicBezTo>
                  <a:cubicBezTo>
                    <a:pt x="794" y="533"/>
                    <a:pt x="792" y="533"/>
                    <a:pt x="792" y="535"/>
                  </a:cubicBezTo>
                  <a:cubicBezTo>
                    <a:pt x="791" y="547"/>
                    <a:pt x="790" y="558"/>
                    <a:pt x="787" y="569"/>
                  </a:cubicBezTo>
                  <a:cubicBezTo>
                    <a:pt x="787" y="572"/>
                    <a:pt x="786" y="575"/>
                    <a:pt x="786" y="578"/>
                  </a:cubicBezTo>
                  <a:cubicBezTo>
                    <a:pt x="782" y="579"/>
                    <a:pt x="777" y="580"/>
                    <a:pt x="772" y="581"/>
                  </a:cubicBezTo>
                  <a:cubicBezTo>
                    <a:pt x="773" y="579"/>
                    <a:pt x="773" y="577"/>
                    <a:pt x="773" y="575"/>
                  </a:cubicBezTo>
                  <a:cubicBezTo>
                    <a:pt x="773" y="569"/>
                    <a:pt x="775" y="560"/>
                    <a:pt x="770" y="555"/>
                  </a:cubicBezTo>
                  <a:cubicBezTo>
                    <a:pt x="769" y="554"/>
                    <a:pt x="767" y="556"/>
                    <a:pt x="768" y="557"/>
                  </a:cubicBezTo>
                  <a:cubicBezTo>
                    <a:pt x="772" y="561"/>
                    <a:pt x="770" y="572"/>
                    <a:pt x="769" y="581"/>
                  </a:cubicBezTo>
                  <a:cubicBezTo>
                    <a:pt x="763" y="582"/>
                    <a:pt x="757" y="583"/>
                    <a:pt x="751" y="584"/>
                  </a:cubicBezTo>
                  <a:cubicBezTo>
                    <a:pt x="751" y="583"/>
                    <a:pt x="751" y="582"/>
                    <a:pt x="751" y="581"/>
                  </a:cubicBezTo>
                  <a:cubicBezTo>
                    <a:pt x="753" y="568"/>
                    <a:pt x="757" y="556"/>
                    <a:pt x="752" y="544"/>
                  </a:cubicBezTo>
                  <a:cubicBezTo>
                    <a:pt x="752" y="542"/>
                    <a:pt x="749" y="543"/>
                    <a:pt x="750" y="544"/>
                  </a:cubicBezTo>
                  <a:cubicBezTo>
                    <a:pt x="754" y="557"/>
                    <a:pt x="749" y="569"/>
                    <a:pt x="748" y="582"/>
                  </a:cubicBezTo>
                  <a:cubicBezTo>
                    <a:pt x="748" y="583"/>
                    <a:pt x="748" y="584"/>
                    <a:pt x="748" y="584"/>
                  </a:cubicBezTo>
                  <a:cubicBezTo>
                    <a:pt x="742" y="585"/>
                    <a:pt x="737" y="585"/>
                    <a:pt x="731" y="586"/>
                  </a:cubicBezTo>
                  <a:cubicBezTo>
                    <a:pt x="731" y="586"/>
                    <a:pt x="730" y="586"/>
                    <a:pt x="730" y="586"/>
                  </a:cubicBezTo>
                  <a:cubicBezTo>
                    <a:pt x="730" y="583"/>
                    <a:pt x="731" y="580"/>
                    <a:pt x="731" y="577"/>
                  </a:cubicBezTo>
                  <a:cubicBezTo>
                    <a:pt x="732" y="566"/>
                    <a:pt x="732" y="555"/>
                    <a:pt x="733" y="544"/>
                  </a:cubicBezTo>
                  <a:cubicBezTo>
                    <a:pt x="733" y="542"/>
                    <a:pt x="729" y="542"/>
                    <a:pt x="729" y="544"/>
                  </a:cubicBezTo>
                  <a:cubicBezTo>
                    <a:pt x="729" y="556"/>
                    <a:pt x="728" y="567"/>
                    <a:pt x="727" y="579"/>
                  </a:cubicBezTo>
                  <a:cubicBezTo>
                    <a:pt x="727" y="582"/>
                    <a:pt x="727" y="584"/>
                    <a:pt x="726" y="586"/>
                  </a:cubicBezTo>
                  <a:cubicBezTo>
                    <a:pt x="721" y="587"/>
                    <a:pt x="715" y="588"/>
                    <a:pt x="709" y="589"/>
                  </a:cubicBezTo>
                  <a:cubicBezTo>
                    <a:pt x="710" y="578"/>
                    <a:pt x="712" y="567"/>
                    <a:pt x="712" y="556"/>
                  </a:cubicBezTo>
                  <a:cubicBezTo>
                    <a:pt x="711" y="555"/>
                    <a:pt x="711" y="555"/>
                    <a:pt x="711" y="556"/>
                  </a:cubicBezTo>
                  <a:cubicBezTo>
                    <a:pt x="710" y="567"/>
                    <a:pt x="708" y="578"/>
                    <a:pt x="707" y="590"/>
                  </a:cubicBezTo>
                  <a:cubicBezTo>
                    <a:pt x="701" y="591"/>
                    <a:pt x="696" y="591"/>
                    <a:pt x="690" y="592"/>
                  </a:cubicBezTo>
                  <a:cubicBezTo>
                    <a:pt x="690" y="588"/>
                    <a:pt x="691" y="584"/>
                    <a:pt x="691" y="581"/>
                  </a:cubicBezTo>
                  <a:cubicBezTo>
                    <a:pt x="691" y="574"/>
                    <a:pt x="691" y="568"/>
                    <a:pt x="690" y="561"/>
                  </a:cubicBezTo>
                  <a:cubicBezTo>
                    <a:pt x="689" y="557"/>
                    <a:pt x="687" y="552"/>
                    <a:pt x="686" y="548"/>
                  </a:cubicBezTo>
                  <a:cubicBezTo>
                    <a:pt x="686" y="546"/>
                    <a:pt x="684" y="547"/>
                    <a:pt x="684" y="548"/>
                  </a:cubicBezTo>
                  <a:cubicBezTo>
                    <a:pt x="685" y="554"/>
                    <a:pt x="687" y="559"/>
                    <a:pt x="688" y="564"/>
                  </a:cubicBezTo>
                  <a:cubicBezTo>
                    <a:pt x="688" y="571"/>
                    <a:pt x="688" y="578"/>
                    <a:pt x="688" y="584"/>
                  </a:cubicBezTo>
                  <a:cubicBezTo>
                    <a:pt x="688" y="587"/>
                    <a:pt x="687" y="589"/>
                    <a:pt x="687" y="592"/>
                  </a:cubicBezTo>
                  <a:cubicBezTo>
                    <a:pt x="686" y="592"/>
                    <a:pt x="684" y="592"/>
                    <a:pt x="683" y="592"/>
                  </a:cubicBezTo>
                  <a:cubicBezTo>
                    <a:pt x="678" y="592"/>
                    <a:pt x="673" y="592"/>
                    <a:pt x="668" y="592"/>
                  </a:cubicBezTo>
                  <a:cubicBezTo>
                    <a:pt x="668" y="589"/>
                    <a:pt x="669" y="585"/>
                    <a:pt x="668" y="582"/>
                  </a:cubicBezTo>
                  <a:cubicBezTo>
                    <a:pt x="668" y="573"/>
                    <a:pt x="664" y="563"/>
                    <a:pt x="664" y="554"/>
                  </a:cubicBezTo>
                  <a:cubicBezTo>
                    <a:pt x="664" y="553"/>
                    <a:pt x="662" y="553"/>
                    <a:pt x="662" y="554"/>
                  </a:cubicBezTo>
                  <a:cubicBezTo>
                    <a:pt x="661" y="564"/>
                    <a:pt x="666" y="575"/>
                    <a:pt x="666" y="585"/>
                  </a:cubicBezTo>
                  <a:cubicBezTo>
                    <a:pt x="666" y="588"/>
                    <a:pt x="665" y="590"/>
                    <a:pt x="665" y="592"/>
                  </a:cubicBezTo>
                  <a:cubicBezTo>
                    <a:pt x="659" y="592"/>
                    <a:pt x="653" y="592"/>
                    <a:pt x="648" y="591"/>
                  </a:cubicBezTo>
                  <a:cubicBezTo>
                    <a:pt x="647" y="586"/>
                    <a:pt x="647" y="581"/>
                    <a:pt x="646" y="575"/>
                  </a:cubicBezTo>
                  <a:cubicBezTo>
                    <a:pt x="645" y="569"/>
                    <a:pt x="644" y="563"/>
                    <a:pt x="642" y="557"/>
                  </a:cubicBezTo>
                  <a:cubicBezTo>
                    <a:pt x="641" y="552"/>
                    <a:pt x="641" y="547"/>
                    <a:pt x="638" y="543"/>
                  </a:cubicBezTo>
                  <a:cubicBezTo>
                    <a:pt x="637" y="542"/>
                    <a:pt x="635" y="544"/>
                    <a:pt x="636" y="545"/>
                  </a:cubicBezTo>
                  <a:cubicBezTo>
                    <a:pt x="640" y="550"/>
                    <a:pt x="641" y="560"/>
                    <a:pt x="642" y="567"/>
                  </a:cubicBezTo>
                  <a:cubicBezTo>
                    <a:pt x="643" y="575"/>
                    <a:pt x="643" y="583"/>
                    <a:pt x="644" y="591"/>
                  </a:cubicBezTo>
                  <a:cubicBezTo>
                    <a:pt x="637" y="591"/>
                    <a:pt x="629" y="590"/>
                    <a:pt x="622" y="590"/>
                  </a:cubicBezTo>
                  <a:cubicBezTo>
                    <a:pt x="621" y="582"/>
                    <a:pt x="621" y="574"/>
                    <a:pt x="621" y="567"/>
                  </a:cubicBezTo>
                  <a:cubicBezTo>
                    <a:pt x="620" y="559"/>
                    <a:pt x="619" y="549"/>
                    <a:pt x="614" y="543"/>
                  </a:cubicBezTo>
                  <a:cubicBezTo>
                    <a:pt x="613" y="542"/>
                    <a:pt x="611" y="544"/>
                    <a:pt x="612" y="545"/>
                  </a:cubicBezTo>
                  <a:cubicBezTo>
                    <a:pt x="619" y="553"/>
                    <a:pt x="618" y="567"/>
                    <a:pt x="617" y="576"/>
                  </a:cubicBezTo>
                  <a:cubicBezTo>
                    <a:pt x="617" y="581"/>
                    <a:pt x="618" y="585"/>
                    <a:pt x="619" y="589"/>
                  </a:cubicBezTo>
                  <a:cubicBezTo>
                    <a:pt x="613" y="589"/>
                    <a:pt x="608" y="588"/>
                    <a:pt x="603" y="588"/>
                  </a:cubicBezTo>
                  <a:cubicBezTo>
                    <a:pt x="603" y="586"/>
                    <a:pt x="603" y="584"/>
                    <a:pt x="603" y="582"/>
                  </a:cubicBezTo>
                  <a:cubicBezTo>
                    <a:pt x="603" y="570"/>
                    <a:pt x="605" y="554"/>
                    <a:pt x="598" y="543"/>
                  </a:cubicBezTo>
                  <a:cubicBezTo>
                    <a:pt x="597" y="542"/>
                    <a:pt x="595" y="543"/>
                    <a:pt x="596" y="545"/>
                  </a:cubicBezTo>
                  <a:cubicBezTo>
                    <a:pt x="603" y="557"/>
                    <a:pt x="599" y="573"/>
                    <a:pt x="599" y="587"/>
                  </a:cubicBezTo>
                  <a:cubicBezTo>
                    <a:pt x="595" y="587"/>
                    <a:pt x="590" y="586"/>
                    <a:pt x="585" y="585"/>
                  </a:cubicBezTo>
                  <a:cubicBezTo>
                    <a:pt x="585" y="578"/>
                    <a:pt x="583" y="570"/>
                    <a:pt x="582" y="563"/>
                  </a:cubicBezTo>
                  <a:cubicBezTo>
                    <a:pt x="581" y="557"/>
                    <a:pt x="581" y="552"/>
                    <a:pt x="580" y="546"/>
                  </a:cubicBezTo>
                  <a:cubicBezTo>
                    <a:pt x="580" y="543"/>
                    <a:pt x="579" y="542"/>
                    <a:pt x="577" y="540"/>
                  </a:cubicBezTo>
                  <a:cubicBezTo>
                    <a:pt x="577" y="539"/>
                    <a:pt x="576" y="540"/>
                    <a:pt x="577" y="540"/>
                  </a:cubicBezTo>
                  <a:cubicBezTo>
                    <a:pt x="580" y="544"/>
                    <a:pt x="578" y="549"/>
                    <a:pt x="578" y="553"/>
                  </a:cubicBezTo>
                  <a:cubicBezTo>
                    <a:pt x="578" y="557"/>
                    <a:pt x="579" y="561"/>
                    <a:pt x="579" y="565"/>
                  </a:cubicBezTo>
                  <a:cubicBezTo>
                    <a:pt x="579" y="568"/>
                    <a:pt x="579" y="572"/>
                    <a:pt x="580" y="575"/>
                  </a:cubicBezTo>
                  <a:cubicBezTo>
                    <a:pt x="580" y="577"/>
                    <a:pt x="580" y="581"/>
                    <a:pt x="580" y="584"/>
                  </a:cubicBezTo>
                  <a:cubicBezTo>
                    <a:pt x="579" y="584"/>
                    <a:pt x="579" y="584"/>
                    <a:pt x="578" y="584"/>
                  </a:cubicBezTo>
                  <a:cubicBezTo>
                    <a:pt x="575" y="583"/>
                    <a:pt x="572" y="582"/>
                    <a:pt x="569" y="582"/>
                  </a:cubicBezTo>
                  <a:cubicBezTo>
                    <a:pt x="569" y="574"/>
                    <a:pt x="569" y="566"/>
                    <a:pt x="568" y="559"/>
                  </a:cubicBezTo>
                  <a:cubicBezTo>
                    <a:pt x="567" y="551"/>
                    <a:pt x="562" y="533"/>
                    <a:pt x="551" y="537"/>
                  </a:cubicBezTo>
                  <a:cubicBezTo>
                    <a:pt x="550" y="538"/>
                    <a:pt x="550" y="539"/>
                    <a:pt x="551" y="539"/>
                  </a:cubicBezTo>
                  <a:cubicBezTo>
                    <a:pt x="558" y="537"/>
                    <a:pt x="563" y="546"/>
                    <a:pt x="564" y="551"/>
                  </a:cubicBezTo>
                  <a:cubicBezTo>
                    <a:pt x="566" y="557"/>
                    <a:pt x="566" y="563"/>
                    <a:pt x="565" y="568"/>
                  </a:cubicBezTo>
                  <a:cubicBezTo>
                    <a:pt x="565" y="572"/>
                    <a:pt x="565" y="577"/>
                    <a:pt x="565" y="581"/>
                  </a:cubicBezTo>
                  <a:cubicBezTo>
                    <a:pt x="556" y="579"/>
                    <a:pt x="547" y="577"/>
                    <a:pt x="538" y="576"/>
                  </a:cubicBezTo>
                  <a:cubicBezTo>
                    <a:pt x="538" y="573"/>
                    <a:pt x="538" y="571"/>
                    <a:pt x="538" y="568"/>
                  </a:cubicBezTo>
                  <a:cubicBezTo>
                    <a:pt x="538" y="557"/>
                    <a:pt x="535" y="542"/>
                    <a:pt x="530" y="531"/>
                  </a:cubicBezTo>
                  <a:cubicBezTo>
                    <a:pt x="529" y="530"/>
                    <a:pt x="527" y="531"/>
                    <a:pt x="528" y="533"/>
                  </a:cubicBezTo>
                  <a:cubicBezTo>
                    <a:pt x="534" y="545"/>
                    <a:pt x="536" y="561"/>
                    <a:pt x="535" y="575"/>
                  </a:cubicBezTo>
                  <a:cubicBezTo>
                    <a:pt x="531" y="574"/>
                    <a:pt x="526" y="573"/>
                    <a:pt x="521" y="573"/>
                  </a:cubicBezTo>
                  <a:cubicBezTo>
                    <a:pt x="521" y="568"/>
                    <a:pt x="520" y="563"/>
                    <a:pt x="520" y="558"/>
                  </a:cubicBezTo>
                  <a:cubicBezTo>
                    <a:pt x="520" y="549"/>
                    <a:pt x="520" y="539"/>
                    <a:pt x="514" y="531"/>
                  </a:cubicBezTo>
                  <a:cubicBezTo>
                    <a:pt x="513" y="530"/>
                    <a:pt x="511" y="531"/>
                    <a:pt x="512" y="533"/>
                  </a:cubicBezTo>
                  <a:cubicBezTo>
                    <a:pt x="518" y="541"/>
                    <a:pt x="518" y="553"/>
                    <a:pt x="518" y="563"/>
                  </a:cubicBezTo>
                  <a:cubicBezTo>
                    <a:pt x="518" y="566"/>
                    <a:pt x="518" y="569"/>
                    <a:pt x="518" y="572"/>
                  </a:cubicBezTo>
                  <a:cubicBezTo>
                    <a:pt x="514" y="571"/>
                    <a:pt x="510" y="571"/>
                    <a:pt x="507" y="570"/>
                  </a:cubicBezTo>
                  <a:cubicBezTo>
                    <a:pt x="507" y="563"/>
                    <a:pt x="507" y="557"/>
                    <a:pt x="507" y="550"/>
                  </a:cubicBezTo>
                  <a:cubicBezTo>
                    <a:pt x="506" y="539"/>
                    <a:pt x="505" y="529"/>
                    <a:pt x="496" y="521"/>
                  </a:cubicBezTo>
                  <a:cubicBezTo>
                    <a:pt x="495" y="520"/>
                    <a:pt x="493" y="522"/>
                    <a:pt x="494" y="523"/>
                  </a:cubicBezTo>
                  <a:cubicBezTo>
                    <a:pt x="504" y="532"/>
                    <a:pt x="504" y="545"/>
                    <a:pt x="503" y="557"/>
                  </a:cubicBezTo>
                  <a:cubicBezTo>
                    <a:pt x="503" y="561"/>
                    <a:pt x="503" y="565"/>
                    <a:pt x="503" y="569"/>
                  </a:cubicBezTo>
                  <a:cubicBezTo>
                    <a:pt x="497" y="568"/>
                    <a:pt x="491" y="567"/>
                    <a:pt x="485" y="566"/>
                  </a:cubicBezTo>
                  <a:cubicBezTo>
                    <a:pt x="485" y="560"/>
                    <a:pt x="485" y="554"/>
                    <a:pt x="484" y="548"/>
                  </a:cubicBezTo>
                  <a:cubicBezTo>
                    <a:pt x="483" y="537"/>
                    <a:pt x="481" y="527"/>
                    <a:pt x="474" y="519"/>
                  </a:cubicBezTo>
                  <a:cubicBezTo>
                    <a:pt x="473" y="518"/>
                    <a:pt x="471" y="520"/>
                    <a:pt x="472" y="521"/>
                  </a:cubicBezTo>
                  <a:cubicBezTo>
                    <a:pt x="479" y="530"/>
                    <a:pt x="481" y="543"/>
                    <a:pt x="481" y="554"/>
                  </a:cubicBezTo>
                  <a:cubicBezTo>
                    <a:pt x="481" y="558"/>
                    <a:pt x="481" y="561"/>
                    <a:pt x="481" y="565"/>
                  </a:cubicBezTo>
                  <a:cubicBezTo>
                    <a:pt x="480" y="565"/>
                    <a:pt x="479" y="565"/>
                    <a:pt x="477" y="564"/>
                  </a:cubicBezTo>
                  <a:cubicBezTo>
                    <a:pt x="475" y="564"/>
                    <a:pt x="472" y="563"/>
                    <a:pt x="469" y="562"/>
                  </a:cubicBezTo>
                  <a:cubicBezTo>
                    <a:pt x="469" y="560"/>
                    <a:pt x="468" y="559"/>
                    <a:pt x="468" y="557"/>
                  </a:cubicBezTo>
                  <a:cubicBezTo>
                    <a:pt x="467" y="551"/>
                    <a:pt x="466" y="545"/>
                    <a:pt x="465" y="540"/>
                  </a:cubicBezTo>
                  <a:cubicBezTo>
                    <a:pt x="462" y="530"/>
                    <a:pt x="456" y="519"/>
                    <a:pt x="445" y="521"/>
                  </a:cubicBezTo>
                  <a:cubicBezTo>
                    <a:pt x="444" y="521"/>
                    <a:pt x="444" y="523"/>
                    <a:pt x="445" y="523"/>
                  </a:cubicBezTo>
                  <a:cubicBezTo>
                    <a:pt x="458" y="521"/>
                    <a:pt x="462" y="539"/>
                    <a:pt x="464" y="549"/>
                  </a:cubicBezTo>
                  <a:cubicBezTo>
                    <a:pt x="465" y="552"/>
                    <a:pt x="465" y="556"/>
                    <a:pt x="466" y="560"/>
                  </a:cubicBezTo>
                  <a:cubicBezTo>
                    <a:pt x="466" y="560"/>
                    <a:pt x="466" y="561"/>
                    <a:pt x="466" y="561"/>
                  </a:cubicBezTo>
                  <a:cubicBezTo>
                    <a:pt x="455" y="558"/>
                    <a:pt x="443" y="554"/>
                    <a:pt x="432" y="551"/>
                  </a:cubicBezTo>
                  <a:cubicBezTo>
                    <a:pt x="432" y="549"/>
                    <a:pt x="431" y="547"/>
                    <a:pt x="431" y="546"/>
                  </a:cubicBezTo>
                  <a:cubicBezTo>
                    <a:pt x="430" y="544"/>
                    <a:pt x="427" y="544"/>
                    <a:pt x="427" y="546"/>
                  </a:cubicBezTo>
                  <a:cubicBezTo>
                    <a:pt x="428" y="547"/>
                    <a:pt x="428" y="548"/>
                    <a:pt x="428" y="549"/>
                  </a:cubicBezTo>
                  <a:cubicBezTo>
                    <a:pt x="422" y="548"/>
                    <a:pt x="416" y="546"/>
                    <a:pt x="410" y="544"/>
                  </a:cubicBezTo>
                  <a:cubicBezTo>
                    <a:pt x="409" y="542"/>
                    <a:pt x="409" y="541"/>
                    <a:pt x="409" y="540"/>
                  </a:cubicBezTo>
                  <a:cubicBezTo>
                    <a:pt x="405" y="530"/>
                    <a:pt x="401" y="520"/>
                    <a:pt x="396" y="511"/>
                  </a:cubicBezTo>
                  <a:cubicBezTo>
                    <a:pt x="395" y="510"/>
                    <a:pt x="393" y="511"/>
                    <a:pt x="394" y="513"/>
                  </a:cubicBezTo>
                  <a:cubicBezTo>
                    <a:pt x="399" y="522"/>
                    <a:pt x="403" y="532"/>
                    <a:pt x="406" y="543"/>
                  </a:cubicBezTo>
                  <a:cubicBezTo>
                    <a:pt x="404" y="542"/>
                    <a:pt x="401" y="541"/>
                    <a:pt x="398" y="540"/>
                  </a:cubicBezTo>
                  <a:cubicBezTo>
                    <a:pt x="396" y="539"/>
                    <a:pt x="394" y="539"/>
                    <a:pt x="392" y="538"/>
                  </a:cubicBezTo>
                  <a:cubicBezTo>
                    <a:pt x="392" y="531"/>
                    <a:pt x="391" y="525"/>
                    <a:pt x="388" y="520"/>
                  </a:cubicBezTo>
                  <a:cubicBezTo>
                    <a:pt x="387" y="519"/>
                    <a:pt x="386" y="519"/>
                    <a:pt x="386" y="520"/>
                  </a:cubicBezTo>
                  <a:cubicBezTo>
                    <a:pt x="389" y="526"/>
                    <a:pt x="390" y="531"/>
                    <a:pt x="390" y="537"/>
                  </a:cubicBezTo>
                  <a:cubicBezTo>
                    <a:pt x="387" y="536"/>
                    <a:pt x="384" y="534"/>
                    <a:pt x="381" y="533"/>
                  </a:cubicBezTo>
                  <a:cubicBezTo>
                    <a:pt x="377" y="531"/>
                    <a:pt x="372" y="528"/>
                    <a:pt x="367" y="526"/>
                  </a:cubicBezTo>
                  <a:cubicBezTo>
                    <a:pt x="367" y="517"/>
                    <a:pt x="366" y="508"/>
                    <a:pt x="364" y="500"/>
                  </a:cubicBezTo>
                  <a:cubicBezTo>
                    <a:pt x="364" y="500"/>
                    <a:pt x="363" y="499"/>
                    <a:pt x="362" y="500"/>
                  </a:cubicBezTo>
                  <a:cubicBezTo>
                    <a:pt x="361" y="501"/>
                    <a:pt x="360" y="502"/>
                    <a:pt x="359" y="503"/>
                  </a:cubicBezTo>
                  <a:cubicBezTo>
                    <a:pt x="358" y="504"/>
                    <a:pt x="358" y="505"/>
                    <a:pt x="359" y="505"/>
                  </a:cubicBezTo>
                  <a:cubicBezTo>
                    <a:pt x="367" y="502"/>
                    <a:pt x="364" y="515"/>
                    <a:pt x="364" y="520"/>
                  </a:cubicBezTo>
                  <a:cubicBezTo>
                    <a:pt x="364" y="521"/>
                    <a:pt x="364" y="523"/>
                    <a:pt x="364" y="524"/>
                  </a:cubicBezTo>
                  <a:cubicBezTo>
                    <a:pt x="359" y="522"/>
                    <a:pt x="354" y="520"/>
                    <a:pt x="350" y="518"/>
                  </a:cubicBezTo>
                  <a:cubicBezTo>
                    <a:pt x="351" y="506"/>
                    <a:pt x="351" y="496"/>
                    <a:pt x="346" y="485"/>
                  </a:cubicBezTo>
                  <a:cubicBezTo>
                    <a:pt x="345" y="484"/>
                    <a:pt x="343" y="485"/>
                    <a:pt x="344" y="487"/>
                  </a:cubicBezTo>
                  <a:cubicBezTo>
                    <a:pt x="348" y="496"/>
                    <a:pt x="348" y="506"/>
                    <a:pt x="347" y="516"/>
                  </a:cubicBezTo>
                  <a:cubicBezTo>
                    <a:pt x="344" y="515"/>
                    <a:pt x="340" y="513"/>
                    <a:pt x="336" y="511"/>
                  </a:cubicBezTo>
                  <a:cubicBezTo>
                    <a:pt x="334" y="510"/>
                    <a:pt x="331" y="508"/>
                    <a:pt x="328" y="507"/>
                  </a:cubicBezTo>
                  <a:cubicBezTo>
                    <a:pt x="329" y="505"/>
                    <a:pt x="329" y="502"/>
                    <a:pt x="330" y="500"/>
                  </a:cubicBezTo>
                  <a:cubicBezTo>
                    <a:pt x="331" y="488"/>
                    <a:pt x="332" y="475"/>
                    <a:pt x="328" y="464"/>
                  </a:cubicBezTo>
                  <a:cubicBezTo>
                    <a:pt x="328" y="462"/>
                    <a:pt x="326" y="463"/>
                    <a:pt x="326" y="464"/>
                  </a:cubicBezTo>
                  <a:cubicBezTo>
                    <a:pt x="330" y="478"/>
                    <a:pt x="328" y="492"/>
                    <a:pt x="326" y="506"/>
                  </a:cubicBezTo>
                  <a:cubicBezTo>
                    <a:pt x="320" y="503"/>
                    <a:pt x="314" y="499"/>
                    <a:pt x="308" y="496"/>
                  </a:cubicBezTo>
                  <a:cubicBezTo>
                    <a:pt x="309" y="492"/>
                    <a:pt x="309" y="488"/>
                    <a:pt x="310" y="484"/>
                  </a:cubicBezTo>
                  <a:cubicBezTo>
                    <a:pt x="313" y="470"/>
                    <a:pt x="314" y="457"/>
                    <a:pt x="314" y="442"/>
                  </a:cubicBezTo>
                  <a:cubicBezTo>
                    <a:pt x="314" y="440"/>
                    <a:pt x="312" y="440"/>
                    <a:pt x="312" y="442"/>
                  </a:cubicBezTo>
                  <a:cubicBezTo>
                    <a:pt x="312" y="460"/>
                    <a:pt x="308" y="477"/>
                    <a:pt x="306" y="495"/>
                  </a:cubicBezTo>
                  <a:cubicBezTo>
                    <a:pt x="299" y="491"/>
                    <a:pt x="292" y="487"/>
                    <a:pt x="285" y="483"/>
                  </a:cubicBezTo>
                  <a:cubicBezTo>
                    <a:pt x="285" y="481"/>
                    <a:pt x="285" y="479"/>
                    <a:pt x="284" y="477"/>
                  </a:cubicBezTo>
                  <a:cubicBezTo>
                    <a:pt x="284" y="469"/>
                    <a:pt x="285" y="461"/>
                    <a:pt x="286" y="452"/>
                  </a:cubicBezTo>
                  <a:cubicBezTo>
                    <a:pt x="286" y="451"/>
                    <a:pt x="284" y="451"/>
                    <a:pt x="284" y="452"/>
                  </a:cubicBezTo>
                  <a:cubicBezTo>
                    <a:pt x="283" y="462"/>
                    <a:pt x="282" y="471"/>
                    <a:pt x="283" y="481"/>
                  </a:cubicBezTo>
                  <a:cubicBezTo>
                    <a:pt x="281" y="480"/>
                    <a:pt x="280" y="480"/>
                    <a:pt x="279" y="479"/>
                  </a:cubicBezTo>
                  <a:cubicBezTo>
                    <a:pt x="279" y="473"/>
                    <a:pt x="280" y="466"/>
                    <a:pt x="280" y="460"/>
                  </a:cubicBezTo>
                  <a:cubicBezTo>
                    <a:pt x="281" y="450"/>
                    <a:pt x="283" y="437"/>
                    <a:pt x="278" y="428"/>
                  </a:cubicBezTo>
                  <a:cubicBezTo>
                    <a:pt x="277" y="427"/>
                    <a:pt x="276" y="428"/>
                    <a:pt x="276" y="428"/>
                  </a:cubicBezTo>
                  <a:cubicBezTo>
                    <a:pt x="283" y="440"/>
                    <a:pt x="277" y="460"/>
                    <a:pt x="276" y="473"/>
                  </a:cubicBezTo>
                  <a:cubicBezTo>
                    <a:pt x="276" y="474"/>
                    <a:pt x="276" y="475"/>
                    <a:pt x="276" y="477"/>
                  </a:cubicBezTo>
                  <a:cubicBezTo>
                    <a:pt x="269" y="473"/>
                    <a:pt x="263" y="469"/>
                    <a:pt x="258" y="464"/>
                  </a:cubicBezTo>
                  <a:cubicBezTo>
                    <a:pt x="258" y="463"/>
                    <a:pt x="258" y="462"/>
                    <a:pt x="258" y="461"/>
                  </a:cubicBezTo>
                  <a:cubicBezTo>
                    <a:pt x="258" y="449"/>
                    <a:pt x="260" y="437"/>
                    <a:pt x="259" y="424"/>
                  </a:cubicBezTo>
                  <a:cubicBezTo>
                    <a:pt x="259" y="423"/>
                    <a:pt x="259" y="423"/>
                    <a:pt x="259" y="424"/>
                  </a:cubicBezTo>
                  <a:cubicBezTo>
                    <a:pt x="259" y="437"/>
                    <a:pt x="257" y="450"/>
                    <a:pt x="256" y="463"/>
                  </a:cubicBezTo>
                  <a:cubicBezTo>
                    <a:pt x="252" y="460"/>
                    <a:pt x="247" y="457"/>
                    <a:pt x="243" y="453"/>
                  </a:cubicBezTo>
                  <a:cubicBezTo>
                    <a:pt x="243" y="449"/>
                    <a:pt x="244" y="444"/>
                    <a:pt x="244" y="439"/>
                  </a:cubicBezTo>
                  <a:cubicBezTo>
                    <a:pt x="246" y="424"/>
                    <a:pt x="246" y="407"/>
                    <a:pt x="250" y="392"/>
                  </a:cubicBezTo>
                  <a:cubicBezTo>
                    <a:pt x="251" y="391"/>
                    <a:pt x="248" y="390"/>
                    <a:pt x="248" y="392"/>
                  </a:cubicBezTo>
                  <a:cubicBezTo>
                    <a:pt x="243" y="408"/>
                    <a:pt x="243" y="427"/>
                    <a:pt x="241" y="444"/>
                  </a:cubicBezTo>
                  <a:cubicBezTo>
                    <a:pt x="241" y="447"/>
                    <a:pt x="241" y="449"/>
                    <a:pt x="240" y="451"/>
                  </a:cubicBezTo>
                  <a:cubicBezTo>
                    <a:pt x="236" y="448"/>
                    <a:pt x="232" y="444"/>
                    <a:pt x="227" y="440"/>
                  </a:cubicBezTo>
                  <a:cubicBezTo>
                    <a:pt x="229" y="431"/>
                    <a:pt x="230" y="422"/>
                    <a:pt x="231" y="413"/>
                  </a:cubicBezTo>
                  <a:cubicBezTo>
                    <a:pt x="232" y="403"/>
                    <a:pt x="233" y="393"/>
                    <a:pt x="232" y="383"/>
                  </a:cubicBezTo>
                  <a:cubicBezTo>
                    <a:pt x="232" y="377"/>
                    <a:pt x="231" y="372"/>
                    <a:pt x="230" y="367"/>
                  </a:cubicBezTo>
                  <a:cubicBezTo>
                    <a:pt x="249" y="389"/>
                    <a:pt x="270" y="408"/>
                    <a:pt x="292" y="426"/>
                  </a:cubicBezTo>
                  <a:cubicBezTo>
                    <a:pt x="297" y="430"/>
                    <a:pt x="303" y="433"/>
                    <a:pt x="308" y="435"/>
                  </a:cubicBezTo>
                  <a:cubicBezTo>
                    <a:pt x="324" y="441"/>
                    <a:pt x="338" y="449"/>
                    <a:pt x="351" y="459"/>
                  </a:cubicBezTo>
                  <a:cubicBezTo>
                    <a:pt x="373" y="474"/>
                    <a:pt x="396" y="488"/>
                    <a:pt x="423" y="493"/>
                  </a:cubicBezTo>
                  <a:cubicBezTo>
                    <a:pt x="428" y="494"/>
                    <a:pt x="432" y="496"/>
                    <a:pt x="437" y="498"/>
                  </a:cubicBezTo>
                  <a:cubicBezTo>
                    <a:pt x="454" y="505"/>
                    <a:pt x="471" y="508"/>
                    <a:pt x="489" y="511"/>
                  </a:cubicBezTo>
                  <a:cubicBezTo>
                    <a:pt x="535" y="517"/>
                    <a:pt x="581" y="526"/>
                    <a:pt x="627" y="534"/>
                  </a:cubicBezTo>
                  <a:cubicBezTo>
                    <a:pt x="649" y="537"/>
                    <a:pt x="671" y="541"/>
                    <a:pt x="693" y="541"/>
                  </a:cubicBezTo>
                  <a:cubicBezTo>
                    <a:pt x="722" y="541"/>
                    <a:pt x="752" y="539"/>
                    <a:pt x="780" y="529"/>
                  </a:cubicBezTo>
                  <a:cubicBezTo>
                    <a:pt x="787" y="526"/>
                    <a:pt x="794" y="524"/>
                    <a:pt x="802" y="523"/>
                  </a:cubicBezTo>
                  <a:cubicBezTo>
                    <a:pt x="809" y="521"/>
                    <a:pt x="815" y="520"/>
                    <a:pt x="822" y="518"/>
                  </a:cubicBezTo>
                  <a:cubicBezTo>
                    <a:pt x="821" y="532"/>
                    <a:pt x="818" y="545"/>
                    <a:pt x="816" y="559"/>
                  </a:cubicBezTo>
                  <a:cubicBezTo>
                    <a:pt x="815" y="563"/>
                    <a:pt x="814" y="568"/>
                    <a:pt x="813" y="572"/>
                  </a:cubicBezTo>
                  <a:cubicBezTo>
                    <a:pt x="806" y="574"/>
                    <a:pt x="798" y="576"/>
                    <a:pt x="790" y="577"/>
                  </a:cubicBezTo>
                  <a:moveTo>
                    <a:pt x="825" y="569"/>
                  </a:moveTo>
                  <a:cubicBezTo>
                    <a:pt x="825" y="561"/>
                    <a:pt x="825" y="554"/>
                    <a:pt x="825" y="546"/>
                  </a:cubicBezTo>
                  <a:cubicBezTo>
                    <a:pt x="824" y="544"/>
                    <a:pt x="822" y="544"/>
                    <a:pt x="822" y="546"/>
                  </a:cubicBezTo>
                  <a:cubicBezTo>
                    <a:pt x="821" y="554"/>
                    <a:pt x="821" y="562"/>
                    <a:pt x="821" y="570"/>
                  </a:cubicBezTo>
                  <a:cubicBezTo>
                    <a:pt x="820" y="570"/>
                    <a:pt x="818" y="571"/>
                    <a:pt x="817" y="571"/>
                  </a:cubicBezTo>
                  <a:cubicBezTo>
                    <a:pt x="820" y="553"/>
                    <a:pt x="824" y="535"/>
                    <a:pt x="824" y="517"/>
                  </a:cubicBezTo>
                  <a:cubicBezTo>
                    <a:pt x="842" y="511"/>
                    <a:pt x="859" y="502"/>
                    <a:pt x="876" y="495"/>
                  </a:cubicBezTo>
                  <a:cubicBezTo>
                    <a:pt x="886" y="490"/>
                    <a:pt x="895" y="483"/>
                    <a:pt x="905" y="476"/>
                  </a:cubicBezTo>
                  <a:cubicBezTo>
                    <a:pt x="915" y="470"/>
                    <a:pt x="925" y="463"/>
                    <a:pt x="935" y="456"/>
                  </a:cubicBezTo>
                  <a:cubicBezTo>
                    <a:pt x="953" y="444"/>
                    <a:pt x="970" y="433"/>
                    <a:pt x="987" y="420"/>
                  </a:cubicBezTo>
                  <a:cubicBezTo>
                    <a:pt x="1000" y="410"/>
                    <a:pt x="1011" y="400"/>
                    <a:pt x="1023" y="390"/>
                  </a:cubicBezTo>
                  <a:cubicBezTo>
                    <a:pt x="1025" y="388"/>
                    <a:pt x="1027" y="386"/>
                    <a:pt x="1029" y="386"/>
                  </a:cubicBezTo>
                  <a:cubicBezTo>
                    <a:pt x="1033" y="385"/>
                    <a:pt x="1037" y="386"/>
                    <a:pt x="1040" y="385"/>
                  </a:cubicBezTo>
                  <a:cubicBezTo>
                    <a:pt x="1043" y="384"/>
                    <a:pt x="1046" y="381"/>
                    <a:pt x="1049" y="378"/>
                  </a:cubicBezTo>
                  <a:cubicBezTo>
                    <a:pt x="1057" y="393"/>
                    <a:pt x="1060" y="409"/>
                    <a:pt x="1058" y="425"/>
                  </a:cubicBezTo>
                  <a:cubicBezTo>
                    <a:pt x="1057" y="438"/>
                    <a:pt x="1047" y="447"/>
                    <a:pt x="1038" y="456"/>
                  </a:cubicBezTo>
                  <a:cubicBezTo>
                    <a:pt x="1023" y="472"/>
                    <a:pt x="1006" y="485"/>
                    <a:pt x="988" y="497"/>
                  </a:cubicBezTo>
                  <a:cubicBezTo>
                    <a:pt x="990" y="490"/>
                    <a:pt x="992" y="483"/>
                    <a:pt x="989" y="476"/>
                  </a:cubicBezTo>
                  <a:cubicBezTo>
                    <a:pt x="986" y="466"/>
                    <a:pt x="980" y="469"/>
                    <a:pt x="974" y="475"/>
                  </a:cubicBezTo>
                  <a:cubicBezTo>
                    <a:pt x="973" y="476"/>
                    <a:pt x="975" y="478"/>
                    <a:pt x="976" y="477"/>
                  </a:cubicBezTo>
                  <a:cubicBezTo>
                    <a:pt x="976" y="476"/>
                    <a:pt x="978" y="473"/>
                    <a:pt x="979" y="473"/>
                  </a:cubicBezTo>
                  <a:cubicBezTo>
                    <a:pt x="982" y="475"/>
                    <a:pt x="985" y="476"/>
                    <a:pt x="987" y="478"/>
                  </a:cubicBezTo>
                  <a:cubicBezTo>
                    <a:pt x="988" y="479"/>
                    <a:pt x="988" y="481"/>
                    <a:pt x="988" y="482"/>
                  </a:cubicBezTo>
                  <a:cubicBezTo>
                    <a:pt x="988" y="487"/>
                    <a:pt x="988" y="492"/>
                    <a:pt x="986" y="496"/>
                  </a:cubicBezTo>
                  <a:cubicBezTo>
                    <a:pt x="986" y="497"/>
                    <a:pt x="986" y="498"/>
                    <a:pt x="986" y="499"/>
                  </a:cubicBezTo>
                  <a:cubicBezTo>
                    <a:pt x="973" y="508"/>
                    <a:pt x="959" y="516"/>
                    <a:pt x="945" y="523"/>
                  </a:cubicBezTo>
                  <a:cubicBezTo>
                    <a:pt x="946" y="521"/>
                    <a:pt x="946" y="519"/>
                    <a:pt x="947" y="517"/>
                  </a:cubicBezTo>
                  <a:cubicBezTo>
                    <a:pt x="949" y="511"/>
                    <a:pt x="952" y="505"/>
                    <a:pt x="954" y="499"/>
                  </a:cubicBezTo>
                  <a:cubicBezTo>
                    <a:pt x="956" y="494"/>
                    <a:pt x="966" y="472"/>
                    <a:pt x="957" y="469"/>
                  </a:cubicBezTo>
                  <a:cubicBezTo>
                    <a:pt x="956" y="469"/>
                    <a:pt x="956" y="470"/>
                    <a:pt x="957" y="471"/>
                  </a:cubicBezTo>
                  <a:cubicBezTo>
                    <a:pt x="964" y="474"/>
                    <a:pt x="951" y="501"/>
                    <a:pt x="949" y="506"/>
                  </a:cubicBezTo>
                  <a:cubicBezTo>
                    <a:pt x="946" y="512"/>
                    <a:pt x="944" y="519"/>
                    <a:pt x="942" y="525"/>
                  </a:cubicBezTo>
                  <a:cubicBezTo>
                    <a:pt x="938" y="527"/>
                    <a:pt x="935" y="529"/>
                    <a:pt x="931" y="530"/>
                  </a:cubicBezTo>
                  <a:cubicBezTo>
                    <a:pt x="933" y="525"/>
                    <a:pt x="935" y="519"/>
                    <a:pt x="937" y="513"/>
                  </a:cubicBezTo>
                  <a:cubicBezTo>
                    <a:pt x="942" y="498"/>
                    <a:pt x="946" y="484"/>
                    <a:pt x="946" y="468"/>
                  </a:cubicBezTo>
                  <a:cubicBezTo>
                    <a:pt x="946" y="467"/>
                    <a:pt x="944" y="467"/>
                    <a:pt x="944" y="468"/>
                  </a:cubicBezTo>
                  <a:cubicBezTo>
                    <a:pt x="944" y="484"/>
                    <a:pt x="939" y="499"/>
                    <a:pt x="934" y="514"/>
                  </a:cubicBezTo>
                  <a:cubicBezTo>
                    <a:pt x="931" y="520"/>
                    <a:pt x="929" y="526"/>
                    <a:pt x="927" y="533"/>
                  </a:cubicBezTo>
                  <a:cubicBezTo>
                    <a:pt x="926" y="533"/>
                    <a:pt x="925" y="534"/>
                    <a:pt x="923" y="534"/>
                  </a:cubicBezTo>
                  <a:cubicBezTo>
                    <a:pt x="922" y="535"/>
                    <a:pt x="920" y="536"/>
                    <a:pt x="918" y="536"/>
                  </a:cubicBezTo>
                  <a:cubicBezTo>
                    <a:pt x="920" y="529"/>
                    <a:pt x="922" y="521"/>
                    <a:pt x="923" y="513"/>
                  </a:cubicBezTo>
                  <a:cubicBezTo>
                    <a:pt x="925" y="503"/>
                    <a:pt x="928" y="491"/>
                    <a:pt x="920" y="483"/>
                  </a:cubicBezTo>
                  <a:cubicBezTo>
                    <a:pt x="919" y="483"/>
                    <a:pt x="918" y="484"/>
                    <a:pt x="918" y="485"/>
                  </a:cubicBezTo>
                  <a:cubicBezTo>
                    <a:pt x="927" y="494"/>
                    <a:pt x="920" y="512"/>
                    <a:pt x="918" y="524"/>
                  </a:cubicBezTo>
                  <a:cubicBezTo>
                    <a:pt x="918" y="525"/>
                    <a:pt x="916" y="531"/>
                    <a:pt x="914" y="538"/>
                  </a:cubicBezTo>
                  <a:cubicBezTo>
                    <a:pt x="908" y="540"/>
                    <a:pt x="902" y="542"/>
                    <a:pt x="896" y="545"/>
                  </a:cubicBezTo>
                  <a:cubicBezTo>
                    <a:pt x="898" y="537"/>
                    <a:pt x="900" y="530"/>
                    <a:pt x="902" y="522"/>
                  </a:cubicBezTo>
                  <a:cubicBezTo>
                    <a:pt x="905" y="509"/>
                    <a:pt x="906" y="499"/>
                    <a:pt x="906" y="486"/>
                  </a:cubicBezTo>
                  <a:cubicBezTo>
                    <a:pt x="906" y="485"/>
                    <a:pt x="904" y="485"/>
                    <a:pt x="904" y="486"/>
                  </a:cubicBezTo>
                  <a:cubicBezTo>
                    <a:pt x="904" y="501"/>
                    <a:pt x="901" y="514"/>
                    <a:pt x="898" y="528"/>
                  </a:cubicBezTo>
                  <a:cubicBezTo>
                    <a:pt x="896" y="534"/>
                    <a:pt x="894" y="540"/>
                    <a:pt x="892" y="546"/>
                  </a:cubicBezTo>
                  <a:cubicBezTo>
                    <a:pt x="884" y="549"/>
                    <a:pt x="877" y="552"/>
                    <a:pt x="869" y="555"/>
                  </a:cubicBezTo>
                  <a:cubicBezTo>
                    <a:pt x="870" y="551"/>
                    <a:pt x="871" y="547"/>
                    <a:pt x="873" y="543"/>
                  </a:cubicBezTo>
                  <a:cubicBezTo>
                    <a:pt x="876" y="535"/>
                    <a:pt x="885" y="512"/>
                    <a:pt x="869" y="509"/>
                  </a:cubicBezTo>
                  <a:cubicBezTo>
                    <a:pt x="868" y="509"/>
                    <a:pt x="868" y="510"/>
                    <a:pt x="869" y="511"/>
                  </a:cubicBezTo>
                  <a:cubicBezTo>
                    <a:pt x="879" y="513"/>
                    <a:pt x="876" y="527"/>
                    <a:pt x="874" y="533"/>
                  </a:cubicBezTo>
                  <a:cubicBezTo>
                    <a:pt x="872" y="539"/>
                    <a:pt x="869" y="544"/>
                    <a:pt x="868" y="550"/>
                  </a:cubicBezTo>
                  <a:cubicBezTo>
                    <a:pt x="867" y="552"/>
                    <a:pt x="867" y="554"/>
                    <a:pt x="866" y="556"/>
                  </a:cubicBezTo>
                  <a:cubicBezTo>
                    <a:pt x="866" y="556"/>
                    <a:pt x="865" y="556"/>
                    <a:pt x="865" y="556"/>
                  </a:cubicBezTo>
                  <a:cubicBezTo>
                    <a:pt x="863" y="557"/>
                    <a:pt x="861" y="557"/>
                    <a:pt x="860" y="558"/>
                  </a:cubicBezTo>
                  <a:cubicBezTo>
                    <a:pt x="860" y="558"/>
                    <a:pt x="860" y="558"/>
                    <a:pt x="860" y="558"/>
                  </a:cubicBezTo>
                  <a:cubicBezTo>
                    <a:pt x="855" y="552"/>
                    <a:pt x="852" y="557"/>
                    <a:pt x="849" y="561"/>
                  </a:cubicBezTo>
                  <a:cubicBezTo>
                    <a:pt x="849" y="561"/>
                    <a:pt x="849" y="562"/>
                    <a:pt x="849" y="562"/>
                  </a:cubicBezTo>
                  <a:cubicBezTo>
                    <a:pt x="849" y="555"/>
                    <a:pt x="849" y="549"/>
                    <a:pt x="849" y="543"/>
                  </a:cubicBezTo>
                  <a:cubicBezTo>
                    <a:pt x="849" y="539"/>
                    <a:pt x="848" y="536"/>
                    <a:pt x="846" y="533"/>
                  </a:cubicBezTo>
                  <a:cubicBezTo>
                    <a:pt x="846" y="533"/>
                    <a:pt x="846" y="533"/>
                    <a:pt x="846" y="533"/>
                  </a:cubicBezTo>
                  <a:cubicBezTo>
                    <a:pt x="846" y="528"/>
                    <a:pt x="845" y="523"/>
                    <a:pt x="842" y="517"/>
                  </a:cubicBezTo>
                  <a:cubicBezTo>
                    <a:pt x="841" y="516"/>
                    <a:pt x="839" y="517"/>
                    <a:pt x="840" y="519"/>
                  </a:cubicBezTo>
                  <a:cubicBezTo>
                    <a:pt x="847" y="530"/>
                    <a:pt x="842" y="544"/>
                    <a:pt x="839" y="556"/>
                  </a:cubicBezTo>
                  <a:cubicBezTo>
                    <a:pt x="838" y="559"/>
                    <a:pt x="837" y="562"/>
                    <a:pt x="836" y="566"/>
                  </a:cubicBezTo>
                  <a:cubicBezTo>
                    <a:pt x="832" y="567"/>
                    <a:pt x="829" y="568"/>
                    <a:pt x="825" y="569"/>
                  </a:cubicBezTo>
                  <a:moveTo>
                    <a:pt x="859" y="630"/>
                  </a:moveTo>
                  <a:cubicBezTo>
                    <a:pt x="859" y="631"/>
                    <a:pt x="858" y="631"/>
                    <a:pt x="857" y="632"/>
                  </a:cubicBezTo>
                  <a:cubicBezTo>
                    <a:pt x="856" y="630"/>
                    <a:pt x="855" y="627"/>
                    <a:pt x="853" y="625"/>
                  </a:cubicBezTo>
                  <a:cubicBezTo>
                    <a:pt x="856" y="616"/>
                    <a:pt x="858" y="607"/>
                    <a:pt x="860" y="599"/>
                  </a:cubicBezTo>
                  <a:cubicBezTo>
                    <a:pt x="860" y="598"/>
                    <a:pt x="860" y="597"/>
                    <a:pt x="860" y="597"/>
                  </a:cubicBezTo>
                  <a:cubicBezTo>
                    <a:pt x="861" y="595"/>
                    <a:pt x="863" y="594"/>
                    <a:pt x="864" y="593"/>
                  </a:cubicBezTo>
                  <a:cubicBezTo>
                    <a:pt x="865" y="592"/>
                    <a:pt x="863" y="590"/>
                    <a:pt x="862" y="591"/>
                  </a:cubicBezTo>
                  <a:cubicBezTo>
                    <a:pt x="862" y="591"/>
                    <a:pt x="861" y="592"/>
                    <a:pt x="861" y="592"/>
                  </a:cubicBezTo>
                  <a:cubicBezTo>
                    <a:pt x="861" y="590"/>
                    <a:pt x="861" y="587"/>
                    <a:pt x="862" y="585"/>
                  </a:cubicBezTo>
                  <a:cubicBezTo>
                    <a:pt x="864" y="584"/>
                    <a:pt x="867" y="583"/>
                    <a:pt x="870" y="581"/>
                  </a:cubicBezTo>
                  <a:cubicBezTo>
                    <a:pt x="870" y="586"/>
                    <a:pt x="869" y="590"/>
                    <a:pt x="869" y="594"/>
                  </a:cubicBezTo>
                  <a:cubicBezTo>
                    <a:pt x="867" y="603"/>
                    <a:pt x="863" y="613"/>
                    <a:pt x="861" y="622"/>
                  </a:cubicBezTo>
                  <a:cubicBezTo>
                    <a:pt x="861" y="625"/>
                    <a:pt x="860" y="627"/>
                    <a:pt x="859" y="630"/>
                  </a:cubicBezTo>
                  <a:moveTo>
                    <a:pt x="851" y="561"/>
                  </a:moveTo>
                  <a:cubicBezTo>
                    <a:pt x="853" y="558"/>
                    <a:pt x="855" y="556"/>
                    <a:pt x="858" y="559"/>
                  </a:cubicBezTo>
                  <a:cubicBezTo>
                    <a:pt x="855" y="559"/>
                    <a:pt x="853" y="560"/>
                    <a:pt x="851" y="561"/>
                  </a:cubicBezTo>
                  <a:moveTo>
                    <a:pt x="845" y="552"/>
                  </a:moveTo>
                  <a:cubicBezTo>
                    <a:pt x="845" y="556"/>
                    <a:pt x="845" y="559"/>
                    <a:pt x="845" y="563"/>
                  </a:cubicBezTo>
                  <a:cubicBezTo>
                    <a:pt x="843" y="563"/>
                    <a:pt x="842" y="564"/>
                    <a:pt x="840" y="565"/>
                  </a:cubicBezTo>
                  <a:cubicBezTo>
                    <a:pt x="841" y="558"/>
                    <a:pt x="843" y="552"/>
                    <a:pt x="844" y="545"/>
                  </a:cubicBezTo>
                  <a:cubicBezTo>
                    <a:pt x="845" y="542"/>
                    <a:pt x="845" y="540"/>
                    <a:pt x="845" y="538"/>
                  </a:cubicBezTo>
                  <a:cubicBezTo>
                    <a:pt x="847" y="542"/>
                    <a:pt x="846" y="548"/>
                    <a:pt x="845" y="552"/>
                  </a:cubicBezTo>
                  <a:moveTo>
                    <a:pt x="841" y="594"/>
                  </a:moveTo>
                  <a:cubicBezTo>
                    <a:pt x="841" y="597"/>
                    <a:pt x="840" y="600"/>
                    <a:pt x="840" y="604"/>
                  </a:cubicBezTo>
                  <a:cubicBezTo>
                    <a:pt x="840" y="603"/>
                    <a:pt x="839" y="603"/>
                    <a:pt x="839" y="603"/>
                  </a:cubicBezTo>
                  <a:cubicBezTo>
                    <a:pt x="838" y="601"/>
                    <a:pt x="836" y="598"/>
                    <a:pt x="835" y="596"/>
                  </a:cubicBezTo>
                  <a:cubicBezTo>
                    <a:pt x="837" y="595"/>
                    <a:pt x="839" y="595"/>
                    <a:pt x="841" y="594"/>
                  </a:cubicBezTo>
                  <a:moveTo>
                    <a:pt x="846" y="592"/>
                  </a:moveTo>
                  <a:cubicBezTo>
                    <a:pt x="850" y="590"/>
                    <a:pt x="854" y="588"/>
                    <a:pt x="859" y="586"/>
                  </a:cubicBezTo>
                  <a:cubicBezTo>
                    <a:pt x="858" y="588"/>
                    <a:pt x="858" y="589"/>
                    <a:pt x="858" y="590"/>
                  </a:cubicBezTo>
                  <a:cubicBezTo>
                    <a:pt x="858" y="592"/>
                    <a:pt x="857" y="594"/>
                    <a:pt x="857" y="595"/>
                  </a:cubicBezTo>
                  <a:cubicBezTo>
                    <a:pt x="853" y="599"/>
                    <a:pt x="848" y="603"/>
                    <a:pt x="843" y="607"/>
                  </a:cubicBezTo>
                  <a:cubicBezTo>
                    <a:pt x="844" y="602"/>
                    <a:pt x="845" y="597"/>
                    <a:pt x="846" y="592"/>
                  </a:cubicBezTo>
                  <a:moveTo>
                    <a:pt x="844" y="610"/>
                  </a:moveTo>
                  <a:cubicBezTo>
                    <a:pt x="848" y="607"/>
                    <a:pt x="852" y="603"/>
                    <a:pt x="856" y="600"/>
                  </a:cubicBezTo>
                  <a:cubicBezTo>
                    <a:pt x="855" y="607"/>
                    <a:pt x="853" y="614"/>
                    <a:pt x="851" y="621"/>
                  </a:cubicBezTo>
                  <a:cubicBezTo>
                    <a:pt x="849" y="617"/>
                    <a:pt x="847" y="614"/>
                    <a:pt x="844" y="610"/>
                  </a:cubicBezTo>
                  <a:moveTo>
                    <a:pt x="859" y="633"/>
                  </a:moveTo>
                  <a:cubicBezTo>
                    <a:pt x="859" y="634"/>
                    <a:pt x="859" y="634"/>
                    <a:pt x="858" y="634"/>
                  </a:cubicBezTo>
                  <a:cubicBezTo>
                    <a:pt x="858" y="634"/>
                    <a:pt x="858" y="634"/>
                    <a:pt x="858" y="634"/>
                  </a:cubicBezTo>
                  <a:cubicBezTo>
                    <a:pt x="858" y="634"/>
                    <a:pt x="858" y="634"/>
                    <a:pt x="859" y="633"/>
                  </a:cubicBezTo>
                  <a:moveTo>
                    <a:pt x="877" y="627"/>
                  </a:moveTo>
                  <a:cubicBezTo>
                    <a:pt x="879" y="635"/>
                    <a:pt x="875" y="642"/>
                    <a:pt x="871" y="648"/>
                  </a:cubicBezTo>
                  <a:cubicBezTo>
                    <a:pt x="872" y="645"/>
                    <a:pt x="872" y="642"/>
                    <a:pt x="873" y="639"/>
                  </a:cubicBezTo>
                  <a:cubicBezTo>
                    <a:pt x="875" y="635"/>
                    <a:pt x="876" y="631"/>
                    <a:pt x="877" y="627"/>
                  </a:cubicBezTo>
                  <a:moveTo>
                    <a:pt x="887" y="811"/>
                  </a:moveTo>
                  <a:cubicBezTo>
                    <a:pt x="893" y="808"/>
                    <a:pt x="898" y="805"/>
                    <a:pt x="903" y="803"/>
                  </a:cubicBezTo>
                  <a:cubicBezTo>
                    <a:pt x="902" y="805"/>
                    <a:pt x="901" y="807"/>
                    <a:pt x="900" y="810"/>
                  </a:cubicBezTo>
                  <a:cubicBezTo>
                    <a:pt x="898" y="815"/>
                    <a:pt x="896" y="820"/>
                    <a:pt x="894" y="825"/>
                  </a:cubicBezTo>
                  <a:cubicBezTo>
                    <a:pt x="889" y="827"/>
                    <a:pt x="884" y="830"/>
                    <a:pt x="878" y="832"/>
                  </a:cubicBezTo>
                  <a:cubicBezTo>
                    <a:pt x="878" y="833"/>
                    <a:pt x="877" y="833"/>
                    <a:pt x="877" y="833"/>
                  </a:cubicBezTo>
                  <a:cubicBezTo>
                    <a:pt x="877" y="830"/>
                    <a:pt x="878" y="826"/>
                    <a:pt x="879" y="822"/>
                  </a:cubicBezTo>
                  <a:cubicBezTo>
                    <a:pt x="883" y="821"/>
                    <a:pt x="885" y="816"/>
                    <a:pt x="886" y="813"/>
                  </a:cubicBezTo>
                  <a:cubicBezTo>
                    <a:pt x="886" y="813"/>
                    <a:pt x="887" y="812"/>
                    <a:pt x="887" y="811"/>
                  </a:cubicBezTo>
                  <a:cubicBezTo>
                    <a:pt x="887" y="811"/>
                    <a:pt x="887" y="811"/>
                    <a:pt x="887" y="811"/>
                  </a:cubicBezTo>
                  <a:moveTo>
                    <a:pt x="923" y="802"/>
                  </a:moveTo>
                  <a:cubicBezTo>
                    <a:pt x="923" y="803"/>
                    <a:pt x="922" y="805"/>
                    <a:pt x="922" y="806"/>
                  </a:cubicBezTo>
                  <a:cubicBezTo>
                    <a:pt x="922" y="808"/>
                    <a:pt x="921" y="810"/>
                    <a:pt x="920" y="811"/>
                  </a:cubicBezTo>
                  <a:cubicBezTo>
                    <a:pt x="914" y="814"/>
                    <a:pt x="909" y="817"/>
                    <a:pt x="903" y="820"/>
                  </a:cubicBezTo>
                  <a:cubicBezTo>
                    <a:pt x="903" y="821"/>
                    <a:pt x="902" y="821"/>
                    <a:pt x="901" y="821"/>
                  </a:cubicBezTo>
                  <a:cubicBezTo>
                    <a:pt x="901" y="819"/>
                    <a:pt x="902" y="817"/>
                    <a:pt x="902" y="814"/>
                  </a:cubicBezTo>
                  <a:cubicBezTo>
                    <a:pt x="902" y="814"/>
                    <a:pt x="902" y="814"/>
                    <a:pt x="902" y="813"/>
                  </a:cubicBezTo>
                  <a:cubicBezTo>
                    <a:pt x="904" y="810"/>
                    <a:pt x="905" y="806"/>
                    <a:pt x="906" y="803"/>
                  </a:cubicBezTo>
                  <a:cubicBezTo>
                    <a:pt x="907" y="802"/>
                    <a:pt x="907" y="801"/>
                    <a:pt x="907" y="801"/>
                  </a:cubicBezTo>
                  <a:cubicBezTo>
                    <a:pt x="908" y="800"/>
                    <a:pt x="909" y="800"/>
                    <a:pt x="909" y="800"/>
                  </a:cubicBezTo>
                  <a:cubicBezTo>
                    <a:pt x="916" y="797"/>
                    <a:pt x="922" y="792"/>
                    <a:pt x="929" y="789"/>
                  </a:cubicBezTo>
                  <a:cubicBezTo>
                    <a:pt x="927" y="794"/>
                    <a:pt x="925" y="798"/>
                    <a:pt x="925" y="802"/>
                  </a:cubicBezTo>
                  <a:cubicBezTo>
                    <a:pt x="925" y="802"/>
                    <a:pt x="925" y="802"/>
                    <a:pt x="925" y="802"/>
                  </a:cubicBezTo>
                  <a:cubicBezTo>
                    <a:pt x="925" y="801"/>
                    <a:pt x="923" y="801"/>
                    <a:pt x="923" y="802"/>
                  </a:cubicBezTo>
                  <a:moveTo>
                    <a:pt x="886" y="938"/>
                  </a:moveTo>
                  <a:cubicBezTo>
                    <a:pt x="881" y="941"/>
                    <a:pt x="876" y="944"/>
                    <a:pt x="871" y="947"/>
                  </a:cubicBezTo>
                  <a:cubicBezTo>
                    <a:pt x="873" y="939"/>
                    <a:pt x="875" y="930"/>
                    <a:pt x="877" y="921"/>
                  </a:cubicBezTo>
                  <a:cubicBezTo>
                    <a:pt x="881" y="903"/>
                    <a:pt x="886" y="884"/>
                    <a:pt x="890" y="866"/>
                  </a:cubicBezTo>
                  <a:cubicBezTo>
                    <a:pt x="893" y="864"/>
                    <a:pt x="897" y="861"/>
                    <a:pt x="900" y="860"/>
                  </a:cubicBezTo>
                  <a:cubicBezTo>
                    <a:pt x="898" y="862"/>
                    <a:pt x="896" y="865"/>
                    <a:pt x="894" y="868"/>
                  </a:cubicBezTo>
                  <a:cubicBezTo>
                    <a:pt x="894" y="868"/>
                    <a:pt x="895" y="869"/>
                    <a:pt x="896" y="868"/>
                  </a:cubicBezTo>
                  <a:cubicBezTo>
                    <a:pt x="898" y="865"/>
                    <a:pt x="900" y="862"/>
                    <a:pt x="902" y="859"/>
                  </a:cubicBezTo>
                  <a:cubicBezTo>
                    <a:pt x="903" y="859"/>
                    <a:pt x="904" y="858"/>
                    <a:pt x="904" y="858"/>
                  </a:cubicBezTo>
                  <a:cubicBezTo>
                    <a:pt x="906" y="853"/>
                    <a:pt x="909" y="849"/>
                    <a:pt x="910" y="843"/>
                  </a:cubicBezTo>
                  <a:cubicBezTo>
                    <a:pt x="911" y="842"/>
                    <a:pt x="911" y="841"/>
                    <a:pt x="911" y="840"/>
                  </a:cubicBezTo>
                  <a:cubicBezTo>
                    <a:pt x="915" y="838"/>
                    <a:pt x="918" y="836"/>
                    <a:pt x="918" y="832"/>
                  </a:cubicBezTo>
                  <a:cubicBezTo>
                    <a:pt x="918" y="831"/>
                    <a:pt x="916" y="831"/>
                    <a:pt x="916" y="832"/>
                  </a:cubicBezTo>
                  <a:cubicBezTo>
                    <a:pt x="916" y="834"/>
                    <a:pt x="915" y="835"/>
                    <a:pt x="913" y="837"/>
                  </a:cubicBezTo>
                  <a:cubicBezTo>
                    <a:pt x="915" y="829"/>
                    <a:pt x="918" y="822"/>
                    <a:pt x="922" y="814"/>
                  </a:cubicBezTo>
                  <a:cubicBezTo>
                    <a:pt x="919" y="844"/>
                    <a:pt x="913" y="872"/>
                    <a:pt x="905" y="901"/>
                  </a:cubicBezTo>
                  <a:cubicBezTo>
                    <a:pt x="903" y="911"/>
                    <a:pt x="901" y="921"/>
                    <a:pt x="898" y="931"/>
                  </a:cubicBezTo>
                  <a:cubicBezTo>
                    <a:pt x="894" y="933"/>
                    <a:pt x="890" y="935"/>
                    <a:pt x="886" y="938"/>
                  </a:cubicBezTo>
                  <a:moveTo>
                    <a:pt x="836" y="1004"/>
                  </a:moveTo>
                  <a:cubicBezTo>
                    <a:pt x="836" y="1006"/>
                    <a:pt x="835" y="1008"/>
                    <a:pt x="834" y="1010"/>
                  </a:cubicBezTo>
                  <a:cubicBezTo>
                    <a:pt x="833" y="1011"/>
                    <a:pt x="832" y="1011"/>
                    <a:pt x="831" y="1012"/>
                  </a:cubicBezTo>
                  <a:cubicBezTo>
                    <a:pt x="831" y="1003"/>
                    <a:pt x="833" y="995"/>
                    <a:pt x="835" y="986"/>
                  </a:cubicBezTo>
                  <a:cubicBezTo>
                    <a:pt x="844" y="982"/>
                    <a:pt x="852" y="977"/>
                    <a:pt x="861" y="972"/>
                  </a:cubicBezTo>
                  <a:cubicBezTo>
                    <a:pt x="860" y="974"/>
                    <a:pt x="860" y="976"/>
                    <a:pt x="859" y="977"/>
                  </a:cubicBezTo>
                  <a:cubicBezTo>
                    <a:pt x="856" y="985"/>
                    <a:pt x="852" y="994"/>
                    <a:pt x="851" y="1003"/>
                  </a:cubicBezTo>
                  <a:cubicBezTo>
                    <a:pt x="846" y="1005"/>
                    <a:pt x="842" y="1007"/>
                    <a:pt x="837" y="1009"/>
                  </a:cubicBezTo>
                  <a:cubicBezTo>
                    <a:pt x="838" y="1007"/>
                    <a:pt x="838" y="1006"/>
                    <a:pt x="838" y="1004"/>
                  </a:cubicBezTo>
                  <a:cubicBezTo>
                    <a:pt x="838" y="1003"/>
                    <a:pt x="836" y="1003"/>
                    <a:pt x="836" y="1004"/>
                  </a:cubicBezTo>
                  <a:moveTo>
                    <a:pt x="785" y="991"/>
                  </a:moveTo>
                  <a:cubicBezTo>
                    <a:pt x="785" y="990"/>
                    <a:pt x="786" y="989"/>
                    <a:pt x="786" y="988"/>
                  </a:cubicBezTo>
                  <a:cubicBezTo>
                    <a:pt x="792" y="972"/>
                    <a:pt x="797" y="956"/>
                    <a:pt x="803" y="940"/>
                  </a:cubicBezTo>
                  <a:cubicBezTo>
                    <a:pt x="806" y="932"/>
                    <a:pt x="809" y="923"/>
                    <a:pt x="812" y="914"/>
                  </a:cubicBezTo>
                  <a:cubicBezTo>
                    <a:pt x="819" y="909"/>
                    <a:pt x="826" y="904"/>
                    <a:pt x="833" y="900"/>
                  </a:cubicBezTo>
                  <a:cubicBezTo>
                    <a:pt x="834" y="899"/>
                    <a:pt x="835" y="899"/>
                    <a:pt x="836" y="898"/>
                  </a:cubicBezTo>
                  <a:cubicBezTo>
                    <a:pt x="834" y="904"/>
                    <a:pt x="833" y="910"/>
                    <a:pt x="831" y="915"/>
                  </a:cubicBezTo>
                  <a:cubicBezTo>
                    <a:pt x="825" y="934"/>
                    <a:pt x="818" y="952"/>
                    <a:pt x="812" y="970"/>
                  </a:cubicBezTo>
                  <a:cubicBezTo>
                    <a:pt x="810" y="973"/>
                    <a:pt x="808" y="977"/>
                    <a:pt x="807" y="981"/>
                  </a:cubicBezTo>
                  <a:cubicBezTo>
                    <a:pt x="799" y="985"/>
                    <a:pt x="792" y="988"/>
                    <a:pt x="785" y="991"/>
                  </a:cubicBezTo>
                  <a:moveTo>
                    <a:pt x="777" y="994"/>
                  </a:moveTo>
                  <a:cubicBezTo>
                    <a:pt x="768" y="998"/>
                    <a:pt x="759" y="1003"/>
                    <a:pt x="749" y="1007"/>
                  </a:cubicBezTo>
                  <a:cubicBezTo>
                    <a:pt x="757" y="994"/>
                    <a:pt x="765" y="979"/>
                    <a:pt x="773" y="965"/>
                  </a:cubicBezTo>
                  <a:cubicBezTo>
                    <a:pt x="781" y="951"/>
                    <a:pt x="791" y="938"/>
                    <a:pt x="799" y="924"/>
                  </a:cubicBezTo>
                  <a:cubicBezTo>
                    <a:pt x="799" y="924"/>
                    <a:pt x="800" y="923"/>
                    <a:pt x="800" y="923"/>
                  </a:cubicBezTo>
                  <a:cubicBezTo>
                    <a:pt x="803" y="921"/>
                    <a:pt x="805" y="919"/>
                    <a:pt x="808" y="917"/>
                  </a:cubicBezTo>
                  <a:cubicBezTo>
                    <a:pt x="806" y="922"/>
                    <a:pt x="804" y="927"/>
                    <a:pt x="802" y="932"/>
                  </a:cubicBezTo>
                  <a:cubicBezTo>
                    <a:pt x="796" y="948"/>
                    <a:pt x="790" y="964"/>
                    <a:pt x="785" y="981"/>
                  </a:cubicBezTo>
                  <a:cubicBezTo>
                    <a:pt x="783" y="985"/>
                    <a:pt x="782" y="989"/>
                    <a:pt x="780" y="993"/>
                  </a:cubicBezTo>
                  <a:cubicBezTo>
                    <a:pt x="779" y="994"/>
                    <a:pt x="778" y="994"/>
                    <a:pt x="777" y="994"/>
                  </a:cubicBezTo>
                  <a:moveTo>
                    <a:pt x="902" y="857"/>
                  </a:moveTo>
                  <a:cubicBezTo>
                    <a:pt x="902" y="857"/>
                    <a:pt x="902" y="857"/>
                    <a:pt x="901" y="857"/>
                  </a:cubicBezTo>
                  <a:cubicBezTo>
                    <a:pt x="901" y="856"/>
                    <a:pt x="901" y="856"/>
                    <a:pt x="901" y="856"/>
                  </a:cubicBezTo>
                  <a:cubicBezTo>
                    <a:pt x="897" y="857"/>
                    <a:pt x="895" y="859"/>
                    <a:pt x="891" y="861"/>
                  </a:cubicBezTo>
                  <a:cubicBezTo>
                    <a:pt x="892" y="858"/>
                    <a:pt x="893" y="855"/>
                    <a:pt x="893" y="852"/>
                  </a:cubicBezTo>
                  <a:cubicBezTo>
                    <a:pt x="897" y="849"/>
                    <a:pt x="902" y="846"/>
                    <a:pt x="906" y="843"/>
                  </a:cubicBezTo>
                  <a:cubicBezTo>
                    <a:pt x="907" y="843"/>
                    <a:pt x="907" y="843"/>
                    <a:pt x="908" y="842"/>
                  </a:cubicBezTo>
                  <a:cubicBezTo>
                    <a:pt x="907" y="847"/>
                    <a:pt x="905" y="852"/>
                    <a:pt x="902" y="857"/>
                  </a:cubicBezTo>
                  <a:moveTo>
                    <a:pt x="888" y="863"/>
                  </a:moveTo>
                  <a:cubicBezTo>
                    <a:pt x="885" y="864"/>
                    <a:pt x="882" y="866"/>
                    <a:pt x="879" y="867"/>
                  </a:cubicBezTo>
                  <a:cubicBezTo>
                    <a:pt x="879" y="867"/>
                    <a:pt x="879" y="867"/>
                    <a:pt x="879" y="866"/>
                  </a:cubicBezTo>
                  <a:cubicBezTo>
                    <a:pt x="880" y="866"/>
                    <a:pt x="879" y="865"/>
                    <a:pt x="879" y="865"/>
                  </a:cubicBezTo>
                  <a:cubicBezTo>
                    <a:pt x="880" y="865"/>
                    <a:pt x="881" y="862"/>
                    <a:pt x="883" y="859"/>
                  </a:cubicBezTo>
                  <a:cubicBezTo>
                    <a:pt x="885" y="857"/>
                    <a:pt x="887" y="856"/>
                    <a:pt x="890" y="854"/>
                  </a:cubicBezTo>
                  <a:cubicBezTo>
                    <a:pt x="889" y="857"/>
                    <a:pt x="888" y="860"/>
                    <a:pt x="888" y="863"/>
                  </a:cubicBezTo>
                  <a:moveTo>
                    <a:pt x="858" y="847"/>
                  </a:moveTo>
                  <a:cubicBezTo>
                    <a:pt x="863" y="845"/>
                    <a:pt x="867" y="842"/>
                    <a:pt x="872" y="839"/>
                  </a:cubicBezTo>
                  <a:cubicBezTo>
                    <a:pt x="871" y="844"/>
                    <a:pt x="870" y="849"/>
                    <a:pt x="868" y="853"/>
                  </a:cubicBezTo>
                  <a:cubicBezTo>
                    <a:pt x="867" y="858"/>
                    <a:pt x="866" y="862"/>
                    <a:pt x="864" y="866"/>
                  </a:cubicBezTo>
                  <a:cubicBezTo>
                    <a:pt x="859" y="869"/>
                    <a:pt x="853" y="872"/>
                    <a:pt x="847" y="874"/>
                  </a:cubicBezTo>
                  <a:cubicBezTo>
                    <a:pt x="849" y="867"/>
                    <a:pt x="851" y="860"/>
                    <a:pt x="853" y="853"/>
                  </a:cubicBezTo>
                  <a:cubicBezTo>
                    <a:pt x="855" y="851"/>
                    <a:pt x="856" y="849"/>
                    <a:pt x="858" y="847"/>
                  </a:cubicBezTo>
                  <a:moveTo>
                    <a:pt x="848" y="859"/>
                  </a:moveTo>
                  <a:cubicBezTo>
                    <a:pt x="846" y="865"/>
                    <a:pt x="845" y="870"/>
                    <a:pt x="843" y="876"/>
                  </a:cubicBezTo>
                  <a:cubicBezTo>
                    <a:pt x="842" y="877"/>
                    <a:pt x="841" y="877"/>
                    <a:pt x="839" y="878"/>
                  </a:cubicBezTo>
                  <a:cubicBezTo>
                    <a:pt x="834" y="880"/>
                    <a:pt x="829" y="883"/>
                    <a:pt x="823" y="885"/>
                  </a:cubicBezTo>
                  <a:cubicBezTo>
                    <a:pt x="831" y="877"/>
                    <a:pt x="838" y="869"/>
                    <a:pt x="846" y="861"/>
                  </a:cubicBezTo>
                  <a:cubicBezTo>
                    <a:pt x="847" y="860"/>
                    <a:pt x="848" y="859"/>
                    <a:pt x="849" y="858"/>
                  </a:cubicBezTo>
                  <a:cubicBezTo>
                    <a:pt x="848" y="858"/>
                    <a:pt x="848" y="859"/>
                    <a:pt x="848" y="859"/>
                  </a:cubicBezTo>
                  <a:moveTo>
                    <a:pt x="815" y="894"/>
                  </a:moveTo>
                  <a:cubicBezTo>
                    <a:pt x="814" y="900"/>
                    <a:pt x="812" y="905"/>
                    <a:pt x="810" y="910"/>
                  </a:cubicBezTo>
                  <a:cubicBezTo>
                    <a:pt x="809" y="911"/>
                    <a:pt x="808" y="911"/>
                    <a:pt x="807" y="912"/>
                  </a:cubicBezTo>
                  <a:cubicBezTo>
                    <a:pt x="810" y="907"/>
                    <a:pt x="813" y="902"/>
                    <a:pt x="813" y="897"/>
                  </a:cubicBezTo>
                  <a:cubicBezTo>
                    <a:pt x="814" y="896"/>
                    <a:pt x="815" y="895"/>
                    <a:pt x="815" y="894"/>
                  </a:cubicBezTo>
                  <a:moveTo>
                    <a:pt x="820" y="892"/>
                  </a:moveTo>
                  <a:cubicBezTo>
                    <a:pt x="820" y="891"/>
                    <a:pt x="820" y="891"/>
                    <a:pt x="820" y="890"/>
                  </a:cubicBezTo>
                  <a:cubicBezTo>
                    <a:pt x="826" y="888"/>
                    <a:pt x="832" y="885"/>
                    <a:pt x="838" y="882"/>
                  </a:cubicBezTo>
                  <a:cubicBezTo>
                    <a:pt x="839" y="882"/>
                    <a:pt x="840" y="881"/>
                    <a:pt x="841" y="881"/>
                  </a:cubicBezTo>
                  <a:cubicBezTo>
                    <a:pt x="840" y="884"/>
                    <a:pt x="839" y="888"/>
                    <a:pt x="838" y="891"/>
                  </a:cubicBezTo>
                  <a:cubicBezTo>
                    <a:pt x="837" y="892"/>
                    <a:pt x="836" y="892"/>
                    <a:pt x="836" y="893"/>
                  </a:cubicBezTo>
                  <a:cubicBezTo>
                    <a:pt x="828" y="897"/>
                    <a:pt x="821" y="902"/>
                    <a:pt x="815" y="907"/>
                  </a:cubicBezTo>
                  <a:cubicBezTo>
                    <a:pt x="816" y="902"/>
                    <a:pt x="818" y="897"/>
                    <a:pt x="820" y="892"/>
                  </a:cubicBezTo>
                  <a:moveTo>
                    <a:pt x="845" y="879"/>
                  </a:moveTo>
                  <a:cubicBezTo>
                    <a:pt x="851" y="877"/>
                    <a:pt x="857" y="874"/>
                    <a:pt x="863" y="871"/>
                  </a:cubicBezTo>
                  <a:cubicBezTo>
                    <a:pt x="862" y="873"/>
                    <a:pt x="862" y="875"/>
                    <a:pt x="861" y="877"/>
                  </a:cubicBezTo>
                  <a:cubicBezTo>
                    <a:pt x="860" y="877"/>
                    <a:pt x="859" y="878"/>
                    <a:pt x="858" y="879"/>
                  </a:cubicBezTo>
                  <a:cubicBezTo>
                    <a:pt x="853" y="883"/>
                    <a:pt x="848" y="886"/>
                    <a:pt x="842" y="889"/>
                  </a:cubicBezTo>
                  <a:cubicBezTo>
                    <a:pt x="843" y="886"/>
                    <a:pt x="844" y="883"/>
                    <a:pt x="845" y="879"/>
                  </a:cubicBezTo>
                  <a:moveTo>
                    <a:pt x="867" y="869"/>
                  </a:moveTo>
                  <a:cubicBezTo>
                    <a:pt x="870" y="867"/>
                    <a:pt x="874" y="865"/>
                    <a:pt x="877" y="863"/>
                  </a:cubicBezTo>
                  <a:cubicBezTo>
                    <a:pt x="877" y="863"/>
                    <a:pt x="877" y="863"/>
                    <a:pt x="878" y="862"/>
                  </a:cubicBezTo>
                  <a:cubicBezTo>
                    <a:pt x="877" y="864"/>
                    <a:pt x="877" y="865"/>
                    <a:pt x="876" y="867"/>
                  </a:cubicBezTo>
                  <a:cubicBezTo>
                    <a:pt x="876" y="867"/>
                    <a:pt x="877" y="868"/>
                    <a:pt x="877" y="868"/>
                  </a:cubicBezTo>
                  <a:cubicBezTo>
                    <a:pt x="875" y="869"/>
                    <a:pt x="873" y="870"/>
                    <a:pt x="871" y="870"/>
                  </a:cubicBezTo>
                  <a:cubicBezTo>
                    <a:pt x="869" y="872"/>
                    <a:pt x="867" y="873"/>
                    <a:pt x="866" y="874"/>
                  </a:cubicBezTo>
                  <a:cubicBezTo>
                    <a:pt x="866" y="872"/>
                    <a:pt x="866" y="871"/>
                    <a:pt x="867" y="869"/>
                  </a:cubicBezTo>
                  <a:moveTo>
                    <a:pt x="885" y="853"/>
                  </a:moveTo>
                  <a:cubicBezTo>
                    <a:pt x="886" y="852"/>
                    <a:pt x="886" y="852"/>
                    <a:pt x="886" y="851"/>
                  </a:cubicBezTo>
                  <a:cubicBezTo>
                    <a:pt x="888" y="847"/>
                    <a:pt x="890" y="843"/>
                    <a:pt x="892" y="839"/>
                  </a:cubicBezTo>
                  <a:cubicBezTo>
                    <a:pt x="893" y="836"/>
                    <a:pt x="894" y="834"/>
                    <a:pt x="895" y="831"/>
                  </a:cubicBezTo>
                  <a:cubicBezTo>
                    <a:pt x="894" y="837"/>
                    <a:pt x="892" y="843"/>
                    <a:pt x="891" y="849"/>
                  </a:cubicBezTo>
                  <a:cubicBezTo>
                    <a:pt x="889" y="850"/>
                    <a:pt x="887" y="851"/>
                    <a:pt x="885" y="853"/>
                  </a:cubicBezTo>
                  <a:moveTo>
                    <a:pt x="888" y="841"/>
                  </a:moveTo>
                  <a:cubicBezTo>
                    <a:pt x="885" y="846"/>
                    <a:pt x="882" y="851"/>
                    <a:pt x="880" y="856"/>
                  </a:cubicBezTo>
                  <a:cubicBezTo>
                    <a:pt x="877" y="859"/>
                    <a:pt x="873" y="861"/>
                    <a:pt x="869" y="863"/>
                  </a:cubicBezTo>
                  <a:cubicBezTo>
                    <a:pt x="869" y="863"/>
                    <a:pt x="869" y="864"/>
                    <a:pt x="868" y="864"/>
                  </a:cubicBezTo>
                  <a:cubicBezTo>
                    <a:pt x="869" y="860"/>
                    <a:pt x="870" y="856"/>
                    <a:pt x="872" y="853"/>
                  </a:cubicBezTo>
                  <a:cubicBezTo>
                    <a:pt x="873" y="847"/>
                    <a:pt x="874" y="842"/>
                    <a:pt x="876" y="837"/>
                  </a:cubicBezTo>
                  <a:cubicBezTo>
                    <a:pt x="881" y="834"/>
                    <a:pt x="887" y="831"/>
                    <a:pt x="893" y="828"/>
                  </a:cubicBezTo>
                  <a:cubicBezTo>
                    <a:pt x="891" y="832"/>
                    <a:pt x="890" y="837"/>
                    <a:pt x="888" y="841"/>
                  </a:cubicBezTo>
                  <a:moveTo>
                    <a:pt x="862" y="842"/>
                  </a:moveTo>
                  <a:cubicBezTo>
                    <a:pt x="867" y="836"/>
                    <a:pt x="872" y="830"/>
                    <a:pt x="876" y="824"/>
                  </a:cubicBezTo>
                  <a:cubicBezTo>
                    <a:pt x="875" y="827"/>
                    <a:pt x="874" y="831"/>
                    <a:pt x="873" y="835"/>
                  </a:cubicBezTo>
                  <a:cubicBezTo>
                    <a:pt x="870" y="837"/>
                    <a:pt x="866" y="840"/>
                    <a:pt x="862" y="842"/>
                  </a:cubicBezTo>
                  <a:moveTo>
                    <a:pt x="880" y="818"/>
                  </a:moveTo>
                  <a:cubicBezTo>
                    <a:pt x="882" y="816"/>
                    <a:pt x="883" y="815"/>
                    <a:pt x="883" y="813"/>
                  </a:cubicBezTo>
                  <a:cubicBezTo>
                    <a:pt x="882" y="815"/>
                    <a:pt x="881" y="818"/>
                    <a:pt x="880" y="819"/>
                  </a:cubicBezTo>
                  <a:cubicBezTo>
                    <a:pt x="880" y="819"/>
                    <a:pt x="880" y="818"/>
                    <a:pt x="880" y="818"/>
                  </a:cubicBezTo>
                  <a:moveTo>
                    <a:pt x="812" y="899"/>
                  </a:moveTo>
                  <a:cubicBezTo>
                    <a:pt x="810" y="904"/>
                    <a:pt x="806" y="908"/>
                    <a:pt x="803" y="913"/>
                  </a:cubicBezTo>
                  <a:cubicBezTo>
                    <a:pt x="802" y="914"/>
                    <a:pt x="801" y="916"/>
                    <a:pt x="801" y="917"/>
                  </a:cubicBezTo>
                  <a:cubicBezTo>
                    <a:pt x="797" y="919"/>
                    <a:pt x="794" y="921"/>
                    <a:pt x="791" y="924"/>
                  </a:cubicBezTo>
                  <a:cubicBezTo>
                    <a:pt x="798" y="915"/>
                    <a:pt x="805" y="907"/>
                    <a:pt x="812" y="899"/>
                  </a:cubicBezTo>
                  <a:moveTo>
                    <a:pt x="811" y="979"/>
                  </a:moveTo>
                  <a:cubicBezTo>
                    <a:pt x="814" y="972"/>
                    <a:pt x="817" y="966"/>
                    <a:pt x="819" y="960"/>
                  </a:cubicBezTo>
                  <a:cubicBezTo>
                    <a:pt x="825" y="943"/>
                    <a:pt x="832" y="925"/>
                    <a:pt x="837" y="907"/>
                  </a:cubicBezTo>
                  <a:cubicBezTo>
                    <a:pt x="838" y="903"/>
                    <a:pt x="839" y="899"/>
                    <a:pt x="840" y="896"/>
                  </a:cubicBezTo>
                  <a:cubicBezTo>
                    <a:pt x="844" y="893"/>
                    <a:pt x="848" y="891"/>
                    <a:pt x="852" y="889"/>
                  </a:cubicBezTo>
                  <a:cubicBezTo>
                    <a:pt x="855" y="887"/>
                    <a:pt x="857" y="885"/>
                    <a:pt x="859" y="884"/>
                  </a:cubicBezTo>
                  <a:cubicBezTo>
                    <a:pt x="857" y="893"/>
                    <a:pt x="854" y="903"/>
                    <a:pt x="852" y="913"/>
                  </a:cubicBezTo>
                  <a:cubicBezTo>
                    <a:pt x="847" y="931"/>
                    <a:pt x="844" y="949"/>
                    <a:pt x="838" y="966"/>
                  </a:cubicBezTo>
                  <a:cubicBezTo>
                    <a:pt x="829" y="970"/>
                    <a:pt x="820" y="975"/>
                    <a:pt x="811" y="979"/>
                  </a:cubicBezTo>
                  <a:moveTo>
                    <a:pt x="843" y="963"/>
                  </a:moveTo>
                  <a:cubicBezTo>
                    <a:pt x="849" y="945"/>
                    <a:pt x="853" y="925"/>
                    <a:pt x="857" y="906"/>
                  </a:cubicBezTo>
                  <a:cubicBezTo>
                    <a:pt x="859" y="898"/>
                    <a:pt x="861" y="889"/>
                    <a:pt x="864" y="880"/>
                  </a:cubicBezTo>
                  <a:cubicBezTo>
                    <a:pt x="865" y="879"/>
                    <a:pt x="867" y="878"/>
                    <a:pt x="868" y="877"/>
                  </a:cubicBezTo>
                  <a:cubicBezTo>
                    <a:pt x="874" y="874"/>
                    <a:pt x="880" y="871"/>
                    <a:pt x="885" y="869"/>
                  </a:cubicBezTo>
                  <a:cubicBezTo>
                    <a:pt x="886" y="868"/>
                    <a:pt x="886" y="868"/>
                    <a:pt x="886" y="868"/>
                  </a:cubicBezTo>
                  <a:cubicBezTo>
                    <a:pt x="882" y="887"/>
                    <a:pt x="877" y="907"/>
                    <a:pt x="872" y="926"/>
                  </a:cubicBezTo>
                  <a:cubicBezTo>
                    <a:pt x="871" y="934"/>
                    <a:pt x="869" y="942"/>
                    <a:pt x="867" y="950"/>
                  </a:cubicBezTo>
                  <a:cubicBezTo>
                    <a:pt x="859" y="955"/>
                    <a:pt x="851" y="959"/>
                    <a:pt x="843" y="963"/>
                  </a:cubicBezTo>
                  <a:moveTo>
                    <a:pt x="919" y="815"/>
                  </a:moveTo>
                  <a:cubicBezTo>
                    <a:pt x="915" y="823"/>
                    <a:pt x="912" y="831"/>
                    <a:pt x="909" y="839"/>
                  </a:cubicBezTo>
                  <a:cubicBezTo>
                    <a:pt x="904" y="842"/>
                    <a:pt x="899" y="844"/>
                    <a:pt x="896" y="846"/>
                  </a:cubicBezTo>
                  <a:cubicBezTo>
                    <a:pt x="896" y="846"/>
                    <a:pt x="895" y="846"/>
                    <a:pt x="894" y="847"/>
                  </a:cubicBezTo>
                  <a:cubicBezTo>
                    <a:pt x="896" y="839"/>
                    <a:pt x="898" y="832"/>
                    <a:pt x="900" y="824"/>
                  </a:cubicBezTo>
                  <a:cubicBezTo>
                    <a:pt x="900" y="824"/>
                    <a:pt x="901" y="824"/>
                    <a:pt x="902" y="823"/>
                  </a:cubicBezTo>
                  <a:cubicBezTo>
                    <a:pt x="908" y="820"/>
                    <a:pt x="913" y="816"/>
                    <a:pt x="919" y="813"/>
                  </a:cubicBezTo>
                  <a:cubicBezTo>
                    <a:pt x="919" y="814"/>
                    <a:pt x="919" y="814"/>
                    <a:pt x="919" y="815"/>
                  </a:cubicBezTo>
                  <a:moveTo>
                    <a:pt x="893" y="775"/>
                  </a:moveTo>
                  <a:cubicBezTo>
                    <a:pt x="894" y="774"/>
                    <a:pt x="895" y="773"/>
                    <a:pt x="895" y="773"/>
                  </a:cubicBezTo>
                  <a:cubicBezTo>
                    <a:pt x="894" y="776"/>
                    <a:pt x="893" y="780"/>
                    <a:pt x="893" y="783"/>
                  </a:cubicBezTo>
                  <a:cubicBezTo>
                    <a:pt x="893" y="780"/>
                    <a:pt x="893" y="778"/>
                    <a:pt x="893" y="775"/>
                  </a:cubicBezTo>
                  <a:moveTo>
                    <a:pt x="732" y="1003"/>
                  </a:moveTo>
                  <a:cubicBezTo>
                    <a:pt x="749" y="979"/>
                    <a:pt x="766" y="956"/>
                    <a:pt x="784" y="934"/>
                  </a:cubicBezTo>
                  <a:cubicBezTo>
                    <a:pt x="788" y="931"/>
                    <a:pt x="791" y="928"/>
                    <a:pt x="795" y="926"/>
                  </a:cubicBezTo>
                  <a:cubicBezTo>
                    <a:pt x="795" y="927"/>
                    <a:pt x="794" y="928"/>
                    <a:pt x="793" y="929"/>
                  </a:cubicBezTo>
                  <a:cubicBezTo>
                    <a:pt x="785" y="942"/>
                    <a:pt x="776" y="954"/>
                    <a:pt x="769" y="967"/>
                  </a:cubicBezTo>
                  <a:cubicBezTo>
                    <a:pt x="761" y="980"/>
                    <a:pt x="754" y="993"/>
                    <a:pt x="747" y="1006"/>
                  </a:cubicBezTo>
                  <a:cubicBezTo>
                    <a:pt x="746" y="1007"/>
                    <a:pt x="745" y="1008"/>
                    <a:pt x="744" y="1010"/>
                  </a:cubicBezTo>
                  <a:cubicBezTo>
                    <a:pt x="738" y="1013"/>
                    <a:pt x="732" y="1016"/>
                    <a:pt x="725" y="1020"/>
                  </a:cubicBezTo>
                  <a:cubicBezTo>
                    <a:pt x="725" y="1013"/>
                    <a:pt x="728" y="1007"/>
                    <a:pt x="732" y="1003"/>
                  </a:cubicBezTo>
                  <a:moveTo>
                    <a:pt x="794" y="1028"/>
                  </a:moveTo>
                  <a:cubicBezTo>
                    <a:pt x="784" y="1032"/>
                    <a:pt x="774" y="1036"/>
                    <a:pt x="764" y="1039"/>
                  </a:cubicBezTo>
                  <a:cubicBezTo>
                    <a:pt x="755" y="1041"/>
                    <a:pt x="746" y="1043"/>
                    <a:pt x="737" y="1044"/>
                  </a:cubicBezTo>
                  <a:cubicBezTo>
                    <a:pt x="732" y="1045"/>
                    <a:pt x="728" y="1045"/>
                    <a:pt x="723" y="1044"/>
                  </a:cubicBezTo>
                  <a:cubicBezTo>
                    <a:pt x="721" y="1044"/>
                    <a:pt x="719" y="1041"/>
                    <a:pt x="717" y="1039"/>
                  </a:cubicBezTo>
                  <a:cubicBezTo>
                    <a:pt x="719" y="1037"/>
                    <a:pt x="720" y="1034"/>
                    <a:pt x="722" y="1033"/>
                  </a:cubicBezTo>
                  <a:cubicBezTo>
                    <a:pt x="726" y="1031"/>
                    <a:pt x="730" y="1031"/>
                    <a:pt x="734" y="1030"/>
                  </a:cubicBezTo>
                  <a:cubicBezTo>
                    <a:pt x="731" y="1034"/>
                    <a:pt x="728" y="1038"/>
                    <a:pt x="724" y="1041"/>
                  </a:cubicBezTo>
                  <a:cubicBezTo>
                    <a:pt x="724" y="1042"/>
                    <a:pt x="725" y="1043"/>
                    <a:pt x="726" y="1043"/>
                  </a:cubicBezTo>
                  <a:cubicBezTo>
                    <a:pt x="730" y="1039"/>
                    <a:pt x="734" y="1034"/>
                    <a:pt x="738" y="1028"/>
                  </a:cubicBezTo>
                  <a:cubicBezTo>
                    <a:pt x="749" y="1023"/>
                    <a:pt x="761" y="1019"/>
                    <a:pt x="773" y="1014"/>
                  </a:cubicBezTo>
                  <a:cubicBezTo>
                    <a:pt x="773" y="1017"/>
                    <a:pt x="772" y="1019"/>
                    <a:pt x="771" y="1022"/>
                  </a:cubicBezTo>
                  <a:cubicBezTo>
                    <a:pt x="770" y="1023"/>
                    <a:pt x="770" y="1023"/>
                    <a:pt x="770" y="1025"/>
                  </a:cubicBezTo>
                  <a:cubicBezTo>
                    <a:pt x="769" y="1026"/>
                    <a:pt x="771" y="1027"/>
                    <a:pt x="772" y="1026"/>
                  </a:cubicBezTo>
                  <a:cubicBezTo>
                    <a:pt x="775" y="1022"/>
                    <a:pt x="776" y="1017"/>
                    <a:pt x="778" y="1012"/>
                  </a:cubicBezTo>
                  <a:cubicBezTo>
                    <a:pt x="786" y="1009"/>
                    <a:pt x="794" y="1005"/>
                    <a:pt x="802" y="1002"/>
                  </a:cubicBezTo>
                  <a:cubicBezTo>
                    <a:pt x="802" y="1002"/>
                    <a:pt x="803" y="1003"/>
                    <a:pt x="803" y="1004"/>
                  </a:cubicBezTo>
                  <a:cubicBezTo>
                    <a:pt x="803" y="1005"/>
                    <a:pt x="805" y="1006"/>
                    <a:pt x="806" y="1005"/>
                  </a:cubicBezTo>
                  <a:cubicBezTo>
                    <a:pt x="807" y="1003"/>
                    <a:pt x="808" y="1001"/>
                    <a:pt x="809" y="999"/>
                  </a:cubicBezTo>
                  <a:cubicBezTo>
                    <a:pt x="816" y="995"/>
                    <a:pt x="823" y="992"/>
                    <a:pt x="830" y="989"/>
                  </a:cubicBezTo>
                  <a:cubicBezTo>
                    <a:pt x="828" y="997"/>
                    <a:pt x="826" y="1005"/>
                    <a:pt x="827" y="1014"/>
                  </a:cubicBezTo>
                  <a:cubicBezTo>
                    <a:pt x="816" y="1018"/>
                    <a:pt x="805" y="1024"/>
                    <a:pt x="794" y="1028"/>
                  </a:cubicBezTo>
                  <a:moveTo>
                    <a:pt x="856" y="1002"/>
                  </a:moveTo>
                  <a:cubicBezTo>
                    <a:pt x="858" y="991"/>
                    <a:pt x="862" y="981"/>
                    <a:pt x="865" y="970"/>
                  </a:cubicBezTo>
                  <a:cubicBezTo>
                    <a:pt x="865" y="970"/>
                    <a:pt x="865" y="970"/>
                    <a:pt x="866" y="969"/>
                  </a:cubicBezTo>
                  <a:cubicBezTo>
                    <a:pt x="875" y="964"/>
                    <a:pt x="884" y="959"/>
                    <a:pt x="893" y="953"/>
                  </a:cubicBezTo>
                  <a:cubicBezTo>
                    <a:pt x="889" y="965"/>
                    <a:pt x="885" y="977"/>
                    <a:pt x="886" y="989"/>
                  </a:cubicBezTo>
                  <a:cubicBezTo>
                    <a:pt x="882" y="990"/>
                    <a:pt x="879" y="992"/>
                    <a:pt x="875" y="994"/>
                  </a:cubicBezTo>
                  <a:cubicBezTo>
                    <a:pt x="869" y="996"/>
                    <a:pt x="862" y="999"/>
                    <a:pt x="856" y="1002"/>
                  </a:cubicBezTo>
                  <a:moveTo>
                    <a:pt x="1307" y="681"/>
                  </a:moveTo>
                  <a:cubicBezTo>
                    <a:pt x="1302" y="689"/>
                    <a:pt x="1296" y="697"/>
                    <a:pt x="1290" y="705"/>
                  </a:cubicBezTo>
                  <a:cubicBezTo>
                    <a:pt x="1278" y="720"/>
                    <a:pt x="1266" y="735"/>
                    <a:pt x="1253" y="749"/>
                  </a:cubicBezTo>
                  <a:cubicBezTo>
                    <a:pt x="1241" y="760"/>
                    <a:pt x="1228" y="771"/>
                    <a:pt x="1216" y="781"/>
                  </a:cubicBezTo>
                  <a:cubicBezTo>
                    <a:pt x="1173" y="814"/>
                    <a:pt x="1125" y="842"/>
                    <a:pt x="1083" y="877"/>
                  </a:cubicBezTo>
                  <a:cubicBezTo>
                    <a:pt x="1067" y="890"/>
                    <a:pt x="1048" y="899"/>
                    <a:pt x="1030" y="910"/>
                  </a:cubicBezTo>
                  <a:cubicBezTo>
                    <a:pt x="1018" y="918"/>
                    <a:pt x="1005" y="924"/>
                    <a:pt x="994" y="933"/>
                  </a:cubicBezTo>
                  <a:cubicBezTo>
                    <a:pt x="973" y="949"/>
                    <a:pt x="950" y="960"/>
                    <a:pt x="927" y="970"/>
                  </a:cubicBezTo>
                  <a:cubicBezTo>
                    <a:pt x="914" y="975"/>
                    <a:pt x="901" y="981"/>
                    <a:pt x="889" y="987"/>
                  </a:cubicBezTo>
                  <a:cubicBezTo>
                    <a:pt x="890" y="975"/>
                    <a:pt x="894" y="963"/>
                    <a:pt x="897" y="951"/>
                  </a:cubicBezTo>
                  <a:cubicBezTo>
                    <a:pt x="898" y="950"/>
                    <a:pt x="899" y="950"/>
                    <a:pt x="900" y="949"/>
                  </a:cubicBezTo>
                  <a:cubicBezTo>
                    <a:pt x="906" y="946"/>
                    <a:pt x="912" y="942"/>
                    <a:pt x="918" y="939"/>
                  </a:cubicBezTo>
                  <a:cubicBezTo>
                    <a:pt x="918" y="939"/>
                    <a:pt x="918" y="939"/>
                    <a:pt x="918" y="939"/>
                  </a:cubicBezTo>
                  <a:cubicBezTo>
                    <a:pt x="916" y="947"/>
                    <a:pt x="915" y="961"/>
                    <a:pt x="910" y="967"/>
                  </a:cubicBezTo>
                  <a:cubicBezTo>
                    <a:pt x="909" y="968"/>
                    <a:pt x="911" y="970"/>
                    <a:pt x="912" y="969"/>
                  </a:cubicBezTo>
                  <a:cubicBezTo>
                    <a:pt x="918" y="964"/>
                    <a:pt x="918" y="955"/>
                    <a:pt x="919" y="948"/>
                  </a:cubicBezTo>
                  <a:cubicBezTo>
                    <a:pt x="920" y="944"/>
                    <a:pt x="921" y="940"/>
                    <a:pt x="922" y="937"/>
                  </a:cubicBezTo>
                  <a:cubicBezTo>
                    <a:pt x="926" y="934"/>
                    <a:pt x="931" y="932"/>
                    <a:pt x="935" y="929"/>
                  </a:cubicBezTo>
                  <a:cubicBezTo>
                    <a:pt x="935" y="931"/>
                    <a:pt x="934" y="933"/>
                    <a:pt x="933" y="935"/>
                  </a:cubicBezTo>
                  <a:cubicBezTo>
                    <a:pt x="931" y="941"/>
                    <a:pt x="929" y="947"/>
                    <a:pt x="927" y="952"/>
                  </a:cubicBezTo>
                  <a:cubicBezTo>
                    <a:pt x="926" y="955"/>
                    <a:pt x="925" y="958"/>
                    <a:pt x="924" y="961"/>
                  </a:cubicBezTo>
                  <a:cubicBezTo>
                    <a:pt x="924" y="964"/>
                    <a:pt x="925" y="964"/>
                    <a:pt x="926" y="966"/>
                  </a:cubicBezTo>
                  <a:cubicBezTo>
                    <a:pt x="926" y="965"/>
                    <a:pt x="925" y="965"/>
                    <a:pt x="924" y="966"/>
                  </a:cubicBezTo>
                  <a:cubicBezTo>
                    <a:pt x="924" y="966"/>
                    <a:pt x="924" y="967"/>
                    <a:pt x="924" y="967"/>
                  </a:cubicBezTo>
                  <a:cubicBezTo>
                    <a:pt x="924" y="968"/>
                    <a:pt x="926" y="969"/>
                    <a:pt x="926" y="968"/>
                  </a:cubicBezTo>
                  <a:cubicBezTo>
                    <a:pt x="928" y="955"/>
                    <a:pt x="934" y="943"/>
                    <a:pt x="938" y="931"/>
                  </a:cubicBezTo>
                  <a:cubicBezTo>
                    <a:pt x="938" y="930"/>
                    <a:pt x="939" y="928"/>
                    <a:pt x="939" y="927"/>
                  </a:cubicBezTo>
                  <a:cubicBezTo>
                    <a:pt x="944" y="925"/>
                    <a:pt x="948" y="922"/>
                    <a:pt x="953" y="919"/>
                  </a:cubicBezTo>
                  <a:cubicBezTo>
                    <a:pt x="952" y="923"/>
                    <a:pt x="951" y="927"/>
                    <a:pt x="951" y="932"/>
                  </a:cubicBezTo>
                  <a:cubicBezTo>
                    <a:pt x="951" y="934"/>
                    <a:pt x="954" y="933"/>
                    <a:pt x="954" y="932"/>
                  </a:cubicBezTo>
                  <a:cubicBezTo>
                    <a:pt x="955" y="929"/>
                    <a:pt x="956" y="927"/>
                    <a:pt x="957" y="925"/>
                  </a:cubicBezTo>
                  <a:cubicBezTo>
                    <a:pt x="958" y="924"/>
                    <a:pt x="957" y="923"/>
                    <a:pt x="957" y="923"/>
                  </a:cubicBezTo>
                  <a:cubicBezTo>
                    <a:pt x="956" y="924"/>
                    <a:pt x="956" y="924"/>
                    <a:pt x="956" y="924"/>
                  </a:cubicBezTo>
                  <a:cubicBezTo>
                    <a:pt x="956" y="922"/>
                    <a:pt x="957" y="919"/>
                    <a:pt x="958" y="917"/>
                  </a:cubicBezTo>
                  <a:cubicBezTo>
                    <a:pt x="959" y="916"/>
                    <a:pt x="960" y="916"/>
                    <a:pt x="961" y="915"/>
                  </a:cubicBezTo>
                  <a:cubicBezTo>
                    <a:pt x="978" y="906"/>
                    <a:pt x="995" y="897"/>
                    <a:pt x="1012" y="889"/>
                  </a:cubicBezTo>
                  <a:cubicBezTo>
                    <a:pt x="1013" y="889"/>
                    <a:pt x="1013" y="889"/>
                    <a:pt x="1013" y="889"/>
                  </a:cubicBezTo>
                  <a:cubicBezTo>
                    <a:pt x="1013" y="889"/>
                    <a:pt x="1013" y="888"/>
                    <a:pt x="1013" y="888"/>
                  </a:cubicBezTo>
                  <a:cubicBezTo>
                    <a:pt x="1016" y="887"/>
                    <a:pt x="1018" y="886"/>
                    <a:pt x="1020" y="885"/>
                  </a:cubicBezTo>
                  <a:cubicBezTo>
                    <a:pt x="1031" y="879"/>
                    <a:pt x="1041" y="874"/>
                    <a:pt x="1053" y="869"/>
                  </a:cubicBezTo>
                  <a:cubicBezTo>
                    <a:pt x="1065" y="864"/>
                    <a:pt x="1077" y="857"/>
                    <a:pt x="1088" y="848"/>
                  </a:cubicBezTo>
                  <a:cubicBezTo>
                    <a:pt x="1097" y="840"/>
                    <a:pt x="1107" y="833"/>
                    <a:pt x="1117" y="826"/>
                  </a:cubicBezTo>
                  <a:cubicBezTo>
                    <a:pt x="1137" y="814"/>
                    <a:pt x="1154" y="798"/>
                    <a:pt x="1171" y="782"/>
                  </a:cubicBezTo>
                  <a:cubicBezTo>
                    <a:pt x="1189" y="765"/>
                    <a:pt x="1209" y="750"/>
                    <a:pt x="1228" y="733"/>
                  </a:cubicBezTo>
                  <a:cubicBezTo>
                    <a:pt x="1240" y="723"/>
                    <a:pt x="1250" y="711"/>
                    <a:pt x="1261" y="700"/>
                  </a:cubicBezTo>
                  <a:cubicBezTo>
                    <a:pt x="1264" y="697"/>
                    <a:pt x="1267" y="693"/>
                    <a:pt x="1270" y="689"/>
                  </a:cubicBezTo>
                  <a:cubicBezTo>
                    <a:pt x="1267" y="686"/>
                    <a:pt x="1267" y="686"/>
                    <a:pt x="1267" y="686"/>
                  </a:cubicBezTo>
                  <a:cubicBezTo>
                    <a:pt x="1259" y="693"/>
                    <a:pt x="1252" y="700"/>
                    <a:pt x="1244" y="707"/>
                  </a:cubicBezTo>
                  <a:cubicBezTo>
                    <a:pt x="1227" y="724"/>
                    <a:pt x="1210" y="741"/>
                    <a:pt x="1191" y="757"/>
                  </a:cubicBezTo>
                  <a:cubicBezTo>
                    <a:pt x="1177" y="768"/>
                    <a:pt x="1160" y="777"/>
                    <a:pt x="1145" y="788"/>
                  </a:cubicBezTo>
                  <a:cubicBezTo>
                    <a:pt x="1120" y="806"/>
                    <a:pt x="1094" y="822"/>
                    <a:pt x="1071" y="843"/>
                  </a:cubicBezTo>
                  <a:cubicBezTo>
                    <a:pt x="1063" y="851"/>
                    <a:pt x="1051" y="856"/>
                    <a:pt x="1041" y="862"/>
                  </a:cubicBezTo>
                  <a:cubicBezTo>
                    <a:pt x="1035" y="866"/>
                    <a:pt x="1028" y="868"/>
                    <a:pt x="1022" y="871"/>
                  </a:cubicBezTo>
                  <a:cubicBezTo>
                    <a:pt x="1020" y="872"/>
                    <a:pt x="1019" y="873"/>
                    <a:pt x="1017" y="874"/>
                  </a:cubicBezTo>
                  <a:cubicBezTo>
                    <a:pt x="1018" y="868"/>
                    <a:pt x="1019" y="862"/>
                    <a:pt x="1020" y="856"/>
                  </a:cubicBezTo>
                  <a:cubicBezTo>
                    <a:pt x="1021" y="850"/>
                    <a:pt x="1022" y="843"/>
                    <a:pt x="1018" y="837"/>
                  </a:cubicBezTo>
                  <a:cubicBezTo>
                    <a:pt x="1017" y="836"/>
                    <a:pt x="1015" y="837"/>
                    <a:pt x="1016" y="839"/>
                  </a:cubicBezTo>
                  <a:cubicBezTo>
                    <a:pt x="1021" y="846"/>
                    <a:pt x="1017" y="855"/>
                    <a:pt x="1016" y="864"/>
                  </a:cubicBezTo>
                  <a:cubicBezTo>
                    <a:pt x="1015" y="865"/>
                    <a:pt x="1015" y="870"/>
                    <a:pt x="1014" y="876"/>
                  </a:cubicBezTo>
                  <a:cubicBezTo>
                    <a:pt x="998" y="885"/>
                    <a:pt x="981" y="893"/>
                    <a:pt x="964" y="900"/>
                  </a:cubicBezTo>
                  <a:cubicBezTo>
                    <a:pt x="967" y="894"/>
                    <a:pt x="969" y="888"/>
                    <a:pt x="971" y="882"/>
                  </a:cubicBezTo>
                  <a:cubicBezTo>
                    <a:pt x="973" y="874"/>
                    <a:pt x="976" y="866"/>
                    <a:pt x="979" y="858"/>
                  </a:cubicBezTo>
                  <a:cubicBezTo>
                    <a:pt x="980" y="854"/>
                    <a:pt x="981" y="852"/>
                    <a:pt x="978" y="848"/>
                  </a:cubicBezTo>
                  <a:cubicBezTo>
                    <a:pt x="978" y="848"/>
                    <a:pt x="978" y="848"/>
                    <a:pt x="977" y="848"/>
                  </a:cubicBezTo>
                  <a:cubicBezTo>
                    <a:pt x="975" y="850"/>
                    <a:pt x="973" y="851"/>
                    <a:pt x="971" y="854"/>
                  </a:cubicBezTo>
                  <a:cubicBezTo>
                    <a:pt x="970" y="854"/>
                    <a:pt x="971" y="855"/>
                    <a:pt x="971" y="854"/>
                  </a:cubicBezTo>
                  <a:cubicBezTo>
                    <a:pt x="979" y="846"/>
                    <a:pt x="977" y="856"/>
                    <a:pt x="975" y="860"/>
                  </a:cubicBezTo>
                  <a:cubicBezTo>
                    <a:pt x="973" y="863"/>
                    <a:pt x="973" y="864"/>
                    <a:pt x="972" y="867"/>
                  </a:cubicBezTo>
                  <a:cubicBezTo>
                    <a:pt x="969" y="876"/>
                    <a:pt x="967" y="885"/>
                    <a:pt x="963" y="893"/>
                  </a:cubicBezTo>
                  <a:cubicBezTo>
                    <a:pt x="962" y="896"/>
                    <a:pt x="960" y="899"/>
                    <a:pt x="959" y="903"/>
                  </a:cubicBezTo>
                  <a:cubicBezTo>
                    <a:pt x="954" y="905"/>
                    <a:pt x="949" y="907"/>
                    <a:pt x="944" y="909"/>
                  </a:cubicBezTo>
                  <a:cubicBezTo>
                    <a:pt x="946" y="902"/>
                    <a:pt x="948" y="895"/>
                    <a:pt x="950" y="887"/>
                  </a:cubicBezTo>
                  <a:cubicBezTo>
                    <a:pt x="957" y="861"/>
                    <a:pt x="965" y="834"/>
                    <a:pt x="960" y="806"/>
                  </a:cubicBezTo>
                  <a:cubicBezTo>
                    <a:pt x="960" y="805"/>
                    <a:pt x="958" y="805"/>
                    <a:pt x="958" y="806"/>
                  </a:cubicBezTo>
                  <a:cubicBezTo>
                    <a:pt x="964" y="837"/>
                    <a:pt x="953" y="867"/>
                    <a:pt x="945" y="896"/>
                  </a:cubicBezTo>
                  <a:cubicBezTo>
                    <a:pt x="943" y="901"/>
                    <a:pt x="942" y="905"/>
                    <a:pt x="941" y="910"/>
                  </a:cubicBezTo>
                  <a:cubicBezTo>
                    <a:pt x="936" y="912"/>
                    <a:pt x="931" y="914"/>
                    <a:pt x="926" y="916"/>
                  </a:cubicBezTo>
                  <a:cubicBezTo>
                    <a:pt x="927" y="912"/>
                    <a:pt x="928" y="908"/>
                    <a:pt x="929" y="904"/>
                  </a:cubicBezTo>
                  <a:cubicBezTo>
                    <a:pt x="933" y="889"/>
                    <a:pt x="938" y="874"/>
                    <a:pt x="941" y="858"/>
                  </a:cubicBezTo>
                  <a:cubicBezTo>
                    <a:pt x="943" y="843"/>
                    <a:pt x="941" y="829"/>
                    <a:pt x="940" y="814"/>
                  </a:cubicBezTo>
                  <a:cubicBezTo>
                    <a:pt x="940" y="813"/>
                    <a:pt x="938" y="813"/>
                    <a:pt x="938" y="814"/>
                  </a:cubicBezTo>
                  <a:cubicBezTo>
                    <a:pt x="939" y="829"/>
                    <a:pt x="941" y="844"/>
                    <a:pt x="938" y="859"/>
                  </a:cubicBezTo>
                  <a:cubicBezTo>
                    <a:pt x="935" y="873"/>
                    <a:pt x="930" y="886"/>
                    <a:pt x="927" y="900"/>
                  </a:cubicBezTo>
                  <a:cubicBezTo>
                    <a:pt x="925" y="906"/>
                    <a:pt x="924" y="912"/>
                    <a:pt x="922" y="918"/>
                  </a:cubicBezTo>
                  <a:cubicBezTo>
                    <a:pt x="916" y="921"/>
                    <a:pt x="909" y="925"/>
                    <a:pt x="902" y="928"/>
                  </a:cubicBezTo>
                  <a:cubicBezTo>
                    <a:pt x="905" y="917"/>
                    <a:pt x="908" y="906"/>
                    <a:pt x="910" y="894"/>
                  </a:cubicBezTo>
                  <a:cubicBezTo>
                    <a:pt x="917" y="867"/>
                    <a:pt x="923" y="839"/>
                    <a:pt x="924" y="811"/>
                  </a:cubicBezTo>
                  <a:cubicBezTo>
                    <a:pt x="924" y="811"/>
                    <a:pt x="925" y="811"/>
                    <a:pt x="925" y="810"/>
                  </a:cubicBezTo>
                  <a:cubicBezTo>
                    <a:pt x="926" y="810"/>
                    <a:pt x="925" y="810"/>
                    <a:pt x="925" y="810"/>
                  </a:cubicBezTo>
                  <a:cubicBezTo>
                    <a:pt x="924" y="810"/>
                    <a:pt x="924" y="810"/>
                    <a:pt x="924" y="810"/>
                  </a:cubicBezTo>
                  <a:cubicBezTo>
                    <a:pt x="924" y="810"/>
                    <a:pt x="924" y="810"/>
                    <a:pt x="924" y="809"/>
                  </a:cubicBezTo>
                  <a:cubicBezTo>
                    <a:pt x="924" y="809"/>
                    <a:pt x="924" y="809"/>
                    <a:pt x="924" y="809"/>
                  </a:cubicBezTo>
                  <a:cubicBezTo>
                    <a:pt x="929" y="798"/>
                    <a:pt x="933" y="786"/>
                    <a:pt x="936" y="775"/>
                  </a:cubicBezTo>
                  <a:cubicBezTo>
                    <a:pt x="939" y="766"/>
                    <a:pt x="942" y="757"/>
                    <a:pt x="939" y="748"/>
                  </a:cubicBezTo>
                  <a:cubicBezTo>
                    <a:pt x="939" y="748"/>
                    <a:pt x="939" y="748"/>
                    <a:pt x="938" y="748"/>
                  </a:cubicBezTo>
                  <a:cubicBezTo>
                    <a:pt x="938" y="748"/>
                    <a:pt x="938" y="748"/>
                    <a:pt x="937" y="748"/>
                  </a:cubicBezTo>
                  <a:cubicBezTo>
                    <a:pt x="937" y="748"/>
                    <a:pt x="937" y="748"/>
                    <a:pt x="937" y="748"/>
                  </a:cubicBezTo>
                  <a:cubicBezTo>
                    <a:pt x="937" y="749"/>
                    <a:pt x="937" y="749"/>
                    <a:pt x="937" y="750"/>
                  </a:cubicBezTo>
                  <a:cubicBezTo>
                    <a:pt x="937" y="750"/>
                    <a:pt x="937" y="750"/>
                    <a:pt x="937" y="750"/>
                  </a:cubicBezTo>
                  <a:cubicBezTo>
                    <a:pt x="938" y="751"/>
                    <a:pt x="938" y="753"/>
                    <a:pt x="939" y="754"/>
                  </a:cubicBezTo>
                  <a:cubicBezTo>
                    <a:pt x="938" y="756"/>
                    <a:pt x="938" y="758"/>
                    <a:pt x="938" y="760"/>
                  </a:cubicBezTo>
                  <a:cubicBezTo>
                    <a:pt x="938" y="762"/>
                    <a:pt x="937" y="763"/>
                    <a:pt x="937" y="765"/>
                  </a:cubicBezTo>
                  <a:cubicBezTo>
                    <a:pt x="935" y="771"/>
                    <a:pt x="934" y="776"/>
                    <a:pt x="932" y="782"/>
                  </a:cubicBezTo>
                  <a:cubicBezTo>
                    <a:pt x="932" y="784"/>
                    <a:pt x="931" y="786"/>
                    <a:pt x="930" y="788"/>
                  </a:cubicBezTo>
                  <a:cubicBezTo>
                    <a:pt x="923" y="789"/>
                    <a:pt x="917" y="793"/>
                    <a:pt x="911" y="796"/>
                  </a:cubicBezTo>
                  <a:cubicBezTo>
                    <a:pt x="910" y="796"/>
                    <a:pt x="910" y="797"/>
                    <a:pt x="909" y="797"/>
                  </a:cubicBezTo>
                  <a:cubicBezTo>
                    <a:pt x="916" y="778"/>
                    <a:pt x="924" y="759"/>
                    <a:pt x="924" y="738"/>
                  </a:cubicBezTo>
                  <a:cubicBezTo>
                    <a:pt x="924" y="737"/>
                    <a:pt x="922" y="737"/>
                    <a:pt x="922" y="738"/>
                  </a:cubicBezTo>
                  <a:cubicBezTo>
                    <a:pt x="921" y="759"/>
                    <a:pt x="913" y="780"/>
                    <a:pt x="905" y="799"/>
                  </a:cubicBezTo>
                  <a:cubicBezTo>
                    <a:pt x="899" y="802"/>
                    <a:pt x="894" y="804"/>
                    <a:pt x="889" y="807"/>
                  </a:cubicBezTo>
                  <a:cubicBezTo>
                    <a:pt x="892" y="798"/>
                    <a:pt x="896" y="789"/>
                    <a:pt x="897" y="780"/>
                  </a:cubicBezTo>
                  <a:cubicBezTo>
                    <a:pt x="898" y="777"/>
                    <a:pt x="899" y="773"/>
                    <a:pt x="900" y="770"/>
                  </a:cubicBezTo>
                  <a:cubicBezTo>
                    <a:pt x="902" y="767"/>
                    <a:pt x="904" y="765"/>
                    <a:pt x="906" y="763"/>
                  </a:cubicBezTo>
                  <a:cubicBezTo>
                    <a:pt x="907" y="761"/>
                    <a:pt x="905" y="760"/>
                    <a:pt x="904" y="761"/>
                  </a:cubicBezTo>
                  <a:cubicBezTo>
                    <a:pt x="903" y="762"/>
                    <a:pt x="902" y="764"/>
                    <a:pt x="901" y="765"/>
                  </a:cubicBezTo>
                  <a:cubicBezTo>
                    <a:pt x="904" y="756"/>
                    <a:pt x="908" y="747"/>
                    <a:pt x="910" y="738"/>
                  </a:cubicBezTo>
                  <a:cubicBezTo>
                    <a:pt x="912" y="731"/>
                    <a:pt x="914" y="724"/>
                    <a:pt x="915" y="718"/>
                  </a:cubicBezTo>
                  <a:cubicBezTo>
                    <a:pt x="916" y="712"/>
                    <a:pt x="918" y="706"/>
                    <a:pt x="918" y="700"/>
                  </a:cubicBezTo>
                  <a:cubicBezTo>
                    <a:pt x="918" y="698"/>
                    <a:pt x="916" y="698"/>
                    <a:pt x="916" y="700"/>
                  </a:cubicBezTo>
                  <a:cubicBezTo>
                    <a:pt x="916" y="706"/>
                    <a:pt x="914" y="712"/>
                    <a:pt x="913" y="717"/>
                  </a:cubicBezTo>
                  <a:cubicBezTo>
                    <a:pt x="912" y="723"/>
                    <a:pt x="910" y="728"/>
                    <a:pt x="909" y="733"/>
                  </a:cubicBezTo>
                  <a:cubicBezTo>
                    <a:pt x="905" y="745"/>
                    <a:pt x="901" y="756"/>
                    <a:pt x="897" y="768"/>
                  </a:cubicBezTo>
                  <a:cubicBezTo>
                    <a:pt x="897" y="768"/>
                    <a:pt x="897" y="768"/>
                    <a:pt x="897" y="768"/>
                  </a:cubicBezTo>
                  <a:cubicBezTo>
                    <a:pt x="896" y="769"/>
                    <a:pt x="895" y="770"/>
                    <a:pt x="893" y="771"/>
                  </a:cubicBezTo>
                  <a:cubicBezTo>
                    <a:pt x="894" y="768"/>
                    <a:pt x="894" y="766"/>
                    <a:pt x="894" y="763"/>
                  </a:cubicBezTo>
                  <a:cubicBezTo>
                    <a:pt x="894" y="758"/>
                    <a:pt x="893" y="753"/>
                    <a:pt x="893" y="748"/>
                  </a:cubicBezTo>
                  <a:cubicBezTo>
                    <a:pt x="894" y="743"/>
                    <a:pt x="895" y="738"/>
                    <a:pt x="896" y="733"/>
                  </a:cubicBezTo>
                  <a:cubicBezTo>
                    <a:pt x="899" y="715"/>
                    <a:pt x="907" y="697"/>
                    <a:pt x="906" y="678"/>
                  </a:cubicBezTo>
                  <a:cubicBezTo>
                    <a:pt x="905" y="677"/>
                    <a:pt x="905" y="677"/>
                    <a:pt x="904" y="678"/>
                  </a:cubicBezTo>
                  <a:cubicBezTo>
                    <a:pt x="903" y="699"/>
                    <a:pt x="895" y="718"/>
                    <a:pt x="891" y="738"/>
                  </a:cubicBezTo>
                  <a:cubicBezTo>
                    <a:pt x="891" y="734"/>
                    <a:pt x="890" y="731"/>
                    <a:pt x="889" y="727"/>
                  </a:cubicBezTo>
                  <a:cubicBezTo>
                    <a:pt x="891" y="718"/>
                    <a:pt x="892" y="709"/>
                    <a:pt x="894" y="700"/>
                  </a:cubicBezTo>
                  <a:cubicBezTo>
                    <a:pt x="898" y="680"/>
                    <a:pt x="905" y="660"/>
                    <a:pt x="900" y="640"/>
                  </a:cubicBezTo>
                  <a:cubicBezTo>
                    <a:pt x="900" y="638"/>
                    <a:pt x="898" y="639"/>
                    <a:pt x="898" y="640"/>
                  </a:cubicBezTo>
                  <a:cubicBezTo>
                    <a:pt x="903" y="663"/>
                    <a:pt x="894" y="685"/>
                    <a:pt x="890" y="707"/>
                  </a:cubicBezTo>
                  <a:cubicBezTo>
                    <a:pt x="889" y="711"/>
                    <a:pt x="888" y="715"/>
                    <a:pt x="888" y="719"/>
                  </a:cubicBezTo>
                  <a:cubicBezTo>
                    <a:pt x="885" y="708"/>
                    <a:pt x="882" y="698"/>
                    <a:pt x="879" y="688"/>
                  </a:cubicBezTo>
                  <a:cubicBezTo>
                    <a:pt x="879" y="685"/>
                    <a:pt x="880" y="683"/>
                    <a:pt x="881" y="680"/>
                  </a:cubicBezTo>
                  <a:cubicBezTo>
                    <a:pt x="886" y="657"/>
                    <a:pt x="892" y="635"/>
                    <a:pt x="892" y="612"/>
                  </a:cubicBezTo>
                  <a:cubicBezTo>
                    <a:pt x="892" y="610"/>
                    <a:pt x="890" y="610"/>
                    <a:pt x="890" y="612"/>
                  </a:cubicBezTo>
                  <a:cubicBezTo>
                    <a:pt x="889" y="634"/>
                    <a:pt x="883" y="654"/>
                    <a:pt x="878" y="675"/>
                  </a:cubicBezTo>
                  <a:cubicBezTo>
                    <a:pt x="878" y="677"/>
                    <a:pt x="877" y="679"/>
                    <a:pt x="877" y="681"/>
                  </a:cubicBezTo>
                  <a:cubicBezTo>
                    <a:pt x="877" y="681"/>
                    <a:pt x="876" y="680"/>
                    <a:pt x="876" y="680"/>
                  </a:cubicBezTo>
                  <a:cubicBezTo>
                    <a:pt x="874" y="672"/>
                    <a:pt x="871" y="664"/>
                    <a:pt x="868" y="656"/>
                  </a:cubicBezTo>
                  <a:cubicBezTo>
                    <a:pt x="869" y="655"/>
                    <a:pt x="869" y="654"/>
                    <a:pt x="869" y="653"/>
                  </a:cubicBezTo>
                  <a:cubicBezTo>
                    <a:pt x="878" y="645"/>
                    <a:pt x="883" y="636"/>
                    <a:pt x="878" y="624"/>
                  </a:cubicBezTo>
                  <a:cubicBezTo>
                    <a:pt x="878" y="623"/>
                    <a:pt x="878" y="623"/>
                    <a:pt x="878" y="623"/>
                  </a:cubicBezTo>
                  <a:cubicBezTo>
                    <a:pt x="881" y="610"/>
                    <a:pt x="882" y="597"/>
                    <a:pt x="882" y="584"/>
                  </a:cubicBezTo>
                  <a:cubicBezTo>
                    <a:pt x="882" y="583"/>
                    <a:pt x="880" y="583"/>
                    <a:pt x="880" y="584"/>
                  </a:cubicBezTo>
                  <a:cubicBezTo>
                    <a:pt x="879" y="604"/>
                    <a:pt x="875" y="623"/>
                    <a:pt x="869" y="642"/>
                  </a:cubicBezTo>
                  <a:cubicBezTo>
                    <a:pt x="868" y="645"/>
                    <a:pt x="867" y="648"/>
                    <a:pt x="866" y="651"/>
                  </a:cubicBezTo>
                  <a:cubicBezTo>
                    <a:pt x="864" y="647"/>
                    <a:pt x="863" y="643"/>
                    <a:pt x="861" y="639"/>
                  </a:cubicBezTo>
                  <a:cubicBezTo>
                    <a:pt x="861" y="636"/>
                    <a:pt x="862" y="633"/>
                    <a:pt x="863" y="630"/>
                  </a:cubicBezTo>
                  <a:cubicBezTo>
                    <a:pt x="866" y="627"/>
                    <a:pt x="870" y="624"/>
                    <a:pt x="874" y="621"/>
                  </a:cubicBezTo>
                  <a:cubicBezTo>
                    <a:pt x="875" y="620"/>
                    <a:pt x="873" y="618"/>
                    <a:pt x="872" y="619"/>
                  </a:cubicBezTo>
                  <a:cubicBezTo>
                    <a:pt x="869" y="622"/>
                    <a:pt x="866" y="624"/>
                    <a:pt x="863" y="627"/>
                  </a:cubicBezTo>
                  <a:cubicBezTo>
                    <a:pt x="864" y="623"/>
                    <a:pt x="865" y="620"/>
                    <a:pt x="866" y="616"/>
                  </a:cubicBezTo>
                  <a:cubicBezTo>
                    <a:pt x="868" y="608"/>
                    <a:pt x="871" y="600"/>
                    <a:pt x="872" y="591"/>
                  </a:cubicBezTo>
                  <a:cubicBezTo>
                    <a:pt x="872" y="587"/>
                    <a:pt x="873" y="584"/>
                    <a:pt x="872" y="580"/>
                  </a:cubicBezTo>
                  <a:cubicBezTo>
                    <a:pt x="884" y="575"/>
                    <a:pt x="895" y="571"/>
                    <a:pt x="907" y="566"/>
                  </a:cubicBezTo>
                  <a:cubicBezTo>
                    <a:pt x="907" y="566"/>
                    <a:pt x="908" y="567"/>
                    <a:pt x="908" y="568"/>
                  </a:cubicBezTo>
                  <a:cubicBezTo>
                    <a:pt x="918" y="600"/>
                    <a:pt x="936" y="628"/>
                    <a:pt x="951" y="657"/>
                  </a:cubicBezTo>
                  <a:cubicBezTo>
                    <a:pt x="961" y="678"/>
                    <a:pt x="979" y="693"/>
                    <a:pt x="998" y="706"/>
                  </a:cubicBezTo>
                  <a:cubicBezTo>
                    <a:pt x="1003" y="710"/>
                    <a:pt x="1010" y="712"/>
                    <a:pt x="1016" y="713"/>
                  </a:cubicBezTo>
                  <a:cubicBezTo>
                    <a:pt x="1017" y="718"/>
                    <a:pt x="1018" y="723"/>
                    <a:pt x="1020" y="728"/>
                  </a:cubicBezTo>
                  <a:cubicBezTo>
                    <a:pt x="1022" y="734"/>
                    <a:pt x="1031" y="753"/>
                    <a:pt x="1020" y="754"/>
                  </a:cubicBezTo>
                  <a:cubicBezTo>
                    <a:pt x="1014" y="755"/>
                    <a:pt x="1009" y="747"/>
                    <a:pt x="1005" y="742"/>
                  </a:cubicBezTo>
                  <a:cubicBezTo>
                    <a:pt x="1001" y="735"/>
                    <a:pt x="995" y="721"/>
                    <a:pt x="994" y="712"/>
                  </a:cubicBezTo>
                  <a:cubicBezTo>
                    <a:pt x="994" y="711"/>
                    <a:pt x="992" y="711"/>
                    <a:pt x="992" y="712"/>
                  </a:cubicBezTo>
                  <a:cubicBezTo>
                    <a:pt x="993" y="718"/>
                    <a:pt x="995" y="724"/>
                    <a:pt x="998" y="730"/>
                  </a:cubicBezTo>
                  <a:cubicBezTo>
                    <a:pt x="999" y="735"/>
                    <a:pt x="1001" y="741"/>
                    <a:pt x="1004" y="746"/>
                  </a:cubicBezTo>
                  <a:cubicBezTo>
                    <a:pt x="1008" y="751"/>
                    <a:pt x="1013" y="759"/>
                    <a:pt x="1020" y="759"/>
                  </a:cubicBezTo>
                  <a:cubicBezTo>
                    <a:pt x="1027" y="759"/>
                    <a:pt x="1030" y="751"/>
                    <a:pt x="1029" y="745"/>
                  </a:cubicBezTo>
                  <a:cubicBezTo>
                    <a:pt x="1028" y="740"/>
                    <a:pt x="1025" y="734"/>
                    <a:pt x="1023" y="729"/>
                  </a:cubicBezTo>
                  <a:cubicBezTo>
                    <a:pt x="1022" y="726"/>
                    <a:pt x="1020" y="723"/>
                    <a:pt x="1019" y="719"/>
                  </a:cubicBezTo>
                  <a:cubicBezTo>
                    <a:pt x="1019" y="717"/>
                    <a:pt x="1019" y="715"/>
                    <a:pt x="1019" y="714"/>
                  </a:cubicBezTo>
                  <a:cubicBezTo>
                    <a:pt x="1021" y="714"/>
                    <a:pt x="1023" y="714"/>
                    <a:pt x="1024" y="714"/>
                  </a:cubicBezTo>
                  <a:cubicBezTo>
                    <a:pt x="1041" y="717"/>
                    <a:pt x="1057" y="715"/>
                    <a:pt x="1073" y="713"/>
                  </a:cubicBezTo>
                  <a:cubicBezTo>
                    <a:pt x="1072" y="721"/>
                    <a:pt x="1067" y="728"/>
                    <a:pt x="1062" y="735"/>
                  </a:cubicBezTo>
                  <a:cubicBezTo>
                    <a:pt x="1060" y="736"/>
                    <a:pt x="1063" y="739"/>
                    <a:pt x="1064" y="737"/>
                  </a:cubicBezTo>
                  <a:cubicBezTo>
                    <a:pt x="1071" y="730"/>
                    <a:pt x="1075" y="722"/>
                    <a:pt x="1076" y="712"/>
                  </a:cubicBezTo>
                  <a:cubicBezTo>
                    <a:pt x="1080" y="712"/>
                    <a:pt x="1084" y="711"/>
                    <a:pt x="1088" y="710"/>
                  </a:cubicBezTo>
                  <a:cubicBezTo>
                    <a:pt x="1107" y="707"/>
                    <a:pt x="1126" y="704"/>
                    <a:pt x="1145" y="702"/>
                  </a:cubicBezTo>
                  <a:cubicBezTo>
                    <a:pt x="1175" y="699"/>
                    <a:pt x="1204" y="689"/>
                    <a:pt x="1232" y="681"/>
                  </a:cubicBezTo>
                  <a:cubicBezTo>
                    <a:pt x="1251" y="676"/>
                    <a:pt x="1270" y="670"/>
                    <a:pt x="1290" y="665"/>
                  </a:cubicBezTo>
                  <a:cubicBezTo>
                    <a:pt x="1291" y="664"/>
                    <a:pt x="1293" y="664"/>
                    <a:pt x="1295" y="663"/>
                  </a:cubicBezTo>
                  <a:cubicBezTo>
                    <a:pt x="1299" y="663"/>
                    <a:pt x="1305" y="662"/>
                    <a:pt x="1308" y="664"/>
                  </a:cubicBezTo>
                  <a:cubicBezTo>
                    <a:pt x="1312" y="669"/>
                    <a:pt x="1311" y="676"/>
                    <a:pt x="1307" y="68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-53975" y="1266824"/>
              <a:ext cx="3321050" cy="4365626"/>
            </a:xfrm>
            <a:custGeom>
              <a:avLst/>
              <a:gdLst>
                <a:gd name="T0" fmla="*/ 781 w 885"/>
                <a:gd name="T1" fmla="*/ 622 h 1163"/>
                <a:gd name="T2" fmla="*/ 554 w 885"/>
                <a:gd name="T3" fmla="*/ 712 h 1163"/>
                <a:gd name="T4" fmla="*/ 398 w 885"/>
                <a:gd name="T5" fmla="*/ 742 h 1163"/>
                <a:gd name="T6" fmla="*/ 265 w 885"/>
                <a:gd name="T7" fmla="*/ 827 h 1163"/>
                <a:gd name="T8" fmla="*/ 95 w 885"/>
                <a:gd name="T9" fmla="*/ 783 h 1163"/>
                <a:gd name="T10" fmla="*/ 61 w 885"/>
                <a:gd name="T11" fmla="*/ 856 h 1163"/>
                <a:gd name="T12" fmla="*/ 13 w 885"/>
                <a:gd name="T13" fmla="*/ 1153 h 1163"/>
                <a:gd name="T14" fmla="*/ 507 w 885"/>
                <a:gd name="T15" fmla="*/ 956 h 1163"/>
                <a:gd name="T16" fmla="*/ 790 w 885"/>
                <a:gd name="T17" fmla="*/ 859 h 1163"/>
                <a:gd name="T18" fmla="*/ 812 w 885"/>
                <a:gd name="T19" fmla="*/ 737 h 1163"/>
                <a:gd name="T20" fmla="*/ 704 w 885"/>
                <a:gd name="T21" fmla="*/ 825 h 1163"/>
                <a:gd name="T22" fmla="*/ 553 w 885"/>
                <a:gd name="T23" fmla="*/ 915 h 1163"/>
                <a:gd name="T24" fmla="*/ 440 w 885"/>
                <a:gd name="T25" fmla="*/ 944 h 1163"/>
                <a:gd name="T26" fmla="*/ 319 w 885"/>
                <a:gd name="T27" fmla="*/ 985 h 1163"/>
                <a:gd name="T28" fmla="*/ 229 w 885"/>
                <a:gd name="T29" fmla="*/ 1015 h 1163"/>
                <a:gd name="T30" fmla="*/ 83 w 885"/>
                <a:gd name="T31" fmla="*/ 1030 h 1163"/>
                <a:gd name="T32" fmla="*/ 101 w 885"/>
                <a:gd name="T33" fmla="*/ 996 h 1163"/>
                <a:gd name="T34" fmla="*/ 226 w 885"/>
                <a:gd name="T35" fmla="*/ 939 h 1163"/>
                <a:gd name="T36" fmla="*/ 464 w 885"/>
                <a:gd name="T37" fmla="*/ 875 h 1163"/>
                <a:gd name="T38" fmla="*/ 602 w 885"/>
                <a:gd name="T39" fmla="*/ 808 h 1163"/>
                <a:gd name="T40" fmla="*/ 718 w 885"/>
                <a:gd name="T41" fmla="*/ 757 h 1163"/>
                <a:gd name="T42" fmla="*/ 749 w 885"/>
                <a:gd name="T43" fmla="*/ 777 h 1163"/>
                <a:gd name="T44" fmla="*/ 453 w 885"/>
                <a:gd name="T45" fmla="*/ 918 h 1163"/>
                <a:gd name="T46" fmla="*/ 717 w 885"/>
                <a:gd name="T47" fmla="*/ 775 h 1163"/>
                <a:gd name="T48" fmla="*/ 622 w 885"/>
                <a:gd name="T49" fmla="*/ 815 h 1163"/>
                <a:gd name="T50" fmla="*/ 585 w 885"/>
                <a:gd name="T51" fmla="*/ 863 h 1163"/>
                <a:gd name="T52" fmla="*/ 715 w 885"/>
                <a:gd name="T53" fmla="*/ 799 h 1163"/>
                <a:gd name="T54" fmla="*/ 699 w 885"/>
                <a:gd name="T55" fmla="*/ 744 h 1163"/>
                <a:gd name="T56" fmla="*/ 646 w 885"/>
                <a:gd name="T57" fmla="*/ 767 h 1163"/>
                <a:gd name="T58" fmla="*/ 491 w 885"/>
                <a:gd name="T59" fmla="*/ 860 h 1163"/>
                <a:gd name="T60" fmla="*/ 144 w 885"/>
                <a:gd name="T61" fmla="*/ 968 h 1163"/>
                <a:gd name="T62" fmla="*/ 113 w 885"/>
                <a:gd name="T63" fmla="*/ 998 h 1163"/>
                <a:gd name="T64" fmla="*/ 191 w 885"/>
                <a:gd name="T65" fmla="*/ 1017 h 1163"/>
                <a:gd name="T66" fmla="*/ 170 w 885"/>
                <a:gd name="T67" fmla="*/ 1032 h 1163"/>
                <a:gd name="T68" fmla="*/ 325 w 885"/>
                <a:gd name="T69" fmla="*/ 915 h 1163"/>
                <a:gd name="T70" fmla="*/ 286 w 885"/>
                <a:gd name="T71" fmla="*/ 976 h 1163"/>
                <a:gd name="T72" fmla="*/ 316 w 885"/>
                <a:gd name="T73" fmla="*/ 1007 h 1163"/>
                <a:gd name="T74" fmla="*/ 432 w 885"/>
                <a:gd name="T75" fmla="*/ 892 h 1163"/>
                <a:gd name="T76" fmla="*/ 326 w 885"/>
                <a:gd name="T77" fmla="*/ 856 h 1163"/>
                <a:gd name="T78" fmla="*/ 278 w 885"/>
                <a:gd name="T79" fmla="*/ 932 h 1163"/>
                <a:gd name="T80" fmla="*/ 224 w 885"/>
                <a:gd name="T81" fmla="*/ 926 h 1163"/>
                <a:gd name="T82" fmla="*/ 119 w 885"/>
                <a:gd name="T83" fmla="*/ 960 h 1163"/>
                <a:gd name="T84" fmla="*/ 162 w 885"/>
                <a:gd name="T85" fmla="*/ 1052 h 1163"/>
                <a:gd name="T86" fmla="*/ 275 w 885"/>
                <a:gd name="T87" fmla="*/ 1000 h 1163"/>
                <a:gd name="T88" fmla="*/ 417 w 885"/>
                <a:gd name="T89" fmla="*/ 955 h 1163"/>
                <a:gd name="T90" fmla="*/ 625 w 885"/>
                <a:gd name="T91" fmla="*/ 855 h 1163"/>
                <a:gd name="T92" fmla="*/ 757 w 885"/>
                <a:gd name="T93" fmla="*/ 785 h 1163"/>
                <a:gd name="T94" fmla="*/ 751 w 885"/>
                <a:gd name="T95" fmla="*/ 647 h 1163"/>
                <a:gd name="T96" fmla="*/ 650 w 885"/>
                <a:gd name="T97" fmla="*/ 721 h 1163"/>
                <a:gd name="T98" fmla="*/ 553 w 885"/>
                <a:gd name="T99" fmla="*/ 722 h 1163"/>
                <a:gd name="T100" fmla="*/ 473 w 885"/>
                <a:gd name="T101" fmla="*/ 803 h 1163"/>
                <a:gd name="T102" fmla="*/ 453 w 885"/>
                <a:gd name="T103" fmla="*/ 806 h 1163"/>
                <a:gd name="T104" fmla="*/ 377 w 885"/>
                <a:gd name="T105" fmla="*/ 845 h 1163"/>
                <a:gd name="T106" fmla="*/ 352 w 885"/>
                <a:gd name="T107" fmla="*/ 830 h 1163"/>
                <a:gd name="T108" fmla="*/ 268 w 885"/>
                <a:gd name="T109" fmla="*/ 838 h 1163"/>
                <a:gd name="T110" fmla="*/ 196 w 885"/>
                <a:gd name="T111" fmla="*/ 925 h 1163"/>
                <a:gd name="T112" fmla="*/ 109 w 885"/>
                <a:gd name="T113" fmla="*/ 906 h 1163"/>
                <a:gd name="T114" fmla="*/ 66 w 885"/>
                <a:gd name="T115" fmla="*/ 1044 h 1163"/>
                <a:gd name="T116" fmla="*/ 91 w 885"/>
                <a:gd name="T117" fmla="*/ 1114 h 1163"/>
                <a:gd name="T118" fmla="*/ 129 w 885"/>
                <a:gd name="T119" fmla="*/ 1101 h 1163"/>
                <a:gd name="T120" fmla="*/ 484 w 885"/>
                <a:gd name="T121" fmla="*/ 942 h 1163"/>
                <a:gd name="T122" fmla="*/ 622 w 885"/>
                <a:gd name="T123" fmla="*/ 876 h 1163"/>
                <a:gd name="T124" fmla="*/ 767 w 885"/>
                <a:gd name="T125" fmla="*/ 852 h 1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85" h="1163">
                  <a:moveTo>
                    <a:pt x="322" y="79"/>
                  </a:moveTo>
                  <a:cubicBezTo>
                    <a:pt x="291" y="86"/>
                    <a:pt x="261" y="95"/>
                    <a:pt x="235" y="112"/>
                  </a:cubicBezTo>
                  <a:cubicBezTo>
                    <a:pt x="217" y="123"/>
                    <a:pt x="197" y="130"/>
                    <a:pt x="178" y="137"/>
                  </a:cubicBezTo>
                  <a:cubicBezTo>
                    <a:pt x="159" y="144"/>
                    <a:pt x="140" y="153"/>
                    <a:pt x="121" y="161"/>
                  </a:cubicBezTo>
                  <a:cubicBezTo>
                    <a:pt x="91" y="175"/>
                    <a:pt x="58" y="190"/>
                    <a:pt x="30" y="204"/>
                  </a:cubicBezTo>
                  <a:cubicBezTo>
                    <a:pt x="30" y="215"/>
                    <a:pt x="30" y="215"/>
                    <a:pt x="30" y="215"/>
                  </a:cubicBezTo>
                  <a:cubicBezTo>
                    <a:pt x="58" y="206"/>
                    <a:pt x="85" y="197"/>
                    <a:pt x="112" y="187"/>
                  </a:cubicBezTo>
                  <a:cubicBezTo>
                    <a:pt x="138" y="178"/>
                    <a:pt x="163" y="167"/>
                    <a:pt x="189" y="159"/>
                  </a:cubicBezTo>
                  <a:cubicBezTo>
                    <a:pt x="211" y="152"/>
                    <a:pt x="234" y="145"/>
                    <a:pt x="255" y="134"/>
                  </a:cubicBezTo>
                  <a:cubicBezTo>
                    <a:pt x="274" y="125"/>
                    <a:pt x="293" y="118"/>
                    <a:pt x="313" y="113"/>
                  </a:cubicBezTo>
                  <a:cubicBezTo>
                    <a:pt x="330" y="109"/>
                    <a:pt x="346" y="105"/>
                    <a:pt x="362" y="98"/>
                  </a:cubicBezTo>
                  <a:cubicBezTo>
                    <a:pt x="396" y="85"/>
                    <a:pt x="429" y="69"/>
                    <a:pt x="463" y="56"/>
                  </a:cubicBezTo>
                  <a:cubicBezTo>
                    <a:pt x="492" y="45"/>
                    <a:pt x="521" y="35"/>
                    <a:pt x="551" y="24"/>
                  </a:cubicBezTo>
                  <a:cubicBezTo>
                    <a:pt x="563" y="42"/>
                    <a:pt x="577" y="59"/>
                    <a:pt x="587" y="77"/>
                  </a:cubicBezTo>
                  <a:cubicBezTo>
                    <a:pt x="605" y="112"/>
                    <a:pt x="621" y="147"/>
                    <a:pt x="638" y="182"/>
                  </a:cubicBezTo>
                  <a:cubicBezTo>
                    <a:pt x="651" y="211"/>
                    <a:pt x="662" y="241"/>
                    <a:pt x="676" y="270"/>
                  </a:cubicBezTo>
                  <a:cubicBezTo>
                    <a:pt x="704" y="330"/>
                    <a:pt x="734" y="388"/>
                    <a:pt x="762" y="447"/>
                  </a:cubicBezTo>
                  <a:cubicBezTo>
                    <a:pt x="766" y="454"/>
                    <a:pt x="769" y="461"/>
                    <a:pt x="772" y="467"/>
                  </a:cubicBezTo>
                  <a:cubicBezTo>
                    <a:pt x="790" y="507"/>
                    <a:pt x="805" y="548"/>
                    <a:pt x="825" y="586"/>
                  </a:cubicBezTo>
                  <a:cubicBezTo>
                    <a:pt x="826" y="590"/>
                    <a:pt x="828" y="593"/>
                    <a:pt x="829" y="597"/>
                  </a:cubicBezTo>
                  <a:cubicBezTo>
                    <a:pt x="830" y="599"/>
                    <a:pt x="831" y="602"/>
                    <a:pt x="831" y="605"/>
                  </a:cubicBezTo>
                  <a:cubicBezTo>
                    <a:pt x="823" y="608"/>
                    <a:pt x="814" y="611"/>
                    <a:pt x="806" y="614"/>
                  </a:cubicBezTo>
                  <a:cubicBezTo>
                    <a:pt x="806" y="611"/>
                    <a:pt x="806" y="608"/>
                    <a:pt x="806" y="605"/>
                  </a:cubicBezTo>
                  <a:cubicBezTo>
                    <a:pt x="805" y="592"/>
                    <a:pt x="802" y="580"/>
                    <a:pt x="801" y="568"/>
                  </a:cubicBezTo>
                  <a:cubicBezTo>
                    <a:pt x="801" y="566"/>
                    <a:pt x="798" y="566"/>
                    <a:pt x="799" y="568"/>
                  </a:cubicBezTo>
                  <a:cubicBezTo>
                    <a:pt x="799" y="579"/>
                    <a:pt x="801" y="590"/>
                    <a:pt x="802" y="601"/>
                  </a:cubicBezTo>
                  <a:cubicBezTo>
                    <a:pt x="803" y="606"/>
                    <a:pt x="803" y="610"/>
                    <a:pt x="803" y="615"/>
                  </a:cubicBezTo>
                  <a:cubicBezTo>
                    <a:pt x="796" y="617"/>
                    <a:pt x="790" y="619"/>
                    <a:pt x="784" y="621"/>
                  </a:cubicBezTo>
                  <a:cubicBezTo>
                    <a:pt x="783" y="618"/>
                    <a:pt x="783" y="615"/>
                    <a:pt x="783" y="612"/>
                  </a:cubicBezTo>
                  <a:cubicBezTo>
                    <a:pt x="783" y="610"/>
                    <a:pt x="781" y="610"/>
                    <a:pt x="781" y="612"/>
                  </a:cubicBezTo>
                  <a:cubicBezTo>
                    <a:pt x="781" y="615"/>
                    <a:pt x="781" y="619"/>
                    <a:pt x="781" y="622"/>
                  </a:cubicBezTo>
                  <a:cubicBezTo>
                    <a:pt x="776" y="623"/>
                    <a:pt x="772" y="625"/>
                    <a:pt x="767" y="626"/>
                  </a:cubicBezTo>
                  <a:cubicBezTo>
                    <a:pt x="762" y="628"/>
                    <a:pt x="756" y="630"/>
                    <a:pt x="751" y="632"/>
                  </a:cubicBezTo>
                  <a:cubicBezTo>
                    <a:pt x="751" y="624"/>
                    <a:pt x="750" y="616"/>
                    <a:pt x="749" y="608"/>
                  </a:cubicBezTo>
                  <a:cubicBezTo>
                    <a:pt x="749" y="606"/>
                    <a:pt x="747" y="606"/>
                    <a:pt x="747" y="608"/>
                  </a:cubicBezTo>
                  <a:cubicBezTo>
                    <a:pt x="747" y="616"/>
                    <a:pt x="748" y="624"/>
                    <a:pt x="749" y="633"/>
                  </a:cubicBezTo>
                  <a:cubicBezTo>
                    <a:pt x="738" y="636"/>
                    <a:pt x="728" y="640"/>
                    <a:pt x="718" y="644"/>
                  </a:cubicBezTo>
                  <a:cubicBezTo>
                    <a:pt x="717" y="638"/>
                    <a:pt x="717" y="632"/>
                    <a:pt x="717" y="626"/>
                  </a:cubicBezTo>
                  <a:cubicBezTo>
                    <a:pt x="717" y="625"/>
                    <a:pt x="715" y="625"/>
                    <a:pt x="715" y="626"/>
                  </a:cubicBezTo>
                  <a:cubicBezTo>
                    <a:pt x="715" y="632"/>
                    <a:pt x="715" y="638"/>
                    <a:pt x="715" y="645"/>
                  </a:cubicBezTo>
                  <a:cubicBezTo>
                    <a:pt x="710" y="647"/>
                    <a:pt x="705" y="648"/>
                    <a:pt x="700" y="650"/>
                  </a:cubicBezTo>
                  <a:cubicBezTo>
                    <a:pt x="696" y="652"/>
                    <a:pt x="692" y="654"/>
                    <a:pt x="688" y="655"/>
                  </a:cubicBezTo>
                  <a:cubicBezTo>
                    <a:pt x="688" y="653"/>
                    <a:pt x="688" y="650"/>
                    <a:pt x="688" y="647"/>
                  </a:cubicBezTo>
                  <a:cubicBezTo>
                    <a:pt x="688" y="638"/>
                    <a:pt x="686" y="629"/>
                    <a:pt x="686" y="620"/>
                  </a:cubicBezTo>
                  <a:cubicBezTo>
                    <a:pt x="685" y="618"/>
                    <a:pt x="682" y="618"/>
                    <a:pt x="683" y="620"/>
                  </a:cubicBezTo>
                  <a:cubicBezTo>
                    <a:pt x="683" y="632"/>
                    <a:pt x="685" y="643"/>
                    <a:pt x="685" y="655"/>
                  </a:cubicBezTo>
                  <a:cubicBezTo>
                    <a:pt x="685" y="656"/>
                    <a:pt x="685" y="656"/>
                    <a:pt x="685" y="657"/>
                  </a:cubicBezTo>
                  <a:cubicBezTo>
                    <a:pt x="675" y="661"/>
                    <a:pt x="665" y="665"/>
                    <a:pt x="655" y="669"/>
                  </a:cubicBezTo>
                  <a:cubicBezTo>
                    <a:pt x="655" y="662"/>
                    <a:pt x="654" y="656"/>
                    <a:pt x="653" y="650"/>
                  </a:cubicBezTo>
                  <a:cubicBezTo>
                    <a:pt x="653" y="648"/>
                    <a:pt x="650" y="649"/>
                    <a:pt x="651" y="650"/>
                  </a:cubicBezTo>
                  <a:cubicBezTo>
                    <a:pt x="652" y="657"/>
                    <a:pt x="652" y="663"/>
                    <a:pt x="652" y="670"/>
                  </a:cubicBezTo>
                  <a:cubicBezTo>
                    <a:pt x="644" y="673"/>
                    <a:pt x="636" y="677"/>
                    <a:pt x="628" y="680"/>
                  </a:cubicBezTo>
                  <a:cubicBezTo>
                    <a:pt x="628" y="678"/>
                    <a:pt x="628" y="675"/>
                    <a:pt x="628" y="672"/>
                  </a:cubicBezTo>
                  <a:cubicBezTo>
                    <a:pt x="628" y="661"/>
                    <a:pt x="626" y="649"/>
                    <a:pt x="625" y="638"/>
                  </a:cubicBezTo>
                  <a:cubicBezTo>
                    <a:pt x="625" y="636"/>
                    <a:pt x="623" y="636"/>
                    <a:pt x="623" y="638"/>
                  </a:cubicBezTo>
                  <a:cubicBezTo>
                    <a:pt x="623" y="653"/>
                    <a:pt x="625" y="667"/>
                    <a:pt x="625" y="682"/>
                  </a:cubicBezTo>
                  <a:cubicBezTo>
                    <a:pt x="623" y="682"/>
                    <a:pt x="622" y="683"/>
                    <a:pt x="620" y="684"/>
                  </a:cubicBezTo>
                  <a:cubicBezTo>
                    <a:pt x="611" y="688"/>
                    <a:pt x="602" y="692"/>
                    <a:pt x="592" y="696"/>
                  </a:cubicBezTo>
                  <a:cubicBezTo>
                    <a:pt x="593" y="693"/>
                    <a:pt x="593" y="691"/>
                    <a:pt x="593" y="688"/>
                  </a:cubicBezTo>
                  <a:cubicBezTo>
                    <a:pt x="594" y="687"/>
                    <a:pt x="591" y="686"/>
                    <a:pt x="591" y="688"/>
                  </a:cubicBezTo>
                  <a:cubicBezTo>
                    <a:pt x="590" y="691"/>
                    <a:pt x="589" y="694"/>
                    <a:pt x="589" y="697"/>
                  </a:cubicBezTo>
                  <a:cubicBezTo>
                    <a:pt x="577" y="702"/>
                    <a:pt x="566" y="707"/>
                    <a:pt x="554" y="712"/>
                  </a:cubicBezTo>
                  <a:cubicBezTo>
                    <a:pt x="552" y="701"/>
                    <a:pt x="550" y="689"/>
                    <a:pt x="548" y="678"/>
                  </a:cubicBezTo>
                  <a:cubicBezTo>
                    <a:pt x="548" y="677"/>
                    <a:pt x="547" y="677"/>
                    <a:pt x="548" y="678"/>
                  </a:cubicBezTo>
                  <a:cubicBezTo>
                    <a:pt x="549" y="690"/>
                    <a:pt x="550" y="702"/>
                    <a:pt x="552" y="713"/>
                  </a:cubicBezTo>
                  <a:cubicBezTo>
                    <a:pt x="547" y="716"/>
                    <a:pt x="542" y="718"/>
                    <a:pt x="537" y="720"/>
                  </a:cubicBezTo>
                  <a:cubicBezTo>
                    <a:pt x="534" y="707"/>
                    <a:pt x="531" y="695"/>
                    <a:pt x="529" y="682"/>
                  </a:cubicBezTo>
                  <a:cubicBezTo>
                    <a:pt x="529" y="680"/>
                    <a:pt x="527" y="680"/>
                    <a:pt x="527" y="682"/>
                  </a:cubicBezTo>
                  <a:cubicBezTo>
                    <a:pt x="528" y="690"/>
                    <a:pt x="530" y="698"/>
                    <a:pt x="532" y="706"/>
                  </a:cubicBezTo>
                  <a:cubicBezTo>
                    <a:pt x="533" y="711"/>
                    <a:pt x="534" y="716"/>
                    <a:pt x="534" y="721"/>
                  </a:cubicBezTo>
                  <a:cubicBezTo>
                    <a:pt x="534" y="721"/>
                    <a:pt x="534" y="721"/>
                    <a:pt x="533" y="721"/>
                  </a:cubicBezTo>
                  <a:cubicBezTo>
                    <a:pt x="528" y="723"/>
                    <a:pt x="524" y="726"/>
                    <a:pt x="519" y="728"/>
                  </a:cubicBezTo>
                  <a:cubicBezTo>
                    <a:pt x="517" y="719"/>
                    <a:pt x="514" y="710"/>
                    <a:pt x="512" y="702"/>
                  </a:cubicBezTo>
                  <a:cubicBezTo>
                    <a:pt x="511" y="700"/>
                    <a:pt x="508" y="700"/>
                    <a:pt x="508" y="702"/>
                  </a:cubicBezTo>
                  <a:cubicBezTo>
                    <a:pt x="511" y="711"/>
                    <a:pt x="514" y="720"/>
                    <a:pt x="515" y="729"/>
                  </a:cubicBezTo>
                  <a:cubicBezTo>
                    <a:pt x="510" y="732"/>
                    <a:pt x="504" y="734"/>
                    <a:pt x="499" y="736"/>
                  </a:cubicBezTo>
                  <a:cubicBezTo>
                    <a:pt x="495" y="738"/>
                    <a:pt x="490" y="740"/>
                    <a:pt x="486" y="742"/>
                  </a:cubicBezTo>
                  <a:cubicBezTo>
                    <a:pt x="482" y="726"/>
                    <a:pt x="478" y="710"/>
                    <a:pt x="471" y="695"/>
                  </a:cubicBezTo>
                  <a:cubicBezTo>
                    <a:pt x="471" y="694"/>
                    <a:pt x="468" y="695"/>
                    <a:pt x="469" y="697"/>
                  </a:cubicBezTo>
                  <a:cubicBezTo>
                    <a:pt x="475" y="712"/>
                    <a:pt x="480" y="727"/>
                    <a:pt x="484" y="743"/>
                  </a:cubicBezTo>
                  <a:cubicBezTo>
                    <a:pt x="476" y="746"/>
                    <a:pt x="468" y="749"/>
                    <a:pt x="461" y="753"/>
                  </a:cubicBezTo>
                  <a:cubicBezTo>
                    <a:pt x="459" y="741"/>
                    <a:pt x="456" y="729"/>
                    <a:pt x="451" y="718"/>
                  </a:cubicBezTo>
                  <a:cubicBezTo>
                    <a:pt x="451" y="716"/>
                    <a:pt x="448" y="717"/>
                    <a:pt x="449" y="718"/>
                  </a:cubicBezTo>
                  <a:cubicBezTo>
                    <a:pt x="453" y="730"/>
                    <a:pt x="456" y="742"/>
                    <a:pt x="458" y="754"/>
                  </a:cubicBezTo>
                  <a:cubicBezTo>
                    <a:pt x="452" y="757"/>
                    <a:pt x="446" y="759"/>
                    <a:pt x="439" y="762"/>
                  </a:cubicBezTo>
                  <a:cubicBezTo>
                    <a:pt x="438" y="763"/>
                    <a:pt x="436" y="764"/>
                    <a:pt x="434" y="764"/>
                  </a:cubicBezTo>
                  <a:cubicBezTo>
                    <a:pt x="428" y="742"/>
                    <a:pt x="423" y="719"/>
                    <a:pt x="413" y="697"/>
                  </a:cubicBezTo>
                  <a:cubicBezTo>
                    <a:pt x="412" y="696"/>
                    <a:pt x="410" y="697"/>
                    <a:pt x="411" y="699"/>
                  </a:cubicBezTo>
                  <a:cubicBezTo>
                    <a:pt x="420" y="720"/>
                    <a:pt x="425" y="743"/>
                    <a:pt x="431" y="766"/>
                  </a:cubicBezTo>
                  <a:cubicBezTo>
                    <a:pt x="425" y="768"/>
                    <a:pt x="419" y="771"/>
                    <a:pt x="413" y="773"/>
                  </a:cubicBezTo>
                  <a:cubicBezTo>
                    <a:pt x="411" y="774"/>
                    <a:pt x="409" y="775"/>
                    <a:pt x="407" y="775"/>
                  </a:cubicBezTo>
                  <a:cubicBezTo>
                    <a:pt x="406" y="774"/>
                    <a:pt x="406" y="773"/>
                    <a:pt x="406" y="772"/>
                  </a:cubicBezTo>
                  <a:cubicBezTo>
                    <a:pt x="403" y="762"/>
                    <a:pt x="402" y="752"/>
                    <a:pt x="398" y="742"/>
                  </a:cubicBezTo>
                  <a:cubicBezTo>
                    <a:pt x="395" y="733"/>
                    <a:pt x="390" y="724"/>
                    <a:pt x="385" y="715"/>
                  </a:cubicBezTo>
                  <a:cubicBezTo>
                    <a:pt x="384" y="714"/>
                    <a:pt x="382" y="715"/>
                    <a:pt x="383" y="717"/>
                  </a:cubicBezTo>
                  <a:cubicBezTo>
                    <a:pt x="388" y="726"/>
                    <a:pt x="395" y="736"/>
                    <a:pt x="398" y="746"/>
                  </a:cubicBezTo>
                  <a:cubicBezTo>
                    <a:pt x="401" y="756"/>
                    <a:pt x="402" y="766"/>
                    <a:pt x="406" y="776"/>
                  </a:cubicBezTo>
                  <a:cubicBezTo>
                    <a:pt x="406" y="776"/>
                    <a:pt x="406" y="776"/>
                    <a:pt x="406" y="776"/>
                  </a:cubicBezTo>
                  <a:cubicBezTo>
                    <a:pt x="394" y="780"/>
                    <a:pt x="385" y="783"/>
                    <a:pt x="375" y="786"/>
                  </a:cubicBezTo>
                  <a:cubicBezTo>
                    <a:pt x="372" y="767"/>
                    <a:pt x="366" y="749"/>
                    <a:pt x="359" y="732"/>
                  </a:cubicBezTo>
                  <a:cubicBezTo>
                    <a:pt x="359" y="731"/>
                    <a:pt x="357" y="731"/>
                    <a:pt x="358" y="732"/>
                  </a:cubicBezTo>
                  <a:cubicBezTo>
                    <a:pt x="364" y="750"/>
                    <a:pt x="369" y="768"/>
                    <a:pt x="372" y="787"/>
                  </a:cubicBezTo>
                  <a:cubicBezTo>
                    <a:pt x="367" y="788"/>
                    <a:pt x="361" y="790"/>
                    <a:pt x="355" y="792"/>
                  </a:cubicBezTo>
                  <a:cubicBezTo>
                    <a:pt x="352" y="793"/>
                    <a:pt x="349" y="794"/>
                    <a:pt x="346" y="795"/>
                  </a:cubicBezTo>
                  <a:cubicBezTo>
                    <a:pt x="344" y="781"/>
                    <a:pt x="341" y="765"/>
                    <a:pt x="335" y="752"/>
                  </a:cubicBezTo>
                  <a:cubicBezTo>
                    <a:pt x="335" y="750"/>
                    <a:pt x="332" y="751"/>
                    <a:pt x="333" y="752"/>
                  </a:cubicBezTo>
                  <a:cubicBezTo>
                    <a:pt x="338" y="766"/>
                    <a:pt x="341" y="781"/>
                    <a:pt x="344" y="796"/>
                  </a:cubicBezTo>
                  <a:cubicBezTo>
                    <a:pt x="335" y="800"/>
                    <a:pt x="326" y="803"/>
                    <a:pt x="316" y="806"/>
                  </a:cubicBezTo>
                  <a:cubicBezTo>
                    <a:pt x="316" y="806"/>
                    <a:pt x="316" y="806"/>
                    <a:pt x="315" y="806"/>
                  </a:cubicBezTo>
                  <a:cubicBezTo>
                    <a:pt x="314" y="797"/>
                    <a:pt x="312" y="787"/>
                    <a:pt x="310" y="778"/>
                  </a:cubicBezTo>
                  <a:cubicBezTo>
                    <a:pt x="308" y="767"/>
                    <a:pt x="303" y="758"/>
                    <a:pt x="301" y="748"/>
                  </a:cubicBezTo>
                  <a:cubicBezTo>
                    <a:pt x="301" y="746"/>
                    <a:pt x="298" y="747"/>
                    <a:pt x="299" y="748"/>
                  </a:cubicBezTo>
                  <a:cubicBezTo>
                    <a:pt x="300" y="759"/>
                    <a:pt x="305" y="768"/>
                    <a:pt x="307" y="779"/>
                  </a:cubicBezTo>
                  <a:cubicBezTo>
                    <a:pt x="309" y="788"/>
                    <a:pt x="310" y="798"/>
                    <a:pt x="312" y="807"/>
                  </a:cubicBezTo>
                  <a:cubicBezTo>
                    <a:pt x="306" y="809"/>
                    <a:pt x="301" y="810"/>
                    <a:pt x="296" y="812"/>
                  </a:cubicBezTo>
                  <a:cubicBezTo>
                    <a:pt x="292" y="801"/>
                    <a:pt x="288" y="791"/>
                    <a:pt x="285" y="780"/>
                  </a:cubicBezTo>
                  <a:cubicBezTo>
                    <a:pt x="285" y="778"/>
                    <a:pt x="282" y="779"/>
                    <a:pt x="283" y="780"/>
                  </a:cubicBezTo>
                  <a:cubicBezTo>
                    <a:pt x="286" y="791"/>
                    <a:pt x="290" y="802"/>
                    <a:pt x="293" y="813"/>
                  </a:cubicBezTo>
                  <a:cubicBezTo>
                    <a:pt x="284" y="817"/>
                    <a:pt x="275" y="821"/>
                    <a:pt x="267" y="825"/>
                  </a:cubicBezTo>
                  <a:cubicBezTo>
                    <a:pt x="264" y="814"/>
                    <a:pt x="260" y="803"/>
                    <a:pt x="257" y="791"/>
                  </a:cubicBezTo>
                  <a:cubicBezTo>
                    <a:pt x="254" y="780"/>
                    <a:pt x="248" y="769"/>
                    <a:pt x="243" y="758"/>
                  </a:cubicBezTo>
                  <a:cubicBezTo>
                    <a:pt x="242" y="757"/>
                    <a:pt x="241" y="757"/>
                    <a:pt x="241" y="758"/>
                  </a:cubicBezTo>
                  <a:cubicBezTo>
                    <a:pt x="246" y="771"/>
                    <a:pt x="252" y="782"/>
                    <a:pt x="256" y="795"/>
                  </a:cubicBezTo>
                  <a:cubicBezTo>
                    <a:pt x="259" y="806"/>
                    <a:pt x="262" y="816"/>
                    <a:pt x="265" y="827"/>
                  </a:cubicBezTo>
                  <a:cubicBezTo>
                    <a:pt x="262" y="828"/>
                    <a:pt x="259" y="830"/>
                    <a:pt x="256" y="832"/>
                  </a:cubicBezTo>
                  <a:cubicBezTo>
                    <a:pt x="251" y="834"/>
                    <a:pt x="246" y="837"/>
                    <a:pt x="240" y="839"/>
                  </a:cubicBezTo>
                  <a:cubicBezTo>
                    <a:pt x="240" y="839"/>
                    <a:pt x="240" y="839"/>
                    <a:pt x="240" y="838"/>
                  </a:cubicBezTo>
                  <a:cubicBezTo>
                    <a:pt x="237" y="825"/>
                    <a:pt x="233" y="812"/>
                    <a:pt x="230" y="798"/>
                  </a:cubicBezTo>
                  <a:cubicBezTo>
                    <a:pt x="228" y="793"/>
                    <a:pt x="226" y="787"/>
                    <a:pt x="224" y="781"/>
                  </a:cubicBezTo>
                  <a:cubicBezTo>
                    <a:pt x="223" y="777"/>
                    <a:pt x="223" y="773"/>
                    <a:pt x="221" y="769"/>
                  </a:cubicBezTo>
                  <a:cubicBezTo>
                    <a:pt x="220" y="768"/>
                    <a:pt x="218" y="769"/>
                    <a:pt x="219" y="771"/>
                  </a:cubicBezTo>
                  <a:cubicBezTo>
                    <a:pt x="222" y="774"/>
                    <a:pt x="222" y="779"/>
                    <a:pt x="223" y="784"/>
                  </a:cubicBezTo>
                  <a:cubicBezTo>
                    <a:pt x="224" y="789"/>
                    <a:pt x="226" y="795"/>
                    <a:pt x="228" y="800"/>
                  </a:cubicBezTo>
                  <a:cubicBezTo>
                    <a:pt x="231" y="813"/>
                    <a:pt x="235" y="826"/>
                    <a:pt x="238" y="839"/>
                  </a:cubicBezTo>
                  <a:cubicBezTo>
                    <a:pt x="238" y="839"/>
                    <a:pt x="238" y="840"/>
                    <a:pt x="238" y="840"/>
                  </a:cubicBezTo>
                  <a:cubicBezTo>
                    <a:pt x="233" y="842"/>
                    <a:pt x="228" y="844"/>
                    <a:pt x="223" y="846"/>
                  </a:cubicBezTo>
                  <a:cubicBezTo>
                    <a:pt x="218" y="848"/>
                    <a:pt x="214" y="849"/>
                    <a:pt x="210" y="851"/>
                  </a:cubicBezTo>
                  <a:cubicBezTo>
                    <a:pt x="207" y="840"/>
                    <a:pt x="204" y="829"/>
                    <a:pt x="203" y="818"/>
                  </a:cubicBezTo>
                  <a:cubicBezTo>
                    <a:pt x="203" y="817"/>
                    <a:pt x="201" y="817"/>
                    <a:pt x="201" y="818"/>
                  </a:cubicBezTo>
                  <a:cubicBezTo>
                    <a:pt x="202" y="829"/>
                    <a:pt x="205" y="841"/>
                    <a:pt x="207" y="852"/>
                  </a:cubicBezTo>
                  <a:cubicBezTo>
                    <a:pt x="200" y="854"/>
                    <a:pt x="192" y="857"/>
                    <a:pt x="184" y="860"/>
                  </a:cubicBezTo>
                  <a:cubicBezTo>
                    <a:pt x="180" y="839"/>
                    <a:pt x="175" y="818"/>
                    <a:pt x="169" y="798"/>
                  </a:cubicBezTo>
                  <a:cubicBezTo>
                    <a:pt x="168" y="797"/>
                    <a:pt x="167" y="797"/>
                    <a:pt x="167" y="798"/>
                  </a:cubicBezTo>
                  <a:cubicBezTo>
                    <a:pt x="173" y="819"/>
                    <a:pt x="178" y="839"/>
                    <a:pt x="182" y="860"/>
                  </a:cubicBezTo>
                  <a:cubicBezTo>
                    <a:pt x="176" y="863"/>
                    <a:pt x="169" y="865"/>
                    <a:pt x="163" y="867"/>
                  </a:cubicBezTo>
                  <a:cubicBezTo>
                    <a:pt x="161" y="868"/>
                    <a:pt x="159" y="868"/>
                    <a:pt x="157" y="869"/>
                  </a:cubicBezTo>
                  <a:cubicBezTo>
                    <a:pt x="156" y="854"/>
                    <a:pt x="153" y="839"/>
                    <a:pt x="149" y="824"/>
                  </a:cubicBezTo>
                  <a:cubicBezTo>
                    <a:pt x="149" y="823"/>
                    <a:pt x="147" y="823"/>
                    <a:pt x="147" y="824"/>
                  </a:cubicBezTo>
                  <a:cubicBezTo>
                    <a:pt x="151" y="839"/>
                    <a:pt x="154" y="855"/>
                    <a:pt x="155" y="870"/>
                  </a:cubicBezTo>
                  <a:cubicBezTo>
                    <a:pt x="147" y="873"/>
                    <a:pt x="139" y="876"/>
                    <a:pt x="130" y="879"/>
                  </a:cubicBezTo>
                  <a:cubicBezTo>
                    <a:pt x="129" y="872"/>
                    <a:pt x="127" y="865"/>
                    <a:pt x="126" y="858"/>
                  </a:cubicBezTo>
                  <a:cubicBezTo>
                    <a:pt x="123" y="845"/>
                    <a:pt x="122" y="834"/>
                    <a:pt x="115" y="823"/>
                  </a:cubicBezTo>
                  <a:cubicBezTo>
                    <a:pt x="114" y="823"/>
                    <a:pt x="113" y="823"/>
                    <a:pt x="113" y="824"/>
                  </a:cubicBezTo>
                  <a:cubicBezTo>
                    <a:pt x="111" y="820"/>
                    <a:pt x="109" y="817"/>
                    <a:pt x="107" y="813"/>
                  </a:cubicBezTo>
                  <a:cubicBezTo>
                    <a:pt x="103" y="804"/>
                    <a:pt x="99" y="793"/>
                    <a:pt x="95" y="783"/>
                  </a:cubicBezTo>
                  <a:cubicBezTo>
                    <a:pt x="92" y="776"/>
                    <a:pt x="88" y="768"/>
                    <a:pt x="84" y="761"/>
                  </a:cubicBezTo>
                  <a:cubicBezTo>
                    <a:pt x="80" y="754"/>
                    <a:pt x="79" y="747"/>
                    <a:pt x="75" y="740"/>
                  </a:cubicBezTo>
                  <a:cubicBezTo>
                    <a:pt x="74" y="739"/>
                    <a:pt x="73" y="739"/>
                    <a:pt x="73" y="740"/>
                  </a:cubicBezTo>
                  <a:cubicBezTo>
                    <a:pt x="77" y="747"/>
                    <a:pt x="78" y="754"/>
                    <a:pt x="82" y="761"/>
                  </a:cubicBezTo>
                  <a:cubicBezTo>
                    <a:pt x="86" y="769"/>
                    <a:pt x="90" y="778"/>
                    <a:pt x="94" y="787"/>
                  </a:cubicBezTo>
                  <a:cubicBezTo>
                    <a:pt x="97" y="794"/>
                    <a:pt x="100" y="801"/>
                    <a:pt x="103" y="808"/>
                  </a:cubicBezTo>
                  <a:cubicBezTo>
                    <a:pt x="106" y="817"/>
                    <a:pt x="113" y="825"/>
                    <a:pt x="116" y="834"/>
                  </a:cubicBezTo>
                  <a:cubicBezTo>
                    <a:pt x="116" y="835"/>
                    <a:pt x="117" y="834"/>
                    <a:pt x="116" y="834"/>
                  </a:cubicBezTo>
                  <a:cubicBezTo>
                    <a:pt x="116" y="831"/>
                    <a:pt x="115" y="829"/>
                    <a:pt x="114" y="827"/>
                  </a:cubicBezTo>
                  <a:cubicBezTo>
                    <a:pt x="120" y="838"/>
                    <a:pt x="121" y="849"/>
                    <a:pt x="124" y="861"/>
                  </a:cubicBezTo>
                  <a:cubicBezTo>
                    <a:pt x="126" y="868"/>
                    <a:pt x="127" y="874"/>
                    <a:pt x="128" y="880"/>
                  </a:cubicBezTo>
                  <a:cubicBezTo>
                    <a:pt x="121" y="883"/>
                    <a:pt x="114" y="885"/>
                    <a:pt x="108" y="888"/>
                  </a:cubicBezTo>
                  <a:cubicBezTo>
                    <a:pt x="108" y="887"/>
                    <a:pt x="108" y="887"/>
                    <a:pt x="108" y="886"/>
                  </a:cubicBezTo>
                  <a:cubicBezTo>
                    <a:pt x="106" y="873"/>
                    <a:pt x="105" y="861"/>
                    <a:pt x="103" y="849"/>
                  </a:cubicBezTo>
                  <a:cubicBezTo>
                    <a:pt x="101" y="836"/>
                    <a:pt x="99" y="822"/>
                    <a:pt x="95" y="810"/>
                  </a:cubicBezTo>
                  <a:cubicBezTo>
                    <a:pt x="95" y="809"/>
                    <a:pt x="93" y="809"/>
                    <a:pt x="93" y="810"/>
                  </a:cubicBezTo>
                  <a:cubicBezTo>
                    <a:pt x="97" y="823"/>
                    <a:pt x="99" y="836"/>
                    <a:pt x="101" y="850"/>
                  </a:cubicBezTo>
                  <a:cubicBezTo>
                    <a:pt x="103" y="863"/>
                    <a:pt x="104" y="876"/>
                    <a:pt x="105" y="889"/>
                  </a:cubicBezTo>
                  <a:cubicBezTo>
                    <a:pt x="102" y="890"/>
                    <a:pt x="98" y="892"/>
                    <a:pt x="95" y="893"/>
                  </a:cubicBezTo>
                  <a:cubicBezTo>
                    <a:pt x="92" y="894"/>
                    <a:pt x="89" y="896"/>
                    <a:pt x="86" y="897"/>
                  </a:cubicBezTo>
                  <a:cubicBezTo>
                    <a:pt x="85" y="892"/>
                    <a:pt x="84" y="888"/>
                    <a:pt x="83" y="883"/>
                  </a:cubicBezTo>
                  <a:cubicBezTo>
                    <a:pt x="82" y="874"/>
                    <a:pt x="81" y="865"/>
                    <a:pt x="79" y="856"/>
                  </a:cubicBezTo>
                  <a:cubicBezTo>
                    <a:pt x="79" y="855"/>
                    <a:pt x="77" y="855"/>
                    <a:pt x="77" y="856"/>
                  </a:cubicBezTo>
                  <a:cubicBezTo>
                    <a:pt x="80" y="866"/>
                    <a:pt x="80" y="876"/>
                    <a:pt x="82" y="886"/>
                  </a:cubicBezTo>
                  <a:cubicBezTo>
                    <a:pt x="82" y="890"/>
                    <a:pt x="83" y="894"/>
                    <a:pt x="83" y="898"/>
                  </a:cubicBezTo>
                  <a:cubicBezTo>
                    <a:pt x="78" y="900"/>
                    <a:pt x="73" y="902"/>
                    <a:pt x="67" y="905"/>
                  </a:cubicBezTo>
                  <a:cubicBezTo>
                    <a:pt x="67" y="895"/>
                    <a:pt x="66" y="885"/>
                    <a:pt x="65" y="875"/>
                  </a:cubicBezTo>
                  <a:cubicBezTo>
                    <a:pt x="64" y="869"/>
                    <a:pt x="64" y="862"/>
                    <a:pt x="64" y="856"/>
                  </a:cubicBezTo>
                  <a:cubicBezTo>
                    <a:pt x="63" y="849"/>
                    <a:pt x="62" y="843"/>
                    <a:pt x="62" y="836"/>
                  </a:cubicBezTo>
                  <a:cubicBezTo>
                    <a:pt x="62" y="834"/>
                    <a:pt x="58" y="834"/>
                    <a:pt x="58" y="836"/>
                  </a:cubicBezTo>
                  <a:cubicBezTo>
                    <a:pt x="59" y="843"/>
                    <a:pt x="60" y="849"/>
                    <a:pt x="61" y="856"/>
                  </a:cubicBezTo>
                  <a:cubicBezTo>
                    <a:pt x="61" y="863"/>
                    <a:pt x="61" y="870"/>
                    <a:pt x="62" y="877"/>
                  </a:cubicBezTo>
                  <a:cubicBezTo>
                    <a:pt x="63" y="887"/>
                    <a:pt x="64" y="896"/>
                    <a:pt x="64" y="906"/>
                  </a:cubicBezTo>
                  <a:cubicBezTo>
                    <a:pt x="57" y="909"/>
                    <a:pt x="50" y="912"/>
                    <a:pt x="44" y="915"/>
                  </a:cubicBezTo>
                  <a:cubicBezTo>
                    <a:pt x="44" y="900"/>
                    <a:pt x="45" y="885"/>
                    <a:pt x="45" y="870"/>
                  </a:cubicBezTo>
                  <a:cubicBezTo>
                    <a:pt x="45" y="869"/>
                    <a:pt x="43" y="869"/>
                    <a:pt x="43" y="870"/>
                  </a:cubicBezTo>
                  <a:cubicBezTo>
                    <a:pt x="43" y="885"/>
                    <a:pt x="42" y="901"/>
                    <a:pt x="42" y="916"/>
                  </a:cubicBezTo>
                  <a:cubicBezTo>
                    <a:pt x="38" y="918"/>
                    <a:pt x="34" y="919"/>
                    <a:pt x="30" y="921"/>
                  </a:cubicBezTo>
                  <a:cubicBezTo>
                    <a:pt x="30" y="939"/>
                    <a:pt x="30" y="939"/>
                    <a:pt x="30" y="939"/>
                  </a:cubicBezTo>
                  <a:cubicBezTo>
                    <a:pt x="34" y="938"/>
                    <a:pt x="37" y="936"/>
                    <a:pt x="41" y="935"/>
                  </a:cubicBezTo>
                  <a:cubicBezTo>
                    <a:pt x="41" y="949"/>
                    <a:pt x="41" y="963"/>
                    <a:pt x="41" y="977"/>
                  </a:cubicBezTo>
                  <a:cubicBezTo>
                    <a:pt x="38" y="979"/>
                    <a:pt x="34" y="980"/>
                    <a:pt x="30" y="981"/>
                  </a:cubicBezTo>
                  <a:cubicBezTo>
                    <a:pt x="30" y="991"/>
                    <a:pt x="30" y="991"/>
                    <a:pt x="30" y="991"/>
                  </a:cubicBezTo>
                  <a:cubicBezTo>
                    <a:pt x="34" y="989"/>
                    <a:pt x="42" y="988"/>
                    <a:pt x="48" y="986"/>
                  </a:cubicBezTo>
                  <a:cubicBezTo>
                    <a:pt x="51" y="984"/>
                    <a:pt x="54" y="982"/>
                    <a:pt x="58" y="981"/>
                  </a:cubicBezTo>
                  <a:cubicBezTo>
                    <a:pt x="60" y="998"/>
                    <a:pt x="58" y="1014"/>
                    <a:pt x="55" y="1031"/>
                  </a:cubicBezTo>
                  <a:cubicBezTo>
                    <a:pt x="53" y="1044"/>
                    <a:pt x="49" y="1056"/>
                    <a:pt x="45" y="1068"/>
                  </a:cubicBezTo>
                  <a:cubicBezTo>
                    <a:pt x="41" y="1073"/>
                    <a:pt x="37" y="1078"/>
                    <a:pt x="33" y="1083"/>
                  </a:cubicBezTo>
                  <a:cubicBezTo>
                    <a:pt x="27" y="1089"/>
                    <a:pt x="23" y="1095"/>
                    <a:pt x="18" y="1102"/>
                  </a:cubicBezTo>
                  <a:cubicBezTo>
                    <a:pt x="13" y="1110"/>
                    <a:pt x="6" y="1117"/>
                    <a:pt x="1" y="1125"/>
                  </a:cubicBezTo>
                  <a:cubicBezTo>
                    <a:pt x="0" y="1127"/>
                    <a:pt x="2" y="1128"/>
                    <a:pt x="3" y="1127"/>
                  </a:cubicBezTo>
                  <a:cubicBezTo>
                    <a:pt x="8" y="1120"/>
                    <a:pt x="14" y="1114"/>
                    <a:pt x="19" y="1107"/>
                  </a:cubicBezTo>
                  <a:cubicBezTo>
                    <a:pt x="25" y="1098"/>
                    <a:pt x="31" y="1090"/>
                    <a:pt x="37" y="1082"/>
                  </a:cubicBezTo>
                  <a:cubicBezTo>
                    <a:pt x="39" y="1080"/>
                    <a:pt x="41" y="1078"/>
                    <a:pt x="43" y="1075"/>
                  </a:cubicBezTo>
                  <a:cubicBezTo>
                    <a:pt x="43" y="1076"/>
                    <a:pt x="42" y="1077"/>
                    <a:pt x="42" y="1078"/>
                  </a:cubicBezTo>
                  <a:cubicBezTo>
                    <a:pt x="39" y="1089"/>
                    <a:pt x="36" y="1100"/>
                    <a:pt x="32" y="1111"/>
                  </a:cubicBezTo>
                  <a:cubicBezTo>
                    <a:pt x="27" y="1114"/>
                    <a:pt x="23" y="1118"/>
                    <a:pt x="19" y="1121"/>
                  </a:cubicBezTo>
                  <a:cubicBezTo>
                    <a:pt x="18" y="1122"/>
                    <a:pt x="20" y="1124"/>
                    <a:pt x="21" y="1123"/>
                  </a:cubicBezTo>
                  <a:cubicBezTo>
                    <a:pt x="24" y="1120"/>
                    <a:pt x="27" y="1118"/>
                    <a:pt x="30" y="1116"/>
                  </a:cubicBezTo>
                  <a:cubicBezTo>
                    <a:pt x="28" y="1120"/>
                    <a:pt x="27" y="1124"/>
                    <a:pt x="25" y="1127"/>
                  </a:cubicBezTo>
                  <a:cubicBezTo>
                    <a:pt x="21" y="1134"/>
                    <a:pt x="19" y="1142"/>
                    <a:pt x="15" y="1148"/>
                  </a:cubicBezTo>
                  <a:cubicBezTo>
                    <a:pt x="15" y="1150"/>
                    <a:pt x="14" y="1151"/>
                    <a:pt x="13" y="1153"/>
                  </a:cubicBezTo>
                  <a:cubicBezTo>
                    <a:pt x="11" y="1153"/>
                    <a:pt x="8" y="1153"/>
                    <a:pt x="6" y="1153"/>
                  </a:cubicBezTo>
                  <a:cubicBezTo>
                    <a:pt x="5" y="1152"/>
                    <a:pt x="5" y="1148"/>
                    <a:pt x="4" y="1146"/>
                  </a:cubicBezTo>
                  <a:cubicBezTo>
                    <a:pt x="4" y="1145"/>
                    <a:pt x="3" y="1145"/>
                    <a:pt x="4" y="1146"/>
                  </a:cubicBezTo>
                  <a:cubicBezTo>
                    <a:pt x="4" y="1152"/>
                    <a:pt x="5" y="1163"/>
                    <a:pt x="13" y="1157"/>
                  </a:cubicBezTo>
                  <a:cubicBezTo>
                    <a:pt x="19" y="1151"/>
                    <a:pt x="21" y="1141"/>
                    <a:pt x="25" y="1134"/>
                  </a:cubicBezTo>
                  <a:cubicBezTo>
                    <a:pt x="28" y="1127"/>
                    <a:pt x="32" y="1120"/>
                    <a:pt x="35" y="1113"/>
                  </a:cubicBezTo>
                  <a:cubicBezTo>
                    <a:pt x="39" y="1110"/>
                    <a:pt x="42" y="1108"/>
                    <a:pt x="47" y="1106"/>
                  </a:cubicBezTo>
                  <a:cubicBezTo>
                    <a:pt x="48" y="1105"/>
                    <a:pt x="50" y="1104"/>
                    <a:pt x="51" y="1102"/>
                  </a:cubicBezTo>
                  <a:cubicBezTo>
                    <a:pt x="51" y="1104"/>
                    <a:pt x="50" y="1106"/>
                    <a:pt x="50" y="1108"/>
                  </a:cubicBezTo>
                  <a:cubicBezTo>
                    <a:pt x="48" y="1112"/>
                    <a:pt x="40" y="1133"/>
                    <a:pt x="39" y="1116"/>
                  </a:cubicBezTo>
                  <a:cubicBezTo>
                    <a:pt x="39" y="1115"/>
                    <a:pt x="37" y="1115"/>
                    <a:pt x="37" y="1116"/>
                  </a:cubicBezTo>
                  <a:cubicBezTo>
                    <a:pt x="37" y="1120"/>
                    <a:pt x="38" y="1123"/>
                    <a:pt x="40" y="1126"/>
                  </a:cubicBezTo>
                  <a:cubicBezTo>
                    <a:pt x="37" y="1127"/>
                    <a:pt x="34" y="1128"/>
                    <a:pt x="30" y="1129"/>
                  </a:cubicBezTo>
                  <a:cubicBezTo>
                    <a:pt x="30" y="1152"/>
                    <a:pt x="30" y="1152"/>
                    <a:pt x="30" y="1152"/>
                  </a:cubicBezTo>
                  <a:cubicBezTo>
                    <a:pt x="38" y="1148"/>
                    <a:pt x="51" y="1144"/>
                    <a:pt x="61" y="1139"/>
                  </a:cubicBezTo>
                  <a:cubicBezTo>
                    <a:pt x="66" y="1136"/>
                    <a:pt x="71" y="1135"/>
                    <a:pt x="77" y="1134"/>
                  </a:cubicBezTo>
                  <a:cubicBezTo>
                    <a:pt x="78" y="1134"/>
                    <a:pt x="79" y="1134"/>
                    <a:pt x="80" y="1133"/>
                  </a:cubicBezTo>
                  <a:cubicBezTo>
                    <a:pt x="86" y="1132"/>
                    <a:pt x="92" y="1132"/>
                    <a:pt x="98" y="1133"/>
                  </a:cubicBezTo>
                  <a:cubicBezTo>
                    <a:pt x="119" y="1136"/>
                    <a:pt x="136" y="1128"/>
                    <a:pt x="152" y="1116"/>
                  </a:cubicBezTo>
                  <a:cubicBezTo>
                    <a:pt x="158" y="1110"/>
                    <a:pt x="164" y="1104"/>
                    <a:pt x="171" y="1101"/>
                  </a:cubicBezTo>
                  <a:cubicBezTo>
                    <a:pt x="186" y="1094"/>
                    <a:pt x="202" y="1088"/>
                    <a:pt x="218" y="1082"/>
                  </a:cubicBezTo>
                  <a:cubicBezTo>
                    <a:pt x="228" y="1078"/>
                    <a:pt x="239" y="1075"/>
                    <a:pt x="248" y="1070"/>
                  </a:cubicBezTo>
                  <a:cubicBezTo>
                    <a:pt x="290" y="1047"/>
                    <a:pt x="336" y="1031"/>
                    <a:pt x="379" y="1012"/>
                  </a:cubicBezTo>
                  <a:cubicBezTo>
                    <a:pt x="392" y="1006"/>
                    <a:pt x="405" y="1003"/>
                    <a:pt x="418" y="998"/>
                  </a:cubicBezTo>
                  <a:cubicBezTo>
                    <a:pt x="418" y="999"/>
                    <a:pt x="418" y="1000"/>
                    <a:pt x="419" y="1000"/>
                  </a:cubicBezTo>
                  <a:cubicBezTo>
                    <a:pt x="419" y="1002"/>
                    <a:pt x="420" y="1002"/>
                    <a:pt x="421" y="1001"/>
                  </a:cubicBezTo>
                  <a:cubicBezTo>
                    <a:pt x="424" y="1000"/>
                    <a:pt x="426" y="998"/>
                    <a:pt x="427" y="995"/>
                  </a:cubicBezTo>
                  <a:cubicBezTo>
                    <a:pt x="428" y="995"/>
                    <a:pt x="429" y="994"/>
                    <a:pt x="429" y="994"/>
                  </a:cubicBezTo>
                  <a:cubicBezTo>
                    <a:pt x="452" y="984"/>
                    <a:pt x="474" y="973"/>
                    <a:pt x="496" y="961"/>
                  </a:cubicBezTo>
                  <a:cubicBezTo>
                    <a:pt x="499" y="960"/>
                    <a:pt x="502" y="958"/>
                    <a:pt x="505" y="957"/>
                  </a:cubicBezTo>
                  <a:cubicBezTo>
                    <a:pt x="506" y="957"/>
                    <a:pt x="507" y="957"/>
                    <a:pt x="507" y="956"/>
                  </a:cubicBezTo>
                  <a:cubicBezTo>
                    <a:pt x="507" y="956"/>
                    <a:pt x="507" y="956"/>
                    <a:pt x="507" y="956"/>
                  </a:cubicBezTo>
                  <a:cubicBezTo>
                    <a:pt x="517" y="952"/>
                    <a:pt x="528" y="950"/>
                    <a:pt x="539" y="950"/>
                  </a:cubicBezTo>
                  <a:cubicBezTo>
                    <a:pt x="561" y="949"/>
                    <a:pt x="581" y="941"/>
                    <a:pt x="601" y="932"/>
                  </a:cubicBezTo>
                  <a:cubicBezTo>
                    <a:pt x="606" y="929"/>
                    <a:pt x="611" y="923"/>
                    <a:pt x="618" y="925"/>
                  </a:cubicBezTo>
                  <a:cubicBezTo>
                    <a:pt x="620" y="925"/>
                    <a:pt x="622" y="922"/>
                    <a:pt x="624" y="920"/>
                  </a:cubicBezTo>
                  <a:cubicBezTo>
                    <a:pt x="626" y="917"/>
                    <a:pt x="628" y="913"/>
                    <a:pt x="629" y="909"/>
                  </a:cubicBezTo>
                  <a:cubicBezTo>
                    <a:pt x="630" y="906"/>
                    <a:pt x="632" y="903"/>
                    <a:pt x="634" y="902"/>
                  </a:cubicBezTo>
                  <a:cubicBezTo>
                    <a:pt x="634" y="903"/>
                    <a:pt x="636" y="904"/>
                    <a:pt x="637" y="902"/>
                  </a:cubicBezTo>
                  <a:cubicBezTo>
                    <a:pt x="638" y="901"/>
                    <a:pt x="638" y="901"/>
                    <a:pt x="639" y="900"/>
                  </a:cubicBezTo>
                  <a:cubicBezTo>
                    <a:pt x="639" y="900"/>
                    <a:pt x="639" y="900"/>
                    <a:pt x="639" y="900"/>
                  </a:cubicBezTo>
                  <a:cubicBezTo>
                    <a:pt x="642" y="899"/>
                    <a:pt x="644" y="898"/>
                    <a:pt x="646" y="896"/>
                  </a:cubicBezTo>
                  <a:cubicBezTo>
                    <a:pt x="656" y="891"/>
                    <a:pt x="667" y="886"/>
                    <a:pt x="678" y="881"/>
                  </a:cubicBezTo>
                  <a:cubicBezTo>
                    <a:pt x="678" y="882"/>
                    <a:pt x="678" y="883"/>
                    <a:pt x="679" y="884"/>
                  </a:cubicBezTo>
                  <a:cubicBezTo>
                    <a:pt x="679" y="885"/>
                    <a:pt x="681" y="885"/>
                    <a:pt x="681" y="883"/>
                  </a:cubicBezTo>
                  <a:cubicBezTo>
                    <a:pt x="682" y="882"/>
                    <a:pt x="682" y="881"/>
                    <a:pt x="682" y="879"/>
                  </a:cubicBezTo>
                  <a:cubicBezTo>
                    <a:pt x="701" y="872"/>
                    <a:pt x="721" y="866"/>
                    <a:pt x="740" y="861"/>
                  </a:cubicBezTo>
                  <a:cubicBezTo>
                    <a:pt x="742" y="861"/>
                    <a:pt x="743" y="860"/>
                    <a:pt x="745" y="860"/>
                  </a:cubicBezTo>
                  <a:cubicBezTo>
                    <a:pt x="745" y="862"/>
                    <a:pt x="745" y="863"/>
                    <a:pt x="744" y="865"/>
                  </a:cubicBezTo>
                  <a:cubicBezTo>
                    <a:pt x="744" y="867"/>
                    <a:pt x="746" y="867"/>
                    <a:pt x="747" y="866"/>
                  </a:cubicBezTo>
                  <a:cubicBezTo>
                    <a:pt x="749" y="863"/>
                    <a:pt x="750" y="861"/>
                    <a:pt x="751" y="858"/>
                  </a:cubicBezTo>
                  <a:cubicBezTo>
                    <a:pt x="755" y="857"/>
                    <a:pt x="758" y="855"/>
                    <a:pt x="761" y="854"/>
                  </a:cubicBezTo>
                  <a:cubicBezTo>
                    <a:pt x="761" y="856"/>
                    <a:pt x="761" y="858"/>
                    <a:pt x="763" y="860"/>
                  </a:cubicBezTo>
                  <a:cubicBezTo>
                    <a:pt x="763" y="861"/>
                    <a:pt x="764" y="861"/>
                    <a:pt x="765" y="860"/>
                  </a:cubicBezTo>
                  <a:cubicBezTo>
                    <a:pt x="768" y="857"/>
                    <a:pt x="770" y="853"/>
                    <a:pt x="772" y="849"/>
                  </a:cubicBezTo>
                  <a:cubicBezTo>
                    <a:pt x="781" y="845"/>
                    <a:pt x="789" y="840"/>
                    <a:pt x="797" y="835"/>
                  </a:cubicBezTo>
                  <a:cubicBezTo>
                    <a:pt x="797" y="836"/>
                    <a:pt x="797" y="837"/>
                    <a:pt x="796" y="838"/>
                  </a:cubicBezTo>
                  <a:cubicBezTo>
                    <a:pt x="795" y="841"/>
                    <a:pt x="794" y="845"/>
                    <a:pt x="793" y="849"/>
                  </a:cubicBezTo>
                  <a:cubicBezTo>
                    <a:pt x="793" y="850"/>
                    <a:pt x="791" y="857"/>
                    <a:pt x="791" y="856"/>
                  </a:cubicBezTo>
                  <a:cubicBezTo>
                    <a:pt x="790" y="855"/>
                    <a:pt x="789" y="855"/>
                    <a:pt x="789" y="856"/>
                  </a:cubicBezTo>
                  <a:cubicBezTo>
                    <a:pt x="789" y="857"/>
                    <a:pt x="789" y="857"/>
                    <a:pt x="789" y="858"/>
                  </a:cubicBezTo>
                  <a:cubicBezTo>
                    <a:pt x="790" y="858"/>
                    <a:pt x="790" y="859"/>
                    <a:pt x="790" y="859"/>
                  </a:cubicBezTo>
                  <a:cubicBezTo>
                    <a:pt x="793" y="859"/>
                    <a:pt x="794" y="858"/>
                    <a:pt x="795" y="855"/>
                  </a:cubicBezTo>
                  <a:cubicBezTo>
                    <a:pt x="797" y="853"/>
                    <a:pt x="797" y="849"/>
                    <a:pt x="798" y="846"/>
                  </a:cubicBezTo>
                  <a:cubicBezTo>
                    <a:pt x="799" y="841"/>
                    <a:pt x="801" y="836"/>
                    <a:pt x="802" y="832"/>
                  </a:cubicBezTo>
                  <a:cubicBezTo>
                    <a:pt x="802" y="832"/>
                    <a:pt x="803" y="831"/>
                    <a:pt x="803" y="831"/>
                  </a:cubicBezTo>
                  <a:cubicBezTo>
                    <a:pt x="806" y="829"/>
                    <a:pt x="809" y="826"/>
                    <a:pt x="812" y="824"/>
                  </a:cubicBezTo>
                  <a:cubicBezTo>
                    <a:pt x="824" y="815"/>
                    <a:pt x="832" y="802"/>
                    <a:pt x="841" y="791"/>
                  </a:cubicBezTo>
                  <a:cubicBezTo>
                    <a:pt x="860" y="768"/>
                    <a:pt x="874" y="743"/>
                    <a:pt x="879" y="713"/>
                  </a:cubicBezTo>
                  <a:cubicBezTo>
                    <a:pt x="885" y="683"/>
                    <a:pt x="884" y="655"/>
                    <a:pt x="868" y="628"/>
                  </a:cubicBezTo>
                  <a:cubicBezTo>
                    <a:pt x="866" y="624"/>
                    <a:pt x="864" y="619"/>
                    <a:pt x="863" y="615"/>
                  </a:cubicBezTo>
                  <a:cubicBezTo>
                    <a:pt x="849" y="572"/>
                    <a:pt x="832" y="530"/>
                    <a:pt x="814" y="489"/>
                  </a:cubicBezTo>
                  <a:cubicBezTo>
                    <a:pt x="798" y="452"/>
                    <a:pt x="779" y="417"/>
                    <a:pt x="761" y="381"/>
                  </a:cubicBezTo>
                  <a:cubicBezTo>
                    <a:pt x="748" y="353"/>
                    <a:pt x="735" y="325"/>
                    <a:pt x="719" y="299"/>
                  </a:cubicBezTo>
                  <a:cubicBezTo>
                    <a:pt x="710" y="283"/>
                    <a:pt x="701" y="267"/>
                    <a:pt x="693" y="250"/>
                  </a:cubicBezTo>
                  <a:cubicBezTo>
                    <a:pt x="675" y="214"/>
                    <a:pt x="659" y="178"/>
                    <a:pt x="642" y="142"/>
                  </a:cubicBezTo>
                  <a:cubicBezTo>
                    <a:pt x="625" y="109"/>
                    <a:pt x="611" y="73"/>
                    <a:pt x="588" y="43"/>
                  </a:cubicBezTo>
                  <a:cubicBezTo>
                    <a:pt x="580" y="32"/>
                    <a:pt x="573" y="20"/>
                    <a:pt x="564" y="9"/>
                  </a:cubicBezTo>
                  <a:cubicBezTo>
                    <a:pt x="559" y="1"/>
                    <a:pt x="552" y="0"/>
                    <a:pt x="546" y="6"/>
                  </a:cubicBezTo>
                  <a:cubicBezTo>
                    <a:pt x="538" y="14"/>
                    <a:pt x="528" y="17"/>
                    <a:pt x="518" y="20"/>
                  </a:cubicBezTo>
                  <a:cubicBezTo>
                    <a:pt x="507" y="23"/>
                    <a:pt x="496" y="26"/>
                    <a:pt x="486" y="30"/>
                  </a:cubicBezTo>
                  <a:cubicBezTo>
                    <a:pt x="462" y="38"/>
                    <a:pt x="438" y="47"/>
                    <a:pt x="414" y="54"/>
                  </a:cubicBezTo>
                  <a:cubicBezTo>
                    <a:pt x="384" y="64"/>
                    <a:pt x="353" y="72"/>
                    <a:pt x="322" y="79"/>
                  </a:cubicBezTo>
                  <a:moveTo>
                    <a:pt x="832" y="618"/>
                  </a:moveTo>
                  <a:cubicBezTo>
                    <a:pt x="833" y="629"/>
                    <a:pt x="833" y="640"/>
                    <a:pt x="833" y="651"/>
                  </a:cubicBezTo>
                  <a:cubicBezTo>
                    <a:pt x="833" y="654"/>
                    <a:pt x="833" y="657"/>
                    <a:pt x="832" y="661"/>
                  </a:cubicBezTo>
                  <a:cubicBezTo>
                    <a:pt x="822" y="665"/>
                    <a:pt x="811" y="669"/>
                    <a:pt x="801" y="674"/>
                  </a:cubicBezTo>
                  <a:cubicBezTo>
                    <a:pt x="802" y="662"/>
                    <a:pt x="803" y="650"/>
                    <a:pt x="804" y="638"/>
                  </a:cubicBezTo>
                  <a:cubicBezTo>
                    <a:pt x="804" y="635"/>
                    <a:pt x="804" y="631"/>
                    <a:pt x="805" y="627"/>
                  </a:cubicBezTo>
                  <a:cubicBezTo>
                    <a:pt x="814" y="624"/>
                    <a:pt x="823" y="621"/>
                    <a:pt x="832" y="618"/>
                  </a:cubicBezTo>
                  <a:moveTo>
                    <a:pt x="824" y="683"/>
                  </a:moveTo>
                  <a:cubicBezTo>
                    <a:pt x="824" y="683"/>
                    <a:pt x="824" y="683"/>
                    <a:pt x="824" y="683"/>
                  </a:cubicBezTo>
                  <a:cubicBezTo>
                    <a:pt x="823" y="701"/>
                    <a:pt x="818" y="719"/>
                    <a:pt x="812" y="737"/>
                  </a:cubicBezTo>
                  <a:cubicBezTo>
                    <a:pt x="812" y="737"/>
                    <a:pt x="811" y="737"/>
                    <a:pt x="811" y="737"/>
                  </a:cubicBezTo>
                  <a:cubicBezTo>
                    <a:pt x="802" y="746"/>
                    <a:pt x="793" y="756"/>
                    <a:pt x="783" y="765"/>
                  </a:cubicBezTo>
                  <a:cubicBezTo>
                    <a:pt x="783" y="764"/>
                    <a:pt x="783" y="763"/>
                    <a:pt x="784" y="762"/>
                  </a:cubicBezTo>
                  <a:cubicBezTo>
                    <a:pt x="784" y="761"/>
                    <a:pt x="784" y="761"/>
                    <a:pt x="784" y="761"/>
                  </a:cubicBezTo>
                  <a:cubicBezTo>
                    <a:pt x="785" y="761"/>
                    <a:pt x="785" y="760"/>
                    <a:pt x="784" y="760"/>
                  </a:cubicBezTo>
                  <a:cubicBezTo>
                    <a:pt x="787" y="752"/>
                    <a:pt x="789" y="745"/>
                    <a:pt x="790" y="737"/>
                  </a:cubicBezTo>
                  <a:cubicBezTo>
                    <a:pt x="792" y="727"/>
                    <a:pt x="793" y="717"/>
                    <a:pt x="793" y="707"/>
                  </a:cubicBezTo>
                  <a:cubicBezTo>
                    <a:pt x="794" y="708"/>
                    <a:pt x="795" y="707"/>
                    <a:pt x="795" y="706"/>
                  </a:cubicBezTo>
                  <a:cubicBezTo>
                    <a:pt x="796" y="701"/>
                    <a:pt x="797" y="696"/>
                    <a:pt x="798" y="691"/>
                  </a:cubicBezTo>
                  <a:cubicBezTo>
                    <a:pt x="807" y="687"/>
                    <a:pt x="816" y="683"/>
                    <a:pt x="824" y="679"/>
                  </a:cubicBezTo>
                  <a:cubicBezTo>
                    <a:pt x="824" y="680"/>
                    <a:pt x="824" y="681"/>
                    <a:pt x="824" y="682"/>
                  </a:cubicBezTo>
                  <a:cubicBezTo>
                    <a:pt x="824" y="681"/>
                    <a:pt x="824" y="681"/>
                    <a:pt x="824" y="681"/>
                  </a:cubicBezTo>
                  <a:cubicBezTo>
                    <a:pt x="824" y="681"/>
                    <a:pt x="823" y="682"/>
                    <a:pt x="824" y="683"/>
                  </a:cubicBezTo>
                  <a:moveTo>
                    <a:pt x="733" y="841"/>
                  </a:moveTo>
                  <a:cubicBezTo>
                    <a:pt x="731" y="842"/>
                    <a:pt x="728" y="843"/>
                    <a:pt x="725" y="844"/>
                  </a:cubicBezTo>
                  <a:cubicBezTo>
                    <a:pt x="725" y="842"/>
                    <a:pt x="725" y="840"/>
                    <a:pt x="725" y="838"/>
                  </a:cubicBezTo>
                  <a:cubicBezTo>
                    <a:pt x="725" y="837"/>
                    <a:pt x="723" y="837"/>
                    <a:pt x="723" y="838"/>
                  </a:cubicBezTo>
                  <a:cubicBezTo>
                    <a:pt x="723" y="840"/>
                    <a:pt x="723" y="842"/>
                    <a:pt x="723" y="844"/>
                  </a:cubicBezTo>
                  <a:cubicBezTo>
                    <a:pt x="719" y="846"/>
                    <a:pt x="714" y="847"/>
                    <a:pt x="709" y="848"/>
                  </a:cubicBezTo>
                  <a:cubicBezTo>
                    <a:pt x="709" y="848"/>
                    <a:pt x="709" y="848"/>
                    <a:pt x="709" y="848"/>
                  </a:cubicBezTo>
                  <a:cubicBezTo>
                    <a:pt x="713" y="840"/>
                    <a:pt x="717" y="833"/>
                    <a:pt x="720" y="825"/>
                  </a:cubicBezTo>
                  <a:cubicBezTo>
                    <a:pt x="722" y="820"/>
                    <a:pt x="724" y="816"/>
                    <a:pt x="726" y="812"/>
                  </a:cubicBezTo>
                  <a:cubicBezTo>
                    <a:pt x="735" y="805"/>
                    <a:pt x="745" y="799"/>
                    <a:pt x="755" y="793"/>
                  </a:cubicBezTo>
                  <a:cubicBezTo>
                    <a:pt x="751" y="804"/>
                    <a:pt x="747" y="815"/>
                    <a:pt x="741" y="826"/>
                  </a:cubicBezTo>
                  <a:cubicBezTo>
                    <a:pt x="739" y="831"/>
                    <a:pt x="736" y="836"/>
                    <a:pt x="733" y="841"/>
                  </a:cubicBezTo>
                  <a:moveTo>
                    <a:pt x="703" y="846"/>
                  </a:moveTo>
                  <a:cubicBezTo>
                    <a:pt x="703" y="845"/>
                    <a:pt x="702" y="845"/>
                    <a:pt x="701" y="846"/>
                  </a:cubicBezTo>
                  <a:cubicBezTo>
                    <a:pt x="701" y="848"/>
                    <a:pt x="701" y="849"/>
                    <a:pt x="701" y="851"/>
                  </a:cubicBezTo>
                  <a:cubicBezTo>
                    <a:pt x="699" y="852"/>
                    <a:pt x="696" y="852"/>
                    <a:pt x="694" y="853"/>
                  </a:cubicBezTo>
                  <a:cubicBezTo>
                    <a:pt x="694" y="853"/>
                    <a:pt x="694" y="852"/>
                    <a:pt x="695" y="851"/>
                  </a:cubicBezTo>
                  <a:cubicBezTo>
                    <a:pt x="698" y="842"/>
                    <a:pt x="701" y="834"/>
                    <a:pt x="704" y="825"/>
                  </a:cubicBezTo>
                  <a:cubicBezTo>
                    <a:pt x="710" y="822"/>
                    <a:pt x="715" y="818"/>
                    <a:pt x="721" y="815"/>
                  </a:cubicBezTo>
                  <a:cubicBezTo>
                    <a:pt x="719" y="819"/>
                    <a:pt x="717" y="824"/>
                    <a:pt x="715" y="828"/>
                  </a:cubicBezTo>
                  <a:cubicBezTo>
                    <a:pt x="712" y="833"/>
                    <a:pt x="710" y="838"/>
                    <a:pt x="708" y="844"/>
                  </a:cubicBezTo>
                  <a:cubicBezTo>
                    <a:pt x="708" y="844"/>
                    <a:pt x="707" y="847"/>
                    <a:pt x="706" y="849"/>
                  </a:cubicBezTo>
                  <a:cubicBezTo>
                    <a:pt x="705" y="850"/>
                    <a:pt x="704" y="850"/>
                    <a:pt x="703" y="850"/>
                  </a:cubicBezTo>
                  <a:cubicBezTo>
                    <a:pt x="702" y="849"/>
                    <a:pt x="703" y="846"/>
                    <a:pt x="703" y="846"/>
                  </a:cubicBezTo>
                  <a:moveTo>
                    <a:pt x="650" y="868"/>
                  </a:moveTo>
                  <a:cubicBezTo>
                    <a:pt x="648" y="868"/>
                    <a:pt x="646" y="869"/>
                    <a:pt x="644" y="871"/>
                  </a:cubicBezTo>
                  <a:cubicBezTo>
                    <a:pt x="644" y="868"/>
                    <a:pt x="644" y="865"/>
                    <a:pt x="644" y="863"/>
                  </a:cubicBezTo>
                  <a:cubicBezTo>
                    <a:pt x="648" y="861"/>
                    <a:pt x="651" y="859"/>
                    <a:pt x="655" y="856"/>
                  </a:cubicBezTo>
                  <a:cubicBezTo>
                    <a:pt x="654" y="857"/>
                    <a:pt x="654" y="858"/>
                    <a:pt x="654" y="859"/>
                  </a:cubicBezTo>
                  <a:cubicBezTo>
                    <a:pt x="653" y="862"/>
                    <a:pt x="651" y="865"/>
                    <a:pt x="650" y="868"/>
                  </a:cubicBezTo>
                  <a:moveTo>
                    <a:pt x="596" y="905"/>
                  </a:moveTo>
                  <a:cubicBezTo>
                    <a:pt x="593" y="907"/>
                    <a:pt x="591" y="909"/>
                    <a:pt x="589" y="911"/>
                  </a:cubicBezTo>
                  <a:cubicBezTo>
                    <a:pt x="588" y="908"/>
                    <a:pt x="588" y="905"/>
                    <a:pt x="588" y="904"/>
                  </a:cubicBezTo>
                  <a:cubicBezTo>
                    <a:pt x="588" y="903"/>
                    <a:pt x="588" y="903"/>
                    <a:pt x="588" y="904"/>
                  </a:cubicBezTo>
                  <a:cubicBezTo>
                    <a:pt x="587" y="907"/>
                    <a:pt x="587" y="909"/>
                    <a:pt x="588" y="911"/>
                  </a:cubicBezTo>
                  <a:cubicBezTo>
                    <a:pt x="582" y="915"/>
                    <a:pt x="576" y="918"/>
                    <a:pt x="571" y="920"/>
                  </a:cubicBezTo>
                  <a:cubicBezTo>
                    <a:pt x="572" y="915"/>
                    <a:pt x="574" y="911"/>
                    <a:pt x="576" y="906"/>
                  </a:cubicBezTo>
                  <a:cubicBezTo>
                    <a:pt x="576" y="905"/>
                    <a:pt x="576" y="905"/>
                    <a:pt x="577" y="904"/>
                  </a:cubicBezTo>
                  <a:cubicBezTo>
                    <a:pt x="580" y="902"/>
                    <a:pt x="583" y="900"/>
                    <a:pt x="587" y="898"/>
                  </a:cubicBezTo>
                  <a:cubicBezTo>
                    <a:pt x="592" y="895"/>
                    <a:pt x="596" y="893"/>
                    <a:pt x="601" y="890"/>
                  </a:cubicBezTo>
                  <a:cubicBezTo>
                    <a:pt x="601" y="891"/>
                    <a:pt x="600" y="892"/>
                    <a:pt x="600" y="894"/>
                  </a:cubicBezTo>
                  <a:cubicBezTo>
                    <a:pt x="599" y="898"/>
                    <a:pt x="597" y="902"/>
                    <a:pt x="596" y="905"/>
                  </a:cubicBezTo>
                  <a:moveTo>
                    <a:pt x="547" y="926"/>
                  </a:moveTo>
                  <a:cubicBezTo>
                    <a:pt x="553" y="912"/>
                    <a:pt x="559" y="898"/>
                    <a:pt x="565" y="884"/>
                  </a:cubicBezTo>
                  <a:cubicBezTo>
                    <a:pt x="565" y="884"/>
                    <a:pt x="565" y="883"/>
                    <a:pt x="566" y="883"/>
                  </a:cubicBezTo>
                  <a:cubicBezTo>
                    <a:pt x="572" y="879"/>
                    <a:pt x="578" y="875"/>
                    <a:pt x="583" y="871"/>
                  </a:cubicBezTo>
                  <a:cubicBezTo>
                    <a:pt x="581" y="878"/>
                    <a:pt x="579" y="884"/>
                    <a:pt x="577" y="890"/>
                  </a:cubicBezTo>
                  <a:cubicBezTo>
                    <a:pt x="576" y="894"/>
                    <a:pt x="575" y="898"/>
                    <a:pt x="573" y="902"/>
                  </a:cubicBezTo>
                  <a:cubicBezTo>
                    <a:pt x="567" y="906"/>
                    <a:pt x="560" y="911"/>
                    <a:pt x="553" y="915"/>
                  </a:cubicBezTo>
                  <a:cubicBezTo>
                    <a:pt x="551" y="916"/>
                    <a:pt x="553" y="918"/>
                    <a:pt x="555" y="917"/>
                  </a:cubicBezTo>
                  <a:cubicBezTo>
                    <a:pt x="560" y="914"/>
                    <a:pt x="566" y="911"/>
                    <a:pt x="571" y="907"/>
                  </a:cubicBezTo>
                  <a:cubicBezTo>
                    <a:pt x="571" y="909"/>
                    <a:pt x="570" y="910"/>
                    <a:pt x="570" y="911"/>
                  </a:cubicBezTo>
                  <a:cubicBezTo>
                    <a:pt x="569" y="915"/>
                    <a:pt x="567" y="918"/>
                    <a:pt x="566" y="922"/>
                  </a:cubicBezTo>
                  <a:cubicBezTo>
                    <a:pt x="560" y="924"/>
                    <a:pt x="553" y="925"/>
                    <a:pt x="547" y="926"/>
                  </a:cubicBezTo>
                  <a:moveTo>
                    <a:pt x="505" y="933"/>
                  </a:moveTo>
                  <a:cubicBezTo>
                    <a:pt x="505" y="930"/>
                    <a:pt x="505" y="927"/>
                    <a:pt x="505" y="924"/>
                  </a:cubicBezTo>
                  <a:cubicBezTo>
                    <a:pt x="509" y="921"/>
                    <a:pt x="512" y="918"/>
                    <a:pt x="516" y="915"/>
                  </a:cubicBezTo>
                  <a:cubicBezTo>
                    <a:pt x="516" y="918"/>
                    <a:pt x="515" y="920"/>
                    <a:pt x="514" y="923"/>
                  </a:cubicBezTo>
                  <a:cubicBezTo>
                    <a:pt x="512" y="927"/>
                    <a:pt x="509" y="930"/>
                    <a:pt x="505" y="933"/>
                  </a:cubicBezTo>
                  <a:moveTo>
                    <a:pt x="468" y="948"/>
                  </a:moveTo>
                  <a:cubicBezTo>
                    <a:pt x="468" y="947"/>
                    <a:pt x="468" y="947"/>
                    <a:pt x="467" y="948"/>
                  </a:cubicBezTo>
                  <a:cubicBezTo>
                    <a:pt x="467" y="948"/>
                    <a:pt x="467" y="948"/>
                    <a:pt x="467" y="948"/>
                  </a:cubicBezTo>
                  <a:cubicBezTo>
                    <a:pt x="466" y="949"/>
                    <a:pt x="464" y="950"/>
                    <a:pt x="462" y="950"/>
                  </a:cubicBezTo>
                  <a:cubicBezTo>
                    <a:pt x="464" y="946"/>
                    <a:pt x="466" y="942"/>
                    <a:pt x="468" y="938"/>
                  </a:cubicBezTo>
                  <a:cubicBezTo>
                    <a:pt x="474" y="934"/>
                    <a:pt x="480" y="930"/>
                    <a:pt x="486" y="926"/>
                  </a:cubicBezTo>
                  <a:cubicBezTo>
                    <a:pt x="484" y="932"/>
                    <a:pt x="482" y="938"/>
                    <a:pt x="479" y="944"/>
                  </a:cubicBezTo>
                  <a:cubicBezTo>
                    <a:pt x="475" y="945"/>
                    <a:pt x="472" y="946"/>
                    <a:pt x="468" y="948"/>
                  </a:cubicBezTo>
                  <a:moveTo>
                    <a:pt x="442" y="960"/>
                  </a:moveTo>
                  <a:cubicBezTo>
                    <a:pt x="440" y="961"/>
                    <a:pt x="439" y="961"/>
                    <a:pt x="437" y="962"/>
                  </a:cubicBezTo>
                  <a:cubicBezTo>
                    <a:pt x="438" y="960"/>
                    <a:pt x="439" y="958"/>
                    <a:pt x="440" y="956"/>
                  </a:cubicBezTo>
                  <a:cubicBezTo>
                    <a:pt x="447" y="952"/>
                    <a:pt x="453" y="947"/>
                    <a:pt x="460" y="943"/>
                  </a:cubicBezTo>
                  <a:cubicBezTo>
                    <a:pt x="461" y="942"/>
                    <a:pt x="461" y="942"/>
                    <a:pt x="462" y="941"/>
                  </a:cubicBezTo>
                  <a:cubicBezTo>
                    <a:pt x="461" y="943"/>
                    <a:pt x="460" y="946"/>
                    <a:pt x="459" y="948"/>
                  </a:cubicBezTo>
                  <a:cubicBezTo>
                    <a:pt x="459" y="950"/>
                    <a:pt x="458" y="951"/>
                    <a:pt x="458" y="953"/>
                  </a:cubicBezTo>
                  <a:cubicBezTo>
                    <a:pt x="452" y="955"/>
                    <a:pt x="447" y="957"/>
                    <a:pt x="442" y="960"/>
                  </a:cubicBezTo>
                  <a:moveTo>
                    <a:pt x="409" y="974"/>
                  </a:moveTo>
                  <a:cubicBezTo>
                    <a:pt x="410" y="973"/>
                    <a:pt x="410" y="971"/>
                    <a:pt x="411" y="969"/>
                  </a:cubicBezTo>
                  <a:cubicBezTo>
                    <a:pt x="412" y="966"/>
                    <a:pt x="414" y="963"/>
                    <a:pt x="415" y="959"/>
                  </a:cubicBezTo>
                  <a:cubicBezTo>
                    <a:pt x="420" y="956"/>
                    <a:pt x="426" y="953"/>
                    <a:pt x="431" y="950"/>
                  </a:cubicBezTo>
                  <a:cubicBezTo>
                    <a:pt x="434" y="948"/>
                    <a:pt x="437" y="946"/>
                    <a:pt x="440" y="944"/>
                  </a:cubicBezTo>
                  <a:cubicBezTo>
                    <a:pt x="439" y="947"/>
                    <a:pt x="438" y="951"/>
                    <a:pt x="436" y="955"/>
                  </a:cubicBezTo>
                  <a:cubicBezTo>
                    <a:pt x="432" y="957"/>
                    <a:pt x="428" y="959"/>
                    <a:pt x="424" y="961"/>
                  </a:cubicBezTo>
                  <a:cubicBezTo>
                    <a:pt x="422" y="961"/>
                    <a:pt x="423" y="964"/>
                    <a:pt x="424" y="963"/>
                  </a:cubicBezTo>
                  <a:cubicBezTo>
                    <a:pt x="428" y="962"/>
                    <a:pt x="432" y="960"/>
                    <a:pt x="435" y="958"/>
                  </a:cubicBezTo>
                  <a:cubicBezTo>
                    <a:pt x="434" y="960"/>
                    <a:pt x="434" y="962"/>
                    <a:pt x="433" y="964"/>
                  </a:cubicBezTo>
                  <a:cubicBezTo>
                    <a:pt x="433" y="964"/>
                    <a:pt x="433" y="964"/>
                    <a:pt x="433" y="964"/>
                  </a:cubicBezTo>
                  <a:cubicBezTo>
                    <a:pt x="425" y="968"/>
                    <a:pt x="417" y="971"/>
                    <a:pt x="409" y="974"/>
                  </a:cubicBezTo>
                  <a:moveTo>
                    <a:pt x="385" y="977"/>
                  </a:moveTo>
                  <a:cubicBezTo>
                    <a:pt x="386" y="977"/>
                    <a:pt x="387" y="976"/>
                    <a:pt x="387" y="976"/>
                  </a:cubicBezTo>
                  <a:cubicBezTo>
                    <a:pt x="387" y="976"/>
                    <a:pt x="387" y="976"/>
                    <a:pt x="387" y="976"/>
                  </a:cubicBezTo>
                  <a:cubicBezTo>
                    <a:pt x="387" y="978"/>
                    <a:pt x="386" y="981"/>
                    <a:pt x="385" y="983"/>
                  </a:cubicBezTo>
                  <a:cubicBezTo>
                    <a:pt x="381" y="984"/>
                    <a:pt x="378" y="985"/>
                    <a:pt x="375" y="987"/>
                  </a:cubicBezTo>
                  <a:cubicBezTo>
                    <a:pt x="375" y="986"/>
                    <a:pt x="375" y="986"/>
                    <a:pt x="375" y="986"/>
                  </a:cubicBezTo>
                  <a:cubicBezTo>
                    <a:pt x="374" y="985"/>
                    <a:pt x="373" y="985"/>
                    <a:pt x="373" y="986"/>
                  </a:cubicBezTo>
                  <a:cubicBezTo>
                    <a:pt x="374" y="986"/>
                    <a:pt x="374" y="987"/>
                    <a:pt x="374" y="987"/>
                  </a:cubicBezTo>
                  <a:cubicBezTo>
                    <a:pt x="372" y="988"/>
                    <a:pt x="370" y="988"/>
                    <a:pt x="368" y="989"/>
                  </a:cubicBezTo>
                  <a:cubicBezTo>
                    <a:pt x="369" y="984"/>
                    <a:pt x="371" y="980"/>
                    <a:pt x="373" y="975"/>
                  </a:cubicBezTo>
                  <a:cubicBezTo>
                    <a:pt x="379" y="970"/>
                    <a:pt x="386" y="966"/>
                    <a:pt x="392" y="962"/>
                  </a:cubicBezTo>
                  <a:cubicBezTo>
                    <a:pt x="391" y="965"/>
                    <a:pt x="390" y="968"/>
                    <a:pt x="389" y="971"/>
                  </a:cubicBezTo>
                  <a:cubicBezTo>
                    <a:pt x="387" y="972"/>
                    <a:pt x="385" y="974"/>
                    <a:pt x="383" y="975"/>
                  </a:cubicBezTo>
                  <a:cubicBezTo>
                    <a:pt x="382" y="976"/>
                    <a:pt x="383" y="978"/>
                    <a:pt x="385" y="977"/>
                  </a:cubicBezTo>
                  <a:moveTo>
                    <a:pt x="336" y="1001"/>
                  </a:moveTo>
                  <a:cubicBezTo>
                    <a:pt x="336" y="1000"/>
                    <a:pt x="337" y="999"/>
                    <a:pt x="337" y="998"/>
                  </a:cubicBezTo>
                  <a:cubicBezTo>
                    <a:pt x="344" y="995"/>
                    <a:pt x="350" y="990"/>
                    <a:pt x="357" y="986"/>
                  </a:cubicBezTo>
                  <a:cubicBezTo>
                    <a:pt x="361" y="983"/>
                    <a:pt x="364" y="981"/>
                    <a:pt x="368" y="978"/>
                  </a:cubicBezTo>
                  <a:cubicBezTo>
                    <a:pt x="367" y="982"/>
                    <a:pt x="365" y="986"/>
                    <a:pt x="364" y="990"/>
                  </a:cubicBezTo>
                  <a:cubicBezTo>
                    <a:pt x="354" y="994"/>
                    <a:pt x="345" y="997"/>
                    <a:pt x="336" y="1001"/>
                  </a:cubicBezTo>
                  <a:moveTo>
                    <a:pt x="292" y="1019"/>
                  </a:moveTo>
                  <a:cubicBezTo>
                    <a:pt x="294" y="1013"/>
                    <a:pt x="295" y="1008"/>
                    <a:pt x="297" y="1003"/>
                  </a:cubicBezTo>
                  <a:cubicBezTo>
                    <a:pt x="297" y="1003"/>
                    <a:pt x="297" y="1002"/>
                    <a:pt x="297" y="1002"/>
                  </a:cubicBezTo>
                  <a:cubicBezTo>
                    <a:pt x="305" y="996"/>
                    <a:pt x="312" y="991"/>
                    <a:pt x="319" y="985"/>
                  </a:cubicBezTo>
                  <a:cubicBezTo>
                    <a:pt x="319" y="985"/>
                    <a:pt x="319" y="985"/>
                    <a:pt x="320" y="985"/>
                  </a:cubicBezTo>
                  <a:cubicBezTo>
                    <a:pt x="317" y="992"/>
                    <a:pt x="315" y="998"/>
                    <a:pt x="312" y="1005"/>
                  </a:cubicBezTo>
                  <a:cubicBezTo>
                    <a:pt x="312" y="1007"/>
                    <a:pt x="311" y="1009"/>
                    <a:pt x="310" y="1011"/>
                  </a:cubicBezTo>
                  <a:cubicBezTo>
                    <a:pt x="304" y="1013"/>
                    <a:pt x="298" y="1016"/>
                    <a:pt x="292" y="1019"/>
                  </a:cubicBezTo>
                  <a:moveTo>
                    <a:pt x="258" y="1033"/>
                  </a:moveTo>
                  <a:cubicBezTo>
                    <a:pt x="258" y="1032"/>
                    <a:pt x="258" y="1031"/>
                    <a:pt x="258" y="1030"/>
                  </a:cubicBezTo>
                  <a:cubicBezTo>
                    <a:pt x="262" y="1028"/>
                    <a:pt x="265" y="1025"/>
                    <a:pt x="269" y="1023"/>
                  </a:cubicBezTo>
                  <a:cubicBezTo>
                    <a:pt x="268" y="1025"/>
                    <a:pt x="268" y="1027"/>
                    <a:pt x="267" y="1029"/>
                  </a:cubicBezTo>
                  <a:cubicBezTo>
                    <a:pt x="264" y="1030"/>
                    <a:pt x="261" y="1032"/>
                    <a:pt x="258" y="1033"/>
                  </a:cubicBezTo>
                  <a:moveTo>
                    <a:pt x="243" y="1040"/>
                  </a:moveTo>
                  <a:cubicBezTo>
                    <a:pt x="239" y="1038"/>
                    <a:pt x="239" y="1032"/>
                    <a:pt x="239" y="1027"/>
                  </a:cubicBezTo>
                  <a:cubicBezTo>
                    <a:pt x="244" y="1023"/>
                    <a:pt x="250" y="1019"/>
                    <a:pt x="255" y="1015"/>
                  </a:cubicBezTo>
                  <a:cubicBezTo>
                    <a:pt x="255" y="1016"/>
                    <a:pt x="255" y="1016"/>
                    <a:pt x="255" y="1017"/>
                  </a:cubicBezTo>
                  <a:cubicBezTo>
                    <a:pt x="253" y="1022"/>
                    <a:pt x="252" y="1027"/>
                    <a:pt x="251" y="1031"/>
                  </a:cubicBezTo>
                  <a:cubicBezTo>
                    <a:pt x="248" y="1032"/>
                    <a:pt x="246" y="1034"/>
                    <a:pt x="243" y="1035"/>
                  </a:cubicBezTo>
                  <a:cubicBezTo>
                    <a:pt x="242" y="1036"/>
                    <a:pt x="243" y="1038"/>
                    <a:pt x="245" y="1037"/>
                  </a:cubicBezTo>
                  <a:cubicBezTo>
                    <a:pt x="246" y="1036"/>
                    <a:pt x="248" y="1035"/>
                    <a:pt x="250" y="1034"/>
                  </a:cubicBezTo>
                  <a:cubicBezTo>
                    <a:pt x="250" y="1035"/>
                    <a:pt x="249" y="1036"/>
                    <a:pt x="249" y="1037"/>
                  </a:cubicBezTo>
                  <a:cubicBezTo>
                    <a:pt x="247" y="1038"/>
                    <a:pt x="245" y="1039"/>
                    <a:pt x="243" y="1040"/>
                  </a:cubicBezTo>
                  <a:moveTo>
                    <a:pt x="212" y="1054"/>
                  </a:moveTo>
                  <a:cubicBezTo>
                    <a:pt x="212" y="1053"/>
                    <a:pt x="211" y="1053"/>
                    <a:pt x="211" y="1052"/>
                  </a:cubicBezTo>
                  <a:cubicBezTo>
                    <a:pt x="211" y="1050"/>
                    <a:pt x="210" y="1048"/>
                    <a:pt x="210" y="1046"/>
                  </a:cubicBezTo>
                  <a:cubicBezTo>
                    <a:pt x="214" y="1043"/>
                    <a:pt x="219" y="1041"/>
                    <a:pt x="223" y="1038"/>
                  </a:cubicBezTo>
                  <a:cubicBezTo>
                    <a:pt x="222" y="1042"/>
                    <a:pt x="221" y="1047"/>
                    <a:pt x="219" y="1051"/>
                  </a:cubicBezTo>
                  <a:cubicBezTo>
                    <a:pt x="217" y="1052"/>
                    <a:pt x="215" y="1053"/>
                    <a:pt x="212" y="1054"/>
                  </a:cubicBezTo>
                  <a:moveTo>
                    <a:pt x="206" y="1036"/>
                  </a:moveTo>
                  <a:cubicBezTo>
                    <a:pt x="207" y="1038"/>
                    <a:pt x="208" y="1041"/>
                    <a:pt x="208" y="1044"/>
                  </a:cubicBezTo>
                  <a:cubicBezTo>
                    <a:pt x="203" y="1048"/>
                    <a:pt x="198" y="1051"/>
                    <a:pt x="193" y="1055"/>
                  </a:cubicBezTo>
                  <a:cubicBezTo>
                    <a:pt x="193" y="1055"/>
                    <a:pt x="193" y="1055"/>
                    <a:pt x="192" y="1056"/>
                  </a:cubicBezTo>
                  <a:cubicBezTo>
                    <a:pt x="196" y="1049"/>
                    <a:pt x="199" y="1042"/>
                    <a:pt x="201" y="1037"/>
                  </a:cubicBezTo>
                  <a:cubicBezTo>
                    <a:pt x="210" y="1029"/>
                    <a:pt x="219" y="1022"/>
                    <a:pt x="229" y="1015"/>
                  </a:cubicBezTo>
                  <a:cubicBezTo>
                    <a:pt x="228" y="1018"/>
                    <a:pt x="227" y="1021"/>
                    <a:pt x="226" y="1025"/>
                  </a:cubicBezTo>
                  <a:cubicBezTo>
                    <a:pt x="225" y="1028"/>
                    <a:pt x="224" y="1031"/>
                    <a:pt x="224" y="1034"/>
                  </a:cubicBezTo>
                  <a:cubicBezTo>
                    <a:pt x="219" y="1037"/>
                    <a:pt x="214" y="1040"/>
                    <a:pt x="209" y="1043"/>
                  </a:cubicBezTo>
                  <a:cubicBezTo>
                    <a:pt x="209" y="1041"/>
                    <a:pt x="208" y="1038"/>
                    <a:pt x="206" y="1036"/>
                  </a:cubicBezTo>
                  <a:cubicBezTo>
                    <a:pt x="206" y="1035"/>
                    <a:pt x="205" y="1036"/>
                    <a:pt x="206" y="1036"/>
                  </a:cubicBezTo>
                  <a:moveTo>
                    <a:pt x="141" y="1087"/>
                  </a:moveTo>
                  <a:cubicBezTo>
                    <a:pt x="139" y="1089"/>
                    <a:pt x="137" y="1091"/>
                    <a:pt x="135" y="1094"/>
                  </a:cubicBezTo>
                  <a:cubicBezTo>
                    <a:pt x="133" y="1096"/>
                    <a:pt x="132" y="1097"/>
                    <a:pt x="130" y="1099"/>
                  </a:cubicBezTo>
                  <a:cubicBezTo>
                    <a:pt x="130" y="1098"/>
                    <a:pt x="130" y="1098"/>
                    <a:pt x="129" y="1097"/>
                  </a:cubicBezTo>
                  <a:cubicBezTo>
                    <a:pt x="130" y="1096"/>
                    <a:pt x="130" y="1095"/>
                    <a:pt x="130" y="1095"/>
                  </a:cubicBezTo>
                  <a:cubicBezTo>
                    <a:pt x="135" y="1090"/>
                    <a:pt x="140" y="1086"/>
                    <a:pt x="145" y="1082"/>
                  </a:cubicBezTo>
                  <a:cubicBezTo>
                    <a:pt x="145" y="1083"/>
                    <a:pt x="144" y="1083"/>
                    <a:pt x="144" y="1084"/>
                  </a:cubicBezTo>
                  <a:cubicBezTo>
                    <a:pt x="143" y="1085"/>
                    <a:pt x="142" y="1086"/>
                    <a:pt x="141" y="1087"/>
                  </a:cubicBezTo>
                  <a:moveTo>
                    <a:pt x="132" y="1090"/>
                  </a:moveTo>
                  <a:cubicBezTo>
                    <a:pt x="134" y="1085"/>
                    <a:pt x="136" y="1080"/>
                    <a:pt x="137" y="1075"/>
                  </a:cubicBezTo>
                  <a:cubicBezTo>
                    <a:pt x="138" y="1072"/>
                    <a:pt x="139" y="1070"/>
                    <a:pt x="140" y="1068"/>
                  </a:cubicBezTo>
                  <a:cubicBezTo>
                    <a:pt x="145" y="1063"/>
                    <a:pt x="151" y="1058"/>
                    <a:pt x="156" y="1053"/>
                  </a:cubicBezTo>
                  <a:cubicBezTo>
                    <a:pt x="156" y="1054"/>
                    <a:pt x="156" y="1054"/>
                    <a:pt x="155" y="1055"/>
                  </a:cubicBezTo>
                  <a:cubicBezTo>
                    <a:pt x="153" y="1063"/>
                    <a:pt x="150" y="1070"/>
                    <a:pt x="147" y="1077"/>
                  </a:cubicBezTo>
                  <a:cubicBezTo>
                    <a:pt x="142" y="1081"/>
                    <a:pt x="137" y="1086"/>
                    <a:pt x="132" y="1090"/>
                  </a:cubicBezTo>
                  <a:moveTo>
                    <a:pt x="99" y="1097"/>
                  </a:moveTo>
                  <a:cubicBezTo>
                    <a:pt x="96" y="1099"/>
                    <a:pt x="94" y="1102"/>
                    <a:pt x="90" y="1104"/>
                  </a:cubicBezTo>
                  <a:cubicBezTo>
                    <a:pt x="90" y="1104"/>
                    <a:pt x="90" y="1104"/>
                    <a:pt x="90" y="1104"/>
                  </a:cubicBezTo>
                  <a:cubicBezTo>
                    <a:pt x="92" y="1101"/>
                    <a:pt x="93" y="1098"/>
                    <a:pt x="94" y="1095"/>
                  </a:cubicBezTo>
                  <a:cubicBezTo>
                    <a:pt x="95" y="1094"/>
                    <a:pt x="97" y="1093"/>
                    <a:pt x="98" y="1091"/>
                  </a:cubicBezTo>
                  <a:cubicBezTo>
                    <a:pt x="102" y="1088"/>
                    <a:pt x="105" y="1085"/>
                    <a:pt x="108" y="1082"/>
                  </a:cubicBezTo>
                  <a:cubicBezTo>
                    <a:pt x="107" y="1086"/>
                    <a:pt x="105" y="1090"/>
                    <a:pt x="104" y="1094"/>
                  </a:cubicBezTo>
                  <a:cubicBezTo>
                    <a:pt x="102" y="1095"/>
                    <a:pt x="101" y="1096"/>
                    <a:pt x="99" y="1097"/>
                  </a:cubicBezTo>
                  <a:moveTo>
                    <a:pt x="69" y="1045"/>
                  </a:moveTo>
                  <a:cubicBezTo>
                    <a:pt x="73" y="1041"/>
                    <a:pt x="76" y="1038"/>
                    <a:pt x="79" y="1034"/>
                  </a:cubicBezTo>
                  <a:cubicBezTo>
                    <a:pt x="81" y="1033"/>
                    <a:pt x="82" y="1032"/>
                    <a:pt x="83" y="1030"/>
                  </a:cubicBezTo>
                  <a:cubicBezTo>
                    <a:pt x="81" y="1038"/>
                    <a:pt x="80" y="1045"/>
                    <a:pt x="79" y="1052"/>
                  </a:cubicBezTo>
                  <a:cubicBezTo>
                    <a:pt x="77" y="1061"/>
                    <a:pt x="75" y="1070"/>
                    <a:pt x="73" y="1079"/>
                  </a:cubicBezTo>
                  <a:cubicBezTo>
                    <a:pt x="71" y="1080"/>
                    <a:pt x="70" y="1081"/>
                    <a:pt x="69" y="1082"/>
                  </a:cubicBezTo>
                  <a:cubicBezTo>
                    <a:pt x="66" y="1086"/>
                    <a:pt x="62" y="1089"/>
                    <a:pt x="58" y="1093"/>
                  </a:cubicBezTo>
                  <a:cubicBezTo>
                    <a:pt x="61" y="1082"/>
                    <a:pt x="64" y="1071"/>
                    <a:pt x="66" y="1060"/>
                  </a:cubicBezTo>
                  <a:cubicBezTo>
                    <a:pt x="67" y="1055"/>
                    <a:pt x="68" y="1050"/>
                    <a:pt x="69" y="1045"/>
                  </a:cubicBezTo>
                  <a:moveTo>
                    <a:pt x="79" y="970"/>
                  </a:moveTo>
                  <a:cubicBezTo>
                    <a:pt x="80" y="970"/>
                    <a:pt x="81" y="969"/>
                    <a:pt x="81" y="969"/>
                  </a:cubicBezTo>
                  <a:cubicBezTo>
                    <a:pt x="83" y="968"/>
                    <a:pt x="84" y="968"/>
                    <a:pt x="87" y="968"/>
                  </a:cubicBezTo>
                  <a:cubicBezTo>
                    <a:pt x="88" y="975"/>
                    <a:pt x="90" y="982"/>
                    <a:pt x="91" y="989"/>
                  </a:cubicBezTo>
                  <a:cubicBezTo>
                    <a:pt x="91" y="989"/>
                    <a:pt x="91" y="989"/>
                    <a:pt x="91" y="989"/>
                  </a:cubicBezTo>
                  <a:cubicBezTo>
                    <a:pt x="90" y="997"/>
                    <a:pt x="88" y="1004"/>
                    <a:pt x="86" y="1012"/>
                  </a:cubicBezTo>
                  <a:cubicBezTo>
                    <a:pt x="85" y="1016"/>
                    <a:pt x="85" y="1020"/>
                    <a:pt x="84" y="1024"/>
                  </a:cubicBezTo>
                  <a:cubicBezTo>
                    <a:pt x="81" y="1027"/>
                    <a:pt x="78" y="1031"/>
                    <a:pt x="74" y="1034"/>
                  </a:cubicBezTo>
                  <a:cubicBezTo>
                    <a:pt x="73" y="1036"/>
                    <a:pt x="72" y="1037"/>
                    <a:pt x="71" y="1038"/>
                  </a:cubicBezTo>
                  <a:cubicBezTo>
                    <a:pt x="75" y="1016"/>
                    <a:pt x="79" y="993"/>
                    <a:pt x="79" y="970"/>
                  </a:cubicBezTo>
                  <a:moveTo>
                    <a:pt x="73" y="1003"/>
                  </a:moveTo>
                  <a:cubicBezTo>
                    <a:pt x="72" y="994"/>
                    <a:pt x="71" y="984"/>
                    <a:pt x="70" y="974"/>
                  </a:cubicBezTo>
                  <a:cubicBezTo>
                    <a:pt x="72" y="973"/>
                    <a:pt x="74" y="972"/>
                    <a:pt x="76" y="971"/>
                  </a:cubicBezTo>
                  <a:cubicBezTo>
                    <a:pt x="76" y="982"/>
                    <a:pt x="75" y="993"/>
                    <a:pt x="73" y="1003"/>
                  </a:cubicBezTo>
                  <a:moveTo>
                    <a:pt x="101" y="996"/>
                  </a:moveTo>
                  <a:cubicBezTo>
                    <a:pt x="99" y="987"/>
                    <a:pt x="98" y="978"/>
                    <a:pt x="97" y="969"/>
                  </a:cubicBezTo>
                  <a:cubicBezTo>
                    <a:pt x="96" y="963"/>
                    <a:pt x="97" y="959"/>
                    <a:pt x="102" y="955"/>
                  </a:cubicBezTo>
                  <a:cubicBezTo>
                    <a:pt x="106" y="951"/>
                    <a:pt x="109" y="948"/>
                    <a:pt x="112" y="944"/>
                  </a:cubicBezTo>
                  <a:cubicBezTo>
                    <a:pt x="112" y="944"/>
                    <a:pt x="112" y="944"/>
                    <a:pt x="112" y="944"/>
                  </a:cubicBezTo>
                  <a:cubicBezTo>
                    <a:pt x="113" y="946"/>
                    <a:pt x="116" y="961"/>
                    <a:pt x="116" y="961"/>
                  </a:cubicBezTo>
                  <a:cubicBezTo>
                    <a:pt x="115" y="961"/>
                    <a:pt x="115" y="962"/>
                    <a:pt x="116" y="963"/>
                  </a:cubicBezTo>
                  <a:cubicBezTo>
                    <a:pt x="116" y="963"/>
                    <a:pt x="116" y="963"/>
                    <a:pt x="117" y="963"/>
                  </a:cubicBezTo>
                  <a:cubicBezTo>
                    <a:pt x="116" y="973"/>
                    <a:pt x="115" y="982"/>
                    <a:pt x="114" y="991"/>
                  </a:cubicBezTo>
                  <a:cubicBezTo>
                    <a:pt x="110" y="996"/>
                    <a:pt x="106" y="1000"/>
                    <a:pt x="102" y="1004"/>
                  </a:cubicBezTo>
                  <a:cubicBezTo>
                    <a:pt x="102" y="1001"/>
                    <a:pt x="101" y="999"/>
                    <a:pt x="101" y="996"/>
                  </a:cubicBezTo>
                  <a:moveTo>
                    <a:pt x="167" y="952"/>
                  </a:moveTo>
                  <a:cubicBezTo>
                    <a:pt x="170" y="960"/>
                    <a:pt x="171" y="968"/>
                    <a:pt x="173" y="976"/>
                  </a:cubicBezTo>
                  <a:cubicBezTo>
                    <a:pt x="169" y="979"/>
                    <a:pt x="165" y="983"/>
                    <a:pt x="161" y="986"/>
                  </a:cubicBezTo>
                  <a:cubicBezTo>
                    <a:pt x="160" y="987"/>
                    <a:pt x="160" y="988"/>
                    <a:pt x="159" y="989"/>
                  </a:cubicBezTo>
                  <a:cubicBezTo>
                    <a:pt x="160" y="977"/>
                    <a:pt x="161" y="965"/>
                    <a:pt x="160" y="953"/>
                  </a:cubicBezTo>
                  <a:cubicBezTo>
                    <a:pt x="160" y="953"/>
                    <a:pt x="161" y="953"/>
                    <a:pt x="161" y="953"/>
                  </a:cubicBezTo>
                  <a:cubicBezTo>
                    <a:pt x="161" y="952"/>
                    <a:pt x="161" y="951"/>
                    <a:pt x="160" y="951"/>
                  </a:cubicBezTo>
                  <a:cubicBezTo>
                    <a:pt x="160" y="947"/>
                    <a:pt x="160" y="944"/>
                    <a:pt x="159" y="940"/>
                  </a:cubicBezTo>
                  <a:cubicBezTo>
                    <a:pt x="159" y="938"/>
                    <a:pt x="157" y="938"/>
                    <a:pt x="157" y="940"/>
                  </a:cubicBezTo>
                  <a:cubicBezTo>
                    <a:pt x="157" y="944"/>
                    <a:pt x="157" y="949"/>
                    <a:pt x="158" y="953"/>
                  </a:cubicBezTo>
                  <a:cubicBezTo>
                    <a:pt x="154" y="956"/>
                    <a:pt x="150" y="959"/>
                    <a:pt x="146" y="962"/>
                  </a:cubicBezTo>
                  <a:cubicBezTo>
                    <a:pt x="146" y="962"/>
                    <a:pt x="145" y="961"/>
                    <a:pt x="145" y="961"/>
                  </a:cubicBezTo>
                  <a:cubicBezTo>
                    <a:pt x="144" y="953"/>
                    <a:pt x="144" y="945"/>
                    <a:pt x="143" y="937"/>
                  </a:cubicBezTo>
                  <a:cubicBezTo>
                    <a:pt x="142" y="934"/>
                    <a:pt x="142" y="931"/>
                    <a:pt x="141" y="927"/>
                  </a:cubicBezTo>
                  <a:cubicBezTo>
                    <a:pt x="150" y="928"/>
                    <a:pt x="158" y="932"/>
                    <a:pt x="163" y="941"/>
                  </a:cubicBezTo>
                  <a:cubicBezTo>
                    <a:pt x="164" y="945"/>
                    <a:pt x="165" y="949"/>
                    <a:pt x="167" y="952"/>
                  </a:cubicBezTo>
                  <a:moveTo>
                    <a:pt x="185" y="933"/>
                  </a:moveTo>
                  <a:cubicBezTo>
                    <a:pt x="188" y="932"/>
                    <a:pt x="191" y="931"/>
                    <a:pt x="195" y="930"/>
                  </a:cubicBezTo>
                  <a:cubicBezTo>
                    <a:pt x="195" y="933"/>
                    <a:pt x="196" y="936"/>
                    <a:pt x="197" y="939"/>
                  </a:cubicBezTo>
                  <a:cubicBezTo>
                    <a:pt x="198" y="943"/>
                    <a:pt x="198" y="951"/>
                    <a:pt x="200" y="956"/>
                  </a:cubicBezTo>
                  <a:cubicBezTo>
                    <a:pt x="194" y="958"/>
                    <a:pt x="189" y="963"/>
                    <a:pt x="184" y="967"/>
                  </a:cubicBezTo>
                  <a:cubicBezTo>
                    <a:pt x="184" y="967"/>
                    <a:pt x="184" y="967"/>
                    <a:pt x="184" y="967"/>
                  </a:cubicBezTo>
                  <a:cubicBezTo>
                    <a:pt x="183" y="966"/>
                    <a:pt x="183" y="965"/>
                    <a:pt x="183" y="964"/>
                  </a:cubicBezTo>
                  <a:cubicBezTo>
                    <a:pt x="184" y="954"/>
                    <a:pt x="185" y="943"/>
                    <a:pt x="185" y="933"/>
                  </a:cubicBezTo>
                  <a:moveTo>
                    <a:pt x="250" y="907"/>
                  </a:moveTo>
                  <a:cubicBezTo>
                    <a:pt x="249" y="917"/>
                    <a:pt x="249" y="926"/>
                    <a:pt x="247" y="936"/>
                  </a:cubicBezTo>
                  <a:cubicBezTo>
                    <a:pt x="246" y="942"/>
                    <a:pt x="244" y="947"/>
                    <a:pt x="243" y="953"/>
                  </a:cubicBezTo>
                  <a:cubicBezTo>
                    <a:pt x="236" y="958"/>
                    <a:pt x="229" y="964"/>
                    <a:pt x="222" y="969"/>
                  </a:cubicBezTo>
                  <a:cubicBezTo>
                    <a:pt x="221" y="970"/>
                    <a:pt x="221" y="970"/>
                    <a:pt x="220" y="971"/>
                  </a:cubicBezTo>
                  <a:cubicBezTo>
                    <a:pt x="220" y="970"/>
                    <a:pt x="220" y="968"/>
                    <a:pt x="221" y="967"/>
                  </a:cubicBezTo>
                  <a:cubicBezTo>
                    <a:pt x="223" y="957"/>
                    <a:pt x="225" y="948"/>
                    <a:pt x="226" y="939"/>
                  </a:cubicBezTo>
                  <a:cubicBezTo>
                    <a:pt x="227" y="939"/>
                    <a:pt x="227" y="938"/>
                    <a:pt x="227" y="937"/>
                  </a:cubicBezTo>
                  <a:cubicBezTo>
                    <a:pt x="227" y="936"/>
                    <a:pt x="227" y="935"/>
                    <a:pt x="226" y="934"/>
                  </a:cubicBezTo>
                  <a:cubicBezTo>
                    <a:pt x="227" y="928"/>
                    <a:pt x="227" y="923"/>
                    <a:pt x="227" y="917"/>
                  </a:cubicBezTo>
                  <a:cubicBezTo>
                    <a:pt x="235" y="914"/>
                    <a:pt x="242" y="910"/>
                    <a:pt x="250" y="907"/>
                  </a:cubicBezTo>
                  <a:moveTo>
                    <a:pt x="377" y="829"/>
                  </a:moveTo>
                  <a:cubicBezTo>
                    <a:pt x="378" y="830"/>
                    <a:pt x="378" y="831"/>
                    <a:pt x="378" y="833"/>
                  </a:cubicBezTo>
                  <a:cubicBezTo>
                    <a:pt x="374" y="834"/>
                    <a:pt x="370" y="836"/>
                    <a:pt x="366" y="838"/>
                  </a:cubicBezTo>
                  <a:cubicBezTo>
                    <a:pt x="362" y="839"/>
                    <a:pt x="359" y="841"/>
                    <a:pt x="355" y="842"/>
                  </a:cubicBezTo>
                  <a:cubicBezTo>
                    <a:pt x="355" y="840"/>
                    <a:pt x="354" y="838"/>
                    <a:pt x="354" y="836"/>
                  </a:cubicBezTo>
                  <a:cubicBezTo>
                    <a:pt x="353" y="836"/>
                    <a:pt x="353" y="836"/>
                    <a:pt x="353" y="835"/>
                  </a:cubicBezTo>
                  <a:cubicBezTo>
                    <a:pt x="361" y="832"/>
                    <a:pt x="369" y="828"/>
                    <a:pt x="377" y="825"/>
                  </a:cubicBezTo>
                  <a:cubicBezTo>
                    <a:pt x="377" y="827"/>
                    <a:pt x="377" y="828"/>
                    <a:pt x="377" y="829"/>
                  </a:cubicBezTo>
                  <a:moveTo>
                    <a:pt x="365" y="905"/>
                  </a:moveTo>
                  <a:cubicBezTo>
                    <a:pt x="357" y="911"/>
                    <a:pt x="348" y="917"/>
                    <a:pt x="340" y="924"/>
                  </a:cubicBezTo>
                  <a:cubicBezTo>
                    <a:pt x="340" y="920"/>
                    <a:pt x="341" y="916"/>
                    <a:pt x="342" y="912"/>
                  </a:cubicBezTo>
                  <a:cubicBezTo>
                    <a:pt x="342" y="910"/>
                    <a:pt x="343" y="908"/>
                    <a:pt x="343" y="905"/>
                  </a:cubicBezTo>
                  <a:cubicBezTo>
                    <a:pt x="348" y="902"/>
                    <a:pt x="352" y="898"/>
                    <a:pt x="356" y="897"/>
                  </a:cubicBezTo>
                  <a:cubicBezTo>
                    <a:pt x="358" y="897"/>
                    <a:pt x="357" y="895"/>
                    <a:pt x="356" y="895"/>
                  </a:cubicBezTo>
                  <a:cubicBezTo>
                    <a:pt x="351" y="896"/>
                    <a:pt x="348" y="899"/>
                    <a:pt x="344" y="902"/>
                  </a:cubicBezTo>
                  <a:cubicBezTo>
                    <a:pt x="347" y="888"/>
                    <a:pt x="350" y="874"/>
                    <a:pt x="346" y="860"/>
                  </a:cubicBezTo>
                  <a:cubicBezTo>
                    <a:pt x="349" y="858"/>
                    <a:pt x="352" y="857"/>
                    <a:pt x="355" y="855"/>
                  </a:cubicBezTo>
                  <a:cubicBezTo>
                    <a:pt x="356" y="858"/>
                    <a:pt x="357" y="860"/>
                    <a:pt x="359" y="862"/>
                  </a:cubicBezTo>
                  <a:cubicBezTo>
                    <a:pt x="360" y="863"/>
                    <a:pt x="361" y="862"/>
                    <a:pt x="361" y="861"/>
                  </a:cubicBezTo>
                  <a:cubicBezTo>
                    <a:pt x="361" y="859"/>
                    <a:pt x="360" y="856"/>
                    <a:pt x="360" y="853"/>
                  </a:cubicBezTo>
                  <a:cubicBezTo>
                    <a:pt x="365" y="851"/>
                    <a:pt x="370" y="849"/>
                    <a:pt x="374" y="846"/>
                  </a:cubicBezTo>
                  <a:cubicBezTo>
                    <a:pt x="374" y="861"/>
                    <a:pt x="373" y="875"/>
                    <a:pt x="369" y="889"/>
                  </a:cubicBezTo>
                  <a:cubicBezTo>
                    <a:pt x="368" y="894"/>
                    <a:pt x="366" y="899"/>
                    <a:pt x="365" y="905"/>
                  </a:cubicBezTo>
                  <a:moveTo>
                    <a:pt x="439" y="884"/>
                  </a:moveTo>
                  <a:cubicBezTo>
                    <a:pt x="448" y="876"/>
                    <a:pt x="457" y="870"/>
                    <a:pt x="466" y="863"/>
                  </a:cubicBezTo>
                  <a:cubicBezTo>
                    <a:pt x="466" y="865"/>
                    <a:pt x="465" y="868"/>
                    <a:pt x="465" y="870"/>
                  </a:cubicBezTo>
                  <a:cubicBezTo>
                    <a:pt x="464" y="872"/>
                    <a:pt x="464" y="873"/>
                    <a:pt x="464" y="875"/>
                  </a:cubicBezTo>
                  <a:cubicBezTo>
                    <a:pt x="454" y="882"/>
                    <a:pt x="444" y="889"/>
                    <a:pt x="434" y="897"/>
                  </a:cubicBezTo>
                  <a:cubicBezTo>
                    <a:pt x="436" y="893"/>
                    <a:pt x="437" y="889"/>
                    <a:pt x="438" y="885"/>
                  </a:cubicBezTo>
                  <a:cubicBezTo>
                    <a:pt x="438" y="884"/>
                    <a:pt x="438" y="884"/>
                    <a:pt x="439" y="884"/>
                  </a:cubicBezTo>
                  <a:moveTo>
                    <a:pt x="555" y="753"/>
                  </a:moveTo>
                  <a:cubicBezTo>
                    <a:pt x="555" y="759"/>
                    <a:pt x="555" y="766"/>
                    <a:pt x="556" y="772"/>
                  </a:cubicBezTo>
                  <a:cubicBezTo>
                    <a:pt x="557" y="779"/>
                    <a:pt x="560" y="785"/>
                    <a:pt x="562" y="792"/>
                  </a:cubicBezTo>
                  <a:cubicBezTo>
                    <a:pt x="561" y="792"/>
                    <a:pt x="561" y="792"/>
                    <a:pt x="561" y="792"/>
                  </a:cubicBezTo>
                  <a:cubicBezTo>
                    <a:pt x="562" y="792"/>
                    <a:pt x="562" y="793"/>
                    <a:pt x="562" y="793"/>
                  </a:cubicBezTo>
                  <a:cubicBezTo>
                    <a:pt x="561" y="793"/>
                    <a:pt x="561" y="793"/>
                    <a:pt x="561" y="793"/>
                  </a:cubicBezTo>
                  <a:cubicBezTo>
                    <a:pt x="558" y="798"/>
                    <a:pt x="558" y="802"/>
                    <a:pt x="557" y="807"/>
                  </a:cubicBezTo>
                  <a:cubicBezTo>
                    <a:pt x="556" y="813"/>
                    <a:pt x="554" y="819"/>
                    <a:pt x="552" y="825"/>
                  </a:cubicBezTo>
                  <a:cubicBezTo>
                    <a:pt x="552" y="814"/>
                    <a:pt x="551" y="802"/>
                    <a:pt x="548" y="790"/>
                  </a:cubicBezTo>
                  <a:cubicBezTo>
                    <a:pt x="547" y="787"/>
                    <a:pt x="546" y="783"/>
                    <a:pt x="546" y="779"/>
                  </a:cubicBezTo>
                  <a:cubicBezTo>
                    <a:pt x="544" y="768"/>
                    <a:pt x="547" y="759"/>
                    <a:pt x="555" y="753"/>
                  </a:cubicBezTo>
                  <a:moveTo>
                    <a:pt x="566" y="821"/>
                  </a:moveTo>
                  <a:cubicBezTo>
                    <a:pt x="572" y="817"/>
                    <a:pt x="574" y="809"/>
                    <a:pt x="575" y="802"/>
                  </a:cubicBezTo>
                  <a:cubicBezTo>
                    <a:pt x="577" y="791"/>
                    <a:pt x="579" y="780"/>
                    <a:pt x="582" y="768"/>
                  </a:cubicBezTo>
                  <a:cubicBezTo>
                    <a:pt x="584" y="759"/>
                    <a:pt x="586" y="749"/>
                    <a:pt x="588" y="739"/>
                  </a:cubicBezTo>
                  <a:cubicBezTo>
                    <a:pt x="597" y="736"/>
                    <a:pt x="607" y="733"/>
                    <a:pt x="616" y="729"/>
                  </a:cubicBezTo>
                  <a:cubicBezTo>
                    <a:pt x="617" y="729"/>
                    <a:pt x="619" y="729"/>
                    <a:pt x="621" y="729"/>
                  </a:cubicBezTo>
                  <a:cubicBezTo>
                    <a:pt x="620" y="732"/>
                    <a:pt x="620" y="734"/>
                    <a:pt x="620" y="737"/>
                  </a:cubicBezTo>
                  <a:cubicBezTo>
                    <a:pt x="619" y="747"/>
                    <a:pt x="618" y="756"/>
                    <a:pt x="616" y="766"/>
                  </a:cubicBezTo>
                  <a:cubicBezTo>
                    <a:pt x="615" y="770"/>
                    <a:pt x="614" y="774"/>
                    <a:pt x="613" y="778"/>
                  </a:cubicBezTo>
                  <a:cubicBezTo>
                    <a:pt x="614" y="771"/>
                    <a:pt x="615" y="763"/>
                    <a:pt x="615" y="756"/>
                  </a:cubicBezTo>
                  <a:cubicBezTo>
                    <a:pt x="615" y="755"/>
                    <a:pt x="614" y="755"/>
                    <a:pt x="613" y="756"/>
                  </a:cubicBezTo>
                  <a:cubicBezTo>
                    <a:pt x="612" y="771"/>
                    <a:pt x="609" y="787"/>
                    <a:pt x="604" y="801"/>
                  </a:cubicBezTo>
                  <a:cubicBezTo>
                    <a:pt x="604" y="801"/>
                    <a:pt x="603" y="800"/>
                    <a:pt x="603" y="799"/>
                  </a:cubicBezTo>
                  <a:cubicBezTo>
                    <a:pt x="601" y="796"/>
                    <a:pt x="600" y="793"/>
                    <a:pt x="598" y="790"/>
                  </a:cubicBezTo>
                  <a:cubicBezTo>
                    <a:pt x="598" y="789"/>
                    <a:pt x="597" y="790"/>
                    <a:pt x="598" y="790"/>
                  </a:cubicBezTo>
                  <a:cubicBezTo>
                    <a:pt x="599" y="793"/>
                    <a:pt x="601" y="800"/>
                    <a:pt x="603" y="804"/>
                  </a:cubicBezTo>
                  <a:cubicBezTo>
                    <a:pt x="603" y="805"/>
                    <a:pt x="603" y="807"/>
                    <a:pt x="602" y="808"/>
                  </a:cubicBezTo>
                  <a:cubicBezTo>
                    <a:pt x="596" y="813"/>
                    <a:pt x="589" y="817"/>
                    <a:pt x="583" y="821"/>
                  </a:cubicBezTo>
                  <a:cubicBezTo>
                    <a:pt x="585" y="811"/>
                    <a:pt x="587" y="800"/>
                    <a:pt x="588" y="790"/>
                  </a:cubicBezTo>
                  <a:cubicBezTo>
                    <a:pt x="588" y="786"/>
                    <a:pt x="590" y="771"/>
                    <a:pt x="584" y="769"/>
                  </a:cubicBezTo>
                  <a:cubicBezTo>
                    <a:pt x="583" y="769"/>
                    <a:pt x="583" y="770"/>
                    <a:pt x="584" y="771"/>
                  </a:cubicBezTo>
                  <a:cubicBezTo>
                    <a:pt x="589" y="773"/>
                    <a:pt x="585" y="795"/>
                    <a:pt x="584" y="799"/>
                  </a:cubicBezTo>
                  <a:cubicBezTo>
                    <a:pt x="583" y="807"/>
                    <a:pt x="581" y="816"/>
                    <a:pt x="579" y="824"/>
                  </a:cubicBezTo>
                  <a:cubicBezTo>
                    <a:pt x="570" y="830"/>
                    <a:pt x="561" y="836"/>
                    <a:pt x="551" y="843"/>
                  </a:cubicBezTo>
                  <a:cubicBezTo>
                    <a:pt x="552" y="840"/>
                    <a:pt x="552" y="837"/>
                    <a:pt x="552" y="835"/>
                  </a:cubicBezTo>
                  <a:cubicBezTo>
                    <a:pt x="554" y="829"/>
                    <a:pt x="556" y="823"/>
                    <a:pt x="557" y="818"/>
                  </a:cubicBezTo>
                  <a:cubicBezTo>
                    <a:pt x="559" y="811"/>
                    <a:pt x="559" y="802"/>
                    <a:pt x="562" y="796"/>
                  </a:cubicBezTo>
                  <a:cubicBezTo>
                    <a:pt x="563" y="796"/>
                    <a:pt x="563" y="797"/>
                    <a:pt x="563" y="797"/>
                  </a:cubicBezTo>
                  <a:cubicBezTo>
                    <a:pt x="563" y="797"/>
                    <a:pt x="563" y="797"/>
                    <a:pt x="563" y="798"/>
                  </a:cubicBezTo>
                  <a:cubicBezTo>
                    <a:pt x="563" y="798"/>
                    <a:pt x="563" y="798"/>
                    <a:pt x="563" y="798"/>
                  </a:cubicBezTo>
                  <a:cubicBezTo>
                    <a:pt x="563" y="799"/>
                    <a:pt x="565" y="799"/>
                    <a:pt x="565" y="797"/>
                  </a:cubicBezTo>
                  <a:cubicBezTo>
                    <a:pt x="566" y="790"/>
                    <a:pt x="561" y="781"/>
                    <a:pt x="559" y="773"/>
                  </a:cubicBezTo>
                  <a:cubicBezTo>
                    <a:pt x="558" y="766"/>
                    <a:pt x="558" y="758"/>
                    <a:pt x="557" y="751"/>
                  </a:cubicBezTo>
                  <a:cubicBezTo>
                    <a:pt x="559" y="750"/>
                    <a:pt x="561" y="749"/>
                    <a:pt x="563" y="748"/>
                  </a:cubicBezTo>
                  <a:cubicBezTo>
                    <a:pt x="570" y="745"/>
                    <a:pt x="578" y="743"/>
                    <a:pt x="585" y="740"/>
                  </a:cubicBezTo>
                  <a:cubicBezTo>
                    <a:pt x="584" y="746"/>
                    <a:pt x="582" y="752"/>
                    <a:pt x="581" y="758"/>
                  </a:cubicBezTo>
                  <a:cubicBezTo>
                    <a:pt x="578" y="770"/>
                    <a:pt x="575" y="781"/>
                    <a:pt x="573" y="793"/>
                  </a:cubicBezTo>
                  <a:cubicBezTo>
                    <a:pt x="572" y="801"/>
                    <a:pt x="572" y="813"/>
                    <a:pt x="565" y="819"/>
                  </a:cubicBezTo>
                  <a:cubicBezTo>
                    <a:pt x="565" y="820"/>
                    <a:pt x="566" y="821"/>
                    <a:pt x="566" y="821"/>
                  </a:cubicBezTo>
                  <a:moveTo>
                    <a:pt x="644" y="757"/>
                  </a:moveTo>
                  <a:cubicBezTo>
                    <a:pt x="645" y="757"/>
                    <a:pt x="645" y="757"/>
                    <a:pt x="645" y="757"/>
                  </a:cubicBezTo>
                  <a:cubicBezTo>
                    <a:pt x="645" y="758"/>
                    <a:pt x="645" y="758"/>
                    <a:pt x="645" y="759"/>
                  </a:cubicBezTo>
                  <a:cubicBezTo>
                    <a:pt x="645" y="758"/>
                    <a:pt x="644" y="758"/>
                    <a:pt x="644" y="757"/>
                  </a:cubicBezTo>
                  <a:moveTo>
                    <a:pt x="724" y="728"/>
                  </a:moveTo>
                  <a:cubicBezTo>
                    <a:pt x="723" y="728"/>
                    <a:pt x="723" y="728"/>
                    <a:pt x="723" y="728"/>
                  </a:cubicBezTo>
                  <a:cubicBezTo>
                    <a:pt x="723" y="730"/>
                    <a:pt x="724" y="733"/>
                    <a:pt x="726" y="736"/>
                  </a:cubicBezTo>
                  <a:cubicBezTo>
                    <a:pt x="725" y="743"/>
                    <a:pt x="723" y="750"/>
                    <a:pt x="722" y="758"/>
                  </a:cubicBezTo>
                  <a:cubicBezTo>
                    <a:pt x="721" y="756"/>
                    <a:pt x="719" y="756"/>
                    <a:pt x="718" y="757"/>
                  </a:cubicBezTo>
                  <a:cubicBezTo>
                    <a:pt x="716" y="762"/>
                    <a:pt x="708" y="763"/>
                    <a:pt x="703" y="765"/>
                  </a:cubicBezTo>
                  <a:cubicBezTo>
                    <a:pt x="702" y="766"/>
                    <a:pt x="702" y="766"/>
                    <a:pt x="701" y="766"/>
                  </a:cubicBezTo>
                  <a:cubicBezTo>
                    <a:pt x="702" y="763"/>
                    <a:pt x="703" y="760"/>
                    <a:pt x="704" y="757"/>
                  </a:cubicBezTo>
                  <a:cubicBezTo>
                    <a:pt x="705" y="757"/>
                    <a:pt x="705" y="757"/>
                    <a:pt x="706" y="756"/>
                  </a:cubicBezTo>
                  <a:cubicBezTo>
                    <a:pt x="710" y="751"/>
                    <a:pt x="709" y="743"/>
                    <a:pt x="710" y="736"/>
                  </a:cubicBezTo>
                  <a:cubicBezTo>
                    <a:pt x="710" y="735"/>
                    <a:pt x="711" y="734"/>
                    <a:pt x="711" y="733"/>
                  </a:cubicBezTo>
                  <a:cubicBezTo>
                    <a:pt x="715" y="731"/>
                    <a:pt x="719" y="730"/>
                    <a:pt x="724" y="728"/>
                  </a:cubicBezTo>
                  <a:moveTo>
                    <a:pt x="793" y="693"/>
                  </a:moveTo>
                  <a:cubicBezTo>
                    <a:pt x="794" y="693"/>
                    <a:pt x="794" y="693"/>
                    <a:pt x="794" y="692"/>
                  </a:cubicBezTo>
                  <a:cubicBezTo>
                    <a:pt x="794" y="694"/>
                    <a:pt x="794" y="695"/>
                    <a:pt x="793" y="696"/>
                  </a:cubicBezTo>
                  <a:cubicBezTo>
                    <a:pt x="793" y="695"/>
                    <a:pt x="793" y="694"/>
                    <a:pt x="793" y="693"/>
                  </a:cubicBezTo>
                  <a:moveTo>
                    <a:pt x="788" y="695"/>
                  </a:moveTo>
                  <a:cubicBezTo>
                    <a:pt x="788" y="699"/>
                    <a:pt x="789" y="702"/>
                    <a:pt x="790" y="705"/>
                  </a:cubicBezTo>
                  <a:cubicBezTo>
                    <a:pt x="790" y="716"/>
                    <a:pt x="789" y="728"/>
                    <a:pt x="787" y="739"/>
                  </a:cubicBezTo>
                  <a:cubicBezTo>
                    <a:pt x="785" y="746"/>
                    <a:pt x="783" y="753"/>
                    <a:pt x="781" y="760"/>
                  </a:cubicBezTo>
                  <a:cubicBezTo>
                    <a:pt x="777" y="762"/>
                    <a:pt x="772" y="764"/>
                    <a:pt x="767" y="766"/>
                  </a:cubicBezTo>
                  <a:cubicBezTo>
                    <a:pt x="767" y="766"/>
                    <a:pt x="767" y="766"/>
                    <a:pt x="767" y="767"/>
                  </a:cubicBezTo>
                  <a:cubicBezTo>
                    <a:pt x="769" y="759"/>
                    <a:pt x="772" y="751"/>
                    <a:pt x="774" y="742"/>
                  </a:cubicBezTo>
                  <a:cubicBezTo>
                    <a:pt x="777" y="728"/>
                    <a:pt x="777" y="715"/>
                    <a:pt x="777" y="701"/>
                  </a:cubicBezTo>
                  <a:cubicBezTo>
                    <a:pt x="781" y="699"/>
                    <a:pt x="784" y="697"/>
                    <a:pt x="788" y="695"/>
                  </a:cubicBezTo>
                  <a:moveTo>
                    <a:pt x="789" y="695"/>
                  </a:moveTo>
                  <a:cubicBezTo>
                    <a:pt x="790" y="694"/>
                    <a:pt x="790" y="694"/>
                    <a:pt x="791" y="694"/>
                  </a:cubicBezTo>
                  <a:cubicBezTo>
                    <a:pt x="791" y="696"/>
                    <a:pt x="791" y="698"/>
                    <a:pt x="791" y="699"/>
                  </a:cubicBezTo>
                  <a:cubicBezTo>
                    <a:pt x="790" y="698"/>
                    <a:pt x="790" y="696"/>
                    <a:pt x="789" y="695"/>
                  </a:cubicBezTo>
                  <a:moveTo>
                    <a:pt x="764" y="713"/>
                  </a:moveTo>
                  <a:cubicBezTo>
                    <a:pt x="768" y="713"/>
                    <a:pt x="771" y="713"/>
                    <a:pt x="773" y="709"/>
                  </a:cubicBezTo>
                  <a:cubicBezTo>
                    <a:pt x="774" y="707"/>
                    <a:pt x="774" y="705"/>
                    <a:pt x="774" y="702"/>
                  </a:cubicBezTo>
                  <a:cubicBezTo>
                    <a:pt x="774" y="702"/>
                    <a:pt x="774" y="702"/>
                    <a:pt x="775" y="702"/>
                  </a:cubicBezTo>
                  <a:cubicBezTo>
                    <a:pt x="774" y="716"/>
                    <a:pt x="773" y="730"/>
                    <a:pt x="770" y="743"/>
                  </a:cubicBezTo>
                  <a:cubicBezTo>
                    <a:pt x="768" y="752"/>
                    <a:pt x="765" y="761"/>
                    <a:pt x="762" y="769"/>
                  </a:cubicBezTo>
                  <a:cubicBezTo>
                    <a:pt x="758" y="772"/>
                    <a:pt x="754" y="774"/>
                    <a:pt x="749" y="777"/>
                  </a:cubicBezTo>
                  <a:cubicBezTo>
                    <a:pt x="745" y="779"/>
                    <a:pt x="740" y="781"/>
                    <a:pt x="736" y="783"/>
                  </a:cubicBezTo>
                  <a:cubicBezTo>
                    <a:pt x="738" y="777"/>
                    <a:pt x="740" y="771"/>
                    <a:pt x="742" y="765"/>
                  </a:cubicBezTo>
                  <a:cubicBezTo>
                    <a:pt x="742" y="765"/>
                    <a:pt x="742" y="765"/>
                    <a:pt x="742" y="765"/>
                  </a:cubicBezTo>
                  <a:cubicBezTo>
                    <a:pt x="743" y="765"/>
                    <a:pt x="744" y="763"/>
                    <a:pt x="743" y="763"/>
                  </a:cubicBezTo>
                  <a:cubicBezTo>
                    <a:pt x="749" y="746"/>
                    <a:pt x="754" y="729"/>
                    <a:pt x="755" y="712"/>
                  </a:cubicBezTo>
                  <a:cubicBezTo>
                    <a:pt x="760" y="710"/>
                    <a:pt x="765" y="707"/>
                    <a:pt x="770" y="705"/>
                  </a:cubicBezTo>
                  <a:cubicBezTo>
                    <a:pt x="769" y="708"/>
                    <a:pt x="768" y="710"/>
                    <a:pt x="764" y="711"/>
                  </a:cubicBezTo>
                  <a:cubicBezTo>
                    <a:pt x="763" y="711"/>
                    <a:pt x="763" y="713"/>
                    <a:pt x="764" y="713"/>
                  </a:cubicBezTo>
                  <a:moveTo>
                    <a:pt x="686" y="814"/>
                  </a:moveTo>
                  <a:cubicBezTo>
                    <a:pt x="694" y="810"/>
                    <a:pt x="701" y="806"/>
                    <a:pt x="709" y="802"/>
                  </a:cubicBezTo>
                  <a:cubicBezTo>
                    <a:pt x="707" y="807"/>
                    <a:pt x="706" y="811"/>
                    <a:pt x="704" y="816"/>
                  </a:cubicBezTo>
                  <a:cubicBezTo>
                    <a:pt x="704" y="818"/>
                    <a:pt x="703" y="819"/>
                    <a:pt x="703" y="821"/>
                  </a:cubicBezTo>
                  <a:cubicBezTo>
                    <a:pt x="698" y="824"/>
                    <a:pt x="693" y="827"/>
                    <a:pt x="688" y="831"/>
                  </a:cubicBezTo>
                  <a:cubicBezTo>
                    <a:pt x="685" y="833"/>
                    <a:pt x="681" y="835"/>
                    <a:pt x="678" y="837"/>
                  </a:cubicBezTo>
                  <a:cubicBezTo>
                    <a:pt x="679" y="834"/>
                    <a:pt x="680" y="831"/>
                    <a:pt x="682" y="827"/>
                  </a:cubicBezTo>
                  <a:cubicBezTo>
                    <a:pt x="683" y="823"/>
                    <a:pt x="685" y="818"/>
                    <a:pt x="686" y="814"/>
                  </a:cubicBezTo>
                  <a:moveTo>
                    <a:pt x="646" y="831"/>
                  </a:moveTo>
                  <a:cubicBezTo>
                    <a:pt x="646" y="828"/>
                    <a:pt x="647" y="826"/>
                    <a:pt x="647" y="823"/>
                  </a:cubicBezTo>
                  <a:cubicBezTo>
                    <a:pt x="653" y="819"/>
                    <a:pt x="659" y="815"/>
                    <a:pt x="665" y="811"/>
                  </a:cubicBezTo>
                  <a:cubicBezTo>
                    <a:pt x="668" y="809"/>
                    <a:pt x="670" y="808"/>
                    <a:pt x="672" y="806"/>
                  </a:cubicBezTo>
                  <a:cubicBezTo>
                    <a:pt x="671" y="810"/>
                    <a:pt x="670" y="815"/>
                    <a:pt x="668" y="819"/>
                  </a:cubicBezTo>
                  <a:cubicBezTo>
                    <a:pt x="661" y="823"/>
                    <a:pt x="654" y="827"/>
                    <a:pt x="646" y="831"/>
                  </a:cubicBezTo>
                  <a:moveTo>
                    <a:pt x="464" y="936"/>
                  </a:moveTo>
                  <a:cubicBezTo>
                    <a:pt x="457" y="941"/>
                    <a:pt x="449" y="947"/>
                    <a:pt x="441" y="952"/>
                  </a:cubicBezTo>
                  <a:cubicBezTo>
                    <a:pt x="443" y="948"/>
                    <a:pt x="444" y="944"/>
                    <a:pt x="445" y="940"/>
                  </a:cubicBezTo>
                  <a:cubicBezTo>
                    <a:pt x="454" y="935"/>
                    <a:pt x="462" y="929"/>
                    <a:pt x="470" y="923"/>
                  </a:cubicBezTo>
                  <a:cubicBezTo>
                    <a:pt x="468" y="928"/>
                    <a:pt x="466" y="932"/>
                    <a:pt x="464" y="936"/>
                  </a:cubicBezTo>
                  <a:moveTo>
                    <a:pt x="471" y="918"/>
                  </a:moveTo>
                  <a:cubicBezTo>
                    <a:pt x="463" y="924"/>
                    <a:pt x="455" y="930"/>
                    <a:pt x="447" y="935"/>
                  </a:cubicBezTo>
                  <a:cubicBezTo>
                    <a:pt x="448" y="932"/>
                    <a:pt x="450" y="929"/>
                    <a:pt x="451" y="925"/>
                  </a:cubicBezTo>
                  <a:cubicBezTo>
                    <a:pt x="451" y="923"/>
                    <a:pt x="452" y="920"/>
                    <a:pt x="453" y="918"/>
                  </a:cubicBezTo>
                  <a:cubicBezTo>
                    <a:pt x="461" y="912"/>
                    <a:pt x="470" y="905"/>
                    <a:pt x="479" y="899"/>
                  </a:cubicBezTo>
                  <a:cubicBezTo>
                    <a:pt x="477" y="905"/>
                    <a:pt x="475" y="911"/>
                    <a:pt x="472" y="917"/>
                  </a:cubicBezTo>
                  <a:cubicBezTo>
                    <a:pt x="472" y="918"/>
                    <a:pt x="471" y="918"/>
                    <a:pt x="471" y="918"/>
                  </a:cubicBezTo>
                  <a:moveTo>
                    <a:pt x="481" y="905"/>
                  </a:moveTo>
                  <a:cubicBezTo>
                    <a:pt x="482" y="902"/>
                    <a:pt x="482" y="899"/>
                    <a:pt x="483" y="895"/>
                  </a:cubicBezTo>
                  <a:cubicBezTo>
                    <a:pt x="490" y="891"/>
                    <a:pt x="496" y="886"/>
                    <a:pt x="503" y="882"/>
                  </a:cubicBezTo>
                  <a:cubicBezTo>
                    <a:pt x="500" y="888"/>
                    <a:pt x="498" y="894"/>
                    <a:pt x="496" y="901"/>
                  </a:cubicBezTo>
                  <a:cubicBezTo>
                    <a:pt x="490" y="905"/>
                    <a:pt x="484" y="909"/>
                    <a:pt x="478" y="914"/>
                  </a:cubicBezTo>
                  <a:cubicBezTo>
                    <a:pt x="479" y="911"/>
                    <a:pt x="480" y="908"/>
                    <a:pt x="481" y="905"/>
                  </a:cubicBezTo>
                  <a:moveTo>
                    <a:pt x="507" y="880"/>
                  </a:moveTo>
                  <a:cubicBezTo>
                    <a:pt x="507" y="880"/>
                    <a:pt x="507" y="879"/>
                    <a:pt x="507" y="879"/>
                  </a:cubicBezTo>
                  <a:cubicBezTo>
                    <a:pt x="515" y="873"/>
                    <a:pt x="523" y="868"/>
                    <a:pt x="531" y="862"/>
                  </a:cubicBezTo>
                  <a:cubicBezTo>
                    <a:pt x="530" y="868"/>
                    <a:pt x="529" y="873"/>
                    <a:pt x="528" y="878"/>
                  </a:cubicBezTo>
                  <a:cubicBezTo>
                    <a:pt x="519" y="885"/>
                    <a:pt x="510" y="891"/>
                    <a:pt x="501" y="897"/>
                  </a:cubicBezTo>
                  <a:cubicBezTo>
                    <a:pt x="503" y="892"/>
                    <a:pt x="505" y="886"/>
                    <a:pt x="507" y="880"/>
                  </a:cubicBezTo>
                  <a:moveTo>
                    <a:pt x="607" y="803"/>
                  </a:moveTo>
                  <a:cubicBezTo>
                    <a:pt x="608" y="797"/>
                    <a:pt x="610" y="791"/>
                    <a:pt x="611" y="784"/>
                  </a:cubicBezTo>
                  <a:cubicBezTo>
                    <a:pt x="611" y="785"/>
                    <a:pt x="611" y="786"/>
                    <a:pt x="611" y="788"/>
                  </a:cubicBezTo>
                  <a:cubicBezTo>
                    <a:pt x="610" y="792"/>
                    <a:pt x="610" y="803"/>
                    <a:pt x="607" y="803"/>
                  </a:cubicBezTo>
                  <a:moveTo>
                    <a:pt x="650" y="802"/>
                  </a:moveTo>
                  <a:cubicBezTo>
                    <a:pt x="649" y="804"/>
                    <a:pt x="648" y="806"/>
                    <a:pt x="648" y="808"/>
                  </a:cubicBezTo>
                  <a:cubicBezTo>
                    <a:pt x="648" y="806"/>
                    <a:pt x="648" y="805"/>
                    <a:pt x="648" y="804"/>
                  </a:cubicBezTo>
                  <a:cubicBezTo>
                    <a:pt x="648" y="803"/>
                    <a:pt x="649" y="803"/>
                    <a:pt x="650" y="802"/>
                  </a:cubicBezTo>
                  <a:moveTo>
                    <a:pt x="696" y="774"/>
                  </a:moveTo>
                  <a:cubicBezTo>
                    <a:pt x="694" y="780"/>
                    <a:pt x="692" y="785"/>
                    <a:pt x="690" y="791"/>
                  </a:cubicBezTo>
                  <a:cubicBezTo>
                    <a:pt x="686" y="793"/>
                    <a:pt x="682" y="795"/>
                    <a:pt x="678" y="798"/>
                  </a:cubicBezTo>
                  <a:cubicBezTo>
                    <a:pt x="680" y="792"/>
                    <a:pt x="681" y="787"/>
                    <a:pt x="682" y="782"/>
                  </a:cubicBezTo>
                  <a:cubicBezTo>
                    <a:pt x="687" y="780"/>
                    <a:pt x="691" y="777"/>
                    <a:pt x="696" y="774"/>
                  </a:cubicBezTo>
                  <a:moveTo>
                    <a:pt x="700" y="772"/>
                  </a:moveTo>
                  <a:cubicBezTo>
                    <a:pt x="706" y="768"/>
                    <a:pt x="718" y="766"/>
                    <a:pt x="721" y="759"/>
                  </a:cubicBezTo>
                  <a:cubicBezTo>
                    <a:pt x="720" y="764"/>
                    <a:pt x="719" y="769"/>
                    <a:pt x="717" y="775"/>
                  </a:cubicBezTo>
                  <a:cubicBezTo>
                    <a:pt x="716" y="776"/>
                    <a:pt x="714" y="777"/>
                    <a:pt x="712" y="778"/>
                  </a:cubicBezTo>
                  <a:cubicBezTo>
                    <a:pt x="707" y="781"/>
                    <a:pt x="701" y="785"/>
                    <a:pt x="695" y="788"/>
                  </a:cubicBezTo>
                  <a:cubicBezTo>
                    <a:pt x="696" y="783"/>
                    <a:pt x="698" y="778"/>
                    <a:pt x="699" y="772"/>
                  </a:cubicBezTo>
                  <a:cubicBezTo>
                    <a:pt x="700" y="772"/>
                    <a:pt x="700" y="772"/>
                    <a:pt x="700" y="772"/>
                  </a:cubicBezTo>
                  <a:moveTo>
                    <a:pt x="674" y="800"/>
                  </a:moveTo>
                  <a:cubicBezTo>
                    <a:pt x="674" y="801"/>
                    <a:pt x="673" y="801"/>
                    <a:pt x="672" y="801"/>
                  </a:cubicBezTo>
                  <a:cubicBezTo>
                    <a:pt x="664" y="807"/>
                    <a:pt x="655" y="812"/>
                    <a:pt x="647" y="818"/>
                  </a:cubicBezTo>
                  <a:cubicBezTo>
                    <a:pt x="647" y="817"/>
                    <a:pt x="647" y="815"/>
                    <a:pt x="647" y="814"/>
                  </a:cubicBezTo>
                  <a:cubicBezTo>
                    <a:pt x="649" y="810"/>
                    <a:pt x="651" y="805"/>
                    <a:pt x="653" y="800"/>
                  </a:cubicBezTo>
                  <a:cubicBezTo>
                    <a:pt x="654" y="800"/>
                    <a:pt x="655" y="799"/>
                    <a:pt x="657" y="798"/>
                  </a:cubicBezTo>
                  <a:cubicBezTo>
                    <a:pt x="664" y="794"/>
                    <a:pt x="671" y="789"/>
                    <a:pt x="679" y="785"/>
                  </a:cubicBezTo>
                  <a:cubicBezTo>
                    <a:pt x="677" y="790"/>
                    <a:pt x="676" y="795"/>
                    <a:pt x="674" y="800"/>
                  </a:cubicBezTo>
                  <a:moveTo>
                    <a:pt x="628" y="830"/>
                  </a:moveTo>
                  <a:cubicBezTo>
                    <a:pt x="625" y="832"/>
                    <a:pt x="622" y="834"/>
                    <a:pt x="618" y="836"/>
                  </a:cubicBezTo>
                  <a:cubicBezTo>
                    <a:pt x="619" y="835"/>
                    <a:pt x="619" y="833"/>
                    <a:pt x="620" y="831"/>
                  </a:cubicBezTo>
                  <a:cubicBezTo>
                    <a:pt x="620" y="827"/>
                    <a:pt x="622" y="823"/>
                    <a:pt x="623" y="819"/>
                  </a:cubicBezTo>
                  <a:cubicBezTo>
                    <a:pt x="625" y="818"/>
                    <a:pt x="627" y="816"/>
                    <a:pt x="629" y="815"/>
                  </a:cubicBezTo>
                  <a:cubicBezTo>
                    <a:pt x="629" y="820"/>
                    <a:pt x="628" y="825"/>
                    <a:pt x="628" y="830"/>
                  </a:cubicBezTo>
                  <a:moveTo>
                    <a:pt x="615" y="839"/>
                  </a:moveTo>
                  <a:cubicBezTo>
                    <a:pt x="608" y="843"/>
                    <a:pt x="600" y="848"/>
                    <a:pt x="593" y="853"/>
                  </a:cubicBezTo>
                  <a:cubicBezTo>
                    <a:pt x="595" y="847"/>
                    <a:pt x="597" y="841"/>
                    <a:pt x="598" y="835"/>
                  </a:cubicBezTo>
                  <a:cubicBezTo>
                    <a:pt x="605" y="830"/>
                    <a:pt x="613" y="826"/>
                    <a:pt x="620" y="821"/>
                  </a:cubicBezTo>
                  <a:cubicBezTo>
                    <a:pt x="619" y="824"/>
                    <a:pt x="618" y="827"/>
                    <a:pt x="617" y="830"/>
                  </a:cubicBezTo>
                  <a:cubicBezTo>
                    <a:pt x="616" y="833"/>
                    <a:pt x="616" y="836"/>
                    <a:pt x="615" y="839"/>
                  </a:cubicBezTo>
                  <a:moveTo>
                    <a:pt x="630" y="810"/>
                  </a:moveTo>
                  <a:cubicBezTo>
                    <a:pt x="628" y="811"/>
                    <a:pt x="627" y="812"/>
                    <a:pt x="625" y="812"/>
                  </a:cubicBezTo>
                  <a:cubicBezTo>
                    <a:pt x="627" y="807"/>
                    <a:pt x="629" y="802"/>
                    <a:pt x="629" y="796"/>
                  </a:cubicBezTo>
                  <a:cubicBezTo>
                    <a:pt x="629" y="796"/>
                    <a:pt x="629" y="795"/>
                    <a:pt x="629" y="795"/>
                  </a:cubicBezTo>
                  <a:cubicBezTo>
                    <a:pt x="629" y="794"/>
                    <a:pt x="630" y="794"/>
                    <a:pt x="631" y="793"/>
                  </a:cubicBezTo>
                  <a:cubicBezTo>
                    <a:pt x="631" y="799"/>
                    <a:pt x="631" y="804"/>
                    <a:pt x="630" y="810"/>
                  </a:cubicBezTo>
                  <a:moveTo>
                    <a:pt x="622" y="815"/>
                  </a:moveTo>
                  <a:cubicBezTo>
                    <a:pt x="615" y="819"/>
                    <a:pt x="607" y="824"/>
                    <a:pt x="600" y="829"/>
                  </a:cubicBezTo>
                  <a:cubicBezTo>
                    <a:pt x="601" y="823"/>
                    <a:pt x="603" y="817"/>
                    <a:pt x="604" y="812"/>
                  </a:cubicBezTo>
                  <a:cubicBezTo>
                    <a:pt x="612" y="807"/>
                    <a:pt x="620" y="802"/>
                    <a:pt x="627" y="796"/>
                  </a:cubicBezTo>
                  <a:cubicBezTo>
                    <a:pt x="626" y="803"/>
                    <a:pt x="624" y="809"/>
                    <a:pt x="622" y="815"/>
                  </a:cubicBezTo>
                  <a:moveTo>
                    <a:pt x="596" y="832"/>
                  </a:moveTo>
                  <a:cubicBezTo>
                    <a:pt x="590" y="836"/>
                    <a:pt x="583" y="840"/>
                    <a:pt x="577" y="844"/>
                  </a:cubicBezTo>
                  <a:cubicBezTo>
                    <a:pt x="578" y="842"/>
                    <a:pt x="579" y="839"/>
                    <a:pt x="579" y="836"/>
                  </a:cubicBezTo>
                  <a:cubicBezTo>
                    <a:pt x="580" y="833"/>
                    <a:pt x="581" y="830"/>
                    <a:pt x="581" y="827"/>
                  </a:cubicBezTo>
                  <a:cubicBezTo>
                    <a:pt x="588" y="823"/>
                    <a:pt x="594" y="818"/>
                    <a:pt x="601" y="814"/>
                  </a:cubicBezTo>
                  <a:cubicBezTo>
                    <a:pt x="599" y="820"/>
                    <a:pt x="598" y="826"/>
                    <a:pt x="596" y="832"/>
                  </a:cubicBezTo>
                  <a:moveTo>
                    <a:pt x="573" y="847"/>
                  </a:moveTo>
                  <a:cubicBezTo>
                    <a:pt x="568" y="851"/>
                    <a:pt x="562" y="855"/>
                    <a:pt x="557" y="858"/>
                  </a:cubicBezTo>
                  <a:cubicBezTo>
                    <a:pt x="554" y="861"/>
                    <a:pt x="551" y="863"/>
                    <a:pt x="547" y="865"/>
                  </a:cubicBezTo>
                  <a:cubicBezTo>
                    <a:pt x="547" y="865"/>
                    <a:pt x="547" y="865"/>
                    <a:pt x="547" y="865"/>
                  </a:cubicBezTo>
                  <a:cubicBezTo>
                    <a:pt x="549" y="860"/>
                    <a:pt x="550" y="855"/>
                    <a:pt x="550" y="850"/>
                  </a:cubicBezTo>
                  <a:cubicBezTo>
                    <a:pt x="555" y="847"/>
                    <a:pt x="559" y="844"/>
                    <a:pt x="563" y="840"/>
                  </a:cubicBezTo>
                  <a:cubicBezTo>
                    <a:pt x="568" y="837"/>
                    <a:pt x="573" y="834"/>
                    <a:pt x="578" y="830"/>
                  </a:cubicBezTo>
                  <a:cubicBezTo>
                    <a:pt x="576" y="836"/>
                    <a:pt x="575" y="842"/>
                    <a:pt x="573" y="847"/>
                  </a:cubicBezTo>
                  <a:moveTo>
                    <a:pt x="546" y="871"/>
                  </a:moveTo>
                  <a:cubicBezTo>
                    <a:pt x="553" y="866"/>
                    <a:pt x="560" y="861"/>
                    <a:pt x="567" y="856"/>
                  </a:cubicBezTo>
                  <a:cubicBezTo>
                    <a:pt x="568" y="855"/>
                    <a:pt x="570" y="855"/>
                    <a:pt x="571" y="854"/>
                  </a:cubicBezTo>
                  <a:cubicBezTo>
                    <a:pt x="569" y="859"/>
                    <a:pt x="567" y="865"/>
                    <a:pt x="565" y="871"/>
                  </a:cubicBezTo>
                  <a:cubicBezTo>
                    <a:pt x="557" y="876"/>
                    <a:pt x="550" y="881"/>
                    <a:pt x="542" y="886"/>
                  </a:cubicBezTo>
                  <a:cubicBezTo>
                    <a:pt x="543" y="881"/>
                    <a:pt x="545" y="876"/>
                    <a:pt x="546" y="871"/>
                  </a:cubicBezTo>
                  <a:moveTo>
                    <a:pt x="576" y="850"/>
                  </a:moveTo>
                  <a:cubicBezTo>
                    <a:pt x="582" y="846"/>
                    <a:pt x="588" y="842"/>
                    <a:pt x="594" y="838"/>
                  </a:cubicBezTo>
                  <a:cubicBezTo>
                    <a:pt x="594" y="841"/>
                    <a:pt x="593" y="844"/>
                    <a:pt x="592" y="847"/>
                  </a:cubicBezTo>
                  <a:cubicBezTo>
                    <a:pt x="591" y="850"/>
                    <a:pt x="590" y="853"/>
                    <a:pt x="589" y="856"/>
                  </a:cubicBezTo>
                  <a:cubicBezTo>
                    <a:pt x="583" y="860"/>
                    <a:pt x="576" y="864"/>
                    <a:pt x="570" y="868"/>
                  </a:cubicBezTo>
                  <a:cubicBezTo>
                    <a:pt x="572" y="862"/>
                    <a:pt x="574" y="856"/>
                    <a:pt x="576" y="850"/>
                  </a:cubicBezTo>
                  <a:moveTo>
                    <a:pt x="585" y="863"/>
                  </a:moveTo>
                  <a:cubicBezTo>
                    <a:pt x="585" y="862"/>
                    <a:pt x="586" y="862"/>
                    <a:pt x="587" y="861"/>
                  </a:cubicBezTo>
                  <a:cubicBezTo>
                    <a:pt x="586" y="863"/>
                    <a:pt x="586" y="864"/>
                    <a:pt x="585" y="866"/>
                  </a:cubicBezTo>
                  <a:cubicBezTo>
                    <a:pt x="579" y="870"/>
                    <a:pt x="573" y="874"/>
                    <a:pt x="567" y="878"/>
                  </a:cubicBezTo>
                  <a:cubicBezTo>
                    <a:pt x="567" y="877"/>
                    <a:pt x="568" y="875"/>
                    <a:pt x="568" y="873"/>
                  </a:cubicBezTo>
                  <a:cubicBezTo>
                    <a:pt x="574" y="870"/>
                    <a:pt x="579" y="866"/>
                    <a:pt x="585" y="863"/>
                  </a:cubicBezTo>
                  <a:moveTo>
                    <a:pt x="591" y="858"/>
                  </a:moveTo>
                  <a:cubicBezTo>
                    <a:pt x="599" y="854"/>
                    <a:pt x="606" y="849"/>
                    <a:pt x="614" y="844"/>
                  </a:cubicBezTo>
                  <a:cubicBezTo>
                    <a:pt x="613" y="846"/>
                    <a:pt x="613" y="849"/>
                    <a:pt x="612" y="851"/>
                  </a:cubicBezTo>
                  <a:cubicBezTo>
                    <a:pt x="608" y="853"/>
                    <a:pt x="603" y="856"/>
                    <a:pt x="599" y="858"/>
                  </a:cubicBezTo>
                  <a:cubicBezTo>
                    <a:pt x="596" y="860"/>
                    <a:pt x="593" y="861"/>
                    <a:pt x="590" y="863"/>
                  </a:cubicBezTo>
                  <a:cubicBezTo>
                    <a:pt x="590" y="862"/>
                    <a:pt x="591" y="860"/>
                    <a:pt x="591" y="858"/>
                  </a:cubicBezTo>
                  <a:moveTo>
                    <a:pt x="617" y="842"/>
                  </a:moveTo>
                  <a:cubicBezTo>
                    <a:pt x="621" y="840"/>
                    <a:pt x="624" y="838"/>
                    <a:pt x="627" y="836"/>
                  </a:cubicBezTo>
                  <a:cubicBezTo>
                    <a:pt x="627" y="838"/>
                    <a:pt x="627" y="841"/>
                    <a:pt x="626" y="843"/>
                  </a:cubicBezTo>
                  <a:cubicBezTo>
                    <a:pt x="623" y="845"/>
                    <a:pt x="619" y="847"/>
                    <a:pt x="616" y="849"/>
                  </a:cubicBezTo>
                  <a:cubicBezTo>
                    <a:pt x="616" y="847"/>
                    <a:pt x="617" y="844"/>
                    <a:pt x="617" y="842"/>
                  </a:cubicBezTo>
                  <a:moveTo>
                    <a:pt x="677" y="804"/>
                  </a:moveTo>
                  <a:cubicBezTo>
                    <a:pt x="680" y="801"/>
                    <a:pt x="684" y="799"/>
                    <a:pt x="688" y="797"/>
                  </a:cubicBezTo>
                  <a:cubicBezTo>
                    <a:pt x="687" y="799"/>
                    <a:pt x="686" y="801"/>
                    <a:pt x="686" y="804"/>
                  </a:cubicBezTo>
                  <a:cubicBezTo>
                    <a:pt x="685" y="806"/>
                    <a:pt x="684" y="808"/>
                    <a:pt x="683" y="811"/>
                  </a:cubicBezTo>
                  <a:cubicBezTo>
                    <a:pt x="680" y="813"/>
                    <a:pt x="676" y="815"/>
                    <a:pt x="673" y="816"/>
                  </a:cubicBezTo>
                  <a:cubicBezTo>
                    <a:pt x="674" y="812"/>
                    <a:pt x="675" y="808"/>
                    <a:pt x="677" y="804"/>
                  </a:cubicBezTo>
                  <a:moveTo>
                    <a:pt x="693" y="794"/>
                  </a:moveTo>
                  <a:cubicBezTo>
                    <a:pt x="697" y="792"/>
                    <a:pt x="701" y="789"/>
                    <a:pt x="705" y="787"/>
                  </a:cubicBezTo>
                  <a:cubicBezTo>
                    <a:pt x="709" y="785"/>
                    <a:pt x="712" y="782"/>
                    <a:pt x="716" y="780"/>
                  </a:cubicBezTo>
                  <a:cubicBezTo>
                    <a:pt x="714" y="785"/>
                    <a:pt x="713" y="791"/>
                    <a:pt x="711" y="796"/>
                  </a:cubicBezTo>
                  <a:cubicBezTo>
                    <a:pt x="703" y="800"/>
                    <a:pt x="696" y="804"/>
                    <a:pt x="688" y="808"/>
                  </a:cubicBezTo>
                  <a:cubicBezTo>
                    <a:pt x="690" y="804"/>
                    <a:pt x="691" y="799"/>
                    <a:pt x="693" y="794"/>
                  </a:cubicBezTo>
                  <a:moveTo>
                    <a:pt x="710" y="810"/>
                  </a:moveTo>
                  <a:cubicBezTo>
                    <a:pt x="711" y="807"/>
                    <a:pt x="712" y="803"/>
                    <a:pt x="713" y="800"/>
                  </a:cubicBezTo>
                  <a:cubicBezTo>
                    <a:pt x="714" y="800"/>
                    <a:pt x="714" y="799"/>
                    <a:pt x="715" y="799"/>
                  </a:cubicBezTo>
                  <a:cubicBezTo>
                    <a:pt x="720" y="796"/>
                    <a:pt x="725" y="794"/>
                    <a:pt x="730" y="791"/>
                  </a:cubicBezTo>
                  <a:cubicBezTo>
                    <a:pt x="728" y="797"/>
                    <a:pt x="726" y="802"/>
                    <a:pt x="724" y="807"/>
                  </a:cubicBezTo>
                  <a:cubicBezTo>
                    <a:pt x="718" y="811"/>
                    <a:pt x="712" y="815"/>
                    <a:pt x="707" y="818"/>
                  </a:cubicBezTo>
                  <a:cubicBezTo>
                    <a:pt x="708" y="815"/>
                    <a:pt x="709" y="813"/>
                    <a:pt x="710" y="810"/>
                  </a:cubicBezTo>
                  <a:moveTo>
                    <a:pt x="714" y="794"/>
                  </a:moveTo>
                  <a:cubicBezTo>
                    <a:pt x="716" y="789"/>
                    <a:pt x="718" y="783"/>
                    <a:pt x="719" y="778"/>
                  </a:cubicBezTo>
                  <a:cubicBezTo>
                    <a:pt x="725" y="774"/>
                    <a:pt x="732" y="770"/>
                    <a:pt x="738" y="767"/>
                  </a:cubicBezTo>
                  <a:cubicBezTo>
                    <a:pt x="736" y="773"/>
                    <a:pt x="734" y="779"/>
                    <a:pt x="732" y="785"/>
                  </a:cubicBezTo>
                  <a:cubicBezTo>
                    <a:pt x="726" y="788"/>
                    <a:pt x="720" y="791"/>
                    <a:pt x="714" y="794"/>
                  </a:cubicBezTo>
                  <a:moveTo>
                    <a:pt x="739" y="763"/>
                  </a:moveTo>
                  <a:cubicBezTo>
                    <a:pt x="733" y="765"/>
                    <a:pt x="727" y="768"/>
                    <a:pt x="721" y="772"/>
                  </a:cubicBezTo>
                  <a:cubicBezTo>
                    <a:pt x="724" y="761"/>
                    <a:pt x="727" y="749"/>
                    <a:pt x="728" y="738"/>
                  </a:cubicBezTo>
                  <a:cubicBezTo>
                    <a:pt x="729" y="739"/>
                    <a:pt x="730" y="739"/>
                    <a:pt x="731" y="739"/>
                  </a:cubicBezTo>
                  <a:cubicBezTo>
                    <a:pt x="732" y="739"/>
                    <a:pt x="732" y="739"/>
                    <a:pt x="733" y="739"/>
                  </a:cubicBezTo>
                  <a:cubicBezTo>
                    <a:pt x="736" y="733"/>
                    <a:pt x="739" y="727"/>
                    <a:pt x="740" y="720"/>
                  </a:cubicBezTo>
                  <a:cubicBezTo>
                    <a:pt x="744" y="718"/>
                    <a:pt x="748" y="716"/>
                    <a:pt x="752" y="714"/>
                  </a:cubicBezTo>
                  <a:cubicBezTo>
                    <a:pt x="751" y="730"/>
                    <a:pt x="745" y="747"/>
                    <a:pt x="739" y="763"/>
                  </a:cubicBezTo>
                  <a:moveTo>
                    <a:pt x="735" y="726"/>
                  </a:moveTo>
                  <a:cubicBezTo>
                    <a:pt x="735" y="728"/>
                    <a:pt x="734" y="731"/>
                    <a:pt x="733" y="733"/>
                  </a:cubicBezTo>
                  <a:cubicBezTo>
                    <a:pt x="732" y="735"/>
                    <a:pt x="731" y="736"/>
                    <a:pt x="730" y="735"/>
                  </a:cubicBezTo>
                  <a:cubicBezTo>
                    <a:pt x="729" y="735"/>
                    <a:pt x="729" y="735"/>
                    <a:pt x="729" y="735"/>
                  </a:cubicBezTo>
                  <a:cubicBezTo>
                    <a:pt x="729" y="732"/>
                    <a:pt x="729" y="730"/>
                    <a:pt x="729" y="728"/>
                  </a:cubicBezTo>
                  <a:cubicBezTo>
                    <a:pt x="729" y="726"/>
                    <a:pt x="727" y="726"/>
                    <a:pt x="727" y="728"/>
                  </a:cubicBezTo>
                  <a:cubicBezTo>
                    <a:pt x="727" y="730"/>
                    <a:pt x="726" y="731"/>
                    <a:pt x="726" y="733"/>
                  </a:cubicBezTo>
                  <a:cubicBezTo>
                    <a:pt x="725" y="732"/>
                    <a:pt x="725" y="730"/>
                    <a:pt x="725" y="728"/>
                  </a:cubicBezTo>
                  <a:cubicBezTo>
                    <a:pt x="725" y="728"/>
                    <a:pt x="724" y="728"/>
                    <a:pt x="724" y="727"/>
                  </a:cubicBezTo>
                  <a:cubicBezTo>
                    <a:pt x="728" y="726"/>
                    <a:pt x="732" y="724"/>
                    <a:pt x="736" y="722"/>
                  </a:cubicBezTo>
                  <a:cubicBezTo>
                    <a:pt x="736" y="723"/>
                    <a:pt x="736" y="724"/>
                    <a:pt x="735" y="726"/>
                  </a:cubicBezTo>
                  <a:moveTo>
                    <a:pt x="706" y="738"/>
                  </a:moveTo>
                  <a:cubicBezTo>
                    <a:pt x="705" y="743"/>
                    <a:pt x="704" y="747"/>
                    <a:pt x="702" y="751"/>
                  </a:cubicBezTo>
                  <a:cubicBezTo>
                    <a:pt x="700" y="750"/>
                    <a:pt x="699" y="746"/>
                    <a:pt x="699" y="744"/>
                  </a:cubicBezTo>
                  <a:cubicBezTo>
                    <a:pt x="698" y="743"/>
                    <a:pt x="697" y="743"/>
                    <a:pt x="697" y="744"/>
                  </a:cubicBezTo>
                  <a:cubicBezTo>
                    <a:pt x="698" y="748"/>
                    <a:pt x="699" y="751"/>
                    <a:pt x="701" y="754"/>
                  </a:cubicBezTo>
                  <a:cubicBezTo>
                    <a:pt x="701" y="756"/>
                    <a:pt x="700" y="759"/>
                    <a:pt x="700" y="761"/>
                  </a:cubicBezTo>
                  <a:cubicBezTo>
                    <a:pt x="699" y="763"/>
                    <a:pt x="698" y="766"/>
                    <a:pt x="697" y="768"/>
                  </a:cubicBezTo>
                  <a:cubicBezTo>
                    <a:pt x="694" y="770"/>
                    <a:pt x="690" y="773"/>
                    <a:pt x="686" y="775"/>
                  </a:cubicBezTo>
                  <a:cubicBezTo>
                    <a:pt x="685" y="776"/>
                    <a:pt x="685" y="776"/>
                    <a:pt x="684" y="776"/>
                  </a:cubicBezTo>
                  <a:cubicBezTo>
                    <a:pt x="687" y="765"/>
                    <a:pt x="687" y="753"/>
                    <a:pt x="687" y="742"/>
                  </a:cubicBezTo>
                  <a:cubicBezTo>
                    <a:pt x="692" y="740"/>
                    <a:pt x="698" y="738"/>
                    <a:pt x="703" y="736"/>
                  </a:cubicBezTo>
                  <a:cubicBezTo>
                    <a:pt x="704" y="736"/>
                    <a:pt x="705" y="735"/>
                    <a:pt x="707" y="735"/>
                  </a:cubicBezTo>
                  <a:cubicBezTo>
                    <a:pt x="706" y="736"/>
                    <a:pt x="706" y="737"/>
                    <a:pt x="706" y="738"/>
                  </a:cubicBezTo>
                  <a:moveTo>
                    <a:pt x="680" y="778"/>
                  </a:moveTo>
                  <a:cubicBezTo>
                    <a:pt x="680" y="778"/>
                    <a:pt x="680" y="778"/>
                    <a:pt x="680" y="779"/>
                  </a:cubicBezTo>
                  <a:cubicBezTo>
                    <a:pt x="672" y="784"/>
                    <a:pt x="664" y="789"/>
                    <a:pt x="655" y="794"/>
                  </a:cubicBezTo>
                  <a:cubicBezTo>
                    <a:pt x="656" y="793"/>
                    <a:pt x="656" y="792"/>
                    <a:pt x="656" y="791"/>
                  </a:cubicBezTo>
                  <a:cubicBezTo>
                    <a:pt x="659" y="783"/>
                    <a:pt x="662" y="776"/>
                    <a:pt x="665" y="768"/>
                  </a:cubicBezTo>
                  <a:cubicBezTo>
                    <a:pt x="667" y="770"/>
                    <a:pt x="671" y="769"/>
                    <a:pt x="673" y="765"/>
                  </a:cubicBezTo>
                  <a:cubicBezTo>
                    <a:pt x="677" y="758"/>
                    <a:pt x="679" y="751"/>
                    <a:pt x="680" y="744"/>
                  </a:cubicBezTo>
                  <a:cubicBezTo>
                    <a:pt x="682" y="744"/>
                    <a:pt x="683" y="743"/>
                    <a:pt x="685" y="743"/>
                  </a:cubicBezTo>
                  <a:cubicBezTo>
                    <a:pt x="684" y="754"/>
                    <a:pt x="684" y="766"/>
                    <a:pt x="680" y="778"/>
                  </a:cubicBezTo>
                  <a:moveTo>
                    <a:pt x="675" y="751"/>
                  </a:moveTo>
                  <a:cubicBezTo>
                    <a:pt x="675" y="751"/>
                    <a:pt x="670" y="767"/>
                    <a:pt x="666" y="765"/>
                  </a:cubicBezTo>
                  <a:cubicBezTo>
                    <a:pt x="668" y="759"/>
                    <a:pt x="670" y="753"/>
                    <a:pt x="672" y="747"/>
                  </a:cubicBezTo>
                  <a:cubicBezTo>
                    <a:pt x="673" y="747"/>
                    <a:pt x="675" y="746"/>
                    <a:pt x="676" y="746"/>
                  </a:cubicBezTo>
                  <a:cubicBezTo>
                    <a:pt x="676" y="748"/>
                    <a:pt x="675" y="749"/>
                    <a:pt x="675" y="751"/>
                  </a:cubicBezTo>
                  <a:moveTo>
                    <a:pt x="665" y="764"/>
                  </a:moveTo>
                  <a:cubicBezTo>
                    <a:pt x="665" y="764"/>
                    <a:pt x="665" y="764"/>
                    <a:pt x="665" y="764"/>
                  </a:cubicBezTo>
                  <a:cubicBezTo>
                    <a:pt x="664" y="763"/>
                    <a:pt x="663" y="763"/>
                    <a:pt x="663" y="764"/>
                  </a:cubicBezTo>
                  <a:cubicBezTo>
                    <a:pt x="664" y="765"/>
                    <a:pt x="664" y="765"/>
                    <a:pt x="664" y="766"/>
                  </a:cubicBezTo>
                  <a:cubicBezTo>
                    <a:pt x="661" y="776"/>
                    <a:pt x="657" y="785"/>
                    <a:pt x="653" y="795"/>
                  </a:cubicBezTo>
                  <a:cubicBezTo>
                    <a:pt x="651" y="796"/>
                    <a:pt x="649" y="797"/>
                    <a:pt x="648" y="798"/>
                  </a:cubicBezTo>
                  <a:cubicBezTo>
                    <a:pt x="648" y="788"/>
                    <a:pt x="647" y="777"/>
                    <a:pt x="646" y="767"/>
                  </a:cubicBezTo>
                  <a:cubicBezTo>
                    <a:pt x="647" y="763"/>
                    <a:pt x="648" y="760"/>
                    <a:pt x="648" y="756"/>
                  </a:cubicBezTo>
                  <a:cubicBezTo>
                    <a:pt x="656" y="753"/>
                    <a:pt x="663" y="751"/>
                    <a:pt x="670" y="748"/>
                  </a:cubicBezTo>
                  <a:cubicBezTo>
                    <a:pt x="668" y="753"/>
                    <a:pt x="666" y="758"/>
                    <a:pt x="665" y="764"/>
                  </a:cubicBezTo>
                  <a:moveTo>
                    <a:pt x="631" y="788"/>
                  </a:moveTo>
                  <a:cubicBezTo>
                    <a:pt x="625" y="793"/>
                    <a:pt x="618" y="797"/>
                    <a:pt x="612" y="802"/>
                  </a:cubicBezTo>
                  <a:cubicBezTo>
                    <a:pt x="613" y="800"/>
                    <a:pt x="613" y="798"/>
                    <a:pt x="613" y="797"/>
                  </a:cubicBezTo>
                  <a:cubicBezTo>
                    <a:pt x="615" y="786"/>
                    <a:pt x="617" y="776"/>
                    <a:pt x="619" y="765"/>
                  </a:cubicBezTo>
                  <a:cubicBezTo>
                    <a:pt x="622" y="755"/>
                    <a:pt x="622" y="745"/>
                    <a:pt x="623" y="735"/>
                  </a:cubicBezTo>
                  <a:cubicBezTo>
                    <a:pt x="623" y="733"/>
                    <a:pt x="623" y="732"/>
                    <a:pt x="624" y="731"/>
                  </a:cubicBezTo>
                  <a:cubicBezTo>
                    <a:pt x="624" y="731"/>
                    <a:pt x="625" y="732"/>
                    <a:pt x="625" y="733"/>
                  </a:cubicBezTo>
                  <a:cubicBezTo>
                    <a:pt x="627" y="737"/>
                    <a:pt x="629" y="741"/>
                    <a:pt x="629" y="745"/>
                  </a:cubicBezTo>
                  <a:cubicBezTo>
                    <a:pt x="631" y="760"/>
                    <a:pt x="631" y="774"/>
                    <a:pt x="631" y="788"/>
                  </a:cubicBezTo>
                  <a:moveTo>
                    <a:pt x="536" y="832"/>
                  </a:moveTo>
                  <a:cubicBezTo>
                    <a:pt x="535" y="840"/>
                    <a:pt x="534" y="848"/>
                    <a:pt x="533" y="855"/>
                  </a:cubicBezTo>
                  <a:cubicBezTo>
                    <a:pt x="525" y="861"/>
                    <a:pt x="517" y="866"/>
                    <a:pt x="510" y="872"/>
                  </a:cubicBezTo>
                  <a:cubicBezTo>
                    <a:pt x="513" y="861"/>
                    <a:pt x="517" y="850"/>
                    <a:pt x="520" y="839"/>
                  </a:cubicBezTo>
                  <a:cubicBezTo>
                    <a:pt x="525" y="836"/>
                    <a:pt x="531" y="832"/>
                    <a:pt x="536" y="828"/>
                  </a:cubicBezTo>
                  <a:cubicBezTo>
                    <a:pt x="536" y="830"/>
                    <a:pt x="536" y="831"/>
                    <a:pt x="536" y="832"/>
                  </a:cubicBezTo>
                  <a:moveTo>
                    <a:pt x="505" y="875"/>
                  </a:moveTo>
                  <a:cubicBezTo>
                    <a:pt x="498" y="880"/>
                    <a:pt x="491" y="884"/>
                    <a:pt x="485" y="889"/>
                  </a:cubicBezTo>
                  <a:cubicBezTo>
                    <a:pt x="486" y="885"/>
                    <a:pt x="487" y="881"/>
                    <a:pt x="488" y="877"/>
                  </a:cubicBezTo>
                  <a:cubicBezTo>
                    <a:pt x="490" y="870"/>
                    <a:pt x="493" y="864"/>
                    <a:pt x="494" y="857"/>
                  </a:cubicBezTo>
                  <a:cubicBezTo>
                    <a:pt x="499" y="853"/>
                    <a:pt x="504" y="850"/>
                    <a:pt x="510" y="846"/>
                  </a:cubicBezTo>
                  <a:cubicBezTo>
                    <a:pt x="512" y="845"/>
                    <a:pt x="514" y="844"/>
                    <a:pt x="516" y="842"/>
                  </a:cubicBezTo>
                  <a:cubicBezTo>
                    <a:pt x="512" y="853"/>
                    <a:pt x="508" y="864"/>
                    <a:pt x="505" y="875"/>
                  </a:cubicBezTo>
                  <a:moveTo>
                    <a:pt x="480" y="893"/>
                  </a:moveTo>
                  <a:cubicBezTo>
                    <a:pt x="479" y="894"/>
                    <a:pt x="477" y="895"/>
                    <a:pt x="475" y="896"/>
                  </a:cubicBezTo>
                  <a:cubicBezTo>
                    <a:pt x="468" y="901"/>
                    <a:pt x="462" y="907"/>
                    <a:pt x="455" y="912"/>
                  </a:cubicBezTo>
                  <a:cubicBezTo>
                    <a:pt x="459" y="900"/>
                    <a:pt x="463" y="889"/>
                    <a:pt x="466" y="878"/>
                  </a:cubicBezTo>
                  <a:cubicBezTo>
                    <a:pt x="468" y="876"/>
                    <a:pt x="471" y="874"/>
                    <a:pt x="473" y="873"/>
                  </a:cubicBezTo>
                  <a:cubicBezTo>
                    <a:pt x="479" y="868"/>
                    <a:pt x="485" y="864"/>
                    <a:pt x="491" y="860"/>
                  </a:cubicBezTo>
                  <a:cubicBezTo>
                    <a:pt x="488" y="871"/>
                    <a:pt x="484" y="882"/>
                    <a:pt x="480" y="893"/>
                  </a:cubicBezTo>
                  <a:moveTo>
                    <a:pt x="450" y="915"/>
                  </a:moveTo>
                  <a:cubicBezTo>
                    <a:pt x="441" y="922"/>
                    <a:pt x="432" y="929"/>
                    <a:pt x="423" y="935"/>
                  </a:cubicBezTo>
                  <a:cubicBezTo>
                    <a:pt x="427" y="925"/>
                    <a:pt x="430" y="914"/>
                    <a:pt x="433" y="903"/>
                  </a:cubicBezTo>
                  <a:cubicBezTo>
                    <a:pt x="443" y="895"/>
                    <a:pt x="452" y="888"/>
                    <a:pt x="462" y="881"/>
                  </a:cubicBezTo>
                  <a:cubicBezTo>
                    <a:pt x="459" y="892"/>
                    <a:pt x="454" y="904"/>
                    <a:pt x="450" y="915"/>
                  </a:cubicBezTo>
                  <a:moveTo>
                    <a:pt x="230" y="1029"/>
                  </a:moveTo>
                  <a:cubicBezTo>
                    <a:pt x="230" y="1030"/>
                    <a:pt x="229" y="1030"/>
                    <a:pt x="229" y="1030"/>
                  </a:cubicBezTo>
                  <a:cubicBezTo>
                    <a:pt x="230" y="1026"/>
                    <a:pt x="230" y="1022"/>
                    <a:pt x="231" y="1020"/>
                  </a:cubicBezTo>
                  <a:cubicBezTo>
                    <a:pt x="232" y="1017"/>
                    <a:pt x="232" y="1014"/>
                    <a:pt x="233" y="1011"/>
                  </a:cubicBezTo>
                  <a:cubicBezTo>
                    <a:pt x="242" y="1005"/>
                    <a:pt x="250" y="998"/>
                    <a:pt x="258" y="991"/>
                  </a:cubicBezTo>
                  <a:cubicBezTo>
                    <a:pt x="260" y="990"/>
                    <a:pt x="261" y="989"/>
                    <a:pt x="262" y="988"/>
                  </a:cubicBezTo>
                  <a:cubicBezTo>
                    <a:pt x="261" y="995"/>
                    <a:pt x="259" y="1002"/>
                    <a:pt x="257" y="1009"/>
                  </a:cubicBezTo>
                  <a:cubicBezTo>
                    <a:pt x="248" y="1016"/>
                    <a:pt x="239" y="1023"/>
                    <a:pt x="230" y="1029"/>
                  </a:cubicBezTo>
                  <a:moveTo>
                    <a:pt x="109" y="1077"/>
                  </a:moveTo>
                  <a:cubicBezTo>
                    <a:pt x="105" y="1081"/>
                    <a:pt x="100" y="1085"/>
                    <a:pt x="96" y="1089"/>
                  </a:cubicBezTo>
                  <a:cubicBezTo>
                    <a:pt x="99" y="1079"/>
                    <a:pt x="102" y="1068"/>
                    <a:pt x="103" y="1058"/>
                  </a:cubicBezTo>
                  <a:cubicBezTo>
                    <a:pt x="104" y="1054"/>
                    <a:pt x="105" y="1051"/>
                    <a:pt x="105" y="1048"/>
                  </a:cubicBezTo>
                  <a:cubicBezTo>
                    <a:pt x="107" y="1046"/>
                    <a:pt x="108" y="1045"/>
                    <a:pt x="109" y="1044"/>
                  </a:cubicBezTo>
                  <a:cubicBezTo>
                    <a:pt x="114" y="1038"/>
                    <a:pt x="119" y="1033"/>
                    <a:pt x="125" y="1027"/>
                  </a:cubicBezTo>
                  <a:cubicBezTo>
                    <a:pt x="123" y="1034"/>
                    <a:pt x="121" y="1040"/>
                    <a:pt x="119" y="1047"/>
                  </a:cubicBezTo>
                  <a:cubicBezTo>
                    <a:pt x="117" y="1056"/>
                    <a:pt x="114" y="1066"/>
                    <a:pt x="111" y="1075"/>
                  </a:cubicBezTo>
                  <a:cubicBezTo>
                    <a:pt x="110" y="1075"/>
                    <a:pt x="110" y="1076"/>
                    <a:pt x="109" y="1077"/>
                  </a:cubicBezTo>
                  <a:moveTo>
                    <a:pt x="87" y="1025"/>
                  </a:moveTo>
                  <a:cubicBezTo>
                    <a:pt x="89" y="1023"/>
                    <a:pt x="91" y="1022"/>
                    <a:pt x="92" y="1020"/>
                  </a:cubicBezTo>
                  <a:cubicBezTo>
                    <a:pt x="92" y="1034"/>
                    <a:pt x="90" y="1049"/>
                    <a:pt x="88" y="1063"/>
                  </a:cubicBezTo>
                  <a:cubicBezTo>
                    <a:pt x="84" y="1067"/>
                    <a:pt x="81" y="1071"/>
                    <a:pt x="77" y="1074"/>
                  </a:cubicBezTo>
                  <a:cubicBezTo>
                    <a:pt x="79" y="1065"/>
                    <a:pt x="81" y="1057"/>
                    <a:pt x="83" y="1048"/>
                  </a:cubicBezTo>
                  <a:cubicBezTo>
                    <a:pt x="85" y="1040"/>
                    <a:pt x="86" y="1033"/>
                    <a:pt x="87" y="1025"/>
                  </a:cubicBezTo>
                  <a:moveTo>
                    <a:pt x="142" y="970"/>
                  </a:moveTo>
                  <a:cubicBezTo>
                    <a:pt x="143" y="969"/>
                    <a:pt x="144" y="968"/>
                    <a:pt x="144" y="968"/>
                  </a:cubicBezTo>
                  <a:cubicBezTo>
                    <a:pt x="145" y="970"/>
                    <a:pt x="146" y="973"/>
                    <a:pt x="147" y="976"/>
                  </a:cubicBezTo>
                  <a:cubicBezTo>
                    <a:pt x="147" y="977"/>
                    <a:pt x="149" y="976"/>
                    <a:pt x="149" y="975"/>
                  </a:cubicBezTo>
                  <a:cubicBezTo>
                    <a:pt x="149" y="975"/>
                    <a:pt x="149" y="974"/>
                    <a:pt x="149" y="974"/>
                  </a:cubicBezTo>
                  <a:cubicBezTo>
                    <a:pt x="149" y="974"/>
                    <a:pt x="149" y="974"/>
                    <a:pt x="148" y="973"/>
                  </a:cubicBezTo>
                  <a:cubicBezTo>
                    <a:pt x="149" y="973"/>
                    <a:pt x="149" y="973"/>
                    <a:pt x="149" y="972"/>
                  </a:cubicBezTo>
                  <a:cubicBezTo>
                    <a:pt x="149" y="971"/>
                    <a:pt x="148" y="971"/>
                    <a:pt x="148" y="970"/>
                  </a:cubicBezTo>
                  <a:cubicBezTo>
                    <a:pt x="148" y="969"/>
                    <a:pt x="147" y="967"/>
                    <a:pt x="147" y="965"/>
                  </a:cubicBezTo>
                  <a:cubicBezTo>
                    <a:pt x="150" y="962"/>
                    <a:pt x="154" y="959"/>
                    <a:pt x="158" y="956"/>
                  </a:cubicBezTo>
                  <a:cubicBezTo>
                    <a:pt x="158" y="968"/>
                    <a:pt x="157" y="980"/>
                    <a:pt x="155" y="992"/>
                  </a:cubicBezTo>
                  <a:cubicBezTo>
                    <a:pt x="147" y="1000"/>
                    <a:pt x="139" y="1007"/>
                    <a:pt x="131" y="1015"/>
                  </a:cubicBezTo>
                  <a:cubicBezTo>
                    <a:pt x="134" y="1006"/>
                    <a:pt x="136" y="996"/>
                    <a:pt x="137" y="986"/>
                  </a:cubicBezTo>
                  <a:cubicBezTo>
                    <a:pt x="138" y="981"/>
                    <a:pt x="139" y="977"/>
                    <a:pt x="139" y="972"/>
                  </a:cubicBezTo>
                  <a:cubicBezTo>
                    <a:pt x="140" y="971"/>
                    <a:pt x="141" y="971"/>
                    <a:pt x="142" y="970"/>
                  </a:cubicBezTo>
                  <a:moveTo>
                    <a:pt x="140" y="967"/>
                  </a:moveTo>
                  <a:cubicBezTo>
                    <a:pt x="141" y="965"/>
                    <a:pt x="141" y="963"/>
                    <a:pt x="141" y="962"/>
                  </a:cubicBezTo>
                  <a:cubicBezTo>
                    <a:pt x="142" y="960"/>
                    <a:pt x="142" y="958"/>
                    <a:pt x="142" y="957"/>
                  </a:cubicBezTo>
                  <a:cubicBezTo>
                    <a:pt x="142" y="957"/>
                    <a:pt x="142" y="958"/>
                    <a:pt x="142" y="958"/>
                  </a:cubicBezTo>
                  <a:cubicBezTo>
                    <a:pt x="142" y="960"/>
                    <a:pt x="143" y="962"/>
                    <a:pt x="143" y="964"/>
                  </a:cubicBezTo>
                  <a:cubicBezTo>
                    <a:pt x="142" y="965"/>
                    <a:pt x="141" y="966"/>
                    <a:pt x="140" y="967"/>
                  </a:cubicBezTo>
                  <a:moveTo>
                    <a:pt x="132" y="996"/>
                  </a:moveTo>
                  <a:cubicBezTo>
                    <a:pt x="131" y="1004"/>
                    <a:pt x="129" y="1012"/>
                    <a:pt x="126" y="1021"/>
                  </a:cubicBezTo>
                  <a:cubicBezTo>
                    <a:pt x="121" y="1026"/>
                    <a:pt x="116" y="1031"/>
                    <a:pt x="111" y="1036"/>
                  </a:cubicBezTo>
                  <a:cubicBezTo>
                    <a:pt x="110" y="1038"/>
                    <a:pt x="108" y="1039"/>
                    <a:pt x="107" y="1041"/>
                  </a:cubicBezTo>
                  <a:cubicBezTo>
                    <a:pt x="109" y="1033"/>
                    <a:pt x="111" y="1026"/>
                    <a:pt x="112" y="1018"/>
                  </a:cubicBezTo>
                  <a:cubicBezTo>
                    <a:pt x="113" y="1010"/>
                    <a:pt x="115" y="1002"/>
                    <a:pt x="116" y="994"/>
                  </a:cubicBezTo>
                  <a:cubicBezTo>
                    <a:pt x="118" y="993"/>
                    <a:pt x="119" y="991"/>
                    <a:pt x="121" y="990"/>
                  </a:cubicBezTo>
                  <a:cubicBezTo>
                    <a:pt x="125" y="985"/>
                    <a:pt x="130" y="981"/>
                    <a:pt x="135" y="976"/>
                  </a:cubicBezTo>
                  <a:cubicBezTo>
                    <a:pt x="134" y="983"/>
                    <a:pt x="134" y="989"/>
                    <a:pt x="132" y="996"/>
                  </a:cubicBezTo>
                  <a:moveTo>
                    <a:pt x="104" y="1038"/>
                  </a:moveTo>
                  <a:cubicBezTo>
                    <a:pt x="104" y="1028"/>
                    <a:pt x="104" y="1019"/>
                    <a:pt x="102" y="1009"/>
                  </a:cubicBezTo>
                  <a:cubicBezTo>
                    <a:pt x="106" y="1005"/>
                    <a:pt x="109" y="1001"/>
                    <a:pt x="113" y="998"/>
                  </a:cubicBezTo>
                  <a:cubicBezTo>
                    <a:pt x="111" y="1011"/>
                    <a:pt x="107" y="1025"/>
                    <a:pt x="104" y="1038"/>
                  </a:cubicBezTo>
                  <a:moveTo>
                    <a:pt x="124" y="1042"/>
                  </a:moveTo>
                  <a:cubicBezTo>
                    <a:pt x="126" y="1036"/>
                    <a:pt x="128" y="1029"/>
                    <a:pt x="130" y="1022"/>
                  </a:cubicBezTo>
                  <a:cubicBezTo>
                    <a:pt x="138" y="1014"/>
                    <a:pt x="146" y="1006"/>
                    <a:pt x="154" y="998"/>
                  </a:cubicBezTo>
                  <a:cubicBezTo>
                    <a:pt x="154" y="998"/>
                    <a:pt x="154" y="998"/>
                    <a:pt x="154" y="998"/>
                  </a:cubicBezTo>
                  <a:cubicBezTo>
                    <a:pt x="153" y="1009"/>
                    <a:pt x="150" y="1019"/>
                    <a:pt x="147" y="1029"/>
                  </a:cubicBezTo>
                  <a:cubicBezTo>
                    <a:pt x="146" y="1033"/>
                    <a:pt x="145" y="1037"/>
                    <a:pt x="144" y="1040"/>
                  </a:cubicBezTo>
                  <a:cubicBezTo>
                    <a:pt x="134" y="1050"/>
                    <a:pt x="125" y="1060"/>
                    <a:pt x="116" y="1070"/>
                  </a:cubicBezTo>
                  <a:cubicBezTo>
                    <a:pt x="119" y="1061"/>
                    <a:pt x="122" y="1052"/>
                    <a:pt x="124" y="1042"/>
                  </a:cubicBezTo>
                  <a:moveTo>
                    <a:pt x="150" y="1032"/>
                  </a:moveTo>
                  <a:cubicBezTo>
                    <a:pt x="153" y="1020"/>
                    <a:pt x="156" y="1007"/>
                    <a:pt x="158" y="994"/>
                  </a:cubicBezTo>
                  <a:cubicBezTo>
                    <a:pt x="163" y="989"/>
                    <a:pt x="168" y="984"/>
                    <a:pt x="173" y="980"/>
                  </a:cubicBezTo>
                  <a:cubicBezTo>
                    <a:pt x="174" y="982"/>
                    <a:pt x="174" y="984"/>
                    <a:pt x="174" y="987"/>
                  </a:cubicBezTo>
                  <a:cubicBezTo>
                    <a:pt x="171" y="998"/>
                    <a:pt x="168" y="1008"/>
                    <a:pt x="165" y="1019"/>
                  </a:cubicBezTo>
                  <a:cubicBezTo>
                    <a:pt x="165" y="1019"/>
                    <a:pt x="165" y="1019"/>
                    <a:pt x="165" y="1019"/>
                  </a:cubicBezTo>
                  <a:cubicBezTo>
                    <a:pt x="159" y="1024"/>
                    <a:pt x="154" y="1030"/>
                    <a:pt x="149" y="1035"/>
                  </a:cubicBezTo>
                  <a:cubicBezTo>
                    <a:pt x="149" y="1034"/>
                    <a:pt x="149" y="1033"/>
                    <a:pt x="150" y="1032"/>
                  </a:cubicBezTo>
                  <a:moveTo>
                    <a:pt x="240" y="966"/>
                  </a:moveTo>
                  <a:cubicBezTo>
                    <a:pt x="239" y="970"/>
                    <a:pt x="238" y="974"/>
                    <a:pt x="238" y="978"/>
                  </a:cubicBezTo>
                  <a:cubicBezTo>
                    <a:pt x="232" y="983"/>
                    <a:pt x="226" y="987"/>
                    <a:pt x="220" y="992"/>
                  </a:cubicBezTo>
                  <a:cubicBezTo>
                    <a:pt x="217" y="994"/>
                    <a:pt x="215" y="996"/>
                    <a:pt x="212" y="998"/>
                  </a:cubicBezTo>
                  <a:cubicBezTo>
                    <a:pt x="214" y="991"/>
                    <a:pt x="216" y="984"/>
                    <a:pt x="218" y="977"/>
                  </a:cubicBezTo>
                  <a:cubicBezTo>
                    <a:pt x="226" y="971"/>
                    <a:pt x="234" y="965"/>
                    <a:pt x="242" y="958"/>
                  </a:cubicBezTo>
                  <a:cubicBezTo>
                    <a:pt x="241" y="961"/>
                    <a:pt x="240" y="963"/>
                    <a:pt x="240" y="966"/>
                  </a:cubicBezTo>
                  <a:moveTo>
                    <a:pt x="246" y="955"/>
                  </a:moveTo>
                  <a:cubicBezTo>
                    <a:pt x="255" y="948"/>
                    <a:pt x="265" y="941"/>
                    <a:pt x="275" y="934"/>
                  </a:cubicBezTo>
                  <a:cubicBezTo>
                    <a:pt x="273" y="941"/>
                    <a:pt x="272" y="947"/>
                    <a:pt x="270" y="953"/>
                  </a:cubicBezTo>
                  <a:cubicBezTo>
                    <a:pt x="261" y="960"/>
                    <a:pt x="251" y="968"/>
                    <a:pt x="242" y="975"/>
                  </a:cubicBezTo>
                  <a:cubicBezTo>
                    <a:pt x="243" y="968"/>
                    <a:pt x="244" y="962"/>
                    <a:pt x="246" y="955"/>
                  </a:cubicBezTo>
                  <a:moveTo>
                    <a:pt x="207" y="1003"/>
                  </a:moveTo>
                  <a:cubicBezTo>
                    <a:pt x="202" y="1007"/>
                    <a:pt x="196" y="1012"/>
                    <a:pt x="191" y="1017"/>
                  </a:cubicBezTo>
                  <a:cubicBezTo>
                    <a:pt x="192" y="1011"/>
                    <a:pt x="193" y="1004"/>
                    <a:pt x="195" y="998"/>
                  </a:cubicBezTo>
                  <a:cubicBezTo>
                    <a:pt x="201" y="992"/>
                    <a:pt x="207" y="986"/>
                    <a:pt x="214" y="981"/>
                  </a:cubicBezTo>
                  <a:cubicBezTo>
                    <a:pt x="212" y="988"/>
                    <a:pt x="209" y="995"/>
                    <a:pt x="207" y="1003"/>
                  </a:cubicBezTo>
                  <a:moveTo>
                    <a:pt x="172" y="1013"/>
                  </a:moveTo>
                  <a:cubicBezTo>
                    <a:pt x="171" y="1014"/>
                    <a:pt x="171" y="1014"/>
                    <a:pt x="170" y="1015"/>
                  </a:cubicBezTo>
                  <a:cubicBezTo>
                    <a:pt x="172" y="1010"/>
                    <a:pt x="173" y="1006"/>
                    <a:pt x="174" y="1001"/>
                  </a:cubicBezTo>
                  <a:cubicBezTo>
                    <a:pt x="174" y="1005"/>
                    <a:pt x="173" y="1009"/>
                    <a:pt x="172" y="1013"/>
                  </a:cubicBezTo>
                  <a:cubicBezTo>
                    <a:pt x="172" y="1013"/>
                    <a:pt x="172" y="1013"/>
                    <a:pt x="172" y="1013"/>
                  </a:cubicBezTo>
                  <a:moveTo>
                    <a:pt x="189" y="1007"/>
                  </a:moveTo>
                  <a:cubicBezTo>
                    <a:pt x="189" y="1008"/>
                    <a:pt x="188" y="1009"/>
                    <a:pt x="188" y="1010"/>
                  </a:cubicBezTo>
                  <a:cubicBezTo>
                    <a:pt x="188" y="1008"/>
                    <a:pt x="189" y="1006"/>
                    <a:pt x="189" y="1004"/>
                  </a:cubicBezTo>
                  <a:cubicBezTo>
                    <a:pt x="189" y="1003"/>
                    <a:pt x="189" y="1003"/>
                    <a:pt x="190" y="1003"/>
                  </a:cubicBezTo>
                  <a:cubicBezTo>
                    <a:pt x="189" y="1004"/>
                    <a:pt x="189" y="1006"/>
                    <a:pt x="189" y="1007"/>
                  </a:cubicBezTo>
                  <a:moveTo>
                    <a:pt x="189" y="999"/>
                  </a:moveTo>
                  <a:cubicBezTo>
                    <a:pt x="189" y="989"/>
                    <a:pt x="187" y="980"/>
                    <a:pt x="185" y="970"/>
                  </a:cubicBezTo>
                  <a:cubicBezTo>
                    <a:pt x="186" y="969"/>
                    <a:pt x="187" y="968"/>
                    <a:pt x="188" y="967"/>
                  </a:cubicBezTo>
                  <a:cubicBezTo>
                    <a:pt x="192" y="964"/>
                    <a:pt x="196" y="960"/>
                    <a:pt x="200" y="958"/>
                  </a:cubicBezTo>
                  <a:cubicBezTo>
                    <a:pt x="197" y="971"/>
                    <a:pt x="194" y="984"/>
                    <a:pt x="191" y="997"/>
                  </a:cubicBezTo>
                  <a:cubicBezTo>
                    <a:pt x="190" y="998"/>
                    <a:pt x="190" y="998"/>
                    <a:pt x="189" y="999"/>
                  </a:cubicBezTo>
                  <a:moveTo>
                    <a:pt x="156" y="1033"/>
                  </a:moveTo>
                  <a:cubicBezTo>
                    <a:pt x="158" y="1031"/>
                    <a:pt x="161" y="1028"/>
                    <a:pt x="163" y="1026"/>
                  </a:cubicBezTo>
                  <a:cubicBezTo>
                    <a:pt x="163" y="1027"/>
                    <a:pt x="163" y="1027"/>
                    <a:pt x="163" y="1028"/>
                  </a:cubicBezTo>
                  <a:cubicBezTo>
                    <a:pt x="161" y="1034"/>
                    <a:pt x="159" y="1041"/>
                    <a:pt x="158" y="1047"/>
                  </a:cubicBezTo>
                  <a:cubicBezTo>
                    <a:pt x="156" y="1049"/>
                    <a:pt x="154" y="1051"/>
                    <a:pt x="151" y="1053"/>
                  </a:cubicBezTo>
                  <a:cubicBezTo>
                    <a:pt x="148" y="1056"/>
                    <a:pt x="145" y="1059"/>
                    <a:pt x="142" y="1062"/>
                  </a:cubicBezTo>
                  <a:cubicBezTo>
                    <a:pt x="143" y="1055"/>
                    <a:pt x="145" y="1049"/>
                    <a:pt x="147" y="1043"/>
                  </a:cubicBezTo>
                  <a:cubicBezTo>
                    <a:pt x="150" y="1040"/>
                    <a:pt x="153" y="1037"/>
                    <a:pt x="156" y="1033"/>
                  </a:cubicBezTo>
                  <a:moveTo>
                    <a:pt x="168" y="1022"/>
                  </a:moveTo>
                  <a:cubicBezTo>
                    <a:pt x="168" y="1022"/>
                    <a:pt x="168" y="1021"/>
                    <a:pt x="168" y="1021"/>
                  </a:cubicBezTo>
                  <a:cubicBezTo>
                    <a:pt x="169" y="1021"/>
                    <a:pt x="170" y="1020"/>
                    <a:pt x="171" y="1019"/>
                  </a:cubicBezTo>
                  <a:cubicBezTo>
                    <a:pt x="171" y="1023"/>
                    <a:pt x="171" y="1028"/>
                    <a:pt x="170" y="1032"/>
                  </a:cubicBezTo>
                  <a:cubicBezTo>
                    <a:pt x="170" y="1034"/>
                    <a:pt x="169" y="1035"/>
                    <a:pt x="169" y="1036"/>
                  </a:cubicBezTo>
                  <a:cubicBezTo>
                    <a:pt x="167" y="1038"/>
                    <a:pt x="165" y="1041"/>
                    <a:pt x="162" y="1043"/>
                  </a:cubicBezTo>
                  <a:cubicBezTo>
                    <a:pt x="164" y="1036"/>
                    <a:pt x="166" y="1029"/>
                    <a:pt x="168" y="1022"/>
                  </a:cubicBezTo>
                  <a:moveTo>
                    <a:pt x="186" y="1038"/>
                  </a:moveTo>
                  <a:cubicBezTo>
                    <a:pt x="187" y="1033"/>
                    <a:pt x="188" y="1028"/>
                    <a:pt x="189" y="1023"/>
                  </a:cubicBezTo>
                  <a:cubicBezTo>
                    <a:pt x="194" y="1018"/>
                    <a:pt x="200" y="1014"/>
                    <a:pt x="205" y="1009"/>
                  </a:cubicBezTo>
                  <a:cubicBezTo>
                    <a:pt x="202" y="1018"/>
                    <a:pt x="200" y="1027"/>
                    <a:pt x="197" y="1035"/>
                  </a:cubicBezTo>
                  <a:cubicBezTo>
                    <a:pt x="194" y="1038"/>
                    <a:pt x="191" y="1041"/>
                    <a:pt x="188" y="1043"/>
                  </a:cubicBezTo>
                  <a:cubicBezTo>
                    <a:pt x="186" y="1044"/>
                    <a:pt x="185" y="1046"/>
                    <a:pt x="183" y="1047"/>
                  </a:cubicBezTo>
                  <a:cubicBezTo>
                    <a:pt x="184" y="1044"/>
                    <a:pt x="185" y="1041"/>
                    <a:pt x="186" y="1038"/>
                  </a:cubicBezTo>
                  <a:moveTo>
                    <a:pt x="203" y="1030"/>
                  </a:moveTo>
                  <a:cubicBezTo>
                    <a:pt x="205" y="1022"/>
                    <a:pt x="208" y="1013"/>
                    <a:pt x="210" y="1005"/>
                  </a:cubicBezTo>
                  <a:cubicBezTo>
                    <a:pt x="219" y="997"/>
                    <a:pt x="228" y="990"/>
                    <a:pt x="237" y="983"/>
                  </a:cubicBezTo>
                  <a:cubicBezTo>
                    <a:pt x="236" y="988"/>
                    <a:pt x="235" y="992"/>
                    <a:pt x="234" y="996"/>
                  </a:cubicBezTo>
                  <a:cubicBezTo>
                    <a:pt x="233" y="1000"/>
                    <a:pt x="232" y="1005"/>
                    <a:pt x="231" y="1009"/>
                  </a:cubicBezTo>
                  <a:cubicBezTo>
                    <a:pt x="221" y="1016"/>
                    <a:pt x="212" y="1023"/>
                    <a:pt x="203" y="1031"/>
                  </a:cubicBezTo>
                  <a:cubicBezTo>
                    <a:pt x="203" y="1031"/>
                    <a:pt x="203" y="1030"/>
                    <a:pt x="203" y="1030"/>
                  </a:cubicBezTo>
                  <a:moveTo>
                    <a:pt x="240" y="980"/>
                  </a:moveTo>
                  <a:cubicBezTo>
                    <a:pt x="250" y="973"/>
                    <a:pt x="259" y="966"/>
                    <a:pt x="269" y="959"/>
                  </a:cubicBezTo>
                  <a:cubicBezTo>
                    <a:pt x="268" y="963"/>
                    <a:pt x="267" y="968"/>
                    <a:pt x="266" y="972"/>
                  </a:cubicBezTo>
                  <a:cubicBezTo>
                    <a:pt x="265" y="976"/>
                    <a:pt x="265" y="979"/>
                    <a:pt x="264" y="982"/>
                  </a:cubicBezTo>
                  <a:cubicBezTo>
                    <a:pt x="264" y="982"/>
                    <a:pt x="263" y="982"/>
                    <a:pt x="263" y="983"/>
                  </a:cubicBezTo>
                  <a:cubicBezTo>
                    <a:pt x="254" y="990"/>
                    <a:pt x="244" y="998"/>
                    <a:pt x="235" y="1005"/>
                  </a:cubicBezTo>
                  <a:cubicBezTo>
                    <a:pt x="237" y="997"/>
                    <a:pt x="239" y="989"/>
                    <a:pt x="240" y="980"/>
                  </a:cubicBezTo>
                  <a:moveTo>
                    <a:pt x="328" y="869"/>
                  </a:moveTo>
                  <a:cubicBezTo>
                    <a:pt x="328" y="869"/>
                    <a:pt x="328" y="870"/>
                    <a:pt x="329" y="870"/>
                  </a:cubicBezTo>
                  <a:cubicBezTo>
                    <a:pt x="330" y="871"/>
                    <a:pt x="331" y="870"/>
                    <a:pt x="331" y="869"/>
                  </a:cubicBezTo>
                  <a:cubicBezTo>
                    <a:pt x="331" y="869"/>
                    <a:pt x="331" y="868"/>
                    <a:pt x="330" y="868"/>
                  </a:cubicBezTo>
                  <a:cubicBezTo>
                    <a:pt x="335" y="866"/>
                    <a:pt x="339" y="863"/>
                    <a:pt x="344" y="861"/>
                  </a:cubicBezTo>
                  <a:cubicBezTo>
                    <a:pt x="347" y="875"/>
                    <a:pt x="344" y="890"/>
                    <a:pt x="340" y="904"/>
                  </a:cubicBezTo>
                  <a:cubicBezTo>
                    <a:pt x="335" y="907"/>
                    <a:pt x="330" y="911"/>
                    <a:pt x="325" y="915"/>
                  </a:cubicBezTo>
                  <a:cubicBezTo>
                    <a:pt x="322" y="917"/>
                    <a:pt x="320" y="918"/>
                    <a:pt x="317" y="920"/>
                  </a:cubicBezTo>
                  <a:cubicBezTo>
                    <a:pt x="318" y="919"/>
                    <a:pt x="318" y="918"/>
                    <a:pt x="318" y="917"/>
                  </a:cubicBezTo>
                  <a:cubicBezTo>
                    <a:pt x="320" y="902"/>
                    <a:pt x="321" y="887"/>
                    <a:pt x="321" y="872"/>
                  </a:cubicBezTo>
                  <a:cubicBezTo>
                    <a:pt x="323" y="871"/>
                    <a:pt x="326" y="870"/>
                    <a:pt x="328" y="869"/>
                  </a:cubicBezTo>
                  <a:moveTo>
                    <a:pt x="321" y="923"/>
                  </a:moveTo>
                  <a:cubicBezTo>
                    <a:pt x="327" y="918"/>
                    <a:pt x="332" y="913"/>
                    <a:pt x="339" y="909"/>
                  </a:cubicBezTo>
                  <a:cubicBezTo>
                    <a:pt x="339" y="909"/>
                    <a:pt x="339" y="909"/>
                    <a:pt x="340" y="908"/>
                  </a:cubicBezTo>
                  <a:cubicBezTo>
                    <a:pt x="338" y="915"/>
                    <a:pt x="337" y="921"/>
                    <a:pt x="335" y="927"/>
                  </a:cubicBezTo>
                  <a:cubicBezTo>
                    <a:pt x="327" y="933"/>
                    <a:pt x="320" y="938"/>
                    <a:pt x="312" y="944"/>
                  </a:cubicBezTo>
                  <a:cubicBezTo>
                    <a:pt x="313" y="938"/>
                    <a:pt x="315" y="932"/>
                    <a:pt x="316" y="926"/>
                  </a:cubicBezTo>
                  <a:cubicBezTo>
                    <a:pt x="318" y="925"/>
                    <a:pt x="319" y="924"/>
                    <a:pt x="321" y="923"/>
                  </a:cubicBezTo>
                  <a:moveTo>
                    <a:pt x="309" y="947"/>
                  </a:moveTo>
                  <a:cubicBezTo>
                    <a:pt x="302" y="951"/>
                    <a:pt x="296" y="956"/>
                    <a:pt x="290" y="961"/>
                  </a:cubicBezTo>
                  <a:cubicBezTo>
                    <a:pt x="292" y="954"/>
                    <a:pt x="293" y="947"/>
                    <a:pt x="295" y="941"/>
                  </a:cubicBezTo>
                  <a:cubicBezTo>
                    <a:pt x="301" y="936"/>
                    <a:pt x="307" y="932"/>
                    <a:pt x="313" y="928"/>
                  </a:cubicBezTo>
                  <a:cubicBezTo>
                    <a:pt x="312" y="934"/>
                    <a:pt x="310" y="940"/>
                    <a:pt x="309" y="947"/>
                  </a:cubicBezTo>
                  <a:moveTo>
                    <a:pt x="286" y="964"/>
                  </a:moveTo>
                  <a:cubicBezTo>
                    <a:pt x="280" y="969"/>
                    <a:pt x="274" y="973"/>
                    <a:pt x="268" y="978"/>
                  </a:cubicBezTo>
                  <a:cubicBezTo>
                    <a:pt x="268" y="978"/>
                    <a:pt x="268" y="977"/>
                    <a:pt x="269" y="977"/>
                  </a:cubicBezTo>
                  <a:cubicBezTo>
                    <a:pt x="270" y="970"/>
                    <a:pt x="272" y="963"/>
                    <a:pt x="273" y="956"/>
                  </a:cubicBezTo>
                  <a:cubicBezTo>
                    <a:pt x="277" y="953"/>
                    <a:pt x="281" y="951"/>
                    <a:pt x="284" y="948"/>
                  </a:cubicBezTo>
                  <a:cubicBezTo>
                    <a:pt x="287" y="946"/>
                    <a:pt x="289" y="945"/>
                    <a:pt x="291" y="943"/>
                  </a:cubicBezTo>
                  <a:cubicBezTo>
                    <a:pt x="289" y="950"/>
                    <a:pt x="288" y="957"/>
                    <a:pt x="286" y="964"/>
                  </a:cubicBezTo>
                  <a:moveTo>
                    <a:pt x="267" y="984"/>
                  </a:moveTo>
                  <a:cubicBezTo>
                    <a:pt x="273" y="980"/>
                    <a:pt x="278" y="975"/>
                    <a:pt x="284" y="971"/>
                  </a:cubicBezTo>
                  <a:cubicBezTo>
                    <a:pt x="284" y="971"/>
                    <a:pt x="284" y="972"/>
                    <a:pt x="284" y="973"/>
                  </a:cubicBezTo>
                  <a:cubicBezTo>
                    <a:pt x="282" y="980"/>
                    <a:pt x="279" y="987"/>
                    <a:pt x="277" y="994"/>
                  </a:cubicBezTo>
                  <a:cubicBezTo>
                    <a:pt x="274" y="996"/>
                    <a:pt x="272" y="998"/>
                    <a:pt x="269" y="1000"/>
                  </a:cubicBezTo>
                  <a:cubicBezTo>
                    <a:pt x="267" y="1001"/>
                    <a:pt x="264" y="1003"/>
                    <a:pt x="262" y="1005"/>
                  </a:cubicBezTo>
                  <a:cubicBezTo>
                    <a:pt x="263" y="998"/>
                    <a:pt x="265" y="991"/>
                    <a:pt x="267" y="984"/>
                  </a:cubicBezTo>
                  <a:moveTo>
                    <a:pt x="286" y="976"/>
                  </a:moveTo>
                  <a:cubicBezTo>
                    <a:pt x="287" y="973"/>
                    <a:pt x="288" y="970"/>
                    <a:pt x="288" y="967"/>
                  </a:cubicBezTo>
                  <a:cubicBezTo>
                    <a:pt x="295" y="962"/>
                    <a:pt x="301" y="957"/>
                    <a:pt x="307" y="953"/>
                  </a:cubicBezTo>
                  <a:cubicBezTo>
                    <a:pt x="306" y="957"/>
                    <a:pt x="305" y="962"/>
                    <a:pt x="304" y="967"/>
                  </a:cubicBezTo>
                  <a:cubicBezTo>
                    <a:pt x="304" y="970"/>
                    <a:pt x="303" y="974"/>
                    <a:pt x="302" y="977"/>
                  </a:cubicBezTo>
                  <a:cubicBezTo>
                    <a:pt x="295" y="982"/>
                    <a:pt x="288" y="986"/>
                    <a:pt x="282" y="991"/>
                  </a:cubicBezTo>
                  <a:cubicBezTo>
                    <a:pt x="283" y="986"/>
                    <a:pt x="285" y="981"/>
                    <a:pt x="286" y="976"/>
                  </a:cubicBezTo>
                  <a:moveTo>
                    <a:pt x="308" y="964"/>
                  </a:moveTo>
                  <a:cubicBezTo>
                    <a:pt x="308" y="959"/>
                    <a:pt x="309" y="955"/>
                    <a:pt x="310" y="950"/>
                  </a:cubicBezTo>
                  <a:cubicBezTo>
                    <a:pt x="318" y="944"/>
                    <a:pt x="326" y="938"/>
                    <a:pt x="334" y="932"/>
                  </a:cubicBezTo>
                  <a:cubicBezTo>
                    <a:pt x="332" y="941"/>
                    <a:pt x="330" y="950"/>
                    <a:pt x="327" y="959"/>
                  </a:cubicBezTo>
                  <a:cubicBezTo>
                    <a:pt x="327" y="959"/>
                    <a:pt x="327" y="960"/>
                    <a:pt x="327" y="961"/>
                  </a:cubicBezTo>
                  <a:cubicBezTo>
                    <a:pt x="322" y="964"/>
                    <a:pt x="316" y="968"/>
                    <a:pt x="311" y="972"/>
                  </a:cubicBezTo>
                  <a:cubicBezTo>
                    <a:pt x="309" y="973"/>
                    <a:pt x="307" y="974"/>
                    <a:pt x="306" y="975"/>
                  </a:cubicBezTo>
                  <a:cubicBezTo>
                    <a:pt x="306" y="971"/>
                    <a:pt x="307" y="968"/>
                    <a:pt x="308" y="964"/>
                  </a:cubicBezTo>
                  <a:moveTo>
                    <a:pt x="319" y="971"/>
                  </a:moveTo>
                  <a:cubicBezTo>
                    <a:pt x="321" y="970"/>
                    <a:pt x="323" y="968"/>
                    <a:pt x="325" y="967"/>
                  </a:cubicBezTo>
                  <a:cubicBezTo>
                    <a:pt x="324" y="971"/>
                    <a:pt x="323" y="976"/>
                    <a:pt x="321" y="980"/>
                  </a:cubicBezTo>
                  <a:cubicBezTo>
                    <a:pt x="321" y="981"/>
                    <a:pt x="320" y="981"/>
                    <a:pt x="319" y="982"/>
                  </a:cubicBezTo>
                  <a:cubicBezTo>
                    <a:pt x="312" y="987"/>
                    <a:pt x="306" y="992"/>
                    <a:pt x="299" y="997"/>
                  </a:cubicBezTo>
                  <a:cubicBezTo>
                    <a:pt x="301" y="992"/>
                    <a:pt x="303" y="986"/>
                    <a:pt x="304" y="981"/>
                  </a:cubicBezTo>
                  <a:cubicBezTo>
                    <a:pt x="309" y="977"/>
                    <a:pt x="314" y="974"/>
                    <a:pt x="319" y="971"/>
                  </a:cubicBezTo>
                  <a:moveTo>
                    <a:pt x="330" y="963"/>
                  </a:moveTo>
                  <a:cubicBezTo>
                    <a:pt x="338" y="958"/>
                    <a:pt x="345" y="953"/>
                    <a:pt x="352" y="948"/>
                  </a:cubicBezTo>
                  <a:cubicBezTo>
                    <a:pt x="351" y="953"/>
                    <a:pt x="349" y="957"/>
                    <a:pt x="347" y="962"/>
                  </a:cubicBezTo>
                  <a:cubicBezTo>
                    <a:pt x="340" y="967"/>
                    <a:pt x="333" y="972"/>
                    <a:pt x="326" y="976"/>
                  </a:cubicBezTo>
                  <a:cubicBezTo>
                    <a:pt x="328" y="972"/>
                    <a:pt x="329" y="968"/>
                    <a:pt x="330" y="963"/>
                  </a:cubicBezTo>
                  <a:moveTo>
                    <a:pt x="344" y="968"/>
                  </a:moveTo>
                  <a:cubicBezTo>
                    <a:pt x="343" y="971"/>
                    <a:pt x="341" y="974"/>
                    <a:pt x="340" y="977"/>
                  </a:cubicBezTo>
                  <a:cubicBezTo>
                    <a:pt x="338" y="983"/>
                    <a:pt x="335" y="989"/>
                    <a:pt x="333" y="995"/>
                  </a:cubicBezTo>
                  <a:cubicBezTo>
                    <a:pt x="333" y="996"/>
                    <a:pt x="333" y="997"/>
                    <a:pt x="332" y="998"/>
                  </a:cubicBezTo>
                  <a:cubicBezTo>
                    <a:pt x="327" y="1001"/>
                    <a:pt x="322" y="1004"/>
                    <a:pt x="316" y="1007"/>
                  </a:cubicBezTo>
                  <a:cubicBezTo>
                    <a:pt x="319" y="999"/>
                    <a:pt x="322" y="990"/>
                    <a:pt x="325" y="981"/>
                  </a:cubicBezTo>
                  <a:cubicBezTo>
                    <a:pt x="331" y="977"/>
                    <a:pt x="338" y="972"/>
                    <a:pt x="344" y="968"/>
                  </a:cubicBezTo>
                  <a:moveTo>
                    <a:pt x="341" y="985"/>
                  </a:moveTo>
                  <a:cubicBezTo>
                    <a:pt x="344" y="977"/>
                    <a:pt x="347" y="970"/>
                    <a:pt x="350" y="963"/>
                  </a:cubicBezTo>
                  <a:cubicBezTo>
                    <a:pt x="360" y="957"/>
                    <a:pt x="369" y="950"/>
                    <a:pt x="379" y="943"/>
                  </a:cubicBezTo>
                  <a:cubicBezTo>
                    <a:pt x="376" y="952"/>
                    <a:pt x="374" y="961"/>
                    <a:pt x="371" y="969"/>
                  </a:cubicBezTo>
                  <a:cubicBezTo>
                    <a:pt x="370" y="970"/>
                    <a:pt x="370" y="972"/>
                    <a:pt x="370" y="973"/>
                  </a:cubicBezTo>
                  <a:cubicBezTo>
                    <a:pt x="365" y="977"/>
                    <a:pt x="360" y="980"/>
                    <a:pt x="355" y="983"/>
                  </a:cubicBezTo>
                  <a:cubicBezTo>
                    <a:pt x="350" y="987"/>
                    <a:pt x="344" y="991"/>
                    <a:pt x="338" y="994"/>
                  </a:cubicBezTo>
                  <a:cubicBezTo>
                    <a:pt x="339" y="991"/>
                    <a:pt x="340" y="987"/>
                    <a:pt x="341" y="985"/>
                  </a:cubicBezTo>
                  <a:moveTo>
                    <a:pt x="379" y="953"/>
                  </a:moveTo>
                  <a:cubicBezTo>
                    <a:pt x="380" y="949"/>
                    <a:pt x="382" y="944"/>
                    <a:pt x="383" y="940"/>
                  </a:cubicBezTo>
                  <a:cubicBezTo>
                    <a:pt x="388" y="936"/>
                    <a:pt x="394" y="932"/>
                    <a:pt x="399" y="929"/>
                  </a:cubicBezTo>
                  <a:cubicBezTo>
                    <a:pt x="401" y="927"/>
                    <a:pt x="403" y="926"/>
                    <a:pt x="404" y="925"/>
                  </a:cubicBezTo>
                  <a:cubicBezTo>
                    <a:pt x="404" y="927"/>
                    <a:pt x="403" y="930"/>
                    <a:pt x="402" y="932"/>
                  </a:cubicBezTo>
                  <a:cubicBezTo>
                    <a:pt x="399" y="940"/>
                    <a:pt x="396" y="948"/>
                    <a:pt x="394" y="957"/>
                  </a:cubicBezTo>
                  <a:cubicBezTo>
                    <a:pt x="387" y="961"/>
                    <a:pt x="381" y="965"/>
                    <a:pt x="374" y="970"/>
                  </a:cubicBezTo>
                  <a:cubicBezTo>
                    <a:pt x="376" y="964"/>
                    <a:pt x="377" y="958"/>
                    <a:pt x="379" y="953"/>
                  </a:cubicBezTo>
                  <a:moveTo>
                    <a:pt x="403" y="938"/>
                  </a:moveTo>
                  <a:cubicBezTo>
                    <a:pt x="405" y="932"/>
                    <a:pt x="407" y="927"/>
                    <a:pt x="409" y="921"/>
                  </a:cubicBezTo>
                  <a:cubicBezTo>
                    <a:pt x="415" y="916"/>
                    <a:pt x="422" y="911"/>
                    <a:pt x="428" y="906"/>
                  </a:cubicBezTo>
                  <a:cubicBezTo>
                    <a:pt x="426" y="916"/>
                    <a:pt x="423" y="925"/>
                    <a:pt x="420" y="934"/>
                  </a:cubicBezTo>
                  <a:cubicBezTo>
                    <a:pt x="420" y="936"/>
                    <a:pt x="419" y="937"/>
                    <a:pt x="418" y="939"/>
                  </a:cubicBezTo>
                  <a:cubicBezTo>
                    <a:pt x="412" y="944"/>
                    <a:pt x="405" y="949"/>
                    <a:pt x="398" y="953"/>
                  </a:cubicBezTo>
                  <a:cubicBezTo>
                    <a:pt x="400" y="948"/>
                    <a:pt x="402" y="943"/>
                    <a:pt x="403" y="938"/>
                  </a:cubicBezTo>
                  <a:moveTo>
                    <a:pt x="432" y="892"/>
                  </a:moveTo>
                  <a:cubicBezTo>
                    <a:pt x="431" y="895"/>
                    <a:pt x="431" y="898"/>
                    <a:pt x="430" y="900"/>
                  </a:cubicBezTo>
                  <a:cubicBezTo>
                    <a:pt x="424" y="905"/>
                    <a:pt x="417" y="910"/>
                    <a:pt x="411" y="915"/>
                  </a:cubicBezTo>
                  <a:cubicBezTo>
                    <a:pt x="412" y="911"/>
                    <a:pt x="413" y="907"/>
                    <a:pt x="415" y="902"/>
                  </a:cubicBezTo>
                  <a:cubicBezTo>
                    <a:pt x="421" y="898"/>
                    <a:pt x="427" y="893"/>
                    <a:pt x="433" y="888"/>
                  </a:cubicBezTo>
                  <a:cubicBezTo>
                    <a:pt x="433" y="890"/>
                    <a:pt x="432" y="891"/>
                    <a:pt x="432" y="892"/>
                  </a:cubicBezTo>
                  <a:moveTo>
                    <a:pt x="406" y="919"/>
                  </a:moveTo>
                  <a:cubicBezTo>
                    <a:pt x="403" y="921"/>
                    <a:pt x="400" y="923"/>
                    <a:pt x="397" y="925"/>
                  </a:cubicBezTo>
                  <a:cubicBezTo>
                    <a:pt x="393" y="929"/>
                    <a:pt x="389" y="932"/>
                    <a:pt x="385" y="935"/>
                  </a:cubicBezTo>
                  <a:cubicBezTo>
                    <a:pt x="386" y="930"/>
                    <a:pt x="388" y="926"/>
                    <a:pt x="389" y="921"/>
                  </a:cubicBezTo>
                  <a:cubicBezTo>
                    <a:pt x="393" y="918"/>
                    <a:pt x="398" y="915"/>
                    <a:pt x="402" y="911"/>
                  </a:cubicBezTo>
                  <a:cubicBezTo>
                    <a:pt x="405" y="909"/>
                    <a:pt x="408" y="907"/>
                    <a:pt x="411" y="905"/>
                  </a:cubicBezTo>
                  <a:cubicBezTo>
                    <a:pt x="409" y="910"/>
                    <a:pt x="408" y="914"/>
                    <a:pt x="406" y="919"/>
                  </a:cubicBezTo>
                  <a:moveTo>
                    <a:pt x="382" y="931"/>
                  </a:moveTo>
                  <a:cubicBezTo>
                    <a:pt x="382" y="933"/>
                    <a:pt x="381" y="936"/>
                    <a:pt x="380" y="938"/>
                  </a:cubicBezTo>
                  <a:cubicBezTo>
                    <a:pt x="371" y="944"/>
                    <a:pt x="362" y="951"/>
                    <a:pt x="353" y="957"/>
                  </a:cubicBezTo>
                  <a:cubicBezTo>
                    <a:pt x="355" y="953"/>
                    <a:pt x="356" y="949"/>
                    <a:pt x="358" y="944"/>
                  </a:cubicBezTo>
                  <a:cubicBezTo>
                    <a:pt x="367" y="938"/>
                    <a:pt x="376" y="931"/>
                    <a:pt x="385" y="925"/>
                  </a:cubicBezTo>
                  <a:cubicBezTo>
                    <a:pt x="384" y="927"/>
                    <a:pt x="383" y="929"/>
                    <a:pt x="382" y="931"/>
                  </a:cubicBezTo>
                  <a:moveTo>
                    <a:pt x="360" y="937"/>
                  </a:moveTo>
                  <a:cubicBezTo>
                    <a:pt x="363" y="927"/>
                    <a:pt x="366" y="917"/>
                    <a:pt x="368" y="907"/>
                  </a:cubicBezTo>
                  <a:cubicBezTo>
                    <a:pt x="377" y="901"/>
                    <a:pt x="385" y="895"/>
                    <a:pt x="393" y="889"/>
                  </a:cubicBezTo>
                  <a:cubicBezTo>
                    <a:pt x="392" y="898"/>
                    <a:pt x="389" y="908"/>
                    <a:pt x="387" y="918"/>
                  </a:cubicBezTo>
                  <a:cubicBezTo>
                    <a:pt x="378" y="924"/>
                    <a:pt x="369" y="931"/>
                    <a:pt x="360" y="937"/>
                  </a:cubicBezTo>
                  <a:moveTo>
                    <a:pt x="356" y="936"/>
                  </a:moveTo>
                  <a:cubicBezTo>
                    <a:pt x="356" y="938"/>
                    <a:pt x="355" y="939"/>
                    <a:pt x="355" y="941"/>
                  </a:cubicBezTo>
                  <a:cubicBezTo>
                    <a:pt x="347" y="947"/>
                    <a:pt x="340" y="952"/>
                    <a:pt x="332" y="957"/>
                  </a:cubicBezTo>
                  <a:cubicBezTo>
                    <a:pt x="334" y="948"/>
                    <a:pt x="337" y="938"/>
                    <a:pt x="339" y="929"/>
                  </a:cubicBezTo>
                  <a:cubicBezTo>
                    <a:pt x="347" y="922"/>
                    <a:pt x="355" y="916"/>
                    <a:pt x="364" y="910"/>
                  </a:cubicBezTo>
                  <a:cubicBezTo>
                    <a:pt x="361" y="919"/>
                    <a:pt x="359" y="927"/>
                    <a:pt x="356" y="936"/>
                  </a:cubicBezTo>
                  <a:moveTo>
                    <a:pt x="358" y="854"/>
                  </a:moveTo>
                  <a:cubicBezTo>
                    <a:pt x="359" y="854"/>
                    <a:pt x="359" y="855"/>
                    <a:pt x="359" y="855"/>
                  </a:cubicBezTo>
                  <a:cubicBezTo>
                    <a:pt x="359" y="855"/>
                    <a:pt x="358" y="854"/>
                    <a:pt x="358" y="854"/>
                  </a:cubicBezTo>
                  <a:cubicBezTo>
                    <a:pt x="358" y="854"/>
                    <a:pt x="358" y="854"/>
                    <a:pt x="358" y="854"/>
                  </a:cubicBezTo>
                  <a:moveTo>
                    <a:pt x="353" y="842"/>
                  </a:moveTo>
                  <a:cubicBezTo>
                    <a:pt x="353" y="843"/>
                    <a:pt x="353" y="843"/>
                    <a:pt x="353" y="843"/>
                  </a:cubicBezTo>
                  <a:cubicBezTo>
                    <a:pt x="344" y="848"/>
                    <a:pt x="335" y="852"/>
                    <a:pt x="326" y="856"/>
                  </a:cubicBezTo>
                  <a:cubicBezTo>
                    <a:pt x="326" y="853"/>
                    <a:pt x="325" y="850"/>
                    <a:pt x="325" y="847"/>
                  </a:cubicBezTo>
                  <a:cubicBezTo>
                    <a:pt x="333" y="843"/>
                    <a:pt x="342" y="840"/>
                    <a:pt x="351" y="836"/>
                  </a:cubicBezTo>
                  <a:cubicBezTo>
                    <a:pt x="351" y="838"/>
                    <a:pt x="352" y="840"/>
                    <a:pt x="353" y="842"/>
                  </a:cubicBezTo>
                  <a:moveTo>
                    <a:pt x="322" y="851"/>
                  </a:moveTo>
                  <a:cubicBezTo>
                    <a:pt x="323" y="853"/>
                    <a:pt x="323" y="856"/>
                    <a:pt x="323" y="858"/>
                  </a:cubicBezTo>
                  <a:cubicBezTo>
                    <a:pt x="318" y="860"/>
                    <a:pt x="313" y="863"/>
                    <a:pt x="308" y="866"/>
                  </a:cubicBezTo>
                  <a:cubicBezTo>
                    <a:pt x="308" y="865"/>
                    <a:pt x="308" y="866"/>
                    <a:pt x="308" y="866"/>
                  </a:cubicBezTo>
                  <a:cubicBezTo>
                    <a:pt x="307" y="866"/>
                    <a:pt x="307" y="866"/>
                    <a:pt x="307" y="866"/>
                  </a:cubicBezTo>
                  <a:cubicBezTo>
                    <a:pt x="306" y="863"/>
                    <a:pt x="306" y="859"/>
                    <a:pt x="305" y="855"/>
                  </a:cubicBezTo>
                  <a:cubicBezTo>
                    <a:pt x="311" y="853"/>
                    <a:pt x="316" y="851"/>
                    <a:pt x="322" y="848"/>
                  </a:cubicBezTo>
                  <a:cubicBezTo>
                    <a:pt x="322" y="849"/>
                    <a:pt x="322" y="850"/>
                    <a:pt x="322" y="851"/>
                  </a:cubicBezTo>
                  <a:moveTo>
                    <a:pt x="310" y="878"/>
                  </a:moveTo>
                  <a:cubicBezTo>
                    <a:pt x="310" y="879"/>
                    <a:pt x="310" y="880"/>
                    <a:pt x="310" y="881"/>
                  </a:cubicBezTo>
                  <a:cubicBezTo>
                    <a:pt x="310" y="880"/>
                    <a:pt x="310" y="879"/>
                    <a:pt x="309" y="878"/>
                  </a:cubicBezTo>
                  <a:cubicBezTo>
                    <a:pt x="310" y="878"/>
                    <a:pt x="310" y="878"/>
                    <a:pt x="310" y="878"/>
                  </a:cubicBezTo>
                  <a:moveTo>
                    <a:pt x="311" y="890"/>
                  </a:moveTo>
                  <a:cubicBezTo>
                    <a:pt x="312" y="892"/>
                    <a:pt x="314" y="891"/>
                    <a:pt x="314" y="889"/>
                  </a:cubicBezTo>
                  <a:cubicBezTo>
                    <a:pt x="313" y="885"/>
                    <a:pt x="313" y="881"/>
                    <a:pt x="312" y="877"/>
                  </a:cubicBezTo>
                  <a:cubicBezTo>
                    <a:pt x="314" y="876"/>
                    <a:pt x="316" y="875"/>
                    <a:pt x="319" y="874"/>
                  </a:cubicBezTo>
                  <a:cubicBezTo>
                    <a:pt x="319" y="890"/>
                    <a:pt x="317" y="906"/>
                    <a:pt x="314" y="922"/>
                  </a:cubicBezTo>
                  <a:cubicBezTo>
                    <a:pt x="314" y="922"/>
                    <a:pt x="314" y="922"/>
                    <a:pt x="314" y="922"/>
                  </a:cubicBezTo>
                  <a:cubicBezTo>
                    <a:pt x="308" y="927"/>
                    <a:pt x="302" y="931"/>
                    <a:pt x="296" y="935"/>
                  </a:cubicBezTo>
                  <a:cubicBezTo>
                    <a:pt x="300" y="917"/>
                    <a:pt x="303" y="900"/>
                    <a:pt x="305" y="882"/>
                  </a:cubicBezTo>
                  <a:cubicBezTo>
                    <a:pt x="305" y="881"/>
                    <a:pt x="305" y="881"/>
                    <a:pt x="305" y="881"/>
                  </a:cubicBezTo>
                  <a:cubicBezTo>
                    <a:pt x="305" y="880"/>
                    <a:pt x="306" y="880"/>
                    <a:pt x="307" y="880"/>
                  </a:cubicBezTo>
                  <a:cubicBezTo>
                    <a:pt x="308" y="883"/>
                    <a:pt x="309" y="887"/>
                    <a:pt x="311" y="890"/>
                  </a:cubicBezTo>
                  <a:moveTo>
                    <a:pt x="303" y="882"/>
                  </a:moveTo>
                  <a:cubicBezTo>
                    <a:pt x="300" y="900"/>
                    <a:pt x="297" y="919"/>
                    <a:pt x="292" y="938"/>
                  </a:cubicBezTo>
                  <a:cubicBezTo>
                    <a:pt x="291" y="939"/>
                    <a:pt x="290" y="940"/>
                    <a:pt x="288" y="940"/>
                  </a:cubicBezTo>
                  <a:cubicBezTo>
                    <a:pt x="284" y="944"/>
                    <a:pt x="279" y="947"/>
                    <a:pt x="274" y="950"/>
                  </a:cubicBezTo>
                  <a:cubicBezTo>
                    <a:pt x="276" y="944"/>
                    <a:pt x="277" y="938"/>
                    <a:pt x="278" y="932"/>
                  </a:cubicBezTo>
                  <a:cubicBezTo>
                    <a:pt x="279" y="931"/>
                    <a:pt x="281" y="930"/>
                    <a:pt x="282" y="929"/>
                  </a:cubicBezTo>
                  <a:cubicBezTo>
                    <a:pt x="283" y="928"/>
                    <a:pt x="283" y="927"/>
                    <a:pt x="282" y="927"/>
                  </a:cubicBezTo>
                  <a:cubicBezTo>
                    <a:pt x="281" y="927"/>
                    <a:pt x="280" y="928"/>
                    <a:pt x="278" y="928"/>
                  </a:cubicBezTo>
                  <a:cubicBezTo>
                    <a:pt x="279" y="923"/>
                    <a:pt x="279" y="917"/>
                    <a:pt x="279" y="912"/>
                  </a:cubicBezTo>
                  <a:cubicBezTo>
                    <a:pt x="279" y="908"/>
                    <a:pt x="280" y="903"/>
                    <a:pt x="280" y="899"/>
                  </a:cubicBezTo>
                  <a:cubicBezTo>
                    <a:pt x="282" y="904"/>
                    <a:pt x="284" y="909"/>
                    <a:pt x="287" y="912"/>
                  </a:cubicBezTo>
                  <a:cubicBezTo>
                    <a:pt x="288" y="913"/>
                    <a:pt x="290" y="913"/>
                    <a:pt x="290" y="911"/>
                  </a:cubicBezTo>
                  <a:cubicBezTo>
                    <a:pt x="289" y="906"/>
                    <a:pt x="288" y="902"/>
                    <a:pt x="285" y="898"/>
                  </a:cubicBezTo>
                  <a:cubicBezTo>
                    <a:pt x="284" y="897"/>
                    <a:pt x="283" y="898"/>
                    <a:pt x="283" y="898"/>
                  </a:cubicBezTo>
                  <a:cubicBezTo>
                    <a:pt x="285" y="901"/>
                    <a:pt x="286" y="903"/>
                    <a:pt x="286" y="905"/>
                  </a:cubicBezTo>
                  <a:cubicBezTo>
                    <a:pt x="284" y="901"/>
                    <a:pt x="282" y="897"/>
                    <a:pt x="281" y="892"/>
                  </a:cubicBezTo>
                  <a:cubicBezTo>
                    <a:pt x="288" y="889"/>
                    <a:pt x="296" y="885"/>
                    <a:pt x="303" y="882"/>
                  </a:cubicBezTo>
                  <a:cubicBezTo>
                    <a:pt x="303" y="882"/>
                    <a:pt x="303" y="882"/>
                    <a:pt x="303" y="882"/>
                  </a:cubicBezTo>
                  <a:moveTo>
                    <a:pt x="277" y="909"/>
                  </a:moveTo>
                  <a:cubicBezTo>
                    <a:pt x="276" y="916"/>
                    <a:pt x="277" y="923"/>
                    <a:pt x="275" y="929"/>
                  </a:cubicBezTo>
                  <a:cubicBezTo>
                    <a:pt x="268" y="933"/>
                    <a:pt x="262" y="939"/>
                    <a:pt x="256" y="943"/>
                  </a:cubicBezTo>
                  <a:cubicBezTo>
                    <a:pt x="253" y="945"/>
                    <a:pt x="250" y="948"/>
                    <a:pt x="247" y="950"/>
                  </a:cubicBezTo>
                  <a:cubicBezTo>
                    <a:pt x="247" y="949"/>
                    <a:pt x="247" y="948"/>
                    <a:pt x="248" y="947"/>
                  </a:cubicBezTo>
                  <a:cubicBezTo>
                    <a:pt x="250" y="936"/>
                    <a:pt x="252" y="925"/>
                    <a:pt x="252" y="913"/>
                  </a:cubicBezTo>
                  <a:cubicBezTo>
                    <a:pt x="252" y="912"/>
                    <a:pt x="253" y="912"/>
                    <a:pt x="253" y="911"/>
                  </a:cubicBezTo>
                  <a:cubicBezTo>
                    <a:pt x="253" y="915"/>
                    <a:pt x="254" y="917"/>
                    <a:pt x="254" y="917"/>
                  </a:cubicBezTo>
                  <a:cubicBezTo>
                    <a:pt x="253" y="917"/>
                    <a:pt x="253" y="918"/>
                    <a:pt x="253" y="919"/>
                  </a:cubicBezTo>
                  <a:cubicBezTo>
                    <a:pt x="254" y="919"/>
                    <a:pt x="255" y="920"/>
                    <a:pt x="255" y="920"/>
                  </a:cubicBezTo>
                  <a:cubicBezTo>
                    <a:pt x="256" y="921"/>
                    <a:pt x="257" y="920"/>
                    <a:pt x="257" y="919"/>
                  </a:cubicBezTo>
                  <a:cubicBezTo>
                    <a:pt x="258" y="914"/>
                    <a:pt x="256" y="910"/>
                    <a:pt x="255" y="905"/>
                  </a:cubicBezTo>
                  <a:cubicBezTo>
                    <a:pt x="263" y="901"/>
                    <a:pt x="271" y="897"/>
                    <a:pt x="279" y="893"/>
                  </a:cubicBezTo>
                  <a:cubicBezTo>
                    <a:pt x="278" y="899"/>
                    <a:pt x="277" y="904"/>
                    <a:pt x="277" y="909"/>
                  </a:cubicBezTo>
                  <a:moveTo>
                    <a:pt x="224" y="926"/>
                  </a:moveTo>
                  <a:cubicBezTo>
                    <a:pt x="224" y="924"/>
                    <a:pt x="223" y="921"/>
                    <a:pt x="222" y="919"/>
                  </a:cubicBezTo>
                  <a:cubicBezTo>
                    <a:pt x="223" y="919"/>
                    <a:pt x="224" y="918"/>
                    <a:pt x="225" y="918"/>
                  </a:cubicBezTo>
                  <a:cubicBezTo>
                    <a:pt x="225" y="921"/>
                    <a:pt x="224" y="923"/>
                    <a:pt x="224" y="926"/>
                  </a:cubicBezTo>
                  <a:moveTo>
                    <a:pt x="224" y="935"/>
                  </a:moveTo>
                  <a:cubicBezTo>
                    <a:pt x="224" y="935"/>
                    <a:pt x="224" y="935"/>
                    <a:pt x="224" y="935"/>
                  </a:cubicBezTo>
                  <a:cubicBezTo>
                    <a:pt x="223" y="936"/>
                    <a:pt x="223" y="936"/>
                    <a:pt x="223" y="937"/>
                  </a:cubicBezTo>
                  <a:cubicBezTo>
                    <a:pt x="223" y="937"/>
                    <a:pt x="223" y="937"/>
                    <a:pt x="223" y="937"/>
                  </a:cubicBezTo>
                  <a:cubicBezTo>
                    <a:pt x="223" y="943"/>
                    <a:pt x="222" y="949"/>
                    <a:pt x="220" y="956"/>
                  </a:cubicBezTo>
                  <a:cubicBezTo>
                    <a:pt x="219" y="962"/>
                    <a:pt x="217" y="968"/>
                    <a:pt x="215" y="974"/>
                  </a:cubicBezTo>
                  <a:cubicBezTo>
                    <a:pt x="209" y="980"/>
                    <a:pt x="202" y="986"/>
                    <a:pt x="196" y="993"/>
                  </a:cubicBezTo>
                  <a:cubicBezTo>
                    <a:pt x="196" y="993"/>
                    <a:pt x="196" y="993"/>
                    <a:pt x="196" y="993"/>
                  </a:cubicBezTo>
                  <a:cubicBezTo>
                    <a:pt x="197" y="985"/>
                    <a:pt x="199" y="977"/>
                    <a:pt x="201" y="970"/>
                  </a:cubicBezTo>
                  <a:cubicBezTo>
                    <a:pt x="201" y="966"/>
                    <a:pt x="202" y="963"/>
                    <a:pt x="203" y="959"/>
                  </a:cubicBezTo>
                  <a:cubicBezTo>
                    <a:pt x="203" y="959"/>
                    <a:pt x="203" y="959"/>
                    <a:pt x="203" y="959"/>
                  </a:cubicBezTo>
                  <a:cubicBezTo>
                    <a:pt x="204" y="960"/>
                    <a:pt x="205" y="959"/>
                    <a:pt x="205" y="958"/>
                  </a:cubicBezTo>
                  <a:cubicBezTo>
                    <a:pt x="205" y="955"/>
                    <a:pt x="205" y="953"/>
                    <a:pt x="204" y="950"/>
                  </a:cubicBezTo>
                  <a:cubicBezTo>
                    <a:pt x="205" y="942"/>
                    <a:pt x="206" y="934"/>
                    <a:pt x="207" y="925"/>
                  </a:cubicBezTo>
                  <a:cubicBezTo>
                    <a:pt x="211" y="924"/>
                    <a:pt x="215" y="922"/>
                    <a:pt x="219" y="920"/>
                  </a:cubicBezTo>
                  <a:cubicBezTo>
                    <a:pt x="220" y="925"/>
                    <a:pt x="222" y="930"/>
                    <a:pt x="224" y="935"/>
                  </a:cubicBezTo>
                  <a:moveTo>
                    <a:pt x="202" y="945"/>
                  </a:moveTo>
                  <a:cubicBezTo>
                    <a:pt x="201" y="943"/>
                    <a:pt x="201" y="942"/>
                    <a:pt x="200" y="940"/>
                  </a:cubicBezTo>
                  <a:cubicBezTo>
                    <a:pt x="200" y="940"/>
                    <a:pt x="200" y="940"/>
                    <a:pt x="200" y="940"/>
                  </a:cubicBezTo>
                  <a:cubicBezTo>
                    <a:pt x="200" y="939"/>
                    <a:pt x="199" y="937"/>
                    <a:pt x="199" y="936"/>
                  </a:cubicBezTo>
                  <a:cubicBezTo>
                    <a:pt x="198" y="934"/>
                    <a:pt x="198" y="931"/>
                    <a:pt x="197" y="929"/>
                  </a:cubicBezTo>
                  <a:cubicBezTo>
                    <a:pt x="199" y="928"/>
                    <a:pt x="202" y="927"/>
                    <a:pt x="204" y="926"/>
                  </a:cubicBezTo>
                  <a:cubicBezTo>
                    <a:pt x="203" y="932"/>
                    <a:pt x="203" y="939"/>
                    <a:pt x="202" y="945"/>
                  </a:cubicBezTo>
                  <a:moveTo>
                    <a:pt x="140" y="941"/>
                  </a:moveTo>
                  <a:cubicBezTo>
                    <a:pt x="141" y="944"/>
                    <a:pt x="141" y="948"/>
                    <a:pt x="141" y="951"/>
                  </a:cubicBezTo>
                  <a:cubicBezTo>
                    <a:pt x="141" y="950"/>
                    <a:pt x="140" y="949"/>
                    <a:pt x="139" y="947"/>
                  </a:cubicBezTo>
                  <a:cubicBezTo>
                    <a:pt x="138" y="946"/>
                    <a:pt x="136" y="947"/>
                    <a:pt x="137" y="949"/>
                  </a:cubicBezTo>
                  <a:cubicBezTo>
                    <a:pt x="141" y="956"/>
                    <a:pt x="138" y="964"/>
                    <a:pt x="136" y="971"/>
                  </a:cubicBezTo>
                  <a:cubicBezTo>
                    <a:pt x="130" y="976"/>
                    <a:pt x="124" y="981"/>
                    <a:pt x="118" y="987"/>
                  </a:cubicBezTo>
                  <a:cubicBezTo>
                    <a:pt x="118" y="987"/>
                    <a:pt x="117" y="988"/>
                    <a:pt x="117" y="988"/>
                  </a:cubicBezTo>
                  <a:cubicBezTo>
                    <a:pt x="118" y="979"/>
                    <a:pt x="119" y="969"/>
                    <a:pt x="119" y="960"/>
                  </a:cubicBezTo>
                  <a:cubicBezTo>
                    <a:pt x="119" y="960"/>
                    <a:pt x="119" y="959"/>
                    <a:pt x="119" y="959"/>
                  </a:cubicBezTo>
                  <a:cubicBezTo>
                    <a:pt x="118" y="953"/>
                    <a:pt x="116" y="947"/>
                    <a:pt x="115" y="941"/>
                  </a:cubicBezTo>
                  <a:cubicBezTo>
                    <a:pt x="117" y="939"/>
                    <a:pt x="118" y="938"/>
                    <a:pt x="120" y="936"/>
                  </a:cubicBezTo>
                  <a:cubicBezTo>
                    <a:pt x="125" y="930"/>
                    <a:pt x="131" y="928"/>
                    <a:pt x="138" y="927"/>
                  </a:cubicBezTo>
                  <a:cubicBezTo>
                    <a:pt x="139" y="932"/>
                    <a:pt x="140" y="936"/>
                    <a:pt x="140" y="941"/>
                  </a:cubicBezTo>
                  <a:moveTo>
                    <a:pt x="89" y="1018"/>
                  </a:moveTo>
                  <a:cubicBezTo>
                    <a:pt x="90" y="1012"/>
                    <a:pt x="91" y="1006"/>
                    <a:pt x="92" y="1000"/>
                  </a:cubicBezTo>
                  <a:cubicBezTo>
                    <a:pt x="92" y="1001"/>
                    <a:pt x="92" y="1002"/>
                    <a:pt x="92" y="1004"/>
                  </a:cubicBezTo>
                  <a:cubicBezTo>
                    <a:pt x="92" y="1007"/>
                    <a:pt x="92" y="1011"/>
                    <a:pt x="92" y="1014"/>
                  </a:cubicBezTo>
                  <a:cubicBezTo>
                    <a:pt x="91" y="1016"/>
                    <a:pt x="90" y="1017"/>
                    <a:pt x="89" y="1018"/>
                  </a:cubicBezTo>
                  <a:moveTo>
                    <a:pt x="86" y="1069"/>
                  </a:moveTo>
                  <a:cubicBezTo>
                    <a:pt x="84" y="1079"/>
                    <a:pt x="81" y="1090"/>
                    <a:pt x="77" y="1100"/>
                  </a:cubicBezTo>
                  <a:cubicBezTo>
                    <a:pt x="76" y="1103"/>
                    <a:pt x="74" y="1105"/>
                    <a:pt x="73" y="1108"/>
                  </a:cubicBezTo>
                  <a:cubicBezTo>
                    <a:pt x="70" y="1110"/>
                    <a:pt x="66" y="1112"/>
                    <a:pt x="63" y="1114"/>
                  </a:cubicBezTo>
                  <a:cubicBezTo>
                    <a:pt x="65" y="1109"/>
                    <a:pt x="68" y="1104"/>
                    <a:pt x="70" y="1098"/>
                  </a:cubicBezTo>
                  <a:cubicBezTo>
                    <a:pt x="72" y="1092"/>
                    <a:pt x="74" y="1086"/>
                    <a:pt x="76" y="1080"/>
                  </a:cubicBezTo>
                  <a:cubicBezTo>
                    <a:pt x="79" y="1076"/>
                    <a:pt x="83" y="1073"/>
                    <a:pt x="86" y="1069"/>
                  </a:cubicBezTo>
                  <a:moveTo>
                    <a:pt x="66" y="1116"/>
                  </a:moveTo>
                  <a:cubicBezTo>
                    <a:pt x="65" y="1117"/>
                    <a:pt x="64" y="1118"/>
                    <a:pt x="63" y="1119"/>
                  </a:cubicBezTo>
                  <a:cubicBezTo>
                    <a:pt x="64" y="1118"/>
                    <a:pt x="65" y="1117"/>
                    <a:pt x="66" y="1116"/>
                  </a:cubicBezTo>
                  <a:moveTo>
                    <a:pt x="113" y="1077"/>
                  </a:moveTo>
                  <a:cubicBezTo>
                    <a:pt x="123" y="1068"/>
                    <a:pt x="132" y="1058"/>
                    <a:pt x="142" y="1048"/>
                  </a:cubicBezTo>
                  <a:cubicBezTo>
                    <a:pt x="140" y="1054"/>
                    <a:pt x="138" y="1060"/>
                    <a:pt x="137" y="1066"/>
                  </a:cubicBezTo>
                  <a:cubicBezTo>
                    <a:pt x="130" y="1072"/>
                    <a:pt x="124" y="1077"/>
                    <a:pt x="118" y="1083"/>
                  </a:cubicBezTo>
                  <a:cubicBezTo>
                    <a:pt x="115" y="1085"/>
                    <a:pt x="112" y="1088"/>
                    <a:pt x="109" y="1090"/>
                  </a:cubicBezTo>
                  <a:cubicBezTo>
                    <a:pt x="110" y="1086"/>
                    <a:pt x="112" y="1082"/>
                    <a:pt x="113" y="1077"/>
                  </a:cubicBezTo>
                  <a:moveTo>
                    <a:pt x="161" y="1049"/>
                  </a:moveTo>
                  <a:cubicBezTo>
                    <a:pt x="163" y="1047"/>
                    <a:pt x="166" y="1044"/>
                    <a:pt x="168" y="1042"/>
                  </a:cubicBezTo>
                  <a:cubicBezTo>
                    <a:pt x="167" y="1048"/>
                    <a:pt x="166" y="1055"/>
                    <a:pt x="165" y="1061"/>
                  </a:cubicBezTo>
                  <a:cubicBezTo>
                    <a:pt x="164" y="1058"/>
                    <a:pt x="163" y="1055"/>
                    <a:pt x="162" y="1052"/>
                  </a:cubicBezTo>
                  <a:cubicBezTo>
                    <a:pt x="162" y="1051"/>
                    <a:pt x="161" y="1052"/>
                    <a:pt x="162" y="1052"/>
                  </a:cubicBezTo>
                  <a:cubicBezTo>
                    <a:pt x="162" y="1055"/>
                    <a:pt x="162" y="1059"/>
                    <a:pt x="163" y="1064"/>
                  </a:cubicBezTo>
                  <a:cubicBezTo>
                    <a:pt x="160" y="1067"/>
                    <a:pt x="156" y="1069"/>
                    <a:pt x="152" y="1072"/>
                  </a:cubicBezTo>
                  <a:cubicBezTo>
                    <a:pt x="156" y="1065"/>
                    <a:pt x="158" y="1057"/>
                    <a:pt x="161" y="1049"/>
                  </a:cubicBezTo>
                  <a:moveTo>
                    <a:pt x="182" y="1063"/>
                  </a:moveTo>
                  <a:cubicBezTo>
                    <a:pt x="182" y="1059"/>
                    <a:pt x="183" y="1055"/>
                    <a:pt x="183" y="1051"/>
                  </a:cubicBezTo>
                  <a:cubicBezTo>
                    <a:pt x="183" y="1051"/>
                    <a:pt x="183" y="1051"/>
                    <a:pt x="183" y="1051"/>
                  </a:cubicBezTo>
                  <a:cubicBezTo>
                    <a:pt x="187" y="1048"/>
                    <a:pt x="191" y="1044"/>
                    <a:pt x="195" y="1041"/>
                  </a:cubicBezTo>
                  <a:cubicBezTo>
                    <a:pt x="194" y="1045"/>
                    <a:pt x="192" y="1049"/>
                    <a:pt x="190" y="1053"/>
                  </a:cubicBezTo>
                  <a:cubicBezTo>
                    <a:pt x="189" y="1055"/>
                    <a:pt x="188" y="1057"/>
                    <a:pt x="187" y="1060"/>
                  </a:cubicBezTo>
                  <a:cubicBezTo>
                    <a:pt x="185" y="1061"/>
                    <a:pt x="184" y="1062"/>
                    <a:pt x="182" y="1063"/>
                  </a:cubicBezTo>
                  <a:moveTo>
                    <a:pt x="228" y="1035"/>
                  </a:moveTo>
                  <a:cubicBezTo>
                    <a:pt x="231" y="1033"/>
                    <a:pt x="233" y="1031"/>
                    <a:pt x="236" y="1029"/>
                  </a:cubicBezTo>
                  <a:cubicBezTo>
                    <a:pt x="236" y="1029"/>
                    <a:pt x="237" y="1028"/>
                    <a:pt x="237" y="1028"/>
                  </a:cubicBezTo>
                  <a:cubicBezTo>
                    <a:pt x="237" y="1033"/>
                    <a:pt x="239" y="1037"/>
                    <a:pt x="241" y="1041"/>
                  </a:cubicBezTo>
                  <a:cubicBezTo>
                    <a:pt x="235" y="1044"/>
                    <a:pt x="230" y="1046"/>
                    <a:pt x="225" y="1048"/>
                  </a:cubicBezTo>
                  <a:cubicBezTo>
                    <a:pt x="226" y="1044"/>
                    <a:pt x="227" y="1039"/>
                    <a:pt x="228" y="1035"/>
                  </a:cubicBezTo>
                  <a:moveTo>
                    <a:pt x="257" y="1028"/>
                  </a:moveTo>
                  <a:cubicBezTo>
                    <a:pt x="256" y="1028"/>
                    <a:pt x="256" y="1028"/>
                    <a:pt x="255" y="1029"/>
                  </a:cubicBezTo>
                  <a:cubicBezTo>
                    <a:pt x="256" y="1028"/>
                    <a:pt x="256" y="1027"/>
                    <a:pt x="256" y="1026"/>
                  </a:cubicBezTo>
                  <a:cubicBezTo>
                    <a:pt x="256" y="1025"/>
                    <a:pt x="257" y="1024"/>
                    <a:pt x="257" y="1022"/>
                  </a:cubicBezTo>
                  <a:cubicBezTo>
                    <a:pt x="257" y="1024"/>
                    <a:pt x="257" y="1026"/>
                    <a:pt x="257" y="1028"/>
                  </a:cubicBezTo>
                  <a:moveTo>
                    <a:pt x="255" y="1032"/>
                  </a:moveTo>
                  <a:cubicBezTo>
                    <a:pt x="255" y="1032"/>
                    <a:pt x="256" y="1031"/>
                    <a:pt x="256" y="1031"/>
                  </a:cubicBezTo>
                  <a:cubicBezTo>
                    <a:pt x="256" y="1032"/>
                    <a:pt x="256" y="1033"/>
                    <a:pt x="256" y="1034"/>
                  </a:cubicBezTo>
                  <a:cubicBezTo>
                    <a:pt x="255" y="1034"/>
                    <a:pt x="255" y="1035"/>
                    <a:pt x="254" y="1035"/>
                  </a:cubicBezTo>
                  <a:cubicBezTo>
                    <a:pt x="254" y="1034"/>
                    <a:pt x="254" y="1033"/>
                    <a:pt x="255" y="1032"/>
                  </a:cubicBezTo>
                  <a:moveTo>
                    <a:pt x="258" y="1027"/>
                  </a:moveTo>
                  <a:cubicBezTo>
                    <a:pt x="258" y="1024"/>
                    <a:pt x="259" y="1021"/>
                    <a:pt x="259" y="1018"/>
                  </a:cubicBezTo>
                  <a:cubicBezTo>
                    <a:pt x="259" y="1018"/>
                    <a:pt x="259" y="1018"/>
                    <a:pt x="258" y="1018"/>
                  </a:cubicBezTo>
                  <a:cubicBezTo>
                    <a:pt x="259" y="1015"/>
                    <a:pt x="260" y="1013"/>
                    <a:pt x="260" y="1011"/>
                  </a:cubicBezTo>
                  <a:cubicBezTo>
                    <a:pt x="265" y="1007"/>
                    <a:pt x="270" y="1004"/>
                    <a:pt x="275" y="1000"/>
                  </a:cubicBezTo>
                  <a:cubicBezTo>
                    <a:pt x="273" y="1005"/>
                    <a:pt x="272" y="1009"/>
                    <a:pt x="271" y="1014"/>
                  </a:cubicBezTo>
                  <a:cubicBezTo>
                    <a:pt x="270" y="1016"/>
                    <a:pt x="270" y="1018"/>
                    <a:pt x="270" y="1019"/>
                  </a:cubicBezTo>
                  <a:cubicBezTo>
                    <a:pt x="266" y="1022"/>
                    <a:pt x="262" y="1024"/>
                    <a:pt x="258" y="1027"/>
                  </a:cubicBezTo>
                  <a:moveTo>
                    <a:pt x="280" y="997"/>
                  </a:moveTo>
                  <a:cubicBezTo>
                    <a:pt x="287" y="992"/>
                    <a:pt x="294" y="987"/>
                    <a:pt x="301" y="983"/>
                  </a:cubicBezTo>
                  <a:cubicBezTo>
                    <a:pt x="299" y="989"/>
                    <a:pt x="297" y="995"/>
                    <a:pt x="294" y="1001"/>
                  </a:cubicBezTo>
                  <a:cubicBezTo>
                    <a:pt x="288" y="1006"/>
                    <a:pt x="281" y="1011"/>
                    <a:pt x="274" y="1016"/>
                  </a:cubicBezTo>
                  <a:cubicBezTo>
                    <a:pt x="276" y="1010"/>
                    <a:pt x="278" y="1003"/>
                    <a:pt x="280" y="997"/>
                  </a:cubicBezTo>
                  <a:moveTo>
                    <a:pt x="281" y="1015"/>
                  </a:moveTo>
                  <a:cubicBezTo>
                    <a:pt x="285" y="1012"/>
                    <a:pt x="289" y="1009"/>
                    <a:pt x="293" y="1006"/>
                  </a:cubicBezTo>
                  <a:cubicBezTo>
                    <a:pt x="292" y="1006"/>
                    <a:pt x="292" y="1007"/>
                    <a:pt x="292" y="1007"/>
                  </a:cubicBezTo>
                  <a:cubicBezTo>
                    <a:pt x="291" y="1010"/>
                    <a:pt x="290" y="1015"/>
                    <a:pt x="288" y="1020"/>
                  </a:cubicBezTo>
                  <a:cubicBezTo>
                    <a:pt x="286" y="1021"/>
                    <a:pt x="283" y="1022"/>
                    <a:pt x="280" y="1023"/>
                  </a:cubicBezTo>
                  <a:cubicBezTo>
                    <a:pt x="280" y="1023"/>
                    <a:pt x="280" y="1022"/>
                    <a:pt x="280" y="1022"/>
                  </a:cubicBezTo>
                  <a:cubicBezTo>
                    <a:pt x="280" y="1019"/>
                    <a:pt x="281" y="1017"/>
                    <a:pt x="281" y="1015"/>
                  </a:cubicBezTo>
                  <a:moveTo>
                    <a:pt x="326" y="1005"/>
                  </a:moveTo>
                  <a:cubicBezTo>
                    <a:pt x="328" y="1004"/>
                    <a:pt x="329" y="1003"/>
                    <a:pt x="331" y="1002"/>
                  </a:cubicBezTo>
                  <a:cubicBezTo>
                    <a:pt x="331" y="1002"/>
                    <a:pt x="331" y="1002"/>
                    <a:pt x="331" y="1003"/>
                  </a:cubicBezTo>
                  <a:cubicBezTo>
                    <a:pt x="329" y="1003"/>
                    <a:pt x="328" y="1004"/>
                    <a:pt x="326" y="1005"/>
                  </a:cubicBezTo>
                  <a:moveTo>
                    <a:pt x="397" y="959"/>
                  </a:moveTo>
                  <a:cubicBezTo>
                    <a:pt x="403" y="954"/>
                    <a:pt x="410" y="949"/>
                    <a:pt x="417" y="945"/>
                  </a:cubicBezTo>
                  <a:cubicBezTo>
                    <a:pt x="415" y="948"/>
                    <a:pt x="414" y="952"/>
                    <a:pt x="413" y="955"/>
                  </a:cubicBezTo>
                  <a:cubicBezTo>
                    <a:pt x="413" y="956"/>
                    <a:pt x="412" y="957"/>
                    <a:pt x="412" y="958"/>
                  </a:cubicBezTo>
                  <a:cubicBezTo>
                    <a:pt x="406" y="961"/>
                    <a:pt x="400" y="965"/>
                    <a:pt x="394" y="968"/>
                  </a:cubicBezTo>
                  <a:cubicBezTo>
                    <a:pt x="395" y="965"/>
                    <a:pt x="396" y="962"/>
                    <a:pt x="397" y="959"/>
                  </a:cubicBezTo>
                  <a:moveTo>
                    <a:pt x="420" y="946"/>
                  </a:moveTo>
                  <a:cubicBezTo>
                    <a:pt x="421" y="944"/>
                    <a:pt x="421" y="943"/>
                    <a:pt x="422" y="941"/>
                  </a:cubicBezTo>
                  <a:cubicBezTo>
                    <a:pt x="430" y="935"/>
                    <a:pt x="439" y="928"/>
                    <a:pt x="448" y="922"/>
                  </a:cubicBezTo>
                  <a:cubicBezTo>
                    <a:pt x="446" y="927"/>
                    <a:pt x="444" y="933"/>
                    <a:pt x="442" y="939"/>
                  </a:cubicBezTo>
                  <a:cubicBezTo>
                    <a:pt x="438" y="942"/>
                    <a:pt x="433" y="945"/>
                    <a:pt x="428" y="948"/>
                  </a:cubicBezTo>
                  <a:cubicBezTo>
                    <a:pt x="424" y="950"/>
                    <a:pt x="421" y="953"/>
                    <a:pt x="417" y="955"/>
                  </a:cubicBezTo>
                  <a:cubicBezTo>
                    <a:pt x="418" y="952"/>
                    <a:pt x="419" y="949"/>
                    <a:pt x="420" y="946"/>
                  </a:cubicBezTo>
                  <a:moveTo>
                    <a:pt x="470" y="933"/>
                  </a:moveTo>
                  <a:cubicBezTo>
                    <a:pt x="472" y="928"/>
                    <a:pt x="474" y="924"/>
                    <a:pt x="475" y="919"/>
                  </a:cubicBezTo>
                  <a:cubicBezTo>
                    <a:pt x="476" y="919"/>
                    <a:pt x="477" y="919"/>
                    <a:pt x="477" y="918"/>
                  </a:cubicBezTo>
                  <a:cubicBezTo>
                    <a:pt x="483" y="914"/>
                    <a:pt x="488" y="910"/>
                    <a:pt x="494" y="907"/>
                  </a:cubicBezTo>
                  <a:cubicBezTo>
                    <a:pt x="493" y="910"/>
                    <a:pt x="491" y="914"/>
                    <a:pt x="490" y="917"/>
                  </a:cubicBezTo>
                  <a:cubicBezTo>
                    <a:pt x="489" y="919"/>
                    <a:pt x="489" y="920"/>
                    <a:pt x="488" y="921"/>
                  </a:cubicBezTo>
                  <a:cubicBezTo>
                    <a:pt x="482" y="925"/>
                    <a:pt x="476" y="929"/>
                    <a:pt x="470" y="933"/>
                  </a:cubicBezTo>
                  <a:moveTo>
                    <a:pt x="499" y="903"/>
                  </a:moveTo>
                  <a:cubicBezTo>
                    <a:pt x="508" y="897"/>
                    <a:pt x="517" y="891"/>
                    <a:pt x="526" y="884"/>
                  </a:cubicBezTo>
                  <a:cubicBezTo>
                    <a:pt x="525" y="889"/>
                    <a:pt x="524" y="894"/>
                    <a:pt x="522" y="899"/>
                  </a:cubicBezTo>
                  <a:cubicBezTo>
                    <a:pt x="517" y="902"/>
                    <a:pt x="512" y="906"/>
                    <a:pt x="507" y="909"/>
                  </a:cubicBezTo>
                  <a:cubicBezTo>
                    <a:pt x="503" y="912"/>
                    <a:pt x="498" y="915"/>
                    <a:pt x="494" y="918"/>
                  </a:cubicBezTo>
                  <a:cubicBezTo>
                    <a:pt x="495" y="913"/>
                    <a:pt x="497" y="908"/>
                    <a:pt x="499" y="903"/>
                  </a:cubicBezTo>
                  <a:moveTo>
                    <a:pt x="541" y="891"/>
                  </a:moveTo>
                  <a:cubicBezTo>
                    <a:pt x="548" y="886"/>
                    <a:pt x="556" y="881"/>
                    <a:pt x="563" y="876"/>
                  </a:cubicBezTo>
                  <a:cubicBezTo>
                    <a:pt x="563" y="878"/>
                    <a:pt x="562" y="880"/>
                    <a:pt x="561" y="882"/>
                  </a:cubicBezTo>
                  <a:cubicBezTo>
                    <a:pt x="554" y="887"/>
                    <a:pt x="546" y="891"/>
                    <a:pt x="539" y="896"/>
                  </a:cubicBezTo>
                  <a:cubicBezTo>
                    <a:pt x="540" y="895"/>
                    <a:pt x="540" y="893"/>
                    <a:pt x="541" y="891"/>
                  </a:cubicBezTo>
                  <a:moveTo>
                    <a:pt x="585" y="895"/>
                  </a:moveTo>
                  <a:cubicBezTo>
                    <a:pt x="583" y="896"/>
                    <a:pt x="581" y="898"/>
                    <a:pt x="578" y="899"/>
                  </a:cubicBezTo>
                  <a:cubicBezTo>
                    <a:pt x="582" y="889"/>
                    <a:pt x="585" y="879"/>
                    <a:pt x="588" y="868"/>
                  </a:cubicBezTo>
                  <a:cubicBezTo>
                    <a:pt x="592" y="866"/>
                    <a:pt x="596" y="863"/>
                    <a:pt x="600" y="861"/>
                  </a:cubicBezTo>
                  <a:cubicBezTo>
                    <a:pt x="604" y="859"/>
                    <a:pt x="607" y="858"/>
                    <a:pt x="611" y="856"/>
                  </a:cubicBezTo>
                  <a:cubicBezTo>
                    <a:pt x="610" y="858"/>
                    <a:pt x="609" y="861"/>
                    <a:pt x="608" y="864"/>
                  </a:cubicBezTo>
                  <a:cubicBezTo>
                    <a:pt x="606" y="871"/>
                    <a:pt x="605" y="878"/>
                    <a:pt x="603" y="884"/>
                  </a:cubicBezTo>
                  <a:cubicBezTo>
                    <a:pt x="597" y="888"/>
                    <a:pt x="591" y="892"/>
                    <a:pt x="585" y="895"/>
                  </a:cubicBezTo>
                  <a:moveTo>
                    <a:pt x="610" y="870"/>
                  </a:moveTo>
                  <a:cubicBezTo>
                    <a:pt x="611" y="864"/>
                    <a:pt x="613" y="859"/>
                    <a:pt x="614" y="854"/>
                  </a:cubicBezTo>
                  <a:cubicBezTo>
                    <a:pt x="618" y="852"/>
                    <a:pt x="622" y="850"/>
                    <a:pt x="626" y="848"/>
                  </a:cubicBezTo>
                  <a:cubicBezTo>
                    <a:pt x="626" y="850"/>
                    <a:pt x="626" y="853"/>
                    <a:pt x="625" y="855"/>
                  </a:cubicBezTo>
                  <a:cubicBezTo>
                    <a:pt x="625" y="857"/>
                    <a:pt x="624" y="858"/>
                    <a:pt x="623" y="860"/>
                  </a:cubicBezTo>
                  <a:cubicBezTo>
                    <a:pt x="621" y="865"/>
                    <a:pt x="619" y="870"/>
                    <a:pt x="617" y="875"/>
                  </a:cubicBezTo>
                  <a:cubicBezTo>
                    <a:pt x="614" y="877"/>
                    <a:pt x="610" y="879"/>
                    <a:pt x="607" y="882"/>
                  </a:cubicBezTo>
                  <a:cubicBezTo>
                    <a:pt x="608" y="878"/>
                    <a:pt x="609" y="874"/>
                    <a:pt x="610" y="870"/>
                  </a:cubicBezTo>
                  <a:moveTo>
                    <a:pt x="624" y="867"/>
                  </a:moveTo>
                  <a:cubicBezTo>
                    <a:pt x="624" y="868"/>
                    <a:pt x="624" y="869"/>
                    <a:pt x="623" y="871"/>
                  </a:cubicBezTo>
                  <a:cubicBezTo>
                    <a:pt x="623" y="871"/>
                    <a:pt x="623" y="871"/>
                    <a:pt x="622" y="872"/>
                  </a:cubicBezTo>
                  <a:cubicBezTo>
                    <a:pt x="623" y="870"/>
                    <a:pt x="623" y="868"/>
                    <a:pt x="624" y="867"/>
                  </a:cubicBezTo>
                  <a:moveTo>
                    <a:pt x="644" y="858"/>
                  </a:moveTo>
                  <a:cubicBezTo>
                    <a:pt x="645" y="850"/>
                    <a:pt x="645" y="843"/>
                    <a:pt x="646" y="836"/>
                  </a:cubicBezTo>
                  <a:cubicBezTo>
                    <a:pt x="653" y="832"/>
                    <a:pt x="660" y="828"/>
                    <a:pt x="667" y="824"/>
                  </a:cubicBezTo>
                  <a:cubicBezTo>
                    <a:pt x="664" y="833"/>
                    <a:pt x="660" y="842"/>
                    <a:pt x="657" y="850"/>
                  </a:cubicBezTo>
                  <a:cubicBezTo>
                    <a:pt x="653" y="853"/>
                    <a:pt x="649" y="855"/>
                    <a:pt x="644" y="858"/>
                  </a:cubicBezTo>
                  <a:moveTo>
                    <a:pt x="671" y="822"/>
                  </a:moveTo>
                  <a:cubicBezTo>
                    <a:pt x="675" y="820"/>
                    <a:pt x="678" y="818"/>
                    <a:pt x="682" y="816"/>
                  </a:cubicBezTo>
                  <a:cubicBezTo>
                    <a:pt x="679" y="824"/>
                    <a:pt x="676" y="832"/>
                    <a:pt x="674" y="840"/>
                  </a:cubicBezTo>
                  <a:cubicBezTo>
                    <a:pt x="670" y="842"/>
                    <a:pt x="666" y="845"/>
                    <a:pt x="663" y="847"/>
                  </a:cubicBezTo>
                  <a:cubicBezTo>
                    <a:pt x="666" y="839"/>
                    <a:pt x="668" y="830"/>
                    <a:pt x="671" y="822"/>
                  </a:cubicBezTo>
                  <a:moveTo>
                    <a:pt x="676" y="844"/>
                  </a:moveTo>
                  <a:cubicBezTo>
                    <a:pt x="681" y="840"/>
                    <a:pt x="687" y="836"/>
                    <a:pt x="693" y="832"/>
                  </a:cubicBezTo>
                  <a:cubicBezTo>
                    <a:pt x="695" y="831"/>
                    <a:pt x="698" y="829"/>
                    <a:pt x="700" y="828"/>
                  </a:cubicBezTo>
                  <a:cubicBezTo>
                    <a:pt x="697" y="837"/>
                    <a:pt x="693" y="846"/>
                    <a:pt x="690" y="855"/>
                  </a:cubicBezTo>
                  <a:cubicBezTo>
                    <a:pt x="683" y="857"/>
                    <a:pt x="676" y="859"/>
                    <a:pt x="669" y="861"/>
                  </a:cubicBezTo>
                  <a:cubicBezTo>
                    <a:pt x="670" y="859"/>
                    <a:pt x="671" y="856"/>
                    <a:pt x="672" y="854"/>
                  </a:cubicBezTo>
                  <a:cubicBezTo>
                    <a:pt x="673" y="851"/>
                    <a:pt x="674" y="847"/>
                    <a:pt x="676" y="844"/>
                  </a:cubicBezTo>
                  <a:moveTo>
                    <a:pt x="752" y="788"/>
                  </a:moveTo>
                  <a:cubicBezTo>
                    <a:pt x="744" y="794"/>
                    <a:pt x="737" y="799"/>
                    <a:pt x="729" y="804"/>
                  </a:cubicBezTo>
                  <a:cubicBezTo>
                    <a:pt x="730" y="799"/>
                    <a:pt x="732" y="794"/>
                    <a:pt x="734" y="789"/>
                  </a:cubicBezTo>
                  <a:cubicBezTo>
                    <a:pt x="741" y="786"/>
                    <a:pt x="748" y="782"/>
                    <a:pt x="754" y="778"/>
                  </a:cubicBezTo>
                  <a:cubicBezTo>
                    <a:pt x="756" y="777"/>
                    <a:pt x="759" y="776"/>
                    <a:pt x="761" y="775"/>
                  </a:cubicBezTo>
                  <a:cubicBezTo>
                    <a:pt x="759" y="778"/>
                    <a:pt x="758" y="782"/>
                    <a:pt x="757" y="785"/>
                  </a:cubicBezTo>
                  <a:cubicBezTo>
                    <a:pt x="756" y="786"/>
                    <a:pt x="754" y="787"/>
                    <a:pt x="752" y="788"/>
                  </a:cubicBezTo>
                  <a:moveTo>
                    <a:pt x="765" y="772"/>
                  </a:moveTo>
                  <a:cubicBezTo>
                    <a:pt x="767" y="771"/>
                    <a:pt x="769" y="770"/>
                    <a:pt x="771" y="769"/>
                  </a:cubicBezTo>
                  <a:cubicBezTo>
                    <a:pt x="774" y="767"/>
                    <a:pt x="777" y="766"/>
                    <a:pt x="780" y="764"/>
                  </a:cubicBezTo>
                  <a:cubicBezTo>
                    <a:pt x="779" y="766"/>
                    <a:pt x="779" y="767"/>
                    <a:pt x="778" y="769"/>
                  </a:cubicBezTo>
                  <a:cubicBezTo>
                    <a:pt x="773" y="773"/>
                    <a:pt x="768" y="778"/>
                    <a:pt x="762" y="782"/>
                  </a:cubicBezTo>
                  <a:cubicBezTo>
                    <a:pt x="763" y="779"/>
                    <a:pt x="764" y="775"/>
                    <a:pt x="765" y="772"/>
                  </a:cubicBezTo>
                  <a:moveTo>
                    <a:pt x="827" y="678"/>
                  </a:moveTo>
                  <a:cubicBezTo>
                    <a:pt x="828" y="678"/>
                    <a:pt x="830" y="677"/>
                    <a:pt x="831" y="676"/>
                  </a:cubicBezTo>
                  <a:cubicBezTo>
                    <a:pt x="831" y="677"/>
                    <a:pt x="831" y="677"/>
                    <a:pt x="831" y="677"/>
                  </a:cubicBezTo>
                  <a:cubicBezTo>
                    <a:pt x="831" y="679"/>
                    <a:pt x="831" y="680"/>
                    <a:pt x="831" y="682"/>
                  </a:cubicBezTo>
                  <a:cubicBezTo>
                    <a:pt x="831" y="684"/>
                    <a:pt x="830" y="685"/>
                    <a:pt x="828" y="686"/>
                  </a:cubicBezTo>
                  <a:cubicBezTo>
                    <a:pt x="828" y="685"/>
                    <a:pt x="828" y="684"/>
                    <a:pt x="827" y="684"/>
                  </a:cubicBezTo>
                  <a:cubicBezTo>
                    <a:pt x="827" y="684"/>
                    <a:pt x="827" y="684"/>
                    <a:pt x="827" y="683"/>
                  </a:cubicBezTo>
                  <a:cubicBezTo>
                    <a:pt x="827" y="682"/>
                    <a:pt x="827" y="680"/>
                    <a:pt x="827" y="678"/>
                  </a:cubicBezTo>
                  <a:moveTo>
                    <a:pt x="801" y="636"/>
                  </a:moveTo>
                  <a:cubicBezTo>
                    <a:pt x="800" y="649"/>
                    <a:pt x="800" y="660"/>
                    <a:pt x="798" y="673"/>
                  </a:cubicBezTo>
                  <a:cubicBezTo>
                    <a:pt x="798" y="674"/>
                    <a:pt x="797" y="675"/>
                    <a:pt x="797" y="676"/>
                  </a:cubicBezTo>
                  <a:cubicBezTo>
                    <a:pt x="797" y="676"/>
                    <a:pt x="796" y="676"/>
                    <a:pt x="796" y="676"/>
                  </a:cubicBezTo>
                  <a:cubicBezTo>
                    <a:pt x="789" y="680"/>
                    <a:pt x="783" y="683"/>
                    <a:pt x="776" y="687"/>
                  </a:cubicBezTo>
                  <a:cubicBezTo>
                    <a:pt x="777" y="685"/>
                    <a:pt x="777" y="684"/>
                    <a:pt x="777" y="683"/>
                  </a:cubicBezTo>
                  <a:cubicBezTo>
                    <a:pt x="779" y="672"/>
                    <a:pt x="782" y="662"/>
                    <a:pt x="783" y="651"/>
                  </a:cubicBezTo>
                  <a:cubicBezTo>
                    <a:pt x="783" y="645"/>
                    <a:pt x="784" y="640"/>
                    <a:pt x="784" y="635"/>
                  </a:cubicBezTo>
                  <a:cubicBezTo>
                    <a:pt x="790" y="633"/>
                    <a:pt x="795" y="631"/>
                    <a:pt x="801" y="628"/>
                  </a:cubicBezTo>
                  <a:cubicBezTo>
                    <a:pt x="801" y="631"/>
                    <a:pt x="801" y="634"/>
                    <a:pt x="801" y="636"/>
                  </a:cubicBezTo>
                  <a:moveTo>
                    <a:pt x="780" y="636"/>
                  </a:moveTo>
                  <a:cubicBezTo>
                    <a:pt x="780" y="648"/>
                    <a:pt x="778" y="659"/>
                    <a:pt x="776" y="672"/>
                  </a:cubicBezTo>
                  <a:cubicBezTo>
                    <a:pt x="775" y="677"/>
                    <a:pt x="774" y="683"/>
                    <a:pt x="772" y="689"/>
                  </a:cubicBezTo>
                  <a:cubicBezTo>
                    <a:pt x="763" y="694"/>
                    <a:pt x="753" y="699"/>
                    <a:pt x="744" y="704"/>
                  </a:cubicBezTo>
                  <a:cubicBezTo>
                    <a:pt x="745" y="696"/>
                    <a:pt x="746" y="688"/>
                    <a:pt x="747" y="681"/>
                  </a:cubicBezTo>
                  <a:cubicBezTo>
                    <a:pt x="748" y="670"/>
                    <a:pt x="750" y="658"/>
                    <a:pt x="751" y="647"/>
                  </a:cubicBezTo>
                  <a:cubicBezTo>
                    <a:pt x="751" y="647"/>
                    <a:pt x="751" y="646"/>
                    <a:pt x="751" y="646"/>
                  </a:cubicBezTo>
                  <a:cubicBezTo>
                    <a:pt x="761" y="642"/>
                    <a:pt x="771" y="639"/>
                    <a:pt x="780" y="636"/>
                  </a:cubicBezTo>
                  <a:moveTo>
                    <a:pt x="732" y="653"/>
                  </a:moveTo>
                  <a:cubicBezTo>
                    <a:pt x="737" y="651"/>
                    <a:pt x="743" y="649"/>
                    <a:pt x="748" y="647"/>
                  </a:cubicBezTo>
                  <a:cubicBezTo>
                    <a:pt x="747" y="657"/>
                    <a:pt x="745" y="667"/>
                    <a:pt x="744" y="678"/>
                  </a:cubicBezTo>
                  <a:cubicBezTo>
                    <a:pt x="743" y="687"/>
                    <a:pt x="741" y="697"/>
                    <a:pt x="739" y="706"/>
                  </a:cubicBezTo>
                  <a:cubicBezTo>
                    <a:pt x="737" y="708"/>
                    <a:pt x="734" y="709"/>
                    <a:pt x="732" y="710"/>
                  </a:cubicBezTo>
                  <a:cubicBezTo>
                    <a:pt x="726" y="713"/>
                    <a:pt x="721" y="715"/>
                    <a:pt x="715" y="717"/>
                  </a:cubicBezTo>
                  <a:cubicBezTo>
                    <a:pt x="715" y="717"/>
                    <a:pt x="714" y="717"/>
                    <a:pt x="713" y="717"/>
                  </a:cubicBezTo>
                  <a:cubicBezTo>
                    <a:pt x="714" y="712"/>
                    <a:pt x="715" y="706"/>
                    <a:pt x="716" y="701"/>
                  </a:cubicBezTo>
                  <a:cubicBezTo>
                    <a:pt x="718" y="686"/>
                    <a:pt x="718" y="672"/>
                    <a:pt x="718" y="657"/>
                  </a:cubicBezTo>
                  <a:cubicBezTo>
                    <a:pt x="722" y="656"/>
                    <a:pt x="727" y="654"/>
                    <a:pt x="732" y="653"/>
                  </a:cubicBezTo>
                  <a:moveTo>
                    <a:pt x="701" y="662"/>
                  </a:moveTo>
                  <a:cubicBezTo>
                    <a:pt x="705" y="661"/>
                    <a:pt x="710" y="659"/>
                    <a:pt x="715" y="658"/>
                  </a:cubicBezTo>
                  <a:cubicBezTo>
                    <a:pt x="715" y="673"/>
                    <a:pt x="715" y="688"/>
                    <a:pt x="713" y="703"/>
                  </a:cubicBezTo>
                  <a:cubicBezTo>
                    <a:pt x="712" y="709"/>
                    <a:pt x="711" y="714"/>
                    <a:pt x="710" y="720"/>
                  </a:cubicBezTo>
                  <a:cubicBezTo>
                    <a:pt x="701" y="724"/>
                    <a:pt x="692" y="727"/>
                    <a:pt x="683" y="731"/>
                  </a:cubicBezTo>
                  <a:cubicBezTo>
                    <a:pt x="683" y="730"/>
                    <a:pt x="683" y="729"/>
                    <a:pt x="683" y="727"/>
                  </a:cubicBezTo>
                  <a:cubicBezTo>
                    <a:pt x="685" y="710"/>
                    <a:pt x="687" y="692"/>
                    <a:pt x="688" y="674"/>
                  </a:cubicBezTo>
                  <a:cubicBezTo>
                    <a:pt x="688" y="672"/>
                    <a:pt x="688" y="670"/>
                    <a:pt x="688" y="667"/>
                  </a:cubicBezTo>
                  <a:cubicBezTo>
                    <a:pt x="692" y="666"/>
                    <a:pt x="696" y="664"/>
                    <a:pt x="701" y="662"/>
                  </a:cubicBezTo>
                  <a:moveTo>
                    <a:pt x="684" y="668"/>
                  </a:moveTo>
                  <a:cubicBezTo>
                    <a:pt x="684" y="677"/>
                    <a:pt x="684" y="686"/>
                    <a:pt x="683" y="695"/>
                  </a:cubicBezTo>
                  <a:cubicBezTo>
                    <a:pt x="682" y="708"/>
                    <a:pt x="681" y="721"/>
                    <a:pt x="679" y="733"/>
                  </a:cubicBezTo>
                  <a:cubicBezTo>
                    <a:pt x="669" y="737"/>
                    <a:pt x="659" y="742"/>
                    <a:pt x="650" y="748"/>
                  </a:cubicBezTo>
                  <a:cubicBezTo>
                    <a:pt x="650" y="746"/>
                    <a:pt x="650" y="745"/>
                    <a:pt x="651" y="743"/>
                  </a:cubicBezTo>
                  <a:cubicBezTo>
                    <a:pt x="654" y="722"/>
                    <a:pt x="656" y="701"/>
                    <a:pt x="655" y="679"/>
                  </a:cubicBezTo>
                  <a:cubicBezTo>
                    <a:pt x="665" y="676"/>
                    <a:pt x="675" y="672"/>
                    <a:pt x="684" y="668"/>
                  </a:cubicBezTo>
                  <a:moveTo>
                    <a:pt x="649" y="682"/>
                  </a:moveTo>
                  <a:cubicBezTo>
                    <a:pt x="650" y="682"/>
                    <a:pt x="651" y="681"/>
                    <a:pt x="653" y="681"/>
                  </a:cubicBezTo>
                  <a:cubicBezTo>
                    <a:pt x="653" y="694"/>
                    <a:pt x="652" y="708"/>
                    <a:pt x="650" y="721"/>
                  </a:cubicBezTo>
                  <a:cubicBezTo>
                    <a:pt x="649" y="731"/>
                    <a:pt x="648" y="740"/>
                    <a:pt x="646" y="750"/>
                  </a:cubicBezTo>
                  <a:cubicBezTo>
                    <a:pt x="646" y="751"/>
                    <a:pt x="645" y="751"/>
                    <a:pt x="644" y="752"/>
                  </a:cubicBezTo>
                  <a:cubicBezTo>
                    <a:pt x="641" y="746"/>
                    <a:pt x="640" y="741"/>
                    <a:pt x="637" y="737"/>
                  </a:cubicBezTo>
                  <a:cubicBezTo>
                    <a:pt x="632" y="729"/>
                    <a:pt x="629" y="725"/>
                    <a:pt x="625" y="723"/>
                  </a:cubicBezTo>
                  <a:cubicBezTo>
                    <a:pt x="626" y="716"/>
                    <a:pt x="626" y="710"/>
                    <a:pt x="627" y="703"/>
                  </a:cubicBezTo>
                  <a:cubicBezTo>
                    <a:pt x="627" y="699"/>
                    <a:pt x="628" y="695"/>
                    <a:pt x="628" y="691"/>
                  </a:cubicBezTo>
                  <a:cubicBezTo>
                    <a:pt x="635" y="688"/>
                    <a:pt x="642" y="685"/>
                    <a:pt x="649" y="682"/>
                  </a:cubicBezTo>
                  <a:moveTo>
                    <a:pt x="624" y="692"/>
                  </a:moveTo>
                  <a:cubicBezTo>
                    <a:pt x="624" y="702"/>
                    <a:pt x="623" y="712"/>
                    <a:pt x="622" y="721"/>
                  </a:cubicBezTo>
                  <a:cubicBezTo>
                    <a:pt x="617" y="720"/>
                    <a:pt x="612" y="722"/>
                    <a:pt x="603" y="724"/>
                  </a:cubicBezTo>
                  <a:cubicBezTo>
                    <a:pt x="599" y="726"/>
                    <a:pt x="595" y="727"/>
                    <a:pt x="590" y="728"/>
                  </a:cubicBezTo>
                  <a:cubicBezTo>
                    <a:pt x="590" y="728"/>
                    <a:pt x="590" y="728"/>
                    <a:pt x="590" y="727"/>
                  </a:cubicBezTo>
                  <a:cubicBezTo>
                    <a:pt x="591" y="721"/>
                    <a:pt x="592" y="715"/>
                    <a:pt x="592" y="709"/>
                  </a:cubicBezTo>
                  <a:cubicBezTo>
                    <a:pt x="592" y="708"/>
                    <a:pt x="592" y="707"/>
                    <a:pt x="592" y="706"/>
                  </a:cubicBezTo>
                  <a:cubicBezTo>
                    <a:pt x="603" y="702"/>
                    <a:pt x="614" y="697"/>
                    <a:pt x="624" y="692"/>
                  </a:cubicBezTo>
                  <a:moveTo>
                    <a:pt x="564" y="718"/>
                  </a:moveTo>
                  <a:cubicBezTo>
                    <a:pt x="572" y="715"/>
                    <a:pt x="580" y="711"/>
                    <a:pt x="588" y="708"/>
                  </a:cubicBezTo>
                  <a:cubicBezTo>
                    <a:pt x="588" y="711"/>
                    <a:pt x="589" y="715"/>
                    <a:pt x="588" y="718"/>
                  </a:cubicBezTo>
                  <a:cubicBezTo>
                    <a:pt x="588" y="722"/>
                    <a:pt x="588" y="726"/>
                    <a:pt x="587" y="729"/>
                  </a:cubicBezTo>
                  <a:cubicBezTo>
                    <a:pt x="579" y="732"/>
                    <a:pt x="570" y="734"/>
                    <a:pt x="562" y="736"/>
                  </a:cubicBezTo>
                  <a:cubicBezTo>
                    <a:pt x="560" y="736"/>
                    <a:pt x="558" y="737"/>
                    <a:pt x="556" y="738"/>
                  </a:cubicBezTo>
                  <a:cubicBezTo>
                    <a:pt x="556" y="738"/>
                    <a:pt x="556" y="737"/>
                    <a:pt x="556" y="737"/>
                  </a:cubicBezTo>
                  <a:cubicBezTo>
                    <a:pt x="556" y="732"/>
                    <a:pt x="556" y="727"/>
                    <a:pt x="555" y="722"/>
                  </a:cubicBezTo>
                  <a:cubicBezTo>
                    <a:pt x="558" y="720"/>
                    <a:pt x="561" y="719"/>
                    <a:pt x="564" y="718"/>
                  </a:cubicBezTo>
                  <a:moveTo>
                    <a:pt x="553" y="722"/>
                  </a:moveTo>
                  <a:cubicBezTo>
                    <a:pt x="553" y="728"/>
                    <a:pt x="554" y="733"/>
                    <a:pt x="554" y="738"/>
                  </a:cubicBezTo>
                  <a:cubicBezTo>
                    <a:pt x="549" y="741"/>
                    <a:pt x="544" y="744"/>
                    <a:pt x="540" y="749"/>
                  </a:cubicBezTo>
                  <a:cubicBezTo>
                    <a:pt x="540" y="749"/>
                    <a:pt x="540" y="749"/>
                    <a:pt x="539" y="750"/>
                  </a:cubicBezTo>
                  <a:cubicBezTo>
                    <a:pt x="539" y="744"/>
                    <a:pt x="539" y="739"/>
                    <a:pt x="539" y="734"/>
                  </a:cubicBezTo>
                  <a:cubicBezTo>
                    <a:pt x="538" y="732"/>
                    <a:pt x="538" y="730"/>
                    <a:pt x="538" y="729"/>
                  </a:cubicBezTo>
                  <a:cubicBezTo>
                    <a:pt x="543" y="727"/>
                    <a:pt x="548" y="724"/>
                    <a:pt x="553" y="722"/>
                  </a:cubicBezTo>
                  <a:moveTo>
                    <a:pt x="517" y="737"/>
                  </a:moveTo>
                  <a:cubicBezTo>
                    <a:pt x="520" y="756"/>
                    <a:pt x="520" y="776"/>
                    <a:pt x="522" y="795"/>
                  </a:cubicBezTo>
                  <a:cubicBezTo>
                    <a:pt x="521" y="794"/>
                    <a:pt x="520" y="792"/>
                    <a:pt x="518" y="791"/>
                  </a:cubicBezTo>
                  <a:cubicBezTo>
                    <a:pt x="518" y="791"/>
                    <a:pt x="517" y="792"/>
                    <a:pt x="518" y="792"/>
                  </a:cubicBezTo>
                  <a:cubicBezTo>
                    <a:pt x="520" y="794"/>
                    <a:pt x="522" y="797"/>
                    <a:pt x="523" y="800"/>
                  </a:cubicBezTo>
                  <a:cubicBezTo>
                    <a:pt x="524" y="801"/>
                    <a:pt x="525" y="801"/>
                    <a:pt x="525" y="799"/>
                  </a:cubicBezTo>
                  <a:cubicBezTo>
                    <a:pt x="526" y="778"/>
                    <a:pt x="524" y="757"/>
                    <a:pt x="520" y="736"/>
                  </a:cubicBezTo>
                  <a:cubicBezTo>
                    <a:pt x="525" y="734"/>
                    <a:pt x="530" y="732"/>
                    <a:pt x="536" y="730"/>
                  </a:cubicBezTo>
                  <a:cubicBezTo>
                    <a:pt x="536" y="733"/>
                    <a:pt x="536" y="737"/>
                    <a:pt x="536" y="741"/>
                  </a:cubicBezTo>
                  <a:cubicBezTo>
                    <a:pt x="537" y="745"/>
                    <a:pt x="537" y="749"/>
                    <a:pt x="537" y="753"/>
                  </a:cubicBezTo>
                  <a:cubicBezTo>
                    <a:pt x="530" y="763"/>
                    <a:pt x="528" y="774"/>
                    <a:pt x="530" y="786"/>
                  </a:cubicBezTo>
                  <a:cubicBezTo>
                    <a:pt x="532" y="799"/>
                    <a:pt x="536" y="811"/>
                    <a:pt x="536" y="825"/>
                  </a:cubicBezTo>
                  <a:cubicBezTo>
                    <a:pt x="531" y="827"/>
                    <a:pt x="526" y="830"/>
                    <a:pt x="522" y="834"/>
                  </a:cubicBezTo>
                  <a:cubicBezTo>
                    <a:pt x="526" y="819"/>
                    <a:pt x="529" y="803"/>
                    <a:pt x="529" y="788"/>
                  </a:cubicBezTo>
                  <a:cubicBezTo>
                    <a:pt x="529" y="786"/>
                    <a:pt x="527" y="786"/>
                    <a:pt x="527" y="788"/>
                  </a:cubicBezTo>
                  <a:cubicBezTo>
                    <a:pt x="526" y="804"/>
                    <a:pt x="523" y="820"/>
                    <a:pt x="518" y="836"/>
                  </a:cubicBezTo>
                  <a:cubicBezTo>
                    <a:pt x="514" y="839"/>
                    <a:pt x="511" y="841"/>
                    <a:pt x="508" y="843"/>
                  </a:cubicBezTo>
                  <a:cubicBezTo>
                    <a:pt x="503" y="846"/>
                    <a:pt x="500" y="848"/>
                    <a:pt x="496" y="851"/>
                  </a:cubicBezTo>
                  <a:cubicBezTo>
                    <a:pt x="496" y="850"/>
                    <a:pt x="496" y="850"/>
                    <a:pt x="496" y="849"/>
                  </a:cubicBezTo>
                  <a:cubicBezTo>
                    <a:pt x="499" y="831"/>
                    <a:pt x="502" y="814"/>
                    <a:pt x="501" y="796"/>
                  </a:cubicBezTo>
                  <a:cubicBezTo>
                    <a:pt x="501" y="795"/>
                    <a:pt x="499" y="795"/>
                    <a:pt x="499" y="796"/>
                  </a:cubicBezTo>
                  <a:cubicBezTo>
                    <a:pt x="499" y="798"/>
                    <a:pt x="499" y="800"/>
                    <a:pt x="499" y="802"/>
                  </a:cubicBezTo>
                  <a:cubicBezTo>
                    <a:pt x="498" y="796"/>
                    <a:pt x="496" y="790"/>
                    <a:pt x="495" y="784"/>
                  </a:cubicBezTo>
                  <a:cubicBezTo>
                    <a:pt x="493" y="773"/>
                    <a:pt x="491" y="762"/>
                    <a:pt x="488" y="751"/>
                  </a:cubicBezTo>
                  <a:cubicBezTo>
                    <a:pt x="488" y="750"/>
                    <a:pt x="488" y="749"/>
                    <a:pt x="488" y="749"/>
                  </a:cubicBezTo>
                  <a:cubicBezTo>
                    <a:pt x="497" y="745"/>
                    <a:pt x="507" y="741"/>
                    <a:pt x="517" y="737"/>
                  </a:cubicBezTo>
                  <a:moveTo>
                    <a:pt x="459" y="760"/>
                  </a:moveTo>
                  <a:cubicBezTo>
                    <a:pt x="460" y="763"/>
                    <a:pt x="460" y="766"/>
                    <a:pt x="461" y="769"/>
                  </a:cubicBezTo>
                  <a:cubicBezTo>
                    <a:pt x="462" y="777"/>
                    <a:pt x="464" y="786"/>
                    <a:pt x="466" y="794"/>
                  </a:cubicBezTo>
                  <a:cubicBezTo>
                    <a:pt x="467" y="798"/>
                    <a:pt x="467" y="801"/>
                    <a:pt x="471" y="804"/>
                  </a:cubicBezTo>
                  <a:cubicBezTo>
                    <a:pt x="472" y="804"/>
                    <a:pt x="473" y="804"/>
                    <a:pt x="473" y="803"/>
                  </a:cubicBezTo>
                  <a:cubicBezTo>
                    <a:pt x="473" y="799"/>
                    <a:pt x="473" y="797"/>
                    <a:pt x="470" y="794"/>
                  </a:cubicBezTo>
                  <a:cubicBezTo>
                    <a:pt x="470" y="793"/>
                    <a:pt x="469" y="794"/>
                    <a:pt x="470" y="794"/>
                  </a:cubicBezTo>
                  <a:cubicBezTo>
                    <a:pt x="472" y="802"/>
                    <a:pt x="472" y="803"/>
                    <a:pt x="470" y="796"/>
                  </a:cubicBezTo>
                  <a:cubicBezTo>
                    <a:pt x="469" y="796"/>
                    <a:pt x="469" y="795"/>
                    <a:pt x="469" y="794"/>
                  </a:cubicBezTo>
                  <a:cubicBezTo>
                    <a:pt x="468" y="791"/>
                    <a:pt x="467" y="788"/>
                    <a:pt x="466" y="785"/>
                  </a:cubicBezTo>
                  <a:cubicBezTo>
                    <a:pt x="465" y="777"/>
                    <a:pt x="464" y="769"/>
                    <a:pt x="462" y="761"/>
                  </a:cubicBezTo>
                  <a:cubicBezTo>
                    <a:pt x="462" y="760"/>
                    <a:pt x="462" y="760"/>
                    <a:pt x="462" y="759"/>
                  </a:cubicBezTo>
                  <a:cubicBezTo>
                    <a:pt x="470" y="756"/>
                    <a:pt x="478" y="753"/>
                    <a:pt x="485" y="750"/>
                  </a:cubicBezTo>
                  <a:cubicBezTo>
                    <a:pt x="486" y="751"/>
                    <a:pt x="486" y="752"/>
                    <a:pt x="486" y="753"/>
                  </a:cubicBezTo>
                  <a:cubicBezTo>
                    <a:pt x="490" y="769"/>
                    <a:pt x="493" y="786"/>
                    <a:pt x="496" y="802"/>
                  </a:cubicBezTo>
                  <a:cubicBezTo>
                    <a:pt x="496" y="802"/>
                    <a:pt x="496" y="802"/>
                    <a:pt x="496" y="802"/>
                  </a:cubicBezTo>
                  <a:cubicBezTo>
                    <a:pt x="495" y="802"/>
                    <a:pt x="495" y="804"/>
                    <a:pt x="496" y="804"/>
                  </a:cubicBezTo>
                  <a:cubicBezTo>
                    <a:pt x="496" y="805"/>
                    <a:pt x="497" y="806"/>
                    <a:pt x="497" y="807"/>
                  </a:cubicBezTo>
                  <a:cubicBezTo>
                    <a:pt x="497" y="807"/>
                    <a:pt x="497" y="807"/>
                    <a:pt x="497" y="807"/>
                  </a:cubicBezTo>
                  <a:cubicBezTo>
                    <a:pt x="497" y="807"/>
                    <a:pt x="497" y="808"/>
                    <a:pt x="497" y="808"/>
                  </a:cubicBezTo>
                  <a:cubicBezTo>
                    <a:pt x="497" y="808"/>
                    <a:pt x="498" y="809"/>
                    <a:pt x="498" y="808"/>
                  </a:cubicBezTo>
                  <a:cubicBezTo>
                    <a:pt x="497" y="822"/>
                    <a:pt x="495" y="835"/>
                    <a:pt x="493" y="848"/>
                  </a:cubicBezTo>
                  <a:cubicBezTo>
                    <a:pt x="493" y="850"/>
                    <a:pt x="493" y="852"/>
                    <a:pt x="492" y="854"/>
                  </a:cubicBezTo>
                  <a:cubicBezTo>
                    <a:pt x="486" y="859"/>
                    <a:pt x="479" y="863"/>
                    <a:pt x="473" y="868"/>
                  </a:cubicBezTo>
                  <a:cubicBezTo>
                    <a:pt x="471" y="869"/>
                    <a:pt x="469" y="871"/>
                    <a:pt x="467" y="872"/>
                  </a:cubicBezTo>
                  <a:cubicBezTo>
                    <a:pt x="467" y="872"/>
                    <a:pt x="468" y="871"/>
                    <a:pt x="468" y="871"/>
                  </a:cubicBezTo>
                  <a:cubicBezTo>
                    <a:pt x="468" y="867"/>
                    <a:pt x="469" y="863"/>
                    <a:pt x="470" y="859"/>
                  </a:cubicBezTo>
                  <a:cubicBezTo>
                    <a:pt x="473" y="857"/>
                    <a:pt x="475" y="855"/>
                    <a:pt x="477" y="853"/>
                  </a:cubicBezTo>
                  <a:cubicBezTo>
                    <a:pt x="478" y="852"/>
                    <a:pt x="476" y="850"/>
                    <a:pt x="475" y="851"/>
                  </a:cubicBezTo>
                  <a:cubicBezTo>
                    <a:pt x="474" y="852"/>
                    <a:pt x="473" y="853"/>
                    <a:pt x="472" y="854"/>
                  </a:cubicBezTo>
                  <a:cubicBezTo>
                    <a:pt x="475" y="842"/>
                    <a:pt x="478" y="830"/>
                    <a:pt x="479" y="818"/>
                  </a:cubicBezTo>
                  <a:cubicBezTo>
                    <a:pt x="480" y="816"/>
                    <a:pt x="477" y="816"/>
                    <a:pt x="477" y="818"/>
                  </a:cubicBezTo>
                  <a:cubicBezTo>
                    <a:pt x="475" y="831"/>
                    <a:pt x="471" y="844"/>
                    <a:pt x="468" y="857"/>
                  </a:cubicBezTo>
                  <a:cubicBezTo>
                    <a:pt x="459" y="864"/>
                    <a:pt x="449" y="870"/>
                    <a:pt x="439" y="878"/>
                  </a:cubicBezTo>
                  <a:cubicBezTo>
                    <a:pt x="442" y="869"/>
                    <a:pt x="444" y="861"/>
                    <a:pt x="446" y="852"/>
                  </a:cubicBezTo>
                  <a:cubicBezTo>
                    <a:pt x="449" y="837"/>
                    <a:pt x="453" y="822"/>
                    <a:pt x="453" y="806"/>
                  </a:cubicBezTo>
                  <a:cubicBezTo>
                    <a:pt x="453" y="804"/>
                    <a:pt x="451" y="804"/>
                    <a:pt x="451" y="806"/>
                  </a:cubicBezTo>
                  <a:cubicBezTo>
                    <a:pt x="451" y="815"/>
                    <a:pt x="449" y="824"/>
                    <a:pt x="448" y="833"/>
                  </a:cubicBezTo>
                  <a:cubicBezTo>
                    <a:pt x="447" y="824"/>
                    <a:pt x="445" y="815"/>
                    <a:pt x="443" y="806"/>
                  </a:cubicBezTo>
                  <a:cubicBezTo>
                    <a:pt x="440" y="794"/>
                    <a:pt x="439" y="781"/>
                    <a:pt x="436" y="769"/>
                  </a:cubicBezTo>
                  <a:cubicBezTo>
                    <a:pt x="443" y="766"/>
                    <a:pt x="451" y="763"/>
                    <a:pt x="459" y="760"/>
                  </a:cubicBezTo>
                  <a:moveTo>
                    <a:pt x="433" y="770"/>
                  </a:moveTo>
                  <a:cubicBezTo>
                    <a:pt x="436" y="781"/>
                    <a:pt x="437" y="791"/>
                    <a:pt x="439" y="802"/>
                  </a:cubicBezTo>
                  <a:cubicBezTo>
                    <a:pt x="440" y="811"/>
                    <a:pt x="443" y="820"/>
                    <a:pt x="444" y="829"/>
                  </a:cubicBezTo>
                  <a:cubicBezTo>
                    <a:pt x="444" y="829"/>
                    <a:pt x="443" y="830"/>
                    <a:pt x="443" y="830"/>
                  </a:cubicBezTo>
                  <a:cubicBezTo>
                    <a:pt x="444" y="832"/>
                    <a:pt x="444" y="835"/>
                    <a:pt x="445" y="837"/>
                  </a:cubicBezTo>
                  <a:cubicBezTo>
                    <a:pt x="445" y="837"/>
                    <a:pt x="445" y="838"/>
                    <a:pt x="445" y="838"/>
                  </a:cubicBezTo>
                  <a:cubicBezTo>
                    <a:pt x="445" y="838"/>
                    <a:pt x="445" y="838"/>
                    <a:pt x="445" y="838"/>
                  </a:cubicBezTo>
                  <a:cubicBezTo>
                    <a:pt x="445" y="838"/>
                    <a:pt x="446" y="839"/>
                    <a:pt x="446" y="839"/>
                  </a:cubicBezTo>
                  <a:cubicBezTo>
                    <a:pt x="443" y="853"/>
                    <a:pt x="439" y="867"/>
                    <a:pt x="435" y="881"/>
                  </a:cubicBezTo>
                  <a:cubicBezTo>
                    <a:pt x="429" y="886"/>
                    <a:pt x="423" y="891"/>
                    <a:pt x="416" y="896"/>
                  </a:cubicBezTo>
                  <a:cubicBezTo>
                    <a:pt x="422" y="876"/>
                    <a:pt x="425" y="856"/>
                    <a:pt x="425" y="836"/>
                  </a:cubicBezTo>
                  <a:cubicBezTo>
                    <a:pt x="425" y="834"/>
                    <a:pt x="423" y="834"/>
                    <a:pt x="423" y="836"/>
                  </a:cubicBezTo>
                  <a:cubicBezTo>
                    <a:pt x="422" y="857"/>
                    <a:pt x="418" y="878"/>
                    <a:pt x="413" y="899"/>
                  </a:cubicBezTo>
                  <a:cubicBezTo>
                    <a:pt x="407" y="903"/>
                    <a:pt x="401" y="907"/>
                    <a:pt x="396" y="911"/>
                  </a:cubicBezTo>
                  <a:cubicBezTo>
                    <a:pt x="394" y="912"/>
                    <a:pt x="392" y="913"/>
                    <a:pt x="391" y="915"/>
                  </a:cubicBezTo>
                  <a:cubicBezTo>
                    <a:pt x="392" y="910"/>
                    <a:pt x="393" y="905"/>
                    <a:pt x="394" y="901"/>
                  </a:cubicBezTo>
                  <a:cubicBezTo>
                    <a:pt x="395" y="896"/>
                    <a:pt x="396" y="891"/>
                    <a:pt x="397" y="886"/>
                  </a:cubicBezTo>
                  <a:cubicBezTo>
                    <a:pt x="401" y="883"/>
                    <a:pt x="406" y="880"/>
                    <a:pt x="410" y="877"/>
                  </a:cubicBezTo>
                  <a:cubicBezTo>
                    <a:pt x="411" y="876"/>
                    <a:pt x="411" y="875"/>
                    <a:pt x="410" y="875"/>
                  </a:cubicBezTo>
                  <a:cubicBezTo>
                    <a:pt x="405" y="877"/>
                    <a:pt x="401" y="879"/>
                    <a:pt x="397" y="881"/>
                  </a:cubicBezTo>
                  <a:cubicBezTo>
                    <a:pt x="399" y="870"/>
                    <a:pt x="401" y="859"/>
                    <a:pt x="401" y="848"/>
                  </a:cubicBezTo>
                  <a:cubicBezTo>
                    <a:pt x="401" y="846"/>
                    <a:pt x="399" y="846"/>
                    <a:pt x="399" y="848"/>
                  </a:cubicBezTo>
                  <a:cubicBezTo>
                    <a:pt x="398" y="860"/>
                    <a:pt x="396" y="871"/>
                    <a:pt x="394" y="883"/>
                  </a:cubicBezTo>
                  <a:cubicBezTo>
                    <a:pt x="388" y="887"/>
                    <a:pt x="382" y="892"/>
                    <a:pt x="377" y="896"/>
                  </a:cubicBezTo>
                  <a:cubicBezTo>
                    <a:pt x="374" y="898"/>
                    <a:pt x="372" y="900"/>
                    <a:pt x="369" y="901"/>
                  </a:cubicBezTo>
                  <a:cubicBezTo>
                    <a:pt x="374" y="883"/>
                    <a:pt x="377" y="864"/>
                    <a:pt x="377" y="845"/>
                  </a:cubicBezTo>
                  <a:cubicBezTo>
                    <a:pt x="378" y="845"/>
                    <a:pt x="379" y="844"/>
                    <a:pt x="379" y="844"/>
                  </a:cubicBezTo>
                  <a:cubicBezTo>
                    <a:pt x="380" y="848"/>
                    <a:pt x="381" y="853"/>
                    <a:pt x="383" y="856"/>
                  </a:cubicBezTo>
                  <a:cubicBezTo>
                    <a:pt x="384" y="858"/>
                    <a:pt x="386" y="857"/>
                    <a:pt x="386" y="855"/>
                  </a:cubicBezTo>
                  <a:cubicBezTo>
                    <a:pt x="385" y="853"/>
                    <a:pt x="385" y="852"/>
                    <a:pt x="384" y="850"/>
                  </a:cubicBezTo>
                  <a:cubicBezTo>
                    <a:pt x="383" y="848"/>
                    <a:pt x="382" y="845"/>
                    <a:pt x="382" y="843"/>
                  </a:cubicBezTo>
                  <a:cubicBezTo>
                    <a:pt x="391" y="838"/>
                    <a:pt x="401" y="834"/>
                    <a:pt x="410" y="830"/>
                  </a:cubicBezTo>
                  <a:cubicBezTo>
                    <a:pt x="411" y="831"/>
                    <a:pt x="411" y="831"/>
                    <a:pt x="411" y="832"/>
                  </a:cubicBezTo>
                  <a:cubicBezTo>
                    <a:pt x="412" y="832"/>
                    <a:pt x="413" y="832"/>
                    <a:pt x="413" y="831"/>
                  </a:cubicBezTo>
                  <a:cubicBezTo>
                    <a:pt x="413" y="830"/>
                    <a:pt x="413" y="830"/>
                    <a:pt x="413" y="829"/>
                  </a:cubicBezTo>
                  <a:cubicBezTo>
                    <a:pt x="422" y="825"/>
                    <a:pt x="431" y="821"/>
                    <a:pt x="440" y="818"/>
                  </a:cubicBezTo>
                  <a:cubicBezTo>
                    <a:pt x="440" y="817"/>
                    <a:pt x="440" y="815"/>
                    <a:pt x="439" y="814"/>
                  </a:cubicBezTo>
                  <a:cubicBezTo>
                    <a:pt x="435" y="815"/>
                    <a:pt x="430" y="815"/>
                    <a:pt x="426" y="817"/>
                  </a:cubicBezTo>
                  <a:cubicBezTo>
                    <a:pt x="422" y="818"/>
                    <a:pt x="417" y="819"/>
                    <a:pt x="413" y="821"/>
                  </a:cubicBezTo>
                  <a:cubicBezTo>
                    <a:pt x="413" y="807"/>
                    <a:pt x="411" y="792"/>
                    <a:pt x="408" y="779"/>
                  </a:cubicBezTo>
                  <a:cubicBezTo>
                    <a:pt x="416" y="777"/>
                    <a:pt x="424" y="774"/>
                    <a:pt x="433" y="770"/>
                  </a:cubicBezTo>
                  <a:moveTo>
                    <a:pt x="405" y="780"/>
                  </a:moveTo>
                  <a:cubicBezTo>
                    <a:pt x="407" y="789"/>
                    <a:pt x="408" y="799"/>
                    <a:pt x="409" y="808"/>
                  </a:cubicBezTo>
                  <a:cubicBezTo>
                    <a:pt x="409" y="812"/>
                    <a:pt x="410" y="817"/>
                    <a:pt x="410" y="822"/>
                  </a:cubicBezTo>
                  <a:cubicBezTo>
                    <a:pt x="400" y="825"/>
                    <a:pt x="390" y="828"/>
                    <a:pt x="381" y="832"/>
                  </a:cubicBezTo>
                  <a:cubicBezTo>
                    <a:pt x="380" y="829"/>
                    <a:pt x="380" y="826"/>
                    <a:pt x="380" y="824"/>
                  </a:cubicBezTo>
                  <a:cubicBezTo>
                    <a:pt x="383" y="823"/>
                    <a:pt x="386" y="821"/>
                    <a:pt x="390" y="820"/>
                  </a:cubicBezTo>
                  <a:cubicBezTo>
                    <a:pt x="389" y="819"/>
                    <a:pt x="389" y="818"/>
                    <a:pt x="389" y="817"/>
                  </a:cubicBezTo>
                  <a:cubicBezTo>
                    <a:pt x="385" y="818"/>
                    <a:pt x="382" y="819"/>
                    <a:pt x="379" y="820"/>
                  </a:cubicBezTo>
                  <a:cubicBezTo>
                    <a:pt x="378" y="811"/>
                    <a:pt x="377" y="802"/>
                    <a:pt x="375" y="792"/>
                  </a:cubicBezTo>
                  <a:cubicBezTo>
                    <a:pt x="375" y="792"/>
                    <a:pt x="375" y="791"/>
                    <a:pt x="375" y="791"/>
                  </a:cubicBezTo>
                  <a:cubicBezTo>
                    <a:pt x="385" y="787"/>
                    <a:pt x="395" y="784"/>
                    <a:pt x="405" y="780"/>
                  </a:cubicBezTo>
                  <a:moveTo>
                    <a:pt x="352" y="799"/>
                  </a:moveTo>
                  <a:cubicBezTo>
                    <a:pt x="359" y="796"/>
                    <a:pt x="366" y="794"/>
                    <a:pt x="373" y="792"/>
                  </a:cubicBezTo>
                  <a:cubicBezTo>
                    <a:pt x="373" y="794"/>
                    <a:pt x="373" y="796"/>
                    <a:pt x="374" y="798"/>
                  </a:cubicBezTo>
                  <a:cubicBezTo>
                    <a:pt x="375" y="806"/>
                    <a:pt x="375" y="813"/>
                    <a:pt x="376" y="821"/>
                  </a:cubicBezTo>
                  <a:cubicBezTo>
                    <a:pt x="368" y="824"/>
                    <a:pt x="360" y="827"/>
                    <a:pt x="352" y="830"/>
                  </a:cubicBezTo>
                  <a:cubicBezTo>
                    <a:pt x="349" y="821"/>
                    <a:pt x="348" y="813"/>
                    <a:pt x="347" y="804"/>
                  </a:cubicBezTo>
                  <a:cubicBezTo>
                    <a:pt x="347" y="803"/>
                    <a:pt x="347" y="802"/>
                    <a:pt x="347" y="801"/>
                  </a:cubicBezTo>
                  <a:cubicBezTo>
                    <a:pt x="349" y="800"/>
                    <a:pt x="351" y="800"/>
                    <a:pt x="352" y="799"/>
                  </a:cubicBezTo>
                  <a:moveTo>
                    <a:pt x="346" y="816"/>
                  </a:moveTo>
                  <a:cubicBezTo>
                    <a:pt x="347" y="821"/>
                    <a:pt x="348" y="826"/>
                    <a:pt x="349" y="831"/>
                  </a:cubicBezTo>
                  <a:cubicBezTo>
                    <a:pt x="341" y="834"/>
                    <a:pt x="332" y="838"/>
                    <a:pt x="323" y="842"/>
                  </a:cubicBezTo>
                  <a:cubicBezTo>
                    <a:pt x="321" y="833"/>
                    <a:pt x="319" y="823"/>
                    <a:pt x="317" y="814"/>
                  </a:cubicBezTo>
                  <a:cubicBezTo>
                    <a:pt x="326" y="810"/>
                    <a:pt x="335" y="806"/>
                    <a:pt x="344" y="802"/>
                  </a:cubicBezTo>
                  <a:cubicBezTo>
                    <a:pt x="345" y="807"/>
                    <a:pt x="346" y="811"/>
                    <a:pt x="346" y="816"/>
                  </a:cubicBezTo>
                  <a:moveTo>
                    <a:pt x="314" y="815"/>
                  </a:moveTo>
                  <a:cubicBezTo>
                    <a:pt x="314" y="816"/>
                    <a:pt x="314" y="816"/>
                    <a:pt x="314" y="817"/>
                  </a:cubicBezTo>
                  <a:cubicBezTo>
                    <a:pt x="316" y="826"/>
                    <a:pt x="319" y="835"/>
                    <a:pt x="321" y="844"/>
                  </a:cubicBezTo>
                  <a:cubicBezTo>
                    <a:pt x="315" y="846"/>
                    <a:pt x="310" y="849"/>
                    <a:pt x="305" y="851"/>
                  </a:cubicBezTo>
                  <a:cubicBezTo>
                    <a:pt x="304" y="846"/>
                    <a:pt x="303" y="841"/>
                    <a:pt x="302" y="836"/>
                  </a:cubicBezTo>
                  <a:cubicBezTo>
                    <a:pt x="301" y="831"/>
                    <a:pt x="300" y="826"/>
                    <a:pt x="298" y="822"/>
                  </a:cubicBezTo>
                  <a:cubicBezTo>
                    <a:pt x="303" y="819"/>
                    <a:pt x="309" y="817"/>
                    <a:pt x="314" y="815"/>
                  </a:cubicBezTo>
                  <a:moveTo>
                    <a:pt x="300" y="840"/>
                  </a:moveTo>
                  <a:cubicBezTo>
                    <a:pt x="301" y="844"/>
                    <a:pt x="301" y="848"/>
                    <a:pt x="302" y="853"/>
                  </a:cubicBezTo>
                  <a:cubicBezTo>
                    <a:pt x="299" y="854"/>
                    <a:pt x="297" y="855"/>
                    <a:pt x="294" y="857"/>
                  </a:cubicBezTo>
                  <a:cubicBezTo>
                    <a:pt x="294" y="858"/>
                    <a:pt x="295" y="858"/>
                    <a:pt x="295" y="859"/>
                  </a:cubicBezTo>
                  <a:cubicBezTo>
                    <a:pt x="298" y="858"/>
                    <a:pt x="300" y="857"/>
                    <a:pt x="302" y="856"/>
                  </a:cubicBezTo>
                  <a:cubicBezTo>
                    <a:pt x="303" y="860"/>
                    <a:pt x="303" y="864"/>
                    <a:pt x="304" y="868"/>
                  </a:cubicBezTo>
                  <a:cubicBezTo>
                    <a:pt x="299" y="870"/>
                    <a:pt x="295" y="873"/>
                    <a:pt x="291" y="875"/>
                  </a:cubicBezTo>
                  <a:cubicBezTo>
                    <a:pt x="287" y="877"/>
                    <a:pt x="283" y="879"/>
                    <a:pt x="279" y="881"/>
                  </a:cubicBezTo>
                  <a:cubicBezTo>
                    <a:pt x="278" y="877"/>
                    <a:pt x="277" y="873"/>
                    <a:pt x="277" y="869"/>
                  </a:cubicBezTo>
                  <a:cubicBezTo>
                    <a:pt x="274" y="858"/>
                    <a:pt x="273" y="847"/>
                    <a:pt x="270" y="836"/>
                  </a:cubicBezTo>
                  <a:cubicBezTo>
                    <a:pt x="278" y="832"/>
                    <a:pt x="287" y="827"/>
                    <a:pt x="296" y="823"/>
                  </a:cubicBezTo>
                  <a:cubicBezTo>
                    <a:pt x="297" y="829"/>
                    <a:pt x="299" y="834"/>
                    <a:pt x="300" y="840"/>
                  </a:cubicBezTo>
                  <a:moveTo>
                    <a:pt x="262" y="840"/>
                  </a:moveTo>
                  <a:cubicBezTo>
                    <a:pt x="264" y="839"/>
                    <a:pt x="266" y="838"/>
                    <a:pt x="268" y="837"/>
                  </a:cubicBezTo>
                  <a:cubicBezTo>
                    <a:pt x="268" y="838"/>
                    <a:pt x="268" y="838"/>
                    <a:pt x="268" y="838"/>
                  </a:cubicBezTo>
                  <a:cubicBezTo>
                    <a:pt x="272" y="852"/>
                    <a:pt x="273" y="867"/>
                    <a:pt x="276" y="881"/>
                  </a:cubicBezTo>
                  <a:cubicBezTo>
                    <a:pt x="276" y="881"/>
                    <a:pt x="276" y="882"/>
                    <a:pt x="277" y="882"/>
                  </a:cubicBezTo>
                  <a:cubicBezTo>
                    <a:pt x="269" y="886"/>
                    <a:pt x="261" y="890"/>
                    <a:pt x="254" y="894"/>
                  </a:cubicBezTo>
                  <a:cubicBezTo>
                    <a:pt x="254" y="888"/>
                    <a:pt x="255" y="882"/>
                    <a:pt x="255" y="876"/>
                  </a:cubicBezTo>
                  <a:cubicBezTo>
                    <a:pt x="255" y="875"/>
                    <a:pt x="253" y="875"/>
                    <a:pt x="253" y="876"/>
                  </a:cubicBezTo>
                  <a:cubicBezTo>
                    <a:pt x="253" y="881"/>
                    <a:pt x="252" y="886"/>
                    <a:pt x="251" y="891"/>
                  </a:cubicBezTo>
                  <a:cubicBezTo>
                    <a:pt x="251" y="888"/>
                    <a:pt x="250" y="885"/>
                    <a:pt x="249" y="882"/>
                  </a:cubicBezTo>
                  <a:cubicBezTo>
                    <a:pt x="247" y="871"/>
                    <a:pt x="245" y="861"/>
                    <a:pt x="243" y="850"/>
                  </a:cubicBezTo>
                  <a:cubicBezTo>
                    <a:pt x="249" y="847"/>
                    <a:pt x="255" y="844"/>
                    <a:pt x="262" y="840"/>
                  </a:cubicBezTo>
                  <a:moveTo>
                    <a:pt x="240" y="851"/>
                  </a:moveTo>
                  <a:cubicBezTo>
                    <a:pt x="242" y="860"/>
                    <a:pt x="243" y="868"/>
                    <a:pt x="245" y="877"/>
                  </a:cubicBezTo>
                  <a:cubicBezTo>
                    <a:pt x="247" y="884"/>
                    <a:pt x="248" y="890"/>
                    <a:pt x="249" y="897"/>
                  </a:cubicBezTo>
                  <a:cubicBezTo>
                    <a:pt x="242" y="901"/>
                    <a:pt x="234" y="905"/>
                    <a:pt x="227" y="909"/>
                  </a:cubicBezTo>
                  <a:cubicBezTo>
                    <a:pt x="227" y="905"/>
                    <a:pt x="227" y="902"/>
                    <a:pt x="226" y="898"/>
                  </a:cubicBezTo>
                  <a:cubicBezTo>
                    <a:pt x="226" y="898"/>
                    <a:pt x="226" y="898"/>
                    <a:pt x="226" y="898"/>
                  </a:cubicBezTo>
                  <a:cubicBezTo>
                    <a:pt x="225" y="902"/>
                    <a:pt x="225" y="906"/>
                    <a:pt x="225" y="910"/>
                  </a:cubicBezTo>
                  <a:cubicBezTo>
                    <a:pt x="224" y="910"/>
                    <a:pt x="222" y="911"/>
                    <a:pt x="221" y="912"/>
                  </a:cubicBezTo>
                  <a:cubicBezTo>
                    <a:pt x="221" y="912"/>
                    <a:pt x="221" y="911"/>
                    <a:pt x="221" y="911"/>
                  </a:cubicBezTo>
                  <a:cubicBezTo>
                    <a:pt x="219" y="901"/>
                    <a:pt x="217" y="890"/>
                    <a:pt x="216" y="880"/>
                  </a:cubicBezTo>
                  <a:cubicBezTo>
                    <a:pt x="215" y="874"/>
                    <a:pt x="214" y="869"/>
                    <a:pt x="213" y="863"/>
                  </a:cubicBezTo>
                  <a:cubicBezTo>
                    <a:pt x="222" y="859"/>
                    <a:pt x="231" y="855"/>
                    <a:pt x="240" y="851"/>
                  </a:cubicBezTo>
                  <a:moveTo>
                    <a:pt x="188" y="874"/>
                  </a:moveTo>
                  <a:cubicBezTo>
                    <a:pt x="195" y="871"/>
                    <a:pt x="203" y="868"/>
                    <a:pt x="210" y="864"/>
                  </a:cubicBezTo>
                  <a:cubicBezTo>
                    <a:pt x="211" y="870"/>
                    <a:pt x="212" y="875"/>
                    <a:pt x="213" y="881"/>
                  </a:cubicBezTo>
                  <a:cubicBezTo>
                    <a:pt x="214" y="891"/>
                    <a:pt x="216" y="901"/>
                    <a:pt x="218" y="912"/>
                  </a:cubicBezTo>
                  <a:cubicBezTo>
                    <a:pt x="218" y="912"/>
                    <a:pt x="218" y="913"/>
                    <a:pt x="218" y="914"/>
                  </a:cubicBezTo>
                  <a:cubicBezTo>
                    <a:pt x="214" y="915"/>
                    <a:pt x="211" y="917"/>
                    <a:pt x="207" y="919"/>
                  </a:cubicBezTo>
                  <a:cubicBezTo>
                    <a:pt x="207" y="914"/>
                    <a:pt x="207" y="908"/>
                    <a:pt x="207" y="902"/>
                  </a:cubicBezTo>
                  <a:cubicBezTo>
                    <a:pt x="207" y="901"/>
                    <a:pt x="205" y="901"/>
                    <a:pt x="205" y="902"/>
                  </a:cubicBezTo>
                  <a:cubicBezTo>
                    <a:pt x="205" y="908"/>
                    <a:pt x="205" y="915"/>
                    <a:pt x="204" y="921"/>
                  </a:cubicBezTo>
                  <a:cubicBezTo>
                    <a:pt x="202" y="922"/>
                    <a:pt x="199" y="924"/>
                    <a:pt x="196" y="925"/>
                  </a:cubicBezTo>
                  <a:cubicBezTo>
                    <a:pt x="194" y="914"/>
                    <a:pt x="193" y="902"/>
                    <a:pt x="190" y="891"/>
                  </a:cubicBezTo>
                  <a:cubicBezTo>
                    <a:pt x="189" y="885"/>
                    <a:pt x="188" y="880"/>
                    <a:pt x="187" y="874"/>
                  </a:cubicBezTo>
                  <a:cubicBezTo>
                    <a:pt x="187" y="874"/>
                    <a:pt x="187" y="874"/>
                    <a:pt x="188" y="874"/>
                  </a:cubicBezTo>
                  <a:moveTo>
                    <a:pt x="185" y="875"/>
                  </a:moveTo>
                  <a:cubicBezTo>
                    <a:pt x="186" y="881"/>
                    <a:pt x="187" y="887"/>
                    <a:pt x="188" y="893"/>
                  </a:cubicBezTo>
                  <a:cubicBezTo>
                    <a:pt x="190" y="905"/>
                    <a:pt x="192" y="915"/>
                    <a:pt x="194" y="926"/>
                  </a:cubicBezTo>
                  <a:cubicBezTo>
                    <a:pt x="193" y="927"/>
                    <a:pt x="191" y="928"/>
                    <a:pt x="190" y="928"/>
                  </a:cubicBezTo>
                  <a:cubicBezTo>
                    <a:pt x="188" y="929"/>
                    <a:pt x="187" y="931"/>
                    <a:pt x="185" y="932"/>
                  </a:cubicBezTo>
                  <a:cubicBezTo>
                    <a:pt x="185" y="926"/>
                    <a:pt x="185" y="920"/>
                    <a:pt x="185" y="914"/>
                  </a:cubicBezTo>
                  <a:cubicBezTo>
                    <a:pt x="185" y="912"/>
                    <a:pt x="183" y="912"/>
                    <a:pt x="183" y="914"/>
                  </a:cubicBezTo>
                  <a:cubicBezTo>
                    <a:pt x="183" y="928"/>
                    <a:pt x="182" y="943"/>
                    <a:pt x="180" y="958"/>
                  </a:cubicBezTo>
                  <a:cubicBezTo>
                    <a:pt x="179" y="955"/>
                    <a:pt x="178" y="952"/>
                    <a:pt x="177" y="949"/>
                  </a:cubicBezTo>
                  <a:cubicBezTo>
                    <a:pt x="174" y="941"/>
                    <a:pt x="169" y="935"/>
                    <a:pt x="163" y="931"/>
                  </a:cubicBezTo>
                  <a:cubicBezTo>
                    <a:pt x="161" y="918"/>
                    <a:pt x="161" y="904"/>
                    <a:pt x="159" y="891"/>
                  </a:cubicBezTo>
                  <a:cubicBezTo>
                    <a:pt x="159" y="889"/>
                    <a:pt x="159" y="887"/>
                    <a:pt x="159" y="885"/>
                  </a:cubicBezTo>
                  <a:cubicBezTo>
                    <a:pt x="168" y="882"/>
                    <a:pt x="176" y="879"/>
                    <a:pt x="185" y="875"/>
                  </a:cubicBezTo>
                  <a:moveTo>
                    <a:pt x="137" y="894"/>
                  </a:moveTo>
                  <a:cubicBezTo>
                    <a:pt x="143" y="891"/>
                    <a:pt x="150" y="889"/>
                    <a:pt x="157" y="886"/>
                  </a:cubicBezTo>
                  <a:cubicBezTo>
                    <a:pt x="157" y="891"/>
                    <a:pt x="158" y="897"/>
                    <a:pt x="158" y="902"/>
                  </a:cubicBezTo>
                  <a:cubicBezTo>
                    <a:pt x="159" y="911"/>
                    <a:pt x="159" y="920"/>
                    <a:pt x="161" y="929"/>
                  </a:cubicBezTo>
                  <a:cubicBezTo>
                    <a:pt x="156" y="927"/>
                    <a:pt x="152" y="925"/>
                    <a:pt x="147" y="925"/>
                  </a:cubicBezTo>
                  <a:cubicBezTo>
                    <a:pt x="145" y="925"/>
                    <a:pt x="142" y="925"/>
                    <a:pt x="140" y="925"/>
                  </a:cubicBezTo>
                  <a:cubicBezTo>
                    <a:pt x="138" y="916"/>
                    <a:pt x="135" y="907"/>
                    <a:pt x="134" y="898"/>
                  </a:cubicBezTo>
                  <a:cubicBezTo>
                    <a:pt x="134" y="897"/>
                    <a:pt x="134" y="896"/>
                    <a:pt x="133" y="895"/>
                  </a:cubicBezTo>
                  <a:cubicBezTo>
                    <a:pt x="135" y="895"/>
                    <a:pt x="136" y="894"/>
                    <a:pt x="137" y="894"/>
                  </a:cubicBezTo>
                  <a:moveTo>
                    <a:pt x="131" y="896"/>
                  </a:moveTo>
                  <a:cubicBezTo>
                    <a:pt x="131" y="898"/>
                    <a:pt x="131" y="899"/>
                    <a:pt x="132" y="900"/>
                  </a:cubicBezTo>
                  <a:cubicBezTo>
                    <a:pt x="133" y="909"/>
                    <a:pt x="135" y="917"/>
                    <a:pt x="137" y="925"/>
                  </a:cubicBezTo>
                  <a:cubicBezTo>
                    <a:pt x="129" y="926"/>
                    <a:pt x="120" y="928"/>
                    <a:pt x="113" y="932"/>
                  </a:cubicBezTo>
                  <a:cubicBezTo>
                    <a:pt x="113" y="931"/>
                    <a:pt x="112" y="930"/>
                    <a:pt x="112" y="929"/>
                  </a:cubicBezTo>
                  <a:cubicBezTo>
                    <a:pt x="111" y="922"/>
                    <a:pt x="110" y="914"/>
                    <a:pt x="109" y="906"/>
                  </a:cubicBezTo>
                  <a:cubicBezTo>
                    <a:pt x="117" y="902"/>
                    <a:pt x="124" y="899"/>
                    <a:pt x="131" y="896"/>
                  </a:cubicBezTo>
                  <a:moveTo>
                    <a:pt x="89" y="914"/>
                  </a:moveTo>
                  <a:cubicBezTo>
                    <a:pt x="95" y="912"/>
                    <a:pt x="101" y="909"/>
                    <a:pt x="107" y="907"/>
                  </a:cubicBezTo>
                  <a:cubicBezTo>
                    <a:pt x="108" y="913"/>
                    <a:pt x="108" y="920"/>
                    <a:pt x="109" y="927"/>
                  </a:cubicBezTo>
                  <a:cubicBezTo>
                    <a:pt x="110" y="929"/>
                    <a:pt x="110" y="931"/>
                    <a:pt x="110" y="933"/>
                  </a:cubicBezTo>
                  <a:cubicBezTo>
                    <a:pt x="104" y="937"/>
                    <a:pt x="98" y="941"/>
                    <a:pt x="93" y="947"/>
                  </a:cubicBezTo>
                  <a:cubicBezTo>
                    <a:pt x="92" y="937"/>
                    <a:pt x="90" y="926"/>
                    <a:pt x="89" y="916"/>
                  </a:cubicBezTo>
                  <a:cubicBezTo>
                    <a:pt x="89" y="915"/>
                    <a:pt x="89" y="915"/>
                    <a:pt x="89" y="915"/>
                  </a:cubicBezTo>
                  <a:cubicBezTo>
                    <a:pt x="89" y="914"/>
                    <a:pt x="89" y="914"/>
                    <a:pt x="89" y="914"/>
                  </a:cubicBezTo>
                  <a:moveTo>
                    <a:pt x="87" y="918"/>
                  </a:moveTo>
                  <a:cubicBezTo>
                    <a:pt x="88" y="929"/>
                    <a:pt x="89" y="939"/>
                    <a:pt x="90" y="950"/>
                  </a:cubicBezTo>
                  <a:cubicBezTo>
                    <a:pt x="89" y="952"/>
                    <a:pt x="88" y="953"/>
                    <a:pt x="87" y="955"/>
                  </a:cubicBezTo>
                  <a:cubicBezTo>
                    <a:pt x="85" y="957"/>
                    <a:pt x="83" y="960"/>
                    <a:pt x="80" y="961"/>
                  </a:cubicBezTo>
                  <a:cubicBezTo>
                    <a:pt x="77" y="963"/>
                    <a:pt x="73" y="964"/>
                    <a:pt x="70" y="965"/>
                  </a:cubicBezTo>
                  <a:cubicBezTo>
                    <a:pt x="70" y="964"/>
                    <a:pt x="70" y="963"/>
                    <a:pt x="70" y="961"/>
                  </a:cubicBezTo>
                  <a:cubicBezTo>
                    <a:pt x="69" y="948"/>
                    <a:pt x="69" y="936"/>
                    <a:pt x="68" y="923"/>
                  </a:cubicBezTo>
                  <a:cubicBezTo>
                    <a:pt x="74" y="921"/>
                    <a:pt x="80" y="918"/>
                    <a:pt x="86" y="915"/>
                  </a:cubicBezTo>
                  <a:cubicBezTo>
                    <a:pt x="87" y="916"/>
                    <a:pt x="87" y="917"/>
                    <a:pt x="87" y="918"/>
                  </a:cubicBezTo>
                  <a:moveTo>
                    <a:pt x="43" y="976"/>
                  </a:moveTo>
                  <a:cubicBezTo>
                    <a:pt x="43" y="962"/>
                    <a:pt x="43" y="948"/>
                    <a:pt x="43" y="934"/>
                  </a:cubicBezTo>
                  <a:cubicBezTo>
                    <a:pt x="51" y="931"/>
                    <a:pt x="58" y="928"/>
                    <a:pt x="65" y="924"/>
                  </a:cubicBezTo>
                  <a:cubicBezTo>
                    <a:pt x="66" y="938"/>
                    <a:pt x="66" y="952"/>
                    <a:pt x="67" y="965"/>
                  </a:cubicBezTo>
                  <a:cubicBezTo>
                    <a:pt x="67" y="966"/>
                    <a:pt x="67" y="966"/>
                    <a:pt x="67" y="967"/>
                  </a:cubicBezTo>
                  <a:cubicBezTo>
                    <a:pt x="59" y="970"/>
                    <a:pt x="51" y="973"/>
                    <a:pt x="43" y="976"/>
                  </a:cubicBezTo>
                  <a:moveTo>
                    <a:pt x="56" y="1039"/>
                  </a:moveTo>
                  <a:cubicBezTo>
                    <a:pt x="60" y="1020"/>
                    <a:pt x="63" y="999"/>
                    <a:pt x="59" y="980"/>
                  </a:cubicBezTo>
                  <a:cubicBezTo>
                    <a:pt x="62" y="979"/>
                    <a:pt x="65" y="977"/>
                    <a:pt x="68" y="976"/>
                  </a:cubicBezTo>
                  <a:cubicBezTo>
                    <a:pt x="68" y="979"/>
                    <a:pt x="68" y="983"/>
                    <a:pt x="68" y="987"/>
                  </a:cubicBezTo>
                  <a:cubicBezTo>
                    <a:pt x="69" y="993"/>
                    <a:pt x="69" y="998"/>
                    <a:pt x="71" y="1004"/>
                  </a:cubicBezTo>
                  <a:cubicBezTo>
                    <a:pt x="71" y="1005"/>
                    <a:pt x="73" y="1005"/>
                    <a:pt x="73" y="1004"/>
                  </a:cubicBezTo>
                  <a:cubicBezTo>
                    <a:pt x="71" y="1017"/>
                    <a:pt x="69" y="1031"/>
                    <a:pt x="66" y="1044"/>
                  </a:cubicBezTo>
                  <a:cubicBezTo>
                    <a:pt x="61" y="1050"/>
                    <a:pt x="56" y="1056"/>
                    <a:pt x="50" y="1062"/>
                  </a:cubicBezTo>
                  <a:cubicBezTo>
                    <a:pt x="53" y="1054"/>
                    <a:pt x="55" y="1047"/>
                    <a:pt x="56" y="1039"/>
                  </a:cubicBezTo>
                  <a:moveTo>
                    <a:pt x="42" y="1105"/>
                  </a:moveTo>
                  <a:cubicBezTo>
                    <a:pt x="40" y="1106"/>
                    <a:pt x="38" y="1107"/>
                    <a:pt x="37" y="1108"/>
                  </a:cubicBezTo>
                  <a:cubicBezTo>
                    <a:pt x="37" y="1107"/>
                    <a:pt x="38" y="1106"/>
                    <a:pt x="38" y="1105"/>
                  </a:cubicBezTo>
                  <a:cubicBezTo>
                    <a:pt x="41" y="1094"/>
                    <a:pt x="44" y="1082"/>
                    <a:pt x="47" y="1071"/>
                  </a:cubicBezTo>
                  <a:cubicBezTo>
                    <a:pt x="47" y="1071"/>
                    <a:pt x="48" y="1070"/>
                    <a:pt x="48" y="1070"/>
                  </a:cubicBezTo>
                  <a:cubicBezTo>
                    <a:pt x="53" y="1063"/>
                    <a:pt x="59" y="1057"/>
                    <a:pt x="65" y="1050"/>
                  </a:cubicBezTo>
                  <a:cubicBezTo>
                    <a:pt x="65" y="1051"/>
                    <a:pt x="64" y="1053"/>
                    <a:pt x="64" y="1054"/>
                  </a:cubicBezTo>
                  <a:cubicBezTo>
                    <a:pt x="61" y="1067"/>
                    <a:pt x="57" y="1080"/>
                    <a:pt x="54" y="1093"/>
                  </a:cubicBezTo>
                  <a:cubicBezTo>
                    <a:pt x="54" y="1094"/>
                    <a:pt x="53" y="1096"/>
                    <a:pt x="53" y="1098"/>
                  </a:cubicBezTo>
                  <a:cubicBezTo>
                    <a:pt x="50" y="1100"/>
                    <a:pt x="46" y="1103"/>
                    <a:pt x="42" y="1105"/>
                  </a:cubicBezTo>
                  <a:moveTo>
                    <a:pt x="55" y="1105"/>
                  </a:moveTo>
                  <a:cubicBezTo>
                    <a:pt x="55" y="1103"/>
                    <a:pt x="56" y="1100"/>
                    <a:pt x="56" y="1098"/>
                  </a:cubicBezTo>
                  <a:cubicBezTo>
                    <a:pt x="60" y="1095"/>
                    <a:pt x="64" y="1091"/>
                    <a:pt x="67" y="1088"/>
                  </a:cubicBezTo>
                  <a:cubicBezTo>
                    <a:pt x="69" y="1087"/>
                    <a:pt x="70" y="1086"/>
                    <a:pt x="71" y="1084"/>
                  </a:cubicBezTo>
                  <a:cubicBezTo>
                    <a:pt x="70" y="1087"/>
                    <a:pt x="70" y="1089"/>
                    <a:pt x="69" y="1091"/>
                  </a:cubicBezTo>
                  <a:cubicBezTo>
                    <a:pt x="67" y="1098"/>
                    <a:pt x="64" y="1105"/>
                    <a:pt x="61" y="1112"/>
                  </a:cubicBezTo>
                  <a:cubicBezTo>
                    <a:pt x="60" y="1114"/>
                    <a:pt x="59" y="1116"/>
                    <a:pt x="58" y="1118"/>
                  </a:cubicBezTo>
                  <a:cubicBezTo>
                    <a:pt x="57" y="1118"/>
                    <a:pt x="56" y="1119"/>
                    <a:pt x="55" y="1120"/>
                  </a:cubicBezTo>
                  <a:cubicBezTo>
                    <a:pt x="54" y="1119"/>
                    <a:pt x="53" y="1119"/>
                    <a:pt x="53" y="1120"/>
                  </a:cubicBezTo>
                  <a:cubicBezTo>
                    <a:pt x="53" y="1120"/>
                    <a:pt x="53" y="1120"/>
                    <a:pt x="53" y="1121"/>
                  </a:cubicBezTo>
                  <a:cubicBezTo>
                    <a:pt x="52" y="1121"/>
                    <a:pt x="51" y="1122"/>
                    <a:pt x="50" y="1122"/>
                  </a:cubicBezTo>
                  <a:cubicBezTo>
                    <a:pt x="49" y="1123"/>
                    <a:pt x="47" y="1123"/>
                    <a:pt x="46" y="1124"/>
                  </a:cubicBezTo>
                  <a:cubicBezTo>
                    <a:pt x="50" y="1119"/>
                    <a:pt x="52" y="1111"/>
                    <a:pt x="55" y="1105"/>
                  </a:cubicBezTo>
                  <a:moveTo>
                    <a:pt x="88" y="1114"/>
                  </a:moveTo>
                  <a:cubicBezTo>
                    <a:pt x="89" y="1112"/>
                    <a:pt x="89" y="1110"/>
                    <a:pt x="89" y="1109"/>
                  </a:cubicBezTo>
                  <a:cubicBezTo>
                    <a:pt x="94" y="1106"/>
                    <a:pt x="98" y="1103"/>
                    <a:pt x="102" y="1100"/>
                  </a:cubicBezTo>
                  <a:cubicBezTo>
                    <a:pt x="100" y="1104"/>
                    <a:pt x="99" y="1108"/>
                    <a:pt x="98" y="1113"/>
                  </a:cubicBezTo>
                  <a:cubicBezTo>
                    <a:pt x="98" y="1113"/>
                    <a:pt x="98" y="1114"/>
                    <a:pt x="97" y="1115"/>
                  </a:cubicBezTo>
                  <a:cubicBezTo>
                    <a:pt x="95" y="1115"/>
                    <a:pt x="93" y="1115"/>
                    <a:pt x="91" y="1114"/>
                  </a:cubicBezTo>
                  <a:cubicBezTo>
                    <a:pt x="91" y="1114"/>
                    <a:pt x="91" y="1113"/>
                    <a:pt x="90" y="1112"/>
                  </a:cubicBezTo>
                  <a:cubicBezTo>
                    <a:pt x="90" y="1111"/>
                    <a:pt x="90" y="1111"/>
                    <a:pt x="90" y="1112"/>
                  </a:cubicBezTo>
                  <a:cubicBezTo>
                    <a:pt x="89" y="1113"/>
                    <a:pt x="89" y="1113"/>
                    <a:pt x="89" y="1114"/>
                  </a:cubicBezTo>
                  <a:cubicBezTo>
                    <a:pt x="89" y="1114"/>
                    <a:pt x="89" y="1114"/>
                    <a:pt x="88" y="1114"/>
                  </a:cubicBezTo>
                  <a:moveTo>
                    <a:pt x="101" y="1115"/>
                  </a:moveTo>
                  <a:cubicBezTo>
                    <a:pt x="102" y="1110"/>
                    <a:pt x="103" y="1105"/>
                    <a:pt x="105" y="1101"/>
                  </a:cubicBezTo>
                  <a:cubicBezTo>
                    <a:pt x="105" y="1099"/>
                    <a:pt x="106" y="1098"/>
                    <a:pt x="107" y="1096"/>
                  </a:cubicBezTo>
                  <a:cubicBezTo>
                    <a:pt x="107" y="1096"/>
                    <a:pt x="107" y="1095"/>
                    <a:pt x="108" y="1095"/>
                  </a:cubicBezTo>
                  <a:cubicBezTo>
                    <a:pt x="117" y="1088"/>
                    <a:pt x="126" y="1080"/>
                    <a:pt x="135" y="1072"/>
                  </a:cubicBezTo>
                  <a:cubicBezTo>
                    <a:pt x="133" y="1078"/>
                    <a:pt x="131" y="1084"/>
                    <a:pt x="129" y="1090"/>
                  </a:cubicBezTo>
                  <a:cubicBezTo>
                    <a:pt x="128" y="1086"/>
                    <a:pt x="129" y="1083"/>
                    <a:pt x="129" y="1082"/>
                  </a:cubicBezTo>
                  <a:cubicBezTo>
                    <a:pt x="129" y="1081"/>
                    <a:pt x="127" y="1081"/>
                    <a:pt x="127" y="1082"/>
                  </a:cubicBezTo>
                  <a:cubicBezTo>
                    <a:pt x="127" y="1085"/>
                    <a:pt x="127" y="1089"/>
                    <a:pt x="127" y="1093"/>
                  </a:cubicBezTo>
                  <a:cubicBezTo>
                    <a:pt x="127" y="1094"/>
                    <a:pt x="126" y="1095"/>
                    <a:pt x="126" y="1096"/>
                  </a:cubicBezTo>
                  <a:cubicBezTo>
                    <a:pt x="125" y="1097"/>
                    <a:pt x="124" y="1097"/>
                    <a:pt x="122" y="1098"/>
                  </a:cubicBezTo>
                  <a:cubicBezTo>
                    <a:pt x="122" y="1094"/>
                    <a:pt x="121" y="1091"/>
                    <a:pt x="118" y="1088"/>
                  </a:cubicBezTo>
                  <a:cubicBezTo>
                    <a:pt x="118" y="1087"/>
                    <a:pt x="117" y="1088"/>
                    <a:pt x="118" y="1088"/>
                  </a:cubicBezTo>
                  <a:cubicBezTo>
                    <a:pt x="119" y="1091"/>
                    <a:pt x="120" y="1096"/>
                    <a:pt x="121" y="1100"/>
                  </a:cubicBezTo>
                  <a:cubicBezTo>
                    <a:pt x="119" y="1101"/>
                    <a:pt x="117" y="1102"/>
                    <a:pt x="115" y="1103"/>
                  </a:cubicBezTo>
                  <a:cubicBezTo>
                    <a:pt x="114" y="1104"/>
                    <a:pt x="115" y="1106"/>
                    <a:pt x="117" y="1105"/>
                  </a:cubicBezTo>
                  <a:cubicBezTo>
                    <a:pt x="118" y="1104"/>
                    <a:pt x="119" y="1103"/>
                    <a:pt x="121" y="1102"/>
                  </a:cubicBezTo>
                  <a:cubicBezTo>
                    <a:pt x="121" y="1103"/>
                    <a:pt x="121" y="1104"/>
                    <a:pt x="120" y="1105"/>
                  </a:cubicBezTo>
                  <a:cubicBezTo>
                    <a:pt x="120" y="1106"/>
                    <a:pt x="121" y="1107"/>
                    <a:pt x="122" y="1107"/>
                  </a:cubicBezTo>
                  <a:cubicBezTo>
                    <a:pt x="116" y="1111"/>
                    <a:pt x="109" y="1115"/>
                    <a:pt x="101" y="1115"/>
                  </a:cubicBezTo>
                  <a:moveTo>
                    <a:pt x="123" y="1100"/>
                  </a:moveTo>
                  <a:cubicBezTo>
                    <a:pt x="123" y="1101"/>
                    <a:pt x="123" y="1101"/>
                    <a:pt x="123" y="1101"/>
                  </a:cubicBezTo>
                  <a:cubicBezTo>
                    <a:pt x="123" y="1101"/>
                    <a:pt x="123" y="1101"/>
                    <a:pt x="123" y="1101"/>
                  </a:cubicBezTo>
                  <a:cubicBezTo>
                    <a:pt x="123" y="1101"/>
                    <a:pt x="123" y="1101"/>
                    <a:pt x="123" y="1100"/>
                  </a:cubicBezTo>
                  <a:moveTo>
                    <a:pt x="125" y="1104"/>
                  </a:moveTo>
                  <a:cubicBezTo>
                    <a:pt x="126" y="1102"/>
                    <a:pt x="127" y="1101"/>
                    <a:pt x="128" y="1099"/>
                  </a:cubicBezTo>
                  <a:cubicBezTo>
                    <a:pt x="128" y="1100"/>
                    <a:pt x="128" y="1100"/>
                    <a:pt x="129" y="1101"/>
                  </a:cubicBezTo>
                  <a:cubicBezTo>
                    <a:pt x="127" y="1102"/>
                    <a:pt x="126" y="1103"/>
                    <a:pt x="125" y="1104"/>
                  </a:cubicBezTo>
                  <a:moveTo>
                    <a:pt x="151" y="1079"/>
                  </a:moveTo>
                  <a:cubicBezTo>
                    <a:pt x="151" y="1079"/>
                    <a:pt x="150" y="1080"/>
                    <a:pt x="149" y="1080"/>
                  </a:cubicBezTo>
                  <a:cubicBezTo>
                    <a:pt x="150" y="1079"/>
                    <a:pt x="150" y="1078"/>
                    <a:pt x="151" y="1077"/>
                  </a:cubicBezTo>
                  <a:cubicBezTo>
                    <a:pt x="155" y="1074"/>
                    <a:pt x="159" y="1071"/>
                    <a:pt x="163" y="1067"/>
                  </a:cubicBezTo>
                  <a:cubicBezTo>
                    <a:pt x="161" y="1073"/>
                    <a:pt x="158" y="1077"/>
                    <a:pt x="151" y="1079"/>
                  </a:cubicBezTo>
                  <a:moveTo>
                    <a:pt x="189" y="1062"/>
                  </a:moveTo>
                  <a:cubicBezTo>
                    <a:pt x="189" y="1062"/>
                    <a:pt x="189" y="1061"/>
                    <a:pt x="190" y="1060"/>
                  </a:cubicBezTo>
                  <a:cubicBezTo>
                    <a:pt x="192" y="1059"/>
                    <a:pt x="195" y="1057"/>
                    <a:pt x="197" y="1055"/>
                  </a:cubicBezTo>
                  <a:cubicBezTo>
                    <a:pt x="201" y="1052"/>
                    <a:pt x="205" y="1050"/>
                    <a:pt x="208" y="1047"/>
                  </a:cubicBezTo>
                  <a:cubicBezTo>
                    <a:pt x="209" y="1050"/>
                    <a:pt x="209" y="1053"/>
                    <a:pt x="209" y="1055"/>
                  </a:cubicBezTo>
                  <a:cubicBezTo>
                    <a:pt x="203" y="1057"/>
                    <a:pt x="197" y="1060"/>
                    <a:pt x="190" y="1062"/>
                  </a:cubicBezTo>
                  <a:cubicBezTo>
                    <a:pt x="190" y="1062"/>
                    <a:pt x="189" y="1062"/>
                    <a:pt x="189" y="1062"/>
                  </a:cubicBezTo>
                  <a:moveTo>
                    <a:pt x="272" y="1027"/>
                  </a:moveTo>
                  <a:cubicBezTo>
                    <a:pt x="273" y="1025"/>
                    <a:pt x="273" y="1023"/>
                    <a:pt x="273" y="1022"/>
                  </a:cubicBezTo>
                  <a:cubicBezTo>
                    <a:pt x="273" y="1021"/>
                    <a:pt x="274" y="1020"/>
                    <a:pt x="274" y="1020"/>
                  </a:cubicBezTo>
                  <a:cubicBezTo>
                    <a:pt x="276" y="1018"/>
                    <a:pt x="277" y="1017"/>
                    <a:pt x="279" y="1016"/>
                  </a:cubicBezTo>
                  <a:cubicBezTo>
                    <a:pt x="279" y="1018"/>
                    <a:pt x="278" y="1021"/>
                    <a:pt x="278" y="1024"/>
                  </a:cubicBezTo>
                  <a:cubicBezTo>
                    <a:pt x="277" y="1025"/>
                    <a:pt x="276" y="1025"/>
                    <a:pt x="275" y="1026"/>
                  </a:cubicBezTo>
                  <a:cubicBezTo>
                    <a:pt x="274" y="1026"/>
                    <a:pt x="273" y="1026"/>
                    <a:pt x="272" y="1027"/>
                  </a:cubicBezTo>
                  <a:moveTo>
                    <a:pt x="389" y="981"/>
                  </a:moveTo>
                  <a:cubicBezTo>
                    <a:pt x="390" y="978"/>
                    <a:pt x="391" y="976"/>
                    <a:pt x="392" y="973"/>
                  </a:cubicBezTo>
                  <a:cubicBezTo>
                    <a:pt x="398" y="969"/>
                    <a:pt x="404" y="966"/>
                    <a:pt x="410" y="962"/>
                  </a:cubicBezTo>
                  <a:cubicBezTo>
                    <a:pt x="410" y="963"/>
                    <a:pt x="410" y="963"/>
                    <a:pt x="410" y="963"/>
                  </a:cubicBezTo>
                  <a:cubicBezTo>
                    <a:pt x="409" y="965"/>
                    <a:pt x="408" y="966"/>
                    <a:pt x="408" y="968"/>
                  </a:cubicBezTo>
                  <a:cubicBezTo>
                    <a:pt x="408" y="971"/>
                    <a:pt x="406" y="972"/>
                    <a:pt x="403" y="970"/>
                  </a:cubicBezTo>
                  <a:cubicBezTo>
                    <a:pt x="403" y="969"/>
                    <a:pt x="401" y="969"/>
                    <a:pt x="401" y="970"/>
                  </a:cubicBezTo>
                  <a:cubicBezTo>
                    <a:pt x="401" y="973"/>
                    <a:pt x="401" y="974"/>
                    <a:pt x="402" y="977"/>
                  </a:cubicBezTo>
                  <a:cubicBezTo>
                    <a:pt x="399" y="978"/>
                    <a:pt x="395" y="979"/>
                    <a:pt x="392" y="980"/>
                  </a:cubicBezTo>
                  <a:cubicBezTo>
                    <a:pt x="391" y="981"/>
                    <a:pt x="390" y="981"/>
                    <a:pt x="389" y="981"/>
                  </a:cubicBezTo>
                  <a:moveTo>
                    <a:pt x="484" y="942"/>
                  </a:moveTo>
                  <a:cubicBezTo>
                    <a:pt x="486" y="936"/>
                    <a:pt x="489" y="930"/>
                    <a:pt x="491" y="925"/>
                  </a:cubicBezTo>
                  <a:cubicBezTo>
                    <a:pt x="491" y="924"/>
                    <a:pt x="491" y="923"/>
                    <a:pt x="492" y="923"/>
                  </a:cubicBezTo>
                  <a:cubicBezTo>
                    <a:pt x="495" y="921"/>
                    <a:pt x="498" y="919"/>
                    <a:pt x="501" y="917"/>
                  </a:cubicBezTo>
                  <a:cubicBezTo>
                    <a:pt x="507" y="913"/>
                    <a:pt x="514" y="908"/>
                    <a:pt x="520" y="904"/>
                  </a:cubicBezTo>
                  <a:cubicBezTo>
                    <a:pt x="520" y="906"/>
                    <a:pt x="519" y="908"/>
                    <a:pt x="518" y="910"/>
                  </a:cubicBezTo>
                  <a:cubicBezTo>
                    <a:pt x="509" y="917"/>
                    <a:pt x="499" y="924"/>
                    <a:pt x="489" y="931"/>
                  </a:cubicBezTo>
                  <a:cubicBezTo>
                    <a:pt x="488" y="932"/>
                    <a:pt x="489" y="934"/>
                    <a:pt x="491" y="933"/>
                  </a:cubicBezTo>
                  <a:cubicBezTo>
                    <a:pt x="495" y="930"/>
                    <a:pt x="499" y="927"/>
                    <a:pt x="504" y="924"/>
                  </a:cubicBezTo>
                  <a:cubicBezTo>
                    <a:pt x="504" y="927"/>
                    <a:pt x="504" y="931"/>
                    <a:pt x="504" y="934"/>
                  </a:cubicBezTo>
                  <a:cubicBezTo>
                    <a:pt x="503" y="934"/>
                    <a:pt x="501" y="935"/>
                    <a:pt x="499" y="936"/>
                  </a:cubicBezTo>
                  <a:cubicBezTo>
                    <a:pt x="494" y="938"/>
                    <a:pt x="489" y="940"/>
                    <a:pt x="484" y="942"/>
                  </a:cubicBezTo>
                  <a:moveTo>
                    <a:pt x="538" y="901"/>
                  </a:moveTo>
                  <a:cubicBezTo>
                    <a:pt x="545" y="896"/>
                    <a:pt x="552" y="892"/>
                    <a:pt x="559" y="887"/>
                  </a:cubicBezTo>
                  <a:cubicBezTo>
                    <a:pt x="558" y="890"/>
                    <a:pt x="557" y="894"/>
                    <a:pt x="556" y="897"/>
                  </a:cubicBezTo>
                  <a:cubicBezTo>
                    <a:pt x="552" y="907"/>
                    <a:pt x="547" y="917"/>
                    <a:pt x="543" y="926"/>
                  </a:cubicBezTo>
                  <a:cubicBezTo>
                    <a:pt x="539" y="927"/>
                    <a:pt x="535" y="927"/>
                    <a:pt x="530" y="927"/>
                  </a:cubicBezTo>
                  <a:cubicBezTo>
                    <a:pt x="533" y="918"/>
                    <a:pt x="535" y="910"/>
                    <a:pt x="538" y="901"/>
                  </a:cubicBezTo>
                  <a:moveTo>
                    <a:pt x="601" y="901"/>
                  </a:moveTo>
                  <a:cubicBezTo>
                    <a:pt x="602" y="896"/>
                    <a:pt x="604" y="892"/>
                    <a:pt x="605" y="887"/>
                  </a:cubicBezTo>
                  <a:cubicBezTo>
                    <a:pt x="608" y="885"/>
                    <a:pt x="611" y="883"/>
                    <a:pt x="615" y="881"/>
                  </a:cubicBezTo>
                  <a:cubicBezTo>
                    <a:pt x="614" y="881"/>
                    <a:pt x="614" y="881"/>
                    <a:pt x="614" y="882"/>
                  </a:cubicBezTo>
                  <a:cubicBezTo>
                    <a:pt x="613" y="885"/>
                    <a:pt x="611" y="887"/>
                    <a:pt x="610" y="890"/>
                  </a:cubicBezTo>
                  <a:cubicBezTo>
                    <a:pt x="610" y="891"/>
                    <a:pt x="610" y="891"/>
                    <a:pt x="609" y="892"/>
                  </a:cubicBezTo>
                  <a:cubicBezTo>
                    <a:pt x="608" y="894"/>
                    <a:pt x="606" y="896"/>
                    <a:pt x="604" y="898"/>
                  </a:cubicBezTo>
                  <a:cubicBezTo>
                    <a:pt x="604" y="897"/>
                    <a:pt x="603" y="897"/>
                    <a:pt x="603" y="898"/>
                  </a:cubicBezTo>
                  <a:cubicBezTo>
                    <a:pt x="603" y="898"/>
                    <a:pt x="603" y="898"/>
                    <a:pt x="603" y="899"/>
                  </a:cubicBezTo>
                  <a:cubicBezTo>
                    <a:pt x="603" y="899"/>
                    <a:pt x="602" y="900"/>
                    <a:pt x="601" y="901"/>
                  </a:cubicBezTo>
                  <a:moveTo>
                    <a:pt x="616" y="885"/>
                  </a:moveTo>
                  <a:cubicBezTo>
                    <a:pt x="617" y="883"/>
                    <a:pt x="618" y="880"/>
                    <a:pt x="619" y="878"/>
                  </a:cubicBezTo>
                  <a:cubicBezTo>
                    <a:pt x="620" y="878"/>
                    <a:pt x="620" y="877"/>
                    <a:pt x="621" y="877"/>
                  </a:cubicBezTo>
                  <a:cubicBezTo>
                    <a:pt x="621" y="877"/>
                    <a:pt x="622" y="876"/>
                    <a:pt x="622" y="876"/>
                  </a:cubicBezTo>
                  <a:cubicBezTo>
                    <a:pt x="621" y="879"/>
                    <a:pt x="619" y="882"/>
                    <a:pt x="616" y="885"/>
                  </a:cubicBezTo>
                  <a:moveTo>
                    <a:pt x="660" y="853"/>
                  </a:moveTo>
                  <a:cubicBezTo>
                    <a:pt x="664" y="851"/>
                    <a:pt x="668" y="849"/>
                    <a:pt x="671" y="846"/>
                  </a:cubicBezTo>
                  <a:cubicBezTo>
                    <a:pt x="669" y="852"/>
                    <a:pt x="667" y="857"/>
                    <a:pt x="665" y="863"/>
                  </a:cubicBezTo>
                  <a:cubicBezTo>
                    <a:pt x="662" y="864"/>
                    <a:pt x="659" y="865"/>
                    <a:pt x="656" y="866"/>
                  </a:cubicBezTo>
                  <a:cubicBezTo>
                    <a:pt x="656" y="865"/>
                    <a:pt x="656" y="866"/>
                    <a:pt x="655" y="866"/>
                  </a:cubicBezTo>
                  <a:cubicBezTo>
                    <a:pt x="655" y="866"/>
                    <a:pt x="655" y="866"/>
                    <a:pt x="655" y="866"/>
                  </a:cubicBezTo>
                  <a:cubicBezTo>
                    <a:pt x="657" y="862"/>
                    <a:pt x="659" y="857"/>
                    <a:pt x="660" y="853"/>
                  </a:cubicBezTo>
                  <a:moveTo>
                    <a:pt x="738" y="840"/>
                  </a:moveTo>
                  <a:cubicBezTo>
                    <a:pt x="740" y="836"/>
                    <a:pt x="743" y="832"/>
                    <a:pt x="745" y="828"/>
                  </a:cubicBezTo>
                  <a:cubicBezTo>
                    <a:pt x="750" y="815"/>
                    <a:pt x="755" y="802"/>
                    <a:pt x="759" y="789"/>
                  </a:cubicBezTo>
                  <a:cubicBezTo>
                    <a:pt x="765" y="785"/>
                    <a:pt x="770" y="781"/>
                    <a:pt x="775" y="777"/>
                  </a:cubicBezTo>
                  <a:cubicBezTo>
                    <a:pt x="775" y="778"/>
                    <a:pt x="775" y="779"/>
                    <a:pt x="774" y="780"/>
                  </a:cubicBezTo>
                  <a:cubicBezTo>
                    <a:pt x="769" y="798"/>
                    <a:pt x="763" y="817"/>
                    <a:pt x="756" y="835"/>
                  </a:cubicBezTo>
                  <a:cubicBezTo>
                    <a:pt x="753" y="836"/>
                    <a:pt x="750" y="837"/>
                    <a:pt x="747" y="838"/>
                  </a:cubicBezTo>
                  <a:cubicBezTo>
                    <a:pt x="747" y="835"/>
                    <a:pt x="747" y="833"/>
                    <a:pt x="746" y="830"/>
                  </a:cubicBezTo>
                  <a:cubicBezTo>
                    <a:pt x="746" y="829"/>
                    <a:pt x="746" y="829"/>
                    <a:pt x="746" y="830"/>
                  </a:cubicBezTo>
                  <a:cubicBezTo>
                    <a:pt x="745" y="833"/>
                    <a:pt x="745" y="836"/>
                    <a:pt x="745" y="838"/>
                  </a:cubicBezTo>
                  <a:cubicBezTo>
                    <a:pt x="743" y="839"/>
                    <a:pt x="741" y="839"/>
                    <a:pt x="738" y="840"/>
                  </a:cubicBezTo>
                  <a:moveTo>
                    <a:pt x="764" y="825"/>
                  </a:moveTo>
                  <a:cubicBezTo>
                    <a:pt x="768" y="810"/>
                    <a:pt x="773" y="795"/>
                    <a:pt x="778" y="781"/>
                  </a:cubicBezTo>
                  <a:cubicBezTo>
                    <a:pt x="778" y="778"/>
                    <a:pt x="779" y="776"/>
                    <a:pt x="780" y="773"/>
                  </a:cubicBezTo>
                  <a:cubicBezTo>
                    <a:pt x="791" y="764"/>
                    <a:pt x="801" y="753"/>
                    <a:pt x="811" y="742"/>
                  </a:cubicBezTo>
                  <a:cubicBezTo>
                    <a:pt x="807" y="752"/>
                    <a:pt x="804" y="762"/>
                    <a:pt x="800" y="771"/>
                  </a:cubicBezTo>
                  <a:cubicBezTo>
                    <a:pt x="795" y="786"/>
                    <a:pt x="790" y="801"/>
                    <a:pt x="785" y="815"/>
                  </a:cubicBezTo>
                  <a:cubicBezTo>
                    <a:pt x="783" y="818"/>
                    <a:pt x="782" y="822"/>
                    <a:pt x="780" y="825"/>
                  </a:cubicBezTo>
                  <a:cubicBezTo>
                    <a:pt x="780" y="825"/>
                    <a:pt x="780" y="825"/>
                    <a:pt x="780" y="825"/>
                  </a:cubicBezTo>
                  <a:cubicBezTo>
                    <a:pt x="774" y="829"/>
                    <a:pt x="768" y="832"/>
                    <a:pt x="761" y="834"/>
                  </a:cubicBezTo>
                  <a:cubicBezTo>
                    <a:pt x="762" y="831"/>
                    <a:pt x="763" y="828"/>
                    <a:pt x="764" y="825"/>
                  </a:cubicBezTo>
                  <a:moveTo>
                    <a:pt x="763" y="853"/>
                  </a:moveTo>
                  <a:cubicBezTo>
                    <a:pt x="764" y="853"/>
                    <a:pt x="765" y="852"/>
                    <a:pt x="767" y="852"/>
                  </a:cubicBezTo>
                  <a:cubicBezTo>
                    <a:pt x="765" y="855"/>
                    <a:pt x="763" y="859"/>
                    <a:pt x="763" y="853"/>
                  </a:cubicBezTo>
                  <a:moveTo>
                    <a:pt x="785" y="822"/>
                  </a:moveTo>
                  <a:cubicBezTo>
                    <a:pt x="792" y="807"/>
                    <a:pt x="797" y="790"/>
                    <a:pt x="803" y="774"/>
                  </a:cubicBezTo>
                  <a:cubicBezTo>
                    <a:pt x="813" y="745"/>
                    <a:pt x="824" y="717"/>
                    <a:pt x="827" y="686"/>
                  </a:cubicBezTo>
                  <a:cubicBezTo>
                    <a:pt x="827" y="687"/>
                    <a:pt x="827" y="688"/>
                    <a:pt x="827" y="688"/>
                  </a:cubicBezTo>
                  <a:cubicBezTo>
                    <a:pt x="828" y="689"/>
                    <a:pt x="828" y="689"/>
                    <a:pt x="828" y="689"/>
                  </a:cubicBezTo>
                  <a:cubicBezTo>
                    <a:pt x="832" y="689"/>
                    <a:pt x="833" y="686"/>
                    <a:pt x="834" y="682"/>
                  </a:cubicBezTo>
                  <a:cubicBezTo>
                    <a:pt x="834" y="680"/>
                    <a:pt x="835" y="677"/>
                    <a:pt x="835" y="675"/>
                  </a:cubicBezTo>
                  <a:cubicBezTo>
                    <a:pt x="835" y="675"/>
                    <a:pt x="836" y="675"/>
                    <a:pt x="836" y="674"/>
                  </a:cubicBezTo>
                  <a:cubicBezTo>
                    <a:pt x="836" y="681"/>
                    <a:pt x="836" y="687"/>
                    <a:pt x="836" y="694"/>
                  </a:cubicBezTo>
                  <a:cubicBezTo>
                    <a:pt x="835" y="703"/>
                    <a:pt x="832" y="712"/>
                    <a:pt x="831" y="721"/>
                  </a:cubicBezTo>
                  <a:cubicBezTo>
                    <a:pt x="828" y="738"/>
                    <a:pt x="822" y="753"/>
                    <a:pt x="818" y="768"/>
                  </a:cubicBezTo>
                  <a:cubicBezTo>
                    <a:pt x="815" y="778"/>
                    <a:pt x="813" y="787"/>
                    <a:pt x="810" y="797"/>
                  </a:cubicBezTo>
                  <a:cubicBezTo>
                    <a:pt x="805" y="803"/>
                    <a:pt x="801" y="809"/>
                    <a:pt x="796" y="815"/>
                  </a:cubicBezTo>
                  <a:cubicBezTo>
                    <a:pt x="793" y="818"/>
                    <a:pt x="789" y="820"/>
                    <a:pt x="785" y="822"/>
                  </a:cubicBezTo>
                  <a:moveTo>
                    <a:pt x="857" y="698"/>
                  </a:moveTo>
                  <a:cubicBezTo>
                    <a:pt x="852" y="733"/>
                    <a:pt x="836" y="762"/>
                    <a:pt x="816" y="789"/>
                  </a:cubicBezTo>
                  <a:cubicBezTo>
                    <a:pt x="817" y="785"/>
                    <a:pt x="818" y="781"/>
                    <a:pt x="819" y="778"/>
                  </a:cubicBezTo>
                  <a:cubicBezTo>
                    <a:pt x="824" y="759"/>
                    <a:pt x="831" y="741"/>
                    <a:pt x="834" y="722"/>
                  </a:cubicBezTo>
                  <a:cubicBezTo>
                    <a:pt x="837" y="705"/>
                    <a:pt x="839" y="690"/>
                    <a:pt x="839" y="673"/>
                  </a:cubicBezTo>
                  <a:cubicBezTo>
                    <a:pt x="845" y="671"/>
                    <a:pt x="851" y="669"/>
                    <a:pt x="857" y="667"/>
                  </a:cubicBezTo>
                  <a:cubicBezTo>
                    <a:pt x="859" y="678"/>
                    <a:pt x="858" y="688"/>
                    <a:pt x="857" y="698"/>
                  </a:cubicBezTo>
                  <a:moveTo>
                    <a:pt x="855" y="651"/>
                  </a:moveTo>
                  <a:cubicBezTo>
                    <a:pt x="851" y="652"/>
                    <a:pt x="850" y="653"/>
                    <a:pt x="848" y="654"/>
                  </a:cubicBezTo>
                  <a:cubicBezTo>
                    <a:pt x="844" y="656"/>
                    <a:pt x="840" y="658"/>
                    <a:pt x="836" y="659"/>
                  </a:cubicBezTo>
                  <a:cubicBezTo>
                    <a:pt x="836" y="658"/>
                    <a:pt x="836" y="656"/>
                    <a:pt x="836" y="655"/>
                  </a:cubicBezTo>
                  <a:cubicBezTo>
                    <a:pt x="836" y="642"/>
                    <a:pt x="836" y="630"/>
                    <a:pt x="835" y="617"/>
                  </a:cubicBezTo>
                  <a:cubicBezTo>
                    <a:pt x="836" y="617"/>
                    <a:pt x="837" y="617"/>
                    <a:pt x="839" y="617"/>
                  </a:cubicBezTo>
                  <a:cubicBezTo>
                    <a:pt x="844" y="628"/>
                    <a:pt x="849" y="639"/>
                    <a:pt x="855" y="65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58737" y="6945313"/>
              <a:ext cx="4379913" cy="2822575"/>
            </a:xfrm>
            <a:custGeom>
              <a:avLst/>
              <a:gdLst>
                <a:gd name="T0" fmla="*/ 213 w 1167"/>
                <a:gd name="T1" fmla="*/ 376 h 752"/>
                <a:gd name="T2" fmla="*/ 291 w 1167"/>
                <a:gd name="T3" fmla="*/ 469 h 752"/>
                <a:gd name="T4" fmla="*/ 281 w 1167"/>
                <a:gd name="T5" fmla="*/ 563 h 752"/>
                <a:gd name="T6" fmla="*/ 172 w 1167"/>
                <a:gd name="T7" fmla="*/ 671 h 752"/>
                <a:gd name="T8" fmla="*/ 229 w 1167"/>
                <a:gd name="T9" fmla="*/ 690 h 752"/>
                <a:gd name="T10" fmla="*/ 322 w 1167"/>
                <a:gd name="T11" fmla="*/ 664 h 752"/>
                <a:gd name="T12" fmla="*/ 345 w 1167"/>
                <a:gd name="T13" fmla="*/ 714 h 752"/>
                <a:gd name="T14" fmla="*/ 423 w 1167"/>
                <a:gd name="T15" fmla="*/ 682 h 752"/>
                <a:gd name="T16" fmla="*/ 1002 w 1167"/>
                <a:gd name="T17" fmla="*/ 493 h 752"/>
                <a:gd name="T18" fmla="*/ 1010 w 1167"/>
                <a:gd name="T19" fmla="*/ 23 h 752"/>
                <a:gd name="T20" fmla="*/ 1065 w 1167"/>
                <a:gd name="T21" fmla="*/ 331 h 752"/>
                <a:gd name="T22" fmla="*/ 920 w 1167"/>
                <a:gd name="T23" fmla="*/ 395 h 752"/>
                <a:gd name="T24" fmla="*/ 831 w 1167"/>
                <a:gd name="T25" fmla="*/ 435 h 752"/>
                <a:gd name="T26" fmla="*/ 768 w 1167"/>
                <a:gd name="T27" fmla="*/ 379 h 752"/>
                <a:gd name="T28" fmla="*/ 677 w 1167"/>
                <a:gd name="T29" fmla="*/ 436 h 752"/>
                <a:gd name="T30" fmla="*/ 605 w 1167"/>
                <a:gd name="T31" fmla="*/ 465 h 752"/>
                <a:gd name="T32" fmla="*/ 535 w 1167"/>
                <a:gd name="T33" fmla="*/ 451 h 752"/>
                <a:gd name="T34" fmla="*/ 1129 w 1167"/>
                <a:gd name="T35" fmla="*/ 356 h 752"/>
                <a:gd name="T36" fmla="*/ 999 w 1167"/>
                <a:gd name="T37" fmla="*/ 467 h 752"/>
                <a:gd name="T38" fmla="*/ 742 w 1167"/>
                <a:gd name="T39" fmla="*/ 531 h 752"/>
                <a:gd name="T40" fmla="*/ 617 w 1167"/>
                <a:gd name="T41" fmla="*/ 524 h 752"/>
                <a:gd name="T42" fmla="*/ 585 w 1167"/>
                <a:gd name="T43" fmla="*/ 581 h 752"/>
                <a:gd name="T44" fmla="*/ 662 w 1167"/>
                <a:gd name="T45" fmla="*/ 517 h 752"/>
                <a:gd name="T46" fmla="*/ 756 w 1167"/>
                <a:gd name="T47" fmla="*/ 465 h 752"/>
                <a:gd name="T48" fmla="*/ 1022 w 1167"/>
                <a:gd name="T49" fmla="*/ 394 h 752"/>
                <a:gd name="T50" fmla="*/ 973 w 1167"/>
                <a:gd name="T51" fmla="*/ 443 h 752"/>
                <a:gd name="T52" fmla="*/ 882 w 1167"/>
                <a:gd name="T53" fmla="*/ 482 h 752"/>
                <a:gd name="T54" fmla="*/ 808 w 1167"/>
                <a:gd name="T55" fmla="*/ 489 h 752"/>
                <a:gd name="T56" fmla="*/ 797 w 1167"/>
                <a:gd name="T57" fmla="*/ 513 h 752"/>
                <a:gd name="T58" fmla="*/ 876 w 1167"/>
                <a:gd name="T59" fmla="*/ 435 h 752"/>
                <a:gd name="T60" fmla="*/ 683 w 1167"/>
                <a:gd name="T61" fmla="*/ 522 h 752"/>
                <a:gd name="T62" fmla="*/ 686 w 1167"/>
                <a:gd name="T63" fmla="*/ 525 h 752"/>
                <a:gd name="T64" fmla="*/ 892 w 1167"/>
                <a:gd name="T65" fmla="*/ 467 h 752"/>
                <a:gd name="T66" fmla="*/ 970 w 1167"/>
                <a:gd name="T67" fmla="*/ 448 h 752"/>
                <a:gd name="T68" fmla="*/ 553 w 1167"/>
                <a:gd name="T69" fmla="*/ 551 h 752"/>
                <a:gd name="T70" fmla="*/ 434 w 1167"/>
                <a:gd name="T71" fmla="*/ 365 h 752"/>
                <a:gd name="T72" fmla="*/ 453 w 1167"/>
                <a:gd name="T73" fmla="*/ 384 h 752"/>
                <a:gd name="T74" fmla="*/ 488 w 1167"/>
                <a:gd name="T75" fmla="*/ 556 h 752"/>
                <a:gd name="T76" fmla="*/ 353 w 1167"/>
                <a:gd name="T77" fmla="*/ 642 h 752"/>
                <a:gd name="T78" fmla="*/ 365 w 1167"/>
                <a:gd name="T79" fmla="*/ 508 h 752"/>
                <a:gd name="T80" fmla="*/ 483 w 1167"/>
                <a:gd name="T81" fmla="*/ 491 h 752"/>
                <a:gd name="T82" fmla="*/ 405 w 1167"/>
                <a:gd name="T83" fmla="*/ 580 h 752"/>
                <a:gd name="T84" fmla="*/ 359 w 1167"/>
                <a:gd name="T85" fmla="*/ 604 h 752"/>
                <a:gd name="T86" fmla="*/ 426 w 1167"/>
                <a:gd name="T87" fmla="*/ 518 h 752"/>
                <a:gd name="T88" fmla="*/ 350 w 1167"/>
                <a:gd name="T89" fmla="*/ 567 h 752"/>
                <a:gd name="T90" fmla="*/ 349 w 1167"/>
                <a:gd name="T91" fmla="*/ 601 h 752"/>
                <a:gd name="T92" fmla="*/ 412 w 1167"/>
                <a:gd name="T93" fmla="*/ 610 h 752"/>
                <a:gd name="T94" fmla="*/ 471 w 1167"/>
                <a:gd name="T95" fmla="*/ 467 h 752"/>
                <a:gd name="T96" fmla="*/ 360 w 1167"/>
                <a:gd name="T97" fmla="*/ 535 h 752"/>
                <a:gd name="T98" fmla="*/ 366 w 1167"/>
                <a:gd name="T99" fmla="*/ 647 h 752"/>
                <a:gd name="T100" fmla="*/ 421 w 1167"/>
                <a:gd name="T101" fmla="*/ 634 h 752"/>
                <a:gd name="T102" fmla="*/ 579 w 1167"/>
                <a:gd name="T103" fmla="*/ 528 h 752"/>
                <a:gd name="T104" fmla="*/ 198 w 1167"/>
                <a:gd name="T105" fmla="*/ 357 h 752"/>
                <a:gd name="T106" fmla="*/ 275 w 1167"/>
                <a:gd name="T107" fmla="*/ 370 h 752"/>
                <a:gd name="T108" fmla="*/ 338 w 1167"/>
                <a:gd name="T109" fmla="*/ 380 h 752"/>
                <a:gd name="T110" fmla="*/ 288 w 1167"/>
                <a:gd name="T111" fmla="*/ 435 h 752"/>
                <a:gd name="T112" fmla="*/ 350 w 1167"/>
                <a:gd name="T113" fmla="*/ 685 h 752"/>
                <a:gd name="T114" fmla="*/ 396 w 1167"/>
                <a:gd name="T115" fmla="*/ 658 h 752"/>
                <a:gd name="T116" fmla="*/ 471 w 1167"/>
                <a:gd name="T117" fmla="*/ 603 h 752"/>
                <a:gd name="T118" fmla="*/ 506 w 1167"/>
                <a:gd name="T119" fmla="*/ 615 h 752"/>
                <a:gd name="T120" fmla="*/ 586 w 1167"/>
                <a:gd name="T121" fmla="*/ 586 h 752"/>
                <a:gd name="T122" fmla="*/ 934 w 1167"/>
                <a:gd name="T123" fmla="*/ 484 h 752"/>
                <a:gd name="T124" fmla="*/ 1075 w 1167"/>
                <a:gd name="T125" fmla="*/ 420 h 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67" h="752">
                  <a:moveTo>
                    <a:pt x="1118" y="127"/>
                  </a:moveTo>
                  <a:cubicBezTo>
                    <a:pt x="1108" y="108"/>
                    <a:pt x="1099" y="87"/>
                    <a:pt x="1084" y="71"/>
                  </a:cubicBezTo>
                  <a:cubicBezTo>
                    <a:pt x="1063" y="50"/>
                    <a:pt x="1044" y="28"/>
                    <a:pt x="1020" y="11"/>
                  </a:cubicBezTo>
                  <a:cubicBezTo>
                    <a:pt x="1008" y="2"/>
                    <a:pt x="996" y="0"/>
                    <a:pt x="983" y="5"/>
                  </a:cubicBezTo>
                  <a:cubicBezTo>
                    <a:pt x="954" y="18"/>
                    <a:pt x="925" y="33"/>
                    <a:pt x="898" y="51"/>
                  </a:cubicBezTo>
                  <a:cubicBezTo>
                    <a:pt x="884" y="61"/>
                    <a:pt x="870" y="71"/>
                    <a:pt x="856" y="79"/>
                  </a:cubicBezTo>
                  <a:cubicBezTo>
                    <a:pt x="816" y="102"/>
                    <a:pt x="775" y="121"/>
                    <a:pt x="733" y="139"/>
                  </a:cubicBezTo>
                  <a:cubicBezTo>
                    <a:pt x="678" y="162"/>
                    <a:pt x="624" y="186"/>
                    <a:pt x="569" y="210"/>
                  </a:cubicBezTo>
                  <a:cubicBezTo>
                    <a:pt x="542" y="222"/>
                    <a:pt x="515" y="234"/>
                    <a:pt x="489" y="247"/>
                  </a:cubicBezTo>
                  <a:cubicBezTo>
                    <a:pt x="462" y="260"/>
                    <a:pt x="435" y="275"/>
                    <a:pt x="408" y="290"/>
                  </a:cubicBezTo>
                  <a:cubicBezTo>
                    <a:pt x="401" y="293"/>
                    <a:pt x="396" y="294"/>
                    <a:pt x="390" y="289"/>
                  </a:cubicBezTo>
                  <a:cubicBezTo>
                    <a:pt x="385" y="284"/>
                    <a:pt x="379" y="280"/>
                    <a:pt x="373" y="276"/>
                  </a:cubicBezTo>
                  <a:cubicBezTo>
                    <a:pt x="366" y="270"/>
                    <a:pt x="358" y="269"/>
                    <a:pt x="349" y="271"/>
                  </a:cubicBezTo>
                  <a:cubicBezTo>
                    <a:pt x="338" y="274"/>
                    <a:pt x="326" y="278"/>
                    <a:pt x="315" y="282"/>
                  </a:cubicBezTo>
                  <a:cubicBezTo>
                    <a:pt x="293" y="289"/>
                    <a:pt x="272" y="298"/>
                    <a:pt x="250" y="305"/>
                  </a:cubicBezTo>
                  <a:cubicBezTo>
                    <a:pt x="224" y="314"/>
                    <a:pt x="202" y="330"/>
                    <a:pt x="179" y="344"/>
                  </a:cubicBezTo>
                  <a:cubicBezTo>
                    <a:pt x="170" y="350"/>
                    <a:pt x="169" y="357"/>
                    <a:pt x="175" y="365"/>
                  </a:cubicBezTo>
                  <a:cubicBezTo>
                    <a:pt x="177" y="368"/>
                    <a:pt x="179" y="370"/>
                    <a:pt x="181" y="373"/>
                  </a:cubicBezTo>
                  <a:cubicBezTo>
                    <a:pt x="181" y="373"/>
                    <a:pt x="181" y="374"/>
                    <a:pt x="181" y="374"/>
                  </a:cubicBezTo>
                  <a:cubicBezTo>
                    <a:pt x="179" y="376"/>
                    <a:pt x="177" y="377"/>
                    <a:pt x="175" y="378"/>
                  </a:cubicBezTo>
                  <a:cubicBezTo>
                    <a:pt x="132" y="401"/>
                    <a:pt x="88" y="419"/>
                    <a:pt x="42" y="433"/>
                  </a:cubicBezTo>
                  <a:cubicBezTo>
                    <a:pt x="28" y="437"/>
                    <a:pt x="12" y="441"/>
                    <a:pt x="0" y="445"/>
                  </a:cubicBezTo>
                  <a:cubicBezTo>
                    <a:pt x="0" y="465"/>
                    <a:pt x="0" y="465"/>
                    <a:pt x="0" y="465"/>
                  </a:cubicBezTo>
                  <a:cubicBezTo>
                    <a:pt x="12" y="461"/>
                    <a:pt x="28" y="456"/>
                    <a:pt x="42" y="451"/>
                  </a:cubicBezTo>
                  <a:cubicBezTo>
                    <a:pt x="64" y="444"/>
                    <a:pt x="86" y="437"/>
                    <a:pt x="107" y="428"/>
                  </a:cubicBezTo>
                  <a:cubicBezTo>
                    <a:pt x="136" y="416"/>
                    <a:pt x="165" y="404"/>
                    <a:pt x="191" y="387"/>
                  </a:cubicBezTo>
                  <a:cubicBezTo>
                    <a:pt x="195" y="384"/>
                    <a:pt x="199" y="382"/>
                    <a:pt x="203" y="380"/>
                  </a:cubicBezTo>
                  <a:cubicBezTo>
                    <a:pt x="201" y="382"/>
                    <a:pt x="198" y="383"/>
                    <a:pt x="196" y="385"/>
                  </a:cubicBezTo>
                  <a:cubicBezTo>
                    <a:pt x="196" y="385"/>
                    <a:pt x="196" y="385"/>
                    <a:pt x="196" y="385"/>
                  </a:cubicBezTo>
                  <a:cubicBezTo>
                    <a:pt x="202" y="383"/>
                    <a:pt x="207" y="379"/>
                    <a:pt x="213" y="377"/>
                  </a:cubicBezTo>
                  <a:cubicBezTo>
                    <a:pt x="213" y="377"/>
                    <a:pt x="213" y="377"/>
                    <a:pt x="213" y="376"/>
                  </a:cubicBezTo>
                  <a:cubicBezTo>
                    <a:pt x="217" y="378"/>
                    <a:pt x="222" y="380"/>
                    <a:pt x="227" y="382"/>
                  </a:cubicBezTo>
                  <a:cubicBezTo>
                    <a:pt x="224" y="383"/>
                    <a:pt x="222" y="384"/>
                    <a:pt x="219" y="386"/>
                  </a:cubicBezTo>
                  <a:cubicBezTo>
                    <a:pt x="218" y="387"/>
                    <a:pt x="219" y="389"/>
                    <a:pt x="221" y="388"/>
                  </a:cubicBezTo>
                  <a:cubicBezTo>
                    <a:pt x="224" y="387"/>
                    <a:pt x="227" y="385"/>
                    <a:pt x="231" y="383"/>
                  </a:cubicBezTo>
                  <a:cubicBezTo>
                    <a:pt x="235" y="385"/>
                    <a:pt x="240" y="386"/>
                    <a:pt x="244" y="388"/>
                  </a:cubicBezTo>
                  <a:cubicBezTo>
                    <a:pt x="240" y="391"/>
                    <a:pt x="236" y="393"/>
                    <a:pt x="232" y="394"/>
                  </a:cubicBezTo>
                  <a:cubicBezTo>
                    <a:pt x="231" y="394"/>
                    <a:pt x="231" y="396"/>
                    <a:pt x="232" y="396"/>
                  </a:cubicBezTo>
                  <a:cubicBezTo>
                    <a:pt x="238" y="395"/>
                    <a:pt x="242" y="392"/>
                    <a:pt x="246" y="389"/>
                  </a:cubicBezTo>
                  <a:cubicBezTo>
                    <a:pt x="249" y="391"/>
                    <a:pt x="253" y="394"/>
                    <a:pt x="255" y="397"/>
                  </a:cubicBezTo>
                  <a:cubicBezTo>
                    <a:pt x="258" y="402"/>
                    <a:pt x="261" y="407"/>
                    <a:pt x="264" y="411"/>
                  </a:cubicBezTo>
                  <a:cubicBezTo>
                    <a:pt x="255" y="415"/>
                    <a:pt x="246" y="420"/>
                    <a:pt x="246" y="421"/>
                  </a:cubicBezTo>
                  <a:cubicBezTo>
                    <a:pt x="245" y="418"/>
                    <a:pt x="242" y="419"/>
                    <a:pt x="242" y="421"/>
                  </a:cubicBezTo>
                  <a:cubicBezTo>
                    <a:pt x="242" y="422"/>
                    <a:pt x="243" y="422"/>
                    <a:pt x="243" y="423"/>
                  </a:cubicBezTo>
                  <a:cubicBezTo>
                    <a:pt x="243" y="424"/>
                    <a:pt x="244" y="424"/>
                    <a:pt x="245" y="424"/>
                  </a:cubicBezTo>
                  <a:cubicBezTo>
                    <a:pt x="252" y="421"/>
                    <a:pt x="260" y="417"/>
                    <a:pt x="267" y="414"/>
                  </a:cubicBezTo>
                  <a:cubicBezTo>
                    <a:pt x="270" y="417"/>
                    <a:pt x="274" y="420"/>
                    <a:pt x="278" y="423"/>
                  </a:cubicBezTo>
                  <a:cubicBezTo>
                    <a:pt x="277" y="424"/>
                    <a:pt x="278" y="426"/>
                    <a:pt x="279" y="426"/>
                  </a:cubicBezTo>
                  <a:cubicBezTo>
                    <a:pt x="279" y="426"/>
                    <a:pt x="279" y="425"/>
                    <a:pt x="279" y="425"/>
                  </a:cubicBezTo>
                  <a:cubicBezTo>
                    <a:pt x="279" y="425"/>
                    <a:pt x="279" y="425"/>
                    <a:pt x="279" y="425"/>
                  </a:cubicBezTo>
                  <a:cubicBezTo>
                    <a:pt x="279" y="425"/>
                    <a:pt x="279" y="425"/>
                    <a:pt x="279" y="425"/>
                  </a:cubicBezTo>
                  <a:cubicBezTo>
                    <a:pt x="279" y="425"/>
                    <a:pt x="280" y="425"/>
                    <a:pt x="280" y="425"/>
                  </a:cubicBezTo>
                  <a:cubicBezTo>
                    <a:pt x="280" y="426"/>
                    <a:pt x="281" y="426"/>
                    <a:pt x="282" y="427"/>
                  </a:cubicBezTo>
                  <a:cubicBezTo>
                    <a:pt x="283" y="428"/>
                    <a:pt x="284" y="429"/>
                    <a:pt x="285" y="430"/>
                  </a:cubicBezTo>
                  <a:cubicBezTo>
                    <a:pt x="281" y="433"/>
                    <a:pt x="277" y="436"/>
                    <a:pt x="275" y="440"/>
                  </a:cubicBezTo>
                  <a:cubicBezTo>
                    <a:pt x="274" y="441"/>
                    <a:pt x="275" y="442"/>
                    <a:pt x="276" y="442"/>
                  </a:cubicBezTo>
                  <a:cubicBezTo>
                    <a:pt x="281" y="442"/>
                    <a:pt x="285" y="440"/>
                    <a:pt x="289" y="437"/>
                  </a:cubicBezTo>
                  <a:cubicBezTo>
                    <a:pt x="293" y="446"/>
                    <a:pt x="297" y="456"/>
                    <a:pt x="301" y="465"/>
                  </a:cubicBezTo>
                  <a:cubicBezTo>
                    <a:pt x="301" y="465"/>
                    <a:pt x="300" y="465"/>
                    <a:pt x="300" y="465"/>
                  </a:cubicBezTo>
                  <a:cubicBezTo>
                    <a:pt x="298" y="467"/>
                    <a:pt x="297" y="468"/>
                    <a:pt x="298" y="466"/>
                  </a:cubicBezTo>
                  <a:cubicBezTo>
                    <a:pt x="299" y="465"/>
                    <a:pt x="299" y="464"/>
                    <a:pt x="298" y="464"/>
                  </a:cubicBezTo>
                  <a:cubicBezTo>
                    <a:pt x="294" y="465"/>
                    <a:pt x="293" y="466"/>
                    <a:pt x="291" y="469"/>
                  </a:cubicBezTo>
                  <a:cubicBezTo>
                    <a:pt x="291" y="470"/>
                    <a:pt x="291" y="471"/>
                    <a:pt x="292" y="471"/>
                  </a:cubicBezTo>
                  <a:cubicBezTo>
                    <a:pt x="296" y="473"/>
                    <a:pt x="299" y="471"/>
                    <a:pt x="302" y="468"/>
                  </a:cubicBezTo>
                  <a:cubicBezTo>
                    <a:pt x="304" y="473"/>
                    <a:pt x="306" y="478"/>
                    <a:pt x="308" y="482"/>
                  </a:cubicBezTo>
                  <a:cubicBezTo>
                    <a:pt x="311" y="488"/>
                    <a:pt x="313" y="495"/>
                    <a:pt x="315" y="502"/>
                  </a:cubicBezTo>
                  <a:cubicBezTo>
                    <a:pt x="313" y="503"/>
                    <a:pt x="312" y="504"/>
                    <a:pt x="311" y="506"/>
                  </a:cubicBezTo>
                  <a:cubicBezTo>
                    <a:pt x="310" y="507"/>
                    <a:pt x="311" y="509"/>
                    <a:pt x="313" y="509"/>
                  </a:cubicBezTo>
                  <a:cubicBezTo>
                    <a:pt x="314" y="509"/>
                    <a:pt x="315" y="508"/>
                    <a:pt x="316" y="508"/>
                  </a:cubicBezTo>
                  <a:cubicBezTo>
                    <a:pt x="316" y="512"/>
                    <a:pt x="317" y="516"/>
                    <a:pt x="318" y="519"/>
                  </a:cubicBezTo>
                  <a:cubicBezTo>
                    <a:pt x="315" y="521"/>
                    <a:pt x="313" y="523"/>
                    <a:pt x="311" y="525"/>
                  </a:cubicBezTo>
                  <a:cubicBezTo>
                    <a:pt x="310" y="526"/>
                    <a:pt x="312" y="529"/>
                    <a:pt x="314" y="528"/>
                  </a:cubicBezTo>
                  <a:cubicBezTo>
                    <a:pt x="315" y="527"/>
                    <a:pt x="317" y="526"/>
                    <a:pt x="318" y="525"/>
                  </a:cubicBezTo>
                  <a:cubicBezTo>
                    <a:pt x="321" y="541"/>
                    <a:pt x="323" y="556"/>
                    <a:pt x="324" y="571"/>
                  </a:cubicBezTo>
                  <a:cubicBezTo>
                    <a:pt x="324" y="577"/>
                    <a:pt x="324" y="583"/>
                    <a:pt x="325" y="589"/>
                  </a:cubicBezTo>
                  <a:cubicBezTo>
                    <a:pt x="322" y="605"/>
                    <a:pt x="319" y="621"/>
                    <a:pt x="315" y="637"/>
                  </a:cubicBezTo>
                  <a:cubicBezTo>
                    <a:pt x="314" y="641"/>
                    <a:pt x="312" y="646"/>
                    <a:pt x="311" y="651"/>
                  </a:cubicBezTo>
                  <a:cubicBezTo>
                    <a:pt x="304" y="654"/>
                    <a:pt x="297" y="658"/>
                    <a:pt x="290" y="661"/>
                  </a:cubicBezTo>
                  <a:cubicBezTo>
                    <a:pt x="291" y="660"/>
                    <a:pt x="291" y="660"/>
                    <a:pt x="291" y="659"/>
                  </a:cubicBezTo>
                  <a:cubicBezTo>
                    <a:pt x="297" y="639"/>
                    <a:pt x="301" y="618"/>
                    <a:pt x="305" y="598"/>
                  </a:cubicBezTo>
                  <a:cubicBezTo>
                    <a:pt x="308" y="582"/>
                    <a:pt x="313" y="563"/>
                    <a:pt x="307" y="547"/>
                  </a:cubicBezTo>
                  <a:cubicBezTo>
                    <a:pt x="307" y="545"/>
                    <a:pt x="304" y="546"/>
                    <a:pt x="305" y="547"/>
                  </a:cubicBezTo>
                  <a:cubicBezTo>
                    <a:pt x="309" y="563"/>
                    <a:pt x="305" y="580"/>
                    <a:pt x="302" y="596"/>
                  </a:cubicBezTo>
                  <a:cubicBezTo>
                    <a:pt x="299" y="611"/>
                    <a:pt x="295" y="626"/>
                    <a:pt x="292" y="642"/>
                  </a:cubicBezTo>
                  <a:cubicBezTo>
                    <a:pt x="290" y="649"/>
                    <a:pt x="288" y="656"/>
                    <a:pt x="286" y="663"/>
                  </a:cubicBezTo>
                  <a:cubicBezTo>
                    <a:pt x="279" y="666"/>
                    <a:pt x="273" y="669"/>
                    <a:pt x="266" y="672"/>
                  </a:cubicBezTo>
                  <a:cubicBezTo>
                    <a:pt x="265" y="672"/>
                    <a:pt x="263" y="673"/>
                    <a:pt x="261" y="674"/>
                  </a:cubicBezTo>
                  <a:cubicBezTo>
                    <a:pt x="263" y="669"/>
                    <a:pt x="264" y="664"/>
                    <a:pt x="266" y="660"/>
                  </a:cubicBezTo>
                  <a:cubicBezTo>
                    <a:pt x="270" y="647"/>
                    <a:pt x="273" y="635"/>
                    <a:pt x="275" y="622"/>
                  </a:cubicBezTo>
                  <a:cubicBezTo>
                    <a:pt x="280" y="620"/>
                    <a:pt x="284" y="618"/>
                    <a:pt x="288" y="616"/>
                  </a:cubicBezTo>
                  <a:cubicBezTo>
                    <a:pt x="289" y="615"/>
                    <a:pt x="289" y="614"/>
                    <a:pt x="288" y="614"/>
                  </a:cubicBezTo>
                  <a:cubicBezTo>
                    <a:pt x="284" y="615"/>
                    <a:pt x="280" y="616"/>
                    <a:pt x="276" y="618"/>
                  </a:cubicBezTo>
                  <a:cubicBezTo>
                    <a:pt x="279" y="600"/>
                    <a:pt x="281" y="582"/>
                    <a:pt x="281" y="563"/>
                  </a:cubicBezTo>
                  <a:cubicBezTo>
                    <a:pt x="281" y="561"/>
                    <a:pt x="279" y="561"/>
                    <a:pt x="279" y="563"/>
                  </a:cubicBezTo>
                  <a:cubicBezTo>
                    <a:pt x="279" y="582"/>
                    <a:pt x="277" y="601"/>
                    <a:pt x="273" y="619"/>
                  </a:cubicBezTo>
                  <a:cubicBezTo>
                    <a:pt x="267" y="622"/>
                    <a:pt x="261" y="626"/>
                    <a:pt x="255" y="629"/>
                  </a:cubicBezTo>
                  <a:cubicBezTo>
                    <a:pt x="252" y="630"/>
                    <a:pt x="249" y="632"/>
                    <a:pt x="246" y="633"/>
                  </a:cubicBezTo>
                  <a:cubicBezTo>
                    <a:pt x="248" y="626"/>
                    <a:pt x="249" y="620"/>
                    <a:pt x="249" y="613"/>
                  </a:cubicBezTo>
                  <a:cubicBezTo>
                    <a:pt x="249" y="611"/>
                    <a:pt x="247" y="611"/>
                    <a:pt x="247" y="613"/>
                  </a:cubicBezTo>
                  <a:cubicBezTo>
                    <a:pt x="246" y="620"/>
                    <a:pt x="245" y="627"/>
                    <a:pt x="244" y="634"/>
                  </a:cubicBezTo>
                  <a:cubicBezTo>
                    <a:pt x="234" y="639"/>
                    <a:pt x="225" y="643"/>
                    <a:pt x="216" y="648"/>
                  </a:cubicBezTo>
                  <a:cubicBezTo>
                    <a:pt x="214" y="649"/>
                    <a:pt x="212" y="650"/>
                    <a:pt x="210" y="651"/>
                  </a:cubicBezTo>
                  <a:cubicBezTo>
                    <a:pt x="214" y="639"/>
                    <a:pt x="218" y="626"/>
                    <a:pt x="220" y="614"/>
                  </a:cubicBezTo>
                  <a:cubicBezTo>
                    <a:pt x="224" y="598"/>
                    <a:pt x="228" y="583"/>
                    <a:pt x="227" y="567"/>
                  </a:cubicBezTo>
                  <a:cubicBezTo>
                    <a:pt x="227" y="565"/>
                    <a:pt x="224" y="565"/>
                    <a:pt x="225" y="567"/>
                  </a:cubicBezTo>
                  <a:cubicBezTo>
                    <a:pt x="225" y="581"/>
                    <a:pt x="221" y="595"/>
                    <a:pt x="218" y="609"/>
                  </a:cubicBezTo>
                  <a:cubicBezTo>
                    <a:pt x="215" y="622"/>
                    <a:pt x="212" y="635"/>
                    <a:pt x="208" y="647"/>
                  </a:cubicBezTo>
                  <a:cubicBezTo>
                    <a:pt x="207" y="649"/>
                    <a:pt x="206" y="651"/>
                    <a:pt x="206" y="653"/>
                  </a:cubicBezTo>
                  <a:cubicBezTo>
                    <a:pt x="196" y="659"/>
                    <a:pt x="186" y="664"/>
                    <a:pt x="177" y="669"/>
                  </a:cubicBezTo>
                  <a:cubicBezTo>
                    <a:pt x="180" y="658"/>
                    <a:pt x="184" y="647"/>
                    <a:pt x="187" y="636"/>
                  </a:cubicBezTo>
                  <a:cubicBezTo>
                    <a:pt x="192" y="617"/>
                    <a:pt x="193" y="598"/>
                    <a:pt x="197" y="579"/>
                  </a:cubicBezTo>
                  <a:cubicBezTo>
                    <a:pt x="198" y="579"/>
                    <a:pt x="197" y="578"/>
                    <a:pt x="197" y="578"/>
                  </a:cubicBezTo>
                  <a:cubicBezTo>
                    <a:pt x="201" y="561"/>
                    <a:pt x="205" y="544"/>
                    <a:pt x="201" y="527"/>
                  </a:cubicBezTo>
                  <a:cubicBezTo>
                    <a:pt x="201" y="525"/>
                    <a:pt x="198" y="526"/>
                    <a:pt x="199" y="527"/>
                  </a:cubicBezTo>
                  <a:cubicBezTo>
                    <a:pt x="203" y="546"/>
                    <a:pt x="197" y="564"/>
                    <a:pt x="194" y="582"/>
                  </a:cubicBezTo>
                  <a:cubicBezTo>
                    <a:pt x="193" y="584"/>
                    <a:pt x="193" y="586"/>
                    <a:pt x="193" y="588"/>
                  </a:cubicBezTo>
                  <a:cubicBezTo>
                    <a:pt x="191" y="593"/>
                    <a:pt x="190" y="599"/>
                    <a:pt x="188" y="605"/>
                  </a:cubicBezTo>
                  <a:cubicBezTo>
                    <a:pt x="186" y="611"/>
                    <a:pt x="185" y="619"/>
                    <a:pt x="182" y="625"/>
                  </a:cubicBezTo>
                  <a:cubicBezTo>
                    <a:pt x="181" y="625"/>
                    <a:pt x="182" y="626"/>
                    <a:pt x="182" y="625"/>
                  </a:cubicBezTo>
                  <a:cubicBezTo>
                    <a:pt x="186" y="620"/>
                    <a:pt x="187" y="613"/>
                    <a:pt x="189" y="607"/>
                  </a:cubicBezTo>
                  <a:cubicBezTo>
                    <a:pt x="190" y="606"/>
                    <a:pt x="190" y="605"/>
                    <a:pt x="190" y="604"/>
                  </a:cubicBezTo>
                  <a:cubicBezTo>
                    <a:pt x="190" y="610"/>
                    <a:pt x="189" y="615"/>
                    <a:pt x="188" y="621"/>
                  </a:cubicBezTo>
                  <a:cubicBezTo>
                    <a:pt x="184" y="635"/>
                    <a:pt x="179" y="650"/>
                    <a:pt x="174" y="664"/>
                  </a:cubicBezTo>
                  <a:cubicBezTo>
                    <a:pt x="174" y="666"/>
                    <a:pt x="173" y="669"/>
                    <a:pt x="172" y="671"/>
                  </a:cubicBezTo>
                  <a:cubicBezTo>
                    <a:pt x="159" y="678"/>
                    <a:pt x="146" y="684"/>
                    <a:pt x="132" y="688"/>
                  </a:cubicBezTo>
                  <a:cubicBezTo>
                    <a:pt x="131" y="689"/>
                    <a:pt x="131" y="690"/>
                    <a:pt x="132" y="690"/>
                  </a:cubicBezTo>
                  <a:cubicBezTo>
                    <a:pt x="146" y="686"/>
                    <a:pt x="158" y="681"/>
                    <a:pt x="171" y="675"/>
                  </a:cubicBezTo>
                  <a:cubicBezTo>
                    <a:pt x="168" y="685"/>
                    <a:pt x="164" y="695"/>
                    <a:pt x="161" y="705"/>
                  </a:cubicBezTo>
                  <a:cubicBezTo>
                    <a:pt x="159" y="712"/>
                    <a:pt x="156" y="718"/>
                    <a:pt x="154" y="725"/>
                  </a:cubicBezTo>
                  <a:cubicBezTo>
                    <a:pt x="152" y="729"/>
                    <a:pt x="145" y="750"/>
                    <a:pt x="137" y="742"/>
                  </a:cubicBezTo>
                  <a:cubicBezTo>
                    <a:pt x="136" y="742"/>
                    <a:pt x="135" y="743"/>
                    <a:pt x="135" y="743"/>
                  </a:cubicBezTo>
                  <a:cubicBezTo>
                    <a:pt x="142" y="752"/>
                    <a:pt x="147" y="746"/>
                    <a:pt x="151" y="739"/>
                  </a:cubicBezTo>
                  <a:cubicBezTo>
                    <a:pt x="159" y="724"/>
                    <a:pt x="164" y="708"/>
                    <a:pt x="169" y="692"/>
                  </a:cubicBezTo>
                  <a:cubicBezTo>
                    <a:pt x="171" y="685"/>
                    <a:pt x="173" y="679"/>
                    <a:pt x="175" y="673"/>
                  </a:cubicBezTo>
                  <a:cubicBezTo>
                    <a:pt x="185" y="668"/>
                    <a:pt x="194" y="663"/>
                    <a:pt x="204" y="658"/>
                  </a:cubicBezTo>
                  <a:cubicBezTo>
                    <a:pt x="201" y="666"/>
                    <a:pt x="199" y="674"/>
                    <a:pt x="197" y="682"/>
                  </a:cubicBezTo>
                  <a:cubicBezTo>
                    <a:pt x="195" y="687"/>
                    <a:pt x="193" y="692"/>
                    <a:pt x="191" y="697"/>
                  </a:cubicBezTo>
                  <a:cubicBezTo>
                    <a:pt x="191" y="697"/>
                    <a:pt x="191" y="698"/>
                    <a:pt x="191" y="698"/>
                  </a:cubicBezTo>
                  <a:cubicBezTo>
                    <a:pt x="190" y="699"/>
                    <a:pt x="190" y="699"/>
                    <a:pt x="189" y="699"/>
                  </a:cubicBezTo>
                  <a:cubicBezTo>
                    <a:pt x="184" y="701"/>
                    <a:pt x="171" y="708"/>
                    <a:pt x="166" y="704"/>
                  </a:cubicBezTo>
                  <a:cubicBezTo>
                    <a:pt x="166" y="704"/>
                    <a:pt x="165" y="705"/>
                    <a:pt x="165" y="706"/>
                  </a:cubicBezTo>
                  <a:cubicBezTo>
                    <a:pt x="168" y="709"/>
                    <a:pt x="172" y="708"/>
                    <a:pt x="175" y="707"/>
                  </a:cubicBezTo>
                  <a:cubicBezTo>
                    <a:pt x="180" y="706"/>
                    <a:pt x="185" y="704"/>
                    <a:pt x="190" y="703"/>
                  </a:cubicBezTo>
                  <a:cubicBezTo>
                    <a:pt x="189" y="708"/>
                    <a:pt x="188" y="713"/>
                    <a:pt x="182" y="714"/>
                  </a:cubicBezTo>
                  <a:cubicBezTo>
                    <a:pt x="181" y="714"/>
                    <a:pt x="181" y="716"/>
                    <a:pt x="182" y="716"/>
                  </a:cubicBezTo>
                  <a:cubicBezTo>
                    <a:pt x="192" y="717"/>
                    <a:pt x="192" y="709"/>
                    <a:pt x="194" y="701"/>
                  </a:cubicBezTo>
                  <a:cubicBezTo>
                    <a:pt x="196" y="701"/>
                    <a:pt x="198" y="700"/>
                    <a:pt x="200" y="699"/>
                  </a:cubicBezTo>
                  <a:cubicBezTo>
                    <a:pt x="209" y="697"/>
                    <a:pt x="217" y="694"/>
                    <a:pt x="226" y="691"/>
                  </a:cubicBezTo>
                  <a:cubicBezTo>
                    <a:pt x="220" y="705"/>
                    <a:pt x="214" y="718"/>
                    <a:pt x="209" y="732"/>
                  </a:cubicBezTo>
                  <a:cubicBezTo>
                    <a:pt x="209" y="729"/>
                    <a:pt x="209" y="726"/>
                    <a:pt x="209" y="723"/>
                  </a:cubicBezTo>
                  <a:cubicBezTo>
                    <a:pt x="208" y="722"/>
                    <a:pt x="208" y="722"/>
                    <a:pt x="207" y="723"/>
                  </a:cubicBezTo>
                  <a:cubicBezTo>
                    <a:pt x="207" y="728"/>
                    <a:pt x="207" y="733"/>
                    <a:pt x="206" y="738"/>
                  </a:cubicBezTo>
                  <a:cubicBezTo>
                    <a:pt x="206" y="740"/>
                    <a:pt x="208" y="741"/>
                    <a:pt x="209" y="739"/>
                  </a:cubicBezTo>
                  <a:cubicBezTo>
                    <a:pt x="214" y="730"/>
                    <a:pt x="218" y="719"/>
                    <a:pt x="221" y="709"/>
                  </a:cubicBezTo>
                  <a:cubicBezTo>
                    <a:pt x="223" y="703"/>
                    <a:pt x="226" y="696"/>
                    <a:pt x="229" y="690"/>
                  </a:cubicBezTo>
                  <a:cubicBezTo>
                    <a:pt x="238" y="687"/>
                    <a:pt x="247" y="683"/>
                    <a:pt x="256" y="680"/>
                  </a:cubicBezTo>
                  <a:cubicBezTo>
                    <a:pt x="254" y="684"/>
                    <a:pt x="253" y="689"/>
                    <a:pt x="251" y="693"/>
                  </a:cubicBezTo>
                  <a:cubicBezTo>
                    <a:pt x="249" y="698"/>
                    <a:pt x="248" y="703"/>
                    <a:pt x="246" y="708"/>
                  </a:cubicBezTo>
                  <a:cubicBezTo>
                    <a:pt x="245" y="713"/>
                    <a:pt x="239" y="729"/>
                    <a:pt x="234" y="715"/>
                  </a:cubicBezTo>
                  <a:cubicBezTo>
                    <a:pt x="234" y="714"/>
                    <a:pt x="233" y="714"/>
                    <a:pt x="234" y="715"/>
                  </a:cubicBezTo>
                  <a:cubicBezTo>
                    <a:pt x="234" y="719"/>
                    <a:pt x="235" y="722"/>
                    <a:pt x="237" y="725"/>
                  </a:cubicBezTo>
                  <a:cubicBezTo>
                    <a:pt x="237" y="726"/>
                    <a:pt x="238" y="726"/>
                    <a:pt x="238" y="726"/>
                  </a:cubicBezTo>
                  <a:cubicBezTo>
                    <a:pt x="247" y="723"/>
                    <a:pt x="249" y="713"/>
                    <a:pt x="251" y="705"/>
                  </a:cubicBezTo>
                  <a:cubicBezTo>
                    <a:pt x="253" y="696"/>
                    <a:pt x="256" y="687"/>
                    <a:pt x="260" y="678"/>
                  </a:cubicBezTo>
                  <a:cubicBezTo>
                    <a:pt x="260" y="678"/>
                    <a:pt x="261" y="678"/>
                    <a:pt x="262" y="677"/>
                  </a:cubicBezTo>
                  <a:cubicBezTo>
                    <a:pt x="270" y="675"/>
                    <a:pt x="277" y="671"/>
                    <a:pt x="284" y="668"/>
                  </a:cubicBezTo>
                  <a:cubicBezTo>
                    <a:pt x="282" y="675"/>
                    <a:pt x="279" y="682"/>
                    <a:pt x="277" y="689"/>
                  </a:cubicBezTo>
                  <a:cubicBezTo>
                    <a:pt x="277" y="690"/>
                    <a:pt x="270" y="717"/>
                    <a:pt x="267" y="714"/>
                  </a:cubicBezTo>
                  <a:cubicBezTo>
                    <a:pt x="266" y="714"/>
                    <a:pt x="265" y="715"/>
                    <a:pt x="265" y="716"/>
                  </a:cubicBezTo>
                  <a:cubicBezTo>
                    <a:pt x="270" y="721"/>
                    <a:pt x="274" y="713"/>
                    <a:pt x="275" y="709"/>
                  </a:cubicBezTo>
                  <a:cubicBezTo>
                    <a:pt x="281" y="695"/>
                    <a:pt x="285" y="680"/>
                    <a:pt x="289" y="666"/>
                  </a:cubicBezTo>
                  <a:cubicBezTo>
                    <a:pt x="296" y="662"/>
                    <a:pt x="303" y="659"/>
                    <a:pt x="310" y="655"/>
                  </a:cubicBezTo>
                  <a:cubicBezTo>
                    <a:pt x="308" y="662"/>
                    <a:pt x="306" y="669"/>
                    <a:pt x="304" y="677"/>
                  </a:cubicBezTo>
                  <a:cubicBezTo>
                    <a:pt x="302" y="683"/>
                    <a:pt x="298" y="708"/>
                    <a:pt x="290" y="710"/>
                  </a:cubicBezTo>
                  <a:cubicBezTo>
                    <a:pt x="289" y="711"/>
                    <a:pt x="289" y="712"/>
                    <a:pt x="290" y="712"/>
                  </a:cubicBezTo>
                  <a:cubicBezTo>
                    <a:pt x="298" y="711"/>
                    <a:pt x="299" y="703"/>
                    <a:pt x="301" y="697"/>
                  </a:cubicBezTo>
                  <a:cubicBezTo>
                    <a:pt x="305" y="683"/>
                    <a:pt x="309" y="668"/>
                    <a:pt x="313" y="653"/>
                  </a:cubicBezTo>
                  <a:cubicBezTo>
                    <a:pt x="313" y="653"/>
                    <a:pt x="313" y="653"/>
                    <a:pt x="314" y="653"/>
                  </a:cubicBezTo>
                  <a:cubicBezTo>
                    <a:pt x="317" y="651"/>
                    <a:pt x="321" y="649"/>
                    <a:pt x="325" y="647"/>
                  </a:cubicBezTo>
                  <a:cubicBezTo>
                    <a:pt x="324" y="651"/>
                    <a:pt x="324" y="654"/>
                    <a:pt x="323" y="658"/>
                  </a:cubicBezTo>
                  <a:cubicBezTo>
                    <a:pt x="322" y="659"/>
                    <a:pt x="321" y="660"/>
                    <a:pt x="320" y="661"/>
                  </a:cubicBezTo>
                  <a:cubicBezTo>
                    <a:pt x="320" y="661"/>
                    <a:pt x="320" y="661"/>
                    <a:pt x="319" y="661"/>
                  </a:cubicBezTo>
                  <a:cubicBezTo>
                    <a:pt x="319" y="661"/>
                    <a:pt x="319" y="661"/>
                    <a:pt x="319" y="661"/>
                  </a:cubicBezTo>
                  <a:cubicBezTo>
                    <a:pt x="319" y="662"/>
                    <a:pt x="319" y="662"/>
                    <a:pt x="319" y="662"/>
                  </a:cubicBezTo>
                  <a:cubicBezTo>
                    <a:pt x="318" y="663"/>
                    <a:pt x="320" y="665"/>
                    <a:pt x="322" y="664"/>
                  </a:cubicBezTo>
                  <a:cubicBezTo>
                    <a:pt x="322" y="664"/>
                    <a:pt x="322" y="664"/>
                    <a:pt x="322" y="664"/>
                  </a:cubicBezTo>
                  <a:cubicBezTo>
                    <a:pt x="322" y="664"/>
                    <a:pt x="322" y="664"/>
                    <a:pt x="321" y="664"/>
                  </a:cubicBezTo>
                  <a:cubicBezTo>
                    <a:pt x="321" y="664"/>
                    <a:pt x="322" y="665"/>
                    <a:pt x="322" y="665"/>
                  </a:cubicBezTo>
                  <a:cubicBezTo>
                    <a:pt x="339" y="665"/>
                    <a:pt x="339" y="665"/>
                    <a:pt x="339" y="665"/>
                  </a:cubicBezTo>
                  <a:cubicBezTo>
                    <a:pt x="338" y="669"/>
                    <a:pt x="337" y="675"/>
                    <a:pt x="337" y="680"/>
                  </a:cubicBezTo>
                  <a:cubicBezTo>
                    <a:pt x="335" y="682"/>
                    <a:pt x="334" y="683"/>
                    <a:pt x="332" y="685"/>
                  </a:cubicBezTo>
                  <a:cubicBezTo>
                    <a:pt x="330" y="686"/>
                    <a:pt x="328" y="689"/>
                    <a:pt x="325" y="691"/>
                  </a:cubicBezTo>
                  <a:cubicBezTo>
                    <a:pt x="328" y="687"/>
                    <a:pt x="331" y="683"/>
                    <a:pt x="335" y="680"/>
                  </a:cubicBezTo>
                  <a:cubicBezTo>
                    <a:pt x="335" y="679"/>
                    <a:pt x="334" y="678"/>
                    <a:pt x="333" y="678"/>
                  </a:cubicBezTo>
                  <a:cubicBezTo>
                    <a:pt x="329" y="683"/>
                    <a:pt x="324" y="688"/>
                    <a:pt x="319" y="694"/>
                  </a:cubicBezTo>
                  <a:cubicBezTo>
                    <a:pt x="318" y="694"/>
                    <a:pt x="319" y="696"/>
                    <a:pt x="320" y="697"/>
                  </a:cubicBezTo>
                  <a:cubicBezTo>
                    <a:pt x="325" y="697"/>
                    <a:pt x="326" y="695"/>
                    <a:pt x="330" y="692"/>
                  </a:cubicBezTo>
                  <a:cubicBezTo>
                    <a:pt x="332" y="690"/>
                    <a:pt x="334" y="688"/>
                    <a:pt x="336" y="686"/>
                  </a:cubicBezTo>
                  <a:cubicBezTo>
                    <a:pt x="336" y="690"/>
                    <a:pt x="335" y="694"/>
                    <a:pt x="335" y="697"/>
                  </a:cubicBezTo>
                  <a:cubicBezTo>
                    <a:pt x="335" y="697"/>
                    <a:pt x="335" y="697"/>
                    <a:pt x="335" y="697"/>
                  </a:cubicBezTo>
                  <a:cubicBezTo>
                    <a:pt x="329" y="703"/>
                    <a:pt x="322" y="708"/>
                    <a:pt x="317" y="715"/>
                  </a:cubicBezTo>
                  <a:cubicBezTo>
                    <a:pt x="317" y="715"/>
                    <a:pt x="317" y="715"/>
                    <a:pt x="317" y="715"/>
                  </a:cubicBezTo>
                  <a:cubicBezTo>
                    <a:pt x="317" y="715"/>
                    <a:pt x="317" y="715"/>
                    <a:pt x="317" y="715"/>
                  </a:cubicBezTo>
                  <a:cubicBezTo>
                    <a:pt x="317" y="715"/>
                    <a:pt x="317" y="716"/>
                    <a:pt x="317" y="716"/>
                  </a:cubicBezTo>
                  <a:cubicBezTo>
                    <a:pt x="315" y="717"/>
                    <a:pt x="318" y="720"/>
                    <a:pt x="320" y="718"/>
                  </a:cubicBezTo>
                  <a:cubicBezTo>
                    <a:pt x="328" y="710"/>
                    <a:pt x="338" y="702"/>
                    <a:pt x="348" y="695"/>
                  </a:cubicBezTo>
                  <a:cubicBezTo>
                    <a:pt x="347" y="698"/>
                    <a:pt x="346" y="701"/>
                    <a:pt x="345" y="704"/>
                  </a:cubicBezTo>
                  <a:cubicBezTo>
                    <a:pt x="344" y="705"/>
                    <a:pt x="344" y="707"/>
                    <a:pt x="343" y="709"/>
                  </a:cubicBezTo>
                  <a:cubicBezTo>
                    <a:pt x="343" y="712"/>
                    <a:pt x="341" y="713"/>
                    <a:pt x="339" y="713"/>
                  </a:cubicBezTo>
                  <a:cubicBezTo>
                    <a:pt x="338" y="712"/>
                    <a:pt x="338" y="712"/>
                    <a:pt x="337" y="713"/>
                  </a:cubicBezTo>
                  <a:cubicBezTo>
                    <a:pt x="337" y="716"/>
                    <a:pt x="337" y="716"/>
                    <a:pt x="337" y="717"/>
                  </a:cubicBezTo>
                  <a:cubicBezTo>
                    <a:pt x="336" y="719"/>
                    <a:pt x="334" y="721"/>
                    <a:pt x="333" y="723"/>
                  </a:cubicBezTo>
                  <a:cubicBezTo>
                    <a:pt x="333" y="723"/>
                    <a:pt x="334" y="724"/>
                    <a:pt x="334" y="723"/>
                  </a:cubicBezTo>
                  <a:cubicBezTo>
                    <a:pt x="335" y="722"/>
                    <a:pt x="337" y="720"/>
                    <a:pt x="338" y="719"/>
                  </a:cubicBezTo>
                  <a:cubicBezTo>
                    <a:pt x="338" y="719"/>
                    <a:pt x="338" y="719"/>
                    <a:pt x="338" y="719"/>
                  </a:cubicBezTo>
                  <a:cubicBezTo>
                    <a:pt x="339" y="720"/>
                    <a:pt x="340" y="720"/>
                    <a:pt x="340" y="719"/>
                  </a:cubicBezTo>
                  <a:cubicBezTo>
                    <a:pt x="342" y="718"/>
                    <a:pt x="344" y="716"/>
                    <a:pt x="345" y="714"/>
                  </a:cubicBezTo>
                  <a:cubicBezTo>
                    <a:pt x="346" y="714"/>
                    <a:pt x="347" y="713"/>
                    <a:pt x="348" y="713"/>
                  </a:cubicBezTo>
                  <a:cubicBezTo>
                    <a:pt x="353" y="709"/>
                    <a:pt x="358" y="706"/>
                    <a:pt x="363" y="702"/>
                  </a:cubicBezTo>
                  <a:cubicBezTo>
                    <a:pt x="363" y="701"/>
                    <a:pt x="364" y="701"/>
                    <a:pt x="364" y="701"/>
                  </a:cubicBezTo>
                  <a:cubicBezTo>
                    <a:pt x="364" y="703"/>
                    <a:pt x="364" y="705"/>
                    <a:pt x="365" y="707"/>
                  </a:cubicBezTo>
                  <a:cubicBezTo>
                    <a:pt x="364" y="708"/>
                    <a:pt x="364" y="710"/>
                    <a:pt x="364" y="711"/>
                  </a:cubicBezTo>
                  <a:cubicBezTo>
                    <a:pt x="364" y="712"/>
                    <a:pt x="363" y="713"/>
                    <a:pt x="362" y="713"/>
                  </a:cubicBezTo>
                  <a:cubicBezTo>
                    <a:pt x="355" y="719"/>
                    <a:pt x="342" y="729"/>
                    <a:pt x="340" y="738"/>
                  </a:cubicBezTo>
                  <a:cubicBezTo>
                    <a:pt x="340" y="739"/>
                    <a:pt x="341" y="740"/>
                    <a:pt x="342" y="740"/>
                  </a:cubicBezTo>
                  <a:cubicBezTo>
                    <a:pt x="349" y="743"/>
                    <a:pt x="358" y="733"/>
                    <a:pt x="363" y="729"/>
                  </a:cubicBezTo>
                  <a:cubicBezTo>
                    <a:pt x="373" y="720"/>
                    <a:pt x="382" y="712"/>
                    <a:pt x="390" y="701"/>
                  </a:cubicBezTo>
                  <a:cubicBezTo>
                    <a:pt x="391" y="701"/>
                    <a:pt x="390" y="700"/>
                    <a:pt x="390" y="701"/>
                  </a:cubicBezTo>
                  <a:cubicBezTo>
                    <a:pt x="380" y="712"/>
                    <a:pt x="369" y="722"/>
                    <a:pt x="357" y="731"/>
                  </a:cubicBezTo>
                  <a:cubicBezTo>
                    <a:pt x="354" y="733"/>
                    <a:pt x="351" y="735"/>
                    <a:pt x="348" y="736"/>
                  </a:cubicBezTo>
                  <a:cubicBezTo>
                    <a:pt x="346" y="737"/>
                    <a:pt x="345" y="738"/>
                    <a:pt x="346" y="736"/>
                  </a:cubicBezTo>
                  <a:cubicBezTo>
                    <a:pt x="347" y="733"/>
                    <a:pt x="349" y="731"/>
                    <a:pt x="351" y="730"/>
                  </a:cubicBezTo>
                  <a:cubicBezTo>
                    <a:pt x="355" y="725"/>
                    <a:pt x="360" y="720"/>
                    <a:pt x="364" y="716"/>
                  </a:cubicBezTo>
                  <a:cubicBezTo>
                    <a:pt x="364" y="718"/>
                    <a:pt x="367" y="718"/>
                    <a:pt x="368" y="716"/>
                  </a:cubicBezTo>
                  <a:cubicBezTo>
                    <a:pt x="368" y="715"/>
                    <a:pt x="368" y="714"/>
                    <a:pt x="368" y="713"/>
                  </a:cubicBezTo>
                  <a:cubicBezTo>
                    <a:pt x="370" y="711"/>
                    <a:pt x="372" y="710"/>
                    <a:pt x="374" y="708"/>
                  </a:cubicBezTo>
                  <a:cubicBezTo>
                    <a:pt x="378" y="705"/>
                    <a:pt x="382" y="701"/>
                    <a:pt x="386" y="698"/>
                  </a:cubicBezTo>
                  <a:cubicBezTo>
                    <a:pt x="387" y="697"/>
                    <a:pt x="388" y="696"/>
                    <a:pt x="389" y="695"/>
                  </a:cubicBezTo>
                  <a:cubicBezTo>
                    <a:pt x="394" y="691"/>
                    <a:pt x="398" y="687"/>
                    <a:pt x="402" y="684"/>
                  </a:cubicBezTo>
                  <a:cubicBezTo>
                    <a:pt x="402" y="686"/>
                    <a:pt x="401" y="689"/>
                    <a:pt x="401" y="691"/>
                  </a:cubicBezTo>
                  <a:cubicBezTo>
                    <a:pt x="400" y="690"/>
                    <a:pt x="400" y="690"/>
                    <a:pt x="399" y="691"/>
                  </a:cubicBezTo>
                  <a:cubicBezTo>
                    <a:pt x="399" y="694"/>
                    <a:pt x="399" y="697"/>
                    <a:pt x="399" y="700"/>
                  </a:cubicBezTo>
                  <a:cubicBezTo>
                    <a:pt x="398" y="702"/>
                    <a:pt x="400" y="703"/>
                    <a:pt x="401" y="701"/>
                  </a:cubicBezTo>
                  <a:cubicBezTo>
                    <a:pt x="404" y="694"/>
                    <a:pt x="406" y="686"/>
                    <a:pt x="408" y="679"/>
                  </a:cubicBezTo>
                  <a:cubicBezTo>
                    <a:pt x="414" y="674"/>
                    <a:pt x="421" y="669"/>
                    <a:pt x="427" y="664"/>
                  </a:cubicBezTo>
                  <a:cubicBezTo>
                    <a:pt x="428" y="663"/>
                    <a:pt x="429" y="662"/>
                    <a:pt x="430" y="661"/>
                  </a:cubicBezTo>
                  <a:cubicBezTo>
                    <a:pt x="430" y="664"/>
                    <a:pt x="429" y="666"/>
                    <a:pt x="428" y="668"/>
                  </a:cubicBezTo>
                  <a:cubicBezTo>
                    <a:pt x="427" y="673"/>
                    <a:pt x="425" y="677"/>
                    <a:pt x="423" y="682"/>
                  </a:cubicBezTo>
                  <a:cubicBezTo>
                    <a:pt x="423" y="681"/>
                    <a:pt x="423" y="681"/>
                    <a:pt x="423" y="681"/>
                  </a:cubicBezTo>
                  <a:cubicBezTo>
                    <a:pt x="423" y="680"/>
                    <a:pt x="421" y="680"/>
                    <a:pt x="421" y="681"/>
                  </a:cubicBezTo>
                  <a:cubicBezTo>
                    <a:pt x="421" y="685"/>
                    <a:pt x="421" y="684"/>
                    <a:pt x="422" y="687"/>
                  </a:cubicBezTo>
                  <a:cubicBezTo>
                    <a:pt x="423" y="689"/>
                    <a:pt x="425" y="688"/>
                    <a:pt x="425" y="687"/>
                  </a:cubicBezTo>
                  <a:cubicBezTo>
                    <a:pt x="429" y="677"/>
                    <a:pt x="432" y="667"/>
                    <a:pt x="436" y="657"/>
                  </a:cubicBezTo>
                  <a:cubicBezTo>
                    <a:pt x="445" y="651"/>
                    <a:pt x="454" y="644"/>
                    <a:pt x="463" y="637"/>
                  </a:cubicBezTo>
                  <a:cubicBezTo>
                    <a:pt x="462" y="642"/>
                    <a:pt x="461" y="647"/>
                    <a:pt x="460" y="652"/>
                  </a:cubicBezTo>
                  <a:cubicBezTo>
                    <a:pt x="458" y="656"/>
                    <a:pt x="456" y="661"/>
                    <a:pt x="454" y="665"/>
                  </a:cubicBezTo>
                  <a:cubicBezTo>
                    <a:pt x="456" y="665"/>
                    <a:pt x="456" y="665"/>
                    <a:pt x="456" y="665"/>
                  </a:cubicBezTo>
                  <a:cubicBezTo>
                    <a:pt x="455" y="669"/>
                    <a:pt x="454" y="671"/>
                    <a:pt x="453" y="675"/>
                  </a:cubicBezTo>
                  <a:cubicBezTo>
                    <a:pt x="453" y="679"/>
                    <a:pt x="452" y="683"/>
                    <a:pt x="452" y="687"/>
                  </a:cubicBezTo>
                  <a:cubicBezTo>
                    <a:pt x="451" y="688"/>
                    <a:pt x="447" y="701"/>
                    <a:pt x="447" y="701"/>
                  </a:cubicBezTo>
                  <a:cubicBezTo>
                    <a:pt x="446" y="700"/>
                    <a:pt x="445" y="700"/>
                    <a:pt x="445" y="701"/>
                  </a:cubicBezTo>
                  <a:cubicBezTo>
                    <a:pt x="445" y="701"/>
                    <a:pt x="446" y="702"/>
                    <a:pt x="446" y="702"/>
                  </a:cubicBezTo>
                  <a:cubicBezTo>
                    <a:pt x="446" y="703"/>
                    <a:pt x="446" y="703"/>
                    <a:pt x="447" y="703"/>
                  </a:cubicBezTo>
                  <a:cubicBezTo>
                    <a:pt x="454" y="699"/>
                    <a:pt x="455" y="689"/>
                    <a:pt x="456" y="682"/>
                  </a:cubicBezTo>
                  <a:cubicBezTo>
                    <a:pt x="457" y="676"/>
                    <a:pt x="458" y="669"/>
                    <a:pt x="460" y="665"/>
                  </a:cubicBezTo>
                  <a:cubicBezTo>
                    <a:pt x="475" y="665"/>
                    <a:pt x="475" y="665"/>
                    <a:pt x="475" y="665"/>
                  </a:cubicBezTo>
                  <a:cubicBezTo>
                    <a:pt x="475" y="661"/>
                    <a:pt x="478" y="655"/>
                    <a:pt x="484" y="652"/>
                  </a:cubicBezTo>
                  <a:cubicBezTo>
                    <a:pt x="489" y="650"/>
                    <a:pt x="494" y="648"/>
                    <a:pt x="499" y="646"/>
                  </a:cubicBezTo>
                  <a:cubicBezTo>
                    <a:pt x="499" y="649"/>
                    <a:pt x="498" y="651"/>
                    <a:pt x="497" y="653"/>
                  </a:cubicBezTo>
                  <a:cubicBezTo>
                    <a:pt x="497" y="654"/>
                    <a:pt x="498" y="654"/>
                    <a:pt x="499" y="653"/>
                  </a:cubicBezTo>
                  <a:cubicBezTo>
                    <a:pt x="501" y="651"/>
                    <a:pt x="502" y="648"/>
                    <a:pt x="503" y="645"/>
                  </a:cubicBezTo>
                  <a:cubicBezTo>
                    <a:pt x="524" y="637"/>
                    <a:pt x="546" y="628"/>
                    <a:pt x="567" y="620"/>
                  </a:cubicBezTo>
                  <a:cubicBezTo>
                    <a:pt x="589" y="611"/>
                    <a:pt x="610" y="600"/>
                    <a:pt x="633" y="593"/>
                  </a:cubicBezTo>
                  <a:cubicBezTo>
                    <a:pt x="684" y="576"/>
                    <a:pt x="736" y="561"/>
                    <a:pt x="788" y="546"/>
                  </a:cubicBezTo>
                  <a:cubicBezTo>
                    <a:pt x="795" y="544"/>
                    <a:pt x="802" y="542"/>
                    <a:pt x="809" y="540"/>
                  </a:cubicBezTo>
                  <a:cubicBezTo>
                    <a:pt x="809" y="541"/>
                    <a:pt x="810" y="541"/>
                    <a:pt x="810" y="541"/>
                  </a:cubicBezTo>
                  <a:cubicBezTo>
                    <a:pt x="811" y="540"/>
                    <a:pt x="812" y="540"/>
                    <a:pt x="812" y="539"/>
                  </a:cubicBezTo>
                  <a:cubicBezTo>
                    <a:pt x="848" y="530"/>
                    <a:pt x="885" y="521"/>
                    <a:pt x="921" y="512"/>
                  </a:cubicBezTo>
                  <a:cubicBezTo>
                    <a:pt x="948" y="505"/>
                    <a:pt x="975" y="500"/>
                    <a:pt x="1002" y="493"/>
                  </a:cubicBezTo>
                  <a:cubicBezTo>
                    <a:pt x="1021" y="489"/>
                    <a:pt x="1039" y="483"/>
                    <a:pt x="1057" y="479"/>
                  </a:cubicBezTo>
                  <a:cubicBezTo>
                    <a:pt x="1073" y="475"/>
                    <a:pt x="1089" y="471"/>
                    <a:pt x="1103" y="462"/>
                  </a:cubicBezTo>
                  <a:cubicBezTo>
                    <a:pt x="1104" y="461"/>
                    <a:pt x="1106" y="462"/>
                    <a:pt x="1107" y="462"/>
                  </a:cubicBezTo>
                  <a:cubicBezTo>
                    <a:pt x="1108" y="465"/>
                    <a:pt x="1109" y="469"/>
                    <a:pt x="1112" y="475"/>
                  </a:cubicBezTo>
                  <a:cubicBezTo>
                    <a:pt x="1116" y="467"/>
                    <a:pt x="1120" y="462"/>
                    <a:pt x="1122" y="456"/>
                  </a:cubicBezTo>
                  <a:cubicBezTo>
                    <a:pt x="1130" y="438"/>
                    <a:pt x="1137" y="419"/>
                    <a:pt x="1144" y="401"/>
                  </a:cubicBezTo>
                  <a:cubicBezTo>
                    <a:pt x="1163" y="354"/>
                    <a:pt x="1167" y="305"/>
                    <a:pt x="1159" y="255"/>
                  </a:cubicBezTo>
                  <a:cubicBezTo>
                    <a:pt x="1152" y="211"/>
                    <a:pt x="1140" y="168"/>
                    <a:pt x="1118" y="127"/>
                  </a:cubicBezTo>
                  <a:moveTo>
                    <a:pt x="213" y="691"/>
                  </a:moveTo>
                  <a:cubicBezTo>
                    <a:pt x="207" y="693"/>
                    <a:pt x="201" y="695"/>
                    <a:pt x="195" y="697"/>
                  </a:cubicBezTo>
                  <a:cubicBezTo>
                    <a:pt x="199" y="685"/>
                    <a:pt x="203" y="673"/>
                    <a:pt x="207" y="661"/>
                  </a:cubicBezTo>
                  <a:cubicBezTo>
                    <a:pt x="207" y="659"/>
                    <a:pt x="208" y="657"/>
                    <a:pt x="209" y="656"/>
                  </a:cubicBezTo>
                  <a:cubicBezTo>
                    <a:pt x="210" y="655"/>
                    <a:pt x="211" y="654"/>
                    <a:pt x="212" y="654"/>
                  </a:cubicBezTo>
                  <a:cubicBezTo>
                    <a:pt x="222" y="648"/>
                    <a:pt x="232" y="644"/>
                    <a:pt x="243" y="639"/>
                  </a:cubicBezTo>
                  <a:cubicBezTo>
                    <a:pt x="239" y="655"/>
                    <a:pt x="234" y="671"/>
                    <a:pt x="228" y="686"/>
                  </a:cubicBezTo>
                  <a:cubicBezTo>
                    <a:pt x="223" y="688"/>
                    <a:pt x="218" y="690"/>
                    <a:pt x="213" y="691"/>
                  </a:cubicBezTo>
                  <a:moveTo>
                    <a:pt x="230" y="685"/>
                  </a:moveTo>
                  <a:cubicBezTo>
                    <a:pt x="231" y="683"/>
                    <a:pt x="232" y="680"/>
                    <a:pt x="233" y="678"/>
                  </a:cubicBezTo>
                  <a:cubicBezTo>
                    <a:pt x="238" y="665"/>
                    <a:pt x="242" y="651"/>
                    <a:pt x="245" y="638"/>
                  </a:cubicBezTo>
                  <a:cubicBezTo>
                    <a:pt x="247" y="637"/>
                    <a:pt x="249" y="636"/>
                    <a:pt x="251" y="635"/>
                  </a:cubicBezTo>
                  <a:cubicBezTo>
                    <a:pt x="258" y="632"/>
                    <a:pt x="265" y="628"/>
                    <a:pt x="272" y="624"/>
                  </a:cubicBezTo>
                  <a:cubicBezTo>
                    <a:pt x="270" y="633"/>
                    <a:pt x="268" y="643"/>
                    <a:pt x="265" y="652"/>
                  </a:cubicBezTo>
                  <a:cubicBezTo>
                    <a:pt x="263" y="660"/>
                    <a:pt x="260" y="667"/>
                    <a:pt x="258" y="675"/>
                  </a:cubicBezTo>
                  <a:cubicBezTo>
                    <a:pt x="248" y="679"/>
                    <a:pt x="239" y="682"/>
                    <a:pt x="230" y="685"/>
                  </a:cubicBezTo>
                  <a:moveTo>
                    <a:pt x="416" y="302"/>
                  </a:moveTo>
                  <a:cubicBezTo>
                    <a:pt x="444" y="289"/>
                    <a:pt x="472" y="275"/>
                    <a:pt x="500" y="262"/>
                  </a:cubicBezTo>
                  <a:cubicBezTo>
                    <a:pt x="530" y="249"/>
                    <a:pt x="561" y="237"/>
                    <a:pt x="591" y="224"/>
                  </a:cubicBezTo>
                  <a:cubicBezTo>
                    <a:pt x="676" y="188"/>
                    <a:pt x="763" y="155"/>
                    <a:pt x="845" y="113"/>
                  </a:cubicBezTo>
                  <a:cubicBezTo>
                    <a:pt x="865" y="102"/>
                    <a:pt x="884" y="90"/>
                    <a:pt x="903" y="78"/>
                  </a:cubicBezTo>
                  <a:cubicBezTo>
                    <a:pt x="933" y="59"/>
                    <a:pt x="964" y="40"/>
                    <a:pt x="994" y="21"/>
                  </a:cubicBezTo>
                  <a:cubicBezTo>
                    <a:pt x="1000" y="18"/>
                    <a:pt x="1004" y="18"/>
                    <a:pt x="1010" y="23"/>
                  </a:cubicBezTo>
                  <a:cubicBezTo>
                    <a:pt x="1067" y="75"/>
                    <a:pt x="1108" y="137"/>
                    <a:pt x="1124" y="214"/>
                  </a:cubicBezTo>
                  <a:cubicBezTo>
                    <a:pt x="1131" y="247"/>
                    <a:pt x="1137" y="280"/>
                    <a:pt x="1135" y="314"/>
                  </a:cubicBezTo>
                  <a:cubicBezTo>
                    <a:pt x="1134" y="313"/>
                    <a:pt x="1133" y="314"/>
                    <a:pt x="1133" y="315"/>
                  </a:cubicBezTo>
                  <a:cubicBezTo>
                    <a:pt x="1132" y="329"/>
                    <a:pt x="1128" y="343"/>
                    <a:pt x="1123" y="357"/>
                  </a:cubicBezTo>
                  <a:cubicBezTo>
                    <a:pt x="1121" y="357"/>
                    <a:pt x="1120" y="359"/>
                    <a:pt x="1118" y="360"/>
                  </a:cubicBezTo>
                  <a:cubicBezTo>
                    <a:pt x="1113" y="362"/>
                    <a:pt x="1108" y="364"/>
                    <a:pt x="1102" y="365"/>
                  </a:cubicBezTo>
                  <a:cubicBezTo>
                    <a:pt x="1104" y="359"/>
                    <a:pt x="1106" y="353"/>
                    <a:pt x="1108" y="347"/>
                  </a:cubicBezTo>
                  <a:cubicBezTo>
                    <a:pt x="1112" y="330"/>
                    <a:pt x="1120" y="313"/>
                    <a:pt x="1119" y="295"/>
                  </a:cubicBezTo>
                  <a:cubicBezTo>
                    <a:pt x="1119" y="293"/>
                    <a:pt x="1117" y="293"/>
                    <a:pt x="1117" y="295"/>
                  </a:cubicBezTo>
                  <a:cubicBezTo>
                    <a:pt x="1117" y="311"/>
                    <a:pt x="1111" y="328"/>
                    <a:pt x="1106" y="343"/>
                  </a:cubicBezTo>
                  <a:cubicBezTo>
                    <a:pt x="1103" y="350"/>
                    <a:pt x="1101" y="358"/>
                    <a:pt x="1099" y="366"/>
                  </a:cubicBezTo>
                  <a:cubicBezTo>
                    <a:pt x="1098" y="366"/>
                    <a:pt x="1097" y="366"/>
                    <a:pt x="1096" y="366"/>
                  </a:cubicBezTo>
                  <a:cubicBezTo>
                    <a:pt x="1095" y="366"/>
                    <a:pt x="1095" y="368"/>
                    <a:pt x="1096" y="368"/>
                  </a:cubicBezTo>
                  <a:cubicBezTo>
                    <a:pt x="1097" y="368"/>
                    <a:pt x="1097" y="368"/>
                    <a:pt x="1098" y="368"/>
                  </a:cubicBezTo>
                  <a:cubicBezTo>
                    <a:pt x="1096" y="374"/>
                    <a:pt x="1094" y="381"/>
                    <a:pt x="1092" y="387"/>
                  </a:cubicBezTo>
                  <a:cubicBezTo>
                    <a:pt x="1086" y="388"/>
                    <a:pt x="1079" y="389"/>
                    <a:pt x="1073" y="389"/>
                  </a:cubicBezTo>
                  <a:cubicBezTo>
                    <a:pt x="1075" y="385"/>
                    <a:pt x="1076" y="381"/>
                    <a:pt x="1078" y="377"/>
                  </a:cubicBezTo>
                  <a:cubicBezTo>
                    <a:pt x="1081" y="376"/>
                    <a:pt x="1084" y="375"/>
                    <a:pt x="1088" y="374"/>
                  </a:cubicBezTo>
                  <a:cubicBezTo>
                    <a:pt x="1091" y="373"/>
                    <a:pt x="1094" y="372"/>
                    <a:pt x="1096" y="369"/>
                  </a:cubicBezTo>
                  <a:cubicBezTo>
                    <a:pt x="1097" y="369"/>
                    <a:pt x="1096" y="368"/>
                    <a:pt x="1096" y="369"/>
                  </a:cubicBezTo>
                  <a:cubicBezTo>
                    <a:pt x="1091" y="371"/>
                    <a:pt x="1086" y="371"/>
                    <a:pt x="1082" y="372"/>
                  </a:cubicBezTo>
                  <a:cubicBezTo>
                    <a:pt x="1081" y="373"/>
                    <a:pt x="1080" y="373"/>
                    <a:pt x="1079" y="373"/>
                  </a:cubicBezTo>
                  <a:cubicBezTo>
                    <a:pt x="1085" y="357"/>
                    <a:pt x="1090" y="340"/>
                    <a:pt x="1091" y="323"/>
                  </a:cubicBezTo>
                  <a:cubicBezTo>
                    <a:pt x="1092" y="321"/>
                    <a:pt x="1089" y="321"/>
                    <a:pt x="1089" y="323"/>
                  </a:cubicBezTo>
                  <a:cubicBezTo>
                    <a:pt x="1087" y="336"/>
                    <a:pt x="1084" y="348"/>
                    <a:pt x="1079" y="360"/>
                  </a:cubicBezTo>
                  <a:cubicBezTo>
                    <a:pt x="1078" y="365"/>
                    <a:pt x="1076" y="370"/>
                    <a:pt x="1075" y="374"/>
                  </a:cubicBezTo>
                  <a:cubicBezTo>
                    <a:pt x="1072" y="375"/>
                    <a:pt x="1069" y="376"/>
                    <a:pt x="1066" y="377"/>
                  </a:cubicBezTo>
                  <a:cubicBezTo>
                    <a:pt x="1062" y="378"/>
                    <a:pt x="1058" y="378"/>
                    <a:pt x="1054" y="379"/>
                  </a:cubicBezTo>
                  <a:cubicBezTo>
                    <a:pt x="1055" y="377"/>
                    <a:pt x="1056" y="374"/>
                    <a:pt x="1057" y="371"/>
                  </a:cubicBezTo>
                  <a:cubicBezTo>
                    <a:pt x="1061" y="359"/>
                    <a:pt x="1066" y="344"/>
                    <a:pt x="1067" y="331"/>
                  </a:cubicBezTo>
                  <a:cubicBezTo>
                    <a:pt x="1068" y="329"/>
                    <a:pt x="1065" y="329"/>
                    <a:pt x="1065" y="331"/>
                  </a:cubicBezTo>
                  <a:cubicBezTo>
                    <a:pt x="1063" y="345"/>
                    <a:pt x="1058" y="360"/>
                    <a:pt x="1053" y="374"/>
                  </a:cubicBezTo>
                  <a:cubicBezTo>
                    <a:pt x="1052" y="376"/>
                    <a:pt x="1052" y="378"/>
                    <a:pt x="1051" y="380"/>
                  </a:cubicBezTo>
                  <a:cubicBezTo>
                    <a:pt x="1044" y="381"/>
                    <a:pt x="1037" y="382"/>
                    <a:pt x="1031" y="383"/>
                  </a:cubicBezTo>
                  <a:cubicBezTo>
                    <a:pt x="1030" y="383"/>
                    <a:pt x="1029" y="383"/>
                    <a:pt x="1029" y="383"/>
                  </a:cubicBezTo>
                  <a:cubicBezTo>
                    <a:pt x="1029" y="383"/>
                    <a:pt x="1029" y="383"/>
                    <a:pt x="1029" y="383"/>
                  </a:cubicBezTo>
                  <a:cubicBezTo>
                    <a:pt x="1033" y="369"/>
                    <a:pt x="1039" y="354"/>
                    <a:pt x="1039" y="339"/>
                  </a:cubicBezTo>
                  <a:cubicBezTo>
                    <a:pt x="1039" y="338"/>
                    <a:pt x="1037" y="338"/>
                    <a:pt x="1037" y="339"/>
                  </a:cubicBezTo>
                  <a:cubicBezTo>
                    <a:pt x="1037" y="354"/>
                    <a:pt x="1031" y="368"/>
                    <a:pt x="1026" y="382"/>
                  </a:cubicBezTo>
                  <a:cubicBezTo>
                    <a:pt x="1026" y="383"/>
                    <a:pt x="1026" y="383"/>
                    <a:pt x="1026" y="384"/>
                  </a:cubicBezTo>
                  <a:cubicBezTo>
                    <a:pt x="1016" y="385"/>
                    <a:pt x="1007" y="386"/>
                    <a:pt x="998" y="386"/>
                  </a:cubicBezTo>
                  <a:cubicBezTo>
                    <a:pt x="1000" y="380"/>
                    <a:pt x="1002" y="374"/>
                    <a:pt x="1005" y="368"/>
                  </a:cubicBezTo>
                  <a:cubicBezTo>
                    <a:pt x="1007" y="361"/>
                    <a:pt x="1011" y="355"/>
                    <a:pt x="1013" y="347"/>
                  </a:cubicBezTo>
                  <a:cubicBezTo>
                    <a:pt x="1013" y="346"/>
                    <a:pt x="1011" y="345"/>
                    <a:pt x="1011" y="347"/>
                  </a:cubicBezTo>
                  <a:cubicBezTo>
                    <a:pt x="1008" y="359"/>
                    <a:pt x="1000" y="370"/>
                    <a:pt x="996" y="383"/>
                  </a:cubicBezTo>
                  <a:cubicBezTo>
                    <a:pt x="996" y="384"/>
                    <a:pt x="995" y="385"/>
                    <a:pt x="995" y="386"/>
                  </a:cubicBezTo>
                  <a:cubicBezTo>
                    <a:pt x="988" y="387"/>
                    <a:pt x="982" y="387"/>
                    <a:pt x="976" y="387"/>
                  </a:cubicBezTo>
                  <a:cubicBezTo>
                    <a:pt x="980" y="372"/>
                    <a:pt x="983" y="356"/>
                    <a:pt x="982" y="341"/>
                  </a:cubicBezTo>
                  <a:cubicBezTo>
                    <a:pt x="982" y="340"/>
                    <a:pt x="982" y="340"/>
                    <a:pt x="982" y="341"/>
                  </a:cubicBezTo>
                  <a:cubicBezTo>
                    <a:pt x="981" y="357"/>
                    <a:pt x="977" y="372"/>
                    <a:pt x="972" y="387"/>
                  </a:cubicBezTo>
                  <a:cubicBezTo>
                    <a:pt x="968" y="387"/>
                    <a:pt x="963" y="387"/>
                    <a:pt x="958" y="388"/>
                  </a:cubicBezTo>
                  <a:cubicBezTo>
                    <a:pt x="956" y="388"/>
                    <a:pt x="956" y="390"/>
                    <a:pt x="958" y="390"/>
                  </a:cubicBezTo>
                  <a:cubicBezTo>
                    <a:pt x="962" y="391"/>
                    <a:pt x="967" y="391"/>
                    <a:pt x="971" y="391"/>
                  </a:cubicBezTo>
                  <a:cubicBezTo>
                    <a:pt x="970" y="393"/>
                    <a:pt x="969" y="396"/>
                    <a:pt x="969" y="398"/>
                  </a:cubicBezTo>
                  <a:cubicBezTo>
                    <a:pt x="959" y="399"/>
                    <a:pt x="950" y="400"/>
                    <a:pt x="941" y="401"/>
                  </a:cubicBezTo>
                  <a:cubicBezTo>
                    <a:pt x="942" y="398"/>
                    <a:pt x="943" y="395"/>
                    <a:pt x="944" y="393"/>
                  </a:cubicBezTo>
                  <a:cubicBezTo>
                    <a:pt x="951" y="378"/>
                    <a:pt x="960" y="362"/>
                    <a:pt x="963" y="345"/>
                  </a:cubicBezTo>
                  <a:cubicBezTo>
                    <a:pt x="963" y="344"/>
                    <a:pt x="961" y="344"/>
                    <a:pt x="961" y="345"/>
                  </a:cubicBezTo>
                  <a:cubicBezTo>
                    <a:pt x="958" y="359"/>
                    <a:pt x="950" y="373"/>
                    <a:pt x="944" y="386"/>
                  </a:cubicBezTo>
                  <a:cubicBezTo>
                    <a:pt x="942" y="391"/>
                    <a:pt x="940" y="396"/>
                    <a:pt x="938" y="401"/>
                  </a:cubicBezTo>
                  <a:cubicBezTo>
                    <a:pt x="931" y="401"/>
                    <a:pt x="925" y="402"/>
                    <a:pt x="918" y="403"/>
                  </a:cubicBezTo>
                  <a:cubicBezTo>
                    <a:pt x="919" y="400"/>
                    <a:pt x="919" y="398"/>
                    <a:pt x="920" y="395"/>
                  </a:cubicBezTo>
                  <a:cubicBezTo>
                    <a:pt x="922" y="388"/>
                    <a:pt x="925" y="381"/>
                    <a:pt x="927" y="373"/>
                  </a:cubicBezTo>
                  <a:cubicBezTo>
                    <a:pt x="928" y="366"/>
                    <a:pt x="928" y="356"/>
                    <a:pt x="933" y="350"/>
                  </a:cubicBezTo>
                  <a:cubicBezTo>
                    <a:pt x="934" y="349"/>
                    <a:pt x="932" y="346"/>
                    <a:pt x="931" y="348"/>
                  </a:cubicBezTo>
                  <a:cubicBezTo>
                    <a:pt x="924" y="357"/>
                    <a:pt x="925" y="371"/>
                    <a:pt x="921" y="382"/>
                  </a:cubicBezTo>
                  <a:cubicBezTo>
                    <a:pt x="919" y="389"/>
                    <a:pt x="917" y="396"/>
                    <a:pt x="915" y="403"/>
                  </a:cubicBezTo>
                  <a:cubicBezTo>
                    <a:pt x="911" y="403"/>
                    <a:pt x="906" y="404"/>
                    <a:pt x="902" y="404"/>
                  </a:cubicBezTo>
                  <a:cubicBezTo>
                    <a:pt x="901" y="404"/>
                    <a:pt x="901" y="406"/>
                    <a:pt x="902" y="406"/>
                  </a:cubicBezTo>
                  <a:cubicBezTo>
                    <a:pt x="906" y="406"/>
                    <a:pt x="910" y="407"/>
                    <a:pt x="914" y="407"/>
                  </a:cubicBezTo>
                  <a:cubicBezTo>
                    <a:pt x="912" y="414"/>
                    <a:pt x="909" y="421"/>
                    <a:pt x="907" y="427"/>
                  </a:cubicBezTo>
                  <a:cubicBezTo>
                    <a:pt x="906" y="429"/>
                    <a:pt x="906" y="430"/>
                    <a:pt x="905" y="431"/>
                  </a:cubicBezTo>
                  <a:cubicBezTo>
                    <a:pt x="897" y="432"/>
                    <a:pt x="889" y="432"/>
                    <a:pt x="881" y="432"/>
                  </a:cubicBezTo>
                  <a:cubicBezTo>
                    <a:pt x="885" y="423"/>
                    <a:pt x="889" y="413"/>
                    <a:pt x="890" y="402"/>
                  </a:cubicBezTo>
                  <a:cubicBezTo>
                    <a:pt x="893" y="386"/>
                    <a:pt x="902" y="370"/>
                    <a:pt x="901" y="353"/>
                  </a:cubicBezTo>
                  <a:cubicBezTo>
                    <a:pt x="901" y="352"/>
                    <a:pt x="899" y="352"/>
                    <a:pt x="899" y="353"/>
                  </a:cubicBezTo>
                  <a:cubicBezTo>
                    <a:pt x="898" y="369"/>
                    <a:pt x="891" y="383"/>
                    <a:pt x="888" y="398"/>
                  </a:cubicBezTo>
                  <a:cubicBezTo>
                    <a:pt x="886" y="410"/>
                    <a:pt x="882" y="421"/>
                    <a:pt x="877" y="433"/>
                  </a:cubicBezTo>
                  <a:cubicBezTo>
                    <a:pt x="869" y="433"/>
                    <a:pt x="861" y="433"/>
                    <a:pt x="852" y="433"/>
                  </a:cubicBezTo>
                  <a:cubicBezTo>
                    <a:pt x="852" y="433"/>
                    <a:pt x="853" y="432"/>
                    <a:pt x="853" y="432"/>
                  </a:cubicBezTo>
                  <a:cubicBezTo>
                    <a:pt x="855" y="425"/>
                    <a:pt x="858" y="419"/>
                    <a:pt x="860" y="412"/>
                  </a:cubicBezTo>
                  <a:cubicBezTo>
                    <a:pt x="862" y="404"/>
                    <a:pt x="862" y="397"/>
                    <a:pt x="865" y="389"/>
                  </a:cubicBezTo>
                  <a:cubicBezTo>
                    <a:pt x="866" y="388"/>
                    <a:pt x="863" y="387"/>
                    <a:pt x="863" y="389"/>
                  </a:cubicBezTo>
                  <a:cubicBezTo>
                    <a:pt x="860" y="395"/>
                    <a:pt x="860" y="401"/>
                    <a:pt x="858" y="408"/>
                  </a:cubicBezTo>
                  <a:cubicBezTo>
                    <a:pt x="857" y="415"/>
                    <a:pt x="853" y="421"/>
                    <a:pt x="851" y="427"/>
                  </a:cubicBezTo>
                  <a:cubicBezTo>
                    <a:pt x="850" y="429"/>
                    <a:pt x="850" y="431"/>
                    <a:pt x="849" y="433"/>
                  </a:cubicBezTo>
                  <a:cubicBezTo>
                    <a:pt x="844" y="434"/>
                    <a:pt x="839" y="434"/>
                    <a:pt x="834" y="434"/>
                  </a:cubicBezTo>
                  <a:cubicBezTo>
                    <a:pt x="832" y="434"/>
                    <a:pt x="832" y="436"/>
                    <a:pt x="834" y="436"/>
                  </a:cubicBezTo>
                  <a:cubicBezTo>
                    <a:pt x="839" y="436"/>
                    <a:pt x="844" y="436"/>
                    <a:pt x="848" y="436"/>
                  </a:cubicBezTo>
                  <a:cubicBezTo>
                    <a:pt x="847" y="442"/>
                    <a:pt x="845" y="449"/>
                    <a:pt x="843" y="455"/>
                  </a:cubicBezTo>
                  <a:cubicBezTo>
                    <a:pt x="837" y="455"/>
                    <a:pt x="832" y="456"/>
                    <a:pt x="827" y="456"/>
                  </a:cubicBezTo>
                  <a:cubicBezTo>
                    <a:pt x="826" y="456"/>
                    <a:pt x="824" y="456"/>
                    <a:pt x="823" y="456"/>
                  </a:cubicBezTo>
                  <a:cubicBezTo>
                    <a:pt x="825" y="449"/>
                    <a:pt x="828" y="442"/>
                    <a:pt x="831" y="435"/>
                  </a:cubicBezTo>
                  <a:cubicBezTo>
                    <a:pt x="834" y="427"/>
                    <a:pt x="835" y="419"/>
                    <a:pt x="837" y="412"/>
                  </a:cubicBezTo>
                  <a:cubicBezTo>
                    <a:pt x="840" y="405"/>
                    <a:pt x="843" y="399"/>
                    <a:pt x="843" y="391"/>
                  </a:cubicBezTo>
                  <a:cubicBezTo>
                    <a:pt x="844" y="389"/>
                    <a:pt x="841" y="389"/>
                    <a:pt x="841" y="391"/>
                  </a:cubicBezTo>
                  <a:cubicBezTo>
                    <a:pt x="840" y="399"/>
                    <a:pt x="836" y="405"/>
                    <a:pt x="834" y="413"/>
                  </a:cubicBezTo>
                  <a:cubicBezTo>
                    <a:pt x="832" y="419"/>
                    <a:pt x="831" y="426"/>
                    <a:pt x="829" y="432"/>
                  </a:cubicBezTo>
                  <a:cubicBezTo>
                    <a:pt x="827" y="439"/>
                    <a:pt x="823" y="445"/>
                    <a:pt x="821" y="452"/>
                  </a:cubicBezTo>
                  <a:cubicBezTo>
                    <a:pt x="820" y="453"/>
                    <a:pt x="820" y="455"/>
                    <a:pt x="819" y="457"/>
                  </a:cubicBezTo>
                  <a:cubicBezTo>
                    <a:pt x="811" y="457"/>
                    <a:pt x="803" y="458"/>
                    <a:pt x="795" y="459"/>
                  </a:cubicBezTo>
                  <a:cubicBezTo>
                    <a:pt x="798" y="449"/>
                    <a:pt x="802" y="440"/>
                    <a:pt x="805" y="431"/>
                  </a:cubicBezTo>
                  <a:cubicBezTo>
                    <a:pt x="810" y="418"/>
                    <a:pt x="811" y="404"/>
                    <a:pt x="816" y="391"/>
                  </a:cubicBezTo>
                  <a:cubicBezTo>
                    <a:pt x="816" y="390"/>
                    <a:pt x="813" y="389"/>
                    <a:pt x="812" y="391"/>
                  </a:cubicBezTo>
                  <a:cubicBezTo>
                    <a:pt x="808" y="402"/>
                    <a:pt x="807" y="415"/>
                    <a:pt x="803" y="426"/>
                  </a:cubicBezTo>
                  <a:cubicBezTo>
                    <a:pt x="800" y="437"/>
                    <a:pt x="796" y="448"/>
                    <a:pt x="791" y="459"/>
                  </a:cubicBezTo>
                  <a:cubicBezTo>
                    <a:pt x="784" y="460"/>
                    <a:pt x="777" y="460"/>
                    <a:pt x="769" y="461"/>
                  </a:cubicBezTo>
                  <a:cubicBezTo>
                    <a:pt x="772" y="454"/>
                    <a:pt x="774" y="448"/>
                    <a:pt x="776" y="442"/>
                  </a:cubicBezTo>
                  <a:cubicBezTo>
                    <a:pt x="780" y="431"/>
                    <a:pt x="782" y="420"/>
                    <a:pt x="785" y="409"/>
                  </a:cubicBezTo>
                  <a:cubicBezTo>
                    <a:pt x="788" y="398"/>
                    <a:pt x="788" y="385"/>
                    <a:pt x="793" y="376"/>
                  </a:cubicBezTo>
                  <a:cubicBezTo>
                    <a:pt x="795" y="374"/>
                    <a:pt x="792" y="372"/>
                    <a:pt x="791" y="374"/>
                  </a:cubicBezTo>
                  <a:cubicBezTo>
                    <a:pt x="788" y="379"/>
                    <a:pt x="787" y="385"/>
                    <a:pt x="786" y="391"/>
                  </a:cubicBezTo>
                  <a:cubicBezTo>
                    <a:pt x="785" y="394"/>
                    <a:pt x="784" y="398"/>
                    <a:pt x="783" y="402"/>
                  </a:cubicBezTo>
                  <a:cubicBezTo>
                    <a:pt x="783" y="401"/>
                    <a:pt x="781" y="401"/>
                    <a:pt x="780" y="402"/>
                  </a:cubicBezTo>
                  <a:cubicBezTo>
                    <a:pt x="773" y="416"/>
                    <a:pt x="764" y="428"/>
                    <a:pt x="755" y="440"/>
                  </a:cubicBezTo>
                  <a:cubicBezTo>
                    <a:pt x="757" y="434"/>
                    <a:pt x="759" y="428"/>
                    <a:pt x="760" y="422"/>
                  </a:cubicBezTo>
                  <a:cubicBezTo>
                    <a:pt x="761" y="419"/>
                    <a:pt x="762" y="416"/>
                    <a:pt x="763" y="413"/>
                  </a:cubicBezTo>
                  <a:cubicBezTo>
                    <a:pt x="766" y="408"/>
                    <a:pt x="766" y="401"/>
                    <a:pt x="767" y="395"/>
                  </a:cubicBezTo>
                  <a:cubicBezTo>
                    <a:pt x="769" y="386"/>
                    <a:pt x="770" y="377"/>
                    <a:pt x="773" y="367"/>
                  </a:cubicBezTo>
                  <a:cubicBezTo>
                    <a:pt x="779" y="351"/>
                    <a:pt x="783" y="334"/>
                    <a:pt x="779" y="317"/>
                  </a:cubicBezTo>
                  <a:cubicBezTo>
                    <a:pt x="779" y="315"/>
                    <a:pt x="776" y="316"/>
                    <a:pt x="777" y="317"/>
                  </a:cubicBezTo>
                  <a:cubicBezTo>
                    <a:pt x="781" y="336"/>
                    <a:pt x="775" y="352"/>
                    <a:pt x="770" y="370"/>
                  </a:cubicBezTo>
                  <a:cubicBezTo>
                    <a:pt x="769" y="373"/>
                    <a:pt x="769" y="376"/>
                    <a:pt x="768" y="379"/>
                  </a:cubicBezTo>
                  <a:cubicBezTo>
                    <a:pt x="768" y="379"/>
                    <a:pt x="768" y="379"/>
                    <a:pt x="768" y="379"/>
                  </a:cubicBezTo>
                  <a:cubicBezTo>
                    <a:pt x="766" y="394"/>
                    <a:pt x="762" y="409"/>
                    <a:pt x="758" y="423"/>
                  </a:cubicBezTo>
                  <a:cubicBezTo>
                    <a:pt x="756" y="431"/>
                    <a:pt x="753" y="438"/>
                    <a:pt x="750" y="446"/>
                  </a:cubicBezTo>
                  <a:cubicBezTo>
                    <a:pt x="742" y="457"/>
                    <a:pt x="733" y="468"/>
                    <a:pt x="723" y="479"/>
                  </a:cubicBezTo>
                  <a:cubicBezTo>
                    <a:pt x="733" y="454"/>
                    <a:pt x="741" y="429"/>
                    <a:pt x="745" y="402"/>
                  </a:cubicBezTo>
                  <a:cubicBezTo>
                    <a:pt x="747" y="401"/>
                    <a:pt x="748" y="399"/>
                    <a:pt x="749" y="398"/>
                  </a:cubicBezTo>
                  <a:cubicBezTo>
                    <a:pt x="750" y="397"/>
                    <a:pt x="748" y="395"/>
                    <a:pt x="747" y="396"/>
                  </a:cubicBezTo>
                  <a:cubicBezTo>
                    <a:pt x="746" y="397"/>
                    <a:pt x="745" y="398"/>
                    <a:pt x="744" y="400"/>
                  </a:cubicBezTo>
                  <a:cubicBezTo>
                    <a:pt x="744" y="399"/>
                    <a:pt x="743" y="399"/>
                    <a:pt x="742" y="401"/>
                  </a:cubicBezTo>
                  <a:cubicBezTo>
                    <a:pt x="742" y="401"/>
                    <a:pt x="742" y="402"/>
                    <a:pt x="742" y="402"/>
                  </a:cubicBezTo>
                  <a:cubicBezTo>
                    <a:pt x="741" y="403"/>
                    <a:pt x="741" y="404"/>
                    <a:pt x="740" y="405"/>
                  </a:cubicBezTo>
                  <a:cubicBezTo>
                    <a:pt x="741" y="401"/>
                    <a:pt x="742" y="396"/>
                    <a:pt x="743" y="392"/>
                  </a:cubicBezTo>
                  <a:cubicBezTo>
                    <a:pt x="745" y="384"/>
                    <a:pt x="746" y="376"/>
                    <a:pt x="747" y="368"/>
                  </a:cubicBezTo>
                  <a:cubicBezTo>
                    <a:pt x="750" y="351"/>
                    <a:pt x="752" y="335"/>
                    <a:pt x="751" y="317"/>
                  </a:cubicBezTo>
                  <a:cubicBezTo>
                    <a:pt x="751" y="316"/>
                    <a:pt x="749" y="316"/>
                    <a:pt x="749" y="317"/>
                  </a:cubicBezTo>
                  <a:cubicBezTo>
                    <a:pt x="749" y="327"/>
                    <a:pt x="749" y="337"/>
                    <a:pt x="748" y="346"/>
                  </a:cubicBezTo>
                  <a:cubicBezTo>
                    <a:pt x="747" y="356"/>
                    <a:pt x="745" y="365"/>
                    <a:pt x="744" y="374"/>
                  </a:cubicBezTo>
                  <a:cubicBezTo>
                    <a:pt x="743" y="382"/>
                    <a:pt x="741" y="390"/>
                    <a:pt x="740" y="398"/>
                  </a:cubicBezTo>
                  <a:cubicBezTo>
                    <a:pt x="739" y="402"/>
                    <a:pt x="738" y="406"/>
                    <a:pt x="737" y="409"/>
                  </a:cubicBezTo>
                  <a:cubicBezTo>
                    <a:pt x="731" y="417"/>
                    <a:pt x="726" y="425"/>
                    <a:pt x="720" y="433"/>
                  </a:cubicBezTo>
                  <a:cubicBezTo>
                    <a:pt x="722" y="423"/>
                    <a:pt x="724" y="413"/>
                    <a:pt x="724" y="403"/>
                  </a:cubicBezTo>
                  <a:cubicBezTo>
                    <a:pt x="724" y="401"/>
                    <a:pt x="720" y="401"/>
                    <a:pt x="720" y="403"/>
                  </a:cubicBezTo>
                  <a:cubicBezTo>
                    <a:pt x="721" y="415"/>
                    <a:pt x="719" y="427"/>
                    <a:pt x="715" y="440"/>
                  </a:cubicBezTo>
                  <a:cubicBezTo>
                    <a:pt x="703" y="454"/>
                    <a:pt x="691" y="469"/>
                    <a:pt x="679" y="483"/>
                  </a:cubicBezTo>
                  <a:cubicBezTo>
                    <a:pt x="677" y="485"/>
                    <a:pt x="676" y="486"/>
                    <a:pt x="675" y="488"/>
                  </a:cubicBezTo>
                  <a:cubicBezTo>
                    <a:pt x="676" y="481"/>
                    <a:pt x="678" y="473"/>
                    <a:pt x="679" y="466"/>
                  </a:cubicBezTo>
                  <a:cubicBezTo>
                    <a:pt x="681" y="458"/>
                    <a:pt x="680" y="452"/>
                    <a:pt x="675" y="446"/>
                  </a:cubicBezTo>
                  <a:cubicBezTo>
                    <a:pt x="675" y="446"/>
                    <a:pt x="674" y="446"/>
                    <a:pt x="674" y="446"/>
                  </a:cubicBezTo>
                  <a:cubicBezTo>
                    <a:pt x="674" y="445"/>
                    <a:pt x="675" y="444"/>
                    <a:pt x="675" y="444"/>
                  </a:cubicBezTo>
                  <a:cubicBezTo>
                    <a:pt x="681" y="434"/>
                    <a:pt x="691" y="425"/>
                    <a:pt x="693" y="413"/>
                  </a:cubicBezTo>
                  <a:cubicBezTo>
                    <a:pt x="694" y="412"/>
                    <a:pt x="691" y="411"/>
                    <a:pt x="691" y="413"/>
                  </a:cubicBezTo>
                  <a:cubicBezTo>
                    <a:pt x="689" y="421"/>
                    <a:pt x="682" y="429"/>
                    <a:pt x="677" y="436"/>
                  </a:cubicBezTo>
                  <a:cubicBezTo>
                    <a:pt x="675" y="439"/>
                    <a:pt x="672" y="442"/>
                    <a:pt x="670" y="445"/>
                  </a:cubicBezTo>
                  <a:cubicBezTo>
                    <a:pt x="672" y="441"/>
                    <a:pt x="673" y="436"/>
                    <a:pt x="674" y="431"/>
                  </a:cubicBezTo>
                  <a:cubicBezTo>
                    <a:pt x="679" y="409"/>
                    <a:pt x="684" y="387"/>
                    <a:pt x="686" y="365"/>
                  </a:cubicBezTo>
                  <a:cubicBezTo>
                    <a:pt x="686" y="363"/>
                    <a:pt x="683" y="363"/>
                    <a:pt x="682" y="365"/>
                  </a:cubicBezTo>
                  <a:cubicBezTo>
                    <a:pt x="681" y="387"/>
                    <a:pt x="676" y="409"/>
                    <a:pt x="672" y="430"/>
                  </a:cubicBezTo>
                  <a:cubicBezTo>
                    <a:pt x="670" y="438"/>
                    <a:pt x="668" y="445"/>
                    <a:pt x="666" y="452"/>
                  </a:cubicBezTo>
                  <a:cubicBezTo>
                    <a:pt x="663" y="455"/>
                    <a:pt x="661" y="458"/>
                    <a:pt x="659" y="461"/>
                  </a:cubicBezTo>
                  <a:cubicBezTo>
                    <a:pt x="656" y="464"/>
                    <a:pt x="654" y="468"/>
                    <a:pt x="651" y="471"/>
                  </a:cubicBezTo>
                  <a:cubicBezTo>
                    <a:pt x="653" y="464"/>
                    <a:pt x="653" y="457"/>
                    <a:pt x="653" y="449"/>
                  </a:cubicBezTo>
                  <a:cubicBezTo>
                    <a:pt x="653" y="447"/>
                    <a:pt x="651" y="447"/>
                    <a:pt x="651" y="449"/>
                  </a:cubicBezTo>
                  <a:cubicBezTo>
                    <a:pt x="651" y="458"/>
                    <a:pt x="650" y="466"/>
                    <a:pt x="649" y="475"/>
                  </a:cubicBezTo>
                  <a:cubicBezTo>
                    <a:pt x="641" y="485"/>
                    <a:pt x="634" y="495"/>
                    <a:pt x="627" y="505"/>
                  </a:cubicBezTo>
                  <a:cubicBezTo>
                    <a:pt x="624" y="508"/>
                    <a:pt x="622" y="511"/>
                    <a:pt x="620" y="515"/>
                  </a:cubicBezTo>
                  <a:cubicBezTo>
                    <a:pt x="621" y="512"/>
                    <a:pt x="621" y="509"/>
                    <a:pt x="622" y="506"/>
                  </a:cubicBezTo>
                  <a:cubicBezTo>
                    <a:pt x="626" y="490"/>
                    <a:pt x="630" y="475"/>
                    <a:pt x="634" y="459"/>
                  </a:cubicBezTo>
                  <a:cubicBezTo>
                    <a:pt x="639" y="451"/>
                    <a:pt x="642" y="443"/>
                    <a:pt x="647" y="436"/>
                  </a:cubicBezTo>
                  <a:cubicBezTo>
                    <a:pt x="648" y="434"/>
                    <a:pt x="646" y="433"/>
                    <a:pt x="645" y="434"/>
                  </a:cubicBezTo>
                  <a:cubicBezTo>
                    <a:pt x="641" y="440"/>
                    <a:pt x="638" y="446"/>
                    <a:pt x="635" y="451"/>
                  </a:cubicBezTo>
                  <a:cubicBezTo>
                    <a:pt x="636" y="443"/>
                    <a:pt x="637" y="435"/>
                    <a:pt x="637" y="427"/>
                  </a:cubicBezTo>
                  <a:cubicBezTo>
                    <a:pt x="637" y="425"/>
                    <a:pt x="635" y="425"/>
                    <a:pt x="635" y="427"/>
                  </a:cubicBezTo>
                  <a:cubicBezTo>
                    <a:pt x="635" y="437"/>
                    <a:pt x="633" y="447"/>
                    <a:pt x="632" y="457"/>
                  </a:cubicBezTo>
                  <a:cubicBezTo>
                    <a:pt x="631" y="457"/>
                    <a:pt x="631" y="457"/>
                    <a:pt x="631" y="458"/>
                  </a:cubicBezTo>
                  <a:cubicBezTo>
                    <a:pt x="626" y="465"/>
                    <a:pt x="620" y="472"/>
                    <a:pt x="615" y="480"/>
                  </a:cubicBezTo>
                  <a:cubicBezTo>
                    <a:pt x="614" y="482"/>
                    <a:pt x="612" y="484"/>
                    <a:pt x="610" y="487"/>
                  </a:cubicBezTo>
                  <a:cubicBezTo>
                    <a:pt x="613" y="471"/>
                    <a:pt x="614" y="455"/>
                    <a:pt x="611" y="439"/>
                  </a:cubicBezTo>
                  <a:cubicBezTo>
                    <a:pt x="611" y="437"/>
                    <a:pt x="609" y="438"/>
                    <a:pt x="609" y="439"/>
                  </a:cubicBezTo>
                  <a:cubicBezTo>
                    <a:pt x="610" y="445"/>
                    <a:pt x="610" y="451"/>
                    <a:pt x="610" y="457"/>
                  </a:cubicBezTo>
                  <a:cubicBezTo>
                    <a:pt x="610" y="457"/>
                    <a:pt x="610" y="457"/>
                    <a:pt x="609" y="457"/>
                  </a:cubicBezTo>
                  <a:cubicBezTo>
                    <a:pt x="608" y="458"/>
                    <a:pt x="606" y="459"/>
                    <a:pt x="606" y="461"/>
                  </a:cubicBezTo>
                  <a:cubicBezTo>
                    <a:pt x="605" y="461"/>
                    <a:pt x="606" y="462"/>
                    <a:pt x="606" y="461"/>
                  </a:cubicBezTo>
                  <a:cubicBezTo>
                    <a:pt x="607" y="463"/>
                    <a:pt x="606" y="464"/>
                    <a:pt x="605" y="465"/>
                  </a:cubicBezTo>
                  <a:cubicBezTo>
                    <a:pt x="603" y="468"/>
                    <a:pt x="602" y="470"/>
                    <a:pt x="600" y="473"/>
                  </a:cubicBezTo>
                  <a:cubicBezTo>
                    <a:pt x="597" y="476"/>
                    <a:pt x="595" y="478"/>
                    <a:pt x="593" y="481"/>
                  </a:cubicBezTo>
                  <a:cubicBezTo>
                    <a:pt x="590" y="485"/>
                    <a:pt x="587" y="488"/>
                    <a:pt x="584" y="492"/>
                  </a:cubicBezTo>
                  <a:cubicBezTo>
                    <a:pt x="585" y="491"/>
                    <a:pt x="585" y="490"/>
                    <a:pt x="585" y="489"/>
                  </a:cubicBezTo>
                  <a:cubicBezTo>
                    <a:pt x="586" y="482"/>
                    <a:pt x="587" y="476"/>
                    <a:pt x="586" y="470"/>
                  </a:cubicBezTo>
                  <a:cubicBezTo>
                    <a:pt x="586" y="463"/>
                    <a:pt x="584" y="456"/>
                    <a:pt x="583" y="449"/>
                  </a:cubicBezTo>
                  <a:cubicBezTo>
                    <a:pt x="583" y="448"/>
                    <a:pt x="581" y="448"/>
                    <a:pt x="581" y="449"/>
                  </a:cubicBezTo>
                  <a:cubicBezTo>
                    <a:pt x="582" y="455"/>
                    <a:pt x="583" y="460"/>
                    <a:pt x="584" y="465"/>
                  </a:cubicBezTo>
                  <a:cubicBezTo>
                    <a:pt x="585" y="475"/>
                    <a:pt x="583" y="483"/>
                    <a:pt x="582" y="492"/>
                  </a:cubicBezTo>
                  <a:cubicBezTo>
                    <a:pt x="582" y="494"/>
                    <a:pt x="581" y="495"/>
                    <a:pt x="581" y="497"/>
                  </a:cubicBezTo>
                  <a:cubicBezTo>
                    <a:pt x="580" y="498"/>
                    <a:pt x="580" y="499"/>
                    <a:pt x="579" y="500"/>
                  </a:cubicBezTo>
                  <a:cubicBezTo>
                    <a:pt x="572" y="509"/>
                    <a:pt x="565" y="517"/>
                    <a:pt x="558" y="525"/>
                  </a:cubicBezTo>
                  <a:cubicBezTo>
                    <a:pt x="560" y="510"/>
                    <a:pt x="562" y="494"/>
                    <a:pt x="563" y="478"/>
                  </a:cubicBezTo>
                  <a:cubicBezTo>
                    <a:pt x="569" y="468"/>
                    <a:pt x="576" y="458"/>
                    <a:pt x="580" y="447"/>
                  </a:cubicBezTo>
                  <a:cubicBezTo>
                    <a:pt x="581" y="447"/>
                    <a:pt x="581" y="447"/>
                    <a:pt x="581" y="447"/>
                  </a:cubicBezTo>
                  <a:cubicBezTo>
                    <a:pt x="581" y="447"/>
                    <a:pt x="581" y="446"/>
                    <a:pt x="581" y="446"/>
                  </a:cubicBezTo>
                  <a:cubicBezTo>
                    <a:pt x="582" y="445"/>
                    <a:pt x="581" y="444"/>
                    <a:pt x="580" y="444"/>
                  </a:cubicBezTo>
                  <a:cubicBezTo>
                    <a:pt x="579" y="438"/>
                    <a:pt x="577" y="433"/>
                    <a:pt x="576" y="427"/>
                  </a:cubicBezTo>
                  <a:cubicBezTo>
                    <a:pt x="574" y="417"/>
                    <a:pt x="572" y="408"/>
                    <a:pt x="570" y="399"/>
                  </a:cubicBezTo>
                  <a:cubicBezTo>
                    <a:pt x="566" y="380"/>
                    <a:pt x="562" y="361"/>
                    <a:pt x="560" y="343"/>
                  </a:cubicBezTo>
                  <a:cubicBezTo>
                    <a:pt x="559" y="341"/>
                    <a:pt x="556" y="341"/>
                    <a:pt x="556" y="343"/>
                  </a:cubicBezTo>
                  <a:cubicBezTo>
                    <a:pt x="562" y="377"/>
                    <a:pt x="567" y="412"/>
                    <a:pt x="579" y="445"/>
                  </a:cubicBezTo>
                  <a:cubicBezTo>
                    <a:pt x="574" y="454"/>
                    <a:pt x="569" y="463"/>
                    <a:pt x="563" y="471"/>
                  </a:cubicBezTo>
                  <a:cubicBezTo>
                    <a:pt x="563" y="468"/>
                    <a:pt x="563" y="464"/>
                    <a:pt x="563" y="461"/>
                  </a:cubicBezTo>
                  <a:cubicBezTo>
                    <a:pt x="563" y="460"/>
                    <a:pt x="561" y="460"/>
                    <a:pt x="561" y="461"/>
                  </a:cubicBezTo>
                  <a:cubicBezTo>
                    <a:pt x="561" y="466"/>
                    <a:pt x="560" y="471"/>
                    <a:pt x="560" y="476"/>
                  </a:cubicBezTo>
                  <a:cubicBezTo>
                    <a:pt x="558" y="479"/>
                    <a:pt x="557" y="482"/>
                    <a:pt x="555" y="484"/>
                  </a:cubicBezTo>
                  <a:cubicBezTo>
                    <a:pt x="548" y="495"/>
                    <a:pt x="542" y="506"/>
                    <a:pt x="535" y="517"/>
                  </a:cubicBezTo>
                  <a:cubicBezTo>
                    <a:pt x="537" y="506"/>
                    <a:pt x="537" y="495"/>
                    <a:pt x="538" y="484"/>
                  </a:cubicBezTo>
                  <a:cubicBezTo>
                    <a:pt x="539" y="475"/>
                    <a:pt x="543" y="459"/>
                    <a:pt x="536" y="451"/>
                  </a:cubicBezTo>
                  <a:cubicBezTo>
                    <a:pt x="536" y="451"/>
                    <a:pt x="535" y="451"/>
                    <a:pt x="535" y="451"/>
                  </a:cubicBezTo>
                  <a:cubicBezTo>
                    <a:pt x="533" y="452"/>
                    <a:pt x="533" y="452"/>
                    <a:pt x="533" y="452"/>
                  </a:cubicBezTo>
                  <a:cubicBezTo>
                    <a:pt x="532" y="453"/>
                    <a:pt x="534" y="454"/>
                    <a:pt x="535" y="454"/>
                  </a:cubicBezTo>
                  <a:cubicBezTo>
                    <a:pt x="537" y="452"/>
                    <a:pt x="537" y="465"/>
                    <a:pt x="537" y="465"/>
                  </a:cubicBezTo>
                  <a:cubicBezTo>
                    <a:pt x="537" y="469"/>
                    <a:pt x="537" y="473"/>
                    <a:pt x="536" y="477"/>
                  </a:cubicBezTo>
                  <a:cubicBezTo>
                    <a:pt x="536" y="483"/>
                    <a:pt x="535" y="489"/>
                    <a:pt x="534" y="496"/>
                  </a:cubicBezTo>
                  <a:cubicBezTo>
                    <a:pt x="533" y="506"/>
                    <a:pt x="532" y="515"/>
                    <a:pt x="530" y="525"/>
                  </a:cubicBezTo>
                  <a:cubicBezTo>
                    <a:pt x="530" y="525"/>
                    <a:pt x="530" y="526"/>
                    <a:pt x="530" y="526"/>
                  </a:cubicBezTo>
                  <a:cubicBezTo>
                    <a:pt x="524" y="534"/>
                    <a:pt x="519" y="543"/>
                    <a:pt x="513" y="551"/>
                  </a:cubicBezTo>
                  <a:cubicBezTo>
                    <a:pt x="518" y="515"/>
                    <a:pt x="520" y="478"/>
                    <a:pt x="519" y="441"/>
                  </a:cubicBezTo>
                  <a:cubicBezTo>
                    <a:pt x="519" y="440"/>
                    <a:pt x="517" y="440"/>
                    <a:pt x="517" y="441"/>
                  </a:cubicBezTo>
                  <a:cubicBezTo>
                    <a:pt x="516" y="480"/>
                    <a:pt x="515" y="519"/>
                    <a:pt x="509" y="557"/>
                  </a:cubicBezTo>
                  <a:cubicBezTo>
                    <a:pt x="509" y="558"/>
                    <a:pt x="509" y="559"/>
                    <a:pt x="509" y="559"/>
                  </a:cubicBezTo>
                  <a:cubicBezTo>
                    <a:pt x="508" y="561"/>
                    <a:pt x="507" y="562"/>
                    <a:pt x="507" y="563"/>
                  </a:cubicBezTo>
                  <a:cubicBezTo>
                    <a:pt x="507" y="561"/>
                    <a:pt x="507" y="559"/>
                    <a:pt x="507" y="556"/>
                  </a:cubicBezTo>
                  <a:cubicBezTo>
                    <a:pt x="506" y="532"/>
                    <a:pt x="504" y="508"/>
                    <a:pt x="498" y="485"/>
                  </a:cubicBezTo>
                  <a:cubicBezTo>
                    <a:pt x="496" y="477"/>
                    <a:pt x="495" y="469"/>
                    <a:pt x="495" y="462"/>
                  </a:cubicBezTo>
                  <a:cubicBezTo>
                    <a:pt x="492" y="421"/>
                    <a:pt x="479" y="384"/>
                    <a:pt x="455" y="352"/>
                  </a:cubicBezTo>
                  <a:cubicBezTo>
                    <a:pt x="455" y="352"/>
                    <a:pt x="455" y="352"/>
                    <a:pt x="455" y="352"/>
                  </a:cubicBezTo>
                  <a:cubicBezTo>
                    <a:pt x="456" y="351"/>
                    <a:pt x="454" y="350"/>
                    <a:pt x="454" y="350"/>
                  </a:cubicBezTo>
                  <a:cubicBezTo>
                    <a:pt x="452" y="348"/>
                    <a:pt x="451" y="346"/>
                    <a:pt x="449" y="344"/>
                  </a:cubicBezTo>
                  <a:cubicBezTo>
                    <a:pt x="448" y="343"/>
                    <a:pt x="448" y="342"/>
                    <a:pt x="447" y="341"/>
                  </a:cubicBezTo>
                  <a:cubicBezTo>
                    <a:pt x="448" y="340"/>
                    <a:pt x="450" y="339"/>
                    <a:pt x="451" y="338"/>
                  </a:cubicBezTo>
                  <a:cubicBezTo>
                    <a:pt x="452" y="337"/>
                    <a:pt x="450" y="335"/>
                    <a:pt x="449" y="336"/>
                  </a:cubicBezTo>
                  <a:cubicBezTo>
                    <a:pt x="448" y="337"/>
                    <a:pt x="446" y="338"/>
                    <a:pt x="445" y="339"/>
                  </a:cubicBezTo>
                  <a:cubicBezTo>
                    <a:pt x="435" y="327"/>
                    <a:pt x="425" y="315"/>
                    <a:pt x="415" y="303"/>
                  </a:cubicBezTo>
                  <a:cubicBezTo>
                    <a:pt x="415" y="303"/>
                    <a:pt x="415" y="302"/>
                    <a:pt x="416" y="302"/>
                  </a:cubicBezTo>
                  <a:moveTo>
                    <a:pt x="1129" y="356"/>
                  </a:moveTo>
                  <a:cubicBezTo>
                    <a:pt x="1129" y="356"/>
                    <a:pt x="1128" y="356"/>
                    <a:pt x="1128" y="356"/>
                  </a:cubicBezTo>
                  <a:cubicBezTo>
                    <a:pt x="1128" y="356"/>
                    <a:pt x="1128" y="356"/>
                    <a:pt x="1128" y="356"/>
                  </a:cubicBezTo>
                  <a:cubicBezTo>
                    <a:pt x="1128" y="356"/>
                    <a:pt x="1129" y="356"/>
                    <a:pt x="1129" y="356"/>
                  </a:cubicBezTo>
                  <a:cubicBezTo>
                    <a:pt x="1129" y="356"/>
                    <a:pt x="1129" y="356"/>
                    <a:pt x="1129" y="356"/>
                  </a:cubicBezTo>
                  <a:cubicBezTo>
                    <a:pt x="1129" y="356"/>
                    <a:pt x="1129" y="356"/>
                    <a:pt x="1129" y="356"/>
                  </a:cubicBezTo>
                  <a:moveTo>
                    <a:pt x="1129" y="356"/>
                  </a:moveTo>
                  <a:cubicBezTo>
                    <a:pt x="1128" y="356"/>
                    <a:pt x="1127" y="356"/>
                    <a:pt x="1127" y="356"/>
                  </a:cubicBezTo>
                  <a:cubicBezTo>
                    <a:pt x="1129" y="349"/>
                    <a:pt x="1131" y="343"/>
                    <a:pt x="1132" y="336"/>
                  </a:cubicBezTo>
                  <a:cubicBezTo>
                    <a:pt x="1131" y="343"/>
                    <a:pt x="1130" y="349"/>
                    <a:pt x="1129" y="356"/>
                  </a:cubicBezTo>
                  <a:moveTo>
                    <a:pt x="1075" y="448"/>
                  </a:moveTo>
                  <a:cubicBezTo>
                    <a:pt x="1075" y="447"/>
                    <a:pt x="1076" y="446"/>
                    <a:pt x="1076" y="445"/>
                  </a:cubicBezTo>
                  <a:cubicBezTo>
                    <a:pt x="1083" y="430"/>
                    <a:pt x="1088" y="414"/>
                    <a:pt x="1092" y="398"/>
                  </a:cubicBezTo>
                  <a:cubicBezTo>
                    <a:pt x="1093" y="396"/>
                    <a:pt x="1094" y="394"/>
                    <a:pt x="1094" y="391"/>
                  </a:cubicBezTo>
                  <a:cubicBezTo>
                    <a:pt x="1099" y="391"/>
                    <a:pt x="1104" y="390"/>
                    <a:pt x="1108" y="388"/>
                  </a:cubicBezTo>
                  <a:cubicBezTo>
                    <a:pt x="1109" y="388"/>
                    <a:pt x="1109" y="386"/>
                    <a:pt x="1108" y="386"/>
                  </a:cubicBezTo>
                  <a:cubicBezTo>
                    <a:pt x="1104" y="386"/>
                    <a:pt x="1100" y="387"/>
                    <a:pt x="1096" y="387"/>
                  </a:cubicBezTo>
                  <a:cubicBezTo>
                    <a:pt x="1098" y="381"/>
                    <a:pt x="1099" y="374"/>
                    <a:pt x="1101" y="368"/>
                  </a:cubicBezTo>
                  <a:cubicBezTo>
                    <a:pt x="1106" y="367"/>
                    <a:pt x="1110" y="366"/>
                    <a:pt x="1115" y="365"/>
                  </a:cubicBezTo>
                  <a:cubicBezTo>
                    <a:pt x="1117" y="364"/>
                    <a:pt x="1119" y="363"/>
                    <a:pt x="1121" y="362"/>
                  </a:cubicBezTo>
                  <a:cubicBezTo>
                    <a:pt x="1117" y="375"/>
                    <a:pt x="1112" y="389"/>
                    <a:pt x="1108" y="403"/>
                  </a:cubicBezTo>
                  <a:cubicBezTo>
                    <a:pt x="1104" y="415"/>
                    <a:pt x="1099" y="428"/>
                    <a:pt x="1095" y="441"/>
                  </a:cubicBezTo>
                  <a:cubicBezTo>
                    <a:pt x="1088" y="444"/>
                    <a:pt x="1082" y="446"/>
                    <a:pt x="1075" y="448"/>
                  </a:cubicBezTo>
                  <a:moveTo>
                    <a:pt x="1041" y="425"/>
                  </a:moveTo>
                  <a:cubicBezTo>
                    <a:pt x="1039" y="425"/>
                    <a:pt x="1037" y="425"/>
                    <a:pt x="1035" y="426"/>
                  </a:cubicBezTo>
                  <a:cubicBezTo>
                    <a:pt x="1037" y="422"/>
                    <a:pt x="1039" y="418"/>
                    <a:pt x="1041" y="414"/>
                  </a:cubicBezTo>
                  <a:cubicBezTo>
                    <a:pt x="1044" y="408"/>
                    <a:pt x="1046" y="402"/>
                    <a:pt x="1048" y="396"/>
                  </a:cubicBezTo>
                  <a:cubicBezTo>
                    <a:pt x="1053" y="395"/>
                    <a:pt x="1058" y="395"/>
                    <a:pt x="1064" y="394"/>
                  </a:cubicBezTo>
                  <a:cubicBezTo>
                    <a:pt x="1065" y="394"/>
                    <a:pt x="1066" y="394"/>
                    <a:pt x="1067" y="394"/>
                  </a:cubicBezTo>
                  <a:cubicBezTo>
                    <a:pt x="1067" y="394"/>
                    <a:pt x="1067" y="394"/>
                    <a:pt x="1067" y="394"/>
                  </a:cubicBezTo>
                  <a:cubicBezTo>
                    <a:pt x="1063" y="404"/>
                    <a:pt x="1060" y="414"/>
                    <a:pt x="1056" y="423"/>
                  </a:cubicBezTo>
                  <a:cubicBezTo>
                    <a:pt x="1051" y="424"/>
                    <a:pt x="1046" y="425"/>
                    <a:pt x="1041" y="425"/>
                  </a:cubicBezTo>
                  <a:moveTo>
                    <a:pt x="1011" y="464"/>
                  </a:moveTo>
                  <a:cubicBezTo>
                    <a:pt x="1008" y="466"/>
                    <a:pt x="1004" y="467"/>
                    <a:pt x="1001" y="467"/>
                  </a:cubicBezTo>
                  <a:cubicBezTo>
                    <a:pt x="1001" y="467"/>
                    <a:pt x="1001" y="467"/>
                    <a:pt x="1001" y="467"/>
                  </a:cubicBezTo>
                  <a:cubicBezTo>
                    <a:pt x="1001" y="466"/>
                    <a:pt x="1000" y="466"/>
                    <a:pt x="999" y="467"/>
                  </a:cubicBezTo>
                  <a:cubicBezTo>
                    <a:pt x="999" y="467"/>
                    <a:pt x="999" y="468"/>
                    <a:pt x="999" y="468"/>
                  </a:cubicBezTo>
                  <a:cubicBezTo>
                    <a:pt x="995" y="469"/>
                    <a:pt x="991" y="470"/>
                    <a:pt x="987" y="471"/>
                  </a:cubicBezTo>
                  <a:cubicBezTo>
                    <a:pt x="988" y="470"/>
                    <a:pt x="988" y="469"/>
                    <a:pt x="989" y="468"/>
                  </a:cubicBezTo>
                  <a:cubicBezTo>
                    <a:pt x="992" y="460"/>
                    <a:pt x="997" y="453"/>
                    <a:pt x="1001" y="445"/>
                  </a:cubicBezTo>
                  <a:cubicBezTo>
                    <a:pt x="1008" y="445"/>
                    <a:pt x="1015" y="444"/>
                    <a:pt x="1021" y="443"/>
                  </a:cubicBezTo>
                  <a:cubicBezTo>
                    <a:pt x="1019" y="448"/>
                    <a:pt x="1016" y="453"/>
                    <a:pt x="1014" y="458"/>
                  </a:cubicBezTo>
                  <a:cubicBezTo>
                    <a:pt x="1013" y="460"/>
                    <a:pt x="1012" y="462"/>
                    <a:pt x="1011" y="464"/>
                  </a:cubicBezTo>
                  <a:moveTo>
                    <a:pt x="888" y="494"/>
                  </a:moveTo>
                  <a:cubicBezTo>
                    <a:pt x="888" y="494"/>
                    <a:pt x="887" y="495"/>
                    <a:pt x="888" y="495"/>
                  </a:cubicBezTo>
                  <a:cubicBezTo>
                    <a:pt x="888" y="495"/>
                    <a:pt x="888" y="496"/>
                    <a:pt x="888" y="496"/>
                  </a:cubicBezTo>
                  <a:cubicBezTo>
                    <a:pt x="885" y="496"/>
                    <a:pt x="883" y="497"/>
                    <a:pt x="880" y="498"/>
                  </a:cubicBezTo>
                  <a:cubicBezTo>
                    <a:pt x="882" y="494"/>
                    <a:pt x="883" y="490"/>
                    <a:pt x="884" y="487"/>
                  </a:cubicBezTo>
                  <a:cubicBezTo>
                    <a:pt x="884" y="487"/>
                    <a:pt x="884" y="486"/>
                    <a:pt x="884" y="486"/>
                  </a:cubicBezTo>
                  <a:cubicBezTo>
                    <a:pt x="889" y="486"/>
                    <a:pt x="894" y="485"/>
                    <a:pt x="898" y="485"/>
                  </a:cubicBezTo>
                  <a:cubicBezTo>
                    <a:pt x="895" y="491"/>
                    <a:pt x="891" y="496"/>
                    <a:pt x="888" y="494"/>
                  </a:cubicBezTo>
                  <a:moveTo>
                    <a:pt x="797" y="521"/>
                  </a:moveTo>
                  <a:cubicBezTo>
                    <a:pt x="798" y="520"/>
                    <a:pt x="798" y="519"/>
                    <a:pt x="798" y="518"/>
                  </a:cubicBezTo>
                  <a:cubicBezTo>
                    <a:pt x="800" y="518"/>
                    <a:pt x="801" y="518"/>
                    <a:pt x="802" y="517"/>
                  </a:cubicBezTo>
                  <a:cubicBezTo>
                    <a:pt x="808" y="516"/>
                    <a:pt x="815" y="515"/>
                    <a:pt x="821" y="514"/>
                  </a:cubicBezTo>
                  <a:cubicBezTo>
                    <a:pt x="821" y="514"/>
                    <a:pt x="821" y="514"/>
                    <a:pt x="821" y="514"/>
                  </a:cubicBezTo>
                  <a:cubicBezTo>
                    <a:pt x="813" y="516"/>
                    <a:pt x="805" y="519"/>
                    <a:pt x="797" y="521"/>
                  </a:cubicBezTo>
                  <a:moveTo>
                    <a:pt x="765" y="530"/>
                  </a:moveTo>
                  <a:cubicBezTo>
                    <a:pt x="766" y="529"/>
                    <a:pt x="767" y="527"/>
                    <a:pt x="767" y="525"/>
                  </a:cubicBezTo>
                  <a:cubicBezTo>
                    <a:pt x="776" y="523"/>
                    <a:pt x="786" y="521"/>
                    <a:pt x="795" y="519"/>
                  </a:cubicBezTo>
                  <a:cubicBezTo>
                    <a:pt x="794" y="520"/>
                    <a:pt x="794" y="521"/>
                    <a:pt x="793" y="522"/>
                  </a:cubicBezTo>
                  <a:cubicBezTo>
                    <a:pt x="784" y="525"/>
                    <a:pt x="774" y="528"/>
                    <a:pt x="765" y="530"/>
                  </a:cubicBezTo>
                  <a:moveTo>
                    <a:pt x="757" y="533"/>
                  </a:moveTo>
                  <a:cubicBezTo>
                    <a:pt x="751" y="534"/>
                    <a:pt x="745" y="536"/>
                    <a:pt x="739" y="538"/>
                  </a:cubicBezTo>
                  <a:cubicBezTo>
                    <a:pt x="739" y="536"/>
                    <a:pt x="740" y="534"/>
                    <a:pt x="741" y="532"/>
                  </a:cubicBezTo>
                  <a:cubicBezTo>
                    <a:pt x="741" y="531"/>
                    <a:pt x="741" y="531"/>
                    <a:pt x="741" y="531"/>
                  </a:cubicBezTo>
                  <a:cubicBezTo>
                    <a:pt x="741" y="531"/>
                    <a:pt x="742" y="531"/>
                    <a:pt x="742" y="531"/>
                  </a:cubicBezTo>
                  <a:cubicBezTo>
                    <a:pt x="749" y="529"/>
                    <a:pt x="757" y="528"/>
                    <a:pt x="764" y="526"/>
                  </a:cubicBezTo>
                  <a:cubicBezTo>
                    <a:pt x="764" y="527"/>
                    <a:pt x="763" y="528"/>
                    <a:pt x="763" y="528"/>
                  </a:cubicBezTo>
                  <a:cubicBezTo>
                    <a:pt x="763" y="529"/>
                    <a:pt x="762" y="530"/>
                    <a:pt x="762" y="531"/>
                  </a:cubicBezTo>
                  <a:cubicBezTo>
                    <a:pt x="760" y="532"/>
                    <a:pt x="759" y="532"/>
                    <a:pt x="757" y="533"/>
                  </a:cubicBezTo>
                  <a:moveTo>
                    <a:pt x="726" y="541"/>
                  </a:moveTo>
                  <a:cubicBezTo>
                    <a:pt x="726" y="541"/>
                    <a:pt x="726" y="542"/>
                    <a:pt x="726" y="542"/>
                  </a:cubicBezTo>
                  <a:cubicBezTo>
                    <a:pt x="715" y="545"/>
                    <a:pt x="704" y="548"/>
                    <a:pt x="693" y="552"/>
                  </a:cubicBezTo>
                  <a:cubicBezTo>
                    <a:pt x="693" y="551"/>
                    <a:pt x="694" y="550"/>
                    <a:pt x="694" y="550"/>
                  </a:cubicBezTo>
                  <a:cubicBezTo>
                    <a:pt x="696" y="546"/>
                    <a:pt x="698" y="543"/>
                    <a:pt x="700" y="540"/>
                  </a:cubicBezTo>
                  <a:cubicBezTo>
                    <a:pt x="705" y="539"/>
                    <a:pt x="710" y="538"/>
                    <a:pt x="715" y="536"/>
                  </a:cubicBezTo>
                  <a:cubicBezTo>
                    <a:pt x="715" y="538"/>
                    <a:pt x="715" y="539"/>
                    <a:pt x="715" y="541"/>
                  </a:cubicBezTo>
                  <a:cubicBezTo>
                    <a:pt x="715" y="541"/>
                    <a:pt x="716" y="542"/>
                    <a:pt x="717" y="542"/>
                  </a:cubicBezTo>
                  <a:cubicBezTo>
                    <a:pt x="719" y="541"/>
                    <a:pt x="720" y="540"/>
                    <a:pt x="721" y="537"/>
                  </a:cubicBezTo>
                  <a:cubicBezTo>
                    <a:pt x="721" y="537"/>
                    <a:pt x="721" y="536"/>
                    <a:pt x="721" y="535"/>
                  </a:cubicBezTo>
                  <a:cubicBezTo>
                    <a:pt x="727" y="534"/>
                    <a:pt x="732" y="533"/>
                    <a:pt x="738" y="532"/>
                  </a:cubicBezTo>
                  <a:cubicBezTo>
                    <a:pt x="737" y="533"/>
                    <a:pt x="736" y="535"/>
                    <a:pt x="736" y="537"/>
                  </a:cubicBezTo>
                  <a:cubicBezTo>
                    <a:pt x="736" y="538"/>
                    <a:pt x="736" y="538"/>
                    <a:pt x="735" y="539"/>
                  </a:cubicBezTo>
                  <a:cubicBezTo>
                    <a:pt x="732" y="540"/>
                    <a:pt x="729" y="541"/>
                    <a:pt x="726" y="542"/>
                  </a:cubicBezTo>
                  <a:cubicBezTo>
                    <a:pt x="726" y="541"/>
                    <a:pt x="726" y="541"/>
                    <a:pt x="726" y="541"/>
                  </a:cubicBezTo>
                  <a:cubicBezTo>
                    <a:pt x="726" y="541"/>
                    <a:pt x="726" y="541"/>
                    <a:pt x="726" y="541"/>
                  </a:cubicBezTo>
                  <a:moveTo>
                    <a:pt x="659" y="545"/>
                  </a:moveTo>
                  <a:cubicBezTo>
                    <a:pt x="659" y="546"/>
                    <a:pt x="658" y="546"/>
                    <a:pt x="658" y="547"/>
                  </a:cubicBezTo>
                  <a:cubicBezTo>
                    <a:pt x="658" y="546"/>
                    <a:pt x="658" y="546"/>
                    <a:pt x="658" y="545"/>
                  </a:cubicBezTo>
                  <a:cubicBezTo>
                    <a:pt x="659" y="545"/>
                    <a:pt x="659" y="545"/>
                    <a:pt x="659" y="545"/>
                  </a:cubicBezTo>
                  <a:moveTo>
                    <a:pt x="621" y="577"/>
                  </a:moveTo>
                  <a:cubicBezTo>
                    <a:pt x="615" y="579"/>
                    <a:pt x="608" y="582"/>
                    <a:pt x="601" y="585"/>
                  </a:cubicBezTo>
                  <a:cubicBezTo>
                    <a:pt x="603" y="575"/>
                    <a:pt x="605" y="566"/>
                    <a:pt x="607" y="557"/>
                  </a:cubicBezTo>
                  <a:cubicBezTo>
                    <a:pt x="613" y="550"/>
                    <a:pt x="618" y="542"/>
                    <a:pt x="624" y="535"/>
                  </a:cubicBezTo>
                  <a:cubicBezTo>
                    <a:pt x="625" y="535"/>
                    <a:pt x="624" y="534"/>
                    <a:pt x="624" y="535"/>
                  </a:cubicBezTo>
                  <a:cubicBezTo>
                    <a:pt x="618" y="540"/>
                    <a:pt x="613" y="546"/>
                    <a:pt x="609" y="553"/>
                  </a:cubicBezTo>
                  <a:cubicBezTo>
                    <a:pt x="611" y="543"/>
                    <a:pt x="615" y="533"/>
                    <a:pt x="617" y="524"/>
                  </a:cubicBezTo>
                  <a:cubicBezTo>
                    <a:pt x="621" y="519"/>
                    <a:pt x="624" y="514"/>
                    <a:pt x="628" y="510"/>
                  </a:cubicBezTo>
                  <a:cubicBezTo>
                    <a:pt x="635" y="501"/>
                    <a:pt x="641" y="491"/>
                    <a:pt x="647" y="482"/>
                  </a:cubicBezTo>
                  <a:cubicBezTo>
                    <a:pt x="647" y="483"/>
                    <a:pt x="647" y="483"/>
                    <a:pt x="647" y="484"/>
                  </a:cubicBezTo>
                  <a:cubicBezTo>
                    <a:pt x="644" y="495"/>
                    <a:pt x="640" y="506"/>
                    <a:pt x="637" y="517"/>
                  </a:cubicBezTo>
                  <a:cubicBezTo>
                    <a:pt x="636" y="524"/>
                    <a:pt x="635" y="530"/>
                    <a:pt x="633" y="536"/>
                  </a:cubicBezTo>
                  <a:cubicBezTo>
                    <a:pt x="631" y="539"/>
                    <a:pt x="629" y="542"/>
                    <a:pt x="627" y="544"/>
                  </a:cubicBezTo>
                  <a:cubicBezTo>
                    <a:pt x="624" y="545"/>
                    <a:pt x="622" y="545"/>
                    <a:pt x="620" y="546"/>
                  </a:cubicBezTo>
                  <a:cubicBezTo>
                    <a:pt x="618" y="546"/>
                    <a:pt x="619" y="549"/>
                    <a:pt x="620" y="548"/>
                  </a:cubicBezTo>
                  <a:cubicBezTo>
                    <a:pt x="622" y="548"/>
                    <a:pt x="623" y="548"/>
                    <a:pt x="624" y="547"/>
                  </a:cubicBezTo>
                  <a:cubicBezTo>
                    <a:pt x="621" y="553"/>
                    <a:pt x="617" y="558"/>
                    <a:pt x="614" y="563"/>
                  </a:cubicBezTo>
                  <a:cubicBezTo>
                    <a:pt x="613" y="565"/>
                    <a:pt x="615" y="567"/>
                    <a:pt x="617" y="566"/>
                  </a:cubicBezTo>
                  <a:cubicBezTo>
                    <a:pt x="619" y="563"/>
                    <a:pt x="621" y="561"/>
                    <a:pt x="622" y="558"/>
                  </a:cubicBezTo>
                  <a:cubicBezTo>
                    <a:pt x="624" y="555"/>
                    <a:pt x="627" y="552"/>
                    <a:pt x="629" y="549"/>
                  </a:cubicBezTo>
                  <a:cubicBezTo>
                    <a:pt x="626" y="558"/>
                    <a:pt x="624" y="567"/>
                    <a:pt x="622" y="576"/>
                  </a:cubicBezTo>
                  <a:cubicBezTo>
                    <a:pt x="622" y="576"/>
                    <a:pt x="621" y="576"/>
                    <a:pt x="621" y="577"/>
                  </a:cubicBezTo>
                  <a:moveTo>
                    <a:pt x="579" y="587"/>
                  </a:moveTo>
                  <a:cubicBezTo>
                    <a:pt x="579" y="586"/>
                    <a:pt x="577" y="586"/>
                    <a:pt x="577" y="587"/>
                  </a:cubicBezTo>
                  <a:cubicBezTo>
                    <a:pt x="577" y="589"/>
                    <a:pt x="577" y="591"/>
                    <a:pt x="577" y="592"/>
                  </a:cubicBezTo>
                  <a:cubicBezTo>
                    <a:pt x="575" y="594"/>
                    <a:pt x="573" y="596"/>
                    <a:pt x="572" y="595"/>
                  </a:cubicBezTo>
                  <a:cubicBezTo>
                    <a:pt x="570" y="593"/>
                    <a:pt x="578" y="581"/>
                    <a:pt x="580" y="578"/>
                  </a:cubicBezTo>
                  <a:cubicBezTo>
                    <a:pt x="581" y="576"/>
                    <a:pt x="582" y="575"/>
                    <a:pt x="583" y="573"/>
                  </a:cubicBezTo>
                  <a:cubicBezTo>
                    <a:pt x="582" y="579"/>
                    <a:pt x="580" y="584"/>
                    <a:pt x="579" y="589"/>
                  </a:cubicBezTo>
                  <a:cubicBezTo>
                    <a:pt x="579" y="589"/>
                    <a:pt x="579" y="588"/>
                    <a:pt x="579" y="587"/>
                  </a:cubicBezTo>
                  <a:moveTo>
                    <a:pt x="585" y="581"/>
                  </a:moveTo>
                  <a:cubicBezTo>
                    <a:pt x="587" y="574"/>
                    <a:pt x="589" y="568"/>
                    <a:pt x="591" y="562"/>
                  </a:cubicBezTo>
                  <a:cubicBezTo>
                    <a:pt x="595" y="556"/>
                    <a:pt x="600" y="549"/>
                    <a:pt x="604" y="543"/>
                  </a:cubicBezTo>
                  <a:cubicBezTo>
                    <a:pt x="607" y="539"/>
                    <a:pt x="609" y="535"/>
                    <a:pt x="612" y="531"/>
                  </a:cubicBezTo>
                  <a:cubicBezTo>
                    <a:pt x="610" y="536"/>
                    <a:pt x="608" y="542"/>
                    <a:pt x="607" y="548"/>
                  </a:cubicBezTo>
                  <a:cubicBezTo>
                    <a:pt x="606" y="551"/>
                    <a:pt x="605" y="555"/>
                    <a:pt x="604" y="558"/>
                  </a:cubicBezTo>
                  <a:cubicBezTo>
                    <a:pt x="598" y="567"/>
                    <a:pt x="591" y="577"/>
                    <a:pt x="584" y="585"/>
                  </a:cubicBezTo>
                  <a:cubicBezTo>
                    <a:pt x="584" y="584"/>
                    <a:pt x="584" y="582"/>
                    <a:pt x="585" y="581"/>
                  </a:cubicBezTo>
                  <a:moveTo>
                    <a:pt x="615" y="521"/>
                  </a:moveTo>
                  <a:cubicBezTo>
                    <a:pt x="608" y="531"/>
                    <a:pt x="601" y="541"/>
                    <a:pt x="594" y="551"/>
                  </a:cubicBezTo>
                  <a:cubicBezTo>
                    <a:pt x="597" y="540"/>
                    <a:pt x="600" y="529"/>
                    <a:pt x="603" y="518"/>
                  </a:cubicBezTo>
                  <a:cubicBezTo>
                    <a:pt x="605" y="510"/>
                    <a:pt x="607" y="502"/>
                    <a:pt x="609" y="494"/>
                  </a:cubicBezTo>
                  <a:cubicBezTo>
                    <a:pt x="612" y="490"/>
                    <a:pt x="615" y="485"/>
                    <a:pt x="618" y="481"/>
                  </a:cubicBezTo>
                  <a:cubicBezTo>
                    <a:pt x="622" y="475"/>
                    <a:pt x="626" y="470"/>
                    <a:pt x="630" y="464"/>
                  </a:cubicBezTo>
                  <a:cubicBezTo>
                    <a:pt x="626" y="480"/>
                    <a:pt x="621" y="496"/>
                    <a:pt x="618" y="512"/>
                  </a:cubicBezTo>
                  <a:cubicBezTo>
                    <a:pt x="617" y="515"/>
                    <a:pt x="616" y="518"/>
                    <a:pt x="615" y="521"/>
                  </a:cubicBezTo>
                  <a:moveTo>
                    <a:pt x="651" y="477"/>
                  </a:moveTo>
                  <a:cubicBezTo>
                    <a:pt x="655" y="471"/>
                    <a:pt x="659" y="466"/>
                    <a:pt x="663" y="460"/>
                  </a:cubicBezTo>
                  <a:cubicBezTo>
                    <a:pt x="661" y="471"/>
                    <a:pt x="660" y="481"/>
                    <a:pt x="656" y="491"/>
                  </a:cubicBezTo>
                  <a:cubicBezTo>
                    <a:pt x="655" y="491"/>
                    <a:pt x="656" y="492"/>
                    <a:pt x="657" y="491"/>
                  </a:cubicBezTo>
                  <a:cubicBezTo>
                    <a:pt x="661" y="483"/>
                    <a:pt x="663" y="473"/>
                    <a:pt x="665" y="464"/>
                  </a:cubicBezTo>
                  <a:cubicBezTo>
                    <a:pt x="666" y="461"/>
                    <a:pt x="667" y="458"/>
                    <a:pt x="668" y="455"/>
                  </a:cubicBezTo>
                  <a:cubicBezTo>
                    <a:pt x="669" y="452"/>
                    <a:pt x="671" y="450"/>
                    <a:pt x="673" y="447"/>
                  </a:cubicBezTo>
                  <a:cubicBezTo>
                    <a:pt x="673" y="448"/>
                    <a:pt x="673" y="448"/>
                    <a:pt x="673" y="448"/>
                  </a:cubicBezTo>
                  <a:cubicBezTo>
                    <a:pt x="681" y="458"/>
                    <a:pt x="675" y="469"/>
                    <a:pt x="673" y="480"/>
                  </a:cubicBezTo>
                  <a:cubicBezTo>
                    <a:pt x="672" y="484"/>
                    <a:pt x="671" y="489"/>
                    <a:pt x="669" y="494"/>
                  </a:cubicBezTo>
                  <a:cubicBezTo>
                    <a:pt x="661" y="505"/>
                    <a:pt x="652" y="515"/>
                    <a:pt x="642" y="525"/>
                  </a:cubicBezTo>
                  <a:cubicBezTo>
                    <a:pt x="641" y="527"/>
                    <a:pt x="639" y="529"/>
                    <a:pt x="638" y="531"/>
                  </a:cubicBezTo>
                  <a:cubicBezTo>
                    <a:pt x="639" y="526"/>
                    <a:pt x="640" y="521"/>
                    <a:pt x="641" y="516"/>
                  </a:cubicBezTo>
                  <a:cubicBezTo>
                    <a:pt x="644" y="503"/>
                    <a:pt x="647" y="491"/>
                    <a:pt x="650" y="478"/>
                  </a:cubicBezTo>
                  <a:cubicBezTo>
                    <a:pt x="650" y="478"/>
                    <a:pt x="651" y="477"/>
                    <a:pt x="651" y="477"/>
                  </a:cubicBezTo>
                  <a:moveTo>
                    <a:pt x="635" y="541"/>
                  </a:moveTo>
                  <a:cubicBezTo>
                    <a:pt x="640" y="535"/>
                    <a:pt x="645" y="529"/>
                    <a:pt x="650" y="523"/>
                  </a:cubicBezTo>
                  <a:cubicBezTo>
                    <a:pt x="656" y="517"/>
                    <a:pt x="661" y="510"/>
                    <a:pt x="667" y="503"/>
                  </a:cubicBezTo>
                  <a:cubicBezTo>
                    <a:pt x="666" y="505"/>
                    <a:pt x="665" y="507"/>
                    <a:pt x="665" y="509"/>
                  </a:cubicBezTo>
                  <a:cubicBezTo>
                    <a:pt x="664" y="511"/>
                    <a:pt x="663" y="513"/>
                    <a:pt x="662" y="515"/>
                  </a:cubicBezTo>
                  <a:cubicBezTo>
                    <a:pt x="661" y="515"/>
                    <a:pt x="659" y="516"/>
                    <a:pt x="658" y="516"/>
                  </a:cubicBezTo>
                  <a:cubicBezTo>
                    <a:pt x="657" y="517"/>
                    <a:pt x="657" y="518"/>
                    <a:pt x="658" y="518"/>
                  </a:cubicBezTo>
                  <a:cubicBezTo>
                    <a:pt x="659" y="517"/>
                    <a:pt x="661" y="517"/>
                    <a:pt x="662" y="517"/>
                  </a:cubicBezTo>
                  <a:cubicBezTo>
                    <a:pt x="660" y="522"/>
                    <a:pt x="659" y="528"/>
                    <a:pt x="658" y="534"/>
                  </a:cubicBezTo>
                  <a:cubicBezTo>
                    <a:pt x="657" y="537"/>
                    <a:pt x="656" y="540"/>
                    <a:pt x="656" y="543"/>
                  </a:cubicBezTo>
                  <a:cubicBezTo>
                    <a:pt x="653" y="543"/>
                    <a:pt x="649" y="543"/>
                    <a:pt x="646" y="543"/>
                  </a:cubicBezTo>
                  <a:cubicBezTo>
                    <a:pt x="642" y="544"/>
                    <a:pt x="638" y="544"/>
                    <a:pt x="634" y="544"/>
                  </a:cubicBezTo>
                  <a:cubicBezTo>
                    <a:pt x="635" y="543"/>
                    <a:pt x="635" y="542"/>
                    <a:pt x="635" y="541"/>
                  </a:cubicBezTo>
                  <a:moveTo>
                    <a:pt x="719" y="440"/>
                  </a:moveTo>
                  <a:cubicBezTo>
                    <a:pt x="725" y="432"/>
                    <a:pt x="730" y="424"/>
                    <a:pt x="736" y="416"/>
                  </a:cubicBezTo>
                  <a:cubicBezTo>
                    <a:pt x="735" y="418"/>
                    <a:pt x="735" y="419"/>
                    <a:pt x="735" y="421"/>
                  </a:cubicBezTo>
                  <a:cubicBezTo>
                    <a:pt x="736" y="422"/>
                    <a:pt x="736" y="422"/>
                    <a:pt x="737" y="421"/>
                  </a:cubicBezTo>
                  <a:cubicBezTo>
                    <a:pt x="737" y="418"/>
                    <a:pt x="737" y="416"/>
                    <a:pt x="738" y="413"/>
                  </a:cubicBezTo>
                  <a:cubicBezTo>
                    <a:pt x="739" y="412"/>
                    <a:pt x="740" y="410"/>
                    <a:pt x="741" y="408"/>
                  </a:cubicBezTo>
                  <a:cubicBezTo>
                    <a:pt x="736" y="434"/>
                    <a:pt x="727" y="460"/>
                    <a:pt x="718" y="485"/>
                  </a:cubicBezTo>
                  <a:cubicBezTo>
                    <a:pt x="715" y="486"/>
                    <a:pt x="712" y="486"/>
                    <a:pt x="710" y="487"/>
                  </a:cubicBezTo>
                  <a:cubicBezTo>
                    <a:pt x="707" y="488"/>
                    <a:pt x="708" y="492"/>
                    <a:pt x="711" y="491"/>
                  </a:cubicBezTo>
                  <a:cubicBezTo>
                    <a:pt x="712" y="490"/>
                    <a:pt x="713" y="490"/>
                    <a:pt x="715" y="490"/>
                  </a:cubicBezTo>
                  <a:cubicBezTo>
                    <a:pt x="711" y="494"/>
                    <a:pt x="707" y="499"/>
                    <a:pt x="702" y="503"/>
                  </a:cubicBezTo>
                  <a:cubicBezTo>
                    <a:pt x="702" y="503"/>
                    <a:pt x="702" y="503"/>
                    <a:pt x="702" y="503"/>
                  </a:cubicBezTo>
                  <a:cubicBezTo>
                    <a:pt x="699" y="504"/>
                    <a:pt x="696" y="504"/>
                    <a:pt x="693" y="505"/>
                  </a:cubicBezTo>
                  <a:cubicBezTo>
                    <a:pt x="701" y="485"/>
                    <a:pt x="712" y="463"/>
                    <a:pt x="718" y="441"/>
                  </a:cubicBezTo>
                  <a:cubicBezTo>
                    <a:pt x="718" y="441"/>
                    <a:pt x="719" y="440"/>
                    <a:pt x="719" y="440"/>
                  </a:cubicBezTo>
                  <a:moveTo>
                    <a:pt x="721" y="488"/>
                  </a:moveTo>
                  <a:cubicBezTo>
                    <a:pt x="726" y="487"/>
                    <a:pt x="731" y="486"/>
                    <a:pt x="736" y="485"/>
                  </a:cubicBezTo>
                  <a:cubicBezTo>
                    <a:pt x="735" y="490"/>
                    <a:pt x="733" y="495"/>
                    <a:pt x="731" y="500"/>
                  </a:cubicBezTo>
                  <a:cubicBezTo>
                    <a:pt x="730" y="500"/>
                    <a:pt x="729" y="500"/>
                    <a:pt x="727" y="501"/>
                  </a:cubicBezTo>
                  <a:cubicBezTo>
                    <a:pt x="727" y="501"/>
                    <a:pt x="727" y="501"/>
                    <a:pt x="727" y="501"/>
                  </a:cubicBezTo>
                  <a:cubicBezTo>
                    <a:pt x="724" y="501"/>
                    <a:pt x="721" y="501"/>
                    <a:pt x="718" y="501"/>
                  </a:cubicBezTo>
                  <a:cubicBezTo>
                    <a:pt x="717" y="502"/>
                    <a:pt x="716" y="502"/>
                    <a:pt x="715" y="502"/>
                  </a:cubicBezTo>
                  <a:cubicBezTo>
                    <a:pt x="716" y="498"/>
                    <a:pt x="718" y="494"/>
                    <a:pt x="719" y="490"/>
                  </a:cubicBezTo>
                  <a:cubicBezTo>
                    <a:pt x="719" y="490"/>
                    <a:pt x="719" y="490"/>
                    <a:pt x="720" y="489"/>
                  </a:cubicBezTo>
                  <a:cubicBezTo>
                    <a:pt x="720" y="489"/>
                    <a:pt x="720" y="489"/>
                    <a:pt x="721" y="488"/>
                  </a:cubicBezTo>
                  <a:moveTo>
                    <a:pt x="756" y="465"/>
                  </a:moveTo>
                  <a:cubicBezTo>
                    <a:pt x="759" y="465"/>
                    <a:pt x="761" y="465"/>
                    <a:pt x="764" y="465"/>
                  </a:cubicBezTo>
                  <a:cubicBezTo>
                    <a:pt x="764" y="466"/>
                    <a:pt x="763" y="467"/>
                    <a:pt x="763" y="468"/>
                  </a:cubicBezTo>
                  <a:cubicBezTo>
                    <a:pt x="762" y="472"/>
                    <a:pt x="760" y="475"/>
                    <a:pt x="759" y="479"/>
                  </a:cubicBezTo>
                  <a:cubicBezTo>
                    <a:pt x="753" y="480"/>
                    <a:pt x="747" y="480"/>
                    <a:pt x="741" y="481"/>
                  </a:cubicBezTo>
                  <a:cubicBezTo>
                    <a:pt x="742" y="478"/>
                    <a:pt x="743" y="474"/>
                    <a:pt x="744" y="471"/>
                  </a:cubicBezTo>
                  <a:cubicBezTo>
                    <a:pt x="747" y="464"/>
                    <a:pt x="749" y="458"/>
                    <a:pt x="751" y="451"/>
                  </a:cubicBezTo>
                  <a:cubicBezTo>
                    <a:pt x="762" y="436"/>
                    <a:pt x="773" y="422"/>
                    <a:pt x="783" y="405"/>
                  </a:cubicBezTo>
                  <a:cubicBezTo>
                    <a:pt x="782" y="409"/>
                    <a:pt x="781" y="413"/>
                    <a:pt x="780" y="417"/>
                  </a:cubicBezTo>
                  <a:cubicBezTo>
                    <a:pt x="776" y="432"/>
                    <a:pt x="771" y="447"/>
                    <a:pt x="766" y="461"/>
                  </a:cubicBezTo>
                  <a:cubicBezTo>
                    <a:pt x="762" y="461"/>
                    <a:pt x="759" y="461"/>
                    <a:pt x="756" y="461"/>
                  </a:cubicBezTo>
                  <a:cubicBezTo>
                    <a:pt x="754" y="461"/>
                    <a:pt x="754" y="465"/>
                    <a:pt x="756" y="465"/>
                  </a:cubicBezTo>
                  <a:moveTo>
                    <a:pt x="835" y="459"/>
                  </a:moveTo>
                  <a:cubicBezTo>
                    <a:pt x="837" y="459"/>
                    <a:pt x="839" y="459"/>
                    <a:pt x="841" y="459"/>
                  </a:cubicBezTo>
                  <a:cubicBezTo>
                    <a:pt x="841" y="461"/>
                    <a:pt x="840" y="463"/>
                    <a:pt x="839" y="465"/>
                  </a:cubicBezTo>
                  <a:cubicBezTo>
                    <a:pt x="839" y="466"/>
                    <a:pt x="838" y="468"/>
                    <a:pt x="837" y="469"/>
                  </a:cubicBezTo>
                  <a:cubicBezTo>
                    <a:pt x="836" y="470"/>
                    <a:pt x="834" y="470"/>
                    <a:pt x="832" y="470"/>
                  </a:cubicBezTo>
                  <a:cubicBezTo>
                    <a:pt x="828" y="470"/>
                    <a:pt x="823" y="471"/>
                    <a:pt x="818" y="471"/>
                  </a:cubicBezTo>
                  <a:cubicBezTo>
                    <a:pt x="820" y="468"/>
                    <a:pt x="821" y="464"/>
                    <a:pt x="822" y="460"/>
                  </a:cubicBezTo>
                  <a:cubicBezTo>
                    <a:pt x="826" y="460"/>
                    <a:pt x="830" y="459"/>
                    <a:pt x="835" y="459"/>
                  </a:cubicBezTo>
                  <a:moveTo>
                    <a:pt x="917" y="407"/>
                  </a:moveTo>
                  <a:cubicBezTo>
                    <a:pt x="923" y="407"/>
                    <a:pt x="930" y="406"/>
                    <a:pt x="936" y="406"/>
                  </a:cubicBezTo>
                  <a:cubicBezTo>
                    <a:pt x="933" y="413"/>
                    <a:pt x="930" y="421"/>
                    <a:pt x="926" y="428"/>
                  </a:cubicBezTo>
                  <a:cubicBezTo>
                    <a:pt x="926" y="429"/>
                    <a:pt x="925" y="430"/>
                    <a:pt x="925" y="430"/>
                  </a:cubicBezTo>
                  <a:cubicBezTo>
                    <a:pt x="919" y="431"/>
                    <a:pt x="914" y="431"/>
                    <a:pt x="908" y="431"/>
                  </a:cubicBezTo>
                  <a:cubicBezTo>
                    <a:pt x="912" y="423"/>
                    <a:pt x="914" y="415"/>
                    <a:pt x="917" y="407"/>
                  </a:cubicBezTo>
                  <a:moveTo>
                    <a:pt x="1022" y="394"/>
                  </a:moveTo>
                  <a:cubicBezTo>
                    <a:pt x="1013" y="395"/>
                    <a:pt x="1004" y="395"/>
                    <a:pt x="994" y="396"/>
                  </a:cubicBezTo>
                  <a:cubicBezTo>
                    <a:pt x="994" y="396"/>
                    <a:pt x="994" y="396"/>
                    <a:pt x="994" y="396"/>
                  </a:cubicBezTo>
                  <a:cubicBezTo>
                    <a:pt x="995" y="394"/>
                    <a:pt x="996" y="392"/>
                    <a:pt x="997" y="390"/>
                  </a:cubicBezTo>
                  <a:cubicBezTo>
                    <a:pt x="1006" y="390"/>
                    <a:pt x="1015" y="389"/>
                    <a:pt x="1024" y="388"/>
                  </a:cubicBezTo>
                  <a:cubicBezTo>
                    <a:pt x="1023" y="390"/>
                    <a:pt x="1023" y="392"/>
                    <a:pt x="1022" y="394"/>
                  </a:cubicBezTo>
                  <a:moveTo>
                    <a:pt x="1027" y="387"/>
                  </a:moveTo>
                  <a:cubicBezTo>
                    <a:pt x="1029" y="387"/>
                    <a:pt x="1031" y="387"/>
                    <a:pt x="1034" y="386"/>
                  </a:cubicBezTo>
                  <a:cubicBezTo>
                    <a:pt x="1039" y="386"/>
                    <a:pt x="1044" y="385"/>
                    <a:pt x="1049" y="384"/>
                  </a:cubicBezTo>
                  <a:cubicBezTo>
                    <a:pt x="1048" y="387"/>
                    <a:pt x="1047" y="389"/>
                    <a:pt x="1047" y="392"/>
                  </a:cubicBezTo>
                  <a:cubicBezTo>
                    <a:pt x="1039" y="392"/>
                    <a:pt x="1032" y="393"/>
                    <a:pt x="1025" y="394"/>
                  </a:cubicBezTo>
                  <a:cubicBezTo>
                    <a:pt x="1026" y="392"/>
                    <a:pt x="1027" y="389"/>
                    <a:pt x="1027" y="387"/>
                  </a:cubicBezTo>
                  <a:moveTo>
                    <a:pt x="1007" y="428"/>
                  </a:moveTo>
                  <a:cubicBezTo>
                    <a:pt x="998" y="428"/>
                    <a:pt x="989" y="429"/>
                    <a:pt x="980" y="429"/>
                  </a:cubicBezTo>
                  <a:cubicBezTo>
                    <a:pt x="984" y="420"/>
                    <a:pt x="989" y="410"/>
                    <a:pt x="993" y="400"/>
                  </a:cubicBezTo>
                  <a:cubicBezTo>
                    <a:pt x="999" y="400"/>
                    <a:pt x="1005" y="399"/>
                    <a:pt x="1011" y="399"/>
                  </a:cubicBezTo>
                  <a:cubicBezTo>
                    <a:pt x="1014" y="399"/>
                    <a:pt x="1017" y="399"/>
                    <a:pt x="1020" y="398"/>
                  </a:cubicBezTo>
                  <a:cubicBezTo>
                    <a:pt x="1017" y="408"/>
                    <a:pt x="1012" y="417"/>
                    <a:pt x="1008" y="426"/>
                  </a:cubicBezTo>
                  <a:cubicBezTo>
                    <a:pt x="1008" y="427"/>
                    <a:pt x="1007" y="427"/>
                    <a:pt x="1007" y="428"/>
                  </a:cubicBezTo>
                  <a:moveTo>
                    <a:pt x="959" y="433"/>
                  </a:moveTo>
                  <a:cubicBezTo>
                    <a:pt x="961" y="433"/>
                    <a:pt x="963" y="433"/>
                    <a:pt x="965" y="433"/>
                  </a:cubicBezTo>
                  <a:cubicBezTo>
                    <a:pt x="968" y="433"/>
                    <a:pt x="971" y="432"/>
                    <a:pt x="974" y="432"/>
                  </a:cubicBezTo>
                  <a:cubicBezTo>
                    <a:pt x="972" y="436"/>
                    <a:pt x="970" y="440"/>
                    <a:pt x="968" y="444"/>
                  </a:cubicBezTo>
                  <a:cubicBezTo>
                    <a:pt x="963" y="444"/>
                    <a:pt x="958" y="445"/>
                    <a:pt x="953" y="446"/>
                  </a:cubicBezTo>
                  <a:cubicBezTo>
                    <a:pt x="955" y="441"/>
                    <a:pt x="957" y="437"/>
                    <a:pt x="959" y="433"/>
                  </a:cubicBezTo>
                  <a:moveTo>
                    <a:pt x="949" y="446"/>
                  </a:moveTo>
                  <a:cubicBezTo>
                    <a:pt x="939" y="447"/>
                    <a:pt x="929" y="448"/>
                    <a:pt x="919" y="449"/>
                  </a:cubicBezTo>
                  <a:cubicBezTo>
                    <a:pt x="920" y="447"/>
                    <a:pt x="921" y="444"/>
                    <a:pt x="923" y="442"/>
                  </a:cubicBezTo>
                  <a:cubicBezTo>
                    <a:pt x="924" y="439"/>
                    <a:pt x="925" y="436"/>
                    <a:pt x="927" y="433"/>
                  </a:cubicBezTo>
                  <a:cubicBezTo>
                    <a:pt x="936" y="433"/>
                    <a:pt x="945" y="433"/>
                    <a:pt x="955" y="433"/>
                  </a:cubicBezTo>
                  <a:cubicBezTo>
                    <a:pt x="953" y="437"/>
                    <a:pt x="951" y="442"/>
                    <a:pt x="949" y="446"/>
                  </a:cubicBezTo>
                  <a:moveTo>
                    <a:pt x="973" y="443"/>
                  </a:moveTo>
                  <a:cubicBezTo>
                    <a:pt x="974" y="440"/>
                    <a:pt x="976" y="436"/>
                    <a:pt x="978" y="432"/>
                  </a:cubicBezTo>
                  <a:cubicBezTo>
                    <a:pt x="987" y="432"/>
                    <a:pt x="996" y="432"/>
                    <a:pt x="1005" y="431"/>
                  </a:cubicBezTo>
                  <a:cubicBezTo>
                    <a:pt x="1004" y="434"/>
                    <a:pt x="1002" y="438"/>
                    <a:pt x="1000" y="441"/>
                  </a:cubicBezTo>
                  <a:cubicBezTo>
                    <a:pt x="991" y="442"/>
                    <a:pt x="982" y="443"/>
                    <a:pt x="972" y="444"/>
                  </a:cubicBezTo>
                  <a:cubicBezTo>
                    <a:pt x="973" y="443"/>
                    <a:pt x="973" y="443"/>
                    <a:pt x="973" y="443"/>
                  </a:cubicBezTo>
                  <a:moveTo>
                    <a:pt x="991" y="397"/>
                  </a:moveTo>
                  <a:cubicBezTo>
                    <a:pt x="984" y="397"/>
                    <a:pt x="978" y="398"/>
                    <a:pt x="972" y="398"/>
                  </a:cubicBezTo>
                  <a:cubicBezTo>
                    <a:pt x="973" y="396"/>
                    <a:pt x="974" y="393"/>
                    <a:pt x="974" y="391"/>
                  </a:cubicBezTo>
                  <a:cubicBezTo>
                    <a:pt x="981" y="391"/>
                    <a:pt x="987" y="391"/>
                    <a:pt x="993" y="391"/>
                  </a:cubicBezTo>
                  <a:cubicBezTo>
                    <a:pt x="992" y="393"/>
                    <a:pt x="991" y="395"/>
                    <a:pt x="991" y="397"/>
                  </a:cubicBezTo>
                  <a:moveTo>
                    <a:pt x="989" y="401"/>
                  </a:moveTo>
                  <a:cubicBezTo>
                    <a:pt x="985" y="408"/>
                    <a:pt x="981" y="416"/>
                    <a:pt x="978" y="423"/>
                  </a:cubicBezTo>
                  <a:cubicBezTo>
                    <a:pt x="977" y="425"/>
                    <a:pt x="976" y="427"/>
                    <a:pt x="975" y="429"/>
                  </a:cubicBezTo>
                  <a:cubicBezTo>
                    <a:pt x="970" y="429"/>
                    <a:pt x="965" y="429"/>
                    <a:pt x="960" y="430"/>
                  </a:cubicBezTo>
                  <a:cubicBezTo>
                    <a:pt x="963" y="421"/>
                    <a:pt x="967" y="412"/>
                    <a:pt x="970" y="403"/>
                  </a:cubicBezTo>
                  <a:cubicBezTo>
                    <a:pt x="977" y="402"/>
                    <a:pt x="983" y="401"/>
                    <a:pt x="989" y="401"/>
                  </a:cubicBezTo>
                  <a:moveTo>
                    <a:pt x="957" y="428"/>
                  </a:moveTo>
                  <a:cubicBezTo>
                    <a:pt x="957" y="429"/>
                    <a:pt x="956" y="429"/>
                    <a:pt x="956" y="430"/>
                  </a:cubicBezTo>
                  <a:cubicBezTo>
                    <a:pt x="956" y="430"/>
                    <a:pt x="955" y="430"/>
                    <a:pt x="955" y="430"/>
                  </a:cubicBezTo>
                  <a:cubicBezTo>
                    <a:pt x="946" y="430"/>
                    <a:pt x="937" y="430"/>
                    <a:pt x="928" y="430"/>
                  </a:cubicBezTo>
                  <a:cubicBezTo>
                    <a:pt x="932" y="422"/>
                    <a:pt x="935" y="414"/>
                    <a:pt x="939" y="406"/>
                  </a:cubicBezTo>
                  <a:cubicBezTo>
                    <a:pt x="948" y="405"/>
                    <a:pt x="958" y="404"/>
                    <a:pt x="967" y="403"/>
                  </a:cubicBezTo>
                  <a:cubicBezTo>
                    <a:pt x="964" y="411"/>
                    <a:pt x="960" y="420"/>
                    <a:pt x="957" y="428"/>
                  </a:cubicBezTo>
                  <a:moveTo>
                    <a:pt x="924" y="433"/>
                  </a:moveTo>
                  <a:cubicBezTo>
                    <a:pt x="921" y="439"/>
                    <a:pt x="918" y="444"/>
                    <a:pt x="916" y="449"/>
                  </a:cubicBezTo>
                  <a:cubicBezTo>
                    <a:pt x="911" y="450"/>
                    <a:pt x="905" y="450"/>
                    <a:pt x="900" y="451"/>
                  </a:cubicBezTo>
                  <a:cubicBezTo>
                    <a:pt x="902" y="446"/>
                    <a:pt x="904" y="442"/>
                    <a:pt x="906" y="437"/>
                  </a:cubicBezTo>
                  <a:cubicBezTo>
                    <a:pt x="906" y="436"/>
                    <a:pt x="907" y="435"/>
                    <a:pt x="907" y="434"/>
                  </a:cubicBezTo>
                  <a:cubicBezTo>
                    <a:pt x="913" y="434"/>
                    <a:pt x="918" y="434"/>
                    <a:pt x="924" y="433"/>
                  </a:cubicBezTo>
                  <a:moveTo>
                    <a:pt x="896" y="451"/>
                  </a:moveTo>
                  <a:cubicBezTo>
                    <a:pt x="889" y="452"/>
                    <a:pt x="881" y="452"/>
                    <a:pt x="873" y="453"/>
                  </a:cubicBezTo>
                  <a:cubicBezTo>
                    <a:pt x="874" y="452"/>
                    <a:pt x="874" y="452"/>
                    <a:pt x="874" y="451"/>
                  </a:cubicBezTo>
                  <a:cubicBezTo>
                    <a:pt x="876" y="446"/>
                    <a:pt x="878" y="441"/>
                    <a:pt x="880" y="435"/>
                  </a:cubicBezTo>
                  <a:cubicBezTo>
                    <a:pt x="888" y="435"/>
                    <a:pt x="896" y="434"/>
                    <a:pt x="904" y="434"/>
                  </a:cubicBezTo>
                  <a:cubicBezTo>
                    <a:pt x="901" y="440"/>
                    <a:pt x="899" y="445"/>
                    <a:pt x="896" y="451"/>
                  </a:cubicBezTo>
                  <a:moveTo>
                    <a:pt x="882" y="482"/>
                  </a:moveTo>
                  <a:cubicBezTo>
                    <a:pt x="875" y="482"/>
                    <a:pt x="868" y="482"/>
                    <a:pt x="860" y="483"/>
                  </a:cubicBezTo>
                  <a:cubicBezTo>
                    <a:pt x="862" y="479"/>
                    <a:pt x="863" y="476"/>
                    <a:pt x="865" y="472"/>
                  </a:cubicBezTo>
                  <a:cubicBezTo>
                    <a:pt x="865" y="472"/>
                    <a:pt x="865" y="471"/>
                    <a:pt x="866" y="470"/>
                  </a:cubicBezTo>
                  <a:cubicBezTo>
                    <a:pt x="873" y="469"/>
                    <a:pt x="881" y="468"/>
                    <a:pt x="888" y="467"/>
                  </a:cubicBezTo>
                  <a:cubicBezTo>
                    <a:pt x="887" y="470"/>
                    <a:pt x="886" y="473"/>
                    <a:pt x="884" y="476"/>
                  </a:cubicBezTo>
                  <a:cubicBezTo>
                    <a:pt x="884" y="478"/>
                    <a:pt x="883" y="480"/>
                    <a:pt x="882" y="482"/>
                  </a:cubicBezTo>
                  <a:moveTo>
                    <a:pt x="716" y="533"/>
                  </a:moveTo>
                  <a:cubicBezTo>
                    <a:pt x="716" y="531"/>
                    <a:pt x="716" y="530"/>
                    <a:pt x="716" y="529"/>
                  </a:cubicBezTo>
                  <a:cubicBezTo>
                    <a:pt x="716" y="529"/>
                    <a:pt x="716" y="529"/>
                    <a:pt x="716" y="529"/>
                  </a:cubicBezTo>
                  <a:cubicBezTo>
                    <a:pt x="716" y="530"/>
                    <a:pt x="715" y="532"/>
                    <a:pt x="715" y="533"/>
                  </a:cubicBezTo>
                  <a:cubicBezTo>
                    <a:pt x="711" y="534"/>
                    <a:pt x="706" y="535"/>
                    <a:pt x="701" y="536"/>
                  </a:cubicBezTo>
                  <a:cubicBezTo>
                    <a:pt x="702" y="534"/>
                    <a:pt x="703" y="532"/>
                    <a:pt x="704" y="530"/>
                  </a:cubicBezTo>
                  <a:cubicBezTo>
                    <a:pt x="707" y="522"/>
                    <a:pt x="711" y="513"/>
                    <a:pt x="714" y="505"/>
                  </a:cubicBezTo>
                  <a:cubicBezTo>
                    <a:pt x="719" y="504"/>
                    <a:pt x="724" y="504"/>
                    <a:pt x="730" y="503"/>
                  </a:cubicBezTo>
                  <a:cubicBezTo>
                    <a:pt x="729" y="505"/>
                    <a:pt x="728" y="507"/>
                    <a:pt x="728" y="508"/>
                  </a:cubicBezTo>
                  <a:cubicBezTo>
                    <a:pt x="725" y="514"/>
                    <a:pt x="723" y="520"/>
                    <a:pt x="722" y="526"/>
                  </a:cubicBezTo>
                  <a:cubicBezTo>
                    <a:pt x="721" y="526"/>
                    <a:pt x="721" y="529"/>
                    <a:pt x="720" y="532"/>
                  </a:cubicBezTo>
                  <a:cubicBezTo>
                    <a:pt x="719" y="532"/>
                    <a:pt x="718" y="532"/>
                    <a:pt x="716" y="533"/>
                  </a:cubicBezTo>
                  <a:moveTo>
                    <a:pt x="740" y="485"/>
                  </a:moveTo>
                  <a:cubicBezTo>
                    <a:pt x="746" y="484"/>
                    <a:pt x="751" y="484"/>
                    <a:pt x="757" y="483"/>
                  </a:cubicBezTo>
                  <a:cubicBezTo>
                    <a:pt x="755" y="488"/>
                    <a:pt x="754" y="492"/>
                    <a:pt x="752" y="497"/>
                  </a:cubicBezTo>
                  <a:cubicBezTo>
                    <a:pt x="746" y="498"/>
                    <a:pt x="740" y="499"/>
                    <a:pt x="735" y="500"/>
                  </a:cubicBezTo>
                  <a:cubicBezTo>
                    <a:pt x="735" y="498"/>
                    <a:pt x="736" y="496"/>
                    <a:pt x="737" y="494"/>
                  </a:cubicBezTo>
                  <a:cubicBezTo>
                    <a:pt x="738" y="491"/>
                    <a:pt x="739" y="488"/>
                    <a:pt x="740" y="485"/>
                  </a:cubicBezTo>
                  <a:moveTo>
                    <a:pt x="817" y="475"/>
                  </a:moveTo>
                  <a:cubicBezTo>
                    <a:pt x="823" y="475"/>
                    <a:pt x="830" y="474"/>
                    <a:pt x="836" y="473"/>
                  </a:cubicBezTo>
                  <a:cubicBezTo>
                    <a:pt x="834" y="478"/>
                    <a:pt x="833" y="482"/>
                    <a:pt x="831" y="486"/>
                  </a:cubicBezTo>
                  <a:cubicBezTo>
                    <a:pt x="825" y="487"/>
                    <a:pt x="818" y="488"/>
                    <a:pt x="812" y="489"/>
                  </a:cubicBezTo>
                  <a:cubicBezTo>
                    <a:pt x="813" y="486"/>
                    <a:pt x="814" y="484"/>
                    <a:pt x="815" y="481"/>
                  </a:cubicBezTo>
                  <a:cubicBezTo>
                    <a:pt x="816" y="479"/>
                    <a:pt x="817" y="477"/>
                    <a:pt x="817" y="475"/>
                  </a:cubicBezTo>
                  <a:moveTo>
                    <a:pt x="808" y="489"/>
                  </a:moveTo>
                  <a:cubicBezTo>
                    <a:pt x="801" y="490"/>
                    <a:pt x="795" y="491"/>
                    <a:pt x="788" y="492"/>
                  </a:cubicBezTo>
                  <a:cubicBezTo>
                    <a:pt x="786" y="492"/>
                    <a:pt x="783" y="493"/>
                    <a:pt x="781" y="493"/>
                  </a:cubicBezTo>
                  <a:cubicBezTo>
                    <a:pt x="783" y="488"/>
                    <a:pt x="785" y="484"/>
                    <a:pt x="787" y="479"/>
                  </a:cubicBezTo>
                  <a:cubicBezTo>
                    <a:pt x="796" y="478"/>
                    <a:pt x="805" y="477"/>
                    <a:pt x="814" y="476"/>
                  </a:cubicBezTo>
                  <a:cubicBezTo>
                    <a:pt x="812" y="480"/>
                    <a:pt x="810" y="485"/>
                    <a:pt x="808" y="489"/>
                  </a:cubicBezTo>
                  <a:moveTo>
                    <a:pt x="778" y="493"/>
                  </a:moveTo>
                  <a:cubicBezTo>
                    <a:pt x="770" y="494"/>
                    <a:pt x="763" y="496"/>
                    <a:pt x="756" y="497"/>
                  </a:cubicBezTo>
                  <a:cubicBezTo>
                    <a:pt x="758" y="492"/>
                    <a:pt x="759" y="487"/>
                    <a:pt x="761" y="483"/>
                  </a:cubicBezTo>
                  <a:cubicBezTo>
                    <a:pt x="764" y="482"/>
                    <a:pt x="767" y="482"/>
                    <a:pt x="770" y="481"/>
                  </a:cubicBezTo>
                  <a:cubicBezTo>
                    <a:pt x="775" y="481"/>
                    <a:pt x="779" y="480"/>
                    <a:pt x="783" y="480"/>
                  </a:cubicBezTo>
                  <a:cubicBezTo>
                    <a:pt x="782" y="484"/>
                    <a:pt x="780" y="489"/>
                    <a:pt x="778" y="493"/>
                  </a:cubicBezTo>
                  <a:moveTo>
                    <a:pt x="728" y="516"/>
                  </a:moveTo>
                  <a:cubicBezTo>
                    <a:pt x="729" y="511"/>
                    <a:pt x="731" y="507"/>
                    <a:pt x="733" y="503"/>
                  </a:cubicBezTo>
                  <a:cubicBezTo>
                    <a:pt x="739" y="502"/>
                    <a:pt x="745" y="501"/>
                    <a:pt x="750" y="501"/>
                  </a:cubicBezTo>
                  <a:cubicBezTo>
                    <a:pt x="748" y="506"/>
                    <a:pt x="746" y="512"/>
                    <a:pt x="743" y="518"/>
                  </a:cubicBezTo>
                  <a:cubicBezTo>
                    <a:pt x="742" y="521"/>
                    <a:pt x="740" y="524"/>
                    <a:pt x="739" y="528"/>
                  </a:cubicBezTo>
                  <a:cubicBezTo>
                    <a:pt x="734" y="529"/>
                    <a:pt x="728" y="530"/>
                    <a:pt x="723" y="531"/>
                  </a:cubicBezTo>
                  <a:cubicBezTo>
                    <a:pt x="724" y="526"/>
                    <a:pt x="726" y="521"/>
                    <a:pt x="728" y="516"/>
                  </a:cubicBezTo>
                  <a:moveTo>
                    <a:pt x="753" y="504"/>
                  </a:moveTo>
                  <a:cubicBezTo>
                    <a:pt x="753" y="503"/>
                    <a:pt x="754" y="501"/>
                    <a:pt x="754" y="500"/>
                  </a:cubicBezTo>
                  <a:cubicBezTo>
                    <a:pt x="762" y="499"/>
                    <a:pt x="769" y="498"/>
                    <a:pt x="776" y="497"/>
                  </a:cubicBezTo>
                  <a:cubicBezTo>
                    <a:pt x="775" y="499"/>
                    <a:pt x="774" y="502"/>
                    <a:pt x="773" y="505"/>
                  </a:cubicBezTo>
                  <a:cubicBezTo>
                    <a:pt x="771" y="510"/>
                    <a:pt x="769" y="516"/>
                    <a:pt x="766" y="521"/>
                  </a:cubicBezTo>
                  <a:cubicBezTo>
                    <a:pt x="759" y="523"/>
                    <a:pt x="752" y="525"/>
                    <a:pt x="745" y="526"/>
                  </a:cubicBezTo>
                  <a:cubicBezTo>
                    <a:pt x="744" y="527"/>
                    <a:pt x="743" y="527"/>
                    <a:pt x="743" y="527"/>
                  </a:cubicBezTo>
                  <a:cubicBezTo>
                    <a:pt x="746" y="519"/>
                    <a:pt x="750" y="512"/>
                    <a:pt x="753" y="504"/>
                  </a:cubicBezTo>
                  <a:moveTo>
                    <a:pt x="773" y="513"/>
                  </a:moveTo>
                  <a:cubicBezTo>
                    <a:pt x="776" y="507"/>
                    <a:pt x="778" y="502"/>
                    <a:pt x="780" y="496"/>
                  </a:cubicBezTo>
                  <a:cubicBezTo>
                    <a:pt x="783" y="496"/>
                    <a:pt x="787" y="496"/>
                    <a:pt x="790" y="495"/>
                  </a:cubicBezTo>
                  <a:cubicBezTo>
                    <a:pt x="795" y="495"/>
                    <a:pt x="801" y="494"/>
                    <a:pt x="806" y="493"/>
                  </a:cubicBezTo>
                  <a:cubicBezTo>
                    <a:pt x="803" y="500"/>
                    <a:pt x="800" y="506"/>
                    <a:pt x="797" y="513"/>
                  </a:cubicBezTo>
                  <a:cubicBezTo>
                    <a:pt x="797" y="513"/>
                    <a:pt x="797" y="514"/>
                    <a:pt x="796" y="514"/>
                  </a:cubicBezTo>
                  <a:cubicBezTo>
                    <a:pt x="787" y="516"/>
                    <a:pt x="779" y="519"/>
                    <a:pt x="770" y="521"/>
                  </a:cubicBezTo>
                  <a:cubicBezTo>
                    <a:pt x="771" y="518"/>
                    <a:pt x="772" y="515"/>
                    <a:pt x="773" y="513"/>
                  </a:cubicBezTo>
                  <a:moveTo>
                    <a:pt x="810" y="493"/>
                  </a:moveTo>
                  <a:cubicBezTo>
                    <a:pt x="816" y="492"/>
                    <a:pt x="823" y="491"/>
                    <a:pt x="830" y="491"/>
                  </a:cubicBezTo>
                  <a:cubicBezTo>
                    <a:pt x="828" y="495"/>
                    <a:pt x="827" y="499"/>
                    <a:pt x="825" y="504"/>
                  </a:cubicBezTo>
                  <a:cubicBezTo>
                    <a:pt x="824" y="505"/>
                    <a:pt x="824" y="507"/>
                    <a:pt x="823" y="509"/>
                  </a:cubicBezTo>
                  <a:cubicBezTo>
                    <a:pt x="818" y="510"/>
                    <a:pt x="813" y="511"/>
                    <a:pt x="808" y="512"/>
                  </a:cubicBezTo>
                  <a:cubicBezTo>
                    <a:pt x="806" y="512"/>
                    <a:pt x="803" y="513"/>
                    <a:pt x="800" y="514"/>
                  </a:cubicBezTo>
                  <a:cubicBezTo>
                    <a:pt x="804" y="507"/>
                    <a:pt x="807" y="500"/>
                    <a:pt x="810" y="493"/>
                  </a:cubicBezTo>
                  <a:moveTo>
                    <a:pt x="833" y="491"/>
                  </a:moveTo>
                  <a:cubicBezTo>
                    <a:pt x="840" y="490"/>
                    <a:pt x="847" y="489"/>
                    <a:pt x="855" y="488"/>
                  </a:cubicBezTo>
                  <a:cubicBezTo>
                    <a:pt x="852" y="494"/>
                    <a:pt x="850" y="500"/>
                    <a:pt x="847" y="505"/>
                  </a:cubicBezTo>
                  <a:cubicBezTo>
                    <a:pt x="840" y="506"/>
                    <a:pt x="833" y="507"/>
                    <a:pt x="826" y="508"/>
                  </a:cubicBezTo>
                  <a:cubicBezTo>
                    <a:pt x="828" y="502"/>
                    <a:pt x="830" y="497"/>
                    <a:pt x="833" y="491"/>
                  </a:cubicBezTo>
                  <a:moveTo>
                    <a:pt x="834" y="486"/>
                  </a:moveTo>
                  <a:cubicBezTo>
                    <a:pt x="836" y="482"/>
                    <a:pt x="837" y="478"/>
                    <a:pt x="839" y="473"/>
                  </a:cubicBezTo>
                  <a:cubicBezTo>
                    <a:pt x="839" y="473"/>
                    <a:pt x="839" y="473"/>
                    <a:pt x="839" y="473"/>
                  </a:cubicBezTo>
                  <a:cubicBezTo>
                    <a:pt x="847" y="472"/>
                    <a:pt x="854" y="471"/>
                    <a:pt x="862" y="470"/>
                  </a:cubicBezTo>
                  <a:cubicBezTo>
                    <a:pt x="860" y="475"/>
                    <a:pt x="858" y="479"/>
                    <a:pt x="857" y="483"/>
                  </a:cubicBezTo>
                  <a:cubicBezTo>
                    <a:pt x="849" y="484"/>
                    <a:pt x="842" y="485"/>
                    <a:pt x="834" y="486"/>
                  </a:cubicBezTo>
                  <a:moveTo>
                    <a:pt x="868" y="466"/>
                  </a:moveTo>
                  <a:cubicBezTo>
                    <a:pt x="869" y="463"/>
                    <a:pt x="870" y="460"/>
                    <a:pt x="872" y="457"/>
                  </a:cubicBezTo>
                  <a:cubicBezTo>
                    <a:pt x="879" y="456"/>
                    <a:pt x="887" y="455"/>
                    <a:pt x="894" y="455"/>
                  </a:cubicBezTo>
                  <a:cubicBezTo>
                    <a:pt x="893" y="458"/>
                    <a:pt x="892" y="460"/>
                    <a:pt x="890" y="463"/>
                  </a:cubicBezTo>
                  <a:cubicBezTo>
                    <a:pt x="883" y="464"/>
                    <a:pt x="875" y="465"/>
                    <a:pt x="868" y="466"/>
                  </a:cubicBezTo>
                  <a:moveTo>
                    <a:pt x="874" y="442"/>
                  </a:moveTo>
                  <a:cubicBezTo>
                    <a:pt x="873" y="445"/>
                    <a:pt x="871" y="449"/>
                    <a:pt x="869" y="453"/>
                  </a:cubicBezTo>
                  <a:cubicBezTo>
                    <a:pt x="861" y="454"/>
                    <a:pt x="853" y="454"/>
                    <a:pt x="845" y="455"/>
                  </a:cubicBezTo>
                  <a:cubicBezTo>
                    <a:pt x="847" y="449"/>
                    <a:pt x="849" y="442"/>
                    <a:pt x="851" y="436"/>
                  </a:cubicBezTo>
                  <a:cubicBezTo>
                    <a:pt x="860" y="436"/>
                    <a:pt x="868" y="436"/>
                    <a:pt x="876" y="435"/>
                  </a:cubicBezTo>
                  <a:cubicBezTo>
                    <a:pt x="876" y="437"/>
                    <a:pt x="875" y="439"/>
                    <a:pt x="874" y="442"/>
                  </a:cubicBezTo>
                  <a:moveTo>
                    <a:pt x="868" y="457"/>
                  </a:moveTo>
                  <a:cubicBezTo>
                    <a:pt x="867" y="460"/>
                    <a:pt x="865" y="463"/>
                    <a:pt x="864" y="466"/>
                  </a:cubicBezTo>
                  <a:cubicBezTo>
                    <a:pt x="856" y="467"/>
                    <a:pt x="848" y="468"/>
                    <a:pt x="840" y="469"/>
                  </a:cubicBezTo>
                  <a:cubicBezTo>
                    <a:pt x="842" y="466"/>
                    <a:pt x="843" y="462"/>
                    <a:pt x="844" y="458"/>
                  </a:cubicBezTo>
                  <a:cubicBezTo>
                    <a:pt x="852" y="458"/>
                    <a:pt x="860" y="457"/>
                    <a:pt x="868" y="457"/>
                  </a:cubicBezTo>
                  <a:moveTo>
                    <a:pt x="816" y="472"/>
                  </a:moveTo>
                  <a:cubicBezTo>
                    <a:pt x="816" y="472"/>
                    <a:pt x="815" y="472"/>
                    <a:pt x="815" y="472"/>
                  </a:cubicBezTo>
                  <a:cubicBezTo>
                    <a:pt x="806" y="473"/>
                    <a:pt x="797" y="474"/>
                    <a:pt x="788" y="475"/>
                  </a:cubicBezTo>
                  <a:cubicBezTo>
                    <a:pt x="789" y="474"/>
                    <a:pt x="789" y="473"/>
                    <a:pt x="790" y="472"/>
                  </a:cubicBezTo>
                  <a:cubicBezTo>
                    <a:pt x="791" y="469"/>
                    <a:pt x="792" y="466"/>
                    <a:pt x="793" y="463"/>
                  </a:cubicBezTo>
                  <a:cubicBezTo>
                    <a:pt x="802" y="462"/>
                    <a:pt x="810" y="461"/>
                    <a:pt x="819" y="460"/>
                  </a:cubicBezTo>
                  <a:cubicBezTo>
                    <a:pt x="818" y="464"/>
                    <a:pt x="817" y="468"/>
                    <a:pt x="816" y="472"/>
                  </a:cubicBezTo>
                  <a:moveTo>
                    <a:pt x="789" y="466"/>
                  </a:moveTo>
                  <a:cubicBezTo>
                    <a:pt x="788" y="469"/>
                    <a:pt x="786" y="472"/>
                    <a:pt x="785" y="476"/>
                  </a:cubicBezTo>
                  <a:cubicBezTo>
                    <a:pt x="780" y="476"/>
                    <a:pt x="776" y="477"/>
                    <a:pt x="771" y="478"/>
                  </a:cubicBezTo>
                  <a:cubicBezTo>
                    <a:pt x="768" y="478"/>
                    <a:pt x="766" y="478"/>
                    <a:pt x="763" y="479"/>
                  </a:cubicBezTo>
                  <a:cubicBezTo>
                    <a:pt x="764" y="474"/>
                    <a:pt x="766" y="469"/>
                    <a:pt x="768" y="465"/>
                  </a:cubicBezTo>
                  <a:cubicBezTo>
                    <a:pt x="775" y="464"/>
                    <a:pt x="783" y="464"/>
                    <a:pt x="790" y="463"/>
                  </a:cubicBezTo>
                  <a:cubicBezTo>
                    <a:pt x="790" y="464"/>
                    <a:pt x="789" y="465"/>
                    <a:pt x="789" y="466"/>
                  </a:cubicBezTo>
                  <a:moveTo>
                    <a:pt x="743" y="467"/>
                  </a:moveTo>
                  <a:cubicBezTo>
                    <a:pt x="741" y="472"/>
                    <a:pt x="740" y="477"/>
                    <a:pt x="738" y="481"/>
                  </a:cubicBezTo>
                  <a:cubicBezTo>
                    <a:pt x="733" y="482"/>
                    <a:pt x="729" y="483"/>
                    <a:pt x="725" y="483"/>
                  </a:cubicBezTo>
                  <a:cubicBezTo>
                    <a:pt x="732" y="475"/>
                    <a:pt x="740" y="466"/>
                    <a:pt x="747" y="457"/>
                  </a:cubicBezTo>
                  <a:cubicBezTo>
                    <a:pt x="745" y="460"/>
                    <a:pt x="744" y="463"/>
                    <a:pt x="743" y="467"/>
                  </a:cubicBezTo>
                  <a:moveTo>
                    <a:pt x="711" y="502"/>
                  </a:moveTo>
                  <a:cubicBezTo>
                    <a:pt x="710" y="502"/>
                    <a:pt x="709" y="502"/>
                    <a:pt x="708" y="502"/>
                  </a:cubicBezTo>
                  <a:cubicBezTo>
                    <a:pt x="710" y="500"/>
                    <a:pt x="712" y="498"/>
                    <a:pt x="714" y="496"/>
                  </a:cubicBezTo>
                  <a:cubicBezTo>
                    <a:pt x="713" y="498"/>
                    <a:pt x="712" y="500"/>
                    <a:pt x="711" y="502"/>
                  </a:cubicBezTo>
                  <a:moveTo>
                    <a:pt x="683" y="522"/>
                  </a:moveTo>
                  <a:cubicBezTo>
                    <a:pt x="683" y="522"/>
                    <a:pt x="683" y="522"/>
                    <a:pt x="683" y="522"/>
                  </a:cubicBezTo>
                  <a:cubicBezTo>
                    <a:pt x="683" y="522"/>
                    <a:pt x="683" y="522"/>
                    <a:pt x="683" y="522"/>
                  </a:cubicBezTo>
                  <a:cubicBezTo>
                    <a:pt x="683" y="522"/>
                    <a:pt x="683" y="522"/>
                    <a:pt x="683" y="522"/>
                  </a:cubicBezTo>
                  <a:moveTo>
                    <a:pt x="696" y="508"/>
                  </a:moveTo>
                  <a:cubicBezTo>
                    <a:pt x="697" y="508"/>
                    <a:pt x="698" y="507"/>
                    <a:pt x="699" y="507"/>
                  </a:cubicBezTo>
                  <a:cubicBezTo>
                    <a:pt x="695" y="510"/>
                    <a:pt x="692" y="514"/>
                    <a:pt x="689" y="517"/>
                  </a:cubicBezTo>
                  <a:cubicBezTo>
                    <a:pt x="690" y="514"/>
                    <a:pt x="691" y="511"/>
                    <a:pt x="692" y="509"/>
                  </a:cubicBezTo>
                  <a:cubicBezTo>
                    <a:pt x="693" y="508"/>
                    <a:pt x="694" y="508"/>
                    <a:pt x="696" y="508"/>
                  </a:cubicBezTo>
                  <a:moveTo>
                    <a:pt x="693" y="498"/>
                  </a:moveTo>
                  <a:cubicBezTo>
                    <a:pt x="692" y="500"/>
                    <a:pt x="691" y="503"/>
                    <a:pt x="690" y="505"/>
                  </a:cubicBezTo>
                  <a:cubicBezTo>
                    <a:pt x="685" y="506"/>
                    <a:pt x="680" y="508"/>
                    <a:pt x="676" y="508"/>
                  </a:cubicBezTo>
                  <a:cubicBezTo>
                    <a:pt x="675" y="508"/>
                    <a:pt x="675" y="510"/>
                    <a:pt x="676" y="510"/>
                  </a:cubicBezTo>
                  <a:cubicBezTo>
                    <a:pt x="680" y="509"/>
                    <a:pt x="683" y="509"/>
                    <a:pt x="686" y="508"/>
                  </a:cubicBezTo>
                  <a:cubicBezTo>
                    <a:pt x="680" y="510"/>
                    <a:pt x="673" y="512"/>
                    <a:pt x="666" y="514"/>
                  </a:cubicBezTo>
                  <a:cubicBezTo>
                    <a:pt x="668" y="509"/>
                    <a:pt x="670" y="504"/>
                    <a:pt x="672" y="499"/>
                  </a:cubicBezTo>
                  <a:cubicBezTo>
                    <a:pt x="672" y="498"/>
                    <a:pt x="672" y="497"/>
                    <a:pt x="672" y="496"/>
                  </a:cubicBezTo>
                  <a:cubicBezTo>
                    <a:pt x="676" y="492"/>
                    <a:pt x="680" y="487"/>
                    <a:pt x="684" y="483"/>
                  </a:cubicBezTo>
                  <a:cubicBezTo>
                    <a:pt x="694" y="471"/>
                    <a:pt x="703" y="460"/>
                    <a:pt x="712" y="448"/>
                  </a:cubicBezTo>
                  <a:cubicBezTo>
                    <a:pt x="707" y="465"/>
                    <a:pt x="699" y="482"/>
                    <a:pt x="693" y="498"/>
                  </a:cubicBezTo>
                  <a:moveTo>
                    <a:pt x="661" y="535"/>
                  </a:moveTo>
                  <a:cubicBezTo>
                    <a:pt x="662" y="528"/>
                    <a:pt x="663" y="522"/>
                    <a:pt x="666" y="515"/>
                  </a:cubicBezTo>
                  <a:cubicBezTo>
                    <a:pt x="673" y="513"/>
                    <a:pt x="681" y="511"/>
                    <a:pt x="688" y="509"/>
                  </a:cubicBezTo>
                  <a:cubicBezTo>
                    <a:pt x="687" y="512"/>
                    <a:pt x="686" y="514"/>
                    <a:pt x="685" y="517"/>
                  </a:cubicBezTo>
                  <a:cubicBezTo>
                    <a:pt x="679" y="524"/>
                    <a:pt x="674" y="530"/>
                    <a:pt x="668" y="536"/>
                  </a:cubicBezTo>
                  <a:cubicBezTo>
                    <a:pt x="666" y="538"/>
                    <a:pt x="664" y="540"/>
                    <a:pt x="662" y="542"/>
                  </a:cubicBezTo>
                  <a:cubicBezTo>
                    <a:pt x="661" y="542"/>
                    <a:pt x="660" y="542"/>
                    <a:pt x="659" y="542"/>
                  </a:cubicBezTo>
                  <a:cubicBezTo>
                    <a:pt x="660" y="540"/>
                    <a:pt x="661" y="537"/>
                    <a:pt x="661" y="535"/>
                  </a:cubicBezTo>
                  <a:moveTo>
                    <a:pt x="680" y="530"/>
                  </a:moveTo>
                  <a:cubicBezTo>
                    <a:pt x="679" y="533"/>
                    <a:pt x="677" y="537"/>
                    <a:pt x="676" y="540"/>
                  </a:cubicBezTo>
                  <a:cubicBezTo>
                    <a:pt x="674" y="540"/>
                    <a:pt x="672" y="541"/>
                    <a:pt x="670" y="541"/>
                  </a:cubicBezTo>
                  <a:cubicBezTo>
                    <a:pt x="673" y="537"/>
                    <a:pt x="677" y="534"/>
                    <a:pt x="680" y="530"/>
                  </a:cubicBezTo>
                  <a:moveTo>
                    <a:pt x="686" y="525"/>
                  </a:moveTo>
                  <a:cubicBezTo>
                    <a:pt x="686" y="524"/>
                    <a:pt x="687" y="523"/>
                    <a:pt x="688" y="523"/>
                  </a:cubicBezTo>
                  <a:cubicBezTo>
                    <a:pt x="694" y="517"/>
                    <a:pt x="699" y="512"/>
                    <a:pt x="705" y="506"/>
                  </a:cubicBezTo>
                  <a:cubicBezTo>
                    <a:pt x="705" y="506"/>
                    <a:pt x="706" y="506"/>
                    <a:pt x="706" y="505"/>
                  </a:cubicBezTo>
                  <a:cubicBezTo>
                    <a:pt x="707" y="505"/>
                    <a:pt x="709" y="505"/>
                    <a:pt x="710" y="505"/>
                  </a:cubicBezTo>
                  <a:cubicBezTo>
                    <a:pt x="707" y="513"/>
                    <a:pt x="704" y="521"/>
                    <a:pt x="701" y="529"/>
                  </a:cubicBezTo>
                  <a:cubicBezTo>
                    <a:pt x="700" y="531"/>
                    <a:pt x="699" y="534"/>
                    <a:pt x="698" y="536"/>
                  </a:cubicBezTo>
                  <a:cubicBezTo>
                    <a:pt x="693" y="537"/>
                    <a:pt x="688" y="538"/>
                    <a:pt x="683" y="539"/>
                  </a:cubicBezTo>
                  <a:cubicBezTo>
                    <a:pt x="682" y="539"/>
                    <a:pt x="681" y="539"/>
                    <a:pt x="680" y="540"/>
                  </a:cubicBezTo>
                  <a:cubicBezTo>
                    <a:pt x="682" y="535"/>
                    <a:pt x="684" y="530"/>
                    <a:pt x="686" y="525"/>
                  </a:cubicBezTo>
                  <a:moveTo>
                    <a:pt x="683" y="542"/>
                  </a:moveTo>
                  <a:cubicBezTo>
                    <a:pt x="688" y="542"/>
                    <a:pt x="692" y="541"/>
                    <a:pt x="696" y="540"/>
                  </a:cubicBezTo>
                  <a:cubicBezTo>
                    <a:pt x="695" y="543"/>
                    <a:pt x="693" y="547"/>
                    <a:pt x="691" y="550"/>
                  </a:cubicBezTo>
                  <a:cubicBezTo>
                    <a:pt x="691" y="551"/>
                    <a:pt x="690" y="552"/>
                    <a:pt x="689" y="553"/>
                  </a:cubicBezTo>
                  <a:cubicBezTo>
                    <a:pt x="683" y="555"/>
                    <a:pt x="677" y="557"/>
                    <a:pt x="670" y="559"/>
                  </a:cubicBezTo>
                  <a:cubicBezTo>
                    <a:pt x="671" y="558"/>
                    <a:pt x="671" y="557"/>
                    <a:pt x="671" y="557"/>
                  </a:cubicBezTo>
                  <a:cubicBezTo>
                    <a:pt x="674" y="552"/>
                    <a:pt x="676" y="548"/>
                    <a:pt x="678" y="543"/>
                  </a:cubicBezTo>
                  <a:cubicBezTo>
                    <a:pt x="680" y="543"/>
                    <a:pt x="681" y="542"/>
                    <a:pt x="683" y="542"/>
                  </a:cubicBezTo>
                  <a:moveTo>
                    <a:pt x="871" y="500"/>
                  </a:moveTo>
                  <a:cubicBezTo>
                    <a:pt x="871" y="500"/>
                    <a:pt x="871" y="499"/>
                    <a:pt x="871" y="499"/>
                  </a:cubicBezTo>
                  <a:cubicBezTo>
                    <a:pt x="871" y="498"/>
                    <a:pt x="869" y="498"/>
                    <a:pt x="869" y="499"/>
                  </a:cubicBezTo>
                  <a:cubicBezTo>
                    <a:pt x="869" y="500"/>
                    <a:pt x="869" y="500"/>
                    <a:pt x="869" y="501"/>
                  </a:cubicBezTo>
                  <a:cubicBezTo>
                    <a:pt x="865" y="502"/>
                    <a:pt x="861" y="503"/>
                    <a:pt x="856" y="504"/>
                  </a:cubicBezTo>
                  <a:cubicBezTo>
                    <a:pt x="855" y="504"/>
                    <a:pt x="853" y="505"/>
                    <a:pt x="851" y="505"/>
                  </a:cubicBezTo>
                  <a:cubicBezTo>
                    <a:pt x="852" y="503"/>
                    <a:pt x="853" y="502"/>
                    <a:pt x="853" y="500"/>
                  </a:cubicBezTo>
                  <a:cubicBezTo>
                    <a:pt x="855" y="496"/>
                    <a:pt x="857" y="492"/>
                    <a:pt x="858" y="488"/>
                  </a:cubicBezTo>
                  <a:cubicBezTo>
                    <a:pt x="866" y="488"/>
                    <a:pt x="873" y="487"/>
                    <a:pt x="880" y="486"/>
                  </a:cubicBezTo>
                  <a:cubicBezTo>
                    <a:pt x="879" y="490"/>
                    <a:pt x="878" y="493"/>
                    <a:pt x="876" y="497"/>
                  </a:cubicBezTo>
                  <a:cubicBezTo>
                    <a:pt x="876" y="497"/>
                    <a:pt x="876" y="498"/>
                    <a:pt x="875" y="499"/>
                  </a:cubicBezTo>
                  <a:cubicBezTo>
                    <a:pt x="874" y="499"/>
                    <a:pt x="872" y="500"/>
                    <a:pt x="871" y="500"/>
                  </a:cubicBezTo>
                  <a:moveTo>
                    <a:pt x="886" y="481"/>
                  </a:moveTo>
                  <a:cubicBezTo>
                    <a:pt x="888" y="476"/>
                    <a:pt x="890" y="472"/>
                    <a:pt x="892" y="467"/>
                  </a:cubicBezTo>
                  <a:cubicBezTo>
                    <a:pt x="896" y="466"/>
                    <a:pt x="899" y="466"/>
                    <a:pt x="902" y="466"/>
                  </a:cubicBezTo>
                  <a:cubicBezTo>
                    <a:pt x="904" y="466"/>
                    <a:pt x="906" y="466"/>
                    <a:pt x="908" y="465"/>
                  </a:cubicBezTo>
                  <a:cubicBezTo>
                    <a:pt x="907" y="467"/>
                    <a:pt x="904" y="475"/>
                    <a:pt x="900" y="481"/>
                  </a:cubicBezTo>
                  <a:cubicBezTo>
                    <a:pt x="895" y="481"/>
                    <a:pt x="891" y="481"/>
                    <a:pt x="886" y="481"/>
                  </a:cubicBezTo>
                  <a:moveTo>
                    <a:pt x="900" y="462"/>
                  </a:moveTo>
                  <a:cubicBezTo>
                    <a:pt x="898" y="462"/>
                    <a:pt x="896" y="463"/>
                    <a:pt x="894" y="463"/>
                  </a:cubicBezTo>
                  <a:cubicBezTo>
                    <a:pt x="895" y="460"/>
                    <a:pt x="897" y="457"/>
                    <a:pt x="898" y="455"/>
                  </a:cubicBezTo>
                  <a:cubicBezTo>
                    <a:pt x="903" y="454"/>
                    <a:pt x="909" y="454"/>
                    <a:pt x="914" y="453"/>
                  </a:cubicBezTo>
                  <a:cubicBezTo>
                    <a:pt x="913" y="456"/>
                    <a:pt x="911" y="459"/>
                    <a:pt x="910" y="462"/>
                  </a:cubicBezTo>
                  <a:cubicBezTo>
                    <a:pt x="907" y="462"/>
                    <a:pt x="903" y="462"/>
                    <a:pt x="900" y="462"/>
                  </a:cubicBezTo>
                  <a:moveTo>
                    <a:pt x="917" y="453"/>
                  </a:moveTo>
                  <a:cubicBezTo>
                    <a:pt x="927" y="452"/>
                    <a:pt x="937" y="451"/>
                    <a:pt x="947" y="450"/>
                  </a:cubicBezTo>
                  <a:cubicBezTo>
                    <a:pt x="945" y="453"/>
                    <a:pt x="944" y="456"/>
                    <a:pt x="942" y="459"/>
                  </a:cubicBezTo>
                  <a:cubicBezTo>
                    <a:pt x="939" y="459"/>
                    <a:pt x="937" y="460"/>
                    <a:pt x="934" y="460"/>
                  </a:cubicBezTo>
                  <a:cubicBezTo>
                    <a:pt x="927" y="461"/>
                    <a:pt x="920" y="461"/>
                    <a:pt x="913" y="461"/>
                  </a:cubicBezTo>
                  <a:cubicBezTo>
                    <a:pt x="914" y="459"/>
                    <a:pt x="916" y="456"/>
                    <a:pt x="917" y="453"/>
                  </a:cubicBezTo>
                  <a:moveTo>
                    <a:pt x="951" y="450"/>
                  </a:moveTo>
                  <a:cubicBezTo>
                    <a:pt x="956" y="449"/>
                    <a:pt x="961" y="449"/>
                    <a:pt x="966" y="448"/>
                  </a:cubicBezTo>
                  <a:cubicBezTo>
                    <a:pt x="964" y="450"/>
                    <a:pt x="963" y="453"/>
                    <a:pt x="961" y="455"/>
                  </a:cubicBezTo>
                  <a:cubicBezTo>
                    <a:pt x="961" y="455"/>
                    <a:pt x="961" y="456"/>
                    <a:pt x="961" y="456"/>
                  </a:cubicBezTo>
                  <a:cubicBezTo>
                    <a:pt x="956" y="457"/>
                    <a:pt x="951" y="457"/>
                    <a:pt x="947" y="458"/>
                  </a:cubicBezTo>
                  <a:cubicBezTo>
                    <a:pt x="948" y="455"/>
                    <a:pt x="949" y="452"/>
                    <a:pt x="951" y="450"/>
                  </a:cubicBezTo>
                  <a:moveTo>
                    <a:pt x="970" y="448"/>
                  </a:moveTo>
                  <a:cubicBezTo>
                    <a:pt x="979" y="447"/>
                    <a:pt x="987" y="446"/>
                    <a:pt x="995" y="445"/>
                  </a:cubicBezTo>
                  <a:cubicBezTo>
                    <a:pt x="996" y="445"/>
                    <a:pt x="997" y="445"/>
                    <a:pt x="997" y="445"/>
                  </a:cubicBezTo>
                  <a:cubicBezTo>
                    <a:pt x="994" y="451"/>
                    <a:pt x="991" y="457"/>
                    <a:pt x="987" y="463"/>
                  </a:cubicBezTo>
                  <a:cubicBezTo>
                    <a:pt x="986" y="466"/>
                    <a:pt x="985" y="469"/>
                    <a:pt x="983" y="472"/>
                  </a:cubicBezTo>
                  <a:cubicBezTo>
                    <a:pt x="972" y="474"/>
                    <a:pt x="961" y="477"/>
                    <a:pt x="950" y="480"/>
                  </a:cubicBezTo>
                  <a:cubicBezTo>
                    <a:pt x="951" y="479"/>
                    <a:pt x="952" y="478"/>
                    <a:pt x="953" y="477"/>
                  </a:cubicBezTo>
                  <a:cubicBezTo>
                    <a:pt x="955" y="473"/>
                    <a:pt x="957" y="469"/>
                    <a:pt x="959" y="465"/>
                  </a:cubicBezTo>
                  <a:cubicBezTo>
                    <a:pt x="962" y="459"/>
                    <a:pt x="967" y="454"/>
                    <a:pt x="970" y="448"/>
                  </a:cubicBezTo>
                  <a:moveTo>
                    <a:pt x="1006" y="441"/>
                  </a:moveTo>
                  <a:cubicBezTo>
                    <a:pt x="1005" y="441"/>
                    <a:pt x="1004" y="441"/>
                    <a:pt x="1003" y="441"/>
                  </a:cubicBezTo>
                  <a:cubicBezTo>
                    <a:pt x="1005" y="438"/>
                    <a:pt x="1007" y="434"/>
                    <a:pt x="1009" y="431"/>
                  </a:cubicBezTo>
                  <a:cubicBezTo>
                    <a:pt x="1015" y="430"/>
                    <a:pt x="1020" y="430"/>
                    <a:pt x="1026" y="430"/>
                  </a:cubicBezTo>
                  <a:cubicBezTo>
                    <a:pt x="1027" y="429"/>
                    <a:pt x="1028" y="429"/>
                    <a:pt x="1029" y="429"/>
                  </a:cubicBezTo>
                  <a:cubicBezTo>
                    <a:pt x="1027" y="433"/>
                    <a:pt x="1025" y="437"/>
                    <a:pt x="1023" y="440"/>
                  </a:cubicBezTo>
                  <a:cubicBezTo>
                    <a:pt x="1017" y="441"/>
                    <a:pt x="1010" y="441"/>
                    <a:pt x="1006" y="441"/>
                  </a:cubicBezTo>
                  <a:moveTo>
                    <a:pt x="1015" y="427"/>
                  </a:moveTo>
                  <a:cubicBezTo>
                    <a:pt x="1013" y="427"/>
                    <a:pt x="1012" y="427"/>
                    <a:pt x="1011" y="427"/>
                  </a:cubicBezTo>
                  <a:cubicBezTo>
                    <a:pt x="1011" y="427"/>
                    <a:pt x="1011" y="427"/>
                    <a:pt x="1011" y="426"/>
                  </a:cubicBezTo>
                  <a:cubicBezTo>
                    <a:pt x="1016" y="417"/>
                    <a:pt x="1020" y="408"/>
                    <a:pt x="1023" y="398"/>
                  </a:cubicBezTo>
                  <a:cubicBezTo>
                    <a:pt x="1031" y="398"/>
                    <a:pt x="1038" y="397"/>
                    <a:pt x="1045" y="396"/>
                  </a:cubicBezTo>
                  <a:cubicBezTo>
                    <a:pt x="1042" y="403"/>
                    <a:pt x="1039" y="410"/>
                    <a:pt x="1036" y="417"/>
                  </a:cubicBezTo>
                  <a:cubicBezTo>
                    <a:pt x="1034" y="420"/>
                    <a:pt x="1033" y="423"/>
                    <a:pt x="1031" y="426"/>
                  </a:cubicBezTo>
                  <a:cubicBezTo>
                    <a:pt x="1026" y="426"/>
                    <a:pt x="1020" y="427"/>
                    <a:pt x="1015" y="427"/>
                  </a:cubicBezTo>
                  <a:moveTo>
                    <a:pt x="1050" y="391"/>
                  </a:moveTo>
                  <a:cubicBezTo>
                    <a:pt x="1051" y="389"/>
                    <a:pt x="1052" y="386"/>
                    <a:pt x="1053" y="384"/>
                  </a:cubicBezTo>
                  <a:cubicBezTo>
                    <a:pt x="1059" y="382"/>
                    <a:pt x="1065" y="381"/>
                    <a:pt x="1071" y="380"/>
                  </a:cubicBezTo>
                  <a:cubicBezTo>
                    <a:pt x="1072" y="379"/>
                    <a:pt x="1072" y="379"/>
                    <a:pt x="1073" y="379"/>
                  </a:cubicBezTo>
                  <a:cubicBezTo>
                    <a:pt x="1072" y="382"/>
                    <a:pt x="1071" y="386"/>
                    <a:pt x="1069" y="390"/>
                  </a:cubicBezTo>
                  <a:cubicBezTo>
                    <a:pt x="1063" y="390"/>
                    <a:pt x="1056" y="391"/>
                    <a:pt x="1050" y="391"/>
                  </a:cubicBezTo>
                  <a:moveTo>
                    <a:pt x="548" y="572"/>
                  </a:moveTo>
                  <a:cubicBezTo>
                    <a:pt x="549" y="572"/>
                    <a:pt x="550" y="571"/>
                    <a:pt x="550" y="570"/>
                  </a:cubicBezTo>
                  <a:cubicBezTo>
                    <a:pt x="557" y="561"/>
                    <a:pt x="564" y="552"/>
                    <a:pt x="571" y="543"/>
                  </a:cubicBezTo>
                  <a:cubicBezTo>
                    <a:pt x="568" y="555"/>
                    <a:pt x="565" y="568"/>
                    <a:pt x="562" y="580"/>
                  </a:cubicBezTo>
                  <a:cubicBezTo>
                    <a:pt x="560" y="588"/>
                    <a:pt x="557" y="596"/>
                    <a:pt x="556" y="604"/>
                  </a:cubicBezTo>
                  <a:cubicBezTo>
                    <a:pt x="551" y="606"/>
                    <a:pt x="546" y="608"/>
                    <a:pt x="541" y="610"/>
                  </a:cubicBezTo>
                  <a:cubicBezTo>
                    <a:pt x="543" y="605"/>
                    <a:pt x="543" y="599"/>
                    <a:pt x="544" y="593"/>
                  </a:cubicBezTo>
                  <a:cubicBezTo>
                    <a:pt x="545" y="586"/>
                    <a:pt x="547" y="579"/>
                    <a:pt x="548" y="572"/>
                  </a:cubicBezTo>
                  <a:moveTo>
                    <a:pt x="550" y="565"/>
                  </a:moveTo>
                  <a:cubicBezTo>
                    <a:pt x="551" y="560"/>
                    <a:pt x="552" y="556"/>
                    <a:pt x="553" y="551"/>
                  </a:cubicBezTo>
                  <a:cubicBezTo>
                    <a:pt x="554" y="545"/>
                    <a:pt x="555" y="539"/>
                    <a:pt x="556" y="533"/>
                  </a:cubicBezTo>
                  <a:cubicBezTo>
                    <a:pt x="558" y="531"/>
                    <a:pt x="559" y="528"/>
                    <a:pt x="561" y="526"/>
                  </a:cubicBezTo>
                  <a:cubicBezTo>
                    <a:pt x="567" y="518"/>
                    <a:pt x="574" y="511"/>
                    <a:pt x="580" y="503"/>
                  </a:cubicBezTo>
                  <a:cubicBezTo>
                    <a:pt x="578" y="514"/>
                    <a:pt x="576" y="524"/>
                    <a:pt x="573" y="535"/>
                  </a:cubicBezTo>
                  <a:cubicBezTo>
                    <a:pt x="565" y="545"/>
                    <a:pt x="558" y="555"/>
                    <a:pt x="550" y="565"/>
                  </a:cubicBezTo>
                  <a:moveTo>
                    <a:pt x="543" y="574"/>
                  </a:moveTo>
                  <a:cubicBezTo>
                    <a:pt x="537" y="581"/>
                    <a:pt x="531" y="588"/>
                    <a:pt x="525" y="596"/>
                  </a:cubicBezTo>
                  <a:cubicBezTo>
                    <a:pt x="525" y="589"/>
                    <a:pt x="526" y="582"/>
                    <a:pt x="527" y="574"/>
                  </a:cubicBezTo>
                  <a:cubicBezTo>
                    <a:pt x="528" y="572"/>
                    <a:pt x="530" y="570"/>
                    <a:pt x="531" y="568"/>
                  </a:cubicBezTo>
                  <a:cubicBezTo>
                    <a:pt x="538" y="558"/>
                    <a:pt x="545" y="549"/>
                    <a:pt x="551" y="539"/>
                  </a:cubicBezTo>
                  <a:cubicBezTo>
                    <a:pt x="551" y="542"/>
                    <a:pt x="550" y="546"/>
                    <a:pt x="550" y="549"/>
                  </a:cubicBezTo>
                  <a:cubicBezTo>
                    <a:pt x="548" y="557"/>
                    <a:pt x="546" y="564"/>
                    <a:pt x="544" y="572"/>
                  </a:cubicBezTo>
                  <a:cubicBezTo>
                    <a:pt x="544" y="572"/>
                    <a:pt x="543" y="573"/>
                    <a:pt x="543" y="574"/>
                  </a:cubicBezTo>
                  <a:moveTo>
                    <a:pt x="485" y="588"/>
                  </a:moveTo>
                  <a:cubicBezTo>
                    <a:pt x="481" y="591"/>
                    <a:pt x="478" y="593"/>
                    <a:pt x="475" y="596"/>
                  </a:cubicBezTo>
                  <a:cubicBezTo>
                    <a:pt x="476" y="589"/>
                    <a:pt x="477" y="582"/>
                    <a:pt x="479" y="575"/>
                  </a:cubicBezTo>
                  <a:cubicBezTo>
                    <a:pt x="482" y="572"/>
                    <a:pt x="484" y="570"/>
                    <a:pt x="487" y="568"/>
                  </a:cubicBezTo>
                  <a:cubicBezTo>
                    <a:pt x="487" y="575"/>
                    <a:pt x="486" y="581"/>
                    <a:pt x="485" y="588"/>
                  </a:cubicBezTo>
                  <a:moveTo>
                    <a:pt x="444" y="370"/>
                  </a:moveTo>
                  <a:cubicBezTo>
                    <a:pt x="443" y="371"/>
                    <a:pt x="441" y="372"/>
                    <a:pt x="439" y="374"/>
                  </a:cubicBezTo>
                  <a:cubicBezTo>
                    <a:pt x="432" y="379"/>
                    <a:pt x="426" y="384"/>
                    <a:pt x="419" y="389"/>
                  </a:cubicBezTo>
                  <a:cubicBezTo>
                    <a:pt x="405" y="399"/>
                    <a:pt x="390" y="408"/>
                    <a:pt x="376" y="418"/>
                  </a:cubicBezTo>
                  <a:cubicBezTo>
                    <a:pt x="362" y="428"/>
                    <a:pt x="348" y="437"/>
                    <a:pt x="333" y="445"/>
                  </a:cubicBezTo>
                  <a:cubicBezTo>
                    <a:pt x="327" y="449"/>
                    <a:pt x="321" y="452"/>
                    <a:pt x="315" y="456"/>
                  </a:cubicBezTo>
                  <a:cubicBezTo>
                    <a:pt x="314" y="453"/>
                    <a:pt x="312" y="450"/>
                    <a:pt x="311" y="447"/>
                  </a:cubicBezTo>
                  <a:cubicBezTo>
                    <a:pt x="316" y="445"/>
                    <a:pt x="322" y="440"/>
                    <a:pt x="326" y="437"/>
                  </a:cubicBezTo>
                  <a:cubicBezTo>
                    <a:pt x="342" y="428"/>
                    <a:pt x="358" y="418"/>
                    <a:pt x="374" y="408"/>
                  </a:cubicBezTo>
                  <a:cubicBezTo>
                    <a:pt x="389" y="399"/>
                    <a:pt x="405" y="392"/>
                    <a:pt x="419" y="381"/>
                  </a:cubicBezTo>
                  <a:cubicBezTo>
                    <a:pt x="426" y="375"/>
                    <a:pt x="433" y="370"/>
                    <a:pt x="441" y="365"/>
                  </a:cubicBezTo>
                  <a:cubicBezTo>
                    <a:pt x="442" y="366"/>
                    <a:pt x="443" y="368"/>
                    <a:pt x="444" y="370"/>
                  </a:cubicBezTo>
                  <a:moveTo>
                    <a:pt x="434" y="365"/>
                  </a:moveTo>
                  <a:cubicBezTo>
                    <a:pt x="429" y="369"/>
                    <a:pt x="423" y="373"/>
                    <a:pt x="418" y="377"/>
                  </a:cubicBezTo>
                  <a:cubicBezTo>
                    <a:pt x="404" y="388"/>
                    <a:pt x="389" y="396"/>
                    <a:pt x="374" y="404"/>
                  </a:cubicBezTo>
                  <a:cubicBezTo>
                    <a:pt x="360" y="413"/>
                    <a:pt x="346" y="422"/>
                    <a:pt x="332" y="430"/>
                  </a:cubicBezTo>
                  <a:cubicBezTo>
                    <a:pt x="327" y="433"/>
                    <a:pt x="322" y="436"/>
                    <a:pt x="317" y="439"/>
                  </a:cubicBezTo>
                  <a:cubicBezTo>
                    <a:pt x="316" y="440"/>
                    <a:pt x="312" y="442"/>
                    <a:pt x="309" y="444"/>
                  </a:cubicBezTo>
                  <a:cubicBezTo>
                    <a:pt x="309" y="443"/>
                    <a:pt x="309" y="442"/>
                    <a:pt x="308" y="442"/>
                  </a:cubicBezTo>
                  <a:cubicBezTo>
                    <a:pt x="307" y="438"/>
                    <a:pt x="305" y="434"/>
                    <a:pt x="303" y="430"/>
                  </a:cubicBezTo>
                  <a:cubicBezTo>
                    <a:pt x="307" y="428"/>
                    <a:pt x="312" y="426"/>
                    <a:pt x="316" y="423"/>
                  </a:cubicBezTo>
                  <a:cubicBezTo>
                    <a:pt x="333" y="414"/>
                    <a:pt x="349" y="404"/>
                    <a:pt x="366" y="395"/>
                  </a:cubicBezTo>
                  <a:cubicBezTo>
                    <a:pt x="381" y="387"/>
                    <a:pt x="396" y="376"/>
                    <a:pt x="410" y="367"/>
                  </a:cubicBezTo>
                  <a:cubicBezTo>
                    <a:pt x="418" y="362"/>
                    <a:pt x="425" y="358"/>
                    <a:pt x="432" y="353"/>
                  </a:cubicBezTo>
                  <a:cubicBezTo>
                    <a:pt x="435" y="356"/>
                    <a:pt x="437" y="359"/>
                    <a:pt x="439" y="362"/>
                  </a:cubicBezTo>
                  <a:cubicBezTo>
                    <a:pt x="437" y="363"/>
                    <a:pt x="436" y="364"/>
                    <a:pt x="434" y="365"/>
                  </a:cubicBezTo>
                  <a:moveTo>
                    <a:pt x="325" y="454"/>
                  </a:moveTo>
                  <a:cubicBezTo>
                    <a:pt x="342" y="444"/>
                    <a:pt x="358" y="435"/>
                    <a:pt x="373" y="424"/>
                  </a:cubicBezTo>
                  <a:cubicBezTo>
                    <a:pt x="389" y="413"/>
                    <a:pt x="405" y="402"/>
                    <a:pt x="421" y="391"/>
                  </a:cubicBezTo>
                  <a:cubicBezTo>
                    <a:pt x="427" y="387"/>
                    <a:pt x="433" y="383"/>
                    <a:pt x="439" y="377"/>
                  </a:cubicBezTo>
                  <a:cubicBezTo>
                    <a:pt x="441" y="375"/>
                    <a:pt x="443" y="373"/>
                    <a:pt x="445" y="372"/>
                  </a:cubicBezTo>
                  <a:cubicBezTo>
                    <a:pt x="448" y="375"/>
                    <a:pt x="450" y="379"/>
                    <a:pt x="452" y="382"/>
                  </a:cubicBezTo>
                  <a:cubicBezTo>
                    <a:pt x="433" y="401"/>
                    <a:pt x="410" y="414"/>
                    <a:pt x="388" y="429"/>
                  </a:cubicBezTo>
                  <a:cubicBezTo>
                    <a:pt x="375" y="438"/>
                    <a:pt x="362" y="447"/>
                    <a:pt x="348" y="455"/>
                  </a:cubicBezTo>
                  <a:cubicBezTo>
                    <a:pt x="341" y="460"/>
                    <a:pt x="333" y="465"/>
                    <a:pt x="325" y="470"/>
                  </a:cubicBezTo>
                  <a:cubicBezTo>
                    <a:pt x="328" y="467"/>
                    <a:pt x="330" y="464"/>
                    <a:pt x="333" y="461"/>
                  </a:cubicBezTo>
                  <a:cubicBezTo>
                    <a:pt x="333" y="461"/>
                    <a:pt x="332" y="460"/>
                    <a:pt x="332" y="461"/>
                  </a:cubicBezTo>
                  <a:cubicBezTo>
                    <a:pt x="329" y="463"/>
                    <a:pt x="327" y="466"/>
                    <a:pt x="324" y="469"/>
                  </a:cubicBezTo>
                  <a:cubicBezTo>
                    <a:pt x="322" y="466"/>
                    <a:pt x="321" y="464"/>
                    <a:pt x="319" y="461"/>
                  </a:cubicBezTo>
                  <a:cubicBezTo>
                    <a:pt x="318" y="460"/>
                    <a:pt x="318" y="460"/>
                    <a:pt x="317" y="459"/>
                  </a:cubicBezTo>
                  <a:cubicBezTo>
                    <a:pt x="320" y="457"/>
                    <a:pt x="323" y="456"/>
                    <a:pt x="325" y="454"/>
                  </a:cubicBezTo>
                  <a:moveTo>
                    <a:pt x="356" y="454"/>
                  </a:moveTo>
                  <a:cubicBezTo>
                    <a:pt x="370" y="446"/>
                    <a:pt x="382" y="436"/>
                    <a:pt x="395" y="428"/>
                  </a:cubicBezTo>
                  <a:cubicBezTo>
                    <a:pt x="415" y="414"/>
                    <a:pt x="436" y="401"/>
                    <a:pt x="453" y="384"/>
                  </a:cubicBezTo>
                  <a:cubicBezTo>
                    <a:pt x="458" y="394"/>
                    <a:pt x="463" y="405"/>
                    <a:pt x="468" y="416"/>
                  </a:cubicBezTo>
                  <a:cubicBezTo>
                    <a:pt x="463" y="419"/>
                    <a:pt x="458" y="423"/>
                    <a:pt x="454" y="426"/>
                  </a:cubicBezTo>
                  <a:cubicBezTo>
                    <a:pt x="447" y="431"/>
                    <a:pt x="441" y="437"/>
                    <a:pt x="435" y="442"/>
                  </a:cubicBezTo>
                  <a:cubicBezTo>
                    <a:pt x="421" y="452"/>
                    <a:pt x="407" y="462"/>
                    <a:pt x="393" y="471"/>
                  </a:cubicBezTo>
                  <a:cubicBezTo>
                    <a:pt x="392" y="471"/>
                    <a:pt x="392" y="471"/>
                    <a:pt x="391" y="471"/>
                  </a:cubicBezTo>
                  <a:cubicBezTo>
                    <a:pt x="391" y="470"/>
                    <a:pt x="391" y="470"/>
                    <a:pt x="391" y="469"/>
                  </a:cubicBezTo>
                  <a:cubicBezTo>
                    <a:pt x="391" y="463"/>
                    <a:pt x="392" y="458"/>
                    <a:pt x="391" y="453"/>
                  </a:cubicBezTo>
                  <a:cubicBezTo>
                    <a:pt x="391" y="452"/>
                    <a:pt x="391" y="451"/>
                    <a:pt x="391" y="450"/>
                  </a:cubicBezTo>
                  <a:cubicBezTo>
                    <a:pt x="392" y="449"/>
                    <a:pt x="394" y="448"/>
                    <a:pt x="395" y="447"/>
                  </a:cubicBezTo>
                  <a:cubicBezTo>
                    <a:pt x="408" y="438"/>
                    <a:pt x="420" y="428"/>
                    <a:pt x="433" y="419"/>
                  </a:cubicBezTo>
                  <a:cubicBezTo>
                    <a:pt x="438" y="417"/>
                    <a:pt x="447" y="413"/>
                    <a:pt x="447" y="407"/>
                  </a:cubicBezTo>
                  <a:cubicBezTo>
                    <a:pt x="447" y="406"/>
                    <a:pt x="445" y="405"/>
                    <a:pt x="445" y="407"/>
                  </a:cubicBezTo>
                  <a:cubicBezTo>
                    <a:pt x="444" y="411"/>
                    <a:pt x="435" y="415"/>
                    <a:pt x="432" y="417"/>
                  </a:cubicBezTo>
                  <a:cubicBezTo>
                    <a:pt x="427" y="420"/>
                    <a:pt x="423" y="423"/>
                    <a:pt x="418" y="427"/>
                  </a:cubicBezTo>
                  <a:cubicBezTo>
                    <a:pt x="409" y="433"/>
                    <a:pt x="400" y="439"/>
                    <a:pt x="390" y="446"/>
                  </a:cubicBezTo>
                  <a:cubicBezTo>
                    <a:pt x="390" y="444"/>
                    <a:pt x="389" y="441"/>
                    <a:pt x="389" y="439"/>
                  </a:cubicBezTo>
                  <a:cubicBezTo>
                    <a:pt x="389" y="437"/>
                    <a:pt x="387" y="437"/>
                    <a:pt x="387" y="439"/>
                  </a:cubicBezTo>
                  <a:cubicBezTo>
                    <a:pt x="387" y="442"/>
                    <a:pt x="387" y="445"/>
                    <a:pt x="388" y="448"/>
                  </a:cubicBezTo>
                  <a:cubicBezTo>
                    <a:pt x="384" y="450"/>
                    <a:pt x="381" y="453"/>
                    <a:pt x="377" y="455"/>
                  </a:cubicBezTo>
                  <a:cubicBezTo>
                    <a:pt x="372" y="459"/>
                    <a:pt x="367" y="462"/>
                    <a:pt x="361" y="466"/>
                  </a:cubicBezTo>
                  <a:cubicBezTo>
                    <a:pt x="361" y="464"/>
                    <a:pt x="361" y="461"/>
                    <a:pt x="360" y="459"/>
                  </a:cubicBezTo>
                  <a:cubicBezTo>
                    <a:pt x="360" y="459"/>
                    <a:pt x="360" y="459"/>
                    <a:pt x="360" y="459"/>
                  </a:cubicBezTo>
                  <a:cubicBezTo>
                    <a:pt x="360" y="462"/>
                    <a:pt x="360" y="464"/>
                    <a:pt x="360" y="467"/>
                  </a:cubicBezTo>
                  <a:cubicBezTo>
                    <a:pt x="353" y="472"/>
                    <a:pt x="345" y="478"/>
                    <a:pt x="338" y="483"/>
                  </a:cubicBezTo>
                  <a:cubicBezTo>
                    <a:pt x="336" y="485"/>
                    <a:pt x="334" y="486"/>
                    <a:pt x="333" y="487"/>
                  </a:cubicBezTo>
                  <a:cubicBezTo>
                    <a:pt x="331" y="482"/>
                    <a:pt x="329" y="478"/>
                    <a:pt x="326" y="473"/>
                  </a:cubicBezTo>
                  <a:cubicBezTo>
                    <a:pt x="336" y="466"/>
                    <a:pt x="347" y="461"/>
                    <a:pt x="356" y="454"/>
                  </a:cubicBezTo>
                  <a:moveTo>
                    <a:pt x="488" y="564"/>
                  </a:moveTo>
                  <a:cubicBezTo>
                    <a:pt x="485" y="566"/>
                    <a:pt x="482" y="568"/>
                    <a:pt x="479" y="570"/>
                  </a:cubicBezTo>
                  <a:cubicBezTo>
                    <a:pt x="480" y="568"/>
                    <a:pt x="480" y="566"/>
                    <a:pt x="480" y="563"/>
                  </a:cubicBezTo>
                  <a:cubicBezTo>
                    <a:pt x="483" y="561"/>
                    <a:pt x="486" y="559"/>
                    <a:pt x="488" y="556"/>
                  </a:cubicBezTo>
                  <a:cubicBezTo>
                    <a:pt x="488" y="559"/>
                    <a:pt x="488" y="562"/>
                    <a:pt x="488" y="564"/>
                  </a:cubicBezTo>
                  <a:moveTo>
                    <a:pt x="481" y="558"/>
                  </a:moveTo>
                  <a:cubicBezTo>
                    <a:pt x="482" y="553"/>
                    <a:pt x="482" y="548"/>
                    <a:pt x="483" y="543"/>
                  </a:cubicBezTo>
                  <a:cubicBezTo>
                    <a:pt x="483" y="542"/>
                    <a:pt x="481" y="542"/>
                    <a:pt x="481" y="543"/>
                  </a:cubicBezTo>
                  <a:cubicBezTo>
                    <a:pt x="481" y="549"/>
                    <a:pt x="480" y="554"/>
                    <a:pt x="479" y="560"/>
                  </a:cubicBezTo>
                  <a:cubicBezTo>
                    <a:pt x="473" y="565"/>
                    <a:pt x="466" y="571"/>
                    <a:pt x="460" y="576"/>
                  </a:cubicBezTo>
                  <a:cubicBezTo>
                    <a:pt x="462" y="568"/>
                    <a:pt x="464" y="561"/>
                    <a:pt x="465" y="553"/>
                  </a:cubicBezTo>
                  <a:cubicBezTo>
                    <a:pt x="470" y="547"/>
                    <a:pt x="476" y="542"/>
                    <a:pt x="481" y="536"/>
                  </a:cubicBezTo>
                  <a:cubicBezTo>
                    <a:pt x="483" y="535"/>
                    <a:pt x="480" y="532"/>
                    <a:pt x="479" y="534"/>
                  </a:cubicBezTo>
                  <a:cubicBezTo>
                    <a:pt x="474" y="538"/>
                    <a:pt x="470" y="543"/>
                    <a:pt x="466" y="547"/>
                  </a:cubicBezTo>
                  <a:cubicBezTo>
                    <a:pt x="466" y="544"/>
                    <a:pt x="467" y="542"/>
                    <a:pt x="467" y="539"/>
                  </a:cubicBezTo>
                  <a:cubicBezTo>
                    <a:pt x="467" y="539"/>
                    <a:pt x="468" y="538"/>
                    <a:pt x="469" y="538"/>
                  </a:cubicBezTo>
                  <a:cubicBezTo>
                    <a:pt x="475" y="532"/>
                    <a:pt x="479" y="526"/>
                    <a:pt x="485" y="520"/>
                  </a:cubicBezTo>
                  <a:cubicBezTo>
                    <a:pt x="486" y="519"/>
                    <a:pt x="484" y="517"/>
                    <a:pt x="483" y="518"/>
                  </a:cubicBezTo>
                  <a:cubicBezTo>
                    <a:pt x="478" y="524"/>
                    <a:pt x="473" y="530"/>
                    <a:pt x="467" y="536"/>
                  </a:cubicBezTo>
                  <a:cubicBezTo>
                    <a:pt x="467" y="532"/>
                    <a:pt x="467" y="529"/>
                    <a:pt x="467" y="525"/>
                  </a:cubicBezTo>
                  <a:cubicBezTo>
                    <a:pt x="467" y="523"/>
                    <a:pt x="465" y="523"/>
                    <a:pt x="465" y="525"/>
                  </a:cubicBezTo>
                  <a:cubicBezTo>
                    <a:pt x="465" y="529"/>
                    <a:pt x="464" y="534"/>
                    <a:pt x="464" y="538"/>
                  </a:cubicBezTo>
                  <a:cubicBezTo>
                    <a:pt x="458" y="542"/>
                    <a:pt x="452" y="546"/>
                    <a:pt x="446" y="550"/>
                  </a:cubicBezTo>
                  <a:cubicBezTo>
                    <a:pt x="438" y="555"/>
                    <a:pt x="430" y="561"/>
                    <a:pt x="422" y="567"/>
                  </a:cubicBezTo>
                  <a:cubicBezTo>
                    <a:pt x="424" y="559"/>
                    <a:pt x="425" y="551"/>
                    <a:pt x="427" y="543"/>
                  </a:cubicBezTo>
                  <a:cubicBezTo>
                    <a:pt x="444" y="531"/>
                    <a:pt x="461" y="518"/>
                    <a:pt x="479" y="508"/>
                  </a:cubicBezTo>
                  <a:cubicBezTo>
                    <a:pt x="480" y="507"/>
                    <a:pt x="479" y="505"/>
                    <a:pt x="477" y="506"/>
                  </a:cubicBezTo>
                  <a:cubicBezTo>
                    <a:pt x="460" y="516"/>
                    <a:pt x="444" y="527"/>
                    <a:pt x="428" y="539"/>
                  </a:cubicBezTo>
                  <a:cubicBezTo>
                    <a:pt x="428" y="539"/>
                    <a:pt x="428" y="538"/>
                    <a:pt x="428" y="538"/>
                  </a:cubicBezTo>
                  <a:cubicBezTo>
                    <a:pt x="438" y="529"/>
                    <a:pt x="449" y="521"/>
                    <a:pt x="460" y="512"/>
                  </a:cubicBezTo>
                  <a:cubicBezTo>
                    <a:pt x="467" y="506"/>
                    <a:pt x="476" y="500"/>
                    <a:pt x="483" y="494"/>
                  </a:cubicBezTo>
                  <a:cubicBezTo>
                    <a:pt x="484" y="497"/>
                    <a:pt x="484" y="501"/>
                    <a:pt x="485" y="505"/>
                  </a:cubicBezTo>
                  <a:cubicBezTo>
                    <a:pt x="487" y="521"/>
                    <a:pt x="488" y="536"/>
                    <a:pt x="488" y="552"/>
                  </a:cubicBezTo>
                  <a:cubicBezTo>
                    <a:pt x="486" y="554"/>
                    <a:pt x="483" y="556"/>
                    <a:pt x="481" y="558"/>
                  </a:cubicBezTo>
                  <a:moveTo>
                    <a:pt x="353" y="642"/>
                  </a:moveTo>
                  <a:cubicBezTo>
                    <a:pt x="351" y="644"/>
                    <a:pt x="349" y="646"/>
                    <a:pt x="347" y="649"/>
                  </a:cubicBezTo>
                  <a:cubicBezTo>
                    <a:pt x="348" y="646"/>
                    <a:pt x="349" y="643"/>
                    <a:pt x="350" y="641"/>
                  </a:cubicBezTo>
                  <a:cubicBezTo>
                    <a:pt x="356" y="636"/>
                    <a:pt x="362" y="631"/>
                    <a:pt x="369" y="626"/>
                  </a:cubicBezTo>
                  <a:cubicBezTo>
                    <a:pt x="368" y="628"/>
                    <a:pt x="368" y="630"/>
                    <a:pt x="367" y="632"/>
                  </a:cubicBezTo>
                  <a:cubicBezTo>
                    <a:pt x="366" y="636"/>
                    <a:pt x="365" y="640"/>
                    <a:pt x="364" y="644"/>
                  </a:cubicBezTo>
                  <a:cubicBezTo>
                    <a:pt x="361" y="645"/>
                    <a:pt x="359" y="647"/>
                    <a:pt x="356" y="649"/>
                  </a:cubicBezTo>
                  <a:cubicBezTo>
                    <a:pt x="354" y="651"/>
                    <a:pt x="350" y="652"/>
                    <a:pt x="348" y="654"/>
                  </a:cubicBezTo>
                  <a:cubicBezTo>
                    <a:pt x="347" y="655"/>
                    <a:pt x="348" y="656"/>
                    <a:pt x="344" y="657"/>
                  </a:cubicBezTo>
                  <a:cubicBezTo>
                    <a:pt x="344" y="657"/>
                    <a:pt x="344" y="657"/>
                    <a:pt x="344" y="657"/>
                  </a:cubicBezTo>
                  <a:cubicBezTo>
                    <a:pt x="348" y="652"/>
                    <a:pt x="350" y="647"/>
                    <a:pt x="354" y="644"/>
                  </a:cubicBezTo>
                  <a:cubicBezTo>
                    <a:pt x="355" y="643"/>
                    <a:pt x="354" y="642"/>
                    <a:pt x="353" y="642"/>
                  </a:cubicBezTo>
                  <a:moveTo>
                    <a:pt x="360" y="627"/>
                  </a:moveTo>
                  <a:cubicBezTo>
                    <a:pt x="360" y="627"/>
                    <a:pt x="360" y="627"/>
                    <a:pt x="360" y="627"/>
                  </a:cubicBezTo>
                  <a:cubicBezTo>
                    <a:pt x="358" y="628"/>
                    <a:pt x="355" y="629"/>
                    <a:pt x="353" y="631"/>
                  </a:cubicBezTo>
                  <a:cubicBezTo>
                    <a:pt x="355" y="626"/>
                    <a:pt x="356" y="620"/>
                    <a:pt x="357" y="615"/>
                  </a:cubicBezTo>
                  <a:cubicBezTo>
                    <a:pt x="362" y="612"/>
                    <a:pt x="368" y="608"/>
                    <a:pt x="374" y="604"/>
                  </a:cubicBezTo>
                  <a:cubicBezTo>
                    <a:pt x="373" y="610"/>
                    <a:pt x="372" y="615"/>
                    <a:pt x="370" y="620"/>
                  </a:cubicBezTo>
                  <a:cubicBezTo>
                    <a:pt x="365" y="624"/>
                    <a:pt x="361" y="628"/>
                    <a:pt x="356" y="631"/>
                  </a:cubicBezTo>
                  <a:cubicBezTo>
                    <a:pt x="354" y="632"/>
                    <a:pt x="353" y="633"/>
                    <a:pt x="352" y="634"/>
                  </a:cubicBezTo>
                  <a:cubicBezTo>
                    <a:pt x="352" y="634"/>
                    <a:pt x="352" y="634"/>
                    <a:pt x="352" y="633"/>
                  </a:cubicBezTo>
                  <a:cubicBezTo>
                    <a:pt x="355" y="631"/>
                    <a:pt x="358" y="629"/>
                    <a:pt x="360" y="627"/>
                  </a:cubicBezTo>
                  <a:moveTo>
                    <a:pt x="350" y="615"/>
                  </a:moveTo>
                  <a:cubicBezTo>
                    <a:pt x="350" y="614"/>
                    <a:pt x="350" y="613"/>
                    <a:pt x="349" y="611"/>
                  </a:cubicBezTo>
                  <a:cubicBezTo>
                    <a:pt x="349" y="611"/>
                    <a:pt x="349" y="611"/>
                    <a:pt x="349" y="610"/>
                  </a:cubicBezTo>
                  <a:cubicBezTo>
                    <a:pt x="351" y="609"/>
                    <a:pt x="354" y="607"/>
                    <a:pt x="356" y="605"/>
                  </a:cubicBezTo>
                  <a:cubicBezTo>
                    <a:pt x="355" y="608"/>
                    <a:pt x="354" y="610"/>
                    <a:pt x="354" y="613"/>
                  </a:cubicBezTo>
                  <a:cubicBezTo>
                    <a:pt x="352" y="614"/>
                    <a:pt x="351" y="614"/>
                    <a:pt x="350" y="615"/>
                  </a:cubicBezTo>
                  <a:moveTo>
                    <a:pt x="365" y="494"/>
                  </a:moveTo>
                  <a:cubicBezTo>
                    <a:pt x="373" y="488"/>
                    <a:pt x="381" y="483"/>
                    <a:pt x="389" y="478"/>
                  </a:cubicBezTo>
                  <a:cubicBezTo>
                    <a:pt x="389" y="482"/>
                    <a:pt x="389" y="486"/>
                    <a:pt x="389" y="491"/>
                  </a:cubicBezTo>
                  <a:cubicBezTo>
                    <a:pt x="381" y="497"/>
                    <a:pt x="373" y="502"/>
                    <a:pt x="365" y="508"/>
                  </a:cubicBezTo>
                  <a:cubicBezTo>
                    <a:pt x="365" y="504"/>
                    <a:pt x="365" y="499"/>
                    <a:pt x="365" y="494"/>
                  </a:cubicBezTo>
                  <a:moveTo>
                    <a:pt x="411" y="501"/>
                  </a:moveTo>
                  <a:cubicBezTo>
                    <a:pt x="416" y="498"/>
                    <a:pt x="420" y="494"/>
                    <a:pt x="425" y="491"/>
                  </a:cubicBezTo>
                  <a:cubicBezTo>
                    <a:pt x="425" y="493"/>
                    <a:pt x="425" y="496"/>
                    <a:pt x="425" y="499"/>
                  </a:cubicBezTo>
                  <a:cubicBezTo>
                    <a:pt x="425" y="500"/>
                    <a:pt x="425" y="501"/>
                    <a:pt x="425" y="502"/>
                  </a:cubicBezTo>
                  <a:cubicBezTo>
                    <a:pt x="420" y="506"/>
                    <a:pt x="415" y="510"/>
                    <a:pt x="410" y="513"/>
                  </a:cubicBezTo>
                  <a:cubicBezTo>
                    <a:pt x="402" y="519"/>
                    <a:pt x="395" y="525"/>
                    <a:pt x="387" y="531"/>
                  </a:cubicBezTo>
                  <a:cubicBezTo>
                    <a:pt x="387" y="530"/>
                    <a:pt x="387" y="528"/>
                    <a:pt x="388" y="527"/>
                  </a:cubicBezTo>
                  <a:cubicBezTo>
                    <a:pt x="388" y="524"/>
                    <a:pt x="388" y="522"/>
                    <a:pt x="389" y="520"/>
                  </a:cubicBezTo>
                  <a:cubicBezTo>
                    <a:pt x="396" y="514"/>
                    <a:pt x="404" y="508"/>
                    <a:pt x="411" y="501"/>
                  </a:cubicBezTo>
                  <a:moveTo>
                    <a:pt x="471" y="424"/>
                  </a:moveTo>
                  <a:cubicBezTo>
                    <a:pt x="457" y="438"/>
                    <a:pt x="441" y="451"/>
                    <a:pt x="426" y="463"/>
                  </a:cubicBezTo>
                  <a:cubicBezTo>
                    <a:pt x="426" y="462"/>
                    <a:pt x="425" y="462"/>
                    <a:pt x="425" y="461"/>
                  </a:cubicBezTo>
                  <a:cubicBezTo>
                    <a:pt x="425" y="459"/>
                    <a:pt x="423" y="459"/>
                    <a:pt x="423" y="461"/>
                  </a:cubicBezTo>
                  <a:cubicBezTo>
                    <a:pt x="423" y="462"/>
                    <a:pt x="423" y="464"/>
                    <a:pt x="423" y="465"/>
                  </a:cubicBezTo>
                  <a:cubicBezTo>
                    <a:pt x="414" y="472"/>
                    <a:pt x="404" y="479"/>
                    <a:pt x="395" y="486"/>
                  </a:cubicBezTo>
                  <a:cubicBezTo>
                    <a:pt x="394" y="487"/>
                    <a:pt x="393" y="488"/>
                    <a:pt x="392" y="489"/>
                  </a:cubicBezTo>
                  <a:cubicBezTo>
                    <a:pt x="392" y="484"/>
                    <a:pt x="392" y="480"/>
                    <a:pt x="392" y="476"/>
                  </a:cubicBezTo>
                  <a:cubicBezTo>
                    <a:pt x="394" y="474"/>
                    <a:pt x="396" y="473"/>
                    <a:pt x="398" y="472"/>
                  </a:cubicBezTo>
                  <a:cubicBezTo>
                    <a:pt x="411" y="463"/>
                    <a:pt x="424" y="454"/>
                    <a:pt x="436" y="444"/>
                  </a:cubicBezTo>
                  <a:cubicBezTo>
                    <a:pt x="443" y="439"/>
                    <a:pt x="449" y="433"/>
                    <a:pt x="455" y="428"/>
                  </a:cubicBezTo>
                  <a:cubicBezTo>
                    <a:pt x="459" y="424"/>
                    <a:pt x="464" y="421"/>
                    <a:pt x="468" y="417"/>
                  </a:cubicBezTo>
                  <a:cubicBezTo>
                    <a:pt x="469" y="420"/>
                    <a:pt x="470" y="422"/>
                    <a:pt x="471" y="424"/>
                  </a:cubicBezTo>
                  <a:moveTo>
                    <a:pt x="477" y="478"/>
                  </a:moveTo>
                  <a:cubicBezTo>
                    <a:pt x="469" y="490"/>
                    <a:pt x="456" y="497"/>
                    <a:pt x="445" y="505"/>
                  </a:cubicBezTo>
                  <a:cubicBezTo>
                    <a:pt x="439" y="509"/>
                    <a:pt x="434" y="513"/>
                    <a:pt x="429" y="517"/>
                  </a:cubicBezTo>
                  <a:cubicBezTo>
                    <a:pt x="428" y="512"/>
                    <a:pt x="428" y="507"/>
                    <a:pt x="428" y="503"/>
                  </a:cubicBezTo>
                  <a:cubicBezTo>
                    <a:pt x="436" y="496"/>
                    <a:pt x="444" y="489"/>
                    <a:pt x="453" y="483"/>
                  </a:cubicBezTo>
                  <a:cubicBezTo>
                    <a:pt x="458" y="479"/>
                    <a:pt x="463" y="476"/>
                    <a:pt x="467" y="472"/>
                  </a:cubicBezTo>
                  <a:cubicBezTo>
                    <a:pt x="471" y="469"/>
                    <a:pt x="474" y="465"/>
                    <a:pt x="478" y="462"/>
                  </a:cubicBezTo>
                  <a:cubicBezTo>
                    <a:pt x="480" y="472"/>
                    <a:pt x="481" y="481"/>
                    <a:pt x="483" y="491"/>
                  </a:cubicBezTo>
                  <a:cubicBezTo>
                    <a:pt x="475" y="498"/>
                    <a:pt x="466" y="504"/>
                    <a:pt x="458" y="510"/>
                  </a:cubicBezTo>
                  <a:cubicBezTo>
                    <a:pt x="449" y="517"/>
                    <a:pt x="439" y="525"/>
                    <a:pt x="430" y="532"/>
                  </a:cubicBezTo>
                  <a:cubicBezTo>
                    <a:pt x="430" y="528"/>
                    <a:pt x="429" y="524"/>
                    <a:pt x="429" y="520"/>
                  </a:cubicBezTo>
                  <a:cubicBezTo>
                    <a:pt x="432" y="518"/>
                    <a:pt x="435" y="516"/>
                    <a:pt x="438" y="513"/>
                  </a:cubicBezTo>
                  <a:cubicBezTo>
                    <a:pt x="452" y="503"/>
                    <a:pt x="469" y="494"/>
                    <a:pt x="479" y="480"/>
                  </a:cubicBezTo>
                  <a:cubicBezTo>
                    <a:pt x="480" y="478"/>
                    <a:pt x="478" y="477"/>
                    <a:pt x="477" y="478"/>
                  </a:cubicBezTo>
                  <a:moveTo>
                    <a:pt x="428" y="528"/>
                  </a:moveTo>
                  <a:cubicBezTo>
                    <a:pt x="427" y="527"/>
                    <a:pt x="427" y="528"/>
                    <a:pt x="427" y="529"/>
                  </a:cubicBezTo>
                  <a:cubicBezTo>
                    <a:pt x="426" y="531"/>
                    <a:pt x="426" y="534"/>
                    <a:pt x="425" y="536"/>
                  </a:cubicBezTo>
                  <a:cubicBezTo>
                    <a:pt x="421" y="539"/>
                    <a:pt x="418" y="542"/>
                    <a:pt x="414" y="545"/>
                  </a:cubicBezTo>
                  <a:cubicBezTo>
                    <a:pt x="412" y="547"/>
                    <a:pt x="409" y="549"/>
                    <a:pt x="406" y="551"/>
                  </a:cubicBezTo>
                  <a:cubicBezTo>
                    <a:pt x="407" y="546"/>
                    <a:pt x="408" y="541"/>
                    <a:pt x="408" y="536"/>
                  </a:cubicBezTo>
                  <a:cubicBezTo>
                    <a:pt x="414" y="531"/>
                    <a:pt x="421" y="527"/>
                    <a:pt x="427" y="522"/>
                  </a:cubicBezTo>
                  <a:cubicBezTo>
                    <a:pt x="427" y="524"/>
                    <a:pt x="428" y="526"/>
                    <a:pt x="428" y="528"/>
                  </a:cubicBezTo>
                  <a:moveTo>
                    <a:pt x="438" y="560"/>
                  </a:moveTo>
                  <a:cubicBezTo>
                    <a:pt x="442" y="556"/>
                    <a:pt x="447" y="553"/>
                    <a:pt x="452" y="550"/>
                  </a:cubicBezTo>
                  <a:cubicBezTo>
                    <a:pt x="456" y="547"/>
                    <a:pt x="460" y="544"/>
                    <a:pt x="464" y="542"/>
                  </a:cubicBezTo>
                  <a:cubicBezTo>
                    <a:pt x="463" y="544"/>
                    <a:pt x="463" y="547"/>
                    <a:pt x="462" y="550"/>
                  </a:cubicBezTo>
                  <a:cubicBezTo>
                    <a:pt x="455" y="557"/>
                    <a:pt x="448" y="564"/>
                    <a:pt x="441" y="570"/>
                  </a:cubicBezTo>
                  <a:cubicBezTo>
                    <a:pt x="439" y="571"/>
                    <a:pt x="438" y="572"/>
                    <a:pt x="437" y="573"/>
                  </a:cubicBezTo>
                  <a:cubicBezTo>
                    <a:pt x="437" y="569"/>
                    <a:pt x="438" y="565"/>
                    <a:pt x="440" y="561"/>
                  </a:cubicBezTo>
                  <a:cubicBezTo>
                    <a:pt x="440" y="560"/>
                    <a:pt x="439" y="559"/>
                    <a:pt x="438" y="560"/>
                  </a:cubicBezTo>
                  <a:moveTo>
                    <a:pt x="436" y="561"/>
                  </a:moveTo>
                  <a:cubicBezTo>
                    <a:pt x="435" y="566"/>
                    <a:pt x="434" y="571"/>
                    <a:pt x="432" y="576"/>
                  </a:cubicBezTo>
                  <a:cubicBezTo>
                    <a:pt x="427" y="580"/>
                    <a:pt x="422" y="583"/>
                    <a:pt x="417" y="587"/>
                  </a:cubicBezTo>
                  <a:cubicBezTo>
                    <a:pt x="418" y="585"/>
                    <a:pt x="418" y="584"/>
                    <a:pt x="418" y="583"/>
                  </a:cubicBezTo>
                  <a:cubicBezTo>
                    <a:pt x="419" y="579"/>
                    <a:pt x="420" y="576"/>
                    <a:pt x="421" y="572"/>
                  </a:cubicBezTo>
                  <a:cubicBezTo>
                    <a:pt x="426" y="568"/>
                    <a:pt x="431" y="564"/>
                    <a:pt x="437" y="560"/>
                  </a:cubicBezTo>
                  <a:cubicBezTo>
                    <a:pt x="437" y="560"/>
                    <a:pt x="437" y="560"/>
                    <a:pt x="436" y="561"/>
                  </a:cubicBezTo>
                  <a:moveTo>
                    <a:pt x="419" y="570"/>
                  </a:moveTo>
                  <a:cubicBezTo>
                    <a:pt x="414" y="573"/>
                    <a:pt x="409" y="576"/>
                    <a:pt x="405" y="580"/>
                  </a:cubicBezTo>
                  <a:cubicBezTo>
                    <a:pt x="403" y="581"/>
                    <a:pt x="401" y="582"/>
                    <a:pt x="399" y="583"/>
                  </a:cubicBezTo>
                  <a:cubicBezTo>
                    <a:pt x="401" y="575"/>
                    <a:pt x="403" y="568"/>
                    <a:pt x="405" y="560"/>
                  </a:cubicBezTo>
                  <a:cubicBezTo>
                    <a:pt x="411" y="555"/>
                    <a:pt x="417" y="551"/>
                    <a:pt x="423" y="546"/>
                  </a:cubicBezTo>
                  <a:cubicBezTo>
                    <a:pt x="422" y="554"/>
                    <a:pt x="421" y="562"/>
                    <a:pt x="419" y="570"/>
                  </a:cubicBezTo>
                  <a:moveTo>
                    <a:pt x="347" y="578"/>
                  </a:moveTo>
                  <a:cubicBezTo>
                    <a:pt x="352" y="577"/>
                    <a:pt x="359" y="572"/>
                    <a:pt x="363" y="570"/>
                  </a:cubicBezTo>
                  <a:cubicBezTo>
                    <a:pt x="369" y="566"/>
                    <a:pt x="375" y="562"/>
                    <a:pt x="380" y="557"/>
                  </a:cubicBezTo>
                  <a:cubicBezTo>
                    <a:pt x="380" y="562"/>
                    <a:pt x="379" y="566"/>
                    <a:pt x="379" y="570"/>
                  </a:cubicBezTo>
                  <a:cubicBezTo>
                    <a:pt x="375" y="573"/>
                    <a:pt x="371" y="576"/>
                    <a:pt x="366" y="579"/>
                  </a:cubicBezTo>
                  <a:cubicBezTo>
                    <a:pt x="364" y="581"/>
                    <a:pt x="361" y="583"/>
                    <a:pt x="358" y="585"/>
                  </a:cubicBezTo>
                  <a:cubicBezTo>
                    <a:pt x="358" y="585"/>
                    <a:pt x="357" y="586"/>
                    <a:pt x="356" y="587"/>
                  </a:cubicBezTo>
                  <a:cubicBezTo>
                    <a:pt x="354" y="589"/>
                    <a:pt x="351" y="590"/>
                    <a:pt x="348" y="592"/>
                  </a:cubicBezTo>
                  <a:cubicBezTo>
                    <a:pt x="348" y="587"/>
                    <a:pt x="348" y="582"/>
                    <a:pt x="347" y="578"/>
                  </a:cubicBezTo>
                  <a:moveTo>
                    <a:pt x="378" y="575"/>
                  </a:moveTo>
                  <a:cubicBezTo>
                    <a:pt x="378" y="575"/>
                    <a:pt x="378" y="576"/>
                    <a:pt x="378" y="576"/>
                  </a:cubicBezTo>
                  <a:cubicBezTo>
                    <a:pt x="373" y="580"/>
                    <a:pt x="367" y="584"/>
                    <a:pt x="362" y="588"/>
                  </a:cubicBezTo>
                  <a:cubicBezTo>
                    <a:pt x="361" y="588"/>
                    <a:pt x="361" y="589"/>
                    <a:pt x="360" y="589"/>
                  </a:cubicBezTo>
                  <a:cubicBezTo>
                    <a:pt x="360" y="589"/>
                    <a:pt x="360" y="588"/>
                    <a:pt x="360" y="588"/>
                  </a:cubicBezTo>
                  <a:cubicBezTo>
                    <a:pt x="362" y="587"/>
                    <a:pt x="364" y="586"/>
                    <a:pt x="366" y="584"/>
                  </a:cubicBezTo>
                  <a:cubicBezTo>
                    <a:pt x="370" y="581"/>
                    <a:pt x="374" y="578"/>
                    <a:pt x="378" y="575"/>
                  </a:cubicBezTo>
                  <a:moveTo>
                    <a:pt x="359" y="604"/>
                  </a:moveTo>
                  <a:cubicBezTo>
                    <a:pt x="359" y="603"/>
                    <a:pt x="359" y="602"/>
                    <a:pt x="360" y="602"/>
                  </a:cubicBezTo>
                  <a:cubicBezTo>
                    <a:pt x="360" y="601"/>
                    <a:pt x="361" y="600"/>
                    <a:pt x="362" y="599"/>
                  </a:cubicBezTo>
                  <a:cubicBezTo>
                    <a:pt x="363" y="599"/>
                    <a:pt x="362" y="598"/>
                    <a:pt x="362" y="599"/>
                  </a:cubicBezTo>
                  <a:cubicBezTo>
                    <a:pt x="361" y="599"/>
                    <a:pt x="360" y="600"/>
                    <a:pt x="360" y="600"/>
                  </a:cubicBezTo>
                  <a:cubicBezTo>
                    <a:pt x="360" y="598"/>
                    <a:pt x="361" y="595"/>
                    <a:pt x="361" y="592"/>
                  </a:cubicBezTo>
                  <a:cubicBezTo>
                    <a:pt x="363" y="591"/>
                    <a:pt x="364" y="590"/>
                    <a:pt x="366" y="589"/>
                  </a:cubicBezTo>
                  <a:cubicBezTo>
                    <a:pt x="370" y="586"/>
                    <a:pt x="374" y="583"/>
                    <a:pt x="378" y="581"/>
                  </a:cubicBezTo>
                  <a:cubicBezTo>
                    <a:pt x="377" y="587"/>
                    <a:pt x="376" y="593"/>
                    <a:pt x="375" y="599"/>
                  </a:cubicBezTo>
                  <a:cubicBezTo>
                    <a:pt x="369" y="603"/>
                    <a:pt x="363" y="607"/>
                    <a:pt x="358" y="610"/>
                  </a:cubicBezTo>
                  <a:cubicBezTo>
                    <a:pt x="358" y="608"/>
                    <a:pt x="359" y="606"/>
                    <a:pt x="359" y="604"/>
                  </a:cubicBezTo>
                  <a:moveTo>
                    <a:pt x="377" y="602"/>
                  </a:moveTo>
                  <a:cubicBezTo>
                    <a:pt x="383" y="598"/>
                    <a:pt x="389" y="594"/>
                    <a:pt x="394" y="591"/>
                  </a:cubicBezTo>
                  <a:cubicBezTo>
                    <a:pt x="393" y="596"/>
                    <a:pt x="391" y="601"/>
                    <a:pt x="390" y="606"/>
                  </a:cubicBezTo>
                  <a:cubicBezTo>
                    <a:pt x="385" y="609"/>
                    <a:pt x="380" y="613"/>
                    <a:pt x="374" y="617"/>
                  </a:cubicBezTo>
                  <a:cubicBezTo>
                    <a:pt x="376" y="612"/>
                    <a:pt x="377" y="607"/>
                    <a:pt x="377" y="602"/>
                  </a:cubicBezTo>
                  <a:moveTo>
                    <a:pt x="378" y="597"/>
                  </a:moveTo>
                  <a:cubicBezTo>
                    <a:pt x="378" y="596"/>
                    <a:pt x="378" y="595"/>
                    <a:pt x="379" y="593"/>
                  </a:cubicBezTo>
                  <a:cubicBezTo>
                    <a:pt x="379" y="588"/>
                    <a:pt x="380" y="583"/>
                    <a:pt x="380" y="579"/>
                  </a:cubicBezTo>
                  <a:cubicBezTo>
                    <a:pt x="387" y="573"/>
                    <a:pt x="394" y="568"/>
                    <a:pt x="401" y="563"/>
                  </a:cubicBezTo>
                  <a:cubicBezTo>
                    <a:pt x="399" y="570"/>
                    <a:pt x="397" y="578"/>
                    <a:pt x="395" y="586"/>
                  </a:cubicBezTo>
                  <a:cubicBezTo>
                    <a:pt x="390" y="590"/>
                    <a:pt x="384" y="593"/>
                    <a:pt x="378" y="597"/>
                  </a:cubicBezTo>
                  <a:moveTo>
                    <a:pt x="382" y="568"/>
                  </a:moveTo>
                  <a:cubicBezTo>
                    <a:pt x="382" y="565"/>
                    <a:pt x="382" y="562"/>
                    <a:pt x="382" y="559"/>
                  </a:cubicBezTo>
                  <a:cubicBezTo>
                    <a:pt x="383" y="559"/>
                    <a:pt x="383" y="559"/>
                    <a:pt x="383" y="559"/>
                  </a:cubicBezTo>
                  <a:cubicBezTo>
                    <a:pt x="383" y="558"/>
                    <a:pt x="383" y="557"/>
                    <a:pt x="383" y="555"/>
                  </a:cubicBezTo>
                  <a:cubicBezTo>
                    <a:pt x="384" y="554"/>
                    <a:pt x="385" y="554"/>
                    <a:pt x="386" y="553"/>
                  </a:cubicBezTo>
                  <a:cubicBezTo>
                    <a:pt x="393" y="548"/>
                    <a:pt x="399" y="543"/>
                    <a:pt x="405" y="538"/>
                  </a:cubicBezTo>
                  <a:cubicBezTo>
                    <a:pt x="405" y="543"/>
                    <a:pt x="404" y="549"/>
                    <a:pt x="403" y="554"/>
                  </a:cubicBezTo>
                  <a:cubicBezTo>
                    <a:pt x="396" y="559"/>
                    <a:pt x="389" y="563"/>
                    <a:pt x="382" y="568"/>
                  </a:cubicBezTo>
                  <a:moveTo>
                    <a:pt x="398" y="588"/>
                  </a:moveTo>
                  <a:cubicBezTo>
                    <a:pt x="402" y="585"/>
                    <a:pt x="406" y="583"/>
                    <a:pt x="409" y="580"/>
                  </a:cubicBezTo>
                  <a:cubicBezTo>
                    <a:pt x="412" y="578"/>
                    <a:pt x="415" y="577"/>
                    <a:pt x="417" y="575"/>
                  </a:cubicBezTo>
                  <a:cubicBezTo>
                    <a:pt x="417" y="575"/>
                    <a:pt x="417" y="576"/>
                    <a:pt x="417" y="576"/>
                  </a:cubicBezTo>
                  <a:cubicBezTo>
                    <a:pt x="416" y="581"/>
                    <a:pt x="414" y="585"/>
                    <a:pt x="413" y="589"/>
                  </a:cubicBezTo>
                  <a:cubicBezTo>
                    <a:pt x="408" y="593"/>
                    <a:pt x="403" y="597"/>
                    <a:pt x="397" y="600"/>
                  </a:cubicBezTo>
                  <a:cubicBezTo>
                    <a:pt x="396" y="601"/>
                    <a:pt x="395" y="602"/>
                    <a:pt x="394" y="603"/>
                  </a:cubicBezTo>
                  <a:cubicBezTo>
                    <a:pt x="396" y="598"/>
                    <a:pt x="397" y="593"/>
                    <a:pt x="398" y="588"/>
                  </a:cubicBezTo>
                  <a:moveTo>
                    <a:pt x="409" y="531"/>
                  </a:moveTo>
                  <a:cubicBezTo>
                    <a:pt x="409" y="527"/>
                    <a:pt x="409" y="522"/>
                    <a:pt x="409" y="518"/>
                  </a:cubicBezTo>
                  <a:cubicBezTo>
                    <a:pt x="414" y="514"/>
                    <a:pt x="420" y="509"/>
                    <a:pt x="425" y="505"/>
                  </a:cubicBezTo>
                  <a:cubicBezTo>
                    <a:pt x="425" y="510"/>
                    <a:pt x="426" y="514"/>
                    <a:pt x="426" y="518"/>
                  </a:cubicBezTo>
                  <a:cubicBezTo>
                    <a:pt x="421" y="523"/>
                    <a:pt x="415" y="527"/>
                    <a:pt x="409" y="531"/>
                  </a:cubicBezTo>
                  <a:moveTo>
                    <a:pt x="402" y="485"/>
                  </a:moveTo>
                  <a:cubicBezTo>
                    <a:pt x="409" y="480"/>
                    <a:pt x="416" y="474"/>
                    <a:pt x="423" y="469"/>
                  </a:cubicBezTo>
                  <a:cubicBezTo>
                    <a:pt x="424" y="472"/>
                    <a:pt x="424" y="474"/>
                    <a:pt x="425" y="477"/>
                  </a:cubicBezTo>
                  <a:cubicBezTo>
                    <a:pt x="425" y="480"/>
                    <a:pt x="425" y="484"/>
                    <a:pt x="425" y="487"/>
                  </a:cubicBezTo>
                  <a:cubicBezTo>
                    <a:pt x="420" y="490"/>
                    <a:pt x="415" y="494"/>
                    <a:pt x="410" y="498"/>
                  </a:cubicBezTo>
                  <a:cubicBezTo>
                    <a:pt x="403" y="504"/>
                    <a:pt x="396" y="509"/>
                    <a:pt x="389" y="514"/>
                  </a:cubicBezTo>
                  <a:cubicBezTo>
                    <a:pt x="390" y="509"/>
                    <a:pt x="391" y="504"/>
                    <a:pt x="391" y="499"/>
                  </a:cubicBezTo>
                  <a:cubicBezTo>
                    <a:pt x="391" y="497"/>
                    <a:pt x="391" y="495"/>
                    <a:pt x="391" y="493"/>
                  </a:cubicBezTo>
                  <a:cubicBezTo>
                    <a:pt x="395" y="491"/>
                    <a:pt x="399" y="488"/>
                    <a:pt x="402" y="485"/>
                  </a:cubicBezTo>
                  <a:moveTo>
                    <a:pt x="407" y="520"/>
                  </a:moveTo>
                  <a:cubicBezTo>
                    <a:pt x="407" y="524"/>
                    <a:pt x="406" y="529"/>
                    <a:pt x="406" y="534"/>
                  </a:cubicBezTo>
                  <a:cubicBezTo>
                    <a:pt x="398" y="539"/>
                    <a:pt x="391" y="545"/>
                    <a:pt x="383" y="551"/>
                  </a:cubicBezTo>
                  <a:cubicBezTo>
                    <a:pt x="384" y="546"/>
                    <a:pt x="385" y="541"/>
                    <a:pt x="386" y="536"/>
                  </a:cubicBezTo>
                  <a:cubicBezTo>
                    <a:pt x="393" y="531"/>
                    <a:pt x="400" y="525"/>
                    <a:pt x="407" y="520"/>
                  </a:cubicBezTo>
                  <a:moveTo>
                    <a:pt x="384" y="528"/>
                  </a:moveTo>
                  <a:cubicBezTo>
                    <a:pt x="384" y="530"/>
                    <a:pt x="384" y="532"/>
                    <a:pt x="384" y="534"/>
                  </a:cubicBezTo>
                  <a:cubicBezTo>
                    <a:pt x="378" y="538"/>
                    <a:pt x="373" y="542"/>
                    <a:pt x="367" y="546"/>
                  </a:cubicBezTo>
                  <a:cubicBezTo>
                    <a:pt x="365" y="547"/>
                    <a:pt x="362" y="549"/>
                    <a:pt x="359" y="551"/>
                  </a:cubicBezTo>
                  <a:cubicBezTo>
                    <a:pt x="360" y="547"/>
                    <a:pt x="361" y="543"/>
                    <a:pt x="361" y="539"/>
                  </a:cubicBezTo>
                  <a:cubicBezTo>
                    <a:pt x="369" y="534"/>
                    <a:pt x="377" y="528"/>
                    <a:pt x="385" y="522"/>
                  </a:cubicBezTo>
                  <a:cubicBezTo>
                    <a:pt x="385" y="524"/>
                    <a:pt x="385" y="526"/>
                    <a:pt x="384" y="528"/>
                  </a:cubicBezTo>
                  <a:moveTo>
                    <a:pt x="369" y="548"/>
                  </a:moveTo>
                  <a:cubicBezTo>
                    <a:pt x="374" y="545"/>
                    <a:pt x="378" y="542"/>
                    <a:pt x="383" y="538"/>
                  </a:cubicBezTo>
                  <a:cubicBezTo>
                    <a:pt x="383" y="539"/>
                    <a:pt x="383" y="540"/>
                    <a:pt x="382" y="541"/>
                  </a:cubicBezTo>
                  <a:cubicBezTo>
                    <a:pt x="382" y="540"/>
                    <a:pt x="382" y="540"/>
                    <a:pt x="381" y="541"/>
                  </a:cubicBezTo>
                  <a:cubicBezTo>
                    <a:pt x="381" y="545"/>
                    <a:pt x="381" y="549"/>
                    <a:pt x="381" y="553"/>
                  </a:cubicBezTo>
                  <a:cubicBezTo>
                    <a:pt x="378" y="555"/>
                    <a:pt x="375" y="557"/>
                    <a:pt x="373" y="559"/>
                  </a:cubicBezTo>
                  <a:cubicBezTo>
                    <a:pt x="367" y="563"/>
                    <a:pt x="361" y="567"/>
                    <a:pt x="355" y="570"/>
                  </a:cubicBezTo>
                  <a:cubicBezTo>
                    <a:pt x="354" y="571"/>
                    <a:pt x="351" y="573"/>
                    <a:pt x="349" y="573"/>
                  </a:cubicBezTo>
                  <a:cubicBezTo>
                    <a:pt x="345" y="574"/>
                    <a:pt x="349" y="570"/>
                    <a:pt x="350" y="567"/>
                  </a:cubicBezTo>
                  <a:cubicBezTo>
                    <a:pt x="351" y="567"/>
                    <a:pt x="350" y="566"/>
                    <a:pt x="350" y="566"/>
                  </a:cubicBezTo>
                  <a:cubicBezTo>
                    <a:pt x="349" y="567"/>
                    <a:pt x="348" y="568"/>
                    <a:pt x="347" y="569"/>
                  </a:cubicBezTo>
                  <a:cubicBezTo>
                    <a:pt x="347" y="568"/>
                    <a:pt x="347" y="566"/>
                    <a:pt x="346" y="565"/>
                  </a:cubicBezTo>
                  <a:cubicBezTo>
                    <a:pt x="347" y="565"/>
                    <a:pt x="347" y="565"/>
                    <a:pt x="347" y="565"/>
                  </a:cubicBezTo>
                  <a:cubicBezTo>
                    <a:pt x="350" y="562"/>
                    <a:pt x="353" y="559"/>
                    <a:pt x="357" y="557"/>
                  </a:cubicBezTo>
                  <a:cubicBezTo>
                    <a:pt x="356" y="560"/>
                    <a:pt x="356" y="562"/>
                    <a:pt x="355" y="565"/>
                  </a:cubicBezTo>
                  <a:cubicBezTo>
                    <a:pt x="355" y="566"/>
                    <a:pt x="356" y="566"/>
                    <a:pt x="357" y="565"/>
                  </a:cubicBezTo>
                  <a:cubicBezTo>
                    <a:pt x="357" y="562"/>
                    <a:pt x="358" y="559"/>
                    <a:pt x="358" y="556"/>
                  </a:cubicBezTo>
                  <a:cubicBezTo>
                    <a:pt x="362" y="553"/>
                    <a:pt x="365" y="551"/>
                    <a:pt x="369" y="548"/>
                  </a:cubicBezTo>
                  <a:moveTo>
                    <a:pt x="347" y="560"/>
                  </a:moveTo>
                  <a:cubicBezTo>
                    <a:pt x="347" y="560"/>
                    <a:pt x="347" y="559"/>
                    <a:pt x="348" y="559"/>
                  </a:cubicBezTo>
                  <a:cubicBezTo>
                    <a:pt x="350" y="556"/>
                    <a:pt x="356" y="554"/>
                    <a:pt x="358" y="550"/>
                  </a:cubicBezTo>
                  <a:cubicBezTo>
                    <a:pt x="358" y="551"/>
                    <a:pt x="357" y="552"/>
                    <a:pt x="357" y="552"/>
                  </a:cubicBezTo>
                  <a:cubicBezTo>
                    <a:pt x="355" y="554"/>
                    <a:pt x="352" y="556"/>
                    <a:pt x="349" y="558"/>
                  </a:cubicBezTo>
                  <a:cubicBezTo>
                    <a:pt x="348" y="559"/>
                    <a:pt x="348" y="559"/>
                    <a:pt x="347" y="560"/>
                  </a:cubicBezTo>
                  <a:moveTo>
                    <a:pt x="358" y="546"/>
                  </a:moveTo>
                  <a:cubicBezTo>
                    <a:pt x="358" y="546"/>
                    <a:pt x="357" y="546"/>
                    <a:pt x="357" y="547"/>
                  </a:cubicBezTo>
                  <a:cubicBezTo>
                    <a:pt x="357" y="550"/>
                    <a:pt x="350" y="555"/>
                    <a:pt x="346" y="558"/>
                  </a:cubicBezTo>
                  <a:cubicBezTo>
                    <a:pt x="346" y="555"/>
                    <a:pt x="345" y="553"/>
                    <a:pt x="345" y="550"/>
                  </a:cubicBezTo>
                  <a:cubicBezTo>
                    <a:pt x="350" y="547"/>
                    <a:pt x="354" y="544"/>
                    <a:pt x="359" y="541"/>
                  </a:cubicBezTo>
                  <a:cubicBezTo>
                    <a:pt x="359" y="543"/>
                    <a:pt x="358" y="545"/>
                    <a:pt x="358" y="546"/>
                  </a:cubicBezTo>
                  <a:moveTo>
                    <a:pt x="348" y="596"/>
                  </a:moveTo>
                  <a:cubicBezTo>
                    <a:pt x="351" y="594"/>
                    <a:pt x="354" y="592"/>
                    <a:pt x="357" y="590"/>
                  </a:cubicBezTo>
                  <a:cubicBezTo>
                    <a:pt x="357" y="590"/>
                    <a:pt x="357" y="591"/>
                    <a:pt x="357" y="591"/>
                  </a:cubicBezTo>
                  <a:cubicBezTo>
                    <a:pt x="354" y="593"/>
                    <a:pt x="351" y="595"/>
                    <a:pt x="349" y="597"/>
                  </a:cubicBezTo>
                  <a:cubicBezTo>
                    <a:pt x="349" y="597"/>
                    <a:pt x="348" y="596"/>
                    <a:pt x="348" y="596"/>
                  </a:cubicBezTo>
                  <a:moveTo>
                    <a:pt x="350" y="599"/>
                  </a:moveTo>
                  <a:cubicBezTo>
                    <a:pt x="353" y="598"/>
                    <a:pt x="355" y="596"/>
                    <a:pt x="357" y="595"/>
                  </a:cubicBezTo>
                  <a:cubicBezTo>
                    <a:pt x="357" y="597"/>
                    <a:pt x="357" y="600"/>
                    <a:pt x="356" y="603"/>
                  </a:cubicBezTo>
                  <a:cubicBezTo>
                    <a:pt x="354" y="605"/>
                    <a:pt x="352" y="607"/>
                    <a:pt x="349" y="609"/>
                  </a:cubicBezTo>
                  <a:cubicBezTo>
                    <a:pt x="349" y="606"/>
                    <a:pt x="349" y="603"/>
                    <a:pt x="349" y="601"/>
                  </a:cubicBezTo>
                  <a:cubicBezTo>
                    <a:pt x="349" y="600"/>
                    <a:pt x="350" y="600"/>
                    <a:pt x="350" y="599"/>
                  </a:cubicBezTo>
                  <a:moveTo>
                    <a:pt x="369" y="638"/>
                  </a:moveTo>
                  <a:cubicBezTo>
                    <a:pt x="370" y="633"/>
                    <a:pt x="372" y="628"/>
                    <a:pt x="373" y="623"/>
                  </a:cubicBezTo>
                  <a:cubicBezTo>
                    <a:pt x="378" y="619"/>
                    <a:pt x="383" y="615"/>
                    <a:pt x="388" y="612"/>
                  </a:cubicBezTo>
                  <a:cubicBezTo>
                    <a:pt x="388" y="614"/>
                    <a:pt x="387" y="617"/>
                    <a:pt x="386" y="619"/>
                  </a:cubicBezTo>
                  <a:cubicBezTo>
                    <a:pt x="385" y="623"/>
                    <a:pt x="385" y="626"/>
                    <a:pt x="384" y="630"/>
                  </a:cubicBezTo>
                  <a:cubicBezTo>
                    <a:pt x="381" y="631"/>
                    <a:pt x="378" y="633"/>
                    <a:pt x="376" y="635"/>
                  </a:cubicBezTo>
                  <a:cubicBezTo>
                    <a:pt x="373" y="637"/>
                    <a:pt x="371" y="638"/>
                    <a:pt x="368" y="640"/>
                  </a:cubicBezTo>
                  <a:cubicBezTo>
                    <a:pt x="369" y="640"/>
                    <a:pt x="369" y="639"/>
                    <a:pt x="369" y="638"/>
                  </a:cubicBezTo>
                  <a:moveTo>
                    <a:pt x="387" y="633"/>
                  </a:moveTo>
                  <a:cubicBezTo>
                    <a:pt x="393" y="628"/>
                    <a:pt x="400" y="624"/>
                    <a:pt x="406" y="619"/>
                  </a:cubicBezTo>
                  <a:cubicBezTo>
                    <a:pt x="406" y="620"/>
                    <a:pt x="406" y="621"/>
                    <a:pt x="406" y="622"/>
                  </a:cubicBezTo>
                  <a:cubicBezTo>
                    <a:pt x="405" y="624"/>
                    <a:pt x="404" y="626"/>
                    <a:pt x="404" y="628"/>
                  </a:cubicBezTo>
                  <a:cubicBezTo>
                    <a:pt x="403" y="629"/>
                    <a:pt x="403" y="629"/>
                    <a:pt x="403" y="630"/>
                  </a:cubicBezTo>
                  <a:cubicBezTo>
                    <a:pt x="396" y="634"/>
                    <a:pt x="390" y="639"/>
                    <a:pt x="384" y="644"/>
                  </a:cubicBezTo>
                  <a:cubicBezTo>
                    <a:pt x="385" y="640"/>
                    <a:pt x="386" y="636"/>
                    <a:pt x="387" y="633"/>
                  </a:cubicBezTo>
                  <a:moveTo>
                    <a:pt x="388" y="627"/>
                  </a:moveTo>
                  <a:cubicBezTo>
                    <a:pt x="389" y="622"/>
                    <a:pt x="390" y="618"/>
                    <a:pt x="392" y="613"/>
                  </a:cubicBezTo>
                  <a:cubicBezTo>
                    <a:pt x="392" y="612"/>
                    <a:pt x="392" y="610"/>
                    <a:pt x="393" y="609"/>
                  </a:cubicBezTo>
                  <a:cubicBezTo>
                    <a:pt x="397" y="605"/>
                    <a:pt x="402" y="602"/>
                    <a:pt x="407" y="599"/>
                  </a:cubicBezTo>
                  <a:cubicBezTo>
                    <a:pt x="408" y="598"/>
                    <a:pt x="410" y="596"/>
                    <a:pt x="412" y="595"/>
                  </a:cubicBezTo>
                  <a:cubicBezTo>
                    <a:pt x="410" y="601"/>
                    <a:pt x="409" y="607"/>
                    <a:pt x="408" y="613"/>
                  </a:cubicBezTo>
                  <a:cubicBezTo>
                    <a:pt x="401" y="617"/>
                    <a:pt x="395" y="622"/>
                    <a:pt x="388" y="627"/>
                  </a:cubicBezTo>
                  <a:moveTo>
                    <a:pt x="411" y="616"/>
                  </a:moveTo>
                  <a:cubicBezTo>
                    <a:pt x="411" y="615"/>
                    <a:pt x="411" y="615"/>
                    <a:pt x="412" y="615"/>
                  </a:cubicBezTo>
                  <a:cubicBezTo>
                    <a:pt x="416" y="611"/>
                    <a:pt x="421" y="608"/>
                    <a:pt x="426" y="604"/>
                  </a:cubicBezTo>
                  <a:cubicBezTo>
                    <a:pt x="425" y="607"/>
                    <a:pt x="424" y="610"/>
                    <a:pt x="423" y="613"/>
                  </a:cubicBezTo>
                  <a:cubicBezTo>
                    <a:pt x="418" y="617"/>
                    <a:pt x="413" y="621"/>
                    <a:pt x="408" y="625"/>
                  </a:cubicBezTo>
                  <a:cubicBezTo>
                    <a:pt x="409" y="622"/>
                    <a:pt x="410" y="619"/>
                    <a:pt x="411" y="616"/>
                  </a:cubicBezTo>
                  <a:moveTo>
                    <a:pt x="417" y="606"/>
                  </a:moveTo>
                  <a:cubicBezTo>
                    <a:pt x="415" y="607"/>
                    <a:pt x="414" y="608"/>
                    <a:pt x="412" y="610"/>
                  </a:cubicBezTo>
                  <a:cubicBezTo>
                    <a:pt x="413" y="604"/>
                    <a:pt x="415" y="598"/>
                    <a:pt x="416" y="592"/>
                  </a:cubicBezTo>
                  <a:cubicBezTo>
                    <a:pt x="421" y="589"/>
                    <a:pt x="426" y="585"/>
                    <a:pt x="431" y="582"/>
                  </a:cubicBezTo>
                  <a:cubicBezTo>
                    <a:pt x="430" y="587"/>
                    <a:pt x="428" y="593"/>
                    <a:pt x="427" y="599"/>
                  </a:cubicBezTo>
                  <a:cubicBezTo>
                    <a:pt x="423" y="601"/>
                    <a:pt x="420" y="604"/>
                    <a:pt x="417" y="606"/>
                  </a:cubicBezTo>
                  <a:moveTo>
                    <a:pt x="430" y="602"/>
                  </a:moveTo>
                  <a:cubicBezTo>
                    <a:pt x="438" y="596"/>
                    <a:pt x="446" y="590"/>
                    <a:pt x="454" y="584"/>
                  </a:cubicBezTo>
                  <a:cubicBezTo>
                    <a:pt x="454" y="586"/>
                    <a:pt x="453" y="588"/>
                    <a:pt x="452" y="590"/>
                  </a:cubicBezTo>
                  <a:cubicBezTo>
                    <a:pt x="444" y="597"/>
                    <a:pt x="436" y="603"/>
                    <a:pt x="428" y="610"/>
                  </a:cubicBezTo>
                  <a:cubicBezTo>
                    <a:pt x="428" y="607"/>
                    <a:pt x="429" y="604"/>
                    <a:pt x="430" y="602"/>
                  </a:cubicBezTo>
                  <a:moveTo>
                    <a:pt x="431" y="596"/>
                  </a:moveTo>
                  <a:cubicBezTo>
                    <a:pt x="432" y="590"/>
                    <a:pt x="434" y="585"/>
                    <a:pt x="435" y="579"/>
                  </a:cubicBezTo>
                  <a:cubicBezTo>
                    <a:pt x="438" y="577"/>
                    <a:pt x="441" y="575"/>
                    <a:pt x="443" y="573"/>
                  </a:cubicBezTo>
                  <a:cubicBezTo>
                    <a:pt x="450" y="568"/>
                    <a:pt x="455" y="562"/>
                    <a:pt x="461" y="557"/>
                  </a:cubicBezTo>
                  <a:cubicBezTo>
                    <a:pt x="460" y="564"/>
                    <a:pt x="458" y="571"/>
                    <a:pt x="456" y="579"/>
                  </a:cubicBezTo>
                  <a:cubicBezTo>
                    <a:pt x="448" y="585"/>
                    <a:pt x="439" y="590"/>
                    <a:pt x="431" y="596"/>
                  </a:cubicBezTo>
                  <a:moveTo>
                    <a:pt x="458" y="581"/>
                  </a:moveTo>
                  <a:cubicBezTo>
                    <a:pt x="465" y="576"/>
                    <a:pt x="472" y="571"/>
                    <a:pt x="478" y="566"/>
                  </a:cubicBezTo>
                  <a:cubicBezTo>
                    <a:pt x="478" y="565"/>
                    <a:pt x="478" y="565"/>
                    <a:pt x="478" y="565"/>
                  </a:cubicBezTo>
                  <a:cubicBezTo>
                    <a:pt x="478" y="567"/>
                    <a:pt x="478" y="569"/>
                    <a:pt x="477" y="572"/>
                  </a:cubicBezTo>
                  <a:cubicBezTo>
                    <a:pt x="470" y="577"/>
                    <a:pt x="463" y="582"/>
                    <a:pt x="457" y="587"/>
                  </a:cubicBezTo>
                  <a:cubicBezTo>
                    <a:pt x="457" y="585"/>
                    <a:pt x="458" y="583"/>
                    <a:pt x="458" y="581"/>
                  </a:cubicBezTo>
                  <a:moveTo>
                    <a:pt x="471" y="467"/>
                  </a:moveTo>
                  <a:cubicBezTo>
                    <a:pt x="465" y="472"/>
                    <a:pt x="459" y="477"/>
                    <a:pt x="452" y="481"/>
                  </a:cubicBezTo>
                  <a:cubicBezTo>
                    <a:pt x="443" y="487"/>
                    <a:pt x="435" y="493"/>
                    <a:pt x="428" y="499"/>
                  </a:cubicBezTo>
                  <a:cubicBezTo>
                    <a:pt x="428" y="498"/>
                    <a:pt x="427" y="496"/>
                    <a:pt x="427" y="495"/>
                  </a:cubicBezTo>
                  <a:cubicBezTo>
                    <a:pt x="428" y="493"/>
                    <a:pt x="428" y="491"/>
                    <a:pt x="428" y="489"/>
                  </a:cubicBezTo>
                  <a:cubicBezTo>
                    <a:pt x="434" y="485"/>
                    <a:pt x="440" y="480"/>
                    <a:pt x="446" y="475"/>
                  </a:cubicBezTo>
                  <a:cubicBezTo>
                    <a:pt x="456" y="466"/>
                    <a:pt x="467" y="457"/>
                    <a:pt x="476" y="448"/>
                  </a:cubicBezTo>
                  <a:cubicBezTo>
                    <a:pt x="476" y="450"/>
                    <a:pt x="477" y="452"/>
                    <a:pt x="477" y="455"/>
                  </a:cubicBezTo>
                  <a:cubicBezTo>
                    <a:pt x="477" y="457"/>
                    <a:pt x="478" y="459"/>
                    <a:pt x="478" y="461"/>
                  </a:cubicBezTo>
                  <a:cubicBezTo>
                    <a:pt x="476" y="462"/>
                    <a:pt x="473" y="465"/>
                    <a:pt x="471" y="467"/>
                  </a:cubicBezTo>
                  <a:moveTo>
                    <a:pt x="445" y="472"/>
                  </a:moveTo>
                  <a:cubicBezTo>
                    <a:pt x="439" y="477"/>
                    <a:pt x="434" y="481"/>
                    <a:pt x="428" y="485"/>
                  </a:cubicBezTo>
                  <a:cubicBezTo>
                    <a:pt x="428" y="482"/>
                    <a:pt x="428" y="480"/>
                    <a:pt x="427" y="477"/>
                  </a:cubicBezTo>
                  <a:cubicBezTo>
                    <a:pt x="427" y="474"/>
                    <a:pt x="426" y="470"/>
                    <a:pt x="426" y="467"/>
                  </a:cubicBezTo>
                  <a:cubicBezTo>
                    <a:pt x="442" y="454"/>
                    <a:pt x="457" y="441"/>
                    <a:pt x="472" y="427"/>
                  </a:cubicBezTo>
                  <a:cubicBezTo>
                    <a:pt x="472" y="427"/>
                    <a:pt x="472" y="428"/>
                    <a:pt x="472" y="428"/>
                  </a:cubicBezTo>
                  <a:cubicBezTo>
                    <a:pt x="474" y="434"/>
                    <a:pt x="475" y="440"/>
                    <a:pt x="476" y="446"/>
                  </a:cubicBezTo>
                  <a:cubicBezTo>
                    <a:pt x="466" y="455"/>
                    <a:pt x="455" y="463"/>
                    <a:pt x="445" y="472"/>
                  </a:cubicBezTo>
                  <a:moveTo>
                    <a:pt x="334" y="491"/>
                  </a:moveTo>
                  <a:cubicBezTo>
                    <a:pt x="336" y="491"/>
                    <a:pt x="337" y="490"/>
                    <a:pt x="338" y="489"/>
                  </a:cubicBezTo>
                  <a:cubicBezTo>
                    <a:pt x="339" y="489"/>
                    <a:pt x="339" y="488"/>
                    <a:pt x="338" y="488"/>
                  </a:cubicBezTo>
                  <a:cubicBezTo>
                    <a:pt x="338" y="488"/>
                    <a:pt x="338" y="489"/>
                    <a:pt x="337" y="489"/>
                  </a:cubicBezTo>
                  <a:cubicBezTo>
                    <a:pt x="342" y="485"/>
                    <a:pt x="347" y="481"/>
                    <a:pt x="352" y="478"/>
                  </a:cubicBezTo>
                  <a:cubicBezTo>
                    <a:pt x="355" y="476"/>
                    <a:pt x="358" y="474"/>
                    <a:pt x="361" y="471"/>
                  </a:cubicBezTo>
                  <a:cubicBezTo>
                    <a:pt x="361" y="478"/>
                    <a:pt x="362" y="484"/>
                    <a:pt x="363" y="491"/>
                  </a:cubicBezTo>
                  <a:cubicBezTo>
                    <a:pt x="355" y="497"/>
                    <a:pt x="347" y="502"/>
                    <a:pt x="339" y="507"/>
                  </a:cubicBezTo>
                  <a:cubicBezTo>
                    <a:pt x="338" y="502"/>
                    <a:pt x="336" y="497"/>
                    <a:pt x="334" y="491"/>
                  </a:cubicBezTo>
                  <a:moveTo>
                    <a:pt x="362" y="471"/>
                  </a:moveTo>
                  <a:cubicBezTo>
                    <a:pt x="371" y="464"/>
                    <a:pt x="380" y="458"/>
                    <a:pt x="389" y="452"/>
                  </a:cubicBezTo>
                  <a:cubicBezTo>
                    <a:pt x="389" y="457"/>
                    <a:pt x="389" y="462"/>
                    <a:pt x="389" y="467"/>
                  </a:cubicBezTo>
                  <a:cubicBezTo>
                    <a:pt x="389" y="469"/>
                    <a:pt x="389" y="471"/>
                    <a:pt x="389" y="473"/>
                  </a:cubicBezTo>
                  <a:cubicBezTo>
                    <a:pt x="380" y="479"/>
                    <a:pt x="372" y="484"/>
                    <a:pt x="364" y="490"/>
                  </a:cubicBezTo>
                  <a:cubicBezTo>
                    <a:pt x="364" y="483"/>
                    <a:pt x="363" y="477"/>
                    <a:pt x="362" y="471"/>
                  </a:cubicBezTo>
                  <a:moveTo>
                    <a:pt x="364" y="514"/>
                  </a:moveTo>
                  <a:cubicBezTo>
                    <a:pt x="372" y="507"/>
                    <a:pt x="380" y="501"/>
                    <a:pt x="388" y="496"/>
                  </a:cubicBezTo>
                  <a:cubicBezTo>
                    <a:pt x="388" y="497"/>
                    <a:pt x="388" y="498"/>
                    <a:pt x="388" y="499"/>
                  </a:cubicBezTo>
                  <a:cubicBezTo>
                    <a:pt x="388" y="505"/>
                    <a:pt x="387" y="511"/>
                    <a:pt x="386" y="517"/>
                  </a:cubicBezTo>
                  <a:cubicBezTo>
                    <a:pt x="381" y="521"/>
                    <a:pt x="375" y="525"/>
                    <a:pt x="370" y="528"/>
                  </a:cubicBezTo>
                  <a:cubicBezTo>
                    <a:pt x="367" y="530"/>
                    <a:pt x="365" y="532"/>
                    <a:pt x="362" y="534"/>
                  </a:cubicBezTo>
                  <a:cubicBezTo>
                    <a:pt x="363" y="527"/>
                    <a:pt x="364" y="520"/>
                    <a:pt x="364" y="514"/>
                  </a:cubicBezTo>
                  <a:moveTo>
                    <a:pt x="360" y="535"/>
                  </a:moveTo>
                  <a:cubicBezTo>
                    <a:pt x="355" y="539"/>
                    <a:pt x="350" y="542"/>
                    <a:pt x="345" y="545"/>
                  </a:cubicBezTo>
                  <a:cubicBezTo>
                    <a:pt x="345" y="544"/>
                    <a:pt x="345" y="543"/>
                    <a:pt x="344" y="542"/>
                  </a:cubicBezTo>
                  <a:cubicBezTo>
                    <a:pt x="345" y="541"/>
                    <a:pt x="346" y="540"/>
                    <a:pt x="347" y="540"/>
                  </a:cubicBezTo>
                  <a:cubicBezTo>
                    <a:pt x="347" y="539"/>
                    <a:pt x="346" y="538"/>
                    <a:pt x="345" y="538"/>
                  </a:cubicBezTo>
                  <a:cubicBezTo>
                    <a:pt x="345" y="539"/>
                    <a:pt x="345" y="539"/>
                    <a:pt x="344" y="540"/>
                  </a:cubicBezTo>
                  <a:cubicBezTo>
                    <a:pt x="344" y="537"/>
                    <a:pt x="344" y="534"/>
                    <a:pt x="343" y="531"/>
                  </a:cubicBezTo>
                  <a:cubicBezTo>
                    <a:pt x="344" y="530"/>
                    <a:pt x="345" y="530"/>
                    <a:pt x="346" y="529"/>
                  </a:cubicBezTo>
                  <a:cubicBezTo>
                    <a:pt x="352" y="525"/>
                    <a:pt x="357" y="520"/>
                    <a:pt x="362" y="516"/>
                  </a:cubicBezTo>
                  <a:cubicBezTo>
                    <a:pt x="362" y="516"/>
                    <a:pt x="362" y="516"/>
                    <a:pt x="362" y="516"/>
                  </a:cubicBezTo>
                  <a:cubicBezTo>
                    <a:pt x="361" y="522"/>
                    <a:pt x="361" y="529"/>
                    <a:pt x="360" y="535"/>
                  </a:cubicBezTo>
                  <a:moveTo>
                    <a:pt x="353" y="618"/>
                  </a:moveTo>
                  <a:cubicBezTo>
                    <a:pt x="352" y="622"/>
                    <a:pt x="351" y="626"/>
                    <a:pt x="349" y="630"/>
                  </a:cubicBezTo>
                  <a:cubicBezTo>
                    <a:pt x="350" y="627"/>
                    <a:pt x="350" y="623"/>
                    <a:pt x="350" y="620"/>
                  </a:cubicBezTo>
                  <a:cubicBezTo>
                    <a:pt x="351" y="619"/>
                    <a:pt x="352" y="619"/>
                    <a:pt x="353" y="618"/>
                  </a:cubicBezTo>
                  <a:moveTo>
                    <a:pt x="344" y="664"/>
                  </a:moveTo>
                  <a:cubicBezTo>
                    <a:pt x="344" y="664"/>
                    <a:pt x="344" y="664"/>
                    <a:pt x="344" y="664"/>
                  </a:cubicBezTo>
                  <a:cubicBezTo>
                    <a:pt x="345" y="662"/>
                    <a:pt x="347" y="661"/>
                    <a:pt x="349" y="659"/>
                  </a:cubicBezTo>
                  <a:cubicBezTo>
                    <a:pt x="353" y="656"/>
                    <a:pt x="357" y="653"/>
                    <a:pt x="362" y="650"/>
                  </a:cubicBezTo>
                  <a:cubicBezTo>
                    <a:pt x="360" y="655"/>
                    <a:pt x="359" y="660"/>
                    <a:pt x="357" y="664"/>
                  </a:cubicBezTo>
                  <a:cubicBezTo>
                    <a:pt x="352" y="668"/>
                    <a:pt x="347" y="672"/>
                    <a:pt x="342" y="676"/>
                  </a:cubicBezTo>
                  <a:cubicBezTo>
                    <a:pt x="342" y="676"/>
                    <a:pt x="342" y="676"/>
                    <a:pt x="342" y="676"/>
                  </a:cubicBezTo>
                  <a:cubicBezTo>
                    <a:pt x="342" y="672"/>
                    <a:pt x="343" y="668"/>
                    <a:pt x="344" y="664"/>
                  </a:cubicBezTo>
                  <a:moveTo>
                    <a:pt x="360" y="667"/>
                  </a:moveTo>
                  <a:cubicBezTo>
                    <a:pt x="366" y="663"/>
                    <a:pt x="372" y="658"/>
                    <a:pt x="377" y="654"/>
                  </a:cubicBezTo>
                  <a:cubicBezTo>
                    <a:pt x="376" y="659"/>
                    <a:pt x="375" y="664"/>
                    <a:pt x="374" y="668"/>
                  </a:cubicBezTo>
                  <a:cubicBezTo>
                    <a:pt x="373" y="669"/>
                    <a:pt x="373" y="670"/>
                    <a:pt x="373" y="672"/>
                  </a:cubicBezTo>
                  <a:cubicBezTo>
                    <a:pt x="367" y="676"/>
                    <a:pt x="362" y="680"/>
                    <a:pt x="357" y="684"/>
                  </a:cubicBezTo>
                  <a:cubicBezTo>
                    <a:pt x="356" y="684"/>
                    <a:pt x="356" y="685"/>
                    <a:pt x="355" y="685"/>
                  </a:cubicBezTo>
                  <a:cubicBezTo>
                    <a:pt x="357" y="679"/>
                    <a:pt x="359" y="673"/>
                    <a:pt x="360" y="667"/>
                  </a:cubicBezTo>
                  <a:moveTo>
                    <a:pt x="362" y="661"/>
                  </a:moveTo>
                  <a:cubicBezTo>
                    <a:pt x="364" y="656"/>
                    <a:pt x="365" y="651"/>
                    <a:pt x="366" y="647"/>
                  </a:cubicBezTo>
                  <a:cubicBezTo>
                    <a:pt x="367" y="646"/>
                    <a:pt x="368" y="645"/>
                    <a:pt x="369" y="645"/>
                  </a:cubicBezTo>
                  <a:cubicBezTo>
                    <a:pt x="373" y="642"/>
                    <a:pt x="378" y="639"/>
                    <a:pt x="382" y="636"/>
                  </a:cubicBezTo>
                  <a:cubicBezTo>
                    <a:pt x="381" y="640"/>
                    <a:pt x="380" y="644"/>
                    <a:pt x="379" y="648"/>
                  </a:cubicBezTo>
                  <a:cubicBezTo>
                    <a:pt x="373" y="652"/>
                    <a:pt x="368" y="656"/>
                    <a:pt x="362" y="661"/>
                  </a:cubicBezTo>
                  <a:moveTo>
                    <a:pt x="379" y="662"/>
                  </a:moveTo>
                  <a:cubicBezTo>
                    <a:pt x="380" y="658"/>
                    <a:pt x="381" y="654"/>
                    <a:pt x="382" y="650"/>
                  </a:cubicBezTo>
                  <a:cubicBezTo>
                    <a:pt x="387" y="647"/>
                    <a:pt x="391" y="643"/>
                    <a:pt x="396" y="640"/>
                  </a:cubicBezTo>
                  <a:cubicBezTo>
                    <a:pt x="398" y="638"/>
                    <a:pt x="400" y="636"/>
                    <a:pt x="402" y="635"/>
                  </a:cubicBezTo>
                  <a:cubicBezTo>
                    <a:pt x="401" y="640"/>
                    <a:pt x="399" y="646"/>
                    <a:pt x="397" y="652"/>
                  </a:cubicBezTo>
                  <a:cubicBezTo>
                    <a:pt x="391" y="657"/>
                    <a:pt x="384" y="662"/>
                    <a:pt x="378" y="668"/>
                  </a:cubicBezTo>
                  <a:cubicBezTo>
                    <a:pt x="378" y="666"/>
                    <a:pt x="379" y="664"/>
                    <a:pt x="379" y="662"/>
                  </a:cubicBezTo>
                  <a:moveTo>
                    <a:pt x="406" y="633"/>
                  </a:moveTo>
                  <a:cubicBezTo>
                    <a:pt x="406" y="633"/>
                    <a:pt x="406" y="632"/>
                    <a:pt x="407" y="631"/>
                  </a:cubicBezTo>
                  <a:cubicBezTo>
                    <a:pt x="412" y="627"/>
                    <a:pt x="417" y="623"/>
                    <a:pt x="422" y="619"/>
                  </a:cubicBezTo>
                  <a:cubicBezTo>
                    <a:pt x="421" y="622"/>
                    <a:pt x="420" y="626"/>
                    <a:pt x="419" y="629"/>
                  </a:cubicBezTo>
                  <a:cubicBezTo>
                    <a:pt x="419" y="632"/>
                    <a:pt x="418" y="634"/>
                    <a:pt x="417" y="637"/>
                  </a:cubicBezTo>
                  <a:cubicBezTo>
                    <a:pt x="412" y="641"/>
                    <a:pt x="407" y="644"/>
                    <a:pt x="403" y="648"/>
                  </a:cubicBezTo>
                  <a:cubicBezTo>
                    <a:pt x="402" y="648"/>
                    <a:pt x="402" y="648"/>
                    <a:pt x="402" y="649"/>
                  </a:cubicBezTo>
                  <a:cubicBezTo>
                    <a:pt x="403" y="643"/>
                    <a:pt x="404" y="638"/>
                    <a:pt x="406" y="633"/>
                  </a:cubicBezTo>
                  <a:moveTo>
                    <a:pt x="420" y="640"/>
                  </a:moveTo>
                  <a:cubicBezTo>
                    <a:pt x="427" y="634"/>
                    <a:pt x="435" y="629"/>
                    <a:pt x="442" y="624"/>
                  </a:cubicBezTo>
                  <a:cubicBezTo>
                    <a:pt x="441" y="627"/>
                    <a:pt x="440" y="630"/>
                    <a:pt x="439" y="633"/>
                  </a:cubicBezTo>
                  <a:cubicBezTo>
                    <a:pt x="431" y="640"/>
                    <a:pt x="423" y="647"/>
                    <a:pt x="415" y="653"/>
                  </a:cubicBezTo>
                  <a:cubicBezTo>
                    <a:pt x="417" y="649"/>
                    <a:pt x="418" y="644"/>
                    <a:pt x="420" y="640"/>
                  </a:cubicBezTo>
                  <a:moveTo>
                    <a:pt x="421" y="634"/>
                  </a:moveTo>
                  <a:cubicBezTo>
                    <a:pt x="422" y="633"/>
                    <a:pt x="422" y="631"/>
                    <a:pt x="423" y="630"/>
                  </a:cubicBezTo>
                  <a:cubicBezTo>
                    <a:pt x="424" y="625"/>
                    <a:pt x="425" y="620"/>
                    <a:pt x="426" y="615"/>
                  </a:cubicBezTo>
                  <a:cubicBezTo>
                    <a:pt x="434" y="609"/>
                    <a:pt x="442" y="602"/>
                    <a:pt x="451" y="596"/>
                  </a:cubicBezTo>
                  <a:cubicBezTo>
                    <a:pt x="449" y="601"/>
                    <a:pt x="448" y="605"/>
                    <a:pt x="446" y="610"/>
                  </a:cubicBezTo>
                  <a:cubicBezTo>
                    <a:pt x="446" y="613"/>
                    <a:pt x="445" y="616"/>
                    <a:pt x="444" y="618"/>
                  </a:cubicBezTo>
                  <a:cubicBezTo>
                    <a:pt x="436" y="624"/>
                    <a:pt x="429" y="629"/>
                    <a:pt x="421" y="634"/>
                  </a:cubicBezTo>
                  <a:moveTo>
                    <a:pt x="451" y="607"/>
                  </a:moveTo>
                  <a:cubicBezTo>
                    <a:pt x="452" y="602"/>
                    <a:pt x="454" y="597"/>
                    <a:pt x="455" y="592"/>
                  </a:cubicBezTo>
                  <a:cubicBezTo>
                    <a:pt x="462" y="587"/>
                    <a:pt x="469" y="581"/>
                    <a:pt x="477" y="576"/>
                  </a:cubicBezTo>
                  <a:cubicBezTo>
                    <a:pt x="476" y="580"/>
                    <a:pt x="475" y="585"/>
                    <a:pt x="474" y="589"/>
                  </a:cubicBezTo>
                  <a:cubicBezTo>
                    <a:pt x="473" y="592"/>
                    <a:pt x="473" y="595"/>
                    <a:pt x="472" y="598"/>
                  </a:cubicBezTo>
                  <a:cubicBezTo>
                    <a:pt x="464" y="604"/>
                    <a:pt x="456" y="610"/>
                    <a:pt x="449" y="615"/>
                  </a:cubicBezTo>
                  <a:cubicBezTo>
                    <a:pt x="449" y="612"/>
                    <a:pt x="450" y="610"/>
                    <a:pt x="451" y="607"/>
                  </a:cubicBezTo>
                  <a:moveTo>
                    <a:pt x="507" y="569"/>
                  </a:moveTo>
                  <a:cubicBezTo>
                    <a:pt x="507" y="572"/>
                    <a:pt x="507" y="574"/>
                    <a:pt x="507" y="576"/>
                  </a:cubicBezTo>
                  <a:cubicBezTo>
                    <a:pt x="507" y="574"/>
                    <a:pt x="507" y="572"/>
                    <a:pt x="507" y="571"/>
                  </a:cubicBezTo>
                  <a:cubicBezTo>
                    <a:pt x="507" y="570"/>
                    <a:pt x="507" y="570"/>
                    <a:pt x="507" y="569"/>
                  </a:cubicBezTo>
                  <a:moveTo>
                    <a:pt x="512" y="560"/>
                  </a:moveTo>
                  <a:cubicBezTo>
                    <a:pt x="517" y="551"/>
                    <a:pt x="523" y="543"/>
                    <a:pt x="529" y="534"/>
                  </a:cubicBezTo>
                  <a:cubicBezTo>
                    <a:pt x="528" y="537"/>
                    <a:pt x="528" y="539"/>
                    <a:pt x="527" y="542"/>
                  </a:cubicBezTo>
                  <a:cubicBezTo>
                    <a:pt x="525" y="552"/>
                    <a:pt x="524" y="562"/>
                    <a:pt x="523" y="573"/>
                  </a:cubicBezTo>
                  <a:cubicBezTo>
                    <a:pt x="522" y="575"/>
                    <a:pt x="520" y="576"/>
                    <a:pt x="519" y="578"/>
                  </a:cubicBezTo>
                  <a:cubicBezTo>
                    <a:pt x="515" y="585"/>
                    <a:pt x="511" y="591"/>
                    <a:pt x="508" y="598"/>
                  </a:cubicBezTo>
                  <a:cubicBezTo>
                    <a:pt x="509" y="585"/>
                    <a:pt x="510" y="573"/>
                    <a:pt x="512" y="560"/>
                  </a:cubicBezTo>
                  <a:moveTo>
                    <a:pt x="533" y="527"/>
                  </a:moveTo>
                  <a:cubicBezTo>
                    <a:pt x="534" y="526"/>
                    <a:pt x="535" y="524"/>
                    <a:pt x="536" y="523"/>
                  </a:cubicBezTo>
                  <a:cubicBezTo>
                    <a:pt x="544" y="510"/>
                    <a:pt x="551" y="497"/>
                    <a:pt x="559" y="484"/>
                  </a:cubicBezTo>
                  <a:cubicBezTo>
                    <a:pt x="559" y="484"/>
                    <a:pt x="559" y="484"/>
                    <a:pt x="559" y="484"/>
                  </a:cubicBezTo>
                  <a:cubicBezTo>
                    <a:pt x="558" y="500"/>
                    <a:pt x="556" y="515"/>
                    <a:pt x="553" y="531"/>
                  </a:cubicBezTo>
                  <a:cubicBezTo>
                    <a:pt x="552" y="533"/>
                    <a:pt x="550" y="534"/>
                    <a:pt x="549" y="536"/>
                  </a:cubicBezTo>
                  <a:cubicBezTo>
                    <a:pt x="542" y="546"/>
                    <a:pt x="535" y="556"/>
                    <a:pt x="527" y="566"/>
                  </a:cubicBezTo>
                  <a:cubicBezTo>
                    <a:pt x="529" y="553"/>
                    <a:pt x="531" y="540"/>
                    <a:pt x="533" y="527"/>
                  </a:cubicBezTo>
                  <a:moveTo>
                    <a:pt x="583" y="499"/>
                  </a:moveTo>
                  <a:cubicBezTo>
                    <a:pt x="585" y="497"/>
                    <a:pt x="587" y="495"/>
                    <a:pt x="588" y="493"/>
                  </a:cubicBezTo>
                  <a:cubicBezTo>
                    <a:pt x="596" y="482"/>
                    <a:pt x="607" y="472"/>
                    <a:pt x="610" y="459"/>
                  </a:cubicBezTo>
                  <a:cubicBezTo>
                    <a:pt x="610" y="470"/>
                    <a:pt x="608" y="482"/>
                    <a:pt x="606" y="493"/>
                  </a:cubicBezTo>
                  <a:cubicBezTo>
                    <a:pt x="597" y="505"/>
                    <a:pt x="588" y="517"/>
                    <a:pt x="579" y="528"/>
                  </a:cubicBezTo>
                  <a:cubicBezTo>
                    <a:pt x="578" y="529"/>
                    <a:pt x="578" y="529"/>
                    <a:pt x="578" y="529"/>
                  </a:cubicBezTo>
                  <a:cubicBezTo>
                    <a:pt x="580" y="519"/>
                    <a:pt x="582" y="509"/>
                    <a:pt x="583" y="499"/>
                  </a:cubicBezTo>
                  <a:moveTo>
                    <a:pt x="367" y="293"/>
                  </a:moveTo>
                  <a:cubicBezTo>
                    <a:pt x="368" y="294"/>
                    <a:pt x="368" y="294"/>
                    <a:pt x="368" y="294"/>
                  </a:cubicBezTo>
                  <a:cubicBezTo>
                    <a:pt x="368" y="294"/>
                    <a:pt x="367" y="294"/>
                    <a:pt x="367" y="294"/>
                  </a:cubicBezTo>
                  <a:cubicBezTo>
                    <a:pt x="364" y="299"/>
                    <a:pt x="352" y="299"/>
                    <a:pt x="347" y="301"/>
                  </a:cubicBezTo>
                  <a:cubicBezTo>
                    <a:pt x="340" y="303"/>
                    <a:pt x="333" y="306"/>
                    <a:pt x="326" y="309"/>
                  </a:cubicBezTo>
                  <a:cubicBezTo>
                    <a:pt x="311" y="314"/>
                    <a:pt x="297" y="319"/>
                    <a:pt x="283" y="327"/>
                  </a:cubicBezTo>
                  <a:cubicBezTo>
                    <a:pt x="272" y="333"/>
                    <a:pt x="260" y="339"/>
                    <a:pt x="248" y="344"/>
                  </a:cubicBezTo>
                  <a:cubicBezTo>
                    <a:pt x="253" y="341"/>
                    <a:pt x="257" y="338"/>
                    <a:pt x="262" y="336"/>
                  </a:cubicBezTo>
                  <a:cubicBezTo>
                    <a:pt x="265" y="334"/>
                    <a:pt x="268" y="333"/>
                    <a:pt x="270" y="332"/>
                  </a:cubicBezTo>
                  <a:cubicBezTo>
                    <a:pt x="287" y="323"/>
                    <a:pt x="305" y="316"/>
                    <a:pt x="322" y="308"/>
                  </a:cubicBezTo>
                  <a:cubicBezTo>
                    <a:pt x="336" y="302"/>
                    <a:pt x="351" y="298"/>
                    <a:pt x="365" y="292"/>
                  </a:cubicBezTo>
                  <a:cubicBezTo>
                    <a:pt x="366" y="292"/>
                    <a:pt x="367" y="293"/>
                    <a:pt x="367" y="293"/>
                  </a:cubicBezTo>
                  <a:moveTo>
                    <a:pt x="201" y="349"/>
                  </a:moveTo>
                  <a:cubicBezTo>
                    <a:pt x="220" y="336"/>
                    <a:pt x="241" y="325"/>
                    <a:pt x="263" y="317"/>
                  </a:cubicBezTo>
                  <a:cubicBezTo>
                    <a:pt x="284" y="310"/>
                    <a:pt x="305" y="302"/>
                    <a:pt x="327" y="295"/>
                  </a:cubicBezTo>
                  <a:cubicBezTo>
                    <a:pt x="336" y="292"/>
                    <a:pt x="345" y="290"/>
                    <a:pt x="354" y="289"/>
                  </a:cubicBezTo>
                  <a:cubicBezTo>
                    <a:pt x="357" y="289"/>
                    <a:pt x="359" y="289"/>
                    <a:pt x="361" y="290"/>
                  </a:cubicBezTo>
                  <a:cubicBezTo>
                    <a:pt x="341" y="297"/>
                    <a:pt x="321" y="305"/>
                    <a:pt x="301" y="314"/>
                  </a:cubicBezTo>
                  <a:cubicBezTo>
                    <a:pt x="302" y="313"/>
                    <a:pt x="303" y="312"/>
                    <a:pt x="305" y="312"/>
                  </a:cubicBezTo>
                  <a:cubicBezTo>
                    <a:pt x="312" y="308"/>
                    <a:pt x="320" y="304"/>
                    <a:pt x="327" y="301"/>
                  </a:cubicBezTo>
                  <a:cubicBezTo>
                    <a:pt x="330" y="300"/>
                    <a:pt x="333" y="299"/>
                    <a:pt x="335" y="295"/>
                  </a:cubicBezTo>
                  <a:cubicBezTo>
                    <a:pt x="335" y="294"/>
                    <a:pt x="334" y="294"/>
                    <a:pt x="333" y="295"/>
                  </a:cubicBezTo>
                  <a:cubicBezTo>
                    <a:pt x="330" y="298"/>
                    <a:pt x="323" y="300"/>
                    <a:pt x="319" y="301"/>
                  </a:cubicBezTo>
                  <a:cubicBezTo>
                    <a:pt x="313" y="304"/>
                    <a:pt x="306" y="307"/>
                    <a:pt x="300" y="310"/>
                  </a:cubicBezTo>
                  <a:cubicBezTo>
                    <a:pt x="287" y="317"/>
                    <a:pt x="276" y="324"/>
                    <a:pt x="264" y="331"/>
                  </a:cubicBezTo>
                  <a:cubicBezTo>
                    <a:pt x="263" y="331"/>
                    <a:pt x="262" y="332"/>
                    <a:pt x="261" y="332"/>
                  </a:cubicBezTo>
                  <a:cubicBezTo>
                    <a:pt x="250" y="338"/>
                    <a:pt x="238" y="344"/>
                    <a:pt x="226" y="351"/>
                  </a:cubicBezTo>
                  <a:cubicBezTo>
                    <a:pt x="221" y="353"/>
                    <a:pt x="215" y="356"/>
                    <a:pt x="210" y="358"/>
                  </a:cubicBezTo>
                  <a:cubicBezTo>
                    <a:pt x="206" y="357"/>
                    <a:pt x="202" y="357"/>
                    <a:pt x="198" y="357"/>
                  </a:cubicBezTo>
                  <a:cubicBezTo>
                    <a:pt x="197" y="357"/>
                    <a:pt x="196" y="356"/>
                    <a:pt x="195" y="355"/>
                  </a:cubicBezTo>
                  <a:cubicBezTo>
                    <a:pt x="197" y="353"/>
                    <a:pt x="199" y="351"/>
                    <a:pt x="201" y="349"/>
                  </a:cubicBezTo>
                  <a:moveTo>
                    <a:pt x="384" y="308"/>
                  </a:moveTo>
                  <a:cubicBezTo>
                    <a:pt x="369" y="310"/>
                    <a:pt x="355" y="319"/>
                    <a:pt x="342" y="324"/>
                  </a:cubicBezTo>
                  <a:cubicBezTo>
                    <a:pt x="327" y="329"/>
                    <a:pt x="314" y="335"/>
                    <a:pt x="300" y="342"/>
                  </a:cubicBezTo>
                  <a:cubicBezTo>
                    <a:pt x="282" y="350"/>
                    <a:pt x="265" y="360"/>
                    <a:pt x="248" y="370"/>
                  </a:cubicBezTo>
                  <a:cubicBezTo>
                    <a:pt x="247" y="370"/>
                    <a:pt x="247" y="369"/>
                    <a:pt x="246" y="369"/>
                  </a:cubicBezTo>
                  <a:cubicBezTo>
                    <a:pt x="242" y="368"/>
                    <a:pt x="238" y="367"/>
                    <a:pt x="234" y="366"/>
                  </a:cubicBezTo>
                  <a:cubicBezTo>
                    <a:pt x="235" y="366"/>
                    <a:pt x="235" y="365"/>
                    <a:pt x="236" y="365"/>
                  </a:cubicBezTo>
                  <a:cubicBezTo>
                    <a:pt x="252" y="357"/>
                    <a:pt x="267" y="349"/>
                    <a:pt x="283" y="342"/>
                  </a:cubicBezTo>
                  <a:cubicBezTo>
                    <a:pt x="312" y="327"/>
                    <a:pt x="343" y="315"/>
                    <a:pt x="374" y="304"/>
                  </a:cubicBezTo>
                  <a:cubicBezTo>
                    <a:pt x="375" y="304"/>
                    <a:pt x="375" y="303"/>
                    <a:pt x="375" y="303"/>
                  </a:cubicBezTo>
                  <a:cubicBezTo>
                    <a:pt x="375" y="302"/>
                    <a:pt x="375" y="302"/>
                    <a:pt x="375" y="301"/>
                  </a:cubicBezTo>
                  <a:cubicBezTo>
                    <a:pt x="375" y="300"/>
                    <a:pt x="373" y="300"/>
                    <a:pt x="373" y="301"/>
                  </a:cubicBezTo>
                  <a:cubicBezTo>
                    <a:pt x="372" y="303"/>
                    <a:pt x="363" y="304"/>
                    <a:pt x="361" y="304"/>
                  </a:cubicBezTo>
                  <a:cubicBezTo>
                    <a:pt x="358" y="305"/>
                    <a:pt x="356" y="306"/>
                    <a:pt x="354" y="307"/>
                  </a:cubicBezTo>
                  <a:cubicBezTo>
                    <a:pt x="345" y="311"/>
                    <a:pt x="337" y="313"/>
                    <a:pt x="328" y="316"/>
                  </a:cubicBezTo>
                  <a:cubicBezTo>
                    <a:pt x="314" y="322"/>
                    <a:pt x="300" y="329"/>
                    <a:pt x="286" y="336"/>
                  </a:cubicBezTo>
                  <a:cubicBezTo>
                    <a:pt x="268" y="346"/>
                    <a:pt x="249" y="355"/>
                    <a:pt x="231" y="365"/>
                  </a:cubicBezTo>
                  <a:cubicBezTo>
                    <a:pt x="227" y="363"/>
                    <a:pt x="223" y="362"/>
                    <a:pt x="219" y="360"/>
                  </a:cubicBezTo>
                  <a:cubicBezTo>
                    <a:pt x="221" y="359"/>
                    <a:pt x="224" y="358"/>
                    <a:pt x="227" y="357"/>
                  </a:cubicBezTo>
                  <a:cubicBezTo>
                    <a:pt x="246" y="348"/>
                    <a:pt x="266" y="340"/>
                    <a:pt x="285" y="330"/>
                  </a:cubicBezTo>
                  <a:cubicBezTo>
                    <a:pt x="294" y="325"/>
                    <a:pt x="303" y="320"/>
                    <a:pt x="313" y="317"/>
                  </a:cubicBezTo>
                  <a:cubicBezTo>
                    <a:pt x="321" y="314"/>
                    <a:pt x="329" y="312"/>
                    <a:pt x="337" y="309"/>
                  </a:cubicBezTo>
                  <a:cubicBezTo>
                    <a:pt x="345" y="305"/>
                    <a:pt x="353" y="303"/>
                    <a:pt x="361" y="301"/>
                  </a:cubicBezTo>
                  <a:cubicBezTo>
                    <a:pt x="365" y="300"/>
                    <a:pt x="368" y="299"/>
                    <a:pt x="369" y="295"/>
                  </a:cubicBezTo>
                  <a:cubicBezTo>
                    <a:pt x="369" y="295"/>
                    <a:pt x="369" y="294"/>
                    <a:pt x="369" y="294"/>
                  </a:cubicBezTo>
                  <a:cubicBezTo>
                    <a:pt x="377" y="300"/>
                    <a:pt x="386" y="306"/>
                    <a:pt x="394" y="313"/>
                  </a:cubicBezTo>
                  <a:cubicBezTo>
                    <a:pt x="383" y="315"/>
                    <a:pt x="372" y="322"/>
                    <a:pt x="363" y="326"/>
                  </a:cubicBezTo>
                  <a:cubicBezTo>
                    <a:pt x="348" y="333"/>
                    <a:pt x="334" y="340"/>
                    <a:pt x="319" y="347"/>
                  </a:cubicBezTo>
                  <a:cubicBezTo>
                    <a:pt x="305" y="354"/>
                    <a:pt x="290" y="362"/>
                    <a:pt x="275" y="370"/>
                  </a:cubicBezTo>
                  <a:cubicBezTo>
                    <a:pt x="270" y="373"/>
                    <a:pt x="264" y="376"/>
                    <a:pt x="259" y="379"/>
                  </a:cubicBezTo>
                  <a:cubicBezTo>
                    <a:pt x="259" y="379"/>
                    <a:pt x="259" y="378"/>
                    <a:pt x="258" y="378"/>
                  </a:cubicBezTo>
                  <a:cubicBezTo>
                    <a:pt x="256" y="376"/>
                    <a:pt x="253" y="373"/>
                    <a:pt x="251" y="371"/>
                  </a:cubicBezTo>
                  <a:cubicBezTo>
                    <a:pt x="253" y="370"/>
                    <a:pt x="255" y="369"/>
                    <a:pt x="257" y="368"/>
                  </a:cubicBezTo>
                  <a:cubicBezTo>
                    <a:pt x="270" y="360"/>
                    <a:pt x="284" y="354"/>
                    <a:pt x="297" y="347"/>
                  </a:cubicBezTo>
                  <a:cubicBezTo>
                    <a:pt x="312" y="340"/>
                    <a:pt x="327" y="333"/>
                    <a:pt x="343" y="327"/>
                  </a:cubicBezTo>
                  <a:cubicBezTo>
                    <a:pt x="357" y="322"/>
                    <a:pt x="370" y="314"/>
                    <a:pt x="384" y="310"/>
                  </a:cubicBezTo>
                  <a:cubicBezTo>
                    <a:pt x="385" y="310"/>
                    <a:pt x="385" y="308"/>
                    <a:pt x="384" y="308"/>
                  </a:cubicBezTo>
                  <a:moveTo>
                    <a:pt x="273" y="393"/>
                  </a:moveTo>
                  <a:cubicBezTo>
                    <a:pt x="277" y="390"/>
                    <a:pt x="282" y="388"/>
                    <a:pt x="287" y="385"/>
                  </a:cubicBezTo>
                  <a:cubicBezTo>
                    <a:pt x="299" y="378"/>
                    <a:pt x="310" y="371"/>
                    <a:pt x="323" y="365"/>
                  </a:cubicBezTo>
                  <a:cubicBezTo>
                    <a:pt x="336" y="358"/>
                    <a:pt x="349" y="353"/>
                    <a:pt x="362" y="347"/>
                  </a:cubicBezTo>
                  <a:cubicBezTo>
                    <a:pt x="376" y="341"/>
                    <a:pt x="390" y="334"/>
                    <a:pt x="404" y="330"/>
                  </a:cubicBezTo>
                  <a:cubicBezTo>
                    <a:pt x="405" y="330"/>
                    <a:pt x="405" y="328"/>
                    <a:pt x="404" y="328"/>
                  </a:cubicBezTo>
                  <a:cubicBezTo>
                    <a:pt x="392" y="329"/>
                    <a:pt x="382" y="335"/>
                    <a:pt x="371" y="339"/>
                  </a:cubicBezTo>
                  <a:cubicBezTo>
                    <a:pt x="357" y="346"/>
                    <a:pt x="343" y="351"/>
                    <a:pt x="330" y="358"/>
                  </a:cubicBezTo>
                  <a:cubicBezTo>
                    <a:pt x="316" y="364"/>
                    <a:pt x="304" y="371"/>
                    <a:pt x="291" y="379"/>
                  </a:cubicBezTo>
                  <a:cubicBezTo>
                    <a:pt x="286" y="382"/>
                    <a:pt x="282" y="386"/>
                    <a:pt x="276" y="388"/>
                  </a:cubicBezTo>
                  <a:cubicBezTo>
                    <a:pt x="275" y="389"/>
                    <a:pt x="273" y="390"/>
                    <a:pt x="271" y="392"/>
                  </a:cubicBezTo>
                  <a:cubicBezTo>
                    <a:pt x="268" y="388"/>
                    <a:pt x="264" y="384"/>
                    <a:pt x="261" y="381"/>
                  </a:cubicBezTo>
                  <a:cubicBezTo>
                    <a:pt x="263" y="379"/>
                    <a:pt x="265" y="378"/>
                    <a:pt x="267" y="377"/>
                  </a:cubicBezTo>
                  <a:cubicBezTo>
                    <a:pt x="282" y="369"/>
                    <a:pt x="297" y="362"/>
                    <a:pt x="313" y="354"/>
                  </a:cubicBezTo>
                  <a:cubicBezTo>
                    <a:pt x="327" y="347"/>
                    <a:pt x="342" y="340"/>
                    <a:pt x="356" y="333"/>
                  </a:cubicBezTo>
                  <a:cubicBezTo>
                    <a:pt x="369" y="327"/>
                    <a:pt x="383" y="319"/>
                    <a:pt x="397" y="316"/>
                  </a:cubicBezTo>
                  <a:cubicBezTo>
                    <a:pt x="406" y="323"/>
                    <a:pt x="414" y="332"/>
                    <a:pt x="422" y="340"/>
                  </a:cubicBezTo>
                  <a:cubicBezTo>
                    <a:pt x="413" y="345"/>
                    <a:pt x="405" y="350"/>
                    <a:pt x="396" y="355"/>
                  </a:cubicBezTo>
                  <a:cubicBezTo>
                    <a:pt x="383" y="363"/>
                    <a:pt x="369" y="370"/>
                    <a:pt x="355" y="377"/>
                  </a:cubicBezTo>
                  <a:cubicBezTo>
                    <a:pt x="342" y="385"/>
                    <a:pt x="328" y="393"/>
                    <a:pt x="314" y="401"/>
                  </a:cubicBezTo>
                  <a:cubicBezTo>
                    <a:pt x="307" y="405"/>
                    <a:pt x="300" y="410"/>
                    <a:pt x="293" y="414"/>
                  </a:cubicBezTo>
                  <a:cubicBezTo>
                    <a:pt x="292" y="412"/>
                    <a:pt x="290" y="411"/>
                    <a:pt x="289" y="410"/>
                  </a:cubicBezTo>
                  <a:cubicBezTo>
                    <a:pt x="305" y="400"/>
                    <a:pt x="322" y="390"/>
                    <a:pt x="338" y="380"/>
                  </a:cubicBezTo>
                  <a:cubicBezTo>
                    <a:pt x="355" y="369"/>
                    <a:pt x="374" y="361"/>
                    <a:pt x="392" y="352"/>
                  </a:cubicBezTo>
                  <a:cubicBezTo>
                    <a:pt x="393" y="351"/>
                    <a:pt x="392" y="350"/>
                    <a:pt x="392" y="350"/>
                  </a:cubicBezTo>
                  <a:cubicBezTo>
                    <a:pt x="383" y="354"/>
                    <a:pt x="375" y="358"/>
                    <a:pt x="367" y="361"/>
                  </a:cubicBezTo>
                  <a:cubicBezTo>
                    <a:pt x="374" y="357"/>
                    <a:pt x="381" y="354"/>
                    <a:pt x="388" y="350"/>
                  </a:cubicBezTo>
                  <a:cubicBezTo>
                    <a:pt x="389" y="349"/>
                    <a:pt x="389" y="348"/>
                    <a:pt x="388" y="348"/>
                  </a:cubicBezTo>
                  <a:cubicBezTo>
                    <a:pt x="363" y="358"/>
                    <a:pt x="340" y="371"/>
                    <a:pt x="316" y="382"/>
                  </a:cubicBezTo>
                  <a:cubicBezTo>
                    <a:pt x="305" y="388"/>
                    <a:pt x="293" y="394"/>
                    <a:pt x="282" y="401"/>
                  </a:cubicBezTo>
                  <a:cubicBezTo>
                    <a:pt x="282" y="401"/>
                    <a:pt x="282" y="402"/>
                    <a:pt x="281" y="402"/>
                  </a:cubicBezTo>
                  <a:cubicBezTo>
                    <a:pt x="278" y="399"/>
                    <a:pt x="275" y="396"/>
                    <a:pt x="273" y="393"/>
                  </a:cubicBezTo>
                  <a:moveTo>
                    <a:pt x="313" y="388"/>
                  </a:moveTo>
                  <a:cubicBezTo>
                    <a:pt x="321" y="384"/>
                    <a:pt x="328" y="381"/>
                    <a:pt x="336" y="377"/>
                  </a:cubicBezTo>
                  <a:cubicBezTo>
                    <a:pt x="336" y="377"/>
                    <a:pt x="335" y="378"/>
                    <a:pt x="335" y="378"/>
                  </a:cubicBezTo>
                  <a:cubicBezTo>
                    <a:pt x="326" y="383"/>
                    <a:pt x="318" y="389"/>
                    <a:pt x="309" y="394"/>
                  </a:cubicBezTo>
                  <a:cubicBezTo>
                    <a:pt x="302" y="398"/>
                    <a:pt x="294" y="402"/>
                    <a:pt x="287" y="408"/>
                  </a:cubicBezTo>
                  <a:cubicBezTo>
                    <a:pt x="286" y="407"/>
                    <a:pt x="285" y="406"/>
                    <a:pt x="285" y="405"/>
                  </a:cubicBezTo>
                  <a:cubicBezTo>
                    <a:pt x="284" y="405"/>
                    <a:pt x="284" y="404"/>
                    <a:pt x="284" y="404"/>
                  </a:cubicBezTo>
                  <a:cubicBezTo>
                    <a:pt x="293" y="398"/>
                    <a:pt x="303" y="393"/>
                    <a:pt x="313" y="388"/>
                  </a:cubicBezTo>
                  <a:moveTo>
                    <a:pt x="295" y="416"/>
                  </a:moveTo>
                  <a:cubicBezTo>
                    <a:pt x="301" y="413"/>
                    <a:pt x="307" y="410"/>
                    <a:pt x="313" y="406"/>
                  </a:cubicBezTo>
                  <a:cubicBezTo>
                    <a:pt x="327" y="397"/>
                    <a:pt x="341" y="389"/>
                    <a:pt x="356" y="381"/>
                  </a:cubicBezTo>
                  <a:cubicBezTo>
                    <a:pt x="369" y="373"/>
                    <a:pt x="384" y="366"/>
                    <a:pt x="398" y="358"/>
                  </a:cubicBezTo>
                  <a:cubicBezTo>
                    <a:pt x="407" y="353"/>
                    <a:pt x="415" y="348"/>
                    <a:pt x="424" y="343"/>
                  </a:cubicBezTo>
                  <a:cubicBezTo>
                    <a:pt x="426" y="345"/>
                    <a:pt x="428" y="348"/>
                    <a:pt x="430" y="350"/>
                  </a:cubicBezTo>
                  <a:cubicBezTo>
                    <a:pt x="423" y="355"/>
                    <a:pt x="416" y="360"/>
                    <a:pt x="409" y="364"/>
                  </a:cubicBezTo>
                  <a:cubicBezTo>
                    <a:pt x="395" y="372"/>
                    <a:pt x="382" y="382"/>
                    <a:pt x="368" y="390"/>
                  </a:cubicBezTo>
                  <a:cubicBezTo>
                    <a:pt x="353" y="399"/>
                    <a:pt x="338" y="408"/>
                    <a:pt x="322" y="416"/>
                  </a:cubicBezTo>
                  <a:cubicBezTo>
                    <a:pt x="315" y="420"/>
                    <a:pt x="308" y="423"/>
                    <a:pt x="301" y="427"/>
                  </a:cubicBezTo>
                  <a:cubicBezTo>
                    <a:pt x="299" y="423"/>
                    <a:pt x="297" y="420"/>
                    <a:pt x="295" y="417"/>
                  </a:cubicBezTo>
                  <a:cubicBezTo>
                    <a:pt x="295" y="417"/>
                    <a:pt x="295" y="416"/>
                    <a:pt x="295" y="416"/>
                  </a:cubicBezTo>
                  <a:moveTo>
                    <a:pt x="286" y="432"/>
                  </a:moveTo>
                  <a:cubicBezTo>
                    <a:pt x="287" y="433"/>
                    <a:pt x="287" y="434"/>
                    <a:pt x="288" y="435"/>
                  </a:cubicBezTo>
                  <a:cubicBezTo>
                    <a:pt x="285" y="437"/>
                    <a:pt x="282" y="438"/>
                    <a:pt x="279" y="439"/>
                  </a:cubicBezTo>
                  <a:cubicBezTo>
                    <a:pt x="281" y="436"/>
                    <a:pt x="283" y="434"/>
                    <a:pt x="286" y="432"/>
                  </a:cubicBezTo>
                  <a:moveTo>
                    <a:pt x="354" y="502"/>
                  </a:moveTo>
                  <a:cubicBezTo>
                    <a:pt x="357" y="499"/>
                    <a:pt x="360" y="497"/>
                    <a:pt x="363" y="495"/>
                  </a:cubicBezTo>
                  <a:cubicBezTo>
                    <a:pt x="363" y="500"/>
                    <a:pt x="363" y="505"/>
                    <a:pt x="363" y="510"/>
                  </a:cubicBezTo>
                  <a:cubicBezTo>
                    <a:pt x="363" y="510"/>
                    <a:pt x="363" y="510"/>
                    <a:pt x="363" y="510"/>
                  </a:cubicBezTo>
                  <a:cubicBezTo>
                    <a:pt x="362" y="511"/>
                    <a:pt x="361" y="511"/>
                    <a:pt x="360" y="512"/>
                  </a:cubicBezTo>
                  <a:cubicBezTo>
                    <a:pt x="354" y="517"/>
                    <a:pt x="349" y="522"/>
                    <a:pt x="343" y="527"/>
                  </a:cubicBezTo>
                  <a:cubicBezTo>
                    <a:pt x="342" y="526"/>
                    <a:pt x="342" y="525"/>
                    <a:pt x="342" y="525"/>
                  </a:cubicBezTo>
                  <a:cubicBezTo>
                    <a:pt x="342" y="524"/>
                    <a:pt x="342" y="524"/>
                    <a:pt x="342" y="523"/>
                  </a:cubicBezTo>
                  <a:cubicBezTo>
                    <a:pt x="345" y="520"/>
                    <a:pt x="347" y="516"/>
                    <a:pt x="350" y="513"/>
                  </a:cubicBezTo>
                  <a:cubicBezTo>
                    <a:pt x="351" y="513"/>
                    <a:pt x="350" y="512"/>
                    <a:pt x="350" y="513"/>
                  </a:cubicBezTo>
                  <a:cubicBezTo>
                    <a:pt x="347" y="515"/>
                    <a:pt x="344" y="518"/>
                    <a:pt x="342" y="521"/>
                  </a:cubicBezTo>
                  <a:cubicBezTo>
                    <a:pt x="341" y="518"/>
                    <a:pt x="341" y="515"/>
                    <a:pt x="340" y="512"/>
                  </a:cubicBezTo>
                  <a:cubicBezTo>
                    <a:pt x="345" y="509"/>
                    <a:pt x="350" y="505"/>
                    <a:pt x="354" y="502"/>
                  </a:cubicBezTo>
                  <a:moveTo>
                    <a:pt x="325" y="601"/>
                  </a:moveTo>
                  <a:cubicBezTo>
                    <a:pt x="326" y="611"/>
                    <a:pt x="326" y="620"/>
                    <a:pt x="326" y="629"/>
                  </a:cubicBezTo>
                  <a:cubicBezTo>
                    <a:pt x="326" y="629"/>
                    <a:pt x="326" y="630"/>
                    <a:pt x="326" y="630"/>
                  </a:cubicBezTo>
                  <a:cubicBezTo>
                    <a:pt x="323" y="632"/>
                    <a:pt x="321" y="633"/>
                    <a:pt x="318" y="635"/>
                  </a:cubicBezTo>
                  <a:cubicBezTo>
                    <a:pt x="321" y="624"/>
                    <a:pt x="323" y="613"/>
                    <a:pt x="325" y="601"/>
                  </a:cubicBezTo>
                  <a:moveTo>
                    <a:pt x="317" y="648"/>
                  </a:moveTo>
                  <a:cubicBezTo>
                    <a:pt x="316" y="648"/>
                    <a:pt x="315" y="649"/>
                    <a:pt x="314" y="649"/>
                  </a:cubicBezTo>
                  <a:cubicBezTo>
                    <a:pt x="315" y="646"/>
                    <a:pt x="316" y="644"/>
                    <a:pt x="317" y="641"/>
                  </a:cubicBezTo>
                  <a:cubicBezTo>
                    <a:pt x="317" y="641"/>
                    <a:pt x="317" y="640"/>
                    <a:pt x="318" y="640"/>
                  </a:cubicBezTo>
                  <a:cubicBezTo>
                    <a:pt x="320" y="639"/>
                    <a:pt x="323" y="637"/>
                    <a:pt x="326" y="635"/>
                  </a:cubicBezTo>
                  <a:cubicBezTo>
                    <a:pt x="326" y="638"/>
                    <a:pt x="325" y="641"/>
                    <a:pt x="325" y="644"/>
                  </a:cubicBezTo>
                  <a:cubicBezTo>
                    <a:pt x="322" y="645"/>
                    <a:pt x="320" y="647"/>
                    <a:pt x="317" y="648"/>
                  </a:cubicBezTo>
                  <a:moveTo>
                    <a:pt x="334" y="701"/>
                  </a:moveTo>
                  <a:cubicBezTo>
                    <a:pt x="334" y="700"/>
                    <a:pt x="335" y="699"/>
                    <a:pt x="336" y="699"/>
                  </a:cubicBezTo>
                  <a:cubicBezTo>
                    <a:pt x="340" y="694"/>
                    <a:pt x="346" y="690"/>
                    <a:pt x="350" y="685"/>
                  </a:cubicBezTo>
                  <a:cubicBezTo>
                    <a:pt x="351" y="685"/>
                    <a:pt x="350" y="684"/>
                    <a:pt x="350" y="685"/>
                  </a:cubicBezTo>
                  <a:cubicBezTo>
                    <a:pt x="346" y="688"/>
                    <a:pt x="342" y="692"/>
                    <a:pt x="337" y="695"/>
                  </a:cubicBezTo>
                  <a:cubicBezTo>
                    <a:pt x="339" y="691"/>
                    <a:pt x="340" y="687"/>
                    <a:pt x="341" y="683"/>
                  </a:cubicBezTo>
                  <a:cubicBezTo>
                    <a:pt x="345" y="679"/>
                    <a:pt x="349" y="676"/>
                    <a:pt x="353" y="673"/>
                  </a:cubicBezTo>
                  <a:cubicBezTo>
                    <a:pt x="354" y="672"/>
                    <a:pt x="354" y="672"/>
                    <a:pt x="355" y="671"/>
                  </a:cubicBezTo>
                  <a:cubicBezTo>
                    <a:pt x="355" y="672"/>
                    <a:pt x="355" y="673"/>
                    <a:pt x="354" y="674"/>
                  </a:cubicBezTo>
                  <a:cubicBezTo>
                    <a:pt x="353" y="679"/>
                    <a:pt x="352" y="684"/>
                    <a:pt x="350" y="689"/>
                  </a:cubicBezTo>
                  <a:cubicBezTo>
                    <a:pt x="344" y="693"/>
                    <a:pt x="339" y="697"/>
                    <a:pt x="334" y="701"/>
                  </a:cubicBezTo>
                  <a:moveTo>
                    <a:pt x="367" y="695"/>
                  </a:moveTo>
                  <a:cubicBezTo>
                    <a:pt x="366" y="695"/>
                    <a:pt x="365" y="695"/>
                    <a:pt x="365" y="696"/>
                  </a:cubicBezTo>
                  <a:cubicBezTo>
                    <a:pt x="365" y="694"/>
                    <a:pt x="364" y="693"/>
                    <a:pt x="364" y="691"/>
                  </a:cubicBezTo>
                  <a:cubicBezTo>
                    <a:pt x="364" y="691"/>
                    <a:pt x="364" y="691"/>
                    <a:pt x="364" y="691"/>
                  </a:cubicBezTo>
                  <a:cubicBezTo>
                    <a:pt x="364" y="693"/>
                    <a:pt x="364" y="695"/>
                    <a:pt x="364" y="697"/>
                  </a:cubicBezTo>
                  <a:cubicBezTo>
                    <a:pt x="360" y="700"/>
                    <a:pt x="356" y="703"/>
                    <a:pt x="352" y="706"/>
                  </a:cubicBezTo>
                  <a:cubicBezTo>
                    <a:pt x="350" y="707"/>
                    <a:pt x="348" y="709"/>
                    <a:pt x="347" y="710"/>
                  </a:cubicBezTo>
                  <a:cubicBezTo>
                    <a:pt x="347" y="710"/>
                    <a:pt x="347" y="710"/>
                    <a:pt x="347" y="710"/>
                  </a:cubicBezTo>
                  <a:cubicBezTo>
                    <a:pt x="349" y="704"/>
                    <a:pt x="351" y="697"/>
                    <a:pt x="353" y="691"/>
                  </a:cubicBezTo>
                  <a:cubicBezTo>
                    <a:pt x="357" y="688"/>
                    <a:pt x="361" y="685"/>
                    <a:pt x="365" y="683"/>
                  </a:cubicBezTo>
                  <a:cubicBezTo>
                    <a:pt x="367" y="681"/>
                    <a:pt x="369" y="679"/>
                    <a:pt x="371" y="678"/>
                  </a:cubicBezTo>
                  <a:cubicBezTo>
                    <a:pt x="369" y="683"/>
                    <a:pt x="368" y="689"/>
                    <a:pt x="367" y="695"/>
                  </a:cubicBezTo>
                  <a:moveTo>
                    <a:pt x="390" y="682"/>
                  </a:moveTo>
                  <a:cubicBezTo>
                    <a:pt x="389" y="685"/>
                    <a:pt x="385" y="699"/>
                    <a:pt x="385" y="689"/>
                  </a:cubicBezTo>
                  <a:cubicBezTo>
                    <a:pt x="384" y="688"/>
                    <a:pt x="384" y="688"/>
                    <a:pt x="384" y="689"/>
                  </a:cubicBezTo>
                  <a:cubicBezTo>
                    <a:pt x="383" y="691"/>
                    <a:pt x="383" y="693"/>
                    <a:pt x="383" y="696"/>
                  </a:cubicBezTo>
                  <a:cubicBezTo>
                    <a:pt x="378" y="700"/>
                    <a:pt x="373" y="704"/>
                    <a:pt x="369" y="708"/>
                  </a:cubicBezTo>
                  <a:cubicBezTo>
                    <a:pt x="369" y="704"/>
                    <a:pt x="370" y="700"/>
                    <a:pt x="371" y="696"/>
                  </a:cubicBezTo>
                  <a:cubicBezTo>
                    <a:pt x="377" y="691"/>
                    <a:pt x="384" y="686"/>
                    <a:pt x="390" y="680"/>
                  </a:cubicBezTo>
                  <a:cubicBezTo>
                    <a:pt x="390" y="681"/>
                    <a:pt x="390" y="681"/>
                    <a:pt x="390" y="682"/>
                  </a:cubicBezTo>
                  <a:moveTo>
                    <a:pt x="388" y="677"/>
                  </a:moveTo>
                  <a:cubicBezTo>
                    <a:pt x="383" y="681"/>
                    <a:pt x="378" y="686"/>
                    <a:pt x="372" y="690"/>
                  </a:cubicBezTo>
                  <a:cubicBezTo>
                    <a:pt x="373" y="685"/>
                    <a:pt x="375" y="679"/>
                    <a:pt x="376" y="674"/>
                  </a:cubicBezTo>
                  <a:cubicBezTo>
                    <a:pt x="383" y="669"/>
                    <a:pt x="389" y="663"/>
                    <a:pt x="396" y="658"/>
                  </a:cubicBezTo>
                  <a:cubicBezTo>
                    <a:pt x="395" y="661"/>
                    <a:pt x="394" y="664"/>
                    <a:pt x="394" y="667"/>
                  </a:cubicBezTo>
                  <a:cubicBezTo>
                    <a:pt x="393" y="669"/>
                    <a:pt x="392" y="671"/>
                    <a:pt x="392" y="674"/>
                  </a:cubicBezTo>
                  <a:cubicBezTo>
                    <a:pt x="391" y="675"/>
                    <a:pt x="390" y="676"/>
                    <a:pt x="388" y="677"/>
                  </a:cubicBezTo>
                  <a:moveTo>
                    <a:pt x="404" y="678"/>
                  </a:moveTo>
                  <a:cubicBezTo>
                    <a:pt x="403" y="679"/>
                    <a:pt x="402" y="680"/>
                    <a:pt x="401" y="681"/>
                  </a:cubicBezTo>
                  <a:cubicBezTo>
                    <a:pt x="398" y="683"/>
                    <a:pt x="395" y="686"/>
                    <a:pt x="392" y="688"/>
                  </a:cubicBezTo>
                  <a:cubicBezTo>
                    <a:pt x="393" y="686"/>
                    <a:pt x="394" y="683"/>
                    <a:pt x="394" y="681"/>
                  </a:cubicBezTo>
                  <a:cubicBezTo>
                    <a:pt x="395" y="680"/>
                    <a:pt x="395" y="678"/>
                    <a:pt x="395" y="676"/>
                  </a:cubicBezTo>
                  <a:cubicBezTo>
                    <a:pt x="395" y="676"/>
                    <a:pt x="395" y="676"/>
                    <a:pt x="395" y="676"/>
                  </a:cubicBezTo>
                  <a:cubicBezTo>
                    <a:pt x="400" y="672"/>
                    <a:pt x="404" y="669"/>
                    <a:pt x="408" y="665"/>
                  </a:cubicBezTo>
                  <a:cubicBezTo>
                    <a:pt x="407" y="670"/>
                    <a:pt x="405" y="674"/>
                    <a:pt x="404" y="678"/>
                  </a:cubicBezTo>
                  <a:moveTo>
                    <a:pt x="397" y="669"/>
                  </a:moveTo>
                  <a:cubicBezTo>
                    <a:pt x="398" y="664"/>
                    <a:pt x="399" y="659"/>
                    <a:pt x="401" y="654"/>
                  </a:cubicBezTo>
                  <a:cubicBezTo>
                    <a:pt x="403" y="653"/>
                    <a:pt x="405" y="651"/>
                    <a:pt x="407" y="649"/>
                  </a:cubicBezTo>
                  <a:cubicBezTo>
                    <a:pt x="409" y="647"/>
                    <a:pt x="412" y="645"/>
                    <a:pt x="415" y="643"/>
                  </a:cubicBezTo>
                  <a:cubicBezTo>
                    <a:pt x="414" y="648"/>
                    <a:pt x="412" y="653"/>
                    <a:pt x="410" y="658"/>
                  </a:cubicBezTo>
                  <a:cubicBezTo>
                    <a:pt x="406" y="662"/>
                    <a:pt x="401" y="666"/>
                    <a:pt x="397" y="669"/>
                  </a:cubicBezTo>
                  <a:moveTo>
                    <a:pt x="434" y="649"/>
                  </a:moveTo>
                  <a:cubicBezTo>
                    <a:pt x="433" y="652"/>
                    <a:pt x="432" y="655"/>
                    <a:pt x="432" y="657"/>
                  </a:cubicBezTo>
                  <a:cubicBezTo>
                    <a:pt x="424" y="663"/>
                    <a:pt x="417" y="668"/>
                    <a:pt x="410" y="674"/>
                  </a:cubicBezTo>
                  <a:cubicBezTo>
                    <a:pt x="410" y="671"/>
                    <a:pt x="411" y="669"/>
                    <a:pt x="412" y="666"/>
                  </a:cubicBezTo>
                  <a:cubicBezTo>
                    <a:pt x="412" y="664"/>
                    <a:pt x="413" y="662"/>
                    <a:pt x="413" y="660"/>
                  </a:cubicBezTo>
                  <a:cubicBezTo>
                    <a:pt x="421" y="653"/>
                    <a:pt x="429" y="646"/>
                    <a:pt x="437" y="640"/>
                  </a:cubicBezTo>
                  <a:cubicBezTo>
                    <a:pt x="436" y="643"/>
                    <a:pt x="435" y="646"/>
                    <a:pt x="434" y="649"/>
                  </a:cubicBezTo>
                  <a:moveTo>
                    <a:pt x="437" y="653"/>
                  </a:moveTo>
                  <a:cubicBezTo>
                    <a:pt x="439" y="647"/>
                    <a:pt x="441" y="641"/>
                    <a:pt x="443" y="635"/>
                  </a:cubicBezTo>
                  <a:cubicBezTo>
                    <a:pt x="450" y="629"/>
                    <a:pt x="458" y="622"/>
                    <a:pt x="465" y="616"/>
                  </a:cubicBezTo>
                  <a:cubicBezTo>
                    <a:pt x="467" y="615"/>
                    <a:pt x="465" y="612"/>
                    <a:pt x="463" y="614"/>
                  </a:cubicBezTo>
                  <a:cubicBezTo>
                    <a:pt x="457" y="619"/>
                    <a:pt x="451" y="623"/>
                    <a:pt x="445" y="628"/>
                  </a:cubicBezTo>
                  <a:cubicBezTo>
                    <a:pt x="445" y="626"/>
                    <a:pt x="446" y="623"/>
                    <a:pt x="447" y="620"/>
                  </a:cubicBezTo>
                  <a:cubicBezTo>
                    <a:pt x="455" y="615"/>
                    <a:pt x="463" y="609"/>
                    <a:pt x="471" y="603"/>
                  </a:cubicBezTo>
                  <a:cubicBezTo>
                    <a:pt x="468" y="612"/>
                    <a:pt x="466" y="621"/>
                    <a:pt x="465" y="630"/>
                  </a:cubicBezTo>
                  <a:cubicBezTo>
                    <a:pt x="465" y="631"/>
                    <a:pt x="464" y="632"/>
                    <a:pt x="464" y="633"/>
                  </a:cubicBezTo>
                  <a:cubicBezTo>
                    <a:pt x="455" y="640"/>
                    <a:pt x="446" y="647"/>
                    <a:pt x="437" y="653"/>
                  </a:cubicBezTo>
                  <a:moveTo>
                    <a:pt x="472" y="622"/>
                  </a:moveTo>
                  <a:cubicBezTo>
                    <a:pt x="471" y="625"/>
                    <a:pt x="470" y="627"/>
                    <a:pt x="469" y="629"/>
                  </a:cubicBezTo>
                  <a:cubicBezTo>
                    <a:pt x="469" y="629"/>
                    <a:pt x="469" y="629"/>
                    <a:pt x="468" y="630"/>
                  </a:cubicBezTo>
                  <a:cubicBezTo>
                    <a:pt x="470" y="620"/>
                    <a:pt x="472" y="610"/>
                    <a:pt x="474" y="600"/>
                  </a:cubicBezTo>
                  <a:cubicBezTo>
                    <a:pt x="477" y="598"/>
                    <a:pt x="480" y="595"/>
                    <a:pt x="483" y="592"/>
                  </a:cubicBezTo>
                  <a:cubicBezTo>
                    <a:pt x="481" y="603"/>
                    <a:pt x="477" y="613"/>
                    <a:pt x="472" y="622"/>
                  </a:cubicBezTo>
                  <a:moveTo>
                    <a:pt x="492" y="633"/>
                  </a:moveTo>
                  <a:cubicBezTo>
                    <a:pt x="498" y="622"/>
                    <a:pt x="502" y="612"/>
                    <a:pt x="504" y="601"/>
                  </a:cubicBezTo>
                  <a:cubicBezTo>
                    <a:pt x="504" y="603"/>
                    <a:pt x="503" y="605"/>
                    <a:pt x="503" y="607"/>
                  </a:cubicBezTo>
                  <a:cubicBezTo>
                    <a:pt x="503" y="609"/>
                    <a:pt x="502" y="611"/>
                    <a:pt x="503" y="613"/>
                  </a:cubicBezTo>
                  <a:cubicBezTo>
                    <a:pt x="503" y="613"/>
                    <a:pt x="503" y="613"/>
                    <a:pt x="503" y="613"/>
                  </a:cubicBezTo>
                  <a:cubicBezTo>
                    <a:pt x="503" y="618"/>
                    <a:pt x="502" y="623"/>
                    <a:pt x="502" y="628"/>
                  </a:cubicBezTo>
                  <a:cubicBezTo>
                    <a:pt x="499" y="630"/>
                    <a:pt x="496" y="631"/>
                    <a:pt x="492" y="633"/>
                  </a:cubicBezTo>
                  <a:moveTo>
                    <a:pt x="506" y="615"/>
                  </a:moveTo>
                  <a:cubicBezTo>
                    <a:pt x="506" y="614"/>
                    <a:pt x="507" y="613"/>
                    <a:pt x="507" y="612"/>
                  </a:cubicBezTo>
                  <a:cubicBezTo>
                    <a:pt x="508" y="611"/>
                    <a:pt x="509" y="609"/>
                    <a:pt x="511" y="608"/>
                  </a:cubicBezTo>
                  <a:cubicBezTo>
                    <a:pt x="511" y="607"/>
                    <a:pt x="510" y="606"/>
                    <a:pt x="509" y="606"/>
                  </a:cubicBezTo>
                  <a:cubicBezTo>
                    <a:pt x="509" y="607"/>
                    <a:pt x="508" y="608"/>
                    <a:pt x="507" y="609"/>
                  </a:cubicBezTo>
                  <a:cubicBezTo>
                    <a:pt x="507" y="608"/>
                    <a:pt x="507" y="608"/>
                    <a:pt x="507" y="607"/>
                  </a:cubicBezTo>
                  <a:cubicBezTo>
                    <a:pt x="509" y="601"/>
                    <a:pt x="514" y="594"/>
                    <a:pt x="517" y="589"/>
                  </a:cubicBezTo>
                  <a:cubicBezTo>
                    <a:pt x="519" y="586"/>
                    <a:pt x="520" y="584"/>
                    <a:pt x="522" y="581"/>
                  </a:cubicBezTo>
                  <a:cubicBezTo>
                    <a:pt x="521" y="588"/>
                    <a:pt x="521" y="595"/>
                    <a:pt x="521" y="602"/>
                  </a:cubicBezTo>
                  <a:cubicBezTo>
                    <a:pt x="517" y="606"/>
                    <a:pt x="514" y="611"/>
                    <a:pt x="512" y="616"/>
                  </a:cubicBezTo>
                  <a:cubicBezTo>
                    <a:pt x="511" y="617"/>
                    <a:pt x="513" y="619"/>
                    <a:pt x="514" y="618"/>
                  </a:cubicBezTo>
                  <a:cubicBezTo>
                    <a:pt x="516" y="617"/>
                    <a:pt x="518" y="615"/>
                    <a:pt x="520" y="613"/>
                  </a:cubicBezTo>
                  <a:cubicBezTo>
                    <a:pt x="520" y="615"/>
                    <a:pt x="520" y="618"/>
                    <a:pt x="520" y="620"/>
                  </a:cubicBezTo>
                  <a:cubicBezTo>
                    <a:pt x="516" y="622"/>
                    <a:pt x="511" y="624"/>
                    <a:pt x="506" y="627"/>
                  </a:cubicBezTo>
                  <a:cubicBezTo>
                    <a:pt x="506" y="622"/>
                    <a:pt x="506" y="618"/>
                    <a:pt x="506" y="615"/>
                  </a:cubicBezTo>
                  <a:moveTo>
                    <a:pt x="520" y="609"/>
                  </a:moveTo>
                  <a:cubicBezTo>
                    <a:pt x="520" y="609"/>
                    <a:pt x="520" y="609"/>
                    <a:pt x="520" y="609"/>
                  </a:cubicBezTo>
                  <a:cubicBezTo>
                    <a:pt x="520" y="609"/>
                    <a:pt x="520" y="610"/>
                    <a:pt x="520" y="610"/>
                  </a:cubicBezTo>
                  <a:cubicBezTo>
                    <a:pt x="520" y="610"/>
                    <a:pt x="520" y="609"/>
                    <a:pt x="520" y="609"/>
                  </a:cubicBezTo>
                  <a:moveTo>
                    <a:pt x="524" y="618"/>
                  </a:moveTo>
                  <a:cubicBezTo>
                    <a:pt x="524" y="615"/>
                    <a:pt x="524" y="612"/>
                    <a:pt x="524" y="609"/>
                  </a:cubicBezTo>
                  <a:cubicBezTo>
                    <a:pt x="529" y="604"/>
                    <a:pt x="534" y="597"/>
                    <a:pt x="539" y="592"/>
                  </a:cubicBezTo>
                  <a:cubicBezTo>
                    <a:pt x="539" y="591"/>
                    <a:pt x="538" y="590"/>
                    <a:pt x="537" y="590"/>
                  </a:cubicBezTo>
                  <a:cubicBezTo>
                    <a:pt x="533" y="595"/>
                    <a:pt x="529" y="601"/>
                    <a:pt x="524" y="606"/>
                  </a:cubicBezTo>
                  <a:cubicBezTo>
                    <a:pt x="524" y="605"/>
                    <a:pt x="524" y="604"/>
                    <a:pt x="524" y="603"/>
                  </a:cubicBezTo>
                  <a:cubicBezTo>
                    <a:pt x="530" y="595"/>
                    <a:pt x="536" y="587"/>
                    <a:pt x="543" y="580"/>
                  </a:cubicBezTo>
                  <a:cubicBezTo>
                    <a:pt x="542" y="582"/>
                    <a:pt x="542" y="584"/>
                    <a:pt x="541" y="586"/>
                  </a:cubicBezTo>
                  <a:cubicBezTo>
                    <a:pt x="541" y="591"/>
                    <a:pt x="540" y="597"/>
                    <a:pt x="539" y="602"/>
                  </a:cubicBezTo>
                  <a:cubicBezTo>
                    <a:pt x="538" y="605"/>
                    <a:pt x="538" y="608"/>
                    <a:pt x="537" y="611"/>
                  </a:cubicBezTo>
                  <a:cubicBezTo>
                    <a:pt x="537" y="611"/>
                    <a:pt x="537" y="612"/>
                    <a:pt x="537" y="612"/>
                  </a:cubicBezTo>
                  <a:cubicBezTo>
                    <a:pt x="535" y="613"/>
                    <a:pt x="533" y="614"/>
                    <a:pt x="531" y="615"/>
                  </a:cubicBezTo>
                  <a:cubicBezTo>
                    <a:pt x="528" y="616"/>
                    <a:pt x="526" y="617"/>
                    <a:pt x="524" y="618"/>
                  </a:cubicBezTo>
                  <a:moveTo>
                    <a:pt x="559" y="602"/>
                  </a:moveTo>
                  <a:cubicBezTo>
                    <a:pt x="561" y="593"/>
                    <a:pt x="564" y="584"/>
                    <a:pt x="566" y="575"/>
                  </a:cubicBezTo>
                  <a:cubicBezTo>
                    <a:pt x="569" y="562"/>
                    <a:pt x="573" y="550"/>
                    <a:pt x="576" y="537"/>
                  </a:cubicBezTo>
                  <a:cubicBezTo>
                    <a:pt x="579" y="533"/>
                    <a:pt x="582" y="529"/>
                    <a:pt x="586" y="525"/>
                  </a:cubicBezTo>
                  <a:cubicBezTo>
                    <a:pt x="592" y="517"/>
                    <a:pt x="598" y="509"/>
                    <a:pt x="604" y="500"/>
                  </a:cubicBezTo>
                  <a:cubicBezTo>
                    <a:pt x="602" y="508"/>
                    <a:pt x="600" y="516"/>
                    <a:pt x="598" y="524"/>
                  </a:cubicBezTo>
                  <a:cubicBezTo>
                    <a:pt x="595" y="537"/>
                    <a:pt x="590" y="549"/>
                    <a:pt x="586" y="562"/>
                  </a:cubicBezTo>
                  <a:cubicBezTo>
                    <a:pt x="578" y="573"/>
                    <a:pt x="570" y="584"/>
                    <a:pt x="567" y="597"/>
                  </a:cubicBezTo>
                  <a:cubicBezTo>
                    <a:pt x="567" y="597"/>
                    <a:pt x="567" y="598"/>
                    <a:pt x="567" y="599"/>
                  </a:cubicBezTo>
                  <a:cubicBezTo>
                    <a:pt x="567" y="599"/>
                    <a:pt x="567" y="599"/>
                    <a:pt x="567" y="599"/>
                  </a:cubicBezTo>
                  <a:cubicBezTo>
                    <a:pt x="565" y="600"/>
                    <a:pt x="562" y="601"/>
                    <a:pt x="559" y="602"/>
                  </a:cubicBezTo>
                  <a:moveTo>
                    <a:pt x="582" y="593"/>
                  </a:moveTo>
                  <a:cubicBezTo>
                    <a:pt x="582" y="592"/>
                    <a:pt x="582" y="592"/>
                    <a:pt x="582" y="592"/>
                  </a:cubicBezTo>
                  <a:cubicBezTo>
                    <a:pt x="584" y="590"/>
                    <a:pt x="585" y="588"/>
                    <a:pt x="586" y="586"/>
                  </a:cubicBezTo>
                  <a:cubicBezTo>
                    <a:pt x="592" y="579"/>
                    <a:pt x="597" y="571"/>
                    <a:pt x="603" y="564"/>
                  </a:cubicBezTo>
                  <a:cubicBezTo>
                    <a:pt x="601" y="571"/>
                    <a:pt x="599" y="578"/>
                    <a:pt x="599" y="586"/>
                  </a:cubicBezTo>
                  <a:cubicBezTo>
                    <a:pt x="595" y="587"/>
                    <a:pt x="591" y="589"/>
                    <a:pt x="587" y="591"/>
                  </a:cubicBezTo>
                  <a:cubicBezTo>
                    <a:pt x="585" y="591"/>
                    <a:pt x="584" y="592"/>
                    <a:pt x="582" y="593"/>
                  </a:cubicBezTo>
                  <a:moveTo>
                    <a:pt x="626" y="575"/>
                  </a:moveTo>
                  <a:cubicBezTo>
                    <a:pt x="628" y="567"/>
                    <a:pt x="629" y="559"/>
                    <a:pt x="632" y="551"/>
                  </a:cubicBezTo>
                  <a:cubicBezTo>
                    <a:pt x="632" y="550"/>
                    <a:pt x="633" y="548"/>
                    <a:pt x="633" y="547"/>
                  </a:cubicBezTo>
                  <a:cubicBezTo>
                    <a:pt x="640" y="546"/>
                    <a:pt x="646" y="546"/>
                    <a:pt x="652" y="546"/>
                  </a:cubicBezTo>
                  <a:cubicBezTo>
                    <a:pt x="653" y="546"/>
                    <a:pt x="654" y="546"/>
                    <a:pt x="655" y="546"/>
                  </a:cubicBezTo>
                  <a:cubicBezTo>
                    <a:pt x="653" y="549"/>
                    <a:pt x="652" y="553"/>
                    <a:pt x="649" y="557"/>
                  </a:cubicBezTo>
                  <a:cubicBezTo>
                    <a:pt x="649" y="557"/>
                    <a:pt x="650" y="558"/>
                    <a:pt x="651" y="558"/>
                  </a:cubicBezTo>
                  <a:cubicBezTo>
                    <a:pt x="651" y="557"/>
                    <a:pt x="651" y="557"/>
                    <a:pt x="651" y="557"/>
                  </a:cubicBezTo>
                  <a:cubicBezTo>
                    <a:pt x="652" y="558"/>
                    <a:pt x="653" y="559"/>
                    <a:pt x="654" y="558"/>
                  </a:cubicBezTo>
                  <a:cubicBezTo>
                    <a:pt x="658" y="553"/>
                    <a:pt x="662" y="549"/>
                    <a:pt x="667" y="544"/>
                  </a:cubicBezTo>
                  <a:cubicBezTo>
                    <a:pt x="669" y="544"/>
                    <a:pt x="672" y="544"/>
                    <a:pt x="675" y="543"/>
                  </a:cubicBezTo>
                  <a:cubicBezTo>
                    <a:pt x="674" y="544"/>
                    <a:pt x="674" y="545"/>
                    <a:pt x="674" y="545"/>
                  </a:cubicBezTo>
                  <a:cubicBezTo>
                    <a:pt x="671" y="550"/>
                    <a:pt x="669" y="555"/>
                    <a:pt x="666" y="560"/>
                  </a:cubicBezTo>
                  <a:cubicBezTo>
                    <a:pt x="665" y="561"/>
                    <a:pt x="664" y="561"/>
                    <a:pt x="663" y="561"/>
                  </a:cubicBezTo>
                  <a:cubicBezTo>
                    <a:pt x="650" y="566"/>
                    <a:pt x="638" y="570"/>
                    <a:pt x="626" y="575"/>
                  </a:cubicBezTo>
                  <a:moveTo>
                    <a:pt x="896" y="493"/>
                  </a:moveTo>
                  <a:cubicBezTo>
                    <a:pt x="898" y="491"/>
                    <a:pt x="900" y="487"/>
                    <a:pt x="901" y="485"/>
                  </a:cubicBezTo>
                  <a:cubicBezTo>
                    <a:pt x="903" y="485"/>
                    <a:pt x="906" y="484"/>
                    <a:pt x="908" y="484"/>
                  </a:cubicBezTo>
                  <a:cubicBezTo>
                    <a:pt x="910" y="484"/>
                    <a:pt x="910" y="482"/>
                    <a:pt x="908" y="482"/>
                  </a:cubicBezTo>
                  <a:cubicBezTo>
                    <a:pt x="906" y="482"/>
                    <a:pt x="904" y="482"/>
                    <a:pt x="903" y="482"/>
                  </a:cubicBezTo>
                  <a:cubicBezTo>
                    <a:pt x="906" y="476"/>
                    <a:pt x="908" y="471"/>
                    <a:pt x="911" y="465"/>
                  </a:cubicBezTo>
                  <a:cubicBezTo>
                    <a:pt x="921" y="464"/>
                    <a:pt x="931" y="464"/>
                    <a:pt x="941" y="462"/>
                  </a:cubicBezTo>
                  <a:cubicBezTo>
                    <a:pt x="939" y="465"/>
                    <a:pt x="937" y="468"/>
                    <a:pt x="936" y="472"/>
                  </a:cubicBezTo>
                  <a:cubicBezTo>
                    <a:pt x="935" y="473"/>
                    <a:pt x="933" y="478"/>
                    <a:pt x="930" y="485"/>
                  </a:cubicBezTo>
                  <a:cubicBezTo>
                    <a:pt x="921" y="487"/>
                    <a:pt x="912" y="489"/>
                    <a:pt x="903" y="491"/>
                  </a:cubicBezTo>
                  <a:cubicBezTo>
                    <a:pt x="901" y="492"/>
                    <a:pt x="898" y="493"/>
                    <a:pt x="896" y="493"/>
                  </a:cubicBezTo>
                  <a:moveTo>
                    <a:pt x="934" y="484"/>
                  </a:moveTo>
                  <a:cubicBezTo>
                    <a:pt x="936" y="480"/>
                    <a:pt x="937" y="477"/>
                    <a:pt x="939" y="473"/>
                  </a:cubicBezTo>
                  <a:cubicBezTo>
                    <a:pt x="941" y="469"/>
                    <a:pt x="943" y="465"/>
                    <a:pt x="945" y="462"/>
                  </a:cubicBezTo>
                  <a:cubicBezTo>
                    <a:pt x="950" y="461"/>
                    <a:pt x="954" y="460"/>
                    <a:pt x="959" y="459"/>
                  </a:cubicBezTo>
                  <a:cubicBezTo>
                    <a:pt x="957" y="462"/>
                    <a:pt x="955" y="465"/>
                    <a:pt x="953" y="468"/>
                  </a:cubicBezTo>
                  <a:cubicBezTo>
                    <a:pt x="952" y="472"/>
                    <a:pt x="948" y="484"/>
                    <a:pt x="942" y="477"/>
                  </a:cubicBezTo>
                  <a:cubicBezTo>
                    <a:pt x="942" y="476"/>
                    <a:pt x="941" y="477"/>
                    <a:pt x="942" y="477"/>
                  </a:cubicBezTo>
                  <a:cubicBezTo>
                    <a:pt x="943" y="479"/>
                    <a:pt x="944" y="480"/>
                    <a:pt x="945" y="481"/>
                  </a:cubicBezTo>
                  <a:cubicBezTo>
                    <a:pt x="942" y="482"/>
                    <a:pt x="939" y="482"/>
                    <a:pt x="937" y="483"/>
                  </a:cubicBezTo>
                  <a:cubicBezTo>
                    <a:pt x="936" y="483"/>
                    <a:pt x="935" y="483"/>
                    <a:pt x="934" y="484"/>
                  </a:cubicBezTo>
                  <a:moveTo>
                    <a:pt x="1015" y="463"/>
                  </a:moveTo>
                  <a:cubicBezTo>
                    <a:pt x="1016" y="462"/>
                    <a:pt x="1016" y="461"/>
                    <a:pt x="1017" y="460"/>
                  </a:cubicBezTo>
                  <a:cubicBezTo>
                    <a:pt x="1020" y="454"/>
                    <a:pt x="1023" y="449"/>
                    <a:pt x="1026" y="443"/>
                  </a:cubicBezTo>
                  <a:cubicBezTo>
                    <a:pt x="1026" y="443"/>
                    <a:pt x="1027" y="443"/>
                    <a:pt x="1027" y="443"/>
                  </a:cubicBezTo>
                  <a:cubicBezTo>
                    <a:pt x="1032" y="442"/>
                    <a:pt x="1039" y="441"/>
                    <a:pt x="1041" y="435"/>
                  </a:cubicBezTo>
                  <a:cubicBezTo>
                    <a:pt x="1042" y="434"/>
                    <a:pt x="1040" y="433"/>
                    <a:pt x="1039" y="434"/>
                  </a:cubicBezTo>
                  <a:cubicBezTo>
                    <a:pt x="1037" y="438"/>
                    <a:pt x="1033" y="439"/>
                    <a:pt x="1027" y="440"/>
                  </a:cubicBezTo>
                  <a:cubicBezTo>
                    <a:pt x="1029" y="436"/>
                    <a:pt x="1031" y="433"/>
                    <a:pt x="1033" y="429"/>
                  </a:cubicBezTo>
                  <a:cubicBezTo>
                    <a:pt x="1040" y="428"/>
                    <a:pt x="1047" y="428"/>
                    <a:pt x="1055" y="426"/>
                  </a:cubicBezTo>
                  <a:cubicBezTo>
                    <a:pt x="1052" y="432"/>
                    <a:pt x="1050" y="437"/>
                    <a:pt x="1047" y="442"/>
                  </a:cubicBezTo>
                  <a:cubicBezTo>
                    <a:pt x="1047" y="442"/>
                    <a:pt x="1040" y="456"/>
                    <a:pt x="1039" y="453"/>
                  </a:cubicBezTo>
                  <a:cubicBezTo>
                    <a:pt x="1038" y="452"/>
                    <a:pt x="1038" y="452"/>
                    <a:pt x="1038" y="452"/>
                  </a:cubicBezTo>
                  <a:cubicBezTo>
                    <a:pt x="1036" y="452"/>
                    <a:pt x="1036" y="452"/>
                    <a:pt x="1036" y="452"/>
                  </a:cubicBezTo>
                  <a:cubicBezTo>
                    <a:pt x="1035" y="452"/>
                    <a:pt x="1035" y="454"/>
                    <a:pt x="1036" y="454"/>
                  </a:cubicBezTo>
                  <a:cubicBezTo>
                    <a:pt x="1036" y="455"/>
                    <a:pt x="1037" y="456"/>
                    <a:pt x="1037" y="457"/>
                  </a:cubicBezTo>
                  <a:cubicBezTo>
                    <a:pt x="1037" y="457"/>
                    <a:pt x="1037" y="457"/>
                    <a:pt x="1037" y="458"/>
                  </a:cubicBezTo>
                  <a:cubicBezTo>
                    <a:pt x="1033" y="458"/>
                    <a:pt x="1030" y="459"/>
                    <a:pt x="1026" y="460"/>
                  </a:cubicBezTo>
                  <a:cubicBezTo>
                    <a:pt x="1022" y="461"/>
                    <a:pt x="1019" y="462"/>
                    <a:pt x="1015" y="463"/>
                  </a:cubicBezTo>
                  <a:moveTo>
                    <a:pt x="1042" y="456"/>
                  </a:moveTo>
                  <a:cubicBezTo>
                    <a:pt x="1048" y="452"/>
                    <a:pt x="1050" y="444"/>
                    <a:pt x="1053" y="439"/>
                  </a:cubicBezTo>
                  <a:cubicBezTo>
                    <a:pt x="1055" y="434"/>
                    <a:pt x="1057" y="430"/>
                    <a:pt x="1059" y="426"/>
                  </a:cubicBezTo>
                  <a:cubicBezTo>
                    <a:pt x="1065" y="425"/>
                    <a:pt x="1070" y="424"/>
                    <a:pt x="1075" y="420"/>
                  </a:cubicBezTo>
                  <a:cubicBezTo>
                    <a:pt x="1075" y="419"/>
                    <a:pt x="1074" y="418"/>
                    <a:pt x="1074" y="418"/>
                  </a:cubicBezTo>
                  <a:cubicBezTo>
                    <a:pt x="1070" y="421"/>
                    <a:pt x="1065" y="422"/>
                    <a:pt x="1060" y="423"/>
                  </a:cubicBezTo>
                  <a:cubicBezTo>
                    <a:pt x="1063" y="415"/>
                    <a:pt x="1066" y="407"/>
                    <a:pt x="1069" y="399"/>
                  </a:cubicBezTo>
                  <a:cubicBezTo>
                    <a:pt x="1070" y="397"/>
                    <a:pt x="1071" y="395"/>
                    <a:pt x="1071" y="394"/>
                  </a:cubicBezTo>
                  <a:cubicBezTo>
                    <a:pt x="1078" y="393"/>
                    <a:pt x="1084" y="393"/>
                    <a:pt x="1091" y="392"/>
                  </a:cubicBezTo>
                  <a:cubicBezTo>
                    <a:pt x="1086" y="405"/>
                    <a:pt x="1083" y="419"/>
                    <a:pt x="1078" y="432"/>
                  </a:cubicBezTo>
                  <a:cubicBezTo>
                    <a:pt x="1076" y="438"/>
                    <a:pt x="1073" y="444"/>
                    <a:pt x="1070" y="449"/>
                  </a:cubicBezTo>
                  <a:cubicBezTo>
                    <a:pt x="1061" y="452"/>
                    <a:pt x="1052" y="454"/>
                    <a:pt x="1042" y="456"/>
                  </a:cubicBezTo>
                  <a:moveTo>
                    <a:pt x="1122" y="383"/>
                  </a:moveTo>
                  <a:cubicBezTo>
                    <a:pt x="1118" y="398"/>
                    <a:pt x="1115" y="412"/>
                    <a:pt x="1111" y="427"/>
                  </a:cubicBezTo>
                  <a:cubicBezTo>
                    <a:pt x="1110" y="433"/>
                    <a:pt x="1107" y="435"/>
                    <a:pt x="1102" y="438"/>
                  </a:cubicBezTo>
                  <a:cubicBezTo>
                    <a:pt x="1101" y="438"/>
                    <a:pt x="1100" y="439"/>
                    <a:pt x="1099" y="439"/>
                  </a:cubicBezTo>
                  <a:cubicBezTo>
                    <a:pt x="1102" y="431"/>
                    <a:pt x="1105" y="423"/>
                    <a:pt x="1107" y="416"/>
                  </a:cubicBezTo>
                  <a:cubicBezTo>
                    <a:pt x="1113" y="398"/>
                    <a:pt x="1118" y="380"/>
                    <a:pt x="1124" y="363"/>
                  </a:cubicBezTo>
                  <a:cubicBezTo>
                    <a:pt x="1124" y="362"/>
                    <a:pt x="1125" y="361"/>
                    <a:pt x="1125" y="360"/>
                  </a:cubicBezTo>
                  <a:cubicBezTo>
                    <a:pt x="1126" y="359"/>
                    <a:pt x="1127" y="359"/>
                    <a:pt x="1128" y="358"/>
                  </a:cubicBezTo>
                  <a:cubicBezTo>
                    <a:pt x="1127" y="367"/>
                    <a:pt x="1125" y="375"/>
                    <a:pt x="1122" y="3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8"/>
            <p:cNvSpPr/>
            <p:nvPr/>
          </p:nvSpPr>
          <p:spPr bwMode="auto">
            <a:xfrm>
              <a:off x="4044950" y="-2862263"/>
              <a:ext cx="768350" cy="736600"/>
            </a:xfrm>
            <a:custGeom>
              <a:avLst/>
              <a:gdLst>
                <a:gd name="T0" fmla="*/ 19 w 205"/>
                <a:gd name="T1" fmla="*/ 99 h 196"/>
                <a:gd name="T2" fmla="*/ 20 w 205"/>
                <a:gd name="T3" fmla="*/ 97 h 196"/>
                <a:gd name="T4" fmla="*/ 33 w 205"/>
                <a:gd name="T5" fmla="*/ 97 h 196"/>
                <a:gd name="T6" fmla="*/ 51 w 205"/>
                <a:gd name="T7" fmla="*/ 114 h 196"/>
                <a:gd name="T8" fmla="*/ 52 w 205"/>
                <a:gd name="T9" fmla="*/ 106 h 196"/>
                <a:gd name="T10" fmla="*/ 62 w 205"/>
                <a:gd name="T11" fmla="*/ 109 h 196"/>
                <a:gd name="T12" fmla="*/ 66 w 205"/>
                <a:gd name="T13" fmla="*/ 113 h 196"/>
                <a:gd name="T14" fmla="*/ 76 w 205"/>
                <a:gd name="T15" fmla="*/ 125 h 196"/>
                <a:gd name="T16" fmla="*/ 82 w 205"/>
                <a:gd name="T17" fmla="*/ 137 h 196"/>
                <a:gd name="T18" fmla="*/ 80 w 205"/>
                <a:gd name="T19" fmla="*/ 128 h 196"/>
                <a:gd name="T20" fmla="*/ 90 w 205"/>
                <a:gd name="T21" fmla="*/ 145 h 196"/>
                <a:gd name="T22" fmla="*/ 95 w 205"/>
                <a:gd name="T23" fmla="*/ 161 h 196"/>
                <a:gd name="T24" fmla="*/ 104 w 205"/>
                <a:gd name="T25" fmla="*/ 193 h 196"/>
                <a:gd name="T26" fmla="*/ 112 w 205"/>
                <a:gd name="T27" fmla="*/ 194 h 196"/>
                <a:gd name="T28" fmla="*/ 124 w 205"/>
                <a:gd name="T29" fmla="*/ 181 h 196"/>
                <a:gd name="T30" fmla="*/ 128 w 205"/>
                <a:gd name="T31" fmla="*/ 185 h 196"/>
                <a:gd name="T32" fmla="*/ 195 w 205"/>
                <a:gd name="T33" fmla="*/ 100 h 196"/>
                <a:gd name="T34" fmla="*/ 192 w 205"/>
                <a:gd name="T35" fmla="*/ 58 h 196"/>
                <a:gd name="T36" fmla="*/ 177 w 205"/>
                <a:gd name="T37" fmla="*/ 110 h 196"/>
                <a:gd name="T38" fmla="*/ 173 w 205"/>
                <a:gd name="T39" fmla="*/ 22 h 196"/>
                <a:gd name="T40" fmla="*/ 174 w 205"/>
                <a:gd name="T41" fmla="*/ 113 h 196"/>
                <a:gd name="T42" fmla="*/ 164 w 205"/>
                <a:gd name="T43" fmla="*/ 73 h 196"/>
                <a:gd name="T44" fmla="*/ 158 w 205"/>
                <a:gd name="T45" fmla="*/ 24 h 196"/>
                <a:gd name="T46" fmla="*/ 157 w 205"/>
                <a:gd name="T47" fmla="*/ 111 h 196"/>
                <a:gd name="T48" fmla="*/ 155 w 205"/>
                <a:gd name="T49" fmla="*/ 132 h 196"/>
                <a:gd name="T50" fmla="*/ 140 w 205"/>
                <a:gd name="T51" fmla="*/ 155 h 196"/>
                <a:gd name="T52" fmla="*/ 141 w 205"/>
                <a:gd name="T53" fmla="*/ 87 h 196"/>
                <a:gd name="T54" fmla="*/ 132 w 205"/>
                <a:gd name="T55" fmla="*/ 31 h 196"/>
                <a:gd name="T56" fmla="*/ 137 w 205"/>
                <a:gd name="T57" fmla="*/ 134 h 196"/>
                <a:gd name="T58" fmla="*/ 135 w 205"/>
                <a:gd name="T59" fmla="*/ 161 h 196"/>
                <a:gd name="T60" fmla="*/ 125 w 205"/>
                <a:gd name="T61" fmla="*/ 37 h 196"/>
                <a:gd name="T62" fmla="*/ 123 w 205"/>
                <a:gd name="T63" fmla="*/ 44 h 196"/>
                <a:gd name="T64" fmla="*/ 116 w 205"/>
                <a:gd name="T65" fmla="*/ 178 h 196"/>
                <a:gd name="T66" fmla="*/ 99 w 205"/>
                <a:gd name="T67" fmla="*/ 12 h 196"/>
                <a:gd name="T68" fmla="*/ 110 w 205"/>
                <a:gd name="T69" fmla="*/ 102 h 196"/>
                <a:gd name="T70" fmla="*/ 106 w 205"/>
                <a:gd name="T71" fmla="*/ 150 h 196"/>
                <a:gd name="T72" fmla="*/ 98 w 205"/>
                <a:gd name="T73" fmla="*/ 24 h 196"/>
                <a:gd name="T74" fmla="*/ 98 w 205"/>
                <a:gd name="T75" fmla="*/ 44 h 196"/>
                <a:gd name="T76" fmla="*/ 98 w 205"/>
                <a:gd name="T77" fmla="*/ 129 h 196"/>
                <a:gd name="T78" fmla="*/ 83 w 205"/>
                <a:gd name="T79" fmla="*/ 2 h 196"/>
                <a:gd name="T80" fmla="*/ 91 w 205"/>
                <a:gd name="T81" fmla="*/ 109 h 196"/>
                <a:gd name="T82" fmla="*/ 76 w 205"/>
                <a:gd name="T83" fmla="*/ 71 h 196"/>
                <a:gd name="T84" fmla="*/ 63 w 205"/>
                <a:gd name="T85" fmla="*/ 21 h 196"/>
                <a:gd name="T86" fmla="*/ 75 w 205"/>
                <a:gd name="T87" fmla="*/ 101 h 196"/>
                <a:gd name="T88" fmla="*/ 61 w 205"/>
                <a:gd name="T89" fmla="*/ 70 h 196"/>
                <a:gd name="T90" fmla="*/ 53 w 205"/>
                <a:gd name="T91" fmla="*/ 26 h 196"/>
                <a:gd name="T92" fmla="*/ 51 w 205"/>
                <a:gd name="T93" fmla="*/ 92 h 196"/>
                <a:gd name="T94" fmla="*/ 39 w 205"/>
                <a:gd name="T95" fmla="*/ 36 h 196"/>
                <a:gd name="T96" fmla="*/ 35 w 205"/>
                <a:gd name="T97" fmla="*/ 84 h 196"/>
                <a:gd name="T98" fmla="*/ 23 w 205"/>
                <a:gd name="T99" fmla="*/ 16 h 196"/>
                <a:gd name="T100" fmla="*/ 20 w 205"/>
                <a:gd name="T101" fmla="*/ 71 h 196"/>
                <a:gd name="T102" fmla="*/ 2 w 205"/>
                <a:gd name="T103" fmla="*/ 27 h 196"/>
                <a:gd name="T104" fmla="*/ 14 w 205"/>
                <a:gd name="T105" fmla="*/ 59 h 196"/>
                <a:gd name="T106" fmla="*/ 0 w 205"/>
                <a:gd name="T107" fmla="*/ 58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5" h="196">
                  <a:moveTo>
                    <a:pt x="0" y="58"/>
                  </a:moveTo>
                  <a:cubicBezTo>
                    <a:pt x="4" y="70"/>
                    <a:pt x="10" y="77"/>
                    <a:pt x="18" y="85"/>
                  </a:cubicBezTo>
                  <a:cubicBezTo>
                    <a:pt x="18" y="90"/>
                    <a:pt x="18" y="94"/>
                    <a:pt x="19" y="99"/>
                  </a:cubicBezTo>
                  <a:cubicBezTo>
                    <a:pt x="19" y="101"/>
                    <a:pt x="21" y="101"/>
                    <a:pt x="21" y="99"/>
                  </a:cubicBezTo>
                  <a:cubicBezTo>
                    <a:pt x="21" y="99"/>
                    <a:pt x="21" y="98"/>
                    <a:pt x="21" y="98"/>
                  </a:cubicBezTo>
                  <a:cubicBezTo>
                    <a:pt x="21" y="97"/>
                    <a:pt x="20" y="97"/>
                    <a:pt x="20" y="97"/>
                  </a:cubicBezTo>
                  <a:cubicBezTo>
                    <a:pt x="22" y="96"/>
                    <a:pt x="22" y="94"/>
                    <a:pt x="22" y="92"/>
                  </a:cubicBezTo>
                  <a:cubicBezTo>
                    <a:pt x="22" y="91"/>
                    <a:pt x="21" y="89"/>
                    <a:pt x="21" y="88"/>
                  </a:cubicBezTo>
                  <a:cubicBezTo>
                    <a:pt x="25" y="91"/>
                    <a:pt x="29" y="94"/>
                    <a:pt x="33" y="97"/>
                  </a:cubicBezTo>
                  <a:cubicBezTo>
                    <a:pt x="33" y="97"/>
                    <a:pt x="34" y="97"/>
                    <a:pt x="34" y="97"/>
                  </a:cubicBezTo>
                  <a:cubicBezTo>
                    <a:pt x="39" y="100"/>
                    <a:pt x="44" y="102"/>
                    <a:pt x="49" y="104"/>
                  </a:cubicBezTo>
                  <a:cubicBezTo>
                    <a:pt x="49" y="108"/>
                    <a:pt x="49" y="111"/>
                    <a:pt x="51" y="114"/>
                  </a:cubicBezTo>
                  <a:cubicBezTo>
                    <a:pt x="52" y="115"/>
                    <a:pt x="53" y="115"/>
                    <a:pt x="53" y="113"/>
                  </a:cubicBezTo>
                  <a:cubicBezTo>
                    <a:pt x="53" y="111"/>
                    <a:pt x="53" y="110"/>
                    <a:pt x="52" y="109"/>
                  </a:cubicBezTo>
                  <a:cubicBezTo>
                    <a:pt x="52" y="108"/>
                    <a:pt x="52" y="107"/>
                    <a:pt x="52" y="106"/>
                  </a:cubicBezTo>
                  <a:cubicBezTo>
                    <a:pt x="54" y="107"/>
                    <a:pt x="56" y="107"/>
                    <a:pt x="59" y="108"/>
                  </a:cubicBezTo>
                  <a:cubicBezTo>
                    <a:pt x="60" y="108"/>
                    <a:pt x="61" y="109"/>
                    <a:pt x="62" y="109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1" y="109"/>
                    <a:pt x="61" y="110"/>
                    <a:pt x="61" y="110"/>
                  </a:cubicBezTo>
                  <a:cubicBezTo>
                    <a:pt x="62" y="113"/>
                    <a:pt x="62" y="112"/>
                    <a:pt x="63" y="114"/>
                  </a:cubicBezTo>
                  <a:cubicBezTo>
                    <a:pt x="63" y="116"/>
                    <a:pt x="66" y="115"/>
                    <a:pt x="66" y="113"/>
                  </a:cubicBezTo>
                  <a:cubicBezTo>
                    <a:pt x="66" y="112"/>
                    <a:pt x="66" y="112"/>
                    <a:pt x="66" y="111"/>
                  </a:cubicBezTo>
                  <a:cubicBezTo>
                    <a:pt x="70" y="113"/>
                    <a:pt x="73" y="115"/>
                    <a:pt x="76" y="118"/>
                  </a:cubicBezTo>
                  <a:cubicBezTo>
                    <a:pt x="76" y="120"/>
                    <a:pt x="76" y="122"/>
                    <a:pt x="76" y="125"/>
                  </a:cubicBezTo>
                  <a:cubicBezTo>
                    <a:pt x="76" y="129"/>
                    <a:pt x="78" y="133"/>
                    <a:pt x="78" y="137"/>
                  </a:cubicBezTo>
                  <a:cubicBezTo>
                    <a:pt x="78" y="140"/>
                    <a:pt x="82" y="139"/>
                    <a:pt x="82" y="137"/>
                  </a:cubicBezTo>
                  <a:cubicBezTo>
                    <a:pt x="82" y="137"/>
                    <a:pt x="82" y="137"/>
                    <a:pt x="82" y="137"/>
                  </a:cubicBezTo>
                  <a:cubicBezTo>
                    <a:pt x="82" y="134"/>
                    <a:pt x="81" y="132"/>
                    <a:pt x="81" y="129"/>
                  </a:cubicBezTo>
                  <a:cubicBezTo>
                    <a:pt x="81" y="129"/>
                    <a:pt x="81" y="128"/>
                    <a:pt x="81" y="128"/>
                  </a:cubicBezTo>
                  <a:cubicBezTo>
                    <a:pt x="81" y="128"/>
                    <a:pt x="80" y="128"/>
                    <a:pt x="80" y="128"/>
                  </a:cubicBezTo>
                  <a:cubicBezTo>
                    <a:pt x="80" y="126"/>
                    <a:pt x="80" y="125"/>
                    <a:pt x="80" y="123"/>
                  </a:cubicBezTo>
                  <a:cubicBezTo>
                    <a:pt x="80" y="124"/>
                    <a:pt x="81" y="125"/>
                    <a:pt x="81" y="126"/>
                  </a:cubicBezTo>
                  <a:cubicBezTo>
                    <a:pt x="84" y="132"/>
                    <a:pt x="87" y="139"/>
                    <a:pt x="90" y="145"/>
                  </a:cubicBezTo>
                  <a:cubicBezTo>
                    <a:pt x="90" y="146"/>
                    <a:pt x="90" y="146"/>
                    <a:pt x="90" y="147"/>
                  </a:cubicBezTo>
                  <a:cubicBezTo>
                    <a:pt x="90" y="151"/>
                    <a:pt x="88" y="161"/>
                    <a:pt x="93" y="163"/>
                  </a:cubicBezTo>
                  <a:cubicBezTo>
                    <a:pt x="94" y="164"/>
                    <a:pt x="96" y="163"/>
                    <a:pt x="95" y="161"/>
                  </a:cubicBezTo>
                  <a:cubicBezTo>
                    <a:pt x="94" y="158"/>
                    <a:pt x="93" y="155"/>
                    <a:pt x="93" y="152"/>
                  </a:cubicBezTo>
                  <a:cubicBezTo>
                    <a:pt x="97" y="163"/>
                    <a:pt x="100" y="174"/>
                    <a:pt x="101" y="186"/>
                  </a:cubicBezTo>
                  <a:cubicBezTo>
                    <a:pt x="101" y="188"/>
                    <a:pt x="102" y="192"/>
                    <a:pt x="104" y="193"/>
                  </a:cubicBezTo>
                  <a:cubicBezTo>
                    <a:pt x="105" y="194"/>
                    <a:pt x="109" y="193"/>
                    <a:pt x="111" y="191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2" y="192"/>
                    <a:pt x="112" y="193"/>
                    <a:pt x="112" y="194"/>
                  </a:cubicBezTo>
                  <a:cubicBezTo>
                    <a:pt x="113" y="196"/>
                    <a:pt x="116" y="196"/>
                    <a:pt x="116" y="193"/>
                  </a:cubicBezTo>
                  <a:cubicBezTo>
                    <a:pt x="116" y="191"/>
                    <a:pt x="116" y="189"/>
                    <a:pt x="116" y="187"/>
                  </a:cubicBezTo>
                  <a:cubicBezTo>
                    <a:pt x="119" y="185"/>
                    <a:pt x="121" y="183"/>
                    <a:pt x="124" y="181"/>
                  </a:cubicBezTo>
                  <a:cubicBezTo>
                    <a:pt x="124" y="182"/>
                    <a:pt x="124" y="184"/>
                    <a:pt x="124" y="185"/>
                  </a:cubicBezTo>
                  <a:cubicBezTo>
                    <a:pt x="124" y="187"/>
                    <a:pt x="125" y="187"/>
                    <a:pt x="126" y="187"/>
                  </a:cubicBezTo>
                  <a:cubicBezTo>
                    <a:pt x="127" y="187"/>
                    <a:pt x="128" y="187"/>
                    <a:pt x="128" y="185"/>
                  </a:cubicBezTo>
                  <a:cubicBezTo>
                    <a:pt x="128" y="183"/>
                    <a:pt x="128" y="180"/>
                    <a:pt x="128" y="177"/>
                  </a:cubicBezTo>
                  <a:cubicBezTo>
                    <a:pt x="130" y="175"/>
                    <a:pt x="133" y="173"/>
                    <a:pt x="135" y="171"/>
                  </a:cubicBezTo>
                  <a:cubicBezTo>
                    <a:pt x="155" y="147"/>
                    <a:pt x="175" y="124"/>
                    <a:pt x="195" y="100"/>
                  </a:cubicBezTo>
                  <a:cubicBezTo>
                    <a:pt x="197" y="98"/>
                    <a:pt x="199" y="95"/>
                    <a:pt x="199" y="92"/>
                  </a:cubicBezTo>
                  <a:cubicBezTo>
                    <a:pt x="201" y="81"/>
                    <a:pt x="203" y="70"/>
                    <a:pt x="205" y="58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1" y="66"/>
                    <a:pt x="190" y="71"/>
                    <a:pt x="189" y="78"/>
                  </a:cubicBezTo>
                  <a:cubicBezTo>
                    <a:pt x="189" y="90"/>
                    <a:pt x="185" y="99"/>
                    <a:pt x="178" y="108"/>
                  </a:cubicBezTo>
                  <a:cubicBezTo>
                    <a:pt x="177" y="108"/>
                    <a:pt x="177" y="109"/>
                    <a:pt x="177" y="110"/>
                  </a:cubicBezTo>
                  <a:cubicBezTo>
                    <a:pt x="176" y="108"/>
                    <a:pt x="176" y="106"/>
                    <a:pt x="175" y="104"/>
                  </a:cubicBezTo>
                  <a:cubicBezTo>
                    <a:pt x="174" y="95"/>
                    <a:pt x="174" y="85"/>
                    <a:pt x="174" y="76"/>
                  </a:cubicBezTo>
                  <a:cubicBezTo>
                    <a:pt x="173" y="58"/>
                    <a:pt x="173" y="40"/>
                    <a:pt x="173" y="22"/>
                  </a:cubicBezTo>
                  <a:cubicBezTo>
                    <a:pt x="173" y="21"/>
                    <a:pt x="171" y="21"/>
                    <a:pt x="171" y="22"/>
                  </a:cubicBezTo>
                  <a:cubicBezTo>
                    <a:pt x="171" y="40"/>
                    <a:pt x="171" y="58"/>
                    <a:pt x="170" y="76"/>
                  </a:cubicBezTo>
                  <a:cubicBezTo>
                    <a:pt x="170" y="89"/>
                    <a:pt x="172" y="101"/>
                    <a:pt x="174" y="113"/>
                  </a:cubicBezTo>
                  <a:cubicBezTo>
                    <a:pt x="170" y="119"/>
                    <a:pt x="165" y="124"/>
                    <a:pt x="161" y="130"/>
                  </a:cubicBezTo>
                  <a:cubicBezTo>
                    <a:pt x="161" y="124"/>
                    <a:pt x="161" y="117"/>
                    <a:pt x="161" y="111"/>
                  </a:cubicBezTo>
                  <a:cubicBezTo>
                    <a:pt x="163" y="98"/>
                    <a:pt x="164" y="86"/>
                    <a:pt x="164" y="73"/>
                  </a:cubicBezTo>
                  <a:cubicBezTo>
                    <a:pt x="164" y="62"/>
                    <a:pt x="164" y="51"/>
                    <a:pt x="163" y="40"/>
                  </a:cubicBezTo>
                  <a:cubicBezTo>
                    <a:pt x="163" y="35"/>
                    <a:pt x="163" y="28"/>
                    <a:pt x="158" y="24"/>
                  </a:cubicBezTo>
                  <a:cubicBezTo>
                    <a:pt x="158" y="23"/>
                    <a:pt x="157" y="24"/>
                    <a:pt x="158" y="24"/>
                  </a:cubicBezTo>
                  <a:cubicBezTo>
                    <a:pt x="162" y="30"/>
                    <a:pt x="161" y="42"/>
                    <a:pt x="161" y="48"/>
                  </a:cubicBezTo>
                  <a:cubicBezTo>
                    <a:pt x="161" y="59"/>
                    <a:pt x="161" y="69"/>
                    <a:pt x="160" y="80"/>
                  </a:cubicBezTo>
                  <a:cubicBezTo>
                    <a:pt x="159" y="90"/>
                    <a:pt x="159" y="101"/>
                    <a:pt x="157" y="111"/>
                  </a:cubicBezTo>
                  <a:cubicBezTo>
                    <a:pt x="157" y="118"/>
                    <a:pt x="157" y="125"/>
                    <a:pt x="157" y="132"/>
                  </a:cubicBezTo>
                  <a:cubicBezTo>
                    <a:pt x="157" y="132"/>
                    <a:pt x="157" y="132"/>
                    <a:pt x="157" y="132"/>
                  </a:cubicBezTo>
                  <a:cubicBezTo>
                    <a:pt x="157" y="131"/>
                    <a:pt x="156" y="131"/>
                    <a:pt x="155" y="132"/>
                  </a:cubicBezTo>
                  <a:cubicBezTo>
                    <a:pt x="155" y="134"/>
                    <a:pt x="155" y="135"/>
                    <a:pt x="155" y="137"/>
                  </a:cubicBezTo>
                  <a:cubicBezTo>
                    <a:pt x="151" y="142"/>
                    <a:pt x="147" y="148"/>
                    <a:pt x="142" y="154"/>
                  </a:cubicBezTo>
                  <a:cubicBezTo>
                    <a:pt x="142" y="154"/>
                    <a:pt x="141" y="155"/>
                    <a:pt x="140" y="155"/>
                  </a:cubicBezTo>
                  <a:cubicBezTo>
                    <a:pt x="140" y="153"/>
                    <a:pt x="140" y="151"/>
                    <a:pt x="140" y="149"/>
                  </a:cubicBezTo>
                  <a:cubicBezTo>
                    <a:pt x="140" y="141"/>
                    <a:pt x="141" y="134"/>
                    <a:pt x="142" y="126"/>
                  </a:cubicBezTo>
                  <a:cubicBezTo>
                    <a:pt x="143" y="113"/>
                    <a:pt x="142" y="100"/>
                    <a:pt x="141" y="87"/>
                  </a:cubicBezTo>
                  <a:cubicBezTo>
                    <a:pt x="140" y="72"/>
                    <a:pt x="140" y="58"/>
                    <a:pt x="138" y="44"/>
                  </a:cubicBezTo>
                  <a:cubicBezTo>
                    <a:pt x="138" y="38"/>
                    <a:pt x="138" y="31"/>
                    <a:pt x="132" y="29"/>
                  </a:cubicBezTo>
                  <a:cubicBezTo>
                    <a:pt x="131" y="28"/>
                    <a:pt x="130" y="31"/>
                    <a:pt x="132" y="31"/>
                  </a:cubicBezTo>
                  <a:cubicBezTo>
                    <a:pt x="138" y="34"/>
                    <a:pt x="136" y="57"/>
                    <a:pt x="136" y="62"/>
                  </a:cubicBezTo>
                  <a:cubicBezTo>
                    <a:pt x="137" y="74"/>
                    <a:pt x="138" y="86"/>
                    <a:pt x="138" y="98"/>
                  </a:cubicBezTo>
                  <a:cubicBezTo>
                    <a:pt x="138" y="110"/>
                    <a:pt x="138" y="122"/>
                    <a:pt x="137" y="134"/>
                  </a:cubicBezTo>
                  <a:cubicBezTo>
                    <a:pt x="135" y="142"/>
                    <a:pt x="137" y="151"/>
                    <a:pt x="136" y="159"/>
                  </a:cubicBezTo>
                  <a:cubicBezTo>
                    <a:pt x="136" y="159"/>
                    <a:pt x="135" y="159"/>
                    <a:pt x="135" y="160"/>
                  </a:cubicBezTo>
                  <a:cubicBezTo>
                    <a:pt x="135" y="161"/>
                    <a:pt x="135" y="161"/>
                    <a:pt x="135" y="161"/>
                  </a:cubicBezTo>
                  <a:cubicBezTo>
                    <a:pt x="133" y="164"/>
                    <a:pt x="131" y="166"/>
                    <a:pt x="128" y="168"/>
                  </a:cubicBezTo>
                  <a:cubicBezTo>
                    <a:pt x="128" y="138"/>
                    <a:pt x="128" y="108"/>
                    <a:pt x="128" y="78"/>
                  </a:cubicBezTo>
                  <a:cubicBezTo>
                    <a:pt x="128" y="64"/>
                    <a:pt x="127" y="51"/>
                    <a:pt x="125" y="37"/>
                  </a:cubicBezTo>
                  <a:cubicBezTo>
                    <a:pt x="123" y="24"/>
                    <a:pt x="122" y="13"/>
                    <a:pt x="113" y="3"/>
                  </a:cubicBezTo>
                  <a:cubicBezTo>
                    <a:pt x="112" y="2"/>
                    <a:pt x="110" y="4"/>
                    <a:pt x="111" y="5"/>
                  </a:cubicBezTo>
                  <a:cubicBezTo>
                    <a:pt x="121" y="15"/>
                    <a:pt x="121" y="31"/>
                    <a:pt x="123" y="44"/>
                  </a:cubicBezTo>
                  <a:cubicBezTo>
                    <a:pt x="126" y="59"/>
                    <a:pt x="124" y="75"/>
                    <a:pt x="124" y="89"/>
                  </a:cubicBezTo>
                  <a:cubicBezTo>
                    <a:pt x="124" y="117"/>
                    <a:pt x="124" y="144"/>
                    <a:pt x="124" y="172"/>
                  </a:cubicBezTo>
                  <a:cubicBezTo>
                    <a:pt x="121" y="174"/>
                    <a:pt x="119" y="176"/>
                    <a:pt x="116" y="178"/>
                  </a:cubicBezTo>
                  <a:cubicBezTo>
                    <a:pt x="116" y="150"/>
                    <a:pt x="116" y="122"/>
                    <a:pt x="113" y="94"/>
                  </a:cubicBezTo>
                  <a:cubicBezTo>
                    <a:pt x="112" y="79"/>
                    <a:pt x="109" y="64"/>
                    <a:pt x="107" y="49"/>
                  </a:cubicBezTo>
                  <a:cubicBezTo>
                    <a:pt x="105" y="37"/>
                    <a:pt x="105" y="22"/>
                    <a:pt x="99" y="12"/>
                  </a:cubicBezTo>
                  <a:cubicBezTo>
                    <a:pt x="98" y="11"/>
                    <a:pt x="97" y="11"/>
                    <a:pt x="97" y="12"/>
                  </a:cubicBezTo>
                  <a:cubicBezTo>
                    <a:pt x="103" y="24"/>
                    <a:pt x="103" y="40"/>
                    <a:pt x="105" y="53"/>
                  </a:cubicBezTo>
                  <a:cubicBezTo>
                    <a:pt x="107" y="69"/>
                    <a:pt x="109" y="85"/>
                    <a:pt x="110" y="102"/>
                  </a:cubicBezTo>
                  <a:cubicBezTo>
                    <a:pt x="111" y="117"/>
                    <a:pt x="112" y="132"/>
                    <a:pt x="112" y="147"/>
                  </a:cubicBezTo>
                  <a:cubicBezTo>
                    <a:pt x="112" y="154"/>
                    <a:pt x="112" y="160"/>
                    <a:pt x="112" y="167"/>
                  </a:cubicBezTo>
                  <a:cubicBezTo>
                    <a:pt x="110" y="161"/>
                    <a:pt x="108" y="156"/>
                    <a:pt x="106" y="150"/>
                  </a:cubicBezTo>
                  <a:cubicBezTo>
                    <a:pt x="106" y="143"/>
                    <a:pt x="106" y="137"/>
                    <a:pt x="106" y="130"/>
                  </a:cubicBezTo>
                  <a:cubicBezTo>
                    <a:pt x="106" y="111"/>
                    <a:pt x="107" y="92"/>
                    <a:pt x="104" y="74"/>
                  </a:cubicBezTo>
                  <a:cubicBezTo>
                    <a:pt x="102" y="57"/>
                    <a:pt x="101" y="41"/>
                    <a:pt x="98" y="24"/>
                  </a:cubicBezTo>
                  <a:cubicBezTo>
                    <a:pt x="97" y="18"/>
                    <a:pt x="96" y="6"/>
                    <a:pt x="88" y="5"/>
                  </a:cubicBezTo>
                  <a:cubicBezTo>
                    <a:pt x="87" y="5"/>
                    <a:pt x="86" y="7"/>
                    <a:pt x="88" y="7"/>
                  </a:cubicBezTo>
                  <a:cubicBezTo>
                    <a:pt x="96" y="8"/>
                    <a:pt x="98" y="37"/>
                    <a:pt x="98" y="44"/>
                  </a:cubicBezTo>
                  <a:cubicBezTo>
                    <a:pt x="100" y="61"/>
                    <a:pt x="102" y="78"/>
                    <a:pt x="103" y="95"/>
                  </a:cubicBezTo>
                  <a:cubicBezTo>
                    <a:pt x="103" y="110"/>
                    <a:pt x="103" y="125"/>
                    <a:pt x="102" y="140"/>
                  </a:cubicBezTo>
                  <a:cubicBezTo>
                    <a:pt x="101" y="136"/>
                    <a:pt x="100" y="133"/>
                    <a:pt x="98" y="129"/>
                  </a:cubicBezTo>
                  <a:cubicBezTo>
                    <a:pt x="97" y="126"/>
                    <a:pt x="96" y="123"/>
                    <a:pt x="94" y="120"/>
                  </a:cubicBezTo>
                  <a:cubicBezTo>
                    <a:pt x="94" y="111"/>
                    <a:pt x="94" y="102"/>
                    <a:pt x="93" y="92"/>
                  </a:cubicBezTo>
                  <a:cubicBezTo>
                    <a:pt x="90" y="62"/>
                    <a:pt x="88" y="32"/>
                    <a:pt x="83" y="2"/>
                  </a:cubicBezTo>
                  <a:cubicBezTo>
                    <a:pt x="83" y="0"/>
                    <a:pt x="81" y="1"/>
                    <a:pt x="81" y="2"/>
                  </a:cubicBezTo>
                  <a:cubicBezTo>
                    <a:pt x="83" y="20"/>
                    <a:pt x="86" y="38"/>
                    <a:pt x="87" y="57"/>
                  </a:cubicBezTo>
                  <a:cubicBezTo>
                    <a:pt x="88" y="74"/>
                    <a:pt x="91" y="91"/>
                    <a:pt x="91" y="109"/>
                  </a:cubicBezTo>
                  <a:cubicBezTo>
                    <a:pt x="91" y="111"/>
                    <a:pt x="91" y="113"/>
                    <a:pt x="91" y="115"/>
                  </a:cubicBezTo>
                  <a:cubicBezTo>
                    <a:pt x="87" y="110"/>
                    <a:pt x="84" y="106"/>
                    <a:pt x="79" y="103"/>
                  </a:cubicBezTo>
                  <a:cubicBezTo>
                    <a:pt x="78" y="93"/>
                    <a:pt x="78" y="82"/>
                    <a:pt x="76" y="71"/>
                  </a:cubicBezTo>
                  <a:cubicBezTo>
                    <a:pt x="75" y="60"/>
                    <a:pt x="73" y="49"/>
                    <a:pt x="71" y="38"/>
                  </a:cubicBezTo>
                  <a:cubicBezTo>
                    <a:pt x="70" y="32"/>
                    <a:pt x="69" y="24"/>
                    <a:pt x="65" y="19"/>
                  </a:cubicBezTo>
                  <a:cubicBezTo>
                    <a:pt x="64" y="19"/>
                    <a:pt x="63" y="20"/>
                    <a:pt x="63" y="21"/>
                  </a:cubicBezTo>
                  <a:cubicBezTo>
                    <a:pt x="68" y="26"/>
                    <a:pt x="68" y="40"/>
                    <a:pt x="69" y="47"/>
                  </a:cubicBezTo>
                  <a:cubicBezTo>
                    <a:pt x="70" y="57"/>
                    <a:pt x="73" y="67"/>
                    <a:pt x="74" y="77"/>
                  </a:cubicBezTo>
                  <a:cubicBezTo>
                    <a:pt x="75" y="85"/>
                    <a:pt x="75" y="93"/>
                    <a:pt x="75" y="101"/>
                  </a:cubicBezTo>
                  <a:cubicBezTo>
                    <a:pt x="72" y="99"/>
                    <a:pt x="68" y="98"/>
                    <a:pt x="64" y="96"/>
                  </a:cubicBezTo>
                  <a:cubicBezTo>
                    <a:pt x="64" y="96"/>
                    <a:pt x="63" y="96"/>
                    <a:pt x="62" y="96"/>
                  </a:cubicBezTo>
                  <a:cubicBezTo>
                    <a:pt x="61" y="87"/>
                    <a:pt x="63" y="79"/>
                    <a:pt x="61" y="70"/>
                  </a:cubicBezTo>
                  <a:cubicBezTo>
                    <a:pt x="60" y="63"/>
                    <a:pt x="60" y="56"/>
                    <a:pt x="60" y="48"/>
                  </a:cubicBezTo>
                  <a:cubicBezTo>
                    <a:pt x="59" y="40"/>
                    <a:pt x="57" y="33"/>
                    <a:pt x="55" y="26"/>
                  </a:cubicBezTo>
                  <a:cubicBezTo>
                    <a:pt x="55" y="24"/>
                    <a:pt x="53" y="25"/>
                    <a:pt x="53" y="26"/>
                  </a:cubicBezTo>
                  <a:cubicBezTo>
                    <a:pt x="56" y="42"/>
                    <a:pt x="57" y="58"/>
                    <a:pt x="58" y="73"/>
                  </a:cubicBezTo>
                  <a:cubicBezTo>
                    <a:pt x="59" y="81"/>
                    <a:pt x="58" y="88"/>
                    <a:pt x="59" y="95"/>
                  </a:cubicBezTo>
                  <a:cubicBezTo>
                    <a:pt x="56" y="94"/>
                    <a:pt x="53" y="93"/>
                    <a:pt x="51" y="92"/>
                  </a:cubicBezTo>
                  <a:cubicBezTo>
                    <a:pt x="50" y="86"/>
                    <a:pt x="49" y="80"/>
                    <a:pt x="48" y="74"/>
                  </a:cubicBezTo>
                  <a:cubicBezTo>
                    <a:pt x="47" y="61"/>
                    <a:pt x="44" y="48"/>
                    <a:pt x="41" y="36"/>
                  </a:cubicBezTo>
                  <a:cubicBezTo>
                    <a:pt x="41" y="34"/>
                    <a:pt x="39" y="35"/>
                    <a:pt x="39" y="36"/>
                  </a:cubicBezTo>
                  <a:cubicBezTo>
                    <a:pt x="43" y="52"/>
                    <a:pt x="45" y="68"/>
                    <a:pt x="47" y="84"/>
                  </a:cubicBezTo>
                  <a:cubicBezTo>
                    <a:pt x="47" y="86"/>
                    <a:pt x="47" y="88"/>
                    <a:pt x="47" y="90"/>
                  </a:cubicBezTo>
                  <a:cubicBezTo>
                    <a:pt x="43" y="88"/>
                    <a:pt x="39" y="86"/>
                    <a:pt x="35" y="84"/>
                  </a:cubicBezTo>
                  <a:cubicBezTo>
                    <a:pt x="34" y="76"/>
                    <a:pt x="32" y="67"/>
                    <a:pt x="31" y="59"/>
                  </a:cubicBezTo>
                  <a:cubicBezTo>
                    <a:pt x="29" y="45"/>
                    <a:pt x="25" y="30"/>
                    <a:pt x="25" y="16"/>
                  </a:cubicBezTo>
                  <a:cubicBezTo>
                    <a:pt x="25" y="15"/>
                    <a:pt x="23" y="15"/>
                    <a:pt x="23" y="16"/>
                  </a:cubicBezTo>
                  <a:cubicBezTo>
                    <a:pt x="23" y="29"/>
                    <a:pt x="26" y="42"/>
                    <a:pt x="28" y="54"/>
                  </a:cubicBezTo>
                  <a:cubicBezTo>
                    <a:pt x="29" y="63"/>
                    <a:pt x="30" y="72"/>
                    <a:pt x="31" y="81"/>
                  </a:cubicBezTo>
                  <a:cubicBezTo>
                    <a:pt x="27" y="78"/>
                    <a:pt x="23" y="75"/>
                    <a:pt x="20" y="71"/>
                  </a:cubicBezTo>
                  <a:cubicBezTo>
                    <a:pt x="19" y="64"/>
                    <a:pt x="17" y="58"/>
                    <a:pt x="14" y="51"/>
                  </a:cubicBezTo>
                  <a:cubicBezTo>
                    <a:pt x="12" y="45"/>
                    <a:pt x="10" y="39"/>
                    <a:pt x="7" y="33"/>
                  </a:cubicBezTo>
                  <a:cubicBezTo>
                    <a:pt x="6" y="30"/>
                    <a:pt x="5" y="28"/>
                    <a:pt x="2" y="27"/>
                  </a:cubicBezTo>
                  <a:cubicBezTo>
                    <a:pt x="1" y="27"/>
                    <a:pt x="1" y="28"/>
                    <a:pt x="2" y="29"/>
                  </a:cubicBezTo>
                  <a:cubicBezTo>
                    <a:pt x="5" y="30"/>
                    <a:pt x="6" y="37"/>
                    <a:pt x="7" y="40"/>
                  </a:cubicBezTo>
                  <a:cubicBezTo>
                    <a:pt x="9" y="47"/>
                    <a:pt x="12" y="53"/>
                    <a:pt x="14" y="59"/>
                  </a:cubicBezTo>
                  <a:cubicBezTo>
                    <a:pt x="14" y="62"/>
                    <a:pt x="15" y="64"/>
                    <a:pt x="15" y="66"/>
                  </a:cubicBezTo>
                  <a:cubicBezTo>
                    <a:pt x="13" y="63"/>
                    <a:pt x="12" y="62"/>
                    <a:pt x="10" y="58"/>
                  </a:cubicBezTo>
                  <a:lnTo>
                    <a:pt x="0" y="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9"/>
            <p:cNvSpPr/>
            <p:nvPr/>
          </p:nvSpPr>
          <p:spPr bwMode="auto">
            <a:xfrm>
              <a:off x="58737" y="-669926"/>
              <a:ext cx="520700" cy="255588"/>
            </a:xfrm>
            <a:custGeom>
              <a:avLst/>
              <a:gdLst>
                <a:gd name="T0" fmla="*/ 29 w 139"/>
                <a:gd name="T1" fmla="*/ 64 h 68"/>
                <a:gd name="T2" fmla="*/ 72 w 139"/>
                <a:gd name="T3" fmla="*/ 49 h 68"/>
                <a:gd name="T4" fmla="*/ 85 w 139"/>
                <a:gd name="T5" fmla="*/ 33 h 68"/>
                <a:gd name="T6" fmla="*/ 107 w 139"/>
                <a:gd name="T7" fmla="*/ 19 h 68"/>
                <a:gd name="T8" fmla="*/ 139 w 139"/>
                <a:gd name="T9" fmla="*/ 6 h 68"/>
                <a:gd name="T10" fmla="*/ 122 w 139"/>
                <a:gd name="T11" fmla="*/ 3 h 68"/>
                <a:gd name="T12" fmla="*/ 67 w 139"/>
                <a:gd name="T13" fmla="*/ 36 h 68"/>
                <a:gd name="T14" fmla="*/ 57 w 139"/>
                <a:gd name="T15" fmla="*/ 46 h 68"/>
                <a:gd name="T16" fmla="*/ 32 w 139"/>
                <a:gd name="T17" fmla="*/ 57 h 68"/>
                <a:gd name="T18" fmla="*/ 0 w 139"/>
                <a:gd name="T19" fmla="*/ 61 h 68"/>
                <a:gd name="T20" fmla="*/ 0 w 139"/>
                <a:gd name="T21" fmla="*/ 68 h 68"/>
                <a:gd name="T22" fmla="*/ 29 w 139"/>
                <a:gd name="T23" fmla="*/ 6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9" h="68">
                  <a:moveTo>
                    <a:pt x="29" y="64"/>
                  </a:moveTo>
                  <a:cubicBezTo>
                    <a:pt x="46" y="67"/>
                    <a:pt x="60" y="61"/>
                    <a:pt x="72" y="49"/>
                  </a:cubicBezTo>
                  <a:cubicBezTo>
                    <a:pt x="77" y="44"/>
                    <a:pt x="81" y="38"/>
                    <a:pt x="85" y="33"/>
                  </a:cubicBezTo>
                  <a:cubicBezTo>
                    <a:pt x="91" y="26"/>
                    <a:pt x="98" y="22"/>
                    <a:pt x="107" y="19"/>
                  </a:cubicBezTo>
                  <a:cubicBezTo>
                    <a:pt x="117" y="16"/>
                    <a:pt x="128" y="11"/>
                    <a:pt x="139" y="6"/>
                  </a:cubicBezTo>
                  <a:cubicBezTo>
                    <a:pt x="133" y="0"/>
                    <a:pt x="127" y="2"/>
                    <a:pt x="122" y="3"/>
                  </a:cubicBezTo>
                  <a:cubicBezTo>
                    <a:pt x="100" y="7"/>
                    <a:pt x="79" y="15"/>
                    <a:pt x="67" y="36"/>
                  </a:cubicBezTo>
                  <a:cubicBezTo>
                    <a:pt x="65" y="40"/>
                    <a:pt x="61" y="44"/>
                    <a:pt x="57" y="46"/>
                  </a:cubicBezTo>
                  <a:cubicBezTo>
                    <a:pt x="49" y="51"/>
                    <a:pt x="41" y="55"/>
                    <a:pt x="32" y="57"/>
                  </a:cubicBezTo>
                  <a:cubicBezTo>
                    <a:pt x="21" y="60"/>
                    <a:pt x="12" y="60"/>
                    <a:pt x="0" y="6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8" y="64"/>
                    <a:pt x="19" y="63"/>
                    <a:pt x="29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0"/>
            <p:cNvSpPr/>
            <p:nvPr/>
          </p:nvSpPr>
          <p:spPr bwMode="auto">
            <a:xfrm>
              <a:off x="58737" y="-1019176"/>
              <a:ext cx="360363" cy="206375"/>
            </a:xfrm>
            <a:custGeom>
              <a:avLst/>
              <a:gdLst>
                <a:gd name="T0" fmla="*/ 80 w 96"/>
                <a:gd name="T1" fmla="*/ 28 h 55"/>
                <a:gd name="T2" fmla="*/ 93 w 96"/>
                <a:gd name="T3" fmla="*/ 0 h 55"/>
                <a:gd name="T4" fmla="*/ 70 w 96"/>
                <a:gd name="T5" fmla="*/ 22 h 55"/>
                <a:gd name="T6" fmla="*/ 52 w 96"/>
                <a:gd name="T7" fmla="*/ 31 h 55"/>
                <a:gd name="T8" fmla="*/ 0 w 96"/>
                <a:gd name="T9" fmla="*/ 47 h 55"/>
                <a:gd name="T10" fmla="*/ 0 w 96"/>
                <a:gd name="T11" fmla="*/ 55 h 55"/>
                <a:gd name="T12" fmla="*/ 32 w 96"/>
                <a:gd name="T13" fmla="*/ 50 h 55"/>
                <a:gd name="T14" fmla="*/ 80 w 96"/>
                <a:gd name="T15" fmla="*/ 2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6" h="55">
                  <a:moveTo>
                    <a:pt x="80" y="28"/>
                  </a:moveTo>
                  <a:cubicBezTo>
                    <a:pt x="89" y="21"/>
                    <a:pt x="96" y="12"/>
                    <a:pt x="93" y="0"/>
                  </a:cubicBezTo>
                  <a:cubicBezTo>
                    <a:pt x="85" y="7"/>
                    <a:pt x="78" y="15"/>
                    <a:pt x="70" y="22"/>
                  </a:cubicBezTo>
                  <a:cubicBezTo>
                    <a:pt x="64" y="26"/>
                    <a:pt x="58" y="29"/>
                    <a:pt x="52" y="31"/>
                  </a:cubicBezTo>
                  <a:cubicBezTo>
                    <a:pt x="35" y="37"/>
                    <a:pt x="16" y="42"/>
                    <a:pt x="0" y="47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2" y="53"/>
                    <a:pt x="21" y="51"/>
                    <a:pt x="32" y="50"/>
                  </a:cubicBezTo>
                  <a:cubicBezTo>
                    <a:pt x="50" y="46"/>
                    <a:pt x="65" y="39"/>
                    <a:pt x="80" y="2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1"/>
            <p:cNvSpPr/>
            <p:nvPr/>
          </p:nvSpPr>
          <p:spPr bwMode="auto">
            <a:xfrm>
              <a:off x="58737" y="-788988"/>
              <a:ext cx="341313" cy="152400"/>
            </a:xfrm>
            <a:custGeom>
              <a:avLst/>
              <a:gdLst>
                <a:gd name="T0" fmla="*/ 91 w 91"/>
                <a:gd name="T1" fmla="*/ 0 h 41"/>
                <a:gd name="T2" fmla="*/ 85 w 91"/>
                <a:gd name="T3" fmla="*/ 1 h 41"/>
                <a:gd name="T4" fmla="*/ 74 w 91"/>
                <a:gd name="T5" fmla="*/ 13 h 41"/>
                <a:gd name="T6" fmla="*/ 40 w 91"/>
                <a:gd name="T7" fmla="*/ 30 h 41"/>
                <a:gd name="T8" fmla="*/ 9 w 91"/>
                <a:gd name="T9" fmla="*/ 34 h 41"/>
                <a:gd name="T10" fmla="*/ 0 w 91"/>
                <a:gd name="T11" fmla="*/ 35 h 41"/>
                <a:gd name="T12" fmla="*/ 0 w 91"/>
                <a:gd name="T13" fmla="*/ 41 h 41"/>
                <a:gd name="T14" fmla="*/ 45 w 91"/>
                <a:gd name="T15" fmla="*/ 37 h 41"/>
                <a:gd name="T16" fmla="*/ 91 w 91"/>
                <a:gd name="T1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41">
                  <a:moveTo>
                    <a:pt x="91" y="0"/>
                  </a:moveTo>
                  <a:cubicBezTo>
                    <a:pt x="88" y="1"/>
                    <a:pt x="86" y="0"/>
                    <a:pt x="85" y="1"/>
                  </a:cubicBezTo>
                  <a:cubicBezTo>
                    <a:pt x="81" y="5"/>
                    <a:pt x="77" y="8"/>
                    <a:pt x="74" y="13"/>
                  </a:cubicBezTo>
                  <a:cubicBezTo>
                    <a:pt x="66" y="24"/>
                    <a:pt x="55" y="30"/>
                    <a:pt x="40" y="30"/>
                  </a:cubicBezTo>
                  <a:cubicBezTo>
                    <a:pt x="30" y="30"/>
                    <a:pt x="19" y="33"/>
                    <a:pt x="9" y="34"/>
                  </a:cubicBezTo>
                  <a:cubicBezTo>
                    <a:pt x="6" y="35"/>
                    <a:pt x="4" y="35"/>
                    <a:pt x="0" y="35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6" y="39"/>
                    <a:pt x="30" y="38"/>
                    <a:pt x="45" y="37"/>
                  </a:cubicBezTo>
                  <a:cubicBezTo>
                    <a:pt x="64" y="37"/>
                    <a:pt x="85" y="21"/>
                    <a:pt x="9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2"/>
            <p:cNvSpPr/>
            <p:nvPr/>
          </p:nvSpPr>
          <p:spPr bwMode="auto">
            <a:xfrm>
              <a:off x="58737" y="-1176338"/>
              <a:ext cx="228600" cy="82550"/>
            </a:xfrm>
            <a:custGeom>
              <a:avLst/>
              <a:gdLst>
                <a:gd name="T0" fmla="*/ 46 w 61"/>
                <a:gd name="T1" fmla="*/ 14 h 22"/>
                <a:gd name="T2" fmla="*/ 61 w 61"/>
                <a:gd name="T3" fmla="*/ 0 h 22"/>
                <a:gd name="T4" fmla="*/ 0 w 61"/>
                <a:gd name="T5" fmla="*/ 16 h 22"/>
                <a:gd name="T6" fmla="*/ 0 w 61"/>
                <a:gd name="T7" fmla="*/ 22 h 22"/>
                <a:gd name="T8" fmla="*/ 11 w 61"/>
                <a:gd name="T9" fmla="*/ 19 h 22"/>
                <a:gd name="T10" fmla="*/ 46 w 61"/>
                <a:gd name="T11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22">
                  <a:moveTo>
                    <a:pt x="46" y="14"/>
                  </a:moveTo>
                  <a:cubicBezTo>
                    <a:pt x="56" y="12"/>
                    <a:pt x="60" y="9"/>
                    <a:pt x="61" y="0"/>
                  </a:cubicBezTo>
                  <a:cubicBezTo>
                    <a:pt x="41" y="5"/>
                    <a:pt x="20" y="11"/>
                    <a:pt x="0" y="16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1"/>
                    <a:pt x="7" y="19"/>
                    <a:pt x="11" y="19"/>
                  </a:cubicBezTo>
                  <a:cubicBezTo>
                    <a:pt x="23" y="17"/>
                    <a:pt x="34" y="16"/>
                    <a:pt x="46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3"/>
            <p:cNvSpPr/>
            <p:nvPr/>
          </p:nvSpPr>
          <p:spPr bwMode="auto">
            <a:xfrm>
              <a:off x="58737" y="-1385888"/>
              <a:ext cx="165100" cy="96838"/>
            </a:xfrm>
            <a:custGeom>
              <a:avLst/>
              <a:gdLst>
                <a:gd name="T0" fmla="*/ 44 w 44"/>
                <a:gd name="T1" fmla="*/ 0 h 26"/>
                <a:gd name="T2" fmla="*/ 0 w 44"/>
                <a:gd name="T3" fmla="*/ 15 h 26"/>
                <a:gd name="T4" fmla="*/ 0 w 44"/>
                <a:gd name="T5" fmla="*/ 26 h 26"/>
                <a:gd name="T6" fmla="*/ 44 w 44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26">
                  <a:moveTo>
                    <a:pt x="44" y="0"/>
                  </a:moveTo>
                  <a:cubicBezTo>
                    <a:pt x="28" y="2"/>
                    <a:pt x="16" y="11"/>
                    <a:pt x="0" y="15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28" y="16"/>
                    <a:pt x="39" y="1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4"/>
            <p:cNvSpPr>
              <a:spLocks noEditPoints="1"/>
            </p:cNvSpPr>
            <p:nvPr/>
          </p:nvSpPr>
          <p:spPr bwMode="auto">
            <a:xfrm>
              <a:off x="636587" y="5200650"/>
              <a:ext cx="5243513" cy="2489200"/>
            </a:xfrm>
            <a:custGeom>
              <a:avLst/>
              <a:gdLst>
                <a:gd name="T0" fmla="*/ 814 w 1397"/>
                <a:gd name="T1" fmla="*/ 201 h 663"/>
                <a:gd name="T2" fmla="*/ 62 w 1397"/>
                <a:gd name="T3" fmla="*/ 651 h 663"/>
                <a:gd name="T4" fmla="*/ 180 w 1397"/>
                <a:gd name="T5" fmla="*/ 629 h 663"/>
                <a:gd name="T6" fmla="*/ 287 w 1397"/>
                <a:gd name="T7" fmla="*/ 582 h 663"/>
                <a:gd name="T8" fmla="*/ 1001 w 1397"/>
                <a:gd name="T9" fmla="*/ 286 h 663"/>
                <a:gd name="T10" fmla="*/ 1276 w 1397"/>
                <a:gd name="T11" fmla="*/ 192 h 663"/>
                <a:gd name="T12" fmla="*/ 1061 w 1397"/>
                <a:gd name="T13" fmla="*/ 206 h 663"/>
                <a:gd name="T14" fmla="*/ 1033 w 1397"/>
                <a:gd name="T15" fmla="*/ 197 h 663"/>
                <a:gd name="T16" fmla="*/ 1008 w 1397"/>
                <a:gd name="T17" fmla="*/ 215 h 663"/>
                <a:gd name="T18" fmla="*/ 975 w 1397"/>
                <a:gd name="T19" fmla="*/ 196 h 663"/>
                <a:gd name="T20" fmla="*/ 1106 w 1397"/>
                <a:gd name="T21" fmla="*/ 162 h 663"/>
                <a:gd name="T22" fmla="*/ 1201 w 1397"/>
                <a:gd name="T23" fmla="*/ 171 h 663"/>
                <a:gd name="T24" fmla="*/ 1163 w 1397"/>
                <a:gd name="T25" fmla="*/ 171 h 663"/>
                <a:gd name="T26" fmla="*/ 1108 w 1397"/>
                <a:gd name="T27" fmla="*/ 180 h 663"/>
                <a:gd name="T28" fmla="*/ 1115 w 1397"/>
                <a:gd name="T29" fmla="*/ 200 h 663"/>
                <a:gd name="T30" fmla="*/ 1128 w 1397"/>
                <a:gd name="T31" fmla="*/ 154 h 663"/>
                <a:gd name="T32" fmla="*/ 1082 w 1397"/>
                <a:gd name="T33" fmla="*/ 196 h 663"/>
                <a:gd name="T34" fmla="*/ 1048 w 1397"/>
                <a:gd name="T35" fmla="*/ 241 h 663"/>
                <a:gd name="T36" fmla="*/ 1030 w 1397"/>
                <a:gd name="T37" fmla="*/ 200 h 663"/>
                <a:gd name="T38" fmla="*/ 1048 w 1397"/>
                <a:gd name="T39" fmla="*/ 209 h 663"/>
                <a:gd name="T40" fmla="*/ 935 w 1397"/>
                <a:gd name="T41" fmla="*/ 212 h 663"/>
                <a:gd name="T42" fmla="*/ 869 w 1397"/>
                <a:gd name="T43" fmla="*/ 199 h 663"/>
                <a:gd name="T44" fmla="*/ 362 w 1397"/>
                <a:gd name="T45" fmla="*/ 503 h 663"/>
                <a:gd name="T46" fmla="*/ 447 w 1397"/>
                <a:gd name="T47" fmla="*/ 495 h 663"/>
                <a:gd name="T48" fmla="*/ 466 w 1397"/>
                <a:gd name="T49" fmla="*/ 488 h 663"/>
                <a:gd name="T50" fmla="*/ 404 w 1397"/>
                <a:gd name="T51" fmla="*/ 519 h 663"/>
                <a:gd name="T52" fmla="*/ 339 w 1397"/>
                <a:gd name="T53" fmla="*/ 543 h 663"/>
                <a:gd name="T54" fmla="*/ 493 w 1397"/>
                <a:gd name="T55" fmla="*/ 484 h 663"/>
                <a:gd name="T56" fmla="*/ 514 w 1397"/>
                <a:gd name="T57" fmla="*/ 460 h 663"/>
                <a:gd name="T58" fmla="*/ 537 w 1397"/>
                <a:gd name="T59" fmla="*/ 470 h 663"/>
                <a:gd name="T60" fmla="*/ 723 w 1397"/>
                <a:gd name="T61" fmla="*/ 400 h 663"/>
                <a:gd name="T62" fmla="*/ 801 w 1397"/>
                <a:gd name="T63" fmla="*/ 298 h 663"/>
                <a:gd name="T64" fmla="*/ 730 w 1397"/>
                <a:gd name="T65" fmla="*/ 390 h 663"/>
                <a:gd name="T66" fmla="*/ 700 w 1397"/>
                <a:gd name="T67" fmla="*/ 389 h 663"/>
                <a:gd name="T68" fmla="*/ 671 w 1397"/>
                <a:gd name="T69" fmla="*/ 401 h 663"/>
                <a:gd name="T70" fmla="*/ 635 w 1397"/>
                <a:gd name="T71" fmla="*/ 407 h 663"/>
                <a:gd name="T72" fmla="*/ 625 w 1397"/>
                <a:gd name="T73" fmla="*/ 362 h 663"/>
                <a:gd name="T74" fmla="*/ 570 w 1397"/>
                <a:gd name="T75" fmla="*/ 419 h 663"/>
                <a:gd name="T76" fmla="*/ 516 w 1397"/>
                <a:gd name="T77" fmla="*/ 419 h 663"/>
                <a:gd name="T78" fmla="*/ 447 w 1397"/>
                <a:gd name="T79" fmla="*/ 465 h 663"/>
                <a:gd name="T80" fmla="*/ 407 w 1397"/>
                <a:gd name="T81" fmla="*/ 490 h 663"/>
                <a:gd name="T82" fmla="*/ 327 w 1397"/>
                <a:gd name="T83" fmla="*/ 506 h 663"/>
                <a:gd name="T84" fmla="*/ 273 w 1397"/>
                <a:gd name="T85" fmla="*/ 535 h 663"/>
                <a:gd name="T86" fmla="*/ 233 w 1397"/>
                <a:gd name="T87" fmla="*/ 512 h 663"/>
                <a:gd name="T88" fmla="*/ 171 w 1397"/>
                <a:gd name="T89" fmla="*/ 595 h 663"/>
                <a:gd name="T90" fmla="*/ 139 w 1397"/>
                <a:gd name="T91" fmla="*/ 578 h 663"/>
                <a:gd name="T92" fmla="*/ 91 w 1397"/>
                <a:gd name="T93" fmla="*/ 618 h 663"/>
                <a:gd name="T94" fmla="*/ 67 w 1397"/>
                <a:gd name="T95" fmla="*/ 609 h 663"/>
                <a:gd name="T96" fmla="*/ 868 w 1397"/>
                <a:gd name="T97" fmla="*/ 255 h 663"/>
                <a:gd name="T98" fmla="*/ 843 w 1397"/>
                <a:gd name="T99" fmla="*/ 274 h 663"/>
                <a:gd name="T100" fmla="*/ 913 w 1397"/>
                <a:gd name="T101" fmla="*/ 273 h 663"/>
                <a:gd name="T102" fmla="*/ 925 w 1397"/>
                <a:gd name="T103" fmla="*/ 296 h 663"/>
                <a:gd name="T104" fmla="*/ 966 w 1397"/>
                <a:gd name="T105" fmla="*/ 260 h 663"/>
                <a:gd name="T106" fmla="*/ 987 w 1397"/>
                <a:gd name="T107" fmla="*/ 268 h 663"/>
                <a:gd name="T108" fmla="*/ 1090 w 1397"/>
                <a:gd name="T109" fmla="*/ 212 h 663"/>
                <a:gd name="T110" fmla="*/ 1309 w 1397"/>
                <a:gd name="T111" fmla="*/ 128 h 663"/>
                <a:gd name="T112" fmla="*/ 1272 w 1397"/>
                <a:gd name="T113" fmla="*/ 119 h 663"/>
                <a:gd name="T114" fmla="*/ 1215 w 1397"/>
                <a:gd name="T115" fmla="*/ 200 h 663"/>
                <a:gd name="T116" fmla="*/ 1233 w 1397"/>
                <a:gd name="T117" fmla="*/ 100 h 663"/>
                <a:gd name="T118" fmla="*/ 1193 w 1397"/>
                <a:gd name="T119" fmla="*/ 136 h 663"/>
                <a:gd name="T120" fmla="*/ 1115 w 1397"/>
                <a:gd name="T121" fmla="*/ 128 h 663"/>
                <a:gd name="T122" fmla="*/ 1305 w 1397"/>
                <a:gd name="T123" fmla="*/ 40 h 663"/>
                <a:gd name="T124" fmla="*/ 1339 w 1397"/>
                <a:gd name="T125" fmla="*/ 72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97" h="663">
                  <a:moveTo>
                    <a:pt x="1387" y="1"/>
                  </a:moveTo>
                  <a:cubicBezTo>
                    <a:pt x="1384" y="2"/>
                    <a:pt x="1380" y="4"/>
                    <a:pt x="1377" y="5"/>
                  </a:cubicBezTo>
                  <a:cubicBezTo>
                    <a:pt x="1355" y="15"/>
                    <a:pt x="1331" y="24"/>
                    <a:pt x="1306" y="24"/>
                  </a:cubicBezTo>
                  <a:cubicBezTo>
                    <a:pt x="1278" y="25"/>
                    <a:pt x="1249" y="23"/>
                    <a:pt x="1220" y="21"/>
                  </a:cubicBezTo>
                  <a:cubicBezTo>
                    <a:pt x="1210" y="21"/>
                    <a:pt x="1200" y="17"/>
                    <a:pt x="1190" y="16"/>
                  </a:cubicBezTo>
                  <a:cubicBezTo>
                    <a:pt x="1134" y="8"/>
                    <a:pt x="1070" y="43"/>
                    <a:pt x="1053" y="101"/>
                  </a:cubicBezTo>
                  <a:cubicBezTo>
                    <a:pt x="1052" y="104"/>
                    <a:pt x="1051" y="106"/>
                    <a:pt x="1051" y="107"/>
                  </a:cubicBezTo>
                  <a:cubicBezTo>
                    <a:pt x="1042" y="111"/>
                    <a:pt x="1034" y="113"/>
                    <a:pt x="1027" y="117"/>
                  </a:cubicBezTo>
                  <a:cubicBezTo>
                    <a:pt x="1016" y="122"/>
                    <a:pt x="1005" y="128"/>
                    <a:pt x="993" y="133"/>
                  </a:cubicBezTo>
                  <a:cubicBezTo>
                    <a:pt x="969" y="143"/>
                    <a:pt x="944" y="154"/>
                    <a:pt x="920" y="165"/>
                  </a:cubicBezTo>
                  <a:cubicBezTo>
                    <a:pt x="917" y="166"/>
                    <a:pt x="914" y="167"/>
                    <a:pt x="911" y="166"/>
                  </a:cubicBezTo>
                  <a:cubicBezTo>
                    <a:pt x="904" y="166"/>
                    <a:pt x="897" y="164"/>
                    <a:pt x="890" y="163"/>
                  </a:cubicBezTo>
                  <a:cubicBezTo>
                    <a:pt x="887" y="163"/>
                    <a:pt x="884" y="163"/>
                    <a:pt x="881" y="164"/>
                  </a:cubicBezTo>
                  <a:cubicBezTo>
                    <a:pt x="874" y="168"/>
                    <a:pt x="867" y="171"/>
                    <a:pt x="859" y="175"/>
                  </a:cubicBezTo>
                  <a:cubicBezTo>
                    <a:pt x="852" y="179"/>
                    <a:pt x="844" y="182"/>
                    <a:pt x="838" y="188"/>
                  </a:cubicBezTo>
                  <a:cubicBezTo>
                    <a:pt x="831" y="195"/>
                    <a:pt x="823" y="198"/>
                    <a:pt x="814" y="201"/>
                  </a:cubicBezTo>
                  <a:cubicBezTo>
                    <a:pt x="789" y="210"/>
                    <a:pt x="762" y="217"/>
                    <a:pt x="738" y="228"/>
                  </a:cubicBezTo>
                  <a:cubicBezTo>
                    <a:pt x="696" y="247"/>
                    <a:pt x="653" y="265"/>
                    <a:pt x="613" y="288"/>
                  </a:cubicBezTo>
                  <a:cubicBezTo>
                    <a:pt x="590" y="301"/>
                    <a:pt x="566" y="314"/>
                    <a:pt x="541" y="323"/>
                  </a:cubicBezTo>
                  <a:cubicBezTo>
                    <a:pt x="507" y="336"/>
                    <a:pt x="473" y="351"/>
                    <a:pt x="439" y="366"/>
                  </a:cubicBezTo>
                  <a:cubicBezTo>
                    <a:pt x="404" y="382"/>
                    <a:pt x="369" y="400"/>
                    <a:pt x="334" y="416"/>
                  </a:cubicBezTo>
                  <a:cubicBezTo>
                    <a:pt x="285" y="438"/>
                    <a:pt x="238" y="461"/>
                    <a:pt x="193" y="490"/>
                  </a:cubicBezTo>
                  <a:cubicBezTo>
                    <a:pt x="170" y="505"/>
                    <a:pt x="148" y="522"/>
                    <a:pt x="125" y="538"/>
                  </a:cubicBezTo>
                  <a:cubicBezTo>
                    <a:pt x="101" y="555"/>
                    <a:pt x="75" y="571"/>
                    <a:pt x="54" y="592"/>
                  </a:cubicBezTo>
                  <a:cubicBezTo>
                    <a:pt x="38" y="608"/>
                    <a:pt x="23" y="624"/>
                    <a:pt x="7" y="640"/>
                  </a:cubicBezTo>
                  <a:cubicBezTo>
                    <a:pt x="4" y="643"/>
                    <a:pt x="0" y="646"/>
                    <a:pt x="2" y="649"/>
                  </a:cubicBezTo>
                  <a:cubicBezTo>
                    <a:pt x="5" y="653"/>
                    <a:pt x="9" y="655"/>
                    <a:pt x="13" y="656"/>
                  </a:cubicBezTo>
                  <a:cubicBezTo>
                    <a:pt x="16" y="656"/>
                    <a:pt x="19" y="656"/>
                    <a:pt x="22" y="657"/>
                  </a:cubicBezTo>
                  <a:cubicBezTo>
                    <a:pt x="20" y="658"/>
                    <a:pt x="18" y="660"/>
                    <a:pt x="16" y="661"/>
                  </a:cubicBezTo>
                  <a:cubicBezTo>
                    <a:pt x="15" y="662"/>
                    <a:pt x="16" y="663"/>
                    <a:pt x="16" y="663"/>
                  </a:cubicBezTo>
                  <a:cubicBezTo>
                    <a:pt x="19" y="661"/>
                    <a:pt x="22" y="659"/>
                    <a:pt x="25" y="657"/>
                  </a:cubicBezTo>
                  <a:cubicBezTo>
                    <a:pt x="37" y="657"/>
                    <a:pt x="50" y="655"/>
                    <a:pt x="62" y="651"/>
                  </a:cubicBezTo>
                  <a:cubicBezTo>
                    <a:pt x="64" y="651"/>
                    <a:pt x="66" y="650"/>
                    <a:pt x="67" y="650"/>
                  </a:cubicBezTo>
                  <a:cubicBezTo>
                    <a:pt x="66" y="651"/>
                    <a:pt x="65" y="652"/>
                    <a:pt x="63" y="653"/>
                  </a:cubicBezTo>
                  <a:cubicBezTo>
                    <a:pt x="63" y="654"/>
                    <a:pt x="64" y="655"/>
                    <a:pt x="64" y="655"/>
                  </a:cubicBezTo>
                  <a:cubicBezTo>
                    <a:pt x="68" y="654"/>
                    <a:pt x="70" y="651"/>
                    <a:pt x="72" y="648"/>
                  </a:cubicBezTo>
                  <a:cubicBezTo>
                    <a:pt x="99" y="640"/>
                    <a:pt x="127" y="631"/>
                    <a:pt x="154" y="623"/>
                  </a:cubicBezTo>
                  <a:cubicBezTo>
                    <a:pt x="151" y="629"/>
                    <a:pt x="146" y="638"/>
                    <a:pt x="144" y="637"/>
                  </a:cubicBezTo>
                  <a:cubicBezTo>
                    <a:pt x="143" y="637"/>
                    <a:pt x="143" y="638"/>
                    <a:pt x="143" y="639"/>
                  </a:cubicBezTo>
                  <a:cubicBezTo>
                    <a:pt x="144" y="639"/>
                    <a:pt x="144" y="640"/>
                    <a:pt x="145" y="640"/>
                  </a:cubicBezTo>
                  <a:cubicBezTo>
                    <a:pt x="146" y="641"/>
                    <a:pt x="147" y="641"/>
                    <a:pt x="147" y="640"/>
                  </a:cubicBezTo>
                  <a:cubicBezTo>
                    <a:pt x="152" y="635"/>
                    <a:pt x="155" y="628"/>
                    <a:pt x="158" y="621"/>
                  </a:cubicBezTo>
                  <a:cubicBezTo>
                    <a:pt x="169" y="618"/>
                    <a:pt x="180" y="614"/>
                    <a:pt x="191" y="611"/>
                  </a:cubicBezTo>
                  <a:cubicBezTo>
                    <a:pt x="192" y="611"/>
                    <a:pt x="194" y="610"/>
                    <a:pt x="195" y="610"/>
                  </a:cubicBezTo>
                  <a:cubicBezTo>
                    <a:pt x="191" y="615"/>
                    <a:pt x="188" y="621"/>
                    <a:pt x="183" y="626"/>
                  </a:cubicBezTo>
                  <a:cubicBezTo>
                    <a:pt x="183" y="622"/>
                    <a:pt x="183" y="619"/>
                    <a:pt x="183" y="616"/>
                  </a:cubicBezTo>
                  <a:cubicBezTo>
                    <a:pt x="182" y="615"/>
                    <a:pt x="181" y="615"/>
                    <a:pt x="181" y="616"/>
                  </a:cubicBezTo>
                  <a:cubicBezTo>
                    <a:pt x="181" y="620"/>
                    <a:pt x="181" y="625"/>
                    <a:pt x="180" y="629"/>
                  </a:cubicBezTo>
                  <a:cubicBezTo>
                    <a:pt x="180" y="630"/>
                    <a:pt x="181" y="632"/>
                    <a:pt x="183" y="631"/>
                  </a:cubicBezTo>
                  <a:cubicBezTo>
                    <a:pt x="190" y="625"/>
                    <a:pt x="194" y="616"/>
                    <a:pt x="200" y="608"/>
                  </a:cubicBezTo>
                  <a:cubicBezTo>
                    <a:pt x="211" y="605"/>
                    <a:pt x="222" y="602"/>
                    <a:pt x="233" y="598"/>
                  </a:cubicBezTo>
                  <a:cubicBezTo>
                    <a:pt x="233" y="599"/>
                    <a:pt x="233" y="599"/>
                    <a:pt x="233" y="600"/>
                  </a:cubicBezTo>
                  <a:cubicBezTo>
                    <a:pt x="233" y="601"/>
                    <a:pt x="234" y="602"/>
                    <a:pt x="235" y="601"/>
                  </a:cubicBezTo>
                  <a:cubicBezTo>
                    <a:pt x="237" y="600"/>
                    <a:pt x="239" y="598"/>
                    <a:pt x="240" y="596"/>
                  </a:cubicBezTo>
                  <a:cubicBezTo>
                    <a:pt x="246" y="595"/>
                    <a:pt x="251" y="593"/>
                    <a:pt x="256" y="591"/>
                  </a:cubicBezTo>
                  <a:cubicBezTo>
                    <a:pt x="256" y="593"/>
                    <a:pt x="258" y="593"/>
                    <a:pt x="259" y="592"/>
                  </a:cubicBezTo>
                  <a:cubicBezTo>
                    <a:pt x="260" y="592"/>
                    <a:pt x="261" y="591"/>
                    <a:pt x="262" y="590"/>
                  </a:cubicBezTo>
                  <a:cubicBezTo>
                    <a:pt x="268" y="588"/>
                    <a:pt x="274" y="586"/>
                    <a:pt x="280" y="584"/>
                  </a:cubicBezTo>
                  <a:cubicBezTo>
                    <a:pt x="279" y="585"/>
                    <a:pt x="278" y="587"/>
                    <a:pt x="277" y="588"/>
                  </a:cubicBezTo>
                  <a:cubicBezTo>
                    <a:pt x="277" y="588"/>
                    <a:pt x="277" y="588"/>
                    <a:pt x="277" y="588"/>
                  </a:cubicBezTo>
                  <a:cubicBezTo>
                    <a:pt x="277" y="587"/>
                    <a:pt x="275" y="587"/>
                    <a:pt x="275" y="588"/>
                  </a:cubicBezTo>
                  <a:cubicBezTo>
                    <a:pt x="274" y="593"/>
                    <a:pt x="274" y="593"/>
                    <a:pt x="274" y="593"/>
                  </a:cubicBezTo>
                  <a:cubicBezTo>
                    <a:pt x="273" y="594"/>
                    <a:pt x="275" y="595"/>
                    <a:pt x="276" y="594"/>
                  </a:cubicBezTo>
                  <a:cubicBezTo>
                    <a:pt x="280" y="590"/>
                    <a:pt x="283" y="586"/>
                    <a:pt x="287" y="582"/>
                  </a:cubicBezTo>
                  <a:cubicBezTo>
                    <a:pt x="290" y="580"/>
                    <a:pt x="294" y="579"/>
                    <a:pt x="298" y="578"/>
                  </a:cubicBezTo>
                  <a:cubicBezTo>
                    <a:pt x="366" y="552"/>
                    <a:pt x="437" y="533"/>
                    <a:pt x="504" y="504"/>
                  </a:cubicBezTo>
                  <a:cubicBezTo>
                    <a:pt x="540" y="488"/>
                    <a:pt x="578" y="476"/>
                    <a:pt x="615" y="463"/>
                  </a:cubicBezTo>
                  <a:cubicBezTo>
                    <a:pt x="678" y="441"/>
                    <a:pt x="740" y="417"/>
                    <a:pt x="801" y="388"/>
                  </a:cubicBezTo>
                  <a:cubicBezTo>
                    <a:pt x="816" y="382"/>
                    <a:pt x="830" y="374"/>
                    <a:pt x="844" y="366"/>
                  </a:cubicBezTo>
                  <a:cubicBezTo>
                    <a:pt x="844" y="367"/>
                    <a:pt x="844" y="367"/>
                    <a:pt x="844" y="367"/>
                  </a:cubicBezTo>
                  <a:cubicBezTo>
                    <a:pt x="847" y="366"/>
                    <a:pt x="850" y="364"/>
                    <a:pt x="853" y="362"/>
                  </a:cubicBezTo>
                  <a:cubicBezTo>
                    <a:pt x="873" y="350"/>
                    <a:pt x="895" y="340"/>
                    <a:pt x="918" y="334"/>
                  </a:cubicBezTo>
                  <a:cubicBezTo>
                    <a:pt x="920" y="333"/>
                    <a:pt x="922" y="332"/>
                    <a:pt x="924" y="331"/>
                  </a:cubicBezTo>
                  <a:cubicBezTo>
                    <a:pt x="932" y="326"/>
                    <a:pt x="939" y="323"/>
                    <a:pt x="949" y="328"/>
                  </a:cubicBezTo>
                  <a:cubicBezTo>
                    <a:pt x="955" y="331"/>
                    <a:pt x="961" y="327"/>
                    <a:pt x="962" y="320"/>
                  </a:cubicBezTo>
                  <a:cubicBezTo>
                    <a:pt x="963" y="318"/>
                    <a:pt x="962" y="315"/>
                    <a:pt x="962" y="312"/>
                  </a:cubicBezTo>
                  <a:cubicBezTo>
                    <a:pt x="963" y="304"/>
                    <a:pt x="966" y="299"/>
                    <a:pt x="974" y="295"/>
                  </a:cubicBezTo>
                  <a:cubicBezTo>
                    <a:pt x="982" y="292"/>
                    <a:pt x="990" y="288"/>
                    <a:pt x="999" y="284"/>
                  </a:cubicBezTo>
                  <a:cubicBezTo>
                    <a:pt x="999" y="284"/>
                    <a:pt x="998" y="285"/>
                    <a:pt x="998" y="285"/>
                  </a:cubicBezTo>
                  <a:cubicBezTo>
                    <a:pt x="998" y="287"/>
                    <a:pt x="1001" y="288"/>
                    <a:pt x="1001" y="286"/>
                  </a:cubicBezTo>
                  <a:cubicBezTo>
                    <a:pt x="1002" y="285"/>
                    <a:pt x="1002" y="283"/>
                    <a:pt x="1003" y="282"/>
                  </a:cubicBezTo>
                  <a:cubicBezTo>
                    <a:pt x="1004" y="282"/>
                    <a:pt x="1005" y="281"/>
                    <a:pt x="1006" y="281"/>
                  </a:cubicBezTo>
                  <a:cubicBezTo>
                    <a:pt x="1016" y="276"/>
                    <a:pt x="1027" y="271"/>
                    <a:pt x="1037" y="266"/>
                  </a:cubicBezTo>
                  <a:cubicBezTo>
                    <a:pt x="1058" y="256"/>
                    <a:pt x="1079" y="245"/>
                    <a:pt x="1100" y="235"/>
                  </a:cubicBezTo>
                  <a:cubicBezTo>
                    <a:pt x="1105" y="232"/>
                    <a:pt x="1110" y="230"/>
                    <a:pt x="1113" y="225"/>
                  </a:cubicBezTo>
                  <a:cubicBezTo>
                    <a:pt x="1114" y="223"/>
                    <a:pt x="1119" y="221"/>
                    <a:pt x="1121" y="222"/>
                  </a:cubicBezTo>
                  <a:cubicBezTo>
                    <a:pt x="1122" y="222"/>
                    <a:pt x="1122" y="222"/>
                    <a:pt x="1122" y="222"/>
                  </a:cubicBezTo>
                  <a:cubicBezTo>
                    <a:pt x="1121" y="223"/>
                    <a:pt x="1121" y="224"/>
                    <a:pt x="1121" y="225"/>
                  </a:cubicBezTo>
                  <a:cubicBezTo>
                    <a:pt x="1120" y="227"/>
                    <a:pt x="1122" y="227"/>
                    <a:pt x="1123" y="226"/>
                  </a:cubicBezTo>
                  <a:cubicBezTo>
                    <a:pt x="1124" y="225"/>
                    <a:pt x="1124" y="224"/>
                    <a:pt x="1125" y="223"/>
                  </a:cubicBezTo>
                  <a:cubicBezTo>
                    <a:pt x="1133" y="226"/>
                    <a:pt x="1142" y="225"/>
                    <a:pt x="1151" y="226"/>
                  </a:cubicBezTo>
                  <a:cubicBezTo>
                    <a:pt x="1153" y="227"/>
                    <a:pt x="1155" y="227"/>
                    <a:pt x="1158" y="227"/>
                  </a:cubicBezTo>
                  <a:cubicBezTo>
                    <a:pt x="1158" y="227"/>
                    <a:pt x="1159" y="227"/>
                    <a:pt x="1159" y="227"/>
                  </a:cubicBezTo>
                  <a:cubicBezTo>
                    <a:pt x="1177" y="227"/>
                    <a:pt x="1195" y="218"/>
                    <a:pt x="1213" y="220"/>
                  </a:cubicBezTo>
                  <a:cubicBezTo>
                    <a:pt x="1214" y="220"/>
                    <a:pt x="1215" y="220"/>
                    <a:pt x="1216" y="219"/>
                  </a:cubicBezTo>
                  <a:cubicBezTo>
                    <a:pt x="1236" y="210"/>
                    <a:pt x="1256" y="201"/>
                    <a:pt x="1276" y="192"/>
                  </a:cubicBezTo>
                  <a:cubicBezTo>
                    <a:pt x="1292" y="186"/>
                    <a:pt x="1304" y="174"/>
                    <a:pt x="1312" y="160"/>
                  </a:cubicBezTo>
                  <a:cubicBezTo>
                    <a:pt x="1326" y="137"/>
                    <a:pt x="1338" y="113"/>
                    <a:pt x="1351" y="89"/>
                  </a:cubicBezTo>
                  <a:cubicBezTo>
                    <a:pt x="1356" y="80"/>
                    <a:pt x="1360" y="71"/>
                    <a:pt x="1365" y="62"/>
                  </a:cubicBezTo>
                  <a:cubicBezTo>
                    <a:pt x="1373" y="48"/>
                    <a:pt x="1382" y="35"/>
                    <a:pt x="1390" y="21"/>
                  </a:cubicBezTo>
                  <a:cubicBezTo>
                    <a:pt x="1392" y="18"/>
                    <a:pt x="1394" y="15"/>
                    <a:pt x="1395" y="12"/>
                  </a:cubicBezTo>
                  <a:cubicBezTo>
                    <a:pt x="1397" y="6"/>
                    <a:pt x="1394" y="0"/>
                    <a:pt x="1387" y="1"/>
                  </a:cubicBezTo>
                  <a:moveTo>
                    <a:pt x="937" y="172"/>
                  </a:moveTo>
                  <a:cubicBezTo>
                    <a:pt x="965" y="160"/>
                    <a:pt x="993" y="148"/>
                    <a:pt x="1022" y="136"/>
                  </a:cubicBezTo>
                  <a:cubicBezTo>
                    <a:pt x="1023" y="135"/>
                    <a:pt x="1025" y="135"/>
                    <a:pt x="1026" y="134"/>
                  </a:cubicBezTo>
                  <a:cubicBezTo>
                    <a:pt x="1033" y="131"/>
                    <a:pt x="1040" y="124"/>
                    <a:pt x="1048" y="128"/>
                  </a:cubicBezTo>
                  <a:cubicBezTo>
                    <a:pt x="1058" y="133"/>
                    <a:pt x="1069" y="138"/>
                    <a:pt x="1074" y="148"/>
                  </a:cubicBezTo>
                  <a:cubicBezTo>
                    <a:pt x="1077" y="154"/>
                    <a:pt x="1081" y="160"/>
                    <a:pt x="1082" y="166"/>
                  </a:cubicBezTo>
                  <a:cubicBezTo>
                    <a:pt x="1083" y="170"/>
                    <a:pt x="1084" y="175"/>
                    <a:pt x="1085" y="179"/>
                  </a:cubicBezTo>
                  <a:cubicBezTo>
                    <a:pt x="1082" y="187"/>
                    <a:pt x="1079" y="195"/>
                    <a:pt x="1077" y="201"/>
                  </a:cubicBezTo>
                  <a:cubicBezTo>
                    <a:pt x="1076" y="205"/>
                    <a:pt x="1075" y="210"/>
                    <a:pt x="1074" y="214"/>
                  </a:cubicBezTo>
                  <a:cubicBezTo>
                    <a:pt x="1070" y="211"/>
                    <a:pt x="1065" y="208"/>
                    <a:pt x="1061" y="206"/>
                  </a:cubicBezTo>
                  <a:cubicBezTo>
                    <a:pt x="1062" y="204"/>
                    <a:pt x="1062" y="202"/>
                    <a:pt x="1063" y="201"/>
                  </a:cubicBezTo>
                  <a:cubicBezTo>
                    <a:pt x="1066" y="193"/>
                    <a:pt x="1069" y="184"/>
                    <a:pt x="1070" y="176"/>
                  </a:cubicBezTo>
                  <a:cubicBezTo>
                    <a:pt x="1072" y="169"/>
                    <a:pt x="1070" y="163"/>
                    <a:pt x="1068" y="156"/>
                  </a:cubicBezTo>
                  <a:cubicBezTo>
                    <a:pt x="1068" y="155"/>
                    <a:pt x="1067" y="156"/>
                    <a:pt x="1068" y="156"/>
                  </a:cubicBezTo>
                  <a:cubicBezTo>
                    <a:pt x="1070" y="167"/>
                    <a:pt x="1069" y="175"/>
                    <a:pt x="1066" y="185"/>
                  </a:cubicBezTo>
                  <a:cubicBezTo>
                    <a:pt x="1064" y="192"/>
                    <a:pt x="1061" y="199"/>
                    <a:pt x="1059" y="205"/>
                  </a:cubicBezTo>
                  <a:cubicBezTo>
                    <a:pt x="1058" y="205"/>
                    <a:pt x="1058" y="205"/>
                    <a:pt x="1058" y="205"/>
                  </a:cubicBezTo>
                  <a:cubicBezTo>
                    <a:pt x="1057" y="204"/>
                    <a:pt x="1055" y="204"/>
                    <a:pt x="1053" y="203"/>
                  </a:cubicBezTo>
                  <a:cubicBezTo>
                    <a:pt x="1057" y="187"/>
                    <a:pt x="1059" y="170"/>
                    <a:pt x="1053" y="154"/>
                  </a:cubicBezTo>
                  <a:cubicBezTo>
                    <a:pt x="1052" y="153"/>
                    <a:pt x="1051" y="153"/>
                    <a:pt x="1051" y="154"/>
                  </a:cubicBezTo>
                  <a:cubicBezTo>
                    <a:pt x="1057" y="170"/>
                    <a:pt x="1055" y="186"/>
                    <a:pt x="1050" y="202"/>
                  </a:cubicBezTo>
                  <a:cubicBezTo>
                    <a:pt x="1047" y="200"/>
                    <a:pt x="1043" y="199"/>
                    <a:pt x="1039" y="198"/>
                  </a:cubicBezTo>
                  <a:cubicBezTo>
                    <a:pt x="1043" y="186"/>
                    <a:pt x="1045" y="173"/>
                    <a:pt x="1045" y="160"/>
                  </a:cubicBezTo>
                  <a:cubicBezTo>
                    <a:pt x="1045" y="159"/>
                    <a:pt x="1043" y="159"/>
                    <a:pt x="1043" y="160"/>
                  </a:cubicBezTo>
                  <a:cubicBezTo>
                    <a:pt x="1043" y="173"/>
                    <a:pt x="1040" y="185"/>
                    <a:pt x="1036" y="198"/>
                  </a:cubicBezTo>
                  <a:cubicBezTo>
                    <a:pt x="1035" y="197"/>
                    <a:pt x="1034" y="197"/>
                    <a:pt x="1033" y="197"/>
                  </a:cubicBezTo>
                  <a:cubicBezTo>
                    <a:pt x="1032" y="196"/>
                    <a:pt x="1031" y="196"/>
                    <a:pt x="1031" y="195"/>
                  </a:cubicBezTo>
                  <a:cubicBezTo>
                    <a:pt x="1032" y="186"/>
                    <a:pt x="1031" y="177"/>
                    <a:pt x="1027" y="169"/>
                  </a:cubicBezTo>
                  <a:cubicBezTo>
                    <a:pt x="1026" y="168"/>
                    <a:pt x="1024" y="169"/>
                    <a:pt x="1025" y="171"/>
                  </a:cubicBezTo>
                  <a:cubicBezTo>
                    <a:pt x="1029" y="177"/>
                    <a:pt x="1029" y="186"/>
                    <a:pt x="1028" y="194"/>
                  </a:cubicBezTo>
                  <a:cubicBezTo>
                    <a:pt x="1027" y="194"/>
                    <a:pt x="1025" y="196"/>
                    <a:pt x="1027" y="197"/>
                  </a:cubicBezTo>
                  <a:cubicBezTo>
                    <a:pt x="1027" y="198"/>
                    <a:pt x="1027" y="199"/>
                    <a:pt x="1028" y="199"/>
                  </a:cubicBezTo>
                  <a:cubicBezTo>
                    <a:pt x="1026" y="211"/>
                    <a:pt x="1021" y="224"/>
                    <a:pt x="1017" y="233"/>
                  </a:cubicBezTo>
                  <a:cubicBezTo>
                    <a:pt x="1016" y="236"/>
                    <a:pt x="1015" y="238"/>
                    <a:pt x="1014" y="241"/>
                  </a:cubicBezTo>
                  <a:cubicBezTo>
                    <a:pt x="1013" y="241"/>
                    <a:pt x="1011" y="240"/>
                    <a:pt x="1010" y="240"/>
                  </a:cubicBezTo>
                  <a:cubicBezTo>
                    <a:pt x="1008" y="239"/>
                    <a:pt x="1006" y="238"/>
                    <a:pt x="1004" y="237"/>
                  </a:cubicBezTo>
                  <a:cubicBezTo>
                    <a:pt x="1008" y="225"/>
                    <a:pt x="1013" y="213"/>
                    <a:pt x="1016" y="200"/>
                  </a:cubicBezTo>
                  <a:cubicBezTo>
                    <a:pt x="1018" y="195"/>
                    <a:pt x="1032" y="160"/>
                    <a:pt x="1018" y="159"/>
                  </a:cubicBezTo>
                  <a:cubicBezTo>
                    <a:pt x="1017" y="159"/>
                    <a:pt x="1017" y="160"/>
                    <a:pt x="1018" y="161"/>
                  </a:cubicBezTo>
                  <a:cubicBezTo>
                    <a:pt x="1022" y="161"/>
                    <a:pt x="1021" y="170"/>
                    <a:pt x="1021" y="173"/>
                  </a:cubicBezTo>
                  <a:cubicBezTo>
                    <a:pt x="1021" y="179"/>
                    <a:pt x="1019" y="183"/>
                    <a:pt x="1017" y="188"/>
                  </a:cubicBezTo>
                  <a:cubicBezTo>
                    <a:pt x="1013" y="197"/>
                    <a:pt x="1011" y="206"/>
                    <a:pt x="1008" y="215"/>
                  </a:cubicBezTo>
                  <a:cubicBezTo>
                    <a:pt x="1005" y="222"/>
                    <a:pt x="1003" y="229"/>
                    <a:pt x="1000" y="236"/>
                  </a:cubicBezTo>
                  <a:cubicBezTo>
                    <a:pt x="997" y="235"/>
                    <a:pt x="993" y="234"/>
                    <a:pt x="990" y="232"/>
                  </a:cubicBezTo>
                  <a:cubicBezTo>
                    <a:pt x="992" y="227"/>
                    <a:pt x="994" y="221"/>
                    <a:pt x="995" y="216"/>
                  </a:cubicBezTo>
                  <a:cubicBezTo>
                    <a:pt x="999" y="206"/>
                    <a:pt x="1002" y="195"/>
                    <a:pt x="1003" y="184"/>
                  </a:cubicBezTo>
                  <a:cubicBezTo>
                    <a:pt x="1004" y="178"/>
                    <a:pt x="1004" y="175"/>
                    <a:pt x="998" y="171"/>
                  </a:cubicBezTo>
                  <a:cubicBezTo>
                    <a:pt x="997" y="170"/>
                    <a:pt x="997" y="172"/>
                    <a:pt x="998" y="173"/>
                  </a:cubicBezTo>
                  <a:cubicBezTo>
                    <a:pt x="1005" y="179"/>
                    <a:pt x="998" y="196"/>
                    <a:pt x="996" y="203"/>
                  </a:cubicBezTo>
                  <a:cubicBezTo>
                    <a:pt x="994" y="212"/>
                    <a:pt x="991" y="220"/>
                    <a:pt x="988" y="228"/>
                  </a:cubicBezTo>
                  <a:cubicBezTo>
                    <a:pt x="987" y="229"/>
                    <a:pt x="987" y="230"/>
                    <a:pt x="987" y="231"/>
                  </a:cubicBezTo>
                  <a:cubicBezTo>
                    <a:pt x="984" y="229"/>
                    <a:pt x="981" y="228"/>
                    <a:pt x="979" y="227"/>
                  </a:cubicBezTo>
                  <a:cubicBezTo>
                    <a:pt x="978" y="226"/>
                    <a:pt x="978" y="226"/>
                    <a:pt x="977" y="227"/>
                  </a:cubicBezTo>
                  <a:cubicBezTo>
                    <a:pt x="978" y="222"/>
                    <a:pt x="979" y="217"/>
                    <a:pt x="980" y="212"/>
                  </a:cubicBezTo>
                  <a:cubicBezTo>
                    <a:pt x="982" y="203"/>
                    <a:pt x="985" y="197"/>
                    <a:pt x="983" y="188"/>
                  </a:cubicBezTo>
                  <a:cubicBezTo>
                    <a:pt x="983" y="188"/>
                    <a:pt x="982" y="187"/>
                    <a:pt x="982" y="187"/>
                  </a:cubicBezTo>
                  <a:cubicBezTo>
                    <a:pt x="977" y="187"/>
                    <a:pt x="974" y="192"/>
                    <a:pt x="973" y="196"/>
                  </a:cubicBezTo>
                  <a:cubicBezTo>
                    <a:pt x="973" y="197"/>
                    <a:pt x="974" y="197"/>
                    <a:pt x="975" y="196"/>
                  </a:cubicBezTo>
                  <a:cubicBezTo>
                    <a:pt x="976" y="192"/>
                    <a:pt x="979" y="190"/>
                    <a:pt x="981" y="195"/>
                  </a:cubicBezTo>
                  <a:cubicBezTo>
                    <a:pt x="982" y="198"/>
                    <a:pt x="980" y="202"/>
                    <a:pt x="979" y="205"/>
                  </a:cubicBezTo>
                  <a:cubicBezTo>
                    <a:pt x="978" y="209"/>
                    <a:pt x="976" y="213"/>
                    <a:pt x="975" y="218"/>
                  </a:cubicBezTo>
                  <a:cubicBezTo>
                    <a:pt x="973" y="229"/>
                    <a:pt x="971" y="239"/>
                    <a:pt x="966" y="250"/>
                  </a:cubicBezTo>
                  <a:cubicBezTo>
                    <a:pt x="966" y="251"/>
                    <a:pt x="965" y="252"/>
                    <a:pt x="965" y="253"/>
                  </a:cubicBezTo>
                  <a:cubicBezTo>
                    <a:pt x="964" y="244"/>
                    <a:pt x="962" y="235"/>
                    <a:pt x="961" y="226"/>
                  </a:cubicBezTo>
                  <a:cubicBezTo>
                    <a:pt x="961" y="225"/>
                    <a:pt x="961" y="224"/>
                    <a:pt x="960" y="223"/>
                  </a:cubicBezTo>
                  <a:cubicBezTo>
                    <a:pt x="963" y="213"/>
                    <a:pt x="965" y="202"/>
                    <a:pt x="959" y="197"/>
                  </a:cubicBezTo>
                  <a:cubicBezTo>
                    <a:pt x="958" y="196"/>
                    <a:pt x="956" y="198"/>
                    <a:pt x="957" y="199"/>
                  </a:cubicBezTo>
                  <a:cubicBezTo>
                    <a:pt x="961" y="203"/>
                    <a:pt x="960" y="209"/>
                    <a:pt x="958" y="215"/>
                  </a:cubicBezTo>
                  <a:cubicBezTo>
                    <a:pt x="954" y="204"/>
                    <a:pt x="947" y="195"/>
                    <a:pt x="938" y="187"/>
                  </a:cubicBezTo>
                  <a:cubicBezTo>
                    <a:pt x="935" y="184"/>
                    <a:pt x="932" y="181"/>
                    <a:pt x="927" y="177"/>
                  </a:cubicBezTo>
                  <a:cubicBezTo>
                    <a:pt x="931" y="175"/>
                    <a:pt x="934" y="173"/>
                    <a:pt x="937" y="172"/>
                  </a:cubicBezTo>
                  <a:moveTo>
                    <a:pt x="1098" y="159"/>
                  </a:moveTo>
                  <a:cubicBezTo>
                    <a:pt x="1102" y="156"/>
                    <a:pt x="1106" y="153"/>
                    <a:pt x="1109" y="151"/>
                  </a:cubicBezTo>
                  <a:cubicBezTo>
                    <a:pt x="1108" y="154"/>
                    <a:pt x="1107" y="158"/>
                    <a:pt x="1106" y="162"/>
                  </a:cubicBezTo>
                  <a:cubicBezTo>
                    <a:pt x="1103" y="163"/>
                    <a:pt x="1101" y="164"/>
                    <a:pt x="1098" y="159"/>
                  </a:cubicBezTo>
                  <a:moveTo>
                    <a:pt x="1166" y="118"/>
                  </a:moveTo>
                  <a:cubicBezTo>
                    <a:pt x="1167" y="125"/>
                    <a:pt x="1163" y="135"/>
                    <a:pt x="1159" y="143"/>
                  </a:cubicBezTo>
                  <a:cubicBezTo>
                    <a:pt x="1154" y="145"/>
                    <a:pt x="1149" y="146"/>
                    <a:pt x="1144" y="148"/>
                  </a:cubicBezTo>
                  <a:cubicBezTo>
                    <a:pt x="1146" y="141"/>
                    <a:pt x="1148" y="134"/>
                    <a:pt x="1150" y="127"/>
                  </a:cubicBezTo>
                  <a:cubicBezTo>
                    <a:pt x="1156" y="124"/>
                    <a:pt x="1161" y="121"/>
                    <a:pt x="1166" y="118"/>
                  </a:cubicBezTo>
                  <a:moveTo>
                    <a:pt x="1212" y="163"/>
                  </a:moveTo>
                  <a:cubicBezTo>
                    <a:pt x="1209" y="169"/>
                    <a:pt x="1207" y="175"/>
                    <a:pt x="1204" y="181"/>
                  </a:cubicBezTo>
                  <a:cubicBezTo>
                    <a:pt x="1200" y="187"/>
                    <a:pt x="1198" y="193"/>
                    <a:pt x="1196" y="199"/>
                  </a:cubicBezTo>
                  <a:cubicBezTo>
                    <a:pt x="1196" y="198"/>
                    <a:pt x="1196" y="196"/>
                    <a:pt x="1197" y="194"/>
                  </a:cubicBezTo>
                  <a:cubicBezTo>
                    <a:pt x="1197" y="193"/>
                    <a:pt x="1196" y="193"/>
                    <a:pt x="1195" y="194"/>
                  </a:cubicBezTo>
                  <a:cubicBezTo>
                    <a:pt x="1194" y="197"/>
                    <a:pt x="1193" y="200"/>
                    <a:pt x="1193" y="203"/>
                  </a:cubicBezTo>
                  <a:cubicBezTo>
                    <a:pt x="1191" y="204"/>
                    <a:pt x="1188" y="204"/>
                    <a:pt x="1186" y="204"/>
                  </a:cubicBezTo>
                  <a:cubicBezTo>
                    <a:pt x="1186" y="204"/>
                    <a:pt x="1186" y="204"/>
                    <a:pt x="1186" y="203"/>
                  </a:cubicBezTo>
                  <a:cubicBezTo>
                    <a:pt x="1188" y="199"/>
                    <a:pt x="1191" y="194"/>
                    <a:pt x="1193" y="190"/>
                  </a:cubicBezTo>
                  <a:cubicBezTo>
                    <a:pt x="1195" y="183"/>
                    <a:pt x="1198" y="177"/>
                    <a:pt x="1201" y="171"/>
                  </a:cubicBezTo>
                  <a:cubicBezTo>
                    <a:pt x="1205" y="169"/>
                    <a:pt x="1208" y="166"/>
                    <a:pt x="1212" y="163"/>
                  </a:cubicBezTo>
                  <a:moveTo>
                    <a:pt x="1188" y="191"/>
                  </a:moveTo>
                  <a:cubicBezTo>
                    <a:pt x="1186" y="195"/>
                    <a:pt x="1183" y="200"/>
                    <a:pt x="1181" y="205"/>
                  </a:cubicBezTo>
                  <a:cubicBezTo>
                    <a:pt x="1178" y="206"/>
                    <a:pt x="1174" y="207"/>
                    <a:pt x="1171" y="207"/>
                  </a:cubicBezTo>
                  <a:cubicBezTo>
                    <a:pt x="1175" y="198"/>
                    <a:pt x="1179" y="189"/>
                    <a:pt x="1182" y="179"/>
                  </a:cubicBezTo>
                  <a:cubicBezTo>
                    <a:pt x="1187" y="177"/>
                    <a:pt x="1191" y="175"/>
                    <a:pt x="1196" y="173"/>
                  </a:cubicBezTo>
                  <a:cubicBezTo>
                    <a:pt x="1193" y="179"/>
                    <a:pt x="1191" y="185"/>
                    <a:pt x="1188" y="191"/>
                  </a:cubicBezTo>
                  <a:moveTo>
                    <a:pt x="1167" y="169"/>
                  </a:moveTo>
                  <a:cubicBezTo>
                    <a:pt x="1169" y="166"/>
                    <a:pt x="1170" y="162"/>
                    <a:pt x="1172" y="158"/>
                  </a:cubicBezTo>
                  <a:cubicBezTo>
                    <a:pt x="1172" y="156"/>
                    <a:pt x="1172" y="155"/>
                    <a:pt x="1173" y="154"/>
                  </a:cubicBezTo>
                  <a:cubicBezTo>
                    <a:pt x="1176" y="153"/>
                    <a:pt x="1179" y="152"/>
                    <a:pt x="1182" y="151"/>
                  </a:cubicBezTo>
                  <a:cubicBezTo>
                    <a:pt x="1185" y="150"/>
                    <a:pt x="1188" y="149"/>
                    <a:pt x="1191" y="147"/>
                  </a:cubicBezTo>
                  <a:cubicBezTo>
                    <a:pt x="1189" y="152"/>
                    <a:pt x="1187" y="158"/>
                    <a:pt x="1185" y="164"/>
                  </a:cubicBezTo>
                  <a:cubicBezTo>
                    <a:pt x="1179" y="166"/>
                    <a:pt x="1173" y="168"/>
                    <a:pt x="1167" y="169"/>
                  </a:cubicBezTo>
                  <a:moveTo>
                    <a:pt x="1166" y="163"/>
                  </a:moveTo>
                  <a:cubicBezTo>
                    <a:pt x="1165" y="166"/>
                    <a:pt x="1164" y="168"/>
                    <a:pt x="1163" y="171"/>
                  </a:cubicBezTo>
                  <a:cubicBezTo>
                    <a:pt x="1158" y="172"/>
                    <a:pt x="1152" y="174"/>
                    <a:pt x="1147" y="175"/>
                  </a:cubicBezTo>
                  <a:cubicBezTo>
                    <a:pt x="1147" y="175"/>
                    <a:pt x="1147" y="174"/>
                    <a:pt x="1147" y="174"/>
                  </a:cubicBezTo>
                  <a:cubicBezTo>
                    <a:pt x="1149" y="169"/>
                    <a:pt x="1152" y="165"/>
                    <a:pt x="1154" y="160"/>
                  </a:cubicBezTo>
                  <a:cubicBezTo>
                    <a:pt x="1159" y="159"/>
                    <a:pt x="1164" y="157"/>
                    <a:pt x="1169" y="155"/>
                  </a:cubicBezTo>
                  <a:cubicBezTo>
                    <a:pt x="1168" y="158"/>
                    <a:pt x="1167" y="161"/>
                    <a:pt x="1166" y="163"/>
                  </a:cubicBezTo>
                  <a:moveTo>
                    <a:pt x="1122" y="202"/>
                  </a:moveTo>
                  <a:cubicBezTo>
                    <a:pt x="1124" y="198"/>
                    <a:pt x="1125" y="195"/>
                    <a:pt x="1127" y="191"/>
                  </a:cubicBezTo>
                  <a:cubicBezTo>
                    <a:pt x="1130" y="191"/>
                    <a:pt x="1133" y="191"/>
                    <a:pt x="1136" y="191"/>
                  </a:cubicBezTo>
                  <a:cubicBezTo>
                    <a:pt x="1134" y="195"/>
                    <a:pt x="1132" y="199"/>
                    <a:pt x="1130" y="204"/>
                  </a:cubicBezTo>
                  <a:cubicBezTo>
                    <a:pt x="1127" y="203"/>
                    <a:pt x="1125" y="202"/>
                    <a:pt x="1122" y="202"/>
                  </a:cubicBezTo>
                  <a:moveTo>
                    <a:pt x="1105" y="170"/>
                  </a:moveTo>
                  <a:cubicBezTo>
                    <a:pt x="1106" y="170"/>
                    <a:pt x="1107" y="169"/>
                    <a:pt x="1108" y="169"/>
                  </a:cubicBezTo>
                  <a:cubicBezTo>
                    <a:pt x="1111" y="169"/>
                    <a:pt x="1115" y="169"/>
                    <a:pt x="1118" y="168"/>
                  </a:cubicBezTo>
                  <a:cubicBezTo>
                    <a:pt x="1118" y="170"/>
                    <a:pt x="1117" y="171"/>
                    <a:pt x="1117" y="173"/>
                  </a:cubicBezTo>
                  <a:cubicBezTo>
                    <a:pt x="1115" y="175"/>
                    <a:pt x="1114" y="178"/>
                    <a:pt x="1113" y="180"/>
                  </a:cubicBezTo>
                  <a:cubicBezTo>
                    <a:pt x="1112" y="180"/>
                    <a:pt x="1110" y="180"/>
                    <a:pt x="1108" y="180"/>
                  </a:cubicBezTo>
                  <a:cubicBezTo>
                    <a:pt x="1107" y="180"/>
                    <a:pt x="1106" y="180"/>
                    <a:pt x="1104" y="179"/>
                  </a:cubicBezTo>
                  <a:cubicBezTo>
                    <a:pt x="1103" y="178"/>
                    <a:pt x="1103" y="177"/>
                    <a:pt x="1103" y="175"/>
                  </a:cubicBezTo>
                  <a:cubicBezTo>
                    <a:pt x="1104" y="174"/>
                    <a:pt x="1105" y="172"/>
                    <a:pt x="1105" y="170"/>
                  </a:cubicBezTo>
                  <a:moveTo>
                    <a:pt x="1129" y="179"/>
                  </a:moveTo>
                  <a:cubicBezTo>
                    <a:pt x="1125" y="179"/>
                    <a:pt x="1121" y="179"/>
                    <a:pt x="1117" y="180"/>
                  </a:cubicBezTo>
                  <a:cubicBezTo>
                    <a:pt x="1117" y="180"/>
                    <a:pt x="1117" y="180"/>
                    <a:pt x="1117" y="180"/>
                  </a:cubicBezTo>
                  <a:cubicBezTo>
                    <a:pt x="1118" y="177"/>
                    <a:pt x="1119" y="173"/>
                    <a:pt x="1121" y="170"/>
                  </a:cubicBezTo>
                  <a:cubicBezTo>
                    <a:pt x="1121" y="169"/>
                    <a:pt x="1121" y="168"/>
                    <a:pt x="1122" y="168"/>
                  </a:cubicBezTo>
                  <a:cubicBezTo>
                    <a:pt x="1126" y="167"/>
                    <a:pt x="1130" y="166"/>
                    <a:pt x="1135" y="165"/>
                  </a:cubicBezTo>
                  <a:cubicBezTo>
                    <a:pt x="1133" y="169"/>
                    <a:pt x="1131" y="173"/>
                    <a:pt x="1129" y="177"/>
                  </a:cubicBezTo>
                  <a:cubicBezTo>
                    <a:pt x="1129" y="178"/>
                    <a:pt x="1129" y="178"/>
                    <a:pt x="1129" y="179"/>
                  </a:cubicBezTo>
                  <a:moveTo>
                    <a:pt x="1107" y="196"/>
                  </a:moveTo>
                  <a:cubicBezTo>
                    <a:pt x="1106" y="194"/>
                    <a:pt x="1105" y="192"/>
                    <a:pt x="1104" y="190"/>
                  </a:cubicBezTo>
                  <a:cubicBezTo>
                    <a:pt x="1106" y="190"/>
                    <a:pt x="1107" y="190"/>
                    <a:pt x="1109" y="190"/>
                  </a:cubicBezTo>
                  <a:cubicBezTo>
                    <a:pt x="1108" y="192"/>
                    <a:pt x="1107" y="194"/>
                    <a:pt x="1107" y="196"/>
                  </a:cubicBezTo>
                  <a:moveTo>
                    <a:pt x="1115" y="200"/>
                  </a:moveTo>
                  <a:cubicBezTo>
                    <a:pt x="1116" y="198"/>
                    <a:pt x="1116" y="197"/>
                    <a:pt x="1117" y="196"/>
                  </a:cubicBezTo>
                  <a:cubicBezTo>
                    <a:pt x="1117" y="195"/>
                    <a:pt x="1116" y="195"/>
                    <a:pt x="1115" y="196"/>
                  </a:cubicBezTo>
                  <a:cubicBezTo>
                    <a:pt x="1115" y="197"/>
                    <a:pt x="1114" y="198"/>
                    <a:pt x="1113" y="199"/>
                  </a:cubicBezTo>
                  <a:cubicBezTo>
                    <a:pt x="1112" y="199"/>
                    <a:pt x="1110" y="198"/>
                    <a:pt x="1109" y="198"/>
                  </a:cubicBezTo>
                  <a:cubicBezTo>
                    <a:pt x="1110" y="196"/>
                    <a:pt x="1111" y="194"/>
                    <a:pt x="1112" y="192"/>
                  </a:cubicBezTo>
                  <a:cubicBezTo>
                    <a:pt x="1112" y="192"/>
                    <a:pt x="1112" y="191"/>
                    <a:pt x="1113" y="191"/>
                  </a:cubicBezTo>
                  <a:cubicBezTo>
                    <a:pt x="1116" y="191"/>
                    <a:pt x="1120" y="191"/>
                    <a:pt x="1123" y="191"/>
                  </a:cubicBezTo>
                  <a:cubicBezTo>
                    <a:pt x="1122" y="194"/>
                    <a:pt x="1120" y="197"/>
                    <a:pt x="1119" y="201"/>
                  </a:cubicBezTo>
                  <a:cubicBezTo>
                    <a:pt x="1118" y="200"/>
                    <a:pt x="1116" y="200"/>
                    <a:pt x="1115" y="200"/>
                  </a:cubicBezTo>
                  <a:moveTo>
                    <a:pt x="1133" y="178"/>
                  </a:moveTo>
                  <a:cubicBezTo>
                    <a:pt x="1135" y="173"/>
                    <a:pt x="1137" y="169"/>
                    <a:pt x="1139" y="164"/>
                  </a:cubicBezTo>
                  <a:cubicBezTo>
                    <a:pt x="1143" y="163"/>
                    <a:pt x="1146" y="162"/>
                    <a:pt x="1150" y="161"/>
                  </a:cubicBezTo>
                  <a:cubicBezTo>
                    <a:pt x="1148" y="166"/>
                    <a:pt x="1145" y="171"/>
                    <a:pt x="1143" y="176"/>
                  </a:cubicBezTo>
                  <a:cubicBezTo>
                    <a:pt x="1139" y="177"/>
                    <a:pt x="1136" y="177"/>
                    <a:pt x="1133" y="178"/>
                  </a:cubicBezTo>
                  <a:moveTo>
                    <a:pt x="1140" y="150"/>
                  </a:moveTo>
                  <a:cubicBezTo>
                    <a:pt x="1136" y="151"/>
                    <a:pt x="1132" y="152"/>
                    <a:pt x="1128" y="154"/>
                  </a:cubicBezTo>
                  <a:cubicBezTo>
                    <a:pt x="1130" y="148"/>
                    <a:pt x="1132" y="142"/>
                    <a:pt x="1134" y="136"/>
                  </a:cubicBezTo>
                  <a:cubicBezTo>
                    <a:pt x="1138" y="134"/>
                    <a:pt x="1142" y="132"/>
                    <a:pt x="1147" y="129"/>
                  </a:cubicBezTo>
                  <a:cubicBezTo>
                    <a:pt x="1145" y="136"/>
                    <a:pt x="1142" y="143"/>
                    <a:pt x="1140" y="150"/>
                  </a:cubicBezTo>
                  <a:moveTo>
                    <a:pt x="1124" y="155"/>
                  </a:moveTo>
                  <a:cubicBezTo>
                    <a:pt x="1119" y="157"/>
                    <a:pt x="1114" y="158"/>
                    <a:pt x="1109" y="160"/>
                  </a:cubicBezTo>
                  <a:cubicBezTo>
                    <a:pt x="1109" y="160"/>
                    <a:pt x="1109" y="160"/>
                    <a:pt x="1109" y="160"/>
                  </a:cubicBezTo>
                  <a:cubicBezTo>
                    <a:pt x="1110" y="157"/>
                    <a:pt x="1111" y="153"/>
                    <a:pt x="1112" y="149"/>
                  </a:cubicBezTo>
                  <a:cubicBezTo>
                    <a:pt x="1118" y="145"/>
                    <a:pt x="1125" y="141"/>
                    <a:pt x="1131" y="138"/>
                  </a:cubicBezTo>
                  <a:cubicBezTo>
                    <a:pt x="1129" y="143"/>
                    <a:pt x="1127" y="149"/>
                    <a:pt x="1124" y="155"/>
                  </a:cubicBezTo>
                  <a:moveTo>
                    <a:pt x="1073" y="228"/>
                  </a:moveTo>
                  <a:cubicBezTo>
                    <a:pt x="1073" y="227"/>
                    <a:pt x="1073" y="226"/>
                    <a:pt x="1074" y="225"/>
                  </a:cubicBezTo>
                  <a:cubicBezTo>
                    <a:pt x="1075" y="224"/>
                    <a:pt x="1075" y="222"/>
                    <a:pt x="1076" y="220"/>
                  </a:cubicBezTo>
                  <a:cubicBezTo>
                    <a:pt x="1078" y="221"/>
                    <a:pt x="1080" y="221"/>
                    <a:pt x="1082" y="221"/>
                  </a:cubicBezTo>
                  <a:cubicBezTo>
                    <a:pt x="1083" y="221"/>
                    <a:pt x="1084" y="219"/>
                    <a:pt x="1083" y="219"/>
                  </a:cubicBezTo>
                  <a:cubicBezTo>
                    <a:pt x="1081" y="218"/>
                    <a:pt x="1079" y="217"/>
                    <a:pt x="1077" y="216"/>
                  </a:cubicBezTo>
                  <a:cubicBezTo>
                    <a:pt x="1079" y="209"/>
                    <a:pt x="1080" y="203"/>
                    <a:pt x="1082" y="196"/>
                  </a:cubicBezTo>
                  <a:cubicBezTo>
                    <a:pt x="1083" y="193"/>
                    <a:pt x="1084" y="190"/>
                    <a:pt x="1086" y="186"/>
                  </a:cubicBezTo>
                  <a:cubicBezTo>
                    <a:pt x="1087" y="193"/>
                    <a:pt x="1088" y="199"/>
                    <a:pt x="1089" y="206"/>
                  </a:cubicBezTo>
                  <a:cubicBezTo>
                    <a:pt x="1088" y="208"/>
                    <a:pt x="1088" y="210"/>
                    <a:pt x="1087" y="211"/>
                  </a:cubicBezTo>
                  <a:cubicBezTo>
                    <a:pt x="1086" y="213"/>
                    <a:pt x="1085" y="218"/>
                    <a:pt x="1083" y="222"/>
                  </a:cubicBezTo>
                  <a:cubicBezTo>
                    <a:pt x="1079" y="224"/>
                    <a:pt x="1076" y="226"/>
                    <a:pt x="1073" y="228"/>
                  </a:cubicBezTo>
                  <a:moveTo>
                    <a:pt x="1048" y="241"/>
                  </a:moveTo>
                  <a:cubicBezTo>
                    <a:pt x="1050" y="234"/>
                    <a:pt x="1053" y="228"/>
                    <a:pt x="1055" y="221"/>
                  </a:cubicBezTo>
                  <a:cubicBezTo>
                    <a:pt x="1057" y="224"/>
                    <a:pt x="1058" y="227"/>
                    <a:pt x="1057" y="229"/>
                  </a:cubicBezTo>
                  <a:cubicBezTo>
                    <a:pt x="1056" y="230"/>
                    <a:pt x="1057" y="232"/>
                    <a:pt x="1058" y="231"/>
                  </a:cubicBezTo>
                  <a:cubicBezTo>
                    <a:pt x="1064" y="229"/>
                    <a:pt x="1062" y="223"/>
                    <a:pt x="1057" y="217"/>
                  </a:cubicBezTo>
                  <a:cubicBezTo>
                    <a:pt x="1058" y="215"/>
                    <a:pt x="1059" y="212"/>
                    <a:pt x="1059" y="210"/>
                  </a:cubicBezTo>
                  <a:cubicBezTo>
                    <a:pt x="1060" y="210"/>
                    <a:pt x="1061" y="211"/>
                    <a:pt x="1062" y="211"/>
                  </a:cubicBezTo>
                  <a:cubicBezTo>
                    <a:pt x="1066" y="213"/>
                    <a:pt x="1069" y="216"/>
                    <a:pt x="1072" y="218"/>
                  </a:cubicBezTo>
                  <a:cubicBezTo>
                    <a:pt x="1071" y="221"/>
                    <a:pt x="1070" y="223"/>
                    <a:pt x="1069" y="226"/>
                  </a:cubicBezTo>
                  <a:cubicBezTo>
                    <a:pt x="1069" y="227"/>
                    <a:pt x="1068" y="229"/>
                    <a:pt x="1068" y="230"/>
                  </a:cubicBezTo>
                  <a:cubicBezTo>
                    <a:pt x="1061" y="234"/>
                    <a:pt x="1054" y="237"/>
                    <a:pt x="1048" y="241"/>
                  </a:cubicBezTo>
                  <a:moveTo>
                    <a:pt x="1024" y="253"/>
                  </a:moveTo>
                  <a:cubicBezTo>
                    <a:pt x="1024" y="251"/>
                    <a:pt x="1024" y="250"/>
                    <a:pt x="1025" y="248"/>
                  </a:cubicBezTo>
                  <a:cubicBezTo>
                    <a:pt x="1026" y="249"/>
                    <a:pt x="1028" y="249"/>
                    <a:pt x="1030" y="250"/>
                  </a:cubicBezTo>
                  <a:cubicBezTo>
                    <a:pt x="1028" y="251"/>
                    <a:pt x="1026" y="252"/>
                    <a:pt x="1024" y="253"/>
                  </a:cubicBezTo>
                  <a:moveTo>
                    <a:pt x="1035" y="248"/>
                  </a:moveTo>
                  <a:cubicBezTo>
                    <a:pt x="1032" y="246"/>
                    <a:pt x="1029" y="245"/>
                    <a:pt x="1026" y="244"/>
                  </a:cubicBezTo>
                  <a:cubicBezTo>
                    <a:pt x="1027" y="240"/>
                    <a:pt x="1028" y="237"/>
                    <a:pt x="1029" y="233"/>
                  </a:cubicBezTo>
                  <a:cubicBezTo>
                    <a:pt x="1032" y="225"/>
                    <a:pt x="1034" y="215"/>
                    <a:pt x="1037" y="207"/>
                  </a:cubicBezTo>
                  <a:cubicBezTo>
                    <a:pt x="1037" y="206"/>
                    <a:pt x="1037" y="206"/>
                    <a:pt x="1037" y="205"/>
                  </a:cubicBezTo>
                  <a:cubicBezTo>
                    <a:pt x="1040" y="207"/>
                    <a:pt x="1043" y="209"/>
                    <a:pt x="1045" y="211"/>
                  </a:cubicBezTo>
                  <a:cubicBezTo>
                    <a:pt x="1045" y="212"/>
                    <a:pt x="1046" y="212"/>
                    <a:pt x="1047" y="213"/>
                  </a:cubicBezTo>
                  <a:cubicBezTo>
                    <a:pt x="1046" y="213"/>
                    <a:pt x="1046" y="214"/>
                    <a:pt x="1046" y="215"/>
                  </a:cubicBezTo>
                  <a:cubicBezTo>
                    <a:pt x="1042" y="224"/>
                    <a:pt x="1040" y="234"/>
                    <a:pt x="1037" y="243"/>
                  </a:cubicBezTo>
                  <a:cubicBezTo>
                    <a:pt x="1036" y="244"/>
                    <a:pt x="1036" y="246"/>
                    <a:pt x="1035" y="247"/>
                  </a:cubicBezTo>
                  <a:cubicBezTo>
                    <a:pt x="1035" y="248"/>
                    <a:pt x="1035" y="248"/>
                    <a:pt x="1035" y="248"/>
                  </a:cubicBezTo>
                  <a:moveTo>
                    <a:pt x="1030" y="200"/>
                  </a:moveTo>
                  <a:cubicBezTo>
                    <a:pt x="1032" y="201"/>
                    <a:pt x="1033" y="202"/>
                    <a:pt x="1035" y="203"/>
                  </a:cubicBezTo>
                  <a:cubicBezTo>
                    <a:pt x="1034" y="206"/>
                    <a:pt x="1033" y="210"/>
                    <a:pt x="1032" y="213"/>
                  </a:cubicBezTo>
                  <a:cubicBezTo>
                    <a:pt x="1029" y="221"/>
                    <a:pt x="1027" y="229"/>
                    <a:pt x="1024" y="237"/>
                  </a:cubicBezTo>
                  <a:cubicBezTo>
                    <a:pt x="1024" y="239"/>
                    <a:pt x="1023" y="241"/>
                    <a:pt x="1022" y="243"/>
                  </a:cubicBezTo>
                  <a:cubicBezTo>
                    <a:pt x="1021" y="243"/>
                    <a:pt x="1019" y="242"/>
                    <a:pt x="1018" y="242"/>
                  </a:cubicBezTo>
                  <a:cubicBezTo>
                    <a:pt x="1020" y="236"/>
                    <a:pt x="1022" y="230"/>
                    <a:pt x="1024" y="224"/>
                  </a:cubicBezTo>
                  <a:cubicBezTo>
                    <a:pt x="1026" y="217"/>
                    <a:pt x="1028" y="208"/>
                    <a:pt x="1030" y="200"/>
                  </a:cubicBezTo>
                  <a:moveTo>
                    <a:pt x="1050" y="211"/>
                  </a:moveTo>
                  <a:cubicBezTo>
                    <a:pt x="1051" y="209"/>
                    <a:pt x="1051" y="208"/>
                    <a:pt x="1052" y="206"/>
                  </a:cubicBezTo>
                  <a:cubicBezTo>
                    <a:pt x="1054" y="207"/>
                    <a:pt x="1055" y="208"/>
                    <a:pt x="1057" y="209"/>
                  </a:cubicBezTo>
                  <a:cubicBezTo>
                    <a:pt x="1056" y="211"/>
                    <a:pt x="1055" y="213"/>
                    <a:pt x="1054" y="215"/>
                  </a:cubicBezTo>
                  <a:cubicBezTo>
                    <a:pt x="1053" y="213"/>
                    <a:pt x="1052" y="212"/>
                    <a:pt x="1050" y="211"/>
                  </a:cubicBezTo>
                  <a:moveTo>
                    <a:pt x="1048" y="209"/>
                  </a:moveTo>
                  <a:cubicBezTo>
                    <a:pt x="1045" y="206"/>
                    <a:pt x="1042" y="204"/>
                    <a:pt x="1039" y="201"/>
                  </a:cubicBezTo>
                  <a:cubicBezTo>
                    <a:pt x="1042" y="202"/>
                    <a:pt x="1046" y="204"/>
                    <a:pt x="1049" y="205"/>
                  </a:cubicBezTo>
                  <a:cubicBezTo>
                    <a:pt x="1049" y="206"/>
                    <a:pt x="1048" y="208"/>
                    <a:pt x="1048" y="209"/>
                  </a:cubicBezTo>
                  <a:moveTo>
                    <a:pt x="1049" y="216"/>
                  </a:moveTo>
                  <a:cubicBezTo>
                    <a:pt x="1049" y="216"/>
                    <a:pt x="1049" y="215"/>
                    <a:pt x="1049" y="215"/>
                  </a:cubicBezTo>
                  <a:cubicBezTo>
                    <a:pt x="1050" y="216"/>
                    <a:pt x="1052" y="217"/>
                    <a:pt x="1053" y="218"/>
                  </a:cubicBezTo>
                  <a:cubicBezTo>
                    <a:pt x="1049" y="226"/>
                    <a:pt x="1045" y="235"/>
                    <a:pt x="1044" y="243"/>
                  </a:cubicBezTo>
                  <a:cubicBezTo>
                    <a:pt x="1042" y="244"/>
                    <a:pt x="1041" y="245"/>
                    <a:pt x="1039" y="245"/>
                  </a:cubicBezTo>
                  <a:cubicBezTo>
                    <a:pt x="1042" y="235"/>
                    <a:pt x="1045" y="226"/>
                    <a:pt x="1049" y="216"/>
                  </a:cubicBezTo>
                  <a:moveTo>
                    <a:pt x="888" y="176"/>
                  </a:moveTo>
                  <a:cubicBezTo>
                    <a:pt x="892" y="172"/>
                    <a:pt x="897" y="172"/>
                    <a:pt x="901" y="175"/>
                  </a:cubicBezTo>
                  <a:cubicBezTo>
                    <a:pt x="917" y="190"/>
                    <a:pt x="935" y="204"/>
                    <a:pt x="942" y="225"/>
                  </a:cubicBezTo>
                  <a:cubicBezTo>
                    <a:pt x="941" y="229"/>
                    <a:pt x="940" y="233"/>
                    <a:pt x="938" y="236"/>
                  </a:cubicBezTo>
                  <a:cubicBezTo>
                    <a:pt x="934" y="245"/>
                    <a:pt x="930" y="255"/>
                    <a:pt x="927" y="264"/>
                  </a:cubicBezTo>
                  <a:cubicBezTo>
                    <a:pt x="925" y="268"/>
                    <a:pt x="924" y="273"/>
                    <a:pt x="922" y="277"/>
                  </a:cubicBezTo>
                  <a:cubicBezTo>
                    <a:pt x="921" y="273"/>
                    <a:pt x="920" y="270"/>
                    <a:pt x="918" y="267"/>
                  </a:cubicBezTo>
                  <a:cubicBezTo>
                    <a:pt x="918" y="266"/>
                    <a:pt x="918" y="266"/>
                    <a:pt x="917" y="266"/>
                  </a:cubicBezTo>
                  <a:cubicBezTo>
                    <a:pt x="922" y="257"/>
                    <a:pt x="924" y="246"/>
                    <a:pt x="928" y="237"/>
                  </a:cubicBezTo>
                  <a:cubicBezTo>
                    <a:pt x="932" y="229"/>
                    <a:pt x="936" y="221"/>
                    <a:pt x="935" y="212"/>
                  </a:cubicBezTo>
                  <a:cubicBezTo>
                    <a:pt x="935" y="210"/>
                    <a:pt x="932" y="210"/>
                    <a:pt x="933" y="212"/>
                  </a:cubicBezTo>
                  <a:cubicBezTo>
                    <a:pt x="933" y="223"/>
                    <a:pt x="927" y="231"/>
                    <a:pt x="923" y="241"/>
                  </a:cubicBezTo>
                  <a:cubicBezTo>
                    <a:pt x="920" y="248"/>
                    <a:pt x="918" y="255"/>
                    <a:pt x="915" y="261"/>
                  </a:cubicBezTo>
                  <a:cubicBezTo>
                    <a:pt x="913" y="257"/>
                    <a:pt x="911" y="253"/>
                    <a:pt x="911" y="249"/>
                  </a:cubicBezTo>
                  <a:cubicBezTo>
                    <a:pt x="908" y="226"/>
                    <a:pt x="895" y="210"/>
                    <a:pt x="879" y="195"/>
                  </a:cubicBezTo>
                  <a:cubicBezTo>
                    <a:pt x="877" y="193"/>
                    <a:pt x="875" y="192"/>
                    <a:pt x="872" y="190"/>
                  </a:cubicBezTo>
                  <a:cubicBezTo>
                    <a:pt x="878" y="185"/>
                    <a:pt x="884" y="181"/>
                    <a:pt x="888" y="176"/>
                  </a:cubicBezTo>
                  <a:moveTo>
                    <a:pt x="903" y="250"/>
                  </a:moveTo>
                  <a:cubicBezTo>
                    <a:pt x="904" y="255"/>
                    <a:pt x="906" y="260"/>
                    <a:pt x="909" y="264"/>
                  </a:cubicBezTo>
                  <a:cubicBezTo>
                    <a:pt x="910" y="266"/>
                    <a:pt x="911" y="267"/>
                    <a:pt x="911" y="269"/>
                  </a:cubicBezTo>
                  <a:cubicBezTo>
                    <a:pt x="911" y="269"/>
                    <a:pt x="911" y="270"/>
                    <a:pt x="910" y="271"/>
                  </a:cubicBezTo>
                  <a:cubicBezTo>
                    <a:pt x="904" y="280"/>
                    <a:pt x="899" y="291"/>
                    <a:pt x="894" y="301"/>
                  </a:cubicBezTo>
                  <a:cubicBezTo>
                    <a:pt x="895" y="299"/>
                    <a:pt x="895" y="297"/>
                    <a:pt x="896" y="295"/>
                  </a:cubicBezTo>
                  <a:cubicBezTo>
                    <a:pt x="900" y="281"/>
                    <a:pt x="902" y="266"/>
                    <a:pt x="903" y="250"/>
                  </a:cubicBezTo>
                  <a:moveTo>
                    <a:pt x="849" y="198"/>
                  </a:moveTo>
                  <a:cubicBezTo>
                    <a:pt x="857" y="192"/>
                    <a:pt x="861" y="192"/>
                    <a:pt x="869" y="199"/>
                  </a:cubicBezTo>
                  <a:cubicBezTo>
                    <a:pt x="882" y="212"/>
                    <a:pt x="895" y="226"/>
                    <a:pt x="901" y="245"/>
                  </a:cubicBezTo>
                  <a:cubicBezTo>
                    <a:pt x="900" y="263"/>
                    <a:pt x="897" y="281"/>
                    <a:pt x="891" y="298"/>
                  </a:cubicBezTo>
                  <a:cubicBezTo>
                    <a:pt x="890" y="303"/>
                    <a:pt x="888" y="308"/>
                    <a:pt x="886" y="312"/>
                  </a:cubicBezTo>
                  <a:cubicBezTo>
                    <a:pt x="885" y="307"/>
                    <a:pt x="886" y="301"/>
                    <a:pt x="888" y="295"/>
                  </a:cubicBezTo>
                  <a:cubicBezTo>
                    <a:pt x="896" y="274"/>
                    <a:pt x="893" y="255"/>
                    <a:pt x="877" y="238"/>
                  </a:cubicBezTo>
                  <a:cubicBezTo>
                    <a:pt x="867" y="226"/>
                    <a:pt x="857" y="214"/>
                    <a:pt x="839" y="209"/>
                  </a:cubicBezTo>
                  <a:cubicBezTo>
                    <a:pt x="843" y="205"/>
                    <a:pt x="845" y="201"/>
                    <a:pt x="849" y="198"/>
                  </a:cubicBezTo>
                  <a:moveTo>
                    <a:pt x="362" y="503"/>
                  </a:moveTo>
                  <a:cubicBezTo>
                    <a:pt x="362" y="504"/>
                    <a:pt x="363" y="503"/>
                    <a:pt x="363" y="503"/>
                  </a:cubicBezTo>
                  <a:cubicBezTo>
                    <a:pt x="367" y="499"/>
                    <a:pt x="375" y="500"/>
                    <a:pt x="382" y="502"/>
                  </a:cubicBezTo>
                  <a:cubicBezTo>
                    <a:pt x="381" y="504"/>
                    <a:pt x="380" y="506"/>
                    <a:pt x="378" y="508"/>
                  </a:cubicBezTo>
                  <a:cubicBezTo>
                    <a:pt x="374" y="516"/>
                    <a:pt x="369" y="523"/>
                    <a:pt x="365" y="531"/>
                  </a:cubicBezTo>
                  <a:cubicBezTo>
                    <a:pt x="365" y="531"/>
                    <a:pt x="365" y="531"/>
                    <a:pt x="365" y="532"/>
                  </a:cubicBezTo>
                  <a:cubicBezTo>
                    <a:pt x="361" y="531"/>
                    <a:pt x="358" y="530"/>
                    <a:pt x="355" y="529"/>
                  </a:cubicBezTo>
                  <a:cubicBezTo>
                    <a:pt x="353" y="528"/>
                    <a:pt x="350" y="528"/>
                    <a:pt x="348" y="527"/>
                  </a:cubicBezTo>
                  <a:cubicBezTo>
                    <a:pt x="353" y="519"/>
                    <a:pt x="357" y="511"/>
                    <a:pt x="362" y="503"/>
                  </a:cubicBezTo>
                  <a:moveTo>
                    <a:pt x="428" y="494"/>
                  </a:moveTo>
                  <a:cubicBezTo>
                    <a:pt x="428" y="494"/>
                    <a:pt x="428" y="494"/>
                    <a:pt x="428" y="494"/>
                  </a:cubicBezTo>
                  <a:cubicBezTo>
                    <a:pt x="425" y="500"/>
                    <a:pt x="421" y="505"/>
                    <a:pt x="418" y="511"/>
                  </a:cubicBezTo>
                  <a:cubicBezTo>
                    <a:pt x="416" y="513"/>
                    <a:pt x="415" y="515"/>
                    <a:pt x="413" y="517"/>
                  </a:cubicBezTo>
                  <a:cubicBezTo>
                    <a:pt x="412" y="518"/>
                    <a:pt x="410" y="518"/>
                    <a:pt x="409" y="519"/>
                  </a:cubicBezTo>
                  <a:cubicBezTo>
                    <a:pt x="408" y="518"/>
                    <a:pt x="407" y="517"/>
                    <a:pt x="406" y="516"/>
                  </a:cubicBezTo>
                  <a:cubicBezTo>
                    <a:pt x="406" y="516"/>
                    <a:pt x="406" y="516"/>
                    <a:pt x="406" y="516"/>
                  </a:cubicBezTo>
                  <a:cubicBezTo>
                    <a:pt x="404" y="513"/>
                    <a:pt x="402" y="511"/>
                    <a:pt x="401" y="511"/>
                  </a:cubicBezTo>
                  <a:cubicBezTo>
                    <a:pt x="401" y="511"/>
                    <a:pt x="401" y="510"/>
                    <a:pt x="400" y="510"/>
                  </a:cubicBezTo>
                  <a:cubicBezTo>
                    <a:pt x="404" y="504"/>
                    <a:pt x="407" y="497"/>
                    <a:pt x="410" y="491"/>
                  </a:cubicBezTo>
                  <a:cubicBezTo>
                    <a:pt x="416" y="492"/>
                    <a:pt x="422" y="493"/>
                    <a:pt x="428" y="494"/>
                  </a:cubicBezTo>
                  <a:moveTo>
                    <a:pt x="445" y="467"/>
                  </a:moveTo>
                  <a:cubicBezTo>
                    <a:pt x="445" y="467"/>
                    <a:pt x="445" y="467"/>
                    <a:pt x="445" y="467"/>
                  </a:cubicBezTo>
                  <a:cubicBezTo>
                    <a:pt x="449" y="469"/>
                    <a:pt x="453" y="472"/>
                    <a:pt x="458" y="474"/>
                  </a:cubicBezTo>
                  <a:cubicBezTo>
                    <a:pt x="458" y="474"/>
                    <a:pt x="459" y="474"/>
                    <a:pt x="460" y="474"/>
                  </a:cubicBezTo>
                  <a:cubicBezTo>
                    <a:pt x="456" y="481"/>
                    <a:pt x="451" y="488"/>
                    <a:pt x="447" y="495"/>
                  </a:cubicBezTo>
                  <a:cubicBezTo>
                    <a:pt x="442" y="493"/>
                    <a:pt x="438" y="492"/>
                    <a:pt x="433" y="491"/>
                  </a:cubicBezTo>
                  <a:cubicBezTo>
                    <a:pt x="438" y="483"/>
                    <a:pt x="441" y="475"/>
                    <a:pt x="445" y="467"/>
                  </a:cubicBezTo>
                  <a:moveTo>
                    <a:pt x="454" y="501"/>
                  </a:moveTo>
                  <a:cubicBezTo>
                    <a:pt x="453" y="501"/>
                    <a:pt x="453" y="502"/>
                    <a:pt x="453" y="503"/>
                  </a:cubicBezTo>
                  <a:cubicBezTo>
                    <a:pt x="450" y="504"/>
                    <a:pt x="446" y="505"/>
                    <a:pt x="442" y="507"/>
                  </a:cubicBezTo>
                  <a:cubicBezTo>
                    <a:pt x="444" y="504"/>
                    <a:pt x="446" y="501"/>
                    <a:pt x="448" y="498"/>
                  </a:cubicBezTo>
                  <a:cubicBezTo>
                    <a:pt x="450" y="499"/>
                    <a:pt x="453" y="500"/>
                    <a:pt x="454" y="500"/>
                  </a:cubicBezTo>
                  <a:cubicBezTo>
                    <a:pt x="454" y="501"/>
                    <a:pt x="455" y="501"/>
                    <a:pt x="455" y="500"/>
                  </a:cubicBezTo>
                  <a:cubicBezTo>
                    <a:pt x="455" y="500"/>
                    <a:pt x="455" y="499"/>
                    <a:pt x="455" y="499"/>
                  </a:cubicBezTo>
                  <a:cubicBezTo>
                    <a:pt x="455" y="498"/>
                    <a:pt x="455" y="497"/>
                    <a:pt x="454" y="497"/>
                  </a:cubicBezTo>
                  <a:cubicBezTo>
                    <a:pt x="453" y="497"/>
                    <a:pt x="451" y="496"/>
                    <a:pt x="450" y="496"/>
                  </a:cubicBezTo>
                  <a:cubicBezTo>
                    <a:pt x="453" y="491"/>
                    <a:pt x="456" y="486"/>
                    <a:pt x="459" y="481"/>
                  </a:cubicBezTo>
                  <a:cubicBezTo>
                    <a:pt x="460" y="479"/>
                    <a:pt x="461" y="477"/>
                    <a:pt x="462" y="475"/>
                  </a:cubicBezTo>
                  <a:cubicBezTo>
                    <a:pt x="466" y="476"/>
                    <a:pt x="469" y="477"/>
                    <a:pt x="472" y="478"/>
                  </a:cubicBezTo>
                  <a:cubicBezTo>
                    <a:pt x="473" y="478"/>
                    <a:pt x="473" y="478"/>
                    <a:pt x="473" y="478"/>
                  </a:cubicBezTo>
                  <a:cubicBezTo>
                    <a:pt x="471" y="481"/>
                    <a:pt x="468" y="485"/>
                    <a:pt x="466" y="488"/>
                  </a:cubicBezTo>
                  <a:cubicBezTo>
                    <a:pt x="463" y="493"/>
                    <a:pt x="461" y="500"/>
                    <a:pt x="454" y="501"/>
                  </a:cubicBezTo>
                  <a:moveTo>
                    <a:pt x="442" y="498"/>
                  </a:moveTo>
                  <a:cubicBezTo>
                    <a:pt x="443" y="498"/>
                    <a:pt x="443" y="498"/>
                    <a:pt x="444" y="498"/>
                  </a:cubicBezTo>
                  <a:cubicBezTo>
                    <a:pt x="444" y="499"/>
                    <a:pt x="443" y="500"/>
                    <a:pt x="442" y="501"/>
                  </a:cubicBezTo>
                  <a:cubicBezTo>
                    <a:pt x="440" y="504"/>
                    <a:pt x="439" y="506"/>
                    <a:pt x="437" y="508"/>
                  </a:cubicBezTo>
                  <a:cubicBezTo>
                    <a:pt x="431" y="511"/>
                    <a:pt x="425" y="513"/>
                    <a:pt x="419" y="515"/>
                  </a:cubicBezTo>
                  <a:cubicBezTo>
                    <a:pt x="424" y="509"/>
                    <a:pt x="428" y="502"/>
                    <a:pt x="431" y="495"/>
                  </a:cubicBezTo>
                  <a:cubicBezTo>
                    <a:pt x="435" y="496"/>
                    <a:pt x="439" y="497"/>
                    <a:pt x="442" y="498"/>
                  </a:cubicBezTo>
                  <a:moveTo>
                    <a:pt x="405" y="520"/>
                  </a:moveTo>
                  <a:cubicBezTo>
                    <a:pt x="405" y="520"/>
                    <a:pt x="405" y="520"/>
                    <a:pt x="405" y="520"/>
                  </a:cubicBezTo>
                  <a:cubicBezTo>
                    <a:pt x="405" y="520"/>
                    <a:pt x="405" y="520"/>
                    <a:pt x="405" y="520"/>
                  </a:cubicBezTo>
                  <a:cubicBezTo>
                    <a:pt x="405" y="520"/>
                    <a:pt x="405" y="520"/>
                    <a:pt x="405" y="520"/>
                  </a:cubicBezTo>
                  <a:moveTo>
                    <a:pt x="403" y="521"/>
                  </a:moveTo>
                  <a:cubicBezTo>
                    <a:pt x="399" y="522"/>
                    <a:pt x="395" y="524"/>
                    <a:pt x="391" y="525"/>
                  </a:cubicBezTo>
                  <a:cubicBezTo>
                    <a:pt x="393" y="521"/>
                    <a:pt x="396" y="517"/>
                    <a:pt x="398" y="513"/>
                  </a:cubicBezTo>
                  <a:cubicBezTo>
                    <a:pt x="400" y="515"/>
                    <a:pt x="402" y="517"/>
                    <a:pt x="404" y="519"/>
                  </a:cubicBezTo>
                  <a:cubicBezTo>
                    <a:pt x="403" y="520"/>
                    <a:pt x="403" y="520"/>
                    <a:pt x="403" y="521"/>
                  </a:cubicBezTo>
                  <a:moveTo>
                    <a:pt x="385" y="527"/>
                  </a:moveTo>
                  <a:cubicBezTo>
                    <a:pt x="384" y="528"/>
                    <a:pt x="382" y="528"/>
                    <a:pt x="381" y="528"/>
                  </a:cubicBezTo>
                  <a:cubicBezTo>
                    <a:pt x="382" y="525"/>
                    <a:pt x="382" y="522"/>
                    <a:pt x="382" y="520"/>
                  </a:cubicBezTo>
                  <a:cubicBezTo>
                    <a:pt x="383" y="520"/>
                    <a:pt x="382" y="519"/>
                    <a:pt x="382" y="520"/>
                  </a:cubicBezTo>
                  <a:cubicBezTo>
                    <a:pt x="381" y="523"/>
                    <a:pt x="380" y="526"/>
                    <a:pt x="379" y="529"/>
                  </a:cubicBezTo>
                  <a:cubicBezTo>
                    <a:pt x="377" y="530"/>
                    <a:pt x="375" y="531"/>
                    <a:pt x="373" y="531"/>
                  </a:cubicBezTo>
                  <a:cubicBezTo>
                    <a:pt x="372" y="532"/>
                    <a:pt x="370" y="532"/>
                    <a:pt x="369" y="533"/>
                  </a:cubicBezTo>
                  <a:cubicBezTo>
                    <a:pt x="369" y="533"/>
                    <a:pt x="369" y="532"/>
                    <a:pt x="368" y="532"/>
                  </a:cubicBezTo>
                  <a:cubicBezTo>
                    <a:pt x="371" y="527"/>
                    <a:pt x="373" y="522"/>
                    <a:pt x="376" y="518"/>
                  </a:cubicBezTo>
                  <a:cubicBezTo>
                    <a:pt x="379" y="513"/>
                    <a:pt x="382" y="508"/>
                    <a:pt x="384" y="503"/>
                  </a:cubicBezTo>
                  <a:cubicBezTo>
                    <a:pt x="389" y="505"/>
                    <a:pt x="393" y="508"/>
                    <a:pt x="395" y="510"/>
                  </a:cubicBezTo>
                  <a:cubicBezTo>
                    <a:pt x="395" y="510"/>
                    <a:pt x="395" y="510"/>
                    <a:pt x="396" y="511"/>
                  </a:cubicBezTo>
                  <a:cubicBezTo>
                    <a:pt x="392" y="516"/>
                    <a:pt x="389" y="522"/>
                    <a:pt x="385" y="527"/>
                  </a:cubicBezTo>
                  <a:moveTo>
                    <a:pt x="363" y="535"/>
                  </a:moveTo>
                  <a:cubicBezTo>
                    <a:pt x="355" y="538"/>
                    <a:pt x="347" y="540"/>
                    <a:pt x="339" y="543"/>
                  </a:cubicBezTo>
                  <a:cubicBezTo>
                    <a:pt x="340" y="541"/>
                    <a:pt x="341" y="539"/>
                    <a:pt x="343" y="537"/>
                  </a:cubicBezTo>
                  <a:cubicBezTo>
                    <a:pt x="344" y="535"/>
                    <a:pt x="345" y="533"/>
                    <a:pt x="346" y="531"/>
                  </a:cubicBezTo>
                  <a:cubicBezTo>
                    <a:pt x="352" y="532"/>
                    <a:pt x="357" y="534"/>
                    <a:pt x="363" y="535"/>
                  </a:cubicBezTo>
                  <a:moveTo>
                    <a:pt x="340" y="535"/>
                  </a:moveTo>
                  <a:cubicBezTo>
                    <a:pt x="338" y="538"/>
                    <a:pt x="337" y="542"/>
                    <a:pt x="335" y="545"/>
                  </a:cubicBezTo>
                  <a:cubicBezTo>
                    <a:pt x="330" y="546"/>
                    <a:pt x="326" y="548"/>
                    <a:pt x="321" y="549"/>
                  </a:cubicBezTo>
                  <a:cubicBezTo>
                    <a:pt x="316" y="551"/>
                    <a:pt x="310" y="553"/>
                    <a:pt x="305" y="555"/>
                  </a:cubicBezTo>
                  <a:cubicBezTo>
                    <a:pt x="307" y="551"/>
                    <a:pt x="310" y="546"/>
                    <a:pt x="312" y="542"/>
                  </a:cubicBezTo>
                  <a:cubicBezTo>
                    <a:pt x="314" y="536"/>
                    <a:pt x="318" y="531"/>
                    <a:pt x="321" y="526"/>
                  </a:cubicBezTo>
                  <a:cubicBezTo>
                    <a:pt x="328" y="527"/>
                    <a:pt x="336" y="529"/>
                    <a:pt x="343" y="530"/>
                  </a:cubicBezTo>
                  <a:cubicBezTo>
                    <a:pt x="342" y="532"/>
                    <a:pt x="341" y="534"/>
                    <a:pt x="340" y="535"/>
                  </a:cubicBezTo>
                  <a:moveTo>
                    <a:pt x="464" y="499"/>
                  </a:moveTo>
                  <a:cubicBezTo>
                    <a:pt x="465" y="498"/>
                    <a:pt x="466" y="496"/>
                    <a:pt x="466" y="495"/>
                  </a:cubicBezTo>
                  <a:cubicBezTo>
                    <a:pt x="469" y="489"/>
                    <a:pt x="473" y="484"/>
                    <a:pt x="476" y="479"/>
                  </a:cubicBezTo>
                  <a:cubicBezTo>
                    <a:pt x="483" y="481"/>
                    <a:pt x="490" y="483"/>
                    <a:pt x="496" y="483"/>
                  </a:cubicBezTo>
                  <a:cubicBezTo>
                    <a:pt x="495" y="486"/>
                    <a:pt x="493" y="488"/>
                    <a:pt x="493" y="484"/>
                  </a:cubicBezTo>
                  <a:cubicBezTo>
                    <a:pt x="493" y="483"/>
                    <a:pt x="491" y="483"/>
                    <a:pt x="491" y="484"/>
                  </a:cubicBezTo>
                  <a:cubicBezTo>
                    <a:pt x="491" y="485"/>
                    <a:pt x="491" y="487"/>
                    <a:pt x="491" y="488"/>
                  </a:cubicBezTo>
                  <a:cubicBezTo>
                    <a:pt x="485" y="491"/>
                    <a:pt x="478" y="494"/>
                    <a:pt x="472" y="496"/>
                  </a:cubicBezTo>
                  <a:cubicBezTo>
                    <a:pt x="469" y="497"/>
                    <a:pt x="466" y="498"/>
                    <a:pt x="464" y="499"/>
                  </a:cubicBezTo>
                  <a:moveTo>
                    <a:pt x="500" y="477"/>
                  </a:moveTo>
                  <a:cubicBezTo>
                    <a:pt x="499" y="478"/>
                    <a:pt x="499" y="479"/>
                    <a:pt x="498" y="481"/>
                  </a:cubicBezTo>
                  <a:cubicBezTo>
                    <a:pt x="491" y="479"/>
                    <a:pt x="485" y="478"/>
                    <a:pt x="479" y="476"/>
                  </a:cubicBezTo>
                  <a:cubicBezTo>
                    <a:pt x="481" y="473"/>
                    <a:pt x="484" y="469"/>
                    <a:pt x="487" y="466"/>
                  </a:cubicBezTo>
                  <a:cubicBezTo>
                    <a:pt x="490" y="462"/>
                    <a:pt x="492" y="457"/>
                    <a:pt x="495" y="453"/>
                  </a:cubicBezTo>
                  <a:cubicBezTo>
                    <a:pt x="496" y="453"/>
                    <a:pt x="496" y="453"/>
                    <a:pt x="497" y="454"/>
                  </a:cubicBezTo>
                  <a:cubicBezTo>
                    <a:pt x="502" y="455"/>
                    <a:pt x="507" y="457"/>
                    <a:pt x="511" y="459"/>
                  </a:cubicBezTo>
                  <a:cubicBezTo>
                    <a:pt x="510" y="462"/>
                    <a:pt x="508" y="464"/>
                    <a:pt x="506" y="467"/>
                  </a:cubicBezTo>
                  <a:cubicBezTo>
                    <a:pt x="504" y="470"/>
                    <a:pt x="502" y="474"/>
                    <a:pt x="500" y="477"/>
                  </a:cubicBezTo>
                  <a:moveTo>
                    <a:pt x="500" y="484"/>
                  </a:moveTo>
                  <a:cubicBezTo>
                    <a:pt x="501" y="482"/>
                    <a:pt x="502" y="480"/>
                    <a:pt x="504" y="477"/>
                  </a:cubicBezTo>
                  <a:cubicBezTo>
                    <a:pt x="507" y="472"/>
                    <a:pt x="510" y="466"/>
                    <a:pt x="514" y="460"/>
                  </a:cubicBezTo>
                  <a:cubicBezTo>
                    <a:pt x="515" y="461"/>
                    <a:pt x="516" y="461"/>
                    <a:pt x="517" y="462"/>
                  </a:cubicBezTo>
                  <a:cubicBezTo>
                    <a:pt x="520" y="463"/>
                    <a:pt x="522" y="464"/>
                    <a:pt x="525" y="465"/>
                  </a:cubicBezTo>
                  <a:cubicBezTo>
                    <a:pt x="524" y="469"/>
                    <a:pt x="523" y="472"/>
                    <a:pt x="522" y="476"/>
                  </a:cubicBezTo>
                  <a:cubicBezTo>
                    <a:pt x="514" y="478"/>
                    <a:pt x="507" y="481"/>
                    <a:pt x="500" y="484"/>
                  </a:cubicBezTo>
                  <a:moveTo>
                    <a:pt x="527" y="440"/>
                  </a:moveTo>
                  <a:cubicBezTo>
                    <a:pt x="529" y="440"/>
                    <a:pt x="531" y="440"/>
                    <a:pt x="533" y="441"/>
                  </a:cubicBezTo>
                  <a:cubicBezTo>
                    <a:pt x="535" y="441"/>
                    <a:pt x="536" y="443"/>
                    <a:pt x="538" y="443"/>
                  </a:cubicBezTo>
                  <a:cubicBezTo>
                    <a:pt x="541" y="445"/>
                    <a:pt x="544" y="446"/>
                    <a:pt x="547" y="449"/>
                  </a:cubicBezTo>
                  <a:cubicBezTo>
                    <a:pt x="548" y="450"/>
                    <a:pt x="549" y="451"/>
                    <a:pt x="550" y="452"/>
                  </a:cubicBezTo>
                  <a:cubicBezTo>
                    <a:pt x="550" y="453"/>
                    <a:pt x="549" y="453"/>
                    <a:pt x="549" y="454"/>
                  </a:cubicBezTo>
                  <a:cubicBezTo>
                    <a:pt x="546" y="458"/>
                    <a:pt x="543" y="462"/>
                    <a:pt x="540" y="466"/>
                  </a:cubicBezTo>
                  <a:cubicBezTo>
                    <a:pt x="533" y="464"/>
                    <a:pt x="527" y="462"/>
                    <a:pt x="520" y="459"/>
                  </a:cubicBezTo>
                  <a:cubicBezTo>
                    <a:pt x="519" y="459"/>
                    <a:pt x="517" y="458"/>
                    <a:pt x="516" y="457"/>
                  </a:cubicBezTo>
                  <a:cubicBezTo>
                    <a:pt x="519" y="453"/>
                    <a:pt x="521" y="449"/>
                    <a:pt x="524" y="444"/>
                  </a:cubicBezTo>
                  <a:cubicBezTo>
                    <a:pt x="525" y="443"/>
                    <a:pt x="526" y="441"/>
                    <a:pt x="527" y="440"/>
                  </a:cubicBezTo>
                  <a:moveTo>
                    <a:pt x="537" y="470"/>
                  </a:moveTo>
                  <a:cubicBezTo>
                    <a:pt x="534" y="471"/>
                    <a:pt x="530" y="472"/>
                    <a:pt x="527" y="473"/>
                  </a:cubicBezTo>
                  <a:cubicBezTo>
                    <a:pt x="526" y="474"/>
                    <a:pt x="524" y="475"/>
                    <a:pt x="523" y="475"/>
                  </a:cubicBezTo>
                  <a:cubicBezTo>
                    <a:pt x="524" y="472"/>
                    <a:pt x="525" y="469"/>
                    <a:pt x="525" y="465"/>
                  </a:cubicBezTo>
                  <a:cubicBezTo>
                    <a:pt x="529" y="467"/>
                    <a:pt x="533" y="469"/>
                    <a:pt x="537" y="470"/>
                  </a:cubicBezTo>
                  <a:moveTo>
                    <a:pt x="674" y="402"/>
                  </a:moveTo>
                  <a:cubicBezTo>
                    <a:pt x="678" y="402"/>
                    <a:pt x="681" y="403"/>
                    <a:pt x="685" y="402"/>
                  </a:cubicBezTo>
                  <a:cubicBezTo>
                    <a:pt x="688" y="401"/>
                    <a:pt x="690" y="399"/>
                    <a:pt x="693" y="397"/>
                  </a:cubicBezTo>
                  <a:cubicBezTo>
                    <a:pt x="691" y="402"/>
                    <a:pt x="688" y="407"/>
                    <a:pt x="685" y="411"/>
                  </a:cubicBezTo>
                  <a:cubicBezTo>
                    <a:pt x="684" y="413"/>
                    <a:pt x="683" y="415"/>
                    <a:pt x="682" y="417"/>
                  </a:cubicBezTo>
                  <a:cubicBezTo>
                    <a:pt x="678" y="418"/>
                    <a:pt x="675" y="420"/>
                    <a:pt x="672" y="421"/>
                  </a:cubicBezTo>
                  <a:cubicBezTo>
                    <a:pt x="668" y="422"/>
                    <a:pt x="665" y="423"/>
                    <a:pt x="662" y="425"/>
                  </a:cubicBezTo>
                  <a:cubicBezTo>
                    <a:pt x="667" y="417"/>
                    <a:pt x="671" y="410"/>
                    <a:pt x="674" y="402"/>
                  </a:cubicBezTo>
                  <a:moveTo>
                    <a:pt x="715" y="403"/>
                  </a:moveTo>
                  <a:cubicBezTo>
                    <a:pt x="717" y="401"/>
                    <a:pt x="718" y="398"/>
                    <a:pt x="720" y="396"/>
                  </a:cubicBezTo>
                  <a:cubicBezTo>
                    <a:pt x="722" y="396"/>
                    <a:pt x="724" y="396"/>
                    <a:pt x="726" y="396"/>
                  </a:cubicBezTo>
                  <a:cubicBezTo>
                    <a:pt x="725" y="397"/>
                    <a:pt x="724" y="398"/>
                    <a:pt x="723" y="400"/>
                  </a:cubicBezTo>
                  <a:cubicBezTo>
                    <a:pt x="721" y="401"/>
                    <a:pt x="718" y="402"/>
                    <a:pt x="715" y="403"/>
                  </a:cubicBezTo>
                  <a:moveTo>
                    <a:pt x="788" y="372"/>
                  </a:moveTo>
                  <a:cubicBezTo>
                    <a:pt x="792" y="363"/>
                    <a:pt x="795" y="355"/>
                    <a:pt x="799" y="347"/>
                  </a:cubicBezTo>
                  <a:cubicBezTo>
                    <a:pt x="808" y="328"/>
                    <a:pt x="817" y="307"/>
                    <a:pt x="817" y="286"/>
                  </a:cubicBezTo>
                  <a:cubicBezTo>
                    <a:pt x="817" y="285"/>
                    <a:pt x="815" y="285"/>
                    <a:pt x="815" y="286"/>
                  </a:cubicBezTo>
                  <a:cubicBezTo>
                    <a:pt x="814" y="306"/>
                    <a:pt x="807" y="325"/>
                    <a:pt x="798" y="342"/>
                  </a:cubicBezTo>
                  <a:cubicBezTo>
                    <a:pt x="795" y="349"/>
                    <a:pt x="791" y="355"/>
                    <a:pt x="789" y="361"/>
                  </a:cubicBezTo>
                  <a:cubicBezTo>
                    <a:pt x="787" y="365"/>
                    <a:pt x="786" y="368"/>
                    <a:pt x="785" y="371"/>
                  </a:cubicBezTo>
                  <a:cubicBezTo>
                    <a:pt x="784" y="372"/>
                    <a:pt x="784" y="373"/>
                    <a:pt x="783" y="374"/>
                  </a:cubicBezTo>
                  <a:cubicBezTo>
                    <a:pt x="782" y="374"/>
                    <a:pt x="781" y="375"/>
                    <a:pt x="779" y="375"/>
                  </a:cubicBezTo>
                  <a:cubicBezTo>
                    <a:pt x="779" y="375"/>
                    <a:pt x="778" y="374"/>
                    <a:pt x="778" y="372"/>
                  </a:cubicBezTo>
                  <a:cubicBezTo>
                    <a:pt x="778" y="372"/>
                    <a:pt x="778" y="372"/>
                    <a:pt x="778" y="372"/>
                  </a:cubicBezTo>
                  <a:cubicBezTo>
                    <a:pt x="778" y="373"/>
                    <a:pt x="778" y="375"/>
                    <a:pt x="777" y="376"/>
                  </a:cubicBezTo>
                  <a:cubicBezTo>
                    <a:pt x="772" y="379"/>
                    <a:pt x="767" y="381"/>
                    <a:pt x="761" y="383"/>
                  </a:cubicBezTo>
                  <a:cubicBezTo>
                    <a:pt x="767" y="375"/>
                    <a:pt x="772" y="367"/>
                    <a:pt x="777" y="357"/>
                  </a:cubicBezTo>
                  <a:cubicBezTo>
                    <a:pt x="786" y="340"/>
                    <a:pt x="802" y="319"/>
                    <a:pt x="801" y="298"/>
                  </a:cubicBezTo>
                  <a:cubicBezTo>
                    <a:pt x="801" y="297"/>
                    <a:pt x="799" y="297"/>
                    <a:pt x="799" y="298"/>
                  </a:cubicBezTo>
                  <a:cubicBezTo>
                    <a:pt x="799" y="317"/>
                    <a:pt x="785" y="335"/>
                    <a:pt x="777" y="351"/>
                  </a:cubicBezTo>
                  <a:cubicBezTo>
                    <a:pt x="773" y="359"/>
                    <a:pt x="769" y="367"/>
                    <a:pt x="764" y="374"/>
                  </a:cubicBezTo>
                  <a:cubicBezTo>
                    <a:pt x="761" y="378"/>
                    <a:pt x="759" y="382"/>
                    <a:pt x="757" y="385"/>
                  </a:cubicBezTo>
                  <a:cubicBezTo>
                    <a:pt x="747" y="389"/>
                    <a:pt x="738" y="394"/>
                    <a:pt x="728" y="398"/>
                  </a:cubicBezTo>
                  <a:cubicBezTo>
                    <a:pt x="729" y="397"/>
                    <a:pt x="730" y="395"/>
                    <a:pt x="731" y="394"/>
                  </a:cubicBezTo>
                  <a:cubicBezTo>
                    <a:pt x="736" y="392"/>
                    <a:pt x="741" y="389"/>
                    <a:pt x="744" y="389"/>
                  </a:cubicBezTo>
                  <a:cubicBezTo>
                    <a:pt x="745" y="389"/>
                    <a:pt x="745" y="387"/>
                    <a:pt x="744" y="387"/>
                  </a:cubicBezTo>
                  <a:cubicBezTo>
                    <a:pt x="741" y="387"/>
                    <a:pt x="737" y="390"/>
                    <a:pt x="732" y="391"/>
                  </a:cubicBezTo>
                  <a:cubicBezTo>
                    <a:pt x="736" y="384"/>
                    <a:pt x="739" y="377"/>
                    <a:pt x="744" y="370"/>
                  </a:cubicBezTo>
                  <a:cubicBezTo>
                    <a:pt x="751" y="358"/>
                    <a:pt x="759" y="347"/>
                    <a:pt x="765" y="334"/>
                  </a:cubicBezTo>
                  <a:cubicBezTo>
                    <a:pt x="769" y="324"/>
                    <a:pt x="775" y="315"/>
                    <a:pt x="775" y="304"/>
                  </a:cubicBezTo>
                  <a:cubicBezTo>
                    <a:pt x="775" y="303"/>
                    <a:pt x="773" y="303"/>
                    <a:pt x="773" y="304"/>
                  </a:cubicBezTo>
                  <a:cubicBezTo>
                    <a:pt x="772" y="315"/>
                    <a:pt x="765" y="326"/>
                    <a:pt x="760" y="335"/>
                  </a:cubicBezTo>
                  <a:cubicBezTo>
                    <a:pt x="755" y="345"/>
                    <a:pt x="749" y="355"/>
                    <a:pt x="743" y="364"/>
                  </a:cubicBezTo>
                  <a:cubicBezTo>
                    <a:pt x="738" y="372"/>
                    <a:pt x="734" y="381"/>
                    <a:pt x="730" y="390"/>
                  </a:cubicBezTo>
                  <a:cubicBezTo>
                    <a:pt x="729" y="391"/>
                    <a:pt x="729" y="392"/>
                    <a:pt x="728" y="393"/>
                  </a:cubicBezTo>
                  <a:cubicBezTo>
                    <a:pt x="725" y="393"/>
                    <a:pt x="723" y="394"/>
                    <a:pt x="721" y="393"/>
                  </a:cubicBezTo>
                  <a:cubicBezTo>
                    <a:pt x="724" y="388"/>
                    <a:pt x="726" y="383"/>
                    <a:pt x="729" y="378"/>
                  </a:cubicBezTo>
                  <a:cubicBezTo>
                    <a:pt x="734" y="368"/>
                    <a:pt x="738" y="358"/>
                    <a:pt x="744" y="348"/>
                  </a:cubicBezTo>
                  <a:cubicBezTo>
                    <a:pt x="749" y="338"/>
                    <a:pt x="751" y="327"/>
                    <a:pt x="755" y="316"/>
                  </a:cubicBezTo>
                  <a:cubicBezTo>
                    <a:pt x="755" y="315"/>
                    <a:pt x="754" y="315"/>
                    <a:pt x="753" y="316"/>
                  </a:cubicBezTo>
                  <a:cubicBezTo>
                    <a:pt x="749" y="325"/>
                    <a:pt x="747" y="336"/>
                    <a:pt x="742" y="345"/>
                  </a:cubicBezTo>
                  <a:cubicBezTo>
                    <a:pt x="737" y="354"/>
                    <a:pt x="732" y="363"/>
                    <a:pt x="728" y="373"/>
                  </a:cubicBezTo>
                  <a:cubicBezTo>
                    <a:pt x="725" y="379"/>
                    <a:pt x="722" y="385"/>
                    <a:pt x="719" y="391"/>
                  </a:cubicBezTo>
                  <a:cubicBezTo>
                    <a:pt x="718" y="391"/>
                    <a:pt x="718" y="390"/>
                    <a:pt x="717" y="389"/>
                  </a:cubicBezTo>
                  <a:cubicBezTo>
                    <a:pt x="717" y="388"/>
                    <a:pt x="714" y="389"/>
                    <a:pt x="715" y="390"/>
                  </a:cubicBezTo>
                  <a:cubicBezTo>
                    <a:pt x="715" y="392"/>
                    <a:pt x="716" y="393"/>
                    <a:pt x="717" y="394"/>
                  </a:cubicBezTo>
                  <a:cubicBezTo>
                    <a:pt x="716" y="397"/>
                    <a:pt x="714" y="399"/>
                    <a:pt x="713" y="401"/>
                  </a:cubicBezTo>
                  <a:cubicBezTo>
                    <a:pt x="713" y="402"/>
                    <a:pt x="712" y="403"/>
                    <a:pt x="711" y="405"/>
                  </a:cubicBezTo>
                  <a:cubicBezTo>
                    <a:pt x="703" y="408"/>
                    <a:pt x="695" y="412"/>
                    <a:pt x="686" y="415"/>
                  </a:cubicBezTo>
                  <a:cubicBezTo>
                    <a:pt x="691" y="406"/>
                    <a:pt x="697" y="398"/>
                    <a:pt x="700" y="389"/>
                  </a:cubicBezTo>
                  <a:cubicBezTo>
                    <a:pt x="706" y="376"/>
                    <a:pt x="711" y="364"/>
                    <a:pt x="716" y="351"/>
                  </a:cubicBezTo>
                  <a:cubicBezTo>
                    <a:pt x="721" y="340"/>
                    <a:pt x="725" y="330"/>
                    <a:pt x="727" y="318"/>
                  </a:cubicBezTo>
                  <a:cubicBezTo>
                    <a:pt x="727" y="317"/>
                    <a:pt x="725" y="316"/>
                    <a:pt x="725" y="318"/>
                  </a:cubicBezTo>
                  <a:cubicBezTo>
                    <a:pt x="721" y="340"/>
                    <a:pt x="709" y="360"/>
                    <a:pt x="701" y="380"/>
                  </a:cubicBezTo>
                  <a:cubicBezTo>
                    <a:pt x="699" y="385"/>
                    <a:pt x="696" y="390"/>
                    <a:pt x="694" y="395"/>
                  </a:cubicBezTo>
                  <a:cubicBezTo>
                    <a:pt x="692" y="396"/>
                    <a:pt x="691" y="397"/>
                    <a:pt x="689" y="397"/>
                  </a:cubicBezTo>
                  <a:cubicBezTo>
                    <a:pt x="685" y="399"/>
                    <a:pt x="681" y="399"/>
                    <a:pt x="677" y="399"/>
                  </a:cubicBezTo>
                  <a:cubicBezTo>
                    <a:pt x="677" y="398"/>
                    <a:pt x="676" y="398"/>
                    <a:pt x="676" y="398"/>
                  </a:cubicBezTo>
                  <a:cubicBezTo>
                    <a:pt x="677" y="396"/>
                    <a:pt x="678" y="393"/>
                    <a:pt x="679" y="391"/>
                  </a:cubicBezTo>
                  <a:cubicBezTo>
                    <a:pt x="688" y="374"/>
                    <a:pt x="697" y="359"/>
                    <a:pt x="701" y="340"/>
                  </a:cubicBezTo>
                  <a:cubicBezTo>
                    <a:pt x="702" y="339"/>
                    <a:pt x="699" y="338"/>
                    <a:pt x="699" y="340"/>
                  </a:cubicBezTo>
                  <a:cubicBezTo>
                    <a:pt x="695" y="358"/>
                    <a:pt x="685" y="373"/>
                    <a:pt x="677" y="389"/>
                  </a:cubicBezTo>
                  <a:cubicBezTo>
                    <a:pt x="675" y="392"/>
                    <a:pt x="674" y="395"/>
                    <a:pt x="672" y="398"/>
                  </a:cubicBezTo>
                  <a:cubicBezTo>
                    <a:pt x="666" y="398"/>
                    <a:pt x="660" y="398"/>
                    <a:pt x="655" y="393"/>
                  </a:cubicBezTo>
                  <a:cubicBezTo>
                    <a:pt x="654" y="392"/>
                    <a:pt x="652" y="394"/>
                    <a:pt x="653" y="395"/>
                  </a:cubicBezTo>
                  <a:cubicBezTo>
                    <a:pt x="658" y="400"/>
                    <a:pt x="664" y="401"/>
                    <a:pt x="671" y="401"/>
                  </a:cubicBezTo>
                  <a:cubicBezTo>
                    <a:pt x="666" y="410"/>
                    <a:pt x="661" y="419"/>
                    <a:pt x="656" y="427"/>
                  </a:cubicBezTo>
                  <a:cubicBezTo>
                    <a:pt x="654" y="428"/>
                    <a:pt x="653" y="428"/>
                    <a:pt x="651" y="429"/>
                  </a:cubicBezTo>
                  <a:cubicBezTo>
                    <a:pt x="651" y="427"/>
                    <a:pt x="651" y="424"/>
                    <a:pt x="650" y="422"/>
                  </a:cubicBezTo>
                  <a:cubicBezTo>
                    <a:pt x="650" y="421"/>
                    <a:pt x="650" y="421"/>
                    <a:pt x="650" y="422"/>
                  </a:cubicBezTo>
                  <a:cubicBezTo>
                    <a:pt x="649" y="425"/>
                    <a:pt x="649" y="427"/>
                    <a:pt x="649" y="430"/>
                  </a:cubicBezTo>
                  <a:cubicBezTo>
                    <a:pt x="643" y="432"/>
                    <a:pt x="636" y="435"/>
                    <a:pt x="629" y="437"/>
                  </a:cubicBezTo>
                  <a:cubicBezTo>
                    <a:pt x="637" y="425"/>
                    <a:pt x="641" y="411"/>
                    <a:pt x="649" y="398"/>
                  </a:cubicBezTo>
                  <a:cubicBezTo>
                    <a:pt x="653" y="391"/>
                    <a:pt x="656" y="384"/>
                    <a:pt x="659" y="376"/>
                  </a:cubicBezTo>
                  <a:cubicBezTo>
                    <a:pt x="663" y="367"/>
                    <a:pt x="668" y="358"/>
                    <a:pt x="669" y="348"/>
                  </a:cubicBezTo>
                  <a:cubicBezTo>
                    <a:pt x="670" y="347"/>
                    <a:pt x="667" y="346"/>
                    <a:pt x="667" y="348"/>
                  </a:cubicBezTo>
                  <a:cubicBezTo>
                    <a:pt x="665" y="357"/>
                    <a:pt x="661" y="365"/>
                    <a:pt x="657" y="373"/>
                  </a:cubicBezTo>
                  <a:cubicBezTo>
                    <a:pt x="654" y="382"/>
                    <a:pt x="651" y="389"/>
                    <a:pt x="646" y="397"/>
                  </a:cubicBezTo>
                  <a:cubicBezTo>
                    <a:pt x="638" y="410"/>
                    <a:pt x="633" y="425"/>
                    <a:pt x="624" y="439"/>
                  </a:cubicBezTo>
                  <a:cubicBezTo>
                    <a:pt x="620" y="440"/>
                    <a:pt x="615" y="442"/>
                    <a:pt x="610" y="444"/>
                  </a:cubicBezTo>
                  <a:cubicBezTo>
                    <a:pt x="614" y="440"/>
                    <a:pt x="617" y="435"/>
                    <a:pt x="619" y="431"/>
                  </a:cubicBezTo>
                  <a:cubicBezTo>
                    <a:pt x="625" y="424"/>
                    <a:pt x="631" y="416"/>
                    <a:pt x="635" y="407"/>
                  </a:cubicBezTo>
                  <a:cubicBezTo>
                    <a:pt x="638" y="400"/>
                    <a:pt x="641" y="390"/>
                    <a:pt x="641" y="382"/>
                  </a:cubicBezTo>
                  <a:cubicBezTo>
                    <a:pt x="641" y="381"/>
                    <a:pt x="639" y="381"/>
                    <a:pt x="639" y="382"/>
                  </a:cubicBezTo>
                  <a:cubicBezTo>
                    <a:pt x="639" y="391"/>
                    <a:pt x="634" y="404"/>
                    <a:pt x="629" y="411"/>
                  </a:cubicBezTo>
                  <a:cubicBezTo>
                    <a:pt x="624" y="419"/>
                    <a:pt x="619" y="426"/>
                    <a:pt x="613" y="433"/>
                  </a:cubicBezTo>
                  <a:cubicBezTo>
                    <a:pt x="610" y="438"/>
                    <a:pt x="606" y="442"/>
                    <a:pt x="603" y="446"/>
                  </a:cubicBezTo>
                  <a:cubicBezTo>
                    <a:pt x="594" y="450"/>
                    <a:pt x="585" y="453"/>
                    <a:pt x="576" y="456"/>
                  </a:cubicBezTo>
                  <a:cubicBezTo>
                    <a:pt x="576" y="456"/>
                    <a:pt x="577" y="455"/>
                    <a:pt x="577" y="455"/>
                  </a:cubicBezTo>
                  <a:cubicBezTo>
                    <a:pt x="582" y="449"/>
                    <a:pt x="586" y="442"/>
                    <a:pt x="590" y="435"/>
                  </a:cubicBezTo>
                  <a:cubicBezTo>
                    <a:pt x="591" y="435"/>
                    <a:pt x="592" y="436"/>
                    <a:pt x="593" y="437"/>
                  </a:cubicBezTo>
                  <a:cubicBezTo>
                    <a:pt x="594" y="438"/>
                    <a:pt x="595" y="439"/>
                    <a:pt x="596" y="439"/>
                  </a:cubicBezTo>
                  <a:cubicBezTo>
                    <a:pt x="600" y="442"/>
                    <a:pt x="604" y="442"/>
                    <a:pt x="607" y="439"/>
                  </a:cubicBezTo>
                  <a:cubicBezTo>
                    <a:pt x="607" y="438"/>
                    <a:pt x="606" y="437"/>
                    <a:pt x="605" y="437"/>
                  </a:cubicBezTo>
                  <a:cubicBezTo>
                    <a:pt x="601" y="442"/>
                    <a:pt x="597" y="435"/>
                    <a:pt x="592" y="433"/>
                  </a:cubicBezTo>
                  <a:cubicBezTo>
                    <a:pt x="592" y="433"/>
                    <a:pt x="592" y="433"/>
                    <a:pt x="591" y="433"/>
                  </a:cubicBezTo>
                  <a:cubicBezTo>
                    <a:pt x="592" y="431"/>
                    <a:pt x="593" y="429"/>
                    <a:pt x="595" y="427"/>
                  </a:cubicBezTo>
                  <a:cubicBezTo>
                    <a:pt x="607" y="406"/>
                    <a:pt x="622" y="387"/>
                    <a:pt x="625" y="362"/>
                  </a:cubicBezTo>
                  <a:cubicBezTo>
                    <a:pt x="625" y="361"/>
                    <a:pt x="623" y="360"/>
                    <a:pt x="623" y="362"/>
                  </a:cubicBezTo>
                  <a:cubicBezTo>
                    <a:pt x="619" y="386"/>
                    <a:pt x="604" y="406"/>
                    <a:pt x="591" y="427"/>
                  </a:cubicBezTo>
                  <a:cubicBezTo>
                    <a:pt x="585" y="436"/>
                    <a:pt x="580" y="447"/>
                    <a:pt x="573" y="455"/>
                  </a:cubicBezTo>
                  <a:cubicBezTo>
                    <a:pt x="572" y="456"/>
                    <a:pt x="571" y="457"/>
                    <a:pt x="570" y="458"/>
                  </a:cubicBezTo>
                  <a:cubicBezTo>
                    <a:pt x="561" y="461"/>
                    <a:pt x="552" y="464"/>
                    <a:pt x="543" y="468"/>
                  </a:cubicBezTo>
                  <a:cubicBezTo>
                    <a:pt x="543" y="467"/>
                    <a:pt x="543" y="467"/>
                    <a:pt x="543" y="467"/>
                  </a:cubicBezTo>
                  <a:cubicBezTo>
                    <a:pt x="546" y="463"/>
                    <a:pt x="549" y="459"/>
                    <a:pt x="552" y="454"/>
                  </a:cubicBezTo>
                  <a:cubicBezTo>
                    <a:pt x="552" y="454"/>
                    <a:pt x="553" y="455"/>
                    <a:pt x="553" y="455"/>
                  </a:cubicBezTo>
                  <a:cubicBezTo>
                    <a:pt x="554" y="456"/>
                    <a:pt x="556" y="454"/>
                    <a:pt x="555" y="453"/>
                  </a:cubicBezTo>
                  <a:cubicBezTo>
                    <a:pt x="555" y="453"/>
                    <a:pt x="554" y="452"/>
                    <a:pt x="554" y="451"/>
                  </a:cubicBezTo>
                  <a:cubicBezTo>
                    <a:pt x="554" y="451"/>
                    <a:pt x="554" y="450"/>
                    <a:pt x="555" y="450"/>
                  </a:cubicBezTo>
                  <a:cubicBezTo>
                    <a:pt x="562" y="437"/>
                    <a:pt x="570" y="424"/>
                    <a:pt x="576" y="411"/>
                  </a:cubicBezTo>
                  <a:cubicBezTo>
                    <a:pt x="580" y="403"/>
                    <a:pt x="587" y="395"/>
                    <a:pt x="587" y="386"/>
                  </a:cubicBezTo>
                  <a:cubicBezTo>
                    <a:pt x="587" y="385"/>
                    <a:pt x="585" y="385"/>
                    <a:pt x="585" y="386"/>
                  </a:cubicBezTo>
                  <a:cubicBezTo>
                    <a:pt x="585" y="392"/>
                    <a:pt x="581" y="398"/>
                    <a:pt x="578" y="403"/>
                  </a:cubicBezTo>
                  <a:cubicBezTo>
                    <a:pt x="575" y="408"/>
                    <a:pt x="573" y="414"/>
                    <a:pt x="570" y="419"/>
                  </a:cubicBezTo>
                  <a:cubicBezTo>
                    <a:pt x="567" y="425"/>
                    <a:pt x="562" y="431"/>
                    <a:pt x="559" y="437"/>
                  </a:cubicBezTo>
                  <a:cubicBezTo>
                    <a:pt x="556" y="441"/>
                    <a:pt x="554" y="445"/>
                    <a:pt x="552" y="449"/>
                  </a:cubicBezTo>
                  <a:cubicBezTo>
                    <a:pt x="548" y="445"/>
                    <a:pt x="544" y="442"/>
                    <a:pt x="538" y="440"/>
                  </a:cubicBezTo>
                  <a:cubicBezTo>
                    <a:pt x="535" y="439"/>
                    <a:pt x="533" y="437"/>
                    <a:pt x="529" y="437"/>
                  </a:cubicBezTo>
                  <a:cubicBezTo>
                    <a:pt x="540" y="420"/>
                    <a:pt x="554" y="401"/>
                    <a:pt x="555" y="382"/>
                  </a:cubicBezTo>
                  <a:cubicBezTo>
                    <a:pt x="555" y="380"/>
                    <a:pt x="553" y="381"/>
                    <a:pt x="553" y="382"/>
                  </a:cubicBezTo>
                  <a:cubicBezTo>
                    <a:pt x="551" y="402"/>
                    <a:pt x="536" y="421"/>
                    <a:pt x="525" y="438"/>
                  </a:cubicBezTo>
                  <a:cubicBezTo>
                    <a:pt x="523" y="439"/>
                    <a:pt x="522" y="439"/>
                    <a:pt x="520" y="440"/>
                  </a:cubicBezTo>
                  <a:cubicBezTo>
                    <a:pt x="520" y="440"/>
                    <a:pt x="520" y="440"/>
                    <a:pt x="520" y="440"/>
                  </a:cubicBezTo>
                  <a:cubicBezTo>
                    <a:pt x="521" y="441"/>
                    <a:pt x="522" y="441"/>
                    <a:pt x="523" y="440"/>
                  </a:cubicBezTo>
                  <a:cubicBezTo>
                    <a:pt x="523" y="441"/>
                    <a:pt x="523" y="441"/>
                    <a:pt x="523" y="441"/>
                  </a:cubicBezTo>
                  <a:cubicBezTo>
                    <a:pt x="519" y="446"/>
                    <a:pt x="516" y="451"/>
                    <a:pt x="513" y="456"/>
                  </a:cubicBezTo>
                  <a:cubicBezTo>
                    <a:pt x="511" y="456"/>
                    <a:pt x="509" y="455"/>
                    <a:pt x="507" y="454"/>
                  </a:cubicBezTo>
                  <a:cubicBezTo>
                    <a:pt x="504" y="453"/>
                    <a:pt x="500" y="452"/>
                    <a:pt x="497" y="451"/>
                  </a:cubicBezTo>
                  <a:cubicBezTo>
                    <a:pt x="499" y="446"/>
                    <a:pt x="502" y="441"/>
                    <a:pt x="505" y="436"/>
                  </a:cubicBezTo>
                  <a:cubicBezTo>
                    <a:pt x="509" y="430"/>
                    <a:pt x="513" y="425"/>
                    <a:pt x="516" y="419"/>
                  </a:cubicBezTo>
                  <a:cubicBezTo>
                    <a:pt x="519" y="413"/>
                    <a:pt x="521" y="406"/>
                    <a:pt x="525" y="401"/>
                  </a:cubicBezTo>
                  <a:cubicBezTo>
                    <a:pt x="526" y="400"/>
                    <a:pt x="524" y="398"/>
                    <a:pt x="523" y="399"/>
                  </a:cubicBezTo>
                  <a:cubicBezTo>
                    <a:pt x="517" y="406"/>
                    <a:pt x="515" y="416"/>
                    <a:pt x="510" y="423"/>
                  </a:cubicBezTo>
                  <a:cubicBezTo>
                    <a:pt x="505" y="432"/>
                    <a:pt x="499" y="441"/>
                    <a:pt x="494" y="449"/>
                  </a:cubicBezTo>
                  <a:cubicBezTo>
                    <a:pt x="493" y="449"/>
                    <a:pt x="492" y="448"/>
                    <a:pt x="491" y="447"/>
                  </a:cubicBezTo>
                  <a:cubicBezTo>
                    <a:pt x="490" y="446"/>
                    <a:pt x="488" y="448"/>
                    <a:pt x="489" y="449"/>
                  </a:cubicBezTo>
                  <a:cubicBezTo>
                    <a:pt x="490" y="450"/>
                    <a:pt x="491" y="451"/>
                    <a:pt x="492" y="452"/>
                  </a:cubicBezTo>
                  <a:cubicBezTo>
                    <a:pt x="487" y="460"/>
                    <a:pt x="481" y="467"/>
                    <a:pt x="475" y="475"/>
                  </a:cubicBezTo>
                  <a:cubicBezTo>
                    <a:pt x="472" y="474"/>
                    <a:pt x="468" y="473"/>
                    <a:pt x="464" y="472"/>
                  </a:cubicBezTo>
                  <a:cubicBezTo>
                    <a:pt x="468" y="465"/>
                    <a:pt x="471" y="458"/>
                    <a:pt x="475" y="451"/>
                  </a:cubicBezTo>
                  <a:cubicBezTo>
                    <a:pt x="480" y="442"/>
                    <a:pt x="481" y="431"/>
                    <a:pt x="486" y="422"/>
                  </a:cubicBezTo>
                  <a:cubicBezTo>
                    <a:pt x="487" y="422"/>
                    <a:pt x="486" y="421"/>
                    <a:pt x="486" y="422"/>
                  </a:cubicBezTo>
                  <a:cubicBezTo>
                    <a:pt x="481" y="427"/>
                    <a:pt x="479" y="434"/>
                    <a:pt x="477" y="441"/>
                  </a:cubicBezTo>
                  <a:cubicBezTo>
                    <a:pt x="474" y="447"/>
                    <a:pt x="471" y="452"/>
                    <a:pt x="467" y="458"/>
                  </a:cubicBezTo>
                  <a:cubicBezTo>
                    <a:pt x="465" y="462"/>
                    <a:pt x="463" y="466"/>
                    <a:pt x="461" y="471"/>
                  </a:cubicBezTo>
                  <a:cubicBezTo>
                    <a:pt x="456" y="469"/>
                    <a:pt x="452" y="467"/>
                    <a:pt x="447" y="465"/>
                  </a:cubicBezTo>
                  <a:cubicBezTo>
                    <a:pt x="447" y="465"/>
                    <a:pt x="446" y="465"/>
                    <a:pt x="446" y="465"/>
                  </a:cubicBezTo>
                  <a:cubicBezTo>
                    <a:pt x="448" y="461"/>
                    <a:pt x="451" y="458"/>
                    <a:pt x="453" y="455"/>
                  </a:cubicBezTo>
                  <a:cubicBezTo>
                    <a:pt x="456" y="450"/>
                    <a:pt x="458" y="445"/>
                    <a:pt x="461" y="440"/>
                  </a:cubicBezTo>
                  <a:cubicBezTo>
                    <a:pt x="461" y="440"/>
                    <a:pt x="460" y="439"/>
                    <a:pt x="459" y="440"/>
                  </a:cubicBezTo>
                  <a:cubicBezTo>
                    <a:pt x="455" y="447"/>
                    <a:pt x="450" y="454"/>
                    <a:pt x="446" y="461"/>
                  </a:cubicBezTo>
                  <a:cubicBezTo>
                    <a:pt x="440" y="469"/>
                    <a:pt x="437" y="479"/>
                    <a:pt x="432" y="487"/>
                  </a:cubicBezTo>
                  <a:cubicBezTo>
                    <a:pt x="432" y="488"/>
                    <a:pt x="431" y="489"/>
                    <a:pt x="431" y="490"/>
                  </a:cubicBezTo>
                  <a:cubicBezTo>
                    <a:pt x="424" y="489"/>
                    <a:pt x="418" y="488"/>
                    <a:pt x="412" y="487"/>
                  </a:cubicBezTo>
                  <a:cubicBezTo>
                    <a:pt x="416" y="479"/>
                    <a:pt x="418" y="471"/>
                    <a:pt x="423" y="463"/>
                  </a:cubicBezTo>
                  <a:cubicBezTo>
                    <a:pt x="427" y="455"/>
                    <a:pt x="430" y="447"/>
                    <a:pt x="433" y="438"/>
                  </a:cubicBezTo>
                  <a:cubicBezTo>
                    <a:pt x="434" y="437"/>
                    <a:pt x="432" y="436"/>
                    <a:pt x="431" y="437"/>
                  </a:cubicBezTo>
                  <a:cubicBezTo>
                    <a:pt x="427" y="445"/>
                    <a:pt x="425" y="454"/>
                    <a:pt x="420" y="461"/>
                  </a:cubicBezTo>
                  <a:cubicBezTo>
                    <a:pt x="415" y="470"/>
                    <a:pt x="413" y="478"/>
                    <a:pt x="409" y="487"/>
                  </a:cubicBezTo>
                  <a:cubicBezTo>
                    <a:pt x="404" y="487"/>
                    <a:pt x="400" y="486"/>
                    <a:pt x="396" y="486"/>
                  </a:cubicBezTo>
                  <a:cubicBezTo>
                    <a:pt x="394" y="486"/>
                    <a:pt x="394" y="490"/>
                    <a:pt x="396" y="490"/>
                  </a:cubicBezTo>
                  <a:cubicBezTo>
                    <a:pt x="400" y="490"/>
                    <a:pt x="403" y="490"/>
                    <a:pt x="407" y="490"/>
                  </a:cubicBezTo>
                  <a:cubicBezTo>
                    <a:pt x="404" y="496"/>
                    <a:pt x="401" y="502"/>
                    <a:pt x="398" y="508"/>
                  </a:cubicBezTo>
                  <a:cubicBezTo>
                    <a:pt x="395" y="505"/>
                    <a:pt x="392" y="503"/>
                    <a:pt x="388" y="502"/>
                  </a:cubicBezTo>
                  <a:cubicBezTo>
                    <a:pt x="387" y="501"/>
                    <a:pt x="387" y="501"/>
                    <a:pt x="386" y="501"/>
                  </a:cubicBezTo>
                  <a:cubicBezTo>
                    <a:pt x="393" y="487"/>
                    <a:pt x="400" y="473"/>
                    <a:pt x="407" y="459"/>
                  </a:cubicBezTo>
                  <a:cubicBezTo>
                    <a:pt x="408" y="457"/>
                    <a:pt x="406" y="456"/>
                    <a:pt x="405" y="457"/>
                  </a:cubicBezTo>
                  <a:cubicBezTo>
                    <a:pt x="398" y="472"/>
                    <a:pt x="391" y="486"/>
                    <a:pt x="383" y="500"/>
                  </a:cubicBezTo>
                  <a:cubicBezTo>
                    <a:pt x="377" y="498"/>
                    <a:pt x="369" y="496"/>
                    <a:pt x="364" y="499"/>
                  </a:cubicBezTo>
                  <a:cubicBezTo>
                    <a:pt x="371" y="485"/>
                    <a:pt x="377" y="471"/>
                    <a:pt x="379" y="456"/>
                  </a:cubicBezTo>
                  <a:cubicBezTo>
                    <a:pt x="379" y="455"/>
                    <a:pt x="377" y="454"/>
                    <a:pt x="377" y="456"/>
                  </a:cubicBezTo>
                  <a:cubicBezTo>
                    <a:pt x="374" y="475"/>
                    <a:pt x="364" y="494"/>
                    <a:pt x="355" y="511"/>
                  </a:cubicBezTo>
                  <a:cubicBezTo>
                    <a:pt x="352" y="516"/>
                    <a:pt x="348" y="521"/>
                    <a:pt x="345" y="527"/>
                  </a:cubicBezTo>
                  <a:cubicBezTo>
                    <a:pt x="338" y="525"/>
                    <a:pt x="330" y="523"/>
                    <a:pt x="323" y="522"/>
                  </a:cubicBezTo>
                  <a:cubicBezTo>
                    <a:pt x="324" y="520"/>
                    <a:pt x="326" y="518"/>
                    <a:pt x="327" y="515"/>
                  </a:cubicBezTo>
                  <a:cubicBezTo>
                    <a:pt x="331" y="505"/>
                    <a:pt x="333" y="495"/>
                    <a:pt x="339" y="487"/>
                  </a:cubicBezTo>
                  <a:cubicBezTo>
                    <a:pt x="340" y="486"/>
                    <a:pt x="338" y="484"/>
                    <a:pt x="337" y="485"/>
                  </a:cubicBezTo>
                  <a:cubicBezTo>
                    <a:pt x="332" y="491"/>
                    <a:pt x="330" y="499"/>
                    <a:pt x="327" y="506"/>
                  </a:cubicBezTo>
                  <a:cubicBezTo>
                    <a:pt x="325" y="512"/>
                    <a:pt x="322" y="517"/>
                    <a:pt x="319" y="522"/>
                  </a:cubicBezTo>
                  <a:cubicBezTo>
                    <a:pt x="314" y="521"/>
                    <a:pt x="308" y="521"/>
                    <a:pt x="302" y="521"/>
                  </a:cubicBezTo>
                  <a:cubicBezTo>
                    <a:pt x="300" y="521"/>
                    <a:pt x="300" y="523"/>
                    <a:pt x="302" y="523"/>
                  </a:cubicBezTo>
                  <a:cubicBezTo>
                    <a:pt x="307" y="524"/>
                    <a:pt x="312" y="524"/>
                    <a:pt x="317" y="525"/>
                  </a:cubicBezTo>
                  <a:cubicBezTo>
                    <a:pt x="315" y="529"/>
                    <a:pt x="313" y="533"/>
                    <a:pt x="311" y="537"/>
                  </a:cubicBezTo>
                  <a:cubicBezTo>
                    <a:pt x="307" y="544"/>
                    <a:pt x="304" y="550"/>
                    <a:pt x="300" y="556"/>
                  </a:cubicBezTo>
                  <a:cubicBezTo>
                    <a:pt x="292" y="559"/>
                    <a:pt x="284" y="562"/>
                    <a:pt x="276" y="564"/>
                  </a:cubicBezTo>
                  <a:cubicBezTo>
                    <a:pt x="278" y="561"/>
                    <a:pt x="279" y="558"/>
                    <a:pt x="281" y="555"/>
                  </a:cubicBezTo>
                  <a:cubicBezTo>
                    <a:pt x="285" y="548"/>
                    <a:pt x="288" y="544"/>
                    <a:pt x="290" y="536"/>
                  </a:cubicBezTo>
                  <a:cubicBezTo>
                    <a:pt x="293" y="528"/>
                    <a:pt x="296" y="518"/>
                    <a:pt x="301" y="511"/>
                  </a:cubicBezTo>
                  <a:cubicBezTo>
                    <a:pt x="302" y="509"/>
                    <a:pt x="300" y="508"/>
                    <a:pt x="299" y="509"/>
                  </a:cubicBezTo>
                  <a:cubicBezTo>
                    <a:pt x="290" y="522"/>
                    <a:pt x="289" y="538"/>
                    <a:pt x="280" y="551"/>
                  </a:cubicBezTo>
                  <a:cubicBezTo>
                    <a:pt x="276" y="556"/>
                    <a:pt x="274" y="561"/>
                    <a:pt x="271" y="566"/>
                  </a:cubicBezTo>
                  <a:cubicBezTo>
                    <a:pt x="266" y="567"/>
                    <a:pt x="261" y="569"/>
                    <a:pt x="255" y="571"/>
                  </a:cubicBezTo>
                  <a:cubicBezTo>
                    <a:pt x="257" y="568"/>
                    <a:pt x="259" y="565"/>
                    <a:pt x="260" y="562"/>
                  </a:cubicBezTo>
                  <a:cubicBezTo>
                    <a:pt x="265" y="554"/>
                    <a:pt x="268" y="544"/>
                    <a:pt x="273" y="535"/>
                  </a:cubicBezTo>
                  <a:cubicBezTo>
                    <a:pt x="277" y="527"/>
                    <a:pt x="282" y="519"/>
                    <a:pt x="283" y="510"/>
                  </a:cubicBezTo>
                  <a:cubicBezTo>
                    <a:pt x="283" y="509"/>
                    <a:pt x="281" y="508"/>
                    <a:pt x="281" y="510"/>
                  </a:cubicBezTo>
                  <a:cubicBezTo>
                    <a:pt x="280" y="519"/>
                    <a:pt x="274" y="527"/>
                    <a:pt x="270" y="536"/>
                  </a:cubicBezTo>
                  <a:cubicBezTo>
                    <a:pt x="266" y="543"/>
                    <a:pt x="263" y="550"/>
                    <a:pt x="259" y="558"/>
                  </a:cubicBezTo>
                  <a:cubicBezTo>
                    <a:pt x="257" y="563"/>
                    <a:pt x="254" y="568"/>
                    <a:pt x="251" y="572"/>
                  </a:cubicBezTo>
                  <a:cubicBezTo>
                    <a:pt x="242" y="575"/>
                    <a:pt x="233" y="578"/>
                    <a:pt x="224" y="581"/>
                  </a:cubicBezTo>
                  <a:cubicBezTo>
                    <a:pt x="228" y="575"/>
                    <a:pt x="232" y="569"/>
                    <a:pt x="235" y="563"/>
                  </a:cubicBezTo>
                  <a:cubicBezTo>
                    <a:pt x="241" y="549"/>
                    <a:pt x="251" y="536"/>
                    <a:pt x="255" y="520"/>
                  </a:cubicBezTo>
                  <a:cubicBezTo>
                    <a:pt x="255" y="519"/>
                    <a:pt x="254" y="519"/>
                    <a:pt x="253" y="520"/>
                  </a:cubicBezTo>
                  <a:cubicBezTo>
                    <a:pt x="251" y="526"/>
                    <a:pt x="248" y="535"/>
                    <a:pt x="244" y="541"/>
                  </a:cubicBezTo>
                  <a:cubicBezTo>
                    <a:pt x="240" y="549"/>
                    <a:pt x="235" y="557"/>
                    <a:pt x="231" y="565"/>
                  </a:cubicBezTo>
                  <a:cubicBezTo>
                    <a:pt x="227" y="571"/>
                    <a:pt x="223" y="577"/>
                    <a:pt x="219" y="583"/>
                  </a:cubicBezTo>
                  <a:cubicBezTo>
                    <a:pt x="217" y="583"/>
                    <a:pt x="214" y="584"/>
                    <a:pt x="212" y="585"/>
                  </a:cubicBezTo>
                  <a:cubicBezTo>
                    <a:pt x="213" y="582"/>
                    <a:pt x="214" y="580"/>
                    <a:pt x="216" y="577"/>
                  </a:cubicBezTo>
                  <a:cubicBezTo>
                    <a:pt x="225" y="556"/>
                    <a:pt x="235" y="535"/>
                    <a:pt x="235" y="512"/>
                  </a:cubicBezTo>
                  <a:cubicBezTo>
                    <a:pt x="235" y="511"/>
                    <a:pt x="233" y="511"/>
                    <a:pt x="233" y="512"/>
                  </a:cubicBezTo>
                  <a:cubicBezTo>
                    <a:pt x="232" y="535"/>
                    <a:pt x="222" y="556"/>
                    <a:pt x="212" y="577"/>
                  </a:cubicBezTo>
                  <a:cubicBezTo>
                    <a:pt x="211" y="580"/>
                    <a:pt x="209" y="583"/>
                    <a:pt x="208" y="586"/>
                  </a:cubicBezTo>
                  <a:cubicBezTo>
                    <a:pt x="200" y="589"/>
                    <a:pt x="192" y="592"/>
                    <a:pt x="184" y="594"/>
                  </a:cubicBezTo>
                  <a:cubicBezTo>
                    <a:pt x="189" y="586"/>
                    <a:pt x="194" y="577"/>
                    <a:pt x="199" y="568"/>
                  </a:cubicBezTo>
                  <a:cubicBezTo>
                    <a:pt x="203" y="559"/>
                    <a:pt x="209" y="550"/>
                    <a:pt x="211" y="540"/>
                  </a:cubicBezTo>
                  <a:cubicBezTo>
                    <a:pt x="211" y="539"/>
                    <a:pt x="209" y="539"/>
                    <a:pt x="209" y="540"/>
                  </a:cubicBezTo>
                  <a:cubicBezTo>
                    <a:pt x="207" y="552"/>
                    <a:pt x="198" y="564"/>
                    <a:pt x="192" y="574"/>
                  </a:cubicBezTo>
                  <a:cubicBezTo>
                    <a:pt x="189" y="579"/>
                    <a:pt x="186" y="584"/>
                    <a:pt x="183" y="589"/>
                  </a:cubicBezTo>
                  <a:cubicBezTo>
                    <a:pt x="182" y="590"/>
                    <a:pt x="180" y="593"/>
                    <a:pt x="178" y="596"/>
                  </a:cubicBezTo>
                  <a:cubicBezTo>
                    <a:pt x="176" y="597"/>
                    <a:pt x="174" y="598"/>
                    <a:pt x="172" y="598"/>
                  </a:cubicBezTo>
                  <a:cubicBezTo>
                    <a:pt x="172" y="598"/>
                    <a:pt x="173" y="597"/>
                    <a:pt x="173" y="596"/>
                  </a:cubicBezTo>
                  <a:cubicBezTo>
                    <a:pt x="177" y="586"/>
                    <a:pt x="181" y="576"/>
                    <a:pt x="185" y="567"/>
                  </a:cubicBezTo>
                  <a:cubicBezTo>
                    <a:pt x="189" y="559"/>
                    <a:pt x="192" y="552"/>
                    <a:pt x="193" y="544"/>
                  </a:cubicBezTo>
                  <a:cubicBezTo>
                    <a:pt x="193" y="543"/>
                    <a:pt x="191" y="543"/>
                    <a:pt x="191" y="544"/>
                  </a:cubicBezTo>
                  <a:cubicBezTo>
                    <a:pt x="190" y="553"/>
                    <a:pt x="185" y="561"/>
                    <a:pt x="181" y="569"/>
                  </a:cubicBezTo>
                  <a:cubicBezTo>
                    <a:pt x="178" y="578"/>
                    <a:pt x="174" y="586"/>
                    <a:pt x="171" y="595"/>
                  </a:cubicBezTo>
                  <a:cubicBezTo>
                    <a:pt x="171" y="595"/>
                    <a:pt x="170" y="595"/>
                    <a:pt x="170" y="595"/>
                  </a:cubicBezTo>
                  <a:cubicBezTo>
                    <a:pt x="170" y="595"/>
                    <a:pt x="169" y="595"/>
                    <a:pt x="169" y="596"/>
                  </a:cubicBezTo>
                  <a:cubicBezTo>
                    <a:pt x="169" y="596"/>
                    <a:pt x="169" y="597"/>
                    <a:pt x="169" y="597"/>
                  </a:cubicBezTo>
                  <a:cubicBezTo>
                    <a:pt x="169" y="598"/>
                    <a:pt x="168" y="599"/>
                    <a:pt x="168" y="600"/>
                  </a:cubicBezTo>
                  <a:cubicBezTo>
                    <a:pt x="159" y="603"/>
                    <a:pt x="151" y="605"/>
                    <a:pt x="142" y="608"/>
                  </a:cubicBezTo>
                  <a:cubicBezTo>
                    <a:pt x="146" y="603"/>
                    <a:pt x="148" y="598"/>
                    <a:pt x="150" y="594"/>
                  </a:cubicBezTo>
                  <a:cubicBezTo>
                    <a:pt x="154" y="587"/>
                    <a:pt x="158" y="580"/>
                    <a:pt x="162" y="573"/>
                  </a:cubicBezTo>
                  <a:cubicBezTo>
                    <a:pt x="166" y="565"/>
                    <a:pt x="171" y="557"/>
                    <a:pt x="173" y="548"/>
                  </a:cubicBezTo>
                  <a:cubicBezTo>
                    <a:pt x="173" y="547"/>
                    <a:pt x="171" y="547"/>
                    <a:pt x="171" y="548"/>
                  </a:cubicBezTo>
                  <a:cubicBezTo>
                    <a:pt x="170" y="555"/>
                    <a:pt x="165" y="560"/>
                    <a:pt x="162" y="566"/>
                  </a:cubicBezTo>
                  <a:cubicBezTo>
                    <a:pt x="159" y="572"/>
                    <a:pt x="155" y="578"/>
                    <a:pt x="152" y="583"/>
                  </a:cubicBezTo>
                  <a:cubicBezTo>
                    <a:pt x="148" y="590"/>
                    <a:pt x="143" y="602"/>
                    <a:pt x="137" y="610"/>
                  </a:cubicBezTo>
                  <a:cubicBezTo>
                    <a:pt x="135" y="611"/>
                    <a:pt x="133" y="612"/>
                    <a:pt x="131" y="612"/>
                  </a:cubicBezTo>
                  <a:cubicBezTo>
                    <a:pt x="128" y="613"/>
                    <a:pt x="126" y="614"/>
                    <a:pt x="123" y="615"/>
                  </a:cubicBezTo>
                  <a:cubicBezTo>
                    <a:pt x="124" y="611"/>
                    <a:pt x="125" y="608"/>
                    <a:pt x="126" y="606"/>
                  </a:cubicBezTo>
                  <a:cubicBezTo>
                    <a:pt x="130" y="596"/>
                    <a:pt x="136" y="588"/>
                    <a:pt x="139" y="578"/>
                  </a:cubicBezTo>
                  <a:cubicBezTo>
                    <a:pt x="141" y="574"/>
                    <a:pt x="146" y="565"/>
                    <a:pt x="145" y="560"/>
                  </a:cubicBezTo>
                  <a:cubicBezTo>
                    <a:pt x="145" y="559"/>
                    <a:pt x="143" y="559"/>
                    <a:pt x="143" y="560"/>
                  </a:cubicBezTo>
                  <a:cubicBezTo>
                    <a:pt x="143" y="565"/>
                    <a:pt x="137" y="576"/>
                    <a:pt x="135" y="580"/>
                  </a:cubicBezTo>
                  <a:cubicBezTo>
                    <a:pt x="132" y="587"/>
                    <a:pt x="127" y="593"/>
                    <a:pt x="124" y="601"/>
                  </a:cubicBezTo>
                  <a:cubicBezTo>
                    <a:pt x="122" y="606"/>
                    <a:pt x="120" y="611"/>
                    <a:pt x="118" y="616"/>
                  </a:cubicBezTo>
                  <a:cubicBezTo>
                    <a:pt x="113" y="618"/>
                    <a:pt x="109" y="619"/>
                    <a:pt x="104" y="621"/>
                  </a:cubicBezTo>
                  <a:cubicBezTo>
                    <a:pt x="106" y="618"/>
                    <a:pt x="107" y="614"/>
                    <a:pt x="109" y="612"/>
                  </a:cubicBezTo>
                  <a:cubicBezTo>
                    <a:pt x="115" y="601"/>
                    <a:pt x="122" y="591"/>
                    <a:pt x="128" y="580"/>
                  </a:cubicBezTo>
                  <a:cubicBezTo>
                    <a:pt x="131" y="575"/>
                    <a:pt x="135" y="568"/>
                    <a:pt x="135" y="562"/>
                  </a:cubicBezTo>
                  <a:cubicBezTo>
                    <a:pt x="134" y="561"/>
                    <a:pt x="133" y="561"/>
                    <a:pt x="133" y="562"/>
                  </a:cubicBezTo>
                  <a:cubicBezTo>
                    <a:pt x="133" y="568"/>
                    <a:pt x="128" y="576"/>
                    <a:pt x="124" y="581"/>
                  </a:cubicBezTo>
                  <a:cubicBezTo>
                    <a:pt x="120" y="588"/>
                    <a:pt x="116" y="595"/>
                    <a:pt x="111" y="602"/>
                  </a:cubicBezTo>
                  <a:cubicBezTo>
                    <a:pt x="108" y="607"/>
                    <a:pt x="104" y="613"/>
                    <a:pt x="101" y="618"/>
                  </a:cubicBezTo>
                  <a:cubicBezTo>
                    <a:pt x="101" y="619"/>
                    <a:pt x="100" y="621"/>
                    <a:pt x="99" y="622"/>
                  </a:cubicBezTo>
                  <a:cubicBezTo>
                    <a:pt x="95" y="624"/>
                    <a:pt x="91" y="625"/>
                    <a:pt x="87" y="626"/>
                  </a:cubicBezTo>
                  <a:cubicBezTo>
                    <a:pt x="88" y="623"/>
                    <a:pt x="90" y="620"/>
                    <a:pt x="91" y="618"/>
                  </a:cubicBezTo>
                  <a:cubicBezTo>
                    <a:pt x="99" y="601"/>
                    <a:pt x="111" y="587"/>
                    <a:pt x="111" y="568"/>
                  </a:cubicBezTo>
                  <a:cubicBezTo>
                    <a:pt x="111" y="566"/>
                    <a:pt x="109" y="566"/>
                    <a:pt x="109" y="568"/>
                  </a:cubicBezTo>
                  <a:cubicBezTo>
                    <a:pt x="108" y="586"/>
                    <a:pt x="97" y="600"/>
                    <a:pt x="88" y="616"/>
                  </a:cubicBezTo>
                  <a:cubicBezTo>
                    <a:pt x="86" y="620"/>
                    <a:pt x="84" y="624"/>
                    <a:pt x="82" y="628"/>
                  </a:cubicBezTo>
                  <a:cubicBezTo>
                    <a:pt x="75" y="630"/>
                    <a:pt x="67" y="632"/>
                    <a:pt x="59" y="635"/>
                  </a:cubicBezTo>
                  <a:cubicBezTo>
                    <a:pt x="62" y="631"/>
                    <a:pt x="63" y="627"/>
                    <a:pt x="65" y="624"/>
                  </a:cubicBezTo>
                  <a:cubicBezTo>
                    <a:pt x="69" y="618"/>
                    <a:pt x="72" y="612"/>
                    <a:pt x="75" y="606"/>
                  </a:cubicBezTo>
                  <a:cubicBezTo>
                    <a:pt x="77" y="603"/>
                    <a:pt x="82" y="598"/>
                    <a:pt x="81" y="594"/>
                  </a:cubicBezTo>
                  <a:cubicBezTo>
                    <a:pt x="82" y="595"/>
                    <a:pt x="82" y="595"/>
                    <a:pt x="83" y="594"/>
                  </a:cubicBezTo>
                  <a:cubicBezTo>
                    <a:pt x="83" y="594"/>
                    <a:pt x="83" y="593"/>
                    <a:pt x="83" y="593"/>
                  </a:cubicBezTo>
                  <a:cubicBezTo>
                    <a:pt x="83" y="592"/>
                    <a:pt x="82" y="591"/>
                    <a:pt x="81" y="592"/>
                  </a:cubicBezTo>
                  <a:cubicBezTo>
                    <a:pt x="76" y="598"/>
                    <a:pt x="72" y="606"/>
                    <a:pt x="68" y="613"/>
                  </a:cubicBezTo>
                  <a:cubicBezTo>
                    <a:pt x="64" y="620"/>
                    <a:pt x="60" y="629"/>
                    <a:pt x="54" y="636"/>
                  </a:cubicBezTo>
                  <a:cubicBezTo>
                    <a:pt x="53" y="637"/>
                    <a:pt x="52" y="637"/>
                    <a:pt x="50" y="637"/>
                  </a:cubicBezTo>
                  <a:cubicBezTo>
                    <a:pt x="47" y="639"/>
                    <a:pt x="43" y="639"/>
                    <a:pt x="39" y="640"/>
                  </a:cubicBezTo>
                  <a:cubicBezTo>
                    <a:pt x="48" y="629"/>
                    <a:pt x="57" y="619"/>
                    <a:pt x="67" y="609"/>
                  </a:cubicBezTo>
                  <a:cubicBezTo>
                    <a:pt x="68" y="608"/>
                    <a:pt x="66" y="606"/>
                    <a:pt x="65" y="607"/>
                  </a:cubicBezTo>
                  <a:cubicBezTo>
                    <a:pt x="56" y="616"/>
                    <a:pt x="47" y="625"/>
                    <a:pt x="39" y="635"/>
                  </a:cubicBezTo>
                  <a:cubicBezTo>
                    <a:pt x="38" y="637"/>
                    <a:pt x="36" y="639"/>
                    <a:pt x="35" y="641"/>
                  </a:cubicBezTo>
                  <a:cubicBezTo>
                    <a:pt x="33" y="641"/>
                    <a:pt x="31" y="641"/>
                    <a:pt x="29" y="642"/>
                  </a:cubicBezTo>
                  <a:cubicBezTo>
                    <a:pt x="28" y="639"/>
                    <a:pt x="28" y="639"/>
                    <a:pt x="28" y="639"/>
                  </a:cubicBezTo>
                  <a:cubicBezTo>
                    <a:pt x="29" y="636"/>
                    <a:pt x="31" y="634"/>
                    <a:pt x="32" y="632"/>
                  </a:cubicBezTo>
                  <a:cubicBezTo>
                    <a:pt x="51" y="610"/>
                    <a:pt x="71" y="589"/>
                    <a:pt x="96" y="573"/>
                  </a:cubicBezTo>
                  <a:cubicBezTo>
                    <a:pt x="131" y="551"/>
                    <a:pt x="164" y="527"/>
                    <a:pt x="200" y="506"/>
                  </a:cubicBezTo>
                  <a:cubicBezTo>
                    <a:pt x="226" y="490"/>
                    <a:pt x="254" y="475"/>
                    <a:pt x="282" y="462"/>
                  </a:cubicBezTo>
                  <a:cubicBezTo>
                    <a:pt x="326" y="441"/>
                    <a:pt x="371" y="422"/>
                    <a:pt x="416" y="402"/>
                  </a:cubicBezTo>
                  <a:cubicBezTo>
                    <a:pt x="463" y="381"/>
                    <a:pt x="510" y="361"/>
                    <a:pt x="558" y="342"/>
                  </a:cubicBezTo>
                  <a:cubicBezTo>
                    <a:pt x="586" y="331"/>
                    <a:pt x="612" y="315"/>
                    <a:pt x="639" y="301"/>
                  </a:cubicBezTo>
                  <a:cubicBezTo>
                    <a:pt x="680" y="281"/>
                    <a:pt x="719" y="258"/>
                    <a:pt x="762" y="241"/>
                  </a:cubicBezTo>
                  <a:cubicBezTo>
                    <a:pt x="776" y="236"/>
                    <a:pt x="790" y="232"/>
                    <a:pt x="803" y="225"/>
                  </a:cubicBezTo>
                  <a:cubicBezTo>
                    <a:pt x="824" y="213"/>
                    <a:pt x="840" y="223"/>
                    <a:pt x="854" y="236"/>
                  </a:cubicBezTo>
                  <a:cubicBezTo>
                    <a:pt x="860" y="241"/>
                    <a:pt x="864" y="248"/>
                    <a:pt x="868" y="255"/>
                  </a:cubicBezTo>
                  <a:cubicBezTo>
                    <a:pt x="875" y="264"/>
                    <a:pt x="875" y="274"/>
                    <a:pt x="872" y="285"/>
                  </a:cubicBezTo>
                  <a:cubicBezTo>
                    <a:pt x="869" y="294"/>
                    <a:pt x="866" y="304"/>
                    <a:pt x="867" y="314"/>
                  </a:cubicBezTo>
                  <a:cubicBezTo>
                    <a:pt x="866" y="316"/>
                    <a:pt x="865" y="319"/>
                    <a:pt x="864" y="321"/>
                  </a:cubicBezTo>
                  <a:cubicBezTo>
                    <a:pt x="862" y="325"/>
                    <a:pt x="861" y="329"/>
                    <a:pt x="860" y="334"/>
                  </a:cubicBezTo>
                  <a:cubicBezTo>
                    <a:pt x="850" y="339"/>
                    <a:pt x="840" y="345"/>
                    <a:pt x="831" y="350"/>
                  </a:cubicBezTo>
                  <a:cubicBezTo>
                    <a:pt x="838" y="338"/>
                    <a:pt x="844" y="325"/>
                    <a:pt x="848" y="311"/>
                  </a:cubicBezTo>
                  <a:cubicBezTo>
                    <a:pt x="854" y="295"/>
                    <a:pt x="859" y="277"/>
                    <a:pt x="859" y="260"/>
                  </a:cubicBezTo>
                  <a:cubicBezTo>
                    <a:pt x="859" y="259"/>
                    <a:pt x="857" y="259"/>
                    <a:pt x="857" y="260"/>
                  </a:cubicBezTo>
                  <a:cubicBezTo>
                    <a:pt x="857" y="277"/>
                    <a:pt x="851" y="297"/>
                    <a:pt x="845" y="313"/>
                  </a:cubicBezTo>
                  <a:cubicBezTo>
                    <a:pt x="840" y="327"/>
                    <a:pt x="833" y="340"/>
                    <a:pt x="827" y="353"/>
                  </a:cubicBezTo>
                  <a:cubicBezTo>
                    <a:pt x="823" y="355"/>
                    <a:pt x="820" y="356"/>
                    <a:pt x="817" y="358"/>
                  </a:cubicBezTo>
                  <a:cubicBezTo>
                    <a:pt x="818" y="354"/>
                    <a:pt x="819" y="350"/>
                    <a:pt x="820" y="348"/>
                  </a:cubicBezTo>
                  <a:cubicBezTo>
                    <a:pt x="825" y="335"/>
                    <a:pt x="831" y="321"/>
                    <a:pt x="836" y="308"/>
                  </a:cubicBezTo>
                  <a:cubicBezTo>
                    <a:pt x="838" y="302"/>
                    <a:pt x="840" y="297"/>
                    <a:pt x="840" y="291"/>
                  </a:cubicBezTo>
                  <a:cubicBezTo>
                    <a:pt x="841" y="285"/>
                    <a:pt x="844" y="280"/>
                    <a:pt x="845" y="274"/>
                  </a:cubicBezTo>
                  <a:cubicBezTo>
                    <a:pt x="845" y="273"/>
                    <a:pt x="844" y="273"/>
                    <a:pt x="843" y="274"/>
                  </a:cubicBezTo>
                  <a:cubicBezTo>
                    <a:pt x="843" y="280"/>
                    <a:pt x="840" y="285"/>
                    <a:pt x="839" y="291"/>
                  </a:cubicBezTo>
                  <a:cubicBezTo>
                    <a:pt x="837" y="300"/>
                    <a:pt x="833" y="309"/>
                    <a:pt x="830" y="318"/>
                  </a:cubicBezTo>
                  <a:cubicBezTo>
                    <a:pt x="827" y="326"/>
                    <a:pt x="823" y="334"/>
                    <a:pt x="820" y="342"/>
                  </a:cubicBezTo>
                  <a:cubicBezTo>
                    <a:pt x="818" y="346"/>
                    <a:pt x="817" y="349"/>
                    <a:pt x="815" y="353"/>
                  </a:cubicBezTo>
                  <a:cubicBezTo>
                    <a:pt x="815" y="355"/>
                    <a:pt x="814" y="357"/>
                    <a:pt x="813" y="360"/>
                  </a:cubicBezTo>
                  <a:cubicBezTo>
                    <a:pt x="813" y="360"/>
                    <a:pt x="813" y="360"/>
                    <a:pt x="813" y="360"/>
                  </a:cubicBezTo>
                  <a:cubicBezTo>
                    <a:pt x="810" y="362"/>
                    <a:pt x="807" y="363"/>
                    <a:pt x="804" y="364"/>
                  </a:cubicBezTo>
                  <a:cubicBezTo>
                    <a:pt x="799" y="367"/>
                    <a:pt x="793" y="369"/>
                    <a:pt x="788" y="372"/>
                  </a:cubicBezTo>
                  <a:moveTo>
                    <a:pt x="864" y="331"/>
                  </a:moveTo>
                  <a:cubicBezTo>
                    <a:pt x="864" y="331"/>
                    <a:pt x="864" y="331"/>
                    <a:pt x="864" y="331"/>
                  </a:cubicBezTo>
                  <a:cubicBezTo>
                    <a:pt x="865" y="327"/>
                    <a:pt x="867" y="323"/>
                    <a:pt x="868" y="319"/>
                  </a:cubicBezTo>
                  <a:cubicBezTo>
                    <a:pt x="868" y="320"/>
                    <a:pt x="868" y="320"/>
                    <a:pt x="869" y="321"/>
                  </a:cubicBezTo>
                  <a:cubicBezTo>
                    <a:pt x="870" y="326"/>
                    <a:pt x="867" y="329"/>
                    <a:pt x="864" y="331"/>
                  </a:cubicBezTo>
                  <a:moveTo>
                    <a:pt x="891" y="320"/>
                  </a:moveTo>
                  <a:cubicBezTo>
                    <a:pt x="895" y="312"/>
                    <a:pt x="898" y="303"/>
                    <a:pt x="902" y="295"/>
                  </a:cubicBezTo>
                  <a:cubicBezTo>
                    <a:pt x="905" y="288"/>
                    <a:pt x="909" y="281"/>
                    <a:pt x="913" y="273"/>
                  </a:cubicBezTo>
                  <a:cubicBezTo>
                    <a:pt x="915" y="279"/>
                    <a:pt x="916" y="285"/>
                    <a:pt x="916" y="291"/>
                  </a:cubicBezTo>
                  <a:cubicBezTo>
                    <a:pt x="915" y="292"/>
                    <a:pt x="914" y="294"/>
                    <a:pt x="914" y="295"/>
                  </a:cubicBezTo>
                  <a:cubicBezTo>
                    <a:pt x="910" y="302"/>
                    <a:pt x="908" y="309"/>
                    <a:pt x="905" y="316"/>
                  </a:cubicBezTo>
                  <a:cubicBezTo>
                    <a:pt x="905" y="316"/>
                    <a:pt x="905" y="316"/>
                    <a:pt x="905" y="316"/>
                  </a:cubicBezTo>
                  <a:cubicBezTo>
                    <a:pt x="905" y="316"/>
                    <a:pt x="905" y="316"/>
                    <a:pt x="905" y="316"/>
                  </a:cubicBezTo>
                  <a:cubicBezTo>
                    <a:pt x="904" y="317"/>
                    <a:pt x="904" y="319"/>
                    <a:pt x="903" y="321"/>
                  </a:cubicBezTo>
                  <a:cubicBezTo>
                    <a:pt x="903" y="321"/>
                    <a:pt x="902" y="322"/>
                    <a:pt x="902" y="322"/>
                  </a:cubicBezTo>
                  <a:cubicBezTo>
                    <a:pt x="902" y="322"/>
                    <a:pt x="902" y="322"/>
                    <a:pt x="902" y="322"/>
                  </a:cubicBezTo>
                  <a:cubicBezTo>
                    <a:pt x="902" y="322"/>
                    <a:pt x="902" y="322"/>
                    <a:pt x="902" y="323"/>
                  </a:cubicBezTo>
                  <a:cubicBezTo>
                    <a:pt x="900" y="323"/>
                    <a:pt x="897" y="323"/>
                    <a:pt x="894" y="324"/>
                  </a:cubicBezTo>
                  <a:cubicBezTo>
                    <a:pt x="893" y="323"/>
                    <a:pt x="892" y="322"/>
                    <a:pt x="891" y="320"/>
                  </a:cubicBezTo>
                  <a:moveTo>
                    <a:pt x="907" y="321"/>
                  </a:moveTo>
                  <a:cubicBezTo>
                    <a:pt x="910" y="315"/>
                    <a:pt x="912" y="309"/>
                    <a:pt x="915" y="302"/>
                  </a:cubicBezTo>
                  <a:cubicBezTo>
                    <a:pt x="915" y="304"/>
                    <a:pt x="915" y="305"/>
                    <a:pt x="914" y="306"/>
                  </a:cubicBezTo>
                  <a:cubicBezTo>
                    <a:pt x="913" y="315"/>
                    <a:pt x="912" y="319"/>
                    <a:pt x="907" y="321"/>
                  </a:cubicBezTo>
                  <a:moveTo>
                    <a:pt x="925" y="296"/>
                  </a:moveTo>
                  <a:cubicBezTo>
                    <a:pt x="925" y="292"/>
                    <a:pt x="925" y="288"/>
                    <a:pt x="924" y="283"/>
                  </a:cubicBezTo>
                  <a:cubicBezTo>
                    <a:pt x="926" y="277"/>
                    <a:pt x="928" y="271"/>
                    <a:pt x="931" y="265"/>
                  </a:cubicBezTo>
                  <a:cubicBezTo>
                    <a:pt x="935" y="253"/>
                    <a:pt x="940" y="242"/>
                    <a:pt x="944" y="231"/>
                  </a:cubicBezTo>
                  <a:cubicBezTo>
                    <a:pt x="945" y="234"/>
                    <a:pt x="946" y="238"/>
                    <a:pt x="946" y="242"/>
                  </a:cubicBezTo>
                  <a:cubicBezTo>
                    <a:pt x="947" y="246"/>
                    <a:pt x="947" y="251"/>
                    <a:pt x="947" y="255"/>
                  </a:cubicBezTo>
                  <a:cubicBezTo>
                    <a:pt x="946" y="257"/>
                    <a:pt x="946" y="259"/>
                    <a:pt x="945" y="261"/>
                  </a:cubicBezTo>
                  <a:cubicBezTo>
                    <a:pt x="940" y="270"/>
                    <a:pt x="937" y="278"/>
                    <a:pt x="934" y="288"/>
                  </a:cubicBezTo>
                  <a:cubicBezTo>
                    <a:pt x="931" y="294"/>
                    <a:pt x="928" y="301"/>
                    <a:pt x="929" y="308"/>
                  </a:cubicBezTo>
                  <a:cubicBezTo>
                    <a:pt x="927" y="309"/>
                    <a:pt x="926" y="309"/>
                    <a:pt x="925" y="309"/>
                  </a:cubicBezTo>
                  <a:cubicBezTo>
                    <a:pt x="925" y="305"/>
                    <a:pt x="925" y="301"/>
                    <a:pt x="925" y="296"/>
                  </a:cubicBezTo>
                  <a:moveTo>
                    <a:pt x="946" y="306"/>
                  </a:moveTo>
                  <a:cubicBezTo>
                    <a:pt x="941" y="306"/>
                    <a:pt x="936" y="307"/>
                    <a:pt x="931" y="308"/>
                  </a:cubicBezTo>
                  <a:cubicBezTo>
                    <a:pt x="933" y="297"/>
                    <a:pt x="938" y="287"/>
                    <a:pt x="941" y="278"/>
                  </a:cubicBezTo>
                  <a:cubicBezTo>
                    <a:pt x="943" y="273"/>
                    <a:pt x="945" y="269"/>
                    <a:pt x="947" y="264"/>
                  </a:cubicBezTo>
                  <a:cubicBezTo>
                    <a:pt x="947" y="278"/>
                    <a:pt x="946" y="292"/>
                    <a:pt x="946" y="306"/>
                  </a:cubicBezTo>
                  <a:moveTo>
                    <a:pt x="966" y="260"/>
                  </a:moveTo>
                  <a:cubicBezTo>
                    <a:pt x="969" y="253"/>
                    <a:pt x="972" y="247"/>
                    <a:pt x="974" y="240"/>
                  </a:cubicBezTo>
                  <a:cubicBezTo>
                    <a:pt x="975" y="236"/>
                    <a:pt x="976" y="233"/>
                    <a:pt x="977" y="229"/>
                  </a:cubicBezTo>
                  <a:cubicBezTo>
                    <a:pt x="977" y="229"/>
                    <a:pt x="977" y="229"/>
                    <a:pt x="977" y="229"/>
                  </a:cubicBezTo>
                  <a:cubicBezTo>
                    <a:pt x="980" y="231"/>
                    <a:pt x="983" y="232"/>
                    <a:pt x="986" y="234"/>
                  </a:cubicBezTo>
                  <a:cubicBezTo>
                    <a:pt x="981" y="248"/>
                    <a:pt x="977" y="263"/>
                    <a:pt x="970" y="277"/>
                  </a:cubicBezTo>
                  <a:cubicBezTo>
                    <a:pt x="970" y="277"/>
                    <a:pt x="969" y="277"/>
                    <a:pt x="969" y="278"/>
                  </a:cubicBezTo>
                  <a:cubicBezTo>
                    <a:pt x="969" y="278"/>
                    <a:pt x="969" y="279"/>
                    <a:pt x="969" y="279"/>
                  </a:cubicBezTo>
                  <a:cubicBezTo>
                    <a:pt x="969" y="279"/>
                    <a:pt x="968" y="279"/>
                    <a:pt x="968" y="279"/>
                  </a:cubicBezTo>
                  <a:cubicBezTo>
                    <a:pt x="967" y="273"/>
                    <a:pt x="966" y="267"/>
                    <a:pt x="966" y="260"/>
                  </a:cubicBezTo>
                  <a:moveTo>
                    <a:pt x="974" y="277"/>
                  </a:moveTo>
                  <a:cubicBezTo>
                    <a:pt x="978" y="269"/>
                    <a:pt x="981" y="260"/>
                    <a:pt x="984" y="252"/>
                  </a:cubicBezTo>
                  <a:cubicBezTo>
                    <a:pt x="986" y="246"/>
                    <a:pt x="987" y="241"/>
                    <a:pt x="989" y="235"/>
                  </a:cubicBezTo>
                  <a:cubicBezTo>
                    <a:pt x="992" y="237"/>
                    <a:pt x="996" y="238"/>
                    <a:pt x="999" y="239"/>
                  </a:cubicBezTo>
                  <a:cubicBezTo>
                    <a:pt x="998" y="241"/>
                    <a:pt x="997" y="243"/>
                    <a:pt x="997" y="245"/>
                  </a:cubicBezTo>
                  <a:cubicBezTo>
                    <a:pt x="995" y="250"/>
                    <a:pt x="994" y="256"/>
                    <a:pt x="991" y="261"/>
                  </a:cubicBezTo>
                  <a:cubicBezTo>
                    <a:pt x="990" y="263"/>
                    <a:pt x="988" y="265"/>
                    <a:pt x="987" y="268"/>
                  </a:cubicBezTo>
                  <a:cubicBezTo>
                    <a:pt x="987" y="269"/>
                    <a:pt x="988" y="270"/>
                    <a:pt x="989" y="269"/>
                  </a:cubicBezTo>
                  <a:cubicBezTo>
                    <a:pt x="991" y="265"/>
                    <a:pt x="994" y="264"/>
                    <a:pt x="996" y="260"/>
                  </a:cubicBezTo>
                  <a:cubicBezTo>
                    <a:pt x="998" y="254"/>
                    <a:pt x="1000" y="248"/>
                    <a:pt x="1002" y="243"/>
                  </a:cubicBezTo>
                  <a:cubicBezTo>
                    <a:pt x="1002" y="242"/>
                    <a:pt x="1002" y="241"/>
                    <a:pt x="1002" y="240"/>
                  </a:cubicBezTo>
                  <a:cubicBezTo>
                    <a:pt x="1006" y="242"/>
                    <a:pt x="1010" y="243"/>
                    <a:pt x="1013" y="244"/>
                  </a:cubicBezTo>
                  <a:cubicBezTo>
                    <a:pt x="1011" y="250"/>
                    <a:pt x="1008" y="256"/>
                    <a:pt x="1006" y="262"/>
                  </a:cubicBezTo>
                  <a:cubicBezTo>
                    <a:pt x="995" y="267"/>
                    <a:pt x="985" y="272"/>
                    <a:pt x="974" y="277"/>
                  </a:cubicBezTo>
                  <a:moveTo>
                    <a:pt x="1017" y="245"/>
                  </a:moveTo>
                  <a:cubicBezTo>
                    <a:pt x="1018" y="246"/>
                    <a:pt x="1020" y="246"/>
                    <a:pt x="1021" y="247"/>
                  </a:cubicBezTo>
                  <a:cubicBezTo>
                    <a:pt x="1021" y="248"/>
                    <a:pt x="1020" y="250"/>
                    <a:pt x="1020" y="251"/>
                  </a:cubicBezTo>
                  <a:cubicBezTo>
                    <a:pt x="1020" y="251"/>
                    <a:pt x="1019" y="252"/>
                    <a:pt x="1019" y="252"/>
                  </a:cubicBezTo>
                  <a:cubicBezTo>
                    <a:pt x="1020" y="254"/>
                    <a:pt x="1020" y="254"/>
                    <a:pt x="1020" y="255"/>
                  </a:cubicBezTo>
                  <a:cubicBezTo>
                    <a:pt x="1017" y="257"/>
                    <a:pt x="1014" y="258"/>
                    <a:pt x="1011" y="259"/>
                  </a:cubicBezTo>
                  <a:cubicBezTo>
                    <a:pt x="1013" y="255"/>
                    <a:pt x="1015" y="250"/>
                    <a:pt x="1017" y="245"/>
                  </a:cubicBezTo>
                  <a:moveTo>
                    <a:pt x="1086" y="220"/>
                  </a:moveTo>
                  <a:cubicBezTo>
                    <a:pt x="1087" y="218"/>
                    <a:pt x="1089" y="215"/>
                    <a:pt x="1090" y="212"/>
                  </a:cubicBezTo>
                  <a:cubicBezTo>
                    <a:pt x="1090" y="214"/>
                    <a:pt x="1090" y="216"/>
                    <a:pt x="1090" y="218"/>
                  </a:cubicBezTo>
                  <a:cubicBezTo>
                    <a:pt x="1089" y="219"/>
                    <a:pt x="1088" y="220"/>
                    <a:pt x="1086" y="220"/>
                  </a:cubicBezTo>
                  <a:moveTo>
                    <a:pt x="1133" y="204"/>
                  </a:moveTo>
                  <a:cubicBezTo>
                    <a:pt x="1133" y="203"/>
                    <a:pt x="1133" y="203"/>
                    <a:pt x="1134" y="202"/>
                  </a:cubicBezTo>
                  <a:cubicBezTo>
                    <a:pt x="1136" y="198"/>
                    <a:pt x="1138" y="194"/>
                    <a:pt x="1139" y="190"/>
                  </a:cubicBezTo>
                  <a:cubicBezTo>
                    <a:pt x="1145" y="190"/>
                    <a:pt x="1150" y="189"/>
                    <a:pt x="1156" y="188"/>
                  </a:cubicBezTo>
                  <a:cubicBezTo>
                    <a:pt x="1154" y="190"/>
                    <a:pt x="1153" y="193"/>
                    <a:pt x="1152" y="196"/>
                  </a:cubicBezTo>
                  <a:cubicBezTo>
                    <a:pt x="1150" y="200"/>
                    <a:pt x="1148" y="203"/>
                    <a:pt x="1147" y="207"/>
                  </a:cubicBezTo>
                  <a:cubicBezTo>
                    <a:pt x="1145" y="207"/>
                    <a:pt x="1143" y="207"/>
                    <a:pt x="1141" y="206"/>
                  </a:cubicBezTo>
                  <a:cubicBezTo>
                    <a:pt x="1138" y="206"/>
                    <a:pt x="1136" y="205"/>
                    <a:pt x="1133" y="204"/>
                  </a:cubicBezTo>
                  <a:moveTo>
                    <a:pt x="1150" y="208"/>
                  </a:moveTo>
                  <a:cubicBezTo>
                    <a:pt x="1153" y="200"/>
                    <a:pt x="1157" y="193"/>
                    <a:pt x="1160" y="186"/>
                  </a:cubicBezTo>
                  <a:cubicBezTo>
                    <a:pt x="1166" y="185"/>
                    <a:pt x="1172" y="183"/>
                    <a:pt x="1178" y="181"/>
                  </a:cubicBezTo>
                  <a:cubicBezTo>
                    <a:pt x="1174" y="190"/>
                    <a:pt x="1170" y="199"/>
                    <a:pt x="1166" y="208"/>
                  </a:cubicBezTo>
                  <a:cubicBezTo>
                    <a:pt x="1161" y="208"/>
                    <a:pt x="1155" y="208"/>
                    <a:pt x="1150" y="208"/>
                  </a:cubicBezTo>
                  <a:moveTo>
                    <a:pt x="1309" y="128"/>
                  </a:moveTo>
                  <a:cubicBezTo>
                    <a:pt x="1307" y="131"/>
                    <a:pt x="1305" y="135"/>
                    <a:pt x="1303" y="138"/>
                  </a:cubicBezTo>
                  <a:cubicBezTo>
                    <a:pt x="1292" y="157"/>
                    <a:pt x="1277" y="172"/>
                    <a:pt x="1257" y="181"/>
                  </a:cubicBezTo>
                  <a:cubicBezTo>
                    <a:pt x="1260" y="175"/>
                    <a:pt x="1263" y="168"/>
                    <a:pt x="1266" y="161"/>
                  </a:cubicBezTo>
                  <a:cubicBezTo>
                    <a:pt x="1272" y="149"/>
                    <a:pt x="1278" y="136"/>
                    <a:pt x="1283" y="123"/>
                  </a:cubicBezTo>
                  <a:cubicBezTo>
                    <a:pt x="1288" y="111"/>
                    <a:pt x="1293" y="99"/>
                    <a:pt x="1294" y="86"/>
                  </a:cubicBezTo>
                  <a:cubicBezTo>
                    <a:pt x="1296" y="76"/>
                    <a:pt x="1298" y="65"/>
                    <a:pt x="1293" y="56"/>
                  </a:cubicBezTo>
                  <a:cubicBezTo>
                    <a:pt x="1292" y="54"/>
                    <a:pt x="1291" y="55"/>
                    <a:pt x="1291" y="56"/>
                  </a:cubicBezTo>
                  <a:cubicBezTo>
                    <a:pt x="1297" y="67"/>
                    <a:pt x="1293" y="84"/>
                    <a:pt x="1290" y="96"/>
                  </a:cubicBezTo>
                  <a:cubicBezTo>
                    <a:pt x="1286" y="108"/>
                    <a:pt x="1281" y="120"/>
                    <a:pt x="1276" y="132"/>
                  </a:cubicBezTo>
                  <a:cubicBezTo>
                    <a:pt x="1268" y="150"/>
                    <a:pt x="1259" y="167"/>
                    <a:pt x="1251" y="184"/>
                  </a:cubicBezTo>
                  <a:cubicBezTo>
                    <a:pt x="1250" y="185"/>
                    <a:pt x="1249" y="185"/>
                    <a:pt x="1247" y="185"/>
                  </a:cubicBezTo>
                  <a:cubicBezTo>
                    <a:pt x="1251" y="176"/>
                    <a:pt x="1255" y="168"/>
                    <a:pt x="1259" y="159"/>
                  </a:cubicBezTo>
                  <a:cubicBezTo>
                    <a:pt x="1268" y="141"/>
                    <a:pt x="1275" y="123"/>
                    <a:pt x="1280" y="104"/>
                  </a:cubicBezTo>
                  <a:cubicBezTo>
                    <a:pt x="1282" y="98"/>
                    <a:pt x="1293" y="56"/>
                    <a:pt x="1280" y="57"/>
                  </a:cubicBezTo>
                  <a:cubicBezTo>
                    <a:pt x="1279" y="57"/>
                    <a:pt x="1279" y="59"/>
                    <a:pt x="1280" y="59"/>
                  </a:cubicBezTo>
                  <a:cubicBezTo>
                    <a:pt x="1293" y="59"/>
                    <a:pt x="1273" y="115"/>
                    <a:pt x="1272" y="119"/>
                  </a:cubicBezTo>
                  <a:cubicBezTo>
                    <a:pt x="1266" y="134"/>
                    <a:pt x="1260" y="149"/>
                    <a:pt x="1253" y="164"/>
                  </a:cubicBezTo>
                  <a:cubicBezTo>
                    <a:pt x="1250" y="169"/>
                    <a:pt x="1247" y="175"/>
                    <a:pt x="1245" y="181"/>
                  </a:cubicBezTo>
                  <a:cubicBezTo>
                    <a:pt x="1244" y="183"/>
                    <a:pt x="1243" y="185"/>
                    <a:pt x="1242" y="188"/>
                  </a:cubicBezTo>
                  <a:cubicBezTo>
                    <a:pt x="1238" y="190"/>
                    <a:pt x="1234" y="192"/>
                    <a:pt x="1229" y="194"/>
                  </a:cubicBezTo>
                  <a:cubicBezTo>
                    <a:pt x="1233" y="186"/>
                    <a:pt x="1236" y="177"/>
                    <a:pt x="1239" y="170"/>
                  </a:cubicBezTo>
                  <a:cubicBezTo>
                    <a:pt x="1245" y="158"/>
                    <a:pt x="1251" y="146"/>
                    <a:pt x="1256" y="134"/>
                  </a:cubicBezTo>
                  <a:cubicBezTo>
                    <a:pt x="1261" y="122"/>
                    <a:pt x="1266" y="109"/>
                    <a:pt x="1269" y="95"/>
                  </a:cubicBezTo>
                  <a:cubicBezTo>
                    <a:pt x="1271" y="87"/>
                    <a:pt x="1273" y="78"/>
                    <a:pt x="1268" y="70"/>
                  </a:cubicBezTo>
                  <a:cubicBezTo>
                    <a:pt x="1268" y="69"/>
                    <a:pt x="1267" y="70"/>
                    <a:pt x="1268" y="70"/>
                  </a:cubicBezTo>
                  <a:cubicBezTo>
                    <a:pt x="1273" y="82"/>
                    <a:pt x="1266" y="97"/>
                    <a:pt x="1263" y="108"/>
                  </a:cubicBezTo>
                  <a:cubicBezTo>
                    <a:pt x="1258" y="121"/>
                    <a:pt x="1254" y="133"/>
                    <a:pt x="1248" y="145"/>
                  </a:cubicBezTo>
                  <a:cubicBezTo>
                    <a:pt x="1240" y="160"/>
                    <a:pt x="1233" y="175"/>
                    <a:pt x="1226" y="190"/>
                  </a:cubicBezTo>
                  <a:cubicBezTo>
                    <a:pt x="1226" y="189"/>
                    <a:pt x="1226" y="189"/>
                    <a:pt x="1226" y="188"/>
                  </a:cubicBezTo>
                  <a:cubicBezTo>
                    <a:pt x="1227" y="188"/>
                    <a:pt x="1226" y="187"/>
                    <a:pt x="1226" y="188"/>
                  </a:cubicBezTo>
                  <a:cubicBezTo>
                    <a:pt x="1225" y="191"/>
                    <a:pt x="1224" y="193"/>
                    <a:pt x="1223" y="196"/>
                  </a:cubicBezTo>
                  <a:cubicBezTo>
                    <a:pt x="1220" y="197"/>
                    <a:pt x="1218" y="198"/>
                    <a:pt x="1215" y="200"/>
                  </a:cubicBezTo>
                  <a:cubicBezTo>
                    <a:pt x="1213" y="200"/>
                    <a:pt x="1211" y="201"/>
                    <a:pt x="1208" y="201"/>
                  </a:cubicBezTo>
                  <a:cubicBezTo>
                    <a:pt x="1211" y="196"/>
                    <a:pt x="1214" y="191"/>
                    <a:pt x="1216" y="186"/>
                  </a:cubicBezTo>
                  <a:cubicBezTo>
                    <a:pt x="1221" y="176"/>
                    <a:pt x="1224" y="166"/>
                    <a:pt x="1228" y="157"/>
                  </a:cubicBezTo>
                  <a:cubicBezTo>
                    <a:pt x="1235" y="135"/>
                    <a:pt x="1245" y="113"/>
                    <a:pt x="1245" y="90"/>
                  </a:cubicBezTo>
                  <a:cubicBezTo>
                    <a:pt x="1245" y="89"/>
                    <a:pt x="1243" y="89"/>
                    <a:pt x="1243" y="90"/>
                  </a:cubicBezTo>
                  <a:cubicBezTo>
                    <a:pt x="1242" y="115"/>
                    <a:pt x="1231" y="139"/>
                    <a:pt x="1222" y="162"/>
                  </a:cubicBezTo>
                  <a:cubicBezTo>
                    <a:pt x="1218" y="173"/>
                    <a:pt x="1213" y="183"/>
                    <a:pt x="1208" y="193"/>
                  </a:cubicBezTo>
                  <a:cubicBezTo>
                    <a:pt x="1206" y="196"/>
                    <a:pt x="1205" y="199"/>
                    <a:pt x="1204" y="202"/>
                  </a:cubicBezTo>
                  <a:cubicBezTo>
                    <a:pt x="1203" y="202"/>
                    <a:pt x="1203" y="202"/>
                    <a:pt x="1203" y="202"/>
                  </a:cubicBezTo>
                  <a:cubicBezTo>
                    <a:pt x="1203" y="202"/>
                    <a:pt x="1203" y="201"/>
                    <a:pt x="1203" y="200"/>
                  </a:cubicBezTo>
                  <a:cubicBezTo>
                    <a:pt x="1203" y="199"/>
                    <a:pt x="1201" y="199"/>
                    <a:pt x="1201" y="200"/>
                  </a:cubicBezTo>
                  <a:cubicBezTo>
                    <a:pt x="1201" y="201"/>
                    <a:pt x="1201" y="202"/>
                    <a:pt x="1201" y="202"/>
                  </a:cubicBezTo>
                  <a:cubicBezTo>
                    <a:pt x="1200" y="203"/>
                    <a:pt x="1199" y="203"/>
                    <a:pt x="1198" y="203"/>
                  </a:cubicBezTo>
                  <a:cubicBezTo>
                    <a:pt x="1202" y="197"/>
                    <a:pt x="1203" y="189"/>
                    <a:pt x="1207" y="182"/>
                  </a:cubicBezTo>
                  <a:cubicBezTo>
                    <a:pt x="1211" y="173"/>
                    <a:pt x="1215" y="164"/>
                    <a:pt x="1219" y="155"/>
                  </a:cubicBezTo>
                  <a:cubicBezTo>
                    <a:pt x="1226" y="138"/>
                    <a:pt x="1234" y="119"/>
                    <a:pt x="1233" y="100"/>
                  </a:cubicBezTo>
                  <a:cubicBezTo>
                    <a:pt x="1233" y="99"/>
                    <a:pt x="1231" y="99"/>
                    <a:pt x="1231" y="100"/>
                  </a:cubicBezTo>
                  <a:cubicBezTo>
                    <a:pt x="1232" y="120"/>
                    <a:pt x="1222" y="139"/>
                    <a:pt x="1215" y="156"/>
                  </a:cubicBezTo>
                  <a:cubicBezTo>
                    <a:pt x="1215" y="156"/>
                    <a:pt x="1215" y="156"/>
                    <a:pt x="1215" y="157"/>
                  </a:cubicBezTo>
                  <a:cubicBezTo>
                    <a:pt x="1212" y="157"/>
                    <a:pt x="1209" y="157"/>
                    <a:pt x="1206" y="157"/>
                  </a:cubicBezTo>
                  <a:cubicBezTo>
                    <a:pt x="1214" y="138"/>
                    <a:pt x="1219" y="117"/>
                    <a:pt x="1219" y="96"/>
                  </a:cubicBezTo>
                  <a:cubicBezTo>
                    <a:pt x="1219" y="95"/>
                    <a:pt x="1217" y="95"/>
                    <a:pt x="1217" y="96"/>
                  </a:cubicBezTo>
                  <a:cubicBezTo>
                    <a:pt x="1216" y="118"/>
                    <a:pt x="1210" y="138"/>
                    <a:pt x="1202" y="158"/>
                  </a:cubicBezTo>
                  <a:cubicBezTo>
                    <a:pt x="1198" y="159"/>
                    <a:pt x="1194" y="161"/>
                    <a:pt x="1190" y="162"/>
                  </a:cubicBezTo>
                  <a:cubicBezTo>
                    <a:pt x="1189" y="162"/>
                    <a:pt x="1189" y="162"/>
                    <a:pt x="1188" y="163"/>
                  </a:cubicBezTo>
                  <a:cubicBezTo>
                    <a:pt x="1191" y="156"/>
                    <a:pt x="1193" y="150"/>
                    <a:pt x="1194" y="144"/>
                  </a:cubicBezTo>
                  <a:cubicBezTo>
                    <a:pt x="1196" y="142"/>
                    <a:pt x="1197" y="141"/>
                    <a:pt x="1198" y="139"/>
                  </a:cubicBezTo>
                  <a:cubicBezTo>
                    <a:pt x="1197" y="139"/>
                    <a:pt x="1196" y="138"/>
                    <a:pt x="1195" y="138"/>
                  </a:cubicBezTo>
                  <a:cubicBezTo>
                    <a:pt x="1196" y="137"/>
                    <a:pt x="1196" y="136"/>
                    <a:pt x="1196" y="135"/>
                  </a:cubicBezTo>
                  <a:cubicBezTo>
                    <a:pt x="1198" y="125"/>
                    <a:pt x="1197" y="116"/>
                    <a:pt x="1197" y="106"/>
                  </a:cubicBezTo>
                  <a:cubicBezTo>
                    <a:pt x="1197" y="105"/>
                    <a:pt x="1195" y="105"/>
                    <a:pt x="1195" y="106"/>
                  </a:cubicBezTo>
                  <a:cubicBezTo>
                    <a:pt x="1195" y="116"/>
                    <a:pt x="1196" y="126"/>
                    <a:pt x="1193" y="136"/>
                  </a:cubicBezTo>
                  <a:cubicBezTo>
                    <a:pt x="1193" y="137"/>
                    <a:pt x="1193" y="137"/>
                    <a:pt x="1193" y="138"/>
                  </a:cubicBezTo>
                  <a:cubicBezTo>
                    <a:pt x="1188" y="138"/>
                    <a:pt x="1184" y="137"/>
                    <a:pt x="1180" y="138"/>
                  </a:cubicBezTo>
                  <a:cubicBezTo>
                    <a:pt x="1185" y="125"/>
                    <a:pt x="1190" y="113"/>
                    <a:pt x="1191" y="100"/>
                  </a:cubicBezTo>
                  <a:cubicBezTo>
                    <a:pt x="1191" y="99"/>
                    <a:pt x="1189" y="99"/>
                    <a:pt x="1189" y="100"/>
                  </a:cubicBezTo>
                  <a:cubicBezTo>
                    <a:pt x="1188" y="113"/>
                    <a:pt x="1182" y="126"/>
                    <a:pt x="1177" y="138"/>
                  </a:cubicBezTo>
                  <a:cubicBezTo>
                    <a:pt x="1175" y="138"/>
                    <a:pt x="1173" y="139"/>
                    <a:pt x="1171" y="140"/>
                  </a:cubicBezTo>
                  <a:cubicBezTo>
                    <a:pt x="1168" y="140"/>
                    <a:pt x="1165" y="141"/>
                    <a:pt x="1162" y="142"/>
                  </a:cubicBezTo>
                  <a:cubicBezTo>
                    <a:pt x="1165" y="135"/>
                    <a:pt x="1169" y="124"/>
                    <a:pt x="1168" y="117"/>
                  </a:cubicBezTo>
                  <a:cubicBezTo>
                    <a:pt x="1170" y="116"/>
                    <a:pt x="1171" y="115"/>
                    <a:pt x="1173" y="114"/>
                  </a:cubicBezTo>
                  <a:cubicBezTo>
                    <a:pt x="1169" y="113"/>
                    <a:pt x="1167" y="112"/>
                    <a:pt x="1165" y="111"/>
                  </a:cubicBezTo>
                  <a:cubicBezTo>
                    <a:pt x="1164" y="111"/>
                    <a:pt x="1163" y="110"/>
                    <a:pt x="1162" y="110"/>
                  </a:cubicBezTo>
                  <a:cubicBezTo>
                    <a:pt x="1162" y="109"/>
                    <a:pt x="1161" y="110"/>
                    <a:pt x="1162" y="110"/>
                  </a:cubicBezTo>
                  <a:cubicBezTo>
                    <a:pt x="1162" y="111"/>
                    <a:pt x="1163" y="111"/>
                    <a:pt x="1163" y="111"/>
                  </a:cubicBezTo>
                  <a:cubicBezTo>
                    <a:pt x="1150" y="111"/>
                    <a:pt x="1138" y="118"/>
                    <a:pt x="1127" y="124"/>
                  </a:cubicBezTo>
                  <a:cubicBezTo>
                    <a:pt x="1123" y="126"/>
                    <a:pt x="1119" y="129"/>
                    <a:pt x="1115" y="132"/>
                  </a:cubicBezTo>
                  <a:cubicBezTo>
                    <a:pt x="1115" y="131"/>
                    <a:pt x="1115" y="129"/>
                    <a:pt x="1115" y="128"/>
                  </a:cubicBezTo>
                  <a:cubicBezTo>
                    <a:pt x="1115" y="127"/>
                    <a:pt x="1113" y="127"/>
                    <a:pt x="1113" y="128"/>
                  </a:cubicBezTo>
                  <a:cubicBezTo>
                    <a:pt x="1113" y="130"/>
                    <a:pt x="1113" y="132"/>
                    <a:pt x="1113" y="133"/>
                  </a:cubicBezTo>
                  <a:cubicBezTo>
                    <a:pt x="1109" y="136"/>
                    <a:pt x="1104" y="139"/>
                    <a:pt x="1100" y="142"/>
                  </a:cubicBezTo>
                  <a:cubicBezTo>
                    <a:pt x="1098" y="144"/>
                    <a:pt x="1096" y="145"/>
                    <a:pt x="1094" y="145"/>
                  </a:cubicBezTo>
                  <a:cubicBezTo>
                    <a:pt x="1105" y="125"/>
                    <a:pt x="1126" y="114"/>
                    <a:pt x="1141" y="96"/>
                  </a:cubicBezTo>
                  <a:cubicBezTo>
                    <a:pt x="1115" y="97"/>
                    <a:pt x="1101" y="115"/>
                    <a:pt x="1084" y="134"/>
                  </a:cubicBezTo>
                  <a:cubicBezTo>
                    <a:pt x="1084" y="130"/>
                    <a:pt x="1083" y="128"/>
                    <a:pt x="1084" y="127"/>
                  </a:cubicBezTo>
                  <a:cubicBezTo>
                    <a:pt x="1092" y="113"/>
                    <a:pt x="1101" y="101"/>
                    <a:pt x="1110" y="88"/>
                  </a:cubicBezTo>
                  <a:cubicBezTo>
                    <a:pt x="1112" y="84"/>
                    <a:pt x="1115" y="81"/>
                    <a:pt x="1119" y="76"/>
                  </a:cubicBezTo>
                  <a:cubicBezTo>
                    <a:pt x="1105" y="80"/>
                    <a:pt x="1097" y="87"/>
                    <a:pt x="1090" y="95"/>
                  </a:cubicBezTo>
                  <a:cubicBezTo>
                    <a:pt x="1082" y="103"/>
                    <a:pt x="1078" y="114"/>
                    <a:pt x="1069" y="122"/>
                  </a:cubicBezTo>
                  <a:cubicBezTo>
                    <a:pt x="1065" y="115"/>
                    <a:pt x="1068" y="111"/>
                    <a:pt x="1069" y="107"/>
                  </a:cubicBezTo>
                  <a:cubicBezTo>
                    <a:pt x="1082" y="71"/>
                    <a:pt x="1107" y="48"/>
                    <a:pt x="1143" y="37"/>
                  </a:cubicBezTo>
                  <a:cubicBezTo>
                    <a:pt x="1160" y="32"/>
                    <a:pt x="1178" y="31"/>
                    <a:pt x="1197" y="33"/>
                  </a:cubicBezTo>
                  <a:cubicBezTo>
                    <a:pt x="1212" y="36"/>
                    <a:pt x="1227" y="37"/>
                    <a:pt x="1242" y="38"/>
                  </a:cubicBezTo>
                  <a:cubicBezTo>
                    <a:pt x="1263" y="39"/>
                    <a:pt x="1284" y="39"/>
                    <a:pt x="1305" y="40"/>
                  </a:cubicBezTo>
                  <a:cubicBezTo>
                    <a:pt x="1319" y="40"/>
                    <a:pt x="1332" y="37"/>
                    <a:pt x="1345" y="33"/>
                  </a:cubicBezTo>
                  <a:cubicBezTo>
                    <a:pt x="1348" y="40"/>
                    <a:pt x="1341" y="51"/>
                    <a:pt x="1338" y="58"/>
                  </a:cubicBezTo>
                  <a:cubicBezTo>
                    <a:pt x="1334" y="68"/>
                    <a:pt x="1330" y="78"/>
                    <a:pt x="1324" y="87"/>
                  </a:cubicBezTo>
                  <a:cubicBezTo>
                    <a:pt x="1318" y="95"/>
                    <a:pt x="1313" y="103"/>
                    <a:pt x="1307" y="111"/>
                  </a:cubicBezTo>
                  <a:cubicBezTo>
                    <a:pt x="1302" y="118"/>
                    <a:pt x="1298" y="127"/>
                    <a:pt x="1293" y="134"/>
                  </a:cubicBezTo>
                  <a:cubicBezTo>
                    <a:pt x="1292" y="136"/>
                    <a:pt x="1294" y="138"/>
                    <a:pt x="1295" y="136"/>
                  </a:cubicBezTo>
                  <a:cubicBezTo>
                    <a:pt x="1296" y="136"/>
                    <a:pt x="1296" y="135"/>
                    <a:pt x="1297" y="135"/>
                  </a:cubicBezTo>
                  <a:cubicBezTo>
                    <a:pt x="1297" y="135"/>
                    <a:pt x="1297" y="134"/>
                    <a:pt x="1297" y="134"/>
                  </a:cubicBezTo>
                  <a:cubicBezTo>
                    <a:pt x="1302" y="127"/>
                    <a:pt x="1306" y="121"/>
                    <a:pt x="1310" y="114"/>
                  </a:cubicBezTo>
                  <a:cubicBezTo>
                    <a:pt x="1310" y="114"/>
                    <a:pt x="1310" y="114"/>
                    <a:pt x="1310" y="114"/>
                  </a:cubicBezTo>
                  <a:cubicBezTo>
                    <a:pt x="1316" y="113"/>
                    <a:pt x="1320" y="108"/>
                    <a:pt x="1323" y="104"/>
                  </a:cubicBezTo>
                  <a:cubicBezTo>
                    <a:pt x="1319" y="112"/>
                    <a:pt x="1314" y="120"/>
                    <a:pt x="1309" y="128"/>
                  </a:cubicBezTo>
                  <a:moveTo>
                    <a:pt x="1360" y="40"/>
                  </a:moveTo>
                  <a:cubicBezTo>
                    <a:pt x="1353" y="51"/>
                    <a:pt x="1347" y="62"/>
                    <a:pt x="1341" y="73"/>
                  </a:cubicBezTo>
                  <a:cubicBezTo>
                    <a:pt x="1341" y="73"/>
                    <a:pt x="1341" y="73"/>
                    <a:pt x="1341" y="72"/>
                  </a:cubicBezTo>
                  <a:cubicBezTo>
                    <a:pt x="1342" y="71"/>
                    <a:pt x="1339" y="70"/>
                    <a:pt x="1339" y="72"/>
                  </a:cubicBezTo>
                  <a:cubicBezTo>
                    <a:pt x="1333" y="86"/>
                    <a:pt x="1324" y="106"/>
                    <a:pt x="1310" y="114"/>
                  </a:cubicBezTo>
                  <a:cubicBezTo>
                    <a:pt x="1310" y="114"/>
                    <a:pt x="1310" y="114"/>
                    <a:pt x="1310" y="114"/>
                  </a:cubicBezTo>
                  <a:cubicBezTo>
                    <a:pt x="1311" y="112"/>
                    <a:pt x="1312" y="110"/>
                    <a:pt x="1313" y="108"/>
                  </a:cubicBezTo>
                  <a:cubicBezTo>
                    <a:pt x="1320" y="98"/>
                    <a:pt x="1328" y="87"/>
                    <a:pt x="1333" y="76"/>
                  </a:cubicBezTo>
                  <a:cubicBezTo>
                    <a:pt x="1338" y="67"/>
                    <a:pt x="1342" y="57"/>
                    <a:pt x="1345" y="47"/>
                  </a:cubicBezTo>
                  <a:cubicBezTo>
                    <a:pt x="1348" y="42"/>
                    <a:pt x="1350" y="37"/>
                    <a:pt x="1347" y="32"/>
                  </a:cubicBezTo>
                  <a:cubicBezTo>
                    <a:pt x="1350" y="31"/>
                    <a:pt x="1353" y="31"/>
                    <a:pt x="1356" y="30"/>
                  </a:cubicBezTo>
                  <a:cubicBezTo>
                    <a:pt x="1359" y="29"/>
                    <a:pt x="1362" y="28"/>
                    <a:pt x="1367" y="26"/>
                  </a:cubicBezTo>
                  <a:cubicBezTo>
                    <a:pt x="1364" y="33"/>
                    <a:pt x="1362" y="37"/>
                    <a:pt x="1360" y="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5"/>
            <p:cNvSpPr>
              <a:spLocks noEditPoints="1"/>
            </p:cNvSpPr>
            <p:nvPr/>
          </p:nvSpPr>
          <p:spPr bwMode="auto">
            <a:xfrm>
              <a:off x="1754187" y="-515938"/>
              <a:ext cx="2255838" cy="4200525"/>
            </a:xfrm>
            <a:custGeom>
              <a:avLst/>
              <a:gdLst>
                <a:gd name="T0" fmla="*/ 85 w 601"/>
                <a:gd name="T1" fmla="*/ 0 h 1119"/>
                <a:gd name="T2" fmla="*/ 30 w 601"/>
                <a:gd name="T3" fmla="*/ 177 h 1119"/>
                <a:gd name="T4" fmla="*/ 46 w 601"/>
                <a:gd name="T5" fmla="*/ 195 h 1119"/>
                <a:gd name="T6" fmla="*/ 147 w 601"/>
                <a:gd name="T7" fmla="*/ 414 h 1119"/>
                <a:gd name="T8" fmla="*/ 427 w 601"/>
                <a:gd name="T9" fmla="*/ 928 h 1119"/>
                <a:gd name="T10" fmla="*/ 474 w 601"/>
                <a:gd name="T11" fmla="*/ 979 h 1119"/>
                <a:gd name="T12" fmla="*/ 578 w 601"/>
                <a:gd name="T13" fmla="*/ 1116 h 1119"/>
                <a:gd name="T14" fmla="*/ 455 w 601"/>
                <a:gd name="T15" fmla="*/ 643 h 1119"/>
                <a:gd name="T16" fmla="*/ 221 w 601"/>
                <a:gd name="T17" fmla="*/ 120 h 1119"/>
                <a:gd name="T18" fmla="*/ 122 w 601"/>
                <a:gd name="T19" fmla="*/ 181 h 1119"/>
                <a:gd name="T20" fmla="*/ 130 w 601"/>
                <a:gd name="T21" fmla="*/ 263 h 1119"/>
                <a:gd name="T22" fmla="*/ 82 w 601"/>
                <a:gd name="T23" fmla="*/ 216 h 1119"/>
                <a:gd name="T24" fmla="*/ 131 w 601"/>
                <a:gd name="T25" fmla="*/ 191 h 1119"/>
                <a:gd name="T26" fmla="*/ 119 w 601"/>
                <a:gd name="T27" fmla="*/ 182 h 1119"/>
                <a:gd name="T28" fmla="*/ 83 w 601"/>
                <a:gd name="T29" fmla="*/ 181 h 1119"/>
                <a:gd name="T30" fmla="*/ 87 w 601"/>
                <a:gd name="T31" fmla="*/ 146 h 1119"/>
                <a:gd name="T32" fmla="*/ 48 w 601"/>
                <a:gd name="T33" fmla="*/ 159 h 1119"/>
                <a:gd name="T34" fmla="*/ 67 w 601"/>
                <a:gd name="T35" fmla="*/ 200 h 1119"/>
                <a:gd name="T36" fmla="*/ 81 w 601"/>
                <a:gd name="T37" fmla="*/ 202 h 1119"/>
                <a:gd name="T38" fmla="*/ 116 w 601"/>
                <a:gd name="T39" fmla="*/ 214 h 1119"/>
                <a:gd name="T40" fmla="*/ 114 w 601"/>
                <a:gd name="T41" fmla="*/ 300 h 1119"/>
                <a:gd name="T42" fmla="*/ 20 w 601"/>
                <a:gd name="T43" fmla="*/ 49 h 1119"/>
                <a:gd name="T44" fmla="*/ 33 w 601"/>
                <a:gd name="T45" fmla="*/ 33 h 1119"/>
                <a:gd name="T46" fmla="*/ 110 w 601"/>
                <a:gd name="T47" fmla="*/ 162 h 1119"/>
                <a:gd name="T48" fmla="*/ 89 w 601"/>
                <a:gd name="T49" fmla="*/ 113 h 1119"/>
                <a:gd name="T50" fmla="*/ 71 w 601"/>
                <a:gd name="T51" fmla="*/ 134 h 1119"/>
                <a:gd name="T52" fmla="*/ 69 w 601"/>
                <a:gd name="T53" fmla="*/ 116 h 1119"/>
                <a:gd name="T54" fmla="*/ 44 w 601"/>
                <a:gd name="T55" fmla="*/ 151 h 1119"/>
                <a:gd name="T56" fmla="*/ 45 w 601"/>
                <a:gd name="T57" fmla="*/ 29 h 1119"/>
                <a:gd name="T58" fmla="*/ 79 w 601"/>
                <a:gd name="T59" fmla="*/ 218 h 1119"/>
                <a:gd name="T60" fmla="*/ 81 w 601"/>
                <a:gd name="T61" fmla="*/ 233 h 1119"/>
                <a:gd name="T62" fmla="*/ 97 w 601"/>
                <a:gd name="T63" fmla="*/ 256 h 1119"/>
                <a:gd name="T64" fmla="*/ 139 w 601"/>
                <a:gd name="T65" fmla="*/ 350 h 1119"/>
                <a:gd name="T66" fmla="*/ 403 w 601"/>
                <a:gd name="T67" fmla="*/ 890 h 1119"/>
                <a:gd name="T68" fmla="*/ 388 w 601"/>
                <a:gd name="T69" fmla="*/ 827 h 1119"/>
                <a:gd name="T70" fmla="*/ 379 w 601"/>
                <a:gd name="T71" fmla="*/ 732 h 1119"/>
                <a:gd name="T72" fmla="*/ 366 w 601"/>
                <a:gd name="T73" fmla="*/ 724 h 1119"/>
                <a:gd name="T74" fmla="*/ 339 w 601"/>
                <a:gd name="T75" fmla="*/ 629 h 1119"/>
                <a:gd name="T76" fmla="*/ 316 w 601"/>
                <a:gd name="T77" fmla="*/ 718 h 1119"/>
                <a:gd name="T78" fmla="*/ 288 w 601"/>
                <a:gd name="T79" fmla="*/ 663 h 1119"/>
                <a:gd name="T80" fmla="*/ 272 w 601"/>
                <a:gd name="T81" fmla="*/ 628 h 1119"/>
                <a:gd name="T82" fmla="*/ 257 w 601"/>
                <a:gd name="T83" fmla="*/ 477 h 1119"/>
                <a:gd name="T84" fmla="*/ 246 w 601"/>
                <a:gd name="T85" fmla="*/ 464 h 1119"/>
                <a:gd name="T86" fmla="*/ 227 w 601"/>
                <a:gd name="T87" fmla="*/ 455 h 1119"/>
                <a:gd name="T88" fmla="*/ 211 w 601"/>
                <a:gd name="T89" fmla="*/ 367 h 1119"/>
                <a:gd name="T90" fmla="*/ 192 w 601"/>
                <a:gd name="T91" fmla="*/ 382 h 1119"/>
                <a:gd name="T92" fmla="*/ 171 w 601"/>
                <a:gd name="T93" fmla="*/ 423 h 1119"/>
                <a:gd name="T94" fmla="*/ 151 w 601"/>
                <a:gd name="T95" fmla="*/ 366 h 1119"/>
                <a:gd name="T96" fmla="*/ 153 w 601"/>
                <a:gd name="T97" fmla="*/ 310 h 1119"/>
                <a:gd name="T98" fmla="*/ 392 w 601"/>
                <a:gd name="T99" fmla="*/ 721 h 1119"/>
                <a:gd name="T100" fmla="*/ 436 w 601"/>
                <a:gd name="T101" fmla="*/ 866 h 1119"/>
                <a:gd name="T102" fmla="*/ 420 w 601"/>
                <a:gd name="T103" fmla="*/ 906 h 1119"/>
                <a:gd name="T104" fmla="*/ 453 w 601"/>
                <a:gd name="T105" fmla="*/ 878 h 1119"/>
                <a:gd name="T106" fmla="*/ 514 w 601"/>
                <a:gd name="T107" fmla="*/ 1001 h 1119"/>
                <a:gd name="T108" fmla="*/ 496 w 601"/>
                <a:gd name="T109" fmla="*/ 930 h 1119"/>
                <a:gd name="T110" fmla="*/ 470 w 601"/>
                <a:gd name="T111" fmla="*/ 953 h 1119"/>
                <a:gd name="T112" fmla="*/ 456 w 601"/>
                <a:gd name="T113" fmla="*/ 881 h 1119"/>
                <a:gd name="T114" fmla="*/ 323 w 601"/>
                <a:gd name="T115" fmla="*/ 444 h 1119"/>
                <a:gd name="T116" fmla="*/ 320 w 601"/>
                <a:gd name="T117" fmla="*/ 439 h 1119"/>
                <a:gd name="T118" fmla="*/ 362 w 601"/>
                <a:gd name="T119" fmla="*/ 509 h 1119"/>
                <a:gd name="T120" fmla="*/ 223 w 601"/>
                <a:gd name="T121" fmla="*/ 333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01" h="1119">
                  <a:moveTo>
                    <a:pt x="221" y="120"/>
                  </a:moveTo>
                  <a:cubicBezTo>
                    <a:pt x="219" y="120"/>
                    <a:pt x="218" y="118"/>
                    <a:pt x="216" y="116"/>
                  </a:cubicBezTo>
                  <a:cubicBezTo>
                    <a:pt x="210" y="109"/>
                    <a:pt x="204" y="108"/>
                    <a:pt x="195" y="115"/>
                  </a:cubicBezTo>
                  <a:cubicBezTo>
                    <a:pt x="191" y="103"/>
                    <a:pt x="189" y="92"/>
                    <a:pt x="185" y="82"/>
                  </a:cubicBezTo>
                  <a:cubicBezTo>
                    <a:pt x="184" y="78"/>
                    <a:pt x="182" y="74"/>
                    <a:pt x="180" y="71"/>
                  </a:cubicBezTo>
                  <a:cubicBezTo>
                    <a:pt x="176" y="65"/>
                    <a:pt x="173" y="59"/>
                    <a:pt x="170" y="54"/>
                  </a:cubicBezTo>
                  <a:cubicBezTo>
                    <a:pt x="167" y="49"/>
                    <a:pt x="163" y="44"/>
                    <a:pt x="160" y="39"/>
                  </a:cubicBezTo>
                  <a:cubicBezTo>
                    <a:pt x="152" y="26"/>
                    <a:pt x="143" y="15"/>
                    <a:pt x="128" y="11"/>
                  </a:cubicBezTo>
                  <a:cubicBezTo>
                    <a:pt x="126" y="11"/>
                    <a:pt x="124" y="9"/>
                    <a:pt x="122" y="8"/>
                  </a:cubicBezTo>
                  <a:cubicBezTo>
                    <a:pt x="117" y="6"/>
                    <a:pt x="112" y="3"/>
                    <a:pt x="107" y="2"/>
                  </a:cubicBezTo>
                  <a:cubicBezTo>
                    <a:pt x="99" y="0"/>
                    <a:pt x="92" y="0"/>
                    <a:pt x="85" y="0"/>
                  </a:cubicBezTo>
                  <a:cubicBezTo>
                    <a:pt x="78" y="0"/>
                    <a:pt x="72" y="1"/>
                    <a:pt x="66" y="3"/>
                  </a:cubicBezTo>
                  <a:cubicBezTo>
                    <a:pt x="47" y="9"/>
                    <a:pt x="31" y="21"/>
                    <a:pt x="16" y="35"/>
                  </a:cubicBezTo>
                  <a:cubicBezTo>
                    <a:pt x="14" y="37"/>
                    <a:pt x="12" y="40"/>
                    <a:pt x="11" y="42"/>
                  </a:cubicBezTo>
                  <a:cubicBezTo>
                    <a:pt x="3" y="60"/>
                    <a:pt x="0" y="79"/>
                    <a:pt x="4" y="98"/>
                  </a:cubicBezTo>
                  <a:cubicBezTo>
                    <a:pt x="9" y="117"/>
                    <a:pt x="16" y="134"/>
                    <a:pt x="25" y="151"/>
                  </a:cubicBezTo>
                  <a:cubicBezTo>
                    <a:pt x="28" y="156"/>
                    <a:pt x="31" y="160"/>
                    <a:pt x="34" y="165"/>
                  </a:cubicBezTo>
                  <a:cubicBezTo>
                    <a:pt x="29" y="172"/>
                    <a:pt x="24" y="179"/>
                    <a:pt x="23" y="186"/>
                  </a:cubicBezTo>
                  <a:cubicBezTo>
                    <a:pt x="23" y="187"/>
                    <a:pt x="24" y="188"/>
                    <a:pt x="25" y="187"/>
                  </a:cubicBezTo>
                  <a:cubicBezTo>
                    <a:pt x="29" y="185"/>
                    <a:pt x="27" y="186"/>
                    <a:pt x="30" y="183"/>
                  </a:cubicBezTo>
                  <a:cubicBezTo>
                    <a:pt x="31" y="183"/>
                    <a:pt x="30" y="182"/>
                    <a:pt x="30" y="183"/>
                  </a:cubicBezTo>
                  <a:cubicBezTo>
                    <a:pt x="25" y="185"/>
                    <a:pt x="30" y="177"/>
                    <a:pt x="30" y="177"/>
                  </a:cubicBezTo>
                  <a:cubicBezTo>
                    <a:pt x="32" y="174"/>
                    <a:pt x="33" y="171"/>
                    <a:pt x="35" y="168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8" y="174"/>
                    <a:pt x="40" y="181"/>
                    <a:pt x="39" y="189"/>
                  </a:cubicBezTo>
                  <a:cubicBezTo>
                    <a:pt x="39" y="189"/>
                    <a:pt x="40" y="190"/>
                    <a:pt x="40" y="191"/>
                  </a:cubicBezTo>
                  <a:cubicBezTo>
                    <a:pt x="41" y="191"/>
                    <a:pt x="43" y="192"/>
                    <a:pt x="43" y="193"/>
                  </a:cubicBezTo>
                  <a:cubicBezTo>
                    <a:pt x="43" y="194"/>
                    <a:pt x="42" y="195"/>
                    <a:pt x="41" y="196"/>
                  </a:cubicBezTo>
                  <a:cubicBezTo>
                    <a:pt x="41" y="196"/>
                    <a:pt x="41" y="196"/>
                    <a:pt x="40" y="196"/>
                  </a:cubicBezTo>
                  <a:cubicBezTo>
                    <a:pt x="40" y="196"/>
                    <a:pt x="40" y="197"/>
                    <a:pt x="40" y="197"/>
                  </a:cubicBezTo>
                  <a:cubicBezTo>
                    <a:pt x="39" y="198"/>
                    <a:pt x="39" y="198"/>
                    <a:pt x="39" y="198"/>
                  </a:cubicBezTo>
                  <a:cubicBezTo>
                    <a:pt x="39" y="199"/>
                    <a:pt x="40" y="199"/>
                    <a:pt x="40" y="199"/>
                  </a:cubicBezTo>
                  <a:cubicBezTo>
                    <a:pt x="43" y="198"/>
                    <a:pt x="44" y="197"/>
                    <a:pt x="46" y="195"/>
                  </a:cubicBezTo>
                  <a:cubicBezTo>
                    <a:pt x="50" y="201"/>
                    <a:pt x="50" y="208"/>
                    <a:pt x="52" y="214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1" y="215"/>
                    <a:pt x="50" y="215"/>
                    <a:pt x="49" y="215"/>
                  </a:cubicBezTo>
                  <a:cubicBezTo>
                    <a:pt x="49" y="215"/>
                    <a:pt x="48" y="214"/>
                    <a:pt x="47" y="214"/>
                  </a:cubicBezTo>
                  <a:cubicBezTo>
                    <a:pt x="46" y="216"/>
                    <a:pt x="46" y="216"/>
                    <a:pt x="46" y="216"/>
                  </a:cubicBezTo>
                  <a:cubicBezTo>
                    <a:pt x="46" y="216"/>
                    <a:pt x="46" y="217"/>
                    <a:pt x="46" y="217"/>
                  </a:cubicBezTo>
                  <a:cubicBezTo>
                    <a:pt x="49" y="219"/>
                    <a:pt x="51" y="219"/>
                    <a:pt x="53" y="218"/>
                  </a:cubicBezTo>
                  <a:cubicBezTo>
                    <a:pt x="58" y="232"/>
                    <a:pt x="63" y="245"/>
                    <a:pt x="78" y="253"/>
                  </a:cubicBezTo>
                  <a:cubicBezTo>
                    <a:pt x="81" y="254"/>
                    <a:pt x="84" y="259"/>
                    <a:pt x="85" y="263"/>
                  </a:cubicBezTo>
                  <a:cubicBezTo>
                    <a:pt x="92" y="275"/>
                    <a:pt x="98" y="288"/>
                    <a:pt x="104" y="301"/>
                  </a:cubicBezTo>
                  <a:cubicBezTo>
                    <a:pt x="119" y="339"/>
                    <a:pt x="133" y="376"/>
                    <a:pt x="147" y="414"/>
                  </a:cubicBezTo>
                  <a:cubicBezTo>
                    <a:pt x="165" y="458"/>
                    <a:pt x="182" y="501"/>
                    <a:pt x="204" y="543"/>
                  </a:cubicBezTo>
                  <a:cubicBezTo>
                    <a:pt x="217" y="567"/>
                    <a:pt x="230" y="592"/>
                    <a:pt x="240" y="618"/>
                  </a:cubicBezTo>
                  <a:cubicBezTo>
                    <a:pt x="245" y="631"/>
                    <a:pt x="251" y="643"/>
                    <a:pt x="257" y="655"/>
                  </a:cubicBezTo>
                  <a:cubicBezTo>
                    <a:pt x="266" y="674"/>
                    <a:pt x="275" y="693"/>
                    <a:pt x="284" y="711"/>
                  </a:cubicBezTo>
                  <a:cubicBezTo>
                    <a:pt x="290" y="723"/>
                    <a:pt x="296" y="735"/>
                    <a:pt x="302" y="746"/>
                  </a:cubicBezTo>
                  <a:cubicBezTo>
                    <a:pt x="320" y="779"/>
                    <a:pt x="339" y="813"/>
                    <a:pt x="357" y="846"/>
                  </a:cubicBezTo>
                  <a:cubicBezTo>
                    <a:pt x="365" y="862"/>
                    <a:pt x="373" y="878"/>
                    <a:pt x="381" y="893"/>
                  </a:cubicBezTo>
                  <a:cubicBezTo>
                    <a:pt x="384" y="900"/>
                    <a:pt x="389" y="904"/>
                    <a:pt x="395" y="906"/>
                  </a:cubicBezTo>
                  <a:cubicBezTo>
                    <a:pt x="409" y="909"/>
                    <a:pt x="418" y="917"/>
                    <a:pt x="427" y="927"/>
                  </a:cubicBezTo>
                  <a:cubicBezTo>
                    <a:pt x="427" y="927"/>
                    <a:pt x="427" y="927"/>
                    <a:pt x="427" y="927"/>
                  </a:cubicBezTo>
                  <a:cubicBezTo>
                    <a:pt x="427" y="927"/>
                    <a:pt x="427" y="928"/>
                    <a:pt x="427" y="928"/>
                  </a:cubicBezTo>
                  <a:cubicBezTo>
                    <a:pt x="427" y="929"/>
                    <a:pt x="428" y="930"/>
                    <a:pt x="428" y="929"/>
                  </a:cubicBezTo>
                  <a:cubicBezTo>
                    <a:pt x="429" y="929"/>
                    <a:pt x="429" y="929"/>
                    <a:pt x="429" y="928"/>
                  </a:cubicBezTo>
                  <a:cubicBezTo>
                    <a:pt x="430" y="929"/>
                    <a:pt x="431" y="930"/>
                    <a:pt x="431" y="930"/>
                  </a:cubicBezTo>
                  <a:cubicBezTo>
                    <a:pt x="437" y="937"/>
                    <a:pt x="443" y="943"/>
                    <a:pt x="448" y="950"/>
                  </a:cubicBezTo>
                  <a:cubicBezTo>
                    <a:pt x="448" y="951"/>
                    <a:pt x="448" y="952"/>
                    <a:pt x="447" y="953"/>
                  </a:cubicBezTo>
                  <a:cubicBezTo>
                    <a:pt x="446" y="952"/>
                    <a:pt x="445" y="952"/>
                    <a:pt x="445" y="953"/>
                  </a:cubicBezTo>
                  <a:cubicBezTo>
                    <a:pt x="446" y="955"/>
                    <a:pt x="446" y="955"/>
                    <a:pt x="447" y="957"/>
                  </a:cubicBezTo>
                  <a:cubicBezTo>
                    <a:pt x="447" y="958"/>
                    <a:pt x="448" y="958"/>
                    <a:pt x="449" y="957"/>
                  </a:cubicBezTo>
                  <a:cubicBezTo>
                    <a:pt x="451" y="956"/>
                    <a:pt x="451" y="955"/>
                    <a:pt x="452" y="953"/>
                  </a:cubicBezTo>
                  <a:cubicBezTo>
                    <a:pt x="459" y="961"/>
                    <a:pt x="466" y="970"/>
                    <a:pt x="474" y="978"/>
                  </a:cubicBezTo>
                  <a:cubicBezTo>
                    <a:pt x="474" y="978"/>
                    <a:pt x="474" y="978"/>
                    <a:pt x="474" y="979"/>
                  </a:cubicBezTo>
                  <a:cubicBezTo>
                    <a:pt x="475" y="979"/>
                    <a:pt x="475" y="979"/>
                    <a:pt x="475" y="979"/>
                  </a:cubicBezTo>
                  <a:cubicBezTo>
                    <a:pt x="475" y="979"/>
                    <a:pt x="475" y="979"/>
                    <a:pt x="475" y="979"/>
                  </a:cubicBezTo>
                  <a:cubicBezTo>
                    <a:pt x="483" y="988"/>
                    <a:pt x="490" y="997"/>
                    <a:pt x="498" y="1006"/>
                  </a:cubicBezTo>
                  <a:cubicBezTo>
                    <a:pt x="502" y="1010"/>
                    <a:pt x="505" y="1014"/>
                    <a:pt x="509" y="1018"/>
                  </a:cubicBezTo>
                  <a:cubicBezTo>
                    <a:pt x="509" y="1020"/>
                    <a:pt x="509" y="1021"/>
                    <a:pt x="509" y="1023"/>
                  </a:cubicBezTo>
                  <a:cubicBezTo>
                    <a:pt x="509" y="1024"/>
                    <a:pt x="511" y="1025"/>
                    <a:pt x="511" y="1023"/>
                  </a:cubicBezTo>
                  <a:cubicBezTo>
                    <a:pt x="511" y="1023"/>
                    <a:pt x="512" y="1022"/>
                    <a:pt x="512" y="1021"/>
                  </a:cubicBezTo>
                  <a:cubicBezTo>
                    <a:pt x="514" y="1023"/>
                    <a:pt x="516" y="1025"/>
                    <a:pt x="518" y="1027"/>
                  </a:cubicBezTo>
                  <a:cubicBezTo>
                    <a:pt x="528" y="1039"/>
                    <a:pt x="540" y="1050"/>
                    <a:pt x="548" y="1064"/>
                  </a:cubicBezTo>
                  <a:cubicBezTo>
                    <a:pt x="555" y="1077"/>
                    <a:pt x="562" y="1090"/>
                    <a:pt x="570" y="1103"/>
                  </a:cubicBezTo>
                  <a:cubicBezTo>
                    <a:pt x="572" y="1108"/>
                    <a:pt x="575" y="1111"/>
                    <a:pt x="578" y="1116"/>
                  </a:cubicBezTo>
                  <a:cubicBezTo>
                    <a:pt x="585" y="1109"/>
                    <a:pt x="596" y="1119"/>
                    <a:pt x="601" y="1107"/>
                  </a:cubicBezTo>
                  <a:cubicBezTo>
                    <a:pt x="592" y="1094"/>
                    <a:pt x="587" y="1080"/>
                    <a:pt x="584" y="1064"/>
                  </a:cubicBezTo>
                  <a:cubicBezTo>
                    <a:pt x="582" y="1047"/>
                    <a:pt x="579" y="1031"/>
                    <a:pt x="577" y="1015"/>
                  </a:cubicBezTo>
                  <a:cubicBezTo>
                    <a:pt x="576" y="1012"/>
                    <a:pt x="574" y="1009"/>
                    <a:pt x="573" y="1005"/>
                  </a:cubicBezTo>
                  <a:cubicBezTo>
                    <a:pt x="568" y="993"/>
                    <a:pt x="561" y="980"/>
                    <a:pt x="558" y="967"/>
                  </a:cubicBezTo>
                  <a:cubicBezTo>
                    <a:pt x="551" y="930"/>
                    <a:pt x="540" y="895"/>
                    <a:pt x="528" y="860"/>
                  </a:cubicBezTo>
                  <a:cubicBezTo>
                    <a:pt x="525" y="851"/>
                    <a:pt x="523" y="844"/>
                    <a:pt x="530" y="836"/>
                  </a:cubicBezTo>
                  <a:cubicBezTo>
                    <a:pt x="533" y="832"/>
                    <a:pt x="533" y="826"/>
                    <a:pt x="531" y="821"/>
                  </a:cubicBezTo>
                  <a:cubicBezTo>
                    <a:pt x="525" y="807"/>
                    <a:pt x="518" y="793"/>
                    <a:pt x="512" y="779"/>
                  </a:cubicBezTo>
                  <a:cubicBezTo>
                    <a:pt x="505" y="765"/>
                    <a:pt x="498" y="751"/>
                    <a:pt x="493" y="736"/>
                  </a:cubicBezTo>
                  <a:cubicBezTo>
                    <a:pt x="483" y="704"/>
                    <a:pt x="468" y="673"/>
                    <a:pt x="455" y="643"/>
                  </a:cubicBezTo>
                  <a:cubicBezTo>
                    <a:pt x="451" y="634"/>
                    <a:pt x="446" y="627"/>
                    <a:pt x="442" y="619"/>
                  </a:cubicBezTo>
                  <a:cubicBezTo>
                    <a:pt x="438" y="613"/>
                    <a:pt x="434" y="606"/>
                    <a:pt x="431" y="600"/>
                  </a:cubicBezTo>
                  <a:cubicBezTo>
                    <a:pt x="424" y="585"/>
                    <a:pt x="419" y="570"/>
                    <a:pt x="411" y="556"/>
                  </a:cubicBezTo>
                  <a:cubicBezTo>
                    <a:pt x="393" y="523"/>
                    <a:pt x="378" y="488"/>
                    <a:pt x="366" y="452"/>
                  </a:cubicBezTo>
                  <a:cubicBezTo>
                    <a:pt x="357" y="426"/>
                    <a:pt x="349" y="401"/>
                    <a:pt x="339" y="376"/>
                  </a:cubicBezTo>
                  <a:cubicBezTo>
                    <a:pt x="331" y="357"/>
                    <a:pt x="321" y="340"/>
                    <a:pt x="312" y="321"/>
                  </a:cubicBezTo>
                  <a:cubicBezTo>
                    <a:pt x="300" y="295"/>
                    <a:pt x="288" y="268"/>
                    <a:pt x="275" y="243"/>
                  </a:cubicBezTo>
                  <a:cubicBezTo>
                    <a:pt x="262" y="216"/>
                    <a:pt x="244" y="192"/>
                    <a:pt x="238" y="162"/>
                  </a:cubicBezTo>
                  <a:cubicBezTo>
                    <a:pt x="238" y="161"/>
                    <a:pt x="237" y="159"/>
                    <a:pt x="236" y="158"/>
                  </a:cubicBezTo>
                  <a:cubicBezTo>
                    <a:pt x="232" y="155"/>
                    <a:pt x="232" y="150"/>
                    <a:pt x="233" y="145"/>
                  </a:cubicBezTo>
                  <a:cubicBezTo>
                    <a:pt x="235" y="135"/>
                    <a:pt x="235" y="124"/>
                    <a:pt x="221" y="120"/>
                  </a:cubicBezTo>
                  <a:moveTo>
                    <a:pt x="206" y="124"/>
                  </a:moveTo>
                  <a:cubicBezTo>
                    <a:pt x="209" y="126"/>
                    <a:pt x="211" y="129"/>
                    <a:pt x="214" y="132"/>
                  </a:cubicBezTo>
                  <a:cubicBezTo>
                    <a:pt x="205" y="141"/>
                    <a:pt x="195" y="149"/>
                    <a:pt x="186" y="158"/>
                  </a:cubicBezTo>
                  <a:cubicBezTo>
                    <a:pt x="196" y="153"/>
                    <a:pt x="206" y="149"/>
                    <a:pt x="217" y="144"/>
                  </a:cubicBezTo>
                  <a:cubicBezTo>
                    <a:pt x="217" y="151"/>
                    <a:pt x="218" y="157"/>
                    <a:pt x="218" y="165"/>
                  </a:cubicBezTo>
                  <a:cubicBezTo>
                    <a:pt x="190" y="179"/>
                    <a:pt x="162" y="193"/>
                    <a:pt x="134" y="208"/>
                  </a:cubicBezTo>
                  <a:cubicBezTo>
                    <a:pt x="133" y="202"/>
                    <a:pt x="133" y="196"/>
                    <a:pt x="133" y="190"/>
                  </a:cubicBezTo>
                  <a:cubicBezTo>
                    <a:pt x="142" y="186"/>
                    <a:pt x="151" y="182"/>
                    <a:pt x="160" y="179"/>
                  </a:cubicBezTo>
                  <a:cubicBezTo>
                    <a:pt x="171" y="175"/>
                    <a:pt x="179" y="169"/>
                    <a:pt x="185" y="159"/>
                  </a:cubicBezTo>
                  <a:cubicBezTo>
                    <a:pt x="176" y="167"/>
                    <a:pt x="166" y="170"/>
                    <a:pt x="154" y="171"/>
                  </a:cubicBezTo>
                  <a:cubicBezTo>
                    <a:pt x="142" y="172"/>
                    <a:pt x="132" y="176"/>
                    <a:pt x="122" y="181"/>
                  </a:cubicBezTo>
                  <a:cubicBezTo>
                    <a:pt x="122" y="180"/>
                    <a:pt x="122" y="180"/>
                    <a:pt x="122" y="180"/>
                  </a:cubicBezTo>
                  <a:cubicBezTo>
                    <a:pt x="122" y="177"/>
                    <a:pt x="121" y="175"/>
                    <a:pt x="121" y="172"/>
                  </a:cubicBezTo>
                  <a:cubicBezTo>
                    <a:pt x="130" y="168"/>
                    <a:pt x="140" y="163"/>
                    <a:pt x="149" y="158"/>
                  </a:cubicBezTo>
                  <a:cubicBezTo>
                    <a:pt x="168" y="147"/>
                    <a:pt x="187" y="136"/>
                    <a:pt x="206" y="124"/>
                  </a:cubicBezTo>
                  <a:moveTo>
                    <a:pt x="145" y="230"/>
                  </a:moveTo>
                  <a:cubicBezTo>
                    <a:pt x="144" y="235"/>
                    <a:pt x="143" y="241"/>
                    <a:pt x="143" y="246"/>
                  </a:cubicBezTo>
                  <a:cubicBezTo>
                    <a:pt x="142" y="258"/>
                    <a:pt x="140" y="270"/>
                    <a:pt x="139" y="282"/>
                  </a:cubicBezTo>
                  <a:cubicBezTo>
                    <a:pt x="138" y="294"/>
                    <a:pt x="138" y="305"/>
                    <a:pt x="137" y="316"/>
                  </a:cubicBezTo>
                  <a:cubicBezTo>
                    <a:pt x="136" y="327"/>
                    <a:pt x="136" y="338"/>
                    <a:pt x="136" y="349"/>
                  </a:cubicBezTo>
                  <a:cubicBezTo>
                    <a:pt x="133" y="341"/>
                    <a:pt x="129" y="333"/>
                    <a:pt x="125" y="325"/>
                  </a:cubicBezTo>
                  <a:cubicBezTo>
                    <a:pt x="128" y="305"/>
                    <a:pt x="128" y="284"/>
                    <a:pt x="130" y="263"/>
                  </a:cubicBezTo>
                  <a:cubicBezTo>
                    <a:pt x="130" y="260"/>
                    <a:pt x="130" y="256"/>
                    <a:pt x="130" y="253"/>
                  </a:cubicBezTo>
                  <a:cubicBezTo>
                    <a:pt x="132" y="250"/>
                    <a:pt x="134" y="247"/>
                    <a:pt x="135" y="243"/>
                  </a:cubicBezTo>
                  <a:cubicBezTo>
                    <a:pt x="136" y="242"/>
                    <a:pt x="133" y="241"/>
                    <a:pt x="133" y="242"/>
                  </a:cubicBezTo>
                  <a:cubicBezTo>
                    <a:pt x="132" y="243"/>
                    <a:pt x="132" y="244"/>
                    <a:pt x="131" y="245"/>
                  </a:cubicBezTo>
                  <a:cubicBezTo>
                    <a:pt x="132" y="239"/>
                    <a:pt x="133" y="233"/>
                    <a:pt x="133" y="227"/>
                  </a:cubicBezTo>
                  <a:cubicBezTo>
                    <a:pt x="133" y="226"/>
                    <a:pt x="133" y="225"/>
                    <a:pt x="133" y="224"/>
                  </a:cubicBezTo>
                  <a:cubicBezTo>
                    <a:pt x="135" y="224"/>
                    <a:pt x="137" y="223"/>
                    <a:pt x="139" y="222"/>
                  </a:cubicBezTo>
                  <a:cubicBezTo>
                    <a:pt x="141" y="222"/>
                    <a:pt x="143" y="221"/>
                    <a:pt x="145" y="220"/>
                  </a:cubicBezTo>
                  <a:cubicBezTo>
                    <a:pt x="145" y="225"/>
                    <a:pt x="145" y="230"/>
                    <a:pt x="145" y="230"/>
                  </a:cubicBezTo>
                  <a:moveTo>
                    <a:pt x="82" y="217"/>
                  </a:moveTo>
                  <a:cubicBezTo>
                    <a:pt x="82" y="217"/>
                    <a:pt x="82" y="217"/>
                    <a:pt x="82" y="216"/>
                  </a:cubicBezTo>
                  <a:cubicBezTo>
                    <a:pt x="87" y="214"/>
                    <a:pt x="92" y="211"/>
                    <a:pt x="97" y="209"/>
                  </a:cubicBezTo>
                  <a:cubicBezTo>
                    <a:pt x="97" y="211"/>
                    <a:pt x="96" y="214"/>
                    <a:pt x="96" y="217"/>
                  </a:cubicBezTo>
                  <a:cubicBezTo>
                    <a:pt x="96" y="217"/>
                    <a:pt x="96" y="217"/>
                    <a:pt x="96" y="217"/>
                  </a:cubicBezTo>
                  <a:cubicBezTo>
                    <a:pt x="94" y="218"/>
                    <a:pt x="92" y="219"/>
                    <a:pt x="91" y="220"/>
                  </a:cubicBezTo>
                  <a:cubicBezTo>
                    <a:pt x="90" y="221"/>
                    <a:pt x="85" y="226"/>
                    <a:pt x="81" y="229"/>
                  </a:cubicBezTo>
                  <a:cubicBezTo>
                    <a:pt x="81" y="225"/>
                    <a:pt x="82" y="220"/>
                    <a:pt x="82" y="217"/>
                  </a:cubicBezTo>
                  <a:moveTo>
                    <a:pt x="119" y="213"/>
                  </a:moveTo>
                  <a:cubicBezTo>
                    <a:pt x="120" y="208"/>
                    <a:pt x="120" y="203"/>
                    <a:pt x="121" y="199"/>
                  </a:cubicBezTo>
                  <a:cubicBezTo>
                    <a:pt x="123" y="197"/>
                    <a:pt x="125" y="196"/>
                    <a:pt x="126" y="194"/>
                  </a:cubicBezTo>
                  <a:cubicBezTo>
                    <a:pt x="127" y="194"/>
                    <a:pt x="128" y="193"/>
                    <a:pt x="129" y="192"/>
                  </a:cubicBezTo>
                  <a:cubicBezTo>
                    <a:pt x="130" y="192"/>
                    <a:pt x="130" y="192"/>
                    <a:pt x="131" y="191"/>
                  </a:cubicBezTo>
                  <a:cubicBezTo>
                    <a:pt x="131" y="197"/>
                    <a:pt x="131" y="203"/>
                    <a:pt x="131" y="209"/>
                  </a:cubicBezTo>
                  <a:cubicBezTo>
                    <a:pt x="129" y="210"/>
                    <a:pt x="126" y="211"/>
                    <a:pt x="124" y="212"/>
                  </a:cubicBezTo>
                  <a:cubicBezTo>
                    <a:pt x="122" y="212"/>
                    <a:pt x="121" y="213"/>
                    <a:pt x="119" y="213"/>
                  </a:cubicBezTo>
                  <a:moveTo>
                    <a:pt x="101" y="207"/>
                  </a:moveTo>
                  <a:cubicBezTo>
                    <a:pt x="106" y="204"/>
                    <a:pt x="112" y="201"/>
                    <a:pt x="118" y="198"/>
                  </a:cubicBezTo>
                  <a:cubicBezTo>
                    <a:pt x="118" y="198"/>
                    <a:pt x="118" y="198"/>
                    <a:pt x="118" y="198"/>
                  </a:cubicBezTo>
                  <a:cubicBezTo>
                    <a:pt x="113" y="201"/>
                    <a:pt x="109" y="204"/>
                    <a:pt x="106" y="207"/>
                  </a:cubicBezTo>
                  <a:cubicBezTo>
                    <a:pt x="103" y="210"/>
                    <a:pt x="102" y="212"/>
                    <a:pt x="100" y="214"/>
                  </a:cubicBezTo>
                  <a:cubicBezTo>
                    <a:pt x="100" y="213"/>
                    <a:pt x="100" y="211"/>
                    <a:pt x="100" y="210"/>
                  </a:cubicBezTo>
                  <a:cubicBezTo>
                    <a:pt x="100" y="209"/>
                    <a:pt x="100" y="208"/>
                    <a:pt x="101" y="207"/>
                  </a:cubicBezTo>
                  <a:moveTo>
                    <a:pt x="119" y="182"/>
                  </a:moveTo>
                  <a:cubicBezTo>
                    <a:pt x="114" y="185"/>
                    <a:pt x="108" y="188"/>
                    <a:pt x="103" y="191"/>
                  </a:cubicBezTo>
                  <a:cubicBezTo>
                    <a:pt x="102" y="191"/>
                    <a:pt x="102" y="191"/>
                    <a:pt x="102" y="192"/>
                  </a:cubicBezTo>
                  <a:cubicBezTo>
                    <a:pt x="102" y="187"/>
                    <a:pt x="103" y="182"/>
                    <a:pt x="103" y="178"/>
                  </a:cubicBezTo>
                  <a:cubicBezTo>
                    <a:pt x="108" y="177"/>
                    <a:pt x="113" y="175"/>
                    <a:pt x="118" y="173"/>
                  </a:cubicBezTo>
                  <a:cubicBezTo>
                    <a:pt x="119" y="175"/>
                    <a:pt x="119" y="176"/>
                    <a:pt x="119" y="178"/>
                  </a:cubicBezTo>
                  <a:cubicBezTo>
                    <a:pt x="119" y="179"/>
                    <a:pt x="119" y="181"/>
                    <a:pt x="119" y="182"/>
                  </a:cubicBezTo>
                  <a:moveTo>
                    <a:pt x="83" y="186"/>
                  </a:moveTo>
                  <a:cubicBezTo>
                    <a:pt x="83" y="187"/>
                    <a:pt x="82" y="187"/>
                    <a:pt x="82" y="187"/>
                  </a:cubicBezTo>
                  <a:cubicBezTo>
                    <a:pt x="78" y="190"/>
                    <a:pt x="74" y="194"/>
                    <a:pt x="71" y="197"/>
                  </a:cubicBezTo>
                  <a:cubicBezTo>
                    <a:pt x="71" y="192"/>
                    <a:pt x="71" y="187"/>
                    <a:pt x="71" y="182"/>
                  </a:cubicBezTo>
                  <a:cubicBezTo>
                    <a:pt x="75" y="182"/>
                    <a:pt x="79" y="182"/>
                    <a:pt x="83" y="181"/>
                  </a:cubicBezTo>
                  <a:cubicBezTo>
                    <a:pt x="83" y="183"/>
                    <a:pt x="83" y="185"/>
                    <a:pt x="83" y="186"/>
                  </a:cubicBezTo>
                  <a:moveTo>
                    <a:pt x="86" y="181"/>
                  </a:moveTo>
                  <a:cubicBezTo>
                    <a:pt x="87" y="181"/>
                    <a:pt x="88" y="181"/>
                    <a:pt x="89" y="181"/>
                  </a:cubicBezTo>
                  <a:cubicBezTo>
                    <a:pt x="89" y="181"/>
                    <a:pt x="90" y="180"/>
                    <a:pt x="90" y="180"/>
                  </a:cubicBezTo>
                  <a:cubicBezTo>
                    <a:pt x="89" y="181"/>
                    <a:pt x="87" y="183"/>
                    <a:pt x="86" y="184"/>
                  </a:cubicBezTo>
                  <a:cubicBezTo>
                    <a:pt x="86" y="183"/>
                    <a:pt x="86" y="182"/>
                    <a:pt x="86" y="181"/>
                  </a:cubicBezTo>
                  <a:moveTo>
                    <a:pt x="84" y="171"/>
                  </a:moveTo>
                  <a:cubicBezTo>
                    <a:pt x="80" y="171"/>
                    <a:pt x="76" y="172"/>
                    <a:pt x="72" y="173"/>
                  </a:cubicBezTo>
                  <a:cubicBezTo>
                    <a:pt x="72" y="170"/>
                    <a:pt x="72" y="167"/>
                    <a:pt x="72" y="163"/>
                  </a:cubicBezTo>
                  <a:cubicBezTo>
                    <a:pt x="75" y="161"/>
                    <a:pt x="78" y="158"/>
                    <a:pt x="80" y="155"/>
                  </a:cubicBezTo>
                  <a:cubicBezTo>
                    <a:pt x="83" y="152"/>
                    <a:pt x="85" y="149"/>
                    <a:pt x="87" y="146"/>
                  </a:cubicBezTo>
                  <a:cubicBezTo>
                    <a:pt x="87" y="149"/>
                    <a:pt x="87" y="151"/>
                    <a:pt x="86" y="154"/>
                  </a:cubicBezTo>
                  <a:cubicBezTo>
                    <a:pt x="85" y="160"/>
                    <a:pt x="85" y="165"/>
                    <a:pt x="84" y="171"/>
                  </a:cubicBezTo>
                  <a:moveTo>
                    <a:pt x="69" y="174"/>
                  </a:moveTo>
                  <a:cubicBezTo>
                    <a:pt x="69" y="174"/>
                    <a:pt x="69" y="174"/>
                    <a:pt x="69" y="174"/>
                  </a:cubicBezTo>
                  <a:cubicBezTo>
                    <a:pt x="66" y="175"/>
                    <a:pt x="64" y="175"/>
                    <a:pt x="61" y="176"/>
                  </a:cubicBezTo>
                  <a:cubicBezTo>
                    <a:pt x="61" y="176"/>
                    <a:pt x="61" y="176"/>
                    <a:pt x="61" y="176"/>
                  </a:cubicBezTo>
                  <a:cubicBezTo>
                    <a:pt x="61" y="176"/>
                    <a:pt x="62" y="175"/>
                    <a:pt x="62" y="175"/>
                  </a:cubicBezTo>
                  <a:cubicBezTo>
                    <a:pt x="65" y="172"/>
                    <a:pt x="67" y="169"/>
                    <a:pt x="70" y="166"/>
                  </a:cubicBezTo>
                  <a:cubicBezTo>
                    <a:pt x="70" y="169"/>
                    <a:pt x="69" y="171"/>
                    <a:pt x="69" y="174"/>
                  </a:cubicBezTo>
                  <a:moveTo>
                    <a:pt x="54" y="174"/>
                  </a:moveTo>
                  <a:cubicBezTo>
                    <a:pt x="52" y="169"/>
                    <a:pt x="50" y="164"/>
                    <a:pt x="48" y="159"/>
                  </a:cubicBezTo>
                  <a:cubicBezTo>
                    <a:pt x="48" y="156"/>
                    <a:pt x="48" y="153"/>
                    <a:pt x="48" y="150"/>
                  </a:cubicBezTo>
                  <a:cubicBezTo>
                    <a:pt x="51" y="146"/>
                    <a:pt x="54" y="141"/>
                    <a:pt x="58" y="137"/>
                  </a:cubicBezTo>
                  <a:cubicBezTo>
                    <a:pt x="57" y="141"/>
                    <a:pt x="57" y="145"/>
                    <a:pt x="56" y="149"/>
                  </a:cubicBezTo>
                  <a:cubicBezTo>
                    <a:pt x="55" y="158"/>
                    <a:pt x="54" y="166"/>
                    <a:pt x="54" y="174"/>
                  </a:cubicBezTo>
                  <a:moveTo>
                    <a:pt x="56" y="193"/>
                  </a:moveTo>
                  <a:cubicBezTo>
                    <a:pt x="56" y="190"/>
                    <a:pt x="56" y="188"/>
                    <a:pt x="58" y="186"/>
                  </a:cubicBezTo>
                  <a:cubicBezTo>
                    <a:pt x="58" y="186"/>
                    <a:pt x="59" y="186"/>
                    <a:pt x="59" y="186"/>
                  </a:cubicBezTo>
                  <a:cubicBezTo>
                    <a:pt x="60" y="185"/>
                    <a:pt x="60" y="184"/>
                    <a:pt x="60" y="184"/>
                  </a:cubicBezTo>
                  <a:cubicBezTo>
                    <a:pt x="62" y="183"/>
                    <a:pt x="64" y="182"/>
                    <a:pt x="66" y="182"/>
                  </a:cubicBezTo>
                  <a:cubicBezTo>
                    <a:pt x="67" y="182"/>
                    <a:pt x="68" y="182"/>
                    <a:pt x="68" y="182"/>
                  </a:cubicBezTo>
                  <a:cubicBezTo>
                    <a:pt x="68" y="188"/>
                    <a:pt x="67" y="194"/>
                    <a:pt x="67" y="200"/>
                  </a:cubicBezTo>
                  <a:cubicBezTo>
                    <a:pt x="66" y="201"/>
                    <a:pt x="66" y="201"/>
                    <a:pt x="65" y="202"/>
                  </a:cubicBezTo>
                  <a:cubicBezTo>
                    <a:pt x="64" y="202"/>
                    <a:pt x="64" y="203"/>
                    <a:pt x="63" y="204"/>
                  </a:cubicBezTo>
                  <a:cubicBezTo>
                    <a:pt x="61" y="200"/>
                    <a:pt x="58" y="197"/>
                    <a:pt x="56" y="193"/>
                  </a:cubicBezTo>
                  <a:moveTo>
                    <a:pt x="67" y="206"/>
                  </a:moveTo>
                  <a:cubicBezTo>
                    <a:pt x="67" y="206"/>
                    <a:pt x="67" y="207"/>
                    <a:pt x="67" y="208"/>
                  </a:cubicBezTo>
                  <a:cubicBezTo>
                    <a:pt x="66" y="207"/>
                    <a:pt x="66" y="207"/>
                    <a:pt x="66" y="207"/>
                  </a:cubicBezTo>
                  <a:cubicBezTo>
                    <a:pt x="66" y="206"/>
                    <a:pt x="66" y="206"/>
                    <a:pt x="67" y="206"/>
                  </a:cubicBezTo>
                  <a:moveTo>
                    <a:pt x="70" y="202"/>
                  </a:moveTo>
                  <a:cubicBezTo>
                    <a:pt x="71" y="201"/>
                    <a:pt x="72" y="200"/>
                    <a:pt x="73" y="199"/>
                  </a:cubicBezTo>
                  <a:cubicBezTo>
                    <a:pt x="76" y="196"/>
                    <a:pt x="79" y="194"/>
                    <a:pt x="82" y="191"/>
                  </a:cubicBezTo>
                  <a:cubicBezTo>
                    <a:pt x="82" y="195"/>
                    <a:pt x="81" y="199"/>
                    <a:pt x="81" y="202"/>
                  </a:cubicBezTo>
                  <a:cubicBezTo>
                    <a:pt x="77" y="204"/>
                    <a:pt x="74" y="206"/>
                    <a:pt x="70" y="208"/>
                  </a:cubicBezTo>
                  <a:cubicBezTo>
                    <a:pt x="70" y="206"/>
                    <a:pt x="70" y="204"/>
                    <a:pt x="70" y="202"/>
                  </a:cubicBezTo>
                  <a:moveTo>
                    <a:pt x="86" y="188"/>
                  </a:moveTo>
                  <a:cubicBezTo>
                    <a:pt x="89" y="185"/>
                    <a:pt x="92" y="182"/>
                    <a:pt x="96" y="179"/>
                  </a:cubicBezTo>
                  <a:cubicBezTo>
                    <a:pt x="97" y="179"/>
                    <a:pt x="98" y="179"/>
                    <a:pt x="100" y="179"/>
                  </a:cubicBezTo>
                  <a:cubicBezTo>
                    <a:pt x="100" y="183"/>
                    <a:pt x="99" y="188"/>
                    <a:pt x="99" y="193"/>
                  </a:cubicBezTo>
                  <a:cubicBezTo>
                    <a:pt x="94" y="196"/>
                    <a:pt x="89" y="198"/>
                    <a:pt x="84" y="201"/>
                  </a:cubicBezTo>
                  <a:cubicBezTo>
                    <a:pt x="85" y="196"/>
                    <a:pt x="85" y="192"/>
                    <a:pt x="86" y="188"/>
                  </a:cubicBezTo>
                  <a:moveTo>
                    <a:pt x="108" y="209"/>
                  </a:moveTo>
                  <a:cubicBezTo>
                    <a:pt x="111" y="206"/>
                    <a:pt x="114" y="203"/>
                    <a:pt x="118" y="201"/>
                  </a:cubicBezTo>
                  <a:cubicBezTo>
                    <a:pt x="117" y="205"/>
                    <a:pt x="117" y="210"/>
                    <a:pt x="116" y="214"/>
                  </a:cubicBezTo>
                  <a:cubicBezTo>
                    <a:pt x="110" y="216"/>
                    <a:pt x="104" y="219"/>
                    <a:pt x="99" y="223"/>
                  </a:cubicBezTo>
                  <a:cubicBezTo>
                    <a:pt x="99" y="221"/>
                    <a:pt x="99" y="219"/>
                    <a:pt x="99" y="218"/>
                  </a:cubicBezTo>
                  <a:cubicBezTo>
                    <a:pt x="102" y="215"/>
                    <a:pt x="106" y="213"/>
                    <a:pt x="108" y="209"/>
                  </a:cubicBezTo>
                  <a:moveTo>
                    <a:pt x="118" y="234"/>
                  </a:moveTo>
                  <a:cubicBezTo>
                    <a:pt x="118" y="233"/>
                    <a:pt x="119" y="231"/>
                    <a:pt x="119" y="230"/>
                  </a:cubicBezTo>
                  <a:cubicBezTo>
                    <a:pt x="123" y="228"/>
                    <a:pt x="128" y="227"/>
                    <a:pt x="132" y="225"/>
                  </a:cubicBezTo>
                  <a:cubicBezTo>
                    <a:pt x="132" y="226"/>
                    <a:pt x="132" y="226"/>
                    <a:pt x="132" y="226"/>
                  </a:cubicBezTo>
                  <a:cubicBezTo>
                    <a:pt x="128" y="235"/>
                    <a:pt x="129" y="243"/>
                    <a:pt x="128" y="252"/>
                  </a:cubicBezTo>
                  <a:cubicBezTo>
                    <a:pt x="124" y="259"/>
                    <a:pt x="118" y="265"/>
                    <a:pt x="115" y="272"/>
                  </a:cubicBezTo>
                  <a:cubicBezTo>
                    <a:pt x="116" y="260"/>
                    <a:pt x="117" y="247"/>
                    <a:pt x="118" y="234"/>
                  </a:cubicBezTo>
                  <a:moveTo>
                    <a:pt x="114" y="300"/>
                  </a:moveTo>
                  <a:cubicBezTo>
                    <a:pt x="114" y="300"/>
                    <a:pt x="114" y="300"/>
                    <a:pt x="114" y="300"/>
                  </a:cubicBezTo>
                  <a:cubicBezTo>
                    <a:pt x="114" y="298"/>
                    <a:pt x="114" y="294"/>
                    <a:pt x="114" y="292"/>
                  </a:cubicBezTo>
                  <a:cubicBezTo>
                    <a:pt x="114" y="289"/>
                    <a:pt x="114" y="286"/>
                    <a:pt x="114" y="282"/>
                  </a:cubicBezTo>
                  <a:cubicBezTo>
                    <a:pt x="116" y="276"/>
                    <a:pt x="119" y="270"/>
                    <a:pt x="123" y="265"/>
                  </a:cubicBezTo>
                  <a:cubicBezTo>
                    <a:pt x="124" y="263"/>
                    <a:pt x="125" y="261"/>
                    <a:pt x="126" y="260"/>
                  </a:cubicBezTo>
                  <a:cubicBezTo>
                    <a:pt x="126" y="261"/>
                    <a:pt x="126" y="262"/>
                    <a:pt x="126" y="263"/>
                  </a:cubicBezTo>
                  <a:cubicBezTo>
                    <a:pt x="125" y="275"/>
                    <a:pt x="124" y="286"/>
                    <a:pt x="124" y="298"/>
                  </a:cubicBezTo>
                  <a:cubicBezTo>
                    <a:pt x="124" y="305"/>
                    <a:pt x="123" y="312"/>
                    <a:pt x="123" y="319"/>
                  </a:cubicBezTo>
                  <a:cubicBezTo>
                    <a:pt x="120" y="313"/>
                    <a:pt x="117" y="307"/>
                    <a:pt x="114" y="301"/>
                  </a:cubicBezTo>
                  <a:cubicBezTo>
                    <a:pt x="114" y="300"/>
                    <a:pt x="114" y="300"/>
                    <a:pt x="114" y="300"/>
                  </a:cubicBezTo>
                  <a:moveTo>
                    <a:pt x="20" y="49"/>
                  </a:moveTo>
                  <a:cubicBezTo>
                    <a:pt x="21" y="45"/>
                    <a:pt x="22" y="41"/>
                    <a:pt x="25" y="38"/>
                  </a:cubicBezTo>
                  <a:cubicBezTo>
                    <a:pt x="27" y="36"/>
                    <a:pt x="29" y="34"/>
                    <a:pt x="31" y="32"/>
                  </a:cubicBezTo>
                  <a:cubicBezTo>
                    <a:pt x="31" y="32"/>
                    <a:pt x="31" y="33"/>
                    <a:pt x="31" y="33"/>
                  </a:cubicBezTo>
                  <a:cubicBezTo>
                    <a:pt x="28" y="47"/>
                    <a:pt x="24" y="61"/>
                    <a:pt x="22" y="75"/>
                  </a:cubicBezTo>
                  <a:cubicBezTo>
                    <a:pt x="21" y="76"/>
                    <a:pt x="20" y="80"/>
                    <a:pt x="20" y="85"/>
                  </a:cubicBezTo>
                  <a:cubicBezTo>
                    <a:pt x="18" y="73"/>
                    <a:pt x="19" y="61"/>
                    <a:pt x="20" y="49"/>
                  </a:cubicBezTo>
                  <a:moveTo>
                    <a:pt x="24" y="101"/>
                  </a:moveTo>
                  <a:cubicBezTo>
                    <a:pt x="24" y="100"/>
                    <a:pt x="23" y="99"/>
                    <a:pt x="23" y="98"/>
                  </a:cubicBezTo>
                  <a:cubicBezTo>
                    <a:pt x="24" y="98"/>
                    <a:pt x="25" y="97"/>
                    <a:pt x="24" y="96"/>
                  </a:cubicBezTo>
                  <a:cubicBezTo>
                    <a:pt x="20" y="88"/>
                    <a:pt x="24" y="78"/>
                    <a:pt x="26" y="69"/>
                  </a:cubicBezTo>
                  <a:cubicBezTo>
                    <a:pt x="28" y="57"/>
                    <a:pt x="31" y="45"/>
                    <a:pt x="33" y="33"/>
                  </a:cubicBezTo>
                  <a:cubicBezTo>
                    <a:pt x="33" y="32"/>
                    <a:pt x="32" y="32"/>
                    <a:pt x="32" y="32"/>
                  </a:cubicBezTo>
                  <a:cubicBezTo>
                    <a:pt x="43" y="22"/>
                    <a:pt x="56" y="14"/>
                    <a:pt x="72" y="9"/>
                  </a:cubicBezTo>
                  <a:cubicBezTo>
                    <a:pt x="76" y="8"/>
                    <a:pt x="80" y="8"/>
                    <a:pt x="84" y="8"/>
                  </a:cubicBezTo>
                  <a:cubicBezTo>
                    <a:pt x="104" y="10"/>
                    <a:pt x="122" y="18"/>
                    <a:pt x="136" y="30"/>
                  </a:cubicBezTo>
                  <a:cubicBezTo>
                    <a:pt x="145" y="38"/>
                    <a:pt x="151" y="50"/>
                    <a:pt x="157" y="60"/>
                  </a:cubicBezTo>
                  <a:cubicBezTo>
                    <a:pt x="161" y="67"/>
                    <a:pt x="165" y="73"/>
                    <a:pt x="167" y="80"/>
                  </a:cubicBezTo>
                  <a:cubicBezTo>
                    <a:pt x="171" y="89"/>
                    <a:pt x="174" y="99"/>
                    <a:pt x="177" y="108"/>
                  </a:cubicBezTo>
                  <a:cubicBezTo>
                    <a:pt x="178" y="112"/>
                    <a:pt x="179" y="116"/>
                    <a:pt x="181" y="121"/>
                  </a:cubicBezTo>
                  <a:cubicBezTo>
                    <a:pt x="159" y="134"/>
                    <a:pt x="138" y="146"/>
                    <a:pt x="117" y="159"/>
                  </a:cubicBezTo>
                  <a:cubicBezTo>
                    <a:pt x="117" y="158"/>
                    <a:pt x="116" y="157"/>
                    <a:pt x="115" y="158"/>
                  </a:cubicBezTo>
                  <a:cubicBezTo>
                    <a:pt x="114" y="159"/>
                    <a:pt x="112" y="161"/>
                    <a:pt x="110" y="162"/>
                  </a:cubicBezTo>
                  <a:cubicBezTo>
                    <a:pt x="108" y="164"/>
                    <a:pt x="106" y="165"/>
                    <a:pt x="103" y="166"/>
                  </a:cubicBezTo>
                  <a:cubicBezTo>
                    <a:pt x="103" y="161"/>
                    <a:pt x="103" y="156"/>
                    <a:pt x="103" y="151"/>
                  </a:cubicBezTo>
                  <a:cubicBezTo>
                    <a:pt x="103" y="150"/>
                    <a:pt x="101" y="150"/>
                    <a:pt x="101" y="151"/>
                  </a:cubicBezTo>
                  <a:cubicBezTo>
                    <a:pt x="101" y="156"/>
                    <a:pt x="101" y="161"/>
                    <a:pt x="101" y="167"/>
                  </a:cubicBezTo>
                  <a:cubicBezTo>
                    <a:pt x="96" y="168"/>
                    <a:pt x="92" y="169"/>
                    <a:pt x="88" y="170"/>
                  </a:cubicBezTo>
                  <a:cubicBezTo>
                    <a:pt x="89" y="161"/>
                    <a:pt x="90" y="152"/>
                    <a:pt x="90" y="143"/>
                  </a:cubicBezTo>
                  <a:cubicBezTo>
                    <a:pt x="92" y="141"/>
                    <a:pt x="94" y="140"/>
                    <a:pt x="97" y="138"/>
                  </a:cubicBezTo>
                  <a:cubicBezTo>
                    <a:pt x="98" y="137"/>
                    <a:pt x="97" y="135"/>
                    <a:pt x="95" y="136"/>
                  </a:cubicBezTo>
                  <a:cubicBezTo>
                    <a:pt x="94" y="137"/>
                    <a:pt x="92" y="138"/>
                    <a:pt x="91" y="139"/>
                  </a:cubicBezTo>
                  <a:cubicBezTo>
                    <a:pt x="91" y="131"/>
                    <a:pt x="91" y="122"/>
                    <a:pt x="91" y="113"/>
                  </a:cubicBezTo>
                  <a:cubicBezTo>
                    <a:pt x="91" y="112"/>
                    <a:pt x="89" y="112"/>
                    <a:pt x="89" y="113"/>
                  </a:cubicBezTo>
                  <a:cubicBezTo>
                    <a:pt x="89" y="123"/>
                    <a:pt x="89" y="132"/>
                    <a:pt x="88" y="142"/>
                  </a:cubicBezTo>
                  <a:cubicBezTo>
                    <a:pt x="86" y="144"/>
                    <a:pt x="85" y="145"/>
                    <a:pt x="83" y="147"/>
                  </a:cubicBezTo>
                  <a:cubicBezTo>
                    <a:pt x="80" y="151"/>
                    <a:pt x="76" y="155"/>
                    <a:pt x="73" y="159"/>
                  </a:cubicBezTo>
                  <a:cubicBezTo>
                    <a:pt x="73" y="153"/>
                    <a:pt x="73" y="147"/>
                    <a:pt x="74" y="141"/>
                  </a:cubicBezTo>
                  <a:cubicBezTo>
                    <a:pt x="74" y="130"/>
                    <a:pt x="75" y="118"/>
                    <a:pt x="77" y="107"/>
                  </a:cubicBezTo>
                  <a:cubicBezTo>
                    <a:pt x="77" y="101"/>
                    <a:pt x="78" y="95"/>
                    <a:pt x="79" y="90"/>
                  </a:cubicBezTo>
                  <a:cubicBezTo>
                    <a:pt x="79" y="84"/>
                    <a:pt x="77" y="77"/>
                    <a:pt x="81" y="71"/>
                  </a:cubicBezTo>
                  <a:cubicBezTo>
                    <a:pt x="81" y="71"/>
                    <a:pt x="80" y="70"/>
                    <a:pt x="79" y="71"/>
                  </a:cubicBezTo>
                  <a:cubicBezTo>
                    <a:pt x="77" y="73"/>
                    <a:pt x="77" y="75"/>
                    <a:pt x="77" y="79"/>
                  </a:cubicBezTo>
                  <a:cubicBezTo>
                    <a:pt x="76" y="86"/>
                    <a:pt x="76" y="93"/>
                    <a:pt x="75" y="100"/>
                  </a:cubicBezTo>
                  <a:cubicBezTo>
                    <a:pt x="73" y="111"/>
                    <a:pt x="73" y="123"/>
                    <a:pt x="71" y="134"/>
                  </a:cubicBezTo>
                  <a:cubicBezTo>
                    <a:pt x="70" y="143"/>
                    <a:pt x="70" y="152"/>
                    <a:pt x="70" y="162"/>
                  </a:cubicBezTo>
                  <a:cubicBezTo>
                    <a:pt x="68" y="163"/>
                    <a:pt x="67" y="165"/>
                    <a:pt x="65" y="167"/>
                  </a:cubicBezTo>
                  <a:cubicBezTo>
                    <a:pt x="63" y="169"/>
                    <a:pt x="62" y="171"/>
                    <a:pt x="60" y="172"/>
                  </a:cubicBezTo>
                  <a:cubicBezTo>
                    <a:pt x="60" y="172"/>
                    <a:pt x="60" y="173"/>
                    <a:pt x="60" y="173"/>
                  </a:cubicBezTo>
                  <a:cubicBezTo>
                    <a:pt x="60" y="173"/>
                    <a:pt x="60" y="173"/>
                    <a:pt x="60" y="173"/>
                  </a:cubicBezTo>
                  <a:cubicBezTo>
                    <a:pt x="60" y="174"/>
                    <a:pt x="58" y="175"/>
                    <a:pt x="57" y="176"/>
                  </a:cubicBezTo>
                  <a:cubicBezTo>
                    <a:pt x="57" y="174"/>
                    <a:pt x="58" y="171"/>
                    <a:pt x="58" y="170"/>
                  </a:cubicBezTo>
                  <a:cubicBezTo>
                    <a:pt x="58" y="158"/>
                    <a:pt x="60" y="148"/>
                    <a:pt x="61" y="137"/>
                  </a:cubicBezTo>
                  <a:cubicBezTo>
                    <a:pt x="62" y="135"/>
                    <a:pt x="62" y="133"/>
                    <a:pt x="62" y="131"/>
                  </a:cubicBezTo>
                  <a:cubicBezTo>
                    <a:pt x="65" y="127"/>
                    <a:pt x="68" y="122"/>
                    <a:pt x="71" y="118"/>
                  </a:cubicBezTo>
                  <a:cubicBezTo>
                    <a:pt x="72" y="116"/>
                    <a:pt x="70" y="115"/>
                    <a:pt x="69" y="116"/>
                  </a:cubicBezTo>
                  <a:cubicBezTo>
                    <a:pt x="67" y="119"/>
                    <a:pt x="65" y="122"/>
                    <a:pt x="63" y="125"/>
                  </a:cubicBezTo>
                  <a:cubicBezTo>
                    <a:pt x="64" y="107"/>
                    <a:pt x="66" y="90"/>
                    <a:pt x="65" y="73"/>
                  </a:cubicBezTo>
                  <a:cubicBezTo>
                    <a:pt x="65" y="72"/>
                    <a:pt x="63" y="72"/>
                    <a:pt x="63" y="73"/>
                  </a:cubicBezTo>
                  <a:cubicBezTo>
                    <a:pt x="62" y="92"/>
                    <a:pt x="61" y="111"/>
                    <a:pt x="59" y="130"/>
                  </a:cubicBezTo>
                  <a:cubicBezTo>
                    <a:pt x="58" y="130"/>
                    <a:pt x="57" y="131"/>
                    <a:pt x="57" y="132"/>
                  </a:cubicBezTo>
                  <a:cubicBezTo>
                    <a:pt x="54" y="136"/>
                    <a:pt x="51" y="141"/>
                    <a:pt x="48" y="145"/>
                  </a:cubicBezTo>
                  <a:cubicBezTo>
                    <a:pt x="49" y="132"/>
                    <a:pt x="49" y="119"/>
                    <a:pt x="50" y="107"/>
                  </a:cubicBezTo>
                  <a:cubicBezTo>
                    <a:pt x="52" y="87"/>
                    <a:pt x="56" y="67"/>
                    <a:pt x="55" y="47"/>
                  </a:cubicBezTo>
                  <a:cubicBezTo>
                    <a:pt x="55" y="46"/>
                    <a:pt x="53" y="46"/>
                    <a:pt x="53" y="47"/>
                  </a:cubicBezTo>
                  <a:cubicBezTo>
                    <a:pt x="51" y="81"/>
                    <a:pt x="44" y="116"/>
                    <a:pt x="44" y="150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2" y="147"/>
                    <a:pt x="40" y="142"/>
                    <a:pt x="39" y="138"/>
                  </a:cubicBezTo>
                  <a:cubicBezTo>
                    <a:pt x="39" y="136"/>
                    <a:pt x="39" y="135"/>
                    <a:pt x="39" y="133"/>
                  </a:cubicBezTo>
                  <a:cubicBezTo>
                    <a:pt x="38" y="132"/>
                    <a:pt x="37" y="132"/>
                    <a:pt x="37" y="133"/>
                  </a:cubicBezTo>
                  <a:cubicBezTo>
                    <a:pt x="38" y="134"/>
                    <a:pt x="38" y="135"/>
                    <a:pt x="37" y="135"/>
                  </a:cubicBezTo>
                  <a:cubicBezTo>
                    <a:pt x="37" y="134"/>
                    <a:pt x="37" y="134"/>
                    <a:pt x="37" y="134"/>
                  </a:cubicBezTo>
                  <a:cubicBezTo>
                    <a:pt x="37" y="134"/>
                    <a:pt x="37" y="134"/>
                    <a:pt x="37" y="133"/>
                  </a:cubicBezTo>
                  <a:cubicBezTo>
                    <a:pt x="37" y="130"/>
                    <a:pt x="37" y="128"/>
                    <a:pt x="38" y="125"/>
                  </a:cubicBezTo>
                  <a:cubicBezTo>
                    <a:pt x="38" y="122"/>
                    <a:pt x="39" y="119"/>
                    <a:pt x="39" y="116"/>
                  </a:cubicBezTo>
                  <a:cubicBezTo>
                    <a:pt x="40" y="105"/>
                    <a:pt x="41" y="95"/>
                    <a:pt x="43" y="84"/>
                  </a:cubicBezTo>
                  <a:cubicBezTo>
                    <a:pt x="46" y="66"/>
                    <a:pt x="47" y="48"/>
                    <a:pt x="47" y="29"/>
                  </a:cubicBezTo>
                  <a:cubicBezTo>
                    <a:pt x="47" y="28"/>
                    <a:pt x="45" y="28"/>
                    <a:pt x="45" y="29"/>
                  </a:cubicBezTo>
                  <a:cubicBezTo>
                    <a:pt x="45" y="51"/>
                    <a:pt x="42" y="71"/>
                    <a:pt x="39" y="93"/>
                  </a:cubicBezTo>
                  <a:cubicBezTo>
                    <a:pt x="37" y="101"/>
                    <a:pt x="37" y="110"/>
                    <a:pt x="36" y="118"/>
                  </a:cubicBezTo>
                  <a:cubicBezTo>
                    <a:pt x="36" y="122"/>
                    <a:pt x="35" y="125"/>
                    <a:pt x="35" y="128"/>
                  </a:cubicBezTo>
                  <a:cubicBezTo>
                    <a:pt x="31" y="119"/>
                    <a:pt x="27" y="110"/>
                    <a:pt x="24" y="101"/>
                  </a:cubicBezTo>
                  <a:moveTo>
                    <a:pt x="79" y="218"/>
                  </a:moveTo>
                  <a:cubicBezTo>
                    <a:pt x="79" y="219"/>
                    <a:pt x="79" y="220"/>
                    <a:pt x="79" y="221"/>
                  </a:cubicBezTo>
                  <a:cubicBezTo>
                    <a:pt x="78" y="225"/>
                    <a:pt x="78" y="228"/>
                    <a:pt x="78" y="231"/>
                  </a:cubicBezTo>
                  <a:cubicBezTo>
                    <a:pt x="76" y="232"/>
                    <a:pt x="75" y="232"/>
                    <a:pt x="75" y="231"/>
                  </a:cubicBezTo>
                  <a:cubicBezTo>
                    <a:pt x="75" y="231"/>
                    <a:pt x="74" y="230"/>
                    <a:pt x="74" y="230"/>
                  </a:cubicBezTo>
                  <a:cubicBezTo>
                    <a:pt x="73" y="228"/>
                    <a:pt x="73" y="226"/>
                    <a:pt x="72" y="222"/>
                  </a:cubicBezTo>
                  <a:cubicBezTo>
                    <a:pt x="74" y="221"/>
                    <a:pt x="76" y="219"/>
                    <a:pt x="79" y="218"/>
                  </a:cubicBezTo>
                  <a:moveTo>
                    <a:pt x="78" y="235"/>
                  </a:moveTo>
                  <a:cubicBezTo>
                    <a:pt x="78" y="235"/>
                    <a:pt x="78" y="235"/>
                    <a:pt x="78" y="234"/>
                  </a:cubicBezTo>
                  <a:cubicBezTo>
                    <a:pt x="79" y="235"/>
                    <a:pt x="79" y="235"/>
                    <a:pt x="79" y="236"/>
                  </a:cubicBezTo>
                  <a:cubicBezTo>
                    <a:pt x="78" y="236"/>
                    <a:pt x="78" y="235"/>
                    <a:pt x="78" y="235"/>
                  </a:cubicBezTo>
                  <a:moveTo>
                    <a:pt x="85" y="240"/>
                  </a:moveTo>
                  <a:cubicBezTo>
                    <a:pt x="84" y="240"/>
                    <a:pt x="84" y="240"/>
                    <a:pt x="84" y="240"/>
                  </a:cubicBezTo>
                  <a:cubicBezTo>
                    <a:pt x="85" y="237"/>
                    <a:pt x="86" y="234"/>
                    <a:pt x="87" y="231"/>
                  </a:cubicBezTo>
                  <a:cubicBezTo>
                    <a:pt x="87" y="230"/>
                    <a:pt x="86" y="230"/>
                    <a:pt x="85" y="231"/>
                  </a:cubicBezTo>
                  <a:cubicBezTo>
                    <a:pt x="85" y="232"/>
                    <a:pt x="85" y="234"/>
                    <a:pt x="84" y="235"/>
                  </a:cubicBezTo>
                  <a:cubicBezTo>
                    <a:pt x="83" y="238"/>
                    <a:pt x="84" y="239"/>
                    <a:pt x="82" y="236"/>
                  </a:cubicBezTo>
                  <a:cubicBezTo>
                    <a:pt x="81" y="235"/>
                    <a:pt x="81" y="234"/>
                    <a:pt x="81" y="233"/>
                  </a:cubicBezTo>
                  <a:cubicBezTo>
                    <a:pt x="84" y="231"/>
                    <a:pt x="87" y="229"/>
                    <a:pt x="90" y="226"/>
                  </a:cubicBezTo>
                  <a:cubicBezTo>
                    <a:pt x="92" y="224"/>
                    <a:pt x="94" y="222"/>
                    <a:pt x="96" y="221"/>
                  </a:cubicBezTo>
                  <a:cubicBezTo>
                    <a:pt x="95" y="222"/>
                    <a:pt x="95" y="224"/>
                    <a:pt x="95" y="225"/>
                  </a:cubicBezTo>
                  <a:cubicBezTo>
                    <a:pt x="91" y="229"/>
                    <a:pt x="87" y="234"/>
                    <a:pt x="85" y="240"/>
                  </a:cubicBezTo>
                  <a:moveTo>
                    <a:pt x="99" y="266"/>
                  </a:moveTo>
                  <a:cubicBezTo>
                    <a:pt x="99" y="266"/>
                    <a:pt x="99" y="266"/>
                    <a:pt x="99" y="265"/>
                  </a:cubicBezTo>
                  <a:cubicBezTo>
                    <a:pt x="99" y="263"/>
                    <a:pt x="99" y="261"/>
                    <a:pt x="98" y="259"/>
                  </a:cubicBezTo>
                  <a:cubicBezTo>
                    <a:pt x="98" y="258"/>
                    <a:pt x="98" y="258"/>
                    <a:pt x="98" y="259"/>
                  </a:cubicBezTo>
                  <a:cubicBezTo>
                    <a:pt x="98" y="259"/>
                    <a:pt x="98" y="260"/>
                    <a:pt x="98" y="260"/>
                  </a:cubicBezTo>
                  <a:cubicBezTo>
                    <a:pt x="97" y="259"/>
                    <a:pt x="97" y="259"/>
                    <a:pt x="97" y="258"/>
                  </a:cubicBezTo>
                  <a:cubicBezTo>
                    <a:pt x="97" y="257"/>
                    <a:pt x="97" y="256"/>
                    <a:pt x="97" y="256"/>
                  </a:cubicBezTo>
                  <a:cubicBezTo>
                    <a:pt x="97" y="253"/>
                    <a:pt x="97" y="251"/>
                    <a:pt x="98" y="248"/>
                  </a:cubicBezTo>
                  <a:cubicBezTo>
                    <a:pt x="99" y="241"/>
                    <a:pt x="105" y="235"/>
                    <a:pt x="114" y="231"/>
                  </a:cubicBezTo>
                  <a:cubicBezTo>
                    <a:pt x="114" y="232"/>
                    <a:pt x="114" y="233"/>
                    <a:pt x="114" y="234"/>
                  </a:cubicBezTo>
                  <a:cubicBezTo>
                    <a:pt x="113" y="251"/>
                    <a:pt x="110" y="268"/>
                    <a:pt x="110" y="286"/>
                  </a:cubicBezTo>
                  <a:cubicBezTo>
                    <a:pt x="109" y="287"/>
                    <a:pt x="109" y="288"/>
                    <a:pt x="109" y="289"/>
                  </a:cubicBezTo>
                  <a:cubicBezTo>
                    <a:pt x="109" y="289"/>
                    <a:pt x="109" y="289"/>
                    <a:pt x="110" y="290"/>
                  </a:cubicBezTo>
                  <a:cubicBezTo>
                    <a:pt x="110" y="290"/>
                    <a:pt x="110" y="290"/>
                    <a:pt x="110" y="291"/>
                  </a:cubicBezTo>
                  <a:cubicBezTo>
                    <a:pt x="108" y="287"/>
                    <a:pt x="106" y="284"/>
                    <a:pt x="105" y="281"/>
                  </a:cubicBezTo>
                  <a:cubicBezTo>
                    <a:pt x="103" y="276"/>
                    <a:pt x="101" y="271"/>
                    <a:pt x="99" y="266"/>
                  </a:cubicBezTo>
                  <a:moveTo>
                    <a:pt x="138" y="352"/>
                  </a:moveTo>
                  <a:cubicBezTo>
                    <a:pt x="139" y="352"/>
                    <a:pt x="139" y="351"/>
                    <a:pt x="139" y="350"/>
                  </a:cubicBezTo>
                  <a:cubicBezTo>
                    <a:pt x="140" y="345"/>
                    <a:pt x="140" y="339"/>
                    <a:pt x="140" y="333"/>
                  </a:cubicBezTo>
                  <a:cubicBezTo>
                    <a:pt x="140" y="333"/>
                    <a:pt x="140" y="334"/>
                    <a:pt x="140" y="334"/>
                  </a:cubicBezTo>
                  <a:cubicBezTo>
                    <a:pt x="141" y="334"/>
                    <a:pt x="141" y="334"/>
                    <a:pt x="142" y="334"/>
                  </a:cubicBezTo>
                  <a:cubicBezTo>
                    <a:pt x="143" y="334"/>
                    <a:pt x="143" y="333"/>
                    <a:pt x="142" y="332"/>
                  </a:cubicBezTo>
                  <a:cubicBezTo>
                    <a:pt x="142" y="332"/>
                    <a:pt x="149" y="322"/>
                    <a:pt x="150" y="320"/>
                  </a:cubicBezTo>
                  <a:cubicBezTo>
                    <a:pt x="151" y="319"/>
                    <a:pt x="152" y="318"/>
                    <a:pt x="152" y="316"/>
                  </a:cubicBezTo>
                  <a:cubicBezTo>
                    <a:pt x="151" y="328"/>
                    <a:pt x="149" y="339"/>
                    <a:pt x="149" y="351"/>
                  </a:cubicBezTo>
                  <a:cubicBezTo>
                    <a:pt x="148" y="359"/>
                    <a:pt x="147" y="366"/>
                    <a:pt x="148" y="373"/>
                  </a:cubicBezTo>
                  <a:cubicBezTo>
                    <a:pt x="147" y="371"/>
                    <a:pt x="146" y="368"/>
                    <a:pt x="145" y="366"/>
                  </a:cubicBezTo>
                  <a:cubicBezTo>
                    <a:pt x="142" y="361"/>
                    <a:pt x="140" y="357"/>
                    <a:pt x="138" y="352"/>
                  </a:cubicBezTo>
                  <a:moveTo>
                    <a:pt x="403" y="890"/>
                  </a:moveTo>
                  <a:cubicBezTo>
                    <a:pt x="404" y="883"/>
                    <a:pt x="404" y="876"/>
                    <a:pt x="404" y="869"/>
                  </a:cubicBezTo>
                  <a:cubicBezTo>
                    <a:pt x="405" y="862"/>
                    <a:pt x="407" y="854"/>
                    <a:pt x="408" y="846"/>
                  </a:cubicBezTo>
                  <a:cubicBezTo>
                    <a:pt x="409" y="831"/>
                    <a:pt x="407" y="814"/>
                    <a:pt x="407" y="799"/>
                  </a:cubicBezTo>
                  <a:cubicBezTo>
                    <a:pt x="406" y="798"/>
                    <a:pt x="406" y="798"/>
                    <a:pt x="405" y="799"/>
                  </a:cubicBezTo>
                  <a:cubicBezTo>
                    <a:pt x="404" y="815"/>
                    <a:pt x="407" y="832"/>
                    <a:pt x="405" y="849"/>
                  </a:cubicBezTo>
                  <a:cubicBezTo>
                    <a:pt x="404" y="856"/>
                    <a:pt x="402" y="864"/>
                    <a:pt x="401" y="871"/>
                  </a:cubicBezTo>
                  <a:cubicBezTo>
                    <a:pt x="401" y="873"/>
                    <a:pt x="400" y="883"/>
                    <a:pt x="400" y="889"/>
                  </a:cubicBezTo>
                  <a:cubicBezTo>
                    <a:pt x="397" y="887"/>
                    <a:pt x="395" y="885"/>
                    <a:pt x="394" y="882"/>
                  </a:cubicBezTo>
                  <a:cubicBezTo>
                    <a:pt x="391" y="876"/>
                    <a:pt x="389" y="870"/>
                    <a:pt x="386" y="864"/>
                  </a:cubicBezTo>
                  <a:cubicBezTo>
                    <a:pt x="386" y="863"/>
                    <a:pt x="386" y="862"/>
                    <a:pt x="386" y="860"/>
                  </a:cubicBezTo>
                  <a:cubicBezTo>
                    <a:pt x="387" y="849"/>
                    <a:pt x="387" y="838"/>
                    <a:pt x="388" y="827"/>
                  </a:cubicBezTo>
                  <a:cubicBezTo>
                    <a:pt x="388" y="818"/>
                    <a:pt x="390" y="809"/>
                    <a:pt x="391" y="800"/>
                  </a:cubicBezTo>
                  <a:cubicBezTo>
                    <a:pt x="392" y="789"/>
                    <a:pt x="391" y="778"/>
                    <a:pt x="390" y="767"/>
                  </a:cubicBezTo>
                  <a:cubicBezTo>
                    <a:pt x="390" y="767"/>
                    <a:pt x="390" y="767"/>
                    <a:pt x="390" y="767"/>
                  </a:cubicBezTo>
                  <a:cubicBezTo>
                    <a:pt x="389" y="778"/>
                    <a:pt x="390" y="788"/>
                    <a:pt x="389" y="799"/>
                  </a:cubicBezTo>
                  <a:cubicBezTo>
                    <a:pt x="388" y="808"/>
                    <a:pt x="385" y="818"/>
                    <a:pt x="384" y="827"/>
                  </a:cubicBezTo>
                  <a:cubicBezTo>
                    <a:pt x="384" y="838"/>
                    <a:pt x="384" y="848"/>
                    <a:pt x="383" y="858"/>
                  </a:cubicBezTo>
                  <a:cubicBezTo>
                    <a:pt x="381" y="853"/>
                    <a:pt x="378" y="848"/>
                    <a:pt x="376" y="843"/>
                  </a:cubicBezTo>
                  <a:cubicBezTo>
                    <a:pt x="377" y="824"/>
                    <a:pt x="376" y="806"/>
                    <a:pt x="378" y="787"/>
                  </a:cubicBezTo>
                  <a:cubicBezTo>
                    <a:pt x="379" y="776"/>
                    <a:pt x="380" y="764"/>
                    <a:pt x="382" y="753"/>
                  </a:cubicBezTo>
                  <a:cubicBezTo>
                    <a:pt x="383" y="745"/>
                    <a:pt x="385" y="738"/>
                    <a:pt x="381" y="730"/>
                  </a:cubicBezTo>
                  <a:cubicBezTo>
                    <a:pt x="380" y="729"/>
                    <a:pt x="378" y="730"/>
                    <a:pt x="379" y="732"/>
                  </a:cubicBezTo>
                  <a:cubicBezTo>
                    <a:pt x="383" y="740"/>
                    <a:pt x="379" y="754"/>
                    <a:pt x="378" y="763"/>
                  </a:cubicBezTo>
                  <a:cubicBezTo>
                    <a:pt x="377" y="774"/>
                    <a:pt x="376" y="784"/>
                    <a:pt x="375" y="794"/>
                  </a:cubicBezTo>
                  <a:cubicBezTo>
                    <a:pt x="373" y="808"/>
                    <a:pt x="372" y="821"/>
                    <a:pt x="372" y="835"/>
                  </a:cubicBezTo>
                  <a:cubicBezTo>
                    <a:pt x="370" y="831"/>
                    <a:pt x="368" y="827"/>
                    <a:pt x="367" y="823"/>
                  </a:cubicBezTo>
                  <a:cubicBezTo>
                    <a:pt x="365" y="820"/>
                    <a:pt x="364" y="817"/>
                    <a:pt x="362" y="814"/>
                  </a:cubicBezTo>
                  <a:cubicBezTo>
                    <a:pt x="362" y="807"/>
                    <a:pt x="363" y="801"/>
                    <a:pt x="363" y="794"/>
                  </a:cubicBezTo>
                  <a:cubicBezTo>
                    <a:pt x="365" y="783"/>
                    <a:pt x="365" y="772"/>
                    <a:pt x="366" y="760"/>
                  </a:cubicBezTo>
                  <a:cubicBezTo>
                    <a:pt x="366" y="748"/>
                    <a:pt x="368" y="736"/>
                    <a:pt x="369" y="724"/>
                  </a:cubicBezTo>
                  <a:cubicBezTo>
                    <a:pt x="370" y="713"/>
                    <a:pt x="367" y="703"/>
                    <a:pt x="367" y="693"/>
                  </a:cubicBezTo>
                  <a:cubicBezTo>
                    <a:pt x="367" y="691"/>
                    <a:pt x="365" y="691"/>
                    <a:pt x="365" y="693"/>
                  </a:cubicBezTo>
                  <a:cubicBezTo>
                    <a:pt x="365" y="703"/>
                    <a:pt x="368" y="713"/>
                    <a:pt x="366" y="724"/>
                  </a:cubicBezTo>
                  <a:cubicBezTo>
                    <a:pt x="365" y="736"/>
                    <a:pt x="363" y="748"/>
                    <a:pt x="362" y="760"/>
                  </a:cubicBezTo>
                  <a:cubicBezTo>
                    <a:pt x="362" y="775"/>
                    <a:pt x="359" y="791"/>
                    <a:pt x="358" y="806"/>
                  </a:cubicBezTo>
                  <a:cubicBezTo>
                    <a:pt x="355" y="800"/>
                    <a:pt x="352" y="793"/>
                    <a:pt x="349" y="787"/>
                  </a:cubicBezTo>
                  <a:cubicBezTo>
                    <a:pt x="350" y="770"/>
                    <a:pt x="352" y="753"/>
                    <a:pt x="352" y="735"/>
                  </a:cubicBezTo>
                  <a:cubicBezTo>
                    <a:pt x="351" y="715"/>
                    <a:pt x="354" y="693"/>
                    <a:pt x="348" y="673"/>
                  </a:cubicBezTo>
                  <a:cubicBezTo>
                    <a:pt x="348" y="672"/>
                    <a:pt x="348" y="673"/>
                    <a:pt x="348" y="673"/>
                  </a:cubicBezTo>
                  <a:cubicBezTo>
                    <a:pt x="351" y="695"/>
                    <a:pt x="349" y="717"/>
                    <a:pt x="348" y="739"/>
                  </a:cubicBezTo>
                  <a:cubicBezTo>
                    <a:pt x="348" y="752"/>
                    <a:pt x="347" y="766"/>
                    <a:pt x="346" y="779"/>
                  </a:cubicBezTo>
                  <a:cubicBezTo>
                    <a:pt x="341" y="769"/>
                    <a:pt x="336" y="759"/>
                    <a:pt x="331" y="749"/>
                  </a:cubicBezTo>
                  <a:cubicBezTo>
                    <a:pt x="332" y="732"/>
                    <a:pt x="333" y="715"/>
                    <a:pt x="336" y="699"/>
                  </a:cubicBezTo>
                  <a:cubicBezTo>
                    <a:pt x="339" y="676"/>
                    <a:pt x="339" y="652"/>
                    <a:pt x="339" y="629"/>
                  </a:cubicBezTo>
                  <a:cubicBezTo>
                    <a:pt x="339" y="627"/>
                    <a:pt x="337" y="627"/>
                    <a:pt x="337" y="629"/>
                  </a:cubicBezTo>
                  <a:cubicBezTo>
                    <a:pt x="337" y="655"/>
                    <a:pt x="335" y="680"/>
                    <a:pt x="331" y="705"/>
                  </a:cubicBezTo>
                  <a:cubicBezTo>
                    <a:pt x="329" y="715"/>
                    <a:pt x="329" y="726"/>
                    <a:pt x="329" y="736"/>
                  </a:cubicBezTo>
                  <a:cubicBezTo>
                    <a:pt x="328" y="738"/>
                    <a:pt x="328" y="741"/>
                    <a:pt x="328" y="743"/>
                  </a:cubicBezTo>
                  <a:cubicBezTo>
                    <a:pt x="327" y="740"/>
                    <a:pt x="325" y="737"/>
                    <a:pt x="324" y="734"/>
                  </a:cubicBezTo>
                  <a:cubicBezTo>
                    <a:pt x="323" y="732"/>
                    <a:pt x="322" y="729"/>
                    <a:pt x="320" y="727"/>
                  </a:cubicBezTo>
                  <a:cubicBezTo>
                    <a:pt x="321" y="709"/>
                    <a:pt x="321" y="690"/>
                    <a:pt x="322" y="672"/>
                  </a:cubicBezTo>
                  <a:cubicBezTo>
                    <a:pt x="324" y="649"/>
                    <a:pt x="329" y="626"/>
                    <a:pt x="329" y="603"/>
                  </a:cubicBezTo>
                  <a:cubicBezTo>
                    <a:pt x="329" y="601"/>
                    <a:pt x="327" y="601"/>
                    <a:pt x="327" y="603"/>
                  </a:cubicBezTo>
                  <a:cubicBezTo>
                    <a:pt x="326" y="626"/>
                    <a:pt x="321" y="649"/>
                    <a:pt x="319" y="672"/>
                  </a:cubicBezTo>
                  <a:cubicBezTo>
                    <a:pt x="317" y="687"/>
                    <a:pt x="316" y="703"/>
                    <a:pt x="316" y="718"/>
                  </a:cubicBezTo>
                  <a:cubicBezTo>
                    <a:pt x="315" y="718"/>
                    <a:pt x="315" y="717"/>
                    <a:pt x="315" y="717"/>
                  </a:cubicBezTo>
                  <a:cubicBezTo>
                    <a:pt x="307" y="701"/>
                    <a:pt x="299" y="686"/>
                    <a:pt x="292" y="670"/>
                  </a:cubicBezTo>
                  <a:cubicBezTo>
                    <a:pt x="292" y="664"/>
                    <a:pt x="293" y="657"/>
                    <a:pt x="293" y="651"/>
                  </a:cubicBezTo>
                  <a:cubicBezTo>
                    <a:pt x="295" y="635"/>
                    <a:pt x="296" y="619"/>
                    <a:pt x="297" y="604"/>
                  </a:cubicBezTo>
                  <a:cubicBezTo>
                    <a:pt x="298" y="592"/>
                    <a:pt x="298" y="580"/>
                    <a:pt x="298" y="568"/>
                  </a:cubicBezTo>
                  <a:cubicBezTo>
                    <a:pt x="298" y="563"/>
                    <a:pt x="297" y="556"/>
                    <a:pt x="292" y="554"/>
                  </a:cubicBezTo>
                  <a:cubicBezTo>
                    <a:pt x="291" y="554"/>
                    <a:pt x="291" y="555"/>
                    <a:pt x="292" y="556"/>
                  </a:cubicBezTo>
                  <a:cubicBezTo>
                    <a:pt x="298" y="560"/>
                    <a:pt x="295" y="577"/>
                    <a:pt x="295" y="583"/>
                  </a:cubicBezTo>
                  <a:cubicBezTo>
                    <a:pt x="294" y="595"/>
                    <a:pt x="294" y="607"/>
                    <a:pt x="293" y="619"/>
                  </a:cubicBezTo>
                  <a:cubicBezTo>
                    <a:pt x="291" y="631"/>
                    <a:pt x="291" y="643"/>
                    <a:pt x="289" y="655"/>
                  </a:cubicBezTo>
                  <a:cubicBezTo>
                    <a:pt x="289" y="658"/>
                    <a:pt x="289" y="661"/>
                    <a:pt x="288" y="663"/>
                  </a:cubicBezTo>
                  <a:cubicBezTo>
                    <a:pt x="284" y="655"/>
                    <a:pt x="280" y="647"/>
                    <a:pt x="277" y="639"/>
                  </a:cubicBezTo>
                  <a:cubicBezTo>
                    <a:pt x="276" y="637"/>
                    <a:pt x="276" y="636"/>
                    <a:pt x="276" y="634"/>
                  </a:cubicBezTo>
                  <a:cubicBezTo>
                    <a:pt x="275" y="627"/>
                    <a:pt x="276" y="620"/>
                    <a:pt x="276" y="613"/>
                  </a:cubicBezTo>
                  <a:cubicBezTo>
                    <a:pt x="277" y="596"/>
                    <a:pt x="278" y="579"/>
                    <a:pt x="277" y="562"/>
                  </a:cubicBezTo>
                  <a:cubicBezTo>
                    <a:pt x="277" y="551"/>
                    <a:pt x="280" y="540"/>
                    <a:pt x="280" y="529"/>
                  </a:cubicBezTo>
                  <a:cubicBezTo>
                    <a:pt x="280" y="526"/>
                    <a:pt x="281" y="518"/>
                    <a:pt x="276" y="516"/>
                  </a:cubicBezTo>
                  <a:cubicBezTo>
                    <a:pt x="275" y="516"/>
                    <a:pt x="275" y="517"/>
                    <a:pt x="276" y="518"/>
                  </a:cubicBezTo>
                  <a:cubicBezTo>
                    <a:pt x="280" y="520"/>
                    <a:pt x="277" y="535"/>
                    <a:pt x="277" y="539"/>
                  </a:cubicBezTo>
                  <a:cubicBezTo>
                    <a:pt x="275" y="551"/>
                    <a:pt x="274" y="563"/>
                    <a:pt x="274" y="575"/>
                  </a:cubicBezTo>
                  <a:cubicBezTo>
                    <a:pt x="274" y="589"/>
                    <a:pt x="273" y="603"/>
                    <a:pt x="273" y="617"/>
                  </a:cubicBezTo>
                  <a:cubicBezTo>
                    <a:pt x="272" y="620"/>
                    <a:pt x="272" y="624"/>
                    <a:pt x="272" y="628"/>
                  </a:cubicBezTo>
                  <a:cubicBezTo>
                    <a:pt x="272" y="627"/>
                    <a:pt x="271" y="625"/>
                    <a:pt x="270" y="624"/>
                  </a:cubicBezTo>
                  <a:cubicBezTo>
                    <a:pt x="267" y="616"/>
                    <a:pt x="264" y="608"/>
                    <a:pt x="260" y="601"/>
                  </a:cubicBezTo>
                  <a:cubicBezTo>
                    <a:pt x="261" y="593"/>
                    <a:pt x="262" y="584"/>
                    <a:pt x="263" y="576"/>
                  </a:cubicBezTo>
                  <a:cubicBezTo>
                    <a:pt x="264" y="563"/>
                    <a:pt x="265" y="550"/>
                    <a:pt x="265" y="538"/>
                  </a:cubicBezTo>
                  <a:cubicBezTo>
                    <a:pt x="265" y="525"/>
                    <a:pt x="267" y="512"/>
                    <a:pt x="267" y="499"/>
                  </a:cubicBezTo>
                  <a:cubicBezTo>
                    <a:pt x="267" y="497"/>
                    <a:pt x="265" y="497"/>
                    <a:pt x="265" y="499"/>
                  </a:cubicBezTo>
                  <a:cubicBezTo>
                    <a:pt x="265" y="522"/>
                    <a:pt x="262" y="545"/>
                    <a:pt x="260" y="567"/>
                  </a:cubicBezTo>
                  <a:cubicBezTo>
                    <a:pt x="260" y="576"/>
                    <a:pt x="258" y="586"/>
                    <a:pt x="257" y="595"/>
                  </a:cubicBezTo>
                  <a:cubicBezTo>
                    <a:pt x="254" y="589"/>
                    <a:pt x="251" y="583"/>
                    <a:pt x="248" y="578"/>
                  </a:cubicBezTo>
                  <a:cubicBezTo>
                    <a:pt x="249" y="566"/>
                    <a:pt x="252" y="554"/>
                    <a:pt x="253" y="542"/>
                  </a:cubicBezTo>
                  <a:cubicBezTo>
                    <a:pt x="257" y="520"/>
                    <a:pt x="257" y="499"/>
                    <a:pt x="257" y="477"/>
                  </a:cubicBezTo>
                  <a:cubicBezTo>
                    <a:pt x="257" y="475"/>
                    <a:pt x="255" y="475"/>
                    <a:pt x="255" y="477"/>
                  </a:cubicBezTo>
                  <a:cubicBezTo>
                    <a:pt x="254" y="504"/>
                    <a:pt x="252" y="531"/>
                    <a:pt x="247" y="558"/>
                  </a:cubicBezTo>
                  <a:cubicBezTo>
                    <a:pt x="246" y="563"/>
                    <a:pt x="246" y="567"/>
                    <a:pt x="245" y="572"/>
                  </a:cubicBezTo>
                  <a:cubicBezTo>
                    <a:pt x="243" y="568"/>
                    <a:pt x="241" y="564"/>
                    <a:pt x="239" y="561"/>
                  </a:cubicBezTo>
                  <a:cubicBezTo>
                    <a:pt x="239" y="559"/>
                    <a:pt x="239" y="558"/>
                    <a:pt x="239" y="557"/>
                  </a:cubicBezTo>
                  <a:cubicBezTo>
                    <a:pt x="238" y="556"/>
                    <a:pt x="237" y="556"/>
                    <a:pt x="237" y="557"/>
                  </a:cubicBezTo>
                  <a:cubicBezTo>
                    <a:pt x="237" y="557"/>
                    <a:pt x="237" y="558"/>
                    <a:pt x="238" y="558"/>
                  </a:cubicBezTo>
                  <a:cubicBezTo>
                    <a:pt x="236" y="556"/>
                    <a:pt x="235" y="553"/>
                    <a:pt x="234" y="551"/>
                  </a:cubicBezTo>
                  <a:cubicBezTo>
                    <a:pt x="234" y="550"/>
                    <a:pt x="234" y="548"/>
                    <a:pt x="234" y="547"/>
                  </a:cubicBezTo>
                  <a:cubicBezTo>
                    <a:pt x="235" y="534"/>
                    <a:pt x="238" y="521"/>
                    <a:pt x="239" y="507"/>
                  </a:cubicBezTo>
                  <a:cubicBezTo>
                    <a:pt x="241" y="493"/>
                    <a:pt x="243" y="478"/>
                    <a:pt x="246" y="464"/>
                  </a:cubicBezTo>
                  <a:cubicBezTo>
                    <a:pt x="247" y="453"/>
                    <a:pt x="251" y="442"/>
                    <a:pt x="248" y="431"/>
                  </a:cubicBezTo>
                  <a:cubicBezTo>
                    <a:pt x="248" y="431"/>
                    <a:pt x="248" y="431"/>
                    <a:pt x="248" y="431"/>
                  </a:cubicBezTo>
                  <a:cubicBezTo>
                    <a:pt x="247" y="431"/>
                    <a:pt x="247" y="431"/>
                    <a:pt x="246" y="431"/>
                  </a:cubicBezTo>
                  <a:cubicBezTo>
                    <a:pt x="245" y="431"/>
                    <a:pt x="245" y="431"/>
                    <a:pt x="246" y="431"/>
                  </a:cubicBezTo>
                  <a:cubicBezTo>
                    <a:pt x="252" y="433"/>
                    <a:pt x="242" y="471"/>
                    <a:pt x="241" y="476"/>
                  </a:cubicBezTo>
                  <a:cubicBezTo>
                    <a:pt x="238" y="489"/>
                    <a:pt x="236" y="502"/>
                    <a:pt x="235" y="515"/>
                  </a:cubicBezTo>
                  <a:cubicBezTo>
                    <a:pt x="234" y="525"/>
                    <a:pt x="232" y="535"/>
                    <a:pt x="231" y="546"/>
                  </a:cubicBezTo>
                  <a:cubicBezTo>
                    <a:pt x="227" y="538"/>
                    <a:pt x="223" y="531"/>
                    <a:pt x="219" y="523"/>
                  </a:cubicBezTo>
                  <a:cubicBezTo>
                    <a:pt x="219" y="522"/>
                    <a:pt x="219" y="521"/>
                    <a:pt x="219" y="520"/>
                  </a:cubicBezTo>
                  <a:cubicBezTo>
                    <a:pt x="222" y="510"/>
                    <a:pt x="222" y="499"/>
                    <a:pt x="223" y="488"/>
                  </a:cubicBezTo>
                  <a:cubicBezTo>
                    <a:pt x="224" y="477"/>
                    <a:pt x="226" y="466"/>
                    <a:pt x="227" y="455"/>
                  </a:cubicBezTo>
                  <a:cubicBezTo>
                    <a:pt x="228" y="443"/>
                    <a:pt x="227" y="431"/>
                    <a:pt x="227" y="419"/>
                  </a:cubicBezTo>
                  <a:cubicBezTo>
                    <a:pt x="227" y="418"/>
                    <a:pt x="225" y="418"/>
                    <a:pt x="225" y="419"/>
                  </a:cubicBezTo>
                  <a:cubicBezTo>
                    <a:pt x="225" y="429"/>
                    <a:pt x="225" y="439"/>
                    <a:pt x="224" y="449"/>
                  </a:cubicBezTo>
                  <a:cubicBezTo>
                    <a:pt x="224" y="460"/>
                    <a:pt x="222" y="470"/>
                    <a:pt x="221" y="481"/>
                  </a:cubicBezTo>
                  <a:cubicBezTo>
                    <a:pt x="219" y="492"/>
                    <a:pt x="219" y="503"/>
                    <a:pt x="217" y="514"/>
                  </a:cubicBezTo>
                  <a:cubicBezTo>
                    <a:pt x="217" y="516"/>
                    <a:pt x="217" y="517"/>
                    <a:pt x="216" y="519"/>
                  </a:cubicBezTo>
                  <a:cubicBezTo>
                    <a:pt x="213" y="512"/>
                    <a:pt x="209" y="505"/>
                    <a:pt x="206" y="498"/>
                  </a:cubicBezTo>
                  <a:cubicBezTo>
                    <a:pt x="205" y="497"/>
                    <a:pt x="205" y="497"/>
                    <a:pt x="205" y="496"/>
                  </a:cubicBezTo>
                  <a:cubicBezTo>
                    <a:pt x="206" y="478"/>
                    <a:pt x="205" y="459"/>
                    <a:pt x="207" y="441"/>
                  </a:cubicBezTo>
                  <a:cubicBezTo>
                    <a:pt x="208" y="427"/>
                    <a:pt x="207" y="412"/>
                    <a:pt x="209" y="398"/>
                  </a:cubicBezTo>
                  <a:cubicBezTo>
                    <a:pt x="210" y="388"/>
                    <a:pt x="211" y="377"/>
                    <a:pt x="211" y="367"/>
                  </a:cubicBezTo>
                  <a:cubicBezTo>
                    <a:pt x="211" y="366"/>
                    <a:pt x="209" y="366"/>
                    <a:pt x="209" y="367"/>
                  </a:cubicBezTo>
                  <a:cubicBezTo>
                    <a:pt x="209" y="379"/>
                    <a:pt x="206" y="392"/>
                    <a:pt x="205" y="404"/>
                  </a:cubicBezTo>
                  <a:cubicBezTo>
                    <a:pt x="203" y="416"/>
                    <a:pt x="205" y="428"/>
                    <a:pt x="203" y="441"/>
                  </a:cubicBezTo>
                  <a:cubicBezTo>
                    <a:pt x="202" y="453"/>
                    <a:pt x="202" y="466"/>
                    <a:pt x="202" y="478"/>
                  </a:cubicBezTo>
                  <a:cubicBezTo>
                    <a:pt x="202" y="482"/>
                    <a:pt x="202" y="486"/>
                    <a:pt x="202" y="490"/>
                  </a:cubicBezTo>
                  <a:cubicBezTo>
                    <a:pt x="196" y="479"/>
                    <a:pt x="191" y="468"/>
                    <a:pt x="186" y="456"/>
                  </a:cubicBezTo>
                  <a:cubicBezTo>
                    <a:pt x="187" y="440"/>
                    <a:pt x="189" y="424"/>
                    <a:pt x="190" y="408"/>
                  </a:cubicBezTo>
                  <a:cubicBezTo>
                    <a:pt x="191" y="398"/>
                    <a:pt x="193" y="389"/>
                    <a:pt x="195" y="379"/>
                  </a:cubicBezTo>
                  <a:cubicBezTo>
                    <a:pt x="196" y="369"/>
                    <a:pt x="195" y="359"/>
                    <a:pt x="195" y="349"/>
                  </a:cubicBezTo>
                  <a:cubicBezTo>
                    <a:pt x="195" y="348"/>
                    <a:pt x="193" y="348"/>
                    <a:pt x="193" y="349"/>
                  </a:cubicBezTo>
                  <a:cubicBezTo>
                    <a:pt x="193" y="360"/>
                    <a:pt x="194" y="371"/>
                    <a:pt x="192" y="382"/>
                  </a:cubicBezTo>
                  <a:cubicBezTo>
                    <a:pt x="190" y="391"/>
                    <a:pt x="188" y="399"/>
                    <a:pt x="187" y="408"/>
                  </a:cubicBezTo>
                  <a:cubicBezTo>
                    <a:pt x="186" y="418"/>
                    <a:pt x="186" y="429"/>
                    <a:pt x="184" y="439"/>
                  </a:cubicBezTo>
                  <a:cubicBezTo>
                    <a:pt x="184" y="443"/>
                    <a:pt x="183" y="446"/>
                    <a:pt x="183" y="450"/>
                  </a:cubicBezTo>
                  <a:cubicBezTo>
                    <a:pt x="180" y="443"/>
                    <a:pt x="177" y="436"/>
                    <a:pt x="174" y="430"/>
                  </a:cubicBezTo>
                  <a:cubicBezTo>
                    <a:pt x="174" y="424"/>
                    <a:pt x="175" y="418"/>
                    <a:pt x="176" y="413"/>
                  </a:cubicBezTo>
                  <a:cubicBezTo>
                    <a:pt x="177" y="403"/>
                    <a:pt x="178" y="393"/>
                    <a:pt x="179" y="384"/>
                  </a:cubicBezTo>
                  <a:cubicBezTo>
                    <a:pt x="181" y="362"/>
                    <a:pt x="184" y="341"/>
                    <a:pt x="183" y="319"/>
                  </a:cubicBezTo>
                  <a:cubicBezTo>
                    <a:pt x="183" y="318"/>
                    <a:pt x="181" y="318"/>
                    <a:pt x="181" y="319"/>
                  </a:cubicBezTo>
                  <a:cubicBezTo>
                    <a:pt x="181" y="329"/>
                    <a:pt x="181" y="339"/>
                    <a:pt x="180" y="349"/>
                  </a:cubicBezTo>
                  <a:cubicBezTo>
                    <a:pt x="179" y="359"/>
                    <a:pt x="177" y="369"/>
                    <a:pt x="176" y="380"/>
                  </a:cubicBezTo>
                  <a:cubicBezTo>
                    <a:pt x="175" y="394"/>
                    <a:pt x="172" y="409"/>
                    <a:pt x="171" y="423"/>
                  </a:cubicBezTo>
                  <a:cubicBezTo>
                    <a:pt x="168" y="418"/>
                    <a:pt x="166" y="413"/>
                    <a:pt x="164" y="408"/>
                  </a:cubicBezTo>
                  <a:cubicBezTo>
                    <a:pt x="165" y="401"/>
                    <a:pt x="165" y="394"/>
                    <a:pt x="165" y="387"/>
                  </a:cubicBezTo>
                  <a:cubicBezTo>
                    <a:pt x="167" y="377"/>
                    <a:pt x="167" y="367"/>
                    <a:pt x="168" y="356"/>
                  </a:cubicBezTo>
                  <a:cubicBezTo>
                    <a:pt x="170" y="334"/>
                    <a:pt x="172" y="312"/>
                    <a:pt x="170" y="289"/>
                  </a:cubicBezTo>
                  <a:cubicBezTo>
                    <a:pt x="170" y="288"/>
                    <a:pt x="170" y="288"/>
                    <a:pt x="170" y="289"/>
                  </a:cubicBezTo>
                  <a:cubicBezTo>
                    <a:pt x="168" y="311"/>
                    <a:pt x="168" y="333"/>
                    <a:pt x="165" y="355"/>
                  </a:cubicBezTo>
                  <a:cubicBezTo>
                    <a:pt x="164" y="364"/>
                    <a:pt x="163" y="374"/>
                    <a:pt x="162" y="383"/>
                  </a:cubicBezTo>
                  <a:cubicBezTo>
                    <a:pt x="162" y="389"/>
                    <a:pt x="161" y="394"/>
                    <a:pt x="160" y="399"/>
                  </a:cubicBezTo>
                  <a:cubicBezTo>
                    <a:pt x="160" y="400"/>
                    <a:pt x="160" y="400"/>
                    <a:pt x="160" y="401"/>
                  </a:cubicBezTo>
                  <a:cubicBezTo>
                    <a:pt x="157" y="394"/>
                    <a:pt x="154" y="387"/>
                    <a:pt x="151" y="381"/>
                  </a:cubicBezTo>
                  <a:cubicBezTo>
                    <a:pt x="151" y="376"/>
                    <a:pt x="150" y="371"/>
                    <a:pt x="151" y="366"/>
                  </a:cubicBezTo>
                  <a:cubicBezTo>
                    <a:pt x="152" y="361"/>
                    <a:pt x="152" y="356"/>
                    <a:pt x="152" y="351"/>
                  </a:cubicBezTo>
                  <a:cubicBezTo>
                    <a:pt x="152" y="338"/>
                    <a:pt x="155" y="326"/>
                    <a:pt x="156" y="313"/>
                  </a:cubicBezTo>
                  <a:cubicBezTo>
                    <a:pt x="156" y="312"/>
                    <a:pt x="156" y="312"/>
                    <a:pt x="156" y="311"/>
                  </a:cubicBezTo>
                  <a:cubicBezTo>
                    <a:pt x="158" y="308"/>
                    <a:pt x="161" y="306"/>
                    <a:pt x="163" y="304"/>
                  </a:cubicBezTo>
                  <a:cubicBezTo>
                    <a:pt x="164" y="303"/>
                    <a:pt x="162" y="301"/>
                    <a:pt x="161" y="302"/>
                  </a:cubicBezTo>
                  <a:cubicBezTo>
                    <a:pt x="159" y="303"/>
                    <a:pt x="158" y="305"/>
                    <a:pt x="156" y="306"/>
                  </a:cubicBezTo>
                  <a:cubicBezTo>
                    <a:pt x="158" y="284"/>
                    <a:pt x="160" y="262"/>
                    <a:pt x="159" y="239"/>
                  </a:cubicBezTo>
                  <a:cubicBezTo>
                    <a:pt x="159" y="238"/>
                    <a:pt x="157" y="238"/>
                    <a:pt x="157" y="239"/>
                  </a:cubicBezTo>
                  <a:cubicBezTo>
                    <a:pt x="157" y="252"/>
                    <a:pt x="157" y="264"/>
                    <a:pt x="156" y="277"/>
                  </a:cubicBezTo>
                  <a:cubicBezTo>
                    <a:pt x="155" y="288"/>
                    <a:pt x="154" y="299"/>
                    <a:pt x="153" y="310"/>
                  </a:cubicBezTo>
                  <a:cubicBezTo>
                    <a:pt x="153" y="310"/>
                    <a:pt x="153" y="310"/>
                    <a:pt x="153" y="310"/>
                  </a:cubicBezTo>
                  <a:cubicBezTo>
                    <a:pt x="151" y="313"/>
                    <a:pt x="149" y="316"/>
                    <a:pt x="148" y="319"/>
                  </a:cubicBezTo>
                  <a:cubicBezTo>
                    <a:pt x="145" y="323"/>
                    <a:pt x="141" y="327"/>
                    <a:pt x="140" y="331"/>
                  </a:cubicBezTo>
                  <a:cubicBezTo>
                    <a:pt x="140" y="326"/>
                    <a:pt x="140" y="321"/>
                    <a:pt x="140" y="316"/>
                  </a:cubicBezTo>
                  <a:cubicBezTo>
                    <a:pt x="142" y="303"/>
                    <a:pt x="141" y="290"/>
                    <a:pt x="142" y="277"/>
                  </a:cubicBezTo>
                  <a:cubicBezTo>
                    <a:pt x="144" y="264"/>
                    <a:pt x="145" y="251"/>
                    <a:pt x="146" y="238"/>
                  </a:cubicBezTo>
                  <a:cubicBezTo>
                    <a:pt x="147" y="232"/>
                    <a:pt x="148" y="225"/>
                    <a:pt x="147" y="219"/>
                  </a:cubicBezTo>
                  <a:cubicBezTo>
                    <a:pt x="152" y="217"/>
                    <a:pt x="157" y="215"/>
                    <a:pt x="163" y="213"/>
                  </a:cubicBezTo>
                  <a:cubicBezTo>
                    <a:pt x="170" y="231"/>
                    <a:pt x="178" y="249"/>
                    <a:pt x="185" y="267"/>
                  </a:cubicBezTo>
                  <a:cubicBezTo>
                    <a:pt x="212" y="344"/>
                    <a:pt x="249" y="415"/>
                    <a:pt x="286" y="487"/>
                  </a:cubicBezTo>
                  <a:cubicBezTo>
                    <a:pt x="306" y="528"/>
                    <a:pt x="324" y="570"/>
                    <a:pt x="342" y="611"/>
                  </a:cubicBezTo>
                  <a:cubicBezTo>
                    <a:pt x="359" y="648"/>
                    <a:pt x="375" y="685"/>
                    <a:pt x="392" y="721"/>
                  </a:cubicBezTo>
                  <a:cubicBezTo>
                    <a:pt x="407" y="757"/>
                    <a:pt x="423" y="793"/>
                    <a:pt x="439" y="829"/>
                  </a:cubicBezTo>
                  <a:cubicBezTo>
                    <a:pt x="443" y="838"/>
                    <a:pt x="447" y="848"/>
                    <a:pt x="452" y="857"/>
                  </a:cubicBezTo>
                  <a:cubicBezTo>
                    <a:pt x="453" y="859"/>
                    <a:pt x="453" y="861"/>
                    <a:pt x="454" y="865"/>
                  </a:cubicBezTo>
                  <a:cubicBezTo>
                    <a:pt x="454" y="865"/>
                    <a:pt x="454" y="865"/>
                    <a:pt x="454" y="865"/>
                  </a:cubicBezTo>
                  <a:cubicBezTo>
                    <a:pt x="454" y="861"/>
                    <a:pt x="454" y="862"/>
                    <a:pt x="453" y="861"/>
                  </a:cubicBezTo>
                  <a:cubicBezTo>
                    <a:pt x="452" y="860"/>
                    <a:pt x="450" y="861"/>
                    <a:pt x="451" y="862"/>
                  </a:cubicBezTo>
                  <a:cubicBezTo>
                    <a:pt x="451" y="863"/>
                    <a:pt x="451" y="863"/>
                    <a:pt x="452" y="864"/>
                  </a:cubicBezTo>
                  <a:cubicBezTo>
                    <a:pt x="446" y="864"/>
                    <a:pt x="441" y="864"/>
                    <a:pt x="437" y="866"/>
                  </a:cubicBezTo>
                  <a:cubicBezTo>
                    <a:pt x="437" y="864"/>
                    <a:pt x="436" y="861"/>
                    <a:pt x="436" y="859"/>
                  </a:cubicBezTo>
                  <a:cubicBezTo>
                    <a:pt x="436" y="859"/>
                    <a:pt x="436" y="858"/>
                    <a:pt x="436" y="859"/>
                  </a:cubicBezTo>
                  <a:cubicBezTo>
                    <a:pt x="436" y="861"/>
                    <a:pt x="436" y="864"/>
                    <a:pt x="436" y="866"/>
                  </a:cubicBezTo>
                  <a:cubicBezTo>
                    <a:pt x="431" y="868"/>
                    <a:pt x="427" y="870"/>
                    <a:pt x="423" y="873"/>
                  </a:cubicBezTo>
                  <a:cubicBezTo>
                    <a:pt x="425" y="856"/>
                    <a:pt x="427" y="839"/>
                    <a:pt x="427" y="821"/>
                  </a:cubicBezTo>
                  <a:cubicBezTo>
                    <a:pt x="427" y="820"/>
                    <a:pt x="425" y="820"/>
                    <a:pt x="425" y="821"/>
                  </a:cubicBezTo>
                  <a:cubicBezTo>
                    <a:pt x="425" y="840"/>
                    <a:pt x="421" y="858"/>
                    <a:pt x="418" y="877"/>
                  </a:cubicBezTo>
                  <a:cubicBezTo>
                    <a:pt x="414" y="881"/>
                    <a:pt x="410" y="886"/>
                    <a:pt x="407" y="891"/>
                  </a:cubicBezTo>
                  <a:cubicBezTo>
                    <a:pt x="406" y="891"/>
                    <a:pt x="404" y="891"/>
                    <a:pt x="403" y="890"/>
                  </a:cubicBezTo>
                  <a:moveTo>
                    <a:pt x="417" y="893"/>
                  </a:moveTo>
                  <a:cubicBezTo>
                    <a:pt x="416" y="897"/>
                    <a:pt x="416" y="900"/>
                    <a:pt x="416" y="904"/>
                  </a:cubicBezTo>
                  <a:cubicBezTo>
                    <a:pt x="415" y="903"/>
                    <a:pt x="413" y="902"/>
                    <a:pt x="411" y="900"/>
                  </a:cubicBezTo>
                  <a:cubicBezTo>
                    <a:pt x="413" y="897"/>
                    <a:pt x="415" y="895"/>
                    <a:pt x="417" y="893"/>
                  </a:cubicBezTo>
                  <a:moveTo>
                    <a:pt x="420" y="906"/>
                  </a:moveTo>
                  <a:cubicBezTo>
                    <a:pt x="420" y="906"/>
                    <a:pt x="420" y="906"/>
                    <a:pt x="420" y="906"/>
                  </a:cubicBezTo>
                  <a:cubicBezTo>
                    <a:pt x="420" y="901"/>
                    <a:pt x="420" y="895"/>
                    <a:pt x="421" y="889"/>
                  </a:cubicBezTo>
                  <a:cubicBezTo>
                    <a:pt x="425" y="885"/>
                    <a:pt x="430" y="882"/>
                    <a:pt x="434" y="880"/>
                  </a:cubicBezTo>
                  <a:cubicBezTo>
                    <a:pt x="434" y="880"/>
                    <a:pt x="435" y="880"/>
                    <a:pt x="435" y="880"/>
                  </a:cubicBezTo>
                  <a:cubicBezTo>
                    <a:pt x="434" y="886"/>
                    <a:pt x="432" y="892"/>
                    <a:pt x="431" y="898"/>
                  </a:cubicBezTo>
                  <a:cubicBezTo>
                    <a:pt x="430" y="903"/>
                    <a:pt x="429" y="908"/>
                    <a:pt x="429" y="913"/>
                  </a:cubicBezTo>
                  <a:cubicBezTo>
                    <a:pt x="426" y="911"/>
                    <a:pt x="423" y="909"/>
                    <a:pt x="420" y="906"/>
                  </a:cubicBezTo>
                  <a:moveTo>
                    <a:pt x="433" y="916"/>
                  </a:moveTo>
                  <a:cubicBezTo>
                    <a:pt x="433" y="913"/>
                    <a:pt x="433" y="910"/>
                    <a:pt x="434" y="907"/>
                  </a:cubicBezTo>
                  <a:cubicBezTo>
                    <a:pt x="434" y="898"/>
                    <a:pt x="435" y="888"/>
                    <a:pt x="436" y="879"/>
                  </a:cubicBezTo>
                  <a:cubicBezTo>
                    <a:pt x="441" y="877"/>
                    <a:pt x="447" y="876"/>
                    <a:pt x="453" y="878"/>
                  </a:cubicBezTo>
                  <a:cubicBezTo>
                    <a:pt x="453" y="880"/>
                    <a:pt x="453" y="882"/>
                    <a:pt x="453" y="885"/>
                  </a:cubicBezTo>
                  <a:cubicBezTo>
                    <a:pt x="452" y="894"/>
                    <a:pt x="452" y="903"/>
                    <a:pt x="451" y="913"/>
                  </a:cubicBezTo>
                  <a:cubicBezTo>
                    <a:pt x="450" y="919"/>
                    <a:pt x="449" y="925"/>
                    <a:pt x="448" y="931"/>
                  </a:cubicBezTo>
                  <a:cubicBezTo>
                    <a:pt x="446" y="929"/>
                    <a:pt x="443" y="926"/>
                    <a:pt x="440" y="923"/>
                  </a:cubicBezTo>
                  <a:cubicBezTo>
                    <a:pt x="438" y="921"/>
                    <a:pt x="435" y="918"/>
                    <a:pt x="433" y="916"/>
                  </a:cubicBezTo>
                  <a:moveTo>
                    <a:pt x="521" y="884"/>
                  </a:moveTo>
                  <a:cubicBezTo>
                    <a:pt x="528" y="914"/>
                    <a:pt x="536" y="945"/>
                    <a:pt x="543" y="976"/>
                  </a:cubicBezTo>
                  <a:cubicBezTo>
                    <a:pt x="545" y="983"/>
                    <a:pt x="547" y="991"/>
                    <a:pt x="550" y="998"/>
                  </a:cubicBezTo>
                  <a:cubicBezTo>
                    <a:pt x="555" y="1011"/>
                    <a:pt x="554" y="1012"/>
                    <a:pt x="543" y="1019"/>
                  </a:cubicBezTo>
                  <a:cubicBezTo>
                    <a:pt x="542" y="1020"/>
                    <a:pt x="540" y="1021"/>
                    <a:pt x="538" y="1022"/>
                  </a:cubicBezTo>
                  <a:cubicBezTo>
                    <a:pt x="529" y="1017"/>
                    <a:pt x="522" y="1009"/>
                    <a:pt x="514" y="1001"/>
                  </a:cubicBezTo>
                  <a:cubicBezTo>
                    <a:pt x="514" y="991"/>
                    <a:pt x="512" y="981"/>
                    <a:pt x="512" y="971"/>
                  </a:cubicBezTo>
                  <a:cubicBezTo>
                    <a:pt x="512" y="969"/>
                    <a:pt x="508" y="969"/>
                    <a:pt x="508" y="971"/>
                  </a:cubicBezTo>
                  <a:cubicBezTo>
                    <a:pt x="509" y="979"/>
                    <a:pt x="510" y="988"/>
                    <a:pt x="510" y="996"/>
                  </a:cubicBezTo>
                  <a:cubicBezTo>
                    <a:pt x="509" y="995"/>
                    <a:pt x="508" y="994"/>
                    <a:pt x="507" y="994"/>
                  </a:cubicBezTo>
                  <a:cubicBezTo>
                    <a:pt x="503" y="989"/>
                    <a:pt x="498" y="984"/>
                    <a:pt x="493" y="978"/>
                  </a:cubicBezTo>
                  <a:cubicBezTo>
                    <a:pt x="493" y="977"/>
                    <a:pt x="493" y="976"/>
                    <a:pt x="493" y="975"/>
                  </a:cubicBezTo>
                  <a:cubicBezTo>
                    <a:pt x="493" y="968"/>
                    <a:pt x="494" y="962"/>
                    <a:pt x="495" y="956"/>
                  </a:cubicBezTo>
                  <a:cubicBezTo>
                    <a:pt x="496" y="946"/>
                    <a:pt x="500" y="937"/>
                    <a:pt x="499" y="927"/>
                  </a:cubicBezTo>
                  <a:cubicBezTo>
                    <a:pt x="498" y="927"/>
                    <a:pt x="497" y="927"/>
                    <a:pt x="497" y="927"/>
                  </a:cubicBezTo>
                  <a:cubicBezTo>
                    <a:pt x="496" y="928"/>
                    <a:pt x="496" y="928"/>
                    <a:pt x="496" y="929"/>
                  </a:cubicBezTo>
                  <a:cubicBezTo>
                    <a:pt x="495" y="929"/>
                    <a:pt x="496" y="930"/>
                    <a:pt x="496" y="930"/>
                  </a:cubicBezTo>
                  <a:cubicBezTo>
                    <a:pt x="499" y="928"/>
                    <a:pt x="495" y="941"/>
                    <a:pt x="495" y="943"/>
                  </a:cubicBezTo>
                  <a:cubicBezTo>
                    <a:pt x="494" y="946"/>
                    <a:pt x="493" y="949"/>
                    <a:pt x="493" y="951"/>
                  </a:cubicBezTo>
                  <a:cubicBezTo>
                    <a:pt x="492" y="956"/>
                    <a:pt x="491" y="961"/>
                    <a:pt x="490" y="965"/>
                  </a:cubicBezTo>
                  <a:cubicBezTo>
                    <a:pt x="490" y="968"/>
                    <a:pt x="490" y="971"/>
                    <a:pt x="490" y="975"/>
                  </a:cubicBezTo>
                  <a:cubicBezTo>
                    <a:pt x="487" y="972"/>
                    <a:pt x="484" y="969"/>
                    <a:pt x="481" y="966"/>
                  </a:cubicBezTo>
                  <a:cubicBezTo>
                    <a:pt x="482" y="962"/>
                    <a:pt x="483" y="958"/>
                    <a:pt x="483" y="954"/>
                  </a:cubicBezTo>
                  <a:cubicBezTo>
                    <a:pt x="485" y="937"/>
                    <a:pt x="485" y="920"/>
                    <a:pt x="485" y="903"/>
                  </a:cubicBezTo>
                  <a:cubicBezTo>
                    <a:pt x="485" y="902"/>
                    <a:pt x="483" y="902"/>
                    <a:pt x="483" y="903"/>
                  </a:cubicBezTo>
                  <a:cubicBezTo>
                    <a:pt x="483" y="917"/>
                    <a:pt x="481" y="930"/>
                    <a:pt x="480" y="943"/>
                  </a:cubicBezTo>
                  <a:cubicBezTo>
                    <a:pt x="480" y="950"/>
                    <a:pt x="479" y="956"/>
                    <a:pt x="478" y="962"/>
                  </a:cubicBezTo>
                  <a:cubicBezTo>
                    <a:pt x="475" y="959"/>
                    <a:pt x="472" y="956"/>
                    <a:pt x="470" y="953"/>
                  </a:cubicBezTo>
                  <a:cubicBezTo>
                    <a:pt x="470" y="953"/>
                    <a:pt x="470" y="952"/>
                    <a:pt x="470" y="951"/>
                  </a:cubicBezTo>
                  <a:cubicBezTo>
                    <a:pt x="471" y="944"/>
                    <a:pt x="469" y="936"/>
                    <a:pt x="470" y="929"/>
                  </a:cubicBezTo>
                  <a:cubicBezTo>
                    <a:pt x="470" y="914"/>
                    <a:pt x="471" y="900"/>
                    <a:pt x="471" y="885"/>
                  </a:cubicBezTo>
                  <a:cubicBezTo>
                    <a:pt x="471" y="883"/>
                    <a:pt x="469" y="883"/>
                    <a:pt x="469" y="885"/>
                  </a:cubicBezTo>
                  <a:cubicBezTo>
                    <a:pt x="469" y="896"/>
                    <a:pt x="469" y="908"/>
                    <a:pt x="467" y="919"/>
                  </a:cubicBezTo>
                  <a:cubicBezTo>
                    <a:pt x="467" y="924"/>
                    <a:pt x="466" y="929"/>
                    <a:pt x="466" y="935"/>
                  </a:cubicBezTo>
                  <a:cubicBezTo>
                    <a:pt x="466" y="938"/>
                    <a:pt x="466" y="941"/>
                    <a:pt x="466" y="945"/>
                  </a:cubicBezTo>
                  <a:cubicBezTo>
                    <a:pt x="466" y="945"/>
                    <a:pt x="466" y="947"/>
                    <a:pt x="466" y="949"/>
                  </a:cubicBezTo>
                  <a:cubicBezTo>
                    <a:pt x="461" y="945"/>
                    <a:pt x="457" y="940"/>
                    <a:pt x="452" y="935"/>
                  </a:cubicBezTo>
                  <a:cubicBezTo>
                    <a:pt x="453" y="927"/>
                    <a:pt x="454" y="919"/>
                    <a:pt x="455" y="911"/>
                  </a:cubicBezTo>
                  <a:cubicBezTo>
                    <a:pt x="456" y="901"/>
                    <a:pt x="455" y="891"/>
                    <a:pt x="456" y="881"/>
                  </a:cubicBezTo>
                  <a:cubicBezTo>
                    <a:pt x="456" y="880"/>
                    <a:pt x="456" y="880"/>
                    <a:pt x="456" y="879"/>
                  </a:cubicBezTo>
                  <a:cubicBezTo>
                    <a:pt x="458" y="880"/>
                    <a:pt x="460" y="881"/>
                    <a:pt x="463" y="882"/>
                  </a:cubicBezTo>
                  <a:cubicBezTo>
                    <a:pt x="473" y="886"/>
                    <a:pt x="476" y="884"/>
                    <a:pt x="477" y="873"/>
                  </a:cubicBezTo>
                  <a:cubicBezTo>
                    <a:pt x="478" y="869"/>
                    <a:pt x="478" y="863"/>
                    <a:pt x="480" y="860"/>
                  </a:cubicBezTo>
                  <a:cubicBezTo>
                    <a:pt x="487" y="849"/>
                    <a:pt x="498" y="844"/>
                    <a:pt x="511" y="843"/>
                  </a:cubicBezTo>
                  <a:cubicBezTo>
                    <a:pt x="515" y="857"/>
                    <a:pt x="518" y="870"/>
                    <a:pt x="521" y="884"/>
                  </a:cubicBezTo>
                  <a:moveTo>
                    <a:pt x="358" y="510"/>
                  </a:moveTo>
                  <a:cubicBezTo>
                    <a:pt x="357" y="519"/>
                    <a:pt x="349" y="510"/>
                    <a:pt x="346" y="507"/>
                  </a:cubicBezTo>
                  <a:cubicBezTo>
                    <a:pt x="336" y="496"/>
                    <a:pt x="331" y="479"/>
                    <a:pt x="325" y="465"/>
                  </a:cubicBezTo>
                  <a:cubicBezTo>
                    <a:pt x="321" y="458"/>
                    <a:pt x="319" y="450"/>
                    <a:pt x="316" y="443"/>
                  </a:cubicBezTo>
                  <a:cubicBezTo>
                    <a:pt x="318" y="442"/>
                    <a:pt x="319" y="442"/>
                    <a:pt x="323" y="444"/>
                  </a:cubicBezTo>
                  <a:cubicBezTo>
                    <a:pt x="326" y="446"/>
                    <a:pt x="329" y="450"/>
                    <a:pt x="331" y="452"/>
                  </a:cubicBezTo>
                  <a:cubicBezTo>
                    <a:pt x="337" y="459"/>
                    <a:pt x="341" y="467"/>
                    <a:pt x="345" y="475"/>
                  </a:cubicBezTo>
                  <a:cubicBezTo>
                    <a:pt x="348" y="482"/>
                    <a:pt x="352" y="489"/>
                    <a:pt x="355" y="496"/>
                  </a:cubicBezTo>
                  <a:cubicBezTo>
                    <a:pt x="356" y="500"/>
                    <a:pt x="359" y="506"/>
                    <a:pt x="358" y="510"/>
                  </a:cubicBezTo>
                  <a:moveTo>
                    <a:pt x="241" y="212"/>
                  </a:moveTo>
                  <a:cubicBezTo>
                    <a:pt x="246" y="225"/>
                    <a:pt x="253" y="238"/>
                    <a:pt x="259" y="251"/>
                  </a:cubicBezTo>
                  <a:cubicBezTo>
                    <a:pt x="268" y="272"/>
                    <a:pt x="277" y="293"/>
                    <a:pt x="286" y="314"/>
                  </a:cubicBezTo>
                  <a:cubicBezTo>
                    <a:pt x="299" y="341"/>
                    <a:pt x="311" y="368"/>
                    <a:pt x="323" y="395"/>
                  </a:cubicBezTo>
                  <a:cubicBezTo>
                    <a:pt x="328" y="407"/>
                    <a:pt x="332" y="420"/>
                    <a:pt x="335" y="432"/>
                  </a:cubicBezTo>
                  <a:cubicBezTo>
                    <a:pt x="340" y="447"/>
                    <a:pt x="345" y="463"/>
                    <a:pt x="350" y="478"/>
                  </a:cubicBezTo>
                  <a:cubicBezTo>
                    <a:pt x="343" y="463"/>
                    <a:pt x="334" y="448"/>
                    <a:pt x="320" y="439"/>
                  </a:cubicBezTo>
                  <a:cubicBezTo>
                    <a:pt x="320" y="438"/>
                    <a:pt x="319" y="438"/>
                    <a:pt x="319" y="439"/>
                  </a:cubicBezTo>
                  <a:cubicBezTo>
                    <a:pt x="318" y="440"/>
                    <a:pt x="317" y="441"/>
                    <a:pt x="316" y="441"/>
                  </a:cubicBezTo>
                  <a:cubicBezTo>
                    <a:pt x="312" y="432"/>
                    <a:pt x="309" y="423"/>
                    <a:pt x="303" y="414"/>
                  </a:cubicBezTo>
                  <a:cubicBezTo>
                    <a:pt x="302" y="413"/>
                    <a:pt x="300" y="414"/>
                    <a:pt x="301" y="416"/>
                  </a:cubicBezTo>
                  <a:cubicBezTo>
                    <a:pt x="307" y="424"/>
                    <a:pt x="310" y="433"/>
                    <a:pt x="313" y="443"/>
                  </a:cubicBezTo>
                  <a:cubicBezTo>
                    <a:pt x="313" y="443"/>
                    <a:pt x="313" y="444"/>
                    <a:pt x="314" y="444"/>
                  </a:cubicBezTo>
                  <a:cubicBezTo>
                    <a:pt x="315" y="446"/>
                    <a:pt x="316" y="449"/>
                    <a:pt x="317" y="452"/>
                  </a:cubicBezTo>
                  <a:cubicBezTo>
                    <a:pt x="321" y="462"/>
                    <a:pt x="326" y="472"/>
                    <a:pt x="331" y="483"/>
                  </a:cubicBezTo>
                  <a:cubicBezTo>
                    <a:pt x="334" y="491"/>
                    <a:pt x="337" y="500"/>
                    <a:pt x="343" y="507"/>
                  </a:cubicBezTo>
                  <a:cubicBezTo>
                    <a:pt x="345" y="510"/>
                    <a:pt x="352" y="519"/>
                    <a:pt x="357" y="518"/>
                  </a:cubicBezTo>
                  <a:cubicBezTo>
                    <a:pt x="361" y="517"/>
                    <a:pt x="362" y="513"/>
                    <a:pt x="362" y="509"/>
                  </a:cubicBezTo>
                  <a:cubicBezTo>
                    <a:pt x="370" y="528"/>
                    <a:pt x="379" y="547"/>
                    <a:pt x="389" y="565"/>
                  </a:cubicBezTo>
                  <a:cubicBezTo>
                    <a:pt x="395" y="576"/>
                    <a:pt x="399" y="587"/>
                    <a:pt x="405" y="598"/>
                  </a:cubicBezTo>
                  <a:cubicBezTo>
                    <a:pt x="411" y="610"/>
                    <a:pt x="417" y="622"/>
                    <a:pt x="424" y="633"/>
                  </a:cubicBezTo>
                  <a:cubicBezTo>
                    <a:pt x="442" y="663"/>
                    <a:pt x="456" y="694"/>
                    <a:pt x="469" y="726"/>
                  </a:cubicBezTo>
                  <a:cubicBezTo>
                    <a:pt x="483" y="760"/>
                    <a:pt x="497" y="793"/>
                    <a:pt x="512" y="827"/>
                  </a:cubicBezTo>
                  <a:cubicBezTo>
                    <a:pt x="494" y="829"/>
                    <a:pt x="478" y="836"/>
                    <a:pt x="466" y="854"/>
                  </a:cubicBezTo>
                  <a:cubicBezTo>
                    <a:pt x="460" y="844"/>
                    <a:pt x="454" y="835"/>
                    <a:pt x="450" y="826"/>
                  </a:cubicBezTo>
                  <a:cubicBezTo>
                    <a:pt x="441" y="808"/>
                    <a:pt x="434" y="788"/>
                    <a:pt x="426" y="769"/>
                  </a:cubicBezTo>
                  <a:cubicBezTo>
                    <a:pt x="398" y="707"/>
                    <a:pt x="370" y="645"/>
                    <a:pt x="342" y="584"/>
                  </a:cubicBezTo>
                  <a:cubicBezTo>
                    <a:pt x="321" y="538"/>
                    <a:pt x="298" y="494"/>
                    <a:pt x="277" y="448"/>
                  </a:cubicBezTo>
                  <a:cubicBezTo>
                    <a:pt x="258" y="410"/>
                    <a:pt x="240" y="372"/>
                    <a:pt x="223" y="333"/>
                  </a:cubicBezTo>
                  <a:cubicBezTo>
                    <a:pt x="213" y="309"/>
                    <a:pt x="204" y="285"/>
                    <a:pt x="195" y="261"/>
                  </a:cubicBezTo>
                  <a:cubicBezTo>
                    <a:pt x="188" y="243"/>
                    <a:pt x="181" y="226"/>
                    <a:pt x="168" y="210"/>
                  </a:cubicBezTo>
                  <a:cubicBezTo>
                    <a:pt x="186" y="200"/>
                    <a:pt x="204" y="191"/>
                    <a:pt x="221" y="182"/>
                  </a:cubicBezTo>
                  <a:cubicBezTo>
                    <a:pt x="235" y="187"/>
                    <a:pt x="236" y="201"/>
                    <a:pt x="241" y="2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6"/>
            <p:cNvSpPr>
              <a:spLocks noEditPoints="1"/>
            </p:cNvSpPr>
            <p:nvPr/>
          </p:nvSpPr>
          <p:spPr bwMode="auto">
            <a:xfrm>
              <a:off x="1143000" y="1844675"/>
              <a:ext cx="1219200" cy="1700213"/>
            </a:xfrm>
            <a:custGeom>
              <a:avLst/>
              <a:gdLst>
                <a:gd name="T0" fmla="*/ 18 w 325"/>
                <a:gd name="T1" fmla="*/ 161 h 453"/>
                <a:gd name="T2" fmla="*/ 122 w 325"/>
                <a:gd name="T3" fmla="*/ 405 h 453"/>
                <a:gd name="T4" fmla="*/ 137 w 325"/>
                <a:gd name="T5" fmla="*/ 411 h 453"/>
                <a:gd name="T6" fmla="*/ 168 w 325"/>
                <a:gd name="T7" fmla="*/ 427 h 453"/>
                <a:gd name="T8" fmla="*/ 225 w 325"/>
                <a:gd name="T9" fmla="*/ 438 h 453"/>
                <a:gd name="T10" fmla="*/ 241 w 325"/>
                <a:gd name="T11" fmla="*/ 440 h 453"/>
                <a:gd name="T12" fmla="*/ 261 w 325"/>
                <a:gd name="T13" fmla="*/ 432 h 453"/>
                <a:gd name="T14" fmla="*/ 286 w 325"/>
                <a:gd name="T15" fmla="*/ 415 h 453"/>
                <a:gd name="T16" fmla="*/ 241 w 325"/>
                <a:gd name="T17" fmla="*/ 155 h 453"/>
                <a:gd name="T18" fmla="*/ 143 w 325"/>
                <a:gd name="T19" fmla="*/ 12 h 453"/>
                <a:gd name="T20" fmla="*/ 108 w 325"/>
                <a:gd name="T21" fmla="*/ 9 h 453"/>
                <a:gd name="T22" fmla="*/ 28 w 325"/>
                <a:gd name="T23" fmla="*/ 34 h 453"/>
                <a:gd name="T24" fmla="*/ 23 w 325"/>
                <a:gd name="T25" fmla="*/ 133 h 453"/>
                <a:gd name="T26" fmla="*/ 79 w 325"/>
                <a:gd name="T27" fmla="*/ 185 h 453"/>
                <a:gd name="T28" fmla="*/ 96 w 325"/>
                <a:gd name="T29" fmla="*/ 150 h 453"/>
                <a:gd name="T30" fmla="*/ 70 w 325"/>
                <a:gd name="T31" fmla="*/ 252 h 453"/>
                <a:gd name="T32" fmla="*/ 154 w 325"/>
                <a:gd name="T33" fmla="*/ 110 h 453"/>
                <a:gd name="T34" fmla="*/ 128 w 325"/>
                <a:gd name="T35" fmla="*/ 292 h 453"/>
                <a:gd name="T36" fmla="*/ 150 w 325"/>
                <a:gd name="T37" fmla="*/ 346 h 453"/>
                <a:gd name="T38" fmla="*/ 199 w 325"/>
                <a:gd name="T39" fmla="*/ 94 h 453"/>
                <a:gd name="T40" fmla="*/ 162 w 325"/>
                <a:gd name="T41" fmla="*/ 349 h 453"/>
                <a:gd name="T42" fmla="*/ 282 w 325"/>
                <a:gd name="T43" fmla="*/ 371 h 453"/>
                <a:gd name="T44" fmla="*/ 290 w 325"/>
                <a:gd name="T45" fmla="*/ 324 h 453"/>
                <a:gd name="T46" fmla="*/ 271 w 325"/>
                <a:gd name="T47" fmla="*/ 372 h 453"/>
                <a:gd name="T48" fmla="*/ 251 w 325"/>
                <a:gd name="T49" fmla="*/ 416 h 453"/>
                <a:gd name="T50" fmla="*/ 280 w 325"/>
                <a:gd name="T51" fmla="*/ 275 h 453"/>
                <a:gd name="T52" fmla="*/ 248 w 325"/>
                <a:gd name="T53" fmla="*/ 406 h 453"/>
                <a:gd name="T54" fmla="*/ 234 w 325"/>
                <a:gd name="T55" fmla="*/ 413 h 453"/>
                <a:gd name="T56" fmla="*/ 279 w 325"/>
                <a:gd name="T57" fmla="*/ 273 h 453"/>
                <a:gd name="T58" fmla="*/ 214 w 325"/>
                <a:gd name="T59" fmla="*/ 427 h 453"/>
                <a:gd name="T60" fmla="*/ 224 w 325"/>
                <a:gd name="T61" fmla="*/ 369 h 453"/>
                <a:gd name="T62" fmla="*/ 242 w 325"/>
                <a:gd name="T63" fmla="*/ 213 h 453"/>
                <a:gd name="T64" fmla="*/ 202 w 325"/>
                <a:gd name="T65" fmla="*/ 412 h 453"/>
                <a:gd name="T66" fmla="*/ 248 w 325"/>
                <a:gd name="T67" fmla="*/ 198 h 453"/>
                <a:gd name="T68" fmla="*/ 211 w 325"/>
                <a:gd name="T69" fmla="*/ 426 h 453"/>
                <a:gd name="T70" fmla="*/ 219 w 325"/>
                <a:gd name="T71" fmla="*/ 236 h 453"/>
                <a:gd name="T72" fmla="*/ 183 w 325"/>
                <a:gd name="T73" fmla="*/ 421 h 453"/>
                <a:gd name="T74" fmla="*/ 212 w 325"/>
                <a:gd name="T75" fmla="*/ 206 h 453"/>
                <a:gd name="T76" fmla="*/ 216 w 325"/>
                <a:gd name="T77" fmla="*/ 171 h 453"/>
                <a:gd name="T78" fmla="*/ 158 w 325"/>
                <a:gd name="T79" fmla="*/ 401 h 453"/>
                <a:gd name="T80" fmla="*/ 209 w 325"/>
                <a:gd name="T81" fmla="*/ 139 h 453"/>
                <a:gd name="T82" fmla="*/ 190 w 325"/>
                <a:gd name="T83" fmla="*/ 131 h 453"/>
                <a:gd name="T84" fmla="*/ 132 w 325"/>
                <a:gd name="T85" fmla="*/ 393 h 453"/>
                <a:gd name="T86" fmla="*/ 170 w 325"/>
                <a:gd name="T87" fmla="*/ 104 h 453"/>
                <a:gd name="T88" fmla="*/ 117 w 325"/>
                <a:gd name="T89" fmla="*/ 359 h 453"/>
                <a:gd name="T90" fmla="*/ 172 w 325"/>
                <a:gd name="T91" fmla="*/ 55 h 453"/>
                <a:gd name="T92" fmla="*/ 134 w 325"/>
                <a:gd name="T93" fmla="*/ 191 h 453"/>
                <a:gd name="T94" fmla="*/ 121 w 325"/>
                <a:gd name="T95" fmla="*/ 175 h 453"/>
                <a:gd name="T96" fmla="*/ 118 w 325"/>
                <a:gd name="T97" fmla="*/ 174 h 453"/>
                <a:gd name="T98" fmla="*/ 87 w 325"/>
                <a:gd name="T99" fmla="*/ 283 h 453"/>
                <a:gd name="T100" fmla="*/ 138 w 325"/>
                <a:gd name="T101" fmla="*/ 34 h 453"/>
                <a:gd name="T102" fmla="*/ 108 w 325"/>
                <a:gd name="T103" fmla="*/ 162 h 453"/>
                <a:gd name="T104" fmla="*/ 88 w 325"/>
                <a:gd name="T105" fmla="*/ 222 h 453"/>
                <a:gd name="T106" fmla="*/ 98 w 325"/>
                <a:gd name="T107" fmla="*/ 72 h 453"/>
                <a:gd name="T108" fmla="*/ 92 w 325"/>
                <a:gd name="T109" fmla="*/ 28 h 453"/>
                <a:gd name="T110" fmla="*/ 71 w 325"/>
                <a:gd name="T111" fmla="*/ 105 h 453"/>
                <a:gd name="T112" fmla="*/ 59 w 325"/>
                <a:gd name="T113" fmla="*/ 231 h 453"/>
                <a:gd name="T114" fmla="*/ 48 w 325"/>
                <a:gd name="T115" fmla="*/ 43 h 453"/>
                <a:gd name="T116" fmla="*/ 38 w 325"/>
                <a:gd name="T117" fmla="*/ 74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25" h="453">
                  <a:moveTo>
                    <a:pt x="28" y="34"/>
                  </a:moveTo>
                  <a:cubicBezTo>
                    <a:pt x="22" y="34"/>
                    <a:pt x="20" y="37"/>
                    <a:pt x="18" y="42"/>
                  </a:cubicBezTo>
                  <a:cubicBezTo>
                    <a:pt x="27" y="56"/>
                    <a:pt x="29" y="68"/>
                    <a:pt x="23" y="80"/>
                  </a:cubicBezTo>
                  <a:cubicBezTo>
                    <a:pt x="16" y="94"/>
                    <a:pt x="8" y="108"/>
                    <a:pt x="0" y="121"/>
                  </a:cubicBezTo>
                  <a:cubicBezTo>
                    <a:pt x="6" y="134"/>
                    <a:pt x="12" y="147"/>
                    <a:pt x="18" y="160"/>
                  </a:cubicBezTo>
                  <a:cubicBezTo>
                    <a:pt x="18" y="160"/>
                    <a:pt x="18" y="161"/>
                    <a:pt x="18" y="161"/>
                  </a:cubicBezTo>
                  <a:cubicBezTo>
                    <a:pt x="17" y="162"/>
                    <a:pt x="18" y="163"/>
                    <a:pt x="19" y="163"/>
                  </a:cubicBezTo>
                  <a:cubicBezTo>
                    <a:pt x="33" y="196"/>
                    <a:pt x="46" y="231"/>
                    <a:pt x="62" y="264"/>
                  </a:cubicBezTo>
                  <a:cubicBezTo>
                    <a:pt x="84" y="308"/>
                    <a:pt x="102" y="355"/>
                    <a:pt x="121" y="402"/>
                  </a:cubicBezTo>
                  <a:cubicBezTo>
                    <a:pt x="121" y="401"/>
                    <a:pt x="120" y="401"/>
                    <a:pt x="120" y="402"/>
                  </a:cubicBezTo>
                  <a:cubicBezTo>
                    <a:pt x="120" y="403"/>
                    <a:pt x="120" y="403"/>
                    <a:pt x="121" y="404"/>
                  </a:cubicBezTo>
                  <a:cubicBezTo>
                    <a:pt x="121" y="404"/>
                    <a:pt x="121" y="405"/>
                    <a:pt x="122" y="405"/>
                  </a:cubicBezTo>
                  <a:cubicBezTo>
                    <a:pt x="122" y="405"/>
                    <a:pt x="122" y="404"/>
                    <a:pt x="123" y="404"/>
                  </a:cubicBezTo>
                  <a:cubicBezTo>
                    <a:pt x="123" y="406"/>
                    <a:pt x="124" y="407"/>
                    <a:pt x="125" y="409"/>
                  </a:cubicBezTo>
                  <a:cubicBezTo>
                    <a:pt x="127" y="409"/>
                    <a:pt x="130" y="410"/>
                    <a:pt x="134" y="410"/>
                  </a:cubicBezTo>
                  <a:cubicBezTo>
                    <a:pt x="132" y="418"/>
                    <a:pt x="131" y="426"/>
                    <a:pt x="130" y="434"/>
                  </a:cubicBezTo>
                  <a:cubicBezTo>
                    <a:pt x="130" y="435"/>
                    <a:pt x="132" y="436"/>
                    <a:pt x="132" y="434"/>
                  </a:cubicBezTo>
                  <a:cubicBezTo>
                    <a:pt x="134" y="427"/>
                    <a:pt x="135" y="419"/>
                    <a:pt x="137" y="411"/>
                  </a:cubicBezTo>
                  <a:cubicBezTo>
                    <a:pt x="139" y="411"/>
                    <a:pt x="141" y="412"/>
                    <a:pt x="142" y="412"/>
                  </a:cubicBezTo>
                  <a:cubicBezTo>
                    <a:pt x="146" y="412"/>
                    <a:pt x="149" y="413"/>
                    <a:pt x="152" y="414"/>
                  </a:cubicBezTo>
                  <a:cubicBezTo>
                    <a:pt x="152" y="421"/>
                    <a:pt x="151" y="428"/>
                    <a:pt x="152" y="434"/>
                  </a:cubicBezTo>
                  <a:cubicBezTo>
                    <a:pt x="152" y="435"/>
                    <a:pt x="154" y="435"/>
                    <a:pt x="154" y="434"/>
                  </a:cubicBezTo>
                  <a:cubicBezTo>
                    <a:pt x="155" y="428"/>
                    <a:pt x="155" y="422"/>
                    <a:pt x="156" y="416"/>
                  </a:cubicBezTo>
                  <a:cubicBezTo>
                    <a:pt x="161" y="418"/>
                    <a:pt x="165" y="422"/>
                    <a:pt x="168" y="427"/>
                  </a:cubicBezTo>
                  <a:cubicBezTo>
                    <a:pt x="168" y="429"/>
                    <a:pt x="168" y="430"/>
                    <a:pt x="168" y="432"/>
                  </a:cubicBezTo>
                  <a:cubicBezTo>
                    <a:pt x="168" y="434"/>
                    <a:pt x="170" y="434"/>
                    <a:pt x="170" y="432"/>
                  </a:cubicBezTo>
                  <a:cubicBezTo>
                    <a:pt x="170" y="432"/>
                    <a:pt x="170" y="432"/>
                    <a:pt x="170" y="432"/>
                  </a:cubicBezTo>
                  <a:cubicBezTo>
                    <a:pt x="171" y="433"/>
                    <a:pt x="171" y="434"/>
                    <a:pt x="172" y="435"/>
                  </a:cubicBezTo>
                  <a:cubicBezTo>
                    <a:pt x="175" y="447"/>
                    <a:pt x="187" y="453"/>
                    <a:pt x="198" y="449"/>
                  </a:cubicBezTo>
                  <a:cubicBezTo>
                    <a:pt x="207" y="446"/>
                    <a:pt x="216" y="442"/>
                    <a:pt x="225" y="438"/>
                  </a:cubicBezTo>
                  <a:cubicBezTo>
                    <a:pt x="225" y="438"/>
                    <a:pt x="226" y="437"/>
                    <a:pt x="227" y="437"/>
                  </a:cubicBezTo>
                  <a:cubicBezTo>
                    <a:pt x="227" y="437"/>
                    <a:pt x="227" y="437"/>
                    <a:pt x="227" y="437"/>
                  </a:cubicBezTo>
                  <a:cubicBezTo>
                    <a:pt x="227" y="440"/>
                    <a:pt x="230" y="440"/>
                    <a:pt x="231" y="438"/>
                  </a:cubicBezTo>
                  <a:cubicBezTo>
                    <a:pt x="231" y="437"/>
                    <a:pt x="232" y="436"/>
                    <a:pt x="232" y="435"/>
                  </a:cubicBezTo>
                  <a:cubicBezTo>
                    <a:pt x="236" y="433"/>
                    <a:pt x="239" y="432"/>
                    <a:pt x="243" y="430"/>
                  </a:cubicBezTo>
                  <a:cubicBezTo>
                    <a:pt x="242" y="433"/>
                    <a:pt x="241" y="436"/>
                    <a:pt x="241" y="440"/>
                  </a:cubicBezTo>
                  <a:cubicBezTo>
                    <a:pt x="242" y="441"/>
                    <a:pt x="244" y="442"/>
                    <a:pt x="245" y="441"/>
                  </a:cubicBezTo>
                  <a:cubicBezTo>
                    <a:pt x="248" y="437"/>
                    <a:pt x="249" y="432"/>
                    <a:pt x="249" y="428"/>
                  </a:cubicBezTo>
                  <a:cubicBezTo>
                    <a:pt x="252" y="427"/>
                    <a:pt x="255" y="426"/>
                    <a:pt x="258" y="426"/>
                  </a:cubicBezTo>
                  <a:cubicBezTo>
                    <a:pt x="258" y="428"/>
                    <a:pt x="257" y="430"/>
                    <a:pt x="257" y="432"/>
                  </a:cubicBezTo>
                  <a:cubicBezTo>
                    <a:pt x="257" y="432"/>
                    <a:pt x="257" y="432"/>
                    <a:pt x="257" y="432"/>
                  </a:cubicBezTo>
                  <a:cubicBezTo>
                    <a:pt x="257" y="432"/>
                    <a:pt x="260" y="434"/>
                    <a:pt x="261" y="432"/>
                  </a:cubicBezTo>
                  <a:cubicBezTo>
                    <a:pt x="261" y="432"/>
                    <a:pt x="261" y="432"/>
                    <a:pt x="261" y="431"/>
                  </a:cubicBezTo>
                  <a:cubicBezTo>
                    <a:pt x="261" y="431"/>
                    <a:pt x="261" y="430"/>
                    <a:pt x="262" y="429"/>
                  </a:cubicBezTo>
                  <a:cubicBezTo>
                    <a:pt x="262" y="428"/>
                    <a:pt x="262" y="427"/>
                    <a:pt x="261" y="427"/>
                  </a:cubicBezTo>
                  <a:cubicBezTo>
                    <a:pt x="261" y="426"/>
                    <a:pt x="262" y="426"/>
                    <a:pt x="262" y="425"/>
                  </a:cubicBezTo>
                  <a:cubicBezTo>
                    <a:pt x="266" y="425"/>
                    <a:pt x="270" y="424"/>
                    <a:pt x="274" y="425"/>
                  </a:cubicBezTo>
                  <a:cubicBezTo>
                    <a:pt x="281" y="425"/>
                    <a:pt x="285" y="421"/>
                    <a:pt x="286" y="415"/>
                  </a:cubicBezTo>
                  <a:cubicBezTo>
                    <a:pt x="288" y="407"/>
                    <a:pt x="290" y="398"/>
                    <a:pt x="290" y="390"/>
                  </a:cubicBezTo>
                  <a:cubicBezTo>
                    <a:pt x="290" y="373"/>
                    <a:pt x="295" y="359"/>
                    <a:pt x="312" y="349"/>
                  </a:cubicBezTo>
                  <a:cubicBezTo>
                    <a:pt x="323" y="342"/>
                    <a:pt x="325" y="334"/>
                    <a:pt x="319" y="322"/>
                  </a:cubicBezTo>
                  <a:cubicBezTo>
                    <a:pt x="314" y="313"/>
                    <a:pt x="307" y="305"/>
                    <a:pt x="303" y="295"/>
                  </a:cubicBezTo>
                  <a:cubicBezTo>
                    <a:pt x="290" y="267"/>
                    <a:pt x="276" y="238"/>
                    <a:pt x="264" y="209"/>
                  </a:cubicBezTo>
                  <a:cubicBezTo>
                    <a:pt x="257" y="191"/>
                    <a:pt x="252" y="171"/>
                    <a:pt x="241" y="155"/>
                  </a:cubicBezTo>
                  <a:cubicBezTo>
                    <a:pt x="230" y="138"/>
                    <a:pt x="223" y="120"/>
                    <a:pt x="215" y="102"/>
                  </a:cubicBezTo>
                  <a:cubicBezTo>
                    <a:pt x="215" y="102"/>
                    <a:pt x="215" y="102"/>
                    <a:pt x="215" y="102"/>
                  </a:cubicBezTo>
                  <a:cubicBezTo>
                    <a:pt x="215" y="102"/>
                    <a:pt x="214" y="101"/>
                    <a:pt x="214" y="101"/>
                  </a:cubicBezTo>
                  <a:cubicBezTo>
                    <a:pt x="208" y="85"/>
                    <a:pt x="202" y="69"/>
                    <a:pt x="196" y="53"/>
                  </a:cubicBezTo>
                  <a:cubicBezTo>
                    <a:pt x="193" y="43"/>
                    <a:pt x="187" y="35"/>
                    <a:pt x="177" y="35"/>
                  </a:cubicBezTo>
                  <a:cubicBezTo>
                    <a:pt x="160" y="34"/>
                    <a:pt x="151" y="24"/>
                    <a:pt x="143" y="12"/>
                  </a:cubicBezTo>
                  <a:cubicBezTo>
                    <a:pt x="142" y="10"/>
                    <a:pt x="141" y="8"/>
                    <a:pt x="140" y="6"/>
                  </a:cubicBezTo>
                  <a:cubicBezTo>
                    <a:pt x="137" y="2"/>
                    <a:pt x="134" y="0"/>
                    <a:pt x="129" y="2"/>
                  </a:cubicBezTo>
                  <a:cubicBezTo>
                    <a:pt x="123" y="4"/>
                    <a:pt x="116" y="6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7"/>
                    <a:pt x="109" y="7"/>
                    <a:pt x="108" y="8"/>
                  </a:cubicBezTo>
                  <a:cubicBezTo>
                    <a:pt x="108" y="8"/>
                    <a:pt x="108" y="9"/>
                    <a:pt x="108" y="9"/>
                  </a:cubicBezTo>
                  <a:cubicBezTo>
                    <a:pt x="100" y="12"/>
                    <a:pt x="91" y="14"/>
                    <a:pt x="83" y="17"/>
                  </a:cubicBezTo>
                  <a:cubicBezTo>
                    <a:pt x="83" y="13"/>
                    <a:pt x="84" y="8"/>
                    <a:pt x="84" y="4"/>
                  </a:cubicBezTo>
                  <a:cubicBezTo>
                    <a:pt x="84" y="3"/>
                    <a:pt x="82" y="3"/>
                    <a:pt x="82" y="4"/>
                  </a:cubicBezTo>
                  <a:cubicBezTo>
                    <a:pt x="82" y="9"/>
                    <a:pt x="81" y="13"/>
                    <a:pt x="81" y="18"/>
                  </a:cubicBezTo>
                  <a:cubicBezTo>
                    <a:pt x="66" y="23"/>
                    <a:pt x="51" y="27"/>
                    <a:pt x="37" y="32"/>
                  </a:cubicBezTo>
                  <a:cubicBezTo>
                    <a:pt x="34" y="33"/>
                    <a:pt x="31" y="34"/>
                    <a:pt x="28" y="34"/>
                  </a:cubicBezTo>
                  <a:moveTo>
                    <a:pt x="17" y="134"/>
                  </a:moveTo>
                  <a:cubicBezTo>
                    <a:pt x="16" y="131"/>
                    <a:pt x="15" y="129"/>
                    <a:pt x="13" y="125"/>
                  </a:cubicBezTo>
                  <a:cubicBezTo>
                    <a:pt x="16" y="120"/>
                    <a:pt x="20" y="116"/>
                    <a:pt x="23" y="110"/>
                  </a:cubicBezTo>
                  <a:cubicBezTo>
                    <a:pt x="27" y="103"/>
                    <a:pt x="31" y="95"/>
                    <a:pt x="34" y="87"/>
                  </a:cubicBezTo>
                  <a:cubicBezTo>
                    <a:pt x="33" y="92"/>
                    <a:pt x="31" y="97"/>
                    <a:pt x="30" y="102"/>
                  </a:cubicBezTo>
                  <a:cubicBezTo>
                    <a:pt x="27" y="112"/>
                    <a:pt x="25" y="123"/>
                    <a:pt x="23" y="133"/>
                  </a:cubicBezTo>
                  <a:cubicBezTo>
                    <a:pt x="22" y="136"/>
                    <a:pt x="22" y="139"/>
                    <a:pt x="21" y="142"/>
                  </a:cubicBezTo>
                  <a:cubicBezTo>
                    <a:pt x="20" y="140"/>
                    <a:pt x="19" y="137"/>
                    <a:pt x="17" y="134"/>
                  </a:cubicBezTo>
                  <a:moveTo>
                    <a:pt x="70" y="252"/>
                  </a:moveTo>
                  <a:cubicBezTo>
                    <a:pt x="71" y="252"/>
                    <a:pt x="72" y="253"/>
                    <a:pt x="72" y="252"/>
                  </a:cubicBezTo>
                  <a:cubicBezTo>
                    <a:pt x="73" y="242"/>
                    <a:pt x="73" y="231"/>
                    <a:pt x="74" y="221"/>
                  </a:cubicBezTo>
                  <a:cubicBezTo>
                    <a:pt x="75" y="209"/>
                    <a:pt x="77" y="197"/>
                    <a:pt x="79" y="185"/>
                  </a:cubicBezTo>
                  <a:cubicBezTo>
                    <a:pt x="83" y="165"/>
                    <a:pt x="85" y="145"/>
                    <a:pt x="91" y="125"/>
                  </a:cubicBezTo>
                  <a:cubicBezTo>
                    <a:pt x="95" y="107"/>
                    <a:pt x="99" y="88"/>
                    <a:pt x="101" y="70"/>
                  </a:cubicBezTo>
                  <a:cubicBezTo>
                    <a:pt x="103" y="55"/>
                    <a:pt x="108" y="39"/>
                    <a:pt x="109" y="24"/>
                  </a:cubicBezTo>
                  <a:cubicBezTo>
                    <a:pt x="112" y="23"/>
                    <a:pt x="115" y="22"/>
                    <a:pt x="118" y="21"/>
                  </a:cubicBezTo>
                  <a:cubicBezTo>
                    <a:pt x="116" y="41"/>
                    <a:pt x="111" y="61"/>
                    <a:pt x="108" y="81"/>
                  </a:cubicBezTo>
                  <a:cubicBezTo>
                    <a:pt x="104" y="104"/>
                    <a:pt x="100" y="127"/>
                    <a:pt x="96" y="150"/>
                  </a:cubicBezTo>
                  <a:cubicBezTo>
                    <a:pt x="93" y="172"/>
                    <a:pt x="89" y="194"/>
                    <a:pt x="85" y="216"/>
                  </a:cubicBezTo>
                  <a:cubicBezTo>
                    <a:pt x="84" y="225"/>
                    <a:pt x="82" y="235"/>
                    <a:pt x="81" y="245"/>
                  </a:cubicBezTo>
                  <a:cubicBezTo>
                    <a:pt x="80" y="251"/>
                    <a:pt x="78" y="257"/>
                    <a:pt x="78" y="264"/>
                  </a:cubicBezTo>
                  <a:cubicBezTo>
                    <a:pt x="77" y="265"/>
                    <a:pt x="77" y="266"/>
                    <a:pt x="78" y="268"/>
                  </a:cubicBezTo>
                  <a:cubicBezTo>
                    <a:pt x="77" y="266"/>
                    <a:pt x="76" y="265"/>
                    <a:pt x="76" y="264"/>
                  </a:cubicBezTo>
                  <a:cubicBezTo>
                    <a:pt x="74" y="260"/>
                    <a:pt x="72" y="256"/>
                    <a:pt x="70" y="252"/>
                  </a:cubicBezTo>
                  <a:moveTo>
                    <a:pt x="110" y="343"/>
                  </a:moveTo>
                  <a:cubicBezTo>
                    <a:pt x="110" y="343"/>
                    <a:pt x="111" y="343"/>
                    <a:pt x="111" y="342"/>
                  </a:cubicBezTo>
                  <a:cubicBezTo>
                    <a:pt x="111" y="329"/>
                    <a:pt x="111" y="315"/>
                    <a:pt x="113" y="302"/>
                  </a:cubicBezTo>
                  <a:cubicBezTo>
                    <a:pt x="115" y="288"/>
                    <a:pt x="118" y="275"/>
                    <a:pt x="121" y="261"/>
                  </a:cubicBezTo>
                  <a:cubicBezTo>
                    <a:pt x="126" y="236"/>
                    <a:pt x="133" y="210"/>
                    <a:pt x="139" y="184"/>
                  </a:cubicBezTo>
                  <a:cubicBezTo>
                    <a:pt x="145" y="160"/>
                    <a:pt x="150" y="135"/>
                    <a:pt x="154" y="110"/>
                  </a:cubicBezTo>
                  <a:cubicBezTo>
                    <a:pt x="157" y="90"/>
                    <a:pt x="163" y="71"/>
                    <a:pt x="164" y="51"/>
                  </a:cubicBezTo>
                  <a:cubicBezTo>
                    <a:pt x="166" y="52"/>
                    <a:pt x="168" y="53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69" y="81"/>
                    <a:pt x="163" y="108"/>
                    <a:pt x="157" y="135"/>
                  </a:cubicBezTo>
                  <a:cubicBezTo>
                    <a:pt x="151" y="161"/>
                    <a:pt x="148" y="188"/>
                    <a:pt x="143" y="214"/>
                  </a:cubicBezTo>
                  <a:cubicBezTo>
                    <a:pt x="138" y="240"/>
                    <a:pt x="134" y="266"/>
                    <a:pt x="128" y="292"/>
                  </a:cubicBezTo>
                  <a:cubicBezTo>
                    <a:pt x="126" y="305"/>
                    <a:pt x="123" y="318"/>
                    <a:pt x="120" y="330"/>
                  </a:cubicBezTo>
                  <a:cubicBezTo>
                    <a:pt x="119" y="338"/>
                    <a:pt x="117" y="346"/>
                    <a:pt x="115" y="354"/>
                  </a:cubicBezTo>
                  <a:cubicBezTo>
                    <a:pt x="113" y="350"/>
                    <a:pt x="112" y="347"/>
                    <a:pt x="110" y="343"/>
                  </a:cubicBezTo>
                  <a:moveTo>
                    <a:pt x="145" y="400"/>
                  </a:moveTo>
                  <a:cubicBezTo>
                    <a:pt x="143" y="400"/>
                    <a:pt x="141" y="401"/>
                    <a:pt x="139" y="401"/>
                  </a:cubicBezTo>
                  <a:cubicBezTo>
                    <a:pt x="143" y="382"/>
                    <a:pt x="146" y="364"/>
                    <a:pt x="150" y="346"/>
                  </a:cubicBezTo>
                  <a:cubicBezTo>
                    <a:pt x="154" y="331"/>
                    <a:pt x="157" y="316"/>
                    <a:pt x="160" y="301"/>
                  </a:cubicBezTo>
                  <a:cubicBezTo>
                    <a:pt x="162" y="287"/>
                    <a:pt x="167" y="274"/>
                    <a:pt x="169" y="261"/>
                  </a:cubicBezTo>
                  <a:cubicBezTo>
                    <a:pt x="173" y="231"/>
                    <a:pt x="178" y="202"/>
                    <a:pt x="184" y="173"/>
                  </a:cubicBezTo>
                  <a:cubicBezTo>
                    <a:pt x="187" y="158"/>
                    <a:pt x="190" y="143"/>
                    <a:pt x="193" y="128"/>
                  </a:cubicBezTo>
                  <a:cubicBezTo>
                    <a:pt x="194" y="120"/>
                    <a:pt x="195" y="112"/>
                    <a:pt x="197" y="104"/>
                  </a:cubicBezTo>
                  <a:cubicBezTo>
                    <a:pt x="198" y="101"/>
                    <a:pt x="199" y="98"/>
                    <a:pt x="199" y="94"/>
                  </a:cubicBezTo>
                  <a:cubicBezTo>
                    <a:pt x="203" y="103"/>
                    <a:pt x="206" y="111"/>
                    <a:pt x="210" y="119"/>
                  </a:cubicBezTo>
                  <a:cubicBezTo>
                    <a:pt x="208" y="127"/>
                    <a:pt x="206" y="135"/>
                    <a:pt x="205" y="143"/>
                  </a:cubicBezTo>
                  <a:cubicBezTo>
                    <a:pt x="203" y="157"/>
                    <a:pt x="199" y="171"/>
                    <a:pt x="196" y="185"/>
                  </a:cubicBezTo>
                  <a:cubicBezTo>
                    <a:pt x="191" y="214"/>
                    <a:pt x="186" y="242"/>
                    <a:pt x="180" y="271"/>
                  </a:cubicBezTo>
                  <a:cubicBezTo>
                    <a:pt x="177" y="284"/>
                    <a:pt x="175" y="298"/>
                    <a:pt x="172" y="311"/>
                  </a:cubicBezTo>
                  <a:cubicBezTo>
                    <a:pt x="169" y="324"/>
                    <a:pt x="164" y="336"/>
                    <a:pt x="162" y="349"/>
                  </a:cubicBezTo>
                  <a:cubicBezTo>
                    <a:pt x="160" y="363"/>
                    <a:pt x="158" y="378"/>
                    <a:pt x="156" y="392"/>
                  </a:cubicBezTo>
                  <a:cubicBezTo>
                    <a:pt x="155" y="395"/>
                    <a:pt x="155" y="397"/>
                    <a:pt x="154" y="400"/>
                  </a:cubicBezTo>
                  <a:cubicBezTo>
                    <a:pt x="151" y="400"/>
                    <a:pt x="148" y="400"/>
                    <a:pt x="145" y="400"/>
                  </a:cubicBezTo>
                  <a:moveTo>
                    <a:pt x="307" y="333"/>
                  </a:moveTo>
                  <a:cubicBezTo>
                    <a:pt x="303" y="338"/>
                    <a:pt x="299" y="342"/>
                    <a:pt x="295" y="344"/>
                  </a:cubicBezTo>
                  <a:cubicBezTo>
                    <a:pt x="285" y="351"/>
                    <a:pt x="282" y="360"/>
                    <a:pt x="282" y="371"/>
                  </a:cubicBezTo>
                  <a:cubicBezTo>
                    <a:pt x="281" y="385"/>
                    <a:pt x="280" y="398"/>
                    <a:pt x="279" y="413"/>
                  </a:cubicBezTo>
                  <a:cubicBezTo>
                    <a:pt x="275" y="413"/>
                    <a:pt x="272" y="413"/>
                    <a:pt x="268" y="414"/>
                  </a:cubicBezTo>
                  <a:cubicBezTo>
                    <a:pt x="271" y="409"/>
                    <a:pt x="272" y="403"/>
                    <a:pt x="273" y="397"/>
                  </a:cubicBezTo>
                  <a:cubicBezTo>
                    <a:pt x="275" y="388"/>
                    <a:pt x="277" y="379"/>
                    <a:pt x="279" y="370"/>
                  </a:cubicBezTo>
                  <a:cubicBezTo>
                    <a:pt x="283" y="355"/>
                    <a:pt x="290" y="340"/>
                    <a:pt x="292" y="324"/>
                  </a:cubicBezTo>
                  <a:cubicBezTo>
                    <a:pt x="292" y="323"/>
                    <a:pt x="290" y="322"/>
                    <a:pt x="290" y="324"/>
                  </a:cubicBezTo>
                  <a:cubicBezTo>
                    <a:pt x="288" y="339"/>
                    <a:pt x="281" y="353"/>
                    <a:pt x="277" y="368"/>
                  </a:cubicBezTo>
                  <a:cubicBezTo>
                    <a:pt x="275" y="375"/>
                    <a:pt x="274" y="383"/>
                    <a:pt x="272" y="390"/>
                  </a:cubicBezTo>
                  <a:cubicBezTo>
                    <a:pt x="270" y="397"/>
                    <a:pt x="269" y="407"/>
                    <a:pt x="266" y="413"/>
                  </a:cubicBezTo>
                  <a:cubicBezTo>
                    <a:pt x="266" y="414"/>
                    <a:pt x="266" y="414"/>
                    <a:pt x="266" y="414"/>
                  </a:cubicBezTo>
                  <a:cubicBezTo>
                    <a:pt x="265" y="414"/>
                    <a:pt x="264" y="414"/>
                    <a:pt x="264" y="414"/>
                  </a:cubicBezTo>
                  <a:cubicBezTo>
                    <a:pt x="266" y="400"/>
                    <a:pt x="269" y="386"/>
                    <a:pt x="271" y="372"/>
                  </a:cubicBezTo>
                  <a:cubicBezTo>
                    <a:pt x="275" y="353"/>
                    <a:pt x="280" y="334"/>
                    <a:pt x="282" y="314"/>
                  </a:cubicBezTo>
                  <a:cubicBezTo>
                    <a:pt x="282" y="313"/>
                    <a:pt x="280" y="313"/>
                    <a:pt x="280" y="314"/>
                  </a:cubicBezTo>
                  <a:cubicBezTo>
                    <a:pt x="278" y="335"/>
                    <a:pt x="271" y="356"/>
                    <a:pt x="267" y="377"/>
                  </a:cubicBezTo>
                  <a:cubicBezTo>
                    <a:pt x="266" y="386"/>
                    <a:pt x="264" y="396"/>
                    <a:pt x="263" y="405"/>
                  </a:cubicBezTo>
                  <a:cubicBezTo>
                    <a:pt x="262" y="408"/>
                    <a:pt x="261" y="411"/>
                    <a:pt x="260" y="415"/>
                  </a:cubicBezTo>
                  <a:cubicBezTo>
                    <a:pt x="257" y="415"/>
                    <a:pt x="254" y="416"/>
                    <a:pt x="251" y="416"/>
                  </a:cubicBezTo>
                  <a:cubicBezTo>
                    <a:pt x="252" y="414"/>
                    <a:pt x="253" y="412"/>
                    <a:pt x="254" y="410"/>
                  </a:cubicBezTo>
                  <a:cubicBezTo>
                    <a:pt x="254" y="410"/>
                    <a:pt x="253" y="409"/>
                    <a:pt x="252" y="409"/>
                  </a:cubicBezTo>
                  <a:cubicBezTo>
                    <a:pt x="252" y="410"/>
                    <a:pt x="251" y="411"/>
                    <a:pt x="251" y="411"/>
                  </a:cubicBezTo>
                  <a:cubicBezTo>
                    <a:pt x="252" y="408"/>
                    <a:pt x="253" y="404"/>
                    <a:pt x="253" y="400"/>
                  </a:cubicBezTo>
                  <a:cubicBezTo>
                    <a:pt x="256" y="386"/>
                    <a:pt x="258" y="372"/>
                    <a:pt x="262" y="358"/>
                  </a:cubicBezTo>
                  <a:cubicBezTo>
                    <a:pt x="269" y="331"/>
                    <a:pt x="273" y="303"/>
                    <a:pt x="280" y="275"/>
                  </a:cubicBezTo>
                  <a:cubicBezTo>
                    <a:pt x="287" y="291"/>
                    <a:pt x="294" y="307"/>
                    <a:pt x="301" y="323"/>
                  </a:cubicBezTo>
                  <a:cubicBezTo>
                    <a:pt x="303" y="326"/>
                    <a:pt x="305" y="329"/>
                    <a:pt x="307" y="333"/>
                  </a:cubicBezTo>
                  <a:moveTo>
                    <a:pt x="279" y="273"/>
                  </a:moveTo>
                  <a:cubicBezTo>
                    <a:pt x="278" y="273"/>
                    <a:pt x="278" y="273"/>
                    <a:pt x="278" y="274"/>
                  </a:cubicBezTo>
                  <a:cubicBezTo>
                    <a:pt x="270" y="303"/>
                    <a:pt x="266" y="333"/>
                    <a:pt x="257" y="363"/>
                  </a:cubicBezTo>
                  <a:cubicBezTo>
                    <a:pt x="253" y="377"/>
                    <a:pt x="252" y="392"/>
                    <a:pt x="248" y="406"/>
                  </a:cubicBezTo>
                  <a:cubicBezTo>
                    <a:pt x="247" y="410"/>
                    <a:pt x="246" y="414"/>
                    <a:pt x="246" y="418"/>
                  </a:cubicBezTo>
                  <a:cubicBezTo>
                    <a:pt x="245" y="418"/>
                    <a:pt x="243" y="418"/>
                    <a:pt x="242" y="418"/>
                  </a:cubicBezTo>
                  <a:cubicBezTo>
                    <a:pt x="240" y="419"/>
                    <a:pt x="238" y="420"/>
                    <a:pt x="235" y="421"/>
                  </a:cubicBezTo>
                  <a:cubicBezTo>
                    <a:pt x="235" y="417"/>
                    <a:pt x="235" y="414"/>
                    <a:pt x="238" y="410"/>
                  </a:cubicBezTo>
                  <a:cubicBezTo>
                    <a:pt x="238" y="410"/>
                    <a:pt x="237" y="409"/>
                    <a:pt x="236" y="409"/>
                  </a:cubicBezTo>
                  <a:cubicBezTo>
                    <a:pt x="235" y="410"/>
                    <a:pt x="235" y="411"/>
                    <a:pt x="234" y="413"/>
                  </a:cubicBezTo>
                  <a:cubicBezTo>
                    <a:pt x="238" y="388"/>
                    <a:pt x="244" y="365"/>
                    <a:pt x="250" y="341"/>
                  </a:cubicBezTo>
                  <a:cubicBezTo>
                    <a:pt x="253" y="325"/>
                    <a:pt x="256" y="309"/>
                    <a:pt x="260" y="293"/>
                  </a:cubicBezTo>
                  <a:cubicBezTo>
                    <a:pt x="261" y="287"/>
                    <a:pt x="262" y="281"/>
                    <a:pt x="263" y="274"/>
                  </a:cubicBezTo>
                  <a:cubicBezTo>
                    <a:pt x="264" y="266"/>
                    <a:pt x="264" y="257"/>
                    <a:pt x="267" y="249"/>
                  </a:cubicBezTo>
                  <a:cubicBezTo>
                    <a:pt x="270" y="255"/>
                    <a:pt x="273" y="261"/>
                    <a:pt x="276" y="267"/>
                  </a:cubicBezTo>
                  <a:cubicBezTo>
                    <a:pt x="277" y="269"/>
                    <a:pt x="278" y="271"/>
                    <a:pt x="279" y="273"/>
                  </a:cubicBezTo>
                  <a:moveTo>
                    <a:pt x="266" y="246"/>
                  </a:moveTo>
                  <a:cubicBezTo>
                    <a:pt x="260" y="259"/>
                    <a:pt x="261" y="275"/>
                    <a:pt x="258" y="289"/>
                  </a:cubicBezTo>
                  <a:cubicBezTo>
                    <a:pt x="254" y="306"/>
                    <a:pt x="250" y="323"/>
                    <a:pt x="246" y="340"/>
                  </a:cubicBezTo>
                  <a:cubicBezTo>
                    <a:pt x="239" y="368"/>
                    <a:pt x="233" y="395"/>
                    <a:pt x="229" y="424"/>
                  </a:cubicBezTo>
                  <a:cubicBezTo>
                    <a:pt x="225" y="425"/>
                    <a:pt x="220" y="427"/>
                    <a:pt x="216" y="429"/>
                  </a:cubicBezTo>
                  <a:cubicBezTo>
                    <a:pt x="216" y="428"/>
                    <a:pt x="215" y="428"/>
                    <a:pt x="214" y="427"/>
                  </a:cubicBezTo>
                  <a:cubicBezTo>
                    <a:pt x="214" y="427"/>
                    <a:pt x="214" y="427"/>
                    <a:pt x="214" y="427"/>
                  </a:cubicBezTo>
                  <a:cubicBezTo>
                    <a:pt x="222" y="422"/>
                    <a:pt x="216" y="413"/>
                    <a:pt x="222" y="407"/>
                  </a:cubicBezTo>
                  <a:cubicBezTo>
                    <a:pt x="222" y="406"/>
                    <a:pt x="221" y="405"/>
                    <a:pt x="220" y="405"/>
                  </a:cubicBezTo>
                  <a:cubicBezTo>
                    <a:pt x="216" y="409"/>
                    <a:pt x="218" y="416"/>
                    <a:pt x="215" y="421"/>
                  </a:cubicBezTo>
                  <a:cubicBezTo>
                    <a:pt x="215" y="412"/>
                    <a:pt x="217" y="402"/>
                    <a:pt x="219" y="394"/>
                  </a:cubicBezTo>
                  <a:cubicBezTo>
                    <a:pt x="220" y="386"/>
                    <a:pt x="223" y="377"/>
                    <a:pt x="224" y="369"/>
                  </a:cubicBezTo>
                  <a:cubicBezTo>
                    <a:pt x="228" y="351"/>
                    <a:pt x="232" y="334"/>
                    <a:pt x="236" y="317"/>
                  </a:cubicBezTo>
                  <a:cubicBezTo>
                    <a:pt x="239" y="299"/>
                    <a:pt x="245" y="281"/>
                    <a:pt x="248" y="263"/>
                  </a:cubicBezTo>
                  <a:cubicBezTo>
                    <a:pt x="251" y="248"/>
                    <a:pt x="252" y="234"/>
                    <a:pt x="255" y="219"/>
                  </a:cubicBezTo>
                  <a:cubicBezTo>
                    <a:pt x="259" y="228"/>
                    <a:pt x="262" y="237"/>
                    <a:pt x="266" y="246"/>
                  </a:cubicBezTo>
                  <a:moveTo>
                    <a:pt x="247" y="194"/>
                  </a:moveTo>
                  <a:cubicBezTo>
                    <a:pt x="244" y="200"/>
                    <a:pt x="244" y="206"/>
                    <a:pt x="242" y="213"/>
                  </a:cubicBezTo>
                  <a:cubicBezTo>
                    <a:pt x="240" y="222"/>
                    <a:pt x="236" y="232"/>
                    <a:pt x="234" y="242"/>
                  </a:cubicBezTo>
                  <a:cubicBezTo>
                    <a:pt x="232" y="251"/>
                    <a:pt x="232" y="261"/>
                    <a:pt x="230" y="270"/>
                  </a:cubicBezTo>
                  <a:cubicBezTo>
                    <a:pt x="228" y="279"/>
                    <a:pt x="225" y="288"/>
                    <a:pt x="223" y="296"/>
                  </a:cubicBezTo>
                  <a:cubicBezTo>
                    <a:pt x="217" y="315"/>
                    <a:pt x="212" y="335"/>
                    <a:pt x="209" y="354"/>
                  </a:cubicBezTo>
                  <a:cubicBezTo>
                    <a:pt x="206" y="373"/>
                    <a:pt x="200" y="392"/>
                    <a:pt x="201" y="412"/>
                  </a:cubicBezTo>
                  <a:cubicBezTo>
                    <a:pt x="202" y="412"/>
                    <a:pt x="202" y="412"/>
                    <a:pt x="202" y="412"/>
                  </a:cubicBezTo>
                  <a:cubicBezTo>
                    <a:pt x="201" y="412"/>
                    <a:pt x="204" y="414"/>
                    <a:pt x="205" y="412"/>
                  </a:cubicBezTo>
                  <a:cubicBezTo>
                    <a:pt x="208" y="373"/>
                    <a:pt x="215" y="335"/>
                    <a:pt x="225" y="297"/>
                  </a:cubicBezTo>
                  <a:cubicBezTo>
                    <a:pt x="227" y="290"/>
                    <a:pt x="230" y="282"/>
                    <a:pt x="232" y="274"/>
                  </a:cubicBezTo>
                  <a:cubicBezTo>
                    <a:pt x="234" y="265"/>
                    <a:pt x="234" y="255"/>
                    <a:pt x="236" y="246"/>
                  </a:cubicBezTo>
                  <a:cubicBezTo>
                    <a:pt x="237" y="237"/>
                    <a:pt x="240" y="229"/>
                    <a:pt x="242" y="220"/>
                  </a:cubicBezTo>
                  <a:cubicBezTo>
                    <a:pt x="244" y="213"/>
                    <a:pt x="245" y="205"/>
                    <a:pt x="248" y="198"/>
                  </a:cubicBezTo>
                  <a:cubicBezTo>
                    <a:pt x="250" y="203"/>
                    <a:pt x="252" y="209"/>
                    <a:pt x="254" y="215"/>
                  </a:cubicBezTo>
                  <a:cubicBezTo>
                    <a:pt x="250" y="232"/>
                    <a:pt x="248" y="249"/>
                    <a:pt x="245" y="266"/>
                  </a:cubicBezTo>
                  <a:cubicBezTo>
                    <a:pt x="241" y="285"/>
                    <a:pt x="235" y="304"/>
                    <a:pt x="231" y="323"/>
                  </a:cubicBezTo>
                  <a:cubicBezTo>
                    <a:pt x="228" y="342"/>
                    <a:pt x="222" y="360"/>
                    <a:pt x="218" y="379"/>
                  </a:cubicBezTo>
                  <a:cubicBezTo>
                    <a:pt x="216" y="388"/>
                    <a:pt x="214" y="397"/>
                    <a:pt x="213" y="407"/>
                  </a:cubicBezTo>
                  <a:cubicBezTo>
                    <a:pt x="212" y="414"/>
                    <a:pt x="210" y="419"/>
                    <a:pt x="211" y="426"/>
                  </a:cubicBezTo>
                  <a:cubicBezTo>
                    <a:pt x="211" y="426"/>
                    <a:pt x="211" y="426"/>
                    <a:pt x="212" y="427"/>
                  </a:cubicBezTo>
                  <a:cubicBezTo>
                    <a:pt x="204" y="425"/>
                    <a:pt x="197" y="430"/>
                    <a:pt x="190" y="429"/>
                  </a:cubicBezTo>
                  <a:cubicBezTo>
                    <a:pt x="189" y="427"/>
                    <a:pt x="187" y="425"/>
                    <a:pt x="185" y="424"/>
                  </a:cubicBezTo>
                  <a:cubicBezTo>
                    <a:pt x="191" y="405"/>
                    <a:pt x="194" y="385"/>
                    <a:pt x="198" y="365"/>
                  </a:cubicBezTo>
                  <a:cubicBezTo>
                    <a:pt x="203" y="344"/>
                    <a:pt x="204" y="321"/>
                    <a:pt x="208" y="299"/>
                  </a:cubicBezTo>
                  <a:cubicBezTo>
                    <a:pt x="212" y="278"/>
                    <a:pt x="215" y="257"/>
                    <a:pt x="219" y="236"/>
                  </a:cubicBezTo>
                  <a:cubicBezTo>
                    <a:pt x="223" y="213"/>
                    <a:pt x="227" y="191"/>
                    <a:pt x="232" y="168"/>
                  </a:cubicBezTo>
                  <a:cubicBezTo>
                    <a:pt x="232" y="167"/>
                    <a:pt x="230" y="166"/>
                    <a:pt x="230" y="168"/>
                  </a:cubicBezTo>
                  <a:cubicBezTo>
                    <a:pt x="225" y="190"/>
                    <a:pt x="221" y="211"/>
                    <a:pt x="216" y="233"/>
                  </a:cubicBezTo>
                  <a:cubicBezTo>
                    <a:pt x="212" y="255"/>
                    <a:pt x="209" y="276"/>
                    <a:pt x="205" y="298"/>
                  </a:cubicBezTo>
                  <a:cubicBezTo>
                    <a:pt x="201" y="319"/>
                    <a:pt x="199" y="341"/>
                    <a:pt x="195" y="363"/>
                  </a:cubicBezTo>
                  <a:cubicBezTo>
                    <a:pt x="191" y="382"/>
                    <a:pt x="186" y="401"/>
                    <a:pt x="183" y="421"/>
                  </a:cubicBezTo>
                  <a:cubicBezTo>
                    <a:pt x="180" y="418"/>
                    <a:pt x="177" y="414"/>
                    <a:pt x="174" y="411"/>
                  </a:cubicBezTo>
                  <a:cubicBezTo>
                    <a:pt x="175" y="405"/>
                    <a:pt x="176" y="400"/>
                    <a:pt x="177" y="394"/>
                  </a:cubicBezTo>
                  <a:cubicBezTo>
                    <a:pt x="178" y="383"/>
                    <a:pt x="179" y="372"/>
                    <a:pt x="181" y="361"/>
                  </a:cubicBezTo>
                  <a:cubicBezTo>
                    <a:pt x="182" y="348"/>
                    <a:pt x="186" y="336"/>
                    <a:pt x="189" y="323"/>
                  </a:cubicBezTo>
                  <a:cubicBezTo>
                    <a:pt x="192" y="310"/>
                    <a:pt x="194" y="296"/>
                    <a:pt x="197" y="283"/>
                  </a:cubicBezTo>
                  <a:cubicBezTo>
                    <a:pt x="201" y="257"/>
                    <a:pt x="207" y="232"/>
                    <a:pt x="212" y="206"/>
                  </a:cubicBezTo>
                  <a:cubicBezTo>
                    <a:pt x="215" y="195"/>
                    <a:pt x="217" y="184"/>
                    <a:pt x="218" y="173"/>
                  </a:cubicBezTo>
                  <a:cubicBezTo>
                    <a:pt x="219" y="163"/>
                    <a:pt x="221" y="154"/>
                    <a:pt x="222" y="144"/>
                  </a:cubicBezTo>
                  <a:cubicBezTo>
                    <a:pt x="226" y="152"/>
                    <a:pt x="230" y="160"/>
                    <a:pt x="235" y="168"/>
                  </a:cubicBezTo>
                  <a:cubicBezTo>
                    <a:pt x="240" y="176"/>
                    <a:pt x="244" y="185"/>
                    <a:pt x="247" y="194"/>
                  </a:cubicBezTo>
                  <a:moveTo>
                    <a:pt x="219" y="140"/>
                  </a:moveTo>
                  <a:cubicBezTo>
                    <a:pt x="219" y="150"/>
                    <a:pt x="217" y="161"/>
                    <a:pt x="216" y="171"/>
                  </a:cubicBezTo>
                  <a:cubicBezTo>
                    <a:pt x="214" y="184"/>
                    <a:pt x="211" y="198"/>
                    <a:pt x="208" y="211"/>
                  </a:cubicBezTo>
                  <a:cubicBezTo>
                    <a:pt x="203" y="237"/>
                    <a:pt x="196" y="263"/>
                    <a:pt x="192" y="290"/>
                  </a:cubicBezTo>
                  <a:cubicBezTo>
                    <a:pt x="188" y="313"/>
                    <a:pt x="180" y="336"/>
                    <a:pt x="177" y="360"/>
                  </a:cubicBezTo>
                  <a:cubicBezTo>
                    <a:pt x="176" y="373"/>
                    <a:pt x="174" y="386"/>
                    <a:pt x="172" y="398"/>
                  </a:cubicBezTo>
                  <a:cubicBezTo>
                    <a:pt x="172" y="402"/>
                    <a:pt x="171" y="405"/>
                    <a:pt x="171" y="408"/>
                  </a:cubicBezTo>
                  <a:cubicBezTo>
                    <a:pt x="167" y="405"/>
                    <a:pt x="163" y="402"/>
                    <a:pt x="158" y="401"/>
                  </a:cubicBezTo>
                  <a:cubicBezTo>
                    <a:pt x="158" y="397"/>
                    <a:pt x="159" y="393"/>
                    <a:pt x="160" y="389"/>
                  </a:cubicBezTo>
                  <a:cubicBezTo>
                    <a:pt x="162" y="377"/>
                    <a:pt x="164" y="365"/>
                    <a:pt x="166" y="352"/>
                  </a:cubicBezTo>
                  <a:cubicBezTo>
                    <a:pt x="167" y="337"/>
                    <a:pt x="173" y="323"/>
                    <a:pt x="176" y="308"/>
                  </a:cubicBezTo>
                  <a:cubicBezTo>
                    <a:pt x="179" y="294"/>
                    <a:pt x="182" y="280"/>
                    <a:pt x="184" y="266"/>
                  </a:cubicBezTo>
                  <a:cubicBezTo>
                    <a:pt x="190" y="238"/>
                    <a:pt x="195" y="209"/>
                    <a:pt x="200" y="180"/>
                  </a:cubicBezTo>
                  <a:cubicBezTo>
                    <a:pt x="203" y="166"/>
                    <a:pt x="207" y="153"/>
                    <a:pt x="209" y="139"/>
                  </a:cubicBezTo>
                  <a:cubicBezTo>
                    <a:pt x="209" y="134"/>
                    <a:pt x="210" y="128"/>
                    <a:pt x="211" y="123"/>
                  </a:cubicBezTo>
                  <a:cubicBezTo>
                    <a:pt x="214" y="129"/>
                    <a:pt x="217" y="135"/>
                    <a:pt x="219" y="140"/>
                  </a:cubicBezTo>
                  <a:moveTo>
                    <a:pt x="196" y="86"/>
                  </a:moveTo>
                  <a:cubicBezTo>
                    <a:pt x="197" y="88"/>
                    <a:pt x="197" y="89"/>
                    <a:pt x="198" y="91"/>
                  </a:cubicBezTo>
                  <a:cubicBezTo>
                    <a:pt x="197" y="97"/>
                    <a:pt x="195" y="103"/>
                    <a:pt x="193" y="108"/>
                  </a:cubicBezTo>
                  <a:cubicBezTo>
                    <a:pt x="192" y="116"/>
                    <a:pt x="191" y="124"/>
                    <a:pt x="190" y="131"/>
                  </a:cubicBezTo>
                  <a:cubicBezTo>
                    <a:pt x="187" y="146"/>
                    <a:pt x="184" y="161"/>
                    <a:pt x="180" y="176"/>
                  </a:cubicBezTo>
                  <a:cubicBezTo>
                    <a:pt x="174" y="203"/>
                    <a:pt x="168" y="230"/>
                    <a:pt x="165" y="258"/>
                  </a:cubicBezTo>
                  <a:cubicBezTo>
                    <a:pt x="163" y="273"/>
                    <a:pt x="158" y="288"/>
                    <a:pt x="155" y="303"/>
                  </a:cubicBezTo>
                  <a:cubicBezTo>
                    <a:pt x="152" y="318"/>
                    <a:pt x="149" y="332"/>
                    <a:pt x="146" y="347"/>
                  </a:cubicBezTo>
                  <a:cubicBezTo>
                    <a:pt x="142" y="364"/>
                    <a:pt x="139" y="382"/>
                    <a:pt x="135" y="400"/>
                  </a:cubicBezTo>
                  <a:cubicBezTo>
                    <a:pt x="134" y="399"/>
                    <a:pt x="133" y="397"/>
                    <a:pt x="132" y="393"/>
                  </a:cubicBezTo>
                  <a:cubicBezTo>
                    <a:pt x="134" y="386"/>
                    <a:pt x="134" y="377"/>
                    <a:pt x="135" y="371"/>
                  </a:cubicBezTo>
                  <a:cubicBezTo>
                    <a:pt x="141" y="342"/>
                    <a:pt x="150" y="313"/>
                    <a:pt x="156" y="284"/>
                  </a:cubicBezTo>
                  <a:cubicBezTo>
                    <a:pt x="158" y="270"/>
                    <a:pt x="159" y="257"/>
                    <a:pt x="160" y="243"/>
                  </a:cubicBezTo>
                  <a:cubicBezTo>
                    <a:pt x="162" y="228"/>
                    <a:pt x="164" y="213"/>
                    <a:pt x="166" y="198"/>
                  </a:cubicBezTo>
                  <a:cubicBezTo>
                    <a:pt x="169" y="167"/>
                    <a:pt x="172" y="135"/>
                    <a:pt x="172" y="104"/>
                  </a:cubicBezTo>
                  <a:cubicBezTo>
                    <a:pt x="172" y="103"/>
                    <a:pt x="170" y="103"/>
                    <a:pt x="170" y="104"/>
                  </a:cubicBezTo>
                  <a:cubicBezTo>
                    <a:pt x="169" y="132"/>
                    <a:pt x="166" y="161"/>
                    <a:pt x="164" y="189"/>
                  </a:cubicBezTo>
                  <a:cubicBezTo>
                    <a:pt x="161" y="217"/>
                    <a:pt x="158" y="246"/>
                    <a:pt x="154" y="274"/>
                  </a:cubicBezTo>
                  <a:cubicBezTo>
                    <a:pt x="150" y="302"/>
                    <a:pt x="142" y="329"/>
                    <a:pt x="135" y="356"/>
                  </a:cubicBezTo>
                  <a:cubicBezTo>
                    <a:pt x="133" y="364"/>
                    <a:pt x="132" y="372"/>
                    <a:pt x="130" y="380"/>
                  </a:cubicBezTo>
                  <a:cubicBezTo>
                    <a:pt x="130" y="383"/>
                    <a:pt x="130" y="385"/>
                    <a:pt x="129" y="388"/>
                  </a:cubicBezTo>
                  <a:cubicBezTo>
                    <a:pt x="125" y="378"/>
                    <a:pt x="121" y="368"/>
                    <a:pt x="117" y="359"/>
                  </a:cubicBezTo>
                  <a:cubicBezTo>
                    <a:pt x="118" y="356"/>
                    <a:pt x="119" y="353"/>
                    <a:pt x="120" y="351"/>
                  </a:cubicBezTo>
                  <a:cubicBezTo>
                    <a:pt x="122" y="344"/>
                    <a:pt x="122" y="338"/>
                    <a:pt x="124" y="331"/>
                  </a:cubicBezTo>
                  <a:cubicBezTo>
                    <a:pt x="126" y="318"/>
                    <a:pt x="130" y="305"/>
                    <a:pt x="133" y="291"/>
                  </a:cubicBezTo>
                  <a:cubicBezTo>
                    <a:pt x="138" y="265"/>
                    <a:pt x="143" y="238"/>
                    <a:pt x="147" y="212"/>
                  </a:cubicBezTo>
                  <a:cubicBezTo>
                    <a:pt x="152" y="185"/>
                    <a:pt x="156" y="159"/>
                    <a:pt x="161" y="132"/>
                  </a:cubicBezTo>
                  <a:cubicBezTo>
                    <a:pt x="166" y="107"/>
                    <a:pt x="172" y="81"/>
                    <a:pt x="172" y="55"/>
                  </a:cubicBezTo>
                  <a:cubicBezTo>
                    <a:pt x="184" y="62"/>
                    <a:pt x="191" y="74"/>
                    <a:pt x="196" y="86"/>
                  </a:cubicBezTo>
                  <a:moveTo>
                    <a:pt x="159" y="50"/>
                  </a:moveTo>
                  <a:cubicBezTo>
                    <a:pt x="160" y="50"/>
                    <a:pt x="161" y="50"/>
                    <a:pt x="162" y="51"/>
                  </a:cubicBezTo>
                  <a:cubicBezTo>
                    <a:pt x="161" y="61"/>
                    <a:pt x="158" y="75"/>
                    <a:pt x="158" y="77"/>
                  </a:cubicBezTo>
                  <a:cubicBezTo>
                    <a:pt x="156" y="90"/>
                    <a:pt x="153" y="102"/>
                    <a:pt x="151" y="115"/>
                  </a:cubicBezTo>
                  <a:cubicBezTo>
                    <a:pt x="146" y="140"/>
                    <a:pt x="140" y="165"/>
                    <a:pt x="134" y="191"/>
                  </a:cubicBezTo>
                  <a:cubicBezTo>
                    <a:pt x="122" y="238"/>
                    <a:pt x="107" y="287"/>
                    <a:pt x="107" y="336"/>
                  </a:cubicBezTo>
                  <a:cubicBezTo>
                    <a:pt x="104" y="329"/>
                    <a:pt x="101" y="322"/>
                    <a:pt x="98" y="314"/>
                  </a:cubicBezTo>
                  <a:cubicBezTo>
                    <a:pt x="99" y="311"/>
                    <a:pt x="100" y="308"/>
                    <a:pt x="101" y="304"/>
                  </a:cubicBezTo>
                  <a:cubicBezTo>
                    <a:pt x="102" y="299"/>
                    <a:pt x="102" y="294"/>
                    <a:pt x="103" y="289"/>
                  </a:cubicBezTo>
                  <a:cubicBezTo>
                    <a:pt x="104" y="276"/>
                    <a:pt x="107" y="263"/>
                    <a:pt x="109" y="250"/>
                  </a:cubicBezTo>
                  <a:cubicBezTo>
                    <a:pt x="113" y="225"/>
                    <a:pt x="117" y="200"/>
                    <a:pt x="121" y="175"/>
                  </a:cubicBezTo>
                  <a:cubicBezTo>
                    <a:pt x="125" y="151"/>
                    <a:pt x="131" y="128"/>
                    <a:pt x="135" y="105"/>
                  </a:cubicBezTo>
                  <a:cubicBezTo>
                    <a:pt x="139" y="85"/>
                    <a:pt x="141" y="64"/>
                    <a:pt x="147" y="45"/>
                  </a:cubicBezTo>
                  <a:cubicBezTo>
                    <a:pt x="151" y="47"/>
                    <a:pt x="155" y="49"/>
                    <a:pt x="159" y="50"/>
                  </a:cubicBezTo>
                  <a:moveTo>
                    <a:pt x="146" y="44"/>
                  </a:moveTo>
                  <a:cubicBezTo>
                    <a:pt x="139" y="62"/>
                    <a:pt x="137" y="82"/>
                    <a:pt x="134" y="101"/>
                  </a:cubicBezTo>
                  <a:cubicBezTo>
                    <a:pt x="129" y="125"/>
                    <a:pt x="122" y="150"/>
                    <a:pt x="118" y="174"/>
                  </a:cubicBezTo>
                  <a:cubicBezTo>
                    <a:pt x="114" y="199"/>
                    <a:pt x="110" y="224"/>
                    <a:pt x="106" y="249"/>
                  </a:cubicBezTo>
                  <a:cubicBezTo>
                    <a:pt x="104" y="261"/>
                    <a:pt x="101" y="272"/>
                    <a:pt x="100" y="284"/>
                  </a:cubicBezTo>
                  <a:cubicBezTo>
                    <a:pt x="99" y="291"/>
                    <a:pt x="99" y="298"/>
                    <a:pt x="97" y="305"/>
                  </a:cubicBezTo>
                  <a:cubicBezTo>
                    <a:pt x="97" y="307"/>
                    <a:pt x="96" y="309"/>
                    <a:pt x="96" y="310"/>
                  </a:cubicBezTo>
                  <a:cubicBezTo>
                    <a:pt x="93" y="303"/>
                    <a:pt x="90" y="295"/>
                    <a:pt x="86" y="288"/>
                  </a:cubicBezTo>
                  <a:cubicBezTo>
                    <a:pt x="87" y="285"/>
                    <a:pt x="87" y="282"/>
                    <a:pt x="87" y="283"/>
                  </a:cubicBezTo>
                  <a:cubicBezTo>
                    <a:pt x="88" y="278"/>
                    <a:pt x="89" y="272"/>
                    <a:pt x="90" y="267"/>
                  </a:cubicBezTo>
                  <a:cubicBezTo>
                    <a:pt x="92" y="256"/>
                    <a:pt x="94" y="244"/>
                    <a:pt x="96" y="232"/>
                  </a:cubicBezTo>
                  <a:cubicBezTo>
                    <a:pt x="100" y="208"/>
                    <a:pt x="106" y="184"/>
                    <a:pt x="112" y="160"/>
                  </a:cubicBezTo>
                  <a:cubicBezTo>
                    <a:pt x="119" y="136"/>
                    <a:pt x="123" y="113"/>
                    <a:pt x="127" y="89"/>
                  </a:cubicBezTo>
                  <a:cubicBezTo>
                    <a:pt x="130" y="69"/>
                    <a:pt x="133" y="49"/>
                    <a:pt x="134" y="29"/>
                  </a:cubicBezTo>
                  <a:cubicBezTo>
                    <a:pt x="135" y="31"/>
                    <a:pt x="137" y="32"/>
                    <a:pt x="138" y="34"/>
                  </a:cubicBezTo>
                  <a:cubicBezTo>
                    <a:pt x="140" y="38"/>
                    <a:pt x="143" y="41"/>
                    <a:pt x="146" y="44"/>
                  </a:cubicBezTo>
                  <a:moveTo>
                    <a:pt x="130" y="23"/>
                  </a:moveTo>
                  <a:cubicBezTo>
                    <a:pt x="129" y="24"/>
                    <a:pt x="129" y="26"/>
                    <a:pt x="128" y="28"/>
                  </a:cubicBezTo>
                  <a:cubicBezTo>
                    <a:pt x="128" y="29"/>
                    <a:pt x="130" y="29"/>
                    <a:pt x="130" y="28"/>
                  </a:cubicBezTo>
                  <a:cubicBezTo>
                    <a:pt x="131" y="27"/>
                    <a:pt x="131" y="26"/>
                    <a:pt x="132" y="26"/>
                  </a:cubicBezTo>
                  <a:cubicBezTo>
                    <a:pt x="129" y="71"/>
                    <a:pt x="120" y="118"/>
                    <a:pt x="108" y="162"/>
                  </a:cubicBezTo>
                  <a:cubicBezTo>
                    <a:pt x="102" y="185"/>
                    <a:pt x="96" y="208"/>
                    <a:pt x="92" y="231"/>
                  </a:cubicBezTo>
                  <a:cubicBezTo>
                    <a:pt x="89" y="248"/>
                    <a:pt x="85" y="266"/>
                    <a:pt x="84" y="283"/>
                  </a:cubicBezTo>
                  <a:cubicBezTo>
                    <a:pt x="83" y="280"/>
                    <a:pt x="82" y="277"/>
                    <a:pt x="80" y="274"/>
                  </a:cubicBezTo>
                  <a:cubicBezTo>
                    <a:pt x="80" y="274"/>
                    <a:pt x="80" y="274"/>
                    <a:pt x="80" y="273"/>
                  </a:cubicBezTo>
                  <a:cubicBezTo>
                    <a:pt x="82" y="267"/>
                    <a:pt x="82" y="261"/>
                    <a:pt x="83" y="255"/>
                  </a:cubicBezTo>
                  <a:cubicBezTo>
                    <a:pt x="85" y="244"/>
                    <a:pt x="86" y="233"/>
                    <a:pt x="88" y="222"/>
                  </a:cubicBezTo>
                  <a:cubicBezTo>
                    <a:pt x="91" y="199"/>
                    <a:pt x="96" y="176"/>
                    <a:pt x="99" y="153"/>
                  </a:cubicBezTo>
                  <a:cubicBezTo>
                    <a:pt x="102" y="128"/>
                    <a:pt x="107" y="104"/>
                    <a:pt x="110" y="80"/>
                  </a:cubicBezTo>
                  <a:cubicBezTo>
                    <a:pt x="113" y="60"/>
                    <a:pt x="119" y="40"/>
                    <a:pt x="120" y="20"/>
                  </a:cubicBezTo>
                  <a:cubicBezTo>
                    <a:pt x="122" y="20"/>
                    <a:pt x="124" y="19"/>
                    <a:pt x="127" y="18"/>
                  </a:cubicBezTo>
                  <a:cubicBezTo>
                    <a:pt x="128" y="20"/>
                    <a:pt x="129" y="21"/>
                    <a:pt x="130" y="23"/>
                  </a:cubicBezTo>
                  <a:moveTo>
                    <a:pt x="98" y="72"/>
                  </a:moveTo>
                  <a:cubicBezTo>
                    <a:pt x="95" y="92"/>
                    <a:pt x="91" y="111"/>
                    <a:pt x="86" y="131"/>
                  </a:cubicBezTo>
                  <a:cubicBezTo>
                    <a:pt x="81" y="150"/>
                    <a:pt x="79" y="171"/>
                    <a:pt x="75" y="190"/>
                  </a:cubicBezTo>
                  <a:cubicBezTo>
                    <a:pt x="71" y="210"/>
                    <a:pt x="68" y="232"/>
                    <a:pt x="70" y="252"/>
                  </a:cubicBezTo>
                  <a:cubicBezTo>
                    <a:pt x="67" y="246"/>
                    <a:pt x="64" y="241"/>
                    <a:pt x="62" y="236"/>
                  </a:cubicBezTo>
                  <a:cubicBezTo>
                    <a:pt x="65" y="203"/>
                    <a:pt x="71" y="168"/>
                    <a:pt x="77" y="135"/>
                  </a:cubicBezTo>
                  <a:cubicBezTo>
                    <a:pt x="84" y="100"/>
                    <a:pt x="92" y="64"/>
                    <a:pt x="92" y="28"/>
                  </a:cubicBezTo>
                  <a:cubicBezTo>
                    <a:pt x="97" y="27"/>
                    <a:pt x="102" y="26"/>
                    <a:pt x="106" y="24"/>
                  </a:cubicBezTo>
                  <a:cubicBezTo>
                    <a:pt x="104" y="40"/>
                    <a:pt x="100" y="56"/>
                    <a:pt x="98" y="72"/>
                  </a:cubicBezTo>
                  <a:moveTo>
                    <a:pt x="56" y="214"/>
                  </a:moveTo>
                  <a:cubicBezTo>
                    <a:pt x="56" y="216"/>
                    <a:pt x="58" y="216"/>
                    <a:pt x="58" y="214"/>
                  </a:cubicBezTo>
                  <a:cubicBezTo>
                    <a:pt x="59" y="195"/>
                    <a:pt x="60" y="175"/>
                    <a:pt x="63" y="156"/>
                  </a:cubicBezTo>
                  <a:cubicBezTo>
                    <a:pt x="66" y="139"/>
                    <a:pt x="70" y="122"/>
                    <a:pt x="71" y="105"/>
                  </a:cubicBezTo>
                  <a:cubicBezTo>
                    <a:pt x="73" y="86"/>
                    <a:pt x="77" y="69"/>
                    <a:pt x="79" y="51"/>
                  </a:cubicBezTo>
                  <a:cubicBezTo>
                    <a:pt x="80" y="44"/>
                    <a:pt x="81" y="38"/>
                    <a:pt x="81" y="31"/>
                  </a:cubicBezTo>
                  <a:cubicBezTo>
                    <a:pt x="84" y="30"/>
                    <a:pt x="87" y="29"/>
                    <a:pt x="90" y="29"/>
                  </a:cubicBezTo>
                  <a:cubicBezTo>
                    <a:pt x="89" y="69"/>
                    <a:pt x="79" y="108"/>
                    <a:pt x="72" y="148"/>
                  </a:cubicBezTo>
                  <a:cubicBezTo>
                    <a:pt x="68" y="167"/>
                    <a:pt x="65" y="187"/>
                    <a:pt x="62" y="207"/>
                  </a:cubicBezTo>
                  <a:cubicBezTo>
                    <a:pt x="61" y="215"/>
                    <a:pt x="60" y="223"/>
                    <a:pt x="59" y="231"/>
                  </a:cubicBezTo>
                  <a:cubicBezTo>
                    <a:pt x="57" y="228"/>
                    <a:pt x="56" y="225"/>
                    <a:pt x="54" y="221"/>
                  </a:cubicBezTo>
                  <a:cubicBezTo>
                    <a:pt x="43" y="197"/>
                    <a:pt x="33" y="172"/>
                    <a:pt x="23" y="148"/>
                  </a:cubicBezTo>
                  <a:cubicBezTo>
                    <a:pt x="24" y="141"/>
                    <a:pt x="26" y="135"/>
                    <a:pt x="27" y="129"/>
                  </a:cubicBezTo>
                  <a:cubicBezTo>
                    <a:pt x="29" y="117"/>
                    <a:pt x="32" y="107"/>
                    <a:pt x="35" y="96"/>
                  </a:cubicBezTo>
                  <a:cubicBezTo>
                    <a:pt x="38" y="86"/>
                    <a:pt x="41" y="76"/>
                    <a:pt x="43" y="66"/>
                  </a:cubicBezTo>
                  <a:cubicBezTo>
                    <a:pt x="44" y="59"/>
                    <a:pt x="48" y="51"/>
                    <a:pt x="48" y="43"/>
                  </a:cubicBezTo>
                  <a:cubicBezTo>
                    <a:pt x="58" y="38"/>
                    <a:pt x="68" y="35"/>
                    <a:pt x="79" y="32"/>
                  </a:cubicBezTo>
                  <a:cubicBezTo>
                    <a:pt x="75" y="56"/>
                    <a:pt x="70" y="80"/>
                    <a:pt x="68" y="105"/>
                  </a:cubicBezTo>
                  <a:cubicBezTo>
                    <a:pt x="65" y="141"/>
                    <a:pt x="55" y="177"/>
                    <a:pt x="56" y="214"/>
                  </a:cubicBezTo>
                  <a:moveTo>
                    <a:pt x="46" y="44"/>
                  </a:moveTo>
                  <a:cubicBezTo>
                    <a:pt x="44" y="53"/>
                    <a:pt x="41" y="62"/>
                    <a:pt x="39" y="71"/>
                  </a:cubicBezTo>
                  <a:cubicBezTo>
                    <a:pt x="39" y="72"/>
                    <a:pt x="38" y="73"/>
                    <a:pt x="38" y="74"/>
                  </a:cubicBezTo>
                  <a:cubicBezTo>
                    <a:pt x="38" y="66"/>
                    <a:pt x="38" y="58"/>
                    <a:pt x="38" y="49"/>
                  </a:cubicBezTo>
                  <a:cubicBezTo>
                    <a:pt x="40" y="47"/>
                    <a:pt x="43" y="45"/>
                    <a:pt x="46" y="4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7"/>
            <p:cNvSpPr>
              <a:spLocks noEditPoints="1"/>
            </p:cNvSpPr>
            <p:nvPr/>
          </p:nvSpPr>
          <p:spPr bwMode="auto">
            <a:xfrm>
              <a:off x="2441575" y="5233987"/>
              <a:ext cx="404813" cy="365125"/>
            </a:xfrm>
            <a:custGeom>
              <a:avLst/>
              <a:gdLst>
                <a:gd name="T0" fmla="*/ 12 w 108"/>
                <a:gd name="T1" fmla="*/ 31 h 97"/>
                <a:gd name="T2" fmla="*/ 5 w 108"/>
                <a:gd name="T3" fmla="*/ 53 h 97"/>
                <a:gd name="T4" fmla="*/ 27 w 108"/>
                <a:gd name="T5" fmla="*/ 90 h 97"/>
                <a:gd name="T6" fmla="*/ 84 w 108"/>
                <a:gd name="T7" fmla="*/ 86 h 97"/>
                <a:gd name="T8" fmla="*/ 107 w 108"/>
                <a:gd name="T9" fmla="*/ 50 h 97"/>
                <a:gd name="T10" fmla="*/ 94 w 108"/>
                <a:gd name="T11" fmla="*/ 17 h 97"/>
                <a:gd name="T12" fmla="*/ 12 w 108"/>
                <a:gd name="T13" fmla="*/ 31 h 97"/>
                <a:gd name="T14" fmla="*/ 75 w 108"/>
                <a:gd name="T15" fmla="*/ 25 h 97"/>
                <a:gd name="T16" fmla="*/ 91 w 108"/>
                <a:gd name="T17" fmla="*/ 47 h 97"/>
                <a:gd name="T18" fmla="*/ 76 w 108"/>
                <a:gd name="T19" fmla="*/ 70 h 97"/>
                <a:gd name="T20" fmla="*/ 48 w 108"/>
                <a:gd name="T21" fmla="*/ 78 h 97"/>
                <a:gd name="T22" fmla="*/ 39 w 108"/>
                <a:gd name="T23" fmla="*/ 77 h 97"/>
                <a:gd name="T24" fmla="*/ 19 w 108"/>
                <a:gd name="T25" fmla="*/ 49 h 97"/>
                <a:gd name="T26" fmla="*/ 40 w 108"/>
                <a:gd name="T27" fmla="*/ 24 h 97"/>
                <a:gd name="T28" fmla="*/ 75 w 108"/>
                <a:gd name="T29" fmla="*/ 2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8" h="97">
                  <a:moveTo>
                    <a:pt x="12" y="31"/>
                  </a:moveTo>
                  <a:cubicBezTo>
                    <a:pt x="9" y="38"/>
                    <a:pt x="8" y="46"/>
                    <a:pt x="5" y="53"/>
                  </a:cubicBezTo>
                  <a:cubicBezTo>
                    <a:pt x="0" y="68"/>
                    <a:pt x="8" y="84"/>
                    <a:pt x="27" y="90"/>
                  </a:cubicBezTo>
                  <a:cubicBezTo>
                    <a:pt x="47" y="97"/>
                    <a:pt x="65" y="94"/>
                    <a:pt x="84" y="86"/>
                  </a:cubicBezTo>
                  <a:cubicBezTo>
                    <a:pt x="100" y="79"/>
                    <a:pt x="108" y="67"/>
                    <a:pt x="107" y="50"/>
                  </a:cubicBezTo>
                  <a:cubicBezTo>
                    <a:pt x="107" y="37"/>
                    <a:pt x="104" y="26"/>
                    <a:pt x="94" y="17"/>
                  </a:cubicBezTo>
                  <a:cubicBezTo>
                    <a:pt x="73" y="0"/>
                    <a:pt x="28" y="0"/>
                    <a:pt x="12" y="31"/>
                  </a:cubicBezTo>
                  <a:moveTo>
                    <a:pt x="75" y="25"/>
                  </a:moveTo>
                  <a:cubicBezTo>
                    <a:pt x="85" y="29"/>
                    <a:pt x="90" y="36"/>
                    <a:pt x="91" y="47"/>
                  </a:cubicBezTo>
                  <a:cubicBezTo>
                    <a:pt x="91" y="59"/>
                    <a:pt x="87" y="65"/>
                    <a:pt x="76" y="70"/>
                  </a:cubicBezTo>
                  <a:cubicBezTo>
                    <a:pt x="67" y="74"/>
                    <a:pt x="58" y="79"/>
                    <a:pt x="48" y="78"/>
                  </a:cubicBezTo>
                  <a:cubicBezTo>
                    <a:pt x="45" y="77"/>
                    <a:pt x="42" y="77"/>
                    <a:pt x="39" y="77"/>
                  </a:cubicBezTo>
                  <a:cubicBezTo>
                    <a:pt x="22" y="75"/>
                    <a:pt x="15" y="66"/>
                    <a:pt x="19" y="49"/>
                  </a:cubicBezTo>
                  <a:cubicBezTo>
                    <a:pt x="22" y="37"/>
                    <a:pt x="29" y="29"/>
                    <a:pt x="40" y="24"/>
                  </a:cubicBezTo>
                  <a:cubicBezTo>
                    <a:pt x="51" y="20"/>
                    <a:pt x="63" y="19"/>
                    <a:pt x="75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8"/>
            <p:cNvSpPr/>
            <p:nvPr/>
          </p:nvSpPr>
          <p:spPr bwMode="auto">
            <a:xfrm>
              <a:off x="2895600" y="1668462"/>
              <a:ext cx="33338" cy="434975"/>
            </a:xfrm>
            <a:custGeom>
              <a:avLst/>
              <a:gdLst>
                <a:gd name="T0" fmla="*/ 7 w 9"/>
                <a:gd name="T1" fmla="*/ 1 h 116"/>
                <a:gd name="T2" fmla="*/ 3 w 9"/>
                <a:gd name="T3" fmla="*/ 31 h 116"/>
                <a:gd name="T4" fmla="*/ 2 w 9"/>
                <a:gd name="T5" fmla="*/ 57 h 116"/>
                <a:gd name="T6" fmla="*/ 3 w 9"/>
                <a:gd name="T7" fmla="*/ 114 h 116"/>
                <a:gd name="T8" fmla="*/ 5 w 9"/>
                <a:gd name="T9" fmla="*/ 114 h 116"/>
                <a:gd name="T10" fmla="*/ 5 w 9"/>
                <a:gd name="T11" fmla="*/ 114 h 116"/>
                <a:gd name="T12" fmla="*/ 3 w 9"/>
                <a:gd name="T13" fmla="*/ 86 h 116"/>
                <a:gd name="T14" fmla="*/ 5 w 9"/>
                <a:gd name="T15" fmla="*/ 57 h 116"/>
                <a:gd name="T16" fmla="*/ 7 w 9"/>
                <a:gd name="T17" fmla="*/ 25 h 116"/>
                <a:gd name="T18" fmla="*/ 9 w 9"/>
                <a:gd name="T19" fmla="*/ 1 h 116"/>
                <a:gd name="T20" fmla="*/ 7 w 9"/>
                <a:gd name="T21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116">
                  <a:moveTo>
                    <a:pt x="7" y="1"/>
                  </a:moveTo>
                  <a:cubicBezTo>
                    <a:pt x="7" y="11"/>
                    <a:pt x="5" y="21"/>
                    <a:pt x="3" y="31"/>
                  </a:cubicBezTo>
                  <a:cubicBezTo>
                    <a:pt x="2" y="40"/>
                    <a:pt x="2" y="48"/>
                    <a:pt x="2" y="57"/>
                  </a:cubicBezTo>
                  <a:cubicBezTo>
                    <a:pt x="0" y="77"/>
                    <a:pt x="0" y="95"/>
                    <a:pt x="3" y="114"/>
                  </a:cubicBezTo>
                  <a:cubicBezTo>
                    <a:pt x="3" y="116"/>
                    <a:pt x="5" y="116"/>
                    <a:pt x="5" y="114"/>
                  </a:cubicBezTo>
                  <a:cubicBezTo>
                    <a:pt x="5" y="114"/>
                    <a:pt x="5" y="114"/>
                    <a:pt x="5" y="114"/>
                  </a:cubicBezTo>
                  <a:cubicBezTo>
                    <a:pt x="5" y="105"/>
                    <a:pt x="4" y="95"/>
                    <a:pt x="3" y="86"/>
                  </a:cubicBezTo>
                  <a:cubicBezTo>
                    <a:pt x="3" y="76"/>
                    <a:pt x="4" y="67"/>
                    <a:pt x="5" y="57"/>
                  </a:cubicBezTo>
                  <a:cubicBezTo>
                    <a:pt x="5" y="46"/>
                    <a:pt x="5" y="36"/>
                    <a:pt x="7" y="25"/>
                  </a:cubicBezTo>
                  <a:cubicBezTo>
                    <a:pt x="8" y="17"/>
                    <a:pt x="9" y="9"/>
                    <a:pt x="9" y="1"/>
                  </a:cubicBezTo>
                  <a:cubicBezTo>
                    <a:pt x="8" y="0"/>
                    <a:pt x="8" y="0"/>
                    <a:pt x="7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9"/>
            <p:cNvSpPr/>
            <p:nvPr/>
          </p:nvSpPr>
          <p:spPr bwMode="auto">
            <a:xfrm>
              <a:off x="306387" y="3992562"/>
              <a:ext cx="168275" cy="407988"/>
            </a:xfrm>
            <a:custGeom>
              <a:avLst/>
              <a:gdLst>
                <a:gd name="T0" fmla="*/ 40 w 45"/>
                <a:gd name="T1" fmla="*/ 106 h 109"/>
                <a:gd name="T2" fmla="*/ 41 w 45"/>
                <a:gd name="T3" fmla="*/ 108 h 109"/>
                <a:gd name="T4" fmla="*/ 43 w 45"/>
                <a:gd name="T5" fmla="*/ 108 h 109"/>
                <a:gd name="T6" fmla="*/ 39 w 45"/>
                <a:gd name="T7" fmla="*/ 94 h 109"/>
                <a:gd name="T8" fmla="*/ 28 w 45"/>
                <a:gd name="T9" fmla="*/ 62 h 109"/>
                <a:gd name="T10" fmla="*/ 3 w 45"/>
                <a:gd name="T11" fmla="*/ 1 h 109"/>
                <a:gd name="T12" fmla="*/ 1 w 45"/>
                <a:gd name="T13" fmla="*/ 3 h 109"/>
                <a:gd name="T14" fmla="*/ 25 w 45"/>
                <a:gd name="T15" fmla="*/ 61 h 109"/>
                <a:gd name="T16" fmla="*/ 33 w 45"/>
                <a:gd name="T17" fmla="*/ 86 h 109"/>
                <a:gd name="T18" fmla="*/ 37 w 45"/>
                <a:gd name="T19" fmla="*/ 95 h 109"/>
                <a:gd name="T20" fmla="*/ 40 w 45"/>
                <a:gd name="T21" fmla="*/ 106 h 109"/>
                <a:gd name="T22" fmla="*/ 40 w 45"/>
                <a:gd name="T23" fmla="*/ 10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109">
                  <a:moveTo>
                    <a:pt x="40" y="106"/>
                  </a:moveTo>
                  <a:cubicBezTo>
                    <a:pt x="40" y="107"/>
                    <a:pt x="41" y="107"/>
                    <a:pt x="41" y="108"/>
                  </a:cubicBezTo>
                  <a:cubicBezTo>
                    <a:pt x="41" y="109"/>
                    <a:pt x="42" y="108"/>
                    <a:pt x="43" y="108"/>
                  </a:cubicBezTo>
                  <a:cubicBezTo>
                    <a:pt x="45" y="103"/>
                    <a:pt x="42" y="98"/>
                    <a:pt x="39" y="94"/>
                  </a:cubicBezTo>
                  <a:cubicBezTo>
                    <a:pt x="34" y="84"/>
                    <a:pt x="31" y="73"/>
                    <a:pt x="28" y="62"/>
                  </a:cubicBezTo>
                  <a:cubicBezTo>
                    <a:pt x="21" y="41"/>
                    <a:pt x="13" y="21"/>
                    <a:pt x="3" y="1"/>
                  </a:cubicBezTo>
                  <a:cubicBezTo>
                    <a:pt x="2" y="0"/>
                    <a:pt x="0" y="1"/>
                    <a:pt x="1" y="3"/>
                  </a:cubicBezTo>
                  <a:cubicBezTo>
                    <a:pt x="10" y="21"/>
                    <a:pt x="18" y="41"/>
                    <a:pt x="25" y="61"/>
                  </a:cubicBezTo>
                  <a:cubicBezTo>
                    <a:pt x="27" y="69"/>
                    <a:pt x="30" y="78"/>
                    <a:pt x="33" y="86"/>
                  </a:cubicBezTo>
                  <a:cubicBezTo>
                    <a:pt x="34" y="89"/>
                    <a:pt x="35" y="92"/>
                    <a:pt x="37" y="95"/>
                  </a:cubicBezTo>
                  <a:cubicBezTo>
                    <a:pt x="38" y="97"/>
                    <a:pt x="41" y="106"/>
                    <a:pt x="40" y="106"/>
                  </a:cubicBezTo>
                  <a:cubicBezTo>
                    <a:pt x="40" y="105"/>
                    <a:pt x="39" y="106"/>
                    <a:pt x="40" y="10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20"/>
            <p:cNvSpPr/>
            <p:nvPr/>
          </p:nvSpPr>
          <p:spPr bwMode="auto">
            <a:xfrm>
              <a:off x="549275" y="4322762"/>
              <a:ext cx="0" cy="3175"/>
            </a:xfrm>
            <a:custGeom>
              <a:avLst/>
              <a:gdLst>
                <a:gd name="T0" fmla="*/ 1 h 1"/>
                <a:gd name="T1" fmla="*/ 1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1"/>
            <p:cNvSpPr/>
            <p:nvPr/>
          </p:nvSpPr>
          <p:spPr bwMode="auto">
            <a:xfrm>
              <a:off x="471487" y="4059237"/>
              <a:ext cx="100013" cy="288925"/>
            </a:xfrm>
            <a:custGeom>
              <a:avLst/>
              <a:gdLst>
                <a:gd name="T0" fmla="*/ 23 w 27"/>
                <a:gd name="T1" fmla="*/ 76 h 77"/>
                <a:gd name="T2" fmla="*/ 24 w 27"/>
                <a:gd name="T3" fmla="*/ 76 h 77"/>
                <a:gd name="T4" fmla="*/ 25 w 27"/>
                <a:gd name="T5" fmla="*/ 77 h 77"/>
                <a:gd name="T6" fmla="*/ 27 w 27"/>
                <a:gd name="T7" fmla="*/ 75 h 77"/>
                <a:gd name="T8" fmla="*/ 3 w 27"/>
                <a:gd name="T9" fmla="*/ 1 h 77"/>
                <a:gd name="T10" fmla="*/ 1 w 27"/>
                <a:gd name="T11" fmla="*/ 3 h 77"/>
                <a:gd name="T12" fmla="*/ 16 w 27"/>
                <a:gd name="T13" fmla="*/ 42 h 77"/>
                <a:gd name="T14" fmla="*/ 20 w 27"/>
                <a:gd name="T15" fmla="*/ 62 h 77"/>
                <a:gd name="T16" fmla="*/ 21 w 27"/>
                <a:gd name="T17" fmla="*/ 71 h 77"/>
                <a:gd name="T18" fmla="*/ 23 w 27"/>
                <a:gd name="T19" fmla="*/ 74 h 77"/>
                <a:gd name="T20" fmla="*/ 23 w 27"/>
                <a:gd name="T21" fmla="*/ 74 h 77"/>
                <a:gd name="T22" fmla="*/ 23 w 27"/>
                <a:gd name="T23" fmla="*/ 7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" h="77">
                  <a:moveTo>
                    <a:pt x="23" y="76"/>
                  </a:moveTo>
                  <a:cubicBezTo>
                    <a:pt x="23" y="76"/>
                    <a:pt x="24" y="76"/>
                    <a:pt x="24" y="76"/>
                  </a:cubicBezTo>
                  <a:cubicBezTo>
                    <a:pt x="24" y="77"/>
                    <a:pt x="25" y="77"/>
                    <a:pt x="25" y="77"/>
                  </a:cubicBezTo>
                  <a:cubicBezTo>
                    <a:pt x="26" y="77"/>
                    <a:pt x="27" y="76"/>
                    <a:pt x="27" y="75"/>
                  </a:cubicBezTo>
                  <a:cubicBezTo>
                    <a:pt x="18" y="51"/>
                    <a:pt x="20" y="23"/>
                    <a:pt x="3" y="1"/>
                  </a:cubicBezTo>
                  <a:cubicBezTo>
                    <a:pt x="2" y="0"/>
                    <a:pt x="0" y="1"/>
                    <a:pt x="1" y="3"/>
                  </a:cubicBezTo>
                  <a:cubicBezTo>
                    <a:pt x="10" y="14"/>
                    <a:pt x="14" y="28"/>
                    <a:pt x="16" y="42"/>
                  </a:cubicBezTo>
                  <a:cubicBezTo>
                    <a:pt x="17" y="49"/>
                    <a:pt x="18" y="55"/>
                    <a:pt x="20" y="62"/>
                  </a:cubicBezTo>
                  <a:cubicBezTo>
                    <a:pt x="20" y="65"/>
                    <a:pt x="20" y="68"/>
                    <a:pt x="21" y="71"/>
                  </a:cubicBezTo>
                  <a:cubicBezTo>
                    <a:pt x="22" y="71"/>
                    <a:pt x="23" y="73"/>
                    <a:pt x="23" y="74"/>
                  </a:cubicBezTo>
                  <a:cubicBezTo>
                    <a:pt x="23" y="74"/>
                    <a:pt x="23" y="74"/>
                    <a:pt x="23" y="74"/>
                  </a:cubicBezTo>
                  <a:cubicBezTo>
                    <a:pt x="23" y="75"/>
                    <a:pt x="23" y="75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22"/>
            <p:cNvSpPr/>
            <p:nvPr/>
          </p:nvSpPr>
          <p:spPr bwMode="auto">
            <a:xfrm>
              <a:off x="542925" y="3976687"/>
              <a:ext cx="119063" cy="365125"/>
            </a:xfrm>
            <a:custGeom>
              <a:avLst/>
              <a:gdLst>
                <a:gd name="T0" fmla="*/ 15 w 32"/>
                <a:gd name="T1" fmla="*/ 51 h 97"/>
                <a:gd name="T2" fmla="*/ 22 w 32"/>
                <a:gd name="T3" fmla="*/ 69 h 97"/>
                <a:gd name="T4" fmla="*/ 26 w 32"/>
                <a:gd name="T5" fmla="*/ 85 h 97"/>
                <a:gd name="T6" fmla="*/ 30 w 32"/>
                <a:gd name="T7" fmla="*/ 96 h 97"/>
                <a:gd name="T8" fmla="*/ 31 w 32"/>
                <a:gd name="T9" fmla="*/ 96 h 97"/>
                <a:gd name="T10" fmla="*/ 31 w 32"/>
                <a:gd name="T11" fmla="*/ 91 h 97"/>
                <a:gd name="T12" fmla="*/ 27 w 32"/>
                <a:gd name="T13" fmla="*/ 77 h 97"/>
                <a:gd name="T14" fmla="*/ 18 w 32"/>
                <a:gd name="T15" fmla="*/ 53 h 97"/>
                <a:gd name="T16" fmla="*/ 12 w 32"/>
                <a:gd name="T17" fmla="*/ 27 h 97"/>
                <a:gd name="T18" fmla="*/ 2 w 32"/>
                <a:gd name="T19" fmla="*/ 2 h 97"/>
                <a:gd name="T20" fmla="*/ 0 w 32"/>
                <a:gd name="T21" fmla="*/ 2 h 97"/>
                <a:gd name="T22" fmla="*/ 9 w 32"/>
                <a:gd name="T23" fmla="*/ 27 h 97"/>
                <a:gd name="T24" fmla="*/ 15 w 32"/>
                <a:gd name="T25" fmla="*/ 5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97">
                  <a:moveTo>
                    <a:pt x="15" y="51"/>
                  </a:moveTo>
                  <a:cubicBezTo>
                    <a:pt x="17" y="57"/>
                    <a:pt x="19" y="63"/>
                    <a:pt x="22" y="69"/>
                  </a:cubicBezTo>
                  <a:cubicBezTo>
                    <a:pt x="24" y="75"/>
                    <a:pt x="24" y="80"/>
                    <a:pt x="26" y="85"/>
                  </a:cubicBezTo>
                  <a:cubicBezTo>
                    <a:pt x="27" y="89"/>
                    <a:pt x="30" y="92"/>
                    <a:pt x="30" y="96"/>
                  </a:cubicBezTo>
                  <a:cubicBezTo>
                    <a:pt x="31" y="97"/>
                    <a:pt x="31" y="97"/>
                    <a:pt x="31" y="96"/>
                  </a:cubicBezTo>
                  <a:cubicBezTo>
                    <a:pt x="32" y="93"/>
                    <a:pt x="32" y="94"/>
                    <a:pt x="31" y="91"/>
                  </a:cubicBezTo>
                  <a:cubicBezTo>
                    <a:pt x="30" y="86"/>
                    <a:pt x="28" y="82"/>
                    <a:pt x="27" y="77"/>
                  </a:cubicBezTo>
                  <a:cubicBezTo>
                    <a:pt x="25" y="69"/>
                    <a:pt x="21" y="62"/>
                    <a:pt x="18" y="53"/>
                  </a:cubicBezTo>
                  <a:cubicBezTo>
                    <a:pt x="16" y="44"/>
                    <a:pt x="14" y="35"/>
                    <a:pt x="12" y="27"/>
                  </a:cubicBezTo>
                  <a:cubicBezTo>
                    <a:pt x="9" y="18"/>
                    <a:pt x="4" y="11"/>
                    <a:pt x="2" y="2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2" y="11"/>
                    <a:pt x="7" y="19"/>
                    <a:pt x="9" y="27"/>
                  </a:cubicBezTo>
                  <a:cubicBezTo>
                    <a:pt x="12" y="35"/>
                    <a:pt x="13" y="43"/>
                    <a:pt x="15" y="5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3"/>
            <p:cNvSpPr/>
            <p:nvPr/>
          </p:nvSpPr>
          <p:spPr bwMode="auto">
            <a:xfrm>
              <a:off x="631825" y="3632200"/>
              <a:ext cx="109538" cy="303213"/>
            </a:xfrm>
            <a:custGeom>
              <a:avLst/>
              <a:gdLst>
                <a:gd name="T0" fmla="*/ 26 w 29"/>
                <a:gd name="T1" fmla="*/ 80 h 81"/>
                <a:gd name="T2" fmla="*/ 28 w 29"/>
                <a:gd name="T3" fmla="*/ 80 h 81"/>
                <a:gd name="T4" fmla="*/ 25 w 29"/>
                <a:gd name="T5" fmla="*/ 67 h 81"/>
                <a:gd name="T6" fmla="*/ 20 w 29"/>
                <a:gd name="T7" fmla="*/ 47 h 81"/>
                <a:gd name="T8" fmla="*/ 2 w 29"/>
                <a:gd name="T9" fmla="*/ 1 h 81"/>
                <a:gd name="T10" fmla="*/ 0 w 29"/>
                <a:gd name="T11" fmla="*/ 3 h 81"/>
                <a:gd name="T12" fmla="*/ 18 w 29"/>
                <a:gd name="T13" fmla="*/ 47 h 81"/>
                <a:gd name="T14" fmla="*/ 26 w 29"/>
                <a:gd name="T15" fmla="*/ 8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81">
                  <a:moveTo>
                    <a:pt x="26" y="80"/>
                  </a:moveTo>
                  <a:cubicBezTo>
                    <a:pt x="27" y="81"/>
                    <a:pt x="27" y="81"/>
                    <a:pt x="28" y="80"/>
                  </a:cubicBezTo>
                  <a:cubicBezTo>
                    <a:pt x="29" y="76"/>
                    <a:pt x="27" y="71"/>
                    <a:pt x="25" y="67"/>
                  </a:cubicBezTo>
                  <a:cubicBezTo>
                    <a:pt x="23" y="61"/>
                    <a:pt x="21" y="54"/>
                    <a:pt x="20" y="47"/>
                  </a:cubicBezTo>
                  <a:cubicBezTo>
                    <a:pt x="16" y="31"/>
                    <a:pt x="8" y="17"/>
                    <a:pt x="2" y="1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6" y="17"/>
                    <a:pt x="14" y="32"/>
                    <a:pt x="18" y="47"/>
                  </a:cubicBezTo>
                  <a:cubicBezTo>
                    <a:pt x="20" y="58"/>
                    <a:pt x="23" y="69"/>
                    <a:pt x="26" y="8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4"/>
            <p:cNvSpPr/>
            <p:nvPr/>
          </p:nvSpPr>
          <p:spPr bwMode="auto">
            <a:xfrm>
              <a:off x="711200" y="3563937"/>
              <a:ext cx="71438" cy="277813"/>
            </a:xfrm>
            <a:custGeom>
              <a:avLst/>
              <a:gdLst>
                <a:gd name="T0" fmla="*/ 16 w 19"/>
                <a:gd name="T1" fmla="*/ 74 h 74"/>
                <a:gd name="T2" fmla="*/ 18 w 19"/>
                <a:gd name="T3" fmla="*/ 74 h 74"/>
                <a:gd name="T4" fmla="*/ 18 w 19"/>
                <a:gd name="T5" fmla="*/ 74 h 74"/>
                <a:gd name="T6" fmla="*/ 15 w 19"/>
                <a:gd name="T7" fmla="*/ 57 h 74"/>
                <a:gd name="T8" fmla="*/ 12 w 19"/>
                <a:gd name="T9" fmla="*/ 38 h 74"/>
                <a:gd name="T10" fmla="*/ 3 w 19"/>
                <a:gd name="T11" fmla="*/ 2 h 74"/>
                <a:gd name="T12" fmla="*/ 1 w 19"/>
                <a:gd name="T13" fmla="*/ 2 h 74"/>
                <a:gd name="T14" fmla="*/ 16 w 19"/>
                <a:gd name="T15" fmla="*/ 74 h 74"/>
                <a:gd name="T16" fmla="*/ 16 w 19"/>
                <a:gd name="T17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74">
                  <a:moveTo>
                    <a:pt x="16" y="74"/>
                  </a:moveTo>
                  <a:cubicBezTo>
                    <a:pt x="17" y="74"/>
                    <a:pt x="17" y="74"/>
                    <a:pt x="18" y="74"/>
                  </a:cubicBezTo>
                  <a:cubicBezTo>
                    <a:pt x="18" y="74"/>
                    <a:pt x="19" y="74"/>
                    <a:pt x="18" y="74"/>
                  </a:cubicBezTo>
                  <a:cubicBezTo>
                    <a:pt x="16" y="73"/>
                    <a:pt x="15" y="59"/>
                    <a:pt x="15" y="57"/>
                  </a:cubicBezTo>
                  <a:cubicBezTo>
                    <a:pt x="13" y="51"/>
                    <a:pt x="13" y="44"/>
                    <a:pt x="12" y="38"/>
                  </a:cubicBezTo>
                  <a:cubicBezTo>
                    <a:pt x="10" y="25"/>
                    <a:pt x="8" y="13"/>
                    <a:pt x="3" y="2"/>
                  </a:cubicBezTo>
                  <a:cubicBezTo>
                    <a:pt x="3" y="0"/>
                    <a:pt x="0" y="1"/>
                    <a:pt x="1" y="2"/>
                  </a:cubicBezTo>
                  <a:cubicBezTo>
                    <a:pt x="10" y="25"/>
                    <a:pt x="8" y="51"/>
                    <a:pt x="16" y="74"/>
                  </a:cubicBezTo>
                  <a:cubicBezTo>
                    <a:pt x="16" y="74"/>
                    <a:pt x="16" y="74"/>
                    <a:pt x="16" y="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5"/>
            <p:cNvSpPr/>
            <p:nvPr/>
          </p:nvSpPr>
          <p:spPr bwMode="auto">
            <a:xfrm>
              <a:off x="804862" y="3597275"/>
              <a:ext cx="98425" cy="249238"/>
            </a:xfrm>
            <a:custGeom>
              <a:avLst/>
              <a:gdLst>
                <a:gd name="T0" fmla="*/ 1 w 26"/>
                <a:gd name="T1" fmla="*/ 1 h 66"/>
                <a:gd name="T2" fmla="*/ 1 w 26"/>
                <a:gd name="T3" fmla="*/ 1 h 66"/>
                <a:gd name="T4" fmla="*/ 14 w 26"/>
                <a:gd name="T5" fmla="*/ 31 h 66"/>
                <a:gd name="T6" fmla="*/ 25 w 26"/>
                <a:gd name="T7" fmla="*/ 65 h 66"/>
                <a:gd name="T8" fmla="*/ 25 w 26"/>
                <a:gd name="T9" fmla="*/ 65 h 66"/>
                <a:gd name="T10" fmla="*/ 14 w 26"/>
                <a:gd name="T11" fmla="*/ 20 h 66"/>
                <a:gd name="T12" fmla="*/ 1 w 26"/>
                <a:gd name="T13" fmla="*/ 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66">
                  <a:moveTo>
                    <a:pt x="1" y="1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10" y="8"/>
                    <a:pt x="11" y="21"/>
                    <a:pt x="14" y="31"/>
                  </a:cubicBezTo>
                  <a:cubicBezTo>
                    <a:pt x="17" y="42"/>
                    <a:pt x="22" y="54"/>
                    <a:pt x="25" y="65"/>
                  </a:cubicBezTo>
                  <a:cubicBezTo>
                    <a:pt x="25" y="66"/>
                    <a:pt x="26" y="65"/>
                    <a:pt x="25" y="65"/>
                  </a:cubicBezTo>
                  <a:cubicBezTo>
                    <a:pt x="23" y="50"/>
                    <a:pt x="18" y="35"/>
                    <a:pt x="14" y="20"/>
                  </a:cubicBezTo>
                  <a:cubicBezTo>
                    <a:pt x="12" y="14"/>
                    <a:pt x="8" y="4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6"/>
            <p:cNvSpPr/>
            <p:nvPr/>
          </p:nvSpPr>
          <p:spPr bwMode="auto">
            <a:xfrm>
              <a:off x="931862" y="4040187"/>
              <a:ext cx="57150" cy="206375"/>
            </a:xfrm>
            <a:custGeom>
              <a:avLst/>
              <a:gdLst>
                <a:gd name="T0" fmla="*/ 0 w 15"/>
                <a:gd name="T1" fmla="*/ 1 h 55"/>
                <a:gd name="T2" fmla="*/ 15 w 15"/>
                <a:gd name="T3" fmla="*/ 55 h 55"/>
                <a:gd name="T4" fmla="*/ 15 w 15"/>
                <a:gd name="T5" fmla="*/ 55 h 55"/>
                <a:gd name="T6" fmla="*/ 9 w 15"/>
                <a:gd name="T7" fmla="*/ 34 h 55"/>
                <a:gd name="T8" fmla="*/ 2 w 15"/>
                <a:gd name="T9" fmla="*/ 1 h 55"/>
                <a:gd name="T10" fmla="*/ 0 w 15"/>
                <a:gd name="T11" fmla="*/ 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55">
                  <a:moveTo>
                    <a:pt x="0" y="1"/>
                  </a:moveTo>
                  <a:cubicBezTo>
                    <a:pt x="2" y="20"/>
                    <a:pt x="9" y="37"/>
                    <a:pt x="15" y="55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5" y="48"/>
                    <a:pt x="11" y="41"/>
                    <a:pt x="9" y="34"/>
                  </a:cubicBezTo>
                  <a:cubicBezTo>
                    <a:pt x="6" y="23"/>
                    <a:pt x="3" y="12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7"/>
            <p:cNvSpPr/>
            <p:nvPr/>
          </p:nvSpPr>
          <p:spPr bwMode="auto">
            <a:xfrm>
              <a:off x="958850" y="3916362"/>
              <a:ext cx="109538" cy="304800"/>
            </a:xfrm>
            <a:custGeom>
              <a:avLst/>
              <a:gdLst>
                <a:gd name="T0" fmla="*/ 1 w 29"/>
                <a:gd name="T1" fmla="*/ 3 h 81"/>
                <a:gd name="T2" fmla="*/ 15 w 29"/>
                <a:gd name="T3" fmla="*/ 41 h 81"/>
                <a:gd name="T4" fmla="*/ 21 w 29"/>
                <a:gd name="T5" fmla="*/ 62 h 81"/>
                <a:gd name="T6" fmla="*/ 27 w 29"/>
                <a:gd name="T7" fmla="*/ 80 h 81"/>
                <a:gd name="T8" fmla="*/ 29 w 29"/>
                <a:gd name="T9" fmla="*/ 80 h 81"/>
                <a:gd name="T10" fmla="*/ 24 w 29"/>
                <a:gd name="T11" fmla="*/ 63 h 81"/>
                <a:gd name="T12" fmla="*/ 19 w 29"/>
                <a:gd name="T13" fmla="*/ 44 h 81"/>
                <a:gd name="T14" fmla="*/ 14 w 29"/>
                <a:gd name="T15" fmla="*/ 32 h 81"/>
                <a:gd name="T16" fmla="*/ 11 w 29"/>
                <a:gd name="T17" fmla="*/ 20 h 81"/>
                <a:gd name="T18" fmla="*/ 3 w 29"/>
                <a:gd name="T19" fmla="*/ 1 h 81"/>
                <a:gd name="T20" fmla="*/ 1 w 29"/>
                <a:gd name="T21" fmla="*/ 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81">
                  <a:moveTo>
                    <a:pt x="1" y="3"/>
                  </a:moveTo>
                  <a:cubicBezTo>
                    <a:pt x="8" y="15"/>
                    <a:pt x="9" y="28"/>
                    <a:pt x="15" y="41"/>
                  </a:cubicBezTo>
                  <a:cubicBezTo>
                    <a:pt x="18" y="48"/>
                    <a:pt x="19" y="55"/>
                    <a:pt x="21" y="62"/>
                  </a:cubicBezTo>
                  <a:cubicBezTo>
                    <a:pt x="23" y="68"/>
                    <a:pt x="26" y="74"/>
                    <a:pt x="27" y="80"/>
                  </a:cubicBezTo>
                  <a:cubicBezTo>
                    <a:pt x="27" y="81"/>
                    <a:pt x="29" y="81"/>
                    <a:pt x="29" y="80"/>
                  </a:cubicBezTo>
                  <a:cubicBezTo>
                    <a:pt x="29" y="74"/>
                    <a:pt x="26" y="69"/>
                    <a:pt x="24" y="63"/>
                  </a:cubicBezTo>
                  <a:cubicBezTo>
                    <a:pt x="22" y="57"/>
                    <a:pt x="22" y="50"/>
                    <a:pt x="19" y="44"/>
                  </a:cubicBezTo>
                  <a:cubicBezTo>
                    <a:pt x="18" y="40"/>
                    <a:pt x="15" y="36"/>
                    <a:pt x="14" y="32"/>
                  </a:cubicBezTo>
                  <a:cubicBezTo>
                    <a:pt x="13" y="28"/>
                    <a:pt x="12" y="24"/>
                    <a:pt x="11" y="20"/>
                  </a:cubicBezTo>
                  <a:cubicBezTo>
                    <a:pt x="10" y="13"/>
                    <a:pt x="7" y="7"/>
                    <a:pt x="3" y="1"/>
                  </a:cubicBezTo>
                  <a:cubicBezTo>
                    <a:pt x="2" y="0"/>
                    <a:pt x="0" y="1"/>
                    <a:pt x="1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8"/>
            <p:cNvSpPr/>
            <p:nvPr/>
          </p:nvSpPr>
          <p:spPr bwMode="auto">
            <a:xfrm>
              <a:off x="1068387" y="3838575"/>
              <a:ext cx="96838" cy="319088"/>
            </a:xfrm>
            <a:custGeom>
              <a:avLst/>
              <a:gdLst>
                <a:gd name="T0" fmla="*/ 26 w 26"/>
                <a:gd name="T1" fmla="*/ 74 h 85"/>
                <a:gd name="T2" fmla="*/ 24 w 26"/>
                <a:gd name="T3" fmla="*/ 63 h 85"/>
                <a:gd name="T4" fmla="*/ 18 w 26"/>
                <a:gd name="T5" fmla="*/ 37 h 85"/>
                <a:gd name="T6" fmla="*/ 2 w 26"/>
                <a:gd name="T7" fmla="*/ 0 h 85"/>
                <a:gd name="T8" fmla="*/ 0 w 26"/>
                <a:gd name="T9" fmla="*/ 2 h 85"/>
                <a:gd name="T10" fmla="*/ 16 w 26"/>
                <a:gd name="T11" fmla="*/ 42 h 85"/>
                <a:gd name="T12" fmla="*/ 24 w 26"/>
                <a:gd name="T13" fmla="*/ 85 h 85"/>
                <a:gd name="T14" fmla="*/ 26 w 26"/>
                <a:gd name="T15" fmla="*/ 84 h 85"/>
                <a:gd name="T16" fmla="*/ 26 w 26"/>
                <a:gd name="T17" fmla="*/ 81 h 85"/>
                <a:gd name="T18" fmla="*/ 26 w 26"/>
                <a:gd name="T19" fmla="*/ 81 h 85"/>
                <a:gd name="T20" fmla="*/ 26 w 26"/>
                <a:gd name="T21" fmla="*/ 7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" h="85">
                  <a:moveTo>
                    <a:pt x="26" y="74"/>
                  </a:moveTo>
                  <a:cubicBezTo>
                    <a:pt x="25" y="70"/>
                    <a:pt x="25" y="67"/>
                    <a:pt x="24" y="63"/>
                  </a:cubicBezTo>
                  <a:cubicBezTo>
                    <a:pt x="22" y="55"/>
                    <a:pt x="20" y="46"/>
                    <a:pt x="18" y="37"/>
                  </a:cubicBezTo>
                  <a:cubicBezTo>
                    <a:pt x="15" y="25"/>
                    <a:pt x="11" y="9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9" y="12"/>
                    <a:pt x="14" y="29"/>
                    <a:pt x="16" y="42"/>
                  </a:cubicBezTo>
                  <a:cubicBezTo>
                    <a:pt x="19" y="56"/>
                    <a:pt x="22" y="70"/>
                    <a:pt x="24" y="85"/>
                  </a:cubicBezTo>
                  <a:cubicBezTo>
                    <a:pt x="24" y="85"/>
                    <a:pt x="26" y="85"/>
                    <a:pt x="26" y="84"/>
                  </a:cubicBezTo>
                  <a:cubicBezTo>
                    <a:pt x="26" y="83"/>
                    <a:pt x="26" y="82"/>
                    <a:pt x="26" y="81"/>
                  </a:cubicBezTo>
                  <a:cubicBezTo>
                    <a:pt x="26" y="81"/>
                    <a:pt x="26" y="81"/>
                    <a:pt x="26" y="81"/>
                  </a:cubicBezTo>
                  <a:cubicBezTo>
                    <a:pt x="26" y="79"/>
                    <a:pt x="26" y="76"/>
                    <a:pt x="26" y="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9"/>
            <p:cNvSpPr/>
            <p:nvPr/>
          </p:nvSpPr>
          <p:spPr bwMode="auto">
            <a:xfrm>
              <a:off x="1181100" y="3811587"/>
              <a:ext cx="96838" cy="225425"/>
            </a:xfrm>
            <a:custGeom>
              <a:avLst/>
              <a:gdLst>
                <a:gd name="T0" fmla="*/ 24 w 26"/>
                <a:gd name="T1" fmla="*/ 60 h 60"/>
                <a:gd name="T2" fmla="*/ 25 w 26"/>
                <a:gd name="T3" fmla="*/ 60 h 60"/>
                <a:gd name="T4" fmla="*/ 26 w 26"/>
                <a:gd name="T5" fmla="*/ 58 h 60"/>
                <a:gd name="T6" fmla="*/ 25 w 26"/>
                <a:gd name="T7" fmla="*/ 58 h 60"/>
                <a:gd name="T8" fmla="*/ 17 w 26"/>
                <a:gd name="T9" fmla="*/ 48 h 60"/>
                <a:gd name="T10" fmla="*/ 11 w 26"/>
                <a:gd name="T11" fmla="*/ 32 h 60"/>
                <a:gd name="T12" fmla="*/ 2 w 26"/>
                <a:gd name="T13" fmla="*/ 2 h 60"/>
                <a:gd name="T14" fmla="*/ 0 w 26"/>
                <a:gd name="T15" fmla="*/ 2 h 60"/>
                <a:gd name="T16" fmla="*/ 10 w 26"/>
                <a:gd name="T17" fmla="*/ 38 h 60"/>
                <a:gd name="T18" fmla="*/ 24 w 26"/>
                <a:gd name="T19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60">
                  <a:moveTo>
                    <a:pt x="24" y="60"/>
                  </a:moveTo>
                  <a:cubicBezTo>
                    <a:pt x="24" y="60"/>
                    <a:pt x="25" y="60"/>
                    <a:pt x="25" y="60"/>
                  </a:cubicBezTo>
                  <a:cubicBezTo>
                    <a:pt x="25" y="59"/>
                    <a:pt x="25" y="59"/>
                    <a:pt x="26" y="58"/>
                  </a:cubicBezTo>
                  <a:cubicBezTo>
                    <a:pt x="26" y="58"/>
                    <a:pt x="25" y="57"/>
                    <a:pt x="25" y="58"/>
                  </a:cubicBezTo>
                  <a:cubicBezTo>
                    <a:pt x="25" y="56"/>
                    <a:pt x="19" y="50"/>
                    <a:pt x="17" y="48"/>
                  </a:cubicBezTo>
                  <a:cubicBezTo>
                    <a:pt x="14" y="43"/>
                    <a:pt x="12" y="38"/>
                    <a:pt x="11" y="32"/>
                  </a:cubicBezTo>
                  <a:cubicBezTo>
                    <a:pt x="8" y="22"/>
                    <a:pt x="4" y="12"/>
                    <a:pt x="2" y="2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2" y="14"/>
                    <a:pt x="6" y="26"/>
                    <a:pt x="10" y="38"/>
                  </a:cubicBezTo>
                  <a:cubicBezTo>
                    <a:pt x="12" y="46"/>
                    <a:pt x="18" y="54"/>
                    <a:pt x="24" y="6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30"/>
            <p:cNvSpPr/>
            <p:nvPr/>
          </p:nvSpPr>
          <p:spPr bwMode="auto">
            <a:xfrm>
              <a:off x="1109662" y="3470275"/>
              <a:ext cx="74613" cy="180975"/>
            </a:xfrm>
            <a:custGeom>
              <a:avLst/>
              <a:gdLst>
                <a:gd name="T0" fmla="*/ 19 w 20"/>
                <a:gd name="T1" fmla="*/ 47 h 48"/>
                <a:gd name="T2" fmla="*/ 16 w 20"/>
                <a:gd name="T3" fmla="*/ 31 h 48"/>
                <a:gd name="T4" fmla="*/ 4 w 20"/>
                <a:gd name="T5" fmla="*/ 3 h 48"/>
                <a:gd name="T6" fmla="*/ 0 w 20"/>
                <a:gd name="T7" fmla="*/ 3 h 48"/>
                <a:gd name="T8" fmla="*/ 17 w 20"/>
                <a:gd name="T9" fmla="*/ 47 h 48"/>
                <a:gd name="T10" fmla="*/ 19 w 20"/>
                <a:gd name="T11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48">
                  <a:moveTo>
                    <a:pt x="19" y="47"/>
                  </a:moveTo>
                  <a:cubicBezTo>
                    <a:pt x="20" y="42"/>
                    <a:pt x="18" y="36"/>
                    <a:pt x="16" y="31"/>
                  </a:cubicBezTo>
                  <a:cubicBezTo>
                    <a:pt x="11" y="21"/>
                    <a:pt x="7" y="12"/>
                    <a:pt x="4" y="3"/>
                  </a:cubicBezTo>
                  <a:cubicBezTo>
                    <a:pt x="3" y="0"/>
                    <a:pt x="0" y="1"/>
                    <a:pt x="0" y="3"/>
                  </a:cubicBezTo>
                  <a:cubicBezTo>
                    <a:pt x="5" y="18"/>
                    <a:pt x="14" y="32"/>
                    <a:pt x="17" y="47"/>
                  </a:cubicBezTo>
                  <a:cubicBezTo>
                    <a:pt x="17" y="48"/>
                    <a:pt x="19" y="48"/>
                    <a:pt x="19" y="4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1"/>
            <p:cNvSpPr/>
            <p:nvPr/>
          </p:nvSpPr>
          <p:spPr bwMode="auto">
            <a:xfrm>
              <a:off x="1244600" y="3473450"/>
              <a:ext cx="93663" cy="109538"/>
            </a:xfrm>
            <a:custGeom>
              <a:avLst/>
              <a:gdLst>
                <a:gd name="T0" fmla="*/ 14 w 25"/>
                <a:gd name="T1" fmla="*/ 13 h 29"/>
                <a:gd name="T2" fmla="*/ 23 w 25"/>
                <a:gd name="T3" fmla="*/ 28 h 29"/>
                <a:gd name="T4" fmla="*/ 25 w 25"/>
                <a:gd name="T5" fmla="*/ 28 h 29"/>
                <a:gd name="T6" fmla="*/ 16 w 25"/>
                <a:gd name="T7" fmla="*/ 12 h 29"/>
                <a:gd name="T8" fmla="*/ 3 w 25"/>
                <a:gd name="T9" fmla="*/ 1 h 29"/>
                <a:gd name="T10" fmla="*/ 1 w 25"/>
                <a:gd name="T11" fmla="*/ 3 h 29"/>
                <a:gd name="T12" fmla="*/ 14 w 25"/>
                <a:gd name="T13" fmla="*/ 1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29">
                  <a:moveTo>
                    <a:pt x="14" y="13"/>
                  </a:moveTo>
                  <a:cubicBezTo>
                    <a:pt x="17" y="17"/>
                    <a:pt x="22" y="22"/>
                    <a:pt x="23" y="28"/>
                  </a:cubicBezTo>
                  <a:cubicBezTo>
                    <a:pt x="23" y="29"/>
                    <a:pt x="25" y="29"/>
                    <a:pt x="25" y="28"/>
                  </a:cubicBezTo>
                  <a:cubicBezTo>
                    <a:pt x="25" y="22"/>
                    <a:pt x="19" y="16"/>
                    <a:pt x="16" y="12"/>
                  </a:cubicBezTo>
                  <a:cubicBezTo>
                    <a:pt x="13" y="6"/>
                    <a:pt x="8" y="3"/>
                    <a:pt x="3" y="1"/>
                  </a:cubicBezTo>
                  <a:cubicBezTo>
                    <a:pt x="1" y="0"/>
                    <a:pt x="0" y="2"/>
                    <a:pt x="1" y="3"/>
                  </a:cubicBezTo>
                  <a:cubicBezTo>
                    <a:pt x="7" y="5"/>
                    <a:pt x="11" y="8"/>
                    <a:pt x="14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32"/>
            <p:cNvSpPr/>
            <p:nvPr/>
          </p:nvSpPr>
          <p:spPr bwMode="auto">
            <a:xfrm>
              <a:off x="1258887" y="2006600"/>
              <a:ext cx="93663" cy="487363"/>
            </a:xfrm>
            <a:custGeom>
              <a:avLst/>
              <a:gdLst>
                <a:gd name="T0" fmla="*/ 24 w 25"/>
                <a:gd name="T1" fmla="*/ 1 h 130"/>
                <a:gd name="T2" fmla="*/ 24 w 25"/>
                <a:gd name="T3" fmla="*/ 1 h 130"/>
                <a:gd name="T4" fmla="*/ 17 w 25"/>
                <a:gd name="T5" fmla="*/ 35 h 130"/>
                <a:gd name="T6" fmla="*/ 10 w 25"/>
                <a:gd name="T7" fmla="*/ 69 h 130"/>
                <a:gd name="T8" fmla="*/ 3 w 25"/>
                <a:gd name="T9" fmla="*/ 129 h 130"/>
                <a:gd name="T10" fmla="*/ 3 w 25"/>
                <a:gd name="T11" fmla="*/ 129 h 130"/>
                <a:gd name="T12" fmla="*/ 3 w 25"/>
                <a:gd name="T13" fmla="*/ 129 h 130"/>
                <a:gd name="T14" fmla="*/ 3 w 25"/>
                <a:gd name="T15" fmla="*/ 129 h 130"/>
                <a:gd name="T16" fmla="*/ 5 w 25"/>
                <a:gd name="T17" fmla="*/ 128 h 130"/>
                <a:gd name="T18" fmla="*/ 8 w 25"/>
                <a:gd name="T19" fmla="*/ 93 h 130"/>
                <a:gd name="T20" fmla="*/ 14 w 25"/>
                <a:gd name="T21" fmla="*/ 60 h 130"/>
                <a:gd name="T22" fmla="*/ 24 w 25"/>
                <a:gd name="T23" fmla="*/ 1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130">
                  <a:moveTo>
                    <a:pt x="24" y="1"/>
                  </a:moveTo>
                  <a:cubicBezTo>
                    <a:pt x="25" y="0"/>
                    <a:pt x="24" y="0"/>
                    <a:pt x="24" y="1"/>
                  </a:cubicBezTo>
                  <a:cubicBezTo>
                    <a:pt x="22" y="12"/>
                    <a:pt x="19" y="24"/>
                    <a:pt x="17" y="35"/>
                  </a:cubicBezTo>
                  <a:cubicBezTo>
                    <a:pt x="15" y="46"/>
                    <a:pt x="12" y="57"/>
                    <a:pt x="10" y="69"/>
                  </a:cubicBezTo>
                  <a:cubicBezTo>
                    <a:pt x="6" y="88"/>
                    <a:pt x="0" y="109"/>
                    <a:pt x="3" y="129"/>
                  </a:cubicBezTo>
                  <a:cubicBezTo>
                    <a:pt x="3" y="129"/>
                    <a:pt x="3" y="129"/>
                    <a:pt x="3" y="129"/>
                  </a:cubicBezTo>
                  <a:cubicBezTo>
                    <a:pt x="3" y="129"/>
                    <a:pt x="3" y="129"/>
                    <a:pt x="3" y="129"/>
                  </a:cubicBezTo>
                  <a:cubicBezTo>
                    <a:pt x="3" y="129"/>
                    <a:pt x="3" y="129"/>
                    <a:pt x="3" y="129"/>
                  </a:cubicBezTo>
                  <a:cubicBezTo>
                    <a:pt x="3" y="130"/>
                    <a:pt x="5" y="130"/>
                    <a:pt x="5" y="128"/>
                  </a:cubicBezTo>
                  <a:cubicBezTo>
                    <a:pt x="7" y="117"/>
                    <a:pt x="6" y="105"/>
                    <a:pt x="8" y="93"/>
                  </a:cubicBezTo>
                  <a:cubicBezTo>
                    <a:pt x="10" y="82"/>
                    <a:pt x="12" y="71"/>
                    <a:pt x="14" y="60"/>
                  </a:cubicBezTo>
                  <a:cubicBezTo>
                    <a:pt x="18" y="41"/>
                    <a:pt x="23" y="21"/>
                    <a:pt x="24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3"/>
            <p:cNvSpPr/>
            <p:nvPr/>
          </p:nvSpPr>
          <p:spPr bwMode="auto">
            <a:xfrm>
              <a:off x="1304925" y="1973262"/>
              <a:ext cx="100013" cy="611188"/>
            </a:xfrm>
            <a:custGeom>
              <a:avLst/>
              <a:gdLst>
                <a:gd name="T0" fmla="*/ 25 w 27"/>
                <a:gd name="T1" fmla="*/ 2 h 163"/>
                <a:gd name="T2" fmla="*/ 19 w 27"/>
                <a:gd name="T3" fmla="*/ 38 h 163"/>
                <a:gd name="T4" fmla="*/ 12 w 27"/>
                <a:gd name="T5" fmla="*/ 80 h 163"/>
                <a:gd name="T6" fmla="*/ 1 w 27"/>
                <a:gd name="T7" fmla="*/ 161 h 163"/>
                <a:gd name="T8" fmla="*/ 4 w 27"/>
                <a:gd name="T9" fmla="*/ 161 h 163"/>
                <a:gd name="T10" fmla="*/ 4 w 27"/>
                <a:gd name="T11" fmla="*/ 158 h 163"/>
                <a:gd name="T12" fmla="*/ 4 w 27"/>
                <a:gd name="T13" fmla="*/ 152 h 163"/>
                <a:gd name="T14" fmla="*/ 4 w 27"/>
                <a:gd name="T15" fmla="*/ 152 h 163"/>
                <a:gd name="T16" fmla="*/ 7 w 27"/>
                <a:gd name="T17" fmla="*/ 118 h 163"/>
                <a:gd name="T18" fmla="*/ 16 w 27"/>
                <a:gd name="T19" fmla="*/ 77 h 163"/>
                <a:gd name="T20" fmla="*/ 22 w 27"/>
                <a:gd name="T21" fmla="*/ 37 h 163"/>
                <a:gd name="T22" fmla="*/ 27 w 27"/>
                <a:gd name="T23" fmla="*/ 2 h 163"/>
                <a:gd name="T24" fmla="*/ 25 w 27"/>
                <a:gd name="T25" fmla="*/ 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" h="163">
                  <a:moveTo>
                    <a:pt x="25" y="2"/>
                  </a:moveTo>
                  <a:cubicBezTo>
                    <a:pt x="23" y="14"/>
                    <a:pt x="22" y="26"/>
                    <a:pt x="19" y="38"/>
                  </a:cubicBezTo>
                  <a:cubicBezTo>
                    <a:pt x="15" y="52"/>
                    <a:pt x="15" y="66"/>
                    <a:pt x="12" y="80"/>
                  </a:cubicBezTo>
                  <a:cubicBezTo>
                    <a:pt x="6" y="107"/>
                    <a:pt x="0" y="133"/>
                    <a:pt x="1" y="161"/>
                  </a:cubicBezTo>
                  <a:cubicBezTo>
                    <a:pt x="0" y="163"/>
                    <a:pt x="3" y="163"/>
                    <a:pt x="4" y="161"/>
                  </a:cubicBezTo>
                  <a:cubicBezTo>
                    <a:pt x="4" y="160"/>
                    <a:pt x="4" y="159"/>
                    <a:pt x="4" y="158"/>
                  </a:cubicBezTo>
                  <a:cubicBezTo>
                    <a:pt x="4" y="156"/>
                    <a:pt x="4" y="154"/>
                    <a:pt x="4" y="152"/>
                  </a:cubicBezTo>
                  <a:cubicBezTo>
                    <a:pt x="5" y="152"/>
                    <a:pt x="4" y="151"/>
                    <a:pt x="4" y="152"/>
                  </a:cubicBezTo>
                  <a:cubicBezTo>
                    <a:pt x="4" y="140"/>
                    <a:pt x="5" y="129"/>
                    <a:pt x="7" y="118"/>
                  </a:cubicBezTo>
                  <a:cubicBezTo>
                    <a:pt x="9" y="104"/>
                    <a:pt x="13" y="91"/>
                    <a:pt x="16" y="77"/>
                  </a:cubicBezTo>
                  <a:cubicBezTo>
                    <a:pt x="18" y="64"/>
                    <a:pt x="19" y="51"/>
                    <a:pt x="22" y="37"/>
                  </a:cubicBezTo>
                  <a:cubicBezTo>
                    <a:pt x="25" y="26"/>
                    <a:pt x="25" y="14"/>
                    <a:pt x="27" y="2"/>
                  </a:cubicBezTo>
                  <a:cubicBezTo>
                    <a:pt x="27" y="1"/>
                    <a:pt x="25" y="0"/>
                    <a:pt x="25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4"/>
            <p:cNvSpPr/>
            <p:nvPr/>
          </p:nvSpPr>
          <p:spPr bwMode="auto">
            <a:xfrm>
              <a:off x="2606675" y="-2703513"/>
              <a:ext cx="222250" cy="862013"/>
            </a:xfrm>
            <a:custGeom>
              <a:avLst/>
              <a:gdLst>
                <a:gd name="T0" fmla="*/ 1 w 59"/>
                <a:gd name="T1" fmla="*/ 3 h 230"/>
                <a:gd name="T2" fmla="*/ 12 w 59"/>
                <a:gd name="T3" fmla="*/ 32 h 230"/>
                <a:gd name="T4" fmla="*/ 20 w 59"/>
                <a:gd name="T5" fmla="*/ 72 h 230"/>
                <a:gd name="T6" fmla="*/ 26 w 59"/>
                <a:gd name="T7" fmla="*/ 96 h 230"/>
                <a:gd name="T8" fmla="*/ 21 w 59"/>
                <a:gd name="T9" fmla="*/ 80 h 230"/>
                <a:gd name="T10" fmla="*/ 12 w 59"/>
                <a:gd name="T11" fmla="*/ 62 h 230"/>
                <a:gd name="T12" fmla="*/ 10 w 59"/>
                <a:gd name="T13" fmla="*/ 62 h 230"/>
                <a:gd name="T14" fmla="*/ 18 w 59"/>
                <a:gd name="T15" fmla="*/ 79 h 230"/>
                <a:gd name="T16" fmla="*/ 24 w 59"/>
                <a:gd name="T17" fmla="*/ 99 h 230"/>
                <a:gd name="T18" fmla="*/ 34 w 59"/>
                <a:gd name="T19" fmla="*/ 139 h 230"/>
                <a:gd name="T20" fmla="*/ 32 w 59"/>
                <a:gd name="T21" fmla="*/ 142 h 230"/>
                <a:gd name="T22" fmla="*/ 33 w 59"/>
                <a:gd name="T23" fmla="*/ 142 h 230"/>
                <a:gd name="T24" fmla="*/ 34 w 59"/>
                <a:gd name="T25" fmla="*/ 142 h 230"/>
                <a:gd name="T26" fmla="*/ 35 w 59"/>
                <a:gd name="T27" fmla="*/ 144 h 230"/>
                <a:gd name="T28" fmla="*/ 45 w 59"/>
                <a:gd name="T29" fmla="*/ 188 h 230"/>
                <a:gd name="T30" fmla="*/ 56 w 59"/>
                <a:gd name="T31" fmla="*/ 228 h 230"/>
                <a:gd name="T32" fmla="*/ 56 w 59"/>
                <a:gd name="T33" fmla="*/ 228 h 230"/>
                <a:gd name="T34" fmla="*/ 59 w 59"/>
                <a:gd name="T35" fmla="*/ 227 h 230"/>
                <a:gd name="T36" fmla="*/ 48 w 59"/>
                <a:gd name="T37" fmla="*/ 183 h 230"/>
                <a:gd name="T38" fmla="*/ 37 w 59"/>
                <a:gd name="T39" fmla="*/ 140 h 230"/>
                <a:gd name="T40" fmla="*/ 37 w 59"/>
                <a:gd name="T41" fmla="*/ 138 h 230"/>
                <a:gd name="T42" fmla="*/ 36 w 59"/>
                <a:gd name="T43" fmla="*/ 122 h 230"/>
                <a:gd name="T44" fmla="*/ 26 w 59"/>
                <a:gd name="T45" fmla="*/ 81 h 230"/>
                <a:gd name="T46" fmla="*/ 16 w 59"/>
                <a:gd name="T47" fmla="*/ 35 h 230"/>
                <a:gd name="T48" fmla="*/ 11 w 59"/>
                <a:gd name="T49" fmla="*/ 16 h 230"/>
                <a:gd name="T50" fmla="*/ 3 w 59"/>
                <a:gd name="T51" fmla="*/ 0 h 230"/>
                <a:gd name="T52" fmla="*/ 2 w 59"/>
                <a:gd name="T53" fmla="*/ 0 h 230"/>
                <a:gd name="T54" fmla="*/ 1 w 59"/>
                <a:gd name="T55" fmla="*/ 2 h 230"/>
                <a:gd name="T56" fmla="*/ 1 w 59"/>
                <a:gd name="T57" fmla="*/ 3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9" h="230">
                  <a:moveTo>
                    <a:pt x="1" y="3"/>
                  </a:moveTo>
                  <a:cubicBezTo>
                    <a:pt x="6" y="0"/>
                    <a:pt x="11" y="29"/>
                    <a:pt x="12" y="32"/>
                  </a:cubicBezTo>
                  <a:cubicBezTo>
                    <a:pt x="15" y="45"/>
                    <a:pt x="17" y="58"/>
                    <a:pt x="20" y="72"/>
                  </a:cubicBezTo>
                  <a:cubicBezTo>
                    <a:pt x="22" y="80"/>
                    <a:pt x="24" y="88"/>
                    <a:pt x="26" y="96"/>
                  </a:cubicBezTo>
                  <a:cubicBezTo>
                    <a:pt x="24" y="91"/>
                    <a:pt x="23" y="85"/>
                    <a:pt x="21" y="80"/>
                  </a:cubicBezTo>
                  <a:cubicBezTo>
                    <a:pt x="18" y="73"/>
                    <a:pt x="15" y="68"/>
                    <a:pt x="12" y="62"/>
                  </a:cubicBezTo>
                  <a:cubicBezTo>
                    <a:pt x="12" y="60"/>
                    <a:pt x="9" y="61"/>
                    <a:pt x="10" y="62"/>
                  </a:cubicBezTo>
                  <a:cubicBezTo>
                    <a:pt x="12" y="68"/>
                    <a:pt x="15" y="73"/>
                    <a:pt x="18" y="79"/>
                  </a:cubicBezTo>
                  <a:cubicBezTo>
                    <a:pt x="20" y="86"/>
                    <a:pt x="22" y="93"/>
                    <a:pt x="24" y="99"/>
                  </a:cubicBezTo>
                  <a:cubicBezTo>
                    <a:pt x="28" y="113"/>
                    <a:pt x="31" y="126"/>
                    <a:pt x="34" y="139"/>
                  </a:cubicBezTo>
                  <a:cubicBezTo>
                    <a:pt x="33" y="140"/>
                    <a:pt x="33" y="141"/>
                    <a:pt x="32" y="142"/>
                  </a:cubicBezTo>
                  <a:cubicBezTo>
                    <a:pt x="32" y="142"/>
                    <a:pt x="33" y="143"/>
                    <a:pt x="33" y="142"/>
                  </a:cubicBezTo>
                  <a:cubicBezTo>
                    <a:pt x="34" y="142"/>
                    <a:pt x="34" y="142"/>
                    <a:pt x="34" y="142"/>
                  </a:cubicBezTo>
                  <a:cubicBezTo>
                    <a:pt x="34" y="143"/>
                    <a:pt x="35" y="143"/>
                    <a:pt x="35" y="144"/>
                  </a:cubicBezTo>
                  <a:cubicBezTo>
                    <a:pt x="38" y="159"/>
                    <a:pt x="42" y="173"/>
                    <a:pt x="45" y="188"/>
                  </a:cubicBezTo>
                  <a:cubicBezTo>
                    <a:pt x="48" y="201"/>
                    <a:pt x="49" y="216"/>
                    <a:pt x="56" y="228"/>
                  </a:cubicBezTo>
                  <a:cubicBezTo>
                    <a:pt x="56" y="228"/>
                    <a:pt x="56" y="228"/>
                    <a:pt x="56" y="228"/>
                  </a:cubicBezTo>
                  <a:cubicBezTo>
                    <a:pt x="57" y="230"/>
                    <a:pt x="59" y="229"/>
                    <a:pt x="59" y="227"/>
                  </a:cubicBezTo>
                  <a:cubicBezTo>
                    <a:pt x="52" y="213"/>
                    <a:pt x="51" y="198"/>
                    <a:pt x="48" y="183"/>
                  </a:cubicBezTo>
                  <a:cubicBezTo>
                    <a:pt x="44" y="169"/>
                    <a:pt x="40" y="154"/>
                    <a:pt x="37" y="140"/>
                  </a:cubicBezTo>
                  <a:cubicBezTo>
                    <a:pt x="37" y="139"/>
                    <a:pt x="37" y="138"/>
                    <a:pt x="37" y="138"/>
                  </a:cubicBezTo>
                  <a:cubicBezTo>
                    <a:pt x="38" y="133"/>
                    <a:pt x="37" y="127"/>
                    <a:pt x="36" y="122"/>
                  </a:cubicBezTo>
                  <a:cubicBezTo>
                    <a:pt x="33" y="109"/>
                    <a:pt x="30" y="95"/>
                    <a:pt x="26" y="81"/>
                  </a:cubicBezTo>
                  <a:cubicBezTo>
                    <a:pt x="22" y="66"/>
                    <a:pt x="20" y="50"/>
                    <a:pt x="16" y="35"/>
                  </a:cubicBezTo>
                  <a:cubicBezTo>
                    <a:pt x="14" y="29"/>
                    <a:pt x="13" y="22"/>
                    <a:pt x="11" y="16"/>
                  </a:cubicBezTo>
                  <a:cubicBezTo>
                    <a:pt x="10" y="9"/>
                    <a:pt x="6" y="6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1"/>
                    <a:pt x="1" y="1"/>
                    <a:pt x="1" y="2"/>
                  </a:cubicBezTo>
                  <a:cubicBezTo>
                    <a:pt x="0" y="2"/>
                    <a:pt x="1" y="3"/>
                    <a:pt x="1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5"/>
            <p:cNvSpPr/>
            <p:nvPr/>
          </p:nvSpPr>
          <p:spPr bwMode="auto">
            <a:xfrm>
              <a:off x="2697162" y="-2681288"/>
              <a:ext cx="236538" cy="858838"/>
            </a:xfrm>
            <a:custGeom>
              <a:avLst/>
              <a:gdLst>
                <a:gd name="T0" fmla="*/ 20 w 63"/>
                <a:gd name="T1" fmla="*/ 64 h 229"/>
                <a:gd name="T2" fmla="*/ 37 w 63"/>
                <a:gd name="T3" fmla="*/ 130 h 229"/>
                <a:gd name="T4" fmla="*/ 48 w 63"/>
                <a:gd name="T5" fmla="*/ 192 h 229"/>
                <a:gd name="T6" fmla="*/ 60 w 63"/>
                <a:gd name="T7" fmla="*/ 228 h 229"/>
                <a:gd name="T8" fmla="*/ 63 w 63"/>
                <a:gd name="T9" fmla="*/ 227 h 229"/>
                <a:gd name="T10" fmla="*/ 60 w 63"/>
                <a:gd name="T11" fmla="*/ 221 h 229"/>
                <a:gd name="T12" fmla="*/ 59 w 63"/>
                <a:gd name="T13" fmla="*/ 221 h 229"/>
                <a:gd name="T14" fmla="*/ 55 w 63"/>
                <a:gd name="T15" fmla="*/ 204 h 229"/>
                <a:gd name="T16" fmla="*/ 50 w 63"/>
                <a:gd name="T17" fmla="*/ 181 h 229"/>
                <a:gd name="T18" fmla="*/ 38 w 63"/>
                <a:gd name="T19" fmla="*/ 117 h 229"/>
                <a:gd name="T20" fmla="*/ 2 w 63"/>
                <a:gd name="T21" fmla="*/ 1 h 229"/>
                <a:gd name="T22" fmla="*/ 0 w 63"/>
                <a:gd name="T23" fmla="*/ 3 h 229"/>
                <a:gd name="T24" fmla="*/ 20 w 63"/>
                <a:gd name="T25" fmla="*/ 6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229">
                  <a:moveTo>
                    <a:pt x="20" y="64"/>
                  </a:moveTo>
                  <a:cubicBezTo>
                    <a:pt x="26" y="86"/>
                    <a:pt x="32" y="107"/>
                    <a:pt x="37" y="130"/>
                  </a:cubicBezTo>
                  <a:cubicBezTo>
                    <a:pt x="41" y="150"/>
                    <a:pt x="44" y="172"/>
                    <a:pt x="48" y="192"/>
                  </a:cubicBezTo>
                  <a:cubicBezTo>
                    <a:pt x="51" y="204"/>
                    <a:pt x="50" y="221"/>
                    <a:pt x="60" y="228"/>
                  </a:cubicBezTo>
                  <a:cubicBezTo>
                    <a:pt x="61" y="229"/>
                    <a:pt x="63" y="229"/>
                    <a:pt x="63" y="227"/>
                  </a:cubicBezTo>
                  <a:cubicBezTo>
                    <a:pt x="62" y="223"/>
                    <a:pt x="62" y="224"/>
                    <a:pt x="60" y="221"/>
                  </a:cubicBezTo>
                  <a:cubicBezTo>
                    <a:pt x="59" y="221"/>
                    <a:pt x="59" y="221"/>
                    <a:pt x="59" y="221"/>
                  </a:cubicBezTo>
                  <a:cubicBezTo>
                    <a:pt x="57" y="216"/>
                    <a:pt x="56" y="209"/>
                    <a:pt x="55" y="204"/>
                  </a:cubicBezTo>
                  <a:cubicBezTo>
                    <a:pt x="54" y="196"/>
                    <a:pt x="52" y="188"/>
                    <a:pt x="50" y="181"/>
                  </a:cubicBezTo>
                  <a:cubicBezTo>
                    <a:pt x="45" y="160"/>
                    <a:pt x="43" y="138"/>
                    <a:pt x="38" y="117"/>
                  </a:cubicBezTo>
                  <a:cubicBezTo>
                    <a:pt x="29" y="78"/>
                    <a:pt x="20" y="37"/>
                    <a:pt x="2" y="1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9" y="22"/>
                    <a:pt x="15" y="43"/>
                    <a:pt x="20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6"/>
            <p:cNvSpPr/>
            <p:nvPr/>
          </p:nvSpPr>
          <p:spPr bwMode="auto">
            <a:xfrm>
              <a:off x="2820987" y="-2801938"/>
              <a:ext cx="255588" cy="1025525"/>
            </a:xfrm>
            <a:custGeom>
              <a:avLst/>
              <a:gdLst>
                <a:gd name="T0" fmla="*/ 10 w 68"/>
                <a:gd name="T1" fmla="*/ 37 h 273"/>
                <a:gd name="T2" fmla="*/ 14 w 68"/>
                <a:gd name="T3" fmla="*/ 66 h 273"/>
                <a:gd name="T4" fmla="*/ 26 w 68"/>
                <a:gd name="T5" fmla="*/ 136 h 273"/>
                <a:gd name="T6" fmla="*/ 38 w 68"/>
                <a:gd name="T7" fmla="*/ 204 h 273"/>
                <a:gd name="T8" fmla="*/ 44 w 68"/>
                <a:gd name="T9" fmla="*/ 238 h 273"/>
                <a:gd name="T10" fmla="*/ 47 w 68"/>
                <a:gd name="T11" fmla="*/ 272 h 273"/>
                <a:gd name="T12" fmla="*/ 49 w 68"/>
                <a:gd name="T13" fmla="*/ 273 h 273"/>
                <a:gd name="T14" fmla="*/ 51 w 68"/>
                <a:gd name="T15" fmla="*/ 258 h 273"/>
                <a:gd name="T16" fmla="*/ 45 w 68"/>
                <a:gd name="T17" fmla="*/ 224 h 273"/>
                <a:gd name="T18" fmla="*/ 31 w 68"/>
                <a:gd name="T19" fmla="*/ 148 h 273"/>
                <a:gd name="T20" fmla="*/ 18 w 68"/>
                <a:gd name="T21" fmla="*/ 74 h 273"/>
                <a:gd name="T22" fmla="*/ 9 w 68"/>
                <a:gd name="T23" fmla="*/ 18 h 273"/>
                <a:gd name="T24" fmla="*/ 22 w 68"/>
                <a:gd name="T25" fmla="*/ 49 h 273"/>
                <a:gd name="T26" fmla="*/ 30 w 68"/>
                <a:gd name="T27" fmla="*/ 80 h 273"/>
                <a:gd name="T28" fmla="*/ 47 w 68"/>
                <a:gd name="T29" fmla="*/ 144 h 273"/>
                <a:gd name="T30" fmla="*/ 54 w 68"/>
                <a:gd name="T31" fmla="*/ 211 h 273"/>
                <a:gd name="T32" fmla="*/ 58 w 68"/>
                <a:gd name="T33" fmla="*/ 241 h 273"/>
                <a:gd name="T34" fmla="*/ 65 w 68"/>
                <a:gd name="T35" fmla="*/ 272 h 273"/>
                <a:gd name="T36" fmla="*/ 67 w 68"/>
                <a:gd name="T37" fmla="*/ 272 h 273"/>
                <a:gd name="T38" fmla="*/ 62 w 68"/>
                <a:gd name="T39" fmla="*/ 245 h 273"/>
                <a:gd name="T40" fmla="*/ 58 w 68"/>
                <a:gd name="T41" fmla="*/ 207 h 273"/>
                <a:gd name="T42" fmla="*/ 49 w 68"/>
                <a:gd name="T43" fmla="*/ 139 h 273"/>
                <a:gd name="T44" fmla="*/ 31 w 68"/>
                <a:gd name="T45" fmla="*/ 72 h 273"/>
                <a:gd name="T46" fmla="*/ 9 w 68"/>
                <a:gd name="T47" fmla="*/ 15 h 273"/>
                <a:gd name="T48" fmla="*/ 8 w 68"/>
                <a:gd name="T49" fmla="*/ 15 h 273"/>
                <a:gd name="T50" fmla="*/ 3 w 68"/>
                <a:gd name="T51" fmla="*/ 2 h 273"/>
                <a:gd name="T52" fmla="*/ 1 w 68"/>
                <a:gd name="T53" fmla="*/ 2 h 273"/>
                <a:gd name="T54" fmla="*/ 10 w 68"/>
                <a:gd name="T55" fmla="*/ 37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8" h="273">
                  <a:moveTo>
                    <a:pt x="10" y="37"/>
                  </a:moveTo>
                  <a:cubicBezTo>
                    <a:pt x="11" y="46"/>
                    <a:pt x="12" y="56"/>
                    <a:pt x="14" y="66"/>
                  </a:cubicBezTo>
                  <a:cubicBezTo>
                    <a:pt x="18" y="89"/>
                    <a:pt x="22" y="112"/>
                    <a:pt x="26" y="136"/>
                  </a:cubicBezTo>
                  <a:cubicBezTo>
                    <a:pt x="30" y="159"/>
                    <a:pt x="34" y="181"/>
                    <a:pt x="38" y="204"/>
                  </a:cubicBezTo>
                  <a:cubicBezTo>
                    <a:pt x="40" y="215"/>
                    <a:pt x="42" y="227"/>
                    <a:pt x="44" y="238"/>
                  </a:cubicBezTo>
                  <a:cubicBezTo>
                    <a:pt x="46" y="247"/>
                    <a:pt x="53" y="263"/>
                    <a:pt x="47" y="272"/>
                  </a:cubicBezTo>
                  <a:cubicBezTo>
                    <a:pt x="47" y="272"/>
                    <a:pt x="48" y="273"/>
                    <a:pt x="49" y="273"/>
                  </a:cubicBezTo>
                  <a:cubicBezTo>
                    <a:pt x="52" y="269"/>
                    <a:pt x="52" y="263"/>
                    <a:pt x="51" y="258"/>
                  </a:cubicBezTo>
                  <a:cubicBezTo>
                    <a:pt x="50" y="247"/>
                    <a:pt x="47" y="235"/>
                    <a:pt x="45" y="224"/>
                  </a:cubicBezTo>
                  <a:cubicBezTo>
                    <a:pt x="40" y="199"/>
                    <a:pt x="36" y="174"/>
                    <a:pt x="31" y="148"/>
                  </a:cubicBezTo>
                  <a:cubicBezTo>
                    <a:pt x="27" y="124"/>
                    <a:pt x="23" y="99"/>
                    <a:pt x="18" y="74"/>
                  </a:cubicBezTo>
                  <a:cubicBezTo>
                    <a:pt x="15" y="55"/>
                    <a:pt x="13" y="36"/>
                    <a:pt x="9" y="18"/>
                  </a:cubicBezTo>
                  <a:cubicBezTo>
                    <a:pt x="16" y="26"/>
                    <a:pt x="19" y="39"/>
                    <a:pt x="22" y="49"/>
                  </a:cubicBezTo>
                  <a:cubicBezTo>
                    <a:pt x="24" y="59"/>
                    <a:pt x="27" y="69"/>
                    <a:pt x="30" y="80"/>
                  </a:cubicBezTo>
                  <a:cubicBezTo>
                    <a:pt x="37" y="101"/>
                    <a:pt x="43" y="122"/>
                    <a:pt x="47" y="144"/>
                  </a:cubicBezTo>
                  <a:cubicBezTo>
                    <a:pt x="50" y="166"/>
                    <a:pt x="53" y="189"/>
                    <a:pt x="54" y="211"/>
                  </a:cubicBezTo>
                  <a:cubicBezTo>
                    <a:pt x="55" y="221"/>
                    <a:pt x="56" y="231"/>
                    <a:pt x="58" y="241"/>
                  </a:cubicBezTo>
                  <a:cubicBezTo>
                    <a:pt x="59" y="251"/>
                    <a:pt x="64" y="262"/>
                    <a:pt x="65" y="272"/>
                  </a:cubicBezTo>
                  <a:cubicBezTo>
                    <a:pt x="65" y="273"/>
                    <a:pt x="67" y="273"/>
                    <a:pt x="67" y="272"/>
                  </a:cubicBezTo>
                  <a:cubicBezTo>
                    <a:pt x="68" y="263"/>
                    <a:pt x="63" y="254"/>
                    <a:pt x="62" y="245"/>
                  </a:cubicBezTo>
                  <a:cubicBezTo>
                    <a:pt x="59" y="233"/>
                    <a:pt x="59" y="220"/>
                    <a:pt x="58" y="207"/>
                  </a:cubicBezTo>
                  <a:cubicBezTo>
                    <a:pt x="56" y="185"/>
                    <a:pt x="53" y="162"/>
                    <a:pt x="49" y="139"/>
                  </a:cubicBezTo>
                  <a:cubicBezTo>
                    <a:pt x="45" y="116"/>
                    <a:pt x="38" y="94"/>
                    <a:pt x="31" y="72"/>
                  </a:cubicBezTo>
                  <a:cubicBezTo>
                    <a:pt x="25" y="54"/>
                    <a:pt x="23" y="29"/>
                    <a:pt x="9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1"/>
                    <a:pt x="5" y="6"/>
                    <a:pt x="3" y="2"/>
                  </a:cubicBezTo>
                  <a:cubicBezTo>
                    <a:pt x="3" y="0"/>
                    <a:pt x="0" y="1"/>
                    <a:pt x="1" y="2"/>
                  </a:cubicBezTo>
                  <a:cubicBezTo>
                    <a:pt x="5" y="13"/>
                    <a:pt x="9" y="25"/>
                    <a:pt x="10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7"/>
            <p:cNvSpPr/>
            <p:nvPr/>
          </p:nvSpPr>
          <p:spPr bwMode="auto">
            <a:xfrm>
              <a:off x="2959100" y="-2670176"/>
              <a:ext cx="165100" cy="904875"/>
            </a:xfrm>
            <a:custGeom>
              <a:avLst/>
              <a:gdLst>
                <a:gd name="T0" fmla="*/ 22 w 44"/>
                <a:gd name="T1" fmla="*/ 115 h 241"/>
                <a:gd name="T2" fmla="*/ 42 w 44"/>
                <a:gd name="T3" fmla="*/ 239 h 241"/>
                <a:gd name="T4" fmla="*/ 44 w 44"/>
                <a:gd name="T5" fmla="*/ 239 h 241"/>
                <a:gd name="T6" fmla="*/ 42 w 44"/>
                <a:gd name="T7" fmla="*/ 213 h 241"/>
                <a:gd name="T8" fmla="*/ 38 w 44"/>
                <a:gd name="T9" fmla="*/ 182 h 241"/>
                <a:gd name="T10" fmla="*/ 27 w 44"/>
                <a:gd name="T11" fmla="*/ 121 h 241"/>
                <a:gd name="T12" fmla="*/ 16 w 44"/>
                <a:gd name="T13" fmla="*/ 63 h 241"/>
                <a:gd name="T14" fmla="*/ 2 w 44"/>
                <a:gd name="T15" fmla="*/ 1 h 241"/>
                <a:gd name="T16" fmla="*/ 0 w 44"/>
                <a:gd name="T17" fmla="*/ 1 h 241"/>
                <a:gd name="T18" fmla="*/ 11 w 44"/>
                <a:gd name="T19" fmla="*/ 55 h 241"/>
                <a:gd name="T20" fmla="*/ 22 w 44"/>
                <a:gd name="T21" fmla="*/ 115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241">
                  <a:moveTo>
                    <a:pt x="22" y="115"/>
                  </a:moveTo>
                  <a:cubicBezTo>
                    <a:pt x="31" y="155"/>
                    <a:pt x="38" y="197"/>
                    <a:pt x="42" y="239"/>
                  </a:cubicBezTo>
                  <a:cubicBezTo>
                    <a:pt x="42" y="240"/>
                    <a:pt x="44" y="241"/>
                    <a:pt x="44" y="239"/>
                  </a:cubicBezTo>
                  <a:cubicBezTo>
                    <a:pt x="44" y="230"/>
                    <a:pt x="43" y="222"/>
                    <a:pt x="42" y="213"/>
                  </a:cubicBezTo>
                  <a:cubicBezTo>
                    <a:pt x="40" y="203"/>
                    <a:pt x="40" y="192"/>
                    <a:pt x="38" y="182"/>
                  </a:cubicBezTo>
                  <a:cubicBezTo>
                    <a:pt x="35" y="162"/>
                    <a:pt x="31" y="141"/>
                    <a:pt x="27" y="121"/>
                  </a:cubicBezTo>
                  <a:cubicBezTo>
                    <a:pt x="23" y="102"/>
                    <a:pt x="19" y="83"/>
                    <a:pt x="16" y="63"/>
                  </a:cubicBezTo>
                  <a:cubicBezTo>
                    <a:pt x="12" y="42"/>
                    <a:pt x="4" y="22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ubicBezTo>
                    <a:pt x="2" y="19"/>
                    <a:pt x="8" y="37"/>
                    <a:pt x="11" y="55"/>
                  </a:cubicBezTo>
                  <a:cubicBezTo>
                    <a:pt x="15" y="75"/>
                    <a:pt x="18" y="95"/>
                    <a:pt x="22" y="1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8"/>
            <p:cNvSpPr/>
            <p:nvPr/>
          </p:nvSpPr>
          <p:spPr bwMode="auto">
            <a:xfrm>
              <a:off x="2986087" y="-2774951"/>
              <a:ext cx="187325" cy="974725"/>
            </a:xfrm>
            <a:custGeom>
              <a:avLst/>
              <a:gdLst>
                <a:gd name="T0" fmla="*/ 9 w 50"/>
                <a:gd name="T1" fmla="*/ 30 h 260"/>
                <a:gd name="T2" fmla="*/ 15 w 50"/>
                <a:gd name="T3" fmla="*/ 64 h 260"/>
                <a:gd name="T4" fmla="*/ 28 w 50"/>
                <a:gd name="T5" fmla="*/ 129 h 260"/>
                <a:gd name="T6" fmla="*/ 37 w 50"/>
                <a:gd name="T7" fmla="*/ 193 h 260"/>
                <a:gd name="T8" fmla="*/ 42 w 50"/>
                <a:gd name="T9" fmla="*/ 227 h 260"/>
                <a:gd name="T10" fmla="*/ 44 w 50"/>
                <a:gd name="T11" fmla="*/ 245 h 260"/>
                <a:gd name="T12" fmla="*/ 47 w 50"/>
                <a:gd name="T13" fmla="*/ 257 h 260"/>
                <a:gd name="T14" fmla="*/ 45 w 50"/>
                <a:gd name="T15" fmla="*/ 257 h 260"/>
                <a:gd name="T16" fmla="*/ 45 w 50"/>
                <a:gd name="T17" fmla="*/ 258 h 260"/>
                <a:gd name="T18" fmla="*/ 47 w 50"/>
                <a:gd name="T19" fmla="*/ 259 h 260"/>
                <a:gd name="T20" fmla="*/ 48 w 50"/>
                <a:gd name="T21" fmla="*/ 239 h 260"/>
                <a:gd name="T22" fmla="*/ 43 w 50"/>
                <a:gd name="T23" fmla="*/ 207 h 260"/>
                <a:gd name="T24" fmla="*/ 32 w 50"/>
                <a:gd name="T25" fmla="*/ 134 h 260"/>
                <a:gd name="T26" fmla="*/ 18 w 50"/>
                <a:gd name="T27" fmla="*/ 63 h 260"/>
                <a:gd name="T28" fmla="*/ 11 w 50"/>
                <a:gd name="T29" fmla="*/ 28 h 260"/>
                <a:gd name="T30" fmla="*/ 3 w 50"/>
                <a:gd name="T31" fmla="*/ 1 h 260"/>
                <a:gd name="T32" fmla="*/ 1 w 50"/>
                <a:gd name="T33" fmla="*/ 1 h 260"/>
                <a:gd name="T34" fmla="*/ 9 w 50"/>
                <a:gd name="T35" fmla="*/ 3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0" h="260">
                  <a:moveTo>
                    <a:pt x="9" y="30"/>
                  </a:moveTo>
                  <a:cubicBezTo>
                    <a:pt x="11" y="42"/>
                    <a:pt x="13" y="53"/>
                    <a:pt x="15" y="64"/>
                  </a:cubicBezTo>
                  <a:cubicBezTo>
                    <a:pt x="19" y="86"/>
                    <a:pt x="25" y="107"/>
                    <a:pt x="28" y="129"/>
                  </a:cubicBezTo>
                  <a:cubicBezTo>
                    <a:pt x="31" y="151"/>
                    <a:pt x="34" y="172"/>
                    <a:pt x="37" y="193"/>
                  </a:cubicBezTo>
                  <a:cubicBezTo>
                    <a:pt x="39" y="204"/>
                    <a:pt x="41" y="216"/>
                    <a:pt x="42" y="227"/>
                  </a:cubicBezTo>
                  <a:cubicBezTo>
                    <a:pt x="43" y="233"/>
                    <a:pt x="44" y="239"/>
                    <a:pt x="44" y="245"/>
                  </a:cubicBezTo>
                  <a:cubicBezTo>
                    <a:pt x="45" y="249"/>
                    <a:pt x="47" y="253"/>
                    <a:pt x="47" y="257"/>
                  </a:cubicBezTo>
                  <a:cubicBezTo>
                    <a:pt x="47" y="256"/>
                    <a:pt x="45" y="256"/>
                    <a:pt x="45" y="257"/>
                  </a:cubicBezTo>
                  <a:cubicBezTo>
                    <a:pt x="45" y="257"/>
                    <a:pt x="45" y="258"/>
                    <a:pt x="45" y="258"/>
                  </a:cubicBezTo>
                  <a:cubicBezTo>
                    <a:pt x="45" y="259"/>
                    <a:pt x="46" y="260"/>
                    <a:pt x="47" y="259"/>
                  </a:cubicBezTo>
                  <a:cubicBezTo>
                    <a:pt x="50" y="253"/>
                    <a:pt x="48" y="245"/>
                    <a:pt x="48" y="239"/>
                  </a:cubicBezTo>
                  <a:cubicBezTo>
                    <a:pt x="47" y="229"/>
                    <a:pt x="45" y="218"/>
                    <a:pt x="43" y="207"/>
                  </a:cubicBezTo>
                  <a:cubicBezTo>
                    <a:pt x="39" y="183"/>
                    <a:pt x="35" y="158"/>
                    <a:pt x="32" y="134"/>
                  </a:cubicBezTo>
                  <a:cubicBezTo>
                    <a:pt x="29" y="110"/>
                    <a:pt x="23" y="87"/>
                    <a:pt x="18" y="63"/>
                  </a:cubicBezTo>
                  <a:cubicBezTo>
                    <a:pt x="15" y="52"/>
                    <a:pt x="13" y="40"/>
                    <a:pt x="11" y="28"/>
                  </a:cubicBezTo>
                  <a:cubicBezTo>
                    <a:pt x="9" y="19"/>
                    <a:pt x="9" y="8"/>
                    <a:pt x="3" y="1"/>
                  </a:cubicBezTo>
                  <a:cubicBezTo>
                    <a:pt x="2" y="0"/>
                    <a:pt x="0" y="0"/>
                    <a:pt x="1" y="1"/>
                  </a:cubicBezTo>
                  <a:cubicBezTo>
                    <a:pt x="7" y="9"/>
                    <a:pt x="7" y="21"/>
                    <a:pt x="9" y="3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9"/>
            <p:cNvSpPr/>
            <p:nvPr/>
          </p:nvSpPr>
          <p:spPr bwMode="auto">
            <a:xfrm>
              <a:off x="3200400" y="-2625726"/>
              <a:ext cx="146050" cy="687388"/>
            </a:xfrm>
            <a:custGeom>
              <a:avLst/>
              <a:gdLst>
                <a:gd name="T0" fmla="*/ 9 w 39"/>
                <a:gd name="T1" fmla="*/ 23 h 183"/>
                <a:gd name="T2" fmla="*/ 14 w 39"/>
                <a:gd name="T3" fmla="*/ 44 h 183"/>
                <a:gd name="T4" fmla="*/ 22 w 39"/>
                <a:gd name="T5" fmla="*/ 94 h 183"/>
                <a:gd name="T6" fmla="*/ 28 w 39"/>
                <a:gd name="T7" fmla="*/ 145 h 183"/>
                <a:gd name="T8" fmla="*/ 32 w 39"/>
                <a:gd name="T9" fmla="*/ 166 h 183"/>
                <a:gd name="T10" fmla="*/ 36 w 39"/>
                <a:gd name="T11" fmla="*/ 181 h 183"/>
                <a:gd name="T12" fmla="*/ 39 w 39"/>
                <a:gd name="T13" fmla="*/ 180 h 183"/>
                <a:gd name="T14" fmla="*/ 37 w 39"/>
                <a:gd name="T15" fmla="*/ 174 h 183"/>
                <a:gd name="T16" fmla="*/ 34 w 39"/>
                <a:gd name="T17" fmla="*/ 159 h 183"/>
                <a:gd name="T18" fmla="*/ 30 w 39"/>
                <a:gd name="T19" fmla="*/ 129 h 183"/>
                <a:gd name="T20" fmla="*/ 24 w 39"/>
                <a:gd name="T21" fmla="*/ 84 h 183"/>
                <a:gd name="T22" fmla="*/ 14 w 39"/>
                <a:gd name="T23" fmla="*/ 36 h 183"/>
                <a:gd name="T24" fmla="*/ 1 w 39"/>
                <a:gd name="T25" fmla="*/ 1 h 183"/>
                <a:gd name="T26" fmla="*/ 0 w 39"/>
                <a:gd name="T27" fmla="*/ 1 h 183"/>
                <a:gd name="T28" fmla="*/ 9 w 39"/>
                <a:gd name="T29" fmla="*/ 2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" h="183">
                  <a:moveTo>
                    <a:pt x="9" y="23"/>
                  </a:moveTo>
                  <a:cubicBezTo>
                    <a:pt x="11" y="30"/>
                    <a:pt x="12" y="37"/>
                    <a:pt x="14" y="44"/>
                  </a:cubicBezTo>
                  <a:cubicBezTo>
                    <a:pt x="17" y="61"/>
                    <a:pt x="20" y="77"/>
                    <a:pt x="22" y="94"/>
                  </a:cubicBezTo>
                  <a:cubicBezTo>
                    <a:pt x="25" y="111"/>
                    <a:pt x="26" y="128"/>
                    <a:pt x="28" y="145"/>
                  </a:cubicBezTo>
                  <a:cubicBezTo>
                    <a:pt x="29" y="152"/>
                    <a:pt x="31" y="159"/>
                    <a:pt x="32" y="166"/>
                  </a:cubicBezTo>
                  <a:cubicBezTo>
                    <a:pt x="33" y="171"/>
                    <a:pt x="33" y="177"/>
                    <a:pt x="36" y="181"/>
                  </a:cubicBezTo>
                  <a:cubicBezTo>
                    <a:pt x="37" y="183"/>
                    <a:pt x="39" y="182"/>
                    <a:pt x="39" y="180"/>
                  </a:cubicBezTo>
                  <a:cubicBezTo>
                    <a:pt x="38" y="178"/>
                    <a:pt x="37" y="176"/>
                    <a:pt x="37" y="174"/>
                  </a:cubicBezTo>
                  <a:cubicBezTo>
                    <a:pt x="35" y="169"/>
                    <a:pt x="35" y="163"/>
                    <a:pt x="34" y="159"/>
                  </a:cubicBezTo>
                  <a:cubicBezTo>
                    <a:pt x="32" y="149"/>
                    <a:pt x="31" y="139"/>
                    <a:pt x="30" y="129"/>
                  </a:cubicBezTo>
                  <a:cubicBezTo>
                    <a:pt x="28" y="114"/>
                    <a:pt x="26" y="99"/>
                    <a:pt x="24" y="84"/>
                  </a:cubicBezTo>
                  <a:cubicBezTo>
                    <a:pt x="21" y="68"/>
                    <a:pt x="18" y="52"/>
                    <a:pt x="14" y="36"/>
                  </a:cubicBezTo>
                  <a:cubicBezTo>
                    <a:pt x="12" y="25"/>
                    <a:pt x="9" y="10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5" y="7"/>
                    <a:pt x="7" y="17"/>
                    <a:pt x="9" y="2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40"/>
            <p:cNvSpPr/>
            <p:nvPr/>
          </p:nvSpPr>
          <p:spPr bwMode="auto">
            <a:xfrm>
              <a:off x="3278187" y="-2689226"/>
              <a:ext cx="112713" cy="717550"/>
            </a:xfrm>
            <a:custGeom>
              <a:avLst/>
              <a:gdLst>
                <a:gd name="T0" fmla="*/ 17 w 30"/>
                <a:gd name="T1" fmla="*/ 98 h 191"/>
                <a:gd name="T2" fmla="*/ 21 w 30"/>
                <a:gd name="T3" fmla="*/ 148 h 191"/>
                <a:gd name="T4" fmla="*/ 24 w 30"/>
                <a:gd name="T5" fmla="*/ 168 h 191"/>
                <a:gd name="T6" fmla="*/ 24 w 30"/>
                <a:gd name="T7" fmla="*/ 187 h 191"/>
                <a:gd name="T8" fmla="*/ 24 w 30"/>
                <a:gd name="T9" fmla="*/ 188 h 191"/>
                <a:gd name="T10" fmla="*/ 27 w 30"/>
                <a:gd name="T11" fmla="*/ 191 h 191"/>
                <a:gd name="T12" fmla="*/ 29 w 30"/>
                <a:gd name="T13" fmla="*/ 190 h 191"/>
                <a:gd name="T14" fmla="*/ 28 w 30"/>
                <a:gd name="T15" fmla="*/ 173 h 191"/>
                <a:gd name="T16" fmla="*/ 25 w 30"/>
                <a:gd name="T17" fmla="*/ 144 h 191"/>
                <a:gd name="T18" fmla="*/ 19 w 30"/>
                <a:gd name="T19" fmla="*/ 94 h 191"/>
                <a:gd name="T20" fmla="*/ 3 w 30"/>
                <a:gd name="T21" fmla="*/ 2 h 191"/>
                <a:gd name="T22" fmla="*/ 1 w 30"/>
                <a:gd name="T23" fmla="*/ 2 h 191"/>
                <a:gd name="T24" fmla="*/ 17 w 30"/>
                <a:gd name="T25" fmla="*/ 98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" h="191">
                  <a:moveTo>
                    <a:pt x="17" y="98"/>
                  </a:moveTo>
                  <a:cubicBezTo>
                    <a:pt x="18" y="115"/>
                    <a:pt x="20" y="131"/>
                    <a:pt x="21" y="148"/>
                  </a:cubicBezTo>
                  <a:cubicBezTo>
                    <a:pt x="22" y="155"/>
                    <a:pt x="23" y="162"/>
                    <a:pt x="24" y="168"/>
                  </a:cubicBezTo>
                  <a:cubicBezTo>
                    <a:pt x="24" y="172"/>
                    <a:pt x="30" y="189"/>
                    <a:pt x="24" y="187"/>
                  </a:cubicBezTo>
                  <a:cubicBezTo>
                    <a:pt x="24" y="187"/>
                    <a:pt x="23" y="188"/>
                    <a:pt x="24" y="188"/>
                  </a:cubicBezTo>
                  <a:cubicBezTo>
                    <a:pt x="25" y="189"/>
                    <a:pt x="26" y="190"/>
                    <a:pt x="27" y="191"/>
                  </a:cubicBezTo>
                  <a:cubicBezTo>
                    <a:pt x="28" y="191"/>
                    <a:pt x="28" y="191"/>
                    <a:pt x="29" y="190"/>
                  </a:cubicBezTo>
                  <a:cubicBezTo>
                    <a:pt x="30" y="184"/>
                    <a:pt x="30" y="179"/>
                    <a:pt x="28" y="173"/>
                  </a:cubicBezTo>
                  <a:cubicBezTo>
                    <a:pt x="27" y="164"/>
                    <a:pt x="26" y="154"/>
                    <a:pt x="25" y="144"/>
                  </a:cubicBezTo>
                  <a:cubicBezTo>
                    <a:pt x="23" y="127"/>
                    <a:pt x="21" y="111"/>
                    <a:pt x="19" y="94"/>
                  </a:cubicBezTo>
                  <a:cubicBezTo>
                    <a:pt x="16" y="63"/>
                    <a:pt x="14" y="31"/>
                    <a:pt x="3" y="2"/>
                  </a:cubicBezTo>
                  <a:cubicBezTo>
                    <a:pt x="3" y="0"/>
                    <a:pt x="0" y="1"/>
                    <a:pt x="1" y="2"/>
                  </a:cubicBezTo>
                  <a:cubicBezTo>
                    <a:pt x="12" y="33"/>
                    <a:pt x="13" y="66"/>
                    <a:pt x="17" y="9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41"/>
            <p:cNvSpPr/>
            <p:nvPr/>
          </p:nvSpPr>
          <p:spPr bwMode="auto">
            <a:xfrm>
              <a:off x="3313112" y="-2782888"/>
              <a:ext cx="100013" cy="769938"/>
            </a:xfrm>
            <a:custGeom>
              <a:avLst/>
              <a:gdLst>
                <a:gd name="T0" fmla="*/ 9 w 27"/>
                <a:gd name="T1" fmla="*/ 53 h 205"/>
                <a:gd name="T2" fmla="*/ 15 w 27"/>
                <a:gd name="T3" fmla="*/ 106 h 205"/>
                <a:gd name="T4" fmla="*/ 20 w 27"/>
                <a:gd name="T5" fmla="*/ 156 h 205"/>
                <a:gd name="T6" fmla="*/ 21 w 27"/>
                <a:gd name="T7" fmla="*/ 177 h 205"/>
                <a:gd name="T8" fmla="*/ 20 w 27"/>
                <a:gd name="T9" fmla="*/ 177 h 205"/>
                <a:gd name="T10" fmla="*/ 22 w 27"/>
                <a:gd name="T11" fmla="*/ 187 h 205"/>
                <a:gd name="T12" fmla="*/ 23 w 27"/>
                <a:gd name="T13" fmla="*/ 202 h 205"/>
                <a:gd name="T14" fmla="*/ 27 w 27"/>
                <a:gd name="T15" fmla="*/ 202 h 205"/>
                <a:gd name="T16" fmla="*/ 25 w 27"/>
                <a:gd name="T17" fmla="*/ 181 h 205"/>
                <a:gd name="T18" fmla="*/ 23 w 27"/>
                <a:gd name="T19" fmla="*/ 154 h 205"/>
                <a:gd name="T20" fmla="*/ 17 w 27"/>
                <a:gd name="T21" fmla="*/ 102 h 205"/>
                <a:gd name="T22" fmla="*/ 11 w 27"/>
                <a:gd name="T23" fmla="*/ 49 h 205"/>
                <a:gd name="T24" fmla="*/ 8 w 27"/>
                <a:gd name="T25" fmla="*/ 26 h 205"/>
                <a:gd name="T26" fmla="*/ 2 w 27"/>
                <a:gd name="T27" fmla="*/ 1 h 205"/>
                <a:gd name="T28" fmla="*/ 0 w 27"/>
                <a:gd name="T29" fmla="*/ 1 h 205"/>
                <a:gd name="T30" fmla="*/ 6 w 27"/>
                <a:gd name="T31" fmla="*/ 30 h 205"/>
                <a:gd name="T32" fmla="*/ 9 w 27"/>
                <a:gd name="T33" fmla="*/ 53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05">
                  <a:moveTo>
                    <a:pt x="9" y="53"/>
                  </a:moveTo>
                  <a:cubicBezTo>
                    <a:pt x="11" y="71"/>
                    <a:pt x="13" y="88"/>
                    <a:pt x="15" y="106"/>
                  </a:cubicBezTo>
                  <a:cubicBezTo>
                    <a:pt x="17" y="123"/>
                    <a:pt x="18" y="140"/>
                    <a:pt x="20" y="156"/>
                  </a:cubicBezTo>
                  <a:cubicBezTo>
                    <a:pt x="20" y="163"/>
                    <a:pt x="21" y="170"/>
                    <a:pt x="21" y="177"/>
                  </a:cubicBezTo>
                  <a:cubicBezTo>
                    <a:pt x="21" y="177"/>
                    <a:pt x="21" y="177"/>
                    <a:pt x="20" y="177"/>
                  </a:cubicBezTo>
                  <a:cubicBezTo>
                    <a:pt x="20" y="180"/>
                    <a:pt x="21" y="184"/>
                    <a:pt x="22" y="187"/>
                  </a:cubicBezTo>
                  <a:cubicBezTo>
                    <a:pt x="22" y="192"/>
                    <a:pt x="23" y="197"/>
                    <a:pt x="23" y="202"/>
                  </a:cubicBezTo>
                  <a:cubicBezTo>
                    <a:pt x="23" y="205"/>
                    <a:pt x="27" y="205"/>
                    <a:pt x="27" y="202"/>
                  </a:cubicBezTo>
                  <a:cubicBezTo>
                    <a:pt x="27" y="195"/>
                    <a:pt x="25" y="188"/>
                    <a:pt x="25" y="181"/>
                  </a:cubicBezTo>
                  <a:cubicBezTo>
                    <a:pt x="25" y="172"/>
                    <a:pt x="24" y="163"/>
                    <a:pt x="23" y="154"/>
                  </a:cubicBezTo>
                  <a:cubicBezTo>
                    <a:pt x="21" y="137"/>
                    <a:pt x="20" y="119"/>
                    <a:pt x="17" y="102"/>
                  </a:cubicBezTo>
                  <a:cubicBezTo>
                    <a:pt x="15" y="84"/>
                    <a:pt x="13" y="67"/>
                    <a:pt x="11" y="49"/>
                  </a:cubicBezTo>
                  <a:cubicBezTo>
                    <a:pt x="10" y="41"/>
                    <a:pt x="9" y="34"/>
                    <a:pt x="8" y="26"/>
                  </a:cubicBezTo>
                  <a:cubicBezTo>
                    <a:pt x="7" y="17"/>
                    <a:pt x="3" y="9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ubicBezTo>
                    <a:pt x="1" y="11"/>
                    <a:pt x="5" y="20"/>
                    <a:pt x="6" y="30"/>
                  </a:cubicBezTo>
                  <a:cubicBezTo>
                    <a:pt x="7" y="38"/>
                    <a:pt x="8" y="45"/>
                    <a:pt x="9" y="5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42"/>
            <p:cNvSpPr/>
            <p:nvPr/>
          </p:nvSpPr>
          <p:spPr bwMode="auto">
            <a:xfrm>
              <a:off x="4570412" y="-2832101"/>
              <a:ext cx="36513" cy="519113"/>
            </a:xfrm>
            <a:custGeom>
              <a:avLst/>
              <a:gdLst>
                <a:gd name="T0" fmla="*/ 6 w 10"/>
                <a:gd name="T1" fmla="*/ 66 h 138"/>
                <a:gd name="T2" fmla="*/ 4 w 10"/>
                <a:gd name="T3" fmla="*/ 135 h 138"/>
                <a:gd name="T4" fmla="*/ 4 w 10"/>
                <a:gd name="T5" fmla="*/ 135 h 138"/>
                <a:gd name="T6" fmla="*/ 8 w 10"/>
                <a:gd name="T7" fmla="*/ 135 h 138"/>
                <a:gd name="T8" fmla="*/ 10 w 10"/>
                <a:gd name="T9" fmla="*/ 66 h 138"/>
                <a:gd name="T10" fmla="*/ 8 w 10"/>
                <a:gd name="T11" fmla="*/ 34 h 138"/>
                <a:gd name="T12" fmla="*/ 7 w 10"/>
                <a:gd name="T13" fmla="*/ 21 h 138"/>
                <a:gd name="T14" fmla="*/ 3 w 10"/>
                <a:gd name="T15" fmla="*/ 2 h 138"/>
                <a:gd name="T16" fmla="*/ 1 w 10"/>
                <a:gd name="T17" fmla="*/ 2 h 138"/>
                <a:gd name="T18" fmla="*/ 5 w 10"/>
                <a:gd name="T19" fmla="*/ 32 h 138"/>
                <a:gd name="T20" fmla="*/ 6 w 10"/>
                <a:gd name="T21" fmla="*/ 66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38">
                  <a:moveTo>
                    <a:pt x="6" y="66"/>
                  </a:moveTo>
                  <a:cubicBezTo>
                    <a:pt x="6" y="89"/>
                    <a:pt x="4" y="112"/>
                    <a:pt x="4" y="135"/>
                  </a:cubicBezTo>
                  <a:cubicBezTo>
                    <a:pt x="4" y="135"/>
                    <a:pt x="4" y="135"/>
                    <a:pt x="4" y="135"/>
                  </a:cubicBezTo>
                  <a:cubicBezTo>
                    <a:pt x="4" y="137"/>
                    <a:pt x="8" y="138"/>
                    <a:pt x="8" y="135"/>
                  </a:cubicBezTo>
                  <a:cubicBezTo>
                    <a:pt x="8" y="112"/>
                    <a:pt x="10" y="89"/>
                    <a:pt x="10" y="66"/>
                  </a:cubicBezTo>
                  <a:cubicBezTo>
                    <a:pt x="10" y="55"/>
                    <a:pt x="9" y="45"/>
                    <a:pt x="8" y="34"/>
                  </a:cubicBezTo>
                  <a:cubicBezTo>
                    <a:pt x="8" y="30"/>
                    <a:pt x="8" y="25"/>
                    <a:pt x="7" y="21"/>
                  </a:cubicBezTo>
                  <a:cubicBezTo>
                    <a:pt x="6" y="15"/>
                    <a:pt x="3" y="9"/>
                    <a:pt x="3" y="2"/>
                  </a:cubicBezTo>
                  <a:cubicBezTo>
                    <a:pt x="3" y="0"/>
                    <a:pt x="1" y="0"/>
                    <a:pt x="1" y="2"/>
                  </a:cubicBezTo>
                  <a:cubicBezTo>
                    <a:pt x="0" y="12"/>
                    <a:pt x="4" y="22"/>
                    <a:pt x="5" y="32"/>
                  </a:cubicBezTo>
                  <a:cubicBezTo>
                    <a:pt x="6" y="43"/>
                    <a:pt x="6" y="54"/>
                    <a:pt x="6" y="6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3"/>
            <p:cNvSpPr/>
            <p:nvPr/>
          </p:nvSpPr>
          <p:spPr bwMode="auto">
            <a:xfrm>
              <a:off x="3717925" y="-2028826"/>
              <a:ext cx="93663" cy="312738"/>
            </a:xfrm>
            <a:custGeom>
              <a:avLst/>
              <a:gdLst>
                <a:gd name="T0" fmla="*/ 1 w 25"/>
                <a:gd name="T1" fmla="*/ 83 h 83"/>
                <a:gd name="T2" fmla="*/ 16 w 25"/>
                <a:gd name="T3" fmla="*/ 56 h 83"/>
                <a:gd name="T4" fmla="*/ 20 w 25"/>
                <a:gd name="T5" fmla="*/ 32 h 83"/>
                <a:gd name="T6" fmla="*/ 24 w 25"/>
                <a:gd name="T7" fmla="*/ 2 h 83"/>
                <a:gd name="T8" fmla="*/ 22 w 25"/>
                <a:gd name="T9" fmla="*/ 2 h 83"/>
                <a:gd name="T10" fmla="*/ 18 w 25"/>
                <a:gd name="T11" fmla="*/ 26 h 83"/>
                <a:gd name="T12" fmla="*/ 16 w 25"/>
                <a:gd name="T13" fmla="*/ 43 h 83"/>
                <a:gd name="T14" fmla="*/ 10 w 25"/>
                <a:gd name="T15" fmla="*/ 63 h 83"/>
                <a:gd name="T16" fmla="*/ 1 w 25"/>
                <a:gd name="T17" fmla="*/ 81 h 83"/>
                <a:gd name="T18" fmla="*/ 1 w 25"/>
                <a:gd name="T19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83">
                  <a:moveTo>
                    <a:pt x="1" y="83"/>
                  </a:moveTo>
                  <a:cubicBezTo>
                    <a:pt x="10" y="82"/>
                    <a:pt x="14" y="62"/>
                    <a:pt x="16" y="56"/>
                  </a:cubicBezTo>
                  <a:cubicBezTo>
                    <a:pt x="18" y="48"/>
                    <a:pt x="19" y="40"/>
                    <a:pt x="20" y="32"/>
                  </a:cubicBezTo>
                  <a:cubicBezTo>
                    <a:pt x="21" y="22"/>
                    <a:pt x="25" y="12"/>
                    <a:pt x="24" y="2"/>
                  </a:cubicBezTo>
                  <a:cubicBezTo>
                    <a:pt x="24" y="0"/>
                    <a:pt x="22" y="0"/>
                    <a:pt x="22" y="2"/>
                  </a:cubicBezTo>
                  <a:cubicBezTo>
                    <a:pt x="22" y="10"/>
                    <a:pt x="19" y="18"/>
                    <a:pt x="18" y="26"/>
                  </a:cubicBezTo>
                  <a:cubicBezTo>
                    <a:pt x="17" y="32"/>
                    <a:pt x="17" y="38"/>
                    <a:pt x="16" y="43"/>
                  </a:cubicBezTo>
                  <a:cubicBezTo>
                    <a:pt x="15" y="50"/>
                    <a:pt x="13" y="57"/>
                    <a:pt x="10" y="63"/>
                  </a:cubicBezTo>
                  <a:cubicBezTo>
                    <a:pt x="9" y="67"/>
                    <a:pt x="6" y="80"/>
                    <a:pt x="1" y="81"/>
                  </a:cubicBezTo>
                  <a:cubicBezTo>
                    <a:pt x="0" y="82"/>
                    <a:pt x="0" y="83"/>
                    <a:pt x="1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4"/>
            <p:cNvSpPr/>
            <p:nvPr/>
          </p:nvSpPr>
          <p:spPr bwMode="auto">
            <a:xfrm>
              <a:off x="3890962" y="-2147888"/>
              <a:ext cx="115888" cy="401638"/>
            </a:xfrm>
            <a:custGeom>
              <a:avLst/>
              <a:gdLst>
                <a:gd name="T0" fmla="*/ 3 w 31"/>
                <a:gd name="T1" fmla="*/ 92 h 107"/>
                <a:gd name="T2" fmla="*/ 0 w 31"/>
                <a:gd name="T3" fmla="*/ 106 h 107"/>
                <a:gd name="T4" fmla="*/ 2 w 31"/>
                <a:gd name="T5" fmla="*/ 106 h 107"/>
                <a:gd name="T6" fmla="*/ 5 w 31"/>
                <a:gd name="T7" fmla="*/ 97 h 107"/>
                <a:gd name="T8" fmla="*/ 10 w 31"/>
                <a:gd name="T9" fmla="*/ 81 h 107"/>
                <a:gd name="T10" fmla="*/ 22 w 31"/>
                <a:gd name="T11" fmla="*/ 46 h 107"/>
                <a:gd name="T12" fmla="*/ 28 w 31"/>
                <a:gd name="T13" fmla="*/ 21 h 107"/>
                <a:gd name="T14" fmla="*/ 28 w 31"/>
                <a:gd name="T15" fmla="*/ 1 h 107"/>
                <a:gd name="T16" fmla="*/ 26 w 31"/>
                <a:gd name="T17" fmla="*/ 3 h 107"/>
                <a:gd name="T18" fmla="*/ 23 w 31"/>
                <a:gd name="T19" fmla="*/ 28 h 107"/>
                <a:gd name="T20" fmla="*/ 17 w 31"/>
                <a:gd name="T21" fmla="*/ 52 h 107"/>
                <a:gd name="T22" fmla="*/ 8 w 31"/>
                <a:gd name="T23" fmla="*/ 78 h 107"/>
                <a:gd name="T24" fmla="*/ 3 w 31"/>
                <a:gd name="T25" fmla="*/ 9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" h="107">
                  <a:moveTo>
                    <a:pt x="3" y="92"/>
                  </a:moveTo>
                  <a:cubicBezTo>
                    <a:pt x="2" y="96"/>
                    <a:pt x="2" y="102"/>
                    <a:pt x="0" y="106"/>
                  </a:cubicBezTo>
                  <a:cubicBezTo>
                    <a:pt x="0" y="106"/>
                    <a:pt x="1" y="107"/>
                    <a:pt x="2" y="106"/>
                  </a:cubicBezTo>
                  <a:cubicBezTo>
                    <a:pt x="4" y="103"/>
                    <a:pt x="4" y="101"/>
                    <a:pt x="5" y="97"/>
                  </a:cubicBezTo>
                  <a:cubicBezTo>
                    <a:pt x="6" y="91"/>
                    <a:pt x="9" y="86"/>
                    <a:pt x="10" y="81"/>
                  </a:cubicBezTo>
                  <a:cubicBezTo>
                    <a:pt x="14" y="69"/>
                    <a:pt x="19" y="58"/>
                    <a:pt x="22" y="46"/>
                  </a:cubicBezTo>
                  <a:cubicBezTo>
                    <a:pt x="25" y="38"/>
                    <a:pt x="25" y="29"/>
                    <a:pt x="28" y="21"/>
                  </a:cubicBezTo>
                  <a:cubicBezTo>
                    <a:pt x="30" y="14"/>
                    <a:pt x="31" y="7"/>
                    <a:pt x="28" y="1"/>
                  </a:cubicBezTo>
                  <a:cubicBezTo>
                    <a:pt x="27" y="0"/>
                    <a:pt x="25" y="1"/>
                    <a:pt x="26" y="3"/>
                  </a:cubicBezTo>
                  <a:cubicBezTo>
                    <a:pt x="30" y="11"/>
                    <a:pt x="25" y="20"/>
                    <a:pt x="23" y="28"/>
                  </a:cubicBezTo>
                  <a:cubicBezTo>
                    <a:pt x="21" y="36"/>
                    <a:pt x="20" y="44"/>
                    <a:pt x="17" y="52"/>
                  </a:cubicBezTo>
                  <a:cubicBezTo>
                    <a:pt x="14" y="61"/>
                    <a:pt x="11" y="69"/>
                    <a:pt x="8" y="78"/>
                  </a:cubicBezTo>
                  <a:cubicBezTo>
                    <a:pt x="7" y="83"/>
                    <a:pt x="5" y="88"/>
                    <a:pt x="3" y="9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5"/>
            <p:cNvSpPr/>
            <p:nvPr/>
          </p:nvSpPr>
          <p:spPr bwMode="auto">
            <a:xfrm>
              <a:off x="2081212" y="-2560638"/>
              <a:ext cx="101600" cy="228600"/>
            </a:xfrm>
            <a:custGeom>
              <a:avLst/>
              <a:gdLst>
                <a:gd name="T0" fmla="*/ 2 w 27"/>
                <a:gd name="T1" fmla="*/ 60 h 61"/>
                <a:gd name="T2" fmla="*/ 15 w 27"/>
                <a:gd name="T3" fmla="*/ 34 h 61"/>
                <a:gd name="T4" fmla="*/ 26 w 27"/>
                <a:gd name="T5" fmla="*/ 2 h 61"/>
                <a:gd name="T6" fmla="*/ 24 w 27"/>
                <a:gd name="T7" fmla="*/ 2 h 61"/>
                <a:gd name="T8" fmla="*/ 13 w 27"/>
                <a:gd name="T9" fmla="*/ 31 h 61"/>
                <a:gd name="T10" fmla="*/ 0 w 27"/>
                <a:gd name="T11" fmla="*/ 60 h 61"/>
                <a:gd name="T12" fmla="*/ 2 w 27"/>
                <a:gd name="T13" fmla="*/ 6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61">
                  <a:moveTo>
                    <a:pt x="2" y="60"/>
                  </a:moveTo>
                  <a:cubicBezTo>
                    <a:pt x="6" y="52"/>
                    <a:pt x="12" y="43"/>
                    <a:pt x="15" y="34"/>
                  </a:cubicBezTo>
                  <a:cubicBezTo>
                    <a:pt x="19" y="24"/>
                    <a:pt x="25" y="13"/>
                    <a:pt x="26" y="2"/>
                  </a:cubicBezTo>
                  <a:cubicBezTo>
                    <a:pt x="27" y="1"/>
                    <a:pt x="24" y="0"/>
                    <a:pt x="24" y="2"/>
                  </a:cubicBezTo>
                  <a:cubicBezTo>
                    <a:pt x="22" y="12"/>
                    <a:pt x="17" y="22"/>
                    <a:pt x="13" y="31"/>
                  </a:cubicBezTo>
                  <a:cubicBezTo>
                    <a:pt x="10" y="41"/>
                    <a:pt x="3" y="50"/>
                    <a:pt x="0" y="60"/>
                  </a:cubicBezTo>
                  <a:cubicBezTo>
                    <a:pt x="0" y="61"/>
                    <a:pt x="1" y="61"/>
                    <a:pt x="2" y="6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6"/>
            <p:cNvSpPr>
              <a:spLocks noEditPoints="1"/>
            </p:cNvSpPr>
            <p:nvPr/>
          </p:nvSpPr>
          <p:spPr bwMode="auto">
            <a:xfrm>
              <a:off x="-84138" y="-2471738"/>
              <a:ext cx="1719263" cy="4076700"/>
            </a:xfrm>
            <a:custGeom>
              <a:avLst/>
              <a:gdLst>
                <a:gd name="T0" fmla="*/ 66 w 458"/>
                <a:gd name="T1" fmla="*/ 959 h 1086"/>
                <a:gd name="T2" fmla="*/ 60 w 458"/>
                <a:gd name="T3" fmla="*/ 1016 h 1086"/>
                <a:gd name="T4" fmla="*/ 38 w 458"/>
                <a:gd name="T5" fmla="*/ 1086 h 1086"/>
                <a:gd name="T6" fmla="*/ 436 w 458"/>
                <a:gd name="T7" fmla="*/ 877 h 1086"/>
                <a:gd name="T8" fmla="*/ 248 w 458"/>
                <a:gd name="T9" fmla="*/ 483 h 1086"/>
                <a:gd name="T10" fmla="*/ 239 w 458"/>
                <a:gd name="T11" fmla="*/ 507 h 1086"/>
                <a:gd name="T12" fmla="*/ 212 w 458"/>
                <a:gd name="T13" fmla="*/ 710 h 1086"/>
                <a:gd name="T14" fmla="*/ 133 w 458"/>
                <a:gd name="T15" fmla="*/ 669 h 1086"/>
                <a:gd name="T16" fmla="*/ 145 w 458"/>
                <a:gd name="T17" fmla="*/ 786 h 1086"/>
                <a:gd name="T18" fmla="*/ 122 w 458"/>
                <a:gd name="T19" fmla="*/ 806 h 1086"/>
                <a:gd name="T20" fmla="*/ 131 w 458"/>
                <a:gd name="T21" fmla="*/ 649 h 1086"/>
                <a:gd name="T22" fmla="*/ 134 w 458"/>
                <a:gd name="T23" fmla="*/ 600 h 1086"/>
                <a:gd name="T24" fmla="*/ 118 w 458"/>
                <a:gd name="T25" fmla="*/ 564 h 1086"/>
                <a:gd name="T26" fmla="*/ 123 w 458"/>
                <a:gd name="T27" fmla="*/ 642 h 1086"/>
                <a:gd name="T28" fmla="*/ 16 w 458"/>
                <a:gd name="T29" fmla="*/ 699 h 1086"/>
                <a:gd name="T30" fmla="*/ 69 w 458"/>
                <a:gd name="T31" fmla="*/ 868 h 1086"/>
                <a:gd name="T32" fmla="*/ 99 w 458"/>
                <a:gd name="T33" fmla="*/ 870 h 1086"/>
                <a:gd name="T34" fmla="*/ 99 w 458"/>
                <a:gd name="T35" fmla="*/ 880 h 1086"/>
                <a:gd name="T36" fmla="*/ 143 w 458"/>
                <a:gd name="T37" fmla="*/ 836 h 1086"/>
                <a:gd name="T38" fmla="*/ 346 w 458"/>
                <a:gd name="T39" fmla="*/ 874 h 1086"/>
                <a:gd name="T40" fmla="*/ 397 w 458"/>
                <a:gd name="T41" fmla="*/ 866 h 1086"/>
                <a:gd name="T42" fmla="*/ 323 w 458"/>
                <a:gd name="T43" fmla="*/ 944 h 1086"/>
                <a:gd name="T44" fmla="*/ 303 w 458"/>
                <a:gd name="T45" fmla="*/ 944 h 1086"/>
                <a:gd name="T46" fmla="*/ 361 w 458"/>
                <a:gd name="T47" fmla="*/ 903 h 1086"/>
                <a:gd name="T48" fmla="*/ 314 w 458"/>
                <a:gd name="T49" fmla="*/ 906 h 1086"/>
                <a:gd name="T50" fmla="*/ 216 w 458"/>
                <a:gd name="T51" fmla="*/ 1000 h 1086"/>
                <a:gd name="T52" fmla="*/ 147 w 458"/>
                <a:gd name="T53" fmla="*/ 1010 h 1086"/>
                <a:gd name="T54" fmla="*/ 95 w 458"/>
                <a:gd name="T55" fmla="*/ 952 h 1086"/>
                <a:gd name="T56" fmla="*/ 95 w 458"/>
                <a:gd name="T57" fmla="*/ 943 h 1086"/>
                <a:gd name="T58" fmla="*/ 113 w 458"/>
                <a:gd name="T59" fmla="*/ 1006 h 1086"/>
                <a:gd name="T60" fmla="*/ 138 w 458"/>
                <a:gd name="T61" fmla="*/ 974 h 1086"/>
                <a:gd name="T62" fmla="*/ 119 w 458"/>
                <a:gd name="T63" fmla="*/ 952 h 1086"/>
                <a:gd name="T64" fmla="*/ 92 w 458"/>
                <a:gd name="T65" fmla="*/ 976 h 1086"/>
                <a:gd name="T66" fmla="*/ 153 w 458"/>
                <a:gd name="T67" fmla="*/ 976 h 1086"/>
                <a:gd name="T68" fmla="*/ 200 w 458"/>
                <a:gd name="T69" fmla="*/ 967 h 1086"/>
                <a:gd name="T70" fmla="*/ 287 w 458"/>
                <a:gd name="T71" fmla="*/ 908 h 1086"/>
                <a:gd name="T72" fmla="*/ 294 w 458"/>
                <a:gd name="T73" fmla="*/ 857 h 1086"/>
                <a:gd name="T74" fmla="*/ 236 w 458"/>
                <a:gd name="T75" fmla="*/ 906 h 1086"/>
                <a:gd name="T76" fmla="*/ 138 w 458"/>
                <a:gd name="T77" fmla="*/ 920 h 1086"/>
                <a:gd name="T78" fmla="*/ 94 w 458"/>
                <a:gd name="T79" fmla="*/ 915 h 1086"/>
                <a:gd name="T80" fmla="*/ 89 w 458"/>
                <a:gd name="T81" fmla="*/ 978 h 1086"/>
                <a:gd name="T82" fmla="*/ 73 w 458"/>
                <a:gd name="T83" fmla="*/ 1061 h 1086"/>
                <a:gd name="T84" fmla="*/ 101 w 458"/>
                <a:gd name="T85" fmla="*/ 1034 h 1086"/>
                <a:gd name="T86" fmla="*/ 191 w 458"/>
                <a:gd name="T87" fmla="*/ 1005 h 1086"/>
                <a:gd name="T88" fmla="*/ 237 w 458"/>
                <a:gd name="T89" fmla="*/ 993 h 1086"/>
                <a:gd name="T90" fmla="*/ 333 w 458"/>
                <a:gd name="T91" fmla="*/ 948 h 1086"/>
                <a:gd name="T92" fmla="*/ 406 w 458"/>
                <a:gd name="T93" fmla="*/ 912 h 1086"/>
                <a:gd name="T94" fmla="*/ 400 w 458"/>
                <a:gd name="T95" fmla="*/ 849 h 1086"/>
                <a:gd name="T96" fmla="*/ 302 w 458"/>
                <a:gd name="T97" fmla="*/ 534 h 1086"/>
                <a:gd name="T98" fmla="*/ 306 w 458"/>
                <a:gd name="T99" fmla="*/ 594 h 1086"/>
                <a:gd name="T100" fmla="*/ 368 w 458"/>
                <a:gd name="T101" fmla="*/ 840 h 1086"/>
                <a:gd name="T102" fmla="*/ 325 w 458"/>
                <a:gd name="T103" fmla="*/ 814 h 1086"/>
                <a:gd name="T104" fmla="*/ 249 w 458"/>
                <a:gd name="T105" fmla="*/ 802 h 1086"/>
                <a:gd name="T106" fmla="*/ 235 w 458"/>
                <a:gd name="T107" fmla="*/ 810 h 1086"/>
                <a:gd name="T108" fmla="*/ 231 w 458"/>
                <a:gd name="T109" fmla="*/ 760 h 1086"/>
                <a:gd name="T110" fmla="*/ 194 w 458"/>
                <a:gd name="T111" fmla="*/ 804 h 1086"/>
                <a:gd name="T112" fmla="*/ 173 w 458"/>
                <a:gd name="T113" fmla="*/ 773 h 1086"/>
                <a:gd name="T114" fmla="*/ 141 w 458"/>
                <a:gd name="T115" fmla="*/ 784 h 1086"/>
                <a:gd name="T116" fmla="*/ 121 w 458"/>
                <a:gd name="T117" fmla="*/ 817 h 1086"/>
                <a:gd name="T118" fmla="*/ 96 w 458"/>
                <a:gd name="T119" fmla="*/ 836 h 1086"/>
                <a:gd name="T120" fmla="*/ 61 w 458"/>
                <a:gd name="T121" fmla="*/ 842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58" h="1086">
                  <a:moveTo>
                    <a:pt x="27" y="782"/>
                  </a:moveTo>
                  <a:cubicBezTo>
                    <a:pt x="36" y="797"/>
                    <a:pt x="43" y="813"/>
                    <a:pt x="50" y="829"/>
                  </a:cubicBezTo>
                  <a:cubicBezTo>
                    <a:pt x="50" y="830"/>
                    <a:pt x="49" y="831"/>
                    <a:pt x="48" y="832"/>
                  </a:cubicBezTo>
                  <a:cubicBezTo>
                    <a:pt x="45" y="836"/>
                    <a:pt x="42" y="839"/>
                    <a:pt x="38" y="842"/>
                  </a:cubicBezTo>
                  <a:cubicBezTo>
                    <a:pt x="38" y="852"/>
                    <a:pt x="38" y="852"/>
                    <a:pt x="38" y="852"/>
                  </a:cubicBezTo>
                  <a:cubicBezTo>
                    <a:pt x="46" y="852"/>
                    <a:pt x="50" y="847"/>
                    <a:pt x="55" y="842"/>
                  </a:cubicBezTo>
                  <a:cubicBezTo>
                    <a:pt x="55" y="841"/>
                    <a:pt x="56" y="840"/>
                    <a:pt x="56" y="840"/>
                  </a:cubicBezTo>
                  <a:cubicBezTo>
                    <a:pt x="57" y="841"/>
                    <a:pt x="57" y="842"/>
                    <a:pt x="58" y="843"/>
                  </a:cubicBezTo>
                  <a:cubicBezTo>
                    <a:pt x="61" y="849"/>
                    <a:pt x="63" y="854"/>
                    <a:pt x="66" y="860"/>
                  </a:cubicBezTo>
                  <a:cubicBezTo>
                    <a:pt x="66" y="866"/>
                    <a:pt x="67" y="873"/>
                    <a:pt x="67" y="880"/>
                  </a:cubicBezTo>
                  <a:cubicBezTo>
                    <a:pt x="62" y="882"/>
                    <a:pt x="57" y="885"/>
                    <a:pt x="51" y="888"/>
                  </a:cubicBezTo>
                  <a:cubicBezTo>
                    <a:pt x="57" y="887"/>
                    <a:pt x="62" y="886"/>
                    <a:pt x="68" y="886"/>
                  </a:cubicBezTo>
                  <a:cubicBezTo>
                    <a:pt x="68" y="893"/>
                    <a:pt x="69" y="900"/>
                    <a:pt x="68" y="907"/>
                  </a:cubicBezTo>
                  <a:cubicBezTo>
                    <a:pt x="68" y="924"/>
                    <a:pt x="67" y="942"/>
                    <a:pt x="66" y="959"/>
                  </a:cubicBezTo>
                  <a:cubicBezTo>
                    <a:pt x="63" y="960"/>
                    <a:pt x="61" y="962"/>
                    <a:pt x="58" y="963"/>
                  </a:cubicBezTo>
                  <a:cubicBezTo>
                    <a:pt x="51" y="966"/>
                    <a:pt x="46" y="969"/>
                    <a:pt x="38" y="972"/>
                  </a:cubicBezTo>
                  <a:cubicBezTo>
                    <a:pt x="38" y="979"/>
                    <a:pt x="38" y="979"/>
                    <a:pt x="38" y="979"/>
                  </a:cubicBezTo>
                  <a:cubicBezTo>
                    <a:pt x="42" y="978"/>
                    <a:pt x="47" y="977"/>
                    <a:pt x="51" y="975"/>
                  </a:cubicBezTo>
                  <a:cubicBezTo>
                    <a:pt x="56" y="973"/>
                    <a:pt x="60" y="970"/>
                    <a:pt x="65" y="968"/>
                  </a:cubicBezTo>
                  <a:cubicBezTo>
                    <a:pt x="65" y="969"/>
                    <a:pt x="65" y="970"/>
                    <a:pt x="65" y="971"/>
                  </a:cubicBezTo>
                  <a:cubicBezTo>
                    <a:pt x="65" y="975"/>
                    <a:pt x="65" y="978"/>
                    <a:pt x="64" y="982"/>
                  </a:cubicBezTo>
                  <a:cubicBezTo>
                    <a:pt x="56" y="987"/>
                    <a:pt x="46" y="992"/>
                    <a:pt x="38" y="992"/>
                  </a:cubicBezTo>
                  <a:cubicBezTo>
                    <a:pt x="38" y="1003"/>
                    <a:pt x="38" y="1003"/>
                    <a:pt x="38" y="1003"/>
                  </a:cubicBezTo>
                  <a:cubicBezTo>
                    <a:pt x="46" y="999"/>
                    <a:pt x="55" y="996"/>
                    <a:pt x="63" y="992"/>
                  </a:cubicBezTo>
                  <a:cubicBezTo>
                    <a:pt x="63" y="997"/>
                    <a:pt x="62" y="1002"/>
                    <a:pt x="62" y="1008"/>
                  </a:cubicBezTo>
                  <a:cubicBezTo>
                    <a:pt x="54" y="1011"/>
                    <a:pt x="46" y="1015"/>
                    <a:pt x="38" y="1018"/>
                  </a:cubicBezTo>
                  <a:cubicBezTo>
                    <a:pt x="38" y="1026"/>
                    <a:pt x="38" y="1026"/>
                    <a:pt x="38" y="1026"/>
                  </a:cubicBezTo>
                  <a:cubicBezTo>
                    <a:pt x="46" y="1023"/>
                    <a:pt x="53" y="1020"/>
                    <a:pt x="60" y="1016"/>
                  </a:cubicBezTo>
                  <a:cubicBezTo>
                    <a:pt x="60" y="1021"/>
                    <a:pt x="59" y="1026"/>
                    <a:pt x="58" y="1031"/>
                  </a:cubicBezTo>
                  <a:cubicBezTo>
                    <a:pt x="57" y="1032"/>
                    <a:pt x="57" y="1032"/>
                    <a:pt x="56" y="1033"/>
                  </a:cubicBezTo>
                  <a:cubicBezTo>
                    <a:pt x="50" y="1036"/>
                    <a:pt x="42" y="1037"/>
                    <a:pt x="38" y="1039"/>
                  </a:cubicBezTo>
                  <a:cubicBezTo>
                    <a:pt x="38" y="1047"/>
                    <a:pt x="38" y="1047"/>
                    <a:pt x="38" y="1047"/>
                  </a:cubicBezTo>
                  <a:cubicBezTo>
                    <a:pt x="42" y="1046"/>
                    <a:pt x="45" y="1045"/>
                    <a:pt x="48" y="1043"/>
                  </a:cubicBezTo>
                  <a:cubicBezTo>
                    <a:pt x="51" y="1041"/>
                    <a:pt x="54" y="1039"/>
                    <a:pt x="57" y="1038"/>
                  </a:cubicBezTo>
                  <a:cubicBezTo>
                    <a:pt x="56" y="1043"/>
                    <a:pt x="56" y="1049"/>
                    <a:pt x="55" y="1055"/>
                  </a:cubicBezTo>
                  <a:cubicBezTo>
                    <a:pt x="55" y="1058"/>
                    <a:pt x="56" y="1065"/>
                    <a:pt x="54" y="1066"/>
                  </a:cubicBezTo>
                  <a:cubicBezTo>
                    <a:pt x="50" y="1069"/>
                    <a:pt x="49" y="1061"/>
                    <a:pt x="49" y="1058"/>
                  </a:cubicBezTo>
                  <a:cubicBezTo>
                    <a:pt x="48" y="1057"/>
                    <a:pt x="47" y="1057"/>
                    <a:pt x="47" y="1058"/>
                  </a:cubicBezTo>
                  <a:cubicBezTo>
                    <a:pt x="48" y="1063"/>
                    <a:pt x="49" y="1067"/>
                    <a:pt x="51" y="1072"/>
                  </a:cubicBezTo>
                  <a:cubicBezTo>
                    <a:pt x="51" y="1072"/>
                    <a:pt x="52" y="1072"/>
                    <a:pt x="52" y="1072"/>
                  </a:cubicBezTo>
                  <a:cubicBezTo>
                    <a:pt x="47" y="1074"/>
                    <a:pt x="42" y="1074"/>
                    <a:pt x="38" y="1076"/>
                  </a:cubicBezTo>
                  <a:cubicBezTo>
                    <a:pt x="38" y="1086"/>
                    <a:pt x="38" y="1086"/>
                    <a:pt x="38" y="1086"/>
                  </a:cubicBezTo>
                  <a:cubicBezTo>
                    <a:pt x="50" y="1081"/>
                    <a:pt x="67" y="1077"/>
                    <a:pt x="80" y="1070"/>
                  </a:cubicBezTo>
                  <a:cubicBezTo>
                    <a:pt x="110" y="1054"/>
                    <a:pt x="140" y="1038"/>
                    <a:pt x="173" y="1027"/>
                  </a:cubicBezTo>
                  <a:cubicBezTo>
                    <a:pt x="193" y="1021"/>
                    <a:pt x="213" y="1015"/>
                    <a:pt x="233" y="1008"/>
                  </a:cubicBezTo>
                  <a:cubicBezTo>
                    <a:pt x="272" y="992"/>
                    <a:pt x="311" y="975"/>
                    <a:pt x="350" y="959"/>
                  </a:cubicBezTo>
                  <a:cubicBezTo>
                    <a:pt x="351" y="958"/>
                    <a:pt x="351" y="958"/>
                    <a:pt x="352" y="958"/>
                  </a:cubicBezTo>
                  <a:cubicBezTo>
                    <a:pt x="352" y="958"/>
                    <a:pt x="352" y="958"/>
                    <a:pt x="352" y="958"/>
                  </a:cubicBezTo>
                  <a:cubicBezTo>
                    <a:pt x="352" y="958"/>
                    <a:pt x="352" y="958"/>
                    <a:pt x="352" y="958"/>
                  </a:cubicBezTo>
                  <a:cubicBezTo>
                    <a:pt x="352" y="962"/>
                    <a:pt x="355" y="961"/>
                    <a:pt x="356" y="959"/>
                  </a:cubicBezTo>
                  <a:cubicBezTo>
                    <a:pt x="356" y="958"/>
                    <a:pt x="356" y="957"/>
                    <a:pt x="356" y="956"/>
                  </a:cubicBezTo>
                  <a:cubicBezTo>
                    <a:pt x="377" y="947"/>
                    <a:pt x="398" y="938"/>
                    <a:pt x="420" y="933"/>
                  </a:cubicBezTo>
                  <a:cubicBezTo>
                    <a:pt x="428" y="931"/>
                    <a:pt x="434" y="925"/>
                    <a:pt x="440" y="921"/>
                  </a:cubicBezTo>
                  <a:cubicBezTo>
                    <a:pt x="443" y="918"/>
                    <a:pt x="446" y="914"/>
                    <a:pt x="449" y="911"/>
                  </a:cubicBezTo>
                  <a:cubicBezTo>
                    <a:pt x="458" y="902"/>
                    <a:pt x="458" y="895"/>
                    <a:pt x="446" y="889"/>
                  </a:cubicBezTo>
                  <a:cubicBezTo>
                    <a:pt x="441" y="886"/>
                    <a:pt x="439" y="882"/>
                    <a:pt x="436" y="877"/>
                  </a:cubicBezTo>
                  <a:cubicBezTo>
                    <a:pt x="430" y="864"/>
                    <a:pt x="423" y="852"/>
                    <a:pt x="415" y="837"/>
                  </a:cubicBezTo>
                  <a:cubicBezTo>
                    <a:pt x="415" y="837"/>
                    <a:pt x="416" y="834"/>
                    <a:pt x="417" y="831"/>
                  </a:cubicBezTo>
                  <a:cubicBezTo>
                    <a:pt x="421" y="819"/>
                    <a:pt x="419" y="810"/>
                    <a:pt x="409" y="801"/>
                  </a:cubicBezTo>
                  <a:cubicBezTo>
                    <a:pt x="404" y="796"/>
                    <a:pt x="399" y="789"/>
                    <a:pt x="395" y="782"/>
                  </a:cubicBezTo>
                  <a:cubicBezTo>
                    <a:pt x="380" y="754"/>
                    <a:pt x="365" y="726"/>
                    <a:pt x="350" y="698"/>
                  </a:cubicBezTo>
                  <a:cubicBezTo>
                    <a:pt x="347" y="694"/>
                    <a:pt x="346" y="690"/>
                    <a:pt x="344" y="686"/>
                  </a:cubicBezTo>
                  <a:cubicBezTo>
                    <a:pt x="338" y="670"/>
                    <a:pt x="332" y="654"/>
                    <a:pt x="320" y="640"/>
                  </a:cubicBezTo>
                  <a:cubicBezTo>
                    <a:pt x="322" y="638"/>
                    <a:pt x="323" y="635"/>
                    <a:pt x="325" y="634"/>
                  </a:cubicBezTo>
                  <a:cubicBezTo>
                    <a:pt x="335" y="623"/>
                    <a:pt x="340" y="610"/>
                    <a:pt x="344" y="596"/>
                  </a:cubicBezTo>
                  <a:cubicBezTo>
                    <a:pt x="349" y="581"/>
                    <a:pt x="352" y="566"/>
                    <a:pt x="350" y="550"/>
                  </a:cubicBezTo>
                  <a:cubicBezTo>
                    <a:pt x="348" y="532"/>
                    <a:pt x="339" y="518"/>
                    <a:pt x="323" y="510"/>
                  </a:cubicBezTo>
                  <a:cubicBezTo>
                    <a:pt x="314" y="506"/>
                    <a:pt x="306" y="505"/>
                    <a:pt x="299" y="512"/>
                  </a:cubicBezTo>
                  <a:cubicBezTo>
                    <a:pt x="292" y="518"/>
                    <a:pt x="285" y="523"/>
                    <a:pt x="278" y="529"/>
                  </a:cubicBezTo>
                  <a:cubicBezTo>
                    <a:pt x="268" y="514"/>
                    <a:pt x="258" y="499"/>
                    <a:pt x="248" y="483"/>
                  </a:cubicBezTo>
                  <a:cubicBezTo>
                    <a:pt x="240" y="469"/>
                    <a:pt x="231" y="453"/>
                    <a:pt x="224" y="438"/>
                  </a:cubicBezTo>
                  <a:cubicBezTo>
                    <a:pt x="213" y="416"/>
                    <a:pt x="202" y="394"/>
                    <a:pt x="194" y="371"/>
                  </a:cubicBezTo>
                  <a:cubicBezTo>
                    <a:pt x="177" y="322"/>
                    <a:pt x="159" y="273"/>
                    <a:pt x="138" y="225"/>
                  </a:cubicBezTo>
                  <a:cubicBezTo>
                    <a:pt x="126" y="197"/>
                    <a:pt x="113" y="169"/>
                    <a:pt x="102" y="139"/>
                  </a:cubicBezTo>
                  <a:cubicBezTo>
                    <a:pt x="87" y="100"/>
                    <a:pt x="71" y="61"/>
                    <a:pt x="53" y="22"/>
                  </a:cubicBezTo>
                  <a:cubicBezTo>
                    <a:pt x="49" y="14"/>
                    <a:pt x="42" y="8"/>
                    <a:pt x="38" y="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30"/>
                    <a:pt x="43" y="33"/>
                    <a:pt x="45" y="37"/>
                  </a:cubicBezTo>
                  <a:cubicBezTo>
                    <a:pt x="50" y="52"/>
                    <a:pt x="56" y="68"/>
                    <a:pt x="61" y="83"/>
                  </a:cubicBezTo>
                  <a:cubicBezTo>
                    <a:pt x="77" y="127"/>
                    <a:pt x="93" y="172"/>
                    <a:pt x="110" y="216"/>
                  </a:cubicBezTo>
                  <a:cubicBezTo>
                    <a:pt x="127" y="262"/>
                    <a:pt x="144" y="308"/>
                    <a:pt x="161" y="353"/>
                  </a:cubicBezTo>
                  <a:cubicBezTo>
                    <a:pt x="166" y="368"/>
                    <a:pt x="171" y="384"/>
                    <a:pt x="178" y="398"/>
                  </a:cubicBezTo>
                  <a:cubicBezTo>
                    <a:pt x="191" y="423"/>
                    <a:pt x="205" y="448"/>
                    <a:pt x="219" y="473"/>
                  </a:cubicBezTo>
                  <a:cubicBezTo>
                    <a:pt x="225" y="485"/>
                    <a:pt x="231" y="498"/>
                    <a:pt x="239" y="507"/>
                  </a:cubicBezTo>
                  <a:cubicBezTo>
                    <a:pt x="254" y="523"/>
                    <a:pt x="263" y="540"/>
                    <a:pt x="269" y="560"/>
                  </a:cubicBezTo>
                  <a:cubicBezTo>
                    <a:pt x="274" y="579"/>
                    <a:pt x="282" y="597"/>
                    <a:pt x="290" y="616"/>
                  </a:cubicBezTo>
                  <a:cubicBezTo>
                    <a:pt x="281" y="628"/>
                    <a:pt x="273" y="641"/>
                    <a:pt x="263" y="653"/>
                  </a:cubicBezTo>
                  <a:cubicBezTo>
                    <a:pt x="255" y="662"/>
                    <a:pt x="245" y="669"/>
                    <a:pt x="236" y="676"/>
                  </a:cubicBezTo>
                  <a:cubicBezTo>
                    <a:pt x="233" y="679"/>
                    <a:pt x="229" y="678"/>
                    <a:pt x="227" y="675"/>
                  </a:cubicBezTo>
                  <a:cubicBezTo>
                    <a:pt x="225" y="672"/>
                    <a:pt x="226" y="669"/>
                    <a:pt x="226" y="666"/>
                  </a:cubicBezTo>
                  <a:cubicBezTo>
                    <a:pt x="227" y="664"/>
                    <a:pt x="229" y="662"/>
                    <a:pt x="231" y="660"/>
                  </a:cubicBezTo>
                  <a:cubicBezTo>
                    <a:pt x="241" y="649"/>
                    <a:pt x="250" y="637"/>
                    <a:pt x="261" y="626"/>
                  </a:cubicBezTo>
                  <a:cubicBezTo>
                    <a:pt x="270" y="617"/>
                    <a:pt x="271" y="610"/>
                    <a:pt x="263" y="599"/>
                  </a:cubicBezTo>
                  <a:cubicBezTo>
                    <a:pt x="260" y="593"/>
                    <a:pt x="255" y="593"/>
                    <a:pt x="251" y="598"/>
                  </a:cubicBezTo>
                  <a:cubicBezTo>
                    <a:pt x="238" y="611"/>
                    <a:pt x="225" y="623"/>
                    <a:pt x="214" y="636"/>
                  </a:cubicBezTo>
                  <a:cubicBezTo>
                    <a:pt x="206" y="645"/>
                    <a:pt x="199" y="654"/>
                    <a:pt x="193" y="665"/>
                  </a:cubicBezTo>
                  <a:cubicBezTo>
                    <a:pt x="184" y="680"/>
                    <a:pt x="195" y="706"/>
                    <a:pt x="212" y="710"/>
                  </a:cubicBezTo>
                  <a:cubicBezTo>
                    <a:pt x="212" y="710"/>
                    <a:pt x="212" y="710"/>
                    <a:pt x="212" y="710"/>
                  </a:cubicBezTo>
                  <a:cubicBezTo>
                    <a:pt x="213" y="714"/>
                    <a:pt x="214" y="716"/>
                    <a:pt x="215" y="719"/>
                  </a:cubicBezTo>
                  <a:cubicBezTo>
                    <a:pt x="218" y="727"/>
                    <a:pt x="222" y="735"/>
                    <a:pt x="225" y="743"/>
                  </a:cubicBezTo>
                  <a:cubicBezTo>
                    <a:pt x="226" y="745"/>
                    <a:pt x="226" y="747"/>
                    <a:pt x="227" y="749"/>
                  </a:cubicBezTo>
                  <a:cubicBezTo>
                    <a:pt x="222" y="751"/>
                    <a:pt x="217" y="752"/>
                    <a:pt x="212" y="754"/>
                  </a:cubicBezTo>
                  <a:cubicBezTo>
                    <a:pt x="212" y="753"/>
                    <a:pt x="212" y="752"/>
                    <a:pt x="211" y="751"/>
                  </a:cubicBezTo>
                  <a:cubicBezTo>
                    <a:pt x="207" y="740"/>
                    <a:pt x="201" y="729"/>
                    <a:pt x="195" y="719"/>
                  </a:cubicBezTo>
                  <a:cubicBezTo>
                    <a:pt x="190" y="708"/>
                    <a:pt x="184" y="701"/>
                    <a:pt x="175" y="693"/>
                  </a:cubicBezTo>
                  <a:cubicBezTo>
                    <a:pt x="174" y="692"/>
                    <a:pt x="172" y="694"/>
                    <a:pt x="173" y="695"/>
                  </a:cubicBezTo>
                  <a:cubicBezTo>
                    <a:pt x="182" y="704"/>
                    <a:pt x="189" y="712"/>
                    <a:pt x="194" y="723"/>
                  </a:cubicBezTo>
                  <a:cubicBezTo>
                    <a:pt x="199" y="734"/>
                    <a:pt x="205" y="744"/>
                    <a:pt x="209" y="755"/>
                  </a:cubicBezTo>
                  <a:cubicBezTo>
                    <a:pt x="203" y="757"/>
                    <a:pt x="196" y="759"/>
                    <a:pt x="190" y="760"/>
                  </a:cubicBezTo>
                  <a:cubicBezTo>
                    <a:pt x="184" y="762"/>
                    <a:pt x="178" y="763"/>
                    <a:pt x="173" y="766"/>
                  </a:cubicBezTo>
                  <a:cubicBezTo>
                    <a:pt x="169" y="757"/>
                    <a:pt x="165" y="748"/>
                    <a:pt x="162" y="739"/>
                  </a:cubicBezTo>
                  <a:cubicBezTo>
                    <a:pt x="152" y="716"/>
                    <a:pt x="144" y="692"/>
                    <a:pt x="133" y="669"/>
                  </a:cubicBezTo>
                  <a:cubicBezTo>
                    <a:pt x="132" y="668"/>
                    <a:pt x="130" y="669"/>
                    <a:pt x="131" y="671"/>
                  </a:cubicBezTo>
                  <a:cubicBezTo>
                    <a:pt x="143" y="696"/>
                    <a:pt x="151" y="723"/>
                    <a:pt x="162" y="749"/>
                  </a:cubicBezTo>
                  <a:cubicBezTo>
                    <a:pt x="164" y="755"/>
                    <a:pt x="167" y="761"/>
                    <a:pt x="170" y="767"/>
                  </a:cubicBezTo>
                  <a:cubicBezTo>
                    <a:pt x="166" y="769"/>
                    <a:pt x="163" y="771"/>
                    <a:pt x="159" y="773"/>
                  </a:cubicBezTo>
                  <a:cubicBezTo>
                    <a:pt x="156" y="763"/>
                    <a:pt x="152" y="754"/>
                    <a:pt x="147" y="744"/>
                  </a:cubicBezTo>
                  <a:cubicBezTo>
                    <a:pt x="141" y="733"/>
                    <a:pt x="135" y="722"/>
                    <a:pt x="129" y="711"/>
                  </a:cubicBezTo>
                  <a:cubicBezTo>
                    <a:pt x="124" y="702"/>
                    <a:pt x="118" y="692"/>
                    <a:pt x="111" y="684"/>
                  </a:cubicBezTo>
                  <a:cubicBezTo>
                    <a:pt x="110" y="684"/>
                    <a:pt x="110" y="684"/>
                    <a:pt x="109" y="684"/>
                  </a:cubicBezTo>
                  <a:cubicBezTo>
                    <a:pt x="107" y="686"/>
                    <a:pt x="107" y="685"/>
                    <a:pt x="105" y="687"/>
                  </a:cubicBezTo>
                  <a:cubicBezTo>
                    <a:pt x="104" y="688"/>
                    <a:pt x="106" y="690"/>
                    <a:pt x="107" y="689"/>
                  </a:cubicBezTo>
                  <a:cubicBezTo>
                    <a:pt x="112" y="684"/>
                    <a:pt x="125" y="710"/>
                    <a:pt x="127" y="714"/>
                  </a:cubicBezTo>
                  <a:cubicBezTo>
                    <a:pt x="133" y="725"/>
                    <a:pt x="139" y="735"/>
                    <a:pt x="144" y="746"/>
                  </a:cubicBezTo>
                  <a:cubicBezTo>
                    <a:pt x="149" y="755"/>
                    <a:pt x="153" y="765"/>
                    <a:pt x="157" y="775"/>
                  </a:cubicBezTo>
                  <a:cubicBezTo>
                    <a:pt x="152" y="778"/>
                    <a:pt x="149" y="782"/>
                    <a:pt x="145" y="786"/>
                  </a:cubicBezTo>
                  <a:cubicBezTo>
                    <a:pt x="138" y="773"/>
                    <a:pt x="132" y="760"/>
                    <a:pt x="126" y="747"/>
                  </a:cubicBezTo>
                  <a:cubicBezTo>
                    <a:pt x="120" y="733"/>
                    <a:pt x="113" y="721"/>
                    <a:pt x="107" y="707"/>
                  </a:cubicBezTo>
                  <a:cubicBezTo>
                    <a:pt x="103" y="701"/>
                    <a:pt x="100" y="694"/>
                    <a:pt x="96" y="688"/>
                  </a:cubicBezTo>
                  <a:cubicBezTo>
                    <a:pt x="94" y="683"/>
                    <a:pt x="93" y="680"/>
                    <a:pt x="88" y="678"/>
                  </a:cubicBezTo>
                  <a:cubicBezTo>
                    <a:pt x="88" y="677"/>
                    <a:pt x="87" y="678"/>
                    <a:pt x="88" y="678"/>
                  </a:cubicBezTo>
                  <a:cubicBezTo>
                    <a:pt x="93" y="682"/>
                    <a:pt x="97" y="693"/>
                    <a:pt x="100" y="699"/>
                  </a:cubicBezTo>
                  <a:cubicBezTo>
                    <a:pt x="103" y="705"/>
                    <a:pt x="106" y="711"/>
                    <a:pt x="109" y="718"/>
                  </a:cubicBezTo>
                  <a:cubicBezTo>
                    <a:pt x="115" y="730"/>
                    <a:pt x="121" y="742"/>
                    <a:pt x="126" y="755"/>
                  </a:cubicBezTo>
                  <a:cubicBezTo>
                    <a:pt x="130" y="762"/>
                    <a:pt x="133" y="770"/>
                    <a:pt x="137" y="778"/>
                  </a:cubicBezTo>
                  <a:cubicBezTo>
                    <a:pt x="137" y="778"/>
                    <a:pt x="137" y="778"/>
                    <a:pt x="137" y="778"/>
                  </a:cubicBezTo>
                  <a:cubicBezTo>
                    <a:pt x="138" y="783"/>
                    <a:pt x="139" y="788"/>
                    <a:pt x="140" y="792"/>
                  </a:cubicBezTo>
                  <a:cubicBezTo>
                    <a:pt x="139" y="793"/>
                    <a:pt x="138" y="794"/>
                    <a:pt x="138" y="796"/>
                  </a:cubicBezTo>
                  <a:cubicBezTo>
                    <a:pt x="137" y="796"/>
                    <a:pt x="137" y="796"/>
                    <a:pt x="137" y="797"/>
                  </a:cubicBezTo>
                  <a:cubicBezTo>
                    <a:pt x="133" y="802"/>
                    <a:pt x="128" y="805"/>
                    <a:pt x="122" y="806"/>
                  </a:cubicBezTo>
                  <a:cubicBezTo>
                    <a:pt x="122" y="800"/>
                    <a:pt x="121" y="795"/>
                    <a:pt x="121" y="790"/>
                  </a:cubicBezTo>
                  <a:cubicBezTo>
                    <a:pt x="120" y="789"/>
                    <a:pt x="119" y="789"/>
                    <a:pt x="119" y="790"/>
                  </a:cubicBezTo>
                  <a:cubicBezTo>
                    <a:pt x="120" y="795"/>
                    <a:pt x="120" y="801"/>
                    <a:pt x="120" y="806"/>
                  </a:cubicBezTo>
                  <a:cubicBezTo>
                    <a:pt x="119" y="806"/>
                    <a:pt x="117" y="806"/>
                    <a:pt x="115" y="806"/>
                  </a:cubicBezTo>
                  <a:cubicBezTo>
                    <a:pt x="115" y="806"/>
                    <a:pt x="115" y="805"/>
                    <a:pt x="115" y="805"/>
                  </a:cubicBezTo>
                  <a:cubicBezTo>
                    <a:pt x="108" y="791"/>
                    <a:pt x="99" y="776"/>
                    <a:pt x="91" y="762"/>
                  </a:cubicBezTo>
                  <a:cubicBezTo>
                    <a:pt x="80" y="741"/>
                    <a:pt x="64" y="721"/>
                    <a:pt x="56" y="698"/>
                  </a:cubicBezTo>
                  <a:cubicBezTo>
                    <a:pt x="59" y="696"/>
                    <a:pt x="62" y="694"/>
                    <a:pt x="64" y="692"/>
                  </a:cubicBezTo>
                  <a:cubicBezTo>
                    <a:pt x="72" y="686"/>
                    <a:pt x="80" y="679"/>
                    <a:pt x="89" y="675"/>
                  </a:cubicBezTo>
                  <a:cubicBezTo>
                    <a:pt x="102" y="669"/>
                    <a:pt x="114" y="661"/>
                    <a:pt x="126" y="652"/>
                  </a:cubicBezTo>
                  <a:cubicBezTo>
                    <a:pt x="126" y="652"/>
                    <a:pt x="126" y="652"/>
                    <a:pt x="127" y="652"/>
                  </a:cubicBezTo>
                  <a:cubicBezTo>
                    <a:pt x="128" y="654"/>
                    <a:pt x="129" y="656"/>
                    <a:pt x="131" y="658"/>
                  </a:cubicBezTo>
                  <a:cubicBezTo>
                    <a:pt x="132" y="659"/>
                    <a:pt x="133" y="658"/>
                    <a:pt x="133" y="657"/>
                  </a:cubicBezTo>
                  <a:cubicBezTo>
                    <a:pt x="133" y="654"/>
                    <a:pt x="132" y="651"/>
                    <a:pt x="131" y="649"/>
                  </a:cubicBezTo>
                  <a:cubicBezTo>
                    <a:pt x="136" y="645"/>
                    <a:pt x="143" y="641"/>
                    <a:pt x="149" y="638"/>
                  </a:cubicBezTo>
                  <a:cubicBezTo>
                    <a:pt x="151" y="636"/>
                    <a:pt x="154" y="635"/>
                    <a:pt x="158" y="632"/>
                  </a:cubicBezTo>
                  <a:cubicBezTo>
                    <a:pt x="154" y="631"/>
                    <a:pt x="151" y="630"/>
                    <a:pt x="149" y="630"/>
                  </a:cubicBezTo>
                  <a:cubicBezTo>
                    <a:pt x="140" y="630"/>
                    <a:pt x="133" y="635"/>
                    <a:pt x="127" y="640"/>
                  </a:cubicBezTo>
                  <a:cubicBezTo>
                    <a:pt x="126" y="640"/>
                    <a:pt x="126" y="640"/>
                    <a:pt x="126" y="640"/>
                  </a:cubicBezTo>
                  <a:cubicBezTo>
                    <a:pt x="126" y="640"/>
                    <a:pt x="126" y="640"/>
                    <a:pt x="126" y="640"/>
                  </a:cubicBezTo>
                  <a:cubicBezTo>
                    <a:pt x="124" y="634"/>
                    <a:pt x="121" y="628"/>
                    <a:pt x="119" y="622"/>
                  </a:cubicBezTo>
                  <a:cubicBezTo>
                    <a:pt x="115" y="611"/>
                    <a:pt x="112" y="599"/>
                    <a:pt x="107" y="588"/>
                  </a:cubicBezTo>
                  <a:cubicBezTo>
                    <a:pt x="113" y="585"/>
                    <a:pt x="119" y="580"/>
                    <a:pt x="124" y="576"/>
                  </a:cubicBezTo>
                  <a:cubicBezTo>
                    <a:pt x="125" y="578"/>
                    <a:pt x="125" y="581"/>
                    <a:pt x="125" y="583"/>
                  </a:cubicBezTo>
                  <a:cubicBezTo>
                    <a:pt x="125" y="591"/>
                    <a:pt x="125" y="600"/>
                    <a:pt x="131" y="606"/>
                  </a:cubicBezTo>
                  <a:cubicBezTo>
                    <a:pt x="131" y="606"/>
                    <a:pt x="132" y="606"/>
                    <a:pt x="132" y="606"/>
                  </a:cubicBezTo>
                  <a:cubicBezTo>
                    <a:pt x="133" y="604"/>
                    <a:pt x="134" y="602"/>
                    <a:pt x="134" y="600"/>
                  </a:cubicBezTo>
                  <a:cubicBezTo>
                    <a:pt x="135" y="600"/>
                    <a:pt x="134" y="599"/>
                    <a:pt x="134" y="600"/>
                  </a:cubicBezTo>
                  <a:cubicBezTo>
                    <a:pt x="133" y="601"/>
                    <a:pt x="131" y="603"/>
                    <a:pt x="131" y="603"/>
                  </a:cubicBezTo>
                  <a:cubicBezTo>
                    <a:pt x="129" y="603"/>
                    <a:pt x="128" y="592"/>
                    <a:pt x="128" y="591"/>
                  </a:cubicBezTo>
                  <a:cubicBezTo>
                    <a:pt x="128" y="587"/>
                    <a:pt x="128" y="582"/>
                    <a:pt x="128" y="577"/>
                  </a:cubicBezTo>
                  <a:cubicBezTo>
                    <a:pt x="127" y="576"/>
                    <a:pt x="127" y="575"/>
                    <a:pt x="127" y="573"/>
                  </a:cubicBezTo>
                  <a:cubicBezTo>
                    <a:pt x="128" y="572"/>
                    <a:pt x="130" y="570"/>
                    <a:pt x="131" y="569"/>
                  </a:cubicBezTo>
                  <a:cubicBezTo>
                    <a:pt x="144" y="555"/>
                    <a:pt x="158" y="545"/>
                    <a:pt x="177" y="547"/>
                  </a:cubicBezTo>
                  <a:cubicBezTo>
                    <a:pt x="184" y="547"/>
                    <a:pt x="191" y="545"/>
                    <a:pt x="196" y="538"/>
                  </a:cubicBezTo>
                  <a:cubicBezTo>
                    <a:pt x="187" y="538"/>
                    <a:pt x="178" y="537"/>
                    <a:pt x="169" y="538"/>
                  </a:cubicBezTo>
                  <a:cubicBezTo>
                    <a:pt x="164" y="538"/>
                    <a:pt x="159" y="538"/>
                    <a:pt x="154" y="540"/>
                  </a:cubicBezTo>
                  <a:cubicBezTo>
                    <a:pt x="143" y="545"/>
                    <a:pt x="133" y="550"/>
                    <a:pt x="124" y="558"/>
                  </a:cubicBezTo>
                  <a:cubicBezTo>
                    <a:pt x="122" y="552"/>
                    <a:pt x="120" y="546"/>
                    <a:pt x="119" y="540"/>
                  </a:cubicBezTo>
                  <a:cubicBezTo>
                    <a:pt x="119" y="538"/>
                    <a:pt x="117" y="539"/>
                    <a:pt x="117" y="540"/>
                  </a:cubicBezTo>
                  <a:cubicBezTo>
                    <a:pt x="118" y="547"/>
                    <a:pt x="120" y="554"/>
                    <a:pt x="122" y="560"/>
                  </a:cubicBezTo>
                  <a:cubicBezTo>
                    <a:pt x="120" y="562"/>
                    <a:pt x="119" y="563"/>
                    <a:pt x="118" y="564"/>
                  </a:cubicBezTo>
                  <a:cubicBezTo>
                    <a:pt x="114" y="570"/>
                    <a:pt x="109" y="574"/>
                    <a:pt x="103" y="577"/>
                  </a:cubicBezTo>
                  <a:cubicBezTo>
                    <a:pt x="100" y="567"/>
                    <a:pt x="95" y="554"/>
                    <a:pt x="86" y="553"/>
                  </a:cubicBezTo>
                  <a:cubicBezTo>
                    <a:pt x="85" y="553"/>
                    <a:pt x="85" y="555"/>
                    <a:pt x="86" y="555"/>
                  </a:cubicBezTo>
                  <a:cubicBezTo>
                    <a:pt x="94" y="556"/>
                    <a:pt x="98" y="570"/>
                    <a:pt x="100" y="578"/>
                  </a:cubicBezTo>
                  <a:cubicBezTo>
                    <a:pt x="95" y="580"/>
                    <a:pt x="89" y="582"/>
                    <a:pt x="82" y="582"/>
                  </a:cubicBezTo>
                  <a:cubicBezTo>
                    <a:pt x="69" y="583"/>
                    <a:pt x="57" y="588"/>
                    <a:pt x="47" y="599"/>
                  </a:cubicBezTo>
                  <a:cubicBezTo>
                    <a:pt x="45" y="602"/>
                    <a:pt x="42" y="603"/>
                    <a:pt x="38" y="605"/>
                  </a:cubicBezTo>
                  <a:cubicBezTo>
                    <a:pt x="38" y="616"/>
                    <a:pt x="38" y="616"/>
                    <a:pt x="38" y="616"/>
                  </a:cubicBezTo>
                  <a:cubicBezTo>
                    <a:pt x="42" y="613"/>
                    <a:pt x="48" y="610"/>
                    <a:pt x="53" y="607"/>
                  </a:cubicBezTo>
                  <a:cubicBezTo>
                    <a:pt x="62" y="600"/>
                    <a:pt x="72" y="594"/>
                    <a:pt x="83" y="594"/>
                  </a:cubicBezTo>
                  <a:cubicBezTo>
                    <a:pt x="91" y="593"/>
                    <a:pt x="98" y="592"/>
                    <a:pt x="105" y="589"/>
                  </a:cubicBezTo>
                  <a:cubicBezTo>
                    <a:pt x="107" y="595"/>
                    <a:pt x="110" y="602"/>
                    <a:pt x="112" y="609"/>
                  </a:cubicBezTo>
                  <a:cubicBezTo>
                    <a:pt x="115" y="619"/>
                    <a:pt x="119" y="629"/>
                    <a:pt x="122" y="639"/>
                  </a:cubicBezTo>
                  <a:cubicBezTo>
                    <a:pt x="123" y="640"/>
                    <a:pt x="123" y="641"/>
                    <a:pt x="123" y="642"/>
                  </a:cubicBezTo>
                  <a:cubicBezTo>
                    <a:pt x="115" y="649"/>
                    <a:pt x="107" y="656"/>
                    <a:pt x="97" y="660"/>
                  </a:cubicBezTo>
                  <a:cubicBezTo>
                    <a:pt x="77" y="669"/>
                    <a:pt x="61" y="681"/>
                    <a:pt x="46" y="697"/>
                  </a:cubicBezTo>
                  <a:cubicBezTo>
                    <a:pt x="44" y="699"/>
                    <a:pt x="42" y="700"/>
                    <a:pt x="38" y="702"/>
                  </a:cubicBezTo>
                  <a:cubicBezTo>
                    <a:pt x="38" y="709"/>
                    <a:pt x="38" y="709"/>
                    <a:pt x="38" y="709"/>
                  </a:cubicBezTo>
                  <a:cubicBezTo>
                    <a:pt x="42" y="708"/>
                    <a:pt x="49" y="704"/>
                    <a:pt x="54" y="700"/>
                  </a:cubicBezTo>
                  <a:cubicBezTo>
                    <a:pt x="62" y="724"/>
                    <a:pt x="78" y="744"/>
                    <a:pt x="89" y="766"/>
                  </a:cubicBezTo>
                  <a:cubicBezTo>
                    <a:pt x="97" y="779"/>
                    <a:pt x="104" y="792"/>
                    <a:pt x="111" y="805"/>
                  </a:cubicBezTo>
                  <a:cubicBezTo>
                    <a:pt x="110" y="805"/>
                    <a:pt x="109" y="804"/>
                    <a:pt x="108" y="804"/>
                  </a:cubicBezTo>
                  <a:cubicBezTo>
                    <a:pt x="103" y="802"/>
                    <a:pt x="98" y="800"/>
                    <a:pt x="93" y="798"/>
                  </a:cubicBezTo>
                  <a:cubicBezTo>
                    <a:pt x="86" y="796"/>
                    <a:pt x="80" y="795"/>
                    <a:pt x="75" y="798"/>
                  </a:cubicBezTo>
                  <a:cubicBezTo>
                    <a:pt x="66" y="781"/>
                    <a:pt x="59" y="763"/>
                    <a:pt x="50" y="747"/>
                  </a:cubicBezTo>
                  <a:cubicBezTo>
                    <a:pt x="44" y="737"/>
                    <a:pt x="38" y="727"/>
                    <a:pt x="32" y="718"/>
                  </a:cubicBezTo>
                  <a:cubicBezTo>
                    <a:pt x="28" y="711"/>
                    <a:pt x="24" y="703"/>
                    <a:pt x="17" y="698"/>
                  </a:cubicBezTo>
                  <a:cubicBezTo>
                    <a:pt x="17" y="698"/>
                    <a:pt x="16" y="698"/>
                    <a:pt x="16" y="699"/>
                  </a:cubicBezTo>
                  <a:cubicBezTo>
                    <a:pt x="15" y="700"/>
                    <a:pt x="15" y="700"/>
                    <a:pt x="15" y="700"/>
                  </a:cubicBezTo>
                  <a:cubicBezTo>
                    <a:pt x="15" y="701"/>
                    <a:pt x="15" y="701"/>
                    <a:pt x="16" y="701"/>
                  </a:cubicBezTo>
                  <a:cubicBezTo>
                    <a:pt x="16" y="702"/>
                    <a:pt x="17" y="702"/>
                    <a:pt x="17" y="703"/>
                  </a:cubicBezTo>
                  <a:cubicBezTo>
                    <a:pt x="18" y="704"/>
                    <a:pt x="20" y="702"/>
                    <a:pt x="19" y="701"/>
                  </a:cubicBezTo>
                  <a:cubicBezTo>
                    <a:pt x="24" y="706"/>
                    <a:pt x="30" y="720"/>
                    <a:pt x="35" y="727"/>
                  </a:cubicBezTo>
                  <a:cubicBezTo>
                    <a:pt x="40" y="736"/>
                    <a:pt x="46" y="745"/>
                    <a:pt x="50" y="755"/>
                  </a:cubicBezTo>
                  <a:cubicBezTo>
                    <a:pt x="58" y="769"/>
                    <a:pt x="64" y="785"/>
                    <a:pt x="72" y="800"/>
                  </a:cubicBezTo>
                  <a:cubicBezTo>
                    <a:pt x="69" y="801"/>
                    <a:pt x="67" y="804"/>
                    <a:pt x="64" y="808"/>
                  </a:cubicBezTo>
                  <a:cubicBezTo>
                    <a:pt x="60" y="814"/>
                    <a:pt x="56" y="820"/>
                    <a:pt x="52" y="826"/>
                  </a:cubicBezTo>
                  <a:cubicBezTo>
                    <a:pt x="46" y="812"/>
                    <a:pt x="40" y="798"/>
                    <a:pt x="32" y="785"/>
                  </a:cubicBezTo>
                  <a:cubicBezTo>
                    <a:pt x="22" y="767"/>
                    <a:pt x="9" y="749"/>
                    <a:pt x="3" y="730"/>
                  </a:cubicBezTo>
                  <a:cubicBezTo>
                    <a:pt x="3" y="728"/>
                    <a:pt x="0" y="729"/>
                    <a:pt x="1" y="730"/>
                  </a:cubicBezTo>
                  <a:cubicBezTo>
                    <a:pt x="6" y="749"/>
                    <a:pt x="18" y="765"/>
                    <a:pt x="27" y="782"/>
                  </a:cubicBezTo>
                  <a:moveTo>
                    <a:pt x="69" y="868"/>
                  </a:moveTo>
                  <a:cubicBezTo>
                    <a:pt x="71" y="871"/>
                    <a:pt x="72" y="874"/>
                    <a:pt x="73" y="877"/>
                  </a:cubicBezTo>
                  <a:cubicBezTo>
                    <a:pt x="72" y="878"/>
                    <a:pt x="71" y="878"/>
                    <a:pt x="70" y="879"/>
                  </a:cubicBezTo>
                  <a:cubicBezTo>
                    <a:pt x="70" y="875"/>
                    <a:pt x="70" y="872"/>
                    <a:pt x="69" y="868"/>
                  </a:cubicBezTo>
                  <a:moveTo>
                    <a:pt x="71" y="885"/>
                  </a:moveTo>
                  <a:cubicBezTo>
                    <a:pt x="72" y="885"/>
                    <a:pt x="74" y="884"/>
                    <a:pt x="76" y="884"/>
                  </a:cubicBezTo>
                  <a:cubicBezTo>
                    <a:pt x="79" y="890"/>
                    <a:pt x="82" y="896"/>
                    <a:pt x="85" y="902"/>
                  </a:cubicBezTo>
                  <a:cubicBezTo>
                    <a:pt x="88" y="909"/>
                    <a:pt x="91" y="915"/>
                    <a:pt x="94" y="921"/>
                  </a:cubicBezTo>
                  <a:cubicBezTo>
                    <a:pt x="93" y="929"/>
                    <a:pt x="93" y="937"/>
                    <a:pt x="92" y="945"/>
                  </a:cubicBezTo>
                  <a:cubicBezTo>
                    <a:pt x="85" y="949"/>
                    <a:pt x="77" y="953"/>
                    <a:pt x="69" y="957"/>
                  </a:cubicBezTo>
                  <a:cubicBezTo>
                    <a:pt x="70" y="942"/>
                    <a:pt x="71" y="928"/>
                    <a:pt x="71" y="913"/>
                  </a:cubicBezTo>
                  <a:cubicBezTo>
                    <a:pt x="72" y="904"/>
                    <a:pt x="71" y="894"/>
                    <a:pt x="71" y="885"/>
                  </a:cubicBezTo>
                  <a:moveTo>
                    <a:pt x="99" y="852"/>
                  </a:moveTo>
                  <a:cubicBezTo>
                    <a:pt x="102" y="857"/>
                    <a:pt x="105" y="862"/>
                    <a:pt x="107" y="868"/>
                  </a:cubicBezTo>
                  <a:cubicBezTo>
                    <a:pt x="105" y="868"/>
                    <a:pt x="102" y="869"/>
                    <a:pt x="99" y="870"/>
                  </a:cubicBezTo>
                  <a:cubicBezTo>
                    <a:pt x="99" y="864"/>
                    <a:pt x="99" y="858"/>
                    <a:pt x="99" y="852"/>
                  </a:cubicBezTo>
                  <a:moveTo>
                    <a:pt x="112" y="877"/>
                  </a:moveTo>
                  <a:cubicBezTo>
                    <a:pt x="114" y="883"/>
                    <a:pt x="117" y="888"/>
                    <a:pt x="119" y="894"/>
                  </a:cubicBezTo>
                  <a:cubicBezTo>
                    <a:pt x="119" y="902"/>
                    <a:pt x="118" y="910"/>
                    <a:pt x="118" y="917"/>
                  </a:cubicBezTo>
                  <a:cubicBezTo>
                    <a:pt x="117" y="922"/>
                    <a:pt x="117" y="927"/>
                    <a:pt x="117" y="932"/>
                  </a:cubicBezTo>
                  <a:cubicBezTo>
                    <a:pt x="115" y="933"/>
                    <a:pt x="113" y="934"/>
                    <a:pt x="112" y="935"/>
                  </a:cubicBezTo>
                  <a:cubicBezTo>
                    <a:pt x="111" y="934"/>
                    <a:pt x="111" y="933"/>
                    <a:pt x="110" y="932"/>
                  </a:cubicBezTo>
                  <a:cubicBezTo>
                    <a:pt x="110" y="931"/>
                    <a:pt x="109" y="931"/>
                    <a:pt x="110" y="932"/>
                  </a:cubicBezTo>
                  <a:cubicBezTo>
                    <a:pt x="110" y="933"/>
                    <a:pt x="110" y="934"/>
                    <a:pt x="111" y="935"/>
                  </a:cubicBezTo>
                  <a:cubicBezTo>
                    <a:pt x="109" y="936"/>
                    <a:pt x="108" y="937"/>
                    <a:pt x="106" y="937"/>
                  </a:cubicBezTo>
                  <a:cubicBezTo>
                    <a:pt x="106" y="936"/>
                    <a:pt x="105" y="935"/>
                    <a:pt x="104" y="934"/>
                  </a:cubicBezTo>
                  <a:cubicBezTo>
                    <a:pt x="102" y="931"/>
                    <a:pt x="101" y="928"/>
                    <a:pt x="99" y="924"/>
                  </a:cubicBezTo>
                  <a:cubicBezTo>
                    <a:pt x="98" y="923"/>
                    <a:pt x="98" y="922"/>
                    <a:pt x="97" y="920"/>
                  </a:cubicBezTo>
                  <a:cubicBezTo>
                    <a:pt x="98" y="907"/>
                    <a:pt x="99" y="893"/>
                    <a:pt x="99" y="880"/>
                  </a:cubicBezTo>
                  <a:cubicBezTo>
                    <a:pt x="103" y="879"/>
                    <a:pt x="107" y="878"/>
                    <a:pt x="112" y="877"/>
                  </a:cubicBezTo>
                  <a:moveTo>
                    <a:pt x="143" y="836"/>
                  </a:moveTo>
                  <a:cubicBezTo>
                    <a:pt x="143" y="825"/>
                    <a:pt x="144" y="815"/>
                    <a:pt x="144" y="805"/>
                  </a:cubicBezTo>
                  <a:cubicBezTo>
                    <a:pt x="145" y="803"/>
                    <a:pt x="146" y="802"/>
                    <a:pt x="147" y="801"/>
                  </a:cubicBezTo>
                  <a:cubicBezTo>
                    <a:pt x="147" y="800"/>
                    <a:pt x="148" y="800"/>
                    <a:pt x="148" y="799"/>
                  </a:cubicBezTo>
                  <a:cubicBezTo>
                    <a:pt x="150" y="803"/>
                    <a:pt x="152" y="808"/>
                    <a:pt x="154" y="812"/>
                  </a:cubicBezTo>
                  <a:cubicBezTo>
                    <a:pt x="156" y="816"/>
                    <a:pt x="161" y="828"/>
                    <a:pt x="164" y="829"/>
                  </a:cubicBezTo>
                  <a:cubicBezTo>
                    <a:pt x="164" y="829"/>
                    <a:pt x="163" y="830"/>
                    <a:pt x="164" y="830"/>
                  </a:cubicBezTo>
                  <a:cubicBezTo>
                    <a:pt x="164" y="831"/>
                    <a:pt x="165" y="832"/>
                    <a:pt x="165" y="832"/>
                  </a:cubicBezTo>
                  <a:cubicBezTo>
                    <a:pt x="166" y="832"/>
                    <a:pt x="166" y="832"/>
                    <a:pt x="166" y="832"/>
                  </a:cubicBezTo>
                  <a:cubicBezTo>
                    <a:pt x="166" y="833"/>
                    <a:pt x="166" y="833"/>
                    <a:pt x="166" y="833"/>
                  </a:cubicBezTo>
                  <a:cubicBezTo>
                    <a:pt x="166" y="833"/>
                    <a:pt x="165" y="834"/>
                    <a:pt x="165" y="834"/>
                  </a:cubicBezTo>
                  <a:cubicBezTo>
                    <a:pt x="158" y="842"/>
                    <a:pt x="151" y="848"/>
                    <a:pt x="143" y="854"/>
                  </a:cubicBezTo>
                  <a:cubicBezTo>
                    <a:pt x="143" y="848"/>
                    <a:pt x="143" y="842"/>
                    <a:pt x="143" y="836"/>
                  </a:cubicBezTo>
                  <a:moveTo>
                    <a:pt x="193" y="816"/>
                  </a:moveTo>
                  <a:cubicBezTo>
                    <a:pt x="193" y="824"/>
                    <a:pt x="192" y="832"/>
                    <a:pt x="192" y="839"/>
                  </a:cubicBezTo>
                  <a:cubicBezTo>
                    <a:pt x="191" y="858"/>
                    <a:pt x="189" y="876"/>
                    <a:pt x="188" y="895"/>
                  </a:cubicBezTo>
                  <a:cubicBezTo>
                    <a:pt x="180" y="899"/>
                    <a:pt x="172" y="903"/>
                    <a:pt x="164" y="907"/>
                  </a:cubicBezTo>
                  <a:cubicBezTo>
                    <a:pt x="164" y="905"/>
                    <a:pt x="164" y="903"/>
                    <a:pt x="164" y="901"/>
                  </a:cubicBezTo>
                  <a:cubicBezTo>
                    <a:pt x="165" y="883"/>
                    <a:pt x="167" y="865"/>
                    <a:pt x="168" y="846"/>
                  </a:cubicBezTo>
                  <a:cubicBezTo>
                    <a:pt x="171" y="844"/>
                    <a:pt x="173" y="841"/>
                    <a:pt x="175" y="839"/>
                  </a:cubicBezTo>
                  <a:cubicBezTo>
                    <a:pt x="179" y="833"/>
                    <a:pt x="184" y="828"/>
                    <a:pt x="188" y="822"/>
                  </a:cubicBezTo>
                  <a:cubicBezTo>
                    <a:pt x="189" y="820"/>
                    <a:pt x="191" y="818"/>
                    <a:pt x="193" y="816"/>
                  </a:cubicBezTo>
                  <a:moveTo>
                    <a:pt x="352" y="872"/>
                  </a:moveTo>
                  <a:cubicBezTo>
                    <a:pt x="357" y="870"/>
                    <a:pt x="362" y="868"/>
                    <a:pt x="368" y="866"/>
                  </a:cubicBezTo>
                  <a:cubicBezTo>
                    <a:pt x="367" y="869"/>
                    <a:pt x="367" y="872"/>
                    <a:pt x="367" y="875"/>
                  </a:cubicBezTo>
                  <a:cubicBezTo>
                    <a:pt x="359" y="879"/>
                    <a:pt x="351" y="884"/>
                    <a:pt x="343" y="889"/>
                  </a:cubicBezTo>
                  <a:cubicBezTo>
                    <a:pt x="344" y="884"/>
                    <a:pt x="345" y="879"/>
                    <a:pt x="346" y="874"/>
                  </a:cubicBezTo>
                  <a:cubicBezTo>
                    <a:pt x="348" y="874"/>
                    <a:pt x="350" y="873"/>
                    <a:pt x="352" y="872"/>
                  </a:cubicBezTo>
                  <a:moveTo>
                    <a:pt x="397" y="851"/>
                  </a:moveTo>
                  <a:cubicBezTo>
                    <a:pt x="397" y="853"/>
                    <a:pt x="397" y="855"/>
                    <a:pt x="397" y="857"/>
                  </a:cubicBezTo>
                  <a:cubicBezTo>
                    <a:pt x="396" y="858"/>
                    <a:pt x="396" y="858"/>
                    <a:pt x="395" y="859"/>
                  </a:cubicBezTo>
                  <a:cubicBezTo>
                    <a:pt x="395" y="858"/>
                    <a:pt x="395" y="857"/>
                    <a:pt x="395" y="856"/>
                  </a:cubicBezTo>
                  <a:cubicBezTo>
                    <a:pt x="395" y="855"/>
                    <a:pt x="393" y="854"/>
                    <a:pt x="393" y="856"/>
                  </a:cubicBezTo>
                  <a:cubicBezTo>
                    <a:pt x="393" y="857"/>
                    <a:pt x="392" y="859"/>
                    <a:pt x="392" y="860"/>
                  </a:cubicBezTo>
                  <a:cubicBezTo>
                    <a:pt x="385" y="864"/>
                    <a:pt x="378" y="868"/>
                    <a:pt x="371" y="873"/>
                  </a:cubicBezTo>
                  <a:cubicBezTo>
                    <a:pt x="371" y="870"/>
                    <a:pt x="371" y="868"/>
                    <a:pt x="371" y="865"/>
                  </a:cubicBezTo>
                  <a:cubicBezTo>
                    <a:pt x="380" y="861"/>
                    <a:pt x="389" y="857"/>
                    <a:pt x="397" y="851"/>
                  </a:cubicBezTo>
                  <a:moveTo>
                    <a:pt x="397" y="882"/>
                  </a:moveTo>
                  <a:cubicBezTo>
                    <a:pt x="394" y="884"/>
                    <a:pt x="392" y="885"/>
                    <a:pt x="389" y="887"/>
                  </a:cubicBezTo>
                  <a:cubicBezTo>
                    <a:pt x="390" y="881"/>
                    <a:pt x="392" y="875"/>
                    <a:pt x="393" y="868"/>
                  </a:cubicBezTo>
                  <a:cubicBezTo>
                    <a:pt x="394" y="868"/>
                    <a:pt x="396" y="867"/>
                    <a:pt x="397" y="866"/>
                  </a:cubicBezTo>
                  <a:cubicBezTo>
                    <a:pt x="397" y="871"/>
                    <a:pt x="397" y="877"/>
                    <a:pt x="397" y="882"/>
                  </a:cubicBezTo>
                  <a:moveTo>
                    <a:pt x="378" y="925"/>
                  </a:moveTo>
                  <a:cubicBezTo>
                    <a:pt x="377" y="925"/>
                    <a:pt x="377" y="925"/>
                    <a:pt x="377" y="925"/>
                  </a:cubicBezTo>
                  <a:cubicBezTo>
                    <a:pt x="377" y="925"/>
                    <a:pt x="377" y="924"/>
                    <a:pt x="377" y="924"/>
                  </a:cubicBezTo>
                  <a:cubicBezTo>
                    <a:pt x="377" y="923"/>
                    <a:pt x="375" y="923"/>
                    <a:pt x="375" y="924"/>
                  </a:cubicBezTo>
                  <a:cubicBezTo>
                    <a:pt x="375" y="925"/>
                    <a:pt x="375" y="925"/>
                    <a:pt x="375" y="926"/>
                  </a:cubicBezTo>
                  <a:cubicBezTo>
                    <a:pt x="371" y="928"/>
                    <a:pt x="367" y="930"/>
                    <a:pt x="363" y="932"/>
                  </a:cubicBezTo>
                  <a:cubicBezTo>
                    <a:pt x="365" y="925"/>
                    <a:pt x="366" y="917"/>
                    <a:pt x="367" y="910"/>
                  </a:cubicBezTo>
                  <a:cubicBezTo>
                    <a:pt x="372" y="907"/>
                    <a:pt x="378" y="904"/>
                    <a:pt x="383" y="901"/>
                  </a:cubicBezTo>
                  <a:cubicBezTo>
                    <a:pt x="382" y="906"/>
                    <a:pt x="380" y="911"/>
                    <a:pt x="379" y="916"/>
                  </a:cubicBezTo>
                  <a:cubicBezTo>
                    <a:pt x="378" y="919"/>
                    <a:pt x="378" y="922"/>
                    <a:pt x="378" y="925"/>
                  </a:cubicBezTo>
                  <a:moveTo>
                    <a:pt x="326" y="951"/>
                  </a:moveTo>
                  <a:cubicBezTo>
                    <a:pt x="325" y="949"/>
                    <a:pt x="325" y="946"/>
                    <a:pt x="325" y="944"/>
                  </a:cubicBezTo>
                  <a:cubicBezTo>
                    <a:pt x="325" y="943"/>
                    <a:pt x="323" y="943"/>
                    <a:pt x="323" y="944"/>
                  </a:cubicBezTo>
                  <a:cubicBezTo>
                    <a:pt x="323" y="947"/>
                    <a:pt x="323" y="950"/>
                    <a:pt x="323" y="952"/>
                  </a:cubicBezTo>
                  <a:cubicBezTo>
                    <a:pt x="316" y="956"/>
                    <a:pt x="310" y="959"/>
                    <a:pt x="303" y="963"/>
                  </a:cubicBezTo>
                  <a:cubicBezTo>
                    <a:pt x="303" y="962"/>
                    <a:pt x="303" y="961"/>
                    <a:pt x="303" y="961"/>
                  </a:cubicBezTo>
                  <a:cubicBezTo>
                    <a:pt x="304" y="954"/>
                    <a:pt x="306" y="948"/>
                    <a:pt x="308" y="941"/>
                  </a:cubicBezTo>
                  <a:cubicBezTo>
                    <a:pt x="310" y="940"/>
                    <a:pt x="312" y="939"/>
                    <a:pt x="314" y="938"/>
                  </a:cubicBezTo>
                  <a:cubicBezTo>
                    <a:pt x="320" y="935"/>
                    <a:pt x="327" y="931"/>
                    <a:pt x="333" y="928"/>
                  </a:cubicBezTo>
                  <a:cubicBezTo>
                    <a:pt x="331" y="935"/>
                    <a:pt x="330" y="943"/>
                    <a:pt x="328" y="950"/>
                  </a:cubicBezTo>
                  <a:cubicBezTo>
                    <a:pt x="327" y="950"/>
                    <a:pt x="326" y="951"/>
                    <a:pt x="326" y="951"/>
                  </a:cubicBezTo>
                  <a:moveTo>
                    <a:pt x="291" y="968"/>
                  </a:moveTo>
                  <a:cubicBezTo>
                    <a:pt x="291" y="968"/>
                    <a:pt x="291" y="968"/>
                    <a:pt x="291" y="968"/>
                  </a:cubicBezTo>
                  <a:cubicBezTo>
                    <a:pt x="286" y="971"/>
                    <a:pt x="281" y="973"/>
                    <a:pt x="276" y="976"/>
                  </a:cubicBezTo>
                  <a:cubicBezTo>
                    <a:pt x="277" y="972"/>
                    <a:pt x="278" y="968"/>
                    <a:pt x="279" y="964"/>
                  </a:cubicBezTo>
                  <a:cubicBezTo>
                    <a:pt x="279" y="960"/>
                    <a:pt x="280" y="957"/>
                    <a:pt x="280" y="954"/>
                  </a:cubicBezTo>
                  <a:cubicBezTo>
                    <a:pt x="288" y="951"/>
                    <a:pt x="296" y="947"/>
                    <a:pt x="303" y="944"/>
                  </a:cubicBezTo>
                  <a:cubicBezTo>
                    <a:pt x="302" y="948"/>
                    <a:pt x="301" y="952"/>
                    <a:pt x="300" y="956"/>
                  </a:cubicBezTo>
                  <a:cubicBezTo>
                    <a:pt x="299" y="959"/>
                    <a:pt x="299" y="962"/>
                    <a:pt x="298" y="965"/>
                  </a:cubicBezTo>
                  <a:cubicBezTo>
                    <a:pt x="296" y="966"/>
                    <a:pt x="294" y="967"/>
                    <a:pt x="293" y="968"/>
                  </a:cubicBezTo>
                  <a:cubicBezTo>
                    <a:pt x="292" y="967"/>
                    <a:pt x="291" y="967"/>
                    <a:pt x="291" y="968"/>
                  </a:cubicBezTo>
                  <a:moveTo>
                    <a:pt x="311" y="930"/>
                  </a:moveTo>
                  <a:cubicBezTo>
                    <a:pt x="312" y="924"/>
                    <a:pt x="314" y="919"/>
                    <a:pt x="315" y="914"/>
                  </a:cubicBezTo>
                  <a:cubicBezTo>
                    <a:pt x="315" y="913"/>
                    <a:pt x="316" y="912"/>
                    <a:pt x="316" y="910"/>
                  </a:cubicBezTo>
                  <a:cubicBezTo>
                    <a:pt x="323" y="907"/>
                    <a:pt x="331" y="903"/>
                    <a:pt x="338" y="900"/>
                  </a:cubicBezTo>
                  <a:cubicBezTo>
                    <a:pt x="337" y="905"/>
                    <a:pt x="336" y="911"/>
                    <a:pt x="335" y="917"/>
                  </a:cubicBezTo>
                  <a:cubicBezTo>
                    <a:pt x="327" y="921"/>
                    <a:pt x="319" y="926"/>
                    <a:pt x="311" y="930"/>
                  </a:cubicBezTo>
                  <a:moveTo>
                    <a:pt x="342" y="898"/>
                  </a:moveTo>
                  <a:cubicBezTo>
                    <a:pt x="350" y="893"/>
                    <a:pt x="358" y="889"/>
                    <a:pt x="366" y="884"/>
                  </a:cubicBezTo>
                  <a:cubicBezTo>
                    <a:pt x="366" y="890"/>
                    <a:pt x="365" y="896"/>
                    <a:pt x="364" y="901"/>
                  </a:cubicBezTo>
                  <a:cubicBezTo>
                    <a:pt x="363" y="902"/>
                    <a:pt x="362" y="903"/>
                    <a:pt x="361" y="903"/>
                  </a:cubicBezTo>
                  <a:cubicBezTo>
                    <a:pt x="354" y="907"/>
                    <a:pt x="346" y="911"/>
                    <a:pt x="339" y="915"/>
                  </a:cubicBezTo>
                  <a:cubicBezTo>
                    <a:pt x="340" y="909"/>
                    <a:pt x="341" y="904"/>
                    <a:pt x="342" y="898"/>
                  </a:cubicBezTo>
                  <a:moveTo>
                    <a:pt x="368" y="899"/>
                  </a:moveTo>
                  <a:cubicBezTo>
                    <a:pt x="369" y="893"/>
                    <a:pt x="369" y="888"/>
                    <a:pt x="370" y="882"/>
                  </a:cubicBezTo>
                  <a:cubicBezTo>
                    <a:pt x="377" y="878"/>
                    <a:pt x="383" y="874"/>
                    <a:pt x="390" y="870"/>
                  </a:cubicBezTo>
                  <a:cubicBezTo>
                    <a:pt x="389" y="876"/>
                    <a:pt x="387" y="882"/>
                    <a:pt x="386" y="888"/>
                  </a:cubicBezTo>
                  <a:cubicBezTo>
                    <a:pt x="380" y="892"/>
                    <a:pt x="374" y="896"/>
                    <a:pt x="368" y="899"/>
                  </a:cubicBezTo>
                  <a:moveTo>
                    <a:pt x="341" y="885"/>
                  </a:moveTo>
                  <a:cubicBezTo>
                    <a:pt x="340" y="887"/>
                    <a:pt x="340" y="889"/>
                    <a:pt x="340" y="891"/>
                  </a:cubicBezTo>
                  <a:cubicBezTo>
                    <a:pt x="332" y="895"/>
                    <a:pt x="325" y="899"/>
                    <a:pt x="318" y="904"/>
                  </a:cubicBezTo>
                  <a:cubicBezTo>
                    <a:pt x="319" y="898"/>
                    <a:pt x="320" y="892"/>
                    <a:pt x="321" y="886"/>
                  </a:cubicBezTo>
                  <a:cubicBezTo>
                    <a:pt x="328" y="882"/>
                    <a:pt x="335" y="879"/>
                    <a:pt x="343" y="876"/>
                  </a:cubicBezTo>
                  <a:cubicBezTo>
                    <a:pt x="342" y="879"/>
                    <a:pt x="341" y="882"/>
                    <a:pt x="341" y="885"/>
                  </a:cubicBezTo>
                  <a:moveTo>
                    <a:pt x="314" y="906"/>
                  </a:moveTo>
                  <a:cubicBezTo>
                    <a:pt x="312" y="907"/>
                    <a:pt x="310" y="908"/>
                    <a:pt x="308" y="909"/>
                  </a:cubicBezTo>
                  <a:cubicBezTo>
                    <a:pt x="302" y="913"/>
                    <a:pt x="295" y="916"/>
                    <a:pt x="290" y="921"/>
                  </a:cubicBezTo>
                  <a:cubicBezTo>
                    <a:pt x="297" y="919"/>
                    <a:pt x="305" y="915"/>
                    <a:pt x="312" y="912"/>
                  </a:cubicBezTo>
                  <a:cubicBezTo>
                    <a:pt x="310" y="919"/>
                    <a:pt x="308" y="925"/>
                    <a:pt x="306" y="932"/>
                  </a:cubicBezTo>
                  <a:cubicBezTo>
                    <a:pt x="299" y="936"/>
                    <a:pt x="291" y="939"/>
                    <a:pt x="283" y="943"/>
                  </a:cubicBezTo>
                  <a:cubicBezTo>
                    <a:pt x="283" y="942"/>
                    <a:pt x="283" y="941"/>
                    <a:pt x="283" y="941"/>
                  </a:cubicBezTo>
                  <a:cubicBezTo>
                    <a:pt x="286" y="929"/>
                    <a:pt x="288" y="917"/>
                    <a:pt x="290" y="906"/>
                  </a:cubicBezTo>
                  <a:cubicBezTo>
                    <a:pt x="292" y="904"/>
                    <a:pt x="293" y="903"/>
                    <a:pt x="295" y="902"/>
                  </a:cubicBezTo>
                  <a:cubicBezTo>
                    <a:pt x="302" y="897"/>
                    <a:pt x="310" y="892"/>
                    <a:pt x="317" y="888"/>
                  </a:cubicBezTo>
                  <a:cubicBezTo>
                    <a:pt x="316" y="894"/>
                    <a:pt x="315" y="900"/>
                    <a:pt x="314" y="906"/>
                  </a:cubicBezTo>
                  <a:moveTo>
                    <a:pt x="218" y="998"/>
                  </a:moveTo>
                  <a:cubicBezTo>
                    <a:pt x="217" y="993"/>
                    <a:pt x="215" y="989"/>
                    <a:pt x="215" y="984"/>
                  </a:cubicBezTo>
                  <a:cubicBezTo>
                    <a:pt x="215" y="983"/>
                    <a:pt x="213" y="983"/>
                    <a:pt x="213" y="984"/>
                  </a:cubicBezTo>
                  <a:cubicBezTo>
                    <a:pt x="213" y="990"/>
                    <a:pt x="215" y="995"/>
                    <a:pt x="216" y="1000"/>
                  </a:cubicBezTo>
                  <a:cubicBezTo>
                    <a:pt x="209" y="1003"/>
                    <a:pt x="201" y="1005"/>
                    <a:pt x="194" y="1007"/>
                  </a:cubicBezTo>
                  <a:cubicBezTo>
                    <a:pt x="196" y="1004"/>
                    <a:pt x="197" y="1000"/>
                    <a:pt x="198" y="995"/>
                  </a:cubicBezTo>
                  <a:cubicBezTo>
                    <a:pt x="199" y="991"/>
                    <a:pt x="199" y="987"/>
                    <a:pt x="200" y="983"/>
                  </a:cubicBezTo>
                  <a:cubicBezTo>
                    <a:pt x="208" y="981"/>
                    <a:pt x="215" y="978"/>
                    <a:pt x="223" y="976"/>
                  </a:cubicBezTo>
                  <a:cubicBezTo>
                    <a:pt x="223" y="979"/>
                    <a:pt x="222" y="983"/>
                    <a:pt x="221" y="987"/>
                  </a:cubicBezTo>
                  <a:cubicBezTo>
                    <a:pt x="220" y="991"/>
                    <a:pt x="219" y="994"/>
                    <a:pt x="218" y="998"/>
                  </a:cubicBezTo>
                  <a:moveTo>
                    <a:pt x="201" y="977"/>
                  </a:moveTo>
                  <a:cubicBezTo>
                    <a:pt x="202" y="975"/>
                    <a:pt x="202" y="973"/>
                    <a:pt x="203" y="971"/>
                  </a:cubicBezTo>
                  <a:cubicBezTo>
                    <a:pt x="204" y="964"/>
                    <a:pt x="206" y="957"/>
                    <a:pt x="207" y="950"/>
                  </a:cubicBezTo>
                  <a:cubicBezTo>
                    <a:pt x="214" y="945"/>
                    <a:pt x="222" y="941"/>
                    <a:pt x="230" y="937"/>
                  </a:cubicBezTo>
                  <a:cubicBezTo>
                    <a:pt x="228" y="945"/>
                    <a:pt x="227" y="954"/>
                    <a:pt x="225" y="962"/>
                  </a:cubicBezTo>
                  <a:cubicBezTo>
                    <a:pt x="225" y="964"/>
                    <a:pt x="225" y="966"/>
                    <a:pt x="224" y="968"/>
                  </a:cubicBezTo>
                  <a:cubicBezTo>
                    <a:pt x="217" y="971"/>
                    <a:pt x="209" y="974"/>
                    <a:pt x="201" y="977"/>
                  </a:cubicBezTo>
                  <a:moveTo>
                    <a:pt x="147" y="1010"/>
                  </a:moveTo>
                  <a:cubicBezTo>
                    <a:pt x="147" y="1011"/>
                    <a:pt x="147" y="1013"/>
                    <a:pt x="147" y="1014"/>
                  </a:cubicBezTo>
                  <a:cubicBezTo>
                    <a:pt x="147" y="1017"/>
                    <a:pt x="147" y="1020"/>
                    <a:pt x="146" y="1024"/>
                  </a:cubicBezTo>
                  <a:cubicBezTo>
                    <a:pt x="142" y="1026"/>
                    <a:pt x="137" y="1028"/>
                    <a:pt x="132" y="1030"/>
                  </a:cubicBezTo>
                  <a:cubicBezTo>
                    <a:pt x="133" y="1021"/>
                    <a:pt x="134" y="1013"/>
                    <a:pt x="135" y="1005"/>
                  </a:cubicBezTo>
                  <a:cubicBezTo>
                    <a:pt x="140" y="1003"/>
                    <a:pt x="144" y="1001"/>
                    <a:pt x="149" y="1000"/>
                  </a:cubicBezTo>
                  <a:cubicBezTo>
                    <a:pt x="149" y="1003"/>
                    <a:pt x="148" y="1006"/>
                    <a:pt x="148" y="1010"/>
                  </a:cubicBezTo>
                  <a:cubicBezTo>
                    <a:pt x="148" y="1010"/>
                    <a:pt x="147" y="1010"/>
                    <a:pt x="147" y="1010"/>
                  </a:cubicBezTo>
                  <a:moveTo>
                    <a:pt x="89" y="1004"/>
                  </a:moveTo>
                  <a:cubicBezTo>
                    <a:pt x="96" y="1000"/>
                    <a:pt x="103" y="997"/>
                    <a:pt x="110" y="994"/>
                  </a:cubicBezTo>
                  <a:cubicBezTo>
                    <a:pt x="110" y="999"/>
                    <a:pt x="109" y="1003"/>
                    <a:pt x="109" y="1008"/>
                  </a:cubicBezTo>
                  <a:cubicBezTo>
                    <a:pt x="101" y="1010"/>
                    <a:pt x="94" y="1013"/>
                    <a:pt x="87" y="1016"/>
                  </a:cubicBezTo>
                  <a:cubicBezTo>
                    <a:pt x="87" y="1015"/>
                    <a:pt x="88" y="1013"/>
                    <a:pt x="88" y="1011"/>
                  </a:cubicBezTo>
                  <a:cubicBezTo>
                    <a:pt x="88" y="1009"/>
                    <a:pt x="89" y="1006"/>
                    <a:pt x="89" y="1004"/>
                  </a:cubicBezTo>
                  <a:moveTo>
                    <a:pt x="95" y="952"/>
                  </a:moveTo>
                  <a:cubicBezTo>
                    <a:pt x="100" y="949"/>
                    <a:pt x="104" y="947"/>
                    <a:pt x="109" y="944"/>
                  </a:cubicBezTo>
                  <a:cubicBezTo>
                    <a:pt x="110" y="944"/>
                    <a:pt x="110" y="944"/>
                    <a:pt x="110" y="944"/>
                  </a:cubicBezTo>
                  <a:cubicBezTo>
                    <a:pt x="110" y="945"/>
                    <a:pt x="111" y="945"/>
                    <a:pt x="111" y="944"/>
                  </a:cubicBezTo>
                  <a:cubicBezTo>
                    <a:pt x="112" y="944"/>
                    <a:pt x="112" y="943"/>
                    <a:pt x="113" y="942"/>
                  </a:cubicBezTo>
                  <a:cubicBezTo>
                    <a:pt x="114" y="942"/>
                    <a:pt x="115" y="941"/>
                    <a:pt x="116" y="940"/>
                  </a:cubicBezTo>
                  <a:cubicBezTo>
                    <a:pt x="115" y="945"/>
                    <a:pt x="115" y="949"/>
                    <a:pt x="115" y="953"/>
                  </a:cubicBezTo>
                  <a:cubicBezTo>
                    <a:pt x="107" y="955"/>
                    <a:pt x="100" y="958"/>
                    <a:pt x="94" y="962"/>
                  </a:cubicBezTo>
                  <a:cubicBezTo>
                    <a:pt x="94" y="958"/>
                    <a:pt x="94" y="955"/>
                    <a:pt x="95" y="952"/>
                  </a:cubicBezTo>
                  <a:moveTo>
                    <a:pt x="95" y="943"/>
                  </a:moveTo>
                  <a:cubicBezTo>
                    <a:pt x="96" y="938"/>
                    <a:pt x="96" y="932"/>
                    <a:pt x="97" y="927"/>
                  </a:cubicBezTo>
                  <a:cubicBezTo>
                    <a:pt x="97" y="927"/>
                    <a:pt x="97" y="928"/>
                    <a:pt x="97" y="928"/>
                  </a:cubicBezTo>
                  <a:cubicBezTo>
                    <a:pt x="99" y="932"/>
                    <a:pt x="101" y="936"/>
                    <a:pt x="104" y="939"/>
                  </a:cubicBezTo>
                  <a:cubicBezTo>
                    <a:pt x="102" y="940"/>
                    <a:pt x="100" y="941"/>
                    <a:pt x="99" y="941"/>
                  </a:cubicBezTo>
                  <a:cubicBezTo>
                    <a:pt x="98" y="942"/>
                    <a:pt x="96" y="943"/>
                    <a:pt x="95" y="943"/>
                  </a:cubicBezTo>
                  <a:moveTo>
                    <a:pt x="143" y="867"/>
                  </a:moveTo>
                  <a:cubicBezTo>
                    <a:pt x="144" y="866"/>
                    <a:pt x="146" y="865"/>
                    <a:pt x="147" y="864"/>
                  </a:cubicBezTo>
                  <a:cubicBezTo>
                    <a:pt x="149" y="866"/>
                    <a:pt x="151" y="866"/>
                    <a:pt x="152" y="865"/>
                  </a:cubicBezTo>
                  <a:cubicBezTo>
                    <a:pt x="153" y="865"/>
                    <a:pt x="153" y="864"/>
                    <a:pt x="153" y="863"/>
                  </a:cubicBezTo>
                  <a:cubicBezTo>
                    <a:pt x="153" y="863"/>
                    <a:pt x="152" y="862"/>
                    <a:pt x="152" y="861"/>
                  </a:cubicBezTo>
                  <a:cubicBezTo>
                    <a:pt x="157" y="858"/>
                    <a:pt x="161" y="854"/>
                    <a:pt x="165" y="850"/>
                  </a:cubicBezTo>
                  <a:cubicBezTo>
                    <a:pt x="164" y="867"/>
                    <a:pt x="162" y="884"/>
                    <a:pt x="161" y="901"/>
                  </a:cubicBezTo>
                  <a:cubicBezTo>
                    <a:pt x="161" y="904"/>
                    <a:pt x="160" y="906"/>
                    <a:pt x="160" y="909"/>
                  </a:cubicBezTo>
                  <a:cubicBezTo>
                    <a:pt x="154" y="912"/>
                    <a:pt x="148" y="915"/>
                    <a:pt x="142" y="919"/>
                  </a:cubicBezTo>
                  <a:cubicBezTo>
                    <a:pt x="142" y="914"/>
                    <a:pt x="142" y="909"/>
                    <a:pt x="142" y="905"/>
                  </a:cubicBezTo>
                  <a:cubicBezTo>
                    <a:pt x="143" y="892"/>
                    <a:pt x="143" y="879"/>
                    <a:pt x="143" y="867"/>
                  </a:cubicBezTo>
                  <a:moveTo>
                    <a:pt x="132" y="1000"/>
                  </a:moveTo>
                  <a:cubicBezTo>
                    <a:pt x="129" y="1001"/>
                    <a:pt x="127" y="1002"/>
                    <a:pt x="124" y="1002"/>
                  </a:cubicBezTo>
                  <a:cubicBezTo>
                    <a:pt x="120" y="1004"/>
                    <a:pt x="116" y="1005"/>
                    <a:pt x="113" y="1006"/>
                  </a:cubicBezTo>
                  <a:cubicBezTo>
                    <a:pt x="113" y="1002"/>
                    <a:pt x="114" y="997"/>
                    <a:pt x="114" y="992"/>
                  </a:cubicBezTo>
                  <a:cubicBezTo>
                    <a:pt x="121" y="990"/>
                    <a:pt x="127" y="987"/>
                    <a:pt x="133" y="984"/>
                  </a:cubicBezTo>
                  <a:cubicBezTo>
                    <a:pt x="133" y="989"/>
                    <a:pt x="132" y="995"/>
                    <a:pt x="132" y="1000"/>
                  </a:cubicBezTo>
                  <a:moveTo>
                    <a:pt x="115" y="984"/>
                  </a:moveTo>
                  <a:cubicBezTo>
                    <a:pt x="116" y="978"/>
                    <a:pt x="116" y="972"/>
                    <a:pt x="117" y="966"/>
                  </a:cubicBezTo>
                  <a:cubicBezTo>
                    <a:pt x="123" y="965"/>
                    <a:pt x="129" y="964"/>
                    <a:pt x="135" y="964"/>
                  </a:cubicBezTo>
                  <a:cubicBezTo>
                    <a:pt x="135" y="968"/>
                    <a:pt x="134" y="972"/>
                    <a:pt x="134" y="976"/>
                  </a:cubicBezTo>
                  <a:cubicBezTo>
                    <a:pt x="128" y="978"/>
                    <a:pt x="121" y="981"/>
                    <a:pt x="115" y="984"/>
                  </a:cubicBezTo>
                  <a:moveTo>
                    <a:pt x="139" y="963"/>
                  </a:moveTo>
                  <a:cubicBezTo>
                    <a:pt x="140" y="964"/>
                    <a:pt x="141" y="964"/>
                    <a:pt x="142" y="964"/>
                  </a:cubicBezTo>
                  <a:cubicBezTo>
                    <a:pt x="147" y="964"/>
                    <a:pt x="151" y="963"/>
                    <a:pt x="155" y="963"/>
                  </a:cubicBezTo>
                  <a:cubicBezTo>
                    <a:pt x="155" y="964"/>
                    <a:pt x="155" y="964"/>
                    <a:pt x="155" y="964"/>
                  </a:cubicBezTo>
                  <a:cubicBezTo>
                    <a:pt x="155" y="965"/>
                    <a:pt x="155" y="966"/>
                    <a:pt x="154" y="967"/>
                  </a:cubicBezTo>
                  <a:cubicBezTo>
                    <a:pt x="149" y="969"/>
                    <a:pt x="144" y="972"/>
                    <a:pt x="138" y="974"/>
                  </a:cubicBezTo>
                  <a:cubicBezTo>
                    <a:pt x="138" y="970"/>
                    <a:pt x="139" y="967"/>
                    <a:pt x="139" y="963"/>
                  </a:cubicBezTo>
                  <a:moveTo>
                    <a:pt x="158" y="963"/>
                  </a:moveTo>
                  <a:cubicBezTo>
                    <a:pt x="160" y="963"/>
                    <a:pt x="162" y="963"/>
                    <a:pt x="164" y="963"/>
                  </a:cubicBezTo>
                  <a:cubicBezTo>
                    <a:pt x="162" y="964"/>
                    <a:pt x="160" y="965"/>
                    <a:pt x="158" y="966"/>
                  </a:cubicBezTo>
                  <a:cubicBezTo>
                    <a:pt x="158" y="965"/>
                    <a:pt x="158" y="964"/>
                    <a:pt x="158" y="963"/>
                  </a:cubicBezTo>
                  <a:moveTo>
                    <a:pt x="140" y="947"/>
                  </a:moveTo>
                  <a:cubicBezTo>
                    <a:pt x="140" y="941"/>
                    <a:pt x="141" y="934"/>
                    <a:pt x="141" y="927"/>
                  </a:cubicBezTo>
                  <a:cubicBezTo>
                    <a:pt x="141" y="927"/>
                    <a:pt x="142" y="927"/>
                    <a:pt x="142" y="927"/>
                  </a:cubicBezTo>
                  <a:cubicBezTo>
                    <a:pt x="148" y="924"/>
                    <a:pt x="154" y="921"/>
                    <a:pt x="160" y="918"/>
                  </a:cubicBezTo>
                  <a:cubicBezTo>
                    <a:pt x="159" y="926"/>
                    <a:pt x="158" y="934"/>
                    <a:pt x="157" y="942"/>
                  </a:cubicBezTo>
                  <a:cubicBezTo>
                    <a:pt x="152" y="944"/>
                    <a:pt x="146" y="946"/>
                    <a:pt x="140" y="947"/>
                  </a:cubicBezTo>
                  <a:moveTo>
                    <a:pt x="138" y="929"/>
                  </a:moveTo>
                  <a:cubicBezTo>
                    <a:pt x="137" y="935"/>
                    <a:pt x="137" y="942"/>
                    <a:pt x="136" y="948"/>
                  </a:cubicBezTo>
                  <a:cubicBezTo>
                    <a:pt x="130" y="949"/>
                    <a:pt x="125" y="951"/>
                    <a:pt x="119" y="952"/>
                  </a:cubicBezTo>
                  <a:cubicBezTo>
                    <a:pt x="118" y="952"/>
                    <a:pt x="118" y="952"/>
                    <a:pt x="118" y="952"/>
                  </a:cubicBezTo>
                  <a:cubicBezTo>
                    <a:pt x="119" y="947"/>
                    <a:pt x="119" y="943"/>
                    <a:pt x="119" y="939"/>
                  </a:cubicBezTo>
                  <a:cubicBezTo>
                    <a:pt x="126" y="935"/>
                    <a:pt x="132" y="932"/>
                    <a:pt x="138" y="929"/>
                  </a:cubicBezTo>
                  <a:moveTo>
                    <a:pt x="120" y="930"/>
                  </a:moveTo>
                  <a:cubicBezTo>
                    <a:pt x="120" y="927"/>
                    <a:pt x="121" y="924"/>
                    <a:pt x="121" y="921"/>
                  </a:cubicBezTo>
                  <a:cubicBezTo>
                    <a:pt x="121" y="914"/>
                    <a:pt x="122" y="907"/>
                    <a:pt x="122" y="899"/>
                  </a:cubicBezTo>
                  <a:cubicBezTo>
                    <a:pt x="126" y="907"/>
                    <a:pt x="130" y="915"/>
                    <a:pt x="136" y="922"/>
                  </a:cubicBezTo>
                  <a:cubicBezTo>
                    <a:pt x="130" y="924"/>
                    <a:pt x="125" y="927"/>
                    <a:pt x="120" y="930"/>
                  </a:cubicBezTo>
                  <a:moveTo>
                    <a:pt x="113" y="967"/>
                  </a:moveTo>
                  <a:cubicBezTo>
                    <a:pt x="113" y="972"/>
                    <a:pt x="112" y="976"/>
                    <a:pt x="112" y="980"/>
                  </a:cubicBezTo>
                  <a:cubicBezTo>
                    <a:pt x="112" y="982"/>
                    <a:pt x="111" y="983"/>
                    <a:pt x="111" y="985"/>
                  </a:cubicBezTo>
                  <a:cubicBezTo>
                    <a:pt x="108" y="987"/>
                    <a:pt x="104" y="988"/>
                    <a:pt x="101" y="990"/>
                  </a:cubicBezTo>
                  <a:cubicBezTo>
                    <a:pt x="97" y="991"/>
                    <a:pt x="94" y="993"/>
                    <a:pt x="90" y="994"/>
                  </a:cubicBezTo>
                  <a:cubicBezTo>
                    <a:pt x="91" y="988"/>
                    <a:pt x="92" y="982"/>
                    <a:pt x="92" y="976"/>
                  </a:cubicBezTo>
                  <a:cubicBezTo>
                    <a:pt x="99" y="973"/>
                    <a:pt x="106" y="970"/>
                    <a:pt x="113" y="967"/>
                  </a:cubicBezTo>
                  <a:moveTo>
                    <a:pt x="112" y="1013"/>
                  </a:moveTo>
                  <a:cubicBezTo>
                    <a:pt x="118" y="1011"/>
                    <a:pt x="125" y="1008"/>
                    <a:pt x="131" y="1006"/>
                  </a:cubicBezTo>
                  <a:cubicBezTo>
                    <a:pt x="131" y="1013"/>
                    <a:pt x="130" y="1020"/>
                    <a:pt x="129" y="1027"/>
                  </a:cubicBezTo>
                  <a:cubicBezTo>
                    <a:pt x="129" y="1025"/>
                    <a:pt x="129" y="1024"/>
                    <a:pt x="129" y="1022"/>
                  </a:cubicBezTo>
                  <a:cubicBezTo>
                    <a:pt x="129" y="1021"/>
                    <a:pt x="128" y="1021"/>
                    <a:pt x="127" y="1022"/>
                  </a:cubicBezTo>
                  <a:cubicBezTo>
                    <a:pt x="127" y="1025"/>
                    <a:pt x="128" y="1028"/>
                    <a:pt x="128" y="1031"/>
                  </a:cubicBezTo>
                  <a:cubicBezTo>
                    <a:pt x="121" y="1034"/>
                    <a:pt x="114" y="1038"/>
                    <a:pt x="107" y="1041"/>
                  </a:cubicBezTo>
                  <a:cubicBezTo>
                    <a:pt x="110" y="1035"/>
                    <a:pt x="110" y="1026"/>
                    <a:pt x="111" y="1019"/>
                  </a:cubicBezTo>
                  <a:cubicBezTo>
                    <a:pt x="111" y="1017"/>
                    <a:pt x="111" y="1015"/>
                    <a:pt x="112" y="1013"/>
                  </a:cubicBezTo>
                  <a:moveTo>
                    <a:pt x="136" y="999"/>
                  </a:moveTo>
                  <a:cubicBezTo>
                    <a:pt x="136" y="993"/>
                    <a:pt x="137" y="988"/>
                    <a:pt x="137" y="982"/>
                  </a:cubicBezTo>
                  <a:cubicBezTo>
                    <a:pt x="142" y="980"/>
                    <a:pt x="147" y="979"/>
                    <a:pt x="152" y="977"/>
                  </a:cubicBezTo>
                  <a:cubicBezTo>
                    <a:pt x="152" y="977"/>
                    <a:pt x="153" y="977"/>
                    <a:pt x="153" y="976"/>
                  </a:cubicBezTo>
                  <a:cubicBezTo>
                    <a:pt x="152" y="982"/>
                    <a:pt x="151" y="988"/>
                    <a:pt x="150" y="995"/>
                  </a:cubicBezTo>
                  <a:cubicBezTo>
                    <a:pt x="145" y="996"/>
                    <a:pt x="140" y="997"/>
                    <a:pt x="136" y="999"/>
                  </a:cubicBezTo>
                  <a:moveTo>
                    <a:pt x="157" y="975"/>
                  </a:moveTo>
                  <a:cubicBezTo>
                    <a:pt x="165" y="972"/>
                    <a:pt x="174" y="968"/>
                    <a:pt x="182" y="964"/>
                  </a:cubicBezTo>
                  <a:cubicBezTo>
                    <a:pt x="182" y="970"/>
                    <a:pt x="181" y="977"/>
                    <a:pt x="180" y="984"/>
                  </a:cubicBezTo>
                  <a:cubicBezTo>
                    <a:pt x="180" y="983"/>
                    <a:pt x="179" y="982"/>
                    <a:pt x="179" y="981"/>
                  </a:cubicBezTo>
                  <a:cubicBezTo>
                    <a:pt x="178" y="981"/>
                    <a:pt x="177" y="982"/>
                    <a:pt x="177" y="982"/>
                  </a:cubicBezTo>
                  <a:cubicBezTo>
                    <a:pt x="178" y="983"/>
                    <a:pt x="178" y="984"/>
                    <a:pt x="179" y="985"/>
                  </a:cubicBezTo>
                  <a:cubicBezTo>
                    <a:pt x="170" y="988"/>
                    <a:pt x="162" y="991"/>
                    <a:pt x="154" y="993"/>
                  </a:cubicBezTo>
                  <a:cubicBezTo>
                    <a:pt x="155" y="987"/>
                    <a:pt x="156" y="981"/>
                    <a:pt x="157" y="975"/>
                  </a:cubicBezTo>
                  <a:moveTo>
                    <a:pt x="185" y="978"/>
                  </a:moveTo>
                  <a:cubicBezTo>
                    <a:pt x="185" y="972"/>
                    <a:pt x="186" y="967"/>
                    <a:pt x="186" y="962"/>
                  </a:cubicBezTo>
                  <a:cubicBezTo>
                    <a:pt x="192" y="959"/>
                    <a:pt x="197" y="956"/>
                    <a:pt x="203" y="952"/>
                  </a:cubicBezTo>
                  <a:cubicBezTo>
                    <a:pt x="202" y="957"/>
                    <a:pt x="201" y="962"/>
                    <a:pt x="200" y="967"/>
                  </a:cubicBezTo>
                  <a:cubicBezTo>
                    <a:pt x="199" y="971"/>
                    <a:pt x="198" y="975"/>
                    <a:pt x="197" y="978"/>
                  </a:cubicBezTo>
                  <a:cubicBezTo>
                    <a:pt x="192" y="980"/>
                    <a:pt x="188" y="982"/>
                    <a:pt x="184" y="983"/>
                  </a:cubicBezTo>
                  <a:cubicBezTo>
                    <a:pt x="184" y="981"/>
                    <a:pt x="184" y="979"/>
                    <a:pt x="185" y="978"/>
                  </a:cubicBezTo>
                  <a:moveTo>
                    <a:pt x="229" y="959"/>
                  </a:moveTo>
                  <a:cubicBezTo>
                    <a:pt x="231" y="951"/>
                    <a:pt x="232" y="943"/>
                    <a:pt x="234" y="935"/>
                  </a:cubicBezTo>
                  <a:cubicBezTo>
                    <a:pt x="238" y="933"/>
                    <a:pt x="242" y="931"/>
                    <a:pt x="246" y="929"/>
                  </a:cubicBezTo>
                  <a:cubicBezTo>
                    <a:pt x="250" y="928"/>
                    <a:pt x="254" y="926"/>
                    <a:pt x="258" y="924"/>
                  </a:cubicBezTo>
                  <a:cubicBezTo>
                    <a:pt x="255" y="935"/>
                    <a:pt x="253" y="945"/>
                    <a:pt x="250" y="956"/>
                  </a:cubicBezTo>
                  <a:cubicBezTo>
                    <a:pt x="250" y="956"/>
                    <a:pt x="250" y="957"/>
                    <a:pt x="250" y="958"/>
                  </a:cubicBezTo>
                  <a:cubicBezTo>
                    <a:pt x="243" y="961"/>
                    <a:pt x="235" y="964"/>
                    <a:pt x="228" y="966"/>
                  </a:cubicBezTo>
                  <a:cubicBezTo>
                    <a:pt x="229" y="964"/>
                    <a:pt x="229" y="962"/>
                    <a:pt x="229" y="959"/>
                  </a:cubicBezTo>
                  <a:moveTo>
                    <a:pt x="255" y="949"/>
                  </a:moveTo>
                  <a:cubicBezTo>
                    <a:pt x="258" y="940"/>
                    <a:pt x="260" y="931"/>
                    <a:pt x="261" y="922"/>
                  </a:cubicBezTo>
                  <a:cubicBezTo>
                    <a:pt x="270" y="918"/>
                    <a:pt x="279" y="913"/>
                    <a:pt x="287" y="908"/>
                  </a:cubicBezTo>
                  <a:cubicBezTo>
                    <a:pt x="284" y="920"/>
                    <a:pt x="282" y="932"/>
                    <a:pt x="279" y="944"/>
                  </a:cubicBezTo>
                  <a:cubicBezTo>
                    <a:pt x="279" y="944"/>
                    <a:pt x="279" y="944"/>
                    <a:pt x="279" y="945"/>
                  </a:cubicBezTo>
                  <a:cubicBezTo>
                    <a:pt x="271" y="949"/>
                    <a:pt x="262" y="952"/>
                    <a:pt x="254" y="956"/>
                  </a:cubicBezTo>
                  <a:cubicBezTo>
                    <a:pt x="254" y="954"/>
                    <a:pt x="255" y="952"/>
                    <a:pt x="255" y="949"/>
                  </a:cubicBezTo>
                  <a:moveTo>
                    <a:pt x="295" y="877"/>
                  </a:moveTo>
                  <a:cubicBezTo>
                    <a:pt x="296" y="870"/>
                    <a:pt x="296" y="863"/>
                    <a:pt x="297" y="856"/>
                  </a:cubicBezTo>
                  <a:cubicBezTo>
                    <a:pt x="300" y="854"/>
                    <a:pt x="303" y="853"/>
                    <a:pt x="306" y="852"/>
                  </a:cubicBezTo>
                  <a:cubicBezTo>
                    <a:pt x="312" y="849"/>
                    <a:pt x="317" y="846"/>
                    <a:pt x="322" y="842"/>
                  </a:cubicBezTo>
                  <a:cubicBezTo>
                    <a:pt x="322" y="849"/>
                    <a:pt x="321" y="857"/>
                    <a:pt x="320" y="865"/>
                  </a:cubicBezTo>
                  <a:cubicBezTo>
                    <a:pt x="312" y="869"/>
                    <a:pt x="303" y="873"/>
                    <a:pt x="295" y="877"/>
                  </a:cubicBezTo>
                  <a:moveTo>
                    <a:pt x="292" y="879"/>
                  </a:moveTo>
                  <a:cubicBezTo>
                    <a:pt x="284" y="883"/>
                    <a:pt x="276" y="887"/>
                    <a:pt x="268" y="891"/>
                  </a:cubicBezTo>
                  <a:cubicBezTo>
                    <a:pt x="269" y="883"/>
                    <a:pt x="270" y="875"/>
                    <a:pt x="271" y="867"/>
                  </a:cubicBezTo>
                  <a:cubicBezTo>
                    <a:pt x="279" y="864"/>
                    <a:pt x="287" y="861"/>
                    <a:pt x="294" y="857"/>
                  </a:cubicBezTo>
                  <a:cubicBezTo>
                    <a:pt x="294" y="864"/>
                    <a:pt x="293" y="871"/>
                    <a:pt x="292" y="879"/>
                  </a:cubicBezTo>
                  <a:moveTo>
                    <a:pt x="264" y="892"/>
                  </a:moveTo>
                  <a:cubicBezTo>
                    <a:pt x="261" y="894"/>
                    <a:pt x="259" y="895"/>
                    <a:pt x="256" y="896"/>
                  </a:cubicBezTo>
                  <a:cubicBezTo>
                    <a:pt x="251" y="899"/>
                    <a:pt x="245" y="902"/>
                    <a:pt x="240" y="904"/>
                  </a:cubicBezTo>
                  <a:cubicBezTo>
                    <a:pt x="241" y="896"/>
                    <a:pt x="243" y="888"/>
                    <a:pt x="244" y="879"/>
                  </a:cubicBezTo>
                  <a:cubicBezTo>
                    <a:pt x="252" y="876"/>
                    <a:pt x="260" y="872"/>
                    <a:pt x="268" y="869"/>
                  </a:cubicBezTo>
                  <a:cubicBezTo>
                    <a:pt x="267" y="877"/>
                    <a:pt x="266" y="885"/>
                    <a:pt x="264" y="892"/>
                  </a:cubicBezTo>
                  <a:moveTo>
                    <a:pt x="236" y="906"/>
                  </a:moveTo>
                  <a:cubicBezTo>
                    <a:pt x="233" y="908"/>
                    <a:pt x="229" y="910"/>
                    <a:pt x="225" y="913"/>
                  </a:cubicBezTo>
                  <a:cubicBezTo>
                    <a:pt x="220" y="915"/>
                    <a:pt x="216" y="918"/>
                    <a:pt x="211" y="920"/>
                  </a:cubicBezTo>
                  <a:cubicBezTo>
                    <a:pt x="211" y="920"/>
                    <a:pt x="211" y="919"/>
                    <a:pt x="211" y="919"/>
                  </a:cubicBezTo>
                  <a:cubicBezTo>
                    <a:pt x="212" y="910"/>
                    <a:pt x="213" y="902"/>
                    <a:pt x="214" y="893"/>
                  </a:cubicBezTo>
                  <a:cubicBezTo>
                    <a:pt x="223" y="889"/>
                    <a:pt x="231" y="885"/>
                    <a:pt x="240" y="881"/>
                  </a:cubicBezTo>
                  <a:cubicBezTo>
                    <a:pt x="239" y="890"/>
                    <a:pt x="238" y="898"/>
                    <a:pt x="236" y="906"/>
                  </a:cubicBezTo>
                  <a:moveTo>
                    <a:pt x="208" y="914"/>
                  </a:moveTo>
                  <a:cubicBezTo>
                    <a:pt x="208" y="917"/>
                    <a:pt x="207" y="919"/>
                    <a:pt x="207" y="922"/>
                  </a:cubicBezTo>
                  <a:cubicBezTo>
                    <a:pt x="201" y="925"/>
                    <a:pt x="195" y="928"/>
                    <a:pt x="190" y="931"/>
                  </a:cubicBezTo>
                  <a:cubicBezTo>
                    <a:pt x="190" y="922"/>
                    <a:pt x="191" y="913"/>
                    <a:pt x="191" y="903"/>
                  </a:cubicBezTo>
                  <a:cubicBezTo>
                    <a:pt x="198" y="901"/>
                    <a:pt x="204" y="898"/>
                    <a:pt x="210" y="895"/>
                  </a:cubicBezTo>
                  <a:cubicBezTo>
                    <a:pt x="210" y="901"/>
                    <a:pt x="209" y="907"/>
                    <a:pt x="208" y="914"/>
                  </a:cubicBezTo>
                  <a:moveTo>
                    <a:pt x="186" y="932"/>
                  </a:moveTo>
                  <a:cubicBezTo>
                    <a:pt x="177" y="936"/>
                    <a:pt x="169" y="939"/>
                    <a:pt x="161" y="941"/>
                  </a:cubicBezTo>
                  <a:cubicBezTo>
                    <a:pt x="162" y="933"/>
                    <a:pt x="162" y="925"/>
                    <a:pt x="163" y="917"/>
                  </a:cubicBezTo>
                  <a:cubicBezTo>
                    <a:pt x="171" y="913"/>
                    <a:pt x="179" y="909"/>
                    <a:pt x="188" y="905"/>
                  </a:cubicBezTo>
                  <a:cubicBezTo>
                    <a:pt x="187" y="914"/>
                    <a:pt x="187" y="923"/>
                    <a:pt x="186" y="932"/>
                  </a:cubicBezTo>
                  <a:moveTo>
                    <a:pt x="140" y="868"/>
                  </a:moveTo>
                  <a:cubicBezTo>
                    <a:pt x="140" y="881"/>
                    <a:pt x="140" y="894"/>
                    <a:pt x="139" y="907"/>
                  </a:cubicBezTo>
                  <a:cubicBezTo>
                    <a:pt x="139" y="911"/>
                    <a:pt x="139" y="916"/>
                    <a:pt x="138" y="920"/>
                  </a:cubicBezTo>
                  <a:cubicBezTo>
                    <a:pt x="133" y="910"/>
                    <a:pt x="128" y="899"/>
                    <a:pt x="122" y="889"/>
                  </a:cubicBezTo>
                  <a:cubicBezTo>
                    <a:pt x="123" y="884"/>
                    <a:pt x="123" y="879"/>
                    <a:pt x="123" y="875"/>
                  </a:cubicBezTo>
                  <a:cubicBezTo>
                    <a:pt x="129" y="873"/>
                    <a:pt x="135" y="871"/>
                    <a:pt x="140" y="868"/>
                  </a:cubicBezTo>
                  <a:moveTo>
                    <a:pt x="123" y="864"/>
                  </a:moveTo>
                  <a:cubicBezTo>
                    <a:pt x="123" y="860"/>
                    <a:pt x="123" y="857"/>
                    <a:pt x="123" y="854"/>
                  </a:cubicBezTo>
                  <a:cubicBezTo>
                    <a:pt x="123" y="846"/>
                    <a:pt x="123" y="838"/>
                    <a:pt x="123" y="831"/>
                  </a:cubicBezTo>
                  <a:cubicBezTo>
                    <a:pt x="128" y="839"/>
                    <a:pt x="133" y="849"/>
                    <a:pt x="139" y="856"/>
                  </a:cubicBezTo>
                  <a:cubicBezTo>
                    <a:pt x="134" y="859"/>
                    <a:pt x="129" y="862"/>
                    <a:pt x="123" y="864"/>
                  </a:cubicBezTo>
                  <a:moveTo>
                    <a:pt x="120" y="883"/>
                  </a:moveTo>
                  <a:cubicBezTo>
                    <a:pt x="119" y="881"/>
                    <a:pt x="117" y="879"/>
                    <a:pt x="116" y="876"/>
                  </a:cubicBezTo>
                  <a:cubicBezTo>
                    <a:pt x="117" y="876"/>
                    <a:pt x="118" y="876"/>
                    <a:pt x="119" y="876"/>
                  </a:cubicBezTo>
                  <a:cubicBezTo>
                    <a:pt x="119" y="876"/>
                    <a:pt x="120" y="876"/>
                    <a:pt x="120" y="875"/>
                  </a:cubicBezTo>
                  <a:cubicBezTo>
                    <a:pt x="120" y="878"/>
                    <a:pt x="120" y="881"/>
                    <a:pt x="120" y="883"/>
                  </a:cubicBezTo>
                  <a:moveTo>
                    <a:pt x="94" y="915"/>
                  </a:moveTo>
                  <a:cubicBezTo>
                    <a:pt x="92" y="909"/>
                    <a:pt x="89" y="904"/>
                    <a:pt x="87" y="899"/>
                  </a:cubicBezTo>
                  <a:cubicBezTo>
                    <a:pt x="84" y="894"/>
                    <a:pt x="82" y="889"/>
                    <a:pt x="79" y="884"/>
                  </a:cubicBezTo>
                  <a:cubicBezTo>
                    <a:pt x="85" y="883"/>
                    <a:pt x="91" y="882"/>
                    <a:pt x="96" y="880"/>
                  </a:cubicBezTo>
                  <a:cubicBezTo>
                    <a:pt x="96" y="892"/>
                    <a:pt x="95" y="903"/>
                    <a:pt x="94" y="915"/>
                  </a:cubicBezTo>
                  <a:moveTo>
                    <a:pt x="68" y="979"/>
                  </a:moveTo>
                  <a:cubicBezTo>
                    <a:pt x="68" y="975"/>
                    <a:pt x="68" y="970"/>
                    <a:pt x="69" y="966"/>
                  </a:cubicBezTo>
                  <a:cubicBezTo>
                    <a:pt x="76" y="962"/>
                    <a:pt x="84" y="958"/>
                    <a:pt x="91" y="953"/>
                  </a:cubicBezTo>
                  <a:cubicBezTo>
                    <a:pt x="91" y="957"/>
                    <a:pt x="91" y="960"/>
                    <a:pt x="91" y="964"/>
                  </a:cubicBezTo>
                  <a:cubicBezTo>
                    <a:pt x="83" y="969"/>
                    <a:pt x="76" y="975"/>
                    <a:pt x="68" y="980"/>
                  </a:cubicBezTo>
                  <a:cubicBezTo>
                    <a:pt x="68" y="980"/>
                    <a:pt x="68" y="980"/>
                    <a:pt x="68" y="980"/>
                  </a:cubicBezTo>
                  <a:cubicBezTo>
                    <a:pt x="68" y="980"/>
                    <a:pt x="68" y="979"/>
                    <a:pt x="68" y="979"/>
                  </a:cubicBezTo>
                  <a:moveTo>
                    <a:pt x="67" y="990"/>
                  </a:moveTo>
                  <a:cubicBezTo>
                    <a:pt x="72" y="988"/>
                    <a:pt x="78" y="985"/>
                    <a:pt x="83" y="982"/>
                  </a:cubicBezTo>
                  <a:cubicBezTo>
                    <a:pt x="85" y="981"/>
                    <a:pt x="87" y="980"/>
                    <a:pt x="89" y="978"/>
                  </a:cubicBezTo>
                  <a:cubicBezTo>
                    <a:pt x="88" y="984"/>
                    <a:pt x="88" y="990"/>
                    <a:pt x="87" y="996"/>
                  </a:cubicBezTo>
                  <a:cubicBezTo>
                    <a:pt x="79" y="999"/>
                    <a:pt x="72" y="1003"/>
                    <a:pt x="65" y="1006"/>
                  </a:cubicBezTo>
                  <a:cubicBezTo>
                    <a:pt x="66" y="1001"/>
                    <a:pt x="66" y="996"/>
                    <a:pt x="67" y="990"/>
                  </a:cubicBezTo>
                  <a:moveTo>
                    <a:pt x="64" y="1015"/>
                  </a:moveTo>
                  <a:cubicBezTo>
                    <a:pt x="71" y="1011"/>
                    <a:pt x="78" y="1008"/>
                    <a:pt x="85" y="1005"/>
                  </a:cubicBezTo>
                  <a:cubicBezTo>
                    <a:pt x="85" y="1009"/>
                    <a:pt x="84" y="1014"/>
                    <a:pt x="83" y="1018"/>
                  </a:cubicBezTo>
                  <a:cubicBezTo>
                    <a:pt x="76" y="1022"/>
                    <a:pt x="69" y="1025"/>
                    <a:pt x="62" y="1029"/>
                  </a:cubicBezTo>
                  <a:cubicBezTo>
                    <a:pt x="62" y="1024"/>
                    <a:pt x="63" y="1019"/>
                    <a:pt x="64" y="1015"/>
                  </a:cubicBezTo>
                  <a:moveTo>
                    <a:pt x="60" y="1042"/>
                  </a:moveTo>
                  <a:cubicBezTo>
                    <a:pt x="60" y="1040"/>
                    <a:pt x="60" y="1038"/>
                    <a:pt x="61" y="1036"/>
                  </a:cubicBezTo>
                  <a:cubicBezTo>
                    <a:pt x="68" y="1032"/>
                    <a:pt x="75" y="1028"/>
                    <a:pt x="82" y="1025"/>
                  </a:cubicBezTo>
                  <a:cubicBezTo>
                    <a:pt x="81" y="1035"/>
                    <a:pt x="79" y="1045"/>
                    <a:pt x="77" y="1055"/>
                  </a:cubicBezTo>
                  <a:cubicBezTo>
                    <a:pt x="76" y="1056"/>
                    <a:pt x="76" y="1058"/>
                    <a:pt x="76" y="1059"/>
                  </a:cubicBezTo>
                  <a:cubicBezTo>
                    <a:pt x="75" y="1060"/>
                    <a:pt x="74" y="1060"/>
                    <a:pt x="73" y="1061"/>
                  </a:cubicBezTo>
                  <a:cubicBezTo>
                    <a:pt x="73" y="1061"/>
                    <a:pt x="73" y="1060"/>
                    <a:pt x="73" y="1060"/>
                  </a:cubicBezTo>
                  <a:cubicBezTo>
                    <a:pt x="72" y="1058"/>
                    <a:pt x="72" y="1056"/>
                    <a:pt x="71" y="1054"/>
                  </a:cubicBezTo>
                  <a:cubicBezTo>
                    <a:pt x="70" y="1053"/>
                    <a:pt x="69" y="1053"/>
                    <a:pt x="69" y="1054"/>
                  </a:cubicBezTo>
                  <a:cubicBezTo>
                    <a:pt x="70" y="1057"/>
                    <a:pt x="70" y="1060"/>
                    <a:pt x="70" y="1062"/>
                  </a:cubicBezTo>
                  <a:cubicBezTo>
                    <a:pt x="65" y="1065"/>
                    <a:pt x="60" y="1068"/>
                    <a:pt x="54" y="1070"/>
                  </a:cubicBezTo>
                  <a:cubicBezTo>
                    <a:pt x="60" y="1064"/>
                    <a:pt x="59" y="1049"/>
                    <a:pt x="60" y="1042"/>
                  </a:cubicBezTo>
                  <a:moveTo>
                    <a:pt x="80" y="1057"/>
                  </a:moveTo>
                  <a:cubicBezTo>
                    <a:pt x="81" y="1053"/>
                    <a:pt x="81" y="1049"/>
                    <a:pt x="82" y="1045"/>
                  </a:cubicBezTo>
                  <a:cubicBezTo>
                    <a:pt x="84" y="1038"/>
                    <a:pt x="85" y="1031"/>
                    <a:pt x="86" y="1023"/>
                  </a:cubicBezTo>
                  <a:cubicBezTo>
                    <a:pt x="93" y="1020"/>
                    <a:pt x="100" y="1017"/>
                    <a:pt x="108" y="1014"/>
                  </a:cubicBezTo>
                  <a:cubicBezTo>
                    <a:pt x="107" y="1020"/>
                    <a:pt x="106" y="1025"/>
                    <a:pt x="105" y="1030"/>
                  </a:cubicBezTo>
                  <a:cubicBezTo>
                    <a:pt x="105" y="1033"/>
                    <a:pt x="105" y="1036"/>
                    <a:pt x="104" y="1039"/>
                  </a:cubicBezTo>
                  <a:cubicBezTo>
                    <a:pt x="104" y="1037"/>
                    <a:pt x="103" y="1036"/>
                    <a:pt x="103" y="1034"/>
                  </a:cubicBezTo>
                  <a:cubicBezTo>
                    <a:pt x="102" y="1033"/>
                    <a:pt x="101" y="1033"/>
                    <a:pt x="101" y="1034"/>
                  </a:cubicBezTo>
                  <a:cubicBezTo>
                    <a:pt x="102" y="1037"/>
                    <a:pt x="102" y="1041"/>
                    <a:pt x="103" y="1044"/>
                  </a:cubicBezTo>
                  <a:cubicBezTo>
                    <a:pt x="97" y="1047"/>
                    <a:pt x="90" y="1051"/>
                    <a:pt x="84" y="1054"/>
                  </a:cubicBezTo>
                  <a:cubicBezTo>
                    <a:pt x="83" y="1055"/>
                    <a:pt x="82" y="1056"/>
                    <a:pt x="80" y="1057"/>
                  </a:cubicBezTo>
                  <a:moveTo>
                    <a:pt x="150" y="1022"/>
                  </a:moveTo>
                  <a:cubicBezTo>
                    <a:pt x="151" y="1014"/>
                    <a:pt x="152" y="1007"/>
                    <a:pt x="153" y="999"/>
                  </a:cubicBezTo>
                  <a:cubicBezTo>
                    <a:pt x="154" y="998"/>
                    <a:pt x="155" y="998"/>
                    <a:pt x="157" y="997"/>
                  </a:cubicBezTo>
                  <a:cubicBezTo>
                    <a:pt x="164" y="995"/>
                    <a:pt x="172" y="993"/>
                    <a:pt x="179" y="990"/>
                  </a:cubicBezTo>
                  <a:cubicBezTo>
                    <a:pt x="178" y="995"/>
                    <a:pt x="177" y="1000"/>
                    <a:pt x="179" y="1005"/>
                  </a:cubicBezTo>
                  <a:cubicBezTo>
                    <a:pt x="179" y="1007"/>
                    <a:pt x="181" y="1007"/>
                    <a:pt x="182" y="1006"/>
                  </a:cubicBezTo>
                  <a:cubicBezTo>
                    <a:pt x="184" y="1001"/>
                    <a:pt x="184" y="995"/>
                    <a:pt x="183" y="989"/>
                  </a:cubicBezTo>
                  <a:cubicBezTo>
                    <a:pt x="183" y="989"/>
                    <a:pt x="183" y="989"/>
                    <a:pt x="183" y="989"/>
                  </a:cubicBezTo>
                  <a:cubicBezTo>
                    <a:pt x="187" y="988"/>
                    <a:pt x="191" y="986"/>
                    <a:pt x="195" y="985"/>
                  </a:cubicBezTo>
                  <a:cubicBezTo>
                    <a:pt x="195" y="986"/>
                    <a:pt x="195" y="987"/>
                    <a:pt x="195" y="989"/>
                  </a:cubicBezTo>
                  <a:cubicBezTo>
                    <a:pt x="194" y="995"/>
                    <a:pt x="193" y="1000"/>
                    <a:pt x="191" y="1005"/>
                  </a:cubicBezTo>
                  <a:cubicBezTo>
                    <a:pt x="189" y="1000"/>
                    <a:pt x="189" y="995"/>
                    <a:pt x="189" y="990"/>
                  </a:cubicBezTo>
                  <a:cubicBezTo>
                    <a:pt x="189" y="989"/>
                    <a:pt x="187" y="989"/>
                    <a:pt x="187" y="990"/>
                  </a:cubicBezTo>
                  <a:cubicBezTo>
                    <a:pt x="187" y="997"/>
                    <a:pt x="187" y="1002"/>
                    <a:pt x="189" y="1009"/>
                  </a:cubicBezTo>
                  <a:cubicBezTo>
                    <a:pt x="186" y="1010"/>
                    <a:pt x="183" y="1011"/>
                    <a:pt x="180" y="1012"/>
                  </a:cubicBezTo>
                  <a:cubicBezTo>
                    <a:pt x="170" y="1015"/>
                    <a:pt x="160" y="1019"/>
                    <a:pt x="150" y="1022"/>
                  </a:cubicBezTo>
                  <a:moveTo>
                    <a:pt x="221" y="998"/>
                  </a:moveTo>
                  <a:cubicBezTo>
                    <a:pt x="223" y="994"/>
                    <a:pt x="224" y="989"/>
                    <a:pt x="225" y="985"/>
                  </a:cubicBezTo>
                  <a:cubicBezTo>
                    <a:pt x="226" y="981"/>
                    <a:pt x="226" y="978"/>
                    <a:pt x="227" y="974"/>
                  </a:cubicBezTo>
                  <a:cubicBezTo>
                    <a:pt x="234" y="972"/>
                    <a:pt x="240" y="970"/>
                    <a:pt x="247" y="967"/>
                  </a:cubicBezTo>
                  <a:cubicBezTo>
                    <a:pt x="246" y="971"/>
                    <a:pt x="245" y="976"/>
                    <a:pt x="243" y="980"/>
                  </a:cubicBezTo>
                  <a:cubicBezTo>
                    <a:pt x="242" y="984"/>
                    <a:pt x="241" y="988"/>
                    <a:pt x="240" y="991"/>
                  </a:cubicBezTo>
                  <a:cubicBezTo>
                    <a:pt x="239" y="987"/>
                    <a:pt x="239" y="983"/>
                    <a:pt x="239" y="978"/>
                  </a:cubicBezTo>
                  <a:cubicBezTo>
                    <a:pt x="239" y="977"/>
                    <a:pt x="237" y="977"/>
                    <a:pt x="237" y="978"/>
                  </a:cubicBezTo>
                  <a:cubicBezTo>
                    <a:pt x="237" y="983"/>
                    <a:pt x="237" y="988"/>
                    <a:pt x="237" y="993"/>
                  </a:cubicBezTo>
                  <a:cubicBezTo>
                    <a:pt x="232" y="995"/>
                    <a:pt x="227" y="997"/>
                    <a:pt x="221" y="998"/>
                  </a:cubicBezTo>
                  <a:moveTo>
                    <a:pt x="244" y="990"/>
                  </a:moveTo>
                  <a:cubicBezTo>
                    <a:pt x="245" y="985"/>
                    <a:pt x="247" y="980"/>
                    <a:pt x="249" y="975"/>
                  </a:cubicBezTo>
                  <a:cubicBezTo>
                    <a:pt x="250" y="972"/>
                    <a:pt x="250" y="969"/>
                    <a:pt x="251" y="966"/>
                  </a:cubicBezTo>
                  <a:cubicBezTo>
                    <a:pt x="260" y="962"/>
                    <a:pt x="268" y="959"/>
                    <a:pt x="277" y="955"/>
                  </a:cubicBezTo>
                  <a:cubicBezTo>
                    <a:pt x="276" y="959"/>
                    <a:pt x="275" y="963"/>
                    <a:pt x="275" y="966"/>
                  </a:cubicBezTo>
                  <a:cubicBezTo>
                    <a:pt x="274" y="970"/>
                    <a:pt x="273" y="974"/>
                    <a:pt x="272" y="978"/>
                  </a:cubicBezTo>
                  <a:cubicBezTo>
                    <a:pt x="272" y="978"/>
                    <a:pt x="271" y="978"/>
                    <a:pt x="271" y="978"/>
                  </a:cubicBezTo>
                  <a:cubicBezTo>
                    <a:pt x="270" y="975"/>
                    <a:pt x="269" y="971"/>
                    <a:pt x="269" y="968"/>
                  </a:cubicBezTo>
                  <a:cubicBezTo>
                    <a:pt x="268" y="967"/>
                    <a:pt x="267" y="967"/>
                    <a:pt x="267" y="968"/>
                  </a:cubicBezTo>
                  <a:cubicBezTo>
                    <a:pt x="268" y="972"/>
                    <a:pt x="268" y="975"/>
                    <a:pt x="269" y="979"/>
                  </a:cubicBezTo>
                  <a:cubicBezTo>
                    <a:pt x="266" y="980"/>
                    <a:pt x="263" y="982"/>
                    <a:pt x="260" y="983"/>
                  </a:cubicBezTo>
                  <a:cubicBezTo>
                    <a:pt x="255" y="986"/>
                    <a:pt x="249" y="988"/>
                    <a:pt x="244" y="990"/>
                  </a:cubicBezTo>
                  <a:moveTo>
                    <a:pt x="333" y="948"/>
                  </a:moveTo>
                  <a:cubicBezTo>
                    <a:pt x="334" y="942"/>
                    <a:pt x="335" y="937"/>
                    <a:pt x="336" y="932"/>
                  </a:cubicBezTo>
                  <a:cubicBezTo>
                    <a:pt x="336" y="930"/>
                    <a:pt x="336" y="928"/>
                    <a:pt x="337" y="926"/>
                  </a:cubicBezTo>
                  <a:cubicBezTo>
                    <a:pt x="345" y="921"/>
                    <a:pt x="354" y="917"/>
                    <a:pt x="363" y="912"/>
                  </a:cubicBezTo>
                  <a:cubicBezTo>
                    <a:pt x="361" y="920"/>
                    <a:pt x="360" y="927"/>
                    <a:pt x="358" y="934"/>
                  </a:cubicBezTo>
                  <a:cubicBezTo>
                    <a:pt x="350" y="939"/>
                    <a:pt x="341" y="943"/>
                    <a:pt x="333" y="948"/>
                  </a:cubicBezTo>
                  <a:moveTo>
                    <a:pt x="381" y="923"/>
                  </a:moveTo>
                  <a:cubicBezTo>
                    <a:pt x="381" y="921"/>
                    <a:pt x="382" y="919"/>
                    <a:pt x="382" y="917"/>
                  </a:cubicBezTo>
                  <a:cubicBezTo>
                    <a:pt x="383" y="911"/>
                    <a:pt x="385" y="905"/>
                    <a:pt x="387" y="899"/>
                  </a:cubicBezTo>
                  <a:cubicBezTo>
                    <a:pt x="390" y="897"/>
                    <a:pt x="393" y="896"/>
                    <a:pt x="396" y="894"/>
                  </a:cubicBezTo>
                  <a:cubicBezTo>
                    <a:pt x="395" y="901"/>
                    <a:pt x="395" y="909"/>
                    <a:pt x="394" y="916"/>
                  </a:cubicBezTo>
                  <a:cubicBezTo>
                    <a:pt x="391" y="918"/>
                    <a:pt x="388" y="919"/>
                    <a:pt x="384" y="921"/>
                  </a:cubicBezTo>
                  <a:cubicBezTo>
                    <a:pt x="383" y="922"/>
                    <a:pt x="382" y="922"/>
                    <a:pt x="381" y="923"/>
                  </a:cubicBezTo>
                  <a:moveTo>
                    <a:pt x="431" y="896"/>
                  </a:moveTo>
                  <a:cubicBezTo>
                    <a:pt x="425" y="904"/>
                    <a:pt x="417" y="911"/>
                    <a:pt x="406" y="912"/>
                  </a:cubicBezTo>
                  <a:cubicBezTo>
                    <a:pt x="403" y="913"/>
                    <a:pt x="400" y="914"/>
                    <a:pt x="397" y="915"/>
                  </a:cubicBezTo>
                  <a:cubicBezTo>
                    <a:pt x="398" y="907"/>
                    <a:pt x="399" y="900"/>
                    <a:pt x="400" y="892"/>
                  </a:cubicBezTo>
                  <a:cubicBezTo>
                    <a:pt x="403" y="890"/>
                    <a:pt x="407" y="888"/>
                    <a:pt x="411" y="886"/>
                  </a:cubicBezTo>
                  <a:cubicBezTo>
                    <a:pt x="415" y="884"/>
                    <a:pt x="420" y="881"/>
                    <a:pt x="425" y="879"/>
                  </a:cubicBezTo>
                  <a:cubicBezTo>
                    <a:pt x="427" y="885"/>
                    <a:pt x="429" y="890"/>
                    <a:pt x="431" y="896"/>
                  </a:cubicBezTo>
                  <a:moveTo>
                    <a:pt x="411" y="858"/>
                  </a:moveTo>
                  <a:cubicBezTo>
                    <a:pt x="415" y="862"/>
                    <a:pt x="418" y="867"/>
                    <a:pt x="422" y="873"/>
                  </a:cubicBezTo>
                  <a:cubicBezTo>
                    <a:pt x="415" y="875"/>
                    <a:pt x="407" y="877"/>
                    <a:pt x="400" y="881"/>
                  </a:cubicBezTo>
                  <a:cubicBezTo>
                    <a:pt x="400" y="875"/>
                    <a:pt x="400" y="870"/>
                    <a:pt x="400" y="864"/>
                  </a:cubicBezTo>
                  <a:cubicBezTo>
                    <a:pt x="404" y="862"/>
                    <a:pt x="408" y="860"/>
                    <a:pt x="411" y="858"/>
                  </a:cubicBezTo>
                  <a:moveTo>
                    <a:pt x="406" y="848"/>
                  </a:moveTo>
                  <a:cubicBezTo>
                    <a:pt x="403" y="852"/>
                    <a:pt x="402" y="854"/>
                    <a:pt x="401" y="855"/>
                  </a:cubicBezTo>
                  <a:cubicBezTo>
                    <a:pt x="400" y="855"/>
                    <a:pt x="400" y="855"/>
                    <a:pt x="400" y="856"/>
                  </a:cubicBezTo>
                  <a:cubicBezTo>
                    <a:pt x="400" y="853"/>
                    <a:pt x="400" y="851"/>
                    <a:pt x="400" y="849"/>
                  </a:cubicBezTo>
                  <a:cubicBezTo>
                    <a:pt x="401" y="849"/>
                    <a:pt x="403" y="849"/>
                    <a:pt x="406" y="848"/>
                  </a:cubicBezTo>
                  <a:moveTo>
                    <a:pt x="201" y="675"/>
                  </a:moveTo>
                  <a:cubicBezTo>
                    <a:pt x="205" y="665"/>
                    <a:pt x="208" y="654"/>
                    <a:pt x="214" y="647"/>
                  </a:cubicBezTo>
                  <a:cubicBezTo>
                    <a:pt x="226" y="633"/>
                    <a:pt x="240" y="621"/>
                    <a:pt x="256" y="606"/>
                  </a:cubicBezTo>
                  <a:cubicBezTo>
                    <a:pt x="256" y="612"/>
                    <a:pt x="257" y="614"/>
                    <a:pt x="256" y="615"/>
                  </a:cubicBezTo>
                  <a:cubicBezTo>
                    <a:pt x="250" y="622"/>
                    <a:pt x="244" y="629"/>
                    <a:pt x="239" y="636"/>
                  </a:cubicBezTo>
                  <a:cubicBezTo>
                    <a:pt x="232" y="645"/>
                    <a:pt x="225" y="654"/>
                    <a:pt x="218" y="663"/>
                  </a:cubicBezTo>
                  <a:cubicBezTo>
                    <a:pt x="213" y="670"/>
                    <a:pt x="214" y="674"/>
                    <a:pt x="219" y="680"/>
                  </a:cubicBezTo>
                  <a:cubicBezTo>
                    <a:pt x="224" y="686"/>
                    <a:pt x="230" y="691"/>
                    <a:pt x="238" y="687"/>
                  </a:cubicBezTo>
                  <a:cubicBezTo>
                    <a:pt x="252" y="681"/>
                    <a:pt x="264" y="672"/>
                    <a:pt x="272" y="660"/>
                  </a:cubicBezTo>
                  <a:cubicBezTo>
                    <a:pt x="287" y="640"/>
                    <a:pt x="302" y="619"/>
                    <a:pt x="315" y="597"/>
                  </a:cubicBezTo>
                  <a:cubicBezTo>
                    <a:pt x="321" y="588"/>
                    <a:pt x="326" y="577"/>
                    <a:pt x="330" y="567"/>
                  </a:cubicBezTo>
                  <a:cubicBezTo>
                    <a:pt x="333" y="557"/>
                    <a:pt x="322" y="536"/>
                    <a:pt x="312" y="533"/>
                  </a:cubicBezTo>
                  <a:cubicBezTo>
                    <a:pt x="309" y="532"/>
                    <a:pt x="305" y="532"/>
                    <a:pt x="302" y="534"/>
                  </a:cubicBezTo>
                  <a:cubicBezTo>
                    <a:pt x="296" y="537"/>
                    <a:pt x="290" y="542"/>
                    <a:pt x="284" y="546"/>
                  </a:cubicBezTo>
                  <a:cubicBezTo>
                    <a:pt x="281" y="542"/>
                    <a:pt x="279" y="539"/>
                    <a:pt x="285" y="536"/>
                  </a:cubicBezTo>
                  <a:cubicBezTo>
                    <a:pt x="290" y="533"/>
                    <a:pt x="294" y="530"/>
                    <a:pt x="299" y="526"/>
                  </a:cubicBezTo>
                  <a:cubicBezTo>
                    <a:pt x="312" y="517"/>
                    <a:pt x="325" y="520"/>
                    <a:pt x="332" y="535"/>
                  </a:cubicBezTo>
                  <a:cubicBezTo>
                    <a:pt x="338" y="545"/>
                    <a:pt x="340" y="555"/>
                    <a:pt x="338" y="566"/>
                  </a:cubicBezTo>
                  <a:cubicBezTo>
                    <a:pt x="336" y="581"/>
                    <a:pt x="333" y="597"/>
                    <a:pt x="327" y="611"/>
                  </a:cubicBezTo>
                  <a:cubicBezTo>
                    <a:pt x="322" y="623"/>
                    <a:pt x="312" y="633"/>
                    <a:pt x="303" y="643"/>
                  </a:cubicBezTo>
                  <a:cubicBezTo>
                    <a:pt x="289" y="657"/>
                    <a:pt x="275" y="670"/>
                    <a:pt x="261" y="683"/>
                  </a:cubicBezTo>
                  <a:cubicBezTo>
                    <a:pt x="255" y="689"/>
                    <a:pt x="248" y="695"/>
                    <a:pt x="241" y="699"/>
                  </a:cubicBezTo>
                  <a:cubicBezTo>
                    <a:pt x="224" y="709"/>
                    <a:pt x="208" y="700"/>
                    <a:pt x="201" y="682"/>
                  </a:cubicBezTo>
                  <a:cubicBezTo>
                    <a:pt x="200" y="680"/>
                    <a:pt x="200" y="677"/>
                    <a:pt x="201" y="675"/>
                  </a:cubicBezTo>
                  <a:moveTo>
                    <a:pt x="310" y="543"/>
                  </a:moveTo>
                  <a:cubicBezTo>
                    <a:pt x="320" y="553"/>
                    <a:pt x="323" y="562"/>
                    <a:pt x="316" y="574"/>
                  </a:cubicBezTo>
                  <a:cubicBezTo>
                    <a:pt x="313" y="581"/>
                    <a:pt x="309" y="587"/>
                    <a:pt x="306" y="594"/>
                  </a:cubicBezTo>
                  <a:cubicBezTo>
                    <a:pt x="291" y="572"/>
                    <a:pt x="288" y="563"/>
                    <a:pt x="310" y="543"/>
                  </a:cubicBezTo>
                  <a:moveTo>
                    <a:pt x="224" y="734"/>
                  </a:moveTo>
                  <a:cubicBezTo>
                    <a:pt x="221" y="727"/>
                    <a:pt x="217" y="720"/>
                    <a:pt x="214" y="712"/>
                  </a:cubicBezTo>
                  <a:cubicBezTo>
                    <a:pt x="224" y="715"/>
                    <a:pt x="234" y="715"/>
                    <a:pt x="244" y="709"/>
                  </a:cubicBezTo>
                  <a:cubicBezTo>
                    <a:pt x="254" y="703"/>
                    <a:pt x="264" y="696"/>
                    <a:pt x="271" y="687"/>
                  </a:cubicBezTo>
                  <a:cubicBezTo>
                    <a:pt x="281" y="676"/>
                    <a:pt x="292" y="666"/>
                    <a:pt x="302" y="656"/>
                  </a:cubicBezTo>
                  <a:cubicBezTo>
                    <a:pt x="306" y="653"/>
                    <a:pt x="310" y="650"/>
                    <a:pt x="315" y="646"/>
                  </a:cubicBezTo>
                  <a:cubicBezTo>
                    <a:pt x="317" y="652"/>
                    <a:pt x="319" y="657"/>
                    <a:pt x="320" y="662"/>
                  </a:cubicBezTo>
                  <a:cubicBezTo>
                    <a:pt x="328" y="697"/>
                    <a:pt x="343" y="730"/>
                    <a:pt x="359" y="762"/>
                  </a:cubicBezTo>
                  <a:cubicBezTo>
                    <a:pt x="370" y="784"/>
                    <a:pt x="377" y="810"/>
                    <a:pt x="403" y="822"/>
                  </a:cubicBezTo>
                  <a:cubicBezTo>
                    <a:pt x="400" y="829"/>
                    <a:pt x="397" y="833"/>
                    <a:pt x="391" y="836"/>
                  </a:cubicBezTo>
                  <a:cubicBezTo>
                    <a:pt x="384" y="838"/>
                    <a:pt x="378" y="841"/>
                    <a:pt x="372" y="844"/>
                  </a:cubicBezTo>
                  <a:cubicBezTo>
                    <a:pt x="372" y="843"/>
                    <a:pt x="372" y="841"/>
                    <a:pt x="372" y="840"/>
                  </a:cubicBezTo>
                  <a:cubicBezTo>
                    <a:pt x="372" y="838"/>
                    <a:pt x="368" y="838"/>
                    <a:pt x="368" y="840"/>
                  </a:cubicBezTo>
                  <a:cubicBezTo>
                    <a:pt x="368" y="842"/>
                    <a:pt x="368" y="843"/>
                    <a:pt x="368" y="845"/>
                  </a:cubicBezTo>
                  <a:cubicBezTo>
                    <a:pt x="365" y="846"/>
                    <a:pt x="363" y="848"/>
                    <a:pt x="360" y="849"/>
                  </a:cubicBezTo>
                  <a:cubicBezTo>
                    <a:pt x="356" y="850"/>
                    <a:pt x="353" y="851"/>
                    <a:pt x="349" y="853"/>
                  </a:cubicBezTo>
                  <a:cubicBezTo>
                    <a:pt x="349" y="842"/>
                    <a:pt x="346" y="830"/>
                    <a:pt x="351" y="821"/>
                  </a:cubicBezTo>
                  <a:cubicBezTo>
                    <a:pt x="352" y="819"/>
                    <a:pt x="350" y="818"/>
                    <a:pt x="349" y="819"/>
                  </a:cubicBezTo>
                  <a:cubicBezTo>
                    <a:pt x="345" y="827"/>
                    <a:pt x="346" y="836"/>
                    <a:pt x="346" y="844"/>
                  </a:cubicBezTo>
                  <a:cubicBezTo>
                    <a:pt x="347" y="847"/>
                    <a:pt x="346" y="850"/>
                    <a:pt x="346" y="854"/>
                  </a:cubicBezTo>
                  <a:cubicBezTo>
                    <a:pt x="341" y="856"/>
                    <a:pt x="335" y="858"/>
                    <a:pt x="329" y="860"/>
                  </a:cubicBezTo>
                  <a:cubicBezTo>
                    <a:pt x="327" y="861"/>
                    <a:pt x="325" y="862"/>
                    <a:pt x="323" y="863"/>
                  </a:cubicBezTo>
                  <a:cubicBezTo>
                    <a:pt x="324" y="855"/>
                    <a:pt x="325" y="847"/>
                    <a:pt x="325" y="839"/>
                  </a:cubicBezTo>
                  <a:cubicBezTo>
                    <a:pt x="329" y="836"/>
                    <a:pt x="333" y="832"/>
                    <a:pt x="337" y="827"/>
                  </a:cubicBezTo>
                  <a:cubicBezTo>
                    <a:pt x="335" y="827"/>
                    <a:pt x="333" y="828"/>
                    <a:pt x="332" y="829"/>
                  </a:cubicBezTo>
                  <a:cubicBezTo>
                    <a:pt x="329" y="830"/>
                    <a:pt x="327" y="831"/>
                    <a:pt x="325" y="832"/>
                  </a:cubicBezTo>
                  <a:cubicBezTo>
                    <a:pt x="325" y="826"/>
                    <a:pt x="325" y="820"/>
                    <a:pt x="325" y="814"/>
                  </a:cubicBezTo>
                  <a:cubicBezTo>
                    <a:pt x="325" y="813"/>
                    <a:pt x="323" y="813"/>
                    <a:pt x="323" y="814"/>
                  </a:cubicBezTo>
                  <a:cubicBezTo>
                    <a:pt x="323" y="820"/>
                    <a:pt x="323" y="827"/>
                    <a:pt x="323" y="833"/>
                  </a:cubicBezTo>
                  <a:cubicBezTo>
                    <a:pt x="314" y="838"/>
                    <a:pt x="306" y="842"/>
                    <a:pt x="298" y="846"/>
                  </a:cubicBezTo>
                  <a:cubicBezTo>
                    <a:pt x="299" y="831"/>
                    <a:pt x="299" y="817"/>
                    <a:pt x="299" y="802"/>
                  </a:cubicBezTo>
                  <a:cubicBezTo>
                    <a:pt x="299" y="801"/>
                    <a:pt x="297" y="801"/>
                    <a:pt x="297" y="802"/>
                  </a:cubicBezTo>
                  <a:cubicBezTo>
                    <a:pt x="297" y="817"/>
                    <a:pt x="296" y="832"/>
                    <a:pt x="295" y="847"/>
                  </a:cubicBezTo>
                  <a:cubicBezTo>
                    <a:pt x="291" y="849"/>
                    <a:pt x="288" y="851"/>
                    <a:pt x="284" y="853"/>
                  </a:cubicBezTo>
                  <a:cubicBezTo>
                    <a:pt x="280" y="854"/>
                    <a:pt x="276" y="856"/>
                    <a:pt x="272" y="858"/>
                  </a:cubicBezTo>
                  <a:cubicBezTo>
                    <a:pt x="274" y="838"/>
                    <a:pt x="275" y="819"/>
                    <a:pt x="275" y="800"/>
                  </a:cubicBezTo>
                  <a:cubicBezTo>
                    <a:pt x="275" y="798"/>
                    <a:pt x="273" y="798"/>
                    <a:pt x="273" y="800"/>
                  </a:cubicBezTo>
                  <a:cubicBezTo>
                    <a:pt x="273" y="820"/>
                    <a:pt x="271" y="839"/>
                    <a:pt x="269" y="859"/>
                  </a:cubicBezTo>
                  <a:cubicBezTo>
                    <a:pt x="261" y="862"/>
                    <a:pt x="253" y="865"/>
                    <a:pt x="246" y="869"/>
                  </a:cubicBezTo>
                  <a:cubicBezTo>
                    <a:pt x="249" y="846"/>
                    <a:pt x="251" y="824"/>
                    <a:pt x="251" y="802"/>
                  </a:cubicBezTo>
                  <a:cubicBezTo>
                    <a:pt x="251" y="800"/>
                    <a:pt x="249" y="800"/>
                    <a:pt x="249" y="802"/>
                  </a:cubicBezTo>
                  <a:cubicBezTo>
                    <a:pt x="249" y="821"/>
                    <a:pt x="246" y="840"/>
                    <a:pt x="243" y="860"/>
                  </a:cubicBezTo>
                  <a:cubicBezTo>
                    <a:pt x="243" y="863"/>
                    <a:pt x="242" y="867"/>
                    <a:pt x="242" y="870"/>
                  </a:cubicBezTo>
                  <a:cubicBezTo>
                    <a:pt x="234" y="873"/>
                    <a:pt x="226" y="877"/>
                    <a:pt x="219" y="880"/>
                  </a:cubicBezTo>
                  <a:cubicBezTo>
                    <a:pt x="217" y="881"/>
                    <a:pt x="216" y="882"/>
                    <a:pt x="215" y="882"/>
                  </a:cubicBezTo>
                  <a:cubicBezTo>
                    <a:pt x="217" y="857"/>
                    <a:pt x="217" y="832"/>
                    <a:pt x="213" y="808"/>
                  </a:cubicBezTo>
                  <a:cubicBezTo>
                    <a:pt x="213" y="806"/>
                    <a:pt x="210" y="807"/>
                    <a:pt x="211" y="808"/>
                  </a:cubicBezTo>
                  <a:cubicBezTo>
                    <a:pt x="214" y="833"/>
                    <a:pt x="214" y="859"/>
                    <a:pt x="211" y="884"/>
                  </a:cubicBezTo>
                  <a:cubicBezTo>
                    <a:pt x="205" y="887"/>
                    <a:pt x="198" y="890"/>
                    <a:pt x="192" y="893"/>
                  </a:cubicBezTo>
                  <a:cubicBezTo>
                    <a:pt x="192" y="893"/>
                    <a:pt x="192" y="893"/>
                    <a:pt x="192" y="892"/>
                  </a:cubicBezTo>
                  <a:cubicBezTo>
                    <a:pt x="193" y="872"/>
                    <a:pt x="195" y="853"/>
                    <a:pt x="195" y="833"/>
                  </a:cubicBezTo>
                  <a:cubicBezTo>
                    <a:pt x="196" y="827"/>
                    <a:pt x="196" y="820"/>
                    <a:pt x="196" y="813"/>
                  </a:cubicBezTo>
                  <a:cubicBezTo>
                    <a:pt x="203" y="808"/>
                    <a:pt x="211" y="806"/>
                    <a:pt x="220" y="805"/>
                  </a:cubicBezTo>
                  <a:cubicBezTo>
                    <a:pt x="224" y="805"/>
                    <a:pt x="228" y="805"/>
                    <a:pt x="232" y="804"/>
                  </a:cubicBezTo>
                  <a:cubicBezTo>
                    <a:pt x="233" y="806"/>
                    <a:pt x="234" y="808"/>
                    <a:pt x="235" y="810"/>
                  </a:cubicBezTo>
                  <a:cubicBezTo>
                    <a:pt x="236" y="811"/>
                    <a:pt x="237" y="811"/>
                    <a:pt x="237" y="810"/>
                  </a:cubicBezTo>
                  <a:cubicBezTo>
                    <a:pt x="236" y="808"/>
                    <a:pt x="235" y="806"/>
                    <a:pt x="234" y="804"/>
                  </a:cubicBezTo>
                  <a:cubicBezTo>
                    <a:pt x="236" y="804"/>
                    <a:pt x="237" y="803"/>
                    <a:pt x="239" y="803"/>
                  </a:cubicBezTo>
                  <a:cubicBezTo>
                    <a:pt x="251" y="799"/>
                    <a:pt x="260" y="792"/>
                    <a:pt x="260" y="777"/>
                  </a:cubicBezTo>
                  <a:cubicBezTo>
                    <a:pt x="255" y="781"/>
                    <a:pt x="250" y="786"/>
                    <a:pt x="245" y="790"/>
                  </a:cubicBezTo>
                  <a:cubicBezTo>
                    <a:pt x="244" y="790"/>
                    <a:pt x="243" y="791"/>
                    <a:pt x="242" y="791"/>
                  </a:cubicBezTo>
                  <a:cubicBezTo>
                    <a:pt x="241" y="781"/>
                    <a:pt x="237" y="772"/>
                    <a:pt x="234" y="763"/>
                  </a:cubicBezTo>
                  <a:cubicBezTo>
                    <a:pt x="234" y="761"/>
                    <a:pt x="233" y="760"/>
                    <a:pt x="233" y="759"/>
                  </a:cubicBezTo>
                  <a:cubicBezTo>
                    <a:pt x="240" y="757"/>
                    <a:pt x="248" y="756"/>
                    <a:pt x="255" y="753"/>
                  </a:cubicBezTo>
                  <a:cubicBezTo>
                    <a:pt x="264" y="749"/>
                    <a:pt x="268" y="741"/>
                    <a:pt x="267" y="731"/>
                  </a:cubicBezTo>
                  <a:cubicBezTo>
                    <a:pt x="266" y="731"/>
                    <a:pt x="264" y="731"/>
                    <a:pt x="264" y="732"/>
                  </a:cubicBezTo>
                  <a:cubicBezTo>
                    <a:pt x="254" y="742"/>
                    <a:pt x="242" y="746"/>
                    <a:pt x="230" y="749"/>
                  </a:cubicBezTo>
                  <a:cubicBezTo>
                    <a:pt x="228" y="744"/>
                    <a:pt x="226" y="739"/>
                    <a:pt x="224" y="734"/>
                  </a:cubicBezTo>
                  <a:moveTo>
                    <a:pt x="231" y="760"/>
                  </a:moveTo>
                  <a:cubicBezTo>
                    <a:pt x="234" y="770"/>
                    <a:pt x="238" y="781"/>
                    <a:pt x="241" y="792"/>
                  </a:cubicBezTo>
                  <a:cubicBezTo>
                    <a:pt x="238" y="794"/>
                    <a:pt x="234" y="795"/>
                    <a:pt x="231" y="796"/>
                  </a:cubicBezTo>
                  <a:cubicBezTo>
                    <a:pt x="228" y="791"/>
                    <a:pt x="226" y="786"/>
                    <a:pt x="224" y="782"/>
                  </a:cubicBezTo>
                  <a:cubicBezTo>
                    <a:pt x="222" y="777"/>
                    <a:pt x="218" y="773"/>
                    <a:pt x="216" y="768"/>
                  </a:cubicBezTo>
                  <a:cubicBezTo>
                    <a:pt x="216" y="766"/>
                    <a:pt x="215" y="765"/>
                    <a:pt x="215" y="763"/>
                  </a:cubicBezTo>
                  <a:cubicBezTo>
                    <a:pt x="220" y="762"/>
                    <a:pt x="225" y="761"/>
                    <a:pt x="231" y="760"/>
                  </a:cubicBezTo>
                  <a:moveTo>
                    <a:pt x="179" y="771"/>
                  </a:moveTo>
                  <a:cubicBezTo>
                    <a:pt x="190" y="769"/>
                    <a:pt x="201" y="766"/>
                    <a:pt x="212" y="764"/>
                  </a:cubicBezTo>
                  <a:cubicBezTo>
                    <a:pt x="216" y="775"/>
                    <a:pt x="221" y="786"/>
                    <a:pt x="227" y="796"/>
                  </a:cubicBezTo>
                  <a:cubicBezTo>
                    <a:pt x="223" y="796"/>
                    <a:pt x="219" y="797"/>
                    <a:pt x="215" y="797"/>
                  </a:cubicBezTo>
                  <a:cubicBezTo>
                    <a:pt x="208" y="798"/>
                    <a:pt x="202" y="799"/>
                    <a:pt x="196" y="802"/>
                  </a:cubicBezTo>
                  <a:cubicBezTo>
                    <a:pt x="196" y="795"/>
                    <a:pt x="195" y="788"/>
                    <a:pt x="193" y="782"/>
                  </a:cubicBezTo>
                  <a:cubicBezTo>
                    <a:pt x="193" y="780"/>
                    <a:pt x="190" y="781"/>
                    <a:pt x="191" y="782"/>
                  </a:cubicBezTo>
                  <a:cubicBezTo>
                    <a:pt x="193" y="789"/>
                    <a:pt x="193" y="796"/>
                    <a:pt x="194" y="804"/>
                  </a:cubicBezTo>
                  <a:cubicBezTo>
                    <a:pt x="193" y="804"/>
                    <a:pt x="192" y="805"/>
                    <a:pt x="191" y="805"/>
                  </a:cubicBezTo>
                  <a:cubicBezTo>
                    <a:pt x="186" y="794"/>
                    <a:pt x="181" y="783"/>
                    <a:pt x="176" y="772"/>
                  </a:cubicBezTo>
                  <a:cubicBezTo>
                    <a:pt x="177" y="772"/>
                    <a:pt x="178" y="771"/>
                    <a:pt x="179" y="771"/>
                  </a:cubicBezTo>
                  <a:moveTo>
                    <a:pt x="177" y="782"/>
                  </a:moveTo>
                  <a:cubicBezTo>
                    <a:pt x="179" y="787"/>
                    <a:pt x="182" y="791"/>
                    <a:pt x="184" y="796"/>
                  </a:cubicBezTo>
                  <a:cubicBezTo>
                    <a:pt x="185" y="799"/>
                    <a:pt x="187" y="805"/>
                    <a:pt x="189" y="807"/>
                  </a:cubicBezTo>
                  <a:cubicBezTo>
                    <a:pt x="187" y="809"/>
                    <a:pt x="184" y="812"/>
                    <a:pt x="182" y="815"/>
                  </a:cubicBezTo>
                  <a:cubicBezTo>
                    <a:pt x="178" y="820"/>
                    <a:pt x="173" y="824"/>
                    <a:pt x="169" y="829"/>
                  </a:cubicBezTo>
                  <a:cubicBezTo>
                    <a:pt x="170" y="822"/>
                    <a:pt x="170" y="815"/>
                    <a:pt x="170" y="808"/>
                  </a:cubicBezTo>
                  <a:cubicBezTo>
                    <a:pt x="171" y="811"/>
                    <a:pt x="172" y="815"/>
                    <a:pt x="173" y="818"/>
                  </a:cubicBezTo>
                  <a:cubicBezTo>
                    <a:pt x="174" y="819"/>
                    <a:pt x="175" y="819"/>
                    <a:pt x="175" y="818"/>
                  </a:cubicBezTo>
                  <a:cubicBezTo>
                    <a:pt x="174" y="812"/>
                    <a:pt x="172" y="806"/>
                    <a:pt x="170" y="801"/>
                  </a:cubicBezTo>
                  <a:cubicBezTo>
                    <a:pt x="170" y="792"/>
                    <a:pt x="170" y="783"/>
                    <a:pt x="169" y="775"/>
                  </a:cubicBezTo>
                  <a:cubicBezTo>
                    <a:pt x="170" y="774"/>
                    <a:pt x="171" y="774"/>
                    <a:pt x="173" y="773"/>
                  </a:cubicBezTo>
                  <a:cubicBezTo>
                    <a:pt x="174" y="776"/>
                    <a:pt x="175" y="779"/>
                    <a:pt x="177" y="782"/>
                  </a:cubicBezTo>
                  <a:moveTo>
                    <a:pt x="167" y="776"/>
                  </a:moveTo>
                  <a:cubicBezTo>
                    <a:pt x="167" y="782"/>
                    <a:pt x="167" y="787"/>
                    <a:pt x="167" y="793"/>
                  </a:cubicBezTo>
                  <a:cubicBezTo>
                    <a:pt x="165" y="789"/>
                    <a:pt x="163" y="785"/>
                    <a:pt x="162" y="781"/>
                  </a:cubicBezTo>
                  <a:cubicBezTo>
                    <a:pt x="162" y="780"/>
                    <a:pt x="162" y="780"/>
                    <a:pt x="162" y="780"/>
                  </a:cubicBezTo>
                  <a:cubicBezTo>
                    <a:pt x="163" y="779"/>
                    <a:pt x="165" y="777"/>
                    <a:pt x="167" y="776"/>
                  </a:cubicBezTo>
                  <a:moveTo>
                    <a:pt x="155" y="789"/>
                  </a:moveTo>
                  <a:cubicBezTo>
                    <a:pt x="156" y="786"/>
                    <a:pt x="158" y="784"/>
                    <a:pt x="159" y="783"/>
                  </a:cubicBezTo>
                  <a:cubicBezTo>
                    <a:pt x="159" y="783"/>
                    <a:pt x="159" y="783"/>
                    <a:pt x="159" y="783"/>
                  </a:cubicBezTo>
                  <a:cubicBezTo>
                    <a:pt x="161" y="789"/>
                    <a:pt x="164" y="795"/>
                    <a:pt x="167" y="801"/>
                  </a:cubicBezTo>
                  <a:cubicBezTo>
                    <a:pt x="167" y="810"/>
                    <a:pt x="167" y="819"/>
                    <a:pt x="166" y="829"/>
                  </a:cubicBezTo>
                  <a:cubicBezTo>
                    <a:pt x="161" y="818"/>
                    <a:pt x="156" y="807"/>
                    <a:pt x="150" y="796"/>
                  </a:cubicBezTo>
                  <a:cubicBezTo>
                    <a:pt x="152" y="794"/>
                    <a:pt x="153" y="791"/>
                    <a:pt x="155" y="789"/>
                  </a:cubicBezTo>
                  <a:moveTo>
                    <a:pt x="141" y="784"/>
                  </a:moveTo>
                  <a:cubicBezTo>
                    <a:pt x="141" y="785"/>
                    <a:pt x="142" y="787"/>
                    <a:pt x="143" y="788"/>
                  </a:cubicBezTo>
                  <a:cubicBezTo>
                    <a:pt x="143" y="789"/>
                    <a:pt x="142" y="789"/>
                    <a:pt x="142" y="789"/>
                  </a:cubicBezTo>
                  <a:cubicBezTo>
                    <a:pt x="142" y="788"/>
                    <a:pt x="141" y="786"/>
                    <a:pt x="141" y="784"/>
                  </a:cubicBezTo>
                  <a:moveTo>
                    <a:pt x="141" y="807"/>
                  </a:moveTo>
                  <a:cubicBezTo>
                    <a:pt x="141" y="807"/>
                    <a:pt x="141" y="807"/>
                    <a:pt x="141" y="808"/>
                  </a:cubicBezTo>
                  <a:cubicBezTo>
                    <a:pt x="141" y="818"/>
                    <a:pt x="141" y="829"/>
                    <a:pt x="141" y="840"/>
                  </a:cubicBezTo>
                  <a:cubicBezTo>
                    <a:pt x="141" y="844"/>
                    <a:pt x="141" y="848"/>
                    <a:pt x="140" y="852"/>
                  </a:cubicBezTo>
                  <a:cubicBezTo>
                    <a:pt x="138" y="847"/>
                    <a:pt x="135" y="843"/>
                    <a:pt x="133" y="839"/>
                  </a:cubicBezTo>
                  <a:cubicBezTo>
                    <a:pt x="129" y="833"/>
                    <a:pt x="126" y="828"/>
                    <a:pt x="123" y="822"/>
                  </a:cubicBezTo>
                  <a:cubicBezTo>
                    <a:pt x="123" y="820"/>
                    <a:pt x="123" y="818"/>
                    <a:pt x="123" y="816"/>
                  </a:cubicBezTo>
                  <a:cubicBezTo>
                    <a:pt x="130" y="815"/>
                    <a:pt x="136" y="812"/>
                    <a:pt x="141" y="807"/>
                  </a:cubicBezTo>
                  <a:moveTo>
                    <a:pt x="121" y="817"/>
                  </a:moveTo>
                  <a:cubicBezTo>
                    <a:pt x="121" y="817"/>
                    <a:pt x="121" y="817"/>
                    <a:pt x="121" y="817"/>
                  </a:cubicBezTo>
                  <a:cubicBezTo>
                    <a:pt x="121" y="817"/>
                    <a:pt x="121" y="817"/>
                    <a:pt x="121" y="817"/>
                  </a:cubicBezTo>
                  <a:cubicBezTo>
                    <a:pt x="121" y="817"/>
                    <a:pt x="121" y="817"/>
                    <a:pt x="121" y="817"/>
                  </a:cubicBezTo>
                  <a:moveTo>
                    <a:pt x="117" y="817"/>
                  </a:moveTo>
                  <a:cubicBezTo>
                    <a:pt x="118" y="819"/>
                    <a:pt x="119" y="823"/>
                    <a:pt x="121" y="826"/>
                  </a:cubicBezTo>
                  <a:cubicBezTo>
                    <a:pt x="121" y="839"/>
                    <a:pt x="121" y="852"/>
                    <a:pt x="121" y="864"/>
                  </a:cubicBezTo>
                  <a:cubicBezTo>
                    <a:pt x="119" y="865"/>
                    <a:pt x="117" y="865"/>
                    <a:pt x="115" y="866"/>
                  </a:cubicBezTo>
                  <a:cubicBezTo>
                    <a:pt x="114" y="866"/>
                    <a:pt x="113" y="866"/>
                    <a:pt x="111" y="867"/>
                  </a:cubicBezTo>
                  <a:cubicBezTo>
                    <a:pt x="107" y="859"/>
                    <a:pt x="103" y="850"/>
                    <a:pt x="99" y="842"/>
                  </a:cubicBezTo>
                  <a:cubicBezTo>
                    <a:pt x="99" y="842"/>
                    <a:pt x="99" y="842"/>
                    <a:pt x="99" y="841"/>
                  </a:cubicBezTo>
                  <a:cubicBezTo>
                    <a:pt x="98" y="831"/>
                    <a:pt x="95" y="821"/>
                    <a:pt x="95" y="811"/>
                  </a:cubicBezTo>
                  <a:cubicBezTo>
                    <a:pt x="97" y="812"/>
                    <a:pt x="100" y="812"/>
                    <a:pt x="103" y="814"/>
                  </a:cubicBezTo>
                  <a:cubicBezTo>
                    <a:pt x="107" y="815"/>
                    <a:pt x="112" y="816"/>
                    <a:pt x="117" y="817"/>
                  </a:cubicBezTo>
                  <a:moveTo>
                    <a:pt x="93" y="810"/>
                  </a:moveTo>
                  <a:cubicBezTo>
                    <a:pt x="93" y="810"/>
                    <a:pt x="93" y="810"/>
                    <a:pt x="93" y="810"/>
                  </a:cubicBezTo>
                  <a:cubicBezTo>
                    <a:pt x="93" y="819"/>
                    <a:pt x="95" y="828"/>
                    <a:pt x="96" y="836"/>
                  </a:cubicBezTo>
                  <a:cubicBezTo>
                    <a:pt x="91" y="827"/>
                    <a:pt x="86" y="818"/>
                    <a:pt x="81" y="808"/>
                  </a:cubicBezTo>
                  <a:cubicBezTo>
                    <a:pt x="84" y="807"/>
                    <a:pt x="87" y="808"/>
                    <a:pt x="93" y="810"/>
                  </a:cubicBezTo>
                  <a:moveTo>
                    <a:pt x="66" y="826"/>
                  </a:moveTo>
                  <a:cubicBezTo>
                    <a:pt x="71" y="818"/>
                    <a:pt x="74" y="813"/>
                    <a:pt x="78" y="810"/>
                  </a:cubicBezTo>
                  <a:cubicBezTo>
                    <a:pt x="78" y="811"/>
                    <a:pt x="78" y="812"/>
                    <a:pt x="79" y="812"/>
                  </a:cubicBezTo>
                  <a:cubicBezTo>
                    <a:pt x="85" y="823"/>
                    <a:pt x="91" y="835"/>
                    <a:pt x="97" y="846"/>
                  </a:cubicBezTo>
                  <a:cubicBezTo>
                    <a:pt x="97" y="854"/>
                    <a:pt x="97" y="862"/>
                    <a:pt x="97" y="870"/>
                  </a:cubicBezTo>
                  <a:cubicBezTo>
                    <a:pt x="94" y="871"/>
                    <a:pt x="91" y="872"/>
                    <a:pt x="89" y="872"/>
                  </a:cubicBezTo>
                  <a:cubicBezTo>
                    <a:pt x="85" y="874"/>
                    <a:pt x="80" y="875"/>
                    <a:pt x="76" y="876"/>
                  </a:cubicBezTo>
                  <a:cubicBezTo>
                    <a:pt x="74" y="870"/>
                    <a:pt x="71" y="864"/>
                    <a:pt x="69" y="858"/>
                  </a:cubicBezTo>
                  <a:cubicBezTo>
                    <a:pt x="68" y="854"/>
                    <a:pt x="68" y="850"/>
                    <a:pt x="67" y="846"/>
                  </a:cubicBezTo>
                  <a:cubicBezTo>
                    <a:pt x="67" y="844"/>
                    <a:pt x="64" y="844"/>
                    <a:pt x="65" y="846"/>
                  </a:cubicBezTo>
                  <a:cubicBezTo>
                    <a:pt x="65" y="847"/>
                    <a:pt x="65" y="849"/>
                    <a:pt x="65" y="850"/>
                  </a:cubicBezTo>
                  <a:cubicBezTo>
                    <a:pt x="64" y="848"/>
                    <a:pt x="62" y="845"/>
                    <a:pt x="61" y="842"/>
                  </a:cubicBezTo>
                  <a:cubicBezTo>
                    <a:pt x="60" y="840"/>
                    <a:pt x="59" y="838"/>
                    <a:pt x="58" y="837"/>
                  </a:cubicBezTo>
                  <a:cubicBezTo>
                    <a:pt x="61" y="833"/>
                    <a:pt x="63" y="829"/>
                    <a:pt x="66" y="82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7"/>
            <p:cNvSpPr/>
            <p:nvPr/>
          </p:nvSpPr>
          <p:spPr bwMode="auto">
            <a:xfrm>
              <a:off x="419100" y="-222251"/>
              <a:ext cx="0" cy="3175"/>
            </a:xfrm>
            <a:custGeom>
              <a:avLst/>
              <a:gdLst>
                <a:gd name="T0" fmla="*/ 1 h 1"/>
                <a:gd name="T1" fmla="*/ 1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8"/>
            <p:cNvSpPr/>
            <p:nvPr/>
          </p:nvSpPr>
          <p:spPr bwMode="auto">
            <a:xfrm>
              <a:off x="474662" y="-388938"/>
              <a:ext cx="44450" cy="60325"/>
            </a:xfrm>
            <a:custGeom>
              <a:avLst/>
              <a:gdLst>
                <a:gd name="T0" fmla="*/ 1 w 12"/>
                <a:gd name="T1" fmla="*/ 2 h 16"/>
                <a:gd name="T2" fmla="*/ 10 w 12"/>
                <a:gd name="T3" fmla="*/ 15 h 16"/>
                <a:gd name="T4" fmla="*/ 12 w 12"/>
                <a:gd name="T5" fmla="*/ 15 h 16"/>
                <a:gd name="T6" fmla="*/ 1 w 12"/>
                <a:gd name="T7" fmla="*/ 0 h 16"/>
                <a:gd name="T8" fmla="*/ 1 w 12"/>
                <a:gd name="T9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6">
                  <a:moveTo>
                    <a:pt x="1" y="2"/>
                  </a:moveTo>
                  <a:cubicBezTo>
                    <a:pt x="5" y="5"/>
                    <a:pt x="10" y="9"/>
                    <a:pt x="10" y="15"/>
                  </a:cubicBezTo>
                  <a:cubicBezTo>
                    <a:pt x="10" y="16"/>
                    <a:pt x="12" y="16"/>
                    <a:pt x="12" y="15"/>
                  </a:cubicBezTo>
                  <a:cubicBezTo>
                    <a:pt x="12" y="9"/>
                    <a:pt x="6" y="4"/>
                    <a:pt x="1" y="0"/>
                  </a:cubicBezTo>
                  <a:cubicBezTo>
                    <a:pt x="1" y="0"/>
                    <a:pt x="0" y="1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9"/>
            <p:cNvSpPr>
              <a:spLocks noEditPoints="1"/>
            </p:cNvSpPr>
            <p:nvPr/>
          </p:nvSpPr>
          <p:spPr bwMode="auto">
            <a:xfrm>
              <a:off x="3278187" y="4116387"/>
              <a:ext cx="1757363" cy="1474788"/>
            </a:xfrm>
            <a:custGeom>
              <a:avLst/>
              <a:gdLst>
                <a:gd name="T0" fmla="*/ 63 w 468"/>
                <a:gd name="T1" fmla="*/ 123 h 393"/>
                <a:gd name="T2" fmla="*/ 232 w 468"/>
                <a:gd name="T3" fmla="*/ 328 h 393"/>
                <a:gd name="T4" fmla="*/ 403 w 468"/>
                <a:gd name="T5" fmla="*/ 38 h 393"/>
                <a:gd name="T6" fmla="*/ 423 w 468"/>
                <a:gd name="T7" fmla="*/ 111 h 393"/>
                <a:gd name="T8" fmla="*/ 404 w 468"/>
                <a:gd name="T9" fmla="*/ 215 h 393"/>
                <a:gd name="T10" fmla="*/ 260 w 468"/>
                <a:gd name="T11" fmla="*/ 289 h 393"/>
                <a:gd name="T12" fmla="*/ 280 w 468"/>
                <a:gd name="T13" fmla="*/ 270 h 393"/>
                <a:gd name="T14" fmla="*/ 327 w 468"/>
                <a:gd name="T15" fmla="*/ 227 h 393"/>
                <a:gd name="T16" fmla="*/ 329 w 468"/>
                <a:gd name="T17" fmla="*/ 222 h 393"/>
                <a:gd name="T18" fmla="*/ 347 w 468"/>
                <a:gd name="T19" fmla="*/ 213 h 393"/>
                <a:gd name="T20" fmla="*/ 310 w 468"/>
                <a:gd name="T21" fmla="*/ 221 h 393"/>
                <a:gd name="T22" fmla="*/ 283 w 468"/>
                <a:gd name="T23" fmla="*/ 264 h 393"/>
                <a:gd name="T24" fmla="*/ 322 w 468"/>
                <a:gd name="T25" fmla="*/ 249 h 393"/>
                <a:gd name="T26" fmla="*/ 345 w 468"/>
                <a:gd name="T27" fmla="*/ 233 h 393"/>
                <a:gd name="T28" fmla="*/ 372 w 468"/>
                <a:gd name="T29" fmla="*/ 204 h 393"/>
                <a:gd name="T30" fmla="*/ 361 w 468"/>
                <a:gd name="T31" fmla="*/ 179 h 393"/>
                <a:gd name="T32" fmla="*/ 279 w 468"/>
                <a:gd name="T33" fmla="*/ 234 h 393"/>
                <a:gd name="T34" fmla="*/ 292 w 468"/>
                <a:gd name="T35" fmla="*/ 289 h 393"/>
                <a:gd name="T36" fmla="*/ 331 w 468"/>
                <a:gd name="T37" fmla="*/ 270 h 393"/>
                <a:gd name="T38" fmla="*/ 355 w 468"/>
                <a:gd name="T39" fmla="*/ 251 h 393"/>
                <a:gd name="T40" fmla="*/ 404 w 468"/>
                <a:gd name="T41" fmla="*/ 200 h 393"/>
                <a:gd name="T42" fmla="*/ 350 w 468"/>
                <a:gd name="T43" fmla="*/ 181 h 393"/>
                <a:gd name="T44" fmla="*/ 331 w 468"/>
                <a:gd name="T45" fmla="*/ 177 h 393"/>
                <a:gd name="T46" fmla="*/ 352 w 468"/>
                <a:gd name="T47" fmla="*/ 127 h 393"/>
                <a:gd name="T48" fmla="*/ 346 w 468"/>
                <a:gd name="T49" fmla="*/ 117 h 393"/>
                <a:gd name="T50" fmla="*/ 381 w 468"/>
                <a:gd name="T51" fmla="*/ 74 h 393"/>
                <a:gd name="T52" fmla="*/ 404 w 468"/>
                <a:gd name="T53" fmla="*/ 79 h 393"/>
                <a:gd name="T54" fmla="*/ 370 w 468"/>
                <a:gd name="T55" fmla="*/ 56 h 393"/>
                <a:gd name="T56" fmla="*/ 254 w 468"/>
                <a:gd name="T57" fmla="*/ 101 h 393"/>
                <a:gd name="T58" fmla="*/ 220 w 468"/>
                <a:gd name="T59" fmla="*/ 78 h 393"/>
                <a:gd name="T60" fmla="*/ 246 w 468"/>
                <a:gd name="T61" fmla="*/ 105 h 393"/>
                <a:gd name="T62" fmla="*/ 285 w 468"/>
                <a:gd name="T63" fmla="*/ 66 h 393"/>
                <a:gd name="T64" fmla="*/ 235 w 468"/>
                <a:gd name="T65" fmla="*/ 113 h 393"/>
                <a:gd name="T66" fmla="*/ 267 w 468"/>
                <a:gd name="T67" fmla="*/ 165 h 393"/>
                <a:gd name="T68" fmla="*/ 280 w 468"/>
                <a:gd name="T69" fmla="*/ 188 h 393"/>
                <a:gd name="T70" fmla="*/ 264 w 468"/>
                <a:gd name="T71" fmla="*/ 213 h 393"/>
                <a:gd name="T72" fmla="*/ 205 w 468"/>
                <a:gd name="T73" fmla="*/ 253 h 393"/>
                <a:gd name="T74" fmla="*/ 170 w 468"/>
                <a:gd name="T75" fmla="*/ 300 h 393"/>
                <a:gd name="T76" fmla="*/ 160 w 468"/>
                <a:gd name="T77" fmla="*/ 280 h 393"/>
                <a:gd name="T78" fmla="*/ 95 w 468"/>
                <a:gd name="T79" fmla="*/ 167 h 393"/>
                <a:gd name="T80" fmla="*/ 73 w 468"/>
                <a:gd name="T81" fmla="*/ 142 h 393"/>
                <a:gd name="T82" fmla="*/ 176 w 468"/>
                <a:gd name="T83" fmla="*/ 290 h 393"/>
                <a:gd name="T84" fmla="*/ 167 w 468"/>
                <a:gd name="T85" fmla="*/ 333 h 393"/>
                <a:gd name="T86" fmla="*/ 216 w 468"/>
                <a:gd name="T87" fmla="*/ 258 h 393"/>
                <a:gd name="T88" fmla="*/ 143 w 468"/>
                <a:gd name="T89" fmla="*/ 330 h 393"/>
                <a:gd name="T90" fmla="*/ 87 w 468"/>
                <a:gd name="T91" fmla="*/ 352 h 393"/>
                <a:gd name="T92" fmla="*/ 97 w 468"/>
                <a:gd name="T93" fmla="*/ 186 h 393"/>
                <a:gd name="T94" fmla="*/ 87 w 468"/>
                <a:gd name="T95" fmla="*/ 166 h 393"/>
                <a:gd name="T96" fmla="*/ 141 w 468"/>
                <a:gd name="T97" fmla="*/ 299 h 393"/>
                <a:gd name="T98" fmla="*/ 117 w 468"/>
                <a:gd name="T99" fmla="*/ 312 h 393"/>
                <a:gd name="T100" fmla="*/ 35 w 468"/>
                <a:gd name="T101" fmla="*/ 212 h 393"/>
                <a:gd name="T102" fmla="*/ 24 w 468"/>
                <a:gd name="T103" fmla="*/ 248 h 393"/>
                <a:gd name="T104" fmla="*/ 38 w 468"/>
                <a:gd name="T105" fmla="*/ 284 h 393"/>
                <a:gd name="T106" fmla="*/ 47 w 468"/>
                <a:gd name="T107" fmla="*/ 301 h 393"/>
                <a:gd name="T108" fmla="*/ 71 w 468"/>
                <a:gd name="T109" fmla="*/ 256 h 393"/>
                <a:gd name="T110" fmla="*/ 89 w 468"/>
                <a:gd name="T111" fmla="*/ 298 h 393"/>
                <a:gd name="T112" fmla="*/ 121 w 468"/>
                <a:gd name="T113" fmla="*/ 355 h 393"/>
                <a:gd name="T114" fmla="*/ 240 w 468"/>
                <a:gd name="T115" fmla="*/ 249 h 393"/>
                <a:gd name="T116" fmla="*/ 249 w 468"/>
                <a:gd name="T117" fmla="*/ 293 h 393"/>
                <a:gd name="T118" fmla="*/ 263 w 468"/>
                <a:gd name="T119" fmla="*/ 258 h 393"/>
                <a:gd name="T120" fmla="*/ 258 w 468"/>
                <a:gd name="T121" fmla="*/ 293 h 393"/>
                <a:gd name="T122" fmla="*/ 383 w 468"/>
                <a:gd name="T123" fmla="*/ 245 h 393"/>
                <a:gd name="T124" fmla="*/ 417 w 468"/>
                <a:gd name="T125" fmla="*/ 179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68" h="393">
                  <a:moveTo>
                    <a:pt x="403" y="38"/>
                  </a:moveTo>
                  <a:cubicBezTo>
                    <a:pt x="402" y="38"/>
                    <a:pt x="401" y="39"/>
                    <a:pt x="400" y="39"/>
                  </a:cubicBezTo>
                  <a:cubicBezTo>
                    <a:pt x="391" y="27"/>
                    <a:pt x="381" y="16"/>
                    <a:pt x="369" y="6"/>
                  </a:cubicBezTo>
                  <a:cubicBezTo>
                    <a:pt x="363" y="2"/>
                    <a:pt x="359" y="0"/>
                    <a:pt x="352" y="5"/>
                  </a:cubicBezTo>
                  <a:cubicBezTo>
                    <a:pt x="343" y="10"/>
                    <a:pt x="332" y="13"/>
                    <a:pt x="322" y="16"/>
                  </a:cubicBezTo>
                  <a:cubicBezTo>
                    <a:pt x="311" y="20"/>
                    <a:pt x="300" y="23"/>
                    <a:pt x="290" y="26"/>
                  </a:cubicBezTo>
                  <a:cubicBezTo>
                    <a:pt x="278" y="30"/>
                    <a:pt x="267" y="34"/>
                    <a:pt x="255" y="37"/>
                  </a:cubicBezTo>
                  <a:cubicBezTo>
                    <a:pt x="239" y="40"/>
                    <a:pt x="226" y="46"/>
                    <a:pt x="213" y="55"/>
                  </a:cubicBezTo>
                  <a:cubicBezTo>
                    <a:pt x="206" y="60"/>
                    <a:pt x="199" y="65"/>
                    <a:pt x="192" y="68"/>
                  </a:cubicBezTo>
                  <a:cubicBezTo>
                    <a:pt x="166" y="79"/>
                    <a:pt x="140" y="88"/>
                    <a:pt x="115" y="99"/>
                  </a:cubicBezTo>
                  <a:cubicBezTo>
                    <a:pt x="101" y="105"/>
                    <a:pt x="87" y="112"/>
                    <a:pt x="74" y="118"/>
                  </a:cubicBezTo>
                  <a:cubicBezTo>
                    <a:pt x="70" y="120"/>
                    <a:pt x="67" y="123"/>
                    <a:pt x="63" y="123"/>
                  </a:cubicBezTo>
                  <a:cubicBezTo>
                    <a:pt x="53" y="123"/>
                    <a:pt x="50" y="129"/>
                    <a:pt x="48" y="138"/>
                  </a:cubicBezTo>
                  <a:cubicBezTo>
                    <a:pt x="47" y="143"/>
                    <a:pt x="44" y="149"/>
                    <a:pt x="42" y="154"/>
                  </a:cubicBezTo>
                  <a:cubicBezTo>
                    <a:pt x="35" y="171"/>
                    <a:pt x="27" y="187"/>
                    <a:pt x="19" y="204"/>
                  </a:cubicBezTo>
                  <a:cubicBezTo>
                    <a:pt x="16" y="211"/>
                    <a:pt x="14" y="219"/>
                    <a:pt x="8" y="224"/>
                  </a:cubicBezTo>
                  <a:cubicBezTo>
                    <a:pt x="3" y="230"/>
                    <a:pt x="1" y="237"/>
                    <a:pt x="0" y="244"/>
                  </a:cubicBezTo>
                  <a:cubicBezTo>
                    <a:pt x="2" y="250"/>
                    <a:pt x="2" y="256"/>
                    <a:pt x="4" y="262"/>
                  </a:cubicBezTo>
                  <a:cubicBezTo>
                    <a:pt x="13" y="281"/>
                    <a:pt x="21" y="300"/>
                    <a:pt x="32" y="317"/>
                  </a:cubicBezTo>
                  <a:cubicBezTo>
                    <a:pt x="45" y="336"/>
                    <a:pt x="52" y="358"/>
                    <a:pt x="62" y="377"/>
                  </a:cubicBezTo>
                  <a:cubicBezTo>
                    <a:pt x="67" y="387"/>
                    <a:pt x="74" y="393"/>
                    <a:pt x="87" y="385"/>
                  </a:cubicBezTo>
                  <a:cubicBezTo>
                    <a:pt x="90" y="383"/>
                    <a:pt x="93" y="381"/>
                    <a:pt x="97" y="379"/>
                  </a:cubicBezTo>
                  <a:cubicBezTo>
                    <a:pt x="112" y="374"/>
                    <a:pt x="127" y="368"/>
                    <a:pt x="142" y="363"/>
                  </a:cubicBezTo>
                  <a:cubicBezTo>
                    <a:pt x="173" y="353"/>
                    <a:pt x="203" y="340"/>
                    <a:pt x="232" y="328"/>
                  </a:cubicBezTo>
                  <a:cubicBezTo>
                    <a:pt x="260" y="316"/>
                    <a:pt x="289" y="307"/>
                    <a:pt x="318" y="297"/>
                  </a:cubicBezTo>
                  <a:cubicBezTo>
                    <a:pt x="341" y="289"/>
                    <a:pt x="365" y="279"/>
                    <a:pt x="386" y="266"/>
                  </a:cubicBezTo>
                  <a:cubicBezTo>
                    <a:pt x="389" y="265"/>
                    <a:pt x="393" y="262"/>
                    <a:pt x="393" y="259"/>
                  </a:cubicBezTo>
                  <a:cubicBezTo>
                    <a:pt x="395" y="248"/>
                    <a:pt x="403" y="240"/>
                    <a:pt x="409" y="231"/>
                  </a:cubicBezTo>
                  <a:cubicBezTo>
                    <a:pt x="423" y="213"/>
                    <a:pt x="436" y="195"/>
                    <a:pt x="449" y="178"/>
                  </a:cubicBezTo>
                  <a:cubicBezTo>
                    <a:pt x="453" y="172"/>
                    <a:pt x="459" y="169"/>
                    <a:pt x="463" y="163"/>
                  </a:cubicBezTo>
                  <a:cubicBezTo>
                    <a:pt x="466" y="160"/>
                    <a:pt x="468" y="155"/>
                    <a:pt x="467" y="152"/>
                  </a:cubicBezTo>
                  <a:cubicBezTo>
                    <a:pt x="465" y="143"/>
                    <a:pt x="462" y="133"/>
                    <a:pt x="457" y="124"/>
                  </a:cubicBezTo>
                  <a:cubicBezTo>
                    <a:pt x="442" y="101"/>
                    <a:pt x="427" y="78"/>
                    <a:pt x="411" y="55"/>
                  </a:cubicBezTo>
                  <a:cubicBezTo>
                    <a:pt x="408" y="50"/>
                    <a:pt x="405" y="46"/>
                    <a:pt x="402" y="42"/>
                  </a:cubicBezTo>
                  <a:cubicBezTo>
                    <a:pt x="403" y="41"/>
                    <a:pt x="404" y="40"/>
                    <a:pt x="404" y="40"/>
                  </a:cubicBezTo>
                  <a:cubicBezTo>
                    <a:pt x="405" y="39"/>
                    <a:pt x="404" y="37"/>
                    <a:pt x="403" y="38"/>
                  </a:cubicBezTo>
                  <a:moveTo>
                    <a:pt x="425" y="113"/>
                  </a:moveTo>
                  <a:cubicBezTo>
                    <a:pt x="426" y="114"/>
                    <a:pt x="427" y="116"/>
                    <a:pt x="428" y="118"/>
                  </a:cubicBezTo>
                  <a:cubicBezTo>
                    <a:pt x="402" y="132"/>
                    <a:pt x="376" y="145"/>
                    <a:pt x="350" y="157"/>
                  </a:cubicBezTo>
                  <a:cubicBezTo>
                    <a:pt x="335" y="165"/>
                    <a:pt x="320" y="172"/>
                    <a:pt x="306" y="179"/>
                  </a:cubicBezTo>
                  <a:cubicBezTo>
                    <a:pt x="303" y="181"/>
                    <a:pt x="300" y="182"/>
                    <a:pt x="298" y="184"/>
                  </a:cubicBezTo>
                  <a:cubicBezTo>
                    <a:pt x="297" y="182"/>
                    <a:pt x="296" y="180"/>
                    <a:pt x="295" y="178"/>
                  </a:cubicBezTo>
                  <a:cubicBezTo>
                    <a:pt x="295" y="177"/>
                    <a:pt x="294" y="175"/>
                    <a:pt x="293" y="174"/>
                  </a:cubicBezTo>
                  <a:cubicBezTo>
                    <a:pt x="298" y="172"/>
                    <a:pt x="302" y="169"/>
                    <a:pt x="306" y="168"/>
                  </a:cubicBezTo>
                  <a:cubicBezTo>
                    <a:pt x="321" y="162"/>
                    <a:pt x="336" y="156"/>
                    <a:pt x="350" y="149"/>
                  </a:cubicBezTo>
                  <a:cubicBezTo>
                    <a:pt x="365" y="142"/>
                    <a:pt x="380" y="134"/>
                    <a:pt x="395" y="127"/>
                  </a:cubicBezTo>
                  <a:cubicBezTo>
                    <a:pt x="402" y="123"/>
                    <a:pt x="409" y="119"/>
                    <a:pt x="416" y="115"/>
                  </a:cubicBezTo>
                  <a:cubicBezTo>
                    <a:pt x="418" y="114"/>
                    <a:pt x="421" y="112"/>
                    <a:pt x="423" y="111"/>
                  </a:cubicBezTo>
                  <a:cubicBezTo>
                    <a:pt x="424" y="111"/>
                    <a:pt x="424" y="112"/>
                    <a:pt x="425" y="113"/>
                  </a:cubicBezTo>
                  <a:moveTo>
                    <a:pt x="422" y="157"/>
                  </a:moveTo>
                  <a:cubicBezTo>
                    <a:pt x="422" y="158"/>
                    <a:pt x="422" y="158"/>
                    <a:pt x="422" y="158"/>
                  </a:cubicBezTo>
                  <a:cubicBezTo>
                    <a:pt x="416" y="161"/>
                    <a:pt x="409" y="163"/>
                    <a:pt x="403" y="166"/>
                  </a:cubicBezTo>
                  <a:cubicBezTo>
                    <a:pt x="403" y="164"/>
                    <a:pt x="404" y="161"/>
                    <a:pt x="404" y="159"/>
                  </a:cubicBezTo>
                  <a:cubicBezTo>
                    <a:pt x="411" y="156"/>
                    <a:pt x="417" y="153"/>
                    <a:pt x="424" y="150"/>
                  </a:cubicBezTo>
                  <a:cubicBezTo>
                    <a:pt x="424" y="152"/>
                    <a:pt x="423" y="156"/>
                    <a:pt x="422" y="157"/>
                  </a:cubicBezTo>
                  <a:moveTo>
                    <a:pt x="404" y="215"/>
                  </a:moveTo>
                  <a:cubicBezTo>
                    <a:pt x="402" y="216"/>
                    <a:pt x="400" y="217"/>
                    <a:pt x="399" y="218"/>
                  </a:cubicBezTo>
                  <a:cubicBezTo>
                    <a:pt x="401" y="213"/>
                    <a:pt x="404" y="208"/>
                    <a:pt x="406" y="203"/>
                  </a:cubicBezTo>
                  <a:cubicBezTo>
                    <a:pt x="410" y="201"/>
                    <a:pt x="413" y="199"/>
                    <a:pt x="417" y="197"/>
                  </a:cubicBezTo>
                  <a:cubicBezTo>
                    <a:pt x="413" y="203"/>
                    <a:pt x="408" y="209"/>
                    <a:pt x="404" y="215"/>
                  </a:cubicBezTo>
                  <a:moveTo>
                    <a:pt x="385" y="237"/>
                  </a:moveTo>
                  <a:cubicBezTo>
                    <a:pt x="381" y="240"/>
                    <a:pt x="376" y="242"/>
                    <a:pt x="372" y="245"/>
                  </a:cubicBezTo>
                  <a:cubicBezTo>
                    <a:pt x="372" y="244"/>
                    <a:pt x="372" y="243"/>
                    <a:pt x="373" y="242"/>
                  </a:cubicBezTo>
                  <a:cubicBezTo>
                    <a:pt x="374" y="239"/>
                    <a:pt x="376" y="235"/>
                    <a:pt x="377" y="232"/>
                  </a:cubicBezTo>
                  <a:cubicBezTo>
                    <a:pt x="382" y="229"/>
                    <a:pt x="387" y="226"/>
                    <a:pt x="392" y="223"/>
                  </a:cubicBezTo>
                  <a:cubicBezTo>
                    <a:pt x="390" y="228"/>
                    <a:pt x="387" y="232"/>
                    <a:pt x="385" y="237"/>
                  </a:cubicBezTo>
                  <a:moveTo>
                    <a:pt x="330" y="274"/>
                  </a:moveTo>
                  <a:cubicBezTo>
                    <a:pt x="336" y="270"/>
                    <a:pt x="342" y="266"/>
                    <a:pt x="348" y="262"/>
                  </a:cubicBezTo>
                  <a:cubicBezTo>
                    <a:pt x="348" y="264"/>
                    <a:pt x="347" y="265"/>
                    <a:pt x="347" y="267"/>
                  </a:cubicBezTo>
                  <a:cubicBezTo>
                    <a:pt x="341" y="269"/>
                    <a:pt x="336" y="271"/>
                    <a:pt x="330" y="274"/>
                  </a:cubicBezTo>
                  <a:moveTo>
                    <a:pt x="259" y="290"/>
                  </a:moveTo>
                  <a:cubicBezTo>
                    <a:pt x="259" y="289"/>
                    <a:pt x="259" y="289"/>
                    <a:pt x="260" y="289"/>
                  </a:cubicBezTo>
                  <a:cubicBezTo>
                    <a:pt x="260" y="289"/>
                    <a:pt x="259" y="289"/>
                    <a:pt x="259" y="289"/>
                  </a:cubicBezTo>
                  <a:cubicBezTo>
                    <a:pt x="259" y="289"/>
                    <a:pt x="259" y="290"/>
                    <a:pt x="259" y="290"/>
                  </a:cubicBezTo>
                  <a:moveTo>
                    <a:pt x="400" y="167"/>
                  </a:moveTo>
                  <a:cubicBezTo>
                    <a:pt x="394" y="169"/>
                    <a:pt x="387" y="172"/>
                    <a:pt x="380" y="174"/>
                  </a:cubicBezTo>
                  <a:cubicBezTo>
                    <a:pt x="381" y="173"/>
                    <a:pt x="381" y="171"/>
                    <a:pt x="381" y="170"/>
                  </a:cubicBezTo>
                  <a:cubicBezTo>
                    <a:pt x="388" y="167"/>
                    <a:pt x="395" y="164"/>
                    <a:pt x="402" y="160"/>
                  </a:cubicBezTo>
                  <a:cubicBezTo>
                    <a:pt x="401" y="162"/>
                    <a:pt x="401" y="165"/>
                    <a:pt x="400" y="167"/>
                  </a:cubicBezTo>
                  <a:moveTo>
                    <a:pt x="280" y="270"/>
                  </a:moveTo>
                  <a:cubicBezTo>
                    <a:pt x="285" y="267"/>
                    <a:pt x="291" y="265"/>
                    <a:pt x="296" y="262"/>
                  </a:cubicBezTo>
                  <a:cubicBezTo>
                    <a:pt x="295" y="266"/>
                    <a:pt x="293" y="270"/>
                    <a:pt x="292" y="275"/>
                  </a:cubicBezTo>
                  <a:cubicBezTo>
                    <a:pt x="286" y="278"/>
                    <a:pt x="279" y="281"/>
                    <a:pt x="272" y="284"/>
                  </a:cubicBezTo>
                  <a:cubicBezTo>
                    <a:pt x="275" y="279"/>
                    <a:pt x="277" y="275"/>
                    <a:pt x="280" y="270"/>
                  </a:cubicBezTo>
                  <a:moveTo>
                    <a:pt x="359" y="203"/>
                  </a:moveTo>
                  <a:cubicBezTo>
                    <a:pt x="363" y="201"/>
                    <a:pt x="368" y="198"/>
                    <a:pt x="373" y="196"/>
                  </a:cubicBezTo>
                  <a:cubicBezTo>
                    <a:pt x="372" y="198"/>
                    <a:pt x="372" y="199"/>
                    <a:pt x="371" y="201"/>
                  </a:cubicBezTo>
                  <a:cubicBezTo>
                    <a:pt x="364" y="205"/>
                    <a:pt x="358" y="208"/>
                    <a:pt x="351" y="211"/>
                  </a:cubicBezTo>
                  <a:cubicBezTo>
                    <a:pt x="352" y="209"/>
                    <a:pt x="353" y="207"/>
                    <a:pt x="354" y="205"/>
                  </a:cubicBezTo>
                  <a:cubicBezTo>
                    <a:pt x="355" y="204"/>
                    <a:pt x="357" y="204"/>
                    <a:pt x="359" y="203"/>
                  </a:cubicBezTo>
                  <a:moveTo>
                    <a:pt x="352" y="203"/>
                  </a:moveTo>
                  <a:cubicBezTo>
                    <a:pt x="346" y="205"/>
                    <a:pt x="341" y="208"/>
                    <a:pt x="335" y="210"/>
                  </a:cubicBezTo>
                  <a:cubicBezTo>
                    <a:pt x="335" y="210"/>
                    <a:pt x="335" y="210"/>
                    <a:pt x="335" y="210"/>
                  </a:cubicBezTo>
                  <a:cubicBezTo>
                    <a:pt x="341" y="207"/>
                    <a:pt x="346" y="205"/>
                    <a:pt x="352" y="203"/>
                  </a:cubicBezTo>
                  <a:cubicBezTo>
                    <a:pt x="352" y="203"/>
                    <a:pt x="352" y="203"/>
                    <a:pt x="352" y="203"/>
                  </a:cubicBezTo>
                  <a:moveTo>
                    <a:pt x="327" y="227"/>
                  </a:moveTo>
                  <a:cubicBezTo>
                    <a:pt x="325" y="233"/>
                    <a:pt x="323" y="238"/>
                    <a:pt x="320" y="244"/>
                  </a:cubicBezTo>
                  <a:cubicBezTo>
                    <a:pt x="320" y="245"/>
                    <a:pt x="320" y="246"/>
                    <a:pt x="320" y="246"/>
                  </a:cubicBezTo>
                  <a:cubicBezTo>
                    <a:pt x="315" y="249"/>
                    <a:pt x="310" y="251"/>
                    <a:pt x="306" y="254"/>
                  </a:cubicBezTo>
                  <a:cubicBezTo>
                    <a:pt x="304" y="254"/>
                    <a:pt x="303" y="255"/>
                    <a:pt x="302" y="255"/>
                  </a:cubicBezTo>
                  <a:cubicBezTo>
                    <a:pt x="302" y="255"/>
                    <a:pt x="302" y="254"/>
                    <a:pt x="303" y="253"/>
                  </a:cubicBezTo>
                  <a:cubicBezTo>
                    <a:pt x="304" y="248"/>
                    <a:pt x="306" y="242"/>
                    <a:pt x="307" y="237"/>
                  </a:cubicBezTo>
                  <a:cubicBezTo>
                    <a:pt x="314" y="234"/>
                    <a:pt x="321" y="231"/>
                    <a:pt x="327" y="227"/>
                  </a:cubicBezTo>
                  <a:moveTo>
                    <a:pt x="308" y="233"/>
                  </a:moveTo>
                  <a:cubicBezTo>
                    <a:pt x="309" y="230"/>
                    <a:pt x="310" y="228"/>
                    <a:pt x="310" y="225"/>
                  </a:cubicBezTo>
                  <a:cubicBezTo>
                    <a:pt x="317" y="222"/>
                    <a:pt x="325" y="219"/>
                    <a:pt x="332" y="215"/>
                  </a:cubicBezTo>
                  <a:cubicBezTo>
                    <a:pt x="331" y="216"/>
                    <a:pt x="331" y="218"/>
                    <a:pt x="331" y="219"/>
                  </a:cubicBezTo>
                  <a:cubicBezTo>
                    <a:pt x="330" y="220"/>
                    <a:pt x="330" y="221"/>
                    <a:pt x="329" y="222"/>
                  </a:cubicBezTo>
                  <a:cubicBezTo>
                    <a:pt x="322" y="226"/>
                    <a:pt x="315" y="229"/>
                    <a:pt x="308" y="233"/>
                  </a:cubicBezTo>
                  <a:moveTo>
                    <a:pt x="326" y="238"/>
                  </a:moveTo>
                  <a:cubicBezTo>
                    <a:pt x="327" y="234"/>
                    <a:pt x="329" y="230"/>
                    <a:pt x="330" y="226"/>
                  </a:cubicBezTo>
                  <a:cubicBezTo>
                    <a:pt x="335" y="223"/>
                    <a:pt x="340" y="221"/>
                    <a:pt x="345" y="218"/>
                  </a:cubicBezTo>
                  <a:cubicBezTo>
                    <a:pt x="343" y="224"/>
                    <a:pt x="341" y="230"/>
                    <a:pt x="340" y="236"/>
                  </a:cubicBezTo>
                  <a:cubicBezTo>
                    <a:pt x="334" y="239"/>
                    <a:pt x="329" y="242"/>
                    <a:pt x="323" y="245"/>
                  </a:cubicBezTo>
                  <a:cubicBezTo>
                    <a:pt x="324" y="242"/>
                    <a:pt x="325" y="240"/>
                    <a:pt x="326" y="238"/>
                  </a:cubicBezTo>
                  <a:moveTo>
                    <a:pt x="339" y="218"/>
                  </a:moveTo>
                  <a:cubicBezTo>
                    <a:pt x="336" y="219"/>
                    <a:pt x="334" y="220"/>
                    <a:pt x="332" y="221"/>
                  </a:cubicBezTo>
                  <a:cubicBezTo>
                    <a:pt x="332" y="219"/>
                    <a:pt x="333" y="217"/>
                    <a:pt x="334" y="214"/>
                  </a:cubicBezTo>
                  <a:cubicBezTo>
                    <a:pt x="339" y="212"/>
                    <a:pt x="345" y="209"/>
                    <a:pt x="350" y="207"/>
                  </a:cubicBezTo>
                  <a:cubicBezTo>
                    <a:pt x="349" y="209"/>
                    <a:pt x="348" y="211"/>
                    <a:pt x="347" y="213"/>
                  </a:cubicBezTo>
                  <a:cubicBezTo>
                    <a:pt x="347" y="213"/>
                    <a:pt x="347" y="213"/>
                    <a:pt x="347" y="213"/>
                  </a:cubicBezTo>
                  <a:cubicBezTo>
                    <a:pt x="344" y="215"/>
                    <a:pt x="342" y="216"/>
                    <a:pt x="339" y="218"/>
                  </a:cubicBezTo>
                  <a:moveTo>
                    <a:pt x="333" y="211"/>
                  </a:moveTo>
                  <a:cubicBezTo>
                    <a:pt x="326" y="214"/>
                    <a:pt x="319" y="217"/>
                    <a:pt x="312" y="220"/>
                  </a:cubicBezTo>
                  <a:cubicBezTo>
                    <a:pt x="312" y="220"/>
                    <a:pt x="312" y="219"/>
                    <a:pt x="312" y="219"/>
                  </a:cubicBezTo>
                  <a:cubicBezTo>
                    <a:pt x="313" y="218"/>
                    <a:pt x="314" y="218"/>
                    <a:pt x="316" y="217"/>
                  </a:cubicBezTo>
                  <a:cubicBezTo>
                    <a:pt x="322" y="215"/>
                    <a:pt x="328" y="213"/>
                    <a:pt x="334" y="210"/>
                  </a:cubicBezTo>
                  <a:cubicBezTo>
                    <a:pt x="333" y="210"/>
                    <a:pt x="333" y="211"/>
                    <a:pt x="333" y="211"/>
                  </a:cubicBezTo>
                  <a:moveTo>
                    <a:pt x="310" y="221"/>
                  </a:moveTo>
                  <a:cubicBezTo>
                    <a:pt x="308" y="222"/>
                    <a:pt x="307" y="222"/>
                    <a:pt x="306" y="223"/>
                  </a:cubicBezTo>
                  <a:cubicBezTo>
                    <a:pt x="307" y="222"/>
                    <a:pt x="308" y="221"/>
                    <a:pt x="310" y="220"/>
                  </a:cubicBezTo>
                  <a:cubicBezTo>
                    <a:pt x="310" y="221"/>
                    <a:pt x="310" y="221"/>
                    <a:pt x="310" y="221"/>
                  </a:cubicBezTo>
                  <a:moveTo>
                    <a:pt x="308" y="226"/>
                  </a:moveTo>
                  <a:cubicBezTo>
                    <a:pt x="308" y="227"/>
                    <a:pt x="308" y="229"/>
                    <a:pt x="307" y="230"/>
                  </a:cubicBezTo>
                  <a:cubicBezTo>
                    <a:pt x="307" y="231"/>
                    <a:pt x="306" y="233"/>
                    <a:pt x="306" y="234"/>
                  </a:cubicBezTo>
                  <a:cubicBezTo>
                    <a:pt x="303" y="236"/>
                    <a:pt x="299" y="237"/>
                    <a:pt x="295" y="239"/>
                  </a:cubicBezTo>
                  <a:cubicBezTo>
                    <a:pt x="296" y="237"/>
                    <a:pt x="297" y="236"/>
                    <a:pt x="298" y="234"/>
                  </a:cubicBezTo>
                  <a:cubicBezTo>
                    <a:pt x="299" y="233"/>
                    <a:pt x="299" y="231"/>
                    <a:pt x="300" y="230"/>
                  </a:cubicBezTo>
                  <a:cubicBezTo>
                    <a:pt x="303" y="229"/>
                    <a:pt x="306" y="227"/>
                    <a:pt x="308" y="226"/>
                  </a:cubicBezTo>
                  <a:moveTo>
                    <a:pt x="293" y="244"/>
                  </a:moveTo>
                  <a:cubicBezTo>
                    <a:pt x="297" y="242"/>
                    <a:pt x="301" y="240"/>
                    <a:pt x="304" y="239"/>
                  </a:cubicBezTo>
                  <a:cubicBezTo>
                    <a:pt x="302" y="244"/>
                    <a:pt x="300" y="250"/>
                    <a:pt x="299" y="255"/>
                  </a:cubicBezTo>
                  <a:cubicBezTo>
                    <a:pt x="298" y="256"/>
                    <a:pt x="298" y="257"/>
                    <a:pt x="298" y="257"/>
                  </a:cubicBezTo>
                  <a:cubicBezTo>
                    <a:pt x="293" y="259"/>
                    <a:pt x="288" y="261"/>
                    <a:pt x="283" y="264"/>
                  </a:cubicBezTo>
                  <a:cubicBezTo>
                    <a:pt x="286" y="257"/>
                    <a:pt x="290" y="251"/>
                    <a:pt x="293" y="244"/>
                  </a:cubicBezTo>
                  <a:moveTo>
                    <a:pt x="300" y="260"/>
                  </a:moveTo>
                  <a:cubicBezTo>
                    <a:pt x="306" y="257"/>
                    <a:pt x="312" y="254"/>
                    <a:pt x="318" y="251"/>
                  </a:cubicBezTo>
                  <a:cubicBezTo>
                    <a:pt x="317" y="255"/>
                    <a:pt x="315" y="259"/>
                    <a:pt x="314" y="263"/>
                  </a:cubicBezTo>
                  <a:cubicBezTo>
                    <a:pt x="308" y="266"/>
                    <a:pt x="302" y="270"/>
                    <a:pt x="296" y="273"/>
                  </a:cubicBezTo>
                  <a:cubicBezTo>
                    <a:pt x="297" y="268"/>
                    <a:pt x="299" y="264"/>
                    <a:pt x="300" y="260"/>
                  </a:cubicBezTo>
                  <a:moveTo>
                    <a:pt x="322" y="249"/>
                  </a:moveTo>
                  <a:cubicBezTo>
                    <a:pt x="327" y="246"/>
                    <a:pt x="333" y="243"/>
                    <a:pt x="338" y="240"/>
                  </a:cubicBezTo>
                  <a:cubicBezTo>
                    <a:pt x="338" y="241"/>
                    <a:pt x="338" y="242"/>
                    <a:pt x="338" y="243"/>
                  </a:cubicBezTo>
                  <a:cubicBezTo>
                    <a:pt x="337" y="246"/>
                    <a:pt x="336" y="249"/>
                    <a:pt x="335" y="252"/>
                  </a:cubicBezTo>
                  <a:cubicBezTo>
                    <a:pt x="329" y="255"/>
                    <a:pt x="323" y="258"/>
                    <a:pt x="318" y="261"/>
                  </a:cubicBezTo>
                  <a:cubicBezTo>
                    <a:pt x="319" y="257"/>
                    <a:pt x="320" y="253"/>
                    <a:pt x="322" y="249"/>
                  </a:cubicBezTo>
                  <a:moveTo>
                    <a:pt x="342" y="238"/>
                  </a:moveTo>
                  <a:cubicBezTo>
                    <a:pt x="348" y="235"/>
                    <a:pt x="354" y="231"/>
                    <a:pt x="361" y="228"/>
                  </a:cubicBezTo>
                  <a:cubicBezTo>
                    <a:pt x="359" y="232"/>
                    <a:pt x="357" y="236"/>
                    <a:pt x="356" y="241"/>
                  </a:cubicBezTo>
                  <a:cubicBezTo>
                    <a:pt x="350" y="244"/>
                    <a:pt x="344" y="247"/>
                    <a:pt x="338" y="250"/>
                  </a:cubicBezTo>
                  <a:cubicBezTo>
                    <a:pt x="339" y="246"/>
                    <a:pt x="341" y="242"/>
                    <a:pt x="342" y="238"/>
                  </a:cubicBezTo>
                  <a:moveTo>
                    <a:pt x="345" y="233"/>
                  </a:moveTo>
                  <a:cubicBezTo>
                    <a:pt x="344" y="233"/>
                    <a:pt x="343" y="234"/>
                    <a:pt x="343" y="234"/>
                  </a:cubicBezTo>
                  <a:cubicBezTo>
                    <a:pt x="344" y="228"/>
                    <a:pt x="346" y="222"/>
                    <a:pt x="349" y="216"/>
                  </a:cubicBezTo>
                  <a:cubicBezTo>
                    <a:pt x="356" y="213"/>
                    <a:pt x="363" y="209"/>
                    <a:pt x="369" y="206"/>
                  </a:cubicBezTo>
                  <a:cubicBezTo>
                    <a:pt x="367" y="210"/>
                    <a:pt x="366" y="214"/>
                    <a:pt x="364" y="218"/>
                  </a:cubicBezTo>
                  <a:cubicBezTo>
                    <a:pt x="363" y="220"/>
                    <a:pt x="363" y="222"/>
                    <a:pt x="362" y="223"/>
                  </a:cubicBezTo>
                  <a:cubicBezTo>
                    <a:pt x="356" y="226"/>
                    <a:pt x="350" y="230"/>
                    <a:pt x="345" y="233"/>
                  </a:cubicBezTo>
                  <a:moveTo>
                    <a:pt x="364" y="231"/>
                  </a:moveTo>
                  <a:cubicBezTo>
                    <a:pt x="363" y="232"/>
                    <a:pt x="362" y="234"/>
                    <a:pt x="361" y="236"/>
                  </a:cubicBezTo>
                  <a:cubicBezTo>
                    <a:pt x="362" y="232"/>
                    <a:pt x="363" y="229"/>
                    <a:pt x="364" y="226"/>
                  </a:cubicBezTo>
                  <a:cubicBezTo>
                    <a:pt x="370" y="223"/>
                    <a:pt x="375" y="220"/>
                    <a:pt x="381" y="217"/>
                  </a:cubicBezTo>
                  <a:cubicBezTo>
                    <a:pt x="381" y="217"/>
                    <a:pt x="381" y="217"/>
                    <a:pt x="381" y="217"/>
                  </a:cubicBezTo>
                  <a:cubicBezTo>
                    <a:pt x="379" y="221"/>
                    <a:pt x="376" y="226"/>
                    <a:pt x="374" y="231"/>
                  </a:cubicBezTo>
                  <a:cubicBezTo>
                    <a:pt x="370" y="233"/>
                    <a:pt x="365" y="236"/>
                    <a:pt x="361" y="238"/>
                  </a:cubicBezTo>
                  <a:cubicBezTo>
                    <a:pt x="362" y="236"/>
                    <a:pt x="363" y="233"/>
                    <a:pt x="364" y="231"/>
                  </a:cubicBezTo>
                  <a:cubicBezTo>
                    <a:pt x="364" y="231"/>
                    <a:pt x="364" y="231"/>
                    <a:pt x="364" y="231"/>
                  </a:cubicBezTo>
                  <a:moveTo>
                    <a:pt x="366" y="221"/>
                  </a:moveTo>
                  <a:cubicBezTo>
                    <a:pt x="367" y="219"/>
                    <a:pt x="367" y="217"/>
                    <a:pt x="368" y="216"/>
                  </a:cubicBezTo>
                  <a:cubicBezTo>
                    <a:pt x="369" y="212"/>
                    <a:pt x="371" y="208"/>
                    <a:pt x="372" y="204"/>
                  </a:cubicBezTo>
                  <a:cubicBezTo>
                    <a:pt x="378" y="201"/>
                    <a:pt x="384" y="198"/>
                    <a:pt x="390" y="194"/>
                  </a:cubicBezTo>
                  <a:cubicBezTo>
                    <a:pt x="387" y="200"/>
                    <a:pt x="385" y="206"/>
                    <a:pt x="383" y="212"/>
                  </a:cubicBezTo>
                  <a:cubicBezTo>
                    <a:pt x="377" y="215"/>
                    <a:pt x="371" y="218"/>
                    <a:pt x="366" y="221"/>
                  </a:cubicBezTo>
                  <a:moveTo>
                    <a:pt x="374" y="200"/>
                  </a:moveTo>
                  <a:cubicBezTo>
                    <a:pt x="374" y="198"/>
                    <a:pt x="375" y="196"/>
                    <a:pt x="376" y="195"/>
                  </a:cubicBezTo>
                  <a:cubicBezTo>
                    <a:pt x="379" y="193"/>
                    <a:pt x="383" y="191"/>
                    <a:pt x="386" y="189"/>
                  </a:cubicBezTo>
                  <a:cubicBezTo>
                    <a:pt x="389" y="188"/>
                    <a:pt x="391" y="187"/>
                    <a:pt x="393" y="186"/>
                  </a:cubicBezTo>
                  <a:cubicBezTo>
                    <a:pt x="392" y="188"/>
                    <a:pt x="392" y="189"/>
                    <a:pt x="391" y="190"/>
                  </a:cubicBezTo>
                  <a:cubicBezTo>
                    <a:pt x="386" y="193"/>
                    <a:pt x="380" y="197"/>
                    <a:pt x="374" y="200"/>
                  </a:cubicBezTo>
                  <a:moveTo>
                    <a:pt x="378" y="175"/>
                  </a:moveTo>
                  <a:cubicBezTo>
                    <a:pt x="373" y="177"/>
                    <a:pt x="367" y="180"/>
                    <a:pt x="361" y="182"/>
                  </a:cubicBezTo>
                  <a:cubicBezTo>
                    <a:pt x="361" y="181"/>
                    <a:pt x="361" y="180"/>
                    <a:pt x="361" y="179"/>
                  </a:cubicBezTo>
                  <a:cubicBezTo>
                    <a:pt x="367" y="176"/>
                    <a:pt x="373" y="173"/>
                    <a:pt x="379" y="171"/>
                  </a:cubicBezTo>
                  <a:cubicBezTo>
                    <a:pt x="379" y="172"/>
                    <a:pt x="379" y="174"/>
                    <a:pt x="378" y="175"/>
                  </a:cubicBezTo>
                  <a:moveTo>
                    <a:pt x="358" y="183"/>
                  </a:moveTo>
                  <a:cubicBezTo>
                    <a:pt x="351" y="186"/>
                    <a:pt x="344" y="189"/>
                    <a:pt x="337" y="191"/>
                  </a:cubicBezTo>
                  <a:cubicBezTo>
                    <a:pt x="342" y="189"/>
                    <a:pt x="347" y="186"/>
                    <a:pt x="352" y="184"/>
                  </a:cubicBezTo>
                  <a:cubicBezTo>
                    <a:pt x="354" y="183"/>
                    <a:pt x="356" y="182"/>
                    <a:pt x="359" y="180"/>
                  </a:cubicBezTo>
                  <a:cubicBezTo>
                    <a:pt x="358" y="181"/>
                    <a:pt x="358" y="182"/>
                    <a:pt x="358" y="183"/>
                  </a:cubicBezTo>
                  <a:moveTo>
                    <a:pt x="279" y="234"/>
                  </a:moveTo>
                  <a:cubicBezTo>
                    <a:pt x="282" y="232"/>
                    <a:pt x="285" y="231"/>
                    <a:pt x="289" y="230"/>
                  </a:cubicBezTo>
                  <a:cubicBezTo>
                    <a:pt x="289" y="230"/>
                    <a:pt x="289" y="231"/>
                    <a:pt x="289" y="231"/>
                  </a:cubicBezTo>
                  <a:cubicBezTo>
                    <a:pt x="284" y="233"/>
                    <a:pt x="279" y="236"/>
                    <a:pt x="275" y="238"/>
                  </a:cubicBezTo>
                  <a:cubicBezTo>
                    <a:pt x="276" y="236"/>
                    <a:pt x="277" y="235"/>
                    <a:pt x="279" y="234"/>
                  </a:cubicBezTo>
                  <a:moveTo>
                    <a:pt x="280" y="251"/>
                  </a:moveTo>
                  <a:cubicBezTo>
                    <a:pt x="277" y="253"/>
                    <a:pt x="273" y="254"/>
                    <a:pt x="270" y="255"/>
                  </a:cubicBezTo>
                  <a:cubicBezTo>
                    <a:pt x="273" y="253"/>
                    <a:pt x="277" y="251"/>
                    <a:pt x="281" y="249"/>
                  </a:cubicBezTo>
                  <a:cubicBezTo>
                    <a:pt x="281" y="250"/>
                    <a:pt x="280" y="251"/>
                    <a:pt x="280" y="251"/>
                  </a:cubicBezTo>
                  <a:moveTo>
                    <a:pt x="277" y="295"/>
                  </a:moveTo>
                  <a:cubicBezTo>
                    <a:pt x="274" y="296"/>
                    <a:pt x="270" y="297"/>
                    <a:pt x="267" y="298"/>
                  </a:cubicBezTo>
                  <a:cubicBezTo>
                    <a:pt x="267" y="297"/>
                    <a:pt x="267" y="297"/>
                    <a:pt x="267" y="296"/>
                  </a:cubicBezTo>
                  <a:cubicBezTo>
                    <a:pt x="268" y="293"/>
                    <a:pt x="269" y="291"/>
                    <a:pt x="270" y="288"/>
                  </a:cubicBezTo>
                  <a:cubicBezTo>
                    <a:pt x="277" y="285"/>
                    <a:pt x="284" y="282"/>
                    <a:pt x="291" y="278"/>
                  </a:cubicBezTo>
                  <a:cubicBezTo>
                    <a:pt x="290" y="282"/>
                    <a:pt x="289" y="286"/>
                    <a:pt x="288" y="290"/>
                  </a:cubicBezTo>
                  <a:cubicBezTo>
                    <a:pt x="284" y="292"/>
                    <a:pt x="280" y="293"/>
                    <a:pt x="277" y="295"/>
                  </a:cubicBezTo>
                  <a:moveTo>
                    <a:pt x="292" y="289"/>
                  </a:moveTo>
                  <a:cubicBezTo>
                    <a:pt x="293" y="285"/>
                    <a:pt x="294" y="280"/>
                    <a:pt x="295" y="276"/>
                  </a:cubicBezTo>
                  <a:cubicBezTo>
                    <a:pt x="301" y="273"/>
                    <a:pt x="307" y="270"/>
                    <a:pt x="312" y="267"/>
                  </a:cubicBezTo>
                  <a:cubicBezTo>
                    <a:pt x="311" y="272"/>
                    <a:pt x="309" y="278"/>
                    <a:pt x="307" y="283"/>
                  </a:cubicBezTo>
                  <a:cubicBezTo>
                    <a:pt x="302" y="285"/>
                    <a:pt x="297" y="287"/>
                    <a:pt x="292" y="289"/>
                  </a:cubicBezTo>
                  <a:moveTo>
                    <a:pt x="316" y="265"/>
                  </a:moveTo>
                  <a:cubicBezTo>
                    <a:pt x="322" y="262"/>
                    <a:pt x="327" y="259"/>
                    <a:pt x="333" y="256"/>
                  </a:cubicBezTo>
                  <a:cubicBezTo>
                    <a:pt x="330" y="262"/>
                    <a:pt x="328" y="267"/>
                    <a:pt x="326" y="272"/>
                  </a:cubicBezTo>
                  <a:cubicBezTo>
                    <a:pt x="325" y="273"/>
                    <a:pt x="324" y="273"/>
                    <a:pt x="323" y="274"/>
                  </a:cubicBezTo>
                  <a:cubicBezTo>
                    <a:pt x="320" y="276"/>
                    <a:pt x="316" y="279"/>
                    <a:pt x="312" y="281"/>
                  </a:cubicBezTo>
                  <a:cubicBezTo>
                    <a:pt x="312" y="281"/>
                    <a:pt x="311" y="281"/>
                    <a:pt x="311" y="281"/>
                  </a:cubicBezTo>
                  <a:cubicBezTo>
                    <a:pt x="313" y="276"/>
                    <a:pt x="315" y="271"/>
                    <a:pt x="316" y="265"/>
                  </a:cubicBezTo>
                  <a:moveTo>
                    <a:pt x="331" y="270"/>
                  </a:moveTo>
                  <a:cubicBezTo>
                    <a:pt x="331" y="269"/>
                    <a:pt x="331" y="268"/>
                    <a:pt x="332" y="267"/>
                  </a:cubicBezTo>
                  <a:cubicBezTo>
                    <a:pt x="333" y="262"/>
                    <a:pt x="335" y="258"/>
                    <a:pt x="336" y="254"/>
                  </a:cubicBezTo>
                  <a:cubicBezTo>
                    <a:pt x="342" y="251"/>
                    <a:pt x="348" y="248"/>
                    <a:pt x="354" y="244"/>
                  </a:cubicBezTo>
                  <a:cubicBezTo>
                    <a:pt x="353" y="249"/>
                    <a:pt x="351" y="253"/>
                    <a:pt x="350" y="258"/>
                  </a:cubicBezTo>
                  <a:cubicBezTo>
                    <a:pt x="343" y="262"/>
                    <a:pt x="337" y="266"/>
                    <a:pt x="331" y="270"/>
                  </a:cubicBezTo>
                  <a:moveTo>
                    <a:pt x="355" y="251"/>
                  </a:moveTo>
                  <a:cubicBezTo>
                    <a:pt x="356" y="250"/>
                    <a:pt x="357" y="248"/>
                    <a:pt x="358" y="246"/>
                  </a:cubicBezTo>
                  <a:cubicBezTo>
                    <a:pt x="358" y="245"/>
                    <a:pt x="359" y="243"/>
                    <a:pt x="359" y="242"/>
                  </a:cubicBezTo>
                  <a:cubicBezTo>
                    <a:pt x="364" y="239"/>
                    <a:pt x="368" y="237"/>
                    <a:pt x="372" y="235"/>
                  </a:cubicBezTo>
                  <a:cubicBezTo>
                    <a:pt x="370" y="239"/>
                    <a:pt x="368" y="244"/>
                    <a:pt x="366" y="249"/>
                  </a:cubicBezTo>
                  <a:cubicBezTo>
                    <a:pt x="362" y="251"/>
                    <a:pt x="358" y="253"/>
                    <a:pt x="354" y="255"/>
                  </a:cubicBezTo>
                  <a:cubicBezTo>
                    <a:pt x="354" y="254"/>
                    <a:pt x="355" y="253"/>
                    <a:pt x="355" y="251"/>
                  </a:cubicBezTo>
                  <a:moveTo>
                    <a:pt x="379" y="229"/>
                  </a:moveTo>
                  <a:cubicBezTo>
                    <a:pt x="381" y="224"/>
                    <a:pt x="383" y="219"/>
                    <a:pt x="384" y="215"/>
                  </a:cubicBezTo>
                  <a:cubicBezTo>
                    <a:pt x="390" y="211"/>
                    <a:pt x="396" y="208"/>
                    <a:pt x="402" y="205"/>
                  </a:cubicBezTo>
                  <a:cubicBezTo>
                    <a:pt x="400" y="210"/>
                    <a:pt x="397" y="214"/>
                    <a:pt x="395" y="218"/>
                  </a:cubicBezTo>
                  <a:cubicBezTo>
                    <a:pt x="395" y="219"/>
                    <a:pt x="394" y="219"/>
                    <a:pt x="394" y="220"/>
                  </a:cubicBezTo>
                  <a:cubicBezTo>
                    <a:pt x="389" y="223"/>
                    <a:pt x="384" y="226"/>
                    <a:pt x="379" y="229"/>
                  </a:cubicBezTo>
                  <a:moveTo>
                    <a:pt x="404" y="200"/>
                  </a:moveTo>
                  <a:cubicBezTo>
                    <a:pt x="398" y="203"/>
                    <a:pt x="392" y="207"/>
                    <a:pt x="386" y="210"/>
                  </a:cubicBezTo>
                  <a:cubicBezTo>
                    <a:pt x="388" y="204"/>
                    <a:pt x="391" y="198"/>
                    <a:pt x="393" y="192"/>
                  </a:cubicBezTo>
                  <a:cubicBezTo>
                    <a:pt x="400" y="189"/>
                    <a:pt x="406" y="185"/>
                    <a:pt x="413" y="181"/>
                  </a:cubicBezTo>
                  <a:cubicBezTo>
                    <a:pt x="411" y="185"/>
                    <a:pt x="410" y="189"/>
                    <a:pt x="408" y="193"/>
                  </a:cubicBezTo>
                  <a:cubicBezTo>
                    <a:pt x="407" y="196"/>
                    <a:pt x="405" y="198"/>
                    <a:pt x="404" y="200"/>
                  </a:cubicBezTo>
                  <a:moveTo>
                    <a:pt x="395" y="189"/>
                  </a:moveTo>
                  <a:cubicBezTo>
                    <a:pt x="395" y="187"/>
                    <a:pt x="395" y="186"/>
                    <a:pt x="396" y="185"/>
                  </a:cubicBezTo>
                  <a:cubicBezTo>
                    <a:pt x="401" y="183"/>
                    <a:pt x="406" y="181"/>
                    <a:pt x="412" y="179"/>
                  </a:cubicBezTo>
                  <a:cubicBezTo>
                    <a:pt x="406" y="182"/>
                    <a:pt x="400" y="185"/>
                    <a:pt x="395" y="189"/>
                  </a:cubicBezTo>
                  <a:moveTo>
                    <a:pt x="404" y="156"/>
                  </a:moveTo>
                  <a:cubicBezTo>
                    <a:pt x="404" y="156"/>
                    <a:pt x="403" y="156"/>
                    <a:pt x="403" y="156"/>
                  </a:cubicBezTo>
                  <a:cubicBezTo>
                    <a:pt x="400" y="158"/>
                    <a:pt x="397" y="159"/>
                    <a:pt x="394" y="161"/>
                  </a:cubicBezTo>
                  <a:cubicBezTo>
                    <a:pt x="383" y="166"/>
                    <a:pt x="372" y="170"/>
                    <a:pt x="361" y="175"/>
                  </a:cubicBezTo>
                  <a:cubicBezTo>
                    <a:pt x="361" y="175"/>
                    <a:pt x="361" y="175"/>
                    <a:pt x="361" y="175"/>
                  </a:cubicBezTo>
                  <a:cubicBezTo>
                    <a:pt x="361" y="173"/>
                    <a:pt x="359" y="173"/>
                    <a:pt x="359" y="175"/>
                  </a:cubicBezTo>
                  <a:cubicBezTo>
                    <a:pt x="359" y="176"/>
                    <a:pt x="359" y="176"/>
                    <a:pt x="359" y="177"/>
                  </a:cubicBezTo>
                  <a:cubicBezTo>
                    <a:pt x="356" y="178"/>
                    <a:pt x="353" y="179"/>
                    <a:pt x="350" y="181"/>
                  </a:cubicBezTo>
                  <a:cubicBezTo>
                    <a:pt x="337" y="187"/>
                    <a:pt x="325" y="193"/>
                    <a:pt x="312" y="199"/>
                  </a:cubicBezTo>
                  <a:cubicBezTo>
                    <a:pt x="310" y="198"/>
                    <a:pt x="307" y="196"/>
                    <a:pt x="305" y="194"/>
                  </a:cubicBezTo>
                  <a:cubicBezTo>
                    <a:pt x="312" y="191"/>
                    <a:pt x="319" y="187"/>
                    <a:pt x="326" y="183"/>
                  </a:cubicBezTo>
                  <a:cubicBezTo>
                    <a:pt x="339" y="176"/>
                    <a:pt x="353" y="169"/>
                    <a:pt x="367" y="162"/>
                  </a:cubicBezTo>
                  <a:cubicBezTo>
                    <a:pt x="381" y="156"/>
                    <a:pt x="393" y="147"/>
                    <a:pt x="406" y="142"/>
                  </a:cubicBezTo>
                  <a:cubicBezTo>
                    <a:pt x="416" y="138"/>
                    <a:pt x="425" y="132"/>
                    <a:pt x="434" y="127"/>
                  </a:cubicBezTo>
                  <a:cubicBezTo>
                    <a:pt x="436" y="130"/>
                    <a:pt x="437" y="132"/>
                    <a:pt x="439" y="134"/>
                  </a:cubicBezTo>
                  <a:cubicBezTo>
                    <a:pt x="440" y="136"/>
                    <a:pt x="441" y="137"/>
                    <a:pt x="441" y="138"/>
                  </a:cubicBezTo>
                  <a:cubicBezTo>
                    <a:pt x="429" y="144"/>
                    <a:pt x="417" y="150"/>
                    <a:pt x="404" y="156"/>
                  </a:cubicBezTo>
                  <a:moveTo>
                    <a:pt x="434" y="126"/>
                  </a:moveTo>
                  <a:cubicBezTo>
                    <a:pt x="412" y="134"/>
                    <a:pt x="392" y="147"/>
                    <a:pt x="371" y="157"/>
                  </a:cubicBezTo>
                  <a:cubicBezTo>
                    <a:pt x="357" y="164"/>
                    <a:pt x="344" y="170"/>
                    <a:pt x="331" y="177"/>
                  </a:cubicBezTo>
                  <a:cubicBezTo>
                    <a:pt x="322" y="182"/>
                    <a:pt x="313" y="188"/>
                    <a:pt x="303" y="192"/>
                  </a:cubicBezTo>
                  <a:cubicBezTo>
                    <a:pt x="302" y="190"/>
                    <a:pt x="301" y="189"/>
                    <a:pt x="299" y="187"/>
                  </a:cubicBezTo>
                  <a:cubicBezTo>
                    <a:pt x="311" y="181"/>
                    <a:pt x="323" y="175"/>
                    <a:pt x="334" y="169"/>
                  </a:cubicBezTo>
                  <a:cubicBezTo>
                    <a:pt x="366" y="153"/>
                    <a:pt x="398" y="137"/>
                    <a:pt x="430" y="120"/>
                  </a:cubicBezTo>
                  <a:cubicBezTo>
                    <a:pt x="431" y="122"/>
                    <a:pt x="432" y="124"/>
                    <a:pt x="434" y="126"/>
                  </a:cubicBezTo>
                  <a:moveTo>
                    <a:pt x="402" y="120"/>
                  </a:moveTo>
                  <a:cubicBezTo>
                    <a:pt x="387" y="127"/>
                    <a:pt x="372" y="135"/>
                    <a:pt x="357" y="142"/>
                  </a:cubicBezTo>
                  <a:cubicBezTo>
                    <a:pt x="342" y="150"/>
                    <a:pt x="325" y="156"/>
                    <a:pt x="309" y="163"/>
                  </a:cubicBezTo>
                  <a:cubicBezTo>
                    <a:pt x="303" y="165"/>
                    <a:pt x="298" y="168"/>
                    <a:pt x="292" y="171"/>
                  </a:cubicBezTo>
                  <a:cubicBezTo>
                    <a:pt x="290" y="166"/>
                    <a:pt x="289" y="162"/>
                    <a:pt x="287" y="159"/>
                  </a:cubicBezTo>
                  <a:cubicBezTo>
                    <a:pt x="294" y="156"/>
                    <a:pt x="301" y="153"/>
                    <a:pt x="308" y="150"/>
                  </a:cubicBezTo>
                  <a:cubicBezTo>
                    <a:pt x="323" y="143"/>
                    <a:pt x="338" y="135"/>
                    <a:pt x="352" y="127"/>
                  </a:cubicBezTo>
                  <a:cubicBezTo>
                    <a:pt x="366" y="120"/>
                    <a:pt x="380" y="114"/>
                    <a:pt x="393" y="107"/>
                  </a:cubicBezTo>
                  <a:cubicBezTo>
                    <a:pt x="400" y="103"/>
                    <a:pt x="407" y="100"/>
                    <a:pt x="414" y="95"/>
                  </a:cubicBezTo>
                  <a:cubicBezTo>
                    <a:pt x="416" y="99"/>
                    <a:pt x="419" y="104"/>
                    <a:pt x="422" y="108"/>
                  </a:cubicBezTo>
                  <a:cubicBezTo>
                    <a:pt x="415" y="112"/>
                    <a:pt x="408" y="116"/>
                    <a:pt x="402" y="120"/>
                  </a:cubicBezTo>
                  <a:moveTo>
                    <a:pt x="412" y="93"/>
                  </a:moveTo>
                  <a:cubicBezTo>
                    <a:pt x="403" y="100"/>
                    <a:pt x="392" y="105"/>
                    <a:pt x="382" y="109"/>
                  </a:cubicBezTo>
                  <a:cubicBezTo>
                    <a:pt x="369" y="116"/>
                    <a:pt x="356" y="121"/>
                    <a:pt x="343" y="128"/>
                  </a:cubicBezTo>
                  <a:cubicBezTo>
                    <a:pt x="330" y="136"/>
                    <a:pt x="316" y="142"/>
                    <a:pt x="303" y="148"/>
                  </a:cubicBezTo>
                  <a:cubicBezTo>
                    <a:pt x="297" y="151"/>
                    <a:pt x="291" y="153"/>
                    <a:pt x="285" y="156"/>
                  </a:cubicBezTo>
                  <a:cubicBezTo>
                    <a:pt x="284" y="154"/>
                    <a:pt x="283" y="152"/>
                    <a:pt x="282" y="150"/>
                  </a:cubicBezTo>
                  <a:cubicBezTo>
                    <a:pt x="291" y="145"/>
                    <a:pt x="299" y="139"/>
                    <a:pt x="309" y="135"/>
                  </a:cubicBezTo>
                  <a:cubicBezTo>
                    <a:pt x="321" y="129"/>
                    <a:pt x="334" y="124"/>
                    <a:pt x="346" y="117"/>
                  </a:cubicBezTo>
                  <a:cubicBezTo>
                    <a:pt x="359" y="110"/>
                    <a:pt x="372" y="101"/>
                    <a:pt x="385" y="93"/>
                  </a:cubicBezTo>
                  <a:cubicBezTo>
                    <a:pt x="391" y="89"/>
                    <a:pt x="399" y="86"/>
                    <a:pt x="405" y="82"/>
                  </a:cubicBezTo>
                  <a:cubicBezTo>
                    <a:pt x="408" y="86"/>
                    <a:pt x="410" y="89"/>
                    <a:pt x="412" y="93"/>
                  </a:cubicBezTo>
                  <a:moveTo>
                    <a:pt x="380" y="92"/>
                  </a:moveTo>
                  <a:cubicBezTo>
                    <a:pt x="367" y="100"/>
                    <a:pt x="354" y="108"/>
                    <a:pt x="341" y="115"/>
                  </a:cubicBezTo>
                  <a:cubicBezTo>
                    <a:pt x="321" y="126"/>
                    <a:pt x="298" y="133"/>
                    <a:pt x="279" y="146"/>
                  </a:cubicBezTo>
                  <a:cubicBezTo>
                    <a:pt x="278" y="144"/>
                    <a:pt x="276" y="141"/>
                    <a:pt x="275" y="139"/>
                  </a:cubicBezTo>
                  <a:cubicBezTo>
                    <a:pt x="278" y="138"/>
                    <a:pt x="281" y="136"/>
                    <a:pt x="285" y="135"/>
                  </a:cubicBezTo>
                  <a:cubicBezTo>
                    <a:pt x="295" y="130"/>
                    <a:pt x="305" y="122"/>
                    <a:pt x="316" y="116"/>
                  </a:cubicBezTo>
                  <a:cubicBezTo>
                    <a:pt x="327" y="110"/>
                    <a:pt x="338" y="102"/>
                    <a:pt x="349" y="96"/>
                  </a:cubicBezTo>
                  <a:cubicBezTo>
                    <a:pt x="360" y="89"/>
                    <a:pt x="371" y="82"/>
                    <a:pt x="383" y="76"/>
                  </a:cubicBezTo>
                  <a:cubicBezTo>
                    <a:pt x="384" y="75"/>
                    <a:pt x="383" y="74"/>
                    <a:pt x="381" y="74"/>
                  </a:cubicBezTo>
                  <a:cubicBezTo>
                    <a:pt x="371" y="80"/>
                    <a:pt x="361" y="85"/>
                    <a:pt x="350" y="91"/>
                  </a:cubicBezTo>
                  <a:cubicBezTo>
                    <a:pt x="340" y="98"/>
                    <a:pt x="329" y="105"/>
                    <a:pt x="319" y="111"/>
                  </a:cubicBezTo>
                  <a:cubicBezTo>
                    <a:pt x="309" y="117"/>
                    <a:pt x="300" y="122"/>
                    <a:pt x="290" y="128"/>
                  </a:cubicBezTo>
                  <a:cubicBezTo>
                    <a:pt x="285" y="131"/>
                    <a:pt x="280" y="133"/>
                    <a:pt x="275" y="136"/>
                  </a:cubicBezTo>
                  <a:cubicBezTo>
                    <a:pt x="274" y="136"/>
                    <a:pt x="274" y="137"/>
                    <a:pt x="273" y="137"/>
                  </a:cubicBezTo>
                  <a:cubicBezTo>
                    <a:pt x="271" y="134"/>
                    <a:pt x="268" y="130"/>
                    <a:pt x="266" y="127"/>
                  </a:cubicBezTo>
                  <a:cubicBezTo>
                    <a:pt x="274" y="123"/>
                    <a:pt x="282" y="119"/>
                    <a:pt x="289" y="115"/>
                  </a:cubicBezTo>
                  <a:cubicBezTo>
                    <a:pt x="297" y="111"/>
                    <a:pt x="302" y="106"/>
                    <a:pt x="310" y="102"/>
                  </a:cubicBezTo>
                  <a:cubicBezTo>
                    <a:pt x="317" y="100"/>
                    <a:pt x="323" y="96"/>
                    <a:pt x="330" y="93"/>
                  </a:cubicBezTo>
                  <a:cubicBezTo>
                    <a:pt x="345" y="85"/>
                    <a:pt x="362" y="78"/>
                    <a:pt x="377" y="69"/>
                  </a:cubicBezTo>
                  <a:cubicBezTo>
                    <a:pt x="382" y="67"/>
                    <a:pt x="387" y="63"/>
                    <a:pt x="392" y="60"/>
                  </a:cubicBezTo>
                  <a:cubicBezTo>
                    <a:pt x="396" y="67"/>
                    <a:pt x="400" y="73"/>
                    <a:pt x="404" y="79"/>
                  </a:cubicBezTo>
                  <a:cubicBezTo>
                    <a:pt x="396" y="84"/>
                    <a:pt x="388" y="88"/>
                    <a:pt x="380" y="92"/>
                  </a:cubicBezTo>
                  <a:moveTo>
                    <a:pt x="382" y="62"/>
                  </a:moveTo>
                  <a:cubicBezTo>
                    <a:pt x="376" y="66"/>
                    <a:pt x="370" y="69"/>
                    <a:pt x="364" y="72"/>
                  </a:cubicBezTo>
                  <a:cubicBezTo>
                    <a:pt x="350" y="79"/>
                    <a:pt x="336" y="87"/>
                    <a:pt x="321" y="94"/>
                  </a:cubicBezTo>
                  <a:cubicBezTo>
                    <a:pt x="315" y="97"/>
                    <a:pt x="309" y="99"/>
                    <a:pt x="303" y="102"/>
                  </a:cubicBezTo>
                  <a:cubicBezTo>
                    <a:pt x="298" y="105"/>
                    <a:pt x="293" y="109"/>
                    <a:pt x="288" y="112"/>
                  </a:cubicBezTo>
                  <a:cubicBezTo>
                    <a:pt x="281" y="117"/>
                    <a:pt x="273" y="122"/>
                    <a:pt x="265" y="126"/>
                  </a:cubicBezTo>
                  <a:cubicBezTo>
                    <a:pt x="262" y="122"/>
                    <a:pt x="259" y="119"/>
                    <a:pt x="256" y="115"/>
                  </a:cubicBezTo>
                  <a:cubicBezTo>
                    <a:pt x="259" y="113"/>
                    <a:pt x="263" y="111"/>
                    <a:pt x="266" y="109"/>
                  </a:cubicBezTo>
                  <a:cubicBezTo>
                    <a:pt x="272" y="105"/>
                    <a:pt x="278" y="102"/>
                    <a:pt x="284" y="99"/>
                  </a:cubicBezTo>
                  <a:cubicBezTo>
                    <a:pt x="299" y="92"/>
                    <a:pt x="312" y="83"/>
                    <a:pt x="326" y="76"/>
                  </a:cubicBezTo>
                  <a:cubicBezTo>
                    <a:pt x="341" y="70"/>
                    <a:pt x="356" y="64"/>
                    <a:pt x="370" y="56"/>
                  </a:cubicBezTo>
                  <a:cubicBezTo>
                    <a:pt x="375" y="54"/>
                    <a:pt x="379" y="51"/>
                    <a:pt x="384" y="49"/>
                  </a:cubicBezTo>
                  <a:cubicBezTo>
                    <a:pt x="386" y="52"/>
                    <a:pt x="388" y="55"/>
                    <a:pt x="390" y="59"/>
                  </a:cubicBezTo>
                  <a:cubicBezTo>
                    <a:pt x="387" y="60"/>
                    <a:pt x="384" y="61"/>
                    <a:pt x="382" y="62"/>
                  </a:cubicBezTo>
                  <a:moveTo>
                    <a:pt x="382" y="46"/>
                  </a:moveTo>
                  <a:cubicBezTo>
                    <a:pt x="377" y="48"/>
                    <a:pt x="373" y="51"/>
                    <a:pt x="368" y="53"/>
                  </a:cubicBezTo>
                  <a:cubicBezTo>
                    <a:pt x="355" y="60"/>
                    <a:pt x="340" y="66"/>
                    <a:pt x="326" y="73"/>
                  </a:cubicBezTo>
                  <a:cubicBezTo>
                    <a:pt x="313" y="79"/>
                    <a:pt x="302" y="87"/>
                    <a:pt x="289" y="93"/>
                  </a:cubicBezTo>
                  <a:cubicBezTo>
                    <a:pt x="283" y="97"/>
                    <a:pt x="276" y="100"/>
                    <a:pt x="270" y="103"/>
                  </a:cubicBezTo>
                  <a:cubicBezTo>
                    <a:pt x="266" y="106"/>
                    <a:pt x="260" y="111"/>
                    <a:pt x="255" y="114"/>
                  </a:cubicBezTo>
                  <a:cubicBezTo>
                    <a:pt x="255" y="114"/>
                    <a:pt x="254" y="113"/>
                    <a:pt x="254" y="113"/>
                  </a:cubicBezTo>
                  <a:cubicBezTo>
                    <a:pt x="252" y="110"/>
                    <a:pt x="250" y="108"/>
                    <a:pt x="247" y="106"/>
                  </a:cubicBezTo>
                  <a:cubicBezTo>
                    <a:pt x="250" y="105"/>
                    <a:pt x="252" y="103"/>
                    <a:pt x="254" y="101"/>
                  </a:cubicBezTo>
                  <a:cubicBezTo>
                    <a:pt x="261" y="96"/>
                    <a:pt x="270" y="93"/>
                    <a:pt x="277" y="88"/>
                  </a:cubicBezTo>
                  <a:cubicBezTo>
                    <a:pt x="285" y="84"/>
                    <a:pt x="293" y="79"/>
                    <a:pt x="301" y="76"/>
                  </a:cubicBezTo>
                  <a:cubicBezTo>
                    <a:pt x="318" y="69"/>
                    <a:pt x="335" y="62"/>
                    <a:pt x="351" y="55"/>
                  </a:cubicBezTo>
                  <a:cubicBezTo>
                    <a:pt x="359" y="52"/>
                    <a:pt x="375" y="49"/>
                    <a:pt x="380" y="42"/>
                  </a:cubicBezTo>
                  <a:cubicBezTo>
                    <a:pt x="380" y="43"/>
                    <a:pt x="381" y="44"/>
                    <a:pt x="382" y="46"/>
                  </a:cubicBezTo>
                  <a:moveTo>
                    <a:pt x="262" y="50"/>
                  </a:moveTo>
                  <a:cubicBezTo>
                    <a:pt x="267" y="49"/>
                    <a:pt x="273" y="48"/>
                    <a:pt x="277" y="45"/>
                  </a:cubicBezTo>
                  <a:cubicBezTo>
                    <a:pt x="297" y="31"/>
                    <a:pt x="322" y="25"/>
                    <a:pt x="345" y="17"/>
                  </a:cubicBezTo>
                  <a:cubicBezTo>
                    <a:pt x="348" y="16"/>
                    <a:pt x="351" y="15"/>
                    <a:pt x="353" y="15"/>
                  </a:cubicBezTo>
                  <a:cubicBezTo>
                    <a:pt x="343" y="19"/>
                    <a:pt x="333" y="23"/>
                    <a:pt x="324" y="27"/>
                  </a:cubicBezTo>
                  <a:cubicBezTo>
                    <a:pt x="311" y="33"/>
                    <a:pt x="299" y="40"/>
                    <a:pt x="287" y="47"/>
                  </a:cubicBezTo>
                  <a:cubicBezTo>
                    <a:pt x="265" y="59"/>
                    <a:pt x="242" y="67"/>
                    <a:pt x="220" y="78"/>
                  </a:cubicBezTo>
                  <a:cubicBezTo>
                    <a:pt x="219" y="79"/>
                    <a:pt x="219" y="80"/>
                    <a:pt x="220" y="80"/>
                  </a:cubicBezTo>
                  <a:cubicBezTo>
                    <a:pt x="244" y="69"/>
                    <a:pt x="268" y="61"/>
                    <a:pt x="290" y="48"/>
                  </a:cubicBezTo>
                  <a:cubicBezTo>
                    <a:pt x="302" y="42"/>
                    <a:pt x="315" y="35"/>
                    <a:pt x="327" y="29"/>
                  </a:cubicBezTo>
                  <a:cubicBezTo>
                    <a:pt x="337" y="24"/>
                    <a:pt x="349" y="21"/>
                    <a:pt x="358" y="14"/>
                  </a:cubicBezTo>
                  <a:cubicBezTo>
                    <a:pt x="362" y="15"/>
                    <a:pt x="364" y="18"/>
                    <a:pt x="368" y="24"/>
                  </a:cubicBezTo>
                  <a:cubicBezTo>
                    <a:pt x="372" y="29"/>
                    <a:pt x="375" y="34"/>
                    <a:pt x="378" y="39"/>
                  </a:cubicBezTo>
                  <a:cubicBezTo>
                    <a:pt x="377" y="39"/>
                    <a:pt x="377" y="39"/>
                    <a:pt x="377" y="39"/>
                  </a:cubicBezTo>
                  <a:cubicBezTo>
                    <a:pt x="380" y="43"/>
                    <a:pt x="344" y="55"/>
                    <a:pt x="340" y="57"/>
                  </a:cubicBezTo>
                  <a:cubicBezTo>
                    <a:pt x="326" y="63"/>
                    <a:pt x="311" y="68"/>
                    <a:pt x="297" y="75"/>
                  </a:cubicBezTo>
                  <a:cubicBezTo>
                    <a:pt x="290" y="78"/>
                    <a:pt x="283" y="81"/>
                    <a:pt x="277" y="85"/>
                  </a:cubicBezTo>
                  <a:cubicBezTo>
                    <a:pt x="271" y="89"/>
                    <a:pt x="264" y="92"/>
                    <a:pt x="257" y="96"/>
                  </a:cubicBezTo>
                  <a:cubicBezTo>
                    <a:pt x="253" y="98"/>
                    <a:pt x="250" y="102"/>
                    <a:pt x="246" y="105"/>
                  </a:cubicBezTo>
                  <a:cubicBezTo>
                    <a:pt x="242" y="102"/>
                    <a:pt x="239" y="99"/>
                    <a:pt x="236" y="97"/>
                  </a:cubicBezTo>
                  <a:cubicBezTo>
                    <a:pt x="240" y="94"/>
                    <a:pt x="244" y="91"/>
                    <a:pt x="249" y="89"/>
                  </a:cubicBezTo>
                  <a:cubicBezTo>
                    <a:pt x="254" y="86"/>
                    <a:pt x="258" y="83"/>
                    <a:pt x="263" y="80"/>
                  </a:cubicBezTo>
                  <a:cubicBezTo>
                    <a:pt x="268" y="76"/>
                    <a:pt x="274" y="73"/>
                    <a:pt x="280" y="71"/>
                  </a:cubicBezTo>
                  <a:cubicBezTo>
                    <a:pt x="292" y="66"/>
                    <a:pt x="304" y="60"/>
                    <a:pt x="315" y="54"/>
                  </a:cubicBezTo>
                  <a:cubicBezTo>
                    <a:pt x="321" y="50"/>
                    <a:pt x="327" y="47"/>
                    <a:pt x="334" y="45"/>
                  </a:cubicBezTo>
                  <a:cubicBezTo>
                    <a:pt x="340" y="44"/>
                    <a:pt x="345" y="43"/>
                    <a:pt x="350" y="40"/>
                  </a:cubicBezTo>
                  <a:cubicBezTo>
                    <a:pt x="351" y="39"/>
                    <a:pt x="350" y="38"/>
                    <a:pt x="349" y="38"/>
                  </a:cubicBezTo>
                  <a:cubicBezTo>
                    <a:pt x="349" y="38"/>
                    <a:pt x="348" y="38"/>
                    <a:pt x="348" y="38"/>
                  </a:cubicBezTo>
                  <a:cubicBezTo>
                    <a:pt x="347" y="39"/>
                    <a:pt x="347" y="40"/>
                    <a:pt x="348" y="40"/>
                  </a:cubicBezTo>
                  <a:cubicBezTo>
                    <a:pt x="339" y="39"/>
                    <a:pt x="327" y="44"/>
                    <a:pt x="319" y="49"/>
                  </a:cubicBezTo>
                  <a:cubicBezTo>
                    <a:pt x="308" y="55"/>
                    <a:pt x="297" y="60"/>
                    <a:pt x="285" y="66"/>
                  </a:cubicBezTo>
                  <a:cubicBezTo>
                    <a:pt x="275" y="71"/>
                    <a:pt x="265" y="76"/>
                    <a:pt x="255" y="83"/>
                  </a:cubicBezTo>
                  <a:cubicBezTo>
                    <a:pt x="250" y="86"/>
                    <a:pt x="245" y="88"/>
                    <a:pt x="241" y="91"/>
                  </a:cubicBezTo>
                  <a:cubicBezTo>
                    <a:pt x="239" y="92"/>
                    <a:pt x="237" y="94"/>
                    <a:pt x="234" y="96"/>
                  </a:cubicBezTo>
                  <a:cubicBezTo>
                    <a:pt x="233" y="95"/>
                    <a:pt x="231" y="93"/>
                    <a:pt x="229" y="92"/>
                  </a:cubicBezTo>
                  <a:cubicBezTo>
                    <a:pt x="224" y="88"/>
                    <a:pt x="219" y="85"/>
                    <a:pt x="212" y="81"/>
                  </a:cubicBezTo>
                  <a:cubicBezTo>
                    <a:pt x="228" y="68"/>
                    <a:pt x="244" y="57"/>
                    <a:pt x="262" y="50"/>
                  </a:cubicBezTo>
                  <a:moveTo>
                    <a:pt x="114" y="119"/>
                  </a:moveTo>
                  <a:cubicBezTo>
                    <a:pt x="144" y="107"/>
                    <a:pt x="175" y="96"/>
                    <a:pt x="205" y="85"/>
                  </a:cubicBezTo>
                  <a:cubicBezTo>
                    <a:pt x="215" y="93"/>
                    <a:pt x="225" y="102"/>
                    <a:pt x="234" y="112"/>
                  </a:cubicBezTo>
                  <a:cubicBezTo>
                    <a:pt x="229" y="115"/>
                    <a:pt x="224" y="119"/>
                    <a:pt x="218" y="121"/>
                  </a:cubicBezTo>
                  <a:cubicBezTo>
                    <a:pt x="217" y="121"/>
                    <a:pt x="218" y="122"/>
                    <a:pt x="218" y="121"/>
                  </a:cubicBezTo>
                  <a:cubicBezTo>
                    <a:pt x="225" y="120"/>
                    <a:pt x="230" y="116"/>
                    <a:pt x="235" y="113"/>
                  </a:cubicBezTo>
                  <a:cubicBezTo>
                    <a:pt x="241" y="119"/>
                    <a:pt x="247" y="126"/>
                    <a:pt x="252" y="133"/>
                  </a:cubicBezTo>
                  <a:cubicBezTo>
                    <a:pt x="251" y="133"/>
                    <a:pt x="249" y="134"/>
                    <a:pt x="248" y="135"/>
                  </a:cubicBezTo>
                  <a:cubicBezTo>
                    <a:pt x="247" y="135"/>
                    <a:pt x="248" y="136"/>
                    <a:pt x="248" y="135"/>
                  </a:cubicBezTo>
                  <a:cubicBezTo>
                    <a:pt x="250" y="135"/>
                    <a:pt x="251" y="134"/>
                    <a:pt x="253" y="133"/>
                  </a:cubicBezTo>
                  <a:cubicBezTo>
                    <a:pt x="255" y="137"/>
                    <a:pt x="258" y="140"/>
                    <a:pt x="260" y="144"/>
                  </a:cubicBezTo>
                  <a:cubicBezTo>
                    <a:pt x="259" y="144"/>
                    <a:pt x="259" y="144"/>
                    <a:pt x="258" y="144"/>
                  </a:cubicBezTo>
                  <a:cubicBezTo>
                    <a:pt x="257" y="144"/>
                    <a:pt x="257" y="146"/>
                    <a:pt x="258" y="146"/>
                  </a:cubicBezTo>
                  <a:cubicBezTo>
                    <a:pt x="259" y="146"/>
                    <a:pt x="260" y="146"/>
                    <a:pt x="261" y="145"/>
                  </a:cubicBezTo>
                  <a:cubicBezTo>
                    <a:pt x="265" y="151"/>
                    <a:pt x="268" y="156"/>
                    <a:pt x="272" y="162"/>
                  </a:cubicBezTo>
                  <a:cubicBezTo>
                    <a:pt x="270" y="163"/>
                    <a:pt x="269" y="164"/>
                    <a:pt x="267" y="165"/>
                  </a:cubicBezTo>
                  <a:cubicBezTo>
                    <a:pt x="267" y="165"/>
                    <a:pt x="267" y="165"/>
                    <a:pt x="267" y="165"/>
                  </a:cubicBezTo>
                  <a:cubicBezTo>
                    <a:pt x="267" y="165"/>
                    <a:pt x="267" y="165"/>
                    <a:pt x="267" y="165"/>
                  </a:cubicBezTo>
                  <a:cubicBezTo>
                    <a:pt x="267" y="165"/>
                    <a:pt x="267" y="165"/>
                    <a:pt x="267" y="166"/>
                  </a:cubicBezTo>
                  <a:cubicBezTo>
                    <a:pt x="267" y="166"/>
                    <a:pt x="267" y="166"/>
                    <a:pt x="267" y="166"/>
                  </a:cubicBezTo>
                  <a:cubicBezTo>
                    <a:pt x="266" y="166"/>
                    <a:pt x="267" y="168"/>
                    <a:pt x="268" y="167"/>
                  </a:cubicBezTo>
                  <a:cubicBezTo>
                    <a:pt x="270" y="166"/>
                    <a:pt x="272" y="165"/>
                    <a:pt x="273" y="165"/>
                  </a:cubicBezTo>
                  <a:cubicBezTo>
                    <a:pt x="275" y="168"/>
                    <a:pt x="276" y="171"/>
                    <a:pt x="278" y="174"/>
                  </a:cubicBezTo>
                  <a:cubicBezTo>
                    <a:pt x="277" y="175"/>
                    <a:pt x="275" y="176"/>
                    <a:pt x="274" y="177"/>
                  </a:cubicBezTo>
                  <a:cubicBezTo>
                    <a:pt x="273" y="177"/>
                    <a:pt x="273" y="179"/>
                    <a:pt x="275" y="179"/>
                  </a:cubicBezTo>
                  <a:cubicBezTo>
                    <a:pt x="276" y="179"/>
                    <a:pt x="278" y="179"/>
                    <a:pt x="280" y="179"/>
                  </a:cubicBezTo>
                  <a:cubicBezTo>
                    <a:pt x="281" y="182"/>
                    <a:pt x="282" y="185"/>
                    <a:pt x="284" y="188"/>
                  </a:cubicBezTo>
                  <a:cubicBezTo>
                    <a:pt x="283" y="188"/>
                    <a:pt x="282" y="188"/>
                    <a:pt x="283" y="187"/>
                  </a:cubicBezTo>
                  <a:cubicBezTo>
                    <a:pt x="283" y="187"/>
                    <a:pt x="282" y="186"/>
                    <a:pt x="281" y="186"/>
                  </a:cubicBezTo>
                  <a:cubicBezTo>
                    <a:pt x="281" y="187"/>
                    <a:pt x="280" y="187"/>
                    <a:pt x="280" y="188"/>
                  </a:cubicBezTo>
                  <a:cubicBezTo>
                    <a:pt x="280" y="188"/>
                    <a:pt x="279" y="189"/>
                    <a:pt x="280" y="189"/>
                  </a:cubicBezTo>
                  <a:cubicBezTo>
                    <a:pt x="281" y="191"/>
                    <a:pt x="283" y="192"/>
                    <a:pt x="286" y="192"/>
                  </a:cubicBezTo>
                  <a:cubicBezTo>
                    <a:pt x="289" y="197"/>
                    <a:pt x="293" y="202"/>
                    <a:pt x="298" y="206"/>
                  </a:cubicBezTo>
                  <a:cubicBezTo>
                    <a:pt x="297" y="207"/>
                    <a:pt x="296" y="207"/>
                    <a:pt x="295" y="208"/>
                  </a:cubicBezTo>
                  <a:cubicBezTo>
                    <a:pt x="295" y="208"/>
                    <a:pt x="295" y="207"/>
                    <a:pt x="295" y="207"/>
                  </a:cubicBezTo>
                  <a:cubicBezTo>
                    <a:pt x="295" y="206"/>
                    <a:pt x="293" y="206"/>
                    <a:pt x="293" y="207"/>
                  </a:cubicBezTo>
                  <a:cubicBezTo>
                    <a:pt x="293" y="207"/>
                    <a:pt x="293" y="208"/>
                    <a:pt x="293" y="208"/>
                  </a:cubicBezTo>
                  <a:cubicBezTo>
                    <a:pt x="288" y="211"/>
                    <a:pt x="282" y="214"/>
                    <a:pt x="277" y="217"/>
                  </a:cubicBezTo>
                  <a:cubicBezTo>
                    <a:pt x="277" y="216"/>
                    <a:pt x="276" y="216"/>
                    <a:pt x="276" y="216"/>
                  </a:cubicBezTo>
                  <a:cubicBezTo>
                    <a:pt x="273" y="218"/>
                    <a:pt x="270" y="220"/>
                    <a:pt x="268" y="221"/>
                  </a:cubicBezTo>
                  <a:cubicBezTo>
                    <a:pt x="267" y="218"/>
                    <a:pt x="266" y="215"/>
                    <a:pt x="264" y="213"/>
                  </a:cubicBezTo>
                  <a:cubicBezTo>
                    <a:pt x="264" y="212"/>
                    <a:pt x="263" y="213"/>
                    <a:pt x="264" y="213"/>
                  </a:cubicBezTo>
                  <a:cubicBezTo>
                    <a:pt x="265" y="216"/>
                    <a:pt x="266" y="219"/>
                    <a:pt x="266" y="222"/>
                  </a:cubicBezTo>
                  <a:cubicBezTo>
                    <a:pt x="264" y="223"/>
                    <a:pt x="262" y="225"/>
                    <a:pt x="260" y="226"/>
                  </a:cubicBezTo>
                  <a:cubicBezTo>
                    <a:pt x="259" y="226"/>
                    <a:pt x="259" y="226"/>
                    <a:pt x="259" y="227"/>
                  </a:cubicBezTo>
                  <a:cubicBezTo>
                    <a:pt x="255" y="229"/>
                    <a:pt x="251" y="231"/>
                    <a:pt x="247" y="233"/>
                  </a:cubicBezTo>
                  <a:cubicBezTo>
                    <a:pt x="249" y="222"/>
                    <a:pt x="251" y="212"/>
                    <a:pt x="251" y="201"/>
                  </a:cubicBezTo>
                  <a:cubicBezTo>
                    <a:pt x="251" y="200"/>
                    <a:pt x="249" y="200"/>
                    <a:pt x="249" y="201"/>
                  </a:cubicBezTo>
                  <a:cubicBezTo>
                    <a:pt x="249" y="212"/>
                    <a:pt x="246" y="223"/>
                    <a:pt x="244" y="234"/>
                  </a:cubicBezTo>
                  <a:cubicBezTo>
                    <a:pt x="236" y="238"/>
                    <a:pt x="228" y="242"/>
                    <a:pt x="220" y="246"/>
                  </a:cubicBezTo>
                  <a:cubicBezTo>
                    <a:pt x="220" y="241"/>
                    <a:pt x="221" y="236"/>
                    <a:pt x="221" y="231"/>
                  </a:cubicBezTo>
                  <a:cubicBezTo>
                    <a:pt x="221" y="230"/>
                    <a:pt x="219" y="230"/>
                    <a:pt x="219" y="231"/>
                  </a:cubicBezTo>
                  <a:cubicBezTo>
                    <a:pt x="219" y="236"/>
                    <a:pt x="219" y="241"/>
                    <a:pt x="218" y="247"/>
                  </a:cubicBezTo>
                  <a:cubicBezTo>
                    <a:pt x="214" y="249"/>
                    <a:pt x="209" y="251"/>
                    <a:pt x="205" y="253"/>
                  </a:cubicBezTo>
                  <a:cubicBezTo>
                    <a:pt x="206" y="249"/>
                    <a:pt x="206" y="245"/>
                    <a:pt x="207" y="241"/>
                  </a:cubicBezTo>
                  <a:cubicBezTo>
                    <a:pt x="208" y="236"/>
                    <a:pt x="208" y="230"/>
                    <a:pt x="204" y="227"/>
                  </a:cubicBezTo>
                  <a:cubicBezTo>
                    <a:pt x="204" y="226"/>
                    <a:pt x="203" y="227"/>
                    <a:pt x="204" y="227"/>
                  </a:cubicBezTo>
                  <a:cubicBezTo>
                    <a:pt x="209" y="234"/>
                    <a:pt x="204" y="247"/>
                    <a:pt x="202" y="256"/>
                  </a:cubicBezTo>
                  <a:cubicBezTo>
                    <a:pt x="195" y="260"/>
                    <a:pt x="188" y="264"/>
                    <a:pt x="181" y="268"/>
                  </a:cubicBezTo>
                  <a:cubicBezTo>
                    <a:pt x="184" y="259"/>
                    <a:pt x="185" y="249"/>
                    <a:pt x="185" y="239"/>
                  </a:cubicBezTo>
                  <a:cubicBezTo>
                    <a:pt x="185" y="238"/>
                    <a:pt x="183" y="238"/>
                    <a:pt x="183" y="239"/>
                  </a:cubicBezTo>
                  <a:cubicBezTo>
                    <a:pt x="183" y="250"/>
                    <a:pt x="181" y="260"/>
                    <a:pt x="178" y="271"/>
                  </a:cubicBezTo>
                  <a:cubicBezTo>
                    <a:pt x="175" y="273"/>
                    <a:pt x="171" y="276"/>
                    <a:pt x="168" y="279"/>
                  </a:cubicBezTo>
                  <a:cubicBezTo>
                    <a:pt x="170" y="279"/>
                    <a:pt x="173" y="279"/>
                    <a:pt x="175" y="277"/>
                  </a:cubicBezTo>
                  <a:cubicBezTo>
                    <a:pt x="176" y="277"/>
                    <a:pt x="176" y="277"/>
                    <a:pt x="177" y="276"/>
                  </a:cubicBezTo>
                  <a:cubicBezTo>
                    <a:pt x="175" y="284"/>
                    <a:pt x="172" y="292"/>
                    <a:pt x="170" y="300"/>
                  </a:cubicBezTo>
                  <a:cubicBezTo>
                    <a:pt x="169" y="303"/>
                    <a:pt x="168" y="307"/>
                    <a:pt x="167" y="310"/>
                  </a:cubicBezTo>
                  <a:cubicBezTo>
                    <a:pt x="166" y="310"/>
                    <a:pt x="165" y="310"/>
                    <a:pt x="164" y="310"/>
                  </a:cubicBezTo>
                  <a:cubicBezTo>
                    <a:pt x="163" y="309"/>
                    <a:pt x="162" y="312"/>
                    <a:pt x="164" y="312"/>
                  </a:cubicBezTo>
                  <a:cubicBezTo>
                    <a:pt x="164" y="313"/>
                    <a:pt x="165" y="313"/>
                    <a:pt x="166" y="313"/>
                  </a:cubicBezTo>
                  <a:cubicBezTo>
                    <a:pt x="165" y="317"/>
                    <a:pt x="164" y="320"/>
                    <a:pt x="163" y="324"/>
                  </a:cubicBezTo>
                  <a:cubicBezTo>
                    <a:pt x="163" y="325"/>
                    <a:pt x="162" y="325"/>
                    <a:pt x="162" y="326"/>
                  </a:cubicBezTo>
                  <a:cubicBezTo>
                    <a:pt x="158" y="326"/>
                    <a:pt x="154" y="326"/>
                    <a:pt x="150" y="326"/>
                  </a:cubicBezTo>
                  <a:cubicBezTo>
                    <a:pt x="149" y="326"/>
                    <a:pt x="149" y="326"/>
                    <a:pt x="148" y="326"/>
                  </a:cubicBezTo>
                  <a:cubicBezTo>
                    <a:pt x="149" y="319"/>
                    <a:pt x="152" y="312"/>
                    <a:pt x="154" y="305"/>
                  </a:cubicBezTo>
                  <a:cubicBezTo>
                    <a:pt x="156" y="302"/>
                    <a:pt x="159" y="299"/>
                    <a:pt x="161" y="296"/>
                  </a:cubicBezTo>
                  <a:cubicBezTo>
                    <a:pt x="164" y="292"/>
                    <a:pt x="164" y="286"/>
                    <a:pt x="166" y="281"/>
                  </a:cubicBezTo>
                  <a:cubicBezTo>
                    <a:pt x="163" y="282"/>
                    <a:pt x="161" y="281"/>
                    <a:pt x="160" y="280"/>
                  </a:cubicBezTo>
                  <a:cubicBezTo>
                    <a:pt x="162" y="270"/>
                    <a:pt x="163" y="260"/>
                    <a:pt x="163" y="249"/>
                  </a:cubicBezTo>
                  <a:cubicBezTo>
                    <a:pt x="163" y="248"/>
                    <a:pt x="161" y="248"/>
                    <a:pt x="161" y="249"/>
                  </a:cubicBezTo>
                  <a:cubicBezTo>
                    <a:pt x="161" y="258"/>
                    <a:pt x="161" y="268"/>
                    <a:pt x="158" y="277"/>
                  </a:cubicBezTo>
                  <a:cubicBezTo>
                    <a:pt x="158" y="276"/>
                    <a:pt x="157" y="274"/>
                    <a:pt x="157" y="273"/>
                  </a:cubicBezTo>
                  <a:cubicBezTo>
                    <a:pt x="155" y="270"/>
                    <a:pt x="153" y="266"/>
                    <a:pt x="151" y="263"/>
                  </a:cubicBezTo>
                  <a:cubicBezTo>
                    <a:pt x="152" y="260"/>
                    <a:pt x="152" y="258"/>
                    <a:pt x="152" y="255"/>
                  </a:cubicBezTo>
                  <a:cubicBezTo>
                    <a:pt x="153" y="254"/>
                    <a:pt x="152" y="254"/>
                    <a:pt x="152" y="255"/>
                  </a:cubicBezTo>
                  <a:cubicBezTo>
                    <a:pt x="151" y="257"/>
                    <a:pt x="151" y="259"/>
                    <a:pt x="151" y="261"/>
                  </a:cubicBezTo>
                  <a:cubicBezTo>
                    <a:pt x="147" y="254"/>
                    <a:pt x="143" y="246"/>
                    <a:pt x="139" y="239"/>
                  </a:cubicBezTo>
                  <a:cubicBezTo>
                    <a:pt x="130" y="224"/>
                    <a:pt x="121" y="211"/>
                    <a:pt x="112" y="196"/>
                  </a:cubicBezTo>
                  <a:cubicBezTo>
                    <a:pt x="106" y="188"/>
                    <a:pt x="102" y="178"/>
                    <a:pt x="96" y="170"/>
                  </a:cubicBezTo>
                  <a:cubicBezTo>
                    <a:pt x="96" y="169"/>
                    <a:pt x="95" y="168"/>
                    <a:pt x="95" y="167"/>
                  </a:cubicBezTo>
                  <a:cubicBezTo>
                    <a:pt x="96" y="161"/>
                    <a:pt x="97" y="155"/>
                    <a:pt x="97" y="149"/>
                  </a:cubicBezTo>
                  <a:cubicBezTo>
                    <a:pt x="97" y="148"/>
                    <a:pt x="95" y="148"/>
                    <a:pt x="95" y="149"/>
                  </a:cubicBezTo>
                  <a:cubicBezTo>
                    <a:pt x="95" y="155"/>
                    <a:pt x="94" y="160"/>
                    <a:pt x="93" y="165"/>
                  </a:cubicBezTo>
                  <a:cubicBezTo>
                    <a:pt x="92" y="165"/>
                    <a:pt x="92" y="165"/>
                    <a:pt x="91" y="164"/>
                  </a:cubicBezTo>
                  <a:cubicBezTo>
                    <a:pt x="90" y="164"/>
                    <a:pt x="90" y="164"/>
                    <a:pt x="89" y="164"/>
                  </a:cubicBezTo>
                  <a:cubicBezTo>
                    <a:pt x="88" y="164"/>
                    <a:pt x="87" y="165"/>
                    <a:pt x="87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4"/>
                    <a:pt x="85" y="163"/>
                    <a:pt x="84" y="162"/>
                  </a:cubicBezTo>
                  <a:cubicBezTo>
                    <a:pt x="88" y="152"/>
                    <a:pt x="91" y="142"/>
                    <a:pt x="93" y="131"/>
                  </a:cubicBezTo>
                  <a:cubicBezTo>
                    <a:pt x="94" y="130"/>
                    <a:pt x="91" y="129"/>
                    <a:pt x="91" y="131"/>
                  </a:cubicBezTo>
                  <a:cubicBezTo>
                    <a:pt x="89" y="140"/>
                    <a:pt x="86" y="149"/>
                    <a:pt x="83" y="159"/>
                  </a:cubicBezTo>
                  <a:cubicBezTo>
                    <a:pt x="80" y="153"/>
                    <a:pt x="77" y="148"/>
                    <a:pt x="73" y="142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86" y="132"/>
                    <a:pt x="100" y="124"/>
                    <a:pt x="114" y="119"/>
                  </a:cubicBezTo>
                  <a:moveTo>
                    <a:pt x="169" y="314"/>
                  </a:moveTo>
                  <a:cubicBezTo>
                    <a:pt x="172" y="316"/>
                    <a:pt x="175" y="318"/>
                    <a:pt x="178" y="319"/>
                  </a:cubicBezTo>
                  <a:cubicBezTo>
                    <a:pt x="180" y="320"/>
                    <a:pt x="182" y="320"/>
                    <a:pt x="183" y="321"/>
                  </a:cubicBezTo>
                  <a:cubicBezTo>
                    <a:pt x="183" y="322"/>
                    <a:pt x="182" y="324"/>
                    <a:pt x="182" y="326"/>
                  </a:cubicBezTo>
                  <a:cubicBezTo>
                    <a:pt x="176" y="325"/>
                    <a:pt x="171" y="326"/>
                    <a:pt x="165" y="326"/>
                  </a:cubicBezTo>
                  <a:cubicBezTo>
                    <a:pt x="166" y="322"/>
                    <a:pt x="167" y="319"/>
                    <a:pt x="168" y="316"/>
                  </a:cubicBezTo>
                  <a:cubicBezTo>
                    <a:pt x="168" y="315"/>
                    <a:pt x="169" y="315"/>
                    <a:pt x="169" y="314"/>
                  </a:cubicBezTo>
                  <a:moveTo>
                    <a:pt x="181" y="317"/>
                  </a:moveTo>
                  <a:cubicBezTo>
                    <a:pt x="177" y="316"/>
                    <a:pt x="174" y="313"/>
                    <a:pt x="170" y="311"/>
                  </a:cubicBezTo>
                  <a:cubicBezTo>
                    <a:pt x="172" y="304"/>
                    <a:pt x="174" y="297"/>
                    <a:pt x="176" y="290"/>
                  </a:cubicBezTo>
                  <a:cubicBezTo>
                    <a:pt x="177" y="285"/>
                    <a:pt x="179" y="280"/>
                    <a:pt x="180" y="275"/>
                  </a:cubicBezTo>
                  <a:cubicBezTo>
                    <a:pt x="187" y="271"/>
                    <a:pt x="193" y="267"/>
                    <a:pt x="200" y="264"/>
                  </a:cubicBezTo>
                  <a:cubicBezTo>
                    <a:pt x="199" y="272"/>
                    <a:pt x="196" y="279"/>
                    <a:pt x="194" y="287"/>
                  </a:cubicBezTo>
                  <a:cubicBezTo>
                    <a:pt x="191" y="297"/>
                    <a:pt x="188" y="307"/>
                    <a:pt x="184" y="317"/>
                  </a:cubicBezTo>
                  <a:cubicBezTo>
                    <a:pt x="183" y="317"/>
                    <a:pt x="182" y="317"/>
                    <a:pt x="181" y="317"/>
                  </a:cubicBezTo>
                  <a:moveTo>
                    <a:pt x="165" y="333"/>
                  </a:moveTo>
                  <a:cubicBezTo>
                    <a:pt x="165" y="334"/>
                    <a:pt x="164" y="334"/>
                    <a:pt x="164" y="335"/>
                  </a:cubicBezTo>
                  <a:cubicBezTo>
                    <a:pt x="164" y="333"/>
                    <a:pt x="164" y="331"/>
                    <a:pt x="165" y="329"/>
                  </a:cubicBezTo>
                  <a:cubicBezTo>
                    <a:pt x="170" y="329"/>
                    <a:pt x="176" y="329"/>
                    <a:pt x="181" y="328"/>
                  </a:cubicBezTo>
                  <a:cubicBezTo>
                    <a:pt x="181" y="329"/>
                    <a:pt x="181" y="330"/>
                    <a:pt x="181" y="331"/>
                  </a:cubicBezTo>
                  <a:cubicBezTo>
                    <a:pt x="176" y="333"/>
                    <a:pt x="171" y="335"/>
                    <a:pt x="166" y="337"/>
                  </a:cubicBezTo>
                  <a:cubicBezTo>
                    <a:pt x="166" y="336"/>
                    <a:pt x="167" y="334"/>
                    <a:pt x="167" y="333"/>
                  </a:cubicBezTo>
                  <a:cubicBezTo>
                    <a:pt x="167" y="332"/>
                    <a:pt x="165" y="332"/>
                    <a:pt x="165" y="333"/>
                  </a:cubicBezTo>
                  <a:moveTo>
                    <a:pt x="187" y="322"/>
                  </a:moveTo>
                  <a:cubicBezTo>
                    <a:pt x="188" y="322"/>
                    <a:pt x="189" y="322"/>
                    <a:pt x="190" y="323"/>
                  </a:cubicBezTo>
                  <a:cubicBezTo>
                    <a:pt x="194" y="325"/>
                    <a:pt x="198" y="325"/>
                    <a:pt x="199" y="319"/>
                  </a:cubicBezTo>
                  <a:cubicBezTo>
                    <a:pt x="199" y="318"/>
                    <a:pt x="198" y="318"/>
                    <a:pt x="197" y="319"/>
                  </a:cubicBezTo>
                  <a:cubicBezTo>
                    <a:pt x="196" y="320"/>
                    <a:pt x="193" y="320"/>
                    <a:pt x="191" y="320"/>
                  </a:cubicBezTo>
                  <a:cubicBezTo>
                    <a:pt x="190" y="320"/>
                    <a:pt x="190" y="319"/>
                    <a:pt x="189" y="318"/>
                  </a:cubicBezTo>
                  <a:cubicBezTo>
                    <a:pt x="188" y="318"/>
                    <a:pt x="188" y="318"/>
                    <a:pt x="188" y="318"/>
                  </a:cubicBezTo>
                  <a:cubicBezTo>
                    <a:pt x="189" y="314"/>
                    <a:pt x="191" y="311"/>
                    <a:pt x="192" y="307"/>
                  </a:cubicBezTo>
                  <a:cubicBezTo>
                    <a:pt x="196" y="295"/>
                    <a:pt x="199" y="283"/>
                    <a:pt x="202" y="271"/>
                  </a:cubicBezTo>
                  <a:cubicBezTo>
                    <a:pt x="203" y="268"/>
                    <a:pt x="203" y="265"/>
                    <a:pt x="204" y="263"/>
                  </a:cubicBezTo>
                  <a:cubicBezTo>
                    <a:pt x="208" y="261"/>
                    <a:pt x="212" y="259"/>
                    <a:pt x="216" y="258"/>
                  </a:cubicBezTo>
                  <a:cubicBezTo>
                    <a:pt x="214" y="266"/>
                    <a:pt x="212" y="275"/>
                    <a:pt x="209" y="283"/>
                  </a:cubicBezTo>
                  <a:cubicBezTo>
                    <a:pt x="205" y="296"/>
                    <a:pt x="200" y="309"/>
                    <a:pt x="199" y="324"/>
                  </a:cubicBezTo>
                  <a:cubicBezTo>
                    <a:pt x="194" y="326"/>
                    <a:pt x="189" y="328"/>
                    <a:pt x="184" y="330"/>
                  </a:cubicBezTo>
                  <a:cubicBezTo>
                    <a:pt x="185" y="327"/>
                    <a:pt x="186" y="324"/>
                    <a:pt x="187" y="322"/>
                  </a:cubicBezTo>
                  <a:moveTo>
                    <a:pt x="140" y="346"/>
                  </a:moveTo>
                  <a:cubicBezTo>
                    <a:pt x="135" y="348"/>
                    <a:pt x="130" y="350"/>
                    <a:pt x="125" y="353"/>
                  </a:cubicBezTo>
                  <a:cubicBezTo>
                    <a:pt x="125" y="353"/>
                    <a:pt x="124" y="353"/>
                    <a:pt x="124" y="352"/>
                  </a:cubicBezTo>
                  <a:cubicBezTo>
                    <a:pt x="126" y="344"/>
                    <a:pt x="128" y="336"/>
                    <a:pt x="131" y="327"/>
                  </a:cubicBezTo>
                  <a:cubicBezTo>
                    <a:pt x="132" y="327"/>
                    <a:pt x="133" y="326"/>
                    <a:pt x="133" y="325"/>
                  </a:cubicBezTo>
                  <a:cubicBezTo>
                    <a:pt x="137" y="326"/>
                    <a:pt x="140" y="327"/>
                    <a:pt x="143" y="327"/>
                  </a:cubicBezTo>
                  <a:cubicBezTo>
                    <a:pt x="144" y="327"/>
                    <a:pt x="144" y="327"/>
                    <a:pt x="144" y="327"/>
                  </a:cubicBezTo>
                  <a:cubicBezTo>
                    <a:pt x="143" y="328"/>
                    <a:pt x="143" y="329"/>
                    <a:pt x="143" y="330"/>
                  </a:cubicBezTo>
                  <a:cubicBezTo>
                    <a:pt x="142" y="335"/>
                    <a:pt x="141" y="341"/>
                    <a:pt x="140" y="346"/>
                  </a:cubicBezTo>
                  <a:moveTo>
                    <a:pt x="87" y="352"/>
                  </a:moveTo>
                  <a:cubicBezTo>
                    <a:pt x="89" y="347"/>
                    <a:pt x="90" y="343"/>
                    <a:pt x="91" y="338"/>
                  </a:cubicBezTo>
                  <a:cubicBezTo>
                    <a:pt x="94" y="326"/>
                    <a:pt x="97" y="314"/>
                    <a:pt x="101" y="303"/>
                  </a:cubicBezTo>
                  <a:cubicBezTo>
                    <a:pt x="105" y="290"/>
                    <a:pt x="108" y="277"/>
                    <a:pt x="111" y="265"/>
                  </a:cubicBezTo>
                  <a:cubicBezTo>
                    <a:pt x="113" y="258"/>
                    <a:pt x="115" y="251"/>
                    <a:pt x="116" y="243"/>
                  </a:cubicBezTo>
                  <a:cubicBezTo>
                    <a:pt x="119" y="248"/>
                    <a:pt x="121" y="253"/>
                    <a:pt x="124" y="258"/>
                  </a:cubicBezTo>
                  <a:cubicBezTo>
                    <a:pt x="125" y="259"/>
                    <a:pt x="126" y="261"/>
                    <a:pt x="127" y="263"/>
                  </a:cubicBezTo>
                  <a:cubicBezTo>
                    <a:pt x="126" y="269"/>
                    <a:pt x="124" y="274"/>
                    <a:pt x="123" y="280"/>
                  </a:cubicBezTo>
                  <a:cubicBezTo>
                    <a:pt x="121" y="291"/>
                    <a:pt x="118" y="302"/>
                    <a:pt x="114" y="313"/>
                  </a:cubicBezTo>
                  <a:cubicBezTo>
                    <a:pt x="113" y="318"/>
                    <a:pt x="111" y="322"/>
                    <a:pt x="110" y="326"/>
                  </a:cubicBezTo>
                  <a:cubicBezTo>
                    <a:pt x="102" y="334"/>
                    <a:pt x="94" y="343"/>
                    <a:pt x="87" y="352"/>
                  </a:cubicBezTo>
                  <a:moveTo>
                    <a:pt x="70" y="344"/>
                  </a:moveTo>
                  <a:cubicBezTo>
                    <a:pt x="72" y="328"/>
                    <a:pt x="78" y="313"/>
                    <a:pt x="80" y="297"/>
                  </a:cubicBezTo>
                  <a:cubicBezTo>
                    <a:pt x="82" y="280"/>
                    <a:pt x="86" y="265"/>
                    <a:pt x="89" y="249"/>
                  </a:cubicBezTo>
                  <a:cubicBezTo>
                    <a:pt x="91" y="235"/>
                    <a:pt x="93" y="221"/>
                    <a:pt x="97" y="208"/>
                  </a:cubicBezTo>
                  <a:cubicBezTo>
                    <a:pt x="97" y="207"/>
                    <a:pt x="97" y="207"/>
                    <a:pt x="97" y="206"/>
                  </a:cubicBezTo>
                  <a:cubicBezTo>
                    <a:pt x="100" y="211"/>
                    <a:pt x="102" y="216"/>
                    <a:pt x="104" y="220"/>
                  </a:cubicBezTo>
                  <a:cubicBezTo>
                    <a:pt x="102" y="245"/>
                    <a:pt x="94" y="269"/>
                    <a:pt x="87" y="292"/>
                  </a:cubicBezTo>
                  <a:cubicBezTo>
                    <a:pt x="83" y="304"/>
                    <a:pt x="82" y="316"/>
                    <a:pt x="79" y="328"/>
                  </a:cubicBezTo>
                  <a:cubicBezTo>
                    <a:pt x="78" y="333"/>
                    <a:pt x="73" y="344"/>
                    <a:pt x="74" y="352"/>
                  </a:cubicBezTo>
                  <a:cubicBezTo>
                    <a:pt x="72" y="349"/>
                    <a:pt x="71" y="346"/>
                    <a:pt x="70" y="344"/>
                  </a:cubicBezTo>
                  <a:moveTo>
                    <a:pt x="100" y="193"/>
                  </a:moveTo>
                  <a:cubicBezTo>
                    <a:pt x="99" y="191"/>
                    <a:pt x="99" y="188"/>
                    <a:pt x="97" y="186"/>
                  </a:cubicBezTo>
                  <a:cubicBezTo>
                    <a:pt x="97" y="186"/>
                    <a:pt x="96" y="186"/>
                    <a:pt x="96" y="186"/>
                  </a:cubicBezTo>
                  <a:cubicBezTo>
                    <a:pt x="95" y="183"/>
                    <a:pt x="93" y="179"/>
                    <a:pt x="91" y="176"/>
                  </a:cubicBezTo>
                  <a:cubicBezTo>
                    <a:pt x="92" y="174"/>
                    <a:pt x="93" y="173"/>
                    <a:pt x="93" y="171"/>
                  </a:cubicBezTo>
                  <a:cubicBezTo>
                    <a:pt x="96" y="175"/>
                    <a:pt x="98" y="180"/>
                    <a:pt x="100" y="184"/>
                  </a:cubicBezTo>
                  <a:cubicBezTo>
                    <a:pt x="110" y="202"/>
                    <a:pt x="118" y="221"/>
                    <a:pt x="131" y="238"/>
                  </a:cubicBezTo>
                  <a:cubicBezTo>
                    <a:pt x="138" y="247"/>
                    <a:pt x="143" y="258"/>
                    <a:pt x="149" y="268"/>
                  </a:cubicBezTo>
                  <a:cubicBezTo>
                    <a:pt x="148" y="272"/>
                    <a:pt x="147" y="275"/>
                    <a:pt x="146" y="278"/>
                  </a:cubicBezTo>
                  <a:cubicBezTo>
                    <a:pt x="141" y="269"/>
                    <a:pt x="136" y="261"/>
                    <a:pt x="131" y="252"/>
                  </a:cubicBezTo>
                  <a:cubicBezTo>
                    <a:pt x="131" y="251"/>
                    <a:pt x="131" y="250"/>
                    <a:pt x="131" y="249"/>
                  </a:cubicBezTo>
                  <a:cubicBezTo>
                    <a:pt x="131" y="248"/>
                    <a:pt x="129" y="248"/>
                    <a:pt x="129" y="249"/>
                  </a:cubicBezTo>
                  <a:cubicBezTo>
                    <a:pt x="118" y="230"/>
                    <a:pt x="109" y="212"/>
                    <a:pt x="100" y="193"/>
                  </a:cubicBezTo>
                  <a:moveTo>
                    <a:pt x="87" y="166"/>
                  </a:moveTo>
                  <a:cubicBezTo>
                    <a:pt x="87" y="166"/>
                    <a:pt x="88" y="166"/>
                    <a:pt x="89" y="167"/>
                  </a:cubicBezTo>
                  <a:cubicBezTo>
                    <a:pt x="88" y="167"/>
                    <a:pt x="88" y="168"/>
                    <a:pt x="88" y="169"/>
                  </a:cubicBezTo>
                  <a:cubicBezTo>
                    <a:pt x="88" y="168"/>
                    <a:pt x="87" y="167"/>
                    <a:pt x="87" y="166"/>
                  </a:cubicBezTo>
                  <a:moveTo>
                    <a:pt x="91" y="168"/>
                  </a:moveTo>
                  <a:cubicBezTo>
                    <a:pt x="91" y="168"/>
                    <a:pt x="91" y="169"/>
                    <a:pt x="92" y="169"/>
                  </a:cubicBezTo>
                  <a:cubicBezTo>
                    <a:pt x="91" y="170"/>
                    <a:pt x="91" y="172"/>
                    <a:pt x="90" y="173"/>
                  </a:cubicBezTo>
                  <a:cubicBezTo>
                    <a:pt x="90" y="173"/>
                    <a:pt x="90" y="173"/>
                    <a:pt x="90" y="172"/>
                  </a:cubicBezTo>
                  <a:cubicBezTo>
                    <a:pt x="90" y="171"/>
                    <a:pt x="90" y="169"/>
                    <a:pt x="91" y="168"/>
                  </a:cubicBezTo>
                  <a:moveTo>
                    <a:pt x="150" y="270"/>
                  </a:moveTo>
                  <a:cubicBezTo>
                    <a:pt x="152" y="274"/>
                    <a:pt x="154" y="279"/>
                    <a:pt x="156" y="284"/>
                  </a:cubicBezTo>
                  <a:cubicBezTo>
                    <a:pt x="156" y="285"/>
                    <a:pt x="155" y="287"/>
                    <a:pt x="155" y="289"/>
                  </a:cubicBezTo>
                  <a:cubicBezTo>
                    <a:pt x="150" y="292"/>
                    <a:pt x="146" y="295"/>
                    <a:pt x="141" y="299"/>
                  </a:cubicBezTo>
                  <a:cubicBezTo>
                    <a:pt x="143" y="293"/>
                    <a:pt x="145" y="288"/>
                    <a:pt x="147" y="282"/>
                  </a:cubicBezTo>
                  <a:cubicBezTo>
                    <a:pt x="148" y="283"/>
                    <a:pt x="149" y="283"/>
                    <a:pt x="150" y="284"/>
                  </a:cubicBezTo>
                  <a:cubicBezTo>
                    <a:pt x="149" y="282"/>
                    <a:pt x="148" y="281"/>
                    <a:pt x="147" y="280"/>
                  </a:cubicBezTo>
                  <a:cubicBezTo>
                    <a:pt x="148" y="276"/>
                    <a:pt x="149" y="273"/>
                    <a:pt x="150" y="270"/>
                  </a:cubicBezTo>
                  <a:cubicBezTo>
                    <a:pt x="150" y="270"/>
                    <a:pt x="150" y="270"/>
                    <a:pt x="150" y="270"/>
                  </a:cubicBezTo>
                  <a:moveTo>
                    <a:pt x="117" y="312"/>
                  </a:moveTo>
                  <a:cubicBezTo>
                    <a:pt x="121" y="300"/>
                    <a:pt x="124" y="289"/>
                    <a:pt x="126" y="277"/>
                  </a:cubicBezTo>
                  <a:cubicBezTo>
                    <a:pt x="127" y="273"/>
                    <a:pt x="128" y="269"/>
                    <a:pt x="129" y="266"/>
                  </a:cubicBezTo>
                  <a:cubicBezTo>
                    <a:pt x="133" y="271"/>
                    <a:pt x="138" y="277"/>
                    <a:pt x="145" y="281"/>
                  </a:cubicBezTo>
                  <a:cubicBezTo>
                    <a:pt x="143" y="288"/>
                    <a:pt x="141" y="295"/>
                    <a:pt x="138" y="301"/>
                  </a:cubicBezTo>
                  <a:cubicBezTo>
                    <a:pt x="130" y="308"/>
                    <a:pt x="122" y="315"/>
                    <a:pt x="114" y="322"/>
                  </a:cubicBezTo>
                  <a:cubicBezTo>
                    <a:pt x="115" y="319"/>
                    <a:pt x="116" y="315"/>
                    <a:pt x="117" y="312"/>
                  </a:cubicBezTo>
                  <a:moveTo>
                    <a:pt x="135" y="324"/>
                  </a:moveTo>
                  <a:cubicBezTo>
                    <a:pt x="138" y="321"/>
                    <a:pt x="140" y="318"/>
                    <a:pt x="143" y="316"/>
                  </a:cubicBezTo>
                  <a:cubicBezTo>
                    <a:pt x="145" y="314"/>
                    <a:pt x="147" y="313"/>
                    <a:pt x="148" y="311"/>
                  </a:cubicBezTo>
                  <a:cubicBezTo>
                    <a:pt x="147" y="316"/>
                    <a:pt x="145" y="320"/>
                    <a:pt x="144" y="325"/>
                  </a:cubicBezTo>
                  <a:cubicBezTo>
                    <a:pt x="141" y="325"/>
                    <a:pt x="138" y="325"/>
                    <a:pt x="135" y="324"/>
                  </a:cubicBezTo>
                  <a:moveTo>
                    <a:pt x="20" y="228"/>
                  </a:moveTo>
                  <a:cubicBezTo>
                    <a:pt x="28" y="217"/>
                    <a:pt x="33" y="204"/>
                    <a:pt x="39" y="192"/>
                  </a:cubicBezTo>
                  <a:cubicBezTo>
                    <a:pt x="46" y="180"/>
                    <a:pt x="52" y="167"/>
                    <a:pt x="59" y="154"/>
                  </a:cubicBezTo>
                  <a:cubicBezTo>
                    <a:pt x="61" y="151"/>
                    <a:pt x="63" y="148"/>
                    <a:pt x="67" y="143"/>
                  </a:cubicBezTo>
                  <a:cubicBezTo>
                    <a:pt x="67" y="144"/>
                    <a:pt x="68" y="145"/>
                    <a:pt x="68" y="146"/>
                  </a:cubicBezTo>
                  <a:cubicBezTo>
                    <a:pt x="62" y="156"/>
                    <a:pt x="55" y="167"/>
                    <a:pt x="50" y="178"/>
                  </a:cubicBezTo>
                  <a:cubicBezTo>
                    <a:pt x="45" y="189"/>
                    <a:pt x="40" y="201"/>
                    <a:pt x="35" y="212"/>
                  </a:cubicBezTo>
                  <a:cubicBezTo>
                    <a:pt x="31" y="223"/>
                    <a:pt x="26" y="232"/>
                    <a:pt x="23" y="243"/>
                  </a:cubicBezTo>
                  <a:cubicBezTo>
                    <a:pt x="21" y="246"/>
                    <a:pt x="19" y="252"/>
                    <a:pt x="20" y="256"/>
                  </a:cubicBezTo>
                  <a:cubicBezTo>
                    <a:pt x="20" y="255"/>
                    <a:pt x="19" y="253"/>
                    <a:pt x="18" y="251"/>
                  </a:cubicBezTo>
                  <a:cubicBezTo>
                    <a:pt x="14" y="243"/>
                    <a:pt x="14" y="236"/>
                    <a:pt x="20" y="228"/>
                  </a:cubicBezTo>
                  <a:moveTo>
                    <a:pt x="26" y="266"/>
                  </a:moveTo>
                  <a:cubicBezTo>
                    <a:pt x="25" y="264"/>
                    <a:pt x="23" y="261"/>
                    <a:pt x="22" y="259"/>
                  </a:cubicBezTo>
                  <a:cubicBezTo>
                    <a:pt x="22" y="259"/>
                    <a:pt x="22" y="259"/>
                    <a:pt x="22" y="259"/>
                  </a:cubicBezTo>
                  <a:cubicBezTo>
                    <a:pt x="23" y="260"/>
                    <a:pt x="24" y="260"/>
                    <a:pt x="24" y="259"/>
                  </a:cubicBezTo>
                  <a:cubicBezTo>
                    <a:pt x="29" y="255"/>
                    <a:pt x="29" y="250"/>
                    <a:pt x="32" y="245"/>
                  </a:cubicBezTo>
                  <a:cubicBezTo>
                    <a:pt x="33" y="245"/>
                    <a:pt x="32" y="244"/>
                    <a:pt x="32" y="245"/>
                  </a:cubicBezTo>
                  <a:cubicBezTo>
                    <a:pt x="29" y="247"/>
                    <a:pt x="28" y="251"/>
                    <a:pt x="26" y="253"/>
                  </a:cubicBezTo>
                  <a:cubicBezTo>
                    <a:pt x="21" y="256"/>
                    <a:pt x="24" y="251"/>
                    <a:pt x="24" y="248"/>
                  </a:cubicBezTo>
                  <a:cubicBezTo>
                    <a:pt x="25" y="246"/>
                    <a:pt x="26" y="244"/>
                    <a:pt x="26" y="242"/>
                  </a:cubicBezTo>
                  <a:cubicBezTo>
                    <a:pt x="30" y="232"/>
                    <a:pt x="35" y="223"/>
                    <a:pt x="38" y="213"/>
                  </a:cubicBezTo>
                  <a:cubicBezTo>
                    <a:pt x="43" y="201"/>
                    <a:pt x="49" y="188"/>
                    <a:pt x="55" y="176"/>
                  </a:cubicBezTo>
                  <a:cubicBezTo>
                    <a:pt x="59" y="167"/>
                    <a:pt x="64" y="158"/>
                    <a:pt x="69" y="149"/>
                  </a:cubicBezTo>
                  <a:cubicBezTo>
                    <a:pt x="73" y="156"/>
                    <a:pt x="76" y="163"/>
                    <a:pt x="79" y="170"/>
                  </a:cubicBezTo>
                  <a:cubicBezTo>
                    <a:pt x="75" y="182"/>
                    <a:pt x="71" y="194"/>
                    <a:pt x="67" y="206"/>
                  </a:cubicBezTo>
                  <a:cubicBezTo>
                    <a:pt x="61" y="223"/>
                    <a:pt x="54" y="241"/>
                    <a:pt x="48" y="258"/>
                  </a:cubicBezTo>
                  <a:cubicBezTo>
                    <a:pt x="48" y="257"/>
                    <a:pt x="48" y="255"/>
                    <a:pt x="48" y="253"/>
                  </a:cubicBezTo>
                  <a:cubicBezTo>
                    <a:pt x="48" y="253"/>
                    <a:pt x="48" y="252"/>
                    <a:pt x="48" y="253"/>
                  </a:cubicBezTo>
                  <a:cubicBezTo>
                    <a:pt x="47" y="257"/>
                    <a:pt x="46" y="260"/>
                    <a:pt x="46" y="264"/>
                  </a:cubicBezTo>
                  <a:cubicBezTo>
                    <a:pt x="44" y="269"/>
                    <a:pt x="42" y="274"/>
                    <a:pt x="40" y="279"/>
                  </a:cubicBezTo>
                  <a:cubicBezTo>
                    <a:pt x="40" y="280"/>
                    <a:pt x="39" y="282"/>
                    <a:pt x="38" y="284"/>
                  </a:cubicBezTo>
                  <a:cubicBezTo>
                    <a:pt x="38" y="286"/>
                    <a:pt x="41" y="287"/>
                    <a:pt x="41" y="285"/>
                  </a:cubicBezTo>
                  <a:cubicBezTo>
                    <a:pt x="51" y="259"/>
                    <a:pt x="61" y="233"/>
                    <a:pt x="70" y="206"/>
                  </a:cubicBezTo>
                  <a:cubicBezTo>
                    <a:pt x="73" y="195"/>
                    <a:pt x="76" y="184"/>
                    <a:pt x="80" y="173"/>
                  </a:cubicBezTo>
                  <a:cubicBezTo>
                    <a:pt x="82" y="175"/>
                    <a:pt x="83" y="178"/>
                    <a:pt x="84" y="180"/>
                  </a:cubicBezTo>
                  <a:cubicBezTo>
                    <a:pt x="85" y="181"/>
                    <a:pt x="85" y="182"/>
                    <a:pt x="85" y="183"/>
                  </a:cubicBezTo>
                  <a:cubicBezTo>
                    <a:pt x="85" y="186"/>
                    <a:pt x="84" y="189"/>
                    <a:pt x="83" y="191"/>
                  </a:cubicBezTo>
                  <a:cubicBezTo>
                    <a:pt x="79" y="204"/>
                    <a:pt x="76" y="216"/>
                    <a:pt x="73" y="228"/>
                  </a:cubicBezTo>
                  <a:cubicBezTo>
                    <a:pt x="69" y="241"/>
                    <a:pt x="64" y="254"/>
                    <a:pt x="60" y="267"/>
                  </a:cubicBezTo>
                  <a:cubicBezTo>
                    <a:pt x="56" y="278"/>
                    <a:pt x="55" y="290"/>
                    <a:pt x="49" y="300"/>
                  </a:cubicBezTo>
                  <a:cubicBezTo>
                    <a:pt x="49" y="296"/>
                    <a:pt x="49" y="291"/>
                    <a:pt x="48" y="287"/>
                  </a:cubicBezTo>
                  <a:cubicBezTo>
                    <a:pt x="48" y="286"/>
                    <a:pt x="48" y="286"/>
                    <a:pt x="48" y="287"/>
                  </a:cubicBezTo>
                  <a:cubicBezTo>
                    <a:pt x="48" y="292"/>
                    <a:pt x="47" y="296"/>
                    <a:pt x="47" y="301"/>
                  </a:cubicBezTo>
                  <a:cubicBezTo>
                    <a:pt x="44" y="296"/>
                    <a:pt x="41" y="291"/>
                    <a:pt x="38" y="286"/>
                  </a:cubicBezTo>
                  <a:cubicBezTo>
                    <a:pt x="34" y="279"/>
                    <a:pt x="30" y="273"/>
                    <a:pt x="26" y="266"/>
                  </a:cubicBezTo>
                  <a:moveTo>
                    <a:pt x="54" y="313"/>
                  </a:moveTo>
                  <a:cubicBezTo>
                    <a:pt x="52" y="310"/>
                    <a:pt x="51" y="308"/>
                    <a:pt x="49" y="305"/>
                  </a:cubicBezTo>
                  <a:cubicBezTo>
                    <a:pt x="56" y="297"/>
                    <a:pt x="57" y="285"/>
                    <a:pt x="60" y="275"/>
                  </a:cubicBezTo>
                  <a:cubicBezTo>
                    <a:pt x="64" y="261"/>
                    <a:pt x="69" y="248"/>
                    <a:pt x="73" y="234"/>
                  </a:cubicBezTo>
                  <a:cubicBezTo>
                    <a:pt x="72" y="242"/>
                    <a:pt x="70" y="249"/>
                    <a:pt x="68" y="257"/>
                  </a:cubicBezTo>
                  <a:cubicBezTo>
                    <a:pt x="64" y="271"/>
                    <a:pt x="60" y="286"/>
                    <a:pt x="57" y="301"/>
                  </a:cubicBezTo>
                  <a:cubicBezTo>
                    <a:pt x="56" y="305"/>
                    <a:pt x="55" y="309"/>
                    <a:pt x="54" y="313"/>
                  </a:cubicBezTo>
                  <a:moveTo>
                    <a:pt x="56" y="318"/>
                  </a:moveTo>
                  <a:cubicBezTo>
                    <a:pt x="57" y="312"/>
                    <a:pt x="58" y="306"/>
                    <a:pt x="60" y="300"/>
                  </a:cubicBezTo>
                  <a:cubicBezTo>
                    <a:pt x="64" y="285"/>
                    <a:pt x="67" y="270"/>
                    <a:pt x="71" y="256"/>
                  </a:cubicBezTo>
                  <a:cubicBezTo>
                    <a:pt x="76" y="234"/>
                    <a:pt x="81" y="213"/>
                    <a:pt x="86" y="191"/>
                  </a:cubicBezTo>
                  <a:cubicBezTo>
                    <a:pt x="86" y="190"/>
                    <a:pt x="87" y="189"/>
                    <a:pt x="87" y="188"/>
                  </a:cubicBezTo>
                  <a:cubicBezTo>
                    <a:pt x="87" y="187"/>
                    <a:pt x="87" y="187"/>
                    <a:pt x="87" y="187"/>
                  </a:cubicBezTo>
                  <a:cubicBezTo>
                    <a:pt x="90" y="193"/>
                    <a:pt x="93" y="198"/>
                    <a:pt x="96" y="204"/>
                  </a:cubicBezTo>
                  <a:cubicBezTo>
                    <a:pt x="95" y="211"/>
                    <a:pt x="92" y="218"/>
                    <a:pt x="91" y="222"/>
                  </a:cubicBezTo>
                  <a:cubicBezTo>
                    <a:pt x="89" y="237"/>
                    <a:pt x="86" y="252"/>
                    <a:pt x="82" y="266"/>
                  </a:cubicBezTo>
                  <a:cubicBezTo>
                    <a:pt x="79" y="281"/>
                    <a:pt x="79" y="296"/>
                    <a:pt x="75" y="310"/>
                  </a:cubicBezTo>
                  <a:cubicBezTo>
                    <a:pt x="72" y="319"/>
                    <a:pt x="69" y="329"/>
                    <a:pt x="67" y="339"/>
                  </a:cubicBezTo>
                  <a:cubicBezTo>
                    <a:pt x="64" y="332"/>
                    <a:pt x="60" y="325"/>
                    <a:pt x="56" y="318"/>
                  </a:cubicBezTo>
                  <a:moveTo>
                    <a:pt x="77" y="356"/>
                  </a:moveTo>
                  <a:cubicBezTo>
                    <a:pt x="79" y="352"/>
                    <a:pt x="79" y="343"/>
                    <a:pt x="80" y="340"/>
                  </a:cubicBezTo>
                  <a:cubicBezTo>
                    <a:pt x="83" y="326"/>
                    <a:pt x="85" y="312"/>
                    <a:pt x="89" y="298"/>
                  </a:cubicBezTo>
                  <a:cubicBezTo>
                    <a:pt x="95" y="273"/>
                    <a:pt x="104" y="249"/>
                    <a:pt x="106" y="224"/>
                  </a:cubicBezTo>
                  <a:cubicBezTo>
                    <a:pt x="109" y="229"/>
                    <a:pt x="112" y="235"/>
                    <a:pt x="115" y="240"/>
                  </a:cubicBezTo>
                  <a:cubicBezTo>
                    <a:pt x="113" y="250"/>
                    <a:pt x="110" y="260"/>
                    <a:pt x="107" y="270"/>
                  </a:cubicBezTo>
                  <a:cubicBezTo>
                    <a:pt x="104" y="283"/>
                    <a:pt x="100" y="296"/>
                    <a:pt x="96" y="309"/>
                  </a:cubicBezTo>
                  <a:cubicBezTo>
                    <a:pt x="92" y="320"/>
                    <a:pt x="90" y="331"/>
                    <a:pt x="87" y="342"/>
                  </a:cubicBezTo>
                  <a:cubicBezTo>
                    <a:pt x="86" y="348"/>
                    <a:pt x="84" y="353"/>
                    <a:pt x="83" y="359"/>
                  </a:cubicBezTo>
                  <a:cubicBezTo>
                    <a:pt x="83" y="359"/>
                    <a:pt x="82" y="359"/>
                    <a:pt x="82" y="360"/>
                  </a:cubicBezTo>
                  <a:cubicBezTo>
                    <a:pt x="80" y="358"/>
                    <a:pt x="79" y="357"/>
                    <a:pt x="77" y="356"/>
                  </a:cubicBezTo>
                  <a:moveTo>
                    <a:pt x="102" y="363"/>
                  </a:moveTo>
                  <a:cubicBezTo>
                    <a:pt x="103" y="361"/>
                    <a:pt x="104" y="358"/>
                    <a:pt x="105" y="356"/>
                  </a:cubicBezTo>
                  <a:cubicBezTo>
                    <a:pt x="112" y="347"/>
                    <a:pt x="119" y="338"/>
                    <a:pt x="128" y="330"/>
                  </a:cubicBezTo>
                  <a:cubicBezTo>
                    <a:pt x="125" y="338"/>
                    <a:pt x="122" y="346"/>
                    <a:pt x="121" y="355"/>
                  </a:cubicBezTo>
                  <a:cubicBezTo>
                    <a:pt x="119" y="356"/>
                    <a:pt x="116" y="357"/>
                    <a:pt x="114" y="358"/>
                  </a:cubicBezTo>
                  <a:cubicBezTo>
                    <a:pt x="110" y="360"/>
                    <a:pt x="106" y="362"/>
                    <a:pt x="102" y="363"/>
                  </a:cubicBezTo>
                  <a:moveTo>
                    <a:pt x="144" y="344"/>
                  </a:moveTo>
                  <a:cubicBezTo>
                    <a:pt x="145" y="340"/>
                    <a:pt x="145" y="336"/>
                    <a:pt x="146" y="333"/>
                  </a:cubicBezTo>
                  <a:cubicBezTo>
                    <a:pt x="146" y="331"/>
                    <a:pt x="147" y="329"/>
                    <a:pt x="147" y="328"/>
                  </a:cubicBezTo>
                  <a:cubicBezTo>
                    <a:pt x="152" y="328"/>
                    <a:pt x="157" y="329"/>
                    <a:pt x="161" y="329"/>
                  </a:cubicBezTo>
                  <a:cubicBezTo>
                    <a:pt x="161" y="332"/>
                    <a:pt x="160" y="335"/>
                    <a:pt x="160" y="339"/>
                  </a:cubicBezTo>
                  <a:cubicBezTo>
                    <a:pt x="155" y="340"/>
                    <a:pt x="150" y="342"/>
                    <a:pt x="145" y="344"/>
                  </a:cubicBezTo>
                  <a:cubicBezTo>
                    <a:pt x="145" y="344"/>
                    <a:pt x="144" y="344"/>
                    <a:pt x="144" y="344"/>
                  </a:cubicBezTo>
                  <a:moveTo>
                    <a:pt x="202" y="322"/>
                  </a:moveTo>
                  <a:cubicBezTo>
                    <a:pt x="206" y="300"/>
                    <a:pt x="214" y="279"/>
                    <a:pt x="218" y="257"/>
                  </a:cubicBezTo>
                  <a:cubicBezTo>
                    <a:pt x="225" y="254"/>
                    <a:pt x="233" y="251"/>
                    <a:pt x="240" y="249"/>
                  </a:cubicBezTo>
                  <a:cubicBezTo>
                    <a:pt x="238" y="256"/>
                    <a:pt x="235" y="264"/>
                    <a:pt x="233" y="271"/>
                  </a:cubicBezTo>
                  <a:cubicBezTo>
                    <a:pt x="230" y="282"/>
                    <a:pt x="228" y="293"/>
                    <a:pt x="225" y="304"/>
                  </a:cubicBezTo>
                  <a:cubicBezTo>
                    <a:pt x="224" y="307"/>
                    <a:pt x="223" y="310"/>
                    <a:pt x="222" y="313"/>
                  </a:cubicBezTo>
                  <a:cubicBezTo>
                    <a:pt x="218" y="315"/>
                    <a:pt x="215" y="316"/>
                    <a:pt x="211" y="318"/>
                  </a:cubicBezTo>
                  <a:cubicBezTo>
                    <a:pt x="208" y="319"/>
                    <a:pt x="205" y="321"/>
                    <a:pt x="202" y="322"/>
                  </a:cubicBezTo>
                  <a:moveTo>
                    <a:pt x="226" y="312"/>
                  </a:moveTo>
                  <a:cubicBezTo>
                    <a:pt x="227" y="308"/>
                    <a:pt x="228" y="304"/>
                    <a:pt x="229" y="300"/>
                  </a:cubicBezTo>
                  <a:cubicBezTo>
                    <a:pt x="232" y="288"/>
                    <a:pt x="235" y="276"/>
                    <a:pt x="238" y="265"/>
                  </a:cubicBezTo>
                  <a:cubicBezTo>
                    <a:pt x="240" y="259"/>
                    <a:pt x="241" y="253"/>
                    <a:pt x="243" y="247"/>
                  </a:cubicBezTo>
                  <a:cubicBezTo>
                    <a:pt x="250" y="245"/>
                    <a:pt x="257" y="242"/>
                    <a:pt x="263" y="240"/>
                  </a:cubicBezTo>
                  <a:cubicBezTo>
                    <a:pt x="262" y="248"/>
                    <a:pt x="259" y="256"/>
                    <a:pt x="257" y="264"/>
                  </a:cubicBezTo>
                  <a:cubicBezTo>
                    <a:pt x="254" y="274"/>
                    <a:pt x="251" y="283"/>
                    <a:pt x="249" y="293"/>
                  </a:cubicBezTo>
                  <a:cubicBezTo>
                    <a:pt x="248" y="297"/>
                    <a:pt x="247" y="300"/>
                    <a:pt x="247" y="304"/>
                  </a:cubicBezTo>
                  <a:cubicBezTo>
                    <a:pt x="240" y="307"/>
                    <a:pt x="233" y="309"/>
                    <a:pt x="226" y="312"/>
                  </a:cubicBezTo>
                  <a:moveTo>
                    <a:pt x="251" y="303"/>
                  </a:moveTo>
                  <a:cubicBezTo>
                    <a:pt x="255" y="286"/>
                    <a:pt x="259" y="269"/>
                    <a:pt x="263" y="251"/>
                  </a:cubicBezTo>
                  <a:cubicBezTo>
                    <a:pt x="264" y="248"/>
                    <a:pt x="265" y="243"/>
                    <a:pt x="266" y="238"/>
                  </a:cubicBezTo>
                  <a:cubicBezTo>
                    <a:pt x="269" y="237"/>
                    <a:pt x="271" y="236"/>
                    <a:pt x="274" y="235"/>
                  </a:cubicBezTo>
                  <a:cubicBezTo>
                    <a:pt x="272" y="237"/>
                    <a:pt x="271" y="239"/>
                    <a:pt x="271" y="240"/>
                  </a:cubicBezTo>
                  <a:cubicBezTo>
                    <a:pt x="271" y="242"/>
                    <a:pt x="272" y="243"/>
                    <a:pt x="273" y="242"/>
                  </a:cubicBezTo>
                  <a:cubicBezTo>
                    <a:pt x="278" y="240"/>
                    <a:pt x="282" y="238"/>
                    <a:pt x="287" y="236"/>
                  </a:cubicBezTo>
                  <a:cubicBezTo>
                    <a:pt x="287" y="237"/>
                    <a:pt x="286" y="239"/>
                    <a:pt x="286" y="240"/>
                  </a:cubicBezTo>
                  <a:cubicBezTo>
                    <a:pt x="285" y="241"/>
                    <a:pt x="284" y="243"/>
                    <a:pt x="284" y="244"/>
                  </a:cubicBezTo>
                  <a:cubicBezTo>
                    <a:pt x="276" y="247"/>
                    <a:pt x="268" y="251"/>
                    <a:pt x="263" y="258"/>
                  </a:cubicBezTo>
                  <a:cubicBezTo>
                    <a:pt x="262" y="259"/>
                    <a:pt x="264" y="261"/>
                    <a:pt x="265" y="261"/>
                  </a:cubicBezTo>
                  <a:cubicBezTo>
                    <a:pt x="270" y="259"/>
                    <a:pt x="274" y="257"/>
                    <a:pt x="278" y="255"/>
                  </a:cubicBezTo>
                  <a:cubicBezTo>
                    <a:pt x="275" y="260"/>
                    <a:pt x="272" y="266"/>
                    <a:pt x="268" y="271"/>
                  </a:cubicBezTo>
                  <a:cubicBezTo>
                    <a:pt x="268" y="272"/>
                    <a:pt x="267" y="272"/>
                    <a:pt x="266" y="273"/>
                  </a:cubicBezTo>
                  <a:cubicBezTo>
                    <a:pt x="266" y="273"/>
                    <a:pt x="266" y="273"/>
                    <a:pt x="266" y="273"/>
                  </a:cubicBezTo>
                  <a:cubicBezTo>
                    <a:pt x="266" y="273"/>
                    <a:pt x="266" y="273"/>
                    <a:pt x="266" y="273"/>
                  </a:cubicBezTo>
                  <a:cubicBezTo>
                    <a:pt x="266" y="273"/>
                    <a:pt x="266" y="273"/>
                    <a:pt x="266" y="273"/>
                  </a:cubicBezTo>
                  <a:cubicBezTo>
                    <a:pt x="265" y="274"/>
                    <a:pt x="265" y="275"/>
                    <a:pt x="266" y="276"/>
                  </a:cubicBezTo>
                  <a:cubicBezTo>
                    <a:pt x="264" y="279"/>
                    <a:pt x="262" y="282"/>
                    <a:pt x="261" y="286"/>
                  </a:cubicBezTo>
                  <a:cubicBezTo>
                    <a:pt x="258" y="287"/>
                    <a:pt x="256" y="289"/>
                    <a:pt x="255" y="292"/>
                  </a:cubicBezTo>
                  <a:cubicBezTo>
                    <a:pt x="254" y="293"/>
                    <a:pt x="256" y="294"/>
                    <a:pt x="257" y="294"/>
                  </a:cubicBezTo>
                  <a:cubicBezTo>
                    <a:pt x="257" y="294"/>
                    <a:pt x="258" y="293"/>
                    <a:pt x="258" y="293"/>
                  </a:cubicBezTo>
                  <a:cubicBezTo>
                    <a:pt x="257" y="296"/>
                    <a:pt x="257" y="298"/>
                    <a:pt x="256" y="301"/>
                  </a:cubicBezTo>
                  <a:cubicBezTo>
                    <a:pt x="254" y="301"/>
                    <a:pt x="253" y="302"/>
                    <a:pt x="251" y="303"/>
                  </a:cubicBezTo>
                  <a:moveTo>
                    <a:pt x="351" y="265"/>
                  </a:moveTo>
                  <a:cubicBezTo>
                    <a:pt x="351" y="263"/>
                    <a:pt x="352" y="262"/>
                    <a:pt x="352" y="260"/>
                  </a:cubicBezTo>
                  <a:cubicBezTo>
                    <a:pt x="356" y="258"/>
                    <a:pt x="360" y="255"/>
                    <a:pt x="364" y="253"/>
                  </a:cubicBezTo>
                  <a:cubicBezTo>
                    <a:pt x="362" y="256"/>
                    <a:pt x="362" y="258"/>
                    <a:pt x="361" y="261"/>
                  </a:cubicBezTo>
                  <a:cubicBezTo>
                    <a:pt x="358" y="262"/>
                    <a:pt x="355" y="263"/>
                    <a:pt x="352" y="265"/>
                  </a:cubicBezTo>
                  <a:cubicBezTo>
                    <a:pt x="352" y="265"/>
                    <a:pt x="351" y="265"/>
                    <a:pt x="351" y="265"/>
                  </a:cubicBezTo>
                  <a:moveTo>
                    <a:pt x="365" y="259"/>
                  </a:moveTo>
                  <a:cubicBezTo>
                    <a:pt x="367" y="256"/>
                    <a:pt x="368" y="253"/>
                    <a:pt x="369" y="250"/>
                  </a:cubicBezTo>
                  <a:cubicBezTo>
                    <a:pt x="374" y="247"/>
                    <a:pt x="379" y="244"/>
                    <a:pt x="384" y="241"/>
                  </a:cubicBezTo>
                  <a:cubicBezTo>
                    <a:pt x="383" y="243"/>
                    <a:pt x="383" y="244"/>
                    <a:pt x="383" y="245"/>
                  </a:cubicBezTo>
                  <a:cubicBezTo>
                    <a:pt x="378" y="251"/>
                    <a:pt x="372" y="255"/>
                    <a:pt x="365" y="259"/>
                  </a:cubicBezTo>
                  <a:moveTo>
                    <a:pt x="392" y="230"/>
                  </a:moveTo>
                  <a:cubicBezTo>
                    <a:pt x="393" y="228"/>
                    <a:pt x="394" y="226"/>
                    <a:pt x="395" y="224"/>
                  </a:cubicBezTo>
                  <a:cubicBezTo>
                    <a:pt x="396" y="223"/>
                    <a:pt x="397" y="222"/>
                    <a:pt x="397" y="221"/>
                  </a:cubicBezTo>
                  <a:cubicBezTo>
                    <a:pt x="399" y="220"/>
                    <a:pt x="400" y="219"/>
                    <a:pt x="402" y="218"/>
                  </a:cubicBezTo>
                  <a:cubicBezTo>
                    <a:pt x="399" y="221"/>
                    <a:pt x="397" y="224"/>
                    <a:pt x="394" y="227"/>
                  </a:cubicBezTo>
                  <a:cubicBezTo>
                    <a:pt x="394" y="228"/>
                    <a:pt x="393" y="229"/>
                    <a:pt x="392" y="230"/>
                  </a:cubicBezTo>
                  <a:moveTo>
                    <a:pt x="432" y="178"/>
                  </a:moveTo>
                  <a:cubicBezTo>
                    <a:pt x="428" y="182"/>
                    <a:pt x="425" y="187"/>
                    <a:pt x="422" y="191"/>
                  </a:cubicBezTo>
                  <a:cubicBezTo>
                    <a:pt x="417" y="194"/>
                    <a:pt x="413" y="196"/>
                    <a:pt x="408" y="198"/>
                  </a:cubicBezTo>
                  <a:cubicBezTo>
                    <a:pt x="411" y="193"/>
                    <a:pt x="413" y="188"/>
                    <a:pt x="415" y="183"/>
                  </a:cubicBezTo>
                  <a:cubicBezTo>
                    <a:pt x="415" y="182"/>
                    <a:pt x="416" y="181"/>
                    <a:pt x="417" y="179"/>
                  </a:cubicBezTo>
                  <a:cubicBezTo>
                    <a:pt x="420" y="177"/>
                    <a:pt x="422" y="176"/>
                    <a:pt x="425" y="174"/>
                  </a:cubicBezTo>
                  <a:cubicBezTo>
                    <a:pt x="429" y="173"/>
                    <a:pt x="433" y="171"/>
                    <a:pt x="436" y="170"/>
                  </a:cubicBezTo>
                  <a:cubicBezTo>
                    <a:pt x="434" y="173"/>
                    <a:pt x="433" y="176"/>
                    <a:pt x="432" y="178"/>
                  </a:cubicBezTo>
                  <a:moveTo>
                    <a:pt x="426" y="157"/>
                  </a:moveTo>
                  <a:cubicBezTo>
                    <a:pt x="426" y="154"/>
                    <a:pt x="427" y="151"/>
                    <a:pt x="426" y="149"/>
                  </a:cubicBezTo>
                  <a:cubicBezTo>
                    <a:pt x="432" y="146"/>
                    <a:pt x="437" y="143"/>
                    <a:pt x="442" y="140"/>
                  </a:cubicBezTo>
                  <a:cubicBezTo>
                    <a:pt x="444" y="143"/>
                    <a:pt x="446" y="145"/>
                    <a:pt x="447" y="148"/>
                  </a:cubicBezTo>
                  <a:cubicBezTo>
                    <a:pt x="440" y="151"/>
                    <a:pt x="433" y="154"/>
                    <a:pt x="426" y="15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50"/>
            <p:cNvSpPr>
              <a:spLocks noEditPoints="1"/>
            </p:cNvSpPr>
            <p:nvPr/>
          </p:nvSpPr>
          <p:spPr bwMode="auto">
            <a:xfrm>
              <a:off x="-69850" y="4908550"/>
              <a:ext cx="3386138" cy="2322513"/>
            </a:xfrm>
            <a:custGeom>
              <a:avLst/>
              <a:gdLst>
                <a:gd name="T0" fmla="*/ 145 w 902"/>
                <a:gd name="T1" fmla="*/ 576 h 619"/>
                <a:gd name="T2" fmla="*/ 867 w 902"/>
                <a:gd name="T3" fmla="*/ 278 h 619"/>
                <a:gd name="T4" fmla="*/ 536 w 902"/>
                <a:gd name="T5" fmla="*/ 97 h 619"/>
                <a:gd name="T6" fmla="*/ 42 w 902"/>
                <a:gd name="T7" fmla="*/ 440 h 619"/>
                <a:gd name="T8" fmla="*/ 50 w 902"/>
                <a:gd name="T9" fmla="*/ 436 h 619"/>
                <a:gd name="T10" fmla="*/ 36 w 902"/>
                <a:gd name="T11" fmla="*/ 550 h 619"/>
                <a:gd name="T12" fmla="*/ 47 w 902"/>
                <a:gd name="T13" fmla="*/ 564 h 619"/>
                <a:gd name="T14" fmla="*/ 38 w 902"/>
                <a:gd name="T15" fmla="*/ 581 h 619"/>
                <a:gd name="T16" fmla="*/ 111 w 902"/>
                <a:gd name="T17" fmla="*/ 537 h 619"/>
                <a:gd name="T18" fmla="*/ 56 w 902"/>
                <a:gd name="T19" fmla="*/ 508 h 619"/>
                <a:gd name="T20" fmla="*/ 112 w 902"/>
                <a:gd name="T21" fmla="*/ 475 h 619"/>
                <a:gd name="T22" fmla="*/ 110 w 902"/>
                <a:gd name="T23" fmla="*/ 485 h 619"/>
                <a:gd name="T24" fmla="*/ 113 w 902"/>
                <a:gd name="T25" fmla="*/ 516 h 619"/>
                <a:gd name="T26" fmla="*/ 159 w 902"/>
                <a:gd name="T27" fmla="*/ 491 h 619"/>
                <a:gd name="T28" fmla="*/ 181 w 902"/>
                <a:gd name="T29" fmla="*/ 465 h 619"/>
                <a:gd name="T30" fmla="*/ 173 w 902"/>
                <a:gd name="T31" fmla="*/ 520 h 619"/>
                <a:gd name="T32" fmla="*/ 171 w 902"/>
                <a:gd name="T33" fmla="*/ 527 h 619"/>
                <a:gd name="T34" fmla="*/ 142 w 902"/>
                <a:gd name="T35" fmla="*/ 543 h 619"/>
                <a:gd name="T36" fmla="*/ 148 w 902"/>
                <a:gd name="T37" fmla="*/ 517 h 619"/>
                <a:gd name="T38" fmla="*/ 200 w 902"/>
                <a:gd name="T39" fmla="*/ 524 h 619"/>
                <a:gd name="T40" fmla="*/ 223 w 902"/>
                <a:gd name="T41" fmla="*/ 482 h 619"/>
                <a:gd name="T42" fmla="*/ 229 w 902"/>
                <a:gd name="T43" fmla="*/ 508 h 619"/>
                <a:gd name="T44" fmla="*/ 256 w 902"/>
                <a:gd name="T45" fmla="*/ 444 h 619"/>
                <a:gd name="T46" fmla="*/ 262 w 902"/>
                <a:gd name="T47" fmla="*/ 491 h 619"/>
                <a:gd name="T48" fmla="*/ 347 w 902"/>
                <a:gd name="T49" fmla="*/ 396 h 619"/>
                <a:gd name="T50" fmla="*/ 309 w 902"/>
                <a:gd name="T51" fmla="*/ 481 h 619"/>
                <a:gd name="T52" fmla="*/ 299 w 902"/>
                <a:gd name="T53" fmla="*/ 475 h 619"/>
                <a:gd name="T54" fmla="*/ 278 w 902"/>
                <a:gd name="T55" fmla="*/ 468 h 619"/>
                <a:gd name="T56" fmla="*/ 320 w 902"/>
                <a:gd name="T57" fmla="*/ 462 h 619"/>
                <a:gd name="T58" fmla="*/ 387 w 902"/>
                <a:gd name="T59" fmla="*/ 445 h 619"/>
                <a:gd name="T60" fmla="*/ 412 w 902"/>
                <a:gd name="T61" fmla="*/ 388 h 619"/>
                <a:gd name="T62" fmla="*/ 403 w 902"/>
                <a:gd name="T63" fmla="*/ 415 h 619"/>
                <a:gd name="T64" fmla="*/ 412 w 902"/>
                <a:gd name="T65" fmla="*/ 417 h 619"/>
                <a:gd name="T66" fmla="*/ 408 w 902"/>
                <a:gd name="T67" fmla="*/ 396 h 619"/>
                <a:gd name="T68" fmla="*/ 819 w 902"/>
                <a:gd name="T69" fmla="*/ 247 h 619"/>
                <a:gd name="T70" fmla="*/ 785 w 902"/>
                <a:gd name="T71" fmla="*/ 255 h 619"/>
                <a:gd name="T72" fmla="*/ 768 w 902"/>
                <a:gd name="T73" fmla="*/ 302 h 619"/>
                <a:gd name="T74" fmla="*/ 698 w 902"/>
                <a:gd name="T75" fmla="*/ 288 h 619"/>
                <a:gd name="T76" fmla="*/ 669 w 902"/>
                <a:gd name="T77" fmla="*/ 301 h 619"/>
                <a:gd name="T78" fmla="*/ 647 w 902"/>
                <a:gd name="T79" fmla="*/ 354 h 619"/>
                <a:gd name="T80" fmla="*/ 587 w 902"/>
                <a:gd name="T81" fmla="*/ 342 h 619"/>
                <a:gd name="T82" fmla="*/ 544 w 902"/>
                <a:gd name="T83" fmla="*/ 344 h 619"/>
                <a:gd name="T84" fmla="*/ 518 w 902"/>
                <a:gd name="T85" fmla="*/ 375 h 619"/>
                <a:gd name="T86" fmla="*/ 476 w 902"/>
                <a:gd name="T87" fmla="*/ 420 h 619"/>
                <a:gd name="T88" fmla="*/ 441 w 902"/>
                <a:gd name="T89" fmla="*/ 414 h 619"/>
                <a:gd name="T90" fmla="*/ 676 w 902"/>
                <a:gd name="T91" fmla="*/ 259 h 619"/>
                <a:gd name="T92" fmla="*/ 723 w 902"/>
                <a:gd name="T93" fmla="*/ 59 h 619"/>
                <a:gd name="T94" fmla="*/ 424 w 902"/>
                <a:gd name="T95" fmla="*/ 351 h 619"/>
                <a:gd name="T96" fmla="*/ 378 w 902"/>
                <a:gd name="T97" fmla="*/ 353 h 619"/>
                <a:gd name="T98" fmla="*/ 331 w 902"/>
                <a:gd name="T99" fmla="*/ 322 h 619"/>
                <a:gd name="T100" fmla="*/ 267 w 902"/>
                <a:gd name="T101" fmla="*/ 413 h 619"/>
                <a:gd name="T102" fmla="*/ 261 w 902"/>
                <a:gd name="T103" fmla="*/ 282 h 619"/>
                <a:gd name="T104" fmla="*/ 243 w 902"/>
                <a:gd name="T105" fmla="*/ 424 h 619"/>
                <a:gd name="T106" fmla="*/ 191 w 902"/>
                <a:gd name="T107" fmla="*/ 416 h 619"/>
                <a:gd name="T108" fmla="*/ 175 w 902"/>
                <a:gd name="T109" fmla="*/ 395 h 619"/>
                <a:gd name="T110" fmla="*/ 127 w 902"/>
                <a:gd name="T111" fmla="*/ 421 h 619"/>
                <a:gd name="T112" fmla="*/ 105 w 902"/>
                <a:gd name="T113" fmla="*/ 397 h 619"/>
                <a:gd name="T114" fmla="*/ 79 w 902"/>
                <a:gd name="T115" fmla="*/ 397 h 619"/>
                <a:gd name="T116" fmla="*/ 48 w 902"/>
                <a:gd name="T117" fmla="*/ 465 h 619"/>
                <a:gd name="T118" fmla="*/ 54 w 902"/>
                <a:gd name="T119" fmla="*/ 525 h 619"/>
                <a:gd name="T120" fmla="*/ 55 w 902"/>
                <a:gd name="T121" fmla="*/ 555 h 619"/>
                <a:gd name="T122" fmla="*/ 92 w 902"/>
                <a:gd name="T123" fmla="*/ 508 h 6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02" h="619">
                  <a:moveTo>
                    <a:pt x="37" y="599"/>
                  </a:moveTo>
                  <a:cubicBezTo>
                    <a:pt x="36" y="600"/>
                    <a:pt x="34" y="600"/>
                    <a:pt x="34" y="601"/>
                  </a:cubicBezTo>
                  <a:cubicBezTo>
                    <a:pt x="34" y="619"/>
                    <a:pt x="34" y="619"/>
                    <a:pt x="34" y="619"/>
                  </a:cubicBezTo>
                  <a:cubicBezTo>
                    <a:pt x="50" y="612"/>
                    <a:pt x="70" y="606"/>
                    <a:pt x="87" y="599"/>
                  </a:cubicBezTo>
                  <a:cubicBezTo>
                    <a:pt x="87" y="600"/>
                    <a:pt x="87" y="601"/>
                    <a:pt x="87" y="602"/>
                  </a:cubicBezTo>
                  <a:cubicBezTo>
                    <a:pt x="87" y="603"/>
                    <a:pt x="89" y="603"/>
                    <a:pt x="89" y="602"/>
                  </a:cubicBezTo>
                  <a:cubicBezTo>
                    <a:pt x="89" y="601"/>
                    <a:pt x="89" y="599"/>
                    <a:pt x="89" y="598"/>
                  </a:cubicBezTo>
                  <a:cubicBezTo>
                    <a:pt x="98" y="595"/>
                    <a:pt x="107" y="592"/>
                    <a:pt x="116" y="588"/>
                  </a:cubicBezTo>
                  <a:cubicBezTo>
                    <a:pt x="117" y="591"/>
                    <a:pt x="118" y="593"/>
                    <a:pt x="119" y="595"/>
                  </a:cubicBezTo>
                  <a:cubicBezTo>
                    <a:pt x="120" y="596"/>
                    <a:pt x="122" y="595"/>
                    <a:pt x="121" y="593"/>
                  </a:cubicBezTo>
                  <a:cubicBezTo>
                    <a:pt x="120" y="592"/>
                    <a:pt x="120" y="589"/>
                    <a:pt x="119" y="587"/>
                  </a:cubicBezTo>
                  <a:cubicBezTo>
                    <a:pt x="128" y="584"/>
                    <a:pt x="136" y="580"/>
                    <a:pt x="145" y="576"/>
                  </a:cubicBezTo>
                  <a:cubicBezTo>
                    <a:pt x="169" y="565"/>
                    <a:pt x="192" y="553"/>
                    <a:pt x="216" y="542"/>
                  </a:cubicBezTo>
                  <a:cubicBezTo>
                    <a:pt x="218" y="541"/>
                    <a:pt x="219" y="541"/>
                    <a:pt x="221" y="540"/>
                  </a:cubicBezTo>
                  <a:cubicBezTo>
                    <a:pt x="221" y="541"/>
                    <a:pt x="223" y="541"/>
                    <a:pt x="223" y="540"/>
                  </a:cubicBezTo>
                  <a:cubicBezTo>
                    <a:pt x="223" y="539"/>
                    <a:pt x="223" y="539"/>
                    <a:pt x="223" y="539"/>
                  </a:cubicBezTo>
                  <a:cubicBezTo>
                    <a:pt x="236" y="534"/>
                    <a:pt x="248" y="529"/>
                    <a:pt x="260" y="523"/>
                  </a:cubicBezTo>
                  <a:cubicBezTo>
                    <a:pt x="285" y="509"/>
                    <a:pt x="312" y="499"/>
                    <a:pt x="340" y="490"/>
                  </a:cubicBezTo>
                  <a:cubicBezTo>
                    <a:pt x="343" y="493"/>
                    <a:pt x="347" y="492"/>
                    <a:pt x="347" y="488"/>
                  </a:cubicBezTo>
                  <a:cubicBezTo>
                    <a:pt x="348" y="488"/>
                    <a:pt x="349" y="488"/>
                    <a:pt x="350" y="487"/>
                  </a:cubicBezTo>
                  <a:cubicBezTo>
                    <a:pt x="393" y="475"/>
                    <a:pt x="435" y="460"/>
                    <a:pt x="477" y="446"/>
                  </a:cubicBezTo>
                  <a:cubicBezTo>
                    <a:pt x="504" y="437"/>
                    <a:pt x="530" y="425"/>
                    <a:pt x="557" y="416"/>
                  </a:cubicBezTo>
                  <a:cubicBezTo>
                    <a:pt x="598" y="401"/>
                    <a:pt x="640" y="386"/>
                    <a:pt x="680" y="367"/>
                  </a:cubicBezTo>
                  <a:cubicBezTo>
                    <a:pt x="742" y="337"/>
                    <a:pt x="805" y="307"/>
                    <a:pt x="867" y="278"/>
                  </a:cubicBezTo>
                  <a:cubicBezTo>
                    <a:pt x="874" y="274"/>
                    <a:pt x="882" y="270"/>
                    <a:pt x="889" y="267"/>
                  </a:cubicBezTo>
                  <a:cubicBezTo>
                    <a:pt x="900" y="263"/>
                    <a:pt x="902" y="257"/>
                    <a:pt x="895" y="247"/>
                  </a:cubicBezTo>
                  <a:cubicBezTo>
                    <a:pt x="893" y="244"/>
                    <a:pt x="890" y="240"/>
                    <a:pt x="889" y="236"/>
                  </a:cubicBezTo>
                  <a:cubicBezTo>
                    <a:pt x="885" y="225"/>
                    <a:pt x="881" y="214"/>
                    <a:pt x="877" y="203"/>
                  </a:cubicBezTo>
                  <a:cubicBezTo>
                    <a:pt x="865" y="172"/>
                    <a:pt x="853" y="141"/>
                    <a:pt x="847" y="108"/>
                  </a:cubicBezTo>
                  <a:cubicBezTo>
                    <a:pt x="846" y="101"/>
                    <a:pt x="843" y="93"/>
                    <a:pt x="840" y="86"/>
                  </a:cubicBezTo>
                  <a:cubicBezTo>
                    <a:pt x="834" y="72"/>
                    <a:pt x="828" y="58"/>
                    <a:pt x="822" y="44"/>
                  </a:cubicBezTo>
                  <a:cubicBezTo>
                    <a:pt x="818" y="33"/>
                    <a:pt x="815" y="21"/>
                    <a:pt x="810" y="10"/>
                  </a:cubicBezTo>
                  <a:cubicBezTo>
                    <a:pt x="807" y="1"/>
                    <a:pt x="805" y="0"/>
                    <a:pt x="796" y="3"/>
                  </a:cubicBezTo>
                  <a:cubicBezTo>
                    <a:pt x="775" y="9"/>
                    <a:pt x="754" y="15"/>
                    <a:pt x="734" y="22"/>
                  </a:cubicBezTo>
                  <a:cubicBezTo>
                    <a:pt x="701" y="34"/>
                    <a:pt x="669" y="46"/>
                    <a:pt x="637" y="59"/>
                  </a:cubicBezTo>
                  <a:cubicBezTo>
                    <a:pt x="603" y="71"/>
                    <a:pt x="570" y="85"/>
                    <a:pt x="536" y="97"/>
                  </a:cubicBezTo>
                  <a:cubicBezTo>
                    <a:pt x="487" y="114"/>
                    <a:pt x="440" y="136"/>
                    <a:pt x="393" y="157"/>
                  </a:cubicBezTo>
                  <a:cubicBezTo>
                    <a:pt x="368" y="168"/>
                    <a:pt x="344" y="181"/>
                    <a:pt x="318" y="190"/>
                  </a:cubicBezTo>
                  <a:cubicBezTo>
                    <a:pt x="278" y="203"/>
                    <a:pt x="238" y="220"/>
                    <a:pt x="200" y="239"/>
                  </a:cubicBezTo>
                  <a:cubicBezTo>
                    <a:pt x="155" y="261"/>
                    <a:pt x="112" y="284"/>
                    <a:pt x="68" y="307"/>
                  </a:cubicBezTo>
                  <a:cubicBezTo>
                    <a:pt x="67" y="304"/>
                    <a:pt x="64" y="304"/>
                    <a:pt x="64" y="308"/>
                  </a:cubicBezTo>
                  <a:cubicBezTo>
                    <a:pt x="64" y="308"/>
                    <a:pt x="64" y="309"/>
                    <a:pt x="64" y="309"/>
                  </a:cubicBezTo>
                  <a:cubicBezTo>
                    <a:pt x="61" y="311"/>
                    <a:pt x="58" y="312"/>
                    <a:pt x="55" y="314"/>
                  </a:cubicBezTo>
                  <a:cubicBezTo>
                    <a:pt x="48" y="317"/>
                    <a:pt x="42" y="320"/>
                    <a:pt x="34" y="323"/>
                  </a:cubicBezTo>
                  <a:cubicBezTo>
                    <a:pt x="34" y="338"/>
                    <a:pt x="34" y="338"/>
                    <a:pt x="34" y="338"/>
                  </a:cubicBezTo>
                  <a:cubicBezTo>
                    <a:pt x="42" y="334"/>
                    <a:pt x="54" y="330"/>
                    <a:pt x="64" y="325"/>
                  </a:cubicBezTo>
                  <a:cubicBezTo>
                    <a:pt x="63" y="359"/>
                    <a:pt x="57" y="395"/>
                    <a:pt x="51" y="429"/>
                  </a:cubicBezTo>
                  <a:cubicBezTo>
                    <a:pt x="48" y="433"/>
                    <a:pt x="45" y="437"/>
                    <a:pt x="42" y="440"/>
                  </a:cubicBezTo>
                  <a:cubicBezTo>
                    <a:pt x="36" y="448"/>
                    <a:pt x="30" y="457"/>
                    <a:pt x="24" y="465"/>
                  </a:cubicBezTo>
                  <a:cubicBezTo>
                    <a:pt x="21" y="470"/>
                    <a:pt x="18" y="475"/>
                    <a:pt x="15" y="480"/>
                  </a:cubicBezTo>
                  <a:cubicBezTo>
                    <a:pt x="14" y="482"/>
                    <a:pt x="13" y="483"/>
                    <a:pt x="12" y="485"/>
                  </a:cubicBezTo>
                  <a:cubicBezTo>
                    <a:pt x="11" y="487"/>
                    <a:pt x="9" y="489"/>
                    <a:pt x="8" y="490"/>
                  </a:cubicBezTo>
                  <a:cubicBezTo>
                    <a:pt x="7" y="491"/>
                    <a:pt x="6" y="492"/>
                    <a:pt x="6" y="494"/>
                  </a:cubicBezTo>
                  <a:cubicBezTo>
                    <a:pt x="6" y="494"/>
                    <a:pt x="6" y="493"/>
                    <a:pt x="6" y="494"/>
                  </a:cubicBezTo>
                  <a:cubicBezTo>
                    <a:pt x="5" y="494"/>
                    <a:pt x="5" y="495"/>
                    <a:pt x="4" y="495"/>
                  </a:cubicBezTo>
                  <a:cubicBezTo>
                    <a:pt x="4" y="495"/>
                    <a:pt x="5" y="496"/>
                    <a:pt x="5" y="496"/>
                  </a:cubicBezTo>
                  <a:cubicBezTo>
                    <a:pt x="12" y="489"/>
                    <a:pt x="16" y="480"/>
                    <a:pt x="22" y="472"/>
                  </a:cubicBezTo>
                  <a:cubicBezTo>
                    <a:pt x="28" y="462"/>
                    <a:pt x="35" y="451"/>
                    <a:pt x="43" y="442"/>
                  </a:cubicBezTo>
                  <a:cubicBezTo>
                    <a:pt x="46" y="439"/>
                    <a:pt x="48" y="436"/>
                    <a:pt x="50" y="433"/>
                  </a:cubicBezTo>
                  <a:cubicBezTo>
                    <a:pt x="50" y="434"/>
                    <a:pt x="50" y="435"/>
                    <a:pt x="50" y="436"/>
                  </a:cubicBezTo>
                  <a:cubicBezTo>
                    <a:pt x="48" y="447"/>
                    <a:pt x="46" y="459"/>
                    <a:pt x="44" y="471"/>
                  </a:cubicBezTo>
                  <a:cubicBezTo>
                    <a:pt x="29" y="489"/>
                    <a:pt x="15" y="507"/>
                    <a:pt x="1" y="526"/>
                  </a:cubicBezTo>
                  <a:cubicBezTo>
                    <a:pt x="0" y="527"/>
                    <a:pt x="3" y="528"/>
                    <a:pt x="4" y="527"/>
                  </a:cubicBezTo>
                  <a:cubicBezTo>
                    <a:pt x="6" y="525"/>
                    <a:pt x="8" y="523"/>
                    <a:pt x="9" y="521"/>
                  </a:cubicBezTo>
                  <a:cubicBezTo>
                    <a:pt x="20" y="508"/>
                    <a:pt x="31" y="494"/>
                    <a:pt x="42" y="481"/>
                  </a:cubicBezTo>
                  <a:cubicBezTo>
                    <a:pt x="40" y="494"/>
                    <a:pt x="38" y="507"/>
                    <a:pt x="36" y="519"/>
                  </a:cubicBezTo>
                  <a:cubicBezTo>
                    <a:pt x="35" y="520"/>
                    <a:pt x="34" y="520"/>
                    <a:pt x="34" y="520"/>
                  </a:cubicBezTo>
                  <a:cubicBezTo>
                    <a:pt x="34" y="533"/>
                    <a:pt x="34" y="533"/>
                    <a:pt x="34" y="533"/>
                  </a:cubicBezTo>
                  <a:cubicBezTo>
                    <a:pt x="34" y="533"/>
                    <a:pt x="34" y="533"/>
                    <a:pt x="35" y="533"/>
                  </a:cubicBezTo>
                  <a:cubicBezTo>
                    <a:pt x="34" y="542"/>
                    <a:pt x="33" y="551"/>
                    <a:pt x="33" y="560"/>
                  </a:cubicBezTo>
                  <a:cubicBezTo>
                    <a:pt x="33" y="561"/>
                    <a:pt x="35" y="561"/>
                    <a:pt x="35" y="560"/>
                  </a:cubicBezTo>
                  <a:cubicBezTo>
                    <a:pt x="36" y="556"/>
                    <a:pt x="37" y="554"/>
                    <a:pt x="36" y="550"/>
                  </a:cubicBezTo>
                  <a:cubicBezTo>
                    <a:pt x="36" y="550"/>
                    <a:pt x="36" y="550"/>
                    <a:pt x="36" y="550"/>
                  </a:cubicBezTo>
                  <a:cubicBezTo>
                    <a:pt x="36" y="549"/>
                    <a:pt x="36" y="548"/>
                    <a:pt x="36" y="548"/>
                  </a:cubicBezTo>
                  <a:cubicBezTo>
                    <a:pt x="37" y="542"/>
                    <a:pt x="37" y="537"/>
                    <a:pt x="38" y="531"/>
                  </a:cubicBezTo>
                  <a:cubicBezTo>
                    <a:pt x="38" y="531"/>
                    <a:pt x="38" y="531"/>
                    <a:pt x="39" y="531"/>
                  </a:cubicBezTo>
                  <a:cubicBezTo>
                    <a:pt x="41" y="531"/>
                    <a:pt x="42" y="531"/>
                    <a:pt x="43" y="529"/>
                  </a:cubicBezTo>
                  <a:cubicBezTo>
                    <a:pt x="45" y="528"/>
                    <a:pt x="48" y="527"/>
                    <a:pt x="51" y="526"/>
                  </a:cubicBezTo>
                  <a:cubicBezTo>
                    <a:pt x="50" y="533"/>
                    <a:pt x="49" y="539"/>
                    <a:pt x="48" y="545"/>
                  </a:cubicBezTo>
                  <a:cubicBezTo>
                    <a:pt x="47" y="550"/>
                    <a:pt x="47" y="554"/>
                    <a:pt x="47" y="559"/>
                  </a:cubicBezTo>
                  <a:cubicBezTo>
                    <a:pt x="43" y="563"/>
                    <a:pt x="39" y="568"/>
                    <a:pt x="37" y="573"/>
                  </a:cubicBezTo>
                  <a:cubicBezTo>
                    <a:pt x="36" y="575"/>
                    <a:pt x="38" y="576"/>
                    <a:pt x="39" y="575"/>
                  </a:cubicBezTo>
                  <a:cubicBezTo>
                    <a:pt x="43" y="571"/>
                    <a:pt x="46" y="569"/>
                    <a:pt x="47" y="564"/>
                  </a:cubicBezTo>
                  <a:cubicBezTo>
                    <a:pt x="47" y="564"/>
                    <a:pt x="47" y="564"/>
                    <a:pt x="47" y="564"/>
                  </a:cubicBezTo>
                  <a:cubicBezTo>
                    <a:pt x="47" y="564"/>
                    <a:pt x="47" y="564"/>
                    <a:pt x="47" y="564"/>
                  </a:cubicBezTo>
                  <a:cubicBezTo>
                    <a:pt x="47" y="567"/>
                    <a:pt x="47" y="570"/>
                    <a:pt x="47" y="574"/>
                  </a:cubicBezTo>
                  <a:cubicBezTo>
                    <a:pt x="47" y="575"/>
                    <a:pt x="49" y="575"/>
                    <a:pt x="49" y="574"/>
                  </a:cubicBezTo>
                  <a:cubicBezTo>
                    <a:pt x="49" y="570"/>
                    <a:pt x="49" y="566"/>
                    <a:pt x="49" y="561"/>
                  </a:cubicBezTo>
                  <a:cubicBezTo>
                    <a:pt x="50" y="560"/>
                    <a:pt x="51" y="559"/>
                    <a:pt x="52" y="557"/>
                  </a:cubicBezTo>
                  <a:cubicBezTo>
                    <a:pt x="55" y="564"/>
                    <a:pt x="56" y="572"/>
                    <a:pt x="57" y="580"/>
                  </a:cubicBezTo>
                  <a:cubicBezTo>
                    <a:pt x="57" y="581"/>
                    <a:pt x="58" y="583"/>
                    <a:pt x="58" y="585"/>
                  </a:cubicBezTo>
                  <a:cubicBezTo>
                    <a:pt x="57" y="587"/>
                    <a:pt x="57" y="590"/>
                    <a:pt x="57" y="592"/>
                  </a:cubicBezTo>
                  <a:cubicBezTo>
                    <a:pt x="53" y="594"/>
                    <a:pt x="50" y="595"/>
                    <a:pt x="47" y="596"/>
                  </a:cubicBezTo>
                  <a:cubicBezTo>
                    <a:pt x="45" y="597"/>
                    <a:pt x="44" y="597"/>
                    <a:pt x="42" y="598"/>
                  </a:cubicBezTo>
                  <a:cubicBezTo>
                    <a:pt x="42" y="598"/>
                    <a:pt x="42" y="598"/>
                    <a:pt x="42" y="597"/>
                  </a:cubicBezTo>
                  <a:cubicBezTo>
                    <a:pt x="41" y="592"/>
                    <a:pt x="39" y="587"/>
                    <a:pt x="38" y="581"/>
                  </a:cubicBezTo>
                  <a:cubicBezTo>
                    <a:pt x="36" y="570"/>
                    <a:pt x="32" y="561"/>
                    <a:pt x="27" y="551"/>
                  </a:cubicBezTo>
                  <a:cubicBezTo>
                    <a:pt x="26" y="550"/>
                    <a:pt x="25" y="551"/>
                    <a:pt x="25" y="552"/>
                  </a:cubicBezTo>
                  <a:cubicBezTo>
                    <a:pt x="27" y="558"/>
                    <a:pt x="30" y="563"/>
                    <a:pt x="32" y="569"/>
                  </a:cubicBezTo>
                  <a:cubicBezTo>
                    <a:pt x="33" y="576"/>
                    <a:pt x="33" y="583"/>
                    <a:pt x="35" y="590"/>
                  </a:cubicBezTo>
                  <a:cubicBezTo>
                    <a:pt x="36" y="593"/>
                    <a:pt x="37" y="596"/>
                    <a:pt x="37" y="599"/>
                  </a:cubicBezTo>
                  <a:moveTo>
                    <a:pt x="93" y="577"/>
                  </a:moveTo>
                  <a:cubicBezTo>
                    <a:pt x="96" y="564"/>
                    <a:pt x="101" y="550"/>
                    <a:pt x="104" y="536"/>
                  </a:cubicBezTo>
                  <a:cubicBezTo>
                    <a:pt x="105" y="529"/>
                    <a:pt x="106" y="521"/>
                    <a:pt x="108" y="514"/>
                  </a:cubicBezTo>
                  <a:cubicBezTo>
                    <a:pt x="109" y="517"/>
                    <a:pt x="110" y="520"/>
                    <a:pt x="111" y="523"/>
                  </a:cubicBezTo>
                  <a:cubicBezTo>
                    <a:pt x="109" y="525"/>
                    <a:pt x="109" y="526"/>
                    <a:pt x="110" y="528"/>
                  </a:cubicBezTo>
                  <a:cubicBezTo>
                    <a:pt x="110" y="529"/>
                    <a:pt x="110" y="529"/>
                    <a:pt x="111" y="528"/>
                  </a:cubicBezTo>
                  <a:cubicBezTo>
                    <a:pt x="110" y="530"/>
                    <a:pt x="111" y="534"/>
                    <a:pt x="111" y="537"/>
                  </a:cubicBezTo>
                  <a:cubicBezTo>
                    <a:pt x="110" y="537"/>
                    <a:pt x="108" y="537"/>
                    <a:pt x="108" y="539"/>
                  </a:cubicBezTo>
                  <a:cubicBezTo>
                    <a:pt x="107" y="542"/>
                    <a:pt x="108" y="544"/>
                    <a:pt x="109" y="548"/>
                  </a:cubicBezTo>
                  <a:cubicBezTo>
                    <a:pt x="111" y="553"/>
                    <a:pt x="112" y="558"/>
                    <a:pt x="114" y="563"/>
                  </a:cubicBezTo>
                  <a:cubicBezTo>
                    <a:pt x="114" y="563"/>
                    <a:pt x="114" y="563"/>
                    <a:pt x="114" y="563"/>
                  </a:cubicBezTo>
                  <a:cubicBezTo>
                    <a:pt x="114" y="565"/>
                    <a:pt x="114" y="566"/>
                    <a:pt x="115" y="568"/>
                  </a:cubicBezTo>
                  <a:cubicBezTo>
                    <a:pt x="110" y="570"/>
                    <a:pt x="105" y="572"/>
                    <a:pt x="101" y="574"/>
                  </a:cubicBezTo>
                  <a:cubicBezTo>
                    <a:pt x="98" y="575"/>
                    <a:pt x="96" y="576"/>
                    <a:pt x="93" y="577"/>
                  </a:cubicBezTo>
                  <a:moveTo>
                    <a:pt x="99" y="409"/>
                  </a:moveTo>
                  <a:cubicBezTo>
                    <a:pt x="95" y="426"/>
                    <a:pt x="91" y="444"/>
                    <a:pt x="89" y="462"/>
                  </a:cubicBezTo>
                  <a:cubicBezTo>
                    <a:pt x="88" y="465"/>
                    <a:pt x="88" y="469"/>
                    <a:pt x="87" y="473"/>
                  </a:cubicBezTo>
                  <a:cubicBezTo>
                    <a:pt x="79" y="482"/>
                    <a:pt x="71" y="490"/>
                    <a:pt x="64" y="500"/>
                  </a:cubicBezTo>
                  <a:cubicBezTo>
                    <a:pt x="62" y="503"/>
                    <a:pt x="59" y="506"/>
                    <a:pt x="56" y="508"/>
                  </a:cubicBezTo>
                  <a:cubicBezTo>
                    <a:pt x="56" y="508"/>
                    <a:pt x="56" y="508"/>
                    <a:pt x="56" y="508"/>
                  </a:cubicBezTo>
                  <a:cubicBezTo>
                    <a:pt x="59" y="488"/>
                    <a:pt x="63" y="468"/>
                    <a:pt x="68" y="448"/>
                  </a:cubicBezTo>
                  <a:cubicBezTo>
                    <a:pt x="78" y="435"/>
                    <a:pt x="89" y="422"/>
                    <a:pt x="99" y="409"/>
                  </a:cubicBezTo>
                  <a:moveTo>
                    <a:pt x="73" y="493"/>
                  </a:moveTo>
                  <a:cubicBezTo>
                    <a:pt x="77" y="488"/>
                    <a:pt x="82" y="484"/>
                    <a:pt x="86" y="479"/>
                  </a:cubicBezTo>
                  <a:cubicBezTo>
                    <a:pt x="85" y="486"/>
                    <a:pt x="83" y="492"/>
                    <a:pt x="81" y="499"/>
                  </a:cubicBezTo>
                  <a:cubicBezTo>
                    <a:pt x="74" y="503"/>
                    <a:pt x="67" y="506"/>
                    <a:pt x="60" y="510"/>
                  </a:cubicBezTo>
                  <a:cubicBezTo>
                    <a:pt x="65" y="504"/>
                    <a:pt x="68" y="499"/>
                    <a:pt x="73" y="493"/>
                  </a:cubicBezTo>
                  <a:moveTo>
                    <a:pt x="91" y="474"/>
                  </a:moveTo>
                  <a:cubicBezTo>
                    <a:pt x="100" y="463"/>
                    <a:pt x="109" y="451"/>
                    <a:pt x="118" y="440"/>
                  </a:cubicBezTo>
                  <a:cubicBezTo>
                    <a:pt x="119" y="439"/>
                    <a:pt x="120" y="438"/>
                    <a:pt x="120" y="437"/>
                  </a:cubicBezTo>
                  <a:cubicBezTo>
                    <a:pt x="118" y="450"/>
                    <a:pt x="115" y="463"/>
                    <a:pt x="112" y="475"/>
                  </a:cubicBezTo>
                  <a:cubicBezTo>
                    <a:pt x="109" y="480"/>
                    <a:pt x="106" y="484"/>
                    <a:pt x="102" y="489"/>
                  </a:cubicBezTo>
                  <a:cubicBezTo>
                    <a:pt x="97" y="491"/>
                    <a:pt x="91" y="494"/>
                    <a:pt x="86" y="497"/>
                  </a:cubicBezTo>
                  <a:cubicBezTo>
                    <a:pt x="88" y="489"/>
                    <a:pt x="89" y="482"/>
                    <a:pt x="91" y="474"/>
                  </a:cubicBezTo>
                  <a:moveTo>
                    <a:pt x="83" y="512"/>
                  </a:moveTo>
                  <a:cubicBezTo>
                    <a:pt x="84" y="512"/>
                    <a:pt x="84" y="512"/>
                    <a:pt x="84" y="512"/>
                  </a:cubicBezTo>
                  <a:cubicBezTo>
                    <a:pt x="83" y="513"/>
                    <a:pt x="82" y="515"/>
                    <a:pt x="81" y="516"/>
                  </a:cubicBezTo>
                  <a:cubicBezTo>
                    <a:pt x="81" y="515"/>
                    <a:pt x="81" y="514"/>
                    <a:pt x="81" y="513"/>
                  </a:cubicBezTo>
                  <a:cubicBezTo>
                    <a:pt x="82" y="513"/>
                    <a:pt x="83" y="512"/>
                    <a:pt x="83" y="512"/>
                  </a:cubicBezTo>
                  <a:moveTo>
                    <a:pt x="110" y="485"/>
                  </a:moveTo>
                  <a:cubicBezTo>
                    <a:pt x="110" y="485"/>
                    <a:pt x="110" y="485"/>
                    <a:pt x="110" y="484"/>
                  </a:cubicBezTo>
                  <a:cubicBezTo>
                    <a:pt x="110" y="484"/>
                    <a:pt x="110" y="485"/>
                    <a:pt x="110" y="485"/>
                  </a:cubicBezTo>
                  <a:cubicBezTo>
                    <a:pt x="110" y="485"/>
                    <a:pt x="110" y="485"/>
                    <a:pt x="110" y="485"/>
                  </a:cubicBezTo>
                  <a:moveTo>
                    <a:pt x="115" y="478"/>
                  </a:moveTo>
                  <a:cubicBezTo>
                    <a:pt x="124" y="466"/>
                    <a:pt x="131" y="455"/>
                    <a:pt x="140" y="444"/>
                  </a:cubicBezTo>
                  <a:cubicBezTo>
                    <a:pt x="140" y="444"/>
                    <a:pt x="140" y="443"/>
                    <a:pt x="140" y="443"/>
                  </a:cubicBezTo>
                  <a:cubicBezTo>
                    <a:pt x="139" y="448"/>
                    <a:pt x="138" y="452"/>
                    <a:pt x="137" y="456"/>
                  </a:cubicBezTo>
                  <a:cubicBezTo>
                    <a:pt x="135" y="462"/>
                    <a:pt x="134" y="468"/>
                    <a:pt x="133" y="474"/>
                  </a:cubicBezTo>
                  <a:cubicBezTo>
                    <a:pt x="127" y="477"/>
                    <a:pt x="120" y="480"/>
                    <a:pt x="114" y="483"/>
                  </a:cubicBezTo>
                  <a:cubicBezTo>
                    <a:pt x="115" y="481"/>
                    <a:pt x="115" y="479"/>
                    <a:pt x="115" y="478"/>
                  </a:cubicBezTo>
                  <a:moveTo>
                    <a:pt x="130" y="489"/>
                  </a:moveTo>
                  <a:cubicBezTo>
                    <a:pt x="128" y="498"/>
                    <a:pt x="126" y="508"/>
                    <a:pt x="124" y="518"/>
                  </a:cubicBezTo>
                  <a:cubicBezTo>
                    <a:pt x="122" y="523"/>
                    <a:pt x="121" y="529"/>
                    <a:pt x="120" y="535"/>
                  </a:cubicBezTo>
                  <a:cubicBezTo>
                    <a:pt x="118" y="531"/>
                    <a:pt x="117" y="528"/>
                    <a:pt x="116" y="524"/>
                  </a:cubicBezTo>
                  <a:cubicBezTo>
                    <a:pt x="115" y="522"/>
                    <a:pt x="114" y="519"/>
                    <a:pt x="113" y="516"/>
                  </a:cubicBezTo>
                  <a:cubicBezTo>
                    <a:pt x="113" y="517"/>
                    <a:pt x="108" y="505"/>
                    <a:pt x="112" y="507"/>
                  </a:cubicBezTo>
                  <a:cubicBezTo>
                    <a:pt x="113" y="507"/>
                    <a:pt x="113" y="506"/>
                    <a:pt x="112" y="505"/>
                  </a:cubicBezTo>
                  <a:cubicBezTo>
                    <a:pt x="112" y="505"/>
                    <a:pt x="111" y="504"/>
                    <a:pt x="110" y="504"/>
                  </a:cubicBezTo>
                  <a:cubicBezTo>
                    <a:pt x="110" y="504"/>
                    <a:pt x="110" y="504"/>
                    <a:pt x="110" y="504"/>
                  </a:cubicBezTo>
                  <a:cubicBezTo>
                    <a:pt x="110" y="502"/>
                    <a:pt x="110" y="500"/>
                    <a:pt x="111" y="498"/>
                  </a:cubicBezTo>
                  <a:cubicBezTo>
                    <a:pt x="117" y="495"/>
                    <a:pt x="124" y="492"/>
                    <a:pt x="130" y="489"/>
                  </a:cubicBezTo>
                  <a:moveTo>
                    <a:pt x="181" y="465"/>
                  </a:moveTo>
                  <a:cubicBezTo>
                    <a:pt x="177" y="480"/>
                    <a:pt x="174" y="496"/>
                    <a:pt x="171" y="512"/>
                  </a:cubicBezTo>
                  <a:cubicBezTo>
                    <a:pt x="171" y="512"/>
                    <a:pt x="171" y="513"/>
                    <a:pt x="171" y="513"/>
                  </a:cubicBezTo>
                  <a:cubicBezTo>
                    <a:pt x="171" y="513"/>
                    <a:pt x="171" y="513"/>
                    <a:pt x="171" y="513"/>
                  </a:cubicBezTo>
                  <a:cubicBezTo>
                    <a:pt x="168" y="505"/>
                    <a:pt x="168" y="494"/>
                    <a:pt x="161" y="489"/>
                  </a:cubicBezTo>
                  <a:cubicBezTo>
                    <a:pt x="160" y="488"/>
                    <a:pt x="157" y="490"/>
                    <a:pt x="159" y="491"/>
                  </a:cubicBezTo>
                  <a:cubicBezTo>
                    <a:pt x="163" y="495"/>
                    <a:pt x="163" y="500"/>
                    <a:pt x="165" y="505"/>
                  </a:cubicBezTo>
                  <a:cubicBezTo>
                    <a:pt x="166" y="510"/>
                    <a:pt x="167" y="515"/>
                    <a:pt x="169" y="520"/>
                  </a:cubicBezTo>
                  <a:cubicBezTo>
                    <a:pt x="168" y="525"/>
                    <a:pt x="167" y="529"/>
                    <a:pt x="166" y="533"/>
                  </a:cubicBezTo>
                  <a:cubicBezTo>
                    <a:pt x="165" y="538"/>
                    <a:pt x="162" y="543"/>
                    <a:pt x="161" y="547"/>
                  </a:cubicBezTo>
                  <a:cubicBezTo>
                    <a:pt x="158" y="549"/>
                    <a:pt x="155" y="550"/>
                    <a:pt x="152" y="552"/>
                  </a:cubicBezTo>
                  <a:cubicBezTo>
                    <a:pt x="151" y="552"/>
                    <a:pt x="151" y="552"/>
                    <a:pt x="150" y="552"/>
                  </a:cubicBezTo>
                  <a:cubicBezTo>
                    <a:pt x="150" y="552"/>
                    <a:pt x="150" y="552"/>
                    <a:pt x="150" y="552"/>
                  </a:cubicBezTo>
                  <a:cubicBezTo>
                    <a:pt x="149" y="550"/>
                    <a:pt x="148" y="547"/>
                    <a:pt x="147" y="544"/>
                  </a:cubicBezTo>
                  <a:cubicBezTo>
                    <a:pt x="147" y="543"/>
                    <a:pt x="146" y="542"/>
                    <a:pt x="146" y="541"/>
                  </a:cubicBezTo>
                  <a:cubicBezTo>
                    <a:pt x="148" y="532"/>
                    <a:pt x="150" y="522"/>
                    <a:pt x="153" y="512"/>
                  </a:cubicBezTo>
                  <a:cubicBezTo>
                    <a:pt x="156" y="499"/>
                    <a:pt x="158" y="487"/>
                    <a:pt x="161" y="474"/>
                  </a:cubicBezTo>
                  <a:cubicBezTo>
                    <a:pt x="167" y="471"/>
                    <a:pt x="174" y="468"/>
                    <a:pt x="181" y="465"/>
                  </a:cubicBezTo>
                  <a:moveTo>
                    <a:pt x="204" y="455"/>
                  </a:moveTo>
                  <a:cubicBezTo>
                    <a:pt x="203" y="457"/>
                    <a:pt x="203" y="460"/>
                    <a:pt x="202" y="462"/>
                  </a:cubicBezTo>
                  <a:cubicBezTo>
                    <a:pt x="201" y="471"/>
                    <a:pt x="199" y="479"/>
                    <a:pt x="197" y="487"/>
                  </a:cubicBezTo>
                  <a:cubicBezTo>
                    <a:pt x="196" y="486"/>
                    <a:pt x="196" y="485"/>
                    <a:pt x="195" y="483"/>
                  </a:cubicBezTo>
                  <a:cubicBezTo>
                    <a:pt x="195" y="482"/>
                    <a:pt x="192" y="483"/>
                    <a:pt x="193" y="484"/>
                  </a:cubicBezTo>
                  <a:cubicBezTo>
                    <a:pt x="194" y="488"/>
                    <a:pt x="195" y="491"/>
                    <a:pt x="195" y="495"/>
                  </a:cubicBezTo>
                  <a:cubicBezTo>
                    <a:pt x="194" y="499"/>
                    <a:pt x="194" y="502"/>
                    <a:pt x="193" y="506"/>
                  </a:cubicBezTo>
                  <a:cubicBezTo>
                    <a:pt x="192" y="512"/>
                    <a:pt x="191" y="518"/>
                    <a:pt x="190" y="524"/>
                  </a:cubicBezTo>
                  <a:cubicBezTo>
                    <a:pt x="190" y="528"/>
                    <a:pt x="189" y="531"/>
                    <a:pt x="189" y="535"/>
                  </a:cubicBezTo>
                  <a:cubicBezTo>
                    <a:pt x="186" y="536"/>
                    <a:pt x="184" y="537"/>
                    <a:pt x="181" y="538"/>
                  </a:cubicBezTo>
                  <a:cubicBezTo>
                    <a:pt x="180" y="537"/>
                    <a:pt x="179" y="535"/>
                    <a:pt x="177" y="533"/>
                  </a:cubicBezTo>
                  <a:cubicBezTo>
                    <a:pt x="175" y="529"/>
                    <a:pt x="174" y="524"/>
                    <a:pt x="173" y="520"/>
                  </a:cubicBezTo>
                  <a:cubicBezTo>
                    <a:pt x="173" y="516"/>
                    <a:pt x="174" y="513"/>
                    <a:pt x="175" y="509"/>
                  </a:cubicBezTo>
                  <a:cubicBezTo>
                    <a:pt x="178" y="494"/>
                    <a:pt x="180" y="478"/>
                    <a:pt x="184" y="463"/>
                  </a:cubicBezTo>
                  <a:cubicBezTo>
                    <a:pt x="191" y="460"/>
                    <a:pt x="197" y="458"/>
                    <a:pt x="204" y="455"/>
                  </a:cubicBezTo>
                  <a:moveTo>
                    <a:pt x="196" y="532"/>
                  </a:moveTo>
                  <a:cubicBezTo>
                    <a:pt x="195" y="532"/>
                    <a:pt x="194" y="533"/>
                    <a:pt x="192" y="533"/>
                  </a:cubicBezTo>
                  <a:cubicBezTo>
                    <a:pt x="194" y="526"/>
                    <a:pt x="195" y="518"/>
                    <a:pt x="196" y="510"/>
                  </a:cubicBezTo>
                  <a:cubicBezTo>
                    <a:pt x="196" y="512"/>
                    <a:pt x="196" y="513"/>
                    <a:pt x="196" y="515"/>
                  </a:cubicBezTo>
                  <a:cubicBezTo>
                    <a:pt x="196" y="520"/>
                    <a:pt x="194" y="527"/>
                    <a:pt x="196" y="532"/>
                  </a:cubicBezTo>
                  <a:moveTo>
                    <a:pt x="177" y="540"/>
                  </a:moveTo>
                  <a:cubicBezTo>
                    <a:pt x="173" y="542"/>
                    <a:pt x="169" y="544"/>
                    <a:pt x="165" y="546"/>
                  </a:cubicBezTo>
                  <a:cubicBezTo>
                    <a:pt x="166" y="541"/>
                    <a:pt x="169" y="536"/>
                    <a:pt x="170" y="530"/>
                  </a:cubicBezTo>
                  <a:cubicBezTo>
                    <a:pt x="170" y="529"/>
                    <a:pt x="170" y="528"/>
                    <a:pt x="171" y="527"/>
                  </a:cubicBezTo>
                  <a:cubicBezTo>
                    <a:pt x="171" y="529"/>
                    <a:pt x="172" y="532"/>
                    <a:pt x="173" y="534"/>
                  </a:cubicBezTo>
                  <a:cubicBezTo>
                    <a:pt x="174" y="536"/>
                    <a:pt x="176" y="538"/>
                    <a:pt x="177" y="540"/>
                  </a:cubicBezTo>
                  <a:moveTo>
                    <a:pt x="144" y="555"/>
                  </a:moveTo>
                  <a:cubicBezTo>
                    <a:pt x="145" y="554"/>
                    <a:pt x="145" y="552"/>
                    <a:pt x="145" y="551"/>
                  </a:cubicBezTo>
                  <a:cubicBezTo>
                    <a:pt x="145" y="552"/>
                    <a:pt x="146" y="553"/>
                    <a:pt x="146" y="554"/>
                  </a:cubicBezTo>
                  <a:cubicBezTo>
                    <a:pt x="146" y="555"/>
                    <a:pt x="145" y="555"/>
                    <a:pt x="144" y="555"/>
                  </a:cubicBezTo>
                  <a:moveTo>
                    <a:pt x="148" y="517"/>
                  </a:moveTo>
                  <a:cubicBezTo>
                    <a:pt x="147" y="521"/>
                    <a:pt x="146" y="526"/>
                    <a:pt x="145" y="531"/>
                  </a:cubicBezTo>
                  <a:cubicBezTo>
                    <a:pt x="144" y="526"/>
                    <a:pt x="142" y="519"/>
                    <a:pt x="136" y="517"/>
                  </a:cubicBezTo>
                  <a:cubicBezTo>
                    <a:pt x="135" y="516"/>
                    <a:pt x="134" y="519"/>
                    <a:pt x="135" y="519"/>
                  </a:cubicBezTo>
                  <a:cubicBezTo>
                    <a:pt x="141" y="522"/>
                    <a:pt x="141" y="533"/>
                    <a:pt x="142" y="538"/>
                  </a:cubicBezTo>
                  <a:cubicBezTo>
                    <a:pt x="142" y="540"/>
                    <a:pt x="142" y="541"/>
                    <a:pt x="142" y="543"/>
                  </a:cubicBezTo>
                  <a:cubicBezTo>
                    <a:pt x="142" y="547"/>
                    <a:pt x="141" y="552"/>
                    <a:pt x="141" y="557"/>
                  </a:cubicBezTo>
                  <a:cubicBezTo>
                    <a:pt x="136" y="559"/>
                    <a:pt x="131" y="561"/>
                    <a:pt x="126" y="563"/>
                  </a:cubicBezTo>
                  <a:cubicBezTo>
                    <a:pt x="126" y="563"/>
                    <a:pt x="126" y="563"/>
                    <a:pt x="126" y="563"/>
                  </a:cubicBezTo>
                  <a:cubicBezTo>
                    <a:pt x="125" y="562"/>
                    <a:pt x="125" y="561"/>
                    <a:pt x="124" y="560"/>
                  </a:cubicBezTo>
                  <a:cubicBezTo>
                    <a:pt x="124" y="555"/>
                    <a:pt x="124" y="551"/>
                    <a:pt x="123" y="546"/>
                  </a:cubicBezTo>
                  <a:cubicBezTo>
                    <a:pt x="123" y="545"/>
                    <a:pt x="122" y="544"/>
                    <a:pt x="122" y="543"/>
                  </a:cubicBezTo>
                  <a:cubicBezTo>
                    <a:pt x="123" y="536"/>
                    <a:pt x="125" y="529"/>
                    <a:pt x="126" y="522"/>
                  </a:cubicBezTo>
                  <a:cubicBezTo>
                    <a:pt x="127" y="519"/>
                    <a:pt x="128" y="516"/>
                    <a:pt x="128" y="514"/>
                  </a:cubicBezTo>
                  <a:cubicBezTo>
                    <a:pt x="129" y="511"/>
                    <a:pt x="130" y="507"/>
                    <a:pt x="130" y="504"/>
                  </a:cubicBezTo>
                  <a:cubicBezTo>
                    <a:pt x="132" y="498"/>
                    <a:pt x="133" y="493"/>
                    <a:pt x="134" y="487"/>
                  </a:cubicBezTo>
                  <a:cubicBezTo>
                    <a:pt x="142" y="483"/>
                    <a:pt x="150" y="479"/>
                    <a:pt x="157" y="476"/>
                  </a:cubicBezTo>
                  <a:cubicBezTo>
                    <a:pt x="154" y="489"/>
                    <a:pt x="152" y="503"/>
                    <a:pt x="148" y="517"/>
                  </a:cubicBezTo>
                  <a:moveTo>
                    <a:pt x="119" y="566"/>
                  </a:moveTo>
                  <a:cubicBezTo>
                    <a:pt x="119" y="566"/>
                    <a:pt x="119" y="565"/>
                    <a:pt x="119" y="564"/>
                  </a:cubicBezTo>
                  <a:cubicBezTo>
                    <a:pt x="119" y="563"/>
                    <a:pt x="119" y="563"/>
                    <a:pt x="119" y="563"/>
                  </a:cubicBezTo>
                  <a:cubicBezTo>
                    <a:pt x="119" y="564"/>
                    <a:pt x="119" y="565"/>
                    <a:pt x="119" y="566"/>
                  </a:cubicBezTo>
                  <a:cubicBezTo>
                    <a:pt x="119" y="566"/>
                    <a:pt x="119" y="566"/>
                    <a:pt x="119" y="566"/>
                  </a:cubicBezTo>
                  <a:moveTo>
                    <a:pt x="211" y="525"/>
                  </a:moveTo>
                  <a:cubicBezTo>
                    <a:pt x="209" y="525"/>
                    <a:pt x="208" y="526"/>
                    <a:pt x="206" y="527"/>
                  </a:cubicBezTo>
                  <a:cubicBezTo>
                    <a:pt x="206" y="527"/>
                    <a:pt x="207" y="526"/>
                    <a:pt x="207" y="526"/>
                  </a:cubicBezTo>
                  <a:cubicBezTo>
                    <a:pt x="207" y="526"/>
                    <a:pt x="206" y="525"/>
                    <a:pt x="205" y="526"/>
                  </a:cubicBezTo>
                  <a:cubicBezTo>
                    <a:pt x="205" y="526"/>
                    <a:pt x="205" y="527"/>
                    <a:pt x="204" y="528"/>
                  </a:cubicBezTo>
                  <a:cubicBezTo>
                    <a:pt x="203" y="528"/>
                    <a:pt x="201" y="529"/>
                    <a:pt x="200" y="530"/>
                  </a:cubicBezTo>
                  <a:cubicBezTo>
                    <a:pt x="199" y="529"/>
                    <a:pt x="200" y="525"/>
                    <a:pt x="200" y="524"/>
                  </a:cubicBezTo>
                  <a:cubicBezTo>
                    <a:pt x="200" y="520"/>
                    <a:pt x="200" y="516"/>
                    <a:pt x="200" y="512"/>
                  </a:cubicBezTo>
                  <a:cubicBezTo>
                    <a:pt x="200" y="506"/>
                    <a:pt x="200" y="500"/>
                    <a:pt x="199" y="495"/>
                  </a:cubicBezTo>
                  <a:cubicBezTo>
                    <a:pt x="202" y="481"/>
                    <a:pt x="204" y="467"/>
                    <a:pt x="207" y="453"/>
                  </a:cubicBezTo>
                  <a:cubicBezTo>
                    <a:pt x="218" y="448"/>
                    <a:pt x="229" y="444"/>
                    <a:pt x="240" y="439"/>
                  </a:cubicBezTo>
                  <a:cubicBezTo>
                    <a:pt x="238" y="448"/>
                    <a:pt x="236" y="456"/>
                    <a:pt x="234" y="464"/>
                  </a:cubicBezTo>
                  <a:cubicBezTo>
                    <a:pt x="232" y="474"/>
                    <a:pt x="230" y="484"/>
                    <a:pt x="228" y="494"/>
                  </a:cubicBezTo>
                  <a:cubicBezTo>
                    <a:pt x="228" y="494"/>
                    <a:pt x="228" y="493"/>
                    <a:pt x="228" y="493"/>
                  </a:cubicBezTo>
                  <a:cubicBezTo>
                    <a:pt x="228" y="488"/>
                    <a:pt x="226" y="483"/>
                    <a:pt x="225" y="478"/>
                  </a:cubicBezTo>
                  <a:cubicBezTo>
                    <a:pt x="225" y="477"/>
                    <a:pt x="223" y="478"/>
                    <a:pt x="223" y="479"/>
                  </a:cubicBezTo>
                  <a:cubicBezTo>
                    <a:pt x="223" y="479"/>
                    <a:pt x="223" y="480"/>
                    <a:pt x="223" y="480"/>
                  </a:cubicBezTo>
                  <a:cubicBezTo>
                    <a:pt x="224" y="481"/>
                    <a:pt x="224" y="481"/>
                    <a:pt x="225" y="480"/>
                  </a:cubicBezTo>
                  <a:cubicBezTo>
                    <a:pt x="224" y="481"/>
                    <a:pt x="223" y="482"/>
                    <a:pt x="223" y="482"/>
                  </a:cubicBezTo>
                  <a:cubicBezTo>
                    <a:pt x="222" y="484"/>
                    <a:pt x="224" y="490"/>
                    <a:pt x="224" y="491"/>
                  </a:cubicBezTo>
                  <a:cubicBezTo>
                    <a:pt x="224" y="497"/>
                    <a:pt x="224" y="502"/>
                    <a:pt x="224" y="507"/>
                  </a:cubicBezTo>
                  <a:cubicBezTo>
                    <a:pt x="224" y="508"/>
                    <a:pt x="225" y="509"/>
                    <a:pt x="225" y="510"/>
                  </a:cubicBezTo>
                  <a:cubicBezTo>
                    <a:pt x="224" y="513"/>
                    <a:pt x="224" y="516"/>
                    <a:pt x="223" y="519"/>
                  </a:cubicBezTo>
                  <a:cubicBezTo>
                    <a:pt x="219" y="521"/>
                    <a:pt x="215" y="523"/>
                    <a:pt x="211" y="525"/>
                  </a:cubicBezTo>
                  <a:moveTo>
                    <a:pt x="227" y="517"/>
                  </a:moveTo>
                  <a:cubicBezTo>
                    <a:pt x="227" y="517"/>
                    <a:pt x="227" y="517"/>
                    <a:pt x="227" y="517"/>
                  </a:cubicBezTo>
                  <a:cubicBezTo>
                    <a:pt x="227" y="517"/>
                    <a:pt x="227" y="517"/>
                    <a:pt x="227" y="516"/>
                  </a:cubicBezTo>
                  <a:cubicBezTo>
                    <a:pt x="227" y="516"/>
                    <a:pt x="227" y="517"/>
                    <a:pt x="227" y="517"/>
                  </a:cubicBezTo>
                  <a:moveTo>
                    <a:pt x="231" y="515"/>
                  </a:moveTo>
                  <a:cubicBezTo>
                    <a:pt x="231" y="514"/>
                    <a:pt x="230" y="512"/>
                    <a:pt x="229" y="510"/>
                  </a:cubicBezTo>
                  <a:cubicBezTo>
                    <a:pt x="229" y="509"/>
                    <a:pt x="229" y="509"/>
                    <a:pt x="229" y="508"/>
                  </a:cubicBezTo>
                  <a:cubicBezTo>
                    <a:pt x="230" y="505"/>
                    <a:pt x="230" y="502"/>
                    <a:pt x="231" y="500"/>
                  </a:cubicBezTo>
                  <a:cubicBezTo>
                    <a:pt x="233" y="484"/>
                    <a:pt x="237" y="469"/>
                    <a:pt x="240" y="454"/>
                  </a:cubicBezTo>
                  <a:cubicBezTo>
                    <a:pt x="241" y="449"/>
                    <a:pt x="243" y="443"/>
                    <a:pt x="244" y="437"/>
                  </a:cubicBezTo>
                  <a:cubicBezTo>
                    <a:pt x="256" y="432"/>
                    <a:pt x="269" y="427"/>
                    <a:pt x="282" y="422"/>
                  </a:cubicBezTo>
                  <a:cubicBezTo>
                    <a:pt x="281" y="427"/>
                    <a:pt x="280" y="432"/>
                    <a:pt x="279" y="437"/>
                  </a:cubicBezTo>
                  <a:cubicBezTo>
                    <a:pt x="277" y="449"/>
                    <a:pt x="275" y="461"/>
                    <a:pt x="274" y="473"/>
                  </a:cubicBezTo>
                  <a:cubicBezTo>
                    <a:pt x="273" y="478"/>
                    <a:pt x="273" y="482"/>
                    <a:pt x="273" y="487"/>
                  </a:cubicBezTo>
                  <a:cubicBezTo>
                    <a:pt x="272" y="484"/>
                    <a:pt x="271" y="481"/>
                    <a:pt x="271" y="479"/>
                  </a:cubicBezTo>
                  <a:cubicBezTo>
                    <a:pt x="269" y="471"/>
                    <a:pt x="268" y="462"/>
                    <a:pt x="265" y="454"/>
                  </a:cubicBezTo>
                  <a:cubicBezTo>
                    <a:pt x="264" y="452"/>
                    <a:pt x="263" y="451"/>
                    <a:pt x="262" y="449"/>
                  </a:cubicBezTo>
                  <a:cubicBezTo>
                    <a:pt x="261" y="448"/>
                    <a:pt x="260" y="447"/>
                    <a:pt x="259" y="445"/>
                  </a:cubicBezTo>
                  <a:cubicBezTo>
                    <a:pt x="258" y="444"/>
                    <a:pt x="258" y="443"/>
                    <a:pt x="256" y="444"/>
                  </a:cubicBezTo>
                  <a:cubicBezTo>
                    <a:pt x="256" y="442"/>
                    <a:pt x="257" y="442"/>
                    <a:pt x="255" y="441"/>
                  </a:cubicBezTo>
                  <a:cubicBezTo>
                    <a:pt x="255" y="441"/>
                    <a:pt x="254" y="442"/>
                    <a:pt x="254" y="442"/>
                  </a:cubicBezTo>
                  <a:cubicBezTo>
                    <a:pt x="255" y="446"/>
                    <a:pt x="257" y="448"/>
                    <a:pt x="259" y="451"/>
                  </a:cubicBezTo>
                  <a:cubicBezTo>
                    <a:pt x="258" y="451"/>
                    <a:pt x="257" y="451"/>
                    <a:pt x="256" y="451"/>
                  </a:cubicBezTo>
                  <a:cubicBezTo>
                    <a:pt x="255" y="451"/>
                    <a:pt x="254" y="453"/>
                    <a:pt x="255" y="453"/>
                  </a:cubicBezTo>
                  <a:cubicBezTo>
                    <a:pt x="256" y="454"/>
                    <a:pt x="257" y="454"/>
                    <a:pt x="258" y="455"/>
                  </a:cubicBezTo>
                  <a:cubicBezTo>
                    <a:pt x="255" y="455"/>
                    <a:pt x="253" y="455"/>
                    <a:pt x="250" y="455"/>
                  </a:cubicBezTo>
                  <a:cubicBezTo>
                    <a:pt x="250" y="455"/>
                    <a:pt x="249" y="456"/>
                    <a:pt x="249" y="456"/>
                  </a:cubicBezTo>
                  <a:cubicBezTo>
                    <a:pt x="250" y="461"/>
                    <a:pt x="252" y="464"/>
                    <a:pt x="254" y="468"/>
                  </a:cubicBezTo>
                  <a:cubicBezTo>
                    <a:pt x="256" y="474"/>
                    <a:pt x="259" y="481"/>
                    <a:pt x="260" y="487"/>
                  </a:cubicBezTo>
                  <a:cubicBezTo>
                    <a:pt x="260" y="488"/>
                    <a:pt x="260" y="489"/>
                    <a:pt x="260" y="489"/>
                  </a:cubicBezTo>
                  <a:cubicBezTo>
                    <a:pt x="260" y="491"/>
                    <a:pt x="261" y="492"/>
                    <a:pt x="262" y="491"/>
                  </a:cubicBezTo>
                  <a:cubicBezTo>
                    <a:pt x="264" y="494"/>
                    <a:pt x="265" y="497"/>
                    <a:pt x="265" y="500"/>
                  </a:cubicBezTo>
                  <a:cubicBezTo>
                    <a:pt x="254" y="505"/>
                    <a:pt x="242" y="510"/>
                    <a:pt x="231" y="515"/>
                  </a:cubicBezTo>
                  <a:moveTo>
                    <a:pt x="351" y="433"/>
                  </a:moveTo>
                  <a:cubicBezTo>
                    <a:pt x="351" y="433"/>
                    <a:pt x="350" y="434"/>
                    <a:pt x="350" y="434"/>
                  </a:cubicBezTo>
                  <a:cubicBezTo>
                    <a:pt x="350" y="434"/>
                    <a:pt x="350" y="434"/>
                    <a:pt x="350" y="434"/>
                  </a:cubicBezTo>
                  <a:cubicBezTo>
                    <a:pt x="350" y="437"/>
                    <a:pt x="347" y="441"/>
                    <a:pt x="346" y="444"/>
                  </a:cubicBezTo>
                  <a:cubicBezTo>
                    <a:pt x="343" y="451"/>
                    <a:pt x="339" y="459"/>
                    <a:pt x="336" y="467"/>
                  </a:cubicBezTo>
                  <a:cubicBezTo>
                    <a:pt x="336" y="467"/>
                    <a:pt x="336" y="466"/>
                    <a:pt x="336" y="465"/>
                  </a:cubicBezTo>
                  <a:cubicBezTo>
                    <a:pt x="335" y="460"/>
                    <a:pt x="335" y="455"/>
                    <a:pt x="334" y="450"/>
                  </a:cubicBezTo>
                  <a:cubicBezTo>
                    <a:pt x="333" y="446"/>
                    <a:pt x="331" y="441"/>
                    <a:pt x="328" y="438"/>
                  </a:cubicBezTo>
                  <a:cubicBezTo>
                    <a:pt x="330" y="432"/>
                    <a:pt x="333" y="427"/>
                    <a:pt x="336" y="421"/>
                  </a:cubicBezTo>
                  <a:cubicBezTo>
                    <a:pt x="340" y="413"/>
                    <a:pt x="344" y="405"/>
                    <a:pt x="347" y="396"/>
                  </a:cubicBezTo>
                  <a:cubicBezTo>
                    <a:pt x="350" y="394"/>
                    <a:pt x="353" y="393"/>
                    <a:pt x="356" y="392"/>
                  </a:cubicBezTo>
                  <a:cubicBezTo>
                    <a:pt x="362" y="390"/>
                    <a:pt x="367" y="388"/>
                    <a:pt x="372" y="386"/>
                  </a:cubicBezTo>
                  <a:cubicBezTo>
                    <a:pt x="372" y="387"/>
                    <a:pt x="371" y="387"/>
                    <a:pt x="371" y="388"/>
                  </a:cubicBezTo>
                  <a:cubicBezTo>
                    <a:pt x="367" y="398"/>
                    <a:pt x="363" y="408"/>
                    <a:pt x="358" y="419"/>
                  </a:cubicBezTo>
                  <a:cubicBezTo>
                    <a:pt x="356" y="423"/>
                    <a:pt x="353" y="428"/>
                    <a:pt x="351" y="433"/>
                  </a:cubicBezTo>
                  <a:moveTo>
                    <a:pt x="331" y="424"/>
                  </a:moveTo>
                  <a:cubicBezTo>
                    <a:pt x="329" y="428"/>
                    <a:pt x="327" y="433"/>
                    <a:pt x="325" y="437"/>
                  </a:cubicBezTo>
                  <a:cubicBezTo>
                    <a:pt x="325" y="437"/>
                    <a:pt x="324" y="437"/>
                    <a:pt x="324" y="437"/>
                  </a:cubicBezTo>
                  <a:cubicBezTo>
                    <a:pt x="322" y="436"/>
                    <a:pt x="322" y="439"/>
                    <a:pt x="324" y="439"/>
                  </a:cubicBezTo>
                  <a:cubicBezTo>
                    <a:pt x="324" y="439"/>
                    <a:pt x="324" y="439"/>
                    <a:pt x="324" y="440"/>
                  </a:cubicBezTo>
                  <a:cubicBezTo>
                    <a:pt x="322" y="444"/>
                    <a:pt x="320" y="449"/>
                    <a:pt x="319" y="454"/>
                  </a:cubicBezTo>
                  <a:cubicBezTo>
                    <a:pt x="316" y="463"/>
                    <a:pt x="314" y="473"/>
                    <a:pt x="309" y="481"/>
                  </a:cubicBezTo>
                  <a:cubicBezTo>
                    <a:pt x="309" y="481"/>
                    <a:pt x="309" y="481"/>
                    <a:pt x="309" y="481"/>
                  </a:cubicBezTo>
                  <a:cubicBezTo>
                    <a:pt x="309" y="481"/>
                    <a:pt x="309" y="480"/>
                    <a:pt x="309" y="479"/>
                  </a:cubicBezTo>
                  <a:cubicBezTo>
                    <a:pt x="307" y="474"/>
                    <a:pt x="305" y="469"/>
                    <a:pt x="302" y="464"/>
                  </a:cubicBezTo>
                  <a:cubicBezTo>
                    <a:pt x="305" y="454"/>
                    <a:pt x="307" y="445"/>
                    <a:pt x="310" y="436"/>
                  </a:cubicBezTo>
                  <a:cubicBezTo>
                    <a:pt x="313" y="427"/>
                    <a:pt x="316" y="417"/>
                    <a:pt x="318" y="407"/>
                  </a:cubicBezTo>
                  <a:cubicBezTo>
                    <a:pt x="326" y="404"/>
                    <a:pt x="335" y="400"/>
                    <a:pt x="343" y="397"/>
                  </a:cubicBezTo>
                  <a:cubicBezTo>
                    <a:pt x="340" y="407"/>
                    <a:pt x="335" y="416"/>
                    <a:pt x="331" y="424"/>
                  </a:cubicBezTo>
                  <a:moveTo>
                    <a:pt x="301" y="469"/>
                  </a:moveTo>
                  <a:cubicBezTo>
                    <a:pt x="302" y="472"/>
                    <a:pt x="303" y="475"/>
                    <a:pt x="304" y="479"/>
                  </a:cubicBezTo>
                  <a:cubicBezTo>
                    <a:pt x="304" y="480"/>
                    <a:pt x="304" y="481"/>
                    <a:pt x="305" y="483"/>
                  </a:cubicBezTo>
                  <a:cubicBezTo>
                    <a:pt x="301" y="484"/>
                    <a:pt x="298" y="485"/>
                    <a:pt x="295" y="487"/>
                  </a:cubicBezTo>
                  <a:cubicBezTo>
                    <a:pt x="298" y="484"/>
                    <a:pt x="299" y="478"/>
                    <a:pt x="299" y="475"/>
                  </a:cubicBezTo>
                  <a:cubicBezTo>
                    <a:pt x="300" y="473"/>
                    <a:pt x="300" y="471"/>
                    <a:pt x="301" y="469"/>
                  </a:cubicBezTo>
                  <a:moveTo>
                    <a:pt x="308" y="432"/>
                  </a:moveTo>
                  <a:cubicBezTo>
                    <a:pt x="305" y="441"/>
                    <a:pt x="303" y="451"/>
                    <a:pt x="300" y="461"/>
                  </a:cubicBezTo>
                  <a:cubicBezTo>
                    <a:pt x="299" y="459"/>
                    <a:pt x="298" y="458"/>
                    <a:pt x="297" y="457"/>
                  </a:cubicBezTo>
                  <a:cubicBezTo>
                    <a:pt x="296" y="455"/>
                    <a:pt x="294" y="457"/>
                    <a:pt x="295" y="459"/>
                  </a:cubicBezTo>
                  <a:cubicBezTo>
                    <a:pt x="296" y="461"/>
                    <a:pt x="297" y="463"/>
                    <a:pt x="299" y="465"/>
                  </a:cubicBezTo>
                  <a:cubicBezTo>
                    <a:pt x="299" y="465"/>
                    <a:pt x="299" y="465"/>
                    <a:pt x="299" y="466"/>
                  </a:cubicBezTo>
                  <a:cubicBezTo>
                    <a:pt x="297" y="472"/>
                    <a:pt x="297" y="483"/>
                    <a:pt x="292" y="488"/>
                  </a:cubicBezTo>
                  <a:cubicBezTo>
                    <a:pt x="291" y="488"/>
                    <a:pt x="291" y="488"/>
                    <a:pt x="291" y="488"/>
                  </a:cubicBezTo>
                  <a:cubicBezTo>
                    <a:pt x="286" y="490"/>
                    <a:pt x="281" y="493"/>
                    <a:pt x="276" y="495"/>
                  </a:cubicBezTo>
                  <a:cubicBezTo>
                    <a:pt x="276" y="492"/>
                    <a:pt x="275" y="490"/>
                    <a:pt x="275" y="489"/>
                  </a:cubicBezTo>
                  <a:cubicBezTo>
                    <a:pt x="276" y="482"/>
                    <a:pt x="277" y="475"/>
                    <a:pt x="278" y="468"/>
                  </a:cubicBezTo>
                  <a:cubicBezTo>
                    <a:pt x="279" y="456"/>
                    <a:pt x="281" y="444"/>
                    <a:pt x="284" y="431"/>
                  </a:cubicBezTo>
                  <a:cubicBezTo>
                    <a:pt x="285" y="428"/>
                    <a:pt x="285" y="424"/>
                    <a:pt x="286" y="420"/>
                  </a:cubicBezTo>
                  <a:cubicBezTo>
                    <a:pt x="296" y="416"/>
                    <a:pt x="305" y="412"/>
                    <a:pt x="315" y="408"/>
                  </a:cubicBezTo>
                  <a:cubicBezTo>
                    <a:pt x="313" y="416"/>
                    <a:pt x="310" y="424"/>
                    <a:pt x="308" y="432"/>
                  </a:cubicBezTo>
                  <a:moveTo>
                    <a:pt x="264" y="480"/>
                  </a:moveTo>
                  <a:cubicBezTo>
                    <a:pt x="263" y="479"/>
                    <a:pt x="263" y="479"/>
                    <a:pt x="263" y="478"/>
                  </a:cubicBezTo>
                  <a:cubicBezTo>
                    <a:pt x="261" y="471"/>
                    <a:pt x="259" y="464"/>
                    <a:pt x="256" y="458"/>
                  </a:cubicBezTo>
                  <a:cubicBezTo>
                    <a:pt x="256" y="457"/>
                    <a:pt x="257" y="457"/>
                    <a:pt x="259" y="457"/>
                  </a:cubicBezTo>
                  <a:cubicBezTo>
                    <a:pt x="262" y="462"/>
                    <a:pt x="263" y="470"/>
                    <a:pt x="263" y="476"/>
                  </a:cubicBezTo>
                  <a:cubicBezTo>
                    <a:pt x="264" y="477"/>
                    <a:pt x="264" y="479"/>
                    <a:pt x="264" y="480"/>
                  </a:cubicBezTo>
                  <a:moveTo>
                    <a:pt x="312" y="480"/>
                  </a:moveTo>
                  <a:cubicBezTo>
                    <a:pt x="316" y="474"/>
                    <a:pt x="318" y="468"/>
                    <a:pt x="320" y="462"/>
                  </a:cubicBezTo>
                  <a:cubicBezTo>
                    <a:pt x="322" y="455"/>
                    <a:pt x="324" y="448"/>
                    <a:pt x="327" y="441"/>
                  </a:cubicBezTo>
                  <a:cubicBezTo>
                    <a:pt x="331" y="446"/>
                    <a:pt x="331" y="461"/>
                    <a:pt x="331" y="465"/>
                  </a:cubicBezTo>
                  <a:cubicBezTo>
                    <a:pt x="332" y="468"/>
                    <a:pt x="332" y="470"/>
                    <a:pt x="332" y="472"/>
                  </a:cubicBezTo>
                  <a:cubicBezTo>
                    <a:pt x="330" y="473"/>
                    <a:pt x="328" y="474"/>
                    <a:pt x="326" y="475"/>
                  </a:cubicBezTo>
                  <a:cubicBezTo>
                    <a:pt x="321" y="476"/>
                    <a:pt x="317" y="478"/>
                    <a:pt x="312" y="480"/>
                  </a:cubicBezTo>
                  <a:moveTo>
                    <a:pt x="338" y="470"/>
                  </a:moveTo>
                  <a:cubicBezTo>
                    <a:pt x="340" y="464"/>
                    <a:pt x="344" y="459"/>
                    <a:pt x="346" y="453"/>
                  </a:cubicBezTo>
                  <a:cubicBezTo>
                    <a:pt x="348" y="448"/>
                    <a:pt x="350" y="444"/>
                    <a:pt x="352" y="439"/>
                  </a:cubicBezTo>
                  <a:cubicBezTo>
                    <a:pt x="354" y="448"/>
                    <a:pt x="353" y="456"/>
                    <a:pt x="353" y="465"/>
                  </a:cubicBezTo>
                  <a:cubicBezTo>
                    <a:pt x="348" y="466"/>
                    <a:pt x="343" y="468"/>
                    <a:pt x="338" y="470"/>
                  </a:cubicBezTo>
                  <a:moveTo>
                    <a:pt x="391" y="451"/>
                  </a:moveTo>
                  <a:cubicBezTo>
                    <a:pt x="390" y="449"/>
                    <a:pt x="389" y="447"/>
                    <a:pt x="387" y="445"/>
                  </a:cubicBezTo>
                  <a:cubicBezTo>
                    <a:pt x="382" y="438"/>
                    <a:pt x="380" y="430"/>
                    <a:pt x="373" y="425"/>
                  </a:cubicBezTo>
                  <a:cubicBezTo>
                    <a:pt x="372" y="423"/>
                    <a:pt x="369" y="426"/>
                    <a:pt x="371" y="427"/>
                  </a:cubicBezTo>
                  <a:cubicBezTo>
                    <a:pt x="376" y="432"/>
                    <a:pt x="378" y="439"/>
                    <a:pt x="382" y="445"/>
                  </a:cubicBezTo>
                  <a:cubicBezTo>
                    <a:pt x="384" y="448"/>
                    <a:pt x="385" y="450"/>
                    <a:pt x="387" y="453"/>
                  </a:cubicBezTo>
                  <a:cubicBezTo>
                    <a:pt x="377" y="456"/>
                    <a:pt x="368" y="460"/>
                    <a:pt x="358" y="463"/>
                  </a:cubicBezTo>
                  <a:cubicBezTo>
                    <a:pt x="358" y="460"/>
                    <a:pt x="358" y="457"/>
                    <a:pt x="358" y="454"/>
                  </a:cubicBezTo>
                  <a:cubicBezTo>
                    <a:pt x="358" y="447"/>
                    <a:pt x="357" y="441"/>
                    <a:pt x="354" y="435"/>
                  </a:cubicBezTo>
                  <a:cubicBezTo>
                    <a:pt x="354" y="434"/>
                    <a:pt x="354" y="434"/>
                    <a:pt x="355" y="433"/>
                  </a:cubicBezTo>
                  <a:cubicBezTo>
                    <a:pt x="360" y="421"/>
                    <a:pt x="365" y="410"/>
                    <a:pt x="370" y="397"/>
                  </a:cubicBezTo>
                  <a:cubicBezTo>
                    <a:pt x="371" y="396"/>
                    <a:pt x="374" y="390"/>
                    <a:pt x="377" y="384"/>
                  </a:cubicBezTo>
                  <a:cubicBezTo>
                    <a:pt x="391" y="379"/>
                    <a:pt x="406" y="373"/>
                    <a:pt x="420" y="367"/>
                  </a:cubicBezTo>
                  <a:cubicBezTo>
                    <a:pt x="418" y="374"/>
                    <a:pt x="415" y="382"/>
                    <a:pt x="412" y="388"/>
                  </a:cubicBezTo>
                  <a:cubicBezTo>
                    <a:pt x="412" y="388"/>
                    <a:pt x="412" y="389"/>
                    <a:pt x="411" y="389"/>
                  </a:cubicBezTo>
                  <a:cubicBezTo>
                    <a:pt x="410" y="388"/>
                    <a:pt x="409" y="386"/>
                    <a:pt x="407" y="385"/>
                  </a:cubicBezTo>
                  <a:cubicBezTo>
                    <a:pt x="406" y="384"/>
                    <a:pt x="404" y="383"/>
                    <a:pt x="403" y="385"/>
                  </a:cubicBezTo>
                  <a:cubicBezTo>
                    <a:pt x="400" y="390"/>
                    <a:pt x="400" y="396"/>
                    <a:pt x="401" y="402"/>
                  </a:cubicBezTo>
                  <a:cubicBezTo>
                    <a:pt x="400" y="401"/>
                    <a:pt x="399" y="400"/>
                    <a:pt x="398" y="399"/>
                  </a:cubicBezTo>
                  <a:cubicBezTo>
                    <a:pt x="396" y="397"/>
                    <a:pt x="393" y="400"/>
                    <a:pt x="394" y="402"/>
                  </a:cubicBezTo>
                  <a:cubicBezTo>
                    <a:pt x="396" y="406"/>
                    <a:pt x="400" y="409"/>
                    <a:pt x="402" y="412"/>
                  </a:cubicBezTo>
                  <a:cubicBezTo>
                    <a:pt x="400" y="418"/>
                    <a:pt x="398" y="424"/>
                    <a:pt x="396" y="429"/>
                  </a:cubicBezTo>
                  <a:cubicBezTo>
                    <a:pt x="395" y="429"/>
                    <a:pt x="395" y="429"/>
                    <a:pt x="395" y="430"/>
                  </a:cubicBezTo>
                  <a:cubicBezTo>
                    <a:pt x="395" y="430"/>
                    <a:pt x="395" y="431"/>
                    <a:pt x="395" y="431"/>
                  </a:cubicBezTo>
                  <a:cubicBezTo>
                    <a:pt x="395" y="432"/>
                    <a:pt x="396" y="433"/>
                    <a:pt x="397" y="432"/>
                  </a:cubicBezTo>
                  <a:cubicBezTo>
                    <a:pt x="400" y="426"/>
                    <a:pt x="402" y="421"/>
                    <a:pt x="403" y="415"/>
                  </a:cubicBezTo>
                  <a:cubicBezTo>
                    <a:pt x="406" y="420"/>
                    <a:pt x="408" y="426"/>
                    <a:pt x="410" y="431"/>
                  </a:cubicBezTo>
                  <a:cubicBezTo>
                    <a:pt x="411" y="435"/>
                    <a:pt x="413" y="439"/>
                    <a:pt x="415" y="443"/>
                  </a:cubicBezTo>
                  <a:cubicBezTo>
                    <a:pt x="411" y="444"/>
                    <a:pt x="407" y="445"/>
                    <a:pt x="404" y="447"/>
                  </a:cubicBezTo>
                  <a:cubicBezTo>
                    <a:pt x="400" y="448"/>
                    <a:pt x="396" y="450"/>
                    <a:pt x="391" y="451"/>
                  </a:cubicBezTo>
                  <a:moveTo>
                    <a:pt x="406" y="400"/>
                  </a:moveTo>
                  <a:cubicBezTo>
                    <a:pt x="406" y="400"/>
                    <a:pt x="406" y="400"/>
                    <a:pt x="406" y="400"/>
                  </a:cubicBezTo>
                  <a:cubicBezTo>
                    <a:pt x="406" y="401"/>
                    <a:pt x="406" y="401"/>
                    <a:pt x="406" y="401"/>
                  </a:cubicBezTo>
                  <a:cubicBezTo>
                    <a:pt x="406" y="401"/>
                    <a:pt x="406" y="401"/>
                    <a:pt x="406" y="401"/>
                  </a:cubicBezTo>
                  <a:cubicBezTo>
                    <a:pt x="406" y="401"/>
                    <a:pt x="406" y="401"/>
                    <a:pt x="406" y="400"/>
                  </a:cubicBezTo>
                  <a:moveTo>
                    <a:pt x="408" y="403"/>
                  </a:moveTo>
                  <a:cubicBezTo>
                    <a:pt x="410" y="407"/>
                    <a:pt x="411" y="412"/>
                    <a:pt x="412" y="416"/>
                  </a:cubicBezTo>
                  <a:cubicBezTo>
                    <a:pt x="412" y="417"/>
                    <a:pt x="412" y="417"/>
                    <a:pt x="412" y="417"/>
                  </a:cubicBezTo>
                  <a:cubicBezTo>
                    <a:pt x="411" y="414"/>
                    <a:pt x="409" y="409"/>
                    <a:pt x="407" y="404"/>
                  </a:cubicBezTo>
                  <a:cubicBezTo>
                    <a:pt x="407" y="404"/>
                    <a:pt x="407" y="404"/>
                    <a:pt x="408" y="403"/>
                  </a:cubicBezTo>
                  <a:moveTo>
                    <a:pt x="410" y="399"/>
                  </a:moveTo>
                  <a:cubicBezTo>
                    <a:pt x="410" y="399"/>
                    <a:pt x="410" y="399"/>
                    <a:pt x="410" y="399"/>
                  </a:cubicBezTo>
                  <a:cubicBezTo>
                    <a:pt x="410" y="399"/>
                    <a:pt x="410" y="399"/>
                    <a:pt x="410" y="398"/>
                  </a:cubicBezTo>
                  <a:cubicBezTo>
                    <a:pt x="410" y="399"/>
                    <a:pt x="410" y="399"/>
                    <a:pt x="410" y="399"/>
                  </a:cubicBezTo>
                  <a:moveTo>
                    <a:pt x="408" y="396"/>
                  </a:moveTo>
                  <a:cubicBezTo>
                    <a:pt x="408" y="396"/>
                    <a:pt x="408" y="396"/>
                    <a:pt x="407" y="395"/>
                  </a:cubicBezTo>
                  <a:cubicBezTo>
                    <a:pt x="407" y="395"/>
                    <a:pt x="406" y="395"/>
                    <a:pt x="405" y="395"/>
                  </a:cubicBezTo>
                  <a:cubicBezTo>
                    <a:pt x="405" y="393"/>
                    <a:pt x="406" y="392"/>
                    <a:pt x="406" y="391"/>
                  </a:cubicBezTo>
                  <a:cubicBezTo>
                    <a:pt x="407" y="392"/>
                    <a:pt x="408" y="394"/>
                    <a:pt x="409" y="395"/>
                  </a:cubicBezTo>
                  <a:cubicBezTo>
                    <a:pt x="409" y="396"/>
                    <a:pt x="408" y="396"/>
                    <a:pt x="408" y="396"/>
                  </a:cubicBezTo>
                  <a:moveTo>
                    <a:pt x="557" y="378"/>
                  </a:moveTo>
                  <a:cubicBezTo>
                    <a:pt x="556" y="376"/>
                    <a:pt x="556" y="374"/>
                    <a:pt x="556" y="372"/>
                  </a:cubicBezTo>
                  <a:cubicBezTo>
                    <a:pt x="558" y="377"/>
                    <a:pt x="561" y="383"/>
                    <a:pt x="561" y="388"/>
                  </a:cubicBezTo>
                  <a:cubicBezTo>
                    <a:pt x="561" y="388"/>
                    <a:pt x="561" y="388"/>
                    <a:pt x="561" y="388"/>
                  </a:cubicBezTo>
                  <a:cubicBezTo>
                    <a:pt x="559" y="385"/>
                    <a:pt x="558" y="382"/>
                    <a:pt x="557" y="378"/>
                  </a:cubicBezTo>
                  <a:moveTo>
                    <a:pt x="851" y="190"/>
                  </a:moveTo>
                  <a:cubicBezTo>
                    <a:pt x="861" y="209"/>
                    <a:pt x="868" y="229"/>
                    <a:pt x="872" y="251"/>
                  </a:cubicBezTo>
                  <a:cubicBezTo>
                    <a:pt x="867" y="253"/>
                    <a:pt x="863" y="257"/>
                    <a:pt x="858" y="259"/>
                  </a:cubicBezTo>
                  <a:cubicBezTo>
                    <a:pt x="847" y="265"/>
                    <a:pt x="836" y="270"/>
                    <a:pt x="825" y="275"/>
                  </a:cubicBezTo>
                  <a:cubicBezTo>
                    <a:pt x="824" y="271"/>
                    <a:pt x="824" y="267"/>
                    <a:pt x="824" y="263"/>
                  </a:cubicBezTo>
                  <a:cubicBezTo>
                    <a:pt x="824" y="257"/>
                    <a:pt x="824" y="252"/>
                    <a:pt x="820" y="247"/>
                  </a:cubicBezTo>
                  <a:cubicBezTo>
                    <a:pt x="820" y="247"/>
                    <a:pt x="819" y="247"/>
                    <a:pt x="819" y="247"/>
                  </a:cubicBezTo>
                  <a:cubicBezTo>
                    <a:pt x="818" y="248"/>
                    <a:pt x="817" y="249"/>
                    <a:pt x="816" y="249"/>
                  </a:cubicBezTo>
                  <a:cubicBezTo>
                    <a:pt x="815" y="250"/>
                    <a:pt x="815" y="251"/>
                    <a:pt x="816" y="251"/>
                  </a:cubicBezTo>
                  <a:cubicBezTo>
                    <a:pt x="821" y="249"/>
                    <a:pt x="820" y="255"/>
                    <a:pt x="820" y="259"/>
                  </a:cubicBezTo>
                  <a:cubicBezTo>
                    <a:pt x="820" y="263"/>
                    <a:pt x="820" y="266"/>
                    <a:pt x="819" y="270"/>
                  </a:cubicBezTo>
                  <a:cubicBezTo>
                    <a:pt x="819" y="273"/>
                    <a:pt x="820" y="275"/>
                    <a:pt x="821" y="277"/>
                  </a:cubicBezTo>
                  <a:cubicBezTo>
                    <a:pt x="815" y="280"/>
                    <a:pt x="810" y="283"/>
                    <a:pt x="804" y="285"/>
                  </a:cubicBezTo>
                  <a:cubicBezTo>
                    <a:pt x="804" y="285"/>
                    <a:pt x="804" y="285"/>
                    <a:pt x="803" y="286"/>
                  </a:cubicBezTo>
                  <a:cubicBezTo>
                    <a:pt x="802" y="286"/>
                    <a:pt x="801" y="287"/>
                    <a:pt x="800" y="287"/>
                  </a:cubicBezTo>
                  <a:cubicBezTo>
                    <a:pt x="799" y="286"/>
                    <a:pt x="798" y="284"/>
                    <a:pt x="798" y="283"/>
                  </a:cubicBezTo>
                  <a:cubicBezTo>
                    <a:pt x="797" y="281"/>
                    <a:pt x="797" y="279"/>
                    <a:pt x="797" y="277"/>
                  </a:cubicBezTo>
                  <a:cubicBezTo>
                    <a:pt x="797" y="275"/>
                    <a:pt x="796" y="272"/>
                    <a:pt x="795" y="269"/>
                  </a:cubicBezTo>
                  <a:cubicBezTo>
                    <a:pt x="793" y="264"/>
                    <a:pt x="790" y="259"/>
                    <a:pt x="785" y="255"/>
                  </a:cubicBezTo>
                  <a:cubicBezTo>
                    <a:pt x="784" y="254"/>
                    <a:pt x="781" y="256"/>
                    <a:pt x="783" y="257"/>
                  </a:cubicBezTo>
                  <a:cubicBezTo>
                    <a:pt x="788" y="262"/>
                    <a:pt x="790" y="269"/>
                    <a:pt x="792" y="275"/>
                  </a:cubicBezTo>
                  <a:cubicBezTo>
                    <a:pt x="793" y="280"/>
                    <a:pt x="792" y="286"/>
                    <a:pt x="795" y="290"/>
                  </a:cubicBezTo>
                  <a:cubicBezTo>
                    <a:pt x="787" y="293"/>
                    <a:pt x="780" y="297"/>
                    <a:pt x="772" y="300"/>
                  </a:cubicBezTo>
                  <a:cubicBezTo>
                    <a:pt x="772" y="299"/>
                    <a:pt x="772" y="299"/>
                    <a:pt x="772" y="298"/>
                  </a:cubicBezTo>
                  <a:cubicBezTo>
                    <a:pt x="771" y="295"/>
                    <a:pt x="770" y="292"/>
                    <a:pt x="769" y="289"/>
                  </a:cubicBezTo>
                  <a:cubicBezTo>
                    <a:pt x="768" y="286"/>
                    <a:pt x="767" y="283"/>
                    <a:pt x="765" y="281"/>
                  </a:cubicBezTo>
                  <a:cubicBezTo>
                    <a:pt x="763" y="277"/>
                    <a:pt x="757" y="270"/>
                    <a:pt x="757" y="266"/>
                  </a:cubicBezTo>
                  <a:cubicBezTo>
                    <a:pt x="757" y="265"/>
                    <a:pt x="755" y="264"/>
                    <a:pt x="755" y="266"/>
                  </a:cubicBezTo>
                  <a:cubicBezTo>
                    <a:pt x="754" y="270"/>
                    <a:pt x="757" y="273"/>
                    <a:pt x="759" y="277"/>
                  </a:cubicBezTo>
                  <a:cubicBezTo>
                    <a:pt x="762" y="283"/>
                    <a:pt x="765" y="289"/>
                    <a:pt x="766" y="296"/>
                  </a:cubicBezTo>
                  <a:cubicBezTo>
                    <a:pt x="766" y="298"/>
                    <a:pt x="767" y="300"/>
                    <a:pt x="768" y="302"/>
                  </a:cubicBezTo>
                  <a:cubicBezTo>
                    <a:pt x="761" y="305"/>
                    <a:pt x="754" y="308"/>
                    <a:pt x="747" y="311"/>
                  </a:cubicBezTo>
                  <a:cubicBezTo>
                    <a:pt x="745" y="304"/>
                    <a:pt x="741" y="298"/>
                    <a:pt x="738" y="291"/>
                  </a:cubicBezTo>
                  <a:cubicBezTo>
                    <a:pt x="735" y="287"/>
                    <a:pt x="734" y="282"/>
                    <a:pt x="732" y="277"/>
                  </a:cubicBezTo>
                  <a:cubicBezTo>
                    <a:pt x="731" y="275"/>
                    <a:pt x="730" y="272"/>
                    <a:pt x="729" y="270"/>
                  </a:cubicBezTo>
                  <a:cubicBezTo>
                    <a:pt x="729" y="268"/>
                    <a:pt x="727" y="268"/>
                    <a:pt x="727" y="270"/>
                  </a:cubicBezTo>
                  <a:cubicBezTo>
                    <a:pt x="726" y="275"/>
                    <a:pt x="728" y="282"/>
                    <a:pt x="730" y="287"/>
                  </a:cubicBezTo>
                  <a:cubicBezTo>
                    <a:pt x="734" y="296"/>
                    <a:pt x="737" y="305"/>
                    <a:pt x="742" y="314"/>
                  </a:cubicBezTo>
                  <a:cubicBezTo>
                    <a:pt x="731" y="319"/>
                    <a:pt x="719" y="323"/>
                    <a:pt x="708" y="328"/>
                  </a:cubicBezTo>
                  <a:cubicBezTo>
                    <a:pt x="707" y="325"/>
                    <a:pt x="706" y="322"/>
                    <a:pt x="706" y="318"/>
                  </a:cubicBezTo>
                  <a:cubicBezTo>
                    <a:pt x="706" y="313"/>
                    <a:pt x="706" y="308"/>
                    <a:pt x="704" y="302"/>
                  </a:cubicBezTo>
                  <a:cubicBezTo>
                    <a:pt x="704" y="301"/>
                    <a:pt x="703" y="299"/>
                    <a:pt x="702" y="298"/>
                  </a:cubicBezTo>
                  <a:cubicBezTo>
                    <a:pt x="702" y="294"/>
                    <a:pt x="700" y="291"/>
                    <a:pt x="698" y="288"/>
                  </a:cubicBezTo>
                  <a:cubicBezTo>
                    <a:pt x="697" y="284"/>
                    <a:pt x="696" y="280"/>
                    <a:pt x="694" y="276"/>
                  </a:cubicBezTo>
                  <a:cubicBezTo>
                    <a:pt x="693" y="273"/>
                    <a:pt x="689" y="273"/>
                    <a:pt x="689" y="276"/>
                  </a:cubicBezTo>
                  <a:cubicBezTo>
                    <a:pt x="689" y="277"/>
                    <a:pt x="689" y="278"/>
                    <a:pt x="689" y="279"/>
                  </a:cubicBezTo>
                  <a:cubicBezTo>
                    <a:pt x="689" y="279"/>
                    <a:pt x="689" y="280"/>
                    <a:pt x="689" y="281"/>
                  </a:cubicBezTo>
                  <a:cubicBezTo>
                    <a:pt x="689" y="281"/>
                    <a:pt x="690" y="281"/>
                    <a:pt x="690" y="281"/>
                  </a:cubicBezTo>
                  <a:cubicBezTo>
                    <a:pt x="691" y="294"/>
                    <a:pt x="695" y="307"/>
                    <a:pt x="700" y="320"/>
                  </a:cubicBezTo>
                  <a:cubicBezTo>
                    <a:pt x="700" y="321"/>
                    <a:pt x="700" y="322"/>
                    <a:pt x="700" y="323"/>
                  </a:cubicBezTo>
                  <a:cubicBezTo>
                    <a:pt x="700" y="326"/>
                    <a:pt x="701" y="329"/>
                    <a:pt x="701" y="331"/>
                  </a:cubicBezTo>
                  <a:cubicBezTo>
                    <a:pt x="693" y="335"/>
                    <a:pt x="685" y="338"/>
                    <a:pt x="678" y="341"/>
                  </a:cubicBezTo>
                  <a:cubicBezTo>
                    <a:pt x="675" y="335"/>
                    <a:pt x="674" y="329"/>
                    <a:pt x="674" y="322"/>
                  </a:cubicBezTo>
                  <a:cubicBezTo>
                    <a:pt x="674" y="315"/>
                    <a:pt x="677" y="305"/>
                    <a:pt x="671" y="299"/>
                  </a:cubicBezTo>
                  <a:cubicBezTo>
                    <a:pt x="670" y="298"/>
                    <a:pt x="668" y="300"/>
                    <a:pt x="669" y="301"/>
                  </a:cubicBezTo>
                  <a:cubicBezTo>
                    <a:pt x="674" y="306"/>
                    <a:pt x="671" y="316"/>
                    <a:pt x="670" y="322"/>
                  </a:cubicBezTo>
                  <a:cubicBezTo>
                    <a:pt x="669" y="328"/>
                    <a:pt x="671" y="333"/>
                    <a:pt x="672" y="339"/>
                  </a:cubicBezTo>
                  <a:cubicBezTo>
                    <a:pt x="672" y="341"/>
                    <a:pt x="672" y="342"/>
                    <a:pt x="673" y="343"/>
                  </a:cubicBezTo>
                  <a:cubicBezTo>
                    <a:pt x="666" y="346"/>
                    <a:pt x="659" y="349"/>
                    <a:pt x="651" y="352"/>
                  </a:cubicBezTo>
                  <a:cubicBezTo>
                    <a:pt x="651" y="345"/>
                    <a:pt x="653" y="335"/>
                    <a:pt x="652" y="329"/>
                  </a:cubicBezTo>
                  <a:cubicBezTo>
                    <a:pt x="651" y="326"/>
                    <a:pt x="650" y="319"/>
                    <a:pt x="647" y="317"/>
                  </a:cubicBezTo>
                  <a:cubicBezTo>
                    <a:pt x="644" y="316"/>
                    <a:pt x="642" y="317"/>
                    <a:pt x="641" y="320"/>
                  </a:cubicBezTo>
                  <a:cubicBezTo>
                    <a:pt x="641" y="320"/>
                    <a:pt x="642" y="321"/>
                    <a:pt x="642" y="320"/>
                  </a:cubicBezTo>
                  <a:cubicBezTo>
                    <a:pt x="643" y="319"/>
                    <a:pt x="647" y="323"/>
                    <a:pt x="647" y="324"/>
                  </a:cubicBezTo>
                  <a:cubicBezTo>
                    <a:pt x="648" y="326"/>
                    <a:pt x="648" y="329"/>
                    <a:pt x="648" y="332"/>
                  </a:cubicBezTo>
                  <a:cubicBezTo>
                    <a:pt x="648" y="335"/>
                    <a:pt x="648" y="338"/>
                    <a:pt x="648" y="341"/>
                  </a:cubicBezTo>
                  <a:cubicBezTo>
                    <a:pt x="647" y="345"/>
                    <a:pt x="647" y="350"/>
                    <a:pt x="647" y="354"/>
                  </a:cubicBezTo>
                  <a:cubicBezTo>
                    <a:pt x="643" y="356"/>
                    <a:pt x="639" y="357"/>
                    <a:pt x="635" y="359"/>
                  </a:cubicBezTo>
                  <a:cubicBezTo>
                    <a:pt x="631" y="361"/>
                    <a:pt x="627" y="363"/>
                    <a:pt x="622" y="364"/>
                  </a:cubicBezTo>
                  <a:cubicBezTo>
                    <a:pt x="622" y="362"/>
                    <a:pt x="621" y="359"/>
                    <a:pt x="620" y="356"/>
                  </a:cubicBezTo>
                  <a:cubicBezTo>
                    <a:pt x="617" y="351"/>
                    <a:pt x="611" y="341"/>
                    <a:pt x="611" y="334"/>
                  </a:cubicBezTo>
                  <a:cubicBezTo>
                    <a:pt x="611" y="332"/>
                    <a:pt x="609" y="332"/>
                    <a:pt x="609" y="334"/>
                  </a:cubicBezTo>
                  <a:cubicBezTo>
                    <a:pt x="609" y="336"/>
                    <a:pt x="609" y="338"/>
                    <a:pt x="610" y="340"/>
                  </a:cubicBezTo>
                  <a:cubicBezTo>
                    <a:pt x="611" y="344"/>
                    <a:pt x="611" y="347"/>
                    <a:pt x="612" y="351"/>
                  </a:cubicBezTo>
                  <a:cubicBezTo>
                    <a:pt x="613" y="355"/>
                    <a:pt x="616" y="357"/>
                    <a:pt x="617" y="361"/>
                  </a:cubicBezTo>
                  <a:cubicBezTo>
                    <a:pt x="617" y="363"/>
                    <a:pt x="617" y="364"/>
                    <a:pt x="618" y="366"/>
                  </a:cubicBezTo>
                  <a:cubicBezTo>
                    <a:pt x="610" y="369"/>
                    <a:pt x="603" y="372"/>
                    <a:pt x="596" y="375"/>
                  </a:cubicBezTo>
                  <a:cubicBezTo>
                    <a:pt x="595" y="372"/>
                    <a:pt x="594" y="369"/>
                    <a:pt x="594" y="367"/>
                  </a:cubicBezTo>
                  <a:cubicBezTo>
                    <a:pt x="592" y="358"/>
                    <a:pt x="588" y="350"/>
                    <a:pt x="587" y="342"/>
                  </a:cubicBezTo>
                  <a:cubicBezTo>
                    <a:pt x="587" y="341"/>
                    <a:pt x="585" y="341"/>
                    <a:pt x="585" y="342"/>
                  </a:cubicBezTo>
                  <a:cubicBezTo>
                    <a:pt x="583" y="351"/>
                    <a:pt x="589" y="362"/>
                    <a:pt x="590" y="371"/>
                  </a:cubicBezTo>
                  <a:cubicBezTo>
                    <a:pt x="591" y="373"/>
                    <a:pt x="591" y="375"/>
                    <a:pt x="591" y="377"/>
                  </a:cubicBezTo>
                  <a:cubicBezTo>
                    <a:pt x="583" y="380"/>
                    <a:pt x="574" y="383"/>
                    <a:pt x="565" y="386"/>
                  </a:cubicBezTo>
                  <a:cubicBezTo>
                    <a:pt x="564" y="382"/>
                    <a:pt x="562" y="377"/>
                    <a:pt x="560" y="373"/>
                  </a:cubicBezTo>
                  <a:cubicBezTo>
                    <a:pt x="557" y="365"/>
                    <a:pt x="555" y="358"/>
                    <a:pt x="553" y="350"/>
                  </a:cubicBezTo>
                  <a:cubicBezTo>
                    <a:pt x="552" y="346"/>
                    <a:pt x="550" y="342"/>
                    <a:pt x="550" y="337"/>
                  </a:cubicBezTo>
                  <a:cubicBezTo>
                    <a:pt x="551" y="338"/>
                    <a:pt x="552" y="336"/>
                    <a:pt x="551" y="335"/>
                  </a:cubicBezTo>
                  <a:cubicBezTo>
                    <a:pt x="550" y="335"/>
                    <a:pt x="550" y="334"/>
                    <a:pt x="549" y="334"/>
                  </a:cubicBezTo>
                  <a:cubicBezTo>
                    <a:pt x="549" y="333"/>
                    <a:pt x="547" y="333"/>
                    <a:pt x="547" y="334"/>
                  </a:cubicBezTo>
                  <a:cubicBezTo>
                    <a:pt x="546" y="337"/>
                    <a:pt x="546" y="339"/>
                    <a:pt x="547" y="342"/>
                  </a:cubicBezTo>
                  <a:cubicBezTo>
                    <a:pt x="545" y="342"/>
                    <a:pt x="544" y="342"/>
                    <a:pt x="544" y="344"/>
                  </a:cubicBezTo>
                  <a:cubicBezTo>
                    <a:pt x="544" y="344"/>
                    <a:pt x="544" y="344"/>
                    <a:pt x="544" y="344"/>
                  </a:cubicBezTo>
                  <a:cubicBezTo>
                    <a:pt x="544" y="344"/>
                    <a:pt x="544" y="344"/>
                    <a:pt x="543" y="344"/>
                  </a:cubicBezTo>
                  <a:cubicBezTo>
                    <a:pt x="542" y="342"/>
                    <a:pt x="538" y="343"/>
                    <a:pt x="539" y="346"/>
                  </a:cubicBezTo>
                  <a:cubicBezTo>
                    <a:pt x="541" y="353"/>
                    <a:pt x="544" y="360"/>
                    <a:pt x="547" y="367"/>
                  </a:cubicBezTo>
                  <a:cubicBezTo>
                    <a:pt x="547" y="368"/>
                    <a:pt x="547" y="369"/>
                    <a:pt x="547" y="370"/>
                  </a:cubicBezTo>
                  <a:cubicBezTo>
                    <a:pt x="549" y="375"/>
                    <a:pt x="550" y="381"/>
                    <a:pt x="552" y="386"/>
                  </a:cubicBezTo>
                  <a:cubicBezTo>
                    <a:pt x="553" y="387"/>
                    <a:pt x="553" y="389"/>
                    <a:pt x="553" y="391"/>
                  </a:cubicBezTo>
                  <a:cubicBezTo>
                    <a:pt x="544" y="394"/>
                    <a:pt x="535" y="398"/>
                    <a:pt x="526" y="401"/>
                  </a:cubicBezTo>
                  <a:cubicBezTo>
                    <a:pt x="526" y="399"/>
                    <a:pt x="525" y="397"/>
                    <a:pt x="525" y="395"/>
                  </a:cubicBezTo>
                  <a:cubicBezTo>
                    <a:pt x="524" y="392"/>
                    <a:pt x="524" y="389"/>
                    <a:pt x="524" y="386"/>
                  </a:cubicBezTo>
                  <a:cubicBezTo>
                    <a:pt x="523" y="383"/>
                    <a:pt x="521" y="380"/>
                    <a:pt x="519" y="376"/>
                  </a:cubicBezTo>
                  <a:cubicBezTo>
                    <a:pt x="519" y="375"/>
                    <a:pt x="519" y="375"/>
                    <a:pt x="518" y="375"/>
                  </a:cubicBezTo>
                  <a:cubicBezTo>
                    <a:pt x="518" y="374"/>
                    <a:pt x="517" y="374"/>
                    <a:pt x="516" y="374"/>
                  </a:cubicBezTo>
                  <a:cubicBezTo>
                    <a:pt x="514" y="374"/>
                    <a:pt x="513" y="377"/>
                    <a:pt x="516" y="378"/>
                  </a:cubicBezTo>
                  <a:cubicBezTo>
                    <a:pt x="517" y="378"/>
                    <a:pt x="519" y="386"/>
                    <a:pt x="519" y="387"/>
                  </a:cubicBezTo>
                  <a:cubicBezTo>
                    <a:pt x="520" y="390"/>
                    <a:pt x="519" y="393"/>
                    <a:pt x="520" y="396"/>
                  </a:cubicBezTo>
                  <a:cubicBezTo>
                    <a:pt x="520" y="398"/>
                    <a:pt x="521" y="401"/>
                    <a:pt x="522" y="403"/>
                  </a:cubicBezTo>
                  <a:cubicBezTo>
                    <a:pt x="515" y="405"/>
                    <a:pt x="509" y="407"/>
                    <a:pt x="503" y="410"/>
                  </a:cubicBezTo>
                  <a:cubicBezTo>
                    <a:pt x="503" y="408"/>
                    <a:pt x="502" y="406"/>
                    <a:pt x="502" y="404"/>
                  </a:cubicBezTo>
                  <a:cubicBezTo>
                    <a:pt x="502" y="395"/>
                    <a:pt x="500" y="387"/>
                    <a:pt x="499" y="378"/>
                  </a:cubicBezTo>
                  <a:cubicBezTo>
                    <a:pt x="499" y="377"/>
                    <a:pt x="497" y="377"/>
                    <a:pt x="497" y="378"/>
                  </a:cubicBezTo>
                  <a:cubicBezTo>
                    <a:pt x="495" y="388"/>
                    <a:pt x="497" y="399"/>
                    <a:pt x="498" y="410"/>
                  </a:cubicBezTo>
                  <a:cubicBezTo>
                    <a:pt x="498" y="410"/>
                    <a:pt x="498" y="411"/>
                    <a:pt x="498" y="411"/>
                  </a:cubicBezTo>
                  <a:cubicBezTo>
                    <a:pt x="491" y="414"/>
                    <a:pt x="483" y="417"/>
                    <a:pt x="476" y="420"/>
                  </a:cubicBezTo>
                  <a:cubicBezTo>
                    <a:pt x="476" y="419"/>
                    <a:pt x="475" y="418"/>
                    <a:pt x="475" y="417"/>
                  </a:cubicBezTo>
                  <a:cubicBezTo>
                    <a:pt x="474" y="413"/>
                    <a:pt x="474" y="409"/>
                    <a:pt x="473" y="406"/>
                  </a:cubicBezTo>
                  <a:cubicBezTo>
                    <a:pt x="472" y="400"/>
                    <a:pt x="470" y="392"/>
                    <a:pt x="464" y="391"/>
                  </a:cubicBezTo>
                  <a:cubicBezTo>
                    <a:pt x="463" y="390"/>
                    <a:pt x="462" y="393"/>
                    <a:pt x="464" y="393"/>
                  </a:cubicBezTo>
                  <a:cubicBezTo>
                    <a:pt x="468" y="395"/>
                    <a:pt x="469" y="405"/>
                    <a:pt x="469" y="409"/>
                  </a:cubicBezTo>
                  <a:cubicBezTo>
                    <a:pt x="470" y="413"/>
                    <a:pt x="470" y="417"/>
                    <a:pt x="471" y="422"/>
                  </a:cubicBezTo>
                  <a:cubicBezTo>
                    <a:pt x="464" y="424"/>
                    <a:pt x="456" y="427"/>
                    <a:pt x="448" y="430"/>
                  </a:cubicBezTo>
                  <a:cubicBezTo>
                    <a:pt x="448" y="430"/>
                    <a:pt x="448" y="429"/>
                    <a:pt x="447" y="428"/>
                  </a:cubicBezTo>
                  <a:cubicBezTo>
                    <a:pt x="447" y="424"/>
                    <a:pt x="446" y="420"/>
                    <a:pt x="445" y="416"/>
                  </a:cubicBezTo>
                  <a:cubicBezTo>
                    <a:pt x="444" y="411"/>
                    <a:pt x="441" y="410"/>
                    <a:pt x="439" y="405"/>
                  </a:cubicBezTo>
                  <a:cubicBezTo>
                    <a:pt x="439" y="404"/>
                    <a:pt x="436" y="405"/>
                    <a:pt x="437" y="406"/>
                  </a:cubicBezTo>
                  <a:cubicBezTo>
                    <a:pt x="438" y="409"/>
                    <a:pt x="440" y="411"/>
                    <a:pt x="441" y="414"/>
                  </a:cubicBezTo>
                  <a:cubicBezTo>
                    <a:pt x="442" y="417"/>
                    <a:pt x="442" y="421"/>
                    <a:pt x="442" y="424"/>
                  </a:cubicBezTo>
                  <a:cubicBezTo>
                    <a:pt x="443" y="426"/>
                    <a:pt x="443" y="429"/>
                    <a:pt x="444" y="432"/>
                  </a:cubicBezTo>
                  <a:cubicBezTo>
                    <a:pt x="437" y="434"/>
                    <a:pt x="429" y="437"/>
                    <a:pt x="422" y="440"/>
                  </a:cubicBezTo>
                  <a:cubicBezTo>
                    <a:pt x="420" y="433"/>
                    <a:pt x="420" y="426"/>
                    <a:pt x="418" y="419"/>
                  </a:cubicBezTo>
                  <a:cubicBezTo>
                    <a:pt x="417" y="418"/>
                    <a:pt x="417" y="416"/>
                    <a:pt x="417" y="415"/>
                  </a:cubicBezTo>
                  <a:cubicBezTo>
                    <a:pt x="416" y="407"/>
                    <a:pt x="416" y="399"/>
                    <a:pt x="413" y="392"/>
                  </a:cubicBezTo>
                  <a:cubicBezTo>
                    <a:pt x="414" y="390"/>
                    <a:pt x="415" y="387"/>
                    <a:pt x="416" y="385"/>
                  </a:cubicBezTo>
                  <a:cubicBezTo>
                    <a:pt x="419" y="379"/>
                    <a:pt x="421" y="372"/>
                    <a:pt x="423" y="366"/>
                  </a:cubicBezTo>
                  <a:cubicBezTo>
                    <a:pt x="440" y="359"/>
                    <a:pt x="456" y="351"/>
                    <a:pt x="472" y="343"/>
                  </a:cubicBezTo>
                  <a:cubicBezTo>
                    <a:pt x="504" y="326"/>
                    <a:pt x="537" y="312"/>
                    <a:pt x="569" y="296"/>
                  </a:cubicBezTo>
                  <a:cubicBezTo>
                    <a:pt x="587" y="288"/>
                    <a:pt x="606" y="281"/>
                    <a:pt x="626" y="275"/>
                  </a:cubicBezTo>
                  <a:cubicBezTo>
                    <a:pt x="643" y="271"/>
                    <a:pt x="660" y="265"/>
                    <a:pt x="676" y="259"/>
                  </a:cubicBezTo>
                  <a:cubicBezTo>
                    <a:pt x="690" y="254"/>
                    <a:pt x="702" y="247"/>
                    <a:pt x="716" y="242"/>
                  </a:cubicBezTo>
                  <a:cubicBezTo>
                    <a:pt x="748" y="229"/>
                    <a:pt x="780" y="217"/>
                    <a:pt x="812" y="204"/>
                  </a:cubicBezTo>
                  <a:cubicBezTo>
                    <a:pt x="825" y="199"/>
                    <a:pt x="837" y="195"/>
                    <a:pt x="851" y="190"/>
                  </a:cubicBezTo>
                  <a:moveTo>
                    <a:pt x="64" y="369"/>
                  </a:moveTo>
                  <a:cubicBezTo>
                    <a:pt x="66" y="354"/>
                    <a:pt x="67" y="339"/>
                    <a:pt x="67" y="324"/>
                  </a:cubicBezTo>
                  <a:cubicBezTo>
                    <a:pt x="82" y="318"/>
                    <a:pt x="96" y="312"/>
                    <a:pt x="110" y="305"/>
                  </a:cubicBezTo>
                  <a:cubicBezTo>
                    <a:pt x="132" y="295"/>
                    <a:pt x="153" y="283"/>
                    <a:pt x="174" y="272"/>
                  </a:cubicBezTo>
                  <a:cubicBezTo>
                    <a:pt x="216" y="252"/>
                    <a:pt x="257" y="232"/>
                    <a:pt x="301" y="217"/>
                  </a:cubicBezTo>
                  <a:cubicBezTo>
                    <a:pt x="323" y="209"/>
                    <a:pt x="344" y="201"/>
                    <a:pt x="365" y="192"/>
                  </a:cubicBezTo>
                  <a:cubicBezTo>
                    <a:pt x="412" y="173"/>
                    <a:pt x="457" y="152"/>
                    <a:pt x="503" y="132"/>
                  </a:cubicBezTo>
                  <a:cubicBezTo>
                    <a:pt x="536" y="118"/>
                    <a:pt x="570" y="107"/>
                    <a:pt x="605" y="98"/>
                  </a:cubicBezTo>
                  <a:cubicBezTo>
                    <a:pt x="645" y="88"/>
                    <a:pt x="684" y="74"/>
                    <a:pt x="723" y="59"/>
                  </a:cubicBezTo>
                  <a:cubicBezTo>
                    <a:pt x="743" y="51"/>
                    <a:pt x="762" y="42"/>
                    <a:pt x="777" y="27"/>
                  </a:cubicBezTo>
                  <a:cubicBezTo>
                    <a:pt x="782" y="21"/>
                    <a:pt x="788" y="17"/>
                    <a:pt x="797" y="17"/>
                  </a:cubicBezTo>
                  <a:cubicBezTo>
                    <a:pt x="810" y="71"/>
                    <a:pt x="833" y="121"/>
                    <a:pt x="844" y="176"/>
                  </a:cubicBezTo>
                  <a:cubicBezTo>
                    <a:pt x="837" y="179"/>
                    <a:pt x="830" y="182"/>
                    <a:pt x="823" y="185"/>
                  </a:cubicBezTo>
                  <a:cubicBezTo>
                    <a:pt x="779" y="202"/>
                    <a:pt x="735" y="219"/>
                    <a:pt x="692" y="237"/>
                  </a:cubicBezTo>
                  <a:cubicBezTo>
                    <a:pt x="666" y="247"/>
                    <a:pt x="640" y="259"/>
                    <a:pt x="612" y="265"/>
                  </a:cubicBezTo>
                  <a:cubicBezTo>
                    <a:pt x="603" y="267"/>
                    <a:pt x="595" y="269"/>
                    <a:pt x="586" y="273"/>
                  </a:cubicBezTo>
                  <a:cubicBezTo>
                    <a:pt x="549" y="290"/>
                    <a:pt x="512" y="307"/>
                    <a:pt x="475" y="326"/>
                  </a:cubicBezTo>
                  <a:cubicBezTo>
                    <a:pt x="459" y="334"/>
                    <a:pt x="443" y="342"/>
                    <a:pt x="427" y="350"/>
                  </a:cubicBezTo>
                  <a:cubicBezTo>
                    <a:pt x="428" y="345"/>
                    <a:pt x="429" y="341"/>
                    <a:pt x="429" y="336"/>
                  </a:cubicBezTo>
                  <a:cubicBezTo>
                    <a:pt x="429" y="335"/>
                    <a:pt x="427" y="335"/>
                    <a:pt x="427" y="336"/>
                  </a:cubicBezTo>
                  <a:cubicBezTo>
                    <a:pt x="426" y="341"/>
                    <a:pt x="425" y="346"/>
                    <a:pt x="424" y="351"/>
                  </a:cubicBezTo>
                  <a:cubicBezTo>
                    <a:pt x="424" y="351"/>
                    <a:pt x="423" y="352"/>
                    <a:pt x="422" y="352"/>
                  </a:cubicBezTo>
                  <a:cubicBezTo>
                    <a:pt x="424" y="348"/>
                    <a:pt x="424" y="344"/>
                    <a:pt x="425" y="340"/>
                  </a:cubicBezTo>
                  <a:cubicBezTo>
                    <a:pt x="428" y="330"/>
                    <a:pt x="433" y="321"/>
                    <a:pt x="436" y="311"/>
                  </a:cubicBezTo>
                  <a:cubicBezTo>
                    <a:pt x="441" y="292"/>
                    <a:pt x="450" y="271"/>
                    <a:pt x="449" y="252"/>
                  </a:cubicBezTo>
                  <a:cubicBezTo>
                    <a:pt x="449" y="250"/>
                    <a:pt x="446" y="250"/>
                    <a:pt x="447" y="252"/>
                  </a:cubicBezTo>
                  <a:cubicBezTo>
                    <a:pt x="447" y="271"/>
                    <a:pt x="438" y="290"/>
                    <a:pt x="433" y="308"/>
                  </a:cubicBezTo>
                  <a:cubicBezTo>
                    <a:pt x="431" y="317"/>
                    <a:pt x="428" y="325"/>
                    <a:pt x="425" y="333"/>
                  </a:cubicBezTo>
                  <a:cubicBezTo>
                    <a:pt x="423" y="339"/>
                    <a:pt x="423" y="348"/>
                    <a:pt x="420" y="353"/>
                  </a:cubicBezTo>
                  <a:cubicBezTo>
                    <a:pt x="408" y="358"/>
                    <a:pt x="397" y="363"/>
                    <a:pt x="385" y="367"/>
                  </a:cubicBezTo>
                  <a:cubicBezTo>
                    <a:pt x="384" y="368"/>
                    <a:pt x="384" y="368"/>
                    <a:pt x="383" y="368"/>
                  </a:cubicBezTo>
                  <a:cubicBezTo>
                    <a:pt x="386" y="359"/>
                    <a:pt x="385" y="352"/>
                    <a:pt x="378" y="351"/>
                  </a:cubicBezTo>
                  <a:cubicBezTo>
                    <a:pt x="377" y="351"/>
                    <a:pt x="377" y="353"/>
                    <a:pt x="378" y="353"/>
                  </a:cubicBezTo>
                  <a:cubicBezTo>
                    <a:pt x="384" y="354"/>
                    <a:pt x="382" y="361"/>
                    <a:pt x="380" y="369"/>
                  </a:cubicBezTo>
                  <a:cubicBezTo>
                    <a:pt x="370" y="373"/>
                    <a:pt x="361" y="376"/>
                    <a:pt x="351" y="380"/>
                  </a:cubicBezTo>
                  <a:cubicBezTo>
                    <a:pt x="354" y="370"/>
                    <a:pt x="355" y="360"/>
                    <a:pt x="355" y="350"/>
                  </a:cubicBezTo>
                  <a:cubicBezTo>
                    <a:pt x="355" y="348"/>
                    <a:pt x="353" y="348"/>
                    <a:pt x="353" y="350"/>
                  </a:cubicBezTo>
                  <a:cubicBezTo>
                    <a:pt x="353" y="360"/>
                    <a:pt x="351" y="371"/>
                    <a:pt x="348" y="381"/>
                  </a:cubicBezTo>
                  <a:cubicBezTo>
                    <a:pt x="339" y="385"/>
                    <a:pt x="330" y="388"/>
                    <a:pt x="321" y="392"/>
                  </a:cubicBezTo>
                  <a:cubicBezTo>
                    <a:pt x="323" y="382"/>
                    <a:pt x="324" y="372"/>
                    <a:pt x="322" y="362"/>
                  </a:cubicBezTo>
                  <a:cubicBezTo>
                    <a:pt x="323" y="360"/>
                    <a:pt x="323" y="358"/>
                    <a:pt x="324" y="356"/>
                  </a:cubicBezTo>
                  <a:cubicBezTo>
                    <a:pt x="327" y="345"/>
                    <a:pt x="330" y="334"/>
                    <a:pt x="333" y="323"/>
                  </a:cubicBezTo>
                  <a:cubicBezTo>
                    <a:pt x="339" y="302"/>
                    <a:pt x="344" y="280"/>
                    <a:pt x="343" y="258"/>
                  </a:cubicBezTo>
                  <a:cubicBezTo>
                    <a:pt x="343" y="257"/>
                    <a:pt x="341" y="257"/>
                    <a:pt x="341" y="258"/>
                  </a:cubicBezTo>
                  <a:cubicBezTo>
                    <a:pt x="341" y="280"/>
                    <a:pt x="337" y="301"/>
                    <a:pt x="331" y="322"/>
                  </a:cubicBezTo>
                  <a:cubicBezTo>
                    <a:pt x="328" y="333"/>
                    <a:pt x="324" y="344"/>
                    <a:pt x="321" y="355"/>
                  </a:cubicBezTo>
                  <a:cubicBezTo>
                    <a:pt x="320" y="354"/>
                    <a:pt x="318" y="355"/>
                    <a:pt x="319" y="356"/>
                  </a:cubicBezTo>
                  <a:cubicBezTo>
                    <a:pt x="319" y="359"/>
                    <a:pt x="319" y="361"/>
                    <a:pt x="320" y="364"/>
                  </a:cubicBezTo>
                  <a:cubicBezTo>
                    <a:pt x="319" y="368"/>
                    <a:pt x="319" y="373"/>
                    <a:pt x="319" y="377"/>
                  </a:cubicBezTo>
                  <a:cubicBezTo>
                    <a:pt x="319" y="378"/>
                    <a:pt x="319" y="378"/>
                    <a:pt x="320" y="378"/>
                  </a:cubicBezTo>
                  <a:cubicBezTo>
                    <a:pt x="320" y="383"/>
                    <a:pt x="319" y="388"/>
                    <a:pt x="318" y="393"/>
                  </a:cubicBezTo>
                  <a:cubicBezTo>
                    <a:pt x="308" y="397"/>
                    <a:pt x="298" y="401"/>
                    <a:pt x="288" y="405"/>
                  </a:cubicBezTo>
                  <a:cubicBezTo>
                    <a:pt x="289" y="389"/>
                    <a:pt x="290" y="372"/>
                    <a:pt x="294" y="356"/>
                  </a:cubicBezTo>
                  <a:cubicBezTo>
                    <a:pt x="294" y="354"/>
                    <a:pt x="291" y="354"/>
                    <a:pt x="290" y="356"/>
                  </a:cubicBezTo>
                  <a:cubicBezTo>
                    <a:pt x="288" y="368"/>
                    <a:pt x="287" y="381"/>
                    <a:pt x="285" y="394"/>
                  </a:cubicBezTo>
                  <a:cubicBezTo>
                    <a:pt x="285" y="398"/>
                    <a:pt x="284" y="402"/>
                    <a:pt x="284" y="407"/>
                  </a:cubicBezTo>
                  <a:cubicBezTo>
                    <a:pt x="278" y="409"/>
                    <a:pt x="273" y="411"/>
                    <a:pt x="267" y="413"/>
                  </a:cubicBezTo>
                  <a:cubicBezTo>
                    <a:pt x="271" y="390"/>
                    <a:pt x="275" y="367"/>
                    <a:pt x="279" y="344"/>
                  </a:cubicBezTo>
                  <a:cubicBezTo>
                    <a:pt x="283" y="323"/>
                    <a:pt x="287" y="301"/>
                    <a:pt x="281" y="280"/>
                  </a:cubicBezTo>
                  <a:cubicBezTo>
                    <a:pt x="281" y="278"/>
                    <a:pt x="278" y="279"/>
                    <a:pt x="279" y="280"/>
                  </a:cubicBezTo>
                  <a:cubicBezTo>
                    <a:pt x="285" y="304"/>
                    <a:pt x="279" y="329"/>
                    <a:pt x="275" y="353"/>
                  </a:cubicBezTo>
                  <a:cubicBezTo>
                    <a:pt x="273" y="364"/>
                    <a:pt x="271" y="375"/>
                    <a:pt x="269" y="386"/>
                  </a:cubicBezTo>
                  <a:cubicBezTo>
                    <a:pt x="268" y="395"/>
                    <a:pt x="265" y="405"/>
                    <a:pt x="265" y="414"/>
                  </a:cubicBezTo>
                  <a:cubicBezTo>
                    <a:pt x="259" y="417"/>
                    <a:pt x="253" y="420"/>
                    <a:pt x="246" y="422"/>
                  </a:cubicBezTo>
                  <a:cubicBezTo>
                    <a:pt x="247" y="413"/>
                    <a:pt x="248" y="403"/>
                    <a:pt x="247" y="394"/>
                  </a:cubicBezTo>
                  <a:cubicBezTo>
                    <a:pt x="248" y="391"/>
                    <a:pt x="248" y="388"/>
                    <a:pt x="249" y="385"/>
                  </a:cubicBezTo>
                  <a:cubicBezTo>
                    <a:pt x="250" y="373"/>
                    <a:pt x="253" y="361"/>
                    <a:pt x="256" y="349"/>
                  </a:cubicBezTo>
                  <a:cubicBezTo>
                    <a:pt x="259" y="339"/>
                    <a:pt x="261" y="330"/>
                    <a:pt x="263" y="320"/>
                  </a:cubicBezTo>
                  <a:cubicBezTo>
                    <a:pt x="265" y="307"/>
                    <a:pt x="263" y="295"/>
                    <a:pt x="261" y="282"/>
                  </a:cubicBezTo>
                  <a:cubicBezTo>
                    <a:pt x="261" y="280"/>
                    <a:pt x="258" y="280"/>
                    <a:pt x="259" y="282"/>
                  </a:cubicBezTo>
                  <a:cubicBezTo>
                    <a:pt x="260" y="295"/>
                    <a:pt x="262" y="308"/>
                    <a:pt x="260" y="321"/>
                  </a:cubicBezTo>
                  <a:cubicBezTo>
                    <a:pt x="258" y="333"/>
                    <a:pt x="255" y="344"/>
                    <a:pt x="252" y="355"/>
                  </a:cubicBezTo>
                  <a:cubicBezTo>
                    <a:pt x="249" y="364"/>
                    <a:pt x="247" y="374"/>
                    <a:pt x="246" y="383"/>
                  </a:cubicBezTo>
                  <a:cubicBezTo>
                    <a:pt x="245" y="379"/>
                    <a:pt x="244" y="376"/>
                    <a:pt x="243" y="372"/>
                  </a:cubicBezTo>
                  <a:cubicBezTo>
                    <a:pt x="243" y="370"/>
                    <a:pt x="241" y="371"/>
                    <a:pt x="241" y="372"/>
                  </a:cubicBezTo>
                  <a:cubicBezTo>
                    <a:pt x="243" y="379"/>
                    <a:pt x="244" y="385"/>
                    <a:pt x="245" y="392"/>
                  </a:cubicBezTo>
                  <a:cubicBezTo>
                    <a:pt x="243" y="400"/>
                    <a:pt x="241" y="409"/>
                    <a:pt x="241" y="417"/>
                  </a:cubicBezTo>
                  <a:cubicBezTo>
                    <a:pt x="241" y="417"/>
                    <a:pt x="241" y="417"/>
                    <a:pt x="241" y="417"/>
                  </a:cubicBezTo>
                  <a:cubicBezTo>
                    <a:pt x="241" y="419"/>
                    <a:pt x="243" y="419"/>
                    <a:pt x="243" y="417"/>
                  </a:cubicBezTo>
                  <a:cubicBezTo>
                    <a:pt x="244" y="414"/>
                    <a:pt x="244" y="410"/>
                    <a:pt x="245" y="407"/>
                  </a:cubicBezTo>
                  <a:cubicBezTo>
                    <a:pt x="244" y="412"/>
                    <a:pt x="244" y="418"/>
                    <a:pt x="243" y="424"/>
                  </a:cubicBezTo>
                  <a:cubicBezTo>
                    <a:pt x="232" y="428"/>
                    <a:pt x="221" y="433"/>
                    <a:pt x="210" y="438"/>
                  </a:cubicBezTo>
                  <a:cubicBezTo>
                    <a:pt x="212" y="425"/>
                    <a:pt x="215" y="413"/>
                    <a:pt x="215" y="400"/>
                  </a:cubicBezTo>
                  <a:cubicBezTo>
                    <a:pt x="216" y="392"/>
                    <a:pt x="215" y="384"/>
                    <a:pt x="215" y="376"/>
                  </a:cubicBezTo>
                  <a:cubicBezTo>
                    <a:pt x="215" y="371"/>
                    <a:pt x="216" y="369"/>
                    <a:pt x="213" y="365"/>
                  </a:cubicBezTo>
                  <a:cubicBezTo>
                    <a:pt x="212" y="365"/>
                    <a:pt x="211" y="366"/>
                    <a:pt x="211" y="366"/>
                  </a:cubicBezTo>
                  <a:cubicBezTo>
                    <a:pt x="215" y="371"/>
                    <a:pt x="213" y="385"/>
                    <a:pt x="213" y="391"/>
                  </a:cubicBezTo>
                  <a:cubicBezTo>
                    <a:pt x="213" y="400"/>
                    <a:pt x="212" y="408"/>
                    <a:pt x="211" y="416"/>
                  </a:cubicBezTo>
                  <a:cubicBezTo>
                    <a:pt x="210" y="424"/>
                    <a:pt x="208" y="432"/>
                    <a:pt x="207" y="439"/>
                  </a:cubicBezTo>
                  <a:cubicBezTo>
                    <a:pt x="201" y="442"/>
                    <a:pt x="195" y="445"/>
                    <a:pt x="189" y="447"/>
                  </a:cubicBezTo>
                  <a:cubicBezTo>
                    <a:pt x="195" y="422"/>
                    <a:pt x="197" y="395"/>
                    <a:pt x="197" y="368"/>
                  </a:cubicBezTo>
                  <a:cubicBezTo>
                    <a:pt x="197" y="367"/>
                    <a:pt x="195" y="367"/>
                    <a:pt x="195" y="368"/>
                  </a:cubicBezTo>
                  <a:cubicBezTo>
                    <a:pt x="194" y="384"/>
                    <a:pt x="193" y="400"/>
                    <a:pt x="191" y="416"/>
                  </a:cubicBezTo>
                  <a:cubicBezTo>
                    <a:pt x="190" y="427"/>
                    <a:pt x="188" y="438"/>
                    <a:pt x="185" y="449"/>
                  </a:cubicBezTo>
                  <a:cubicBezTo>
                    <a:pt x="181" y="451"/>
                    <a:pt x="177" y="453"/>
                    <a:pt x="173" y="455"/>
                  </a:cubicBezTo>
                  <a:cubicBezTo>
                    <a:pt x="170" y="456"/>
                    <a:pt x="167" y="457"/>
                    <a:pt x="164" y="459"/>
                  </a:cubicBezTo>
                  <a:cubicBezTo>
                    <a:pt x="167" y="445"/>
                    <a:pt x="169" y="431"/>
                    <a:pt x="173" y="417"/>
                  </a:cubicBezTo>
                  <a:cubicBezTo>
                    <a:pt x="177" y="402"/>
                    <a:pt x="180" y="388"/>
                    <a:pt x="181" y="372"/>
                  </a:cubicBezTo>
                  <a:cubicBezTo>
                    <a:pt x="181" y="371"/>
                    <a:pt x="179" y="371"/>
                    <a:pt x="179" y="372"/>
                  </a:cubicBezTo>
                  <a:cubicBezTo>
                    <a:pt x="178" y="389"/>
                    <a:pt x="173" y="405"/>
                    <a:pt x="169" y="422"/>
                  </a:cubicBezTo>
                  <a:cubicBezTo>
                    <a:pt x="166" y="435"/>
                    <a:pt x="164" y="448"/>
                    <a:pt x="161" y="460"/>
                  </a:cubicBezTo>
                  <a:cubicBezTo>
                    <a:pt x="153" y="464"/>
                    <a:pt x="145" y="468"/>
                    <a:pt x="137" y="472"/>
                  </a:cubicBezTo>
                  <a:cubicBezTo>
                    <a:pt x="138" y="466"/>
                    <a:pt x="139" y="461"/>
                    <a:pt x="140" y="455"/>
                  </a:cubicBezTo>
                  <a:cubicBezTo>
                    <a:pt x="142" y="449"/>
                    <a:pt x="143" y="443"/>
                    <a:pt x="145" y="436"/>
                  </a:cubicBezTo>
                  <a:cubicBezTo>
                    <a:pt x="155" y="423"/>
                    <a:pt x="165" y="408"/>
                    <a:pt x="175" y="395"/>
                  </a:cubicBezTo>
                  <a:cubicBezTo>
                    <a:pt x="176" y="393"/>
                    <a:pt x="174" y="392"/>
                    <a:pt x="173" y="393"/>
                  </a:cubicBezTo>
                  <a:cubicBezTo>
                    <a:pt x="164" y="405"/>
                    <a:pt x="155" y="417"/>
                    <a:pt x="147" y="429"/>
                  </a:cubicBezTo>
                  <a:cubicBezTo>
                    <a:pt x="149" y="416"/>
                    <a:pt x="152" y="403"/>
                    <a:pt x="155" y="390"/>
                  </a:cubicBezTo>
                  <a:cubicBezTo>
                    <a:pt x="159" y="369"/>
                    <a:pt x="164" y="347"/>
                    <a:pt x="165" y="326"/>
                  </a:cubicBezTo>
                  <a:cubicBezTo>
                    <a:pt x="166" y="324"/>
                    <a:pt x="163" y="324"/>
                    <a:pt x="163" y="326"/>
                  </a:cubicBezTo>
                  <a:cubicBezTo>
                    <a:pt x="161" y="348"/>
                    <a:pt x="155" y="371"/>
                    <a:pt x="151" y="393"/>
                  </a:cubicBezTo>
                  <a:cubicBezTo>
                    <a:pt x="148" y="407"/>
                    <a:pt x="145" y="421"/>
                    <a:pt x="142" y="436"/>
                  </a:cubicBezTo>
                  <a:cubicBezTo>
                    <a:pt x="134" y="447"/>
                    <a:pt x="126" y="458"/>
                    <a:pt x="118" y="468"/>
                  </a:cubicBezTo>
                  <a:cubicBezTo>
                    <a:pt x="121" y="455"/>
                    <a:pt x="123" y="442"/>
                    <a:pt x="126" y="429"/>
                  </a:cubicBezTo>
                  <a:cubicBezTo>
                    <a:pt x="132" y="420"/>
                    <a:pt x="137" y="411"/>
                    <a:pt x="143" y="403"/>
                  </a:cubicBezTo>
                  <a:cubicBezTo>
                    <a:pt x="144" y="401"/>
                    <a:pt x="142" y="400"/>
                    <a:pt x="141" y="401"/>
                  </a:cubicBezTo>
                  <a:cubicBezTo>
                    <a:pt x="136" y="408"/>
                    <a:pt x="132" y="415"/>
                    <a:pt x="127" y="421"/>
                  </a:cubicBezTo>
                  <a:cubicBezTo>
                    <a:pt x="128" y="416"/>
                    <a:pt x="130" y="410"/>
                    <a:pt x="131" y="404"/>
                  </a:cubicBezTo>
                  <a:cubicBezTo>
                    <a:pt x="136" y="383"/>
                    <a:pt x="137" y="360"/>
                    <a:pt x="137" y="338"/>
                  </a:cubicBezTo>
                  <a:cubicBezTo>
                    <a:pt x="137" y="336"/>
                    <a:pt x="135" y="336"/>
                    <a:pt x="135" y="338"/>
                  </a:cubicBezTo>
                  <a:cubicBezTo>
                    <a:pt x="134" y="362"/>
                    <a:pt x="132" y="386"/>
                    <a:pt x="126" y="409"/>
                  </a:cubicBezTo>
                  <a:cubicBezTo>
                    <a:pt x="125" y="416"/>
                    <a:pt x="123" y="423"/>
                    <a:pt x="122" y="430"/>
                  </a:cubicBezTo>
                  <a:cubicBezTo>
                    <a:pt x="120" y="433"/>
                    <a:pt x="117" y="436"/>
                    <a:pt x="115" y="439"/>
                  </a:cubicBezTo>
                  <a:cubicBezTo>
                    <a:pt x="107" y="449"/>
                    <a:pt x="99" y="458"/>
                    <a:pt x="91" y="468"/>
                  </a:cubicBezTo>
                  <a:cubicBezTo>
                    <a:pt x="92" y="466"/>
                    <a:pt x="92" y="465"/>
                    <a:pt x="92" y="463"/>
                  </a:cubicBezTo>
                  <a:cubicBezTo>
                    <a:pt x="94" y="444"/>
                    <a:pt x="99" y="424"/>
                    <a:pt x="104" y="404"/>
                  </a:cubicBezTo>
                  <a:cubicBezTo>
                    <a:pt x="110" y="396"/>
                    <a:pt x="117" y="389"/>
                    <a:pt x="123" y="381"/>
                  </a:cubicBezTo>
                  <a:cubicBezTo>
                    <a:pt x="124" y="380"/>
                    <a:pt x="122" y="377"/>
                    <a:pt x="121" y="379"/>
                  </a:cubicBezTo>
                  <a:cubicBezTo>
                    <a:pt x="116" y="385"/>
                    <a:pt x="111" y="391"/>
                    <a:pt x="105" y="397"/>
                  </a:cubicBezTo>
                  <a:cubicBezTo>
                    <a:pt x="106" y="395"/>
                    <a:pt x="106" y="394"/>
                    <a:pt x="106" y="393"/>
                  </a:cubicBezTo>
                  <a:cubicBezTo>
                    <a:pt x="109" y="380"/>
                    <a:pt x="110" y="368"/>
                    <a:pt x="113" y="355"/>
                  </a:cubicBezTo>
                  <a:cubicBezTo>
                    <a:pt x="115" y="344"/>
                    <a:pt x="119" y="334"/>
                    <a:pt x="119" y="322"/>
                  </a:cubicBezTo>
                  <a:cubicBezTo>
                    <a:pt x="119" y="321"/>
                    <a:pt x="117" y="321"/>
                    <a:pt x="117" y="322"/>
                  </a:cubicBezTo>
                  <a:cubicBezTo>
                    <a:pt x="117" y="335"/>
                    <a:pt x="112" y="348"/>
                    <a:pt x="109" y="360"/>
                  </a:cubicBezTo>
                  <a:cubicBezTo>
                    <a:pt x="107" y="372"/>
                    <a:pt x="106" y="384"/>
                    <a:pt x="103" y="396"/>
                  </a:cubicBezTo>
                  <a:cubicBezTo>
                    <a:pt x="102" y="397"/>
                    <a:pt x="102" y="399"/>
                    <a:pt x="101" y="401"/>
                  </a:cubicBezTo>
                  <a:cubicBezTo>
                    <a:pt x="91" y="413"/>
                    <a:pt x="80" y="426"/>
                    <a:pt x="70" y="438"/>
                  </a:cubicBezTo>
                  <a:cubicBezTo>
                    <a:pt x="73" y="426"/>
                    <a:pt x="76" y="413"/>
                    <a:pt x="78" y="401"/>
                  </a:cubicBezTo>
                  <a:cubicBezTo>
                    <a:pt x="82" y="397"/>
                    <a:pt x="85" y="393"/>
                    <a:pt x="89" y="389"/>
                  </a:cubicBezTo>
                  <a:cubicBezTo>
                    <a:pt x="90" y="388"/>
                    <a:pt x="88" y="386"/>
                    <a:pt x="87" y="387"/>
                  </a:cubicBezTo>
                  <a:cubicBezTo>
                    <a:pt x="85" y="390"/>
                    <a:pt x="82" y="393"/>
                    <a:pt x="79" y="397"/>
                  </a:cubicBezTo>
                  <a:cubicBezTo>
                    <a:pt x="80" y="392"/>
                    <a:pt x="81" y="387"/>
                    <a:pt x="83" y="382"/>
                  </a:cubicBezTo>
                  <a:cubicBezTo>
                    <a:pt x="88" y="360"/>
                    <a:pt x="94" y="339"/>
                    <a:pt x="97" y="316"/>
                  </a:cubicBezTo>
                  <a:cubicBezTo>
                    <a:pt x="97" y="315"/>
                    <a:pt x="95" y="314"/>
                    <a:pt x="95" y="316"/>
                  </a:cubicBezTo>
                  <a:cubicBezTo>
                    <a:pt x="91" y="338"/>
                    <a:pt x="85" y="360"/>
                    <a:pt x="80" y="382"/>
                  </a:cubicBezTo>
                  <a:cubicBezTo>
                    <a:pt x="78" y="388"/>
                    <a:pt x="77" y="395"/>
                    <a:pt x="76" y="401"/>
                  </a:cubicBezTo>
                  <a:cubicBezTo>
                    <a:pt x="69" y="409"/>
                    <a:pt x="62" y="417"/>
                    <a:pt x="55" y="425"/>
                  </a:cubicBezTo>
                  <a:cubicBezTo>
                    <a:pt x="58" y="406"/>
                    <a:pt x="60" y="388"/>
                    <a:pt x="64" y="369"/>
                  </a:cubicBezTo>
                  <a:moveTo>
                    <a:pt x="54" y="430"/>
                  </a:moveTo>
                  <a:cubicBezTo>
                    <a:pt x="54" y="429"/>
                    <a:pt x="54" y="429"/>
                    <a:pt x="55" y="428"/>
                  </a:cubicBezTo>
                  <a:cubicBezTo>
                    <a:pt x="61" y="420"/>
                    <a:pt x="68" y="413"/>
                    <a:pt x="75" y="405"/>
                  </a:cubicBezTo>
                  <a:cubicBezTo>
                    <a:pt x="72" y="418"/>
                    <a:pt x="69" y="431"/>
                    <a:pt x="66" y="443"/>
                  </a:cubicBezTo>
                  <a:cubicBezTo>
                    <a:pt x="60" y="450"/>
                    <a:pt x="54" y="458"/>
                    <a:pt x="48" y="465"/>
                  </a:cubicBezTo>
                  <a:cubicBezTo>
                    <a:pt x="50" y="453"/>
                    <a:pt x="52" y="442"/>
                    <a:pt x="54" y="430"/>
                  </a:cubicBezTo>
                  <a:moveTo>
                    <a:pt x="43" y="495"/>
                  </a:moveTo>
                  <a:cubicBezTo>
                    <a:pt x="44" y="488"/>
                    <a:pt x="45" y="482"/>
                    <a:pt x="47" y="475"/>
                  </a:cubicBezTo>
                  <a:cubicBezTo>
                    <a:pt x="52" y="468"/>
                    <a:pt x="58" y="461"/>
                    <a:pt x="64" y="454"/>
                  </a:cubicBezTo>
                  <a:cubicBezTo>
                    <a:pt x="59" y="473"/>
                    <a:pt x="56" y="492"/>
                    <a:pt x="53" y="511"/>
                  </a:cubicBezTo>
                  <a:cubicBezTo>
                    <a:pt x="53" y="512"/>
                    <a:pt x="53" y="512"/>
                    <a:pt x="53" y="512"/>
                  </a:cubicBezTo>
                  <a:cubicBezTo>
                    <a:pt x="52" y="513"/>
                    <a:pt x="51" y="514"/>
                    <a:pt x="50" y="514"/>
                  </a:cubicBezTo>
                  <a:cubicBezTo>
                    <a:pt x="49" y="515"/>
                    <a:pt x="48" y="516"/>
                    <a:pt x="47" y="516"/>
                  </a:cubicBezTo>
                  <a:cubicBezTo>
                    <a:pt x="45" y="517"/>
                    <a:pt x="42" y="518"/>
                    <a:pt x="40" y="518"/>
                  </a:cubicBezTo>
                  <a:cubicBezTo>
                    <a:pt x="41" y="511"/>
                    <a:pt x="42" y="503"/>
                    <a:pt x="43" y="495"/>
                  </a:cubicBezTo>
                  <a:moveTo>
                    <a:pt x="51" y="540"/>
                  </a:moveTo>
                  <a:cubicBezTo>
                    <a:pt x="52" y="535"/>
                    <a:pt x="53" y="530"/>
                    <a:pt x="54" y="525"/>
                  </a:cubicBezTo>
                  <a:cubicBezTo>
                    <a:pt x="62" y="522"/>
                    <a:pt x="69" y="519"/>
                    <a:pt x="77" y="515"/>
                  </a:cubicBezTo>
                  <a:cubicBezTo>
                    <a:pt x="76" y="518"/>
                    <a:pt x="76" y="520"/>
                    <a:pt x="75" y="522"/>
                  </a:cubicBezTo>
                  <a:cubicBezTo>
                    <a:pt x="72" y="526"/>
                    <a:pt x="69" y="530"/>
                    <a:pt x="65" y="534"/>
                  </a:cubicBezTo>
                  <a:cubicBezTo>
                    <a:pt x="61" y="540"/>
                    <a:pt x="57" y="546"/>
                    <a:pt x="52" y="551"/>
                  </a:cubicBezTo>
                  <a:cubicBezTo>
                    <a:pt x="52" y="551"/>
                    <a:pt x="51" y="550"/>
                    <a:pt x="51" y="549"/>
                  </a:cubicBezTo>
                  <a:cubicBezTo>
                    <a:pt x="51" y="549"/>
                    <a:pt x="50" y="549"/>
                    <a:pt x="50" y="549"/>
                  </a:cubicBezTo>
                  <a:cubicBezTo>
                    <a:pt x="50" y="546"/>
                    <a:pt x="51" y="543"/>
                    <a:pt x="51" y="540"/>
                  </a:cubicBezTo>
                  <a:moveTo>
                    <a:pt x="49" y="556"/>
                  </a:moveTo>
                  <a:cubicBezTo>
                    <a:pt x="49" y="554"/>
                    <a:pt x="49" y="553"/>
                    <a:pt x="49" y="551"/>
                  </a:cubicBezTo>
                  <a:cubicBezTo>
                    <a:pt x="50" y="552"/>
                    <a:pt x="50" y="553"/>
                    <a:pt x="51" y="553"/>
                  </a:cubicBezTo>
                  <a:cubicBezTo>
                    <a:pt x="50" y="554"/>
                    <a:pt x="50" y="555"/>
                    <a:pt x="49" y="556"/>
                  </a:cubicBezTo>
                  <a:moveTo>
                    <a:pt x="55" y="555"/>
                  </a:moveTo>
                  <a:cubicBezTo>
                    <a:pt x="55" y="554"/>
                    <a:pt x="56" y="553"/>
                    <a:pt x="57" y="552"/>
                  </a:cubicBezTo>
                  <a:cubicBezTo>
                    <a:pt x="62" y="545"/>
                    <a:pt x="67" y="538"/>
                    <a:pt x="73" y="531"/>
                  </a:cubicBezTo>
                  <a:cubicBezTo>
                    <a:pt x="73" y="532"/>
                    <a:pt x="73" y="533"/>
                    <a:pt x="73" y="533"/>
                  </a:cubicBezTo>
                  <a:cubicBezTo>
                    <a:pt x="70" y="545"/>
                    <a:pt x="68" y="556"/>
                    <a:pt x="64" y="567"/>
                  </a:cubicBezTo>
                  <a:cubicBezTo>
                    <a:pt x="63" y="569"/>
                    <a:pt x="62" y="572"/>
                    <a:pt x="61" y="575"/>
                  </a:cubicBezTo>
                  <a:cubicBezTo>
                    <a:pt x="60" y="573"/>
                    <a:pt x="60" y="572"/>
                    <a:pt x="60" y="570"/>
                  </a:cubicBezTo>
                  <a:cubicBezTo>
                    <a:pt x="58" y="565"/>
                    <a:pt x="57" y="559"/>
                    <a:pt x="55" y="555"/>
                  </a:cubicBezTo>
                  <a:moveTo>
                    <a:pt x="62" y="581"/>
                  </a:moveTo>
                  <a:cubicBezTo>
                    <a:pt x="64" y="576"/>
                    <a:pt x="67" y="570"/>
                    <a:pt x="69" y="564"/>
                  </a:cubicBezTo>
                  <a:cubicBezTo>
                    <a:pt x="72" y="553"/>
                    <a:pt x="74" y="542"/>
                    <a:pt x="77" y="531"/>
                  </a:cubicBezTo>
                  <a:cubicBezTo>
                    <a:pt x="77" y="529"/>
                    <a:pt x="78" y="527"/>
                    <a:pt x="78" y="525"/>
                  </a:cubicBezTo>
                  <a:cubicBezTo>
                    <a:pt x="83" y="519"/>
                    <a:pt x="88" y="513"/>
                    <a:pt x="92" y="508"/>
                  </a:cubicBezTo>
                  <a:cubicBezTo>
                    <a:pt x="97" y="505"/>
                    <a:pt x="102" y="503"/>
                    <a:pt x="107" y="500"/>
                  </a:cubicBezTo>
                  <a:cubicBezTo>
                    <a:pt x="104" y="514"/>
                    <a:pt x="102" y="527"/>
                    <a:pt x="99" y="541"/>
                  </a:cubicBezTo>
                  <a:cubicBezTo>
                    <a:pt x="97" y="553"/>
                    <a:pt x="93" y="565"/>
                    <a:pt x="90" y="578"/>
                  </a:cubicBezTo>
                  <a:cubicBezTo>
                    <a:pt x="90" y="573"/>
                    <a:pt x="90" y="569"/>
                    <a:pt x="90" y="564"/>
                  </a:cubicBezTo>
                  <a:cubicBezTo>
                    <a:pt x="90" y="554"/>
                    <a:pt x="90" y="547"/>
                    <a:pt x="85" y="537"/>
                  </a:cubicBezTo>
                  <a:cubicBezTo>
                    <a:pt x="85" y="535"/>
                    <a:pt x="82" y="537"/>
                    <a:pt x="83" y="539"/>
                  </a:cubicBezTo>
                  <a:cubicBezTo>
                    <a:pt x="88" y="550"/>
                    <a:pt x="86" y="562"/>
                    <a:pt x="86" y="574"/>
                  </a:cubicBezTo>
                  <a:cubicBezTo>
                    <a:pt x="86" y="576"/>
                    <a:pt x="86" y="578"/>
                    <a:pt x="86" y="580"/>
                  </a:cubicBezTo>
                  <a:cubicBezTo>
                    <a:pt x="79" y="583"/>
                    <a:pt x="72" y="586"/>
                    <a:pt x="64" y="589"/>
                  </a:cubicBezTo>
                  <a:cubicBezTo>
                    <a:pt x="64" y="587"/>
                    <a:pt x="63" y="584"/>
                    <a:pt x="62" y="58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51"/>
            <p:cNvSpPr/>
            <p:nvPr/>
          </p:nvSpPr>
          <p:spPr bwMode="auto">
            <a:xfrm>
              <a:off x="744537" y="6030913"/>
              <a:ext cx="34925" cy="460375"/>
            </a:xfrm>
            <a:custGeom>
              <a:avLst/>
              <a:gdLst>
                <a:gd name="T0" fmla="*/ 6 w 9"/>
                <a:gd name="T1" fmla="*/ 121 h 123"/>
                <a:gd name="T2" fmla="*/ 5 w 9"/>
                <a:gd name="T3" fmla="*/ 92 h 123"/>
                <a:gd name="T4" fmla="*/ 8 w 9"/>
                <a:gd name="T5" fmla="*/ 60 h 123"/>
                <a:gd name="T6" fmla="*/ 7 w 9"/>
                <a:gd name="T7" fmla="*/ 3 h 123"/>
                <a:gd name="T8" fmla="*/ 3 w 9"/>
                <a:gd name="T9" fmla="*/ 3 h 123"/>
                <a:gd name="T10" fmla="*/ 3 w 9"/>
                <a:gd name="T11" fmla="*/ 71 h 123"/>
                <a:gd name="T12" fmla="*/ 1 w 9"/>
                <a:gd name="T13" fmla="*/ 101 h 123"/>
                <a:gd name="T14" fmla="*/ 4 w 9"/>
                <a:gd name="T15" fmla="*/ 122 h 123"/>
                <a:gd name="T16" fmla="*/ 6 w 9"/>
                <a:gd name="T17" fmla="*/ 12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23">
                  <a:moveTo>
                    <a:pt x="6" y="121"/>
                  </a:moveTo>
                  <a:cubicBezTo>
                    <a:pt x="4" y="112"/>
                    <a:pt x="5" y="101"/>
                    <a:pt x="5" y="92"/>
                  </a:cubicBezTo>
                  <a:cubicBezTo>
                    <a:pt x="5" y="81"/>
                    <a:pt x="7" y="71"/>
                    <a:pt x="8" y="60"/>
                  </a:cubicBezTo>
                  <a:cubicBezTo>
                    <a:pt x="9" y="41"/>
                    <a:pt x="9" y="22"/>
                    <a:pt x="7" y="3"/>
                  </a:cubicBezTo>
                  <a:cubicBezTo>
                    <a:pt x="6" y="0"/>
                    <a:pt x="3" y="1"/>
                    <a:pt x="3" y="3"/>
                  </a:cubicBezTo>
                  <a:cubicBezTo>
                    <a:pt x="6" y="26"/>
                    <a:pt x="6" y="49"/>
                    <a:pt x="3" y="71"/>
                  </a:cubicBezTo>
                  <a:cubicBezTo>
                    <a:pt x="1" y="81"/>
                    <a:pt x="1" y="91"/>
                    <a:pt x="1" y="101"/>
                  </a:cubicBezTo>
                  <a:cubicBezTo>
                    <a:pt x="1" y="108"/>
                    <a:pt x="0" y="115"/>
                    <a:pt x="4" y="122"/>
                  </a:cubicBezTo>
                  <a:cubicBezTo>
                    <a:pt x="5" y="123"/>
                    <a:pt x="6" y="122"/>
                    <a:pt x="6" y="1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52"/>
            <p:cNvSpPr/>
            <p:nvPr/>
          </p:nvSpPr>
          <p:spPr bwMode="auto">
            <a:xfrm>
              <a:off x="1016000" y="5907088"/>
              <a:ext cx="96838" cy="490538"/>
            </a:xfrm>
            <a:custGeom>
              <a:avLst/>
              <a:gdLst>
                <a:gd name="T0" fmla="*/ 4 w 26"/>
                <a:gd name="T1" fmla="*/ 130 h 131"/>
                <a:gd name="T2" fmla="*/ 6 w 26"/>
                <a:gd name="T3" fmla="*/ 129 h 131"/>
                <a:gd name="T4" fmla="*/ 8 w 26"/>
                <a:gd name="T5" fmla="*/ 122 h 131"/>
                <a:gd name="T6" fmla="*/ 6 w 26"/>
                <a:gd name="T7" fmla="*/ 122 h 131"/>
                <a:gd name="T8" fmla="*/ 6 w 26"/>
                <a:gd name="T9" fmla="*/ 119 h 131"/>
                <a:gd name="T10" fmla="*/ 10 w 26"/>
                <a:gd name="T11" fmla="*/ 104 h 131"/>
                <a:gd name="T12" fmla="*/ 17 w 26"/>
                <a:gd name="T13" fmla="*/ 69 h 131"/>
                <a:gd name="T14" fmla="*/ 24 w 26"/>
                <a:gd name="T15" fmla="*/ 2 h 131"/>
                <a:gd name="T16" fmla="*/ 22 w 26"/>
                <a:gd name="T17" fmla="*/ 2 h 131"/>
                <a:gd name="T18" fmla="*/ 21 w 26"/>
                <a:gd name="T19" fmla="*/ 42 h 131"/>
                <a:gd name="T20" fmla="*/ 11 w 26"/>
                <a:gd name="T21" fmla="*/ 81 h 131"/>
                <a:gd name="T22" fmla="*/ 4 w 26"/>
                <a:gd name="T23" fmla="*/ 117 h 131"/>
                <a:gd name="T24" fmla="*/ 4 w 26"/>
                <a:gd name="T25" fmla="*/ 13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" h="131">
                  <a:moveTo>
                    <a:pt x="4" y="130"/>
                  </a:moveTo>
                  <a:cubicBezTo>
                    <a:pt x="5" y="131"/>
                    <a:pt x="6" y="130"/>
                    <a:pt x="6" y="129"/>
                  </a:cubicBezTo>
                  <a:cubicBezTo>
                    <a:pt x="6" y="127"/>
                    <a:pt x="7" y="124"/>
                    <a:pt x="8" y="122"/>
                  </a:cubicBezTo>
                  <a:cubicBezTo>
                    <a:pt x="8" y="121"/>
                    <a:pt x="7" y="121"/>
                    <a:pt x="6" y="122"/>
                  </a:cubicBezTo>
                  <a:cubicBezTo>
                    <a:pt x="3" y="131"/>
                    <a:pt x="5" y="123"/>
                    <a:pt x="6" y="119"/>
                  </a:cubicBezTo>
                  <a:cubicBezTo>
                    <a:pt x="8" y="114"/>
                    <a:pt x="9" y="109"/>
                    <a:pt x="10" y="104"/>
                  </a:cubicBezTo>
                  <a:cubicBezTo>
                    <a:pt x="12" y="92"/>
                    <a:pt x="14" y="80"/>
                    <a:pt x="17" y="69"/>
                  </a:cubicBezTo>
                  <a:cubicBezTo>
                    <a:pt x="23" y="46"/>
                    <a:pt x="26" y="25"/>
                    <a:pt x="24" y="2"/>
                  </a:cubicBezTo>
                  <a:cubicBezTo>
                    <a:pt x="24" y="0"/>
                    <a:pt x="21" y="0"/>
                    <a:pt x="22" y="2"/>
                  </a:cubicBezTo>
                  <a:cubicBezTo>
                    <a:pt x="23" y="15"/>
                    <a:pt x="23" y="29"/>
                    <a:pt x="21" y="42"/>
                  </a:cubicBezTo>
                  <a:cubicBezTo>
                    <a:pt x="18" y="55"/>
                    <a:pt x="14" y="68"/>
                    <a:pt x="11" y="81"/>
                  </a:cubicBezTo>
                  <a:cubicBezTo>
                    <a:pt x="8" y="93"/>
                    <a:pt x="7" y="105"/>
                    <a:pt x="4" y="117"/>
                  </a:cubicBezTo>
                  <a:cubicBezTo>
                    <a:pt x="2" y="123"/>
                    <a:pt x="0" y="127"/>
                    <a:pt x="4" y="13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3"/>
            <p:cNvSpPr/>
            <p:nvPr/>
          </p:nvSpPr>
          <p:spPr bwMode="auto">
            <a:xfrm>
              <a:off x="1270000" y="5861050"/>
              <a:ext cx="98425" cy="285750"/>
            </a:xfrm>
            <a:custGeom>
              <a:avLst/>
              <a:gdLst>
                <a:gd name="T0" fmla="*/ 2 w 26"/>
                <a:gd name="T1" fmla="*/ 75 h 76"/>
                <a:gd name="T2" fmla="*/ 7 w 26"/>
                <a:gd name="T3" fmla="*/ 62 h 76"/>
                <a:gd name="T4" fmla="*/ 14 w 26"/>
                <a:gd name="T5" fmla="*/ 42 h 76"/>
                <a:gd name="T6" fmla="*/ 26 w 26"/>
                <a:gd name="T7" fmla="*/ 2 h 76"/>
                <a:gd name="T8" fmla="*/ 24 w 26"/>
                <a:gd name="T9" fmla="*/ 2 h 76"/>
                <a:gd name="T10" fmla="*/ 12 w 26"/>
                <a:gd name="T11" fmla="*/ 40 h 76"/>
                <a:gd name="T12" fmla="*/ 6 w 26"/>
                <a:gd name="T13" fmla="*/ 57 h 76"/>
                <a:gd name="T14" fmla="*/ 0 w 26"/>
                <a:gd name="T15" fmla="*/ 74 h 76"/>
                <a:gd name="T16" fmla="*/ 2 w 26"/>
                <a:gd name="T17" fmla="*/ 75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76">
                  <a:moveTo>
                    <a:pt x="2" y="75"/>
                  </a:moveTo>
                  <a:cubicBezTo>
                    <a:pt x="5" y="71"/>
                    <a:pt x="6" y="67"/>
                    <a:pt x="7" y="62"/>
                  </a:cubicBezTo>
                  <a:cubicBezTo>
                    <a:pt x="9" y="55"/>
                    <a:pt x="12" y="49"/>
                    <a:pt x="14" y="42"/>
                  </a:cubicBezTo>
                  <a:cubicBezTo>
                    <a:pt x="18" y="29"/>
                    <a:pt x="25" y="16"/>
                    <a:pt x="26" y="2"/>
                  </a:cubicBezTo>
                  <a:cubicBezTo>
                    <a:pt x="26" y="0"/>
                    <a:pt x="24" y="1"/>
                    <a:pt x="24" y="2"/>
                  </a:cubicBezTo>
                  <a:cubicBezTo>
                    <a:pt x="22" y="15"/>
                    <a:pt x="16" y="27"/>
                    <a:pt x="12" y="40"/>
                  </a:cubicBezTo>
                  <a:cubicBezTo>
                    <a:pt x="10" y="45"/>
                    <a:pt x="8" y="51"/>
                    <a:pt x="6" y="57"/>
                  </a:cubicBezTo>
                  <a:cubicBezTo>
                    <a:pt x="4" y="62"/>
                    <a:pt x="3" y="68"/>
                    <a:pt x="0" y="74"/>
                  </a:cubicBezTo>
                  <a:cubicBezTo>
                    <a:pt x="0" y="74"/>
                    <a:pt x="1" y="76"/>
                    <a:pt x="2" y="7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4"/>
            <p:cNvSpPr/>
            <p:nvPr/>
          </p:nvSpPr>
          <p:spPr bwMode="auto">
            <a:xfrm>
              <a:off x="1450975" y="5921375"/>
              <a:ext cx="25400" cy="109538"/>
            </a:xfrm>
            <a:custGeom>
              <a:avLst/>
              <a:gdLst>
                <a:gd name="T0" fmla="*/ 1 w 7"/>
                <a:gd name="T1" fmla="*/ 3 h 29"/>
                <a:gd name="T2" fmla="*/ 5 w 7"/>
                <a:gd name="T3" fmla="*/ 16 h 29"/>
                <a:gd name="T4" fmla="*/ 4 w 7"/>
                <a:gd name="T5" fmla="*/ 28 h 29"/>
                <a:gd name="T6" fmla="*/ 6 w 7"/>
                <a:gd name="T7" fmla="*/ 28 h 29"/>
                <a:gd name="T8" fmla="*/ 7 w 7"/>
                <a:gd name="T9" fmla="*/ 11 h 29"/>
                <a:gd name="T10" fmla="*/ 3 w 7"/>
                <a:gd name="T11" fmla="*/ 0 h 29"/>
                <a:gd name="T12" fmla="*/ 2 w 7"/>
                <a:gd name="T13" fmla="*/ 0 h 29"/>
                <a:gd name="T14" fmla="*/ 1 w 7"/>
                <a:gd name="T15" fmla="*/ 2 h 29"/>
                <a:gd name="T16" fmla="*/ 1 w 7"/>
                <a:gd name="T17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29">
                  <a:moveTo>
                    <a:pt x="1" y="3"/>
                  </a:moveTo>
                  <a:cubicBezTo>
                    <a:pt x="5" y="0"/>
                    <a:pt x="5" y="15"/>
                    <a:pt x="5" y="16"/>
                  </a:cubicBezTo>
                  <a:cubicBezTo>
                    <a:pt x="4" y="20"/>
                    <a:pt x="3" y="24"/>
                    <a:pt x="4" y="28"/>
                  </a:cubicBezTo>
                  <a:cubicBezTo>
                    <a:pt x="4" y="29"/>
                    <a:pt x="6" y="29"/>
                    <a:pt x="6" y="28"/>
                  </a:cubicBezTo>
                  <a:cubicBezTo>
                    <a:pt x="7" y="23"/>
                    <a:pt x="7" y="16"/>
                    <a:pt x="7" y="11"/>
                  </a:cubicBezTo>
                  <a:cubicBezTo>
                    <a:pt x="7" y="7"/>
                    <a:pt x="7" y="2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1" y="1"/>
                    <a:pt x="1" y="2"/>
                  </a:cubicBezTo>
                  <a:cubicBezTo>
                    <a:pt x="0" y="2"/>
                    <a:pt x="1" y="3"/>
                    <a:pt x="1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5"/>
            <p:cNvSpPr/>
            <p:nvPr/>
          </p:nvSpPr>
          <p:spPr bwMode="auto">
            <a:xfrm>
              <a:off x="2422525" y="5203825"/>
              <a:ext cx="247650" cy="225425"/>
            </a:xfrm>
            <a:custGeom>
              <a:avLst/>
              <a:gdLst>
                <a:gd name="T0" fmla="*/ 6 w 66"/>
                <a:gd name="T1" fmla="*/ 60 h 60"/>
                <a:gd name="T2" fmla="*/ 8 w 66"/>
                <a:gd name="T3" fmla="*/ 60 h 60"/>
                <a:gd name="T4" fmla="*/ 8 w 66"/>
                <a:gd name="T5" fmla="*/ 58 h 60"/>
                <a:gd name="T6" fmla="*/ 12 w 66"/>
                <a:gd name="T7" fmla="*/ 37 h 60"/>
                <a:gd name="T8" fmla="*/ 32 w 66"/>
                <a:gd name="T9" fmla="*/ 21 h 60"/>
                <a:gd name="T10" fmla="*/ 65 w 66"/>
                <a:gd name="T11" fmla="*/ 4 h 60"/>
                <a:gd name="T12" fmla="*/ 63 w 66"/>
                <a:gd name="T13" fmla="*/ 2 h 60"/>
                <a:gd name="T14" fmla="*/ 41 w 66"/>
                <a:gd name="T15" fmla="*/ 11 h 60"/>
                <a:gd name="T16" fmla="*/ 15 w 66"/>
                <a:gd name="T17" fmla="*/ 26 h 60"/>
                <a:gd name="T18" fmla="*/ 5 w 66"/>
                <a:gd name="T19" fmla="*/ 59 h 60"/>
                <a:gd name="T20" fmla="*/ 6 w 66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60">
                  <a:moveTo>
                    <a:pt x="6" y="60"/>
                  </a:moveTo>
                  <a:cubicBezTo>
                    <a:pt x="7" y="60"/>
                    <a:pt x="7" y="60"/>
                    <a:pt x="8" y="60"/>
                  </a:cubicBezTo>
                  <a:cubicBezTo>
                    <a:pt x="9" y="60"/>
                    <a:pt x="9" y="59"/>
                    <a:pt x="8" y="58"/>
                  </a:cubicBezTo>
                  <a:cubicBezTo>
                    <a:pt x="3" y="56"/>
                    <a:pt x="10" y="40"/>
                    <a:pt x="12" y="37"/>
                  </a:cubicBezTo>
                  <a:cubicBezTo>
                    <a:pt x="16" y="30"/>
                    <a:pt x="25" y="25"/>
                    <a:pt x="32" y="21"/>
                  </a:cubicBezTo>
                  <a:cubicBezTo>
                    <a:pt x="42" y="15"/>
                    <a:pt x="57" y="13"/>
                    <a:pt x="65" y="4"/>
                  </a:cubicBezTo>
                  <a:cubicBezTo>
                    <a:pt x="66" y="3"/>
                    <a:pt x="65" y="0"/>
                    <a:pt x="63" y="2"/>
                  </a:cubicBezTo>
                  <a:cubicBezTo>
                    <a:pt x="56" y="6"/>
                    <a:pt x="48" y="8"/>
                    <a:pt x="41" y="11"/>
                  </a:cubicBezTo>
                  <a:cubicBezTo>
                    <a:pt x="32" y="15"/>
                    <a:pt x="23" y="20"/>
                    <a:pt x="15" y="26"/>
                  </a:cubicBezTo>
                  <a:cubicBezTo>
                    <a:pt x="5" y="34"/>
                    <a:pt x="0" y="47"/>
                    <a:pt x="5" y="59"/>
                  </a:cubicBezTo>
                  <a:cubicBezTo>
                    <a:pt x="5" y="59"/>
                    <a:pt x="6" y="60"/>
                    <a:pt x="6" y="6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56"/>
            <p:cNvSpPr/>
            <p:nvPr/>
          </p:nvSpPr>
          <p:spPr bwMode="auto">
            <a:xfrm>
              <a:off x="5403850" y="5362575"/>
              <a:ext cx="201613" cy="465138"/>
            </a:xfrm>
            <a:custGeom>
              <a:avLst/>
              <a:gdLst>
                <a:gd name="T0" fmla="*/ 51 w 54"/>
                <a:gd name="T1" fmla="*/ 19 h 124"/>
                <a:gd name="T2" fmla="*/ 48 w 54"/>
                <a:gd name="T3" fmla="*/ 1 h 124"/>
                <a:gd name="T4" fmla="*/ 48 w 54"/>
                <a:gd name="T5" fmla="*/ 1 h 124"/>
                <a:gd name="T6" fmla="*/ 45 w 54"/>
                <a:gd name="T7" fmla="*/ 31 h 124"/>
                <a:gd name="T8" fmla="*/ 31 w 54"/>
                <a:gd name="T9" fmla="*/ 66 h 124"/>
                <a:gd name="T10" fmla="*/ 3 w 54"/>
                <a:gd name="T11" fmla="*/ 118 h 124"/>
                <a:gd name="T12" fmla="*/ 1 w 54"/>
                <a:gd name="T13" fmla="*/ 119 h 124"/>
                <a:gd name="T14" fmla="*/ 0 w 54"/>
                <a:gd name="T15" fmla="*/ 122 h 124"/>
                <a:gd name="T16" fmla="*/ 3 w 54"/>
                <a:gd name="T17" fmla="*/ 123 h 124"/>
                <a:gd name="T18" fmla="*/ 11 w 54"/>
                <a:gd name="T19" fmla="*/ 112 h 124"/>
                <a:gd name="T20" fmla="*/ 21 w 54"/>
                <a:gd name="T21" fmla="*/ 94 h 124"/>
                <a:gd name="T22" fmla="*/ 38 w 54"/>
                <a:gd name="T23" fmla="*/ 56 h 124"/>
                <a:gd name="T24" fmla="*/ 51 w 54"/>
                <a:gd name="T25" fmla="*/ 19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124">
                  <a:moveTo>
                    <a:pt x="51" y="19"/>
                  </a:moveTo>
                  <a:cubicBezTo>
                    <a:pt x="52" y="13"/>
                    <a:pt x="53" y="5"/>
                    <a:pt x="48" y="1"/>
                  </a:cubicBezTo>
                  <a:cubicBezTo>
                    <a:pt x="48" y="0"/>
                    <a:pt x="47" y="1"/>
                    <a:pt x="48" y="1"/>
                  </a:cubicBezTo>
                  <a:cubicBezTo>
                    <a:pt x="54" y="8"/>
                    <a:pt x="47" y="24"/>
                    <a:pt x="45" y="31"/>
                  </a:cubicBezTo>
                  <a:cubicBezTo>
                    <a:pt x="41" y="43"/>
                    <a:pt x="36" y="55"/>
                    <a:pt x="31" y="66"/>
                  </a:cubicBezTo>
                  <a:cubicBezTo>
                    <a:pt x="23" y="84"/>
                    <a:pt x="13" y="102"/>
                    <a:pt x="3" y="118"/>
                  </a:cubicBezTo>
                  <a:cubicBezTo>
                    <a:pt x="2" y="118"/>
                    <a:pt x="1" y="118"/>
                    <a:pt x="1" y="119"/>
                  </a:cubicBezTo>
                  <a:cubicBezTo>
                    <a:pt x="1" y="120"/>
                    <a:pt x="1" y="121"/>
                    <a:pt x="0" y="122"/>
                  </a:cubicBezTo>
                  <a:cubicBezTo>
                    <a:pt x="0" y="123"/>
                    <a:pt x="2" y="124"/>
                    <a:pt x="3" y="123"/>
                  </a:cubicBezTo>
                  <a:cubicBezTo>
                    <a:pt x="7" y="120"/>
                    <a:pt x="9" y="116"/>
                    <a:pt x="11" y="112"/>
                  </a:cubicBezTo>
                  <a:cubicBezTo>
                    <a:pt x="14" y="106"/>
                    <a:pt x="18" y="100"/>
                    <a:pt x="21" y="94"/>
                  </a:cubicBezTo>
                  <a:cubicBezTo>
                    <a:pt x="28" y="82"/>
                    <a:pt x="33" y="69"/>
                    <a:pt x="38" y="56"/>
                  </a:cubicBezTo>
                  <a:cubicBezTo>
                    <a:pt x="43" y="44"/>
                    <a:pt x="48" y="31"/>
                    <a:pt x="5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57"/>
            <p:cNvSpPr/>
            <p:nvPr/>
          </p:nvSpPr>
          <p:spPr bwMode="auto">
            <a:xfrm>
              <a:off x="422275" y="9283700"/>
              <a:ext cx="173038" cy="508000"/>
            </a:xfrm>
            <a:custGeom>
              <a:avLst/>
              <a:gdLst>
                <a:gd name="T0" fmla="*/ 44 w 46"/>
                <a:gd name="T1" fmla="*/ 2 h 135"/>
                <a:gd name="T2" fmla="*/ 28 w 46"/>
                <a:gd name="T3" fmla="*/ 73 h 135"/>
                <a:gd name="T4" fmla="*/ 16 w 46"/>
                <a:gd name="T5" fmla="*/ 104 h 135"/>
                <a:gd name="T6" fmla="*/ 1 w 46"/>
                <a:gd name="T7" fmla="*/ 133 h 135"/>
                <a:gd name="T8" fmla="*/ 1 w 46"/>
                <a:gd name="T9" fmla="*/ 135 h 135"/>
                <a:gd name="T10" fmla="*/ 14 w 46"/>
                <a:gd name="T11" fmla="*/ 122 h 135"/>
                <a:gd name="T12" fmla="*/ 19 w 46"/>
                <a:gd name="T13" fmla="*/ 105 h 135"/>
                <a:gd name="T14" fmla="*/ 27 w 46"/>
                <a:gd name="T15" fmla="*/ 86 h 135"/>
                <a:gd name="T16" fmla="*/ 46 w 46"/>
                <a:gd name="T17" fmla="*/ 2 h 135"/>
                <a:gd name="T18" fmla="*/ 44 w 46"/>
                <a:gd name="T19" fmla="*/ 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135">
                  <a:moveTo>
                    <a:pt x="44" y="2"/>
                  </a:moveTo>
                  <a:cubicBezTo>
                    <a:pt x="41" y="26"/>
                    <a:pt x="35" y="50"/>
                    <a:pt x="28" y="73"/>
                  </a:cubicBezTo>
                  <a:cubicBezTo>
                    <a:pt x="24" y="83"/>
                    <a:pt x="19" y="94"/>
                    <a:pt x="16" y="104"/>
                  </a:cubicBezTo>
                  <a:cubicBezTo>
                    <a:pt x="13" y="111"/>
                    <a:pt x="11" y="132"/>
                    <a:pt x="1" y="133"/>
                  </a:cubicBezTo>
                  <a:cubicBezTo>
                    <a:pt x="0" y="133"/>
                    <a:pt x="0" y="135"/>
                    <a:pt x="1" y="135"/>
                  </a:cubicBezTo>
                  <a:cubicBezTo>
                    <a:pt x="8" y="135"/>
                    <a:pt x="11" y="128"/>
                    <a:pt x="14" y="122"/>
                  </a:cubicBezTo>
                  <a:cubicBezTo>
                    <a:pt x="16" y="117"/>
                    <a:pt x="17" y="111"/>
                    <a:pt x="19" y="105"/>
                  </a:cubicBezTo>
                  <a:cubicBezTo>
                    <a:pt x="21" y="98"/>
                    <a:pt x="24" y="92"/>
                    <a:pt x="27" y="86"/>
                  </a:cubicBezTo>
                  <a:cubicBezTo>
                    <a:pt x="37" y="59"/>
                    <a:pt x="44" y="30"/>
                    <a:pt x="46" y="2"/>
                  </a:cubicBezTo>
                  <a:cubicBezTo>
                    <a:pt x="46" y="0"/>
                    <a:pt x="44" y="0"/>
                    <a:pt x="44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58"/>
            <p:cNvSpPr/>
            <p:nvPr/>
          </p:nvSpPr>
          <p:spPr bwMode="auto">
            <a:xfrm>
              <a:off x="323850" y="9390063"/>
              <a:ext cx="128588" cy="438150"/>
            </a:xfrm>
            <a:custGeom>
              <a:avLst/>
              <a:gdLst>
                <a:gd name="T0" fmla="*/ 33 w 34"/>
                <a:gd name="T1" fmla="*/ 2 h 117"/>
                <a:gd name="T2" fmla="*/ 29 w 34"/>
                <a:gd name="T3" fmla="*/ 2 h 117"/>
                <a:gd name="T4" fmla="*/ 24 w 34"/>
                <a:gd name="T5" fmla="*/ 32 h 117"/>
                <a:gd name="T6" fmla="*/ 16 w 34"/>
                <a:gd name="T7" fmla="*/ 62 h 117"/>
                <a:gd name="T8" fmla="*/ 8 w 34"/>
                <a:gd name="T9" fmla="*/ 92 h 117"/>
                <a:gd name="T10" fmla="*/ 0 w 34"/>
                <a:gd name="T11" fmla="*/ 116 h 117"/>
                <a:gd name="T12" fmla="*/ 2 w 34"/>
                <a:gd name="T13" fmla="*/ 116 h 117"/>
                <a:gd name="T14" fmla="*/ 11 w 34"/>
                <a:gd name="T15" fmla="*/ 91 h 117"/>
                <a:gd name="T16" fmla="*/ 21 w 34"/>
                <a:gd name="T17" fmla="*/ 58 h 117"/>
                <a:gd name="T18" fmla="*/ 29 w 34"/>
                <a:gd name="T19" fmla="*/ 29 h 117"/>
                <a:gd name="T20" fmla="*/ 33 w 34"/>
                <a:gd name="T21" fmla="*/ 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117">
                  <a:moveTo>
                    <a:pt x="33" y="2"/>
                  </a:moveTo>
                  <a:cubicBezTo>
                    <a:pt x="32" y="0"/>
                    <a:pt x="29" y="0"/>
                    <a:pt x="29" y="2"/>
                  </a:cubicBezTo>
                  <a:cubicBezTo>
                    <a:pt x="31" y="13"/>
                    <a:pt x="27" y="22"/>
                    <a:pt x="24" y="32"/>
                  </a:cubicBezTo>
                  <a:cubicBezTo>
                    <a:pt x="21" y="42"/>
                    <a:pt x="20" y="53"/>
                    <a:pt x="16" y="62"/>
                  </a:cubicBezTo>
                  <a:cubicBezTo>
                    <a:pt x="13" y="72"/>
                    <a:pt x="10" y="82"/>
                    <a:pt x="8" y="92"/>
                  </a:cubicBezTo>
                  <a:cubicBezTo>
                    <a:pt x="6" y="100"/>
                    <a:pt x="1" y="108"/>
                    <a:pt x="0" y="116"/>
                  </a:cubicBezTo>
                  <a:cubicBezTo>
                    <a:pt x="0" y="117"/>
                    <a:pt x="2" y="117"/>
                    <a:pt x="2" y="116"/>
                  </a:cubicBezTo>
                  <a:cubicBezTo>
                    <a:pt x="3" y="107"/>
                    <a:pt x="9" y="100"/>
                    <a:pt x="11" y="91"/>
                  </a:cubicBezTo>
                  <a:cubicBezTo>
                    <a:pt x="14" y="80"/>
                    <a:pt x="18" y="69"/>
                    <a:pt x="21" y="58"/>
                  </a:cubicBezTo>
                  <a:cubicBezTo>
                    <a:pt x="24" y="48"/>
                    <a:pt x="26" y="38"/>
                    <a:pt x="29" y="29"/>
                  </a:cubicBezTo>
                  <a:cubicBezTo>
                    <a:pt x="31" y="20"/>
                    <a:pt x="34" y="11"/>
                    <a:pt x="33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59"/>
            <p:cNvSpPr/>
            <p:nvPr/>
          </p:nvSpPr>
          <p:spPr bwMode="auto">
            <a:xfrm>
              <a:off x="447675" y="8969375"/>
              <a:ext cx="49213" cy="409575"/>
            </a:xfrm>
            <a:custGeom>
              <a:avLst/>
              <a:gdLst>
                <a:gd name="T0" fmla="*/ 3 w 13"/>
                <a:gd name="T1" fmla="*/ 108 h 109"/>
                <a:gd name="T2" fmla="*/ 13 w 13"/>
                <a:gd name="T3" fmla="*/ 2 h 109"/>
                <a:gd name="T4" fmla="*/ 11 w 13"/>
                <a:gd name="T5" fmla="*/ 2 h 109"/>
                <a:gd name="T6" fmla="*/ 6 w 13"/>
                <a:gd name="T7" fmla="*/ 59 h 109"/>
                <a:gd name="T8" fmla="*/ 3 w 13"/>
                <a:gd name="T9" fmla="*/ 85 h 109"/>
                <a:gd name="T10" fmla="*/ 1 w 13"/>
                <a:gd name="T11" fmla="*/ 108 h 109"/>
                <a:gd name="T12" fmla="*/ 3 w 13"/>
                <a:gd name="T13" fmla="*/ 108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09">
                  <a:moveTo>
                    <a:pt x="3" y="108"/>
                  </a:moveTo>
                  <a:cubicBezTo>
                    <a:pt x="7" y="73"/>
                    <a:pt x="13" y="37"/>
                    <a:pt x="13" y="2"/>
                  </a:cubicBezTo>
                  <a:cubicBezTo>
                    <a:pt x="13" y="0"/>
                    <a:pt x="11" y="0"/>
                    <a:pt x="11" y="2"/>
                  </a:cubicBezTo>
                  <a:cubicBezTo>
                    <a:pt x="10" y="21"/>
                    <a:pt x="8" y="40"/>
                    <a:pt x="6" y="59"/>
                  </a:cubicBezTo>
                  <a:cubicBezTo>
                    <a:pt x="5" y="67"/>
                    <a:pt x="4" y="76"/>
                    <a:pt x="3" y="85"/>
                  </a:cubicBezTo>
                  <a:cubicBezTo>
                    <a:pt x="2" y="92"/>
                    <a:pt x="0" y="101"/>
                    <a:pt x="1" y="108"/>
                  </a:cubicBezTo>
                  <a:cubicBezTo>
                    <a:pt x="1" y="109"/>
                    <a:pt x="3" y="109"/>
                    <a:pt x="3" y="10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60"/>
            <p:cNvSpPr/>
            <p:nvPr/>
          </p:nvSpPr>
          <p:spPr bwMode="auto">
            <a:xfrm>
              <a:off x="542925" y="8942388"/>
              <a:ext cx="44450" cy="387350"/>
            </a:xfrm>
            <a:custGeom>
              <a:avLst/>
              <a:gdLst>
                <a:gd name="T0" fmla="*/ 3 w 12"/>
                <a:gd name="T1" fmla="*/ 78 h 103"/>
                <a:gd name="T2" fmla="*/ 1 w 12"/>
                <a:gd name="T3" fmla="*/ 92 h 103"/>
                <a:gd name="T4" fmla="*/ 0 w 12"/>
                <a:gd name="T5" fmla="*/ 99 h 103"/>
                <a:gd name="T6" fmla="*/ 1 w 12"/>
                <a:gd name="T7" fmla="*/ 100 h 103"/>
                <a:gd name="T8" fmla="*/ 0 w 12"/>
                <a:gd name="T9" fmla="*/ 101 h 103"/>
                <a:gd name="T10" fmla="*/ 0 w 12"/>
                <a:gd name="T11" fmla="*/ 102 h 103"/>
                <a:gd name="T12" fmla="*/ 2 w 12"/>
                <a:gd name="T13" fmla="*/ 102 h 103"/>
                <a:gd name="T14" fmla="*/ 10 w 12"/>
                <a:gd name="T15" fmla="*/ 50 h 103"/>
                <a:gd name="T16" fmla="*/ 12 w 12"/>
                <a:gd name="T17" fmla="*/ 1 h 103"/>
                <a:gd name="T18" fmla="*/ 10 w 12"/>
                <a:gd name="T19" fmla="*/ 1 h 103"/>
                <a:gd name="T20" fmla="*/ 7 w 12"/>
                <a:gd name="T21" fmla="*/ 57 h 103"/>
                <a:gd name="T22" fmla="*/ 3 w 12"/>
                <a:gd name="T23" fmla="*/ 78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103">
                  <a:moveTo>
                    <a:pt x="3" y="78"/>
                  </a:moveTo>
                  <a:cubicBezTo>
                    <a:pt x="3" y="82"/>
                    <a:pt x="2" y="87"/>
                    <a:pt x="1" y="92"/>
                  </a:cubicBezTo>
                  <a:cubicBezTo>
                    <a:pt x="1" y="94"/>
                    <a:pt x="0" y="96"/>
                    <a:pt x="0" y="99"/>
                  </a:cubicBezTo>
                  <a:cubicBezTo>
                    <a:pt x="0" y="99"/>
                    <a:pt x="0" y="100"/>
                    <a:pt x="1" y="100"/>
                  </a:cubicBezTo>
                  <a:cubicBezTo>
                    <a:pt x="1" y="101"/>
                    <a:pt x="0" y="101"/>
                    <a:pt x="0" y="101"/>
                  </a:cubicBezTo>
                  <a:cubicBezTo>
                    <a:pt x="0" y="101"/>
                    <a:pt x="0" y="102"/>
                    <a:pt x="0" y="102"/>
                  </a:cubicBezTo>
                  <a:cubicBezTo>
                    <a:pt x="0" y="103"/>
                    <a:pt x="2" y="103"/>
                    <a:pt x="2" y="102"/>
                  </a:cubicBezTo>
                  <a:cubicBezTo>
                    <a:pt x="3" y="85"/>
                    <a:pt x="8" y="68"/>
                    <a:pt x="10" y="50"/>
                  </a:cubicBezTo>
                  <a:cubicBezTo>
                    <a:pt x="12" y="34"/>
                    <a:pt x="12" y="17"/>
                    <a:pt x="12" y="1"/>
                  </a:cubicBezTo>
                  <a:cubicBezTo>
                    <a:pt x="12" y="0"/>
                    <a:pt x="10" y="0"/>
                    <a:pt x="10" y="1"/>
                  </a:cubicBezTo>
                  <a:cubicBezTo>
                    <a:pt x="10" y="20"/>
                    <a:pt x="10" y="39"/>
                    <a:pt x="7" y="57"/>
                  </a:cubicBezTo>
                  <a:cubicBezTo>
                    <a:pt x="6" y="64"/>
                    <a:pt x="4" y="71"/>
                    <a:pt x="3" y="7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61"/>
            <p:cNvSpPr/>
            <p:nvPr/>
          </p:nvSpPr>
          <p:spPr bwMode="auto">
            <a:xfrm>
              <a:off x="631825" y="8894763"/>
              <a:ext cx="93663" cy="415925"/>
            </a:xfrm>
            <a:custGeom>
              <a:avLst/>
              <a:gdLst>
                <a:gd name="T0" fmla="*/ 0 w 25"/>
                <a:gd name="T1" fmla="*/ 110 h 111"/>
                <a:gd name="T2" fmla="*/ 2 w 25"/>
                <a:gd name="T3" fmla="*/ 110 h 111"/>
                <a:gd name="T4" fmla="*/ 10 w 25"/>
                <a:gd name="T5" fmla="*/ 79 h 111"/>
                <a:gd name="T6" fmla="*/ 17 w 25"/>
                <a:gd name="T7" fmla="*/ 46 h 111"/>
                <a:gd name="T8" fmla="*/ 18 w 25"/>
                <a:gd name="T9" fmla="*/ 1 h 111"/>
                <a:gd name="T10" fmla="*/ 16 w 25"/>
                <a:gd name="T11" fmla="*/ 3 h 111"/>
                <a:gd name="T12" fmla="*/ 12 w 25"/>
                <a:gd name="T13" fmla="*/ 59 h 111"/>
                <a:gd name="T14" fmla="*/ 0 w 25"/>
                <a:gd name="T15" fmla="*/ 11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111">
                  <a:moveTo>
                    <a:pt x="0" y="110"/>
                  </a:moveTo>
                  <a:cubicBezTo>
                    <a:pt x="0" y="111"/>
                    <a:pt x="1" y="111"/>
                    <a:pt x="2" y="110"/>
                  </a:cubicBezTo>
                  <a:cubicBezTo>
                    <a:pt x="4" y="100"/>
                    <a:pt x="8" y="90"/>
                    <a:pt x="10" y="79"/>
                  </a:cubicBezTo>
                  <a:cubicBezTo>
                    <a:pt x="13" y="68"/>
                    <a:pt x="14" y="57"/>
                    <a:pt x="17" y="46"/>
                  </a:cubicBezTo>
                  <a:cubicBezTo>
                    <a:pt x="19" y="32"/>
                    <a:pt x="25" y="15"/>
                    <a:pt x="18" y="1"/>
                  </a:cubicBezTo>
                  <a:cubicBezTo>
                    <a:pt x="17" y="0"/>
                    <a:pt x="15" y="1"/>
                    <a:pt x="16" y="3"/>
                  </a:cubicBezTo>
                  <a:cubicBezTo>
                    <a:pt x="24" y="19"/>
                    <a:pt x="14" y="42"/>
                    <a:pt x="12" y="59"/>
                  </a:cubicBezTo>
                  <a:cubicBezTo>
                    <a:pt x="9" y="76"/>
                    <a:pt x="3" y="93"/>
                    <a:pt x="0" y="1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62"/>
            <p:cNvSpPr/>
            <p:nvPr/>
          </p:nvSpPr>
          <p:spPr bwMode="auto">
            <a:xfrm>
              <a:off x="939800" y="8782050"/>
              <a:ext cx="60325" cy="319088"/>
            </a:xfrm>
            <a:custGeom>
              <a:avLst/>
              <a:gdLst>
                <a:gd name="T0" fmla="*/ 2 w 16"/>
                <a:gd name="T1" fmla="*/ 84 h 85"/>
                <a:gd name="T2" fmla="*/ 4 w 16"/>
                <a:gd name="T3" fmla="*/ 84 h 85"/>
                <a:gd name="T4" fmla="*/ 10 w 16"/>
                <a:gd name="T5" fmla="*/ 2 h 85"/>
                <a:gd name="T6" fmla="*/ 8 w 16"/>
                <a:gd name="T7" fmla="*/ 2 h 85"/>
                <a:gd name="T8" fmla="*/ 2 w 16"/>
                <a:gd name="T9" fmla="*/ 8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85">
                  <a:moveTo>
                    <a:pt x="2" y="84"/>
                  </a:moveTo>
                  <a:cubicBezTo>
                    <a:pt x="2" y="85"/>
                    <a:pt x="4" y="85"/>
                    <a:pt x="4" y="84"/>
                  </a:cubicBezTo>
                  <a:cubicBezTo>
                    <a:pt x="7" y="57"/>
                    <a:pt x="16" y="29"/>
                    <a:pt x="10" y="2"/>
                  </a:cubicBezTo>
                  <a:cubicBezTo>
                    <a:pt x="10" y="0"/>
                    <a:pt x="7" y="1"/>
                    <a:pt x="8" y="2"/>
                  </a:cubicBezTo>
                  <a:cubicBezTo>
                    <a:pt x="13" y="30"/>
                    <a:pt x="0" y="56"/>
                    <a:pt x="2" y="8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63"/>
            <p:cNvSpPr/>
            <p:nvPr/>
          </p:nvSpPr>
          <p:spPr bwMode="auto">
            <a:xfrm>
              <a:off x="2681287" y="8121650"/>
              <a:ext cx="95250" cy="484188"/>
            </a:xfrm>
            <a:custGeom>
              <a:avLst/>
              <a:gdLst>
                <a:gd name="T0" fmla="*/ 18 w 25"/>
                <a:gd name="T1" fmla="*/ 2 h 129"/>
                <a:gd name="T2" fmla="*/ 13 w 25"/>
                <a:gd name="T3" fmla="*/ 67 h 129"/>
                <a:gd name="T4" fmla="*/ 7 w 25"/>
                <a:gd name="T5" fmla="*/ 102 h 129"/>
                <a:gd name="T6" fmla="*/ 1 w 25"/>
                <a:gd name="T7" fmla="*/ 128 h 129"/>
                <a:gd name="T8" fmla="*/ 1 w 25"/>
                <a:gd name="T9" fmla="*/ 128 h 129"/>
                <a:gd name="T10" fmla="*/ 11 w 25"/>
                <a:gd name="T11" fmla="*/ 97 h 129"/>
                <a:gd name="T12" fmla="*/ 17 w 25"/>
                <a:gd name="T13" fmla="*/ 62 h 129"/>
                <a:gd name="T14" fmla="*/ 20 w 25"/>
                <a:gd name="T15" fmla="*/ 2 h 129"/>
                <a:gd name="T16" fmla="*/ 18 w 25"/>
                <a:gd name="T17" fmla="*/ 2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29">
                  <a:moveTo>
                    <a:pt x="18" y="2"/>
                  </a:moveTo>
                  <a:cubicBezTo>
                    <a:pt x="21" y="25"/>
                    <a:pt x="16" y="45"/>
                    <a:pt x="13" y="67"/>
                  </a:cubicBezTo>
                  <a:cubicBezTo>
                    <a:pt x="12" y="79"/>
                    <a:pt x="10" y="90"/>
                    <a:pt x="7" y="102"/>
                  </a:cubicBezTo>
                  <a:cubicBezTo>
                    <a:pt x="5" y="111"/>
                    <a:pt x="1" y="119"/>
                    <a:pt x="1" y="128"/>
                  </a:cubicBezTo>
                  <a:cubicBezTo>
                    <a:pt x="0" y="129"/>
                    <a:pt x="1" y="129"/>
                    <a:pt x="1" y="128"/>
                  </a:cubicBezTo>
                  <a:cubicBezTo>
                    <a:pt x="4" y="118"/>
                    <a:pt x="8" y="108"/>
                    <a:pt x="11" y="97"/>
                  </a:cubicBezTo>
                  <a:cubicBezTo>
                    <a:pt x="14" y="86"/>
                    <a:pt x="15" y="74"/>
                    <a:pt x="17" y="62"/>
                  </a:cubicBezTo>
                  <a:cubicBezTo>
                    <a:pt x="20" y="42"/>
                    <a:pt x="25" y="22"/>
                    <a:pt x="20" y="2"/>
                  </a:cubicBezTo>
                  <a:cubicBezTo>
                    <a:pt x="20" y="0"/>
                    <a:pt x="18" y="1"/>
                    <a:pt x="18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4"/>
            <p:cNvSpPr/>
            <p:nvPr/>
          </p:nvSpPr>
          <p:spPr bwMode="auto">
            <a:xfrm>
              <a:off x="3076575" y="8086725"/>
              <a:ext cx="74613" cy="390525"/>
            </a:xfrm>
            <a:custGeom>
              <a:avLst/>
              <a:gdLst>
                <a:gd name="T0" fmla="*/ 15 w 20"/>
                <a:gd name="T1" fmla="*/ 1 h 104"/>
                <a:gd name="T2" fmla="*/ 17 w 20"/>
                <a:gd name="T3" fmla="*/ 21 h 104"/>
                <a:gd name="T4" fmla="*/ 12 w 20"/>
                <a:gd name="T5" fmla="*/ 52 h 104"/>
                <a:gd name="T6" fmla="*/ 0 w 20"/>
                <a:gd name="T7" fmla="*/ 103 h 104"/>
                <a:gd name="T8" fmla="*/ 0 w 20"/>
                <a:gd name="T9" fmla="*/ 103 h 104"/>
                <a:gd name="T10" fmla="*/ 10 w 20"/>
                <a:gd name="T11" fmla="*/ 72 h 104"/>
                <a:gd name="T12" fmla="*/ 17 w 20"/>
                <a:gd name="T13" fmla="*/ 38 h 104"/>
                <a:gd name="T14" fmla="*/ 20 w 20"/>
                <a:gd name="T15" fmla="*/ 14 h 104"/>
                <a:gd name="T16" fmla="*/ 16 w 20"/>
                <a:gd name="T17" fmla="*/ 1 h 104"/>
                <a:gd name="T18" fmla="*/ 15 w 20"/>
                <a:gd name="T19" fmla="*/ 1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104">
                  <a:moveTo>
                    <a:pt x="15" y="1"/>
                  </a:moveTo>
                  <a:cubicBezTo>
                    <a:pt x="19" y="7"/>
                    <a:pt x="17" y="15"/>
                    <a:pt x="17" y="21"/>
                  </a:cubicBezTo>
                  <a:cubicBezTo>
                    <a:pt x="16" y="31"/>
                    <a:pt x="14" y="41"/>
                    <a:pt x="12" y="52"/>
                  </a:cubicBezTo>
                  <a:cubicBezTo>
                    <a:pt x="9" y="69"/>
                    <a:pt x="1" y="85"/>
                    <a:pt x="0" y="103"/>
                  </a:cubicBezTo>
                  <a:cubicBezTo>
                    <a:pt x="0" y="103"/>
                    <a:pt x="0" y="104"/>
                    <a:pt x="0" y="103"/>
                  </a:cubicBezTo>
                  <a:cubicBezTo>
                    <a:pt x="3" y="92"/>
                    <a:pt x="6" y="82"/>
                    <a:pt x="10" y="72"/>
                  </a:cubicBezTo>
                  <a:cubicBezTo>
                    <a:pt x="13" y="61"/>
                    <a:pt x="15" y="49"/>
                    <a:pt x="17" y="38"/>
                  </a:cubicBezTo>
                  <a:cubicBezTo>
                    <a:pt x="19" y="30"/>
                    <a:pt x="19" y="22"/>
                    <a:pt x="20" y="14"/>
                  </a:cubicBezTo>
                  <a:cubicBezTo>
                    <a:pt x="20" y="9"/>
                    <a:pt x="20" y="4"/>
                    <a:pt x="16" y="1"/>
                  </a:cubicBezTo>
                  <a:cubicBezTo>
                    <a:pt x="16" y="0"/>
                    <a:pt x="15" y="1"/>
                    <a:pt x="15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5"/>
            <p:cNvSpPr/>
            <p:nvPr/>
          </p:nvSpPr>
          <p:spPr bwMode="auto">
            <a:xfrm>
              <a:off x="3230562" y="8064500"/>
              <a:ext cx="44450" cy="315913"/>
            </a:xfrm>
            <a:custGeom>
              <a:avLst/>
              <a:gdLst>
                <a:gd name="T0" fmla="*/ 1 w 12"/>
                <a:gd name="T1" fmla="*/ 83 h 84"/>
                <a:gd name="T2" fmla="*/ 12 w 12"/>
                <a:gd name="T3" fmla="*/ 1 h 84"/>
                <a:gd name="T4" fmla="*/ 10 w 12"/>
                <a:gd name="T5" fmla="*/ 1 h 84"/>
                <a:gd name="T6" fmla="*/ 1 w 12"/>
                <a:gd name="T7" fmla="*/ 83 h 84"/>
                <a:gd name="T8" fmla="*/ 1 w 12"/>
                <a:gd name="T9" fmla="*/ 8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4">
                  <a:moveTo>
                    <a:pt x="1" y="83"/>
                  </a:moveTo>
                  <a:cubicBezTo>
                    <a:pt x="3" y="56"/>
                    <a:pt x="12" y="29"/>
                    <a:pt x="12" y="1"/>
                  </a:cubicBezTo>
                  <a:cubicBezTo>
                    <a:pt x="12" y="0"/>
                    <a:pt x="10" y="0"/>
                    <a:pt x="10" y="1"/>
                  </a:cubicBezTo>
                  <a:cubicBezTo>
                    <a:pt x="8" y="28"/>
                    <a:pt x="0" y="55"/>
                    <a:pt x="1" y="83"/>
                  </a:cubicBezTo>
                  <a:cubicBezTo>
                    <a:pt x="1" y="84"/>
                    <a:pt x="1" y="84"/>
                    <a:pt x="1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66"/>
            <p:cNvSpPr/>
            <p:nvPr/>
          </p:nvSpPr>
          <p:spPr bwMode="auto">
            <a:xfrm>
              <a:off x="3395662" y="7899400"/>
              <a:ext cx="36513" cy="338138"/>
            </a:xfrm>
            <a:custGeom>
              <a:avLst/>
              <a:gdLst>
                <a:gd name="T0" fmla="*/ 9 w 10"/>
                <a:gd name="T1" fmla="*/ 90 h 90"/>
                <a:gd name="T2" fmla="*/ 9 w 10"/>
                <a:gd name="T3" fmla="*/ 88 h 90"/>
                <a:gd name="T4" fmla="*/ 6 w 10"/>
                <a:gd name="T5" fmla="*/ 55 h 90"/>
                <a:gd name="T6" fmla="*/ 8 w 10"/>
                <a:gd name="T7" fmla="*/ 1 h 90"/>
                <a:gd name="T8" fmla="*/ 6 w 10"/>
                <a:gd name="T9" fmla="*/ 1 h 90"/>
                <a:gd name="T10" fmla="*/ 3 w 10"/>
                <a:gd name="T11" fmla="*/ 64 h 90"/>
                <a:gd name="T12" fmla="*/ 9 w 10"/>
                <a:gd name="T1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0">
                  <a:moveTo>
                    <a:pt x="9" y="90"/>
                  </a:moveTo>
                  <a:cubicBezTo>
                    <a:pt x="10" y="90"/>
                    <a:pt x="10" y="89"/>
                    <a:pt x="9" y="88"/>
                  </a:cubicBezTo>
                  <a:cubicBezTo>
                    <a:pt x="2" y="85"/>
                    <a:pt x="6" y="61"/>
                    <a:pt x="6" y="55"/>
                  </a:cubicBezTo>
                  <a:cubicBezTo>
                    <a:pt x="7" y="37"/>
                    <a:pt x="8" y="19"/>
                    <a:pt x="8" y="1"/>
                  </a:cubicBezTo>
                  <a:cubicBezTo>
                    <a:pt x="8" y="0"/>
                    <a:pt x="6" y="0"/>
                    <a:pt x="6" y="1"/>
                  </a:cubicBezTo>
                  <a:cubicBezTo>
                    <a:pt x="6" y="22"/>
                    <a:pt x="4" y="43"/>
                    <a:pt x="3" y="64"/>
                  </a:cubicBezTo>
                  <a:cubicBezTo>
                    <a:pt x="3" y="69"/>
                    <a:pt x="0" y="89"/>
                    <a:pt x="9" y="9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67"/>
            <p:cNvSpPr/>
            <p:nvPr/>
          </p:nvSpPr>
          <p:spPr bwMode="auto">
            <a:xfrm>
              <a:off x="3514725" y="7954963"/>
              <a:ext cx="57150" cy="290513"/>
            </a:xfrm>
            <a:custGeom>
              <a:avLst/>
              <a:gdLst>
                <a:gd name="T0" fmla="*/ 2 w 15"/>
                <a:gd name="T1" fmla="*/ 76 h 77"/>
                <a:gd name="T2" fmla="*/ 6 w 15"/>
                <a:gd name="T3" fmla="*/ 65 h 77"/>
                <a:gd name="T4" fmla="*/ 11 w 15"/>
                <a:gd name="T5" fmla="*/ 43 h 77"/>
                <a:gd name="T6" fmla="*/ 11 w 15"/>
                <a:gd name="T7" fmla="*/ 2 h 77"/>
                <a:gd name="T8" fmla="*/ 7 w 15"/>
                <a:gd name="T9" fmla="*/ 2 h 77"/>
                <a:gd name="T10" fmla="*/ 8 w 15"/>
                <a:gd name="T11" fmla="*/ 42 h 77"/>
                <a:gd name="T12" fmla="*/ 4 w 15"/>
                <a:gd name="T13" fmla="*/ 59 h 77"/>
                <a:gd name="T14" fmla="*/ 0 w 15"/>
                <a:gd name="T15" fmla="*/ 76 h 77"/>
                <a:gd name="T16" fmla="*/ 2 w 15"/>
                <a:gd name="T17" fmla="*/ 7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7">
                  <a:moveTo>
                    <a:pt x="2" y="76"/>
                  </a:moveTo>
                  <a:cubicBezTo>
                    <a:pt x="4" y="73"/>
                    <a:pt x="5" y="69"/>
                    <a:pt x="6" y="65"/>
                  </a:cubicBezTo>
                  <a:cubicBezTo>
                    <a:pt x="7" y="57"/>
                    <a:pt x="9" y="50"/>
                    <a:pt x="11" y="43"/>
                  </a:cubicBezTo>
                  <a:cubicBezTo>
                    <a:pt x="15" y="30"/>
                    <a:pt x="12" y="16"/>
                    <a:pt x="11" y="2"/>
                  </a:cubicBezTo>
                  <a:cubicBezTo>
                    <a:pt x="10" y="0"/>
                    <a:pt x="7" y="0"/>
                    <a:pt x="7" y="2"/>
                  </a:cubicBezTo>
                  <a:cubicBezTo>
                    <a:pt x="9" y="16"/>
                    <a:pt x="11" y="29"/>
                    <a:pt x="8" y="42"/>
                  </a:cubicBezTo>
                  <a:cubicBezTo>
                    <a:pt x="7" y="48"/>
                    <a:pt x="5" y="53"/>
                    <a:pt x="4" y="59"/>
                  </a:cubicBezTo>
                  <a:cubicBezTo>
                    <a:pt x="3" y="64"/>
                    <a:pt x="3" y="71"/>
                    <a:pt x="0" y="76"/>
                  </a:cubicBezTo>
                  <a:cubicBezTo>
                    <a:pt x="0" y="76"/>
                    <a:pt x="1" y="77"/>
                    <a:pt x="2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68"/>
            <p:cNvSpPr/>
            <p:nvPr/>
          </p:nvSpPr>
          <p:spPr bwMode="auto">
            <a:xfrm>
              <a:off x="3657600" y="7858125"/>
              <a:ext cx="46038" cy="296863"/>
            </a:xfrm>
            <a:custGeom>
              <a:avLst/>
              <a:gdLst>
                <a:gd name="T0" fmla="*/ 4 w 12"/>
                <a:gd name="T1" fmla="*/ 3 h 79"/>
                <a:gd name="T2" fmla="*/ 6 w 12"/>
                <a:gd name="T3" fmla="*/ 41 h 79"/>
                <a:gd name="T4" fmla="*/ 0 w 12"/>
                <a:gd name="T5" fmla="*/ 78 h 79"/>
                <a:gd name="T6" fmla="*/ 2 w 12"/>
                <a:gd name="T7" fmla="*/ 78 h 79"/>
                <a:gd name="T8" fmla="*/ 10 w 12"/>
                <a:gd name="T9" fmla="*/ 31 h 79"/>
                <a:gd name="T10" fmla="*/ 6 w 12"/>
                <a:gd name="T11" fmla="*/ 1 h 79"/>
                <a:gd name="T12" fmla="*/ 4 w 12"/>
                <a:gd name="T13" fmla="*/ 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79">
                  <a:moveTo>
                    <a:pt x="4" y="3"/>
                  </a:moveTo>
                  <a:cubicBezTo>
                    <a:pt x="11" y="12"/>
                    <a:pt x="7" y="32"/>
                    <a:pt x="6" y="41"/>
                  </a:cubicBezTo>
                  <a:cubicBezTo>
                    <a:pt x="4" y="54"/>
                    <a:pt x="1" y="66"/>
                    <a:pt x="0" y="78"/>
                  </a:cubicBezTo>
                  <a:cubicBezTo>
                    <a:pt x="0" y="79"/>
                    <a:pt x="2" y="79"/>
                    <a:pt x="2" y="78"/>
                  </a:cubicBezTo>
                  <a:cubicBezTo>
                    <a:pt x="4" y="62"/>
                    <a:pt x="8" y="47"/>
                    <a:pt x="10" y="31"/>
                  </a:cubicBezTo>
                  <a:cubicBezTo>
                    <a:pt x="11" y="23"/>
                    <a:pt x="12" y="8"/>
                    <a:pt x="6" y="1"/>
                  </a:cubicBezTo>
                  <a:cubicBezTo>
                    <a:pt x="5" y="0"/>
                    <a:pt x="3" y="2"/>
                    <a:pt x="4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69"/>
            <p:cNvSpPr/>
            <p:nvPr/>
          </p:nvSpPr>
          <p:spPr bwMode="auto">
            <a:xfrm>
              <a:off x="2047875" y="8248650"/>
              <a:ext cx="115888" cy="492125"/>
            </a:xfrm>
            <a:custGeom>
              <a:avLst/>
              <a:gdLst>
                <a:gd name="T0" fmla="*/ 3 w 31"/>
                <a:gd name="T1" fmla="*/ 2 h 131"/>
                <a:gd name="T2" fmla="*/ 1 w 31"/>
                <a:gd name="T3" fmla="*/ 2 h 131"/>
                <a:gd name="T4" fmla="*/ 17 w 31"/>
                <a:gd name="T5" fmla="*/ 66 h 131"/>
                <a:gd name="T6" fmla="*/ 23 w 31"/>
                <a:gd name="T7" fmla="*/ 99 h 131"/>
                <a:gd name="T8" fmla="*/ 25 w 31"/>
                <a:gd name="T9" fmla="*/ 114 h 131"/>
                <a:gd name="T10" fmla="*/ 25 w 31"/>
                <a:gd name="T11" fmla="*/ 130 h 131"/>
                <a:gd name="T12" fmla="*/ 26 w 31"/>
                <a:gd name="T13" fmla="*/ 130 h 131"/>
                <a:gd name="T14" fmla="*/ 28 w 31"/>
                <a:gd name="T15" fmla="*/ 115 h 131"/>
                <a:gd name="T16" fmla="*/ 22 w 31"/>
                <a:gd name="T17" fmla="*/ 78 h 131"/>
                <a:gd name="T18" fmla="*/ 3 w 31"/>
                <a:gd name="T19" fmla="*/ 2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131">
                  <a:moveTo>
                    <a:pt x="3" y="2"/>
                  </a:moveTo>
                  <a:cubicBezTo>
                    <a:pt x="3" y="0"/>
                    <a:pt x="0" y="1"/>
                    <a:pt x="1" y="2"/>
                  </a:cubicBezTo>
                  <a:cubicBezTo>
                    <a:pt x="9" y="23"/>
                    <a:pt x="13" y="44"/>
                    <a:pt x="17" y="66"/>
                  </a:cubicBezTo>
                  <a:cubicBezTo>
                    <a:pt x="19" y="77"/>
                    <a:pt x="22" y="88"/>
                    <a:pt x="23" y="99"/>
                  </a:cubicBezTo>
                  <a:cubicBezTo>
                    <a:pt x="24" y="104"/>
                    <a:pt x="24" y="109"/>
                    <a:pt x="25" y="114"/>
                  </a:cubicBezTo>
                  <a:cubicBezTo>
                    <a:pt x="26" y="119"/>
                    <a:pt x="29" y="125"/>
                    <a:pt x="25" y="130"/>
                  </a:cubicBezTo>
                  <a:cubicBezTo>
                    <a:pt x="25" y="130"/>
                    <a:pt x="26" y="131"/>
                    <a:pt x="26" y="130"/>
                  </a:cubicBezTo>
                  <a:cubicBezTo>
                    <a:pt x="31" y="126"/>
                    <a:pt x="29" y="121"/>
                    <a:pt x="28" y="115"/>
                  </a:cubicBezTo>
                  <a:cubicBezTo>
                    <a:pt x="26" y="103"/>
                    <a:pt x="25" y="90"/>
                    <a:pt x="22" y="78"/>
                  </a:cubicBezTo>
                  <a:cubicBezTo>
                    <a:pt x="18" y="52"/>
                    <a:pt x="13" y="26"/>
                    <a:pt x="3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70"/>
            <p:cNvSpPr/>
            <p:nvPr/>
          </p:nvSpPr>
          <p:spPr bwMode="auto">
            <a:xfrm>
              <a:off x="2220912" y="8240713"/>
              <a:ext cx="63500" cy="311150"/>
            </a:xfrm>
            <a:custGeom>
              <a:avLst/>
              <a:gdLst>
                <a:gd name="T0" fmla="*/ 12 w 17"/>
                <a:gd name="T1" fmla="*/ 49 h 83"/>
                <a:gd name="T2" fmla="*/ 3 w 17"/>
                <a:gd name="T3" fmla="*/ 2 h 83"/>
                <a:gd name="T4" fmla="*/ 0 w 17"/>
                <a:gd name="T5" fmla="*/ 2 h 83"/>
                <a:gd name="T6" fmla="*/ 8 w 17"/>
                <a:gd name="T7" fmla="*/ 42 h 83"/>
                <a:gd name="T8" fmla="*/ 11 w 17"/>
                <a:gd name="T9" fmla="*/ 66 h 83"/>
                <a:gd name="T10" fmla="*/ 15 w 17"/>
                <a:gd name="T11" fmla="*/ 82 h 83"/>
                <a:gd name="T12" fmla="*/ 17 w 17"/>
                <a:gd name="T13" fmla="*/ 82 h 83"/>
                <a:gd name="T14" fmla="*/ 15 w 17"/>
                <a:gd name="T15" fmla="*/ 72 h 83"/>
                <a:gd name="T16" fmla="*/ 12 w 17"/>
                <a:gd name="T17" fmla="*/ 49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3">
                  <a:moveTo>
                    <a:pt x="12" y="49"/>
                  </a:moveTo>
                  <a:cubicBezTo>
                    <a:pt x="10" y="33"/>
                    <a:pt x="6" y="17"/>
                    <a:pt x="3" y="2"/>
                  </a:cubicBezTo>
                  <a:cubicBezTo>
                    <a:pt x="3" y="0"/>
                    <a:pt x="0" y="0"/>
                    <a:pt x="0" y="2"/>
                  </a:cubicBezTo>
                  <a:cubicBezTo>
                    <a:pt x="2" y="15"/>
                    <a:pt x="6" y="29"/>
                    <a:pt x="8" y="42"/>
                  </a:cubicBezTo>
                  <a:cubicBezTo>
                    <a:pt x="9" y="50"/>
                    <a:pt x="10" y="58"/>
                    <a:pt x="11" y="66"/>
                  </a:cubicBezTo>
                  <a:cubicBezTo>
                    <a:pt x="12" y="72"/>
                    <a:pt x="15" y="77"/>
                    <a:pt x="15" y="82"/>
                  </a:cubicBezTo>
                  <a:cubicBezTo>
                    <a:pt x="15" y="83"/>
                    <a:pt x="16" y="83"/>
                    <a:pt x="17" y="82"/>
                  </a:cubicBezTo>
                  <a:cubicBezTo>
                    <a:pt x="17" y="79"/>
                    <a:pt x="16" y="76"/>
                    <a:pt x="15" y="72"/>
                  </a:cubicBezTo>
                  <a:cubicBezTo>
                    <a:pt x="14" y="64"/>
                    <a:pt x="14" y="56"/>
                    <a:pt x="12" y="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71"/>
            <p:cNvSpPr/>
            <p:nvPr/>
          </p:nvSpPr>
          <p:spPr bwMode="auto">
            <a:xfrm>
              <a:off x="2303462" y="8308975"/>
              <a:ext cx="107950" cy="236538"/>
            </a:xfrm>
            <a:custGeom>
              <a:avLst/>
              <a:gdLst>
                <a:gd name="T0" fmla="*/ 3 w 29"/>
                <a:gd name="T1" fmla="*/ 1 h 63"/>
                <a:gd name="T2" fmla="*/ 1 w 29"/>
                <a:gd name="T3" fmla="*/ 3 h 63"/>
                <a:gd name="T4" fmla="*/ 27 w 29"/>
                <a:gd name="T5" fmla="*/ 63 h 63"/>
                <a:gd name="T6" fmla="*/ 29 w 29"/>
                <a:gd name="T7" fmla="*/ 62 h 63"/>
                <a:gd name="T8" fmla="*/ 3 w 29"/>
                <a:gd name="T9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63">
                  <a:moveTo>
                    <a:pt x="3" y="1"/>
                  </a:moveTo>
                  <a:cubicBezTo>
                    <a:pt x="2" y="0"/>
                    <a:pt x="0" y="2"/>
                    <a:pt x="1" y="3"/>
                  </a:cubicBezTo>
                  <a:cubicBezTo>
                    <a:pt x="17" y="20"/>
                    <a:pt x="12" y="45"/>
                    <a:pt x="27" y="63"/>
                  </a:cubicBezTo>
                  <a:cubicBezTo>
                    <a:pt x="28" y="63"/>
                    <a:pt x="29" y="62"/>
                    <a:pt x="29" y="62"/>
                  </a:cubicBezTo>
                  <a:cubicBezTo>
                    <a:pt x="15" y="43"/>
                    <a:pt x="19" y="18"/>
                    <a:pt x="3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72"/>
            <p:cNvSpPr/>
            <p:nvPr/>
          </p:nvSpPr>
          <p:spPr bwMode="auto">
            <a:xfrm>
              <a:off x="3751262" y="7737475"/>
              <a:ext cx="117475" cy="409575"/>
            </a:xfrm>
            <a:custGeom>
              <a:avLst/>
              <a:gdLst>
                <a:gd name="T0" fmla="*/ 8 w 31"/>
                <a:gd name="T1" fmla="*/ 30 h 109"/>
                <a:gd name="T2" fmla="*/ 17 w 31"/>
                <a:gd name="T3" fmla="*/ 65 h 109"/>
                <a:gd name="T4" fmla="*/ 23 w 31"/>
                <a:gd name="T5" fmla="*/ 96 h 109"/>
                <a:gd name="T6" fmla="*/ 30 w 31"/>
                <a:gd name="T7" fmla="*/ 108 h 109"/>
                <a:gd name="T8" fmla="*/ 30 w 31"/>
                <a:gd name="T9" fmla="*/ 108 h 109"/>
                <a:gd name="T10" fmla="*/ 22 w 31"/>
                <a:gd name="T11" fmla="*/ 78 h 109"/>
                <a:gd name="T12" fmla="*/ 15 w 31"/>
                <a:gd name="T13" fmla="*/ 45 h 109"/>
                <a:gd name="T14" fmla="*/ 9 w 31"/>
                <a:gd name="T15" fmla="*/ 18 h 109"/>
                <a:gd name="T16" fmla="*/ 3 w 31"/>
                <a:gd name="T17" fmla="*/ 1 h 109"/>
                <a:gd name="T18" fmla="*/ 1 w 31"/>
                <a:gd name="T19" fmla="*/ 3 h 109"/>
                <a:gd name="T20" fmla="*/ 8 w 31"/>
                <a:gd name="T21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109">
                  <a:moveTo>
                    <a:pt x="8" y="30"/>
                  </a:moveTo>
                  <a:cubicBezTo>
                    <a:pt x="11" y="42"/>
                    <a:pt x="14" y="53"/>
                    <a:pt x="17" y="65"/>
                  </a:cubicBezTo>
                  <a:cubicBezTo>
                    <a:pt x="19" y="75"/>
                    <a:pt x="20" y="85"/>
                    <a:pt x="23" y="96"/>
                  </a:cubicBezTo>
                  <a:cubicBezTo>
                    <a:pt x="24" y="101"/>
                    <a:pt x="24" y="106"/>
                    <a:pt x="30" y="108"/>
                  </a:cubicBezTo>
                  <a:cubicBezTo>
                    <a:pt x="30" y="109"/>
                    <a:pt x="31" y="108"/>
                    <a:pt x="30" y="108"/>
                  </a:cubicBezTo>
                  <a:cubicBezTo>
                    <a:pt x="23" y="103"/>
                    <a:pt x="23" y="85"/>
                    <a:pt x="22" y="78"/>
                  </a:cubicBezTo>
                  <a:cubicBezTo>
                    <a:pt x="20" y="67"/>
                    <a:pt x="18" y="56"/>
                    <a:pt x="15" y="45"/>
                  </a:cubicBezTo>
                  <a:cubicBezTo>
                    <a:pt x="13" y="36"/>
                    <a:pt x="11" y="27"/>
                    <a:pt x="9" y="18"/>
                  </a:cubicBezTo>
                  <a:cubicBezTo>
                    <a:pt x="8" y="12"/>
                    <a:pt x="7" y="6"/>
                    <a:pt x="3" y="1"/>
                  </a:cubicBezTo>
                  <a:cubicBezTo>
                    <a:pt x="2" y="0"/>
                    <a:pt x="0" y="2"/>
                    <a:pt x="1" y="3"/>
                  </a:cubicBezTo>
                  <a:cubicBezTo>
                    <a:pt x="7" y="10"/>
                    <a:pt x="6" y="21"/>
                    <a:pt x="8" y="3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73"/>
            <p:cNvSpPr/>
            <p:nvPr/>
          </p:nvSpPr>
          <p:spPr bwMode="auto">
            <a:xfrm>
              <a:off x="3857625" y="7707313"/>
              <a:ext cx="69850" cy="387350"/>
            </a:xfrm>
            <a:custGeom>
              <a:avLst/>
              <a:gdLst>
                <a:gd name="T0" fmla="*/ 9 w 19"/>
                <a:gd name="T1" fmla="*/ 64 h 103"/>
                <a:gd name="T2" fmla="*/ 13 w 19"/>
                <a:gd name="T3" fmla="*/ 91 h 103"/>
                <a:gd name="T4" fmla="*/ 18 w 19"/>
                <a:gd name="T5" fmla="*/ 102 h 103"/>
                <a:gd name="T6" fmla="*/ 18 w 19"/>
                <a:gd name="T7" fmla="*/ 102 h 103"/>
                <a:gd name="T8" fmla="*/ 14 w 19"/>
                <a:gd name="T9" fmla="*/ 78 h 103"/>
                <a:gd name="T10" fmla="*/ 11 w 19"/>
                <a:gd name="T11" fmla="*/ 49 h 103"/>
                <a:gd name="T12" fmla="*/ 3 w 19"/>
                <a:gd name="T13" fmla="*/ 1 h 103"/>
                <a:gd name="T14" fmla="*/ 1 w 19"/>
                <a:gd name="T15" fmla="*/ 3 h 103"/>
                <a:gd name="T16" fmla="*/ 9 w 19"/>
                <a:gd name="T17" fmla="*/ 6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103">
                  <a:moveTo>
                    <a:pt x="9" y="64"/>
                  </a:moveTo>
                  <a:cubicBezTo>
                    <a:pt x="11" y="73"/>
                    <a:pt x="12" y="82"/>
                    <a:pt x="13" y="91"/>
                  </a:cubicBezTo>
                  <a:cubicBezTo>
                    <a:pt x="14" y="95"/>
                    <a:pt x="14" y="99"/>
                    <a:pt x="18" y="102"/>
                  </a:cubicBezTo>
                  <a:cubicBezTo>
                    <a:pt x="18" y="103"/>
                    <a:pt x="19" y="102"/>
                    <a:pt x="18" y="102"/>
                  </a:cubicBezTo>
                  <a:cubicBezTo>
                    <a:pt x="14" y="96"/>
                    <a:pt x="15" y="85"/>
                    <a:pt x="14" y="78"/>
                  </a:cubicBezTo>
                  <a:cubicBezTo>
                    <a:pt x="13" y="68"/>
                    <a:pt x="12" y="59"/>
                    <a:pt x="11" y="49"/>
                  </a:cubicBezTo>
                  <a:cubicBezTo>
                    <a:pt x="10" y="33"/>
                    <a:pt x="10" y="16"/>
                    <a:pt x="3" y="1"/>
                  </a:cubicBezTo>
                  <a:cubicBezTo>
                    <a:pt x="2" y="0"/>
                    <a:pt x="0" y="1"/>
                    <a:pt x="1" y="3"/>
                  </a:cubicBezTo>
                  <a:cubicBezTo>
                    <a:pt x="9" y="22"/>
                    <a:pt x="7" y="44"/>
                    <a:pt x="9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74"/>
            <p:cNvSpPr/>
            <p:nvPr/>
          </p:nvSpPr>
          <p:spPr bwMode="auto">
            <a:xfrm>
              <a:off x="3962400" y="7761288"/>
              <a:ext cx="33338" cy="295275"/>
            </a:xfrm>
            <a:custGeom>
              <a:avLst/>
              <a:gdLst>
                <a:gd name="T0" fmla="*/ 2 w 9"/>
                <a:gd name="T1" fmla="*/ 6 h 79"/>
                <a:gd name="T2" fmla="*/ 3 w 9"/>
                <a:gd name="T3" fmla="*/ 78 h 79"/>
                <a:gd name="T4" fmla="*/ 5 w 9"/>
                <a:gd name="T5" fmla="*/ 78 h 79"/>
                <a:gd name="T6" fmla="*/ 5 w 9"/>
                <a:gd name="T7" fmla="*/ 2 h 79"/>
                <a:gd name="T8" fmla="*/ 2 w 9"/>
                <a:gd name="T9" fmla="*/ 1 h 79"/>
                <a:gd name="T10" fmla="*/ 1 w 9"/>
                <a:gd name="T11" fmla="*/ 3 h 79"/>
                <a:gd name="T12" fmla="*/ 2 w 9"/>
                <a:gd name="T13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79">
                  <a:moveTo>
                    <a:pt x="2" y="6"/>
                  </a:moveTo>
                  <a:cubicBezTo>
                    <a:pt x="5" y="30"/>
                    <a:pt x="3" y="54"/>
                    <a:pt x="3" y="78"/>
                  </a:cubicBezTo>
                  <a:cubicBezTo>
                    <a:pt x="3" y="79"/>
                    <a:pt x="5" y="79"/>
                    <a:pt x="5" y="78"/>
                  </a:cubicBezTo>
                  <a:cubicBezTo>
                    <a:pt x="7" y="52"/>
                    <a:pt x="9" y="28"/>
                    <a:pt x="5" y="2"/>
                  </a:cubicBezTo>
                  <a:cubicBezTo>
                    <a:pt x="5" y="1"/>
                    <a:pt x="3" y="0"/>
                    <a:pt x="2" y="1"/>
                  </a:cubicBezTo>
                  <a:cubicBezTo>
                    <a:pt x="2" y="2"/>
                    <a:pt x="1" y="2"/>
                    <a:pt x="1" y="3"/>
                  </a:cubicBezTo>
                  <a:cubicBezTo>
                    <a:pt x="0" y="4"/>
                    <a:pt x="1" y="6"/>
                    <a:pt x="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75"/>
            <p:cNvSpPr/>
            <p:nvPr/>
          </p:nvSpPr>
          <p:spPr bwMode="auto">
            <a:xfrm>
              <a:off x="4070350" y="7899400"/>
              <a:ext cx="57150" cy="127000"/>
            </a:xfrm>
            <a:custGeom>
              <a:avLst/>
              <a:gdLst>
                <a:gd name="T0" fmla="*/ 6 w 15"/>
                <a:gd name="T1" fmla="*/ 33 h 34"/>
                <a:gd name="T2" fmla="*/ 7 w 15"/>
                <a:gd name="T3" fmla="*/ 33 h 34"/>
                <a:gd name="T4" fmla="*/ 4 w 15"/>
                <a:gd name="T5" fmla="*/ 2 h 34"/>
                <a:gd name="T6" fmla="*/ 2 w 15"/>
                <a:gd name="T7" fmla="*/ 4 h 34"/>
                <a:gd name="T8" fmla="*/ 6 w 15"/>
                <a:gd name="T9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4">
                  <a:moveTo>
                    <a:pt x="6" y="33"/>
                  </a:moveTo>
                  <a:cubicBezTo>
                    <a:pt x="6" y="33"/>
                    <a:pt x="7" y="34"/>
                    <a:pt x="7" y="33"/>
                  </a:cubicBezTo>
                  <a:cubicBezTo>
                    <a:pt x="15" y="25"/>
                    <a:pt x="11" y="9"/>
                    <a:pt x="4" y="2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9" y="12"/>
                    <a:pt x="8" y="23"/>
                    <a:pt x="6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76"/>
            <p:cNvSpPr/>
            <p:nvPr/>
          </p:nvSpPr>
          <p:spPr bwMode="auto">
            <a:xfrm>
              <a:off x="3679825" y="7497763"/>
              <a:ext cx="52388" cy="79375"/>
            </a:xfrm>
            <a:custGeom>
              <a:avLst/>
              <a:gdLst>
                <a:gd name="T0" fmla="*/ 0 w 14"/>
                <a:gd name="T1" fmla="*/ 2 h 21"/>
                <a:gd name="T2" fmla="*/ 7 w 14"/>
                <a:gd name="T3" fmla="*/ 17 h 21"/>
                <a:gd name="T4" fmla="*/ 13 w 14"/>
                <a:gd name="T5" fmla="*/ 10 h 21"/>
                <a:gd name="T6" fmla="*/ 13 w 14"/>
                <a:gd name="T7" fmla="*/ 10 h 21"/>
                <a:gd name="T8" fmla="*/ 12 w 14"/>
                <a:gd name="T9" fmla="*/ 13 h 21"/>
                <a:gd name="T10" fmla="*/ 10 w 14"/>
                <a:gd name="T11" fmla="*/ 16 h 21"/>
                <a:gd name="T12" fmla="*/ 7 w 14"/>
                <a:gd name="T13" fmla="*/ 12 h 21"/>
                <a:gd name="T14" fmla="*/ 2 w 14"/>
                <a:gd name="T15" fmla="*/ 2 h 21"/>
                <a:gd name="T16" fmla="*/ 0 w 14"/>
                <a:gd name="T17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21">
                  <a:moveTo>
                    <a:pt x="0" y="2"/>
                  </a:moveTo>
                  <a:cubicBezTo>
                    <a:pt x="0" y="7"/>
                    <a:pt x="4" y="14"/>
                    <a:pt x="7" y="17"/>
                  </a:cubicBezTo>
                  <a:cubicBezTo>
                    <a:pt x="12" y="21"/>
                    <a:pt x="14" y="13"/>
                    <a:pt x="13" y="10"/>
                  </a:cubicBezTo>
                  <a:cubicBezTo>
                    <a:pt x="13" y="9"/>
                    <a:pt x="13" y="10"/>
                    <a:pt x="13" y="10"/>
                  </a:cubicBezTo>
                  <a:cubicBezTo>
                    <a:pt x="13" y="11"/>
                    <a:pt x="13" y="12"/>
                    <a:pt x="12" y="13"/>
                  </a:cubicBezTo>
                  <a:cubicBezTo>
                    <a:pt x="12" y="14"/>
                    <a:pt x="11" y="16"/>
                    <a:pt x="10" y="16"/>
                  </a:cubicBezTo>
                  <a:cubicBezTo>
                    <a:pt x="9" y="16"/>
                    <a:pt x="7" y="13"/>
                    <a:pt x="7" y="12"/>
                  </a:cubicBezTo>
                  <a:cubicBezTo>
                    <a:pt x="5" y="9"/>
                    <a:pt x="2" y="6"/>
                    <a:pt x="2" y="2"/>
                  </a:cubicBezTo>
                  <a:cubicBezTo>
                    <a:pt x="2" y="0"/>
                    <a:pt x="0" y="0"/>
                    <a:pt x="0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77"/>
            <p:cNvSpPr/>
            <p:nvPr/>
          </p:nvSpPr>
          <p:spPr bwMode="auto">
            <a:xfrm>
              <a:off x="3770312" y="7459663"/>
              <a:ext cx="87313" cy="192088"/>
            </a:xfrm>
            <a:custGeom>
              <a:avLst/>
              <a:gdLst>
                <a:gd name="T0" fmla="*/ 1 w 23"/>
                <a:gd name="T1" fmla="*/ 2 h 51"/>
                <a:gd name="T2" fmla="*/ 8 w 23"/>
                <a:gd name="T3" fmla="*/ 8 h 51"/>
                <a:gd name="T4" fmla="*/ 10 w 23"/>
                <a:gd name="T5" fmla="*/ 14 h 51"/>
                <a:gd name="T6" fmla="*/ 13 w 23"/>
                <a:gd name="T7" fmla="*/ 23 h 51"/>
                <a:gd name="T8" fmla="*/ 20 w 23"/>
                <a:gd name="T9" fmla="*/ 50 h 51"/>
                <a:gd name="T10" fmla="*/ 22 w 23"/>
                <a:gd name="T11" fmla="*/ 50 h 51"/>
                <a:gd name="T12" fmla="*/ 14 w 23"/>
                <a:gd name="T13" fmla="*/ 16 h 51"/>
                <a:gd name="T14" fmla="*/ 2 w 23"/>
                <a:gd name="T15" fmla="*/ 0 h 51"/>
                <a:gd name="T16" fmla="*/ 1 w 23"/>
                <a:gd name="T17" fmla="*/ 0 h 51"/>
                <a:gd name="T18" fmla="*/ 1 w 23"/>
                <a:gd name="T19" fmla="*/ 2 h 51"/>
                <a:gd name="T20" fmla="*/ 1 w 23"/>
                <a:gd name="T21" fmla="*/ 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51">
                  <a:moveTo>
                    <a:pt x="1" y="2"/>
                  </a:moveTo>
                  <a:cubicBezTo>
                    <a:pt x="2" y="1"/>
                    <a:pt x="7" y="8"/>
                    <a:pt x="8" y="8"/>
                  </a:cubicBezTo>
                  <a:cubicBezTo>
                    <a:pt x="8" y="10"/>
                    <a:pt x="9" y="12"/>
                    <a:pt x="10" y="14"/>
                  </a:cubicBezTo>
                  <a:cubicBezTo>
                    <a:pt x="11" y="17"/>
                    <a:pt x="12" y="20"/>
                    <a:pt x="13" y="23"/>
                  </a:cubicBezTo>
                  <a:cubicBezTo>
                    <a:pt x="16" y="32"/>
                    <a:pt x="19" y="41"/>
                    <a:pt x="20" y="50"/>
                  </a:cubicBezTo>
                  <a:cubicBezTo>
                    <a:pt x="21" y="51"/>
                    <a:pt x="22" y="51"/>
                    <a:pt x="22" y="50"/>
                  </a:cubicBezTo>
                  <a:cubicBezTo>
                    <a:pt x="23" y="39"/>
                    <a:pt x="18" y="26"/>
                    <a:pt x="14" y="16"/>
                  </a:cubicBezTo>
                  <a:cubicBezTo>
                    <a:pt x="11" y="10"/>
                    <a:pt x="8" y="1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1" y="3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78"/>
            <p:cNvSpPr/>
            <p:nvPr/>
          </p:nvSpPr>
          <p:spPr bwMode="auto">
            <a:xfrm>
              <a:off x="2535237" y="392112"/>
              <a:ext cx="222250" cy="222250"/>
            </a:xfrm>
            <a:custGeom>
              <a:avLst/>
              <a:gdLst>
                <a:gd name="T0" fmla="*/ 30 w 59"/>
                <a:gd name="T1" fmla="*/ 52 h 59"/>
                <a:gd name="T2" fmla="*/ 8 w 59"/>
                <a:gd name="T3" fmla="*/ 32 h 59"/>
                <a:gd name="T4" fmla="*/ 0 w 59"/>
                <a:gd name="T5" fmla="*/ 5 h 59"/>
                <a:gd name="T6" fmla="*/ 0 w 59"/>
                <a:gd name="T7" fmla="*/ 5 h 59"/>
                <a:gd name="T8" fmla="*/ 5 w 59"/>
                <a:gd name="T9" fmla="*/ 27 h 59"/>
                <a:gd name="T10" fmla="*/ 11 w 59"/>
                <a:gd name="T11" fmla="*/ 43 h 59"/>
                <a:gd name="T12" fmla="*/ 33 w 59"/>
                <a:gd name="T13" fmla="*/ 55 h 59"/>
                <a:gd name="T14" fmla="*/ 28 w 59"/>
                <a:gd name="T15" fmla="*/ 1 h 59"/>
                <a:gd name="T16" fmla="*/ 27 w 59"/>
                <a:gd name="T17" fmla="*/ 1 h 59"/>
                <a:gd name="T18" fmla="*/ 30 w 59"/>
                <a:gd name="T19" fmla="*/ 52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9">
                  <a:moveTo>
                    <a:pt x="30" y="52"/>
                  </a:moveTo>
                  <a:cubicBezTo>
                    <a:pt x="19" y="54"/>
                    <a:pt x="11" y="41"/>
                    <a:pt x="8" y="32"/>
                  </a:cubicBezTo>
                  <a:cubicBezTo>
                    <a:pt x="5" y="23"/>
                    <a:pt x="1" y="14"/>
                    <a:pt x="0" y="5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13"/>
                    <a:pt x="3" y="19"/>
                    <a:pt x="5" y="27"/>
                  </a:cubicBezTo>
                  <a:cubicBezTo>
                    <a:pt x="6" y="32"/>
                    <a:pt x="8" y="38"/>
                    <a:pt x="11" y="43"/>
                  </a:cubicBezTo>
                  <a:cubicBezTo>
                    <a:pt x="16" y="51"/>
                    <a:pt x="24" y="59"/>
                    <a:pt x="33" y="55"/>
                  </a:cubicBezTo>
                  <a:cubicBezTo>
                    <a:pt x="59" y="46"/>
                    <a:pt x="42" y="12"/>
                    <a:pt x="28" y="1"/>
                  </a:cubicBezTo>
                  <a:cubicBezTo>
                    <a:pt x="28" y="0"/>
                    <a:pt x="27" y="1"/>
                    <a:pt x="27" y="1"/>
                  </a:cubicBezTo>
                  <a:cubicBezTo>
                    <a:pt x="37" y="13"/>
                    <a:pt x="56" y="47"/>
                    <a:pt x="30" y="5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79"/>
            <p:cNvSpPr/>
            <p:nvPr/>
          </p:nvSpPr>
          <p:spPr bwMode="auto">
            <a:xfrm>
              <a:off x="2711450" y="798512"/>
              <a:ext cx="46038" cy="58738"/>
            </a:xfrm>
            <a:custGeom>
              <a:avLst/>
              <a:gdLst>
                <a:gd name="T0" fmla="*/ 10 w 12"/>
                <a:gd name="T1" fmla="*/ 16 h 16"/>
                <a:gd name="T2" fmla="*/ 12 w 12"/>
                <a:gd name="T3" fmla="*/ 16 h 16"/>
                <a:gd name="T4" fmla="*/ 12 w 12"/>
                <a:gd name="T5" fmla="*/ 15 h 16"/>
                <a:gd name="T6" fmla="*/ 12 w 12"/>
                <a:gd name="T7" fmla="*/ 13 h 16"/>
                <a:gd name="T8" fmla="*/ 4 w 12"/>
                <a:gd name="T9" fmla="*/ 2 h 16"/>
                <a:gd name="T10" fmla="*/ 2 w 12"/>
                <a:gd name="T11" fmla="*/ 4 h 16"/>
                <a:gd name="T12" fmla="*/ 10 w 12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6">
                  <a:moveTo>
                    <a:pt x="10" y="16"/>
                  </a:moveTo>
                  <a:cubicBezTo>
                    <a:pt x="10" y="16"/>
                    <a:pt x="11" y="16"/>
                    <a:pt x="12" y="16"/>
                  </a:cubicBezTo>
                  <a:cubicBezTo>
                    <a:pt x="12" y="16"/>
                    <a:pt x="12" y="15"/>
                    <a:pt x="12" y="15"/>
                  </a:cubicBezTo>
                  <a:cubicBezTo>
                    <a:pt x="12" y="15"/>
                    <a:pt x="12" y="14"/>
                    <a:pt x="12" y="13"/>
                  </a:cubicBezTo>
                  <a:cubicBezTo>
                    <a:pt x="8" y="10"/>
                    <a:pt x="7" y="5"/>
                    <a:pt x="4" y="2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5" y="8"/>
                    <a:pt x="6" y="13"/>
                    <a:pt x="10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80"/>
            <p:cNvSpPr/>
            <p:nvPr/>
          </p:nvSpPr>
          <p:spPr bwMode="auto">
            <a:xfrm>
              <a:off x="2805112" y="911224"/>
              <a:ext cx="34925" cy="14288"/>
            </a:xfrm>
            <a:custGeom>
              <a:avLst/>
              <a:gdLst>
                <a:gd name="T0" fmla="*/ 2 w 9"/>
                <a:gd name="T1" fmla="*/ 4 h 4"/>
                <a:gd name="T2" fmla="*/ 8 w 9"/>
                <a:gd name="T3" fmla="*/ 3 h 4"/>
                <a:gd name="T4" fmla="*/ 9 w 9"/>
                <a:gd name="T5" fmla="*/ 3 h 4"/>
                <a:gd name="T6" fmla="*/ 9 w 9"/>
                <a:gd name="T7" fmla="*/ 1 h 4"/>
                <a:gd name="T8" fmla="*/ 7 w 9"/>
                <a:gd name="T9" fmla="*/ 1 h 4"/>
                <a:gd name="T10" fmla="*/ 6 w 9"/>
                <a:gd name="T11" fmla="*/ 2 h 4"/>
                <a:gd name="T12" fmla="*/ 2 w 9"/>
                <a:gd name="T13" fmla="*/ 2 h 4"/>
                <a:gd name="T14" fmla="*/ 2 w 9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4">
                  <a:moveTo>
                    <a:pt x="2" y="4"/>
                  </a:moveTo>
                  <a:cubicBezTo>
                    <a:pt x="4" y="4"/>
                    <a:pt x="6" y="4"/>
                    <a:pt x="8" y="3"/>
                  </a:cubicBezTo>
                  <a:cubicBezTo>
                    <a:pt x="8" y="3"/>
                    <a:pt x="9" y="3"/>
                    <a:pt x="9" y="3"/>
                  </a:cubicBezTo>
                  <a:cubicBezTo>
                    <a:pt x="9" y="2"/>
                    <a:pt x="9" y="2"/>
                    <a:pt x="9" y="1"/>
                  </a:cubicBezTo>
                  <a:cubicBezTo>
                    <a:pt x="8" y="0"/>
                    <a:pt x="8" y="0"/>
                    <a:pt x="7" y="1"/>
                  </a:cubicBezTo>
                  <a:cubicBezTo>
                    <a:pt x="7" y="2"/>
                    <a:pt x="7" y="2"/>
                    <a:pt x="6" y="2"/>
                  </a:cubicBezTo>
                  <a:cubicBezTo>
                    <a:pt x="5" y="2"/>
                    <a:pt x="3" y="2"/>
                    <a:pt x="2" y="2"/>
                  </a:cubicBezTo>
                  <a:cubicBezTo>
                    <a:pt x="1" y="2"/>
                    <a:pt x="0" y="4"/>
                    <a:pt x="2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81"/>
            <p:cNvSpPr/>
            <p:nvPr/>
          </p:nvSpPr>
          <p:spPr bwMode="auto">
            <a:xfrm>
              <a:off x="3098800" y="1604962"/>
              <a:ext cx="63500" cy="79375"/>
            </a:xfrm>
            <a:custGeom>
              <a:avLst/>
              <a:gdLst>
                <a:gd name="T0" fmla="*/ 16 w 17"/>
                <a:gd name="T1" fmla="*/ 17 h 21"/>
                <a:gd name="T2" fmla="*/ 16 w 17"/>
                <a:gd name="T3" fmla="*/ 15 h 21"/>
                <a:gd name="T4" fmla="*/ 4 w 17"/>
                <a:gd name="T5" fmla="*/ 2 h 21"/>
                <a:gd name="T6" fmla="*/ 0 w 17"/>
                <a:gd name="T7" fmla="*/ 2 h 21"/>
                <a:gd name="T8" fmla="*/ 16 w 17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1">
                  <a:moveTo>
                    <a:pt x="16" y="17"/>
                  </a:moveTo>
                  <a:cubicBezTo>
                    <a:pt x="17" y="16"/>
                    <a:pt x="17" y="15"/>
                    <a:pt x="16" y="15"/>
                  </a:cubicBezTo>
                  <a:cubicBezTo>
                    <a:pt x="9" y="14"/>
                    <a:pt x="4" y="9"/>
                    <a:pt x="4" y="2"/>
                  </a:cubicBezTo>
                  <a:cubicBezTo>
                    <a:pt x="4" y="0"/>
                    <a:pt x="0" y="0"/>
                    <a:pt x="0" y="2"/>
                  </a:cubicBezTo>
                  <a:cubicBezTo>
                    <a:pt x="1" y="10"/>
                    <a:pt x="8" y="21"/>
                    <a:pt x="16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82"/>
            <p:cNvSpPr/>
            <p:nvPr/>
          </p:nvSpPr>
          <p:spPr bwMode="auto">
            <a:xfrm>
              <a:off x="92075" y="-1803401"/>
              <a:ext cx="285750" cy="593725"/>
            </a:xfrm>
            <a:custGeom>
              <a:avLst/>
              <a:gdLst>
                <a:gd name="T0" fmla="*/ 60 w 76"/>
                <a:gd name="T1" fmla="*/ 147 h 158"/>
                <a:gd name="T2" fmla="*/ 28 w 76"/>
                <a:gd name="T3" fmla="*/ 77 h 158"/>
                <a:gd name="T4" fmla="*/ 2 w 76"/>
                <a:gd name="T5" fmla="*/ 2 h 158"/>
                <a:gd name="T6" fmla="*/ 0 w 76"/>
                <a:gd name="T7" fmla="*/ 2 h 158"/>
                <a:gd name="T8" fmla="*/ 31 w 76"/>
                <a:gd name="T9" fmla="*/ 95 h 158"/>
                <a:gd name="T10" fmla="*/ 50 w 76"/>
                <a:gd name="T11" fmla="*/ 136 h 158"/>
                <a:gd name="T12" fmla="*/ 69 w 76"/>
                <a:gd name="T13" fmla="*/ 155 h 158"/>
                <a:gd name="T14" fmla="*/ 72 w 76"/>
                <a:gd name="T15" fmla="*/ 137 h 158"/>
                <a:gd name="T16" fmla="*/ 58 w 76"/>
                <a:gd name="T17" fmla="*/ 99 h 158"/>
                <a:gd name="T18" fmla="*/ 31 w 76"/>
                <a:gd name="T19" fmla="*/ 57 h 158"/>
                <a:gd name="T20" fmla="*/ 21 w 76"/>
                <a:gd name="T21" fmla="*/ 36 h 158"/>
                <a:gd name="T22" fmla="*/ 16 w 76"/>
                <a:gd name="T23" fmla="*/ 23 h 158"/>
                <a:gd name="T24" fmla="*/ 14 w 76"/>
                <a:gd name="T25" fmla="*/ 24 h 158"/>
                <a:gd name="T26" fmla="*/ 25 w 76"/>
                <a:gd name="T27" fmla="*/ 51 h 158"/>
                <a:gd name="T28" fmla="*/ 45 w 76"/>
                <a:gd name="T29" fmla="*/ 85 h 158"/>
                <a:gd name="T30" fmla="*/ 64 w 76"/>
                <a:gd name="T31" fmla="*/ 116 h 158"/>
                <a:gd name="T32" fmla="*/ 70 w 76"/>
                <a:gd name="T33" fmla="*/ 143 h 158"/>
                <a:gd name="T34" fmla="*/ 70 w 76"/>
                <a:gd name="T35" fmla="*/ 148 h 158"/>
                <a:gd name="T36" fmla="*/ 60 w 76"/>
                <a:gd name="T37" fmla="*/ 14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6" h="158">
                  <a:moveTo>
                    <a:pt x="60" y="147"/>
                  </a:moveTo>
                  <a:cubicBezTo>
                    <a:pt x="44" y="128"/>
                    <a:pt x="36" y="101"/>
                    <a:pt x="28" y="77"/>
                  </a:cubicBezTo>
                  <a:cubicBezTo>
                    <a:pt x="18" y="52"/>
                    <a:pt x="9" y="27"/>
                    <a:pt x="2" y="2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9" y="34"/>
                    <a:pt x="20" y="65"/>
                    <a:pt x="31" y="95"/>
                  </a:cubicBezTo>
                  <a:cubicBezTo>
                    <a:pt x="37" y="109"/>
                    <a:pt x="42" y="123"/>
                    <a:pt x="50" y="136"/>
                  </a:cubicBezTo>
                  <a:cubicBezTo>
                    <a:pt x="52" y="140"/>
                    <a:pt x="61" y="158"/>
                    <a:pt x="69" y="155"/>
                  </a:cubicBezTo>
                  <a:cubicBezTo>
                    <a:pt x="76" y="153"/>
                    <a:pt x="73" y="142"/>
                    <a:pt x="72" y="137"/>
                  </a:cubicBezTo>
                  <a:cubicBezTo>
                    <a:pt x="71" y="123"/>
                    <a:pt x="65" y="111"/>
                    <a:pt x="58" y="99"/>
                  </a:cubicBezTo>
                  <a:cubicBezTo>
                    <a:pt x="49" y="85"/>
                    <a:pt x="39" y="72"/>
                    <a:pt x="31" y="57"/>
                  </a:cubicBezTo>
                  <a:cubicBezTo>
                    <a:pt x="27" y="50"/>
                    <a:pt x="24" y="43"/>
                    <a:pt x="21" y="36"/>
                  </a:cubicBezTo>
                  <a:cubicBezTo>
                    <a:pt x="20" y="31"/>
                    <a:pt x="19" y="27"/>
                    <a:pt x="16" y="23"/>
                  </a:cubicBezTo>
                  <a:cubicBezTo>
                    <a:pt x="15" y="23"/>
                    <a:pt x="14" y="24"/>
                    <a:pt x="14" y="24"/>
                  </a:cubicBezTo>
                  <a:cubicBezTo>
                    <a:pt x="20" y="32"/>
                    <a:pt x="21" y="43"/>
                    <a:pt x="25" y="51"/>
                  </a:cubicBezTo>
                  <a:cubicBezTo>
                    <a:pt x="31" y="63"/>
                    <a:pt x="38" y="74"/>
                    <a:pt x="45" y="85"/>
                  </a:cubicBezTo>
                  <a:cubicBezTo>
                    <a:pt x="52" y="95"/>
                    <a:pt x="59" y="105"/>
                    <a:pt x="64" y="116"/>
                  </a:cubicBezTo>
                  <a:cubicBezTo>
                    <a:pt x="68" y="125"/>
                    <a:pt x="70" y="133"/>
                    <a:pt x="70" y="143"/>
                  </a:cubicBezTo>
                  <a:cubicBezTo>
                    <a:pt x="70" y="145"/>
                    <a:pt x="71" y="146"/>
                    <a:pt x="70" y="148"/>
                  </a:cubicBezTo>
                  <a:cubicBezTo>
                    <a:pt x="69" y="155"/>
                    <a:pt x="64" y="152"/>
                    <a:pt x="60" y="14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83"/>
            <p:cNvSpPr/>
            <p:nvPr/>
          </p:nvSpPr>
          <p:spPr bwMode="auto">
            <a:xfrm>
              <a:off x="460375" y="-996951"/>
              <a:ext cx="36513" cy="68263"/>
            </a:xfrm>
            <a:custGeom>
              <a:avLst/>
              <a:gdLst>
                <a:gd name="T0" fmla="*/ 7 w 10"/>
                <a:gd name="T1" fmla="*/ 18 h 18"/>
                <a:gd name="T2" fmla="*/ 8 w 10"/>
                <a:gd name="T3" fmla="*/ 18 h 18"/>
                <a:gd name="T4" fmla="*/ 10 w 10"/>
                <a:gd name="T5" fmla="*/ 16 h 18"/>
                <a:gd name="T6" fmla="*/ 5 w 10"/>
                <a:gd name="T7" fmla="*/ 3 h 18"/>
                <a:gd name="T8" fmla="*/ 1 w 10"/>
                <a:gd name="T9" fmla="*/ 4 h 18"/>
                <a:gd name="T10" fmla="*/ 7 w 10"/>
                <a:gd name="T11" fmla="*/ 16 h 18"/>
                <a:gd name="T12" fmla="*/ 7 w 10"/>
                <a:gd name="T13" fmla="*/ 16 h 18"/>
                <a:gd name="T14" fmla="*/ 7 w 10"/>
                <a:gd name="T1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8">
                  <a:moveTo>
                    <a:pt x="7" y="18"/>
                  </a:moveTo>
                  <a:cubicBezTo>
                    <a:pt x="7" y="18"/>
                    <a:pt x="8" y="18"/>
                    <a:pt x="8" y="18"/>
                  </a:cubicBezTo>
                  <a:cubicBezTo>
                    <a:pt x="9" y="18"/>
                    <a:pt x="10" y="17"/>
                    <a:pt x="10" y="16"/>
                  </a:cubicBezTo>
                  <a:cubicBezTo>
                    <a:pt x="8" y="12"/>
                    <a:pt x="7" y="7"/>
                    <a:pt x="5" y="3"/>
                  </a:cubicBezTo>
                  <a:cubicBezTo>
                    <a:pt x="4" y="0"/>
                    <a:pt x="0" y="2"/>
                    <a:pt x="1" y="4"/>
                  </a:cubicBezTo>
                  <a:cubicBezTo>
                    <a:pt x="3" y="8"/>
                    <a:pt x="5" y="12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6" y="17"/>
                    <a:pt x="6" y="18"/>
                    <a:pt x="7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84"/>
            <p:cNvSpPr/>
            <p:nvPr/>
          </p:nvSpPr>
          <p:spPr bwMode="auto">
            <a:xfrm>
              <a:off x="542925" y="-854076"/>
              <a:ext cx="14288" cy="22225"/>
            </a:xfrm>
            <a:custGeom>
              <a:avLst/>
              <a:gdLst>
                <a:gd name="T0" fmla="*/ 1 w 4"/>
                <a:gd name="T1" fmla="*/ 6 h 6"/>
                <a:gd name="T2" fmla="*/ 3 w 4"/>
                <a:gd name="T3" fmla="*/ 6 h 6"/>
                <a:gd name="T4" fmla="*/ 4 w 4"/>
                <a:gd name="T5" fmla="*/ 5 h 6"/>
                <a:gd name="T6" fmla="*/ 1 w 4"/>
                <a:gd name="T7" fmla="*/ 1 h 6"/>
                <a:gd name="T8" fmla="*/ 1 w 4"/>
                <a:gd name="T9" fmla="*/ 1 h 6"/>
                <a:gd name="T10" fmla="*/ 2 w 4"/>
                <a:gd name="T11" fmla="*/ 4 h 6"/>
                <a:gd name="T12" fmla="*/ 1 w 4"/>
                <a:gd name="T13" fmla="*/ 4 h 6"/>
                <a:gd name="T14" fmla="*/ 1 w 4"/>
                <a:gd name="T1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6">
                  <a:moveTo>
                    <a:pt x="1" y="6"/>
                  </a:moveTo>
                  <a:cubicBezTo>
                    <a:pt x="2" y="6"/>
                    <a:pt x="2" y="6"/>
                    <a:pt x="3" y="6"/>
                  </a:cubicBezTo>
                  <a:cubicBezTo>
                    <a:pt x="3" y="6"/>
                    <a:pt x="4" y="5"/>
                    <a:pt x="4" y="5"/>
                  </a:cubicBezTo>
                  <a:cubicBezTo>
                    <a:pt x="4" y="3"/>
                    <a:pt x="3" y="1"/>
                    <a:pt x="1" y="1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0" y="5"/>
                    <a:pt x="0" y="6"/>
                    <a:pt x="1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85"/>
            <p:cNvSpPr/>
            <p:nvPr/>
          </p:nvSpPr>
          <p:spPr bwMode="auto">
            <a:xfrm>
              <a:off x="3759200" y="-2373313"/>
              <a:ext cx="187325" cy="349250"/>
            </a:xfrm>
            <a:custGeom>
              <a:avLst/>
              <a:gdLst>
                <a:gd name="T0" fmla="*/ 24 w 50"/>
                <a:gd name="T1" fmla="*/ 84 h 93"/>
                <a:gd name="T2" fmla="*/ 50 w 50"/>
                <a:gd name="T3" fmla="*/ 34 h 93"/>
                <a:gd name="T4" fmla="*/ 41 w 50"/>
                <a:gd name="T5" fmla="*/ 9 h 93"/>
                <a:gd name="T6" fmla="*/ 24 w 50"/>
                <a:gd name="T7" fmla="*/ 1 h 93"/>
                <a:gd name="T8" fmla="*/ 24 w 50"/>
                <a:gd name="T9" fmla="*/ 3 h 93"/>
                <a:gd name="T10" fmla="*/ 45 w 50"/>
                <a:gd name="T11" fmla="*/ 43 h 93"/>
                <a:gd name="T12" fmla="*/ 24 w 50"/>
                <a:gd name="T13" fmla="*/ 80 h 93"/>
                <a:gd name="T14" fmla="*/ 14 w 50"/>
                <a:gd name="T15" fmla="*/ 86 h 93"/>
                <a:gd name="T16" fmla="*/ 4 w 50"/>
                <a:gd name="T17" fmla="*/ 77 h 93"/>
                <a:gd name="T18" fmla="*/ 5 w 50"/>
                <a:gd name="T19" fmla="*/ 53 h 93"/>
                <a:gd name="T20" fmla="*/ 17 w 50"/>
                <a:gd name="T21" fmla="*/ 7 h 93"/>
                <a:gd name="T22" fmla="*/ 15 w 50"/>
                <a:gd name="T23" fmla="*/ 5 h 93"/>
                <a:gd name="T24" fmla="*/ 5 w 50"/>
                <a:gd name="T25" fmla="*/ 38 h 93"/>
                <a:gd name="T26" fmla="*/ 0 w 50"/>
                <a:gd name="T27" fmla="*/ 73 h 93"/>
                <a:gd name="T28" fmla="*/ 24 w 50"/>
                <a:gd name="T29" fmla="*/ 8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0" h="93">
                  <a:moveTo>
                    <a:pt x="24" y="84"/>
                  </a:moveTo>
                  <a:cubicBezTo>
                    <a:pt x="38" y="73"/>
                    <a:pt x="49" y="52"/>
                    <a:pt x="50" y="34"/>
                  </a:cubicBezTo>
                  <a:cubicBezTo>
                    <a:pt x="50" y="24"/>
                    <a:pt x="46" y="17"/>
                    <a:pt x="41" y="9"/>
                  </a:cubicBezTo>
                  <a:cubicBezTo>
                    <a:pt x="36" y="1"/>
                    <a:pt x="33" y="0"/>
                    <a:pt x="24" y="1"/>
                  </a:cubicBezTo>
                  <a:cubicBezTo>
                    <a:pt x="23" y="2"/>
                    <a:pt x="23" y="3"/>
                    <a:pt x="24" y="3"/>
                  </a:cubicBezTo>
                  <a:cubicBezTo>
                    <a:pt x="42" y="3"/>
                    <a:pt x="48" y="28"/>
                    <a:pt x="45" y="43"/>
                  </a:cubicBezTo>
                  <a:cubicBezTo>
                    <a:pt x="42" y="56"/>
                    <a:pt x="34" y="71"/>
                    <a:pt x="24" y="80"/>
                  </a:cubicBezTo>
                  <a:cubicBezTo>
                    <a:pt x="22" y="82"/>
                    <a:pt x="17" y="86"/>
                    <a:pt x="14" y="86"/>
                  </a:cubicBezTo>
                  <a:cubicBezTo>
                    <a:pt x="7" y="87"/>
                    <a:pt x="5" y="81"/>
                    <a:pt x="4" y="77"/>
                  </a:cubicBezTo>
                  <a:cubicBezTo>
                    <a:pt x="2" y="69"/>
                    <a:pt x="4" y="60"/>
                    <a:pt x="5" y="53"/>
                  </a:cubicBezTo>
                  <a:cubicBezTo>
                    <a:pt x="8" y="37"/>
                    <a:pt x="11" y="21"/>
                    <a:pt x="17" y="7"/>
                  </a:cubicBezTo>
                  <a:cubicBezTo>
                    <a:pt x="18" y="5"/>
                    <a:pt x="16" y="4"/>
                    <a:pt x="15" y="5"/>
                  </a:cubicBezTo>
                  <a:cubicBezTo>
                    <a:pt x="10" y="16"/>
                    <a:pt x="7" y="27"/>
                    <a:pt x="5" y="38"/>
                  </a:cubicBezTo>
                  <a:cubicBezTo>
                    <a:pt x="3" y="50"/>
                    <a:pt x="0" y="62"/>
                    <a:pt x="0" y="73"/>
                  </a:cubicBezTo>
                  <a:cubicBezTo>
                    <a:pt x="2" y="88"/>
                    <a:pt x="12" y="93"/>
                    <a:pt x="24" y="8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86"/>
            <p:cNvSpPr/>
            <p:nvPr/>
          </p:nvSpPr>
          <p:spPr bwMode="auto">
            <a:xfrm>
              <a:off x="4119562" y="-2339976"/>
              <a:ext cx="104775" cy="206375"/>
            </a:xfrm>
            <a:custGeom>
              <a:avLst/>
              <a:gdLst>
                <a:gd name="T0" fmla="*/ 3 w 28"/>
                <a:gd name="T1" fmla="*/ 46 h 55"/>
                <a:gd name="T2" fmla="*/ 1 w 28"/>
                <a:gd name="T3" fmla="*/ 48 h 55"/>
                <a:gd name="T4" fmla="*/ 21 w 28"/>
                <a:gd name="T5" fmla="*/ 29 h 55"/>
                <a:gd name="T6" fmla="*/ 24 w 28"/>
                <a:gd name="T7" fmla="*/ 19 h 55"/>
                <a:gd name="T8" fmla="*/ 26 w 28"/>
                <a:gd name="T9" fmla="*/ 17 h 55"/>
                <a:gd name="T10" fmla="*/ 27 w 28"/>
                <a:gd name="T11" fmla="*/ 9 h 55"/>
                <a:gd name="T12" fmla="*/ 25 w 28"/>
                <a:gd name="T13" fmla="*/ 9 h 55"/>
                <a:gd name="T14" fmla="*/ 24 w 28"/>
                <a:gd name="T15" fmla="*/ 13 h 55"/>
                <a:gd name="T16" fmla="*/ 16 w 28"/>
                <a:gd name="T17" fmla="*/ 3 h 55"/>
                <a:gd name="T18" fmla="*/ 16 w 28"/>
                <a:gd name="T19" fmla="*/ 3 h 55"/>
                <a:gd name="T20" fmla="*/ 16 w 28"/>
                <a:gd name="T21" fmla="*/ 5 h 55"/>
                <a:gd name="T22" fmla="*/ 16 w 28"/>
                <a:gd name="T23" fmla="*/ 5 h 55"/>
                <a:gd name="T24" fmla="*/ 22 w 28"/>
                <a:gd name="T25" fmla="*/ 14 h 55"/>
                <a:gd name="T26" fmla="*/ 22 w 28"/>
                <a:gd name="T27" fmla="*/ 16 h 55"/>
                <a:gd name="T28" fmla="*/ 22 w 28"/>
                <a:gd name="T29" fmla="*/ 17 h 55"/>
                <a:gd name="T30" fmla="*/ 22 w 28"/>
                <a:gd name="T31" fmla="*/ 18 h 55"/>
                <a:gd name="T32" fmla="*/ 18 w 28"/>
                <a:gd name="T33" fmla="*/ 29 h 55"/>
                <a:gd name="T34" fmla="*/ 3 w 28"/>
                <a:gd name="T35" fmla="*/ 4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" h="55">
                  <a:moveTo>
                    <a:pt x="3" y="46"/>
                  </a:moveTo>
                  <a:cubicBezTo>
                    <a:pt x="1" y="45"/>
                    <a:pt x="0" y="47"/>
                    <a:pt x="1" y="48"/>
                  </a:cubicBezTo>
                  <a:cubicBezTo>
                    <a:pt x="13" y="55"/>
                    <a:pt x="18" y="37"/>
                    <a:pt x="21" y="29"/>
                  </a:cubicBezTo>
                  <a:cubicBezTo>
                    <a:pt x="23" y="26"/>
                    <a:pt x="23" y="23"/>
                    <a:pt x="24" y="19"/>
                  </a:cubicBezTo>
                  <a:cubicBezTo>
                    <a:pt x="25" y="19"/>
                    <a:pt x="26" y="19"/>
                    <a:pt x="26" y="17"/>
                  </a:cubicBezTo>
                  <a:cubicBezTo>
                    <a:pt x="26" y="14"/>
                    <a:pt x="28" y="12"/>
                    <a:pt x="27" y="9"/>
                  </a:cubicBezTo>
                  <a:cubicBezTo>
                    <a:pt x="26" y="8"/>
                    <a:pt x="25" y="8"/>
                    <a:pt x="25" y="9"/>
                  </a:cubicBezTo>
                  <a:cubicBezTo>
                    <a:pt x="25" y="10"/>
                    <a:pt x="24" y="11"/>
                    <a:pt x="24" y="13"/>
                  </a:cubicBezTo>
                  <a:cubicBezTo>
                    <a:pt x="23" y="8"/>
                    <a:pt x="21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4"/>
                    <a:pt x="16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0"/>
                    <a:pt x="22" y="14"/>
                    <a:pt x="22" y="14"/>
                  </a:cubicBezTo>
                  <a:cubicBezTo>
                    <a:pt x="22" y="15"/>
                    <a:pt x="22" y="15"/>
                    <a:pt x="22" y="16"/>
                  </a:cubicBezTo>
                  <a:cubicBezTo>
                    <a:pt x="22" y="16"/>
                    <a:pt x="22" y="16"/>
                    <a:pt x="22" y="17"/>
                  </a:cubicBezTo>
                  <a:cubicBezTo>
                    <a:pt x="22" y="17"/>
                    <a:pt x="22" y="17"/>
                    <a:pt x="22" y="18"/>
                  </a:cubicBezTo>
                  <a:cubicBezTo>
                    <a:pt x="22" y="22"/>
                    <a:pt x="20" y="25"/>
                    <a:pt x="18" y="29"/>
                  </a:cubicBezTo>
                  <a:cubicBezTo>
                    <a:pt x="16" y="34"/>
                    <a:pt x="10" y="50"/>
                    <a:pt x="3" y="4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87"/>
            <p:cNvSpPr/>
            <p:nvPr/>
          </p:nvSpPr>
          <p:spPr bwMode="auto">
            <a:xfrm>
              <a:off x="268287" y="1938337"/>
              <a:ext cx="608013" cy="349250"/>
            </a:xfrm>
            <a:custGeom>
              <a:avLst/>
              <a:gdLst>
                <a:gd name="T0" fmla="*/ 162 w 162"/>
                <a:gd name="T1" fmla="*/ 1 h 93"/>
                <a:gd name="T2" fmla="*/ 136 w 162"/>
                <a:gd name="T3" fmla="*/ 2 h 93"/>
                <a:gd name="T4" fmla="*/ 113 w 162"/>
                <a:gd name="T5" fmla="*/ 12 h 93"/>
                <a:gd name="T6" fmla="*/ 64 w 162"/>
                <a:gd name="T7" fmla="*/ 38 h 93"/>
                <a:gd name="T8" fmla="*/ 41 w 162"/>
                <a:gd name="T9" fmla="*/ 54 h 93"/>
                <a:gd name="T10" fmla="*/ 19 w 162"/>
                <a:gd name="T11" fmla="*/ 68 h 93"/>
                <a:gd name="T12" fmla="*/ 5 w 162"/>
                <a:gd name="T13" fmla="*/ 87 h 93"/>
                <a:gd name="T14" fmla="*/ 26 w 162"/>
                <a:gd name="T15" fmla="*/ 89 h 93"/>
                <a:gd name="T16" fmla="*/ 72 w 162"/>
                <a:gd name="T17" fmla="*/ 68 h 93"/>
                <a:gd name="T18" fmla="*/ 118 w 162"/>
                <a:gd name="T19" fmla="*/ 39 h 93"/>
                <a:gd name="T20" fmla="*/ 157 w 162"/>
                <a:gd name="T21" fmla="*/ 14 h 93"/>
                <a:gd name="T22" fmla="*/ 155 w 162"/>
                <a:gd name="T23" fmla="*/ 12 h 93"/>
                <a:gd name="T24" fmla="*/ 121 w 162"/>
                <a:gd name="T25" fmla="*/ 34 h 93"/>
                <a:gd name="T26" fmla="*/ 85 w 162"/>
                <a:gd name="T27" fmla="*/ 56 h 93"/>
                <a:gd name="T28" fmla="*/ 50 w 162"/>
                <a:gd name="T29" fmla="*/ 77 h 93"/>
                <a:gd name="T30" fmla="*/ 12 w 162"/>
                <a:gd name="T31" fmla="*/ 87 h 93"/>
                <a:gd name="T32" fmla="*/ 22 w 162"/>
                <a:gd name="T33" fmla="*/ 69 h 93"/>
                <a:gd name="T34" fmla="*/ 39 w 162"/>
                <a:gd name="T35" fmla="*/ 58 h 93"/>
                <a:gd name="T36" fmla="*/ 74 w 162"/>
                <a:gd name="T37" fmla="*/ 35 h 93"/>
                <a:gd name="T38" fmla="*/ 111 w 162"/>
                <a:gd name="T39" fmla="*/ 16 h 93"/>
                <a:gd name="T40" fmla="*/ 133 w 162"/>
                <a:gd name="T41" fmla="*/ 5 h 93"/>
                <a:gd name="T42" fmla="*/ 162 w 162"/>
                <a:gd name="T43" fmla="*/ 1 h 93"/>
                <a:gd name="T44" fmla="*/ 162 w 162"/>
                <a:gd name="T45" fmla="*/ 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2" h="93">
                  <a:moveTo>
                    <a:pt x="162" y="1"/>
                  </a:moveTo>
                  <a:cubicBezTo>
                    <a:pt x="153" y="0"/>
                    <a:pt x="145" y="0"/>
                    <a:pt x="136" y="2"/>
                  </a:cubicBezTo>
                  <a:cubicBezTo>
                    <a:pt x="128" y="4"/>
                    <a:pt x="121" y="9"/>
                    <a:pt x="113" y="12"/>
                  </a:cubicBezTo>
                  <a:cubicBezTo>
                    <a:pt x="97" y="21"/>
                    <a:pt x="80" y="28"/>
                    <a:pt x="64" y="38"/>
                  </a:cubicBezTo>
                  <a:cubicBezTo>
                    <a:pt x="56" y="43"/>
                    <a:pt x="49" y="49"/>
                    <a:pt x="41" y="54"/>
                  </a:cubicBezTo>
                  <a:cubicBezTo>
                    <a:pt x="34" y="59"/>
                    <a:pt x="26" y="63"/>
                    <a:pt x="19" y="68"/>
                  </a:cubicBezTo>
                  <a:cubicBezTo>
                    <a:pt x="15" y="71"/>
                    <a:pt x="0" y="80"/>
                    <a:pt x="5" y="87"/>
                  </a:cubicBezTo>
                  <a:cubicBezTo>
                    <a:pt x="9" y="93"/>
                    <a:pt x="21" y="90"/>
                    <a:pt x="26" y="89"/>
                  </a:cubicBezTo>
                  <a:cubicBezTo>
                    <a:pt x="43" y="86"/>
                    <a:pt x="58" y="76"/>
                    <a:pt x="72" y="68"/>
                  </a:cubicBezTo>
                  <a:cubicBezTo>
                    <a:pt x="88" y="59"/>
                    <a:pt x="102" y="47"/>
                    <a:pt x="118" y="39"/>
                  </a:cubicBezTo>
                  <a:cubicBezTo>
                    <a:pt x="131" y="32"/>
                    <a:pt x="148" y="25"/>
                    <a:pt x="157" y="14"/>
                  </a:cubicBezTo>
                  <a:cubicBezTo>
                    <a:pt x="158" y="13"/>
                    <a:pt x="156" y="11"/>
                    <a:pt x="155" y="12"/>
                  </a:cubicBezTo>
                  <a:cubicBezTo>
                    <a:pt x="146" y="21"/>
                    <a:pt x="132" y="28"/>
                    <a:pt x="121" y="34"/>
                  </a:cubicBezTo>
                  <a:cubicBezTo>
                    <a:pt x="108" y="41"/>
                    <a:pt x="97" y="48"/>
                    <a:pt x="85" y="56"/>
                  </a:cubicBezTo>
                  <a:cubicBezTo>
                    <a:pt x="74" y="64"/>
                    <a:pt x="62" y="70"/>
                    <a:pt x="50" y="77"/>
                  </a:cubicBezTo>
                  <a:cubicBezTo>
                    <a:pt x="40" y="82"/>
                    <a:pt x="23" y="92"/>
                    <a:pt x="12" y="87"/>
                  </a:cubicBezTo>
                  <a:cubicBezTo>
                    <a:pt x="0" y="83"/>
                    <a:pt x="17" y="72"/>
                    <a:pt x="22" y="69"/>
                  </a:cubicBezTo>
                  <a:cubicBezTo>
                    <a:pt x="28" y="65"/>
                    <a:pt x="34" y="62"/>
                    <a:pt x="39" y="58"/>
                  </a:cubicBezTo>
                  <a:cubicBezTo>
                    <a:pt x="51" y="51"/>
                    <a:pt x="62" y="42"/>
                    <a:pt x="74" y="35"/>
                  </a:cubicBezTo>
                  <a:cubicBezTo>
                    <a:pt x="87" y="28"/>
                    <a:pt x="99" y="22"/>
                    <a:pt x="111" y="16"/>
                  </a:cubicBezTo>
                  <a:cubicBezTo>
                    <a:pt x="118" y="12"/>
                    <a:pt x="126" y="8"/>
                    <a:pt x="133" y="5"/>
                  </a:cubicBezTo>
                  <a:cubicBezTo>
                    <a:pt x="143" y="1"/>
                    <a:pt x="152" y="2"/>
                    <a:pt x="162" y="1"/>
                  </a:cubicBezTo>
                  <a:cubicBezTo>
                    <a:pt x="162" y="1"/>
                    <a:pt x="162" y="1"/>
                    <a:pt x="162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88"/>
            <p:cNvSpPr/>
            <p:nvPr/>
          </p:nvSpPr>
          <p:spPr bwMode="auto">
            <a:xfrm>
              <a:off x="989012" y="1825625"/>
              <a:ext cx="296863" cy="139700"/>
            </a:xfrm>
            <a:custGeom>
              <a:avLst/>
              <a:gdLst>
                <a:gd name="T0" fmla="*/ 3 w 79"/>
                <a:gd name="T1" fmla="*/ 22 h 37"/>
                <a:gd name="T2" fmla="*/ 1 w 79"/>
                <a:gd name="T3" fmla="*/ 33 h 37"/>
                <a:gd name="T4" fmla="*/ 2 w 79"/>
                <a:gd name="T5" fmla="*/ 34 h 37"/>
                <a:gd name="T6" fmla="*/ 43 w 79"/>
                <a:gd name="T7" fmla="*/ 21 h 37"/>
                <a:gd name="T8" fmla="*/ 70 w 79"/>
                <a:gd name="T9" fmla="*/ 8 h 37"/>
                <a:gd name="T10" fmla="*/ 78 w 79"/>
                <a:gd name="T11" fmla="*/ 1 h 37"/>
                <a:gd name="T12" fmla="*/ 78 w 79"/>
                <a:gd name="T13" fmla="*/ 1 h 37"/>
                <a:gd name="T14" fmla="*/ 62 w 79"/>
                <a:gd name="T15" fmla="*/ 9 h 37"/>
                <a:gd name="T16" fmla="*/ 44 w 79"/>
                <a:gd name="T17" fmla="*/ 18 h 37"/>
                <a:gd name="T18" fmla="*/ 28 w 79"/>
                <a:gd name="T19" fmla="*/ 27 h 37"/>
                <a:gd name="T20" fmla="*/ 18 w 79"/>
                <a:gd name="T21" fmla="*/ 31 h 37"/>
                <a:gd name="T22" fmla="*/ 11 w 79"/>
                <a:gd name="T23" fmla="*/ 32 h 37"/>
                <a:gd name="T24" fmla="*/ 5 w 79"/>
                <a:gd name="T25" fmla="*/ 24 h 37"/>
                <a:gd name="T26" fmla="*/ 3 w 79"/>
                <a:gd name="T27" fmla="*/ 2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9" h="37">
                  <a:moveTo>
                    <a:pt x="3" y="22"/>
                  </a:moveTo>
                  <a:cubicBezTo>
                    <a:pt x="0" y="26"/>
                    <a:pt x="0" y="29"/>
                    <a:pt x="1" y="33"/>
                  </a:cubicBezTo>
                  <a:cubicBezTo>
                    <a:pt x="1" y="33"/>
                    <a:pt x="1" y="34"/>
                    <a:pt x="2" y="34"/>
                  </a:cubicBezTo>
                  <a:cubicBezTo>
                    <a:pt x="17" y="37"/>
                    <a:pt x="30" y="27"/>
                    <a:pt x="43" y="21"/>
                  </a:cubicBezTo>
                  <a:cubicBezTo>
                    <a:pt x="52" y="16"/>
                    <a:pt x="61" y="11"/>
                    <a:pt x="70" y="8"/>
                  </a:cubicBezTo>
                  <a:cubicBezTo>
                    <a:pt x="74" y="6"/>
                    <a:pt x="77" y="5"/>
                    <a:pt x="78" y="1"/>
                  </a:cubicBezTo>
                  <a:cubicBezTo>
                    <a:pt x="79" y="1"/>
                    <a:pt x="78" y="0"/>
                    <a:pt x="78" y="1"/>
                  </a:cubicBezTo>
                  <a:cubicBezTo>
                    <a:pt x="75" y="6"/>
                    <a:pt x="66" y="7"/>
                    <a:pt x="62" y="9"/>
                  </a:cubicBezTo>
                  <a:cubicBezTo>
                    <a:pt x="56" y="12"/>
                    <a:pt x="50" y="15"/>
                    <a:pt x="44" y="18"/>
                  </a:cubicBezTo>
                  <a:cubicBezTo>
                    <a:pt x="38" y="21"/>
                    <a:pt x="33" y="24"/>
                    <a:pt x="28" y="27"/>
                  </a:cubicBezTo>
                  <a:cubicBezTo>
                    <a:pt x="25" y="28"/>
                    <a:pt x="21" y="30"/>
                    <a:pt x="18" y="31"/>
                  </a:cubicBezTo>
                  <a:cubicBezTo>
                    <a:pt x="16" y="32"/>
                    <a:pt x="13" y="32"/>
                    <a:pt x="11" y="32"/>
                  </a:cubicBezTo>
                  <a:cubicBezTo>
                    <a:pt x="6" y="33"/>
                    <a:pt x="4" y="30"/>
                    <a:pt x="5" y="24"/>
                  </a:cubicBezTo>
                  <a:cubicBezTo>
                    <a:pt x="6" y="23"/>
                    <a:pt x="4" y="21"/>
                    <a:pt x="3" y="2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89"/>
            <p:cNvSpPr/>
            <p:nvPr/>
          </p:nvSpPr>
          <p:spPr bwMode="auto">
            <a:xfrm>
              <a:off x="1296987" y="1766887"/>
              <a:ext cx="41275" cy="41275"/>
            </a:xfrm>
            <a:custGeom>
              <a:avLst/>
              <a:gdLst>
                <a:gd name="T0" fmla="*/ 3 w 11"/>
                <a:gd name="T1" fmla="*/ 10 h 11"/>
                <a:gd name="T2" fmla="*/ 11 w 11"/>
                <a:gd name="T3" fmla="*/ 2 h 11"/>
                <a:gd name="T4" fmla="*/ 9 w 11"/>
                <a:gd name="T5" fmla="*/ 0 h 11"/>
                <a:gd name="T6" fmla="*/ 1 w 11"/>
                <a:gd name="T7" fmla="*/ 8 h 11"/>
                <a:gd name="T8" fmla="*/ 3 w 11"/>
                <a:gd name="T9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">
                  <a:moveTo>
                    <a:pt x="3" y="10"/>
                  </a:moveTo>
                  <a:cubicBezTo>
                    <a:pt x="5" y="7"/>
                    <a:pt x="8" y="4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7" y="3"/>
                    <a:pt x="4" y="6"/>
                    <a:pt x="1" y="8"/>
                  </a:cubicBezTo>
                  <a:cubicBezTo>
                    <a:pt x="0" y="9"/>
                    <a:pt x="2" y="11"/>
                    <a:pt x="3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90"/>
            <p:cNvSpPr/>
            <p:nvPr/>
          </p:nvSpPr>
          <p:spPr bwMode="auto">
            <a:xfrm>
              <a:off x="1784350" y="1612900"/>
              <a:ext cx="128588" cy="123825"/>
            </a:xfrm>
            <a:custGeom>
              <a:avLst/>
              <a:gdLst>
                <a:gd name="T0" fmla="*/ 8 w 34"/>
                <a:gd name="T1" fmla="*/ 12 h 33"/>
                <a:gd name="T2" fmla="*/ 13 w 34"/>
                <a:gd name="T3" fmla="*/ 9 h 33"/>
                <a:gd name="T4" fmla="*/ 11 w 34"/>
                <a:gd name="T5" fmla="*/ 7 h 33"/>
                <a:gd name="T6" fmla="*/ 1 w 34"/>
                <a:gd name="T7" fmla="*/ 15 h 33"/>
                <a:gd name="T8" fmla="*/ 0 w 34"/>
                <a:gd name="T9" fmla="*/ 25 h 33"/>
                <a:gd name="T10" fmla="*/ 15 w 34"/>
                <a:gd name="T11" fmla="*/ 30 h 33"/>
                <a:gd name="T12" fmla="*/ 28 w 34"/>
                <a:gd name="T13" fmla="*/ 20 h 33"/>
                <a:gd name="T14" fmla="*/ 32 w 34"/>
                <a:gd name="T15" fmla="*/ 11 h 33"/>
                <a:gd name="T16" fmla="*/ 26 w 34"/>
                <a:gd name="T17" fmla="*/ 2 h 33"/>
                <a:gd name="T18" fmla="*/ 26 w 34"/>
                <a:gd name="T19" fmla="*/ 2 h 33"/>
                <a:gd name="T20" fmla="*/ 27 w 34"/>
                <a:gd name="T21" fmla="*/ 15 h 33"/>
                <a:gd name="T22" fmla="*/ 22 w 34"/>
                <a:gd name="T23" fmla="*/ 20 h 33"/>
                <a:gd name="T24" fmla="*/ 14 w 34"/>
                <a:gd name="T25" fmla="*/ 27 h 33"/>
                <a:gd name="T26" fmla="*/ 6 w 34"/>
                <a:gd name="T27" fmla="*/ 29 h 33"/>
                <a:gd name="T28" fmla="*/ 3 w 34"/>
                <a:gd name="T29" fmla="*/ 20 h 33"/>
                <a:gd name="T30" fmla="*/ 8 w 34"/>
                <a:gd name="T31" fmla="*/ 1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" h="33">
                  <a:moveTo>
                    <a:pt x="8" y="12"/>
                  </a:moveTo>
                  <a:cubicBezTo>
                    <a:pt x="10" y="11"/>
                    <a:pt x="11" y="10"/>
                    <a:pt x="13" y="9"/>
                  </a:cubicBezTo>
                  <a:cubicBezTo>
                    <a:pt x="14" y="8"/>
                    <a:pt x="12" y="6"/>
                    <a:pt x="11" y="7"/>
                  </a:cubicBezTo>
                  <a:cubicBezTo>
                    <a:pt x="8" y="10"/>
                    <a:pt x="3" y="10"/>
                    <a:pt x="1" y="15"/>
                  </a:cubicBezTo>
                  <a:cubicBezTo>
                    <a:pt x="0" y="18"/>
                    <a:pt x="0" y="22"/>
                    <a:pt x="0" y="25"/>
                  </a:cubicBezTo>
                  <a:cubicBezTo>
                    <a:pt x="2" y="33"/>
                    <a:pt x="9" y="33"/>
                    <a:pt x="15" y="30"/>
                  </a:cubicBezTo>
                  <a:cubicBezTo>
                    <a:pt x="20" y="27"/>
                    <a:pt x="24" y="23"/>
                    <a:pt x="28" y="20"/>
                  </a:cubicBezTo>
                  <a:cubicBezTo>
                    <a:pt x="30" y="17"/>
                    <a:pt x="32" y="15"/>
                    <a:pt x="32" y="11"/>
                  </a:cubicBezTo>
                  <a:cubicBezTo>
                    <a:pt x="33" y="6"/>
                    <a:pt x="32" y="0"/>
                    <a:pt x="26" y="2"/>
                  </a:cubicBezTo>
                  <a:cubicBezTo>
                    <a:pt x="25" y="2"/>
                    <a:pt x="26" y="2"/>
                    <a:pt x="26" y="2"/>
                  </a:cubicBezTo>
                  <a:cubicBezTo>
                    <a:pt x="34" y="1"/>
                    <a:pt x="29" y="12"/>
                    <a:pt x="27" y="15"/>
                  </a:cubicBezTo>
                  <a:cubicBezTo>
                    <a:pt x="26" y="17"/>
                    <a:pt x="24" y="18"/>
                    <a:pt x="22" y="20"/>
                  </a:cubicBezTo>
                  <a:cubicBezTo>
                    <a:pt x="19" y="22"/>
                    <a:pt x="17" y="25"/>
                    <a:pt x="14" y="27"/>
                  </a:cubicBezTo>
                  <a:cubicBezTo>
                    <a:pt x="12" y="28"/>
                    <a:pt x="8" y="30"/>
                    <a:pt x="6" y="29"/>
                  </a:cubicBezTo>
                  <a:cubicBezTo>
                    <a:pt x="3" y="27"/>
                    <a:pt x="3" y="23"/>
                    <a:pt x="3" y="20"/>
                  </a:cubicBezTo>
                  <a:cubicBezTo>
                    <a:pt x="3" y="16"/>
                    <a:pt x="4" y="14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91"/>
            <p:cNvSpPr/>
            <p:nvPr/>
          </p:nvSpPr>
          <p:spPr bwMode="auto">
            <a:xfrm>
              <a:off x="2028825" y="1924050"/>
              <a:ext cx="415925" cy="698500"/>
            </a:xfrm>
            <a:custGeom>
              <a:avLst/>
              <a:gdLst>
                <a:gd name="T0" fmla="*/ 17 w 111"/>
                <a:gd name="T1" fmla="*/ 36 h 186"/>
                <a:gd name="T2" fmla="*/ 2 w 111"/>
                <a:gd name="T3" fmla="*/ 1 h 186"/>
                <a:gd name="T4" fmla="*/ 0 w 111"/>
                <a:gd name="T5" fmla="*/ 1 h 186"/>
                <a:gd name="T6" fmla="*/ 14 w 111"/>
                <a:gd name="T7" fmla="*/ 35 h 186"/>
                <a:gd name="T8" fmla="*/ 36 w 111"/>
                <a:gd name="T9" fmla="*/ 81 h 186"/>
                <a:gd name="T10" fmla="*/ 58 w 111"/>
                <a:gd name="T11" fmla="*/ 125 h 186"/>
                <a:gd name="T12" fmla="*/ 79 w 111"/>
                <a:gd name="T13" fmla="*/ 159 h 186"/>
                <a:gd name="T14" fmla="*/ 109 w 111"/>
                <a:gd name="T15" fmla="*/ 164 h 186"/>
                <a:gd name="T16" fmla="*/ 96 w 111"/>
                <a:gd name="T17" fmla="*/ 135 h 186"/>
                <a:gd name="T18" fmla="*/ 83 w 111"/>
                <a:gd name="T19" fmla="*/ 119 h 186"/>
                <a:gd name="T20" fmla="*/ 66 w 111"/>
                <a:gd name="T21" fmla="*/ 104 h 186"/>
                <a:gd name="T22" fmla="*/ 64 w 111"/>
                <a:gd name="T23" fmla="*/ 106 h 186"/>
                <a:gd name="T24" fmla="*/ 76 w 111"/>
                <a:gd name="T25" fmla="*/ 116 h 186"/>
                <a:gd name="T26" fmla="*/ 87 w 111"/>
                <a:gd name="T27" fmla="*/ 130 h 186"/>
                <a:gd name="T28" fmla="*/ 97 w 111"/>
                <a:gd name="T29" fmla="*/ 146 h 186"/>
                <a:gd name="T30" fmla="*/ 105 w 111"/>
                <a:gd name="T31" fmla="*/ 159 h 186"/>
                <a:gd name="T32" fmla="*/ 106 w 111"/>
                <a:gd name="T33" fmla="*/ 165 h 186"/>
                <a:gd name="T34" fmla="*/ 96 w 111"/>
                <a:gd name="T35" fmla="*/ 168 h 186"/>
                <a:gd name="T36" fmla="*/ 85 w 111"/>
                <a:gd name="T37" fmla="*/ 160 h 186"/>
                <a:gd name="T38" fmla="*/ 65 w 111"/>
                <a:gd name="T39" fmla="*/ 132 h 186"/>
                <a:gd name="T40" fmla="*/ 33 w 111"/>
                <a:gd name="T41" fmla="*/ 68 h 186"/>
                <a:gd name="T42" fmla="*/ 17 w 111"/>
                <a:gd name="T43" fmla="*/ 3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1" h="186">
                  <a:moveTo>
                    <a:pt x="17" y="36"/>
                  </a:moveTo>
                  <a:cubicBezTo>
                    <a:pt x="11" y="24"/>
                    <a:pt x="3" y="14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ubicBezTo>
                    <a:pt x="1" y="14"/>
                    <a:pt x="9" y="24"/>
                    <a:pt x="14" y="35"/>
                  </a:cubicBezTo>
                  <a:cubicBezTo>
                    <a:pt x="21" y="50"/>
                    <a:pt x="30" y="65"/>
                    <a:pt x="36" y="81"/>
                  </a:cubicBezTo>
                  <a:cubicBezTo>
                    <a:pt x="42" y="97"/>
                    <a:pt x="50" y="111"/>
                    <a:pt x="58" y="125"/>
                  </a:cubicBezTo>
                  <a:cubicBezTo>
                    <a:pt x="64" y="137"/>
                    <a:pt x="70" y="149"/>
                    <a:pt x="79" y="159"/>
                  </a:cubicBezTo>
                  <a:cubicBezTo>
                    <a:pt x="85" y="165"/>
                    <a:pt x="111" y="186"/>
                    <a:pt x="109" y="164"/>
                  </a:cubicBezTo>
                  <a:cubicBezTo>
                    <a:pt x="108" y="154"/>
                    <a:pt x="101" y="144"/>
                    <a:pt x="96" y="135"/>
                  </a:cubicBezTo>
                  <a:cubicBezTo>
                    <a:pt x="92" y="129"/>
                    <a:pt x="88" y="124"/>
                    <a:pt x="83" y="119"/>
                  </a:cubicBezTo>
                  <a:cubicBezTo>
                    <a:pt x="78" y="113"/>
                    <a:pt x="72" y="110"/>
                    <a:pt x="66" y="104"/>
                  </a:cubicBezTo>
                  <a:cubicBezTo>
                    <a:pt x="65" y="103"/>
                    <a:pt x="63" y="105"/>
                    <a:pt x="64" y="106"/>
                  </a:cubicBezTo>
                  <a:cubicBezTo>
                    <a:pt x="68" y="110"/>
                    <a:pt x="72" y="113"/>
                    <a:pt x="76" y="116"/>
                  </a:cubicBezTo>
                  <a:cubicBezTo>
                    <a:pt x="80" y="121"/>
                    <a:pt x="84" y="125"/>
                    <a:pt x="87" y="130"/>
                  </a:cubicBezTo>
                  <a:cubicBezTo>
                    <a:pt x="91" y="135"/>
                    <a:pt x="94" y="140"/>
                    <a:pt x="97" y="146"/>
                  </a:cubicBezTo>
                  <a:cubicBezTo>
                    <a:pt x="100" y="150"/>
                    <a:pt x="103" y="154"/>
                    <a:pt x="105" y="159"/>
                  </a:cubicBezTo>
                  <a:cubicBezTo>
                    <a:pt x="105" y="161"/>
                    <a:pt x="106" y="163"/>
                    <a:pt x="106" y="165"/>
                  </a:cubicBezTo>
                  <a:cubicBezTo>
                    <a:pt x="106" y="169"/>
                    <a:pt x="99" y="170"/>
                    <a:pt x="96" y="168"/>
                  </a:cubicBezTo>
                  <a:cubicBezTo>
                    <a:pt x="92" y="167"/>
                    <a:pt x="88" y="163"/>
                    <a:pt x="85" y="160"/>
                  </a:cubicBezTo>
                  <a:cubicBezTo>
                    <a:pt x="77" y="152"/>
                    <a:pt x="71" y="142"/>
                    <a:pt x="65" y="132"/>
                  </a:cubicBezTo>
                  <a:cubicBezTo>
                    <a:pt x="54" y="111"/>
                    <a:pt x="43" y="90"/>
                    <a:pt x="33" y="68"/>
                  </a:cubicBezTo>
                  <a:cubicBezTo>
                    <a:pt x="28" y="57"/>
                    <a:pt x="22" y="47"/>
                    <a:pt x="17" y="3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92"/>
            <p:cNvSpPr/>
            <p:nvPr/>
          </p:nvSpPr>
          <p:spPr bwMode="auto">
            <a:xfrm>
              <a:off x="2268537" y="2347912"/>
              <a:ext cx="26988" cy="41275"/>
            </a:xfrm>
            <a:custGeom>
              <a:avLst/>
              <a:gdLst>
                <a:gd name="T0" fmla="*/ 2 w 7"/>
                <a:gd name="T1" fmla="*/ 7 h 11"/>
                <a:gd name="T2" fmla="*/ 0 w 7"/>
                <a:gd name="T3" fmla="*/ 10 h 11"/>
                <a:gd name="T4" fmla="*/ 2 w 7"/>
                <a:gd name="T5" fmla="*/ 10 h 11"/>
                <a:gd name="T6" fmla="*/ 6 w 7"/>
                <a:gd name="T7" fmla="*/ 6 h 11"/>
                <a:gd name="T8" fmla="*/ 4 w 7"/>
                <a:gd name="T9" fmla="*/ 1 h 11"/>
                <a:gd name="T10" fmla="*/ 2 w 7"/>
                <a:gd name="T11" fmla="*/ 3 h 11"/>
                <a:gd name="T12" fmla="*/ 3 w 7"/>
                <a:gd name="T13" fmla="*/ 5 h 11"/>
                <a:gd name="T14" fmla="*/ 2 w 7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1">
                  <a:moveTo>
                    <a:pt x="2" y="7"/>
                  </a:move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0"/>
                  </a:cubicBezTo>
                  <a:cubicBezTo>
                    <a:pt x="3" y="8"/>
                    <a:pt x="5" y="8"/>
                    <a:pt x="6" y="6"/>
                  </a:cubicBezTo>
                  <a:cubicBezTo>
                    <a:pt x="7" y="4"/>
                    <a:pt x="5" y="2"/>
                    <a:pt x="4" y="1"/>
                  </a:cubicBezTo>
                  <a:cubicBezTo>
                    <a:pt x="2" y="0"/>
                    <a:pt x="1" y="2"/>
                    <a:pt x="2" y="3"/>
                  </a:cubicBezTo>
                  <a:cubicBezTo>
                    <a:pt x="3" y="4"/>
                    <a:pt x="4" y="4"/>
                    <a:pt x="3" y="5"/>
                  </a:cubicBezTo>
                  <a:cubicBezTo>
                    <a:pt x="3" y="6"/>
                    <a:pt x="2" y="6"/>
                    <a:pt x="2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93"/>
            <p:cNvSpPr/>
            <p:nvPr/>
          </p:nvSpPr>
          <p:spPr bwMode="auto">
            <a:xfrm>
              <a:off x="3803650" y="4637087"/>
              <a:ext cx="219075" cy="153988"/>
            </a:xfrm>
            <a:custGeom>
              <a:avLst/>
              <a:gdLst>
                <a:gd name="T0" fmla="*/ 10 w 58"/>
                <a:gd name="T1" fmla="*/ 39 h 41"/>
                <a:gd name="T2" fmla="*/ 42 w 58"/>
                <a:gd name="T3" fmla="*/ 26 h 41"/>
                <a:gd name="T4" fmla="*/ 57 w 58"/>
                <a:gd name="T5" fmla="*/ 4 h 41"/>
                <a:gd name="T6" fmla="*/ 55 w 58"/>
                <a:gd name="T7" fmla="*/ 4 h 41"/>
                <a:gd name="T8" fmla="*/ 26 w 58"/>
                <a:gd name="T9" fmla="*/ 32 h 41"/>
                <a:gd name="T10" fmla="*/ 5 w 58"/>
                <a:gd name="T11" fmla="*/ 23 h 41"/>
                <a:gd name="T12" fmla="*/ 26 w 58"/>
                <a:gd name="T13" fmla="*/ 3 h 41"/>
                <a:gd name="T14" fmla="*/ 26 w 58"/>
                <a:gd name="T15" fmla="*/ 1 h 41"/>
                <a:gd name="T16" fmla="*/ 3 w 58"/>
                <a:gd name="T17" fmla="*/ 19 h 41"/>
                <a:gd name="T18" fmla="*/ 2 w 58"/>
                <a:gd name="T19" fmla="*/ 33 h 41"/>
                <a:gd name="T20" fmla="*/ 10 w 58"/>
                <a:gd name="T21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41">
                  <a:moveTo>
                    <a:pt x="10" y="39"/>
                  </a:moveTo>
                  <a:cubicBezTo>
                    <a:pt x="22" y="41"/>
                    <a:pt x="33" y="32"/>
                    <a:pt x="42" y="26"/>
                  </a:cubicBezTo>
                  <a:cubicBezTo>
                    <a:pt x="51" y="21"/>
                    <a:pt x="58" y="15"/>
                    <a:pt x="57" y="4"/>
                  </a:cubicBezTo>
                  <a:cubicBezTo>
                    <a:pt x="57" y="3"/>
                    <a:pt x="55" y="3"/>
                    <a:pt x="55" y="4"/>
                  </a:cubicBezTo>
                  <a:cubicBezTo>
                    <a:pt x="52" y="18"/>
                    <a:pt x="38" y="26"/>
                    <a:pt x="26" y="32"/>
                  </a:cubicBezTo>
                  <a:cubicBezTo>
                    <a:pt x="16" y="37"/>
                    <a:pt x="1" y="38"/>
                    <a:pt x="5" y="23"/>
                  </a:cubicBezTo>
                  <a:cubicBezTo>
                    <a:pt x="8" y="13"/>
                    <a:pt x="17" y="6"/>
                    <a:pt x="26" y="3"/>
                  </a:cubicBezTo>
                  <a:cubicBezTo>
                    <a:pt x="28" y="3"/>
                    <a:pt x="27" y="0"/>
                    <a:pt x="26" y="1"/>
                  </a:cubicBezTo>
                  <a:cubicBezTo>
                    <a:pt x="16" y="3"/>
                    <a:pt x="7" y="10"/>
                    <a:pt x="3" y="19"/>
                  </a:cubicBezTo>
                  <a:cubicBezTo>
                    <a:pt x="1" y="24"/>
                    <a:pt x="0" y="28"/>
                    <a:pt x="2" y="33"/>
                  </a:cubicBezTo>
                  <a:cubicBezTo>
                    <a:pt x="4" y="38"/>
                    <a:pt x="5" y="38"/>
                    <a:pt x="10" y="3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94"/>
            <p:cNvSpPr/>
            <p:nvPr/>
          </p:nvSpPr>
          <p:spPr bwMode="auto">
            <a:xfrm>
              <a:off x="4033837" y="4548187"/>
              <a:ext cx="165100" cy="165100"/>
            </a:xfrm>
            <a:custGeom>
              <a:avLst/>
              <a:gdLst>
                <a:gd name="T0" fmla="*/ 38 w 44"/>
                <a:gd name="T1" fmla="*/ 21 h 44"/>
                <a:gd name="T2" fmla="*/ 39 w 44"/>
                <a:gd name="T3" fmla="*/ 7 h 44"/>
                <a:gd name="T4" fmla="*/ 19 w 44"/>
                <a:gd name="T5" fmla="*/ 10 h 44"/>
                <a:gd name="T6" fmla="*/ 19 w 44"/>
                <a:gd name="T7" fmla="*/ 10 h 44"/>
                <a:gd name="T8" fmla="*/ 28 w 44"/>
                <a:gd name="T9" fmla="*/ 6 h 44"/>
                <a:gd name="T10" fmla="*/ 37 w 44"/>
                <a:gd name="T11" fmla="*/ 17 h 44"/>
                <a:gd name="T12" fmla="*/ 35 w 44"/>
                <a:gd name="T13" fmla="*/ 20 h 44"/>
                <a:gd name="T14" fmla="*/ 31 w 44"/>
                <a:gd name="T15" fmla="*/ 24 h 44"/>
                <a:gd name="T16" fmla="*/ 1 w 44"/>
                <a:gd name="T17" fmla="*/ 28 h 44"/>
                <a:gd name="T18" fmla="*/ 1 w 44"/>
                <a:gd name="T19" fmla="*/ 28 h 44"/>
                <a:gd name="T20" fmla="*/ 38 w 44"/>
                <a:gd name="T21" fmla="*/ 2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44">
                  <a:moveTo>
                    <a:pt x="38" y="21"/>
                  </a:moveTo>
                  <a:cubicBezTo>
                    <a:pt x="42" y="16"/>
                    <a:pt x="44" y="12"/>
                    <a:pt x="39" y="7"/>
                  </a:cubicBezTo>
                  <a:cubicBezTo>
                    <a:pt x="32" y="0"/>
                    <a:pt x="26" y="8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9"/>
                    <a:pt x="25" y="7"/>
                    <a:pt x="28" y="6"/>
                  </a:cubicBezTo>
                  <a:cubicBezTo>
                    <a:pt x="38" y="9"/>
                    <a:pt x="41" y="12"/>
                    <a:pt x="37" y="17"/>
                  </a:cubicBezTo>
                  <a:cubicBezTo>
                    <a:pt x="37" y="18"/>
                    <a:pt x="36" y="19"/>
                    <a:pt x="35" y="20"/>
                  </a:cubicBezTo>
                  <a:cubicBezTo>
                    <a:pt x="34" y="21"/>
                    <a:pt x="32" y="22"/>
                    <a:pt x="31" y="24"/>
                  </a:cubicBezTo>
                  <a:cubicBezTo>
                    <a:pt x="22" y="32"/>
                    <a:pt x="12" y="36"/>
                    <a:pt x="1" y="28"/>
                  </a:cubicBezTo>
                  <a:cubicBezTo>
                    <a:pt x="1" y="27"/>
                    <a:pt x="0" y="28"/>
                    <a:pt x="1" y="28"/>
                  </a:cubicBezTo>
                  <a:cubicBezTo>
                    <a:pt x="10" y="44"/>
                    <a:pt x="29" y="31"/>
                    <a:pt x="38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95"/>
            <p:cNvSpPr/>
            <p:nvPr/>
          </p:nvSpPr>
          <p:spPr bwMode="auto">
            <a:xfrm>
              <a:off x="1778000" y="5327650"/>
              <a:ext cx="407988" cy="219075"/>
            </a:xfrm>
            <a:custGeom>
              <a:avLst/>
              <a:gdLst>
                <a:gd name="T0" fmla="*/ 14 w 109"/>
                <a:gd name="T1" fmla="*/ 56 h 58"/>
                <a:gd name="T2" fmla="*/ 30 w 109"/>
                <a:gd name="T3" fmla="*/ 52 h 58"/>
                <a:gd name="T4" fmla="*/ 55 w 109"/>
                <a:gd name="T5" fmla="*/ 38 h 58"/>
                <a:gd name="T6" fmla="*/ 87 w 109"/>
                <a:gd name="T7" fmla="*/ 20 h 58"/>
                <a:gd name="T8" fmla="*/ 108 w 109"/>
                <a:gd name="T9" fmla="*/ 2 h 58"/>
                <a:gd name="T10" fmla="*/ 107 w 109"/>
                <a:gd name="T11" fmla="*/ 1 h 58"/>
                <a:gd name="T12" fmla="*/ 106 w 109"/>
                <a:gd name="T13" fmla="*/ 1 h 58"/>
                <a:gd name="T14" fmla="*/ 106 w 109"/>
                <a:gd name="T15" fmla="*/ 3 h 58"/>
                <a:gd name="T16" fmla="*/ 97 w 109"/>
                <a:gd name="T17" fmla="*/ 10 h 58"/>
                <a:gd name="T18" fmla="*/ 85 w 109"/>
                <a:gd name="T19" fmla="*/ 17 h 58"/>
                <a:gd name="T20" fmla="*/ 64 w 109"/>
                <a:gd name="T21" fmla="*/ 30 h 58"/>
                <a:gd name="T22" fmla="*/ 44 w 109"/>
                <a:gd name="T23" fmla="*/ 41 h 58"/>
                <a:gd name="T24" fmla="*/ 26 w 109"/>
                <a:gd name="T25" fmla="*/ 51 h 58"/>
                <a:gd name="T26" fmla="*/ 15 w 109"/>
                <a:gd name="T27" fmla="*/ 47 h 58"/>
                <a:gd name="T28" fmla="*/ 25 w 109"/>
                <a:gd name="T29" fmla="*/ 41 h 58"/>
                <a:gd name="T30" fmla="*/ 45 w 109"/>
                <a:gd name="T31" fmla="*/ 30 h 58"/>
                <a:gd name="T32" fmla="*/ 65 w 109"/>
                <a:gd name="T33" fmla="*/ 22 h 58"/>
                <a:gd name="T34" fmla="*/ 87 w 109"/>
                <a:gd name="T35" fmla="*/ 15 h 58"/>
                <a:gd name="T36" fmla="*/ 85 w 109"/>
                <a:gd name="T37" fmla="*/ 13 h 58"/>
                <a:gd name="T38" fmla="*/ 69 w 109"/>
                <a:gd name="T39" fmla="*/ 18 h 58"/>
                <a:gd name="T40" fmla="*/ 55 w 109"/>
                <a:gd name="T41" fmla="*/ 24 h 58"/>
                <a:gd name="T42" fmla="*/ 39 w 109"/>
                <a:gd name="T43" fmla="*/ 29 h 58"/>
                <a:gd name="T44" fmla="*/ 26 w 109"/>
                <a:gd name="T45" fmla="*/ 38 h 58"/>
                <a:gd name="T46" fmla="*/ 14 w 109"/>
                <a:gd name="T47" fmla="*/ 5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9" h="58">
                  <a:moveTo>
                    <a:pt x="14" y="56"/>
                  </a:moveTo>
                  <a:cubicBezTo>
                    <a:pt x="19" y="58"/>
                    <a:pt x="26" y="55"/>
                    <a:pt x="30" y="52"/>
                  </a:cubicBezTo>
                  <a:cubicBezTo>
                    <a:pt x="39" y="48"/>
                    <a:pt x="47" y="43"/>
                    <a:pt x="55" y="38"/>
                  </a:cubicBezTo>
                  <a:cubicBezTo>
                    <a:pt x="66" y="33"/>
                    <a:pt x="76" y="26"/>
                    <a:pt x="87" y="20"/>
                  </a:cubicBezTo>
                  <a:cubicBezTo>
                    <a:pt x="95" y="15"/>
                    <a:pt x="103" y="11"/>
                    <a:pt x="108" y="2"/>
                  </a:cubicBezTo>
                  <a:cubicBezTo>
                    <a:pt x="109" y="2"/>
                    <a:pt x="108" y="0"/>
                    <a:pt x="107" y="1"/>
                  </a:cubicBezTo>
                  <a:cubicBezTo>
                    <a:pt x="107" y="1"/>
                    <a:pt x="106" y="1"/>
                    <a:pt x="106" y="1"/>
                  </a:cubicBezTo>
                  <a:cubicBezTo>
                    <a:pt x="105" y="1"/>
                    <a:pt x="105" y="3"/>
                    <a:pt x="106" y="3"/>
                  </a:cubicBezTo>
                  <a:cubicBezTo>
                    <a:pt x="104" y="2"/>
                    <a:pt x="98" y="9"/>
                    <a:pt x="97" y="10"/>
                  </a:cubicBezTo>
                  <a:cubicBezTo>
                    <a:pt x="93" y="13"/>
                    <a:pt x="89" y="15"/>
                    <a:pt x="85" y="17"/>
                  </a:cubicBezTo>
                  <a:cubicBezTo>
                    <a:pt x="78" y="22"/>
                    <a:pt x="71" y="26"/>
                    <a:pt x="64" y="30"/>
                  </a:cubicBezTo>
                  <a:cubicBezTo>
                    <a:pt x="57" y="34"/>
                    <a:pt x="50" y="37"/>
                    <a:pt x="44" y="41"/>
                  </a:cubicBezTo>
                  <a:cubicBezTo>
                    <a:pt x="38" y="44"/>
                    <a:pt x="33" y="48"/>
                    <a:pt x="26" y="51"/>
                  </a:cubicBezTo>
                  <a:cubicBezTo>
                    <a:pt x="24" y="52"/>
                    <a:pt x="13" y="57"/>
                    <a:pt x="15" y="47"/>
                  </a:cubicBezTo>
                  <a:cubicBezTo>
                    <a:pt x="16" y="44"/>
                    <a:pt x="23" y="42"/>
                    <a:pt x="25" y="41"/>
                  </a:cubicBezTo>
                  <a:cubicBezTo>
                    <a:pt x="32" y="38"/>
                    <a:pt x="38" y="33"/>
                    <a:pt x="45" y="30"/>
                  </a:cubicBezTo>
                  <a:cubicBezTo>
                    <a:pt x="52" y="28"/>
                    <a:pt x="58" y="25"/>
                    <a:pt x="65" y="22"/>
                  </a:cubicBezTo>
                  <a:cubicBezTo>
                    <a:pt x="72" y="19"/>
                    <a:pt x="80" y="19"/>
                    <a:pt x="87" y="15"/>
                  </a:cubicBezTo>
                  <a:cubicBezTo>
                    <a:pt x="88" y="14"/>
                    <a:pt x="87" y="12"/>
                    <a:pt x="85" y="13"/>
                  </a:cubicBezTo>
                  <a:cubicBezTo>
                    <a:pt x="80" y="16"/>
                    <a:pt x="74" y="16"/>
                    <a:pt x="69" y="18"/>
                  </a:cubicBezTo>
                  <a:cubicBezTo>
                    <a:pt x="64" y="20"/>
                    <a:pt x="60" y="22"/>
                    <a:pt x="55" y="24"/>
                  </a:cubicBezTo>
                  <a:cubicBezTo>
                    <a:pt x="50" y="27"/>
                    <a:pt x="44" y="27"/>
                    <a:pt x="39" y="29"/>
                  </a:cubicBezTo>
                  <a:cubicBezTo>
                    <a:pt x="34" y="31"/>
                    <a:pt x="31" y="35"/>
                    <a:pt x="26" y="38"/>
                  </a:cubicBezTo>
                  <a:cubicBezTo>
                    <a:pt x="23" y="40"/>
                    <a:pt x="0" y="51"/>
                    <a:pt x="14" y="5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96"/>
            <p:cNvSpPr/>
            <p:nvPr/>
          </p:nvSpPr>
          <p:spPr bwMode="auto">
            <a:xfrm>
              <a:off x="2224087" y="5497512"/>
              <a:ext cx="30163" cy="36513"/>
            </a:xfrm>
            <a:custGeom>
              <a:avLst/>
              <a:gdLst>
                <a:gd name="T0" fmla="*/ 1 w 8"/>
                <a:gd name="T1" fmla="*/ 10 h 10"/>
                <a:gd name="T2" fmla="*/ 7 w 8"/>
                <a:gd name="T3" fmla="*/ 1 h 10"/>
                <a:gd name="T4" fmla="*/ 7 w 8"/>
                <a:gd name="T5" fmla="*/ 1 h 10"/>
                <a:gd name="T6" fmla="*/ 1 w 8"/>
                <a:gd name="T7" fmla="*/ 8 h 10"/>
                <a:gd name="T8" fmla="*/ 1 w 8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0">
                  <a:moveTo>
                    <a:pt x="1" y="10"/>
                  </a:moveTo>
                  <a:cubicBezTo>
                    <a:pt x="5" y="9"/>
                    <a:pt x="8" y="5"/>
                    <a:pt x="7" y="1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6" y="4"/>
                    <a:pt x="4" y="7"/>
                    <a:pt x="1" y="8"/>
                  </a:cubicBezTo>
                  <a:cubicBezTo>
                    <a:pt x="0" y="8"/>
                    <a:pt x="0" y="10"/>
                    <a:pt x="1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97"/>
            <p:cNvSpPr/>
            <p:nvPr/>
          </p:nvSpPr>
          <p:spPr bwMode="auto">
            <a:xfrm>
              <a:off x="2320925" y="5426075"/>
              <a:ext cx="52388" cy="19050"/>
            </a:xfrm>
            <a:custGeom>
              <a:avLst/>
              <a:gdLst>
                <a:gd name="T0" fmla="*/ 1 w 14"/>
                <a:gd name="T1" fmla="*/ 5 h 5"/>
                <a:gd name="T2" fmla="*/ 9 w 14"/>
                <a:gd name="T3" fmla="*/ 2 h 5"/>
                <a:gd name="T4" fmla="*/ 10 w 14"/>
                <a:gd name="T5" fmla="*/ 3 h 5"/>
                <a:gd name="T6" fmla="*/ 12 w 14"/>
                <a:gd name="T7" fmla="*/ 1 h 5"/>
                <a:gd name="T8" fmla="*/ 10 w 14"/>
                <a:gd name="T9" fmla="*/ 0 h 5"/>
                <a:gd name="T10" fmla="*/ 7 w 14"/>
                <a:gd name="T11" fmla="*/ 0 h 5"/>
                <a:gd name="T12" fmla="*/ 1 w 14"/>
                <a:gd name="T13" fmla="*/ 3 h 5"/>
                <a:gd name="T14" fmla="*/ 1 w 14"/>
                <a:gd name="T1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5">
                  <a:moveTo>
                    <a:pt x="1" y="5"/>
                  </a:moveTo>
                  <a:cubicBezTo>
                    <a:pt x="4" y="5"/>
                    <a:pt x="7" y="3"/>
                    <a:pt x="9" y="2"/>
                  </a:cubicBezTo>
                  <a:cubicBezTo>
                    <a:pt x="10" y="2"/>
                    <a:pt x="10" y="3"/>
                    <a:pt x="10" y="3"/>
                  </a:cubicBezTo>
                  <a:cubicBezTo>
                    <a:pt x="11" y="5"/>
                    <a:pt x="14" y="3"/>
                    <a:pt x="12" y="1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5" y="1"/>
                    <a:pt x="3" y="3"/>
                    <a:pt x="1" y="3"/>
                  </a:cubicBezTo>
                  <a:cubicBezTo>
                    <a:pt x="0" y="4"/>
                    <a:pt x="0" y="4"/>
                    <a:pt x="1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98"/>
            <p:cNvSpPr/>
            <p:nvPr/>
          </p:nvSpPr>
          <p:spPr bwMode="auto">
            <a:xfrm>
              <a:off x="2171700" y="5753100"/>
              <a:ext cx="104775" cy="66675"/>
            </a:xfrm>
            <a:custGeom>
              <a:avLst/>
              <a:gdLst>
                <a:gd name="T0" fmla="*/ 3 w 28"/>
                <a:gd name="T1" fmla="*/ 17 h 18"/>
                <a:gd name="T2" fmla="*/ 19 w 28"/>
                <a:gd name="T3" fmla="*/ 13 h 18"/>
                <a:gd name="T4" fmla="*/ 28 w 28"/>
                <a:gd name="T5" fmla="*/ 1 h 18"/>
                <a:gd name="T6" fmla="*/ 26 w 28"/>
                <a:gd name="T7" fmla="*/ 1 h 18"/>
                <a:gd name="T8" fmla="*/ 17 w 28"/>
                <a:gd name="T9" fmla="*/ 10 h 18"/>
                <a:gd name="T10" fmla="*/ 3 w 28"/>
                <a:gd name="T11" fmla="*/ 13 h 18"/>
                <a:gd name="T12" fmla="*/ 3 w 28"/>
                <a:gd name="T1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8">
                  <a:moveTo>
                    <a:pt x="3" y="17"/>
                  </a:moveTo>
                  <a:cubicBezTo>
                    <a:pt x="9" y="18"/>
                    <a:pt x="14" y="16"/>
                    <a:pt x="19" y="13"/>
                  </a:cubicBezTo>
                  <a:cubicBezTo>
                    <a:pt x="23" y="10"/>
                    <a:pt x="28" y="6"/>
                    <a:pt x="28" y="1"/>
                  </a:cubicBezTo>
                  <a:cubicBezTo>
                    <a:pt x="28" y="0"/>
                    <a:pt x="27" y="0"/>
                    <a:pt x="26" y="1"/>
                  </a:cubicBezTo>
                  <a:cubicBezTo>
                    <a:pt x="25" y="5"/>
                    <a:pt x="20" y="8"/>
                    <a:pt x="17" y="10"/>
                  </a:cubicBezTo>
                  <a:cubicBezTo>
                    <a:pt x="13" y="13"/>
                    <a:pt x="9" y="15"/>
                    <a:pt x="3" y="13"/>
                  </a:cubicBezTo>
                  <a:cubicBezTo>
                    <a:pt x="1" y="13"/>
                    <a:pt x="0" y="16"/>
                    <a:pt x="3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99"/>
            <p:cNvSpPr/>
            <p:nvPr/>
          </p:nvSpPr>
          <p:spPr bwMode="auto">
            <a:xfrm>
              <a:off x="2238375" y="5575300"/>
              <a:ext cx="79375" cy="30163"/>
            </a:xfrm>
            <a:custGeom>
              <a:avLst/>
              <a:gdLst>
                <a:gd name="T0" fmla="*/ 1 w 21"/>
                <a:gd name="T1" fmla="*/ 6 h 8"/>
                <a:gd name="T2" fmla="*/ 18 w 21"/>
                <a:gd name="T3" fmla="*/ 7 h 8"/>
                <a:gd name="T4" fmla="*/ 20 w 21"/>
                <a:gd name="T5" fmla="*/ 5 h 8"/>
                <a:gd name="T6" fmla="*/ 1 w 21"/>
                <a:gd name="T7" fmla="*/ 6 h 8"/>
                <a:gd name="T8" fmla="*/ 1 w 21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8">
                  <a:moveTo>
                    <a:pt x="1" y="6"/>
                  </a:moveTo>
                  <a:cubicBezTo>
                    <a:pt x="6" y="7"/>
                    <a:pt x="13" y="3"/>
                    <a:pt x="18" y="7"/>
                  </a:cubicBezTo>
                  <a:cubicBezTo>
                    <a:pt x="19" y="8"/>
                    <a:pt x="21" y="6"/>
                    <a:pt x="20" y="5"/>
                  </a:cubicBezTo>
                  <a:cubicBezTo>
                    <a:pt x="15" y="0"/>
                    <a:pt x="7" y="5"/>
                    <a:pt x="1" y="6"/>
                  </a:cubicBezTo>
                  <a:cubicBezTo>
                    <a:pt x="0" y="6"/>
                    <a:pt x="0" y="6"/>
                    <a:pt x="1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00"/>
            <p:cNvSpPr/>
            <p:nvPr/>
          </p:nvSpPr>
          <p:spPr bwMode="auto">
            <a:xfrm>
              <a:off x="4884737" y="5399087"/>
              <a:ext cx="301625" cy="117475"/>
            </a:xfrm>
            <a:custGeom>
              <a:avLst/>
              <a:gdLst>
                <a:gd name="T0" fmla="*/ 77 w 80"/>
                <a:gd name="T1" fmla="*/ 0 h 31"/>
                <a:gd name="T2" fmla="*/ 4 w 80"/>
                <a:gd name="T3" fmla="*/ 20 h 31"/>
                <a:gd name="T4" fmla="*/ 36 w 80"/>
                <a:gd name="T5" fmla="*/ 26 h 31"/>
                <a:gd name="T6" fmla="*/ 58 w 80"/>
                <a:gd name="T7" fmla="*/ 19 h 31"/>
                <a:gd name="T8" fmla="*/ 76 w 80"/>
                <a:gd name="T9" fmla="*/ 11 h 31"/>
                <a:gd name="T10" fmla="*/ 76 w 80"/>
                <a:gd name="T11" fmla="*/ 10 h 31"/>
                <a:gd name="T12" fmla="*/ 60 w 80"/>
                <a:gd name="T13" fmla="*/ 15 h 31"/>
                <a:gd name="T14" fmla="*/ 44 w 80"/>
                <a:gd name="T15" fmla="*/ 20 h 31"/>
                <a:gd name="T16" fmla="*/ 25 w 80"/>
                <a:gd name="T17" fmla="*/ 23 h 31"/>
                <a:gd name="T18" fmla="*/ 10 w 80"/>
                <a:gd name="T19" fmla="*/ 20 h 31"/>
                <a:gd name="T20" fmla="*/ 17 w 80"/>
                <a:gd name="T21" fmla="*/ 15 h 31"/>
                <a:gd name="T22" fmla="*/ 50 w 80"/>
                <a:gd name="T23" fmla="*/ 8 h 31"/>
                <a:gd name="T24" fmla="*/ 79 w 80"/>
                <a:gd name="T25" fmla="*/ 2 h 31"/>
                <a:gd name="T26" fmla="*/ 77 w 80"/>
                <a:gd name="T2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0" h="31">
                  <a:moveTo>
                    <a:pt x="77" y="0"/>
                  </a:moveTo>
                  <a:cubicBezTo>
                    <a:pt x="69" y="5"/>
                    <a:pt x="0" y="7"/>
                    <a:pt x="4" y="20"/>
                  </a:cubicBezTo>
                  <a:cubicBezTo>
                    <a:pt x="8" y="31"/>
                    <a:pt x="29" y="27"/>
                    <a:pt x="36" y="26"/>
                  </a:cubicBezTo>
                  <a:cubicBezTo>
                    <a:pt x="44" y="24"/>
                    <a:pt x="51" y="22"/>
                    <a:pt x="58" y="19"/>
                  </a:cubicBezTo>
                  <a:cubicBezTo>
                    <a:pt x="64" y="16"/>
                    <a:pt x="72" y="16"/>
                    <a:pt x="76" y="11"/>
                  </a:cubicBezTo>
                  <a:cubicBezTo>
                    <a:pt x="77" y="11"/>
                    <a:pt x="76" y="10"/>
                    <a:pt x="76" y="10"/>
                  </a:cubicBezTo>
                  <a:cubicBezTo>
                    <a:pt x="72" y="13"/>
                    <a:pt x="64" y="13"/>
                    <a:pt x="60" y="15"/>
                  </a:cubicBezTo>
                  <a:cubicBezTo>
                    <a:pt x="55" y="16"/>
                    <a:pt x="50" y="18"/>
                    <a:pt x="44" y="20"/>
                  </a:cubicBezTo>
                  <a:cubicBezTo>
                    <a:pt x="38" y="21"/>
                    <a:pt x="31" y="23"/>
                    <a:pt x="25" y="23"/>
                  </a:cubicBezTo>
                  <a:cubicBezTo>
                    <a:pt x="22" y="23"/>
                    <a:pt x="11" y="23"/>
                    <a:pt x="10" y="20"/>
                  </a:cubicBezTo>
                  <a:cubicBezTo>
                    <a:pt x="9" y="17"/>
                    <a:pt x="15" y="15"/>
                    <a:pt x="17" y="15"/>
                  </a:cubicBezTo>
                  <a:cubicBezTo>
                    <a:pt x="28" y="13"/>
                    <a:pt x="39" y="10"/>
                    <a:pt x="50" y="8"/>
                  </a:cubicBezTo>
                  <a:cubicBezTo>
                    <a:pt x="59" y="6"/>
                    <a:pt x="70" y="7"/>
                    <a:pt x="79" y="2"/>
                  </a:cubicBezTo>
                  <a:cubicBezTo>
                    <a:pt x="80" y="1"/>
                    <a:pt x="79" y="0"/>
                    <a:pt x="7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01"/>
            <p:cNvSpPr/>
            <p:nvPr/>
          </p:nvSpPr>
          <p:spPr bwMode="auto">
            <a:xfrm>
              <a:off x="5260975" y="5429250"/>
              <a:ext cx="33338" cy="19050"/>
            </a:xfrm>
            <a:custGeom>
              <a:avLst/>
              <a:gdLst>
                <a:gd name="T0" fmla="*/ 8 w 9"/>
                <a:gd name="T1" fmla="*/ 0 h 5"/>
                <a:gd name="T2" fmla="*/ 2 w 9"/>
                <a:gd name="T3" fmla="*/ 1 h 5"/>
                <a:gd name="T4" fmla="*/ 2 w 9"/>
                <a:gd name="T5" fmla="*/ 4 h 5"/>
                <a:gd name="T6" fmla="*/ 9 w 9"/>
                <a:gd name="T7" fmla="*/ 1 h 5"/>
                <a:gd name="T8" fmla="*/ 8 w 9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0"/>
                  </a:moveTo>
                  <a:cubicBezTo>
                    <a:pt x="6" y="1"/>
                    <a:pt x="4" y="2"/>
                    <a:pt x="2" y="1"/>
                  </a:cubicBezTo>
                  <a:cubicBezTo>
                    <a:pt x="0" y="1"/>
                    <a:pt x="0" y="4"/>
                    <a:pt x="2" y="4"/>
                  </a:cubicBezTo>
                  <a:cubicBezTo>
                    <a:pt x="5" y="5"/>
                    <a:pt x="7" y="4"/>
                    <a:pt x="9" y="1"/>
                  </a:cubicBezTo>
                  <a:cubicBezTo>
                    <a:pt x="9" y="1"/>
                    <a:pt x="8" y="0"/>
                    <a:pt x="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02"/>
            <p:cNvSpPr/>
            <p:nvPr/>
          </p:nvSpPr>
          <p:spPr bwMode="auto">
            <a:xfrm>
              <a:off x="2835275" y="6226175"/>
              <a:ext cx="665163" cy="300038"/>
            </a:xfrm>
            <a:custGeom>
              <a:avLst/>
              <a:gdLst>
                <a:gd name="T0" fmla="*/ 154 w 177"/>
                <a:gd name="T1" fmla="*/ 1 h 80"/>
                <a:gd name="T2" fmla="*/ 154 w 177"/>
                <a:gd name="T3" fmla="*/ 1 h 80"/>
                <a:gd name="T4" fmla="*/ 168 w 177"/>
                <a:gd name="T5" fmla="*/ 10 h 80"/>
                <a:gd name="T6" fmla="*/ 152 w 177"/>
                <a:gd name="T7" fmla="*/ 15 h 80"/>
                <a:gd name="T8" fmla="*/ 111 w 177"/>
                <a:gd name="T9" fmla="*/ 32 h 80"/>
                <a:gd name="T10" fmla="*/ 36 w 177"/>
                <a:gd name="T11" fmla="*/ 67 h 80"/>
                <a:gd name="T12" fmla="*/ 22 w 177"/>
                <a:gd name="T13" fmla="*/ 72 h 80"/>
                <a:gd name="T14" fmla="*/ 16 w 177"/>
                <a:gd name="T15" fmla="*/ 73 h 80"/>
                <a:gd name="T16" fmla="*/ 21 w 177"/>
                <a:gd name="T17" fmla="*/ 66 h 80"/>
                <a:gd name="T18" fmla="*/ 58 w 177"/>
                <a:gd name="T19" fmla="*/ 44 h 80"/>
                <a:gd name="T20" fmla="*/ 99 w 177"/>
                <a:gd name="T21" fmla="*/ 22 h 80"/>
                <a:gd name="T22" fmla="*/ 116 w 177"/>
                <a:gd name="T23" fmla="*/ 13 h 80"/>
                <a:gd name="T24" fmla="*/ 135 w 177"/>
                <a:gd name="T25" fmla="*/ 6 h 80"/>
                <a:gd name="T26" fmla="*/ 133 w 177"/>
                <a:gd name="T27" fmla="*/ 4 h 80"/>
                <a:gd name="T28" fmla="*/ 116 w 177"/>
                <a:gd name="T29" fmla="*/ 10 h 80"/>
                <a:gd name="T30" fmla="*/ 90 w 177"/>
                <a:gd name="T31" fmla="*/ 22 h 80"/>
                <a:gd name="T32" fmla="*/ 53 w 177"/>
                <a:gd name="T33" fmla="*/ 42 h 80"/>
                <a:gd name="T34" fmla="*/ 11 w 177"/>
                <a:gd name="T35" fmla="*/ 76 h 80"/>
                <a:gd name="T36" fmla="*/ 29 w 177"/>
                <a:gd name="T37" fmla="*/ 74 h 80"/>
                <a:gd name="T38" fmla="*/ 51 w 177"/>
                <a:gd name="T39" fmla="*/ 64 h 80"/>
                <a:gd name="T40" fmla="*/ 99 w 177"/>
                <a:gd name="T41" fmla="*/ 41 h 80"/>
                <a:gd name="T42" fmla="*/ 146 w 177"/>
                <a:gd name="T43" fmla="*/ 22 h 80"/>
                <a:gd name="T44" fmla="*/ 169 w 177"/>
                <a:gd name="T45" fmla="*/ 12 h 80"/>
                <a:gd name="T46" fmla="*/ 175 w 177"/>
                <a:gd name="T47" fmla="*/ 7 h 80"/>
                <a:gd name="T48" fmla="*/ 154 w 177"/>
                <a:gd name="T49" fmla="*/ 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7" h="80">
                  <a:moveTo>
                    <a:pt x="154" y="1"/>
                  </a:moveTo>
                  <a:cubicBezTo>
                    <a:pt x="153" y="1"/>
                    <a:pt x="153" y="1"/>
                    <a:pt x="154" y="1"/>
                  </a:cubicBezTo>
                  <a:cubicBezTo>
                    <a:pt x="158" y="1"/>
                    <a:pt x="177" y="2"/>
                    <a:pt x="168" y="10"/>
                  </a:cubicBezTo>
                  <a:cubicBezTo>
                    <a:pt x="164" y="13"/>
                    <a:pt x="157" y="14"/>
                    <a:pt x="152" y="15"/>
                  </a:cubicBezTo>
                  <a:cubicBezTo>
                    <a:pt x="138" y="21"/>
                    <a:pt x="125" y="26"/>
                    <a:pt x="111" y="32"/>
                  </a:cubicBezTo>
                  <a:cubicBezTo>
                    <a:pt x="86" y="43"/>
                    <a:pt x="61" y="56"/>
                    <a:pt x="36" y="67"/>
                  </a:cubicBezTo>
                  <a:cubicBezTo>
                    <a:pt x="31" y="69"/>
                    <a:pt x="27" y="71"/>
                    <a:pt x="22" y="72"/>
                  </a:cubicBezTo>
                  <a:cubicBezTo>
                    <a:pt x="21" y="72"/>
                    <a:pt x="17" y="74"/>
                    <a:pt x="16" y="73"/>
                  </a:cubicBezTo>
                  <a:cubicBezTo>
                    <a:pt x="12" y="71"/>
                    <a:pt x="19" y="67"/>
                    <a:pt x="21" y="66"/>
                  </a:cubicBezTo>
                  <a:cubicBezTo>
                    <a:pt x="33" y="58"/>
                    <a:pt x="45" y="50"/>
                    <a:pt x="58" y="44"/>
                  </a:cubicBezTo>
                  <a:cubicBezTo>
                    <a:pt x="72" y="36"/>
                    <a:pt x="85" y="28"/>
                    <a:pt x="99" y="22"/>
                  </a:cubicBezTo>
                  <a:cubicBezTo>
                    <a:pt x="105" y="20"/>
                    <a:pt x="110" y="16"/>
                    <a:pt x="116" y="13"/>
                  </a:cubicBezTo>
                  <a:cubicBezTo>
                    <a:pt x="122" y="10"/>
                    <a:pt x="129" y="10"/>
                    <a:pt x="135" y="6"/>
                  </a:cubicBezTo>
                  <a:cubicBezTo>
                    <a:pt x="136" y="5"/>
                    <a:pt x="135" y="3"/>
                    <a:pt x="133" y="4"/>
                  </a:cubicBezTo>
                  <a:cubicBezTo>
                    <a:pt x="128" y="7"/>
                    <a:pt x="122" y="7"/>
                    <a:pt x="116" y="10"/>
                  </a:cubicBezTo>
                  <a:cubicBezTo>
                    <a:pt x="107" y="13"/>
                    <a:pt x="99" y="18"/>
                    <a:pt x="90" y="22"/>
                  </a:cubicBezTo>
                  <a:cubicBezTo>
                    <a:pt x="77" y="27"/>
                    <a:pt x="66" y="35"/>
                    <a:pt x="53" y="42"/>
                  </a:cubicBezTo>
                  <a:cubicBezTo>
                    <a:pt x="48" y="44"/>
                    <a:pt x="0" y="67"/>
                    <a:pt x="11" y="76"/>
                  </a:cubicBezTo>
                  <a:cubicBezTo>
                    <a:pt x="16" y="80"/>
                    <a:pt x="25" y="76"/>
                    <a:pt x="29" y="74"/>
                  </a:cubicBezTo>
                  <a:cubicBezTo>
                    <a:pt x="37" y="71"/>
                    <a:pt x="44" y="67"/>
                    <a:pt x="51" y="64"/>
                  </a:cubicBezTo>
                  <a:cubicBezTo>
                    <a:pt x="67" y="56"/>
                    <a:pt x="83" y="49"/>
                    <a:pt x="99" y="41"/>
                  </a:cubicBezTo>
                  <a:cubicBezTo>
                    <a:pt x="115" y="34"/>
                    <a:pt x="130" y="28"/>
                    <a:pt x="146" y="22"/>
                  </a:cubicBezTo>
                  <a:cubicBezTo>
                    <a:pt x="153" y="18"/>
                    <a:pt x="161" y="16"/>
                    <a:pt x="169" y="12"/>
                  </a:cubicBezTo>
                  <a:cubicBezTo>
                    <a:pt x="171" y="11"/>
                    <a:pt x="175" y="10"/>
                    <a:pt x="175" y="7"/>
                  </a:cubicBezTo>
                  <a:cubicBezTo>
                    <a:pt x="175" y="0"/>
                    <a:pt x="158" y="0"/>
                    <a:pt x="154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3"/>
            <p:cNvSpPr/>
            <p:nvPr/>
          </p:nvSpPr>
          <p:spPr bwMode="auto">
            <a:xfrm>
              <a:off x="2667000" y="6570663"/>
              <a:ext cx="38100" cy="38100"/>
            </a:xfrm>
            <a:custGeom>
              <a:avLst/>
              <a:gdLst>
                <a:gd name="T0" fmla="*/ 3 w 10"/>
                <a:gd name="T1" fmla="*/ 3 h 10"/>
                <a:gd name="T2" fmla="*/ 0 w 10"/>
                <a:gd name="T3" fmla="*/ 9 h 10"/>
                <a:gd name="T4" fmla="*/ 2 w 10"/>
                <a:gd name="T5" fmla="*/ 10 h 10"/>
                <a:gd name="T6" fmla="*/ 6 w 10"/>
                <a:gd name="T7" fmla="*/ 7 h 10"/>
                <a:gd name="T8" fmla="*/ 5 w 10"/>
                <a:gd name="T9" fmla="*/ 6 h 10"/>
                <a:gd name="T10" fmla="*/ 6 w 10"/>
                <a:gd name="T11" fmla="*/ 5 h 10"/>
                <a:gd name="T12" fmla="*/ 9 w 10"/>
                <a:gd name="T13" fmla="*/ 1 h 10"/>
                <a:gd name="T14" fmla="*/ 9 w 10"/>
                <a:gd name="T15" fmla="*/ 0 h 10"/>
                <a:gd name="T16" fmla="*/ 3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3" y="3"/>
                  </a:moveTo>
                  <a:cubicBezTo>
                    <a:pt x="2" y="5"/>
                    <a:pt x="0" y="7"/>
                    <a:pt x="0" y="9"/>
                  </a:cubicBezTo>
                  <a:cubicBezTo>
                    <a:pt x="0" y="10"/>
                    <a:pt x="1" y="10"/>
                    <a:pt x="2" y="10"/>
                  </a:cubicBezTo>
                  <a:cubicBezTo>
                    <a:pt x="4" y="10"/>
                    <a:pt x="5" y="9"/>
                    <a:pt x="6" y="7"/>
                  </a:cubicBezTo>
                  <a:cubicBezTo>
                    <a:pt x="6" y="7"/>
                    <a:pt x="5" y="6"/>
                    <a:pt x="5" y="6"/>
                  </a:cubicBezTo>
                  <a:cubicBezTo>
                    <a:pt x="5" y="6"/>
                    <a:pt x="5" y="5"/>
                    <a:pt x="6" y="5"/>
                  </a:cubicBezTo>
                  <a:cubicBezTo>
                    <a:pt x="7" y="4"/>
                    <a:pt x="8" y="3"/>
                    <a:pt x="9" y="1"/>
                  </a:cubicBezTo>
                  <a:cubicBezTo>
                    <a:pt x="10" y="1"/>
                    <a:pt x="9" y="1"/>
                    <a:pt x="9" y="0"/>
                  </a:cubicBezTo>
                  <a:cubicBezTo>
                    <a:pt x="7" y="0"/>
                    <a:pt x="5" y="2"/>
                    <a:pt x="3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04"/>
            <p:cNvSpPr/>
            <p:nvPr/>
          </p:nvSpPr>
          <p:spPr bwMode="auto">
            <a:xfrm>
              <a:off x="1979612" y="7700963"/>
              <a:ext cx="885825" cy="449263"/>
            </a:xfrm>
            <a:custGeom>
              <a:avLst/>
              <a:gdLst>
                <a:gd name="T0" fmla="*/ 2 w 236"/>
                <a:gd name="T1" fmla="*/ 115 h 120"/>
                <a:gd name="T2" fmla="*/ 28 w 236"/>
                <a:gd name="T3" fmla="*/ 119 h 120"/>
                <a:gd name="T4" fmla="*/ 63 w 236"/>
                <a:gd name="T5" fmla="*/ 114 h 120"/>
                <a:gd name="T6" fmla="*/ 125 w 236"/>
                <a:gd name="T7" fmla="*/ 91 h 120"/>
                <a:gd name="T8" fmla="*/ 154 w 236"/>
                <a:gd name="T9" fmla="*/ 74 h 120"/>
                <a:gd name="T10" fmla="*/ 185 w 236"/>
                <a:gd name="T11" fmla="*/ 58 h 120"/>
                <a:gd name="T12" fmla="*/ 213 w 236"/>
                <a:gd name="T13" fmla="*/ 37 h 120"/>
                <a:gd name="T14" fmla="*/ 235 w 236"/>
                <a:gd name="T15" fmla="*/ 21 h 120"/>
                <a:gd name="T16" fmla="*/ 234 w 236"/>
                <a:gd name="T17" fmla="*/ 19 h 120"/>
                <a:gd name="T18" fmla="*/ 216 w 236"/>
                <a:gd name="T19" fmla="*/ 20 h 120"/>
                <a:gd name="T20" fmla="*/ 198 w 236"/>
                <a:gd name="T21" fmla="*/ 27 h 120"/>
                <a:gd name="T22" fmla="*/ 198 w 236"/>
                <a:gd name="T23" fmla="*/ 29 h 120"/>
                <a:gd name="T24" fmla="*/ 213 w 236"/>
                <a:gd name="T25" fmla="*/ 24 h 120"/>
                <a:gd name="T26" fmla="*/ 230 w 236"/>
                <a:gd name="T27" fmla="*/ 22 h 120"/>
                <a:gd name="T28" fmla="*/ 213 w 236"/>
                <a:gd name="T29" fmla="*/ 33 h 120"/>
                <a:gd name="T30" fmla="*/ 191 w 236"/>
                <a:gd name="T31" fmla="*/ 50 h 120"/>
                <a:gd name="T32" fmla="*/ 141 w 236"/>
                <a:gd name="T33" fmla="*/ 78 h 120"/>
                <a:gd name="T34" fmla="*/ 88 w 236"/>
                <a:gd name="T35" fmla="*/ 103 h 120"/>
                <a:gd name="T36" fmla="*/ 31 w 236"/>
                <a:gd name="T37" fmla="*/ 115 h 120"/>
                <a:gd name="T38" fmla="*/ 15 w 236"/>
                <a:gd name="T39" fmla="*/ 115 h 120"/>
                <a:gd name="T40" fmla="*/ 8 w 236"/>
                <a:gd name="T41" fmla="*/ 105 h 120"/>
                <a:gd name="T42" fmla="*/ 33 w 236"/>
                <a:gd name="T43" fmla="*/ 86 h 120"/>
                <a:gd name="T44" fmla="*/ 86 w 236"/>
                <a:gd name="T45" fmla="*/ 54 h 120"/>
                <a:gd name="T46" fmla="*/ 109 w 236"/>
                <a:gd name="T47" fmla="*/ 38 h 120"/>
                <a:gd name="T48" fmla="*/ 134 w 236"/>
                <a:gd name="T49" fmla="*/ 24 h 120"/>
                <a:gd name="T50" fmla="*/ 182 w 236"/>
                <a:gd name="T51" fmla="*/ 3 h 120"/>
                <a:gd name="T52" fmla="*/ 182 w 236"/>
                <a:gd name="T53" fmla="*/ 1 h 120"/>
                <a:gd name="T54" fmla="*/ 142 w 236"/>
                <a:gd name="T55" fmla="*/ 17 h 120"/>
                <a:gd name="T56" fmla="*/ 115 w 236"/>
                <a:gd name="T57" fmla="*/ 31 h 120"/>
                <a:gd name="T58" fmla="*/ 89 w 236"/>
                <a:gd name="T59" fmla="*/ 49 h 120"/>
                <a:gd name="T60" fmla="*/ 33 w 236"/>
                <a:gd name="T61" fmla="*/ 82 h 120"/>
                <a:gd name="T62" fmla="*/ 0 w 236"/>
                <a:gd name="T63" fmla="*/ 114 h 120"/>
                <a:gd name="T64" fmla="*/ 2 w 236"/>
                <a:gd name="T65" fmla="*/ 115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6" h="120">
                  <a:moveTo>
                    <a:pt x="2" y="115"/>
                  </a:moveTo>
                  <a:cubicBezTo>
                    <a:pt x="11" y="118"/>
                    <a:pt x="19" y="120"/>
                    <a:pt x="28" y="119"/>
                  </a:cubicBezTo>
                  <a:cubicBezTo>
                    <a:pt x="40" y="118"/>
                    <a:pt x="52" y="117"/>
                    <a:pt x="63" y="114"/>
                  </a:cubicBezTo>
                  <a:cubicBezTo>
                    <a:pt x="84" y="109"/>
                    <a:pt x="105" y="100"/>
                    <a:pt x="125" y="91"/>
                  </a:cubicBezTo>
                  <a:cubicBezTo>
                    <a:pt x="135" y="86"/>
                    <a:pt x="145" y="80"/>
                    <a:pt x="154" y="74"/>
                  </a:cubicBezTo>
                  <a:cubicBezTo>
                    <a:pt x="165" y="68"/>
                    <a:pt x="175" y="64"/>
                    <a:pt x="185" y="58"/>
                  </a:cubicBezTo>
                  <a:cubicBezTo>
                    <a:pt x="195" y="52"/>
                    <a:pt x="204" y="44"/>
                    <a:pt x="213" y="37"/>
                  </a:cubicBezTo>
                  <a:cubicBezTo>
                    <a:pt x="220" y="32"/>
                    <a:pt x="230" y="28"/>
                    <a:pt x="235" y="21"/>
                  </a:cubicBezTo>
                  <a:cubicBezTo>
                    <a:pt x="236" y="20"/>
                    <a:pt x="235" y="18"/>
                    <a:pt x="234" y="19"/>
                  </a:cubicBezTo>
                  <a:cubicBezTo>
                    <a:pt x="228" y="19"/>
                    <a:pt x="222" y="19"/>
                    <a:pt x="216" y="20"/>
                  </a:cubicBezTo>
                  <a:cubicBezTo>
                    <a:pt x="210" y="22"/>
                    <a:pt x="205" y="26"/>
                    <a:pt x="198" y="27"/>
                  </a:cubicBezTo>
                  <a:cubicBezTo>
                    <a:pt x="197" y="27"/>
                    <a:pt x="197" y="29"/>
                    <a:pt x="198" y="29"/>
                  </a:cubicBezTo>
                  <a:cubicBezTo>
                    <a:pt x="203" y="28"/>
                    <a:pt x="208" y="26"/>
                    <a:pt x="213" y="24"/>
                  </a:cubicBezTo>
                  <a:cubicBezTo>
                    <a:pt x="219" y="22"/>
                    <a:pt x="224" y="22"/>
                    <a:pt x="230" y="22"/>
                  </a:cubicBezTo>
                  <a:cubicBezTo>
                    <a:pt x="225" y="26"/>
                    <a:pt x="218" y="30"/>
                    <a:pt x="213" y="33"/>
                  </a:cubicBezTo>
                  <a:cubicBezTo>
                    <a:pt x="205" y="39"/>
                    <a:pt x="198" y="45"/>
                    <a:pt x="191" y="50"/>
                  </a:cubicBezTo>
                  <a:cubicBezTo>
                    <a:pt x="175" y="61"/>
                    <a:pt x="157" y="68"/>
                    <a:pt x="141" y="78"/>
                  </a:cubicBezTo>
                  <a:cubicBezTo>
                    <a:pt x="124" y="88"/>
                    <a:pt x="107" y="96"/>
                    <a:pt x="88" y="103"/>
                  </a:cubicBezTo>
                  <a:cubicBezTo>
                    <a:pt x="69" y="110"/>
                    <a:pt x="51" y="113"/>
                    <a:pt x="31" y="115"/>
                  </a:cubicBezTo>
                  <a:cubicBezTo>
                    <a:pt x="25" y="116"/>
                    <a:pt x="21" y="117"/>
                    <a:pt x="15" y="115"/>
                  </a:cubicBezTo>
                  <a:cubicBezTo>
                    <a:pt x="9" y="114"/>
                    <a:pt x="2" y="114"/>
                    <a:pt x="8" y="105"/>
                  </a:cubicBezTo>
                  <a:cubicBezTo>
                    <a:pt x="13" y="97"/>
                    <a:pt x="25" y="91"/>
                    <a:pt x="33" y="86"/>
                  </a:cubicBezTo>
                  <a:cubicBezTo>
                    <a:pt x="50" y="75"/>
                    <a:pt x="69" y="65"/>
                    <a:pt x="86" y="54"/>
                  </a:cubicBezTo>
                  <a:cubicBezTo>
                    <a:pt x="94" y="49"/>
                    <a:pt x="101" y="43"/>
                    <a:pt x="109" y="38"/>
                  </a:cubicBezTo>
                  <a:cubicBezTo>
                    <a:pt x="117" y="33"/>
                    <a:pt x="126" y="29"/>
                    <a:pt x="134" y="24"/>
                  </a:cubicBezTo>
                  <a:cubicBezTo>
                    <a:pt x="149" y="17"/>
                    <a:pt x="165" y="2"/>
                    <a:pt x="182" y="3"/>
                  </a:cubicBezTo>
                  <a:cubicBezTo>
                    <a:pt x="184" y="3"/>
                    <a:pt x="184" y="1"/>
                    <a:pt x="182" y="1"/>
                  </a:cubicBezTo>
                  <a:cubicBezTo>
                    <a:pt x="167" y="0"/>
                    <a:pt x="154" y="10"/>
                    <a:pt x="142" y="17"/>
                  </a:cubicBezTo>
                  <a:cubicBezTo>
                    <a:pt x="133" y="22"/>
                    <a:pt x="124" y="26"/>
                    <a:pt x="115" y="31"/>
                  </a:cubicBezTo>
                  <a:cubicBezTo>
                    <a:pt x="106" y="36"/>
                    <a:pt x="98" y="43"/>
                    <a:pt x="89" y="49"/>
                  </a:cubicBezTo>
                  <a:cubicBezTo>
                    <a:pt x="71" y="61"/>
                    <a:pt x="51" y="71"/>
                    <a:pt x="33" y="82"/>
                  </a:cubicBezTo>
                  <a:cubicBezTo>
                    <a:pt x="22" y="89"/>
                    <a:pt x="1" y="99"/>
                    <a:pt x="0" y="114"/>
                  </a:cubicBezTo>
                  <a:cubicBezTo>
                    <a:pt x="0" y="115"/>
                    <a:pt x="1" y="115"/>
                    <a:pt x="2" y="1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05"/>
            <p:cNvSpPr/>
            <p:nvPr/>
          </p:nvSpPr>
          <p:spPr bwMode="auto">
            <a:xfrm>
              <a:off x="2914650" y="7577138"/>
              <a:ext cx="225425" cy="160338"/>
            </a:xfrm>
            <a:custGeom>
              <a:avLst/>
              <a:gdLst>
                <a:gd name="T0" fmla="*/ 22 w 60"/>
                <a:gd name="T1" fmla="*/ 42 h 43"/>
                <a:gd name="T2" fmla="*/ 43 w 60"/>
                <a:gd name="T3" fmla="*/ 36 h 43"/>
                <a:gd name="T4" fmla="*/ 60 w 60"/>
                <a:gd name="T5" fmla="*/ 26 h 43"/>
                <a:gd name="T6" fmla="*/ 58 w 60"/>
                <a:gd name="T7" fmla="*/ 24 h 43"/>
                <a:gd name="T8" fmla="*/ 30 w 60"/>
                <a:gd name="T9" fmla="*/ 37 h 43"/>
                <a:gd name="T10" fmla="*/ 22 w 60"/>
                <a:gd name="T11" fmla="*/ 37 h 43"/>
                <a:gd name="T12" fmla="*/ 23 w 60"/>
                <a:gd name="T13" fmla="*/ 26 h 43"/>
                <a:gd name="T14" fmla="*/ 44 w 60"/>
                <a:gd name="T15" fmla="*/ 4 h 43"/>
                <a:gd name="T16" fmla="*/ 42 w 60"/>
                <a:gd name="T17" fmla="*/ 2 h 43"/>
                <a:gd name="T18" fmla="*/ 22 w 60"/>
                <a:gd name="T19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43">
                  <a:moveTo>
                    <a:pt x="22" y="42"/>
                  </a:moveTo>
                  <a:cubicBezTo>
                    <a:pt x="29" y="43"/>
                    <a:pt x="36" y="39"/>
                    <a:pt x="43" y="36"/>
                  </a:cubicBezTo>
                  <a:cubicBezTo>
                    <a:pt x="48" y="34"/>
                    <a:pt x="55" y="30"/>
                    <a:pt x="60" y="26"/>
                  </a:cubicBezTo>
                  <a:cubicBezTo>
                    <a:pt x="60" y="25"/>
                    <a:pt x="59" y="24"/>
                    <a:pt x="58" y="24"/>
                  </a:cubicBezTo>
                  <a:cubicBezTo>
                    <a:pt x="51" y="31"/>
                    <a:pt x="39" y="35"/>
                    <a:pt x="30" y="37"/>
                  </a:cubicBezTo>
                  <a:cubicBezTo>
                    <a:pt x="28" y="37"/>
                    <a:pt x="24" y="39"/>
                    <a:pt x="22" y="37"/>
                  </a:cubicBezTo>
                  <a:cubicBezTo>
                    <a:pt x="17" y="35"/>
                    <a:pt x="21" y="29"/>
                    <a:pt x="23" y="26"/>
                  </a:cubicBezTo>
                  <a:cubicBezTo>
                    <a:pt x="29" y="18"/>
                    <a:pt x="37" y="11"/>
                    <a:pt x="44" y="4"/>
                  </a:cubicBezTo>
                  <a:cubicBezTo>
                    <a:pt x="46" y="3"/>
                    <a:pt x="43" y="0"/>
                    <a:pt x="42" y="2"/>
                  </a:cubicBezTo>
                  <a:cubicBezTo>
                    <a:pt x="38" y="5"/>
                    <a:pt x="0" y="38"/>
                    <a:pt x="22" y="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06"/>
            <p:cNvSpPr/>
            <p:nvPr/>
          </p:nvSpPr>
          <p:spPr bwMode="auto">
            <a:xfrm>
              <a:off x="3398837" y="7464425"/>
              <a:ext cx="71438" cy="71438"/>
            </a:xfrm>
            <a:custGeom>
              <a:avLst/>
              <a:gdLst>
                <a:gd name="T0" fmla="*/ 6 w 19"/>
                <a:gd name="T1" fmla="*/ 17 h 19"/>
                <a:gd name="T2" fmla="*/ 19 w 19"/>
                <a:gd name="T3" fmla="*/ 1 h 19"/>
                <a:gd name="T4" fmla="*/ 18 w 19"/>
                <a:gd name="T5" fmla="*/ 0 h 19"/>
                <a:gd name="T6" fmla="*/ 2 w 19"/>
                <a:gd name="T7" fmla="*/ 13 h 19"/>
                <a:gd name="T8" fmla="*/ 6 w 19"/>
                <a:gd name="T9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6" y="17"/>
                  </a:moveTo>
                  <a:cubicBezTo>
                    <a:pt x="10" y="12"/>
                    <a:pt x="16" y="7"/>
                    <a:pt x="19" y="1"/>
                  </a:cubicBezTo>
                  <a:cubicBezTo>
                    <a:pt x="19" y="1"/>
                    <a:pt x="18" y="0"/>
                    <a:pt x="18" y="0"/>
                  </a:cubicBezTo>
                  <a:cubicBezTo>
                    <a:pt x="12" y="3"/>
                    <a:pt x="7" y="9"/>
                    <a:pt x="2" y="13"/>
                  </a:cubicBezTo>
                  <a:cubicBezTo>
                    <a:pt x="0" y="15"/>
                    <a:pt x="4" y="19"/>
                    <a:pt x="6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07"/>
            <p:cNvSpPr/>
            <p:nvPr/>
          </p:nvSpPr>
          <p:spPr bwMode="auto">
            <a:xfrm>
              <a:off x="3654425" y="7407275"/>
              <a:ext cx="41275" cy="60325"/>
            </a:xfrm>
            <a:custGeom>
              <a:avLst/>
              <a:gdLst>
                <a:gd name="T0" fmla="*/ 1 w 11"/>
                <a:gd name="T1" fmla="*/ 6 h 16"/>
                <a:gd name="T2" fmla="*/ 1 w 11"/>
                <a:gd name="T3" fmla="*/ 12 h 16"/>
                <a:gd name="T4" fmla="*/ 11 w 11"/>
                <a:gd name="T5" fmla="*/ 12 h 16"/>
                <a:gd name="T6" fmla="*/ 9 w 11"/>
                <a:gd name="T7" fmla="*/ 11 h 16"/>
                <a:gd name="T8" fmla="*/ 8 w 11"/>
                <a:gd name="T9" fmla="*/ 11 h 16"/>
                <a:gd name="T10" fmla="*/ 8 w 11"/>
                <a:gd name="T11" fmla="*/ 11 h 16"/>
                <a:gd name="T12" fmla="*/ 4 w 11"/>
                <a:gd name="T13" fmla="*/ 11 h 16"/>
                <a:gd name="T14" fmla="*/ 4 w 11"/>
                <a:gd name="T15" fmla="*/ 7 h 16"/>
                <a:gd name="T16" fmla="*/ 6 w 11"/>
                <a:gd name="T17" fmla="*/ 3 h 16"/>
                <a:gd name="T18" fmla="*/ 2 w 11"/>
                <a:gd name="T19" fmla="*/ 0 h 16"/>
                <a:gd name="T20" fmla="*/ 2 w 11"/>
                <a:gd name="T21" fmla="*/ 4 h 16"/>
                <a:gd name="T22" fmla="*/ 2 w 11"/>
                <a:gd name="T23" fmla="*/ 4 h 16"/>
                <a:gd name="T24" fmla="*/ 2 w 11"/>
                <a:gd name="T25" fmla="*/ 4 h 16"/>
                <a:gd name="T26" fmla="*/ 1 w 11"/>
                <a:gd name="T27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16">
                  <a:moveTo>
                    <a:pt x="1" y="6"/>
                  </a:moveTo>
                  <a:cubicBezTo>
                    <a:pt x="0" y="8"/>
                    <a:pt x="0" y="10"/>
                    <a:pt x="1" y="12"/>
                  </a:cubicBezTo>
                  <a:cubicBezTo>
                    <a:pt x="3" y="15"/>
                    <a:pt x="9" y="16"/>
                    <a:pt x="11" y="12"/>
                  </a:cubicBezTo>
                  <a:cubicBezTo>
                    <a:pt x="11" y="11"/>
                    <a:pt x="10" y="10"/>
                    <a:pt x="9" y="11"/>
                  </a:cubicBezTo>
                  <a:cubicBezTo>
                    <a:pt x="9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6" y="12"/>
                    <a:pt x="5" y="12"/>
                    <a:pt x="4" y="11"/>
                  </a:cubicBezTo>
                  <a:cubicBezTo>
                    <a:pt x="3" y="9"/>
                    <a:pt x="3" y="8"/>
                    <a:pt x="4" y="7"/>
                  </a:cubicBezTo>
                  <a:cubicBezTo>
                    <a:pt x="5" y="5"/>
                    <a:pt x="6" y="4"/>
                    <a:pt x="6" y="3"/>
                  </a:cubicBezTo>
                  <a:cubicBezTo>
                    <a:pt x="6" y="1"/>
                    <a:pt x="4" y="0"/>
                    <a:pt x="2" y="0"/>
                  </a:cubicBezTo>
                  <a:cubicBezTo>
                    <a:pt x="0" y="0"/>
                    <a:pt x="0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1" y="6"/>
                    <a:pt x="1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9744672" y="4483211"/>
            <a:ext cx="2563713" cy="1942978"/>
            <a:chOff x="8594725" y="3527425"/>
            <a:chExt cx="3678238" cy="2787650"/>
          </a:xfrm>
          <a:solidFill>
            <a:srgbClr val="005790"/>
          </a:solidFill>
        </p:grpSpPr>
        <p:sp>
          <p:nvSpPr>
            <p:cNvPr id="108" name="Freeform 108"/>
            <p:cNvSpPr>
              <a:spLocks noEditPoints="1"/>
            </p:cNvSpPr>
            <p:nvPr/>
          </p:nvSpPr>
          <p:spPr bwMode="auto">
            <a:xfrm>
              <a:off x="8594725" y="3527425"/>
              <a:ext cx="3678238" cy="2220913"/>
            </a:xfrm>
            <a:custGeom>
              <a:avLst/>
              <a:gdLst>
                <a:gd name="T0" fmla="*/ 894 w 980"/>
                <a:gd name="T1" fmla="*/ 225 h 592"/>
                <a:gd name="T2" fmla="*/ 821 w 980"/>
                <a:gd name="T3" fmla="*/ 215 h 592"/>
                <a:gd name="T4" fmla="*/ 867 w 980"/>
                <a:gd name="T5" fmla="*/ 186 h 592"/>
                <a:gd name="T6" fmla="*/ 824 w 980"/>
                <a:gd name="T7" fmla="*/ 179 h 592"/>
                <a:gd name="T8" fmla="*/ 763 w 980"/>
                <a:gd name="T9" fmla="*/ 200 h 592"/>
                <a:gd name="T10" fmla="*/ 698 w 980"/>
                <a:gd name="T11" fmla="*/ 198 h 592"/>
                <a:gd name="T12" fmla="*/ 653 w 980"/>
                <a:gd name="T13" fmla="*/ 326 h 592"/>
                <a:gd name="T14" fmla="*/ 612 w 980"/>
                <a:gd name="T15" fmla="*/ 293 h 592"/>
                <a:gd name="T16" fmla="*/ 690 w 980"/>
                <a:gd name="T17" fmla="*/ 99 h 592"/>
                <a:gd name="T18" fmla="*/ 110 w 980"/>
                <a:gd name="T19" fmla="*/ 557 h 592"/>
                <a:gd name="T20" fmla="*/ 243 w 980"/>
                <a:gd name="T21" fmla="*/ 535 h 592"/>
                <a:gd name="T22" fmla="*/ 564 w 980"/>
                <a:gd name="T23" fmla="*/ 435 h 592"/>
                <a:gd name="T24" fmla="*/ 668 w 980"/>
                <a:gd name="T25" fmla="*/ 407 h 592"/>
                <a:gd name="T26" fmla="*/ 21 w 980"/>
                <a:gd name="T27" fmla="*/ 575 h 592"/>
                <a:gd name="T28" fmla="*/ 868 w 980"/>
                <a:gd name="T29" fmla="*/ 298 h 592"/>
                <a:gd name="T30" fmla="*/ 820 w 980"/>
                <a:gd name="T31" fmla="*/ 311 h 592"/>
                <a:gd name="T32" fmla="*/ 702 w 980"/>
                <a:gd name="T33" fmla="*/ 373 h 592"/>
                <a:gd name="T34" fmla="*/ 787 w 980"/>
                <a:gd name="T35" fmla="*/ 299 h 592"/>
                <a:gd name="T36" fmla="*/ 787 w 980"/>
                <a:gd name="T37" fmla="*/ 286 h 592"/>
                <a:gd name="T38" fmla="*/ 746 w 980"/>
                <a:gd name="T39" fmla="*/ 337 h 592"/>
                <a:gd name="T40" fmla="*/ 721 w 980"/>
                <a:gd name="T41" fmla="*/ 351 h 592"/>
                <a:gd name="T42" fmla="*/ 690 w 980"/>
                <a:gd name="T43" fmla="*/ 312 h 592"/>
                <a:gd name="T44" fmla="*/ 693 w 980"/>
                <a:gd name="T45" fmla="*/ 375 h 592"/>
                <a:gd name="T46" fmla="*/ 749 w 980"/>
                <a:gd name="T47" fmla="*/ 342 h 592"/>
                <a:gd name="T48" fmla="*/ 791 w 980"/>
                <a:gd name="T49" fmla="*/ 331 h 592"/>
                <a:gd name="T50" fmla="*/ 893 w 980"/>
                <a:gd name="T51" fmla="*/ 288 h 592"/>
                <a:gd name="T52" fmla="*/ 844 w 980"/>
                <a:gd name="T53" fmla="*/ 273 h 592"/>
                <a:gd name="T54" fmla="*/ 801 w 980"/>
                <a:gd name="T55" fmla="*/ 212 h 592"/>
                <a:gd name="T56" fmla="*/ 762 w 980"/>
                <a:gd name="T57" fmla="*/ 283 h 592"/>
                <a:gd name="T58" fmla="*/ 731 w 980"/>
                <a:gd name="T59" fmla="*/ 229 h 592"/>
                <a:gd name="T60" fmla="*/ 683 w 980"/>
                <a:gd name="T61" fmla="*/ 302 h 592"/>
                <a:gd name="T62" fmla="*/ 658 w 980"/>
                <a:gd name="T63" fmla="*/ 332 h 592"/>
                <a:gd name="T64" fmla="*/ 637 w 980"/>
                <a:gd name="T65" fmla="*/ 301 h 592"/>
                <a:gd name="T66" fmla="*/ 525 w 980"/>
                <a:gd name="T67" fmla="*/ 311 h 592"/>
                <a:gd name="T68" fmla="*/ 528 w 980"/>
                <a:gd name="T69" fmla="*/ 430 h 592"/>
                <a:gd name="T70" fmla="*/ 431 w 980"/>
                <a:gd name="T71" fmla="*/ 373 h 592"/>
                <a:gd name="T72" fmla="*/ 449 w 980"/>
                <a:gd name="T73" fmla="*/ 321 h 592"/>
                <a:gd name="T74" fmla="*/ 466 w 980"/>
                <a:gd name="T75" fmla="*/ 379 h 592"/>
                <a:gd name="T76" fmla="*/ 464 w 980"/>
                <a:gd name="T77" fmla="*/ 444 h 592"/>
                <a:gd name="T78" fmla="*/ 524 w 980"/>
                <a:gd name="T79" fmla="*/ 378 h 592"/>
                <a:gd name="T80" fmla="*/ 436 w 980"/>
                <a:gd name="T81" fmla="*/ 265 h 592"/>
                <a:gd name="T82" fmla="*/ 408 w 980"/>
                <a:gd name="T83" fmla="*/ 293 h 592"/>
                <a:gd name="T84" fmla="*/ 395 w 980"/>
                <a:gd name="T85" fmla="*/ 418 h 592"/>
                <a:gd name="T86" fmla="*/ 365 w 980"/>
                <a:gd name="T87" fmla="*/ 357 h 592"/>
                <a:gd name="T88" fmla="*/ 332 w 980"/>
                <a:gd name="T89" fmla="*/ 482 h 592"/>
                <a:gd name="T90" fmla="*/ 326 w 980"/>
                <a:gd name="T91" fmla="*/ 499 h 592"/>
                <a:gd name="T92" fmla="*/ 136 w 980"/>
                <a:gd name="T93" fmla="*/ 536 h 592"/>
                <a:gd name="T94" fmla="*/ 139 w 980"/>
                <a:gd name="T95" fmla="*/ 496 h 592"/>
                <a:gd name="T96" fmla="*/ 178 w 980"/>
                <a:gd name="T97" fmla="*/ 529 h 592"/>
                <a:gd name="T98" fmla="*/ 268 w 980"/>
                <a:gd name="T99" fmla="*/ 513 h 592"/>
                <a:gd name="T100" fmla="*/ 256 w 980"/>
                <a:gd name="T101" fmla="*/ 484 h 592"/>
                <a:gd name="T102" fmla="*/ 263 w 980"/>
                <a:gd name="T103" fmla="*/ 514 h 592"/>
                <a:gd name="T104" fmla="*/ 283 w 980"/>
                <a:gd name="T105" fmla="*/ 510 h 592"/>
                <a:gd name="T106" fmla="*/ 316 w 980"/>
                <a:gd name="T107" fmla="*/ 503 h 592"/>
                <a:gd name="T108" fmla="*/ 362 w 980"/>
                <a:gd name="T109" fmla="*/ 492 h 592"/>
                <a:gd name="T110" fmla="*/ 465 w 980"/>
                <a:gd name="T111" fmla="*/ 452 h 592"/>
                <a:gd name="T112" fmla="*/ 565 w 980"/>
                <a:gd name="T113" fmla="*/ 385 h 592"/>
                <a:gd name="T114" fmla="*/ 557 w 980"/>
                <a:gd name="T115" fmla="*/ 308 h 592"/>
                <a:gd name="T116" fmla="*/ 601 w 980"/>
                <a:gd name="T117" fmla="*/ 336 h 592"/>
                <a:gd name="T118" fmla="*/ 663 w 980"/>
                <a:gd name="T119" fmla="*/ 410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80" h="592">
                  <a:moveTo>
                    <a:pt x="979" y="268"/>
                  </a:moveTo>
                  <a:cubicBezTo>
                    <a:pt x="968" y="263"/>
                    <a:pt x="957" y="261"/>
                    <a:pt x="945" y="258"/>
                  </a:cubicBezTo>
                  <a:cubicBezTo>
                    <a:pt x="938" y="256"/>
                    <a:pt x="931" y="254"/>
                    <a:pt x="925" y="252"/>
                  </a:cubicBezTo>
                  <a:cubicBezTo>
                    <a:pt x="927" y="245"/>
                    <a:pt x="929" y="238"/>
                    <a:pt x="931" y="231"/>
                  </a:cubicBezTo>
                  <a:cubicBezTo>
                    <a:pt x="939" y="207"/>
                    <a:pt x="947" y="183"/>
                    <a:pt x="955" y="158"/>
                  </a:cubicBezTo>
                  <a:cubicBezTo>
                    <a:pt x="956" y="157"/>
                    <a:pt x="953" y="156"/>
                    <a:pt x="953" y="158"/>
                  </a:cubicBezTo>
                  <a:cubicBezTo>
                    <a:pt x="949" y="170"/>
                    <a:pt x="945" y="182"/>
                    <a:pt x="941" y="194"/>
                  </a:cubicBezTo>
                  <a:cubicBezTo>
                    <a:pt x="938" y="206"/>
                    <a:pt x="932" y="217"/>
                    <a:pt x="929" y="229"/>
                  </a:cubicBezTo>
                  <a:cubicBezTo>
                    <a:pt x="926" y="236"/>
                    <a:pt x="924" y="244"/>
                    <a:pt x="921" y="251"/>
                  </a:cubicBezTo>
                  <a:cubicBezTo>
                    <a:pt x="916" y="250"/>
                    <a:pt x="911" y="249"/>
                    <a:pt x="906" y="248"/>
                  </a:cubicBezTo>
                  <a:cubicBezTo>
                    <a:pt x="910" y="236"/>
                    <a:pt x="915" y="225"/>
                    <a:pt x="918" y="213"/>
                  </a:cubicBezTo>
                  <a:cubicBezTo>
                    <a:pt x="921" y="204"/>
                    <a:pt x="923" y="195"/>
                    <a:pt x="925" y="185"/>
                  </a:cubicBezTo>
                  <a:cubicBezTo>
                    <a:pt x="927" y="178"/>
                    <a:pt x="930" y="171"/>
                    <a:pt x="931" y="164"/>
                  </a:cubicBezTo>
                  <a:cubicBezTo>
                    <a:pt x="931" y="163"/>
                    <a:pt x="929" y="163"/>
                    <a:pt x="929" y="164"/>
                  </a:cubicBezTo>
                  <a:cubicBezTo>
                    <a:pt x="928" y="171"/>
                    <a:pt x="925" y="178"/>
                    <a:pt x="923" y="185"/>
                  </a:cubicBezTo>
                  <a:cubicBezTo>
                    <a:pt x="922" y="192"/>
                    <a:pt x="920" y="199"/>
                    <a:pt x="918" y="206"/>
                  </a:cubicBezTo>
                  <a:cubicBezTo>
                    <a:pt x="914" y="219"/>
                    <a:pt x="909" y="233"/>
                    <a:pt x="904" y="247"/>
                  </a:cubicBezTo>
                  <a:cubicBezTo>
                    <a:pt x="904" y="247"/>
                    <a:pt x="904" y="247"/>
                    <a:pt x="904" y="247"/>
                  </a:cubicBezTo>
                  <a:cubicBezTo>
                    <a:pt x="899" y="246"/>
                    <a:pt x="894" y="245"/>
                    <a:pt x="889" y="244"/>
                  </a:cubicBezTo>
                  <a:cubicBezTo>
                    <a:pt x="891" y="238"/>
                    <a:pt x="892" y="231"/>
                    <a:pt x="894" y="225"/>
                  </a:cubicBezTo>
                  <a:cubicBezTo>
                    <a:pt x="898" y="209"/>
                    <a:pt x="904" y="193"/>
                    <a:pt x="903" y="176"/>
                  </a:cubicBezTo>
                  <a:cubicBezTo>
                    <a:pt x="903" y="174"/>
                    <a:pt x="901" y="174"/>
                    <a:pt x="901" y="176"/>
                  </a:cubicBezTo>
                  <a:cubicBezTo>
                    <a:pt x="901" y="189"/>
                    <a:pt x="898" y="203"/>
                    <a:pt x="894" y="215"/>
                  </a:cubicBezTo>
                  <a:cubicBezTo>
                    <a:pt x="891" y="224"/>
                    <a:pt x="888" y="234"/>
                    <a:pt x="886" y="243"/>
                  </a:cubicBezTo>
                  <a:cubicBezTo>
                    <a:pt x="880" y="242"/>
                    <a:pt x="874" y="240"/>
                    <a:pt x="869" y="239"/>
                  </a:cubicBezTo>
                  <a:cubicBezTo>
                    <a:pt x="875" y="220"/>
                    <a:pt x="880" y="200"/>
                    <a:pt x="879" y="180"/>
                  </a:cubicBezTo>
                  <a:cubicBezTo>
                    <a:pt x="879" y="179"/>
                    <a:pt x="877" y="179"/>
                    <a:pt x="877" y="180"/>
                  </a:cubicBezTo>
                  <a:cubicBezTo>
                    <a:pt x="878" y="199"/>
                    <a:pt x="872" y="220"/>
                    <a:pt x="865" y="239"/>
                  </a:cubicBezTo>
                  <a:cubicBezTo>
                    <a:pt x="860" y="238"/>
                    <a:pt x="855" y="237"/>
                    <a:pt x="850" y="237"/>
                  </a:cubicBezTo>
                  <a:cubicBezTo>
                    <a:pt x="853" y="223"/>
                    <a:pt x="855" y="208"/>
                    <a:pt x="855" y="194"/>
                  </a:cubicBezTo>
                  <a:cubicBezTo>
                    <a:pt x="855" y="193"/>
                    <a:pt x="853" y="193"/>
                    <a:pt x="853" y="194"/>
                  </a:cubicBezTo>
                  <a:cubicBezTo>
                    <a:pt x="853" y="209"/>
                    <a:pt x="850" y="223"/>
                    <a:pt x="847" y="237"/>
                  </a:cubicBezTo>
                  <a:cubicBezTo>
                    <a:pt x="842" y="237"/>
                    <a:pt x="838" y="237"/>
                    <a:pt x="834" y="238"/>
                  </a:cubicBezTo>
                  <a:cubicBezTo>
                    <a:pt x="831" y="239"/>
                    <a:pt x="832" y="242"/>
                    <a:pt x="834" y="242"/>
                  </a:cubicBezTo>
                  <a:cubicBezTo>
                    <a:pt x="838" y="241"/>
                    <a:pt x="842" y="241"/>
                    <a:pt x="845" y="241"/>
                  </a:cubicBezTo>
                  <a:cubicBezTo>
                    <a:pt x="843" y="250"/>
                    <a:pt x="839" y="258"/>
                    <a:pt x="836" y="267"/>
                  </a:cubicBezTo>
                  <a:cubicBezTo>
                    <a:pt x="828" y="265"/>
                    <a:pt x="820" y="263"/>
                    <a:pt x="811" y="262"/>
                  </a:cubicBezTo>
                  <a:cubicBezTo>
                    <a:pt x="811" y="261"/>
                    <a:pt x="811" y="261"/>
                    <a:pt x="812" y="261"/>
                  </a:cubicBezTo>
                  <a:cubicBezTo>
                    <a:pt x="813" y="255"/>
                    <a:pt x="815" y="250"/>
                    <a:pt x="816" y="244"/>
                  </a:cubicBezTo>
                  <a:cubicBezTo>
                    <a:pt x="818" y="235"/>
                    <a:pt x="820" y="225"/>
                    <a:pt x="821" y="215"/>
                  </a:cubicBezTo>
                  <a:cubicBezTo>
                    <a:pt x="821" y="215"/>
                    <a:pt x="822" y="215"/>
                    <a:pt x="822" y="215"/>
                  </a:cubicBezTo>
                  <a:cubicBezTo>
                    <a:pt x="823" y="215"/>
                    <a:pt x="823" y="213"/>
                    <a:pt x="822" y="213"/>
                  </a:cubicBezTo>
                  <a:cubicBezTo>
                    <a:pt x="822" y="213"/>
                    <a:pt x="822" y="213"/>
                    <a:pt x="821" y="213"/>
                  </a:cubicBezTo>
                  <a:cubicBezTo>
                    <a:pt x="821" y="210"/>
                    <a:pt x="821" y="207"/>
                    <a:pt x="821" y="204"/>
                  </a:cubicBezTo>
                  <a:cubicBezTo>
                    <a:pt x="821" y="202"/>
                    <a:pt x="819" y="202"/>
                    <a:pt x="819" y="204"/>
                  </a:cubicBezTo>
                  <a:cubicBezTo>
                    <a:pt x="819" y="206"/>
                    <a:pt x="819" y="209"/>
                    <a:pt x="818" y="211"/>
                  </a:cubicBezTo>
                  <a:cubicBezTo>
                    <a:pt x="814" y="208"/>
                    <a:pt x="811" y="203"/>
                    <a:pt x="810" y="197"/>
                  </a:cubicBezTo>
                  <a:cubicBezTo>
                    <a:pt x="815" y="195"/>
                    <a:pt x="820" y="193"/>
                    <a:pt x="825" y="191"/>
                  </a:cubicBezTo>
                  <a:cubicBezTo>
                    <a:pt x="826" y="192"/>
                    <a:pt x="827" y="193"/>
                    <a:pt x="829" y="195"/>
                  </a:cubicBezTo>
                  <a:cubicBezTo>
                    <a:pt x="830" y="196"/>
                    <a:pt x="831" y="195"/>
                    <a:pt x="831" y="193"/>
                  </a:cubicBezTo>
                  <a:cubicBezTo>
                    <a:pt x="831" y="191"/>
                    <a:pt x="831" y="191"/>
                    <a:pt x="831" y="188"/>
                  </a:cubicBezTo>
                  <a:cubicBezTo>
                    <a:pt x="836" y="186"/>
                    <a:pt x="841" y="184"/>
                    <a:pt x="846" y="182"/>
                  </a:cubicBezTo>
                  <a:cubicBezTo>
                    <a:pt x="847" y="184"/>
                    <a:pt x="848" y="185"/>
                    <a:pt x="850" y="186"/>
                  </a:cubicBezTo>
                  <a:cubicBezTo>
                    <a:pt x="850" y="187"/>
                    <a:pt x="851" y="187"/>
                    <a:pt x="851" y="186"/>
                  </a:cubicBezTo>
                  <a:cubicBezTo>
                    <a:pt x="852" y="186"/>
                    <a:pt x="852" y="185"/>
                    <a:pt x="853" y="185"/>
                  </a:cubicBezTo>
                  <a:cubicBezTo>
                    <a:pt x="853" y="184"/>
                    <a:pt x="852" y="183"/>
                    <a:pt x="852" y="183"/>
                  </a:cubicBezTo>
                  <a:cubicBezTo>
                    <a:pt x="851" y="183"/>
                    <a:pt x="850" y="182"/>
                    <a:pt x="850" y="181"/>
                  </a:cubicBezTo>
                  <a:cubicBezTo>
                    <a:pt x="855" y="178"/>
                    <a:pt x="861" y="176"/>
                    <a:pt x="867" y="174"/>
                  </a:cubicBezTo>
                  <a:cubicBezTo>
                    <a:pt x="866" y="178"/>
                    <a:pt x="865" y="182"/>
                    <a:pt x="865" y="186"/>
                  </a:cubicBezTo>
                  <a:cubicBezTo>
                    <a:pt x="865" y="187"/>
                    <a:pt x="867" y="187"/>
                    <a:pt x="867" y="186"/>
                  </a:cubicBezTo>
                  <a:cubicBezTo>
                    <a:pt x="868" y="181"/>
                    <a:pt x="869" y="177"/>
                    <a:pt x="870" y="172"/>
                  </a:cubicBezTo>
                  <a:cubicBezTo>
                    <a:pt x="872" y="172"/>
                    <a:pt x="873" y="171"/>
                    <a:pt x="875" y="170"/>
                  </a:cubicBezTo>
                  <a:cubicBezTo>
                    <a:pt x="899" y="161"/>
                    <a:pt x="922" y="152"/>
                    <a:pt x="946" y="143"/>
                  </a:cubicBezTo>
                  <a:cubicBezTo>
                    <a:pt x="946" y="130"/>
                    <a:pt x="946" y="130"/>
                    <a:pt x="946" y="130"/>
                  </a:cubicBezTo>
                  <a:cubicBezTo>
                    <a:pt x="942" y="132"/>
                    <a:pt x="937" y="134"/>
                    <a:pt x="932" y="136"/>
                  </a:cubicBezTo>
                  <a:cubicBezTo>
                    <a:pt x="912" y="144"/>
                    <a:pt x="892" y="152"/>
                    <a:pt x="872" y="160"/>
                  </a:cubicBezTo>
                  <a:cubicBezTo>
                    <a:pt x="872" y="150"/>
                    <a:pt x="873" y="140"/>
                    <a:pt x="872" y="130"/>
                  </a:cubicBezTo>
                  <a:cubicBezTo>
                    <a:pt x="871" y="122"/>
                    <a:pt x="869" y="113"/>
                    <a:pt x="867" y="105"/>
                  </a:cubicBezTo>
                  <a:cubicBezTo>
                    <a:pt x="865" y="98"/>
                    <a:pt x="864" y="92"/>
                    <a:pt x="859" y="87"/>
                  </a:cubicBezTo>
                  <a:cubicBezTo>
                    <a:pt x="858" y="85"/>
                    <a:pt x="855" y="88"/>
                    <a:pt x="857" y="89"/>
                  </a:cubicBezTo>
                  <a:cubicBezTo>
                    <a:pt x="862" y="95"/>
                    <a:pt x="863" y="105"/>
                    <a:pt x="865" y="112"/>
                  </a:cubicBezTo>
                  <a:cubicBezTo>
                    <a:pt x="867" y="121"/>
                    <a:pt x="868" y="130"/>
                    <a:pt x="868" y="139"/>
                  </a:cubicBezTo>
                  <a:cubicBezTo>
                    <a:pt x="868" y="146"/>
                    <a:pt x="868" y="154"/>
                    <a:pt x="868" y="161"/>
                  </a:cubicBezTo>
                  <a:cubicBezTo>
                    <a:pt x="861" y="164"/>
                    <a:pt x="853" y="167"/>
                    <a:pt x="846" y="170"/>
                  </a:cubicBezTo>
                  <a:cubicBezTo>
                    <a:pt x="843" y="160"/>
                    <a:pt x="840" y="148"/>
                    <a:pt x="840" y="147"/>
                  </a:cubicBezTo>
                  <a:cubicBezTo>
                    <a:pt x="836" y="132"/>
                    <a:pt x="833" y="118"/>
                    <a:pt x="830" y="103"/>
                  </a:cubicBezTo>
                  <a:cubicBezTo>
                    <a:pt x="829" y="101"/>
                    <a:pt x="826" y="102"/>
                    <a:pt x="826" y="105"/>
                  </a:cubicBezTo>
                  <a:cubicBezTo>
                    <a:pt x="830" y="122"/>
                    <a:pt x="834" y="140"/>
                    <a:pt x="838" y="157"/>
                  </a:cubicBezTo>
                  <a:cubicBezTo>
                    <a:pt x="839" y="163"/>
                    <a:pt x="841" y="167"/>
                    <a:pt x="842" y="172"/>
                  </a:cubicBezTo>
                  <a:cubicBezTo>
                    <a:pt x="836" y="174"/>
                    <a:pt x="830" y="177"/>
                    <a:pt x="824" y="179"/>
                  </a:cubicBezTo>
                  <a:cubicBezTo>
                    <a:pt x="821" y="167"/>
                    <a:pt x="821" y="153"/>
                    <a:pt x="816" y="141"/>
                  </a:cubicBezTo>
                  <a:cubicBezTo>
                    <a:pt x="815" y="139"/>
                    <a:pt x="811" y="141"/>
                    <a:pt x="812" y="143"/>
                  </a:cubicBezTo>
                  <a:cubicBezTo>
                    <a:pt x="818" y="154"/>
                    <a:pt x="817" y="168"/>
                    <a:pt x="820" y="181"/>
                  </a:cubicBezTo>
                  <a:cubicBezTo>
                    <a:pt x="817" y="182"/>
                    <a:pt x="815" y="183"/>
                    <a:pt x="812" y="184"/>
                  </a:cubicBezTo>
                  <a:cubicBezTo>
                    <a:pt x="810" y="185"/>
                    <a:pt x="808" y="186"/>
                    <a:pt x="806" y="186"/>
                  </a:cubicBezTo>
                  <a:cubicBezTo>
                    <a:pt x="804" y="178"/>
                    <a:pt x="802" y="170"/>
                    <a:pt x="800" y="162"/>
                  </a:cubicBezTo>
                  <a:cubicBezTo>
                    <a:pt x="797" y="154"/>
                    <a:pt x="794" y="146"/>
                    <a:pt x="791" y="138"/>
                  </a:cubicBezTo>
                  <a:cubicBezTo>
                    <a:pt x="789" y="131"/>
                    <a:pt x="788" y="124"/>
                    <a:pt x="785" y="118"/>
                  </a:cubicBezTo>
                  <a:cubicBezTo>
                    <a:pt x="784" y="117"/>
                    <a:pt x="783" y="117"/>
                    <a:pt x="783" y="118"/>
                  </a:cubicBezTo>
                  <a:cubicBezTo>
                    <a:pt x="788" y="129"/>
                    <a:pt x="790" y="141"/>
                    <a:pt x="793" y="151"/>
                  </a:cubicBezTo>
                  <a:cubicBezTo>
                    <a:pt x="797" y="162"/>
                    <a:pt x="799" y="173"/>
                    <a:pt x="802" y="184"/>
                  </a:cubicBezTo>
                  <a:cubicBezTo>
                    <a:pt x="803" y="185"/>
                    <a:pt x="803" y="186"/>
                    <a:pt x="803" y="187"/>
                  </a:cubicBezTo>
                  <a:cubicBezTo>
                    <a:pt x="796" y="190"/>
                    <a:pt x="789" y="193"/>
                    <a:pt x="782" y="196"/>
                  </a:cubicBezTo>
                  <a:cubicBezTo>
                    <a:pt x="781" y="195"/>
                    <a:pt x="781" y="193"/>
                    <a:pt x="781" y="192"/>
                  </a:cubicBezTo>
                  <a:cubicBezTo>
                    <a:pt x="778" y="173"/>
                    <a:pt x="770" y="157"/>
                    <a:pt x="765" y="140"/>
                  </a:cubicBezTo>
                  <a:cubicBezTo>
                    <a:pt x="765" y="138"/>
                    <a:pt x="762" y="139"/>
                    <a:pt x="763" y="140"/>
                  </a:cubicBezTo>
                  <a:cubicBezTo>
                    <a:pt x="766" y="150"/>
                    <a:pt x="770" y="159"/>
                    <a:pt x="773" y="168"/>
                  </a:cubicBezTo>
                  <a:cubicBezTo>
                    <a:pt x="776" y="178"/>
                    <a:pt x="777" y="187"/>
                    <a:pt x="779" y="197"/>
                  </a:cubicBezTo>
                  <a:cubicBezTo>
                    <a:pt x="774" y="200"/>
                    <a:pt x="768" y="202"/>
                    <a:pt x="763" y="204"/>
                  </a:cubicBezTo>
                  <a:cubicBezTo>
                    <a:pt x="763" y="203"/>
                    <a:pt x="763" y="201"/>
                    <a:pt x="763" y="200"/>
                  </a:cubicBezTo>
                  <a:cubicBezTo>
                    <a:pt x="763" y="199"/>
                    <a:pt x="761" y="198"/>
                    <a:pt x="761" y="200"/>
                  </a:cubicBezTo>
                  <a:cubicBezTo>
                    <a:pt x="761" y="201"/>
                    <a:pt x="760" y="203"/>
                    <a:pt x="760" y="205"/>
                  </a:cubicBezTo>
                  <a:cubicBezTo>
                    <a:pt x="755" y="207"/>
                    <a:pt x="749" y="209"/>
                    <a:pt x="744" y="212"/>
                  </a:cubicBezTo>
                  <a:cubicBezTo>
                    <a:pt x="747" y="204"/>
                    <a:pt x="749" y="197"/>
                    <a:pt x="751" y="189"/>
                  </a:cubicBezTo>
                  <a:cubicBezTo>
                    <a:pt x="753" y="181"/>
                    <a:pt x="756" y="174"/>
                    <a:pt x="755" y="166"/>
                  </a:cubicBezTo>
                  <a:cubicBezTo>
                    <a:pt x="755" y="165"/>
                    <a:pt x="753" y="165"/>
                    <a:pt x="753" y="166"/>
                  </a:cubicBezTo>
                  <a:cubicBezTo>
                    <a:pt x="753" y="176"/>
                    <a:pt x="750" y="184"/>
                    <a:pt x="747" y="193"/>
                  </a:cubicBezTo>
                  <a:cubicBezTo>
                    <a:pt x="745" y="199"/>
                    <a:pt x="742" y="206"/>
                    <a:pt x="741" y="213"/>
                  </a:cubicBezTo>
                  <a:cubicBezTo>
                    <a:pt x="734" y="216"/>
                    <a:pt x="728" y="218"/>
                    <a:pt x="721" y="221"/>
                  </a:cubicBezTo>
                  <a:cubicBezTo>
                    <a:pt x="723" y="213"/>
                    <a:pt x="725" y="205"/>
                    <a:pt x="727" y="196"/>
                  </a:cubicBezTo>
                  <a:cubicBezTo>
                    <a:pt x="728" y="194"/>
                    <a:pt x="725" y="194"/>
                    <a:pt x="725" y="196"/>
                  </a:cubicBezTo>
                  <a:cubicBezTo>
                    <a:pt x="722" y="204"/>
                    <a:pt x="719" y="214"/>
                    <a:pt x="716" y="223"/>
                  </a:cubicBezTo>
                  <a:cubicBezTo>
                    <a:pt x="712" y="225"/>
                    <a:pt x="707" y="227"/>
                    <a:pt x="703" y="229"/>
                  </a:cubicBezTo>
                  <a:cubicBezTo>
                    <a:pt x="704" y="225"/>
                    <a:pt x="705" y="222"/>
                    <a:pt x="706" y="218"/>
                  </a:cubicBezTo>
                  <a:cubicBezTo>
                    <a:pt x="709" y="203"/>
                    <a:pt x="713" y="188"/>
                    <a:pt x="713" y="172"/>
                  </a:cubicBezTo>
                  <a:cubicBezTo>
                    <a:pt x="713" y="170"/>
                    <a:pt x="711" y="170"/>
                    <a:pt x="711" y="172"/>
                  </a:cubicBezTo>
                  <a:cubicBezTo>
                    <a:pt x="710" y="190"/>
                    <a:pt x="706" y="207"/>
                    <a:pt x="701" y="224"/>
                  </a:cubicBezTo>
                  <a:cubicBezTo>
                    <a:pt x="701" y="226"/>
                    <a:pt x="700" y="228"/>
                    <a:pt x="700" y="230"/>
                  </a:cubicBezTo>
                  <a:cubicBezTo>
                    <a:pt x="695" y="232"/>
                    <a:pt x="690" y="234"/>
                    <a:pt x="685" y="236"/>
                  </a:cubicBezTo>
                  <a:cubicBezTo>
                    <a:pt x="690" y="224"/>
                    <a:pt x="696" y="212"/>
                    <a:pt x="698" y="198"/>
                  </a:cubicBezTo>
                  <a:cubicBezTo>
                    <a:pt x="698" y="196"/>
                    <a:pt x="695" y="195"/>
                    <a:pt x="694" y="198"/>
                  </a:cubicBezTo>
                  <a:cubicBezTo>
                    <a:pt x="692" y="211"/>
                    <a:pt x="686" y="224"/>
                    <a:pt x="681" y="237"/>
                  </a:cubicBezTo>
                  <a:cubicBezTo>
                    <a:pt x="680" y="238"/>
                    <a:pt x="678" y="239"/>
                    <a:pt x="676" y="239"/>
                  </a:cubicBezTo>
                  <a:cubicBezTo>
                    <a:pt x="670" y="242"/>
                    <a:pt x="664" y="246"/>
                    <a:pt x="657" y="250"/>
                  </a:cubicBezTo>
                  <a:cubicBezTo>
                    <a:pt x="663" y="251"/>
                    <a:pt x="669" y="250"/>
                    <a:pt x="673" y="249"/>
                  </a:cubicBezTo>
                  <a:cubicBezTo>
                    <a:pt x="675" y="248"/>
                    <a:pt x="676" y="248"/>
                    <a:pt x="678" y="247"/>
                  </a:cubicBezTo>
                  <a:cubicBezTo>
                    <a:pt x="674" y="257"/>
                    <a:pt x="672" y="267"/>
                    <a:pt x="673" y="278"/>
                  </a:cubicBezTo>
                  <a:cubicBezTo>
                    <a:pt x="672" y="281"/>
                    <a:pt x="672" y="283"/>
                    <a:pt x="671" y="286"/>
                  </a:cubicBezTo>
                  <a:cubicBezTo>
                    <a:pt x="670" y="293"/>
                    <a:pt x="669" y="299"/>
                    <a:pt x="667" y="306"/>
                  </a:cubicBezTo>
                  <a:cubicBezTo>
                    <a:pt x="667" y="306"/>
                    <a:pt x="667" y="306"/>
                    <a:pt x="667" y="307"/>
                  </a:cubicBezTo>
                  <a:cubicBezTo>
                    <a:pt x="666" y="307"/>
                    <a:pt x="666" y="307"/>
                    <a:pt x="666" y="307"/>
                  </a:cubicBezTo>
                  <a:cubicBezTo>
                    <a:pt x="664" y="307"/>
                    <a:pt x="664" y="309"/>
                    <a:pt x="666" y="309"/>
                  </a:cubicBezTo>
                  <a:cubicBezTo>
                    <a:pt x="664" y="316"/>
                    <a:pt x="662" y="322"/>
                    <a:pt x="660" y="328"/>
                  </a:cubicBezTo>
                  <a:cubicBezTo>
                    <a:pt x="659" y="328"/>
                    <a:pt x="658" y="328"/>
                    <a:pt x="657" y="328"/>
                  </a:cubicBezTo>
                  <a:cubicBezTo>
                    <a:pt x="658" y="325"/>
                    <a:pt x="659" y="322"/>
                    <a:pt x="659" y="319"/>
                  </a:cubicBezTo>
                  <a:cubicBezTo>
                    <a:pt x="661" y="312"/>
                    <a:pt x="662" y="305"/>
                    <a:pt x="664" y="297"/>
                  </a:cubicBezTo>
                  <a:cubicBezTo>
                    <a:pt x="668" y="283"/>
                    <a:pt x="674" y="269"/>
                    <a:pt x="674" y="254"/>
                  </a:cubicBezTo>
                  <a:cubicBezTo>
                    <a:pt x="674" y="252"/>
                    <a:pt x="670" y="252"/>
                    <a:pt x="670" y="254"/>
                  </a:cubicBezTo>
                  <a:cubicBezTo>
                    <a:pt x="670" y="269"/>
                    <a:pt x="665" y="282"/>
                    <a:pt x="660" y="296"/>
                  </a:cubicBezTo>
                  <a:cubicBezTo>
                    <a:pt x="657" y="306"/>
                    <a:pt x="655" y="316"/>
                    <a:pt x="653" y="326"/>
                  </a:cubicBezTo>
                  <a:cubicBezTo>
                    <a:pt x="653" y="325"/>
                    <a:pt x="653" y="325"/>
                    <a:pt x="653" y="324"/>
                  </a:cubicBezTo>
                  <a:cubicBezTo>
                    <a:pt x="653" y="311"/>
                    <a:pt x="652" y="299"/>
                    <a:pt x="650" y="286"/>
                  </a:cubicBezTo>
                  <a:cubicBezTo>
                    <a:pt x="649" y="281"/>
                    <a:pt x="647" y="275"/>
                    <a:pt x="644" y="271"/>
                  </a:cubicBezTo>
                  <a:cubicBezTo>
                    <a:pt x="645" y="266"/>
                    <a:pt x="644" y="262"/>
                    <a:pt x="641" y="259"/>
                  </a:cubicBezTo>
                  <a:cubicBezTo>
                    <a:pt x="640" y="258"/>
                    <a:pt x="638" y="260"/>
                    <a:pt x="639" y="261"/>
                  </a:cubicBezTo>
                  <a:cubicBezTo>
                    <a:pt x="641" y="262"/>
                    <a:pt x="642" y="265"/>
                    <a:pt x="642" y="268"/>
                  </a:cubicBezTo>
                  <a:cubicBezTo>
                    <a:pt x="635" y="258"/>
                    <a:pt x="626" y="250"/>
                    <a:pt x="619" y="241"/>
                  </a:cubicBezTo>
                  <a:cubicBezTo>
                    <a:pt x="624" y="253"/>
                    <a:pt x="630" y="265"/>
                    <a:pt x="635" y="277"/>
                  </a:cubicBezTo>
                  <a:cubicBezTo>
                    <a:pt x="636" y="279"/>
                    <a:pt x="637" y="282"/>
                    <a:pt x="636" y="284"/>
                  </a:cubicBezTo>
                  <a:cubicBezTo>
                    <a:pt x="636" y="287"/>
                    <a:pt x="637" y="290"/>
                    <a:pt x="637" y="293"/>
                  </a:cubicBezTo>
                  <a:cubicBezTo>
                    <a:pt x="635" y="299"/>
                    <a:pt x="632" y="305"/>
                    <a:pt x="630" y="310"/>
                  </a:cubicBezTo>
                  <a:cubicBezTo>
                    <a:pt x="628" y="318"/>
                    <a:pt x="626" y="325"/>
                    <a:pt x="624" y="333"/>
                  </a:cubicBezTo>
                  <a:cubicBezTo>
                    <a:pt x="623" y="333"/>
                    <a:pt x="623" y="332"/>
                    <a:pt x="622" y="332"/>
                  </a:cubicBezTo>
                  <a:cubicBezTo>
                    <a:pt x="620" y="332"/>
                    <a:pt x="620" y="336"/>
                    <a:pt x="622" y="336"/>
                  </a:cubicBezTo>
                  <a:cubicBezTo>
                    <a:pt x="622" y="336"/>
                    <a:pt x="623" y="336"/>
                    <a:pt x="623" y="336"/>
                  </a:cubicBezTo>
                  <a:cubicBezTo>
                    <a:pt x="622" y="340"/>
                    <a:pt x="620" y="345"/>
                    <a:pt x="618" y="349"/>
                  </a:cubicBezTo>
                  <a:cubicBezTo>
                    <a:pt x="618" y="332"/>
                    <a:pt x="617" y="314"/>
                    <a:pt x="613" y="297"/>
                  </a:cubicBezTo>
                  <a:cubicBezTo>
                    <a:pt x="615" y="289"/>
                    <a:pt x="617" y="281"/>
                    <a:pt x="617" y="272"/>
                  </a:cubicBezTo>
                  <a:cubicBezTo>
                    <a:pt x="617" y="271"/>
                    <a:pt x="615" y="271"/>
                    <a:pt x="615" y="272"/>
                  </a:cubicBezTo>
                  <a:cubicBezTo>
                    <a:pt x="615" y="279"/>
                    <a:pt x="614" y="286"/>
                    <a:pt x="612" y="293"/>
                  </a:cubicBezTo>
                  <a:cubicBezTo>
                    <a:pt x="612" y="292"/>
                    <a:pt x="612" y="291"/>
                    <a:pt x="612" y="289"/>
                  </a:cubicBezTo>
                  <a:cubicBezTo>
                    <a:pt x="603" y="261"/>
                    <a:pt x="590" y="234"/>
                    <a:pt x="564" y="216"/>
                  </a:cubicBezTo>
                  <a:cubicBezTo>
                    <a:pt x="554" y="209"/>
                    <a:pt x="546" y="199"/>
                    <a:pt x="531" y="196"/>
                  </a:cubicBezTo>
                  <a:cubicBezTo>
                    <a:pt x="536" y="191"/>
                    <a:pt x="541" y="187"/>
                    <a:pt x="545" y="183"/>
                  </a:cubicBezTo>
                  <a:cubicBezTo>
                    <a:pt x="549" y="185"/>
                    <a:pt x="552" y="187"/>
                    <a:pt x="554" y="189"/>
                  </a:cubicBezTo>
                  <a:cubicBezTo>
                    <a:pt x="562" y="196"/>
                    <a:pt x="571" y="201"/>
                    <a:pt x="580" y="206"/>
                  </a:cubicBezTo>
                  <a:cubicBezTo>
                    <a:pt x="587" y="209"/>
                    <a:pt x="593" y="215"/>
                    <a:pt x="598" y="220"/>
                  </a:cubicBezTo>
                  <a:cubicBezTo>
                    <a:pt x="603" y="225"/>
                    <a:pt x="608" y="229"/>
                    <a:pt x="613" y="234"/>
                  </a:cubicBezTo>
                  <a:cubicBezTo>
                    <a:pt x="610" y="228"/>
                    <a:pt x="606" y="222"/>
                    <a:pt x="603" y="216"/>
                  </a:cubicBezTo>
                  <a:cubicBezTo>
                    <a:pt x="599" y="205"/>
                    <a:pt x="592" y="198"/>
                    <a:pt x="580" y="195"/>
                  </a:cubicBezTo>
                  <a:cubicBezTo>
                    <a:pt x="570" y="193"/>
                    <a:pt x="561" y="187"/>
                    <a:pt x="551" y="179"/>
                  </a:cubicBezTo>
                  <a:cubicBezTo>
                    <a:pt x="559" y="176"/>
                    <a:pt x="565" y="173"/>
                    <a:pt x="572" y="171"/>
                  </a:cubicBezTo>
                  <a:cubicBezTo>
                    <a:pt x="587" y="166"/>
                    <a:pt x="602" y="162"/>
                    <a:pt x="617" y="156"/>
                  </a:cubicBezTo>
                  <a:cubicBezTo>
                    <a:pt x="651" y="142"/>
                    <a:pt x="685" y="126"/>
                    <a:pt x="719" y="112"/>
                  </a:cubicBezTo>
                  <a:cubicBezTo>
                    <a:pt x="741" y="102"/>
                    <a:pt x="762" y="92"/>
                    <a:pt x="784" y="83"/>
                  </a:cubicBezTo>
                  <a:cubicBezTo>
                    <a:pt x="838" y="64"/>
                    <a:pt x="894" y="45"/>
                    <a:pt x="946" y="26"/>
                  </a:cubicBezTo>
                  <a:cubicBezTo>
                    <a:pt x="946" y="0"/>
                    <a:pt x="946" y="0"/>
                    <a:pt x="946" y="0"/>
                  </a:cubicBezTo>
                  <a:cubicBezTo>
                    <a:pt x="922" y="8"/>
                    <a:pt x="900" y="17"/>
                    <a:pt x="877" y="26"/>
                  </a:cubicBezTo>
                  <a:cubicBezTo>
                    <a:pt x="839" y="40"/>
                    <a:pt x="800" y="53"/>
                    <a:pt x="761" y="68"/>
                  </a:cubicBezTo>
                  <a:cubicBezTo>
                    <a:pt x="737" y="77"/>
                    <a:pt x="714" y="89"/>
                    <a:pt x="690" y="99"/>
                  </a:cubicBezTo>
                  <a:cubicBezTo>
                    <a:pt x="673" y="107"/>
                    <a:pt x="655" y="115"/>
                    <a:pt x="637" y="123"/>
                  </a:cubicBezTo>
                  <a:cubicBezTo>
                    <a:pt x="613" y="136"/>
                    <a:pt x="588" y="149"/>
                    <a:pt x="562" y="157"/>
                  </a:cubicBezTo>
                  <a:cubicBezTo>
                    <a:pt x="551" y="161"/>
                    <a:pt x="540" y="168"/>
                    <a:pt x="531" y="175"/>
                  </a:cubicBezTo>
                  <a:cubicBezTo>
                    <a:pt x="523" y="181"/>
                    <a:pt x="518" y="189"/>
                    <a:pt x="522" y="200"/>
                  </a:cubicBezTo>
                  <a:cubicBezTo>
                    <a:pt x="512" y="203"/>
                    <a:pt x="504" y="207"/>
                    <a:pt x="495" y="210"/>
                  </a:cubicBezTo>
                  <a:cubicBezTo>
                    <a:pt x="470" y="219"/>
                    <a:pt x="446" y="228"/>
                    <a:pt x="422" y="237"/>
                  </a:cubicBezTo>
                  <a:cubicBezTo>
                    <a:pt x="398" y="245"/>
                    <a:pt x="374" y="253"/>
                    <a:pt x="351" y="262"/>
                  </a:cubicBezTo>
                  <a:cubicBezTo>
                    <a:pt x="326" y="273"/>
                    <a:pt x="303" y="285"/>
                    <a:pt x="277" y="292"/>
                  </a:cubicBezTo>
                  <a:cubicBezTo>
                    <a:pt x="264" y="295"/>
                    <a:pt x="257" y="305"/>
                    <a:pt x="256" y="319"/>
                  </a:cubicBezTo>
                  <a:cubicBezTo>
                    <a:pt x="256" y="322"/>
                    <a:pt x="255" y="326"/>
                    <a:pt x="253" y="328"/>
                  </a:cubicBezTo>
                  <a:cubicBezTo>
                    <a:pt x="232" y="352"/>
                    <a:pt x="211" y="376"/>
                    <a:pt x="186" y="397"/>
                  </a:cubicBezTo>
                  <a:cubicBezTo>
                    <a:pt x="172" y="409"/>
                    <a:pt x="160" y="423"/>
                    <a:pt x="147" y="437"/>
                  </a:cubicBezTo>
                  <a:cubicBezTo>
                    <a:pt x="128" y="458"/>
                    <a:pt x="111" y="481"/>
                    <a:pt x="89" y="499"/>
                  </a:cubicBezTo>
                  <a:cubicBezTo>
                    <a:pt x="85" y="503"/>
                    <a:pt x="80" y="506"/>
                    <a:pt x="77" y="510"/>
                  </a:cubicBezTo>
                  <a:cubicBezTo>
                    <a:pt x="70" y="520"/>
                    <a:pt x="57" y="525"/>
                    <a:pt x="59" y="541"/>
                  </a:cubicBezTo>
                  <a:cubicBezTo>
                    <a:pt x="42" y="548"/>
                    <a:pt x="25" y="554"/>
                    <a:pt x="8" y="560"/>
                  </a:cubicBezTo>
                  <a:cubicBezTo>
                    <a:pt x="2" y="562"/>
                    <a:pt x="0" y="565"/>
                    <a:pt x="0" y="571"/>
                  </a:cubicBezTo>
                  <a:cubicBezTo>
                    <a:pt x="2" y="585"/>
                    <a:pt x="14" y="592"/>
                    <a:pt x="28" y="586"/>
                  </a:cubicBezTo>
                  <a:cubicBezTo>
                    <a:pt x="36" y="582"/>
                    <a:pt x="44" y="579"/>
                    <a:pt x="53" y="576"/>
                  </a:cubicBezTo>
                  <a:cubicBezTo>
                    <a:pt x="72" y="570"/>
                    <a:pt x="91" y="563"/>
                    <a:pt x="110" y="557"/>
                  </a:cubicBezTo>
                  <a:cubicBezTo>
                    <a:pt x="109" y="560"/>
                    <a:pt x="107" y="563"/>
                    <a:pt x="105" y="566"/>
                  </a:cubicBezTo>
                  <a:cubicBezTo>
                    <a:pt x="105" y="566"/>
                    <a:pt x="106" y="567"/>
                    <a:pt x="107" y="567"/>
                  </a:cubicBezTo>
                  <a:cubicBezTo>
                    <a:pt x="110" y="564"/>
                    <a:pt x="112" y="560"/>
                    <a:pt x="114" y="556"/>
                  </a:cubicBezTo>
                  <a:cubicBezTo>
                    <a:pt x="115" y="556"/>
                    <a:pt x="117" y="556"/>
                    <a:pt x="118" y="555"/>
                  </a:cubicBezTo>
                  <a:cubicBezTo>
                    <a:pt x="120" y="556"/>
                    <a:pt x="121" y="556"/>
                    <a:pt x="123" y="555"/>
                  </a:cubicBezTo>
                  <a:cubicBezTo>
                    <a:pt x="123" y="555"/>
                    <a:pt x="123" y="554"/>
                    <a:pt x="123" y="554"/>
                  </a:cubicBezTo>
                  <a:cubicBezTo>
                    <a:pt x="128" y="553"/>
                    <a:pt x="132" y="553"/>
                    <a:pt x="137" y="552"/>
                  </a:cubicBezTo>
                  <a:cubicBezTo>
                    <a:pt x="137" y="552"/>
                    <a:pt x="137" y="553"/>
                    <a:pt x="137" y="553"/>
                  </a:cubicBezTo>
                  <a:cubicBezTo>
                    <a:pt x="136" y="554"/>
                    <a:pt x="138" y="555"/>
                    <a:pt x="139" y="554"/>
                  </a:cubicBezTo>
                  <a:cubicBezTo>
                    <a:pt x="140" y="553"/>
                    <a:pt x="140" y="552"/>
                    <a:pt x="141" y="552"/>
                  </a:cubicBezTo>
                  <a:cubicBezTo>
                    <a:pt x="146" y="551"/>
                    <a:pt x="152" y="551"/>
                    <a:pt x="157" y="550"/>
                  </a:cubicBezTo>
                  <a:cubicBezTo>
                    <a:pt x="157" y="551"/>
                    <a:pt x="157" y="551"/>
                    <a:pt x="157" y="552"/>
                  </a:cubicBezTo>
                  <a:cubicBezTo>
                    <a:pt x="157" y="553"/>
                    <a:pt x="158" y="553"/>
                    <a:pt x="159" y="552"/>
                  </a:cubicBezTo>
                  <a:cubicBezTo>
                    <a:pt x="159" y="552"/>
                    <a:pt x="159" y="551"/>
                    <a:pt x="160" y="550"/>
                  </a:cubicBezTo>
                  <a:cubicBezTo>
                    <a:pt x="164" y="550"/>
                    <a:pt x="168" y="550"/>
                    <a:pt x="172" y="549"/>
                  </a:cubicBezTo>
                  <a:cubicBezTo>
                    <a:pt x="183" y="547"/>
                    <a:pt x="194" y="544"/>
                    <a:pt x="205" y="542"/>
                  </a:cubicBezTo>
                  <a:cubicBezTo>
                    <a:pt x="215" y="540"/>
                    <a:pt x="226" y="538"/>
                    <a:pt x="237" y="536"/>
                  </a:cubicBezTo>
                  <a:cubicBezTo>
                    <a:pt x="237" y="537"/>
                    <a:pt x="237" y="538"/>
                    <a:pt x="236" y="539"/>
                  </a:cubicBezTo>
                  <a:cubicBezTo>
                    <a:pt x="236" y="541"/>
                    <a:pt x="238" y="541"/>
                    <a:pt x="239" y="540"/>
                  </a:cubicBezTo>
                  <a:cubicBezTo>
                    <a:pt x="241" y="539"/>
                    <a:pt x="242" y="537"/>
                    <a:pt x="243" y="535"/>
                  </a:cubicBezTo>
                  <a:cubicBezTo>
                    <a:pt x="259" y="532"/>
                    <a:pt x="274" y="529"/>
                    <a:pt x="290" y="527"/>
                  </a:cubicBezTo>
                  <a:cubicBezTo>
                    <a:pt x="305" y="524"/>
                    <a:pt x="321" y="522"/>
                    <a:pt x="336" y="520"/>
                  </a:cubicBezTo>
                  <a:cubicBezTo>
                    <a:pt x="339" y="519"/>
                    <a:pt x="341" y="518"/>
                    <a:pt x="344" y="517"/>
                  </a:cubicBezTo>
                  <a:cubicBezTo>
                    <a:pt x="354" y="514"/>
                    <a:pt x="364" y="511"/>
                    <a:pt x="374" y="508"/>
                  </a:cubicBezTo>
                  <a:cubicBezTo>
                    <a:pt x="377" y="508"/>
                    <a:pt x="379" y="506"/>
                    <a:pt x="382" y="505"/>
                  </a:cubicBezTo>
                  <a:cubicBezTo>
                    <a:pt x="387" y="502"/>
                    <a:pt x="391" y="499"/>
                    <a:pt x="396" y="497"/>
                  </a:cubicBezTo>
                  <a:cubicBezTo>
                    <a:pt x="406" y="493"/>
                    <a:pt x="416" y="490"/>
                    <a:pt x="425" y="486"/>
                  </a:cubicBezTo>
                  <a:cubicBezTo>
                    <a:pt x="431" y="484"/>
                    <a:pt x="435" y="485"/>
                    <a:pt x="438" y="490"/>
                  </a:cubicBezTo>
                  <a:cubicBezTo>
                    <a:pt x="452" y="476"/>
                    <a:pt x="452" y="476"/>
                    <a:pt x="464" y="471"/>
                  </a:cubicBezTo>
                  <a:cubicBezTo>
                    <a:pt x="471" y="469"/>
                    <a:pt x="477" y="467"/>
                    <a:pt x="483" y="465"/>
                  </a:cubicBezTo>
                  <a:cubicBezTo>
                    <a:pt x="484" y="465"/>
                    <a:pt x="484" y="465"/>
                    <a:pt x="485" y="465"/>
                  </a:cubicBezTo>
                  <a:cubicBezTo>
                    <a:pt x="485" y="465"/>
                    <a:pt x="485" y="464"/>
                    <a:pt x="485" y="464"/>
                  </a:cubicBezTo>
                  <a:cubicBezTo>
                    <a:pt x="496" y="460"/>
                    <a:pt x="507" y="456"/>
                    <a:pt x="518" y="453"/>
                  </a:cubicBezTo>
                  <a:cubicBezTo>
                    <a:pt x="516" y="456"/>
                    <a:pt x="514" y="458"/>
                    <a:pt x="513" y="455"/>
                  </a:cubicBezTo>
                  <a:cubicBezTo>
                    <a:pt x="512" y="454"/>
                    <a:pt x="511" y="455"/>
                    <a:pt x="511" y="456"/>
                  </a:cubicBezTo>
                  <a:cubicBezTo>
                    <a:pt x="512" y="459"/>
                    <a:pt x="511" y="458"/>
                    <a:pt x="513" y="460"/>
                  </a:cubicBezTo>
                  <a:cubicBezTo>
                    <a:pt x="514" y="461"/>
                    <a:pt x="515" y="461"/>
                    <a:pt x="515" y="461"/>
                  </a:cubicBezTo>
                  <a:cubicBezTo>
                    <a:pt x="519" y="458"/>
                    <a:pt x="522" y="455"/>
                    <a:pt x="524" y="451"/>
                  </a:cubicBezTo>
                  <a:cubicBezTo>
                    <a:pt x="526" y="450"/>
                    <a:pt x="527" y="449"/>
                    <a:pt x="529" y="449"/>
                  </a:cubicBezTo>
                  <a:cubicBezTo>
                    <a:pt x="541" y="444"/>
                    <a:pt x="553" y="440"/>
                    <a:pt x="564" y="435"/>
                  </a:cubicBezTo>
                  <a:cubicBezTo>
                    <a:pt x="564" y="437"/>
                    <a:pt x="563" y="439"/>
                    <a:pt x="562" y="441"/>
                  </a:cubicBezTo>
                  <a:cubicBezTo>
                    <a:pt x="561" y="441"/>
                    <a:pt x="561" y="441"/>
                    <a:pt x="561" y="442"/>
                  </a:cubicBezTo>
                  <a:cubicBezTo>
                    <a:pt x="561" y="442"/>
                    <a:pt x="561" y="442"/>
                    <a:pt x="560" y="443"/>
                  </a:cubicBezTo>
                  <a:cubicBezTo>
                    <a:pt x="560" y="444"/>
                    <a:pt x="562" y="445"/>
                    <a:pt x="563" y="445"/>
                  </a:cubicBezTo>
                  <a:cubicBezTo>
                    <a:pt x="566" y="442"/>
                    <a:pt x="568" y="438"/>
                    <a:pt x="569" y="433"/>
                  </a:cubicBezTo>
                  <a:cubicBezTo>
                    <a:pt x="571" y="432"/>
                    <a:pt x="574" y="431"/>
                    <a:pt x="576" y="430"/>
                  </a:cubicBezTo>
                  <a:cubicBezTo>
                    <a:pt x="589" y="424"/>
                    <a:pt x="603" y="421"/>
                    <a:pt x="617" y="419"/>
                  </a:cubicBezTo>
                  <a:cubicBezTo>
                    <a:pt x="618" y="420"/>
                    <a:pt x="618" y="420"/>
                    <a:pt x="619" y="422"/>
                  </a:cubicBezTo>
                  <a:cubicBezTo>
                    <a:pt x="619" y="423"/>
                    <a:pt x="620" y="423"/>
                    <a:pt x="621" y="422"/>
                  </a:cubicBezTo>
                  <a:cubicBezTo>
                    <a:pt x="623" y="421"/>
                    <a:pt x="624" y="420"/>
                    <a:pt x="625" y="418"/>
                  </a:cubicBezTo>
                  <a:cubicBezTo>
                    <a:pt x="625" y="418"/>
                    <a:pt x="626" y="418"/>
                    <a:pt x="626" y="418"/>
                  </a:cubicBezTo>
                  <a:cubicBezTo>
                    <a:pt x="634" y="417"/>
                    <a:pt x="643" y="415"/>
                    <a:pt x="651" y="413"/>
                  </a:cubicBezTo>
                  <a:cubicBezTo>
                    <a:pt x="654" y="412"/>
                    <a:pt x="658" y="411"/>
                    <a:pt x="661" y="410"/>
                  </a:cubicBezTo>
                  <a:cubicBezTo>
                    <a:pt x="660" y="412"/>
                    <a:pt x="659" y="415"/>
                    <a:pt x="659" y="417"/>
                  </a:cubicBezTo>
                  <a:cubicBezTo>
                    <a:pt x="658" y="420"/>
                    <a:pt x="657" y="422"/>
                    <a:pt x="657" y="425"/>
                  </a:cubicBezTo>
                  <a:cubicBezTo>
                    <a:pt x="655" y="428"/>
                    <a:pt x="653" y="432"/>
                    <a:pt x="652" y="435"/>
                  </a:cubicBezTo>
                  <a:cubicBezTo>
                    <a:pt x="652" y="437"/>
                    <a:pt x="655" y="438"/>
                    <a:pt x="656" y="436"/>
                  </a:cubicBezTo>
                  <a:cubicBezTo>
                    <a:pt x="658" y="434"/>
                    <a:pt x="659" y="431"/>
                    <a:pt x="659" y="428"/>
                  </a:cubicBezTo>
                  <a:cubicBezTo>
                    <a:pt x="661" y="424"/>
                    <a:pt x="663" y="420"/>
                    <a:pt x="665" y="417"/>
                  </a:cubicBezTo>
                  <a:cubicBezTo>
                    <a:pt x="666" y="414"/>
                    <a:pt x="667" y="411"/>
                    <a:pt x="668" y="407"/>
                  </a:cubicBezTo>
                  <a:cubicBezTo>
                    <a:pt x="680" y="403"/>
                    <a:pt x="693" y="399"/>
                    <a:pt x="705" y="394"/>
                  </a:cubicBezTo>
                  <a:cubicBezTo>
                    <a:pt x="718" y="390"/>
                    <a:pt x="731" y="385"/>
                    <a:pt x="744" y="380"/>
                  </a:cubicBezTo>
                  <a:cubicBezTo>
                    <a:pt x="757" y="375"/>
                    <a:pt x="769" y="368"/>
                    <a:pt x="782" y="363"/>
                  </a:cubicBezTo>
                  <a:cubicBezTo>
                    <a:pt x="805" y="354"/>
                    <a:pt x="827" y="345"/>
                    <a:pt x="850" y="335"/>
                  </a:cubicBezTo>
                  <a:cubicBezTo>
                    <a:pt x="882" y="322"/>
                    <a:pt x="914" y="307"/>
                    <a:pt x="946" y="293"/>
                  </a:cubicBezTo>
                  <a:cubicBezTo>
                    <a:pt x="946" y="265"/>
                    <a:pt x="946" y="265"/>
                    <a:pt x="946" y="265"/>
                  </a:cubicBezTo>
                  <a:cubicBezTo>
                    <a:pt x="942" y="266"/>
                    <a:pt x="937" y="268"/>
                    <a:pt x="933" y="270"/>
                  </a:cubicBezTo>
                  <a:cubicBezTo>
                    <a:pt x="927" y="272"/>
                    <a:pt x="921" y="275"/>
                    <a:pt x="915" y="278"/>
                  </a:cubicBezTo>
                  <a:cubicBezTo>
                    <a:pt x="917" y="275"/>
                    <a:pt x="918" y="272"/>
                    <a:pt x="919" y="268"/>
                  </a:cubicBezTo>
                  <a:cubicBezTo>
                    <a:pt x="920" y="264"/>
                    <a:pt x="922" y="261"/>
                    <a:pt x="923" y="257"/>
                  </a:cubicBezTo>
                  <a:cubicBezTo>
                    <a:pt x="930" y="259"/>
                    <a:pt x="938" y="261"/>
                    <a:pt x="945" y="263"/>
                  </a:cubicBezTo>
                  <a:cubicBezTo>
                    <a:pt x="951" y="265"/>
                    <a:pt x="958" y="266"/>
                    <a:pt x="964" y="268"/>
                  </a:cubicBezTo>
                  <a:cubicBezTo>
                    <a:pt x="969" y="269"/>
                    <a:pt x="973" y="271"/>
                    <a:pt x="978" y="272"/>
                  </a:cubicBezTo>
                  <a:cubicBezTo>
                    <a:pt x="980" y="272"/>
                    <a:pt x="980" y="269"/>
                    <a:pt x="979" y="268"/>
                  </a:cubicBezTo>
                  <a:moveTo>
                    <a:pt x="829" y="189"/>
                  </a:moveTo>
                  <a:cubicBezTo>
                    <a:pt x="829" y="190"/>
                    <a:pt x="829" y="190"/>
                    <a:pt x="829" y="190"/>
                  </a:cubicBezTo>
                  <a:cubicBezTo>
                    <a:pt x="829" y="189"/>
                    <a:pt x="829" y="189"/>
                    <a:pt x="829" y="189"/>
                  </a:cubicBezTo>
                  <a:cubicBezTo>
                    <a:pt x="829" y="189"/>
                    <a:pt x="829" y="189"/>
                    <a:pt x="829" y="189"/>
                  </a:cubicBezTo>
                  <a:moveTo>
                    <a:pt x="66" y="560"/>
                  </a:moveTo>
                  <a:cubicBezTo>
                    <a:pt x="51" y="566"/>
                    <a:pt x="36" y="570"/>
                    <a:pt x="21" y="575"/>
                  </a:cubicBezTo>
                  <a:cubicBezTo>
                    <a:pt x="20" y="576"/>
                    <a:pt x="19" y="575"/>
                    <a:pt x="17" y="574"/>
                  </a:cubicBezTo>
                  <a:cubicBezTo>
                    <a:pt x="32" y="561"/>
                    <a:pt x="52" y="559"/>
                    <a:pt x="66" y="547"/>
                  </a:cubicBezTo>
                  <a:cubicBezTo>
                    <a:pt x="71" y="552"/>
                    <a:pt x="73" y="557"/>
                    <a:pt x="66" y="560"/>
                  </a:cubicBezTo>
                  <a:moveTo>
                    <a:pt x="888" y="252"/>
                  </a:moveTo>
                  <a:cubicBezTo>
                    <a:pt x="888" y="251"/>
                    <a:pt x="888" y="250"/>
                    <a:pt x="888" y="248"/>
                  </a:cubicBezTo>
                  <a:cubicBezTo>
                    <a:pt x="893" y="249"/>
                    <a:pt x="898" y="250"/>
                    <a:pt x="902" y="251"/>
                  </a:cubicBezTo>
                  <a:cubicBezTo>
                    <a:pt x="899" y="261"/>
                    <a:pt x="895" y="271"/>
                    <a:pt x="892" y="280"/>
                  </a:cubicBezTo>
                  <a:cubicBezTo>
                    <a:pt x="888" y="279"/>
                    <a:pt x="884" y="278"/>
                    <a:pt x="880" y="276"/>
                  </a:cubicBezTo>
                  <a:cubicBezTo>
                    <a:pt x="882" y="268"/>
                    <a:pt x="886" y="260"/>
                    <a:pt x="888" y="252"/>
                  </a:cubicBezTo>
                  <a:moveTo>
                    <a:pt x="879" y="294"/>
                  </a:moveTo>
                  <a:cubicBezTo>
                    <a:pt x="877" y="294"/>
                    <a:pt x="875" y="294"/>
                    <a:pt x="874" y="294"/>
                  </a:cubicBezTo>
                  <a:cubicBezTo>
                    <a:pt x="875" y="289"/>
                    <a:pt x="877" y="285"/>
                    <a:pt x="878" y="280"/>
                  </a:cubicBezTo>
                  <a:cubicBezTo>
                    <a:pt x="882" y="282"/>
                    <a:pt x="886" y="283"/>
                    <a:pt x="891" y="284"/>
                  </a:cubicBezTo>
                  <a:cubicBezTo>
                    <a:pt x="890" y="285"/>
                    <a:pt x="890" y="286"/>
                    <a:pt x="890" y="286"/>
                  </a:cubicBezTo>
                  <a:cubicBezTo>
                    <a:pt x="890" y="287"/>
                    <a:pt x="889" y="288"/>
                    <a:pt x="889" y="290"/>
                  </a:cubicBezTo>
                  <a:cubicBezTo>
                    <a:pt x="886" y="291"/>
                    <a:pt x="883" y="293"/>
                    <a:pt x="879" y="294"/>
                  </a:cubicBezTo>
                  <a:moveTo>
                    <a:pt x="841" y="312"/>
                  </a:moveTo>
                  <a:cubicBezTo>
                    <a:pt x="841" y="312"/>
                    <a:pt x="841" y="312"/>
                    <a:pt x="841" y="312"/>
                  </a:cubicBezTo>
                  <a:cubicBezTo>
                    <a:pt x="843" y="307"/>
                    <a:pt x="844" y="301"/>
                    <a:pt x="846" y="296"/>
                  </a:cubicBezTo>
                  <a:cubicBezTo>
                    <a:pt x="853" y="297"/>
                    <a:pt x="861" y="298"/>
                    <a:pt x="868" y="298"/>
                  </a:cubicBezTo>
                  <a:cubicBezTo>
                    <a:pt x="868" y="299"/>
                    <a:pt x="868" y="299"/>
                    <a:pt x="868" y="300"/>
                  </a:cubicBezTo>
                  <a:cubicBezTo>
                    <a:pt x="859" y="304"/>
                    <a:pt x="850" y="308"/>
                    <a:pt x="841" y="312"/>
                  </a:cubicBezTo>
                  <a:moveTo>
                    <a:pt x="832" y="308"/>
                  </a:moveTo>
                  <a:cubicBezTo>
                    <a:pt x="832" y="308"/>
                    <a:pt x="832" y="308"/>
                    <a:pt x="832" y="309"/>
                  </a:cubicBezTo>
                  <a:cubicBezTo>
                    <a:pt x="830" y="308"/>
                    <a:pt x="829" y="308"/>
                    <a:pt x="827" y="308"/>
                  </a:cubicBezTo>
                  <a:cubicBezTo>
                    <a:pt x="826" y="308"/>
                    <a:pt x="826" y="307"/>
                    <a:pt x="825" y="307"/>
                  </a:cubicBezTo>
                  <a:cubicBezTo>
                    <a:pt x="826" y="303"/>
                    <a:pt x="827" y="299"/>
                    <a:pt x="829" y="295"/>
                  </a:cubicBezTo>
                  <a:cubicBezTo>
                    <a:pt x="829" y="295"/>
                    <a:pt x="829" y="295"/>
                    <a:pt x="829" y="294"/>
                  </a:cubicBezTo>
                  <a:cubicBezTo>
                    <a:pt x="834" y="295"/>
                    <a:pt x="838" y="296"/>
                    <a:pt x="842" y="296"/>
                  </a:cubicBezTo>
                  <a:cubicBezTo>
                    <a:pt x="841" y="301"/>
                    <a:pt x="839" y="306"/>
                    <a:pt x="837" y="310"/>
                  </a:cubicBezTo>
                  <a:cubicBezTo>
                    <a:pt x="836" y="310"/>
                    <a:pt x="835" y="309"/>
                    <a:pt x="833" y="309"/>
                  </a:cubicBezTo>
                  <a:cubicBezTo>
                    <a:pt x="833" y="309"/>
                    <a:pt x="833" y="308"/>
                    <a:pt x="832" y="308"/>
                  </a:cubicBezTo>
                  <a:cubicBezTo>
                    <a:pt x="832" y="307"/>
                    <a:pt x="831" y="308"/>
                    <a:pt x="832" y="308"/>
                  </a:cubicBezTo>
                  <a:moveTo>
                    <a:pt x="815" y="323"/>
                  </a:moveTo>
                  <a:cubicBezTo>
                    <a:pt x="815" y="323"/>
                    <a:pt x="815" y="323"/>
                    <a:pt x="815" y="323"/>
                  </a:cubicBezTo>
                  <a:cubicBezTo>
                    <a:pt x="811" y="325"/>
                    <a:pt x="806" y="327"/>
                    <a:pt x="802" y="329"/>
                  </a:cubicBezTo>
                  <a:cubicBezTo>
                    <a:pt x="799" y="328"/>
                    <a:pt x="795" y="328"/>
                    <a:pt x="792" y="327"/>
                  </a:cubicBezTo>
                  <a:cubicBezTo>
                    <a:pt x="792" y="327"/>
                    <a:pt x="793" y="327"/>
                    <a:pt x="793" y="326"/>
                  </a:cubicBezTo>
                  <a:cubicBezTo>
                    <a:pt x="795" y="320"/>
                    <a:pt x="797" y="313"/>
                    <a:pt x="800" y="306"/>
                  </a:cubicBezTo>
                  <a:cubicBezTo>
                    <a:pt x="806" y="308"/>
                    <a:pt x="813" y="310"/>
                    <a:pt x="820" y="311"/>
                  </a:cubicBezTo>
                  <a:cubicBezTo>
                    <a:pt x="818" y="315"/>
                    <a:pt x="817" y="319"/>
                    <a:pt x="815" y="323"/>
                  </a:cubicBezTo>
                  <a:moveTo>
                    <a:pt x="739" y="356"/>
                  </a:moveTo>
                  <a:cubicBezTo>
                    <a:pt x="739" y="353"/>
                    <a:pt x="739" y="351"/>
                    <a:pt x="739" y="348"/>
                  </a:cubicBezTo>
                  <a:cubicBezTo>
                    <a:pt x="739" y="347"/>
                    <a:pt x="737" y="347"/>
                    <a:pt x="737" y="348"/>
                  </a:cubicBezTo>
                  <a:cubicBezTo>
                    <a:pt x="737" y="351"/>
                    <a:pt x="737" y="354"/>
                    <a:pt x="737" y="357"/>
                  </a:cubicBezTo>
                  <a:cubicBezTo>
                    <a:pt x="736" y="357"/>
                    <a:pt x="736" y="358"/>
                    <a:pt x="735" y="358"/>
                  </a:cubicBezTo>
                  <a:cubicBezTo>
                    <a:pt x="732" y="356"/>
                    <a:pt x="728" y="354"/>
                    <a:pt x="725" y="353"/>
                  </a:cubicBezTo>
                  <a:cubicBezTo>
                    <a:pt x="725" y="350"/>
                    <a:pt x="726" y="348"/>
                    <a:pt x="727" y="345"/>
                  </a:cubicBezTo>
                  <a:cubicBezTo>
                    <a:pt x="727" y="344"/>
                    <a:pt x="728" y="342"/>
                    <a:pt x="728" y="340"/>
                  </a:cubicBezTo>
                  <a:cubicBezTo>
                    <a:pt x="733" y="341"/>
                    <a:pt x="738" y="343"/>
                    <a:pt x="743" y="344"/>
                  </a:cubicBezTo>
                  <a:cubicBezTo>
                    <a:pt x="743" y="344"/>
                    <a:pt x="744" y="344"/>
                    <a:pt x="744" y="344"/>
                  </a:cubicBezTo>
                  <a:cubicBezTo>
                    <a:pt x="743" y="348"/>
                    <a:pt x="742" y="351"/>
                    <a:pt x="741" y="354"/>
                  </a:cubicBezTo>
                  <a:cubicBezTo>
                    <a:pt x="741" y="354"/>
                    <a:pt x="740" y="355"/>
                    <a:pt x="740" y="356"/>
                  </a:cubicBezTo>
                  <a:cubicBezTo>
                    <a:pt x="740" y="356"/>
                    <a:pt x="739" y="356"/>
                    <a:pt x="739" y="356"/>
                  </a:cubicBezTo>
                  <a:moveTo>
                    <a:pt x="713" y="368"/>
                  </a:moveTo>
                  <a:cubicBezTo>
                    <a:pt x="713" y="366"/>
                    <a:pt x="713" y="364"/>
                    <a:pt x="713" y="362"/>
                  </a:cubicBezTo>
                  <a:cubicBezTo>
                    <a:pt x="713" y="361"/>
                    <a:pt x="711" y="361"/>
                    <a:pt x="711" y="362"/>
                  </a:cubicBezTo>
                  <a:cubicBezTo>
                    <a:pt x="711" y="364"/>
                    <a:pt x="711" y="366"/>
                    <a:pt x="711" y="369"/>
                  </a:cubicBezTo>
                  <a:cubicBezTo>
                    <a:pt x="709" y="369"/>
                    <a:pt x="707" y="370"/>
                    <a:pt x="705" y="371"/>
                  </a:cubicBezTo>
                  <a:cubicBezTo>
                    <a:pt x="704" y="372"/>
                    <a:pt x="703" y="372"/>
                    <a:pt x="702" y="373"/>
                  </a:cubicBezTo>
                  <a:cubicBezTo>
                    <a:pt x="702" y="371"/>
                    <a:pt x="703" y="369"/>
                    <a:pt x="703" y="368"/>
                  </a:cubicBezTo>
                  <a:cubicBezTo>
                    <a:pt x="705" y="362"/>
                    <a:pt x="707" y="357"/>
                    <a:pt x="708" y="352"/>
                  </a:cubicBezTo>
                  <a:cubicBezTo>
                    <a:pt x="712" y="353"/>
                    <a:pt x="716" y="354"/>
                    <a:pt x="720" y="355"/>
                  </a:cubicBezTo>
                  <a:cubicBezTo>
                    <a:pt x="718" y="359"/>
                    <a:pt x="717" y="363"/>
                    <a:pt x="716" y="367"/>
                  </a:cubicBezTo>
                  <a:cubicBezTo>
                    <a:pt x="715" y="367"/>
                    <a:pt x="714" y="368"/>
                    <a:pt x="713" y="368"/>
                  </a:cubicBezTo>
                  <a:moveTo>
                    <a:pt x="661" y="388"/>
                  </a:moveTo>
                  <a:cubicBezTo>
                    <a:pt x="661" y="388"/>
                    <a:pt x="661" y="388"/>
                    <a:pt x="661" y="387"/>
                  </a:cubicBezTo>
                  <a:cubicBezTo>
                    <a:pt x="663" y="382"/>
                    <a:pt x="664" y="377"/>
                    <a:pt x="665" y="372"/>
                  </a:cubicBezTo>
                  <a:cubicBezTo>
                    <a:pt x="666" y="372"/>
                    <a:pt x="667" y="372"/>
                    <a:pt x="668" y="373"/>
                  </a:cubicBezTo>
                  <a:cubicBezTo>
                    <a:pt x="670" y="374"/>
                    <a:pt x="672" y="374"/>
                    <a:pt x="674" y="375"/>
                  </a:cubicBezTo>
                  <a:cubicBezTo>
                    <a:pt x="673" y="378"/>
                    <a:pt x="671" y="381"/>
                    <a:pt x="670" y="385"/>
                  </a:cubicBezTo>
                  <a:cubicBezTo>
                    <a:pt x="667" y="386"/>
                    <a:pt x="664" y="387"/>
                    <a:pt x="661" y="388"/>
                  </a:cubicBezTo>
                  <a:moveTo>
                    <a:pt x="787" y="299"/>
                  </a:moveTo>
                  <a:cubicBezTo>
                    <a:pt x="787" y="299"/>
                    <a:pt x="786" y="299"/>
                    <a:pt x="786" y="299"/>
                  </a:cubicBezTo>
                  <a:cubicBezTo>
                    <a:pt x="787" y="297"/>
                    <a:pt x="787" y="296"/>
                    <a:pt x="788" y="294"/>
                  </a:cubicBezTo>
                  <a:cubicBezTo>
                    <a:pt x="789" y="292"/>
                    <a:pt x="789" y="289"/>
                    <a:pt x="790" y="287"/>
                  </a:cubicBezTo>
                  <a:cubicBezTo>
                    <a:pt x="790" y="287"/>
                    <a:pt x="790" y="287"/>
                    <a:pt x="791" y="287"/>
                  </a:cubicBezTo>
                  <a:cubicBezTo>
                    <a:pt x="794" y="287"/>
                    <a:pt x="798" y="288"/>
                    <a:pt x="801" y="289"/>
                  </a:cubicBezTo>
                  <a:cubicBezTo>
                    <a:pt x="800" y="293"/>
                    <a:pt x="799" y="297"/>
                    <a:pt x="797" y="301"/>
                  </a:cubicBezTo>
                  <a:cubicBezTo>
                    <a:pt x="794" y="301"/>
                    <a:pt x="790" y="300"/>
                    <a:pt x="787" y="299"/>
                  </a:cubicBezTo>
                  <a:moveTo>
                    <a:pt x="796" y="305"/>
                  </a:moveTo>
                  <a:cubicBezTo>
                    <a:pt x="794" y="310"/>
                    <a:pt x="793" y="314"/>
                    <a:pt x="791" y="318"/>
                  </a:cubicBezTo>
                  <a:cubicBezTo>
                    <a:pt x="790" y="321"/>
                    <a:pt x="789" y="324"/>
                    <a:pt x="788" y="326"/>
                  </a:cubicBezTo>
                  <a:cubicBezTo>
                    <a:pt x="785" y="326"/>
                    <a:pt x="781" y="325"/>
                    <a:pt x="778" y="324"/>
                  </a:cubicBezTo>
                  <a:cubicBezTo>
                    <a:pt x="781" y="317"/>
                    <a:pt x="783" y="310"/>
                    <a:pt x="785" y="303"/>
                  </a:cubicBezTo>
                  <a:cubicBezTo>
                    <a:pt x="788" y="303"/>
                    <a:pt x="790" y="304"/>
                    <a:pt x="793" y="305"/>
                  </a:cubicBezTo>
                  <a:cubicBezTo>
                    <a:pt x="794" y="305"/>
                    <a:pt x="795" y="305"/>
                    <a:pt x="796" y="305"/>
                  </a:cubicBezTo>
                  <a:moveTo>
                    <a:pt x="791" y="283"/>
                  </a:moveTo>
                  <a:cubicBezTo>
                    <a:pt x="793" y="276"/>
                    <a:pt x="795" y="269"/>
                    <a:pt x="796" y="262"/>
                  </a:cubicBezTo>
                  <a:cubicBezTo>
                    <a:pt x="800" y="263"/>
                    <a:pt x="803" y="264"/>
                    <a:pt x="807" y="264"/>
                  </a:cubicBezTo>
                  <a:cubicBezTo>
                    <a:pt x="806" y="270"/>
                    <a:pt x="805" y="275"/>
                    <a:pt x="804" y="281"/>
                  </a:cubicBezTo>
                  <a:cubicBezTo>
                    <a:pt x="803" y="282"/>
                    <a:pt x="803" y="284"/>
                    <a:pt x="802" y="286"/>
                  </a:cubicBezTo>
                  <a:cubicBezTo>
                    <a:pt x="798" y="285"/>
                    <a:pt x="795" y="284"/>
                    <a:pt x="791" y="283"/>
                  </a:cubicBezTo>
                  <a:moveTo>
                    <a:pt x="788" y="283"/>
                  </a:moveTo>
                  <a:cubicBezTo>
                    <a:pt x="783" y="282"/>
                    <a:pt x="778" y="282"/>
                    <a:pt x="773" y="281"/>
                  </a:cubicBezTo>
                  <a:cubicBezTo>
                    <a:pt x="772" y="281"/>
                    <a:pt x="771" y="281"/>
                    <a:pt x="769" y="281"/>
                  </a:cubicBezTo>
                  <a:cubicBezTo>
                    <a:pt x="772" y="273"/>
                    <a:pt x="774" y="265"/>
                    <a:pt x="776" y="258"/>
                  </a:cubicBezTo>
                  <a:cubicBezTo>
                    <a:pt x="782" y="259"/>
                    <a:pt x="787" y="260"/>
                    <a:pt x="793" y="261"/>
                  </a:cubicBezTo>
                  <a:cubicBezTo>
                    <a:pt x="791" y="269"/>
                    <a:pt x="790" y="276"/>
                    <a:pt x="788" y="283"/>
                  </a:cubicBezTo>
                  <a:moveTo>
                    <a:pt x="787" y="286"/>
                  </a:moveTo>
                  <a:cubicBezTo>
                    <a:pt x="786" y="288"/>
                    <a:pt x="785" y="291"/>
                    <a:pt x="784" y="293"/>
                  </a:cubicBezTo>
                  <a:cubicBezTo>
                    <a:pt x="784" y="295"/>
                    <a:pt x="783" y="296"/>
                    <a:pt x="783" y="298"/>
                  </a:cubicBezTo>
                  <a:cubicBezTo>
                    <a:pt x="777" y="297"/>
                    <a:pt x="771" y="296"/>
                    <a:pt x="765" y="295"/>
                  </a:cubicBezTo>
                  <a:cubicBezTo>
                    <a:pt x="765" y="294"/>
                    <a:pt x="765" y="294"/>
                    <a:pt x="765" y="293"/>
                  </a:cubicBezTo>
                  <a:cubicBezTo>
                    <a:pt x="766" y="290"/>
                    <a:pt x="768" y="287"/>
                    <a:pt x="769" y="283"/>
                  </a:cubicBezTo>
                  <a:cubicBezTo>
                    <a:pt x="775" y="284"/>
                    <a:pt x="781" y="285"/>
                    <a:pt x="787" y="286"/>
                  </a:cubicBezTo>
                  <a:moveTo>
                    <a:pt x="782" y="302"/>
                  </a:moveTo>
                  <a:cubicBezTo>
                    <a:pt x="779" y="309"/>
                    <a:pt x="777" y="316"/>
                    <a:pt x="774" y="323"/>
                  </a:cubicBezTo>
                  <a:cubicBezTo>
                    <a:pt x="768" y="322"/>
                    <a:pt x="762" y="321"/>
                    <a:pt x="756" y="319"/>
                  </a:cubicBezTo>
                  <a:cubicBezTo>
                    <a:pt x="759" y="312"/>
                    <a:pt x="761" y="305"/>
                    <a:pt x="764" y="298"/>
                  </a:cubicBezTo>
                  <a:cubicBezTo>
                    <a:pt x="770" y="299"/>
                    <a:pt x="776" y="301"/>
                    <a:pt x="782" y="302"/>
                  </a:cubicBezTo>
                  <a:moveTo>
                    <a:pt x="753" y="318"/>
                  </a:moveTo>
                  <a:cubicBezTo>
                    <a:pt x="750" y="318"/>
                    <a:pt x="748" y="317"/>
                    <a:pt x="746" y="317"/>
                  </a:cubicBezTo>
                  <a:cubicBezTo>
                    <a:pt x="743" y="316"/>
                    <a:pt x="740" y="316"/>
                    <a:pt x="736" y="315"/>
                  </a:cubicBezTo>
                  <a:cubicBezTo>
                    <a:pt x="738" y="309"/>
                    <a:pt x="740" y="302"/>
                    <a:pt x="742" y="296"/>
                  </a:cubicBezTo>
                  <a:cubicBezTo>
                    <a:pt x="742" y="295"/>
                    <a:pt x="742" y="295"/>
                    <a:pt x="742" y="295"/>
                  </a:cubicBezTo>
                  <a:cubicBezTo>
                    <a:pt x="748" y="296"/>
                    <a:pt x="754" y="297"/>
                    <a:pt x="760" y="298"/>
                  </a:cubicBezTo>
                  <a:cubicBezTo>
                    <a:pt x="757" y="305"/>
                    <a:pt x="755" y="312"/>
                    <a:pt x="753" y="318"/>
                  </a:cubicBezTo>
                  <a:moveTo>
                    <a:pt x="751" y="322"/>
                  </a:moveTo>
                  <a:cubicBezTo>
                    <a:pt x="749" y="327"/>
                    <a:pt x="748" y="332"/>
                    <a:pt x="746" y="337"/>
                  </a:cubicBezTo>
                  <a:cubicBezTo>
                    <a:pt x="746" y="338"/>
                    <a:pt x="745" y="340"/>
                    <a:pt x="745" y="341"/>
                  </a:cubicBezTo>
                  <a:cubicBezTo>
                    <a:pt x="743" y="340"/>
                    <a:pt x="741" y="339"/>
                    <a:pt x="739" y="339"/>
                  </a:cubicBezTo>
                  <a:cubicBezTo>
                    <a:pt x="736" y="338"/>
                    <a:pt x="733" y="337"/>
                    <a:pt x="730" y="336"/>
                  </a:cubicBezTo>
                  <a:cubicBezTo>
                    <a:pt x="731" y="330"/>
                    <a:pt x="733" y="325"/>
                    <a:pt x="735" y="319"/>
                  </a:cubicBezTo>
                  <a:cubicBezTo>
                    <a:pt x="740" y="320"/>
                    <a:pt x="746" y="321"/>
                    <a:pt x="751" y="322"/>
                  </a:cubicBezTo>
                  <a:moveTo>
                    <a:pt x="739" y="295"/>
                  </a:moveTo>
                  <a:cubicBezTo>
                    <a:pt x="736" y="301"/>
                    <a:pt x="734" y="308"/>
                    <a:pt x="732" y="314"/>
                  </a:cubicBezTo>
                  <a:cubicBezTo>
                    <a:pt x="728" y="314"/>
                    <a:pt x="724" y="313"/>
                    <a:pt x="720" y="313"/>
                  </a:cubicBezTo>
                  <a:cubicBezTo>
                    <a:pt x="722" y="306"/>
                    <a:pt x="724" y="299"/>
                    <a:pt x="726" y="293"/>
                  </a:cubicBezTo>
                  <a:cubicBezTo>
                    <a:pt x="730" y="293"/>
                    <a:pt x="734" y="294"/>
                    <a:pt x="739" y="295"/>
                  </a:cubicBezTo>
                  <a:cubicBezTo>
                    <a:pt x="739" y="295"/>
                    <a:pt x="739" y="295"/>
                    <a:pt x="739" y="295"/>
                  </a:cubicBezTo>
                  <a:moveTo>
                    <a:pt x="731" y="318"/>
                  </a:moveTo>
                  <a:cubicBezTo>
                    <a:pt x="729" y="324"/>
                    <a:pt x="728" y="330"/>
                    <a:pt x="726" y="335"/>
                  </a:cubicBezTo>
                  <a:cubicBezTo>
                    <a:pt x="722" y="334"/>
                    <a:pt x="719" y="334"/>
                    <a:pt x="715" y="333"/>
                  </a:cubicBezTo>
                  <a:cubicBezTo>
                    <a:pt x="716" y="329"/>
                    <a:pt x="717" y="326"/>
                    <a:pt x="718" y="322"/>
                  </a:cubicBezTo>
                  <a:cubicBezTo>
                    <a:pt x="718" y="320"/>
                    <a:pt x="719" y="318"/>
                    <a:pt x="720" y="316"/>
                  </a:cubicBezTo>
                  <a:cubicBezTo>
                    <a:pt x="723" y="317"/>
                    <a:pt x="727" y="317"/>
                    <a:pt x="731" y="318"/>
                  </a:cubicBezTo>
                  <a:moveTo>
                    <a:pt x="714" y="337"/>
                  </a:moveTo>
                  <a:cubicBezTo>
                    <a:pt x="717" y="337"/>
                    <a:pt x="721" y="338"/>
                    <a:pt x="725" y="339"/>
                  </a:cubicBezTo>
                  <a:cubicBezTo>
                    <a:pt x="724" y="343"/>
                    <a:pt x="722" y="347"/>
                    <a:pt x="721" y="351"/>
                  </a:cubicBezTo>
                  <a:cubicBezTo>
                    <a:pt x="717" y="350"/>
                    <a:pt x="714" y="349"/>
                    <a:pt x="710" y="348"/>
                  </a:cubicBezTo>
                  <a:cubicBezTo>
                    <a:pt x="711" y="344"/>
                    <a:pt x="712" y="340"/>
                    <a:pt x="714" y="337"/>
                  </a:cubicBezTo>
                  <a:moveTo>
                    <a:pt x="706" y="347"/>
                  </a:moveTo>
                  <a:cubicBezTo>
                    <a:pt x="702" y="346"/>
                    <a:pt x="697" y="345"/>
                    <a:pt x="692" y="344"/>
                  </a:cubicBezTo>
                  <a:cubicBezTo>
                    <a:pt x="691" y="343"/>
                    <a:pt x="689" y="343"/>
                    <a:pt x="688" y="343"/>
                  </a:cubicBezTo>
                  <a:cubicBezTo>
                    <a:pt x="689" y="339"/>
                    <a:pt x="690" y="336"/>
                    <a:pt x="691" y="333"/>
                  </a:cubicBezTo>
                  <a:cubicBezTo>
                    <a:pt x="697" y="334"/>
                    <a:pt x="703" y="334"/>
                    <a:pt x="709" y="336"/>
                  </a:cubicBezTo>
                  <a:cubicBezTo>
                    <a:pt x="710" y="336"/>
                    <a:pt x="710" y="336"/>
                    <a:pt x="710" y="336"/>
                  </a:cubicBezTo>
                  <a:cubicBezTo>
                    <a:pt x="709" y="340"/>
                    <a:pt x="708" y="343"/>
                    <a:pt x="706" y="347"/>
                  </a:cubicBezTo>
                  <a:moveTo>
                    <a:pt x="711" y="332"/>
                  </a:moveTo>
                  <a:cubicBezTo>
                    <a:pt x="708" y="332"/>
                    <a:pt x="706" y="331"/>
                    <a:pt x="703" y="331"/>
                  </a:cubicBezTo>
                  <a:cubicBezTo>
                    <a:pt x="699" y="330"/>
                    <a:pt x="696" y="330"/>
                    <a:pt x="692" y="330"/>
                  </a:cubicBezTo>
                  <a:cubicBezTo>
                    <a:pt x="694" y="324"/>
                    <a:pt x="696" y="319"/>
                    <a:pt x="698" y="313"/>
                  </a:cubicBezTo>
                  <a:cubicBezTo>
                    <a:pt x="703" y="314"/>
                    <a:pt x="709" y="314"/>
                    <a:pt x="714" y="315"/>
                  </a:cubicBezTo>
                  <a:cubicBezTo>
                    <a:pt x="715" y="315"/>
                    <a:pt x="715" y="315"/>
                    <a:pt x="716" y="316"/>
                  </a:cubicBezTo>
                  <a:cubicBezTo>
                    <a:pt x="715" y="321"/>
                    <a:pt x="713" y="327"/>
                    <a:pt x="711" y="332"/>
                  </a:cubicBezTo>
                  <a:moveTo>
                    <a:pt x="689" y="329"/>
                  </a:moveTo>
                  <a:cubicBezTo>
                    <a:pt x="685" y="329"/>
                    <a:pt x="680" y="328"/>
                    <a:pt x="676" y="328"/>
                  </a:cubicBezTo>
                  <a:cubicBezTo>
                    <a:pt x="678" y="322"/>
                    <a:pt x="679" y="317"/>
                    <a:pt x="680" y="311"/>
                  </a:cubicBezTo>
                  <a:cubicBezTo>
                    <a:pt x="684" y="311"/>
                    <a:pt x="687" y="312"/>
                    <a:pt x="690" y="312"/>
                  </a:cubicBezTo>
                  <a:cubicBezTo>
                    <a:pt x="692" y="312"/>
                    <a:pt x="693" y="313"/>
                    <a:pt x="694" y="313"/>
                  </a:cubicBezTo>
                  <a:cubicBezTo>
                    <a:pt x="692" y="318"/>
                    <a:pt x="691" y="324"/>
                    <a:pt x="689" y="329"/>
                  </a:cubicBezTo>
                  <a:moveTo>
                    <a:pt x="688" y="333"/>
                  </a:moveTo>
                  <a:cubicBezTo>
                    <a:pt x="687" y="336"/>
                    <a:pt x="686" y="339"/>
                    <a:pt x="685" y="342"/>
                  </a:cubicBezTo>
                  <a:cubicBezTo>
                    <a:pt x="681" y="341"/>
                    <a:pt x="677" y="340"/>
                    <a:pt x="673" y="339"/>
                  </a:cubicBezTo>
                  <a:cubicBezTo>
                    <a:pt x="674" y="337"/>
                    <a:pt x="675" y="334"/>
                    <a:pt x="675" y="332"/>
                  </a:cubicBezTo>
                  <a:cubicBezTo>
                    <a:pt x="679" y="332"/>
                    <a:pt x="684" y="332"/>
                    <a:pt x="688" y="333"/>
                  </a:cubicBezTo>
                  <a:moveTo>
                    <a:pt x="683" y="345"/>
                  </a:moveTo>
                  <a:cubicBezTo>
                    <a:pt x="683" y="348"/>
                    <a:pt x="682" y="350"/>
                    <a:pt x="681" y="352"/>
                  </a:cubicBezTo>
                  <a:cubicBezTo>
                    <a:pt x="679" y="359"/>
                    <a:pt x="677" y="365"/>
                    <a:pt x="675" y="371"/>
                  </a:cubicBezTo>
                  <a:cubicBezTo>
                    <a:pt x="672" y="370"/>
                    <a:pt x="669" y="369"/>
                    <a:pt x="666" y="368"/>
                  </a:cubicBezTo>
                  <a:cubicBezTo>
                    <a:pt x="668" y="360"/>
                    <a:pt x="670" y="352"/>
                    <a:pt x="672" y="343"/>
                  </a:cubicBezTo>
                  <a:cubicBezTo>
                    <a:pt x="672" y="343"/>
                    <a:pt x="672" y="343"/>
                    <a:pt x="673" y="343"/>
                  </a:cubicBezTo>
                  <a:cubicBezTo>
                    <a:pt x="676" y="344"/>
                    <a:pt x="680" y="345"/>
                    <a:pt x="683" y="345"/>
                  </a:cubicBezTo>
                  <a:moveTo>
                    <a:pt x="677" y="376"/>
                  </a:moveTo>
                  <a:cubicBezTo>
                    <a:pt x="681" y="377"/>
                    <a:pt x="684" y="377"/>
                    <a:pt x="688" y="378"/>
                  </a:cubicBezTo>
                  <a:cubicBezTo>
                    <a:pt x="683" y="380"/>
                    <a:pt x="679" y="381"/>
                    <a:pt x="675" y="383"/>
                  </a:cubicBezTo>
                  <a:cubicBezTo>
                    <a:pt x="676" y="381"/>
                    <a:pt x="676" y="378"/>
                    <a:pt x="677" y="376"/>
                  </a:cubicBezTo>
                  <a:moveTo>
                    <a:pt x="695" y="375"/>
                  </a:moveTo>
                  <a:cubicBezTo>
                    <a:pt x="694" y="375"/>
                    <a:pt x="694" y="375"/>
                    <a:pt x="693" y="375"/>
                  </a:cubicBezTo>
                  <a:cubicBezTo>
                    <a:pt x="688" y="374"/>
                    <a:pt x="683" y="373"/>
                    <a:pt x="678" y="372"/>
                  </a:cubicBezTo>
                  <a:cubicBezTo>
                    <a:pt x="681" y="363"/>
                    <a:pt x="684" y="355"/>
                    <a:pt x="687" y="346"/>
                  </a:cubicBezTo>
                  <a:cubicBezTo>
                    <a:pt x="687" y="346"/>
                    <a:pt x="687" y="346"/>
                    <a:pt x="687" y="346"/>
                  </a:cubicBezTo>
                  <a:cubicBezTo>
                    <a:pt x="690" y="347"/>
                    <a:pt x="693" y="348"/>
                    <a:pt x="696" y="348"/>
                  </a:cubicBezTo>
                  <a:cubicBezTo>
                    <a:pt x="699" y="349"/>
                    <a:pt x="702" y="350"/>
                    <a:pt x="705" y="351"/>
                  </a:cubicBezTo>
                  <a:cubicBezTo>
                    <a:pt x="705" y="351"/>
                    <a:pt x="705" y="351"/>
                    <a:pt x="705" y="351"/>
                  </a:cubicBezTo>
                  <a:cubicBezTo>
                    <a:pt x="703" y="357"/>
                    <a:pt x="701" y="367"/>
                    <a:pt x="697" y="374"/>
                  </a:cubicBezTo>
                  <a:cubicBezTo>
                    <a:pt x="697" y="374"/>
                    <a:pt x="696" y="375"/>
                    <a:pt x="695" y="375"/>
                  </a:cubicBezTo>
                  <a:moveTo>
                    <a:pt x="723" y="357"/>
                  </a:moveTo>
                  <a:cubicBezTo>
                    <a:pt x="724" y="357"/>
                    <a:pt x="725" y="358"/>
                    <a:pt x="726" y="358"/>
                  </a:cubicBezTo>
                  <a:cubicBezTo>
                    <a:pt x="727" y="359"/>
                    <a:pt x="729" y="359"/>
                    <a:pt x="730" y="360"/>
                  </a:cubicBezTo>
                  <a:cubicBezTo>
                    <a:pt x="727" y="362"/>
                    <a:pt x="724" y="363"/>
                    <a:pt x="721" y="364"/>
                  </a:cubicBezTo>
                  <a:cubicBezTo>
                    <a:pt x="722" y="362"/>
                    <a:pt x="723" y="359"/>
                    <a:pt x="723" y="357"/>
                  </a:cubicBezTo>
                  <a:moveTo>
                    <a:pt x="745" y="354"/>
                  </a:moveTo>
                  <a:cubicBezTo>
                    <a:pt x="745" y="353"/>
                    <a:pt x="745" y="352"/>
                    <a:pt x="746" y="352"/>
                  </a:cubicBezTo>
                  <a:cubicBezTo>
                    <a:pt x="746" y="350"/>
                    <a:pt x="747" y="348"/>
                    <a:pt x="747" y="346"/>
                  </a:cubicBezTo>
                  <a:cubicBezTo>
                    <a:pt x="750" y="347"/>
                    <a:pt x="753" y="348"/>
                    <a:pt x="756" y="349"/>
                  </a:cubicBezTo>
                  <a:cubicBezTo>
                    <a:pt x="752" y="350"/>
                    <a:pt x="749" y="352"/>
                    <a:pt x="745" y="354"/>
                  </a:cubicBezTo>
                  <a:moveTo>
                    <a:pt x="762" y="346"/>
                  </a:moveTo>
                  <a:cubicBezTo>
                    <a:pt x="757" y="345"/>
                    <a:pt x="753" y="344"/>
                    <a:pt x="749" y="342"/>
                  </a:cubicBezTo>
                  <a:cubicBezTo>
                    <a:pt x="749" y="340"/>
                    <a:pt x="750" y="337"/>
                    <a:pt x="751" y="335"/>
                  </a:cubicBezTo>
                  <a:cubicBezTo>
                    <a:pt x="752" y="331"/>
                    <a:pt x="754" y="327"/>
                    <a:pt x="755" y="323"/>
                  </a:cubicBezTo>
                  <a:cubicBezTo>
                    <a:pt x="757" y="324"/>
                    <a:pt x="759" y="324"/>
                    <a:pt x="762" y="325"/>
                  </a:cubicBezTo>
                  <a:cubicBezTo>
                    <a:pt x="765" y="326"/>
                    <a:pt x="769" y="327"/>
                    <a:pt x="773" y="327"/>
                  </a:cubicBezTo>
                  <a:cubicBezTo>
                    <a:pt x="773" y="328"/>
                    <a:pt x="772" y="329"/>
                    <a:pt x="772" y="329"/>
                  </a:cubicBezTo>
                  <a:cubicBezTo>
                    <a:pt x="770" y="334"/>
                    <a:pt x="768" y="339"/>
                    <a:pt x="766" y="344"/>
                  </a:cubicBezTo>
                  <a:cubicBezTo>
                    <a:pt x="766" y="344"/>
                    <a:pt x="766" y="344"/>
                    <a:pt x="766" y="344"/>
                  </a:cubicBezTo>
                  <a:cubicBezTo>
                    <a:pt x="765" y="345"/>
                    <a:pt x="763" y="346"/>
                    <a:pt x="762" y="346"/>
                  </a:cubicBezTo>
                  <a:moveTo>
                    <a:pt x="777" y="340"/>
                  </a:moveTo>
                  <a:cubicBezTo>
                    <a:pt x="777" y="340"/>
                    <a:pt x="777" y="340"/>
                    <a:pt x="777" y="340"/>
                  </a:cubicBezTo>
                  <a:cubicBezTo>
                    <a:pt x="776" y="339"/>
                    <a:pt x="775" y="340"/>
                    <a:pt x="775" y="340"/>
                  </a:cubicBezTo>
                  <a:cubicBezTo>
                    <a:pt x="775" y="340"/>
                    <a:pt x="775" y="340"/>
                    <a:pt x="776" y="340"/>
                  </a:cubicBezTo>
                  <a:cubicBezTo>
                    <a:pt x="774" y="341"/>
                    <a:pt x="773" y="342"/>
                    <a:pt x="772" y="342"/>
                  </a:cubicBezTo>
                  <a:cubicBezTo>
                    <a:pt x="773" y="339"/>
                    <a:pt x="774" y="336"/>
                    <a:pt x="775" y="334"/>
                  </a:cubicBezTo>
                  <a:cubicBezTo>
                    <a:pt x="775" y="332"/>
                    <a:pt x="776" y="330"/>
                    <a:pt x="776" y="328"/>
                  </a:cubicBezTo>
                  <a:cubicBezTo>
                    <a:pt x="780" y="329"/>
                    <a:pt x="783" y="330"/>
                    <a:pt x="787" y="330"/>
                  </a:cubicBezTo>
                  <a:cubicBezTo>
                    <a:pt x="786" y="332"/>
                    <a:pt x="786" y="333"/>
                    <a:pt x="785" y="335"/>
                  </a:cubicBezTo>
                  <a:cubicBezTo>
                    <a:pt x="785" y="335"/>
                    <a:pt x="785" y="336"/>
                    <a:pt x="785" y="336"/>
                  </a:cubicBezTo>
                  <a:cubicBezTo>
                    <a:pt x="782" y="338"/>
                    <a:pt x="779" y="339"/>
                    <a:pt x="777" y="340"/>
                  </a:cubicBezTo>
                  <a:moveTo>
                    <a:pt x="791" y="331"/>
                  </a:moveTo>
                  <a:cubicBezTo>
                    <a:pt x="793" y="331"/>
                    <a:pt x="794" y="331"/>
                    <a:pt x="796" y="332"/>
                  </a:cubicBezTo>
                  <a:cubicBezTo>
                    <a:pt x="794" y="332"/>
                    <a:pt x="792" y="333"/>
                    <a:pt x="790" y="334"/>
                  </a:cubicBezTo>
                  <a:cubicBezTo>
                    <a:pt x="791" y="333"/>
                    <a:pt x="791" y="332"/>
                    <a:pt x="791" y="331"/>
                  </a:cubicBezTo>
                  <a:moveTo>
                    <a:pt x="801" y="302"/>
                  </a:moveTo>
                  <a:cubicBezTo>
                    <a:pt x="803" y="298"/>
                    <a:pt x="804" y="294"/>
                    <a:pt x="805" y="290"/>
                  </a:cubicBezTo>
                  <a:cubicBezTo>
                    <a:pt x="812" y="291"/>
                    <a:pt x="819" y="292"/>
                    <a:pt x="826" y="294"/>
                  </a:cubicBezTo>
                  <a:cubicBezTo>
                    <a:pt x="824" y="298"/>
                    <a:pt x="823" y="302"/>
                    <a:pt x="821" y="306"/>
                  </a:cubicBezTo>
                  <a:cubicBezTo>
                    <a:pt x="821" y="306"/>
                    <a:pt x="821" y="306"/>
                    <a:pt x="821" y="307"/>
                  </a:cubicBezTo>
                  <a:cubicBezTo>
                    <a:pt x="814" y="306"/>
                    <a:pt x="808" y="304"/>
                    <a:pt x="801" y="302"/>
                  </a:cubicBezTo>
                  <a:moveTo>
                    <a:pt x="847" y="293"/>
                  </a:moveTo>
                  <a:cubicBezTo>
                    <a:pt x="847" y="292"/>
                    <a:pt x="847" y="292"/>
                    <a:pt x="847" y="292"/>
                  </a:cubicBezTo>
                  <a:cubicBezTo>
                    <a:pt x="850" y="286"/>
                    <a:pt x="852" y="281"/>
                    <a:pt x="854" y="275"/>
                  </a:cubicBezTo>
                  <a:cubicBezTo>
                    <a:pt x="861" y="277"/>
                    <a:pt x="868" y="278"/>
                    <a:pt x="875" y="280"/>
                  </a:cubicBezTo>
                  <a:cubicBezTo>
                    <a:pt x="874" y="282"/>
                    <a:pt x="873" y="285"/>
                    <a:pt x="872" y="288"/>
                  </a:cubicBezTo>
                  <a:cubicBezTo>
                    <a:pt x="871" y="290"/>
                    <a:pt x="871" y="292"/>
                    <a:pt x="870" y="294"/>
                  </a:cubicBezTo>
                  <a:cubicBezTo>
                    <a:pt x="862" y="293"/>
                    <a:pt x="855" y="293"/>
                    <a:pt x="847" y="293"/>
                  </a:cubicBezTo>
                  <a:moveTo>
                    <a:pt x="893" y="288"/>
                  </a:moveTo>
                  <a:cubicBezTo>
                    <a:pt x="893" y="287"/>
                    <a:pt x="893" y="286"/>
                    <a:pt x="894" y="285"/>
                  </a:cubicBezTo>
                  <a:cubicBezTo>
                    <a:pt x="895" y="285"/>
                    <a:pt x="897" y="286"/>
                    <a:pt x="898" y="286"/>
                  </a:cubicBezTo>
                  <a:cubicBezTo>
                    <a:pt x="896" y="287"/>
                    <a:pt x="894" y="287"/>
                    <a:pt x="893" y="288"/>
                  </a:cubicBezTo>
                  <a:moveTo>
                    <a:pt x="867" y="243"/>
                  </a:moveTo>
                  <a:cubicBezTo>
                    <a:pt x="870" y="244"/>
                    <a:pt x="872" y="244"/>
                    <a:pt x="875" y="245"/>
                  </a:cubicBezTo>
                  <a:cubicBezTo>
                    <a:pt x="878" y="246"/>
                    <a:pt x="882" y="247"/>
                    <a:pt x="885" y="248"/>
                  </a:cubicBezTo>
                  <a:cubicBezTo>
                    <a:pt x="885" y="249"/>
                    <a:pt x="885" y="250"/>
                    <a:pt x="884" y="251"/>
                  </a:cubicBezTo>
                  <a:cubicBezTo>
                    <a:pt x="882" y="259"/>
                    <a:pt x="879" y="267"/>
                    <a:pt x="876" y="276"/>
                  </a:cubicBezTo>
                  <a:cubicBezTo>
                    <a:pt x="875" y="275"/>
                    <a:pt x="874" y="275"/>
                    <a:pt x="873" y="275"/>
                  </a:cubicBezTo>
                  <a:cubicBezTo>
                    <a:pt x="867" y="274"/>
                    <a:pt x="862" y="273"/>
                    <a:pt x="856" y="271"/>
                  </a:cubicBezTo>
                  <a:cubicBezTo>
                    <a:pt x="859" y="265"/>
                    <a:pt x="861" y="259"/>
                    <a:pt x="864" y="252"/>
                  </a:cubicBezTo>
                  <a:cubicBezTo>
                    <a:pt x="865" y="249"/>
                    <a:pt x="866" y="246"/>
                    <a:pt x="867" y="243"/>
                  </a:cubicBezTo>
                  <a:moveTo>
                    <a:pt x="847" y="247"/>
                  </a:moveTo>
                  <a:cubicBezTo>
                    <a:pt x="847" y="245"/>
                    <a:pt x="848" y="243"/>
                    <a:pt x="848" y="241"/>
                  </a:cubicBezTo>
                  <a:cubicBezTo>
                    <a:pt x="850" y="242"/>
                    <a:pt x="851" y="242"/>
                    <a:pt x="853" y="242"/>
                  </a:cubicBezTo>
                  <a:cubicBezTo>
                    <a:pt x="857" y="242"/>
                    <a:pt x="860" y="243"/>
                    <a:pt x="864" y="243"/>
                  </a:cubicBezTo>
                  <a:cubicBezTo>
                    <a:pt x="863" y="245"/>
                    <a:pt x="862" y="248"/>
                    <a:pt x="861" y="250"/>
                  </a:cubicBezTo>
                  <a:cubicBezTo>
                    <a:pt x="859" y="257"/>
                    <a:pt x="856" y="264"/>
                    <a:pt x="853" y="271"/>
                  </a:cubicBezTo>
                  <a:cubicBezTo>
                    <a:pt x="849" y="270"/>
                    <a:pt x="845" y="269"/>
                    <a:pt x="842" y="268"/>
                  </a:cubicBezTo>
                  <a:cubicBezTo>
                    <a:pt x="841" y="268"/>
                    <a:pt x="840" y="268"/>
                    <a:pt x="839" y="268"/>
                  </a:cubicBezTo>
                  <a:cubicBezTo>
                    <a:pt x="841" y="261"/>
                    <a:pt x="845" y="254"/>
                    <a:pt x="847" y="247"/>
                  </a:cubicBezTo>
                  <a:moveTo>
                    <a:pt x="838" y="272"/>
                  </a:moveTo>
                  <a:cubicBezTo>
                    <a:pt x="840" y="272"/>
                    <a:pt x="842" y="273"/>
                    <a:pt x="844" y="273"/>
                  </a:cubicBezTo>
                  <a:cubicBezTo>
                    <a:pt x="846" y="274"/>
                    <a:pt x="849" y="274"/>
                    <a:pt x="851" y="275"/>
                  </a:cubicBezTo>
                  <a:cubicBezTo>
                    <a:pt x="850" y="278"/>
                    <a:pt x="848" y="281"/>
                    <a:pt x="847" y="284"/>
                  </a:cubicBezTo>
                  <a:cubicBezTo>
                    <a:pt x="846" y="287"/>
                    <a:pt x="845" y="289"/>
                    <a:pt x="844" y="292"/>
                  </a:cubicBezTo>
                  <a:cubicBezTo>
                    <a:pt x="839" y="292"/>
                    <a:pt x="835" y="291"/>
                    <a:pt x="831" y="291"/>
                  </a:cubicBezTo>
                  <a:cubicBezTo>
                    <a:pt x="833" y="284"/>
                    <a:pt x="835" y="278"/>
                    <a:pt x="838" y="272"/>
                  </a:cubicBezTo>
                  <a:moveTo>
                    <a:pt x="835" y="271"/>
                  </a:moveTo>
                  <a:cubicBezTo>
                    <a:pt x="834" y="271"/>
                    <a:pt x="834" y="271"/>
                    <a:pt x="834" y="271"/>
                  </a:cubicBezTo>
                  <a:cubicBezTo>
                    <a:pt x="832" y="278"/>
                    <a:pt x="830" y="284"/>
                    <a:pt x="827" y="290"/>
                  </a:cubicBezTo>
                  <a:cubicBezTo>
                    <a:pt x="820" y="289"/>
                    <a:pt x="813" y="288"/>
                    <a:pt x="806" y="286"/>
                  </a:cubicBezTo>
                  <a:cubicBezTo>
                    <a:pt x="806" y="285"/>
                    <a:pt x="807" y="284"/>
                    <a:pt x="807" y="283"/>
                  </a:cubicBezTo>
                  <a:cubicBezTo>
                    <a:pt x="808" y="277"/>
                    <a:pt x="809" y="271"/>
                    <a:pt x="810" y="265"/>
                  </a:cubicBezTo>
                  <a:cubicBezTo>
                    <a:pt x="819" y="267"/>
                    <a:pt x="827" y="269"/>
                    <a:pt x="835" y="271"/>
                  </a:cubicBezTo>
                  <a:moveTo>
                    <a:pt x="807" y="198"/>
                  </a:moveTo>
                  <a:cubicBezTo>
                    <a:pt x="808" y="203"/>
                    <a:pt x="810" y="207"/>
                    <a:pt x="813" y="211"/>
                  </a:cubicBezTo>
                  <a:cubicBezTo>
                    <a:pt x="814" y="213"/>
                    <a:pt x="816" y="214"/>
                    <a:pt x="818" y="215"/>
                  </a:cubicBezTo>
                  <a:cubicBezTo>
                    <a:pt x="817" y="225"/>
                    <a:pt x="815" y="236"/>
                    <a:pt x="813" y="245"/>
                  </a:cubicBezTo>
                  <a:cubicBezTo>
                    <a:pt x="812" y="250"/>
                    <a:pt x="810" y="255"/>
                    <a:pt x="808" y="260"/>
                  </a:cubicBezTo>
                  <a:cubicBezTo>
                    <a:pt x="808" y="260"/>
                    <a:pt x="808" y="261"/>
                    <a:pt x="808" y="261"/>
                  </a:cubicBezTo>
                  <a:cubicBezTo>
                    <a:pt x="804" y="260"/>
                    <a:pt x="801" y="259"/>
                    <a:pt x="797" y="259"/>
                  </a:cubicBezTo>
                  <a:cubicBezTo>
                    <a:pt x="800" y="243"/>
                    <a:pt x="801" y="228"/>
                    <a:pt x="801" y="212"/>
                  </a:cubicBezTo>
                  <a:cubicBezTo>
                    <a:pt x="801" y="211"/>
                    <a:pt x="799" y="211"/>
                    <a:pt x="799" y="212"/>
                  </a:cubicBezTo>
                  <a:cubicBezTo>
                    <a:pt x="799" y="222"/>
                    <a:pt x="798" y="232"/>
                    <a:pt x="797" y="242"/>
                  </a:cubicBezTo>
                  <a:cubicBezTo>
                    <a:pt x="796" y="241"/>
                    <a:pt x="795" y="241"/>
                    <a:pt x="795" y="242"/>
                  </a:cubicBezTo>
                  <a:cubicBezTo>
                    <a:pt x="796" y="239"/>
                    <a:pt x="792" y="233"/>
                    <a:pt x="791" y="230"/>
                  </a:cubicBezTo>
                  <a:cubicBezTo>
                    <a:pt x="790" y="226"/>
                    <a:pt x="788" y="221"/>
                    <a:pt x="787" y="216"/>
                  </a:cubicBezTo>
                  <a:cubicBezTo>
                    <a:pt x="786" y="213"/>
                    <a:pt x="785" y="210"/>
                    <a:pt x="784" y="207"/>
                  </a:cubicBezTo>
                  <a:cubicBezTo>
                    <a:pt x="792" y="204"/>
                    <a:pt x="799" y="201"/>
                    <a:pt x="807" y="198"/>
                  </a:cubicBezTo>
                  <a:moveTo>
                    <a:pt x="782" y="208"/>
                  </a:moveTo>
                  <a:cubicBezTo>
                    <a:pt x="783" y="214"/>
                    <a:pt x="785" y="220"/>
                    <a:pt x="787" y="226"/>
                  </a:cubicBezTo>
                  <a:cubicBezTo>
                    <a:pt x="789" y="232"/>
                    <a:pt x="790" y="239"/>
                    <a:pt x="795" y="244"/>
                  </a:cubicBezTo>
                  <a:cubicBezTo>
                    <a:pt x="796" y="244"/>
                    <a:pt x="796" y="244"/>
                    <a:pt x="796" y="244"/>
                  </a:cubicBezTo>
                  <a:cubicBezTo>
                    <a:pt x="796" y="249"/>
                    <a:pt x="795" y="253"/>
                    <a:pt x="794" y="258"/>
                  </a:cubicBezTo>
                  <a:cubicBezTo>
                    <a:pt x="788" y="257"/>
                    <a:pt x="782" y="255"/>
                    <a:pt x="777" y="254"/>
                  </a:cubicBezTo>
                  <a:cubicBezTo>
                    <a:pt x="780" y="241"/>
                    <a:pt x="781" y="228"/>
                    <a:pt x="781" y="214"/>
                  </a:cubicBezTo>
                  <a:cubicBezTo>
                    <a:pt x="781" y="212"/>
                    <a:pt x="779" y="212"/>
                    <a:pt x="779" y="214"/>
                  </a:cubicBezTo>
                  <a:cubicBezTo>
                    <a:pt x="779" y="229"/>
                    <a:pt x="778" y="243"/>
                    <a:pt x="774" y="257"/>
                  </a:cubicBezTo>
                  <a:cubicBezTo>
                    <a:pt x="771" y="265"/>
                    <a:pt x="769" y="273"/>
                    <a:pt x="766" y="280"/>
                  </a:cubicBezTo>
                  <a:cubicBezTo>
                    <a:pt x="761" y="280"/>
                    <a:pt x="755" y="279"/>
                    <a:pt x="753" y="277"/>
                  </a:cubicBezTo>
                  <a:cubicBezTo>
                    <a:pt x="752" y="276"/>
                    <a:pt x="750" y="278"/>
                    <a:pt x="751" y="279"/>
                  </a:cubicBezTo>
                  <a:cubicBezTo>
                    <a:pt x="754" y="282"/>
                    <a:pt x="758" y="282"/>
                    <a:pt x="762" y="283"/>
                  </a:cubicBezTo>
                  <a:cubicBezTo>
                    <a:pt x="763" y="283"/>
                    <a:pt x="764" y="283"/>
                    <a:pt x="765" y="283"/>
                  </a:cubicBezTo>
                  <a:cubicBezTo>
                    <a:pt x="764" y="287"/>
                    <a:pt x="763" y="291"/>
                    <a:pt x="761" y="294"/>
                  </a:cubicBezTo>
                  <a:cubicBezTo>
                    <a:pt x="755" y="293"/>
                    <a:pt x="749" y="292"/>
                    <a:pt x="743" y="292"/>
                  </a:cubicBezTo>
                  <a:cubicBezTo>
                    <a:pt x="751" y="267"/>
                    <a:pt x="757" y="242"/>
                    <a:pt x="761" y="217"/>
                  </a:cubicBezTo>
                  <a:cubicBezTo>
                    <a:pt x="768" y="214"/>
                    <a:pt x="775" y="211"/>
                    <a:pt x="782" y="208"/>
                  </a:cubicBezTo>
                  <a:moveTo>
                    <a:pt x="670" y="305"/>
                  </a:moveTo>
                  <a:cubicBezTo>
                    <a:pt x="672" y="298"/>
                    <a:pt x="673" y="290"/>
                    <a:pt x="675" y="283"/>
                  </a:cubicBezTo>
                  <a:cubicBezTo>
                    <a:pt x="677" y="277"/>
                    <a:pt x="679" y="271"/>
                    <a:pt x="680" y="264"/>
                  </a:cubicBezTo>
                  <a:cubicBezTo>
                    <a:pt x="680" y="263"/>
                    <a:pt x="679" y="262"/>
                    <a:pt x="678" y="263"/>
                  </a:cubicBezTo>
                  <a:cubicBezTo>
                    <a:pt x="679" y="257"/>
                    <a:pt x="680" y="251"/>
                    <a:pt x="682" y="246"/>
                  </a:cubicBezTo>
                  <a:cubicBezTo>
                    <a:pt x="687" y="244"/>
                    <a:pt x="692" y="242"/>
                    <a:pt x="698" y="240"/>
                  </a:cubicBezTo>
                  <a:cubicBezTo>
                    <a:pt x="696" y="248"/>
                    <a:pt x="696" y="256"/>
                    <a:pt x="697" y="264"/>
                  </a:cubicBezTo>
                  <a:cubicBezTo>
                    <a:pt x="698" y="265"/>
                    <a:pt x="699" y="265"/>
                    <a:pt x="699" y="264"/>
                  </a:cubicBezTo>
                  <a:cubicBezTo>
                    <a:pt x="700" y="256"/>
                    <a:pt x="699" y="248"/>
                    <a:pt x="700" y="240"/>
                  </a:cubicBezTo>
                  <a:cubicBezTo>
                    <a:pt x="700" y="240"/>
                    <a:pt x="700" y="240"/>
                    <a:pt x="700" y="240"/>
                  </a:cubicBezTo>
                  <a:cubicBezTo>
                    <a:pt x="704" y="238"/>
                    <a:pt x="709" y="237"/>
                    <a:pt x="713" y="235"/>
                  </a:cubicBezTo>
                  <a:cubicBezTo>
                    <a:pt x="712" y="239"/>
                    <a:pt x="712" y="242"/>
                    <a:pt x="711" y="246"/>
                  </a:cubicBezTo>
                  <a:cubicBezTo>
                    <a:pt x="711" y="247"/>
                    <a:pt x="713" y="248"/>
                    <a:pt x="713" y="246"/>
                  </a:cubicBezTo>
                  <a:cubicBezTo>
                    <a:pt x="715" y="242"/>
                    <a:pt x="716" y="238"/>
                    <a:pt x="717" y="234"/>
                  </a:cubicBezTo>
                  <a:cubicBezTo>
                    <a:pt x="722" y="232"/>
                    <a:pt x="726" y="230"/>
                    <a:pt x="731" y="229"/>
                  </a:cubicBezTo>
                  <a:cubicBezTo>
                    <a:pt x="740" y="225"/>
                    <a:pt x="749" y="221"/>
                    <a:pt x="758" y="218"/>
                  </a:cubicBezTo>
                  <a:cubicBezTo>
                    <a:pt x="753" y="243"/>
                    <a:pt x="747" y="267"/>
                    <a:pt x="740" y="291"/>
                  </a:cubicBezTo>
                  <a:cubicBezTo>
                    <a:pt x="735" y="291"/>
                    <a:pt x="731" y="290"/>
                    <a:pt x="727" y="290"/>
                  </a:cubicBezTo>
                  <a:cubicBezTo>
                    <a:pt x="732" y="269"/>
                    <a:pt x="737" y="249"/>
                    <a:pt x="737" y="228"/>
                  </a:cubicBezTo>
                  <a:cubicBezTo>
                    <a:pt x="737" y="226"/>
                    <a:pt x="735" y="226"/>
                    <a:pt x="735" y="228"/>
                  </a:cubicBezTo>
                  <a:cubicBezTo>
                    <a:pt x="735" y="234"/>
                    <a:pt x="733" y="241"/>
                    <a:pt x="733" y="247"/>
                  </a:cubicBezTo>
                  <a:cubicBezTo>
                    <a:pt x="732" y="254"/>
                    <a:pt x="732" y="262"/>
                    <a:pt x="730" y="269"/>
                  </a:cubicBezTo>
                  <a:cubicBezTo>
                    <a:pt x="728" y="276"/>
                    <a:pt x="726" y="282"/>
                    <a:pt x="724" y="289"/>
                  </a:cubicBezTo>
                  <a:cubicBezTo>
                    <a:pt x="721" y="289"/>
                    <a:pt x="719" y="289"/>
                    <a:pt x="716" y="288"/>
                  </a:cubicBezTo>
                  <a:cubicBezTo>
                    <a:pt x="714" y="288"/>
                    <a:pt x="714" y="291"/>
                    <a:pt x="716" y="292"/>
                  </a:cubicBezTo>
                  <a:cubicBezTo>
                    <a:pt x="718" y="292"/>
                    <a:pt x="720" y="292"/>
                    <a:pt x="723" y="293"/>
                  </a:cubicBezTo>
                  <a:cubicBezTo>
                    <a:pt x="721" y="298"/>
                    <a:pt x="719" y="304"/>
                    <a:pt x="718" y="309"/>
                  </a:cubicBezTo>
                  <a:cubicBezTo>
                    <a:pt x="717" y="310"/>
                    <a:pt x="717" y="311"/>
                    <a:pt x="717" y="312"/>
                  </a:cubicBezTo>
                  <a:cubicBezTo>
                    <a:pt x="713" y="312"/>
                    <a:pt x="708" y="311"/>
                    <a:pt x="704" y="310"/>
                  </a:cubicBezTo>
                  <a:cubicBezTo>
                    <a:pt x="702" y="310"/>
                    <a:pt x="700" y="310"/>
                    <a:pt x="699" y="310"/>
                  </a:cubicBezTo>
                  <a:cubicBezTo>
                    <a:pt x="705" y="290"/>
                    <a:pt x="709" y="269"/>
                    <a:pt x="709" y="248"/>
                  </a:cubicBezTo>
                  <a:cubicBezTo>
                    <a:pt x="709" y="246"/>
                    <a:pt x="707" y="246"/>
                    <a:pt x="707" y="248"/>
                  </a:cubicBezTo>
                  <a:cubicBezTo>
                    <a:pt x="707" y="269"/>
                    <a:pt x="702" y="289"/>
                    <a:pt x="695" y="309"/>
                  </a:cubicBezTo>
                  <a:cubicBezTo>
                    <a:pt x="691" y="309"/>
                    <a:pt x="686" y="308"/>
                    <a:pt x="681" y="307"/>
                  </a:cubicBezTo>
                  <a:cubicBezTo>
                    <a:pt x="682" y="305"/>
                    <a:pt x="682" y="303"/>
                    <a:pt x="683" y="302"/>
                  </a:cubicBezTo>
                  <a:cubicBezTo>
                    <a:pt x="685" y="295"/>
                    <a:pt x="687" y="287"/>
                    <a:pt x="688" y="280"/>
                  </a:cubicBezTo>
                  <a:cubicBezTo>
                    <a:pt x="689" y="274"/>
                    <a:pt x="691" y="268"/>
                    <a:pt x="691" y="262"/>
                  </a:cubicBezTo>
                  <a:cubicBezTo>
                    <a:pt x="691" y="260"/>
                    <a:pt x="689" y="260"/>
                    <a:pt x="689" y="262"/>
                  </a:cubicBezTo>
                  <a:cubicBezTo>
                    <a:pt x="689" y="268"/>
                    <a:pt x="686" y="275"/>
                    <a:pt x="685" y="281"/>
                  </a:cubicBezTo>
                  <a:cubicBezTo>
                    <a:pt x="683" y="288"/>
                    <a:pt x="682" y="294"/>
                    <a:pt x="680" y="301"/>
                  </a:cubicBezTo>
                  <a:cubicBezTo>
                    <a:pt x="679" y="303"/>
                    <a:pt x="678" y="305"/>
                    <a:pt x="678" y="307"/>
                  </a:cubicBezTo>
                  <a:cubicBezTo>
                    <a:pt x="675" y="307"/>
                    <a:pt x="673" y="307"/>
                    <a:pt x="670" y="307"/>
                  </a:cubicBezTo>
                  <a:cubicBezTo>
                    <a:pt x="670" y="306"/>
                    <a:pt x="670" y="306"/>
                    <a:pt x="670" y="305"/>
                  </a:cubicBezTo>
                  <a:moveTo>
                    <a:pt x="669" y="310"/>
                  </a:moveTo>
                  <a:cubicBezTo>
                    <a:pt x="672" y="310"/>
                    <a:pt x="674" y="310"/>
                    <a:pt x="677" y="310"/>
                  </a:cubicBezTo>
                  <a:cubicBezTo>
                    <a:pt x="675" y="316"/>
                    <a:pt x="674" y="322"/>
                    <a:pt x="672" y="328"/>
                  </a:cubicBezTo>
                  <a:cubicBezTo>
                    <a:pt x="669" y="328"/>
                    <a:pt x="666" y="328"/>
                    <a:pt x="663" y="328"/>
                  </a:cubicBezTo>
                  <a:cubicBezTo>
                    <a:pt x="665" y="322"/>
                    <a:pt x="667" y="316"/>
                    <a:pt x="669" y="310"/>
                  </a:cubicBezTo>
                  <a:moveTo>
                    <a:pt x="661" y="332"/>
                  </a:moveTo>
                  <a:cubicBezTo>
                    <a:pt x="665" y="332"/>
                    <a:pt x="668" y="332"/>
                    <a:pt x="671" y="332"/>
                  </a:cubicBezTo>
                  <a:cubicBezTo>
                    <a:pt x="671" y="334"/>
                    <a:pt x="670" y="336"/>
                    <a:pt x="670" y="338"/>
                  </a:cubicBezTo>
                  <a:cubicBezTo>
                    <a:pt x="666" y="338"/>
                    <a:pt x="663" y="337"/>
                    <a:pt x="659" y="336"/>
                  </a:cubicBezTo>
                  <a:cubicBezTo>
                    <a:pt x="660" y="335"/>
                    <a:pt x="661" y="333"/>
                    <a:pt x="661" y="332"/>
                  </a:cubicBezTo>
                  <a:moveTo>
                    <a:pt x="655" y="332"/>
                  </a:moveTo>
                  <a:cubicBezTo>
                    <a:pt x="656" y="332"/>
                    <a:pt x="657" y="332"/>
                    <a:pt x="658" y="332"/>
                  </a:cubicBezTo>
                  <a:cubicBezTo>
                    <a:pt x="658" y="333"/>
                    <a:pt x="657" y="334"/>
                    <a:pt x="657" y="336"/>
                  </a:cubicBezTo>
                  <a:cubicBezTo>
                    <a:pt x="656" y="336"/>
                    <a:pt x="655" y="336"/>
                    <a:pt x="654" y="335"/>
                  </a:cubicBezTo>
                  <a:cubicBezTo>
                    <a:pt x="654" y="334"/>
                    <a:pt x="655" y="333"/>
                    <a:pt x="655" y="332"/>
                  </a:cubicBezTo>
                  <a:moveTo>
                    <a:pt x="651" y="342"/>
                  </a:moveTo>
                  <a:cubicBezTo>
                    <a:pt x="652" y="341"/>
                    <a:pt x="652" y="340"/>
                    <a:pt x="653" y="339"/>
                  </a:cubicBezTo>
                  <a:cubicBezTo>
                    <a:pt x="654" y="339"/>
                    <a:pt x="655" y="339"/>
                    <a:pt x="655" y="339"/>
                  </a:cubicBezTo>
                  <a:cubicBezTo>
                    <a:pt x="655" y="341"/>
                    <a:pt x="654" y="344"/>
                    <a:pt x="653" y="346"/>
                  </a:cubicBezTo>
                  <a:cubicBezTo>
                    <a:pt x="653" y="347"/>
                    <a:pt x="654" y="348"/>
                    <a:pt x="655" y="347"/>
                  </a:cubicBezTo>
                  <a:cubicBezTo>
                    <a:pt x="656" y="344"/>
                    <a:pt x="657" y="342"/>
                    <a:pt x="658" y="340"/>
                  </a:cubicBezTo>
                  <a:cubicBezTo>
                    <a:pt x="662" y="340"/>
                    <a:pt x="665" y="341"/>
                    <a:pt x="669" y="342"/>
                  </a:cubicBezTo>
                  <a:cubicBezTo>
                    <a:pt x="666" y="350"/>
                    <a:pt x="664" y="359"/>
                    <a:pt x="662" y="367"/>
                  </a:cubicBezTo>
                  <a:cubicBezTo>
                    <a:pt x="662" y="367"/>
                    <a:pt x="661" y="367"/>
                    <a:pt x="660" y="366"/>
                  </a:cubicBezTo>
                  <a:cubicBezTo>
                    <a:pt x="655" y="365"/>
                    <a:pt x="650" y="364"/>
                    <a:pt x="645" y="363"/>
                  </a:cubicBezTo>
                  <a:cubicBezTo>
                    <a:pt x="646" y="360"/>
                    <a:pt x="647" y="356"/>
                    <a:pt x="648" y="353"/>
                  </a:cubicBezTo>
                  <a:cubicBezTo>
                    <a:pt x="648" y="352"/>
                    <a:pt x="649" y="350"/>
                    <a:pt x="649" y="349"/>
                  </a:cubicBezTo>
                  <a:cubicBezTo>
                    <a:pt x="650" y="346"/>
                    <a:pt x="651" y="344"/>
                    <a:pt x="651" y="342"/>
                  </a:cubicBezTo>
                  <a:moveTo>
                    <a:pt x="637" y="301"/>
                  </a:moveTo>
                  <a:cubicBezTo>
                    <a:pt x="637" y="310"/>
                    <a:pt x="638" y="319"/>
                    <a:pt x="638" y="328"/>
                  </a:cubicBezTo>
                  <a:cubicBezTo>
                    <a:pt x="635" y="329"/>
                    <a:pt x="632" y="329"/>
                    <a:pt x="629" y="329"/>
                  </a:cubicBezTo>
                  <a:cubicBezTo>
                    <a:pt x="632" y="320"/>
                    <a:pt x="634" y="310"/>
                    <a:pt x="637" y="301"/>
                  </a:cubicBezTo>
                  <a:moveTo>
                    <a:pt x="628" y="331"/>
                  </a:moveTo>
                  <a:cubicBezTo>
                    <a:pt x="632" y="331"/>
                    <a:pt x="635" y="331"/>
                    <a:pt x="638" y="331"/>
                  </a:cubicBezTo>
                  <a:cubicBezTo>
                    <a:pt x="638" y="332"/>
                    <a:pt x="638" y="333"/>
                    <a:pt x="638" y="333"/>
                  </a:cubicBezTo>
                  <a:cubicBezTo>
                    <a:pt x="634" y="333"/>
                    <a:pt x="631" y="333"/>
                    <a:pt x="628" y="333"/>
                  </a:cubicBezTo>
                  <a:cubicBezTo>
                    <a:pt x="628" y="332"/>
                    <a:pt x="628" y="332"/>
                    <a:pt x="628" y="331"/>
                  </a:cubicBezTo>
                  <a:moveTo>
                    <a:pt x="627" y="336"/>
                  </a:moveTo>
                  <a:cubicBezTo>
                    <a:pt x="631" y="336"/>
                    <a:pt x="634" y="336"/>
                    <a:pt x="638" y="336"/>
                  </a:cubicBezTo>
                  <a:cubicBezTo>
                    <a:pt x="637" y="343"/>
                    <a:pt x="637" y="349"/>
                    <a:pt x="636" y="355"/>
                  </a:cubicBezTo>
                  <a:cubicBezTo>
                    <a:pt x="636" y="357"/>
                    <a:pt x="635" y="359"/>
                    <a:pt x="635" y="361"/>
                  </a:cubicBezTo>
                  <a:cubicBezTo>
                    <a:pt x="634" y="361"/>
                    <a:pt x="634" y="361"/>
                    <a:pt x="633" y="361"/>
                  </a:cubicBezTo>
                  <a:cubicBezTo>
                    <a:pt x="628" y="360"/>
                    <a:pt x="624" y="359"/>
                    <a:pt x="619" y="358"/>
                  </a:cubicBezTo>
                  <a:cubicBezTo>
                    <a:pt x="622" y="351"/>
                    <a:pt x="625" y="343"/>
                    <a:pt x="627" y="336"/>
                  </a:cubicBezTo>
                  <a:moveTo>
                    <a:pt x="477" y="235"/>
                  </a:moveTo>
                  <a:cubicBezTo>
                    <a:pt x="479" y="235"/>
                    <a:pt x="482" y="235"/>
                    <a:pt x="484" y="236"/>
                  </a:cubicBezTo>
                  <a:cubicBezTo>
                    <a:pt x="519" y="255"/>
                    <a:pt x="542" y="282"/>
                    <a:pt x="549" y="319"/>
                  </a:cubicBezTo>
                  <a:cubicBezTo>
                    <a:pt x="547" y="325"/>
                    <a:pt x="544" y="331"/>
                    <a:pt x="541" y="338"/>
                  </a:cubicBezTo>
                  <a:cubicBezTo>
                    <a:pt x="539" y="343"/>
                    <a:pt x="536" y="349"/>
                    <a:pt x="534" y="355"/>
                  </a:cubicBezTo>
                  <a:cubicBezTo>
                    <a:pt x="532" y="341"/>
                    <a:pt x="529" y="328"/>
                    <a:pt x="526" y="314"/>
                  </a:cubicBezTo>
                  <a:cubicBezTo>
                    <a:pt x="526" y="313"/>
                    <a:pt x="526" y="313"/>
                    <a:pt x="525" y="312"/>
                  </a:cubicBezTo>
                  <a:cubicBezTo>
                    <a:pt x="525" y="312"/>
                    <a:pt x="525" y="311"/>
                    <a:pt x="525" y="311"/>
                  </a:cubicBezTo>
                  <a:cubicBezTo>
                    <a:pt x="522" y="302"/>
                    <a:pt x="517" y="295"/>
                    <a:pt x="510" y="289"/>
                  </a:cubicBezTo>
                  <a:cubicBezTo>
                    <a:pt x="496" y="277"/>
                    <a:pt x="482" y="265"/>
                    <a:pt x="467" y="254"/>
                  </a:cubicBezTo>
                  <a:cubicBezTo>
                    <a:pt x="464" y="251"/>
                    <a:pt x="459" y="249"/>
                    <a:pt x="454" y="245"/>
                  </a:cubicBezTo>
                  <a:cubicBezTo>
                    <a:pt x="462" y="241"/>
                    <a:pt x="469" y="238"/>
                    <a:pt x="477" y="235"/>
                  </a:cubicBezTo>
                  <a:moveTo>
                    <a:pt x="549" y="409"/>
                  </a:moveTo>
                  <a:cubicBezTo>
                    <a:pt x="547" y="409"/>
                    <a:pt x="546" y="408"/>
                    <a:pt x="544" y="407"/>
                  </a:cubicBezTo>
                  <a:cubicBezTo>
                    <a:pt x="544" y="407"/>
                    <a:pt x="543" y="407"/>
                    <a:pt x="542" y="406"/>
                  </a:cubicBezTo>
                  <a:cubicBezTo>
                    <a:pt x="544" y="400"/>
                    <a:pt x="547" y="394"/>
                    <a:pt x="549" y="387"/>
                  </a:cubicBezTo>
                  <a:cubicBezTo>
                    <a:pt x="551" y="382"/>
                    <a:pt x="553" y="376"/>
                    <a:pt x="555" y="371"/>
                  </a:cubicBezTo>
                  <a:cubicBezTo>
                    <a:pt x="555" y="384"/>
                    <a:pt x="552" y="397"/>
                    <a:pt x="549" y="409"/>
                  </a:cubicBezTo>
                  <a:moveTo>
                    <a:pt x="548" y="381"/>
                  </a:moveTo>
                  <a:cubicBezTo>
                    <a:pt x="545" y="389"/>
                    <a:pt x="542" y="397"/>
                    <a:pt x="539" y="405"/>
                  </a:cubicBezTo>
                  <a:cubicBezTo>
                    <a:pt x="538" y="405"/>
                    <a:pt x="537" y="404"/>
                    <a:pt x="536" y="404"/>
                  </a:cubicBezTo>
                  <a:cubicBezTo>
                    <a:pt x="537" y="403"/>
                    <a:pt x="537" y="401"/>
                    <a:pt x="537" y="400"/>
                  </a:cubicBezTo>
                  <a:cubicBezTo>
                    <a:pt x="542" y="386"/>
                    <a:pt x="546" y="372"/>
                    <a:pt x="550" y="358"/>
                  </a:cubicBezTo>
                  <a:cubicBezTo>
                    <a:pt x="551" y="355"/>
                    <a:pt x="552" y="352"/>
                    <a:pt x="553" y="350"/>
                  </a:cubicBezTo>
                  <a:cubicBezTo>
                    <a:pt x="553" y="353"/>
                    <a:pt x="554" y="357"/>
                    <a:pt x="554" y="361"/>
                  </a:cubicBezTo>
                  <a:cubicBezTo>
                    <a:pt x="554" y="362"/>
                    <a:pt x="554" y="363"/>
                    <a:pt x="555" y="364"/>
                  </a:cubicBezTo>
                  <a:cubicBezTo>
                    <a:pt x="552" y="370"/>
                    <a:pt x="550" y="375"/>
                    <a:pt x="548" y="381"/>
                  </a:cubicBezTo>
                  <a:moveTo>
                    <a:pt x="528" y="430"/>
                  </a:moveTo>
                  <a:cubicBezTo>
                    <a:pt x="528" y="430"/>
                    <a:pt x="528" y="431"/>
                    <a:pt x="528" y="431"/>
                  </a:cubicBezTo>
                  <a:cubicBezTo>
                    <a:pt x="530" y="423"/>
                    <a:pt x="533" y="415"/>
                    <a:pt x="535" y="408"/>
                  </a:cubicBezTo>
                  <a:cubicBezTo>
                    <a:pt x="536" y="408"/>
                    <a:pt x="537" y="408"/>
                    <a:pt x="538" y="408"/>
                  </a:cubicBezTo>
                  <a:cubicBezTo>
                    <a:pt x="536" y="413"/>
                    <a:pt x="534" y="417"/>
                    <a:pt x="532" y="422"/>
                  </a:cubicBezTo>
                  <a:cubicBezTo>
                    <a:pt x="531" y="425"/>
                    <a:pt x="530" y="427"/>
                    <a:pt x="528" y="430"/>
                  </a:cubicBezTo>
                  <a:moveTo>
                    <a:pt x="495" y="443"/>
                  </a:moveTo>
                  <a:cubicBezTo>
                    <a:pt x="494" y="443"/>
                    <a:pt x="494" y="442"/>
                    <a:pt x="493" y="442"/>
                  </a:cubicBezTo>
                  <a:cubicBezTo>
                    <a:pt x="495" y="434"/>
                    <a:pt x="498" y="425"/>
                    <a:pt x="501" y="417"/>
                  </a:cubicBezTo>
                  <a:cubicBezTo>
                    <a:pt x="503" y="417"/>
                    <a:pt x="505" y="417"/>
                    <a:pt x="507" y="417"/>
                  </a:cubicBezTo>
                  <a:cubicBezTo>
                    <a:pt x="506" y="418"/>
                    <a:pt x="505" y="420"/>
                    <a:pt x="504" y="422"/>
                  </a:cubicBezTo>
                  <a:cubicBezTo>
                    <a:pt x="501" y="429"/>
                    <a:pt x="498" y="436"/>
                    <a:pt x="495" y="443"/>
                  </a:cubicBezTo>
                  <a:moveTo>
                    <a:pt x="430" y="413"/>
                  </a:moveTo>
                  <a:cubicBezTo>
                    <a:pt x="430" y="410"/>
                    <a:pt x="430" y="407"/>
                    <a:pt x="430" y="404"/>
                  </a:cubicBezTo>
                  <a:cubicBezTo>
                    <a:pt x="431" y="405"/>
                    <a:pt x="433" y="405"/>
                    <a:pt x="434" y="406"/>
                  </a:cubicBezTo>
                  <a:cubicBezTo>
                    <a:pt x="433" y="410"/>
                    <a:pt x="431" y="413"/>
                    <a:pt x="430" y="417"/>
                  </a:cubicBezTo>
                  <a:cubicBezTo>
                    <a:pt x="430" y="416"/>
                    <a:pt x="430" y="414"/>
                    <a:pt x="430" y="413"/>
                  </a:cubicBezTo>
                  <a:moveTo>
                    <a:pt x="431" y="400"/>
                  </a:moveTo>
                  <a:cubicBezTo>
                    <a:pt x="431" y="400"/>
                    <a:pt x="430" y="400"/>
                    <a:pt x="430" y="400"/>
                  </a:cubicBezTo>
                  <a:cubicBezTo>
                    <a:pt x="429" y="394"/>
                    <a:pt x="428" y="389"/>
                    <a:pt x="427" y="383"/>
                  </a:cubicBezTo>
                  <a:cubicBezTo>
                    <a:pt x="428" y="380"/>
                    <a:pt x="429" y="377"/>
                    <a:pt x="431" y="373"/>
                  </a:cubicBezTo>
                  <a:cubicBezTo>
                    <a:pt x="434" y="363"/>
                    <a:pt x="437" y="352"/>
                    <a:pt x="441" y="342"/>
                  </a:cubicBezTo>
                  <a:cubicBezTo>
                    <a:pt x="441" y="342"/>
                    <a:pt x="442" y="343"/>
                    <a:pt x="442" y="343"/>
                  </a:cubicBezTo>
                  <a:cubicBezTo>
                    <a:pt x="447" y="351"/>
                    <a:pt x="450" y="358"/>
                    <a:pt x="453" y="366"/>
                  </a:cubicBezTo>
                  <a:cubicBezTo>
                    <a:pt x="448" y="379"/>
                    <a:pt x="442" y="390"/>
                    <a:pt x="436" y="403"/>
                  </a:cubicBezTo>
                  <a:cubicBezTo>
                    <a:pt x="434" y="402"/>
                    <a:pt x="433" y="401"/>
                    <a:pt x="431" y="400"/>
                  </a:cubicBezTo>
                  <a:moveTo>
                    <a:pt x="454" y="373"/>
                  </a:moveTo>
                  <a:cubicBezTo>
                    <a:pt x="454" y="372"/>
                    <a:pt x="454" y="372"/>
                    <a:pt x="455" y="371"/>
                  </a:cubicBezTo>
                  <a:cubicBezTo>
                    <a:pt x="456" y="378"/>
                    <a:pt x="457" y="384"/>
                    <a:pt x="457" y="391"/>
                  </a:cubicBezTo>
                  <a:cubicBezTo>
                    <a:pt x="456" y="395"/>
                    <a:pt x="456" y="399"/>
                    <a:pt x="456" y="403"/>
                  </a:cubicBezTo>
                  <a:cubicBezTo>
                    <a:pt x="455" y="405"/>
                    <a:pt x="455" y="407"/>
                    <a:pt x="454" y="408"/>
                  </a:cubicBezTo>
                  <a:cubicBezTo>
                    <a:pt x="449" y="407"/>
                    <a:pt x="444" y="406"/>
                    <a:pt x="440" y="404"/>
                  </a:cubicBezTo>
                  <a:cubicBezTo>
                    <a:pt x="444" y="394"/>
                    <a:pt x="450" y="383"/>
                    <a:pt x="454" y="373"/>
                  </a:cubicBezTo>
                  <a:moveTo>
                    <a:pt x="465" y="373"/>
                  </a:moveTo>
                  <a:cubicBezTo>
                    <a:pt x="464" y="367"/>
                    <a:pt x="462" y="362"/>
                    <a:pt x="460" y="356"/>
                  </a:cubicBezTo>
                  <a:cubicBezTo>
                    <a:pt x="462" y="346"/>
                    <a:pt x="465" y="336"/>
                    <a:pt x="469" y="327"/>
                  </a:cubicBezTo>
                  <a:cubicBezTo>
                    <a:pt x="470" y="325"/>
                    <a:pt x="468" y="323"/>
                    <a:pt x="467" y="325"/>
                  </a:cubicBezTo>
                  <a:cubicBezTo>
                    <a:pt x="462" y="334"/>
                    <a:pt x="460" y="343"/>
                    <a:pt x="457" y="352"/>
                  </a:cubicBezTo>
                  <a:cubicBezTo>
                    <a:pt x="455" y="347"/>
                    <a:pt x="452" y="342"/>
                    <a:pt x="449" y="337"/>
                  </a:cubicBezTo>
                  <a:cubicBezTo>
                    <a:pt x="448" y="335"/>
                    <a:pt x="447" y="332"/>
                    <a:pt x="445" y="330"/>
                  </a:cubicBezTo>
                  <a:cubicBezTo>
                    <a:pt x="446" y="327"/>
                    <a:pt x="448" y="324"/>
                    <a:pt x="449" y="321"/>
                  </a:cubicBezTo>
                  <a:cubicBezTo>
                    <a:pt x="450" y="319"/>
                    <a:pt x="448" y="317"/>
                    <a:pt x="447" y="319"/>
                  </a:cubicBezTo>
                  <a:cubicBezTo>
                    <a:pt x="445" y="322"/>
                    <a:pt x="444" y="324"/>
                    <a:pt x="443" y="327"/>
                  </a:cubicBezTo>
                  <a:cubicBezTo>
                    <a:pt x="439" y="319"/>
                    <a:pt x="434" y="312"/>
                    <a:pt x="429" y="305"/>
                  </a:cubicBezTo>
                  <a:cubicBezTo>
                    <a:pt x="426" y="299"/>
                    <a:pt x="422" y="294"/>
                    <a:pt x="417" y="289"/>
                  </a:cubicBezTo>
                  <a:cubicBezTo>
                    <a:pt x="421" y="287"/>
                    <a:pt x="424" y="285"/>
                    <a:pt x="427" y="283"/>
                  </a:cubicBezTo>
                  <a:cubicBezTo>
                    <a:pt x="428" y="282"/>
                    <a:pt x="428" y="280"/>
                    <a:pt x="426" y="280"/>
                  </a:cubicBezTo>
                  <a:cubicBezTo>
                    <a:pt x="424" y="278"/>
                    <a:pt x="422" y="278"/>
                    <a:pt x="420" y="279"/>
                  </a:cubicBezTo>
                  <a:cubicBezTo>
                    <a:pt x="418" y="279"/>
                    <a:pt x="419" y="281"/>
                    <a:pt x="420" y="281"/>
                  </a:cubicBezTo>
                  <a:cubicBezTo>
                    <a:pt x="420" y="281"/>
                    <a:pt x="421" y="282"/>
                    <a:pt x="421" y="282"/>
                  </a:cubicBezTo>
                  <a:cubicBezTo>
                    <a:pt x="419" y="283"/>
                    <a:pt x="416" y="285"/>
                    <a:pt x="413" y="286"/>
                  </a:cubicBezTo>
                  <a:cubicBezTo>
                    <a:pt x="411" y="284"/>
                    <a:pt x="408" y="282"/>
                    <a:pt x="406" y="280"/>
                  </a:cubicBezTo>
                  <a:cubicBezTo>
                    <a:pt x="411" y="276"/>
                    <a:pt x="416" y="273"/>
                    <a:pt x="422" y="270"/>
                  </a:cubicBezTo>
                  <a:cubicBezTo>
                    <a:pt x="424" y="269"/>
                    <a:pt x="425" y="269"/>
                    <a:pt x="427" y="268"/>
                  </a:cubicBezTo>
                  <a:cubicBezTo>
                    <a:pt x="441" y="285"/>
                    <a:pt x="455" y="301"/>
                    <a:pt x="468" y="319"/>
                  </a:cubicBezTo>
                  <a:cubicBezTo>
                    <a:pt x="468" y="321"/>
                    <a:pt x="469" y="323"/>
                    <a:pt x="469" y="324"/>
                  </a:cubicBezTo>
                  <a:cubicBezTo>
                    <a:pt x="471" y="331"/>
                    <a:pt x="476" y="336"/>
                    <a:pt x="479" y="342"/>
                  </a:cubicBezTo>
                  <a:cubicBezTo>
                    <a:pt x="480" y="343"/>
                    <a:pt x="481" y="343"/>
                    <a:pt x="481" y="342"/>
                  </a:cubicBezTo>
                  <a:cubicBezTo>
                    <a:pt x="481" y="342"/>
                    <a:pt x="481" y="343"/>
                    <a:pt x="481" y="343"/>
                  </a:cubicBezTo>
                  <a:cubicBezTo>
                    <a:pt x="478" y="352"/>
                    <a:pt x="473" y="361"/>
                    <a:pt x="470" y="370"/>
                  </a:cubicBezTo>
                  <a:cubicBezTo>
                    <a:pt x="469" y="373"/>
                    <a:pt x="468" y="376"/>
                    <a:pt x="466" y="379"/>
                  </a:cubicBezTo>
                  <a:cubicBezTo>
                    <a:pt x="466" y="377"/>
                    <a:pt x="466" y="375"/>
                    <a:pt x="465" y="373"/>
                  </a:cubicBezTo>
                  <a:moveTo>
                    <a:pt x="399" y="285"/>
                  </a:moveTo>
                  <a:cubicBezTo>
                    <a:pt x="401" y="287"/>
                    <a:pt x="403" y="288"/>
                    <a:pt x="404" y="290"/>
                  </a:cubicBezTo>
                  <a:cubicBezTo>
                    <a:pt x="401" y="291"/>
                    <a:pt x="398" y="291"/>
                    <a:pt x="397" y="289"/>
                  </a:cubicBezTo>
                  <a:cubicBezTo>
                    <a:pt x="396" y="288"/>
                    <a:pt x="397" y="287"/>
                    <a:pt x="399" y="285"/>
                  </a:cubicBezTo>
                  <a:moveTo>
                    <a:pt x="501" y="364"/>
                  </a:moveTo>
                  <a:cubicBezTo>
                    <a:pt x="495" y="340"/>
                    <a:pt x="485" y="319"/>
                    <a:pt x="469" y="302"/>
                  </a:cubicBezTo>
                  <a:cubicBezTo>
                    <a:pt x="468" y="301"/>
                    <a:pt x="468" y="301"/>
                    <a:pt x="468" y="300"/>
                  </a:cubicBezTo>
                  <a:cubicBezTo>
                    <a:pt x="465" y="285"/>
                    <a:pt x="462" y="270"/>
                    <a:pt x="460" y="255"/>
                  </a:cubicBezTo>
                  <a:cubicBezTo>
                    <a:pt x="461" y="256"/>
                    <a:pt x="462" y="257"/>
                    <a:pt x="464" y="258"/>
                  </a:cubicBezTo>
                  <a:cubicBezTo>
                    <a:pt x="477" y="270"/>
                    <a:pt x="489" y="281"/>
                    <a:pt x="501" y="292"/>
                  </a:cubicBezTo>
                  <a:cubicBezTo>
                    <a:pt x="510" y="300"/>
                    <a:pt x="517" y="310"/>
                    <a:pt x="518" y="322"/>
                  </a:cubicBezTo>
                  <a:cubicBezTo>
                    <a:pt x="518" y="323"/>
                    <a:pt x="519" y="324"/>
                    <a:pt x="519" y="326"/>
                  </a:cubicBezTo>
                  <a:cubicBezTo>
                    <a:pt x="516" y="334"/>
                    <a:pt x="511" y="343"/>
                    <a:pt x="508" y="351"/>
                  </a:cubicBezTo>
                  <a:cubicBezTo>
                    <a:pt x="506" y="356"/>
                    <a:pt x="504" y="361"/>
                    <a:pt x="502" y="366"/>
                  </a:cubicBezTo>
                  <a:cubicBezTo>
                    <a:pt x="502" y="365"/>
                    <a:pt x="502" y="364"/>
                    <a:pt x="501" y="364"/>
                  </a:cubicBezTo>
                  <a:moveTo>
                    <a:pt x="469" y="416"/>
                  </a:moveTo>
                  <a:cubicBezTo>
                    <a:pt x="472" y="416"/>
                    <a:pt x="475" y="416"/>
                    <a:pt x="478" y="417"/>
                  </a:cubicBezTo>
                  <a:cubicBezTo>
                    <a:pt x="475" y="423"/>
                    <a:pt x="472" y="430"/>
                    <a:pt x="468" y="436"/>
                  </a:cubicBezTo>
                  <a:cubicBezTo>
                    <a:pt x="467" y="439"/>
                    <a:pt x="466" y="441"/>
                    <a:pt x="464" y="444"/>
                  </a:cubicBezTo>
                  <a:cubicBezTo>
                    <a:pt x="467" y="435"/>
                    <a:pt x="468" y="425"/>
                    <a:pt x="469" y="416"/>
                  </a:cubicBezTo>
                  <a:moveTo>
                    <a:pt x="469" y="411"/>
                  </a:moveTo>
                  <a:cubicBezTo>
                    <a:pt x="469" y="402"/>
                    <a:pt x="468" y="393"/>
                    <a:pt x="467" y="384"/>
                  </a:cubicBezTo>
                  <a:cubicBezTo>
                    <a:pt x="469" y="378"/>
                    <a:pt x="471" y="373"/>
                    <a:pt x="474" y="367"/>
                  </a:cubicBezTo>
                  <a:cubicBezTo>
                    <a:pt x="476" y="361"/>
                    <a:pt x="480" y="353"/>
                    <a:pt x="482" y="346"/>
                  </a:cubicBezTo>
                  <a:cubicBezTo>
                    <a:pt x="488" y="360"/>
                    <a:pt x="491" y="375"/>
                    <a:pt x="491" y="391"/>
                  </a:cubicBezTo>
                  <a:cubicBezTo>
                    <a:pt x="490" y="393"/>
                    <a:pt x="489" y="395"/>
                    <a:pt x="488" y="397"/>
                  </a:cubicBezTo>
                  <a:cubicBezTo>
                    <a:pt x="485" y="402"/>
                    <a:pt x="483" y="407"/>
                    <a:pt x="480" y="413"/>
                  </a:cubicBezTo>
                  <a:cubicBezTo>
                    <a:pt x="476" y="412"/>
                    <a:pt x="473" y="412"/>
                    <a:pt x="469" y="411"/>
                  </a:cubicBezTo>
                  <a:moveTo>
                    <a:pt x="490" y="402"/>
                  </a:moveTo>
                  <a:cubicBezTo>
                    <a:pt x="489" y="405"/>
                    <a:pt x="488" y="409"/>
                    <a:pt x="487" y="413"/>
                  </a:cubicBezTo>
                  <a:cubicBezTo>
                    <a:pt x="486" y="413"/>
                    <a:pt x="485" y="413"/>
                    <a:pt x="484" y="413"/>
                  </a:cubicBezTo>
                  <a:cubicBezTo>
                    <a:pt x="486" y="409"/>
                    <a:pt x="488" y="405"/>
                    <a:pt x="490" y="402"/>
                  </a:cubicBezTo>
                  <a:moveTo>
                    <a:pt x="501" y="415"/>
                  </a:moveTo>
                  <a:cubicBezTo>
                    <a:pt x="505" y="400"/>
                    <a:pt x="506" y="386"/>
                    <a:pt x="503" y="371"/>
                  </a:cubicBezTo>
                  <a:cubicBezTo>
                    <a:pt x="505" y="367"/>
                    <a:pt x="507" y="362"/>
                    <a:pt x="509" y="357"/>
                  </a:cubicBezTo>
                  <a:cubicBezTo>
                    <a:pt x="512" y="349"/>
                    <a:pt x="516" y="341"/>
                    <a:pt x="520" y="332"/>
                  </a:cubicBezTo>
                  <a:cubicBezTo>
                    <a:pt x="522" y="346"/>
                    <a:pt x="523" y="360"/>
                    <a:pt x="525" y="375"/>
                  </a:cubicBezTo>
                  <a:cubicBezTo>
                    <a:pt x="525" y="375"/>
                    <a:pt x="525" y="376"/>
                    <a:pt x="525" y="376"/>
                  </a:cubicBezTo>
                  <a:cubicBezTo>
                    <a:pt x="524" y="377"/>
                    <a:pt x="524" y="377"/>
                    <a:pt x="524" y="378"/>
                  </a:cubicBezTo>
                  <a:cubicBezTo>
                    <a:pt x="518" y="390"/>
                    <a:pt x="513" y="403"/>
                    <a:pt x="507" y="415"/>
                  </a:cubicBezTo>
                  <a:cubicBezTo>
                    <a:pt x="505" y="415"/>
                    <a:pt x="503" y="415"/>
                    <a:pt x="501" y="415"/>
                  </a:cubicBezTo>
                  <a:moveTo>
                    <a:pt x="522" y="433"/>
                  </a:moveTo>
                  <a:cubicBezTo>
                    <a:pt x="523" y="429"/>
                    <a:pt x="524" y="427"/>
                    <a:pt x="524" y="425"/>
                  </a:cubicBezTo>
                  <a:cubicBezTo>
                    <a:pt x="525" y="423"/>
                    <a:pt x="526" y="421"/>
                    <a:pt x="527" y="419"/>
                  </a:cubicBezTo>
                  <a:cubicBezTo>
                    <a:pt x="526" y="423"/>
                    <a:pt x="525" y="428"/>
                    <a:pt x="524" y="432"/>
                  </a:cubicBezTo>
                  <a:cubicBezTo>
                    <a:pt x="523" y="432"/>
                    <a:pt x="523" y="433"/>
                    <a:pt x="522" y="433"/>
                  </a:cubicBezTo>
                  <a:moveTo>
                    <a:pt x="552" y="335"/>
                  </a:moveTo>
                  <a:cubicBezTo>
                    <a:pt x="552" y="338"/>
                    <a:pt x="552" y="340"/>
                    <a:pt x="552" y="343"/>
                  </a:cubicBezTo>
                  <a:cubicBezTo>
                    <a:pt x="548" y="353"/>
                    <a:pt x="545" y="363"/>
                    <a:pt x="541" y="374"/>
                  </a:cubicBezTo>
                  <a:cubicBezTo>
                    <a:pt x="539" y="384"/>
                    <a:pt x="535" y="393"/>
                    <a:pt x="532" y="402"/>
                  </a:cubicBezTo>
                  <a:cubicBezTo>
                    <a:pt x="535" y="389"/>
                    <a:pt x="536" y="376"/>
                    <a:pt x="535" y="363"/>
                  </a:cubicBezTo>
                  <a:cubicBezTo>
                    <a:pt x="539" y="353"/>
                    <a:pt x="542" y="344"/>
                    <a:pt x="547" y="335"/>
                  </a:cubicBezTo>
                  <a:cubicBezTo>
                    <a:pt x="548" y="332"/>
                    <a:pt x="549" y="329"/>
                    <a:pt x="551" y="326"/>
                  </a:cubicBezTo>
                  <a:cubicBezTo>
                    <a:pt x="551" y="329"/>
                    <a:pt x="551" y="332"/>
                    <a:pt x="552" y="335"/>
                  </a:cubicBezTo>
                  <a:moveTo>
                    <a:pt x="457" y="253"/>
                  </a:moveTo>
                  <a:cubicBezTo>
                    <a:pt x="456" y="253"/>
                    <a:pt x="456" y="253"/>
                    <a:pt x="456" y="254"/>
                  </a:cubicBezTo>
                  <a:cubicBezTo>
                    <a:pt x="458" y="268"/>
                    <a:pt x="461" y="282"/>
                    <a:pt x="463" y="296"/>
                  </a:cubicBezTo>
                  <a:cubicBezTo>
                    <a:pt x="455" y="287"/>
                    <a:pt x="447" y="278"/>
                    <a:pt x="439" y="269"/>
                  </a:cubicBezTo>
                  <a:cubicBezTo>
                    <a:pt x="438" y="268"/>
                    <a:pt x="437" y="266"/>
                    <a:pt x="436" y="265"/>
                  </a:cubicBezTo>
                  <a:cubicBezTo>
                    <a:pt x="437" y="265"/>
                    <a:pt x="438" y="264"/>
                    <a:pt x="439" y="263"/>
                  </a:cubicBezTo>
                  <a:cubicBezTo>
                    <a:pt x="440" y="262"/>
                    <a:pt x="439" y="260"/>
                    <a:pt x="437" y="261"/>
                  </a:cubicBezTo>
                  <a:cubicBezTo>
                    <a:pt x="436" y="262"/>
                    <a:pt x="435" y="262"/>
                    <a:pt x="433" y="263"/>
                  </a:cubicBezTo>
                  <a:cubicBezTo>
                    <a:pt x="432" y="260"/>
                    <a:pt x="430" y="258"/>
                    <a:pt x="428" y="256"/>
                  </a:cubicBezTo>
                  <a:cubicBezTo>
                    <a:pt x="443" y="247"/>
                    <a:pt x="448" y="246"/>
                    <a:pt x="457" y="253"/>
                  </a:cubicBezTo>
                  <a:moveTo>
                    <a:pt x="413" y="261"/>
                  </a:moveTo>
                  <a:cubicBezTo>
                    <a:pt x="416" y="260"/>
                    <a:pt x="422" y="262"/>
                    <a:pt x="425" y="265"/>
                  </a:cubicBezTo>
                  <a:cubicBezTo>
                    <a:pt x="424" y="265"/>
                    <a:pt x="424" y="266"/>
                    <a:pt x="423" y="266"/>
                  </a:cubicBezTo>
                  <a:cubicBezTo>
                    <a:pt x="417" y="268"/>
                    <a:pt x="411" y="272"/>
                    <a:pt x="405" y="276"/>
                  </a:cubicBezTo>
                  <a:cubicBezTo>
                    <a:pt x="404" y="276"/>
                    <a:pt x="403" y="277"/>
                    <a:pt x="402" y="278"/>
                  </a:cubicBezTo>
                  <a:cubicBezTo>
                    <a:pt x="399" y="276"/>
                    <a:pt x="396" y="275"/>
                    <a:pt x="393" y="274"/>
                  </a:cubicBezTo>
                  <a:cubicBezTo>
                    <a:pt x="391" y="273"/>
                    <a:pt x="390" y="272"/>
                    <a:pt x="388" y="271"/>
                  </a:cubicBezTo>
                  <a:cubicBezTo>
                    <a:pt x="388" y="271"/>
                    <a:pt x="388" y="271"/>
                    <a:pt x="387" y="269"/>
                  </a:cubicBezTo>
                  <a:cubicBezTo>
                    <a:pt x="396" y="266"/>
                    <a:pt x="404" y="262"/>
                    <a:pt x="413" y="261"/>
                  </a:cubicBezTo>
                  <a:moveTo>
                    <a:pt x="374" y="274"/>
                  </a:moveTo>
                  <a:cubicBezTo>
                    <a:pt x="376" y="273"/>
                    <a:pt x="381" y="273"/>
                    <a:pt x="383" y="275"/>
                  </a:cubicBezTo>
                  <a:cubicBezTo>
                    <a:pt x="387" y="277"/>
                    <a:pt x="391" y="280"/>
                    <a:pt x="395" y="283"/>
                  </a:cubicBezTo>
                  <a:cubicBezTo>
                    <a:pt x="392" y="285"/>
                    <a:pt x="390" y="288"/>
                    <a:pt x="390" y="292"/>
                  </a:cubicBezTo>
                  <a:cubicBezTo>
                    <a:pt x="390" y="293"/>
                    <a:pt x="391" y="294"/>
                    <a:pt x="392" y="294"/>
                  </a:cubicBezTo>
                  <a:cubicBezTo>
                    <a:pt x="397" y="295"/>
                    <a:pt x="403" y="295"/>
                    <a:pt x="408" y="293"/>
                  </a:cubicBezTo>
                  <a:cubicBezTo>
                    <a:pt x="416" y="300"/>
                    <a:pt x="422" y="308"/>
                    <a:pt x="426" y="318"/>
                  </a:cubicBezTo>
                  <a:cubicBezTo>
                    <a:pt x="430" y="325"/>
                    <a:pt x="434" y="332"/>
                    <a:pt x="439" y="338"/>
                  </a:cubicBezTo>
                  <a:cubicBezTo>
                    <a:pt x="436" y="345"/>
                    <a:pt x="434" y="351"/>
                    <a:pt x="432" y="358"/>
                  </a:cubicBezTo>
                  <a:cubicBezTo>
                    <a:pt x="430" y="365"/>
                    <a:pt x="428" y="371"/>
                    <a:pt x="425" y="378"/>
                  </a:cubicBezTo>
                  <a:cubicBezTo>
                    <a:pt x="424" y="376"/>
                    <a:pt x="423" y="374"/>
                    <a:pt x="422" y="372"/>
                  </a:cubicBezTo>
                  <a:cubicBezTo>
                    <a:pt x="420" y="368"/>
                    <a:pt x="418" y="364"/>
                    <a:pt x="417" y="360"/>
                  </a:cubicBezTo>
                  <a:cubicBezTo>
                    <a:pt x="420" y="350"/>
                    <a:pt x="424" y="339"/>
                    <a:pt x="425" y="328"/>
                  </a:cubicBezTo>
                  <a:cubicBezTo>
                    <a:pt x="425" y="326"/>
                    <a:pt x="423" y="326"/>
                    <a:pt x="423" y="328"/>
                  </a:cubicBezTo>
                  <a:cubicBezTo>
                    <a:pt x="421" y="338"/>
                    <a:pt x="418" y="348"/>
                    <a:pt x="415" y="357"/>
                  </a:cubicBezTo>
                  <a:cubicBezTo>
                    <a:pt x="411" y="349"/>
                    <a:pt x="407" y="341"/>
                    <a:pt x="403" y="333"/>
                  </a:cubicBezTo>
                  <a:cubicBezTo>
                    <a:pt x="392" y="313"/>
                    <a:pt x="378" y="296"/>
                    <a:pt x="357" y="282"/>
                  </a:cubicBezTo>
                  <a:cubicBezTo>
                    <a:pt x="363" y="279"/>
                    <a:pt x="368" y="276"/>
                    <a:pt x="374" y="274"/>
                  </a:cubicBezTo>
                  <a:moveTo>
                    <a:pt x="395" y="418"/>
                  </a:moveTo>
                  <a:cubicBezTo>
                    <a:pt x="401" y="404"/>
                    <a:pt x="406" y="390"/>
                    <a:pt x="411" y="376"/>
                  </a:cubicBezTo>
                  <a:cubicBezTo>
                    <a:pt x="412" y="378"/>
                    <a:pt x="412" y="379"/>
                    <a:pt x="413" y="381"/>
                  </a:cubicBezTo>
                  <a:cubicBezTo>
                    <a:pt x="415" y="386"/>
                    <a:pt x="417" y="392"/>
                    <a:pt x="417" y="397"/>
                  </a:cubicBezTo>
                  <a:cubicBezTo>
                    <a:pt x="416" y="400"/>
                    <a:pt x="415" y="403"/>
                    <a:pt x="413" y="406"/>
                  </a:cubicBezTo>
                  <a:cubicBezTo>
                    <a:pt x="407" y="420"/>
                    <a:pt x="401" y="433"/>
                    <a:pt x="395" y="447"/>
                  </a:cubicBezTo>
                  <a:cubicBezTo>
                    <a:pt x="395" y="448"/>
                    <a:pt x="395" y="448"/>
                    <a:pt x="394" y="449"/>
                  </a:cubicBezTo>
                  <a:cubicBezTo>
                    <a:pt x="396" y="439"/>
                    <a:pt x="396" y="428"/>
                    <a:pt x="395" y="418"/>
                  </a:cubicBezTo>
                  <a:moveTo>
                    <a:pt x="359" y="297"/>
                  </a:moveTo>
                  <a:cubicBezTo>
                    <a:pt x="368" y="306"/>
                    <a:pt x="378" y="316"/>
                    <a:pt x="385" y="327"/>
                  </a:cubicBezTo>
                  <a:cubicBezTo>
                    <a:pt x="394" y="342"/>
                    <a:pt x="402" y="357"/>
                    <a:pt x="409" y="372"/>
                  </a:cubicBezTo>
                  <a:cubicBezTo>
                    <a:pt x="408" y="374"/>
                    <a:pt x="408" y="375"/>
                    <a:pt x="407" y="377"/>
                  </a:cubicBezTo>
                  <a:cubicBezTo>
                    <a:pt x="403" y="388"/>
                    <a:pt x="399" y="399"/>
                    <a:pt x="395" y="411"/>
                  </a:cubicBezTo>
                  <a:cubicBezTo>
                    <a:pt x="393" y="400"/>
                    <a:pt x="390" y="390"/>
                    <a:pt x="386" y="380"/>
                  </a:cubicBezTo>
                  <a:cubicBezTo>
                    <a:pt x="388" y="375"/>
                    <a:pt x="390" y="370"/>
                    <a:pt x="391" y="364"/>
                  </a:cubicBezTo>
                  <a:cubicBezTo>
                    <a:pt x="392" y="363"/>
                    <a:pt x="389" y="362"/>
                    <a:pt x="389" y="364"/>
                  </a:cubicBezTo>
                  <a:cubicBezTo>
                    <a:pt x="388" y="368"/>
                    <a:pt x="386" y="372"/>
                    <a:pt x="385" y="375"/>
                  </a:cubicBezTo>
                  <a:cubicBezTo>
                    <a:pt x="384" y="375"/>
                    <a:pt x="384" y="374"/>
                    <a:pt x="384" y="373"/>
                  </a:cubicBezTo>
                  <a:cubicBezTo>
                    <a:pt x="382" y="368"/>
                    <a:pt x="379" y="364"/>
                    <a:pt x="375" y="360"/>
                  </a:cubicBezTo>
                  <a:cubicBezTo>
                    <a:pt x="370" y="353"/>
                    <a:pt x="364" y="346"/>
                    <a:pt x="359" y="338"/>
                  </a:cubicBezTo>
                  <a:cubicBezTo>
                    <a:pt x="348" y="320"/>
                    <a:pt x="333" y="308"/>
                    <a:pt x="311" y="305"/>
                  </a:cubicBezTo>
                  <a:cubicBezTo>
                    <a:pt x="318" y="302"/>
                    <a:pt x="325" y="299"/>
                    <a:pt x="331" y="295"/>
                  </a:cubicBezTo>
                  <a:cubicBezTo>
                    <a:pt x="341" y="288"/>
                    <a:pt x="351" y="290"/>
                    <a:pt x="359" y="297"/>
                  </a:cubicBezTo>
                  <a:moveTo>
                    <a:pt x="311" y="305"/>
                  </a:moveTo>
                  <a:cubicBezTo>
                    <a:pt x="311" y="305"/>
                    <a:pt x="311" y="305"/>
                    <a:pt x="311" y="305"/>
                  </a:cubicBezTo>
                  <a:cubicBezTo>
                    <a:pt x="315" y="307"/>
                    <a:pt x="318" y="311"/>
                    <a:pt x="322" y="313"/>
                  </a:cubicBezTo>
                  <a:cubicBezTo>
                    <a:pt x="335" y="320"/>
                    <a:pt x="347" y="329"/>
                    <a:pt x="354" y="342"/>
                  </a:cubicBezTo>
                  <a:cubicBezTo>
                    <a:pt x="357" y="348"/>
                    <a:pt x="361" y="352"/>
                    <a:pt x="365" y="357"/>
                  </a:cubicBezTo>
                  <a:cubicBezTo>
                    <a:pt x="372" y="366"/>
                    <a:pt x="378" y="375"/>
                    <a:pt x="381" y="385"/>
                  </a:cubicBezTo>
                  <a:cubicBezTo>
                    <a:pt x="379" y="391"/>
                    <a:pt x="377" y="396"/>
                    <a:pt x="375" y="402"/>
                  </a:cubicBezTo>
                  <a:cubicBezTo>
                    <a:pt x="369" y="417"/>
                    <a:pt x="362" y="432"/>
                    <a:pt x="356" y="447"/>
                  </a:cubicBezTo>
                  <a:cubicBezTo>
                    <a:pt x="354" y="450"/>
                    <a:pt x="353" y="454"/>
                    <a:pt x="351" y="458"/>
                  </a:cubicBezTo>
                  <a:cubicBezTo>
                    <a:pt x="351" y="449"/>
                    <a:pt x="351" y="440"/>
                    <a:pt x="350" y="432"/>
                  </a:cubicBezTo>
                  <a:cubicBezTo>
                    <a:pt x="353" y="423"/>
                    <a:pt x="355" y="415"/>
                    <a:pt x="358" y="407"/>
                  </a:cubicBezTo>
                  <a:cubicBezTo>
                    <a:pt x="359" y="402"/>
                    <a:pt x="362" y="395"/>
                    <a:pt x="359" y="390"/>
                  </a:cubicBezTo>
                  <a:cubicBezTo>
                    <a:pt x="361" y="385"/>
                    <a:pt x="362" y="381"/>
                    <a:pt x="363" y="376"/>
                  </a:cubicBezTo>
                  <a:cubicBezTo>
                    <a:pt x="364" y="375"/>
                    <a:pt x="361" y="374"/>
                    <a:pt x="361" y="376"/>
                  </a:cubicBezTo>
                  <a:cubicBezTo>
                    <a:pt x="358" y="388"/>
                    <a:pt x="352" y="399"/>
                    <a:pt x="347" y="411"/>
                  </a:cubicBezTo>
                  <a:cubicBezTo>
                    <a:pt x="345" y="401"/>
                    <a:pt x="341" y="390"/>
                    <a:pt x="337" y="381"/>
                  </a:cubicBezTo>
                  <a:cubicBezTo>
                    <a:pt x="337" y="381"/>
                    <a:pt x="337" y="380"/>
                    <a:pt x="337" y="380"/>
                  </a:cubicBezTo>
                  <a:cubicBezTo>
                    <a:pt x="338" y="380"/>
                    <a:pt x="337" y="379"/>
                    <a:pt x="337" y="379"/>
                  </a:cubicBezTo>
                  <a:cubicBezTo>
                    <a:pt x="332" y="368"/>
                    <a:pt x="326" y="357"/>
                    <a:pt x="318" y="346"/>
                  </a:cubicBezTo>
                  <a:cubicBezTo>
                    <a:pt x="314" y="340"/>
                    <a:pt x="308" y="335"/>
                    <a:pt x="302" y="330"/>
                  </a:cubicBezTo>
                  <a:cubicBezTo>
                    <a:pt x="296" y="326"/>
                    <a:pt x="290" y="322"/>
                    <a:pt x="282" y="317"/>
                  </a:cubicBezTo>
                  <a:cubicBezTo>
                    <a:pt x="293" y="312"/>
                    <a:pt x="302" y="309"/>
                    <a:pt x="311" y="305"/>
                  </a:cubicBezTo>
                  <a:moveTo>
                    <a:pt x="336" y="474"/>
                  </a:moveTo>
                  <a:cubicBezTo>
                    <a:pt x="335" y="477"/>
                    <a:pt x="334" y="480"/>
                    <a:pt x="334" y="483"/>
                  </a:cubicBezTo>
                  <a:cubicBezTo>
                    <a:pt x="333" y="482"/>
                    <a:pt x="333" y="482"/>
                    <a:pt x="332" y="482"/>
                  </a:cubicBezTo>
                  <a:cubicBezTo>
                    <a:pt x="333" y="480"/>
                    <a:pt x="333" y="478"/>
                    <a:pt x="334" y="476"/>
                  </a:cubicBezTo>
                  <a:cubicBezTo>
                    <a:pt x="335" y="474"/>
                    <a:pt x="335" y="473"/>
                    <a:pt x="336" y="472"/>
                  </a:cubicBezTo>
                  <a:cubicBezTo>
                    <a:pt x="336" y="472"/>
                    <a:pt x="336" y="473"/>
                    <a:pt x="336" y="474"/>
                  </a:cubicBezTo>
                  <a:moveTo>
                    <a:pt x="348" y="417"/>
                  </a:moveTo>
                  <a:cubicBezTo>
                    <a:pt x="348" y="416"/>
                    <a:pt x="348" y="415"/>
                    <a:pt x="349" y="415"/>
                  </a:cubicBezTo>
                  <a:cubicBezTo>
                    <a:pt x="352" y="408"/>
                    <a:pt x="355" y="401"/>
                    <a:pt x="358" y="394"/>
                  </a:cubicBezTo>
                  <a:cubicBezTo>
                    <a:pt x="359" y="400"/>
                    <a:pt x="354" y="409"/>
                    <a:pt x="352" y="414"/>
                  </a:cubicBezTo>
                  <a:cubicBezTo>
                    <a:pt x="351" y="417"/>
                    <a:pt x="350" y="420"/>
                    <a:pt x="349" y="423"/>
                  </a:cubicBezTo>
                  <a:cubicBezTo>
                    <a:pt x="349" y="421"/>
                    <a:pt x="348" y="419"/>
                    <a:pt x="348" y="417"/>
                  </a:cubicBezTo>
                  <a:moveTo>
                    <a:pt x="336" y="459"/>
                  </a:moveTo>
                  <a:cubicBezTo>
                    <a:pt x="333" y="466"/>
                    <a:pt x="331" y="473"/>
                    <a:pt x="329" y="480"/>
                  </a:cubicBezTo>
                  <a:cubicBezTo>
                    <a:pt x="328" y="479"/>
                    <a:pt x="327" y="478"/>
                    <a:pt x="326" y="478"/>
                  </a:cubicBezTo>
                  <a:cubicBezTo>
                    <a:pt x="324" y="476"/>
                    <a:pt x="322" y="475"/>
                    <a:pt x="319" y="474"/>
                  </a:cubicBezTo>
                  <a:cubicBezTo>
                    <a:pt x="322" y="469"/>
                    <a:pt x="325" y="463"/>
                    <a:pt x="328" y="458"/>
                  </a:cubicBezTo>
                  <a:cubicBezTo>
                    <a:pt x="330" y="453"/>
                    <a:pt x="333" y="448"/>
                    <a:pt x="336" y="443"/>
                  </a:cubicBezTo>
                  <a:cubicBezTo>
                    <a:pt x="336" y="448"/>
                    <a:pt x="336" y="454"/>
                    <a:pt x="336" y="459"/>
                  </a:cubicBezTo>
                  <a:moveTo>
                    <a:pt x="332" y="484"/>
                  </a:moveTo>
                  <a:cubicBezTo>
                    <a:pt x="332" y="484"/>
                    <a:pt x="333" y="484"/>
                    <a:pt x="333" y="484"/>
                  </a:cubicBezTo>
                  <a:cubicBezTo>
                    <a:pt x="333" y="485"/>
                    <a:pt x="333" y="486"/>
                    <a:pt x="333" y="486"/>
                  </a:cubicBezTo>
                  <a:cubicBezTo>
                    <a:pt x="332" y="492"/>
                    <a:pt x="330" y="496"/>
                    <a:pt x="326" y="499"/>
                  </a:cubicBezTo>
                  <a:cubicBezTo>
                    <a:pt x="327" y="498"/>
                    <a:pt x="327" y="497"/>
                    <a:pt x="328" y="496"/>
                  </a:cubicBezTo>
                  <a:cubicBezTo>
                    <a:pt x="329" y="492"/>
                    <a:pt x="331" y="488"/>
                    <a:pt x="332" y="484"/>
                  </a:cubicBezTo>
                  <a:moveTo>
                    <a:pt x="144" y="472"/>
                  </a:moveTo>
                  <a:cubicBezTo>
                    <a:pt x="150" y="475"/>
                    <a:pt x="155" y="479"/>
                    <a:pt x="158" y="484"/>
                  </a:cubicBezTo>
                  <a:cubicBezTo>
                    <a:pt x="157" y="488"/>
                    <a:pt x="155" y="493"/>
                    <a:pt x="153" y="497"/>
                  </a:cubicBezTo>
                  <a:cubicBezTo>
                    <a:pt x="148" y="491"/>
                    <a:pt x="142" y="485"/>
                    <a:pt x="134" y="480"/>
                  </a:cubicBezTo>
                  <a:cubicBezTo>
                    <a:pt x="138" y="477"/>
                    <a:pt x="141" y="474"/>
                    <a:pt x="144" y="472"/>
                  </a:cubicBezTo>
                  <a:moveTo>
                    <a:pt x="165" y="506"/>
                  </a:moveTo>
                  <a:cubicBezTo>
                    <a:pt x="165" y="513"/>
                    <a:pt x="166" y="520"/>
                    <a:pt x="166" y="528"/>
                  </a:cubicBezTo>
                  <a:cubicBezTo>
                    <a:pt x="166" y="530"/>
                    <a:pt x="163" y="532"/>
                    <a:pt x="160" y="534"/>
                  </a:cubicBezTo>
                  <a:cubicBezTo>
                    <a:pt x="163" y="525"/>
                    <a:pt x="163" y="517"/>
                    <a:pt x="161" y="510"/>
                  </a:cubicBezTo>
                  <a:cubicBezTo>
                    <a:pt x="162" y="507"/>
                    <a:pt x="164" y="505"/>
                    <a:pt x="165" y="502"/>
                  </a:cubicBezTo>
                  <a:cubicBezTo>
                    <a:pt x="165" y="503"/>
                    <a:pt x="165" y="504"/>
                    <a:pt x="165" y="506"/>
                  </a:cubicBezTo>
                  <a:moveTo>
                    <a:pt x="159" y="507"/>
                  </a:moveTo>
                  <a:cubicBezTo>
                    <a:pt x="158" y="504"/>
                    <a:pt x="157" y="502"/>
                    <a:pt x="155" y="499"/>
                  </a:cubicBezTo>
                  <a:cubicBezTo>
                    <a:pt x="157" y="495"/>
                    <a:pt x="159" y="491"/>
                    <a:pt x="160" y="487"/>
                  </a:cubicBezTo>
                  <a:cubicBezTo>
                    <a:pt x="162" y="490"/>
                    <a:pt x="163" y="493"/>
                    <a:pt x="164" y="497"/>
                  </a:cubicBezTo>
                  <a:cubicBezTo>
                    <a:pt x="163" y="500"/>
                    <a:pt x="161" y="503"/>
                    <a:pt x="159" y="507"/>
                  </a:cubicBezTo>
                  <a:moveTo>
                    <a:pt x="146" y="536"/>
                  </a:moveTo>
                  <a:cubicBezTo>
                    <a:pt x="143" y="535"/>
                    <a:pt x="140" y="535"/>
                    <a:pt x="136" y="536"/>
                  </a:cubicBezTo>
                  <a:cubicBezTo>
                    <a:pt x="138" y="533"/>
                    <a:pt x="139" y="530"/>
                    <a:pt x="140" y="528"/>
                  </a:cubicBezTo>
                  <a:cubicBezTo>
                    <a:pt x="143" y="523"/>
                    <a:pt x="147" y="517"/>
                    <a:pt x="149" y="512"/>
                  </a:cubicBezTo>
                  <a:cubicBezTo>
                    <a:pt x="151" y="517"/>
                    <a:pt x="151" y="522"/>
                    <a:pt x="150" y="527"/>
                  </a:cubicBezTo>
                  <a:cubicBezTo>
                    <a:pt x="149" y="530"/>
                    <a:pt x="148" y="533"/>
                    <a:pt x="146" y="536"/>
                  </a:cubicBezTo>
                  <a:moveTo>
                    <a:pt x="121" y="538"/>
                  </a:moveTo>
                  <a:cubicBezTo>
                    <a:pt x="122" y="534"/>
                    <a:pt x="124" y="531"/>
                    <a:pt x="125" y="527"/>
                  </a:cubicBezTo>
                  <a:cubicBezTo>
                    <a:pt x="130" y="517"/>
                    <a:pt x="137" y="508"/>
                    <a:pt x="141" y="497"/>
                  </a:cubicBezTo>
                  <a:cubicBezTo>
                    <a:pt x="144" y="500"/>
                    <a:pt x="146" y="504"/>
                    <a:pt x="148" y="508"/>
                  </a:cubicBezTo>
                  <a:cubicBezTo>
                    <a:pt x="144" y="516"/>
                    <a:pt x="139" y="523"/>
                    <a:pt x="135" y="531"/>
                  </a:cubicBezTo>
                  <a:cubicBezTo>
                    <a:pt x="134" y="532"/>
                    <a:pt x="133" y="534"/>
                    <a:pt x="132" y="536"/>
                  </a:cubicBezTo>
                  <a:cubicBezTo>
                    <a:pt x="128" y="537"/>
                    <a:pt x="125" y="537"/>
                    <a:pt x="121" y="538"/>
                  </a:cubicBezTo>
                  <a:moveTo>
                    <a:pt x="86" y="551"/>
                  </a:moveTo>
                  <a:cubicBezTo>
                    <a:pt x="85" y="550"/>
                    <a:pt x="84" y="548"/>
                    <a:pt x="83" y="547"/>
                  </a:cubicBezTo>
                  <a:cubicBezTo>
                    <a:pt x="90" y="533"/>
                    <a:pt x="99" y="517"/>
                    <a:pt x="105" y="521"/>
                  </a:cubicBezTo>
                  <a:cubicBezTo>
                    <a:pt x="107" y="522"/>
                    <a:pt x="108" y="520"/>
                    <a:pt x="107" y="519"/>
                  </a:cubicBezTo>
                  <a:cubicBezTo>
                    <a:pt x="98" y="513"/>
                    <a:pt x="88" y="529"/>
                    <a:pt x="81" y="544"/>
                  </a:cubicBezTo>
                  <a:cubicBezTo>
                    <a:pt x="80" y="543"/>
                    <a:pt x="79" y="542"/>
                    <a:pt x="78" y="541"/>
                  </a:cubicBezTo>
                  <a:cubicBezTo>
                    <a:pt x="81" y="529"/>
                    <a:pt x="88" y="522"/>
                    <a:pt x="96" y="516"/>
                  </a:cubicBezTo>
                  <a:cubicBezTo>
                    <a:pt x="107" y="507"/>
                    <a:pt x="117" y="497"/>
                    <a:pt x="129" y="487"/>
                  </a:cubicBezTo>
                  <a:cubicBezTo>
                    <a:pt x="133" y="490"/>
                    <a:pt x="136" y="493"/>
                    <a:pt x="139" y="496"/>
                  </a:cubicBezTo>
                  <a:cubicBezTo>
                    <a:pt x="136" y="506"/>
                    <a:pt x="123" y="525"/>
                    <a:pt x="122" y="528"/>
                  </a:cubicBezTo>
                  <a:cubicBezTo>
                    <a:pt x="120" y="532"/>
                    <a:pt x="119" y="536"/>
                    <a:pt x="118" y="539"/>
                  </a:cubicBezTo>
                  <a:cubicBezTo>
                    <a:pt x="107" y="542"/>
                    <a:pt x="96" y="547"/>
                    <a:pt x="86" y="551"/>
                  </a:cubicBezTo>
                  <a:moveTo>
                    <a:pt x="205" y="525"/>
                  </a:moveTo>
                  <a:cubicBezTo>
                    <a:pt x="208" y="517"/>
                    <a:pt x="209" y="508"/>
                    <a:pt x="211" y="503"/>
                  </a:cubicBezTo>
                  <a:cubicBezTo>
                    <a:pt x="219" y="485"/>
                    <a:pt x="231" y="467"/>
                    <a:pt x="233" y="446"/>
                  </a:cubicBezTo>
                  <a:cubicBezTo>
                    <a:pt x="233" y="445"/>
                    <a:pt x="231" y="444"/>
                    <a:pt x="231" y="446"/>
                  </a:cubicBezTo>
                  <a:cubicBezTo>
                    <a:pt x="227" y="464"/>
                    <a:pt x="218" y="479"/>
                    <a:pt x="211" y="496"/>
                  </a:cubicBezTo>
                  <a:cubicBezTo>
                    <a:pt x="208" y="502"/>
                    <a:pt x="205" y="508"/>
                    <a:pt x="203" y="515"/>
                  </a:cubicBezTo>
                  <a:cubicBezTo>
                    <a:pt x="202" y="518"/>
                    <a:pt x="201" y="522"/>
                    <a:pt x="200" y="526"/>
                  </a:cubicBezTo>
                  <a:cubicBezTo>
                    <a:pt x="195" y="526"/>
                    <a:pt x="191" y="527"/>
                    <a:pt x="186" y="528"/>
                  </a:cubicBezTo>
                  <a:cubicBezTo>
                    <a:pt x="190" y="518"/>
                    <a:pt x="195" y="509"/>
                    <a:pt x="200" y="500"/>
                  </a:cubicBezTo>
                  <a:cubicBezTo>
                    <a:pt x="204" y="491"/>
                    <a:pt x="207" y="483"/>
                    <a:pt x="211" y="474"/>
                  </a:cubicBezTo>
                  <a:cubicBezTo>
                    <a:pt x="213" y="469"/>
                    <a:pt x="217" y="464"/>
                    <a:pt x="217" y="458"/>
                  </a:cubicBezTo>
                  <a:cubicBezTo>
                    <a:pt x="216" y="457"/>
                    <a:pt x="216" y="457"/>
                    <a:pt x="215" y="458"/>
                  </a:cubicBezTo>
                  <a:cubicBezTo>
                    <a:pt x="215" y="465"/>
                    <a:pt x="209" y="473"/>
                    <a:pt x="206" y="480"/>
                  </a:cubicBezTo>
                  <a:cubicBezTo>
                    <a:pt x="202" y="488"/>
                    <a:pt x="198" y="497"/>
                    <a:pt x="194" y="505"/>
                  </a:cubicBezTo>
                  <a:cubicBezTo>
                    <a:pt x="190" y="513"/>
                    <a:pt x="186" y="520"/>
                    <a:pt x="183" y="527"/>
                  </a:cubicBezTo>
                  <a:cubicBezTo>
                    <a:pt x="183" y="528"/>
                    <a:pt x="183" y="528"/>
                    <a:pt x="182" y="529"/>
                  </a:cubicBezTo>
                  <a:cubicBezTo>
                    <a:pt x="181" y="529"/>
                    <a:pt x="179" y="529"/>
                    <a:pt x="178" y="529"/>
                  </a:cubicBezTo>
                  <a:cubicBezTo>
                    <a:pt x="178" y="523"/>
                    <a:pt x="178" y="518"/>
                    <a:pt x="178" y="512"/>
                  </a:cubicBezTo>
                  <a:cubicBezTo>
                    <a:pt x="178" y="512"/>
                    <a:pt x="178" y="512"/>
                    <a:pt x="178" y="511"/>
                  </a:cubicBezTo>
                  <a:cubicBezTo>
                    <a:pt x="178" y="510"/>
                    <a:pt x="179" y="510"/>
                    <a:pt x="179" y="509"/>
                  </a:cubicBezTo>
                  <a:cubicBezTo>
                    <a:pt x="186" y="495"/>
                    <a:pt x="194" y="479"/>
                    <a:pt x="197" y="464"/>
                  </a:cubicBezTo>
                  <a:cubicBezTo>
                    <a:pt x="197" y="463"/>
                    <a:pt x="195" y="462"/>
                    <a:pt x="195" y="464"/>
                  </a:cubicBezTo>
                  <a:cubicBezTo>
                    <a:pt x="192" y="478"/>
                    <a:pt x="184" y="491"/>
                    <a:pt x="178" y="504"/>
                  </a:cubicBezTo>
                  <a:cubicBezTo>
                    <a:pt x="177" y="497"/>
                    <a:pt x="175" y="490"/>
                    <a:pt x="172" y="484"/>
                  </a:cubicBezTo>
                  <a:cubicBezTo>
                    <a:pt x="174" y="478"/>
                    <a:pt x="176" y="472"/>
                    <a:pt x="177" y="466"/>
                  </a:cubicBezTo>
                  <a:cubicBezTo>
                    <a:pt x="178" y="465"/>
                    <a:pt x="175" y="464"/>
                    <a:pt x="175" y="466"/>
                  </a:cubicBezTo>
                  <a:cubicBezTo>
                    <a:pt x="173" y="471"/>
                    <a:pt x="172" y="476"/>
                    <a:pt x="170" y="481"/>
                  </a:cubicBezTo>
                  <a:cubicBezTo>
                    <a:pt x="165" y="475"/>
                    <a:pt x="158" y="471"/>
                    <a:pt x="147" y="469"/>
                  </a:cubicBezTo>
                  <a:cubicBezTo>
                    <a:pt x="159" y="452"/>
                    <a:pt x="171" y="436"/>
                    <a:pt x="185" y="423"/>
                  </a:cubicBezTo>
                  <a:cubicBezTo>
                    <a:pt x="212" y="400"/>
                    <a:pt x="234" y="373"/>
                    <a:pt x="255" y="345"/>
                  </a:cubicBezTo>
                  <a:cubicBezTo>
                    <a:pt x="270" y="326"/>
                    <a:pt x="269" y="325"/>
                    <a:pt x="290" y="339"/>
                  </a:cubicBezTo>
                  <a:cubicBezTo>
                    <a:pt x="300" y="345"/>
                    <a:pt x="307" y="353"/>
                    <a:pt x="312" y="363"/>
                  </a:cubicBezTo>
                  <a:cubicBezTo>
                    <a:pt x="319" y="374"/>
                    <a:pt x="324" y="386"/>
                    <a:pt x="328" y="398"/>
                  </a:cubicBezTo>
                  <a:cubicBezTo>
                    <a:pt x="320" y="416"/>
                    <a:pt x="313" y="434"/>
                    <a:pt x="305" y="452"/>
                  </a:cubicBezTo>
                  <a:cubicBezTo>
                    <a:pt x="300" y="463"/>
                    <a:pt x="296" y="474"/>
                    <a:pt x="291" y="485"/>
                  </a:cubicBezTo>
                  <a:cubicBezTo>
                    <a:pt x="288" y="492"/>
                    <a:pt x="284" y="503"/>
                    <a:pt x="279" y="510"/>
                  </a:cubicBezTo>
                  <a:cubicBezTo>
                    <a:pt x="275" y="511"/>
                    <a:pt x="271" y="512"/>
                    <a:pt x="268" y="513"/>
                  </a:cubicBezTo>
                  <a:cubicBezTo>
                    <a:pt x="269" y="509"/>
                    <a:pt x="271" y="505"/>
                    <a:pt x="272" y="501"/>
                  </a:cubicBezTo>
                  <a:cubicBezTo>
                    <a:pt x="273" y="499"/>
                    <a:pt x="274" y="497"/>
                    <a:pt x="275" y="495"/>
                  </a:cubicBezTo>
                  <a:cubicBezTo>
                    <a:pt x="278" y="495"/>
                    <a:pt x="281" y="495"/>
                    <a:pt x="284" y="495"/>
                  </a:cubicBezTo>
                  <a:cubicBezTo>
                    <a:pt x="285" y="495"/>
                    <a:pt x="285" y="493"/>
                    <a:pt x="284" y="493"/>
                  </a:cubicBezTo>
                  <a:cubicBezTo>
                    <a:pt x="282" y="493"/>
                    <a:pt x="279" y="492"/>
                    <a:pt x="276" y="491"/>
                  </a:cubicBezTo>
                  <a:cubicBezTo>
                    <a:pt x="280" y="484"/>
                    <a:pt x="283" y="476"/>
                    <a:pt x="286" y="468"/>
                  </a:cubicBezTo>
                  <a:cubicBezTo>
                    <a:pt x="291" y="456"/>
                    <a:pt x="296" y="444"/>
                    <a:pt x="301" y="432"/>
                  </a:cubicBezTo>
                  <a:cubicBezTo>
                    <a:pt x="305" y="422"/>
                    <a:pt x="307" y="410"/>
                    <a:pt x="313" y="401"/>
                  </a:cubicBezTo>
                  <a:cubicBezTo>
                    <a:pt x="314" y="399"/>
                    <a:pt x="312" y="398"/>
                    <a:pt x="311" y="399"/>
                  </a:cubicBezTo>
                  <a:cubicBezTo>
                    <a:pt x="306" y="406"/>
                    <a:pt x="304" y="415"/>
                    <a:pt x="302" y="422"/>
                  </a:cubicBezTo>
                  <a:cubicBezTo>
                    <a:pt x="297" y="434"/>
                    <a:pt x="292" y="446"/>
                    <a:pt x="287" y="458"/>
                  </a:cubicBezTo>
                  <a:cubicBezTo>
                    <a:pt x="282" y="469"/>
                    <a:pt x="278" y="480"/>
                    <a:pt x="273" y="490"/>
                  </a:cubicBezTo>
                  <a:cubicBezTo>
                    <a:pt x="269" y="488"/>
                    <a:pt x="264" y="487"/>
                    <a:pt x="259" y="485"/>
                  </a:cubicBezTo>
                  <a:cubicBezTo>
                    <a:pt x="260" y="484"/>
                    <a:pt x="260" y="483"/>
                    <a:pt x="261" y="481"/>
                  </a:cubicBezTo>
                  <a:cubicBezTo>
                    <a:pt x="265" y="469"/>
                    <a:pt x="269" y="457"/>
                    <a:pt x="273" y="444"/>
                  </a:cubicBezTo>
                  <a:cubicBezTo>
                    <a:pt x="275" y="435"/>
                    <a:pt x="280" y="424"/>
                    <a:pt x="281" y="414"/>
                  </a:cubicBezTo>
                  <a:cubicBezTo>
                    <a:pt x="282" y="412"/>
                    <a:pt x="279" y="412"/>
                    <a:pt x="279" y="414"/>
                  </a:cubicBezTo>
                  <a:cubicBezTo>
                    <a:pt x="278" y="423"/>
                    <a:pt x="272" y="434"/>
                    <a:pt x="269" y="443"/>
                  </a:cubicBezTo>
                  <a:cubicBezTo>
                    <a:pt x="266" y="455"/>
                    <a:pt x="262" y="467"/>
                    <a:pt x="258" y="479"/>
                  </a:cubicBezTo>
                  <a:cubicBezTo>
                    <a:pt x="257" y="480"/>
                    <a:pt x="257" y="482"/>
                    <a:pt x="256" y="484"/>
                  </a:cubicBezTo>
                  <a:cubicBezTo>
                    <a:pt x="253" y="483"/>
                    <a:pt x="250" y="482"/>
                    <a:pt x="246" y="481"/>
                  </a:cubicBezTo>
                  <a:cubicBezTo>
                    <a:pt x="246" y="481"/>
                    <a:pt x="245" y="481"/>
                    <a:pt x="244" y="481"/>
                  </a:cubicBezTo>
                  <a:cubicBezTo>
                    <a:pt x="246" y="474"/>
                    <a:pt x="247" y="467"/>
                    <a:pt x="250" y="461"/>
                  </a:cubicBezTo>
                  <a:cubicBezTo>
                    <a:pt x="252" y="453"/>
                    <a:pt x="257" y="445"/>
                    <a:pt x="259" y="436"/>
                  </a:cubicBezTo>
                  <a:cubicBezTo>
                    <a:pt x="259" y="435"/>
                    <a:pt x="257" y="434"/>
                    <a:pt x="257" y="436"/>
                  </a:cubicBezTo>
                  <a:cubicBezTo>
                    <a:pt x="254" y="444"/>
                    <a:pt x="250" y="452"/>
                    <a:pt x="247" y="460"/>
                  </a:cubicBezTo>
                  <a:cubicBezTo>
                    <a:pt x="244" y="467"/>
                    <a:pt x="242" y="474"/>
                    <a:pt x="240" y="480"/>
                  </a:cubicBezTo>
                  <a:cubicBezTo>
                    <a:pt x="237" y="480"/>
                    <a:pt x="235" y="479"/>
                    <a:pt x="234" y="478"/>
                  </a:cubicBezTo>
                  <a:cubicBezTo>
                    <a:pt x="235" y="473"/>
                    <a:pt x="237" y="469"/>
                    <a:pt x="238" y="464"/>
                  </a:cubicBezTo>
                  <a:cubicBezTo>
                    <a:pt x="240" y="456"/>
                    <a:pt x="244" y="448"/>
                    <a:pt x="245" y="440"/>
                  </a:cubicBezTo>
                  <a:cubicBezTo>
                    <a:pt x="245" y="439"/>
                    <a:pt x="243" y="439"/>
                    <a:pt x="243" y="440"/>
                  </a:cubicBezTo>
                  <a:cubicBezTo>
                    <a:pt x="242" y="449"/>
                    <a:pt x="237" y="459"/>
                    <a:pt x="234" y="467"/>
                  </a:cubicBezTo>
                  <a:cubicBezTo>
                    <a:pt x="231" y="475"/>
                    <a:pt x="228" y="483"/>
                    <a:pt x="226" y="491"/>
                  </a:cubicBezTo>
                  <a:cubicBezTo>
                    <a:pt x="222" y="501"/>
                    <a:pt x="220" y="513"/>
                    <a:pt x="216" y="523"/>
                  </a:cubicBezTo>
                  <a:cubicBezTo>
                    <a:pt x="212" y="523"/>
                    <a:pt x="208" y="524"/>
                    <a:pt x="205" y="525"/>
                  </a:cubicBezTo>
                  <a:moveTo>
                    <a:pt x="249" y="517"/>
                  </a:moveTo>
                  <a:cubicBezTo>
                    <a:pt x="252" y="507"/>
                    <a:pt x="255" y="498"/>
                    <a:pt x="258" y="489"/>
                  </a:cubicBezTo>
                  <a:cubicBezTo>
                    <a:pt x="263" y="491"/>
                    <a:pt x="267" y="492"/>
                    <a:pt x="271" y="494"/>
                  </a:cubicBezTo>
                  <a:cubicBezTo>
                    <a:pt x="271" y="494"/>
                    <a:pt x="271" y="494"/>
                    <a:pt x="271" y="494"/>
                  </a:cubicBezTo>
                  <a:cubicBezTo>
                    <a:pt x="269" y="500"/>
                    <a:pt x="266" y="507"/>
                    <a:pt x="263" y="514"/>
                  </a:cubicBezTo>
                  <a:cubicBezTo>
                    <a:pt x="259" y="515"/>
                    <a:pt x="254" y="516"/>
                    <a:pt x="249" y="517"/>
                  </a:cubicBezTo>
                  <a:moveTo>
                    <a:pt x="245" y="517"/>
                  </a:moveTo>
                  <a:cubicBezTo>
                    <a:pt x="240" y="518"/>
                    <a:pt x="235" y="519"/>
                    <a:pt x="229" y="520"/>
                  </a:cubicBezTo>
                  <a:cubicBezTo>
                    <a:pt x="230" y="519"/>
                    <a:pt x="231" y="517"/>
                    <a:pt x="231" y="515"/>
                  </a:cubicBezTo>
                  <a:cubicBezTo>
                    <a:pt x="233" y="506"/>
                    <a:pt x="237" y="498"/>
                    <a:pt x="241" y="489"/>
                  </a:cubicBezTo>
                  <a:cubicBezTo>
                    <a:pt x="241" y="487"/>
                    <a:pt x="242" y="486"/>
                    <a:pt x="242" y="485"/>
                  </a:cubicBezTo>
                  <a:cubicBezTo>
                    <a:pt x="246" y="485"/>
                    <a:pt x="249" y="485"/>
                    <a:pt x="252" y="486"/>
                  </a:cubicBezTo>
                  <a:cubicBezTo>
                    <a:pt x="253" y="487"/>
                    <a:pt x="254" y="487"/>
                    <a:pt x="255" y="487"/>
                  </a:cubicBezTo>
                  <a:cubicBezTo>
                    <a:pt x="252" y="495"/>
                    <a:pt x="250" y="502"/>
                    <a:pt x="248" y="510"/>
                  </a:cubicBezTo>
                  <a:cubicBezTo>
                    <a:pt x="247" y="512"/>
                    <a:pt x="246" y="515"/>
                    <a:pt x="245" y="517"/>
                  </a:cubicBezTo>
                  <a:cubicBezTo>
                    <a:pt x="245" y="517"/>
                    <a:pt x="245" y="517"/>
                    <a:pt x="245" y="517"/>
                  </a:cubicBezTo>
                  <a:moveTo>
                    <a:pt x="226" y="521"/>
                  </a:moveTo>
                  <a:cubicBezTo>
                    <a:pt x="224" y="521"/>
                    <a:pt x="222" y="522"/>
                    <a:pt x="220" y="522"/>
                  </a:cubicBezTo>
                  <a:cubicBezTo>
                    <a:pt x="223" y="513"/>
                    <a:pt x="226" y="503"/>
                    <a:pt x="228" y="494"/>
                  </a:cubicBezTo>
                  <a:cubicBezTo>
                    <a:pt x="229" y="490"/>
                    <a:pt x="231" y="485"/>
                    <a:pt x="232" y="481"/>
                  </a:cubicBezTo>
                  <a:cubicBezTo>
                    <a:pt x="234" y="482"/>
                    <a:pt x="236" y="483"/>
                    <a:pt x="239" y="484"/>
                  </a:cubicBezTo>
                  <a:cubicBezTo>
                    <a:pt x="238" y="487"/>
                    <a:pt x="236" y="490"/>
                    <a:pt x="235" y="493"/>
                  </a:cubicBezTo>
                  <a:cubicBezTo>
                    <a:pt x="231" y="501"/>
                    <a:pt x="229" y="509"/>
                    <a:pt x="227" y="518"/>
                  </a:cubicBezTo>
                  <a:cubicBezTo>
                    <a:pt x="226" y="519"/>
                    <a:pt x="226" y="520"/>
                    <a:pt x="226" y="521"/>
                  </a:cubicBezTo>
                  <a:moveTo>
                    <a:pt x="283" y="510"/>
                  </a:moveTo>
                  <a:cubicBezTo>
                    <a:pt x="285" y="506"/>
                    <a:pt x="287" y="501"/>
                    <a:pt x="289" y="497"/>
                  </a:cubicBezTo>
                  <a:cubicBezTo>
                    <a:pt x="295" y="485"/>
                    <a:pt x="300" y="472"/>
                    <a:pt x="305" y="459"/>
                  </a:cubicBezTo>
                  <a:cubicBezTo>
                    <a:pt x="313" y="440"/>
                    <a:pt x="322" y="421"/>
                    <a:pt x="329" y="402"/>
                  </a:cubicBezTo>
                  <a:cubicBezTo>
                    <a:pt x="332" y="413"/>
                    <a:pt x="334" y="424"/>
                    <a:pt x="335" y="435"/>
                  </a:cubicBezTo>
                  <a:cubicBezTo>
                    <a:pt x="332" y="440"/>
                    <a:pt x="329" y="446"/>
                    <a:pt x="327" y="451"/>
                  </a:cubicBezTo>
                  <a:cubicBezTo>
                    <a:pt x="323" y="458"/>
                    <a:pt x="320" y="465"/>
                    <a:pt x="316" y="472"/>
                  </a:cubicBezTo>
                  <a:cubicBezTo>
                    <a:pt x="315" y="472"/>
                    <a:pt x="314" y="471"/>
                    <a:pt x="312" y="470"/>
                  </a:cubicBezTo>
                  <a:cubicBezTo>
                    <a:pt x="311" y="470"/>
                    <a:pt x="310" y="473"/>
                    <a:pt x="312" y="474"/>
                  </a:cubicBezTo>
                  <a:cubicBezTo>
                    <a:pt x="313" y="474"/>
                    <a:pt x="314" y="475"/>
                    <a:pt x="315" y="475"/>
                  </a:cubicBezTo>
                  <a:cubicBezTo>
                    <a:pt x="313" y="479"/>
                    <a:pt x="310" y="484"/>
                    <a:pt x="308" y="488"/>
                  </a:cubicBezTo>
                  <a:cubicBezTo>
                    <a:pt x="306" y="491"/>
                    <a:pt x="304" y="495"/>
                    <a:pt x="303" y="498"/>
                  </a:cubicBezTo>
                  <a:cubicBezTo>
                    <a:pt x="302" y="500"/>
                    <a:pt x="302" y="503"/>
                    <a:pt x="301" y="506"/>
                  </a:cubicBezTo>
                  <a:cubicBezTo>
                    <a:pt x="295" y="507"/>
                    <a:pt x="289" y="508"/>
                    <a:pt x="283" y="510"/>
                  </a:cubicBezTo>
                  <a:moveTo>
                    <a:pt x="305" y="505"/>
                  </a:moveTo>
                  <a:cubicBezTo>
                    <a:pt x="306" y="503"/>
                    <a:pt x="306" y="501"/>
                    <a:pt x="307" y="499"/>
                  </a:cubicBezTo>
                  <a:cubicBezTo>
                    <a:pt x="310" y="492"/>
                    <a:pt x="314" y="484"/>
                    <a:pt x="318" y="477"/>
                  </a:cubicBezTo>
                  <a:cubicBezTo>
                    <a:pt x="321" y="478"/>
                    <a:pt x="325" y="480"/>
                    <a:pt x="328" y="482"/>
                  </a:cubicBezTo>
                  <a:cubicBezTo>
                    <a:pt x="328" y="483"/>
                    <a:pt x="327" y="484"/>
                    <a:pt x="327" y="485"/>
                  </a:cubicBezTo>
                  <a:cubicBezTo>
                    <a:pt x="325" y="490"/>
                    <a:pt x="324" y="496"/>
                    <a:pt x="321" y="501"/>
                  </a:cubicBezTo>
                  <a:cubicBezTo>
                    <a:pt x="320" y="502"/>
                    <a:pt x="318" y="502"/>
                    <a:pt x="316" y="503"/>
                  </a:cubicBezTo>
                  <a:cubicBezTo>
                    <a:pt x="312" y="503"/>
                    <a:pt x="309" y="504"/>
                    <a:pt x="305" y="505"/>
                  </a:cubicBezTo>
                  <a:moveTo>
                    <a:pt x="349" y="487"/>
                  </a:moveTo>
                  <a:cubicBezTo>
                    <a:pt x="350" y="480"/>
                    <a:pt x="351" y="474"/>
                    <a:pt x="351" y="468"/>
                  </a:cubicBezTo>
                  <a:cubicBezTo>
                    <a:pt x="352" y="465"/>
                    <a:pt x="354" y="462"/>
                    <a:pt x="355" y="458"/>
                  </a:cubicBezTo>
                  <a:cubicBezTo>
                    <a:pt x="362" y="443"/>
                    <a:pt x="368" y="428"/>
                    <a:pt x="374" y="412"/>
                  </a:cubicBezTo>
                  <a:cubicBezTo>
                    <a:pt x="377" y="405"/>
                    <a:pt x="380" y="397"/>
                    <a:pt x="383" y="390"/>
                  </a:cubicBezTo>
                  <a:cubicBezTo>
                    <a:pt x="386" y="402"/>
                    <a:pt x="387" y="416"/>
                    <a:pt x="387" y="429"/>
                  </a:cubicBezTo>
                  <a:cubicBezTo>
                    <a:pt x="387" y="430"/>
                    <a:pt x="387" y="430"/>
                    <a:pt x="386" y="430"/>
                  </a:cubicBezTo>
                  <a:cubicBezTo>
                    <a:pt x="380" y="445"/>
                    <a:pt x="374" y="460"/>
                    <a:pt x="366" y="474"/>
                  </a:cubicBezTo>
                  <a:cubicBezTo>
                    <a:pt x="363" y="480"/>
                    <a:pt x="360" y="486"/>
                    <a:pt x="358" y="492"/>
                  </a:cubicBezTo>
                  <a:cubicBezTo>
                    <a:pt x="358" y="492"/>
                    <a:pt x="357" y="493"/>
                    <a:pt x="357" y="493"/>
                  </a:cubicBezTo>
                  <a:cubicBezTo>
                    <a:pt x="354" y="495"/>
                    <a:pt x="352" y="496"/>
                    <a:pt x="349" y="497"/>
                  </a:cubicBezTo>
                  <a:cubicBezTo>
                    <a:pt x="349" y="492"/>
                    <a:pt x="349" y="490"/>
                    <a:pt x="349" y="487"/>
                  </a:cubicBezTo>
                  <a:moveTo>
                    <a:pt x="362" y="492"/>
                  </a:moveTo>
                  <a:cubicBezTo>
                    <a:pt x="365" y="485"/>
                    <a:pt x="368" y="478"/>
                    <a:pt x="371" y="471"/>
                  </a:cubicBezTo>
                  <a:cubicBezTo>
                    <a:pt x="377" y="461"/>
                    <a:pt x="382" y="451"/>
                    <a:pt x="386" y="440"/>
                  </a:cubicBezTo>
                  <a:cubicBezTo>
                    <a:pt x="386" y="441"/>
                    <a:pt x="386" y="442"/>
                    <a:pt x="386" y="442"/>
                  </a:cubicBezTo>
                  <a:cubicBezTo>
                    <a:pt x="385" y="453"/>
                    <a:pt x="382" y="464"/>
                    <a:pt x="380" y="475"/>
                  </a:cubicBezTo>
                  <a:cubicBezTo>
                    <a:pt x="378" y="482"/>
                    <a:pt x="376" y="486"/>
                    <a:pt x="369" y="489"/>
                  </a:cubicBezTo>
                  <a:cubicBezTo>
                    <a:pt x="367" y="490"/>
                    <a:pt x="364" y="490"/>
                    <a:pt x="362" y="492"/>
                  </a:cubicBezTo>
                  <a:moveTo>
                    <a:pt x="390" y="478"/>
                  </a:moveTo>
                  <a:cubicBezTo>
                    <a:pt x="391" y="474"/>
                    <a:pt x="391" y="470"/>
                    <a:pt x="392" y="467"/>
                  </a:cubicBezTo>
                  <a:cubicBezTo>
                    <a:pt x="398" y="452"/>
                    <a:pt x="404" y="436"/>
                    <a:pt x="410" y="422"/>
                  </a:cubicBezTo>
                  <a:cubicBezTo>
                    <a:pt x="413" y="416"/>
                    <a:pt x="415" y="411"/>
                    <a:pt x="418" y="406"/>
                  </a:cubicBezTo>
                  <a:cubicBezTo>
                    <a:pt x="418" y="428"/>
                    <a:pt x="416" y="451"/>
                    <a:pt x="403" y="471"/>
                  </a:cubicBezTo>
                  <a:cubicBezTo>
                    <a:pt x="400" y="476"/>
                    <a:pt x="397" y="479"/>
                    <a:pt x="390" y="478"/>
                  </a:cubicBezTo>
                  <a:moveTo>
                    <a:pt x="429" y="428"/>
                  </a:moveTo>
                  <a:cubicBezTo>
                    <a:pt x="431" y="424"/>
                    <a:pt x="433" y="419"/>
                    <a:pt x="435" y="414"/>
                  </a:cubicBezTo>
                  <a:cubicBezTo>
                    <a:pt x="436" y="412"/>
                    <a:pt x="437" y="410"/>
                    <a:pt x="438" y="408"/>
                  </a:cubicBezTo>
                  <a:cubicBezTo>
                    <a:pt x="443" y="409"/>
                    <a:pt x="447" y="411"/>
                    <a:pt x="452" y="412"/>
                  </a:cubicBezTo>
                  <a:cubicBezTo>
                    <a:pt x="447" y="423"/>
                    <a:pt x="442" y="434"/>
                    <a:pt x="437" y="444"/>
                  </a:cubicBezTo>
                  <a:cubicBezTo>
                    <a:pt x="433" y="452"/>
                    <a:pt x="429" y="460"/>
                    <a:pt x="425" y="468"/>
                  </a:cubicBezTo>
                  <a:cubicBezTo>
                    <a:pt x="423" y="468"/>
                    <a:pt x="421" y="469"/>
                    <a:pt x="418" y="469"/>
                  </a:cubicBezTo>
                  <a:cubicBezTo>
                    <a:pt x="425" y="455"/>
                    <a:pt x="428" y="442"/>
                    <a:pt x="429" y="428"/>
                  </a:cubicBezTo>
                  <a:moveTo>
                    <a:pt x="431" y="466"/>
                  </a:moveTo>
                  <a:cubicBezTo>
                    <a:pt x="440" y="449"/>
                    <a:pt x="448" y="431"/>
                    <a:pt x="455" y="413"/>
                  </a:cubicBezTo>
                  <a:cubicBezTo>
                    <a:pt x="455" y="413"/>
                    <a:pt x="456" y="413"/>
                    <a:pt x="456" y="413"/>
                  </a:cubicBezTo>
                  <a:cubicBezTo>
                    <a:pt x="455" y="421"/>
                    <a:pt x="455" y="429"/>
                    <a:pt x="454" y="437"/>
                  </a:cubicBezTo>
                  <a:cubicBezTo>
                    <a:pt x="452" y="452"/>
                    <a:pt x="444" y="461"/>
                    <a:pt x="431" y="466"/>
                  </a:cubicBezTo>
                  <a:moveTo>
                    <a:pt x="465" y="452"/>
                  </a:moveTo>
                  <a:cubicBezTo>
                    <a:pt x="466" y="449"/>
                    <a:pt x="468" y="446"/>
                    <a:pt x="469" y="443"/>
                  </a:cubicBezTo>
                  <a:cubicBezTo>
                    <a:pt x="474" y="434"/>
                    <a:pt x="478" y="426"/>
                    <a:pt x="482" y="417"/>
                  </a:cubicBezTo>
                  <a:cubicBezTo>
                    <a:pt x="483" y="417"/>
                    <a:pt x="485" y="417"/>
                    <a:pt x="486" y="417"/>
                  </a:cubicBezTo>
                  <a:cubicBezTo>
                    <a:pt x="485" y="418"/>
                    <a:pt x="485" y="420"/>
                    <a:pt x="485" y="421"/>
                  </a:cubicBezTo>
                  <a:cubicBezTo>
                    <a:pt x="482" y="429"/>
                    <a:pt x="479" y="436"/>
                    <a:pt x="476" y="444"/>
                  </a:cubicBezTo>
                  <a:cubicBezTo>
                    <a:pt x="474" y="449"/>
                    <a:pt x="471" y="452"/>
                    <a:pt x="465" y="452"/>
                  </a:cubicBezTo>
                  <a:moveTo>
                    <a:pt x="500" y="440"/>
                  </a:moveTo>
                  <a:cubicBezTo>
                    <a:pt x="502" y="437"/>
                    <a:pt x="503" y="434"/>
                    <a:pt x="505" y="431"/>
                  </a:cubicBezTo>
                  <a:cubicBezTo>
                    <a:pt x="512" y="416"/>
                    <a:pt x="518" y="400"/>
                    <a:pt x="525" y="385"/>
                  </a:cubicBezTo>
                  <a:cubicBezTo>
                    <a:pt x="523" y="403"/>
                    <a:pt x="516" y="418"/>
                    <a:pt x="508" y="433"/>
                  </a:cubicBezTo>
                  <a:cubicBezTo>
                    <a:pt x="506" y="436"/>
                    <a:pt x="503" y="438"/>
                    <a:pt x="500" y="440"/>
                  </a:cubicBezTo>
                  <a:moveTo>
                    <a:pt x="533" y="429"/>
                  </a:moveTo>
                  <a:cubicBezTo>
                    <a:pt x="536" y="422"/>
                    <a:pt x="538" y="416"/>
                    <a:pt x="541" y="410"/>
                  </a:cubicBezTo>
                  <a:cubicBezTo>
                    <a:pt x="542" y="410"/>
                    <a:pt x="542" y="410"/>
                    <a:pt x="543" y="411"/>
                  </a:cubicBezTo>
                  <a:cubicBezTo>
                    <a:pt x="544" y="411"/>
                    <a:pt x="546" y="412"/>
                    <a:pt x="548" y="413"/>
                  </a:cubicBezTo>
                  <a:cubicBezTo>
                    <a:pt x="547" y="415"/>
                    <a:pt x="547" y="416"/>
                    <a:pt x="546" y="418"/>
                  </a:cubicBezTo>
                  <a:cubicBezTo>
                    <a:pt x="545" y="421"/>
                    <a:pt x="542" y="424"/>
                    <a:pt x="539" y="426"/>
                  </a:cubicBezTo>
                  <a:cubicBezTo>
                    <a:pt x="537" y="427"/>
                    <a:pt x="535" y="428"/>
                    <a:pt x="533" y="429"/>
                  </a:cubicBezTo>
                  <a:moveTo>
                    <a:pt x="561" y="406"/>
                  </a:moveTo>
                  <a:cubicBezTo>
                    <a:pt x="563" y="399"/>
                    <a:pt x="565" y="392"/>
                    <a:pt x="565" y="385"/>
                  </a:cubicBezTo>
                  <a:cubicBezTo>
                    <a:pt x="566" y="382"/>
                    <a:pt x="567" y="379"/>
                    <a:pt x="568" y="376"/>
                  </a:cubicBezTo>
                  <a:cubicBezTo>
                    <a:pt x="573" y="361"/>
                    <a:pt x="577" y="346"/>
                    <a:pt x="582" y="331"/>
                  </a:cubicBezTo>
                  <a:cubicBezTo>
                    <a:pt x="585" y="326"/>
                    <a:pt x="587" y="320"/>
                    <a:pt x="588" y="314"/>
                  </a:cubicBezTo>
                  <a:cubicBezTo>
                    <a:pt x="589" y="305"/>
                    <a:pt x="589" y="297"/>
                    <a:pt x="593" y="289"/>
                  </a:cubicBezTo>
                  <a:cubicBezTo>
                    <a:pt x="594" y="287"/>
                    <a:pt x="592" y="286"/>
                    <a:pt x="591" y="287"/>
                  </a:cubicBezTo>
                  <a:cubicBezTo>
                    <a:pt x="585" y="297"/>
                    <a:pt x="586" y="309"/>
                    <a:pt x="583" y="319"/>
                  </a:cubicBezTo>
                  <a:cubicBezTo>
                    <a:pt x="579" y="333"/>
                    <a:pt x="574" y="346"/>
                    <a:pt x="569" y="360"/>
                  </a:cubicBezTo>
                  <a:cubicBezTo>
                    <a:pt x="568" y="363"/>
                    <a:pt x="567" y="367"/>
                    <a:pt x="566" y="370"/>
                  </a:cubicBezTo>
                  <a:cubicBezTo>
                    <a:pt x="565" y="368"/>
                    <a:pt x="565" y="366"/>
                    <a:pt x="565" y="364"/>
                  </a:cubicBezTo>
                  <a:cubicBezTo>
                    <a:pt x="564" y="358"/>
                    <a:pt x="564" y="352"/>
                    <a:pt x="563" y="347"/>
                  </a:cubicBezTo>
                  <a:cubicBezTo>
                    <a:pt x="564" y="345"/>
                    <a:pt x="564" y="344"/>
                    <a:pt x="564" y="343"/>
                  </a:cubicBezTo>
                  <a:cubicBezTo>
                    <a:pt x="568" y="328"/>
                    <a:pt x="573" y="315"/>
                    <a:pt x="573" y="300"/>
                  </a:cubicBezTo>
                  <a:cubicBezTo>
                    <a:pt x="573" y="298"/>
                    <a:pt x="571" y="298"/>
                    <a:pt x="571" y="300"/>
                  </a:cubicBezTo>
                  <a:cubicBezTo>
                    <a:pt x="571" y="314"/>
                    <a:pt x="566" y="326"/>
                    <a:pt x="562" y="339"/>
                  </a:cubicBezTo>
                  <a:cubicBezTo>
                    <a:pt x="562" y="335"/>
                    <a:pt x="561" y="330"/>
                    <a:pt x="561" y="326"/>
                  </a:cubicBezTo>
                  <a:cubicBezTo>
                    <a:pt x="562" y="322"/>
                    <a:pt x="564" y="318"/>
                    <a:pt x="567" y="317"/>
                  </a:cubicBezTo>
                  <a:cubicBezTo>
                    <a:pt x="568" y="317"/>
                    <a:pt x="567" y="314"/>
                    <a:pt x="566" y="315"/>
                  </a:cubicBezTo>
                  <a:cubicBezTo>
                    <a:pt x="563" y="316"/>
                    <a:pt x="561" y="318"/>
                    <a:pt x="560" y="320"/>
                  </a:cubicBezTo>
                  <a:cubicBezTo>
                    <a:pt x="560" y="319"/>
                    <a:pt x="559" y="318"/>
                    <a:pt x="559" y="316"/>
                  </a:cubicBezTo>
                  <a:cubicBezTo>
                    <a:pt x="558" y="313"/>
                    <a:pt x="558" y="310"/>
                    <a:pt x="557" y="308"/>
                  </a:cubicBezTo>
                  <a:cubicBezTo>
                    <a:pt x="558" y="303"/>
                    <a:pt x="559" y="299"/>
                    <a:pt x="560" y="294"/>
                  </a:cubicBezTo>
                  <a:cubicBezTo>
                    <a:pt x="560" y="292"/>
                    <a:pt x="557" y="292"/>
                    <a:pt x="556" y="294"/>
                  </a:cubicBezTo>
                  <a:cubicBezTo>
                    <a:pt x="556" y="296"/>
                    <a:pt x="555" y="299"/>
                    <a:pt x="555" y="302"/>
                  </a:cubicBezTo>
                  <a:cubicBezTo>
                    <a:pt x="553" y="295"/>
                    <a:pt x="550" y="289"/>
                    <a:pt x="547" y="284"/>
                  </a:cubicBezTo>
                  <a:cubicBezTo>
                    <a:pt x="541" y="273"/>
                    <a:pt x="533" y="263"/>
                    <a:pt x="525" y="253"/>
                  </a:cubicBezTo>
                  <a:cubicBezTo>
                    <a:pt x="518" y="245"/>
                    <a:pt x="509" y="238"/>
                    <a:pt x="498" y="236"/>
                  </a:cubicBezTo>
                  <a:cubicBezTo>
                    <a:pt x="495" y="235"/>
                    <a:pt x="492" y="233"/>
                    <a:pt x="487" y="231"/>
                  </a:cubicBezTo>
                  <a:cubicBezTo>
                    <a:pt x="503" y="222"/>
                    <a:pt x="518" y="215"/>
                    <a:pt x="533" y="210"/>
                  </a:cubicBezTo>
                  <a:cubicBezTo>
                    <a:pt x="538" y="209"/>
                    <a:pt x="541" y="210"/>
                    <a:pt x="545" y="214"/>
                  </a:cubicBezTo>
                  <a:cubicBezTo>
                    <a:pt x="551" y="221"/>
                    <a:pt x="559" y="228"/>
                    <a:pt x="566" y="235"/>
                  </a:cubicBezTo>
                  <a:cubicBezTo>
                    <a:pt x="584" y="253"/>
                    <a:pt x="593" y="276"/>
                    <a:pt x="598" y="300"/>
                  </a:cubicBezTo>
                  <a:cubicBezTo>
                    <a:pt x="599" y="310"/>
                    <a:pt x="600" y="320"/>
                    <a:pt x="601" y="330"/>
                  </a:cubicBezTo>
                  <a:cubicBezTo>
                    <a:pt x="597" y="341"/>
                    <a:pt x="592" y="352"/>
                    <a:pt x="589" y="362"/>
                  </a:cubicBezTo>
                  <a:cubicBezTo>
                    <a:pt x="584" y="377"/>
                    <a:pt x="579" y="391"/>
                    <a:pt x="574" y="406"/>
                  </a:cubicBezTo>
                  <a:cubicBezTo>
                    <a:pt x="573" y="408"/>
                    <a:pt x="572" y="411"/>
                    <a:pt x="571" y="413"/>
                  </a:cubicBezTo>
                  <a:cubicBezTo>
                    <a:pt x="567" y="415"/>
                    <a:pt x="563" y="416"/>
                    <a:pt x="559" y="418"/>
                  </a:cubicBezTo>
                  <a:cubicBezTo>
                    <a:pt x="560" y="413"/>
                    <a:pt x="560" y="409"/>
                    <a:pt x="561" y="406"/>
                  </a:cubicBezTo>
                  <a:moveTo>
                    <a:pt x="575" y="412"/>
                  </a:moveTo>
                  <a:cubicBezTo>
                    <a:pt x="580" y="397"/>
                    <a:pt x="585" y="383"/>
                    <a:pt x="590" y="369"/>
                  </a:cubicBezTo>
                  <a:cubicBezTo>
                    <a:pt x="594" y="358"/>
                    <a:pt x="597" y="347"/>
                    <a:pt x="601" y="336"/>
                  </a:cubicBezTo>
                  <a:cubicBezTo>
                    <a:pt x="601" y="358"/>
                    <a:pt x="599" y="381"/>
                    <a:pt x="596" y="403"/>
                  </a:cubicBezTo>
                  <a:cubicBezTo>
                    <a:pt x="589" y="406"/>
                    <a:pt x="582" y="409"/>
                    <a:pt x="575" y="412"/>
                  </a:cubicBezTo>
                  <a:moveTo>
                    <a:pt x="618" y="368"/>
                  </a:moveTo>
                  <a:cubicBezTo>
                    <a:pt x="618" y="366"/>
                    <a:pt x="618" y="364"/>
                    <a:pt x="618" y="361"/>
                  </a:cubicBezTo>
                  <a:cubicBezTo>
                    <a:pt x="624" y="362"/>
                    <a:pt x="629" y="364"/>
                    <a:pt x="635" y="365"/>
                  </a:cubicBezTo>
                  <a:cubicBezTo>
                    <a:pt x="633" y="377"/>
                    <a:pt x="632" y="388"/>
                    <a:pt x="626" y="400"/>
                  </a:cubicBezTo>
                  <a:cubicBezTo>
                    <a:pt x="617" y="400"/>
                    <a:pt x="617" y="400"/>
                    <a:pt x="617" y="400"/>
                  </a:cubicBezTo>
                  <a:cubicBezTo>
                    <a:pt x="617" y="396"/>
                    <a:pt x="616" y="397"/>
                    <a:pt x="616" y="396"/>
                  </a:cubicBezTo>
                  <a:cubicBezTo>
                    <a:pt x="617" y="387"/>
                    <a:pt x="618" y="377"/>
                    <a:pt x="618" y="368"/>
                  </a:cubicBezTo>
                  <a:moveTo>
                    <a:pt x="644" y="366"/>
                  </a:moveTo>
                  <a:cubicBezTo>
                    <a:pt x="650" y="368"/>
                    <a:pt x="656" y="369"/>
                    <a:pt x="661" y="371"/>
                  </a:cubicBezTo>
                  <a:cubicBezTo>
                    <a:pt x="661" y="373"/>
                    <a:pt x="660" y="375"/>
                    <a:pt x="659" y="378"/>
                  </a:cubicBezTo>
                  <a:cubicBezTo>
                    <a:pt x="658" y="382"/>
                    <a:pt x="657" y="386"/>
                    <a:pt x="656" y="390"/>
                  </a:cubicBezTo>
                  <a:cubicBezTo>
                    <a:pt x="653" y="391"/>
                    <a:pt x="650" y="392"/>
                    <a:pt x="647" y="393"/>
                  </a:cubicBezTo>
                  <a:cubicBezTo>
                    <a:pt x="644" y="395"/>
                    <a:pt x="640" y="396"/>
                    <a:pt x="635" y="398"/>
                  </a:cubicBezTo>
                  <a:cubicBezTo>
                    <a:pt x="638" y="387"/>
                    <a:pt x="641" y="376"/>
                    <a:pt x="644" y="366"/>
                  </a:cubicBezTo>
                  <a:moveTo>
                    <a:pt x="663" y="410"/>
                  </a:moveTo>
                  <a:cubicBezTo>
                    <a:pt x="663" y="410"/>
                    <a:pt x="663" y="409"/>
                    <a:pt x="663" y="409"/>
                  </a:cubicBezTo>
                  <a:cubicBezTo>
                    <a:pt x="663" y="409"/>
                    <a:pt x="663" y="409"/>
                    <a:pt x="663" y="409"/>
                  </a:cubicBezTo>
                  <a:cubicBezTo>
                    <a:pt x="663" y="409"/>
                    <a:pt x="663" y="410"/>
                    <a:pt x="663" y="410"/>
                  </a:cubicBezTo>
                  <a:moveTo>
                    <a:pt x="820" y="321"/>
                  </a:moveTo>
                  <a:cubicBezTo>
                    <a:pt x="821" y="318"/>
                    <a:pt x="822" y="315"/>
                    <a:pt x="823" y="312"/>
                  </a:cubicBezTo>
                  <a:cubicBezTo>
                    <a:pt x="825" y="312"/>
                    <a:pt x="826" y="312"/>
                    <a:pt x="827" y="312"/>
                  </a:cubicBezTo>
                  <a:cubicBezTo>
                    <a:pt x="829" y="312"/>
                    <a:pt x="831" y="313"/>
                    <a:pt x="833" y="314"/>
                  </a:cubicBezTo>
                  <a:cubicBezTo>
                    <a:pt x="833" y="314"/>
                    <a:pt x="833" y="315"/>
                    <a:pt x="833" y="315"/>
                  </a:cubicBezTo>
                  <a:cubicBezTo>
                    <a:pt x="832" y="316"/>
                    <a:pt x="831" y="316"/>
                    <a:pt x="831" y="316"/>
                  </a:cubicBezTo>
                  <a:cubicBezTo>
                    <a:pt x="827" y="318"/>
                    <a:pt x="824" y="319"/>
                    <a:pt x="820" y="321"/>
                  </a:cubicBezTo>
                  <a:moveTo>
                    <a:pt x="917" y="264"/>
                  </a:moveTo>
                  <a:cubicBezTo>
                    <a:pt x="915" y="269"/>
                    <a:pt x="914" y="274"/>
                    <a:pt x="911" y="280"/>
                  </a:cubicBezTo>
                  <a:cubicBezTo>
                    <a:pt x="909" y="281"/>
                    <a:pt x="906" y="282"/>
                    <a:pt x="903" y="283"/>
                  </a:cubicBezTo>
                  <a:cubicBezTo>
                    <a:pt x="903" y="283"/>
                    <a:pt x="903" y="282"/>
                    <a:pt x="902" y="282"/>
                  </a:cubicBezTo>
                  <a:cubicBezTo>
                    <a:pt x="900" y="282"/>
                    <a:pt x="897" y="282"/>
                    <a:pt x="895" y="281"/>
                  </a:cubicBezTo>
                  <a:cubicBezTo>
                    <a:pt x="897" y="274"/>
                    <a:pt x="899" y="267"/>
                    <a:pt x="899" y="267"/>
                  </a:cubicBezTo>
                  <a:cubicBezTo>
                    <a:pt x="901" y="262"/>
                    <a:pt x="902" y="257"/>
                    <a:pt x="904" y="252"/>
                  </a:cubicBezTo>
                  <a:cubicBezTo>
                    <a:pt x="907" y="252"/>
                    <a:pt x="909" y="253"/>
                    <a:pt x="911" y="254"/>
                  </a:cubicBezTo>
                  <a:cubicBezTo>
                    <a:pt x="914" y="254"/>
                    <a:pt x="917" y="255"/>
                    <a:pt x="920" y="256"/>
                  </a:cubicBezTo>
                  <a:cubicBezTo>
                    <a:pt x="919" y="258"/>
                    <a:pt x="918" y="261"/>
                    <a:pt x="917" y="2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09"/>
            <p:cNvSpPr/>
            <p:nvPr/>
          </p:nvSpPr>
          <p:spPr bwMode="auto">
            <a:xfrm>
              <a:off x="11525250" y="4135437"/>
              <a:ext cx="52388" cy="93663"/>
            </a:xfrm>
            <a:custGeom>
              <a:avLst/>
              <a:gdLst>
                <a:gd name="T0" fmla="*/ 1 w 14"/>
                <a:gd name="T1" fmla="*/ 5 h 25"/>
                <a:gd name="T2" fmla="*/ 10 w 14"/>
                <a:gd name="T3" fmla="*/ 24 h 25"/>
                <a:gd name="T4" fmla="*/ 12 w 14"/>
                <a:gd name="T5" fmla="*/ 24 h 25"/>
                <a:gd name="T6" fmla="*/ 1 w 14"/>
                <a:gd name="T7" fmla="*/ 3 h 25"/>
                <a:gd name="T8" fmla="*/ 1 w 14"/>
                <a:gd name="T9" fmla="*/ 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5">
                  <a:moveTo>
                    <a:pt x="1" y="5"/>
                  </a:moveTo>
                  <a:cubicBezTo>
                    <a:pt x="8" y="5"/>
                    <a:pt x="10" y="19"/>
                    <a:pt x="10" y="24"/>
                  </a:cubicBezTo>
                  <a:cubicBezTo>
                    <a:pt x="10" y="25"/>
                    <a:pt x="11" y="25"/>
                    <a:pt x="12" y="24"/>
                  </a:cubicBezTo>
                  <a:cubicBezTo>
                    <a:pt x="14" y="18"/>
                    <a:pt x="10" y="0"/>
                    <a:pt x="1" y="3"/>
                  </a:cubicBezTo>
                  <a:cubicBezTo>
                    <a:pt x="0" y="3"/>
                    <a:pt x="0" y="5"/>
                    <a:pt x="1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10"/>
            <p:cNvSpPr/>
            <p:nvPr/>
          </p:nvSpPr>
          <p:spPr bwMode="auto">
            <a:xfrm>
              <a:off x="10460038" y="4446587"/>
              <a:ext cx="112713" cy="209550"/>
            </a:xfrm>
            <a:custGeom>
              <a:avLst/>
              <a:gdLst>
                <a:gd name="T0" fmla="*/ 20 w 30"/>
                <a:gd name="T1" fmla="*/ 35 h 56"/>
                <a:gd name="T2" fmla="*/ 29 w 30"/>
                <a:gd name="T3" fmla="*/ 55 h 56"/>
                <a:gd name="T4" fmla="*/ 30 w 30"/>
                <a:gd name="T5" fmla="*/ 55 h 56"/>
                <a:gd name="T6" fmla="*/ 24 w 30"/>
                <a:gd name="T7" fmla="*/ 39 h 56"/>
                <a:gd name="T8" fmla="*/ 18 w 30"/>
                <a:gd name="T9" fmla="*/ 22 h 56"/>
                <a:gd name="T10" fmla="*/ 4 w 30"/>
                <a:gd name="T11" fmla="*/ 2 h 56"/>
                <a:gd name="T12" fmla="*/ 2 w 30"/>
                <a:gd name="T13" fmla="*/ 4 h 56"/>
                <a:gd name="T14" fmla="*/ 20 w 30"/>
                <a:gd name="T15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6">
                  <a:moveTo>
                    <a:pt x="20" y="35"/>
                  </a:moveTo>
                  <a:cubicBezTo>
                    <a:pt x="22" y="41"/>
                    <a:pt x="23" y="50"/>
                    <a:pt x="29" y="55"/>
                  </a:cubicBezTo>
                  <a:cubicBezTo>
                    <a:pt x="29" y="56"/>
                    <a:pt x="30" y="55"/>
                    <a:pt x="30" y="55"/>
                  </a:cubicBezTo>
                  <a:cubicBezTo>
                    <a:pt x="26" y="50"/>
                    <a:pt x="26" y="44"/>
                    <a:pt x="24" y="39"/>
                  </a:cubicBezTo>
                  <a:cubicBezTo>
                    <a:pt x="22" y="33"/>
                    <a:pt x="21" y="28"/>
                    <a:pt x="18" y="22"/>
                  </a:cubicBezTo>
                  <a:cubicBezTo>
                    <a:pt x="15" y="14"/>
                    <a:pt x="10" y="8"/>
                    <a:pt x="4" y="2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11" y="13"/>
                    <a:pt x="15" y="23"/>
                    <a:pt x="20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11"/>
            <p:cNvSpPr/>
            <p:nvPr/>
          </p:nvSpPr>
          <p:spPr bwMode="auto">
            <a:xfrm>
              <a:off x="10977563" y="5846763"/>
              <a:ext cx="131763" cy="284163"/>
            </a:xfrm>
            <a:custGeom>
              <a:avLst/>
              <a:gdLst>
                <a:gd name="T0" fmla="*/ 32 w 35"/>
                <a:gd name="T1" fmla="*/ 2 h 76"/>
                <a:gd name="T2" fmla="*/ 18 w 35"/>
                <a:gd name="T3" fmla="*/ 46 h 76"/>
                <a:gd name="T4" fmla="*/ 1 w 35"/>
                <a:gd name="T5" fmla="*/ 66 h 76"/>
                <a:gd name="T6" fmla="*/ 1 w 35"/>
                <a:gd name="T7" fmla="*/ 66 h 76"/>
                <a:gd name="T8" fmla="*/ 17 w 35"/>
                <a:gd name="T9" fmla="*/ 55 h 76"/>
                <a:gd name="T10" fmla="*/ 25 w 35"/>
                <a:gd name="T11" fmla="*/ 36 h 76"/>
                <a:gd name="T12" fmla="*/ 34 w 35"/>
                <a:gd name="T13" fmla="*/ 2 h 76"/>
                <a:gd name="T14" fmla="*/ 32 w 35"/>
                <a:gd name="T15" fmla="*/ 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76">
                  <a:moveTo>
                    <a:pt x="32" y="2"/>
                  </a:moveTo>
                  <a:cubicBezTo>
                    <a:pt x="32" y="17"/>
                    <a:pt x="23" y="32"/>
                    <a:pt x="18" y="46"/>
                  </a:cubicBezTo>
                  <a:cubicBezTo>
                    <a:pt x="16" y="50"/>
                    <a:pt x="10" y="73"/>
                    <a:pt x="1" y="66"/>
                  </a:cubicBezTo>
                  <a:cubicBezTo>
                    <a:pt x="1" y="65"/>
                    <a:pt x="0" y="66"/>
                    <a:pt x="1" y="66"/>
                  </a:cubicBezTo>
                  <a:cubicBezTo>
                    <a:pt x="8" y="76"/>
                    <a:pt x="15" y="61"/>
                    <a:pt x="17" y="55"/>
                  </a:cubicBezTo>
                  <a:cubicBezTo>
                    <a:pt x="20" y="49"/>
                    <a:pt x="22" y="42"/>
                    <a:pt x="25" y="36"/>
                  </a:cubicBezTo>
                  <a:cubicBezTo>
                    <a:pt x="29" y="26"/>
                    <a:pt x="35" y="13"/>
                    <a:pt x="34" y="2"/>
                  </a:cubicBezTo>
                  <a:cubicBezTo>
                    <a:pt x="34" y="0"/>
                    <a:pt x="32" y="0"/>
                    <a:pt x="32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12"/>
            <p:cNvSpPr>
              <a:spLocks noEditPoints="1"/>
            </p:cNvSpPr>
            <p:nvPr/>
          </p:nvSpPr>
          <p:spPr bwMode="auto">
            <a:xfrm>
              <a:off x="10190163" y="4784725"/>
              <a:ext cx="2022475" cy="1530350"/>
            </a:xfrm>
            <a:custGeom>
              <a:avLst/>
              <a:gdLst>
                <a:gd name="T0" fmla="*/ 520 w 539"/>
                <a:gd name="T1" fmla="*/ 138 h 408"/>
                <a:gd name="T2" fmla="*/ 456 w 539"/>
                <a:gd name="T3" fmla="*/ 160 h 408"/>
                <a:gd name="T4" fmla="*/ 423 w 539"/>
                <a:gd name="T5" fmla="*/ 95 h 408"/>
                <a:gd name="T6" fmla="*/ 418 w 539"/>
                <a:gd name="T7" fmla="*/ 164 h 408"/>
                <a:gd name="T8" fmla="*/ 395 w 539"/>
                <a:gd name="T9" fmla="*/ 178 h 408"/>
                <a:gd name="T10" fmla="*/ 369 w 539"/>
                <a:gd name="T11" fmla="*/ 128 h 408"/>
                <a:gd name="T12" fmla="*/ 371 w 539"/>
                <a:gd name="T13" fmla="*/ 66 h 408"/>
                <a:gd name="T14" fmla="*/ 90 w 539"/>
                <a:gd name="T15" fmla="*/ 320 h 408"/>
                <a:gd name="T16" fmla="*/ 125 w 539"/>
                <a:gd name="T17" fmla="*/ 387 h 408"/>
                <a:gd name="T18" fmla="*/ 479 w 539"/>
                <a:gd name="T19" fmla="*/ 301 h 408"/>
                <a:gd name="T20" fmla="*/ 475 w 539"/>
                <a:gd name="T21" fmla="*/ 281 h 408"/>
                <a:gd name="T22" fmla="*/ 500 w 539"/>
                <a:gd name="T23" fmla="*/ 264 h 408"/>
                <a:gd name="T24" fmla="*/ 511 w 539"/>
                <a:gd name="T25" fmla="*/ 208 h 408"/>
                <a:gd name="T26" fmla="*/ 471 w 539"/>
                <a:gd name="T27" fmla="*/ 173 h 408"/>
                <a:gd name="T28" fmla="*/ 495 w 539"/>
                <a:gd name="T29" fmla="*/ 189 h 408"/>
                <a:gd name="T30" fmla="*/ 450 w 539"/>
                <a:gd name="T31" fmla="*/ 192 h 408"/>
                <a:gd name="T32" fmla="*/ 427 w 539"/>
                <a:gd name="T33" fmla="*/ 299 h 408"/>
                <a:gd name="T34" fmla="*/ 386 w 539"/>
                <a:gd name="T35" fmla="*/ 302 h 408"/>
                <a:gd name="T36" fmla="*/ 346 w 539"/>
                <a:gd name="T37" fmla="*/ 313 h 408"/>
                <a:gd name="T38" fmla="*/ 359 w 539"/>
                <a:gd name="T39" fmla="*/ 298 h 408"/>
                <a:gd name="T40" fmla="*/ 296 w 539"/>
                <a:gd name="T41" fmla="*/ 305 h 408"/>
                <a:gd name="T42" fmla="*/ 319 w 539"/>
                <a:gd name="T43" fmla="*/ 284 h 408"/>
                <a:gd name="T44" fmla="*/ 328 w 539"/>
                <a:gd name="T45" fmla="*/ 308 h 408"/>
                <a:gd name="T46" fmla="*/ 350 w 539"/>
                <a:gd name="T47" fmla="*/ 262 h 408"/>
                <a:gd name="T48" fmla="*/ 385 w 539"/>
                <a:gd name="T49" fmla="*/ 230 h 408"/>
                <a:gd name="T50" fmla="*/ 432 w 539"/>
                <a:gd name="T51" fmla="*/ 235 h 408"/>
                <a:gd name="T52" fmla="*/ 412 w 539"/>
                <a:gd name="T53" fmla="*/ 231 h 408"/>
                <a:gd name="T54" fmla="*/ 409 w 539"/>
                <a:gd name="T55" fmla="*/ 226 h 408"/>
                <a:gd name="T56" fmla="*/ 384 w 539"/>
                <a:gd name="T57" fmla="*/ 233 h 408"/>
                <a:gd name="T58" fmla="*/ 357 w 539"/>
                <a:gd name="T59" fmla="*/ 270 h 408"/>
                <a:gd name="T60" fmla="*/ 363 w 539"/>
                <a:gd name="T61" fmla="*/ 297 h 408"/>
                <a:gd name="T62" fmla="*/ 398 w 539"/>
                <a:gd name="T63" fmla="*/ 282 h 408"/>
                <a:gd name="T64" fmla="*/ 406 w 539"/>
                <a:gd name="T65" fmla="*/ 292 h 408"/>
                <a:gd name="T66" fmla="*/ 442 w 539"/>
                <a:gd name="T67" fmla="*/ 243 h 408"/>
                <a:gd name="T68" fmla="*/ 394 w 539"/>
                <a:gd name="T69" fmla="*/ 201 h 408"/>
                <a:gd name="T70" fmla="*/ 387 w 539"/>
                <a:gd name="T71" fmla="*/ 209 h 408"/>
                <a:gd name="T72" fmla="*/ 61 w 539"/>
                <a:gd name="T73" fmla="*/ 372 h 408"/>
                <a:gd name="T74" fmla="*/ 266 w 539"/>
                <a:gd name="T75" fmla="*/ 272 h 408"/>
                <a:gd name="T76" fmla="*/ 220 w 539"/>
                <a:gd name="T77" fmla="*/ 299 h 408"/>
                <a:gd name="T78" fmla="*/ 184 w 539"/>
                <a:gd name="T79" fmla="*/ 346 h 408"/>
                <a:gd name="T80" fmla="*/ 121 w 539"/>
                <a:gd name="T81" fmla="*/ 310 h 408"/>
                <a:gd name="T82" fmla="*/ 354 w 539"/>
                <a:gd name="T83" fmla="*/ 148 h 408"/>
                <a:gd name="T84" fmla="*/ 347 w 539"/>
                <a:gd name="T85" fmla="*/ 260 h 408"/>
                <a:gd name="T86" fmla="*/ 322 w 539"/>
                <a:gd name="T87" fmla="*/ 273 h 408"/>
                <a:gd name="T88" fmla="*/ 278 w 539"/>
                <a:gd name="T89" fmla="*/ 292 h 408"/>
                <a:gd name="T90" fmla="*/ 264 w 539"/>
                <a:gd name="T91" fmla="*/ 325 h 408"/>
                <a:gd name="T92" fmla="*/ 277 w 539"/>
                <a:gd name="T93" fmla="*/ 331 h 408"/>
                <a:gd name="T94" fmla="*/ 327 w 539"/>
                <a:gd name="T95" fmla="*/ 322 h 408"/>
                <a:gd name="T96" fmla="*/ 384 w 539"/>
                <a:gd name="T97" fmla="*/ 305 h 408"/>
                <a:gd name="T98" fmla="*/ 365 w 539"/>
                <a:gd name="T99" fmla="*/ 317 h 408"/>
                <a:gd name="T100" fmla="*/ 406 w 539"/>
                <a:gd name="T101" fmla="*/ 297 h 408"/>
                <a:gd name="T102" fmla="*/ 452 w 539"/>
                <a:gd name="T103" fmla="*/ 283 h 408"/>
                <a:gd name="T104" fmla="*/ 455 w 539"/>
                <a:gd name="T105" fmla="*/ 290 h 408"/>
                <a:gd name="T106" fmla="*/ 467 w 539"/>
                <a:gd name="T107" fmla="*/ 261 h 408"/>
                <a:gd name="T108" fmla="*/ 478 w 539"/>
                <a:gd name="T109" fmla="*/ 267 h 408"/>
                <a:gd name="T110" fmla="*/ 488 w 539"/>
                <a:gd name="T111" fmla="*/ 201 h 408"/>
                <a:gd name="T112" fmla="*/ 499 w 539"/>
                <a:gd name="T113" fmla="*/ 202 h 408"/>
                <a:gd name="T114" fmla="*/ 508 w 539"/>
                <a:gd name="T115" fmla="*/ 204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39" h="408">
                  <a:moveTo>
                    <a:pt x="511" y="208"/>
                  </a:moveTo>
                  <a:cubicBezTo>
                    <a:pt x="512" y="203"/>
                    <a:pt x="513" y="199"/>
                    <a:pt x="513" y="195"/>
                  </a:cubicBezTo>
                  <a:cubicBezTo>
                    <a:pt x="515" y="184"/>
                    <a:pt x="517" y="173"/>
                    <a:pt x="518" y="162"/>
                  </a:cubicBezTo>
                  <a:cubicBezTo>
                    <a:pt x="519" y="161"/>
                    <a:pt x="519" y="158"/>
                    <a:pt x="519" y="155"/>
                  </a:cubicBezTo>
                  <a:cubicBezTo>
                    <a:pt x="520" y="155"/>
                    <a:pt x="521" y="156"/>
                    <a:pt x="521" y="156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0"/>
                    <a:pt x="523" y="137"/>
                    <a:pt x="525" y="136"/>
                  </a:cubicBezTo>
                  <a:cubicBezTo>
                    <a:pt x="527" y="135"/>
                    <a:pt x="526" y="133"/>
                    <a:pt x="525" y="134"/>
                  </a:cubicBezTo>
                  <a:cubicBezTo>
                    <a:pt x="523" y="135"/>
                    <a:pt x="521" y="136"/>
                    <a:pt x="520" y="138"/>
                  </a:cubicBezTo>
                  <a:cubicBezTo>
                    <a:pt x="503" y="143"/>
                    <a:pt x="486" y="149"/>
                    <a:pt x="469" y="155"/>
                  </a:cubicBezTo>
                  <a:cubicBezTo>
                    <a:pt x="469" y="146"/>
                    <a:pt x="466" y="137"/>
                    <a:pt x="465" y="128"/>
                  </a:cubicBezTo>
                  <a:cubicBezTo>
                    <a:pt x="465" y="122"/>
                    <a:pt x="464" y="116"/>
                    <a:pt x="463" y="110"/>
                  </a:cubicBezTo>
                  <a:cubicBezTo>
                    <a:pt x="461" y="102"/>
                    <a:pt x="458" y="94"/>
                    <a:pt x="457" y="87"/>
                  </a:cubicBezTo>
                  <a:cubicBezTo>
                    <a:pt x="456" y="85"/>
                    <a:pt x="453" y="85"/>
                    <a:pt x="453" y="87"/>
                  </a:cubicBezTo>
                  <a:cubicBezTo>
                    <a:pt x="455" y="94"/>
                    <a:pt x="457" y="101"/>
                    <a:pt x="459" y="107"/>
                  </a:cubicBezTo>
                  <a:cubicBezTo>
                    <a:pt x="461" y="115"/>
                    <a:pt x="462" y="123"/>
                    <a:pt x="463" y="131"/>
                  </a:cubicBezTo>
                  <a:cubicBezTo>
                    <a:pt x="463" y="140"/>
                    <a:pt x="465" y="148"/>
                    <a:pt x="466" y="157"/>
                  </a:cubicBezTo>
                  <a:cubicBezTo>
                    <a:pt x="463" y="158"/>
                    <a:pt x="459" y="159"/>
                    <a:pt x="456" y="160"/>
                  </a:cubicBezTo>
                  <a:cubicBezTo>
                    <a:pt x="453" y="151"/>
                    <a:pt x="450" y="141"/>
                    <a:pt x="448" y="130"/>
                  </a:cubicBezTo>
                  <a:cubicBezTo>
                    <a:pt x="446" y="115"/>
                    <a:pt x="443" y="100"/>
                    <a:pt x="438" y="85"/>
                  </a:cubicBezTo>
                  <a:cubicBezTo>
                    <a:pt x="438" y="83"/>
                    <a:pt x="435" y="84"/>
                    <a:pt x="436" y="85"/>
                  </a:cubicBezTo>
                  <a:cubicBezTo>
                    <a:pt x="440" y="102"/>
                    <a:pt x="443" y="118"/>
                    <a:pt x="445" y="135"/>
                  </a:cubicBezTo>
                  <a:cubicBezTo>
                    <a:pt x="447" y="144"/>
                    <a:pt x="449" y="153"/>
                    <a:pt x="452" y="162"/>
                  </a:cubicBezTo>
                  <a:cubicBezTo>
                    <a:pt x="449" y="163"/>
                    <a:pt x="445" y="165"/>
                    <a:pt x="442" y="166"/>
                  </a:cubicBezTo>
                  <a:cubicBezTo>
                    <a:pt x="441" y="159"/>
                    <a:pt x="440" y="151"/>
                    <a:pt x="439" y="145"/>
                  </a:cubicBezTo>
                  <a:cubicBezTo>
                    <a:pt x="436" y="128"/>
                    <a:pt x="432" y="111"/>
                    <a:pt x="427" y="95"/>
                  </a:cubicBezTo>
                  <a:cubicBezTo>
                    <a:pt x="426" y="93"/>
                    <a:pt x="423" y="93"/>
                    <a:pt x="423" y="95"/>
                  </a:cubicBezTo>
                  <a:cubicBezTo>
                    <a:pt x="429" y="114"/>
                    <a:pt x="433" y="132"/>
                    <a:pt x="436" y="151"/>
                  </a:cubicBezTo>
                  <a:cubicBezTo>
                    <a:pt x="437" y="157"/>
                    <a:pt x="438" y="162"/>
                    <a:pt x="440" y="167"/>
                  </a:cubicBezTo>
                  <a:cubicBezTo>
                    <a:pt x="434" y="169"/>
                    <a:pt x="429" y="171"/>
                    <a:pt x="424" y="173"/>
                  </a:cubicBezTo>
                  <a:cubicBezTo>
                    <a:pt x="423" y="171"/>
                    <a:pt x="422" y="169"/>
                    <a:pt x="422" y="167"/>
                  </a:cubicBezTo>
                  <a:cubicBezTo>
                    <a:pt x="420" y="159"/>
                    <a:pt x="419" y="151"/>
                    <a:pt x="418" y="144"/>
                  </a:cubicBezTo>
                  <a:cubicBezTo>
                    <a:pt x="414" y="129"/>
                    <a:pt x="408" y="114"/>
                    <a:pt x="402" y="100"/>
                  </a:cubicBezTo>
                  <a:cubicBezTo>
                    <a:pt x="401" y="99"/>
                    <a:pt x="399" y="100"/>
                    <a:pt x="400" y="101"/>
                  </a:cubicBezTo>
                  <a:cubicBezTo>
                    <a:pt x="405" y="115"/>
                    <a:pt x="411" y="128"/>
                    <a:pt x="414" y="143"/>
                  </a:cubicBezTo>
                  <a:cubicBezTo>
                    <a:pt x="416" y="150"/>
                    <a:pt x="416" y="157"/>
                    <a:pt x="418" y="164"/>
                  </a:cubicBezTo>
                  <a:cubicBezTo>
                    <a:pt x="419" y="167"/>
                    <a:pt x="420" y="169"/>
                    <a:pt x="421" y="171"/>
                  </a:cubicBezTo>
                  <a:cubicBezTo>
                    <a:pt x="420" y="172"/>
                    <a:pt x="419" y="172"/>
                    <a:pt x="419" y="173"/>
                  </a:cubicBezTo>
                  <a:cubicBezTo>
                    <a:pt x="419" y="174"/>
                    <a:pt x="419" y="174"/>
                    <a:pt x="419" y="175"/>
                  </a:cubicBezTo>
                  <a:cubicBezTo>
                    <a:pt x="413" y="178"/>
                    <a:pt x="406" y="181"/>
                    <a:pt x="399" y="183"/>
                  </a:cubicBezTo>
                  <a:cubicBezTo>
                    <a:pt x="397" y="177"/>
                    <a:pt x="396" y="171"/>
                    <a:pt x="395" y="166"/>
                  </a:cubicBezTo>
                  <a:cubicBezTo>
                    <a:pt x="391" y="151"/>
                    <a:pt x="387" y="137"/>
                    <a:pt x="382" y="123"/>
                  </a:cubicBezTo>
                  <a:cubicBezTo>
                    <a:pt x="382" y="121"/>
                    <a:pt x="379" y="122"/>
                    <a:pt x="380" y="123"/>
                  </a:cubicBezTo>
                  <a:cubicBezTo>
                    <a:pt x="383" y="133"/>
                    <a:pt x="386" y="143"/>
                    <a:pt x="389" y="153"/>
                  </a:cubicBezTo>
                  <a:cubicBezTo>
                    <a:pt x="391" y="161"/>
                    <a:pt x="392" y="170"/>
                    <a:pt x="395" y="178"/>
                  </a:cubicBezTo>
                  <a:cubicBezTo>
                    <a:pt x="395" y="178"/>
                    <a:pt x="396" y="179"/>
                    <a:pt x="396" y="180"/>
                  </a:cubicBezTo>
                  <a:cubicBezTo>
                    <a:pt x="396" y="180"/>
                    <a:pt x="396" y="180"/>
                    <a:pt x="396" y="181"/>
                  </a:cubicBezTo>
                  <a:cubicBezTo>
                    <a:pt x="395" y="182"/>
                    <a:pt x="395" y="184"/>
                    <a:pt x="394" y="186"/>
                  </a:cubicBezTo>
                  <a:cubicBezTo>
                    <a:pt x="386" y="189"/>
                    <a:pt x="378" y="192"/>
                    <a:pt x="371" y="196"/>
                  </a:cubicBezTo>
                  <a:cubicBezTo>
                    <a:pt x="374" y="189"/>
                    <a:pt x="376" y="186"/>
                    <a:pt x="378" y="182"/>
                  </a:cubicBezTo>
                  <a:cubicBezTo>
                    <a:pt x="386" y="165"/>
                    <a:pt x="382" y="151"/>
                    <a:pt x="366" y="142"/>
                  </a:cubicBezTo>
                  <a:cubicBezTo>
                    <a:pt x="364" y="140"/>
                    <a:pt x="361" y="139"/>
                    <a:pt x="358" y="137"/>
                  </a:cubicBezTo>
                  <a:cubicBezTo>
                    <a:pt x="362" y="135"/>
                    <a:pt x="366" y="133"/>
                    <a:pt x="369" y="129"/>
                  </a:cubicBezTo>
                  <a:cubicBezTo>
                    <a:pt x="370" y="129"/>
                    <a:pt x="369" y="128"/>
                    <a:pt x="369" y="128"/>
                  </a:cubicBezTo>
                  <a:cubicBezTo>
                    <a:pt x="364" y="132"/>
                    <a:pt x="360" y="134"/>
                    <a:pt x="355" y="136"/>
                  </a:cubicBezTo>
                  <a:cubicBezTo>
                    <a:pt x="342" y="130"/>
                    <a:pt x="329" y="126"/>
                    <a:pt x="314" y="127"/>
                  </a:cubicBezTo>
                  <a:cubicBezTo>
                    <a:pt x="313" y="127"/>
                    <a:pt x="312" y="127"/>
                    <a:pt x="308" y="126"/>
                  </a:cubicBezTo>
                  <a:cubicBezTo>
                    <a:pt x="312" y="124"/>
                    <a:pt x="314" y="122"/>
                    <a:pt x="316" y="121"/>
                  </a:cubicBezTo>
                  <a:cubicBezTo>
                    <a:pt x="360" y="94"/>
                    <a:pt x="404" y="69"/>
                    <a:pt x="450" y="47"/>
                  </a:cubicBezTo>
                  <a:cubicBezTo>
                    <a:pt x="474" y="36"/>
                    <a:pt x="497" y="23"/>
                    <a:pt x="521" y="10"/>
                  </a:cubicBezTo>
                  <a:cubicBezTo>
                    <a:pt x="521" y="0"/>
                    <a:pt x="521" y="0"/>
                    <a:pt x="521" y="0"/>
                  </a:cubicBezTo>
                  <a:cubicBezTo>
                    <a:pt x="513" y="3"/>
                    <a:pt x="503" y="6"/>
                    <a:pt x="495" y="10"/>
                  </a:cubicBezTo>
                  <a:cubicBezTo>
                    <a:pt x="453" y="28"/>
                    <a:pt x="412" y="47"/>
                    <a:pt x="371" y="66"/>
                  </a:cubicBezTo>
                  <a:cubicBezTo>
                    <a:pt x="345" y="79"/>
                    <a:pt x="319" y="95"/>
                    <a:pt x="293" y="108"/>
                  </a:cubicBezTo>
                  <a:cubicBezTo>
                    <a:pt x="282" y="114"/>
                    <a:pt x="273" y="120"/>
                    <a:pt x="266" y="131"/>
                  </a:cubicBezTo>
                  <a:cubicBezTo>
                    <a:pt x="265" y="132"/>
                    <a:pt x="265" y="133"/>
                    <a:pt x="264" y="134"/>
                  </a:cubicBezTo>
                  <a:cubicBezTo>
                    <a:pt x="266" y="138"/>
                    <a:pt x="268" y="141"/>
                    <a:pt x="269" y="144"/>
                  </a:cubicBezTo>
                  <a:cubicBezTo>
                    <a:pt x="268" y="144"/>
                    <a:pt x="267" y="143"/>
                    <a:pt x="267" y="143"/>
                  </a:cubicBezTo>
                  <a:cubicBezTo>
                    <a:pt x="249" y="161"/>
                    <a:pt x="232" y="180"/>
                    <a:pt x="214" y="199"/>
                  </a:cubicBezTo>
                  <a:cubicBezTo>
                    <a:pt x="182" y="231"/>
                    <a:pt x="143" y="256"/>
                    <a:pt x="111" y="290"/>
                  </a:cubicBezTo>
                  <a:cubicBezTo>
                    <a:pt x="104" y="297"/>
                    <a:pt x="94" y="303"/>
                    <a:pt x="93" y="315"/>
                  </a:cubicBezTo>
                  <a:cubicBezTo>
                    <a:pt x="93" y="317"/>
                    <a:pt x="91" y="319"/>
                    <a:pt x="90" y="320"/>
                  </a:cubicBezTo>
                  <a:cubicBezTo>
                    <a:pt x="72" y="335"/>
                    <a:pt x="55" y="350"/>
                    <a:pt x="37" y="364"/>
                  </a:cubicBezTo>
                  <a:cubicBezTo>
                    <a:pt x="26" y="373"/>
                    <a:pt x="16" y="382"/>
                    <a:pt x="5" y="391"/>
                  </a:cubicBezTo>
                  <a:cubicBezTo>
                    <a:pt x="2" y="394"/>
                    <a:pt x="0" y="397"/>
                    <a:pt x="2" y="401"/>
                  </a:cubicBezTo>
                  <a:cubicBezTo>
                    <a:pt x="4" y="404"/>
                    <a:pt x="8" y="407"/>
                    <a:pt x="11" y="407"/>
                  </a:cubicBezTo>
                  <a:cubicBezTo>
                    <a:pt x="19" y="408"/>
                    <a:pt x="27" y="408"/>
                    <a:pt x="34" y="406"/>
                  </a:cubicBezTo>
                  <a:cubicBezTo>
                    <a:pt x="55" y="401"/>
                    <a:pt x="76" y="394"/>
                    <a:pt x="98" y="389"/>
                  </a:cubicBezTo>
                  <a:cubicBezTo>
                    <a:pt x="107" y="386"/>
                    <a:pt x="116" y="384"/>
                    <a:pt x="126" y="385"/>
                  </a:cubicBezTo>
                  <a:cubicBezTo>
                    <a:pt x="125" y="385"/>
                    <a:pt x="125" y="386"/>
                    <a:pt x="125" y="387"/>
                  </a:cubicBezTo>
                  <a:cubicBezTo>
                    <a:pt x="124" y="387"/>
                    <a:pt x="125" y="388"/>
                    <a:pt x="125" y="387"/>
                  </a:cubicBezTo>
                  <a:cubicBezTo>
                    <a:pt x="126" y="386"/>
                    <a:pt x="127" y="385"/>
                    <a:pt x="127" y="385"/>
                  </a:cubicBezTo>
                  <a:cubicBezTo>
                    <a:pt x="128" y="385"/>
                    <a:pt x="128" y="385"/>
                    <a:pt x="128" y="385"/>
                  </a:cubicBezTo>
                  <a:cubicBezTo>
                    <a:pt x="136" y="385"/>
                    <a:pt x="144" y="385"/>
                    <a:pt x="151" y="383"/>
                  </a:cubicBezTo>
                  <a:cubicBezTo>
                    <a:pt x="156" y="382"/>
                    <a:pt x="160" y="381"/>
                    <a:pt x="165" y="380"/>
                  </a:cubicBezTo>
                  <a:cubicBezTo>
                    <a:pt x="204" y="377"/>
                    <a:pt x="242" y="367"/>
                    <a:pt x="280" y="356"/>
                  </a:cubicBezTo>
                  <a:cubicBezTo>
                    <a:pt x="299" y="351"/>
                    <a:pt x="317" y="343"/>
                    <a:pt x="337" y="345"/>
                  </a:cubicBezTo>
                  <a:cubicBezTo>
                    <a:pt x="339" y="345"/>
                    <a:pt x="341" y="344"/>
                    <a:pt x="343" y="343"/>
                  </a:cubicBezTo>
                  <a:cubicBezTo>
                    <a:pt x="356" y="339"/>
                    <a:pt x="369" y="334"/>
                    <a:pt x="382" y="329"/>
                  </a:cubicBezTo>
                  <a:cubicBezTo>
                    <a:pt x="414" y="319"/>
                    <a:pt x="447" y="315"/>
                    <a:pt x="479" y="301"/>
                  </a:cubicBezTo>
                  <a:cubicBezTo>
                    <a:pt x="493" y="295"/>
                    <a:pt x="509" y="291"/>
                    <a:pt x="521" y="285"/>
                  </a:cubicBezTo>
                  <a:cubicBezTo>
                    <a:pt x="521" y="267"/>
                    <a:pt x="521" y="267"/>
                    <a:pt x="521" y="267"/>
                  </a:cubicBezTo>
                  <a:cubicBezTo>
                    <a:pt x="505" y="274"/>
                    <a:pt x="486" y="280"/>
                    <a:pt x="468" y="286"/>
                  </a:cubicBezTo>
                  <a:cubicBezTo>
                    <a:pt x="466" y="287"/>
                    <a:pt x="464" y="287"/>
                    <a:pt x="463" y="288"/>
                  </a:cubicBezTo>
                  <a:cubicBezTo>
                    <a:pt x="463" y="286"/>
                    <a:pt x="464" y="284"/>
                    <a:pt x="464" y="282"/>
                  </a:cubicBezTo>
                  <a:cubicBezTo>
                    <a:pt x="465" y="278"/>
                    <a:pt x="467" y="273"/>
                    <a:pt x="468" y="268"/>
                  </a:cubicBezTo>
                  <a:cubicBezTo>
                    <a:pt x="471" y="270"/>
                    <a:pt x="473" y="271"/>
                    <a:pt x="476" y="273"/>
                  </a:cubicBezTo>
                  <a:cubicBezTo>
                    <a:pt x="476" y="275"/>
                    <a:pt x="476" y="277"/>
                    <a:pt x="475" y="280"/>
                  </a:cubicBezTo>
                  <a:cubicBezTo>
                    <a:pt x="475" y="280"/>
                    <a:pt x="475" y="281"/>
                    <a:pt x="475" y="281"/>
                  </a:cubicBezTo>
                  <a:cubicBezTo>
                    <a:pt x="475" y="281"/>
                    <a:pt x="475" y="281"/>
                    <a:pt x="475" y="281"/>
                  </a:cubicBezTo>
                  <a:cubicBezTo>
                    <a:pt x="475" y="281"/>
                    <a:pt x="478" y="283"/>
                    <a:pt x="479" y="281"/>
                  </a:cubicBezTo>
                  <a:cubicBezTo>
                    <a:pt x="479" y="279"/>
                    <a:pt x="480" y="277"/>
                    <a:pt x="481" y="274"/>
                  </a:cubicBezTo>
                  <a:cubicBezTo>
                    <a:pt x="482" y="275"/>
                    <a:pt x="484" y="275"/>
                    <a:pt x="486" y="275"/>
                  </a:cubicBezTo>
                  <a:cubicBezTo>
                    <a:pt x="494" y="276"/>
                    <a:pt x="490" y="269"/>
                    <a:pt x="488" y="264"/>
                  </a:cubicBezTo>
                  <a:cubicBezTo>
                    <a:pt x="487" y="263"/>
                    <a:pt x="486" y="264"/>
                    <a:pt x="486" y="265"/>
                  </a:cubicBezTo>
                  <a:cubicBezTo>
                    <a:pt x="487" y="270"/>
                    <a:pt x="486" y="270"/>
                    <a:pt x="482" y="269"/>
                  </a:cubicBezTo>
                  <a:cubicBezTo>
                    <a:pt x="484" y="263"/>
                    <a:pt x="486" y="258"/>
                    <a:pt x="487" y="252"/>
                  </a:cubicBezTo>
                  <a:cubicBezTo>
                    <a:pt x="491" y="256"/>
                    <a:pt x="495" y="260"/>
                    <a:pt x="500" y="264"/>
                  </a:cubicBezTo>
                  <a:cubicBezTo>
                    <a:pt x="500" y="264"/>
                    <a:pt x="501" y="264"/>
                    <a:pt x="501" y="264"/>
                  </a:cubicBezTo>
                  <a:cubicBezTo>
                    <a:pt x="501" y="264"/>
                    <a:pt x="501" y="264"/>
                    <a:pt x="501" y="264"/>
                  </a:cubicBezTo>
                  <a:cubicBezTo>
                    <a:pt x="501" y="264"/>
                    <a:pt x="501" y="264"/>
                    <a:pt x="501" y="264"/>
                  </a:cubicBezTo>
                  <a:cubicBezTo>
                    <a:pt x="501" y="267"/>
                    <a:pt x="505" y="267"/>
                    <a:pt x="505" y="264"/>
                  </a:cubicBezTo>
                  <a:cubicBezTo>
                    <a:pt x="506" y="248"/>
                    <a:pt x="508" y="231"/>
                    <a:pt x="510" y="215"/>
                  </a:cubicBezTo>
                  <a:cubicBezTo>
                    <a:pt x="519" y="227"/>
                    <a:pt x="529" y="242"/>
                    <a:pt x="520" y="248"/>
                  </a:cubicBezTo>
                  <a:cubicBezTo>
                    <a:pt x="519" y="249"/>
                    <a:pt x="520" y="251"/>
                    <a:pt x="521" y="250"/>
                  </a:cubicBezTo>
                  <a:cubicBezTo>
                    <a:pt x="539" y="248"/>
                    <a:pt x="521" y="222"/>
                    <a:pt x="517" y="216"/>
                  </a:cubicBezTo>
                  <a:cubicBezTo>
                    <a:pt x="515" y="213"/>
                    <a:pt x="513" y="210"/>
                    <a:pt x="511" y="208"/>
                  </a:cubicBezTo>
                  <a:moveTo>
                    <a:pt x="471" y="173"/>
                  </a:moveTo>
                  <a:cubicBezTo>
                    <a:pt x="475" y="177"/>
                    <a:pt x="480" y="180"/>
                    <a:pt x="484" y="183"/>
                  </a:cubicBezTo>
                  <a:cubicBezTo>
                    <a:pt x="486" y="185"/>
                    <a:pt x="488" y="187"/>
                    <a:pt x="489" y="189"/>
                  </a:cubicBezTo>
                  <a:cubicBezTo>
                    <a:pt x="485" y="203"/>
                    <a:pt x="481" y="216"/>
                    <a:pt x="477" y="230"/>
                  </a:cubicBezTo>
                  <a:cubicBezTo>
                    <a:pt x="475" y="228"/>
                    <a:pt x="474" y="227"/>
                    <a:pt x="473" y="226"/>
                  </a:cubicBezTo>
                  <a:cubicBezTo>
                    <a:pt x="470" y="222"/>
                    <a:pt x="466" y="219"/>
                    <a:pt x="463" y="216"/>
                  </a:cubicBezTo>
                  <a:cubicBezTo>
                    <a:pt x="465" y="202"/>
                    <a:pt x="468" y="189"/>
                    <a:pt x="469" y="175"/>
                  </a:cubicBezTo>
                  <a:cubicBezTo>
                    <a:pt x="469" y="175"/>
                    <a:pt x="468" y="174"/>
                    <a:pt x="468" y="174"/>
                  </a:cubicBezTo>
                  <a:cubicBezTo>
                    <a:pt x="469" y="174"/>
                    <a:pt x="470" y="173"/>
                    <a:pt x="471" y="173"/>
                  </a:cubicBezTo>
                  <a:moveTo>
                    <a:pt x="475" y="172"/>
                  </a:moveTo>
                  <a:cubicBezTo>
                    <a:pt x="481" y="169"/>
                    <a:pt x="488" y="167"/>
                    <a:pt x="494" y="164"/>
                  </a:cubicBezTo>
                  <a:cubicBezTo>
                    <a:pt x="493" y="171"/>
                    <a:pt x="492" y="177"/>
                    <a:pt x="490" y="184"/>
                  </a:cubicBezTo>
                  <a:cubicBezTo>
                    <a:pt x="485" y="179"/>
                    <a:pt x="480" y="176"/>
                    <a:pt x="475" y="172"/>
                  </a:cubicBezTo>
                  <a:moveTo>
                    <a:pt x="495" y="164"/>
                  </a:moveTo>
                  <a:cubicBezTo>
                    <a:pt x="498" y="163"/>
                    <a:pt x="500" y="162"/>
                    <a:pt x="502" y="161"/>
                  </a:cubicBezTo>
                  <a:cubicBezTo>
                    <a:pt x="502" y="166"/>
                    <a:pt x="501" y="170"/>
                    <a:pt x="500" y="175"/>
                  </a:cubicBezTo>
                  <a:cubicBezTo>
                    <a:pt x="499" y="180"/>
                    <a:pt x="497" y="185"/>
                    <a:pt x="496" y="191"/>
                  </a:cubicBezTo>
                  <a:cubicBezTo>
                    <a:pt x="496" y="190"/>
                    <a:pt x="495" y="189"/>
                    <a:pt x="495" y="189"/>
                  </a:cubicBezTo>
                  <a:cubicBezTo>
                    <a:pt x="494" y="188"/>
                    <a:pt x="493" y="186"/>
                    <a:pt x="492" y="185"/>
                  </a:cubicBezTo>
                  <a:cubicBezTo>
                    <a:pt x="494" y="178"/>
                    <a:pt x="495" y="171"/>
                    <a:pt x="495" y="164"/>
                  </a:cubicBezTo>
                  <a:moveTo>
                    <a:pt x="465" y="175"/>
                  </a:moveTo>
                  <a:cubicBezTo>
                    <a:pt x="465" y="175"/>
                    <a:pt x="465" y="175"/>
                    <a:pt x="465" y="175"/>
                  </a:cubicBezTo>
                  <a:cubicBezTo>
                    <a:pt x="464" y="187"/>
                    <a:pt x="463" y="201"/>
                    <a:pt x="460" y="213"/>
                  </a:cubicBezTo>
                  <a:cubicBezTo>
                    <a:pt x="460" y="213"/>
                    <a:pt x="460" y="213"/>
                    <a:pt x="460" y="214"/>
                  </a:cubicBezTo>
                  <a:cubicBezTo>
                    <a:pt x="455" y="210"/>
                    <a:pt x="451" y="206"/>
                    <a:pt x="446" y="203"/>
                  </a:cubicBezTo>
                  <a:cubicBezTo>
                    <a:pt x="447" y="200"/>
                    <a:pt x="448" y="197"/>
                    <a:pt x="449" y="194"/>
                  </a:cubicBezTo>
                  <a:cubicBezTo>
                    <a:pt x="450" y="194"/>
                    <a:pt x="451" y="193"/>
                    <a:pt x="450" y="192"/>
                  </a:cubicBezTo>
                  <a:cubicBezTo>
                    <a:pt x="450" y="192"/>
                    <a:pt x="450" y="191"/>
                    <a:pt x="450" y="191"/>
                  </a:cubicBezTo>
                  <a:cubicBezTo>
                    <a:pt x="450" y="191"/>
                    <a:pt x="450" y="191"/>
                    <a:pt x="450" y="191"/>
                  </a:cubicBezTo>
                  <a:cubicBezTo>
                    <a:pt x="450" y="190"/>
                    <a:pt x="450" y="190"/>
                    <a:pt x="450" y="189"/>
                  </a:cubicBezTo>
                  <a:cubicBezTo>
                    <a:pt x="451" y="188"/>
                    <a:pt x="449" y="187"/>
                    <a:pt x="448" y="188"/>
                  </a:cubicBezTo>
                  <a:cubicBezTo>
                    <a:pt x="447" y="186"/>
                    <a:pt x="447" y="184"/>
                    <a:pt x="446" y="182"/>
                  </a:cubicBezTo>
                  <a:cubicBezTo>
                    <a:pt x="452" y="180"/>
                    <a:pt x="459" y="177"/>
                    <a:pt x="465" y="175"/>
                  </a:cubicBezTo>
                  <a:moveTo>
                    <a:pt x="442" y="294"/>
                  </a:moveTo>
                  <a:cubicBezTo>
                    <a:pt x="442" y="294"/>
                    <a:pt x="442" y="295"/>
                    <a:pt x="442" y="295"/>
                  </a:cubicBezTo>
                  <a:cubicBezTo>
                    <a:pt x="437" y="296"/>
                    <a:pt x="432" y="298"/>
                    <a:pt x="427" y="299"/>
                  </a:cubicBezTo>
                  <a:cubicBezTo>
                    <a:pt x="429" y="299"/>
                    <a:pt x="429" y="297"/>
                    <a:pt x="428" y="295"/>
                  </a:cubicBezTo>
                  <a:cubicBezTo>
                    <a:pt x="428" y="294"/>
                    <a:pt x="427" y="294"/>
                    <a:pt x="426" y="295"/>
                  </a:cubicBezTo>
                  <a:cubicBezTo>
                    <a:pt x="424" y="298"/>
                    <a:pt x="419" y="297"/>
                    <a:pt x="414" y="295"/>
                  </a:cubicBezTo>
                  <a:cubicBezTo>
                    <a:pt x="420" y="286"/>
                    <a:pt x="423" y="274"/>
                    <a:pt x="426" y="262"/>
                  </a:cubicBezTo>
                  <a:cubicBezTo>
                    <a:pt x="431" y="264"/>
                    <a:pt x="435" y="266"/>
                    <a:pt x="439" y="269"/>
                  </a:cubicBezTo>
                  <a:cubicBezTo>
                    <a:pt x="442" y="270"/>
                    <a:pt x="445" y="271"/>
                    <a:pt x="447" y="273"/>
                  </a:cubicBezTo>
                  <a:cubicBezTo>
                    <a:pt x="447" y="276"/>
                    <a:pt x="446" y="279"/>
                    <a:pt x="445" y="282"/>
                  </a:cubicBezTo>
                  <a:cubicBezTo>
                    <a:pt x="444" y="286"/>
                    <a:pt x="443" y="290"/>
                    <a:pt x="442" y="294"/>
                  </a:cubicBezTo>
                  <a:moveTo>
                    <a:pt x="386" y="302"/>
                  </a:moveTo>
                  <a:cubicBezTo>
                    <a:pt x="385" y="301"/>
                    <a:pt x="383" y="301"/>
                    <a:pt x="382" y="300"/>
                  </a:cubicBezTo>
                  <a:cubicBezTo>
                    <a:pt x="384" y="298"/>
                    <a:pt x="387" y="296"/>
                    <a:pt x="389" y="293"/>
                  </a:cubicBezTo>
                  <a:cubicBezTo>
                    <a:pt x="388" y="296"/>
                    <a:pt x="387" y="299"/>
                    <a:pt x="386" y="302"/>
                  </a:cubicBezTo>
                  <a:moveTo>
                    <a:pt x="390" y="307"/>
                  </a:moveTo>
                  <a:cubicBezTo>
                    <a:pt x="392" y="308"/>
                    <a:pt x="395" y="309"/>
                    <a:pt x="397" y="309"/>
                  </a:cubicBezTo>
                  <a:cubicBezTo>
                    <a:pt x="394" y="310"/>
                    <a:pt x="392" y="311"/>
                    <a:pt x="389" y="311"/>
                  </a:cubicBezTo>
                  <a:cubicBezTo>
                    <a:pt x="390" y="310"/>
                    <a:pt x="390" y="309"/>
                    <a:pt x="390" y="307"/>
                  </a:cubicBezTo>
                  <a:moveTo>
                    <a:pt x="353" y="306"/>
                  </a:moveTo>
                  <a:cubicBezTo>
                    <a:pt x="351" y="308"/>
                    <a:pt x="348" y="311"/>
                    <a:pt x="346" y="313"/>
                  </a:cubicBezTo>
                  <a:cubicBezTo>
                    <a:pt x="345" y="311"/>
                    <a:pt x="346" y="307"/>
                    <a:pt x="346" y="305"/>
                  </a:cubicBezTo>
                  <a:cubicBezTo>
                    <a:pt x="346" y="304"/>
                    <a:pt x="344" y="304"/>
                    <a:pt x="344" y="305"/>
                  </a:cubicBezTo>
                  <a:cubicBezTo>
                    <a:pt x="344" y="308"/>
                    <a:pt x="344" y="311"/>
                    <a:pt x="344" y="313"/>
                  </a:cubicBezTo>
                  <a:cubicBezTo>
                    <a:pt x="341" y="312"/>
                    <a:pt x="338" y="311"/>
                    <a:pt x="335" y="310"/>
                  </a:cubicBezTo>
                  <a:cubicBezTo>
                    <a:pt x="337" y="304"/>
                    <a:pt x="340" y="299"/>
                    <a:pt x="342" y="293"/>
                  </a:cubicBezTo>
                  <a:cubicBezTo>
                    <a:pt x="342" y="291"/>
                    <a:pt x="343" y="289"/>
                    <a:pt x="343" y="287"/>
                  </a:cubicBezTo>
                  <a:cubicBezTo>
                    <a:pt x="347" y="289"/>
                    <a:pt x="351" y="292"/>
                    <a:pt x="356" y="294"/>
                  </a:cubicBezTo>
                  <a:cubicBezTo>
                    <a:pt x="357" y="294"/>
                    <a:pt x="358" y="295"/>
                    <a:pt x="360" y="295"/>
                  </a:cubicBezTo>
                  <a:cubicBezTo>
                    <a:pt x="359" y="296"/>
                    <a:pt x="359" y="297"/>
                    <a:pt x="359" y="298"/>
                  </a:cubicBezTo>
                  <a:cubicBezTo>
                    <a:pt x="358" y="299"/>
                    <a:pt x="357" y="301"/>
                    <a:pt x="356" y="303"/>
                  </a:cubicBezTo>
                  <a:cubicBezTo>
                    <a:pt x="355" y="304"/>
                    <a:pt x="354" y="305"/>
                    <a:pt x="353" y="306"/>
                  </a:cubicBezTo>
                  <a:moveTo>
                    <a:pt x="299" y="328"/>
                  </a:moveTo>
                  <a:cubicBezTo>
                    <a:pt x="297" y="325"/>
                    <a:pt x="296" y="322"/>
                    <a:pt x="295" y="319"/>
                  </a:cubicBezTo>
                  <a:cubicBezTo>
                    <a:pt x="295" y="318"/>
                    <a:pt x="294" y="318"/>
                    <a:pt x="295" y="319"/>
                  </a:cubicBezTo>
                  <a:cubicBezTo>
                    <a:pt x="295" y="323"/>
                    <a:pt x="296" y="326"/>
                    <a:pt x="297" y="329"/>
                  </a:cubicBezTo>
                  <a:cubicBezTo>
                    <a:pt x="293" y="330"/>
                    <a:pt x="289" y="331"/>
                    <a:pt x="285" y="332"/>
                  </a:cubicBezTo>
                  <a:cubicBezTo>
                    <a:pt x="286" y="331"/>
                    <a:pt x="286" y="330"/>
                    <a:pt x="287" y="328"/>
                  </a:cubicBezTo>
                  <a:cubicBezTo>
                    <a:pt x="290" y="321"/>
                    <a:pt x="293" y="313"/>
                    <a:pt x="296" y="305"/>
                  </a:cubicBezTo>
                  <a:cubicBezTo>
                    <a:pt x="297" y="304"/>
                    <a:pt x="297" y="304"/>
                    <a:pt x="297" y="303"/>
                  </a:cubicBezTo>
                  <a:cubicBezTo>
                    <a:pt x="302" y="304"/>
                    <a:pt x="307" y="305"/>
                    <a:pt x="311" y="306"/>
                  </a:cubicBezTo>
                  <a:cubicBezTo>
                    <a:pt x="311" y="307"/>
                    <a:pt x="311" y="308"/>
                    <a:pt x="311" y="308"/>
                  </a:cubicBezTo>
                  <a:cubicBezTo>
                    <a:pt x="309" y="312"/>
                    <a:pt x="308" y="316"/>
                    <a:pt x="307" y="320"/>
                  </a:cubicBezTo>
                  <a:cubicBezTo>
                    <a:pt x="306" y="325"/>
                    <a:pt x="303" y="327"/>
                    <a:pt x="299" y="328"/>
                  </a:cubicBezTo>
                  <a:moveTo>
                    <a:pt x="299" y="299"/>
                  </a:moveTo>
                  <a:cubicBezTo>
                    <a:pt x="302" y="288"/>
                    <a:pt x="305" y="277"/>
                    <a:pt x="306" y="266"/>
                  </a:cubicBezTo>
                  <a:cubicBezTo>
                    <a:pt x="311" y="270"/>
                    <a:pt x="316" y="273"/>
                    <a:pt x="321" y="275"/>
                  </a:cubicBezTo>
                  <a:cubicBezTo>
                    <a:pt x="321" y="278"/>
                    <a:pt x="320" y="281"/>
                    <a:pt x="319" y="284"/>
                  </a:cubicBezTo>
                  <a:cubicBezTo>
                    <a:pt x="317" y="290"/>
                    <a:pt x="314" y="297"/>
                    <a:pt x="312" y="303"/>
                  </a:cubicBezTo>
                  <a:cubicBezTo>
                    <a:pt x="308" y="302"/>
                    <a:pt x="303" y="300"/>
                    <a:pt x="299" y="299"/>
                  </a:cubicBezTo>
                  <a:moveTo>
                    <a:pt x="319" y="293"/>
                  </a:moveTo>
                  <a:cubicBezTo>
                    <a:pt x="321" y="287"/>
                    <a:pt x="323" y="282"/>
                    <a:pt x="324" y="277"/>
                  </a:cubicBezTo>
                  <a:cubicBezTo>
                    <a:pt x="324" y="277"/>
                    <a:pt x="324" y="277"/>
                    <a:pt x="325" y="277"/>
                  </a:cubicBezTo>
                  <a:cubicBezTo>
                    <a:pt x="330" y="279"/>
                    <a:pt x="335" y="282"/>
                    <a:pt x="340" y="285"/>
                  </a:cubicBezTo>
                  <a:cubicBezTo>
                    <a:pt x="339" y="286"/>
                    <a:pt x="339" y="287"/>
                    <a:pt x="339" y="289"/>
                  </a:cubicBezTo>
                  <a:cubicBezTo>
                    <a:pt x="337" y="296"/>
                    <a:pt x="334" y="302"/>
                    <a:pt x="332" y="309"/>
                  </a:cubicBezTo>
                  <a:cubicBezTo>
                    <a:pt x="330" y="309"/>
                    <a:pt x="329" y="308"/>
                    <a:pt x="328" y="308"/>
                  </a:cubicBezTo>
                  <a:cubicBezTo>
                    <a:pt x="324" y="306"/>
                    <a:pt x="320" y="305"/>
                    <a:pt x="316" y="304"/>
                  </a:cubicBezTo>
                  <a:cubicBezTo>
                    <a:pt x="317" y="300"/>
                    <a:pt x="318" y="297"/>
                    <a:pt x="319" y="293"/>
                  </a:cubicBezTo>
                  <a:moveTo>
                    <a:pt x="360" y="220"/>
                  </a:moveTo>
                  <a:cubicBezTo>
                    <a:pt x="362" y="221"/>
                    <a:pt x="363" y="222"/>
                    <a:pt x="364" y="222"/>
                  </a:cubicBezTo>
                  <a:cubicBezTo>
                    <a:pt x="370" y="225"/>
                    <a:pt x="375" y="227"/>
                    <a:pt x="380" y="231"/>
                  </a:cubicBezTo>
                  <a:cubicBezTo>
                    <a:pt x="380" y="231"/>
                    <a:pt x="381" y="231"/>
                    <a:pt x="381" y="231"/>
                  </a:cubicBezTo>
                  <a:cubicBezTo>
                    <a:pt x="378" y="241"/>
                    <a:pt x="376" y="251"/>
                    <a:pt x="372" y="260"/>
                  </a:cubicBezTo>
                  <a:cubicBezTo>
                    <a:pt x="370" y="264"/>
                    <a:pt x="369" y="268"/>
                    <a:pt x="368" y="272"/>
                  </a:cubicBezTo>
                  <a:cubicBezTo>
                    <a:pt x="362" y="269"/>
                    <a:pt x="356" y="265"/>
                    <a:pt x="350" y="262"/>
                  </a:cubicBezTo>
                  <a:cubicBezTo>
                    <a:pt x="354" y="248"/>
                    <a:pt x="356" y="235"/>
                    <a:pt x="360" y="221"/>
                  </a:cubicBezTo>
                  <a:cubicBezTo>
                    <a:pt x="361" y="221"/>
                    <a:pt x="361" y="221"/>
                    <a:pt x="360" y="220"/>
                  </a:cubicBezTo>
                  <a:moveTo>
                    <a:pt x="386" y="226"/>
                  </a:moveTo>
                  <a:cubicBezTo>
                    <a:pt x="386" y="224"/>
                    <a:pt x="387" y="221"/>
                    <a:pt x="387" y="219"/>
                  </a:cubicBezTo>
                  <a:cubicBezTo>
                    <a:pt x="391" y="221"/>
                    <a:pt x="395" y="223"/>
                    <a:pt x="397" y="225"/>
                  </a:cubicBezTo>
                  <a:cubicBezTo>
                    <a:pt x="403" y="231"/>
                    <a:pt x="405" y="235"/>
                    <a:pt x="405" y="241"/>
                  </a:cubicBezTo>
                  <a:cubicBezTo>
                    <a:pt x="405" y="242"/>
                    <a:pt x="404" y="242"/>
                    <a:pt x="404" y="243"/>
                  </a:cubicBezTo>
                  <a:cubicBezTo>
                    <a:pt x="399" y="238"/>
                    <a:pt x="392" y="235"/>
                    <a:pt x="386" y="231"/>
                  </a:cubicBezTo>
                  <a:cubicBezTo>
                    <a:pt x="386" y="231"/>
                    <a:pt x="385" y="230"/>
                    <a:pt x="385" y="230"/>
                  </a:cubicBezTo>
                  <a:cubicBezTo>
                    <a:pt x="385" y="229"/>
                    <a:pt x="385" y="228"/>
                    <a:pt x="386" y="226"/>
                  </a:cubicBezTo>
                  <a:moveTo>
                    <a:pt x="443" y="183"/>
                  </a:moveTo>
                  <a:cubicBezTo>
                    <a:pt x="444" y="186"/>
                    <a:pt x="445" y="189"/>
                    <a:pt x="447" y="191"/>
                  </a:cubicBezTo>
                  <a:cubicBezTo>
                    <a:pt x="446" y="194"/>
                    <a:pt x="445" y="198"/>
                    <a:pt x="444" y="201"/>
                  </a:cubicBezTo>
                  <a:cubicBezTo>
                    <a:pt x="439" y="197"/>
                    <a:pt x="435" y="194"/>
                    <a:pt x="430" y="190"/>
                  </a:cubicBezTo>
                  <a:cubicBezTo>
                    <a:pt x="429" y="188"/>
                    <a:pt x="426" y="191"/>
                    <a:pt x="428" y="192"/>
                  </a:cubicBezTo>
                  <a:cubicBezTo>
                    <a:pt x="433" y="196"/>
                    <a:pt x="438" y="200"/>
                    <a:pt x="443" y="204"/>
                  </a:cubicBezTo>
                  <a:cubicBezTo>
                    <a:pt x="441" y="211"/>
                    <a:pt x="438" y="218"/>
                    <a:pt x="436" y="224"/>
                  </a:cubicBezTo>
                  <a:cubicBezTo>
                    <a:pt x="434" y="228"/>
                    <a:pt x="433" y="231"/>
                    <a:pt x="432" y="235"/>
                  </a:cubicBezTo>
                  <a:cubicBezTo>
                    <a:pt x="426" y="230"/>
                    <a:pt x="421" y="225"/>
                    <a:pt x="415" y="220"/>
                  </a:cubicBezTo>
                  <a:cubicBezTo>
                    <a:pt x="418" y="211"/>
                    <a:pt x="420" y="201"/>
                    <a:pt x="421" y="191"/>
                  </a:cubicBezTo>
                  <a:cubicBezTo>
                    <a:pt x="429" y="189"/>
                    <a:pt x="436" y="186"/>
                    <a:pt x="443" y="183"/>
                  </a:cubicBezTo>
                  <a:moveTo>
                    <a:pt x="425" y="234"/>
                  </a:moveTo>
                  <a:cubicBezTo>
                    <a:pt x="427" y="236"/>
                    <a:pt x="429" y="238"/>
                    <a:pt x="431" y="239"/>
                  </a:cubicBezTo>
                  <a:cubicBezTo>
                    <a:pt x="430" y="242"/>
                    <a:pt x="429" y="245"/>
                    <a:pt x="428" y="248"/>
                  </a:cubicBezTo>
                  <a:cubicBezTo>
                    <a:pt x="427" y="251"/>
                    <a:pt x="426" y="254"/>
                    <a:pt x="425" y="257"/>
                  </a:cubicBezTo>
                  <a:cubicBezTo>
                    <a:pt x="421" y="255"/>
                    <a:pt x="417" y="253"/>
                    <a:pt x="413" y="250"/>
                  </a:cubicBezTo>
                  <a:cubicBezTo>
                    <a:pt x="415" y="243"/>
                    <a:pt x="414" y="237"/>
                    <a:pt x="412" y="231"/>
                  </a:cubicBezTo>
                  <a:cubicBezTo>
                    <a:pt x="412" y="230"/>
                    <a:pt x="413" y="230"/>
                    <a:pt x="413" y="229"/>
                  </a:cubicBezTo>
                  <a:cubicBezTo>
                    <a:pt x="413" y="228"/>
                    <a:pt x="414" y="226"/>
                    <a:pt x="414" y="225"/>
                  </a:cubicBezTo>
                  <a:cubicBezTo>
                    <a:pt x="417" y="228"/>
                    <a:pt x="421" y="231"/>
                    <a:pt x="425" y="234"/>
                  </a:cubicBezTo>
                  <a:moveTo>
                    <a:pt x="409" y="226"/>
                  </a:moveTo>
                  <a:cubicBezTo>
                    <a:pt x="407" y="223"/>
                    <a:pt x="405" y="221"/>
                    <a:pt x="402" y="218"/>
                  </a:cubicBezTo>
                  <a:cubicBezTo>
                    <a:pt x="398" y="216"/>
                    <a:pt x="394" y="213"/>
                    <a:pt x="389" y="211"/>
                  </a:cubicBezTo>
                  <a:cubicBezTo>
                    <a:pt x="390" y="208"/>
                    <a:pt x="391" y="206"/>
                    <a:pt x="391" y="203"/>
                  </a:cubicBezTo>
                  <a:cubicBezTo>
                    <a:pt x="398" y="209"/>
                    <a:pt x="404" y="215"/>
                    <a:pt x="411" y="222"/>
                  </a:cubicBezTo>
                  <a:cubicBezTo>
                    <a:pt x="410" y="223"/>
                    <a:pt x="410" y="225"/>
                    <a:pt x="409" y="226"/>
                  </a:cubicBezTo>
                  <a:moveTo>
                    <a:pt x="394" y="240"/>
                  </a:moveTo>
                  <a:cubicBezTo>
                    <a:pt x="397" y="242"/>
                    <a:pt x="400" y="244"/>
                    <a:pt x="403" y="247"/>
                  </a:cubicBezTo>
                  <a:cubicBezTo>
                    <a:pt x="403" y="248"/>
                    <a:pt x="403" y="249"/>
                    <a:pt x="402" y="249"/>
                  </a:cubicBezTo>
                  <a:cubicBezTo>
                    <a:pt x="402" y="250"/>
                    <a:pt x="402" y="250"/>
                    <a:pt x="402" y="251"/>
                  </a:cubicBezTo>
                  <a:cubicBezTo>
                    <a:pt x="397" y="262"/>
                    <a:pt x="389" y="271"/>
                    <a:pt x="381" y="280"/>
                  </a:cubicBezTo>
                  <a:cubicBezTo>
                    <a:pt x="379" y="279"/>
                    <a:pt x="376" y="278"/>
                    <a:pt x="374" y="276"/>
                  </a:cubicBezTo>
                  <a:cubicBezTo>
                    <a:pt x="373" y="275"/>
                    <a:pt x="372" y="275"/>
                    <a:pt x="371" y="274"/>
                  </a:cubicBezTo>
                  <a:cubicBezTo>
                    <a:pt x="371" y="271"/>
                    <a:pt x="372" y="269"/>
                    <a:pt x="373" y="266"/>
                  </a:cubicBezTo>
                  <a:cubicBezTo>
                    <a:pt x="377" y="255"/>
                    <a:pt x="381" y="245"/>
                    <a:pt x="384" y="233"/>
                  </a:cubicBezTo>
                  <a:cubicBezTo>
                    <a:pt x="387" y="235"/>
                    <a:pt x="390" y="238"/>
                    <a:pt x="394" y="240"/>
                  </a:cubicBezTo>
                  <a:moveTo>
                    <a:pt x="357" y="270"/>
                  </a:moveTo>
                  <a:cubicBezTo>
                    <a:pt x="360" y="272"/>
                    <a:pt x="363" y="274"/>
                    <a:pt x="367" y="276"/>
                  </a:cubicBezTo>
                  <a:cubicBezTo>
                    <a:pt x="365" y="281"/>
                    <a:pt x="363" y="287"/>
                    <a:pt x="361" y="292"/>
                  </a:cubicBezTo>
                  <a:cubicBezTo>
                    <a:pt x="357" y="290"/>
                    <a:pt x="353" y="289"/>
                    <a:pt x="350" y="287"/>
                  </a:cubicBezTo>
                  <a:cubicBezTo>
                    <a:pt x="348" y="286"/>
                    <a:pt x="346" y="285"/>
                    <a:pt x="344" y="284"/>
                  </a:cubicBezTo>
                  <a:cubicBezTo>
                    <a:pt x="345" y="279"/>
                    <a:pt x="346" y="274"/>
                    <a:pt x="348" y="269"/>
                  </a:cubicBezTo>
                  <a:cubicBezTo>
                    <a:pt x="348" y="267"/>
                    <a:pt x="349" y="266"/>
                    <a:pt x="349" y="265"/>
                  </a:cubicBezTo>
                  <a:cubicBezTo>
                    <a:pt x="352" y="266"/>
                    <a:pt x="355" y="268"/>
                    <a:pt x="357" y="270"/>
                  </a:cubicBezTo>
                  <a:moveTo>
                    <a:pt x="341" y="282"/>
                  </a:moveTo>
                  <a:cubicBezTo>
                    <a:pt x="336" y="279"/>
                    <a:pt x="332" y="277"/>
                    <a:pt x="327" y="275"/>
                  </a:cubicBezTo>
                  <a:cubicBezTo>
                    <a:pt x="326" y="275"/>
                    <a:pt x="326" y="274"/>
                    <a:pt x="325" y="274"/>
                  </a:cubicBezTo>
                  <a:cubicBezTo>
                    <a:pt x="327" y="267"/>
                    <a:pt x="328" y="260"/>
                    <a:pt x="329" y="253"/>
                  </a:cubicBezTo>
                  <a:cubicBezTo>
                    <a:pt x="331" y="254"/>
                    <a:pt x="333" y="256"/>
                    <a:pt x="336" y="257"/>
                  </a:cubicBezTo>
                  <a:cubicBezTo>
                    <a:pt x="339" y="259"/>
                    <a:pt x="343" y="261"/>
                    <a:pt x="346" y="263"/>
                  </a:cubicBezTo>
                  <a:cubicBezTo>
                    <a:pt x="345" y="269"/>
                    <a:pt x="343" y="276"/>
                    <a:pt x="341" y="282"/>
                  </a:cubicBezTo>
                  <a:moveTo>
                    <a:pt x="362" y="298"/>
                  </a:moveTo>
                  <a:cubicBezTo>
                    <a:pt x="362" y="297"/>
                    <a:pt x="363" y="297"/>
                    <a:pt x="363" y="297"/>
                  </a:cubicBezTo>
                  <a:cubicBezTo>
                    <a:pt x="363" y="297"/>
                    <a:pt x="363" y="297"/>
                    <a:pt x="363" y="297"/>
                  </a:cubicBezTo>
                  <a:cubicBezTo>
                    <a:pt x="363" y="297"/>
                    <a:pt x="363" y="297"/>
                    <a:pt x="362" y="298"/>
                  </a:cubicBezTo>
                  <a:moveTo>
                    <a:pt x="364" y="293"/>
                  </a:moveTo>
                  <a:cubicBezTo>
                    <a:pt x="366" y="288"/>
                    <a:pt x="368" y="283"/>
                    <a:pt x="369" y="278"/>
                  </a:cubicBezTo>
                  <a:cubicBezTo>
                    <a:pt x="372" y="280"/>
                    <a:pt x="375" y="282"/>
                    <a:pt x="378" y="284"/>
                  </a:cubicBezTo>
                  <a:cubicBezTo>
                    <a:pt x="375" y="286"/>
                    <a:pt x="372" y="289"/>
                    <a:pt x="369" y="292"/>
                  </a:cubicBezTo>
                  <a:cubicBezTo>
                    <a:pt x="368" y="293"/>
                    <a:pt x="367" y="293"/>
                    <a:pt x="366" y="294"/>
                  </a:cubicBezTo>
                  <a:cubicBezTo>
                    <a:pt x="366" y="294"/>
                    <a:pt x="365" y="294"/>
                    <a:pt x="364" y="293"/>
                  </a:cubicBezTo>
                  <a:moveTo>
                    <a:pt x="398" y="282"/>
                  </a:moveTo>
                  <a:cubicBezTo>
                    <a:pt x="399" y="282"/>
                    <a:pt x="399" y="281"/>
                    <a:pt x="399" y="280"/>
                  </a:cubicBezTo>
                  <a:cubicBezTo>
                    <a:pt x="405" y="272"/>
                    <a:pt x="409" y="264"/>
                    <a:pt x="412" y="254"/>
                  </a:cubicBezTo>
                  <a:cubicBezTo>
                    <a:pt x="416" y="257"/>
                    <a:pt x="419" y="259"/>
                    <a:pt x="423" y="261"/>
                  </a:cubicBezTo>
                  <a:cubicBezTo>
                    <a:pt x="420" y="272"/>
                    <a:pt x="417" y="284"/>
                    <a:pt x="411" y="294"/>
                  </a:cubicBezTo>
                  <a:cubicBezTo>
                    <a:pt x="410" y="294"/>
                    <a:pt x="409" y="293"/>
                    <a:pt x="408" y="293"/>
                  </a:cubicBezTo>
                  <a:cubicBezTo>
                    <a:pt x="408" y="292"/>
                    <a:pt x="408" y="292"/>
                    <a:pt x="408" y="291"/>
                  </a:cubicBezTo>
                  <a:cubicBezTo>
                    <a:pt x="407" y="290"/>
                    <a:pt x="407" y="290"/>
                    <a:pt x="406" y="291"/>
                  </a:cubicBezTo>
                  <a:cubicBezTo>
                    <a:pt x="406" y="292"/>
                    <a:pt x="406" y="292"/>
                    <a:pt x="406" y="293"/>
                  </a:cubicBezTo>
                  <a:cubicBezTo>
                    <a:pt x="406" y="292"/>
                    <a:pt x="406" y="292"/>
                    <a:pt x="406" y="292"/>
                  </a:cubicBezTo>
                  <a:cubicBezTo>
                    <a:pt x="402" y="291"/>
                    <a:pt x="399" y="290"/>
                    <a:pt x="396" y="288"/>
                  </a:cubicBezTo>
                  <a:cubicBezTo>
                    <a:pt x="397" y="286"/>
                    <a:pt x="398" y="284"/>
                    <a:pt x="398" y="282"/>
                  </a:cubicBezTo>
                  <a:moveTo>
                    <a:pt x="427" y="259"/>
                  </a:moveTo>
                  <a:cubicBezTo>
                    <a:pt x="428" y="256"/>
                    <a:pt x="429" y="253"/>
                    <a:pt x="430" y="250"/>
                  </a:cubicBezTo>
                  <a:cubicBezTo>
                    <a:pt x="431" y="248"/>
                    <a:pt x="432" y="245"/>
                    <a:pt x="433" y="242"/>
                  </a:cubicBezTo>
                  <a:cubicBezTo>
                    <a:pt x="439" y="246"/>
                    <a:pt x="445" y="251"/>
                    <a:pt x="451" y="256"/>
                  </a:cubicBezTo>
                  <a:cubicBezTo>
                    <a:pt x="450" y="260"/>
                    <a:pt x="449" y="264"/>
                    <a:pt x="448" y="269"/>
                  </a:cubicBezTo>
                  <a:cubicBezTo>
                    <a:pt x="441" y="266"/>
                    <a:pt x="434" y="263"/>
                    <a:pt x="427" y="259"/>
                  </a:cubicBezTo>
                  <a:moveTo>
                    <a:pt x="442" y="243"/>
                  </a:moveTo>
                  <a:cubicBezTo>
                    <a:pt x="440" y="241"/>
                    <a:pt x="437" y="239"/>
                    <a:pt x="435" y="237"/>
                  </a:cubicBezTo>
                  <a:cubicBezTo>
                    <a:pt x="436" y="232"/>
                    <a:pt x="438" y="227"/>
                    <a:pt x="440" y="222"/>
                  </a:cubicBezTo>
                  <a:cubicBezTo>
                    <a:pt x="442" y="217"/>
                    <a:pt x="444" y="212"/>
                    <a:pt x="445" y="206"/>
                  </a:cubicBezTo>
                  <a:cubicBezTo>
                    <a:pt x="450" y="210"/>
                    <a:pt x="455" y="214"/>
                    <a:pt x="459" y="218"/>
                  </a:cubicBezTo>
                  <a:cubicBezTo>
                    <a:pt x="456" y="228"/>
                    <a:pt x="453" y="238"/>
                    <a:pt x="452" y="249"/>
                  </a:cubicBezTo>
                  <a:cubicBezTo>
                    <a:pt x="452" y="249"/>
                    <a:pt x="452" y="250"/>
                    <a:pt x="451" y="250"/>
                  </a:cubicBezTo>
                  <a:cubicBezTo>
                    <a:pt x="448" y="248"/>
                    <a:pt x="445" y="245"/>
                    <a:pt x="442" y="243"/>
                  </a:cubicBezTo>
                  <a:moveTo>
                    <a:pt x="412" y="217"/>
                  </a:moveTo>
                  <a:cubicBezTo>
                    <a:pt x="406" y="212"/>
                    <a:pt x="400" y="207"/>
                    <a:pt x="394" y="201"/>
                  </a:cubicBezTo>
                  <a:cubicBezTo>
                    <a:pt x="398" y="200"/>
                    <a:pt x="401" y="199"/>
                    <a:pt x="405" y="197"/>
                  </a:cubicBezTo>
                  <a:cubicBezTo>
                    <a:pt x="406" y="198"/>
                    <a:pt x="407" y="199"/>
                    <a:pt x="409" y="200"/>
                  </a:cubicBezTo>
                  <a:cubicBezTo>
                    <a:pt x="410" y="200"/>
                    <a:pt x="410" y="199"/>
                    <a:pt x="409" y="198"/>
                  </a:cubicBezTo>
                  <a:cubicBezTo>
                    <a:pt x="409" y="198"/>
                    <a:pt x="408" y="197"/>
                    <a:pt x="407" y="196"/>
                  </a:cubicBezTo>
                  <a:cubicBezTo>
                    <a:pt x="411" y="195"/>
                    <a:pt x="414" y="194"/>
                    <a:pt x="418" y="193"/>
                  </a:cubicBezTo>
                  <a:cubicBezTo>
                    <a:pt x="416" y="201"/>
                    <a:pt x="414" y="209"/>
                    <a:pt x="412" y="217"/>
                  </a:cubicBezTo>
                  <a:moveTo>
                    <a:pt x="385" y="205"/>
                  </a:moveTo>
                  <a:cubicBezTo>
                    <a:pt x="386" y="204"/>
                    <a:pt x="387" y="204"/>
                    <a:pt x="389" y="203"/>
                  </a:cubicBezTo>
                  <a:cubicBezTo>
                    <a:pt x="388" y="205"/>
                    <a:pt x="388" y="207"/>
                    <a:pt x="387" y="209"/>
                  </a:cubicBezTo>
                  <a:cubicBezTo>
                    <a:pt x="386" y="208"/>
                    <a:pt x="384" y="207"/>
                    <a:pt x="383" y="206"/>
                  </a:cubicBezTo>
                  <a:cubicBezTo>
                    <a:pt x="383" y="206"/>
                    <a:pt x="384" y="205"/>
                    <a:pt x="385" y="205"/>
                  </a:cubicBezTo>
                  <a:moveTo>
                    <a:pt x="385" y="218"/>
                  </a:moveTo>
                  <a:cubicBezTo>
                    <a:pt x="384" y="221"/>
                    <a:pt x="383" y="225"/>
                    <a:pt x="382" y="228"/>
                  </a:cubicBezTo>
                  <a:cubicBezTo>
                    <a:pt x="379" y="226"/>
                    <a:pt x="376" y="224"/>
                    <a:pt x="372" y="222"/>
                  </a:cubicBezTo>
                  <a:cubicBezTo>
                    <a:pt x="369" y="220"/>
                    <a:pt x="364" y="220"/>
                    <a:pt x="361" y="217"/>
                  </a:cubicBezTo>
                  <a:cubicBezTo>
                    <a:pt x="369" y="216"/>
                    <a:pt x="377" y="216"/>
                    <a:pt x="385" y="218"/>
                  </a:cubicBezTo>
                  <a:moveTo>
                    <a:pt x="109" y="331"/>
                  </a:moveTo>
                  <a:cubicBezTo>
                    <a:pt x="95" y="350"/>
                    <a:pt x="77" y="364"/>
                    <a:pt x="61" y="372"/>
                  </a:cubicBezTo>
                  <a:cubicBezTo>
                    <a:pt x="75" y="357"/>
                    <a:pt x="92" y="338"/>
                    <a:pt x="108" y="320"/>
                  </a:cubicBezTo>
                  <a:cubicBezTo>
                    <a:pt x="118" y="326"/>
                    <a:pt x="118" y="326"/>
                    <a:pt x="121" y="335"/>
                  </a:cubicBezTo>
                  <a:cubicBezTo>
                    <a:pt x="117" y="334"/>
                    <a:pt x="113" y="333"/>
                    <a:pt x="109" y="331"/>
                  </a:cubicBezTo>
                  <a:moveTo>
                    <a:pt x="246" y="344"/>
                  </a:moveTo>
                  <a:cubicBezTo>
                    <a:pt x="246" y="337"/>
                    <a:pt x="252" y="331"/>
                    <a:pt x="255" y="325"/>
                  </a:cubicBezTo>
                  <a:cubicBezTo>
                    <a:pt x="257" y="320"/>
                    <a:pt x="258" y="315"/>
                    <a:pt x="260" y="311"/>
                  </a:cubicBezTo>
                  <a:cubicBezTo>
                    <a:pt x="261" y="304"/>
                    <a:pt x="263" y="297"/>
                    <a:pt x="264" y="290"/>
                  </a:cubicBezTo>
                  <a:cubicBezTo>
                    <a:pt x="265" y="285"/>
                    <a:pt x="265" y="279"/>
                    <a:pt x="268" y="274"/>
                  </a:cubicBezTo>
                  <a:cubicBezTo>
                    <a:pt x="269" y="272"/>
                    <a:pt x="267" y="271"/>
                    <a:pt x="266" y="272"/>
                  </a:cubicBezTo>
                  <a:cubicBezTo>
                    <a:pt x="263" y="276"/>
                    <a:pt x="263" y="281"/>
                    <a:pt x="262" y="285"/>
                  </a:cubicBezTo>
                  <a:cubicBezTo>
                    <a:pt x="261" y="294"/>
                    <a:pt x="259" y="302"/>
                    <a:pt x="256" y="310"/>
                  </a:cubicBezTo>
                  <a:cubicBezTo>
                    <a:pt x="254" y="318"/>
                    <a:pt x="252" y="325"/>
                    <a:pt x="249" y="332"/>
                  </a:cubicBezTo>
                  <a:cubicBezTo>
                    <a:pt x="246" y="336"/>
                    <a:pt x="244" y="340"/>
                    <a:pt x="244" y="345"/>
                  </a:cubicBezTo>
                  <a:cubicBezTo>
                    <a:pt x="230" y="349"/>
                    <a:pt x="216" y="353"/>
                    <a:pt x="202" y="356"/>
                  </a:cubicBezTo>
                  <a:cubicBezTo>
                    <a:pt x="202" y="355"/>
                    <a:pt x="203" y="353"/>
                    <a:pt x="203" y="351"/>
                  </a:cubicBezTo>
                  <a:cubicBezTo>
                    <a:pt x="205" y="343"/>
                    <a:pt x="209" y="336"/>
                    <a:pt x="212" y="328"/>
                  </a:cubicBezTo>
                  <a:cubicBezTo>
                    <a:pt x="216" y="319"/>
                    <a:pt x="218" y="309"/>
                    <a:pt x="222" y="299"/>
                  </a:cubicBezTo>
                  <a:cubicBezTo>
                    <a:pt x="223" y="298"/>
                    <a:pt x="220" y="297"/>
                    <a:pt x="220" y="299"/>
                  </a:cubicBezTo>
                  <a:cubicBezTo>
                    <a:pt x="214" y="312"/>
                    <a:pt x="210" y="326"/>
                    <a:pt x="204" y="339"/>
                  </a:cubicBezTo>
                  <a:cubicBezTo>
                    <a:pt x="202" y="344"/>
                    <a:pt x="201" y="351"/>
                    <a:pt x="199" y="357"/>
                  </a:cubicBezTo>
                  <a:cubicBezTo>
                    <a:pt x="193" y="359"/>
                    <a:pt x="188" y="360"/>
                    <a:pt x="183" y="361"/>
                  </a:cubicBezTo>
                  <a:cubicBezTo>
                    <a:pt x="184" y="358"/>
                    <a:pt x="185" y="354"/>
                    <a:pt x="186" y="351"/>
                  </a:cubicBezTo>
                  <a:cubicBezTo>
                    <a:pt x="188" y="341"/>
                    <a:pt x="192" y="332"/>
                    <a:pt x="194" y="322"/>
                  </a:cubicBezTo>
                  <a:cubicBezTo>
                    <a:pt x="195" y="317"/>
                    <a:pt x="197" y="311"/>
                    <a:pt x="194" y="306"/>
                  </a:cubicBezTo>
                  <a:cubicBezTo>
                    <a:pt x="193" y="305"/>
                    <a:pt x="191" y="306"/>
                    <a:pt x="192" y="308"/>
                  </a:cubicBezTo>
                  <a:cubicBezTo>
                    <a:pt x="194" y="312"/>
                    <a:pt x="191" y="319"/>
                    <a:pt x="190" y="324"/>
                  </a:cubicBezTo>
                  <a:cubicBezTo>
                    <a:pt x="188" y="331"/>
                    <a:pt x="185" y="339"/>
                    <a:pt x="184" y="346"/>
                  </a:cubicBezTo>
                  <a:cubicBezTo>
                    <a:pt x="182" y="351"/>
                    <a:pt x="181" y="357"/>
                    <a:pt x="180" y="362"/>
                  </a:cubicBezTo>
                  <a:cubicBezTo>
                    <a:pt x="179" y="362"/>
                    <a:pt x="178" y="363"/>
                    <a:pt x="177" y="363"/>
                  </a:cubicBezTo>
                  <a:cubicBezTo>
                    <a:pt x="165" y="366"/>
                    <a:pt x="153" y="366"/>
                    <a:pt x="139" y="368"/>
                  </a:cubicBezTo>
                  <a:cubicBezTo>
                    <a:pt x="141" y="365"/>
                    <a:pt x="142" y="363"/>
                    <a:pt x="143" y="360"/>
                  </a:cubicBezTo>
                  <a:cubicBezTo>
                    <a:pt x="149" y="348"/>
                    <a:pt x="153" y="336"/>
                    <a:pt x="162" y="326"/>
                  </a:cubicBezTo>
                  <a:cubicBezTo>
                    <a:pt x="163" y="325"/>
                    <a:pt x="161" y="323"/>
                    <a:pt x="160" y="324"/>
                  </a:cubicBezTo>
                  <a:cubicBezTo>
                    <a:pt x="152" y="334"/>
                    <a:pt x="147" y="345"/>
                    <a:pt x="142" y="357"/>
                  </a:cubicBezTo>
                  <a:cubicBezTo>
                    <a:pt x="140" y="360"/>
                    <a:pt x="139" y="363"/>
                    <a:pt x="138" y="366"/>
                  </a:cubicBezTo>
                  <a:cubicBezTo>
                    <a:pt x="139" y="345"/>
                    <a:pt x="140" y="325"/>
                    <a:pt x="121" y="310"/>
                  </a:cubicBezTo>
                  <a:cubicBezTo>
                    <a:pt x="138" y="294"/>
                    <a:pt x="152" y="279"/>
                    <a:pt x="169" y="266"/>
                  </a:cubicBezTo>
                  <a:cubicBezTo>
                    <a:pt x="191" y="248"/>
                    <a:pt x="213" y="230"/>
                    <a:pt x="231" y="208"/>
                  </a:cubicBezTo>
                  <a:cubicBezTo>
                    <a:pt x="248" y="188"/>
                    <a:pt x="265" y="168"/>
                    <a:pt x="282" y="147"/>
                  </a:cubicBezTo>
                  <a:cubicBezTo>
                    <a:pt x="288" y="140"/>
                    <a:pt x="295" y="136"/>
                    <a:pt x="305" y="135"/>
                  </a:cubicBezTo>
                  <a:cubicBezTo>
                    <a:pt x="319" y="134"/>
                    <a:pt x="332" y="135"/>
                    <a:pt x="344" y="141"/>
                  </a:cubicBezTo>
                  <a:cubicBezTo>
                    <a:pt x="342" y="142"/>
                    <a:pt x="340" y="143"/>
                    <a:pt x="338" y="143"/>
                  </a:cubicBezTo>
                  <a:cubicBezTo>
                    <a:pt x="336" y="144"/>
                    <a:pt x="337" y="147"/>
                    <a:pt x="340" y="147"/>
                  </a:cubicBezTo>
                  <a:cubicBezTo>
                    <a:pt x="343" y="146"/>
                    <a:pt x="345" y="145"/>
                    <a:pt x="348" y="143"/>
                  </a:cubicBezTo>
                  <a:cubicBezTo>
                    <a:pt x="350" y="145"/>
                    <a:pt x="352" y="146"/>
                    <a:pt x="354" y="148"/>
                  </a:cubicBezTo>
                  <a:cubicBezTo>
                    <a:pt x="368" y="160"/>
                    <a:pt x="369" y="166"/>
                    <a:pt x="357" y="183"/>
                  </a:cubicBezTo>
                  <a:cubicBezTo>
                    <a:pt x="352" y="189"/>
                    <a:pt x="346" y="195"/>
                    <a:pt x="341" y="201"/>
                  </a:cubicBezTo>
                  <a:cubicBezTo>
                    <a:pt x="332" y="212"/>
                    <a:pt x="332" y="214"/>
                    <a:pt x="345" y="222"/>
                  </a:cubicBezTo>
                  <a:cubicBezTo>
                    <a:pt x="349" y="220"/>
                    <a:pt x="353" y="218"/>
                    <a:pt x="358" y="217"/>
                  </a:cubicBezTo>
                  <a:cubicBezTo>
                    <a:pt x="358" y="218"/>
                    <a:pt x="358" y="218"/>
                    <a:pt x="358" y="218"/>
                  </a:cubicBezTo>
                  <a:cubicBezTo>
                    <a:pt x="358" y="219"/>
                    <a:pt x="359" y="219"/>
                    <a:pt x="359" y="220"/>
                  </a:cubicBezTo>
                  <a:cubicBezTo>
                    <a:pt x="359" y="219"/>
                    <a:pt x="358" y="220"/>
                    <a:pt x="358" y="221"/>
                  </a:cubicBezTo>
                  <a:cubicBezTo>
                    <a:pt x="354" y="232"/>
                    <a:pt x="351" y="243"/>
                    <a:pt x="348" y="255"/>
                  </a:cubicBezTo>
                  <a:cubicBezTo>
                    <a:pt x="348" y="256"/>
                    <a:pt x="348" y="258"/>
                    <a:pt x="347" y="260"/>
                  </a:cubicBezTo>
                  <a:cubicBezTo>
                    <a:pt x="345" y="259"/>
                    <a:pt x="344" y="258"/>
                    <a:pt x="342" y="257"/>
                  </a:cubicBezTo>
                  <a:cubicBezTo>
                    <a:pt x="337" y="255"/>
                    <a:pt x="333" y="252"/>
                    <a:pt x="329" y="250"/>
                  </a:cubicBezTo>
                  <a:cubicBezTo>
                    <a:pt x="330" y="244"/>
                    <a:pt x="330" y="238"/>
                    <a:pt x="330" y="231"/>
                  </a:cubicBezTo>
                  <a:cubicBezTo>
                    <a:pt x="330" y="229"/>
                    <a:pt x="328" y="229"/>
                    <a:pt x="328" y="231"/>
                  </a:cubicBezTo>
                  <a:cubicBezTo>
                    <a:pt x="328" y="237"/>
                    <a:pt x="327" y="243"/>
                    <a:pt x="327" y="248"/>
                  </a:cubicBezTo>
                  <a:cubicBezTo>
                    <a:pt x="323" y="246"/>
                    <a:pt x="318" y="244"/>
                    <a:pt x="313" y="244"/>
                  </a:cubicBezTo>
                  <a:cubicBezTo>
                    <a:pt x="312" y="243"/>
                    <a:pt x="311" y="246"/>
                    <a:pt x="313" y="246"/>
                  </a:cubicBezTo>
                  <a:cubicBezTo>
                    <a:pt x="318" y="247"/>
                    <a:pt x="322" y="249"/>
                    <a:pt x="326" y="251"/>
                  </a:cubicBezTo>
                  <a:cubicBezTo>
                    <a:pt x="325" y="259"/>
                    <a:pt x="324" y="265"/>
                    <a:pt x="322" y="273"/>
                  </a:cubicBezTo>
                  <a:cubicBezTo>
                    <a:pt x="317" y="270"/>
                    <a:pt x="312" y="267"/>
                    <a:pt x="307" y="264"/>
                  </a:cubicBezTo>
                  <a:cubicBezTo>
                    <a:pt x="307" y="260"/>
                    <a:pt x="308" y="255"/>
                    <a:pt x="308" y="251"/>
                  </a:cubicBezTo>
                  <a:cubicBezTo>
                    <a:pt x="308" y="250"/>
                    <a:pt x="306" y="250"/>
                    <a:pt x="306" y="251"/>
                  </a:cubicBezTo>
                  <a:cubicBezTo>
                    <a:pt x="305" y="255"/>
                    <a:pt x="305" y="258"/>
                    <a:pt x="304" y="262"/>
                  </a:cubicBezTo>
                  <a:cubicBezTo>
                    <a:pt x="303" y="262"/>
                    <a:pt x="302" y="261"/>
                    <a:pt x="301" y="260"/>
                  </a:cubicBezTo>
                  <a:cubicBezTo>
                    <a:pt x="301" y="260"/>
                    <a:pt x="300" y="261"/>
                    <a:pt x="300" y="262"/>
                  </a:cubicBezTo>
                  <a:cubicBezTo>
                    <a:pt x="301" y="263"/>
                    <a:pt x="303" y="264"/>
                    <a:pt x="304" y="265"/>
                  </a:cubicBezTo>
                  <a:cubicBezTo>
                    <a:pt x="302" y="276"/>
                    <a:pt x="300" y="287"/>
                    <a:pt x="296" y="298"/>
                  </a:cubicBezTo>
                  <a:cubicBezTo>
                    <a:pt x="290" y="296"/>
                    <a:pt x="283" y="295"/>
                    <a:pt x="278" y="292"/>
                  </a:cubicBezTo>
                  <a:cubicBezTo>
                    <a:pt x="282" y="281"/>
                    <a:pt x="285" y="270"/>
                    <a:pt x="288" y="259"/>
                  </a:cubicBezTo>
                  <a:cubicBezTo>
                    <a:pt x="289" y="258"/>
                    <a:pt x="286" y="257"/>
                    <a:pt x="286" y="259"/>
                  </a:cubicBezTo>
                  <a:cubicBezTo>
                    <a:pt x="283" y="269"/>
                    <a:pt x="280" y="280"/>
                    <a:pt x="276" y="291"/>
                  </a:cubicBezTo>
                  <a:cubicBezTo>
                    <a:pt x="275" y="290"/>
                    <a:pt x="273" y="289"/>
                    <a:pt x="272" y="288"/>
                  </a:cubicBezTo>
                  <a:cubicBezTo>
                    <a:pt x="271" y="287"/>
                    <a:pt x="269" y="289"/>
                    <a:pt x="270" y="290"/>
                  </a:cubicBezTo>
                  <a:cubicBezTo>
                    <a:pt x="271" y="291"/>
                    <a:pt x="273" y="293"/>
                    <a:pt x="275" y="294"/>
                  </a:cubicBezTo>
                  <a:cubicBezTo>
                    <a:pt x="274" y="296"/>
                    <a:pt x="274" y="298"/>
                    <a:pt x="273" y="299"/>
                  </a:cubicBezTo>
                  <a:cubicBezTo>
                    <a:pt x="271" y="306"/>
                    <a:pt x="268" y="311"/>
                    <a:pt x="266" y="318"/>
                  </a:cubicBezTo>
                  <a:cubicBezTo>
                    <a:pt x="265" y="320"/>
                    <a:pt x="265" y="322"/>
                    <a:pt x="264" y="325"/>
                  </a:cubicBezTo>
                  <a:cubicBezTo>
                    <a:pt x="264" y="323"/>
                    <a:pt x="258" y="338"/>
                    <a:pt x="255" y="333"/>
                  </a:cubicBezTo>
                  <a:cubicBezTo>
                    <a:pt x="255" y="332"/>
                    <a:pt x="254" y="333"/>
                    <a:pt x="255" y="333"/>
                  </a:cubicBezTo>
                  <a:cubicBezTo>
                    <a:pt x="255" y="336"/>
                    <a:pt x="257" y="336"/>
                    <a:pt x="259" y="335"/>
                  </a:cubicBezTo>
                  <a:cubicBezTo>
                    <a:pt x="264" y="334"/>
                    <a:pt x="266" y="328"/>
                    <a:pt x="267" y="324"/>
                  </a:cubicBezTo>
                  <a:cubicBezTo>
                    <a:pt x="270" y="314"/>
                    <a:pt x="274" y="305"/>
                    <a:pt x="277" y="295"/>
                  </a:cubicBezTo>
                  <a:cubicBezTo>
                    <a:pt x="282" y="298"/>
                    <a:pt x="288" y="300"/>
                    <a:pt x="294" y="302"/>
                  </a:cubicBezTo>
                  <a:cubicBezTo>
                    <a:pt x="292" y="308"/>
                    <a:pt x="289" y="314"/>
                    <a:pt x="287" y="320"/>
                  </a:cubicBezTo>
                  <a:cubicBezTo>
                    <a:pt x="285" y="324"/>
                    <a:pt x="283" y="337"/>
                    <a:pt x="277" y="331"/>
                  </a:cubicBezTo>
                  <a:cubicBezTo>
                    <a:pt x="277" y="330"/>
                    <a:pt x="276" y="331"/>
                    <a:pt x="277" y="331"/>
                  </a:cubicBezTo>
                  <a:cubicBezTo>
                    <a:pt x="277" y="332"/>
                    <a:pt x="278" y="333"/>
                    <a:pt x="278" y="334"/>
                  </a:cubicBezTo>
                  <a:cubicBezTo>
                    <a:pt x="274" y="335"/>
                    <a:pt x="270" y="337"/>
                    <a:pt x="266" y="338"/>
                  </a:cubicBezTo>
                  <a:cubicBezTo>
                    <a:pt x="260" y="340"/>
                    <a:pt x="253" y="342"/>
                    <a:pt x="246" y="344"/>
                  </a:cubicBezTo>
                  <a:moveTo>
                    <a:pt x="308" y="327"/>
                  </a:moveTo>
                  <a:cubicBezTo>
                    <a:pt x="308" y="326"/>
                    <a:pt x="309" y="325"/>
                    <a:pt x="309" y="324"/>
                  </a:cubicBezTo>
                  <a:cubicBezTo>
                    <a:pt x="312" y="319"/>
                    <a:pt x="313" y="313"/>
                    <a:pt x="315" y="308"/>
                  </a:cubicBezTo>
                  <a:cubicBezTo>
                    <a:pt x="320" y="309"/>
                    <a:pt x="325" y="311"/>
                    <a:pt x="331" y="313"/>
                  </a:cubicBezTo>
                  <a:cubicBezTo>
                    <a:pt x="330" y="314"/>
                    <a:pt x="330" y="316"/>
                    <a:pt x="329" y="317"/>
                  </a:cubicBezTo>
                  <a:cubicBezTo>
                    <a:pt x="329" y="317"/>
                    <a:pt x="328" y="319"/>
                    <a:pt x="327" y="322"/>
                  </a:cubicBezTo>
                  <a:cubicBezTo>
                    <a:pt x="322" y="324"/>
                    <a:pt x="316" y="325"/>
                    <a:pt x="310" y="326"/>
                  </a:cubicBezTo>
                  <a:cubicBezTo>
                    <a:pt x="309" y="326"/>
                    <a:pt x="308" y="327"/>
                    <a:pt x="308" y="327"/>
                  </a:cubicBezTo>
                  <a:moveTo>
                    <a:pt x="332" y="320"/>
                  </a:moveTo>
                  <a:cubicBezTo>
                    <a:pt x="333" y="318"/>
                    <a:pt x="333" y="316"/>
                    <a:pt x="334" y="314"/>
                  </a:cubicBezTo>
                  <a:cubicBezTo>
                    <a:pt x="336" y="315"/>
                    <a:pt x="338" y="316"/>
                    <a:pt x="340" y="317"/>
                  </a:cubicBezTo>
                  <a:cubicBezTo>
                    <a:pt x="338" y="318"/>
                    <a:pt x="335" y="319"/>
                    <a:pt x="332" y="320"/>
                  </a:cubicBezTo>
                  <a:moveTo>
                    <a:pt x="365" y="317"/>
                  </a:moveTo>
                  <a:cubicBezTo>
                    <a:pt x="369" y="312"/>
                    <a:pt x="374" y="308"/>
                    <a:pt x="379" y="303"/>
                  </a:cubicBezTo>
                  <a:cubicBezTo>
                    <a:pt x="381" y="304"/>
                    <a:pt x="382" y="305"/>
                    <a:pt x="384" y="305"/>
                  </a:cubicBezTo>
                  <a:cubicBezTo>
                    <a:pt x="384" y="305"/>
                    <a:pt x="385" y="305"/>
                    <a:pt x="385" y="306"/>
                  </a:cubicBezTo>
                  <a:cubicBezTo>
                    <a:pt x="385" y="306"/>
                    <a:pt x="385" y="306"/>
                    <a:pt x="385" y="306"/>
                  </a:cubicBezTo>
                  <a:cubicBezTo>
                    <a:pt x="385" y="307"/>
                    <a:pt x="385" y="310"/>
                    <a:pt x="385" y="313"/>
                  </a:cubicBezTo>
                  <a:cubicBezTo>
                    <a:pt x="383" y="313"/>
                    <a:pt x="381" y="314"/>
                    <a:pt x="379" y="315"/>
                  </a:cubicBezTo>
                  <a:cubicBezTo>
                    <a:pt x="378" y="314"/>
                    <a:pt x="378" y="312"/>
                    <a:pt x="378" y="311"/>
                  </a:cubicBezTo>
                  <a:cubicBezTo>
                    <a:pt x="378" y="310"/>
                    <a:pt x="376" y="310"/>
                    <a:pt x="376" y="311"/>
                  </a:cubicBezTo>
                  <a:cubicBezTo>
                    <a:pt x="376" y="312"/>
                    <a:pt x="376" y="314"/>
                    <a:pt x="376" y="316"/>
                  </a:cubicBezTo>
                  <a:cubicBezTo>
                    <a:pt x="375" y="316"/>
                    <a:pt x="374" y="316"/>
                    <a:pt x="373" y="317"/>
                  </a:cubicBezTo>
                  <a:cubicBezTo>
                    <a:pt x="370" y="317"/>
                    <a:pt x="368" y="318"/>
                    <a:pt x="365" y="317"/>
                  </a:cubicBezTo>
                  <a:moveTo>
                    <a:pt x="404" y="307"/>
                  </a:moveTo>
                  <a:cubicBezTo>
                    <a:pt x="404" y="306"/>
                    <a:pt x="404" y="306"/>
                    <a:pt x="403" y="305"/>
                  </a:cubicBezTo>
                  <a:cubicBezTo>
                    <a:pt x="401" y="304"/>
                    <a:pt x="402" y="304"/>
                    <a:pt x="399" y="304"/>
                  </a:cubicBezTo>
                  <a:cubicBezTo>
                    <a:pt x="399" y="304"/>
                    <a:pt x="398" y="305"/>
                    <a:pt x="398" y="305"/>
                  </a:cubicBezTo>
                  <a:cubicBezTo>
                    <a:pt x="396" y="305"/>
                    <a:pt x="393" y="304"/>
                    <a:pt x="391" y="303"/>
                  </a:cubicBezTo>
                  <a:cubicBezTo>
                    <a:pt x="391" y="301"/>
                    <a:pt x="391" y="299"/>
                    <a:pt x="392" y="296"/>
                  </a:cubicBezTo>
                  <a:cubicBezTo>
                    <a:pt x="393" y="295"/>
                    <a:pt x="393" y="294"/>
                    <a:pt x="394" y="293"/>
                  </a:cubicBezTo>
                  <a:cubicBezTo>
                    <a:pt x="395" y="293"/>
                    <a:pt x="396" y="294"/>
                    <a:pt x="397" y="294"/>
                  </a:cubicBezTo>
                  <a:cubicBezTo>
                    <a:pt x="398" y="294"/>
                    <a:pt x="402" y="296"/>
                    <a:pt x="406" y="297"/>
                  </a:cubicBezTo>
                  <a:cubicBezTo>
                    <a:pt x="406" y="299"/>
                    <a:pt x="406" y="301"/>
                    <a:pt x="405" y="302"/>
                  </a:cubicBezTo>
                  <a:cubicBezTo>
                    <a:pt x="405" y="304"/>
                    <a:pt x="407" y="304"/>
                    <a:pt x="408" y="303"/>
                  </a:cubicBezTo>
                  <a:cubicBezTo>
                    <a:pt x="409" y="302"/>
                    <a:pt x="411" y="300"/>
                    <a:pt x="412" y="299"/>
                  </a:cubicBezTo>
                  <a:cubicBezTo>
                    <a:pt x="417" y="300"/>
                    <a:pt x="421" y="301"/>
                    <a:pt x="424" y="300"/>
                  </a:cubicBezTo>
                  <a:cubicBezTo>
                    <a:pt x="422" y="301"/>
                    <a:pt x="420" y="302"/>
                    <a:pt x="418" y="302"/>
                  </a:cubicBezTo>
                  <a:cubicBezTo>
                    <a:pt x="413" y="304"/>
                    <a:pt x="409" y="305"/>
                    <a:pt x="404" y="307"/>
                  </a:cubicBezTo>
                  <a:moveTo>
                    <a:pt x="455" y="290"/>
                  </a:moveTo>
                  <a:cubicBezTo>
                    <a:pt x="455" y="290"/>
                    <a:pt x="454" y="287"/>
                    <a:pt x="454" y="283"/>
                  </a:cubicBezTo>
                  <a:cubicBezTo>
                    <a:pt x="454" y="282"/>
                    <a:pt x="452" y="282"/>
                    <a:pt x="452" y="283"/>
                  </a:cubicBezTo>
                  <a:cubicBezTo>
                    <a:pt x="452" y="286"/>
                    <a:pt x="453" y="288"/>
                    <a:pt x="454" y="291"/>
                  </a:cubicBezTo>
                  <a:cubicBezTo>
                    <a:pt x="451" y="292"/>
                    <a:pt x="449" y="293"/>
                    <a:pt x="446" y="293"/>
                  </a:cubicBezTo>
                  <a:cubicBezTo>
                    <a:pt x="446" y="293"/>
                    <a:pt x="447" y="293"/>
                    <a:pt x="447" y="293"/>
                  </a:cubicBezTo>
                  <a:cubicBezTo>
                    <a:pt x="448" y="286"/>
                    <a:pt x="450" y="280"/>
                    <a:pt x="451" y="274"/>
                  </a:cubicBezTo>
                  <a:cubicBezTo>
                    <a:pt x="454" y="276"/>
                    <a:pt x="458" y="276"/>
                    <a:pt x="461" y="276"/>
                  </a:cubicBezTo>
                  <a:cubicBezTo>
                    <a:pt x="461" y="276"/>
                    <a:pt x="462" y="276"/>
                    <a:pt x="462" y="276"/>
                  </a:cubicBezTo>
                  <a:cubicBezTo>
                    <a:pt x="461" y="278"/>
                    <a:pt x="461" y="280"/>
                    <a:pt x="460" y="282"/>
                  </a:cubicBezTo>
                  <a:cubicBezTo>
                    <a:pt x="460" y="284"/>
                    <a:pt x="459" y="288"/>
                    <a:pt x="457" y="290"/>
                  </a:cubicBezTo>
                  <a:cubicBezTo>
                    <a:pt x="457" y="290"/>
                    <a:pt x="456" y="290"/>
                    <a:pt x="455" y="290"/>
                  </a:cubicBezTo>
                  <a:moveTo>
                    <a:pt x="464" y="270"/>
                  </a:moveTo>
                  <a:cubicBezTo>
                    <a:pt x="463" y="271"/>
                    <a:pt x="463" y="273"/>
                    <a:pt x="462" y="275"/>
                  </a:cubicBezTo>
                  <a:cubicBezTo>
                    <a:pt x="462" y="274"/>
                    <a:pt x="462" y="274"/>
                    <a:pt x="461" y="274"/>
                  </a:cubicBezTo>
                  <a:cubicBezTo>
                    <a:pt x="458" y="273"/>
                    <a:pt x="455" y="271"/>
                    <a:pt x="452" y="270"/>
                  </a:cubicBezTo>
                  <a:cubicBezTo>
                    <a:pt x="453" y="266"/>
                    <a:pt x="454" y="262"/>
                    <a:pt x="454" y="259"/>
                  </a:cubicBezTo>
                  <a:cubicBezTo>
                    <a:pt x="456" y="259"/>
                    <a:pt x="457" y="260"/>
                    <a:pt x="458" y="261"/>
                  </a:cubicBezTo>
                  <a:cubicBezTo>
                    <a:pt x="460" y="263"/>
                    <a:pt x="462" y="264"/>
                    <a:pt x="465" y="266"/>
                  </a:cubicBezTo>
                  <a:cubicBezTo>
                    <a:pt x="465" y="267"/>
                    <a:pt x="464" y="268"/>
                    <a:pt x="464" y="270"/>
                  </a:cubicBezTo>
                  <a:moveTo>
                    <a:pt x="467" y="261"/>
                  </a:moveTo>
                  <a:cubicBezTo>
                    <a:pt x="463" y="259"/>
                    <a:pt x="459" y="256"/>
                    <a:pt x="455" y="253"/>
                  </a:cubicBezTo>
                  <a:cubicBezTo>
                    <a:pt x="457" y="242"/>
                    <a:pt x="459" y="231"/>
                    <a:pt x="462" y="220"/>
                  </a:cubicBezTo>
                  <a:cubicBezTo>
                    <a:pt x="465" y="223"/>
                    <a:pt x="467" y="226"/>
                    <a:pt x="470" y="229"/>
                  </a:cubicBezTo>
                  <a:cubicBezTo>
                    <a:pt x="472" y="231"/>
                    <a:pt x="473" y="233"/>
                    <a:pt x="475" y="235"/>
                  </a:cubicBezTo>
                  <a:cubicBezTo>
                    <a:pt x="472" y="244"/>
                    <a:pt x="469" y="252"/>
                    <a:pt x="467" y="261"/>
                  </a:cubicBezTo>
                  <a:moveTo>
                    <a:pt x="479" y="264"/>
                  </a:moveTo>
                  <a:cubicBezTo>
                    <a:pt x="479" y="265"/>
                    <a:pt x="478" y="266"/>
                    <a:pt x="478" y="267"/>
                  </a:cubicBezTo>
                  <a:cubicBezTo>
                    <a:pt x="478" y="267"/>
                    <a:pt x="478" y="267"/>
                    <a:pt x="478" y="267"/>
                  </a:cubicBezTo>
                  <a:cubicBezTo>
                    <a:pt x="478" y="267"/>
                    <a:pt x="478" y="267"/>
                    <a:pt x="478" y="267"/>
                  </a:cubicBezTo>
                  <a:cubicBezTo>
                    <a:pt x="478" y="266"/>
                    <a:pt x="477" y="266"/>
                    <a:pt x="476" y="267"/>
                  </a:cubicBezTo>
                  <a:cubicBezTo>
                    <a:pt x="474" y="266"/>
                    <a:pt x="472" y="264"/>
                    <a:pt x="470" y="263"/>
                  </a:cubicBezTo>
                  <a:cubicBezTo>
                    <a:pt x="472" y="256"/>
                    <a:pt x="474" y="250"/>
                    <a:pt x="476" y="243"/>
                  </a:cubicBezTo>
                  <a:cubicBezTo>
                    <a:pt x="476" y="242"/>
                    <a:pt x="477" y="240"/>
                    <a:pt x="477" y="239"/>
                  </a:cubicBezTo>
                  <a:cubicBezTo>
                    <a:pt x="479" y="242"/>
                    <a:pt x="481" y="245"/>
                    <a:pt x="483" y="248"/>
                  </a:cubicBezTo>
                  <a:cubicBezTo>
                    <a:pt x="482" y="253"/>
                    <a:pt x="480" y="259"/>
                    <a:pt x="479" y="264"/>
                  </a:cubicBezTo>
                  <a:moveTo>
                    <a:pt x="485" y="242"/>
                  </a:moveTo>
                  <a:cubicBezTo>
                    <a:pt x="483" y="239"/>
                    <a:pt x="481" y="236"/>
                    <a:pt x="479" y="233"/>
                  </a:cubicBezTo>
                  <a:cubicBezTo>
                    <a:pt x="482" y="223"/>
                    <a:pt x="485" y="212"/>
                    <a:pt x="488" y="201"/>
                  </a:cubicBezTo>
                  <a:cubicBezTo>
                    <a:pt x="489" y="197"/>
                    <a:pt x="490" y="194"/>
                    <a:pt x="490" y="190"/>
                  </a:cubicBezTo>
                  <a:cubicBezTo>
                    <a:pt x="492" y="192"/>
                    <a:pt x="494" y="194"/>
                    <a:pt x="495" y="197"/>
                  </a:cubicBezTo>
                  <a:cubicBezTo>
                    <a:pt x="494" y="201"/>
                    <a:pt x="493" y="206"/>
                    <a:pt x="492" y="211"/>
                  </a:cubicBezTo>
                  <a:cubicBezTo>
                    <a:pt x="490" y="221"/>
                    <a:pt x="487" y="231"/>
                    <a:pt x="485" y="242"/>
                  </a:cubicBezTo>
                  <a:moveTo>
                    <a:pt x="501" y="261"/>
                  </a:moveTo>
                  <a:cubicBezTo>
                    <a:pt x="497" y="256"/>
                    <a:pt x="493" y="251"/>
                    <a:pt x="488" y="246"/>
                  </a:cubicBezTo>
                  <a:cubicBezTo>
                    <a:pt x="491" y="235"/>
                    <a:pt x="494" y="223"/>
                    <a:pt x="496" y="212"/>
                  </a:cubicBezTo>
                  <a:cubicBezTo>
                    <a:pt x="497" y="208"/>
                    <a:pt x="498" y="205"/>
                    <a:pt x="499" y="201"/>
                  </a:cubicBezTo>
                  <a:cubicBezTo>
                    <a:pt x="499" y="201"/>
                    <a:pt x="499" y="202"/>
                    <a:pt x="499" y="202"/>
                  </a:cubicBezTo>
                  <a:cubicBezTo>
                    <a:pt x="501" y="204"/>
                    <a:pt x="503" y="207"/>
                    <a:pt x="507" y="211"/>
                  </a:cubicBezTo>
                  <a:cubicBezTo>
                    <a:pt x="504" y="227"/>
                    <a:pt x="501" y="244"/>
                    <a:pt x="501" y="261"/>
                  </a:cubicBezTo>
                  <a:moveTo>
                    <a:pt x="508" y="204"/>
                  </a:moveTo>
                  <a:cubicBezTo>
                    <a:pt x="505" y="201"/>
                    <a:pt x="502" y="198"/>
                    <a:pt x="500" y="195"/>
                  </a:cubicBezTo>
                  <a:cubicBezTo>
                    <a:pt x="501" y="189"/>
                    <a:pt x="502" y="183"/>
                    <a:pt x="503" y="177"/>
                  </a:cubicBezTo>
                  <a:cubicBezTo>
                    <a:pt x="505" y="172"/>
                    <a:pt x="506" y="166"/>
                    <a:pt x="506" y="160"/>
                  </a:cubicBezTo>
                  <a:cubicBezTo>
                    <a:pt x="510" y="159"/>
                    <a:pt x="513" y="157"/>
                    <a:pt x="516" y="156"/>
                  </a:cubicBezTo>
                  <a:cubicBezTo>
                    <a:pt x="514" y="165"/>
                    <a:pt x="513" y="175"/>
                    <a:pt x="511" y="184"/>
                  </a:cubicBezTo>
                  <a:cubicBezTo>
                    <a:pt x="510" y="191"/>
                    <a:pt x="509" y="197"/>
                    <a:pt x="508" y="20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13"/>
            <p:cNvSpPr/>
            <p:nvPr/>
          </p:nvSpPr>
          <p:spPr bwMode="auto">
            <a:xfrm>
              <a:off x="11964988" y="5118100"/>
              <a:ext cx="38100" cy="236538"/>
            </a:xfrm>
            <a:custGeom>
              <a:avLst/>
              <a:gdLst>
                <a:gd name="T0" fmla="*/ 3 w 10"/>
                <a:gd name="T1" fmla="*/ 0 h 63"/>
                <a:gd name="T2" fmla="*/ 2 w 10"/>
                <a:gd name="T3" fmla="*/ 1 h 63"/>
                <a:gd name="T4" fmla="*/ 2 w 10"/>
                <a:gd name="T5" fmla="*/ 3 h 63"/>
                <a:gd name="T6" fmla="*/ 5 w 10"/>
                <a:gd name="T7" fmla="*/ 33 h 63"/>
                <a:gd name="T8" fmla="*/ 6 w 10"/>
                <a:gd name="T9" fmla="*/ 62 h 63"/>
                <a:gd name="T10" fmla="*/ 6 w 10"/>
                <a:gd name="T11" fmla="*/ 62 h 63"/>
                <a:gd name="T12" fmla="*/ 5 w 10"/>
                <a:gd name="T13" fmla="*/ 1 h 63"/>
                <a:gd name="T14" fmla="*/ 3 w 10"/>
                <a:gd name="T15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63">
                  <a:moveTo>
                    <a:pt x="3" y="0"/>
                  </a:moveTo>
                  <a:cubicBezTo>
                    <a:pt x="3" y="1"/>
                    <a:pt x="2" y="1"/>
                    <a:pt x="2" y="1"/>
                  </a:cubicBezTo>
                  <a:cubicBezTo>
                    <a:pt x="0" y="1"/>
                    <a:pt x="1" y="4"/>
                    <a:pt x="2" y="3"/>
                  </a:cubicBezTo>
                  <a:cubicBezTo>
                    <a:pt x="5" y="3"/>
                    <a:pt x="5" y="30"/>
                    <a:pt x="5" y="33"/>
                  </a:cubicBezTo>
                  <a:cubicBezTo>
                    <a:pt x="5" y="42"/>
                    <a:pt x="5" y="52"/>
                    <a:pt x="6" y="62"/>
                  </a:cubicBezTo>
                  <a:cubicBezTo>
                    <a:pt x="6" y="63"/>
                    <a:pt x="6" y="63"/>
                    <a:pt x="6" y="62"/>
                  </a:cubicBezTo>
                  <a:cubicBezTo>
                    <a:pt x="7" y="42"/>
                    <a:pt x="10" y="20"/>
                    <a:pt x="5" y="1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14"/>
            <p:cNvSpPr/>
            <p:nvPr/>
          </p:nvSpPr>
          <p:spPr bwMode="auto">
            <a:xfrm>
              <a:off x="12017375" y="5054600"/>
              <a:ext cx="57150" cy="261938"/>
            </a:xfrm>
            <a:custGeom>
              <a:avLst/>
              <a:gdLst>
                <a:gd name="T0" fmla="*/ 1 w 15"/>
                <a:gd name="T1" fmla="*/ 4 h 70"/>
                <a:gd name="T2" fmla="*/ 13 w 15"/>
                <a:gd name="T3" fmla="*/ 69 h 70"/>
                <a:gd name="T4" fmla="*/ 15 w 15"/>
                <a:gd name="T5" fmla="*/ 69 h 70"/>
                <a:gd name="T6" fmla="*/ 12 w 15"/>
                <a:gd name="T7" fmla="*/ 35 h 70"/>
                <a:gd name="T8" fmla="*/ 3 w 15"/>
                <a:gd name="T9" fmla="*/ 2 h 70"/>
                <a:gd name="T10" fmla="*/ 1 w 15"/>
                <a:gd name="T11" fmla="*/ 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70">
                  <a:moveTo>
                    <a:pt x="1" y="4"/>
                  </a:moveTo>
                  <a:cubicBezTo>
                    <a:pt x="10" y="24"/>
                    <a:pt x="10" y="48"/>
                    <a:pt x="13" y="69"/>
                  </a:cubicBezTo>
                  <a:cubicBezTo>
                    <a:pt x="13" y="70"/>
                    <a:pt x="15" y="70"/>
                    <a:pt x="15" y="69"/>
                  </a:cubicBezTo>
                  <a:cubicBezTo>
                    <a:pt x="15" y="58"/>
                    <a:pt x="14" y="46"/>
                    <a:pt x="12" y="35"/>
                  </a:cubicBezTo>
                  <a:cubicBezTo>
                    <a:pt x="10" y="24"/>
                    <a:pt x="8" y="13"/>
                    <a:pt x="3" y="2"/>
                  </a:cubicBezTo>
                  <a:cubicBezTo>
                    <a:pt x="3" y="0"/>
                    <a:pt x="0" y="2"/>
                    <a:pt x="1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15"/>
            <p:cNvSpPr/>
            <p:nvPr/>
          </p:nvSpPr>
          <p:spPr bwMode="auto">
            <a:xfrm>
              <a:off x="11034713" y="5376862"/>
              <a:ext cx="336550" cy="334963"/>
            </a:xfrm>
            <a:custGeom>
              <a:avLst/>
              <a:gdLst>
                <a:gd name="T0" fmla="*/ 89 w 90"/>
                <a:gd name="T1" fmla="*/ 22 h 89"/>
                <a:gd name="T2" fmla="*/ 87 w 90"/>
                <a:gd name="T3" fmla="*/ 20 h 89"/>
                <a:gd name="T4" fmla="*/ 46 w 90"/>
                <a:gd name="T5" fmla="*/ 58 h 89"/>
                <a:gd name="T6" fmla="*/ 23 w 90"/>
                <a:gd name="T7" fmla="*/ 74 h 89"/>
                <a:gd name="T8" fmla="*/ 8 w 90"/>
                <a:gd name="T9" fmla="*/ 77 h 89"/>
                <a:gd name="T10" fmla="*/ 41 w 90"/>
                <a:gd name="T11" fmla="*/ 35 h 89"/>
                <a:gd name="T12" fmla="*/ 60 w 90"/>
                <a:gd name="T13" fmla="*/ 18 h 89"/>
                <a:gd name="T14" fmla="*/ 76 w 90"/>
                <a:gd name="T15" fmla="*/ 1 h 89"/>
                <a:gd name="T16" fmla="*/ 76 w 90"/>
                <a:gd name="T17" fmla="*/ 1 h 89"/>
                <a:gd name="T18" fmla="*/ 33 w 90"/>
                <a:gd name="T19" fmla="*/ 42 h 89"/>
                <a:gd name="T20" fmla="*/ 1 w 90"/>
                <a:gd name="T21" fmla="*/ 84 h 89"/>
                <a:gd name="T22" fmla="*/ 2 w 90"/>
                <a:gd name="T23" fmla="*/ 86 h 89"/>
                <a:gd name="T24" fmla="*/ 19 w 90"/>
                <a:gd name="T25" fmla="*/ 82 h 89"/>
                <a:gd name="T26" fmla="*/ 48 w 90"/>
                <a:gd name="T27" fmla="*/ 62 h 89"/>
                <a:gd name="T28" fmla="*/ 89 w 90"/>
                <a:gd name="T29" fmla="*/ 2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0" h="89">
                  <a:moveTo>
                    <a:pt x="89" y="22"/>
                  </a:moveTo>
                  <a:cubicBezTo>
                    <a:pt x="90" y="20"/>
                    <a:pt x="88" y="19"/>
                    <a:pt x="87" y="20"/>
                  </a:cubicBezTo>
                  <a:cubicBezTo>
                    <a:pt x="75" y="36"/>
                    <a:pt x="62" y="48"/>
                    <a:pt x="46" y="58"/>
                  </a:cubicBezTo>
                  <a:cubicBezTo>
                    <a:pt x="38" y="63"/>
                    <a:pt x="31" y="69"/>
                    <a:pt x="23" y="74"/>
                  </a:cubicBezTo>
                  <a:cubicBezTo>
                    <a:pt x="19" y="77"/>
                    <a:pt x="0" y="89"/>
                    <a:pt x="8" y="77"/>
                  </a:cubicBezTo>
                  <a:cubicBezTo>
                    <a:pt x="16" y="62"/>
                    <a:pt x="30" y="48"/>
                    <a:pt x="41" y="35"/>
                  </a:cubicBezTo>
                  <a:cubicBezTo>
                    <a:pt x="47" y="28"/>
                    <a:pt x="53" y="23"/>
                    <a:pt x="60" y="18"/>
                  </a:cubicBezTo>
                  <a:cubicBezTo>
                    <a:pt x="65" y="12"/>
                    <a:pt x="71" y="7"/>
                    <a:pt x="76" y="1"/>
                  </a:cubicBezTo>
                  <a:cubicBezTo>
                    <a:pt x="77" y="1"/>
                    <a:pt x="76" y="0"/>
                    <a:pt x="76" y="1"/>
                  </a:cubicBezTo>
                  <a:cubicBezTo>
                    <a:pt x="61" y="14"/>
                    <a:pt x="45" y="26"/>
                    <a:pt x="33" y="42"/>
                  </a:cubicBezTo>
                  <a:cubicBezTo>
                    <a:pt x="22" y="55"/>
                    <a:pt x="7" y="68"/>
                    <a:pt x="1" y="84"/>
                  </a:cubicBezTo>
                  <a:cubicBezTo>
                    <a:pt x="0" y="85"/>
                    <a:pt x="1" y="86"/>
                    <a:pt x="2" y="86"/>
                  </a:cubicBezTo>
                  <a:cubicBezTo>
                    <a:pt x="8" y="88"/>
                    <a:pt x="14" y="85"/>
                    <a:pt x="19" y="82"/>
                  </a:cubicBezTo>
                  <a:cubicBezTo>
                    <a:pt x="29" y="76"/>
                    <a:pt x="38" y="68"/>
                    <a:pt x="48" y="62"/>
                  </a:cubicBezTo>
                  <a:cubicBezTo>
                    <a:pt x="64" y="52"/>
                    <a:pt x="81" y="39"/>
                    <a:pt x="89" y="2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16"/>
            <p:cNvSpPr/>
            <p:nvPr/>
          </p:nvSpPr>
          <p:spPr bwMode="auto">
            <a:xfrm>
              <a:off x="10939463" y="3987800"/>
              <a:ext cx="585788" cy="285750"/>
            </a:xfrm>
            <a:custGeom>
              <a:avLst/>
              <a:gdLst>
                <a:gd name="T0" fmla="*/ 13 w 156"/>
                <a:gd name="T1" fmla="*/ 57 h 76"/>
                <a:gd name="T2" fmla="*/ 21 w 156"/>
                <a:gd name="T3" fmla="*/ 51 h 76"/>
                <a:gd name="T4" fmla="*/ 35 w 156"/>
                <a:gd name="T5" fmla="*/ 42 h 76"/>
                <a:gd name="T6" fmla="*/ 67 w 156"/>
                <a:gd name="T7" fmla="*/ 25 h 76"/>
                <a:gd name="T8" fmla="*/ 104 w 156"/>
                <a:gd name="T9" fmla="*/ 11 h 76"/>
                <a:gd name="T10" fmla="*/ 143 w 156"/>
                <a:gd name="T11" fmla="*/ 1 h 76"/>
                <a:gd name="T12" fmla="*/ 143 w 156"/>
                <a:gd name="T13" fmla="*/ 1 h 76"/>
                <a:gd name="T14" fmla="*/ 100 w 156"/>
                <a:gd name="T15" fmla="*/ 10 h 76"/>
                <a:gd name="T16" fmla="*/ 59 w 156"/>
                <a:gd name="T17" fmla="*/ 25 h 76"/>
                <a:gd name="T18" fmla="*/ 19 w 156"/>
                <a:gd name="T19" fmla="*/ 47 h 76"/>
                <a:gd name="T20" fmla="*/ 3 w 156"/>
                <a:gd name="T21" fmla="*/ 68 h 76"/>
                <a:gd name="T22" fmla="*/ 20 w 156"/>
                <a:gd name="T23" fmla="*/ 69 h 76"/>
                <a:gd name="T24" fmla="*/ 67 w 156"/>
                <a:gd name="T25" fmla="*/ 48 h 76"/>
                <a:gd name="T26" fmla="*/ 155 w 156"/>
                <a:gd name="T27" fmla="*/ 4 h 76"/>
                <a:gd name="T28" fmla="*/ 155 w 156"/>
                <a:gd name="T29" fmla="*/ 2 h 76"/>
                <a:gd name="T30" fmla="*/ 86 w 156"/>
                <a:gd name="T31" fmla="*/ 37 h 76"/>
                <a:gd name="T32" fmla="*/ 52 w 156"/>
                <a:gd name="T33" fmla="*/ 52 h 76"/>
                <a:gd name="T34" fmla="*/ 32 w 156"/>
                <a:gd name="T35" fmla="*/ 60 h 76"/>
                <a:gd name="T36" fmla="*/ 16 w 156"/>
                <a:gd name="T37" fmla="*/ 67 h 76"/>
                <a:gd name="T38" fmla="*/ 13 w 156"/>
                <a:gd name="T39" fmla="*/ 64 h 76"/>
                <a:gd name="T40" fmla="*/ 13 w 156"/>
                <a:gd name="T41" fmla="*/ 5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6" h="76">
                  <a:moveTo>
                    <a:pt x="13" y="57"/>
                  </a:moveTo>
                  <a:cubicBezTo>
                    <a:pt x="14" y="54"/>
                    <a:pt x="19" y="52"/>
                    <a:pt x="21" y="51"/>
                  </a:cubicBezTo>
                  <a:cubicBezTo>
                    <a:pt x="26" y="47"/>
                    <a:pt x="30" y="45"/>
                    <a:pt x="35" y="42"/>
                  </a:cubicBezTo>
                  <a:cubicBezTo>
                    <a:pt x="46" y="36"/>
                    <a:pt x="56" y="30"/>
                    <a:pt x="67" y="25"/>
                  </a:cubicBezTo>
                  <a:cubicBezTo>
                    <a:pt x="79" y="19"/>
                    <a:pt x="92" y="16"/>
                    <a:pt x="104" y="11"/>
                  </a:cubicBezTo>
                  <a:cubicBezTo>
                    <a:pt x="117" y="7"/>
                    <a:pt x="129" y="3"/>
                    <a:pt x="143" y="1"/>
                  </a:cubicBezTo>
                  <a:cubicBezTo>
                    <a:pt x="143" y="1"/>
                    <a:pt x="143" y="1"/>
                    <a:pt x="143" y="1"/>
                  </a:cubicBezTo>
                  <a:cubicBezTo>
                    <a:pt x="128" y="0"/>
                    <a:pt x="114" y="5"/>
                    <a:pt x="100" y="10"/>
                  </a:cubicBezTo>
                  <a:cubicBezTo>
                    <a:pt x="86" y="15"/>
                    <a:pt x="72" y="19"/>
                    <a:pt x="59" y="25"/>
                  </a:cubicBezTo>
                  <a:cubicBezTo>
                    <a:pt x="46" y="32"/>
                    <a:pt x="32" y="39"/>
                    <a:pt x="19" y="47"/>
                  </a:cubicBezTo>
                  <a:cubicBezTo>
                    <a:pt x="14" y="51"/>
                    <a:pt x="0" y="60"/>
                    <a:pt x="3" y="68"/>
                  </a:cubicBezTo>
                  <a:cubicBezTo>
                    <a:pt x="6" y="76"/>
                    <a:pt x="15" y="72"/>
                    <a:pt x="20" y="69"/>
                  </a:cubicBezTo>
                  <a:cubicBezTo>
                    <a:pt x="36" y="62"/>
                    <a:pt x="52" y="56"/>
                    <a:pt x="67" y="48"/>
                  </a:cubicBezTo>
                  <a:cubicBezTo>
                    <a:pt x="97" y="34"/>
                    <a:pt x="127" y="20"/>
                    <a:pt x="155" y="4"/>
                  </a:cubicBezTo>
                  <a:cubicBezTo>
                    <a:pt x="156" y="3"/>
                    <a:pt x="156" y="2"/>
                    <a:pt x="155" y="2"/>
                  </a:cubicBezTo>
                  <a:cubicBezTo>
                    <a:pt x="131" y="13"/>
                    <a:pt x="109" y="27"/>
                    <a:pt x="86" y="37"/>
                  </a:cubicBezTo>
                  <a:cubicBezTo>
                    <a:pt x="74" y="42"/>
                    <a:pt x="63" y="47"/>
                    <a:pt x="52" y="52"/>
                  </a:cubicBezTo>
                  <a:cubicBezTo>
                    <a:pt x="46" y="55"/>
                    <a:pt x="39" y="58"/>
                    <a:pt x="32" y="60"/>
                  </a:cubicBezTo>
                  <a:cubicBezTo>
                    <a:pt x="29" y="62"/>
                    <a:pt x="20" y="67"/>
                    <a:pt x="16" y="67"/>
                  </a:cubicBezTo>
                  <a:cubicBezTo>
                    <a:pt x="14" y="69"/>
                    <a:pt x="13" y="67"/>
                    <a:pt x="13" y="64"/>
                  </a:cubicBezTo>
                  <a:cubicBezTo>
                    <a:pt x="10" y="61"/>
                    <a:pt x="10" y="59"/>
                    <a:pt x="13" y="5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17"/>
            <p:cNvSpPr/>
            <p:nvPr/>
          </p:nvSpPr>
          <p:spPr bwMode="auto">
            <a:xfrm>
              <a:off x="11615738" y="3924300"/>
              <a:ext cx="68263" cy="19050"/>
            </a:xfrm>
            <a:custGeom>
              <a:avLst/>
              <a:gdLst>
                <a:gd name="T0" fmla="*/ 1 w 18"/>
                <a:gd name="T1" fmla="*/ 3 h 5"/>
                <a:gd name="T2" fmla="*/ 1 w 18"/>
                <a:gd name="T3" fmla="*/ 5 h 5"/>
                <a:gd name="T4" fmla="*/ 15 w 18"/>
                <a:gd name="T5" fmla="*/ 4 h 5"/>
                <a:gd name="T6" fmla="*/ 15 w 18"/>
                <a:gd name="T7" fmla="*/ 0 h 5"/>
                <a:gd name="T8" fmla="*/ 1 w 18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5">
                  <a:moveTo>
                    <a:pt x="1" y="3"/>
                  </a:moveTo>
                  <a:cubicBezTo>
                    <a:pt x="0" y="4"/>
                    <a:pt x="0" y="5"/>
                    <a:pt x="1" y="5"/>
                  </a:cubicBezTo>
                  <a:cubicBezTo>
                    <a:pt x="6" y="4"/>
                    <a:pt x="10" y="4"/>
                    <a:pt x="15" y="4"/>
                  </a:cubicBezTo>
                  <a:cubicBezTo>
                    <a:pt x="18" y="4"/>
                    <a:pt x="18" y="0"/>
                    <a:pt x="15" y="0"/>
                  </a:cubicBezTo>
                  <a:cubicBezTo>
                    <a:pt x="10" y="0"/>
                    <a:pt x="5" y="1"/>
                    <a:pt x="1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18"/>
            <p:cNvSpPr>
              <a:spLocks noEditPoints="1"/>
            </p:cNvSpPr>
            <p:nvPr/>
          </p:nvSpPr>
          <p:spPr bwMode="auto">
            <a:xfrm>
              <a:off x="9398000" y="4881562"/>
              <a:ext cx="198438" cy="236538"/>
            </a:xfrm>
            <a:custGeom>
              <a:avLst/>
              <a:gdLst>
                <a:gd name="T0" fmla="*/ 45 w 53"/>
                <a:gd name="T1" fmla="*/ 11 h 63"/>
                <a:gd name="T2" fmla="*/ 44 w 53"/>
                <a:gd name="T3" fmla="*/ 10 h 63"/>
                <a:gd name="T4" fmla="*/ 53 w 53"/>
                <a:gd name="T5" fmla="*/ 2 h 63"/>
                <a:gd name="T6" fmla="*/ 51 w 53"/>
                <a:gd name="T7" fmla="*/ 0 h 63"/>
                <a:gd name="T8" fmla="*/ 18 w 53"/>
                <a:gd name="T9" fmla="*/ 35 h 63"/>
                <a:gd name="T10" fmla="*/ 4 w 53"/>
                <a:gd name="T11" fmla="*/ 52 h 63"/>
                <a:gd name="T12" fmla="*/ 0 w 53"/>
                <a:gd name="T13" fmla="*/ 61 h 63"/>
                <a:gd name="T14" fmla="*/ 2 w 53"/>
                <a:gd name="T15" fmla="*/ 63 h 63"/>
                <a:gd name="T16" fmla="*/ 26 w 53"/>
                <a:gd name="T17" fmla="*/ 45 h 63"/>
                <a:gd name="T18" fmla="*/ 45 w 53"/>
                <a:gd name="T19" fmla="*/ 11 h 63"/>
                <a:gd name="T20" fmla="*/ 17 w 53"/>
                <a:gd name="T21" fmla="*/ 49 h 63"/>
                <a:gd name="T22" fmla="*/ 8 w 53"/>
                <a:gd name="T23" fmla="*/ 54 h 63"/>
                <a:gd name="T24" fmla="*/ 15 w 53"/>
                <a:gd name="T25" fmla="*/ 43 h 63"/>
                <a:gd name="T26" fmla="*/ 28 w 53"/>
                <a:gd name="T27" fmla="*/ 27 h 63"/>
                <a:gd name="T28" fmla="*/ 42 w 53"/>
                <a:gd name="T29" fmla="*/ 11 h 63"/>
                <a:gd name="T30" fmla="*/ 25 w 53"/>
                <a:gd name="T31" fmla="*/ 39 h 63"/>
                <a:gd name="T32" fmla="*/ 17 w 53"/>
                <a:gd name="T33" fmla="*/ 49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3" h="63">
                  <a:moveTo>
                    <a:pt x="45" y="11"/>
                  </a:moveTo>
                  <a:cubicBezTo>
                    <a:pt x="46" y="10"/>
                    <a:pt x="45" y="10"/>
                    <a:pt x="44" y="10"/>
                  </a:cubicBezTo>
                  <a:cubicBezTo>
                    <a:pt x="47" y="7"/>
                    <a:pt x="50" y="4"/>
                    <a:pt x="53" y="2"/>
                  </a:cubicBezTo>
                  <a:cubicBezTo>
                    <a:pt x="53" y="1"/>
                    <a:pt x="52" y="0"/>
                    <a:pt x="51" y="0"/>
                  </a:cubicBezTo>
                  <a:cubicBezTo>
                    <a:pt x="38" y="11"/>
                    <a:pt x="29" y="22"/>
                    <a:pt x="18" y="35"/>
                  </a:cubicBezTo>
                  <a:cubicBezTo>
                    <a:pt x="14" y="41"/>
                    <a:pt x="9" y="46"/>
                    <a:pt x="4" y="52"/>
                  </a:cubicBezTo>
                  <a:cubicBezTo>
                    <a:pt x="2" y="55"/>
                    <a:pt x="0" y="57"/>
                    <a:pt x="0" y="61"/>
                  </a:cubicBezTo>
                  <a:cubicBezTo>
                    <a:pt x="0" y="62"/>
                    <a:pt x="1" y="63"/>
                    <a:pt x="2" y="63"/>
                  </a:cubicBezTo>
                  <a:cubicBezTo>
                    <a:pt x="13" y="62"/>
                    <a:pt x="20" y="53"/>
                    <a:pt x="26" y="45"/>
                  </a:cubicBezTo>
                  <a:cubicBezTo>
                    <a:pt x="34" y="35"/>
                    <a:pt x="44" y="25"/>
                    <a:pt x="45" y="11"/>
                  </a:cubicBezTo>
                  <a:moveTo>
                    <a:pt x="17" y="49"/>
                  </a:moveTo>
                  <a:cubicBezTo>
                    <a:pt x="15" y="52"/>
                    <a:pt x="5" y="61"/>
                    <a:pt x="8" y="54"/>
                  </a:cubicBezTo>
                  <a:cubicBezTo>
                    <a:pt x="8" y="51"/>
                    <a:pt x="13" y="46"/>
                    <a:pt x="15" y="43"/>
                  </a:cubicBezTo>
                  <a:cubicBezTo>
                    <a:pt x="20" y="38"/>
                    <a:pt x="24" y="33"/>
                    <a:pt x="28" y="27"/>
                  </a:cubicBezTo>
                  <a:cubicBezTo>
                    <a:pt x="33" y="21"/>
                    <a:pt x="37" y="16"/>
                    <a:pt x="42" y="11"/>
                  </a:cubicBezTo>
                  <a:cubicBezTo>
                    <a:pt x="39" y="22"/>
                    <a:pt x="32" y="30"/>
                    <a:pt x="25" y="39"/>
                  </a:cubicBezTo>
                  <a:cubicBezTo>
                    <a:pt x="22" y="42"/>
                    <a:pt x="20" y="46"/>
                    <a:pt x="17" y="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24" name="文本框 123"/>
          <p:cNvSpPr txBox="1"/>
          <p:nvPr/>
        </p:nvSpPr>
        <p:spPr>
          <a:xfrm>
            <a:off x="6625175" y="1607790"/>
            <a:ext cx="28140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[</a:t>
            </a:r>
            <a:r>
              <a:rPr lang="zh-CN" altLang="en-US" sz="5400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第一章</a:t>
            </a:r>
            <a:r>
              <a:rPr lang="en-US" altLang="zh-CN" sz="5400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]</a:t>
            </a:r>
            <a:endParaRPr lang="zh-CN" altLang="en-US" sz="5400" b="1">
              <a:solidFill>
                <a:srgbClr val="C0000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25" name="文本框 124"/>
          <p:cNvSpPr txBox="1"/>
          <p:nvPr/>
        </p:nvSpPr>
        <p:spPr>
          <a:xfrm>
            <a:off x="5846791" y="2487987"/>
            <a:ext cx="43708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smtClean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学术背景</a:t>
            </a:r>
            <a:r>
              <a:rPr lang="zh-CN" altLang="en-US" sz="54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简介</a:t>
            </a:r>
            <a:endParaRPr lang="zh-CN" altLang="en-US" sz="54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26" name="文本框 16"/>
          <p:cNvSpPr txBox="1">
            <a:spLocks noChangeArrowheads="1"/>
          </p:cNvSpPr>
          <p:nvPr/>
        </p:nvSpPr>
        <p:spPr bwMode="auto">
          <a:xfrm>
            <a:off x="5846791" y="3358306"/>
            <a:ext cx="4370832" cy="798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>
              <a:buNone/>
            </a:pPr>
            <a:r>
              <a:rPr lang="en-US" altLang="zh-CN" sz="17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</a:t>
            </a:r>
            <a:r>
              <a:rPr lang="en-US" altLang="zh-CN" sz="17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. A designer can use default text to simulate what text would look like. </a:t>
            </a:r>
            <a:endParaRPr lang="en-US" altLang="zh-CN" sz="17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21" name="Freeform 6"/>
          <p:cNvSpPr>
            <a:spLocks noEditPoints="1"/>
          </p:cNvSpPr>
          <p:nvPr/>
        </p:nvSpPr>
        <p:spPr bwMode="auto">
          <a:xfrm rot="20865873">
            <a:off x="4720498" y="5208252"/>
            <a:ext cx="613640" cy="665934"/>
          </a:xfrm>
          <a:custGeom>
            <a:avLst/>
            <a:gdLst>
              <a:gd name="T0" fmla="*/ 5 w 545"/>
              <a:gd name="T1" fmla="*/ 451 h 609"/>
              <a:gd name="T2" fmla="*/ 70 w 545"/>
              <a:gd name="T3" fmla="*/ 475 h 609"/>
              <a:gd name="T4" fmla="*/ 187 w 545"/>
              <a:gd name="T5" fmla="*/ 467 h 609"/>
              <a:gd name="T6" fmla="*/ 241 w 545"/>
              <a:gd name="T7" fmla="*/ 595 h 609"/>
              <a:gd name="T8" fmla="*/ 293 w 545"/>
              <a:gd name="T9" fmla="*/ 603 h 609"/>
              <a:gd name="T10" fmla="*/ 338 w 545"/>
              <a:gd name="T11" fmla="*/ 537 h 609"/>
              <a:gd name="T12" fmla="*/ 438 w 545"/>
              <a:gd name="T13" fmla="*/ 472 h 609"/>
              <a:gd name="T14" fmla="*/ 526 w 545"/>
              <a:gd name="T15" fmla="*/ 463 h 609"/>
              <a:gd name="T16" fmla="*/ 542 w 545"/>
              <a:gd name="T17" fmla="*/ 412 h 609"/>
              <a:gd name="T18" fmla="*/ 455 w 545"/>
              <a:gd name="T19" fmla="*/ 304 h 609"/>
              <a:gd name="T20" fmla="*/ 540 w 545"/>
              <a:gd name="T21" fmla="*/ 205 h 609"/>
              <a:gd name="T22" fmla="*/ 534 w 545"/>
              <a:gd name="T23" fmla="*/ 151 h 609"/>
              <a:gd name="T24" fmla="*/ 460 w 545"/>
              <a:gd name="T25" fmla="*/ 135 h 609"/>
              <a:gd name="T26" fmla="*/ 345 w 545"/>
              <a:gd name="T27" fmla="*/ 94 h 609"/>
              <a:gd name="T28" fmla="*/ 297 w 545"/>
              <a:gd name="T29" fmla="*/ 9 h 609"/>
              <a:gd name="T30" fmla="*/ 249 w 545"/>
              <a:gd name="T31" fmla="*/ 8 h 609"/>
              <a:gd name="T32" fmla="*/ 189 w 545"/>
              <a:gd name="T33" fmla="*/ 128 h 609"/>
              <a:gd name="T34" fmla="*/ 67 w 545"/>
              <a:gd name="T35" fmla="*/ 135 h 609"/>
              <a:gd name="T36" fmla="*/ 5 w 545"/>
              <a:gd name="T37" fmla="*/ 158 h 609"/>
              <a:gd name="T38" fmla="*/ 25 w 545"/>
              <a:gd name="T39" fmla="*/ 239 h 609"/>
              <a:gd name="T40" fmla="*/ 66 w 545"/>
              <a:gd name="T41" fmla="*/ 328 h 609"/>
              <a:gd name="T42" fmla="*/ 340 w 545"/>
              <a:gd name="T43" fmla="*/ 491 h 609"/>
              <a:gd name="T44" fmla="*/ 293 w 545"/>
              <a:gd name="T45" fmla="*/ 590 h 609"/>
              <a:gd name="T46" fmla="*/ 251 w 545"/>
              <a:gd name="T47" fmla="*/ 587 h 609"/>
              <a:gd name="T48" fmla="*/ 203 w 545"/>
              <a:gd name="T49" fmla="*/ 486 h 609"/>
              <a:gd name="T50" fmla="*/ 310 w 545"/>
              <a:gd name="T51" fmla="*/ 433 h 609"/>
              <a:gd name="T52" fmla="*/ 174 w 545"/>
              <a:gd name="T53" fmla="*/ 350 h 609"/>
              <a:gd name="T54" fmla="*/ 172 w 545"/>
              <a:gd name="T55" fmla="*/ 261 h 609"/>
              <a:gd name="T56" fmla="*/ 272 w 545"/>
              <a:gd name="T57" fmla="*/ 205 h 609"/>
              <a:gd name="T58" fmla="*/ 360 w 545"/>
              <a:gd name="T59" fmla="*/ 356 h 609"/>
              <a:gd name="T60" fmla="*/ 186 w 545"/>
              <a:gd name="T61" fmla="*/ 356 h 609"/>
              <a:gd name="T62" fmla="*/ 194 w 545"/>
              <a:gd name="T63" fmla="*/ 173 h 609"/>
              <a:gd name="T64" fmla="*/ 186 w 545"/>
              <a:gd name="T65" fmla="*/ 239 h 609"/>
              <a:gd name="T66" fmla="*/ 359 w 545"/>
              <a:gd name="T67" fmla="*/ 239 h 609"/>
              <a:gd name="T68" fmla="*/ 403 w 545"/>
              <a:gd name="T69" fmla="*/ 282 h 609"/>
              <a:gd name="T70" fmla="*/ 372 w 545"/>
              <a:gd name="T71" fmla="*/ 275 h 609"/>
              <a:gd name="T72" fmla="*/ 318 w 545"/>
              <a:gd name="T73" fmla="*/ 424 h 609"/>
              <a:gd name="T74" fmla="*/ 259 w 545"/>
              <a:gd name="T75" fmla="*/ 410 h 609"/>
              <a:gd name="T76" fmla="*/ 225 w 545"/>
              <a:gd name="T77" fmla="*/ 393 h 609"/>
              <a:gd name="T78" fmla="*/ 523 w 545"/>
              <a:gd name="T79" fmla="*/ 452 h 609"/>
              <a:gd name="T80" fmla="*/ 419 w 545"/>
              <a:gd name="T81" fmla="*/ 456 h 609"/>
              <a:gd name="T82" fmla="*/ 371 w 545"/>
              <a:gd name="T83" fmla="*/ 363 h 609"/>
              <a:gd name="T84" fmla="*/ 510 w 545"/>
              <a:gd name="T85" fmla="*/ 378 h 609"/>
              <a:gd name="T86" fmla="*/ 448 w 545"/>
              <a:gd name="T87" fmla="*/ 148 h 609"/>
              <a:gd name="T88" fmla="*/ 525 w 545"/>
              <a:gd name="T89" fmla="*/ 159 h 609"/>
              <a:gd name="T90" fmla="*/ 519 w 545"/>
              <a:gd name="T91" fmla="*/ 219 h 609"/>
              <a:gd name="T92" fmla="*/ 428 w 545"/>
              <a:gd name="T93" fmla="*/ 283 h 609"/>
              <a:gd name="T94" fmla="*/ 424 w 545"/>
              <a:gd name="T95" fmla="*/ 153 h 609"/>
              <a:gd name="T96" fmla="*/ 236 w 545"/>
              <a:gd name="T97" fmla="*/ 38 h 609"/>
              <a:gd name="T98" fmla="*/ 275 w 545"/>
              <a:gd name="T99" fmla="*/ 12 h 609"/>
              <a:gd name="T100" fmla="*/ 328 w 545"/>
              <a:gd name="T101" fmla="*/ 81 h 609"/>
              <a:gd name="T102" fmla="*/ 344 w 545"/>
              <a:gd name="T103" fmla="*/ 163 h 609"/>
              <a:gd name="T104" fmla="*/ 201 w 545"/>
              <a:gd name="T105" fmla="*/ 135 h 609"/>
              <a:gd name="T106" fmla="*/ 16 w 545"/>
              <a:gd name="T107" fmla="*/ 200 h 609"/>
              <a:gd name="T108" fmla="*/ 19 w 545"/>
              <a:gd name="T109" fmla="*/ 161 h 609"/>
              <a:gd name="T110" fmla="*/ 135 w 545"/>
              <a:gd name="T111" fmla="*/ 157 h 609"/>
              <a:gd name="T112" fmla="*/ 174 w 545"/>
              <a:gd name="T113" fmla="*/ 247 h 609"/>
              <a:gd name="T114" fmla="*/ 178 w 545"/>
              <a:gd name="T115" fmla="*/ 402 h 609"/>
              <a:gd name="T116" fmla="*/ 77 w 545"/>
              <a:gd name="T117" fmla="*/ 463 h 609"/>
              <a:gd name="T118" fmla="*/ 9 w 545"/>
              <a:gd name="T119" fmla="*/ 432 h 609"/>
              <a:gd name="T120" fmla="*/ 100 w 545"/>
              <a:gd name="T121" fmla="*/ 313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45" h="609">
                <a:moveTo>
                  <a:pt x="4" y="408"/>
                </a:moveTo>
                <a:lnTo>
                  <a:pt x="4" y="408"/>
                </a:lnTo>
                <a:lnTo>
                  <a:pt x="1" y="420"/>
                </a:lnTo>
                <a:lnTo>
                  <a:pt x="0" y="427"/>
                </a:lnTo>
                <a:lnTo>
                  <a:pt x="0" y="433"/>
                </a:lnTo>
                <a:lnTo>
                  <a:pt x="1" y="439"/>
                </a:lnTo>
                <a:lnTo>
                  <a:pt x="2" y="445"/>
                </a:lnTo>
                <a:lnTo>
                  <a:pt x="5" y="451"/>
                </a:lnTo>
                <a:lnTo>
                  <a:pt x="9" y="456"/>
                </a:lnTo>
                <a:lnTo>
                  <a:pt x="9" y="456"/>
                </a:lnTo>
                <a:lnTo>
                  <a:pt x="14" y="462"/>
                </a:lnTo>
                <a:lnTo>
                  <a:pt x="21" y="467"/>
                </a:lnTo>
                <a:lnTo>
                  <a:pt x="29" y="470"/>
                </a:lnTo>
                <a:lnTo>
                  <a:pt x="37" y="472"/>
                </a:lnTo>
                <a:lnTo>
                  <a:pt x="54" y="474"/>
                </a:lnTo>
                <a:lnTo>
                  <a:pt x="70" y="475"/>
                </a:lnTo>
                <a:lnTo>
                  <a:pt x="70" y="475"/>
                </a:lnTo>
                <a:lnTo>
                  <a:pt x="100" y="474"/>
                </a:lnTo>
                <a:lnTo>
                  <a:pt x="128" y="468"/>
                </a:lnTo>
                <a:lnTo>
                  <a:pt x="156" y="463"/>
                </a:lnTo>
                <a:lnTo>
                  <a:pt x="185" y="454"/>
                </a:lnTo>
                <a:lnTo>
                  <a:pt x="185" y="454"/>
                </a:lnTo>
                <a:lnTo>
                  <a:pt x="187" y="467"/>
                </a:lnTo>
                <a:lnTo>
                  <a:pt x="187" y="467"/>
                </a:lnTo>
                <a:lnTo>
                  <a:pt x="193" y="495"/>
                </a:lnTo>
                <a:lnTo>
                  <a:pt x="202" y="524"/>
                </a:lnTo>
                <a:lnTo>
                  <a:pt x="212" y="551"/>
                </a:lnTo>
                <a:lnTo>
                  <a:pt x="218" y="564"/>
                </a:lnTo>
                <a:lnTo>
                  <a:pt x="226" y="576"/>
                </a:lnTo>
                <a:lnTo>
                  <a:pt x="226" y="576"/>
                </a:lnTo>
                <a:lnTo>
                  <a:pt x="236" y="590"/>
                </a:lnTo>
                <a:lnTo>
                  <a:pt x="241" y="595"/>
                </a:lnTo>
                <a:lnTo>
                  <a:pt x="247" y="601"/>
                </a:lnTo>
                <a:lnTo>
                  <a:pt x="253" y="605"/>
                </a:lnTo>
                <a:lnTo>
                  <a:pt x="262" y="607"/>
                </a:lnTo>
                <a:lnTo>
                  <a:pt x="268" y="609"/>
                </a:lnTo>
                <a:lnTo>
                  <a:pt x="276" y="609"/>
                </a:lnTo>
                <a:lnTo>
                  <a:pt x="276" y="609"/>
                </a:lnTo>
                <a:lnTo>
                  <a:pt x="286" y="607"/>
                </a:lnTo>
                <a:lnTo>
                  <a:pt x="293" y="603"/>
                </a:lnTo>
                <a:lnTo>
                  <a:pt x="301" y="598"/>
                </a:lnTo>
                <a:lnTo>
                  <a:pt x="306" y="593"/>
                </a:lnTo>
                <a:lnTo>
                  <a:pt x="313" y="586"/>
                </a:lnTo>
                <a:lnTo>
                  <a:pt x="317" y="578"/>
                </a:lnTo>
                <a:lnTo>
                  <a:pt x="326" y="564"/>
                </a:lnTo>
                <a:lnTo>
                  <a:pt x="326" y="564"/>
                </a:lnTo>
                <a:lnTo>
                  <a:pt x="332" y="551"/>
                </a:lnTo>
                <a:lnTo>
                  <a:pt x="338" y="537"/>
                </a:lnTo>
                <a:lnTo>
                  <a:pt x="348" y="509"/>
                </a:lnTo>
                <a:lnTo>
                  <a:pt x="355" y="481"/>
                </a:lnTo>
                <a:lnTo>
                  <a:pt x="360" y="452"/>
                </a:lnTo>
                <a:lnTo>
                  <a:pt x="360" y="452"/>
                </a:lnTo>
                <a:lnTo>
                  <a:pt x="380" y="459"/>
                </a:lnTo>
                <a:lnTo>
                  <a:pt x="380" y="459"/>
                </a:lnTo>
                <a:lnTo>
                  <a:pt x="409" y="466"/>
                </a:lnTo>
                <a:lnTo>
                  <a:pt x="438" y="472"/>
                </a:lnTo>
                <a:lnTo>
                  <a:pt x="453" y="474"/>
                </a:lnTo>
                <a:lnTo>
                  <a:pt x="468" y="475"/>
                </a:lnTo>
                <a:lnTo>
                  <a:pt x="483" y="475"/>
                </a:lnTo>
                <a:lnTo>
                  <a:pt x="498" y="474"/>
                </a:lnTo>
                <a:lnTo>
                  <a:pt x="498" y="474"/>
                </a:lnTo>
                <a:lnTo>
                  <a:pt x="513" y="470"/>
                </a:lnTo>
                <a:lnTo>
                  <a:pt x="519" y="467"/>
                </a:lnTo>
                <a:lnTo>
                  <a:pt x="526" y="463"/>
                </a:lnTo>
                <a:lnTo>
                  <a:pt x="533" y="459"/>
                </a:lnTo>
                <a:lnTo>
                  <a:pt x="537" y="454"/>
                </a:lnTo>
                <a:lnTo>
                  <a:pt x="541" y="447"/>
                </a:lnTo>
                <a:lnTo>
                  <a:pt x="544" y="440"/>
                </a:lnTo>
                <a:lnTo>
                  <a:pt x="544" y="440"/>
                </a:lnTo>
                <a:lnTo>
                  <a:pt x="545" y="431"/>
                </a:lnTo>
                <a:lnTo>
                  <a:pt x="545" y="421"/>
                </a:lnTo>
                <a:lnTo>
                  <a:pt x="542" y="412"/>
                </a:lnTo>
                <a:lnTo>
                  <a:pt x="538" y="404"/>
                </a:lnTo>
                <a:lnTo>
                  <a:pt x="529" y="386"/>
                </a:lnTo>
                <a:lnTo>
                  <a:pt x="519" y="371"/>
                </a:lnTo>
                <a:lnTo>
                  <a:pt x="519" y="371"/>
                </a:lnTo>
                <a:lnTo>
                  <a:pt x="505" y="354"/>
                </a:lnTo>
                <a:lnTo>
                  <a:pt x="488" y="336"/>
                </a:lnTo>
                <a:lnTo>
                  <a:pt x="472" y="320"/>
                </a:lnTo>
                <a:lnTo>
                  <a:pt x="455" y="304"/>
                </a:lnTo>
                <a:lnTo>
                  <a:pt x="455" y="304"/>
                </a:lnTo>
                <a:lnTo>
                  <a:pt x="476" y="285"/>
                </a:lnTo>
                <a:lnTo>
                  <a:pt x="496" y="265"/>
                </a:lnTo>
                <a:lnTo>
                  <a:pt x="515" y="243"/>
                </a:lnTo>
                <a:lnTo>
                  <a:pt x="525" y="231"/>
                </a:lnTo>
                <a:lnTo>
                  <a:pt x="532" y="219"/>
                </a:lnTo>
                <a:lnTo>
                  <a:pt x="532" y="219"/>
                </a:lnTo>
                <a:lnTo>
                  <a:pt x="540" y="205"/>
                </a:lnTo>
                <a:lnTo>
                  <a:pt x="542" y="197"/>
                </a:lnTo>
                <a:lnTo>
                  <a:pt x="544" y="189"/>
                </a:lnTo>
                <a:lnTo>
                  <a:pt x="545" y="181"/>
                </a:lnTo>
                <a:lnTo>
                  <a:pt x="544" y="174"/>
                </a:lnTo>
                <a:lnTo>
                  <a:pt x="542" y="166"/>
                </a:lnTo>
                <a:lnTo>
                  <a:pt x="540" y="158"/>
                </a:lnTo>
                <a:lnTo>
                  <a:pt x="540" y="158"/>
                </a:lnTo>
                <a:lnTo>
                  <a:pt x="534" y="151"/>
                </a:lnTo>
                <a:lnTo>
                  <a:pt x="526" y="146"/>
                </a:lnTo>
                <a:lnTo>
                  <a:pt x="519" y="142"/>
                </a:lnTo>
                <a:lnTo>
                  <a:pt x="510" y="139"/>
                </a:lnTo>
                <a:lnTo>
                  <a:pt x="500" y="136"/>
                </a:lnTo>
                <a:lnTo>
                  <a:pt x="491" y="136"/>
                </a:lnTo>
                <a:lnTo>
                  <a:pt x="473" y="135"/>
                </a:lnTo>
                <a:lnTo>
                  <a:pt x="473" y="135"/>
                </a:lnTo>
                <a:lnTo>
                  <a:pt x="460" y="135"/>
                </a:lnTo>
                <a:lnTo>
                  <a:pt x="445" y="136"/>
                </a:lnTo>
                <a:lnTo>
                  <a:pt x="417" y="142"/>
                </a:lnTo>
                <a:lnTo>
                  <a:pt x="388" y="148"/>
                </a:lnTo>
                <a:lnTo>
                  <a:pt x="360" y="158"/>
                </a:lnTo>
                <a:lnTo>
                  <a:pt x="360" y="158"/>
                </a:lnTo>
                <a:lnTo>
                  <a:pt x="352" y="120"/>
                </a:lnTo>
                <a:lnTo>
                  <a:pt x="352" y="120"/>
                </a:lnTo>
                <a:lnTo>
                  <a:pt x="345" y="94"/>
                </a:lnTo>
                <a:lnTo>
                  <a:pt x="337" y="70"/>
                </a:lnTo>
                <a:lnTo>
                  <a:pt x="332" y="57"/>
                </a:lnTo>
                <a:lnTo>
                  <a:pt x="326" y="46"/>
                </a:lnTo>
                <a:lnTo>
                  <a:pt x="320" y="34"/>
                </a:lnTo>
                <a:lnTo>
                  <a:pt x="311" y="23"/>
                </a:lnTo>
                <a:lnTo>
                  <a:pt x="311" y="23"/>
                </a:lnTo>
                <a:lnTo>
                  <a:pt x="302" y="13"/>
                </a:lnTo>
                <a:lnTo>
                  <a:pt x="297" y="9"/>
                </a:lnTo>
                <a:lnTo>
                  <a:pt x="290" y="5"/>
                </a:lnTo>
                <a:lnTo>
                  <a:pt x="284" y="3"/>
                </a:lnTo>
                <a:lnTo>
                  <a:pt x="278" y="1"/>
                </a:lnTo>
                <a:lnTo>
                  <a:pt x="271" y="0"/>
                </a:lnTo>
                <a:lnTo>
                  <a:pt x="264" y="1"/>
                </a:lnTo>
                <a:lnTo>
                  <a:pt x="264" y="1"/>
                </a:lnTo>
                <a:lnTo>
                  <a:pt x="256" y="4"/>
                </a:lnTo>
                <a:lnTo>
                  <a:pt x="249" y="8"/>
                </a:lnTo>
                <a:lnTo>
                  <a:pt x="243" y="12"/>
                </a:lnTo>
                <a:lnTo>
                  <a:pt x="236" y="19"/>
                </a:lnTo>
                <a:lnTo>
                  <a:pt x="226" y="32"/>
                </a:lnTo>
                <a:lnTo>
                  <a:pt x="218" y="46"/>
                </a:lnTo>
                <a:lnTo>
                  <a:pt x="218" y="46"/>
                </a:lnTo>
                <a:lnTo>
                  <a:pt x="206" y="73"/>
                </a:lnTo>
                <a:lnTo>
                  <a:pt x="197" y="100"/>
                </a:lnTo>
                <a:lnTo>
                  <a:pt x="189" y="128"/>
                </a:lnTo>
                <a:lnTo>
                  <a:pt x="182" y="158"/>
                </a:lnTo>
                <a:lnTo>
                  <a:pt x="182" y="158"/>
                </a:lnTo>
                <a:lnTo>
                  <a:pt x="156" y="150"/>
                </a:lnTo>
                <a:lnTo>
                  <a:pt x="129" y="143"/>
                </a:lnTo>
                <a:lnTo>
                  <a:pt x="129" y="143"/>
                </a:lnTo>
                <a:lnTo>
                  <a:pt x="105" y="138"/>
                </a:lnTo>
                <a:lnTo>
                  <a:pt x="79" y="135"/>
                </a:lnTo>
                <a:lnTo>
                  <a:pt x="67" y="135"/>
                </a:lnTo>
                <a:lnTo>
                  <a:pt x="54" y="135"/>
                </a:lnTo>
                <a:lnTo>
                  <a:pt x="41" y="138"/>
                </a:lnTo>
                <a:lnTo>
                  <a:pt x="29" y="140"/>
                </a:lnTo>
                <a:lnTo>
                  <a:pt x="29" y="140"/>
                </a:lnTo>
                <a:lnTo>
                  <a:pt x="21" y="144"/>
                </a:lnTo>
                <a:lnTo>
                  <a:pt x="14" y="148"/>
                </a:lnTo>
                <a:lnTo>
                  <a:pt x="9" y="153"/>
                </a:lnTo>
                <a:lnTo>
                  <a:pt x="5" y="158"/>
                </a:lnTo>
                <a:lnTo>
                  <a:pt x="2" y="165"/>
                </a:lnTo>
                <a:lnTo>
                  <a:pt x="1" y="171"/>
                </a:lnTo>
                <a:lnTo>
                  <a:pt x="1" y="178"/>
                </a:lnTo>
                <a:lnTo>
                  <a:pt x="1" y="185"/>
                </a:lnTo>
                <a:lnTo>
                  <a:pt x="4" y="198"/>
                </a:lnTo>
                <a:lnTo>
                  <a:pt x="9" y="213"/>
                </a:lnTo>
                <a:lnTo>
                  <a:pt x="17" y="227"/>
                </a:lnTo>
                <a:lnTo>
                  <a:pt x="25" y="239"/>
                </a:lnTo>
                <a:lnTo>
                  <a:pt x="25" y="239"/>
                </a:lnTo>
                <a:lnTo>
                  <a:pt x="40" y="256"/>
                </a:lnTo>
                <a:lnTo>
                  <a:pt x="55" y="274"/>
                </a:lnTo>
                <a:lnTo>
                  <a:pt x="73" y="290"/>
                </a:lnTo>
                <a:lnTo>
                  <a:pt x="90" y="306"/>
                </a:lnTo>
                <a:lnTo>
                  <a:pt x="90" y="306"/>
                </a:lnTo>
                <a:lnTo>
                  <a:pt x="66" y="328"/>
                </a:lnTo>
                <a:lnTo>
                  <a:pt x="66" y="328"/>
                </a:lnTo>
                <a:lnTo>
                  <a:pt x="47" y="346"/>
                </a:lnTo>
                <a:lnTo>
                  <a:pt x="31" y="364"/>
                </a:lnTo>
                <a:lnTo>
                  <a:pt x="23" y="374"/>
                </a:lnTo>
                <a:lnTo>
                  <a:pt x="16" y="385"/>
                </a:lnTo>
                <a:lnTo>
                  <a:pt x="9" y="396"/>
                </a:lnTo>
                <a:lnTo>
                  <a:pt x="4" y="408"/>
                </a:lnTo>
                <a:lnTo>
                  <a:pt x="4" y="408"/>
                </a:lnTo>
                <a:close/>
                <a:moveTo>
                  <a:pt x="340" y="491"/>
                </a:moveTo>
                <a:lnTo>
                  <a:pt x="340" y="491"/>
                </a:lnTo>
                <a:lnTo>
                  <a:pt x="332" y="518"/>
                </a:lnTo>
                <a:lnTo>
                  <a:pt x="328" y="531"/>
                </a:lnTo>
                <a:lnTo>
                  <a:pt x="322" y="544"/>
                </a:lnTo>
                <a:lnTo>
                  <a:pt x="317" y="556"/>
                </a:lnTo>
                <a:lnTo>
                  <a:pt x="310" y="568"/>
                </a:lnTo>
                <a:lnTo>
                  <a:pt x="302" y="579"/>
                </a:lnTo>
                <a:lnTo>
                  <a:pt x="293" y="590"/>
                </a:lnTo>
                <a:lnTo>
                  <a:pt x="293" y="590"/>
                </a:lnTo>
                <a:lnTo>
                  <a:pt x="289" y="593"/>
                </a:lnTo>
                <a:lnTo>
                  <a:pt x="283" y="595"/>
                </a:lnTo>
                <a:lnTo>
                  <a:pt x="279" y="597"/>
                </a:lnTo>
                <a:lnTo>
                  <a:pt x="275" y="598"/>
                </a:lnTo>
                <a:lnTo>
                  <a:pt x="266" y="597"/>
                </a:lnTo>
                <a:lnTo>
                  <a:pt x="257" y="593"/>
                </a:lnTo>
                <a:lnTo>
                  <a:pt x="251" y="587"/>
                </a:lnTo>
                <a:lnTo>
                  <a:pt x="244" y="580"/>
                </a:lnTo>
                <a:lnTo>
                  <a:pt x="237" y="572"/>
                </a:lnTo>
                <a:lnTo>
                  <a:pt x="232" y="564"/>
                </a:lnTo>
                <a:lnTo>
                  <a:pt x="232" y="564"/>
                </a:lnTo>
                <a:lnTo>
                  <a:pt x="225" y="552"/>
                </a:lnTo>
                <a:lnTo>
                  <a:pt x="220" y="540"/>
                </a:lnTo>
                <a:lnTo>
                  <a:pt x="210" y="513"/>
                </a:lnTo>
                <a:lnTo>
                  <a:pt x="203" y="486"/>
                </a:lnTo>
                <a:lnTo>
                  <a:pt x="197" y="458"/>
                </a:lnTo>
                <a:lnTo>
                  <a:pt x="197" y="458"/>
                </a:lnTo>
                <a:lnTo>
                  <a:pt x="195" y="450"/>
                </a:lnTo>
                <a:lnTo>
                  <a:pt x="195" y="450"/>
                </a:lnTo>
                <a:lnTo>
                  <a:pt x="235" y="435"/>
                </a:lnTo>
                <a:lnTo>
                  <a:pt x="272" y="417"/>
                </a:lnTo>
                <a:lnTo>
                  <a:pt x="272" y="417"/>
                </a:lnTo>
                <a:lnTo>
                  <a:pt x="310" y="433"/>
                </a:lnTo>
                <a:lnTo>
                  <a:pt x="349" y="448"/>
                </a:lnTo>
                <a:lnTo>
                  <a:pt x="349" y="448"/>
                </a:lnTo>
                <a:lnTo>
                  <a:pt x="340" y="491"/>
                </a:lnTo>
                <a:lnTo>
                  <a:pt x="340" y="491"/>
                </a:lnTo>
                <a:close/>
                <a:moveTo>
                  <a:pt x="172" y="305"/>
                </a:moveTo>
                <a:lnTo>
                  <a:pt x="172" y="305"/>
                </a:lnTo>
                <a:lnTo>
                  <a:pt x="174" y="350"/>
                </a:lnTo>
                <a:lnTo>
                  <a:pt x="174" y="350"/>
                </a:lnTo>
                <a:lnTo>
                  <a:pt x="141" y="328"/>
                </a:lnTo>
                <a:lnTo>
                  <a:pt x="110" y="305"/>
                </a:lnTo>
                <a:lnTo>
                  <a:pt x="110" y="305"/>
                </a:lnTo>
                <a:lnTo>
                  <a:pt x="117" y="300"/>
                </a:lnTo>
                <a:lnTo>
                  <a:pt x="117" y="300"/>
                </a:lnTo>
                <a:lnTo>
                  <a:pt x="144" y="279"/>
                </a:lnTo>
                <a:lnTo>
                  <a:pt x="172" y="261"/>
                </a:lnTo>
                <a:lnTo>
                  <a:pt x="172" y="261"/>
                </a:lnTo>
                <a:lnTo>
                  <a:pt x="172" y="305"/>
                </a:lnTo>
                <a:lnTo>
                  <a:pt x="172" y="305"/>
                </a:lnTo>
                <a:close/>
                <a:moveTo>
                  <a:pt x="183" y="305"/>
                </a:moveTo>
                <a:lnTo>
                  <a:pt x="183" y="305"/>
                </a:lnTo>
                <a:lnTo>
                  <a:pt x="186" y="252"/>
                </a:lnTo>
                <a:lnTo>
                  <a:pt x="186" y="252"/>
                </a:lnTo>
                <a:lnTo>
                  <a:pt x="228" y="227"/>
                </a:lnTo>
                <a:lnTo>
                  <a:pt x="272" y="205"/>
                </a:lnTo>
                <a:lnTo>
                  <a:pt x="272" y="205"/>
                </a:lnTo>
                <a:lnTo>
                  <a:pt x="317" y="227"/>
                </a:lnTo>
                <a:lnTo>
                  <a:pt x="360" y="252"/>
                </a:lnTo>
                <a:lnTo>
                  <a:pt x="360" y="252"/>
                </a:lnTo>
                <a:lnTo>
                  <a:pt x="361" y="278"/>
                </a:lnTo>
                <a:lnTo>
                  <a:pt x="361" y="304"/>
                </a:lnTo>
                <a:lnTo>
                  <a:pt x="361" y="331"/>
                </a:lnTo>
                <a:lnTo>
                  <a:pt x="360" y="356"/>
                </a:lnTo>
                <a:lnTo>
                  <a:pt x="360" y="356"/>
                </a:lnTo>
                <a:lnTo>
                  <a:pt x="314" y="383"/>
                </a:lnTo>
                <a:lnTo>
                  <a:pt x="314" y="383"/>
                </a:lnTo>
                <a:lnTo>
                  <a:pt x="272" y="404"/>
                </a:lnTo>
                <a:lnTo>
                  <a:pt x="272" y="404"/>
                </a:lnTo>
                <a:lnTo>
                  <a:pt x="230" y="383"/>
                </a:lnTo>
                <a:lnTo>
                  <a:pt x="230" y="383"/>
                </a:lnTo>
                <a:lnTo>
                  <a:pt x="186" y="356"/>
                </a:lnTo>
                <a:lnTo>
                  <a:pt x="186" y="356"/>
                </a:lnTo>
                <a:lnTo>
                  <a:pt x="183" y="305"/>
                </a:lnTo>
                <a:lnTo>
                  <a:pt x="183" y="305"/>
                </a:lnTo>
                <a:close/>
                <a:moveTo>
                  <a:pt x="186" y="239"/>
                </a:moveTo>
                <a:lnTo>
                  <a:pt x="186" y="239"/>
                </a:lnTo>
                <a:lnTo>
                  <a:pt x="189" y="207"/>
                </a:lnTo>
                <a:lnTo>
                  <a:pt x="194" y="173"/>
                </a:lnTo>
                <a:lnTo>
                  <a:pt x="194" y="173"/>
                </a:lnTo>
                <a:lnTo>
                  <a:pt x="226" y="185"/>
                </a:lnTo>
                <a:lnTo>
                  <a:pt x="259" y="200"/>
                </a:lnTo>
                <a:lnTo>
                  <a:pt x="259" y="200"/>
                </a:lnTo>
                <a:lnTo>
                  <a:pt x="222" y="217"/>
                </a:lnTo>
                <a:lnTo>
                  <a:pt x="187" y="238"/>
                </a:lnTo>
                <a:lnTo>
                  <a:pt x="187" y="238"/>
                </a:lnTo>
                <a:lnTo>
                  <a:pt x="186" y="239"/>
                </a:lnTo>
                <a:lnTo>
                  <a:pt x="186" y="239"/>
                </a:lnTo>
                <a:close/>
                <a:moveTo>
                  <a:pt x="284" y="198"/>
                </a:moveTo>
                <a:lnTo>
                  <a:pt x="284" y="198"/>
                </a:lnTo>
                <a:lnTo>
                  <a:pt x="317" y="185"/>
                </a:lnTo>
                <a:lnTo>
                  <a:pt x="351" y="173"/>
                </a:lnTo>
                <a:lnTo>
                  <a:pt x="351" y="173"/>
                </a:lnTo>
                <a:lnTo>
                  <a:pt x="356" y="205"/>
                </a:lnTo>
                <a:lnTo>
                  <a:pt x="359" y="239"/>
                </a:lnTo>
                <a:lnTo>
                  <a:pt x="359" y="239"/>
                </a:lnTo>
                <a:lnTo>
                  <a:pt x="321" y="217"/>
                </a:lnTo>
                <a:lnTo>
                  <a:pt x="284" y="198"/>
                </a:lnTo>
                <a:lnTo>
                  <a:pt x="284" y="198"/>
                </a:lnTo>
                <a:close/>
                <a:moveTo>
                  <a:pt x="372" y="275"/>
                </a:moveTo>
                <a:lnTo>
                  <a:pt x="372" y="275"/>
                </a:lnTo>
                <a:lnTo>
                  <a:pt x="371" y="259"/>
                </a:lnTo>
                <a:lnTo>
                  <a:pt x="371" y="259"/>
                </a:lnTo>
                <a:lnTo>
                  <a:pt x="403" y="282"/>
                </a:lnTo>
                <a:lnTo>
                  <a:pt x="436" y="305"/>
                </a:lnTo>
                <a:lnTo>
                  <a:pt x="436" y="305"/>
                </a:lnTo>
                <a:lnTo>
                  <a:pt x="403" y="328"/>
                </a:lnTo>
                <a:lnTo>
                  <a:pt x="371" y="350"/>
                </a:lnTo>
                <a:lnTo>
                  <a:pt x="371" y="350"/>
                </a:lnTo>
                <a:lnTo>
                  <a:pt x="372" y="313"/>
                </a:lnTo>
                <a:lnTo>
                  <a:pt x="372" y="275"/>
                </a:lnTo>
                <a:lnTo>
                  <a:pt x="372" y="275"/>
                </a:lnTo>
                <a:close/>
                <a:moveTo>
                  <a:pt x="320" y="393"/>
                </a:moveTo>
                <a:lnTo>
                  <a:pt x="320" y="393"/>
                </a:lnTo>
                <a:lnTo>
                  <a:pt x="359" y="370"/>
                </a:lnTo>
                <a:lnTo>
                  <a:pt x="359" y="370"/>
                </a:lnTo>
                <a:lnTo>
                  <a:pt x="356" y="404"/>
                </a:lnTo>
                <a:lnTo>
                  <a:pt x="351" y="436"/>
                </a:lnTo>
                <a:lnTo>
                  <a:pt x="351" y="436"/>
                </a:lnTo>
                <a:lnTo>
                  <a:pt x="318" y="424"/>
                </a:lnTo>
                <a:lnTo>
                  <a:pt x="286" y="410"/>
                </a:lnTo>
                <a:lnTo>
                  <a:pt x="286" y="410"/>
                </a:lnTo>
                <a:lnTo>
                  <a:pt x="320" y="393"/>
                </a:lnTo>
                <a:lnTo>
                  <a:pt x="320" y="393"/>
                </a:lnTo>
                <a:close/>
                <a:moveTo>
                  <a:pt x="225" y="393"/>
                </a:moveTo>
                <a:lnTo>
                  <a:pt x="225" y="393"/>
                </a:lnTo>
                <a:lnTo>
                  <a:pt x="259" y="410"/>
                </a:lnTo>
                <a:lnTo>
                  <a:pt x="259" y="410"/>
                </a:lnTo>
                <a:lnTo>
                  <a:pt x="226" y="424"/>
                </a:lnTo>
                <a:lnTo>
                  <a:pt x="194" y="436"/>
                </a:lnTo>
                <a:lnTo>
                  <a:pt x="194" y="436"/>
                </a:lnTo>
                <a:lnTo>
                  <a:pt x="189" y="404"/>
                </a:lnTo>
                <a:lnTo>
                  <a:pt x="186" y="371"/>
                </a:lnTo>
                <a:lnTo>
                  <a:pt x="186" y="371"/>
                </a:lnTo>
                <a:lnTo>
                  <a:pt x="225" y="393"/>
                </a:lnTo>
                <a:lnTo>
                  <a:pt x="225" y="393"/>
                </a:lnTo>
                <a:close/>
                <a:moveTo>
                  <a:pt x="533" y="425"/>
                </a:moveTo>
                <a:lnTo>
                  <a:pt x="533" y="425"/>
                </a:lnTo>
                <a:lnTo>
                  <a:pt x="533" y="431"/>
                </a:lnTo>
                <a:lnTo>
                  <a:pt x="533" y="436"/>
                </a:lnTo>
                <a:lnTo>
                  <a:pt x="532" y="440"/>
                </a:lnTo>
                <a:lnTo>
                  <a:pt x="530" y="444"/>
                </a:lnTo>
                <a:lnTo>
                  <a:pt x="526" y="448"/>
                </a:lnTo>
                <a:lnTo>
                  <a:pt x="523" y="452"/>
                </a:lnTo>
                <a:lnTo>
                  <a:pt x="514" y="456"/>
                </a:lnTo>
                <a:lnTo>
                  <a:pt x="505" y="460"/>
                </a:lnTo>
                <a:lnTo>
                  <a:pt x="494" y="462"/>
                </a:lnTo>
                <a:lnTo>
                  <a:pt x="473" y="463"/>
                </a:lnTo>
                <a:lnTo>
                  <a:pt x="473" y="463"/>
                </a:lnTo>
                <a:lnTo>
                  <a:pt x="460" y="463"/>
                </a:lnTo>
                <a:lnTo>
                  <a:pt x="446" y="462"/>
                </a:lnTo>
                <a:lnTo>
                  <a:pt x="419" y="456"/>
                </a:lnTo>
                <a:lnTo>
                  <a:pt x="392" y="450"/>
                </a:lnTo>
                <a:lnTo>
                  <a:pt x="365" y="441"/>
                </a:lnTo>
                <a:lnTo>
                  <a:pt x="365" y="441"/>
                </a:lnTo>
                <a:lnTo>
                  <a:pt x="361" y="440"/>
                </a:lnTo>
                <a:lnTo>
                  <a:pt x="361" y="440"/>
                </a:lnTo>
                <a:lnTo>
                  <a:pt x="367" y="402"/>
                </a:lnTo>
                <a:lnTo>
                  <a:pt x="371" y="363"/>
                </a:lnTo>
                <a:lnTo>
                  <a:pt x="371" y="363"/>
                </a:lnTo>
                <a:lnTo>
                  <a:pt x="407" y="339"/>
                </a:lnTo>
                <a:lnTo>
                  <a:pt x="444" y="312"/>
                </a:lnTo>
                <a:lnTo>
                  <a:pt x="444" y="312"/>
                </a:lnTo>
                <a:lnTo>
                  <a:pt x="475" y="340"/>
                </a:lnTo>
                <a:lnTo>
                  <a:pt x="475" y="340"/>
                </a:lnTo>
                <a:lnTo>
                  <a:pt x="492" y="358"/>
                </a:lnTo>
                <a:lnTo>
                  <a:pt x="502" y="367"/>
                </a:lnTo>
                <a:lnTo>
                  <a:pt x="510" y="378"/>
                </a:lnTo>
                <a:lnTo>
                  <a:pt x="518" y="389"/>
                </a:lnTo>
                <a:lnTo>
                  <a:pt x="525" y="401"/>
                </a:lnTo>
                <a:lnTo>
                  <a:pt x="529" y="412"/>
                </a:lnTo>
                <a:lnTo>
                  <a:pt x="533" y="425"/>
                </a:lnTo>
                <a:lnTo>
                  <a:pt x="533" y="425"/>
                </a:lnTo>
                <a:close/>
                <a:moveTo>
                  <a:pt x="424" y="153"/>
                </a:moveTo>
                <a:lnTo>
                  <a:pt x="424" y="153"/>
                </a:lnTo>
                <a:lnTo>
                  <a:pt x="448" y="148"/>
                </a:lnTo>
                <a:lnTo>
                  <a:pt x="461" y="147"/>
                </a:lnTo>
                <a:lnTo>
                  <a:pt x="476" y="146"/>
                </a:lnTo>
                <a:lnTo>
                  <a:pt x="490" y="146"/>
                </a:lnTo>
                <a:lnTo>
                  <a:pt x="503" y="148"/>
                </a:lnTo>
                <a:lnTo>
                  <a:pt x="515" y="153"/>
                </a:lnTo>
                <a:lnTo>
                  <a:pt x="521" y="157"/>
                </a:lnTo>
                <a:lnTo>
                  <a:pt x="525" y="159"/>
                </a:lnTo>
                <a:lnTo>
                  <a:pt x="525" y="159"/>
                </a:lnTo>
                <a:lnTo>
                  <a:pt x="529" y="163"/>
                </a:lnTo>
                <a:lnTo>
                  <a:pt x="532" y="169"/>
                </a:lnTo>
                <a:lnTo>
                  <a:pt x="533" y="173"/>
                </a:lnTo>
                <a:lnTo>
                  <a:pt x="534" y="178"/>
                </a:lnTo>
                <a:lnTo>
                  <a:pt x="533" y="188"/>
                </a:lnTo>
                <a:lnTo>
                  <a:pt x="530" y="198"/>
                </a:lnTo>
                <a:lnTo>
                  <a:pt x="525" y="209"/>
                </a:lnTo>
                <a:lnTo>
                  <a:pt x="519" y="219"/>
                </a:lnTo>
                <a:lnTo>
                  <a:pt x="507" y="235"/>
                </a:lnTo>
                <a:lnTo>
                  <a:pt x="507" y="235"/>
                </a:lnTo>
                <a:lnTo>
                  <a:pt x="494" y="251"/>
                </a:lnTo>
                <a:lnTo>
                  <a:pt x="479" y="267"/>
                </a:lnTo>
                <a:lnTo>
                  <a:pt x="463" y="282"/>
                </a:lnTo>
                <a:lnTo>
                  <a:pt x="446" y="297"/>
                </a:lnTo>
                <a:lnTo>
                  <a:pt x="446" y="297"/>
                </a:lnTo>
                <a:lnTo>
                  <a:pt x="428" y="283"/>
                </a:lnTo>
                <a:lnTo>
                  <a:pt x="409" y="270"/>
                </a:lnTo>
                <a:lnTo>
                  <a:pt x="371" y="246"/>
                </a:lnTo>
                <a:lnTo>
                  <a:pt x="371" y="246"/>
                </a:lnTo>
                <a:lnTo>
                  <a:pt x="367" y="207"/>
                </a:lnTo>
                <a:lnTo>
                  <a:pt x="361" y="169"/>
                </a:lnTo>
                <a:lnTo>
                  <a:pt x="361" y="169"/>
                </a:lnTo>
                <a:lnTo>
                  <a:pt x="392" y="161"/>
                </a:lnTo>
                <a:lnTo>
                  <a:pt x="424" y="153"/>
                </a:lnTo>
                <a:lnTo>
                  <a:pt x="424" y="153"/>
                </a:lnTo>
                <a:close/>
                <a:moveTo>
                  <a:pt x="201" y="135"/>
                </a:moveTo>
                <a:lnTo>
                  <a:pt x="201" y="135"/>
                </a:lnTo>
                <a:lnTo>
                  <a:pt x="208" y="107"/>
                </a:lnTo>
                <a:lnTo>
                  <a:pt x="217" y="78"/>
                </a:lnTo>
                <a:lnTo>
                  <a:pt x="222" y="63"/>
                </a:lnTo>
                <a:lnTo>
                  <a:pt x="229" y="51"/>
                </a:lnTo>
                <a:lnTo>
                  <a:pt x="236" y="38"/>
                </a:lnTo>
                <a:lnTo>
                  <a:pt x="245" y="27"/>
                </a:lnTo>
                <a:lnTo>
                  <a:pt x="245" y="27"/>
                </a:lnTo>
                <a:lnTo>
                  <a:pt x="251" y="22"/>
                </a:lnTo>
                <a:lnTo>
                  <a:pt x="256" y="18"/>
                </a:lnTo>
                <a:lnTo>
                  <a:pt x="260" y="15"/>
                </a:lnTo>
                <a:lnTo>
                  <a:pt x="266" y="12"/>
                </a:lnTo>
                <a:lnTo>
                  <a:pt x="271" y="11"/>
                </a:lnTo>
                <a:lnTo>
                  <a:pt x="275" y="12"/>
                </a:lnTo>
                <a:lnTo>
                  <a:pt x="280" y="12"/>
                </a:lnTo>
                <a:lnTo>
                  <a:pt x="284" y="15"/>
                </a:lnTo>
                <a:lnTo>
                  <a:pt x="293" y="20"/>
                </a:lnTo>
                <a:lnTo>
                  <a:pt x="301" y="30"/>
                </a:lnTo>
                <a:lnTo>
                  <a:pt x="309" y="40"/>
                </a:lnTo>
                <a:lnTo>
                  <a:pt x="316" y="54"/>
                </a:lnTo>
                <a:lnTo>
                  <a:pt x="321" y="67"/>
                </a:lnTo>
                <a:lnTo>
                  <a:pt x="328" y="81"/>
                </a:lnTo>
                <a:lnTo>
                  <a:pt x="337" y="111"/>
                </a:lnTo>
                <a:lnTo>
                  <a:pt x="344" y="135"/>
                </a:lnTo>
                <a:lnTo>
                  <a:pt x="347" y="151"/>
                </a:lnTo>
                <a:lnTo>
                  <a:pt x="347" y="151"/>
                </a:lnTo>
                <a:lnTo>
                  <a:pt x="349" y="162"/>
                </a:lnTo>
                <a:lnTo>
                  <a:pt x="349" y="162"/>
                </a:lnTo>
                <a:lnTo>
                  <a:pt x="344" y="163"/>
                </a:lnTo>
                <a:lnTo>
                  <a:pt x="344" y="163"/>
                </a:lnTo>
                <a:lnTo>
                  <a:pt x="307" y="177"/>
                </a:lnTo>
                <a:lnTo>
                  <a:pt x="272" y="193"/>
                </a:lnTo>
                <a:lnTo>
                  <a:pt x="272" y="193"/>
                </a:lnTo>
                <a:lnTo>
                  <a:pt x="235" y="177"/>
                </a:lnTo>
                <a:lnTo>
                  <a:pt x="195" y="162"/>
                </a:lnTo>
                <a:lnTo>
                  <a:pt x="195" y="162"/>
                </a:lnTo>
                <a:lnTo>
                  <a:pt x="201" y="135"/>
                </a:lnTo>
                <a:lnTo>
                  <a:pt x="201" y="135"/>
                </a:lnTo>
                <a:close/>
                <a:moveTo>
                  <a:pt x="90" y="289"/>
                </a:moveTo>
                <a:lnTo>
                  <a:pt x="90" y="289"/>
                </a:lnTo>
                <a:lnTo>
                  <a:pt x="68" y="270"/>
                </a:lnTo>
                <a:lnTo>
                  <a:pt x="47" y="248"/>
                </a:lnTo>
                <a:lnTo>
                  <a:pt x="37" y="236"/>
                </a:lnTo>
                <a:lnTo>
                  <a:pt x="29" y="225"/>
                </a:lnTo>
                <a:lnTo>
                  <a:pt x="21" y="212"/>
                </a:lnTo>
                <a:lnTo>
                  <a:pt x="16" y="200"/>
                </a:lnTo>
                <a:lnTo>
                  <a:pt x="16" y="200"/>
                </a:lnTo>
                <a:lnTo>
                  <a:pt x="13" y="192"/>
                </a:lnTo>
                <a:lnTo>
                  <a:pt x="12" y="185"/>
                </a:lnTo>
                <a:lnTo>
                  <a:pt x="10" y="178"/>
                </a:lnTo>
                <a:lnTo>
                  <a:pt x="12" y="173"/>
                </a:lnTo>
                <a:lnTo>
                  <a:pt x="13" y="169"/>
                </a:lnTo>
                <a:lnTo>
                  <a:pt x="14" y="163"/>
                </a:lnTo>
                <a:lnTo>
                  <a:pt x="19" y="161"/>
                </a:lnTo>
                <a:lnTo>
                  <a:pt x="21" y="157"/>
                </a:lnTo>
                <a:lnTo>
                  <a:pt x="32" y="153"/>
                </a:lnTo>
                <a:lnTo>
                  <a:pt x="43" y="150"/>
                </a:lnTo>
                <a:lnTo>
                  <a:pt x="58" y="148"/>
                </a:lnTo>
                <a:lnTo>
                  <a:pt x="73" y="148"/>
                </a:lnTo>
                <a:lnTo>
                  <a:pt x="87" y="150"/>
                </a:lnTo>
                <a:lnTo>
                  <a:pt x="104" y="151"/>
                </a:lnTo>
                <a:lnTo>
                  <a:pt x="135" y="157"/>
                </a:lnTo>
                <a:lnTo>
                  <a:pt x="162" y="163"/>
                </a:lnTo>
                <a:lnTo>
                  <a:pt x="178" y="169"/>
                </a:lnTo>
                <a:lnTo>
                  <a:pt x="178" y="169"/>
                </a:lnTo>
                <a:lnTo>
                  <a:pt x="181" y="169"/>
                </a:lnTo>
                <a:lnTo>
                  <a:pt x="181" y="169"/>
                </a:lnTo>
                <a:lnTo>
                  <a:pt x="176" y="208"/>
                </a:lnTo>
                <a:lnTo>
                  <a:pt x="174" y="247"/>
                </a:lnTo>
                <a:lnTo>
                  <a:pt x="174" y="247"/>
                </a:lnTo>
                <a:lnTo>
                  <a:pt x="136" y="271"/>
                </a:lnTo>
                <a:lnTo>
                  <a:pt x="101" y="297"/>
                </a:lnTo>
                <a:lnTo>
                  <a:pt x="101" y="297"/>
                </a:lnTo>
                <a:lnTo>
                  <a:pt x="90" y="289"/>
                </a:lnTo>
                <a:lnTo>
                  <a:pt x="90" y="289"/>
                </a:lnTo>
                <a:close/>
                <a:moveTo>
                  <a:pt x="174" y="364"/>
                </a:moveTo>
                <a:lnTo>
                  <a:pt x="174" y="364"/>
                </a:lnTo>
                <a:lnTo>
                  <a:pt x="178" y="402"/>
                </a:lnTo>
                <a:lnTo>
                  <a:pt x="182" y="440"/>
                </a:lnTo>
                <a:lnTo>
                  <a:pt x="182" y="440"/>
                </a:lnTo>
                <a:lnTo>
                  <a:pt x="149" y="451"/>
                </a:lnTo>
                <a:lnTo>
                  <a:pt x="149" y="451"/>
                </a:lnTo>
                <a:lnTo>
                  <a:pt x="121" y="458"/>
                </a:lnTo>
                <a:lnTo>
                  <a:pt x="106" y="460"/>
                </a:lnTo>
                <a:lnTo>
                  <a:pt x="91" y="463"/>
                </a:lnTo>
                <a:lnTo>
                  <a:pt x="77" y="463"/>
                </a:lnTo>
                <a:lnTo>
                  <a:pt x="62" y="463"/>
                </a:lnTo>
                <a:lnTo>
                  <a:pt x="47" y="462"/>
                </a:lnTo>
                <a:lnTo>
                  <a:pt x="33" y="458"/>
                </a:lnTo>
                <a:lnTo>
                  <a:pt x="33" y="458"/>
                </a:lnTo>
                <a:lnTo>
                  <a:pt x="23" y="454"/>
                </a:lnTo>
                <a:lnTo>
                  <a:pt x="14" y="447"/>
                </a:lnTo>
                <a:lnTo>
                  <a:pt x="10" y="440"/>
                </a:lnTo>
                <a:lnTo>
                  <a:pt x="9" y="432"/>
                </a:lnTo>
                <a:lnTo>
                  <a:pt x="10" y="423"/>
                </a:lnTo>
                <a:lnTo>
                  <a:pt x="14" y="412"/>
                </a:lnTo>
                <a:lnTo>
                  <a:pt x="19" y="402"/>
                </a:lnTo>
                <a:lnTo>
                  <a:pt x="25" y="391"/>
                </a:lnTo>
                <a:lnTo>
                  <a:pt x="43" y="370"/>
                </a:lnTo>
                <a:lnTo>
                  <a:pt x="63" y="348"/>
                </a:lnTo>
                <a:lnTo>
                  <a:pt x="82" y="329"/>
                </a:lnTo>
                <a:lnTo>
                  <a:pt x="100" y="313"/>
                </a:lnTo>
                <a:lnTo>
                  <a:pt x="100" y="313"/>
                </a:lnTo>
                <a:lnTo>
                  <a:pt x="118" y="327"/>
                </a:lnTo>
                <a:lnTo>
                  <a:pt x="136" y="340"/>
                </a:lnTo>
                <a:lnTo>
                  <a:pt x="174" y="364"/>
                </a:lnTo>
                <a:lnTo>
                  <a:pt x="174" y="364"/>
                </a:ln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2" name="Freeform 25"/>
          <p:cNvSpPr>
            <a:spLocks noEditPoints="1"/>
          </p:cNvSpPr>
          <p:nvPr/>
        </p:nvSpPr>
        <p:spPr bwMode="auto">
          <a:xfrm>
            <a:off x="2571873" y="2728314"/>
            <a:ext cx="579740" cy="173922"/>
          </a:xfrm>
          <a:custGeom>
            <a:avLst/>
            <a:gdLst>
              <a:gd name="T0" fmla="*/ 44 w 240"/>
              <a:gd name="T1" fmla="*/ 69 h 72"/>
              <a:gd name="T2" fmla="*/ 234 w 240"/>
              <a:gd name="T3" fmla="*/ 72 h 72"/>
              <a:gd name="T4" fmla="*/ 237 w 240"/>
              <a:gd name="T5" fmla="*/ 66 h 72"/>
              <a:gd name="T6" fmla="*/ 237 w 240"/>
              <a:gd name="T7" fmla="*/ 7 h 72"/>
              <a:gd name="T8" fmla="*/ 122 w 240"/>
              <a:gd name="T9" fmla="*/ 4 h 72"/>
              <a:gd name="T10" fmla="*/ 8 w 240"/>
              <a:gd name="T11" fmla="*/ 0 h 72"/>
              <a:gd name="T12" fmla="*/ 0 w 240"/>
              <a:gd name="T13" fmla="*/ 64 h 72"/>
              <a:gd name="T14" fmla="*/ 12 w 240"/>
              <a:gd name="T15" fmla="*/ 48 h 72"/>
              <a:gd name="T16" fmla="*/ 41 w 240"/>
              <a:gd name="T17" fmla="*/ 17 h 72"/>
              <a:gd name="T18" fmla="*/ 14 w 240"/>
              <a:gd name="T19" fmla="*/ 27 h 72"/>
              <a:gd name="T20" fmla="*/ 13 w 240"/>
              <a:gd name="T21" fmla="*/ 30 h 72"/>
              <a:gd name="T22" fmla="*/ 14 w 240"/>
              <a:gd name="T23" fmla="*/ 12 h 72"/>
              <a:gd name="T24" fmla="*/ 12 w 240"/>
              <a:gd name="T25" fmla="*/ 57 h 72"/>
              <a:gd name="T26" fmla="*/ 37 w 240"/>
              <a:gd name="T27" fmla="*/ 38 h 72"/>
              <a:gd name="T28" fmla="*/ 27 w 240"/>
              <a:gd name="T29" fmla="*/ 56 h 72"/>
              <a:gd name="T30" fmla="*/ 74 w 240"/>
              <a:gd name="T31" fmla="*/ 23 h 72"/>
              <a:gd name="T32" fmla="*/ 41 w 240"/>
              <a:gd name="T33" fmla="*/ 56 h 72"/>
              <a:gd name="T34" fmla="*/ 12 w 240"/>
              <a:gd name="T35" fmla="*/ 57 h 72"/>
              <a:gd name="T36" fmla="*/ 114 w 240"/>
              <a:gd name="T37" fmla="*/ 19 h 72"/>
              <a:gd name="T38" fmla="*/ 79 w 240"/>
              <a:gd name="T39" fmla="*/ 56 h 72"/>
              <a:gd name="T40" fmla="*/ 105 w 240"/>
              <a:gd name="T41" fmla="*/ 45 h 72"/>
              <a:gd name="T42" fmla="*/ 60 w 240"/>
              <a:gd name="T43" fmla="*/ 49 h 72"/>
              <a:gd name="T44" fmla="*/ 60 w 240"/>
              <a:gd name="T45" fmla="*/ 57 h 72"/>
              <a:gd name="T46" fmla="*/ 139 w 240"/>
              <a:gd name="T47" fmla="*/ 15 h 72"/>
              <a:gd name="T48" fmla="*/ 101 w 240"/>
              <a:gd name="T49" fmla="*/ 39 h 72"/>
              <a:gd name="T50" fmla="*/ 172 w 240"/>
              <a:gd name="T51" fmla="*/ 52 h 72"/>
              <a:gd name="T52" fmla="*/ 197 w 240"/>
              <a:gd name="T53" fmla="*/ 39 h 72"/>
              <a:gd name="T54" fmla="*/ 178 w 240"/>
              <a:gd name="T55" fmla="*/ 60 h 72"/>
              <a:gd name="T56" fmla="*/ 224 w 240"/>
              <a:gd name="T57" fmla="*/ 33 h 72"/>
              <a:gd name="T58" fmla="*/ 201 w 240"/>
              <a:gd name="T59" fmla="*/ 60 h 72"/>
              <a:gd name="T60" fmla="*/ 218 w 240"/>
              <a:gd name="T61" fmla="*/ 58 h 72"/>
              <a:gd name="T62" fmla="*/ 221 w 240"/>
              <a:gd name="T63" fmla="*/ 48 h 72"/>
              <a:gd name="T64" fmla="*/ 207 w 240"/>
              <a:gd name="T65" fmla="*/ 52 h 72"/>
              <a:gd name="T66" fmla="*/ 135 w 240"/>
              <a:gd name="T67" fmla="*/ 58 h 72"/>
              <a:gd name="T68" fmla="*/ 195 w 240"/>
              <a:gd name="T69" fmla="*/ 21 h 72"/>
              <a:gd name="T70" fmla="*/ 156 w 240"/>
              <a:gd name="T71" fmla="*/ 57 h 72"/>
              <a:gd name="T72" fmla="*/ 201 w 240"/>
              <a:gd name="T73" fmla="*/ 42 h 72"/>
              <a:gd name="T74" fmla="*/ 220 w 240"/>
              <a:gd name="T75" fmla="*/ 19 h 72"/>
              <a:gd name="T76" fmla="*/ 162 w 240"/>
              <a:gd name="T77" fmla="*/ 53 h 72"/>
              <a:gd name="T78" fmla="*/ 203 w 240"/>
              <a:gd name="T79" fmla="*/ 18 h 72"/>
              <a:gd name="T80" fmla="*/ 139 w 240"/>
              <a:gd name="T81" fmla="*/ 54 h 72"/>
              <a:gd name="T82" fmla="*/ 182 w 240"/>
              <a:gd name="T83" fmla="*/ 17 h 72"/>
              <a:gd name="T84" fmla="*/ 147 w 240"/>
              <a:gd name="T85" fmla="*/ 50 h 72"/>
              <a:gd name="T86" fmla="*/ 167 w 240"/>
              <a:gd name="T87" fmla="*/ 23 h 72"/>
              <a:gd name="T88" fmla="*/ 162 w 240"/>
              <a:gd name="T89" fmla="*/ 18 h 72"/>
              <a:gd name="T90" fmla="*/ 140 w 240"/>
              <a:gd name="T91" fmla="*/ 15 h 72"/>
              <a:gd name="T92" fmla="*/ 103 w 240"/>
              <a:gd name="T93" fmla="*/ 50 h 72"/>
              <a:gd name="T94" fmla="*/ 108 w 240"/>
              <a:gd name="T95" fmla="*/ 58 h 72"/>
              <a:gd name="T96" fmla="*/ 144 w 240"/>
              <a:gd name="T97" fmla="*/ 31 h 72"/>
              <a:gd name="T98" fmla="*/ 117 w 240"/>
              <a:gd name="T99" fmla="*/ 57 h 72"/>
              <a:gd name="T100" fmla="*/ 172 w 240"/>
              <a:gd name="T101" fmla="*/ 25 h 72"/>
              <a:gd name="T102" fmla="*/ 132 w 240"/>
              <a:gd name="T103" fmla="*/ 58 h 72"/>
              <a:gd name="T104" fmla="*/ 128 w 240"/>
              <a:gd name="T105" fmla="*/ 49 h 72"/>
              <a:gd name="T106" fmla="*/ 95 w 240"/>
              <a:gd name="T107" fmla="*/ 30 h 72"/>
              <a:gd name="T108" fmla="*/ 103 w 240"/>
              <a:gd name="T109" fmla="*/ 18 h 72"/>
              <a:gd name="T110" fmla="*/ 48 w 240"/>
              <a:gd name="T111" fmla="*/ 52 h 72"/>
              <a:gd name="T112" fmla="*/ 82 w 240"/>
              <a:gd name="T113" fmla="*/ 15 h 72"/>
              <a:gd name="T114" fmla="*/ 35 w 240"/>
              <a:gd name="T115" fmla="*/ 46 h 72"/>
              <a:gd name="T116" fmla="*/ 60 w 240"/>
              <a:gd name="T117" fmla="*/ 17 h 72"/>
              <a:gd name="T118" fmla="*/ 27 w 240"/>
              <a:gd name="T119" fmla="*/ 39 h 72"/>
              <a:gd name="T120" fmla="*/ 70 w 240"/>
              <a:gd name="T121" fmla="*/ 48 h 72"/>
              <a:gd name="T122" fmla="*/ 41 w 240"/>
              <a:gd name="T123" fmla="*/ 14 h 72"/>
              <a:gd name="T124" fmla="*/ 31 w 240"/>
              <a:gd name="T125" fmla="*/ 14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40" h="72">
                <a:moveTo>
                  <a:pt x="5" y="69"/>
                </a:moveTo>
                <a:lnTo>
                  <a:pt x="5" y="69"/>
                </a:lnTo>
                <a:lnTo>
                  <a:pt x="8" y="69"/>
                </a:lnTo>
                <a:lnTo>
                  <a:pt x="8" y="69"/>
                </a:lnTo>
                <a:lnTo>
                  <a:pt x="16" y="68"/>
                </a:lnTo>
                <a:lnTo>
                  <a:pt x="25" y="68"/>
                </a:lnTo>
                <a:lnTo>
                  <a:pt x="44" y="69"/>
                </a:lnTo>
                <a:lnTo>
                  <a:pt x="44" y="69"/>
                </a:lnTo>
                <a:lnTo>
                  <a:pt x="112" y="71"/>
                </a:lnTo>
                <a:lnTo>
                  <a:pt x="112" y="71"/>
                </a:lnTo>
                <a:lnTo>
                  <a:pt x="171" y="72"/>
                </a:lnTo>
                <a:lnTo>
                  <a:pt x="232" y="72"/>
                </a:lnTo>
                <a:lnTo>
                  <a:pt x="232" y="72"/>
                </a:lnTo>
                <a:lnTo>
                  <a:pt x="234" y="72"/>
                </a:lnTo>
                <a:lnTo>
                  <a:pt x="236" y="69"/>
                </a:lnTo>
                <a:lnTo>
                  <a:pt x="236" y="69"/>
                </a:lnTo>
                <a:lnTo>
                  <a:pt x="237" y="69"/>
                </a:lnTo>
                <a:lnTo>
                  <a:pt x="237" y="69"/>
                </a:lnTo>
                <a:lnTo>
                  <a:pt x="237" y="69"/>
                </a:lnTo>
                <a:lnTo>
                  <a:pt x="237" y="69"/>
                </a:lnTo>
                <a:lnTo>
                  <a:pt x="237" y="66"/>
                </a:lnTo>
                <a:lnTo>
                  <a:pt x="237" y="66"/>
                </a:lnTo>
                <a:lnTo>
                  <a:pt x="240" y="39"/>
                </a:lnTo>
                <a:lnTo>
                  <a:pt x="240" y="26"/>
                </a:lnTo>
                <a:lnTo>
                  <a:pt x="240" y="11"/>
                </a:lnTo>
                <a:lnTo>
                  <a:pt x="240" y="11"/>
                </a:lnTo>
                <a:lnTo>
                  <a:pt x="240" y="10"/>
                </a:lnTo>
                <a:lnTo>
                  <a:pt x="237" y="7"/>
                </a:lnTo>
                <a:lnTo>
                  <a:pt x="237" y="7"/>
                </a:lnTo>
                <a:lnTo>
                  <a:pt x="234" y="6"/>
                </a:lnTo>
                <a:lnTo>
                  <a:pt x="234" y="6"/>
                </a:lnTo>
                <a:lnTo>
                  <a:pt x="206" y="4"/>
                </a:lnTo>
                <a:lnTo>
                  <a:pt x="179" y="4"/>
                </a:lnTo>
                <a:lnTo>
                  <a:pt x="122" y="4"/>
                </a:lnTo>
                <a:lnTo>
                  <a:pt x="122" y="4"/>
                </a:lnTo>
                <a:lnTo>
                  <a:pt x="49" y="2"/>
                </a:lnTo>
                <a:lnTo>
                  <a:pt x="49" y="2"/>
                </a:lnTo>
                <a:lnTo>
                  <a:pt x="31" y="2"/>
                </a:lnTo>
                <a:lnTo>
                  <a:pt x="21" y="2"/>
                </a:lnTo>
                <a:lnTo>
                  <a:pt x="12" y="0"/>
                </a:lnTo>
                <a:lnTo>
                  <a:pt x="12" y="0"/>
                </a:lnTo>
                <a:lnTo>
                  <a:pt x="8" y="0"/>
                </a:lnTo>
                <a:lnTo>
                  <a:pt x="5" y="2"/>
                </a:lnTo>
                <a:lnTo>
                  <a:pt x="5" y="2"/>
                </a:lnTo>
                <a:lnTo>
                  <a:pt x="4" y="6"/>
                </a:lnTo>
                <a:lnTo>
                  <a:pt x="4" y="6"/>
                </a:lnTo>
                <a:lnTo>
                  <a:pt x="1" y="34"/>
                </a:lnTo>
                <a:lnTo>
                  <a:pt x="0" y="64"/>
                </a:lnTo>
                <a:lnTo>
                  <a:pt x="0" y="64"/>
                </a:lnTo>
                <a:lnTo>
                  <a:pt x="1" y="68"/>
                </a:lnTo>
                <a:lnTo>
                  <a:pt x="5" y="69"/>
                </a:lnTo>
                <a:lnTo>
                  <a:pt x="5" y="69"/>
                </a:lnTo>
                <a:close/>
                <a:moveTo>
                  <a:pt x="29" y="34"/>
                </a:moveTo>
                <a:lnTo>
                  <a:pt x="29" y="34"/>
                </a:lnTo>
                <a:lnTo>
                  <a:pt x="21" y="41"/>
                </a:lnTo>
                <a:lnTo>
                  <a:pt x="12" y="48"/>
                </a:lnTo>
                <a:lnTo>
                  <a:pt x="12" y="48"/>
                </a:lnTo>
                <a:lnTo>
                  <a:pt x="13" y="38"/>
                </a:lnTo>
                <a:lnTo>
                  <a:pt x="13" y="38"/>
                </a:lnTo>
                <a:lnTo>
                  <a:pt x="27" y="29"/>
                </a:lnTo>
                <a:lnTo>
                  <a:pt x="40" y="18"/>
                </a:lnTo>
                <a:lnTo>
                  <a:pt x="40" y="18"/>
                </a:lnTo>
                <a:lnTo>
                  <a:pt x="41" y="17"/>
                </a:lnTo>
                <a:lnTo>
                  <a:pt x="41" y="18"/>
                </a:lnTo>
                <a:lnTo>
                  <a:pt x="37" y="22"/>
                </a:lnTo>
                <a:lnTo>
                  <a:pt x="29" y="34"/>
                </a:lnTo>
                <a:lnTo>
                  <a:pt x="29" y="34"/>
                </a:lnTo>
                <a:close/>
                <a:moveTo>
                  <a:pt x="14" y="27"/>
                </a:moveTo>
                <a:lnTo>
                  <a:pt x="14" y="27"/>
                </a:lnTo>
                <a:lnTo>
                  <a:pt x="14" y="27"/>
                </a:lnTo>
                <a:lnTo>
                  <a:pt x="14" y="27"/>
                </a:lnTo>
                <a:lnTo>
                  <a:pt x="20" y="22"/>
                </a:lnTo>
                <a:lnTo>
                  <a:pt x="27" y="17"/>
                </a:lnTo>
                <a:lnTo>
                  <a:pt x="27" y="17"/>
                </a:lnTo>
                <a:lnTo>
                  <a:pt x="17" y="26"/>
                </a:lnTo>
                <a:lnTo>
                  <a:pt x="17" y="26"/>
                </a:lnTo>
                <a:lnTo>
                  <a:pt x="13" y="30"/>
                </a:lnTo>
                <a:lnTo>
                  <a:pt x="13" y="30"/>
                </a:lnTo>
                <a:lnTo>
                  <a:pt x="14" y="27"/>
                </a:lnTo>
                <a:lnTo>
                  <a:pt x="14" y="27"/>
                </a:lnTo>
                <a:close/>
                <a:moveTo>
                  <a:pt x="14" y="25"/>
                </a:moveTo>
                <a:lnTo>
                  <a:pt x="14" y="25"/>
                </a:lnTo>
                <a:lnTo>
                  <a:pt x="14" y="12"/>
                </a:lnTo>
                <a:lnTo>
                  <a:pt x="14" y="12"/>
                </a:lnTo>
                <a:lnTo>
                  <a:pt x="27" y="14"/>
                </a:lnTo>
                <a:lnTo>
                  <a:pt x="27" y="14"/>
                </a:lnTo>
                <a:lnTo>
                  <a:pt x="20" y="18"/>
                </a:lnTo>
                <a:lnTo>
                  <a:pt x="14" y="25"/>
                </a:lnTo>
                <a:lnTo>
                  <a:pt x="14" y="25"/>
                </a:lnTo>
                <a:close/>
                <a:moveTo>
                  <a:pt x="12" y="57"/>
                </a:moveTo>
                <a:lnTo>
                  <a:pt x="12" y="57"/>
                </a:lnTo>
                <a:lnTo>
                  <a:pt x="12" y="52"/>
                </a:lnTo>
                <a:lnTo>
                  <a:pt x="12" y="52"/>
                </a:lnTo>
                <a:lnTo>
                  <a:pt x="12" y="52"/>
                </a:lnTo>
                <a:lnTo>
                  <a:pt x="12" y="52"/>
                </a:lnTo>
                <a:lnTo>
                  <a:pt x="20" y="49"/>
                </a:lnTo>
                <a:lnTo>
                  <a:pt x="27" y="46"/>
                </a:lnTo>
                <a:lnTo>
                  <a:pt x="37" y="38"/>
                </a:lnTo>
                <a:lnTo>
                  <a:pt x="37" y="38"/>
                </a:lnTo>
                <a:lnTo>
                  <a:pt x="24" y="53"/>
                </a:lnTo>
                <a:lnTo>
                  <a:pt x="24" y="53"/>
                </a:lnTo>
                <a:lnTo>
                  <a:pt x="24" y="54"/>
                </a:lnTo>
                <a:lnTo>
                  <a:pt x="25" y="54"/>
                </a:lnTo>
                <a:lnTo>
                  <a:pt x="27" y="56"/>
                </a:lnTo>
                <a:lnTo>
                  <a:pt x="27" y="56"/>
                </a:lnTo>
                <a:lnTo>
                  <a:pt x="39" y="48"/>
                </a:lnTo>
                <a:lnTo>
                  <a:pt x="49" y="39"/>
                </a:lnTo>
                <a:lnTo>
                  <a:pt x="62" y="30"/>
                </a:lnTo>
                <a:lnTo>
                  <a:pt x="72" y="23"/>
                </a:lnTo>
                <a:lnTo>
                  <a:pt x="72" y="23"/>
                </a:lnTo>
                <a:lnTo>
                  <a:pt x="78" y="19"/>
                </a:lnTo>
                <a:lnTo>
                  <a:pt x="74" y="23"/>
                </a:lnTo>
                <a:lnTo>
                  <a:pt x="74" y="23"/>
                </a:lnTo>
                <a:lnTo>
                  <a:pt x="60" y="34"/>
                </a:lnTo>
                <a:lnTo>
                  <a:pt x="60" y="34"/>
                </a:lnTo>
                <a:lnTo>
                  <a:pt x="51" y="44"/>
                </a:lnTo>
                <a:lnTo>
                  <a:pt x="41" y="56"/>
                </a:lnTo>
                <a:lnTo>
                  <a:pt x="41" y="56"/>
                </a:lnTo>
                <a:lnTo>
                  <a:pt x="41" y="56"/>
                </a:lnTo>
                <a:lnTo>
                  <a:pt x="43" y="57"/>
                </a:lnTo>
                <a:lnTo>
                  <a:pt x="43" y="57"/>
                </a:lnTo>
                <a:lnTo>
                  <a:pt x="40" y="57"/>
                </a:lnTo>
                <a:lnTo>
                  <a:pt x="40" y="57"/>
                </a:lnTo>
                <a:lnTo>
                  <a:pt x="27" y="57"/>
                </a:lnTo>
                <a:lnTo>
                  <a:pt x="12" y="57"/>
                </a:lnTo>
                <a:lnTo>
                  <a:pt x="12" y="57"/>
                </a:lnTo>
                <a:close/>
                <a:moveTo>
                  <a:pt x="60" y="57"/>
                </a:moveTo>
                <a:lnTo>
                  <a:pt x="60" y="57"/>
                </a:lnTo>
                <a:lnTo>
                  <a:pt x="72" y="50"/>
                </a:lnTo>
                <a:lnTo>
                  <a:pt x="85" y="42"/>
                </a:lnTo>
                <a:lnTo>
                  <a:pt x="108" y="25"/>
                </a:lnTo>
                <a:lnTo>
                  <a:pt x="108" y="25"/>
                </a:lnTo>
                <a:lnTo>
                  <a:pt x="114" y="19"/>
                </a:lnTo>
                <a:lnTo>
                  <a:pt x="116" y="19"/>
                </a:lnTo>
                <a:lnTo>
                  <a:pt x="108" y="29"/>
                </a:lnTo>
                <a:lnTo>
                  <a:pt x="108" y="29"/>
                </a:lnTo>
                <a:lnTo>
                  <a:pt x="94" y="42"/>
                </a:lnTo>
                <a:lnTo>
                  <a:pt x="79" y="54"/>
                </a:lnTo>
                <a:lnTo>
                  <a:pt x="79" y="54"/>
                </a:lnTo>
                <a:lnTo>
                  <a:pt x="79" y="56"/>
                </a:lnTo>
                <a:lnTo>
                  <a:pt x="79" y="57"/>
                </a:lnTo>
                <a:lnTo>
                  <a:pt x="82" y="57"/>
                </a:lnTo>
                <a:lnTo>
                  <a:pt x="82" y="57"/>
                </a:lnTo>
                <a:lnTo>
                  <a:pt x="99" y="46"/>
                </a:lnTo>
                <a:lnTo>
                  <a:pt x="117" y="33"/>
                </a:lnTo>
                <a:lnTo>
                  <a:pt x="117" y="33"/>
                </a:lnTo>
                <a:lnTo>
                  <a:pt x="105" y="45"/>
                </a:lnTo>
                <a:lnTo>
                  <a:pt x="94" y="58"/>
                </a:lnTo>
                <a:lnTo>
                  <a:pt x="94" y="58"/>
                </a:lnTo>
                <a:lnTo>
                  <a:pt x="44" y="57"/>
                </a:lnTo>
                <a:lnTo>
                  <a:pt x="44" y="57"/>
                </a:lnTo>
                <a:lnTo>
                  <a:pt x="44" y="57"/>
                </a:lnTo>
                <a:lnTo>
                  <a:pt x="44" y="57"/>
                </a:lnTo>
                <a:lnTo>
                  <a:pt x="60" y="49"/>
                </a:lnTo>
                <a:lnTo>
                  <a:pt x="75" y="39"/>
                </a:lnTo>
                <a:lnTo>
                  <a:pt x="75" y="39"/>
                </a:lnTo>
                <a:lnTo>
                  <a:pt x="66" y="46"/>
                </a:lnTo>
                <a:lnTo>
                  <a:pt x="58" y="54"/>
                </a:lnTo>
                <a:lnTo>
                  <a:pt x="58" y="54"/>
                </a:lnTo>
                <a:lnTo>
                  <a:pt x="58" y="57"/>
                </a:lnTo>
                <a:lnTo>
                  <a:pt x="60" y="57"/>
                </a:lnTo>
                <a:lnTo>
                  <a:pt x="60" y="57"/>
                </a:lnTo>
                <a:close/>
                <a:moveTo>
                  <a:pt x="122" y="15"/>
                </a:moveTo>
                <a:lnTo>
                  <a:pt x="122" y="15"/>
                </a:lnTo>
                <a:lnTo>
                  <a:pt x="122" y="15"/>
                </a:lnTo>
                <a:lnTo>
                  <a:pt x="122" y="15"/>
                </a:lnTo>
                <a:lnTo>
                  <a:pt x="139" y="15"/>
                </a:lnTo>
                <a:lnTo>
                  <a:pt x="139" y="15"/>
                </a:lnTo>
                <a:lnTo>
                  <a:pt x="125" y="23"/>
                </a:lnTo>
                <a:lnTo>
                  <a:pt x="114" y="31"/>
                </a:lnTo>
                <a:lnTo>
                  <a:pt x="90" y="49"/>
                </a:lnTo>
                <a:lnTo>
                  <a:pt x="90" y="49"/>
                </a:lnTo>
                <a:lnTo>
                  <a:pt x="86" y="52"/>
                </a:lnTo>
                <a:lnTo>
                  <a:pt x="89" y="48"/>
                </a:lnTo>
                <a:lnTo>
                  <a:pt x="101" y="39"/>
                </a:lnTo>
                <a:lnTo>
                  <a:pt x="101" y="39"/>
                </a:lnTo>
                <a:lnTo>
                  <a:pt x="112" y="27"/>
                </a:lnTo>
                <a:lnTo>
                  <a:pt x="122" y="15"/>
                </a:lnTo>
                <a:lnTo>
                  <a:pt x="122" y="15"/>
                </a:lnTo>
                <a:close/>
                <a:moveTo>
                  <a:pt x="157" y="58"/>
                </a:moveTo>
                <a:lnTo>
                  <a:pt x="157" y="58"/>
                </a:lnTo>
                <a:lnTo>
                  <a:pt x="172" y="52"/>
                </a:lnTo>
                <a:lnTo>
                  <a:pt x="186" y="42"/>
                </a:lnTo>
                <a:lnTo>
                  <a:pt x="213" y="23"/>
                </a:lnTo>
                <a:lnTo>
                  <a:pt x="213" y="23"/>
                </a:lnTo>
                <a:lnTo>
                  <a:pt x="207" y="30"/>
                </a:lnTo>
                <a:lnTo>
                  <a:pt x="207" y="30"/>
                </a:lnTo>
                <a:lnTo>
                  <a:pt x="202" y="35"/>
                </a:lnTo>
                <a:lnTo>
                  <a:pt x="197" y="39"/>
                </a:lnTo>
                <a:lnTo>
                  <a:pt x="197" y="39"/>
                </a:lnTo>
                <a:lnTo>
                  <a:pt x="187" y="48"/>
                </a:lnTo>
                <a:lnTo>
                  <a:pt x="178" y="57"/>
                </a:lnTo>
                <a:lnTo>
                  <a:pt x="178" y="57"/>
                </a:lnTo>
                <a:lnTo>
                  <a:pt x="176" y="57"/>
                </a:lnTo>
                <a:lnTo>
                  <a:pt x="178" y="58"/>
                </a:lnTo>
                <a:lnTo>
                  <a:pt x="178" y="60"/>
                </a:lnTo>
                <a:lnTo>
                  <a:pt x="179" y="58"/>
                </a:lnTo>
                <a:lnTo>
                  <a:pt x="179" y="58"/>
                </a:lnTo>
                <a:lnTo>
                  <a:pt x="199" y="46"/>
                </a:lnTo>
                <a:lnTo>
                  <a:pt x="218" y="34"/>
                </a:lnTo>
                <a:lnTo>
                  <a:pt x="218" y="34"/>
                </a:lnTo>
                <a:lnTo>
                  <a:pt x="225" y="31"/>
                </a:lnTo>
                <a:lnTo>
                  <a:pt x="224" y="33"/>
                </a:lnTo>
                <a:lnTo>
                  <a:pt x="217" y="39"/>
                </a:lnTo>
                <a:lnTo>
                  <a:pt x="217" y="39"/>
                </a:lnTo>
                <a:lnTo>
                  <a:pt x="199" y="57"/>
                </a:lnTo>
                <a:lnTo>
                  <a:pt x="199" y="57"/>
                </a:lnTo>
                <a:lnTo>
                  <a:pt x="199" y="58"/>
                </a:lnTo>
                <a:lnTo>
                  <a:pt x="201" y="60"/>
                </a:lnTo>
                <a:lnTo>
                  <a:pt x="201" y="60"/>
                </a:lnTo>
                <a:lnTo>
                  <a:pt x="211" y="54"/>
                </a:lnTo>
                <a:lnTo>
                  <a:pt x="214" y="53"/>
                </a:lnTo>
                <a:lnTo>
                  <a:pt x="217" y="53"/>
                </a:lnTo>
                <a:lnTo>
                  <a:pt x="218" y="54"/>
                </a:lnTo>
                <a:lnTo>
                  <a:pt x="218" y="57"/>
                </a:lnTo>
                <a:lnTo>
                  <a:pt x="218" y="57"/>
                </a:lnTo>
                <a:lnTo>
                  <a:pt x="218" y="58"/>
                </a:lnTo>
                <a:lnTo>
                  <a:pt x="220" y="60"/>
                </a:lnTo>
                <a:lnTo>
                  <a:pt x="221" y="58"/>
                </a:lnTo>
                <a:lnTo>
                  <a:pt x="221" y="58"/>
                </a:lnTo>
                <a:lnTo>
                  <a:pt x="221" y="58"/>
                </a:lnTo>
                <a:lnTo>
                  <a:pt x="222" y="53"/>
                </a:lnTo>
                <a:lnTo>
                  <a:pt x="221" y="48"/>
                </a:lnTo>
                <a:lnTo>
                  <a:pt x="221" y="48"/>
                </a:lnTo>
                <a:lnTo>
                  <a:pt x="220" y="46"/>
                </a:lnTo>
                <a:lnTo>
                  <a:pt x="218" y="46"/>
                </a:lnTo>
                <a:lnTo>
                  <a:pt x="218" y="46"/>
                </a:lnTo>
                <a:lnTo>
                  <a:pt x="209" y="52"/>
                </a:lnTo>
                <a:lnTo>
                  <a:pt x="209" y="52"/>
                </a:lnTo>
                <a:lnTo>
                  <a:pt x="205" y="54"/>
                </a:lnTo>
                <a:lnTo>
                  <a:pt x="207" y="52"/>
                </a:lnTo>
                <a:lnTo>
                  <a:pt x="214" y="46"/>
                </a:lnTo>
                <a:lnTo>
                  <a:pt x="214" y="46"/>
                </a:lnTo>
                <a:lnTo>
                  <a:pt x="228" y="30"/>
                </a:lnTo>
                <a:lnTo>
                  <a:pt x="228" y="30"/>
                </a:lnTo>
                <a:lnTo>
                  <a:pt x="226" y="61"/>
                </a:lnTo>
                <a:lnTo>
                  <a:pt x="226" y="61"/>
                </a:lnTo>
                <a:lnTo>
                  <a:pt x="135" y="58"/>
                </a:lnTo>
                <a:lnTo>
                  <a:pt x="135" y="58"/>
                </a:lnTo>
                <a:lnTo>
                  <a:pt x="143" y="56"/>
                </a:lnTo>
                <a:lnTo>
                  <a:pt x="149" y="53"/>
                </a:lnTo>
                <a:lnTo>
                  <a:pt x="162" y="45"/>
                </a:lnTo>
                <a:lnTo>
                  <a:pt x="187" y="26"/>
                </a:lnTo>
                <a:lnTo>
                  <a:pt x="187" y="26"/>
                </a:lnTo>
                <a:lnTo>
                  <a:pt x="195" y="21"/>
                </a:lnTo>
                <a:lnTo>
                  <a:pt x="195" y="21"/>
                </a:lnTo>
                <a:lnTo>
                  <a:pt x="195" y="22"/>
                </a:lnTo>
                <a:lnTo>
                  <a:pt x="183" y="31"/>
                </a:lnTo>
                <a:lnTo>
                  <a:pt x="183" y="31"/>
                </a:lnTo>
                <a:lnTo>
                  <a:pt x="168" y="44"/>
                </a:lnTo>
                <a:lnTo>
                  <a:pt x="156" y="57"/>
                </a:lnTo>
                <a:lnTo>
                  <a:pt x="156" y="57"/>
                </a:lnTo>
                <a:lnTo>
                  <a:pt x="156" y="58"/>
                </a:lnTo>
                <a:lnTo>
                  <a:pt x="157" y="58"/>
                </a:lnTo>
                <a:lnTo>
                  <a:pt x="157" y="58"/>
                </a:lnTo>
                <a:close/>
                <a:moveTo>
                  <a:pt x="228" y="26"/>
                </a:moveTo>
                <a:lnTo>
                  <a:pt x="228" y="26"/>
                </a:lnTo>
                <a:lnTo>
                  <a:pt x="201" y="42"/>
                </a:lnTo>
                <a:lnTo>
                  <a:pt x="201" y="42"/>
                </a:lnTo>
                <a:lnTo>
                  <a:pt x="190" y="50"/>
                </a:lnTo>
                <a:lnTo>
                  <a:pt x="190" y="50"/>
                </a:lnTo>
                <a:lnTo>
                  <a:pt x="187" y="50"/>
                </a:lnTo>
                <a:lnTo>
                  <a:pt x="187" y="50"/>
                </a:lnTo>
                <a:lnTo>
                  <a:pt x="205" y="37"/>
                </a:lnTo>
                <a:lnTo>
                  <a:pt x="213" y="29"/>
                </a:lnTo>
                <a:lnTo>
                  <a:pt x="220" y="19"/>
                </a:lnTo>
                <a:lnTo>
                  <a:pt x="220" y="19"/>
                </a:lnTo>
                <a:lnTo>
                  <a:pt x="218" y="18"/>
                </a:lnTo>
                <a:lnTo>
                  <a:pt x="217" y="18"/>
                </a:lnTo>
                <a:lnTo>
                  <a:pt x="217" y="18"/>
                </a:lnTo>
                <a:lnTo>
                  <a:pt x="190" y="37"/>
                </a:lnTo>
                <a:lnTo>
                  <a:pt x="176" y="45"/>
                </a:lnTo>
                <a:lnTo>
                  <a:pt x="162" y="53"/>
                </a:lnTo>
                <a:lnTo>
                  <a:pt x="162" y="53"/>
                </a:lnTo>
                <a:lnTo>
                  <a:pt x="171" y="46"/>
                </a:lnTo>
                <a:lnTo>
                  <a:pt x="180" y="37"/>
                </a:lnTo>
                <a:lnTo>
                  <a:pt x="180" y="37"/>
                </a:lnTo>
                <a:lnTo>
                  <a:pt x="191" y="27"/>
                </a:lnTo>
                <a:lnTo>
                  <a:pt x="203" y="18"/>
                </a:lnTo>
                <a:lnTo>
                  <a:pt x="203" y="18"/>
                </a:lnTo>
                <a:lnTo>
                  <a:pt x="203" y="17"/>
                </a:lnTo>
                <a:lnTo>
                  <a:pt x="203" y="17"/>
                </a:lnTo>
                <a:lnTo>
                  <a:pt x="229" y="18"/>
                </a:lnTo>
                <a:lnTo>
                  <a:pt x="229" y="18"/>
                </a:lnTo>
                <a:lnTo>
                  <a:pt x="228" y="26"/>
                </a:lnTo>
                <a:lnTo>
                  <a:pt x="228" y="26"/>
                </a:lnTo>
                <a:close/>
                <a:moveTo>
                  <a:pt x="139" y="54"/>
                </a:moveTo>
                <a:lnTo>
                  <a:pt x="139" y="54"/>
                </a:lnTo>
                <a:lnTo>
                  <a:pt x="151" y="48"/>
                </a:lnTo>
                <a:lnTo>
                  <a:pt x="163" y="39"/>
                </a:lnTo>
                <a:lnTo>
                  <a:pt x="174" y="29"/>
                </a:lnTo>
                <a:lnTo>
                  <a:pt x="182" y="18"/>
                </a:lnTo>
                <a:lnTo>
                  <a:pt x="182" y="18"/>
                </a:lnTo>
                <a:lnTo>
                  <a:pt x="182" y="17"/>
                </a:lnTo>
                <a:lnTo>
                  <a:pt x="182" y="17"/>
                </a:lnTo>
                <a:lnTo>
                  <a:pt x="199" y="17"/>
                </a:lnTo>
                <a:lnTo>
                  <a:pt x="199" y="17"/>
                </a:lnTo>
                <a:lnTo>
                  <a:pt x="183" y="26"/>
                </a:lnTo>
                <a:lnTo>
                  <a:pt x="170" y="35"/>
                </a:lnTo>
                <a:lnTo>
                  <a:pt x="155" y="46"/>
                </a:lnTo>
                <a:lnTo>
                  <a:pt x="147" y="50"/>
                </a:lnTo>
                <a:lnTo>
                  <a:pt x="139" y="54"/>
                </a:lnTo>
                <a:lnTo>
                  <a:pt x="139" y="54"/>
                </a:lnTo>
                <a:close/>
                <a:moveTo>
                  <a:pt x="162" y="15"/>
                </a:moveTo>
                <a:lnTo>
                  <a:pt x="162" y="15"/>
                </a:lnTo>
                <a:lnTo>
                  <a:pt x="179" y="17"/>
                </a:lnTo>
                <a:lnTo>
                  <a:pt x="179" y="17"/>
                </a:lnTo>
                <a:lnTo>
                  <a:pt x="167" y="23"/>
                </a:lnTo>
                <a:lnTo>
                  <a:pt x="155" y="30"/>
                </a:lnTo>
                <a:lnTo>
                  <a:pt x="133" y="45"/>
                </a:lnTo>
                <a:lnTo>
                  <a:pt x="133" y="45"/>
                </a:lnTo>
                <a:lnTo>
                  <a:pt x="141" y="39"/>
                </a:lnTo>
                <a:lnTo>
                  <a:pt x="149" y="33"/>
                </a:lnTo>
                <a:lnTo>
                  <a:pt x="156" y="26"/>
                </a:lnTo>
                <a:lnTo>
                  <a:pt x="162" y="18"/>
                </a:lnTo>
                <a:lnTo>
                  <a:pt x="162" y="18"/>
                </a:lnTo>
                <a:lnTo>
                  <a:pt x="162" y="15"/>
                </a:lnTo>
                <a:lnTo>
                  <a:pt x="162" y="15"/>
                </a:lnTo>
                <a:close/>
                <a:moveTo>
                  <a:pt x="140" y="18"/>
                </a:moveTo>
                <a:lnTo>
                  <a:pt x="140" y="18"/>
                </a:lnTo>
                <a:lnTo>
                  <a:pt x="141" y="17"/>
                </a:lnTo>
                <a:lnTo>
                  <a:pt x="140" y="15"/>
                </a:lnTo>
                <a:lnTo>
                  <a:pt x="140" y="15"/>
                </a:lnTo>
                <a:lnTo>
                  <a:pt x="159" y="15"/>
                </a:lnTo>
                <a:lnTo>
                  <a:pt x="159" y="15"/>
                </a:lnTo>
                <a:lnTo>
                  <a:pt x="133" y="33"/>
                </a:lnTo>
                <a:lnTo>
                  <a:pt x="105" y="50"/>
                </a:lnTo>
                <a:lnTo>
                  <a:pt x="105" y="50"/>
                </a:lnTo>
                <a:lnTo>
                  <a:pt x="103" y="50"/>
                </a:lnTo>
                <a:lnTo>
                  <a:pt x="103" y="50"/>
                </a:lnTo>
                <a:lnTo>
                  <a:pt x="112" y="42"/>
                </a:lnTo>
                <a:lnTo>
                  <a:pt x="112" y="42"/>
                </a:lnTo>
                <a:lnTo>
                  <a:pt x="125" y="30"/>
                </a:lnTo>
                <a:lnTo>
                  <a:pt x="140" y="18"/>
                </a:lnTo>
                <a:lnTo>
                  <a:pt x="140" y="18"/>
                </a:lnTo>
                <a:close/>
                <a:moveTo>
                  <a:pt x="108" y="58"/>
                </a:moveTo>
                <a:lnTo>
                  <a:pt x="108" y="58"/>
                </a:lnTo>
                <a:lnTo>
                  <a:pt x="99" y="58"/>
                </a:lnTo>
                <a:lnTo>
                  <a:pt x="99" y="58"/>
                </a:lnTo>
                <a:lnTo>
                  <a:pt x="128" y="39"/>
                </a:lnTo>
                <a:lnTo>
                  <a:pt x="156" y="22"/>
                </a:lnTo>
                <a:lnTo>
                  <a:pt x="156" y="22"/>
                </a:lnTo>
                <a:lnTo>
                  <a:pt x="144" y="31"/>
                </a:lnTo>
                <a:lnTo>
                  <a:pt x="133" y="41"/>
                </a:lnTo>
                <a:lnTo>
                  <a:pt x="133" y="41"/>
                </a:lnTo>
                <a:lnTo>
                  <a:pt x="114" y="54"/>
                </a:lnTo>
                <a:lnTo>
                  <a:pt x="114" y="54"/>
                </a:lnTo>
                <a:lnTo>
                  <a:pt x="114" y="56"/>
                </a:lnTo>
                <a:lnTo>
                  <a:pt x="114" y="57"/>
                </a:lnTo>
                <a:lnTo>
                  <a:pt x="117" y="57"/>
                </a:lnTo>
                <a:lnTo>
                  <a:pt x="117" y="57"/>
                </a:lnTo>
                <a:lnTo>
                  <a:pt x="130" y="50"/>
                </a:lnTo>
                <a:lnTo>
                  <a:pt x="145" y="41"/>
                </a:lnTo>
                <a:lnTo>
                  <a:pt x="171" y="23"/>
                </a:lnTo>
                <a:lnTo>
                  <a:pt x="171" y="23"/>
                </a:lnTo>
                <a:lnTo>
                  <a:pt x="176" y="21"/>
                </a:lnTo>
                <a:lnTo>
                  <a:pt x="172" y="25"/>
                </a:lnTo>
                <a:lnTo>
                  <a:pt x="172" y="25"/>
                </a:lnTo>
                <a:lnTo>
                  <a:pt x="164" y="33"/>
                </a:lnTo>
                <a:lnTo>
                  <a:pt x="155" y="39"/>
                </a:lnTo>
                <a:lnTo>
                  <a:pt x="155" y="39"/>
                </a:lnTo>
                <a:lnTo>
                  <a:pt x="132" y="57"/>
                </a:lnTo>
                <a:lnTo>
                  <a:pt x="132" y="57"/>
                </a:lnTo>
                <a:lnTo>
                  <a:pt x="132" y="58"/>
                </a:lnTo>
                <a:lnTo>
                  <a:pt x="132" y="58"/>
                </a:lnTo>
                <a:lnTo>
                  <a:pt x="132" y="58"/>
                </a:lnTo>
                <a:lnTo>
                  <a:pt x="108" y="58"/>
                </a:lnTo>
                <a:lnTo>
                  <a:pt x="108" y="58"/>
                </a:lnTo>
                <a:close/>
                <a:moveTo>
                  <a:pt x="132" y="46"/>
                </a:moveTo>
                <a:lnTo>
                  <a:pt x="132" y="46"/>
                </a:lnTo>
                <a:lnTo>
                  <a:pt x="128" y="49"/>
                </a:lnTo>
                <a:lnTo>
                  <a:pt x="128" y="49"/>
                </a:lnTo>
                <a:lnTo>
                  <a:pt x="132" y="46"/>
                </a:lnTo>
                <a:lnTo>
                  <a:pt x="132" y="46"/>
                </a:lnTo>
                <a:close/>
                <a:moveTo>
                  <a:pt x="117" y="15"/>
                </a:moveTo>
                <a:lnTo>
                  <a:pt x="117" y="15"/>
                </a:lnTo>
                <a:lnTo>
                  <a:pt x="106" y="22"/>
                </a:lnTo>
                <a:lnTo>
                  <a:pt x="95" y="30"/>
                </a:lnTo>
                <a:lnTo>
                  <a:pt x="75" y="45"/>
                </a:lnTo>
                <a:lnTo>
                  <a:pt x="75" y="45"/>
                </a:lnTo>
                <a:lnTo>
                  <a:pt x="83" y="39"/>
                </a:lnTo>
                <a:lnTo>
                  <a:pt x="91" y="33"/>
                </a:lnTo>
                <a:lnTo>
                  <a:pt x="98" y="25"/>
                </a:lnTo>
                <a:lnTo>
                  <a:pt x="103" y="18"/>
                </a:lnTo>
                <a:lnTo>
                  <a:pt x="103" y="18"/>
                </a:lnTo>
                <a:lnTo>
                  <a:pt x="103" y="17"/>
                </a:lnTo>
                <a:lnTo>
                  <a:pt x="103" y="15"/>
                </a:lnTo>
                <a:lnTo>
                  <a:pt x="101" y="15"/>
                </a:lnTo>
                <a:lnTo>
                  <a:pt x="101" y="15"/>
                </a:lnTo>
                <a:lnTo>
                  <a:pt x="75" y="35"/>
                </a:lnTo>
                <a:lnTo>
                  <a:pt x="62" y="44"/>
                </a:lnTo>
                <a:lnTo>
                  <a:pt x="48" y="52"/>
                </a:lnTo>
                <a:lnTo>
                  <a:pt x="48" y="52"/>
                </a:lnTo>
                <a:lnTo>
                  <a:pt x="63" y="35"/>
                </a:lnTo>
                <a:lnTo>
                  <a:pt x="63" y="35"/>
                </a:lnTo>
                <a:lnTo>
                  <a:pt x="83" y="18"/>
                </a:lnTo>
                <a:lnTo>
                  <a:pt x="83" y="18"/>
                </a:lnTo>
                <a:lnTo>
                  <a:pt x="83" y="15"/>
                </a:lnTo>
                <a:lnTo>
                  <a:pt x="82" y="15"/>
                </a:lnTo>
                <a:lnTo>
                  <a:pt x="82" y="15"/>
                </a:lnTo>
                <a:lnTo>
                  <a:pt x="72" y="19"/>
                </a:lnTo>
                <a:lnTo>
                  <a:pt x="64" y="25"/>
                </a:lnTo>
                <a:lnTo>
                  <a:pt x="48" y="37"/>
                </a:lnTo>
                <a:lnTo>
                  <a:pt x="48" y="37"/>
                </a:lnTo>
                <a:lnTo>
                  <a:pt x="35" y="46"/>
                </a:lnTo>
                <a:lnTo>
                  <a:pt x="35" y="46"/>
                </a:lnTo>
                <a:lnTo>
                  <a:pt x="29" y="50"/>
                </a:lnTo>
                <a:lnTo>
                  <a:pt x="32" y="48"/>
                </a:lnTo>
                <a:lnTo>
                  <a:pt x="39" y="39"/>
                </a:lnTo>
                <a:lnTo>
                  <a:pt x="39" y="39"/>
                </a:lnTo>
                <a:lnTo>
                  <a:pt x="60" y="18"/>
                </a:lnTo>
                <a:lnTo>
                  <a:pt x="60" y="18"/>
                </a:lnTo>
                <a:lnTo>
                  <a:pt x="60" y="17"/>
                </a:lnTo>
                <a:lnTo>
                  <a:pt x="60" y="15"/>
                </a:lnTo>
                <a:lnTo>
                  <a:pt x="59" y="15"/>
                </a:lnTo>
                <a:lnTo>
                  <a:pt x="58" y="15"/>
                </a:lnTo>
                <a:lnTo>
                  <a:pt x="58" y="15"/>
                </a:lnTo>
                <a:lnTo>
                  <a:pt x="17" y="48"/>
                </a:lnTo>
                <a:lnTo>
                  <a:pt x="17" y="48"/>
                </a:lnTo>
                <a:lnTo>
                  <a:pt x="27" y="39"/>
                </a:lnTo>
                <a:lnTo>
                  <a:pt x="33" y="33"/>
                </a:lnTo>
                <a:lnTo>
                  <a:pt x="40" y="23"/>
                </a:lnTo>
                <a:lnTo>
                  <a:pt x="47" y="14"/>
                </a:lnTo>
                <a:lnTo>
                  <a:pt x="47" y="14"/>
                </a:lnTo>
                <a:lnTo>
                  <a:pt x="117" y="15"/>
                </a:lnTo>
                <a:lnTo>
                  <a:pt x="117" y="15"/>
                </a:lnTo>
                <a:close/>
                <a:moveTo>
                  <a:pt x="70" y="48"/>
                </a:moveTo>
                <a:lnTo>
                  <a:pt x="70" y="48"/>
                </a:lnTo>
                <a:lnTo>
                  <a:pt x="72" y="46"/>
                </a:lnTo>
                <a:lnTo>
                  <a:pt x="72" y="46"/>
                </a:lnTo>
                <a:lnTo>
                  <a:pt x="70" y="48"/>
                </a:lnTo>
                <a:lnTo>
                  <a:pt x="70" y="48"/>
                </a:lnTo>
                <a:close/>
                <a:moveTo>
                  <a:pt x="41" y="14"/>
                </a:moveTo>
                <a:lnTo>
                  <a:pt x="41" y="14"/>
                </a:lnTo>
                <a:lnTo>
                  <a:pt x="27" y="25"/>
                </a:lnTo>
                <a:lnTo>
                  <a:pt x="13" y="35"/>
                </a:lnTo>
                <a:lnTo>
                  <a:pt x="13" y="35"/>
                </a:lnTo>
                <a:lnTo>
                  <a:pt x="13" y="35"/>
                </a:lnTo>
                <a:lnTo>
                  <a:pt x="18" y="30"/>
                </a:lnTo>
                <a:lnTo>
                  <a:pt x="22" y="25"/>
                </a:lnTo>
                <a:lnTo>
                  <a:pt x="31" y="14"/>
                </a:lnTo>
                <a:lnTo>
                  <a:pt x="31" y="14"/>
                </a:lnTo>
                <a:lnTo>
                  <a:pt x="41" y="14"/>
                </a:lnTo>
                <a:lnTo>
                  <a:pt x="41" y="14"/>
                </a:ln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3" name="Freeform 30"/>
          <p:cNvSpPr>
            <a:spLocks noEditPoints="1"/>
          </p:cNvSpPr>
          <p:nvPr/>
        </p:nvSpPr>
        <p:spPr bwMode="auto">
          <a:xfrm>
            <a:off x="2939041" y="1940556"/>
            <a:ext cx="425144" cy="463793"/>
          </a:xfrm>
          <a:custGeom>
            <a:avLst/>
            <a:gdLst>
              <a:gd name="T0" fmla="*/ 111 w 176"/>
              <a:gd name="T1" fmla="*/ 192 h 192"/>
              <a:gd name="T2" fmla="*/ 118 w 176"/>
              <a:gd name="T3" fmla="*/ 131 h 192"/>
              <a:gd name="T4" fmla="*/ 176 w 176"/>
              <a:gd name="T5" fmla="*/ 81 h 192"/>
              <a:gd name="T6" fmla="*/ 160 w 176"/>
              <a:gd name="T7" fmla="*/ 73 h 192"/>
              <a:gd name="T8" fmla="*/ 119 w 176"/>
              <a:gd name="T9" fmla="*/ 3 h 192"/>
              <a:gd name="T10" fmla="*/ 65 w 176"/>
              <a:gd name="T11" fmla="*/ 7 h 192"/>
              <a:gd name="T12" fmla="*/ 0 w 176"/>
              <a:gd name="T13" fmla="*/ 75 h 192"/>
              <a:gd name="T14" fmla="*/ 7 w 176"/>
              <a:gd name="T15" fmla="*/ 125 h 192"/>
              <a:gd name="T16" fmla="*/ 21 w 176"/>
              <a:gd name="T17" fmla="*/ 114 h 192"/>
              <a:gd name="T18" fmla="*/ 22 w 176"/>
              <a:gd name="T19" fmla="*/ 113 h 192"/>
              <a:gd name="T20" fmla="*/ 23 w 176"/>
              <a:gd name="T21" fmla="*/ 92 h 192"/>
              <a:gd name="T22" fmla="*/ 14 w 176"/>
              <a:gd name="T23" fmla="*/ 86 h 192"/>
              <a:gd name="T24" fmla="*/ 13 w 176"/>
              <a:gd name="T25" fmla="*/ 81 h 192"/>
              <a:gd name="T26" fmla="*/ 57 w 176"/>
              <a:gd name="T27" fmla="*/ 81 h 192"/>
              <a:gd name="T28" fmla="*/ 71 w 176"/>
              <a:gd name="T29" fmla="*/ 81 h 192"/>
              <a:gd name="T30" fmla="*/ 76 w 176"/>
              <a:gd name="T31" fmla="*/ 79 h 192"/>
              <a:gd name="T32" fmla="*/ 60 w 176"/>
              <a:gd name="T33" fmla="*/ 81 h 192"/>
              <a:gd name="T34" fmla="*/ 79 w 176"/>
              <a:gd name="T35" fmla="*/ 72 h 192"/>
              <a:gd name="T36" fmla="*/ 100 w 176"/>
              <a:gd name="T37" fmla="*/ 42 h 192"/>
              <a:gd name="T38" fmla="*/ 108 w 176"/>
              <a:gd name="T39" fmla="*/ 19 h 192"/>
              <a:gd name="T40" fmla="*/ 87 w 176"/>
              <a:gd name="T41" fmla="*/ 26 h 192"/>
              <a:gd name="T42" fmla="*/ 106 w 176"/>
              <a:gd name="T43" fmla="*/ 121 h 192"/>
              <a:gd name="T44" fmla="*/ 162 w 176"/>
              <a:gd name="T45" fmla="*/ 106 h 192"/>
              <a:gd name="T46" fmla="*/ 164 w 176"/>
              <a:gd name="T47" fmla="*/ 86 h 192"/>
              <a:gd name="T48" fmla="*/ 103 w 176"/>
              <a:gd name="T49" fmla="*/ 150 h 192"/>
              <a:gd name="T50" fmla="*/ 90 w 176"/>
              <a:gd name="T51" fmla="*/ 171 h 192"/>
              <a:gd name="T52" fmla="*/ 103 w 176"/>
              <a:gd name="T53" fmla="*/ 90 h 192"/>
              <a:gd name="T54" fmla="*/ 117 w 176"/>
              <a:gd name="T55" fmla="*/ 84 h 192"/>
              <a:gd name="T56" fmla="*/ 84 w 176"/>
              <a:gd name="T57" fmla="*/ 111 h 192"/>
              <a:gd name="T58" fmla="*/ 92 w 176"/>
              <a:gd name="T59" fmla="*/ 144 h 192"/>
              <a:gd name="T60" fmla="*/ 87 w 176"/>
              <a:gd name="T61" fmla="*/ 150 h 192"/>
              <a:gd name="T62" fmla="*/ 107 w 176"/>
              <a:gd name="T63" fmla="*/ 123 h 192"/>
              <a:gd name="T64" fmla="*/ 102 w 176"/>
              <a:gd name="T65" fmla="*/ 129 h 192"/>
              <a:gd name="T66" fmla="*/ 102 w 176"/>
              <a:gd name="T67" fmla="*/ 129 h 192"/>
              <a:gd name="T68" fmla="*/ 83 w 176"/>
              <a:gd name="T69" fmla="*/ 127 h 192"/>
              <a:gd name="T70" fmla="*/ 100 w 176"/>
              <a:gd name="T71" fmla="*/ 123 h 192"/>
              <a:gd name="T72" fmla="*/ 88 w 176"/>
              <a:gd name="T73" fmla="*/ 115 h 192"/>
              <a:gd name="T74" fmla="*/ 96 w 176"/>
              <a:gd name="T75" fmla="*/ 68 h 192"/>
              <a:gd name="T76" fmla="*/ 76 w 176"/>
              <a:gd name="T77" fmla="*/ 26 h 192"/>
              <a:gd name="T78" fmla="*/ 103 w 176"/>
              <a:gd name="T79" fmla="*/ 25 h 192"/>
              <a:gd name="T80" fmla="*/ 100 w 176"/>
              <a:gd name="T81" fmla="*/ 27 h 192"/>
              <a:gd name="T82" fmla="*/ 76 w 176"/>
              <a:gd name="T83" fmla="*/ 69 h 192"/>
              <a:gd name="T84" fmla="*/ 53 w 176"/>
              <a:gd name="T85" fmla="*/ 113 h 192"/>
              <a:gd name="T86" fmla="*/ 110 w 176"/>
              <a:gd name="T87" fmla="*/ 60 h 192"/>
              <a:gd name="T88" fmla="*/ 63 w 176"/>
              <a:gd name="T89" fmla="*/ 113 h 192"/>
              <a:gd name="T90" fmla="*/ 79 w 176"/>
              <a:gd name="T91" fmla="*/ 107 h 192"/>
              <a:gd name="T92" fmla="*/ 110 w 176"/>
              <a:gd name="T93" fmla="*/ 61 h 192"/>
              <a:gd name="T94" fmla="*/ 84 w 176"/>
              <a:gd name="T95" fmla="*/ 173 h 192"/>
              <a:gd name="T96" fmla="*/ 103 w 176"/>
              <a:gd name="T97" fmla="*/ 173 h 192"/>
              <a:gd name="T98" fmla="*/ 113 w 176"/>
              <a:gd name="T99" fmla="*/ 119 h 192"/>
              <a:gd name="T100" fmla="*/ 123 w 176"/>
              <a:gd name="T101" fmla="*/ 117 h 192"/>
              <a:gd name="T102" fmla="*/ 154 w 176"/>
              <a:gd name="T103" fmla="*/ 99 h 192"/>
              <a:gd name="T104" fmla="*/ 158 w 176"/>
              <a:gd name="T105" fmla="*/ 114 h 192"/>
              <a:gd name="T106" fmla="*/ 113 w 176"/>
              <a:gd name="T107" fmla="*/ 119 h 192"/>
              <a:gd name="T108" fmla="*/ 152 w 176"/>
              <a:gd name="T109" fmla="*/ 86 h 192"/>
              <a:gd name="T110" fmla="*/ 44 w 176"/>
              <a:gd name="T111" fmla="*/ 80 h 192"/>
              <a:gd name="T112" fmla="*/ 30 w 176"/>
              <a:gd name="T113" fmla="*/ 88 h 192"/>
              <a:gd name="T114" fmla="*/ 15 w 176"/>
              <a:gd name="T115" fmla="*/ 91 h 192"/>
              <a:gd name="T116" fmla="*/ 46 w 176"/>
              <a:gd name="T117" fmla="*/ 9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76" h="192">
                <a:moveTo>
                  <a:pt x="61" y="183"/>
                </a:moveTo>
                <a:lnTo>
                  <a:pt x="61" y="183"/>
                </a:lnTo>
                <a:lnTo>
                  <a:pt x="61" y="185"/>
                </a:lnTo>
                <a:lnTo>
                  <a:pt x="64" y="188"/>
                </a:lnTo>
                <a:lnTo>
                  <a:pt x="64" y="188"/>
                </a:lnTo>
                <a:lnTo>
                  <a:pt x="65" y="189"/>
                </a:lnTo>
                <a:lnTo>
                  <a:pt x="68" y="191"/>
                </a:lnTo>
                <a:lnTo>
                  <a:pt x="68" y="191"/>
                </a:lnTo>
                <a:lnTo>
                  <a:pt x="79" y="189"/>
                </a:lnTo>
                <a:lnTo>
                  <a:pt x="90" y="191"/>
                </a:lnTo>
                <a:lnTo>
                  <a:pt x="111" y="192"/>
                </a:lnTo>
                <a:lnTo>
                  <a:pt x="111" y="192"/>
                </a:lnTo>
                <a:lnTo>
                  <a:pt x="114" y="191"/>
                </a:lnTo>
                <a:lnTo>
                  <a:pt x="117" y="189"/>
                </a:lnTo>
                <a:lnTo>
                  <a:pt x="117" y="187"/>
                </a:lnTo>
                <a:lnTo>
                  <a:pt x="118" y="185"/>
                </a:lnTo>
                <a:lnTo>
                  <a:pt x="118" y="185"/>
                </a:lnTo>
                <a:lnTo>
                  <a:pt x="118" y="183"/>
                </a:lnTo>
                <a:lnTo>
                  <a:pt x="118" y="183"/>
                </a:lnTo>
                <a:lnTo>
                  <a:pt x="117" y="171"/>
                </a:lnTo>
                <a:lnTo>
                  <a:pt x="117" y="157"/>
                </a:lnTo>
                <a:lnTo>
                  <a:pt x="118" y="131"/>
                </a:lnTo>
                <a:lnTo>
                  <a:pt x="118" y="131"/>
                </a:lnTo>
                <a:lnTo>
                  <a:pt x="144" y="133"/>
                </a:lnTo>
                <a:lnTo>
                  <a:pt x="168" y="131"/>
                </a:lnTo>
                <a:lnTo>
                  <a:pt x="168" y="131"/>
                </a:lnTo>
                <a:lnTo>
                  <a:pt x="171" y="130"/>
                </a:lnTo>
                <a:lnTo>
                  <a:pt x="171" y="130"/>
                </a:lnTo>
                <a:lnTo>
                  <a:pt x="172" y="129"/>
                </a:lnTo>
                <a:lnTo>
                  <a:pt x="173" y="126"/>
                </a:lnTo>
                <a:lnTo>
                  <a:pt x="173" y="126"/>
                </a:lnTo>
                <a:lnTo>
                  <a:pt x="175" y="103"/>
                </a:lnTo>
                <a:lnTo>
                  <a:pt x="176" y="81"/>
                </a:lnTo>
                <a:lnTo>
                  <a:pt x="176" y="81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5" y="77"/>
                </a:lnTo>
                <a:lnTo>
                  <a:pt x="172" y="76"/>
                </a:lnTo>
                <a:lnTo>
                  <a:pt x="172" y="76"/>
                </a:lnTo>
                <a:lnTo>
                  <a:pt x="160" y="73"/>
                </a:lnTo>
                <a:lnTo>
                  <a:pt x="148" y="73"/>
                </a:lnTo>
                <a:lnTo>
                  <a:pt x="134" y="73"/>
                </a:lnTo>
                <a:lnTo>
                  <a:pt x="122" y="73"/>
                </a:lnTo>
                <a:lnTo>
                  <a:pt x="122" y="73"/>
                </a:lnTo>
                <a:lnTo>
                  <a:pt x="122" y="41"/>
                </a:lnTo>
                <a:lnTo>
                  <a:pt x="122" y="25"/>
                </a:lnTo>
                <a:lnTo>
                  <a:pt x="122" y="9"/>
                </a:lnTo>
                <a:lnTo>
                  <a:pt x="122" y="9"/>
                </a:lnTo>
                <a:lnTo>
                  <a:pt x="121" y="6"/>
                </a:lnTo>
                <a:lnTo>
                  <a:pt x="121" y="6"/>
                </a:lnTo>
                <a:lnTo>
                  <a:pt x="119" y="3"/>
                </a:lnTo>
                <a:lnTo>
                  <a:pt x="117" y="2"/>
                </a:lnTo>
                <a:lnTo>
                  <a:pt x="117" y="2"/>
                </a:lnTo>
                <a:lnTo>
                  <a:pt x="94" y="0"/>
                </a:lnTo>
                <a:lnTo>
                  <a:pt x="83" y="0"/>
                </a:lnTo>
                <a:lnTo>
                  <a:pt x="71" y="2"/>
                </a:lnTo>
                <a:lnTo>
                  <a:pt x="71" y="2"/>
                </a:lnTo>
                <a:lnTo>
                  <a:pt x="68" y="3"/>
                </a:lnTo>
                <a:lnTo>
                  <a:pt x="68" y="3"/>
                </a:lnTo>
                <a:lnTo>
                  <a:pt x="65" y="5"/>
                </a:lnTo>
                <a:lnTo>
                  <a:pt x="65" y="7"/>
                </a:lnTo>
                <a:lnTo>
                  <a:pt x="65" y="7"/>
                </a:lnTo>
                <a:lnTo>
                  <a:pt x="64" y="38"/>
                </a:lnTo>
                <a:lnTo>
                  <a:pt x="64" y="69"/>
                </a:lnTo>
                <a:lnTo>
                  <a:pt x="64" y="69"/>
                </a:lnTo>
                <a:lnTo>
                  <a:pt x="36" y="68"/>
                </a:lnTo>
                <a:lnTo>
                  <a:pt x="9" y="68"/>
                </a:lnTo>
                <a:lnTo>
                  <a:pt x="9" y="68"/>
                </a:lnTo>
                <a:lnTo>
                  <a:pt x="6" y="69"/>
                </a:lnTo>
                <a:lnTo>
                  <a:pt x="6" y="69"/>
                </a:lnTo>
                <a:lnTo>
                  <a:pt x="2" y="71"/>
                </a:lnTo>
                <a:lnTo>
                  <a:pt x="0" y="72"/>
                </a:lnTo>
                <a:lnTo>
                  <a:pt x="0" y="75"/>
                </a:lnTo>
                <a:lnTo>
                  <a:pt x="0" y="75"/>
                </a:lnTo>
                <a:lnTo>
                  <a:pt x="0" y="86"/>
                </a:lnTo>
                <a:lnTo>
                  <a:pt x="0" y="98"/>
                </a:lnTo>
                <a:lnTo>
                  <a:pt x="0" y="108"/>
                </a:lnTo>
                <a:lnTo>
                  <a:pt x="2" y="121"/>
                </a:lnTo>
                <a:lnTo>
                  <a:pt x="2" y="121"/>
                </a:lnTo>
                <a:lnTo>
                  <a:pt x="3" y="122"/>
                </a:lnTo>
                <a:lnTo>
                  <a:pt x="5" y="123"/>
                </a:lnTo>
                <a:lnTo>
                  <a:pt x="7" y="125"/>
                </a:lnTo>
                <a:lnTo>
                  <a:pt x="7" y="125"/>
                </a:lnTo>
                <a:lnTo>
                  <a:pt x="7" y="125"/>
                </a:lnTo>
                <a:lnTo>
                  <a:pt x="7" y="125"/>
                </a:lnTo>
                <a:lnTo>
                  <a:pt x="21" y="125"/>
                </a:lnTo>
                <a:lnTo>
                  <a:pt x="34" y="125"/>
                </a:lnTo>
                <a:lnTo>
                  <a:pt x="61" y="125"/>
                </a:lnTo>
                <a:lnTo>
                  <a:pt x="61" y="125"/>
                </a:lnTo>
                <a:lnTo>
                  <a:pt x="61" y="154"/>
                </a:lnTo>
                <a:lnTo>
                  <a:pt x="61" y="168"/>
                </a:lnTo>
                <a:lnTo>
                  <a:pt x="61" y="183"/>
                </a:lnTo>
                <a:lnTo>
                  <a:pt x="61" y="183"/>
                </a:lnTo>
                <a:close/>
                <a:moveTo>
                  <a:pt x="21" y="114"/>
                </a:moveTo>
                <a:lnTo>
                  <a:pt x="21" y="114"/>
                </a:lnTo>
                <a:lnTo>
                  <a:pt x="13" y="113"/>
                </a:lnTo>
                <a:lnTo>
                  <a:pt x="13" y="113"/>
                </a:lnTo>
                <a:lnTo>
                  <a:pt x="13" y="113"/>
                </a:lnTo>
                <a:lnTo>
                  <a:pt x="13" y="113"/>
                </a:lnTo>
                <a:lnTo>
                  <a:pt x="14" y="113"/>
                </a:lnTo>
                <a:lnTo>
                  <a:pt x="14" y="113"/>
                </a:lnTo>
                <a:lnTo>
                  <a:pt x="22" y="106"/>
                </a:lnTo>
                <a:lnTo>
                  <a:pt x="29" y="99"/>
                </a:lnTo>
                <a:lnTo>
                  <a:pt x="29" y="99"/>
                </a:lnTo>
                <a:lnTo>
                  <a:pt x="25" y="106"/>
                </a:lnTo>
                <a:lnTo>
                  <a:pt x="22" y="113"/>
                </a:lnTo>
                <a:lnTo>
                  <a:pt x="22" y="113"/>
                </a:lnTo>
                <a:lnTo>
                  <a:pt x="21" y="114"/>
                </a:lnTo>
                <a:lnTo>
                  <a:pt x="21" y="114"/>
                </a:lnTo>
                <a:close/>
                <a:moveTo>
                  <a:pt x="13" y="100"/>
                </a:moveTo>
                <a:lnTo>
                  <a:pt x="13" y="100"/>
                </a:lnTo>
                <a:lnTo>
                  <a:pt x="14" y="100"/>
                </a:lnTo>
                <a:lnTo>
                  <a:pt x="14" y="100"/>
                </a:lnTo>
                <a:lnTo>
                  <a:pt x="26" y="88"/>
                </a:lnTo>
                <a:lnTo>
                  <a:pt x="29" y="86"/>
                </a:lnTo>
                <a:lnTo>
                  <a:pt x="23" y="92"/>
                </a:lnTo>
                <a:lnTo>
                  <a:pt x="23" y="92"/>
                </a:lnTo>
                <a:lnTo>
                  <a:pt x="18" y="100"/>
                </a:lnTo>
                <a:lnTo>
                  <a:pt x="13" y="108"/>
                </a:lnTo>
                <a:lnTo>
                  <a:pt x="13" y="108"/>
                </a:lnTo>
                <a:lnTo>
                  <a:pt x="13" y="100"/>
                </a:lnTo>
                <a:lnTo>
                  <a:pt x="13" y="100"/>
                </a:lnTo>
                <a:close/>
                <a:moveTo>
                  <a:pt x="13" y="96"/>
                </a:moveTo>
                <a:lnTo>
                  <a:pt x="13" y="96"/>
                </a:lnTo>
                <a:lnTo>
                  <a:pt x="13" y="86"/>
                </a:lnTo>
                <a:lnTo>
                  <a:pt x="13" y="86"/>
                </a:lnTo>
                <a:lnTo>
                  <a:pt x="14" y="86"/>
                </a:lnTo>
                <a:lnTo>
                  <a:pt x="14" y="86"/>
                </a:lnTo>
                <a:lnTo>
                  <a:pt x="17" y="84"/>
                </a:lnTo>
                <a:lnTo>
                  <a:pt x="17" y="87"/>
                </a:lnTo>
                <a:lnTo>
                  <a:pt x="13" y="96"/>
                </a:lnTo>
                <a:lnTo>
                  <a:pt x="13" y="96"/>
                </a:lnTo>
                <a:close/>
                <a:moveTo>
                  <a:pt x="13" y="81"/>
                </a:moveTo>
                <a:lnTo>
                  <a:pt x="13" y="81"/>
                </a:lnTo>
                <a:lnTo>
                  <a:pt x="13" y="80"/>
                </a:lnTo>
                <a:lnTo>
                  <a:pt x="13" y="80"/>
                </a:lnTo>
                <a:lnTo>
                  <a:pt x="17" y="80"/>
                </a:lnTo>
                <a:lnTo>
                  <a:pt x="17" y="80"/>
                </a:lnTo>
                <a:lnTo>
                  <a:pt x="13" y="81"/>
                </a:lnTo>
                <a:lnTo>
                  <a:pt x="13" y="81"/>
                </a:lnTo>
                <a:close/>
                <a:moveTo>
                  <a:pt x="30" y="103"/>
                </a:moveTo>
                <a:lnTo>
                  <a:pt x="30" y="103"/>
                </a:lnTo>
                <a:lnTo>
                  <a:pt x="37" y="92"/>
                </a:lnTo>
                <a:lnTo>
                  <a:pt x="45" y="83"/>
                </a:lnTo>
                <a:lnTo>
                  <a:pt x="45" y="83"/>
                </a:lnTo>
                <a:lnTo>
                  <a:pt x="46" y="81"/>
                </a:lnTo>
                <a:lnTo>
                  <a:pt x="45" y="80"/>
                </a:lnTo>
                <a:lnTo>
                  <a:pt x="45" y="80"/>
                </a:lnTo>
                <a:lnTo>
                  <a:pt x="57" y="81"/>
                </a:lnTo>
                <a:lnTo>
                  <a:pt x="57" y="81"/>
                </a:lnTo>
                <a:lnTo>
                  <a:pt x="46" y="90"/>
                </a:lnTo>
                <a:lnTo>
                  <a:pt x="38" y="99"/>
                </a:lnTo>
                <a:lnTo>
                  <a:pt x="38" y="99"/>
                </a:lnTo>
                <a:lnTo>
                  <a:pt x="29" y="108"/>
                </a:lnTo>
                <a:lnTo>
                  <a:pt x="27" y="110"/>
                </a:lnTo>
                <a:lnTo>
                  <a:pt x="26" y="110"/>
                </a:lnTo>
                <a:lnTo>
                  <a:pt x="30" y="103"/>
                </a:lnTo>
                <a:lnTo>
                  <a:pt x="30" y="103"/>
                </a:lnTo>
                <a:close/>
                <a:moveTo>
                  <a:pt x="60" y="81"/>
                </a:moveTo>
                <a:lnTo>
                  <a:pt x="60" y="81"/>
                </a:lnTo>
                <a:lnTo>
                  <a:pt x="71" y="81"/>
                </a:lnTo>
                <a:lnTo>
                  <a:pt x="71" y="81"/>
                </a:lnTo>
                <a:lnTo>
                  <a:pt x="73" y="80"/>
                </a:lnTo>
                <a:lnTo>
                  <a:pt x="73" y="80"/>
                </a:lnTo>
                <a:lnTo>
                  <a:pt x="76" y="79"/>
                </a:lnTo>
                <a:lnTo>
                  <a:pt x="76" y="75"/>
                </a:lnTo>
                <a:lnTo>
                  <a:pt x="76" y="75"/>
                </a:lnTo>
                <a:lnTo>
                  <a:pt x="76" y="75"/>
                </a:lnTo>
                <a:lnTo>
                  <a:pt x="76" y="75"/>
                </a:lnTo>
                <a:lnTo>
                  <a:pt x="91" y="69"/>
                </a:lnTo>
                <a:lnTo>
                  <a:pt x="91" y="69"/>
                </a:lnTo>
                <a:lnTo>
                  <a:pt x="76" y="79"/>
                </a:lnTo>
                <a:lnTo>
                  <a:pt x="61" y="91"/>
                </a:lnTo>
                <a:lnTo>
                  <a:pt x="61" y="91"/>
                </a:lnTo>
                <a:lnTo>
                  <a:pt x="49" y="99"/>
                </a:lnTo>
                <a:lnTo>
                  <a:pt x="44" y="103"/>
                </a:lnTo>
                <a:lnTo>
                  <a:pt x="40" y="108"/>
                </a:lnTo>
                <a:lnTo>
                  <a:pt x="40" y="108"/>
                </a:lnTo>
                <a:lnTo>
                  <a:pt x="49" y="95"/>
                </a:lnTo>
                <a:lnTo>
                  <a:pt x="59" y="83"/>
                </a:lnTo>
                <a:lnTo>
                  <a:pt x="59" y="83"/>
                </a:lnTo>
                <a:lnTo>
                  <a:pt x="60" y="81"/>
                </a:lnTo>
                <a:lnTo>
                  <a:pt x="60" y="81"/>
                </a:lnTo>
                <a:close/>
                <a:moveTo>
                  <a:pt x="111" y="14"/>
                </a:moveTo>
                <a:lnTo>
                  <a:pt x="111" y="14"/>
                </a:lnTo>
                <a:lnTo>
                  <a:pt x="111" y="37"/>
                </a:lnTo>
                <a:lnTo>
                  <a:pt x="110" y="60"/>
                </a:lnTo>
                <a:lnTo>
                  <a:pt x="110" y="60"/>
                </a:lnTo>
                <a:lnTo>
                  <a:pt x="110" y="59"/>
                </a:lnTo>
                <a:lnTo>
                  <a:pt x="108" y="59"/>
                </a:lnTo>
                <a:lnTo>
                  <a:pt x="108" y="59"/>
                </a:lnTo>
                <a:lnTo>
                  <a:pt x="87" y="68"/>
                </a:lnTo>
                <a:lnTo>
                  <a:pt x="87" y="68"/>
                </a:lnTo>
                <a:lnTo>
                  <a:pt x="79" y="72"/>
                </a:lnTo>
                <a:lnTo>
                  <a:pt x="81" y="69"/>
                </a:lnTo>
                <a:lnTo>
                  <a:pt x="81" y="69"/>
                </a:lnTo>
                <a:lnTo>
                  <a:pt x="91" y="64"/>
                </a:lnTo>
                <a:lnTo>
                  <a:pt x="98" y="57"/>
                </a:lnTo>
                <a:lnTo>
                  <a:pt x="104" y="49"/>
                </a:lnTo>
                <a:lnTo>
                  <a:pt x="110" y="41"/>
                </a:lnTo>
                <a:lnTo>
                  <a:pt x="110" y="41"/>
                </a:lnTo>
                <a:lnTo>
                  <a:pt x="110" y="40"/>
                </a:lnTo>
                <a:lnTo>
                  <a:pt x="108" y="40"/>
                </a:lnTo>
                <a:lnTo>
                  <a:pt x="108" y="40"/>
                </a:lnTo>
                <a:lnTo>
                  <a:pt x="100" y="42"/>
                </a:lnTo>
                <a:lnTo>
                  <a:pt x="92" y="46"/>
                </a:lnTo>
                <a:lnTo>
                  <a:pt x="92" y="46"/>
                </a:lnTo>
                <a:lnTo>
                  <a:pt x="80" y="56"/>
                </a:lnTo>
                <a:lnTo>
                  <a:pt x="76" y="59"/>
                </a:lnTo>
                <a:lnTo>
                  <a:pt x="79" y="56"/>
                </a:lnTo>
                <a:lnTo>
                  <a:pt x="79" y="56"/>
                </a:lnTo>
                <a:lnTo>
                  <a:pt x="95" y="40"/>
                </a:lnTo>
                <a:lnTo>
                  <a:pt x="102" y="32"/>
                </a:lnTo>
                <a:lnTo>
                  <a:pt x="108" y="22"/>
                </a:lnTo>
                <a:lnTo>
                  <a:pt x="108" y="22"/>
                </a:lnTo>
                <a:lnTo>
                  <a:pt x="108" y="19"/>
                </a:lnTo>
                <a:lnTo>
                  <a:pt x="106" y="19"/>
                </a:lnTo>
                <a:lnTo>
                  <a:pt x="106" y="19"/>
                </a:lnTo>
                <a:lnTo>
                  <a:pt x="98" y="25"/>
                </a:lnTo>
                <a:lnTo>
                  <a:pt x="91" y="30"/>
                </a:lnTo>
                <a:lnTo>
                  <a:pt x="83" y="36"/>
                </a:lnTo>
                <a:lnTo>
                  <a:pt x="75" y="41"/>
                </a:lnTo>
                <a:lnTo>
                  <a:pt x="75" y="41"/>
                </a:lnTo>
                <a:lnTo>
                  <a:pt x="75" y="40"/>
                </a:lnTo>
                <a:lnTo>
                  <a:pt x="75" y="40"/>
                </a:lnTo>
                <a:lnTo>
                  <a:pt x="87" y="26"/>
                </a:lnTo>
                <a:lnTo>
                  <a:pt x="87" y="26"/>
                </a:lnTo>
                <a:lnTo>
                  <a:pt x="92" y="19"/>
                </a:lnTo>
                <a:lnTo>
                  <a:pt x="98" y="13"/>
                </a:lnTo>
                <a:lnTo>
                  <a:pt x="98" y="13"/>
                </a:lnTo>
                <a:lnTo>
                  <a:pt x="111" y="14"/>
                </a:lnTo>
                <a:lnTo>
                  <a:pt x="111" y="14"/>
                </a:lnTo>
                <a:close/>
                <a:moveTo>
                  <a:pt x="144" y="86"/>
                </a:moveTo>
                <a:lnTo>
                  <a:pt x="144" y="86"/>
                </a:lnTo>
                <a:lnTo>
                  <a:pt x="130" y="98"/>
                </a:lnTo>
                <a:lnTo>
                  <a:pt x="118" y="110"/>
                </a:lnTo>
                <a:lnTo>
                  <a:pt x="118" y="110"/>
                </a:lnTo>
                <a:lnTo>
                  <a:pt x="106" y="121"/>
                </a:lnTo>
                <a:lnTo>
                  <a:pt x="106" y="121"/>
                </a:lnTo>
                <a:lnTo>
                  <a:pt x="107" y="118"/>
                </a:lnTo>
                <a:lnTo>
                  <a:pt x="110" y="115"/>
                </a:lnTo>
                <a:lnTo>
                  <a:pt x="114" y="108"/>
                </a:lnTo>
                <a:lnTo>
                  <a:pt x="114" y="108"/>
                </a:lnTo>
                <a:lnTo>
                  <a:pt x="130" y="86"/>
                </a:lnTo>
                <a:lnTo>
                  <a:pt x="130" y="86"/>
                </a:lnTo>
                <a:lnTo>
                  <a:pt x="144" y="86"/>
                </a:lnTo>
                <a:lnTo>
                  <a:pt x="144" y="86"/>
                </a:lnTo>
                <a:close/>
                <a:moveTo>
                  <a:pt x="162" y="106"/>
                </a:moveTo>
                <a:lnTo>
                  <a:pt x="162" y="106"/>
                </a:lnTo>
                <a:lnTo>
                  <a:pt x="161" y="106"/>
                </a:lnTo>
                <a:lnTo>
                  <a:pt x="161" y="106"/>
                </a:lnTo>
                <a:lnTo>
                  <a:pt x="153" y="110"/>
                </a:lnTo>
                <a:lnTo>
                  <a:pt x="150" y="110"/>
                </a:lnTo>
                <a:lnTo>
                  <a:pt x="150" y="110"/>
                </a:lnTo>
                <a:lnTo>
                  <a:pt x="153" y="106"/>
                </a:lnTo>
                <a:lnTo>
                  <a:pt x="153" y="106"/>
                </a:lnTo>
                <a:lnTo>
                  <a:pt x="160" y="96"/>
                </a:lnTo>
                <a:lnTo>
                  <a:pt x="164" y="86"/>
                </a:lnTo>
                <a:lnTo>
                  <a:pt x="164" y="86"/>
                </a:lnTo>
                <a:lnTo>
                  <a:pt x="164" y="86"/>
                </a:lnTo>
                <a:lnTo>
                  <a:pt x="164" y="86"/>
                </a:lnTo>
                <a:lnTo>
                  <a:pt x="162" y="106"/>
                </a:lnTo>
                <a:lnTo>
                  <a:pt x="162" y="106"/>
                </a:lnTo>
                <a:close/>
                <a:moveTo>
                  <a:pt x="90" y="171"/>
                </a:moveTo>
                <a:lnTo>
                  <a:pt x="90" y="171"/>
                </a:lnTo>
                <a:lnTo>
                  <a:pt x="98" y="161"/>
                </a:lnTo>
                <a:lnTo>
                  <a:pt x="104" y="153"/>
                </a:lnTo>
                <a:lnTo>
                  <a:pt x="104" y="153"/>
                </a:lnTo>
                <a:lnTo>
                  <a:pt x="104" y="152"/>
                </a:lnTo>
                <a:lnTo>
                  <a:pt x="103" y="150"/>
                </a:lnTo>
                <a:lnTo>
                  <a:pt x="103" y="150"/>
                </a:lnTo>
                <a:lnTo>
                  <a:pt x="92" y="158"/>
                </a:lnTo>
                <a:lnTo>
                  <a:pt x="81" y="165"/>
                </a:lnTo>
                <a:lnTo>
                  <a:pt x="81" y="165"/>
                </a:lnTo>
                <a:lnTo>
                  <a:pt x="95" y="153"/>
                </a:lnTo>
                <a:lnTo>
                  <a:pt x="100" y="146"/>
                </a:lnTo>
                <a:lnTo>
                  <a:pt x="106" y="140"/>
                </a:lnTo>
                <a:lnTo>
                  <a:pt x="106" y="140"/>
                </a:lnTo>
                <a:lnTo>
                  <a:pt x="104" y="164"/>
                </a:lnTo>
                <a:lnTo>
                  <a:pt x="104" y="164"/>
                </a:lnTo>
                <a:lnTo>
                  <a:pt x="98" y="167"/>
                </a:lnTo>
                <a:lnTo>
                  <a:pt x="90" y="171"/>
                </a:lnTo>
                <a:lnTo>
                  <a:pt x="90" y="171"/>
                </a:lnTo>
                <a:close/>
                <a:moveTo>
                  <a:pt x="111" y="75"/>
                </a:moveTo>
                <a:lnTo>
                  <a:pt x="111" y="75"/>
                </a:lnTo>
                <a:lnTo>
                  <a:pt x="111" y="77"/>
                </a:lnTo>
                <a:lnTo>
                  <a:pt x="111" y="77"/>
                </a:lnTo>
                <a:lnTo>
                  <a:pt x="111" y="79"/>
                </a:lnTo>
                <a:lnTo>
                  <a:pt x="111" y="79"/>
                </a:lnTo>
                <a:lnTo>
                  <a:pt x="111" y="80"/>
                </a:lnTo>
                <a:lnTo>
                  <a:pt x="113" y="83"/>
                </a:lnTo>
                <a:lnTo>
                  <a:pt x="113" y="83"/>
                </a:lnTo>
                <a:lnTo>
                  <a:pt x="103" y="90"/>
                </a:lnTo>
                <a:lnTo>
                  <a:pt x="95" y="98"/>
                </a:lnTo>
                <a:lnTo>
                  <a:pt x="86" y="106"/>
                </a:lnTo>
                <a:lnTo>
                  <a:pt x="77" y="113"/>
                </a:lnTo>
                <a:lnTo>
                  <a:pt x="77" y="113"/>
                </a:lnTo>
                <a:lnTo>
                  <a:pt x="86" y="104"/>
                </a:lnTo>
                <a:lnTo>
                  <a:pt x="94" y="95"/>
                </a:lnTo>
                <a:lnTo>
                  <a:pt x="102" y="84"/>
                </a:lnTo>
                <a:lnTo>
                  <a:pt x="111" y="75"/>
                </a:lnTo>
                <a:lnTo>
                  <a:pt x="111" y="75"/>
                </a:lnTo>
                <a:close/>
                <a:moveTo>
                  <a:pt x="117" y="84"/>
                </a:moveTo>
                <a:lnTo>
                  <a:pt x="117" y="84"/>
                </a:lnTo>
                <a:lnTo>
                  <a:pt x="117" y="84"/>
                </a:lnTo>
                <a:lnTo>
                  <a:pt x="117" y="84"/>
                </a:lnTo>
                <a:lnTo>
                  <a:pt x="111" y="88"/>
                </a:lnTo>
                <a:lnTo>
                  <a:pt x="106" y="94"/>
                </a:lnTo>
                <a:lnTo>
                  <a:pt x="96" y="103"/>
                </a:lnTo>
                <a:lnTo>
                  <a:pt x="96" y="103"/>
                </a:lnTo>
                <a:lnTo>
                  <a:pt x="72" y="127"/>
                </a:lnTo>
                <a:lnTo>
                  <a:pt x="72" y="127"/>
                </a:lnTo>
                <a:lnTo>
                  <a:pt x="72" y="119"/>
                </a:lnTo>
                <a:lnTo>
                  <a:pt x="72" y="119"/>
                </a:lnTo>
                <a:lnTo>
                  <a:pt x="84" y="111"/>
                </a:lnTo>
                <a:lnTo>
                  <a:pt x="95" y="102"/>
                </a:lnTo>
                <a:lnTo>
                  <a:pt x="104" y="92"/>
                </a:lnTo>
                <a:lnTo>
                  <a:pt x="117" y="84"/>
                </a:lnTo>
                <a:lnTo>
                  <a:pt x="117" y="84"/>
                </a:lnTo>
                <a:close/>
                <a:moveTo>
                  <a:pt x="106" y="138"/>
                </a:moveTo>
                <a:lnTo>
                  <a:pt x="106" y="138"/>
                </a:lnTo>
                <a:lnTo>
                  <a:pt x="106" y="137"/>
                </a:lnTo>
                <a:lnTo>
                  <a:pt x="104" y="137"/>
                </a:lnTo>
                <a:lnTo>
                  <a:pt x="104" y="137"/>
                </a:lnTo>
                <a:lnTo>
                  <a:pt x="98" y="140"/>
                </a:lnTo>
                <a:lnTo>
                  <a:pt x="92" y="144"/>
                </a:lnTo>
                <a:lnTo>
                  <a:pt x="80" y="152"/>
                </a:lnTo>
                <a:lnTo>
                  <a:pt x="80" y="152"/>
                </a:lnTo>
                <a:lnTo>
                  <a:pt x="94" y="140"/>
                </a:lnTo>
                <a:lnTo>
                  <a:pt x="100" y="134"/>
                </a:lnTo>
                <a:lnTo>
                  <a:pt x="107" y="127"/>
                </a:lnTo>
                <a:lnTo>
                  <a:pt x="107" y="127"/>
                </a:lnTo>
                <a:lnTo>
                  <a:pt x="106" y="138"/>
                </a:lnTo>
                <a:lnTo>
                  <a:pt x="106" y="138"/>
                </a:lnTo>
                <a:close/>
                <a:moveTo>
                  <a:pt x="73" y="158"/>
                </a:moveTo>
                <a:lnTo>
                  <a:pt x="73" y="158"/>
                </a:lnTo>
                <a:lnTo>
                  <a:pt x="87" y="150"/>
                </a:lnTo>
                <a:lnTo>
                  <a:pt x="94" y="145"/>
                </a:lnTo>
                <a:lnTo>
                  <a:pt x="102" y="141"/>
                </a:lnTo>
                <a:lnTo>
                  <a:pt x="102" y="141"/>
                </a:lnTo>
                <a:lnTo>
                  <a:pt x="95" y="149"/>
                </a:lnTo>
                <a:lnTo>
                  <a:pt x="88" y="156"/>
                </a:lnTo>
                <a:lnTo>
                  <a:pt x="73" y="168"/>
                </a:lnTo>
                <a:lnTo>
                  <a:pt x="73" y="168"/>
                </a:lnTo>
                <a:lnTo>
                  <a:pt x="73" y="158"/>
                </a:lnTo>
                <a:lnTo>
                  <a:pt x="73" y="158"/>
                </a:lnTo>
                <a:close/>
                <a:moveTo>
                  <a:pt x="107" y="123"/>
                </a:moveTo>
                <a:lnTo>
                  <a:pt x="107" y="123"/>
                </a:lnTo>
                <a:lnTo>
                  <a:pt x="107" y="123"/>
                </a:lnTo>
                <a:lnTo>
                  <a:pt x="107" y="123"/>
                </a:lnTo>
                <a:lnTo>
                  <a:pt x="106" y="123"/>
                </a:lnTo>
                <a:lnTo>
                  <a:pt x="106" y="123"/>
                </a:lnTo>
                <a:lnTo>
                  <a:pt x="108" y="122"/>
                </a:lnTo>
                <a:lnTo>
                  <a:pt x="108" y="122"/>
                </a:lnTo>
                <a:lnTo>
                  <a:pt x="108" y="122"/>
                </a:lnTo>
                <a:lnTo>
                  <a:pt x="108" y="122"/>
                </a:lnTo>
                <a:lnTo>
                  <a:pt x="107" y="123"/>
                </a:lnTo>
                <a:lnTo>
                  <a:pt x="107" y="123"/>
                </a:lnTo>
                <a:close/>
                <a:moveTo>
                  <a:pt x="102" y="129"/>
                </a:moveTo>
                <a:lnTo>
                  <a:pt x="102" y="129"/>
                </a:lnTo>
                <a:lnTo>
                  <a:pt x="95" y="135"/>
                </a:lnTo>
                <a:lnTo>
                  <a:pt x="87" y="141"/>
                </a:lnTo>
                <a:lnTo>
                  <a:pt x="80" y="148"/>
                </a:lnTo>
                <a:lnTo>
                  <a:pt x="73" y="154"/>
                </a:lnTo>
                <a:lnTo>
                  <a:pt x="73" y="154"/>
                </a:lnTo>
                <a:lnTo>
                  <a:pt x="72" y="145"/>
                </a:lnTo>
                <a:lnTo>
                  <a:pt x="72" y="145"/>
                </a:lnTo>
                <a:lnTo>
                  <a:pt x="87" y="135"/>
                </a:lnTo>
                <a:lnTo>
                  <a:pt x="102" y="129"/>
                </a:lnTo>
                <a:lnTo>
                  <a:pt x="102" y="129"/>
                </a:lnTo>
                <a:close/>
                <a:moveTo>
                  <a:pt x="100" y="123"/>
                </a:moveTo>
                <a:lnTo>
                  <a:pt x="100" y="123"/>
                </a:lnTo>
                <a:lnTo>
                  <a:pt x="100" y="125"/>
                </a:lnTo>
                <a:lnTo>
                  <a:pt x="100" y="126"/>
                </a:lnTo>
                <a:lnTo>
                  <a:pt x="100" y="126"/>
                </a:lnTo>
                <a:lnTo>
                  <a:pt x="87" y="133"/>
                </a:lnTo>
                <a:lnTo>
                  <a:pt x="72" y="141"/>
                </a:lnTo>
                <a:lnTo>
                  <a:pt x="72" y="141"/>
                </a:lnTo>
                <a:lnTo>
                  <a:pt x="72" y="134"/>
                </a:lnTo>
                <a:lnTo>
                  <a:pt x="72" y="134"/>
                </a:lnTo>
                <a:lnTo>
                  <a:pt x="83" y="127"/>
                </a:lnTo>
                <a:lnTo>
                  <a:pt x="92" y="119"/>
                </a:lnTo>
                <a:lnTo>
                  <a:pt x="108" y="100"/>
                </a:lnTo>
                <a:lnTo>
                  <a:pt x="108" y="100"/>
                </a:lnTo>
                <a:lnTo>
                  <a:pt x="118" y="91"/>
                </a:lnTo>
                <a:lnTo>
                  <a:pt x="118" y="91"/>
                </a:lnTo>
                <a:lnTo>
                  <a:pt x="125" y="84"/>
                </a:lnTo>
                <a:lnTo>
                  <a:pt x="125" y="84"/>
                </a:lnTo>
                <a:lnTo>
                  <a:pt x="127" y="84"/>
                </a:lnTo>
                <a:lnTo>
                  <a:pt x="127" y="84"/>
                </a:lnTo>
                <a:lnTo>
                  <a:pt x="114" y="104"/>
                </a:lnTo>
                <a:lnTo>
                  <a:pt x="100" y="123"/>
                </a:lnTo>
                <a:lnTo>
                  <a:pt x="100" y="123"/>
                </a:lnTo>
                <a:close/>
                <a:moveTo>
                  <a:pt x="90" y="117"/>
                </a:moveTo>
                <a:lnTo>
                  <a:pt x="90" y="117"/>
                </a:lnTo>
                <a:lnTo>
                  <a:pt x="83" y="123"/>
                </a:lnTo>
                <a:lnTo>
                  <a:pt x="76" y="129"/>
                </a:lnTo>
                <a:lnTo>
                  <a:pt x="76" y="129"/>
                </a:lnTo>
                <a:lnTo>
                  <a:pt x="73" y="130"/>
                </a:lnTo>
                <a:lnTo>
                  <a:pt x="79" y="125"/>
                </a:lnTo>
                <a:lnTo>
                  <a:pt x="79" y="125"/>
                </a:lnTo>
                <a:lnTo>
                  <a:pt x="88" y="115"/>
                </a:lnTo>
                <a:lnTo>
                  <a:pt x="88" y="115"/>
                </a:lnTo>
                <a:lnTo>
                  <a:pt x="104" y="100"/>
                </a:lnTo>
                <a:lnTo>
                  <a:pt x="119" y="84"/>
                </a:lnTo>
                <a:lnTo>
                  <a:pt x="119" y="84"/>
                </a:lnTo>
                <a:lnTo>
                  <a:pt x="122" y="84"/>
                </a:lnTo>
                <a:lnTo>
                  <a:pt x="122" y="84"/>
                </a:lnTo>
                <a:lnTo>
                  <a:pt x="113" y="92"/>
                </a:lnTo>
                <a:lnTo>
                  <a:pt x="106" y="100"/>
                </a:lnTo>
                <a:lnTo>
                  <a:pt x="90" y="117"/>
                </a:lnTo>
                <a:lnTo>
                  <a:pt x="90" y="117"/>
                </a:lnTo>
                <a:close/>
                <a:moveTo>
                  <a:pt x="96" y="68"/>
                </a:moveTo>
                <a:lnTo>
                  <a:pt x="96" y="68"/>
                </a:lnTo>
                <a:lnTo>
                  <a:pt x="96" y="67"/>
                </a:lnTo>
                <a:lnTo>
                  <a:pt x="96" y="67"/>
                </a:lnTo>
                <a:lnTo>
                  <a:pt x="104" y="64"/>
                </a:lnTo>
                <a:lnTo>
                  <a:pt x="104" y="64"/>
                </a:lnTo>
                <a:lnTo>
                  <a:pt x="96" y="68"/>
                </a:lnTo>
                <a:lnTo>
                  <a:pt x="96" y="68"/>
                </a:lnTo>
                <a:close/>
                <a:moveTo>
                  <a:pt x="86" y="23"/>
                </a:moveTo>
                <a:lnTo>
                  <a:pt x="86" y="23"/>
                </a:lnTo>
                <a:lnTo>
                  <a:pt x="75" y="34"/>
                </a:lnTo>
                <a:lnTo>
                  <a:pt x="75" y="34"/>
                </a:lnTo>
                <a:lnTo>
                  <a:pt x="76" y="26"/>
                </a:lnTo>
                <a:lnTo>
                  <a:pt x="76" y="26"/>
                </a:lnTo>
                <a:lnTo>
                  <a:pt x="88" y="19"/>
                </a:lnTo>
                <a:lnTo>
                  <a:pt x="88" y="19"/>
                </a:lnTo>
                <a:lnTo>
                  <a:pt x="94" y="17"/>
                </a:lnTo>
                <a:lnTo>
                  <a:pt x="92" y="18"/>
                </a:lnTo>
                <a:lnTo>
                  <a:pt x="86" y="23"/>
                </a:lnTo>
                <a:lnTo>
                  <a:pt x="86" y="23"/>
                </a:lnTo>
                <a:close/>
                <a:moveTo>
                  <a:pt x="100" y="27"/>
                </a:moveTo>
                <a:lnTo>
                  <a:pt x="100" y="27"/>
                </a:lnTo>
                <a:lnTo>
                  <a:pt x="103" y="25"/>
                </a:lnTo>
                <a:lnTo>
                  <a:pt x="103" y="25"/>
                </a:lnTo>
                <a:lnTo>
                  <a:pt x="99" y="30"/>
                </a:lnTo>
                <a:lnTo>
                  <a:pt x="88" y="42"/>
                </a:lnTo>
                <a:lnTo>
                  <a:pt x="88" y="42"/>
                </a:lnTo>
                <a:lnTo>
                  <a:pt x="76" y="54"/>
                </a:lnTo>
                <a:lnTo>
                  <a:pt x="76" y="54"/>
                </a:lnTo>
                <a:lnTo>
                  <a:pt x="75" y="45"/>
                </a:lnTo>
                <a:lnTo>
                  <a:pt x="75" y="45"/>
                </a:lnTo>
                <a:lnTo>
                  <a:pt x="81" y="41"/>
                </a:lnTo>
                <a:lnTo>
                  <a:pt x="88" y="37"/>
                </a:lnTo>
                <a:lnTo>
                  <a:pt x="100" y="27"/>
                </a:lnTo>
                <a:lnTo>
                  <a:pt x="100" y="27"/>
                </a:lnTo>
                <a:close/>
                <a:moveTo>
                  <a:pt x="99" y="46"/>
                </a:moveTo>
                <a:lnTo>
                  <a:pt x="99" y="46"/>
                </a:lnTo>
                <a:lnTo>
                  <a:pt x="103" y="44"/>
                </a:lnTo>
                <a:lnTo>
                  <a:pt x="104" y="44"/>
                </a:lnTo>
                <a:lnTo>
                  <a:pt x="104" y="45"/>
                </a:lnTo>
                <a:lnTo>
                  <a:pt x="103" y="46"/>
                </a:lnTo>
                <a:lnTo>
                  <a:pt x="95" y="56"/>
                </a:lnTo>
                <a:lnTo>
                  <a:pt x="95" y="56"/>
                </a:lnTo>
                <a:lnTo>
                  <a:pt x="86" y="64"/>
                </a:lnTo>
                <a:lnTo>
                  <a:pt x="76" y="69"/>
                </a:lnTo>
                <a:lnTo>
                  <a:pt x="76" y="69"/>
                </a:lnTo>
                <a:lnTo>
                  <a:pt x="76" y="61"/>
                </a:lnTo>
                <a:lnTo>
                  <a:pt x="76" y="61"/>
                </a:lnTo>
                <a:lnTo>
                  <a:pt x="87" y="54"/>
                </a:lnTo>
                <a:lnTo>
                  <a:pt x="99" y="46"/>
                </a:lnTo>
                <a:lnTo>
                  <a:pt x="99" y="46"/>
                </a:lnTo>
                <a:close/>
                <a:moveTo>
                  <a:pt x="91" y="71"/>
                </a:moveTo>
                <a:lnTo>
                  <a:pt x="91" y="71"/>
                </a:lnTo>
                <a:lnTo>
                  <a:pt x="71" y="90"/>
                </a:lnTo>
                <a:lnTo>
                  <a:pt x="61" y="100"/>
                </a:lnTo>
                <a:lnTo>
                  <a:pt x="53" y="113"/>
                </a:lnTo>
                <a:lnTo>
                  <a:pt x="53" y="113"/>
                </a:lnTo>
                <a:lnTo>
                  <a:pt x="53" y="113"/>
                </a:lnTo>
                <a:lnTo>
                  <a:pt x="53" y="113"/>
                </a:lnTo>
                <a:lnTo>
                  <a:pt x="37" y="114"/>
                </a:lnTo>
                <a:lnTo>
                  <a:pt x="37" y="114"/>
                </a:lnTo>
                <a:lnTo>
                  <a:pt x="64" y="92"/>
                </a:lnTo>
                <a:lnTo>
                  <a:pt x="77" y="81"/>
                </a:lnTo>
                <a:lnTo>
                  <a:pt x="91" y="71"/>
                </a:lnTo>
                <a:lnTo>
                  <a:pt x="91" y="71"/>
                </a:lnTo>
                <a:close/>
                <a:moveTo>
                  <a:pt x="110" y="61"/>
                </a:moveTo>
                <a:lnTo>
                  <a:pt x="110" y="61"/>
                </a:lnTo>
                <a:lnTo>
                  <a:pt x="110" y="60"/>
                </a:lnTo>
                <a:lnTo>
                  <a:pt x="110" y="60"/>
                </a:lnTo>
                <a:lnTo>
                  <a:pt x="111" y="71"/>
                </a:lnTo>
                <a:lnTo>
                  <a:pt x="111" y="71"/>
                </a:lnTo>
                <a:lnTo>
                  <a:pt x="110" y="71"/>
                </a:lnTo>
                <a:lnTo>
                  <a:pt x="110" y="71"/>
                </a:lnTo>
                <a:lnTo>
                  <a:pt x="86" y="90"/>
                </a:lnTo>
                <a:lnTo>
                  <a:pt x="73" y="99"/>
                </a:lnTo>
                <a:lnTo>
                  <a:pt x="63" y="110"/>
                </a:lnTo>
                <a:lnTo>
                  <a:pt x="63" y="110"/>
                </a:lnTo>
                <a:lnTo>
                  <a:pt x="63" y="111"/>
                </a:lnTo>
                <a:lnTo>
                  <a:pt x="63" y="113"/>
                </a:lnTo>
                <a:lnTo>
                  <a:pt x="64" y="113"/>
                </a:lnTo>
                <a:lnTo>
                  <a:pt x="65" y="113"/>
                </a:lnTo>
                <a:lnTo>
                  <a:pt x="65" y="113"/>
                </a:lnTo>
                <a:lnTo>
                  <a:pt x="83" y="95"/>
                </a:lnTo>
                <a:lnTo>
                  <a:pt x="83" y="95"/>
                </a:lnTo>
                <a:lnTo>
                  <a:pt x="98" y="84"/>
                </a:lnTo>
                <a:lnTo>
                  <a:pt x="98" y="84"/>
                </a:lnTo>
                <a:lnTo>
                  <a:pt x="98" y="83"/>
                </a:lnTo>
                <a:lnTo>
                  <a:pt x="98" y="83"/>
                </a:lnTo>
                <a:lnTo>
                  <a:pt x="86" y="99"/>
                </a:lnTo>
                <a:lnTo>
                  <a:pt x="79" y="107"/>
                </a:lnTo>
                <a:lnTo>
                  <a:pt x="72" y="115"/>
                </a:lnTo>
                <a:lnTo>
                  <a:pt x="72" y="115"/>
                </a:lnTo>
                <a:lnTo>
                  <a:pt x="69" y="114"/>
                </a:lnTo>
                <a:lnTo>
                  <a:pt x="69" y="114"/>
                </a:lnTo>
                <a:lnTo>
                  <a:pt x="67" y="113"/>
                </a:lnTo>
                <a:lnTo>
                  <a:pt x="67" y="113"/>
                </a:lnTo>
                <a:lnTo>
                  <a:pt x="56" y="113"/>
                </a:lnTo>
                <a:lnTo>
                  <a:pt x="56" y="113"/>
                </a:lnTo>
                <a:lnTo>
                  <a:pt x="69" y="99"/>
                </a:lnTo>
                <a:lnTo>
                  <a:pt x="81" y="86"/>
                </a:lnTo>
                <a:lnTo>
                  <a:pt x="110" y="61"/>
                </a:lnTo>
                <a:lnTo>
                  <a:pt x="110" y="61"/>
                </a:lnTo>
                <a:close/>
                <a:moveTo>
                  <a:pt x="73" y="179"/>
                </a:moveTo>
                <a:lnTo>
                  <a:pt x="73" y="179"/>
                </a:lnTo>
                <a:lnTo>
                  <a:pt x="73" y="173"/>
                </a:lnTo>
                <a:lnTo>
                  <a:pt x="73" y="173"/>
                </a:lnTo>
                <a:lnTo>
                  <a:pt x="80" y="169"/>
                </a:lnTo>
                <a:lnTo>
                  <a:pt x="86" y="165"/>
                </a:lnTo>
                <a:lnTo>
                  <a:pt x="98" y="157"/>
                </a:lnTo>
                <a:lnTo>
                  <a:pt x="98" y="157"/>
                </a:lnTo>
                <a:lnTo>
                  <a:pt x="91" y="165"/>
                </a:lnTo>
                <a:lnTo>
                  <a:pt x="84" y="173"/>
                </a:lnTo>
                <a:lnTo>
                  <a:pt x="84" y="173"/>
                </a:lnTo>
                <a:lnTo>
                  <a:pt x="84" y="175"/>
                </a:lnTo>
                <a:lnTo>
                  <a:pt x="86" y="175"/>
                </a:lnTo>
                <a:lnTo>
                  <a:pt x="86" y="175"/>
                </a:lnTo>
                <a:lnTo>
                  <a:pt x="94" y="172"/>
                </a:lnTo>
                <a:lnTo>
                  <a:pt x="94" y="172"/>
                </a:lnTo>
                <a:lnTo>
                  <a:pt x="100" y="168"/>
                </a:lnTo>
                <a:lnTo>
                  <a:pt x="100" y="168"/>
                </a:lnTo>
                <a:lnTo>
                  <a:pt x="103" y="168"/>
                </a:lnTo>
                <a:lnTo>
                  <a:pt x="104" y="169"/>
                </a:lnTo>
                <a:lnTo>
                  <a:pt x="103" y="173"/>
                </a:lnTo>
                <a:lnTo>
                  <a:pt x="103" y="173"/>
                </a:lnTo>
                <a:lnTo>
                  <a:pt x="104" y="175"/>
                </a:lnTo>
                <a:lnTo>
                  <a:pt x="104" y="175"/>
                </a:lnTo>
                <a:lnTo>
                  <a:pt x="104" y="175"/>
                </a:lnTo>
                <a:lnTo>
                  <a:pt x="106" y="180"/>
                </a:lnTo>
                <a:lnTo>
                  <a:pt x="106" y="180"/>
                </a:lnTo>
                <a:lnTo>
                  <a:pt x="90" y="179"/>
                </a:lnTo>
                <a:lnTo>
                  <a:pt x="73" y="179"/>
                </a:lnTo>
                <a:lnTo>
                  <a:pt x="73" y="179"/>
                </a:lnTo>
                <a:close/>
                <a:moveTo>
                  <a:pt x="113" y="119"/>
                </a:moveTo>
                <a:lnTo>
                  <a:pt x="113" y="119"/>
                </a:lnTo>
                <a:lnTo>
                  <a:pt x="111" y="121"/>
                </a:lnTo>
                <a:lnTo>
                  <a:pt x="111" y="121"/>
                </a:lnTo>
                <a:lnTo>
                  <a:pt x="125" y="108"/>
                </a:lnTo>
                <a:lnTo>
                  <a:pt x="137" y="95"/>
                </a:lnTo>
                <a:lnTo>
                  <a:pt x="137" y="95"/>
                </a:lnTo>
                <a:lnTo>
                  <a:pt x="145" y="88"/>
                </a:lnTo>
                <a:lnTo>
                  <a:pt x="146" y="88"/>
                </a:lnTo>
                <a:lnTo>
                  <a:pt x="145" y="90"/>
                </a:lnTo>
                <a:lnTo>
                  <a:pt x="140" y="98"/>
                </a:lnTo>
                <a:lnTo>
                  <a:pt x="140" y="98"/>
                </a:lnTo>
                <a:lnTo>
                  <a:pt x="123" y="117"/>
                </a:lnTo>
                <a:lnTo>
                  <a:pt x="123" y="117"/>
                </a:lnTo>
                <a:lnTo>
                  <a:pt x="123" y="118"/>
                </a:lnTo>
                <a:lnTo>
                  <a:pt x="126" y="118"/>
                </a:lnTo>
                <a:lnTo>
                  <a:pt x="126" y="118"/>
                </a:lnTo>
                <a:lnTo>
                  <a:pt x="138" y="108"/>
                </a:lnTo>
                <a:lnTo>
                  <a:pt x="149" y="99"/>
                </a:lnTo>
                <a:lnTo>
                  <a:pt x="149" y="99"/>
                </a:lnTo>
                <a:lnTo>
                  <a:pt x="154" y="94"/>
                </a:lnTo>
                <a:lnTo>
                  <a:pt x="156" y="94"/>
                </a:lnTo>
                <a:lnTo>
                  <a:pt x="156" y="95"/>
                </a:lnTo>
                <a:lnTo>
                  <a:pt x="154" y="99"/>
                </a:lnTo>
                <a:lnTo>
                  <a:pt x="154" y="99"/>
                </a:lnTo>
                <a:lnTo>
                  <a:pt x="141" y="117"/>
                </a:lnTo>
                <a:lnTo>
                  <a:pt x="141" y="117"/>
                </a:lnTo>
                <a:lnTo>
                  <a:pt x="141" y="118"/>
                </a:lnTo>
                <a:lnTo>
                  <a:pt x="142" y="118"/>
                </a:lnTo>
                <a:lnTo>
                  <a:pt x="142" y="118"/>
                </a:lnTo>
                <a:lnTo>
                  <a:pt x="153" y="113"/>
                </a:lnTo>
                <a:lnTo>
                  <a:pt x="157" y="111"/>
                </a:lnTo>
                <a:lnTo>
                  <a:pt x="158" y="113"/>
                </a:lnTo>
                <a:lnTo>
                  <a:pt x="158" y="114"/>
                </a:lnTo>
                <a:lnTo>
                  <a:pt x="158" y="114"/>
                </a:lnTo>
                <a:lnTo>
                  <a:pt x="158" y="115"/>
                </a:lnTo>
                <a:lnTo>
                  <a:pt x="160" y="117"/>
                </a:lnTo>
                <a:lnTo>
                  <a:pt x="161" y="117"/>
                </a:lnTo>
                <a:lnTo>
                  <a:pt x="161" y="115"/>
                </a:lnTo>
                <a:lnTo>
                  <a:pt x="161" y="115"/>
                </a:lnTo>
                <a:lnTo>
                  <a:pt x="162" y="111"/>
                </a:lnTo>
                <a:lnTo>
                  <a:pt x="162" y="111"/>
                </a:lnTo>
                <a:lnTo>
                  <a:pt x="162" y="121"/>
                </a:lnTo>
                <a:lnTo>
                  <a:pt x="162" y="121"/>
                </a:lnTo>
                <a:lnTo>
                  <a:pt x="137" y="121"/>
                </a:lnTo>
                <a:lnTo>
                  <a:pt x="113" y="119"/>
                </a:lnTo>
                <a:lnTo>
                  <a:pt x="113" y="119"/>
                </a:lnTo>
                <a:close/>
                <a:moveTo>
                  <a:pt x="152" y="86"/>
                </a:moveTo>
                <a:lnTo>
                  <a:pt x="152" y="86"/>
                </a:lnTo>
                <a:lnTo>
                  <a:pt x="160" y="86"/>
                </a:lnTo>
                <a:lnTo>
                  <a:pt x="160" y="86"/>
                </a:lnTo>
                <a:lnTo>
                  <a:pt x="145" y="96"/>
                </a:lnTo>
                <a:lnTo>
                  <a:pt x="133" y="108"/>
                </a:lnTo>
                <a:lnTo>
                  <a:pt x="133" y="108"/>
                </a:lnTo>
                <a:lnTo>
                  <a:pt x="142" y="98"/>
                </a:lnTo>
                <a:lnTo>
                  <a:pt x="148" y="91"/>
                </a:lnTo>
                <a:lnTo>
                  <a:pt x="152" y="86"/>
                </a:lnTo>
                <a:lnTo>
                  <a:pt x="152" y="86"/>
                </a:lnTo>
                <a:close/>
                <a:moveTo>
                  <a:pt x="92" y="13"/>
                </a:moveTo>
                <a:lnTo>
                  <a:pt x="92" y="13"/>
                </a:lnTo>
                <a:lnTo>
                  <a:pt x="76" y="23"/>
                </a:lnTo>
                <a:lnTo>
                  <a:pt x="76" y="23"/>
                </a:lnTo>
                <a:lnTo>
                  <a:pt x="76" y="13"/>
                </a:lnTo>
                <a:lnTo>
                  <a:pt x="76" y="13"/>
                </a:lnTo>
                <a:lnTo>
                  <a:pt x="92" y="13"/>
                </a:lnTo>
                <a:lnTo>
                  <a:pt x="92" y="13"/>
                </a:lnTo>
                <a:close/>
                <a:moveTo>
                  <a:pt x="44" y="80"/>
                </a:moveTo>
                <a:lnTo>
                  <a:pt x="44" y="80"/>
                </a:lnTo>
                <a:lnTo>
                  <a:pt x="44" y="80"/>
                </a:lnTo>
                <a:lnTo>
                  <a:pt x="44" y="80"/>
                </a:lnTo>
                <a:lnTo>
                  <a:pt x="37" y="86"/>
                </a:lnTo>
                <a:lnTo>
                  <a:pt x="32" y="92"/>
                </a:lnTo>
                <a:lnTo>
                  <a:pt x="21" y="104"/>
                </a:lnTo>
                <a:lnTo>
                  <a:pt x="21" y="104"/>
                </a:lnTo>
                <a:lnTo>
                  <a:pt x="17" y="107"/>
                </a:lnTo>
                <a:lnTo>
                  <a:pt x="19" y="103"/>
                </a:lnTo>
                <a:lnTo>
                  <a:pt x="26" y="95"/>
                </a:lnTo>
                <a:lnTo>
                  <a:pt x="26" y="95"/>
                </a:lnTo>
                <a:lnTo>
                  <a:pt x="30" y="88"/>
                </a:lnTo>
                <a:lnTo>
                  <a:pt x="34" y="83"/>
                </a:lnTo>
                <a:lnTo>
                  <a:pt x="34" y="83"/>
                </a:lnTo>
                <a:lnTo>
                  <a:pt x="34" y="80"/>
                </a:lnTo>
                <a:lnTo>
                  <a:pt x="32" y="80"/>
                </a:lnTo>
                <a:lnTo>
                  <a:pt x="32" y="80"/>
                </a:lnTo>
                <a:lnTo>
                  <a:pt x="26" y="86"/>
                </a:lnTo>
                <a:lnTo>
                  <a:pt x="19" y="91"/>
                </a:lnTo>
                <a:lnTo>
                  <a:pt x="19" y="91"/>
                </a:lnTo>
                <a:lnTo>
                  <a:pt x="15" y="94"/>
                </a:lnTo>
                <a:lnTo>
                  <a:pt x="15" y="94"/>
                </a:lnTo>
                <a:lnTo>
                  <a:pt x="15" y="91"/>
                </a:lnTo>
                <a:lnTo>
                  <a:pt x="21" y="80"/>
                </a:lnTo>
                <a:lnTo>
                  <a:pt x="21" y="80"/>
                </a:lnTo>
                <a:lnTo>
                  <a:pt x="21" y="80"/>
                </a:lnTo>
                <a:lnTo>
                  <a:pt x="21" y="80"/>
                </a:lnTo>
                <a:lnTo>
                  <a:pt x="44" y="80"/>
                </a:lnTo>
                <a:lnTo>
                  <a:pt x="44" y="80"/>
                </a:lnTo>
                <a:close/>
                <a:moveTo>
                  <a:pt x="25" y="114"/>
                </a:moveTo>
                <a:lnTo>
                  <a:pt x="25" y="114"/>
                </a:lnTo>
                <a:lnTo>
                  <a:pt x="32" y="108"/>
                </a:lnTo>
                <a:lnTo>
                  <a:pt x="37" y="104"/>
                </a:lnTo>
                <a:lnTo>
                  <a:pt x="46" y="92"/>
                </a:lnTo>
                <a:lnTo>
                  <a:pt x="46" y="92"/>
                </a:lnTo>
                <a:lnTo>
                  <a:pt x="52" y="88"/>
                </a:lnTo>
                <a:lnTo>
                  <a:pt x="45" y="96"/>
                </a:lnTo>
                <a:lnTo>
                  <a:pt x="45" y="96"/>
                </a:lnTo>
                <a:lnTo>
                  <a:pt x="33" y="113"/>
                </a:lnTo>
                <a:lnTo>
                  <a:pt x="33" y="113"/>
                </a:lnTo>
                <a:lnTo>
                  <a:pt x="33" y="114"/>
                </a:lnTo>
                <a:lnTo>
                  <a:pt x="33" y="114"/>
                </a:lnTo>
                <a:lnTo>
                  <a:pt x="25" y="114"/>
                </a:lnTo>
                <a:lnTo>
                  <a:pt x="25" y="114"/>
                </a:ln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27" name="组合 126"/>
          <p:cNvGrpSpPr/>
          <p:nvPr/>
        </p:nvGrpSpPr>
        <p:grpSpPr>
          <a:xfrm rot="20970682">
            <a:off x="4408959" y="663121"/>
            <a:ext cx="730618" cy="645156"/>
            <a:chOff x="7079796" y="900174"/>
            <a:chExt cx="479629" cy="389819"/>
          </a:xfrm>
          <a:solidFill>
            <a:srgbClr val="005790"/>
          </a:solidFill>
        </p:grpSpPr>
        <p:sp>
          <p:nvSpPr>
            <p:cNvPr id="128" name="Freeform 547"/>
            <p:cNvSpPr/>
            <p:nvPr/>
          </p:nvSpPr>
          <p:spPr bwMode="auto">
            <a:xfrm>
              <a:off x="7079796" y="900174"/>
              <a:ext cx="248414" cy="242681"/>
            </a:xfrm>
            <a:custGeom>
              <a:avLst/>
              <a:gdLst>
                <a:gd name="T0" fmla="*/ 126 w 130"/>
                <a:gd name="T1" fmla="*/ 11 h 127"/>
                <a:gd name="T2" fmla="*/ 97 w 130"/>
                <a:gd name="T3" fmla="*/ 3 h 127"/>
                <a:gd name="T4" fmla="*/ 62 w 130"/>
                <a:gd name="T5" fmla="*/ 2 h 127"/>
                <a:gd name="T6" fmla="*/ 37 w 130"/>
                <a:gd name="T7" fmla="*/ 7 h 127"/>
                <a:gd name="T8" fmla="*/ 24 w 130"/>
                <a:gd name="T9" fmla="*/ 14 h 127"/>
                <a:gd name="T10" fmla="*/ 12 w 130"/>
                <a:gd name="T11" fmla="*/ 24 h 127"/>
                <a:gd name="T12" fmla="*/ 6 w 130"/>
                <a:gd name="T13" fmla="*/ 31 h 127"/>
                <a:gd name="T14" fmla="*/ 0 w 130"/>
                <a:gd name="T15" fmla="*/ 47 h 127"/>
                <a:gd name="T16" fmla="*/ 0 w 130"/>
                <a:gd name="T17" fmla="*/ 64 h 127"/>
                <a:gd name="T18" fmla="*/ 4 w 130"/>
                <a:gd name="T19" fmla="*/ 80 h 127"/>
                <a:gd name="T20" fmla="*/ 13 w 130"/>
                <a:gd name="T21" fmla="*/ 93 h 127"/>
                <a:gd name="T22" fmla="*/ 20 w 130"/>
                <a:gd name="T23" fmla="*/ 100 h 127"/>
                <a:gd name="T24" fmla="*/ 36 w 130"/>
                <a:gd name="T25" fmla="*/ 110 h 127"/>
                <a:gd name="T26" fmla="*/ 63 w 130"/>
                <a:gd name="T27" fmla="*/ 120 h 127"/>
                <a:gd name="T28" fmla="*/ 81 w 130"/>
                <a:gd name="T29" fmla="*/ 127 h 127"/>
                <a:gd name="T30" fmla="*/ 87 w 130"/>
                <a:gd name="T31" fmla="*/ 126 h 127"/>
                <a:gd name="T32" fmla="*/ 90 w 130"/>
                <a:gd name="T33" fmla="*/ 122 h 127"/>
                <a:gd name="T34" fmla="*/ 90 w 130"/>
                <a:gd name="T35" fmla="*/ 116 h 127"/>
                <a:gd name="T36" fmla="*/ 86 w 130"/>
                <a:gd name="T37" fmla="*/ 111 h 127"/>
                <a:gd name="T38" fmla="*/ 59 w 130"/>
                <a:gd name="T39" fmla="*/ 101 h 127"/>
                <a:gd name="T40" fmla="*/ 32 w 130"/>
                <a:gd name="T41" fmla="*/ 88 h 127"/>
                <a:gd name="T42" fmla="*/ 22 w 130"/>
                <a:gd name="T43" fmla="*/ 78 h 127"/>
                <a:gd name="T44" fmla="*/ 16 w 130"/>
                <a:gd name="T45" fmla="*/ 68 h 127"/>
                <a:gd name="T46" fmla="*/ 16 w 130"/>
                <a:gd name="T47" fmla="*/ 54 h 127"/>
                <a:gd name="T48" fmla="*/ 21 w 130"/>
                <a:gd name="T49" fmla="*/ 39 h 127"/>
                <a:gd name="T50" fmla="*/ 24 w 130"/>
                <a:gd name="T51" fmla="*/ 34 h 127"/>
                <a:gd name="T52" fmla="*/ 33 w 130"/>
                <a:gd name="T53" fmla="*/ 26 h 127"/>
                <a:gd name="T54" fmla="*/ 52 w 130"/>
                <a:gd name="T55" fmla="*/ 18 h 127"/>
                <a:gd name="T56" fmla="*/ 81 w 130"/>
                <a:gd name="T57" fmla="*/ 16 h 127"/>
                <a:gd name="T58" fmla="*/ 108 w 130"/>
                <a:gd name="T59" fmla="*/ 22 h 127"/>
                <a:gd name="T60" fmla="*/ 118 w 130"/>
                <a:gd name="T61" fmla="*/ 26 h 127"/>
                <a:gd name="T62" fmla="*/ 125 w 130"/>
                <a:gd name="T63" fmla="*/ 26 h 127"/>
                <a:gd name="T64" fmla="*/ 130 w 130"/>
                <a:gd name="T65" fmla="*/ 22 h 127"/>
                <a:gd name="T66" fmla="*/ 130 w 130"/>
                <a:gd name="T67" fmla="*/ 16 h 127"/>
                <a:gd name="T68" fmla="*/ 126 w 130"/>
                <a:gd name="T69" fmla="*/ 11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0" h="127">
                  <a:moveTo>
                    <a:pt x="126" y="11"/>
                  </a:moveTo>
                  <a:lnTo>
                    <a:pt x="126" y="11"/>
                  </a:lnTo>
                  <a:lnTo>
                    <a:pt x="113" y="6"/>
                  </a:lnTo>
                  <a:lnTo>
                    <a:pt x="97" y="3"/>
                  </a:lnTo>
                  <a:lnTo>
                    <a:pt x="79" y="0"/>
                  </a:lnTo>
                  <a:lnTo>
                    <a:pt x="62" y="2"/>
                  </a:lnTo>
                  <a:lnTo>
                    <a:pt x="45" y="4"/>
                  </a:lnTo>
                  <a:lnTo>
                    <a:pt x="37" y="7"/>
                  </a:lnTo>
                  <a:lnTo>
                    <a:pt x="31" y="10"/>
                  </a:lnTo>
                  <a:lnTo>
                    <a:pt x="24" y="14"/>
                  </a:lnTo>
                  <a:lnTo>
                    <a:pt x="17" y="19"/>
                  </a:lnTo>
                  <a:lnTo>
                    <a:pt x="12" y="24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2" y="39"/>
                  </a:lnTo>
                  <a:lnTo>
                    <a:pt x="0" y="47"/>
                  </a:lnTo>
                  <a:lnTo>
                    <a:pt x="0" y="56"/>
                  </a:lnTo>
                  <a:lnTo>
                    <a:pt x="0" y="64"/>
                  </a:lnTo>
                  <a:lnTo>
                    <a:pt x="1" y="72"/>
                  </a:lnTo>
                  <a:lnTo>
                    <a:pt x="4" y="80"/>
                  </a:lnTo>
                  <a:lnTo>
                    <a:pt x="8" y="87"/>
                  </a:lnTo>
                  <a:lnTo>
                    <a:pt x="13" y="93"/>
                  </a:lnTo>
                  <a:lnTo>
                    <a:pt x="13" y="93"/>
                  </a:lnTo>
                  <a:lnTo>
                    <a:pt x="20" y="100"/>
                  </a:lnTo>
                  <a:lnTo>
                    <a:pt x="28" y="105"/>
                  </a:lnTo>
                  <a:lnTo>
                    <a:pt x="36" y="110"/>
                  </a:lnTo>
                  <a:lnTo>
                    <a:pt x="45" y="114"/>
                  </a:lnTo>
                  <a:lnTo>
                    <a:pt x="63" y="120"/>
                  </a:lnTo>
                  <a:lnTo>
                    <a:pt x="81" y="127"/>
                  </a:lnTo>
                  <a:lnTo>
                    <a:pt x="81" y="127"/>
                  </a:lnTo>
                  <a:lnTo>
                    <a:pt x="85" y="127"/>
                  </a:lnTo>
                  <a:lnTo>
                    <a:pt x="87" y="126"/>
                  </a:lnTo>
                  <a:lnTo>
                    <a:pt x="90" y="124"/>
                  </a:lnTo>
                  <a:lnTo>
                    <a:pt x="90" y="122"/>
                  </a:lnTo>
                  <a:lnTo>
                    <a:pt x="91" y="119"/>
                  </a:lnTo>
                  <a:lnTo>
                    <a:pt x="90" y="116"/>
                  </a:lnTo>
                  <a:lnTo>
                    <a:pt x="89" y="114"/>
                  </a:lnTo>
                  <a:lnTo>
                    <a:pt x="86" y="111"/>
                  </a:lnTo>
                  <a:lnTo>
                    <a:pt x="86" y="111"/>
                  </a:lnTo>
                  <a:lnTo>
                    <a:pt x="59" y="101"/>
                  </a:lnTo>
                  <a:lnTo>
                    <a:pt x="45" y="95"/>
                  </a:lnTo>
                  <a:lnTo>
                    <a:pt x="32" y="88"/>
                  </a:lnTo>
                  <a:lnTo>
                    <a:pt x="27" y="83"/>
                  </a:lnTo>
                  <a:lnTo>
                    <a:pt x="22" y="78"/>
                  </a:lnTo>
                  <a:lnTo>
                    <a:pt x="18" y="73"/>
                  </a:lnTo>
                  <a:lnTo>
                    <a:pt x="16" y="68"/>
                  </a:lnTo>
                  <a:lnTo>
                    <a:pt x="16" y="61"/>
                  </a:lnTo>
                  <a:lnTo>
                    <a:pt x="16" y="54"/>
                  </a:lnTo>
                  <a:lnTo>
                    <a:pt x="17" y="47"/>
                  </a:lnTo>
                  <a:lnTo>
                    <a:pt x="21" y="39"/>
                  </a:lnTo>
                  <a:lnTo>
                    <a:pt x="21" y="39"/>
                  </a:lnTo>
                  <a:lnTo>
                    <a:pt x="24" y="34"/>
                  </a:lnTo>
                  <a:lnTo>
                    <a:pt x="29" y="30"/>
                  </a:lnTo>
                  <a:lnTo>
                    <a:pt x="33" y="26"/>
                  </a:lnTo>
                  <a:lnTo>
                    <a:pt x="40" y="23"/>
                  </a:lnTo>
                  <a:lnTo>
                    <a:pt x="52" y="18"/>
                  </a:lnTo>
                  <a:lnTo>
                    <a:pt x="66" y="16"/>
                  </a:lnTo>
                  <a:lnTo>
                    <a:pt x="81" y="16"/>
                  </a:lnTo>
                  <a:lnTo>
                    <a:pt x="94" y="19"/>
                  </a:lnTo>
                  <a:lnTo>
                    <a:pt x="108" y="22"/>
                  </a:lnTo>
                  <a:lnTo>
                    <a:pt x="118" y="26"/>
                  </a:lnTo>
                  <a:lnTo>
                    <a:pt x="118" y="26"/>
                  </a:lnTo>
                  <a:lnTo>
                    <a:pt x="122" y="26"/>
                  </a:lnTo>
                  <a:lnTo>
                    <a:pt x="125" y="26"/>
                  </a:lnTo>
                  <a:lnTo>
                    <a:pt x="128" y="24"/>
                  </a:lnTo>
                  <a:lnTo>
                    <a:pt x="130" y="22"/>
                  </a:lnTo>
                  <a:lnTo>
                    <a:pt x="130" y="19"/>
                  </a:lnTo>
                  <a:lnTo>
                    <a:pt x="130" y="16"/>
                  </a:lnTo>
                  <a:lnTo>
                    <a:pt x="129" y="14"/>
                  </a:lnTo>
                  <a:lnTo>
                    <a:pt x="126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548"/>
            <p:cNvSpPr/>
            <p:nvPr/>
          </p:nvSpPr>
          <p:spPr bwMode="auto">
            <a:xfrm>
              <a:off x="7079796" y="900174"/>
              <a:ext cx="248414" cy="242681"/>
            </a:xfrm>
            <a:custGeom>
              <a:avLst/>
              <a:gdLst>
                <a:gd name="T0" fmla="*/ 126 w 130"/>
                <a:gd name="T1" fmla="*/ 11 h 127"/>
                <a:gd name="T2" fmla="*/ 97 w 130"/>
                <a:gd name="T3" fmla="*/ 3 h 127"/>
                <a:gd name="T4" fmla="*/ 62 w 130"/>
                <a:gd name="T5" fmla="*/ 2 h 127"/>
                <a:gd name="T6" fmla="*/ 37 w 130"/>
                <a:gd name="T7" fmla="*/ 7 h 127"/>
                <a:gd name="T8" fmla="*/ 24 w 130"/>
                <a:gd name="T9" fmla="*/ 14 h 127"/>
                <a:gd name="T10" fmla="*/ 12 w 130"/>
                <a:gd name="T11" fmla="*/ 24 h 127"/>
                <a:gd name="T12" fmla="*/ 6 w 130"/>
                <a:gd name="T13" fmla="*/ 31 h 127"/>
                <a:gd name="T14" fmla="*/ 0 w 130"/>
                <a:gd name="T15" fmla="*/ 47 h 127"/>
                <a:gd name="T16" fmla="*/ 0 w 130"/>
                <a:gd name="T17" fmla="*/ 64 h 127"/>
                <a:gd name="T18" fmla="*/ 4 w 130"/>
                <a:gd name="T19" fmla="*/ 80 h 127"/>
                <a:gd name="T20" fmla="*/ 13 w 130"/>
                <a:gd name="T21" fmla="*/ 93 h 127"/>
                <a:gd name="T22" fmla="*/ 20 w 130"/>
                <a:gd name="T23" fmla="*/ 100 h 127"/>
                <a:gd name="T24" fmla="*/ 36 w 130"/>
                <a:gd name="T25" fmla="*/ 110 h 127"/>
                <a:gd name="T26" fmla="*/ 63 w 130"/>
                <a:gd name="T27" fmla="*/ 120 h 127"/>
                <a:gd name="T28" fmla="*/ 81 w 130"/>
                <a:gd name="T29" fmla="*/ 127 h 127"/>
                <a:gd name="T30" fmla="*/ 87 w 130"/>
                <a:gd name="T31" fmla="*/ 126 h 127"/>
                <a:gd name="T32" fmla="*/ 90 w 130"/>
                <a:gd name="T33" fmla="*/ 122 h 127"/>
                <a:gd name="T34" fmla="*/ 90 w 130"/>
                <a:gd name="T35" fmla="*/ 116 h 127"/>
                <a:gd name="T36" fmla="*/ 86 w 130"/>
                <a:gd name="T37" fmla="*/ 111 h 127"/>
                <a:gd name="T38" fmla="*/ 59 w 130"/>
                <a:gd name="T39" fmla="*/ 101 h 127"/>
                <a:gd name="T40" fmla="*/ 32 w 130"/>
                <a:gd name="T41" fmla="*/ 88 h 127"/>
                <a:gd name="T42" fmla="*/ 22 w 130"/>
                <a:gd name="T43" fmla="*/ 78 h 127"/>
                <a:gd name="T44" fmla="*/ 16 w 130"/>
                <a:gd name="T45" fmla="*/ 68 h 127"/>
                <a:gd name="T46" fmla="*/ 16 w 130"/>
                <a:gd name="T47" fmla="*/ 54 h 127"/>
                <a:gd name="T48" fmla="*/ 21 w 130"/>
                <a:gd name="T49" fmla="*/ 39 h 127"/>
                <a:gd name="T50" fmla="*/ 24 w 130"/>
                <a:gd name="T51" fmla="*/ 34 h 127"/>
                <a:gd name="T52" fmla="*/ 33 w 130"/>
                <a:gd name="T53" fmla="*/ 26 h 127"/>
                <a:gd name="T54" fmla="*/ 52 w 130"/>
                <a:gd name="T55" fmla="*/ 18 h 127"/>
                <a:gd name="T56" fmla="*/ 81 w 130"/>
                <a:gd name="T57" fmla="*/ 16 h 127"/>
                <a:gd name="T58" fmla="*/ 108 w 130"/>
                <a:gd name="T59" fmla="*/ 22 h 127"/>
                <a:gd name="T60" fmla="*/ 118 w 130"/>
                <a:gd name="T61" fmla="*/ 26 h 127"/>
                <a:gd name="T62" fmla="*/ 125 w 130"/>
                <a:gd name="T63" fmla="*/ 26 h 127"/>
                <a:gd name="T64" fmla="*/ 130 w 130"/>
                <a:gd name="T65" fmla="*/ 22 h 127"/>
                <a:gd name="T66" fmla="*/ 130 w 130"/>
                <a:gd name="T67" fmla="*/ 16 h 127"/>
                <a:gd name="T68" fmla="*/ 126 w 130"/>
                <a:gd name="T69" fmla="*/ 11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0" h="127">
                  <a:moveTo>
                    <a:pt x="126" y="11"/>
                  </a:moveTo>
                  <a:lnTo>
                    <a:pt x="126" y="11"/>
                  </a:lnTo>
                  <a:lnTo>
                    <a:pt x="113" y="6"/>
                  </a:lnTo>
                  <a:lnTo>
                    <a:pt x="97" y="3"/>
                  </a:lnTo>
                  <a:lnTo>
                    <a:pt x="79" y="0"/>
                  </a:lnTo>
                  <a:lnTo>
                    <a:pt x="62" y="2"/>
                  </a:lnTo>
                  <a:lnTo>
                    <a:pt x="45" y="4"/>
                  </a:lnTo>
                  <a:lnTo>
                    <a:pt x="37" y="7"/>
                  </a:lnTo>
                  <a:lnTo>
                    <a:pt x="31" y="10"/>
                  </a:lnTo>
                  <a:lnTo>
                    <a:pt x="24" y="14"/>
                  </a:lnTo>
                  <a:lnTo>
                    <a:pt x="17" y="19"/>
                  </a:lnTo>
                  <a:lnTo>
                    <a:pt x="12" y="24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2" y="39"/>
                  </a:lnTo>
                  <a:lnTo>
                    <a:pt x="0" y="47"/>
                  </a:lnTo>
                  <a:lnTo>
                    <a:pt x="0" y="56"/>
                  </a:lnTo>
                  <a:lnTo>
                    <a:pt x="0" y="64"/>
                  </a:lnTo>
                  <a:lnTo>
                    <a:pt x="1" y="72"/>
                  </a:lnTo>
                  <a:lnTo>
                    <a:pt x="4" y="80"/>
                  </a:lnTo>
                  <a:lnTo>
                    <a:pt x="8" y="87"/>
                  </a:lnTo>
                  <a:lnTo>
                    <a:pt x="13" y="93"/>
                  </a:lnTo>
                  <a:lnTo>
                    <a:pt x="13" y="93"/>
                  </a:lnTo>
                  <a:lnTo>
                    <a:pt x="20" y="100"/>
                  </a:lnTo>
                  <a:lnTo>
                    <a:pt x="28" y="105"/>
                  </a:lnTo>
                  <a:lnTo>
                    <a:pt x="36" y="110"/>
                  </a:lnTo>
                  <a:lnTo>
                    <a:pt x="45" y="114"/>
                  </a:lnTo>
                  <a:lnTo>
                    <a:pt x="63" y="120"/>
                  </a:lnTo>
                  <a:lnTo>
                    <a:pt x="81" y="127"/>
                  </a:lnTo>
                  <a:lnTo>
                    <a:pt x="81" y="127"/>
                  </a:lnTo>
                  <a:lnTo>
                    <a:pt x="85" y="127"/>
                  </a:lnTo>
                  <a:lnTo>
                    <a:pt x="87" y="126"/>
                  </a:lnTo>
                  <a:lnTo>
                    <a:pt x="90" y="124"/>
                  </a:lnTo>
                  <a:lnTo>
                    <a:pt x="90" y="122"/>
                  </a:lnTo>
                  <a:lnTo>
                    <a:pt x="91" y="119"/>
                  </a:lnTo>
                  <a:lnTo>
                    <a:pt x="90" y="116"/>
                  </a:lnTo>
                  <a:lnTo>
                    <a:pt x="89" y="114"/>
                  </a:lnTo>
                  <a:lnTo>
                    <a:pt x="86" y="111"/>
                  </a:lnTo>
                  <a:lnTo>
                    <a:pt x="86" y="111"/>
                  </a:lnTo>
                  <a:lnTo>
                    <a:pt x="59" y="101"/>
                  </a:lnTo>
                  <a:lnTo>
                    <a:pt x="45" y="95"/>
                  </a:lnTo>
                  <a:lnTo>
                    <a:pt x="32" y="88"/>
                  </a:lnTo>
                  <a:lnTo>
                    <a:pt x="27" y="83"/>
                  </a:lnTo>
                  <a:lnTo>
                    <a:pt x="22" y="78"/>
                  </a:lnTo>
                  <a:lnTo>
                    <a:pt x="18" y="73"/>
                  </a:lnTo>
                  <a:lnTo>
                    <a:pt x="16" y="68"/>
                  </a:lnTo>
                  <a:lnTo>
                    <a:pt x="16" y="61"/>
                  </a:lnTo>
                  <a:lnTo>
                    <a:pt x="16" y="54"/>
                  </a:lnTo>
                  <a:lnTo>
                    <a:pt x="17" y="47"/>
                  </a:lnTo>
                  <a:lnTo>
                    <a:pt x="21" y="39"/>
                  </a:lnTo>
                  <a:lnTo>
                    <a:pt x="21" y="39"/>
                  </a:lnTo>
                  <a:lnTo>
                    <a:pt x="24" y="34"/>
                  </a:lnTo>
                  <a:lnTo>
                    <a:pt x="29" y="30"/>
                  </a:lnTo>
                  <a:lnTo>
                    <a:pt x="33" y="26"/>
                  </a:lnTo>
                  <a:lnTo>
                    <a:pt x="40" y="23"/>
                  </a:lnTo>
                  <a:lnTo>
                    <a:pt x="52" y="18"/>
                  </a:lnTo>
                  <a:lnTo>
                    <a:pt x="66" y="16"/>
                  </a:lnTo>
                  <a:lnTo>
                    <a:pt x="81" y="16"/>
                  </a:lnTo>
                  <a:lnTo>
                    <a:pt x="94" y="19"/>
                  </a:lnTo>
                  <a:lnTo>
                    <a:pt x="108" y="22"/>
                  </a:lnTo>
                  <a:lnTo>
                    <a:pt x="118" y="26"/>
                  </a:lnTo>
                  <a:lnTo>
                    <a:pt x="118" y="26"/>
                  </a:lnTo>
                  <a:lnTo>
                    <a:pt x="122" y="26"/>
                  </a:lnTo>
                  <a:lnTo>
                    <a:pt x="125" y="26"/>
                  </a:lnTo>
                  <a:lnTo>
                    <a:pt x="128" y="24"/>
                  </a:lnTo>
                  <a:lnTo>
                    <a:pt x="130" y="22"/>
                  </a:lnTo>
                  <a:lnTo>
                    <a:pt x="130" y="19"/>
                  </a:lnTo>
                  <a:lnTo>
                    <a:pt x="130" y="16"/>
                  </a:lnTo>
                  <a:lnTo>
                    <a:pt x="129" y="14"/>
                  </a:lnTo>
                  <a:lnTo>
                    <a:pt x="126" y="11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549"/>
            <p:cNvSpPr/>
            <p:nvPr/>
          </p:nvSpPr>
          <p:spPr bwMode="auto">
            <a:xfrm>
              <a:off x="7289992" y="944124"/>
              <a:ext cx="214018" cy="250325"/>
            </a:xfrm>
            <a:custGeom>
              <a:avLst/>
              <a:gdLst>
                <a:gd name="T0" fmla="*/ 58 w 112"/>
                <a:gd name="T1" fmla="*/ 3 h 131"/>
                <a:gd name="T2" fmla="*/ 27 w 112"/>
                <a:gd name="T3" fmla="*/ 31 h 131"/>
                <a:gd name="T4" fmla="*/ 10 w 112"/>
                <a:gd name="T5" fmla="*/ 54 h 131"/>
                <a:gd name="T6" fmla="*/ 0 w 112"/>
                <a:gd name="T7" fmla="*/ 81 h 131"/>
                <a:gd name="T8" fmla="*/ 0 w 112"/>
                <a:gd name="T9" fmla="*/ 95 h 131"/>
                <a:gd name="T10" fmla="*/ 3 w 112"/>
                <a:gd name="T11" fmla="*/ 107 h 131"/>
                <a:gd name="T12" fmla="*/ 15 w 112"/>
                <a:gd name="T13" fmla="*/ 123 h 131"/>
                <a:gd name="T14" fmla="*/ 34 w 112"/>
                <a:gd name="T15" fmla="*/ 131 h 131"/>
                <a:gd name="T16" fmla="*/ 56 w 112"/>
                <a:gd name="T17" fmla="*/ 130 h 131"/>
                <a:gd name="T18" fmla="*/ 66 w 112"/>
                <a:gd name="T19" fmla="*/ 126 h 131"/>
                <a:gd name="T20" fmla="*/ 84 w 112"/>
                <a:gd name="T21" fmla="*/ 114 h 131"/>
                <a:gd name="T22" fmla="*/ 97 w 112"/>
                <a:gd name="T23" fmla="*/ 99 h 131"/>
                <a:gd name="T24" fmla="*/ 107 w 112"/>
                <a:gd name="T25" fmla="*/ 81 h 131"/>
                <a:gd name="T26" fmla="*/ 112 w 112"/>
                <a:gd name="T27" fmla="*/ 62 h 131"/>
                <a:gd name="T28" fmla="*/ 111 w 112"/>
                <a:gd name="T29" fmla="*/ 43 h 131"/>
                <a:gd name="T30" fmla="*/ 104 w 112"/>
                <a:gd name="T31" fmla="*/ 26 h 131"/>
                <a:gd name="T32" fmla="*/ 92 w 112"/>
                <a:gd name="T33" fmla="*/ 11 h 131"/>
                <a:gd name="T34" fmla="*/ 72 w 112"/>
                <a:gd name="T35" fmla="*/ 1 h 131"/>
                <a:gd name="T36" fmla="*/ 68 w 112"/>
                <a:gd name="T37" fmla="*/ 1 h 131"/>
                <a:gd name="T38" fmla="*/ 62 w 112"/>
                <a:gd name="T39" fmla="*/ 4 h 131"/>
                <a:gd name="T40" fmla="*/ 61 w 112"/>
                <a:gd name="T41" fmla="*/ 10 h 131"/>
                <a:gd name="T42" fmla="*/ 64 w 112"/>
                <a:gd name="T43" fmla="*/ 15 h 131"/>
                <a:gd name="T44" fmla="*/ 66 w 112"/>
                <a:gd name="T45" fmla="*/ 16 h 131"/>
                <a:gd name="T46" fmla="*/ 81 w 112"/>
                <a:gd name="T47" fmla="*/ 24 h 131"/>
                <a:gd name="T48" fmla="*/ 91 w 112"/>
                <a:gd name="T49" fmla="*/ 34 h 131"/>
                <a:gd name="T50" fmla="*/ 96 w 112"/>
                <a:gd name="T51" fmla="*/ 46 h 131"/>
                <a:gd name="T52" fmla="*/ 96 w 112"/>
                <a:gd name="T53" fmla="*/ 60 h 131"/>
                <a:gd name="T54" fmla="*/ 93 w 112"/>
                <a:gd name="T55" fmla="*/ 73 h 131"/>
                <a:gd name="T56" fmla="*/ 77 w 112"/>
                <a:gd name="T57" fmla="*/ 99 h 131"/>
                <a:gd name="T58" fmla="*/ 66 w 112"/>
                <a:gd name="T59" fmla="*/ 108 h 131"/>
                <a:gd name="T60" fmla="*/ 57 w 112"/>
                <a:gd name="T61" fmla="*/ 112 h 131"/>
                <a:gd name="T62" fmla="*/ 41 w 112"/>
                <a:gd name="T63" fmla="*/ 115 h 131"/>
                <a:gd name="T64" fmla="*/ 26 w 112"/>
                <a:gd name="T65" fmla="*/ 109 h 131"/>
                <a:gd name="T66" fmla="*/ 18 w 112"/>
                <a:gd name="T67" fmla="*/ 96 h 131"/>
                <a:gd name="T68" fmla="*/ 16 w 112"/>
                <a:gd name="T69" fmla="*/ 85 h 131"/>
                <a:gd name="T70" fmla="*/ 22 w 112"/>
                <a:gd name="T71" fmla="*/ 64 h 131"/>
                <a:gd name="T72" fmla="*/ 35 w 112"/>
                <a:gd name="T73" fmla="*/ 45 h 131"/>
                <a:gd name="T74" fmla="*/ 53 w 112"/>
                <a:gd name="T75" fmla="*/ 28 h 131"/>
                <a:gd name="T76" fmla="*/ 69 w 112"/>
                <a:gd name="T77" fmla="*/ 14 h 131"/>
                <a:gd name="T78" fmla="*/ 72 w 112"/>
                <a:gd name="T79" fmla="*/ 8 h 131"/>
                <a:gd name="T80" fmla="*/ 69 w 112"/>
                <a:gd name="T81" fmla="*/ 3 h 131"/>
                <a:gd name="T82" fmla="*/ 64 w 112"/>
                <a:gd name="T83" fmla="*/ 0 h 131"/>
                <a:gd name="T84" fmla="*/ 58 w 112"/>
                <a:gd name="T85" fmla="*/ 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2" h="131">
                  <a:moveTo>
                    <a:pt x="58" y="3"/>
                  </a:moveTo>
                  <a:lnTo>
                    <a:pt x="58" y="3"/>
                  </a:lnTo>
                  <a:lnTo>
                    <a:pt x="37" y="22"/>
                  </a:lnTo>
                  <a:lnTo>
                    <a:pt x="27" y="31"/>
                  </a:lnTo>
                  <a:lnTo>
                    <a:pt x="18" y="42"/>
                  </a:lnTo>
                  <a:lnTo>
                    <a:pt x="10" y="54"/>
                  </a:lnTo>
                  <a:lnTo>
                    <a:pt x="4" y="68"/>
                  </a:lnTo>
                  <a:lnTo>
                    <a:pt x="0" y="81"/>
                  </a:lnTo>
                  <a:lnTo>
                    <a:pt x="0" y="88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3" y="107"/>
                  </a:lnTo>
                  <a:lnTo>
                    <a:pt x="8" y="116"/>
                  </a:lnTo>
                  <a:lnTo>
                    <a:pt x="15" y="123"/>
                  </a:lnTo>
                  <a:lnTo>
                    <a:pt x="25" y="128"/>
                  </a:lnTo>
                  <a:lnTo>
                    <a:pt x="34" y="131"/>
                  </a:lnTo>
                  <a:lnTo>
                    <a:pt x="45" y="131"/>
                  </a:lnTo>
                  <a:lnTo>
                    <a:pt x="56" y="130"/>
                  </a:lnTo>
                  <a:lnTo>
                    <a:pt x="66" y="126"/>
                  </a:lnTo>
                  <a:lnTo>
                    <a:pt x="66" y="126"/>
                  </a:lnTo>
                  <a:lnTo>
                    <a:pt x="76" y="120"/>
                  </a:lnTo>
                  <a:lnTo>
                    <a:pt x="84" y="114"/>
                  </a:lnTo>
                  <a:lnTo>
                    <a:pt x="92" y="107"/>
                  </a:lnTo>
                  <a:lnTo>
                    <a:pt x="97" y="99"/>
                  </a:lnTo>
                  <a:lnTo>
                    <a:pt x="103" y="91"/>
                  </a:lnTo>
                  <a:lnTo>
                    <a:pt x="107" y="81"/>
                  </a:lnTo>
                  <a:lnTo>
                    <a:pt x="111" y="72"/>
                  </a:lnTo>
                  <a:lnTo>
                    <a:pt x="112" y="62"/>
                  </a:lnTo>
                  <a:lnTo>
                    <a:pt x="112" y="53"/>
                  </a:lnTo>
                  <a:lnTo>
                    <a:pt x="111" y="43"/>
                  </a:lnTo>
                  <a:lnTo>
                    <a:pt x="108" y="34"/>
                  </a:lnTo>
                  <a:lnTo>
                    <a:pt x="104" y="26"/>
                  </a:lnTo>
                  <a:lnTo>
                    <a:pt x="99" y="18"/>
                  </a:lnTo>
                  <a:lnTo>
                    <a:pt x="92" y="11"/>
                  </a:lnTo>
                  <a:lnTo>
                    <a:pt x="83" y="6"/>
                  </a:lnTo>
                  <a:lnTo>
                    <a:pt x="72" y="1"/>
                  </a:lnTo>
                  <a:lnTo>
                    <a:pt x="72" y="1"/>
                  </a:lnTo>
                  <a:lnTo>
                    <a:pt x="68" y="1"/>
                  </a:lnTo>
                  <a:lnTo>
                    <a:pt x="65" y="1"/>
                  </a:lnTo>
                  <a:lnTo>
                    <a:pt x="62" y="4"/>
                  </a:lnTo>
                  <a:lnTo>
                    <a:pt x="61" y="7"/>
                  </a:lnTo>
                  <a:lnTo>
                    <a:pt x="61" y="10"/>
                  </a:lnTo>
                  <a:lnTo>
                    <a:pt x="62" y="12"/>
                  </a:lnTo>
                  <a:lnTo>
                    <a:pt x="64" y="15"/>
                  </a:lnTo>
                  <a:lnTo>
                    <a:pt x="66" y="16"/>
                  </a:lnTo>
                  <a:lnTo>
                    <a:pt x="66" y="16"/>
                  </a:lnTo>
                  <a:lnTo>
                    <a:pt x="74" y="20"/>
                  </a:lnTo>
                  <a:lnTo>
                    <a:pt x="81" y="24"/>
                  </a:lnTo>
                  <a:lnTo>
                    <a:pt x="87" y="28"/>
                  </a:lnTo>
                  <a:lnTo>
                    <a:pt x="91" y="34"/>
                  </a:lnTo>
                  <a:lnTo>
                    <a:pt x="95" y="41"/>
                  </a:lnTo>
                  <a:lnTo>
                    <a:pt x="96" y="46"/>
                  </a:lnTo>
                  <a:lnTo>
                    <a:pt x="96" y="53"/>
                  </a:lnTo>
                  <a:lnTo>
                    <a:pt x="96" y="60"/>
                  </a:lnTo>
                  <a:lnTo>
                    <a:pt x="95" y="66"/>
                  </a:lnTo>
                  <a:lnTo>
                    <a:pt x="93" y="73"/>
                  </a:lnTo>
                  <a:lnTo>
                    <a:pt x="87" y="87"/>
                  </a:lnTo>
                  <a:lnTo>
                    <a:pt x="77" y="99"/>
                  </a:lnTo>
                  <a:lnTo>
                    <a:pt x="72" y="103"/>
                  </a:lnTo>
                  <a:lnTo>
                    <a:pt x="66" y="108"/>
                  </a:lnTo>
                  <a:lnTo>
                    <a:pt x="66" y="108"/>
                  </a:lnTo>
                  <a:lnTo>
                    <a:pt x="57" y="112"/>
                  </a:lnTo>
                  <a:lnTo>
                    <a:pt x="49" y="115"/>
                  </a:lnTo>
                  <a:lnTo>
                    <a:pt x="41" y="115"/>
                  </a:lnTo>
                  <a:lnTo>
                    <a:pt x="33" y="114"/>
                  </a:lnTo>
                  <a:lnTo>
                    <a:pt x="26" y="109"/>
                  </a:lnTo>
                  <a:lnTo>
                    <a:pt x="20" y="104"/>
                  </a:lnTo>
                  <a:lnTo>
                    <a:pt x="18" y="96"/>
                  </a:lnTo>
                  <a:lnTo>
                    <a:pt x="16" y="85"/>
                  </a:lnTo>
                  <a:lnTo>
                    <a:pt x="16" y="85"/>
                  </a:lnTo>
                  <a:lnTo>
                    <a:pt x="18" y="74"/>
                  </a:lnTo>
                  <a:lnTo>
                    <a:pt x="22" y="64"/>
                  </a:lnTo>
                  <a:lnTo>
                    <a:pt x="29" y="54"/>
                  </a:lnTo>
                  <a:lnTo>
                    <a:pt x="35" y="45"/>
                  </a:lnTo>
                  <a:lnTo>
                    <a:pt x="43" y="37"/>
                  </a:lnTo>
                  <a:lnTo>
                    <a:pt x="53" y="28"/>
                  </a:lnTo>
                  <a:lnTo>
                    <a:pt x="69" y="14"/>
                  </a:lnTo>
                  <a:lnTo>
                    <a:pt x="69" y="14"/>
                  </a:lnTo>
                  <a:lnTo>
                    <a:pt x="72" y="11"/>
                  </a:lnTo>
                  <a:lnTo>
                    <a:pt x="72" y="8"/>
                  </a:lnTo>
                  <a:lnTo>
                    <a:pt x="72" y="6"/>
                  </a:lnTo>
                  <a:lnTo>
                    <a:pt x="69" y="3"/>
                  </a:lnTo>
                  <a:lnTo>
                    <a:pt x="66" y="1"/>
                  </a:lnTo>
                  <a:lnTo>
                    <a:pt x="64" y="0"/>
                  </a:lnTo>
                  <a:lnTo>
                    <a:pt x="61" y="0"/>
                  </a:lnTo>
                  <a:lnTo>
                    <a:pt x="58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550"/>
            <p:cNvSpPr/>
            <p:nvPr/>
          </p:nvSpPr>
          <p:spPr bwMode="auto">
            <a:xfrm>
              <a:off x="7289992" y="944124"/>
              <a:ext cx="214018" cy="250325"/>
            </a:xfrm>
            <a:custGeom>
              <a:avLst/>
              <a:gdLst>
                <a:gd name="T0" fmla="*/ 58 w 112"/>
                <a:gd name="T1" fmla="*/ 3 h 131"/>
                <a:gd name="T2" fmla="*/ 27 w 112"/>
                <a:gd name="T3" fmla="*/ 31 h 131"/>
                <a:gd name="T4" fmla="*/ 10 w 112"/>
                <a:gd name="T5" fmla="*/ 54 h 131"/>
                <a:gd name="T6" fmla="*/ 0 w 112"/>
                <a:gd name="T7" fmla="*/ 81 h 131"/>
                <a:gd name="T8" fmla="*/ 0 w 112"/>
                <a:gd name="T9" fmla="*/ 95 h 131"/>
                <a:gd name="T10" fmla="*/ 3 w 112"/>
                <a:gd name="T11" fmla="*/ 107 h 131"/>
                <a:gd name="T12" fmla="*/ 15 w 112"/>
                <a:gd name="T13" fmla="*/ 123 h 131"/>
                <a:gd name="T14" fmla="*/ 34 w 112"/>
                <a:gd name="T15" fmla="*/ 131 h 131"/>
                <a:gd name="T16" fmla="*/ 56 w 112"/>
                <a:gd name="T17" fmla="*/ 130 h 131"/>
                <a:gd name="T18" fmla="*/ 66 w 112"/>
                <a:gd name="T19" fmla="*/ 126 h 131"/>
                <a:gd name="T20" fmla="*/ 84 w 112"/>
                <a:gd name="T21" fmla="*/ 114 h 131"/>
                <a:gd name="T22" fmla="*/ 97 w 112"/>
                <a:gd name="T23" fmla="*/ 99 h 131"/>
                <a:gd name="T24" fmla="*/ 107 w 112"/>
                <a:gd name="T25" fmla="*/ 81 h 131"/>
                <a:gd name="T26" fmla="*/ 112 w 112"/>
                <a:gd name="T27" fmla="*/ 62 h 131"/>
                <a:gd name="T28" fmla="*/ 111 w 112"/>
                <a:gd name="T29" fmla="*/ 43 h 131"/>
                <a:gd name="T30" fmla="*/ 104 w 112"/>
                <a:gd name="T31" fmla="*/ 26 h 131"/>
                <a:gd name="T32" fmla="*/ 92 w 112"/>
                <a:gd name="T33" fmla="*/ 11 h 131"/>
                <a:gd name="T34" fmla="*/ 72 w 112"/>
                <a:gd name="T35" fmla="*/ 1 h 131"/>
                <a:gd name="T36" fmla="*/ 68 w 112"/>
                <a:gd name="T37" fmla="*/ 1 h 131"/>
                <a:gd name="T38" fmla="*/ 62 w 112"/>
                <a:gd name="T39" fmla="*/ 4 h 131"/>
                <a:gd name="T40" fmla="*/ 61 w 112"/>
                <a:gd name="T41" fmla="*/ 10 h 131"/>
                <a:gd name="T42" fmla="*/ 64 w 112"/>
                <a:gd name="T43" fmla="*/ 15 h 131"/>
                <a:gd name="T44" fmla="*/ 66 w 112"/>
                <a:gd name="T45" fmla="*/ 16 h 131"/>
                <a:gd name="T46" fmla="*/ 81 w 112"/>
                <a:gd name="T47" fmla="*/ 24 h 131"/>
                <a:gd name="T48" fmla="*/ 91 w 112"/>
                <a:gd name="T49" fmla="*/ 34 h 131"/>
                <a:gd name="T50" fmla="*/ 96 w 112"/>
                <a:gd name="T51" fmla="*/ 46 h 131"/>
                <a:gd name="T52" fmla="*/ 96 w 112"/>
                <a:gd name="T53" fmla="*/ 60 h 131"/>
                <a:gd name="T54" fmla="*/ 93 w 112"/>
                <a:gd name="T55" fmla="*/ 73 h 131"/>
                <a:gd name="T56" fmla="*/ 77 w 112"/>
                <a:gd name="T57" fmla="*/ 99 h 131"/>
                <a:gd name="T58" fmla="*/ 66 w 112"/>
                <a:gd name="T59" fmla="*/ 108 h 131"/>
                <a:gd name="T60" fmla="*/ 57 w 112"/>
                <a:gd name="T61" fmla="*/ 112 h 131"/>
                <a:gd name="T62" fmla="*/ 41 w 112"/>
                <a:gd name="T63" fmla="*/ 115 h 131"/>
                <a:gd name="T64" fmla="*/ 26 w 112"/>
                <a:gd name="T65" fmla="*/ 109 h 131"/>
                <a:gd name="T66" fmla="*/ 18 w 112"/>
                <a:gd name="T67" fmla="*/ 96 h 131"/>
                <a:gd name="T68" fmla="*/ 16 w 112"/>
                <a:gd name="T69" fmla="*/ 85 h 131"/>
                <a:gd name="T70" fmla="*/ 22 w 112"/>
                <a:gd name="T71" fmla="*/ 64 h 131"/>
                <a:gd name="T72" fmla="*/ 35 w 112"/>
                <a:gd name="T73" fmla="*/ 45 h 131"/>
                <a:gd name="T74" fmla="*/ 53 w 112"/>
                <a:gd name="T75" fmla="*/ 28 h 131"/>
                <a:gd name="T76" fmla="*/ 69 w 112"/>
                <a:gd name="T77" fmla="*/ 14 h 131"/>
                <a:gd name="T78" fmla="*/ 72 w 112"/>
                <a:gd name="T79" fmla="*/ 8 h 131"/>
                <a:gd name="T80" fmla="*/ 69 w 112"/>
                <a:gd name="T81" fmla="*/ 3 h 131"/>
                <a:gd name="T82" fmla="*/ 64 w 112"/>
                <a:gd name="T83" fmla="*/ 0 h 131"/>
                <a:gd name="T84" fmla="*/ 58 w 112"/>
                <a:gd name="T85" fmla="*/ 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2" h="131">
                  <a:moveTo>
                    <a:pt x="58" y="3"/>
                  </a:moveTo>
                  <a:lnTo>
                    <a:pt x="58" y="3"/>
                  </a:lnTo>
                  <a:lnTo>
                    <a:pt x="37" y="22"/>
                  </a:lnTo>
                  <a:lnTo>
                    <a:pt x="27" y="31"/>
                  </a:lnTo>
                  <a:lnTo>
                    <a:pt x="18" y="42"/>
                  </a:lnTo>
                  <a:lnTo>
                    <a:pt x="10" y="54"/>
                  </a:lnTo>
                  <a:lnTo>
                    <a:pt x="4" y="68"/>
                  </a:lnTo>
                  <a:lnTo>
                    <a:pt x="0" y="81"/>
                  </a:lnTo>
                  <a:lnTo>
                    <a:pt x="0" y="88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3" y="107"/>
                  </a:lnTo>
                  <a:lnTo>
                    <a:pt x="8" y="116"/>
                  </a:lnTo>
                  <a:lnTo>
                    <a:pt x="15" y="123"/>
                  </a:lnTo>
                  <a:lnTo>
                    <a:pt x="25" y="128"/>
                  </a:lnTo>
                  <a:lnTo>
                    <a:pt x="34" y="131"/>
                  </a:lnTo>
                  <a:lnTo>
                    <a:pt x="45" y="131"/>
                  </a:lnTo>
                  <a:lnTo>
                    <a:pt x="56" y="130"/>
                  </a:lnTo>
                  <a:lnTo>
                    <a:pt x="66" y="126"/>
                  </a:lnTo>
                  <a:lnTo>
                    <a:pt x="66" y="126"/>
                  </a:lnTo>
                  <a:lnTo>
                    <a:pt x="76" y="120"/>
                  </a:lnTo>
                  <a:lnTo>
                    <a:pt x="84" y="114"/>
                  </a:lnTo>
                  <a:lnTo>
                    <a:pt x="92" y="107"/>
                  </a:lnTo>
                  <a:lnTo>
                    <a:pt x="97" y="99"/>
                  </a:lnTo>
                  <a:lnTo>
                    <a:pt x="103" y="91"/>
                  </a:lnTo>
                  <a:lnTo>
                    <a:pt x="107" y="81"/>
                  </a:lnTo>
                  <a:lnTo>
                    <a:pt x="111" y="72"/>
                  </a:lnTo>
                  <a:lnTo>
                    <a:pt x="112" y="62"/>
                  </a:lnTo>
                  <a:lnTo>
                    <a:pt x="112" y="53"/>
                  </a:lnTo>
                  <a:lnTo>
                    <a:pt x="111" y="43"/>
                  </a:lnTo>
                  <a:lnTo>
                    <a:pt x="108" y="34"/>
                  </a:lnTo>
                  <a:lnTo>
                    <a:pt x="104" y="26"/>
                  </a:lnTo>
                  <a:lnTo>
                    <a:pt x="99" y="18"/>
                  </a:lnTo>
                  <a:lnTo>
                    <a:pt x="92" y="11"/>
                  </a:lnTo>
                  <a:lnTo>
                    <a:pt x="83" y="6"/>
                  </a:lnTo>
                  <a:lnTo>
                    <a:pt x="72" y="1"/>
                  </a:lnTo>
                  <a:lnTo>
                    <a:pt x="72" y="1"/>
                  </a:lnTo>
                  <a:lnTo>
                    <a:pt x="68" y="1"/>
                  </a:lnTo>
                  <a:lnTo>
                    <a:pt x="65" y="1"/>
                  </a:lnTo>
                  <a:lnTo>
                    <a:pt x="62" y="4"/>
                  </a:lnTo>
                  <a:lnTo>
                    <a:pt x="61" y="7"/>
                  </a:lnTo>
                  <a:lnTo>
                    <a:pt x="61" y="10"/>
                  </a:lnTo>
                  <a:lnTo>
                    <a:pt x="62" y="12"/>
                  </a:lnTo>
                  <a:lnTo>
                    <a:pt x="64" y="15"/>
                  </a:lnTo>
                  <a:lnTo>
                    <a:pt x="66" y="16"/>
                  </a:lnTo>
                  <a:lnTo>
                    <a:pt x="66" y="16"/>
                  </a:lnTo>
                  <a:lnTo>
                    <a:pt x="74" y="20"/>
                  </a:lnTo>
                  <a:lnTo>
                    <a:pt x="81" y="24"/>
                  </a:lnTo>
                  <a:lnTo>
                    <a:pt x="87" y="28"/>
                  </a:lnTo>
                  <a:lnTo>
                    <a:pt x="91" y="34"/>
                  </a:lnTo>
                  <a:lnTo>
                    <a:pt x="95" y="41"/>
                  </a:lnTo>
                  <a:lnTo>
                    <a:pt x="96" y="46"/>
                  </a:lnTo>
                  <a:lnTo>
                    <a:pt x="96" y="53"/>
                  </a:lnTo>
                  <a:lnTo>
                    <a:pt x="96" y="60"/>
                  </a:lnTo>
                  <a:lnTo>
                    <a:pt x="95" y="66"/>
                  </a:lnTo>
                  <a:lnTo>
                    <a:pt x="93" y="73"/>
                  </a:lnTo>
                  <a:lnTo>
                    <a:pt x="87" y="87"/>
                  </a:lnTo>
                  <a:lnTo>
                    <a:pt x="77" y="99"/>
                  </a:lnTo>
                  <a:lnTo>
                    <a:pt x="72" y="103"/>
                  </a:lnTo>
                  <a:lnTo>
                    <a:pt x="66" y="108"/>
                  </a:lnTo>
                  <a:lnTo>
                    <a:pt x="66" y="108"/>
                  </a:lnTo>
                  <a:lnTo>
                    <a:pt x="57" y="112"/>
                  </a:lnTo>
                  <a:lnTo>
                    <a:pt x="49" y="115"/>
                  </a:lnTo>
                  <a:lnTo>
                    <a:pt x="41" y="115"/>
                  </a:lnTo>
                  <a:lnTo>
                    <a:pt x="33" y="114"/>
                  </a:lnTo>
                  <a:lnTo>
                    <a:pt x="26" y="109"/>
                  </a:lnTo>
                  <a:lnTo>
                    <a:pt x="20" y="104"/>
                  </a:lnTo>
                  <a:lnTo>
                    <a:pt x="18" y="96"/>
                  </a:lnTo>
                  <a:lnTo>
                    <a:pt x="16" y="85"/>
                  </a:lnTo>
                  <a:lnTo>
                    <a:pt x="16" y="85"/>
                  </a:lnTo>
                  <a:lnTo>
                    <a:pt x="18" y="74"/>
                  </a:lnTo>
                  <a:lnTo>
                    <a:pt x="22" y="64"/>
                  </a:lnTo>
                  <a:lnTo>
                    <a:pt x="29" y="54"/>
                  </a:lnTo>
                  <a:lnTo>
                    <a:pt x="35" y="45"/>
                  </a:lnTo>
                  <a:lnTo>
                    <a:pt x="43" y="37"/>
                  </a:lnTo>
                  <a:lnTo>
                    <a:pt x="53" y="28"/>
                  </a:lnTo>
                  <a:lnTo>
                    <a:pt x="69" y="14"/>
                  </a:lnTo>
                  <a:lnTo>
                    <a:pt x="69" y="14"/>
                  </a:lnTo>
                  <a:lnTo>
                    <a:pt x="72" y="11"/>
                  </a:lnTo>
                  <a:lnTo>
                    <a:pt x="72" y="8"/>
                  </a:lnTo>
                  <a:lnTo>
                    <a:pt x="72" y="6"/>
                  </a:lnTo>
                  <a:lnTo>
                    <a:pt x="69" y="3"/>
                  </a:lnTo>
                  <a:lnTo>
                    <a:pt x="66" y="1"/>
                  </a:lnTo>
                  <a:lnTo>
                    <a:pt x="64" y="0"/>
                  </a:lnTo>
                  <a:lnTo>
                    <a:pt x="61" y="0"/>
                  </a:lnTo>
                  <a:lnTo>
                    <a:pt x="58" y="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551"/>
            <p:cNvSpPr/>
            <p:nvPr/>
          </p:nvSpPr>
          <p:spPr bwMode="auto">
            <a:xfrm>
              <a:off x="7450505" y="1150499"/>
              <a:ext cx="108920" cy="139494"/>
            </a:xfrm>
            <a:custGeom>
              <a:avLst/>
              <a:gdLst>
                <a:gd name="T0" fmla="*/ 27 w 57"/>
                <a:gd name="T1" fmla="*/ 16 h 73"/>
                <a:gd name="T2" fmla="*/ 27 w 57"/>
                <a:gd name="T3" fmla="*/ 16 h 73"/>
                <a:gd name="T4" fmla="*/ 31 w 57"/>
                <a:gd name="T5" fmla="*/ 18 h 73"/>
                <a:gd name="T6" fmla="*/ 35 w 57"/>
                <a:gd name="T7" fmla="*/ 19 h 73"/>
                <a:gd name="T8" fmla="*/ 35 w 57"/>
                <a:gd name="T9" fmla="*/ 19 h 73"/>
                <a:gd name="T10" fmla="*/ 34 w 57"/>
                <a:gd name="T11" fmla="*/ 18 h 73"/>
                <a:gd name="T12" fmla="*/ 34 w 57"/>
                <a:gd name="T13" fmla="*/ 16 h 73"/>
                <a:gd name="T14" fmla="*/ 32 w 57"/>
                <a:gd name="T15" fmla="*/ 18 h 73"/>
                <a:gd name="T16" fmla="*/ 32 w 57"/>
                <a:gd name="T17" fmla="*/ 18 h 73"/>
                <a:gd name="T18" fmla="*/ 28 w 57"/>
                <a:gd name="T19" fmla="*/ 23 h 73"/>
                <a:gd name="T20" fmla="*/ 23 w 57"/>
                <a:gd name="T21" fmla="*/ 28 h 73"/>
                <a:gd name="T22" fmla="*/ 23 w 57"/>
                <a:gd name="T23" fmla="*/ 28 h 73"/>
                <a:gd name="T24" fmla="*/ 12 w 57"/>
                <a:gd name="T25" fmla="*/ 37 h 73"/>
                <a:gd name="T26" fmla="*/ 7 w 57"/>
                <a:gd name="T27" fmla="*/ 41 h 73"/>
                <a:gd name="T28" fmla="*/ 1 w 57"/>
                <a:gd name="T29" fmla="*/ 46 h 73"/>
                <a:gd name="T30" fmla="*/ 1 w 57"/>
                <a:gd name="T31" fmla="*/ 46 h 73"/>
                <a:gd name="T32" fmla="*/ 0 w 57"/>
                <a:gd name="T33" fmla="*/ 50 h 73"/>
                <a:gd name="T34" fmla="*/ 0 w 57"/>
                <a:gd name="T35" fmla="*/ 54 h 73"/>
                <a:gd name="T36" fmla="*/ 1 w 57"/>
                <a:gd name="T37" fmla="*/ 57 h 73"/>
                <a:gd name="T38" fmla="*/ 5 w 57"/>
                <a:gd name="T39" fmla="*/ 60 h 73"/>
                <a:gd name="T40" fmla="*/ 5 w 57"/>
                <a:gd name="T41" fmla="*/ 60 h 73"/>
                <a:gd name="T42" fmla="*/ 26 w 57"/>
                <a:gd name="T43" fmla="*/ 66 h 73"/>
                <a:gd name="T44" fmla="*/ 46 w 57"/>
                <a:gd name="T45" fmla="*/ 73 h 73"/>
                <a:gd name="T46" fmla="*/ 46 w 57"/>
                <a:gd name="T47" fmla="*/ 73 h 73"/>
                <a:gd name="T48" fmla="*/ 50 w 57"/>
                <a:gd name="T49" fmla="*/ 73 h 73"/>
                <a:gd name="T50" fmla="*/ 53 w 57"/>
                <a:gd name="T51" fmla="*/ 72 h 73"/>
                <a:gd name="T52" fmla="*/ 55 w 57"/>
                <a:gd name="T53" fmla="*/ 69 h 73"/>
                <a:gd name="T54" fmla="*/ 57 w 57"/>
                <a:gd name="T55" fmla="*/ 66 h 73"/>
                <a:gd name="T56" fmla="*/ 57 w 57"/>
                <a:gd name="T57" fmla="*/ 64 h 73"/>
                <a:gd name="T58" fmla="*/ 55 w 57"/>
                <a:gd name="T59" fmla="*/ 61 h 73"/>
                <a:gd name="T60" fmla="*/ 54 w 57"/>
                <a:gd name="T61" fmla="*/ 58 h 73"/>
                <a:gd name="T62" fmla="*/ 51 w 57"/>
                <a:gd name="T63" fmla="*/ 57 h 73"/>
                <a:gd name="T64" fmla="*/ 51 w 57"/>
                <a:gd name="T65" fmla="*/ 57 h 73"/>
                <a:gd name="T66" fmla="*/ 30 w 57"/>
                <a:gd name="T67" fmla="*/ 51 h 73"/>
                <a:gd name="T68" fmla="*/ 9 w 57"/>
                <a:gd name="T69" fmla="*/ 45 h 73"/>
                <a:gd name="T70" fmla="*/ 9 w 57"/>
                <a:gd name="T71" fmla="*/ 45 h 73"/>
                <a:gd name="T72" fmla="*/ 12 w 57"/>
                <a:gd name="T73" fmla="*/ 58 h 73"/>
                <a:gd name="T74" fmla="*/ 12 w 57"/>
                <a:gd name="T75" fmla="*/ 58 h 73"/>
                <a:gd name="T76" fmla="*/ 20 w 57"/>
                <a:gd name="T77" fmla="*/ 50 h 73"/>
                <a:gd name="T78" fmla="*/ 30 w 57"/>
                <a:gd name="T79" fmla="*/ 42 h 73"/>
                <a:gd name="T80" fmla="*/ 38 w 57"/>
                <a:gd name="T81" fmla="*/ 35 h 73"/>
                <a:gd name="T82" fmla="*/ 46 w 57"/>
                <a:gd name="T83" fmla="*/ 27 h 73"/>
                <a:gd name="T84" fmla="*/ 46 w 57"/>
                <a:gd name="T85" fmla="*/ 27 h 73"/>
                <a:gd name="T86" fmla="*/ 49 w 57"/>
                <a:gd name="T87" fmla="*/ 22 h 73"/>
                <a:gd name="T88" fmla="*/ 50 w 57"/>
                <a:gd name="T89" fmla="*/ 16 h 73"/>
                <a:gd name="T90" fmla="*/ 49 w 57"/>
                <a:gd name="T91" fmla="*/ 12 h 73"/>
                <a:gd name="T92" fmla="*/ 46 w 57"/>
                <a:gd name="T93" fmla="*/ 8 h 73"/>
                <a:gd name="T94" fmla="*/ 42 w 57"/>
                <a:gd name="T95" fmla="*/ 6 h 73"/>
                <a:gd name="T96" fmla="*/ 38 w 57"/>
                <a:gd name="T97" fmla="*/ 3 h 73"/>
                <a:gd name="T98" fmla="*/ 27 w 57"/>
                <a:gd name="T99" fmla="*/ 0 h 73"/>
                <a:gd name="T100" fmla="*/ 27 w 57"/>
                <a:gd name="T101" fmla="*/ 0 h 73"/>
                <a:gd name="T102" fmla="*/ 23 w 57"/>
                <a:gd name="T103" fmla="*/ 1 h 73"/>
                <a:gd name="T104" fmla="*/ 20 w 57"/>
                <a:gd name="T105" fmla="*/ 3 h 73"/>
                <a:gd name="T106" fmla="*/ 19 w 57"/>
                <a:gd name="T107" fmla="*/ 6 h 73"/>
                <a:gd name="T108" fmla="*/ 19 w 57"/>
                <a:gd name="T109" fmla="*/ 8 h 73"/>
                <a:gd name="T110" fmla="*/ 19 w 57"/>
                <a:gd name="T111" fmla="*/ 11 h 73"/>
                <a:gd name="T112" fmla="*/ 20 w 57"/>
                <a:gd name="T113" fmla="*/ 14 h 73"/>
                <a:gd name="T114" fmla="*/ 23 w 57"/>
                <a:gd name="T115" fmla="*/ 16 h 73"/>
                <a:gd name="T116" fmla="*/ 27 w 57"/>
                <a:gd name="T117" fmla="*/ 1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7" h="73">
                  <a:moveTo>
                    <a:pt x="27" y="16"/>
                  </a:moveTo>
                  <a:lnTo>
                    <a:pt x="27" y="16"/>
                  </a:lnTo>
                  <a:lnTo>
                    <a:pt x="31" y="18"/>
                  </a:lnTo>
                  <a:lnTo>
                    <a:pt x="35" y="19"/>
                  </a:lnTo>
                  <a:lnTo>
                    <a:pt x="35" y="19"/>
                  </a:lnTo>
                  <a:lnTo>
                    <a:pt x="34" y="18"/>
                  </a:lnTo>
                  <a:lnTo>
                    <a:pt x="34" y="16"/>
                  </a:lnTo>
                  <a:lnTo>
                    <a:pt x="32" y="18"/>
                  </a:lnTo>
                  <a:lnTo>
                    <a:pt x="32" y="18"/>
                  </a:lnTo>
                  <a:lnTo>
                    <a:pt x="28" y="23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12" y="37"/>
                  </a:lnTo>
                  <a:lnTo>
                    <a:pt x="7" y="41"/>
                  </a:lnTo>
                  <a:lnTo>
                    <a:pt x="1" y="46"/>
                  </a:lnTo>
                  <a:lnTo>
                    <a:pt x="1" y="46"/>
                  </a:lnTo>
                  <a:lnTo>
                    <a:pt x="0" y="50"/>
                  </a:lnTo>
                  <a:lnTo>
                    <a:pt x="0" y="54"/>
                  </a:lnTo>
                  <a:lnTo>
                    <a:pt x="1" y="57"/>
                  </a:lnTo>
                  <a:lnTo>
                    <a:pt x="5" y="60"/>
                  </a:lnTo>
                  <a:lnTo>
                    <a:pt x="5" y="60"/>
                  </a:lnTo>
                  <a:lnTo>
                    <a:pt x="26" y="66"/>
                  </a:lnTo>
                  <a:lnTo>
                    <a:pt x="46" y="73"/>
                  </a:lnTo>
                  <a:lnTo>
                    <a:pt x="46" y="73"/>
                  </a:lnTo>
                  <a:lnTo>
                    <a:pt x="50" y="73"/>
                  </a:lnTo>
                  <a:lnTo>
                    <a:pt x="53" y="72"/>
                  </a:lnTo>
                  <a:lnTo>
                    <a:pt x="55" y="69"/>
                  </a:lnTo>
                  <a:lnTo>
                    <a:pt x="57" y="66"/>
                  </a:lnTo>
                  <a:lnTo>
                    <a:pt x="57" y="64"/>
                  </a:lnTo>
                  <a:lnTo>
                    <a:pt x="55" y="61"/>
                  </a:lnTo>
                  <a:lnTo>
                    <a:pt x="54" y="58"/>
                  </a:lnTo>
                  <a:lnTo>
                    <a:pt x="51" y="57"/>
                  </a:lnTo>
                  <a:lnTo>
                    <a:pt x="51" y="57"/>
                  </a:lnTo>
                  <a:lnTo>
                    <a:pt x="30" y="51"/>
                  </a:lnTo>
                  <a:lnTo>
                    <a:pt x="9" y="45"/>
                  </a:lnTo>
                  <a:lnTo>
                    <a:pt x="9" y="45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20" y="50"/>
                  </a:lnTo>
                  <a:lnTo>
                    <a:pt x="30" y="42"/>
                  </a:lnTo>
                  <a:lnTo>
                    <a:pt x="38" y="35"/>
                  </a:lnTo>
                  <a:lnTo>
                    <a:pt x="46" y="27"/>
                  </a:lnTo>
                  <a:lnTo>
                    <a:pt x="46" y="27"/>
                  </a:lnTo>
                  <a:lnTo>
                    <a:pt x="49" y="22"/>
                  </a:lnTo>
                  <a:lnTo>
                    <a:pt x="50" y="16"/>
                  </a:lnTo>
                  <a:lnTo>
                    <a:pt x="49" y="12"/>
                  </a:lnTo>
                  <a:lnTo>
                    <a:pt x="46" y="8"/>
                  </a:lnTo>
                  <a:lnTo>
                    <a:pt x="42" y="6"/>
                  </a:lnTo>
                  <a:lnTo>
                    <a:pt x="38" y="3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3" y="1"/>
                  </a:lnTo>
                  <a:lnTo>
                    <a:pt x="20" y="3"/>
                  </a:lnTo>
                  <a:lnTo>
                    <a:pt x="19" y="6"/>
                  </a:lnTo>
                  <a:lnTo>
                    <a:pt x="19" y="8"/>
                  </a:lnTo>
                  <a:lnTo>
                    <a:pt x="19" y="11"/>
                  </a:lnTo>
                  <a:lnTo>
                    <a:pt x="20" y="14"/>
                  </a:lnTo>
                  <a:lnTo>
                    <a:pt x="23" y="16"/>
                  </a:lnTo>
                  <a:lnTo>
                    <a:pt x="27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552"/>
            <p:cNvSpPr/>
            <p:nvPr/>
          </p:nvSpPr>
          <p:spPr bwMode="auto">
            <a:xfrm>
              <a:off x="7450505" y="1150499"/>
              <a:ext cx="108920" cy="139494"/>
            </a:xfrm>
            <a:custGeom>
              <a:avLst/>
              <a:gdLst>
                <a:gd name="T0" fmla="*/ 27 w 57"/>
                <a:gd name="T1" fmla="*/ 16 h 73"/>
                <a:gd name="T2" fmla="*/ 27 w 57"/>
                <a:gd name="T3" fmla="*/ 16 h 73"/>
                <a:gd name="T4" fmla="*/ 31 w 57"/>
                <a:gd name="T5" fmla="*/ 18 h 73"/>
                <a:gd name="T6" fmla="*/ 35 w 57"/>
                <a:gd name="T7" fmla="*/ 19 h 73"/>
                <a:gd name="T8" fmla="*/ 35 w 57"/>
                <a:gd name="T9" fmla="*/ 19 h 73"/>
                <a:gd name="T10" fmla="*/ 34 w 57"/>
                <a:gd name="T11" fmla="*/ 18 h 73"/>
                <a:gd name="T12" fmla="*/ 34 w 57"/>
                <a:gd name="T13" fmla="*/ 16 h 73"/>
                <a:gd name="T14" fmla="*/ 32 w 57"/>
                <a:gd name="T15" fmla="*/ 18 h 73"/>
                <a:gd name="T16" fmla="*/ 32 w 57"/>
                <a:gd name="T17" fmla="*/ 18 h 73"/>
                <a:gd name="T18" fmla="*/ 28 w 57"/>
                <a:gd name="T19" fmla="*/ 23 h 73"/>
                <a:gd name="T20" fmla="*/ 23 w 57"/>
                <a:gd name="T21" fmla="*/ 28 h 73"/>
                <a:gd name="T22" fmla="*/ 23 w 57"/>
                <a:gd name="T23" fmla="*/ 28 h 73"/>
                <a:gd name="T24" fmla="*/ 12 w 57"/>
                <a:gd name="T25" fmla="*/ 37 h 73"/>
                <a:gd name="T26" fmla="*/ 7 w 57"/>
                <a:gd name="T27" fmla="*/ 41 h 73"/>
                <a:gd name="T28" fmla="*/ 1 w 57"/>
                <a:gd name="T29" fmla="*/ 46 h 73"/>
                <a:gd name="T30" fmla="*/ 1 w 57"/>
                <a:gd name="T31" fmla="*/ 46 h 73"/>
                <a:gd name="T32" fmla="*/ 0 w 57"/>
                <a:gd name="T33" fmla="*/ 50 h 73"/>
                <a:gd name="T34" fmla="*/ 0 w 57"/>
                <a:gd name="T35" fmla="*/ 54 h 73"/>
                <a:gd name="T36" fmla="*/ 1 w 57"/>
                <a:gd name="T37" fmla="*/ 57 h 73"/>
                <a:gd name="T38" fmla="*/ 5 w 57"/>
                <a:gd name="T39" fmla="*/ 60 h 73"/>
                <a:gd name="T40" fmla="*/ 5 w 57"/>
                <a:gd name="T41" fmla="*/ 60 h 73"/>
                <a:gd name="T42" fmla="*/ 26 w 57"/>
                <a:gd name="T43" fmla="*/ 66 h 73"/>
                <a:gd name="T44" fmla="*/ 46 w 57"/>
                <a:gd name="T45" fmla="*/ 73 h 73"/>
                <a:gd name="T46" fmla="*/ 46 w 57"/>
                <a:gd name="T47" fmla="*/ 73 h 73"/>
                <a:gd name="T48" fmla="*/ 50 w 57"/>
                <a:gd name="T49" fmla="*/ 73 h 73"/>
                <a:gd name="T50" fmla="*/ 53 w 57"/>
                <a:gd name="T51" fmla="*/ 72 h 73"/>
                <a:gd name="T52" fmla="*/ 55 w 57"/>
                <a:gd name="T53" fmla="*/ 69 h 73"/>
                <a:gd name="T54" fmla="*/ 57 w 57"/>
                <a:gd name="T55" fmla="*/ 66 h 73"/>
                <a:gd name="T56" fmla="*/ 57 w 57"/>
                <a:gd name="T57" fmla="*/ 64 h 73"/>
                <a:gd name="T58" fmla="*/ 55 w 57"/>
                <a:gd name="T59" fmla="*/ 61 h 73"/>
                <a:gd name="T60" fmla="*/ 54 w 57"/>
                <a:gd name="T61" fmla="*/ 58 h 73"/>
                <a:gd name="T62" fmla="*/ 51 w 57"/>
                <a:gd name="T63" fmla="*/ 57 h 73"/>
                <a:gd name="T64" fmla="*/ 51 w 57"/>
                <a:gd name="T65" fmla="*/ 57 h 73"/>
                <a:gd name="T66" fmla="*/ 30 w 57"/>
                <a:gd name="T67" fmla="*/ 51 h 73"/>
                <a:gd name="T68" fmla="*/ 9 w 57"/>
                <a:gd name="T69" fmla="*/ 45 h 73"/>
                <a:gd name="T70" fmla="*/ 9 w 57"/>
                <a:gd name="T71" fmla="*/ 45 h 73"/>
                <a:gd name="T72" fmla="*/ 12 w 57"/>
                <a:gd name="T73" fmla="*/ 58 h 73"/>
                <a:gd name="T74" fmla="*/ 12 w 57"/>
                <a:gd name="T75" fmla="*/ 58 h 73"/>
                <a:gd name="T76" fmla="*/ 20 w 57"/>
                <a:gd name="T77" fmla="*/ 50 h 73"/>
                <a:gd name="T78" fmla="*/ 30 w 57"/>
                <a:gd name="T79" fmla="*/ 42 h 73"/>
                <a:gd name="T80" fmla="*/ 38 w 57"/>
                <a:gd name="T81" fmla="*/ 35 h 73"/>
                <a:gd name="T82" fmla="*/ 46 w 57"/>
                <a:gd name="T83" fmla="*/ 27 h 73"/>
                <a:gd name="T84" fmla="*/ 46 w 57"/>
                <a:gd name="T85" fmla="*/ 27 h 73"/>
                <a:gd name="T86" fmla="*/ 49 w 57"/>
                <a:gd name="T87" fmla="*/ 22 h 73"/>
                <a:gd name="T88" fmla="*/ 50 w 57"/>
                <a:gd name="T89" fmla="*/ 16 h 73"/>
                <a:gd name="T90" fmla="*/ 49 w 57"/>
                <a:gd name="T91" fmla="*/ 12 h 73"/>
                <a:gd name="T92" fmla="*/ 46 w 57"/>
                <a:gd name="T93" fmla="*/ 8 h 73"/>
                <a:gd name="T94" fmla="*/ 42 w 57"/>
                <a:gd name="T95" fmla="*/ 6 h 73"/>
                <a:gd name="T96" fmla="*/ 38 w 57"/>
                <a:gd name="T97" fmla="*/ 3 h 73"/>
                <a:gd name="T98" fmla="*/ 27 w 57"/>
                <a:gd name="T99" fmla="*/ 0 h 73"/>
                <a:gd name="T100" fmla="*/ 27 w 57"/>
                <a:gd name="T101" fmla="*/ 0 h 73"/>
                <a:gd name="T102" fmla="*/ 23 w 57"/>
                <a:gd name="T103" fmla="*/ 1 h 73"/>
                <a:gd name="T104" fmla="*/ 20 w 57"/>
                <a:gd name="T105" fmla="*/ 3 h 73"/>
                <a:gd name="T106" fmla="*/ 19 w 57"/>
                <a:gd name="T107" fmla="*/ 6 h 73"/>
                <a:gd name="T108" fmla="*/ 19 w 57"/>
                <a:gd name="T109" fmla="*/ 8 h 73"/>
                <a:gd name="T110" fmla="*/ 19 w 57"/>
                <a:gd name="T111" fmla="*/ 11 h 73"/>
                <a:gd name="T112" fmla="*/ 20 w 57"/>
                <a:gd name="T113" fmla="*/ 14 h 73"/>
                <a:gd name="T114" fmla="*/ 23 w 57"/>
                <a:gd name="T115" fmla="*/ 16 h 73"/>
                <a:gd name="T116" fmla="*/ 27 w 57"/>
                <a:gd name="T117" fmla="*/ 1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7" h="73">
                  <a:moveTo>
                    <a:pt x="27" y="16"/>
                  </a:moveTo>
                  <a:lnTo>
                    <a:pt x="27" y="16"/>
                  </a:lnTo>
                  <a:lnTo>
                    <a:pt x="31" y="18"/>
                  </a:lnTo>
                  <a:lnTo>
                    <a:pt x="35" y="19"/>
                  </a:lnTo>
                  <a:lnTo>
                    <a:pt x="35" y="19"/>
                  </a:lnTo>
                  <a:lnTo>
                    <a:pt x="34" y="18"/>
                  </a:lnTo>
                  <a:lnTo>
                    <a:pt x="34" y="16"/>
                  </a:lnTo>
                  <a:lnTo>
                    <a:pt x="32" y="18"/>
                  </a:lnTo>
                  <a:lnTo>
                    <a:pt x="32" y="18"/>
                  </a:lnTo>
                  <a:lnTo>
                    <a:pt x="28" y="23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12" y="37"/>
                  </a:lnTo>
                  <a:lnTo>
                    <a:pt x="7" y="41"/>
                  </a:lnTo>
                  <a:lnTo>
                    <a:pt x="1" y="46"/>
                  </a:lnTo>
                  <a:lnTo>
                    <a:pt x="1" y="46"/>
                  </a:lnTo>
                  <a:lnTo>
                    <a:pt x="0" y="50"/>
                  </a:lnTo>
                  <a:lnTo>
                    <a:pt x="0" y="54"/>
                  </a:lnTo>
                  <a:lnTo>
                    <a:pt x="1" y="57"/>
                  </a:lnTo>
                  <a:lnTo>
                    <a:pt x="5" y="60"/>
                  </a:lnTo>
                  <a:lnTo>
                    <a:pt x="5" y="60"/>
                  </a:lnTo>
                  <a:lnTo>
                    <a:pt x="26" y="66"/>
                  </a:lnTo>
                  <a:lnTo>
                    <a:pt x="46" y="73"/>
                  </a:lnTo>
                  <a:lnTo>
                    <a:pt x="46" y="73"/>
                  </a:lnTo>
                  <a:lnTo>
                    <a:pt x="50" y="73"/>
                  </a:lnTo>
                  <a:lnTo>
                    <a:pt x="53" y="72"/>
                  </a:lnTo>
                  <a:lnTo>
                    <a:pt x="55" y="69"/>
                  </a:lnTo>
                  <a:lnTo>
                    <a:pt x="57" y="66"/>
                  </a:lnTo>
                  <a:lnTo>
                    <a:pt x="57" y="64"/>
                  </a:lnTo>
                  <a:lnTo>
                    <a:pt x="55" y="61"/>
                  </a:lnTo>
                  <a:lnTo>
                    <a:pt x="54" y="58"/>
                  </a:lnTo>
                  <a:lnTo>
                    <a:pt x="51" y="57"/>
                  </a:lnTo>
                  <a:lnTo>
                    <a:pt x="51" y="57"/>
                  </a:lnTo>
                  <a:lnTo>
                    <a:pt x="30" y="51"/>
                  </a:lnTo>
                  <a:lnTo>
                    <a:pt x="9" y="45"/>
                  </a:lnTo>
                  <a:lnTo>
                    <a:pt x="9" y="45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20" y="50"/>
                  </a:lnTo>
                  <a:lnTo>
                    <a:pt x="30" y="42"/>
                  </a:lnTo>
                  <a:lnTo>
                    <a:pt x="38" y="35"/>
                  </a:lnTo>
                  <a:lnTo>
                    <a:pt x="46" y="27"/>
                  </a:lnTo>
                  <a:lnTo>
                    <a:pt x="46" y="27"/>
                  </a:lnTo>
                  <a:lnTo>
                    <a:pt x="49" y="22"/>
                  </a:lnTo>
                  <a:lnTo>
                    <a:pt x="50" y="16"/>
                  </a:lnTo>
                  <a:lnTo>
                    <a:pt x="49" y="12"/>
                  </a:lnTo>
                  <a:lnTo>
                    <a:pt x="46" y="8"/>
                  </a:lnTo>
                  <a:lnTo>
                    <a:pt x="42" y="6"/>
                  </a:lnTo>
                  <a:lnTo>
                    <a:pt x="38" y="3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3" y="1"/>
                  </a:lnTo>
                  <a:lnTo>
                    <a:pt x="20" y="3"/>
                  </a:lnTo>
                  <a:lnTo>
                    <a:pt x="19" y="6"/>
                  </a:lnTo>
                  <a:lnTo>
                    <a:pt x="19" y="8"/>
                  </a:lnTo>
                  <a:lnTo>
                    <a:pt x="19" y="11"/>
                  </a:lnTo>
                  <a:lnTo>
                    <a:pt x="20" y="14"/>
                  </a:lnTo>
                  <a:lnTo>
                    <a:pt x="23" y="16"/>
                  </a:lnTo>
                  <a:lnTo>
                    <a:pt x="27" y="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椭圆 31"/>
          <p:cNvSpPr/>
          <p:nvPr/>
        </p:nvSpPr>
        <p:spPr>
          <a:xfrm rot="5400000">
            <a:off x="4312609" y="497035"/>
            <a:ext cx="3421408" cy="6911261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  <a:gd name="connsiteX0-601" fmla="*/ 51067 w 648099"/>
              <a:gd name="connsiteY0-602" fmla="*/ 18182 h 565791"/>
              <a:gd name="connsiteX1-603" fmla="*/ 617005 w 648099"/>
              <a:gd name="connsiteY1-604" fmla="*/ 31700 h 565791"/>
              <a:gd name="connsiteX2-605" fmla="*/ 621713 w 648099"/>
              <a:gd name="connsiteY2-606" fmla="*/ 535349 h 565791"/>
              <a:gd name="connsiteX3-607" fmla="*/ 12537 w 648099"/>
              <a:gd name="connsiteY3-608" fmla="*/ 497972 h 565791"/>
              <a:gd name="connsiteX4-609" fmla="*/ 4334 w 648099"/>
              <a:gd name="connsiteY4-610" fmla="*/ 81348 h 565791"/>
              <a:gd name="connsiteX5-611" fmla="*/ 51067 w 648099"/>
              <a:gd name="connsiteY5-612" fmla="*/ 18182 h 565791"/>
              <a:gd name="connsiteX0-613" fmla="*/ 95107 w 692139"/>
              <a:gd name="connsiteY0-614" fmla="*/ 44563 h 592172"/>
              <a:gd name="connsiteX1-615" fmla="*/ 661045 w 692139"/>
              <a:gd name="connsiteY1-616" fmla="*/ 58081 h 592172"/>
              <a:gd name="connsiteX2-617" fmla="*/ 665753 w 692139"/>
              <a:gd name="connsiteY2-618" fmla="*/ 561730 h 592172"/>
              <a:gd name="connsiteX3-619" fmla="*/ 56577 w 692139"/>
              <a:gd name="connsiteY3-620" fmla="*/ 524353 h 592172"/>
              <a:gd name="connsiteX4-621" fmla="*/ 95107 w 692139"/>
              <a:gd name="connsiteY4-622" fmla="*/ 44563 h 592172"/>
              <a:gd name="connsiteX0-623" fmla="*/ 84274 w 726505"/>
              <a:gd name="connsiteY0-624" fmla="*/ 51300 h 608352"/>
              <a:gd name="connsiteX1-625" fmla="*/ 668271 w 726505"/>
              <a:gd name="connsiteY1-626" fmla="*/ 74261 h 608352"/>
              <a:gd name="connsiteX2-627" fmla="*/ 672979 w 726505"/>
              <a:gd name="connsiteY2-628" fmla="*/ 577910 h 608352"/>
              <a:gd name="connsiteX3-629" fmla="*/ 63803 w 726505"/>
              <a:gd name="connsiteY3-630" fmla="*/ 540533 h 608352"/>
              <a:gd name="connsiteX4-631" fmla="*/ 84274 w 726505"/>
              <a:gd name="connsiteY4-632" fmla="*/ 51300 h 608352"/>
              <a:gd name="connsiteX0-633" fmla="*/ 84274 w 726505"/>
              <a:gd name="connsiteY0-634" fmla="*/ 51300 h 608352"/>
              <a:gd name="connsiteX1-635" fmla="*/ 668271 w 726505"/>
              <a:gd name="connsiteY1-636" fmla="*/ 74261 h 608352"/>
              <a:gd name="connsiteX2-637" fmla="*/ 672979 w 726505"/>
              <a:gd name="connsiteY2-638" fmla="*/ 577910 h 608352"/>
              <a:gd name="connsiteX3-639" fmla="*/ 63803 w 726505"/>
              <a:gd name="connsiteY3-640" fmla="*/ 540533 h 608352"/>
              <a:gd name="connsiteX4-641" fmla="*/ 84274 w 726505"/>
              <a:gd name="connsiteY4-642" fmla="*/ 51300 h 608352"/>
              <a:gd name="connsiteX0-643" fmla="*/ 84274 w 726505"/>
              <a:gd name="connsiteY0-644" fmla="*/ 25592 h 582644"/>
              <a:gd name="connsiteX1-645" fmla="*/ 668271 w 726505"/>
              <a:gd name="connsiteY1-646" fmla="*/ 48553 h 582644"/>
              <a:gd name="connsiteX2-647" fmla="*/ 672979 w 726505"/>
              <a:gd name="connsiteY2-648" fmla="*/ 552202 h 582644"/>
              <a:gd name="connsiteX3-649" fmla="*/ 63803 w 726505"/>
              <a:gd name="connsiteY3-650" fmla="*/ 514825 h 582644"/>
              <a:gd name="connsiteX4-651" fmla="*/ 84274 w 726505"/>
              <a:gd name="connsiteY4-652" fmla="*/ 25592 h 582644"/>
              <a:gd name="connsiteX0-653" fmla="*/ 84274 w 726505"/>
              <a:gd name="connsiteY0-654" fmla="*/ 25592 h 582644"/>
              <a:gd name="connsiteX1-655" fmla="*/ 668271 w 726505"/>
              <a:gd name="connsiteY1-656" fmla="*/ 48553 h 582644"/>
              <a:gd name="connsiteX2-657" fmla="*/ 672979 w 726505"/>
              <a:gd name="connsiteY2-658" fmla="*/ 552202 h 582644"/>
              <a:gd name="connsiteX3-659" fmla="*/ 63803 w 726505"/>
              <a:gd name="connsiteY3-660" fmla="*/ 514825 h 582644"/>
              <a:gd name="connsiteX4-661" fmla="*/ 84274 w 726505"/>
              <a:gd name="connsiteY4-662" fmla="*/ 25592 h 582644"/>
              <a:gd name="connsiteX0-663" fmla="*/ 84274 w 726505"/>
              <a:gd name="connsiteY0-664" fmla="*/ 10474 h 567526"/>
              <a:gd name="connsiteX1-665" fmla="*/ 668271 w 726505"/>
              <a:gd name="connsiteY1-666" fmla="*/ 33435 h 567526"/>
              <a:gd name="connsiteX2-667" fmla="*/ 672979 w 726505"/>
              <a:gd name="connsiteY2-668" fmla="*/ 537084 h 567526"/>
              <a:gd name="connsiteX3-669" fmla="*/ 63803 w 726505"/>
              <a:gd name="connsiteY3-670" fmla="*/ 499707 h 567526"/>
              <a:gd name="connsiteX4-671" fmla="*/ 84274 w 726505"/>
              <a:gd name="connsiteY4-672" fmla="*/ 10474 h 567526"/>
              <a:gd name="connsiteX0-673" fmla="*/ 84274 w 747243"/>
              <a:gd name="connsiteY0-674" fmla="*/ 23576 h 595793"/>
              <a:gd name="connsiteX1-675" fmla="*/ 671883 w 747243"/>
              <a:gd name="connsiteY1-676" fmla="*/ 24503 h 595793"/>
              <a:gd name="connsiteX2-677" fmla="*/ 672979 w 747243"/>
              <a:gd name="connsiteY2-678" fmla="*/ 550186 h 595793"/>
              <a:gd name="connsiteX3-679" fmla="*/ 63803 w 747243"/>
              <a:gd name="connsiteY3-680" fmla="*/ 512809 h 595793"/>
              <a:gd name="connsiteX4-681" fmla="*/ 84274 w 747243"/>
              <a:gd name="connsiteY4-682" fmla="*/ 23576 h 595793"/>
              <a:gd name="connsiteX0-683" fmla="*/ 84274 w 710287"/>
              <a:gd name="connsiteY0-684" fmla="*/ 23576 h 595793"/>
              <a:gd name="connsiteX1-685" fmla="*/ 671883 w 710287"/>
              <a:gd name="connsiteY1-686" fmla="*/ 24503 h 595793"/>
              <a:gd name="connsiteX2-687" fmla="*/ 672979 w 710287"/>
              <a:gd name="connsiteY2-688" fmla="*/ 550186 h 595793"/>
              <a:gd name="connsiteX3-689" fmla="*/ 63803 w 710287"/>
              <a:gd name="connsiteY3-690" fmla="*/ 512809 h 595793"/>
              <a:gd name="connsiteX4-691" fmla="*/ 84274 w 710287"/>
              <a:gd name="connsiteY4-692" fmla="*/ 23576 h 595793"/>
              <a:gd name="connsiteX0-693" fmla="*/ 84274 w 710287"/>
              <a:gd name="connsiteY0-694" fmla="*/ 23576 h 595793"/>
              <a:gd name="connsiteX1-695" fmla="*/ 671883 w 710287"/>
              <a:gd name="connsiteY1-696" fmla="*/ 24503 h 595793"/>
              <a:gd name="connsiteX2-697" fmla="*/ 672979 w 710287"/>
              <a:gd name="connsiteY2-698" fmla="*/ 550186 h 595793"/>
              <a:gd name="connsiteX3-699" fmla="*/ 63803 w 710287"/>
              <a:gd name="connsiteY3-700" fmla="*/ 512809 h 595793"/>
              <a:gd name="connsiteX4-701" fmla="*/ 84274 w 710287"/>
              <a:gd name="connsiteY4-702" fmla="*/ 23576 h 595793"/>
              <a:gd name="connsiteX0-703" fmla="*/ 84274 w 710287"/>
              <a:gd name="connsiteY0-704" fmla="*/ 23576 h 595793"/>
              <a:gd name="connsiteX1-705" fmla="*/ 671883 w 710287"/>
              <a:gd name="connsiteY1-706" fmla="*/ 24503 h 595793"/>
              <a:gd name="connsiteX2-707" fmla="*/ 672979 w 710287"/>
              <a:gd name="connsiteY2-708" fmla="*/ 550186 h 595793"/>
              <a:gd name="connsiteX3-709" fmla="*/ 63803 w 710287"/>
              <a:gd name="connsiteY3-710" fmla="*/ 512809 h 595793"/>
              <a:gd name="connsiteX4-711" fmla="*/ 84274 w 710287"/>
              <a:gd name="connsiteY4-712" fmla="*/ 23576 h 595793"/>
              <a:gd name="connsiteX0-713" fmla="*/ 84274 w 672979"/>
              <a:gd name="connsiteY0-714" fmla="*/ 23576 h 595793"/>
              <a:gd name="connsiteX1-715" fmla="*/ 671883 w 672979"/>
              <a:gd name="connsiteY1-716" fmla="*/ 24503 h 595793"/>
              <a:gd name="connsiteX2-717" fmla="*/ 672979 w 672979"/>
              <a:gd name="connsiteY2-718" fmla="*/ 550186 h 595793"/>
              <a:gd name="connsiteX3-719" fmla="*/ 63803 w 672979"/>
              <a:gd name="connsiteY3-720" fmla="*/ 512809 h 595793"/>
              <a:gd name="connsiteX4-721" fmla="*/ 84274 w 672979"/>
              <a:gd name="connsiteY4-722" fmla="*/ 23576 h 595793"/>
              <a:gd name="connsiteX0-723" fmla="*/ 84274 w 672979"/>
              <a:gd name="connsiteY0-724" fmla="*/ 23576 h 570495"/>
              <a:gd name="connsiteX1-725" fmla="*/ 671883 w 672979"/>
              <a:gd name="connsiteY1-726" fmla="*/ 24503 h 570495"/>
              <a:gd name="connsiteX2-727" fmla="*/ 672979 w 672979"/>
              <a:gd name="connsiteY2-728" fmla="*/ 550186 h 570495"/>
              <a:gd name="connsiteX3-729" fmla="*/ 63803 w 672979"/>
              <a:gd name="connsiteY3-730" fmla="*/ 512809 h 570495"/>
              <a:gd name="connsiteX4-731" fmla="*/ 84274 w 672979"/>
              <a:gd name="connsiteY4-732" fmla="*/ 23576 h 570495"/>
              <a:gd name="connsiteX0-733" fmla="*/ 84274 w 672979"/>
              <a:gd name="connsiteY0-734" fmla="*/ 23576 h 570495"/>
              <a:gd name="connsiteX1-735" fmla="*/ 671883 w 672979"/>
              <a:gd name="connsiteY1-736" fmla="*/ 24503 h 570495"/>
              <a:gd name="connsiteX2-737" fmla="*/ 672979 w 672979"/>
              <a:gd name="connsiteY2-738" fmla="*/ 550186 h 570495"/>
              <a:gd name="connsiteX3-739" fmla="*/ 63803 w 672979"/>
              <a:gd name="connsiteY3-740" fmla="*/ 512809 h 570495"/>
              <a:gd name="connsiteX4-741" fmla="*/ 84274 w 672979"/>
              <a:gd name="connsiteY4-742" fmla="*/ 23576 h 570495"/>
              <a:gd name="connsiteX0-743" fmla="*/ 84274 w 672979"/>
              <a:gd name="connsiteY0-744" fmla="*/ 23576 h 560608"/>
              <a:gd name="connsiteX1-745" fmla="*/ 671883 w 672979"/>
              <a:gd name="connsiteY1-746" fmla="*/ 24503 h 560608"/>
              <a:gd name="connsiteX2-747" fmla="*/ 672979 w 672979"/>
              <a:gd name="connsiteY2-748" fmla="*/ 550186 h 560608"/>
              <a:gd name="connsiteX3-749" fmla="*/ 63803 w 672979"/>
              <a:gd name="connsiteY3-750" fmla="*/ 512809 h 560608"/>
              <a:gd name="connsiteX4-751" fmla="*/ 84274 w 672979"/>
              <a:gd name="connsiteY4-752" fmla="*/ 23576 h 560608"/>
              <a:gd name="connsiteX0-753" fmla="*/ 84274 w 672979"/>
              <a:gd name="connsiteY0-754" fmla="*/ 23576 h 567351"/>
              <a:gd name="connsiteX1-755" fmla="*/ 671883 w 672979"/>
              <a:gd name="connsiteY1-756" fmla="*/ 24503 h 567351"/>
              <a:gd name="connsiteX2-757" fmla="*/ 672979 w 672979"/>
              <a:gd name="connsiteY2-758" fmla="*/ 550186 h 567351"/>
              <a:gd name="connsiteX3-759" fmla="*/ 63803 w 672979"/>
              <a:gd name="connsiteY3-760" fmla="*/ 512809 h 567351"/>
              <a:gd name="connsiteX4-761" fmla="*/ 84274 w 672979"/>
              <a:gd name="connsiteY4-762" fmla="*/ 23576 h 567351"/>
              <a:gd name="connsiteX0-763" fmla="*/ 72869 w 661574"/>
              <a:gd name="connsiteY0-764" fmla="*/ 23576 h 567351"/>
              <a:gd name="connsiteX1-765" fmla="*/ 660478 w 661574"/>
              <a:gd name="connsiteY1-766" fmla="*/ 24503 h 567351"/>
              <a:gd name="connsiteX2-767" fmla="*/ 661574 w 661574"/>
              <a:gd name="connsiteY2-768" fmla="*/ 550186 h 567351"/>
              <a:gd name="connsiteX3-769" fmla="*/ 52398 w 661574"/>
              <a:gd name="connsiteY3-770" fmla="*/ 512809 h 567351"/>
              <a:gd name="connsiteX4-771" fmla="*/ 72869 w 661574"/>
              <a:gd name="connsiteY4-772" fmla="*/ 23576 h 567351"/>
              <a:gd name="connsiteX0-773" fmla="*/ 72869 w 661574"/>
              <a:gd name="connsiteY0-774" fmla="*/ 13918 h 557693"/>
              <a:gd name="connsiteX1-775" fmla="*/ 660478 w 661574"/>
              <a:gd name="connsiteY1-776" fmla="*/ 14845 h 557693"/>
              <a:gd name="connsiteX2-777" fmla="*/ 661574 w 661574"/>
              <a:gd name="connsiteY2-778" fmla="*/ 540528 h 557693"/>
              <a:gd name="connsiteX3-779" fmla="*/ 52398 w 661574"/>
              <a:gd name="connsiteY3-780" fmla="*/ 503151 h 557693"/>
              <a:gd name="connsiteX4-781" fmla="*/ 72869 w 661574"/>
              <a:gd name="connsiteY4-782" fmla="*/ 13918 h 557693"/>
              <a:gd name="connsiteX0-783" fmla="*/ 84755 w 673460"/>
              <a:gd name="connsiteY0-784" fmla="*/ 13918 h 568883"/>
              <a:gd name="connsiteX1-785" fmla="*/ 672364 w 673460"/>
              <a:gd name="connsiteY1-786" fmla="*/ 14845 h 568883"/>
              <a:gd name="connsiteX2-787" fmla="*/ 673460 w 673460"/>
              <a:gd name="connsiteY2-788" fmla="*/ 540528 h 568883"/>
              <a:gd name="connsiteX3-789" fmla="*/ 43142 w 673460"/>
              <a:gd name="connsiteY3-790" fmla="*/ 525832 h 568883"/>
              <a:gd name="connsiteX4-791" fmla="*/ 84755 w 673460"/>
              <a:gd name="connsiteY4-792" fmla="*/ 13918 h 568883"/>
              <a:gd name="connsiteX0-793" fmla="*/ 84755 w 673460"/>
              <a:gd name="connsiteY0-794" fmla="*/ 13918 h 559604"/>
              <a:gd name="connsiteX1-795" fmla="*/ 672364 w 673460"/>
              <a:gd name="connsiteY1-796" fmla="*/ 14845 h 559604"/>
              <a:gd name="connsiteX2-797" fmla="*/ 673460 w 673460"/>
              <a:gd name="connsiteY2-798" fmla="*/ 540528 h 559604"/>
              <a:gd name="connsiteX3-799" fmla="*/ 43142 w 673460"/>
              <a:gd name="connsiteY3-800" fmla="*/ 525832 h 559604"/>
              <a:gd name="connsiteX4-801" fmla="*/ 84755 w 673460"/>
              <a:gd name="connsiteY4-802" fmla="*/ 13918 h 559604"/>
              <a:gd name="connsiteX0-803" fmla="*/ 84755 w 675575"/>
              <a:gd name="connsiteY0-804" fmla="*/ 13918 h 562548"/>
              <a:gd name="connsiteX1-805" fmla="*/ 672364 w 675575"/>
              <a:gd name="connsiteY1-806" fmla="*/ 14845 h 562548"/>
              <a:gd name="connsiteX2-807" fmla="*/ 675575 w 675575"/>
              <a:gd name="connsiteY2-808" fmla="*/ 545971 h 562548"/>
              <a:gd name="connsiteX3-809" fmla="*/ 43142 w 675575"/>
              <a:gd name="connsiteY3-810" fmla="*/ 525832 h 562548"/>
              <a:gd name="connsiteX4-811" fmla="*/ 84755 w 675575"/>
              <a:gd name="connsiteY4-812" fmla="*/ 13918 h 562548"/>
              <a:gd name="connsiteX0-813" fmla="*/ 84755 w 680821"/>
              <a:gd name="connsiteY0-814" fmla="*/ 13918 h 562548"/>
              <a:gd name="connsiteX1-815" fmla="*/ 680821 w 680821"/>
              <a:gd name="connsiteY1-816" fmla="*/ 14845 h 562548"/>
              <a:gd name="connsiteX2-817" fmla="*/ 675575 w 680821"/>
              <a:gd name="connsiteY2-818" fmla="*/ 545971 h 562548"/>
              <a:gd name="connsiteX3-819" fmla="*/ 43142 w 680821"/>
              <a:gd name="connsiteY3-820" fmla="*/ 525832 h 562548"/>
              <a:gd name="connsiteX4-821" fmla="*/ 84755 w 680821"/>
              <a:gd name="connsiteY4-822" fmla="*/ 13918 h 562548"/>
              <a:gd name="connsiteX0-823" fmla="*/ 72868 w 690076"/>
              <a:gd name="connsiteY0-824" fmla="*/ 20358 h 559916"/>
              <a:gd name="connsiteX1-825" fmla="*/ 690076 w 690076"/>
              <a:gd name="connsiteY1-826" fmla="*/ 12213 h 559916"/>
              <a:gd name="connsiteX2-827" fmla="*/ 684830 w 690076"/>
              <a:gd name="connsiteY2-828" fmla="*/ 543339 h 559916"/>
              <a:gd name="connsiteX3-829" fmla="*/ 52397 w 690076"/>
              <a:gd name="connsiteY3-830" fmla="*/ 523200 h 559916"/>
              <a:gd name="connsiteX4-831" fmla="*/ 72868 w 690076"/>
              <a:gd name="connsiteY4-832" fmla="*/ 20358 h 559916"/>
              <a:gd name="connsiteX0-833" fmla="*/ 72868 w 690076"/>
              <a:gd name="connsiteY0-834" fmla="*/ 22718 h 562276"/>
              <a:gd name="connsiteX1-835" fmla="*/ 690076 w 690076"/>
              <a:gd name="connsiteY1-836" fmla="*/ 14573 h 562276"/>
              <a:gd name="connsiteX2-837" fmla="*/ 684830 w 690076"/>
              <a:gd name="connsiteY2-838" fmla="*/ 545699 h 562276"/>
              <a:gd name="connsiteX3-839" fmla="*/ 52397 w 690076"/>
              <a:gd name="connsiteY3-840" fmla="*/ 525560 h 562276"/>
              <a:gd name="connsiteX4-841" fmla="*/ 72868 w 690076"/>
              <a:gd name="connsiteY4-842" fmla="*/ 22718 h 562276"/>
              <a:gd name="connsiteX0-843" fmla="*/ 59152 w 676360"/>
              <a:gd name="connsiteY0-844" fmla="*/ 22718 h 562276"/>
              <a:gd name="connsiteX1-845" fmla="*/ 676360 w 676360"/>
              <a:gd name="connsiteY1-846" fmla="*/ 14573 h 562276"/>
              <a:gd name="connsiteX2-847" fmla="*/ 671114 w 676360"/>
              <a:gd name="connsiteY2-848" fmla="*/ 545699 h 562276"/>
              <a:gd name="connsiteX3-849" fmla="*/ 38681 w 676360"/>
              <a:gd name="connsiteY3-850" fmla="*/ 525560 h 562276"/>
              <a:gd name="connsiteX4-851" fmla="*/ 103808 w 676360"/>
              <a:gd name="connsiteY4-852" fmla="*/ 279153 h 562276"/>
              <a:gd name="connsiteX5-853" fmla="*/ 59152 w 676360"/>
              <a:gd name="connsiteY5-854" fmla="*/ 22718 h 562276"/>
              <a:gd name="connsiteX0-855" fmla="*/ 41341 w 658549"/>
              <a:gd name="connsiteY0-856" fmla="*/ 22718 h 562276"/>
              <a:gd name="connsiteX1-857" fmla="*/ 658549 w 658549"/>
              <a:gd name="connsiteY1-858" fmla="*/ 14573 h 562276"/>
              <a:gd name="connsiteX2-859" fmla="*/ 653303 w 658549"/>
              <a:gd name="connsiteY2-860" fmla="*/ 545699 h 562276"/>
              <a:gd name="connsiteX3-861" fmla="*/ 20870 w 658549"/>
              <a:gd name="connsiteY3-862" fmla="*/ 525560 h 562276"/>
              <a:gd name="connsiteX4-863" fmla="*/ 85997 w 658549"/>
              <a:gd name="connsiteY4-864" fmla="*/ 279153 h 562276"/>
              <a:gd name="connsiteX5-865" fmla="*/ 41341 w 658549"/>
              <a:gd name="connsiteY5-866" fmla="*/ 22718 h 562276"/>
              <a:gd name="connsiteX0-867" fmla="*/ 23542 w 640750"/>
              <a:gd name="connsiteY0-868" fmla="*/ 22718 h 562276"/>
              <a:gd name="connsiteX1-869" fmla="*/ 640750 w 640750"/>
              <a:gd name="connsiteY1-870" fmla="*/ 14573 h 562276"/>
              <a:gd name="connsiteX2-871" fmla="*/ 635504 w 640750"/>
              <a:gd name="connsiteY2-872" fmla="*/ 545699 h 562276"/>
              <a:gd name="connsiteX3-873" fmla="*/ 3071 w 640750"/>
              <a:gd name="connsiteY3-874" fmla="*/ 525560 h 562276"/>
              <a:gd name="connsiteX4-875" fmla="*/ 68198 w 640750"/>
              <a:gd name="connsiteY4-876" fmla="*/ 279153 h 562276"/>
              <a:gd name="connsiteX5-877" fmla="*/ 23542 w 640750"/>
              <a:gd name="connsiteY5-878" fmla="*/ 22718 h 562276"/>
              <a:gd name="connsiteX0-879" fmla="*/ 24044 w 641252"/>
              <a:gd name="connsiteY0-880" fmla="*/ 22718 h 562276"/>
              <a:gd name="connsiteX1-881" fmla="*/ 641252 w 641252"/>
              <a:gd name="connsiteY1-882" fmla="*/ 14573 h 562276"/>
              <a:gd name="connsiteX2-883" fmla="*/ 636006 w 641252"/>
              <a:gd name="connsiteY2-884" fmla="*/ 545699 h 562276"/>
              <a:gd name="connsiteX3-885" fmla="*/ 3573 w 641252"/>
              <a:gd name="connsiteY3-886" fmla="*/ 525560 h 562276"/>
              <a:gd name="connsiteX4-887" fmla="*/ 68700 w 641252"/>
              <a:gd name="connsiteY4-888" fmla="*/ 279153 h 562276"/>
              <a:gd name="connsiteX5-889" fmla="*/ 24044 w 641252"/>
              <a:gd name="connsiteY5-890" fmla="*/ 22718 h 562276"/>
              <a:gd name="connsiteX0-891" fmla="*/ 31476 w 648684"/>
              <a:gd name="connsiteY0-892" fmla="*/ 22718 h 562276"/>
              <a:gd name="connsiteX1-893" fmla="*/ 648684 w 648684"/>
              <a:gd name="connsiteY1-894" fmla="*/ 14573 h 562276"/>
              <a:gd name="connsiteX2-895" fmla="*/ 643438 w 648684"/>
              <a:gd name="connsiteY2-896" fmla="*/ 545699 h 562276"/>
              <a:gd name="connsiteX3-897" fmla="*/ 11005 w 648684"/>
              <a:gd name="connsiteY3-898" fmla="*/ 525560 h 562276"/>
              <a:gd name="connsiteX4-899" fmla="*/ 76132 w 648684"/>
              <a:gd name="connsiteY4-900" fmla="*/ 279153 h 562276"/>
              <a:gd name="connsiteX5-901" fmla="*/ 31476 w 648684"/>
              <a:gd name="connsiteY5-902" fmla="*/ 22718 h 56227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91" y="connsiteY5-92"/>
              </a:cxn>
            </a:cxnLst>
            <a:rect l="l" t="t" r="r" b="b"/>
            <a:pathLst>
              <a:path w="648684" h="562276">
                <a:moveTo>
                  <a:pt x="31476" y="22718"/>
                </a:moveTo>
                <a:cubicBezTo>
                  <a:pt x="149400" y="4275"/>
                  <a:pt x="424155" y="-13389"/>
                  <a:pt x="648684" y="14573"/>
                </a:cubicBezTo>
                <a:cubicBezTo>
                  <a:pt x="609553" y="92898"/>
                  <a:pt x="618372" y="432838"/>
                  <a:pt x="643438" y="545699"/>
                </a:cubicBezTo>
                <a:cubicBezTo>
                  <a:pt x="542091" y="567277"/>
                  <a:pt x="109269" y="574431"/>
                  <a:pt x="11005" y="525560"/>
                </a:cubicBezTo>
                <a:cubicBezTo>
                  <a:pt x="-33861" y="453465"/>
                  <a:pt x="72720" y="362960"/>
                  <a:pt x="76132" y="279153"/>
                </a:cubicBezTo>
                <a:cubicBezTo>
                  <a:pt x="79544" y="195346"/>
                  <a:pt x="-41749" y="78155"/>
                  <a:pt x="31476" y="22718"/>
                </a:cubicBezTo>
                <a:close/>
              </a:path>
            </a:pathLst>
          </a:custGeom>
          <a:solidFill>
            <a:schemeClr val="bg1"/>
          </a:solidFill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72" name="椭圆 31"/>
          <p:cNvSpPr/>
          <p:nvPr/>
        </p:nvSpPr>
        <p:spPr>
          <a:xfrm rot="16200000" flipH="1">
            <a:off x="5871580" y="2057356"/>
            <a:ext cx="3489396" cy="3433678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  <a:gd name="connsiteX0-601" fmla="*/ 51067 w 648099"/>
              <a:gd name="connsiteY0-602" fmla="*/ 18182 h 565791"/>
              <a:gd name="connsiteX1-603" fmla="*/ 617005 w 648099"/>
              <a:gd name="connsiteY1-604" fmla="*/ 31700 h 565791"/>
              <a:gd name="connsiteX2-605" fmla="*/ 621713 w 648099"/>
              <a:gd name="connsiteY2-606" fmla="*/ 535349 h 565791"/>
              <a:gd name="connsiteX3-607" fmla="*/ 12537 w 648099"/>
              <a:gd name="connsiteY3-608" fmla="*/ 497972 h 565791"/>
              <a:gd name="connsiteX4-609" fmla="*/ 4334 w 648099"/>
              <a:gd name="connsiteY4-610" fmla="*/ 81348 h 565791"/>
              <a:gd name="connsiteX5-611" fmla="*/ 51067 w 648099"/>
              <a:gd name="connsiteY5-612" fmla="*/ 18182 h 565791"/>
              <a:gd name="connsiteX0-613" fmla="*/ 95107 w 692139"/>
              <a:gd name="connsiteY0-614" fmla="*/ 44563 h 592172"/>
              <a:gd name="connsiteX1-615" fmla="*/ 661045 w 692139"/>
              <a:gd name="connsiteY1-616" fmla="*/ 58081 h 592172"/>
              <a:gd name="connsiteX2-617" fmla="*/ 665753 w 692139"/>
              <a:gd name="connsiteY2-618" fmla="*/ 561730 h 592172"/>
              <a:gd name="connsiteX3-619" fmla="*/ 56577 w 692139"/>
              <a:gd name="connsiteY3-620" fmla="*/ 524353 h 592172"/>
              <a:gd name="connsiteX4-621" fmla="*/ 95107 w 692139"/>
              <a:gd name="connsiteY4-622" fmla="*/ 44563 h 592172"/>
              <a:gd name="connsiteX0-623" fmla="*/ 84274 w 726505"/>
              <a:gd name="connsiteY0-624" fmla="*/ 51300 h 608352"/>
              <a:gd name="connsiteX1-625" fmla="*/ 668271 w 726505"/>
              <a:gd name="connsiteY1-626" fmla="*/ 74261 h 608352"/>
              <a:gd name="connsiteX2-627" fmla="*/ 672979 w 726505"/>
              <a:gd name="connsiteY2-628" fmla="*/ 577910 h 608352"/>
              <a:gd name="connsiteX3-629" fmla="*/ 63803 w 726505"/>
              <a:gd name="connsiteY3-630" fmla="*/ 540533 h 608352"/>
              <a:gd name="connsiteX4-631" fmla="*/ 84274 w 726505"/>
              <a:gd name="connsiteY4-632" fmla="*/ 51300 h 608352"/>
              <a:gd name="connsiteX0-633" fmla="*/ 84274 w 726505"/>
              <a:gd name="connsiteY0-634" fmla="*/ 51300 h 608352"/>
              <a:gd name="connsiteX1-635" fmla="*/ 668271 w 726505"/>
              <a:gd name="connsiteY1-636" fmla="*/ 74261 h 608352"/>
              <a:gd name="connsiteX2-637" fmla="*/ 672979 w 726505"/>
              <a:gd name="connsiteY2-638" fmla="*/ 577910 h 608352"/>
              <a:gd name="connsiteX3-639" fmla="*/ 63803 w 726505"/>
              <a:gd name="connsiteY3-640" fmla="*/ 540533 h 608352"/>
              <a:gd name="connsiteX4-641" fmla="*/ 84274 w 726505"/>
              <a:gd name="connsiteY4-642" fmla="*/ 51300 h 608352"/>
              <a:gd name="connsiteX0-643" fmla="*/ 84274 w 726505"/>
              <a:gd name="connsiteY0-644" fmla="*/ 25592 h 582644"/>
              <a:gd name="connsiteX1-645" fmla="*/ 668271 w 726505"/>
              <a:gd name="connsiteY1-646" fmla="*/ 48553 h 582644"/>
              <a:gd name="connsiteX2-647" fmla="*/ 672979 w 726505"/>
              <a:gd name="connsiteY2-648" fmla="*/ 552202 h 582644"/>
              <a:gd name="connsiteX3-649" fmla="*/ 63803 w 726505"/>
              <a:gd name="connsiteY3-650" fmla="*/ 514825 h 582644"/>
              <a:gd name="connsiteX4-651" fmla="*/ 84274 w 726505"/>
              <a:gd name="connsiteY4-652" fmla="*/ 25592 h 582644"/>
              <a:gd name="connsiteX0-653" fmla="*/ 84274 w 726505"/>
              <a:gd name="connsiteY0-654" fmla="*/ 25592 h 582644"/>
              <a:gd name="connsiteX1-655" fmla="*/ 668271 w 726505"/>
              <a:gd name="connsiteY1-656" fmla="*/ 48553 h 582644"/>
              <a:gd name="connsiteX2-657" fmla="*/ 672979 w 726505"/>
              <a:gd name="connsiteY2-658" fmla="*/ 552202 h 582644"/>
              <a:gd name="connsiteX3-659" fmla="*/ 63803 w 726505"/>
              <a:gd name="connsiteY3-660" fmla="*/ 514825 h 582644"/>
              <a:gd name="connsiteX4-661" fmla="*/ 84274 w 726505"/>
              <a:gd name="connsiteY4-662" fmla="*/ 25592 h 582644"/>
              <a:gd name="connsiteX0-663" fmla="*/ 84274 w 726505"/>
              <a:gd name="connsiteY0-664" fmla="*/ 10474 h 567526"/>
              <a:gd name="connsiteX1-665" fmla="*/ 668271 w 726505"/>
              <a:gd name="connsiteY1-666" fmla="*/ 33435 h 567526"/>
              <a:gd name="connsiteX2-667" fmla="*/ 672979 w 726505"/>
              <a:gd name="connsiteY2-668" fmla="*/ 537084 h 567526"/>
              <a:gd name="connsiteX3-669" fmla="*/ 63803 w 726505"/>
              <a:gd name="connsiteY3-670" fmla="*/ 499707 h 567526"/>
              <a:gd name="connsiteX4-671" fmla="*/ 84274 w 726505"/>
              <a:gd name="connsiteY4-672" fmla="*/ 10474 h 567526"/>
              <a:gd name="connsiteX0-673" fmla="*/ 84274 w 747243"/>
              <a:gd name="connsiteY0-674" fmla="*/ 23576 h 595793"/>
              <a:gd name="connsiteX1-675" fmla="*/ 671883 w 747243"/>
              <a:gd name="connsiteY1-676" fmla="*/ 24503 h 595793"/>
              <a:gd name="connsiteX2-677" fmla="*/ 672979 w 747243"/>
              <a:gd name="connsiteY2-678" fmla="*/ 550186 h 595793"/>
              <a:gd name="connsiteX3-679" fmla="*/ 63803 w 747243"/>
              <a:gd name="connsiteY3-680" fmla="*/ 512809 h 595793"/>
              <a:gd name="connsiteX4-681" fmla="*/ 84274 w 747243"/>
              <a:gd name="connsiteY4-682" fmla="*/ 23576 h 595793"/>
              <a:gd name="connsiteX0-683" fmla="*/ 84274 w 710287"/>
              <a:gd name="connsiteY0-684" fmla="*/ 23576 h 595793"/>
              <a:gd name="connsiteX1-685" fmla="*/ 671883 w 710287"/>
              <a:gd name="connsiteY1-686" fmla="*/ 24503 h 595793"/>
              <a:gd name="connsiteX2-687" fmla="*/ 672979 w 710287"/>
              <a:gd name="connsiteY2-688" fmla="*/ 550186 h 595793"/>
              <a:gd name="connsiteX3-689" fmla="*/ 63803 w 710287"/>
              <a:gd name="connsiteY3-690" fmla="*/ 512809 h 595793"/>
              <a:gd name="connsiteX4-691" fmla="*/ 84274 w 710287"/>
              <a:gd name="connsiteY4-692" fmla="*/ 23576 h 595793"/>
              <a:gd name="connsiteX0-693" fmla="*/ 84274 w 710287"/>
              <a:gd name="connsiteY0-694" fmla="*/ 23576 h 595793"/>
              <a:gd name="connsiteX1-695" fmla="*/ 671883 w 710287"/>
              <a:gd name="connsiteY1-696" fmla="*/ 24503 h 595793"/>
              <a:gd name="connsiteX2-697" fmla="*/ 672979 w 710287"/>
              <a:gd name="connsiteY2-698" fmla="*/ 550186 h 595793"/>
              <a:gd name="connsiteX3-699" fmla="*/ 63803 w 710287"/>
              <a:gd name="connsiteY3-700" fmla="*/ 512809 h 595793"/>
              <a:gd name="connsiteX4-701" fmla="*/ 84274 w 710287"/>
              <a:gd name="connsiteY4-702" fmla="*/ 23576 h 595793"/>
              <a:gd name="connsiteX0-703" fmla="*/ 84274 w 710287"/>
              <a:gd name="connsiteY0-704" fmla="*/ 23576 h 595793"/>
              <a:gd name="connsiteX1-705" fmla="*/ 671883 w 710287"/>
              <a:gd name="connsiteY1-706" fmla="*/ 24503 h 595793"/>
              <a:gd name="connsiteX2-707" fmla="*/ 672979 w 710287"/>
              <a:gd name="connsiteY2-708" fmla="*/ 550186 h 595793"/>
              <a:gd name="connsiteX3-709" fmla="*/ 63803 w 710287"/>
              <a:gd name="connsiteY3-710" fmla="*/ 512809 h 595793"/>
              <a:gd name="connsiteX4-711" fmla="*/ 84274 w 710287"/>
              <a:gd name="connsiteY4-712" fmla="*/ 23576 h 595793"/>
              <a:gd name="connsiteX0-713" fmla="*/ 84274 w 672979"/>
              <a:gd name="connsiteY0-714" fmla="*/ 23576 h 595793"/>
              <a:gd name="connsiteX1-715" fmla="*/ 671883 w 672979"/>
              <a:gd name="connsiteY1-716" fmla="*/ 24503 h 595793"/>
              <a:gd name="connsiteX2-717" fmla="*/ 672979 w 672979"/>
              <a:gd name="connsiteY2-718" fmla="*/ 550186 h 595793"/>
              <a:gd name="connsiteX3-719" fmla="*/ 63803 w 672979"/>
              <a:gd name="connsiteY3-720" fmla="*/ 512809 h 595793"/>
              <a:gd name="connsiteX4-721" fmla="*/ 84274 w 672979"/>
              <a:gd name="connsiteY4-722" fmla="*/ 23576 h 595793"/>
              <a:gd name="connsiteX0-723" fmla="*/ 84274 w 672979"/>
              <a:gd name="connsiteY0-724" fmla="*/ 23576 h 570495"/>
              <a:gd name="connsiteX1-725" fmla="*/ 671883 w 672979"/>
              <a:gd name="connsiteY1-726" fmla="*/ 24503 h 570495"/>
              <a:gd name="connsiteX2-727" fmla="*/ 672979 w 672979"/>
              <a:gd name="connsiteY2-728" fmla="*/ 550186 h 570495"/>
              <a:gd name="connsiteX3-729" fmla="*/ 63803 w 672979"/>
              <a:gd name="connsiteY3-730" fmla="*/ 512809 h 570495"/>
              <a:gd name="connsiteX4-731" fmla="*/ 84274 w 672979"/>
              <a:gd name="connsiteY4-732" fmla="*/ 23576 h 570495"/>
              <a:gd name="connsiteX0-733" fmla="*/ 84274 w 672979"/>
              <a:gd name="connsiteY0-734" fmla="*/ 23576 h 570495"/>
              <a:gd name="connsiteX1-735" fmla="*/ 671883 w 672979"/>
              <a:gd name="connsiteY1-736" fmla="*/ 24503 h 570495"/>
              <a:gd name="connsiteX2-737" fmla="*/ 672979 w 672979"/>
              <a:gd name="connsiteY2-738" fmla="*/ 550186 h 570495"/>
              <a:gd name="connsiteX3-739" fmla="*/ 63803 w 672979"/>
              <a:gd name="connsiteY3-740" fmla="*/ 512809 h 570495"/>
              <a:gd name="connsiteX4-741" fmla="*/ 84274 w 672979"/>
              <a:gd name="connsiteY4-742" fmla="*/ 23576 h 570495"/>
              <a:gd name="connsiteX0-743" fmla="*/ 84274 w 672979"/>
              <a:gd name="connsiteY0-744" fmla="*/ 23576 h 560608"/>
              <a:gd name="connsiteX1-745" fmla="*/ 671883 w 672979"/>
              <a:gd name="connsiteY1-746" fmla="*/ 24503 h 560608"/>
              <a:gd name="connsiteX2-747" fmla="*/ 672979 w 672979"/>
              <a:gd name="connsiteY2-748" fmla="*/ 550186 h 560608"/>
              <a:gd name="connsiteX3-749" fmla="*/ 63803 w 672979"/>
              <a:gd name="connsiteY3-750" fmla="*/ 512809 h 560608"/>
              <a:gd name="connsiteX4-751" fmla="*/ 84274 w 672979"/>
              <a:gd name="connsiteY4-752" fmla="*/ 23576 h 560608"/>
              <a:gd name="connsiteX0-753" fmla="*/ 84274 w 672979"/>
              <a:gd name="connsiteY0-754" fmla="*/ 23576 h 567351"/>
              <a:gd name="connsiteX1-755" fmla="*/ 671883 w 672979"/>
              <a:gd name="connsiteY1-756" fmla="*/ 24503 h 567351"/>
              <a:gd name="connsiteX2-757" fmla="*/ 672979 w 672979"/>
              <a:gd name="connsiteY2-758" fmla="*/ 550186 h 567351"/>
              <a:gd name="connsiteX3-759" fmla="*/ 63803 w 672979"/>
              <a:gd name="connsiteY3-760" fmla="*/ 512809 h 567351"/>
              <a:gd name="connsiteX4-761" fmla="*/ 84274 w 672979"/>
              <a:gd name="connsiteY4-762" fmla="*/ 23576 h 567351"/>
              <a:gd name="connsiteX0-763" fmla="*/ 72869 w 661574"/>
              <a:gd name="connsiteY0-764" fmla="*/ 23576 h 567351"/>
              <a:gd name="connsiteX1-765" fmla="*/ 660478 w 661574"/>
              <a:gd name="connsiteY1-766" fmla="*/ 24503 h 567351"/>
              <a:gd name="connsiteX2-767" fmla="*/ 661574 w 661574"/>
              <a:gd name="connsiteY2-768" fmla="*/ 550186 h 567351"/>
              <a:gd name="connsiteX3-769" fmla="*/ 52398 w 661574"/>
              <a:gd name="connsiteY3-770" fmla="*/ 512809 h 567351"/>
              <a:gd name="connsiteX4-771" fmla="*/ 72869 w 661574"/>
              <a:gd name="connsiteY4-772" fmla="*/ 23576 h 56735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61574" h="567351">
                <a:moveTo>
                  <a:pt x="72869" y="23576"/>
                </a:moveTo>
                <a:cubicBezTo>
                  <a:pt x="184450" y="15112"/>
                  <a:pt x="500961" y="-25493"/>
                  <a:pt x="660478" y="24503"/>
                </a:cubicBezTo>
                <a:cubicBezTo>
                  <a:pt x="621347" y="102828"/>
                  <a:pt x="636508" y="437325"/>
                  <a:pt x="661574" y="550186"/>
                </a:cubicBezTo>
                <a:cubicBezTo>
                  <a:pt x="560227" y="571764"/>
                  <a:pt x="148547" y="585268"/>
                  <a:pt x="52398" y="512809"/>
                </a:cubicBezTo>
                <a:cubicBezTo>
                  <a:pt x="-13816" y="401434"/>
                  <a:pt x="-27876" y="101288"/>
                  <a:pt x="72869" y="23576"/>
                </a:cubicBezTo>
                <a:close/>
              </a:path>
            </a:pathLst>
          </a:custGeom>
          <a:solidFill>
            <a:schemeClr val="bg1"/>
          </a:solidFill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71" name="椭圆 31"/>
          <p:cNvSpPr/>
          <p:nvPr/>
        </p:nvSpPr>
        <p:spPr>
          <a:xfrm rot="5400000">
            <a:off x="2673422" y="2086581"/>
            <a:ext cx="3489396" cy="3375227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  <a:gd name="connsiteX0-601" fmla="*/ 51067 w 648099"/>
              <a:gd name="connsiteY0-602" fmla="*/ 18182 h 565791"/>
              <a:gd name="connsiteX1-603" fmla="*/ 617005 w 648099"/>
              <a:gd name="connsiteY1-604" fmla="*/ 31700 h 565791"/>
              <a:gd name="connsiteX2-605" fmla="*/ 621713 w 648099"/>
              <a:gd name="connsiteY2-606" fmla="*/ 535349 h 565791"/>
              <a:gd name="connsiteX3-607" fmla="*/ 12537 w 648099"/>
              <a:gd name="connsiteY3-608" fmla="*/ 497972 h 565791"/>
              <a:gd name="connsiteX4-609" fmla="*/ 4334 w 648099"/>
              <a:gd name="connsiteY4-610" fmla="*/ 81348 h 565791"/>
              <a:gd name="connsiteX5-611" fmla="*/ 51067 w 648099"/>
              <a:gd name="connsiteY5-612" fmla="*/ 18182 h 565791"/>
              <a:gd name="connsiteX0-613" fmla="*/ 95107 w 692139"/>
              <a:gd name="connsiteY0-614" fmla="*/ 44563 h 592172"/>
              <a:gd name="connsiteX1-615" fmla="*/ 661045 w 692139"/>
              <a:gd name="connsiteY1-616" fmla="*/ 58081 h 592172"/>
              <a:gd name="connsiteX2-617" fmla="*/ 665753 w 692139"/>
              <a:gd name="connsiteY2-618" fmla="*/ 561730 h 592172"/>
              <a:gd name="connsiteX3-619" fmla="*/ 56577 w 692139"/>
              <a:gd name="connsiteY3-620" fmla="*/ 524353 h 592172"/>
              <a:gd name="connsiteX4-621" fmla="*/ 95107 w 692139"/>
              <a:gd name="connsiteY4-622" fmla="*/ 44563 h 592172"/>
              <a:gd name="connsiteX0-623" fmla="*/ 84274 w 726505"/>
              <a:gd name="connsiteY0-624" fmla="*/ 51300 h 608352"/>
              <a:gd name="connsiteX1-625" fmla="*/ 668271 w 726505"/>
              <a:gd name="connsiteY1-626" fmla="*/ 74261 h 608352"/>
              <a:gd name="connsiteX2-627" fmla="*/ 672979 w 726505"/>
              <a:gd name="connsiteY2-628" fmla="*/ 577910 h 608352"/>
              <a:gd name="connsiteX3-629" fmla="*/ 63803 w 726505"/>
              <a:gd name="connsiteY3-630" fmla="*/ 540533 h 608352"/>
              <a:gd name="connsiteX4-631" fmla="*/ 84274 w 726505"/>
              <a:gd name="connsiteY4-632" fmla="*/ 51300 h 608352"/>
              <a:gd name="connsiteX0-633" fmla="*/ 84274 w 726505"/>
              <a:gd name="connsiteY0-634" fmla="*/ 51300 h 608352"/>
              <a:gd name="connsiteX1-635" fmla="*/ 668271 w 726505"/>
              <a:gd name="connsiteY1-636" fmla="*/ 74261 h 608352"/>
              <a:gd name="connsiteX2-637" fmla="*/ 672979 w 726505"/>
              <a:gd name="connsiteY2-638" fmla="*/ 577910 h 608352"/>
              <a:gd name="connsiteX3-639" fmla="*/ 63803 w 726505"/>
              <a:gd name="connsiteY3-640" fmla="*/ 540533 h 608352"/>
              <a:gd name="connsiteX4-641" fmla="*/ 84274 w 726505"/>
              <a:gd name="connsiteY4-642" fmla="*/ 51300 h 608352"/>
              <a:gd name="connsiteX0-643" fmla="*/ 84274 w 726505"/>
              <a:gd name="connsiteY0-644" fmla="*/ 25592 h 582644"/>
              <a:gd name="connsiteX1-645" fmla="*/ 668271 w 726505"/>
              <a:gd name="connsiteY1-646" fmla="*/ 48553 h 582644"/>
              <a:gd name="connsiteX2-647" fmla="*/ 672979 w 726505"/>
              <a:gd name="connsiteY2-648" fmla="*/ 552202 h 582644"/>
              <a:gd name="connsiteX3-649" fmla="*/ 63803 w 726505"/>
              <a:gd name="connsiteY3-650" fmla="*/ 514825 h 582644"/>
              <a:gd name="connsiteX4-651" fmla="*/ 84274 w 726505"/>
              <a:gd name="connsiteY4-652" fmla="*/ 25592 h 582644"/>
              <a:gd name="connsiteX0-653" fmla="*/ 84274 w 726505"/>
              <a:gd name="connsiteY0-654" fmla="*/ 25592 h 582644"/>
              <a:gd name="connsiteX1-655" fmla="*/ 668271 w 726505"/>
              <a:gd name="connsiteY1-656" fmla="*/ 48553 h 582644"/>
              <a:gd name="connsiteX2-657" fmla="*/ 672979 w 726505"/>
              <a:gd name="connsiteY2-658" fmla="*/ 552202 h 582644"/>
              <a:gd name="connsiteX3-659" fmla="*/ 63803 w 726505"/>
              <a:gd name="connsiteY3-660" fmla="*/ 514825 h 582644"/>
              <a:gd name="connsiteX4-661" fmla="*/ 84274 w 726505"/>
              <a:gd name="connsiteY4-662" fmla="*/ 25592 h 582644"/>
              <a:gd name="connsiteX0-663" fmla="*/ 84274 w 726505"/>
              <a:gd name="connsiteY0-664" fmla="*/ 10474 h 567526"/>
              <a:gd name="connsiteX1-665" fmla="*/ 668271 w 726505"/>
              <a:gd name="connsiteY1-666" fmla="*/ 33435 h 567526"/>
              <a:gd name="connsiteX2-667" fmla="*/ 672979 w 726505"/>
              <a:gd name="connsiteY2-668" fmla="*/ 537084 h 567526"/>
              <a:gd name="connsiteX3-669" fmla="*/ 63803 w 726505"/>
              <a:gd name="connsiteY3-670" fmla="*/ 499707 h 567526"/>
              <a:gd name="connsiteX4-671" fmla="*/ 84274 w 726505"/>
              <a:gd name="connsiteY4-672" fmla="*/ 10474 h 567526"/>
              <a:gd name="connsiteX0-673" fmla="*/ 84274 w 747243"/>
              <a:gd name="connsiteY0-674" fmla="*/ 23576 h 595793"/>
              <a:gd name="connsiteX1-675" fmla="*/ 671883 w 747243"/>
              <a:gd name="connsiteY1-676" fmla="*/ 24503 h 595793"/>
              <a:gd name="connsiteX2-677" fmla="*/ 672979 w 747243"/>
              <a:gd name="connsiteY2-678" fmla="*/ 550186 h 595793"/>
              <a:gd name="connsiteX3-679" fmla="*/ 63803 w 747243"/>
              <a:gd name="connsiteY3-680" fmla="*/ 512809 h 595793"/>
              <a:gd name="connsiteX4-681" fmla="*/ 84274 w 747243"/>
              <a:gd name="connsiteY4-682" fmla="*/ 23576 h 595793"/>
              <a:gd name="connsiteX0-683" fmla="*/ 84274 w 710287"/>
              <a:gd name="connsiteY0-684" fmla="*/ 23576 h 595793"/>
              <a:gd name="connsiteX1-685" fmla="*/ 671883 w 710287"/>
              <a:gd name="connsiteY1-686" fmla="*/ 24503 h 595793"/>
              <a:gd name="connsiteX2-687" fmla="*/ 672979 w 710287"/>
              <a:gd name="connsiteY2-688" fmla="*/ 550186 h 595793"/>
              <a:gd name="connsiteX3-689" fmla="*/ 63803 w 710287"/>
              <a:gd name="connsiteY3-690" fmla="*/ 512809 h 595793"/>
              <a:gd name="connsiteX4-691" fmla="*/ 84274 w 710287"/>
              <a:gd name="connsiteY4-692" fmla="*/ 23576 h 595793"/>
              <a:gd name="connsiteX0-693" fmla="*/ 84274 w 710287"/>
              <a:gd name="connsiteY0-694" fmla="*/ 23576 h 595793"/>
              <a:gd name="connsiteX1-695" fmla="*/ 671883 w 710287"/>
              <a:gd name="connsiteY1-696" fmla="*/ 24503 h 595793"/>
              <a:gd name="connsiteX2-697" fmla="*/ 672979 w 710287"/>
              <a:gd name="connsiteY2-698" fmla="*/ 550186 h 595793"/>
              <a:gd name="connsiteX3-699" fmla="*/ 63803 w 710287"/>
              <a:gd name="connsiteY3-700" fmla="*/ 512809 h 595793"/>
              <a:gd name="connsiteX4-701" fmla="*/ 84274 w 710287"/>
              <a:gd name="connsiteY4-702" fmla="*/ 23576 h 595793"/>
              <a:gd name="connsiteX0-703" fmla="*/ 84274 w 710287"/>
              <a:gd name="connsiteY0-704" fmla="*/ 23576 h 595793"/>
              <a:gd name="connsiteX1-705" fmla="*/ 671883 w 710287"/>
              <a:gd name="connsiteY1-706" fmla="*/ 24503 h 595793"/>
              <a:gd name="connsiteX2-707" fmla="*/ 672979 w 710287"/>
              <a:gd name="connsiteY2-708" fmla="*/ 550186 h 595793"/>
              <a:gd name="connsiteX3-709" fmla="*/ 63803 w 710287"/>
              <a:gd name="connsiteY3-710" fmla="*/ 512809 h 595793"/>
              <a:gd name="connsiteX4-711" fmla="*/ 84274 w 710287"/>
              <a:gd name="connsiteY4-712" fmla="*/ 23576 h 595793"/>
              <a:gd name="connsiteX0-713" fmla="*/ 84274 w 672979"/>
              <a:gd name="connsiteY0-714" fmla="*/ 23576 h 595793"/>
              <a:gd name="connsiteX1-715" fmla="*/ 671883 w 672979"/>
              <a:gd name="connsiteY1-716" fmla="*/ 24503 h 595793"/>
              <a:gd name="connsiteX2-717" fmla="*/ 672979 w 672979"/>
              <a:gd name="connsiteY2-718" fmla="*/ 550186 h 595793"/>
              <a:gd name="connsiteX3-719" fmla="*/ 63803 w 672979"/>
              <a:gd name="connsiteY3-720" fmla="*/ 512809 h 595793"/>
              <a:gd name="connsiteX4-721" fmla="*/ 84274 w 672979"/>
              <a:gd name="connsiteY4-722" fmla="*/ 23576 h 595793"/>
              <a:gd name="connsiteX0-723" fmla="*/ 84274 w 672979"/>
              <a:gd name="connsiteY0-724" fmla="*/ 23576 h 570495"/>
              <a:gd name="connsiteX1-725" fmla="*/ 671883 w 672979"/>
              <a:gd name="connsiteY1-726" fmla="*/ 24503 h 570495"/>
              <a:gd name="connsiteX2-727" fmla="*/ 672979 w 672979"/>
              <a:gd name="connsiteY2-728" fmla="*/ 550186 h 570495"/>
              <a:gd name="connsiteX3-729" fmla="*/ 63803 w 672979"/>
              <a:gd name="connsiteY3-730" fmla="*/ 512809 h 570495"/>
              <a:gd name="connsiteX4-731" fmla="*/ 84274 w 672979"/>
              <a:gd name="connsiteY4-732" fmla="*/ 23576 h 570495"/>
              <a:gd name="connsiteX0-733" fmla="*/ 84274 w 672979"/>
              <a:gd name="connsiteY0-734" fmla="*/ 23576 h 570495"/>
              <a:gd name="connsiteX1-735" fmla="*/ 671883 w 672979"/>
              <a:gd name="connsiteY1-736" fmla="*/ 24503 h 570495"/>
              <a:gd name="connsiteX2-737" fmla="*/ 672979 w 672979"/>
              <a:gd name="connsiteY2-738" fmla="*/ 550186 h 570495"/>
              <a:gd name="connsiteX3-739" fmla="*/ 63803 w 672979"/>
              <a:gd name="connsiteY3-740" fmla="*/ 512809 h 570495"/>
              <a:gd name="connsiteX4-741" fmla="*/ 84274 w 672979"/>
              <a:gd name="connsiteY4-742" fmla="*/ 23576 h 570495"/>
              <a:gd name="connsiteX0-743" fmla="*/ 84274 w 672979"/>
              <a:gd name="connsiteY0-744" fmla="*/ 23576 h 560608"/>
              <a:gd name="connsiteX1-745" fmla="*/ 671883 w 672979"/>
              <a:gd name="connsiteY1-746" fmla="*/ 24503 h 560608"/>
              <a:gd name="connsiteX2-747" fmla="*/ 672979 w 672979"/>
              <a:gd name="connsiteY2-748" fmla="*/ 550186 h 560608"/>
              <a:gd name="connsiteX3-749" fmla="*/ 63803 w 672979"/>
              <a:gd name="connsiteY3-750" fmla="*/ 512809 h 560608"/>
              <a:gd name="connsiteX4-751" fmla="*/ 84274 w 672979"/>
              <a:gd name="connsiteY4-752" fmla="*/ 23576 h 560608"/>
              <a:gd name="connsiteX0-753" fmla="*/ 84274 w 672979"/>
              <a:gd name="connsiteY0-754" fmla="*/ 23576 h 567351"/>
              <a:gd name="connsiteX1-755" fmla="*/ 671883 w 672979"/>
              <a:gd name="connsiteY1-756" fmla="*/ 24503 h 567351"/>
              <a:gd name="connsiteX2-757" fmla="*/ 672979 w 672979"/>
              <a:gd name="connsiteY2-758" fmla="*/ 550186 h 567351"/>
              <a:gd name="connsiteX3-759" fmla="*/ 63803 w 672979"/>
              <a:gd name="connsiteY3-760" fmla="*/ 512809 h 567351"/>
              <a:gd name="connsiteX4-761" fmla="*/ 84274 w 672979"/>
              <a:gd name="connsiteY4-762" fmla="*/ 23576 h 567351"/>
              <a:gd name="connsiteX0-763" fmla="*/ 72869 w 661574"/>
              <a:gd name="connsiteY0-764" fmla="*/ 23576 h 567351"/>
              <a:gd name="connsiteX1-765" fmla="*/ 660478 w 661574"/>
              <a:gd name="connsiteY1-766" fmla="*/ 24503 h 567351"/>
              <a:gd name="connsiteX2-767" fmla="*/ 661574 w 661574"/>
              <a:gd name="connsiteY2-768" fmla="*/ 550186 h 567351"/>
              <a:gd name="connsiteX3-769" fmla="*/ 52398 w 661574"/>
              <a:gd name="connsiteY3-770" fmla="*/ 512809 h 567351"/>
              <a:gd name="connsiteX4-771" fmla="*/ 72869 w 661574"/>
              <a:gd name="connsiteY4-772" fmla="*/ 23576 h 567351"/>
              <a:gd name="connsiteX0-773" fmla="*/ 72869 w 661574"/>
              <a:gd name="connsiteY0-774" fmla="*/ 13918 h 557693"/>
              <a:gd name="connsiteX1-775" fmla="*/ 660478 w 661574"/>
              <a:gd name="connsiteY1-776" fmla="*/ 14845 h 557693"/>
              <a:gd name="connsiteX2-777" fmla="*/ 661574 w 661574"/>
              <a:gd name="connsiteY2-778" fmla="*/ 540528 h 557693"/>
              <a:gd name="connsiteX3-779" fmla="*/ 52398 w 661574"/>
              <a:gd name="connsiteY3-780" fmla="*/ 503151 h 557693"/>
              <a:gd name="connsiteX4-781" fmla="*/ 72869 w 661574"/>
              <a:gd name="connsiteY4-782" fmla="*/ 13918 h 55769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61574" h="557693">
                <a:moveTo>
                  <a:pt x="72869" y="13918"/>
                </a:moveTo>
                <a:cubicBezTo>
                  <a:pt x="184450" y="5454"/>
                  <a:pt x="435949" y="-13117"/>
                  <a:pt x="660478" y="14845"/>
                </a:cubicBezTo>
                <a:cubicBezTo>
                  <a:pt x="621347" y="93170"/>
                  <a:pt x="636508" y="427667"/>
                  <a:pt x="661574" y="540528"/>
                </a:cubicBezTo>
                <a:cubicBezTo>
                  <a:pt x="560227" y="562106"/>
                  <a:pt x="148547" y="575610"/>
                  <a:pt x="52398" y="503151"/>
                </a:cubicBezTo>
                <a:cubicBezTo>
                  <a:pt x="-13816" y="391776"/>
                  <a:pt x="-27876" y="91630"/>
                  <a:pt x="72869" y="13918"/>
                </a:cubicBezTo>
                <a:close/>
              </a:path>
            </a:pathLst>
          </a:custGeom>
          <a:solidFill>
            <a:schemeClr val="bg1"/>
          </a:solidFill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3109377" y="4101631"/>
            <a:ext cx="27900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黑体" panose="02010600040101010101" pitchFamily="2" charset="-122"/>
                <a:ea typeface="华文黑体" panose="02010600040101010101" pitchFamily="2" charset="-122"/>
              </a:defRPr>
            </a:lvl1pPr>
          </a:lstStyle>
          <a:p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 </a:t>
            </a:r>
            <a:endParaRPr lang="zh-CN" altLang="en-US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  <a:sym typeface="宋体" pitchFamily="2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840770" y="2270510"/>
            <a:ext cx="11015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800" spc="-300">
                <a:solidFill>
                  <a:schemeClr val="accent1">
                    <a:lumMod val="50000"/>
                  </a:schemeClr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defRPr>
            </a:lvl1pPr>
          </a:lstStyle>
          <a:p>
            <a:r>
              <a:rPr lang="zh-CN" altLang="en-US" sz="3200" b="1" spc="0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背景</a:t>
            </a:r>
            <a:r>
              <a:rPr lang="en-US" altLang="zh-CN" sz="3200" b="1" spc="0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1</a:t>
            </a:r>
            <a:endParaRPr lang="zh-CN" altLang="en-US" sz="3200" b="1" spc="0" dirty="0">
              <a:solidFill>
                <a:srgbClr val="C0000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3109377" y="2928947"/>
            <a:ext cx="27900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黑体" panose="02010600040101010101" pitchFamily="2" charset="-122"/>
                <a:ea typeface="华文黑体" panose="02010600040101010101" pitchFamily="2" charset="-122"/>
              </a:defRPr>
            </a:lvl1pPr>
          </a:lstStyle>
          <a:p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 </a:t>
            </a:r>
            <a:endParaRPr lang="zh-CN" altLang="en-US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  <a:sym typeface="宋体" pitchFamily="2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6968242" y="2270510"/>
            <a:ext cx="11737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800" spc="-300">
                <a:solidFill>
                  <a:schemeClr val="accent1">
                    <a:lumMod val="50000"/>
                  </a:schemeClr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defRPr>
            </a:lvl1pPr>
          </a:lstStyle>
          <a:p>
            <a:r>
              <a:rPr lang="zh-CN" altLang="en-US" sz="3200" b="1" spc="0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背景</a:t>
            </a:r>
            <a:r>
              <a:rPr lang="en-US" altLang="zh-CN" sz="3200" b="1" spc="0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2</a:t>
            </a:r>
            <a:endParaRPr lang="zh-CN" altLang="en-US" sz="3200" b="1" spc="0" dirty="0">
              <a:solidFill>
                <a:srgbClr val="C0000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6328577" y="4068731"/>
            <a:ext cx="27900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黑体" panose="02010600040101010101" pitchFamily="2" charset="-122"/>
                <a:ea typeface="华文黑体" panose="02010600040101010101" pitchFamily="2" charset="-122"/>
              </a:defRPr>
            </a:lvl1pPr>
          </a:lstStyle>
          <a:p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 </a:t>
            </a:r>
            <a:endParaRPr lang="zh-CN" altLang="en-US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  <a:sym typeface="宋体" pitchFamily="2" charset="-122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6328577" y="2896047"/>
            <a:ext cx="27900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黑体" panose="02010600040101010101" pitchFamily="2" charset="-122"/>
                <a:ea typeface="华文黑体" panose="02010600040101010101" pitchFamily="2" charset="-122"/>
              </a:defRPr>
            </a:lvl1pPr>
          </a:lstStyle>
          <a:p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 </a:t>
            </a:r>
            <a:endParaRPr lang="zh-CN" altLang="en-US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  <a:sym typeface="宋体" pitchFamily="2" charset="-122"/>
            </a:endParaRPr>
          </a:p>
        </p:txBody>
      </p:sp>
      <p:grpSp>
        <p:nvGrpSpPr>
          <p:cNvPr id="108" name="Group 4"/>
          <p:cNvGrpSpPr>
            <a:grpSpLocks noChangeAspect="1"/>
          </p:cNvGrpSpPr>
          <p:nvPr/>
        </p:nvGrpSpPr>
        <p:grpSpPr bwMode="auto">
          <a:xfrm>
            <a:off x="575637" y="3952665"/>
            <a:ext cx="2452328" cy="1783620"/>
            <a:chOff x="3320" y="188"/>
            <a:chExt cx="2072" cy="1507"/>
          </a:xfrm>
          <a:solidFill>
            <a:srgbClr val="005790"/>
          </a:solidFill>
        </p:grpSpPr>
        <p:sp>
          <p:nvSpPr>
            <p:cNvPr id="112" name="Freeform 5"/>
            <p:cNvSpPr>
              <a:spLocks noEditPoints="1"/>
            </p:cNvSpPr>
            <p:nvPr/>
          </p:nvSpPr>
          <p:spPr bwMode="auto">
            <a:xfrm>
              <a:off x="3320" y="188"/>
              <a:ext cx="2072" cy="1507"/>
            </a:xfrm>
            <a:custGeom>
              <a:avLst/>
              <a:gdLst>
                <a:gd name="T0" fmla="*/ 741 w 874"/>
                <a:gd name="T1" fmla="*/ 210 h 635"/>
                <a:gd name="T2" fmla="*/ 616 w 874"/>
                <a:gd name="T3" fmla="*/ 23 h 635"/>
                <a:gd name="T4" fmla="*/ 70 w 874"/>
                <a:gd name="T5" fmla="*/ 141 h 635"/>
                <a:gd name="T6" fmla="*/ 176 w 874"/>
                <a:gd name="T7" fmla="*/ 218 h 635"/>
                <a:gd name="T8" fmla="*/ 158 w 874"/>
                <a:gd name="T9" fmla="*/ 280 h 635"/>
                <a:gd name="T10" fmla="*/ 664 w 874"/>
                <a:gd name="T11" fmla="*/ 333 h 635"/>
                <a:gd name="T12" fmla="*/ 159 w 874"/>
                <a:gd name="T13" fmla="*/ 319 h 635"/>
                <a:gd name="T14" fmla="*/ 119 w 874"/>
                <a:gd name="T15" fmla="*/ 266 h 635"/>
                <a:gd name="T16" fmla="*/ 577 w 874"/>
                <a:gd name="T17" fmla="*/ 594 h 635"/>
                <a:gd name="T18" fmla="*/ 871 w 874"/>
                <a:gd name="T19" fmla="*/ 350 h 635"/>
                <a:gd name="T20" fmla="*/ 736 w 874"/>
                <a:gd name="T21" fmla="*/ 213 h 635"/>
                <a:gd name="T22" fmla="*/ 91 w 874"/>
                <a:gd name="T23" fmla="*/ 193 h 635"/>
                <a:gd name="T24" fmla="*/ 229 w 874"/>
                <a:gd name="T25" fmla="*/ 71 h 635"/>
                <a:gd name="T26" fmla="*/ 529 w 874"/>
                <a:gd name="T27" fmla="*/ 199 h 635"/>
                <a:gd name="T28" fmla="*/ 533 w 874"/>
                <a:gd name="T29" fmla="*/ 121 h 635"/>
                <a:gd name="T30" fmla="*/ 595 w 874"/>
                <a:gd name="T31" fmla="*/ 92 h 635"/>
                <a:gd name="T32" fmla="*/ 603 w 874"/>
                <a:gd name="T33" fmla="*/ 132 h 635"/>
                <a:gd name="T34" fmla="*/ 527 w 874"/>
                <a:gd name="T35" fmla="*/ 126 h 635"/>
                <a:gd name="T36" fmla="*/ 525 w 874"/>
                <a:gd name="T37" fmla="*/ 180 h 635"/>
                <a:gd name="T38" fmla="*/ 99 w 874"/>
                <a:gd name="T39" fmla="*/ 181 h 635"/>
                <a:gd name="T40" fmla="*/ 101 w 874"/>
                <a:gd name="T41" fmla="*/ 128 h 635"/>
                <a:gd name="T42" fmla="*/ 103 w 874"/>
                <a:gd name="T43" fmla="*/ 74 h 635"/>
                <a:gd name="T44" fmla="*/ 91 w 874"/>
                <a:gd name="T45" fmla="*/ 82 h 635"/>
                <a:gd name="T46" fmla="*/ 183 w 874"/>
                <a:gd name="T47" fmla="*/ 326 h 635"/>
                <a:gd name="T48" fmla="*/ 168 w 874"/>
                <a:gd name="T49" fmla="*/ 315 h 635"/>
                <a:gd name="T50" fmla="*/ 162 w 874"/>
                <a:gd name="T51" fmla="*/ 285 h 635"/>
                <a:gd name="T52" fmla="*/ 161 w 874"/>
                <a:gd name="T53" fmla="*/ 273 h 635"/>
                <a:gd name="T54" fmla="*/ 472 w 874"/>
                <a:gd name="T55" fmla="*/ 218 h 635"/>
                <a:gd name="T56" fmla="*/ 721 w 874"/>
                <a:gd name="T57" fmla="*/ 304 h 635"/>
                <a:gd name="T58" fmla="*/ 514 w 874"/>
                <a:gd name="T59" fmla="*/ 400 h 635"/>
                <a:gd name="T60" fmla="*/ 685 w 874"/>
                <a:gd name="T61" fmla="*/ 337 h 635"/>
                <a:gd name="T62" fmla="*/ 512 w 874"/>
                <a:gd name="T63" fmla="*/ 442 h 635"/>
                <a:gd name="T64" fmla="*/ 545 w 874"/>
                <a:gd name="T65" fmla="*/ 338 h 635"/>
                <a:gd name="T66" fmla="*/ 508 w 874"/>
                <a:gd name="T67" fmla="*/ 349 h 635"/>
                <a:gd name="T68" fmla="*/ 187 w 874"/>
                <a:gd name="T69" fmla="*/ 345 h 635"/>
                <a:gd name="T70" fmla="*/ 506 w 874"/>
                <a:gd name="T71" fmla="*/ 395 h 635"/>
                <a:gd name="T72" fmla="*/ 184 w 874"/>
                <a:gd name="T73" fmla="*/ 447 h 635"/>
                <a:gd name="T74" fmla="*/ 491 w 874"/>
                <a:gd name="T75" fmla="*/ 439 h 635"/>
                <a:gd name="T76" fmla="*/ 123 w 874"/>
                <a:gd name="T77" fmla="*/ 327 h 635"/>
                <a:gd name="T78" fmla="*/ 61 w 874"/>
                <a:gd name="T79" fmla="*/ 398 h 635"/>
                <a:gd name="T80" fmla="*/ 46 w 874"/>
                <a:gd name="T81" fmla="*/ 305 h 635"/>
                <a:gd name="T82" fmla="*/ 285 w 874"/>
                <a:gd name="T83" fmla="*/ 460 h 635"/>
                <a:gd name="T84" fmla="*/ 516 w 874"/>
                <a:gd name="T85" fmla="*/ 496 h 635"/>
                <a:gd name="T86" fmla="*/ 35 w 874"/>
                <a:gd name="T87" fmla="*/ 334 h 635"/>
                <a:gd name="T88" fmla="*/ 242 w 874"/>
                <a:gd name="T89" fmla="*/ 573 h 635"/>
                <a:gd name="T90" fmla="*/ 27 w 874"/>
                <a:gd name="T91" fmla="*/ 399 h 635"/>
                <a:gd name="T92" fmla="*/ 450 w 874"/>
                <a:gd name="T93" fmla="*/ 621 h 635"/>
                <a:gd name="T94" fmla="*/ 23 w 874"/>
                <a:gd name="T95" fmla="*/ 503 h 635"/>
                <a:gd name="T96" fmla="*/ 709 w 874"/>
                <a:gd name="T97" fmla="*/ 504 h 635"/>
                <a:gd name="T98" fmla="*/ 554 w 874"/>
                <a:gd name="T99" fmla="*/ 576 h 635"/>
                <a:gd name="T100" fmla="*/ 578 w 874"/>
                <a:gd name="T101" fmla="*/ 538 h 635"/>
                <a:gd name="T102" fmla="*/ 458 w 874"/>
                <a:gd name="T103" fmla="*/ 562 h 635"/>
                <a:gd name="T104" fmla="*/ 652 w 874"/>
                <a:gd name="T105" fmla="*/ 459 h 635"/>
                <a:gd name="T106" fmla="*/ 453 w 874"/>
                <a:gd name="T107" fmla="*/ 546 h 635"/>
                <a:gd name="T108" fmla="*/ 449 w 874"/>
                <a:gd name="T109" fmla="*/ 577 h 635"/>
                <a:gd name="T110" fmla="*/ 448 w 874"/>
                <a:gd name="T111" fmla="*/ 596 h 635"/>
                <a:gd name="T112" fmla="*/ 26 w 874"/>
                <a:gd name="T113" fmla="*/ 504 h 635"/>
                <a:gd name="T114" fmla="*/ 275 w 874"/>
                <a:gd name="T115" fmla="*/ 469 h 635"/>
                <a:gd name="T116" fmla="*/ 681 w 874"/>
                <a:gd name="T117" fmla="*/ 437 h 635"/>
                <a:gd name="T118" fmla="*/ 728 w 874"/>
                <a:gd name="T119" fmla="*/ 33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74" h="635">
                  <a:moveTo>
                    <a:pt x="871" y="350"/>
                  </a:moveTo>
                  <a:cubicBezTo>
                    <a:pt x="871" y="350"/>
                    <a:pt x="871" y="349"/>
                    <a:pt x="871" y="349"/>
                  </a:cubicBezTo>
                  <a:cubicBezTo>
                    <a:pt x="856" y="336"/>
                    <a:pt x="832" y="335"/>
                    <a:pt x="812" y="332"/>
                  </a:cubicBezTo>
                  <a:cubicBezTo>
                    <a:pt x="790" y="328"/>
                    <a:pt x="764" y="321"/>
                    <a:pt x="740" y="321"/>
                  </a:cubicBezTo>
                  <a:cubicBezTo>
                    <a:pt x="742" y="315"/>
                    <a:pt x="738" y="308"/>
                    <a:pt x="731" y="309"/>
                  </a:cubicBezTo>
                  <a:cubicBezTo>
                    <a:pt x="731" y="308"/>
                    <a:pt x="729" y="307"/>
                    <a:pt x="728" y="308"/>
                  </a:cubicBezTo>
                  <a:cubicBezTo>
                    <a:pt x="727" y="308"/>
                    <a:pt x="726" y="309"/>
                    <a:pt x="726" y="309"/>
                  </a:cubicBezTo>
                  <a:cubicBezTo>
                    <a:pt x="726" y="309"/>
                    <a:pt x="726" y="308"/>
                    <a:pt x="726" y="308"/>
                  </a:cubicBezTo>
                  <a:cubicBezTo>
                    <a:pt x="713" y="279"/>
                    <a:pt x="711" y="247"/>
                    <a:pt x="723" y="217"/>
                  </a:cubicBezTo>
                  <a:cubicBezTo>
                    <a:pt x="727" y="217"/>
                    <a:pt x="730" y="217"/>
                    <a:pt x="733" y="216"/>
                  </a:cubicBezTo>
                  <a:cubicBezTo>
                    <a:pt x="734" y="217"/>
                    <a:pt x="734" y="218"/>
                    <a:pt x="735" y="217"/>
                  </a:cubicBezTo>
                  <a:cubicBezTo>
                    <a:pt x="739" y="216"/>
                    <a:pt x="741" y="214"/>
                    <a:pt x="741" y="210"/>
                  </a:cubicBezTo>
                  <a:cubicBezTo>
                    <a:pt x="741" y="209"/>
                    <a:pt x="741" y="206"/>
                    <a:pt x="739" y="204"/>
                  </a:cubicBezTo>
                  <a:cubicBezTo>
                    <a:pt x="739" y="204"/>
                    <a:pt x="740" y="204"/>
                    <a:pt x="740" y="204"/>
                  </a:cubicBezTo>
                  <a:cubicBezTo>
                    <a:pt x="742" y="205"/>
                    <a:pt x="744" y="201"/>
                    <a:pt x="741" y="200"/>
                  </a:cubicBezTo>
                  <a:cubicBezTo>
                    <a:pt x="695" y="181"/>
                    <a:pt x="651" y="158"/>
                    <a:pt x="609" y="132"/>
                  </a:cubicBezTo>
                  <a:cubicBezTo>
                    <a:pt x="614" y="125"/>
                    <a:pt x="619" y="118"/>
                    <a:pt x="623" y="110"/>
                  </a:cubicBezTo>
                  <a:cubicBezTo>
                    <a:pt x="623" y="109"/>
                    <a:pt x="623" y="108"/>
                    <a:pt x="622" y="108"/>
                  </a:cubicBezTo>
                  <a:cubicBezTo>
                    <a:pt x="616" y="108"/>
                    <a:pt x="612" y="108"/>
                    <a:pt x="606" y="109"/>
                  </a:cubicBezTo>
                  <a:cubicBezTo>
                    <a:pt x="606" y="109"/>
                    <a:pt x="606" y="109"/>
                    <a:pt x="606" y="109"/>
                  </a:cubicBezTo>
                  <a:cubicBezTo>
                    <a:pt x="601" y="99"/>
                    <a:pt x="598" y="90"/>
                    <a:pt x="596" y="79"/>
                  </a:cubicBezTo>
                  <a:cubicBezTo>
                    <a:pt x="595" y="68"/>
                    <a:pt x="592" y="53"/>
                    <a:pt x="600" y="45"/>
                  </a:cubicBezTo>
                  <a:cubicBezTo>
                    <a:pt x="601" y="43"/>
                    <a:pt x="600" y="41"/>
                    <a:pt x="599" y="41"/>
                  </a:cubicBezTo>
                  <a:cubicBezTo>
                    <a:pt x="605" y="35"/>
                    <a:pt x="610" y="29"/>
                    <a:pt x="616" y="23"/>
                  </a:cubicBezTo>
                  <a:cubicBezTo>
                    <a:pt x="617" y="22"/>
                    <a:pt x="616" y="20"/>
                    <a:pt x="615" y="20"/>
                  </a:cubicBezTo>
                  <a:cubicBezTo>
                    <a:pt x="615" y="20"/>
                    <a:pt x="614" y="20"/>
                    <a:pt x="614" y="20"/>
                  </a:cubicBezTo>
                  <a:cubicBezTo>
                    <a:pt x="586" y="12"/>
                    <a:pt x="556" y="11"/>
                    <a:pt x="527" y="10"/>
                  </a:cubicBezTo>
                  <a:cubicBezTo>
                    <a:pt x="497" y="9"/>
                    <a:pt x="466" y="8"/>
                    <a:pt x="436" y="7"/>
                  </a:cubicBezTo>
                  <a:cubicBezTo>
                    <a:pt x="405" y="6"/>
                    <a:pt x="374" y="5"/>
                    <a:pt x="343" y="4"/>
                  </a:cubicBezTo>
                  <a:cubicBezTo>
                    <a:pt x="311" y="3"/>
                    <a:pt x="279" y="0"/>
                    <a:pt x="247" y="2"/>
                  </a:cubicBezTo>
                  <a:cubicBezTo>
                    <a:pt x="246" y="2"/>
                    <a:pt x="246" y="2"/>
                    <a:pt x="246" y="3"/>
                  </a:cubicBezTo>
                  <a:cubicBezTo>
                    <a:pt x="215" y="9"/>
                    <a:pt x="184" y="23"/>
                    <a:pt x="155" y="35"/>
                  </a:cubicBezTo>
                  <a:cubicBezTo>
                    <a:pt x="141" y="41"/>
                    <a:pt x="127" y="47"/>
                    <a:pt x="113" y="53"/>
                  </a:cubicBezTo>
                  <a:cubicBezTo>
                    <a:pt x="103" y="57"/>
                    <a:pt x="90" y="61"/>
                    <a:pt x="82" y="69"/>
                  </a:cubicBezTo>
                  <a:cubicBezTo>
                    <a:pt x="77" y="76"/>
                    <a:pt x="76" y="86"/>
                    <a:pt x="75" y="94"/>
                  </a:cubicBezTo>
                  <a:cubicBezTo>
                    <a:pt x="74" y="110"/>
                    <a:pt x="72" y="126"/>
                    <a:pt x="70" y="141"/>
                  </a:cubicBezTo>
                  <a:cubicBezTo>
                    <a:pt x="69" y="157"/>
                    <a:pt x="66" y="188"/>
                    <a:pt x="86" y="194"/>
                  </a:cubicBezTo>
                  <a:cubicBezTo>
                    <a:pt x="86" y="195"/>
                    <a:pt x="86" y="195"/>
                    <a:pt x="86" y="195"/>
                  </a:cubicBezTo>
                  <a:cubicBezTo>
                    <a:pt x="107" y="199"/>
                    <a:pt x="128" y="201"/>
                    <a:pt x="150" y="202"/>
                  </a:cubicBezTo>
                  <a:cubicBezTo>
                    <a:pt x="149" y="202"/>
                    <a:pt x="149" y="203"/>
                    <a:pt x="150" y="203"/>
                  </a:cubicBezTo>
                  <a:cubicBezTo>
                    <a:pt x="153" y="210"/>
                    <a:pt x="159" y="215"/>
                    <a:pt x="166" y="218"/>
                  </a:cubicBezTo>
                  <a:cubicBezTo>
                    <a:pt x="166" y="218"/>
                    <a:pt x="167" y="218"/>
                    <a:pt x="166" y="218"/>
                  </a:cubicBezTo>
                  <a:cubicBezTo>
                    <a:pt x="161" y="213"/>
                    <a:pt x="157" y="207"/>
                    <a:pt x="152" y="202"/>
                  </a:cubicBezTo>
                  <a:cubicBezTo>
                    <a:pt x="168" y="203"/>
                    <a:pt x="184" y="203"/>
                    <a:pt x="200" y="204"/>
                  </a:cubicBezTo>
                  <a:cubicBezTo>
                    <a:pt x="240" y="206"/>
                    <a:pt x="279" y="207"/>
                    <a:pt x="318" y="208"/>
                  </a:cubicBezTo>
                  <a:cubicBezTo>
                    <a:pt x="337" y="209"/>
                    <a:pt x="356" y="210"/>
                    <a:pt x="374" y="211"/>
                  </a:cubicBezTo>
                  <a:cubicBezTo>
                    <a:pt x="344" y="211"/>
                    <a:pt x="313" y="213"/>
                    <a:pt x="283" y="214"/>
                  </a:cubicBezTo>
                  <a:cubicBezTo>
                    <a:pt x="248" y="216"/>
                    <a:pt x="211" y="214"/>
                    <a:pt x="176" y="218"/>
                  </a:cubicBezTo>
                  <a:cubicBezTo>
                    <a:pt x="175" y="219"/>
                    <a:pt x="175" y="221"/>
                    <a:pt x="176" y="221"/>
                  </a:cubicBezTo>
                  <a:cubicBezTo>
                    <a:pt x="211" y="223"/>
                    <a:pt x="248" y="219"/>
                    <a:pt x="283" y="217"/>
                  </a:cubicBezTo>
                  <a:cubicBezTo>
                    <a:pt x="318" y="216"/>
                    <a:pt x="354" y="217"/>
                    <a:pt x="389" y="213"/>
                  </a:cubicBezTo>
                  <a:cubicBezTo>
                    <a:pt x="390" y="213"/>
                    <a:pt x="390" y="212"/>
                    <a:pt x="390" y="212"/>
                  </a:cubicBezTo>
                  <a:cubicBezTo>
                    <a:pt x="405" y="213"/>
                    <a:pt x="420" y="213"/>
                    <a:pt x="435" y="215"/>
                  </a:cubicBezTo>
                  <a:cubicBezTo>
                    <a:pt x="437" y="215"/>
                    <a:pt x="440" y="215"/>
                    <a:pt x="443" y="215"/>
                  </a:cubicBezTo>
                  <a:cubicBezTo>
                    <a:pt x="402" y="216"/>
                    <a:pt x="361" y="218"/>
                    <a:pt x="321" y="220"/>
                  </a:cubicBezTo>
                  <a:cubicBezTo>
                    <a:pt x="297" y="221"/>
                    <a:pt x="273" y="222"/>
                    <a:pt x="249" y="223"/>
                  </a:cubicBezTo>
                  <a:cubicBezTo>
                    <a:pt x="225" y="224"/>
                    <a:pt x="200" y="223"/>
                    <a:pt x="176" y="227"/>
                  </a:cubicBezTo>
                  <a:cubicBezTo>
                    <a:pt x="176" y="227"/>
                    <a:pt x="176" y="227"/>
                    <a:pt x="176" y="227"/>
                  </a:cubicBezTo>
                  <a:cubicBezTo>
                    <a:pt x="175" y="227"/>
                    <a:pt x="175" y="227"/>
                    <a:pt x="175" y="226"/>
                  </a:cubicBezTo>
                  <a:cubicBezTo>
                    <a:pt x="151" y="217"/>
                    <a:pt x="157" y="270"/>
                    <a:pt x="158" y="280"/>
                  </a:cubicBezTo>
                  <a:cubicBezTo>
                    <a:pt x="160" y="294"/>
                    <a:pt x="165" y="342"/>
                    <a:pt x="188" y="339"/>
                  </a:cubicBezTo>
                  <a:cubicBezTo>
                    <a:pt x="189" y="339"/>
                    <a:pt x="189" y="339"/>
                    <a:pt x="189" y="338"/>
                  </a:cubicBezTo>
                  <a:cubicBezTo>
                    <a:pt x="210" y="341"/>
                    <a:pt x="232" y="339"/>
                    <a:pt x="253" y="339"/>
                  </a:cubicBezTo>
                  <a:cubicBezTo>
                    <a:pt x="277" y="338"/>
                    <a:pt x="301" y="337"/>
                    <a:pt x="325" y="335"/>
                  </a:cubicBezTo>
                  <a:cubicBezTo>
                    <a:pt x="372" y="333"/>
                    <a:pt x="419" y="329"/>
                    <a:pt x="465" y="328"/>
                  </a:cubicBezTo>
                  <a:cubicBezTo>
                    <a:pt x="512" y="327"/>
                    <a:pt x="559" y="329"/>
                    <a:pt x="606" y="328"/>
                  </a:cubicBezTo>
                  <a:cubicBezTo>
                    <a:pt x="645" y="328"/>
                    <a:pt x="692" y="330"/>
                    <a:pt x="728" y="313"/>
                  </a:cubicBezTo>
                  <a:cubicBezTo>
                    <a:pt x="729" y="314"/>
                    <a:pt x="730" y="314"/>
                    <a:pt x="731" y="314"/>
                  </a:cubicBezTo>
                  <a:cubicBezTo>
                    <a:pt x="732" y="321"/>
                    <a:pt x="730" y="325"/>
                    <a:pt x="726" y="326"/>
                  </a:cubicBezTo>
                  <a:cubicBezTo>
                    <a:pt x="723" y="326"/>
                    <a:pt x="720" y="327"/>
                    <a:pt x="718" y="327"/>
                  </a:cubicBezTo>
                  <a:cubicBezTo>
                    <a:pt x="711" y="329"/>
                    <a:pt x="703" y="330"/>
                    <a:pt x="696" y="331"/>
                  </a:cubicBezTo>
                  <a:cubicBezTo>
                    <a:pt x="685" y="332"/>
                    <a:pt x="675" y="333"/>
                    <a:pt x="664" y="333"/>
                  </a:cubicBezTo>
                  <a:cubicBezTo>
                    <a:pt x="642" y="334"/>
                    <a:pt x="620" y="333"/>
                    <a:pt x="598" y="333"/>
                  </a:cubicBezTo>
                  <a:cubicBezTo>
                    <a:pt x="582" y="333"/>
                    <a:pt x="565" y="333"/>
                    <a:pt x="549" y="333"/>
                  </a:cubicBezTo>
                  <a:cubicBezTo>
                    <a:pt x="549" y="333"/>
                    <a:pt x="549" y="333"/>
                    <a:pt x="549" y="332"/>
                  </a:cubicBezTo>
                  <a:cubicBezTo>
                    <a:pt x="550" y="332"/>
                    <a:pt x="549" y="331"/>
                    <a:pt x="548" y="332"/>
                  </a:cubicBezTo>
                  <a:cubicBezTo>
                    <a:pt x="548" y="332"/>
                    <a:pt x="547" y="332"/>
                    <a:pt x="547" y="333"/>
                  </a:cubicBezTo>
                  <a:cubicBezTo>
                    <a:pt x="518" y="333"/>
                    <a:pt x="489" y="333"/>
                    <a:pt x="459" y="334"/>
                  </a:cubicBezTo>
                  <a:cubicBezTo>
                    <a:pt x="413" y="336"/>
                    <a:pt x="367" y="338"/>
                    <a:pt x="321" y="341"/>
                  </a:cubicBezTo>
                  <a:cubicBezTo>
                    <a:pt x="299" y="342"/>
                    <a:pt x="277" y="344"/>
                    <a:pt x="255" y="346"/>
                  </a:cubicBezTo>
                  <a:cubicBezTo>
                    <a:pt x="232" y="348"/>
                    <a:pt x="211" y="350"/>
                    <a:pt x="188" y="343"/>
                  </a:cubicBezTo>
                  <a:cubicBezTo>
                    <a:pt x="187" y="343"/>
                    <a:pt x="187" y="343"/>
                    <a:pt x="187" y="343"/>
                  </a:cubicBezTo>
                  <a:cubicBezTo>
                    <a:pt x="187" y="343"/>
                    <a:pt x="186" y="342"/>
                    <a:pt x="185" y="342"/>
                  </a:cubicBezTo>
                  <a:cubicBezTo>
                    <a:pt x="173" y="349"/>
                    <a:pt x="162" y="327"/>
                    <a:pt x="159" y="319"/>
                  </a:cubicBezTo>
                  <a:cubicBezTo>
                    <a:pt x="156" y="309"/>
                    <a:pt x="155" y="299"/>
                    <a:pt x="154" y="290"/>
                  </a:cubicBezTo>
                  <a:cubicBezTo>
                    <a:pt x="153" y="274"/>
                    <a:pt x="146" y="221"/>
                    <a:pt x="172" y="221"/>
                  </a:cubicBezTo>
                  <a:cubicBezTo>
                    <a:pt x="172" y="221"/>
                    <a:pt x="173" y="220"/>
                    <a:pt x="172" y="220"/>
                  </a:cubicBezTo>
                  <a:cubicBezTo>
                    <a:pt x="140" y="215"/>
                    <a:pt x="151" y="278"/>
                    <a:pt x="152" y="294"/>
                  </a:cubicBezTo>
                  <a:cubicBezTo>
                    <a:pt x="153" y="300"/>
                    <a:pt x="156" y="316"/>
                    <a:pt x="161" y="329"/>
                  </a:cubicBezTo>
                  <a:cubicBezTo>
                    <a:pt x="158" y="325"/>
                    <a:pt x="156" y="321"/>
                    <a:pt x="154" y="316"/>
                  </a:cubicBezTo>
                  <a:cubicBezTo>
                    <a:pt x="154" y="316"/>
                    <a:pt x="153" y="315"/>
                    <a:pt x="153" y="315"/>
                  </a:cubicBezTo>
                  <a:cubicBezTo>
                    <a:pt x="151" y="312"/>
                    <a:pt x="149" y="308"/>
                    <a:pt x="147" y="305"/>
                  </a:cubicBezTo>
                  <a:cubicBezTo>
                    <a:pt x="140" y="292"/>
                    <a:pt x="133" y="279"/>
                    <a:pt x="125" y="266"/>
                  </a:cubicBezTo>
                  <a:cubicBezTo>
                    <a:pt x="111" y="242"/>
                    <a:pt x="97" y="216"/>
                    <a:pt x="81" y="193"/>
                  </a:cubicBezTo>
                  <a:cubicBezTo>
                    <a:pt x="80" y="191"/>
                    <a:pt x="77" y="192"/>
                    <a:pt x="78" y="194"/>
                  </a:cubicBezTo>
                  <a:cubicBezTo>
                    <a:pt x="90" y="219"/>
                    <a:pt x="105" y="242"/>
                    <a:pt x="119" y="266"/>
                  </a:cubicBezTo>
                  <a:cubicBezTo>
                    <a:pt x="94" y="275"/>
                    <a:pt x="67" y="285"/>
                    <a:pt x="44" y="298"/>
                  </a:cubicBezTo>
                  <a:cubicBezTo>
                    <a:pt x="26" y="307"/>
                    <a:pt x="30" y="334"/>
                    <a:pt x="30" y="351"/>
                  </a:cubicBezTo>
                  <a:cubicBezTo>
                    <a:pt x="30" y="356"/>
                    <a:pt x="29" y="369"/>
                    <a:pt x="29" y="384"/>
                  </a:cubicBezTo>
                  <a:cubicBezTo>
                    <a:pt x="19" y="384"/>
                    <a:pt x="15" y="393"/>
                    <a:pt x="12" y="402"/>
                  </a:cubicBezTo>
                  <a:cubicBezTo>
                    <a:pt x="7" y="420"/>
                    <a:pt x="7" y="442"/>
                    <a:pt x="6" y="461"/>
                  </a:cubicBezTo>
                  <a:cubicBezTo>
                    <a:pt x="6" y="476"/>
                    <a:pt x="0" y="524"/>
                    <a:pt x="29" y="516"/>
                  </a:cubicBezTo>
                  <a:cubicBezTo>
                    <a:pt x="29" y="516"/>
                    <a:pt x="29" y="516"/>
                    <a:pt x="29" y="517"/>
                  </a:cubicBezTo>
                  <a:cubicBezTo>
                    <a:pt x="61" y="533"/>
                    <a:pt x="98" y="540"/>
                    <a:pt x="133" y="549"/>
                  </a:cubicBezTo>
                  <a:cubicBezTo>
                    <a:pt x="169" y="558"/>
                    <a:pt x="205" y="565"/>
                    <a:pt x="241" y="576"/>
                  </a:cubicBezTo>
                  <a:cubicBezTo>
                    <a:pt x="310" y="596"/>
                    <a:pt x="377" y="627"/>
                    <a:pt x="450" y="634"/>
                  </a:cubicBezTo>
                  <a:cubicBezTo>
                    <a:pt x="450" y="635"/>
                    <a:pt x="451" y="635"/>
                    <a:pt x="452" y="635"/>
                  </a:cubicBezTo>
                  <a:cubicBezTo>
                    <a:pt x="495" y="628"/>
                    <a:pt x="537" y="611"/>
                    <a:pt x="577" y="594"/>
                  </a:cubicBezTo>
                  <a:cubicBezTo>
                    <a:pt x="619" y="577"/>
                    <a:pt x="661" y="560"/>
                    <a:pt x="703" y="542"/>
                  </a:cubicBezTo>
                  <a:cubicBezTo>
                    <a:pt x="723" y="534"/>
                    <a:pt x="744" y="526"/>
                    <a:pt x="764" y="517"/>
                  </a:cubicBezTo>
                  <a:cubicBezTo>
                    <a:pt x="784" y="509"/>
                    <a:pt x="805" y="498"/>
                    <a:pt x="825" y="490"/>
                  </a:cubicBezTo>
                  <a:cubicBezTo>
                    <a:pt x="838" y="486"/>
                    <a:pt x="857" y="487"/>
                    <a:pt x="867" y="477"/>
                  </a:cubicBezTo>
                  <a:cubicBezTo>
                    <a:pt x="873" y="470"/>
                    <a:pt x="873" y="462"/>
                    <a:pt x="865" y="458"/>
                  </a:cubicBezTo>
                  <a:cubicBezTo>
                    <a:pt x="863" y="457"/>
                    <a:pt x="862" y="457"/>
                    <a:pt x="862" y="458"/>
                  </a:cubicBezTo>
                  <a:cubicBezTo>
                    <a:pt x="861" y="457"/>
                    <a:pt x="859" y="456"/>
                    <a:pt x="858" y="457"/>
                  </a:cubicBezTo>
                  <a:cubicBezTo>
                    <a:pt x="858" y="458"/>
                    <a:pt x="857" y="458"/>
                    <a:pt x="857" y="459"/>
                  </a:cubicBezTo>
                  <a:cubicBezTo>
                    <a:pt x="852" y="424"/>
                    <a:pt x="852" y="393"/>
                    <a:pt x="864" y="359"/>
                  </a:cubicBezTo>
                  <a:cubicBezTo>
                    <a:pt x="864" y="358"/>
                    <a:pt x="864" y="358"/>
                    <a:pt x="864" y="358"/>
                  </a:cubicBezTo>
                  <a:cubicBezTo>
                    <a:pt x="866" y="357"/>
                    <a:pt x="869" y="356"/>
                    <a:pt x="872" y="355"/>
                  </a:cubicBezTo>
                  <a:cubicBezTo>
                    <a:pt x="874" y="354"/>
                    <a:pt x="874" y="350"/>
                    <a:pt x="871" y="350"/>
                  </a:cubicBezTo>
                  <a:close/>
                  <a:moveTo>
                    <a:pt x="736" y="213"/>
                  </a:moveTo>
                  <a:cubicBezTo>
                    <a:pt x="736" y="213"/>
                    <a:pt x="736" y="212"/>
                    <a:pt x="736" y="212"/>
                  </a:cubicBezTo>
                  <a:cubicBezTo>
                    <a:pt x="702" y="209"/>
                    <a:pt x="665" y="212"/>
                    <a:pt x="631" y="212"/>
                  </a:cubicBezTo>
                  <a:cubicBezTo>
                    <a:pt x="600" y="212"/>
                    <a:pt x="567" y="209"/>
                    <a:pt x="536" y="212"/>
                  </a:cubicBezTo>
                  <a:cubicBezTo>
                    <a:pt x="538" y="212"/>
                    <a:pt x="540" y="211"/>
                    <a:pt x="542" y="210"/>
                  </a:cubicBezTo>
                  <a:cubicBezTo>
                    <a:pt x="543" y="210"/>
                    <a:pt x="543" y="210"/>
                    <a:pt x="543" y="210"/>
                  </a:cubicBezTo>
                  <a:cubicBezTo>
                    <a:pt x="543" y="210"/>
                    <a:pt x="544" y="210"/>
                    <a:pt x="544" y="209"/>
                  </a:cubicBezTo>
                  <a:cubicBezTo>
                    <a:pt x="544" y="209"/>
                    <a:pt x="544" y="209"/>
                    <a:pt x="545" y="209"/>
                  </a:cubicBezTo>
                  <a:cubicBezTo>
                    <a:pt x="576" y="211"/>
                    <a:pt x="608" y="210"/>
                    <a:pt x="639" y="210"/>
                  </a:cubicBezTo>
                  <a:cubicBezTo>
                    <a:pt x="672" y="209"/>
                    <a:pt x="704" y="209"/>
                    <a:pt x="736" y="207"/>
                  </a:cubicBezTo>
                  <a:cubicBezTo>
                    <a:pt x="737" y="208"/>
                    <a:pt x="737" y="208"/>
                    <a:pt x="737" y="210"/>
                  </a:cubicBezTo>
                  <a:cubicBezTo>
                    <a:pt x="737" y="211"/>
                    <a:pt x="737" y="212"/>
                    <a:pt x="736" y="213"/>
                  </a:cubicBezTo>
                  <a:close/>
                  <a:moveTo>
                    <a:pt x="737" y="203"/>
                  </a:moveTo>
                  <a:cubicBezTo>
                    <a:pt x="737" y="203"/>
                    <a:pt x="737" y="203"/>
                    <a:pt x="736" y="203"/>
                  </a:cubicBezTo>
                  <a:cubicBezTo>
                    <a:pt x="704" y="204"/>
                    <a:pt x="672" y="206"/>
                    <a:pt x="639" y="206"/>
                  </a:cubicBezTo>
                  <a:cubicBezTo>
                    <a:pt x="609" y="207"/>
                    <a:pt x="578" y="205"/>
                    <a:pt x="547" y="207"/>
                  </a:cubicBezTo>
                  <a:cubicBezTo>
                    <a:pt x="562" y="193"/>
                    <a:pt x="575" y="176"/>
                    <a:pt x="588" y="160"/>
                  </a:cubicBezTo>
                  <a:cubicBezTo>
                    <a:pt x="594" y="151"/>
                    <a:pt x="601" y="143"/>
                    <a:pt x="607" y="134"/>
                  </a:cubicBezTo>
                  <a:cubicBezTo>
                    <a:pt x="648" y="162"/>
                    <a:pt x="691" y="184"/>
                    <a:pt x="737" y="203"/>
                  </a:cubicBezTo>
                  <a:close/>
                  <a:moveTo>
                    <a:pt x="429" y="210"/>
                  </a:moveTo>
                  <a:cubicBezTo>
                    <a:pt x="391" y="207"/>
                    <a:pt x="353" y="205"/>
                    <a:pt x="315" y="204"/>
                  </a:cubicBezTo>
                  <a:cubicBezTo>
                    <a:pt x="278" y="202"/>
                    <a:pt x="241" y="201"/>
                    <a:pt x="203" y="199"/>
                  </a:cubicBezTo>
                  <a:cubicBezTo>
                    <a:pt x="166" y="198"/>
                    <a:pt x="129" y="194"/>
                    <a:pt x="91" y="194"/>
                  </a:cubicBezTo>
                  <a:cubicBezTo>
                    <a:pt x="91" y="194"/>
                    <a:pt x="91" y="193"/>
                    <a:pt x="91" y="193"/>
                  </a:cubicBezTo>
                  <a:cubicBezTo>
                    <a:pt x="65" y="175"/>
                    <a:pt x="73" y="146"/>
                    <a:pt x="76" y="119"/>
                  </a:cubicBezTo>
                  <a:cubicBezTo>
                    <a:pt x="77" y="107"/>
                    <a:pt x="77" y="85"/>
                    <a:pt x="83" y="75"/>
                  </a:cubicBezTo>
                  <a:cubicBezTo>
                    <a:pt x="90" y="64"/>
                    <a:pt x="107" y="59"/>
                    <a:pt x="118" y="55"/>
                  </a:cubicBezTo>
                  <a:cubicBezTo>
                    <a:pt x="140" y="46"/>
                    <a:pt x="162" y="37"/>
                    <a:pt x="184" y="29"/>
                  </a:cubicBezTo>
                  <a:cubicBezTo>
                    <a:pt x="205" y="21"/>
                    <a:pt x="227" y="14"/>
                    <a:pt x="248" y="4"/>
                  </a:cubicBezTo>
                  <a:cubicBezTo>
                    <a:pt x="277" y="8"/>
                    <a:pt x="307" y="7"/>
                    <a:pt x="337" y="8"/>
                  </a:cubicBezTo>
                  <a:cubicBezTo>
                    <a:pt x="368" y="9"/>
                    <a:pt x="399" y="10"/>
                    <a:pt x="430" y="11"/>
                  </a:cubicBezTo>
                  <a:cubicBezTo>
                    <a:pt x="491" y="13"/>
                    <a:pt x="550" y="16"/>
                    <a:pt x="611" y="24"/>
                  </a:cubicBezTo>
                  <a:cubicBezTo>
                    <a:pt x="584" y="45"/>
                    <a:pt x="560" y="72"/>
                    <a:pt x="540" y="100"/>
                  </a:cubicBezTo>
                  <a:cubicBezTo>
                    <a:pt x="540" y="100"/>
                    <a:pt x="539" y="99"/>
                    <a:pt x="539" y="99"/>
                  </a:cubicBezTo>
                  <a:cubicBezTo>
                    <a:pt x="492" y="82"/>
                    <a:pt x="438" y="84"/>
                    <a:pt x="389" y="81"/>
                  </a:cubicBezTo>
                  <a:cubicBezTo>
                    <a:pt x="335" y="77"/>
                    <a:pt x="282" y="74"/>
                    <a:pt x="229" y="71"/>
                  </a:cubicBezTo>
                  <a:cubicBezTo>
                    <a:pt x="203" y="70"/>
                    <a:pt x="177" y="69"/>
                    <a:pt x="151" y="69"/>
                  </a:cubicBezTo>
                  <a:cubicBezTo>
                    <a:pt x="134" y="69"/>
                    <a:pt x="105" y="64"/>
                    <a:pt x="91" y="75"/>
                  </a:cubicBezTo>
                  <a:cubicBezTo>
                    <a:pt x="78" y="84"/>
                    <a:pt x="80" y="106"/>
                    <a:pt x="79" y="121"/>
                  </a:cubicBezTo>
                  <a:cubicBezTo>
                    <a:pt x="78" y="142"/>
                    <a:pt x="75" y="166"/>
                    <a:pt x="88" y="184"/>
                  </a:cubicBezTo>
                  <a:cubicBezTo>
                    <a:pt x="88" y="185"/>
                    <a:pt x="89" y="185"/>
                    <a:pt x="90" y="185"/>
                  </a:cubicBezTo>
                  <a:cubicBezTo>
                    <a:pt x="91" y="186"/>
                    <a:pt x="93" y="186"/>
                    <a:pt x="96" y="185"/>
                  </a:cubicBezTo>
                  <a:cubicBezTo>
                    <a:pt x="96" y="185"/>
                    <a:pt x="97" y="185"/>
                    <a:pt x="97" y="185"/>
                  </a:cubicBezTo>
                  <a:cubicBezTo>
                    <a:pt x="132" y="190"/>
                    <a:pt x="168" y="190"/>
                    <a:pt x="203" y="193"/>
                  </a:cubicBezTo>
                  <a:cubicBezTo>
                    <a:pt x="240" y="195"/>
                    <a:pt x="278" y="197"/>
                    <a:pt x="315" y="199"/>
                  </a:cubicBezTo>
                  <a:cubicBezTo>
                    <a:pt x="351" y="201"/>
                    <a:pt x="388" y="202"/>
                    <a:pt x="424" y="203"/>
                  </a:cubicBezTo>
                  <a:cubicBezTo>
                    <a:pt x="458" y="204"/>
                    <a:pt x="495" y="209"/>
                    <a:pt x="528" y="201"/>
                  </a:cubicBezTo>
                  <a:cubicBezTo>
                    <a:pt x="530" y="201"/>
                    <a:pt x="530" y="200"/>
                    <a:pt x="529" y="199"/>
                  </a:cubicBezTo>
                  <a:cubicBezTo>
                    <a:pt x="530" y="199"/>
                    <a:pt x="531" y="199"/>
                    <a:pt x="530" y="198"/>
                  </a:cubicBezTo>
                  <a:cubicBezTo>
                    <a:pt x="530" y="194"/>
                    <a:pt x="530" y="189"/>
                    <a:pt x="529" y="185"/>
                  </a:cubicBezTo>
                  <a:cubicBezTo>
                    <a:pt x="530" y="185"/>
                    <a:pt x="530" y="185"/>
                    <a:pt x="530" y="184"/>
                  </a:cubicBezTo>
                  <a:cubicBezTo>
                    <a:pt x="551" y="160"/>
                    <a:pt x="572" y="137"/>
                    <a:pt x="594" y="114"/>
                  </a:cubicBezTo>
                  <a:cubicBezTo>
                    <a:pt x="595" y="113"/>
                    <a:pt x="594" y="112"/>
                    <a:pt x="593" y="113"/>
                  </a:cubicBezTo>
                  <a:cubicBezTo>
                    <a:pt x="570" y="134"/>
                    <a:pt x="549" y="158"/>
                    <a:pt x="529" y="183"/>
                  </a:cubicBezTo>
                  <a:cubicBezTo>
                    <a:pt x="529" y="179"/>
                    <a:pt x="529" y="175"/>
                    <a:pt x="529" y="170"/>
                  </a:cubicBezTo>
                  <a:cubicBezTo>
                    <a:pt x="529" y="170"/>
                    <a:pt x="529" y="170"/>
                    <a:pt x="529" y="170"/>
                  </a:cubicBezTo>
                  <a:cubicBezTo>
                    <a:pt x="542" y="156"/>
                    <a:pt x="556" y="141"/>
                    <a:pt x="568" y="126"/>
                  </a:cubicBezTo>
                  <a:cubicBezTo>
                    <a:pt x="568" y="126"/>
                    <a:pt x="567" y="124"/>
                    <a:pt x="567" y="125"/>
                  </a:cubicBezTo>
                  <a:cubicBezTo>
                    <a:pt x="554" y="139"/>
                    <a:pt x="541" y="154"/>
                    <a:pt x="529" y="168"/>
                  </a:cubicBezTo>
                  <a:cubicBezTo>
                    <a:pt x="529" y="152"/>
                    <a:pt x="531" y="137"/>
                    <a:pt x="533" y="121"/>
                  </a:cubicBezTo>
                  <a:cubicBezTo>
                    <a:pt x="551" y="102"/>
                    <a:pt x="566" y="80"/>
                    <a:pt x="586" y="63"/>
                  </a:cubicBezTo>
                  <a:cubicBezTo>
                    <a:pt x="586" y="63"/>
                    <a:pt x="586" y="62"/>
                    <a:pt x="585" y="62"/>
                  </a:cubicBezTo>
                  <a:cubicBezTo>
                    <a:pt x="574" y="70"/>
                    <a:pt x="566" y="81"/>
                    <a:pt x="557" y="90"/>
                  </a:cubicBezTo>
                  <a:cubicBezTo>
                    <a:pt x="550" y="99"/>
                    <a:pt x="541" y="108"/>
                    <a:pt x="534" y="117"/>
                  </a:cubicBezTo>
                  <a:cubicBezTo>
                    <a:pt x="535" y="113"/>
                    <a:pt x="536" y="109"/>
                    <a:pt x="536" y="104"/>
                  </a:cubicBezTo>
                  <a:cubicBezTo>
                    <a:pt x="537" y="104"/>
                    <a:pt x="537" y="103"/>
                    <a:pt x="536" y="103"/>
                  </a:cubicBezTo>
                  <a:cubicBezTo>
                    <a:pt x="537" y="103"/>
                    <a:pt x="537" y="103"/>
                    <a:pt x="538" y="103"/>
                  </a:cubicBezTo>
                  <a:cubicBezTo>
                    <a:pt x="539" y="104"/>
                    <a:pt x="539" y="103"/>
                    <a:pt x="540" y="103"/>
                  </a:cubicBezTo>
                  <a:cubicBezTo>
                    <a:pt x="541" y="103"/>
                    <a:pt x="542" y="103"/>
                    <a:pt x="542" y="103"/>
                  </a:cubicBezTo>
                  <a:cubicBezTo>
                    <a:pt x="559" y="83"/>
                    <a:pt x="576" y="65"/>
                    <a:pt x="594" y="46"/>
                  </a:cubicBezTo>
                  <a:cubicBezTo>
                    <a:pt x="590" y="55"/>
                    <a:pt x="591" y="65"/>
                    <a:pt x="592" y="75"/>
                  </a:cubicBezTo>
                  <a:cubicBezTo>
                    <a:pt x="592" y="81"/>
                    <a:pt x="593" y="86"/>
                    <a:pt x="595" y="92"/>
                  </a:cubicBezTo>
                  <a:cubicBezTo>
                    <a:pt x="571" y="112"/>
                    <a:pt x="550" y="133"/>
                    <a:pt x="530" y="157"/>
                  </a:cubicBezTo>
                  <a:cubicBezTo>
                    <a:pt x="529" y="157"/>
                    <a:pt x="530" y="158"/>
                    <a:pt x="530" y="157"/>
                  </a:cubicBezTo>
                  <a:cubicBezTo>
                    <a:pt x="551" y="135"/>
                    <a:pt x="572" y="114"/>
                    <a:pt x="595" y="93"/>
                  </a:cubicBezTo>
                  <a:cubicBezTo>
                    <a:pt x="597" y="99"/>
                    <a:pt x="600" y="105"/>
                    <a:pt x="604" y="111"/>
                  </a:cubicBezTo>
                  <a:cubicBezTo>
                    <a:pt x="591" y="121"/>
                    <a:pt x="581" y="135"/>
                    <a:pt x="571" y="148"/>
                  </a:cubicBezTo>
                  <a:cubicBezTo>
                    <a:pt x="558" y="165"/>
                    <a:pt x="545" y="182"/>
                    <a:pt x="531" y="199"/>
                  </a:cubicBezTo>
                  <a:cubicBezTo>
                    <a:pt x="530" y="200"/>
                    <a:pt x="532" y="202"/>
                    <a:pt x="533" y="201"/>
                  </a:cubicBezTo>
                  <a:cubicBezTo>
                    <a:pt x="547" y="189"/>
                    <a:pt x="557" y="175"/>
                    <a:pt x="568" y="160"/>
                  </a:cubicBezTo>
                  <a:cubicBezTo>
                    <a:pt x="580" y="143"/>
                    <a:pt x="593" y="128"/>
                    <a:pt x="607" y="112"/>
                  </a:cubicBezTo>
                  <a:cubicBezTo>
                    <a:pt x="607" y="112"/>
                    <a:pt x="607" y="111"/>
                    <a:pt x="607" y="111"/>
                  </a:cubicBezTo>
                  <a:cubicBezTo>
                    <a:pt x="624" y="107"/>
                    <a:pt x="616" y="114"/>
                    <a:pt x="613" y="118"/>
                  </a:cubicBezTo>
                  <a:cubicBezTo>
                    <a:pt x="610" y="122"/>
                    <a:pt x="606" y="127"/>
                    <a:pt x="603" y="132"/>
                  </a:cubicBezTo>
                  <a:cubicBezTo>
                    <a:pt x="596" y="142"/>
                    <a:pt x="588" y="151"/>
                    <a:pt x="580" y="161"/>
                  </a:cubicBezTo>
                  <a:cubicBezTo>
                    <a:pt x="568" y="176"/>
                    <a:pt x="554" y="191"/>
                    <a:pt x="543" y="207"/>
                  </a:cubicBezTo>
                  <a:cubicBezTo>
                    <a:pt x="542" y="207"/>
                    <a:pt x="542" y="207"/>
                    <a:pt x="542" y="207"/>
                  </a:cubicBezTo>
                  <a:cubicBezTo>
                    <a:pt x="541" y="207"/>
                    <a:pt x="541" y="208"/>
                    <a:pt x="541" y="208"/>
                  </a:cubicBezTo>
                  <a:cubicBezTo>
                    <a:pt x="503" y="218"/>
                    <a:pt x="467" y="213"/>
                    <a:pt x="429" y="210"/>
                  </a:cubicBezTo>
                  <a:close/>
                  <a:moveTo>
                    <a:pt x="528" y="124"/>
                  </a:moveTo>
                  <a:cubicBezTo>
                    <a:pt x="527" y="124"/>
                    <a:pt x="527" y="123"/>
                    <a:pt x="527" y="123"/>
                  </a:cubicBezTo>
                  <a:cubicBezTo>
                    <a:pt x="458" y="118"/>
                    <a:pt x="388" y="118"/>
                    <a:pt x="319" y="115"/>
                  </a:cubicBezTo>
                  <a:cubicBezTo>
                    <a:pt x="250" y="113"/>
                    <a:pt x="181" y="105"/>
                    <a:pt x="111" y="99"/>
                  </a:cubicBezTo>
                  <a:cubicBezTo>
                    <a:pt x="111" y="99"/>
                    <a:pt x="111" y="99"/>
                    <a:pt x="111" y="100"/>
                  </a:cubicBezTo>
                  <a:cubicBezTo>
                    <a:pt x="179" y="112"/>
                    <a:pt x="248" y="114"/>
                    <a:pt x="316" y="118"/>
                  </a:cubicBezTo>
                  <a:cubicBezTo>
                    <a:pt x="386" y="122"/>
                    <a:pt x="457" y="126"/>
                    <a:pt x="527" y="126"/>
                  </a:cubicBezTo>
                  <a:cubicBezTo>
                    <a:pt x="527" y="126"/>
                    <a:pt x="527" y="126"/>
                    <a:pt x="527" y="125"/>
                  </a:cubicBezTo>
                  <a:cubicBezTo>
                    <a:pt x="527" y="129"/>
                    <a:pt x="526" y="132"/>
                    <a:pt x="526" y="135"/>
                  </a:cubicBezTo>
                  <a:cubicBezTo>
                    <a:pt x="471" y="132"/>
                    <a:pt x="416" y="133"/>
                    <a:pt x="362" y="131"/>
                  </a:cubicBezTo>
                  <a:cubicBezTo>
                    <a:pt x="306" y="129"/>
                    <a:pt x="251" y="127"/>
                    <a:pt x="196" y="124"/>
                  </a:cubicBezTo>
                  <a:cubicBezTo>
                    <a:pt x="195" y="124"/>
                    <a:pt x="195" y="125"/>
                    <a:pt x="196" y="125"/>
                  </a:cubicBezTo>
                  <a:cubicBezTo>
                    <a:pt x="251" y="128"/>
                    <a:pt x="306" y="131"/>
                    <a:pt x="362" y="134"/>
                  </a:cubicBezTo>
                  <a:cubicBezTo>
                    <a:pt x="416" y="136"/>
                    <a:pt x="471" y="139"/>
                    <a:pt x="525" y="138"/>
                  </a:cubicBezTo>
                  <a:cubicBezTo>
                    <a:pt x="525" y="143"/>
                    <a:pt x="524" y="147"/>
                    <a:pt x="524" y="152"/>
                  </a:cubicBezTo>
                  <a:cubicBezTo>
                    <a:pt x="518" y="152"/>
                    <a:pt x="512" y="152"/>
                    <a:pt x="506" y="152"/>
                  </a:cubicBezTo>
                  <a:cubicBezTo>
                    <a:pt x="506" y="152"/>
                    <a:pt x="506" y="153"/>
                    <a:pt x="506" y="153"/>
                  </a:cubicBezTo>
                  <a:cubicBezTo>
                    <a:pt x="512" y="153"/>
                    <a:pt x="518" y="153"/>
                    <a:pt x="524" y="153"/>
                  </a:cubicBezTo>
                  <a:cubicBezTo>
                    <a:pt x="524" y="162"/>
                    <a:pt x="524" y="171"/>
                    <a:pt x="525" y="180"/>
                  </a:cubicBezTo>
                  <a:cubicBezTo>
                    <a:pt x="525" y="180"/>
                    <a:pt x="525" y="180"/>
                    <a:pt x="525" y="180"/>
                  </a:cubicBezTo>
                  <a:cubicBezTo>
                    <a:pt x="485" y="186"/>
                    <a:pt x="446" y="171"/>
                    <a:pt x="405" y="177"/>
                  </a:cubicBezTo>
                  <a:cubicBezTo>
                    <a:pt x="404" y="177"/>
                    <a:pt x="404" y="179"/>
                    <a:pt x="406" y="179"/>
                  </a:cubicBezTo>
                  <a:cubicBezTo>
                    <a:pt x="429" y="178"/>
                    <a:pt x="451" y="178"/>
                    <a:pt x="475" y="182"/>
                  </a:cubicBezTo>
                  <a:cubicBezTo>
                    <a:pt x="492" y="185"/>
                    <a:pt x="509" y="186"/>
                    <a:pt x="525" y="181"/>
                  </a:cubicBezTo>
                  <a:cubicBezTo>
                    <a:pt x="525" y="181"/>
                    <a:pt x="525" y="181"/>
                    <a:pt x="525" y="181"/>
                  </a:cubicBezTo>
                  <a:cubicBezTo>
                    <a:pt x="526" y="187"/>
                    <a:pt x="527" y="192"/>
                    <a:pt x="529" y="198"/>
                  </a:cubicBezTo>
                  <a:cubicBezTo>
                    <a:pt x="528" y="198"/>
                    <a:pt x="528" y="198"/>
                    <a:pt x="527" y="198"/>
                  </a:cubicBezTo>
                  <a:cubicBezTo>
                    <a:pt x="493" y="203"/>
                    <a:pt x="456" y="200"/>
                    <a:pt x="421" y="199"/>
                  </a:cubicBezTo>
                  <a:cubicBezTo>
                    <a:pt x="385" y="198"/>
                    <a:pt x="348" y="197"/>
                    <a:pt x="312" y="195"/>
                  </a:cubicBezTo>
                  <a:cubicBezTo>
                    <a:pt x="277" y="194"/>
                    <a:pt x="241" y="192"/>
                    <a:pt x="206" y="190"/>
                  </a:cubicBezTo>
                  <a:cubicBezTo>
                    <a:pt x="170" y="187"/>
                    <a:pt x="135" y="182"/>
                    <a:pt x="99" y="181"/>
                  </a:cubicBezTo>
                  <a:cubicBezTo>
                    <a:pt x="99" y="179"/>
                    <a:pt x="100" y="176"/>
                    <a:pt x="100" y="174"/>
                  </a:cubicBezTo>
                  <a:cubicBezTo>
                    <a:pt x="100" y="174"/>
                    <a:pt x="100" y="174"/>
                    <a:pt x="100" y="174"/>
                  </a:cubicBezTo>
                  <a:cubicBezTo>
                    <a:pt x="132" y="175"/>
                    <a:pt x="164" y="180"/>
                    <a:pt x="196" y="181"/>
                  </a:cubicBezTo>
                  <a:cubicBezTo>
                    <a:pt x="197" y="182"/>
                    <a:pt x="197" y="180"/>
                    <a:pt x="196" y="180"/>
                  </a:cubicBezTo>
                  <a:cubicBezTo>
                    <a:pt x="164" y="176"/>
                    <a:pt x="131" y="172"/>
                    <a:pt x="100" y="173"/>
                  </a:cubicBezTo>
                  <a:cubicBezTo>
                    <a:pt x="100" y="170"/>
                    <a:pt x="100" y="166"/>
                    <a:pt x="100" y="163"/>
                  </a:cubicBezTo>
                  <a:cubicBezTo>
                    <a:pt x="100" y="156"/>
                    <a:pt x="100" y="149"/>
                    <a:pt x="100" y="142"/>
                  </a:cubicBezTo>
                  <a:cubicBezTo>
                    <a:pt x="100" y="138"/>
                    <a:pt x="101" y="133"/>
                    <a:pt x="101" y="129"/>
                  </a:cubicBezTo>
                  <a:cubicBezTo>
                    <a:pt x="117" y="132"/>
                    <a:pt x="134" y="133"/>
                    <a:pt x="151" y="134"/>
                  </a:cubicBezTo>
                  <a:cubicBezTo>
                    <a:pt x="168" y="136"/>
                    <a:pt x="187" y="139"/>
                    <a:pt x="205" y="137"/>
                  </a:cubicBezTo>
                  <a:cubicBezTo>
                    <a:pt x="206" y="137"/>
                    <a:pt x="206" y="135"/>
                    <a:pt x="205" y="135"/>
                  </a:cubicBezTo>
                  <a:cubicBezTo>
                    <a:pt x="170" y="138"/>
                    <a:pt x="136" y="128"/>
                    <a:pt x="101" y="128"/>
                  </a:cubicBezTo>
                  <a:cubicBezTo>
                    <a:pt x="101" y="124"/>
                    <a:pt x="102" y="121"/>
                    <a:pt x="102" y="117"/>
                  </a:cubicBezTo>
                  <a:cubicBezTo>
                    <a:pt x="102" y="117"/>
                    <a:pt x="102" y="117"/>
                    <a:pt x="102" y="117"/>
                  </a:cubicBezTo>
                  <a:cubicBezTo>
                    <a:pt x="128" y="122"/>
                    <a:pt x="156" y="124"/>
                    <a:pt x="183" y="124"/>
                  </a:cubicBezTo>
                  <a:cubicBezTo>
                    <a:pt x="184" y="124"/>
                    <a:pt x="184" y="123"/>
                    <a:pt x="183" y="123"/>
                  </a:cubicBezTo>
                  <a:cubicBezTo>
                    <a:pt x="156" y="121"/>
                    <a:pt x="129" y="119"/>
                    <a:pt x="102" y="117"/>
                  </a:cubicBezTo>
                  <a:cubicBezTo>
                    <a:pt x="102" y="117"/>
                    <a:pt x="102" y="117"/>
                    <a:pt x="102" y="117"/>
                  </a:cubicBezTo>
                  <a:cubicBezTo>
                    <a:pt x="102" y="114"/>
                    <a:pt x="102" y="111"/>
                    <a:pt x="102" y="107"/>
                  </a:cubicBezTo>
                  <a:cubicBezTo>
                    <a:pt x="103" y="102"/>
                    <a:pt x="104" y="96"/>
                    <a:pt x="103" y="91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3" y="87"/>
                    <a:pt x="102" y="83"/>
                    <a:pt x="101" y="79"/>
                  </a:cubicBezTo>
                  <a:cubicBezTo>
                    <a:pt x="100" y="78"/>
                    <a:pt x="99" y="76"/>
                    <a:pt x="98" y="76"/>
                  </a:cubicBezTo>
                  <a:cubicBezTo>
                    <a:pt x="100" y="75"/>
                    <a:pt x="101" y="74"/>
                    <a:pt x="103" y="74"/>
                  </a:cubicBezTo>
                  <a:cubicBezTo>
                    <a:pt x="113" y="71"/>
                    <a:pt x="125" y="73"/>
                    <a:pt x="136" y="73"/>
                  </a:cubicBezTo>
                  <a:cubicBezTo>
                    <a:pt x="181" y="73"/>
                    <a:pt x="226" y="75"/>
                    <a:pt x="271" y="78"/>
                  </a:cubicBezTo>
                  <a:cubicBezTo>
                    <a:pt x="359" y="83"/>
                    <a:pt x="448" y="85"/>
                    <a:pt x="534" y="103"/>
                  </a:cubicBezTo>
                  <a:cubicBezTo>
                    <a:pt x="534" y="103"/>
                    <a:pt x="533" y="103"/>
                    <a:pt x="533" y="104"/>
                  </a:cubicBezTo>
                  <a:cubicBezTo>
                    <a:pt x="531" y="110"/>
                    <a:pt x="529" y="117"/>
                    <a:pt x="528" y="124"/>
                  </a:cubicBezTo>
                  <a:close/>
                  <a:moveTo>
                    <a:pt x="97" y="145"/>
                  </a:moveTo>
                  <a:cubicBezTo>
                    <a:pt x="96" y="151"/>
                    <a:pt x="96" y="156"/>
                    <a:pt x="96" y="161"/>
                  </a:cubicBezTo>
                  <a:cubicBezTo>
                    <a:pt x="95" y="168"/>
                    <a:pt x="94" y="175"/>
                    <a:pt x="96" y="182"/>
                  </a:cubicBezTo>
                  <a:cubicBezTo>
                    <a:pt x="95" y="182"/>
                    <a:pt x="95" y="182"/>
                    <a:pt x="95" y="182"/>
                  </a:cubicBezTo>
                  <a:cubicBezTo>
                    <a:pt x="87" y="178"/>
                    <a:pt x="92" y="148"/>
                    <a:pt x="93" y="141"/>
                  </a:cubicBezTo>
                  <a:cubicBezTo>
                    <a:pt x="93" y="128"/>
                    <a:pt x="91" y="115"/>
                    <a:pt x="91" y="102"/>
                  </a:cubicBezTo>
                  <a:cubicBezTo>
                    <a:pt x="91" y="100"/>
                    <a:pt x="90" y="87"/>
                    <a:pt x="91" y="82"/>
                  </a:cubicBezTo>
                  <a:cubicBezTo>
                    <a:pt x="91" y="82"/>
                    <a:pt x="92" y="81"/>
                    <a:pt x="93" y="80"/>
                  </a:cubicBezTo>
                  <a:cubicBezTo>
                    <a:pt x="103" y="77"/>
                    <a:pt x="98" y="102"/>
                    <a:pt x="98" y="105"/>
                  </a:cubicBezTo>
                  <a:cubicBezTo>
                    <a:pt x="97" y="118"/>
                    <a:pt x="97" y="132"/>
                    <a:pt x="97" y="145"/>
                  </a:cubicBezTo>
                  <a:close/>
                  <a:moveTo>
                    <a:pt x="88" y="158"/>
                  </a:moveTo>
                  <a:cubicBezTo>
                    <a:pt x="87" y="160"/>
                    <a:pt x="86" y="165"/>
                    <a:pt x="86" y="170"/>
                  </a:cubicBezTo>
                  <a:cubicBezTo>
                    <a:pt x="81" y="151"/>
                    <a:pt x="83" y="130"/>
                    <a:pt x="84" y="112"/>
                  </a:cubicBezTo>
                  <a:cubicBezTo>
                    <a:pt x="85" y="104"/>
                    <a:pt x="85" y="95"/>
                    <a:pt x="88" y="88"/>
                  </a:cubicBezTo>
                  <a:cubicBezTo>
                    <a:pt x="85" y="110"/>
                    <a:pt x="91" y="134"/>
                    <a:pt x="88" y="158"/>
                  </a:cubicBezTo>
                  <a:close/>
                  <a:moveTo>
                    <a:pt x="722" y="311"/>
                  </a:moveTo>
                  <a:cubicBezTo>
                    <a:pt x="633" y="315"/>
                    <a:pt x="544" y="316"/>
                    <a:pt x="454" y="319"/>
                  </a:cubicBezTo>
                  <a:cubicBezTo>
                    <a:pt x="410" y="320"/>
                    <a:pt x="365" y="321"/>
                    <a:pt x="321" y="322"/>
                  </a:cubicBezTo>
                  <a:cubicBezTo>
                    <a:pt x="275" y="323"/>
                    <a:pt x="229" y="322"/>
                    <a:pt x="183" y="326"/>
                  </a:cubicBezTo>
                  <a:cubicBezTo>
                    <a:pt x="183" y="326"/>
                    <a:pt x="183" y="326"/>
                    <a:pt x="183" y="326"/>
                  </a:cubicBezTo>
                  <a:cubicBezTo>
                    <a:pt x="229" y="328"/>
                    <a:pt x="275" y="324"/>
                    <a:pt x="321" y="323"/>
                  </a:cubicBezTo>
                  <a:cubicBezTo>
                    <a:pt x="365" y="322"/>
                    <a:pt x="410" y="321"/>
                    <a:pt x="454" y="320"/>
                  </a:cubicBezTo>
                  <a:cubicBezTo>
                    <a:pt x="542" y="318"/>
                    <a:pt x="629" y="317"/>
                    <a:pt x="716" y="313"/>
                  </a:cubicBezTo>
                  <a:cubicBezTo>
                    <a:pt x="697" y="319"/>
                    <a:pt x="677" y="320"/>
                    <a:pt x="657" y="322"/>
                  </a:cubicBezTo>
                  <a:cubicBezTo>
                    <a:pt x="635" y="324"/>
                    <a:pt x="613" y="324"/>
                    <a:pt x="591" y="324"/>
                  </a:cubicBezTo>
                  <a:cubicBezTo>
                    <a:pt x="546" y="325"/>
                    <a:pt x="501" y="323"/>
                    <a:pt x="456" y="325"/>
                  </a:cubicBezTo>
                  <a:cubicBezTo>
                    <a:pt x="413" y="326"/>
                    <a:pt x="369" y="329"/>
                    <a:pt x="325" y="332"/>
                  </a:cubicBezTo>
                  <a:cubicBezTo>
                    <a:pt x="303" y="333"/>
                    <a:pt x="281" y="335"/>
                    <a:pt x="259" y="335"/>
                  </a:cubicBezTo>
                  <a:cubicBezTo>
                    <a:pt x="236" y="336"/>
                    <a:pt x="212" y="334"/>
                    <a:pt x="188" y="336"/>
                  </a:cubicBezTo>
                  <a:cubicBezTo>
                    <a:pt x="188" y="336"/>
                    <a:pt x="188" y="336"/>
                    <a:pt x="188" y="336"/>
                  </a:cubicBezTo>
                  <a:cubicBezTo>
                    <a:pt x="178" y="335"/>
                    <a:pt x="172" y="326"/>
                    <a:pt x="168" y="315"/>
                  </a:cubicBezTo>
                  <a:cubicBezTo>
                    <a:pt x="220" y="316"/>
                    <a:pt x="272" y="314"/>
                    <a:pt x="323" y="312"/>
                  </a:cubicBezTo>
                  <a:cubicBezTo>
                    <a:pt x="324" y="312"/>
                    <a:pt x="325" y="310"/>
                    <a:pt x="323" y="310"/>
                  </a:cubicBezTo>
                  <a:cubicBezTo>
                    <a:pt x="272" y="310"/>
                    <a:pt x="219" y="310"/>
                    <a:pt x="168" y="313"/>
                  </a:cubicBezTo>
                  <a:cubicBezTo>
                    <a:pt x="166" y="310"/>
                    <a:pt x="165" y="306"/>
                    <a:pt x="165" y="302"/>
                  </a:cubicBezTo>
                  <a:cubicBezTo>
                    <a:pt x="195" y="304"/>
                    <a:pt x="227" y="299"/>
                    <a:pt x="258" y="299"/>
                  </a:cubicBezTo>
                  <a:cubicBezTo>
                    <a:pt x="290" y="299"/>
                    <a:pt x="321" y="300"/>
                    <a:pt x="353" y="301"/>
                  </a:cubicBezTo>
                  <a:cubicBezTo>
                    <a:pt x="354" y="301"/>
                    <a:pt x="354" y="300"/>
                    <a:pt x="353" y="300"/>
                  </a:cubicBezTo>
                  <a:cubicBezTo>
                    <a:pt x="321" y="297"/>
                    <a:pt x="287" y="296"/>
                    <a:pt x="255" y="297"/>
                  </a:cubicBezTo>
                  <a:cubicBezTo>
                    <a:pt x="225" y="297"/>
                    <a:pt x="193" y="296"/>
                    <a:pt x="164" y="301"/>
                  </a:cubicBezTo>
                  <a:cubicBezTo>
                    <a:pt x="163" y="295"/>
                    <a:pt x="162" y="289"/>
                    <a:pt x="162" y="285"/>
                  </a:cubicBezTo>
                  <a:cubicBezTo>
                    <a:pt x="162" y="285"/>
                    <a:pt x="162" y="284"/>
                    <a:pt x="162" y="284"/>
                  </a:cubicBezTo>
                  <a:cubicBezTo>
                    <a:pt x="162" y="285"/>
                    <a:pt x="162" y="285"/>
                    <a:pt x="162" y="285"/>
                  </a:cubicBezTo>
                  <a:cubicBezTo>
                    <a:pt x="175" y="286"/>
                    <a:pt x="188" y="287"/>
                    <a:pt x="200" y="286"/>
                  </a:cubicBezTo>
                  <a:cubicBezTo>
                    <a:pt x="201" y="286"/>
                    <a:pt x="201" y="286"/>
                    <a:pt x="200" y="285"/>
                  </a:cubicBezTo>
                  <a:cubicBezTo>
                    <a:pt x="188" y="284"/>
                    <a:pt x="175" y="283"/>
                    <a:pt x="162" y="283"/>
                  </a:cubicBezTo>
                  <a:cubicBezTo>
                    <a:pt x="162" y="283"/>
                    <a:pt x="162" y="284"/>
                    <a:pt x="162" y="284"/>
                  </a:cubicBezTo>
                  <a:cubicBezTo>
                    <a:pt x="161" y="282"/>
                    <a:pt x="161" y="278"/>
                    <a:pt x="161" y="273"/>
                  </a:cubicBezTo>
                  <a:cubicBezTo>
                    <a:pt x="161" y="274"/>
                    <a:pt x="161" y="274"/>
                    <a:pt x="161" y="274"/>
                  </a:cubicBezTo>
                  <a:cubicBezTo>
                    <a:pt x="200" y="275"/>
                    <a:pt x="239" y="274"/>
                    <a:pt x="278" y="274"/>
                  </a:cubicBezTo>
                  <a:cubicBezTo>
                    <a:pt x="317" y="274"/>
                    <a:pt x="357" y="275"/>
                    <a:pt x="396" y="274"/>
                  </a:cubicBezTo>
                  <a:cubicBezTo>
                    <a:pt x="397" y="274"/>
                    <a:pt x="397" y="273"/>
                    <a:pt x="396" y="273"/>
                  </a:cubicBezTo>
                  <a:cubicBezTo>
                    <a:pt x="357" y="271"/>
                    <a:pt x="317" y="273"/>
                    <a:pt x="278" y="273"/>
                  </a:cubicBezTo>
                  <a:cubicBezTo>
                    <a:pt x="239" y="272"/>
                    <a:pt x="200" y="272"/>
                    <a:pt x="161" y="273"/>
                  </a:cubicBezTo>
                  <a:cubicBezTo>
                    <a:pt x="161" y="273"/>
                    <a:pt x="161" y="273"/>
                    <a:pt x="161" y="273"/>
                  </a:cubicBezTo>
                  <a:cubicBezTo>
                    <a:pt x="161" y="268"/>
                    <a:pt x="160" y="262"/>
                    <a:pt x="161" y="256"/>
                  </a:cubicBezTo>
                  <a:cubicBezTo>
                    <a:pt x="199" y="254"/>
                    <a:pt x="238" y="250"/>
                    <a:pt x="277" y="250"/>
                  </a:cubicBezTo>
                  <a:cubicBezTo>
                    <a:pt x="315" y="249"/>
                    <a:pt x="354" y="250"/>
                    <a:pt x="393" y="253"/>
                  </a:cubicBezTo>
                  <a:cubicBezTo>
                    <a:pt x="393" y="253"/>
                    <a:pt x="393" y="253"/>
                    <a:pt x="393" y="253"/>
                  </a:cubicBezTo>
                  <a:cubicBezTo>
                    <a:pt x="317" y="246"/>
                    <a:pt x="237" y="244"/>
                    <a:pt x="161" y="254"/>
                  </a:cubicBezTo>
                  <a:cubicBezTo>
                    <a:pt x="162" y="240"/>
                    <a:pt x="165" y="227"/>
                    <a:pt x="174" y="229"/>
                  </a:cubicBezTo>
                  <a:cubicBezTo>
                    <a:pt x="175" y="230"/>
                    <a:pt x="176" y="229"/>
                    <a:pt x="176" y="228"/>
                  </a:cubicBezTo>
                  <a:cubicBezTo>
                    <a:pt x="176" y="228"/>
                    <a:pt x="176" y="229"/>
                    <a:pt x="176" y="229"/>
                  </a:cubicBezTo>
                  <a:cubicBezTo>
                    <a:pt x="200" y="230"/>
                    <a:pt x="225" y="227"/>
                    <a:pt x="249" y="226"/>
                  </a:cubicBezTo>
                  <a:cubicBezTo>
                    <a:pt x="274" y="225"/>
                    <a:pt x="299" y="224"/>
                    <a:pt x="324" y="223"/>
                  </a:cubicBezTo>
                  <a:cubicBezTo>
                    <a:pt x="373" y="221"/>
                    <a:pt x="422" y="221"/>
                    <a:pt x="471" y="218"/>
                  </a:cubicBezTo>
                  <a:cubicBezTo>
                    <a:pt x="472" y="218"/>
                    <a:pt x="472" y="218"/>
                    <a:pt x="472" y="218"/>
                  </a:cubicBezTo>
                  <a:cubicBezTo>
                    <a:pt x="490" y="219"/>
                    <a:pt x="508" y="219"/>
                    <a:pt x="526" y="215"/>
                  </a:cubicBezTo>
                  <a:cubicBezTo>
                    <a:pt x="560" y="219"/>
                    <a:pt x="596" y="217"/>
                    <a:pt x="631" y="217"/>
                  </a:cubicBezTo>
                  <a:cubicBezTo>
                    <a:pt x="660" y="217"/>
                    <a:pt x="690" y="219"/>
                    <a:pt x="719" y="217"/>
                  </a:cubicBezTo>
                  <a:cubicBezTo>
                    <a:pt x="712" y="233"/>
                    <a:pt x="708" y="251"/>
                    <a:pt x="710" y="268"/>
                  </a:cubicBezTo>
                  <a:cubicBezTo>
                    <a:pt x="613" y="274"/>
                    <a:pt x="516" y="274"/>
                    <a:pt x="418" y="273"/>
                  </a:cubicBezTo>
                  <a:cubicBezTo>
                    <a:pt x="417" y="273"/>
                    <a:pt x="417" y="274"/>
                    <a:pt x="418" y="274"/>
                  </a:cubicBezTo>
                  <a:cubicBezTo>
                    <a:pt x="515" y="280"/>
                    <a:pt x="613" y="276"/>
                    <a:pt x="710" y="270"/>
                  </a:cubicBezTo>
                  <a:cubicBezTo>
                    <a:pt x="711" y="277"/>
                    <a:pt x="712" y="283"/>
                    <a:pt x="715" y="290"/>
                  </a:cubicBezTo>
                  <a:cubicBezTo>
                    <a:pt x="635" y="293"/>
                    <a:pt x="556" y="296"/>
                    <a:pt x="476" y="298"/>
                  </a:cubicBezTo>
                  <a:cubicBezTo>
                    <a:pt x="476" y="298"/>
                    <a:pt x="476" y="298"/>
                    <a:pt x="476" y="298"/>
                  </a:cubicBezTo>
                  <a:cubicBezTo>
                    <a:pt x="556" y="299"/>
                    <a:pt x="636" y="297"/>
                    <a:pt x="715" y="291"/>
                  </a:cubicBezTo>
                  <a:cubicBezTo>
                    <a:pt x="717" y="295"/>
                    <a:pt x="719" y="300"/>
                    <a:pt x="721" y="304"/>
                  </a:cubicBezTo>
                  <a:cubicBezTo>
                    <a:pt x="660" y="304"/>
                    <a:pt x="598" y="305"/>
                    <a:pt x="537" y="307"/>
                  </a:cubicBezTo>
                  <a:cubicBezTo>
                    <a:pt x="476" y="308"/>
                    <a:pt x="413" y="309"/>
                    <a:pt x="352" y="314"/>
                  </a:cubicBezTo>
                  <a:cubicBezTo>
                    <a:pt x="351" y="314"/>
                    <a:pt x="351" y="315"/>
                    <a:pt x="352" y="315"/>
                  </a:cubicBezTo>
                  <a:cubicBezTo>
                    <a:pt x="414" y="314"/>
                    <a:pt x="475" y="310"/>
                    <a:pt x="537" y="308"/>
                  </a:cubicBezTo>
                  <a:cubicBezTo>
                    <a:pt x="599" y="307"/>
                    <a:pt x="661" y="306"/>
                    <a:pt x="722" y="306"/>
                  </a:cubicBezTo>
                  <a:cubicBezTo>
                    <a:pt x="723" y="307"/>
                    <a:pt x="723" y="308"/>
                    <a:pt x="724" y="309"/>
                  </a:cubicBezTo>
                  <a:cubicBezTo>
                    <a:pt x="724" y="309"/>
                    <a:pt x="725" y="309"/>
                    <a:pt x="725" y="309"/>
                  </a:cubicBezTo>
                  <a:cubicBezTo>
                    <a:pt x="724" y="310"/>
                    <a:pt x="723" y="310"/>
                    <a:pt x="722" y="311"/>
                  </a:cubicBezTo>
                  <a:close/>
                  <a:moveTo>
                    <a:pt x="568" y="338"/>
                  </a:moveTo>
                  <a:cubicBezTo>
                    <a:pt x="558" y="348"/>
                    <a:pt x="548" y="359"/>
                    <a:pt x="538" y="370"/>
                  </a:cubicBezTo>
                  <a:cubicBezTo>
                    <a:pt x="529" y="379"/>
                    <a:pt x="518" y="388"/>
                    <a:pt x="513" y="400"/>
                  </a:cubicBezTo>
                  <a:cubicBezTo>
                    <a:pt x="513" y="400"/>
                    <a:pt x="514" y="401"/>
                    <a:pt x="514" y="400"/>
                  </a:cubicBezTo>
                  <a:cubicBezTo>
                    <a:pt x="520" y="388"/>
                    <a:pt x="533" y="378"/>
                    <a:pt x="542" y="368"/>
                  </a:cubicBezTo>
                  <a:cubicBezTo>
                    <a:pt x="552" y="358"/>
                    <a:pt x="561" y="348"/>
                    <a:pt x="570" y="338"/>
                  </a:cubicBezTo>
                  <a:cubicBezTo>
                    <a:pt x="583" y="339"/>
                    <a:pt x="595" y="339"/>
                    <a:pt x="608" y="339"/>
                  </a:cubicBezTo>
                  <a:cubicBezTo>
                    <a:pt x="579" y="359"/>
                    <a:pt x="553" y="384"/>
                    <a:pt x="531" y="410"/>
                  </a:cubicBezTo>
                  <a:cubicBezTo>
                    <a:pt x="530" y="410"/>
                    <a:pt x="531" y="411"/>
                    <a:pt x="531" y="411"/>
                  </a:cubicBezTo>
                  <a:cubicBezTo>
                    <a:pt x="556" y="385"/>
                    <a:pt x="582" y="362"/>
                    <a:pt x="609" y="339"/>
                  </a:cubicBezTo>
                  <a:cubicBezTo>
                    <a:pt x="609" y="339"/>
                    <a:pt x="609" y="339"/>
                    <a:pt x="609" y="339"/>
                  </a:cubicBezTo>
                  <a:cubicBezTo>
                    <a:pt x="618" y="339"/>
                    <a:pt x="626" y="339"/>
                    <a:pt x="634" y="339"/>
                  </a:cubicBezTo>
                  <a:cubicBezTo>
                    <a:pt x="608" y="362"/>
                    <a:pt x="583" y="385"/>
                    <a:pt x="557" y="409"/>
                  </a:cubicBezTo>
                  <a:cubicBezTo>
                    <a:pt x="557" y="410"/>
                    <a:pt x="558" y="410"/>
                    <a:pt x="558" y="410"/>
                  </a:cubicBezTo>
                  <a:cubicBezTo>
                    <a:pt x="585" y="387"/>
                    <a:pt x="611" y="364"/>
                    <a:pt x="637" y="339"/>
                  </a:cubicBezTo>
                  <a:cubicBezTo>
                    <a:pt x="653" y="339"/>
                    <a:pt x="669" y="339"/>
                    <a:pt x="685" y="337"/>
                  </a:cubicBezTo>
                  <a:cubicBezTo>
                    <a:pt x="687" y="337"/>
                    <a:pt x="690" y="337"/>
                    <a:pt x="692" y="337"/>
                  </a:cubicBezTo>
                  <a:cubicBezTo>
                    <a:pt x="662" y="364"/>
                    <a:pt x="629" y="386"/>
                    <a:pt x="596" y="410"/>
                  </a:cubicBezTo>
                  <a:cubicBezTo>
                    <a:pt x="566" y="432"/>
                    <a:pt x="532" y="453"/>
                    <a:pt x="504" y="479"/>
                  </a:cubicBezTo>
                  <a:cubicBezTo>
                    <a:pt x="506" y="475"/>
                    <a:pt x="507" y="470"/>
                    <a:pt x="508" y="466"/>
                  </a:cubicBezTo>
                  <a:cubicBezTo>
                    <a:pt x="550" y="437"/>
                    <a:pt x="590" y="406"/>
                    <a:pt x="628" y="372"/>
                  </a:cubicBezTo>
                  <a:cubicBezTo>
                    <a:pt x="628" y="372"/>
                    <a:pt x="627" y="371"/>
                    <a:pt x="627" y="371"/>
                  </a:cubicBezTo>
                  <a:cubicBezTo>
                    <a:pt x="588" y="403"/>
                    <a:pt x="549" y="434"/>
                    <a:pt x="509" y="464"/>
                  </a:cubicBezTo>
                  <a:cubicBezTo>
                    <a:pt x="510" y="457"/>
                    <a:pt x="511" y="450"/>
                    <a:pt x="512" y="443"/>
                  </a:cubicBezTo>
                  <a:cubicBezTo>
                    <a:pt x="512" y="443"/>
                    <a:pt x="512" y="444"/>
                    <a:pt x="513" y="443"/>
                  </a:cubicBezTo>
                  <a:cubicBezTo>
                    <a:pt x="533" y="426"/>
                    <a:pt x="552" y="407"/>
                    <a:pt x="570" y="387"/>
                  </a:cubicBezTo>
                  <a:cubicBezTo>
                    <a:pt x="570" y="387"/>
                    <a:pt x="569" y="386"/>
                    <a:pt x="569" y="386"/>
                  </a:cubicBezTo>
                  <a:cubicBezTo>
                    <a:pt x="550" y="405"/>
                    <a:pt x="531" y="424"/>
                    <a:pt x="512" y="442"/>
                  </a:cubicBezTo>
                  <a:cubicBezTo>
                    <a:pt x="512" y="442"/>
                    <a:pt x="512" y="443"/>
                    <a:pt x="512" y="443"/>
                  </a:cubicBezTo>
                  <a:cubicBezTo>
                    <a:pt x="512" y="437"/>
                    <a:pt x="512" y="431"/>
                    <a:pt x="512" y="425"/>
                  </a:cubicBezTo>
                  <a:cubicBezTo>
                    <a:pt x="512" y="422"/>
                    <a:pt x="512" y="420"/>
                    <a:pt x="512" y="417"/>
                  </a:cubicBezTo>
                  <a:cubicBezTo>
                    <a:pt x="523" y="404"/>
                    <a:pt x="535" y="391"/>
                    <a:pt x="547" y="378"/>
                  </a:cubicBezTo>
                  <a:cubicBezTo>
                    <a:pt x="547" y="377"/>
                    <a:pt x="546" y="376"/>
                    <a:pt x="546" y="377"/>
                  </a:cubicBezTo>
                  <a:cubicBezTo>
                    <a:pt x="533" y="388"/>
                    <a:pt x="522" y="401"/>
                    <a:pt x="512" y="415"/>
                  </a:cubicBezTo>
                  <a:cubicBezTo>
                    <a:pt x="511" y="407"/>
                    <a:pt x="510" y="400"/>
                    <a:pt x="508" y="393"/>
                  </a:cubicBezTo>
                  <a:cubicBezTo>
                    <a:pt x="518" y="383"/>
                    <a:pt x="527" y="373"/>
                    <a:pt x="536" y="362"/>
                  </a:cubicBezTo>
                  <a:cubicBezTo>
                    <a:pt x="536" y="362"/>
                    <a:pt x="535" y="361"/>
                    <a:pt x="535" y="362"/>
                  </a:cubicBezTo>
                  <a:cubicBezTo>
                    <a:pt x="525" y="371"/>
                    <a:pt x="516" y="381"/>
                    <a:pt x="508" y="392"/>
                  </a:cubicBezTo>
                  <a:cubicBezTo>
                    <a:pt x="507" y="390"/>
                    <a:pt x="506" y="387"/>
                    <a:pt x="505" y="385"/>
                  </a:cubicBezTo>
                  <a:cubicBezTo>
                    <a:pt x="519" y="370"/>
                    <a:pt x="533" y="354"/>
                    <a:pt x="545" y="338"/>
                  </a:cubicBezTo>
                  <a:cubicBezTo>
                    <a:pt x="553" y="338"/>
                    <a:pt x="561" y="338"/>
                    <a:pt x="568" y="338"/>
                  </a:cubicBezTo>
                  <a:close/>
                  <a:moveTo>
                    <a:pt x="522" y="338"/>
                  </a:moveTo>
                  <a:cubicBezTo>
                    <a:pt x="522" y="338"/>
                    <a:pt x="522" y="338"/>
                    <a:pt x="522" y="337"/>
                  </a:cubicBezTo>
                  <a:cubicBezTo>
                    <a:pt x="529" y="337"/>
                    <a:pt x="536" y="338"/>
                    <a:pt x="542" y="338"/>
                  </a:cubicBezTo>
                  <a:cubicBezTo>
                    <a:pt x="529" y="352"/>
                    <a:pt x="517" y="368"/>
                    <a:pt x="504" y="384"/>
                  </a:cubicBezTo>
                  <a:cubicBezTo>
                    <a:pt x="503" y="381"/>
                    <a:pt x="502" y="377"/>
                    <a:pt x="500" y="374"/>
                  </a:cubicBezTo>
                  <a:cubicBezTo>
                    <a:pt x="508" y="364"/>
                    <a:pt x="516" y="354"/>
                    <a:pt x="524" y="343"/>
                  </a:cubicBezTo>
                  <a:cubicBezTo>
                    <a:pt x="525" y="343"/>
                    <a:pt x="524" y="342"/>
                    <a:pt x="524" y="342"/>
                  </a:cubicBezTo>
                  <a:cubicBezTo>
                    <a:pt x="515" y="352"/>
                    <a:pt x="507" y="363"/>
                    <a:pt x="499" y="374"/>
                  </a:cubicBezTo>
                  <a:cubicBezTo>
                    <a:pt x="498" y="372"/>
                    <a:pt x="497" y="370"/>
                    <a:pt x="495" y="368"/>
                  </a:cubicBezTo>
                  <a:cubicBezTo>
                    <a:pt x="496" y="368"/>
                    <a:pt x="497" y="367"/>
                    <a:pt x="498" y="366"/>
                  </a:cubicBezTo>
                  <a:cubicBezTo>
                    <a:pt x="500" y="359"/>
                    <a:pt x="503" y="354"/>
                    <a:pt x="508" y="349"/>
                  </a:cubicBezTo>
                  <a:cubicBezTo>
                    <a:pt x="511" y="346"/>
                    <a:pt x="513" y="344"/>
                    <a:pt x="516" y="343"/>
                  </a:cubicBezTo>
                  <a:cubicBezTo>
                    <a:pt x="518" y="341"/>
                    <a:pt x="520" y="340"/>
                    <a:pt x="522" y="338"/>
                  </a:cubicBezTo>
                  <a:close/>
                  <a:moveTo>
                    <a:pt x="514" y="337"/>
                  </a:moveTo>
                  <a:cubicBezTo>
                    <a:pt x="510" y="340"/>
                    <a:pt x="506" y="343"/>
                    <a:pt x="504" y="345"/>
                  </a:cubicBezTo>
                  <a:cubicBezTo>
                    <a:pt x="499" y="351"/>
                    <a:pt x="496" y="357"/>
                    <a:pt x="494" y="364"/>
                  </a:cubicBezTo>
                  <a:cubicBezTo>
                    <a:pt x="459" y="354"/>
                    <a:pt x="424" y="345"/>
                    <a:pt x="388" y="341"/>
                  </a:cubicBezTo>
                  <a:cubicBezTo>
                    <a:pt x="430" y="339"/>
                    <a:pt x="472" y="338"/>
                    <a:pt x="514" y="337"/>
                  </a:cubicBezTo>
                  <a:close/>
                  <a:moveTo>
                    <a:pt x="152" y="318"/>
                  </a:moveTo>
                  <a:cubicBezTo>
                    <a:pt x="156" y="326"/>
                    <a:pt x="160" y="335"/>
                    <a:pt x="167" y="340"/>
                  </a:cubicBezTo>
                  <a:cubicBezTo>
                    <a:pt x="172" y="348"/>
                    <a:pt x="179" y="351"/>
                    <a:pt x="186" y="344"/>
                  </a:cubicBezTo>
                  <a:cubicBezTo>
                    <a:pt x="186" y="344"/>
                    <a:pt x="186" y="344"/>
                    <a:pt x="186" y="344"/>
                  </a:cubicBezTo>
                  <a:cubicBezTo>
                    <a:pt x="186" y="344"/>
                    <a:pt x="186" y="345"/>
                    <a:pt x="187" y="345"/>
                  </a:cubicBezTo>
                  <a:cubicBezTo>
                    <a:pt x="208" y="355"/>
                    <a:pt x="232" y="352"/>
                    <a:pt x="255" y="350"/>
                  </a:cubicBezTo>
                  <a:cubicBezTo>
                    <a:pt x="283" y="348"/>
                    <a:pt x="311" y="345"/>
                    <a:pt x="339" y="344"/>
                  </a:cubicBezTo>
                  <a:cubicBezTo>
                    <a:pt x="352" y="343"/>
                    <a:pt x="366" y="342"/>
                    <a:pt x="379" y="342"/>
                  </a:cubicBezTo>
                  <a:cubicBezTo>
                    <a:pt x="379" y="342"/>
                    <a:pt x="379" y="342"/>
                    <a:pt x="379" y="342"/>
                  </a:cubicBezTo>
                  <a:cubicBezTo>
                    <a:pt x="418" y="349"/>
                    <a:pt x="455" y="356"/>
                    <a:pt x="492" y="367"/>
                  </a:cubicBezTo>
                  <a:cubicBezTo>
                    <a:pt x="492" y="368"/>
                    <a:pt x="492" y="368"/>
                    <a:pt x="492" y="369"/>
                  </a:cubicBezTo>
                  <a:cubicBezTo>
                    <a:pt x="496" y="374"/>
                    <a:pt x="500" y="380"/>
                    <a:pt x="503" y="386"/>
                  </a:cubicBezTo>
                  <a:cubicBezTo>
                    <a:pt x="503" y="386"/>
                    <a:pt x="503" y="387"/>
                    <a:pt x="503" y="387"/>
                  </a:cubicBezTo>
                  <a:cubicBezTo>
                    <a:pt x="504" y="389"/>
                    <a:pt x="505" y="391"/>
                    <a:pt x="506" y="394"/>
                  </a:cubicBezTo>
                  <a:cubicBezTo>
                    <a:pt x="506" y="394"/>
                    <a:pt x="506" y="394"/>
                    <a:pt x="506" y="394"/>
                  </a:cubicBezTo>
                  <a:cubicBezTo>
                    <a:pt x="506" y="394"/>
                    <a:pt x="506" y="394"/>
                    <a:pt x="506" y="394"/>
                  </a:cubicBezTo>
                  <a:cubicBezTo>
                    <a:pt x="505" y="394"/>
                    <a:pt x="506" y="395"/>
                    <a:pt x="506" y="395"/>
                  </a:cubicBezTo>
                  <a:cubicBezTo>
                    <a:pt x="507" y="399"/>
                    <a:pt x="508" y="402"/>
                    <a:pt x="508" y="406"/>
                  </a:cubicBezTo>
                  <a:cubicBezTo>
                    <a:pt x="445" y="398"/>
                    <a:pt x="381" y="390"/>
                    <a:pt x="318" y="383"/>
                  </a:cubicBezTo>
                  <a:cubicBezTo>
                    <a:pt x="317" y="383"/>
                    <a:pt x="317" y="383"/>
                    <a:pt x="317" y="383"/>
                  </a:cubicBezTo>
                  <a:cubicBezTo>
                    <a:pt x="381" y="394"/>
                    <a:pt x="444" y="401"/>
                    <a:pt x="508" y="408"/>
                  </a:cubicBezTo>
                  <a:cubicBezTo>
                    <a:pt x="508" y="414"/>
                    <a:pt x="508" y="421"/>
                    <a:pt x="508" y="427"/>
                  </a:cubicBezTo>
                  <a:cubicBezTo>
                    <a:pt x="508" y="441"/>
                    <a:pt x="507" y="454"/>
                    <a:pt x="504" y="467"/>
                  </a:cubicBezTo>
                  <a:cubicBezTo>
                    <a:pt x="504" y="467"/>
                    <a:pt x="504" y="467"/>
                    <a:pt x="504" y="467"/>
                  </a:cubicBezTo>
                  <a:cubicBezTo>
                    <a:pt x="504" y="468"/>
                    <a:pt x="504" y="468"/>
                    <a:pt x="504" y="468"/>
                  </a:cubicBezTo>
                  <a:cubicBezTo>
                    <a:pt x="503" y="472"/>
                    <a:pt x="502" y="476"/>
                    <a:pt x="501" y="480"/>
                  </a:cubicBezTo>
                  <a:cubicBezTo>
                    <a:pt x="501" y="480"/>
                    <a:pt x="500" y="479"/>
                    <a:pt x="500" y="479"/>
                  </a:cubicBezTo>
                  <a:cubicBezTo>
                    <a:pt x="429" y="473"/>
                    <a:pt x="359" y="462"/>
                    <a:pt x="288" y="456"/>
                  </a:cubicBezTo>
                  <a:cubicBezTo>
                    <a:pt x="254" y="453"/>
                    <a:pt x="219" y="450"/>
                    <a:pt x="184" y="447"/>
                  </a:cubicBezTo>
                  <a:cubicBezTo>
                    <a:pt x="148" y="445"/>
                    <a:pt x="113" y="441"/>
                    <a:pt x="77" y="441"/>
                  </a:cubicBezTo>
                  <a:cubicBezTo>
                    <a:pt x="77" y="440"/>
                    <a:pt x="77" y="440"/>
                    <a:pt x="77" y="440"/>
                  </a:cubicBezTo>
                  <a:cubicBezTo>
                    <a:pt x="76" y="437"/>
                    <a:pt x="73" y="434"/>
                    <a:pt x="69" y="433"/>
                  </a:cubicBezTo>
                  <a:cubicBezTo>
                    <a:pt x="68" y="432"/>
                    <a:pt x="66" y="432"/>
                    <a:pt x="64" y="432"/>
                  </a:cubicBezTo>
                  <a:cubicBezTo>
                    <a:pt x="62" y="432"/>
                    <a:pt x="61" y="432"/>
                    <a:pt x="59" y="433"/>
                  </a:cubicBezTo>
                  <a:cubicBezTo>
                    <a:pt x="61" y="424"/>
                    <a:pt x="63" y="416"/>
                    <a:pt x="63" y="408"/>
                  </a:cubicBezTo>
                  <a:cubicBezTo>
                    <a:pt x="80" y="408"/>
                    <a:pt x="97" y="409"/>
                    <a:pt x="113" y="412"/>
                  </a:cubicBezTo>
                  <a:cubicBezTo>
                    <a:pt x="114" y="412"/>
                    <a:pt x="114" y="411"/>
                    <a:pt x="113" y="410"/>
                  </a:cubicBezTo>
                  <a:cubicBezTo>
                    <a:pt x="97" y="407"/>
                    <a:pt x="80" y="406"/>
                    <a:pt x="64" y="407"/>
                  </a:cubicBezTo>
                  <a:cubicBezTo>
                    <a:pt x="64" y="404"/>
                    <a:pt x="64" y="401"/>
                    <a:pt x="64" y="398"/>
                  </a:cubicBezTo>
                  <a:cubicBezTo>
                    <a:pt x="135" y="399"/>
                    <a:pt x="205" y="404"/>
                    <a:pt x="276" y="413"/>
                  </a:cubicBezTo>
                  <a:cubicBezTo>
                    <a:pt x="348" y="422"/>
                    <a:pt x="419" y="434"/>
                    <a:pt x="491" y="439"/>
                  </a:cubicBezTo>
                  <a:cubicBezTo>
                    <a:pt x="492" y="439"/>
                    <a:pt x="492" y="438"/>
                    <a:pt x="491" y="438"/>
                  </a:cubicBezTo>
                  <a:cubicBezTo>
                    <a:pt x="419" y="431"/>
                    <a:pt x="348" y="421"/>
                    <a:pt x="276" y="412"/>
                  </a:cubicBezTo>
                  <a:cubicBezTo>
                    <a:pt x="206" y="403"/>
                    <a:pt x="135" y="394"/>
                    <a:pt x="64" y="397"/>
                  </a:cubicBezTo>
                  <a:cubicBezTo>
                    <a:pt x="64" y="391"/>
                    <a:pt x="64" y="386"/>
                    <a:pt x="64" y="381"/>
                  </a:cubicBezTo>
                  <a:cubicBezTo>
                    <a:pt x="126" y="390"/>
                    <a:pt x="191" y="393"/>
                    <a:pt x="254" y="392"/>
                  </a:cubicBezTo>
                  <a:cubicBezTo>
                    <a:pt x="254" y="392"/>
                    <a:pt x="254" y="391"/>
                    <a:pt x="254" y="391"/>
                  </a:cubicBezTo>
                  <a:cubicBezTo>
                    <a:pt x="222" y="390"/>
                    <a:pt x="190" y="389"/>
                    <a:pt x="158" y="387"/>
                  </a:cubicBezTo>
                  <a:cubicBezTo>
                    <a:pt x="126" y="386"/>
                    <a:pt x="95" y="382"/>
                    <a:pt x="64" y="379"/>
                  </a:cubicBezTo>
                  <a:cubicBezTo>
                    <a:pt x="63" y="374"/>
                    <a:pt x="63" y="368"/>
                    <a:pt x="62" y="363"/>
                  </a:cubicBezTo>
                  <a:cubicBezTo>
                    <a:pt x="61" y="347"/>
                    <a:pt x="60" y="331"/>
                    <a:pt x="55" y="317"/>
                  </a:cubicBezTo>
                  <a:cubicBezTo>
                    <a:pt x="77" y="322"/>
                    <a:pt x="100" y="326"/>
                    <a:pt x="123" y="328"/>
                  </a:cubicBezTo>
                  <a:cubicBezTo>
                    <a:pt x="123" y="328"/>
                    <a:pt x="123" y="327"/>
                    <a:pt x="123" y="327"/>
                  </a:cubicBezTo>
                  <a:cubicBezTo>
                    <a:pt x="99" y="324"/>
                    <a:pt x="77" y="320"/>
                    <a:pt x="54" y="315"/>
                  </a:cubicBezTo>
                  <a:cubicBezTo>
                    <a:pt x="53" y="313"/>
                    <a:pt x="51" y="310"/>
                    <a:pt x="50" y="307"/>
                  </a:cubicBezTo>
                  <a:cubicBezTo>
                    <a:pt x="50" y="307"/>
                    <a:pt x="50" y="306"/>
                    <a:pt x="50" y="305"/>
                  </a:cubicBezTo>
                  <a:cubicBezTo>
                    <a:pt x="68" y="308"/>
                    <a:pt x="85" y="310"/>
                    <a:pt x="103" y="313"/>
                  </a:cubicBezTo>
                  <a:cubicBezTo>
                    <a:pt x="119" y="315"/>
                    <a:pt x="135" y="318"/>
                    <a:pt x="152" y="318"/>
                  </a:cubicBezTo>
                  <a:cubicBezTo>
                    <a:pt x="152" y="318"/>
                    <a:pt x="152" y="318"/>
                    <a:pt x="152" y="318"/>
                  </a:cubicBezTo>
                  <a:close/>
                  <a:moveTo>
                    <a:pt x="55" y="369"/>
                  </a:moveTo>
                  <a:cubicBezTo>
                    <a:pt x="55" y="362"/>
                    <a:pt x="54" y="354"/>
                    <a:pt x="53" y="347"/>
                  </a:cubicBezTo>
                  <a:cubicBezTo>
                    <a:pt x="52" y="341"/>
                    <a:pt x="42" y="314"/>
                    <a:pt x="47" y="308"/>
                  </a:cubicBezTo>
                  <a:cubicBezTo>
                    <a:pt x="57" y="326"/>
                    <a:pt x="59" y="348"/>
                    <a:pt x="60" y="369"/>
                  </a:cubicBezTo>
                  <a:cubicBezTo>
                    <a:pt x="61" y="378"/>
                    <a:pt x="61" y="387"/>
                    <a:pt x="61" y="397"/>
                  </a:cubicBezTo>
                  <a:cubicBezTo>
                    <a:pt x="60" y="397"/>
                    <a:pt x="60" y="397"/>
                    <a:pt x="61" y="398"/>
                  </a:cubicBezTo>
                  <a:cubicBezTo>
                    <a:pt x="60" y="409"/>
                    <a:pt x="59" y="420"/>
                    <a:pt x="56" y="432"/>
                  </a:cubicBezTo>
                  <a:cubicBezTo>
                    <a:pt x="45" y="425"/>
                    <a:pt x="52" y="407"/>
                    <a:pt x="54" y="397"/>
                  </a:cubicBezTo>
                  <a:cubicBezTo>
                    <a:pt x="55" y="388"/>
                    <a:pt x="55" y="378"/>
                    <a:pt x="55" y="369"/>
                  </a:cubicBezTo>
                  <a:close/>
                  <a:moveTo>
                    <a:pt x="35" y="334"/>
                  </a:moveTo>
                  <a:cubicBezTo>
                    <a:pt x="36" y="320"/>
                    <a:pt x="38" y="306"/>
                    <a:pt x="51" y="299"/>
                  </a:cubicBezTo>
                  <a:cubicBezTo>
                    <a:pt x="59" y="294"/>
                    <a:pt x="69" y="291"/>
                    <a:pt x="78" y="288"/>
                  </a:cubicBezTo>
                  <a:cubicBezTo>
                    <a:pt x="92" y="282"/>
                    <a:pt x="107" y="276"/>
                    <a:pt x="121" y="269"/>
                  </a:cubicBezTo>
                  <a:cubicBezTo>
                    <a:pt x="121" y="269"/>
                    <a:pt x="121" y="269"/>
                    <a:pt x="121" y="269"/>
                  </a:cubicBezTo>
                  <a:cubicBezTo>
                    <a:pt x="123" y="271"/>
                    <a:pt x="125" y="274"/>
                    <a:pt x="126" y="276"/>
                  </a:cubicBezTo>
                  <a:cubicBezTo>
                    <a:pt x="134" y="289"/>
                    <a:pt x="142" y="302"/>
                    <a:pt x="150" y="315"/>
                  </a:cubicBezTo>
                  <a:cubicBezTo>
                    <a:pt x="115" y="313"/>
                    <a:pt x="81" y="304"/>
                    <a:pt x="47" y="303"/>
                  </a:cubicBezTo>
                  <a:cubicBezTo>
                    <a:pt x="46" y="303"/>
                    <a:pt x="46" y="304"/>
                    <a:pt x="46" y="305"/>
                  </a:cubicBezTo>
                  <a:cubicBezTo>
                    <a:pt x="41" y="305"/>
                    <a:pt x="39" y="310"/>
                    <a:pt x="40" y="316"/>
                  </a:cubicBezTo>
                  <a:cubicBezTo>
                    <a:pt x="41" y="323"/>
                    <a:pt x="45" y="331"/>
                    <a:pt x="46" y="337"/>
                  </a:cubicBezTo>
                  <a:cubicBezTo>
                    <a:pt x="49" y="348"/>
                    <a:pt x="51" y="359"/>
                    <a:pt x="51" y="369"/>
                  </a:cubicBezTo>
                  <a:cubicBezTo>
                    <a:pt x="52" y="380"/>
                    <a:pt x="51" y="391"/>
                    <a:pt x="49" y="401"/>
                  </a:cubicBezTo>
                  <a:cubicBezTo>
                    <a:pt x="48" y="408"/>
                    <a:pt x="45" y="415"/>
                    <a:pt x="45" y="421"/>
                  </a:cubicBezTo>
                  <a:cubicBezTo>
                    <a:pt x="45" y="429"/>
                    <a:pt x="48" y="434"/>
                    <a:pt x="55" y="435"/>
                  </a:cubicBezTo>
                  <a:cubicBezTo>
                    <a:pt x="55" y="436"/>
                    <a:pt x="58" y="437"/>
                    <a:pt x="58" y="435"/>
                  </a:cubicBezTo>
                  <a:cubicBezTo>
                    <a:pt x="60" y="435"/>
                    <a:pt x="62" y="435"/>
                    <a:pt x="64" y="435"/>
                  </a:cubicBezTo>
                  <a:cubicBezTo>
                    <a:pt x="69" y="435"/>
                    <a:pt x="71" y="438"/>
                    <a:pt x="75" y="442"/>
                  </a:cubicBezTo>
                  <a:cubicBezTo>
                    <a:pt x="75" y="442"/>
                    <a:pt x="75" y="442"/>
                    <a:pt x="76" y="442"/>
                  </a:cubicBezTo>
                  <a:cubicBezTo>
                    <a:pt x="76" y="442"/>
                    <a:pt x="76" y="442"/>
                    <a:pt x="76" y="442"/>
                  </a:cubicBezTo>
                  <a:cubicBezTo>
                    <a:pt x="145" y="452"/>
                    <a:pt x="216" y="453"/>
                    <a:pt x="285" y="460"/>
                  </a:cubicBezTo>
                  <a:cubicBezTo>
                    <a:pt x="357" y="466"/>
                    <a:pt x="428" y="479"/>
                    <a:pt x="499" y="484"/>
                  </a:cubicBezTo>
                  <a:cubicBezTo>
                    <a:pt x="499" y="484"/>
                    <a:pt x="499" y="485"/>
                    <a:pt x="499" y="485"/>
                  </a:cubicBezTo>
                  <a:cubicBezTo>
                    <a:pt x="498" y="486"/>
                    <a:pt x="500" y="487"/>
                    <a:pt x="501" y="486"/>
                  </a:cubicBezTo>
                  <a:cubicBezTo>
                    <a:pt x="501" y="485"/>
                    <a:pt x="501" y="484"/>
                    <a:pt x="502" y="484"/>
                  </a:cubicBezTo>
                  <a:cubicBezTo>
                    <a:pt x="539" y="463"/>
                    <a:pt x="572" y="434"/>
                    <a:pt x="606" y="409"/>
                  </a:cubicBezTo>
                  <a:cubicBezTo>
                    <a:pt x="638" y="386"/>
                    <a:pt x="670" y="364"/>
                    <a:pt x="698" y="338"/>
                  </a:cubicBezTo>
                  <a:cubicBezTo>
                    <a:pt x="699" y="338"/>
                    <a:pt x="699" y="337"/>
                    <a:pt x="699" y="336"/>
                  </a:cubicBezTo>
                  <a:cubicBezTo>
                    <a:pt x="706" y="335"/>
                    <a:pt x="713" y="334"/>
                    <a:pt x="719" y="333"/>
                  </a:cubicBezTo>
                  <a:cubicBezTo>
                    <a:pt x="720" y="333"/>
                    <a:pt x="721" y="333"/>
                    <a:pt x="721" y="333"/>
                  </a:cubicBezTo>
                  <a:cubicBezTo>
                    <a:pt x="687" y="357"/>
                    <a:pt x="654" y="383"/>
                    <a:pt x="621" y="410"/>
                  </a:cubicBezTo>
                  <a:cubicBezTo>
                    <a:pt x="586" y="437"/>
                    <a:pt x="550" y="465"/>
                    <a:pt x="518" y="496"/>
                  </a:cubicBezTo>
                  <a:cubicBezTo>
                    <a:pt x="517" y="496"/>
                    <a:pt x="517" y="496"/>
                    <a:pt x="516" y="496"/>
                  </a:cubicBezTo>
                  <a:cubicBezTo>
                    <a:pt x="497" y="503"/>
                    <a:pt x="471" y="493"/>
                    <a:pt x="451" y="490"/>
                  </a:cubicBezTo>
                  <a:cubicBezTo>
                    <a:pt x="432" y="487"/>
                    <a:pt x="413" y="484"/>
                    <a:pt x="395" y="481"/>
                  </a:cubicBezTo>
                  <a:cubicBezTo>
                    <a:pt x="358" y="476"/>
                    <a:pt x="321" y="471"/>
                    <a:pt x="284" y="466"/>
                  </a:cubicBezTo>
                  <a:cubicBezTo>
                    <a:pt x="246" y="462"/>
                    <a:pt x="208" y="457"/>
                    <a:pt x="170" y="454"/>
                  </a:cubicBezTo>
                  <a:cubicBezTo>
                    <a:pt x="150" y="452"/>
                    <a:pt x="130" y="450"/>
                    <a:pt x="110" y="450"/>
                  </a:cubicBezTo>
                  <a:cubicBezTo>
                    <a:pt x="93" y="450"/>
                    <a:pt x="75" y="453"/>
                    <a:pt x="61" y="443"/>
                  </a:cubicBezTo>
                  <a:cubicBezTo>
                    <a:pt x="61" y="443"/>
                    <a:pt x="61" y="443"/>
                    <a:pt x="61" y="442"/>
                  </a:cubicBezTo>
                  <a:cubicBezTo>
                    <a:pt x="63" y="442"/>
                    <a:pt x="62" y="439"/>
                    <a:pt x="60" y="440"/>
                  </a:cubicBezTo>
                  <a:cubicBezTo>
                    <a:pt x="50" y="443"/>
                    <a:pt x="42" y="434"/>
                    <a:pt x="38" y="426"/>
                  </a:cubicBezTo>
                  <a:cubicBezTo>
                    <a:pt x="36" y="421"/>
                    <a:pt x="36" y="414"/>
                    <a:pt x="35" y="409"/>
                  </a:cubicBezTo>
                  <a:cubicBezTo>
                    <a:pt x="35" y="401"/>
                    <a:pt x="34" y="393"/>
                    <a:pt x="34" y="386"/>
                  </a:cubicBezTo>
                  <a:cubicBezTo>
                    <a:pt x="33" y="368"/>
                    <a:pt x="34" y="351"/>
                    <a:pt x="35" y="334"/>
                  </a:cubicBezTo>
                  <a:close/>
                  <a:moveTo>
                    <a:pt x="861" y="461"/>
                  </a:moveTo>
                  <a:cubicBezTo>
                    <a:pt x="861" y="461"/>
                    <a:pt x="862" y="461"/>
                    <a:pt x="862" y="461"/>
                  </a:cubicBezTo>
                  <a:cubicBezTo>
                    <a:pt x="862" y="461"/>
                    <a:pt x="862" y="461"/>
                    <a:pt x="862" y="461"/>
                  </a:cubicBezTo>
                  <a:cubicBezTo>
                    <a:pt x="863" y="465"/>
                    <a:pt x="863" y="469"/>
                    <a:pt x="863" y="473"/>
                  </a:cubicBezTo>
                  <a:cubicBezTo>
                    <a:pt x="859" y="476"/>
                    <a:pt x="855" y="478"/>
                    <a:pt x="850" y="479"/>
                  </a:cubicBezTo>
                  <a:cubicBezTo>
                    <a:pt x="846" y="480"/>
                    <a:pt x="842" y="481"/>
                    <a:pt x="838" y="482"/>
                  </a:cubicBezTo>
                  <a:cubicBezTo>
                    <a:pt x="832" y="483"/>
                    <a:pt x="825" y="485"/>
                    <a:pt x="819" y="487"/>
                  </a:cubicBezTo>
                  <a:cubicBezTo>
                    <a:pt x="802" y="494"/>
                    <a:pt x="785" y="503"/>
                    <a:pt x="768" y="510"/>
                  </a:cubicBezTo>
                  <a:cubicBezTo>
                    <a:pt x="732" y="525"/>
                    <a:pt x="696" y="540"/>
                    <a:pt x="660" y="555"/>
                  </a:cubicBezTo>
                  <a:cubicBezTo>
                    <a:pt x="592" y="583"/>
                    <a:pt x="524" y="613"/>
                    <a:pt x="452" y="631"/>
                  </a:cubicBezTo>
                  <a:cubicBezTo>
                    <a:pt x="452" y="631"/>
                    <a:pt x="451" y="631"/>
                    <a:pt x="451" y="631"/>
                  </a:cubicBezTo>
                  <a:cubicBezTo>
                    <a:pt x="379" y="620"/>
                    <a:pt x="312" y="593"/>
                    <a:pt x="242" y="573"/>
                  </a:cubicBezTo>
                  <a:cubicBezTo>
                    <a:pt x="207" y="562"/>
                    <a:pt x="172" y="554"/>
                    <a:pt x="137" y="546"/>
                  </a:cubicBezTo>
                  <a:cubicBezTo>
                    <a:pt x="100" y="537"/>
                    <a:pt x="65" y="524"/>
                    <a:pt x="29" y="516"/>
                  </a:cubicBezTo>
                  <a:cubicBezTo>
                    <a:pt x="31" y="515"/>
                    <a:pt x="30" y="512"/>
                    <a:pt x="28" y="512"/>
                  </a:cubicBezTo>
                  <a:cubicBezTo>
                    <a:pt x="23" y="510"/>
                    <a:pt x="17" y="508"/>
                    <a:pt x="12" y="506"/>
                  </a:cubicBezTo>
                  <a:cubicBezTo>
                    <a:pt x="10" y="501"/>
                    <a:pt x="9" y="496"/>
                    <a:pt x="8" y="492"/>
                  </a:cubicBezTo>
                  <a:cubicBezTo>
                    <a:pt x="8" y="488"/>
                    <a:pt x="8" y="485"/>
                    <a:pt x="8" y="482"/>
                  </a:cubicBezTo>
                  <a:cubicBezTo>
                    <a:pt x="9" y="472"/>
                    <a:pt x="9" y="462"/>
                    <a:pt x="10" y="452"/>
                  </a:cubicBezTo>
                  <a:cubicBezTo>
                    <a:pt x="11" y="436"/>
                    <a:pt x="11" y="394"/>
                    <a:pt x="29" y="387"/>
                  </a:cubicBezTo>
                  <a:cubicBezTo>
                    <a:pt x="29" y="391"/>
                    <a:pt x="29" y="394"/>
                    <a:pt x="29" y="398"/>
                  </a:cubicBezTo>
                  <a:cubicBezTo>
                    <a:pt x="29" y="398"/>
                    <a:pt x="29" y="398"/>
                    <a:pt x="28" y="398"/>
                  </a:cubicBezTo>
                  <a:cubicBezTo>
                    <a:pt x="28" y="399"/>
                    <a:pt x="28" y="399"/>
                    <a:pt x="28" y="400"/>
                  </a:cubicBezTo>
                  <a:cubicBezTo>
                    <a:pt x="28" y="399"/>
                    <a:pt x="28" y="399"/>
                    <a:pt x="27" y="399"/>
                  </a:cubicBezTo>
                  <a:cubicBezTo>
                    <a:pt x="23" y="398"/>
                    <a:pt x="22" y="400"/>
                    <a:pt x="21" y="403"/>
                  </a:cubicBezTo>
                  <a:cubicBezTo>
                    <a:pt x="18" y="408"/>
                    <a:pt x="19" y="416"/>
                    <a:pt x="19" y="421"/>
                  </a:cubicBezTo>
                  <a:cubicBezTo>
                    <a:pt x="18" y="430"/>
                    <a:pt x="18" y="440"/>
                    <a:pt x="17" y="449"/>
                  </a:cubicBezTo>
                  <a:cubicBezTo>
                    <a:pt x="16" y="464"/>
                    <a:pt x="12" y="481"/>
                    <a:pt x="14" y="496"/>
                  </a:cubicBezTo>
                  <a:cubicBezTo>
                    <a:pt x="15" y="503"/>
                    <a:pt x="17" y="507"/>
                    <a:pt x="24" y="507"/>
                  </a:cubicBezTo>
                  <a:cubicBezTo>
                    <a:pt x="24" y="507"/>
                    <a:pt x="25" y="507"/>
                    <a:pt x="25" y="507"/>
                  </a:cubicBezTo>
                  <a:cubicBezTo>
                    <a:pt x="26" y="507"/>
                    <a:pt x="26" y="506"/>
                    <a:pt x="26" y="506"/>
                  </a:cubicBezTo>
                  <a:cubicBezTo>
                    <a:pt x="91" y="535"/>
                    <a:pt x="165" y="542"/>
                    <a:pt x="233" y="561"/>
                  </a:cubicBezTo>
                  <a:cubicBezTo>
                    <a:pt x="305" y="581"/>
                    <a:pt x="375" y="607"/>
                    <a:pt x="449" y="621"/>
                  </a:cubicBezTo>
                  <a:cubicBezTo>
                    <a:pt x="449" y="621"/>
                    <a:pt x="449" y="621"/>
                    <a:pt x="449" y="621"/>
                  </a:cubicBezTo>
                  <a:cubicBezTo>
                    <a:pt x="449" y="622"/>
                    <a:pt x="450" y="622"/>
                    <a:pt x="450" y="621"/>
                  </a:cubicBezTo>
                  <a:cubicBezTo>
                    <a:pt x="450" y="621"/>
                    <a:pt x="450" y="621"/>
                    <a:pt x="450" y="621"/>
                  </a:cubicBezTo>
                  <a:cubicBezTo>
                    <a:pt x="450" y="621"/>
                    <a:pt x="450" y="621"/>
                    <a:pt x="451" y="621"/>
                  </a:cubicBezTo>
                  <a:cubicBezTo>
                    <a:pt x="451" y="621"/>
                    <a:pt x="451" y="621"/>
                    <a:pt x="451" y="621"/>
                  </a:cubicBezTo>
                  <a:cubicBezTo>
                    <a:pt x="486" y="618"/>
                    <a:pt x="522" y="602"/>
                    <a:pt x="555" y="589"/>
                  </a:cubicBezTo>
                  <a:cubicBezTo>
                    <a:pt x="591" y="575"/>
                    <a:pt x="627" y="561"/>
                    <a:pt x="663" y="546"/>
                  </a:cubicBezTo>
                  <a:cubicBezTo>
                    <a:pt x="698" y="532"/>
                    <a:pt x="733" y="518"/>
                    <a:pt x="769" y="504"/>
                  </a:cubicBezTo>
                  <a:cubicBezTo>
                    <a:pt x="800" y="492"/>
                    <a:pt x="835" y="483"/>
                    <a:pt x="861" y="461"/>
                  </a:cubicBezTo>
                  <a:close/>
                  <a:moveTo>
                    <a:pt x="23" y="503"/>
                  </a:moveTo>
                  <a:cubicBezTo>
                    <a:pt x="14" y="496"/>
                    <a:pt x="20" y="457"/>
                    <a:pt x="20" y="449"/>
                  </a:cubicBezTo>
                  <a:cubicBezTo>
                    <a:pt x="21" y="442"/>
                    <a:pt x="19" y="401"/>
                    <a:pt x="27" y="400"/>
                  </a:cubicBezTo>
                  <a:cubicBezTo>
                    <a:pt x="27" y="400"/>
                    <a:pt x="28" y="400"/>
                    <a:pt x="28" y="400"/>
                  </a:cubicBezTo>
                  <a:cubicBezTo>
                    <a:pt x="22" y="416"/>
                    <a:pt x="24" y="436"/>
                    <a:pt x="22" y="453"/>
                  </a:cubicBezTo>
                  <a:cubicBezTo>
                    <a:pt x="22" y="469"/>
                    <a:pt x="18" y="487"/>
                    <a:pt x="23" y="503"/>
                  </a:cubicBezTo>
                  <a:close/>
                  <a:moveTo>
                    <a:pt x="851" y="390"/>
                  </a:moveTo>
                  <a:cubicBezTo>
                    <a:pt x="821" y="399"/>
                    <a:pt x="792" y="410"/>
                    <a:pt x="763" y="421"/>
                  </a:cubicBezTo>
                  <a:cubicBezTo>
                    <a:pt x="734" y="431"/>
                    <a:pt x="705" y="440"/>
                    <a:pt x="676" y="452"/>
                  </a:cubicBezTo>
                  <a:cubicBezTo>
                    <a:pt x="675" y="452"/>
                    <a:pt x="676" y="453"/>
                    <a:pt x="677" y="453"/>
                  </a:cubicBezTo>
                  <a:cubicBezTo>
                    <a:pt x="706" y="444"/>
                    <a:pt x="735" y="432"/>
                    <a:pt x="764" y="422"/>
                  </a:cubicBezTo>
                  <a:cubicBezTo>
                    <a:pt x="792" y="412"/>
                    <a:pt x="822" y="403"/>
                    <a:pt x="850" y="392"/>
                  </a:cubicBezTo>
                  <a:cubicBezTo>
                    <a:pt x="848" y="408"/>
                    <a:pt x="847" y="424"/>
                    <a:pt x="849" y="440"/>
                  </a:cubicBezTo>
                  <a:cubicBezTo>
                    <a:pt x="849" y="440"/>
                    <a:pt x="848" y="440"/>
                    <a:pt x="848" y="440"/>
                  </a:cubicBezTo>
                  <a:cubicBezTo>
                    <a:pt x="800" y="462"/>
                    <a:pt x="752" y="484"/>
                    <a:pt x="703" y="504"/>
                  </a:cubicBezTo>
                  <a:cubicBezTo>
                    <a:pt x="656" y="523"/>
                    <a:pt x="607" y="539"/>
                    <a:pt x="560" y="558"/>
                  </a:cubicBezTo>
                  <a:cubicBezTo>
                    <a:pt x="559" y="559"/>
                    <a:pt x="559" y="561"/>
                    <a:pt x="561" y="560"/>
                  </a:cubicBezTo>
                  <a:cubicBezTo>
                    <a:pt x="611" y="545"/>
                    <a:pt x="660" y="524"/>
                    <a:pt x="709" y="504"/>
                  </a:cubicBezTo>
                  <a:cubicBezTo>
                    <a:pt x="756" y="484"/>
                    <a:pt x="803" y="464"/>
                    <a:pt x="849" y="443"/>
                  </a:cubicBezTo>
                  <a:cubicBezTo>
                    <a:pt x="849" y="442"/>
                    <a:pt x="849" y="442"/>
                    <a:pt x="850" y="442"/>
                  </a:cubicBezTo>
                  <a:cubicBezTo>
                    <a:pt x="851" y="448"/>
                    <a:pt x="852" y="455"/>
                    <a:pt x="854" y="461"/>
                  </a:cubicBezTo>
                  <a:cubicBezTo>
                    <a:pt x="826" y="480"/>
                    <a:pt x="791" y="491"/>
                    <a:pt x="759" y="503"/>
                  </a:cubicBezTo>
                  <a:cubicBezTo>
                    <a:pt x="725" y="517"/>
                    <a:pt x="691" y="531"/>
                    <a:pt x="656" y="544"/>
                  </a:cubicBezTo>
                  <a:cubicBezTo>
                    <a:pt x="623" y="558"/>
                    <a:pt x="590" y="571"/>
                    <a:pt x="556" y="584"/>
                  </a:cubicBezTo>
                  <a:cubicBezTo>
                    <a:pt x="539" y="591"/>
                    <a:pt x="522" y="598"/>
                    <a:pt x="504" y="604"/>
                  </a:cubicBezTo>
                  <a:cubicBezTo>
                    <a:pt x="487" y="609"/>
                    <a:pt x="469" y="613"/>
                    <a:pt x="452" y="619"/>
                  </a:cubicBezTo>
                  <a:cubicBezTo>
                    <a:pt x="453" y="618"/>
                    <a:pt x="453" y="616"/>
                    <a:pt x="451" y="616"/>
                  </a:cubicBezTo>
                  <a:cubicBezTo>
                    <a:pt x="451" y="615"/>
                    <a:pt x="451" y="614"/>
                    <a:pt x="452" y="613"/>
                  </a:cubicBezTo>
                  <a:cubicBezTo>
                    <a:pt x="452" y="613"/>
                    <a:pt x="452" y="613"/>
                    <a:pt x="452" y="613"/>
                  </a:cubicBezTo>
                  <a:cubicBezTo>
                    <a:pt x="485" y="598"/>
                    <a:pt x="520" y="588"/>
                    <a:pt x="554" y="576"/>
                  </a:cubicBezTo>
                  <a:cubicBezTo>
                    <a:pt x="588" y="563"/>
                    <a:pt x="623" y="551"/>
                    <a:pt x="657" y="537"/>
                  </a:cubicBezTo>
                  <a:cubicBezTo>
                    <a:pt x="722" y="512"/>
                    <a:pt x="787" y="485"/>
                    <a:pt x="851" y="456"/>
                  </a:cubicBezTo>
                  <a:cubicBezTo>
                    <a:pt x="853" y="455"/>
                    <a:pt x="851" y="453"/>
                    <a:pt x="850" y="453"/>
                  </a:cubicBezTo>
                  <a:cubicBezTo>
                    <a:pt x="782" y="483"/>
                    <a:pt x="714" y="512"/>
                    <a:pt x="645" y="539"/>
                  </a:cubicBezTo>
                  <a:cubicBezTo>
                    <a:pt x="612" y="552"/>
                    <a:pt x="578" y="565"/>
                    <a:pt x="545" y="577"/>
                  </a:cubicBezTo>
                  <a:cubicBezTo>
                    <a:pt x="514" y="588"/>
                    <a:pt x="481" y="596"/>
                    <a:pt x="452" y="611"/>
                  </a:cubicBezTo>
                  <a:cubicBezTo>
                    <a:pt x="453" y="606"/>
                    <a:pt x="453" y="601"/>
                    <a:pt x="454" y="595"/>
                  </a:cubicBezTo>
                  <a:cubicBezTo>
                    <a:pt x="471" y="589"/>
                    <a:pt x="488" y="583"/>
                    <a:pt x="505" y="576"/>
                  </a:cubicBezTo>
                  <a:cubicBezTo>
                    <a:pt x="506" y="576"/>
                    <a:pt x="505" y="575"/>
                    <a:pt x="505" y="575"/>
                  </a:cubicBezTo>
                  <a:cubicBezTo>
                    <a:pt x="488" y="580"/>
                    <a:pt x="471" y="586"/>
                    <a:pt x="454" y="594"/>
                  </a:cubicBezTo>
                  <a:cubicBezTo>
                    <a:pt x="455" y="590"/>
                    <a:pt x="455" y="586"/>
                    <a:pt x="456" y="583"/>
                  </a:cubicBezTo>
                  <a:cubicBezTo>
                    <a:pt x="495" y="563"/>
                    <a:pt x="536" y="550"/>
                    <a:pt x="578" y="538"/>
                  </a:cubicBezTo>
                  <a:cubicBezTo>
                    <a:pt x="617" y="527"/>
                    <a:pt x="657" y="516"/>
                    <a:pt x="693" y="496"/>
                  </a:cubicBezTo>
                  <a:cubicBezTo>
                    <a:pt x="694" y="496"/>
                    <a:pt x="693" y="494"/>
                    <a:pt x="692" y="495"/>
                  </a:cubicBezTo>
                  <a:cubicBezTo>
                    <a:pt x="652" y="513"/>
                    <a:pt x="610" y="525"/>
                    <a:pt x="567" y="538"/>
                  </a:cubicBezTo>
                  <a:cubicBezTo>
                    <a:pt x="529" y="549"/>
                    <a:pt x="490" y="560"/>
                    <a:pt x="456" y="581"/>
                  </a:cubicBezTo>
                  <a:cubicBezTo>
                    <a:pt x="456" y="576"/>
                    <a:pt x="457" y="570"/>
                    <a:pt x="457" y="565"/>
                  </a:cubicBezTo>
                  <a:cubicBezTo>
                    <a:pt x="478" y="549"/>
                    <a:pt x="503" y="547"/>
                    <a:pt x="527" y="539"/>
                  </a:cubicBezTo>
                  <a:cubicBezTo>
                    <a:pt x="553" y="532"/>
                    <a:pt x="578" y="522"/>
                    <a:pt x="603" y="513"/>
                  </a:cubicBezTo>
                  <a:cubicBezTo>
                    <a:pt x="658" y="492"/>
                    <a:pt x="714" y="473"/>
                    <a:pt x="769" y="451"/>
                  </a:cubicBezTo>
                  <a:cubicBezTo>
                    <a:pt x="770" y="451"/>
                    <a:pt x="769" y="449"/>
                    <a:pt x="769" y="450"/>
                  </a:cubicBezTo>
                  <a:cubicBezTo>
                    <a:pt x="709" y="470"/>
                    <a:pt x="650" y="493"/>
                    <a:pt x="591" y="515"/>
                  </a:cubicBezTo>
                  <a:cubicBezTo>
                    <a:pt x="565" y="525"/>
                    <a:pt x="539" y="535"/>
                    <a:pt x="512" y="542"/>
                  </a:cubicBezTo>
                  <a:cubicBezTo>
                    <a:pt x="493" y="546"/>
                    <a:pt x="473" y="550"/>
                    <a:pt x="458" y="562"/>
                  </a:cubicBezTo>
                  <a:cubicBezTo>
                    <a:pt x="458" y="556"/>
                    <a:pt x="459" y="550"/>
                    <a:pt x="460" y="545"/>
                  </a:cubicBezTo>
                  <a:cubicBezTo>
                    <a:pt x="522" y="534"/>
                    <a:pt x="581" y="507"/>
                    <a:pt x="640" y="484"/>
                  </a:cubicBezTo>
                  <a:cubicBezTo>
                    <a:pt x="704" y="460"/>
                    <a:pt x="770" y="440"/>
                    <a:pt x="836" y="421"/>
                  </a:cubicBezTo>
                  <a:cubicBezTo>
                    <a:pt x="837" y="421"/>
                    <a:pt x="836" y="420"/>
                    <a:pt x="836" y="421"/>
                  </a:cubicBezTo>
                  <a:cubicBezTo>
                    <a:pt x="770" y="439"/>
                    <a:pt x="704" y="458"/>
                    <a:pt x="639" y="482"/>
                  </a:cubicBezTo>
                  <a:cubicBezTo>
                    <a:pt x="580" y="505"/>
                    <a:pt x="522" y="529"/>
                    <a:pt x="460" y="543"/>
                  </a:cubicBezTo>
                  <a:cubicBezTo>
                    <a:pt x="461" y="538"/>
                    <a:pt x="462" y="532"/>
                    <a:pt x="463" y="527"/>
                  </a:cubicBezTo>
                  <a:cubicBezTo>
                    <a:pt x="464" y="527"/>
                    <a:pt x="464" y="526"/>
                    <a:pt x="463" y="526"/>
                  </a:cubicBezTo>
                  <a:cubicBezTo>
                    <a:pt x="463" y="525"/>
                    <a:pt x="463" y="524"/>
                    <a:pt x="463" y="524"/>
                  </a:cubicBezTo>
                  <a:cubicBezTo>
                    <a:pt x="495" y="516"/>
                    <a:pt x="526" y="503"/>
                    <a:pt x="557" y="492"/>
                  </a:cubicBezTo>
                  <a:cubicBezTo>
                    <a:pt x="589" y="481"/>
                    <a:pt x="620" y="470"/>
                    <a:pt x="652" y="459"/>
                  </a:cubicBezTo>
                  <a:cubicBezTo>
                    <a:pt x="652" y="459"/>
                    <a:pt x="652" y="459"/>
                    <a:pt x="652" y="459"/>
                  </a:cubicBezTo>
                  <a:cubicBezTo>
                    <a:pt x="619" y="470"/>
                    <a:pt x="587" y="481"/>
                    <a:pt x="554" y="492"/>
                  </a:cubicBezTo>
                  <a:cubicBezTo>
                    <a:pt x="524" y="502"/>
                    <a:pt x="493" y="510"/>
                    <a:pt x="464" y="522"/>
                  </a:cubicBezTo>
                  <a:cubicBezTo>
                    <a:pt x="465" y="515"/>
                    <a:pt x="467" y="508"/>
                    <a:pt x="469" y="501"/>
                  </a:cubicBezTo>
                  <a:cubicBezTo>
                    <a:pt x="470" y="499"/>
                    <a:pt x="467" y="498"/>
                    <a:pt x="466" y="500"/>
                  </a:cubicBezTo>
                  <a:cubicBezTo>
                    <a:pt x="463" y="508"/>
                    <a:pt x="460" y="516"/>
                    <a:pt x="458" y="524"/>
                  </a:cubicBezTo>
                  <a:cubicBezTo>
                    <a:pt x="362" y="505"/>
                    <a:pt x="267" y="484"/>
                    <a:pt x="171" y="463"/>
                  </a:cubicBezTo>
                  <a:cubicBezTo>
                    <a:pt x="171" y="463"/>
                    <a:pt x="170" y="464"/>
                    <a:pt x="171" y="464"/>
                  </a:cubicBezTo>
                  <a:cubicBezTo>
                    <a:pt x="265" y="490"/>
                    <a:pt x="362" y="511"/>
                    <a:pt x="457" y="526"/>
                  </a:cubicBezTo>
                  <a:cubicBezTo>
                    <a:pt x="456" y="532"/>
                    <a:pt x="455" y="539"/>
                    <a:pt x="454" y="545"/>
                  </a:cubicBezTo>
                  <a:cubicBezTo>
                    <a:pt x="453" y="545"/>
                    <a:pt x="453" y="545"/>
                    <a:pt x="453" y="545"/>
                  </a:cubicBezTo>
                  <a:cubicBezTo>
                    <a:pt x="453" y="545"/>
                    <a:pt x="453" y="546"/>
                    <a:pt x="453" y="546"/>
                  </a:cubicBezTo>
                  <a:cubicBezTo>
                    <a:pt x="453" y="546"/>
                    <a:pt x="453" y="546"/>
                    <a:pt x="453" y="546"/>
                  </a:cubicBezTo>
                  <a:cubicBezTo>
                    <a:pt x="397" y="526"/>
                    <a:pt x="338" y="514"/>
                    <a:pt x="280" y="501"/>
                  </a:cubicBezTo>
                  <a:cubicBezTo>
                    <a:pt x="218" y="487"/>
                    <a:pt x="156" y="470"/>
                    <a:pt x="95" y="455"/>
                  </a:cubicBezTo>
                  <a:cubicBezTo>
                    <a:pt x="94" y="455"/>
                    <a:pt x="93" y="456"/>
                    <a:pt x="94" y="457"/>
                  </a:cubicBezTo>
                  <a:cubicBezTo>
                    <a:pt x="155" y="475"/>
                    <a:pt x="217" y="489"/>
                    <a:pt x="279" y="504"/>
                  </a:cubicBezTo>
                  <a:cubicBezTo>
                    <a:pt x="337" y="518"/>
                    <a:pt x="396" y="529"/>
                    <a:pt x="453" y="549"/>
                  </a:cubicBezTo>
                  <a:cubicBezTo>
                    <a:pt x="452" y="552"/>
                    <a:pt x="452" y="556"/>
                    <a:pt x="451" y="559"/>
                  </a:cubicBezTo>
                  <a:cubicBezTo>
                    <a:pt x="389" y="543"/>
                    <a:pt x="327" y="529"/>
                    <a:pt x="264" y="514"/>
                  </a:cubicBezTo>
                  <a:cubicBezTo>
                    <a:pt x="200" y="498"/>
                    <a:pt x="137" y="479"/>
                    <a:pt x="73" y="461"/>
                  </a:cubicBezTo>
                  <a:cubicBezTo>
                    <a:pt x="72" y="461"/>
                    <a:pt x="72" y="462"/>
                    <a:pt x="72" y="463"/>
                  </a:cubicBezTo>
                  <a:cubicBezTo>
                    <a:pt x="135" y="484"/>
                    <a:pt x="199" y="501"/>
                    <a:pt x="264" y="516"/>
                  </a:cubicBezTo>
                  <a:cubicBezTo>
                    <a:pt x="326" y="532"/>
                    <a:pt x="388" y="547"/>
                    <a:pt x="451" y="561"/>
                  </a:cubicBezTo>
                  <a:cubicBezTo>
                    <a:pt x="450" y="567"/>
                    <a:pt x="450" y="572"/>
                    <a:pt x="449" y="577"/>
                  </a:cubicBezTo>
                  <a:cubicBezTo>
                    <a:pt x="379" y="556"/>
                    <a:pt x="308" y="537"/>
                    <a:pt x="237" y="520"/>
                  </a:cubicBezTo>
                  <a:cubicBezTo>
                    <a:pt x="201" y="512"/>
                    <a:pt x="165" y="506"/>
                    <a:pt x="130" y="496"/>
                  </a:cubicBezTo>
                  <a:cubicBezTo>
                    <a:pt x="94" y="487"/>
                    <a:pt x="60" y="473"/>
                    <a:pt x="26" y="460"/>
                  </a:cubicBezTo>
                  <a:cubicBezTo>
                    <a:pt x="24" y="459"/>
                    <a:pt x="23" y="461"/>
                    <a:pt x="25" y="462"/>
                  </a:cubicBezTo>
                  <a:cubicBezTo>
                    <a:pt x="92" y="491"/>
                    <a:pt x="161" y="507"/>
                    <a:pt x="233" y="523"/>
                  </a:cubicBezTo>
                  <a:cubicBezTo>
                    <a:pt x="305" y="539"/>
                    <a:pt x="378" y="558"/>
                    <a:pt x="449" y="580"/>
                  </a:cubicBezTo>
                  <a:cubicBezTo>
                    <a:pt x="449" y="584"/>
                    <a:pt x="449" y="589"/>
                    <a:pt x="448" y="593"/>
                  </a:cubicBezTo>
                  <a:cubicBezTo>
                    <a:pt x="384" y="570"/>
                    <a:pt x="317" y="555"/>
                    <a:pt x="250" y="540"/>
                  </a:cubicBezTo>
                  <a:cubicBezTo>
                    <a:pt x="182" y="524"/>
                    <a:pt x="114" y="507"/>
                    <a:pt x="47" y="487"/>
                  </a:cubicBezTo>
                  <a:cubicBezTo>
                    <a:pt x="46" y="487"/>
                    <a:pt x="46" y="488"/>
                    <a:pt x="47" y="488"/>
                  </a:cubicBezTo>
                  <a:cubicBezTo>
                    <a:pt x="112" y="512"/>
                    <a:pt x="181" y="527"/>
                    <a:pt x="249" y="543"/>
                  </a:cubicBezTo>
                  <a:cubicBezTo>
                    <a:pt x="316" y="558"/>
                    <a:pt x="383" y="575"/>
                    <a:pt x="448" y="596"/>
                  </a:cubicBezTo>
                  <a:cubicBezTo>
                    <a:pt x="448" y="600"/>
                    <a:pt x="448" y="603"/>
                    <a:pt x="448" y="607"/>
                  </a:cubicBezTo>
                  <a:cubicBezTo>
                    <a:pt x="377" y="585"/>
                    <a:pt x="306" y="565"/>
                    <a:pt x="234" y="546"/>
                  </a:cubicBezTo>
                  <a:cubicBezTo>
                    <a:pt x="165" y="529"/>
                    <a:pt x="92" y="517"/>
                    <a:pt x="26" y="490"/>
                  </a:cubicBezTo>
                  <a:cubicBezTo>
                    <a:pt x="25" y="490"/>
                    <a:pt x="25" y="490"/>
                    <a:pt x="25" y="491"/>
                  </a:cubicBezTo>
                  <a:cubicBezTo>
                    <a:pt x="55" y="506"/>
                    <a:pt x="87" y="513"/>
                    <a:pt x="119" y="521"/>
                  </a:cubicBezTo>
                  <a:cubicBezTo>
                    <a:pt x="157" y="529"/>
                    <a:pt x="194" y="538"/>
                    <a:pt x="231" y="548"/>
                  </a:cubicBezTo>
                  <a:cubicBezTo>
                    <a:pt x="304" y="566"/>
                    <a:pt x="376" y="587"/>
                    <a:pt x="448" y="609"/>
                  </a:cubicBezTo>
                  <a:cubicBezTo>
                    <a:pt x="448" y="611"/>
                    <a:pt x="448" y="613"/>
                    <a:pt x="448" y="615"/>
                  </a:cubicBezTo>
                  <a:cubicBezTo>
                    <a:pt x="376" y="602"/>
                    <a:pt x="308" y="577"/>
                    <a:pt x="237" y="557"/>
                  </a:cubicBezTo>
                  <a:cubicBezTo>
                    <a:pt x="203" y="548"/>
                    <a:pt x="168" y="540"/>
                    <a:pt x="133" y="532"/>
                  </a:cubicBezTo>
                  <a:cubicBezTo>
                    <a:pt x="97" y="524"/>
                    <a:pt x="62" y="514"/>
                    <a:pt x="27" y="504"/>
                  </a:cubicBezTo>
                  <a:cubicBezTo>
                    <a:pt x="26" y="504"/>
                    <a:pt x="26" y="504"/>
                    <a:pt x="26" y="504"/>
                  </a:cubicBezTo>
                  <a:cubicBezTo>
                    <a:pt x="21" y="487"/>
                    <a:pt x="23" y="470"/>
                    <a:pt x="25" y="453"/>
                  </a:cubicBezTo>
                  <a:cubicBezTo>
                    <a:pt x="26" y="436"/>
                    <a:pt x="26" y="418"/>
                    <a:pt x="30" y="401"/>
                  </a:cubicBezTo>
                  <a:cubicBezTo>
                    <a:pt x="31" y="427"/>
                    <a:pt x="38" y="452"/>
                    <a:pt x="58" y="444"/>
                  </a:cubicBezTo>
                  <a:cubicBezTo>
                    <a:pt x="58" y="444"/>
                    <a:pt x="58" y="445"/>
                    <a:pt x="58" y="445"/>
                  </a:cubicBezTo>
                  <a:cubicBezTo>
                    <a:pt x="68" y="453"/>
                    <a:pt x="79" y="455"/>
                    <a:pt x="91" y="455"/>
                  </a:cubicBezTo>
                  <a:cubicBezTo>
                    <a:pt x="110" y="455"/>
                    <a:pt x="128" y="455"/>
                    <a:pt x="146" y="456"/>
                  </a:cubicBezTo>
                  <a:cubicBezTo>
                    <a:pt x="181" y="459"/>
                    <a:pt x="216" y="463"/>
                    <a:pt x="251" y="467"/>
                  </a:cubicBezTo>
                  <a:cubicBezTo>
                    <a:pt x="285" y="478"/>
                    <a:pt x="323" y="483"/>
                    <a:pt x="358" y="490"/>
                  </a:cubicBezTo>
                  <a:cubicBezTo>
                    <a:pt x="393" y="496"/>
                    <a:pt x="428" y="502"/>
                    <a:pt x="463" y="506"/>
                  </a:cubicBezTo>
                  <a:cubicBezTo>
                    <a:pt x="464" y="506"/>
                    <a:pt x="464" y="504"/>
                    <a:pt x="463" y="504"/>
                  </a:cubicBezTo>
                  <a:cubicBezTo>
                    <a:pt x="426" y="498"/>
                    <a:pt x="389" y="493"/>
                    <a:pt x="353" y="486"/>
                  </a:cubicBezTo>
                  <a:cubicBezTo>
                    <a:pt x="327" y="481"/>
                    <a:pt x="301" y="474"/>
                    <a:pt x="275" y="469"/>
                  </a:cubicBezTo>
                  <a:cubicBezTo>
                    <a:pt x="275" y="469"/>
                    <a:pt x="275" y="469"/>
                    <a:pt x="275" y="469"/>
                  </a:cubicBezTo>
                  <a:cubicBezTo>
                    <a:pt x="318" y="475"/>
                    <a:pt x="362" y="481"/>
                    <a:pt x="405" y="487"/>
                  </a:cubicBezTo>
                  <a:cubicBezTo>
                    <a:pt x="426" y="491"/>
                    <a:pt x="447" y="494"/>
                    <a:pt x="467" y="498"/>
                  </a:cubicBezTo>
                  <a:cubicBezTo>
                    <a:pt x="473" y="499"/>
                    <a:pt x="479" y="500"/>
                    <a:pt x="485" y="501"/>
                  </a:cubicBezTo>
                  <a:cubicBezTo>
                    <a:pt x="481" y="502"/>
                    <a:pt x="477" y="503"/>
                    <a:pt x="473" y="503"/>
                  </a:cubicBezTo>
                  <a:cubicBezTo>
                    <a:pt x="471" y="504"/>
                    <a:pt x="467" y="504"/>
                    <a:pt x="468" y="508"/>
                  </a:cubicBezTo>
                  <a:cubicBezTo>
                    <a:pt x="468" y="508"/>
                    <a:pt x="469" y="508"/>
                    <a:pt x="469" y="507"/>
                  </a:cubicBezTo>
                  <a:cubicBezTo>
                    <a:pt x="469" y="505"/>
                    <a:pt x="483" y="503"/>
                    <a:pt x="489" y="502"/>
                  </a:cubicBezTo>
                  <a:cubicBezTo>
                    <a:pt x="499" y="504"/>
                    <a:pt x="509" y="504"/>
                    <a:pt x="518" y="501"/>
                  </a:cubicBezTo>
                  <a:cubicBezTo>
                    <a:pt x="519" y="500"/>
                    <a:pt x="519" y="500"/>
                    <a:pt x="519" y="499"/>
                  </a:cubicBezTo>
                  <a:cubicBezTo>
                    <a:pt x="523" y="496"/>
                    <a:pt x="527" y="493"/>
                    <a:pt x="531" y="490"/>
                  </a:cubicBezTo>
                  <a:cubicBezTo>
                    <a:pt x="582" y="473"/>
                    <a:pt x="631" y="454"/>
                    <a:pt x="681" y="437"/>
                  </a:cubicBezTo>
                  <a:cubicBezTo>
                    <a:pt x="731" y="419"/>
                    <a:pt x="782" y="402"/>
                    <a:pt x="831" y="383"/>
                  </a:cubicBezTo>
                  <a:cubicBezTo>
                    <a:pt x="832" y="382"/>
                    <a:pt x="832" y="381"/>
                    <a:pt x="831" y="382"/>
                  </a:cubicBezTo>
                  <a:cubicBezTo>
                    <a:pt x="780" y="397"/>
                    <a:pt x="731" y="417"/>
                    <a:pt x="680" y="435"/>
                  </a:cubicBezTo>
                  <a:cubicBezTo>
                    <a:pt x="632" y="452"/>
                    <a:pt x="583" y="469"/>
                    <a:pt x="535" y="487"/>
                  </a:cubicBezTo>
                  <a:cubicBezTo>
                    <a:pt x="543" y="480"/>
                    <a:pt x="551" y="474"/>
                    <a:pt x="559" y="467"/>
                  </a:cubicBezTo>
                  <a:cubicBezTo>
                    <a:pt x="611" y="452"/>
                    <a:pt x="661" y="431"/>
                    <a:pt x="712" y="413"/>
                  </a:cubicBezTo>
                  <a:cubicBezTo>
                    <a:pt x="761" y="395"/>
                    <a:pt x="810" y="378"/>
                    <a:pt x="859" y="359"/>
                  </a:cubicBezTo>
                  <a:cubicBezTo>
                    <a:pt x="855" y="369"/>
                    <a:pt x="853" y="380"/>
                    <a:pt x="851" y="390"/>
                  </a:cubicBezTo>
                  <a:close/>
                  <a:moveTo>
                    <a:pt x="708" y="410"/>
                  </a:moveTo>
                  <a:cubicBezTo>
                    <a:pt x="660" y="427"/>
                    <a:pt x="610" y="443"/>
                    <a:pt x="563" y="464"/>
                  </a:cubicBezTo>
                  <a:cubicBezTo>
                    <a:pt x="582" y="448"/>
                    <a:pt x="601" y="432"/>
                    <a:pt x="620" y="417"/>
                  </a:cubicBezTo>
                  <a:cubicBezTo>
                    <a:pt x="656" y="388"/>
                    <a:pt x="692" y="361"/>
                    <a:pt x="728" y="333"/>
                  </a:cubicBezTo>
                  <a:cubicBezTo>
                    <a:pt x="729" y="332"/>
                    <a:pt x="729" y="332"/>
                    <a:pt x="729" y="331"/>
                  </a:cubicBezTo>
                  <a:cubicBezTo>
                    <a:pt x="732" y="330"/>
                    <a:pt x="736" y="328"/>
                    <a:pt x="738" y="326"/>
                  </a:cubicBezTo>
                  <a:cubicBezTo>
                    <a:pt x="738" y="325"/>
                    <a:pt x="739" y="325"/>
                    <a:pt x="739" y="325"/>
                  </a:cubicBezTo>
                  <a:cubicBezTo>
                    <a:pt x="760" y="331"/>
                    <a:pt x="784" y="332"/>
                    <a:pt x="805" y="336"/>
                  </a:cubicBezTo>
                  <a:cubicBezTo>
                    <a:pt x="826" y="339"/>
                    <a:pt x="849" y="341"/>
                    <a:pt x="868" y="351"/>
                  </a:cubicBezTo>
                  <a:cubicBezTo>
                    <a:pt x="814" y="369"/>
                    <a:pt x="761" y="390"/>
                    <a:pt x="708" y="4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13" name="Freeform 6"/>
            <p:cNvSpPr/>
            <p:nvPr/>
          </p:nvSpPr>
          <p:spPr bwMode="auto">
            <a:xfrm>
              <a:off x="5022" y="1201"/>
              <a:ext cx="303" cy="138"/>
            </a:xfrm>
            <a:custGeom>
              <a:avLst/>
              <a:gdLst>
                <a:gd name="T0" fmla="*/ 127 w 128"/>
                <a:gd name="T1" fmla="*/ 1 h 58"/>
                <a:gd name="T2" fmla="*/ 66 w 128"/>
                <a:gd name="T3" fmla="*/ 27 h 58"/>
                <a:gd name="T4" fmla="*/ 0 w 128"/>
                <a:gd name="T5" fmla="*/ 56 h 58"/>
                <a:gd name="T6" fmla="*/ 1 w 128"/>
                <a:gd name="T7" fmla="*/ 57 h 58"/>
                <a:gd name="T8" fmla="*/ 62 w 128"/>
                <a:gd name="T9" fmla="*/ 32 h 58"/>
                <a:gd name="T10" fmla="*/ 127 w 128"/>
                <a:gd name="T11" fmla="*/ 1 h 58"/>
                <a:gd name="T12" fmla="*/ 127 w 128"/>
                <a:gd name="T13" fmla="*/ 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8" h="58">
                  <a:moveTo>
                    <a:pt x="127" y="1"/>
                  </a:moveTo>
                  <a:cubicBezTo>
                    <a:pt x="107" y="9"/>
                    <a:pt x="86" y="18"/>
                    <a:pt x="66" y="27"/>
                  </a:cubicBezTo>
                  <a:cubicBezTo>
                    <a:pt x="44" y="37"/>
                    <a:pt x="21" y="45"/>
                    <a:pt x="0" y="56"/>
                  </a:cubicBezTo>
                  <a:cubicBezTo>
                    <a:pt x="0" y="57"/>
                    <a:pt x="0" y="58"/>
                    <a:pt x="1" y="57"/>
                  </a:cubicBezTo>
                  <a:cubicBezTo>
                    <a:pt x="22" y="51"/>
                    <a:pt x="42" y="41"/>
                    <a:pt x="62" y="32"/>
                  </a:cubicBezTo>
                  <a:cubicBezTo>
                    <a:pt x="84" y="22"/>
                    <a:pt x="106" y="12"/>
                    <a:pt x="127" y="1"/>
                  </a:cubicBezTo>
                  <a:cubicBezTo>
                    <a:pt x="128" y="1"/>
                    <a:pt x="127" y="0"/>
                    <a:pt x="12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14" name="Freeform 7"/>
            <p:cNvSpPr/>
            <p:nvPr/>
          </p:nvSpPr>
          <p:spPr bwMode="auto">
            <a:xfrm>
              <a:off x="5188" y="1192"/>
              <a:ext cx="140" cy="49"/>
            </a:xfrm>
            <a:custGeom>
              <a:avLst/>
              <a:gdLst>
                <a:gd name="T0" fmla="*/ 58 w 59"/>
                <a:gd name="T1" fmla="*/ 0 h 21"/>
                <a:gd name="T2" fmla="*/ 1 w 59"/>
                <a:gd name="T3" fmla="*/ 20 h 21"/>
                <a:gd name="T4" fmla="*/ 1 w 59"/>
                <a:gd name="T5" fmla="*/ 21 h 21"/>
                <a:gd name="T6" fmla="*/ 58 w 59"/>
                <a:gd name="T7" fmla="*/ 1 h 21"/>
                <a:gd name="T8" fmla="*/ 58 w 59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1">
                  <a:moveTo>
                    <a:pt x="58" y="0"/>
                  </a:moveTo>
                  <a:cubicBezTo>
                    <a:pt x="40" y="5"/>
                    <a:pt x="17" y="9"/>
                    <a:pt x="1" y="20"/>
                  </a:cubicBezTo>
                  <a:cubicBezTo>
                    <a:pt x="0" y="20"/>
                    <a:pt x="0" y="21"/>
                    <a:pt x="1" y="21"/>
                  </a:cubicBezTo>
                  <a:cubicBezTo>
                    <a:pt x="20" y="13"/>
                    <a:pt x="40" y="8"/>
                    <a:pt x="58" y="1"/>
                  </a:cubicBezTo>
                  <a:cubicBezTo>
                    <a:pt x="59" y="1"/>
                    <a:pt x="59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15" name="Freeform 8"/>
            <p:cNvSpPr/>
            <p:nvPr/>
          </p:nvSpPr>
          <p:spPr bwMode="auto">
            <a:xfrm>
              <a:off x="4522" y="1154"/>
              <a:ext cx="796" cy="275"/>
            </a:xfrm>
            <a:custGeom>
              <a:avLst/>
              <a:gdLst>
                <a:gd name="T0" fmla="*/ 334 w 336"/>
                <a:gd name="T1" fmla="*/ 1 h 116"/>
                <a:gd name="T2" fmla="*/ 164 w 336"/>
                <a:gd name="T3" fmla="*/ 59 h 116"/>
                <a:gd name="T4" fmla="*/ 81 w 336"/>
                <a:gd name="T5" fmla="*/ 87 h 116"/>
                <a:gd name="T6" fmla="*/ 0 w 336"/>
                <a:gd name="T7" fmla="*/ 115 h 116"/>
                <a:gd name="T8" fmla="*/ 0 w 336"/>
                <a:gd name="T9" fmla="*/ 116 h 116"/>
                <a:gd name="T10" fmla="*/ 87 w 336"/>
                <a:gd name="T11" fmla="*/ 87 h 116"/>
                <a:gd name="T12" fmla="*/ 168 w 336"/>
                <a:gd name="T13" fmla="*/ 59 h 116"/>
                <a:gd name="T14" fmla="*/ 335 w 336"/>
                <a:gd name="T15" fmla="*/ 3 h 116"/>
                <a:gd name="T16" fmla="*/ 334 w 336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116">
                  <a:moveTo>
                    <a:pt x="334" y="1"/>
                  </a:moveTo>
                  <a:cubicBezTo>
                    <a:pt x="277" y="20"/>
                    <a:pt x="221" y="39"/>
                    <a:pt x="164" y="59"/>
                  </a:cubicBezTo>
                  <a:cubicBezTo>
                    <a:pt x="136" y="68"/>
                    <a:pt x="109" y="78"/>
                    <a:pt x="81" y="87"/>
                  </a:cubicBezTo>
                  <a:cubicBezTo>
                    <a:pt x="54" y="96"/>
                    <a:pt x="26" y="104"/>
                    <a:pt x="0" y="115"/>
                  </a:cubicBezTo>
                  <a:cubicBezTo>
                    <a:pt x="0" y="115"/>
                    <a:pt x="0" y="116"/>
                    <a:pt x="0" y="116"/>
                  </a:cubicBezTo>
                  <a:cubicBezTo>
                    <a:pt x="30" y="109"/>
                    <a:pt x="59" y="97"/>
                    <a:pt x="87" y="87"/>
                  </a:cubicBezTo>
                  <a:cubicBezTo>
                    <a:pt x="114" y="77"/>
                    <a:pt x="141" y="68"/>
                    <a:pt x="168" y="59"/>
                  </a:cubicBezTo>
                  <a:cubicBezTo>
                    <a:pt x="223" y="41"/>
                    <a:pt x="279" y="22"/>
                    <a:pt x="335" y="3"/>
                  </a:cubicBezTo>
                  <a:cubicBezTo>
                    <a:pt x="336" y="2"/>
                    <a:pt x="335" y="0"/>
                    <a:pt x="33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16" name="Freeform 9"/>
            <p:cNvSpPr/>
            <p:nvPr/>
          </p:nvSpPr>
          <p:spPr bwMode="auto">
            <a:xfrm>
              <a:off x="4830" y="992"/>
              <a:ext cx="78" cy="62"/>
            </a:xfrm>
            <a:custGeom>
              <a:avLst/>
              <a:gdLst>
                <a:gd name="T0" fmla="*/ 32 w 33"/>
                <a:gd name="T1" fmla="*/ 1 h 26"/>
                <a:gd name="T2" fmla="*/ 0 w 33"/>
                <a:gd name="T3" fmla="*/ 24 h 26"/>
                <a:gd name="T4" fmla="*/ 1 w 33"/>
                <a:gd name="T5" fmla="*/ 25 h 26"/>
                <a:gd name="T6" fmla="*/ 32 w 33"/>
                <a:gd name="T7" fmla="*/ 2 h 26"/>
                <a:gd name="T8" fmla="*/ 32 w 33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26">
                  <a:moveTo>
                    <a:pt x="32" y="1"/>
                  </a:moveTo>
                  <a:cubicBezTo>
                    <a:pt x="20" y="8"/>
                    <a:pt x="10" y="17"/>
                    <a:pt x="0" y="24"/>
                  </a:cubicBezTo>
                  <a:cubicBezTo>
                    <a:pt x="0" y="25"/>
                    <a:pt x="0" y="26"/>
                    <a:pt x="1" y="25"/>
                  </a:cubicBezTo>
                  <a:cubicBezTo>
                    <a:pt x="11" y="18"/>
                    <a:pt x="23" y="10"/>
                    <a:pt x="32" y="2"/>
                  </a:cubicBezTo>
                  <a:cubicBezTo>
                    <a:pt x="33" y="1"/>
                    <a:pt x="32" y="0"/>
                    <a:pt x="3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17" name="Freeform 10"/>
            <p:cNvSpPr/>
            <p:nvPr/>
          </p:nvSpPr>
          <p:spPr bwMode="auto">
            <a:xfrm>
              <a:off x="3486" y="1196"/>
              <a:ext cx="341" cy="29"/>
            </a:xfrm>
            <a:custGeom>
              <a:avLst/>
              <a:gdLst>
                <a:gd name="T0" fmla="*/ 144 w 144"/>
                <a:gd name="T1" fmla="*/ 11 h 12"/>
                <a:gd name="T2" fmla="*/ 0 w 144"/>
                <a:gd name="T3" fmla="*/ 0 h 12"/>
                <a:gd name="T4" fmla="*/ 0 w 144"/>
                <a:gd name="T5" fmla="*/ 1 h 12"/>
                <a:gd name="T6" fmla="*/ 144 w 144"/>
                <a:gd name="T7" fmla="*/ 12 h 12"/>
                <a:gd name="T8" fmla="*/ 144 w 144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4" h="12">
                  <a:moveTo>
                    <a:pt x="144" y="11"/>
                  </a:moveTo>
                  <a:cubicBezTo>
                    <a:pt x="96" y="6"/>
                    <a:pt x="48" y="1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48" y="7"/>
                    <a:pt x="96" y="9"/>
                    <a:pt x="144" y="12"/>
                  </a:cubicBezTo>
                  <a:cubicBezTo>
                    <a:pt x="144" y="12"/>
                    <a:pt x="144" y="11"/>
                    <a:pt x="14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18" name="Freeform 11"/>
            <p:cNvSpPr/>
            <p:nvPr/>
          </p:nvSpPr>
          <p:spPr bwMode="auto">
            <a:xfrm>
              <a:off x="3858" y="1220"/>
              <a:ext cx="647" cy="69"/>
            </a:xfrm>
            <a:custGeom>
              <a:avLst/>
              <a:gdLst>
                <a:gd name="T0" fmla="*/ 272 w 273"/>
                <a:gd name="T1" fmla="*/ 28 h 29"/>
                <a:gd name="T2" fmla="*/ 0 w 273"/>
                <a:gd name="T3" fmla="*/ 0 h 29"/>
                <a:gd name="T4" fmla="*/ 0 w 273"/>
                <a:gd name="T5" fmla="*/ 0 h 29"/>
                <a:gd name="T6" fmla="*/ 272 w 273"/>
                <a:gd name="T7" fmla="*/ 29 h 29"/>
                <a:gd name="T8" fmla="*/ 272 w 273"/>
                <a:gd name="T9" fmla="*/ 2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29">
                  <a:moveTo>
                    <a:pt x="272" y="28"/>
                  </a:moveTo>
                  <a:cubicBezTo>
                    <a:pt x="181" y="18"/>
                    <a:pt x="90" y="1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0" y="11"/>
                    <a:pt x="181" y="22"/>
                    <a:pt x="272" y="29"/>
                  </a:cubicBezTo>
                  <a:cubicBezTo>
                    <a:pt x="273" y="29"/>
                    <a:pt x="273" y="28"/>
                    <a:pt x="27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19" name="Freeform 12"/>
            <p:cNvSpPr/>
            <p:nvPr/>
          </p:nvSpPr>
          <p:spPr bwMode="auto">
            <a:xfrm>
              <a:off x="3624" y="1175"/>
              <a:ext cx="860" cy="88"/>
            </a:xfrm>
            <a:custGeom>
              <a:avLst/>
              <a:gdLst>
                <a:gd name="T0" fmla="*/ 363 w 363"/>
                <a:gd name="T1" fmla="*/ 37 h 37"/>
                <a:gd name="T2" fmla="*/ 0 w 363"/>
                <a:gd name="T3" fmla="*/ 0 h 37"/>
                <a:gd name="T4" fmla="*/ 0 w 363"/>
                <a:gd name="T5" fmla="*/ 1 h 37"/>
                <a:gd name="T6" fmla="*/ 363 w 363"/>
                <a:gd name="T7" fmla="*/ 37 h 37"/>
                <a:gd name="T8" fmla="*/ 363 w 363"/>
                <a:gd name="T9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37">
                  <a:moveTo>
                    <a:pt x="363" y="37"/>
                  </a:moveTo>
                  <a:cubicBezTo>
                    <a:pt x="243" y="18"/>
                    <a:pt x="121" y="7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22" y="10"/>
                    <a:pt x="242" y="23"/>
                    <a:pt x="363" y="37"/>
                  </a:cubicBezTo>
                  <a:cubicBezTo>
                    <a:pt x="363" y="37"/>
                    <a:pt x="363" y="37"/>
                    <a:pt x="36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20" name="Freeform 13"/>
            <p:cNvSpPr/>
            <p:nvPr/>
          </p:nvSpPr>
          <p:spPr bwMode="auto">
            <a:xfrm>
              <a:off x="3951" y="1123"/>
              <a:ext cx="573" cy="69"/>
            </a:xfrm>
            <a:custGeom>
              <a:avLst/>
              <a:gdLst>
                <a:gd name="T0" fmla="*/ 241 w 242"/>
                <a:gd name="T1" fmla="*/ 28 h 29"/>
                <a:gd name="T2" fmla="*/ 124 w 242"/>
                <a:gd name="T3" fmla="*/ 15 h 29"/>
                <a:gd name="T4" fmla="*/ 0 w 242"/>
                <a:gd name="T5" fmla="*/ 0 h 29"/>
                <a:gd name="T6" fmla="*/ 0 w 242"/>
                <a:gd name="T7" fmla="*/ 1 h 29"/>
                <a:gd name="T8" fmla="*/ 118 w 242"/>
                <a:gd name="T9" fmla="*/ 17 h 29"/>
                <a:gd name="T10" fmla="*/ 241 w 242"/>
                <a:gd name="T11" fmla="*/ 29 h 29"/>
                <a:gd name="T12" fmla="*/ 241 w 242"/>
                <a:gd name="T13" fmla="*/ 2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2" h="29">
                  <a:moveTo>
                    <a:pt x="241" y="28"/>
                  </a:moveTo>
                  <a:cubicBezTo>
                    <a:pt x="202" y="23"/>
                    <a:pt x="163" y="20"/>
                    <a:pt x="124" y="15"/>
                  </a:cubicBezTo>
                  <a:cubicBezTo>
                    <a:pt x="83" y="10"/>
                    <a:pt x="41" y="2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38" y="10"/>
                    <a:pt x="79" y="12"/>
                    <a:pt x="118" y="17"/>
                  </a:cubicBezTo>
                  <a:cubicBezTo>
                    <a:pt x="158" y="21"/>
                    <a:pt x="200" y="27"/>
                    <a:pt x="241" y="29"/>
                  </a:cubicBezTo>
                  <a:cubicBezTo>
                    <a:pt x="241" y="29"/>
                    <a:pt x="242" y="28"/>
                    <a:pt x="241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21" name="Freeform 14"/>
            <p:cNvSpPr/>
            <p:nvPr/>
          </p:nvSpPr>
          <p:spPr bwMode="auto">
            <a:xfrm>
              <a:off x="3519" y="1047"/>
              <a:ext cx="465" cy="43"/>
            </a:xfrm>
            <a:custGeom>
              <a:avLst/>
              <a:gdLst>
                <a:gd name="T0" fmla="*/ 196 w 196"/>
                <a:gd name="T1" fmla="*/ 17 h 18"/>
                <a:gd name="T2" fmla="*/ 98 w 196"/>
                <a:gd name="T3" fmla="*/ 8 h 18"/>
                <a:gd name="T4" fmla="*/ 0 w 196"/>
                <a:gd name="T5" fmla="*/ 0 h 18"/>
                <a:gd name="T6" fmla="*/ 0 w 196"/>
                <a:gd name="T7" fmla="*/ 0 h 18"/>
                <a:gd name="T8" fmla="*/ 95 w 196"/>
                <a:gd name="T9" fmla="*/ 9 h 18"/>
                <a:gd name="T10" fmla="*/ 196 w 196"/>
                <a:gd name="T11" fmla="*/ 18 h 18"/>
                <a:gd name="T12" fmla="*/ 196 w 196"/>
                <a:gd name="T1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6" h="18">
                  <a:moveTo>
                    <a:pt x="196" y="17"/>
                  </a:moveTo>
                  <a:cubicBezTo>
                    <a:pt x="163" y="13"/>
                    <a:pt x="131" y="11"/>
                    <a:pt x="98" y="8"/>
                  </a:cubicBezTo>
                  <a:cubicBezTo>
                    <a:pt x="66" y="5"/>
                    <a:pt x="32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6"/>
                    <a:pt x="63" y="6"/>
                    <a:pt x="95" y="9"/>
                  </a:cubicBezTo>
                  <a:cubicBezTo>
                    <a:pt x="129" y="12"/>
                    <a:pt x="162" y="16"/>
                    <a:pt x="196" y="18"/>
                  </a:cubicBezTo>
                  <a:cubicBezTo>
                    <a:pt x="196" y="18"/>
                    <a:pt x="196" y="17"/>
                    <a:pt x="19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22" name="Freeform 15"/>
            <p:cNvSpPr/>
            <p:nvPr/>
          </p:nvSpPr>
          <p:spPr bwMode="auto">
            <a:xfrm>
              <a:off x="4012" y="1087"/>
              <a:ext cx="52" cy="10"/>
            </a:xfrm>
            <a:custGeom>
              <a:avLst/>
              <a:gdLst>
                <a:gd name="T0" fmla="*/ 21 w 22"/>
                <a:gd name="T1" fmla="*/ 2 h 4"/>
                <a:gd name="T2" fmla="*/ 1 w 22"/>
                <a:gd name="T3" fmla="*/ 0 h 4"/>
                <a:gd name="T4" fmla="*/ 1 w 22"/>
                <a:gd name="T5" fmla="*/ 0 h 4"/>
                <a:gd name="T6" fmla="*/ 21 w 22"/>
                <a:gd name="T7" fmla="*/ 3 h 4"/>
                <a:gd name="T8" fmla="*/ 21 w 22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">
                  <a:moveTo>
                    <a:pt x="21" y="2"/>
                  </a:moveTo>
                  <a:cubicBezTo>
                    <a:pt x="14" y="2"/>
                    <a:pt x="8" y="1"/>
                    <a:pt x="1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7" y="3"/>
                    <a:pt x="14" y="4"/>
                    <a:pt x="21" y="3"/>
                  </a:cubicBezTo>
                  <a:cubicBezTo>
                    <a:pt x="22" y="3"/>
                    <a:pt x="22" y="3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23" name="Freeform 16"/>
            <p:cNvSpPr/>
            <p:nvPr/>
          </p:nvSpPr>
          <p:spPr bwMode="auto">
            <a:xfrm>
              <a:off x="3467" y="978"/>
              <a:ext cx="1036" cy="145"/>
            </a:xfrm>
            <a:custGeom>
              <a:avLst/>
              <a:gdLst>
                <a:gd name="T0" fmla="*/ 436 w 437"/>
                <a:gd name="T1" fmla="*/ 59 h 61"/>
                <a:gd name="T2" fmla="*/ 216 w 437"/>
                <a:gd name="T3" fmla="*/ 31 h 61"/>
                <a:gd name="T4" fmla="*/ 1 w 437"/>
                <a:gd name="T5" fmla="*/ 0 h 61"/>
                <a:gd name="T6" fmla="*/ 1 w 437"/>
                <a:gd name="T7" fmla="*/ 2 h 61"/>
                <a:gd name="T8" fmla="*/ 215 w 437"/>
                <a:gd name="T9" fmla="*/ 33 h 61"/>
                <a:gd name="T10" fmla="*/ 436 w 437"/>
                <a:gd name="T11" fmla="*/ 60 h 61"/>
                <a:gd name="T12" fmla="*/ 436 w 437"/>
                <a:gd name="T13" fmla="*/ 5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7" h="61">
                  <a:moveTo>
                    <a:pt x="436" y="59"/>
                  </a:moveTo>
                  <a:cubicBezTo>
                    <a:pt x="363" y="49"/>
                    <a:pt x="289" y="41"/>
                    <a:pt x="216" y="31"/>
                  </a:cubicBezTo>
                  <a:cubicBezTo>
                    <a:pt x="144" y="21"/>
                    <a:pt x="73" y="10"/>
                    <a:pt x="1" y="0"/>
                  </a:cubicBezTo>
                  <a:cubicBezTo>
                    <a:pt x="0" y="0"/>
                    <a:pt x="0" y="2"/>
                    <a:pt x="1" y="2"/>
                  </a:cubicBezTo>
                  <a:cubicBezTo>
                    <a:pt x="72" y="14"/>
                    <a:pt x="144" y="23"/>
                    <a:pt x="215" y="33"/>
                  </a:cubicBezTo>
                  <a:cubicBezTo>
                    <a:pt x="289" y="43"/>
                    <a:pt x="362" y="53"/>
                    <a:pt x="436" y="60"/>
                  </a:cubicBezTo>
                  <a:cubicBezTo>
                    <a:pt x="437" y="61"/>
                    <a:pt x="437" y="59"/>
                    <a:pt x="436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24" name="Freeform 17"/>
            <p:cNvSpPr/>
            <p:nvPr/>
          </p:nvSpPr>
          <p:spPr bwMode="auto">
            <a:xfrm>
              <a:off x="4015" y="1018"/>
              <a:ext cx="467" cy="67"/>
            </a:xfrm>
            <a:custGeom>
              <a:avLst/>
              <a:gdLst>
                <a:gd name="T0" fmla="*/ 196 w 197"/>
                <a:gd name="T1" fmla="*/ 27 h 28"/>
                <a:gd name="T2" fmla="*/ 1 w 197"/>
                <a:gd name="T3" fmla="*/ 0 h 28"/>
                <a:gd name="T4" fmla="*/ 1 w 197"/>
                <a:gd name="T5" fmla="*/ 1 h 28"/>
                <a:gd name="T6" fmla="*/ 196 w 197"/>
                <a:gd name="T7" fmla="*/ 28 h 28"/>
                <a:gd name="T8" fmla="*/ 196 w 197"/>
                <a:gd name="T9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" h="28">
                  <a:moveTo>
                    <a:pt x="196" y="27"/>
                  </a:moveTo>
                  <a:cubicBezTo>
                    <a:pt x="131" y="18"/>
                    <a:pt x="66" y="11"/>
                    <a:pt x="1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65" y="14"/>
                    <a:pt x="131" y="25"/>
                    <a:pt x="196" y="28"/>
                  </a:cubicBezTo>
                  <a:cubicBezTo>
                    <a:pt x="197" y="28"/>
                    <a:pt x="197" y="27"/>
                    <a:pt x="196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25" name="Freeform 18"/>
            <p:cNvSpPr/>
            <p:nvPr/>
          </p:nvSpPr>
          <p:spPr bwMode="auto">
            <a:xfrm>
              <a:off x="4197" y="895"/>
              <a:ext cx="171" cy="24"/>
            </a:xfrm>
            <a:custGeom>
              <a:avLst/>
              <a:gdLst>
                <a:gd name="T0" fmla="*/ 72 w 72"/>
                <a:gd name="T1" fmla="*/ 1 h 10"/>
                <a:gd name="T2" fmla="*/ 36 w 72"/>
                <a:gd name="T3" fmla="*/ 2 h 10"/>
                <a:gd name="T4" fmla="*/ 2 w 72"/>
                <a:gd name="T5" fmla="*/ 1 h 10"/>
                <a:gd name="T6" fmla="*/ 0 w 72"/>
                <a:gd name="T7" fmla="*/ 2 h 10"/>
                <a:gd name="T8" fmla="*/ 25 w 72"/>
                <a:gd name="T9" fmla="*/ 3 h 10"/>
                <a:gd name="T10" fmla="*/ 72 w 72"/>
                <a:gd name="T11" fmla="*/ 1 h 10"/>
                <a:gd name="T12" fmla="*/ 72 w 72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10">
                  <a:moveTo>
                    <a:pt x="72" y="1"/>
                  </a:moveTo>
                  <a:cubicBezTo>
                    <a:pt x="60" y="2"/>
                    <a:pt x="48" y="3"/>
                    <a:pt x="36" y="2"/>
                  </a:cubicBezTo>
                  <a:cubicBezTo>
                    <a:pt x="29" y="1"/>
                    <a:pt x="6" y="6"/>
                    <a:pt x="2" y="1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4" y="10"/>
                    <a:pt x="19" y="3"/>
                    <a:pt x="25" y="3"/>
                  </a:cubicBezTo>
                  <a:cubicBezTo>
                    <a:pt x="41" y="2"/>
                    <a:pt x="56" y="5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26" name="Freeform 19"/>
            <p:cNvSpPr/>
            <p:nvPr/>
          </p:nvSpPr>
          <p:spPr bwMode="auto">
            <a:xfrm>
              <a:off x="4382" y="895"/>
              <a:ext cx="33" cy="5"/>
            </a:xfrm>
            <a:custGeom>
              <a:avLst/>
              <a:gdLst>
                <a:gd name="T0" fmla="*/ 13 w 14"/>
                <a:gd name="T1" fmla="*/ 0 h 2"/>
                <a:gd name="T2" fmla="*/ 1 w 14"/>
                <a:gd name="T3" fmla="*/ 1 h 2"/>
                <a:gd name="T4" fmla="*/ 1 w 14"/>
                <a:gd name="T5" fmla="*/ 2 h 2"/>
                <a:gd name="T6" fmla="*/ 13 w 14"/>
                <a:gd name="T7" fmla="*/ 1 h 2"/>
                <a:gd name="T8" fmla="*/ 13 w 1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">
                  <a:moveTo>
                    <a:pt x="13" y="0"/>
                  </a:moveTo>
                  <a:cubicBezTo>
                    <a:pt x="9" y="0"/>
                    <a:pt x="5" y="0"/>
                    <a:pt x="1" y="1"/>
                  </a:cubicBezTo>
                  <a:cubicBezTo>
                    <a:pt x="0" y="1"/>
                    <a:pt x="1" y="2"/>
                    <a:pt x="1" y="2"/>
                  </a:cubicBezTo>
                  <a:cubicBezTo>
                    <a:pt x="5" y="1"/>
                    <a:pt x="9" y="0"/>
                    <a:pt x="13" y="1"/>
                  </a:cubicBezTo>
                  <a:cubicBezTo>
                    <a:pt x="14" y="1"/>
                    <a:pt x="14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27" name="Freeform 20"/>
            <p:cNvSpPr/>
            <p:nvPr/>
          </p:nvSpPr>
          <p:spPr bwMode="auto">
            <a:xfrm>
              <a:off x="3830" y="857"/>
              <a:ext cx="1173" cy="19"/>
            </a:xfrm>
            <a:custGeom>
              <a:avLst/>
              <a:gdLst>
                <a:gd name="T0" fmla="*/ 494 w 495"/>
                <a:gd name="T1" fmla="*/ 2 h 8"/>
                <a:gd name="T2" fmla="*/ 246 w 495"/>
                <a:gd name="T3" fmla="*/ 4 h 8"/>
                <a:gd name="T4" fmla="*/ 1 w 495"/>
                <a:gd name="T5" fmla="*/ 3 h 8"/>
                <a:gd name="T6" fmla="*/ 1 w 495"/>
                <a:gd name="T7" fmla="*/ 5 h 8"/>
                <a:gd name="T8" fmla="*/ 246 w 495"/>
                <a:gd name="T9" fmla="*/ 5 h 8"/>
                <a:gd name="T10" fmla="*/ 494 w 495"/>
                <a:gd name="T11" fmla="*/ 4 h 8"/>
                <a:gd name="T12" fmla="*/ 494 w 495"/>
                <a:gd name="T13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5" h="8">
                  <a:moveTo>
                    <a:pt x="494" y="2"/>
                  </a:moveTo>
                  <a:cubicBezTo>
                    <a:pt x="412" y="0"/>
                    <a:pt x="329" y="4"/>
                    <a:pt x="246" y="4"/>
                  </a:cubicBezTo>
                  <a:cubicBezTo>
                    <a:pt x="164" y="4"/>
                    <a:pt x="83" y="1"/>
                    <a:pt x="1" y="3"/>
                  </a:cubicBezTo>
                  <a:cubicBezTo>
                    <a:pt x="0" y="3"/>
                    <a:pt x="0" y="5"/>
                    <a:pt x="1" y="5"/>
                  </a:cubicBezTo>
                  <a:cubicBezTo>
                    <a:pt x="83" y="7"/>
                    <a:pt x="164" y="5"/>
                    <a:pt x="246" y="5"/>
                  </a:cubicBezTo>
                  <a:cubicBezTo>
                    <a:pt x="328" y="5"/>
                    <a:pt x="412" y="8"/>
                    <a:pt x="494" y="4"/>
                  </a:cubicBezTo>
                  <a:cubicBezTo>
                    <a:pt x="495" y="4"/>
                    <a:pt x="495" y="2"/>
                    <a:pt x="49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28" name="Freeform 21"/>
            <p:cNvSpPr/>
            <p:nvPr/>
          </p:nvSpPr>
          <p:spPr bwMode="auto">
            <a:xfrm>
              <a:off x="3737" y="784"/>
              <a:ext cx="1252" cy="38"/>
            </a:xfrm>
            <a:custGeom>
              <a:avLst/>
              <a:gdLst>
                <a:gd name="T0" fmla="*/ 527 w 528"/>
                <a:gd name="T1" fmla="*/ 0 h 16"/>
                <a:gd name="T2" fmla="*/ 265 w 528"/>
                <a:gd name="T3" fmla="*/ 10 h 16"/>
                <a:gd name="T4" fmla="*/ 134 w 528"/>
                <a:gd name="T5" fmla="*/ 10 h 16"/>
                <a:gd name="T6" fmla="*/ 0 w 528"/>
                <a:gd name="T7" fmla="*/ 10 h 16"/>
                <a:gd name="T8" fmla="*/ 0 w 528"/>
                <a:gd name="T9" fmla="*/ 11 h 16"/>
                <a:gd name="T10" fmla="*/ 134 w 528"/>
                <a:gd name="T11" fmla="*/ 11 h 16"/>
                <a:gd name="T12" fmla="*/ 268 w 528"/>
                <a:gd name="T13" fmla="*/ 11 h 16"/>
                <a:gd name="T14" fmla="*/ 527 w 528"/>
                <a:gd name="T15" fmla="*/ 1 h 16"/>
                <a:gd name="T16" fmla="*/ 527 w 528"/>
                <a:gd name="T1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8" h="16">
                  <a:moveTo>
                    <a:pt x="527" y="0"/>
                  </a:moveTo>
                  <a:cubicBezTo>
                    <a:pt x="440" y="9"/>
                    <a:pt x="353" y="10"/>
                    <a:pt x="265" y="10"/>
                  </a:cubicBezTo>
                  <a:cubicBezTo>
                    <a:pt x="221" y="10"/>
                    <a:pt x="178" y="10"/>
                    <a:pt x="134" y="10"/>
                  </a:cubicBezTo>
                  <a:cubicBezTo>
                    <a:pt x="90" y="10"/>
                    <a:pt x="45" y="7"/>
                    <a:pt x="0" y="10"/>
                  </a:cubicBezTo>
                  <a:cubicBezTo>
                    <a:pt x="0" y="10"/>
                    <a:pt x="0" y="11"/>
                    <a:pt x="0" y="11"/>
                  </a:cubicBezTo>
                  <a:cubicBezTo>
                    <a:pt x="45" y="14"/>
                    <a:pt x="90" y="12"/>
                    <a:pt x="134" y="11"/>
                  </a:cubicBezTo>
                  <a:cubicBezTo>
                    <a:pt x="179" y="11"/>
                    <a:pt x="223" y="11"/>
                    <a:pt x="268" y="11"/>
                  </a:cubicBezTo>
                  <a:cubicBezTo>
                    <a:pt x="354" y="11"/>
                    <a:pt x="443" y="16"/>
                    <a:pt x="527" y="1"/>
                  </a:cubicBezTo>
                  <a:cubicBezTo>
                    <a:pt x="528" y="1"/>
                    <a:pt x="528" y="0"/>
                    <a:pt x="5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29" name="Freeform 22"/>
            <p:cNvSpPr/>
            <p:nvPr/>
          </p:nvSpPr>
          <p:spPr bwMode="auto">
            <a:xfrm>
              <a:off x="4292" y="788"/>
              <a:ext cx="54" cy="5"/>
            </a:xfrm>
            <a:custGeom>
              <a:avLst/>
              <a:gdLst>
                <a:gd name="T0" fmla="*/ 23 w 23"/>
                <a:gd name="T1" fmla="*/ 1 h 2"/>
                <a:gd name="T2" fmla="*/ 0 w 23"/>
                <a:gd name="T3" fmla="*/ 0 h 2"/>
                <a:gd name="T4" fmla="*/ 0 w 23"/>
                <a:gd name="T5" fmla="*/ 0 h 2"/>
                <a:gd name="T6" fmla="*/ 23 w 23"/>
                <a:gd name="T7" fmla="*/ 1 h 2"/>
                <a:gd name="T8" fmla="*/ 23 w 23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">
                  <a:moveTo>
                    <a:pt x="23" y="1"/>
                  </a:moveTo>
                  <a:cubicBezTo>
                    <a:pt x="15" y="1"/>
                    <a:pt x="8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15" y="2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30" name="Freeform 23"/>
            <p:cNvSpPr/>
            <p:nvPr/>
          </p:nvSpPr>
          <p:spPr bwMode="auto">
            <a:xfrm>
              <a:off x="4389" y="769"/>
              <a:ext cx="612" cy="19"/>
            </a:xfrm>
            <a:custGeom>
              <a:avLst/>
              <a:gdLst>
                <a:gd name="T0" fmla="*/ 257 w 258"/>
                <a:gd name="T1" fmla="*/ 1 h 8"/>
                <a:gd name="T2" fmla="*/ 126 w 258"/>
                <a:gd name="T3" fmla="*/ 1 h 8"/>
                <a:gd name="T4" fmla="*/ 62 w 258"/>
                <a:gd name="T5" fmla="*/ 2 h 8"/>
                <a:gd name="T6" fmla="*/ 1 w 258"/>
                <a:gd name="T7" fmla="*/ 5 h 8"/>
                <a:gd name="T8" fmla="*/ 1 w 258"/>
                <a:gd name="T9" fmla="*/ 7 h 8"/>
                <a:gd name="T10" fmla="*/ 65 w 258"/>
                <a:gd name="T11" fmla="*/ 5 h 8"/>
                <a:gd name="T12" fmla="*/ 129 w 258"/>
                <a:gd name="T13" fmla="*/ 4 h 8"/>
                <a:gd name="T14" fmla="*/ 257 w 258"/>
                <a:gd name="T15" fmla="*/ 4 h 8"/>
                <a:gd name="T16" fmla="*/ 257 w 258"/>
                <a:gd name="T17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8" h="8">
                  <a:moveTo>
                    <a:pt x="257" y="1"/>
                  </a:moveTo>
                  <a:cubicBezTo>
                    <a:pt x="213" y="0"/>
                    <a:pt x="170" y="0"/>
                    <a:pt x="126" y="1"/>
                  </a:cubicBezTo>
                  <a:cubicBezTo>
                    <a:pt x="105" y="1"/>
                    <a:pt x="83" y="2"/>
                    <a:pt x="62" y="2"/>
                  </a:cubicBezTo>
                  <a:cubicBezTo>
                    <a:pt x="42" y="3"/>
                    <a:pt x="21" y="2"/>
                    <a:pt x="1" y="5"/>
                  </a:cubicBezTo>
                  <a:cubicBezTo>
                    <a:pt x="0" y="5"/>
                    <a:pt x="0" y="7"/>
                    <a:pt x="1" y="7"/>
                  </a:cubicBezTo>
                  <a:cubicBezTo>
                    <a:pt x="22" y="8"/>
                    <a:pt x="44" y="5"/>
                    <a:pt x="65" y="5"/>
                  </a:cubicBezTo>
                  <a:cubicBezTo>
                    <a:pt x="87" y="4"/>
                    <a:pt x="108" y="4"/>
                    <a:pt x="129" y="4"/>
                  </a:cubicBezTo>
                  <a:cubicBezTo>
                    <a:pt x="172" y="3"/>
                    <a:pt x="214" y="4"/>
                    <a:pt x="257" y="4"/>
                  </a:cubicBezTo>
                  <a:cubicBezTo>
                    <a:pt x="258" y="4"/>
                    <a:pt x="258" y="1"/>
                    <a:pt x="25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31" name="Freeform 24"/>
            <p:cNvSpPr/>
            <p:nvPr/>
          </p:nvSpPr>
          <p:spPr bwMode="auto">
            <a:xfrm>
              <a:off x="3747" y="731"/>
              <a:ext cx="1258" cy="34"/>
            </a:xfrm>
            <a:custGeom>
              <a:avLst/>
              <a:gdLst>
                <a:gd name="T0" fmla="*/ 530 w 531"/>
                <a:gd name="T1" fmla="*/ 4 h 14"/>
                <a:gd name="T2" fmla="*/ 398 w 531"/>
                <a:gd name="T3" fmla="*/ 2 h 14"/>
                <a:gd name="T4" fmla="*/ 265 w 531"/>
                <a:gd name="T5" fmla="*/ 4 h 14"/>
                <a:gd name="T6" fmla="*/ 133 w 531"/>
                <a:gd name="T7" fmla="*/ 8 h 14"/>
                <a:gd name="T8" fmla="*/ 2 w 531"/>
                <a:gd name="T9" fmla="*/ 11 h 14"/>
                <a:gd name="T10" fmla="*/ 2 w 531"/>
                <a:gd name="T11" fmla="*/ 13 h 14"/>
                <a:gd name="T12" fmla="*/ 133 w 531"/>
                <a:gd name="T13" fmla="*/ 10 h 14"/>
                <a:gd name="T14" fmla="*/ 265 w 531"/>
                <a:gd name="T15" fmla="*/ 6 h 14"/>
                <a:gd name="T16" fmla="*/ 398 w 531"/>
                <a:gd name="T17" fmla="*/ 4 h 14"/>
                <a:gd name="T18" fmla="*/ 530 w 531"/>
                <a:gd name="T19" fmla="*/ 6 h 14"/>
                <a:gd name="T20" fmla="*/ 530 w 531"/>
                <a:gd name="T21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1" h="14">
                  <a:moveTo>
                    <a:pt x="530" y="4"/>
                  </a:moveTo>
                  <a:cubicBezTo>
                    <a:pt x="487" y="0"/>
                    <a:pt x="442" y="2"/>
                    <a:pt x="398" y="2"/>
                  </a:cubicBezTo>
                  <a:cubicBezTo>
                    <a:pt x="354" y="2"/>
                    <a:pt x="309" y="3"/>
                    <a:pt x="265" y="4"/>
                  </a:cubicBezTo>
                  <a:cubicBezTo>
                    <a:pt x="221" y="5"/>
                    <a:pt x="177" y="7"/>
                    <a:pt x="133" y="8"/>
                  </a:cubicBezTo>
                  <a:cubicBezTo>
                    <a:pt x="90" y="9"/>
                    <a:pt x="46" y="8"/>
                    <a:pt x="2" y="11"/>
                  </a:cubicBezTo>
                  <a:cubicBezTo>
                    <a:pt x="1" y="11"/>
                    <a:pt x="0" y="13"/>
                    <a:pt x="2" y="13"/>
                  </a:cubicBezTo>
                  <a:cubicBezTo>
                    <a:pt x="46" y="14"/>
                    <a:pt x="90" y="11"/>
                    <a:pt x="133" y="10"/>
                  </a:cubicBezTo>
                  <a:cubicBezTo>
                    <a:pt x="177" y="9"/>
                    <a:pt x="221" y="7"/>
                    <a:pt x="265" y="6"/>
                  </a:cubicBezTo>
                  <a:cubicBezTo>
                    <a:pt x="309" y="5"/>
                    <a:pt x="354" y="5"/>
                    <a:pt x="398" y="4"/>
                  </a:cubicBezTo>
                  <a:cubicBezTo>
                    <a:pt x="442" y="4"/>
                    <a:pt x="486" y="7"/>
                    <a:pt x="530" y="6"/>
                  </a:cubicBezTo>
                  <a:cubicBezTo>
                    <a:pt x="531" y="6"/>
                    <a:pt x="531" y="4"/>
                    <a:pt x="53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32" name="Freeform 25"/>
            <p:cNvSpPr/>
            <p:nvPr/>
          </p:nvSpPr>
          <p:spPr bwMode="auto">
            <a:xfrm>
              <a:off x="4581" y="352"/>
              <a:ext cx="133" cy="144"/>
            </a:xfrm>
            <a:custGeom>
              <a:avLst/>
              <a:gdLst>
                <a:gd name="T0" fmla="*/ 55 w 56"/>
                <a:gd name="T1" fmla="*/ 0 h 61"/>
                <a:gd name="T2" fmla="*/ 1 w 56"/>
                <a:gd name="T3" fmla="*/ 59 h 61"/>
                <a:gd name="T4" fmla="*/ 2 w 56"/>
                <a:gd name="T5" fmla="*/ 60 h 61"/>
                <a:gd name="T6" fmla="*/ 56 w 56"/>
                <a:gd name="T7" fmla="*/ 1 h 61"/>
                <a:gd name="T8" fmla="*/ 55 w 56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61">
                  <a:moveTo>
                    <a:pt x="55" y="0"/>
                  </a:moveTo>
                  <a:cubicBezTo>
                    <a:pt x="37" y="20"/>
                    <a:pt x="19" y="39"/>
                    <a:pt x="1" y="59"/>
                  </a:cubicBezTo>
                  <a:cubicBezTo>
                    <a:pt x="0" y="60"/>
                    <a:pt x="1" y="61"/>
                    <a:pt x="2" y="60"/>
                  </a:cubicBezTo>
                  <a:cubicBezTo>
                    <a:pt x="21" y="41"/>
                    <a:pt x="39" y="21"/>
                    <a:pt x="56" y="1"/>
                  </a:cubicBezTo>
                  <a:cubicBezTo>
                    <a:pt x="56" y="1"/>
                    <a:pt x="56" y="0"/>
                    <a:pt x="5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33" name="Freeform 26"/>
            <p:cNvSpPr/>
            <p:nvPr/>
          </p:nvSpPr>
          <p:spPr bwMode="auto">
            <a:xfrm>
              <a:off x="4576" y="416"/>
              <a:ext cx="100" cy="116"/>
            </a:xfrm>
            <a:custGeom>
              <a:avLst/>
              <a:gdLst>
                <a:gd name="T0" fmla="*/ 41 w 42"/>
                <a:gd name="T1" fmla="*/ 1 h 49"/>
                <a:gd name="T2" fmla="*/ 16 w 42"/>
                <a:gd name="T3" fmla="*/ 28 h 49"/>
                <a:gd name="T4" fmla="*/ 0 w 42"/>
                <a:gd name="T5" fmla="*/ 48 h 49"/>
                <a:gd name="T6" fmla="*/ 1 w 42"/>
                <a:gd name="T7" fmla="*/ 48 h 49"/>
                <a:gd name="T8" fmla="*/ 22 w 42"/>
                <a:gd name="T9" fmla="*/ 24 h 49"/>
                <a:gd name="T10" fmla="*/ 42 w 42"/>
                <a:gd name="T11" fmla="*/ 1 h 49"/>
                <a:gd name="T12" fmla="*/ 41 w 42"/>
                <a:gd name="T13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9">
                  <a:moveTo>
                    <a:pt x="41" y="1"/>
                  </a:moveTo>
                  <a:cubicBezTo>
                    <a:pt x="33" y="10"/>
                    <a:pt x="24" y="19"/>
                    <a:pt x="16" y="28"/>
                  </a:cubicBezTo>
                  <a:cubicBezTo>
                    <a:pt x="10" y="34"/>
                    <a:pt x="3" y="40"/>
                    <a:pt x="0" y="48"/>
                  </a:cubicBezTo>
                  <a:cubicBezTo>
                    <a:pt x="0" y="49"/>
                    <a:pt x="1" y="49"/>
                    <a:pt x="1" y="48"/>
                  </a:cubicBezTo>
                  <a:cubicBezTo>
                    <a:pt x="5" y="39"/>
                    <a:pt x="15" y="31"/>
                    <a:pt x="22" y="24"/>
                  </a:cubicBezTo>
                  <a:cubicBezTo>
                    <a:pt x="29" y="16"/>
                    <a:pt x="35" y="9"/>
                    <a:pt x="42" y="1"/>
                  </a:cubicBezTo>
                  <a:cubicBezTo>
                    <a:pt x="42" y="1"/>
                    <a:pt x="42" y="0"/>
                    <a:pt x="4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34" name="Freeform 27"/>
            <p:cNvSpPr/>
            <p:nvPr/>
          </p:nvSpPr>
          <p:spPr bwMode="auto">
            <a:xfrm>
              <a:off x="4685" y="375"/>
              <a:ext cx="36" cy="36"/>
            </a:xfrm>
            <a:custGeom>
              <a:avLst/>
              <a:gdLst>
                <a:gd name="T0" fmla="*/ 14 w 15"/>
                <a:gd name="T1" fmla="*/ 0 h 15"/>
                <a:gd name="T2" fmla="*/ 7 w 15"/>
                <a:gd name="T3" fmla="*/ 6 h 15"/>
                <a:gd name="T4" fmla="*/ 0 w 15"/>
                <a:gd name="T5" fmla="*/ 14 h 15"/>
                <a:gd name="T6" fmla="*/ 1 w 15"/>
                <a:gd name="T7" fmla="*/ 15 h 15"/>
                <a:gd name="T8" fmla="*/ 9 w 15"/>
                <a:gd name="T9" fmla="*/ 8 h 15"/>
                <a:gd name="T10" fmla="*/ 15 w 15"/>
                <a:gd name="T11" fmla="*/ 1 h 15"/>
                <a:gd name="T12" fmla="*/ 14 w 15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5">
                  <a:moveTo>
                    <a:pt x="14" y="0"/>
                  </a:moveTo>
                  <a:cubicBezTo>
                    <a:pt x="11" y="1"/>
                    <a:pt x="9" y="4"/>
                    <a:pt x="7" y="6"/>
                  </a:cubicBezTo>
                  <a:cubicBezTo>
                    <a:pt x="5" y="9"/>
                    <a:pt x="3" y="11"/>
                    <a:pt x="0" y="14"/>
                  </a:cubicBezTo>
                  <a:cubicBezTo>
                    <a:pt x="0" y="14"/>
                    <a:pt x="1" y="15"/>
                    <a:pt x="1" y="15"/>
                  </a:cubicBezTo>
                  <a:cubicBezTo>
                    <a:pt x="4" y="12"/>
                    <a:pt x="6" y="10"/>
                    <a:pt x="9" y="8"/>
                  </a:cubicBezTo>
                  <a:cubicBezTo>
                    <a:pt x="11" y="5"/>
                    <a:pt x="14" y="3"/>
                    <a:pt x="15" y="1"/>
                  </a:cubicBezTo>
                  <a:cubicBezTo>
                    <a:pt x="15" y="0"/>
                    <a:pt x="15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35" name="Freeform 28"/>
            <p:cNvSpPr/>
            <p:nvPr/>
          </p:nvSpPr>
          <p:spPr bwMode="auto">
            <a:xfrm>
              <a:off x="4671" y="435"/>
              <a:ext cx="55" cy="50"/>
            </a:xfrm>
            <a:custGeom>
              <a:avLst/>
              <a:gdLst>
                <a:gd name="T0" fmla="*/ 22 w 23"/>
                <a:gd name="T1" fmla="*/ 0 h 21"/>
                <a:gd name="T2" fmla="*/ 12 w 23"/>
                <a:gd name="T3" fmla="*/ 9 h 21"/>
                <a:gd name="T4" fmla="*/ 0 w 23"/>
                <a:gd name="T5" fmla="*/ 19 h 21"/>
                <a:gd name="T6" fmla="*/ 1 w 23"/>
                <a:gd name="T7" fmla="*/ 20 h 21"/>
                <a:gd name="T8" fmla="*/ 22 w 23"/>
                <a:gd name="T9" fmla="*/ 1 h 21"/>
                <a:gd name="T10" fmla="*/ 22 w 23"/>
                <a:gd name="T1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21">
                  <a:moveTo>
                    <a:pt x="22" y="0"/>
                  </a:moveTo>
                  <a:cubicBezTo>
                    <a:pt x="18" y="3"/>
                    <a:pt x="15" y="6"/>
                    <a:pt x="12" y="9"/>
                  </a:cubicBezTo>
                  <a:cubicBezTo>
                    <a:pt x="8" y="13"/>
                    <a:pt x="4" y="16"/>
                    <a:pt x="0" y="19"/>
                  </a:cubicBezTo>
                  <a:cubicBezTo>
                    <a:pt x="0" y="20"/>
                    <a:pt x="1" y="21"/>
                    <a:pt x="1" y="20"/>
                  </a:cubicBezTo>
                  <a:cubicBezTo>
                    <a:pt x="9" y="15"/>
                    <a:pt x="17" y="9"/>
                    <a:pt x="22" y="1"/>
                  </a:cubicBezTo>
                  <a:cubicBezTo>
                    <a:pt x="23" y="1"/>
                    <a:pt x="22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36" name="Freeform 29"/>
            <p:cNvSpPr/>
            <p:nvPr/>
          </p:nvSpPr>
          <p:spPr bwMode="auto">
            <a:xfrm>
              <a:off x="3816" y="613"/>
              <a:ext cx="654" cy="38"/>
            </a:xfrm>
            <a:custGeom>
              <a:avLst/>
              <a:gdLst>
                <a:gd name="T0" fmla="*/ 275 w 276"/>
                <a:gd name="T1" fmla="*/ 16 h 16"/>
                <a:gd name="T2" fmla="*/ 0 w 276"/>
                <a:gd name="T3" fmla="*/ 0 h 16"/>
                <a:gd name="T4" fmla="*/ 0 w 276"/>
                <a:gd name="T5" fmla="*/ 1 h 16"/>
                <a:gd name="T6" fmla="*/ 275 w 276"/>
                <a:gd name="T7" fmla="*/ 16 h 16"/>
                <a:gd name="T8" fmla="*/ 275 w 276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6" h="16">
                  <a:moveTo>
                    <a:pt x="275" y="16"/>
                  </a:moveTo>
                  <a:cubicBezTo>
                    <a:pt x="184" y="11"/>
                    <a:pt x="92" y="5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91" y="11"/>
                    <a:pt x="184" y="16"/>
                    <a:pt x="275" y="16"/>
                  </a:cubicBezTo>
                  <a:cubicBezTo>
                    <a:pt x="276" y="16"/>
                    <a:pt x="276" y="16"/>
                    <a:pt x="27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37" name="Freeform 30"/>
            <p:cNvSpPr/>
            <p:nvPr/>
          </p:nvSpPr>
          <p:spPr bwMode="auto">
            <a:xfrm>
              <a:off x="3557" y="570"/>
              <a:ext cx="699" cy="45"/>
            </a:xfrm>
            <a:custGeom>
              <a:avLst/>
              <a:gdLst>
                <a:gd name="T0" fmla="*/ 294 w 295"/>
                <a:gd name="T1" fmla="*/ 16 h 19"/>
                <a:gd name="T2" fmla="*/ 227 w 295"/>
                <a:gd name="T3" fmla="*/ 12 h 19"/>
                <a:gd name="T4" fmla="*/ 151 w 295"/>
                <a:gd name="T5" fmla="*/ 8 h 19"/>
                <a:gd name="T6" fmla="*/ 1 w 295"/>
                <a:gd name="T7" fmla="*/ 0 h 19"/>
                <a:gd name="T8" fmla="*/ 1 w 295"/>
                <a:gd name="T9" fmla="*/ 2 h 19"/>
                <a:gd name="T10" fmla="*/ 148 w 295"/>
                <a:gd name="T11" fmla="*/ 10 h 19"/>
                <a:gd name="T12" fmla="*/ 221 w 295"/>
                <a:gd name="T13" fmla="*/ 14 h 19"/>
                <a:gd name="T14" fmla="*/ 294 w 295"/>
                <a:gd name="T15" fmla="*/ 18 h 19"/>
                <a:gd name="T16" fmla="*/ 294 w 295"/>
                <a:gd name="T1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19">
                  <a:moveTo>
                    <a:pt x="294" y="16"/>
                  </a:moveTo>
                  <a:cubicBezTo>
                    <a:pt x="272" y="13"/>
                    <a:pt x="249" y="13"/>
                    <a:pt x="227" y="12"/>
                  </a:cubicBezTo>
                  <a:cubicBezTo>
                    <a:pt x="202" y="11"/>
                    <a:pt x="176" y="9"/>
                    <a:pt x="151" y="8"/>
                  </a:cubicBezTo>
                  <a:cubicBezTo>
                    <a:pt x="101" y="5"/>
                    <a:pt x="51" y="2"/>
                    <a:pt x="1" y="0"/>
                  </a:cubicBezTo>
                  <a:cubicBezTo>
                    <a:pt x="0" y="0"/>
                    <a:pt x="0" y="2"/>
                    <a:pt x="1" y="2"/>
                  </a:cubicBezTo>
                  <a:cubicBezTo>
                    <a:pt x="50" y="6"/>
                    <a:pt x="99" y="8"/>
                    <a:pt x="148" y="10"/>
                  </a:cubicBezTo>
                  <a:cubicBezTo>
                    <a:pt x="172" y="12"/>
                    <a:pt x="196" y="13"/>
                    <a:pt x="221" y="14"/>
                  </a:cubicBezTo>
                  <a:cubicBezTo>
                    <a:pt x="245" y="16"/>
                    <a:pt x="270" y="19"/>
                    <a:pt x="294" y="18"/>
                  </a:cubicBezTo>
                  <a:cubicBezTo>
                    <a:pt x="295" y="18"/>
                    <a:pt x="295" y="16"/>
                    <a:pt x="29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38" name="Freeform 31"/>
            <p:cNvSpPr/>
            <p:nvPr/>
          </p:nvSpPr>
          <p:spPr bwMode="auto">
            <a:xfrm>
              <a:off x="3560" y="527"/>
              <a:ext cx="779" cy="48"/>
            </a:xfrm>
            <a:custGeom>
              <a:avLst/>
              <a:gdLst>
                <a:gd name="T0" fmla="*/ 328 w 329"/>
                <a:gd name="T1" fmla="*/ 18 h 20"/>
                <a:gd name="T2" fmla="*/ 170 w 329"/>
                <a:gd name="T3" fmla="*/ 11 h 20"/>
                <a:gd name="T4" fmla="*/ 1 w 329"/>
                <a:gd name="T5" fmla="*/ 0 h 20"/>
                <a:gd name="T6" fmla="*/ 1 w 329"/>
                <a:gd name="T7" fmla="*/ 1 h 20"/>
                <a:gd name="T8" fmla="*/ 164 w 329"/>
                <a:gd name="T9" fmla="*/ 13 h 20"/>
                <a:gd name="T10" fmla="*/ 327 w 329"/>
                <a:gd name="T11" fmla="*/ 20 h 20"/>
                <a:gd name="T12" fmla="*/ 328 w 329"/>
                <a:gd name="T13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9" h="20">
                  <a:moveTo>
                    <a:pt x="328" y="18"/>
                  </a:moveTo>
                  <a:cubicBezTo>
                    <a:pt x="276" y="9"/>
                    <a:pt x="223" y="10"/>
                    <a:pt x="170" y="11"/>
                  </a:cubicBezTo>
                  <a:cubicBezTo>
                    <a:pt x="113" y="13"/>
                    <a:pt x="58" y="5"/>
                    <a:pt x="1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55" y="9"/>
                    <a:pt x="110" y="13"/>
                    <a:pt x="164" y="13"/>
                  </a:cubicBezTo>
                  <a:cubicBezTo>
                    <a:pt x="219" y="12"/>
                    <a:pt x="273" y="15"/>
                    <a:pt x="327" y="20"/>
                  </a:cubicBezTo>
                  <a:cubicBezTo>
                    <a:pt x="328" y="20"/>
                    <a:pt x="329" y="18"/>
                    <a:pt x="32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39" name="Freeform 32"/>
            <p:cNvSpPr/>
            <p:nvPr/>
          </p:nvSpPr>
          <p:spPr bwMode="auto">
            <a:xfrm>
              <a:off x="4368" y="570"/>
              <a:ext cx="194" cy="14"/>
            </a:xfrm>
            <a:custGeom>
              <a:avLst/>
              <a:gdLst>
                <a:gd name="T0" fmla="*/ 81 w 82"/>
                <a:gd name="T1" fmla="*/ 1 h 6"/>
                <a:gd name="T2" fmla="*/ 1 w 82"/>
                <a:gd name="T3" fmla="*/ 0 h 6"/>
                <a:gd name="T4" fmla="*/ 1 w 82"/>
                <a:gd name="T5" fmla="*/ 1 h 6"/>
                <a:gd name="T6" fmla="*/ 81 w 82"/>
                <a:gd name="T7" fmla="*/ 2 h 6"/>
                <a:gd name="T8" fmla="*/ 81 w 82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6">
                  <a:moveTo>
                    <a:pt x="81" y="1"/>
                  </a:moveTo>
                  <a:cubicBezTo>
                    <a:pt x="54" y="2"/>
                    <a:pt x="28" y="3"/>
                    <a:pt x="1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28" y="6"/>
                    <a:pt x="54" y="5"/>
                    <a:pt x="81" y="2"/>
                  </a:cubicBezTo>
                  <a:cubicBezTo>
                    <a:pt x="81" y="2"/>
                    <a:pt x="82" y="1"/>
                    <a:pt x="8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40" name="Freeform 33"/>
            <p:cNvSpPr/>
            <p:nvPr/>
          </p:nvSpPr>
          <p:spPr bwMode="auto">
            <a:xfrm>
              <a:off x="3865" y="523"/>
              <a:ext cx="555" cy="23"/>
            </a:xfrm>
            <a:custGeom>
              <a:avLst/>
              <a:gdLst>
                <a:gd name="T0" fmla="*/ 234 w 234"/>
                <a:gd name="T1" fmla="*/ 9 h 10"/>
                <a:gd name="T2" fmla="*/ 1 w 234"/>
                <a:gd name="T3" fmla="*/ 0 h 10"/>
                <a:gd name="T4" fmla="*/ 1 w 234"/>
                <a:gd name="T5" fmla="*/ 1 h 10"/>
                <a:gd name="T6" fmla="*/ 234 w 234"/>
                <a:gd name="T7" fmla="*/ 10 h 10"/>
                <a:gd name="T8" fmla="*/ 234 w 234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10">
                  <a:moveTo>
                    <a:pt x="234" y="9"/>
                  </a:moveTo>
                  <a:cubicBezTo>
                    <a:pt x="157" y="3"/>
                    <a:pt x="78" y="0"/>
                    <a:pt x="1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78" y="6"/>
                    <a:pt x="157" y="10"/>
                    <a:pt x="234" y="10"/>
                  </a:cubicBezTo>
                  <a:cubicBezTo>
                    <a:pt x="234" y="10"/>
                    <a:pt x="234" y="9"/>
                    <a:pt x="2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41" name="Freeform 34"/>
            <p:cNvSpPr/>
            <p:nvPr/>
          </p:nvSpPr>
          <p:spPr bwMode="auto">
            <a:xfrm>
              <a:off x="4439" y="546"/>
              <a:ext cx="7" cy="5"/>
            </a:xfrm>
            <a:custGeom>
              <a:avLst/>
              <a:gdLst>
                <a:gd name="T0" fmla="*/ 3 w 3"/>
                <a:gd name="T1" fmla="*/ 1 h 2"/>
                <a:gd name="T2" fmla="*/ 0 w 3"/>
                <a:gd name="T3" fmla="*/ 0 h 2"/>
                <a:gd name="T4" fmla="*/ 0 w 3"/>
                <a:gd name="T5" fmla="*/ 0 h 2"/>
                <a:gd name="T6" fmla="*/ 3 w 3"/>
                <a:gd name="T7" fmla="*/ 2 h 2"/>
                <a:gd name="T8" fmla="*/ 3 w 3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2" y="1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1"/>
                    <a:pt x="3" y="2"/>
                  </a:cubicBezTo>
                  <a:cubicBezTo>
                    <a:pt x="3" y="2"/>
                    <a:pt x="3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42" name="Freeform 35"/>
            <p:cNvSpPr/>
            <p:nvPr/>
          </p:nvSpPr>
          <p:spPr bwMode="auto">
            <a:xfrm>
              <a:off x="3567" y="385"/>
              <a:ext cx="232" cy="24"/>
            </a:xfrm>
            <a:custGeom>
              <a:avLst/>
              <a:gdLst>
                <a:gd name="T0" fmla="*/ 97 w 98"/>
                <a:gd name="T1" fmla="*/ 9 h 10"/>
                <a:gd name="T2" fmla="*/ 0 w 98"/>
                <a:gd name="T3" fmla="*/ 0 h 10"/>
                <a:gd name="T4" fmla="*/ 0 w 98"/>
                <a:gd name="T5" fmla="*/ 1 h 10"/>
                <a:gd name="T6" fmla="*/ 97 w 98"/>
                <a:gd name="T7" fmla="*/ 10 h 10"/>
                <a:gd name="T8" fmla="*/ 97 w 98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10">
                  <a:moveTo>
                    <a:pt x="97" y="9"/>
                  </a:moveTo>
                  <a:cubicBezTo>
                    <a:pt x="65" y="4"/>
                    <a:pt x="33" y="1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33" y="3"/>
                    <a:pt x="65" y="6"/>
                    <a:pt x="97" y="10"/>
                  </a:cubicBezTo>
                  <a:cubicBezTo>
                    <a:pt x="98" y="10"/>
                    <a:pt x="98" y="9"/>
                    <a:pt x="9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  <p:sp>
          <p:nvSpPr>
            <p:cNvPr id="143" name="Freeform 36"/>
            <p:cNvSpPr/>
            <p:nvPr/>
          </p:nvSpPr>
          <p:spPr bwMode="auto">
            <a:xfrm>
              <a:off x="3827" y="409"/>
              <a:ext cx="747" cy="49"/>
            </a:xfrm>
            <a:custGeom>
              <a:avLst/>
              <a:gdLst>
                <a:gd name="T0" fmla="*/ 315 w 315"/>
                <a:gd name="T1" fmla="*/ 20 h 21"/>
                <a:gd name="T2" fmla="*/ 160 w 315"/>
                <a:gd name="T3" fmla="*/ 7 h 21"/>
                <a:gd name="T4" fmla="*/ 0 w 315"/>
                <a:gd name="T5" fmla="*/ 0 h 21"/>
                <a:gd name="T6" fmla="*/ 0 w 315"/>
                <a:gd name="T7" fmla="*/ 0 h 21"/>
                <a:gd name="T8" fmla="*/ 157 w 315"/>
                <a:gd name="T9" fmla="*/ 9 h 21"/>
                <a:gd name="T10" fmla="*/ 315 w 315"/>
                <a:gd name="T11" fmla="*/ 21 h 21"/>
                <a:gd name="T12" fmla="*/ 315 w 315"/>
                <a:gd name="T13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5" h="21">
                  <a:moveTo>
                    <a:pt x="315" y="20"/>
                  </a:moveTo>
                  <a:cubicBezTo>
                    <a:pt x="265" y="11"/>
                    <a:pt x="211" y="10"/>
                    <a:pt x="160" y="7"/>
                  </a:cubicBezTo>
                  <a:cubicBezTo>
                    <a:pt x="107" y="3"/>
                    <a:pt x="53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2" y="3"/>
                    <a:pt x="105" y="6"/>
                    <a:pt x="157" y="9"/>
                  </a:cubicBezTo>
                  <a:cubicBezTo>
                    <a:pt x="210" y="12"/>
                    <a:pt x="262" y="21"/>
                    <a:pt x="315" y="21"/>
                  </a:cubicBezTo>
                  <a:cubicBezTo>
                    <a:pt x="315" y="21"/>
                    <a:pt x="315" y="21"/>
                    <a:pt x="315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5790"/>
                </a:solidFill>
              </a:endParaRPr>
            </a:p>
          </p:txBody>
        </p:sp>
      </p:grpSp>
      <p:grpSp>
        <p:nvGrpSpPr>
          <p:cNvPr id="144" name="Group 39"/>
          <p:cNvGrpSpPr>
            <a:grpSpLocks noChangeAspect="1"/>
          </p:cNvGrpSpPr>
          <p:nvPr/>
        </p:nvGrpSpPr>
        <p:grpSpPr bwMode="auto">
          <a:xfrm>
            <a:off x="8671313" y="4411152"/>
            <a:ext cx="2799057" cy="1247521"/>
            <a:chOff x="2882" y="749"/>
            <a:chExt cx="1602" cy="714"/>
          </a:xfrm>
          <a:solidFill>
            <a:srgbClr val="005790"/>
          </a:solidFill>
        </p:grpSpPr>
        <p:sp>
          <p:nvSpPr>
            <p:cNvPr id="145" name="Freeform 40"/>
            <p:cNvSpPr>
              <a:spLocks noEditPoints="1"/>
            </p:cNvSpPr>
            <p:nvPr/>
          </p:nvSpPr>
          <p:spPr bwMode="auto">
            <a:xfrm>
              <a:off x="2882" y="749"/>
              <a:ext cx="1602" cy="714"/>
            </a:xfrm>
            <a:custGeom>
              <a:avLst/>
              <a:gdLst>
                <a:gd name="T0" fmla="*/ 990 w 1001"/>
                <a:gd name="T1" fmla="*/ 300 h 445"/>
                <a:gd name="T2" fmla="*/ 830 w 1001"/>
                <a:gd name="T3" fmla="*/ 119 h 445"/>
                <a:gd name="T4" fmla="*/ 525 w 1001"/>
                <a:gd name="T5" fmla="*/ 251 h 445"/>
                <a:gd name="T6" fmla="*/ 411 w 1001"/>
                <a:gd name="T7" fmla="*/ 190 h 445"/>
                <a:gd name="T8" fmla="*/ 413 w 1001"/>
                <a:gd name="T9" fmla="*/ 188 h 445"/>
                <a:gd name="T10" fmla="*/ 629 w 1001"/>
                <a:gd name="T11" fmla="*/ 29 h 445"/>
                <a:gd name="T12" fmla="*/ 564 w 1001"/>
                <a:gd name="T13" fmla="*/ 4 h 445"/>
                <a:gd name="T14" fmla="*/ 242 w 1001"/>
                <a:gd name="T15" fmla="*/ 178 h 445"/>
                <a:gd name="T16" fmla="*/ 50 w 1001"/>
                <a:gd name="T17" fmla="*/ 295 h 445"/>
                <a:gd name="T18" fmla="*/ 20 w 1001"/>
                <a:gd name="T19" fmla="*/ 320 h 445"/>
                <a:gd name="T20" fmla="*/ 3 w 1001"/>
                <a:gd name="T21" fmla="*/ 330 h 445"/>
                <a:gd name="T22" fmla="*/ 272 w 1001"/>
                <a:gd name="T23" fmla="*/ 443 h 445"/>
                <a:gd name="T24" fmla="*/ 538 w 1001"/>
                <a:gd name="T25" fmla="*/ 390 h 445"/>
                <a:gd name="T26" fmla="*/ 588 w 1001"/>
                <a:gd name="T27" fmla="*/ 369 h 445"/>
                <a:gd name="T28" fmla="*/ 656 w 1001"/>
                <a:gd name="T29" fmla="*/ 340 h 445"/>
                <a:gd name="T30" fmla="*/ 691 w 1001"/>
                <a:gd name="T31" fmla="*/ 358 h 445"/>
                <a:gd name="T32" fmla="*/ 998 w 1001"/>
                <a:gd name="T33" fmla="*/ 313 h 445"/>
                <a:gd name="T34" fmla="*/ 775 w 1001"/>
                <a:gd name="T35" fmla="*/ 146 h 445"/>
                <a:gd name="T36" fmla="*/ 656 w 1001"/>
                <a:gd name="T37" fmla="*/ 316 h 445"/>
                <a:gd name="T38" fmla="*/ 320 w 1001"/>
                <a:gd name="T39" fmla="*/ 174 h 445"/>
                <a:gd name="T40" fmla="*/ 633 w 1001"/>
                <a:gd name="T41" fmla="*/ 313 h 445"/>
                <a:gd name="T42" fmla="*/ 295 w 1001"/>
                <a:gd name="T43" fmla="*/ 330 h 445"/>
                <a:gd name="T44" fmla="*/ 431 w 1001"/>
                <a:gd name="T45" fmla="*/ 392 h 445"/>
                <a:gd name="T46" fmla="*/ 295 w 1001"/>
                <a:gd name="T47" fmla="*/ 411 h 445"/>
                <a:gd name="T48" fmla="*/ 628 w 1001"/>
                <a:gd name="T49" fmla="*/ 318 h 445"/>
                <a:gd name="T50" fmla="*/ 272 w 1001"/>
                <a:gd name="T51" fmla="*/ 440 h 445"/>
                <a:gd name="T52" fmla="*/ 5 w 1001"/>
                <a:gd name="T53" fmla="*/ 318 h 445"/>
                <a:gd name="T54" fmla="*/ 272 w 1001"/>
                <a:gd name="T55" fmla="*/ 430 h 445"/>
                <a:gd name="T56" fmla="*/ 32 w 1001"/>
                <a:gd name="T57" fmla="*/ 320 h 445"/>
                <a:gd name="T58" fmla="*/ 189 w 1001"/>
                <a:gd name="T59" fmla="*/ 362 h 445"/>
                <a:gd name="T60" fmla="*/ 206 w 1001"/>
                <a:gd name="T61" fmla="*/ 340 h 445"/>
                <a:gd name="T62" fmla="*/ 185 w 1001"/>
                <a:gd name="T63" fmla="*/ 297 h 445"/>
                <a:gd name="T64" fmla="*/ 98 w 1001"/>
                <a:gd name="T65" fmla="*/ 284 h 445"/>
                <a:gd name="T66" fmla="*/ 298 w 1001"/>
                <a:gd name="T67" fmla="*/ 371 h 445"/>
                <a:gd name="T68" fmla="*/ 140 w 1001"/>
                <a:gd name="T69" fmla="*/ 330 h 445"/>
                <a:gd name="T70" fmla="*/ 197 w 1001"/>
                <a:gd name="T71" fmla="*/ 363 h 445"/>
                <a:gd name="T72" fmla="*/ 587 w 1001"/>
                <a:gd name="T73" fmla="*/ 366 h 445"/>
                <a:gd name="T74" fmla="*/ 507 w 1001"/>
                <a:gd name="T75" fmla="*/ 390 h 445"/>
                <a:gd name="T76" fmla="*/ 275 w 1001"/>
                <a:gd name="T77" fmla="*/ 431 h 445"/>
                <a:gd name="T78" fmla="*/ 586 w 1001"/>
                <a:gd name="T79" fmla="*/ 358 h 445"/>
                <a:gd name="T80" fmla="*/ 589 w 1001"/>
                <a:gd name="T81" fmla="*/ 361 h 445"/>
                <a:gd name="T82" fmla="*/ 680 w 1001"/>
                <a:gd name="T83" fmla="*/ 336 h 445"/>
                <a:gd name="T84" fmla="*/ 639 w 1001"/>
                <a:gd name="T85" fmla="*/ 336 h 445"/>
                <a:gd name="T86" fmla="*/ 692 w 1001"/>
                <a:gd name="T87" fmla="*/ 352 h 445"/>
                <a:gd name="T88" fmla="*/ 682 w 1001"/>
                <a:gd name="T89" fmla="*/ 340 h 445"/>
                <a:gd name="T90" fmla="*/ 692 w 1001"/>
                <a:gd name="T91" fmla="*/ 352 h 445"/>
                <a:gd name="T92" fmla="*/ 686 w 1001"/>
                <a:gd name="T93" fmla="*/ 332 h 445"/>
                <a:gd name="T94" fmla="*/ 685 w 1001"/>
                <a:gd name="T95" fmla="*/ 330 h 445"/>
                <a:gd name="T96" fmla="*/ 670 w 1001"/>
                <a:gd name="T97" fmla="*/ 320 h 445"/>
                <a:gd name="T98" fmla="*/ 929 w 1001"/>
                <a:gd name="T99" fmla="*/ 225 h 445"/>
                <a:gd name="T100" fmla="*/ 825 w 1001"/>
                <a:gd name="T101" fmla="*/ 261 h 445"/>
                <a:gd name="T102" fmla="*/ 877 w 1001"/>
                <a:gd name="T103" fmla="*/ 278 h 445"/>
                <a:gd name="T104" fmla="*/ 981 w 1001"/>
                <a:gd name="T105" fmla="*/ 302 h 445"/>
                <a:gd name="T106" fmla="*/ 736 w 1001"/>
                <a:gd name="T107" fmla="*/ 330 h 445"/>
                <a:gd name="T108" fmla="*/ 756 w 1001"/>
                <a:gd name="T109" fmla="*/ 321 h 445"/>
                <a:gd name="T110" fmla="*/ 695 w 1001"/>
                <a:gd name="T111" fmla="*/ 337 h 445"/>
                <a:gd name="T112" fmla="*/ 697 w 1001"/>
                <a:gd name="T113" fmla="*/ 363 h 445"/>
                <a:gd name="T114" fmla="*/ 838 w 1001"/>
                <a:gd name="T115" fmla="*/ 333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01" h="445">
                  <a:moveTo>
                    <a:pt x="999" y="305"/>
                  </a:moveTo>
                  <a:cubicBezTo>
                    <a:pt x="999" y="304"/>
                    <a:pt x="999" y="304"/>
                    <a:pt x="999" y="304"/>
                  </a:cubicBezTo>
                  <a:cubicBezTo>
                    <a:pt x="1000" y="302"/>
                    <a:pt x="999" y="300"/>
                    <a:pt x="996" y="300"/>
                  </a:cubicBezTo>
                  <a:cubicBezTo>
                    <a:pt x="994" y="300"/>
                    <a:pt x="993" y="301"/>
                    <a:pt x="991" y="301"/>
                  </a:cubicBezTo>
                  <a:cubicBezTo>
                    <a:pt x="991" y="301"/>
                    <a:pt x="991" y="300"/>
                    <a:pt x="990" y="300"/>
                  </a:cubicBezTo>
                  <a:cubicBezTo>
                    <a:pt x="975" y="292"/>
                    <a:pt x="964" y="281"/>
                    <a:pt x="955" y="266"/>
                  </a:cubicBezTo>
                  <a:cubicBezTo>
                    <a:pt x="947" y="253"/>
                    <a:pt x="937" y="237"/>
                    <a:pt x="934" y="222"/>
                  </a:cubicBezTo>
                  <a:cubicBezTo>
                    <a:pt x="934" y="221"/>
                    <a:pt x="933" y="220"/>
                    <a:pt x="932" y="221"/>
                  </a:cubicBezTo>
                  <a:cubicBezTo>
                    <a:pt x="884" y="191"/>
                    <a:pt x="832" y="162"/>
                    <a:pt x="778" y="144"/>
                  </a:cubicBezTo>
                  <a:cubicBezTo>
                    <a:pt x="794" y="133"/>
                    <a:pt x="811" y="124"/>
                    <a:pt x="830" y="119"/>
                  </a:cubicBezTo>
                  <a:cubicBezTo>
                    <a:pt x="834" y="118"/>
                    <a:pt x="832" y="112"/>
                    <a:pt x="828" y="113"/>
                  </a:cubicBezTo>
                  <a:cubicBezTo>
                    <a:pt x="781" y="124"/>
                    <a:pt x="740" y="164"/>
                    <a:pt x="707" y="197"/>
                  </a:cubicBezTo>
                  <a:cubicBezTo>
                    <a:pt x="689" y="214"/>
                    <a:pt x="673" y="232"/>
                    <a:pt x="660" y="252"/>
                  </a:cubicBezTo>
                  <a:cubicBezTo>
                    <a:pt x="649" y="268"/>
                    <a:pt x="634" y="289"/>
                    <a:pt x="633" y="309"/>
                  </a:cubicBezTo>
                  <a:cubicBezTo>
                    <a:pt x="599" y="287"/>
                    <a:pt x="561" y="270"/>
                    <a:pt x="525" y="251"/>
                  </a:cubicBezTo>
                  <a:cubicBezTo>
                    <a:pt x="488" y="231"/>
                    <a:pt x="450" y="211"/>
                    <a:pt x="412" y="191"/>
                  </a:cubicBezTo>
                  <a:cubicBezTo>
                    <a:pt x="412" y="191"/>
                    <a:pt x="411" y="191"/>
                    <a:pt x="411" y="191"/>
                  </a:cubicBezTo>
                  <a:cubicBezTo>
                    <a:pt x="411" y="191"/>
                    <a:pt x="411" y="191"/>
                    <a:pt x="411" y="190"/>
                  </a:cubicBezTo>
                  <a:cubicBezTo>
                    <a:pt x="411" y="190"/>
                    <a:pt x="411" y="190"/>
                    <a:pt x="411" y="190"/>
                  </a:cubicBezTo>
                  <a:cubicBezTo>
                    <a:pt x="411" y="190"/>
                    <a:pt x="411" y="190"/>
                    <a:pt x="411" y="190"/>
                  </a:cubicBezTo>
                  <a:cubicBezTo>
                    <a:pt x="412" y="191"/>
                    <a:pt x="412" y="191"/>
                    <a:pt x="413" y="191"/>
                  </a:cubicBezTo>
                  <a:cubicBezTo>
                    <a:pt x="413" y="191"/>
                    <a:pt x="413" y="191"/>
                    <a:pt x="413" y="191"/>
                  </a:cubicBezTo>
                  <a:cubicBezTo>
                    <a:pt x="414" y="191"/>
                    <a:pt x="414" y="191"/>
                    <a:pt x="414" y="190"/>
                  </a:cubicBezTo>
                  <a:cubicBezTo>
                    <a:pt x="414" y="190"/>
                    <a:pt x="414" y="190"/>
                    <a:pt x="414" y="190"/>
                  </a:cubicBezTo>
                  <a:cubicBezTo>
                    <a:pt x="414" y="189"/>
                    <a:pt x="414" y="188"/>
                    <a:pt x="413" y="188"/>
                  </a:cubicBezTo>
                  <a:cubicBezTo>
                    <a:pt x="413" y="188"/>
                    <a:pt x="413" y="188"/>
                    <a:pt x="412" y="188"/>
                  </a:cubicBezTo>
                  <a:cubicBezTo>
                    <a:pt x="421" y="172"/>
                    <a:pt x="427" y="155"/>
                    <a:pt x="436" y="140"/>
                  </a:cubicBezTo>
                  <a:cubicBezTo>
                    <a:pt x="446" y="121"/>
                    <a:pt x="458" y="103"/>
                    <a:pt x="472" y="87"/>
                  </a:cubicBezTo>
                  <a:cubicBezTo>
                    <a:pt x="497" y="55"/>
                    <a:pt x="528" y="29"/>
                    <a:pt x="562" y="7"/>
                  </a:cubicBezTo>
                  <a:cubicBezTo>
                    <a:pt x="584" y="16"/>
                    <a:pt x="607" y="22"/>
                    <a:pt x="629" y="29"/>
                  </a:cubicBezTo>
                  <a:cubicBezTo>
                    <a:pt x="654" y="37"/>
                    <a:pt x="677" y="48"/>
                    <a:pt x="701" y="58"/>
                  </a:cubicBezTo>
                  <a:cubicBezTo>
                    <a:pt x="744" y="76"/>
                    <a:pt x="787" y="96"/>
                    <a:pt x="831" y="112"/>
                  </a:cubicBezTo>
                  <a:cubicBezTo>
                    <a:pt x="834" y="113"/>
                    <a:pt x="835" y="109"/>
                    <a:pt x="833" y="108"/>
                  </a:cubicBezTo>
                  <a:cubicBezTo>
                    <a:pt x="788" y="85"/>
                    <a:pt x="740" y="67"/>
                    <a:pt x="694" y="47"/>
                  </a:cubicBezTo>
                  <a:cubicBezTo>
                    <a:pt x="652" y="29"/>
                    <a:pt x="609" y="13"/>
                    <a:pt x="564" y="4"/>
                  </a:cubicBezTo>
                  <a:cubicBezTo>
                    <a:pt x="563" y="2"/>
                    <a:pt x="561" y="0"/>
                    <a:pt x="559" y="1"/>
                  </a:cubicBezTo>
                  <a:cubicBezTo>
                    <a:pt x="523" y="24"/>
                    <a:pt x="491" y="51"/>
                    <a:pt x="465" y="84"/>
                  </a:cubicBezTo>
                  <a:cubicBezTo>
                    <a:pt x="442" y="113"/>
                    <a:pt x="416" y="151"/>
                    <a:pt x="408" y="188"/>
                  </a:cubicBezTo>
                  <a:cubicBezTo>
                    <a:pt x="381" y="180"/>
                    <a:pt x="354" y="171"/>
                    <a:pt x="326" y="167"/>
                  </a:cubicBezTo>
                  <a:cubicBezTo>
                    <a:pt x="298" y="163"/>
                    <a:pt x="269" y="171"/>
                    <a:pt x="242" y="178"/>
                  </a:cubicBezTo>
                  <a:cubicBezTo>
                    <a:pt x="183" y="193"/>
                    <a:pt x="126" y="218"/>
                    <a:pt x="77" y="254"/>
                  </a:cubicBezTo>
                  <a:cubicBezTo>
                    <a:pt x="76" y="254"/>
                    <a:pt x="76" y="254"/>
                    <a:pt x="76" y="255"/>
                  </a:cubicBezTo>
                  <a:cubicBezTo>
                    <a:pt x="75" y="255"/>
                    <a:pt x="75" y="256"/>
                    <a:pt x="75" y="257"/>
                  </a:cubicBezTo>
                  <a:cubicBezTo>
                    <a:pt x="74" y="256"/>
                    <a:pt x="73" y="256"/>
                    <a:pt x="72" y="258"/>
                  </a:cubicBezTo>
                  <a:cubicBezTo>
                    <a:pt x="66" y="271"/>
                    <a:pt x="60" y="284"/>
                    <a:pt x="50" y="295"/>
                  </a:cubicBezTo>
                  <a:cubicBezTo>
                    <a:pt x="46" y="300"/>
                    <a:pt x="41" y="305"/>
                    <a:pt x="36" y="309"/>
                  </a:cubicBezTo>
                  <a:cubicBezTo>
                    <a:pt x="33" y="312"/>
                    <a:pt x="30" y="314"/>
                    <a:pt x="26" y="317"/>
                  </a:cubicBezTo>
                  <a:cubicBezTo>
                    <a:pt x="25" y="317"/>
                    <a:pt x="24" y="318"/>
                    <a:pt x="23" y="319"/>
                  </a:cubicBezTo>
                  <a:cubicBezTo>
                    <a:pt x="21" y="319"/>
                    <a:pt x="21" y="320"/>
                    <a:pt x="21" y="320"/>
                  </a:cubicBezTo>
                  <a:cubicBezTo>
                    <a:pt x="21" y="320"/>
                    <a:pt x="21" y="320"/>
                    <a:pt x="20" y="320"/>
                  </a:cubicBezTo>
                  <a:cubicBezTo>
                    <a:pt x="20" y="320"/>
                    <a:pt x="20" y="321"/>
                    <a:pt x="20" y="321"/>
                  </a:cubicBezTo>
                  <a:cubicBezTo>
                    <a:pt x="15" y="319"/>
                    <a:pt x="10" y="318"/>
                    <a:pt x="5" y="316"/>
                  </a:cubicBezTo>
                  <a:cubicBezTo>
                    <a:pt x="5" y="315"/>
                    <a:pt x="4" y="316"/>
                    <a:pt x="4" y="316"/>
                  </a:cubicBezTo>
                  <a:cubicBezTo>
                    <a:pt x="3" y="316"/>
                    <a:pt x="1" y="316"/>
                    <a:pt x="1" y="317"/>
                  </a:cubicBezTo>
                  <a:cubicBezTo>
                    <a:pt x="0" y="322"/>
                    <a:pt x="0" y="327"/>
                    <a:pt x="3" y="330"/>
                  </a:cubicBezTo>
                  <a:cubicBezTo>
                    <a:pt x="3" y="331"/>
                    <a:pt x="4" y="331"/>
                    <a:pt x="5" y="331"/>
                  </a:cubicBezTo>
                  <a:cubicBezTo>
                    <a:pt x="5" y="331"/>
                    <a:pt x="5" y="331"/>
                    <a:pt x="5" y="331"/>
                  </a:cubicBezTo>
                  <a:cubicBezTo>
                    <a:pt x="49" y="355"/>
                    <a:pt x="95" y="374"/>
                    <a:pt x="141" y="393"/>
                  </a:cubicBezTo>
                  <a:cubicBezTo>
                    <a:pt x="183" y="412"/>
                    <a:pt x="225" y="431"/>
                    <a:pt x="269" y="444"/>
                  </a:cubicBezTo>
                  <a:cubicBezTo>
                    <a:pt x="271" y="445"/>
                    <a:pt x="272" y="444"/>
                    <a:pt x="272" y="443"/>
                  </a:cubicBezTo>
                  <a:cubicBezTo>
                    <a:pt x="272" y="443"/>
                    <a:pt x="272" y="443"/>
                    <a:pt x="272" y="443"/>
                  </a:cubicBezTo>
                  <a:cubicBezTo>
                    <a:pt x="272" y="445"/>
                    <a:pt x="275" y="445"/>
                    <a:pt x="275" y="443"/>
                  </a:cubicBezTo>
                  <a:cubicBezTo>
                    <a:pt x="275" y="443"/>
                    <a:pt x="275" y="442"/>
                    <a:pt x="275" y="442"/>
                  </a:cubicBezTo>
                  <a:cubicBezTo>
                    <a:pt x="334" y="431"/>
                    <a:pt x="392" y="416"/>
                    <a:pt x="451" y="405"/>
                  </a:cubicBezTo>
                  <a:cubicBezTo>
                    <a:pt x="480" y="400"/>
                    <a:pt x="509" y="394"/>
                    <a:pt x="538" y="390"/>
                  </a:cubicBezTo>
                  <a:cubicBezTo>
                    <a:pt x="551" y="388"/>
                    <a:pt x="585" y="390"/>
                    <a:pt x="587" y="374"/>
                  </a:cubicBezTo>
                  <a:cubicBezTo>
                    <a:pt x="588" y="373"/>
                    <a:pt x="587" y="373"/>
                    <a:pt x="587" y="372"/>
                  </a:cubicBezTo>
                  <a:cubicBezTo>
                    <a:pt x="587" y="372"/>
                    <a:pt x="587" y="372"/>
                    <a:pt x="587" y="372"/>
                  </a:cubicBezTo>
                  <a:cubicBezTo>
                    <a:pt x="587" y="371"/>
                    <a:pt x="588" y="371"/>
                    <a:pt x="588" y="370"/>
                  </a:cubicBezTo>
                  <a:cubicBezTo>
                    <a:pt x="588" y="369"/>
                    <a:pt x="588" y="369"/>
                    <a:pt x="588" y="369"/>
                  </a:cubicBezTo>
                  <a:cubicBezTo>
                    <a:pt x="589" y="370"/>
                    <a:pt x="590" y="369"/>
                    <a:pt x="590" y="368"/>
                  </a:cubicBezTo>
                  <a:cubicBezTo>
                    <a:pt x="590" y="366"/>
                    <a:pt x="591" y="364"/>
                    <a:pt x="592" y="363"/>
                  </a:cubicBezTo>
                  <a:cubicBezTo>
                    <a:pt x="593" y="361"/>
                    <a:pt x="595" y="361"/>
                    <a:pt x="596" y="360"/>
                  </a:cubicBezTo>
                  <a:cubicBezTo>
                    <a:pt x="602" y="361"/>
                    <a:pt x="606" y="358"/>
                    <a:pt x="612" y="354"/>
                  </a:cubicBezTo>
                  <a:cubicBezTo>
                    <a:pt x="625" y="346"/>
                    <a:pt x="639" y="335"/>
                    <a:pt x="656" y="340"/>
                  </a:cubicBezTo>
                  <a:cubicBezTo>
                    <a:pt x="659" y="341"/>
                    <a:pt x="669" y="349"/>
                    <a:pt x="676" y="348"/>
                  </a:cubicBezTo>
                  <a:cubicBezTo>
                    <a:pt x="678" y="349"/>
                    <a:pt x="681" y="350"/>
                    <a:pt x="683" y="352"/>
                  </a:cubicBezTo>
                  <a:cubicBezTo>
                    <a:pt x="685" y="353"/>
                    <a:pt x="686" y="356"/>
                    <a:pt x="689" y="357"/>
                  </a:cubicBezTo>
                  <a:cubicBezTo>
                    <a:pt x="689" y="357"/>
                    <a:pt x="690" y="357"/>
                    <a:pt x="690" y="357"/>
                  </a:cubicBezTo>
                  <a:cubicBezTo>
                    <a:pt x="691" y="357"/>
                    <a:pt x="691" y="357"/>
                    <a:pt x="691" y="358"/>
                  </a:cubicBezTo>
                  <a:cubicBezTo>
                    <a:pt x="691" y="359"/>
                    <a:pt x="692" y="360"/>
                    <a:pt x="693" y="361"/>
                  </a:cubicBezTo>
                  <a:cubicBezTo>
                    <a:pt x="693" y="362"/>
                    <a:pt x="693" y="363"/>
                    <a:pt x="694" y="364"/>
                  </a:cubicBezTo>
                  <a:cubicBezTo>
                    <a:pt x="694" y="365"/>
                    <a:pt x="695" y="365"/>
                    <a:pt x="696" y="365"/>
                  </a:cubicBezTo>
                  <a:cubicBezTo>
                    <a:pt x="696" y="365"/>
                    <a:pt x="696" y="366"/>
                    <a:pt x="697" y="366"/>
                  </a:cubicBezTo>
                  <a:cubicBezTo>
                    <a:pt x="798" y="360"/>
                    <a:pt x="900" y="339"/>
                    <a:pt x="998" y="313"/>
                  </a:cubicBezTo>
                  <a:cubicBezTo>
                    <a:pt x="999" y="313"/>
                    <a:pt x="999" y="312"/>
                    <a:pt x="999" y="311"/>
                  </a:cubicBezTo>
                  <a:cubicBezTo>
                    <a:pt x="1000" y="311"/>
                    <a:pt x="1000" y="311"/>
                    <a:pt x="1000" y="311"/>
                  </a:cubicBezTo>
                  <a:cubicBezTo>
                    <a:pt x="1001" y="308"/>
                    <a:pt x="1001" y="306"/>
                    <a:pt x="999" y="305"/>
                  </a:cubicBezTo>
                  <a:close/>
                  <a:moveTo>
                    <a:pt x="714" y="199"/>
                  </a:moveTo>
                  <a:cubicBezTo>
                    <a:pt x="732" y="181"/>
                    <a:pt x="753" y="162"/>
                    <a:pt x="775" y="146"/>
                  </a:cubicBezTo>
                  <a:cubicBezTo>
                    <a:pt x="826" y="171"/>
                    <a:pt x="878" y="196"/>
                    <a:pt x="927" y="224"/>
                  </a:cubicBezTo>
                  <a:cubicBezTo>
                    <a:pt x="927" y="224"/>
                    <a:pt x="927" y="224"/>
                    <a:pt x="927" y="224"/>
                  </a:cubicBezTo>
                  <a:cubicBezTo>
                    <a:pt x="876" y="221"/>
                    <a:pt x="823" y="240"/>
                    <a:pt x="774" y="255"/>
                  </a:cubicBezTo>
                  <a:cubicBezTo>
                    <a:pt x="733" y="267"/>
                    <a:pt x="688" y="283"/>
                    <a:pt x="656" y="314"/>
                  </a:cubicBezTo>
                  <a:cubicBezTo>
                    <a:pt x="656" y="314"/>
                    <a:pt x="656" y="315"/>
                    <a:pt x="656" y="316"/>
                  </a:cubicBezTo>
                  <a:cubicBezTo>
                    <a:pt x="650" y="315"/>
                    <a:pt x="644" y="315"/>
                    <a:pt x="637" y="316"/>
                  </a:cubicBezTo>
                  <a:cubicBezTo>
                    <a:pt x="648" y="270"/>
                    <a:pt x="681" y="231"/>
                    <a:pt x="714" y="199"/>
                  </a:cubicBezTo>
                  <a:close/>
                  <a:moveTo>
                    <a:pt x="154" y="216"/>
                  </a:moveTo>
                  <a:cubicBezTo>
                    <a:pt x="181" y="204"/>
                    <a:pt x="209" y="194"/>
                    <a:pt x="237" y="187"/>
                  </a:cubicBezTo>
                  <a:cubicBezTo>
                    <a:pt x="263" y="180"/>
                    <a:pt x="292" y="171"/>
                    <a:pt x="320" y="174"/>
                  </a:cubicBezTo>
                  <a:cubicBezTo>
                    <a:pt x="349" y="176"/>
                    <a:pt x="379" y="187"/>
                    <a:pt x="407" y="195"/>
                  </a:cubicBezTo>
                  <a:cubicBezTo>
                    <a:pt x="407" y="195"/>
                    <a:pt x="407" y="195"/>
                    <a:pt x="407" y="195"/>
                  </a:cubicBezTo>
                  <a:cubicBezTo>
                    <a:pt x="407" y="195"/>
                    <a:pt x="408" y="196"/>
                    <a:pt x="409" y="197"/>
                  </a:cubicBezTo>
                  <a:cubicBezTo>
                    <a:pt x="448" y="217"/>
                    <a:pt x="487" y="238"/>
                    <a:pt x="525" y="258"/>
                  </a:cubicBezTo>
                  <a:cubicBezTo>
                    <a:pt x="561" y="277"/>
                    <a:pt x="596" y="297"/>
                    <a:pt x="633" y="313"/>
                  </a:cubicBezTo>
                  <a:cubicBezTo>
                    <a:pt x="633" y="313"/>
                    <a:pt x="633" y="313"/>
                    <a:pt x="633" y="314"/>
                  </a:cubicBezTo>
                  <a:cubicBezTo>
                    <a:pt x="579" y="289"/>
                    <a:pt x="521" y="294"/>
                    <a:pt x="463" y="300"/>
                  </a:cubicBezTo>
                  <a:cubicBezTo>
                    <a:pt x="433" y="304"/>
                    <a:pt x="403" y="308"/>
                    <a:pt x="373" y="314"/>
                  </a:cubicBezTo>
                  <a:cubicBezTo>
                    <a:pt x="348" y="318"/>
                    <a:pt x="320" y="322"/>
                    <a:pt x="297" y="333"/>
                  </a:cubicBezTo>
                  <a:cubicBezTo>
                    <a:pt x="297" y="332"/>
                    <a:pt x="297" y="330"/>
                    <a:pt x="295" y="330"/>
                  </a:cubicBezTo>
                  <a:cubicBezTo>
                    <a:pt x="259" y="315"/>
                    <a:pt x="223" y="303"/>
                    <a:pt x="187" y="290"/>
                  </a:cubicBezTo>
                  <a:cubicBezTo>
                    <a:pt x="151" y="278"/>
                    <a:pt x="116" y="264"/>
                    <a:pt x="79" y="255"/>
                  </a:cubicBezTo>
                  <a:cubicBezTo>
                    <a:pt x="105" y="243"/>
                    <a:pt x="129" y="228"/>
                    <a:pt x="154" y="216"/>
                  </a:cubicBezTo>
                  <a:close/>
                  <a:moveTo>
                    <a:pt x="580" y="366"/>
                  </a:moveTo>
                  <a:cubicBezTo>
                    <a:pt x="530" y="371"/>
                    <a:pt x="480" y="383"/>
                    <a:pt x="431" y="392"/>
                  </a:cubicBezTo>
                  <a:cubicBezTo>
                    <a:pt x="380" y="403"/>
                    <a:pt x="327" y="411"/>
                    <a:pt x="277" y="427"/>
                  </a:cubicBezTo>
                  <a:cubicBezTo>
                    <a:pt x="282" y="423"/>
                    <a:pt x="287" y="419"/>
                    <a:pt x="292" y="414"/>
                  </a:cubicBezTo>
                  <a:cubicBezTo>
                    <a:pt x="351" y="405"/>
                    <a:pt x="412" y="391"/>
                    <a:pt x="470" y="375"/>
                  </a:cubicBezTo>
                  <a:cubicBezTo>
                    <a:pt x="471" y="375"/>
                    <a:pt x="471" y="373"/>
                    <a:pt x="470" y="373"/>
                  </a:cubicBezTo>
                  <a:cubicBezTo>
                    <a:pt x="412" y="383"/>
                    <a:pt x="352" y="395"/>
                    <a:pt x="295" y="411"/>
                  </a:cubicBezTo>
                  <a:cubicBezTo>
                    <a:pt x="299" y="406"/>
                    <a:pt x="302" y="400"/>
                    <a:pt x="303" y="393"/>
                  </a:cubicBezTo>
                  <a:cubicBezTo>
                    <a:pt x="306" y="375"/>
                    <a:pt x="302" y="355"/>
                    <a:pt x="295" y="338"/>
                  </a:cubicBezTo>
                  <a:cubicBezTo>
                    <a:pt x="348" y="322"/>
                    <a:pt x="404" y="313"/>
                    <a:pt x="460" y="307"/>
                  </a:cubicBezTo>
                  <a:cubicBezTo>
                    <a:pt x="517" y="301"/>
                    <a:pt x="575" y="295"/>
                    <a:pt x="629" y="318"/>
                  </a:cubicBezTo>
                  <a:cubicBezTo>
                    <a:pt x="629" y="318"/>
                    <a:pt x="629" y="318"/>
                    <a:pt x="628" y="318"/>
                  </a:cubicBezTo>
                  <a:cubicBezTo>
                    <a:pt x="611" y="323"/>
                    <a:pt x="590" y="334"/>
                    <a:pt x="587" y="354"/>
                  </a:cubicBezTo>
                  <a:cubicBezTo>
                    <a:pt x="586" y="354"/>
                    <a:pt x="585" y="354"/>
                    <a:pt x="583" y="355"/>
                  </a:cubicBezTo>
                  <a:cubicBezTo>
                    <a:pt x="580" y="358"/>
                    <a:pt x="579" y="362"/>
                    <a:pt x="580" y="366"/>
                  </a:cubicBezTo>
                  <a:close/>
                  <a:moveTo>
                    <a:pt x="271" y="436"/>
                  </a:moveTo>
                  <a:cubicBezTo>
                    <a:pt x="271" y="437"/>
                    <a:pt x="271" y="439"/>
                    <a:pt x="272" y="440"/>
                  </a:cubicBezTo>
                  <a:cubicBezTo>
                    <a:pt x="271" y="440"/>
                    <a:pt x="271" y="440"/>
                    <a:pt x="271" y="440"/>
                  </a:cubicBezTo>
                  <a:cubicBezTo>
                    <a:pt x="271" y="440"/>
                    <a:pt x="271" y="440"/>
                    <a:pt x="271" y="440"/>
                  </a:cubicBezTo>
                  <a:cubicBezTo>
                    <a:pt x="179" y="413"/>
                    <a:pt x="95" y="364"/>
                    <a:pt x="6" y="329"/>
                  </a:cubicBezTo>
                  <a:cubicBezTo>
                    <a:pt x="6" y="329"/>
                    <a:pt x="6" y="328"/>
                    <a:pt x="6" y="328"/>
                  </a:cubicBezTo>
                  <a:cubicBezTo>
                    <a:pt x="5" y="325"/>
                    <a:pt x="4" y="322"/>
                    <a:pt x="5" y="318"/>
                  </a:cubicBezTo>
                  <a:cubicBezTo>
                    <a:pt x="5" y="318"/>
                    <a:pt x="5" y="318"/>
                    <a:pt x="5" y="318"/>
                  </a:cubicBezTo>
                  <a:cubicBezTo>
                    <a:pt x="46" y="340"/>
                    <a:pt x="91" y="357"/>
                    <a:pt x="135" y="375"/>
                  </a:cubicBezTo>
                  <a:cubicBezTo>
                    <a:pt x="180" y="394"/>
                    <a:pt x="225" y="412"/>
                    <a:pt x="270" y="430"/>
                  </a:cubicBezTo>
                  <a:cubicBezTo>
                    <a:pt x="271" y="430"/>
                    <a:pt x="271" y="431"/>
                    <a:pt x="272" y="430"/>
                  </a:cubicBezTo>
                  <a:cubicBezTo>
                    <a:pt x="272" y="430"/>
                    <a:pt x="272" y="430"/>
                    <a:pt x="272" y="430"/>
                  </a:cubicBezTo>
                  <a:cubicBezTo>
                    <a:pt x="271" y="432"/>
                    <a:pt x="271" y="434"/>
                    <a:pt x="271" y="436"/>
                  </a:cubicBezTo>
                  <a:close/>
                  <a:moveTo>
                    <a:pt x="271" y="426"/>
                  </a:moveTo>
                  <a:cubicBezTo>
                    <a:pt x="225" y="408"/>
                    <a:pt x="179" y="389"/>
                    <a:pt x="133" y="370"/>
                  </a:cubicBezTo>
                  <a:cubicBezTo>
                    <a:pt x="97" y="355"/>
                    <a:pt x="61" y="338"/>
                    <a:pt x="25" y="323"/>
                  </a:cubicBezTo>
                  <a:cubicBezTo>
                    <a:pt x="28" y="323"/>
                    <a:pt x="30" y="321"/>
                    <a:pt x="32" y="320"/>
                  </a:cubicBezTo>
                  <a:cubicBezTo>
                    <a:pt x="43" y="326"/>
                    <a:pt x="54" y="331"/>
                    <a:pt x="66" y="335"/>
                  </a:cubicBezTo>
                  <a:cubicBezTo>
                    <a:pt x="68" y="335"/>
                    <a:pt x="69" y="332"/>
                    <a:pt x="66" y="331"/>
                  </a:cubicBezTo>
                  <a:cubicBezTo>
                    <a:pt x="56" y="327"/>
                    <a:pt x="45" y="323"/>
                    <a:pt x="35" y="318"/>
                  </a:cubicBezTo>
                  <a:cubicBezTo>
                    <a:pt x="39" y="315"/>
                    <a:pt x="43" y="311"/>
                    <a:pt x="47" y="307"/>
                  </a:cubicBezTo>
                  <a:cubicBezTo>
                    <a:pt x="92" y="328"/>
                    <a:pt x="140" y="350"/>
                    <a:pt x="189" y="362"/>
                  </a:cubicBezTo>
                  <a:cubicBezTo>
                    <a:pt x="190" y="362"/>
                    <a:pt x="191" y="360"/>
                    <a:pt x="189" y="359"/>
                  </a:cubicBezTo>
                  <a:cubicBezTo>
                    <a:pt x="142" y="343"/>
                    <a:pt x="95" y="324"/>
                    <a:pt x="49" y="305"/>
                  </a:cubicBezTo>
                  <a:cubicBezTo>
                    <a:pt x="51" y="303"/>
                    <a:pt x="52" y="301"/>
                    <a:pt x="54" y="299"/>
                  </a:cubicBezTo>
                  <a:cubicBezTo>
                    <a:pt x="58" y="294"/>
                    <a:pt x="62" y="289"/>
                    <a:pt x="65" y="284"/>
                  </a:cubicBezTo>
                  <a:cubicBezTo>
                    <a:pt x="110" y="305"/>
                    <a:pt x="158" y="327"/>
                    <a:pt x="206" y="340"/>
                  </a:cubicBezTo>
                  <a:cubicBezTo>
                    <a:pt x="208" y="340"/>
                    <a:pt x="209" y="338"/>
                    <a:pt x="207" y="338"/>
                  </a:cubicBezTo>
                  <a:cubicBezTo>
                    <a:pt x="162" y="316"/>
                    <a:pt x="113" y="299"/>
                    <a:pt x="66" y="283"/>
                  </a:cubicBezTo>
                  <a:cubicBezTo>
                    <a:pt x="71" y="275"/>
                    <a:pt x="74" y="267"/>
                    <a:pt x="77" y="259"/>
                  </a:cubicBezTo>
                  <a:cubicBezTo>
                    <a:pt x="77" y="259"/>
                    <a:pt x="77" y="259"/>
                    <a:pt x="77" y="259"/>
                  </a:cubicBezTo>
                  <a:cubicBezTo>
                    <a:pt x="112" y="273"/>
                    <a:pt x="149" y="284"/>
                    <a:pt x="185" y="297"/>
                  </a:cubicBezTo>
                  <a:cubicBezTo>
                    <a:pt x="219" y="309"/>
                    <a:pt x="253" y="322"/>
                    <a:pt x="287" y="333"/>
                  </a:cubicBezTo>
                  <a:cubicBezTo>
                    <a:pt x="287" y="334"/>
                    <a:pt x="287" y="335"/>
                    <a:pt x="287" y="336"/>
                  </a:cubicBezTo>
                  <a:cubicBezTo>
                    <a:pt x="289" y="339"/>
                    <a:pt x="291" y="343"/>
                    <a:pt x="292" y="347"/>
                  </a:cubicBezTo>
                  <a:cubicBezTo>
                    <a:pt x="229" y="323"/>
                    <a:pt x="163" y="302"/>
                    <a:pt x="98" y="282"/>
                  </a:cubicBezTo>
                  <a:cubicBezTo>
                    <a:pt x="97" y="282"/>
                    <a:pt x="96" y="284"/>
                    <a:pt x="98" y="284"/>
                  </a:cubicBezTo>
                  <a:cubicBezTo>
                    <a:pt x="162" y="308"/>
                    <a:pt x="227" y="331"/>
                    <a:pt x="293" y="350"/>
                  </a:cubicBezTo>
                  <a:cubicBezTo>
                    <a:pt x="295" y="356"/>
                    <a:pt x="296" y="362"/>
                    <a:pt x="297" y="368"/>
                  </a:cubicBezTo>
                  <a:cubicBezTo>
                    <a:pt x="273" y="357"/>
                    <a:pt x="247" y="349"/>
                    <a:pt x="222" y="341"/>
                  </a:cubicBezTo>
                  <a:cubicBezTo>
                    <a:pt x="220" y="341"/>
                    <a:pt x="220" y="343"/>
                    <a:pt x="221" y="343"/>
                  </a:cubicBezTo>
                  <a:cubicBezTo>
                    <a:pt x="246" y="352"/>
                    <a:pt x="272" y="363"/>
                    <a:pt x="298" y="371"/>
                  </a:cubicBezTo>
                  <a:cubicBezTo>
                    <a:pt x="298" y="371"/>
                    <a:pt x="298" y="371"/>
                    <a:pt x="298" y="371"/>
                  </a:cubicBezTo>
                  <a:cubicBezTo>
                    <a:pt x="298" y="375"/>
                    <a:pt x="298" y="379"/>
                    <a:pt x="298" y="383"/>
                  </a:cubicBezTo>
                  <a:cubicBezTo>
                    <a:pt x="298" y="382"/>
                    <a:pt x="298" y="382"/>
                    <a:pt x="297" y="382"/>
                  </a:cubicBezTo>
                  <a:cubicBezTo>
                    <a:pt x="245" y="364"/>
                    <a:pt x="192" y="346"/>
                    <a:pt x="140" y="328"/>
                  </a:cubicBezTo>
                  <a:cubicBezTo>
                    <a:pt x="139" y="328"/>
                    <a:pt x="138" y="330"/>
                    <a:pt x="140" y="330"/>
                  </a:cubicBezTo>
                  <a:cubicBezTo>
                    <a:pt x="191" y="351"/>
                    <a:pt x="243" y="370"/>
                    <a:pt x="296" y="385"/>
                  </a:cubicBezTo>
                  <a:cubicBezTo>
                    <a:pt x="297" y="385"/>
                    <a:pt x="298" y="385"/>
                    <a:pt x="298" y="384"/>
                  </a:cubicBezTo>
                  <a:cubicBezTo>
                    <a:pt x="298" y="385"/>
                    <a:pt x="298" y="386"/>
                    <a:pt x="298" y="387"/>
                  </a:cubicBezTo>
                  <a:cubicBezTo>
                    <a:pt x="298" y="390"/>
                    <a:pt x="297" y="394"/>
                    <a:pt x="296" y="396"/>
                  </a:cubicBezTo>
                  <a:cubicBezTo>
                    <a:pt x="265" y="383"/>
                    <a:pt x="230" y="372"/>
                    <a:pt x="197" y="363"/>
                  </a:cubicBezTo>
                  <a:cubicBezTo>
                    <a:pt x="196" y="363"/>
                    <a:pt x="196" y="364"/>
                    <a:pt x="197" y="364"/>
                  </a:cubicBezTo>
                  <a:cubicBezTo>
                    <a:pt x="229" y="377"/>
                    <a:pt x="262" y="390"/>
                    <a:pt x="295" y="398"/>
                  </a:cubicBezTo>
                  <a:cubicBezTo>
                    <a:pt x="291" y="410"/>
                    <a:pt x="280" y="418"/>
                    <a:pt x="271" y="426"/>
                  </a:cubicBezTo>
                  <a:close/>
                  <a:moveTo>
                    <a:pt x="589" y="361"/>
                  </a:moveTo>
                  <a:cubicBezTo>
                    <a:pt x="588" y="362"/>
                    <a:pt x="587" y="364"/>
                    <a:pt x="587" y="366"/>
                  </a:cubicBezTo>
                  <a:cubicBezTo>
                    <a:pt x="587" y="366"/>
                    <a:pt x="587" y="366"/>
                    <a:pt x="587" y="366"/>
                  </a:cubicBezTo>
                  <a:cubicBezTo>
                    <a:pt x="584" y="367"/>
                    <a:pt x="584" y="370"/>
                    <a:pt x="585" y="372"/>
                  </a:cubicBezTo>
                  <a:cubicBezTo>
                    <a:pt x="585" y="372"/>
                    <a:pt x="585" y="372"/>
                    <a:pt x="585" y="372"/>
                  </a:cubicBezTo>
                  <a:cubicBezTo>
                    <a:pt x="580" y="382"/>
                    <a:pt x="554" y="382"/>
                    <a:pt x="545" y="384"/>
                  </a:cubicBezTo>
                  <a:cubicBezTo>
                    <a:pt x="532" y="386"/>
                    <a:pt x="519" y="388"/>
                    <a:pt x="507" y="390"/>
                  </a:cubicBezTo>
                  <a:cubicBezTo>
                    <a:pt x="480" y="395"/>
                    <a:pt x="453" y="400"/>
                    <a:pt x="427" y="405"/>
                  </a:cubicBezTo>
                  <a:cubicBezTo>
                    <a:pt x="376" y="415"/>
                    <a:pt x="325" y="424"/>
                    <a:pt x="276" y="439"/>
                  </a:cubicBezTo>
                  <a:cubicBezTo>
                    <a:pt x="276" y="438"/>
                    <a:pt x="276" y="437"/>
                    <a:pt x="276" y="436"/>
                  </a:cubicBezTo>
                  <a:cubicBezTo>
                    <a:pt x="276" y="434"/>
                    <a:pt x="276" y="432"/>
                    <a:pt x="275" y="431"/>
                  </a:cubicBezTo>
                  <a:cubicBezTo>
                    <a:pt x="275" y="431"/>
                    <a:pt x="275" y="431"/>
                    <a:pt x="275" y="431"/>
                  </a:cubicBezTo>
                  <a:cubicBezTo>
                    <a:pt x="326" y="422"/>
                    <a:pt x="377" y="408"/>
                    <a:pt x="428" y="398"/>
                  </a:cubicBezTo>
                  <a:cubicBezTo>
                    <a:pt x="479" y="387"/>
                    <a:pt x="531" y="380"/>
                    <a:pt x="582" y="369"/>
                  </a:cubicBezTo>
                  <a:cubicBezTo>
                    <a:pt x="582" y="369"/>
                    <a:pt x="583" y="369"/>
                    <a:pt x="583" y="369"/>
                  </a:cubicBezTo>
                  <a:cubicBezTo>
                    <a:pt x="584" y="369"/>
                    <a:pt x="586" y="368"/>
                    <a:pt x="585" y="366"/>
                  </a:cubicBezTo>
                  <a:cubicBezTo>
                    <a:pt x="583" y="363"/>
                    <a:pt x="584" y="360"/>
                    <a:pt x="586" y="358"/>
                  </a:cubicBezTo>
                  <a:cubicBezTo>
                    <a:pt x="587" y="358"/>
                    <a:pt x="587" y="358"/>
                    <a:pt x="588" y="358"/>
                  </a:cubicBezTo>
                  <a:cubicBezTo>
                    <a:pt x="588" y="358"/>
                    <a:pt x="588" y="358"/>
                    <a:pt x="588" y="358"/>
                  </a:cubicBezTo>
                  <a:cubicBezTo>
                    <a:pt x="589" y="357"/>
                    <a:pt x="590" y="357"/>
                    <a:pt x="591" y="358"/>
                  </a:cubicBezTo>
                  <a:cubicBezTo>
                    <a:pt x="591" y="358"/>
                    <a:pt x="591" y="358"/>
                    <a:pt x="591" y="358"/>
                  </a:cubicBezTo>
                  <a:cubicBezTo>
                    <a:pt x="590" y="359"/>
                    <a:pt x="589" y="360"/>
                    <a:pt x="589" y="361"/>
                  </a:cubicBezTo>
                  <a:close/>
                  <a:moveTo>
                    <a:pt x="593" y="354"/>
                  </a:moveTo>
                  <a:cubicBezTo>
                    <a:pt x="592" y="354"/>
                    <a:pt x="591" y="354"/>
                    <a:pt x="591" y="354"/>
                  </a:cubicBezTo>
                  <a:cubicBezTo>
                    <a:pt x="599" y="338"/>
                    <a:pt x="611" y="327"/>
                    <a:pt x="629" y="322"/>
                  </a:cubicBezTo>
                  <a:cubicBezTo>
                    <a:pt x="651" y="316"/>
                    <a:pt x="667" y="321"/>
                    <a:pt x="683" y="335"/>
                  </a:cubicBezTo>
                  <a:cubicBezTo>
                    <a:pt x="682" y="335"/>
                    <a:pt x="681" y="336"/>
                    <a:pt x="680" y="336"/>
                  </a:cubicBezTo>
                  <a:cubicBezTo>
                    <a:pt x="666" y="326"/>
                    <a:pt x="650" y="322"/>
                    <a:pt x="633" y="324"/>
                  </a:cubicBezTo>
                  <a:cubicBezTo>
                    <a:pt x="614" y="327"/>
                    <a:pt x="603" y="339"/>
                    <a:pt x="593" y="354"/>
                  </a:cubicBezTo>
                  <a:close/>
                  <a:moveTo>
                    <a:pt x="675" y="341"/>
                  </a:moveTo>
                  <a:cubicBezTo>
                    <a:pt x="675" y="343"/>
                    <a:pt x="658" y="336"/>
                    <a:pt x="655" y="335"/>
                  </a:cubicBezTo>
                  <a:cubicBezTo>
                    <a:pt x="649" y="334"/>
                    <a:pt x="644" y="334"/>
                    <a:pt x="639" y="336"/>
                  </a:cubicBezTo>
                  <a:cubicBezTo>
                    <a:pt x="625" y="339"/>
                    <a:pt x="610" y="356"/>
                    <a:pt x="596" y="356"/>
                  </a:cubicBezTo>
                  <a:cubicBezTo>
                    <a:pt x="607" y="342"/>
                    <a:pt x="619" y="330"/>
                    <a:pt x="638" y="329"/>
                  </a:cubicBezTo>
                  <a:cubicBezTo>
                    <a:pt x="652" y="328"/>
                    <a:pt x="664" y="332"/>
                    <a:pt x="676" y="340"/>
                  </a:cubicBezTo>
                  <a:cubicBezTo>
                    <a:pt x="676" y="340"/>
                    <a:pt x="676" y="341"/>
                    <a:pt x="675" y="341"/>
                  </a:cubicBezTo>
                  <a:close/>
                  <a:moveTo>
                    <a:pt x="692" y="352"/>
                  </a:moveTo>
                  <a:cubicBezTo>
                    <a:pt x="691" y="352"/>
                    <a:pt x="691" y="352"/>
                    <a:pt x="690" y="353"/>
                  </a:cubicBezTo>
                  <a:cubicBezTo>
                    <a:pt x="689" y="351"/>
                    <a:pt x="687" y="349"/>
                    <a:pt x="685" y="348"/>
                  </a:cubicBezTo>
                  <a:cubicBezTo>
                    <a:pt x="683" y="347"/>
                    <a:pt x="682" y="346"/>
                    <a:pt x="680" y="345"/>
                  </a:cubicBezTo>
                  <a:cubicBezTo>
                    <a:pt x="680" y="344"/>
                    <a:pt x="680" y="343"/>
                    <a:pt x="680" y="342"/>
                  </a:cubicBezTo>
                  <a:cubicBezTo>
                    <a:pt x="681" y="342"/>
                    <a:pt x="682" y="341"/>
                    <a:pt x="682" y="340"/>
                  </a:cubicBezTo>
                  <a:cubicBezTo>
                    <a:pt x="685" y="339"/>
                    <a:pt x="688" y="340"/>
                    <a:pt x="689" y="342"/>
                  </a:cubicBezTo>
                  <a:cubicBezTo>
                    <a:pt x="690" y="343"/>
                    <a:pt x="691" y="345"/>
                    <a:pt x="691" y="346"/>
                  </a:cubicBezTo>
                  <a:cubicBezTo>
                    <a:pt x="691" y="348"/>
                    <a:pt x="690" y="349"/>
                    <a:pt x="690" y="351"/>
                  </a:cubicBezTo>
                  <a:cubicBezTo>
                    <a:pt x="690" y="352"/>
                    <a:pt x="691" y="352"/>
                    <a:pt x="692" y="352"/>
                  </a:cubicBezTo>
                  <a:cubicBezTo>
                    <a:pt x="692" y="352"/>
                    <a:pt x="692" y="352"/>
                    <a:pt x="692" y="352"/>
                  </a:cubicBezTo>
                  <a:close/>
                  <a:moveTo>
                    <a:pt x="693" y="339"/>
                  </a:moveTo>
                  <a:cubicBezTo>
                    <a:pt x="693" y="338"/>
                    <a:pt x="693" y="338"/>
                    <a:pt x="692" y="338"/>
                  </a:cubicBezTo>
                  <a:cubicBezTo>
                    <a:pt x="692" y="337"/>
                    <a:pt x="692" y="337"/>
                    <a:pt x="691" y="337"/>
                  </a:cubicBezTo>
                  <a:cubicBezTo>
                    <a:pt x="691" y="336"/>
                    <a:pt x="691" y="336"/>
                    <a:pt x="690" y="335"/>
                  </a:cubicBezTo>
                  <a:cubicBezTo>
                    <a:pt x="689" y="334"/>
                    <a:pt x="688" y="333"/>
                    <a:pt x="686" y="332"/>
                  </a:cubicBezTo>
                  <a:cubicBezTo>
                    <a:pt x="718" y="321"/>
                    <a:pt x="750" y="307"/>
                    <a:pt x="781" y="295"/>
                  </a:cubicBezTo>
                  <a:cubicBezTo>
                    <a:pt x="811" y="283"/>
                    <a:pt x="842" y="277"/>
                    <a:pt x="873" y="270"/>
                  </a:cubicBezTo>
                  <a:cubicBezTo>
                    <a:pt x="875" y="270"/>
                    <a:pt x="874" y="268"/>
                    <a:pt x="873" y="268"/>
                  </a:cubicBezTo>
                  <a:cubicBezTo>
                    <a:pt x="807" y="276"/>
                    <a:pt x="745" y="302"/>
                    <a:pt x="685" y="330"/>
                  </a:cubicBezTo>
                  <a:cubicBezTo>
                    <a:pt x="685" y="330"/>
                    <a:pt x="685" y="330"/>
                    <a:pt x="685" y="330"/>
                  </a:cubicBezTo>
                  <a:cubicBezTo>
                    <a:pt x="681" y="327"/>
                    <a:pt x="676" y="324"/>
                    <a:pt x="672" y="322"/>
                  </a:cubicBezTo>
                  <a:cubicBezTo>
                    <a:pt x="692" y="314"/>
                    <a:pt x="711" y="302"/>
                    <a:pt x="730" y="292"/>
                  </a:cubicBezTo>
                  <a:cubicBezTo>
                    <a:pt x="755" y="280"/>
                    <a:pt x="781" y="273"/>
                    <a:pt x="807" y="267"/>
                  </a:cubicBezTo>
                  <a:cubicBezTo>
                    <a:pt x="809" y="267"/>
                    <a:pt x="809" y="264"/>
                    <a:pt x="807" y="264"/>
                  </a:cubicBezTo>
                  <a:cubicBezTo>
                    <a:pt x="760" y="268"/>
                    <a:pt x="709" y="294"/>
                    <a:pt x="670" y="320"/>
                  </a:cubicBezTo>
                  <a:cubicBezTo>
                    <a:pt x="670" y="320"/>
                    <a:pt x="670" y="321"/>
                    <a:pt x="670" y="321"/>
                  </a:cubicBezTo>
                  <a:cubicBezTo>
                    <a:pt x="667" y="319"/>
                    <a:pt x="663" y="318"/>
                    <a:pt x="660" y="317"/>
                  </a:cubicBezTo>
                  <a:cubicBezTo>
                    <a:pt x="696" y="289"/>
                    <a:pt x="735" y="272"/>
                    <a:pt x="779" y="260"/>
                  </a:cubicBezTo>
                  <a:cubicBezTo>
                    <a:pt x="828" y="245"/>
                    <a:pt x="876" y="234"/>
                    <a:pt x="927" y="229"/>
                  </a:cubicBezTo>
                  <a:cubicBezTo>
                    <a:pt x="929" y="229"/>
                    <a:pt x="930" y="226"/>
                    <a:pt x="929" y="225"/>
                  </a:cubicBezTo>
                  <a:cubicBezTo>
                    <a:pt x="929" y="225"/>
                    <a:pt x="930" y="226"/>
                    <a:pt x="931" y="226"/>
                  </a:cubicBezTo>
                  <a:cubicBezTo>
                    <a:pt x="931" y="226"/>
                    <a:pt x="931" y="226"/>
                    <a:pt x="931" y="226"/>
                  </a:cubicBezTo>
                  <a:cubicBezTo>
                    <a:pt x="931" y="230"/>
                    <a:pt x="932" y="235"/>
                    <a:pt x="933" y="239"/>
                  </a:cubicBezTo>
                  <a:cubicBezTo>
                    <a:pt x="933" y="239"/>
                    <a:pt x="933" y="239"/>
                    <a:pt x="933" y="239"/>
                  </a:cubicBezTo>
                  <a:cubicBezTo>
                    <a:pt x="896" y="240"/>
                    <a:pt x="859" y="247"/>
                    <a:pt x="825" y="261"/>
                  </a:cubicBezTo>
                  <a:cubicBezTo>
                    <a:pt x="824" y="261"/>
                    <a:pt x="824" y="263"/>
                    <a:pt x="826" y="263"/>
                  </a:cubicBezTo>
                  <a:cubicBezTo>
                    <a:pt x="861" y="252"/>
                    <a:pt x="896" y="245"/>
                    <a:pt x="933" y="243"/>
                  </a:cubicBezTo>
                  <a:cubicBezTo>
                    <a:pt x="934" y="243"/>
                    <a:pt x="934" y="242"/>
                    <a:pt x="934" y="242"/>
                  </a:cubicBezTo>
                  <a:cubicBezTo>
                    <a:pt x="938" y="250"/>
                    <a:pt x="942" y="258"/>
                    <a:pt x="947" y="265"/>
                  </a:cubicBezTo>
                  <a:cubicBezTo>
                    <a:pt x="923" y="264"/>
                    <a:pt x="900" y="273"/>
                    <a:pt x="877" y="278"/>
                  </a:cubicBezTo>
                  <a:cubicBezTo>
                    <a:pt x="851" y="285"/>
                    <a:pt x="824" y="290"/>
                    <a:pt x="798" y="298"/>
                  </a:cubicBezTo>
                  <a:cubicBezTo>
                    <a:pt x="797" y="299"/>
                    <a:pt x="797" y="300"/>
                    <a:pt x="799" y="300"/>
                  </a:cubicBezTo>
                  <a:cubicBezTo>
                    <a:pt x="849" y="291"/>
                    <a:pt x="898" y="274"/>
                    <a:pt x="948" y="267"/>
                  </a:cubicBezTo>
                  <a:cubicBezTo>
                    <a:pt x="949" y="268"/>
                    <a:pt x="949" y="269"/>
                    <a:pt x="950" y="269"/>
                  </a:cubicBezTo>
                  <a:cubicBezTo>
                    <a:pt x="958" y="282"/>
                    <a:pt x="968" y="294"/>
                    <a:pt x="981" y="302"/>
                  </a:cubicBezTo>
                  <a:cubicBezTo>
                    <a:pt x="937" y="306"/>
                    <a:pt x="894" y="315"/>
                    <a:pt x="851" y="325"/>
                  </a:cubicBezTo>
                  <a:cubicBezTo>
                    <a:pt x="799" y="336"/>
                    <a:pt x="747" y="344"/>
                    <a:pt x="694" y="351"/>
                  </a:cubicBezTo>
                  <a:cubicBezTo>
                    <a:pt x="696" y="350"/>
                    <a:pt x="696" y="347"/>
                    <a:pt x="696" y="345"/>
                  </a:cubicBezTo>
                  <a:cubicBezTo>
                    <a:pt x="696" y="344"/>
                    <a:pt x="695" y="343"/>
                    <a:pt x="695" y="341"/>
                  </a:cubicBezTo>
                  <a:cubicBezTo>
                    <a:pt x="706" y="344"/>
                    <a:pt x="725" y="333"/>
                    <a:pt x="736" y="330"/>
                  </a:cubicBezTo>
                  <a:cubicBezTo>
                    <a:pt x="757" y="324"/>
                    <a:pt x="779" y="318"/>
                    <a:pt x="800" y="311"/>
                  </a:cubicBezTo>
                  <a:cubicBezTo>
                    <a:pt x="846" y="298"/>
                    <a:pt x="891" y="286"/>
                    <a:pt x="939" y="285"/>
                  </a:cubicBezTo>
                  <a:cubicBezTo>
                    <a:pt x="941" y="285"/>
                    <a:pt x="941" y="282"/>
                    <a:pt x="939" y="282"/>
                  </a:cubicBezTo>
                  <a:cubicBezTo>
                    <a:pt x="898" y="281"/>
                    <a:pt x="857" y="291"/>
                    <a:pt x="817" y="302"/>
                  </a:cubicBezTo>
                  <a:cubicBezTo>
                    <a:pt x="797" y="308"/>
                    <a:pt x="777" y="315"/>
                    <a:pt x="756" y="321"/>
                  </a:cubicBezTo>
                  <a:cubicBezTo>
                    <a:pt x="747" y="324"/>
                    <a:pt x="737" y="326"/>
                    <a:pt x="728" y="329"/>
                  </a:cubicBezTo>
                  <a:cubicBezTo>
                    <a:pt x="724" y="330"/>
                    <a:pt x="698" y="340"/>
                    <a:pt x="695" y="339"/>
                  </a:cubicBezTo>
                  <a:cubicBezTo>
                    <a:pt x="696" y="339"/>
                    <a:pt x="696" y="339"/>
                    <a:pt x="696" y="339"/>
                  </a:cubicBezTo>
                  <a:cubicBezTo>
                    <a:pt x="696" y="338"/>
                    <a:pt x="696" y="338"/>
                    <a:pt x="696" y="338"/>
                  </a:cubicBezTo>
                  <a:cubicBezTo>
                    <a:pt x="696" y="338"/>
                    <a:pt x="695" y="337"/>
                    <a:pt x="695" y="337"/>
                  </a:cubicBezTo>
                  <a:cubicBezTo>
                    <a:pt x="695" y="338"/>
                    <a:pt x="694" y="338"/>
                    <a:pt x="694" y="338"/>
                  </a:cubicBezTo>
                  <a:cubicBezTo>
                    <a:pt x="693" y="338"/>
                    <a:pt x="693" y="338"/>
                    <a:pt x="693" y="339"/>
                  </a:cubicBezTo>
                  <a:close/>
                  <a:moveTo>
                    <a:pt x="995" y="308"/>
                  </a:moveTo>
                  <a:cubicBezTo>
                    <a:pt x="946" y="320"/>
                    <a:pt x="897" y="331"/>
                    <a:pt x="847" y="340"/>
                  </a:cubicBezTo>
                  <a:cubicBezTo>
                    <a:pt x="797" y="349"/>
                    <a:pt x="747" y="355"/>
                    <a:pt x="697" y="363"/>
                  </a:cubicBezTo>
                  <a:cubicBezTo>
                    <a:pt x="697" y="363"/>
                    <a:pt x="697" y="363"/>
                    <a:pt x="697" y="363"/>
                  </a:cubicBezTo>
                  <a:cubicBezTo>
                    <a:pt x="697" y="363"/>
                    <a:pt x="697" y="362"/>
                    <a:pt x="697" y="362"/>
                  </a:cubicBezTo>
                  <a:cubicBezTo>
                    <a:pt x="697" y="362"/>
                    <a:pt x="697" y="361"/>
                    <a:pt x="697" y="360"/>
                  </a:cubicBezTo>
                  <a:cubicBezTo>
                    <a:pt x="696" y="358"/>
                    <a:pt x="695" y="356"/>
                    <a:pt x="693" y="354"/>
                  </a:cubicBezTo>
                  <a:cubicBezTo>
                    <a:pt x="742" y="355"/>
                    <a:pt x="791" y="343"/>
                    <a:pt x="838" y="333"/>
                  </a:cubicBezTo>
                  <a:cubicBezTo>
                    <a:pt x="890" y="322"/>
                    <a:pt x="942" y="311"/>
                    <a:pt x="995" y="306"/>
                  </a:cubicBezTo>
                  <a:cubicBezTo>
                    <a:pt x="995" y="307"/>
                    <a:pt x="995" y="307"/>
                    <a:pt x="995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41"/>
            <p:cNvSpPr/>
            <p:nvPr/>
          </p:nvSpPr>
          <p:spPr bwMode="auto">
            <a:xfrm>
              <a:off x="3649" y="1319"/>
              <a:ext cx="163" cy="32"/>
            </a:xfrm>
            <a:custGeom>
              <a:avLst/>
              <a:gdLst>
                <a:gd name="T0" fmla="*/ 100 w 102"/>
                <a:gd name="T1" fmla="*/ 1 h 20"/>
                <a:gd name="T2" fmla="*/ 1 w 102"/>
                <a:gd name="T3" fmla="*/ 18 h 20"/>
                <a:gd name="T4" fmla="*/ 1 w 102"/>
                <a:gd name="T5" fmla="*/ 20 h 20"/>
                <a:gd name="T6" fmla="*/ 100 w 102"/>
                <a:gd name="T7" fmla="*/ 4 h 20"/>
                <a:gd name="T8" fmla="*/ 100 w 102"/>
                <a:gd name="T9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20">
                  <a:moveTo>
                    <a:pt x="100" y="1"/>
                  </a:moveTo>
                  <a:cubicBezTo>
                    <a:pt x="67" y="4"/>
                    <a:pt x="33" y="9"/>
                    <a:pt x="1" y="18"/>
                  </a:cubicBezTo>
                  <a:cubicBezTo>
                    <a:pt x="0" y="18"/>
                    <a:pt x="0" y="20"/>
                    <a:pt x="1" y="20"/>
                  </a:cubicBezTo>
                  <a:cubicBezTo>
                    <a:pt x="34" y="13"/>
                    <a:pt x="67" y="8"/>
                    <a:pt x="100" y="4"/>
                  </a:cubicBezTo>
                  <a:cubicBezTo>
                    <a:pt x="102" y="4"/>
                    <a:pt x="102" y="0"/>
                    <a:pt x="10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42"/>
            <p:cNvSpPr/>
            <p:nvPr/>
          </p:nvSpPr>
          <p:spPr bwMode="auto">
            <a:xfrm>
              <a:off x="3369" y="1301"/>
              <a:ext cx="430" cy="71"/>
            </a:xfrm>
            <a:custGeom>
              <a:avLst/>
              <a:gdLst>
                <a:gd name="T0" fmla="*/ 268 w 269"/>
                <a:gd name="T1" fmla="*/ 0 h 44"/>
                <a:gd name="T2" fmla="*/ 137 w 269"/>
                <a:gd name="T3" fmla="*/ 17 h 44"/>
                <a:gd name="T4" fmla="*/ 1 w 269"/>
                <a:gd name="T5" fmla="*/ 43 h 44"/>
                <a:gd name="T6" fmla="*/ 1 w 269"/>
                <a:gd name="T7" fmla="*/ 44 h 44"/>
                <a:gd name="T8" fmla="*/ 131 w 269"/>
                <a:gd name="T9" fmla="*/ 23 h 44"/>
                <a:gd name="T10" fmla="*/ 268 w 269"/>
                <a:gd name="T11" fmla="*/ 2 h 44"/>
                <a:gd name="T12" fmla="*/ 268 w 269"/>
                <a:gd name="T13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9" h="44">
                  <a:moveTo>
                    <a:pt x="268" y="0"/>
                  </a:moveTo>
                  <a:cubicBezTo>
                    <a:pt x="225" y="1"/>
                    <a:pt x="180" y="10"/>
                    <a:pt x="137" y="17"/>
                  </a:cubicBezTo>
                  <a:cubicBezTo>
                    <a:pt x="92" y="24"/>
                    <a:pt x="45" y="30"/>
                    <a:pt x="1" y="43"/>
                  </a:cubicBezTo>
                  <a:cubicBezTo>
                    <a:pt x="0" y="43"/>
                    <a:pt x="1" y="44"/>
                    <a:pt x="1" y="44"/>
                  </a:cubicBezTo>
                  <a:cubicBezTo>
                    <a:pt x="45" y="40"/>
                    <a:pt x="88" y="30"/>
                    <a:pt x="131" y="23"/>
                  </a:cubicBezTo>
                  <a:cubicBezTo>
                    <a:pt x="176" y="16"/>
                    <a:pt x="224" y="13"/>
                    <a:pt x="268" y="2"/>
                  </a:cubicBezTo>
                  <a:cubicBezTo>
                    <a:pt x="269" y="2"/>
                    <a:pt x="269" y="0"/>
                    <a:pt x="26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43"/>
            <p:cNvSpPr/>
            <p:nvPr/>
          </p:nvSpPr>
          <p:spPr bwMode="auto">
            <a:xfrm>
              <a:off x="3407" y="1277"/>
              <a:ext cx="435" cy="55"/>
            </a:xfrm>
            <a:custGeom>
              <a:avLst/>
              <a:gdLst>
                <a:gd name="T0" fmla="*/ 270 w 272"/>
                <a:gd name="T1" fmla="*/ 0 h 34"/>
                <a:gd name="T2" fmla="*/ 1 w 272"/>
                <a:gd name="T3" fmla="*/ 33 h 34"/>
                <a:gd name="T4" fmla="*/ 1 w 272"/>
                <a:gd name="T5" fmla="*/ 34 h 34"/>
                <a:gd name="T6" fmla="*/ 270 w 272"/>
                <a:gd name="T7" fmla="*/ 2 h 34"/>
                <a:gd name="T8" fmla="*/ 270 w 272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2" h="34">
                  <a:moveTo>
                    <a:pt x="270" y="0"/>
                  </a:moveTo>
                  <a:cubicBezTo>
                    <a:pt x="180" y="2"/>
                    <a:pt x="88" y="16"/>
                    <a:pt x="1" y="33"/>
                  </a:cubicBezTo>
                  <a:cubicBezTo>
                    <a:pt x="0" y="33"/>
                    <a:pt x="0" y="34"/>
                    <a:pt x="1" y="34"/>
                  </a:cubicBezTo>
                  <a:cubicBezTo>
                    <a:pt x="91" y="23"/>
                    <a:pt x="181" y="15"/>
                    <a:pt x="270" y="2"/>
                  </a:cubicBezTo>
                  <a:cubicBezTo>
                    <a:pt x="272" y="2"/>
                    <a:pt x="271" y="0"/>
                    <a:pt x="27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44"/>
            <p:cNvSpPr/>
            <p:nvPr/>
          </p:nvSpPr>
          <p:spPr bwMode="auto">
            <a:xfrm>
              <a:off x="3383" y="1267"/>
              <a:ext cx="278" cy="44"/>
            </a:xfrm>
            <a:custGeom>
              <a:avLst/>
              <a:gdLst>
                <a:gd name="T0" fmla="*/ 172 w 174"/>
                <a:gd name="T1" fmla="*/ 0 h 27"/>
                <a:gd name="T2" fmla="*/ 1 w 174"/>
                <a:gd name="T3" fmla="*/ 25 h 27"/>
                <a:gd name="T4" fmla="*/ 1 w 174"/>
                <a:gd name="T5" fmla="*/ 27 h 27"/>
                <a:gd name="T6" fmla="*/ 87 w 174"/>
                <a:gd name="T7" fmla="*/ 14 h 27"/>
                <a:gd name="T8" fmla="*/ 172 w 174"/>
                <a:gd name="T9" fmla="*/ 3 h 27"/>
                <a:gd name="T10" fmla="*/ 172 w 174"/>
                <a:gd name="T1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4" h="27">
                  <a:moveTo>
                    <a:pt x="172" y="0"/>
                  </a:moveTo>
                  <a:cubicBezTo>
                    <a:pt x="116" y="1"/>
                    <a:pt x="55" y="12"/>
                    <a:pt x="1" y="25"/>
                  </a:cubicBezTo>
                  <a:cubicBezTo>
                    <a:pt x="0" y="26"/>
                    <a:pt x="0" y="27"/>
                    <a:pt x="1" y="27"/>
                  </a:cubicBezTo>
                  <a:cubicBezTo>
                    <a:pt x="30" y="23"/>
                    <a:pt x="58" y="18"/>
                    <a:pt x="87" y="14"/>
                  </a:cubicBezTo>
                  <a:cubicBezTo>
                    <a:pt x="115" y="10"/>
                    <a:pt x="144" y="8"/>
                    <a:pt x="172" y="3"/>
                  </a:cubicBezTo>
                  <a:cubicBezTo>
                    <a:pt x="174" y="3"/>
                    <a:pt x="174" y="0"/>
                    <a:pt x="1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45"/>
            <p:cNvSpPr/>
            <p:nvPr/>
          </p:nvSpPr>
          <p:spPr bwMode="auto">
            <a:xfrm>
              <a:off x="3681" y="1253"/>
              <a:ext cx="155" cy="16"/>
            </a:xfrm>
            <a:custGeom>
              <a:avLst/>
              <a:gdLst>
                <a:gd name="T0" fmla="*/ 95 w 97"/>
                <a:gd name="T1" fmla="*/ 4 h 10"/>
                <a:gd name="T2" fmla="*/ 1 w 97"/>
                <a:gd name="T3" fmla="*/ 8 h 10"/>
                <a:gd name="T4" fmla="*/ 1 w 97"/>
                <a:gd name="T5" fmla="*/ 10 h 10"/>
                <a:gd name="T6" fmla="*/ 95 w 97"/>
                <a:gd name="T7" fmla="*/ 6 h 10"/>
                <a:gd name="T8" fmla="*/ 95 w 97"/>
                <a:gd name="T9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10">
                  <a:moveTo>
                    <a:pt x="95" y="4"/>
                  </a:moveTo>
                  <a:cubicBezTo>
                    <a:pt x="64" y="0"/>
                    <a:pt x="31" y="1"/>
                    <a:pt x="1" y="8"/>
                  </a:cubicBezTo>
                  <a:cubicBezTo>
                    <a:pt x="0" y="8"/>
                    <a:pt x="0" y="10"/>
                    <a:pt x="1" y="10"/>
                  </a:cubicBezTo>
                  <a:cubicBezTo>
                    <a:pt x="33" y="8"/>
                    <a:pt x="63" y="6"/>
                    <a:pt x="95" y="6"/>
                  </a:cubicBezTo>
                  <a:cubicBezTo>
                    <a:pt x="97" y="6"/>
                    <a:pt x="96" y="4"/>
                    <a:pt x="9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46"/>
            <p:cNvSpPr/>
            <p:nvPr/>
          </p:nvSpPr>
          <p:spPr bwMode="auto">
            <a:xfrm>
              <a:off x="4085" y="1144"/>
              <a:ext cx="288" cy="77"/>
            </a:xfrm>
            <a:custGeom>
              <a:avLst/>
              <a:gdLst>
                <a:gd name="T0" fmla="*/ 179 w 180"/>
                <a:gd name="T1" fmla="*/ 0 h 48"/>
                <a:gd name="T2" fmla="*/ 92 w 180"/>
                <a:gd name="T3" fmla="*/ 19 h 48"/>
                <a:gd name="T4" fmla="*/ 1 w 180"/>
                <a:gd name="T5" fmla="*/ 47 h 48"/>
                <a:gd name="T6" fmla="*/ 1 w 180"/>
                <a:gd name="T7" fmla="*/ 48 h 48"/>
                <a:gd name="T8" fmla="*/ 90 w 180"/>
                <a:gd name="T9" fmla="*/ 24 h 48"/>
                <a:gd name="T10" fmla="*/ 179 w 180"/>
                <a:gd name="T11" fmla="*/ 3 h 48"/>
                <a:gd name="T12" fmla="*/ 179 w 180"/>
                <a:gd name="T13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" h="48">
                  <a:moveTo>
                    <a:pt x="179" y="0"/>
                  </a:moveTo>
                  <a:cubicBezTo>
                    <a:pt x="150" y="3"/>
                    <a:pt x="121" y="12"/>
                    <a:pt x="92" y="19"/>
                  </a:cubicBezTo>
                  <a:cubicBezTo>
                    <a:pt x="62" y="27"/>
                    <a:pt x="31" y="36"/>
                    <a:pt x="1" y="47"/>
                  </a:cubicBezTo>
                  <a:cubicBezTo>
                    <a:pt x="0" y="47"/>
                    <a:pt x="0" y="48"/>
                    <a:pt x="1" y="48"/>
                  </a:cubicBezTo>
                  <a:cubicBezTo>
                    <a:pt x="31" y="40"/>
                    <a:pt x="60" y="32"/>
                    <a:pt x="90" y="24"/>
                  </a:cubicBezTo>
                  <a:cubicBezTo>
                    <a:pt x="119" y="17"/>
                    <a:pt x="150" y="12"/>
                    <a:pt x="179" y="3"/>
                  </a:cubicBezTo>
                  <a:cubicBezTo>
                    <a:pt x="180" y="3"/>
                    <a:pt x="180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47"/>
            <p:cNvSpPr/>
            <p:nvPr/>
          </p:nvSpPr>
          <p:spPr bwMode="auto">
            <a:xfrm>
              <a:off x="4066" y="1223"/>
              <a:ext cx="366" cy="67"/>
            </a:xfrm>
            <a:custGeom>
              <a:avLst/>
              <a:gdLst>
                <a:gd name="T0" fmla="*/ 227 w 229"/>
                <a:gd name="T1" fmla="*/ 0 h 42"/>
                <a:gd name="T2" fmla="*/ 121 w 229"/>
                <a:gd name="T3" fmla="*/ 18 h 42"/>
                <a:gd name="T4" fmla="*/ 2 w 229"/>
                <a:gd name="T5" fmla="*/ 40 h 42"/>
                <a:gd name="T6" fmla="*/ 2 w 229"/>
                <a:gd name="T7" fmla="*/ 42 h 42"/>
                <a:gd name="T8" fmla="*/ 111 w 229"/>
                <a:gd name="T9" fmla="*/ 24 h 42"/>
                <a:gd name="T10" fmla="*/ 228 w 229"/>
                <a:gd name="T11" fmla="*/ 3 h 42"/>
                <a:gd name="T12" fmla="*/ 227 w 229"/>
                <a:gd name="T13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9" h="42">
                  <a:moveTo>
                    <a:pt x="227" y="0"/>
                  </a:moveTo>
                  <a:cubicBezTo>
                    <a:pt x="192" y="2"/>
                    <a:pt x="156" y="11"/>
                    <a:pt x="121" y="18"/>
                  </a:cubicBezTo>
                  <a:cubicBezTo>
                    <a:pt x="82" y="27"/>
                    <a:pt x="42" y="35"/>
                    <a:pt x="2" y="40"/>
                  </a:cubicBezTo>
                  <a:cubicBezTo>
                    <a:pt x="0" y="40"/>
                    <a:pt x="0" y="42"/>
                    <a:pt x="2" y="42"/>
                  </a:cubicBezTo>
                  <a:cubicBezTo>
                    <a:pt x="39" y="40"/>
                    <a:pt x="75" y="32"/>
                    <a:pt x="111" y="24"/>
                  </a:cubicBezTo>
                  <a:cubicBezTo>
                    <a:pt x="150" y="17"/>
                    <a:pt x="189" y="11"/>
                    <a:pt x="228" y="3"/>
                  </a:cubicBezTo>
                  <a:cubicBezTo>
                    <a:pt x="229" y="3"/>
                    <a:pt x="229" y="0"/>
                    <a:pt x="2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48"/>
            <p:cNvSpPr/>
            <p:nvPr/>
          </p:nvSpPr>
          <p:spPr bwMode="auto">
            <a:xfrm>
              <a:off x="3012" y="1293"/>
              <a:ext cx="315" cy="129"/>
            </a:xfrm>
            <a:custGeom>
              <a:avLst/>
              <a:gdLst>
                <a:gd name="T0" fmla="*/ 196 w 197"/>
                <a:gd name="T1" fmla="*/ 76 h 80"/>
                <a:gd name="T2" fmla="*/ 2 w 197"/>
                <a:gd name="T3" fmla="*/ 0 h 80"/>
                <a:gd name="T4" fmla="*/ 1 w 197"/>
                <a:gd name="T5" fmla="*/ 2 h 80"/>
                <a:gd name="T6" fmla="*/ 195 w 197"/>
                <a:gd name="T7" fmla="*/ 79 h 80"/>
                <a:gd name="T8" fmla="*/ 196 w 197"/>
                <a:gd name="T9" fmla="*/ 7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" h="80">
                  <a:moveTo>
                    <a:pt x="196" y="76"/>
                  </a:moveTo>
                  <a:cubicBezTo>
                    <a:pt x="132" y="49"/>
                    <a:pt x="67" y="21"/>
                    <a:pt x="2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63" y="32"/>
                    <a:pt x="130" y="55"/>
                    <a:pt x="195" y="79"/>
                  </a:cubicBezTo>
                  <a:cubicBezTo>
                    <a:pt x="197" y="80"/>
                    <a:pt x="197" y="77"/>
                    <a:pt x="19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49"/>
            <p:cNvSpPr/>
            <p:nvPr/>
          </p:nvSpPr>
          <p:spPr bwMode="auto">
            <a:xfrm>
              <a:off x="2993" y="1229"/>
              <a:ext cx="91" cy="34"/>
            </a:xfrm>
            <a:custGeom>
              <a:avLst/>
              <a:gdLst>
                <a:gd name="T0" fmla="*/ 56 w 57"/>
                <a:gd name="T1" fmla="*/ 19 h 21"/>
                <a:gd name="T2" fmla="*/ 31 w 57"/>
                <a:gd name="T3" fmla="*/ 10 h 21"/>
                <a:gd name="T4" fmla="*/ 17 w 57"/>
                <a:gd name="T5" fmla="*/ 6 h 21"/>
                <a:gd name="T6" fmla="*/ 2 w 57"/>
                <a:gd name="T7" fmla="*/ 1 h 21"/>
                <a:gd name="T8" fmla="*/ 2 w 57"/>
                <a:gd name="T9" fmla="*/ 1 h 21"/>
                <a:gd name="T10" fmla="*/ 2 w 57"/>
                <a:gd name="T11" fmla="*/ 0 h 21"/>
                <a:gd name="T12" fmla="*/ 1 w 57"/>
                <a:gd name="T13" fmla="*/ 0 h 21"/>
                <a:gd name="T14" fmla="*/ 0 w 57"/>
                <a:gd name="T15" fmla="*/ 1 h 21"/>
                <a:gd name="T16" fmla="*/ 0 w 57"/>
                <a:gd name="T17" fmla="*/ 2 h 21"/>
                <a:gd name="T18" fmla="*/ 22 w 57"/>
                <a:gd name="T19" fmla="*/ 11 h 21"/>
                <a:gd name="T20" fmla="*/ 55 w 57"/>
                <a:gd name="T21" fmla="*/ 21 h 21"/>
                <a:gd name="T22" fmla="*/ 56 w 57"/>
                <a:gd name="T23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21">
                  <a:moveTo>
                    <a:pt x="56" y="19"/>
                  </a:moveTo>
                  <a:cubicBezTo>
                    <a:pt x="48" y="15"/>
                    <a:pt x="39" y="13"/>
                    <a:pt x="31" y="10"/>
                  </a:cubicBezTo>
                  <a:cubicBezTo>
                    <a:pt x="26" y="9"/>
                    <a:pt x="22" y="8"/>
                    <a:pt x="17" y="6"/>
                  </a:cubicBezTo>
                  <a:cubicBezTo>
                    <a:pt x="13" y="5"/>
                    <a:pt x="6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5" y="7"/>
                    <a:pt x="16" y="9"/>
                    <a:pt x="22" y="11"/>
                  </a:cubicBezTo>
                  <a:cubicBezTo>
                    <a:pt x="33" y="15"/>
                    <a:pt x="44" y="19"/>
                    <a:pt x="55" y="21"/>
                  </a:cubicBezTo>
                  <a:cubicBezTo>
                    <a:pt x="56" y="21"/>
                    <a:pt x="57" y="20"/>
                    <a:pt x="5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91140" y="556239"/>
            <a:ext cx="3534827" cy="727718"/>
            <a:chOff x="491140" y="556239"/>
            <a:chExt cx="3534827" cy="727718"/>
          </a:xfrm>
        </p:grpSpPr>
        <p:grpSp>
          <p:nvGrpSpPr>
            <p:cNvPr id="156" name="组合 42"/>
            <p:cNvGrpSpPr/>
            <p:nvPr/>
          </p:nvGrpSpPr>
          <p:grpSpPr>
            <a:xfrm rot="5400000">
              <a:off x="510225" y="537154"/>
              <a:ext cx="695274" cy="733444"/>
              <a:chOff x="4197350" y="2182813"/>
              <a:chExt cx="608013" cy="641350"/>
            </a:xfrm>
            <a:solidFill>
              <a:srgbClr val="005790"/>
            </a:solidFill>
          </p:grpSpPr>
          <p:sp>
            <p:nvSpPr>
              <p:cNvPr id="159" name="Freeform 166"/>
              <p:cNvSpPr/>
              <p:nvPr/>
            </p:nvSpPr>
            <p:spPr bwMode="auto">
              <a:xfrm>
                <a:off x="4229100" y="2211388"/>
                <a:ext cx="39688" cy="157163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8" y="14"/>
                  </a:cxn>
                  <a:cxn ang="0">
                    <a:pos x="54" y="25"/>
                  </a:cxn>
                  <a:cxn ang="0">
                    <a:pos x="47" y="49"/>
                  </a:cxn>
                  <a:cxn ang="0">
                    <a:pos x="34" y="96"/>
                  </a:cxn>
                  <a:cxn ang="0">
                    <a:pos x="34" y="96"/>
                  </a:cxn>
                  <a:cxn ang="0">
                    <a:pos x="27" y="122"/>
                  </a:cxn>
                  <a:cxn ang="0">
                    <a:pos x="21" y="149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6" y="222"/>
                  </a:cxn>
                  <a:cxn ang="0">
                    <a:pos x="3" y="243"/>
                  </a:cxn>
                  <a:cxn ang="0">
                    <a:pos x="1" y="263"/>
                  </a:cxn>
                  <a:cxn ang="0">
                    <a:pos x="0" y="283"/>
                  </a:cxn>
                  <a:cxn ang="0">
                    <a:pos x="0" y="283"/>
                  </a:cxn>
                  <a:cxn ang="0">
                    <a:pos x="1" y="290"/>
                  </a:cxn>
                  <a:cxn ang="0">
                    <a:pos x="2" y="292"/>
                  </a:cxn>
                  <a:cxn ang="0">
                    <a:pos x="3" y="294"/>
                  </a:cxn>
                  <a:cxn ang="0">
                    <a:pos x="6" y="296"/>
                  </a:cxn>
                  <a:cxn ang="0">
                    <a:pos x="8" y="296"/>
                  </a:cxn>
                  <a:cxn ang="0">
                    <a:pos x="11" y="296"/>
                  </a:cxn>
                  <a:cxn ang="0">
                    <a:pos x="14" y="294"/>
                  </a:cxn>
                  <a:cxn ang="0">
                    <a:pos x="14" y="294"/>
                  </a:cxn>
                  <a:cxn ang="0">
                    <a:pos x="15" y="293"/>
                  </a:cxn>
                  <a:cxn ang="0">
                    <a:pos x="16" y="291"/>
                  </a:cxn>
                  <a:cxn ang="0">
                    <a:pos x="15" y="287"/>
                  </a:cxn>
                  <a:cxn ang="0">
                    <a:pos x="14" y="285"/>
                  </a:cxn>
                  <a:cxn ang="0">
                    <a:pos x="12" y="285"/>
                  </a:cxn>
                  <a:cxn ang="0">
                    <a:pos x="11" y="284"/>
                  </a:cxn>
                  <a:cxn ang="0">
                    <a:pos x="9" y="285"/>
                  </a:cxn>
                  <a:cxn ang="0">
                    <a:pos x="9" y="285"/>
                  </a:cxn>
                  <a:cxn ang="0">
                    <a:pos x="11" y="282"/>
                  </a:cxn>
                  <a:cxn ang="0">
                    <a:pos x="12" y="276"/>
                  </a:cxn>
                  <a:cxn ang="0">
                    <a:pos x="14" y="259"/>
                  </a:cxn>
                  <a:cxn ang="0">
                    <a:pos x="14" y="232"/>
                  </a:cxn>
                  <a:cxn ang="0">
                    <a:pos x="14" y="232"/>
                  </a:cxn>
                  <a:cxn ang="0">
                    <a:pos x="17" y="212"/>
                  </a:cxn>
                  <a:cxn ang="0">
                    <a:pos x="21" y="193"/>
                  </a:cxn>
                  <a:cxn ang="0">
                    <a:pos x="29" y="155"/>
                  </a:cxn>
                  <a:cxn ang="0">
                    <a:pos x="29" y="155"/>
                  </a:cxn>
                  <a:cxn ang="0">
                    <a:pos x="38" y="119"/>
                  </a:cxn>
                  <a:cxn ang="0">
                    <a:pos x="48" y="83"/>
                  </a:cxn>
                  <a:cxn ang="0">
                    <a:pos x="48" y="83"/>
                  </a:cxn>
                  <a:cxn ang="0">
                    <a:pos x="58" y="45"/>
                  </a:cxn>
                  <a:cxn ang="0">
                    <a:pos x="64" y="25"/>
                  </a:cxn>
                  <a:cxn ang="0">
                    <a:pos x="68" y="16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3" h="296">
                    <a:moveTo>
                      <a:pt x="63" y="2"/>
                    </a:moveTo>
                    <a:lnTo>
                      <a:pt x="63" y="2"/>
                    </a:lnTo>
                    <a:lnTo>
                      <a:pt x="58" y="14"/>
                    </a:lnTo>
                    <a:lnTo>
                      <a:pt x="54" y="25"/>
                    </a:lnTo>
                    <a:lnTo>
                      <a:pt x="47" y="49"/>
                    </a:lnTo>
                    <a:lnTo>
                      <a:pt x="34" y="96"/>
                    </a:lnTo>
                    <a:lnTo>
                      <a:pt x="34" y="96"/>
                    </a:lnTo>
                    <a:lnTo>
                      <a:pt x="27" y="122"/>
                    </a:lnTo>
                    <a:lnTo>
                      <a:pt x="21" y="149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6" y="222"/>
                    </a:lnTo>
                    <a:lnTo>
                      <a:pt x="3" y="243"/>
                    </a:lnTo>
                    <a:lnTo>
                      <a:pt x="1" y="263"/>
                    </a:lnTo>
                    <a:lnTo>
                      <a:pt x="0" y="283"/>
                    </a:lnTo>
                    <a:lnTo>
                      <a:pt x="0" y="283"/>
                    </a:lnTo>
                    <a:lnTo>
                      <a:pt x="1" y="290"/>
                    </a:lnTo>
                    <a:lnTo>
                      <a:pt x="2" y="292"/>
                    </a:lnTo>
                    <a:lnTo>
                      <a:pt x="3" y="294"/>
                    </a:lnTo>
                    <a:lnTo>
                      <a:pt x="6" y="296"/>
                    </a:lnTo>
                    <a:lnTo>
                      <a:pt x="8" y="296"/>
                    </a:lnTo>
                    <a:lnTo>
                      <a:pt x="11" y="296"/>
                    </a:lnTo>
                    <a:lnTo>
                      <a:pt x="14" y="294"/>
                    </a:lnTo>
                    <a:lnTo>
                      <a:pt x="14" y="294"/>
                    </a:lnTo>
                    <a:lnTo>
                      <a:pt x="15" y="293"/>
                    </a:lnTo>
                    <a:lnTo>
                      <a:pt x="16" y="291"/>
                    </a:lnTo>
                    <a:lnTo>
                      <a:pt x="15" y="287"/>
                    </a:lnTo>
                    <a:lnTo>
                      <a:pt x="14" y="285"/>
                    </a:lnTo>
                    <a:lnTo>
                      <a:pt x="12" y="285"/>
                    </a:lnTo>
                    <a:lnTo>
                      <a:pt x="11" y="284"/>
                    </a:lnTo>
                    <a:lnTo>
                      <a:pt x="9" y="285"/>
                    </a:lnTo>
                    <a:lnTo>
                      <a:pt x="9" y="285"/>
                    </a:lnTo>
                    <a:lnTo>
                      <a:pt x="11" y="282"/>
                    </a:lnTo>
                    <a:lnTo>
                      <a:pt x="12" y="276"/>
                    </a:lnTo>
                    <a:lnTo>
                      <a:pt x="14" y="259"/>
                    </a:lnTo>
                    <a:lnTo>
                      <a:pt x="14" y="232"/>
                    </a:lnTo>
                    <a:lnTo>
                      <a:pt x="14" y="232"/>
                    </a:lnTo>
                    <a:lnTo>
                      <a:pt x="17" y="212"/>
                    </a:lnTo>
                    <a:lnTo>
                      <a:pt x="21" y="193"/>
                    </a:lnTo>
                    <a:lnTo>
                      <a:pt x="29" y="155"/>
                    </a:lnTo>
                    <a:lnTo>
                      <a:pt x="29" y="155"/>
                    </a:lnTo>
                    <a:lnTo>
                      <a:pt x="38" y="119"/>
                    </a:lnTo>
                    <a:lnTo>
                      <a:pt x="48" y="83"/>
                    </a:lnTo>
                    <a:lnTo>
                      <a:pt x="48" y="83"/>
                    </a:lnTo>
                    <a:lnTo>
                      <a:pt x="58" y="45"/>
                    </a:lnTo>
                    <a:lnTo>
                      <a:pt x="64" y="25"/>
                    </a:lnTo>
                    <a:lnTo>
                      <a:pt x="68" y="16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0" name="Freeform 167"/>
              <p:cNvSpPr/>
              <p:nvPr/>
            </p:nvSpPr>
            <p:spPr bwMode="auto">
              <a:xfrm>
                <a:off x="4251325" y="2206625"/>
                <a:ext cx="39688" cy="17780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1" y="40"/>
                  </a:cxn>
                  <a:cxn ang="0">
                    <a:pos x="44" y="59"/>
                  </a:cxn>
                  <a:cxn ang="0">
                    <a:pos x="38" y="78"/>
                  </a:cxn>
                  <a:cxn ang="0">
                    <a:pos x="38" y="78"/>
                  </a:cxn>
                  <a:cxn ang="0">
                    <a:pos x="33" y="101"/>
                  </a:cxn>
                  <a:cxn ang="0">
                    <a:pos x="29" y="124"/>
                  </a:cxn>
                  <a:cxn ang="0">
                    <a:pos x="20" y="170"/>
                  </a:cxn>
                  <a:cxn ang="0">
                    <a:pos x="20" y="170"/>
                  </a:cxn>
                  <a:cxn ang="0">
                    <a:pos x="5" y="249"/>
                  </a:cxn>
                  <a:cxn ang="0">
                    <a:pos x="5" y="249"/>
                  </a:cxn>
                  <a:cxn ang="0">
                    <a:pos x="2" y="270"/>
                  </a:cxn>
                  <a:cxn ang="0">
                    <a:pos x="1" y="290"/>
                  </a:cxn>
                  <a:cxn ang="0">
                    <a:pos x="0" y="311"/>
                  </a:cxn>
                  <a:cxn ang="0">
                    <a:pos x="0" y="332"/>
                  </a:cxn>
                  <a:cxn ang="0">
                    <a:pos x="0" y="332"/>
                  </a:cxn>
                  <a:cxn ang="0">
                    <a:pos x="0" y="334"/>
                  </a:cxn>
                  <a:cxn ang="0">
                    <a:pos x="1" y="336"/>
                  </a:cxn>
                  <a:cxn ang="0">
                    <a:pos x="3" y="336"/>
                  </a:cxn>
                  <a:cxn ang="0">
                    <a:pos x="5" y="337"/>
                  </a:cxn>
                  <a:cxn ang="0">
                    <a:pos x="6" y="336"/>
                  </a:cxn>
                  <a:cxn ang="0">
                    <a:pos x="8" y="336"/>
                  </a:cxn>
                  <a:cxn ang="0">
                    <a:pos x="9" y="334"/>
                  </a:cxn>
                  <a:cxn ang="0">
                    <a:pos x="9" y="332"/>
                  </a:cxn>
                  <a:cxn ang="0">
                    <a:pos x="9" y="332"/>
                  </a:cxn>
                  <a:cxn ang="0">
                    <a:pos x="9" y="310"/>
                  </a:cxn>
                  <a:cxn ang="0">
                    <a:pos x="10" y="288"/>
                  </a:cxn>
                  <a:cxn ang="0">
                    <a:pos x="12" y="265"/>
                  </a:cxn>
                  <a:cxn ang="0">
                    <a:pos x="16" y="244"/>
                  </a:cxn>
                  <a:cxn ang="0">
                    <a:pos x="16" y="244"/>
                  </a:cxn>
                  <a:cxn ang="0">
                    <a:pos x="32" y="164"/>
                  </a:cxn>
                  <a:cxn ang="0">
                    <a:pos x="32" y="164"/>
                  </a:cxn>
                  <a:cxn ang="0">
                    <a:pos x="39" y="122"/>
                  </a:cxn>
                  <a:cxn ang="0">
                    <a:pos x="47" y="81"/>
                  </a:cxn>
                  <a:cxn ang="0">
                    <a:pos x="47" y="81"/>
                  </a:cxn>
                  <a:cxn ang="0">
                    <a:pos x="52" y="61"/>
                  </a:cxn>
                  <a:cxn ang="0">
                    <a:pos x="60" y="43"/>
                  </a:cxn>
                  <a:cxn ang="0">
                    <a:pos x="75" y="6"/>
                  </a:cxn>
                  <a:cxn ang="0">
                    <a:pos x="75" y="6"/>
                  </a:cxn>
                  <a:cxn ang="0">
                    <a:pos x="76" y="4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69" y="1"/>
                  </a:cxn>
                  <a:cxn ang="0">
                    <a:pos x="67" y="2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337">
                    <a:moveTo>
                      <a:pt x="66" y="3"/>
                    </a:moveTo>
                    <a:lnTo>
                      <a:pt x="66" y="3"/>
                    </a:lnTo>
                    <a:lnTo>
                      <a:pt x="51" y="40"/>
                    </a:lnTo>
                    <a:lnTo>
                      <a:pt x="44" y="59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101"/>
                    </a:lnTo>
                    <a:lnTo>
                      <a:pt x="29" y="124"/>
                    </a:lnTo>
                    <a:lnTo>
                      <a:pt x="20" y="170"/>
                    </a:lnTo>
                    <a:lnTo>
                      <a:pt x="20" y="170"/>
                    </a:lnTo>
                    <a:lnTo>
                      <a:pt x="5" y="249"/>
                    </a:lnTo>
                    <a:lnTo>
                      <a:pt x="5" y="249"/>
                    </a:lnTo>
                    <a:lnTo>
                      <a:pt x="2" y="270"/>
                    </a:lnTo>
                    <a:lnTo>
                      <a:pt x="1" y="290"/>
                    </a:lnTo>
                    <a:lnTo>
                      <a:pt x="0" y="311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0" y="334"/>
                    </a:lnTo>
                    <a:lnTo>
                      <a:pt x="1" y="336"/>
                    </a:lnTo>
                    <a:lnTo>
                      <a:pt x="3" y="336"/>
                    </a:lnTo>
                    <a:lnTo>
                      <a:pt x="5" y="337"/>
                    </a:lnTo>
                    <a:lnTo>
                      <a:pt x="6" y="336"/>
                    </a:lnTo>
                    <a:lnTo>
                      <a:pt x="8" y="336"/>
                    </a:lnTo>
                    <a:lnTo>
                      <a:pt x="9" y="334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9" y="310"/>
                    </a:lnTo>
                    <a:lnTo>
                      <a:pt x="10" y="288"/>
                    </a:lnTo>
                    <a:lnTo>
                      <a:pt x="12" y="265"/>
                    </a:lnTo>
                    <a:lnTo>
                      <a:pt x="16" y="244"/>
                    </a:lnTo>
                    <a:lnTo>
                      <a:pt x="16" y="244"/>
                    </a:lnTo>
                    <a:lnTo>
                      <a:pt x="32" y="164"/>
                    </a:lnTo>
                    <a:lnTo>
                      <a:pt x="32" y="164"/>
                    </a:lnTo>
                    <a:lnTo>
                      <a:pt x="39" y="122"/>
                    </a:lnTo>
                    <a:lnTo>
                      <a:pt x="47" y="81"/>
                    </a:lnTo>
                    <a:lnTo>
                      <a:pt x="47" y="81"/>
                    </a:lnTo>
                    <a:lnTo>
                      <a:pt x="52" y="61"/>
                    </a:lnTo>
                    <a:lnTo>
                      <a:pt x="60" y="43"/>
                    </a:lnTo>
                    <a:lnTo>
                      <a:pt x="75" y="6"/>
                    </a:lnTo>
                    <a:lnTo>
                      <a:pt x="75" y="6"/>
                    </a:lnTo>
                    <a:lnTo>
                      <a:pt x="76" y="4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69" y="1"/>
                    </a:lnTo>
                    <a:lnTo>
                      <a:pt x="67" y="2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1" name="Freeform 168"/>
              <p:cNvSpPr/>
              <p:nvPr/>
            </p:nvSpPr>
            <p:spPr bwMode="auto">
              <a:xfrm>
                <a:off x="4271963" y="2197100"/>
                <a:ext cx="55563" cy="195263"/>
              </a:xfrm>
              <a:custGeom>
                <a:avLst/>
                <a:gdLst/>
                <a:ahLst/>
                <a:cxnLst>
                  <a:cxn ang="0">
                    <a:pos x="98" y="2"/>
                  </a:cxn>
                  <a:cxn ang="0">
                    <a:pos x="98" y="2"/>
                  </a:cxn>
                  <a:cxn ang="0">
                    <a:pos x="84" y="26"/>
                  </a:cxn>
                  <a:cxn ang="0">
                    <a:pos x="71" y="51"/>
                  </a:cxn>
                  <a:cxn ang="0">
                    <a:pos x="61" y="77"/>
                  </a:cxn>
                  <a:cxn ang="0">
                    <a:pos x="51" y="103"/>
                  </a:cxn>
                  <a:cxn ang="0">
                    <a:pos x="42" y="128"/>
                  </a:cxn>
                  <a:cxn ang="0">
                    <a:pos x="34" y="155"/>
                  </a:cxn>
                  <a:cxn ang="0">
                    <a:pos x="27" y="182"/>
                  </a:cxn>
                  <a:cxn ang="0">
                    <a:pos x="21" y="209"/>
                  </a:cxn>
                  <a:cxn ang="0">
                    <a:pos x="21" y="209"/>
                  </a:cxn>
                  <a:cxn ang="0">
                    <a:pos x="14" y="234"/>
                  </a:cxn>
                  <a:cxn ang="0">
                    <a:pos x="9" y="259"/>
                  </a:cxn>
                  <a:cxn ang="0">
                    <a:pos x="6" y="283"/>
                  </a:cxn>
                  <a:cxn ang="0">
                    <a:pos x="3" y="308"/>
                  </a:cxn>
                  <a:cxn ang="0">
                    <a:pos x="3" y="308"/>
                  </a:cxn>
                  <a:cxn ang="0">
                    <a:pos x="1" y="323"/>
                  </a:cxn>
                  <a:cxn ang="0">
                    <a:pos x="0" y="340"/>
                  </a:cxn>
                  <a:cxn ang="0">
                    <a:pos x="0" y="349"/>
                  </a:cxn>
                  <a:cxn ang="0">
                    <a:pos x="1" y="356"/>
                  </a:cxn>
                  <a:cxn ang="0">
                    <a:pos x="4" y="363"/>
                  </a:cxn>
                  <a:cxn ang="0">
                    <a:pos x="6" y="366"/>
                  </a:cxn>
                  <a:cxn ang="0">
                    <a:pos x="8" y="368"/>
                  </a:cxn>
                  <a:cxn ang="0">
                    <a:pos x="8" y="368"/>
                  </a:cxn>
                  <a:cxn ang="0">
                    <a:pos x="11" y="370"/>
                  </a:cxn>
                  <a:cxn ang="0">
                    <a:pos x="13" y="369"/>
                  </a:cxn>
                  <a:cxn ang="0">
                    <a:pos x="15" y="368"/>
                  </a:cxn>
                  <a:cxn ang="0">
                    <a:pos x="16" y="365"/>
                  </a:cxn>
                  <a:cxn ang="0">
                    <a:pos x="16" y="361"/>
                  </a:cxn>
                  <a:cxn ang="0">
                    <a:pos x="16" y="361"/>
                  </a:cxn>
                  <a:cxn ang="0">
                    <a:pos x="16" y="359"/>
                  </a:cxn>
                  <a:cxn ang="0">
                    <a:pos x="15" y="357"/>
                  </a:cxn>
                  <a:cxn ang="0">
                    <a:pos x="13" y="356"/>
                  </a:cxn>
                  <a:cxn ang="0">
                    <a:pos x="11" y="356"/>
                  </a:cxn>
                  <a:cxn ang="0">
                    <a:pos x="11" y="356"/>
                  </a:cxn>
                  <a:cxn ang="0">
                    <a:pos x="10" y="349"/>
                  </a:cxn>
                  <a:cxn ang="0">
                    <a:pos x="10" y="339"/>
                  </a:cxn>
                  <a:cxn ang="0">
                    <a:pos x="11" y="324"/>
                  </a:cxn>
                  <a:cxn ang="0">
                    <a:pos x="11" y="324"/>
                  </a:cxn>
                  <a:cxn ang="0">
                    <a:pos x="12" y="304"/>
                  </a:cxn>
                  <a:cxn ang="0">
                    <a:pos x="14" y="283"/>
                  </a:cxn>
                  <a:cxn ang="0">
                    <a:pos x="14" y="283"/>
                  </a:cxn>
                  <a:cxn ang="0">
                    <a:pos x="19" y="259"/>
                  </a:cxn>
                  <a:cxn ang="0">
                    <a:pos x="24" y="235"/>
                  </a:cxn>
                  <a:cxn ang="0">
                    <a:pos x="35" y="185"/>
                  </a:cxn>
                  <a:cxn ang="0">
                    <a:pos x="35" y="185"/>
                  </a:cxn>
                  <a:cxn ang="0">
                    <a:pos x="47" y="143"/>
                  </a:cxn>
                  <a:cxn ang="0">
                    <a:pos x="61" y="102"/>
                  </a:cxn>
                  <a:cxn ang="0">
                    <a:pos x="61" y="102"/>
                  </a:cxn>
                  <a:cxn ang="0">
                    <a:pos x="70" y="77"/>
                  </a:cxn>
                  <a:cxn ang="0">
                    <a:pos x="80" y="53"/>
                  </a:cxn>
                  <a:cxn ang="0">
                    <a:pos x="93" y="30"/>
                  </a:cxn>
                  <a:cxn ang="0">
                    <a:pos x="106" y="8"/>
                  </a:cxn>
                  <a:cxn ang="0">
                    <a:pos x="106" y="8"/>
                  </a:cxn>
                  <a:cxn ang="0">
                    <a:pos x="106" y="6"/>
                  </a:cxn>
                  <a:cxn ang="0">
                    <a:pos x="106" y="3"/>
                  </a:cxn>
                  <a:cxn ang="0">
                    <a:pos x="105" y="2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0"/>
                  </a:cxn>
                  <a:cxn ang="0">
                    <a:pos x="99" y="0"/>
                  </a:cxn>
                  <a:cxn ang="0">
                    <a:pos x="98" y="2"/>
                  </a:cxn>
                  <a:cxn ang="0">
                    <a:pos x="98" y="2"/>
                  </a:cxn>
                </a:cxnLst>
                <a:rect l="0" t="0" r="r" b="b"/>
                <a:pathLst>
                  <a:path w="106" h="370">
                    <a:moveTo>
                      <a:pt x="98" y="2"/>
                    </a:moveTo>
                    <a:lnTo>
                      <a:pt x="98" y="2"/>
                    </a:lnTo>
                    <a:lnTo>
                      <a:pt x="84" y="26"/>
                    </a:lnTo>
                    <a:lnTo>
                      <a:pt x="71" y="51"/>
                    </a:lnTo>
                    <a:lnTo>
                      <a:pt x="61" y="77"/>
                    </a:lnTo>
                    <a:lnTo>
                      <a:pt x="51" y="103"/>
                    </a:lnTo>
                    <a:lnTo>
                      <a:pt x="42" y="128"/>
                    </a:lnTo>
                    <a:lnTo>
                      <a:pt x="34" y="155"/>
                    </a:lnTo>
                    <a:lnTo>
                      <a:pt x="27" y="182"/>
                    </a:lnTo>
                    <a:lnTo>
                      <a:pt x="21" y="209"/>
                    </a:lnTo>
                    <a:lnTo>
                      <a:pt x="21" y="209"/>
                    </a:lnTo>
                    <a:lnTo>
                      <a:pt x="14" y="234"/>
                    </a:lnTo>
                    <a:lnTo>
                      <a:pt x="9" y="259"/>
                    </a:lnTo>
                    <a:lnTo>
                      <a:pt x="6" y="283"/>
                    </a:lnTo>
                    <a:lnTo>
                      <a:pt x="3" y="308"/>
                    </a:lnTo>
                    <a:lnTo>
                      <a:pt x="3" y="308"/>
                    </a:lnTo>
                    <a:lnTo>
                      <a:pt x="1" y="323"/>
                    </a:lnTo>
                    <a:lnTo>
                      <a:pt x="0" y="340"/>
                    </a:lnTo>
                    <a:lnTo>
                      <a:pt x="0" y="349"/>
                    </a:lnTo>
                    <a:lnTo>
                      <a:pt x="1" y="356"/>
                    </a:lnTo>
                    <a:lnTo>
                      <a:pt x="4" y="363"/>
                    </a:lnTo>
                    <a:lnTo>
                      <a:pt x="6" y="366"/>
                    </a:lnTo>
                    <a:lnTo>
                      <a:pt x="8" y="368"/>
                    </a:lnTo>
                    <a:lnTo>
                      <a:pt x="8" y="368"/>
                    </a:lnTo>
                    <a:lnTo>
                      <a:pt x="11" y="370"/>
                    </a:lnTo>
                    <a:lnTo>
                      <a:pt x="13" y="369"/>
                    </a:lnTo>
                    <a:lnTo>
                      <a:pt x="15" y="368"/>
                    </a:lnTo>
                    <a:lnTo>
                      <a:pt x="16" y="365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6" y="359"/>
                    </a:lnTo>
                    <a:lnTo>
                      <a:pt x="15" y="357"/>
                    </a:lnTo>
                    <a:lnTo>
                      <a:pt x="13" y="356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0" y="349"/>
                    </a:lnTo>
                    <a:lnTo>
                      <a:pt x="10" y="339"/>
                    </a:lnTo>
                    <a:lnTo>
                      <a:pt x="11" y="324"/>
                    </a:lnTo>
                    <a:lnTo>
                      <a:pt x="11" y="324"/>
                    </a:lnTo>
                    <a:lnTo>
                      <a:pt x="12" y="304"/>
                    </a:lnTo>
                    <a:lnTo>
                      <a:pt x="14" y="283"/>
                    </a:lnTo>
                    <a:lnTo>
                      <a:pt x="14" y="283"/>
                    </a:lnTo>
                    <a:lnTo>
                      <a:pt x="19" y="259"/>
                    </a:lnTo>
                    <a:lnTo>
                      <a:pt x="24" y="235"/>
                    </a:lnTo>
                    <a:lnTo>
                      <a:pt x="35" y="185"/>
                    </a:lnTo>
                    <a:lnTo>
                      <a:pt x="35" y="185"/>
                    </a:lnTo>
                    <a:lnTo>
                      <a:pt x="47" y="143"/>
                    </a:lnTo>
                    <a:lnTo>
                      <a:pt x="61" y="102"/>
                    </a:lnTo>
                    <a:lnTo>
                      <a:pt x="61" y="102"/>
                    </a:lnTo>
                    <a:lnTo>
                      <a:pt x="70" y="77"/>
                    </a:lnTo>
                    <a:lnTo>
                      <a:pt x="80" y="53"/>
                    </a:lnTo>
                    <a:lnTo>
                      <a:pt x="93" y="30"/>
                    </a:lnTo>
                    <a:lnTo>
                      <a:pt x="106" y="8"/>
                    </a:lnTo>
                    <a:lnTo>
                      <a:pt x="106" y="8"/>
                    </a:lnTo>
                    <a:lnTo>
                      <a:pt x="106" y="6"/>
                    </a:lnTo>
                    <a:lnTo>
                      <a:pt x="106" y="3"/>
                    </a:lnTo>
                    <a:lnTo>
                      <a:pt x="105" y="2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0"/>
                    </a:lnTo>
                    <a:lnTo>
                      <a:pt x="99" y="0"/>
                    </a:lnTo>
                    <a:lnTo>
                      <a:pt x="98" y="2"/>
                    </a:lnTo>
                    <a:lnTo>
                      <a:pt x="9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2" name="Freeform 169"/>
              <p:cNvSpPr/>
              <p:nvPr/>
            </p:nvSpPr>
            <p:spPr bwMode="auto">
              <a:xfrm>
                <a:off x="4305300" y="2198688"/>
                <a:ext cx="39688" cy="146050"/>
              </a:xfrm>
              <a:custGeom>
                <a:avLst/>
                <a:gdLst/>
                <a:ahLst/>
                <a:cxnLst>
                  <a:cxn ang="0">
                    <a:pos x="68" y="2"/>
                  </a:cxn>
                  <a:cxn ang="0">
                    <a:pos x="68" y="2"/>
                  </a:cxn>
                  <a:cxn ang="0">
                    <a:pos x="62" y="10"/>
                  </a:cxn>
                  <a:cxn ang="0">
                    <a:pos x="57" y="20"/>
                  </a:cxn>
                  <a:cxn ang="0">
                    <a:pos x="54" y="31"/>
                  </a:cxn>
                  <a:cxn ang="0">
                    <a:pos x="53" y="41"/>
                  </a:cxn>
                  <a:cxn ang="0">
                    <a:pos x="53" y="41"/>
                  </a:cxn>
                  <a:cxn ang="0">
                    <a:pos x="51" y="51"/>
                  </a:cxn>
                  <a:cxn ang="0">
                    <a:pos x="49" y="60"/>
                  </a:cxn>
                  <a:cxn ang="0">
                    <a:pos x="42" y="80"/>
                  </a:cxn>
                  <a:cxn ang="0">
                    <a:pos x="37" y="101"/>
                  </a:cxn>
                  <a:cxn ang="0">
                    <a:pos x="32" y="120"/>
                  </a:cxn>
                  <a:cxn ang="0">
                    <a:pos x="32" y="120"/>
                  </a:cxn>
                  <a:cxn ang="0">
                    <a:pos x="14" y="191"/>
                  </a:cxn>
                  <a:cxn ang="0">
                    <a:pos x="7" y="227"/>
                  </a:cxn>
                  <a:cxn ang="0">
                    <a:pos x="3" y="244"/>
                  </a:cxn>
                  <a:cxn ang="0">
                    <a:pos x="1" y="263"/>
                  </a:cxn>
                  <a:cxn ang="0">
                    <a:pos x="1" y="263"/>
                  </a:cxn>
                  <a:cxn ang="0">
                    <a:pos x="0" y="265"/>
                  </a:cxn>
                  <a:cxn ang="0">
                    <a:pos x="0" y="270"/>
                  </a:cxn>
                  <a:cxn ang="0">
                    <a:pos x="0" y="270"/>
                  </a:cxn>
                  <a:cxn ang="0">
                    <a:pos x="0" y="272"/>
                  </a:cxn>
                  <a:cxn ang="0">
                    <a:pos x="1" y="273"/>
                  </a:cxn>
                  <a:cxn ang="0">
                    <a:pos x="3" y="274"/>
                  </a:cxn>
                  <a:cxn ang="0">
                    <a:pos x="4" y="274"/>
                  </a:cxn>
                  <a:cxn ang="0">
                    <a:pos x="7" y="273"/>
                  </a:cxn>
                  <a:cxn ang="0">
                    <a:pos x="8" y="272"/>
                  </a:cxn>
                  <a:cxn ang="0">
                    <a:pos x="9" y="270"/>
                  </a:cxn>
                  <a:cxn ang="0">
                    <a:pos x="9" y="270"/>
                  </a:cxn>
                  <a:cxn ang="0">
                    <a:pos x="11" y="254"/>
                  </a:cxn>
                  <a:cxn ang="0">
                    <a:pos x="14" y="237"/>
                  </a:cxn>
                  <a:cxn ang="0">
                    <a:pos x="22" y="204"/>
                  </a:cxn>
                  <a:cxn ang="0">
                    <a:pos x="37" y="139"/>
                  </a:cxn>
                  <a:cxn ang="0">
                    <a:pos x="37" y="139"/>
                  </a:cxn>
                  <a:cxn ang="0">
                    <a:pos x="45" y="106"/>
                  </a:cxn>
                  <a:cxn ang="0">
                    <a:pos x="54" y="73"/>
                  </a:cxn>
                  <a:cxn ang="0">
                    <a:pos x="54" y="73"/>
                  </a:cxn>
                  <a:cxn ang="0">
                    <a:pos x="58" y="56"/>
                  </a:cxn>
                  <a:cxn ang="0">
                    <a:pos x="61" y="39"/>
                  </a:cxn>
                  <a:cxn ang="0">
                    <a:pos x="64" y="31"/>
                  </a:cxn>
                  <a:cxn ang="0">
                    <a:pos x="66" y="22"/>
                  </a:cxn>
                  <a:cxn ang="0">
                    <a:pos x="70" y="14"/>
                  </a:cxn>
                  <a:cxn ang="0">
                    <a:pos x="74" y="8"/>
                  </a:cxn>
                  <a:cxn ang="0">
                    <a:pos x="74" y="8"/>
                  </a:cxn>
                  <a:cxn ang="0">
                    <a:pos x="75" y="6"/>
                  </a:cxn>
                  <a:cxn ang="0">
                    <a:pos x="75" y="5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8" y="2"/>
                  </a:cxn>
                  <a:cxn ang="0">
                    <a:pos x="68" y="2"/>
                  </a:cxn>
                </a:cxnLst>
                <a:rect l="0" t="0" r="r" b="b"/>
                <a:pathLst>
                  <a:path w="75" h="274">
                    <a:moveTo>
                      <a:pt x="68" y="2"/>
                    </a:moveTo>
                    <a:lnTo>
                      <a:pt x="68" y="2"/>
                    </a:lnTo>
                    <a:lnTo>
                      <a:pt x="62" y="10"/>
                    </a:lnTo>
                    <a:lnTo>
                      <a:pt x="57" y="20"/>
                    </a:lnTo>
                    <a:lnTo>
                      <a:pt x="54" y="31"/>
                    </a:lnTo>
                    <a:lnTo>
                      <a:pt x="53" y="41"/>
                    </a:lnTo>
                    <a:lnTo>
                      <a:pt x="53" y="41"/>
                    </a:lnTo>
                    <a:lnTo>
                      <a:pt x="51" y="51"/>
                    </a:lnTo>
                    <a:lnTo>
                      <a:pt x="49" y="60"/>
                    </a:lnTo>
                    <a:lnTo>
                      <a:pt x="42" y="80"/>
                    </a:lnTo>
                    <a:lnTo>
                      <a:pt x="37" y="101"/>
                    </a:lnTo>
                    <a:lnTo>
                      <a:pt x="32" y="120"/>
                    </a:lnTo>
                    <a:lnTo>
                      <a:pt x="32" y="120"/>
                    </a:lnTo>
                    <a:lnTo>
                      <a:pt x="14" y="191"/>
                    </a:lnTo>
                    <a:lnTo>
                      <a:pt x="7" y="227"/>
                    </a:lnTo>
                    <a:lnTo>
                      <a:pt x="3" y="244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0" y="265"/>
                    </a:lnTo>
                    <a:lnTo>
                      <a:pt x="0" y="270"/>
                    </a:lnTo>
                    <a:lnTo>
                      <a:pt x="0" y="270"/>
                    </a:lnTo>
                    <a:lnTo>
                      <a:pt x="0" y="272"/>
                    </a:lnTo>
                    <a:lnTo>
                      <a:pt x="1" y="273"/>
                    </a:lnTo>
                    <a:lnTo>
                      <a:pt x="3" y="274"/>
                    </a:lnTo>
                    <a:lnTo>
                      <a:pt x="4" y="274"/>
                    </a:lnTo>
                    <a:lnTo>
                      <a:pt x="7" y="273"/>
                    </a:lnTo>
                    <a:lnTo>
                      <a:pt x="8" y="272"/>
                    </a:lnTo>
                    <a:lnTo>
                      <a:pt x="9" y="270"/>
                    </a:lnTo>
                    <a:lnTo>
                      <a:pt x="9" y="270"/>
                    </a:lnTo>
                    <a:lnTo>
                      <a:pt x="11" y="254"/>
                    </a:lnTo>
                    <a:lnTo>
                      <a:pt x="14" y="237"/>
                    </a:lnTo>
                    <a:lnTo>
                      <a:pt x="22" y="204"/>
                    </a:lnTo>
                    <a:lnTo>
                      <a:pt x="37" y="139"/>
                    </a:lnTo>
                    <a:lnTo>
                      <a:pt x="37" y="139"/>
                    </a:lnTo>
                    <a:lnTo>
                      <a:pt x="45" y="106"/>
                    </a:lnTo>
                    <a:lnTo>
                      <a:pt x="54" y="73"/>
                    </a:lnTo>
                    <a:lnTo>
                      <a:pt x="54" y="73"/>
                    </a:lnTo>
                    <a:lnTo>
                      <a:pt x="58" y="56"/>
                    </a:lnTo>
                    <a:lnTo>
                      <a:pt x="61" y="39"/>
                    </a:lnTo>
                    <a:lnTo>
                      <a:pt x="64" y="31"/>
                    </a:lnTo>
                    <a:lnTo>
                      <a:pt x="66" y="22"/>
                    </a:lnTo>
                    <a:lnTo>
                      <a:pt x="70" y="14"/>
                    </a:lnTo>
                    <a:lnTo>
                      <a:pt x="74" y="8"/>
                    </a:lnTo>
                    <a:lnTo>
                      <a:pt x="74" y="8"/>
                    </a:lnTo>
                    <a:lnTo>
                      <a:pt x="75" y="6"/>
                    </a:lnTo>
                    <a:lnTo>
                      <a:pt x="75" y="5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8" y="2"/>
                    </a:lnTo>
                    <a:lnTo>
                      <a:pt x="6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3" name="Freeform 170"/>
              <p:cNvSpPr/>
              <p:nvPr/>
            </p:nvSpPr>
            <p:spPr bwMode="auto">
              <a:xfrm>
                <a:off x="4338638" y="2201863"/>
                <a:ext cx="31750" cy="112713"/>
              </a:xfrm>
              <a:custGeom>
                <a:avLst/>
                <a:gdLst/>
                <a:ahLst/>
                <a:cxnLst>
                  <a:cxn ang="0">
                    <a:pos x="52" y="4"/>
                  </a:cxn>
                  <a:cxn ang="0">
                    <a:pos x="52" y="4"/>
                  </a:cxn>
                  <a:cxn ang="0">
                    <a:pos x="51" y="10"/>
                  </a:cxn>
                  <a:cxn ang="0">
                    <a:pos x="48" y="16"/>
                  </a:cxn>
                  <a:cxn ang="0">
                    <a:pos x="43" y="29"/>
                  </a:cxn>
                  <a:cxn ang="0">
                    <a:pos x="38" y="41"/>
                  </a:cxn>
                  <a:cxn ang="0">
                    <a:pos x="36" y="47"/>
                  </a:cxn>
                  <a:cxn ang="0">
                    <a:pos x="34" y="54"/>
                  </a:cxn>
                  <a:cxn ang="0">
                    <a:pos x="34" y="54"/>
                  </a:cxn>
                  <a:cxn ang="0">
                    <a:pos x="25" y="103"/>
                  </a:cxn>
                  <a:cxn ang="0">
                    <a:pos x="25" y="103"/>
                  </a:cxn>
                  <a:cxn ang="0">
                    <a:pos x="23" y="116"/>
                  </a:cxn>
                  <a:cxn ang="0">
                    <a:pos x="19" y="129"/>
                  </a:cxn>
                  <a:cxn ang="0">
                    <a:pos x="10" y="156"/>
                  </a:cxn>
                  <a:cxn ang="0">
                    <a:pos x="3" y="181"/>
                  </a:cxn>
                  <a:cxn ang="0">
                    <a:pos x="1" y="195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0"/>
                  </a:cxn>
                  <a:cxn ang="0">
                    <a:pos x="1" y="211"/>
                  </a:cxn>
                  <a:cxn ang="0">
                    <a:pos x="2" y="212"/>
                  </a:cxn>
                  <a:cxn ang="0">
                    <a:pos x="4" y="212"/>
                  </a:cxn>
                  <a:cxn ang="0">
                    <a:pos x="6" y="212"/>
                  </a:cxn>
                  <a:cxn ang="0">
                    <a:pos x="7" y="211"/>
                  </a:cxn>
                  <a:cxn ang="0">
                    <a:pos x="8" y="210"/>
                  </a:cxn>
                  <a:cxn ang="0">
                    <a:pos x="9" y="208"/>
                  </a:cxn>
                  <a:cxn ang="0">
                    <a:pos x="9" y="208"/>
                  </a:cxn>
                  <a:cxn ang="0">
                    <a:pos x="10" y="200"/>
                  </a:cxn>
                  <a:cxn ang="0">
                    <a:pos x="11" y="192"/>
                  </a:cxn>
                  <a:cxn ang="0">
                    <a:pos x="15" y="176"/>
                  </a:cxn>
                  <a:cxn ang="0">
                    <a:pos x="26" y="144"/>
                  </a:cxn>
                  <a:cxn ang="0">
                    <a:pos x="26" y="144"/>
                  </a:cxn>
                  <a:cxn ang="0">
                    <a:pos x="29" y="131"/>
                  </a:cxn>
                  <a:cxn ang="0">
                    <a:pos x="32" y="117"/>
                  </a:cxn>
                  <a:cxn ang="0">
                    <a:pos x="37" y="91"/>
                  </a:cxn>
                  <a:cxn ang="0">
                    <a:pos x="37" y="91"/>
                  </a:cxn>
                  <a:cxn ang="0">
                    <a:pos x="41" y="67"/>
                  </a:cxn>
                  <a:cxn ang="0">
                    <a:pos x="46" y="42"/>
                  </a:cxn>
                  <a:cxn ang="0">
                    <a:pos x="46" y="42"/>
                  </a:cxn>
                  <a:cxn ang="0">
                    <a:pos x="50" y="33"/>
                  </a:cxn>
                  <a:cxn ang="0">
                    <a:pos x="55" y="23"/>
                  </a:cxn>
                  <a:cxn ang="0">
                    <a:pos x="59" y="14"/>
                  </a:cxn>
                  <a:cxn ang="0">
                    <a:pos x="60" y="9"/>
                  </a:cxn>
                  <a:cxn ang="0">
                    <a:pos x="61" y="4"/>
                  </a:cxn>
                  <a:cxn ang="0">
                    <a:pos x="61" y="4"/>
                  </a:cxn>
                  <a:cxn ang="0">
                    <a:pos x="61" y="3"/>
                  </a:cxn>
                  <a:cxn ang="0">
                    <a:pos x="60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4" y="1"/>
                  </a:cxn>
                  <a:cxn ang="0">
                    <a:pos x="53" y="3"/>
                  </a:cxn>
                  <a:cxn ang="0">
                    <a:pos x="52" y="4"/>
                  </a:cxn>
                  <a:cxn ang="0">
                    <a:pos x="52" y="4"/>
                  </a:cxn>
                </a:cxnLst>
                <a:rect l="0" t="0" r="r" b="b"/>
                <a:pathLst>
                  <a:path w="61" h="212">
                    <a:moveTo>
                      <a:pt x="52" y="4"/>
                    </a:moveTo>
                    <a:lnTo>
                      <a:pt x="52" y="4"/>
                    </a:lnTo>
                    <a:lnTo>
                      <a:pt x="51" y="10"/>
                    </a:lnTo>
                    <a:lnTo>
                      <a:pt x="48" y="16"/>
                    </a:lnTo>
                    <a:lnTo>
                      <a:pt x="43" y="29"/>
                    </a:lnTo>
                    <a:lnTo>
                      <a:pt x="38" y="41"/>
                    </a:lnTo>
                    <a:lnTo>
                      <a:pt x="36" y="47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25" y="103"/>
                    </a:lnTo>
                    <a:lnTo>
                      <a:pt x="25" y="103"/>
                    </a:lnTo>
                    <a:lnTo>
                      <a:pt x="23" y="116"/>
                    </a:lnTo>
                    <a:lnTo>
                      <a:pt x="19" y="129"/>
                    </a:lnTo>
                    <a:lnTo>
                      <a:pt x="10" y="156"/>
                    </a:lnTo>
                    <a:lnTo>
                      <a:pt x="3" y="181"/>
                    </a:lnTo>
                    <a:lnTo>
                      <a:pt x="1" y="195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210"/>
                    </a:lnTo>
                    <a:lnTo>
                      <a:pt x="1" y="211"/>
                    </a:lnTo>
                    <a:lnTo>
                      <a:pt x="2" y="212"/>
                    </a:lnTo>
                    <a:lnTo>
                      <a:pt x="4" y="212"/>
                    </a:lnTo>
                    <a:lnTo>
                      <a:pt x="6" y="212"/>
                    </a:lnTo>
                    <a:lnTo>
                      <a:pt x="7" y="211"/>
                    </a:lnTo>
                    <a:lnTo>
                      <a:pt x="8" y="210"/>
                    </a:lnTo>
                    <a:lnTo>
                      <a:pt x="9" y="208"/>
                    </a:lnTo>
                    <a:lnTo>
                      <a:pt x="9" y="208"/>
                    </a:lnTo>
                    <a:lnTo>
                      <a:pt x="10" y="200"/>
                    </a:lnTo>
                    <a:lnTo>
                      <a:pt x="11" y="192"/>
                    </a:lnTo>
                    <a:lnTo>
                      <a:pt x="15" y="176"/>
                    </a:lnTo>
                    <a:lnTo>
                      <a:pt x="26" y="144"/>
                    </a:lnTo>
                    <a:lnTo>
                      <a:pt x="26" y="144"/>
                    </a:lnTo>
                    <a:lnTo>
                      <a:pt x="29" y="131"/>
                    </a:lnTo>
                    <a:lnTo>
                      <a:pt x="32" y="117"/>
                    </a:lnTo>
                    <a:lnTo>
                      <a:pt x="37" y="91"/>
                    </a:lnTo>
                    <a:lnTo>
                      <a:pt x="37" y="91"/>
                    </a:lnTo>
                    <a:lnTo>
                      <a:pt x="41" y="67"/>
                    </a:lnTo>
                    <a:lnTo>
                      <a:pt x="46" y="42"/>
                    </a:lnTo>
                    <a:lnTo>
                      <a:pt x="46" y="42"/>
                    </a:lnTo>
                    <a:lnTo>
                      <a:pt x="50" y="33"/>
                    </a:lnTo>
                    <a:lnTo>
                      <a:pt x="55" y="23"/>
                    </a:lnTo>
                    <a:lnTo>
                      <a:pt x="59" y="14"/>
                    </a:lnTo>
                    <a:lnTo>
                      <a:pt x="60" y="9"/>
                    </a:lnTo>
                    <a:lnTo>
                      <a:pt x="61" y="4"/>
                    </a:lnTo>
                    <a:lnTo>
                      <a:pt x="61" y="4"/>
                    </a:lnTo>
                    <a:lnTo>
                      <a:pt x="61" y="3"/>
                    </a:lnTo>
                    <a:lnTo>
                      <a:pt x="60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4" y="1"/>
                    </a:lnTo>
                    <a:lnTo>
                      <a:pt x="53" y="3"/>
                    </a:lnTo>
                    <a:lnTo>
                      <a:pt x="52" y="4"/>
                    </a:lnTo>
                    <a:lnTo>
                      <a:pt x="52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4" name="Freeform 171"/>
              <p:cNvSpPr/>
              <p:nvPr/>
            </p:nvSpPr>
            <p:spPr bwMode="auto">
              <a:xfrm>
                <a:off x="4357688" y="2209800"/>
                <a:ext cx="36513" cy="9048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1" y="10"/>
                  </a:cxn>
                  <a:cxn ang="0">
                    <a:pos x="43" y="22"/>
                  </a:cxn>
                  <a:cxn ang="0">
                    <a:pos x="37" y="34"/>
                  </a:cxn>
                  <a:cxn ang="0">
                    <a:pos x="33" y="48"/>
                  </a:cxn>
                  <a:cxn ang="0">
                    <a:pos x="29" y="61"/>
                  </a:cxn>
                  <a:cxn ang="0">
                    <a:pos x="25" y="75"/>
                  </a:cxn>
                  <a:cxn ang="0">
                    <a:pos x="20" y="100"/>
                  </a:cxn>
                  <a:cxn ang="0">
                    <a:pos x="20" y="100"/>
                  </a:cxn>
                  <a:cxn ang="0">
                    <a:pos x="15" y="115"/>
                  </a:cxn>
                  <a:cxn ang="0">
                    <a:pos x="6" y="135"/>
                  </a:cxn>
                  <a:cxn ang="0">
                    <a:pos x="3" y="147"/>
                  </a:cxn>
                  <a:cxn ang="0">
                    <a:pos x="0" y="156"/>
                  </a:cxn>
                  <a:cxn ang="0">
                    <a:pos x="0" y="164"/>
                  </a:cxn>
                  <a:cxn ang="0">
                    <a:pos x="1" y="166"/>
                  </a:cxn>
                  <a:cxn ang="0">
                    <a:pos x="3" y="170"/>
                  </a:cxn>
                  <a:cxn ang="0">
                    <a:pos x="3" y="170"/>
                  </a:cxn>
                  <a:cxn ang="0">
                    <a:pos x="4" y="170"/>
                  </a:cxn>
                  <a:cxn ang="0">
                    <a:pos x="6" y="171"/>
                  </a:cxn>
                  <a:cxn ang="0">
                    <a:pos x="9" y="169"/>
                  </a:cxn>
                  <a:cxn ang="0">
                    <a:pos x="10" y="167"/>
                  </a:cxn>
                  <a:cxn ang="0">
                    <a:pos x="11" y="165"/>
                  </a:cxn>
                  <a:cxn ang="0">
                    <a:pos x="10" y="164"/>
                  </a:cxn>
                  <a:cxn ang="0">
                    <a:pos x="9" y="162"/>
                  </a:cxn>
                  <a:cxn ang="0">
                    <a:pos x="9" y="162"/>
                  </a:cxn>
                  <a:cxn ang="0">
                    <a:pos x="10" y="159"/>
                  </a:cxn>
                  <a:cxn ang="0">
                    <a:pos x="14" y="152"/>
                  </a:cxn>
                  <a:cxn ang="0">
                    <a:pos x="18" y="138"/>
                  </a:cxn>
                  <a:cxn ang="0">
                    <a:pos x="18" y="138"/>
                  </a:cxn>
                  <a:cxn ang="0">
                    <a:pos x="24" y="119"/>
                  </a:cxn>
                  <a:cxn ang="0">
                    <a:pos x="29" y="100"/>
                  </a:cxn>
                  <a:cxn ang="0">
                    <a:pos x="29" y="100"/>
                  </a:cxn>
                  <a:cxn ang="0">
                    <a:pos x="34" y="76"/>
                  </a:cxn>
                  <a:cxn ang="0">
                    <a:pos x="38" y="63"/>
                  </a:cxn>
                  <a:cxn ang="0">
                    <a:pos x="41" y="51"/>
                  </a:cxn>
                  <a:cxn ang="0">
                    <a:pos x="47" y="38"/>
                  </a:cxn>
                  <a:cxn ang="0">
                    <a:pos x="52" y="27"/>
                  </a:cxn>
                  <a:cxn ang="0">
                    <a:pos x="58" y="17"/>
                  </a:cxn>
                  <a:cxn ang="0">
                    <a:pos x="66" y="7"/>
                  </a:cxn>
                  <a:cxn ang="0">
                    <a:pos x="66" y="7"/>
                  </a:cxn>
                  <a:cxn ang="0">
                    <a:pos x="67" y="6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8" h="171">
                    <a:moveTo>
                      <a:pt x="60" y="1"/>
                    </a:moveTo>
                    <a:lnTo>
                      <a:pt x="60" y="1"/>
                    </a:lnTo>
                    <a:lnTo>
                      <a:pt x="51" y="10"/>
                    </a:lnTo>
                    <a:lnTo>
                      <a:pt x="43" y="22"/>
                    </a:lnTo>
                    <a:lnTo>
                      <a:pt x="37" y="34"/>
                    </a:lnTo>
                    <a:lnTo>
                      <a:pt x="33" y="48"/>
                    </a:lnTo>
                    <a:lnTo>
                      <a:pt x="29" y="61"/>
                    </a:lnTo>
                    <a:lnTo>
                      <a:pt x="25" y="75"/>
                    </a:lnTo>
                    <a:lnTo>
                      <a:pt x="20" y="100"/>
                    </a:lnTo>
                    <a:lnTo>
                      <a:pt x="20" y="100"/>
                    </a:lnTo>
                    <a:lnTo>
                      <a:pt x="15" y="115"/>
                    </a:lnTo>
                    <a:lnTo>
                      <a:pt x="6" y="135"/>
                    </a:lnTo>
                    <a:lnTo>
                      <a:pt x="3" y="147"/>
                    </a:lnTo>
                    <a:lnTo>
                      <a:pt x="0" y="156"/>
                    </a:lnTo>
                    <a:lnTo>
                      <a:pt x="0" y="164"/>
                    </a:lnTo>
                    <a:lnTo>
                      <a:pt x="1" y="166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4" y="170"/>
                    </a:lnTo>
                    <a:lnTo>
                      <a:pt x="6" y="171"/>
                    </a:lnTo>
                    <a:lnTo>
                      <a:pt x="9" y="169"/>
                    </a:lnTo>
                    <a:lnTo>
                      <a:pt x="10" y="167"/>
                    </a:lnTo>
                    <a:lnTo>
                      <a:pt x="11" y="165"/>
                    </a:lnTo>
                    <a:lnTo>
                      <a:pt x="10" y="164"/>
                    </a:lnTo>
                    <a:lnTo>
                      <a:pt x="9" y="162"/>
                    </a:lnTo>
                    <a:lnTo>
                      <a:pt x="9" y="162"/>
                    </a:lnTo>
                    <a:lnTo>
                      <a:pt x="10" y="159"/>
                    </a:lnTo>
                    <a:lnTo>
                      <a:pt x="14" y="152"/>
                    </a:lnTo>
                    <a:lnTo>
                      <a:pt x="18" y="138"/>
                    </a:lnTo>
                    <a:lnTo>
                      <a:pt x="18" y="138"/>
                    </a:lnTo>
                    <a:lnTo>
                      <a:pt x="24" y="119"/>
                    </a:lnTo>
                    <a:lnTo>
                      <a:pt x="29" y="100"/>
                    </a:lnTo>
                    <a:lnTo>
                      <a:pt x="29" y="100"/>
                    </a:lnTo>
                    <a:lnTo>
                      <a:pt x="34" y="76"/>
                    </a:lnTo>
                    <a:lnTo>
                      <a:pt x="38" y="63"/>
                    </a:lnTo>
                    <a:lnTo>
                      <a:pt x="41" y="51"/>
                    </a:lnTo>
                    <a:lnTo>
                      <a:pt x="47" y="38"/>
                    </a:lnTo>
                    <a:lnTo>
                      <a:pt x="52" y="27"/>
                    </a:lnTo>
                    <a:lnTo>
                      <a:pt x="58" y="1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7" y="6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5" name="Freeform 172"/>
              <p:cNvSpPr/>
              <p:nvPr/>
            </p:nvSpPr>
            <p:spPr bwMode="auto">
              <a:xfrm>
                <a:off x="4383088" y="2219325"/>
                <a:ext cx="33338" cy="6350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50" y="2"/>
                  </a:cxn>
                  <a:cxn ang="0">
                    <a:pos x="46" y="5"/>
                  </a:cxn>
                  <a:cxn ang="0">
                    <a:pos x="42" y="8"/>
                  </a:cxn>
                  <a:cxn ang="0">
                    <a:pos x="39" y="11"/>
                  </a:cxn>
                  <a:cxn ang="0">
                    <a:pos x="33" y="19"/>
                  </a:cxn>
                  <a:cxn ang="0">
                    <a:pos x="29" y="30"/>
                  </a:cxn>
                  <a:cxn ang="0">
                    <a:pos x="29" y="30"/>
                  </a:cxn>
                  <a:cxn ang="0">
                    <a:pos x="13" y="70"/>
                  </a:cxn>
                  <a:cxn ang="0">
                    <a:pos x="6" y="91"/>
                  </a:cxn>
                  <a:cxn ang="0">
                    <a:pos x="0" y="112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8"/>
                  </a:cxn>
                  <a:cxn ang="0">
                    <a:pos x="4" y="118"/>
                  </a:cxn>
                  <a:cxn ang="0">
                    <a:pos x="6" y="119"/>
                  </a:cxn>
                  <a:cxn ang="0">
                    <a:pos x="7" y="118"/>
                  </a:cxn>
                  <a:cxn ang="0">
                    <a:pos x="8" y="116"/>
                  </a:cxn>
                  <a:cxn ang="0">
                    <a:pos x="9" y="114"/>
                  </a:cxn>
                  <a:cxn ang="0">
                    <a:pos x="9" y="114"/>
                  </a:cxn>
                  <a:cxn ang="0">
                    <a:pos x="13" y="100"/>
                  </a:cxn>
                  <a:cxn ang="0">
                    <a:pos x="17" y="84"/>
                  </a:cxn>
                  <a:cxn ang="0">
                    <a:pos x="23" y="70"/>
                  </a:cxn>
                  <a:cxn ang="0">
                    <a:pos x="30" y="56"/>
                  </a:cxn>
                  <a:cxn ang="0">
                    <a:pos x="30" y="56"/>
                  </a:cxn>
                  <a:cxn ang="0">
                    <a:pos x="34" y="42"/>
                  </a:cxn>
                  <a:cxn ang="0">
                    <a:pos x="39" y="29"/>
                  </a:cxn>
                  <a:cxn ang="0">
                    <a:pos x="42" y="22"/>
                  </a:cxn>
                  <a:cxn ang="0">
                    <a:pos x="46" y="17"/>
                  </a:cxn>
                  <a:cxn ang="0">
                    <a:pos x="51" y="12"/>
                  </a:cxn>
                  <a:cxn ang="0">
                    <a:pos x="57" y="9"/>
                  </a:cxn>
                  <a:cxn ang="0">
                    <a:pos x="57" y="9"/>
                  </a:cxn>
                  <a:cxn ang="0">
                    <a:pos x="60" y="8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3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62" h="119">
                    <a:moveTo>
                      <a:pt x="55" y="0"/>
                    </a:moveTo>
                    <a:lnTo>
                      <a:pt x="55" y="0"/>
                    </a:lnTo>
                    <a:lnTo>
                      <a:pt x="50" y="2"/>
                    </a:lnTo>
                    <a:lnTo>
                      <a:pt x="46" y="5"/>
                    </a:lnTo>
                    <a:lnTo>
                      <a:pt x="42" y="8"/>
                    </a:lnTo>
                    <a:lnTo>
                      <a:pt x="39" y="11"/>
                    </a:lnTo>
                    <a:lnTo>
                      <a:pt x="33" y="19"/>
                    </a:lnTo>
                    <a:lnTo>
                      <a:pt x="29" y="30"/>
                    </a:lnTo>
                    <a:lnTo>
                      <a:pt x="29" y="30"/>
                    </a:lnTo>
                    <a:lnTo>
                      <a:pt x="13" y="70"/>
                    </a:lnTo>
                    <a:lnTo>
                      <a:pt x="6" y="91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19"/>
                    </a:lnTo>
                    <a:lnTo>
                      <a:pt x="7" y="118"/>
                    </a:lnTo>
                    <a:lnTo>
                      <a:pt x="8" y="116"/>
                    </a:lnTo>
                    <a:lnTo>
                      <a:pt x="9" y="114"/>
                    </a:lnTo>
                    <a:lnTo>
                      <a:pt x="9" y="114"/>
                    </a:lnTo>
                    <a:lnTo>
                      <a:pt x="13" y="100"/>
                    </a:lnTo>
                    <a:lnTo>
                      <a:pt x="17" y="84"/>
                    </a:lnTo>
                    <a:lnTo>
                      <a:pt x="23" y="70"/>
                    </a:lnTo>
                    <a:lnTo>
                      <a:pt x="30" y="56"/>
                    </a:lnTo>
                    <a:lnTo>
                      <a:pt x="30" y="56"/>
                    </a:lnTo>
                    <a:lnTo>
                      <a:pt x="34" y="42"/>
                    </a:lnTo>
                    <a:lnTo>
                      <a:pt x="39" y="29"/>
                    </a:lnTo>
                    <a:lnTo>
                      <a:pt x="42" y="22"/>
                    </a:lnTo>
                    <a:lnTo>
                      <a:pt x="46" y="17"/>
                    </a:lnTo>
                    <a:lnTo>
                      <a:pt x="51" y="12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60" y="8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3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6" name="Freeform 173"/>
              <p:cNvSpPr/>
              <p:nvPr/>
            </p:nvSpPr>
            <p:spPr bwMode="auto">
              <a:xfrm>
                <a:off x="4403725" y="2228850"/>
                <a:ext cx="17463" cy="52388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24" y="2"/>
                  </a:cxn>
                  <a:cxn ang="0">
                    <a:pos x="22" y="6"/>
                  </a:cxn>
                  <a:cxn ang="0">
                    <a:pos x="17" y="12"/>
                  </a:cxn>
                  <a:cxn ang="0">
                    <a:pos x="15" y="20"/>
                  </a:cxn>
                  <a:cxn ang="0">
                    <a:pos x="14" y="27"/>
                  </a:cxn>
                  <a:cxn ang="0">
                    <a:pos x="14" y="27"/>
                  </a:cxn>
                  <a:cxn ang="0">
                    <a:pos x="12" y="45"/>
                  </a:cxn>
                  <a:cxn ang="0">
                    <a:pos x="10" y="61"/>
                  </a:cxn>
                  <a:cxn ang="0">
                    <a:pos x="6" y="78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0" y="97"/>
                  </a:cxn>
                  <a:cxn ang="0">
                    <a:pos x="1" y="100"/>
                  </a:cxn>
                  <a:cxn ang="0">
                    <a:pos x="3" y="100"/>
                  </a:cxn>
                  <a:cxn ang="0">
                    <a:pos x="6" y="100"/>
                  </a:cxn>
                  <a:cxn ang="0">
                    <a:pos x="8" y="98"/>
                  </a:cxn>
                  <a:cxn ang="0">
                    <a:pos x="9" y="96"/>
                  </a:cxn>
                  <a:cxn ang="0">
                    <a:pos x="9" y="96"/>
                  </a:cxn>
                  <a:cxn ang="0">
                    <a:pos x="13" y="85"/>
                  </a:cxn>
                  <a:cxn ang="0">
                    <a:pos x="15" y="80"/>
                  </a:cxn>
                  <a:cxn ang="0">
                    <a:pos x="18" y="75"/>
                  </a:cxn>
                  <a:cxn ang="0">
                    <a:pos x="18" y="75"/>
                  </a:cxn>
                  <a:cxn ang="0">
                    <a:pos x="19" y="72"/>
                  </a:cxn>
                  <a:cxn ang="0">
                    <a:pos x="21" y="69"/>
                  </a:cxn>
                  <a:cxn ang="0">
                    <a:pos x="21" y="62"/>
                  </a:cxn>
                  <a:cxn ang="0">
                    <a:pos x="22" y="49"/>
                  </a:cxn>
                  <a:cxn ang="0">
                    <a:pos x="22" y="49"/>
                  </a:cxn>
                  <a:cxn ang="0">
                    <a:pos x="23" y="28"/>
                  </a:cxn>
                  <a:cxn ang="0">
                    <a:pos x="24" y="22"/>
                  </a:cxn>
                  <a:cxn ang="0">
                    <a:pos x="25" y="17"/>
                  </a:cxn>
                  <a:cxn ang="0">
                    <a:pos x="27" y="13"/>
                  </a:cxn>
                  <a:cxn ang="0">
                    <a:pos x="30" y="10"/>
                  </a:cxn>
                  <a:cxn ang="0">
                    <a:pos x="30" y="10"/>
                  </a:cxn>
                  <a:cxn ang="0">
                    <a:pos x="31" y="9"/>
                  </a:cxn>
                  <a:cxn ang="0">
                    <a:pos x="32" y="8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3" h="100">
                    <a:moveTo>
                      <a:pt x="27" y="1"/>
                    </a:moveTo>
                    <a:lnTo>
                      <a:pt x="27" y="1"/>
                    </a:lnTo>
                    <a:lnTo>
                      <a:pt x="24" y="2"/>
                    </a:lnTo>
                    <a:lnTo>
                      <a:pt x="22" y="6"/>
                    </a:lnTo>
                    <a:lnTo>
                      <a:pt x="17" y="12"/>
                    </a:lnTo>
                    <a:lnTo>
                      <a:pt x="15" y="20"/>
                    </a:lnTo>
                    <a:lnTo>
                      <a:pt x="14" y="27"/>
                    </a:lnTo>
                    <a:lnTo>
                      <a:pt x="14" y="27"/>
                    </a:lnTo>
                    <a:lnTo>
                      <a:pt x="12" y="45"/>
                    </a:lnTo>
                    <a:lnTo>
                      <a:pt x="10" y="61"/>
                    </a:lnTo>
                    <a:lnTo>
                      <a:pt x="6" y="7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0" y="97"/>
                    </a:lnTo>
                    <a:lnTo>
                      <a:pt x="1" y="100"/>
                    </a:lnTo>
                    <a:lnTo>
                      <a:pt x="3" y="100"/>
                    </a:lnTo>
                    <a:lnTo>
                      <a:pt x="6" y="100"/>
                    </a:lnTo>
                    <a:lnTo>
                      <a:pt x="8" y="98"/>
                    </a:lnTo>
                    <a:lnTo>
                      <a:pt x="9" y="96"/>
                    </a:lnTo>
                    <a:lnTo>
                      <a:pt x="9" y="96"/>
                    </a:lnTo>
                    <a:lnTo>
                      <a:pt x="13" y="85"/>
                    </a:lnTo>
                    <a:lnTo>
                      <a:pt x="15" y="80"/>
                    </a:lnTo>
                    <a:lnTo>
                      <a:pt x="18" y="75"/>
                    </a:lnTo>
                    <a:lnTo>
                      <a:pt x="18" y="75"/>
                    </a:lnTo>
                    <a:lnTo>
                      <a:pt x="19" y="72"/>
                    </a:lnTo>
                    <a:lnTo>
                      <a:pt x="21" y="69"/>
                    </a:lnTo>
                    <a:lnTo>
                      <a:pt x="21" y="62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3" y="28"/>
                    </a:lnTo>
                    <a:lnTo>
                      <a:pt x="24" y="22"/>
                    </a:lnTo>
                    <a:lnTo>
                      <a:pt x="25" y="17"/>
                    </a:lnTo>
                    <a:lnTo>
                      <a:pt x="27" y="13"/>
                    </a:lnTo>
                    <a:lnTo>
                      <a:pt x="30" y="10"/>
                    </a:lnTo>
                    <a:lnTo>
                      <a:pt x="30" y="10"/>
                    </a:lnTo>
                    <a:lnTo>
                      <a:pt x="31" y="9"/>
                    </a:lnTo>
                    <a:lnTo>
                      <a:pt x="32" y="8"/>
                    </a:lnTo>
                    <a:lnTo>
                      <a:pt x="33" y="3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7" name="Freeform 174"/>
              <p:cNvSpPr/>
              <p:nvPr/>
            </p:nvSpPr>
            <p:spPr bwMode="auto">
              <a:xfrm>
                <a:off x="4340225" y="2436813"/>
                <a:ext cx="4763" cy="428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2" y="79"/>
                  </a:cxn>
                  <a:cxn ang="0">
                    <a:pos x="3" y="80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9" y="78"/>
                  </a:cxn>
                  <a:cxn ang="0">
                    <a:pos x="9" y="76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2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80">
                    <a:moveTo>
                      <a:pt x="0" y="5"/>
                    </a:moveTo>
                    <a:lnTo>
                      <a:pt x="0" y="76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2" y="79"/>
                    </a:lnTo>
                    <a:lnTo>
                      <a:pt x="3" y="80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9" y="78"/>
                    </a:lnTo>
                    <a:lnTo>
                      <a:pt x="9" y="76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2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8" name="Freeform 175"/>
              <p:cNvSpPr/>
              <p:nvPr/>
            </p:nvSpPr>
            <p:spPr bwMode="auto">
              <a:xfrm>
                <a:off x="4370388" y="2460625"/>
                <a:ext cx="11113" cy="65088"/>
              </a:xfrm>
              <a:custGeom>
                <a:avLst/>
                <a:gdLst/>
                <a:ahLst/>
                <a:cxnLst>
                  <a:cxn ang="0">
                    <a:pos x="12" y="2"/>
                  </a:cxn>
                  <a:cxn ang="0">
                    <a:pos x="12" y="2"/>
                  </a:cxn>
                  <a:cxn ang="0">
                    <a:pos x="9" y="9"/>
                  </a:cxn>
                  <a:cxn ang="0">
                    <a:pos x="7" y="15"/>
                  </a:cxn>
                  <a:cxn ang="0">
                    <a:pos x="3" y="29"/>
                  </a:cxn>
                  <a:cxn ang="0">
                    <a:pos x="1" y="44"/>
                  </a:cxn>
                  <a:cxn ang="0">
                    <a:pos x="0" y="59"/>
                  </a:cxn>
                  <a:cxn ang="0">
                    <a:pos x="1" y="90"/>
                  </a:cxn>
                  <a:cxn ang="0">
                    <a:pos x="2" y="118"/>
                  </a:cxn>
                  <a:cxn ang="0">
                    <a:pos x="2" y="118"/>
                  </a:cxn>
                  <a:cxn ang="0">
                    <a:pos x="3" y="120"/>
                  </a:cxn>
                  <a:cxn ang="0">
                    <a:pos x="4" y="122"/>
                  </a:cxn>
                  <a:cxn ang="0">
                    <a:pos x="5" y="123"/>
                  </a:cxn>
                  <a:cxn ang="0">
                    <a:pos x="7" y="123"/>
                  </a:cxn>
                  <a:cxn ang="0">
                    <a:pos x="9" y="123"/>
                  </a:cxn>
                  <a:cxn ang="0">
                    <a:pos x="10" y="122"/>
                  </a:cxn>
                  <a:cxn ang="0">
                    <a:pos x="11" y="120"/>
                  </a:cxn>
                  <a:cxn ang="0">
                    <a:pos x="11" y="118"/>
                  </a:cxn>
                  <a:cxn ang="0">
                    <a:pos x="11" y="118"/>
                  </a:cxn>
                  <a:cxn ang="0">
                    <a:pos x="10" y="91"/>
                  </a:cxn>
                  <a:cxn ang="0">
                    <a:pos x="10" y="61"/>
                  </a:cxn>
                  <a:cxn ang="0">
                    <a:pos x="10" y="47"/>
                  </a:cxn>
                  <a:cxn ang="0">
                    <a:pos x="12" y="32"/>
                  </a:cxn>
                  <a:cxn ang="0">
                    <a:pos x="15" y="19"/>
                  </a:cxn>
                  <a:cxn ang="0">
                    <a:pos x="17" y="13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5"/>
                  </a:cxn>
                  <a:cxn ang="0">
                    <a:pos x="20" y="3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7" y="0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2"/>
                  </a:cxn>
                  <a:cxn ang="0">
                    <a:pos x="12" y="2"/>
                  </a:cxn>
                </a:cxnLst>
                <a:rect l="0" t="0" r="r" b="b"/>
                <a:pathLst>
                  <a:path w="22" h="123">
                    <a:moveTo>
                      <a:pt x="12" y="2"/>
                    </a:moveTo>
                    <a:lnTo>
                      <a:pt x="12" y="2"/>
                    </a:lnTo>
                    <a:lnTo>
                      <a:pt x="9" y="9"/>
                    </a:lnTo>
                    <a:lnTo>
                      <a:pt x="7" y="15"/>
                    </a:lnTo>
                    <a:lnTo>
                      <a:pt x="3" y="29"/>
                    </a:lnTo>
                    <a:lnTo>
                      <a:pt x="1" y="44"/>
                    </a:lnTo>
                    <a:lnTo>
                      <a:pt x="0" y="59"/>
                    </a:lnTo>
                    <a:lnTo>
                      <a:pt x="1" y="90"/>
                    </a:lnTo>
                    <a:lnTo>
                      <a:pt x="2" y="118"/>
                    </a:lnTo>
                    <a:lnTo>
                      <a:pt x="2" y="118"/>
                    </a:lnTo>
                    <a:lnTo>
                      <a:pt x="3" y="120"/>
                    </a:lnTo>
                    <a:lnTo>
                      <a:pt x="4" y="122"/>
                    </a:lnTo>
                    <a:lnTo>
                      <a:pt x="5" y="123"/>
                    </a:lnTo>
                    <a:lnTo>
                      <a:pt x="7" y="123"/>
                    </a:lnTo>
                    <a:lnTo>
                      <a:pt x="9" y="123"/>
                    </a:lnTo>
                    <a:lnTo>
                      <a:pt x="10" y="122"/>
                    </a:lnTo>
                    <a:lnTo>
                      <a:pt x="11" y="120"/>
                    </a:lnTo>
                    <a:lnTo>
                      <a:pt x="11" y="118"/>
                    </a:lnTo>
                    <a:lnTo>
                      <a:pt x="11" y="118"/>
                    </a:lnTo>
                    <a:lnTo>
                      <a:pt x="10" y="91"/>
                    </a:lnTo>
                    <a:lnTo>
                      <a:pt x="10" y="61"/>
                    </a:lnTo>
                    <a:lnTo>
                      <a:pt x="10" y="47"/>
                    </a:lnTo>
                    <a:lnTo>
                      <a:pt x="12" y="32"/>
                    </a:lnTo>
                    <a:lnTo>
                      <a:pt x="15" y="19"/>
                    </a:lnTo>
                    <a:lnTo>
                      <a:pt x="17" y="13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5"/>
                    </a:lnTo>
                    <a:lnTo>
                      <a:pt x="20" y="3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2"/>
                    </a:lnTo>
                    <a:lnTo>
                      <a:pt x="1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9" name="Freeform 176"/>
              <p:cNvSpPr/>
              <p:nvPr/>
            </p:nvSpPr>
            <p:spPr bwMode="auto">
              <a:xfrm>
                <a:off x="4395788" y="2492375"/>
                <a:ext cx="7938" cy="55563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29"/>
                  </a:cxn>
                  <a:cxn ang="0">
                    <a:pos x="2" y="53"/>
                  </a:cxn>
                  <a:cxn ang="0">
                    <a:pos x="1" y="77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1" y="102"/>
                  </a:cxn>
                  <a:cxn ang="0">
                    <a:pos x="2" y="104"/>
                  </a:cxn>
                  <a:cxn ang="0">
                    <a:pos x="4" y="105"/>
                  </a:cxn>
                  <a:cxn ang="0">
                    <a:pos x="6" y="105"/>
                  </a:cxn>
                  <a:cxn ang="0">
                    <a:pos x="7" y="105"/>
                  </a:cxn>
                  <a:cxn ang="0">
                    <a:pos x="9" y="104"/>
                  </a:cxn>
                  <a:cxn ang="0">
                    <a:pos x="10" y="102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1" y="77"/>
                  </a:cxn>
                  <a:cxn ang="0">
                    <a:pos x="13" y="53"/>
                  </a:cxn>
                  <a:cxn ang="0">
                    <a:pos x="14" y="29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2" y="1"/>
                  </a:cxn>
                  <a:cxn ang="0">
                    <a:pos x="10" y="0"/>
                  </a:cxn>
                  <a:cxn ang="0">
                    <a:pos x="9" y="1"/>
                  </a:cxn>
                  <a:cxn ang="0">
                    <a:pos x="7" y="2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05">
                    <a:moveTo>
                      <a:pt x="6" y="5"/>
                    </a:moveTo>
                    <a:lnTo>
                      <a:pt x="6" y="5"/>
                    </a:lnTo>
                    <a:lnTo>
                      <a:pt x="5" y="29"/>
                    </a:lnTo>
                    <a:lnTo>
                      <a:pt x="2" y="53"/>
                    </a:lnTo>
                    <a:lnTo>
                      <a:pt x="1" y="77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102"/>
                    </a:lnTo>
                    <a:lnTo>
                      <a:pt x="2" y="104"/>
                    </a:lnTo>
                    <a:lnTo>
                      <a:pt x="4" y="105"/>
                    </a:lnTo>
                    <a:lnTo>
                      <a:pt x="6" y="105"/>
                    </a:lnTo>
                    <a:lnTo>
                      <a:pt x="7" y="105"/>
                    </a:lnTo>
                    <a:lnTo>
                      <a:pt x="9" y="104"/>
                    </a:lnTo>
                    <a:lnTo>
                      <a:pt x="10" y="102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1" y="77"/>
                    </a:lnTo>
                    <a:lnTo>
                      <a:pt x="13" y="53"/>
                    </a:lnTo>
                    <a:lnTo>
                      <a:pt x="14" y="29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2" y="1"/>
                    </a:lnTo>
                    <a:lnTo>
                      <a:pt x="10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0" name="Freeform 177"/>
              <p:cNvSpPr/>
              <p:nvPr/>
            </p:nvSpPr>
            <p:spPr bwMode="auto">
              <a:xfrm>
                <a:off x="4424363" y="25209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6"/>
                  </a:cxn>
                  <a:cxn ang="0">
                    <a:pos x="3" y="136"/>
                  </a:cxn>
                  <a:cxn ang="0">
                    <a:pos x="4" y="137"/>
                  </a:cxn>
                  <a:cxn ang="0">
                    <a:pos x="6" y="136"/>
                  </a:cxn>
                  <a:cxn ang="0">
                    <a:pos x="7" y="136"/>
                  </a:cxn>
                  <a:cxn ang="0">
                    <a:pos x="8" y="134"/>
                  </a:cxn>
                  <a:cxn ang="0">
                    <a:pos x="9" y="132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8" y="2"/>
                  </a:cxn>
                  <a:cxn ang="0">
                    <a:pos x="7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9" h="137">
                    <a:moveTo>
                      <a:pt x="0" y="4"/>
                    </a:move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6"/>
                    </a:lnTo>
                    <a:lnTo>
                      <a:pt x="3" y="136"/>
                    </a:lnTo>
                    <a:lnTo>
                      <a:pt x="4" y="137"/>
                    </a:lnTo>
                    <a:lnTo>
                      <a:pt x="6" y="136"/>
                    </a:lnTo>
                    <a:lnTo>
                      <a:pt x="7" y="136"/>
                    </a:lnTo>
                    <a:lnTo>
                      <a:pt x="8" y="134"/>
                    </a:lnTo>
                    <a:lnTo>
                      <a:pt x="9" y="132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8" y="2"/>
                    </a:lnTo>
                    <a:lnTo>
                      <a:pt x="7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1" name="Freeform 178"/>
              <p:cNvSpPr/>
              <p:nvPr/>
            </p:nvSpPr>
            <p:spPr bwMode="auto">
              <a:xfrm>
                <a:off x="4451350" y="2547938"/>
                <a:ext cx="7938" cy="68263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3"/>
                  </a:cxn>
                  <a:cxn ang="0">
                    <a:pos x="1" y="47"/>
                  </a:cxn>
                  <a:cxn ang="0">
                    <a:pos x="0" y="62"/>
                  </a:cxn>
                  <a:cxn ang="0">
                    <a:pos x="0" y="124"/>
                  </a:cxn>
                  <a:cxn ang="0">
                    <a:pos x="0" y="124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3" y="128"/>
                  </a:cxn>
                  <a:cxn ang="0">
                    <a:pos x="5" y="128"/>
                  </a:cxn>
                  <a:cxn ang="0">
                    <a:pos x="6" y="128"/>
                  </a:cxn>
                  <a:cxn ang="0">
                    <a:pos x="8" y="127"/>
                  </a:cxn>
                  <a:cxn ang="0">
                    <a:pos x="9" y="126"/>
                  </a:cxn>
                  <a:cxn ang="0">
                    <a:pos x="9" y="124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0" y="52"/>
                  </a:cxn>
                  <a:cxn ang="0">
                    <a:pos x="11" y="37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5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28">
                    <a:moveTo>
                      <a:pt x="5" y="5"/>
                    </a:moveTo>
                    <a:lnTo>
                      <a:pt x="5" y="5"/>
                    </a:lnTo>
                    <a:lnTo>
                      <a:pt x="2" y="33"/>
                    </a:lnTo>
                    <a:lnTo>
                      <a:pt x="1" y="47"/>
                    </a:lnTo>
                    <a:lnTo>
                      <a:pt x="0" y="6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3" y="128"/>
                    </a:lnTo>
                    <a:lnTo>
                      <a:pt x="5" y="128"/>
                    </a:lnTo>
                    <a:lnTo>
                      <a:pt x="6" y="128"/>
                    </a:lnTo>
                    <a:lnTo>
                      <a:pt x="8" y="127"/>
                    </a:lnTo>
                    <a:lnTo>
                      <a:pt x="9" y="126"/>
                    </a:lnTo>
                    <a:lnTo>
                      <a:pt x="9" y="124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0" y="52"/>
                    </a:lnTo>
                    <a:lnTo>
                      <a:pt x="11" y="3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2"/>
                    </a:lnTo>
                    <a:lnTo>
                      <a:pt x="11" y="1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2" name="Freeform 179"/>
              <p:cNvSpPr/>
              <p:nvPr/>
            </p:nvSpPr>
            <p:spPr bwMode="auto">
              <a:xfrm>
                <a:off x="4478338" y="2578100"/>
                <a:ext cx="6350" cy="555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1" y="103"/>
                  </a:cxn>
                  <a:cxn ang="0">
                    <a:pos x="4" y="104"/>
                  </a:cxn>
                  <a:cxn ang="0">
                    <a:pos x="5" y="104"/>
                  </a:cxn>
                  <a:cxn ang="0">
                    <a:pos x="7" y="104"/>
                  </a:cxn>
                  <a:cxn ang="0">
                    <a:pos x="8" y="103"/>
                  </a:cxn>
                  <a:cxn ang="0">
                    <a:pos x="9" y="102"/>
                  </a:cxn>
                  <a:cxn ang="0">
                    <a:pos x="10" y="100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4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104">
                    <a:moveTo>
                      <a:pt x="0" y="5"/>
                    </a:moveTo>
                    <a:lnTo>
                      <a:pt x="0" y="100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1" y="103"/>
                    </a:lnTo>
                    <a:lnTo>
                      <a:pt x="4" y="104"/>
                    </a:lnTo>
                    <a:lnTo>
                      <a:pt x="5" y="104"/>
                    </a:lnTo>
                    <a:lnTo>
                      <a:pt x="7" y="104"/>
                    </a:lnTo>
                    <a:lnTo>
                      <a:pt x="8" y="103"/>
                    </a:lnTo>
                    <a:lnTo>
                      <a:pt x="9" y="102"/>
                    </a:lnTo>
                    <a:lnTo>
                      <a:pt x="10" y="100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4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3" name="Freeform 180"/>
              <p:cNvSpPr/>
              <p:nvPr/>
            </p:nvSpPr>
            <p:spPr bwMode="auto">
              <a:xfrm>
                <a:off x="4500563" y="2608263"/>
                <a:ext cx="7938" cy="49213"/>
              </a:xfrm>
              <a:custGeom>
                <a:avLst/>
                <a:gdLst/>
                <a:ahLst/>
                <a:cxnLst>
                  <a:cxn ang="0">
                    <a:pos x="15" y="88"/>
                  </a:cxn>
                  <a:cxn ang="0">
                    <a:pos x="15" y="88"/>
                  </a:cxn>
                  <a:cxn ang="0">
                    <a:pos x="12" y="79"/>
                  </a:cxn>
                  <a:cxn ang="0">
                    <a:pos x="10" y="68"/>
                  </a:cxn>
                  <a:cxn ang="0">
                    <a:pos x="9" y="57"/>
                  </a:cxn>
                  <a:cxn ang="0">
                    <a:pos x="9" y="47"/>
                  </a:cxn>
                  <a:cxn ang="0">
                    <a:pos x="9" y="25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7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1" y="4"/>
                  </a:cxn>
                  <a:cxn ang="0">
                    <a:pos x="1" y="4"/>
                  </a:cxn>
                  <a:cxn ang="0">
                    <a:pos x="0" y="26"/>
                  </a:cxn>
                  <a:cxn ang="0">
                    <a:pos x="0" y="48"/>
                  </a:cxn>
                  <a:cxn ang="0">
                    <a:pos x="0" y="59"/>
                  </a:cxn>
                  <a:cxn ang="0">
                    <a:pos x="1" y="69"/>
                  </a:cxn>
                  <a:cxn ang="0">
                    <a:pos x="3" y="81"/>
                  </a:cxn>
                  <a:cxn ang="0">
                    <a:pos x="6" y="91"/>
                  </a:cxn>
                  <a:cxn ang="0">
                    <a:pos x="6" y="91"/>
                  </a:cxn>
                  <a:cxn ang="0">
                    <a:pos x="7" y="93"/>
                  </a:cxn>
                  <a:cxn ang="0">
                    <a:pos x="8" y="94"/>
                  </a:cxn>
                  <a:cxn ang="0">
                    <a:pos x="10" y="94"/>
                  </a:cxn>
                  <a:cxn ang="0">
                    <a:pos x="12" y="94"/>
                  </a:cxn>
                  <a:cxn ang="0">
                    <a:pos x="13" y="93"/>
                  </a:cxn>
                  <a:cxn ang="0">
                    <a:pos x="14" y="92"/>
                  </a:cxn>
                  <a:cxn ang="0">
                    <a:pos x="15" y="90"/>
                  </a:cxn>
                  <a:cxn ang="0">
                    <a:pos x="15" y="88"/>
                  </a:cxn>
                  <a:cxn ang="0">
                    <a:pos x="15" y="88"/>
                  </a:cxn>
                </a:cxnLst>
                <a:rect l="0" t="0" r="r" b="b"/>
                <a:pathLst>
                  <a:path w="15" h="94">
                    <a:moveTo>
                      <a:pt x="15" y="88"/>
                    </a:moveTo>
                    <a:lnTo>
                      <a:pt x="15" y="88"/>
                    </a:lnTo>
                    <a:lnTo>
                      <a:pt x="12" y="79"/>
                    </a:lnTo>
                    <a:lnTo>
                      <a:pt x="10" y="68"/>
                    </a:lnTo>
                    <a:lnTo>
                      <a:pt x="9" y="57"/>
                    </a:lnTo>
                    <a:lnTo>
                      <a:pt x="9" y="47"/>
                    </a:lnTo>
                    <a:lnTo>
                      <a:pt x="9" y="25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7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1" y="4"/>
                    </a:lnTo>
                    <a:lnTo>
                      <a:pt x="0" y="26"/>
                    </a:lnTo>
                    <a:lnTo>
                      <a:pt x="0" y="48"/>
                    </a:lnTo>
                    <a:lnTo>
                      <a:pt x="0" y="59"/>
                    </a:lnTo>
                    <a:lnTo>
                      <a:pt x="1" y="69"/>
                    </a:lnTo>
                    <a:lnTo>
                      <a:pt x="3" y="8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7" y="93"/>
                    </a:lnTo>
                    <a:lnTo>
                      <a:pt x="8" y="94"/>
                    </a:lnTo>
                    <a:lnTo>
                      <a:pt x="10" y="94"/>
                    </a:lnTo>
                    <a:lnTo>
                      <a:pt x="12" y="94"/>
                    </a:lnTo>
                    <a:lnTo>
                      <a:pt x="13" y="93"/>
                    </a:lnTo>
                    <a:lnTo>
                      <a:pt x="14" y="92"/>
                    </a:lnTo>
                    <a:lnTo>
                      <a:pt x="15" y="90"/>
                    </a:lnTo>
                    <a:lnTo>
                      <a:pt x="15" y="88"/>
                    </a:lnTo>
                    <a:lnTo>
                      <a:pt x="15" y="8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4" name="Freeform 181"/>
              <p:cNvSpPr/>
              <p:nvPr/>
            </p:nvSpPr>
            <p:spPr bwMode="auto">
              <a:xfrm>
                <a:off x="4529138" y="2622550"/>
                <a:ext cx="7938" cy="63500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18"/>
                  </a:cxn>
                  <a:cxn ang="0">
                    <a:pos x="3" y="31"/>
                  </a:cxn>
                  <a:cxn ang="0">
                    <a:pos x="1" y="4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86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7"/>
                  </a:cxn>
                  <a:cxn ang="0">
                    <a:pos x="3" y="118"/>
                  </a:cxn>
                  <a:cxn ang="0">
                    <a:pos x="6" y="119"/>
                  </a:cxn>
                  <a:cxn ang="0">
                    <a:pos x="8" y="118"/>
                  </a:cxn>
                  <a:cxn ang="0">
                    <a:pos x="9" y="117"/>
                  </a:cxn>
                  <a:cxn ang="0">
                    <a:pos x="10" y="116"/>
                  </a:cxn>
                  <a:cxn ang="0">
                    <a:pos x="11" y="114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1" y="43"/>
                  </a:cxn>
                  <a:cxn ang="0">
                    <a:pos x="13" y="31"/>
                  </a:cxn>
                  <a:cxn ang="0">
                    <a:pos x="14" y="18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8" y="1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19">
                    <a:moveTo>
                      <a:pt x="6" y="5"/>
                    </a:moveTo>
                    <a:lnTo>
                      <a:pt x="6" y="5"/>
                    </a:lnTo>
                    <a:lnTo>
                      <a:pt x="5" y="18"/>
                    </a:lnTo>
                    <a:lnTo>
                      <a:pt x="3" y="31"/>
                    </a:lnTo>
                    <a:lnTo>
                      <a:pt x="1" y="4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86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7"/>
                    </a:lnTo>
                    <a:lnTo>
                      <a:pt x="3" y="118"/>
                    </a:lnTo>
                    <a:lnTo>
                      <a:pt x="6" y="119"/>
                    </a:lnTo>
                    <a:lnTo>
                      <a:pt x="8" y="118"/>
                    </a:lnTo>
                    <a:lnTo>
                      <a:pt x="9" y="117"/>
                    </a:lnTo>
                    <a:lnTo>
                      <a:pt x="10" y="116"/>
                    </a:lnTo>
                    <a:lnTo>
                      <a:pt x="11" y="114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1" y="43"/>
                    </a:lnTo>
                    <a:lnTo>
                      <a:pt x="13" y="31"/>
                    </a:lnTo>
                    <a:lnTo>
                      <a:pt x="14" y="18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5" name="Freeform 182"/>
              <p:cNvSpPr/>
              <p:nvPr/>
            </p:nvSpPr>
            <p:spPr bwMode="auto">
              <a:xfrm>
                <a:off x="4551363" y="2652713"/>
                <a:ext cx="4763" cy="55563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1" y="3"/>
                  </a:cxn>
                  <a:cxn ang="0">
                    <a:pos x="10" y="1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3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3"/>
                  </a:cxn>
                  <a:cxn ang="0">
                    <a:pos x="0" y="75"/>
                  </a:cxn>
                  <a:cxn ang="0">
                    <a:pos x="2" y="99"/>
                  </a:cxn>
                  <a:cxn ang="0">
                    <a:pos x="2" y="99"/>
                  </a:cxn>
                  <a:cxn ang="0">
                    <a:pos x="2" y="101"/>
                  </a:cxn>
                  <a:cxn ang="0">
                    <a:pos x="4" y="103"/>
                  </a:cxn>
                  <a:cxn ang="0">
                    <a:pos x="7" y="104"/>
                  </a:cxn>
                  <a:cxn ang="0">
                    <a:pos x="9" y="104"/>
                  </a:cxn>
                  <a:cxn ang="0">
                    <a:pos x="10" y="103"/>
                  </a:cxn>
                  <a:cxn ang="0">
                    <a:pos x="11" y="101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9" y="75"/>
                  </a:cxn>
                  <a:cxn ang="0">
                    <a:pos x="9" y="53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11" h="104">
                    <a:moveTo>
                      <a:pt x="11" y="5"/>
                    </a:moveTo>
                    <a:lnTo>
                      <a:pt x="11" y="5"/>
                    </a:lnTo>
                    <a:lnTo>
                      <a:pt x="11" y="3"/>
                    </a:lnTo>
                    <a:lnTo>
                      <a:pt x="10" y="1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3"/>
                    </a:lnTo>
                    <a:lnTo>
                      <a:pt x="0" y="75"/>
                    </a:lnTo>
                    <a:lnTo>
                      <a:pt x="2" y="99"/>
                    </a:lnTo>
                    <a:lnTo>
                      <a:pt x="2" y="99"/>
                    </a:lnTo>
                    <a:lnTo>
                      <a:pt x="2" y="101"/>
                    </a:lnTo>
                    <a:lnTo>
                      <a:pt x="4" y="103"/>
                    </a:lnTo>
                    <a:lnTo>
                      <a:pt x="7" y="104"/>
                    </a:lnTo>
                    <a:lnTo>
                      <a:pt x="9" y="104"/>
                    </a:lnTo>
                    <a:lnTo>
                      <a:pt x="10" y="103"/>
                    </a:lnTo>
                    <a:lnTo>
                      <a:pt x="11" y="101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9" y="75"/>
                    </a:lnTo>
                    <a:lnTo>
                      <a:pt x="9" y="53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6" name="Freeform 183"/>
              <p:cNvSpPr/>
              <p:nvPr/>
            </p:nvSpPr>
            <p:spPr bwMode="auto">
              <a:xfrm>
                <a:off x="4572000" y="2676525"/>
                <a:ext cx="6350" cy="58738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57"/>
                  </a:cxn>
                  <a:cxn ang="0">
                    <a:pos x="2" y="83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6" y="111"/>
                  </a:cxn>
                  <a:cxn ang="0">
                    <a:pos x="7" y="112"/>
                  </a:cxn>
                  <a:cxn ang="0">
                    <a:pos x="10" y="113"/>
                  </a:cxn>
                  <a:cxn ang="0">
                    <a:pos x="12" y="113"/>
                  </a:cxn>
                  <a:cxn ang="0">
                    <a:pos x="13" y="112"/>
                  </a:cxn>
                  <a:cxn ang="0">
                    <a:pos x="14" y="111"/>
                  </a:cxn>
                  <a:cxn ang="0">
                    <a:pos x="14" y="109"/>
                  </a:cxn>
                  <a:cxn ang="0">
                    <a:pos x="14" y="109"/>
                  </a:cxn>
                  <a:cxn ang="0">
                    <a:pos x="12" y="83"/>
                  </a:cxn>
                  <a:cxn ang="0">
                    <a:pos x="10" y="57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4" h="113">
                    <a:moveTo>
                      <a:pt x="10" y="4"/>
                    </a:moveTo>
                    <a:lnTo>
                      <a:pt x="10" y="4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57"/>
                    </a:lnTo>
                    <a:lnTo>
                      <a:pt x="2" y="83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6" y="111"/>
                    </a:lnTo>
                    <a:lnTo>
                      <a:pt x="7" y="112"/>
                    </a:lnTo>
                    <a:lnTo>
                      <a:pt x="10" y="113"/>
                    </a:lnTo>
                    <a:lnTo>
                      <a:pt x="12" y="113"/>
                    </a:lnTo>
                    <a:lnTo>
                      <a:pt x="13" y="112"/>
                    </a:lnTo>
                    <a:lnTo>
                      <a:pt x="14" y="111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2" y="83"/>
                    </a:lnTo>
                    <a:lnTo>
                      <a:pt x="10" y="57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7" name="Freeform 184"/>
              <p:cNvSpPr/>
              <p:nvPr/>
            </p:nvSpPr>
            <p:spPr bwMode="auto">
              <a:xfrm>
                <a:off x="4481513" y="2305050"/>
                <a:ext cx="12700" cy="61913"/>
              </a:xfrm>
              <a:custGeom>
                <a:avLst/>
                <a:gdLst/>
                <a:ahLst/>
                <a:cxnLst>
                  <a:cxn ang="0">
                    <a:pos x="21" y="109"/>
                  </a:cxn>
                  <a:cxn ang="0">
                    <a:pos x="21" y="109"/>
                  </a:cxn>
                  <a:cxn ang="0">
                    <a:pos x="16" y="105"/>
                  </a:cxn>
                  <a:cxn ang="0">
                    <a:pos x="13" y="101"/>
                  </a:cxn>
                  <a:cxn ang="0">
                    <a:pos x="11" y="95"/>
                  </a:cxn>
                  <a:cxn ang="0">
                    <a:pos x="9" y="89"/>
                  </a:cxn>
                  <a:cxn ang="0">
                    <a:pos x="9" y="76"/>
                  </a:cxn>
                  <a:cxn ang="0">
                    <a:pos x="9" y="64"/>
                  </a:cxn>
                  <a:cxn ang="0">
                    <a:pos x="9" y="64"/>
                  </a:cxn>
                  <a:cxn ang="0">
                    <a:pos x="10" y="3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77"/>
                  </a:cxn>
                  <a:cxn ang="0">
                    <a:pos x="0" y="77"/>
                  </a:cxn>
                  <a:cxn ang="0">
                    <a:pos x="0" y="89"/>
                  </a:cxn>
                  <a:cxn ang="0">
                    <a:pos x="1" y="95"/>
                  </a:cxn>
                  <a:cxn ang="0">
                    <a:pos x="3" y="100"/>
                  </a:cxn>
                  <a:cxn ang="0">
                    <a:pos x="5" y="105"/>
                  </a:cxn>
                  <a:cxn ang="0">
                    <a:pos x="8" y="110"/>
                  </a:cxn>
                  <a:cxn ang="0">
                    <a:pos x="12" y="115"/>
                  </a:cxn>
                  <a:cxn ang="0">
                    <a:pos x="16" y="118"/>
                  </a:cxn>
                  <a:cxn ang="0">
                    <a:pos x="16" y="118"/>
                  </a:cxn>
                  <a:cxn ang="0">
                    <a:pos x="18" y="119"/>
                  </a:cxn>
                  <a:cxn ang="0">
                    <a:pos x="20" y="119"/>
                  </a:cxn>
                  <a:cxn ang="0">
                    <a:pos x="21" y="118"/>
                  </a:cxn>
                  <a:cxn ang="0">
                    <a:pos x="22" y="117"/>
                  </a:cxn>
                  <a:cxn ang="0">
                    <a:pos x="23" y="115"/>
                  </a:cxn>
                  <a:cxn ang="0">
                    <a:pos x="23" y="112"/>
                  </a:cxn>
                  <a:cxn ang="0">
                    <a:pos x="22" y="111"/>
                  </a:cxn>
                  <a:cxn ang="0">
                    <a:pos x="21" y="109"/>
                  </a:cxn>
                  <a:cxn ang="0">
                    <a:pos x="21" y="109"/>
                  </a:cxn>
                </a:cxnLst>
                <a:rect l="0" t="0" r="r" b="b"/>
                <a:pathLst>
                  <a:path w="23" h="119">
                    <a:moveTo>
                      <a:pt x="21" y="109"/>
                    </a:moveTo>
                    <a:lnTo>
                      <a:pt x="21" y="109"/>
                    </a:lnTo>
                    <a:lnTo>
                      <a:pt x="16" y="105"/>
                    </a:lnTo>
                    <a:lnTo>
                      <a:pt x="13" y="101"/>
                    </a:lnTo>
                    <a:lnTo>
                      <a:pt x="11" y="95"/>
                    </a:lnTo>
                    <a:lnTo>
                      <a:pt x="9" y="89"/>
                    </a:lnTo>
                    <a:lnTo>
                      <a:pt x="9" y="76"/>
                    </a:lnTo>
                    <a:lnTo>
                      <a:pt x="9" y="64"/>
                    </a:lnTo>
                    <a:lnTo>
                      <a:pt x="9" y="64"/>
                    </a:lnTo>
                    <a:lnTo>
                      <a:pt x="10" y="3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9"/>
                    </a:lnTo>
                    <a:lnTo>
                      <a:pt x="1" y="95"/>
                    </a:lnTo>
                    <a:lnTo>
                      <a:pt x="3" y="100"/>
                    </a:lnTo>
                    <a:lnTo>
                      <a:pt x="5" y="105"/>
                    </a:lnTo>
                    <a:lnTo>
                      <a:pt x="8" y="110"/>
                    </a:lnTo>
                    <a:lnTo>
                      <a:pt x="12" y="115"/>
                    </a:lnTo>
                    <a:lnTo>
                      <a:pt x="16" y="118"/>
                    </a:lnTo>
                    <a:lnTo>
                      <a:pt x="16" y="118"/>
                    </a:lnTo>
                    <a:lnTo>
                      <a:pt x="18" y="119"/>
                    </a:lnTo>
                    <a:lnTo>
                      <a:pt x="20" y="119"/>
                    </a:lnTo>
                    <a:lnTo>
                      <a:pt x="21" y="118"/>
                    </a:lnTo>
                    <a:lnTo>
                      <a:pt x="22" y="117"/>
                    </a:lnTo>
                    <a:lnTo>
                      <a:pt x="23" y="115"/>
                    </a:lnTo>
                    <a:lnTo>
                      <a:pt x="23" y="112"/>
                    </a:lnTo>
                    <a:lnTo>
                      <a:pt x="22" y="111"/>
                    </a:lnTo>
                    <a:lnTo>
                      <a:pt x="21" y="109"/>
                    </a:lnTo>
                    <a:lnTo>
                      <a:pt x="21" y="10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8" name="Freeform 185"/>
              <p:cNvSpPr/>
              <p:nvPr/>
            </p:nvSpPr>
            <p:spPr bwMode="auto">
              <a:xfrm>
                <a:off x="4519613" y="2336800"/>
                <a:ext cx="9525" cy="55563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7" y="15"/>
                  </a:cxn>
                  <a:cxn ang="0">
                    <a:pos x="4" y="27"/>
                  </a:cxn>
                  <a:cxn ang="0">
                    <a:pos x="2" y="50"/>
                  </a:cxn>
                  <a:cxn ang="0">
                    <a:pos x="0" y="75"/>
                  </a:cxn>
                  <a:cxn ang="0">
                    <a:pos x="0" y="99"/>
                  </a:cxn>
                  <a:cxn ang="0">
                    <a:pos x="0" y="99"/>
                  </a:cxn>
                  <a:cxn ang="0">
                    <a:pos x="0" y="101"/>
                  </a:cxn>
                  <a:cxn ang="0">
                    <a:pos x="1" y="102"/>
                  </a:cxn>
                  <a:cxn ang="0">
                    <a:pos x="3" y="103"/>
                  </a:cxn>
                  <a:cxn ang="0">
                    <a:pos x="5" y="104"/>
                  </a:cxn>
                  <a:cxn ang="0">
                    <a:pos x="6" y="103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9" y="99"/>
                  </a:cxn>
                  <a:cxn ang="0">
                    <a:pos x="9" y="99"/>
                  </a:cxn>
                  <a:cxn ang="0">
                    <a:pos x="10" y="75"/>
                  </a:cxn>
                  <a:cxn ang="0">
                    <a:pos x="11" y="52"/>
                  </a:cxn>
                  <a:cxn ang="0">
                    <a:pos x="13" y="29"/>
                  </a:cxn>
                  <a:cxn ang="0">
                    <a:pos x="16" y="17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8" y="2"/>
                  </a:cxn>
                  <a:cxn ang="0">
                    <a:pos x="17" y="1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9" y="3"/>
                  </a:cxn>
                  <a:cxn ang="0">
                    <a:pos x="9" y="3"/>
                  </a:cxn>
                </a:cxnLst>
                <a:rect l="0" t="0" r="r" b="b"/>
                <a:pathLst>
                  <a:path w="18" h="104">
                    <a:moveTo>
                      <a:pt x="9" y="3"/>
                    </a:moveTo>
                    <a:lnTo>
                      <a:pt x="9" y="3"/>
                    </a:lnTo>
                    <a:lnTo>
                      <a:pt x="7" y="15"/>
                    </a:lnTo>
                    <a:lnTo>
                      <a:pt x="4" y="27"/>
                    </a:lnTo>
                    <a:lnTo>
                      <a:pt x="2" y="50"/>
                    </a:lnTo>
                    <a:lnTo>
                      <a:pt x="0" y="75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101"/>
                    </a:lnTo>
                    <a:lnTo>
                      <a:pt x="1" y="102"/>
                    </a:lnTo>
                    <a:lnTo>
                      <a:pt x="3" y="103"/>
                    </a:lnTo>
                    <a:lnTo>
                      <a:pt x="5" y="104"/>
                    </a:lnTo>
                    <a:lnTo>
                      <a:pt x="6" y="103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9" y="99"/>
                    </a:lnTo>
                    <a:lnTo>
                      <a:pt x="9" y="99"/>
                    </a:lnTo>
                    <a:lnTo>
                      <a:pt x="10" y="75"/>
                    </a:lnTo>
                    <a:lnTo>
                      <a:pt x="11" y="52"/>
                    </a:lnTo>
                    <a:lnTo>
                      <a:pt x="13" y="29"/>
                    </a:lnTo>
                    <a:lnTo>
                      <a:pt x="16" y="17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7" y="1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9" y="3"/>
                    </a:lnTo>
                    <a:lnTo>
                      <a:pt x="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9" name="Freeform 186"/>
              <p:cNvSpPr/>
              <p:nvPr/>
            </p:nvSpPr>
            <p:spPr bwMode="auto">
              <a:xfrm>
                <a:off x="4543425" y="2370138"/>
                <a:ext cx="7938" cy="71438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5" y="4"/>
                  </a:cxn>
                  <a:cxn ang="0">
                    <a:pos x="4" y="36"/>
                  </a:cxn>
                  <a:cxn ang="0">
                    <a:pos x="3" y="68"/>
                  </a:cxn>
                  <a:cxn ang="0">
                    <a:pos x="1" y="100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5"/>
                  </a:cxn>
                  <a:cxn ang="0">
                    <a:pos x="3" y="136"/>
                  </a:cxn>
                  <a:cxn ang="0">
                    <a:pos x="4" y="136"/>
                  </a:cxn>
                  <a:cxn ang="0">
                    <a:pos x="7" y="136"/>
                  </a:cxn>
                  <a:cxn ang="0">
                    <a:pos x="9" y="135"/>
                  </a:cxn>
                  <a:cxn ang="0">
                    <a:pos x="10" y="134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11" y="100"/>
                  </a:cxn>
                  <a:cxn ang="0">
                    <a:pos x="13" y="68"/>
                  </a:cxn>
                  <a:cxn ang="0">
                    <a:pos x="14" y="36"/>
                  </a:cxn>
                  <a:cxn ang="0">
                    <a:pos x="15" y="4"/>
                  </a:cxn>
                  <a:cxn ang="0">
                    <a:pos x="15" y="4"/>
                  </a:cxn>
                  <a:cxn ang="0">
                    <a:pos x="14" y="2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5" y="2"/>
                  </a:cxn>
                  <a:cxn ang="0">
                    <a:pos x="5" y="4"/>
                  </a:cxn>
                  <a:cxn ang="0">
                    <a:pos x="5" y="4"/>
                  </a:cxn>
                </a:cxnLst>
                <a:rect l="0" t="0" r="r" b="b"/>
                <a:pathLst>
                  <a:path w="15" h="136">
                    <a:moveTo>
                      <a:pt x="5" y="4"/>
                    </a:moveTo>
                    <a:lnTo>
                      <a:pt x="5" y="4"/>
                    </a:lnTo>
                    <a:lnTo>
                      <a:pt x="4" y="36"/>
                    </a:lnTo>
                    <a:lnTo>
                      <a:pt x="3" y="68"/>
                    </a:lnTo>
                    <a:lnTo>
                      <a:pt x="1" y="100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5"/>
                    </a:lnTo>
                    <a:lnTo>
                      <a:pt x="3" y="136"/>
                    </a:lnTo>
                    <a:lnTo>
                      <a:pt x="4" y="136"/>
                    </a:lnTo>
                    <a:lnTo>
                      <a:pt x="7" y="136"/>
                    </a:lnTo>
                    <a:lnTo>
                      <a:pt x="9" y="135"/>
                    </a:lnTo>
                    <a:lnTo>
                      <a:pt x="10" y="134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11" y="100"/>
                    </a:lnTo>
                    <a:lnTo>
                      <a:pt x="13" y="68"/>
                    </a:lnTo>
                    <a:lnTo>
                      <a:pt x="14" y="36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4" y="2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5" y="2"/>
                    </a:lnTo>
                    <a:lnTo>
                      <a:pt x="5" y="4"/>
                    </a:lnTo>
                    <a:lnTo>
                      <a:pt x="5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0" name="Freeform 187"/>
              <p:cNvSpPr/>
              <p:nvPr/>
            </p:nvSpPr>
            <p:spPr bwMode="auto">
              <a:xfrm>
                <a:off x="4573588" y="24066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28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1"/>
                  </a:cxn>
                  <a:cxn ang="0">
                    <a:pos x="3" y="132"/>
                  </a:cxn>
                  <a:cxn ang="0">
                    <a:pos x="5" y="133"/>
                  </a:cxn>
                  <a:cxn ang="0">
                    <a:pos x="6" y="132"/>
                  </a:cxn>
                  <a:cxn ang="0">
                    <a:pos x="8" y="131"/>
                  </a:cxn>
                  <a:cxn ang="0">
                    <a:pos x="9" y="130"/>
                  </a:cxn>
                  <a:cxn ang="0">
                    <a:pos x="9" y="12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33">
                    <a:moveTo>
                      <a:pt x="0" y="5"/>
                    </a:moveTo>
                    <a:lnTo>
                      <a:pt x="0" y="128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1"/>
                    </a:lnTo>
                    <a:lnTo>
                      <a:pt x="3" y="132"/>
                    </a:lnTo>
                    <a:lnTo>
                      <a:pt x="5" y="133"/>
                    </a:lnTo>
                    <a:lnTo>
                      <a:pt x="6" y="132"/>
                    </a:lnTo>
                    <a:lnTo>
                      <a:pt x="8" y="131"/>
                    </a:lnTo>
                    <a:lnTo>
                      <a:pt x="9" y="130"/>
                    </a:lnTo>
                    <a:lnTo>
                      <a:pt x="9" y="12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1" name="Freeform 188"/>
              <p:cNvSpPr/>
              <p:nvPr/>
            </p:nvSpPr>
            <p:spPr bwMode="auto">
              <a:xfrm>
                <a:off x="4602163" y="24320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1" y="121"/>
                  </a:cxn>
                  <a:cxn ang="0">
                    <a:pos x="2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7" y="121"/>
                  </a:cxn>
                  <a:cxn ang="0">
                    <a:pos x="8" y="120"/>
                  </a:cxn>
                  <a:cxn ang="0">
                    <a:pos x="9" y="11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8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1" y="121"/>
                    </a:lnTo>
                    <a:lnTo>
                      <a:pt x="2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7" y="121"/>
                    </a:lnTo>
                    <a:lnTo>
                      <a:pt x="8" y="120"/>
                    </a:lnTo>
                    <a:lnTo>
                      <a:pt x="9" y="11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2" name="Freeform 189"/>
              <p:cNvSpPr/>
              <p:nvPr/>
            </p:nvSpPr>
            <p:spPr bwMode="auto">
              <a:xfrm>
                <a:off x="4624388" y="24574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1"/>
                  </a:cxn>
                  <a:cxn ang="0">
                    <a:pos x="9" y="119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9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1"/>
                    </a:lnTo>
                    <a:lnTo>
                      <a:pt x="9" y="119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3" name="Freeform 190"/>
              <p:cNvSpPr/>
              <p:nvPr/>
            </p:nvSpPr>
            <p:spPr bwMode="auto">
              <a:xfrm>
                <a:off x="4651375" y="2482850"/>
                <a:ext cx="7938" cy="73025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0"/>
                  </a:cxn>
                  <a:cxn ang="0">
                    <a:pos x="1" y="42"/>
                  </a:cxn>
                  <a:cxn ang="0">
                    <a:pos x="0" y="55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1" y="134"/>
                  </a:cxn>
                  <a:cxn ang="0">
                    <a:pos x="2" y="136"/>
                  </a:cxn>
                  <a:cxn ang="0">
                    <a:pos x="3" y="137"/>
                  </a:cxn>
                  <a:cxn ang="0">
                    <a:pos x="5" y="137"/>
                  </a:cxn>
                  <a:cxn ang="0">
                    <a:pos x="7" y="137"/>
                  </a:cxn>
                  <a:cxn ang="0">
                    <a:pos x="8" y="136"/>
                  </a:cxn>
                  <a:cxn ang="0">
                    <a:pos x="9" y="134"/>
                  </a:cxn>
                  <a:cxn ang="0">
                    <a:pos x="10" y="132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0" y="47"/>
                  </a:cxn>
                  <a:cxn ang="0">
                    <a:pos x="11" y="33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37">
                    <a:moveTo>
                      <a:pt x="5" y="5"/>
                    </a:moveTo>
                    <a:lnTo>
                      <a:pt x="5" y="5"/>
                    </a:lnTo>
                    <a:lnTo>
                      <a:pt x="2" y="30"/>
                    </a:lnTo>
                    <a:lnTo>
                      <a:pt x="1" y="42"/>
                    </a:lnTo>
                    <a:lnTo>
                      <a:pt x="0" y="55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1" y="134"/>
                    </a:lnTo>
                    <a:lnTo>
                      <a:pt x="2" y="136"/>
                    </a:lnTo>
                    <a:lnTo>
                      <a:pt x="3" y="137"/>
                    </a:lnTo>
                    <a:lnTo>
                      <a:pt x="5" y="137"/>
                    </a:lnTo>
                    <a:lnTo>
                      <a:pt x="7" y="137"/>
                    </a:lnTo>
                    <a:lnTo>
                      <a:pt x="8" y="136"/>
                    </a:lnTo>
                    <a:lnTo>
                      <a:pt x="9" y="134"/>
                    </a:lnTo>
                    <a:lnTo>
                      <a:pt x="10" y="13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47"/>
                    </a:lnTo>
                    <a:lnTo>
                      <a:pt x="11" y="33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4" name="Freeform 191"/>
              <p:cNvSpPr/>
              <p:nvPr/>
            </p:nvSpPr>
            <p:spPr bwMode="auto">
              <a:xfrm>
                <a:off x="4684713" y="2500313"/>
                <a:ext cx="4763" cy="8731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61"/>
                  </a:cxn>
                  <a:cxn ang="0">
                    <a:pos x="0" y="161"/>
                  </a:cxn>
                  <a:cxn ang="0">
                    <a:pos x="0" y="163"/>
                  </a:cxn>
                  <a:cxn ang="0">
                    <a:pos x="1" y="164"/>
                  </a:cxn>
                  <a:cxn ang="0">
                    <a:pos x="3" y="165"/>
                  </a:cxn>
                  <a:cxn ang="0">
                    <a:pos x="5" y="166"/>
                  </a:cxn>
                  <a:cxn ang="0">
                    <a:pos x="6" y="165"/>
                  </a:cxn>
                  <a:cxn ang="0">
                    <a:pos x="8" y="164"/>
                  </a:cxn>
                  <a:cxn ang="0">
                    <a:pos x="9" y="163"/>
                  </a:cxn>
                  <a:cxn ang="0">
                    <a:pos x="9" y="161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66">
                    <a:moveTo>
                      <a:pt x="0" y="5"/>
                    </a:moveTo>
                    <a:lnTo>
                      <a:pt x="0" y="161"/>
                    </a:lnTo>
                    <a:lnTo>
                      <a:pt x="0" y="161"/>
                    </a:lnTo>
                    <a:lnTo>
                      <a:pt x="0" y="163"/>
                    </a:lnTo>
                    <a:lnTo>
                      <a:pt x="1" y="164"/>
                    </a:lnTo>
                    <a:lnTo>
                      <a:pt x="3" y="165"/>
                    </a:lnTo>
                    <a:lnTo>
                      <a:pt x="5" y="166"/>
                    </a:lnTo>
                    <a:lnTo>
                      <a:pt x="6" y="165"/>
                    </a:lnTo>
                    <a:lnTo>
                      <a:pt x="8" y="164"/>
                    </a:lnTo>
                    <a:lnTo>
                      <a:pt x="9" y="163"/>
                    </a:lnTo>
                    <a:lnTo>
                      <a:pt x="9" y="161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5" name="Freeform 192"/>
              <p:cNvSpPr/>
              <p:nvPr/>
            </p:nvSpPr>
            <p:spPr bwMode="auto">
              <a:xfrm>
                <a:off x="4702175" y="2540000"/>
                <a:ext cx="7938" cy="69850"/>
              </a:xfrm>
              <a:custGeom>
                <a:avLst/>
                <a:gdLst/>
                <a:ahLst/>
                <a:cxnLst>
                  <a:cxn ang="0">
                    <a:pos x="6" y="3"/>
                  </a:cxn>
                  <a:cxn ang="0">
                    <a:pos x="6" y="3"/>
                  </a:cxn>
                  <a:cxn ang="0">
                    <a:pos x="3" y="19"/>
                  </a:cxn>
                  <a:cxn ang="0">
                    <a:pos x="1" y="34"/>
                  </a:cxn>
                  <a:cxn ang="0">
                    <a:pos x="0" y="50"/>
                  </a:cxn>
                  <a:cxn ang="0">
                    <a:pos x="0" y="65"/>
                  </a:cxn>
                  <a:cxn ang="0">
                    <a:pos x="1" y="96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2" y="129"/>
                  </a:cxn>
                  <a:cxn ang="0">
                    <a:pos x="3" y="131"/>
                  </a:cxn>
                  <a:cxn ang="0">
                    <a:pos x="4" y="132"/>
                  </a:cxn>
                  <a:cxn ang="0">
                    <a:pos x="6" y="132"/>
                  </a:cxn>
                  <a:cxn ang="0">
                    <a:pos x="7" y="132"/>
                  </a:cxn>
                  <a:cxn ang="0">
                    <a:pos x="9" y="131"/>
                  </a:cxn>
                  <a:cxn ang="0">
                    <a:pos x="10" y="129"/>
                  </a:cxn>
                  <a:cxn ang="0">
                    <a:pos x="10" y="127"/>
                  </a:cxn>
                  <a:cxn ang="0">
                    <a:pos x="10" y="127"/>
                  </a:cxn>
                  <a:cxn ang="0">
                    <a:pos x="10" y="97"/>
                  </a:cxn>
                  <a:cxn ang="0">
                    <a:pos x="9" y="66"/>
                  </a:cxn>
                  <a:cxn ang="0">
                    <a:pos x="9" y="51"/>
                  </a:cxn>
                  <a:cxn ang="0">
                    <a:pos x="10" y="36"/>
                  </a:cxn>
                  <a:cxn ang="0">
                    <a:pos x="12" y="21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3" y="0"/>
                  </a:cxn>
                  <a:cxn ang="0">
                    <a:pos x="11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6" y="3"/>
                  </a:cxn>
                </a:cxnLst>
                <a:rect l="0" t="0" r="r" b="b"/>
                <a:pathLst>
                  <a:path w="15" h="132">
                    <a:moveTo>
                      <a:pt x="6" y="3"/>
                    </a:moveTo>
                    <a:lnTo>
                      <a:pt x="6" y="3"/>
                    </a:lnTo>
                    <a:lnTo>
                      <a:pt x="3" y="19"/>
                    </a:lnTo>
                    <a:lnTo>
                      <a:pt x="1" y="34"/>
                    </a:lnTo>
                    <a:lnTo>
                      <a:pt x="0" y="50"/>
                    </a:lnTo>
                    <a:lnTo>
                      <a:pt x="0" y="65"/>
                    </a:lnTo>
                    <a:lnTo>
                      <a:pt x="1" y="96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2" y="129"/>
                    </a:lnTo>
                    <a:lnTo>
                      <a:pt x="3" y="131"/>
                    </a:lnTo>
                    <a:lnTo>
                      <a:pt x="4" y="132"/>
                    </a:lnTo>
                    <a:lnTo>
                      <a:pt x="6" y="132"/>
                    </a:lnTo>
                    <a:lnTo>
                      <a:pt x="7" y="132"/>
                    </a:lnTo>
                    <a:lnTo>
                      <a:pt x="9" y="131"/>
                    </a:lnTo>
                    <a:lnTo>
                      <a:pt x="10" y="129"/>
                    </a:lnTo>
                    <a:lnTo>
                      <a:pt x="10" y="127"/>
                    </a:lnTo>
                    <a:lnTo>
                      <a:pt x="10" y="127"/>
                    </a:lnTo>
                    <a:lnTo>
                      <a:pt x="10" y="97"/>
                    </a:lnTo>
                    <a:lnTo>
                      <a:pt x="9" y="66"/>
                    </a:lnTo>
                    <a:lnTo>
                      <a:pt x="9" y="51"/>
                    </a:lnTo>
                    <a:lnTo>
                      <a:pt x="10" y="36"/>
                    </a:lnTo>
                    <a:lnTo>
                      <a:pt x="12" y="21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6" name="Freeform 193"/>
              <p:cNvSpPr/>
              <p:nvPr/>
            </p:nvSpPr>
            <p:spPr bwMode="auto">
              <a:xfrm>
                <a:off x="4727575" y="2568575"/>
                <a:ext cx="9525" cy="52388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3" y="48"/>
                  </a:cxn>
                  <a:cxn ang="0">
                    <a:pos x="1" y="7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1" y="98"/>
                  </a:cxn>
                  <a:cxn ang="0">
                    <a:pos x="3" y="99"/>
                  </a:cxn>
                  <a:cxn ang="0">
                    <a:pos x="6" y="99"/>
                  </a:cxn>
                  <a:cxn ang="0">
                    <a:pos x="7" y="99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0" y="95"/>
                  </a:cxn>
                  <a:cxn ang="0">
                    <a:pos x="10" y="95"/>
                  </a:cxn>
                  <a:cxn ang="0">
                    <a:pos x="11" y="72"/>
                  </a:cxn>
                  <a:cxn ang="0">
                    <a:pos x="13" y="50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4"/>
                  </a:cxn>
                  <a:cxn ang="0">
                    <a:pos x="18" y="2"/>
                  </a:cxn>
                  <a:cxn ang="0">
                    <a:pos x="15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1" y="2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19" h="99">
                    <a:moveTo>
                      <a:pt x="10" y="3"/>
                    </a:moveTo>
                    <a:lnTo>
                      <a:pt x="10" y="3"/>
                    </a:lnTo>
                    <a:lnTo>
                      <a:pt x="3" y="48"/>
                    </a:lnTo>
                    <a:lnTo>
                      <a:pt x="1" y="7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1" y="98"/>
                    </a:lnTo>
                    <a:lnTo>
                      <a:pt x="3" y="99"/>
                    </a:lnTo>
                    <a:lnTo>
                      <a:pt x="6" y="99"/>
                    </a:lnTo>
                    <a:lnTo>
                      <a:pt x="7" y="99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1" y="72"/>
                    </a:lnTo>
                    <a:lnTo>
                      <a:pt x="13" y="50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4"/>
                    </a:lnTo>
                    <a:lnTo>
                      <a:pt x="18" y="2"/>
                    </a:lnTo>
                    <a:lnTo>
                      <a:pt x="15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1" y="2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7" name="Freeform 194"/>
              <p:cNvSpPr/>
              <p:nvPr/>
            </p:nvSpPr>
            <p:spPr bwMode="auto">
              <a:xfrm>
                <a:off x="4748213" y="2590800"/>
                <a:ext cx="4763" cy="571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1" y="109"/>
                  </a:cxn>
                  <a:cxn ang="0">
                    <a:pos x="3" y="109"/>
                  </a:cxn>
                  <a:cxn ang="0">
                    <a:pos x="4" y="110"/>
                  </a:cxn>
                  <a:cxn ang="0">
                    <a:pos x="6" y="109"/>
                  </a:cxn>
                  <a:cxn ang="0">
                    <a:pos x="7" y="109"/>
                  </a:cxn>
                  <a:cxn ang="0">
                    <a:pos x="9" y="107"/>
                  </a:cxn>
                  <a:cxn ang="0">
                    <a:pos x="9" y="10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7" y="2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10">
                    <a:moveTo>
                      <a:pt x="0" y="5"/>
                    </a:move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1" y="109"/>
                    </a:lnTo>
                    <a:lnTo>
                      <a:pt x="3" y="109"/>
                    </a:lnTo>
                    <a:lnTo>
                      <a:pt x="4" y="110"/>
                    </a:lnTo>
                    <a:lnTo>
                      <a:pt x="6" y="109"/>
                    </a:lnTo>
                    <a:lnTo>
                      <a:pt x="7" y="109"/>
                    </a:lnTo>
                    <a:lnTo>
                      <a:pt x="9" y="107"/>
                    </a:lnTo>
                    <a:lnTo>
                      <a:pt x="9" y="10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7" y="2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8" name="Freeform 195"/>
              <p:cNvSpPr/>
              <p:nvPr/>
            </p:nvSpPr>
            <p:spPr bwMode="auto">
              <a:xfrm>
                <a:off x="4641850" y="2751138"/>
                <a:ext cx="7938" cy="26988"/>
              </a:xfrm>
              <a:custGeom>
                <a:avLst/>
                <a:gdLst/>
                <a:ahLst/>
                <a:cxnLst>
                  <a:cxn ang="0">
                    <a:pos x="15" y="46"/>
                  </a:cxn>
                  <a:cxn ang="0">
                    <a:pos x="15" y="46"/>
                  </a:cxn>
                  <a:cxn ang="0">
                    <a:pos x="12" y="36"/>
                  </a:cxn>
                  <a:cxn ang="0">
                    <a:pos x="11" y="26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7"/>
                  </a:cxn>
                  <a:cxn ang="0">
                    <a:pos x="2" y="38"/>
                  </a:cxn>
                  <a:cxn ang="0">
                    <a:pos x="5" y="48"/>
                  </a:cxn>
                  <a:cxn ang="0">
                    <a:pos x="5" y="48"/>
                  </a:cxn>
                  <a:cxn ang="0">
                    <a:pos x="6" y="50"/>
                  </a:cxn>
                  <a:cxn ang="0">
                    <a:pos x="7" y="51"/>
                  </a:cxn>
                  <a:cxn ang="0">
                    <a:pos x="10" y="51"/>
                  </a:cxn>
                  <a:cxn ang="0">
                    <a:pos x="11" y="51"/>
                  </a:cxn>
                  <a:cxn ang="0">
                    <a:pos x="13" y="51"/>
                  </a:cxn>
                  <a:cxn ang="0">
                    <a:pos x="14" y="49"/>
                  </a:cxn>
                  <a:cxn ang="0">
                    <a:pos x="15" y="48"/>
                  </a:cxn>
                  <a:cxn ang="0">
                    <a:pos x="15" y="46"/>
                  </a:cxn>
                  <a:cxn ang="0">
                    <a:pos x="15" y="46"/>
                  </a:cxn>
                </a:cxnLst>
                <a:rect l="0" t="0" r="r" b="b"/>
                <a:pathLst>
                  <a:path w="15" h="51">
                    <a:moveTo>
                      <a:pt x="15" y="46"/>
                    </a:moveTo>
                    <a:lnTo>
                      <a:pt x="15" y="46"/>
                    </a:lnTo>
                    <a:lnTo>
                      <a:pt x="12" y="36"/>
                    </a:lnTo>
                    <a:lnTo>
                      <a:pt x="11" y="26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7"/>
                    </a:lnTo>
                    <a:lnTo>
                      <a:pt x="2" y="3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6" y="50"/>
                    </a:lnTo>
                    <a:lnTo>
                      <a:pt x="7" y="51"/>
                    </a:lnTo>
                    <a:lnTo>
                      <a:pt x="10" y="51"/>
                    </a:lnTo>
                    <a:lnTo>
                      <a:pt x="11" y="51"/>
                    </a:lnTo>
                    <a:lnTo>
                      <a:pt x="13" y="51"/>
                    </a:lnTo>
                    <a:lnTo>
                      <a:pt x="14" y="49"/>
                    </a:lnTo>
                    <a:lnTo>
                      <a:pt x="15" y="48"/>
                    </a:lnTo>
                    <a:lnTo>
                      <a:pt x="15" y="46"/>
                    </a:lnTo>
                    <a:lnTo>
                      <a:pt x="15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9" name="Freeform 196"/>
              <p:cNvSpPr/>
              <p:nvPr/>
            </p:nvSpPr>
            <p:spPr bwMode="auto">
              <a:xfrm>
                <a:off x="4675188" y="2751138"/>
                <a:ext cx="12700" cy="34925"/>
              </a:xfrm>
              <a:custGeom>
                <a:avLst/>
                <a:gdLst/>
                <a:ahLst/>
                <a:cxnLst>
                  <a:cxn ang="0">
                    <a:pos x="18" y="39"/>
                  </a:cxn>
                  <a:cxn ang="0">
                    <a:pos x="18" y="39"/>
                  </a:cxn>
                  <a:cxn ang="0">
                    <a:pos x="14" y="31"/>
                  </a:cxn>
                  <a:cxn ang="0">
                    <a:pos x="12" y="23"/>
                  </a:cxn>
                  <a:cxn ang="0">
                    <a:pos x="9" y="1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17"/>
                  </a:cxn>
                  <a:cxn ang="0">
                    <a:pos x="1" y="24"/>
                  </a:cxn>
                  <a:cxn ang="0">
                    <a:pos x="3" y="30"/>
                  </a:cxn>
                  <a:cxn ang="0">
                    <a:pos x="3" y="30"/>
                  </a:cxn>
                  <a:cxn ang="0">
                    <a:pos x="6" y="38"/>
                  </a:cxn>
                  <a:cxn ang="0">
                    <a:pos x="9" y="45"/>
                  </a:cxn>
                  <a:cxn ang="0">
                    <a:pos x="13" y="54"/>
                  </a:cxn>
                  <a:cxn ang="0">
                    <a:pos x="14" y="62"/>
                  </a:cxn>
                  <a:cxn ang="0">
                    <a:pos x="14" y="62"/>
                  </a:cxn>
                  <a:cxn ang="0">
                    <a:pos x="15" y="64"/>
                  </a:cxn>
                  <a:cxn ang="0">
                    <a:pos x="16" y="65"/>
                  </a:cxn>
                  <a:cxn ang="0">
                    <a:pos x="18" y="66"/>
                  </a:cxn>
                  <a:cxn ang="0">
                    <a:pos x="19" y="66"/>
                  </a:cxn>
                  <a:cxn ang="0">
                    <a:pos x="21" y="66"/>
                  </a:cxn>
                  <a:cxn ang="0">
                    <a:pos x="22" y="65"/>
                  </a:cxn>
                  <a:cxn ang="0">
                    <a:pos x="23" y="64"/>
                  </a:cxn>
                  <a:cxn ang="0">
                    <a:pos x="24" y="62"/>
                  </a:cxn>
                  <a:cxn ang="0">
                    <a:pos x="24" y="62"/>
                  </a:cxn>
                  <a:cxn ang="0">
                    <a:pos x="23" y="56"/>
                  </a:cxn>
                  <a:cxn ang="0">
                    <a:pos x="22" y="49"/>
                  </a:cxn>
                  <a:cxn ang="0">
                    <a:pos x="18" y="39"/>
                  </a:cxn>
                  <a:cxn ang="0">
                    <a:pos x="18" y="39"/>
                  </a:cxn>
                </a:cxnLst>
                <a:rect l="0" t="0" r="r" b="b"/>
                <a:pathLst>
                  <a:path w="24" h="66">
                    <a:moveTo>
                      <a:pt x="18" y="39"/>
                    </a:moveTo>
                    <a:lnTo>
                      <a:pt x="18" y="39"/>
                    </a:lnTo>
                    <a:lnTo>
                      <a:pt x="14" y="31"/>
                    </a:lnTo>
                    <a:lnTo>
                      <a:pt x="12" y="23"/>
                    </a:lnTo>
                    <a:lnTo>
                      <a:pt x="9" y="1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17"/>
                    </a:lnTo>
                    <a:lnTo>
                      <a:pt x="1" y="24"/>
                    </a:lnTo>
                    <a:lnTo>
                      <a:pt x="3" y="30"/>
                    </a:lnTo>
                    <a:lnTo>
                      <a:pt x="3" y="30"/>
                    </a:lnTo>
                    <a:lnTo>
                      <a:pt x="6" y="38"/>
                    </a:lnTo>
                    <a:lnTo>
                      <a:pt x="9" y="45"/>
                    </a:lnTo>
                    <a:lnTo>
                      <a:pt x="13" y="5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5" y="64"/>
                    </a:lnTo>
                    <a:lnTo>
                      <a:pt x="16" y="65"/>
                    </a:lnTo>
                    <a:lnTo>
                      <a:pt x="18" y="66"/>
                    </a:lnTo>
                    <a:lnTo>
                      <a:pt x="19" y="66"/>
                    </a:lnTo>
                    <a:lnTo>
                      <a:pt x="21" y="66"/>
                    </a:lnTo>
                    <a:lnTo>
                      <a:pt x="22" y="65"/>
                    </a:lnTo>
                    <a:lnTo>
                      <a:pt x="23" y="64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3" y="56"/>
                    </a:lnTo>
                    <a:lnTo>
                      <a:pt x="22" y="49"/>
                    </a:lnTo>
                    <a:lnTo>
                      <a:pt x="18" y="39"/>
                    </a:lnTo>
                    <a:lnTo>
                      <a:pt x="18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0" name="Freeform 197"/>
              <p:cNvSpPr/>
              <p:nvPr/>
            </p:nvSpPr>
            <p:spPr bwMode="auto">
              <a:xfrm>
                <a:off x="4710113" y="2759075"/>
                <a:ext cx="9525" cy="44450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24"/>
                  </a:cxn>
                  <a:cxn ang="0">
                    <a:pos x="3" y="44"/>
                  </a:cxn>
                  <a:cxn ang="0">
                    <a:pos x="6" y="63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11" y="84"/>
                  </a:cxn>
                  <a:cxn ang="0">
                    <a:pos x="12" y="85"/>
                  </a:cxn>
                  <a:cxn ang="0">
                    <a:pos x="14" y="85"/>
                  </a:cxn>
                  <a:cxn ang="0">
                    <a:pos x="16" y="85"/>
                  </a:cxn>
                  <a:cxn ang="0">
                    <a:pos x="17" y="84"/>
                  </a:cxn>
                  <a:cxn ang="0">
                    <a:pos x="18" y="83"/>
                  </a:cxn>
                  <a:cxn ang="0">
                    <a:pos x="19" y="82"/>
                  </a:cxn>
                  <a:cxn ang="0">
                    <a:pos x="19" y="80"/>
                  </a:cxn>
                  <a:cxn ang="0">
                    <a:pos x="19" y="80"/>
                  </a:cxn>
                  <a:cxn ang="0">
                    <a:pos x="16" y="61"/>
                  </a:cxn>
                  <a:cxn ang="0">
                    <a:pos x="13" y="43"/>
                  </a:cxn>
                  <a:cxn ang="0">
                    <a:pos x="11" y="24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9" h="85">
                    <a:moveTo>
                      <a:pt x="10" y="4"/>
                    </a:move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24"/>
                    </a:lnTo>
                    <a:lnTo>
                      <a:pt x="3" y="44"/>
                    </a:lnTo>
                    <a:lnTo>
                      <a:pt x="6" y="63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1" y="84"/>
                    </a:lnTo>
                    <a:lnTo>
                      <a:pt x="12" y="85"/>
                    </a:lnTo>
                    <a:lnTo>
                      <a:pt x="14" y="85"/>
                    </a:lnTo>
                    <a:lnTo>
                      <a:pt x="16" y="85"/>
                    </a:lnTo>
                    <a:lnTo>
                      <a:pt x="17" y="84"/>
                    </a:lnTo>
                    <a:lnTo>
                      <a:pt x="18" y="83"/>
                    </a:lnTo>
                    <a:lnTo>
                      <a:pt x="19" y="82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6" y="61"/>
                    </a:lnTo>
                    <a:lnTo>
                      <a:pt x="13" y="43"/>
                    </a:lnTo>
                    <a:lnTo>
                      <a:pt x="11" y="24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1" name="Freeform 198"/>
              <p:cNvSpPr/>
              <p:nvPr/>
            </p:nvSpPr>
            <p:spPr bwMode="auto">
              <a:xfrm>
                <a:off x="4416425" y="2370138"/>
                <a:ext cx="15875" cy="106363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4" y="24"/>
                  </a:cxn>
                  <a:cxn ang="0">
                    <a:pos x="13" y="34"/>
                  </a:cxn>
                  <a:cxn ang="0">
                    <a:pos x="13" y="45"/>
                  </a:cxn>
                  <a:cxn ang="0">
                    <a:pos x="13" y="98"/>
                  </a:cxn>
                  <a:cxn ang="0">
                    <a:pos x="13" y="98"/>
                  </a:cxn>
                  <a:cxn ang="0">
                    <a:pos x="13" y="124"/>
                  </a:cxn>
                  <a:cxn ang="0">
                    <a:pos x="12" y="136"/>
                  </a:cxn>
                  <a:cxn ang="0">
                    <a:pos x="10" y="149"/>
                  </a:cxn>
                  <a:cxn ang="0">
                    <a:pos x="10" y="149"/>
                  </a:cxn>
                  <a:cxn ang="0">
                    <a:pos x="4" y="171"/>
                  </a:cxn>
                  <a:cxn ang="0">
                    <a:pos x="2" y="183"/>
                  </a:cxn>
                  <a:cxn ang="0">
                    <a:pos x="0" y="194"/>
                  </a:cxn>
                  <a:cxn ang="0">
                    <a:pos x="0" y="194"/>
                  </a:cxn>
                  <a:cxn ang="0">
                    <a:pos x="1" y="196"/>
                  </a:cxn>
                  <a:cxn ang="0">
                    <a:pos x="2" y="197"/>
                  </a:cxn>
                  <a:cxn ang="0">
                    <a:pos x="3" y="198"/>
                  </a:cxn>
                  <a:cxn ang="0">
                    <a:pos x="5" y="199"/>
                  </a:cxn>
                  <a:cxn ang="0">
                    <a:pos x="6" y="198"/>
                  </a:cxn>
                  <a:cxn ang="0">
                    <a:pos x="8" y="197"/>
                  </a:cxn>
                  <a:cxn ang="0">
                    <a:pos x="9" y="196"/>
                  </a:cxn>
                  <a:cxn ang="0">
                    <a:pos x="10" y="194"/>
                  </a:cxn>
                  <a:cxn ang="0">
                    <a:pos x="10" y="194"/>
                  </a:cxn>
                  <a:cxn ang="0">
                    <a:pos x="11" y="182"/>
                  </a:cxn>
                  <a:cxn ang="0">
                    <a:pos x="14" y="169"/>
                  </a:cxn>
                  <a:cxn ang="0">
                    <a:pos x="20" y="144"/>
                  </a:cxn>
                  <a:cxn ang="0">
                    <a:pos x="20" y="144"/>
                  </a:cxn>
                  <a:cxn ang="0">
                    <a:pos x="22" y="135"/>
                  </a:cxn>
                  <a:cxn ang="0">
                    <a:pos x="22" y="125"/>
                  </a:cxn>
                  <a:cxn ang="0">
                    <a:pos x="22" y="105"/>
                  </a:cxn>
                  <a:cxn ang="0">
                    <a:pos x="22" y="105"/>
                  </a:cxn>
                  <a:cxn ang="0">
                    <a:pos x="22" y="80"/>
                  </a:cxn>
                  <a:cxn ang="0">
                    <a:pos x="22" y="55"/>
                  </a:cxn>
                  <a:cxn ang="0">
                    <a:pos x="23" y="31"/>
                  </a:cxn>
                  <a:cxn ang="0">
                    <a:pos x="25" y="18"/>
                  </a:cxn>
                  <a:cxn ang="0">
                    <a:pos x="29" y="6"/>
                  </a:cxn>
                  <a:cxn ang="0">
                    <a:pos x="29" y="6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29" h="199">
                    <a:moveTo>
                      <a:pt x="19" y="3"/>
                    </a:moveTo>
                    <a:lnTo>
                      <a:pt x="19" y="3"/>
                    </a:lnTo>
                    <a:lnTo>
                      <a:pt x="14" y="24"/>
                    </a:lnTo>
                    <a:lnTo>
                      <a:pt x="13" y="34"/>
                    </a:lnTo>
                    <a:lnTo>
                      <a:pt x="13" y="45"/>
                    </a:lnTo>
                    <a:lnTo>
                      <a:pt x="13" y="98"/>
                    </a:lnTo>
                    <a:lnTo>
                      <a:pt x="13" y="98"/>
                    </a:lnTo>
                    <a:lnTo>
                      <a:pt x="13" y="124"/>
                    </a:lnTo>
                    <a:lnTo>
                      <a:pt x="12" y="136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4" y="171"/>
                    </a:lnTo>
                    <a:lnTo>
                      <a:pt x="2" y="183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1" y="196"/>
                    </a:lnTo>
                    <a:lnTo>
                      <a:pt x="2" y="197"/>
                    </a:lnTo>
                    <a:lnTo>
                      <a:pt x="3" y="198"/>
                    </a:lnTo>
                    <a:lnTo>
                      <a:pt x="5" y="199"/>
                    </a:lnTo>
                    <a:lnTo>
                      <a:pt x="6" y="198"/>
                    </a:lnTo>
                    <a:lnTo>
                      <a:pt x="8" y="197"/>
                    </a:lnTo>
                    <a:lnTo>
                      <a:pt x="9" y="196"/>
                    </a:lnTo>
                    <a:lnTo>
                      <a:pt x="10" y="194"/>
                    </a:lnTo>
                    <a:lnTo>
                      <a:pt x="10" y="194"/>
                    </a:lnTo>
                    <a:lnTo>
                      <a:pt x="11" y="182"/>
                    </a:lnTo>
                    <a:lnTo>
                      <a:pt x="14" y="169"/>
                    </a:lnTo>
                    <a:lnTo>
                      <a:pt x="20" y="144"/>
                    </a:lnTo>
                    <a:lnTo>
                      <a:pt x="20" y="144"/>
                    </a:lnTo>
                    <a:lnTo>
                      <a:pt x="22" y="135"/>
                    </a:lnTo>
                    <a:lnTo>
                      <a:pt x="22" y="12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80"/>
                    </a:lnTo>
                    <a:lnTo>
                      <a:pt x="22" y="55"/>
                    </a:lnTo>
                    <a:lnTo>
                      <a:pt x="23" y="31"/>
                    </a:lnTo>
                    <a:lnTo>
                      <a:pt x="25" y="1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2" name="Freeform 199"/>
              <p:cNvSpPr/>
              <p:nvPr/>
            </p:nvSpPr>
            <p:spPr bwMode="auto">
              <a:xfrm>
                <a:off x="4464050" y="2424113"/>
                <a:ext cx="19050" cy="88900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18" y="42"/>
                  </a:cxn>
                  <a:cxn ang="0">
                    <a:pos x="11" y="83"/>
                  </a:cxn>
                  <a:cxn ang="0">
                    <a:pos x="6" y="123"/>
                  </a:cxn>
                  <a:cxn ang="0">
                    <a:pos x="0" y="162"/>
                  </a:cxn>
                  <a:cxn ang="0">
                    <a:pos x="0" y="162"/>
                  </a:cxn>
                  <a:cxn ang="0">
                    <a:pos x="0" y="164"/>
                  </a:cxn>
                  <a:cxn ang="0">
                    <a:pos x="2" y="166"/>
                  </a:cxn>
                  <a:cxn ang="0">
                    <a:pos x="3" y="167"/>
                  </a:cxn>
                  <a:cxn ang="0">
                    <a:pos x="5" y="167"/>
                  </a:cxn>
                  <a:cxn ang="0">
                    <a:pos x="8" y="166"/>
                  </a:cxn>
                  <a:cxn ang="0">
                    <a:pos x="10" y="164"/>
                  </a:cxn>
                  <a:cxn ang="0">
                    <a:pos x="10" y="162"/>
                  </a:cxn>
                  <a:cxn ang="0">
                    <a:pos x="10" y="162"/>
                  </a:cxn>
                  <a:cxn ang="0">
                    <a:pos x="15" y="123"/>
                  </a:cxn>
                  <a:cxn ang="0">
                    <a:pos x="20" y="84"/>
                  </a:cxn>
                  <a:cxn ang="0">
                    <a:pos x="26" y="45"/>
                  </a:cxn>
                  <a:cxn ang="0">
                    <a:pos x="36" y="6"/>
                  </a:cxn>
                  <a:cxn ang="0">
                    <a:pos x="36" y="6"/>
                  </a:cxn>
                  <a:cxn ang="0">
                    <a:pos x="36" y="4"/>
                  </a:cxn>
                  <a:cxn ang="0">
                    <a:pos x="35" y="2"/>
                  </a:cxn>
                  <a:cxn ang="0">
                    <a:pos x="34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6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6" h="167">
                    <a:moveTo>
                      <a:pt x="26" y="3"/>
                    </a:moveTo>
                    <a:lnTo>
                      <a:pt x="26" y="3"/>
                    </a:lnTo>
                    <a:lnTo>
                      <a:pt x="18" y="42"/>
                    </a:lnTo>
                    <a:lnTo>
                      <a:pt x="11" y="83"/>
                    </a:lnTo>
                    <a:lnTo>
                      <a:pt x="6" y="123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0" y="164"/>
                    </a:lnTo>
                    <a:lnTo>
                      <a:pt x="2" y="166"/>
                    </a:lnTo>
                    <a:lnTo>
                      <a:pt x="3" y="167"/>
                    </a:lnTo>
                    <a:lnTo>
                      <a:pt x="5" y="167"/>
                    </a:lnTo>
                    <a:lnTo>
                      <a:pt x="8" y="166"/>
                    </a:lnTo>
                    <a:lnTo>
                      <a:pt x="10" y="164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5" y="123"/>
                    </a:lnTo>
                    <a:lnTo>
                      <a:pt x="20" y="84"/>
                    </a:lnTo>
                    <a:lnTo>
                      <a:pt x="26" y="45"/>
                    </a:lnTo>
                    <a:lnTo>
                      <a:pt x="36" y="6"/>
                    </a:lnTo>
                    <a:lnTo>
                      <a:pt x="36" y="6"/>
                    </a:lnTo>
                    <a:lnTo>
                      <a:pt x="36" y="4"/>
                    </a:lnTo>
                    <a:lnTo>
                      <a:pt x="35" y="2"/>
                    </a:lnTo>
                    <a:lnTo>
                      <a:pt x="34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6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3" name="Freeform 200"/>
              <p:cNvSpPr/>
              <p:nvPr/>
            </p:nvSpPr>
            <p:spPr bwMode="auto">
              <a:xfrm>
                <a:off x="4521200" y="2484438"/>
                <a:ext cx="17463" cy="9525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26"/>
                  </a:cxn>
                  <a:cxn ang="0">
                    <a:pos x="23" y="46"/>
                  </a:cxn>
                  <a:cxn ang="0">
                    <a:pos x="20" y="67"/>
                  </a:cxn>
                  <a:cxn ang="0">
                    <a:pos x="14" y="88"/>
                  </a:cxn>
                  <a:cxn ang="0">
                    <a:pos x="14" y="88"/>
                  </a:cxn>
                  <a:cxn ang="0">
                    <a:pos x="11" y="98"/>
                  </a:cxn>
                  <a:cxn ang="0">
                    <a:pos x="9" y="109"/>
                  </a:cxn>
                  <a:cxn ang="0">
                    <a:pos x="6" y="131"/>
                  </a:cxn>
                  <a:cxn ang="0">
                    <a:pos x="3" y="153"/>
                  </a:cxn>
                  <a:cxn ang="0">
                    <a:pos x="0" y="174"/>
                  </a:cxn>
                  <a:cxn ang="0">
                    <a:pos x="0" y="174"/>
                  </a:cxn>
                  <a:cxn ang="0">
                    <a:pos x="0" y="176"/>
                  </a:cxn>
                  <a:cxn ang="0">
                    <a:pos x="1" y="177"/>
                  </a:cxn>
                  <a:cxn ang="0">
                    <a:pos x="4" y="179"/>
                  </a:cxn>
                  <a:cxn ang="0">
                    <a:pos x="6" y="179"/>
                  </a:cxn>
                  <a:cxn ang="0">
                    <a:pos x="7" y="179"/>
                  </a:cxn>
                  <a:cxn ang="0">
                    <a:pos x="8" y="178"/>
                  </a:cxn>
                  <a:cxn ang="0">
                    <a:pos x="9" y="176"/>
                  </a:cxn>
                  <a:cxn ang="0">
                    <a:pos x="9" y="176"/>
                  </a:cxn>
                  <a:cxn ang="0">
                    <a:pos x="12" y="155"/>
                  </a:cxn>
                  <a:cxn ang="0">
                    <a:pos x="15" y="133"/>
                  </a:cxn>
                  <a:cxn ang="0">
                    <a:pos x="18" y="111"/>
                  </a:cxn>
                  <a:cxn ang="0">
                    <a:pos x="24" y="91"/>
                  </a:cxn>
                  <a:cxn ang="0">
                    <a:pos x="24" y="91"/>
                  </a:cxn>
                  <a:cxn ang="0">
                    <a:pos x="28" y="69"/>
                  </a:cxn>
                  <a:cxn ang="0">
                    <a:pos x="32" y="48"/>
                  </a:cxn>
                  <a:cxn ang="0">
                    <a:pos x="34" y="27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5" h="179">
                    <a:moveTo>
                      <a:pt x="26" y="5"/>
                    </a:moveTo>
                    <a:lnTo>
                      <a:pt x="26" y="5"/>
                    </a:lnTo>
                    <a:lnTo>
                      <a:pt x="25" y="26"/>
                    </a:lnTo>
                    <a:lnTo>
                      <a:pt x="23" y="46"/>
                    </a:lnTo>
                    <a:lnTo>
                      <a:pt x="20" y="67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1" y="98"/>
                    </a:lnTo>
                    <a:lnTo>
                      <a:pt x="9" y="109"/>
                    </a:lnTo>
                    <a:lnTo>
                      <a:pt x="6" y="131"/>
                    </a:lnTo>
                    <a:lnTo>
                      <a:pt x="3" y="153"/>
                    </a:lnTo>
                    <a:lnTo>
                      <a:pt x="0" y="174"/>
                    </a:lnTo>
                    <a:lnTo>
                      <a:pt x="0" y="174"/>
                    </a:lnTo>
                    <a:lnTo>
                      <a:pt x="0" y="176"/>
                    </a:lnTo>
                    <a:lnTo>
                      <a:pt x="1" y="177"/>
                    </a:lnTo>
                    <a:lnTo>
                      <a:pt x="4" y="179"/>
                    </a:lnTo>
                    <a:lnTo>
                      <a:pt x="6" y="179"/>
                    </a:lnTo>
                    <a:lnTo>
                      <a:pt x="7" y="179"/>
                    </a:lnTo>
                    <a:lnTo>
                      <a:pt x="8" y="178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12" y="155"/>
                    </a:lnTo>
                    <a:lnTo>
                      <a:pt x="15" y="133"/>
                    </a:lnTo>
                    <a:lnTo>
                      <a:pt x="18" y="111"/>
                    </a:lnTo>
                    <a:lnTo>
                      <a:pt x="24" y="91"/>
                    </a:lnTo>
                    <a:lnTo>
                      <a:pt x="24" y="91"/>
                    </a:lnTo>
                    <a:lnTo>
                      <a:pt x="28" y="69"/>
                    </a:lnTo>
                    <a:lnTo>
                      <a:pt x="32" y="48"/>
                    </a:lnTo>
                    <a:lnTo>
                      <a:pt x="34" y="27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4" name="Freeform 201"/>
              <p:cNvSpPr/>
              <p:nvPr/>
            </p:nvSpPr>
            <p:spPr bwMode="auto">
              <a:xfrm>
                <a:off x="4570413" y="2508250"/>
                <a:ext cx="12700" cy="41275"/>
              </a:xfrm>
              <a:custGeom>
                <a:avLst/>
                <a:gdLst/>
                <a:ahLst/>
                <a:cxnLst>
                  <a:cxn ang="0">
                    <a:pos x="12" y="3"/>
                  </a:cxn>
                  <a:cxn ang="0">
                    <a:pos x="12" y="3"/>
                  </a:cxn>
                  <a:cxn ang="0">
                    <a:pos x="8" y="21"/>
                  </a:cxn>
                  <a:cxn ang="0">
                    <a:pos x="6" y="38"/>
                  </a:cxn>
                  <a:cxn ang="0">
                    <a:pos x="3" y="56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5" y="79"/>
                  </a:cxn>
                  <a:cxn ang="0">
                    <a:pos x="7" y="79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2" y="58"/>
                  </a:cxn>
                  <a:cxn ang="0">
                    <a:pos x="14" y="40"/>
                  </a:cxn>
                  <a:cxn ang="0">
                    <a:pos x="17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19" y="0"/>
                  </a:cxn>
                  <a:cxn ang="0">
                    <a:pos x="16" y="0"/>
                  </a:cxn>
                  <a:cxn ang="0">
                    <a:pos x="15" y="0"/>
                  </a:cxn>
                  <a:cxn ang="0">
                    <a:pos x="13" y="1"/>
                  </a:cxn>
                  <a:cxn ang="0">
                    <a:pos x="12" y="3"/>
                  </a:cxn>
                  <a:cxn ang="0">
                    <a:pos x="12" y="3"/>
                  </a:cxn>
                </a:cxnLst>
                <a:rect l="0" t="0" r="r" b="b"/>
                <a:pathLst>
                  <a:path w="22" h="79">
                    <a:moveTo>
                      <a:pt x="12" y="3"/>
                    </a:moveTo>
                    <a:lnTo>
                      <a:pt x="12" y="3"/>
                    </a:lnTo>
                    <a:lnTo>
                      <a:pt x="8" y="21"/>
                    </a:lnTo>
                    <a:lnTo>
                      <a:pt x="6" y="38"/>
                    </a:lnTo>
                    <a:lnTo>
                      <a:pt x="3" y="56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5" y="79"/>
                    </a:lnTo>
                    <a:lnTo>
                      <a:pt x="7" y="79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2" y="58"/>
                    </a:lnTo>
                    <a:lnTo>
                      <a:pt x="14" y="40"/>
                    </a:lnTo>
                    <a:lnTo>
                      <a:pt x="17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6" y="0"/>
                    </a:lnTo>
                    <a:lnTo>
                      <a:pt x="15" y="0"/>
                    </a:lnTo>
                    <a:lnTo>
                      <a:pt x="13" y="1"/>
                    </a:lnTo>
                    <a:lnTo>
                      <a:pt x="12" y="3"/>
                    </a:lnTo>
                    <a:lnTo>
                      <a:pt x="12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5" name="Freeform 202"/>
              <p:cNvSpPr/>
              <p:nvPr/>
            </p:nvSpPr>
            <p:spPr bwMode="auto">
              <a:xfrm>
                <a:off x="4603750" y="2557463"/>
                <a:ext cx="15875" cy="46038"/>
              </a:xfrm>
              <a:custGeom>
                <a:avLst/>
                <a:gdLst/>
                <a:ahLst/>
                <a:cxnLst>
                  <a:cxn ang="0">
                    <a:pos x="20" y="3"/>
                  </a:cxn>
                  <a:cxn ang="0">
                    <a:pos x="20" y="3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1" y="83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5" y="85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28" y="5"/>
                  </a:cxn>
                  <a:cxn ang="0">
                    <a:pos x="28" y="5"/>
                  </a:cxn>
                  <a:cxn ang="0">
                    <a:pos x="29" y="3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2" y="0"/>
                  </a:cxn>
                  <a:cxn ang="0">
                    <a:pos x="20" y="1"/>
                  </a:cxn>
                  <a:cxn ang="0">
                    <a:pos x="20" y="3"/>
                  </a:cxn>
                  <a:cxn ang="0">
                    <a:pos x="20" y="3"/>
                  </a:cxn>
                </a:cxnLst>
                <a:rect l="0" t="0" r="r" b="b"/>
                <a:pathLst>
                  <a:path w="29" h="85">
                    <a:moveTo>
                      <a:pt x="20" y="3"/>
                    </a:moveTo>
                    <a:lnTo>
                      <a:pt x="20" y="3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1" y="83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5" y="85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9" y="3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0" y="1"/>
                    </a:lnTo>
                    <a:lnTo>
                      <a:pt x="20" y="3"/>
                    </a:lnTo>
                    <a:lnTo>
                      <a:pt x="2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6" name="Freeform 203"/>
              <p:cNvSpPr/>
              <p:nvPr/>
            </p:nvSpPr>
            <p:spPr bwMode="auto">
              <a:xfrm>
                <a:off x="4687888" y="2668588"/>
                <a:ext cx="15875" cy="61913"/>
              </a:xfrm>
              <a:custGeom>
                <a:avLst/>
                <a:gdLst/>
                <a:ahLst/>
                <a:cxnLst>
                  <a:cxn ang="0">
                    <a:pos x="19" y="4"/>
                  </a:cxn>
                  <a:cxn ang="0">
                    <a:pos x="19" y="4"/>
                  </a:cxn>
                  <a:cxn ang="0">
                    <a:pos x="19" y="12"/>
                  </a:cxn>
                  <a:cxn ang="0">
                    <a:pos x="17" y="19"/>
                  </a:cxn>
                  <a:cxn ang="0">
                    <a:pos x="12" y="35"/>
                  </a:cxn>
                  <a:cxn ang="0">
                    <a:pos x="8" y="50"/>
                  </a:cxn>
                  <a:cxn ang="0">
                    <a:pos x="7" y="58"/>
                  </a:cxn>
                  <a:cxn ang="0">
                    <a:pos x="6" y="65"/>
                  </a:cxn>
                  <a:cxn ang="0">
                    <a:pos x="6" y="65"/>
                  </a:cxn>
                  <a:cxn ang="0">
                    <a:pos x="6" y="76"/>
                  </a:cxn>
                  <a:cxn ang="0">
                    <a:pos x="5" y="89"/>
                  </a:cxn>
                  <a:cxn ang="0">
                    <a:pos x="4" y="99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3"/>
                  </a:cxn>
                  <a:cxn ang="0">
                    <a:pos x="1" y="116"/>
                  </a:cxn>
                  <a:cxn ang="0">
                    <a:pos x="3" y="116"/>
                  </a:cxn>
                  <a:cxn ang="0">
                    <a:pos x="6" y="116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9" y="112"/>
                  </a:cxn>
                  <a:cxn ang="0">
                    <a:pos x="12" y="102"/>
                  </a:cxn>
                  <a:cxn ang="0">
                    <a:pos x="14" y="92"/>
                  </a:cxn>
                  <a:cxn ang="0">
                    <a:pos x="15" y="80"/>
                  </a:cxn>
                  <a:cxn ang="0">
                    <a:pos x="15" y="70"/>
                  </a:cxn>
                  <a:cxn ang="0">
                    <a:pos x="15" y="70"/>
                  </a:cxn>
                  <a:cxn ang="0">
                    <a:pos x="17" y="62"/>
                  </a:cxn>
                  <a:cxn ang="0">
                    <a:pos x="18" y="54"/>
                  </a:cxn>
                  <a:cxn ang="0">
                    <a:pos x="22" y="37"/>
                  </a:cxn>
                  <a:cxn ang="0">
                    <a:pos x="26" y="20"/>
                  </a:cxn>
                  <a:cxn ang="0">
                    <a:pos x="28" y="12"/>
                  </a:cxn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19" y="4"/>
                  </a:cxn>
                  <a:cxn ang="0">
                    <a:pos x="19" y="4"/>
                  </a:cxn>
                </a:cxnLst>
                <a:rect l="0" t="0" r="r" b="b"/>
                <a:pathLst>
                  <a:path w="29" h="116">
                    <a:moveTo>
                      <a:pt x="19" y="4"/>
                    </a:moveTo>
                    <a:lnTo>
                      <a:pt x="19" y="4"/>
                    </a:lnTo>
                    <a:lnTo>
                      <a:pt x="19" y="12"/>
                    </a:lnTo>
                    <a:lnTo>
                      <a:pt x="17" y="19"/>
                    </a:lnTo>
                    <a:lnTo>
                      <a:pt x="12" y="35"/>
                    </a:lnTo>
                    <a:lnTo>
                      <a:pt x="8" y="50"/>
                    </a:lnTo>
                    <a:lnTo>
                      <a:pt x="7" y="58"/>
                    </a:lnTo>
                    <a:lnTo>
                      <a:pt x="6" y="65"/>
                    </a:lnTo>
                    <a:lnTo>
                      <a:pt x="6" y="65"/>
                    </a:lnTo>
                    <a:lnTo>
                      <a:pt x="6" y="76"/>
                    </a:lnTo>
                    <a:lnTo>
                      <a:pt x="5" y="89"/>
                    </a:lnTo>
                    <a:lnTo>
                      <a:pt x="4" y="99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3"/>
                    </a:lnTo>
                    <a:lnTo>
                      <a:pt x="1" y="116"/>
                    </a:lnTo>
                    <a:lnTo>
                      <a:pt x="3" y="116"/>
                    </a:lnTo>
                    <a:lnTo>
                      <a:pt x="6" y="116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9" y="112"/>
                    </a:lnTo>
                    <a:lnTo>
                      <a:pt x="12" y="102"/>
                    </a:lnTo>
                    <a:lnTo>
                      <a:pt x="14" y="92"/>
                    </a:lnTo>
                    <a:lnTo>
                      <a:pt x="15" y="80"/>
                    </a:lnTo>
                    <a:lnTo>
                      <a:pt x="15" y="70"/>
                    </a:lnTo>
                    <a:lnTo>
                      <a:pt x="15" y="70"/>
                    </a:lnTo>
                    <a:lnTo>
                      <a:pt x="17" y="62"/>
                    </a:lnTo>
                    <a:lnTo>
                      <a:pt x="18" y="54"/>
                    </a:lnTo>
                    <a:lnTo>
                      <a:pt x="22" y="37"/>
                    </a:lnTo>
                    <a:lnTo>
                      <a:pt x="26" y="20"/>
                    </a:lnTo>
                    <a:lnTo>
                      <a:pt x="28" y="12"/>
                    </a:lnTo>
                    <a:lnTo>
                      <a:pt x="29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19" y="4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7" name="Freeform 204"/>
              <p:cNvSpPr/>
              <p:nvPr/>
            </p:nvSpPr>
            <p:spPr bwMode="auto">
              <a:xfrm>
                <a:off x="4714875" y="2657475"/>
                <a:ext cx="11113" cy="6191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32"/>
                  </a:cxn>
                  <a:cxn ang="0">
                    <a:pos x="6" y="59"/>
                  </a:cxn>
                  <a:cxn ang="0">
                    <a:pos x="2" y="86"/>
                  </a:cxn>
                  <a:cxn ang="0">
                    <a:pos x="0" y="113"/>
                  </a:cxn>
                  <a:cxn ang="0">
                    <a:pos x="0" y="113"/>
                  </a:cxn>
                  <a:cxn ang="0">
                    <a:pos x="0" y="115"/>
                  </a:cxn>
                  <a:cxn ang="0">
                    <a:pos x="1" y="116"/>
                  </a:cxn>
                  <a:cxn ang="0">
                    <a:pos x="3" y="117"/>
                  </a:cxn>
                  <a:cxn ang="0">
                    <a:pos x="4" y="117"/>
                  </a:cxn>
                  <a:cxn ang="0">
                    <a:pos x="6" y="117"/>
                  </a:cxn>
                  <a:cxn ang="0">
                    <a:pos x="8" y="116"/>
                  </a:cxn>
                  <a:cxn ang="0">
                    <a:pos x="9" y="115"/>
                  </a:cxn>
                  <a:cxn ang="0">
                    <a:pos x="9" y="113"/>
                  </a:cxn>
                  <a:cxn ang="0">
                    <a:pos x="9" y="113"/>
                  </a:cxn>
                  <a:cxn ang="0">
                    <a:pos x="11" y="86"/>
                  </a:cxn>
                  <a:cxn ang="0">
                    <a:pos x="15" y="59"/>
                  </a:cxn>
                  <a:cxn ang="0">
                    <a:pos x="19" y="32"/>
                  </a:cxn>
                  <a:cxn ang="0">
                    <a:pos x="21" y="5"/>
                  </a:cxn>
                  <a:cxn ang="0">
                    <a:pos x="21" y="5"/>
                  </a:cxn>
                  <a:cxn ang="0">
                    <a:pos x="21" y="3"/>
                  </a:cxn>
                  <a:cxn ang="0">
                    <a:pos x="20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3" y="3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1" h="117">
                    <a:moveTo>
                      <a:pt x="12" y="5"/>
                    </a:moveTo>
                    <a:lnTo>
                      <a:pt x="12" y="5"/>
                    </a:lnTo>
                    <a:lnTo>
                      <a:pt x="10" y="32"/>
                    </a:lnTo>
                    <a:lnTo>
                      <a:pt x="6" y="59"/>
                    </a:lnTo>
                    <a:lnTo>
                      <a:pt x="2" y="86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15"/>
                    </a:lnTo>
                    <a:lnTo>
                      <a:pt x="1" y="116"/>
                    </a:lnTo>
                    <a:lnTo>
                      <a:pt x="3" y="117"/>
                    </a:lnTo>
                    <a:lnTo>
                      <a:pt x="4" y="117"/>
                    </a:lnTo>
                    <a:lnTo>
                      <a:pt x="6" y="117"/>
                    </a:lnTo>
                    <a:lnTo>
                      <a:pt x="8" y="116"/>
                    </a:lnTo>
                    <a:lnTo>
                      <a:pt x="9" y="115"/>
                    </a:lnTo>
                    <a:lnTo>
                      <a:pt x="9" y="113"/>
                    </a:lnTo>
                    <a:lnTo>
                      <a:pt x="9" y="113"/>
                    </a:lnTo>
                    <a:lnTo>
                      <a:pt x="11" y="86"/>
                    </a:lnTo>
                    <a:lnTo>
                      <a:pt x="15" y="59"/>
                    </a:lnTo>
                    <a:lnTo>
                      <a:pt x="19" y="32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3"/>
                    </a:lnTo>
                    <a:lnTo>
                      <a:pt x="20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3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8" name="Freeform 206"/>
              <p:cNvSpPr>
                <a:spLocks noEditPoints="1"/>
              </p:cNvSpPr>
              <p:nvPr/>
            </p:nvSpPr>
            <p:spPr bwMode="auto">
              <a:xfrm>
                <a:off x="4249738" y="2249488"/>
                <a:ext cx="555625" cy="574675"/>
              </a:xfrm>
              <a:custGeom>
                <a:avLst/>
                <a:gdLst/>
                <a:ahLst/>
                <a:cxnLst>
                  <a:cxn ang="0">
                    <a:pos x="817" y="1056"/>
                  </a:cxn>
                  <a:cxn ang="0">
                    <a:pos x="716" y="1035"/>
                  </a:cxn>
                  <a:cxn ang="0">
                    <a:pos x="659" y="1016"/>
                  </a:cxn>
                  <a:cxn ang="0">
                    <a:pos x="645" y="1010"/>
                  </a:cxn>
                  <a:cxn ang="0">
                    <a:pos x="623" y="986"/>
                  </a:cxn>
                  <a:cxn ang="0">
                    <a:pos x="608" y="970"/>
                  </a:cxn>
                  <a:cxn ang="0">
                    <a:pos x="577" y="929"/>
                  </a:cxn>
                  <a:cxn ang="0">
                    <a:pos x="513" y="864"/>
                  </a:cxn>
                  <a:cxn ang="0">
                    <a:pos x="403" y="767"/>
                  </a:cxn>
                  <a:cxn ang="0">
                    <a:pos x="307" y="683"/>
                  </a:cxn>
                  <a:cxn ang="0">
                    <a:pos x="222" y="574"/>
                  </a:cxn>
                  <a:cxn ang="0">
                    <a:pos x="139" y="472"/>
                  </a:cxn>
                  <a:cxn ang="0">
                    <a:pos x="97" y="439"/>
                  </a:cxn>
                  <a:cxn ang="0">
                    <a:pos x="31" y="360"/>
                  </a:cxn>
                  <a:cxn ang="0">
                    <a:pos x="27" y="300"/>
                  </a:cxn>
                  <a:cxn ang="0">
                    <a:pos x="84" y="371"/>
                  </a:cxn>
                  <a:cxn ang="0">
                    <a:pos x="141" y="426"/>
                  </a:cxn>
                  <a:cxn ang="0">
                    <a:pos x="208" y="491"/>
                  </a:cxn>
                  <a:cxn ang="0">
                    <a:pos x="305" y="624"/>
                  </a:cxn>
                  <a:cxn ang="0">
                    <a:pos x="398" y="714"/>
                  </a:cxn>
                  <a:cxn ang="0">
                    <a:pos x="481" y="790"/>
                  </a:cxn>
                  <a:cxn ang="0">
                    <a:pos x="571" y="872"/>
                  </a:cxn>
                  <a:cxn ang="0">
                    <a:pos x="646" y="943"/>
                  </a:cxn>
                  <a:cxn ang="0">
                    <a:pos x="724" y="871"/>
                  </a:cxn>
                  <a:cxn ang="0">
                    <a:pos x="843" y="787"/>
                  </a:cxn>
                  <a:cxn ang="0">
                    <a:pos x="981" y="693"/>
                  </a:cxn>
                  <a:cxn ang="0">
                    <a:pos x="917" y="620"/>
                  </a:cxn>
                  <a:cxn ang="0">
                    <a:pos x="751" y="446"/>
                  </a:cxn>
                  <a:cxn ang="0">
                    <a:pos x="583" y="291"/>
                  </a:cxn>
                  <a:cxn ang="0">
                    <a:pos x="501" y="195"/>
                  </a:cxn>
                  <a:cxn ang="0">
                    <a:pos x="431" y="116"/>
                  </a:cxn>
                  <a:cxn ang="0">
                    <a:pos x="378" y="54"/>
                  </a:cxn>
                  <a:cxn ang="0">
                    <a:pos x="377" y="0"/>
                  </a:cxn>
                  <a:cxn ang="0">
                    <a:pos x="496" y="134"/>
                  </a:cxn>
                  <a:cxn ang="0">
                    <a:pos x="631" y="290"/>
                  </a:cxn>
                  <a:cxn ang="0">
                    <a:pos x="729" y="380"/>
                  </a:cxn>
                  <a:cxn ang="0">
                    <a:pos x="900" y="546"/>
                  </a:cxn>
                  <a:cxn ang="0">
                    <a:pos x="980" y="641"/>
                  </a:cxn>
                  <a:cxn ang="0">
                    <a:pos x="1020" y="678"/>
                  </a:cxn>
                  <a:cxn ang="0">
                    <a:pos x="1032" y="689"/>
                  </a:cxn>
                  <a:cxn ang="0">
                    <a:pos x="1037" y="700"/>
                  </a:cxn>
                  <a:cxn ang="0">
                    <a:pos x="1051" y="800"/>
                  </a:cxn>
                  <a:cxn ang="0">
                    <a:pos x="1037" y="911"/>
                  </a:cxn>
                  <a:cxn ang="0">
                    <a:pos x="1029" y="991"/>
                  </a:cxn>
                  <a:cxn ang="0">
                    <a:pos x="1023" y="1039"/>
                  </a:cxn>
                  <a:cxn ang="0">
                    <a:pos x="1016" y="1079"/>
                  </a:cxn>
                  <a:cxn ang="0">
                    <a:pos x="1002" y="1088"/>
                  </a:cxn>
                  <a:cxn ang="0">
                    <a:pos x="996" y="1087"/>
                  </a:cxn>
                  <a:cxn ang="0">
                    <a:pos x="954" y="761"/>
                  </a:cxn>
                  <a:cxn ang="0">
                    <a:pos x="842" y="830"/>
                  </a:cxn>
                  <a:cxn ang="0">
                    <a:pos x="729" y="917"/>
                  </a:cxn>
                  <a:cxn ang="0">
                    <a:pos x="672" y="967"/>
                  </a:cxn>
                  <a:cxn ang="0">
                    <a:pos x="699" y="991"/>
                  </a:cxn>
                  <a:cxn ang="0">
                    <a:pos x="772" y="1010"/>
                  </a:cxn>
                  <a:cxn ang="0">
                    <a:pos x="941" y="1046"/>
                  </a:cxn>
                  <a:cxn ang="0">
                    <a:pos x="989" y="1039"/>
                  </a:cxn>
                  <a:cxn ang="0">
                    <a:pos x="990" y="1018"/>
                  </a:cxn>
                  <a:cxn ang="0">
                    <a:pos x="995" y="957"/>
                  </a:cxn>
                  <a:cxn ang="0">
                    <a:pos x="1010" y="856"/>
                  </a:cxn>
                  <a:cxn ang="0">
                    <a:pos x="1010" y="734"/>
                  </a:cxn>
                </a:cxnLst>
                <a:rect l="0" t="0" r="r" b="b"/>
                <a:pathLst>
                  <a:path w="1051" h="1088">
                    <a:moveTo>
                      <a:pt x="991" y="1088"/>
                    </a:moveTo>
                    <a:lnTo>
                      <a:pt x="991" y="1088"/>
                    </a:lnTo>
                    <a:lnTo>
                      <a:pt x="952" y="1084"/>
                    </a:lnTo>
                    <a:lnTo>
                      <a:pt x="911" y="1078"/>
                    </a:lnTo>
                    <a:lnTo>
                      <a:pt x="866" y="1069"/>
                    </a:lnTo>
                    <a:lnTo>
                      <a:pt x="817" y="1056"/>
                    </a:lnTo>
                    <a:lnTo>
                      <a:pt x="817" y="1056"/>
                    </a:lnTo>
                    <a:lnTo>
                      <a:pt x="773" y="1046"/>
                    </a:lnTo>
                    <a:lnTo>
                      <a:pt x="751" y="1041"/>
                    </a:lnTo>
                    <a:lnTo>
                      <a:pt x="728" y="1037"/>
                    </a:lnTo>
                    <a:lnTo>
                      <a:pt x="728" y="1037"/>
                    </a:lnTo>
                    <a:lnTo>
                      <a:pt x="716" y="1035"/>
                    </a:lnTo>
                    <a:lnTo>
                      <a:pt x="706" y="1031"/>
                    </a:lnTo>
                    <a:lnTo>
                      <a:pt x="686" y="1025"/>
                    </a:lnTo>
                    <a:lnTo>
                      <a:pt x="686" y="1025"/>
                    </a:lnTo>
                    <a:lnTo>
                      <a:pt x="673" y="1020"/>
                    </a:lnTo>
                    <a:lnTo>
                      <a:pt x="659" y="1016"/>
                    </a:lnTo>
                    <a:lnTo>
                      <a:pt x="659" y="1016"/>
                    </a:lnTo>
                    <a:lnTo>
                      <a:pt x="654" y="1015"/>
                    </a:lnTo>
                    <a:lnTo>
                      <a:pt x="651" y="1013"/>
                    </a:lnTo>
                    <a:lnTo>
                      <a:pt x="650" y="1012"/>
                    </a:lnTo>
                    <a:lnTo>
                      <a:pt x="649" y="1011"/>
                    </a:lnTo>
                    <a:lnTo>
                      <a:pt x="649" y="1011"/>
                    </a:lnTo>
                    <a:lnTo>
                      <a:pt x="645" y="1010"/>
                    </a:lnTo>
                    <a:lnTo>
                      <a:pt x="645" y="1010"/>
                    </a:lnTo>
                    <a:lnTo>
                      <a:pt x="640" y="1006"/>
                    </a:lnTo>
                    <a:lnTo>
                      <a:pt x="635" y="1001"/>
                    </a:lnTo>
                    <a:lnTo>
                      <a:pt x="628" y="991"/>
                    </a:lnTo>
                    <a:lnTo>
                      <a:pt x="623" y="986"/>
                    </a:lnTo>
                    <a:lnTo>
                      <a:pt x="623" y="986"/>
                    </a:lnTo>
                    <a:lnTo>
                      <a:pt x="620" y="983"/>
                    </a:lnTo>
                    <a:lnTo>
                      <a:pt x="619" y="982"/>
                    </a:lnTo>
                    <a:lnTo>
                      <a:pt x="619" y="982"/>
                    </a:lnTo>
                    <a:lnTo>
                      <a:pt x="614" y="979"/>
                    </a:lnTo>
                    <a:lnTo>
                      <a:pt x="611" y="976"/>
                    </a:lnTo>
                    <a:lnTo>
                      <a:pt x="608" y="970"/>
                    </a:lnTo>
                    <a:lnTo>
                      <a:pt x="608" y="965"/>
                    </a:lnTo>
                    <a:lnTo>
                      <a:pt x="608" y="963"/>
                    </a:lnTo>
                    <a:lnTo>
                      <a:pt x="606" y="961"/>
                    </a:lnTo>
                    <a:lnTo>
                      <a:pt x="606" y="961"/>
                    </a:lnTo>
                    <a:lnTo>
                      <a:pt x="591" y="946"/>
                    </a:lnTo>
                    <a:lnTo>
                      <a:pt x="577" y="929"/>
                    </a:lnTo>
                    <a:lnTo>
                      <a:pt x="577" y="929"/>
                    </a:lnTo>
                    <a:lnTo>
                      <a:pt x="561" y="912"/>
                    </a:lnTo>
                    <a:lnTo>
                      <a:pt x="546" y="895"/>
                    </a:lnTo>
                    <a:lnTo>
                      <a:pt x="529" y="879"/>
                    </a:lnTo>
                    <a:lnTo>
                      <a:pt x="513" y="864"/>
                    </a:lnTo>
                    <a:lnTo>
                      <a:pt x="513" y="864"/>
                    </a:lnTo>
                    <a:lnTo>
                      <a:pt x="490" y="846"/>
                    </a:lnTo>
                    <a:lnTo>
                      <a:pt x="469" y="827"/>
                    </a:lnTo>
                    <a:lnTo>
                      <a:pt x="428" y="789"/>
                    </a:lnTo>
                    <a:lnTo>
                      <a:pt x="428" y="789"/>
                    </a:lnTo>
                    <a:lnTo>
                      <a:pt x="416" y="777"/>
                    </a:lnTo>
                    <a:lnTo>
                      <a:pt x="403" y="767"/>
                    </a:lnTo>
                    <a:lnTo>
                      <a:pt x="378" y="745"/>
                    </a:lnTo>
                    <a:lnTo>
                      <a:pt x="378" y="745"/>
                    </a:lnTo>
                    <a:lnTo>
                      <a:pt x="356" y="729"/>
                    </a:lnTo>
                    <a:lnTo>
                      <a:pt x="336" y="711"/>
                    </a:lnTo>
                    <a:lnTo>
                      <a:pt x="317" y="693"/>
                    </a:lnTo>
                    <a:lnTo>
                      <a:pt x="307" y="683"/>
                    </a:lnTo>
                    <a:lnTo>
                      <a:pt x="299" y="673"/>
                    </a:lnTo>
                    <a:lnTo>
                      <a:pt x="299" y="673"/>
                    </a:lnTo>
                    <a:lnTo>
                      <a:pt x="271" y="638"/>
                    </a:lnTo>
                    <a:lnTo>
                      <a:pt x="271" y="638"/>
                    </a:lnTo>
                    <a:lnTo>
                      <a:pt x="238" y="596"/>
                    </a:lnTo>
                    <a:lnTo>
                      <a:pt x="222" y="574"/>
                    </a:lnTo>
                    <a:lnTo>
                      <a:pt x="207" y="552"/>
                    </a:lnTo>
                    <a:lnTo>
                      <a:pt x="207" y="552"/>
                    </a:lnTo>
                    <a:lnTo>
                      <a:pt x="194" y="534"/>
                    </a:lnTo>
                    <a:lnTo>
                      <a:pt x="178" y="514"/>
                    </a:lnTo>
                    <a:lnTo>
                      <a:pt x="160" y="493"/>
                    </a:lnTo>
                    <a:lnTo>
                      <a:pt x="139" y="472"/>
                    </a:lnTo>
                    <a:lnTo>
                      <a:pt x="139" y="472"/>
                    </a:lnTo>
                    <a:lnTo>
                      <a:pt x="128" y="461"/>
                    </a:lnTo>
                    <a:lnTo>
                      <a:pt x="115" y="453"/>
                    </a:lnTo>
                    <a:lnTo>
                      <a:pt x="115" y="453"/>
                    </a:lnTo>
                    <a:lnTo>
                      <a:pt x="103" y="444"/>
                    </a:lnTo>
                    <a:lnTo>
                      <a:pt x="97" y="439"/>
                    </a:lnTo>
                    <a:lnTo>
                      <a:pt x="92" y="433"/>
                    </a:lnTo>
                    <a:lnTo>
                      <a:pt x="92" y="433"/>
                    </a:lnTo>
                    <a:lnTo>
                      <a:pt x="74" y="414"/>
                    </a:lnTo>
                    <a:lnTo>
                      <a:pt x="57" y="393"/>
                    </a:lnTo>
                    <a:lnTo>
                      <a:pt x="57" y="393"/>
                    </a:lnTo>
                    <a:lnTo>
                      <a:pt x="31" y="360"/>
                    </a:lnTo>
                    <a:lnTo>
                      <a:pt x="16" y="345"/>
                    </a:lnTo>
                    <a:lnTo>
                      <a:pt x="2" y="329"/>
                    </a:lnTo>
                    <a:lnTo>
                      <a:pt x="2" y="329"/>
                    </a:lnTo>
                    <a:lnTo>
                      <a:pt x="0" y="327"/>
                    </a:lnTo>
                    <a:lnTo>
                      <a:pt x="0" y="327"/>
                    </a:lnTo>
                    <a:lnTo>
                      <a:pt x="27" y="300"/>
                    </a:lnTo>
                    <a:lnTo>
                      <a:pt x="27" y="300"/>
                    </a:lnTo>
                    <a:lnTo>
                      <a:pt x="45" y="322"/>
                    </a:lnTo>
                    <a:lnTo>
                      <a:pt x="45" y="322"/>
                    </a:lnTo>
                    <a:lnTo>
                      <a:pt x="68" y="351"/>
                    </a:lnTo>
                    <a:lnTo>
                      <a:pt x="68" y="351"/>
                    </a:lnTo>
                    <a:lnTo>
                      <a:pt x="84" y="371"/>
                    </a:lnTo>
                    <a:lnTo>
                      <a:pt x="102" y="392"/>
                    </a:lnTo>
                    <a:lnTo>
                      <a:pt x="111" y="401"/>
                    </a:lnTo>
                    <a:lnTo>
                      <a:pt x="120" y="411"/>
                    </a:lnTo>
                    <a:lnTo>
                      <a:pt x="131" y="419"/>
                    </a:lnTo>
                    <a:lnTo>
                      <a:pt x="141" y="426"/>
                    </a:lnTo>
                    <a:lnTo>
                      <a:pt x="141" y="426"/>
                    </a:lnTo>
                    <a:lnTo>
                      <a:pt x="151" y="434"/>
                    </a:lnTo>
                    <a:lnTo>
                      <a:pt x="163" y="444"/>
                    </a:lnTo>
                    <a:lnTo>
                      <a:pt x="174" y="454"/>
                    </a:lnTo>
                    <a:lnTo>
                      <a:pt x="186" y="465"/>
                    </a:lnTo>
                    <a:lnTo>
                      <a:pt x="197" y="478"/>
                    </a:lnTo>
                    <a:lnTo>
                      <a:pt x="208" y="491"/>
                    </a:lnTo>
                    <a:lnTo>
                      <a:pt x="219" y="506"/>
                    </a:lnTo>
                    <a:lnTo>
                      <a:pt x="229" y="521"/>
                    </a:lnTo>
                    <a:lnTo>
                      <a:pt x="229" y="521"/>
                    </a:lnTo>
                    <a:lnTo>
                      <a:pt x="261" y="567"/>
                    </a:lnTo>
                    <a:lnTo>
                      <a:pt x="291" y="607"/>
                    </a:lnTo>
                    <a:lnTo>
                      <a:pt x="305" y="624"/>
                    </a:lnTo>
                    <a:lnTo>
                      <a:pt x="319" y="640"/>
                    </a:lnTo>
                    <a:lnTo>
                      <a:pt x="332" y="654"/>
                    </a:lnTo>
                    <a:lnTo>
                      <a:pt x="346" y="668"/>
                    </a:lnTo>
                    <a:lnTo>
                      <a:pt x="346" y="668"/>
                    </a:lnTo>
                    <a:lnTo>
                      <a:pt x="371" y="692"/>
                    </a:lnTo>
                    <a:lnTo>
                      <a:pt x="398" y="714"/>
                    </a:lnTo>
                    <a:lnTo>
                      <a:pt x="398" y="714"/>
                    </a:lnTo>
                    <a:lnTo>
                      <a:pt x="429" y="741"/>
                    </a:lnTo>
                    <a:lnTo>
                      <a:pt x="445" y="755"/>
                    </a:lnTo>
                    <a:lnTo>
                      <a:pt x="459" y="769"/>
                    </a:lnTo>
                    <a:lnTo>
                      <a:pt x="459" y="769"/>
                    </a:lnTo>
                    <a:lnTo>
                      <a:pt x="481" y="790"/>
                    </a:lnTo>
                    <a:lnTo>
                      <a:pt x="504" y="809"/>
                    </a:lnTo>
                    <a:lnTo>
                      <a:pt x="504" y="809"/>
                    </a:lnTo>
                    <a:lnTo>
                      <a:pt x="526" y="828"/>
                    </a:lnTo>
                    <a:lnTo>
                      <a:pt x="548" y="849"/>
                    </a:lnTo>
                    <a:lnTo>
                      <a:pt x="548" y="849"/>
                    </a:lnTo>
                    <a:lnTo>
                      <a:pt x="571" y="872"/>
                    </a:lnTo>
                    <a:lnTo>
                      <a:pt x="594" y="896"/>
                    </a:lnTo>
                    <a:lnTo>
                      <a:pt x="594" y="896"/>
                    </a:lnTo>
                    <a:lnTo>
                      <a:pt x="615" y="920"/>
                    </a:lnTo>
                    <a:lnTo>
                      <a:pt x="638" y="943"/>
                    </a:lnTo>
                    <a:lnTo>
                      <a:pt x="643" y="948"/>
                    </a:lnTo>
                    <a:lnTo>
                      <a:pt x="646" y="943"/>
                    </a:lnTo>
                    <a:lnTo>
                      <a:pt x="646" y="943"/>
                    </a:lnTo>
                    <a:lnTo>
                      <a:pt x="658" y="929"/>
                    </a:lnTo>
                    <a:lnTo>
                      <a:pt x="669" y="917"/>
                    </a:lnTo>
                    <a:lnTo>
                      <a:pt x="682" y="904"/>
                    </a:lnTo>
                    <a:lnTo>
                      <a:pt x="696" y="893"/>
                    </a:lnTo>
                    <a:lnTo>
                      <a:pt x="724" y="871"/>
                    </a:lnTo>
                    <a:lnTo>
                      <a:pt x="753" y="851"/>
                    </a:lnTo>
                    <a:lnTo>
                      <a:pt x="753" y="851"/>
                    </a:lnTo>
                    <a:lnTo>
                      <a:pt x="784" y="829"/>
                    </a:lnTo>
                    <a:lnTo>
                      <a:pt x="784" y="829"/>
                    </a:lnTo>
                    <a:lnTo>
                      <a:pt x="812" y="807"/>
                    </a:lnTo>
                    <a:lnTo>
                      <a:pt x="843" y="787"/>
                    </a:lnTo>
                    <a:lnTo>
                      <a:pt x="906" y="748"/>
                    </a:lnTo>
                    <a:lnTo>
                      <a:pt x="906" y="748"/>
                    </a:lnTo>
                    <a:lnTo>
                      <a:pt x="944" y="725"/>
                    </a:lnTo>
                    <a:lnTo>
                      <a:pt x="980" y="702"/>
                    </a:lnTo>
                    <a:lnTo>
                      <a:pt x="986" y="698"/>
                    </a:lnTo>
                    <a:lnTo>
                      <a:pt x="981" y="693"/>
                    </a:lnTo>
                    <a:lnTo>
                      <a:pt x="981" y="693"/>
                    </a:lnTo>
                    <a:lnTo>
                      <a:pt x="964" y="676"/>
                    </a:lnTo>
                    <a:lnTo>
                      <a:pt x="949" y="660"/>
                    </a:lnTo>
                    <a:lnTo>
                      <a:pt x="920" y="624"/>
                    </a:lnTo>
                    <a:lnTo>
                      <a:pt x="917" y="620"/>
                    </a:lnTo>
                    <a:lnTo>
                      <a:pt x="917" y="620"/>
                    </a:lnTo>
                    <a:lnTo>
                      <a:pt x="882" y="579"/>
                    </a:lnTo>
                    <a:lnTo>
                      <a:pt x="850" y="543"/>
                    </a:lnTo>
                    <a:lnTo>
                      <a:pt x="819" y="510"/>
                    </a:lnTo>
                    <a:lnTo>
                      <a:pt x="789" y="480"/>
                    </a:lnTo>
                    <a:lnTo>
                      <a:pt x="789" y="480"/>
                    </a:lnTo>
                    <a:lnTo>
                      <a:pt x="751" y="446"/>
                    </a:lnTo>
                    <a:lnTo>
                      <a:pt x="712" y="412"/>
                    </a:lnTo>
                    <a:lnTo>
                      <a:pt x="712" y="412"/>
                    </a:lnTo>
                    <a:lnTo>
                      <a:pt x="668" y="372"/>
                    </a:lnTo>
                    <a:lnTo>
                      <a:pt x="624" y="332"/>
                    </a:lnTo>
                    <a:lnTo>
                      <a:pt x="604" y="313"/>
                    </a:lnTo>
                    <a:lnTo>
                      <a:pt x="583" y="291"/>
                    </a:lnTo>
                    <a:lnTo>
                      <a:pt x="564" y="269"/>
                    </a:lnTo>
                    <a:lnTo>
                      <a:pt x="544" y="246"/>
                    </a:lnTo>
                    <a:lnTo>
                      <a:pt x="544" y="246"/>
                    </a:lnTo>
                    <a:lnTo>
                      <a:pt x="522" y="221"/>
                    </a:lnTo>
                    <a:lnTo>
                      <a:pt x="501" y="195"/>
                    </a:lnTo>
                    <a:lnTo>
                      <a:pt x="501" y="195"/>
                    </a:lnTo>
                    <a:lnTo>
                      <a:pt x="475" y="165"/>
                    </a:lnTo>
                    <a:lnTo>
                      <a:pt x="450" y="135"/>
                    </a:lnTo>
                    <a:lnTo>
                      <a:pt x="450" y="135"/>
                    </a:lnTo>
                    <a:lnTo>
                      <a:pt x="441" y="125"/>
                    </a:lnTo>
                    <a:lnTo>
                      <a:pt x="431" y="116"/>
                    </a:lnTo>
                    <a:lnTo>
                      <a:pt x="431" y="116"/>
                    </a:lnTo>
                    <a:lnTo>
                      <a:pt x="422" y="107"/>
                    </a:lnTo>
                    <a:lnTo>
                      <a:pt x="413" y="98"/>
                    </a:lnTo>
                    <a:lnTo>
                      <a:pt x="413" y="98"/>
                    </a:lnTo>
                    <a:lnTo>
                      <a:pt x="400" y="81"/>
                    </a:lnTo>
                    <a:lnTo>
                      <a:pt x="389" y="67"/>
                    </a:lnTo>
                    <a:lnTo>
                      <a:pt x="378" y="54"/>
                    </a:lnTo>
                    <a:lnTo>
                      <a:pt x="366" y="44"/>
                    </a:lnTo>
                    <a:lnTo>
                      <a:pt x="366" y="44"/>
                    </a:lnTo>
                    <a:lnTo>
                      <a:pt x="355" y="33"/>
                    </a:lnTo>
                    <a:lnTo>
                      <a:pt x="346" y="21"/>
                    </a:lnTo>
                    <a:lnTo>
                      <a:pt x="346" y="21"/>
                    </a:lnTo>
                    <a:lnTo>
                      <a:pt x="377" y="0"/>
                    </a:lnTo>
                    <a:lnTo>
                      <a:pt x="377" y="0"/>
                    </a:lnTo>
                    <a:lnTo>
                      <a:pt x="382" y="6"/>
                    </a:lnTo>
                    <a:lnTo>
                      <a:pt x="382" y="6"/>
                    </a:lnTo>
                    <a:lnTo>
                      <a:pt x="433" y="64"/>
                    </a:lnTo>
                    <a:lnTo>
                      <a:pt x="433" y="64"/>
                    </a:lnTo>
                    <a:lnTo>
                      <a:pt x="496" y="134"/>
                    </a:lnTo>
                    <a:lnTo>
                      <a:pt x="527" y="170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85" y="239"/>
                    </a:lnTo>
                    <a:lnTo>
                      <a:pt x="614" y="273"/>
                    </a:lnTo>
                    <a:lnTo>
                      <a:pt x="631" y="290"/>
                    </a:lnTo>
                    <a:lnTo>
                      <a:pt x="647" y="307"/>
                    </a:lnTo>
                    <a:lnTo>
                      <a:pt x="665" y="324"/>
                    </a:lnTo>
                    <a:lnTo>
                      <a:pt x="683" y="341"/>
                    </a:lnTo>
                    <a:lnTo>
                      <a:pt x="683" y="341"/>
                    </a:lnTo>
                    <a:lnTo>
                      <a:pt x="729" y="380"/>
                    </a:lnTo>
                    <a:lnTo>
                      <a:pt x="729" y="380"/>
                    </a:lnTo>
                    <a:lnTo>
                      <a:pt x="765" y="411"/>
                    </a:lnTo>
                    <a:lnTo>
                      <a:pt x="801" y="444"/>
                    </a:lnTo>
                    <a:lnTo>
                      <a:pt x="801" y="444"/>
                    </a:lnTo>
                    <a:lnTo>
                      <a:pt x="836" y="477"/>
                    </a:lnTo>
                    <a:lnTo>
                      <a:pt x="869" y="511"/>
                    </a:lnTo>
                    <a:lnTo>
                      <a:pt x="900" y="546"/>
                    </a:lnTo>
                    <a:lnTo>
                      <a:pt x="930" y="581"/>
                    </a:lnTo>
                    <a:lnTo>
                      <a:pt x="930" y="581"/>
                    </a:lnTo>
                    <a:lnTo>
                      <a:pt x="946" y="600"/>
                    </a:lnTo>
                    <a:lnTo>
                      <a:pt x="946" y="600"/>
                    </a:lnTo>
                    <a:lnTo>
                      <a:pt x="962" y="620"/>
                    </a:lnTo>
                    <a:lnTo>
                      <a:pt x="980" y="641"/>
                    </a:lnTo>
                    <a:lnTo>
                      <a:pt x="998" y="661"/>
                    </a:lnTo>
                    <a:lnTo>
                      <a:pt x="1008" y="669"/>
                    </a:lnTo>
                    <a:lnTo>
                      <a:pt x="1018" y="677"/>
                    </a:lnTo>
                    <a:lnTo>
                      <a:pt x="1019" y="678"/>
                    </a:lnTo>
                    <a:lnTo>
                      <a:pt x="1020" y="678"/>
                    </a:lnTo>
                    <a:lnTo>
                      <a:pt x="1020" y="678"/>
                    </a:lnTo>
                    <a:lnTo>
                      <a:pt x="1025" y="680"/>
                    </a:lnTo>
                    <a:lnTo>
                      <a:pt x="1029" y="684"/>
                    </a:lnTo>
                    <a:lnTo>
                      <a:pt x="1029" y="685"/>
                    </a:lnTo>
                    <a:lnTo>
                      <a:pt x="1030" y="686"/>
                    </a:lnTo>
                    <a:lnTo>
                      <a:pt x="1030" y="686"/>
                    </a:lnTo>
                    <a:lnTo>
                      <a:pt x="1032" y="689"/>
                    </a:lnTo>
                    <a:lnTo>
                      <a:pt x="1035" y="692"/>
                    </a:lnTo>
                    <a:lnTo>
                      <a:pt x="1036" y="695"/>
                    </a:lnTo>
                    <a:lnTo>
                      <a:pt x="1037" y="698"/>
                    </a:lnTo>
                    <a:lnTo>
                      <a:pt x="1037" y="699"/>
                    </a:lnTo>
                    <a:lnTo>
                      <a:pt x="1037" y="700"/>
                    </a:lnTo>
                    <a:lnTo>
                      <a:pt x="1037" y="700"/>
                    </a:lnTo>
                    <a:lnTo>
                      <a:pt x="1041" y="711"/>
                    </a:lnTo>
                    <a:lnTo>
                      <a:pt x="1045" y="723"/>
                    </a:lnTo>
                    <a:lnTo>
                      <a:pt x="1047" y="735"/>
                    </a:lnTo>
                    <a:lnTo>
                      <a:pt x="1049" y="748"/>
                    </a:lnTo>
                    <a:lnTo>
                      <a:pt x="1051" y="774"/>
                    </a:lnTo>
                    <a:lnTo>
                      <a:pt x="1051" y="800"/>
                    </a:lnTo>
                    <a:lnTo>
                      <a:pt x="1050" y="826"/>
                    </a:lnTo>
                    <a:lnTo>
                      <a:pt x="1047" y="851"/>
                    </a:lnTo>
                    <a:lnTo>
                      <a:pt x="1044" y="872"/>
                    </a:lnTo>
                    <a:lnTo>
                      <a:pt x="1040" y="892"/>
                    </a:lnTo>
                    <a:lnTo>
                      <a:pt x="1040" y="892"/>
                    </a:lnTo>
                    <a:lnTo>
                      <a:pt x="1037" y="911"/>
                    </a:lnTo>
                    <a:lnTo>
                      <a:pt x="1035" y="929"/>
                    </a:lnTo>
                    <a:lnTo>
                      <a:pt x="1030" y="967"/>
                    </a:lnTo>
                    <a:lnTo>
                      <a:pt x="1030" y="973"/>
                    </a:lnTo>
                    <a:lnTo>
                      <a:pt x="1030" y="973"/>
                    </a:lnTo>
                    <a:lnTo>
                      <a:pt x="1029" y="991"/>
                    </a:lnTo>
                    <a:lnTo>
                      <a:pt x="1029" y="991"/>
                    </a:lnTo>
                    <a:lnTo>
                      <a:pt x="1029" y="1009"/>
                    </a:lnTo>
                    <a:lnTo>
                      <a:pt x="1028" y="1017"/>
                    </a:lnTo>
                    <a:lnTo>
                      <a:pt x="1026" y="1024"/>
                    </a:lnTo>
                    <a:lnTo>
                      <a:pt x="1026" y="1024"/>
                    </a:lnTo>
                    <a:lnTo>
                      <a:pt x="1024" y="1031"/>
                    </a:lnTo>
                    <a:lnTo>
                      <a:pt x="1023" y="1039"/>
                    </a:lnTo>
                    <a:lnTo>
                      <a:pt x="1023" y="1051"/>
                    </a:lnTo>
                    <a:lnTo>
                      <a:pt x="1023" y="1051"/>
                    </a:lnTo>
                    <a:lnTo>
                      <a:pt x="1023" y="1059"/>
                    </a:lnTo>
                    <a:lnTo>
                      <a:pt x="1021" y="1068"/>
                    </a:lnTo>
                    <a:lnTo>
                      <a:pt x="1019" y="1075"/>
                    </a:lnTo>
                    <a:lnTo>
                      <a:pt x="1016" y="1079"/>
                    </a:lnTo>
                    <a:lnTo>
                      <a:pt x="1013" y="1083"/>
                    </a:lnTo>
                    <a:lnTo>
                      <a:pt x="1013" y="1083"/>
                    </a:lnTo>
                    <a:lnTo>
                      <a:pt x="1010" y="1085"/>
                    </a:lnTo>
                    <a:lnTo>
                      <a:pt x="1008" y="1086"/>
                    </a:lnTo>
                    <a:lnTo>
                      <a:pt x="1005" y="1087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998" y="1087"/>
                    </a:lnTo>
                    <a:lnTo>
                      <a:pt x="997" y="1087"/>
                    </a:lnTo>
                    <a:lnTo>
                      <a:pt x="996" y="1087"/>
                    </a:lnTo>
                    <a:lnTo>
                      <a:pt x="996" y="1087"/>
                    </a:lnTo>
                    <a:lnTo>
                      <a:pt x="992" y="1088"/>
                    </a:lnTo>
                    <a:lnTo>
                      <a:pt x="991" y="1088"/>
                    </a:lnTo>
                    <a:close/>
                    <a:moveTo>
                      <a:pt x="1002" y="731"/>
                    </a:moveTo>
                    <a:lnTo>
                      <a:pt x="1002" y="731"/>
                    </a:lnTo>
                    <a:lnTo>
                      <a:pt x="954" y="761"/>
                    </a:lnTo>
                    <a:lnTo>
                      <a:pt x="954" y="761"/>
                    </a:lnTo>
                    <a:lnTo>
                      <a:pt x="918" y="784"/>
                    </a:lnTo>
                    <a:lnTo>
                      <a:pt x="918" y="784"/>
                    </a:lnTo>
                    <a:lnTo>
                      <a:pt x="885" y="803"/>
                    </a:lnTo>
                    <a:lnTo>
                      <a:pt x="885" y="803"/>
                    </a:lnTo>
                    <a:lnTo>
                      <a:pt x="856" y="821"/>
                    </a:lnTo>
                    <a:lnTo>
                      <a:pt x="842" y="830"/>
                    </a:lnTo>
                    <a:lnTo>
                      <a:pt x="829" y="839"/>
                    </a:lnTo>
                    <a:lnTo>
                      <a:pt x="819" y="847"/>
                    </a:lnTo>
                    <a:lnTo>
                      <a:pt x="819" y="847"/>
                    </a:lnTo>
                    <a:lnTo>
                      <a:pt x="773" y="881"/>
                    </a:lnTo>
                    <a:lnTo>
                      <a:pt x="729" y="917"/>
                    </a:lnTo>
                    <a:lnTo>
                      <a:pt x="729" y="917"/>
                    </a:lnTo>
                    <a:lnTo>
                      <a:pt x="717" y="925"/>
                    </a:lnTo>
                    <a:lnTo>
                      <a:pt x="717" y="925"/>
                    </a:lnTo>
                    <a:lnTo>
                      <a:pt x="704" y="936"/>
                    </a:lnTo>
                    <a:lnTo>
                      <a:pt x="691" y="948"/>
                    </a:lnTo>
                    <a:lnTo>
                      <a:pt x="678" y="960"/>
                    </a:lnTo>
                    <a:lnTo>
                      <a:pt x="672" y="967"/>
                    </a:lnTo>
                    <a:lnTo>
                      <a:pt x="668" y="974"/>
                    </a:lnTo>
                    <a:lnTo>
                      <a:pt x="664" y="980"/>
                    </a:lnTo>
                    <a:lnTo>
                      <a:pt x="671" y="982"/>
                    </a:lnTo>
                    <a:lnTo>
                      <a:pt x="671" y="982"/>
                    </a:lnTo>
                    <a:lnTo>
                      <a:pt x="699" y="991"/>
                    </a:lnTo>
                    <a:lnTo>
                      <a:pt x="699" y="991"/>
                    </a:lnTo>
                    <a:lnTo>
                      <a:pt x="718" y="996"/>
                    </a:lnTo>
                    <a:lnTo>
                      <a:pt x="738" y="1003"/>
                    </a:lnTo>
                    <a:lnTo>
                      <a:pt x="738" y="1003"/>
                    </a:lnTo>
                    <a:lnTo>
                      <a:pt x="756" y="1007"/>
                    </a:lnTo>
                    <a:lnTo>
                      <a:pt x="772" y="1010"/>
                    </a:lnTo>
                    <a:lnTo>
                      <a:pt x="772" y="1010"/>
                    </a:lnTo>
                    <a:lnTo>
                      <a:pt x="792" y="1014"/>
                    </a:lnTo>
                    <a:lnTo>
                      <a:pt x="811" y="1018"/>
                    </a:lnTo>
                    <a:lnTo>
                      <a:pt x="811" y="1018"/>
                    </a:lnTo>
                    <a:lnTo>
                      <a:pt x="854" y="1028"/>
                    </a:lnTo>
                    <a:lnTo>
                      <a:pt x="897" y="1039"/>
                    </a:lnTo>
                    <a:lnTo>
                      <a:pt x="941" y="1046"/>
                    </a:lnTo>
                    <a:lnTo>
                      <a:pt x="962" y="1049"/>
                    </a:lnTo>
                    <a:lnTo>
                      <a:pt x="984" y="1051"/>
                    </a:lnTo>
                    <a:lnTo>
                      <a:pt x="991" y="1052"/>
                    </a:lnTo>
                    <a:lnTo>
                      <a:pt x="990" y="1045"/>
                    </a:lnTo>
                    <a:lnTo>
                      <a:pt x="990" y="1045"/>
                    </a:lnTo>
                    <a:lnTo>
                      <a:pt x="989" y="1039"/>
                    </a:lnTo>
                    <a:lnTo>
                      <a:pt x="989" y="1039"/>
                    </a:lnTo>
                    <a:lnTo>
                      <a:pt x="987" y="1032"/>
                    </a:lnTo>
                    <a:lnTo>
                      <a:pt x="987" y="1029"/>
                    </a:lnTo>
                    <a:lnTo>
                      <a:pt x="987" y="1027"/>
                    </a:lnTo>
                    <a:lnTo>
                      <a:pt x="987" y="1027"/>
                    </a:lnTo>
                    <a:lnTo>
                      <a:pt x="990" y="1018"/>
                    </a:lnTo>
                    <a:lnTo>
                      <a:pt x="992" y="1008"/>
                    </a:lnTo>
                    <a:lnTo>
                      <a:pt x="993" y="988"/>
                    </a:lnTo>
                    <a:lnTo>
                      <a:pt x="993" y="988"/>
                    </a:lnTo>
                    <a:lnTo>
                      <a:pt x="994" y="974"/>
                    </a:lnTo>
                    <a:lnTo>
                      <a:pt x="994" y="974"/>
                    </a:lnTo>
                    <a:lnTo>
                      <a:pt x="995" y="957"/>
                    </a:lnTo>
                    <a:lnTo>
                      <a:pt x="995" y="957"/>
                    </a:lnTo>
                    <a:lnTo>
                      <a:pt x="998" y="925"/>
                    </a:lnTo>
                    <a:lnTo>
                      <a:pt x="1000" y="910"/>
                    </a:lnTo>
                    <a:lnTo>
                      <a:pt x="1004" y="893"/>
                    </a:lnTo>
                    <a:lnTo>
                      <a:pt x="1004" y="893"/>
                    </a:lnTo>
                    <a:lnTo>
                      <a:pt x="1010" y="856"/>
                    </a:lnTo>
                    <a:lnTo>
                      <a:pt x="1013" y="835"/>
                    </a:lnTo>
                    <a:lnTo>
                      <a:pt x="1015" y="813"/>
                    </a:lnTo>
                    <a:lnTo>
                      <a:pt x="1016" y="793"/>
                    </a:lnTo>
                    <a:lnTo>
                      <a:pt x="1015" y="772"/>
                    </a:lnTo>
                    <a:lnTo>
                      <a:pt x="1014" y="753"/>
                    </a:lnTo>
                    <a:lnTo>
                      <a:pt x="1010" y="734"/>
                    </a:lnTo>
                    <a:lnTo>
                      <a:pt x="1008" y="726"/>
                    </a:lnTo>
                    <a:lnTo>
                      <a:pt x="1002" y="7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9" name="Freeform 207"/>
              <p:cNvSpPr/>
              <p:nvPr/>
            </p:nvSpPr>
            <p:spPr bwMode="auto">
              <a:xfrm>
                <a:off x="4251325" y="2251075"/>
                <a:ext cx="195263" cy="161925"/>
              </a:xfrm>
              <a:custGeom>
                <a:avLst/>
                <a:gdLst/>
                <a:ahLst/>
                <a:cxnLst>
                  <a:cxn ang="0">
                    <a:pos x="15" y="307"/>
                  </a:cxn>
                  <a:cxn ang="0">
                    <a:pos x="9" y="306"/>
                  </a:cxn>
                  <a:cxn ang="0">
                    <a:pos x="2" y="298"/>
                  </a:cxn>
                  <a:cxn ang="0">
                    <a:pos x="0" y="293"/>
                  </a:cxn>
                  <a:cxn ang="0">
                    <a:pos x="2" y="281"/>
                  </a:cxn>
                  <a:cxn ang="0">
                    <a:pos x="6" y="275"/>
                  </a:cxn>
                  <a:cxn ang="0">
                    <a:pos x="12" y="272"/>
                  </a:cxn>
                  <a:cxn ang="0">
                    <a:pos x="18" y="269"/>
                  </a:cxn>
                  <a:cxn ang="0">
                    <a:pos x="30" y="259"/>
                  </a:cxn>
                  <a:cxn ang="0">
                    <a:pos x="48" y="238"/>
                  </a:cxn>
                  <a:cxn ang="0">
                    <a:pos x="59" y="222"/>
                  </a:cxn>
                  <a:cxn ang="0">
                    <a:pos x="75" y="201"/>
                  </a:cxn>
                  <a:cxn ang="0">
                    <a:pos x="94" y="180"/>
                  </a:cxn>
                  <a:cxn ang="0">
                    <a:pos x="136" y="143"/>
                  </a:cxn>
                  <a:cxn ang="0">
                    <a:pos x="160" y="124"/>
                  </a:cxn>
                  <a:cxn ang="0">
                    <a:pos x="174" y="112"/>
                  </a:cxn>
                  <a:cxn ang="0">
                    <a:pos x="224" y="83"/>
                  </a:cxn>
                  <a:cxn ang="0">
                    <a:pos x="241" y="73"/>
                  </a:cxn>
                  <a:cxn ang="0">
                    <a:pos x="259" y="63"/>
                  </a:cxn>
                  <a:cxn ang="0">
                    <a:pos x="305" y="32"/>
                  </a:cxn>
                  <a:cxn ang="0">
                    <a:pos x="345" y="3"/>
                  </a:cxn>
                  <a:cxn ang="0">
                    <a:pos x="354" y="0"/>
                  </a:cxn>
                  <a:cxn ang="0">
                    <a:pos x="359" y="1"/>
                  </a:cxn>
                  <a:cxn ang="0">
                    <a:pos x="366" y="8"/>
                  </a:cxn>
                  <a:cxn ang="0">
                    <a:pos x="368" y="12"/>
                  </a:cxn>
                  <a:cxn ang="0">
                    <a:pos x="369" y="22"/>
                  </a:cxn>
                  <a:cxn ang="0">
                    <a:pos x="367" y="29"/>
                  </a:cxn>
                  <a:cxn ang="0">
                    <a:pos x="362" y="35"/>
                  </a:cxn>
                  <a:cxn ang="0">
                    <a:pos x="339" y="51"/>
                  </a:cxn>
                  <a:cxn ang="0">
                    <a:pos x="270" y="96"/>
                  </a:cxn>
                  <a:cxn ang="0">
                    <a:pos x="240" y="115"/>
                  </a:cxn>
                  <a:cxn ang="0">
                    <a:pos x="180" y="157"/>
                  </a:cxn>
                  <a:cxn ang="0">
                    <a:pos x="151" y="179"/>
                  </a:cxn>
                  <a:cxn ang="0">
                    <a:pos x="109" y="218"/>
                  </a:cxn>
                  <a:cxn ang="0">
                    <a:pos x="78" y="252"/>
                  </a:cxn>
                  <a:cxn ang="0">
                    <a:pos x="69" y="264"/>
                  </a:cxn>
                  <a:cxn ang="0">
                    <a:pos x="47" y="290"/>
                  </a:cxn>
                  <a:cxn ang="0">
                    <a:pos x="35" y="300"/>
                  </a:cxn>
                  <a:cxn ang="0">
                    <a:pos x="21" y="306"/>
                  </a:cxn>
                  <a:cxn ang="0">
                    <a:pos x="15" y="307"/>
                  </a:cxn>
                </a:cxnLst>
                <a:rect l="0" t="0" r="r" b="b"/>
                <a:pathLst>
                  <a:path w="369" h="307">
                    <a:moveTo>
                      <a:pt x="15" y="307"/>
                    </a:moveTo>
                    <a:lnTo>
                      <a:pt x="15" y="307"/>
                    </a:lnTo>
                    <a:lnTo>
                      <a:pt x="12" y="307"/>
                    </a:lnTo>
                    <a:lnTo>
                      <a:pt x="9" y="306"/>
                    </a:lnTo>
                    <a:lnTo>
                      <a:pt x="5" y="303"/>
                    </a:lnTo>
                    <a:lnTo>
                      <a:pt x="2" y="298"/>
                    </a:lnTo>
                    <a:lnTo>
                      <a:pt x="0" y="293"/>
                    </a:lnTo>
                    <a:lnTo>
                      <a:pt x="0" y="293"/>
                    </a:lnTo>
                    <a:lnTo>
                      <a:pt x="0" y="287"/>
                    </a:lnTo>
                    <a:lnTo>
                      <a:pt x="2" y="281"/>
                    </a:lnTo>
                    <a:lnTo>
                      <a:pt x="4" y="277"/>
                    </a:lnTo>
                    <a:lnTo>
                      <a:pt x="6" y="275"/>
                    </a:lnTo>
                    <a:lnTo>
                      <a:pt x="9" y="273"/>
                    </a:lnTo>
                    <a:lnTo>
                      <a:pt x="12" y="272"/>
                    </a:lnTo>
                    <a:lnTo>
                      <a:pt x="12" y="272"/>
                    </a:lnTo>
                    <a:lnTo>
                      <a:pt x="18" y="269"/>
                    </a:lnTo>
                    <a:lnTo>
                      <a:pt x="24" y="265"/>
                    </a:lnTo>
                    <a:lnTo>
                      <a:pt x="30" y="259"/>
                    </a:lnTo>
                    <a:lnTo>
                      <a:pt x="36" y="253"/>
                    </a:lnTo>
                    <a:lnTo>
                      <a:pt x="48" y="238"/>
                    </a:lnTo>
                    <a:lnTo>
                      <a:pt x="59" y="222"/>
                    </a:lnTo>
                    <a:lnTo>
                      <a:pt x="59" y="222"/>
                    </a:lnTo>
                    <a:lnTo>
                      <a:pt x="68" y="210"/>
                    </a:lnTo>
                    <a:lnTo>
                      <a:pt x="75" y="201"/>
                    </a:lnTo>
                    <a:lnTo>
                      <a:pt x="75" y="201"/>
                    </a:lnTo>
                    <a:lnTo>
                      <a:pt x="94" y="180"/>
                    </a:lnTo>
                    <a:lnTo>
                      <a:pt x="114" y="162"/>
                    </a:lnTo>
                    <a:lnTo>
                      <a:pt x="136" y="143"/>
                    </a:lnTo>
                    <a:lnTo>
                      <a:pt x="157" y="126"/>
                    </a:lnTo>
                    <a:lnTo>
                      <a:pt x="160" y="124"/>
                    </a:lnTo>
                    <a:lnTo>
                      <a:pt x="160" y="124"/>
                    </a:lnTo>
                    <a:lnTo>
                      <a:pt x="174" y="112"/>
                    </a:lnTo>
                    <a:lnTo>
                      <a:pt x="190" y="102"/>
                    </a:lnTo>
                    <a:lnTo>
                      <a:pt x="224" y="83"/>
                    </a:lnTo>
                    <a:lnTo>
                      <a:pt x="224" y="83"/>
                    </a:lnTo>
                    <a:lnTo>
                      <a:pt x="241" y="73"/>
                    </a:lnTo>
                    <a:lnTo>
                      <a:pt x="259" y="63"/>
                    </a:lnTo>
                    <a:lnTo>
                      <a:pt x="259" y="63"/>
                    </a:lnTo>
                    <a:lnTo>
                      <a:pt x="283" y="47"/>
                    </a:lnTo>
                    <a:lnTo>
                      <a:pt x="305" y="32"/>
                    </a:lnTo>
                    <a:lnTo>
                      <a:pt x="345" y="3"/>
                    </a:lnTo>
                    <a:lnTo>
                      <a:pt x="345" y="3"/>
                    </a:lnTo>
                    <a:lnTo>
                      <a:pt x="350" y="1"/>
                    </a:lnTo>
                    <a:lnTo>
                      <a:pt x="354" y="0"/>
                    </a:lnTo>
                    <a:lnTo>
                      <a:pt x="354" y="0"/>
                    </a:lnTo>
                    <a:lnTo>
                      <a:pt x="359" y="1"/>
                    </a:lnTo>
                    <a:lnTo>
                      <a:pt x="363" y="4"/>
                    </a:lnTo>
                    <a:lnTo>
                      <a:pt x="366" y="8"/>
                    </a:lnTo>
                    <a:lnTo>
                      <a:pt x="368" y="12"/>
                    </a:lnTo>
                    <a:lnTo>
                      <a:pt x="368" y="12"/>
                    </a:lnTo>
                    <a:lnTo>
                      <a:pt x="369" y="16"/>
                    </a:lnTo>
                    <a:lnTo>
                      <a:pt x="369" y="22"/>
                    </a:lnTo>
                    <a:lnTo>
                      <a:pt x="369" y="25"/>
                    </a:lnTo>
                    <a:lnTo>
                      <a:pt x="367" y="29"/>
                    </a:lnTo>
                    <a:lnTo>
                      <a:pt x="365" y="32"/>
                    </a:lnTo>
                    <a:lnTo>
                      <a:pt x="362" y="35"/>
                    </a:lnTo>
                    <a:lnTo>
                      <a:pt x="362" y="35"/>
                    </a:lnTo>
                    <a:lnTo>
                      <a:pt x="339" y="51"/>
                    </a:lnTo>
                    <a:lnTo>
                      <a:pt x="317" y="67"/>
                    </a:lnTo>
                    <a:lnTo>
                      <a:pt x="270" y="96"/>
                    </a:lnTo>
                    <a:lnTo>
                      <a:pt x="270" y="96"/>
                    </a:lnTo>
                    <a:lnTo>
                      <a:pt x="240" y="115"/>
                    </a:lnTo>
                    <a:lnTo>
                      <a:pt x="210" y="135"/>
                    </a:lnTo>
                    <a:lnTo>
                      <a:pt x="180" y="157"/>
                    </a:lnTo>
                    <a:lnTo>
                      <a:pt x="151" y="179"/>
                    </a:lnTo>
                    <a:lnTo>
                      <a:pt x="151" y="179"/>
                    </a:lnTo>
                    <a:lnTo>
                      <a:pt x="131" y="198"/>
                    </a:lnTo>
                    <a:lnTo>
                      <a:pt x="109" y="218"/>
                    </a:lnTo>
                    <a:lnTo>
                      <a:pt x="88" y="239"/>
                    </a:lnTo>
                    <a:lnTo>
                      <a:pt x="78" y="252"/>
                    </a:lnTo>
                    <a:lnTo>
                      <a:pt x="69" y="264"/>
                    </a:lnTo>
                    <a:lnTo>
                      <a:pt x="69" y="264"/>
                    </a:lnTo>
                    <a:lnTo>
                      <a:pt x="59" y="277"/>
                    </a:lnTo>
                    <a:lnTo>
                      <a:pt x="47" y="290"/>
                    </a:lnTo>
                    <a:lnTo>
                      <a:pt x="42" y="295"/>
                    </a:lnTo>
                    <a:lnTo>
                      <a:pt x="35" y="300"/>
                    </a:lnTo>
                    <a:lnTo>
                      <a:pt x="29" y="304"/>
                    </a:lnTo>
                    <a:lnTo>
                      <a:pt x="21" y="306"/>
                    </a:lnTo>
                    <a:lnTo>
                      <a:pt x="21" y="306"/>
                    </a:lnTo>
                    <a:lnTo>
                      <a:pt x="15" y="307"/>
                    </a:lnTo>
                    <a:lnTo>
                      <a:pt x="15" y="30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0" name="Freeform 208"/>
              <p:cNvSpPr/>
              <p:nvPr/>
            </p:nvSpPr>
            <p:spPr bwMode="auto">
              <a:xfrm>
                <a:off x="4284663" y="2282825"/>
                <a:ext cx="195263" cy="171450"/>
              </a:xfrm>
              <a:custGeom>
                <a:avLst/>
                <a:gdLst/>
                <a:ahLst/>
                <a:cxnLst>
                  <a:cxn ang="0">
                    <a:pos x="15" y="323"/>
                  </a:cxn>
                  <a:cxn ang="0">
                    <a:pos x="6" y="319"/>
                  </a:cxn>
                  <a:cxn ang="0">
                    <a:pos x="1" y="309"/>
                  </a:cxn>
                  <a:cxn ang="0">
                    <a:pos x="0" y="306"/>
                  </a:cxn>
                  <a:cxn ang="0">
                    <a:pos x="0" y="297"/>
                  </a:cxn>
                  <a:cxn ang="0">
                    <a:pos x="4" y="290"/>
                  </a:cxn>
                  <a:cxn ang="0">
                    <a:pos x="7" y="287"/>
                  </a:cxn>
                  <a:cxn ang="0">
                    <a:pos x="15" y="277"/>
                  </a:cxn>
                  <a:cxn ang="0">
                    <a:pos x="20" y="266"/>
                  </a:cxn>
                  <a:cxn ang="0">
                    <a:pos x="29" y="253"/>
                  </a:cxn>
                  <a:cxn ang="0">
                    <a:pos x="48" y="230"/>
                  </a:cxn>
                  <a:cxn ang="0">
                    <a:pos x="68" y="211"/>
                  </a:cxn>
                  <a:cxn ang="0">
                    <a:pos x="94" y="190"/>
                  </a:cxn>
                  <a:cxn ang="0">
                    <a:pos x="126" y="162"/>
                  </a:cxn>
                  <a:cxn ang="0">
                    <a:pos x="159" y="135"/>
                  </a:cxn>
                  <a:cxn ang="0">
                    <a:pos x="187" y="111"/>
                  </a:cxn>
                  <a:cxn ang="0">
                    <a:pos x="236" y="73"/>
                  </a:cxn>
                  <a:cxn ang="0">
                    <a:pos x="254" y="61"/>
                  </a:cxn>
                  <a:cxn ang="0">
                    <a:pos x="311" y="23"/>
                  </a:cxn>
                  <a:cxn ang="0">
                    <a:pos x="344" y="3"/>
                  </a:cxn>
                  <a:cxn ang="0">
                    <a:pos x="348" y="1"/>
                  </a:cxn>
                  <a:cxn ang="0">
                    <a:pos x="352" y="0"/>
                  </a:cxn>
                  <a:cxn ang="0">
                    <a:pos x="358" y="2"/>
                  </a:cxn>
                  <a:cxn ang="0">
                    <a:pos x="366" y="9"/>
                  </a:cxn>
                  <a:cxn ang="0">
                    <a:pos x="368" y="14"/>
                  </a:cxn>
                  <a:cxn ang="0">
                    <a:pos x="369" y="22"/>
                  </a:cxn>
                  <a:cxn ang="0">
                    <a:pos x="366" y="29"/>
                  </a:cxn>
                  <a:cxn ang="0">
                    <a:pos x="361" y="35"/>
                  </a:cxn>
                  <a:cxn ang="0">
                    <a:pos x="325" y="57"/>
                  </a:cxn>
                  <a:cxn ang="0">
                    <a:pos x="271" y="92"/>
                  </a:cxn>
                  <a:cxn ang="0">
                    <a:pos x="250" y="107"/>
                  </a:cxn>
                  <a:cxn ang="0">
                    <a:pos x="190" y="157"/>
                  </a:cxn>
                  <a:cxn ang="0">
                    <a:pos x="164" y="179"/>
                  </a:cxn>
                  <a:cxn ang="0">
                    <a:pos x="134" y="203"/>
                  </a:cxn>
                  <a:cxn ang="0">
                    <a:pos x="102" y="229"/>
                  </a:cxn>
                  <a:cxn ang="0">
                    <a:pos x="72" y="258"/>
                  </a:cxn>
                  <a:cxn ang="0">
                    <a:pos x="66" y="264"/>
                  </a:cxn>
                  <a:cxn ang="0">
                    <a:pos x="51" y="286"/>
                  </a:cxn>
                  <a:cxn ang="0">
                    <a:pos x="46" y="295"/>
                  </a:cxn>
                  <a:cxn ang="0">
                    <a:pos x="33" y="312"/>
                  </a:cxn>
                  <a:cxn ang="0">
                    <a:pos x="24" y="319"/>
                  </a:cxn>
                  <a:cxn ang="0">
                    <a:pos x="15" y="323"/>
                  </a:cxn>
                </a:cxnLst>
                <a:rect l="0" t="0" r="r" b="b"/>
                <a:pathLst>
                  <a:path w="369" h="323">
                    <a:moveTo>
                      <a:pt x="15" y="323"/>
                    </a:moveTo>
                    <a:lnTo>
                      <a:pt x="15" y="323"/>
                    </a:lnTo>
                    <a:lnTo>
                      <a:pt x="10" y="322"/>
                    </a:lnTo>
                    <a:lnTo>
                      <a:pt x="6" y="319"/>
                    </a:lnTo>
                    <a:lnTo>
                      <a:pt x="3" y="315"/>
                    </a:lnTo>
                    <a:lnTo>
                      <a:pt x="1" y="309"/>
                    </a:lnTo>
                    <a:lnTo>
                      <a:pt x="1" y="309"/>
                    </a:lnTo>
                    <a:lnTo>
                      <a:pt x="0" y="306"/>
                    </a:lnTo>
                    <a:lnTo>
                      <a:pt x="0" y="300"/>
                    </a:lnTo>
                    <a:lnTo>
                      <a:pt x="0" y="297"/>
                    </a:lnTo>
                    <a:lnTo>
                      <a:pt x="2" y="294"/>
                    </a:lnTo>
                    <a:lnTo>
                      <a:pt x="4" y="290"/>
                    </a:lnTo>
                    <a:lnTo>
                      <a:pt x="7" y="287"/>
                    </a:lnTo>
                    <a:lnTo>
                      <a:pt x="7" y="287"/>
                    </a:lnTo>
                    <a:lnTo>
                      <a:pt x="11" y="283"/>
                    </a:lnTo>
                    <a:lnTo>
                      <a:pt x="15" y="277"/>
                    </a:lnTo>
                    <a:lnTo>
                      <a:pt x="20" y="266"/>
                    </a:lnTo>
                    <a:lnTo>
                      <a:pt x="20" y="266"/>
                    </a:lnTo>
                    <a:lnTo>
                      <a:pt x="24" y="259"/>
                    </a:lnTo>
                    <a:lnTo>
                      <a:pt x="29" y="253"/>
                    </a:lnTo>
                    <a:lnTo>
                      <a:pt x="29" y="253"/>
                    </a:lnTo>
                    <a:lnTo>
                      <a:pt x="48" y="230"/>
                    </a:lnTo>
                    <a:lnTo>
                      <a:pt x="59" y="221"/>
                    </a:lnTo>
                    <a:lnTo>
                      <a:pt x="68" y="211"/>
                    </a:lnTo>
                    <a:lnTo>
                      <a:pt x="68" y="211"/>
                    </a:lnTo>
                    <a:lnTo>
                      <a:pt x="94" y="190"/>
                    </a:lnTo>
                    <a:lnTo>
                      <a:pt x="94" y="190"/>
                    </a:lnTo>
                    <a:lnTo>
                      <a:pt x="126" y="162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220" y="85"/>
                    </a:lnTo>
                    <a:lnTo>
                      <a:pt x="236" y="73"/>
                    </a:lnTo>
                    <a:lnTo>
                      <a:pt x="254" y="61"/>
                    </a:lnTo>
                    <a:lnTo>
                      <a:pt x="254" y="61"/>
                    </a:lnTo>
                    <a:lnTo>
                      <a:pt x="282" y="41"/>
                    </a:lnTo>
                    <a:lnTo>
                      <a:pt x="311" y="23"/>
                    </a:lnTo>
                    <a:lnTo>
                      <a:pt x="311" y="23"/>
                    </a:lnTo>
                    <a:lnTo>
                      <a:pt x="344" y="3"/>
                    </a:lnTo>
                    <a:lnTo>
                      <a:pt x="344" y="3"/>
                    </a:lnTo>
                    <a:lnTo>
                      <a:pt x="348" y="1"/>
                    </a:lnTo>
                    <a:lnTo>
                      <a:pt x="352" y="0"/>
                    </a:lnTo>
                    <a:lnTo>
                      <a:pt x="352" y="0"/>
                    </a:lnTo>
                    <a:lnTo>
                      <a:pt x="355" y="1"/>
                    </a:lnTo>
                    <a:lnTo>
                      <a:pt x="358" y="2"/>
                    </a:lnTo>
                    <a:lnTo>
                      <a:pt x="363" y="5"/>
                    </a:lnTo>
                    <a:lnTo>
                      <a:pt x="366" y="9"/>
                    </a:lnTo>
                    <a:lnTo>
                      <a:pt x="368" y="14"/>
                    </a:lnTo>
                    <a:lnTo>
                      <a:pt x="368" y="14"/>
                    </a:lnTo>
                    <a:lnTo>
                      <a:pt x="369" y="17"/>
                    </a:lnTo>
                    <a:lnTo>
                      <a:pt x="369" y="22"/>
                    </a:lnTo>
                    <a:lnTo>
                      <a:pt x="368" y="25"/>
                    </a:lnTo>
                    <a:lnTo>
                      <a:pt x="366" y="29"/>
                    </a:lnTo>
                    <a:lnTo>
                      <a:pt x="364" y="32"/>
                    </a:lnTo>
                    <a:lnTo>
                      <a:pt x="361" y="35"/>
                    </a:lnTo>
                    <a:lnTo>
                      <a:pt x="361" y="35"/>
                    </a:lnTo>
                    <a:lnTo>
                      <a:pt x="325" y="57"/>
                    </a:lnTo>
                    <a:lnTo>
                      <a:pt x="325" y="57"/>
                    </a:lnTo>
                    <a:lnTo>
                      <a:pt x="271" y="92"/>
                    </a:lnTo>
                    <a:lnTo>
                      <a:pt x="271" y="92"/>
                    </a:lnTo>
                    <a:lnTo>
                      <a:pt x="250" y="107"/>
                    </a:lnTo>
                    <a:lnTo>
                      <a:pt x="229" y="123"/>
                    </a:lnTo>
                    <a:lnTo>
                      <a:pt x="190" y="157"/>
                    </a:lnTo>
                    <a:lnTo>
                      <a:pt x="190" y="157"/>
                    </a:lnTo>
                    <a:lnTo>
                      <a:pt x="164" y="179"/>
                    </a:lnTo>
                    <a:lnTo>
                      <a:pt x="164" y="179"/>
                    </a:lnTo>
                    <a:lnTo>
                      <a:pt x="134" y="203"/>
                    </a:lnTo>
                    <a:lnTo>
                      <a:pt x="134" y="203"/>
                    </a:lnTo>
                    <a:lnTo>
                      <a:pt x="102" y="229"/>
                    </a:lnTo>
                    <a:lnTo>
                      <a:pt x="86" y="242"/>
                    </a:lnTo>
                    <a:lnTo>
                      <a:pt x="72" y="258"/>
                    </a:lnTo>
                    <a:lnTo>
                      <a:pt x="72" y="258"/>
                    </a:lnTo>
                    <a:lnTo>
                      <a:pt x="66" y="264"/>
                    </a:lnTo>
                    <a:lnTo>
                      <a:pt x="61" y="271"/>
                    </a:lnTo>
                    <a:lnTo>
                      <a:pt x="51" y="286"/>
                    </a:lnTo>
                    <a:lnTo>
                      <a:pt x="51" y="286"/>
                    </a:lnTo>
                    <a:lnTo>
                      <a:pt x="46" y="295"/>
                    </a:lnTo>
                    <a:lnTo>
                      <a:pt x="40" y="303"/>
                    </a:lnTo>
                    <a:lnTo>
                      <a:pt x="33" y="312"/>
                    </a:lnTo>
                    <a:lnTo>
                      <a:pt x="24" y="319"/>
                    </a:lnTo>
                    <a:lnTo>
                      <a:pt x="24" y="319"/>
                    </a:lnTo>
                    <a:lnTo>
                      <a:pt x="19" y="322"/>
                    </a:lnTo>
                    <a:lnTo>
                      <a:pt x="15" y="323"/>
                    </a:lnTo>
                    <a:lnTo>
                      <a:pt x="15" y="3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1" name="Freeform 209"/>
              <p:cNvSpPr/>
              <p:nvPr/>
            </p:nvSpPr>
            <p:spPr bwMode="auto">
              <a:xfrm>
                <a:off x="4446588" y="2346325"/>
                <a:ext cx="285750" cy="307975"/>
              </a:xfrm>
              <a:custGeom>
                <a:avLst/>
                <a:gdLst/>
                <a:ahLst/>
                <a:cxnLst>
                  <a:cxn ang="0">
                    <a:pos x="524" y="583"/>
                  </a:cxn>
                  <a:cxn ang="0">
                    <a:pos x="515" y="580"/>
                  </a:cxn>
                  <a:cxn ang="0">
                    <a:pos x="501" y="571"/>
                  </a:cxn>
                  <a:cxn ang="0">
                    <a:pos x="476" y="549"/>
                  </a:cxn>
                  <a:cxn ang="0">
                    <a:pos x="437" y="513"/>
                  </a:cxn>
                  <a:cxn ang="0">
                    <a:pos x="414" y="488"/>
                  </a:cxn>
                  <a:cxn ang="0">
                    <a:pos x="388" y="460"/>
                  </a:cxn>
                  <a:cxn ang="0">
                    <a:pos x="339" y="409"/>
                  </a:cxn>
                  <a:cxn ang="0">
                    <a:pos x="300" y="361"/>
                  </a:cxn>
                  <a:cxn ang="0">
                    <a:pos x="288" y="344"/>
                  </a:cxn>
                  <a:cxn ang="0">
                    <a:pos x="246" y="293"/>
                  </a:cxn>
                  <a:cxn ang="0">
                    <a:pos x="202" y="245"/>
                  </a:cxn>
                  <a:cxn ang="0">
                    <a:pos x="167" y="208"/>
                  </a:cxn>
                  <a:cxn ang="0">
                    <a:pos x="134" y="170"/>
                  </a:cxn>
                  <a:cxn ang="0">
                    <a:pos x="121" y="153"/>
                  </a:cxn>
                  <a:cxn ang="0">
                    <a:pos x="95" y="121"/>
                  </a:cxn>
                  <a:cxn ang="0">
                    <a:pos x="54" y="76"/>
                  </a:cxn>
                  <a:cxn ang="0">
                    <a:pos x="24" y="48"/>
                  </a:cxn>
                  <a:cxn ang="0">
                    <a:pos x="8" y="36"/>
                  </a:cxn>
                  <a:cxn ang="0">
                    <a:pos x="3" y="29"/>
                  </a:cxn>
                  <a:cxn ang="0">
                    <a:pos x="0" y="22"/>
                  </a:cxn>
                  <a:cxn ang="0">
                    <a:pos x="1" y="13"/>
                  </a:cxn>
                  <a:cxn ang="0">
                    <a:pos x="4" y="8"/>
                  </a:cxn>
                  <a:cxn ang="0">
                    <a:pos x="12" y="1"/>
                  </a:cxn>
                  <a:cxn ang="0">
                    <a:pos x="16" y="0"/>
                  </a:cxn>
                  <a:cxn ang="0">
                    <a:pos x="25" y="3"/>
                  </a:cxn>
                  <a:cxn ang="0">
                    <a:pos x="41" y="15"/>
                  </a:cxn>
                  <a:cxn ang="0">
                    <a:pos x="70" y="41"/>
                  </a:cxn>
                  <a:cxn ang="0">
                    <a:pos x="110" y="84"/>
                  </a:cxn>
                  <a:cxn ang="0">
                    <a:pos x="136" y="115"/>
                  </a:cxn>
                  <a:cxn ang="0">
                    <a:pos x="206" y="198"/>
                  </a:cxn>
                  <a:cxn ang="0">
                    <a:pos x="290" y="291"/>
                  </a:cxn>
                  <a:cxn ang="0">
                    <a:pos x="303" y="306"/>
                  </a:cxn>
                  <a:cxn ang="0">
                    <a:pos x="341" y="353"/>
                  </a:cxn>
                  <a:cxn ang="0">
                    <a:pos x="371" y="390"/>
                  </a:cxn>
                  <a:cxn ang="0">
                    <a:pos x="403" y="425"/>
                  </a:cxn>
                  <a:cxn ang="0">
                    <a:pos x="433" y="457"/>
                  </a:cxn>
                  <a:cxn ang="0">
                    <a:pos x="457" y="482"/>
                  </a:cxn>
                  <a:cxn ang="0">
                    <a:pos x="493" y="518"/>
                  </a:cxn>
                  <a:cxn ang="0">
                    <a:pos x="519" y="540"/>
                  </a:cxn>
                  <a:cxn ang="0">
                    <a:pos x="532" y="549"/>
                  </a:cxn>
                  <a:cxn ang="0">
                    <a:pos x="539" y="554"/>
                  </a:cxn>
                  <a:cxn ang="0">
                    <a:pos x="541" y="560"/>
                  </a:cxn>
                  <a:cxn ang="0">
                    <a:pos x="541" y="570"/>
                  </a:cxn>
                  <a:cxn ang="0">
                    <a:pos x="539" y="575"/>
                  </a:cxn>
                  <a:cxn ang="0">
                    <a:pos x="530" y="582"/>
                  </a:cxn>
                  <a:cxn ang="0">
                    <a:pos x="524" y="583"/>
                  </a:cxn>
                </a:cxnLst>
                <a:rect l="0" t="0" r="r" b="b"/>
                <a:pathLst>
                  <a:path w="541" h="583">
                    <a:moveTo>
                      <a:pt x="524" y="583"/>
                    </a:moveTo>
                    <a:lnTo>
                      <a:pt x="524" y="583"/>
                    </a:lnTo>
                    <a:lnTo>
                      <a:pt x="520" y="582"/>
                    </a:lnTo>
                    <a:lnTo>
                      <a:pt x="515" y="580"/>
                    </a:lnTo>
                    <a:lnTo>
                      <a:pt x="515" y="580"/>
                    </a:lnTo>
                    <a:lnTo>
                      <a:pt x="501" y="571"/>
                    </a:lnTo>
                    <a:lnTo>
                      <a:pt x="488" y="560"/>
                    </a:lnTo>
                    <a:lnTo>
                      <a:pt x="476" y="549"/>
                    </a:lnTo>
                    <a:lnTo>
                      <a:pt x="462" y="538"/>
                    </a:lnTo>
                    <a:lnTo>
                      <a:pt x="437" y="513"/>
                    </a:lnTo>
                    <a:lnTo>
                      <a:pt x="414" y="488"/>
                    </a:lnTo>
                    <a:lnTo>
                      <a:pt x="414" y="488"/>
                    </a:lnTo>
                    <a:lnTo>
                      <a:pt x="388" y="460"/>
                    </a:lnTo>
                    <a:lnTo>
                      <a:pt x="388" y="460"/>
                    </a:lnTo>
                    <a:lnTo>
                      <a:pt x="365" y="437"/>
                    </a:lnTo>
                    <a:lnTo>
                      <a:pt x="339" y="409"/>
                    </a:lnTo>
                    <a:lnTo>
                      <a:pt x="313" y="377"/>
                    </a:lnTo>
                    <a:lnTo>
                      <a:pt x="300" y="361"/>
                    </a:lnTo>
                    <a:lnTo>
                      <a:pt x="288" y="344"/>
                    </a:lnTo>
                    <a:lnTo>
                      <a:pt x="288" y="344"/>
                    </a:lnTo>
                    <a:lnTo>
                      <a:pt x="268" y="319"/>
                    </a:lnTo>
                    <a:lnTo>
                      <a:pt x="246" y="293"/>
                    </a:lnTo>
                    <a:lnTo>
                      <a:pt x="224" y="269"/>
                    </a:lnTo>
                    <a:lnTo>
                      <a:pt x="202" y="245"/>
                    </a:lnTo>
                    <a:lnTo>
                      <a:pt x="202" y="245"/>
                    </a:lnTo>
                    <a:lnTo>
                      <a:pt x="167" y="208"/>
                    </a:lnTo>
                    <a:lnTo>
                      <a:pt x="150" y="189"/>
                    </a:lnTo>
                    <a:lnTo>
                      <a:pt x="134" y="170"/>
                    </a:lnTo>
                    <a:lnTo>
                      <a:pt x="134" y="170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95" y="121"/>
                    </a:lnTo>
                    <a:lnTo>
                      <a:pt x="69" y="90"/>
                    </a:lnTo>
                    <a:lnTo>
                      <a:pt x="54" y="76"/>
                    </a:lnTo>
                    <a:lnTo>
                      <a:pt x="40" y="61"/>
                    </a:lnTo>
                    <a:lnTo>
                      <a:pt x="24" y="48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5" y="32"/>
                    </a:lnTo>
                    <a:lnTo>
                      <a:pt x="3" y="29"/>
                    </a:lnTo>
                    <a:lnTo>
                      <a:pt x="0" y="25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1" y="13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5" y="3"/>
                    </a:lnTo>
                    <a:lnTo>
                      <a:pt x="25" y="3"/>
                    </a:lnTo>
                    <a:lnTo>
                      <a:pt x="41" y="15"/>
                    </a:lnTo>
                    <a:lnTo>
                      <a:pt x="55" y="28"/>
                    </a:lnTo>
                    <a:lnTo>
                      <a:pt x="70" y="41"/>
                    </a:lnTo>
                    <a:lnTo>
                      <a:pt x="83" y="55"/>
                    </a:lnTo>
                    <a:lnTo>
                      <a:pt x="110" y="84"/>
                    </a:lnTo>
                    <a:lnTo>
                      <a:pt x="136" y="115"/>
                    </a:lnTo>
                    <a:lnTo>
                      <a:pt x="136" y="115"/>
                    </a:lnTo>
                    <a:lnTo>
                      <a:pt x="170" y="156"/>
                    </a:lnTo>
                    <a:lnTo>
                      <a:pt x="206" y="198"/>
                    </a:lnTo>
                    <a:lnTo>
                      <a:pt x="246" y="242"/>
                    </a:lnTo>
                    <a:lnTo>
                      <a:pt x="290" y="291"/>
                    </a:lnTo>
                    <a:lnTo>
                      <a:pt x="290" y="291"/>
                    </a:lnTo>
                    <a:lnTo>
                      <a:pt x="303" y="306"/>
                    </a:lnTo>
                    <a:lnTo>
                      <a:pt x="317" y="322"/>
                    </a:lnTo>
                    <a:lnTo>
                      <a:pt x="341" y="353"/>
                    </a:lnTo>
                    <a:lnTo>
                      <a:pt x="341" y="353"/>
                    </a:lnTo>
                    <a:lnTo>
                      <a:pt x="371" y="390"/>
                    </a:lnTo>
                    <a:lnTo>
                      <a:pt x="387" y="407"/>
                    </a:lnTo>
                    <a:lnTo>
                      <a:pt x="403" y="425"/>
                    </a:lnTo>
                    <a:lnTo>
                      <a:pt x="403" y="425"/>
                    </a:lnTo>
                    <a:lnTo>
                      <a:pt x="433" y="457"/>
                    </a:lnTo>
                    <a:lnTo>
                      <a:pt x="433" y="457"/>
                    </a:lnTo>
                    <a:lnTo>
                      <a:pt x="457" y="482"/>
                    </a:lnTo>
                    <a:lnTo>
                      <a:pt x="481" y="507"/>
                    </a:lnTo>
                    <a:lnTo>
                      <a:pt x="493" y="518"/>
                    </a:lnTo>
                    <a:lnTo>
                      <a:pt x="507" y="529"/>
                    </a:lnTo>
                    <a:lnTo>
                      <a:pt x="519" y="540"/>
                    </a:lnTo>
                    <a:lnTo>
                      <a:pt x="532" y="549"/>
                    </a:lnTo>
                    <a:lnTo>
                      <a:pt x="532" y="549"/>
                    </a:lnTo>
                    <a:lnTo>
                      <a:pt x="537" y="552"/>
                    </a:lnTo>
                    <a:lnTo>
                      <a:pt x="539" y="554"/>
                    </a:lnTo>
                    <a:lnTo>
                      <a:pt x="540" y="557"/>
                    </a:lnTo>
                    <a:lnTo>
                      <a:pt x="541" y="560"/>
                    </a:lnTo>
                    <a:lnTo>
                      <a:pt x="541" y="565"/>
                    </a:lnTo>
                    <a:lnTo>
                      <a:pt x="541" y="570"/>
                    </a:lnTo>
                    <a:lnTo>
                      <a:pt x="541" y="570"/>
                    </a:lnTo>
                    <a:lnTo>
                      <a:pt x="539" y="575"/>
                    </a:lnTo>
                    <a:lnTo>
                      <a:pt x="534" y="579"/>
                    </a:lnTo>
                    <a:lnTo>
                      <a:pt x="530" y="582"/>
                    </a:lnTo>
                    <a:lnTo>
                      <a:pt x="527" y="583"/>
                    </a:lnTo>
                    <a:lnTo>
                      <a:pt x="524" y="583"/>
                    </a:lnTo>
                    <a:lnTo>
                      <a:pt x="524" y="5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2" name="Freeform 210"/>
              <p:cNvSpPr/>
              <p:nvPr/>
            </p:nvSpPr>
            <p:spPr bwMode="auto">
              <a:xfrm>
                <a:off x="4349750" y="2435225"/>
                <a:ext cx="273050" cy="288925"/>
              </a:xfrm>
              <a:custGeom>
                <a:avLst/>
                <a:gdLst/>
                <a:ahLst/>
                <a:cxnLst>
                  <a:cxn ang="0">
                    <a:pos x="493" y="546"/>
                  </a:cxn>
                  <a:cxn ang="0">
                    <a:pos x="481" y="537"/>
                  </a:cxn>
                  <a:cxn ang="0">
                    <a:pos x="475" y="524"/>
                  </a:cxn>
                  <a:cxn ang="0">
                    <a:pos x="457" y="505"/>
                  </a:cxn>
                  <a:cxn ang="0">
                    <a:pos x="444" y="490"/>
                  </a:cxn>
                  <a:cxn ang="0">
                    <a:pos x="436" y="479"/>
                  </a:cxn>
                  <a:cxn ang="0">
                    <a:pos x="411" y="452"/>
                  </a:cxn>
                  <a:cxn ang="0">
                    <a:pos x="402" y="443"/>
                  </a:cxn>
                  <a:cxn ang="0">
                    <a:pos x="387" y="420"/>
                  </a:cxn>
                  <a:cxn ang="0">
                    <a:pos x="376" y="410"/>
                  </a:cxn>
                  <a:cxn ang="0">
                    <a:pos x="345" y="378"/>
                  </a:cxn>
                  <a:cxn ang="0">
                    <a:pos x="321" y="352"/>
                  </a:cxn>
                  <a:cxn ang="0">
                    <a:pos x="280" y="313"/>
                  </a:cxn>
                  <a:cxn ang="0">
                    <a:pos x="252" y="285"/>
                  </a:cxn>
                  <a:cxn ang="0">
                    <a:pos x="151" y="183"/>
                  </a:cxn>
                  <a:cxn ang="0">
                    <a:pos x="106" y="136"/>
                  </a:cxn>
                  <a:cxn ang="0">
                    <a:pos x="64" y="92"/>
                  </a:cxn>
                  <a:cxn ang="0">
                    <a:pos x="33" y="58"/>
                  </a:cxn>
                  <a:cxn ang="0">
                    <a:pos x="13" y="39"/>
                  </a:cxn>
                  <a:cxn ang="0">
                    <a:pos x="3" y="26"/>
                  </a:cxn>
                  <a:cxn ang="0">
                    <a:pos x="0" y="14"/>
                  </a:cxn>
                  <a:cxn ang="0">
                    <a:pos x="5" y="6"/>
                  </a:cxn>
                  <a:cxn ang="0">
                    <a:pos x="19" y="0"/>
                  </a:cxn>
                  <a:cxn ang="0">
                    <a:pos x="26" y="2"/>
                  </a:cxn>
                  <a:cxn ang="0">
                    <a:pos x="34" y="8"/>
                  </a:cxn>
                  <a:cxn ang="0">
                    <a:pos x="72" y="47"/>
                  </a:cxn>
                  <a:cxn ang="0">
                    <a:pos x="94" y="67"/>
                  </a:cxn>
                  <a:cxn ang="0">
                    <a:pos x="151" y="133"/>
                  </a:cxn>
                  <a:cxn ang="0">
                    <a:pos x="191" y="176"/>
                  </a:cxn>
                  <a:cxn ang="0">
                    <a:pos x="275" y="260"/>
                  </a:cxn>
                  <a:cxn ang="0">
                    <a:pos x="311" y="293"/>
                  </a:cxn>
                  <a:cxn ang="0">
                    <a:pos x="364" y="343"/>
                  </a:cxn>
                  <a:cxn ang="0">
                    <a:pos x="407" y="387"/>
                  </a:cxn>
                  <a:cxn ang="0">
                    <a:pos x="423" y="411"/>
                  </a:cxn>
                  <a:cxn ang="0">
                    <a:pos x="440" y="429"/>
                  </a:cxn>
                  <a:cxn ang="0">
                    <a:pos x="452" y="440"/>
                  </a:cxn>
                  <a:cxn ang="0">
                    <a:pos x="460" y="452"/>
                  </a:cxn>
                  <a:cxn ang="0">
                    <a:pos x="481" y="478"/>
                  </a:cxn>
                  <a:cxn ang="0">
                    <a:pos x="496" y="493"/>
                  </a:cxn>
                  <a:cxn ang="0">
                    <a:pos x="508" y="510"/>
                  </a:cxn>
                  <a:cxn ang="0">
                    <a:pos x="512" y="513"/>
                  </a:cxn>
                  <a:cxn ang="0">
                    <a:pos x="515" y="524"/>
                  </a:cxn>
                  <a:cxn ang="0">
                    <a:pos x="515" y="533"/>
                  </a:cxn>
                  <a:cxn ang="0">
                    <a:pos x="510" y="542"/>
                  </a:cxn>
                  <a:cxn ang="0">
                    <a:pos x="499" y="546"/>
                  </a:cxn>
                </a:cxnLst>
                <a:rect l="0" t="0" r="r" b="b"/>
                <a:pathLst>
                  <a:path w="515" h="546">
                    <a:moveTo>
                      <a:pt x="499" y="546"/>
                    </a:moveTo>
                    <a:lnTo>
                      <a:pt x="499" y="546"/>
                    </a:lnTo>
                    <a:lnTo>
                      <a:pt x="493" y="546"/>
                    </a:lnTo>
                    <a:lnTo>
                      <a:pt x="488" y="543"/>
                    </a:lnTo>
                    <a:lnTo>
                      <a:pt x="483" y="540"/>
                    </a:lnTo>
                    <a:lnTo>
                      <a:pt x="481" y="537"/>
                    </a:lnTo>
                    <a:lnTo>
                      <a:pt x="480" y="534"/>
                    </a:lnTo>
                    <a:lnTo>
                      <a:pt x="480" y="534"/>
                    </a:lnTo>
                    <a:lnTo>
                      <a:pt x="475" y="524"/>
                    </a:lnTo>
                    <a:lnTo>
                      <a:pt x="470" y="517"/>
                    </a:lnTo>
                    <a:lnTo>
                      <a:pt x="463" y="511"/>
                    </a:lnTo>
                    <a:lnTo>
                      <a:pt x="457" y="505"/>
                    </a:lnTo>
                    <a:lnTo>
                      <a:pt x="457" y="505"/>
                    </a:lnTo>
                    <a:lnTo>
                      <a:pt x="450" y="498"/>
                    </a:lnTo>
                    <a:lnTo>
                      <a:pt x="444" y="490"/>
                    </a:lnTo>
                    <a:lnTo>
                      <a:pt x="444" y="490"/>
                    </a:lnTo>
                    <a:lnTo>
                      <a:pt x="436" y="479"/>
                    </a:lnTo>
                    <a:lnTo>
                      <a:pt x="436" y="479"/>
                    </a:lnTo>
                    <a:lnTo>
                      <a:pt x="425" y="466"/>
                    </a:lnTo>
                    <a:lnTo>
                      <a:pt x="419" y="458"/>
                    </a:lnTo>
                    <a:lnTo>
                      <a:pt x="411" y="452"/>
                    </a:lnTo>
                    <a:lnTo>
                      <a:pt x="411" y="452"/>
                    </a:lnTo>
                    <a:lnTo>
                      <a:pt x="407" y="448"/>
                    </a:lnTo>
                    <a:lnTo>
                      <a:pt x="402" y="443"/>
                    </a:lnTo>
                    <a:lnTo>
                      <a:pt x="395" y="433"/>
                    </a:lnTo>
                    <a:lnTo>
                      <a:pt x="395" y="433"/>
                    </a:lnTo>
                    <a:lnTo>
                      <a:pt x="387" y="420"/>
                    </a:lnTo>
                    <a:lnTo>
                      <a:pt x="382" y="415"/>
                    </a:lnTo>
                    <a:lnTo>
                      <a:pt x="376" y="410"/>
                    </a:lnTo>
                    <a:lnTo>
                      <a:pt x="376" y="410"/>
                    </a:lnTo>
                    <a:lnTo>
                      <a:pt x="367" y="404"/>
                    </a:lnTo>
                    <a:lnTo>
                      <a:pt x="360" y="395"/>
                    </a:lnTo>
                    <a:lnTo>
                      <a:pt x="345" y="378"/>
                    </a:lnTo>
                    <a:lnTo>
                      <a:pt x="345" y="378"/>
                    </a:lnTo>
                    <a:lnTo>
                      <a:pt x="333" y="364"/>
                    </a:lnTo>
                    <a:lnTo>
                      <a:pt x="321" y="352"/>
                    </a:lnTo>
                    <a:lnTo>
                      <a:pt x="321" y="352"/>
                    </a:lnTo>
                    <a:lnTo>
                      <a:pt x="299" y="332"/>
                    </a:lnTo>
                    <a:lnTo>
                      <a:pt x="280" y="313"/>
                    </a:lnTo>
                    <a:lnTo>
                      <a:pt x="280" y="313"/>
                    </a:lnTo>
                    <a:lnTo>
                      <a:pt x="252" y="285"/>
                    </a:lnTo>
                    <a:lnTo>
                      <a:pt x="252" y="285"/>
                    </a:lnTo>
                    <a:lnTo>
                      <a:pt x="225" y="260"/>
                    </a:lnTo>
                    <a:lnTo>
                      <a:pt x="200" y="234"/>
                    </a:lnTo>
                    <a:lnTo>
                      <a:pt x="151" y="183"/>
                    </a:lnTo>
                    <a:lnTo>
                      <a:pt x="151" y="183"/>
                    </a:lnTo>
                    <a:lnTo>
                      <a:pt x="106" y="136"/>
                    </a:lnTo>
                    <a:lnTo>
                      <a:pt x="106" y="136"/>
                    </a:lnTo>
                    <a:lnTo>
                      <a:pt x="87" y="116"/>
                    </a:lnTo>
                    <a:lnTo>
                      <a:pt x="87" y="116"/>
                    </a:lnTo>
                    <a:lnTo>
                      <a:pt x="64" y="92"/>
                    </a:lnTo>
                    <a:lnTo>
                      <a:pt x="40" y="66"/>
                    </a:lnTo>
                    <a:lnTo>
                      <a:pt x="40" y="66"/>
                    </a:lnTo>
                    <a:lnTo>
                      <a:pt x="33" y="58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13" y="39"/>
                    </a:lnTo>
                    <a:lnTo>
                      <a:pt x="8" y="33"/>
                    </a:lnTo>
                    <a:lnTo>
                      <a:pt x="3" y="26"/>
                    </a:lnTo>
                    <a:lnTo>
                      <a:pt x="3" y="26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5" y="6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1"/>
                    </a:lnTo>
                    <a:lnTo>
                      <a:pt x="26" y="2"/>
                    </a:lnTo>
                    <a:lnTo>
                      <a:pt x="31" y="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42" y="18"/>
                    </a:lnTo>
                    <a:lnTo>
                      <a:pt x="51" y="29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83" y="57"/>
                    </a:lnTo>
                    <a:lnTo>
                      <a:pt x="94" y="67"/>
                    </a:lnTo>
                    <a:lnTo>
                      <a:pt x="94" y="67"/>
                    </a:lnTo>
                    <a:lnTo>
                      <a:pt x="124" y="100"/>
                    </a:lnTo>
                    <a:lnTo>
                      <a:pt x="151" y="133"/>
                    </a:lnTo>
                    <a:lnTo>
                      <a:pt x="164" y="146"/>
                    </a:lnTo>
                    <a:lnTo>
                      <a:pt x="164" y="146"/>
                    </a:lnTo>
                    <a:lnTo>
                      <a:pt x="191" y="176"/>
                    </a:lnTo>
                    <a:lnTo>
                      <a:pt x="219" y="205"/>
                    </a:lnTo>
                    <a:lnTo>
                      <a:pt x="247" y="232"/>
                    </a:lnTo>
                    <a:lnTo>
                      <a:pt x="275" y="260"/>
                    </a:lnTo>
                    <a:lnTo>
                      <a:pt x="275" y="260"/>
                    </a:lnTo>
                    <a:lnTo>
                      <a:pt x="311" y="293"/>
                    </a:lnTo>
                    <a:lnTo>
                      <a:pt x="311" y="293"/>
                    </a:lnTo>
                    <a:lnTo>
                      <a:pt x="342" y="321"/>
                    </a:lnTo>
                    <a:lnTo>
                      <a:pt x="342" y="321"/>
                    </a:lnTo>
                    <a:lnTo>
                      <a:pt x="364" y="343"/>
                    </a:lnTo>
                    <a:lnTo>
                      <a:pt x="386" y="363"/>
                    </a:lnTo>
                    <a:lnTo>
                      <a:pt x="396" y="375"/>
                    </a:lnTo>
                    <a:lnTo>
                      <a:pt x="407" y="387"/>
                    </a:lnTo>
                    <a:lnTo>
                      <a:pt x="415" y="398"/>
                    </a:lnTo>
                    <a:lnTo>
                      <a:pt x="423" y="411"/>
                    </a:lnTo>
                    <a:lnTo>
                      <a:pt x="423" y="411"/>
                    </a:lnTo>
                    <a:lnTo>
                      <a:pt x="426" y="416"/>
                    </a:lnTo>
                    <a:lnTo>
                      <a:pt x="430" y="421"/>
                    </a:lnTo>
                    <a:lnTo>
                      <a:pt x="440" y="429"/>
                    </a:lnTo>
                    <a:lnTo>
                      <a:pt x="440" y="429"/>
                    </a:lnTo>
                    <a:lnTo>
                      <a:pt x="446" y="435"/>
                    </a:lnTo>
                    <a:lnTo>
                      <a:pt x="452" y="440"/>
                    </a:lnTo>
                    <a:lnTo>
                      <a:pt x="452" y="440"/>
                    </a:lnTo>
                    <a:lnTo>
                      <a:pt x="460" y="452"/>
                    </a:lnTo>
                    <a:lnTo>
                      <a:pt x="460" y="452"/>
                    </a:lnTo>
                    <a:lnTo>
                      <a:pt x="470" y="466"/>
                    </a:lnTo>
                    <a:lnTo>
                      <a:pt x="475" y="472"/>
                    </a:lnTo>
                    <a:lnTo>
                      <a:pt x="481" y="478"/>
                    </a:lnTo>
                    <a:lnTo>
                      <a:pt x="481" y="478"/>
                    </a:lnTo>
                    <a:lnTo>
                      <a:pt x="489" y="486"/>
                    </a:lnTo>
                    <a:lnTo>
                      <a:pt x="496" y="493"/>
                    </a:lnTo>
                    <a:lnTo>
                      <a:pt x="502" y="501"/>
                    </a:lnTo>
                    <a:lnTo>
                      <a:pt x="507" y="509"/>
                    </a:lnTo>
                    <a:lnTo>
                      <a:pt x="508" y="510"/>
                    </a:lnTo>
                    <a:lnTo>
                      <a:pt x="509" y="511"/>
                    </a:lnTo>
                    <a:lnTo>
                      <a:pt x="509" y="511"/>
                    </a:lnTo>
                    <a:lnTo>
                      <a:pt x="512" y="513"/>
                    </a:lnTo>
                    <a:lnTo>
                      <a:pt x="514" y="516"/>
                    </a:lnTo>
                    <a:lnTo>
                      <a:pt x="515" y="520"/>
                    </a:lnTo>
                    <a:lnTo>
                      <a:pt x="515" y="524"/>
                    </a:lnTo>
                    <a:lnTo>
                      <a:pt x="515" y="530"/>
                    </a:lnTo>
                    <a:lnTo>
                      <a:pt x="515" y="530"/>
                    </a:lnTo>
                    <a:lnTo>
                      <a:pt x="515" y="533"/>
                    </a:lnTo>
                    <a:lnTo>
                      <a:pt x="514" y="537"/>
                    </a:lnTo>
                    <a:lnTo>
                      <a:pt x="513" y="540"/>
                    </a:lnTo>
                    <a:lnTo>
                      <a:pt x="510" y="542"/>
                    </a:lnTo>
                    <a:lnTo>
                      <a:pt x="510" y="542"/>
                    </a:lnTo>
                    <a:lnTo>
                      <a:pt x="506" y="545"/>
                    </a:lnTo>
                    <a:lnTo>
                      <a:pt x="499" y="546"/>
                    </a:lnTo>
                    <a:lnTo>
                      <a:pt x="499" y="5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3" name="Freeform 211"/>
              <p:cNvSpPr/>
              <p:nvPr/>
            </p:nvSpPr>
            <p:spPr bwMode="auto">
              <a:xfrm>
                <a:off x="4708525" y="2740025"/>
                <a:ext cx="77788" cy="74613"/>
              </a:xfrm>
              <a:custGeom>
                <a:avLst/>
                <a:gdLst/>
                <a:ahLst/>
                <a:cxnLst>
                  <a:cxn ang="0">
                    <a:pos x="116" y="142"/>
                  </a:cxn>
                  <a:cxn ang="0">
                    <a:pos x="111" y="142"/>
                  </a:cxn>
                  <a:cxn ang="0">
                    <a:pos x="101" y="140"/>
                  </a:cxn>
                  <a:cxn ang="0">
                    <a:pos x="90" y="136"/>
                  </a:cxn>
                  <a:cxn ang="0">
                    <a:pos x="88" y="139"/>
                  </a:cxn>
                  <a:cxn ang="0">
                    <a:pos x="79" y="141"/>
                  </a:cxn>
                  <a:cxn ang="0">
                    <a:pos x="77" y="141"/>
                  </a:cxn>
                  <a:cxn ang="0">
                    <a:pos x="63" y="139"/>
                  </a:cxn>
                  <a:cxn ang="0">
                    <a:pos x="49" y="136"/>
                  </a:cxn>
                  <a:cxn ang="0">
                    <a:pos x="42" y="134"/>
                  </a:cxn>
                  <a:cxn ang="0">
                    <a:pos x="33" y="127"/>
                  </a:cxn>
                  <a:cxn ang="0">
                    <a:pos x="30" y="129"/>
                  </a:cxn>
                  <a:cxn ang="0">
                    <a:pos x="21" y="131"/>
                  </a:cxn>
                  <a:cxn ang="0">
                    <a:pos x="18" y="130"/>
                  </a:cxn>
                  <a:cxn ang="0">
                    <a:pos x="12" y="127"/>
                  </a:cxn>
                  <a:cxn ang="0">
                    <a:pos x="7" y="122"/>
                  </a:cxn>
                  <a:cxn ang="0">
                    <a:pos x="6" y="117"/>
                  </a:cxn>
                  <a:cxn ang="0">
                    <a:pos x="5" y="115"/>
                  </a:cxn>
                  <a:cxn ang="0">
                    <a:pos x="1" y="108"/>
                  </a:cxn>
                  <a:cxn ang="0">
                    <a:pos x="1" y="101"/>
                  </a:cxn>
                  <a:cxn ang="0">
                    <a:pos x="3" y="95"/>
                  </a:cxn>
                  <a:cxn ang="0">
                    <a:pos x="13" y="83"/>
                  </a:cxn>
                  <a:cxn ang="0">
                    <a:pos x="31" y="62"/>
                  </a:cxn>
                  <a:cxn ang="0">
                    <a:pos x="63" y="34"/>
                  </a:cxn>
                  <a:cxn ang="0">
                    <a:pos x="92" y="13"/>
                  </a:cxn>
                  <a:cxn ang="0">
                    <a:pos x="98" y="8"/>
                  </a:cxn>
                  <a:cxn ang="0">
                    <a:pos x="113" y="1"/>
                  </a:cxn>
                  <a:cxn ang="0">
                    <a:pos x="121" y="0"/>
                  </a:cxn>
                  <a:cxn ang="0">
                    <a:pos x="131" y="2"/>
                  </a:cxn>
                  <a:cxn ang="0">
                    <a:pos x="137" y="5"/>
                  </a:cxn>
                  <a:cxn ang="0">
                    <a:pos x="143" y="15"/>
                  </a:cxn>
                  <a:cxn ang="0">
                    <a:pos x="147" y="29"/>
                  </a:cxn>
                  <a:cxn ang="0">
                    <a:pos x="148" y="35"/>
                  </a:cxn>
                  <a:cxn ang="0">
                    <a:pos x="147" y="53"/>
                  </a:cxn>
                  <a:cxn ang="0">
                    <a:pos x="148" y="84"/>
                  </a:cxn>
                  <a:cxn ang="0">
                    <a:pos x="148" y="100"/>
                  </a:cxn>
                  <a:cxn ang="0">
                    <a:pos x="146" y="116"/>
                  </a:cxn>
                  <a:cxn ang="0">
                    <a:pos x="145" y="125"/>
                  </a:cxn>
                  <a:cxn ang="0">
                    <a:pos x="141" y="132"/>
                  </a:cxn>
                  <a:cxn ang="0">
                    <a:pos x="136" y="136"/>
                  </a:cxn>
                  <a:cxn ang="0">
                    <a:pos x="128" y="141"/>
                  </a:cxn>
                  <a:cxn ang="0">
                    <a:pos x="126" y="141"/>
                  </a:cxn>
                  <a:cxn ang="0">
                    <a:pos x="121" y="142"/>
                  </a:cxn>
                  <a:cxn ang="0">
                    <a:pos x="116" y="142"/>
                  </a:cxn>
                </a:cxnLst>
                <a:rect l="0" t="0" r="r" b="b"/>
                <a:pathLst>
                  <a:path w="148" h="142">
                    <a:moveTo>
                      <a:pt x="116" y="142"/>
                    </a:moveTo>
                    <a:lnTo>
                      <a:pt x="116" y="142"/>
                    </a:lnTo>
                    <a:lnTo>
                      <a:pt x="111" y="142"/>
                    </a:lnTo>
                    <a:lnTo>
                      <a:pt x="111" y="142"/>
                    </a:lnTo>
                    <a:lnTo>
                      <a:pt x="101" y="140"/>
                    </a:lnTo>
                    <a:lnTo>
                      <a:pt x="101" y="140"/>
                    </a:lnTo>
                    <a:lnTo>
                      <a:pt x="93" y="136"/>
                    </a:lnTo>
                    <a:lnTo>
                      <a:pt x="90" y="136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4" y="141"/>
                    </a:lnTo>
                    <a:lnTo>
                      <a:pt x="79" y="141"/>
                    </a:lnTo>
                    <a:lnTo>
                      <a:pt x="79" y="141"/>
                    </a:lnTo>
                    <a:lnTo>
                      <a:pt x="77" y="141"/>
                    </a:lnTo>
                    <a:lnTo>
                      <a:pt x="77" y="141"/>
                    </a:lnTo>
                    <a:lnTo>
                      <a:pt x="63" y="139"/>
                    </a:lnTo>
                    <a:lnTo>
                      <a:pt x="63" y="139"/>
                    </a:lnTo>
                    <a:lnTo>
                      <a:pt x="49" y="136"/>
                    </a:lnTo>
                    <a:lnTo>
                      <a:pt x="49" y="136"/>
                    </a:lnTo>
                    <a:lnTo>
                      <a:pt x="42" y="134"/>
                    </a:lnTo>
                    <a:lnTo>
                      <a:pt x="36" y="130"/>
                    </a:lnTo>
                    <a:lnTo>
                      <a:pt x="33" y="127"/>
                    </a:lnTo>
                    <a:lnTo>
                      <a:pt x="30" y="129"/>
                    </a:lnTo>
                    <a:lnTo>
                      <a:pt x="30" y="129"/>
                    </a:lnTo>
                    <a:lnTo>
                      <a:pt x="25" y="130"/>
                    </a:lnTo>
                    <a:lnTo>
                      <a:pt x="21" y="131"/>
                    </a:lnTo>
                    <a:lnTo>
                      <a:pt x="21" y="131"/>
                    </a:lnTo>
                    <a:lnTo>
                      <a:pt x="18" y="130"/>
                    </a:lnTo>
                    <a:lnTo>
                      <a:pt x="13" y="129"/>
                    </a:lnTo>
                    <a:lnTo>
                      <a:pt x="12" y="127"/>
                    </a:lnTo>
                    <a:lnTo>
                      <a:pt x="10" y="125"/>
                    </a:lnTo>
                    <a:lnTo>
                      <a:pt x="7" y="122"/>
                    </a:lnTo>
                    <a:lnTo>
                      <a:pt x="6" y="119"/>
                    </a:lnTo>
                    <a:lnTo>
                      <a:pt x="6" y="117"/>
                    </a:lnTo>
                    <a:lnTo>
                      <a:pt x="5" y="115"/>
                    </a:lnTo>
                    <a:lnTo>
                      <a:pt x="5" y="115"/>
                    </a:lnTo>
                    <a:lnTo>
                      <a:pt x="2" y="112"/>
                    </a:lnTo>
                    <a:lnTo>
                      <a:pt x="1" y="108"/>
                    </a:lnTo>
                    <a:lnTo>
                      <a:pt x="0" y="104"/>
                    </a:lnTo>
                    <a:lnTo>
                      <a:pt x="1" y="101"/>
                    </a:lnTo>
                    <a:lnTo>
                      <a:pt x="2" y="98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13" y="83"/>
                    </a:lnTo>
                    <a:lnTo>
                      <a:pt x="22" y="72"/>
                    </a:lnTo>
                    <a:lnTo>
                      <a:pt x="31" y="62"/>
                    </a:lnTo>
                    <a:lnTo>
                      <a:pt x="42" y="52"/>
                    </a:lnTo>
                    <a:lnTo>
                      <a:pt x="63" y="34"/>
                    </a:lnTo>
                    <a:lnTo>
                      <a:pt x="87" y="17"/>
                    </a:lnTo>
                    <a:lnTo>
                      <a:pt x="92" y="13"/>
                    </a:lnTo>
                    <a:lnTo>
                      <a:pt x="92" y="13"/>
                    </a:lnTo>
                    <a:lnTo>
                      <a:pt x="98" y="8"/>
                    </a:lnTo>
                    <a:lnTo>
                      <a:pt x="105" y="4"/>
                    </a:lnTo>
                    <a:lnTo>
                      <a:pt x="113" y="1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26" y="1"/>
                    </a:lnTo>
                    <a:lnTo>
                      <a:pt x="131" y="2"/>
                    </a:lnTo>
                    <a:lnTo>
                      <a:pt x="131" y="2"/>
                    </a:lnTo>
                    <a:lnTo>
                      <a:pt x="137" y="5"/>
                    </a:lnTo>
                    <a:lnTo>
                      <a:pt x="141" y="9"/>
                    </a:lnTo>
                    <a:lnTo>
                      <a:pt x="143" y="15"/>
                    </a:lnTo>
                    <a:lnTo>
                      <a:pt x="145" y="20"/>
                    </a:lnTo>
                    <a:lnTo>
                      <a:pt x="147" y="29"/>
                    </a:lnTo>
                    <a:lnTo>
                      <a:pt x="148" y="35"/>
                    </a:lnTo>
                    <a:lnTo>
                      <a:pt x="148" y="35"/>
                    </a:lnTo>
                    <a:lnTo>
                      <a:pt x="147" y="53"/>
                    </a:lnTo>
                    <a:lnTo>
                      <a:pt x="147" y="53"/>
                    </a:lnTo>
                    <a:lnTo>
                      <a:pt x="147" y="81"/>
                    </a:lnTo>
                    <a:lnTo>
                      <a:pt x="148" y="84"/>
                    </a:lnTo>
                    <a:lnTo>
                      <a:pt x="148" y="84"/>
                    </a:lnTo>
                    <a:lnTo>
                      <a:pt x="148" y="100"/>
                    </a:lnTo>
                    <a:lnTo>
                      <a:pt x="147" y="108"/>
                    </a:lnTo>
                    <a:lnTo>
                      <a:pt x="146" y="116"/>
                    </a:lnTo>
                    <a:lnTo>
                      <a:pt x="146" y="116"/>
                    </a:lnTo>
                    <a:lnTo>
                      <a:pt x="145" y="125"/>
                    </a:lnTo>
                    <a:lnTo>
                      <a:pt x="143" y="128"/>
                    </a:lnTo>
                    <a:lnTo>
                      <a:pt x="141" y="132"/>
                    </a:lnTo>
                    <a:lnTo>
                      <a:pt x="139" y="134"/>
                    </a:lnTo>
                    <a:lnTo>
                      <a:pt x="136" y="136"/>
                    </a:lnTo>
                    <a:lnTo>
                      <a:pt x="128" y="141"/>
                    </a:lnTo>
                    <a:lnTo>
                      <a:pt x="128" y="141"/>
                    </a:lnTo>
                    <a:lnTo>
                      <a:pt x="127" y="141"/>
                    </a:lnTo>
                    <a:lnTo>
                      <a:pt x="126" y="141"/>
                    </a:lnTo>
                    <a:lnTo>
                      <a:pt x="126" y="141"/>
                    </a:lnTo>
                    <a:lnTo>
                      <a:pt x="121" y="142"/>
                    </a:lnTo>
                    <a:lnTo>
                      <a:pt x="116" y="142"/>
                    </a:lnTo>
                    <a:lnTo>
                      <a:pt x="116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4" name="Freeform 212"/>
              <p:cNvSpPr/>
              <p:nvPr/>
            </p:nvSpPr>
            <p:spPr bwMode="auto">
              <a:xfrm>
                <a:off x="4197350" y="2182813"/>
                <a:ext cx="260350" cy="244475"/>
              </a:xfrm>
              <a:custGeom>
                <a:avLst/>
                <a:gdLst/>
                <a:ahLst/>
                <a:cxnLst>
                  <a:cxn ang="0">
                    <a:pos x="106" y="462"/>
                  </a:cxn>
                  <a:cxn ang="0">
                    <a:pos x="96" y="455"/>
                  </a:cxn>
                  <a:cxn ang="0">
                    <a:pos x="94" y="452"/>
                  </a:cxn>
                  <a:cxn ang="0">
                    <a:pos x="85" y="442"/>
                  </a:cxn>
                  <a:cxn ang="0">
                    <a:pos x="76" y="430"/>
                  </a:cxn>
                  <a:cxn ang="0">
                    <a:pos x="53" y="411"/>
                  </a:cxn>
                  <a:cxn ang="0">
                    <a:pos x="35" y="386"/>
                  </a:cxn>
                  <a:cxn ang="0">
                    <a:pos x="15" y="339"/>
                  </a:cxn>
                  <a:cxn ang="0">
                    <a:pos x="5" y="299"/>
                  </a:cxn>
                  <a:cxn ang="0">
                    <a:pos x="0" y="253"/>
                  </a:cxn>
                  <a:cxn ang="0">
                    <a:pos x="3" y="202"/>
                  </a:cxn>
                  <a:cxn ang="0">
                    <a:pos x="8" y="172"/>
                  </a:cxn>
                  <a:cxn ang="0">
                    <a:pos x="24" y="124"/>
                  </a:cxn>
                  <a:cxn ang="0">
                    <a:pos x="48" y="85"/>
                  </a:cxn>
                  <a:cxn ang="0">
                    <a:pos x="68" y="64"/>
                  </a:cxn>
                  <a:cxn ang="0">
                    <a:pos x="124" y="25"/>
                  </a:cxn>
                  <a:cxn ang="0">
                    <a:pos x="193" y="4"/>
                  </a:cxn>
                  <a:cxn ang="0">
                    <a:pos x="241" y="0"/>
                  </a:cxn>
                  <a:cxn ang="0">
                    <a:pos x="298" y="5"/>
                  </a:cxn>
                  <a:cxn ang="0">
                    <a:pos x="352" y="20"/>
                  </a:cxn>
                  <a:cxn ang="0">
                    <a:pos x="401" y="44"/>
                  </a:cxn>
                  <a:cxn ang="0">
                    <a:pos x="445" y="76"/>
                  </a:cxn>
                  <a:cxn ang="0">
                    <a:pos x="480" y="115"/>
                  </a:cxn>
                  <a:cxn ang="0">
                    <a:pos x="492" y="135"/>
                  </a:cxn>
                  <a:cxn ang="0">
                    <a:pos x="491" y="146"/>
                  </a:cxn>
                  <a:cxn ang="0">
                    <a:pos x="483" y="153"/>
                  </a:cxn>
                  <a:cxn ang="0">
                    <a:pos x="473" y="157"/>
                  </a:cxn>
                  <a:cxn ang="0">
                    <a:pos x="465" y="154"/>
                  </a:cxn>
                  <a:cxn ang="0">
                    <a:pos x="458" y="147"/>
                  </a:cxn>
                  <a:cxn ang="0">
                    <a:pos x="429" y="112"/>
                  </a:cxn>
                  <a:cxn ang="0">
                    <a:pos x="395" y="85"/>
                  </a:cxn>
                  <a:cxn ang="0">
                    <a:pos x="356" y="65"/>
                  </a:cxn>
                  <a:cxn ang="0">
                    <a:pos x="289" y="42"/>
                  </a:cxn>
                  <a:cxn ang="0">
                    <a:pos x="247" y="34"/>
                  </a:cxn>
                  <a:cxn ang="0">
                    <a:pos x="219" y="34"/>
                  </a:cxn>
                  <a:cxn ang="0">
                    <a:pos x="182" y="40"/>
                  </a:cxn>
                  <a:cxn ang="0">
                    <a:pos x="144" y="53"/>
                  </a:cxn>
                  <a:cxn ang="0">
                    <a:pos x="109" y="74"/>
                  </a:cxn>
                  <a:cxn ang="0">
                    <a:pos x="80" y="100"/>
                  </a:cxn>
                  <a:cxn ang="0">
                    <a:pos x="59" y="133"/>
                  </a:cxn>
                  <a:cxn ang="0">
                    <a:pos x="48" y="163"/>
                  </a:cxn>
                  <a:cxn ang="0">
                    <a:pos x="39" y="210"/>
                  </a:cxn>
                  <a:cxn ang="0">
                    <a:pos x="38" y="259"/>
                  </a:cxn>
                  <a:cxn ang="0">
                    <a:pos x="45" y="304"/>
                  </a:cxn>
                  <a:cxn ang="0">
                    <a:pos x="60" y="348"/>
                  </a:cxn>
                  <a:cxn ang="0">
                    <a:pos x="76" y="373"/>
                  </a:cxn>
                  <a:cxn ang="0">
                    <a:pos x="101" y="402"/>
                  </a:cxn>
                  <a:cxn ang="0">
                    <a:pos x="122" y="429"/>
                  </a:cxn>
                  <a:cxn ang="0">
                    <a:pos x="125" y="431"/>
                  </a:cxn>
                  <a:cxn ang="0">
                    <a:pos x="131" y="446"/>
                  </a:cxn>
                  <a:cxn ang="0">
                    <a:pos x="129" y="455"/>
                  </a:cxn>
                  <a:cxn ang="0">
                    <a:pos x="121" y="462"/>
                  </a:cxn>
                  <a:cxn ang="0">
                    <a:pos x="110" y="463"/>
                  </a:cxn>
                </a:cxnLst>
                <a:rect l="0" t="0" r="r" b="b"/>
                <a:pathLst>
                  <a:path w="492" h="463">
                    <a:moveTo>
                      <a:pt x="110" y="463"/>
                    </a:moveTo>
                    <a:lnTo>
                      <a:pt x="110" y="463"/>
                    </a:lnTo>
                    <a:lnTo>
                      <a:pt x="106" y="462"/>
                    </a:lnTo>
                    <a:lnTo>
                      <a:pt x="102" y="461"/>
                    </a:lnTo>
                    <a:lnTo>
                      <a:pt x="98" y="458"/>
                    </a:lnTo>
                    <a:lnTo>
                      <a:pt x="96" y="455"/>
                    </a:lnTo>
                    <a:lnTo>
                      <a:pt x="96" y="455"/>
                    </a:lnTo>
                    <a:lnTo>
                      <a:pt x="94" y="453"/>
                    </a:lnTo>
                    <a:lnTo>
                      <a:pt x="94" y="452"/>
                    </a:lnTo>
                    <a:lnTo>
                      <a:pt x="91" y="450"/>
                    </a:lnTo>
                    <a:lnTo>
                      <a:pt x="91" y="450"/>
                    </a:lnTo>
                    <a:lnTo>
                      <a:pt x="85" y="442"/>
                    </a:lnTo>
                    <a:lnTo>
                      <a:pt x="85" y="442"/>
                    </a:lnTo>
                    <a:lnTo>
                      <a:pt x="80" y="435"/>
                    </a:lnTo>
                    <a:lnTo>
                      <a:pt x="76" y="430"/>
                    </a:lnTo>
                    <a:lnTo>
                      <a:pt x="65" y="421"/>
                    </a:lnTo>
                    <a:lnTo>
                      <a:pt x="65" y="421"/>
                    </a:lnTo>
                    <a:lnTo>
                      <a:pt x="53" y="411"/>
                    </a:lnTo>
                    <a:lnTo>
                      <a:pt x="53" y="411"/>
                    </a:lnTo>
                    <a:lnTo>
                      <a:pt x="44" y="399"/>
                    </a:lnTo>
                    <a:lnTo>
                      <a:pt x="35" y="386"/>
                    </a:lnTo>
                    <a:lnTo>
                      <a:pt x="27" y="370"/>
                    </a:lnTo>
                    <a:lnTo>
                      <a:pt x="21" y="355"/>
                    </a:lnTo>
                    <a:lnTo>
                      <a:pt x="15" y="339"/>
                    </a:lnTo>
                    <a:lnTo>
                      <a:pt x="11" y="325"/>
                    </a:lnTo>
                    <a:lnTo>
                      <a:pt x="5" y="299"/>
                    </a:lnTo>
                    <a:lnTo>
                      <a:pt x="5" y="299"/>
                    </a:lnTo>
                    <a:lnTo>
                      <a:pt x="3" y="285"/>
                    </a:lnTo>
                    <a:lnTo>
                      <a:pt x="0" y="269"/>
                    </a:lnTo>
                    <a:lnTo>
                      <a:pt x="0" y="253"/>
                    </a:lnTo>
                    <a:lnTo>
                      <a:pt x="0" y="235"/>
                    </a:lnTo>
                    <a:lnTo>
                      <a:pt x="0" y="218"/>
                    </a:lnTo>
                    <a:lnTo>
                      <a:pt x="3" y="202"/>
                    </a:lnTo>
                    <a:lnTo>
                      <a:pt x="5" y="186"/>
                    </a:lnTo>
                    <a:lnTo>
                      <a:pt x="8" y="172"/>
                    </a:lnTo>
                    <a:lnTo>
                      <a:pt x="8" y="172"/>
                    </a:lnTo>
                    <a:lnTo>
                      <a:pt x="13" y="154"/>
                    </a:lnTo>
                    <a:lnTo>
                      <a:pt x="18" y="139"/>
                    </a:lnTo>
                    <a:lnTo>
                      <a:pt x="24" y="124"/>
                    </a:lnTo>
                    <a:lnTo>
                      <a:pt x="31" y="110"/>
                    </a:lnTo>
                    <a:lnTo>
                      <a:pt x="39" y="98"/>
                    </a:lnTo>
                    <a:lnTo>
                      <a:pt x="48" y="85"/>
                    </a:lnTo>
                    <a:lnTo>
                      <a:pt x="57" y="74"/>
                    </a:lnTo>
                    <a:lnTo>
                      <a:pt x="68" y="64"/>
                    </a:lnTo>
                    <a:lnTo>
                      <a:pt x="68" y="64"/>
                    </a:lnTo>
                    <a:lnTo>
                      <a:pt x="85" y="49"/>
                    </a:lnTo>
                    <a:lnTo>
                      <a:pt x="105" y="36"/>
                    </a:lnTo>
                    <a:lnTo>
                      <a:pt x="124" y="25"/>
                    </a:lnTo>
                    <a:lnTo>
                      <a:pt x="146" y="16"/>
                    </a:lnTo>
                    <a:lnTo>
                      <a:pt x="169" y="9"/>
                    </a:lnTo>
                    <a:lnTo>
                      <a:pt x="193" y="4"/>
                    </a:lnTo>
                    <a:lnTo>
                      <a:pt x="216" y="1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60" y="1"/>
                    </a:lnTo>
                    <a:lnTo>
                      <a:pt x="279" y="2"/>
                    </a:lnTo>
                    <a:lnTo>
                      <a:pt x="298" y="5"/>
                    </a:lnTo>
                    <a:lnTo>
                      <a:pt x="316" y="9"/>
                    </a:lnTo>
                    <a:lnTo>
                      <a:pt x="334" y="14"/>
                    </a:lnTo>
                    <a:lnTo>
                      <a:pt x="352" y="20"/>
                    </a:lnTo>
                    <a:lnTo>
                      <a:pt x="368" y="27"/>
                    </a:lnTo>
                    <a:lnTo>
                      <a:pt x="385" y="35"/>
                    </a:lnTo>
                    <a:lnTo>
                      <a:pt x="401" y="44"/>
                    </a:lnTo>
                    <a:lnTo>
                      <a:pt x="416" y="54"/>
                    </a:lnTo>
                    <a:lnTo>
                      <a:pt x="430" y="65"/>
                    </a:lnTo>
                    <a:lnTo>
                      <a:pt x="445" y="76"/>
                    </a:lnTo>
                    <a:lnTo>
                      <a:pt x="457" y="88"/>
                    </a:lnTo>
                    <a:lnTo>
                      <a:pt x="469" y="102"/>
                    </a:lnTo>
                    <a:lnTo>
                      <a:pt x="480" y="115"/>
                    </a:lnTo>
                    <a:lnTo>
                      <a:pt x="490" y="130"/>
                    </a:lnTo>
                    <a:lnTo>
                      <a:pt x="490" y="130"/>
                    </a:lnTo>
                    <a:lnTo>
                      <a:pt x="492" y="135"/>
                    </a:lnTo>
                    <a:lnTo>
                      <a:pt x="492" y="139"/>
                    </a:lnTo>
                    <a:lnTo>
                      <a:pt x="492" y="143"/>
                    </a:lnTo>
                    <a:lnTo>
                      <a:pt x="491" y="146"/>
                    </a:lnTo>
                    <a:lnTo>
                      <a:pt x="491" y="146"/>
                    </a:lnTo>
                    <a:lnTo>
                      <a:pt x="487" y="150"/>
                    </a:lnTo>
                    <a:lnTo>
                      <a:pt x="483" y="153"/>
                    </a:lnTo>
                    <a:lnTo>
                      <a:pt x="478" y="155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69" y="155"/>
                    </a:lnTo>
                    <a:lnTo>
                      <a:pt x="465" y="154"/>
                    </a:lnTo>
                    <a:lnTo>
                      <a:pt x="462" y="151"/>
                    </a:lnTo>
                    <a:lnTo>
                      <a:pt x="458" y="147"/>
                    </a:lnTo>
                    <a:lnTo>
                      <a:pt x="458" y="147"/>
                    </a:lnTo>
                    <a:lnTo>
                      <a:pt x="450" y="135"/>
                    </a:lnTo>
                    <a:lnTo>
                      <a:pt x="439" y="123"/>
                    </a:lnTo>
                    <a:lnTo>
                      <a:pt x="429" y="112"/>
                    </a:lnTo>
                    <a:lnTo>
                      <a:pt x="419" y="102"/>
                    </a:lnTo>
                    <a:lnTo>
                      <a:pt x="407" y="94"/>
                    </a:lnTo>
                    <a:lnTo>
                      <a:pt x="395" y="85"/>
                    </a:lnTo>
                    <a:lnTo>
                      <a:pt x="383" y="77"/>
                    </a:lnTo>
                    <a:lnTo>
                      <a:pt x="369" y="71"/>
                    </a:lnTo>
                    <a:lnTo>
                      <a:pt x="356" y="65"/>
                    </a:lnTo>
                    <a:lnTo>
                      <a:pt x="342" y="59"/>
                    </a:lnTo>
                    <a:lnTo>
                      <a:pt x="316" y="50"/>
                    </a:lnTo>
                    <a:lnTo>
                      <a:pt x="289" y="42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47" y="34"/>
                    </a:lnTo>
                    <a:lnTo>
                      <a:pt x="232" y="33"/>
                    </a:lnTo>
                    <a:lnTo>
                      <a:pt x="232" y="33"/>
                    </a:lnTo>
                    <a:lnTo>
                      <a:pt x="219" y="34"/>
                    </a:lnTo>
                    <a:lnTo>
                      <a:pt x="207" y="35"/>
                    </a:lnTo>
                    <a:lnTo>
                      <a:pt x="195" y="37"/>
                    </a:lnTo>
                    <a:lnTo>
                      <a:pt x="182" y="40"/>
                    </a:lnTo>
                    <a:lnTo>
                      <a:pt x="169" y="44"/>
                    </a:lnTo>
                    <a:lnTo>
                      <a:pt x="156" y="48"/>
                    </a:lnTo>
                    <a:lnTo>
                      <a:pt x="144" y="53"/>
                    </a:lnTo>
                    <a:lnTo>
                      <a:pt x="133" y="59"/>
                    </a:lnTo>
                    <a:lnTo>
                      <a:pt x="120" y="66"/>
                    </a:lnTo>
                    <a:lnTo>
                      <a:pt x="109" y="74"/>
                    </a:lnTo>
                    <a:lnTo>
                      <a:pt x="99" y="82"/>
                    </a:lnTo>
                    <a:lnTo>
                      <a:pt x="89" y="90"/>
                    </a:lnTo>
                    <a:lnTo>
                      <a:pt x="80" y="100"/>
                    </a:lnTo>
                    <a:lnTo>
                      <a:pt x="72" y="110"/>
                    </a:lnTo>
                    <a:lnTo>
                      <a:pt x="66" y="121"/>
                    </a:lnTo>
                    <a:lnTo>
                      <a:pt x="59" y="133"/>
                    </a:lnTo>
                    <a:lnTo>
                      <a:pt x="59" y="133"/>
                    </a:lnTo>
                    <a:lnTo>
                      <a:pt x="53" y="147"/>
                    </a:lnTo>
                    <a:lnTo>
                      <a:pt x="48" y="163"/>
                    </a:lnTo>
                    <a:lnTo>
                      <a:pt x="44" y="178"/>
                    </a:lnTo>
                    <a:lnTo>
                      <a:pt x="41" y="195"/>
                    </a:lnTo>
                    <a:lnTo>
                      <a:pt x="39" y="210"/>
                    </a:lnTo>
                    <a:lnTo>
                      <a:pt x="38" y="227"/>
                    </a:lnTo>
                    <a:lnTo>
                      <a:pt x="37" y="242"/>
                    </a:lnTo>
                    <a:lnTo>
                      <a:pt x="38" y="259"/>
                    </a:lnTo>
                    <a:lnTo>
                      <a:pt x="39" y="274"/>
                    </a:lnTo>
                    <a:lnTo>
                      <a:pt x="42" y="290"/>
                    </a:lnTo>
                    <a:lnTo>
                      <a:pt x="45" y="304"/>
                    </a:lnTo>
                    <a:lnTo>
                      <a:pt x="49" y="320"/>
                    </a:lnTo>
                    <a:lnTo>
                      <a:pt x="54" y="334"/>
                    </a:lnTo>
                    <a:lnTo>
                      <a:pt x="60" y="348"/>
                    </a:lnTo>
                    <a:lnTo>
                      <a:pt x="68" y="361"/>
                    </a:lnTo>
                    <a:lnTo>
                      <a:pt x="76" y="373"/>
                    </a:lnTo>
                    <a:lnTo>
                      <a:pt x="76" y="373"/>
                    </a:lnTo>
                    <a:lnTo>
                      <a:pt x="87" y="389"/>
                    </a:lnTo>
                    <a:lnTo>
                      <a:pt x="101" y="402"/>
                    </a:lnTo>
                    <a:lnTo>
                      <a:pt x="101" y="402"/>
                    </a:lnTo>
                    <a:lnTo>
                      <a:pt x="112" y="416"/>
                    </a:lnTo>
                    <a:lnTo>
                      <a:pt x="121" y="428"/>
                    </a:lnTo>
                    <a:lnTo>
                      <a:pt x="122" y="429"/>
                    </a:lnTo>
                    <a:lnTo>
                      <a:pt x="123" y="430"/>
                    </a:lnTo>
                    <a:lnTo>
                      <a:pt x="123" y="430"/>
                    </a:lnTo>
                    <a:lnTo>
                      <a:pt x="125" y="431"/>
                    </a:lnTo>
                    <a:lnTo>
                      <a:pt x="128" y="434"/>
                    </a:lnTo>
                    <a:lnTo>
                      <a:pt x="130" y="440"/>
                    </a:lnTo>
                    <a:lnTo>
                      <a:pt x="131" y="446"/>
                    </a:lnTo>
                    <a:lnTo>
                      <a:pt x="130" y="451"/>
                    </a:lnTo>
                    <a:lnTo>
                      <a:pt x="130" y="451"/>
                    </a:lnTo>
                    <a:lnTo>
                      <a:pt x="129" y="455"/>
                    </a:lnTo>
                    <a:lnTo>
                      <a:pt x="125" y="458"/>
                    </a:lnTo>
                    <a:lnTo>
                      <a:pt x="123" y="460"/>
                    </a:lnTo>
                    <a:lnTo>
                      <a:pt x="121" y="462"/>
                    </a:lnTo>
                    <a:lnTo>
                      <a:pt x="117" y="463"/>
                    </a:lnTo>
                    <a:lnTo>
                      <a:pt x="114" y="463"/>
                    </a:lnTo>
                    <a:lnTo>
                      <a:pt x="110" y="46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157" name="Freeform 59"/>
            <p:cNvSpPr>
              <a:spLocks noEditPoints="1"/>
            </p:cNvSpPr>
            <p:nvPr/>
          </p:nvSpPr>
          <p:spPr bwMode="auto">
            <a:xfrm rot="10800000" flipV="1">
              <a:off x="776864" y="1222998"/>
              <a:ext cx="3249103" cy="60959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11" y="11"/>
                </a:cxn>
                <a:cxn ang="0">
                  <a:pos x="19" y="12"/>
                </a:cxn>
                <a:cxn ang="0">
                  <a:pos x="37" y="12"/>
                </a:cxn>
                <a:cxn ang="0">
                  <a:pos x="71" y="11"/>
                </a:cxn>
                <a:cxn ang="0">
                  <a:pos x="71" y="11"/>
                </a:cxn>
                <a:cxn ang="0">
                  <a:pos x="93" y="9"/>
                </a:cxn>
                <a:cxn ang="0">
                  <a:pos x="115" y="11"/>
                </a:cxn>
                <a:cxn ang="0">
                  <a:pos x="139" y="11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59" y="8"/>
                </a:cxn>
                <a:cxn ang="0">
                  <a:pos x="157" y="5"/>
                </a:cxn>
                <a:cxn ang="0">
                  <a:pos x="157" y="5"/>
                </a:cxn>
                <a:cxn ang="0">
                  <a:pos x="136" y="5"/>
                </a:cxn>
                <a:cxn ang="0">
                  <a:pos x="115" y="5"/>
                </a:cxn>
                <a:cxn ang="0">
                  <a:pos x="73" y="5"/>
                </a:cxn>
                <a:cxn ang="0">
                  <a:pos x="73" y="5"/>
                </a:cxn>
                <a:cxn ang="0">
                  <a:pos x="53" y="6"/>
                </a:cxn>
                <a:cxn ang="0">
                  <a:pos x="34" y="8"/>
                </a:cxn>
                <a:cxn ang="0">
                  <a:pos x="34" y="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7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7" y="6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161" h="12">
                  <a:moveTo>
                    <a:pt x="0" y="1"/>
                  </a:moveTo>
                  <a:lnTo>
                    <a:pt x="0" y="1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11" y="11"/>
                  </a:lnTo>
                  <a:lnTo>
                    <a:pt x="19" y="12"/>
                  </a:lnTo>
                  <a:lnTo>
                    <a:pt x="37" y="12"/>
                  </a:lnTo>
                  <a:lnTo>
                    <a:pt x="71" y="11"/>
                  </a:lnTo>
                  <a:lnTo>
                    <a:pt x="71" y="11"/>
                  </a:lnTo>
                  <a:lnTo>
                    <a:pt x="93" y="9"/>
                  </a:lnTo>
                  <a:lnTo>
                    <a:pt x="115" y="11"/>
                  </a:lnTo>
                  <a:lnTo>
                    <a:pt x="139" y="11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59" y="8"/>
                  </a:lnTo>
                  <a:lnTo>
                    <a:pt x="157" y="5"/>
                  </a:lnTo>
                  <a:lnTo>
                    <a:pt x="157" y="5"/>
                  </a:lnTo>
                  <a:lnTo>
                    <a:pt x="136" y="5"/>
                  </a:lnTo>
                  <a:lnTo>
                    <a:pt x="115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53" y="6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5"/>
                  </a:lnTo>
                  <a:lnTo>
                    <a:pt x="7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7" y="6"/>
                  </a:move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rgbClr val="00579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158" name="TextBox 29"/>
            <p:cNvSpPr txBox="1"/>
            <p:nvPr/>
          </p:nvSpPr>
          <p:spPr>
            <a:xfrm>
              <a:off x="1239106" y="702374"/>
              <a:ext cx="262377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60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这里可以是标题</a:t>
              </a:r>
              <a:endParaRPr lang="zh-CN" altLang="en-US" sz="2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5"/>
          <p:cNvSpPr/>
          <p:nvPr/>
        </p:nvSpPr>
        <p:spPr bwMode="auto">
          <a:xfrm rot="8206570">
            <a:off x="4202614" y="2239543"/>
            <a:ext cx="858774" cy="519365"/>
          </a:xfrm>
          <a:custGeom>
            <a:avLst/>
            <a:gdLst>
              <a:gd name="T0" fmla="*/ 305 w 316"/>
              <a:gd name="T1" fmla="*/ 141 h 193"/>
              <a:gd name="T2" fmla="*/ 4 w 316"/>
              <a:gd name="T3" fmla="*/ 135 h 193"/>
              <a:gd name="T4" fmla="*/ 31 w 316"/>
              <a:gd name="T5" fmla="*/ 0 h 193"/>
              <a:gd name="T6" fmla="*/ 31 w 316"/>
              <a:gd name="T7" fmla="*/ 0 h 193"/>
              <a:gd name="T8" fmla="*/ 285 w 316"/>
              <a:gd name="T9" fmla="*/ 2 h 193"/>
              <a:gd name="T10" fmla="*/ 305 w 316"/>
              <a:gd name="T11" fmla="*/ 141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6" h="193">
                <a:moveTo>
                  <a:pt x="305" y="141"/>
                </a:moveTo>
                <a:cubicBezTo>
                  <a:pt x="267" y="193"/>
                  <a:pt x="16" y="177"/>
                  <a:pt x="4" y="135"/>
                </a:cubicBezTo>
                <a:cubicBezTo>
                  <a:pt x="0" y="121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49" y="7"/>
                  <a:pt x="159" y="45"/>
                  <a:pt x="285" y="2"/>
                </a:cubicBezTo>
                <a:cubicBezTo>
                  <a:pt x="285" y="2"/>
                  <a:pt x="316" y="126"/>
                  <a:pt x="305" y="141"/>
                </a:cubicBezTo>
                <a:close/>
              </a:path>
            </a:pathLst>
          </a:custGeom>
          <a:solidFill>
            <a:srgbClr val="005790"/>
          </a:solidFill>
          <a:ln w="9525">
            <a:solidFill>
              <a:srgbClr val="000000"/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21" name="Freeform 6"/>
          <p:cNvSpPr/>
          <p:nvPr/>
        </p:nvSpPr>
        <p:spPr bwMode="auto">
          <a:xfrm rot="8206570">
            <a:off x="4536311" y="2536210"/>
            <a:ext cx="708432" cy="479501"/>
          </a:xfrm>
          <a:custGeom>
            <a:avLst/>
            <a:gdLst>
              <a:gd name="T0" fmla="*/ 259 w 261"/>
              <a:gd name="T1" fmla="*/ 3 h 178"/>
              <a:gd name="T2" fmla="*/ 259 w 261"/>
              <a:gd name="T3" fmla="*/ 1 h 178"/>
              <a:gd name="T4" fmla="*/ 261 w 261"/>
              <a:gd name="T5" fmla="*/ 2 h 178"/>
              <a:gd name="T6" fmla="*/ 261 w 261"/>
              <a:gd name="T7" fmla="*/ 134 h 178"/>
              <a:gd name="T8" fmla="*/ 257 w 261"/>
              <a:gd name="T9" fmla="*/ 135 h 178"/>
              <a:gd name="T10" fmla="*/ 3 w 261"/>
              <a:gd name="T11" fmla="*/ 133 h 178"/>
              <a:gd name="T12" fmla="*/ 0 w 261"/>
              <a:gd name="T13" fmla="*/ 131 h 178"/>
              <a:gd name="T14" fmla="*/ 0 w 261"/>
              <a:gd name="T15" fmla="*/ 0 h 178"/>
              <a:gd name="T16" fmla="*/ 4 w 261"/>
              <a:gd name="T17" fmla="*/ 1 h 178"/>
              <a:gd name="T18" fmla="*/ 259 w 261"/>
              <a:gd name="T19" fmla="*/ 3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61" h="178">
                <a:moveTo>
                  <a:pt x="259" y="3"/>
                </a:moveTo>
                <a:cubicBezTo>
                  <a:pt x="259" y="1"/>
                  <a:pt x="259" y="1"/>
                  <a:pt x="259" y="1"/>
                </a:cubicBezTo>
                <a:cubicBezTo>
                  <a:pt x="261" y="2"/>
                  <a:pt x="261" y="2"/>
                  <a:pt x="261" y="2"/>
                </a:cubicBezTo>
                <a:cubicBezTo>
                  <a:pt x="261" y="134"/>
                  <a:pt x="261" y="134"/>
                  <a:pt x="261" y="134"/>
                </a:cubicBezTo>
                <a:cubicBezTo>
                  <a:pt x="260" y="134"/>
                  <a:pt x="258" y="135"/>
                  <a:pt x="257" y="135"/>
                </a:cubicBezTo>
                <a:cubicBezTo>
                  <a:pt x="131" y="178"/>
                  <a:pt x="21" y="140"/>
                  <a:pt x="3" y="133"/>
                </a:cubicBezTo>
                <a:cubicBezTo>
                  <a:pt x="1" y="132"/>
                  <a:pt x="0" y="131"/>
                  <a:pt x="0" y="131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1" y="0"/>
                  <a:pt x="4" y="1"/>
                </a:cubicBezTo>
                <a:cubicBezTo>
                  <a:pt x="23" y="9"/>
                  <a:pt x="132" y="47"/>
                  <a:pt x="259" y="3"/>
                </a:cubicBezTo>
                <a:close/>
              </a:path>
            </a:pathLst>
          </a:custGeom>
          <a:solidFill>
            <a:srgbClr val="C9CACA"/>
          </a:solidFill>
          <a:ln w="9525">
            <a:solidFill>
              <a:srgbClr val="000000"/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24" name="Freeform 9"/>
          <p:cNvSpPr/>
          <p:nvPr/>
        </p:nvSpPr>
        <p:spPr bwMode="auto">
          <a:xfrm rot="8206570">
            <a:off x="7460160" y="5499164"/>
            <a:ext cx="154898" cy="179955"/>
          </a:xfrm>
          <a:custGeom>
            <a:avLst/>
            <a:gdLst>
              <a:gd name="T0" fmla="*/ 0 w 57"/>
              <a:gd name="T1" fmla="*/ 58 h 67"/>
              <a:gd name="T2" fmla="*/ 30 w 57"/>
              <a:gd name="T3" fmla="*/ 0 h 67"/>
              <a:gd name="T4" fmla="*/ 57 w 57"/>
              <a:gd name="T5" fmla="*/ 58 h 67"/>
              <a:gd name="T6" fmla="*/ 30 w 57"/>
              <a:gd name="T7" fmla="*/ 67 h 67"/>
              <a:gd name="T8" fmla="*/ 0 w 57"/>
              <a:gd name="T9" fmla="*/ 58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" h="67">
                <a:moveTo>
                  <a:pt x="0" y="58"/>
                </a:moveTo>
                <a:cubicBezTo>
                  <a:pt x="30" y="0"/>
                  <a:pt x="30" y="0"/>
                  <a:pt x="30" y="0"/>
                </a:cubicBezTo>
                <a:cubicBezTo>
                  <a:pt x="57" y="58"/>
                  <a:pt x="57" y="58"/>
                  <a:pt x="57" y="58"/>
                </a:cubicBezTo>
                <a:cubicBezTo>
                  <a:pt x="48" y="63"/>
                  <a:pt x="44" y="67"/>
                  <a:pt x="30" y="67"/>
                </a:cubicBezTo>
                <a:cubicBezTo>
                  <a:pt x="13" y="67"/>
                  <a:pt x="7" y="62"/>
                  <a:pt x="0" y="58"/>
                </a:cubicBezTo>
                <a:close/>
              </a:path>
            </a:pathLst>
          </a:custGeom>
          <a:solidFill>
            <a:srgbClr val="005790"/>
          </a:solidFill>
          <a:ln w="9525">
            <a:solidFill>
              <a:srgbClr val="000000"/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25" name="Freeform 10"/>
          <p:cNvSpPr/>
          <p:nvPr/>
        </p:nvSpPr>
        <p:spPr bwMode="auto">
          <a:xfrm rot="8206570">
            <a:off x="7051781" y="5167204"/>
            <a:ext cx="257404" cy="153759"/>
          </a:xfrm>
          <a:custGeom>
            <a:avLst/>
            <a:gdLst>
              <a:gd name="T0" fmla="*/ 0 w 95"/>
              <a:gd name="T1" fmla="*/ 57 h 57"/>
              <a:gd name="T2" fmla="*/ 0 w 95"/>
              <a:gd name="T3" fmla="*/ 56 h 57"/>
              <a:gd name="T4" fmla="*/ 95 w 95"/>
              <a:gd name="T5" fmla="*/ 53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5" h="57">
                <a:moveTo>
                  <a:pt x="0" y="57"/>
                </a:moveTo>
                <a:cubicBezTo>
                  <a:pt x="0" y="57"/>
                  <a:pt x="0" y="56"/>
                  <a:pt x="0" y="56"/>
                </a:cubicBezTo>
                <a:cubicBezTo>
                  <a:pt x="3" y="52"/>
                  <a:pt x="40" y="0"/>
                  <a:pt x="95" y="53"/>
                </a:cubicBezTo>
              </a:path>
            </a:pathLst>
          </a:custGeom>
          <a:noFill/>
          <a:ln w="22225" cap="rnd">
            <a:solidFill>
              <a:srgbClr val="00579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26" name="Freeform 11"/>
          <p:cNvSpPr/>
          <p:nvPr/>
        </p:nvSpPr>
        <p:spPr bwMode="auto">
          <a:xfrm rot="8206570">
            <a:off x="6181006" y="2362759"/>
            <a:ext cx="244876" cy="3162885"/>
          </a:xfrm>
          <a:custGeom>
            <a:avLst/>
            <a:gdLst>
              <a:gd name="T0" fmla="*/ 3 w 90"/>
              <a:gd name="T1" fmla="*/ 1174 h 1174"/>
              <a:gd name="T2" fmla="*/ 2 w 90"/>
              <a:gd name="T3" fmla="*/ 1171 h 1174"/>
              <a:gd name="T4" fmla="*/ 0 w 90"/>
              <a:gd name="T5" fmla="*/ 41 h 1174"/>
              <a:gd name="T6" fmla="*/ 9 w 90"/>
              <a:gd name="T7" fmla="*/ 30 h 1174"/>
              <a:gd name="T8" fmla="*/ 90 w 90"/>
              <a:gd name="T9" fmla="*/ 40 h 1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1174">
                <a:moveTo>
                  <a:pt x="3" y="1174"/>
                </a:moveTo>
                <a:cubicBezTo>
                  <a:pt x="2" y="1171"/>
                  <a:pt x="2" y="1171"/>
                  <a:pt x="2" y="1171"/>
                </a:cubicBezTo>
                <a:cubicBezTo>
                  <a:pt x="0" y="41"/>
                  <a:pt x="0" y="41"/>
                  <a:pt x="0" y="41"/>
                </a:cubicBezTo>
                <a:cubicBezTo>
                  <a:pt x="0" y="41"/>
                  <a:pt x="3" y="36"/>
                  <a:pt x="9" y="30"/>
                </a:cubicBezTo>
                <a:cubicBezTo>
                  <a:pt x="23" y="17"/>
                  <a:pt x="52" y="0"/>
                  <a:pt x="90" y="40"/>
                </a:cubicBezTo>
              </a:path>
            </a:pathLst>
          </a:custGeom>
          <a:noFill/>
          <a:ln w="22225" cap="rnd">
            <a:solidFill>
              <a:srgbClr val="00579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27" name="Freeform 12"/>
          <p:cNvSpPr/>
          <p:nvPr/>
        </p:nvSpPr>
        <p:spPr bwMode="auto">
          <a:xfrm rot="8206570">
            <a:off x="4536311" y="2536210"/>
            <a:ext cx="708432" cy="479501"/>
          </a:xfrm>
          <a:custGeom>
            <a:avLst/>
            <a:gdLst>
              <a:gd name="T0" fmla="*/ 261 w 261"/>
              <a:gd name="T1" fmla="*/ 134 h 178"/>
              <a:gd name="T2" fmla="*/ 257 w 261"/>
              <a:gd name="T3" fmla="*/ 135 h 178"/>
              <a:gd name="T4" fmla="*/ 3 w 261"/>
              <a:gd name="T5" fmla="*/ 133 h 178"/>
              <a:gd name="T6" fmla="*/ 0 w 261"/>
              <a:gd name="T7" fmla="*/ 131 h 178"/>
              <a:gd name="T8" fmla="*/ 0 w 261"/>
              <a:gd name="T9" fmla="*/ 0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1" h="178">
                <a:moveTo>
                  <a:pt x="261" y="134"/>
                </a:moveTo>
                <a:cubicBezTo>
                  <a:pt x="260" y="134"/>
                  <a:pt x="258" y="135"/>
                  <a:pt x="257" y="135"/>
                </a:cubicBezTo>
                <a:cubicBezTo>
                  <a:pt x="131" y="178"/>
                  <a:pt x="21" y="140"/>
                  <a:pt x="3" y="133"/>
                </a:cubicBezTo>
                <a:cubicBezTo>
                  <a:pt x="1" y="132"/>
                  <a:pt x="0" y="131"/>
                  <a:pt x="0" y="131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FFFFFF"/>
          </a:solidFill>
          <a:ln w="22225" cap="rnd">
            <a:solidFill>
              <a:srgbClr val="005790"/>
            </a:solidFill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28" name="Freeform 13"/>
          <p:cNvSpPr/>
          <p:nvPr/>
        </p:nvSpPr>
        <p:spPr bwMode="auto">
          <a:xfrm rot="8206570">
            <a:off x="4664866" y="2838357"/>
            <a:ext cx="702737" cy="134397"/>
          </a:xfrm>
          <a:custGeom>
            <a:avLst/>
            <a:gdLst>
              <a:gd name="T0" fmla="*/ 259 w 259"/>
              <a:gd name="T1" fmla="*/ 5 h 50"/>
              <a:gd name="T2" fmla="*/ 259 w 259"/>
              <a:gd name="T3" fmla="*/ 6 h 50"/>
              <a:gd name="T4" fmla="*/ 4 w 259"/>
              <a:gd name="T5" fmla="*/ 4 h 50"/>
              <a:gd name="T6" fmla="*/ 0 w 259"/>
              <a:gd name="T7" fmla="*/ 3 h 50"/>
              <a:gd name="T8" fmla="*/ 3 w 259"/>
              <a:gd name="T9" fmla="*/ 1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9" h="50">
                <a:moveTo>
                  <a:pt x="259" y="5"/>
                </a:moveTo>
                <a:cubicBezTo>
                  <a:pt x="259" y="5"/>
                  <a:pt x="259" y="6"/>
                  <a:pt x="259" y="6"/>
                </a:cubicBezTo>
                <a:cubicBezTo>
                  <a:pt x="132" y="50"/>
                  <a:pt x="23" y="12"/>
                  <a:pt x="4" y="4"/>
                </a:cubicBezTo>
                <a:cubicBezTo>
                  <a:pt x="1" y="3"/>
                  <a:pt x="0" y="3"/>
                  <a:pt x="0" y="3"/>
                </a:cubicBezTo>
                <a:cubicBezTo>
                  <a:pt x="0" y="3"/>
                  <a:pt x="2" y="0"/>
                  <a:pt x="3" y="1"/>
                </a:cubicBezTo>
              </a:path>
            </a:pathLst>
          </a:custGeom>
          <a:noFill/>
          <a:ln w="22225" cap="rnd">
            <a:solidFill>
              <a:srgbClr val="00579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29" name="Freeform 14"/>
          <p:cNvSpPr/>
          <p:nvPr/>
        </p:nvSpPr>
        <p:spPr bwMode="auto">
          <a:xfrm rot="8206570">
            <a:off x="4667332" y="2824936"/>
            <a:ext cx="629844" cy="92256"/>
          </a:xfrm>
          <a:custGeom>
            <a:avLst/>
            <a:gdLst>
              <a:gd name="T0" fmla="*/ 0 w 232"/>
              <a:gd name="T1" fmla="*/ 0 h 34"/>
              <a:gd name="T2" fmla="*/ 232 w 232"/>
              <a:gd name="T3" fmla="*/ 1 h 3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32" h="34">
                <a:moveTo>
                  <a:pt x="0" y="0"/>
                </a:moveTo>
                <a:cubicBezTo>
                  <a:pt x="35" y="11"/>
                  <a:pt x="126" y="34"/>
                  <a:pt x="232" y="1"/>
                </a:cubicBezTo>
              </a:path>
            </a:pathLst>
          </a:custGeom>
          <a:noFill/>
          <a:ln w="22225" cap="rnd">
            <a:solidFill>
              <a:srgbClr val="00579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30" name="Freeform 15"/>
          <p:cNvSpPr/>
          <p:nvPr/>
        </p:nvSpPr>
        <p:spPr bwMode="auto">
          <a:xfrm rot="8206570">
            <a:off x="4638342" y="2782889"/>
            <a:ext cx="621871" cy="94533"/>
          </a:xfrm>
          <a:custGeom>
            <a:avLst/>
            <a:gdLst>
              <a:gd name="T0" fmla="*/ 0 w 229"/>
              <a:gd name="T1" fmla="*/ 0 h 35"/>
              <a:gd name="T2" fmla="*/ 229 w 229"/>
              <a:gd name="T3" fmla="*/ 3 h 3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9" h="35">
                <a:moveTo>
                  <a:pt x="0" y="0"/>
                </a:moveTo>
                <a:cubicBezTo>
                  <a:pt x="34" y="11"/>
                  <a:pt x="124" y="35"/>
                  <a:pt x="229" y="3"/>
                </a:cubicBezTo>
              </a:path>
            </a:pathLst>
          </a:custGeom>
          <a:noFill/>
          <a:ln w="22225" cap="rnd">
            <a:solidFill>
              <a:srgbClr val="00579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31" name="Freeform 16"/>
          <p:cNvSpPr/>
          <p:nvPr/>
        </p:nvSpPr>
        <p:spPr bwMode="auto">
          <a:xfrm rot="8206570">
            <a:off x="4521864" y="2680067"/>
            <a:ext cx="641233" cy="94533"/>
          </a:xfrm>
          <a:custGeom>
            <a:avLst/>
            <a:gdLst>
              <a:gd name="T0" fmla="*/ 0 w 236"/>
              <a:gd name="T1" fmla="*/ 0 h 35"/>
              <a:gd name="T2" fmla="*/ 236 w 236"/>
              <a:gd name="T3" fmla="*/ 0 h 3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36" h="35">
                <a:moveTo>
                  <a:pt x="0" y="0"/>
                </a:moveTo>
                <a:cubicBezTo>
                  <a:pt x="34" y="11"/>
                  <a:pt x="128" y="35"/>
                  <a:pt x="236" y="0"/>
                </a:cubicBezTo>
              </a:path>
            </a:pathLst>
          </a:custGeom>
          <a:noFill/>
          <a:ln w="22225" cap="rnd">
            <a:solidFill>
              <a:srgbClr val="00579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32" name="Freeform 17"/>
          <p:cNvSpPr/>
          <p:nvPr/>
        </p:nvSpPr>
        <p:spPr bwMode="auto">
          <a:xfrm rot="8206570">
            <a:off x="4488547" y="2638597"/>
            <a:ext cx="637816" cy="97950"/>
          </a:xfrm>
          <a:custGeom>
            <a:avLst/>
            <a:gdLst>
              <a:gd name="T0" fmla="*/ 0 w 235"/>
              <a:gd name="T1" fmla="*/ 0 h 36"/>
              <a:gd name="T2" fmla="*/ 235 w 235"/>
              <a:gd name="T3" fmla="*/ 2 h 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35" h="36">
                <a:moveTo>
                  <a:pt x="0" y="0"/>
                </a:moveTo>
                <a:cubicBezTo>
                  <a:pt x="34" y="11"/>
                  <a:pt x="127" y="36"/>
                  <a:pt x="235" y="2"/>
                </a:cubicBezTo>
              </a:path>
            </a:pathLst>
          </a:custGeom>
          <a:noFill/>
          <a:ln w="22225" cap="rnd">
            <a:solidFill>
              <a:srgbClr val="00579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33" name="Freeform 18"/>
          <p:cNvSpPr/>
          <p:nvPr/>
        </p:nvSpPr>
        <p:spPr bwMode="auto">
          <a:xfrm rot="8206570">
            <a:off x="4202614" y="2239543"/>
            <a:ext cx="858774" cy="519365"/>
          </a:xfrm>
          <a:custGeom>
            <a:avLst/>
            <a:gdLst>
              <a:gd name="T0" fmla="*/ 285 w 316"/>
              <a:gd name="T1" fmla="*/ 2 h 193"/>
              <a:gd name="T2" fmla="*/ 305 w 316"/>
              <a:gd name="T3" fmla="*/ 141 h 193"/>
              <a:gd name="T4" fmla="*/ 4 w 316"/>
              <a:gd name="T5" fmla="*/ 135 h 193"/>
              <a:gd name="T6" fmla="*/ 31 w 316"/>
              <a:gd name="T7" fmla="*/ 0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16" h="193">
                <a:moveTo>
                  <a:pt x="285" y="2"/>
                </a:moveTo>
                <a:cubicBezTo>
                  <a:pt x="285" y="2"/>
                  <a:pt x="316" y="126"/>
                  <a:pt x="305" y="141"/>
                </a:cubicBezTo>
                <a:cubicBezTo>
                  <a:pt x="267" y="193"/>
                  <a:pt x="16" y="177"/>
                  <a:pt x="4" y="135"/>
                </a:cubicBezTo>
                <a:cubicBezTo>
                  <a:pt x="0" y="121"/>
                  <a:pt x="31" y="0"/>
                  <a:pt x="31" y="0"/>
                </a:cubicBezTo>
              </a:path>
            </a:pathLst>
          </a:custGeom>
          <a:noFill/>
          <a:ln w="22225" cap="rnd">
            <a:solidFill>
              <a:srgbClr val="00579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34" name="Freeform 19"/>
          <p:cNvSpPr/>
          <p:nvPr/>
        </p:nvSpPr>
        <p:spPr bwMode="auto">
          <a:xfrm rot="8206570">
            <a:off x="4671424" y="2879536"/>
            <a:ext cx="5695" cy="358772"/>
          </a:xfrm>
          <a:custGeom>
            <a:avLst/>
            <a:gdLst>
              <a:gd name="T0" fmla="*/ 5 w 5"/>
              <a:gd name="T1" fmla="*/ 315 h 315"/>
              <a:gd name="T2" fmla="*/ 5 w 5"/>
              <a:gd name="T3" fmla="*/ 3 h 315"/>
              <a:gd name="T4" fmla="*/ 0 w 5"/>
              <a:gd name="T5" fmla="*/ 0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" h="315">
                <a:moveTo>
                  <a:pt x="5" y="315"/>
                </a:moveTo>
                <a:lnTo>
                  <a:pt x="5" y="3"/>
                </a:lnTo>
                <a:lnTo>
                  <a:pt x="0" y="0"/>
                </a:lnTo>
              </a:path>
            </a:pathLst>
          </a:custGeom>
          <a:noFill/>
          <a:ln w="22225" cap="rnd">
            <a:solidFill>
              <a:srgbClr val="00579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37" name="Freeform 20"/>
          <p:cNvSpPr/>
          <p:nvPr/>
        </p:nvSpPr>
        <p:spPr bwMode="auto">
          <a:xfrm rot="8206570">
            <a:off x="5837591" y="2692102"/>
            <a:ext cx="201595" cy="3130994"/>
          </a:xfrm>
          <a:custGeom>
            <a:avLst/>
            <a:gdLst>
              <a:gd name="T0" fmla="*/ 0 w 74"/>
              <a:gd name="T1" fmla="*/ 23 h 1162"/>
              <a:gd name="T2" fmla="*/ 57 w 74"/>
              <a:gd name="T3" fmla="*/ 16 h 1162"/>
              <a:gd name="T4" fmla="*/ 74 w 74"/>
              <a:gd name="T5" fmla="*/ 31 h 1162"/>
              <a:gd name="T6" fmla="*/ 73 w 74"/>
              <a:gd name="T7" fmla="*/ 1160 h 1162"/>
              <a:gd name="T8" fmla="*/ 73 w 74"/>
              <a:gd name="T9" fmla="*/ 1162 h 1162"/>
              <a:gd name="T10" fmla="*/ 73 w 74"/>
              <a:gd name="T11" fmla="*/ 1162 h 1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4" h="1162">
                <a:moveTo>
                  <a:pt x="0" y="23"/>
                </a:moveTo>
                <a:cubicBezTo>
                  <a:pt x="0" y="23"/>
                  <a:pt x="28" y="0"/>
                  <a:pt x="57" y="16"/>
                </a:cubicBezTo>
                <a:cubicBezTo>
                  <a:pt x="63" y="19"/>
                  <a:pt x="69" y="24"/>
                  <a:pt x="74" y="31"/>
                </a:cubicBezTo>
                <a:cubicBezTo>
                  <a:pt x="73" y="1160"/>
                  <a:pt x="73" y="1160"/>
                  <a:pt x="73" y="1160"/>
                </a:cubicBezTo>
                <a:cubicBezTo>
                  <a:pt x="73" y="1162"/>
                  <a:pt x="73" y="1162"/>
                  <a:pt x="73" y="1162"/>
                </a:cubicBezTo>
                <a:cubicBezTo>
                  <a:pt x="73" y="1162"/>
                  <a:pt x="73" y="1162"/>
                  <a:pt x="73" y="1162"/>
                </a:cubicBezTo>
              </a:path>
            </a:pathLst>
          </a:custGeom>
          <a:noFill/>
          <a:ln w="22225" cap="rnd">
            <a:solidFill>
              <a:srgbClr val="00579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38" name="Line 21"/>
          <p:cNvSpPr>
            <a:spLocks noChangeShapeType="1"/>
          </p:cNvSpPr>
          <p:nvPr/>
        </p:nvSpPr>
        <p:spPr bwMode="auto">
          <a:xfrm rot="8206570">
            <a:off x="5813035" y="2740791"/>
            <a:ext cx="0" cy="2465843"/>
          </a:xfrm>
          <a:prstGeom prst="line">
            <a:avLst/>
          </a:prstGeom>
          <a:noFill/>
          <a:ln w="22225" cap="rnd">
            <a:solidFill>
              <a:srgbClr val="00579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39" name="Line 22"/>
          <p:cNvSpPr>
            <a:spLocks noChangeShapeType="1"/>
          </p:cNvSpPr>
          <p:nvPr/>
        </p:nvSpPr>
        <p:spPr bwMode="auto">
          <a:xfrm rot="8206570">
            <a:off x="6957707" y="5066365"/>
            <a:ext cx="0" cy="250571"/>
          </a:xfrm>
          <a:prstGeom prst="line">
            <a:avLst/>
          </a:prstGeom>
          <a:noFill/>
          <a:ln w="22225" cap="rnd">
            <a:solidFill>
              <a:srgbClr val="00579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40" name="Line 23"/>
          <p:cNvSpPr>
            <a:spLocks noChangeShapeType="1"/>
          </p:cNvSpPr>
          <p:nvPr/>
        </p:nvSpPr>
        <p:spPr bwMode="auto">
          <a:xfrm rot="8206570">
            <a:off x="5764306" y="2803456"/>
            <a:ext cx="0" cy="1481784"/>
          </a:xfrm>
          <a:prstGeom prst="line">
            <a:avLst/>
          </a:prstGeom>
          <a:noFill/>
          <a:ln w="22225" cap="rnd">
            <a:solidFill>
              <a:srgbClr val="00579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41" name="Line 24"/>
          <p:cNvSpPr>
            <a:spLocks noChangeShapeType="1"/>
          </p:cNvSpPr>
          <p:nvPr/>
        </p:nvSpPr>
        <p:spPr bwMode="auto">
          <a:xfrm rot="8206570">
            <a:off x="6957730" y="4425202"/>
            <a:ext cx="0" cy="777908"/>
          </a:xfrm>
          <a:prstGeom prst="line">
            <a:avLst/>
          </a:prstGeom>
          <a:noFill/>
          <a:ln w="22225" cap="rnd">
            <a:solidFill>
              <a:srgbClr val="00579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42" name="Freeform 25"/>
          <p:cNvSpPr/>
          <p:nvPr/>
        </p:nvSpPr>
        <p:spPr bwMode="auto">
          <a:xfrm rot="8206570">
            <a:off x="7072550" y="5101503"/>
            <a:ext cx="632121" cy="633260"/>
          </a:xfrm>
          <a:custGeom>
            <a:avLst/>
            <a:gdLst>
              <a:gd name="T0" fmla="*/ 0 w 555"/>
              <a:gd name="T1" fmla="*/ 556 h 556"/>
              <a:gd name="T2" fmla="*/ 217 w 555"/>
              <a:gd name="T3" fmla="*/ 137 h 556"/>
              <a:gd name="T4" fmla="*/ 288 w 555"/>
              <a:gd name="T5" fmla="*/ 0 h 556"/>
              <a:gd name="T6" fmla="*/ 353 w 555"/>
              <a:gd name="T7" fmla="*/ 137 h 556"/>
              <a:gd name="T8" fmla="*/ 555 w 555"/>
              <a:gd name="T9" fmla="*/ 556 h 5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5" h="556">
                <a:moveTo>
                  <a:pt x="0" y="556"/>
                </a:moveTo>
                <a:lnTo>
                  <a:pt x="217" y="137"/>
                </a:lnTo>
                <a:lnTo>
                  <a:pt x="288" y="0"/>
                </a:lnTo>
                <a:lnTo>
                  <a:pt x="353" y="137"/>
                </a:lnTo>
                <a:lnTo>
                  <a:pt x="555" y="556"/>
                </a:lnTo>
              </a:path>
            </a:pathLst>
          </a:custGeom>
          <a:noFill/>
          <a:ln w="22225" cap="rnd">
            <a:solidFill>
              <a:srgbClr val="00579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43" name="Freeform 26"/>
          <p:cNvSpPr/>
          <p:nvPr/>
        </p:nvSpPr>
        <p:spPr bwMode="auto">
          <a:xfrm rot="8206570">
            <a:off x="7406729" y="5520332"/>
            <a:ext cx="154898" cy="23918"/>
          </a:xfrm>
          <a:custGeom>
            <a:avLst/>
            <a:gdLst>
              <a:gd name="T0" fmla="*/ 0 w 57"/>
              <a:gd name="T1" fmla="*/ 0 h 9"/>
              <a:gd name="T2" fmla="*/ 30 w 57"/>
              <a:gd name="T3" fmla="*/ 9 h 9"/>
              <a:gd name="T4" fmla="*/ 57 w 57"/>
              <a:gd name="T5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" h="9">
                <a:moveTo>
                  <a:pt x="0" y="0"/>
                </a:moveTo>
                <a:cubicBezTo>
                  <a:pt x="7" y="4"/>
                  <a:pt x="13" y="9"/>
                  <a:pt x="30" y="9"/>
                </a:cubicBezTo>
                <a:cubicBezTo>
                  <a:pt x="44" y="9"/>
                  <a:pt x="48" y="5"/>
                  <a:pt x="57" y="0"/>
                </a:cubicBezTo>
              </a:path>
            </a:pathLst>
          </a:custGeom>
          <a:solidFill>
            <a:srgbClr val="005790"/>
          </a:solidFill>
          <a:ln w="22225" cap="rnd">
            <a:solidFill>
              <a:srgbClr val="005790"/>
            </a:solidFill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51" name="Freeform 27"/>
          <p:cNvSpPr/>
          <p:nvPr/>
        </p:nvSpPr>
        <p:spPr bwMode="auto">
          <a:xfrm flipH="1" flipV="1">
            <a:off x="7571208" y="5476857"/>
            <a:ext cx="2088232" cy="248318"/>
          </a:xfrm>
          <a:custGeom>
            <a:avLst/>
            <a:gdLst>
              <a:gd name="T0" fmla="*/ 770 w 1157"/>
              <a:gd name="T1" fmla="*/ 42 h 69"/>
              <a:gd name="T2" fmla="*/ 714 w 1157"/>
              <a:gd name="T3" fmla="*/ 63 h 69"/>
              <a:gd name="T4" fmla="*/ 711 w 1157"/>
              <a:gd name="T5" fmla="*/ 66 h 69"/>
              <a:gd name="T6" fmla="*/ 686 w 1157"/>
              <a:gd name="T7" fmla="*/ 68 h 69"/>
              <a:gd name="T8" fmla="*/ 602 w 1157"/>
              <a:gd name="T9" fmla="*/ 61 h 69"/>
              <a:gd name="T10" fmla="*/ 569 w 1157"/>
              <a:gd name="T11" fmla="*/ 50 h 69"/>
              <a:gd name="T12" fmla="*/ 557 w 1157"/>
              <a:gd name="T13" fmla="*/ 50 h 69"/>
              <a:gd name="T14" fmla="*/ 534 w 1157"/>
              <a:gd name="T15" fmla="*/ 44 h 69"/>
              <a:gd name="T16" fmla="*/ 495 w 1157"/>
              <a:gd name="T17" fmla="*/ 44 h 69"/>
              <a:gd name="T18" fmla="*/ 452 w 1157"/>
              <a:gd name="T19" fmla="*/ 39 h 69"/>
              <a:gd name="T20" fmla="*/ 439 w 1157"/>
              <a:gd name="T21" fmla="*/ 41 h 69"/>
              <a:gd name="T22" fmla="*/ 427 w 1157"/>
              <a:gd name="T23" fmla="*/ 43 h 69"/>
              <a:gd name="T24" fmla="*/ 422 w 1157"/>
              <a:gd name="T25" fmla="*/ 50 h 69"/>
              <a:gd name="T26" fmla="*/ 363 w 1157"/>
              <a:gd name="T27" fmla="*/ 59 h 69"/>
              <a:gd name="T28" fmla="*/ 320 w 1157"/>
              <a:gd name="T29" fmla="*/ 62 h 69"/>
              <a:gd name="T30" fmla="*/ 278 w 1157"/>
              <a:gd name="T31" fmla="*/ 54 h 69"/>
              <a:gd name="T32" fmla="*/ 246 w 1157"/>
              <a:gd name="T33" fmla="*/ 52 h 69"/>
              <a:gd name="T34" fmla="*/ 221 w 1157"/>
              <a:gd name="T35" fmla="*/ 40 h 69"/>
              <a:gd name="T36" fmla="*/ 183 w 1157"/>
              <a:gd name="T37" fmla="*/ 48 h 69"/>
              <a:gd name="T38" fmla="*/ 151 w 1157"/>
              <a:gd name="T39" fmla="*/ 46 h 69"/>
              <a:gd name="T40" fmla="*/ 109 w 1157"/>
              <a:gd name="T41" fmla="*/ 50 h 69"/>
              <a:gd name="T42" fmla="*/ 73 w 1157"/>
              <a:gd name="T43" fmla="*/ 52 h 69"/>
              <a:gd name="T44" fmla="*/ 41 w 1157"/>
              <a:gd name="T45" fmla="*/ 48 h 69"/>
              <a:gd name="T46" fmla="*/ 83 w 1157"/>
              <a:gd name="T47" fmla="*/ 46 h 69"/>
              <a:gd name="T48" fmla="*/ 12 w 1157"/>
              <a:gd name="T49" fmla="*/ 50 h 69"/>
              <a:gd name="T50" fmla="*/ 21 w 1157"/>
              <a:gd name="T51" fmla="*/ 44 h 69"/>
              <a:gd name="T52" fmla="*/ 12 w 1157"/>
              <a:gd name="T53" fmla="*/ 35 h 69"/>
              <a:gd name="T54" fmla="*/ 46 w 1157"/>
              <a:gd name="T55" fmla="*/ 37 h 69"/>
              <a:gd name="T56" fmla="*/ 66 w 1157"/>
              <a:gd name="T57" fmla="*/ 35 h 69"/>
              <a:gd name="T58" fmla="*/ 128 w 1157"/>
              <a:gd name="T59" fmla="*/ 39 h 69"/>
              <a:gd name="T60" fmla="*/ 108 w 1157"/>
              <a:gd name="T61" fmla="*/ 32 h 69"/>
              <a:gd name="T62" fmla="*/ 167 w 1157"/>
              <a:gd name="T63" fmla="*/ 29 h 69"/>
              <a:gd name="T64" fmla="*/ 180 w 1157"/>
              <a:gd name="T65" fmla="*/ 23 h 69"/>
              <a:gd name="T66" fmla="*/ 249 w 1157"/>
              <a:gd name="T67" fmla="*/ 26 h 69"/>
              <a:gd name="T68" fmla="*/ 284 w 1157"/>
              <a:gd name="T69" fmla="*/ 30 h 69"/>
              <a:gd name="T70" fmla="*/ 328 w 1157"/>
              <a:gd name="T71" fmla="*/ 35 h 69"/>
              <a:gd name="T72" fmla="*/ 357 w 1157"/>
              <a:gd name="T73" fmla="*/ 37 h 69"/>
              <a:gd name="T74" fmla="*/ 367 w 1157"/>
              <a:gd name="T75" fmla="*/ 42 h 69"/>
              <a:gd name="T76" fmla="*/ 376 w 1157"/>
              <a:gd name="T77" fmla="*/ 38 h 69"/>
              <a:gd name="T78" fmla="*/ 359 w 1157"/>
              <a:gd name="T79" fmla="*/ 36 h 69"/>
              <a:gd name="T80" fmla="*/ 396 w 1157"/>
              <a:gd name="T81" fmla="*/ 18 h 69"/>
              <a:gd name="T82" fmla="*/ 495 w 1157"/>
              <a:gd name="T83" fmla="*/ 15 h 69"/>
              <a:gd name="T84" fmla="*/ 615 w 1157"/>
              <a:gd name="T85" fmla="*/ 32 h 69"/>
              <a:gd name="T86" fmla="*/ 672 w 1157"/>
              <a:gd name="T87" fmla="*/ 39 h 69"/>
              <a:gd name="T88" fmla="*/ 682 w 1157"/>
              <a:gd name="T89" fmla="*/ 39 h 69"/>
              <a:gd name="T90" fmla="*/ 687 w 1157"/>
              <a:gd name="T91" fmla="*/ 18 h 69"/>
              <a:gd name="T92" fmla="*/ 745 w 1157"/>
              <a:gd name="T93" fmla="*/ 1 h 69"/>
              <a:gd name="T94" fmla="*/ 785 w 1157"/>
              <a:gd name="T95" fmla="*/ 3 h 69"/>
              <a:gd name="T96" fmla="*/ 870 w 1157"/>
              <a:gd name="T97" fmla="*/ 8 h 69"/>
              <a:gd name="T98" fmla="*/ 992 w 1157"/>
              <a:gd name="T99" fmla="*/ 16 h 69"/>
              <a:gd name="T100" fmla="*/ 1113 w 1157"/>
              <a:gd name="T101" fmla="*/ 22 h 69"/>
              <a:gd name="T102" fmla="*/ 1151 w 1157"/>
              <a:gd name="T103" fmla="*/ 24 h 69"/>
              <a:gd name="T104" fmla="*/ 1098 w 1157"/>
              <a:gd name="T105" fmla="*/ 35 h 69"/>
              <a:gd name="T106" fmla="*/ 1060 w 1157"/>
              <a:gd name="T107" fmla="*/ 38 h 69"/>
              <a:gd name="T108" fmla="*/ 1006 w 1157"/>
              <a:gd name="T109" fmla="*/ 40 h 69"/>
              <a:gd name="T110" fmla="*/ 937 w 1157"/>
              <a:gd name="T111" fmla="*/ 40 h 69"/>
              <a:gd name="T112" fmla="*/ 920 w 1157"/>
              <a:gd name="T113" fmla="*/ 38 h 69"/>
              <a:gd name="T114" fmla="*/ 843 w 1157"/>
              <a:gd name="T115" fmla="*/ 34 h 69"/>
              <a:gd name="T116" fmla="*/ 811 w 1157"/>
              <a:gd name="T117" fmla="*/ 31 h 69"/>
              <a:gd name="T118" fmla="*/ 761 w 1157"/>
              <a:gd name="T119" fmla="*/ 29 h 69"/>
              <a:gd name="T120" fmla="*/ 727 w 1157"/>
              <a:gd name="T121" fmla="*/ 21 h 69"/>
              <a:gd name="T122" fmla="*/ 744 w 1157"/>
              <a:gd name="T123" fmla="*/ 21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157" h="69">
                <a:moveTo>
                  <a:pt x="755" y="21"/>
                </a:moveTo>
                <a:cubicBezTo>
                  <a:pt x="758" y="19"/>
                  <a:pt x="762" y="20"/>
                  <a:pt x="766" y="20"/>
                </a:cubicBezTo>
                <a:cubicBezTo>
                  <a:pt x="766" y="20"/>
                  <a:pt x="766" y="20"/>
                  <a:pt x="766" y="20"/>
                </a:cubicBezTo>
                <a:cubicBezTo>
                  <a:pt x="766" y="21"/>
                  <a:pt x="766" y="21"/>
                  <a:pt x="766" y="21"/>
                </a:cubicBezTo>
                <a:cubicBezTo>
                  <a:pt x="767" y="22"/>
                  <a:pt x="767" y="23"/>
                  <a:pt x="765" y="22"/>
                </a:cubicBezTo>
                <a:cubicBezTo>
                  <a:pt x="770" y="23"/>
                  <a:pt x="771" y="26"/>
                  <a:pt x="770" y="29"/>
                </a:cubicBezTo>
                <a:cubicBezTo>
                  <a:pt x="770" y="32"/>
                  <a:pt x="769" y="34"/>
                  <a:pt x="772" y="36"/>
                </a:cubicBezTo>
                <a:cubicBezTo>
                  <a:pt x="771" y="36"/>
                  <a:pt x="769" y="34"/>
                  <a:pt x="767" y="36"/>
                </a:cubicBezTo>
                <a:cubicBezTo>
                  <a:pt x="766" y="40"/>
                  <a:pt x="769" y="40"/>
                  <a:pt x="770" y="42"/>
                </a:cubicBezTo>
                <a:cubicBezTo>
                  <a:pt x="769" y="42"/>
                  <a:pt x="767" y="44"/>
                  <a:pt x="765" y="45"/>
                </a:cubicBezTo>
                <a:cubicBezTo>
                  <a:pt x="764" y="46"/>
                  <a:pt x="762" y="47"/>
                  <a:pt x="763" y="47"/>
                </a:cubicBezTo>
                <a:cubicBezTo>
                  <a:pt x="759" y="49"/>
                  <a:pt x="759" y="44"/>
                  <a:pt x="753" y="46"/>
                </a:cubicBezTo>
                <a:cubicBezTo>
                  <a:pt x="746" y="48"/>
                  <a:pt x="747" y="51"/>
                  <a:pt x="741" y="52"/>
                </a:cubicBezTo>
                <a:cubicBezTo>
                  <a:pt x="740" y="56"/>
                  <a:pt x="748" y="51"/>
                  <a:pt x="751" y="50"/>
                </a:cubicBezTo>
                <a:cubicBezTo>
                  <a:pt x="747" y="52"/>
                  <a:pt x="742" y="54"/>
                  <a:pt x="736" y="56"/>
                </a:cubicBezTo>
                <a:cubicBezTo>
                  <a:pt x="733" y="58"/>
                  <a:pt x="742" y="57"/>
                  <a:pt x="745" y="54"/>
                </a:cubicBezTo>
                <a:cubicBezTo>
                  <a:pt x="742" y="58"/>
                  <a:pt x="731" y="60"/>
                  <a:pt x="726" y="59"/>
                </a:cubicBezTo>
                <a:cubicBezTo>
                  <a:pt x="722" y="61"/>
                  <a:pt x="718" y="61"/>
                  <a:pt x="714" y="63"/>
                </a:cubicBezTo>
                <a:cubicBezTo>
                  <a:pt x="720" y="62"/>
                  <a:pt x="724" y="65"/>
                  <a:pt x="733" y="63"/>
                </a:cubicBezTo>
                <a:cubicBezTo>
                  <a:pt x="745" y="60"/>
                  <a:pt x="725" y="63"/>
                  <a:pt x="734" y="60"/>
                </a:cubicBezTo>
                <a:cubicBezTo>
                  <a:pt x="738" y="61"/>
                  <a:pt x="738" y="61"/>
                  <a:pt x="738" y="61"/>
                </a:cubicBezTo>
                <a:cubicBezTo>
                  <a:pt x="741" y="59"/>
                  <a:pt x="746" y="58"/>
                  <a:pt x="750" y="57"/>
                </a:cubicBezTo>
                <a:cubicBezTo>
                  <a:pt x="751" y="55"/>
                  <a:pt x="748" y="56"/>
                  <a:pt x="746" y="57"/>
                </a:cubicBezTo>
                <a:cubicBezTo>
                  <a:pt x="753" y="54"/>
                  <a:pt x="755" y="51"/>
                  <a:pt x="763" y="49"/>
                </a:cubicBezTo>
                <a:cubicBezTo>
                  <a:pt x="762" y="52"/>
                  <a:pt x="757" y="55"/>
                  <a:pt x="752" y="57"/>
                </a:cubicBezTo>
                <a:cubicBezTo>
                  <a:pt x="746" y="59"/>
                  <a:pt x="741" y="61"/>
                  <a:pt x="740" y="63"/>
                </a:cubicBezTo>
                <a:cubicBezTo>
                  <a:pt x="731" y="64"/>
                  <a:pt x="721" y="66"/>
                  <a:pt x="711" y="66"/>
                </a:cubicBezTo>
                <a:cubicBezTo>
                  <a:pt x="710" y="66"/>
                  <a:pt x="718" y="63"/>
                  <a:pt x="709" y="63"/>
                </a:cubicBezTo>
                <a:cubicBezTo>
                  <a:pt x="709" y="65"/>
                  <a:pt x="702" y="67"/>
                  <a:pt x="690" y="68"/>
                </a:cubicBezTo>
                <a:cubicBezTo>
                  <a:pt x="692" y="67"/>
                  <a:pt x="687" y="67"/>
                  <a:pt x="683" y="67"/>
                </a:cubicBezTo>
                <a:cubicBezTo>
                  <a:pt x="678" y="66"/>
                  <a:pt x="674" y="66"/>
                  <a:pt x="677" y="65"/>
                </a:cubicBezTo>
                <a:cubicBezTo>
                  <a:pt x="682" y="66"/>
                  <a:pt x="684" y="64"/>
                  <a:pt x="684" y="64"/>
                </a:cubicBezTo>
                <a:cubicBezTo>
                  <a:pt x="674" y="64"/>
                  <a:pt x="682" y="62"/>
                  <a:pt x="677" y="62"/>
                </a:cubicBezTo>
                <a:cubicBezTo>
                  <a:pt x="668" y="63"/>
                  <a:pt x="668" y="63"/>
                  <a:pt x="669" y="63"/>
                </a:cubicBezTo>
                <a:cubicBezTo>
                  <a:pt x="669" y="64"/>
                  <a:pt x="669" y="64"/>
                  <a:pt x="660" y="64"/>
                </a:cubicBezTo>
                <a:cubicBezTo>
                  <a:pt x="664" y="65"/>
                  <a:pt x="674" y="67"/>
                  <a:pt x="686" y="68"/>
                </a:cubicBezTo>
                <a:cubicBezTo>
                  <a:pt x="685" y="69"/>
                  <a:pt x="675" y="68"/>
                  <a:pt x="670" y="69"/>
                </a:cubicBezTo>
                <a:cubicBezTo>
                  <a:pt x="677" y="68"/>
                  <a:pt x="665" y="67"/>
                  <a:pt x="671" y="67"/>
                </a:cubicBezTo>
                <a:cubicBezTo>
                  <a:pt x="663" y="66"/>
                  <a:pt x="655" y="65"/>
                  <a:pt x="647" y="64"/>
                </a:cubicBezTo>
                <a:cubicBezTo>
                  <a:pt x="640" y="63"/>
                  <a:pt x="635" y="61"/>
                  <a:pt x="629" y="61"/>
                </a:cubicBezTo>
                <a:cubicBezTo>
                  <a:pt x="628" y="64"/>
                  <a:pt x="649" y="65"/>
                  <a:pt x="643" y="68"/>
                </a:cubicBezTo>
                <a:cubicBezTo>
                  <a:pt x="636" y="67"/>
                  <a:pt x="637" y="65"/>
                  <a:pt x="632" y="65"/>
                </a:cubicBezTo>
                <a:cubicBezTo>
                  <a:pt x="626" y="66"/>
                  <a:pt x="617" y="64"/>
                  <a:pt x="610" y="63"/>
                </a:cubicBezTo>
                <a:cubicBezTo>
                  <a:pt x="614" y="62"/>
                  <a:pt x="614" y="62"/>
                  <a:pt x="614" y="62"/>
                </a:cubicBezTo>
                <a:cubicBezTo>
                  <a:pt x="612" y="61"/>
                  <a:pt x="606" y="61"/>
                  <a:pt x="602" y="61"/>
                </a:cubicBezTo>
                <a:cubicBezTo>
                  <a:pt x="603" y="61"/>
                  <a:pt x="603" y="61"/>
                  <a:pt x="603" y="61"/>
                </a:cubicBezTo>
                <a:cubicBezTo>
                  <a:pt x="600" y="60"/>
                  <a:pt x="600" y="60"/>
                  <a:pt x="600" y="60"/>
                </a:cubicBezTo>
                <a:cubicBezTo>
                  <a:pt x="599" y="60"/>
                  <a:pt x="599" y="60"/>
                  <a:pt x="599" y="60"/>
                </a:cubicBezTo>
                <a:cubicBezTo>
                  <a:pt x="596" y="59"/>
                  <a:pt x="587" y="59"/>
                  <a:pt x="581" y="57"/>
                </a:cubicBezTo>
                <a:cubicBezTo>
                  <a:pt x="582" y="56"/>
                  <a:pt x="587" y="58"/>
                  <a:pt x="591" y="58"/>
                </a:cubicBezTo>
                <a:cubicBezTo>
                  <a:pt x="592" y="58"/>
                  <a:pt x="599" y="59"/>
                  <a:pt x="597" y="57"/>
                </a:cubicBezTo>
                <a:cubicBezTo>
                  <a:pt x="589" y="56"/>
                  <a:pt x="584" y="53"/>
                  <a:pt x="576" y="52"/>
                </a:cubicBezTo>
                <a:cubicBezTo>
                  <a:pt x="577" y="52"/>
                  <a:pt x="578" y="52"/>
                  <a:pt x="579" y="52"/>
                </a:cubicBezTo>
                <a:cubicBezTo>
                  <a:pt x="578" y="51"/>
                  <a:pt x="573" y="51"/>
                  <a:pt x="569" y="50"/>
                </a:cubicBezTo>
                <a:cubicBezTo>
                  <a:pt x="560" y="50"/>
                  <a:pt x="573" y="53"/>
                  <a:pt x="567" y="53"/>
                </a:cubicBezTo>
                <a:cubicBezTo>
                  <a:pt x="569" y="55"/>
                  <a:pt x="576" y="54"/>
                  <a:pt x="574" y="56"/>
                </a:cubicBezTo>
                <a:cubicBezTo>
                  <a:pt x="573" y="56"/>
                  <a:pt x="570" y="57"/>
                  <a:pt x="568" y="57"/>
                </a:cubicBezTo>
                <a:cubicBezTo>
                  <a:pt x="564" y="55"/>
                  <a:pt x="558" y="56"/>
                  <a:pt x="555" y="55"/>
                </a:cubicBezTo>
                <a:cubicBezTo>
                  <a:pt x="559" y="55"/>
                  <a:pt x="559" y="55"/>
                  <a:pt x="559" y="55"/>
                </a:cubicBezTo>
                <a:cubicBezTo>
                  <a:pt x="560" y="54"/>
                  <a:pt x="556" y="54"/>
                  <a:pt x="555" y="54"/>
                </a:cubicBezTo>
                <a:cubicBezTo>
                  <a:pt x="559" y="52"/>
                  <a:pt x="559" y="52"/>
                  <a:pt x="559" y="52"/>
                </a:cubicBezTo>
                <a:cubicBezTo>
                  <a:pt x="564" y="53"/>
                  <a:pt x="565" y="55"/>
                  <a:pt x="570" y="54"/>
                </a:cubicBezTo>
                <a:cubicBezTo>
                  <a:pt x="562" y="53"/>
                  <a:pt x="566" y="51"/>
                  <a:pt x="557" y="50"/>
                </a:cubicBezTo>
                <a:cubicBezTo>
                  <a:pt x="555" y="50"/>
                  <a:pt x="558" y="50"/>
                  <a:pt x="558" y="51"/>
                </a:cubicBezTo>
                <a:cubicBezTo>
                  <a:pt x="555" y="51"/>
                  <a:pt x="553" y="49"/>
                  <a:pt x="547" y="49"/>
                </a:cubicBezTo>
                <a:cubicBezTo>
                  <a:pt x="550" y="50"/>
                  <a:pt x="553" y="51"/>
                  <a:pt x="548" y="52"/>
                </a:cubicBezTo>
                <a:cubicBezTo>
                  <a:pt x="547" y="50"/>
                  <a:pt x="547" y="50"/>
                  <a:pt x="547" y="50"/>
                </a:cubicBezTo>
                <a:cubicBezTo>
                  <a:pt x="545" y="50"/>
                  <a:pt x="545" y="50"/>
                  <a:pt x="544" y="50"/>
                </a:cubicBezTo>
                <a:cubicBezTo>
                  <a:pt x="540" y="50"/>
                  <a:pt x="547" y="49"/>
                  <a:pt x="541" y="48"/>
                </a:cubicBezTo>
                <a:cubicBezTo>
                  <a:pt x="540" y="49"/>
                  <a:pt x="538" y="49"/>
                  <a:pt x="538" y="49"/>
                </a:cubicBezTo>
                <a:cubicBezTo>
                  <a:pt x="532" y="48"/>
                  <a:pt x="536" y="48"/>
                  <a:pt x="531" y="47"/>
                </a:cubicBezTo>
                <a:cubicBezTo>
                  <a:pt x="536" y="47"/>
                  <a:pt x="539" y="45"/>
                  <a:pt x="534" y="44"/>
                </a:cubicBezTo>
                <a:cubicBezTo>
                  <a:pt x="527" y="43"/>
                  <a:pt x="523" y="41"/>
                  <a:pt x="516" y="42"/>
                </a:cubicBezTo>
                <a:cubicBezTo>
                  <a:pt x="514" y="41"/>
                  <a:pt x="514" y="41"/>
                  <a:pt x="514" y="41"/>
                </a:cubicBezTo>
                <a:cubicBezTo>
                  <a:pt x="514" y="43"/>
                  <a:pt x="509" y="41"/>
                  <a:pt x="506" y="41"/>
                </a:cubicBezTo>
                <a:cubicBezTo>
                  <a:pt x="504" y="42"/>
                  <a:pt x="517" y="42"/>
                  <a:pt x="514" y="45"/>
                </a:cubicBezTo>
                <a:cubicBezTo>
                  <a:pt x="509" y="44"/>
                  <a:pt x="510" y="46"/>
                  <a:pt x="511" y="46"/>
                </a:cubicBezTo>
                <a:cubicBezTo>
                  <a:pt x="506" y="46"/>
                  <a:pt x="511" y="44"/>
                  <a:pt x="510" y="43"/>
                </a:cubicBezTo>
                <a:cubicBezTo>
                  <a:pt x="509" y="44"/>
                  <a:pt x="501" y="42"/>
                  <a:pt x="503" y="44"/>
                </a:cubicBezTo>
                <a:cubicBezTo>
                  <a:pt x="499" y="43"/>
                  <a:pt x="499" y="42"/>
                  <a:pt x="496" y="42"/>
                </a:cubicBezTo>
                <a:cubicBezTo>
                  <a:pt x="496" y="42"/>
                  <a:pt x="496" y="43"/>
                  <a:pt x="495" y="44"/>
                </a:cubicBezTo>
                <a:cubicBezTo>
                  <a:pt x="495" y="43"/>
                  <a:pt x="490" y="44"/>
                  <a:pt x="489" y="44"/>
                </a:cubicBezTo>
                <a:cubicBezTo>
                  <a:pt x="490" y="43"/>
                  <a:pt x="489" y="42"/>
                  <a:pt x="492" y="43"/>
                </a:cubicBezTo>
                <a:cubicBezTo>
                  <a:pt x="493" y="42"/>
                  <a:pt x="484" y="42"/>
                  <a:pt x="485" y="41"/>
                </a:cubicBezTo>
                <a:cubicBezTo>
                  <a:pt x="484" y="43"/>
                  <a:pt x="477" y="41"/>
                  <a:pt x="473" y="41"/>
                </a:cubicBezTo>
                <a:cubicBezTo>
                  <a:pt x="476" y="37"/>
                  <a:pt x="479" y="43"/>
                  <a:pt x="482" y="40"/>
                </a:cubicBezTo>
                <a:cubicBezTo>
                  <a:pt x="478" y="38"/>
                  <a:pt x="466" y="39"/>
                  <a:pt x="459" y="37"/>
                </a:cubicBezTo>
                <a:cubicBezTo>
                  <a:pt x="453" y="38"/>
                  <a:pt x="459" y="39"/>
                  <a:pt x="458" y="40"/>
                </a:cubicBezTo>
                <a:cubicBezTo>
                  <a:pt x="463" y="41"/>
                  <a:pt x="465" y="40"/>
                  <a:pt x="469" y="40"/>
                </a:cubicBezTo>
                <a:cubicBezTo>
                  <a:pt x="463" y="41"/>
                  <a:pt x="456" y="40"/>
                  <a:pt x="452" y="39"/>
                </a:cubicBezTo>
                <a:cubicBezTo>
                  <a:pt x="447" y="39"/>
                  <a:pt x="449" y="43"/>
                  <a:pt x="446" y="43"/>
                </a:cubicBezTo>
                <a:cubicBezTo>
                  <a:pt x="445" y="42"/>
                  <a:pt x="445" y="41"/>
                  <a:pt x="445" y="41"/>
                </a:cubicBezTo>
                <a:cubicBezTo>
                  <a:pt x="444" y="40"/>
                  <a:pt x="443" y="41"/>
                  <a:pt x="442" y="41"/>
                </a:cubicBezTo>
                <a:cubicBezTo>
                  <a:pt x="441" y="41"/>
                  <a:pt x="443" y="40"/>
                  <a:pt x="441" y="40"/>
                </a:cubicBezTo>
                <a:cubicBezTo>
                  <a:pt x="440" y="40"/>
                  <a:pt x="440" y="40"/>
                  <a:pt x="440" y="40"/>
                </a:cubicBezTo>
                <a:cubicBezTo>
                  <a:pt x="440" y="40"/>
                  <a:pt x="440" y="40"/>
                  <a:pt x="440" y="40"/>
                </a:cubicBezTo>
                <a:cubicBezTo>
                  <a:pt x="439" y="40"/>
                  <a:pt x="439" y="40"/>
                  <a:pt x="439" y="40"/>
                </a:cubicBezTo>
                <a:cubicBezTo>
                  <a:pt x="438" y="41"/>
                  <a:pt x="439" y="41"/>
                  <a:pt x="439" y="41"/>
                </a:cubicBezTo>
                <a:cubicBezTo>
                  <a:pt x="439" y="41"/>
                  <a:pt x="439" y="41"/>
                  <a:pt x="439" y="41"/>
                </a:cubicBezTo>
                <a:cubicBezTo>
                  <a:pt x="438" y="41"/>
                  <a:pt x="437" y="42"/>
                  <a:pt x="438" y="43"/>
                </a:cubicBezTo>
                <a:cubicBezTo>
                  <a:pt x="439" y="43"/>
                  <a:pt x="439" y="44"/>
                  <a:pt x="436" y="43"/>
                </a:cubicBezTo>
                <a:cubicBezTo>
                  <a:pt x="435" y="42"/>
                  <a:pt x="437" y="43"/>
                  <a:pt x="437" y="42"/>
                </a:cubicBezTo>
                <a:cubicBezTo>
                  <a:pt x="436" y="42"/>
                  <a:pt x="432" y="41"/>
                  <a:pt x="430" y="41"/>
                </a:cubicBezTo>
                <a:cubicBezTo>
                  <a:pt x="432" y="42"/>
                  <a:pt x="429" y="42"/>
                  <a:pt x="429" y="42"/>
                </a:cubicBezTo>
                <a:cubicBezTo>
                  <a:pt x="432" y="43"/>
                  <a:pt x="432" y="42"/>
                  <a:pt x="434" y="42"/>
                </a:cubicBezTo>
                <a:cubicBezTo>
                  <a:pt x="433" y="42"/>
                  <a:pt x="433" y="43"/>
                  <a:pt x="433" y="43"/>
                </a:cubicBezTo>
                <a:cubicBezTo>
                  <a:pt x="433" y="43"/>
                  <a:pt x="433" y="43"/>
                  <a:pt x="433" y="43"/>
                </a:cubicBezTo>
                <a:cubicBezTo>
                  <a:pt x="431" y="43"/>
                  <a:pt x="429" y="43"/>
                  <a:pt x="427" y="43"/>
                </a:cubicBezTo>
                <a:cubicBezTo>
                  <a:pt x="430" y="42"/>
                  <a:pt x="424" y="42"/>
                  <a:pt x="423" y="42"/>
                </a:cubicBezTo>
                <a:cubicBezTo>
                  <a:pt x="422" y="43"/>
                  <a:pt x="421" y="45"/>
                  <a:pt x="425" y="45"/>
                </a:cubicBezTo>
                <a:cubicBezTo>
                  <a:pt x="424" y="45"/>
                  <a:pt x="423" y="45"/>
                  <a:pt x="422" y="45"/>
                </a:cubicBezTo>
                <a:cubicBezTo>
                  <a:pt x="421" y="46"/>
                  <a:pt x="420" y="46"/>
                  <a:pt x="419" y="47"/>
                </a:cubicBezTo>
                <a:cubicBezTo>
                  <a:pt x="417" y="48"/>
                  <a:pt x="416" y="49"/>
                  <a:pt x="414" y="50"/>
                </a:cubicBezTo>
                <a:cubicBezTo>
                  <a:pt x="416" y="47"/>
                  <a:pt x="411" y="49"/>
                  <a:pt x="409" y="49"/>
                </a:cubicBezTo>
                <a:cubicBezTo>
                  <a:pt x="409" y="51"/>
                  <a:pt x="408" y="52"/>
                  <a:pt x="407" y="53"/>
                </a:cubicBezTo>
                <a:cubicBezTo>
                  <a:pt x="414" y="50"/>
                  <a:pt x="408" y="55"/>
                  <a:pt x="412" y="55"/>
                </a:cubicBezTo>
                <a:cubicBezTo>
                  <a:pt x="418" y="55"/>
                  <a:pt x="420" y="52"/>
                  <a:pt x="422" y="50"/>
                </a:cubicBezTo>
                <a:cubicBezTo>
                  <a:pt x="423" y="53"/>
                  <a:pt x="419" y="54"/>
                  <a:pt x="416" y="55"/>
                </a:cubicBezTo>
                <a:cubicBezTo>
                  <a:pt x="412" y="56"/>
                  <a:pt x="408" y="56"/>
                  <a:pt x="405" y="58"/>
                </a:cubicBezTo>
                <a:cubicBezTo>
                  <a:pt x="406" y="59"/>
                  <a:pt x="409" y="59"/>
                  <a:pt x="412" y="58"/>
                </a:cubicBezTo>
                <a:cubicBezTo>
                  <a:pt x="411" y="59"/>
                  <a:pt x="402" y="59"/>
                  <a:pt x="397" y="61"/>
                </a:cubicBezTo>
                <a:cubicBezTo>
                  <a:pt x="398" y="61"/>
                  <a:pt x="399" y="59"/>
                  <a:pt x="392" y="60"/>
                </a:cubicBezTo>
                <a:cubicBezTo>
                  <a:pt x="390" y="61"/>
                  <a:pt x="388" y="62"/>
                  <a:pt x="386" y="62"/>
                </a:cubicBezTo>
                <a:cubicBezTo>
                  <a:pt x="375" y="64"/>
                  <a:pt x="380" y="61"/>
                  <a:pt x="371" y="61"/>
                </a:cubicBezTo>
                <a:cubicBezTo>
                  <a:pt x="372" y="61"/>
                  <a:pt x="374" y="60"/>
                  <a:pt x="375" y="60"/>
                </a:cubicBezTo>
                <a:cubicBezTo>
                  <a:pt x="373" y="58"/>
                  <a:pt x="364" y="60"/>
                  <a:pt x="363" y="59"/>
                </a:cubicBezTo>
                <a:cubicBezTo>
                  <a:pt x="367" y="58"/>
                  <a:pt x="371" y="60"/>
                  <a:pt x="376" y="59"/>
                </a:cubicBezTo>
                <a:cubicBezTo>
                  <a:pt x="376" y="57"/>
                  <a:pt x="369" y="58"/>
                  <a:pt x="365" y="58"/>
                </a:cubicBezTo>
                <a:cubicBezTo>
                  <a:pt x="355" y="59"/>
                  <a:pt x="358" y="59"/>
                  <a:pt x="350" y="60"/>
                </a:cubicBezTo>
                <a:cubicBezTo>
                  <a:pt x="349" y="63"/>
                  <a:pt x="365" y="63"/>
                  <a:pt x="365" y="66"/>
                </a:cubicBezTo>
                <a:cubicBezTo>
                  <a:pt x="359" y="66"/>
                  <a:pt x="349" y="66"/>
                  <a:pt x="343" y="66"/>
                </a:cubicBezTo>
                <a:cubicBezTo>
                  <a:pt x="338" y="66"/>
                  <a:pt x="333" y="66"/>
                  <a:pt x="329" y="66"/>
                </a:cubicBezTo>
                <a:cubicBezTo>
                  <a:pt x="320" y="65"/>
                  <a:pt x="322" y="63"/>
                  <a:pt x="324" y="61"/>
                </a:cubicBezTo>
                <a:cubicBezTo>
                  <a:pt x="321" y="61"/>
                  <a:pt x="319" y="61"/>
                  <a:pt x="317" y="61"/>
                </a:cubicBezTo>
                <a:cubicBezTo>
                  <a:pt x="320" y="62"/>
                  <a:pt x="320" y="62"/>
                  <a:pt x="320" y="62"/>
                </a:cubicBezTo>
                <a:cubicBezTo>
                  <a:pt x="310" y="61"/>
                  <a:pt x="305" y="60"/>
                  <a:pt x="295" y="59"/>
                </a:cubicBezTo>
                <a:cubicBezTo>
                  <a:pt x="290" y="58"/>
                  <a:pt x="293" y="56"/>
                  <a:pt x="296" y="55"/>
                </a:cubicBezTo>
                <a:cubicBezTo>
                  <a:pt x="290" y="54"/>
                  <a:pt x="290" y="54"/>
                  <a:pt x="290" y="54"/>
                </a:cubicBezTo>
                <a:cubicBezTo>
                  <a:pt x="291" y="54"/>
                  <a:pt x="291" y="54"/>
                  <a:pt x="291" y="54"/>
                </a:cubicBezTo>
                <a:cubicBezTo>
                  <a:pt x="291" y="53"/>
                  <a:pt x="286" y="52"/>
                  <a:pt x="282" y="52"/>
                </a:cubicBezTo>
                <a:cubicBezTo>
                  <a:pt x="281" y="53"/>
                  <a:pt x="283" y="53"/>
                  <a:pt x="283" y="54"/>
                </a:cubicBezTo>
                <a:cubicBezTo>
                  <a:pt x="279" y="54"/>
                  <a:pt x="274" y="53"/>
                  <a:pt x="272" y="52"/>
                </a:cubicBezTo>
                <a:cubicBezTo>
                  <a:pt x="271" y="53"/>
                  <a:pt x="272" y="54"/>
                  <a:pt x="277" y="54"/>
                </a:cubicBezTo>
                <a:cubicBezTo>
                  <a:pt x="277" y="54"/>
                  <a:pt x="277" y="54"/>
                  <a:pt x="278" y="54"/>
                </a:cubicBezTo>
                <a:cubicBezTo>
                  <a:pt x="284" y="56"/>
                  <a:pt x="284" y="56"/>
                  <a:pt x="284" y="56"/>
                </a:cubicBezTo>
                <a:cubicBezTo>
                  <a:pt x="277" y="54"/>
                  <a:pt x="271" y="55"/>
                  <a:pt x="269" y="57"/>
                </a:cubicBezTo>
                <a:cubicBezTo>
                  <a:pt x="262" y="55"/>
                  <a:pt x="277" y="56"/>
                  <a:pt x="268" y="54"/>
                </a:cubicBezTo>
                <a:cubicBezTo>
                  <a:pt x="253" y="56"/>
                  <a:pt x="247" y="50"/>
                  <a:pt x="236" y="54"/>
                </a:cubicBezTo>
                <a:cubicBezTo>
                  <a:pt x="232" y="52"/>
                  <a:pt x="227" y="50"/>
                  <a:pt x="219" y="49"/>
                </a:cubicBezTo>
                <a:cubicBezTo>
                  <a:pt x="220" y="48"/>
                  <a:pt x="214" y="48"/>
                  <a:pt x="216" y="47"/>
                </a:cubicBezTo>
                <a:cubicBezTo>
                  <a:pt x="226" y="45"/>
                  <a:pt x="229" y="51"/>
                  <a:pt x="237" y="49"/>
                </a:cubicBezTo>
                <a:cubicBezTo>
                  <a:pt x="240" y="50"/>
                  <a:pt x="238" y="51"/>
                  <a:pt x="239" y="52"/>
                </a:cubicBezTo>
                <a:cubicBezTo>
                  <a:pt x="242" y="52"/>
                  <a:pt x="245" y="53"/>
                  <a:pt x="246" y="52"/>
                </a:cubicBezTo>
                <a:cubicBezTo>
                  <a:pt x="240" y="50"/>
                  <a:pt x="247" y="48"/>
                  <a:pt x="238" y="47"/>
                </a:cubicBezTo>
                <a:cubicBezTo>
                  <a:pt x="240" y="46"/>
                  <a:pt x="248" y="47"/>
                  <a:pt x="251" y="47"/>
                </a:cubicBezTo>
                <a:cubicBezTo>
                  <a:pt x="251" y="47"/>
                  <a:pt x="253" y="46"/>
                  <a:pt x="255" y="46"/>
                </a:cubicBezTo>
                <a:cubicBezTo>
                  <a:pt x="254" y="45"/>
                  <a:pt x="249" y="43"/>
                  <a:pt x="247" y="42"/>
                </a:cubicBezTo>
                <a:cubicBezTo>
                  <a:pt x="248" y="42"/>
                  <a:pt x="246" y="42"/>
                  <a:pt x="246" y="43"/>
                </a:cubicBezTo>
                <a:cubicBezTo>
                  <a:pt x="243" y="42"/>
                  <a:pt x="240" y="41"/>
                  <a:pt x="238" y="40"/>
                </a:cubicBezTo>
                <a:cubicBezTo>
                  <a:pt x="234" y="40"/>
                  <a:pt x="232" y="41"/>
                  <a:pt x="233" y="42"/>
                </a:cubicBezTo>
                <a:cubicBezTo>
                  <a:pt x="227" y="42"/>
                  <a:pt x="219" y="39"/>
                  <a:pt x="217" y="41"/>
                </a:cubicBezTo>
                <a:cubicBezTo>
                  <a:pt x="210" y="40"/>
                  <a:pt x="220" y="40"/>
                  <a:pt x="221" y="40"/>
                </a:cubicBezTo>
                <a:cubicBezTo>
                  <a:pt x="221" y="40"/>
                  <a:pt x="221" y="40"/>
                  <a:pt x="221" y="40"/>
                </a:cubicBezTo>
                <a:cubicBezTo>
                  <a:pt x="229" y="41"/>
                  <a:pt x="229" y="41"/>
                  <a:pt x="229" y="41"/>
                </a:cubicBezTo>
                <a:cubicBezTo>
                  <a:pt x="231" y="38"/>
                  <a:pt x="219" y="40"/>
                  <a:pt x="219" y="38"/>
                </a:cubicBezTo>
                <a:cubicBezTo>
                  <a:pt x="221" y="33"/>
                  <a:pt x="207" y="38"/>
                  <a:pt x="202" y="37"/>
                </a:cubicBezTo>
                <a:cubicBezTo>
                  <a:pt x="204" y="39"/>
                  <a:pt x="205" y="40"/>
                  <a:pt x="207" y="41"/>
                </a:cubicBezTo>
                <a:cubicBezTo>
                  <a:pt x="202" y="40"/>
                  <a:pt x="202" y="40"/>
                  <a:pt x="202" y="40"/>
                </a:cubicBezTo>
                <a:cubicBezTo>
                  <a:pt x="204" y="41"/>
                  <a:pt x="203" y="44"/>
                  <a:pt x="207" y="45"/>
                </a:cubicBezTo>
                <a:cubicBezTo>
                  <a:pt x="200" y="45"/>
                  <a:pt x="190" y="45"/>
                  <a:pt x="185" y="45"/>
                </a:cubicBezTo>
                <a:cubicBezTo>
                  <a:pt x="184" y="46"/>
                  <a:pt x="183" y="47"/>
                  <a:pt x="183" y="48"/>
                </a:cubicBezTo>
                <a:cubicBezTo>
                  <a:pt x="177" y="46"/>
                  <a:pt x="173" y="49"/>
                  <a:pt x="167" y="49"/>
                </a:cubicBezTo>
                <a:cubicBezTo>
                  <a:pt x="161" y="48"/>
                  <a:pt x="173" y="47"/>
                  <a:pt x="168" y="46"/>
                </a:cubicBezTo>
                <a:cubicBezTo>
                  <a:pt x="167" y="47"/>
                  <a:pt x="163" y="46"/>
                  <a:pt x="161" y="46"/>
                </a:cubicBezTo>
                <a:cubicBezTo>
                  <a:pt x="163" y="47"/>
                  <a:pt x="170" y="45"/>
                  <a:pt x="175" y="45"/>
                </a:cubicBezTo>
                <a:cubicBezTo>
                  <a:pt x="171" y="45"/>
                  <a:pt x="171" y="43"/>
                  <a:pt x="170" y="43"/>
                </a:cubicBezTo>
                <a:cubicBezTo>
                  <a:pt x="176" y="42"/>
                  <a:pt x="176" y="42"/>
                  <a:pt x="176" y="42"/>
                </a:cubicBezTo>
                <a:cubicBezTo>
                  <a:pt x="176" y="40"/>
                  <a:pt x="168" y="42"/>
                  <a:pt x="165" y="41"/>
                </a:cubicBezTo>
                <a:cubicBezTo>
                  <a:pt x="168" y="43"/>
                  <a:pt x="167" y="43"/>
                  <a:pt x="169" y="45"/>
                </a:cubicBezTo>
                <a:cubicBezTo>
                  <a:pt x="163" y="44"/>
                  <a:pt x="155" y="44"/>
                  <a:pt x="151" y="46"/>
                </a:cubicBezTo>
                <a:cubicBezTo>
                  <a:pt x="149" y="47"/>
                  <a:pt x="154" y="47"/>
                  <a:pt x="156" y="47"/>
                </a:cubicBezTo>
                <a:cubicBezTo>
                  <a:pt x="155" y="48"/>
                  <a:pt x="150" y="47"/>
                  <a:pt x="150" y="48"/>
                </a:cubicBezTo>
                <a:cubicBezTo>
                  <a:pt x="151" y="49"/>
                  <a:pt x="153" y="48"/>
                  <a:pt x="155" y="48"/>
                </a:cubicBezTo>
                <a:cubicBezTo>
                  <a:pt x="150" y="49"/>
                  <a:pt x="145" y="49"/>
                  <a:pt x="140" y="50"/>
                </a:cubicBezTo>
                <a:cubicBezTo>
                  <a:pt x="141" y="50"/>
                  <a:pt x="145" y="50"/>
                  <a:pt x="147" y="50"/>
                </a:cubicBezTo>
                <a:cubicBezTo>
                  <a:pt x="143" y="51"/>
                  <a:pt x="139" y="51"/>
                  <a:pt x="132" y="49"/>
                </a:cubicBezTo>
                <a:cubicBezTo>
                  <a:pt x="128" y="50"/>
                  <a:pt x="122" y="52"/>
                  <a:pt x="125" y="53"/>
                </a:cubicBezTo>
                <a:cubicBezTo>
                  <a:pt x="122" y="52"/>
                  <a:pt x="123" y="52"/>
                  <a:pt x="123" y="51"/>
                </a:cubicBezTo>
                <a:cubicBezTo>
                  <a:pt x="116" y="52"/>
                  <a:pt x="113" y="50"/>
                  <a:pt x="109" y="50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5" y="50"/>
                  <a:pt x="108" y="46"/>
                  <a:pt x="102" y="48"/>
                </a:cubicBezTo>
                <a:cubicBezTo>
                  <a:pt x="104" y="49"/>
                  <a:pt x="105" y="51"/>
                  <a:pt x="105" y="52"/>
                </a:cubicBezTo>
                <a:cubicBezTo>
                  <a:pt x="103" y="51"/>
                  <a:pt x="100" y="53"/>
                  <a:pt x="97" y="53"/>
                </a:cubicBezTo>
                <a:cubicBezTo>
                  <a:pt x="98" y="52"/>
                  <a:pt x="90" y="52"/>
                  <a:pt x="94" y="51"/>
                </a:cubicBezTo>
                <a:cubicBezTo>
                  <a:pt x="87" y="50"/>
                  <a:pt x="85" y="52"/>
                  <a:pt x="79" y="51"/>
                </a:cubicBezTo>
                <a:cubicBezTo>
                  <a:pt x="82" y="50"/>
                  <a:pt x="73" y="50"/>
                  <a:pt x="75" y="49"/>
                </a:cubicBezTo>
                <a:cubicBezTo>
                  <a:pt x="68" y="49"/>
                  <a:pt x="65" y="51"/>
                  <a:pt x="67" y="52"/>
                </a:cubicBezTo>
                <a:cubicBezTo>
                  <a:pt x="70" y="52"/>
                  <a:pt x="73" y="51"/>
                  <a:pt x="73" y="52"/>
                </a:cubicBezTo>
                <a:cubicBezTo>
                  <a:pt x="69" y="53"/>
                  <a:pt x="65" y="53"/>
                  <a:pt x="61" y="53"/>
                </a:cubicBezTo>
                <a:cubicBezTo>
                  <a:pt x="59" y="54"/>
                  <a:pt x="55" y="54"/>
                  <a:pt x="55" y="56"/>
                </a:cubicBezTo>
                <a:cubicBezTo>
                  <a:pt x="51" y="54"/>
                  <a:pt x="44" y="58"/>
                  <a:pt x="40" y="56"/>
                </a:cubicBezTo>
                <a:cubicBezTo>
                  <a:pt x="45" y="57"/>
                  <a:pt x="48" y="55"/>
                  <a:pt x="49" y="55"/>
                </a:cubicBezTo>
                <a:cubicBezTo>
                  <a:pt x="47" y="55"/>
                  <a:pt x="47" y="55"/>
                  <a:pt x="47" y="55"/>
                </a:cubicBezTo>
                <a:cubicBezTo>
                  <a:pt x="47" y="55"/>
                  <a:pt x="48" y="54"/>
                  <a:pt x="48" y="54"/>
                </a:cubicBezTo>
                <a:cubicBezTo>
                  <a:pt x="42" y="52"/>
                  <a:pt x="42" y="52"/>
                  <a:pt x="42" y="52"/>
                </a:cubicBezTo>
                <a:cubicBezTo>
                  <a:pt x="47" y="51"/>
                  <a:pt x="43" y="54"/>
                  <a:pt x="50" y="53"/>
                </a:cubicBezTo>
                <a:cubicBezTo>
                  <a:pt x="55" y="51"/>
                  <a:pt x="36" y="50"/>
                  <a:pt x="41" y="48"/>
                </a:cubicBezTo>
                <a:cubicBezTo>
                  <a:pt x="46" y="47"/>
                  <a:pt x="46" y="50"/>
                  <a:pt x="50" y="50"/>
                </a:cubicBezTo>
                <a:cubicBezTo>
                  <a:pt x="49" y="50"/>
                  <a:pt x="49" y="50"/>
                  <a:pt x="49" y="50"/>
                </a:cubicBezTo>
                <a:cubicBezTo>
                  <a:pt x="53" y="51"/>
                  <a:pt x="56" y="51"/>
                  <a:pt x="59" y="51"/>
                </a:cubicBezTo>
                <a:cubicBezTo>
                  <a:pt x="59" y="50"/>
                  <a:pt x="56" y="50"/>
                  <a:pt x="56" y="50"/>
                </a:cubicBezTo>
                <a:cubicBezTo>
                  <a:pt x="67" y="49"/>
                  <a:pt x="68" y="47"/>
                  <a:pt x="80" y="46"/>
                </a:cubicBezTo>
                <a:cubicBezTo>
                  <a:pt x="79" y="47"/>
                  <a:pt x="78" y="49"/>
                  <a:pt x="84" y="49"/>
                </a:cubicBezTo>
                <a:cubicBezTo>
                  <a:pt x="88" y="50"/>
                  <a:pt x="88" y="48"/>
                  <a:pt x="91" y="48"/>
                </a:cubicBezTo>
                <a:cubicBezTo>
                  <a:pt x="89" y="47"/>
                  <a:pt x="86" y="46"/>
                  <a:pt x="84" y="47"/>
                </a:cubicBezTo>
                <a:cubicBezTo>
                  <a:pt x="83" y="46"/>
                  <a:pt x="83" y="46"/>
                  <a:pt x="83" y="46"/>
                </a:cubicBezTo>
                <a:cubicBezTo>
                  <a:pt x="73" y="44"/>
                  <a:pt x="76" y="42"/>
                  <a:pt x="64" y="42"/>
                </a:cubicBezTo>
                <a:cubicBezTo>
                  <a:pt x="63" y="41"/>
                  <a:pt x="54" y="41"/>
                  <a:pt x="49" y="42"/>
                </a:cubicBezTo>
                <a:cubicBezTo>
                  <a:pt x="51" y="40"/>
                  <a:pt x="51" y="40"/>
                  <a:pt x="51" y="40"/>
                </a:cubicBezTo>
                <a:cubicBezTo>
                  <a:pt x="44" y="38"/>
                  <a:pt x="51" y="42"/>
                  <a:pt x="42" y="41"/>
                </a:cubicBezTo>
                <a:cubicBezTo>
                  <a:pt x="40" y="43"/>
                  <a:pt x="34" y="46"/>
                  <a:pt x="39" y="48"/>
                </a:cubicBezTo>
                <a:cubicBezTo>
                  <a:pt x="33" y="49"/>
                  <a:pt x="31" y="48"/>
                  <a:pt x="25" y="48"/>
                </a:cubicBezTo>
                <a:cubicBezTo>
                  <a:pt x="22" y="50"/>
                  <a:pt x="27" y="50"/>
                  <a:pt x="27" y="52"/>
                </a:cubicBezTo>
                <a:cubicBezTo>
                  <a:pt x="22" y="52"/>
                  <a:pt x="17" y="51"/>
                  <a:pt x="20" y="50"/>
                </a:cubicBezTo>
                <a:cubicBezTo>
                  <a:pt x="18" y="50"/>
                  <a:pt x="15" y="50"/>
                  <a:pt x="12" y="50"/>
                </a:cubicBezTo>
                <a:cubicBezTo>
                  <a:pt x="12" y="51"/>
                  <a:pt x="15" y="51"/>
                  <a:pt x="16" y="51"/>
                </a:cubicBezTo>
                <a:cubicBezTo>
                  <a:pt x="13" y="51"/>
                  <a:pt x="7" y="50"/>
                  <a:pt x="6" y="49"/>
                </a:cubicBezTo>
                <a:cubicBezTo>
                  <a:pt x="6" y="49"/>
                  <a:pt x="8" y="50"/>
                  <a:pt x="9" y="49"/>
                </a:cubicBezTo>
                <a:cubicBezTo>
                  <a:pt x="6" y="49"/>
                  <a:pt x="0" y="48"/>
                  <a:pt x="0" y="47"/>
                </a:cubicBezTo>
                <a:cubicBezTo>
                  <a:pt x="5" y="48"/>
                  <a:pt x="6" y="46"/>
                  <a:pt x="10" y="47"/>
                </a:cubicBezTo>
                <a:cubicBezTo>
                  <a:pt x="10" y="47"/>
                  <a:pt x="9" y="46"/>
                  <a:pt x="7" y="46"/>
                </a:cubicBezTo>
                <a:cubicBezTo>
                  <a:pt x="11" y="45"/>
                  <a:pt x="15" y="45"/>
                  <a:pt x="16" y="44"/>
                </a:cubicBezTo>
                <a:cubicBezTo>
                  <a:pt x="13" y="45"/>
                  <a:pt x="11" y="43"/>
                  <a:pt x="11" y="43"/>
                </a:cubicBezTo>
                <a:cubicBezTo>
                  <a:pt x="13" y="43"/>
                  <a:pt x="19" y="43"/>
                  <a:pt x="21" y="44"/>
                </a:cubicBezTo>
                <a:cubicBezTo>
                  <a:pt x="21" y="41"/>
                  <a:pt x="32" y="44"/>
                  <a:pt x="28" y="42"/>
                </a:cubicBezTo>
                <a:cubicBezTo>
                  <a:pt x="29" y="43"/>
                  <a:pt x="33" y="43"/>
                  <a:pt x="35" y="42"/>
                </a:cubicBezTo>
                <a:cubicBezTo>
                  <a:pt x="34" y="41"/>
                  <a:pt x="29" y="41"/>
                  <a:pt x="27" y="39"/>
                </a:cubicBezTo>
                <a:cubicBezTo>
                  <a:pt x="16" y="38"/>
                  <a:pt x="27" y="41"/>
                  <a:pt x="25" y="42"/>
                </a:cubicBezTo>
                <a:cubicBezTo>
                  <a:pt x="22" y="42"/>
                  <a:pt x="19" y="42"/>
                  <a:pt x="16" y="42"/>
                </a:cubicBezTo>
                <a:cubicBezTo>
                  <a:pt x="17" y="41"/>
                  <a:pt x="13" y="40"/>
                  <a:pt x="19" y="40"/>
                </a:cubicBezTo>
                <a:cubicBezTo>
                  <a:pt x="16" y="39"/>
                  <a:pt x="12" y="38"/>
                  <a:pt x="8" y="39"/>
                </a:cubicBezTo>
                <a:cubicBezTo>
                  <a:pt x="7" y="38"/>
                  <a:pt x="10" y="38"/>
                  <a:pt x="11" y="38"/>
                </a:cubicBezTo>
                <a:cubicBezTo>
                  <a:pt x="10" y="37"/>
                  <a:pt x="6" y="35"/>
                  <a:pt x="12" y="35"/>
                </a:cubicBezTo>
                <a:cubicBezTo>
                  <a:pt x="10" y="35"/>
                  <a:pt x="14" y="36"/>
                  <a:pt x="11" y="36"/>
                </a:cubicBezTo>
                <a:cubicBezTo>
                  <a:pt x="14" y="37"/>
                  <a:pt x="20" y="36"/>
                  <a:pt x="18" y="35"/>
                </a:cubicBezTo>
                <a:cubicBezTo>
                  <a:pt x="21" y="35"/>
                  <a:pt x="26" y="36"/>
                  <a:pt x="29" y="36"/>
                </a:cubicBezTo>
                <a:cubicBezTo>
                  <a:pt x="29" y="35"/>
                  <a:pt x="26" y="36"/>
                  <a:pt x="25" y="35"/>
                </a:cubicBezTo>
                <a:cubicBezTo>
                  <a:pt x="28" y="35"/>
                  <a:pt x="31" y="36"/>
                  <a:pt x="34" y="36"/>
                </a:cubicBezTo>
                <a:cubicBezTo>
                  <a:pt x="31" y="37"/>
                  <a:pt x="31" y="37"/>
                  <a:pt x="31" y="37"/>
                </a:cubicBezTo>
                <a:cubicBezTo>
                  <a:pt x="38" y="36"/>
                  <a:pt x="42" y="39"/>
                  <a:pt x="48" y="39"/>
                </a:cubicBezTo>
                <a:cubicBezTo>
                  <a:pt x="47" y="37"/>
                  <a:pt x="42" y="37"/>
                  <a:pt x="39" y="37"/>
                </a:cubicBezTo>
                <a:cubicBezTo>
                  <a:pt x="41" y="34"/>
                  <a:pt x="41" y="38"/>
                  <a:pt x="46" y="37"/>
                </a:cubicBezTo>
                <a:cubicBezTo>
                  <a:pt x="47" y="37"/>
                  <a:pt x="47" y="36"/>
                  <a:pt x="47" y="36"/>
                </a:cubicBezTo>
                <a:cubicBezTo>
                  <a:pt x="52" y="37"/>
                  <a:pt x="52" y="37"/>
                  <a:pt x="52" y="37"/>
                </a:cubicBezTo>
                <a:cubicBezTo>
                  <a:pt x="53" y="37"/>
                  <a:pt x="52" y="36"/>
                  <a:pt x="51" y="36"/>
                </a:cubicBezTo>
                <a:cubicBezTo>
                  <a:pt x="60" y="38"/>
                  <a:pt x="52" y="39"/>
                  <a:pt x="63" y="39"/>
                </a:cubicBezTo>
                <a:cubicBezTo>
                  <a:pt x="57" y="40"/>
                  <a:pt x="57" y="38"/>
                  <a:pt x="52" y="39"/>
                </a:cubicBezTo>
                <a:cubicBezTo>
                  <a:pt x="49" y="40"/>
                  <a:pt x="59" y="41"/>
                  <a:pt x="61" y="41"/>
                </a:cubicBezTo>
                <a:cubicBezTo>
                  <a:pt x="66" y="40"/>
                  <a:pt x="65" y="38"/>
                  <a:pt x="73" y="39"/>
                </a:cubicBezTo>
                <a:cubicBezTo>
                  <a:pt x="68" y="38"/>
                  <a:pt x="71" y="37"/>
                  <a:pt x="65" y="37"/>
                </a:cubicBezTo>
                <a:cubicBezTo>
                  <a:pt x="61" y="37"/>
                  <a:pt x="66" y="37"/>
                  <a:pt x="66" y="35"/>
                </a:cubicBezTo>
                <a:cubicBezTo>
                  <a:pt x="68" y="36"/>
                  <a:pt x="66" y="37"/>
                  <a:pt x="71" y="37"/>
                </a:cubicBezTo>
                <a:cubicBezTo>
                  <a:pt x="71" y="36"/>
                  <a:pt x="71" y="36"/>
                  <a:pt x="71" y="36"/>
                </a:cubicBezTo>
                <a:cubicBezTo>
                  <a:pt x="80" y="38"/>
                  <a:pt x="80" y="38"/>
                  <a:pt x="80" y="38"/>
                </a:cubicBezTo>
                <a:cubicBezTo>
                  <a:pt x="87" y="36"/>
                  <a:pt x="99" y="38"/>
                  <a:pt x="103" y="35"/>
                </a:cubicBezTo>
                <a:cubicBezTo>
                  <a:pt x="104" y="37"/>
                  <a:pt x="104" y="37"/>
                  <a:pt x="104" y="37"/>
                </a:cubicBezTo>
                <a:cubicBezTo>
                  <a:pt x="109" y="37"/>
                  <a:pt x="116" y="36"/>
                  <a:pt x="120" y="37"/>
                </a:cubicBezTo>
                <a:cubicBezTo>
                  <a:pt x="118" y="36"/>
                  <a:pt x="115" y="36"/>
                  <a:pt x="111" y="36"/>
                </a:cubicBezTo>
                <a:cubicBezTo>
                  <a:pt x="120" y="35"/>
                  <a:pt x="129" y="35"/>
                  <a:pt x="137" y="36"/>
                </a:cubicBezTo>
                <a:cubicBezTo>
                  <a:pt x="133" y="38"/>
                  <a:pt x="132" y="38"/>
                  <a:pt x="128" y="39"/>
                </a:cubicBezTo>
                <a:cubicBezTo>
                  <a:pt x="136" y="41"/>
                  <a:pt x="134" y="37"/>
                  <a:pt x="143" y="37"/>
                </a:cubicBezTo>
                <a:cubicBezTo>
                  <a:pt x="142" y="36"/>
                  <a:pt x="140" y="36"/>
                  <a:pt x="141" y="34"/>
                </a:cubicBezTo>
                <a:cubicBezTo>
                  <a:pt x="145" y="35"/>
                  <a:pt x="151" y="34"/>
                  <a:pt x="155" y="35"/>
                </a:cubicBezTo>
                <a:cubicBezTo>
                  <a:pt x="156" y="34"/>
                  <a:pt x="152" y="32"/>
                  <a:pt x="143" y="32"/>
                </a:cubicBezTo>
                <a:cubicBezTo>
                  <a:pt x="138" y="34"/>
                  <a:pt x="129" y="32"/>
                  <a:pt x="125" y="34"/>
                </a:cubicBezTo>
                <a:cubicBezTo>
                  <a:pt x="127" y="33"/>
                  <a:pt x="127" y="33"/>
                  <a:pt x="127" y="33"/>
                </a:cubicBezTo>
                <a:cubicBezTo>
                  <a:pt x="120" y="33"/>
                  <a:pt x="117" y="33"/>
                  <a:pt x="111" y="33"/>
                </a:cubicBezTo>
                <a:cubicBezTo>
                  <a:pt x="111" y="33"/>
                  <a:pt x="111" y="33"/>
                  <a:pt x="111" y="33"/>
                </a:cubicBezTo>
                <a:cubicBezTo>
                  <a:pt x="108" y="32"/>
                  <a:pt x="108" y="32"/>
                  <a:pt x="108" y="32"/>
                </a:cubicBezTo>
                <a:cubicBezTo>
                  <a:pt x="110" y="32"/>
                  <a:pt x="110" y="32"/>
                  <a:pt x="110" y="32"/>
                </a:cubicBezTo>
                <a:cubicBezTo>
                  <a:pt x="108" y="31"/>
                  <a:pt x="101" y="30"/>
                  <a:pt x="99" y="30"/>
                </a:cubicBezTo>
                <a:cubicBezTo>
                  <a:pt x="108" y="29"/>
                  <a:pt x="111" y="32"/>
                  <a:pt x="116" y="33"/>
                </a:cubicBezTo>
                <a:cubicBezTo>
                  <a:pt x="124" y="32"/>
                  <a:pt x="125" y="29"/>
                  <a:pt x="132" y="30"/>
                </a:cubicBezTo>
                <a:cubicBezTo>
                  <a:pt x="131" y="29"/>
                  <a:pt x="136" y="28"/>
                  <a:pt x="132" y="27"/>
                </a:cubicBezTo>
                <a:cubicBezTo>
                  <a:pt x="126" y="27"/>
                  <a:pt x="124" y="29"/>
                  <a:pt x="123" y="27"/>
                </a:cubicBezTo>
                <a:cubicBezTo>
                  <a:pt x="128" y="27"/>
                  <a:pt x="125" y="26"/>
                  <a:pt x="133" y="26"/>
                </a:cubicBezTo>
                <a:cubicBezTo>
                  <a:pt x="135" y="28"/>
                  <a:pt x="142" y="29"/>
                  <a:pt x="148" y="30"/>
                </a:cubicBezTo>
                <a:cubicBezTo>
                  <a:pt x="154" y="30"/>
                  <a:pt x="162" y="30"/>
                  <a:pt x="167" y="29"/>
                </a:cubicBezTo>
                <a:cubicBezTo>
                  <a:pt x="161" y="29"/>
                  <a:pt x="154" y="28"/>
                  <a:pt x="155" y="27"/>
                </a:cubicBezTo>
                <a:cubicBezTo>
                  <a:pt x="159" y="28"/>
                  <a:pt x="167" y="25"/>
                  <a:pt x="166" y="27"/>
                </a:cubicBezTo>
                <a:cubicBezTo>
                  <a:pt x="172" y="27"/>
                  <a:pt x="186" y="27"/>
                  <a:pt x="186" y="25"/>
                </a:cubicBezTo>
                <a:cubicBezTo>
                  <a:pt x="179" y="24"/>
                  <a:pt x="172" y="26"/>
                  <a:pt x="166" y="25"/>
                </a:cubicBezTo>
                <a:cubicBezTo>
                  <a:pt x="168" y="25"/>
                  <a:pt x="169" y="25"/>
                  <a:pt x="168" y="24"/>
                </a:cubicBezTo>
                <a:cubicBezTo>
                  <a:pt x="159" y="25"/>
                  <a:pt x="159" y="25"/>
                  <a:pt x="159" y="25"/>
                </a:cubicBezTo>
                <a:cubicBezTo>
                  <a:pt x="166" y="23"/>
                  <a:pt x="164" y="23"/>
                  <a:pt x="173" y="23"/>
                </a:cubicBezTo>
                <a:cubicBezTo>
                  <a:pt x="173" y="23"/>
                  <a:pt x="171" y="23"/>
                  <a:pt x="172" y="24"/>
                </a:cubicBezTo>
                <a:cubicBezTo>
                  <a:pt x="175" y="24"/>
                  <a:pt x="177" y="23"/>
                  <a:pt x="180" y="23"/>
                </a:cubicBezTo>
                <a:cubicBezTo>
                  <a:pt x="180" y="22"/>
                  <a:pt x="180" y="22"/>
                  <a:pt x="180" y="22"/>
                </a:cubicBezTo>
                <a:cubicBezTo>
                  <a:pt x="187" y="22"/>
                  <a:pt x="201" y="20"/>
                  <a:pt x="213" y="22"/>
                </a:cubicBezTo>
                <a:cubicBezTo>
                  <a:pt x="212" y="22"/>
                  <a:pt x="212" y="22"/>
                  <a:pt x="212" y="22"/>
                </a:cubicBezTo>
                <a:cubicBezTo>
                  <a:pt x="222" y="22"/>
                  <a:pt x="221" y="26"/>
                  <a:pt x="230" y="27"/>
                </a:cubicBezTo>
                <a:cubicBezTo>
                  <a:pt x="228" y="26"/>
                  <a:pt x="229" y="25"/>
                  <a:pt x="230" y="24"/>
                </a:cubicBezTo>
                <a:cubicBezTo>
                  <a:pt x="235" y="26"/>
                  <a:pt x="238" y="25"/>
                  <a:pt x="243" y="25"/>
                </a:cubicBezTo>
                <a:cubicBezTo>
                  <a:pt x="237" y="25"/>
                  <a:pt x="246" y="27"/>
                  <a:pt x="241" y="27"/>
                </a:cubicBezTo>
                <a:cubicBezTo>
                  <a:pt x="240" y="29"/>
                  <a:pt x="249" y="30"/>
                  <a:pt x="253" y="30"/>
                </a:cubicBezTo>
                <a:cubicBezTo>
                  <a:pt x="258" y="28"/>
                  <a:pt x="240" y="27"/>
                  <a:pt x="249" y="26"/>
                </a:cubicBezTo>
                <a:cubicBezTo>
                  <a:pt x="254" y="26"/>
                  <a:pt x="254" y="27"/>
                  <a:pt x="250" y="27"/>
                </a:cubicBezTo>
                <a:cubicBezTo>
                  <a:pt x="257" y="28"/>
                  <a:pt x="265" y="29"/>
                  <a:pt x="271" y="28"/>
                </a:cubicBezTo>
                <a:cubicBezTo>
                  <a:pt x="275" y="30"/>
                  <a:pt x="279" y="30"/>
                  <a:pt x="280" y="32"/>
                </a:cubicBezTo>
                <a:cubicBezTo>
                  <a:pt x="277" y="32"/>
                  <a:pt x="279" y="30"/>
                  <a:pt x="274" y="31"/>
                </a:cubicBezTo>
                <a:cubicBezTo>
                  <a:pt x="277" y="33"/>
                  <a:pt x="277" y="33"/>
                  <a:pt x="277" y="33"/>
                </a:cubicBezTo>
                <a:cubicBezTo>
                  <a:pt x="282" y="34"/>
                  <a:pt x="289" y="33"/>
                  <a:pt x="293" y="33"/>
                </a:cubicBezTo>
                <a:cubicBezTo>
                  <a:pt x="289" y="32"/>
                  <a:pt x="289" y="32"/>
                  <a:pt x="289" y="32"/>
                </a:cubicBezTo>
                <a:cubicBezTo>
                  <a:pt x="289" y="32"/>
                  <a:pt x="289" y="32"/>
                  <a:pt x="289" y="32"/>
                </a:cubicBezTo>
                <a:cubicBezTo>
                  <a:pt x="288" y="31"/>
                  <a:pt x="282" y="31"/>
                  <a:pt x="284" y="30"/>
                </a:cubicBezTo>
                <a:cubicBezTo>
                  <a:pt x="287" y="32"/>
                  <a:pt x="291" y="31"/>
                  <a:pt x="295" y="32"/>
                </a:cubicBezTo>
                <a:cubicBezTo>
                  <a:pt x="295" y="32"/>
                  <a:pt x="295" y="32"/>
                  <a:pt x="295" y="32"/>
                </a:cubicBezTo>
                <a:cubicBezTo>
                  <a:pt x="302" y="34"/>
                  <a:pt x="311" y="31"/>
                  <a:pt x="313" y="35"/>
                </a:cubicBezTo>
                <a:cubicBezTo>
                  <a:pt x="312" y="35"/>
                  <a:pt x="308" y="36"/>
                  <a:pt x="308" y="36"/>
                </a:cubicBezTo>
                <a:cubicBezTo>
                  <a:pt x="311" y="36"/>
                  <a:pt x="315" y="37"/>
                  <a:pt x="316" y="36"/>
                </a:cubicBezTo>
                <a:cubicBezTo>
                  <a:pt x="315" y="35"/>
                  <a:pt x="315" y="35"/>
                  <a:pt x="315" y="35"/>
                </a:cubicBezTo>
                <a:cubicBezTo>
                  <a:pt x="319" y="35"/>
                  <a:pt x="321" y="35"/>
                  <a:pt x="323" y="36"/>
                </a:cubicBezTo>
                <a:cubicBezTo>
                  <a:pt x="323" y="37"/>
                  <a:pt x="321" y="38"/>
                  <a:pt x="324" y="39"/>
                </a:cubicBezTo>
                <a:cubicBezTo>
                  <a:pt x="331" y="39"/>
                  <a:pt x="323" y="36"/>
                  <a:pt x="328" y="35"/>
                </a:cubicBezTo>
                <a:cubicBezTo>
                  <a:pt x="333" y="37"/>
                  <a:pt x="333" y="37"/>
                  <a:pt x="333" y="37"/>
                </a:cubicBezTo>
                <a:cubicBezTo>
                  <a:pt x="335" y="36"/>
                  <a:pt x="335" y="36"/>
                  <a:pt x="335" y="36"/>
                </a:cubicBezTo>
                <a:cubicBezTo>
                  <a:pt x="339" y="35"/>
                  <a:pt x="345" y="36"/>
                  <a:pt x="347" y="37"/>
                </a:cubicBezTo>
                <a:cubicBezTo>
                  <a:pt x="349" y="38"/>
                  <a:pt x="350" y="39"/>
                  <a:pt x="352" y="39"/>
                </a:cubicBezTo>
                <a:cubicBezTo>
                  <a:pt x="350" y="37"/>
                  <a:pt x="348" y="36"/>
                  <a:pt x="348" y="36"/>
                </a:cubicBezTo>
                <a:cubicBezTo>
                  <a:pt x="348" y="34"/>
                  <a:pt x="350" y="37"/>
                  <a:pt x="349" y="35"/>
                </a:cubicBezTo>
                <a:cubicBezTo>
                  <a:pt x="349" y="35"/>
                  <a:pt x="352" y="37"/>
                  <a:pt x="354" y="37"/>
                </a:cubicBezTo>
                <a:cubicBezTo>
                  <a:pt x="356" y="38"/>
                  <a:pt x="353" y="36"/>
                  <a:pt x="352" y="36"/>
                </a:cubicBezTo>
                <a:cubicBezTo>
                  <a:pt x="356" y="38"/>
                  <a:pt x="356" y="37"/>
                  <a:pt x="357" y="37"/>
                </a:cubicBezTo>
                <a:cubicBezTo>
                  <a:pt x="355" y="36"/>
                  <a:pt x="355" y="36"/>
                  <a:pt x="355" y="36"/>
                </a:cubicBezTo>
                <a:cubicBezTo>
                  <a:pt x="356" y="36"/>
                  <a:pt x="357" y="36"/>
                  <a:pt x="359" y="36"/>
                </a:cubicBezTo>
                <a:cubicBezTo>
                  <a:pt x="359" y="36"/>
                  <a:pt x="362" y="37"/>
                  <a:pt x="363" y="37"/>
                </a:cubicBezTo>
                <a:cubicBezTo>
                  <a:pt x="363" y="37"/>
                  <a:pt x="363" y="37"/>
                  <a:pt x="363" y="37"/>
                </a:cubicBezTo>
                <a:cubicBezTo>
                  <a:pt x="367" y="38"/>
                  <a:pt x="364" y="38"/>
                  <a:pt x="363" y="39"/>
                </a:cubicBezTo>
                <a:cubicBezTo>
                  <a:pt x="361" y="39"/>
                  <a:pt x="359" y="39"/>
                  <a:pt x="361" y="41"/>
                </a:cubicBezTo>
                <a:cubicBezTo>
                  <a:pt x="362" y="41"/>
                  <a:pt x="362" y="42"/>
                  <a:pt x="364" y="42"/>
                </a:cubicBezTo>
                <a:cubicBezTo>
                  <a:pt x="365" y="41"/>
                  <a:pt x="364" y="41"/>
                  <a:pt x="364" y="41"/>
                </a:cubicBezTo>
                <a:cubicBezTo>
                  <a:pt x="366" y="41"/>
                  <a:pt x="369" y="42"/>
                  <a:pt x="367" y="42"/>
                </a:cubicBezTo>
                <a:cubicBezTo>
                  <a:pt x="372" y="44"/>
                  <a:pt x="374" y="42"/>
                  <a:pt x="378" y="41"/>
                </a:cubicBezTo>
                <a:cubicBezTo>
                  <a:pt x="375" y="40"/>
                  <a:pt x="371" y="41"/>
                  <a:pt x="368" y="40"/>
                </a:cubicBezTo>
                <a:cubicBezTo>
                  <a:pt x="369" y="40"/>
                  <a:pt x="372" y="41"/>
                  <a:pt x="371" y="40"/>
                </a:cubicBezTo>
                <a:cubicBezTo>
                  <a:pt x="367" y="39"/>
                  <a:pt x="367" y="39"/>
                  <a:pt x="367" y="39"/>
                </a:cubicBezTo>
                <a:cubicBezTo>
                  <a:pt x="370" y="38"/>
                  <a:pt x="371" y="39"/>
                  <a:pt x="375" y="40"/>
                </a:cubicBezTo>
                <a:cubicBezTo>
                  <a:pt x="378" y="40"/>
                  <a:pt x="379" y="40"/>
                  <a:pt x="379" y="39"/>
                </a:cubicBezTo>
                <a:cubicBezTo>
                  <a:pt x="378" y="39"/>
                  <a:pt x="378" y="39"/>
                  <a:pt x="378" y="39"/>
                </a:cubicBezTo>
                <a:cubicBezTo>
                  <a:pt x="378" y="38"/>
                  <a:pt x="378" y="38"/>
                  <a:pt x="378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6" y="37"/>
                  <a:pt x="378" y="36"/>
                  <a:pt x="380" y="36"/>
                </a:cubicBezTo>
                <a:cubicBezTo>
                  <a:pt x="382" y="35"/>
                  <a:pt x="385" y="34"/>
                  <a:pt x="387" y="33"/>
                </a:cubicBezTo>
                <a:cubicBezTo>
                  <a:pt x="386" y="32"/>
                  <a:pt x="386" y="32"/>
                  <a:pt x="386" y="31"/>
                </a:cubicBezTo>
                <a:cubicBezTo>
                  <a:pt x="385" y="33"/>
                  <a:pt x="382" y="34"/>
                  <a:pt x="378" y="34"/>
                </a:cubicBezTo>
                <a:cubicBezTo>
                  <a:pt x="375" y="35"/>
                  <a:pt x="372" y="35"/>
                  <a:pt x="372" y="36"/>
                </a:cubicBezTo>
                <a:cubicBezTo>
                  <a:pt x="373" y="34"/>
                  <a:pt x="371" y="33"/>
                  <a:pt x="367" y="34"/>
                </a:cubicBezTo>
                <a:cubicBezTo>
                  <a:pt x="365" y="34"/>
                  <a:pt x="363" y="35"/>
                  <a:pt x="361" y="35"/>
                </a:cubicBezTo>
                <a:cubicBezTo>
                  <a:pt x="360" y="36"/>
                  <a:pt x="360" y="36"/>
                  <a:pt x="360" y="36"/>
                </a:cubicBezTo>
                <a:cubicBezTo>
                  <a:pt x="359" y="36"/>
                  <a:pt x="359" y="36"/>
                  <a:pt x="359" y="36"/>
                </a:cubicBezTo>
                <a:cubicBezTo>
                  <a:pt x="358" y="36"/>
                  <a:pt x="358" y="36"/>
                  <a:pt x="357" y="36"/>
                </a:cubicBezTo>
                <a:cubicBezTo>
                  <a:pt x="357" y="36"/>
                  <a:pt x="358" y="35"/>
                  <a:pt x="358" y="35"/>
                </a:cubicBezTo>
                <a:cubicBezTo>
                  <a:pt x="358" y="35"/>
                  <a:pt x="358" y="35"/>
                  <a:pt x="358" y="35"/>
                </a:cubicBezTo>
                <a:cubicBezTo>
                  <a:pt x="359" y="35"/>
                  <a:pt x="359" y="34"/>
                  <a:pt x="360" y="34"/>
                </a:cubicBezTo>
                <a:cubicBezTo>
                  <a:pt x="360" y="33"/>
                  <a:pt x="361" y="32"/>
                  <a:pt x="361" y="31"/>
                </a:cubicBezTo>
                <a:cubicBezTo>
                  <a:pt x="366" y="30"/>
                  <a:pt x="369" y="27"/>
                  <a:pt x="373" y="25"/>
                </a:cubicBezTo>
                <a:cubicBezTo>
                  <a:pt x="377" y="23"/>
                  <a:pt x="382" y="22"/>
                  <a:pt x="390" y="21"/>
                </a:cubicBezTo>
                <a:cubicBezTo>
                  <a:pt x="394" y="19"/>
                  <a:pt x="383" y="22"/>
                  <a:pt x="388" y="20"/>
                </a:cubicBezTo>
                <a:cubicBezTo>
                  <a:pt x="391" y="19"/>
                  <a:pt x="394" y="18"/>
                  <a:pt x="396" y="18"/>
                </a:cubicBezTo>
                <a:cubicBezTo>
                  <a:pt x="398" y="18"/>
                  <a:pt x="399" y="17"/>
                  <a:pt x="401" y="17"/>
                </a:cubicBezTo>
                <a:cubicBezTo>
                  <a:pt x="403" y="17"/>
                  <a:pt x="405" y="16"/>
                  <a:pt x="405" y="16"/>
                </a:cubicBezTo>
                <a:cubicBezTo>
                  <a:pt x="405" y="16"/>
                  <a:pt x="407" y="16"/>
                  <a:pt x="406" y="16"/>
                </a:cubicBezTo>
                <a:cubicBezTo>
                  <a:pt x="409" y="16"/>
                  <a:pt x="409" y="16"/>
                  <a:pt x="409" y="16"/>
                </a:cubicBezTo>
                <a:cubicBezTo>
                  <a:pt x="410" y="16"/>
                  <a:pt x="412" y="15"/>
                  <a:pt x="414" y="15"/>
                </a:cubicBezTo>
                <a:cubicBezTo>
                  <a:pt x="417" y="15"/>
                  <a:pt x="420" y="15"/>
                  <a:pt x="424" y="15"/>
                </a:cubicBezTo>
                <a:cubicBezTo>
                  <a:pt x="430" y="14"/>
                  <a:pt x="428" y="13"/>
                  <a:pt x="430" y="12"/>
                </a:cubicBezTo>
                <a:cubicBezTo>
                  <a:pt x="445" y="11"/>
                  <a:pt x="456" y="12"/>
                  <a:pt x="465" y="12"/>
                </a:cubicBezTo>
                <a:cubicBezTo>
                  <a:pt x="474" y="13"/>
                  <a:pt x="483" y="15"/>
                  <a:pt x="495" y="15"/>
                </a:cubicBezTo>
                <a:cubicBezTo>
                  <a:pt x="492" y="14"/>
                  <a:pt x="492" y="14"/>
                  <a:pt x="492" y="14"/>
                </a:cubicBezTo>
                <a:cubicBezTo>
                  <a:pt x="498" y="14"/>
                  <a:pt x="502" y="14"/>
                  <a:pt x="504" y="16"/>
                </a:cubicBezTo>
                <a:cubicBezTo>
                  <a:pt x="513" y="13"/>
                  <a:pt x="523" y="20"/>
                  <a:pt x="533" y="17"/>
                </a:cubicBezTo>
                <a:cubicBezTo>
                  <a:pt x="543" y="18"/>
                  <a:pt x="541" y="21"/>
                  <a:pt x="548" y="22"/>
                </a:cubicBezTo>
                <a:cubicBezTo>
                  <a:pt x="548" y="21"/>
                  <a:pt x="547" y="20"/>
                  <a:pt x="551" y="20"/>
                </a:cubicBezTo>
                <a:cubicBezTo>
                  <a:pt x="563" y="22"/>
                  <a:pt x="573" y="24"/>
                  <a:pt x="583" y="26"/>
                </a:cubicBezTo>
                <a:cubicBezTo>
                  <a:pt x="598" y="29"/>
                  <a:pt x="598" y="29"/>
                  <a:pt x="598" y="29"/>
                </a:cubicBezTo>
                <a:cubicBezTo>
                  <a:pt x="606" y="30"/>
                  <a:pt x="606" y="30"/>
                  <a:pt x="606" y="30"/>
                </a:cubicBezTo>
                <a:cubicBezTo>
                  <a:pt x="615" y="32"/>
                  <a:pt x="615" y="32"/>
                  <a:pt x="615" y="32"/>
                </a:cubicBezTo>
                <a:cubicBezTo>
                  <a:pt x="615" y="31"/>
                  <a:pt x="614" y="31"/>
                  <a:pt x="613" y="31"/>
                </a:cubicBezTo>
                <a:cubicBezTo>
                  <a:pt x="628" y="33"/>
                  <a:pt x="639" y="38"/>
                  <a:pt x="651" y="38"/>
                </a:cubicBezTo>
                <a:cubicBezTo>
                  <a:pt x="653" y="38"/>
                  <a:pt x="659" y="39"/>
                  <a:pt x="656" y="41"/>
                </a:cubicBezTo>
                <a:cubicBezTo>
                  <a:pt x="653" y="40"/>
                  <a:pt x="652" y="42"/>
                  <a:pt x="651" y="43"/>
                </a:cubicBezTo>
                <a:cubicBezTo>
                  <a:pt x="656" y="44"/>
                  <a:pt x="658" y="44"/>
                  <a:pt x="659" y="43"/>
                </a:cubicBezTo>
                <a:cubicBezTo>
                  <a:pt x="659" y="42"/>
                  <a:pt x="660" y="42"/>
                  <a:pt x="662" y="42"/>
                </a:cubicBezTo>
                <a:cubicBezTo>
                  <a:pt x="664" y="40"/>
                  <a:pt x="660" y="40"/>
                  <a:pt x="661" y="38"/>
                </a:cubicBezTo>
                <a:cubicBezTo>
                  <a:pt x="662" y="39"/>
                  <a:pt x="664" y="39"/>
                  <a:pt x="665" y="40"/>
                </a:cubicBezTo>
                <a:cubicBezTo>
                  <a:pt x="667" y="39"/>
                  <a:pt x="671" y="40"/>
                  <a:pt x="672" y="39"/>
                </a:cubicBezTo>
                <a:cubicBezTo>
                  <a:pt x="672" y="40"/>
                  <a:pt x="670" y="37"/>
                  <a:pt x="670" y="38"/>
                </a:cubicBezTo>
                <a:cubicBezTo>
                  <a:pt x="670" y="38"/>
                  <a:pt x="670" y="39"/>
                  <a:pt x="670" y="39"/>
                </a:cubicBezTo>
                <a:cubicBezTo>
                  <a:pt x="667" y="39"/>
                  <a:pt x="668" y="38"/>
                  <a:pt x="665" y="37"/>
                </a:cubicBezTo>
                <a:cubicBezTo>
                  <a:pt x="667" y="38"/>
                  <a:pt x="671" y="38"/>
                  <a:pt x="673" y="38"/>
                </a:cubicBezTo>
                <a:cubicBezTo>
                  <a:pt x="674" y="39"/>
                  <a:pt x="675" y="38"/>
                  <a:pt x="678" y="39"/>
                </a:cubicBezTo>
                <a:cubicBezTo>
                  <a:pt x="678" y="39"/>
                  <a:pt x="678" y="39"/>
                  <a:pt x="678" y="39"/>
                </a:cubicBezTo>
                <a:cubicBezTo>
                  <a:pt x="679" y="39"/>
                  <a:pt x="681" y="39"/>
                  <a:pt x="682" y="40"/>
                </a:cubicBezTo>
                <a:cubicBezTo>
                  <a:pt x="681" y="39"/>
                  <a:pt x="680" y="38"/>
                  <a:pt x="679" y="38"/>
                </a:cubicBezTo>
                <a:cubicBezTo>
                  <a:pt x="680" y="38"/>
                  <a:pt x="680" y="39"/>
                  <a:pt x="682" y="39"/>
                </a:cubicBezTo>
                <a:cubicBezTo>
                  <a:pt x="685" y="39"/>
                  <a:pt x="689" y="36"/>
                  <a:pt x="683" y="35"/>
                </a:cubicBezTo>
                <a:cubicBezTo>
                  <a:pt x="684" y="35"/>
                  <a:pt x="687" y="35"/>
                  <a:pt x="687" y="34"/>
                </a:cubicBezTo>
                <a:cubicBezTo>
                  <a:pt x="685" y="34"/>
                  <a:pt x="685" y="34"/>
                  <a:pt x="684" y="34"/>
                </a:cubicBezTo>
                <a:cubicBezTo>
                  <a:pt x="683" y="33"/>
                  <a:pt x="684" y="31"/>
                  <a:pt x="680" y="30"/>
                </a:cubicBezTo>
                <a:cubicBezTo>
                  <a:pt x="679" y="28"/>
                  <a:pt x="678" y="26"/>
                  <a:pt x="678" y="23"/>
                </a:cubicBezTo>
                <a:cubicBezTo>
                  <a:pt x="678" y="21"/>
                  <a:pt x="678" y="19"/>
                  <a:pt x="680" y="17"/>
                </a:cubicBezTo>
                <a:cubicBezTo>
                  <a:pt x="682" y="15"/>
                  <a:pt x="685" y="13"/>
                  <a:pt x="689" y="12"/>
                </a:cubicBezTo>
                <a:cubicBezTo>
                  <a:pt x="686" y="13"/>
                  <a:pt x="683" y="16"/>
                  <a:pt x="683" y="18"/>
                </a:cubicBezTo>
                <a:cubicBezTo>
                  <a:pt x="683" y="20"/>
                  <a:pt x="684" y="20"/>
                  <a:pt x="687" y="18"/>
                </a:cubicBezTo>
                <a:cubicBezTo>
                  <a:pt x="688" y="17"/>
                  <a:pt x="690" y="15"/>
                  <a:pt x="693" y="14"/>
                </a:cubicBezTo>
                <a:cubicBezTo>
                  <a:pt x="696" y="12"/>
                  <a:pt x="699" y="11"/>
                  <a:pt x="703" y="10"/>
                </a:cubicBezTo>
                <a:cubicBezTo>
                  <a:pt x="701" y="10"/>
                  <a:pt x="705" y="8"/>
                  <a:pt x="708" y="7"/>
                </a:cubicBezTo>
                <a:cubicBezTo>
                  <a:pt x="710" y="7"/>
                  <a:pt x="711" y="6"/>
                  <a:pt x="704" y="7"/>
                </a:cubicBezTo>
                <a:cubicBezTo>
                  <a:pt x="704" y="6"/>
                  <a:pt x="711" y="4"/>
                  <a:pt x="717" y="4"/>
                </a:cubicBezTo>
                <a:cubicBezTo>
                  <a:pt x="723" y="3"/>
                  <a:pt x="727" y="3"/>
                  <a:pt x="726" y="2"/>
                </a:cubicBezTo>
                <a:cubicBezTo>
                  <a:pt x="729" y="2"/>
                  <a:pt x="741" y="1"/>
                  <a:pt x="746" y="2"/>
                </a:cubicBezTo>
                <a:cubicBezTo>
                  <a:pt x="747" y="1"/>
                  <a:pt x="739" y="1"/>
                  <a:pt x="739" y="1"/>
                </a:cubicBezTo>
                <a:cubicBezTo>
                  <a:pt x="745" y="1"/>
                  <a:pt x="745" y="1"/>
                  <a:pt x="745" y="1"/>
                </a:cubicBezTo>
                <a:cubicBezTo>
                  <a:pt x="744" y="0"/>
                  <a:pt x="744" y="0"/>
                  <a:pt x="744" y="0"/>
                </a:cubicBezTo>
                <a:cubicBezTo>
                  <a:pt x="746" y="0"/>
                  <a:pt x="747" y="0"/>
                  <a:pt x="748" y="0"/>
                </a:cubicBezTo>
                <a:cubicBezTo>
                  <a:pt x="749" y="0"/>
                  <a:pt x="751" y="0"/>
                  <a:pt x="752" y="0"/>
                </a:cubicBezTo>
                <a:cubicBezTo>
                  <a:pt x="755" y="0"/>
                  <a:pt x="757" y="0"/>
                  <a:pt x="759" y="0"/>
                </a:cubicBezTo>
                <a:cubicBezTo>
                  <a:pt x="763" y="1"/>
                  <a:pt x="765" y="2"/>
                  <a:pt x="768" y="2"/>
                </a:cubicBezTo>
                <a:cubicBezTo>
                  <a:pt x="768" y="2"/>
                  <a:pt x="768" y="2"/>
                  <a:pt x="768" y="2"/>
                </a:cubicBezTo>
                <a:cubicBezTo>
                  <a:pt x="772" y="2"/>
                  <a:pt x="772" y="2"/>
                  <a:pt x="772" y="2"/>
                </a:cubicBezTo>
                <a:cubicBezTo>
                  <a:pt x="771" y="2"/>
                  <a:pt x="769" y="1"/>
                  <a:pt x="767" y="0"/>
                </a:cubicBezTo>
                <a:cubicBezTo>
                  <a:pt x="775" y="1"/>
                  <a:pt x="778" y="3"/>
                  <a:pt x="785" y="3"/>
                </a:cubicBezTo>
                <a:cubicBezTo>
                  <a:pt x="785" y="3"/>
                  <a:pt x="785" y="3"/>
                  <a:pt x="785" y="3"/>
                </a:cubicBezTo>
                <a:cubicBezTo>
                  <a:pt x="789" y="3"/>
                  <a:pt x="789" y="3"/>
                  <a:pt x="789" y="3"/>
                </a:cubicBezTo>
                <a:cubicBezTo>
                  <a:pt x="789" y="3"/>
                  <a:pt x="789" y="3"/>
                  <a:pt x="789" y="3"/>
                </a:cubicBezTo>
                <a:cubicBezTo>
                  <a:pt x="792" y="5"/>
                  <a:pt x="801" y="5"/>
                  <a:pt x="804" y="6"/>
                </a:cubicBezTo>
                <a:cubicBezTo>
                  <a:pt x="807" y="6"/>
                  <a:pt x="810" y="4"/>
                  <a:pt x="813" y="6"/>
                </a:cubicBezTo>
                <a:cubicBezTo>
                  <a:pt x="813" y="4"/>
                  <a:pt x="813" y="4"/>
                  <a:pt x="813" y="4"/>
                </a:cubicBezTo>
                <a:cubicBezTo>
                  <a:pt x="805" y="3"/>
                  <a:pt x="809" y="5"/>
                  <a:pt x="800" y="4"/>
                </a:cubicBezTo>
                <a:cubicBezTo>
                  <a:pt x="809" y="1"/>
                  <a:pt x="828" y="3"/>
                  <a:pt x="840" y="4"/>
                </a:cubicBezTo>
                <a:cubicBezTo>
                  <a:pt x="849" y="6"/>
                  <a:pt x="867" y="4"/>
                  <a:pt x="870" y="8"/>
                </a:cubicBezTo>
                <a:cubicBezTo>
                  <a:pt x="869" y="7"/>
                  <a:pt x="869" y="7"/>
                  <a:pt x="869" y="7"/>
                </a:cubicBezTo>
                <a:cubicBezTo>
                  <a:pt x="887" y="7"/>
                  <a:pt x="887" y="7"/>
                  <a:pt x="887" y="7"/>
                </a:cubicBezTo>
                <a:cubicBezTo>
                  <a:pt x="901" y="8"/>
                  <a:pt x="916" y="8"/>
                  <a:pt x="926" y="11"/>
                </a:cubicBezTo>
                <a:cubicBezTo>
                  <a:pt x="929" y="10"/>
                  <a:pt x="929" y="10"/>
                  <a:pt x="929" y="10"/>
                </a:cubicBezTo>
                <a:cubicBezTo>
                  <a:pt x="938" y="14"/>
                  <a:pt x="966" y="14"/>
                  <a:pt x="971" y="18"/>
                </a:cubicBezTo>
                <a:cubicBezTo>
                  <a:pt x="978" y="18"/>
                  <a:pt x="970" y="17"/>
                  <a:pt x="970" y="16"/>
                </a:cubicBezTo>
                <a:cubicBezTo>
                  <a:pt x="975" y="16"/>
                  <a:pt x="981" y="19"/>
                  <a:pt x="987" y="17"/>
                </a:cubicBezTo>
                <a:cubicBezTo>
                  <a:pt x="987" y="17"/>
                  <a:pt x="980" y="16"/>
                  <a:pt x="984" y="16"/>
                </a:cubicBezTo>
                <a:cubicBezTo>
                  <a:pt x="987" y="15"/>
                  <a:pt x="988" y="18"/>
                  <a:pt x="992" y="16"/>
                </a:cubicBezTo>
                <a:cubicBezTo>
                  <a:pt x="990" y="18"/>
                  <a:pt x="997" y="20"/>
                  <a:pt x="1003" y="20"/>
                </a:cubicBezTo>
                <a:cubicBezTo>
                  <a:pt x="1002" y="20"/>
                  <a:pt x="1002" y="20"/>
                  <a:pt x="1001" y="20"/>
                </a:cubicBezTo>
                <a:cubicBezTo>
                  <a:pt x="1000" y="21"/>
                  <a:pt x="1004" y="21"/>
                  <a:pt x="1007" y="21"/>
                </a:cubicBezTo>
                <a:cubicBezTo>
                  <a:pt x="1007" y="21"/>
                  <a:pt x="1006" y="21"/>
                  <a:pt x="1006" y="21"/>
                </a:cubicBezTo>
                <a:cubicBezTo>
                  <a:pt x="1034" y="24"/>
                  <a:pt x="1069" y="26"/>
                  <a:pt x="1098" y="24"/>
                </a:cubicBezTo>
                <a:cubicBezTo>
                  <a:pt x="1093" y="23"/>
                  <a:pt x="1093" y="23"/>
                  <a:pt x="1093" y="23"/>
                </a:cubicBezTo>
                <a:cubicBezTo>
                  <a:pt x="1097" y="24"/>
                  <a:pt x="1104" y="23"/>
                  <a:pt x="1106" y="22"/>
                </a:cubicBezTo>
                <a:cubicBezTo>
                  <a:pt x="1106" y="22"/>
                  <a:pt x="1106" y="22"/>
                  <a:pt x="1106" y="22"/>
                </a:cubicBezTo>
                <a:cubicBezTo>
                  <a:pt x="1109" y="21"/>
                  <a:pt x="1111" y="21"/>
                  <a:pt x="1113" y="22"/>
                </a:cubicBezTo>
                <a:cubicBezTo>
                  <a:pt x="1115" y="22"/>
                  <a:pt x="1117" y="22"/>
                  <a:pt x="1119" y="21"/>
                </a:cubicBezTo>
                <a:cubicBezTo>
                  <a:pt x="1118" y="21"/>
                  <a:pt x="1118" y="21"/>
                  <a:pt x="1118" y="21"/>
                </a:cubicBezTo>
                <a:cubicBezTo>
                  <a:pt x="1125" y="20"/>
                  <a:pt x="1125" y="17"/>
                  <a:pt x="1131" y="16"/>
                </a:cubicBezTo>
                <a:cubicBezTo>
                  <a:pt x="1132" y="14"/>
                  <a:pt x="1129" y="14"/>
                  <a:pt x="1128" y="12"/>
                </a:cubicBezTo>
                <a:cubicBezTo>
                  <a:pt x="1129" y="12"/>
                  <a:pt x="1131" y="12"/>
                  <a:pt x="1132" y="12"/>
                </a:cubicBezTo>
                <a:cubicBezTo>
                  <a:pt x="1132" y="12"/>
                  <a:pt x="1132" y="12"/>
                  <a:pt x="1132" y="12"/>
                </a:cubicBezTo>
                <a:cubicBezTo>
                  <a:pt x="1135" y="13"/>
                  <a:pt x="1134" y="12"/>
                  <a:pt x="1135" y="11"/>
                </a:cubicBezTo>
                <a:cubicBezTo>
                  <a:pt x="1139" y="12"/>
                  <a:pt x="1146" y="13"/>
                  <a:pt x="1151" y="17"/>
                </a:cubicBezTo>
                <a:cubicBezTo>
                  <a:pt x="1148" y="19"/>
                  <a:pt x="1157" y="21"/>
                  <a:pt x="1151" y="24"/>
                </a:cubicBezTo>
                <a:cubicBezTo>
                  <a:pt x="1147" y="23"/>
                  <a:pt x="1146" y="25"/>
                  <a:pt x="1144" y="26"/>
                </a:cubicBezTo>
                <a:cubicBezTo>
                  <a:pt x="1143" y="27"/>
                  <a:pt x="1140" y="28"/>
                  <a:pt x="1135" y="28"/>
                </a:cubicBezTo>
                <a:cubicBezTo>
                  <a:pt x="1141" y="29"/>
                  <a:pt x="1127" y="30"/>
                  <a:pt x="1136" y="31"/>
                </a:cubicBezTo>
                <a:cubicBezTo>
                  <a:pt x="1135" y="32"/>
                  <a:pt x="1130" y="32"/>
                  <a:pt x="1125" y="32"/>
                </a:cubicBezTo>
                <a:cubicBezTo>
                  <a:pt x="1120" y="32"/>
                  <a:pt x="1115" y="32"/>
                  <a:pt x="1113" y="33"/>
                </a:cubicBezTo>
                <a:cubicBezTo>
                  <a:pt x="1114" y="34"/>
                  <a:pt x="1114" y="34"/>
                  <a:pt x="1116" y="34"/>
                </a:cubicBezTo>
                <a:cubicBezTo>
                  <a:pt x="1106" y="34"/>
                  <a:pt x="1110" y="36"/>
                  <a:pt x="1104" y="36"/>
                </a:cubicBezTo>
                <a:cubicBezTo>
                  <a:pt x="1103" y="34"/>
                  <a:pt x="1103" y="34"/>
                  <a:pt x="1103" y="34"/>
                </a:cubicBezTo>
                <a:cubicBezTo>
                  <a:pt x="1101" y="34"/>
                  <a:pt x="1101" y="35"/>
                  <a:pt x="1098" y="35"/>
                </a:cubicBezTo>
                <a:cubicBezTo>
                  <a:pt x="1100" y="35"/>
                  <a:pt x="1103" y="34"/>
                  <a:pt x="1101" y="33"/>
                </a:cubicBezTo>
                <a:cubicBezTo>
                  <a:pt x="1098" y="33"/>
                  <a:pt x="1096" y="32"/>
                  <a:pt x="1093" y="32"/>
                </a:cubicBezTo>
                <a:cubicBezTo>
                  <a:pt x="1093" y="33"/>
                  <a:pt x="1095" y="33"/>
                  <a:pt x="1097" y="33"/>
                </a:cubicBezTo>
                <a:cubicBezTo>
                  <a:pt x="1097" y="33"/>
                  <a:pt x="1090" y="34"/>
                  <a:pt x="1090" y="35"/>
                </a:cubicBezTo>
                <a:cubicBezTo>
                  <a:pt x="1092" y="35"/>
                  <a:pt x="1095" y="35"/>
                  <a:pt x="1098" y="36"/>
                </a:cubicBezTo>
                <a:cubicBezTo>
                  <a:pt x="1089" y="37"/>
                  <a:pt x="1097" y="37"/>
                  <a:pt x="1093" y="38"/>
                </a:cubicBezTo>
                <a:cubicBezTo>
                  <a:pt x="1094" y="36"/>
                  <a:pt x="1085" y="37"/>
                  <a:pt x="1080" y="37"/>
                </a:cubicBezTo>
                <a:cubicBezTo>
                  <a:pt x="1080" y="38"/>
                  <a:pt x="1084" y="37"/>
                  <a:pt x="1085" y="38"/>
                </a:cubicBezTo>
                <a:cubicBezTo>
                  <a:pt x="1076" y="42"/>
                  <a:pt x="1071" y="37"/>
                  <a:pt x="1060" y="38"/>
                </a:cubicBezTo>
                <a:cubicBezTo>
                  <a:pt x="1060" y="38"/>
                  <a:pt x="1062" y="38"/>
                  <a:pt x="1062" y="39"/>
                </a:cubicBezTo>
                <a:cubicBezTo>
                  <a:pt x="1057" y="38"/>
                  <a:pt x="1053" y="40"/>
                  <a:pt x="1050" y="39"/>
                </a:cubicBezTo>
                <a:cubicBezTo>
                  <a:pt x="1045" y="39"/>
                  <a:pt x="1049" y="41"/>
                  <a:pt x="1041" y="41"/>
                </a:cubicBezTo>
                <a:cubicBezTo>
                  <a:pt x="1044" y="39"/>
                  <a:pt x="1032" y="41"/>
                  <a:pt x="1032" y="39"/>
                </a:cubicBezTo>
                <a:cubicBezTo>
                  <a:pt x="1026" y="40"/>
                  <a:pt x="1026" y="40"/>
                  <a:pt x="1026" y="40"/>
                </a:cubicBezTo>
                <a:cubicBezTo>
                  <a:pt x="1021" y="38"/>
                  <a:pt x="1028" y="36"/>
                  <a:pt x="1018" y="35"/>
                </a:cubicBezTo>
                <a:cubicBezTo>
                  <a:pt x="1009" y="36"/>
                  <a:pt x="1018" y="39"/>
                  <a:pt x="1012" y="40"/>
                </a:cubicBezTo>
                <a:cubicBezTo>
                  <a:pt x="1010" y="39"/>
                  <a:pt x="1010" y="39"/>
                  <a:pt x="1010" y="39"/>
                </a:cubicBezTo>
                <a:cubicBezTo>
                  <a:pt x="1006" y="40"/>
                  <a:pt x="1006" y="40"/>
                  <a:pt x="1006" y="40"/>
                </a:cubicBezTo>
                <a:cubicBezTo>
                  <a:pt x="1006" y="40"/>
                  <a:pt x="1006" y="40"/>
                  <a:pt x="1006" y="40"/>
                </a:cubicBezTo>
                <a:cubicBezTo>
                  <a:pt x="1004" y="39"/>
                  <a:pt x="999" y="39"/>
                  <a:pt x="998" y="40"/>
                </a:cubicBezTo>
                <a:cubicBezTo>
                  <a:pt x="999" y="41"/>
                  <a:pt x="1002" y="41"/>
                  <a:pt x="1002" y="41"/>
                </a:cubicBezTo>
                <a:cubicBezTo>
                  <a:pt x="998" y="40"/>
                  <a:pt x="983" y="44"/>
                  <a:pt x="980" y="40"/>
                </a:cubicBezTo>
                <a:cubicBezTo>
                  <a:pt x="977" y="40"/>
                  <a:pt x="972" y="40"/>
                  <a:pt x="972" y="41"/>
                </a:cubicBezTo>
                <a:cubicBezTo>
                  <a:pt x="970" y="40"/>
                  <a:pt x="960" y="41"/>
                  <a:pt x="957" y="40"/>
                </a:cubicBezTo>
                <a:cubicBezTo>
                  <a:pt x="957" y="40"/>
                  <a:pt x="953" y="41"/>
                  <a:pt x="951" y="41"/>
                </a:cubicBezTo>
                <a:cubicBezTo>
                  <a:pt x="955" y="40"/>
                  <a:pt x="953" y="39"/>
                  <a:pt x="951" y="38"/>
                </a:cubicBezTo>
                <a:cubicBezTo>
                  <a:pt x="947" y="39"/>
                  <a:pt x="939" y="38"/>
                  <a:pt x="937" y="40"/>
                </a:cubicBezTo>
                <a:cubicBezTo>
                  <a:pt x="932" y="38"/>
                  <a:pt x="935" y="37"/>
                  <a:pt x="934" y="36"/>
                </a:cubicBezTo>
                <a:cubicBezTo>
                  <a:pt x="931" y="37"/>
                  <a:pt x="921" y="36"/>
                  <a:pt x="922" y="38"/>
                </a:cubicBezTo>
                <a:cubicBezTo>
                  <a:pt x="924" y="38"/>
                  <a:pt x="931" y="38"/>
                  <a:pt x="929" y="39"/>
                </a:cubicBezTo>
                <a:cubicBezTo>
                  <a:pt x="923" y="40"/>
                  <a:pt x="927" y="39"/>
                  <a:pt x="923" y="38"/>
                </a:cubicBezTo>
                <a:cubicBezTo>
                  <a:pt x="923" y="39"/>
                  <a:pt x="919" y="39"/>
                  <a:pt x="920" y="40"/>
                </a:cubicBezTo>
                <a:cubicBezTo>
                  <a:pt x="918" y="40"/>
                  <a:pt x="914" y="39"/>
                  <a:pt x="911" y="40"/>
                </a:cubicBezTo>
                <a:cubicBezTo>
                  <a:pt x="916" y="39"/>
                  <a:pt x="908" y="38"/>
                  <a:pt x="912" y="37"/>
                </a:cubicBezTo>
                <a:cubicBezTo>
                  <a:pt x="916" y="39"/>
                  <a:pt x="916" y="39"/>
                  <a:pt x="916" y="39"/>
                </a:cubicBezTo>
                <a:cubicBezTo>
                  <a:pt x="922" y="40"/>
                  <a:pt x="918" y="38"/>
                  <a:pt x="920" y="38"/>
                </a:cubicBezTo>
                <a:cubicBezTo>
                  <a:pt x="910" y="36"/>
                  <a:pt x="913" y="34"/>
                  <a:pt x="903" y="33"/>
                </a:cubicBezTo>
                <a:cubicBezTo>
                  <a:pt x="901" y="33"/>
                  <a:pt x="897" y="33"/>
                  <a:pt x="896" y="33"/>
                </a:cubicBezTo>
                <a:cubicBezTo>
                  <a:pt x="900" y="34"/>
                  <a:pt x="898" y="36"/>
                  <a:pt x="896" y="36"/>
                </a:cubicBezTo>
                <a:cubicBezTo>
                  <a:pt x="891" y="34"/>
                  <a:pt x="885" y="36"/>
                  <a:pt x="880" y="36"/>
                </a:cubicBezTo>
                <a:cubicBezTo>
                  <a:pt x="884" y="36"/>
                  <a:pt x="883" y="35"/>
                  <a:pt x="882" y="34"/>
                </a:cubicBezTo>
                <a:cubicBezTo>
                  <a:pt x="872" y="32"/>
                  <a:pt x="877" y="34"/>
                  <a:pt x="873" y="35"/>
                </a:cubicBezTo>
                <a:cubicBezTo>
                  <a:pt x="858" y="34"/>
                  <a:pt x="847" y="36"/>
                  <a:pt x="835" y="34"/>
                </a:cubicBezTo>
                <a:cubicBezTo>
                  <a:pt x="842" y="32"/>
                  <a:pt x="842" y="32"/>
                  <a:pt x="842" y="32"/>
                </a:cubicBezTo>
                <a:cubicBezTo>
                  <a:pt x="843" y="34"/>
                  <a:pt x="843" y="34"/>
                  <a:pt x="843" y="34"/>
                </a:cubicBezTo>
                <a:cubicBezTo>
                  <a:pt x="848" y="33"/>
                  <a:pt x="844" y="30"/>
                  <a:pt x="842" y="29"/>
                </a:cubicBezTo>
                <a:cubicBezTo>
                  <a:pt x="841" y="29"/>
                  <a:pt x="834" y="29"/>
                  <a:pt x="837" y="30"/>
                </a:cubicBezTo>
                <a:cubicBezTo>
                  <a:pt x="830" y="29"/>
                  <a:pt x="830" y="29"/>
                  <a:pt x="830" y="29"/>
                </a:cubicBezTo>
                <a:cubicBezTo>
                  <a:pt x="831" y="28"/>
                  <a:pt x="836" y="28"/>
                  <a:pt x="833" y="27"/>
                </a:cubicBezTo>
                <a:cubicBezTo>
                  <a:pt x="830" y="28"/>
                  <a:pt x="823" y="28"/>
                  <a:pt x="827" y="29"/>
                </a:cubicBezTo>
                <a:cubicBezTo>
                  <a:pt x="823" y="29"/>
                  <a:pt x="818" y="28"/>
                  <a:pt x="820" y="27"/>
                </a:cubicBezTo>
                <a:cubicBezTo>
                  <a:pt x="814" y="26"/>
                  <a:pt x="819" y="29"/>
                  <a:pt x="822" y="30"/>
                </a:cubicBezTo>
                <a:cubicBezTo>
                  <a:pt x="817" y="30"/>
                  <a:pt x="817" y="31"/>
                  <a:pt x="818" y="32"/>
                </a:cubicBezTo>
                <a:cubicBezTo>
                  <a:pt x="811" y="31"/>
                  <a:pt x="811" y="31"/>
                  <a:pt x="811" y="31"/>
                </a:cubicBezTo>
                <a:cubicBezTo>
                  <a:pt x="813" y="32"/>
                  <a:pt x="812" y="33"/>
                  <a:pt x="813" y="33"/>
                </a:cubicBezTo>
                <a:cubicBezTo>
                  <a:pt x="809" y="34"/>
                  <a:pt x="807" y="31"/>
                  <a:pt x="802" y="33"/>
                </a:cubicBezTo>
                <a:cubicBezTo>
                  <a:pt x="801" y="31"/>
                  <a:pt x="801" y="31"/>
                  <a:pt x="801" y="31"/>
                </a:cubicBezTo>
                <a:cubicBezTo>
                  <a:pt x="789" y="32"/>
                  <a:pt x="790" y="32"/>
                  <a:pt x="780" y="32"/>
                </a:cubicBezTo>
                <a:cubicBezTo>
                  <a:pt x="782" y="31"/>
                  <a:pt x="782" y="31"/>
                  <a:pt x="782" y="31"/>
                </a:cubicBezTo>
                <a:cubicBezTo>
                  <a:pt x="775" y="28"/>
                  <a:pt x="775" y="32"/>
                  <a:pt x="767" y="31"/>
                </a:cubicBezTo>
                <a:cubicBezTo>
                  <a:pt x="765" y="31"/>
                  <a:pt x="763" y="30"/>
                  <a:pt x="763" y="30"/>
                </a:cubicBezTo>
                <a:cubicBezTo>
                  <a:pt x="763" y="29"/>
                  <a:pt x="762" y="29"/>
                  <a:pt x="762" y="28"/>
                </a:cubicBezTo>
                <a:cubicBezTo>
                  <a:pt x="761" y="27"/>
                  <a:pt x="761" y="28"/>
                  <a:pt x="761" y="29"/>
                </a:cubicBezTo>
                <a:cubicBezTo>
                  <a:pt x="758" y="28"/>
                  <a:pt x="752" y="27"/>
                  <a:pt x="749" y="28"/>
                </a:cubicBezTo>
                <a:cubicBezTo>
                  <a:pt x="752" y="29"/>
                  <a:pt x="754" y="29"/>
                  <a:pt x="756" y="29"/>
                </a:cubicBezTo>
                <a:cubicBezTo>
                  <a:pt x="757" y="31"/>
                  <a:pt x="749" y="30"/>
                  <a:pt x="748" y="31"/>
                </a:cubicBezTo>
                <a:cubicBezTo>
                  <a:pt x="747" y="31"/>
                  <a:pt x="746" y="31"/>
                  <a:pt x="746" y="30"/>
                </a:cubicBezTo>
                <a:cubicBezTo>
                  <a:pt x="745" y="30"/>
                  <a:pt x="745" y="30"/>
                  <a:pt x="745" y="30"/>
                </a:cubicBezTo>
                <a:cubicBezTo>
                  <a:pt x="745" y="30"/>
                  <a:pt x="744" y="29"/>
                  <a:pt x="743" y="29"/>
                </a:cubicBezTo>
                <a:cubicBezTo>
                  <a:pt x="741" y="27"/>
                  <a:pt x="741" y="27"/>
                  <a:pt x="741" y="27"/>
                </a:cubicBezTo>
                <a:cubicBezTo>
                  <a:pt x="737" y="24"/>
                  <a:pt x="734" y="23"/>
                  <a:pt x="731" y="22"/>
                </a:cubicBezTo>
                <a:cubicBezTo>
                  <a:pt x="729" y="21"/>
                  <a:pt x="727" y="21"/>
                  <a:pt x="727" y="21"/>
                </a:cubicBezTo>
                <a:cubicBezTo>
                  <a:pt x="727" y="21"/>
                  <a:pt x="728" y="21"/>
                  <a:pt x="728" y="21"/>
                </a:cubicBezTo>
                <a:cubicBezTo>
                  <a:pt x="728" y="21"/>
                  <a:pt x="726" y="21"/>
                  <a:pt x="730" y="21"/>
                </a:cubicBezTo>
                <a:cubicBezTo>
                  <a:pt x="729" y="21"/>
                  <a:pt x="730" y="21"/>
                  <a:pt x="739" y="21"/>
                </a:cubicBezTo>
                <a:cubicBezTo>
                  <a:pt x="740" y="21"/>
                  <a:pt x="740" y="21"/>
                  <a:pt x="742" y="22"/>
                </a:cubicBezTo>
                <a:cubicBezTo>
                  <a:pt x="744" y="21"/>
                  <a:pt x="751" y="23"/>
                  <a:pt x="750" y="21"/>
                </a:cubicBezTo>
                <a:cubicBezTo>
                  <a:pt x="749" y="21"/>
                  <a:pt x="748" y="21"/>
                  <a:pt x="747" y="21"/>
                </a:cubicBezTo>
                <a:cubicBezTo>
                  <a:pt x="746" y="21"/>
                  <a:pt x="746" y="21"/>
                  <a:pt x="745" y="21"/>
                </a:cubicBezTo>
                <a:cubicBezTo>
                  <a:pt x="745" y="21"/>
                  <a:pt x="745" y="21"/>
                  <a:pt x="745" y="21"/>
                </a:cubicBezTo>
                <a:cubicBezTo>
                  <a:pt x="745" y="21"/>
                  <a:pt x="746" y="21"/>
                  <a:pt x="744" y="21"/>
                </a:cubicBezTo>
                <a:cubicBezTo>
                  <a:pt x="747" y="21"/>
                  <a:pt x="747" y="21"/>
                  <a:pt x="747" y="21"/>
                </a:cubicBezTo>
                <a:cubicBezTo>
                  <a:pt x="747" y="21"/>
                  <a:pt x="748" y="20"/>
                  <a:pt x="748" y="20"/>
                </a:cubicBezTo>
                <a:cubicBezTo>
                  <a:pt x="749" y="20"/>
                  <a:pt x="750" y="21"/>
                  <a:pt x="751" y="21"/>
                </a:cubicBezTo>
                <a:cubicBezTo>
                  <a:pt x="752" y="21"/>
                  <a:pt x="752" y="21"/>
                  <a:pt x="753" y="21"/>
                </a:cubicBezTo>
                <a:cubicBezTo>
                  <a:pt x="754" y="21"/>
                  <a:pt x="755" y="22"/>
                  <a:pt x="755" y="22"/>
                </a:cubicBezTo>
                <a:cubicBezTo>
                  <a:pt x="756" y="22"/>
                  <a:pt x="756" y="22"/>
                  <a:pt x="757" y="22"/>
                </a:cubicBezTo>
                <a:cubicBezTo>
                  <a:pt x="758" y="22"/>
                  <a:pt x="759" y="21"/>
                  <a:pt x="759" y="20"/>
                </a:cubicBezTo>
                <a:cubicBezTo>
                  <a:pt x="758" y="21"/>
                  <a:pt x="757" y="21"/>
                  <a:pt x="755" y="21"/>
                </a:cubicBez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1766018" y="2433480"/>
            <a:ext cx="997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-3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zh-CN" altLang="en-US" sz="2400" b="1" spc="-3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1461128" y="2853873"/>
            <a:ext cx="2255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黑体" panose="02010600040101010101" pitchFamily="2" charset="-122"/>
                <a:ea typeface="华文黑体" panose="02010600040101010101" pitchFamily="2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54" name="Freeform 30"/>
          <p:cNvSpPr>
            <a:spLocks noEditPoints="1"/>
          </p:cNvSpPr>
          <p:nvPr/>
        </p:nvSpPr>
        <p:spPr bwMode="auto">
          <a:xfrm>
            <a:off x="1492894" y="2528436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400">
              <a:solidFill>
                <a:srgbClr val="005790"/>
              </a:solidFill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3105291" y="4339034"/>
            <a:ext cx="997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-3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zh-CN" altLang="en-US" sz="2400" b="1" spc="-3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2800401" y="4759427"/>
            <a:ext cx="2255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黑体" panose="02010600040101010101" pitchFamily="2" charset="-122"/>
                <a:ea typeface="华文黑体" panose="02010600040101010101" pitchFamily="2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57" name="Freeform 30"/>
          <p:cNvSpPr>
            <a:spLocks noEditPoints="1"/>
          </p:cNvSpPr>
          <p:nvPr/>
        </p:nvSpPr>
        <p:spPr bwMode="auto">
          <a:xfrm>
            <a:off x="2832167" y="4433990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400">
              <a:solidFill>
                <a:srgbClr val="005790"/>
              </a:solidFill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7204122" y="1597761"/>
            <a:ext cx="997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-3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zh-CN" altLang="en-US" sz="2400" b="1" spc="-3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6899232" y="2018154"/>
            <a:ext cx="2255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黑体" panose="02010600040101010101" pitchFamily="2" charset="-122"/>
                <a:ea typeface="华文黑体" panose="02010600040101010101" pitchFamily="2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60" name="Freeform 30"/>
          <p:cNvSpPr>
            <a:spLocks noEditPoints="1"/>
          </p:cNvSpPr>
          <p:nvPr/>
        </p:nvSpPr>
        <p:spPr bwMode="auto">
          <a:xfrm>
            <a:off x="6930998" y="1692717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400">
              <a:solidFill>
                <a:srgbClr val="005790"/>
              </a:solidFill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8384391" y="3541881"/>
            <a:ext cx="997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-3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zh-CN" altLang="en-US" sz="2400" b="1" spc="-3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79501" y="3962274"/>
            <a:ext cx="2255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黑体" panose="02010600040101010101" pitchFamily="2" charset="-122"/>
                <a:ea typeface="华文黑体" panose="02010600040101010101" pitchFamily="2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63" name="Freeform 30"/>
          <p:cNvSpPr>
            <a:spLocks noEditPoints="1"/>
          </p:cNvSpPr>
          <p:nvPr/>
        </p:nvSpPr>
        <p:spPr bwMode="auto">
          <a:xfrm>
            <a:off x="8111267" y="3636837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400">
              <a:solidFill>
                <a:srgbClr val="005790"/>
              </a:solidFill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491140" y="556239"/>
            <a:ext cx="3534827" cy="727718"/>
            <a:chOff x="491140" y="556239"/>
            <a:chExt cx="3534827" cy="727718"/>
          </a:xfrm>
        </p:grpSpPr>
        <p:grpSp>
          <p:nvGrpSpPr>
            <p:cNvPr id="44" name="组合 42"/>
            <p:cNvGrpSpPr/>
            <p:nvPr/>
          </p:nvGrpSpPr>
          <p:grpSpPr>
            <a:xfrm rot="5400000">
              <a:off x="510225" y="537154"/>
              <a:ext cx="695274" cy="733444"/>
              <a:chOff x="4197350" y="2182813"/>
              <a:chExt cx="608013" cy="641350"/>
            </a:xfrm>
            <a:solidFill>
              <a:srgbClr val="005790"/>
            </a:solidFill>
          </p:grpSpPr>
          <p:sp>
            <p:nvSpPr>
              <p:cNvPr id="47" name="Freeform 166"/>
              <p:cNvSpPr/>
              <p:nvPr/>
            </p:nvSpPr>
            <p:spPr bwMode="auto">
              <a:xfrm>
                <a:off x="4229100" y="2211388"/>
                <a:ext cx="39688" cy="157163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8" y="14"/>
                  </a:cxn>
                  <a:cxn ang="0">
                    <a:pos x="54" y="25"/>
                  </a:cxn>
                  <a:cxn ang="0">
                    <a:pos x="47" y="49"/>
                  </a:cxn>
                  <a:cxn ang="0">
                    <a:pos x="34" y="96"/>
                  </a:cxn>
                  <a:cxn ang="0">
                    <a:pos x="34" y="96"/>
                  </a:cxn>
                  <a:cxn ang="0">
                    <a:pos x="27" y="122"/>
                  </a:cxn>
                  <a:cxn ang="0">
                    <a:pos x="21" y="149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6" y="222"/>
                  </a:cxn>
                  <a:cxn ang="0">
                    <a:pos x="3" y="243"/>
                  </a:cxn>
                  <a:cxn ang="0">
                    <a:pos x="1" y="263"/>
                  </a:cxn>
                  <a:cxn ang="0">
                    <a:pos x="0" y="283"/>
                  </a:cxn>
                  <a:cxn ang="0">
                    <a:pos x="0" y="283"/>
                  </a:cxn>
                  <a:cxn ang="0">
                    <a:pos x="1" y="290"/>
                  </a:cxn>
                  <a:cxn ang="0">
                    <a:pos x="2" y="292"/>
                  </a:cxn>
                  <a:cxn ang="0">
                    <a:pos x="3" y="294"/>
                  </a:cxn>
                  <a:cxn ang="0">
                    <a:pos x="6" y="296"/>
                  </a:cxn>
                  <a:cxn ang="0">
                    <a:pos x="8" y="296"/>
                  </a:cxn>
                  <a:cxn ang="0">
                    <a:pos x="11" y="296"/>
                  </a:cxn>
                  <a:cxn ang="0">
                    <a:pos x="14" y="294"/>
                  </a:cxn>
                  <a:cxn ang="0">
                    <a:pos x="14" y="294"/>
                  </a:cxn>
                  <a:cxn ang="0">
                    <a:pos x="15" y="293"/>
                  </a:cxn>
                  <a:cxn ang="0">
                    <a:pos x="16" y="291"/>
                  </a:cxn>
                  <a:cxn ang="0">
                    <a:pos x="15" y="287"/>
                  </a:cxn>
                  <a:cxn ang="0">
                    <a:pos x="14" y="285"/>
                  </a:cxn>
                  <a:cxn ang="0">
                    <a:pos x="12" y="285"/>
                  </a:cxn>
                  <a:cxn ang="0">
                    <a:pos x="11" y="284"/>
                  </a:cxn>
                  <a:cxn ang="0">
                    <a:pos x="9" y="285"/>
                  </a:cxn>
                  <a:cxn ang="0">
                    <a:pos x="9" y="285"/>
                  </a:cxn>
                  <a:cxn ang="0">
                    <a:pos x="11" y="282"/>
                  </a:cxn>
                  <a:cxn ang="0">
                    <a:pos x="12" y="276"/>
                  </a:cxn>
                  <a:cxn ang="0">
                    <a:pos x="14" y="259"/>
                  </a:cxn>
                  <a:cxn ang="0">
                    <a:pos x="14" y="232"/>
                  </a:cxn>
                  <a:cxn ang="0">
                    <a:pos x="14" y="232"/>
                  </a:cxn>
                  <a:cxn ang="0">
                    <a:pos x="17" y="212"/>
                  </a:cxn>
                  <a:cxn ang="0">
                    <a:pos x="21" y="193"/>
                  </a:cxn>
                  <a:cxn ang="0">
                    <a:pos x="29" y="155"/>
                  </a:cxn>
                  <a:cxn ang="0">
                    <a:pos x="29" y="155"/>
                  </a:cxn>
                  <a:cxn ang="0">
                    <a:pos x="38" y="119"/>
                  </a:cxn>
                  <a:cxn ang="0">
                    <a:pos x="48" y="83"/>
                  </a:cxn>
                  <a:cxn ang="0">
                    <a:pos x="48" y="83"/>
                  </a:cxn>
                  <a:cxn ang="0">
                    <a:pos x="58" y="45"/>
                  </a:cxn>
                  <a:cxn ang="0">
                    <a:pos x="64" y="25"/>
                  </a:cxn>
                  <a:cxn ang="0">
                    <a:pos x="68" y="16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3" h="296">
                    <a:moveTo>
                      <a:pt x="63" y="2"/>
                    </a:moveTo>
                    <a:lnTo>
                      <a:pt x="63" y="2"/>
                    </a:lnTo>
                    <a:lnTo>
                      <a:pt x="58" y="14"/>
                    </a:lnTo>
                    <a:lnTo>
                      <a:pt x="54" y="25"/>
                    </a:lnTo>
                    <a:lnTo>
                      <a:pt x="47" y="49"/>
                    </a:lnTo>
                    <a:lnTo>
                      <a:pt x="34" y="96"/>
                    </a:lnTo>
                    <a:lnTo>
                      <a:pt x="34" y="96"/>
                    </a:lnTo>
                    <a:lnTo>
                      <a:pt x="27" y="122"/>
                    </a:lnTo>
                    <a:lnTo>
                      <a:pt x="21" y="149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6" y="222"/>
                    </a:lnTo>
                    <a:lnTo>
                      <a:pt x="3" y="243"/>
                    </a:lnTo>
                    <a:lnTo>
                      <a:pt x="1" y="263"/>
                    </a:lnTo>
                    <a:lnTo>
                      <a:pt x="0" y="283"/>
                    </a:lnTo>
                    <a:lnTo>
                      <a:pt x="0" y="283"/>
                    </a:lnTo>
                    <a:lnTo>
                      <a:pt x="1" y="290"/>
                    </a:lnTo>
                    <a:lnTo>
                      <a:pt x="2" y="292"/>
                    </a:lnTo>
                    <a:lnTo>
                      <a:pt x="3" y="294"/>
                    </a:lnTo>
                    <a:lnTo>
                      <a:pt x="6" y="296"/>
                    </a:lnTo>
                    <a:lnTo>
                      <a:pt x="8" y="296"/>
                    </a:lnTo>
                    <a:lnTo>
                      <a:pt x="11" y="296"/>
                    </a:lnTo>
                    <a:lnTo>
                      <a:pt x="14" y="294"/>
                    </a:lnTo>
                    <a:lnTo>
                      <a:pt x="14" y="294"/>
                    </a:lnTo>
                    <a:lnTo>
                      <a:pt x="15" y="293"/>
                    </a:lnTo>
                    <a:lnTo>
                      <a:pt x="16" y="291"/>
                    </a:lnTo>
                    <a:lnTo>
                      <a:pt x="15" y="287"/>
                    </a:lnTo>
                    <a:lnTo>
                      <a:pt x="14" y="285"/>
                    </a:lnTo>
                    <a:lnTo>
                      <a:pt x="12" y="285"/>
                    </a:lnTo>
                    <a:lnTo>
                      <a:pt x="11" y="284"/>
                    </a:lnTo>
                    <a:lnTo>
                      <a:pt x="9" y="285"/>
                    </a:lnTo>
                    <a:lnTo>
                      <a:pt x="9" y="285"/>
                    </a:lnTo>
                    <a:lnTo>
                      <a:pt x="11" y="282"/>
                    </a:lnTo>
                    <a:lnTo>
                      <a:pt x="12" y="276"/>
                    </a:lnTo>
                    <a:lnTo>
                      <a:pt x="14" y="259"/>
                    </a:lnTo>
                    <a:lnTo>
                      <a:pt x="14" y="232"/>
                    </a:lnTo>
                    <a:lnTo>
                      <a:pt x="14" y="232"/>
                    </a:lnTo>
                    <a:lnTo>
                      <a:pt x="17" y="212"/>
                    </a:lnTo>
                    <a:lnTo>
                      <a:pt x="21" y="193"/>
                    </a:lnTo>
                    <a:lnTo>
                      <a:pt x="29" y="155"/>
                    </a:lnTo>
                    <a:lnTo>
                      <a:pt x="29" y="155"/>
                    </a:lnTo>
                    <a:lnTo>
                      <a:pt x="38" y="119"/>
                    </a:lnTo>
                    <a:lnTo>
                      <a:pt x="48" y="83"/>
                    </a:lnTo>
                    <a:lnTo>
                      <a:pt x="48" y="83"/>
                    </a:lnTo>
                    <a:lnTo>
                      <a:pt x="58" y="45"/>
                    </a:lnTo>
                    <a:lnTo>
                      <a:pt x="64" y="25"/>
                    </a:lnTo>
                    <a:lnTo>
                      <a:pt x="68" y="16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8" name="Freeform 167"/>
              <p:cNvSpPr/>
              <p:nvPr/>
            </p:nvSpPr>
            <p:spPr bwMode="auto">
              <a:xfrm>
                <a:off x="4251325" y="2206625"/>
                <a:ext cx="39688" cy="17780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1" y="40"/>
                  </a:cxn>
                  <a:cxn ang="0">
                    <a:pos x="44" y="59"/>
                  </a:cxn>
                  <a:cxn ang="0">
                    <a:pos x="38" y="78"/>
                  </a:cxn>
                  <a:cxn ang="0">
                    <a:pos x="38" y="78"/>
                  </a:cxn>
                  <a:cxn ang="0">
                    <a:pos x="33" y="101"/>
                  </a:cxn>
                  <a:cxn ang="0">
                    <a:pos x="29" y="124"/>
                  </a:cxn>
                  <a:cxn ang="0">
                    <a:pos x="20" y="170"/>
                  </a:cxn>
                  <a:cxn ang="0">
                    <a:pos x="20" y="170"/>
                  </a:cxn>
                  <a:cxn ang="0">
                    <a:pos x="5" y="249"/>
                  </a:cxn>
                  <a:cxn ang="0">
                    <a:pos x="5" y="249"/>
                  </a:cxn>
                  <a:cxn ang="0">
                    <a:pos x="2" y="270"/>
                  </a:cxn>
                  <a:cxn ang="0">
                    <a:pos x="1" y="290"/>
                  </a:cxn>
                  <a:cxn ang="0">
                    <a:pos x="0" y="311"/>
                  </a:cxn>
                  <a:cxn ang="0">
                    <a:pos x="0" y="332"/>
                  </a:cxn>
                  <a:cxn ang="0">
                    <a:pos x="0" y="332"/>
                  </a:cxn>
                  <a:cxn ang="0">
                    <a:pos x="0" y="334"/>
                  </a:cxn>
                  <a:cxn ang="0">
                    <a:pos x="1" y="336"/>
                  </a:cxn>
                  <a:cxn ang="0">
                    <a:pos x="3" y="336"/>
                  </a:cxn>
                  <a:cxn ang="0">
                    <a:pos x="5" y="337"/>
                  </a:cxn>
                  <a:cxn ang="0">
                    <a:pos x="6" y="336"/>
                  </a:cxn>
                  <a:cxn ang="0">
                    <a:pos x="8" y="336"/>
                  </a:cxn>
                  <a:cxn ang="0">
                    <a:pos x="9" y="334"/>
                  </a:cxn>
                  <a:cxn ang="0">
                    <a:pos x="9" y="332"/>
                  </a:cxn>
                  <a:cxn ang="0">
                    <a:pos x="9" y="332"/>
                  </a:cxn>
                  <a:cxn ang="0">
                    <a:pos x="9" y="310"/>
                  </a:cxn>
                  <a:cxn ang="0">
                    <a:pos x="10" y="288"/>
                  </a:cxn>
                  <a:cxn ang="0">
                    <a:pos x="12" y="265"/>
                  </a:cxn>
                  <a:cxn ang="0">
                    <a:pos x="16" y="244"/>
                  </a:cxn>
                  <a:cxn ang="0">
                    <a:pos x="16" y="244"/>
                  </a:cxn>
                  <a:cxn ang="0">
                    <a:pos x="32" y="164"/>
                  </a:cxn>
                  <a:cxn ang="0">
                    <a:pos x="32" y="164"/>
                  </a:cxn>
                  <a:cxn ang="0">
                    <a:pos x="39" y="122"/>
                  </a:cxn>
                  <a:cxn ang="0">
                    <a:pos x="47" y="81"/>
                  </a:cxn>
                  <a:cxn ang="0">
                    <a:pos x="47" y="81"/>
                  </a:cxn>
                  <a:cxn ang="0">
                    <a:pos x="52" y="61"/>
                  </a:cxn>
                  <a:cxn ang="0">
                    <a:pos x="60" y="43"/>
                  </a:cxn>
                  <a:cxn ang="0">
                    <a:pos x="75" y="6"/>
                  </a:cxn>
                  <a:cxn ang="0">
                    <a:pos x="75" y="6"/>
                  </a:cxn>
                  <a:cxn ang="0">
                    <a:pos x="76" y="4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69" y="1"/>
                  </a:cxn>
                  <a:cxn ang="0">
                    <a:pos x="67" y="2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337">
                    <a:moveTo>
                      <a:pt x="66" y="3"/>
                    </a:moveTo>
                    <a:lnTo>
                      <a:pt x="66" y="3"/>
                    </a:lnTo>
                    <a:lnTo>
                      <a:pt x="51" y="40"/>
                    </a:lnTo>
                    <a:lnTo>
                      <a:pt x="44" y="59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101"/>
                    </a:lnTo>
                    <a:lnTo>
                      <a:pt x="29" y="124"/>
                    </a:lnTo>
                    <a:lnTo>
                      <a:pt x="20" y="170"/>
                    </a:lnTo>
                    <a:lnTo>
                      <a:pt x="20" y="170"/>
                    </a:lnTo>
                    <a:lnTo>
                      <a:pt x="5" y="249"/>
                    </a:lnTo>
                    <a:lnTo>
                      <a:pt x="5" y="249"/>
                    </a:lnTo>
                    <a:lnTo>
                      <a:pt x="2" y="270"/>
                    </a:lnTo>
                    <a:lnTo>
                      <a:pt x="1" y="290"/>
                    </a:lnTo>
                    <a:lnTo>
                      <a:pt x="0" y="311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0" y="334"/>
                    </a:lnTo>
                    <a:lnTo>
                      <a:pt x="1" y="336"/>
                    </a:lnTo>
                    <a:lnTo>
                      <a:pt x="3" y="336"/>
                    </a:lnTo>
                    <a:lnTo>
                      <a:pt x="5" y="337"/>
                    </a:lnTo>
                    <a:lnTo>
                      <a:pt x="6" y="336"/>
                    </a:lnTo>
                    <a:lnTo>
                      <a:pt x="8" y="336"/>
                    </a:lnTo>
                    <a:lnTo>
                      <a:pt x="9" y="334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9" y="310"/>
                    </a:lnTo>
                    <a:lnTo>
                      <a:pt x="10" y="288"/>
                    </a:lnTo>
                    <a:lnTo>
                      <a:pt x="12" y="265"/>
                    </a:lnTo>
                    <a:lnTo>
                      <a:pt x="16" y="244"/>
                    </a:lnTo>
                    <a:lnTo>
                      <a:pt x="16" y="244"/>
                    </a:lnTo>
                    <a:lnTo>
                      <a:pt x="32" y="164"/>
                    </a:lnTo>
                    <a:lnTo>
                      <a:pt x="32" y="164"/>
                    </a:lnTo>
                    <a:lnTo>
                      <a:pt x="39" y="122"/>
                    </a:lnTo>
                    <a:lnTo>
                      <a:pt x="47" y="81"/>
                    </a:lnTo>
                    <a:lnTo>
                      <a:pt x="47" y="81"/>
                    </a:lnTo>
                    <a:lnTo>
                      <a:pt x="52" y="61"/>
                    </a:lnTo>
                    <a:lnTo>
                      <a:pt x="60" y="43"/>
                    </a:lnTo>
                    <a:lnTo>
                      <a:pt x="75" y="6"/>
                    </a:lnTo>
                    <a:lnTo>
                      <a:pt x="75" y="6"/>
                    </a:lnTo>
                    <a:lnTo>
                      <a:pt x="76" y="4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69" y="1"/>
                    </a:lnTo>
                    <a:lnTo>
                      <a:pt x="67" y="2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9" name="Freeform 168"/>
              <p:cNvSpPr/>
              <p:nvPr/>
            </p:nvSpPr>
            <p:spPr bwMode="auto">
              <a:xfrm>
                <a:off x="4271963" y="2197100"/>
                <a:ext cx="55563" cy="195263"/>
              </a:xfrm>
              <a:custGeom>
                <a:avLst/>
                <a:gdLst/>
                <a:ahLst/>
                <a:cxnLst>
                  <a:cxn ang="0">
                    <a:pos x="98" y="2"/>
                  </a:cxn>
                  <a:cxn ang="0">
                    <a:pos x="98" y="2"/>
                  </a:cxn>
                  <a:cxn ang="0">
                    <a:pos x="84" y="26"/>
                  </a:cxn>
                  <a:cxn ang="0">
                    <a:pos x="71" y="51"/>
                  </a:cxn>
                  <a:cxn ang="0">
                    <a:pos x="61" y="77"/>
                  </a:cxn>
                  <a:cxn ang="0">
                    <a:pos x="51" y="103"/>
                  </a:cxn>
                  <a:cxn ang="0">
                    <a:pos x="42" y="128"/>
                  </a:cxn>
                  <a:cxn ang="0">
                    <a:pos x="34" y="155"/>
                  </a:cxn>
                  <a:cxn ang="0">
                    <a:pos x="27" y="182"/>
                  </a:cxn>
                  <a:cxn ang="0">
                    <a:pos x="21" y="209"/>
                  </a:cxn>
                  <a:cxn ang="0">
                    <a:pos x="21" y="209"/>
                  </a:cxn>
                  <a:cxn ang="0">
                    <a:pos x="14" y="234"/>
                  </a:cxn>
                  <a:cxn ang="0">
                    <a:pos x="9" y="259"/>
                  </a:cxn>
                  <a:cxn ang="0">
                    <a:pos x="6" y="283"/>
                  </a:cxn>
                  <a:cxn ang="0">
                    <a:pos x="3" y="308"/>
                  </a:cxn>
                  <a:cxn ang="0">
                    <a:pos x="3" y="308"/>
                  </a:cxn>
                  <a:cxn ang="0">
                    <a:pos x="1" y="323"/>
                  </a:cxn>
                  <a:cxn ang="0">
                    <a:pos x="0" y="340"/>
                  </a:cxn>
                  <a:cxn ang="0">
                    <a:pos x="0" y="349"/>
                  </a:cxn>
                  <a:cxn ang="0">
                    <a:pos x="1" y="356"/>
                  </a:cxn>
                  <a:cxn ang="0">
                    <a:pos x="4" y="363"/>
                  </a:cxn>
                  <a:cxn ang="0">
                    <a:pos x="6" y="366"/>
                  </a:cxn>
                  <a:cxn ang="0">
                    <a:pos x="8" y="368"/>
                  </a:cxn>
                  <a:cxn ang="0">
                    <a:pos x="8" y="368"/>
                  </a:cxn>
                  <a:cxn ang="0">
                    <a:pos x="11" y="370"/>
                  </a:cxn>
                  <a:cxn ang="0">
                    <a:pos x="13" y="369"/>
                  </a:cxn>
                  <a:cxn ang="0">
                    <a:pos x="15" y="368"/>
                  </a:cxn>
                  <a:cxn ang="0">
                    <a:pos x="16" y="365"/>
                  </a:cxn>
                  <a:cxn ang="0">
                    <a:pos x="16" y="361"/>
                  </a:cxn>
                  <a:cxn ang="0">
                    <a:pos x="16" y="361"/>
                  </a:cxn>
                  <a:cxn ang="0">
                    <a:pos x="16" y="359"/>
                  </a:cxn>
                  <a:cxn ang="0">
                    <a:pos x="15" y="357"/>
                  </a:cxn>
                  <a:cxn ang="0">
                    <a:pos x="13" y="356"/>
                  </a:cxn>
                  <a:cxn ang="0">
                    <a:pos x="11" y="356"/>
                  </a:cxn>
                  <a:cxn ang="0">
                    <a:pos x="11" y="356"/>
                  </a:cxn>
                  <a:cxn ang="0">
                    <a:pos x="10" y="349"/>
                  </a:cxn>
                  <a:cxn ang="0">
                    <a:pos x="10" y="339"/>
                  </a:cxn>
                  <a:cxn ang="0">
                    <a:pos x="11" y="324"/>
                  </a:cxn>
                  <a:cxn ang="0">
                    <a:pos x="11" y="324"/>
                  </a:cxn>
                  <a:cxn ang="0">
                    <a:pos x="12" y="304"/>
                  </a:cxn>
                  <a:cxn ang="0">
                    <a:pos x="14" y="283"/>
                  </a:cxn>
                  <a:cxn ang="0">
                    <a:pos x="14" y="283"/>
                  </a:cxn>
                  <a:cxn ang="0">
                    <a:pos x="19" y="259"/>
                  </a:cxn>
                  <a:cxn ang="0">
                    <a:pos x="24" y="235"/>
                  </a:cxn>
                  <a:cxn ang="0">
                    <a:pos x="35" y="185"/>
                  </a:cxn>
                  <a:cxn ang="0">
                    <a:pos x="35" y="185"/>
                  </a:cxn>
                  <a:cxn ang="0">
                    <a:pos x="47" y="143"/>
                  </a:cxn>
                  <a:cxn ang="0">
                    <a:pos x="61" y="102"/>
                  </a:cxn>
                  <a:cxn ang="0">
                    <a:pos x="61" y="102"/>
                  </a:cxn>
                  <a:cxn ang="0">
                    <a:pos x="70" y="77"/>
                  </a:cxn>
                  <a:cxn ang="0">
                    <a:pos x="80" y="53"/>
                  </a:cxn>
                  <a:cxn ang="0">
                    <a:pos x="93" y="30"/>
                  </a:cxn>
                  <a:cxn ang="0">
                    <a:pos x="106" y="8"/>
                  </a:cxn>
                  <a:cxn ang="0">
                    <a:pos x="106" y="8"/>
                  </a:cxn>
                  <a:cxn ang="0">
                    <a:pos x="106" y="6"/>
                  </a:cxn>
                  <a:cxn ang="0">
                    <a:pos x="106" y="3"/>
                  </a:cxn>
                  <a:cxn ang="0">
                    <a:pos x="105" y="2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0"/>
                  </a:cxn>
                  <a:cxn ang="0">
                    <a:pos x="99" y="0"/>
                  </a:cxn>
                  <a:cxn ang="0">
                    <a:pos x="98" y="2"/>
                  </a:cxn>
                  <a:cxn ang="0">
                    <a:pos x="98" y="2"/>
                  </a:cxn>
                </a:cxnLst>
                <a:rect l="0" t="0" r="r" b="b"/>
                <a:pathLst>
                  <a:path w="106" h="370">
                    <a:moveTo>
                      <a:pt x="98" y="2"/>
                    </a:moveTo>
                    <a:lnTo>
                      <a:pt x="98" y="2"/>
                    </a:lnTo>
                    <a:lnTo>
                      <a:pt x="84" y="26"/>
                    </a:lnTo>
                    <a:lnTo>
                      <a:pt x="71" y="51"/>
                    </a:lnTo>
                    <a:lnTo>
                      <a:pt x="61" y="77"/>
                    </a:lnTo>
                    <a:lnTo>
                      <a:pt x="51" y="103"/>
                    </a:lnTo>
                    <a:lnTo>
                      <a:pt x="42" y="128"/>
                    </a:lnTo>
                    <a:lnTo>
                      <a:pt x="34" y="155"/>
                    </a:lnTo>
                    <a:lnTo>
                      <a:pt x="27" y="182"/>
                    </a:lnTo>
                    <a:lnTo>
                      <a:pt x="21" y="209"/>
                    </a:lnTo>
                    <a:lnTo>
                      <a:pt x="21" y="209"/>
                    </a:lnTo>
                    <a:lnTo>
                      <a:pt x="14" y="234"/>
                    </a:lnTo>
                    <a:lnTo>
                      <a:pt x="9" y="259"/>
                    </a:lnTo>
                    <a:lnTo>
                      <a:pt x="6" y="283"/>
                    </a:lnTo>
                    <a:lnTo>
                      <a:pt x="3" y="308"/>
                    </a:lnTo>
                    <a:lnTo>
                      <a:pt x="3" y="308"/>
                    </a:lnTo>
                    <a:lnTo>
                      <a:pt x="1" y="323"/>
                    </a:lnTo>
                    <a:lnTo>
                      <a:pt x="0" y="340"/>
                    </a:lnTo>
                    <a:lnTo>
                      <a:pt x="0" y="349"/>
                    </a:lnTo>
                    <a:lnTo>
                      <a:pt x="1" y="356"/>
                    </a:lnTo>
                    <a:lnTo>
                      <a:pt x="4" y="363"/>
                    </a:lnTo>
                    <a:lnTo>
                      <a:pt x="6" y="366"/>
                    </a:lnTo>
                    <a:lnTo>
                      <a:pt x="8" y="368"/>
                    </a:lnTo>
                    <a:lnTo>
                      <a:pt x="8" y="368"/>
                    </a:lnTo>
                    <a:lnTo>
                      <a:pt x="11" y="370"/>
                    </a:lnTo>
                    <a:lnTo>
                      <a:pt x="13" y="369"/>
                    </a:lnTo>
                    <a:lnTo>
                      <a:pt x="15" y="368"/>
                    </a:lnTo>
                    <a:lnTo>
                      <a:pt x="16" y="365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6" y="359"/>
                    </a:lnTo>
                    <a:lnTo>
                      <a:pt x="15" y="357"/>
                    </a:lnTo>
                    <a:lnTo>
                      <a:pt x="13" y="356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0" y="349"/>
                    </a:lnTo>
                    <a:lnTo>
                      <a:pt x="10" y="339"/>
                    </a:lnTo>
                    <a:lnTo>
                      <a:pt x="11" y="324"/>
                    </a:lnTo>
                    <a:lnTo>
                      <a:pt x="11" y="324"/>
                    </a:lnTo>
                    <a:lnTo>
                      <a:pt x="12" y="304"/>
                    </a:lnTo>
                    <a:lnTo>
                      <a:pt x="14" y="283"/>
                    </a:lnTo>
                    <a:lnTo>
                      <a:pt x="14" y="283"/>
                    </a:lnTo>
                    <a:lnTo>
                      <a:pt x="19" y="259"/>
                    </a:lnTo>
                    <a:lnTo>
                      <a:pt x="24" y="235"/>
                    </a:lnTo>
                    <a:lnTo>
                      <a:pt x="35" y="185"/>
                    </a:lnTo>
                    <a:lnTo>
                      <a:pt x="35" y="185"/>
                    </a:lnTo>
                    <a:lnTo>
                      <a:pt x="47" y="143"/>
                    </a:lnTo>
                    <a:lnTo>
                      <a:pt x="61" y="102"/>
                    </a:lnTo>
                    <a:lnTo>
                      <a:pt x="61" y="102"/>
                    </a:lnTo>
                    <a:lnTo>
                      <a:pt x="70" y="77"/>
                    </a:lnTo>
                    <a:lnTo>
                      <a:pt x="80" y="53"/>
                    </a:lnTo>
                    <a:lnTo>
                      <a:pt x="93" y="30"/>
                    </a:lnTo>
                    <a:lnTo>
                      <a:pt x="106" y="8"/>
                    </a:lnTo>
                    <a:lnTo>
                      <a:pt x="106" y="8"/>
                    </a:lnTo>
                    <a:lnTo>
                      <a:pt x="106" y="6"/>
                    </a:lnTo>
                    <a:lnTo>
                      <a:pt x="106" y="3"/>
                    </a:lnTo>
                    <a:lnTo>
                      <a:pt x="105" y="2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0"/>
                    </a:lnTo>
                    <a:lnTo>
                      <a:pt x="99" y="0"/>
                    </a:lnTo>
                    <a:lnTo>
                      <a:pt x="98" y="2"/>
                    </a:lnTo>
                    <a:lnTo>
                      <a:pt x="9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0" name="Freeform 169"/>
              <p:cNvSpPr/>
              <p:nvPr/>
            </p:nvSpPr>
            <p:spPr bwMode="auto">
              <a:xfrm>
                <a:off x="4305300" y="2198688"/>
                <a:ext cx="39688" cy="146050"/>
              </a:xfrm>
              <a:custGeom>
                <a:avLst/>
                <a:gdLst/>
                <a:ahLst/>
                <a:cxnLst>
                  <a:cxn ang="0">
                    <a:pos x="68" y="2"/>
                  </a:cxn>
                  <a:cxn ang="0">
                    <a:pos x="68" y="2"/>
                  </a:cxn>
                  <a:cxn ang="0">
                    <a:pos x="62" y="10"/>
                  </a:cxn>
                  <a:cxn ang="0">
                    <a:pos x="57" y="20"/>
                  </a:cxn>
                  <a:cxn ang="0">
                    <a:pos x="54" y="31"/>
                  </a:cxn>
                  <a:cxn ang="0">
                    <a:pos x="53" y="41"/>
                  </a:cxn>
                  <a:cxn ang="0">
                    <a:pos x="53" y="41"/>
                  </a:cxn>
                  <a:cxn ang="0">
                    <a:pos x="51" y="51"/>
                  </a:cxn>
                  <a:cxn ang="0">
                    <a:pos x="49" y="60"/>
                  </a:cxn>
                  <a:cxn ang="0">
                    <a:pos x="42" y="80"/>
                  </a:cxn>
                  <a:cxn ang="0">
                    <a:pos x="37" y="101"/>
                  </a:cxn>
                  <a:cxn ang="0">
                    <a:pos x="32" y="120"/>
                  </a:cxn>
                  <a:cxn ang="0">
                    <a:pos x="32" y="120"/>
                  </a:cxn>
                  <a:cxn ang="0">
                    <a:pos x="14" y="191"/>
                  </a:cxn>
                  <a:cxn ang="0">
                    <a:pos x="7" y="227"/>
                  </a:cxn>
                  <a:cxn ang="0">
                    <a:pos x="3" y="244"/>
                  </a:cxn>
                  <a:cxn ang="0">
                    <a:pos x="1" y="263"/>
                  </a:cxn>
                  <a:cxn ang="0">
                    <a:pos x="1" y="263"/>
                  </a:cxn>
                  <a:cxn ang="0">
                    <a:pos x="0" y="265"/>
                  </a:cxn>
                  <a:cxn ang="0">
                    <a:pos x="0" y="270"/>
                  </a:cxn>
                  <a:cxn ang="0">
                    <a:pos x="0" y="270"/>
                  </a:cxn>
                  <a:cxn ang="0">
                    <a:pos x="0" y="272"/>
                  </a:cxn>
                  <a:cxn ang="0">
                    <a:pos x="1" y="273"/>
                  </a:cxn>
                  <a:cxn ang="0">
                    <a:pos x="3" y="274"/>
                  </a:cxn>
                  <a:cxn ang="0">
                    <a:pos x="4" y="274"/>
                  </a:cxn>
                  <a:cxn ang="0">
                    <a:pos x="7" y="273"/>
                  </a:cxn>
                  <a:cxn ang="0">
                    <a:pos x="8" y="272"/>
                  </a:cxn>
                  <a:cxn ang="0">
                    <a:pos x="9" y="270"/>
                  </a:cxn>
                  <a:cxn ang="0">
                    <a:pos x="9" y="270"/>
                  </a:cxn>
                  <a:cxn ang="0">
                    <a:pos x="11" y="254"/>
                  </a:cxn>
                  <a:cxn ang="0">
                    <a:pos x="14" y="237"/>
                  </a:cxn>
                  <a:cxn ang="0">
                    <a:pos x="22" y="204"/>
                  </a:cxn>
                  <a:cxn ang="0">
                    <a:pos x="37" y="139"/>
                  </a:cxn>
                  <a:cxn ang="0">
                    <a:pos x="37" y="139"/>
                  </a:cxn>
                  <a:cxn ang="0">
                    <a:pos x="45" y="106"/>
                  </a:cxn>
                  <a:cxn ang="0">
                    <a:pos x="54" y="73"/>
                  </a:cxn>
                  <a:cxn ang="0">
                    <a:pos x="54" y="73"/>
                  </a:cxn>
                  <a:cxn ang="0">
                    <a:pos x="58" y="56"/>
                  </a:cxn>
                  <a:cxn ang="0">
                    <a:pos x="61" y="39"/>
                  </a:cxn>
                  <a:cxn ang="0">
                    <a:pos x="64" y="31"/>
                  </a:cxn>
                  <a:cxn ang="0">
                    <a:pos x="66" y="22"/>
                  </a:cxn>
                  <a:cxn ang="0">
                    <a:pos x="70" y="14"/>
                  </a:cxn>
                  <a:cxn ang="0">
                    <a:pos x="74" y="8"/>
                  </a:cxn>
                  <a:cxn ang="0">
                    <a:pos x="74" y="8"/>
                  </a:cxn>
                  <a:cxn ang="0">
                    <a:pos x="75" y="6"/>
                  </a:cxn>
                  <a:cxn ang="0">
                    <a:pos x="75" y="5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8" y="2"/>
                  </a:cxn>
                  <a:cxn ang="0">
                    <a:pos x="68" y="2"/>
                  </a:cxn>
                </a:cxnLst>
                <a:rect l="0" t="0" r="r" b="b"/>
                <a:pathLst>
                  <a:path w="75" h="274">
                    <a:moveTo>
                      <a:pt x="68" y="2"/>
                    </a:moveTo>
                    <a:lnTo>
                      <a:pt x="68" y="2"/>
                    </a:lnTo>
                    <a:lnTo>
                      <a:pt x="62" y="10"/>
                    </a:lnTo>
                    <a:lnTo>
                      <a:pt x="57" y="20"/>
                    </a:lnTo>
                    <a:lnTo>
                      <a:pt x="54" y="31"/>
                    </a:lnTo>
                    <a:lnTo>
                      <a:pt x="53" y="41"/>
                    </a:lnTo>
                    <a:lnTo>
                      <a:pt x="53" y="41"/>
                    </a:lnTo>
                    <a:lnTo>
                      <a:pt x="51" y="51"/>
                    </a:lnTo>
                    <a:lnTo>
                      <a:pt x="49" y="60"/>
                    </a:lnTo>
                    <a:lnTo>
                      <a:pt x="42" y="80"/>
                    </a:lnTo>
                    <a:lnTo>
                      <a:pt x="37" y="101"/>
                    </a:lnTo>
                    <a:lnTo>
                      <a:pt x="32" y="120"/>
                    </a:lnTo>
                    <a:lnTo>
                      <a:pt x="32" y="120"/>
                    </a:lnTo>
                    <a:lnTo>
                      <a:pt x="14" y="191"/>
                    </a:lnTo>
                    <a:lnTo>
                      <a:pt x="7" y="227"/>
                    </a:lnTo>
                    <a:lnTo>
                      <a:pt x="3" y="244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0" y="265"/>
                    </a:lnTo>
                    <a:lnTo>
                      <a:pt x="0" y="270"/>
                    </a:lnTo>
                    <a:lnTo>
                      <a:pt x="0" y="270"/>
                    </a:lnTo>
                    <a:lnTo>
                      <a:pt x="0" y="272"/>
                    </a:lnTo>
                    <a:lnTo>
                      <a:pt x="1" y="273"/>
                    </a:lnTo>
                    <a:lnTo>
                      <a:pt x="3" y="274"/>
                    </a:lnTo>
                    <a:lnTo>
                      <a:pt x="4" y="274"/>
                    </a:lnTo>
                    <a:lnTo>
                      <a:pt x="7" y="273"/>
                    </a:lnTo>
                    <a:lnTo>
                      <a:pt x="8" y="272"/>
                    </a:lnTo>
                    <a:lnTo>
                      <a:pt x="9" y="270"/>
                    </a:lnTo>
                    <a:lnTo>
                      <a:pt x="9" y="270"/>
                    </a:lnTo>
                    <a:lnTo>
                      <a:pt x="11" y="254"/>
                    </a:lnTo>
                    <a:lnTo>
                      <a:pt x="14" y="237"/>
                    </a:lnTo>
                    <a:lnTo>
                      <a:pt x="22" y="204"/>
                    </a:lnTo>
                    <a:lnTo>
                      <a:pt x="37" y="139"/>
                    </a:lnTo>
                    <a:lnTo>
                      <a:pt x="37" y="139"/>
                    </a:lnTo>
                    <a:lnTo>
                      <a:pt x="45" y="106"/>
                    </a:lnTo>
                    <a:lnTo>
                      <a:pt x="54" y="73"/>
                    </a:lnTo>
                    <a:lnTo>
                      <a:pt x="54" y="73"/>
                    </a:lnTo>
                    <a:lnTo>
                      <a:pt x="58" y="56"/>
                    </a:lnTo>
                    <a:lnTo>
                      <a:pt x="61" y="39"/>
                    </a:lnTo>
                    <a:lnTo>
                      <a:pt x="64" y="31"/>
                    </a:lnTo>
                    <a:lnTo>
                      <a:pt x="66" y="22"/>
                    </a:lnTo>
                    <a:lnTo>
                      <a:pt x="70" y="14"/>
                    </a:lnTo>
                    <a:lnTo>
                      <a:pt x="74" y="8"/>
                    </a:lnTo>
                    <a:lnTo>
                      <a:pt x="74" y="8"/>
                    </a:lnTo>
                    <a:lnTo>
                      <a:pt x="75" y="6"/>
                    </a:lnTo>
                    <a:lnTo>
                      <a:pt x="75" y="5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8" y="2"/>
                    </a:lnTo>
                    <a:lnTo>
                      <a:pt x="6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4" name="Freeform 170"/>
              <p:cNvSpPr/>
              <p:nvPr/>
            </p:nvSpPr>
            <p:spPr bwMode="auto">
              <a:xfrm>
                <a:off x="4338638" y="2201863"/>
                <a:ext cx="31750" cy="112713"/>
              </a:xfrm>
              <a:custGeom>
                <a:avLst/>
                <a:gdLst/>
                <a:ahLst/>
                <a:cxnLst>
                  <a:cxn ang="0">
                    <a:pos x="52" y="4"/>
                  </a:cxn>
                  <a:cxn ang="0">
                    <a:pos x="52" y="4"/>
                  </a:cxn>
                  <a:cxn ang="0">
                    <a:pos x="51" y="10"/>
                  </a:cxn>
                  <a:cxn ang="0">
                    <a:pos x="48" y="16"/>
                  </a:cxn>
                  <a:cxn ang="0">
                    <a:pos x="43" y="29"/>
                  </a:cxn>
                  <a:cxn ang="0">
                    <a:pos x="38" y="41"/>
                  </a:cxn>
                  <a:cxn ang="0">
                    <a:pos x="36" y="47"/>
                  </a:cxn>
                  <a:cxn ang="0">
                    <a:pos x="34" y="54"/>
                  </a:cxn>
                  <a:cxn ang="0">
                    <a:pos x="34" y="54"/>
                  </a:cxn>
                  <a:cxn ang="0">
                    <a:pos x="25" y="103"/>
                  </a:cxn>
                  <a:cxn ang="0">
                    <a:pos x="25" y="103"/>
                  </a:cxn>
                  <a:cxn ang="0">
                    <a:pos x="23" y="116"/>
                  </a:cxn>
                  <a:cxn ang="0">
                    <a:pos x="19" y="129"/>
                  </a:cxn>
                  <a:cxn ang="0">
                    <a:pos x="10" y="156"/>
                  </a:cxn>
                  <a:cxn ang="0">
                    <a:pos x="3" y="181"/>
                  </a:cxn>
                  <a:cxn ang="0">
                    <a:pos x="1" y="195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0"/>
                  </a:cxn>
                  <a:cxn ang="0">
                    <a:pos x="1" y="211"/>
                  </a:cxn>
                  <a:cxn ang="0">
                    <a:pos x="2" y="212"/>
                  </a:cxn>
                  <a:cxn ang="0">
                    <a:pos x="4" y="212"/>
                  </a:cxn>
                  <a:cxn ang="0">
                    <a:pos x="6" y="212"/>
                  </a:cxn>
                  <a:cxn ang="0">
                    <a:pos x="7" y="211"/>
                  </a:cxn>
                  <a:cxn ang="0">
                    <a:pos x="8" y="210"/>
                  </a:cxn>
                  <a:cxn ang="0">
                    <a:pos x="9" y="208"/>
                  </a:cxn>
                  <a:cxn ang="0">
                    <a:pos x="9" y="208"/>
                  </a:cxn>
                  <a:cxn ang="0">
                    <a:pos x="10" y="200"/>
                  </a:cxn>
                  <a:cxn ang="0">
                    <a:pos x="11" y="192"/>
                  </a:cxn>
                  <a:cxn ang="0">
                    <a:pos x="15" y="176"/>
                  </a:cxn>
                  <a:cxn ang="0">
                    <a:pos x="26" y="144"/>
                  </a:cxn>
                  <a:cxn ang="0">
                    <a:pos x="26" y="144"/>
                  </a:cxn>
                  <a:cxn ang="0">
                    <a:pos x="29" y="131"/>
                  </a:cxn>
                  <a:cxn ang="0">
                    <a:pos x="32" y="117"/>
                  </a:cxn>
                  <a:cxn ang="0">
                    <a:pos x="37" y="91"/>
                  </a:cxn>
                  <a:cxn ang="0">
                    <a:pos x="37" y="91"/>
                  </a:cxn>
                  <a:cxn ang="0">
                    <a:pos x="41" y="67"/>
                  </a:cxn>
                  <a:cxn ang="0">
                    <a:pos x="46" y="42"/>
                  </a:cxn>
                  <a:cxn ang="0">
                    <a:pos x="46" y="42"/>
                  </a:cxn>
                  <a:cxn ang="0">
                    <a:pos x="50" y="33"/>
                  </a:cxn>
                  <a:cxn ang="0">
                    <a:pos x="55" y="23"/>
                  </a:cxn>
                  <a:cxn ang="0">
                    <a:pos x="59" y="14"/>
                  </a:cxn>
                  <a:cxn ang="0">
                    <a:pos x="60" y="9"/>
                  </a:cxn>
                  <a:cxn ang="0">
                    <a:pos x="61" y="4"/>
                  </a:cxn>
                  <a:cxn ang="0">
                    <a:pos x="61" y="4"/>
                  </a:cxn>
                  <a:cxn ang="0">
                    <a:pos x="61" y="3"/>
                  </a:cxn>
                  <a:cxn ang="0">
                    <a:pos x="60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4" y="1"/>
                  </a:cxn>
                  <a:cxn ang="0">
                    <a:pos x="53" y="3"/>
                  </a:cxn>
                  <a:cxn ang="0">
                    <a:pos x="52" y="4"/>
                  </a:cxn>
                  <a:cxn ang="0">
                    <a:pos x="52" y="4"/>
                  </a:cxn>
                </a:cxnLst>
                <a:rect l="0" t="0" r="r" b="b"/>
                <a:pathLst>
                  <a:path w="61" h="212">
                    <a:moveTo>
                      <a:pt x="52" y="4"/>
                    </a:moveTo>
                    <a:lnTo>
                      <a:pt x="52" y="4"/>
                    </a:lnTo>
                    <a:lnTo>
                      <a:pt x="51" y="10"/>
                    </a:lnTo>
                    <a:lnTo>
                      <a:pt x="48" y="16"/>
                    </a:lnTo>
                    <a:lnTo>
                      <a:pt x="43" y="29"/>
                    </a:lnTo>
                    <a:lnTo>
                      <a:pt x="38" y="41"/>
                    </a:lnTo>
                    <a:lnTo>
                      <a:pt x="36" y="47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25" y="103"/>
                    </a:lnTo>
                    <a:lnTo>
                      <a:pt x="25" y="103"/>
                    </a:lnTo>
                    <a:lnTo>
                      <a:pt x="23" y="116"/>
                    </a:lnTo>
                    <a:lnTo>
                      <a:pt x="19" y="129"/>
                    </a:lnTo>
                    <a:lnTo>
                      <a:pt x="10" y="156"/>
                    </a:lnTo>
                    <a:lnTo>
                      <a:pt x="3" y="181"/>
                    </a:lnTo>
                    <a:lnTo>
                      <a:pt x="1" y="195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210"/>
                    </a:lnTo>
                    <a:lnTo>
                      <a:pt x="1" y="211"/>
                    </a:lnTo>
                    <a:lnTo>
                      <a:pt x="2" y="212"/>
                    </a:lnTo>
                    <a:lnTo>
                      <a:pt x="4" y="212"/>
                    </a:lnTo>
                    <a:lnTo>
                      <a:pt x="6" y="212"/>
                    </a:lnTo>
                    <a:lnTo>
                      <a:pt x="7" y="211"/>
                    </a:lnTo>
                    <a:lnTo>
                      <a:pt x="8" y="210"/>
                    </a:lnTo>
                    <a:lnTo>
                      <a:pt x="9" y="208"/>
                    </a:lnTo>
                    <a:lnTo>
                      <a:pt x="9" y="208"/>
                    </a:lnTo>
                    <a:lnTo>
                      <a:pt x="10" y="200"/>
                    </a:lnTo>
                    <a:lnTo>
                      <a:pt x="11" y="192"/>
                    </a:lnTo>
                    <a:lnTo>
                      <a:pt x="15" y="176"/>
                    </a:lnTo>
                    <a:lnTo>
                      <a:pt x="26" y="144"/>
                    </a:lnTo>
                    <a:lnTo>
                      <a:pt x="26" y="144"/>
                    </a:lnTo>
                    <a:lnTo>
                      <a:pt x="29" y="131"/>
                    </a:lnTo>
                    <a:lnTo>
                      <a:pt x="32" y="117"/>
                    </a:lnTo>
                    <a:lnTo>
                      <a:pt x="37" y="91"/>
                    </a:lnTo>
                    <a:lnTo>
                      <a:pt x="37" y="91"/>
                    </a:lnTo>
                    <a:lnTo>
                      <a:pt x="41" y="67"/>
                    </a:lnTo>
                    <a:lnTo>
                      <a:pt x="46" y="42"/>
                    </a:lnTo>
                    <a:lnTo>
                      <a:pt x="46" y="42"/>
                    </a:lnTo>
                    <a:lnTo>
                      <a:pt x="50" y="33"/>
                    </a:lnTo>
                    <a:lnTo>
                      <a:pt x="55" y="23"/>
                    </a:lnTo>
                    <a:lnTo>
                      <a:pt x="59" y="14"/>
                    </a:lnTo>
                    <a:lnTo>
                      <a:pt x="60" y="9"/>
                    </a:lnTo>
                    <a:lnTo>
                      <a:pt x="61" y="4"/>
                    </a:lnTo>
                    <a:lnTo>
                      <a:pt x="61" y="4"/>
                    </a:lnTo>
                    <a:lnTo>
                      <a:pt x="61" y="3"/>
                    </a:lnTo>
                    <a:lnTo>
                      <a:pt x="60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4" y="1"/>
                    </a:lnTo>
                    <a:lnTo>
                      <a:pt x="53" y="3"/>
                    </a:lnTo>
                    <a:lnTo>
                      <a:pt x="52" y="4"/>
                    </a:lnTo>
                    <a:lnTo>
                      <a:pt x="52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5" name="Freeform 171"/>
              <p:cNvSpPr/>
              <p:nvPr/>
            </p:nvSpPr>
            <p:spPr bwMode="auto">
              <a:xfrm>
                <a:off x="4357688" y="2209800"/>
                <a:ext cx="36513" cy="9048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1" y="10"/>
                  </a:cxn>
                  <a:cxn ang="0">
                    <a:pos x="43" y="22"/>
                  </a:cxn>
                  <a:cxn ang="0">
                    <a:pos x="37" y="34"/>
                  </a:cxn>
                  <a:cxn ang="0">
                    <a:pos x="33" y="48"/>
                  </a:cxn>
                  <a:cxn ang="0">
                    <a:pos x="29" y="61"/>
                  </a:cxn>
                  <a:cxn ang="0">
                    <a:pos x="25" y="75"/>
                  </a:cxn>
                  <a:cxn ang="0">
                    <a:pos x="20" y="100"/>
                  </a:cxn>
                  <a:cxn ang="0">
                    <a:pos x="20" y="100"/>
                  </a:cxn>
                  <a:cxn ang="0">
                    <a:pos x="15" y="115"/>
                  </a:cxn>
                  <a:cxn ang="0">
                    <a:pos x="6" y="135"/>
                  </a:cxn>
                  <a:cxn ang="0">
                    <a:pos x="3" y="147"/>
                  </a:cxn>
                  <a:cxn ang="0">
                    <a:pos x="0" y="156"/>
                  </a:cxn>
                  <a:cxn ang="0">
                    <a:pos x="0" y="164"/>
                  </a:cxn>
                  <a:cxn ang="0">
                    <a:pos x="1" y="166"/>
                  </a:cxn>
                  <a:cxn ang="0">
                    <a:pos x="3" y="170"/>
                  </a:cxn>
                  <a:cxn ang="0">
                    <a:pos x="3" y="170"/>
                  </a:cxn>
                  <a:cxn ang="0">
                    <a:pos x="4" y="170"/>
                  </a:cxn>
                  <a:cxn ang="0">
                    <a:pos x="6" y="171"/>
                  </a:cxn>
                  <a:cxn ang="0">
                    <a:pos x="9" y="169"/>
                  </a:cxn>
                  <a:cxn ang="0">
                    <a:pos x="10" y="167"/>
                  </a:cxn>
                  <a:cxn ang="0">
                    <a:pos x="11" y="165"/>
                  </a:cxn>
                  <a:cxn ang="0">
                    <a:pos x="10" y="164"/>
                  </a:cxn>
                  <a:cxn ang="0">
                    <a:pos x="9" y="162"/>
                  </a:cxn>
                  <a:cxn ang="0">
                    <a:pos x="9" y="162"/>
                  </a:cxn>
                  <a:cxn ang="0">
                    <a:pos x="10" y="159"/>
                  </a:cxn>
                  <a:cxn ang="0">
                    <a:pos x="14" y="152"/>
                  </a:cxn>
                  <a:cxn ang="0">
                    <a:pos x="18" y="138"/>
                  </a:cxn>
                  <a:cxn ang="0">
                    <a:pos x="18" y="138"/>
                  </a:cxn>
                  <a:cxn ang="0">
                    <a:pos x="24" y="119"/>
                  </a:cxn>
                  <a:cxn ang="0">
                    <a:pos x="29" y="100"/>
                  </a:cxn>
                  <a:cxn ang="0">
                    <a:pos x="29" y="100"/>
                  </a:cxn>
                  <a:cxn ang="0">
                    <a:pos x="34" y="76"/>
                  </a:cxn>
                  <a:cxn ang="0">
                    <a:pos x="38" y="63"/>
                  </a:cxn>
                  <a:cxn ang="0">
                    <a:pos x="41" y="51"/>
                  </a:cxn>
                  <a:cxn ang="0">
                    <a:pos x="47" y="38"/>
                  </a:cxn>
                  <a:cxn ang="0">
                    <a:pos x="52" y="27"/>
                  </a:cxn>
                  <a:cxn ang="0">
                    <a:pos x="58" y="17"/>
                  </a:cxn>
                  <a:cxn ang="0">
                    <a:pos x="66" y="7"/>
                  </a:cxn>
                  <a:cxn ang="0">
                    <a:pos x="66" y="7"/>
                  </a:cxn>
                  <a:cxn ang="0">
                    <a:pos x="67" y="6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8" h="171">
                    <a:moveTo>
                      <a:pt x="60" y="1"/>
                    </a:moveTo>
                    <a:lnTo>
                      <a:pt x="60" y="1"/>
                    </a:lnTo>
                    <a:lnTo>
                      <a:pt x="51" y="10"/>
                    </a:lnTo>
                    <a:lnTo>
                      <a:pt x="43" y="22"/>
                    </a:lnTo>
                    <a:lnTo>
                      <a:pt x="37" y="34"/>
                    </a:lnTo>
                    <a:lnTo>
                      <a:pt x="33" y="48"/>
                    </a:lnTo>
                    <a:lnTo>
                      <a:pt x="29" y="61"/>
                    </a:lnTo>
                    <a:lnTo>
                      <a:pt x="25" y="75"/>
                    </a:lnTo>
                    <a:lnTo>
                      <a:pt x="20" y="100"/>
                    </a:lnTo>
                    <a:lnTo>
                      <a:pt x="20" y="100"/>
                    </a:lnTo>
                    <a:lnTo>
                      <a:pt x="15" y="115"/>
                    </a:lnTo>
                    <a:lnTo>
                      <a:pt x="6" y="135"/>
                    </a:lnTo>
                    <a:lnTo>
                      <a:pt x="3" y="147"/>
                    </a:lnTo>
                    <a:lnTo>
                      <a:pt x="0" y="156"/>
                    </a:lnTo>
                    <a:lnTo>
                      <a:pt x="0" y="164"/>
                    </a:lnTo>
                    <a:lnTo>
                      <a:pt x="1" y="166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4" y="170"/>
                    </a:lnTo>
                    <a:lnTo>
                      <a:pt x="6" y="171"/>
                    </a:lnTo>
                    <a:lnTo>
                      <a:pt x="9" y="169"/>
                    </a:lnTo>
                    <a:lnTo>
                      <a:pt x="10" y="167"/>
                    </a:lnTo>
                    <a:lnTo>
                      <a:pt x="11" y="165"/>
                    </a:lnTo>
                    <a:lnTo>
                      <a:pt x="10" y="164"/>
                    </a:lnTo>
                    <a:lnTo>
                      <a:pt x="9" y="162"/>
                    </a:lnTo>
                    <a:lnTo>
                      <a:pt x="9" y="162"/>
                    </a:lnTo>
                    <a:lnTo>
                      <a:pt x="10" y="159"/>
                    </a:lnTo>
                    <a:lnTo>
                      <a:pt x="14" y="152"/>
                    </a:lnTo>
                    <a:lnTo>
                      <a:pt x="18" y="138"/>
                    </a:lnTo>
                    <a:lnTo>
                      <a:pt x="18" y="138"/>
                    </a:lnTo>
                    <a:lnTo>
                      <a:pt x="24" y="119"/>
                    </a:lnTo>
                    <a:lnTo>
                      <a:pt x="29" y="100"/>
                    </a:lnTo>
                    <a:lnTo>
                      <a:pt x="29" y="100"/>
                    </a:lnTo>
                    <a:lnTo>
                      <a:pt x="34" y="76"/>
                    </a:lnTo>
                    <a:lnTo>
                      <a:pt x="38" y="63"/>
                    </a:lnTo>
                    <a:lnTo>
                      <a:pt x="41" y="51"/>
                    </a:lnTo>
                    <a:lnTo>
                      <a:pt x="47" y="38"/>
                    </a:lnTo>
                    <a:lnTo>
                      <a:pt x="52" y="27"/>
                    </a:lnTo>
                    <a:lnTo>
                      <a:pt x="58" y="1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7" y="6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6" name="Freeform 172"/>
              <p:cNvSpPr/>
              <p:nvPr/>
            </p:nvSpPr>
            <p:spPr bwMode="auto">
              <a:xfrm>
                <a:off x="4383088" y="2219325"/>
                <a:ext cx="33338" cy="6350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50" y="2"/>
                  </a:cxn>
                  <a:cxn ang="0">
                    <a:pos x="46" y="5"/>
                  </a:cxn>
                  <a:cxn ang="0">
                    <a:pos x="42" y="8"/>
                  </a:cxn>
                  <a:cxn ang="0">
                    <a:pos x="39" y="11"/>
                  </a:cxn>
                  <a:cxn ang="0">
                    <a:pos x="33" y="19"/>
                  </a:cxn>
                  <a:cxn ang="0">
                    <a:pos x="29" y="30"/>
                  </a:cxn>
                  <a:cxn ang="0">
                    <a:pos x="29" y="30"/>
                  </a:cxn>
                  <a:cxn ang="0">
                    <a:pos x="13" y="70"/>
                  </a:cxn>
                  <a:cxn ang="0">
                    <a:pos x="6" y="91"/>
                  </a:cxn>
                  <a:cxn ang="0">
                    <a:pos x="0" y="112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8"/>
                  </a:cxn>
                  <a:cxn ang="0">
                    <a:pos x="4" y="118"/>
                  </a:cxn>
                  <a:cxn ang="0">
                    <a:pos x="6" y="119"/>
                  </a:cxn>
                  <a:cxn ang="0">
                    <a:pos x="7" y="118"/>
                  </a:cxn>
                  <a:cxn ang="0">
                    <a:pos x="8" y="116"/>
                  </a:cxn>
                  <a:cxn ang="0">
                    <a:pos x="9" y="114"/>
                  </a:cxn>
                  <a:cxn ang="0">
                    <a:pos x="9" y="114"/>
                  </a:cxn>
                  <a:cxn ang="0">
                    <a:pos x="13" y="100"/>
                  </a:cxn>
                  <a:cxn ang="0">
                    <a:pos x="17" y="84"/>
                  </a:cxn>
                  <a:cxn ang="0">
                    <a:pos x="23" y="70"/>
                  </a:cxn>
                  <a:cxn ang="0">
                    <a:pos x="30" y="56"/>
                  </a:cxn>
                  <a:cxn ang="0">
                    <a:pos x="30" y="56"/>
                  </a:cxn>
                  <a:cxn ang="0">
                    <a:pos x="34" y="42"/>
                  </a:cxn>
                  <a:cxn ang="0">
                    <a:pos x="39" y="29"/>
                  </a:cxn>
                  <a:cxn ang="0">
                    <a:pos x="42" y="22"/>
                  </a:cxn>
                  <a:cxn ang="0">
                    <a:pos x="46" y="17"/>
                  </a:cxn>
                  <a:cxn ang="0">
                    <a:pos x="51" y="12"/>
                  </a:cxn>
                  <a:cxn ang="0">
                    <a:pos x="57" y="9"/>
                  </a:cxn>
                  <a:cxn ang="0">
                    <a:pos x="57" y="9"/>
                  </a:cxn>
                  <a:cxn ang="0">
                    <a:pos x="60" y="8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3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62" h="119">
                    <a:moveTo>
                      <a:pt x="55" y="0"/>
                    </a:moveTo>
                    <a:lnTo>
                      <a:pt x="55" y="0"/>
                    </a:lnTo>
                    <a:lnTo>
                      <a:pt x="50" y="2"/>
                    </a:lnTo>
                    <a:lnTo>
                      <a:pt x="46" y="5"/>
                    </a:lnTo>
                    <a:lnTo>
                      <a:pt x="42" y="8"/>
                    </a:lnTo>
                    <a:lnTo>
                      <a:pt x="39" y="11"/>
                    </a:lnTo>
                    <a:lnTo>
                      <a:pt x="33" y="19"/>
                    </a:lnTo>
                    <a:lnTo>
                      <a:pt x="29" y="30"/>
                    </a:lnTo>
                    <a:lnTo>
                      <a:pt x="29" y="30"/>
                    </a:lnTo>
                    <a:lnTo>
                      <a:pt x="13" y="70"/>
                    </a:lnTo>
                    <a:lnTo>
                      <a:pt x="6" y="91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19"/>
                    </a:lnTo>
                    <a:lnTo>
                      <a:pt x="7" y="118"/>
                    </a:lnTo>
                    <a:lnTo>
                      <a:pt x="8" y="116"/>
                    </a:lnTo>
                    <a:lnTo>
                      <a:pt x="9" y="114"/>
                    </a:lnTo>
                    <a:lnTo>
                      <a:pt x="9" y="114"/>
                    </a:lnTo>
                    <a:lnTo>
                      <a:pt x="13" y="100"/>
                    </a:lnTo>
                    <a:lnTo>
                      <a:pt x="17" y="84"/>
                    </a:lnTo>
                    <a:lnTo>
                      <a:pt x="23" y="70"/>
                    </a:lnTo>
                    <a:lnTo>
                      <a:pt x="30" y="56"/>
                    </a:lnTo>
                    <a:lnTo>
                      <a:pt x="30" y="56"/>
                    </a:lnTo>
                    <a:lnTo>
                      <a:pt x="34" y="42"/>
                    </a:lnTo>
                    <a:lnTo>
                      <a:pt x="39" y="29"/>
                    </a:lnTo>
                    <a:lnTo>
                      <a:pt x="42" y="22"/>
                    </a:lnTo>
                    <a:lnTo>
                      <a:pt x="46" y="17"/>
                    </a:lnTo>
                    <a:lnTo>
                      <a:pt x="51" y="12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60" y="8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3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7" name="Freeform 173"/>
              <p:cNvSpPr/>
              <p:nvPr/>
            </p:nvSpPr>
            <p:spPr bwMode="auto">
              <a:xfrm>
                <a:off x="4403725" y="2228850"/>
                <a:ext cx="17463" cy="52388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24" y="2"/>
                  </a:cxn>
                  <a:cxn ang="0">
                    <a:pos x="22" y="6"/>
                  </a:cxn>
                  <a:cxn ang="0">
                    <a:pos x="17" y="12"/>
                  </a:cxn>
                  <a:cxn ang="0">
                    <a:pos x="15" y="20"/>
                  </a:cxn>
                  <a:cxn ang="0">
                    <a:pos x="14" y="27"/>
                  </a:cxn>
                  <a:cxn ang="0">
                    <a:pos x="14" y="27"/>
                  </a:cxn>
                  <a:cxn ang="0">
                    <a:pos x="12" y="45"/>
                  </a:cxn>
                  <a:cxn ang="0">
                    <a:pos x="10" y="61"/>
                  </a:cxn>
                  <a:cxn ang="0">
                    <a:pos x="6" y="78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0" y="97"/>
                  </a:cxn>
                  <a:cxn ang="0">
                    <a:pos x="1" y="100"/>
                  </a:cxn>
                  <a:cxn ang="0">
                    <a:pos x="3" y="100"/>
                  </a:cxn>
                  <a:cxn ang="0">
                    <a:pos x="6" y="100"/>
                  </a:cxn>
                  <a:cxn ang="0">
                    <a:pos x="8" y="98"/>
                  </a:cxn>
                  <a:cxn ang="0">
                    <a:pos x="9" y="96"/>
                  </a:cxn>
                  <a:cxn ang="0">
                    <a:pos x="9" y="96"/>
                  </a:cxn>
                  <a:cxn ang="0">
                    <a:pos x="13" y="85"/>
                  </a:cxn>
                  <a:cxn ang="0">
                    <a:pos x="15" y="80"/>
                  </a:cxn>
                  <a:cxn ang="0">
                    <a:pos x="18" y="75"/>
                  </a:cxn>
                  <a:cxn ang="0">
                    <a:pos x="18" y="75"/>
                  </a:cxn>
                  <a:cxn ang="0">
                    <a:pos x="19" y="72"/>
                  </a:cxn>
                  <a:cxn ang="0">
                    <a:pos x="21" y="69"/>
                  </a:cxn>
                  <a:cxn ang="0">
                    <a:pos x="21" y="62"/>
                  </a:cxn>
                  <a:cxn ang="0">
                    <a:pos x="22" y="49"/>
                  </a:cxn>
                  <a:cxn ang="0">
                    <a:pos x="22" y="49"/>
                  </a:cxn>
                  <a:cxn ang="0">
                    <a:pos x="23" y="28"/>
                  </a:cxn>
                  <a:cxn ang="0">
                    <a:pos x="24" y="22"/>
                  </a:cxn>
                  <a:cxn ang="0">
                    <a:pos x="25" y="17"/>
                  </a:cxn>
                  <a:cxn ang="0">
                    <a:pos x="27" y="13"/>
                  </a:cxn>
                  <a:cxn ang="0">
                    <a:pos x="30" y="10"/>
                  </a:cxn>
                  <a:cxn ang="0">
                    <a:pos x="30" y="10"/>
                  </a:cxn>
                  <a:cxn ang="0">
                    <a:pos x="31" y="9"/>
                  </a:cxn>
                  <a:cxn ang="0">
                    <a:pos x="32" y="8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3" h="100">
                    <a:moveTo>
                      <a:pt x="27" y="1"/>
                    </a:moveTo>
                    <a:lnTo>
                      <a:pt x="27" y="1"/>
                    </a:lnTo>
                    <a:lnTo>
                      <a:pt x="24" y="2"/>
                    </a:lnTo>
                    <a:lnTo>
                      <a:pt x="22" y="6"/>
                    </a:lnTo>
                    <a:lnTo>
                      <a:pt x="17" y="12"/>
                    </a:lnTo>
                    <a:lnTo>
                      <a:pt x="15" y="20"/>
                    </a:lnTo>
                    <a:lnTo>
                      <a:pt x="14" y="27"/>
                    </a:lnTo>
                    <a:lnTo>
                      <a:pt x="14" y="27"/>
                    </a:lnTo>
                    <a:lnTo>
                      <a:pt x="12" y="45"/>
                    </a:lnTo>
                    <a:lnTo>
                      <a:pt x="10" y="61"/>
                    </a:lnTo>
                    <a:lnTo>
                      <a:pt x="6" y="7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0" y="97"/>
                    </a:lnTo>
                    <a:lnTo>
                      <a:pt x="1" y="100"/>
                    </a:lnTo>
                    <a:lnTo>
                      <a:pt x="3" y="100"/>
                    </a:lnTo>
                    <a:lnTo>
                      <a:pt x="6" y="100"/>
                    </a:lnTo>
                    <a:lnTo>
                      <a:pt x="8" y="98"/>
                    </a:lnTo>
                    <a:lnTo>
                      <a:pt x="9" y="96"/>
                    </a:lnTo>
                    <a:lnTo>
                      <a:pt x="9" y="96"/>
                    </a:lnTo>
                    <a:lnTo>
                      <a:pt x="13" y="85"/>
                    </a:lnTo>
                    <a:lnTo>
                      <a:pt x="15" y="80"/>
                    </a:lnTo>
                    <a:lnTo>
                      <a:pt x="18" y="75"/>
                    </a:lnTo>
                    <a:lnTo>
                      <a:pt x="18" y="75"/>
                    </a:lnTo>
                    <a:lnTo>
                      <a:pt x="19" y="72"/>
                    </a:lnTo>
                    <a:lnTo>
                      <a:pt x="21" y="69"/>
                    </a:lnTo>
                    <a:lnTo>
                      <a:pt x="21" y="62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3" y="28"/>
                    </a:lnTo>
                    <a:lnTo>
                      <a:pt x="24" y="22"/>
                    </a:lnTo>
                    <a:lnTo>
                      <a:pt x="25" y="17"/>
                    </a:lnTo>
                    <a:lnTo>
                      <a:pt x="27" y="13"/>
                    </a:lnTo>
                    <a:lnTo>
                      <a:pt x="30" y="10"/>
                    </a:lnTo>
                    <a:lnTo>
                      <a:pt x="30" y="10"/>
                    </a:lnTo>
                    <a:lnTo>
                      <a:pt x="31" y="9"/>
                    </a:lnTo>
                    <a:lnTo>
                      <a:pt x="32" y="8"/>
                    </a:lnTo>
                    <a:lnTo>
                      <a:pt x="33" y="3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8" name="Freeform 174"/>
              <p:cNvSpPr/>
              <p:nvPr/>
            </p:nvSpPr>
            <p:spPr bwMode="auto">
              <a:xfrm>
                <a:off x="4340225" y="2436813"/>
                <a:ext cx="4763" cy="428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2" y="79"/>
                  </a:cxn>
                  <a:cxn ang="0">
                    <a:pos x="3" y="80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9" y="78"/>
                  </a:cxn>
                  <a:cxn ang="0">
                    <a:pos x="9" y="76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2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80">
                    <a:moveTo>
                      <a:pt x="0" y="5"/>
                    </a:moveTo>
                    <a:lnTo>
                      <a:pt x="0" y="76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2" y="79"/>
                    </a:lnTo>
                    <a:lnTo>
                      <a:pt x="3" y="80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9" y="78"/>
                    </a:lnTo>
                    <a:lnTo>
                      <a:pt x="9" y="76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2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9" name="Freeform 175"/>
              <p:cNvSpPr/>
              <p:nvPr/>
            </p:nvSpPr>
            <p:spPr bwMode="auto">
              <a:xfrm>
                <a:off x="4370388" y="2460625"/>
                <a:ext cx="11113" cy="65088"/>
              </a:xfrm>
              <a:custGeom>
                <a:avLst/>
                <a:gdLst/>
                <a:ahLst/>
                <a:cxnLst>
                  <a:cxn ang="0">
                    <a:pos x="12" y="2"/>
                  </a:cxn>
                  <a:cxn ang="0">
                    <a:pos x="12" y="2"/>
                  </a:cxn>
                  <a:cxn ang="0">
                    <a:pos x="9" y="9"/>
                  </a:cxn>
                  <a:cxn ang="0">
                    <a:pos x="7" y="15"/>
                  </a:cxn>
                  <a:cxn ang="0">
                    <a:pos x="3" y="29"/>
                  </a:cxn>
                  <a:cxn ang="0">
                    <a:pos x="1" y="44"/>
                  </a:cxn>
                  <a:cxn ang="0">
                    <a:pos x="0" y="59"/>
                  </a:cxn>
                  <a:cxn ang="0">
                    <a:pos x="1" y="90"/>
                  </a:cxn>
                  <a:cxn ang="0">
                    <a:pos x="2" y="118"/>
                  </a:cxn>
                  <a:cxn ang="0">
                    <a:pos x="2" y="118"/>
                  </a:cxn>
                  <a:cxn ang="0">
                    <a:pos x="3" y="120"/>
                  </a:cxn>
                  <a:cxn ang="0">
                    <a:pos x="4" y="122"/>
                  </a:cxn>
                  <a:cxn ang="0">
                    <a:pos x="5" y="123"/>
                  </a:cxn>
                  <a:cxn ang="0">
                    <a:pos x="7" y="123"/>
                  </a:cxn>
                  <a:cxn ang="0">
                    <a:pos x="9" y="123"/>
                  </a:cxn>
                  <a:cxn ang="0">
                    <a:pos x="10" y="122"/>
                  </a:cxn>
                  <a:cxn ang="0">
                    <a:pos x="11" y="120"/>
                  </a:cxn>
                  <a:cxn ang="0">
                    <a:pos x="11" y="118"/>
                  </a:cxn>
                  <a:cxn ang="0">
                    <a:pos x="11" y="118"/>
                  </a:cxn>
                  <a:cxn ang="0">
                    <a:pos x="10" y="91"/>
                  </a:cxn>
                  <a:cxn ang="0">
                    <a:pos x="10" y="61"/>
                  </a:cxn>
                  <a:cxn ang="0">
                    <a:pos x="10" y="47"/>
                  </a:cxn>
                  <a:cxn ang="0">
                    <a:pos x="12" y="32"/>
                  </a:cxn>
                  <a:cxn ang="0">
                    <a:pos x="15" y="19"/>
                  </a:cxn>
                  <a:cxn ang="0">
                    <a:pos x="17" y="13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5"/>
                  </a:cxn>
                  <a:cxn ang="0">
                    <a:pos x="20" y="3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7" y="0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2"/>
                  </a:cxn>
                  <a:cxn ang="0">
                    <a:pos x="12" y="2"/>
                  </a:cxn>
                </a:cxnLst>
                <a:rect l="0" t="0" r="r" b="b"/>
                <a:pathLst>
                  <a:path w="22" h="123">
                    <a:moveTo>
                      <a:pt x="12" y="2"/>
                    </a:moveTo>
                    <a:lnTo>
                      <a:pt x="12" y="2"/>
                    </a:lnTo>
                    <a:lnTo>
                      <a:pt x="9" y="9"/>
                    </a:lnTo>
                    <a:lnTo>
                      <a:pt x="7" y="15"/>
                    </a:lnTo>
                    <a:lnTo>
                      <a:pt x="3" y="29"/>
                    </a:lnTo>
                    <a:lnTo>
                      <a:pt x="1" y="44"/>
                    </a:lnTo>
                    <a:lnTo>
                      <a:pt x="0" y="59"/>
                    </a:lnTo>
                    <a:lnTo>
                      <a:pt x="1" y="90"/>
                    </a:lnTo>
                    <a:lnTo>
                      <a:pt x="2" y="118"/>
                    </a:lnTo>
                    <a:lnTo>
                      <a:pt x="2" y="118"/>
                    </a:lnTo>
                    <a:lnTo>
                      <a:pt x="3" y="120"/>
                    </a:lnTo>
                    <a:lnTo>
                      <a:pt x="4" y="122"/>
                    </a:lnTo>
                    <a:lnTo>
                      <a:pt x="5" y="123"/>
                    </a:lnTo>
                    <a:lnTo>
                      <a:pt x="7" y="123"/>
                    </a:lnTo>
                    <a:lnTo>
                      <a:pt x="9" y="123"/>
                    </a:lnTo>
                    <a:lnTo>
                      <a:pt x="10" y="122"/>
                    </a:lnTo>
                    <a:lnTo>
                      <a:pt x="11" y="120"/>
                    </a:lnTo>
                    <a:lnTo>
                      <a:pt x="11" y="118"/>
                    </a:lnTo>
                    <a:lnTo>
                      <a:pt x="11" y="118"/>
                    </a:lnTo>
                    <a:lnTo>
                      <a:pt x="10" y="91"/>
                    </a:lnTo>
                    <a:lnTo>
                      <a:pt x="10" y="61"/>
                    </a:lnTo>
                    <a:lnTo>
                      <a:pt x="10" y="47"/>
                    </a:lnTo>
                    <a:lnTo>
                      <a:pt x="12" y="32"/>
                    </a:lnTo>
                    <a:lnTo>
                      <a:pt x="15" y="19"/>
                    </a:lnTo>
                    <a:lnTo>
                      <a:pt x="17" y="13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5"/>
                    </a:lnTo>
                    <a:lnTo>
                      <a:pt x="20" y="3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2"/>
                    </a:lnTo>
                    <a:lnTo>
                      <a:pt x="1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0" name="Freeform 176"/>
              <p:cNvSpPr/>
              <p:nvPr/>
            </p:nvSpPr>
            <p:spPr bwMode="auto">
              <a:xfrm>
                <a:off x="4395788" y="2492375"/>
                <a:ext cx="7938" cy="55563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29"/>
                  </a:cxn>
                  <a:cxn ang="0">
                    <a:pos x="2" y="53"/>
                  </a:cxn>
                  <a:cxn ang="0">
                    <a:pos x="1" y="77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1" y="102"/>
                  </a:cxn>
                  <a:cxn ang="0">
                    <a:pos x="2" y="104"/>
                  </a:cxn>
                  <a:cxn ang="0">
                    <a:pos x="4" y="105"/>
                  </a:cxn>
                  <a:cxn ang="0">
                    <a:pos x="6" y="105"/>
                  </a:cxn>
                  <a:cxn ang="0">
                    <a:pos x="7" y="105"/>
                  </a:cxn>
                  <a:cxn ang="0">
                    <a:pos x="9" y="104"/>
                  </a:cxn>
                  <a:cxn ang="0">
                    <a:pos x="10" y="102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1" y="77"/>
                  </a:cxn>
                  <a:cxn ang="0">
                    <a:pos x="13" y="53"/>
                  </a:cxn>
                  <a:cxn ang="0">
                    <a:pos x="14" y="29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2" y="1"/>
                  </a:cxn>
                  <a:cxn ang="0">
                    <a:pos x="10" y="0"/>
                  </a:cxn>
                  <a:cxn ang="0">
                    <a:pos x="9" y="1"/>
                  </a:cxn>
                  <a:cxn ang="0">
                    <a:pos x="7" y="2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05">
                    <a:moveTo>
                      <a:pt x="6" y="5"/>
                    </a:moveTo>
                    <a:lnTo>
                      <a:pt x="6" y="5"/>
                    </a:lnTo>
                    <a:lnTo>
                      <a:pt x="5" y="29"/>
                    </a:lnTo>
                    <a:lnTo>
                      <a:pt x="2" y="53"/>
                    </a:lnTo>
                    <a:lnTo>
                      <a:pt x="1" y="77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102"/>
                    </a:lnTo>
                    <a:lnTo>
                      <a:pt x="2" y="104"/>
                    </a:lnTo>
                    <a:lnTo>
                      <a:pt x="4" y="105"/>
                    </a:lnTo>
                    <a:lnTo>
                      <a:pt x="6" y="105"/>
                    </a:lnTo>
                    <a:lnTo>
                      <a:pt x="7" y="105"/>
                    </a:lnTo>
                    <a:lnTo>
                      <a:pt x="9" y="104"/>
                    </a:lnTo>
                    <a:lnTo>
                      <a:pt x="10" y="102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1" y="77"/>
                    </a:lnTo>
                    <a:lnTo>
                      <a:pt x="13" y="53"/>
                    </a:lnTo>
                    <a:lnTo>
                      <a:pt x="14" y="29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2" y="1"/>
                    </a:lnTo>
                    <a:lnTo>
                      <a:pt x="10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1" name="Freeform 177"/>
              <p:cNvSpPr/>
              <p:nvPr/>
            </p:nvSpPr>
            <p:spPr bwMode="auto">
              <a:xfrm>
                <a:off x="4424363" y="25209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6"/>
                  </a:cxn>
                  <a:cxn ang="0">
                    <a:pos x="3" y="136"/>
                  </a:cxn>
                  <a:cxn ang="0">
                    <a:pos x="4" y="137"/>
                  </a:cxn>
                  <a:cxn ang="0">
                    <a:pos x="6" y="136"/>
                  </a:cxn>
                  <a:cxn ang="0">
                    <a:pos x="7" y="136"/>
                  </a:cxn>
                  <a:cxn ang="0">
                    <a:pos x="8" y="134"/>
                  </a:cxn>
                  <a:cxn ang="0">
                    <a:pos x="9" y="132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8" y="2"/>
                  </a:cxn>
                  <a:cxn ang="0">
                    <a:pos x="7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9" h="137">
                    <a:moveTo>
                      <a:pt x="0" y="4"/>
                    </a:move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6"/>
                    </a:lnTo>
                    <a:lnTo>
                      <a:pt x="3" y="136"/>
                    </a:lnTo>
                    <a:lnTo>
                      <a:pt x="4" y="137"/>
                    </a:lnTo>
                    <a:lnTo>
                      <a:pt x="6" y="136"/>
                    </a:lnTo>
                    <a:lnTo>
                      <a:pt x="7" y="136"/>
                    </a:lnTo>
                    <a:lnTo>
                      <a:pt x="8" y="134"/>
                    </a:lnTo>
                    <a:lnTo>
                      <a:pt x="9" y="132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8" y="2"/>
                    </a:lnTo>
                    <a:lnTo>
                      <a:pt x="7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2" name="Freeform 178"/>
              <p:cNvSpPr/>
              <p:nvPr/>
            </p:nvSpPr>
            <p:spPr bwMode="auto">
              <a:xfrm>
                <a:off x="4451350" y="2547938"/>
                <a:ext cx="7938" cy="68263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3"/>
                  </a:cxn>
                  <a:cxn ang="0">
                    <a:pos x="1" y="47"/>
                  </a:cxn>
                  <a:cxn ang="0">
                    <a:pos x="0" y="62"/>
                  </a:cxn>
                  <a:cxn ang="0">
                    <a:pos x="0" y="124"/>
                  </a:cxn>
                  <a:cxn ang="0">
                    <a:pos x="0" y="124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3" y="128"/>
                  </a:cxn>
                  <a:cxn ang="0">
                    <a:pos x="5" y="128"/>
                  </a:cxn>
                  <a:cxn ang="0">
                    <a:pos x="6" y="128"/>
                  </a:cxn>
                  <a:cxn ang="0">
                    <a:pos x="8" y="127"/>
                  </a:cxn>
                  <a:cxn ang="0">
                    <a:pos x="9" y="126"/>
                  </a:cxn>
                  <a:cxn ang="0">
                    <a:pos x="9" y="124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0" y="52"/>
                  </a:cxn>
                  <a:cxn ang="0">
                    <a:pos x="11" y="37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5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28">
                    <a:moveTo>
                      <a:pt x="5" y="5"/>
                    </a:moveTo>
                    <a:lnTo>
                      <a:pt x="5" y="5"/>
                    </a:lnTo>
                    <a:lnTo>
                      <a:pt x="2" y="33"/>
                    </a:lnTo>
                    <a:lnTo>
                      <a:pt x="1" y="47"/>
                    </a:lnTo>
                    <a:lnTo>
                      <a:pt x="0" y="6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3" y="128"/>
                    </a:lnTo>
                    <a:lnTo>
                      <a:pt x="5" y="128"/>
                    </a:lnTo>
                    <a:lnTo>
                      <a:pt x="6" y="128"/>
                    </a:lnTo>
                    <a:lnTo>
                      <a:pt x="8" y="127"/>
                    </a:lnTo>
                    <a:lnTo>
                      <a:pt x="9" y="126"/>
                    </a:lnTo>
                    <a:lnTo>
                      <a:pt x="9" y="124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0" y="52"/>
                    </a:lnTo>
                    <a:lnTo>
                      <a:pt x="11" y="3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2"/>
                    </a:lnTo>
                    <a:lnTo>
                      <a:pt x="11" y="1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3" name="Freeform 179"/>
              <p:cNvSpPr/>
              <p:nvPr/>
            </p:nvSpPr>
            <p:spPr bwMode="auto">
              <a:xfrm>
                <a:off x="4478338" y="2578100"/>
                <a:ext cx="6350" cy="555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1" y="103"/>
                  </a:cxn>
                  <a:cxn ang="0">
                    <a:pos x="4" y="104"/>
                  </a:cxn>
                  <a:cxn ang="0">
                    <a:pos x="5" y="104"/>
                  </a:cxn>
                  <a:cxn ang="0">
                    <a:pos x="7" y="104"/>
                  </a:cxn>
                  <a:cxn ang="0">
                    <a:pos x="8" y="103"/>
                  </a:cxn>
                  <a:cxn ang="0">
                    <a:pos x="9" y="102"/>
                  </a:cxn>
                  <a:cxn ang="0">
                    <a:pos x="10" y="100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4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104">
                    <a:moveTo>
                      <a:pt x="0" y="5"/>
                    </a:moveTo>
                    <a:lnTo>
                      <a:pt x="0" y="100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1" y="103"/>
                    </a:lnTo>
                    <a:lnTo>
                      <a:pt x="4" y="104"/>
                    </a:lnTo>
                    <a:lnTo>
                      <a:pt x="5" y="104"/>
                    </a:lnTo>
                    <a:lnTo>
                      <a:pt x="7" y="104"/>
                    </a:lnTo>
                    <a:lnTo>
                      <a:pt x="8" y="103"/>
                    </a:lnTo>
                    <a:lnTo>
                      <a:pt x="9" y="102"/>
                    </a:lnTo>
                    <a:lnTo>
                      <a:pt x="10" y="100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4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4" name="Freeform 180"/>
              <p:cNvSpPr/>
              <p:nvPr/>
            </p:nvSpPr>
            <p:spPr bwMode="auto">
              <a:xfrm>
                <a:off x="4500563" y="2608263"/>
                <a:ext cx="7938" cy="49213"/>
              </a:xfrm>
              <a:custGeom>
                <a:avLst/>
                <a:gdLst/>
                <a:ahLst/>
                <a:cxnLst>
                  <a:cxn ang="0">
                    <a:pos x="15" y="88"/>
                  </a:cxn>
                  <a:cxn ang="0">
                    <a:pos x="15" y="88"/>
                  </a:cxn>
                  <a:cxn ang="0">
                    <a:pos x="12" y="79"/>
                  </a:cxn>
                  <a:cxn ang="0">
                    <a:pos x="10" y="68"/>
                  </a:cxn>
                  <a:cxn ang="0">
                    <a:pos x="9" y="57"/>
                  </a:cxn>
                  <a:cxn ang="0">
                    <a:pos x="9" y="47"/>
                  </a:cxn>
                  <a:cxn ang="0">
                    <a:pos x="9" y="25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7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1" y="4"/>
                  </a:cxn>
                  <a:cxn ang="0">
                    <a:pos x="1" y="4"/>
                  </a:cxn>
                  <a:cxn ang="0">
                    <a:pos x="0" y="26"/>
                  </a:cxn>
                  <a:cxn ang="0">
                    <a:pos x="0" y="48"/>
                  </a:cxn>
                  <a:cxn ang="0">
                    <a:pos x="0" y="59"/>
                  </a:cxn>
                  <a:cxn ang="0">
                    <a:pos x="1" y="69"/>
                  </a:cxn>
                  <a:cxn ang="0">
                    <a:pos x="3" y="81"/>
                  </a:cxn>
                  <a:cxn ang="0">
                    <a:pos x="6" y="91"/>
                  </a:cxn>
                  <a:cxn ang="0">
                    <a:pos x="6" y="91"/>
                  </a:cxn>
                  <a:cxn ang="0">
                    <a:pos x="7" y="93"/>
                  </a:cxn>
                  <a:cxn ang="0">
                    <a:pos x="8" y="94"/>
                  </a:cxn>
                  <a:cxn ang="0">
                    <a:pos x="10" y="94"/>
                  </a:cxn>
                  <a:cxn ang="0">
                    <a:pos x="12" y="94"/>
                  </a:cxn>
                  <a:cxn ang="0">
                    <a:pos x="13" y="93"/>
                  </a:cxn>
                  <a:cxn ang="0">
                    <a:pos x="14" y="92"/>
                  </a:cxn>
                  <a:cxn ang="0">
                    <a:pos x="15" y="90"/>
                  </a:cxn>
                  <a:cxn ang="0">
                    <a:pos x="15" y="88"/>
                  </a:cxn>
                  <a:cxn ang="0">
                    <a:pos x="15" y="88"/>
                  </a:cxn>
                </a:cxnLst>
                <a:rect l="0" t="0" r="r" b="b"/>
                <a:pathLst>
                  <a:path w="15" h="94">
                    <a:moveTo>
                      <a:pt x="15" y="88"/>
                    </a:moveTo>
                    <a:lnTo>
                      <a:pt x="15" y="88"/>
                    </a:lnTo>
                    <a:lnTo>
                      <a:pt x="12" y="79"/>
                    </a:lnTo>
                    <a:lnTo>
                      <a:pt x="10" y="68"/>
                    </a:lnTo>
                    <a:lnTo>
                      <a:pt x="9" y="57"/>
                    </a:lnTo>
                    <a:lnTo>
                      <a:pt x="9" y="47"/>
                    </a:lnTo>
                    <a:lnTo>
                      <a:pt x="9" y="25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7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1" y="4"/>
                    </a:lnTo>
                    <a:lnTo>
                      <a:pt x="0" y="26"/>
                    </a:lnTo>
                    <a:lnTo>
                      <a:pt x="0" y="48"/>
                    </a:lnTo>
                    <a:lnTo>
                      <a:pt x="0" y="59"/>
                    </a:lnTo>
                    <a:lnTo>
                      <a:pt x="1" y="69"/>
                    </a:lnTo>
                    <a:lnTo>
                      <a:pt x="3" y="8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7" y="93"/>
                    </a:lnTo>
                    <a:lnTo>
                      <a:pt x="8" y="94"/>
                    </a:lnTo>
                    <a:lnTo>
                      <a:pt x="10" y="94"/>
                    </a:lnTo>
                    <a:lnTo>
                      <a:pt x="12" y="94"/>
                    </a:lnTo>
                    <a:lnTo>
                      <a:pt x="13" y="93"/>
                    </a:lnTo>
                    <a:lnTo>
                      <a:pt x="14" y="92"/>
                    </a:lnTo>
                    <a:lnTo>
                      <a:pt x="15" y="90"/>
                    </a:lnTo>
                    <a:lnTo>
                      <a:pt x="15" y="88"/>
                    </a:lnTo>
                    <a:lnTo>
                      <a:pt x="15" y="8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5" name="Freeform 181"/>
              <p:cNvSpPr/>
              <p:nvPr/>
            </p:nvSpPr>
            <p:spPr bwMode="auto">
              <a:xfrm>
                <a:off x="4529138" y="2622550"/>
                <a:ext cx="7938" cy="63500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18"/>
                  </a:cxn>
                  <a:cxn ang="0">
                    <a:pos x="3" y="31"/>
                  </a:cxn>
                  <a:cxn ang="0">
                    <a:pos x="1" y="4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86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7"/>
                  </a:cxn>
                  <a:cxn ang="0">
                    <a:pos x="3" y="118"/>
                  </a:cxn>
                  <a:cxn ang="0">
                    <a:pos x="6" y="119"/>
                  </a:cxn>
                  <a:cxn ang="0">
                    <a:pos x="8" y="118"/>
                  </a:cxn>
                  <a:cxn ang="0">
                    <a:pos x="9" y="117"/>
                  </a:cxn>
                  <a:cxn ang="0">
                    <a:pos x="10" y="116"/>
                  </a:cxn>
                  <a:cxn ang="0">
                    <a:pos x="11" y="114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1" y="43"/>
                  </a:cxn>
                  <a:cxn ang="0">
                    <a:pos x="13" y="31"/>
                  </a:cxn>
                  <a:cxn ang="0">
                    <a:pos x="14" y="18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8" y="1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19">
                    <a:moveTo>
                      <a:pt x="6" y="5"/>
                    </a:moveTo>
                    <a:lnTo>
                      <a:pt x="6" y="5"/>
                    </a:lnTo>
                    <a:lnTo>
                      <a:pt x="5" y="18"/>
                    </a:lnTo>
                    <a:lnTo>
                      <a:pt x="3" y="31"/>
                    </a:lnTo>
                    <a:lnTo>
                      <a:pt x="1" y="4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86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7"/>
                    </a:lnTo>
                    <a:lnTo>
                      <a:pt x="3" y="118"/>
                    </a:lnTo>
                    <a:lnTo>
                      <a:pt x="6" y="119"/>
                    </a:lnTo>
                    <a:lnTo>
                      <a:pt x="8" y="118"/>
                    </a:lnTo>
                    <a:lnTo>
                      <a:pt x="9" y="117"/>
                    </a:lnTo>
                    <a:lnTo>
                      <a:pt x="10" y="116"/>
                    </a:lnTo>
                    <a:lnTo>
                      <a:pt x="11" y="114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1" y="43"/>
                    </a:lnTo>
                    <a:lnTo>
                      <a:pt x="13" y="31"/>
                    </a:lnTo>
                    <a:lnTo>
                      <a:pt x="14" y="18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6" name="Freeform 182"/>
              <p:cNvSpPr/>
              <p:nvPr/>
            </p:nvSpPr>
            <p:spPr bwMode="auto">
              <a:xfrm>
                <a:off x="4551363" y="2652713"/>
                <a:ext cx="4763" cy="55563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1" y="3"/>
                  </a:cxn>
                  <a:cxn ang="0">
                    <a:pos x="10" y="1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3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3"/>
                  </a:cxn>
                  <a:cxn ang="0">
                    <a:pos x="0" y="75"/>
                  </a:cxn>
                  <a:cxn ang="0">
                    <a:pos x="2" y="99"/>
                  </a:cxn>
                  <a:cxn ang="0">
                    <a:pos x="2" y="99"/>
                  </a:cxn>
                  <a:cxn ang="0">
                    <a:pos x="2" y="101"/>
                  </a:cxn>
                  <a:cxn ang="0">
                    <a:pos x="4" y="103"/>
                  </a:cxn>
                  <a:cxn ang="0">
                    <a:pos x="7" y="104"/>
                  </a:cxn>
                  <a:cxn ang="0">
                    <a:pos x="9" y="104"/>
                  </a:cxn>
                  <a:cxn ang="0">
                    <a:pos x="10" y="103"/>
                  </a:cxn>
                  <a:cxn ang="0">
                    <a:pos x="11" y="101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9" y="75"/>
                  </a:cxn>
                  <a:cxn ang="0">
                    <a:pos x="9" y="53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11" h="104">
                    <a:moveTo>
                      <a:pt x="11" y="5"/>
                    </a:moveTo>
                    <a:lnTo>
                      <a:pt x="11" y="5"/>
                    </a:lnTo>
                    <a:lnTo>
                      <a:pt x="11" y="3"/>
                    </a:lnTo>
                    <a:lnTo>
                      <a:pt x="10" y="1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3"/>
                    </a:lnTo>
                    <a:lnTo>
                      <a:pt x="0" y="75"/>
                    </a:lnTo>
                    <a:lnTo>
                      <a:pt x="2" y="99"/>
                    </a:lnTo>
                    <a:lnTo>
                      <a:pt x="2" y="99"/>
                    </a:lnTo>
                    <a:lnTo>
                      <a:pt x="2" y="101"/>
                    </a:lnTo>
                    <a:lnTo>
                      <a:pt x="4" y="103"/>
                    </a:lnTo>
                    <a:lnTo>
                      <a:pt x="7" y="104"/>
                    </a:lnTo>
                    <a:lnTo>
                      <a:pt x="9" y="104"/>
                    </a:lnTo>
                    <a:lnTo>
                      <a:pt x="10" y="103"/>
                    </a:lnTo>
                    <a:lnTo>
                      <a:pt x="11" y="101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9" y="75"/>
                    </a:lnTo>
                    <a:lnTo>
                      <a:pt x="9" y="53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7" name="Freeform 183"/>
              <p:cNvSpPr/>
              <p:nvPr/>
            </p:nvSpPr>
            <p:spPr bwMode="auto">
              <a:xfrm>
                <a:off x="4572000" y="2676525"/>
                <a:ext cx="6350" cy="58738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57"/>
                  </a:cxn>
                  <a:cxn ang="0">
                    <a:pos x="2" y="83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6" y="111"/>
                  </a:cxn>
                  <a:cxn ang="0">
                    <a:pos x="7" y="112"/>
                  </a:cxn>
                  <a:cxn ang="0">
                    <a:pos x="10" y="113"/>
                  </a:cxn>
                  <a:cxn ang="0">
                    <a:pos x="12" y="113"/>
                  </a:cxn>
                  <a:cxn ang="0">
                    <a:pos x="13" y="112"/>
                  </a:cxn>
                  <a:cxn ang="0">
                    <a:pos x="14" y="111"/>
                  </a:cxn>
                  <a:cxn ang="0">
                    <a:pos x="14" y="109"/>
                  </a:cxn>
                  <a:cxn ang="0">
                    <a:pos x="14" y="109"/>
                  </a:cxn>
                  <a:cxn ang="0">
                    <a:pos x="12" y="83"/>
                  </a:cxn>
                  <a:cxn ang="0">
                    <a:pos x="10" y="57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4" h="113">
                    <a:moveTo>
                      <a:pt x="10" y="4"/>
                    </a:moveTo>
                    <a:lnTo>
                      <a:pt x="10" y="4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57"/>
                    </a:lnTo>
                    <a:lnTo>
                      <a:pt x="2" y="83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6" y="111"/>
                    </a:lnTo>
                    <a:lnTo>
                      <a:pt x="7" y="112"/>
                    </a:lnTo>
                    <a:lnTo>
                      <a:pt x="10" y="113"/>
                    </a:lnTo>
                    <a:lnTo>
                      <a:pt x="12" y="113"/>
                    </a:lnTo>
                    <a:lnTo>
                      <a:pt x="13" y="112"/>
                    </a:lnTo>
                    <a:lnTo>
                      <a:pt x="14" y="111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2" y="83"/>
                    </a:lnTo>
                    <a:lnTo>
                      <a:pt x="10" y="57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8" name="Freeform 184"/>
              <p:cNvSpPr/>
              <p:nvPr/>
            </p:nvSpPr>
            <p:spPr bwMode="auto">
              <a:xfrm>
                <a:off x="4481513" y="2305050"/>
                <a:ext cx="12700" cy="61913"/>
              </a:xfrm>
              <a:custGeom>
                <a:avLst/>
                <a:gdLst/>
                <a:ahLst/>
                <a:cxnLst>
                  <a:cxn ang="0">
                    <a:pos x="21" y="109"/>
                  </a:cxn>
                  <a:cxn ang="0">
                    <a:pos x="21" y="109"/>
                  </a:cxn>
                  <a:cxn ang="0">
                    <a:pos x="16" y="105"/>
                  </a:cxn>
                  <a:cxn ang="0">
                    <a:pos x="13" y="101"/>
                  </a:cxn>
                  <a:cxn ang="0">
                    <a:pos x="11" y="95"/>
                  </a:cxn>
                  <a:cxn ang="0">
                    <a:pos x="9" y="89"/>
                  </a:cxn>
                  <a:cxn ang="0">
                    <a:pos x="9" y="76"/>
                  </a:cxn>
                  <a:cxn ang="0">
                    <a:pos x="9" y="64"/>
                  </a:cxn>
                  <a:cxn ang="0">
                    <a:pos x="9" y="64"/>
                  </a:cxn>
                  <a:cxn ang="0">
                    <a:pos x="10" y="3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77"/>
                  </a:cxn>
                  <a:cxn ang="0">
                    <a:pos x="0" y="77"/>
                  </a:cxn>
                  <a:cxn ang="0">
                    <a:pos x="0" y="89"/>
                  </a:cxn>
                  <a:cxn ang="0">
                    <a:pos x="1" y="95"/>
                  </a:cxn>
                  <a:cxn ang="0">
                    <a:pos x="3" y="100"/>
                  </a:cxn>
                  <a:cxn ang="0">
                    <a:pos x="5" y="105"/>
                  </a:cxn>
                  <a:cxn ang="0">
                    <a:pos x="8" y="110"/>
                  </a:cxn>
                  <a:cxn ang="0">
                    <a:pos x="12" y="115"/>
                  </a:cxn>
                  <a:cxn ang="0">
                    <a:pos x="16" y="118"/>
                  </a:cxn>
                  <a:cxn ang="0">
                    <a:pos x="16" y="118"/>
                  </a:cxn>
                  <a:cxn ang="0">
                    <a:pos x="18" y="119"/>
                  </a:cxn>
                  <a:cxn ang="0">
                    <a:pos x="20" y="119"/>
                  </a:cxn>
                  <a:cxn ang="0">
                    <a:pos x="21" y="118"/>
                  </a:cxn>
                  <a:cxn ang="0">
                    <a:pos x="22" y="117"/>
                  </a:cxn>
                  <a:cxn ang="0">
                    <a:pos x="23" y="115"/>
                  </a:cxn>
                  <a:cxn ang="0">
                    <a:pos x="23" y="112"/>
                  </a:cxn>
                  <a:cxn ang="0">
                    <a:pos x="22" y="111"/>
                  </a:cxn>
                  <a:cxn ang="0">
                    <a:pos x="21" y="109"/>
                  </a:cxn>
                  <a:cxn ang="0">
                    <a:pos x="21" y="109"/>
                  </a:cxn>
                </a:cxnLst>
                <a:rect l="0" t="0" r="r" b="b"/>
                <a:pathLst>
                  <a:path w="23" h="119">
                    <a:moveTo>
                      <a:pt x="21" y="109"/>
                    </a:moveTo>
                    <a:lnTo>
                      <a:pt x="21" y="109"/>
                    </a:lnTo>
                    <a:lnTo>
                      <a:pt x="16" y="105"/>
                    </a:lnTo>
                    <a:lnTo>
                      <a:pt x="13" y="101"/>
                    </a:lnTo>
                    <a:lnTo>
                      <a:pt x="11" y="95"/>
                    </a:lnTo>
                    <a:lnTo>
                      <a:pt x="9" y="89"/>
                    </a:lnTo>
                    <a:lnTo>
                      <a:pt x="9" y="76"/>
                    </a:lnTo>
                    <a:lnTo>
                      <a:pt x="9" y="64"/>
                    </a:lnTo>
                    <a:lnTo>
                      <a:pt x="9" y="64"/>
                    </a:lnTo>
                    <a:lnTo>
                      <a:pt x="10" y="3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9"/>
                    </a:lnTo>
                    <a:lnTo>
                      <a:pt x="1" y="95"/>
                    </a:lnTo>
                    <a:lnTo>
                      <a:pt x="3" y="100"/>
                    </a:lnTo>
                    <a:lnTo>
                      <a:pt x="5" y="105"/>
                    </a:lnTo>
                    <a:lnTo>
                      <a:pt x="8" y="110"/>
                    </a:lnTo>
                    <a:lnTo>
                      <a:pt x="12" y="115"/>
                    </a:lnTo>
                    <a:lnTo>
                      <a:pt x="16" y="118"/>
                    </a:lnTo>
                    <a:lnTo>
                      <a:pt x="16" y="118"/>
                    </a:lnTo>
                    <a:lnTo>
                      <a:pt x="18" y="119"/>
                    </a:lnTo>
                    <a:lnTo>
                      <a:pt x="20" y="119"/>
                    </a:lnTo>
                    <a:lnTo>
                      <a:pt x="21" y="118"/>
                    </a:lnTo>
                    <a:lnTo>
                      <a:pt x="22" y="117"/>
                    </a:lnTo>
                    <a:lnTo>
                      <a:pt x="23" y="115"/>
                    </a:lnTo>
                    <a:lnTo>
                      <a:pt x="23" y="112"/>
                    </a:lnTo>
                    <a:lnTo>
                      <a:pt x="22" y="111"/>
                    </a:lnTo>
                    <a:lnTo>
                      <a:pt x="21" y="109"/>
                    </a:lnTo>
                    <a:lnTo>
                      <a:pt x="21" y="10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9" name="Freeform 185"/>
              <p:cNvSpPr/>
              <p:nvPr/>
            </p:nvSpPr>
            <p:spPr bwMode="auto">
              <a:xfrm>
                <a:off x="4519613" y="2336800"/>
                <a:ext cx="9525" cy="55563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7" y="15"/>
                  </a:cxn>
                  <a:cxn ang="0">
                    <a:pos x="4" y="27"/>
                  </a:cxn>
                  <a:cxn ang="0">
                    <a:pos x="2" y="50"/>
                  </a:cxn>
                  <a:cxn ang="0">
                    <a:pos x="0" y="75"/>
                  </a:cxn>
                  <a:cxn ang="0">
                    <a:pos x="0" y="99"/>
                  </a:cxn>
                  <a:cxn ang="0">
                    <a:pos x="0" y="99"/>
                  </a:cxn>
                  <a:cxn ang="0">
                    <a:pos x="0" y="101"/>
                  </a:cxn>
                  <a:cxn ang="0">
                    <a:pos x="1" y="102"/>
                  </a:cxn>
                  <a:cxn ang="0">
                    <a:pos x="3" y="103"/>
                  </a:cxn>
                  <a:cxn ang="0">
                    <a:pos x="5" y="104"/>
                  </a:cxn>
                  <a:cxn ang="0">
                    <a:pos x="6" y="103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9" y="99"/>
                  </a:cxn>
                  <a:cxn ang="0">
                    <a:pos x="9" y="99"/>
                  </a:cxn>
                  <a:cxn ang="0">
                    <a:pos x="10" y="75"/>
                  </a:cxn>
                  <a:cxn ang="0">
                    <a:pos x="11" y="52"/>
                  </a:cxn>
                  <a:cxn ang="0">
                    <a:pos x="13" y="29"/>
                  </a:cxn>
                  <a:cxn ang="0">
                    <a:pos x="16" y="17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8" y="2"/>
                  </a:cxn>
                  <a:cxn ang="0">
                    <a:pos x="17" y="1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9" y="3"/>
                  </a:cxn>
                  <a:cxn ang="0">
                    <a:pos x="9" y="3"/>
                  </a:cxn>
                </a:cxnLst>
                <a:rect l="0" t="0" r="r" b="b"/>
                <a:pathLst>
                  <a:path w="18" h="104">
                    <a:moveTo>
                      <a:pt x="9" y="3"/>
                    </a:moveTo>
                    <a:lnTo>
                      <a:pt x="9" y="3"/>
                    </a:lnTo>
                    <a:lnTo>
                      <a:pt x="7" y="15"/>
                    </a:lnTo>
                    <a:lnTo>
                      <a:pt x="4" y="27"/>
                    </a:lnTo>
                    <a:lnTo>
                      <a:pt x="2" y="50"/>
                    </a:lnTo>
                    <a:lnTo>
                      <a:pt x="0" y="75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101"/>
                    </a:lnTo>
                    <a:lnTo>
                      <a:pt x="1" y="102"/>
                    </a:lnTo>
                    <a:lnTo>
                      <a:pt x="3" y="103"/>
                    </a:lnTo>
                    <a:lnTo>
                      <a:pt x="5" y="104"/>
                    </a:lnTo>
                    <a:lnTo>
                      <a:pt x="6" y="103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9" y="99"/>
                    </a:lnTo>
                    <a:lnTo>
                      <a:pt x="9" y="99"/>
                    </a:lnTo>
                    <a:lnTo>
                      <a:pt x="10" y="75"/>
                    </a:lnTo>
                    <a:lnTo>
                      <a:pt x="11" y="52"/>
                    </a:lnTo>
                    <a:lnTo>
                      <a:pt x="13" y="29"/>
                    </a:lnTo>
                    <a:lnTo>
                      <a:pt x="16" y="17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7" y="1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9" y="3"/>
                    </a:lnTo>
                    <a:lnTo>
                      <a:pt x="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0" name="Freeform 186"/>
              <p:cNvSpPr/>
              <p:nvPr/>
            </p:nvSpPr>
            <p:spPr bwMode="auto">
              <a:xfrm>
                <a:off x="4543425" y="2370138"/>
                <a:ext cx="7938" cy="71438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5" y="4"/>
                  </a:cxn>
                  <a:cxn ang="0">
                    <a:pos x="4" y="36"/>
                  </a:cxn>
                  <a:cxn ang="0">
                    <a:pos x="3" y="68"/>
                  </a:cxn>
                  <a:cxn ang="0">
                    <a:pos x="1" y="100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5"/>
                  </a:cxn>
                  <a:cxn ang="0">
                    <a:pos x="3" y="136"/>
                  </a:cxn>
                  <a:cxn ang="0">
                    <a:pos x="4" y="136"/>
                  </a:cxn>
                  <a:cxn ang="0">
                    <a:pos x="7" y="136"/>
                  </a:cxn>
                  <a:cxn ang="0">
                    <a:pos x="9" y="135"/>
                  </a:cxn>
                  <a:cxn ang="0">
                    <a:pos x="10" y="134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11" y="100"/>
                  </a:cxn>
                  <a:cxn ang="0">
                    <a:pos x="13" y="68"/>
                  </a:cxn>
                  <a:cxn ang="0">
                    <a:pos x="14" y="36"/>
                  </a:cxn>
                  <a:cxn ang="0">
                    <a:pos x="15" y="4"/>
                  </a:cxn>
                  <a:cxn ang="0">
                    <a:pos x="15" y="4"/>
                  </a:cxn>
                  <a:cxn ang="0">
                    <a:pos x="14" y="2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5" y="2"/>
                  </a:cxn>
                  <a:cxn ang="0">
                    <a:pos x="5" y="4"/>
                  </a:cxn>
                  <a:cxn ang="0">
                    <a:pos x="5" y="4"/>
                  </a:cxn>
                </a:cxnLst>
                <a:rect l="0" t="0" r="r" b="b"/>
                <a:pathLst>
                  <a:path w="15" h="136">
                    <a:moveTo>
                      <a:pt x="5" y="4"/>
                    </a:moveTo>
                    <a:lnTo>
                      <a:pt x="5" y="4"/>
                    </a:lnTo>
                    <a:lnTo>
                      <a:pt x="4" y="36"/>
                    </a:lnTo>
                    <a:lnTo>
                      <a:pt x="3" y="68"/>
                    </a:lnTo>
                    <a:lnTo>
                      <a:pt x="1" y="100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5"/>
                    </a:lnTo>
                    <a:lnTo>
                      <a:pt x="3" y="136"/>
                    </a:lnTo>
                    <a:lnTo>
                      <a:pt x="4" y="136"/>
                    </a:lnTo>
                    <a:lnTo>
                      <a:pt x="7" y="136"/>
                    </a:lnTo>
                    <a:lnTo>
                      <a:pt x="9" y="135"/>
                    </a:lnTo>
                    <a:lnTo>
                      <a:pt x="10" y="134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11" y="100"/>
                    </a:lnTo>
                    <a:lnTo>
                      <a:pt x="13" y="68"/>
                    </a:lnTo>
                    <a:lnTo>
                      <a:pt x="14" y="36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4" y="2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5" y="2"/>
                    </a:lnTo>
                    <a:lnTo>
                      <a:pt x="5" y="4"/>
                    </a:lnTo>
                    <a:lnTo>
                      <a:pt x="5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1" name="Freeform 187"/>
              <p:cNvSpPr/>
              <p:nvPr/>
            </p:nvSpPr>
            <p:spPr bwMode="auto">
              <a:xfrm>
                <a:off x="4573588" y="24066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28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1"/>
                  </a:cxn>
                  <a:cxn ang="0">
                    <a:pos x="3" y="132"/>
                  </a:cxn>
                  <a:cxn ang="0">
                    <a:pos x="5" y="133"/>
                  </a:cxn>
                  <a:cxn ang="0">
                    <a:pos x="6" y="132"/>
                  </a:cxn>
                  <a:cxn ang="0">
                    <a:pos x="8" y="131"/>
                  </a:cxn>
                  <a:cxn ang="0">
                    <a:pos x="9" y="130"/>
                  </a:cxn>
                  <a:cxn ang="0">
                    <a:pos x="9" y="12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33">
                    <a:moveTo>
                      <a:pt x="0" y="5"/>
                    </a:moveTo>
                    <a:lnTo>
                      <a:pt x="0" y="128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1"/>
                    </a:lnTo>
                    <a:lnTo>
                      <a:pt x="3" y="132"/>
                    </a:lnTo>
                    <a:lnTo>
                      <a:pt x="5" y="133"/>
                    </a:lnTo>
                    <a:lnTo>
                      <a:pt x="6" y="132"/>
                    </a:lnTo>
                    <a:lnTo>
                      <a:pt x="8" y="131"/>
                    </a:lnTo>
                    <a:lnTo>
                      <a:pt x="9" y="130"/>
                    </a:lnTo>
                    <a:lnTo>
                      <a:pt x="9" y="12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2" name="Freeform 188"/>
              <p:cNvSpPr/>
              <p:nvPr/>
            </p:nvSpPr>
            <p:spPr bwMode="auto">
              <a:xfrm>
                <a:off x="4602163" y="24320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1" y="121"/>
                  </a:cxn>
                  <a:cxn ang="0">
                    <a:pos x="2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7" y="121"/>
                  </a:cxn>
                  <a:cxn ang="0">
                    <a:pos x="8" y="120"/>
                  </a:cxn>
                  <a:cxn ang="0">
                    <a:pos x="9" y="11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8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1" y="121"/>
                    </a:lnTo>
                    <a:lnTo>
                      <a:pt x="2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7" y="121"/>
                    </a:lnTo>
                    <a:lnTo>
                      <a:pt x="8" y="120"/>
                    </a:lnTo>
                    <a:lnTo>
                      <a:pt x="9" y="11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3" name="Freeform 189"/>
              <p:cNvSpPr/>
              <p:nvPr/>
            </p:nvSpPr>
            <p:spPr bwMode="auto">
              <a:xfrm>
                <a:off x="4624388" y="24574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1"/>
                  </a:cxn>
                  <a:cxn ang="0">
                    <a:pos x="9" y="119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9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1"/>
                    </a:lnTo>
                    <a:lnTo>
                      <a:pt x="9" y="119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4" name="Freeform 190"/>
              <p:cNvSpPr/>
              <p:nvPr/>
            </p:nvSpPr>
            <p:spPr bwMode="auto">
              <a:xfrm>
                <a:off x="4651375" y="2482850"/>
                <a:ext cx="7938" cy="73025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0"/>
                  </a:cxn>
                  <a:cxn ang="0">
                    <a:pos x="1" y="42"/>
                  </a:cxn>
                  <a:cxn ang="0">
                    <a:pos x="0" y="55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1" y="134"/>
                  </a:cxn>
                  <a:cxn ang="0">
                    <a:pos x="2" y="136"/>
                  </a:cxn>
                  <a:cxn ang="0">
                    <a:pos x="3" y="137"/>
                  </a:cxn>
                  <a:cxn ang="0">
                    <a:pos x="5" y="137"/>
                  </a:cxn>
                  <a:cxn ang="0">
                    <a:pos x="7" y="137"/>
                  </a:cxn>
                  <a:cxn ang="0">
                    <a:pos x="8" y="136"/>
                  </a:cxn>
                  <a:cxn ang="0">
                    <a:pos x="9" y="134"/>
                  </a:cxn>
                  <a:cxn ang="0">
                    <a:pos x="10" y="132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0" y="47"/>
                  </a:cxn>
                  <a:cxn ang="0">
                    <a:pos x="11" y="33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37">
                    <a:moveTo>
                      <a:pt x="5" y="5"/>
                    </a:moveTo>
                    <a:lnTo>
                      <a:pt x="5" y="5"/>
                    </a:lnTo>
                    <a:lnTo>
                      <a:pt x="2" y="30"/>
                    </a:lnTo>
                    <a:lnTo>
                      <a:pt x="1" y="42"/>
                    </a:lnTo>
                    <a:lnTo>
                      <a:pt x="0" y="55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1" y="134"/>
                    </a:lnTo>
                    <a:lnTo>
                      <a:pt x="2" y="136"/>
                    </a:lnTo>
                    <a:lnTo>
                      <a:pt x="3" y="137"/>
                    </a:lnTo>
                    <a:lnTo>
                      <a:pt x="5" y="137"/>
                    </a:lnTo>
                    <a:lnTo>
                      <a:pt x="7" y="137"/>
                    </a:lnTo>
                    <a:lnTo>
                      <a:pt x="8" y="136"/>
                    </a:lnTo>
                    <a:lnTo>
                      <a:pt x="9" y="134"/>
                    </a:lnTo>
                    <a:lnTo>
                      <a:pt x="10" y="13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47"/>
                    </a:lnTo>
                    <a:lnTo>
                      <a:pt x="11" y="33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5" name="Freeform 191"/>
              <p:cNvSpPr/>
              <p:nvPr/>
            </p:nvSpPr>
            <p:spPr bwMode="auto">
              <a:xfrm>
                <a:off x="4684713" y="2500313"/>
                <a:ext cx="4763" cy="8731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61"/>
                  </a:cxn>
                  <a:cxn ang="0">
                    <a:pos x="0" y="161"/>
                  </a:cxn>
                  <a:cxn ang="0">
                    <a:pos x="0" y="163"/>
                  </a:cxn>
                  <a:cxn ang="0">
                    <a:pos x="1" y="164"/>
                  </a:cxn>
                  <a:cxn ang="0">
                    <a:pos x="3" y="165"/>
                  </a:cxn>
                  <a:cxn ang="0">
                    <a:pos x="5" y="166"/>
                  </a:cxn>
                  <a:cxn ang="0">
                    <a:pos x="6" y="165"/>
                  </a:cxn>
                  <a:cxn ang="0">
                    <a:pos x="8" y="164"/>
                  </a:cxn>
                  <a:cxn ang="0">
                    <a:pos x="9" y="163"/>
                  </a:cxn>
                  <a:cxn ang="0">
                    <a:pos x="9" y="161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66">
                    <a:moveTo>
                      <a:pt x="0" y="5"/>
                    </a:moveTo>
                    <a:lnTo>
                      <a:pt x="0" y="161"/>
                    </a:lnTo>
                    <a:lnTo>
                      <a:pt x="0" y="161"/>
                    </a:lnTo>
                    <a:lnTo>
                      <a:pt x="0" y="163"/>
                    </a:lnTo>
                    <a:lnTo>
                      <a:pt x="1" y="164"/>
                    </a:lnTo>
                    <a:lnTo>
                      <a:pt x="3" y="165"/>
                    </a:lnTo>
                    <a:lnTo>
                      <a:pt x="5" y="166"/>
                    </a:lnTo>
                    <a:lnTo>
                      <a:pt x="6" y="165"/>
                    </a:lnTo>
                    <a:lnTo>
                      <a:pt x="8" y="164"/>
                    </a:lnTo>
                    <a:lnTo>
                      <a:pt x="9" y="163"/>
                    </a:lnTo>
                    <a:lnTo>
                      <a:pt x="9" y="161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6" name="Freeform 192"/>
              <p:cNvSpPr/>
              <p:nvPr/>
            </p:nvSpPr>
            <p:spPr bwMode="auto">
              <a:xfrm>
                <a:off x="4702175" y="2540000"/>
                <a:ext cx="7938" cy="69850"/>
              </a:xfrm>
              <a:custGeom>
                <a:avLst/>
                <a:gdLst/>
                <a:ahLst/>
                <a:cxnLst>
                  <a:cxn ang="0">
                    <a:pos x="6" y="3"/>
                  </a:cxn>
                  <a:cxn ang="0">
                    <a:pos x="6" y="3"/>
                  </a:cxn>
                  <a:cxn ang="0">
                    <a:pos x="3" y="19"/>
                  </a:cxn>
                  <a:cxn ang="0">
                    <a:pos x="1" y="34"/>
                  </a:cxn>
                  <a:cxn ang="0">
                    <a:pos x="0" y="50"/>
                  </a:cxn>
                  <a:cxn ang="0">
                    <a:pos x="0" y="65"/>
                  </a:cxn>
                  <a:cxn ang="0">
                    <a:pos x="1" y="96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2" y="129"/>
                  </a:cxn>
                  <a:cxn ang="0">
                    <a:pos x="3" y="131"/>
                  </a:cxn>
                  <a:cxn ang="0">
                    <a:pos x="4" y="132"/>
                  </a:cxn>
                  <a:cxn ang="0">
                    <a:pos x="6" y="132"/>
                  </a:cxn>
                  <a:cxn ang="0">
                    <a:pos x="7" y="132"/>
                  </a:cxn>
                  <a:cxn ang="0">
                    <a:pos x="9" y="131"/>
                  </a:cxn>
                  <a:cxn ang="0">
                    <a:pos x="10" y="129"/>
                  </a:cxn>
                  <a:cxn ang="0">
                    <a:pos x="10" y="127"/>
                  </a:cxn>
                  <a:cxn ang="0">
                    <a:pos x="10" y="127"/>
                  </a:cxn>
                  <a:cxn ang="0">
                    <a:pos x="10" y="97"/>
                  </a:cxn>
                  <a:cxn ang="0">
                    <a:pos x="9" y="66"/>
                  </a:cxn>
                  <a:cxn ang="0">
                    <a:pos x="9" y="51"/>
                  </a:cxn>
                  <a:cxn ang="0">
                    <a:pos x="10" y="36"/>
                  </a:cxn>
                  <a:cxn ang="0">
                    <a:pos x="12" y="21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3" y="0"/>
                  </a:cxn>
                  <a:cxn ang="0">
                    <a:pos x="11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6" y="3"/>
                  </a:cxn>
                </a:cxnLst>
                <a:rect l="0" t="0" r="r" b="b"/>
                <a:pathLst>
                  <a:path w="15" h="132">
                    <a:moveTo>
                      <a:pt x="6" y="3"/>
                    </a:moveTo>
                    <a:lnTo>
                      <a:pt x="6" y="3"/>
                    </a:lnTo>
                    <a:lnTo>
                      <a:pt x="3" y="19"/>
                    </a:lnTo>
                    <a:lnTo>
                      <a:pt x="1" y="34"/>
                    </a:lnTo>
                    <a:lnTo>
                      <a:pt x="0" y="50"/>
                    </a:lnTo>
                    <a:lnTo>
                      <a:pt x="0" y="65"/>
                    </a:lnTo>
                    <a:lnTo>
                      <a:pt x="1" y="96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2" y="129"/>
                    </a:lnTo>
                    <a:lnTo>
                      <a:pt x="3" y="131"/>
                    </a:lnTo>
                    <a:lnTo>
                      <a:pt x="4" y="132"/>
                    </a:lnTo>
                    <a:lnTo>
                      <a:pt x="6" y="132"/>
                    </a:lnTo>
                    <a:lnTo>
                      <a:pt x="7" y="132"/>
                    </a:lnTo>
                    <a:lnTo>
                      <a:pt x="9" y="131"/>
                    </a:lnTo>
                    <a:lnTo>
                      <a:pt x="10" y="129"/>
                    </a:lnTo>
                    <a:lnTo>
                      <a:pt x="10" y="127"/>
                    </a:lnTo>
                    <a:lnTo>
                      <a:pt x="10" y="127"/>
                    </a:lnTo>
                    <a:lnTo>
                      <a:pt x="10" y="97"/>
                    </a:lnTo>
                    <a:lnTo>
                      <a:pt x="9" y="66"/>
                    </a:lnTo>
                    <a:lnTo>
                      <a:pt x="9" y="51"/>
                    </a:lnTo>
                    <a:lnTo>
                      <a:pt x="10" y="36"/>
                    </a:lnTo>
                    <a:lnTo>
                      <a:pt x="12" y="21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7" name="Freeform 193"/>
              <p:cNvSpPr/>
              <p:nvPr/>
            </p:nvSpPr>
            <p:spPr bwMode="auto">
              <a:xfrm>
                <a:off x="4727575" y="2568575"/>
                <a:ext cx="9525" cy="52388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3" y="48"/>
                  </a:cxn>
                  <a:cxn ang="0">
                    <a:pos x="1" y="7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1" y="98"/>
                  </a:cxn>
                  <a:cxn ang="0">
                    <a:pos x="3" y="99"/>
                  </a:cxn>
                  <a:cxn ang="0">
                    <a:pos x="6" y="99"/>
                  </a:cxn>
                  <a:cxn ang="0">
                    <a:pos x="7" y="99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0" y="95"/>
                  </a:cxn>
                  <a:cxn ang="0">
                    <a:pos x="10" y="95"/>
                  </a:cxn>
                  <a:cxn ang="0">
                    <a:pos x="11" y="72"/>
                  </a:cxn>
                  <a:cxn ang="0">
                    <a:pos x="13" y="50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4"/>
                  </a:cxn>
                  <a:cxn ang="0">
                    <a:pos x="18" y="2"/>
                  </a:cxn>
                  <a:cxn ang="0">
                    <a:pos x="15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1" y="2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19" h="99">
                    <a:moveTo>
                      <a:pt x="10" y="3"/>
                    </a:moveTo>
                    <a:lnTo>
                      <a:pt x="10" y="3"/>
                    </a:lnTo>
                    <a:lnTo>
                      <a:pt x="3" y="48"/>
                    </a:lnTo>
                    <a:lnTo>
                      <a:pt x="1" y="7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1" y="98"/>
                    </a:lnTo>
                    <a:lnTo>
                      <a:pt x="3" y="99"/>
                    </a:lnTo>
                    <a:lnTo>
                      <a:pt x="6" y="99"/>
                    </a:lnTo>
                    <a:lnTo>
                      <a:pt x="7" y="99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1" y="72"/>
                    </a:lnTo>
                    <a:lnTo>
                      <a:pt x="13" y="50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4"/>
                    </a:lnTo>
                    <a:lnTo>
                      <a:pt x="18" y="2"/>
                    </a:lnTo>
                    <a:lnTo>
                      <a:pt x="15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1" y="2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8" name="Freeform 194"/>
              <p:cNvSpPr/>
              <p:nvPr/>
            </p:nvSpPr>
            <p:spPr bwMode="auto">
              <a:xfrm>
                <a:off x="4748213" y="2590800"/>
                <a:ext cx="4763" cy="571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1" y="109"/>
                  </a:cxn>
                  <a:cxn ang="0">
                    <a:pos x="3" y="109"/>
                  </a:cxn>
                  <a:cxn ang="0">
                    <a:pos x="4" y="110"/>
                  </a:cxn>
                  <a:cxn ang="0">
                    <a:pos x="6" y="109"/>
                  </a:cxn>
                  <a:cxn ang="0">
                    <a:pos x="7" y="109"/>
                  </a:cxn>
                  <a:cxn ang="0">
                    <a:pos x="9" y="107"/>
                  </a:cxn>
                  <a:cxn ang="0">
                    <a:pos x="9" y="10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7" y="2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10">
                    <a:moveTo>
                      <a:pt x="0" y="5"/>
                    </a:move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1" y="109"/>
                    </a:lnTo>
                    <a:lnTo>
                      <a:pt x="3" y="109"/>
                    </a:lnTo>
                    <a:lnTo>
                      <a:pt x="4" y="110"/>
                    </a:lnTo>
                    <a:lnTo>
                      <a:pt x="6" y="109"/>
                    </a:lnTo>
                    <a:lnTo>
                      <a:pt x="7" y="109"/>
                    </a:lnTo>
                    <a:lnTo>
                      <a:pt x="9" y="107"/>
                    </a:lnTo>
                    <a:lnTo>
                      <a:pt x="9" y="10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7" y="2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9" name="Freeform 195"/>
              <p:cNvSpPr/>
              <p:nvPr/>
            </p:nvSpPr>
            <p:spPr bwMode="auto">
              <a:xfrm>
                <a:off x="4641850" y="2751138"/>
                <a:ext cx="7938" cy="26988"/>
              </a:xfrm>
              <a:custGeom>
                <a:avLst/>
                <a:gdLst/>
                <a:ahLst/>
                <a:cxnLst>
                  <a:cxn ang="0">
                    <a:pos x="15" y="46"/>
                  </a:cxn>
                  <a:cxn ang="0">
                    <a:pos x="15" y="46"/>
                  </a:cxn>
                  <a:cxn ang="0">
                    <a:pos x="12" y="36"/>
                  </a:cxn>
                  <a:cxn ang="0">
                    <a:pos x="11" y="26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7"/>
                  </a:cxn>
                  <a:cxn ang="0">
                    <a:pos x="2" y="38"/>
                  </a:cxn>
                  <a:cxn ang="0">
                    <a:pos x="5" y="48"/>
                  </a:cxn>
                  <a:cxn ang="0">
                    <a:pos x="5" y="48"/>
                  </a:cxn>
                  <a:cxn ang="0">
                    <a:pos x="6" y="50"/>
                  </a:cxn>
                  <a:cxn ang="0">
                    <a:pos x="7" y="51"/>
                  </a:cxn>
                  <a:cxn ang="0">
                    <a:pos x="10" y="51"/>
                  </a:cxn>
                  <a:cxn ang="0">
                    <a:pos x="11" y="51"/>
                  </a:cxn>
                  <a:cxn ang="0">
                    <a:pos x="13" y="51"/>
                  </a:cxn>
                  <a:cxn ang="0">
                    <a:pos x="14" y="49"/>
                  </a:cxn>
                  <a:cxn ang="0">
                    <a:pos x="15" y="48"/>
                  </a:cxn>
                  <a:cxn ang="0">
                    <a:pos x="15" y="46"/>
                  </a:cxn>
                  <a:cxn ang="0">
                    <a:pos x="15" y="46"/>
                  </a:cxn>
                </a:cxnLst>
                <a:rect l="0" t="0" r="r" b="b"/>
                <a:pathLst>
                  <a:path w="15" h="51">
                    <a:moveTo>
                      <a:pt x="15" y="46"/>
                    </a:moveTo>
                    <a:lnTo>
                      <a:pt x="15" y="46"/>
                    </a:lnTo>
                    <a:lnTo>
                      <a:pt x="12" y="36"/>
                    </a:lnTo>
                    <a:lnTo>
                      <a:pt x="11" y="26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7"/>
                    </a:lnTo>
                    <a:lnTo>
                      <a:pt x="2" y="3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6" y="50"/>
                    </a:lnTo>
                    <a:lnTo>
                      <a:pt x="7" y="51"/>
                    </a:lnTo>
                    <a:lnTo>
                      <a:pt x="10" y="51"/>
                    </a:lnTo>
                    <a:lnTo>
                      <a:pt x="11" y="51"/>
                    </a:lnTo>
                    <a:lnTo>
                      <a:pt x="13" y="51"/>
                    </a:lnTo>
                    <a:lnTo>
                      <a:pt x="14" y="49"/>
                    </a:lnTo>
                    <a:lnTo>
                      <a:pt x="15" y="48"/>
                    </a:lnTo>
                    <a:lnTo>
                      <a:pt x="15" y="46"/>
                    </a:lnTo>
                    <a:lnTo>
                      <a:pt x="15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0" name="Freeform 196"/>
              <p:cNvSpPr/>
              <p:nvPr/>
            </p:nvSpPr>
            <p:spPr bwMode="auto">
              <a:xfrm>
                <a:off x="4675188" y="2751138"/>
                <a:ext cx="12700" cy="34925"/>
              </a:xfrm>
              <a:custGeom>
                <a:avLst/>
                <a:gdLst/>
                <a:ahLst/>
                <a:cxnLst>
                  <a:cxn ang="0">
                    <a:pos x="18" y="39"/>
                  </a:cxn>
                  <a:cxn ang="0">
                    <a:pos x="18" y="39"/>
                  </a:cxn>
                  <a:cxn ang="0">
                    <a:pos x="14" y="31"/>
                  </a:cxn>
                  <a:cxn ang="0">
                    <a:pos x="12" y="23"/>
                  </a:cxn>
                  <a:cxn ang="0">
                    <a:pos x="9" y="1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17"/>
                  </a:cxn>
                  <a:cxn ang="0">
                    <a:pos x="1" y="24"/>
                  </a:cxn>
                  <a:cxn ang="0">
                    <a:pos x="3" y="30"/>
                  </a:cxn>
                  <a:cxn ang="0">
                    <a:pos x="3" y="30"/>
                  </a:cxn>
                  <a:cxn ang="0">
                    <a:pos x="6" y="38"/>
                  </a:cxn>
                  <a:cxn ang="0">
                    <a:pos x="9" y="45"/>
                  </a:cxn>
                  <a:cxn ang="0">
                    <a:pos x="13" y="54"/>
                  </a:cxn>
                  <a:cxn ang="0">
                    <a:pos x="14" y="62"/>
                  </a:cxn>
                  <a:cxn ang="0">
                    <a:pos x="14" y="62"/>
                  </a:cxn>
                  <a:cxn ang="0">
                    <a:pos x="15" y="64"/>
                  </a:cxn>
                  <a:cxn ang="0">
                    <a:pos x="16" y="65"/>
                  </a:cxn>
                  <a:cxn ang="0">
                    <a:pos x="18" y="66"/>
                  </a:cxn>
                  <a:cxn ang="0">
                    <a:pos x="19" y="66"/>
                  </a:cxn>
                  <a:cxn ang="0">
                    <a:pos x="21" y="66"/>
                  </a:cxn>
                  <a:cxn ang="0">
                    <a:pos x="22" y="65"/>
                  </a:cxn>
                  <a:cxn ang="0">
                    <a:pos x="23" y="64"/>
                  </a:cxn>
                  <a:cxn ang="0">
                    <a:pos x="24" y="62"/>
                  </a:cxn>
                  <a:cxn ang="0">
                    <a:pos x="24" y="62"/>
                  </a:cxn>
                  <a:cxn ang="0">
                    <a:pos x="23" y="56"/>
                  </a:cxn>
                  <a:cxn ang="0">
                    <a:pos x="22" y="49"/>
                  </a:cxn>
                  <a:cxn ang="0">
                    <a:pos x="18" y="39"/>
                  </a:cxn>
                  <a:cxn ang="0">
                    <a:pos x="18" y="39"/>
                  </a:cxn>
                </a:cxnLst>
                <a:rect l="0" t="0" r="r" b="b"/>
                <a:pathLst>
                  <a:path w="24" h="66">
                    <a:moveTo>
                      <a:pt x="18" y="39"/>
                    </a:moveTo>
                    <a:lnTo>
                      <a:pt x="18" y="39"/>
                    </a:lnTo>
                    <a:lnTo>
                      <a:pt x="14" y="31"/>
                    </a:lnTo>
                    <a:lnTo>
                      <a:pt x="12" y="23"/>
                    </a:lnTo>
                    <a:lnTo>
                      <a:pt x="9" y="1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17"/>
                    </a:lnTo>
                    <a:lnTo>
                      <a:pt x="1" y="24"/>
                    </a:lnTo>
                    <a:lnTo>
                      <a:pt x="3" y="30"/>
                    </a:lnTo>
                    <a:lnTo>
                      <a:pt x="3" y="30"/>
                    </a:lnTo>
                    <a:lnTo>
                      <a:pt x="6" y="38"/>
                    </a:lnTo>
                    <a:lnTo>
                      <a:pt x="9" y="45"/>
                    </a:lnTo>
                    <a:lnTo>
                      <a:pt x="13" y="5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5" y="64"/>
                    </a:lnTo>
                    <a:lnTo>
                      <a:pt x="16" y="65"/>
                    </a:lnTo>
                    <a:lnTo>
                      <a:pt x="18" y="66"/>
                    </a:lnTo>
                    <a:lnTo>
                      <a:pt x="19" y="66"/>
                    </a:lnTo>
                    <a:lnTo>
                      <a:pt x="21" y="66"/>
                    </a:lnTo>
                    <a:lnTo>
                      <a:pt x="22" y="65"/>
                    </a:lnTo>
                    <a:lnTo>
                      <a:pt x="23" y="64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3" y="56"/>
                    </a:lnTo>
                    <a:lnTo>
                      <a:pt x="22" y="49"/>
                    </a:lnTo>
                    <a:lnTo>
                      <a:pt x="18" y="39"/>
                    </a:lnTo>
                    <a:lnTo>
                      <a:pt x="18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1" name="Freeform 197"/>
              <p:cNvSpPr/>
              <p:nvPr/>
            </p:nvSpPr>
            <p:spPr bwMode="auto">
              <a:xfrm>
                <a:off x="4710113" y="2759075"/>
                <a:ext cx="9525" cy="44450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24"/>
                  </a:cxn>
                  <a:cxn ang="0">
                    <a:pos x="3" y="44"/>
                  </a:cxn>
                  <a:cxn ang="0">
                    <a:pos x="6" y="63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11" y="84"/>
                  </a:cxn>
                  <a:cxn ang="0">
                    <a:pos x="12" y="85"/>
                  </a:cxn>
                  <a:cxn ang="0">
                    <a:pos x="14" y="85"/>
                  </a:cxn>
                  <a:cxn ang="0">
                    <a:pos x="16" y="85"/>
                  </a:cxn>
                  <a:cxn ang="0">
                    <a:pos x="17" y="84"/>
                  </a:cxn>
                  <a:cxn ang="0">
                    <a:pos x="18" y="83"/>
                  </a:cxn>
                  <a:cxn ang="0">
                    <a:pos x="19" y="82"/>
                  </a:cxn>
                  <a:cxn ang="0">
                    <a:pos x="19" y="80"/>
                  </a:cxn>
                  <a:cxn ang="0">
                    <a:pos x="19" y="80"/>
                  </a:cxn>
                  <a:cxn ang="0">
                    <a:pos x="16" y="61"/>
                  </a:cxn>
                  <a:cxn ang="0">
                    <a:pos x="13" y="43"/>
                  </a:cxn>
                  <a:cxn ang="0">
                    <a:pos x="11" y="24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9" h="85">
                    <a:moveTo>
                      <a:pt x="10" y="4"/>
                    </a:move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24"/>
                    </a:lnTo>
                    <a:lnTo>
                      <a:pt x="3" y="44"/>
                    </a:lnTo>
                    <a:lnTo>
                      <a:pt x="6" y="63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1" y="84"/>
                    </a:lnTo>
                    <a:lnTo>
                      <a:pt x="12" y="85"/>
                    </a:lnTo>
                    <a:lnTo>
                      <a:pt x="14" y="85"/>
                    </a:lnTo>
                    <a:lnTo>
                      <a:pt x="16" y="85"/>
                    </a:lnTo>
                    <a:lnTo>
                      <a:pt x="17" y="84"/>
                    </a:lnTo>
                    <a:lnTo>
                      <a:pt x="18" y="83"/>
                    </a:lnTo>
                    <a:lnTo>
                      <a:pt x="19" y="82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6" y="61"/>
                    </a:lnTo>
                    <a:lnTo>
                      <a:pt x="13" y="43"/>
                    </a:lnTo>
                    <a:lnTo>
                      <a:pt x="11" y="24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2" name="Freeform 198"/>
              <p:cNvSpPr/>
              <p:nvPr/>
            </p:nvSpPr>
            <p:spPr bwMode="auto">
              <a:xfrm>
                <a:off x="4416425" y="2370138"/>
                <a:ext cx="15875" cy="106363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4" y="24"/>
                  </a:cxn>
                  <a:cxn ang="0">
                    <a:pos x="13" y="34"/>
                  </a:cxn>
                  <a:cxn ang="0">
                    <a:pos x="13" y="45"/>
                  </a:cxn>
                  <a:cxn ang="0">
                    <a:pos x="13" y="98"/>
                  </a:cxn>
                  <a:cxn ang="0">
                    <a:pos x="13" y="98"/>
                  </a:cxn>
                  <a:cxn ang="0">
                    <a:pos x="13" y="124"/>
                  </a:cxn>
                  <a:cxn ang="0">
                    <a:pos x="12" y="136"/>
                  </a:cxn>
                  <a:cxn ang="0">
                    <a:pos x="10" y="149"/>
                  </a:cxn>
                  <a:cxn ang="0">
                    <a:pos x="10" y="149"/>
                  </a:cxn>
                  <a:cxn ang="0">
                    <a:pos x="4" y="171"/>
                  </a:cxn>
                  <a:cxn ang="0">
                    <a:pos x="2" y="183"/>
                  </a:cxn>
                  <a:cxn ang="0">
                    <a:pos x="0" y="194"/>
                  </a:cxn>
                  <a:cxn ang="0">
                    <a:pos x="0" y="194"/>
                  </a:cxn>
                  <a:cxn ang="0">
                    <a:pos x="1" y="196"/>
                  </a:cxn>
                  <a:cxn ang="0">
                    <a:pos x="2" y="197"/>
                  </a:cxn>
                  <a:cxn ang="0">
                    <a:pos x="3" y="198"/>
                  </a:cxn>
                  <a:cxn ang="0">
                    <a:pos x="5" y="199"/>
                  </a:cxn>
                  <a:cxn ang="0">
                    <a:pos x="6" y="198"/>
                  </a:cxn>
                  <a:cxn ang="0">
                    <a:pos x="8" y="197"/>
                  </a:cxn>
                  <a:cxn ang="0">
                    <a:pos x="9" y="196"/>
                  </a:cxn>
                  <a:cxn ang="0">
                    <a:pos x="10" y="194"/>
                  </a:cxn>
                  <a:cxn ang="0">
                    <a:pos x="10" y="194"/>
                  </a:cxn>
                  <a:cxn ang="0">
                    <a:pos x="11" y="182"/>
                  </a:cxn>
                  <a:cxn ang="0">
                    <a:pos x="14" y="169"/>
                  </a:cxn>
                  <a:cxn ang="0">
                    <a:pos x="20" y="144"/>
                  </a:cxn>
                  <a:cxn ang="0">
                    <a:pos x="20" y="144"/>
                  </a:cxn>
                  <a:cxn ang="0">
                    <a:pos x="22" y="135"/>
                  </a:cxn>
                  <a:cxn ang="0">
                    <a:pos x="22" y="125"/>
                  </a:cxn>
                  <a:cxn ang="0">
                    <a:pos x="22" y="105"/>
                  </a:cxn>
                  <a:cxn ang="0">
                    <a:pos x="22" y="105"/>
                  </a:cxn>
                  <a:cxn ang="0">
                    <a:pos x="22" y="80"/>
                  </a:cxn>
                  <a:cxn ang="0">
                    <a:pos x="22" y="55"/>
                  </a:cxn>
                  <a:cxn ang="0">
                    <a:pos x="23" y="31"/>
                  </a:cxn>
                  <a:cxn ang="0">
                    <a:pos x="25" y="18"/>
                  </a:cxn>
                  <a:cxn ang="0">
                    <a:pos x="29" y="6"/>
                  </a:cxn>
                  <a:cxn ang="0">
                    <a:pos x="29" y="6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29" h="199">
                    <a:moveTo>
                      <a:pt x="19" y="3"/>
                    </a:moveTo>
                    <a:lnTo>
                      <a:pt x="19" y="3"/>
                    </a:lnTo>
                    <a:lnTo>
                      <a:pt x="14" y="24"/>
                    </a:lnTo>
                    <a:lnTo>
                      <a:pt x="13" y="34"/>
                    </a:lnTo>
                    <a:lnTo>
                      <a:pt x="13" y="45"/>
                    </a:lnTo>
                    <a:lnTo>
                      <a:pt x="13" y="98"/>
                    </a:lnTo>
                    <a:lnTo>
                      <a:pt x="13" y="98"/>
                    </a:lnTo>
                    <a:lnTo>
                      <a:pt x="13" y="124"/>
                    </a:lnTo>
                    <a:lnTo>
                      <a:pt x="12" y="136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4" y="171"/>
                    </a:lnTo>
                    <a:lnTo>
                      <a:pt x="2" y="183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1" y="196"/>
                    </a:lnTo>
                    <a:lnTo>
                      <a:pt x="2" y="197"/>
                    </a:lnTo>
                    <a:lnTo>
                      <a:pt x="3" y="198"/>
                    </a:lnTo>
                    <a:lnTo>
                      <a:pt x="5" y="199"/>
                    </a:lnTo>
                    <a:lnTo>
                      <a:pt x="6" y="198"/>
                    </a:lnTo>
                    <a:lnTo>
                      <a:pt x="8" y="197"/>
                    </a:lnTo>
                    <a:lnTo>
                      <a:pt x="9" y="196"/>
                    </a:lnTo>
                    <a:lnTo>
                      <a:pt x="10" y="194"/>
                    </a:lnTo>
                    <a:lnTo>
                      <a:pt x="10" y="194"/>
                    </a:lnTo>
                    <a:lnTo>
                      <a:pt x="11" y="182"/>
                    </a:lnTo>
                    <a:lnTo>
                      <a:pt x="14" y="169"/>
                    </a:lnTo>
                    <a:lnTo>
                      <a:pt x="20" y="144"/>
                    </a:lnTo>
                    <a:lnTo>
                      <a:pt x="20" y="144"/>
                    </a:lnTo>
                    <a:lnTo>
                      <a:pt x="22" y="135"/>
                    </a:lnTo>
                    <a:lnTo>
                      <a:pt x="22" y="12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80"/>
                    </a:lnTo>
                    <a:lnTo>
                      <a:pt x="22" y="55"/>
                    </a:lnTo>
                    <a:lnTo>
                      <a:pt x="23" y="31"/>
                    </a:lnTo>
                    <a:lnTo>
                      <a:pt x="25" y="1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3" name="Freeform 199"/>
              <p:cNvSpPr/>
              <p:nvPr/>
            </p:nvSpPr>
            <p:spPr bwMode="auto">
              <a:xfrm>
                <a:off x="4464050" y="2424113"/>
                <a:ext cx="19050" cy="88900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18" y="42"/>
                  </a:cxn>
                  <a:cxn ang="0">
                    <a:pos x="11" y="83"/>
                  </a:cxn>
                  <a:cxn ang="0">
                    <a:pos x="6" y="123"/>
                  </a:cxn>
                  <a:cxn ang="0">
                    <a:pos x="0" y="162"/>
                  </a:cxn>
                  <a:cxn ang="0">
                    <a:pos x="0" y="162"/>
                  </a:cxn>
                  <a:cxn ang="0">
                    <a:pos x="0" y="164"/>
                  </a:cxn>
                  <a:cxn ang="0">
                    <a:pos x="2" y="166"/>
                  </a:cxn>
                  <a:cxn ang="0">
                    <a:pos x="3" y="167"/>
                  </a:cxn>
                  <a:cxn ang="0">
                    <a:pos x="5" y="167"/>
                  </a:cxn>
                  <a:cxn ang="0">
                    <a:pos x="8" y="166"/>
                  </a:cxn>
                  <a:cxn ang="0">
                    <a:pos x="10" y="164"/>
                  </a:cxn>
                  <a:cxn ang="0">
                    <a:pos x="10" y="162"/>
                  </a:cxn>
                  <a:cxn ang="0">
                    <a:pos x="10" y="162"/>
                  </a:cxn>
                  <a:cxn ang="0">
                    <a:pos x="15" y="123"/>
                  </a:cxn>
                  <a:cxn ang="0">
                    <a:pos x="20" y="84"/>
                  </a:cxn>
                  <a:cxn ang="0">
                    <a:pos x="26" y="45"/>
                  </a:cxn>
                  <a:cxn ang="0">
                    <a:pos x="36" y="6"/>
                  </a:cxn>
                  <a:cxn ang="0">
                    <a:pos x="36" y="6"/>
                  </a:cxn>
                  <a:cxn ang="0">
                    <a:pos x="36" y="4"/>
                  </a:cxn>
                  <a:cxn ang="0">
                    <a:pos x="35" y="2"/>
                  </a:cxn>
                  <a:cxn ang="0">
                    <a:pos x="34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6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6" h="167">
                    <a:moveTo>
                      <a:pt x="26" y="3"/>
                    </a:moveTo>
                    <a:lnTo>
                      <a:pt x="26" y="3"/>
                    </a:lnTo>
                    <a:lnTo>
                      <a:pt x="18" y="42"/>
                    </a:lnTo>
                    <a:lnTo>
                      <a:pt x="11" y="83"/>
                    </a:lnTo>
                    <a:lnTo>
                      <a:pt x="6" y="123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0" y="164"/>
                    </a:lnTo>
                    <a:lnTo>
                      <a:pt x="2" y="166"/>
                    </a:lnTo>
                    <a:lnTo>
                      <a:pt x="3" y="167"/>
                    </a:lnTo>
                    <a:lnTo>
                      <a:pt x="5" y="167"/>
                    </a:lnTo>
                    <a:lnTo>
                      <a:pt x="8" y="166"/>
                    </a:lnTo>
                    <a:lnTo>
                      <a:pt x="10" y="164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5" y="123"/>
                    </a:lnTo>
                    <a:lnTo>
                      <a:pt x="20" y="84"/>
                    </a:lnTo>
                    <a:lnTo>
                      <a:pt x="26" y="45"/>
                    </a:lnTo>
                    <a:lnTo>
                      <a:pt x="36" y="6"/>
                    </a:lnTo>
                    <a:lnTo>
                      <a:pt x="36" y="6"/>
                    </a:lnTo>
                    <a:lnTo>
                      <a:pt x="36" y="4"/>
                    </a:lnTo>
                    <a:lnTo>
                      <a:pt x="35" y="2"/>
                    </a:lnTo>
                    <a:lnTo>
                      <a:pt x="34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6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4" name="Freeform 200"/>
              <p:cNvSpPr/>
              <p:nvPr/>
            </p:nvSpPr>
            <p:spPr bwMode="auto">
              <a:xfrm>
                <a:off x="4521200" y="2484438"/>
                <a:ext cx="17463" cy="9525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26"/>
                  </a:cxn>
                  <a:cxn ang="0">
                    <a:pos x="23" y="46"/>
                  </a:cxn>
                  <a:cxn ang="0">
                    <a:pos x="20" y="67"/>
                  </a:cxn>
                  <a:cxn ang="0">
                    <a:pos x="14" y="88"/>
                  </a:cxn>
                  <a:cxn ang="0">
                    <a:pos x="14" y="88"/>
                  </a:cxn>
                  <a:cxn ang="0">
                    <a:pos x="11" y="98"/>
                  </a:cxn>
                  <a:cxn ang="0">
                    <a:pos x="9" y="109"/>
                  </a:cxn>
                  <a:cxn ang="0">
                    <a:pos x="6" y="131"/>
                  </a:cxn>
                  <a:cxn ang="0">
                    <a:pos x="3" y="153"/>
                  </a:cxn>
                  <a:cxn ang="0">
                    <a:pos x="0" y="174"/>
                  </a:cxn>
                  <a:cxn ang="0">
                    <a:pos x="0" y="174"/>
                  </a:cxn>
                  <a:cxn ang="0">
                    <a:pos x="0" y="176"/>
                  </a:cxn>
                  <a:cxn ang="0">
                    <a:pos x="1" y="177"/>
                  </a:cxn>
                  <a:cxn ang="0">
                    <a:pos x="4" y="179"/>
                  </a:cxn>
                  <a:cxn ang="0">
                    <a:pos x="6" y="179"/>
                  </a:cxn>
                  <a:cxn ang="0">
                    <a:pos x="7" y="179"/>
                  </a:cxn>
                  <a:cxn ang="0">
                    <a:pos x="8" y="178"/>
                  </a:cxn>
                  <a:cxn ang="0">
                    <a:pos x="9" y="176"/>
                  </a:cxn>
                  <a:cxn ang="0">
                    <a:pos x="9" y="176"/>
                  </a:cxn>
                  <a:cxn ang="0">
                    <a:pos x="12" y="155"/>
                  </a:cxn>
                  <a:cxn ang="0">
                    <a:pos x="15" y="133"/>
                  </a:cxn>
                  <a:cxn ang="0">
                    <a:pos x="18" y="111"/>
                  </a:cxn>
                  <a:cxn ang="0">
                    <a:pos x="24" y="91"/>
                  </a:cxn>
                  <a:cxn ang="0">
                    <a:pos x="24" y="91"/>
                  </a:cxn>
                  <a:cxn ang="0">
                    <a:pos x="28" y="69"/>
                  </a:cxn>
                  <a:cxn ang="0">
                    <a:pos x="32" y="48"/>
                  </a:cxn>
                  <a:cxn ang="0">
                    <a:pos x="34" y="27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5" h="179">
                    <a:moveTo>
                      <a:pt x="26" y="5"/>
                    </a:moveTo>
                    <a:lnTo>
                      <a:pt x="26" y="5"/>
                    </a:lnTo>
                    <a:lnTo>
                      <a:pt x="25" y="26"/>
                    </a:lnTo>
                    <a:lnTo>
                      <a:pt x="23" y="46"/>
                    </a:lnTo>
                    <a:lnTo>
                      <a:pt x="20" y="67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1" y="98"/>
                    </a:lnTo>
                    <a:lnTo>
                      <a:pt x="9" y="109"/>
                    </a:lnTo>
                    <a:lnTo>
                      <a:pt x="6" y="131"/>
                    </a:lnTo>
                    <a:lnTo>
                      <a:pt x="3" y="153"/>
                    </a:lnTo>
                    <a:lnTo>
                      <a:pt x="0" y="174"/>
                    </a:lnTo>
                    <a:lnTo>
                      <a:pt x="0" y="174"/>
                    </a:lnTo>
                    <a:lnTo>
                      <a:pt x="0" y="176"/>
                    </a:lnTo>
                    <a:lnTo>
                      <a:pt x="1" y="177"/>
                    </a:lnTo>
                    <a:lnTo>
                      <a:pt x="4" y="179"/>
                    </a:lnTo>
                    <a:lnTo>
                      <a:pt x="6" y="179"/>
                    </a:lnTo>
                    <a:lnTo>
                      <a:pt x="7" y="179"/>
                    </a:lnTo>
                    <a:lnTo>
                      <a:pt x="8" y="178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12" y="155"/>
                    </a:lnTo>
                    <a:lnTo>
                      <a:pt x="15" y="133"/>
                    </a:lnTo>
                    <a:lnTo>
                      <a:pt x="18" y="111"/>
                    </a:lnTo>
                    <a:lnTo>
                      <a:pt x="24" y="91"/>
                    </a:lnTo>
                    <a:lnTo>
                      <a:pt x="24" y="91"/>
                    </a:lnTo>
                    <a:lnTo>
                      <a:pt x="28" y="69"/>
                    </a:lnTo>
                    <a:lnTo>
                      <a:pt x="32" y="48"/>
                    </a:lnTo>
                    <a:lnTo>
                      <a:pt x="34" y="27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5" name="Freeform 201"/>
              <p:cNvSpPr/>
              <p:nvPr/>
            </p:nvSpPr>
            <p:spPr bwMode="auto">
              <a:xfrm>
                <a:off x="4570413" y="2508250"/>
                <a:ext cx="12700" cy="41275"/>
              </a:xfrm>
              <a:custGeom>
                <a:avLst/>
                <a:gdLst/>
                <a:ahLst/>
                <a:cxnLst>
                  <a:cxn ang="0">
                    <a:pos x="12" y="3"/>
                  </a:cxn>
                  <a:cxn ang="0">
                    <a:pos x="12" y="3"/>
                  </a:cxn>
                  <a:cxn ang="0">
                    <a:pos x="8" y="21"/>
                  </a:cxn>
                  <a:cxn ang="0">
                    <a:pos x="6" y="38"/>
                  </a:cxn>
                  <a:cxn ang="0">
                    <a:pos x="3" y="56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5" y="79"/>
                  </a:cxn>
                  <a:cxn ang="0">
                    <a:pos x="7" y="79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2" y="58"/>
                  </a:cxn>
                  <a:cxn ang="0">
                    <a:pos x="14" y="40"/>
                  </a:cxn>
                  <a:cxn ang="0">
                    <a:pos x="17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19" y="0"/>
                  </a:cxn>
                  <a:cxn ang="0">
                    <a:pos x="16" y="0"/>
                  </a:cxn>
                  <a:cxn ang="0">
                    <a:pos x="15" y="0"/>
                  </a:cxn>
                  <a:cxn ang="0">
                    <a:pos x="13" y="1"/>
                  </a:cxn>
                  <a:cxn ang="0">
                    <a:pos x="12" y="3"/>
                  </a:cxn>
                  <a:cxn ang="0">
                    <a:pos x="12" y="3"/>
                  </a:cxn>
                </a:cxnLst>
                <a:rect l="0" t="0" r="r" b="b"/>
                <a:pathLst>
                  <a:path w="22" h="79">
                    <a:moveTo>
                      <a:pt x="12" y="3"/>
                    </a:moveTo>
                    <a:lnTo>
                      <a:pt x="12" y="3"/>
                    </a:lnTo>
                    <a:lnTo>
                      <a:pt x="8" y="21"/>
                    </a:lnTo>
                    <a:lnTo>
                      <a:pt x="6" y="38"/>
                    </a:lnTo>
                    <a:lnTo>
                      <a:pt x="3" y="56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5" y="79"/>
                    </a:lnTo>
                    <a:lnTo>
                      <a:pt x="7" y="79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2" y="58"/>
                    </a:lnTo>
                    <a:lnTo>
                      <a:pt x="14" y="40"/>
                    </a:lnTo>
                    <a:lnTo>
                      <a:pt x="17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6" y="0"/>
                    </a:lnTo>
                    <a:lnTo>
                      <a:pt x="15" y="0"/>
                    </a:lnTo>
                    <a:lnTo>
                      <a:pt x="13" y="1"/>
                    </a:lnTo>
                    <a:lnTo>
                      <a:pt x="12" y="3"/>
                    </a:lnTo>
                    <a:lnTo>
                      <a:pt x="12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6" name="Freeform 202"/>
              <p:cNvSpPr/>
              <p:nvPr/>
            </p:nvSpPr>
            <p:spPr bwMode="auto">
              <a:xfrm>
                <a:off x="4603750" y="2557463"/>
                <a:ext cx="15875" cy="46038"/>
              </a:xfrm>
              <a:custGeom>
                <a:avLst/>
                <a:gdLst/>
                <a:ahLst/>
                <a:cxnLst>
                  <a:cxn ang="0">
                    <a:pos x="20" y="3"/>
                  </a:cxn>
                  <a:cxn ang="0">
                    <a:pos x="20" y="3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1" y="83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5" y="85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28" y="5"/>
                  </a:cxn>
                  <a:cxn ang="0">
                    <a:pos x="28" y="5"/>
                  </a:cxn>
                  <a:cxn ang="0">
                    <a:pos x="29" y="3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2" y="0"/>
                  </a:cxn>
                  <a:cxn ang="0">
                    <a:pos x="20" y="1"/>
                  </a:cxn>
                  <a:cxn ang="0">
                    <a:pos x="20" y="3"/>
                  </a:cxn>
                  <a:cxn ang="0">
                    <a:pos x="20" y="3"/>
                  </a:cxn>
                </a:cxnLst>
                <a:rect l="0" t="0" r="r" b="b"/>
                <a:pathLst>
                  <a:path w="29" h="85">
                    <a:moveTo>
                      <a:pt x="20" y="3"/>
                    </a:moveTo>
                    <a:lnTo>
                      <a:pt x="20" y="3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1" y="83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5" y="85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9" y="3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0" y="1"/>
                    </a:lnTo>
                    <a:lnTo>
                      <a:pt x="20" y="3"/>
                    </a:lnTo>
                    <a:lnTo>
                      <a:pt x="2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7" name="Freeform 203"/>
              <p:cNvSpPr/>
              <p:nvPr/>
            </p:nvSpPr>
            <p:spPr bwMode="auto">
              <a:xfrm>
                <a:off x="4687888" y="2668588"/>
                <a:ext cx="15875" cy="61913"/>
              </a:xfrm>
              <a:custGeom>
                <a:avLst/>
                <a:gdLst/>
                <a:ahLst/>
                <a:cxnLst>
                  <a:cxn ang="0">
                    <a:pos x="19" y="4"/>
                  </a:cxn>
                  <a:cxn ang="0">
                    <a:pos x="19" y="4"/>
                  </a:cxn>
                  <a:cxn ang="0">
                    <a:pos x="19" y="12"/>
                  </a:cxn>
                  <a:cxn ang="0">
                    <a:pos x="17" y="19"/>
                  </a:cxn>
                  <a:cxn ang="0">
                    <a:pos x="12" y="35"/>
                  </a:cxn>
                  <a:cxn ang="0">
                    <a:pos x="8" y="50"/>
                  </a:cxn>
                  <a:cxn ang="0">
                    <a:pos x="7" y="58"/>
                  </a:cxn>
                  <a:cxn ang="0">
                    <a:pos x="6" y="65"/>
                  </a:cxn>
                  <a:cxn ang="0">
                    <a:pos x="6" y="65"/>
                  </a:cxn>
                  <a:cxn ang="0">
                    <a:pos x="6" y="76"/>
                  </a:cxn>
                  <a:cxn ang="0">
                    <a:pos x="5" y="89"/>
                  </a:cxn>
                  <a:cxn ang="0">
                    <a:pos x="4" y="99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3"/>
                  </a:cxn>
                  <a:cxn ang="0">
                    <a:pos x="1" y="116"/>
                  </a:cxn>
                  <a:cxn ang="0">
                    <a:pos x="3" y="116"/>
                  </a:cxn>
                  <a:cxn ang="0">
                    <a:pos x="6" y="116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9" y="112"/>
                  </a:cxn>
                  <a:cxn ang="0">
                    <a:pos x="12" y="102"/>
                  </a:cxn>
                  <a:cxn ang="0">
                    <a:pos x="14" y="92"/>
                  </a:cxn>
                  <a:cxn ang="0">
                    <a:pos x="15" y="80"/>
                  </a:cxn>
                  <a:cxn ang="0">
                    <a:pos x="15" y="70"/>
                  </a:cxn>
                  <a:cxn ang="0">
                    <a:pos x="15" y="70"/>
                  </a:cxn>
                  <a:cxn ang="0">
                    <a:pos x="17" y="62"/>
                  </a:cxn>
                  <a:cxn ang="0">
                    <a:pos x="18" y="54"/>
                  </a:cxn>
                  <a:cxn ang="0">
                    <a:pos x="22" y="37"/>
                  </a:cxn>
                  <a:cxn ang="0">
                    <a:pos x="26" y="20"/>
                  </a:cxn>
                  <a:cxn ang="0">
                    <a:pos x="28" y="12"/>
                  </a:cxn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19" y="4"/>
                  </a:cxn>
                  <a:cxn ang="0">
                    <a:pos x="19" y="4"/>
                  </a:cxn>
                </a:cxnLst>
                <a:rect l="0" t="0" r="r" b="b"/>
                <a:pathLst>
                  <a:path w="29" h="116">
                    <a:moveTo>
                      <a:pt x="19" y="4"/>
                    </a:moveTo>
                    <a:lnTo>
                      <a:pt x="19" y="4"/>
                    </a:lnTo>
                    <a:lnTo>
                      <a:pt x="19" y="12"/>
                    </a:lnTo>
                    <a:lnTo>
                      <a:pt x="17" y="19"/>
                    </a:lnTo>
                    <a:lnTo>
                      <a:pt x="12" y="35"/>
                    </a:lnTo>
                    <a:lnTo>
                      <a:pt x="8" y="50"/>
                    </a:lnTo>
                    <a:lnTo>
                      <a:pt x="7" y="58"/>
                    </a:lnTo>
                    <a:lnTo>
                      <a:pt x="6" y="65"/>
                    </a:lnTo>
                    <a:lnTo>
                      <a:pt x="6" y="65"/>
                    </a:lnTo>
                    <a:lnTo>
                      <a:pt x="6" y="76"/>
                    </a:lnTo>
                    <a:lnTo>
                      <a:pt x="5" y="89"/>
                    </a:lnTo>
                    <a:lnTo>
                      <a:pt x="4" y="99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3"/>
                    </a:lnTo>
                    <a:lnTo>
                      <a:pt x="1" y="116"/>
                    </a:lnTo>
                    <a:lnTo>
                      <a:pt x="3" y="116"/>
                    </a:lnTo>
                    <a:lnTo>
                      <a:pt x="6" y="116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9" y="112"/>
                    </a:lnTo>
                    <a:lnTo>
                      <a:pt x="12" y="102"/>
                    </a:lnTo>
                    <a:lnTo>
                      <a:pt x="14" y="92"/>
                    </a:lnTo>
                    <a:lnTo>
                      <a:pt x="15" y="80"/>
                    </a:lnTo>
                    <a:lnTo>
                      <a:pt x="15" y="70"/>
                    </a:lnTo>
                    <a:lnTo>
                      <a:pt x="15" y="70"/>
                    </a:lnTo>
                    <a:lnTo>
                      <a:pt x="17" y="62"/>
                    </a:lnTo>
                    <a:lnTo>
                      <a:pt x="18" y="54"/>
                    </a:lnTo>
                    <a:lnTo>
                      <a:pt x="22" y="37"/>
                    </a:lnTo>
                    <a:lnTo>
                      <a:pt x="26" y="20"/>
                    </a:lnTo>
                    <a:lnTo>
                      <a:pt x="28" y="12"/>
                    </a:lnTo>
                    <a:lnTo>
                      <a:pt x="29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19" y="4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8" name="Freeform 204"/>
              <p:cNvSpPr/>
              <p:nvPr/>
            </p:nvSpPr>
            <p:spPr bwMode="auto">
              <a:xfrm>
                <a:off x="4714875" y="2657475"/>
                <a:ext cx="11113" cy="6191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32"/>
                  </a:cxn>
                  <a:cxn ang="0">
                    <a:pos x="6" y="59"/>
                  </a:cxn>
                  <a:cxn ang="0">
                    <a:pos x="2" y="86"/>
                  </a:cxn>
                  <a:cxn ang="0">
                    <a:pos x="0" y="113"/>
                  </a:cxn>
                  <a:cxn ang="0">
                    <a:pos x="0" y="113"/>
                  </a:cxn>
                  <a:cxn ang="0">
                    <a:pos x="0" y="115"/>
                  </a:cxn>
                  <a:cxn ang="0">
                    <a:pos x="1" y="116"/>
                  </a:cxn>
                  <a:cxn ang="0">
                    <a:pos x="3" y="117"/>
                  </a:cxn>
                  <a:cxn ang="0">
                    <a:pos x="4" y="117"/>
                  </a:cxn>
                  <a:cxn ang="0">
                    <a:pos x="6" y="117"/>
                  </a:cxn>
                  <a:cxn ang="0">
                    <a:pos x="8" y="116"/>
                  </a:cxn>
                  <a:cxn ang="0">
                    <a:pos x="9" y="115"/>
                  </a:cxn>
                  <a:cxn ang="0">
                    <a:pos x="9" y="113"/>
                  </a:cxn>
                  <a:cxn ang="0">
                    <a:pos x="9" y="113"/>
                  </a:cxn>
                  <a:cxn ang="0">
                    <a:pos x="11" y="86"/>
                  </a:cxn>
                  <a:cxn ang="0">
                    <a:pos x="15" y="59"/>
                  </a:cxn>
                  <a:cxn ang="0">
                    <a:pos x="19" y="32"/>
                  </a:cxn>
                  <a:cxn ang="0">
                    <a:pos x="21" y="5"/>
                  </a:cxn>
                  <a:cxn ang="0">
                    <a:pos x="21" y="5"/>
                  </a:cxn>
                  <a:cxn ang="0">
                    <a:pos x="21" y="3"/>
                  </a:cxn>
                  <a:cxn ang="0">
                    <a:pos x="20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3" y="3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1" h="117">
                    <a:moveTo>
                      <a:pt x="12" y="5"/>
                    </a:moveTo>
                    <a:lnTo>
                      <a:pt x="12" y="5"/>
                    </a:lnTo>
                    <a:lnTo>
                      <a:pt x="10" y="32"/>
                    </a:lnTo>
                    <a:lnTo>
                      <a:pt x="6" y="59"/>
                    </a:lnTo>
                    <a:lnTo>
                      <a:pt x="2" y="86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15"/>
                    </a:lnTo>
                    <a:lnTo>
                      <a:pt x="1" y="116"/>
                    </a:lnTo>
                    <a:lnTo>
                      <a:pt x="3" y="117"/>
                    </a:lnTo>
                    <a:lnTo>
                      <a:pt x="4" y="117"/>
                    </a:lnTo>
                    <a:lnTo>
                      <a:pt x="6" y="117"/>
                    </a:lnTo>
                    <a:lnTo>
                      <a:pt x="8" y="116"/>
                    </a:lnTo>
                    <a:lnTo>
                      <a:pt x="9" y="115"/>
                    </a:lnTo>
                    <a:lnTo>
                      <a:pt x="9" y="113"/>
                    </a:lnTo>
                    <a:lnTo>
                      <a:pt x="9" y="113"/>
                    </a:lnTo>
                    <a:lnTo>
                      <a:pt x="11" y="86"/>
                    </a:lnTo>
                    <a:lnTo>
                      <a:pt x="15" y="59"/>
                    </a:lnTo>
                    <a:lnTo>
                      <a:pt x="19" y="32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3"/>
                    </a:lnTo>
                    <a:lnTo>
                      <a:pt x="20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3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99" name="Freeform 206"/>
              <p:cNvSpPr>
                <a:spLocks noEditPoints="1"/>
              </p:cNvSpPr>
              <p:nvPr/>
            </p:nvSpPr>
            <p:spPr bwMode="auto">
              <a:xfrm>
                <a:off x="4249738" y="2249488"/>
                <a:ext cx="555625" cy="574675"/>
              </a:xfrm>
              <a:custGeom>
                <a:avLst/>
                <a:gdLst/>
                <a:ahLst/>
                <a:cxnLst>
                  <a:cxn ang="0">
                    <a:pos x="817" y="1056"/>
                  </a:cxn>
                  <a:cxn ang="0">
                    <a:pos x="716" y="1035"/>
                  </a:cxn>
                  <a:cxn ang="0">
                    <a:pos x="659" y="1016"/>
                  </a:cxn>
                  <a:cxn ang="0">
                    <a:pos x="645" y="1010"/>
                  </a:cxn>
                  <a:cxn ang="0">
                    <a:pos x="623" y="986"/>
                  </a:cxn>
                  <a:cxn ang="0">
                    <a:pos x="608" y="970"/>
                  </a:cxn>
                  <a:cxn ang="0">
                    <a:pos x="577" y="929"/>
                  </a:cxn>
                  <a:cxn ang="0">
                    <a:pos x="513" y="864"/>
                  </a:cxn>
                  <a:cxn ang="0">
                    <a:pos x="403" y="767"/>
                  </a:cxn>
                  <a:cxn ang="0">
                    <a:pos x="307" y="683"/>
                  </a:cxn>
                  <a:cxn ang="0">
                    <a:pos x="222" y="574"/>
                  </a:cxn>
                  <a:cxn ang="0">
                    <a:pos x="139" y="472"/>
                  </a:cxn>
                  <a:cxn ang="0">
                    <a:pos x="97" y="439"/>
                  </a:cxn>
                  <a:cxn ang="0">
                    <a:pos x="31" y="360"/>
                  </a:cxn>
                  <a:cxn ang="0">
                    <a:pos x="27" y="300"/>
                  </a:cxn>
                  <a:cxn ang="0">
                    <a:pos x="84" y="371"/>
                  </a:cxn>
                  <a:cxn ang="0">
                    <a:pos x="141" y="426"/>
                  </a:cxn>
                  <a:cxn ang="0">
                    <a:pos x="208" y="491"/>
                  </a:cxn>
                  <a:cxn ang="0">
                    <a:pos x="305" y="624"/>
                  </a:cxn>
                  <a:cxn ang="0">
                    <a:pos x="398" y="714"/>
                  </a:cxn>
                  <a:cxn ang="0">
                    <a:pos x="481" y="790"/>
                  </a:cxn>
                  <a:cxn ang="0">
                    <a:pos x="571" y="872"/>
                  </a:cxn>
                  <a:cxn ang="0">
                    <a:pos x="646" y="943"/>
                  </a:cxn>
                  <a:cxn ang="0">
                    <a:pos x="724" y="871"/>
                  </a:cxn>
                  <a:cxn ang="0">
                    <a:pos x="843" y="787"/>
                  </a:cxn>
                  <a:cxn ang="0">
                    <a:pos x="981" y="693"/>
                  </a:cxn>
                  <a:cxn ang="0">
                    <a:pos x="917" y="620"/>
                  </a:cxn>
                  <a:cxn ang="0">
                    <a:pos x="751" y="446"/>
                  </a:cxn>
                  <a:cxn ang="0">
                    <a:pos x="583" y="291"/>
                  </a:cxn>
                  <a:cxn ang="0">
                    <a:pos x="501" y="195"/>
                  </a:cxn>
                  <a:cxn ang="0">
                    <a:pos x="431" y="116"/>
                  </a:cxn>
                  <a:cxn ang="0">
                    <a:pos x="378" y="54"/>
                  </a:cxn>
                  <a:cxn ang="0">
                    <a:pos x="377" y="0"/>
                  </a:cxn>
                  <a:cxn ang="0">
                    <a:pos x="496" y="134"/>
                  </a:cxn>
                  <a:cxn ang="0">
                    <a:pos x="631" y="290"/>
                  </a:cxn>
                  <a:cxn ang="0">
                    <a:pos x="729" y="380"/>
                  </a:cxn>
                  <a:cxn ang="0">
                    <a:pos x="900" y="546"/>
                  </a:cxn>
                  <a:cxn ang="0">
                    <a:pos x="980" y="641"/>
                  </a:cxn>
                  <a:cxn ang="0">
                    <a:pos x="1020" y="678"/>
                  </a:cxn>
                  <a:cxn ang="0">
                    <a:pos x="1032" y="689"/>
                  </a:cxn>
                  <a:cxn ang="0">
                    <a:pos x="1037" y="700"/>
                  </a:cxn>
                  <a:cxn ang="0">
                    <a:pos x="1051" y="800"/>
                  </a:cxn>
                  <a:cxn ang="0">
                    <a:pos x="1037" y="911"/>
                  </a:cxn>
                  <a:cxn ang="0">
                    <a:pos x="1029" y="991"/>
                  </a:cxn>
                  <a:cxn ang="0">
                    <a:pos x="1023" y="1039"/>
                  </a:cxn>
                  <a:cxn ang="0">
                    <a:pos x="1016" y="1079"/>
                  </a:cxn>
                  <a:cxn ang="0">
                    <a:pos x="1002" y="1088"/>
                  </a:cxn>
                  <a:cxn ang="0">
                    <a:pos x="996" y="1087"/>
                  </a:cxn>
                  <a:cxn ang="0">
                    <a:pos x="954" y="761"/>
                  </a:cxn>
                  <a:cxn ang="0">
                    <a:pos x="842" y="830"/>
                  </a:cxn>
                  <a:cxn ang="0">
                    <a:pos x="729" y="917"/>
                  </a:cxn>
                  <a:cxn ang="0">
                    <a:pos x="672" y="967"/>
                  </a:cxn>
                  <a:cxn ang="0">
                    <a:pos x="699" y="991"/>
                  </a:cxn>
                  <a:cxn ang="0">
                    <a:pos x="772" y="1010"/>
                  </a:cxn>
                  <a:cxn ang="0">
                    <a:pos x="941" y="1046"/>
                  </a:cxn>
                  <a:cxn ang="0">
                    <a:pos x="989" y="1039"/>
                  </a:cxn>
                  <a:cxn ang="0">
                    <a:pos x="990" y="1018"/>
                  </a:cxn>
                  <a:cxn ang="0">
                    <a:pos x="995" y="957"/>
                  </a:cxn>
                  <a:cxn ang="0">
                    <a:pos x="1010" y="856"/>
                  </a:cxn>
                  <a:cxn ang="0">
                    <a:pos x="1010" y="734"/>
                  </a:cxn>
                </a:cxnLst>
                <a:rect l="0" t="0" r="r" b="b"/>
                <a:pathLst>
                  <a:path w="1051" h="1088">
                    <a:moveTo>
                      <a:pt x="991" y="1088"/>
                    </a:moveTo>
                    <a:lnTo>
                      <a:pt x="991" y="1088"/>
                    </a:lnTo>
                    <a:lnTo>
                      <a:pt x="952" y="1084"/>
                    </a:lnTo>
                    <a:lnTo>
                      <a:pt x="911" y="1078"/>
                    </a:lnTo>
                    <a:lnTo>
                      <a:pt x="866" y="1069"/>
                    </a:lnTo>
                    <a:lnTo>
                      <a:pt x="817" y="1056"/>
                    </a:lnTo>
                    <a:lnTo>
                      <a:pt x="817" y="1056"/>
                    </a:lnTo>
                    <a:lnTo>
                      <a:pt x="773" y="1046"/>
                    </a:lnTo>
                    <a:lnTo>
                      <a:pt x="751" y="1041"/>
                    </a:lnTo>
                    <a:lnTo>
                      <a:pt x="728" y="1037"/>
                    </a:lnTo>
                    <a:lnTo>
                      <a:pt x="728" y="1037"/>
                    </a:lnTo>
                    <a:lnTo>
                      <a:pt x="716" y="1035"/>
                    </a:lnTo>
                    <a:lnTo>
                      <a:pt x="706" y="1031"/>
                    </a:lnTo>
                    <a:lnTo>
                      <a:pt x="686" y="1025"/>
                    </a:lnTo>
                    <a:lnTo>
                      <a:pt x="686" y="1025"/>
                    </a:lnTo>
                    <a:lnTo>
                      <a:pt x="673" y="1020"/>
                    </a:lnTo>
                    <a:lnTo>
                      <a:pt x="659" y="1016"/>
                    </a:lnTo>
                    <a:lnTo>
                      <a:pt x="659" y="1016"/>
                    </a:lnTo>
                    <a:lnTo>
                      <a:pt x="654" y="1015"/>
                    </a:lnTo>
                    <a:lnTo>
                      <a:pt x="651" y="1013"/>
                    </a:lnTo>
                    <a:lnTo>
                      <a:pt x="650" y="1012"/>
                    </a:lnTo>
                    <a:lnTo>
                      <a:pt x="649" y="1011"/>
                    </a:lnTo>
                    <a:lnTo>
                      <a:pt x="649" y="1011"/>
                    </a:lnTo>
                    <a:lnTo>
                      <a:pt x="645" y="1010"/>
                    </a:lnTo>
                    <a:lnTo>
                      <a:pt x="645" y="1010"/>
                    </a:lnTo>
                    <a:lnTo>
                      <a:pt x="640" y="1006"/>
                    </a:lnTo>
                    <a:lnTo>
                      <a:pt x="635" y="1001"/>
                    </a:lnTo>
                    <a:lnTo>
                      <a:pt x="628" y="991"/>
                    </a:lnTo>
                    <a:lnTo>
                      <a:pt x="623" y="986"/>
                    </a:lnTo>
                    <a:lnTo>
                      <a:pt x="623" y="986"/>
                    </a:lnTo>
                    <a:lnTo>
                      <a:pt x="620" y="983"/>
                    </a:lnTo>
                    <a:lnTo>
                      <a:pt x="619" y="982"/>
                    </a:lnTo>
                    <a:lnTo>
                      <a:pt x="619" y="982"/>
                    </a:lnTo>
                    <a:lnTo>
                      <a:pt x="614" y="979"/>
                    </a:lnTo>
                    <a:lnTo>
                      <a:pt x="611" y="976"/>
                    </a:lnTo>
                    <a:lnTo>
                      <a:pt x="608" y="970"/>
                    </a:lnTo>
                    <a:lnTo>
                      <a:pt x="608" y="965"/>
                    </a:lnTo>
                    <a:lnTo>
                      <a:pt x="608" y="963"/>
                    </a:lnTo>
                    <a:lnTo>
                      <a:pt x="606" y="961"/>
                    </a:lnTo>
                    <a:lnTo>
                      <a:pt x="606" y="961"/>
                    </a:lnTo>
                    <a:lnTo>
                      <a:pt x="591" y="946"/>
                    </a:lnTo>
                    <a:lnTo>
                      <a:pt x="577" y="929"/>
                    </a:lnTo>
                    <a:lnTo>
                      <a:pt x="577" y="929"/>
                    </a:lnTo>
                    <a:lnTo>
                      <a:pt x="561" y="912"/>
                    </a:lnTo>
                    <a:lnTo>
                      <a:pt x="546" y="895"/>
                    </a:lnTo>
                    <a:lnTo>
                      <a:pt x="529" y="879"/>
                    </a:lnTo>
                    <a:lnTo>
                      <a:pt x="513" y="864"/>
                    </a:lnTo>
                    <a:lnTo>
                      <a:pt x="513" y="864"/>
                    </a:lnTo>
                    <a:lnTo>
                      <a:pt x="490" y="846"/>
                    </a:lnTo>
                    <a:lnTo>
                      <a:pt x="469" y="827"/>
                    </a:lnTo>
                    <a:lnTo>
                      <a:pt x="428" y="789"/>
                    </a:lnTo>
                    <a:lnTo>
                      <a:pt x="428" y="789"/>
                    </a:lnTo>
                    <a:lnTo>
                      <a:pt x="416" y="777"/>
                    </a:lnTo>
                    <a:lnTo>
                      <a:pt x="403" y="767"/>
                    </a:lnTo>
                    <a:lnTo>
                      <a:pt x="378" y="745"/>
                    </a:lnTo>
                    <a:lnTo>
                      <a:pt x="378" y="745"/>
                    </a:lnTo>
                    <a:lnTo>
                      <a:pt x="356" y="729"/>
                    </a:lnTo>
                    <a:lnTo>
                      <a:pt x="336" y="711"/>
                    </a:lnTo>
                    <a:lnTo>
                      <a:pt x="317" y="693"/>
                    </a:lnTo>
                    <a:lnTo>
                      <a:pt x="307" y="683"/>
                    </a:lnTo>
                    <a:lnTo>
                      <a:pt x="299" y="673"/>
                    </a:lnTo>
                    <a:lnTo>
                      <a:pt x="299" y="673"/>
                    </a:lnTo>
                    <a:lnTo>
                      <a:pt x="271" y="638"/>
                    </a:lnTo>
                    <a:lnTo>
                      <a:pt x="271" y="638"/>
                    </a:lnTo>
                    <a:lnTo>
                      <a:pt x="238" y="596"/>
                    </a:lnTo>
                    <a:lnTo>
                      <a:pt x="222" y="574"/>
                    </a:lnTo>
                    <a:lnTo>
                      <a:pt x="207" y="552"/>
                    </a:lnTo>
                    <a:lnTo>
                      <a:pt x="207" y="552"/>
                    </a:lnTo>
                    <a:lnTo>
                      <a:pt x="194" y="534"/>
                    </a:lnTo>
                    <a:lnTo>
                      <a:pt x="178" y="514"/>
                    </a:lnTo>
                    <a:lnTo>
                      <a:pt x="160" y="493"/>
                    </a:lnTo>
                    <a:lnTo>
                      <a:pt x="139" y="472"/>
                    </a:lnTo>
                    <a:lnTo>
                      <a:pt x="139" y="472"/>
                    </a:lnTo>
                    <a:lnTo>
                      <a:pt x="128" y="461"/>
                    </a:lnTo>
                    <a:lnTo>
                      <a:pt x="115" y="453"/>
                    </a:lnTo>
                    <a:lnTo>
                      <a:pt x="115" y="453"/>
                    </a:lnTo>
                    <a:lnTo>
                      <a:pt x="103" y="444"/>
                    </a:lnTo>
                    <a:lnTo>
                      <a:pt x="97" y="439"/>
                    </a:lnTo>
                    <a:lnTo>
                      <a:pt x="92" y="433"/>
                    </a:lnTo>
                    <a:lnTo>
                      <a:pt x="92" y="433"/>
                    </a:lnTo>
                    <a:lnTo>
                      <a:pt x="74" y="414"/>
                    </a:lnTo>
                    <a:lnTo>
                      <a:pt x="57" y="393"/>
                    </a:lnTo>
                    <a:lnTo>
                      <a:pt x="57" y="393"/>
                    </a:lnTo>
                    <a:lnTo>
                      <a:pt x="31" y="360"/>
                    </a:lnTo>
                    <a:lnTo>
                      <a:pt x="16" y="345"/>
                    </a:lnTo>
                    <a:lnTo>
                      <a:pt x="2" y="329"/>
                    </a:lnTo>
                    <a:lnTo>
                      <a:pt x="2" y="329"/>
                    </a:lnTo>
                    <a:lnTo>
                      <a:pt x="0" y="327"/>
                    </a:lnTo>
                    <a:lnTo>
                      <a:pt x="0" y="327"/>
                    </a:lnTo>
                    <a:lnTo>
                      <a:pt x="27" y="300"/>
                    </a:lnTo>
                    <a:lnTo>
                      <a:pt x="27" y="300"/>
                    </a:lnTo>
                    <a:lnTo>
                      <a:pt x="45" y="322"/>
                    </a:lnTo>
                    <a:lnTo>
                      <a:pt x="45" y="322"/>
                    </a:lnTo>
                    <a:lnTo>
                      <a:pt x="68" y="351"/>
                    </a:lnTo>
                    <a:lnTo>
                      <a:pt x="68" y="351"/>
                    </a:lnTo>
                    <a:lnTo>
                      <a:pt x="84" y="371"/>
                    </a:lnTo>
                    <a:lnTo>
                      <a:pt x="102" y="392"/>
                    </a:lnTo>
                    <a:lnTo>
                      <a:pt x="111" y="401"/>
                    </a:lnTo>
                    <a:lnTo>
                      <a:pt x="120" y="411"/>
                    </a:lnTo>
                    <a:lnTo>
                      <a:pt x="131" y="419"/>
                    </a:lnTo>
                    <a:lnTo>
                      <a:pt x="141" y="426"/>
                    </a:lnTo>
                    <a:lnTo>
                      <a:pt x="141" y="426"/>
                    </a:lnTo>
                    <a:lnTo>
                      <a:pt x="151" y="434"/>
                    </a:lnTo>
                    <a:lnTo>
                      <a:pt x="163" y="444"/>
                    </a:lnTo>
                    <a:lnTo>
                      <a:pt x="174" y="454"/>
                    </a:lnTo>
                    <a:lnTo>
                      <a:pt x="186" y="465"/>
                    </a:lnTo>
                    <a:lnTo>
                      <a:pt x="197" y="478"/>
                    </a:lnTo>
                    <a:lnTo>
                      <a:pt x="208" y="491"/>
                    </a:lnTo>
                    <a:lnTo>
                      <a:pt x="219" y="506"/>
                    </a:lnTo>
                    <a:lnTo>
                      <a:pt x="229" y="521"/>
                    </a:lnTo>
                    <a:lnTo>
                      <a:pt x="229" y="521"/>
                    </a:lnTo>
                    <a:lnTo>
                      <a:pt x="261" y="567"/>
                    </a:lnTo>
                    <a:lnTo>
                      <a:pt x="291" y="607"/>
                    </a:lnTo>
                    <a:lnTo>
                      <a:pt x="305" y="624"/>
                    </a:lnTo>
                    <a:lnTo>
                      <a:pt x="319" y="640"/>
                    </a:lnTo>
                    <a:lnTo>
                      <a:pt x="332" y="654"/>
                    </a:lnTo>
                    <a:lnTo>
                      <a:pt x="346" y="668"/>
                    </a:lnTo>
                    <a:lnTo>
                      <a:pt x="346" y="668"/>
                    </a:lnTo>
                    <a:lnTo>
                      <a:pt x="371" y="692"/>
                    </a:lnTo>
                    <a:lnTo>
                      <a:pt x="398" y="714"/>
                    </a:lnTo>
                    <a:lnTo>
                      <a:pt x="398" y="714"/>
                    </a:lnTo>
                    <a:lnTo>
                      <a:pt x="429" y="741"/>
                    </a:lnTo>
                    <a:lnTo>
                      <a:pt x="445" y="755"/>
                    </a:lnTo>
                    <a:lnTo>
                      <a:pt x="459" y="769"/>
                    </a:lnTo>
                    <a:lnTo>
                      <a:pt x="459" y="769"/>
                    </a:lnTo>
                    <a:lnTo>
                      <a:pt x="481" y="790"/>
                    </a:lnTo>
                    <a:lnTo>
                      <a:pt x="504" y="809"/>
                    </a:lnTo>
                    <a:lnTo>
                      <a:pt x="504" y="809"/>
                    </a:lnTo>
                    <a:lnTo>
                      <a:pt x="526" y="828"/>
                    </a:lnTo>
                    <a:lnTo>
                      <a:pt x="548" y="849"/>
                    </a:lnTo>
                    <a:lnTo>
                      <a:pt x="548" y="849"/>
                    </a:lnTo>
                    <a:lnTo>
                      <a:pt x="571" y="872"/>
                    </a:lnTo>
                    <a:lnTo>
                      <a:pt x="594" y="896"/>
                    </a:lnTo>
                    <a:lnTo>
                      <a:pt x="594" y="896"/>
                    </a:lnTo>
                    <a:lnTo>
                      <a:pt x="615" y="920"/>
                    </a:lnTo>
                    <a:lnTo>
                      <a:pt x="638" y="943"/>
                    </a:lnTo>
                    <a:lnTo>
                      <a:pt x="643" y="948"/>
                    </a:lnTo>
                    <a:lnTo>
                      <a:pt x="646" y="943"/>
                    </a:lnTo>
                    <a:lnTo>
                      <a:pt x="646" y="943"/>
                    </a:lnTo>
                    <a:lnTo>
                      <a:pt x="658" y="929"/>
                    </a:lnTo>
                    <a:lnTo>
                      <a:pt x="669" y="917"/>
                    </a:lnTo>
                    <a:lnTo>
                      <a:pt x="682" y="904"/>
                    </a:lnTo>
                    <a:lnTo>
                      <a:pt x="696" y="893"/>
                    </a:lnTo>
                    <a:lnTo>
                      <a:pt x="724" y="871"/>
                    </a:lnTo>
                    <a:lnTo>
                      <a:pt x="753" y="851"/>
                    </a:lnTo>
                    <a:lnTo>
                      <a:pt x="753" y="851"/>
                    </a:lnTo>
                    <a:lnTo>
                      <a:pt x="784" y="829"/>
                    </a:lnTo>
                    <a:lnTo>
                      <a:pt x="784" y="829"/>
                    </a:lnTo>
                    <a:lnTo>
                      <a:pt x="812" y="807"/>
                    </a:lnTo>
                    <a:lnTo>
                      <a:pt x="843" y="787"/>
                    </a:lnTo>
                    <a:lnTo>
                      <a:pt x="906" y="748"/>
                    </a:lnTo>
                    <a:lnTo>
                      <a:pt x="906" y="748"/>
                    </a:lnTo>
                    <a:lnTo>
                      <a:pt x="944" y="725"/>
                    </a:lnTo>
                    <a:lnTo>
                      <a:pt x="980" y="702"/>
                    </a:lnTo>
                    <a:lnTo>
                      <a:pt x="986" y="698"/>
                    </a:lnTo>
                    <a:lnTo>
                      <a:pt x="981" y="693"/>
                    </a:lnTo>
                    <a:lnTo>
                      <a:pt x="981" y="693"/>
                    </a:lnTo>
                    <a:lnTo>
                      <a:pt x="964" y="676"/>
                    </a:lnTo>
                    <a:lnTo>
                      <a:pt x="949" y="660"/>
                    </a:lnTo>
                    <a:lnTo>
                      <a:pt x="920" y="624"/>
                    </a:lnTo>
                    <a:lnTo>
                      <a:pt x="917" y="620"/>
                    </a:lnTo>
                    <a:lnTo>
                      <a:pt x="917" y="620"/>
                    </a:lnTo>
                    <a:lnTo>
                      <a:pt x="882" y="579"/>
                    </a:lnTo>
                    <a:lnTo>
                      <a:pt x="850" y="543"/>
                    </a:lnTo>
                    <a:lnTo>
                      <a:pt x="819" y="510"/>
                    </a:lnTo>
                    <a:lnTo>
                      <a:pt x="789" y="480"/>
                    </a:lnTo>
                    <a:lnTo>
                      <a:pt x="789" y="480"/>
                    </a:lnTo>
                    <a:lnTo>
                      <a:pt x="751" y="446"/>
                    </a:lnTo>
                    <a:lnTo>
                      <a:pt x="712" y="412"/>
                    </a:lnTo>
                    <a:lnTo>
                      <a:pt x="712" y="412"/>
                    </a:lnTo>
                    <a:lnTo>
                      <a:pt x="668" y="372"/>
                    </a:lnTo>
                    <a:lnTo>
                      <a:pt x="624" y="332"/>
                    </a:lnTo>
                    <a:lnTo>
                      <a:pt x="604" y="313"/>
                    </a:lnTo>
                    <a:lnTo>
                      <a:pt x="583" y="291"/>
                    </a:lnTo>
                    <a:lnTo>
                      <a:pt x="564" y="269"/>
                    </a:lnTo>
                    <a:lnTo>
                      <a:pt x="544" y="246"/>
                    </a:lnTo>
                    <a:lnTo>
                      <a:pt x="544" y="246"/>
                    </a:lnTo>
                    <a:lnTo>
                      <a:pt x="522" y="221"/>
                    </a:lnTo>
                    <a:lnTo>
                      <a:pt x="501" y="195"/>
                    </a:lnTo>
                    <a:lnTo>
                      <a:pt x="501" y="195"/>
                    </a:lnTo>
                    <a:lnTo>
                      <a:pt x="475" y="165"/>
                    </a:lnTo>
                    <a:lnTo>
                      <a:pt x="450" y="135"/>
                    </a:lnTo>
                    <a:lnTo>
                      <a:pt x="450" y="135"/>
                    </a:lnTo>
                    <a:lnTo>
                      <a:pt x="441" y="125"/>
                    </a:lnTo>
                    <a:lnTo>
                      <a:pt x="431" y="116"/>
                    </a:lnTo>
                    <a:lnTo>
                      <a:pt x="431" y="116"/>
                    </a:lnTo>
                    <a:lnTo>
                      <a:pt x="422" y="107"/>
                    </a:lnTo>
                    <a:lnTo>
                      <a:pt x="413" y="98"/>
                    </a:lnTo>
                    <a:lnTo>
                      <a:pt x="413" y="98"/>
                    </a:lnTo>
                    <a:lnTo>
                      <a:pt x="400" y="81"/>
                    </a:lnTo>
                    <a:lnTo>
                      <a:pt x="389" y="67"/>
                    </a:lnTo>
                    <a:lnTo>
                      <a:pt x="378" y="54"/>
                    </a:lnTo>
                    <a:lnTo>
                      <a:pt x="366" y="44"/>
                    </a:lnTo>
                    <a:lnTo>
                      <a:pt x="366" y="44"/>
                    </a:lnTo>
                    <a:lnTo>
                      <a:pt x="355" y="33"/>
                    </a:lnTo>
                    <a:lnTo>
                      <a:pt x="346" y="21"/>
                    </a:lnTo>
                    <a:lnTo>
                      <a:pt x="346" y="21"/>
                    </a:lnTo>
                    <a:lnTo>
                      <a:pt x="377" y="0"/>
                    </a:lnTo>
                    <a:lnTo>
                      <a:pt x="377" y="0"/>
                    </a:lnTo>
                    <a:lnTo>
                      <a:pt x="382" y="6"/>
                    </a:lnTo>
                    <a:lnTo>
                      <a:pt x="382" y="6"/>
                    </a:lnTo>
                    <a:lnTo>
                      <a:pt x="433" y="64"/>
                    </a:lnTo>
                    <a:lnTo>
                      <a:pt x="433" y="64"/>
                    </a:lnTo>
                    <a:lnTo>
                      <a:pt x="496" y="134"/>
                    </a:lnTo>
                    <a:lnTo>
                      <a:pt x="527" y="170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85" y="239"/>
                    </a:lnTo>
                    <a:lnTo>
                      <a:pt x="614" y="273"/>
                    </a:lnTo>
                    <a:lnTo>
                      <a:pt x="631" y="290"/>
                    </a:lnTo>
                    <a:lnTo>
                      <a:pt x="647" y="307"/>
                    </a:lnTo>
                    <a:lnTo>
                      <a:pt x="665" y="324"/>
                    </a:lnTo>
                    <a:lnTo>
                      <a:pt x="683" y="341"/>
                    </a:lnTo>
                    <a:lnTo>
                      <a:pt x="683" y="341"/>
                    </a:lnTo>
                    <a:lnTo>
                      <a:pt x="729" y="380"/>
                    </a:lnTo>
                    <a:lnTo>
                      <a:pt x="729" y="380"/>
                    </a:lnTo>
                    <a:lnTo>
                      <a:pt x="765" y="411"/>
                    </a:lnTo>
                    <a:lnTo>
                      <a:pt x="801" y="444"/>
                    </a:lnTo>
                    <a:lnTo>
                      <a:pt x="801" y="444"/>
                    </a:lnTo>
                    <a:lnTo>
                      <a:pt x="836" y="477"/>
                    </a:lnTo>
                    <a:lnTo>
                      <a:pt x="869" y="511"/>
                    </a:lnTo>
                    <a:lnTo>
                      <a:pt x="900" y="546"/>
                    </a:lnTo>
                    <a:lnTo>
                      <a:pt x="930" y="581"/>
                    </a:lnTo>
                    <a:lnTo>
                      <a:pt x="930" y="581"/>
                    </a:lnTo>
                    <a:lnTo>
                      <a:pt x="946" y="600"/>
                    </a:lnTo>
                    <a:lnTo>
                      <a:pt x="946" y="600"/>
                    </a:lnTo>
                    <a:lnTo>
                      <a:pt x="962" y="620"/>
                    </a:lnTo>
                    <a:lnTo>
                      <a:pt x="980" y="641"/>
                    </a:lnTo>
                    <a:lnTo>
                      <a:pt x="998" y="661"/>
                    </a:lnTo>
                    <a:lnTo>
                      <a:pt x="1008" y="669"/>
                    </a:lnTo>
                    <a:lnTo>
                      <a:pt x="1018" y="677"/>
                    </a:lnTo>
                    <a:lnTo>
                      <a:pt x="1019" y="678"/>
                    </a:lnTo>
                    <a:lnTo>
                      <a:pt x="1020" y="678"/>
                    </a:lnTo>
                    <a:lnTo>
                      <a:pt x="1020" y="678"/>
                    </a:lnTo>
                    <a:lnTo>
                      <a:pt x="1025" y="680"/>
                    </a:lnTo>
                    <a:lnTo>
                      <a:pt x="1029" y="684"/>
                    </a:lnTo>
                    <a:lnTo>
                      <a:pt x="1029" y="685"/>
                    </a:lnTo>
                    <a:lnTo>
                      <a:pt x="1030" y="686"/>
                    </a:lnTo>
                    <a:lnTo>
                      <a:pt x="1030" y="686"/>
                    </a:lnTo>
                    <a:lnTo>
                      <a:pt x="1032" y="689"/>
                    </a:lnTo>
                    <a:lnTo>
                      <a:pt x="1035" y="692"/>
                    </a:lnTo>
                    <a:lnTo>
                      <a:pt x="1036" y="695"/>
                    </a:lnTo>
                    <a:lnTo>
                      <a:pt x="1037" y="698"/>
                    </a:lnTo>
                    <a:lnTo>
                      <a:pt x="1037" y="699"/>
                    </a:lnTo>
                    <a:lnTo>
                      <a:pt x="1037" y="700"/>
                    </a:lnTo>
                    <a:lnTo>
                      <a:pt x="1037" y="700"/>
                    </a:lnTo>
                    <a:lnTo>
                      <a:pt x="1041" y="711"/>
                    </a:lnTo>
                    <a:lnTo>
                      <a:pt x="1045" y="723"/>
                    </a:lnTo>
                    <a:lnTo>
                      <a:pt x="1047" y="735"/>
                    </a:lnTo>
                    <a:lnTo>
                      <a:pt x="1049" y="748"/>
                    </a:lnTo>
                    <a:lnTo>
                      <a:pt x="1051" y="774"/>
                    </a:lnTo>
                    <a:lnTo>
                      <a:pt x="1051" y="800"/>
                    </a:lnTo>
                    <a:lnTo>
                      <a:pt x="1050" y="826"/>
                    </a:lnTo>
                    <a:lnTo>
                      <a:pt x="1047" y="851"/>
                    </a:lnTo>
                    <a:lnTo>
                      <a:pt x="1044" y="872"/>
                    </a:lnTo>
                    <a:lnTo>
                      <a:pt x="1040" y="892"/>
                    </a:lnTo>
                    <a:lnTo>
                      <a:pt x="1040" y="892"/>
                    </a:lnTo>
                    <a:lnTo>
                      <a:pt x="1037" y="911"/>
                    </a:lnTo>
                    <a:lnTo>
                      <a:pt x="1035" y="929"/>
                    </a:lnTo>
                    <a:lnTo>
                      <a:pt x="1030" y="967"/>
                    </a:lnTo>
                    <a:lnTo>
                      <a:pt x="1030" y="973"/>
                    </a:lnTo>
                    <a:lnTo>
                      <a:pt x="1030" y="973"/>
                    </a:lnTo>
                    <a:lnTo>
                      <a:pt x="1029" y="991"/>
                    </a:lnTo>
                    <a:lnTo>
                      <a:pt x="1029" y="991"/>
                    </a:lnTo>
                    <a:lnTo>
                      <a:pt x="1029" y="1009"/>
                    </a:lnTo>
                    <a:lnTo>
                      <a:pt x="1028" y="1017"/>
                    </a:lnTo>
                    <a:lnTo>
                      <a:pt x="1026" y="1024"/>
                    </a:lnTo>
                    <a:lnTo>
                      <a:pt x="1026" y="1024"/>
                    </a:lnTo>
                    <a:lnTo>
                      <a:pt x="1024" y="1031"/>
                    </a:lnTo>
                    <a:lnTo>
                      <a:pt x="1023" y="1039"/>
                    </a:lnTo>
                    <a:lnTo>
                      <a:pt x="1023" y="1051"/>
                    </a:lnTo>
                    <a:lnTo>
                      <a:pt x="1023" y="1051"/>
                    </a:lnTo>
                    <a:lnTo>
                      <a:pt x="1023" y="1059"/>
                    </a:lnTo>
                    <a:lnTo>
                      <a:pt x="1021" y="1068"/>
                    </a:lnTo>
                    <a:lnTo>
                      <a:pt x="1019" y="1075"/>
                    </a:lnTo>
                    <a:lnTo>
                      <a:pt x="1016" y="1079"/>
                    </a:lnTo>
                    <a:lnTo>
                      <a:pt x="1013" y="1083"/>
                    </a:lnTo>
                    <a:lnTo>
                      <a:pt x="1013" y="1083"/>
                    </a:lnTo>
                    <a:lnTo>
                      <a:pt x="1010" y="1085"/>
                    </a:lnTo>
                    <a:lnTo>
                      <a:pt x="1008" y="1086"/>
                    </a:lnTo>
                    <a:lnTo>
                      <a:pt x="1005" y="1087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998" y="1087"/>
                    </a:lnTo>
                    <a:lnTo>
                      <a:pt x="997" y="1087"/>
                    </a:lnTo>
                    <a:lnTo>
                      <a:pt x="996" y="1087"/>
                    </a:lnTo>
                    <a:lnTo>
                      <a:pt x="996" y="1087"/>
                    </a:lnTo>
                    <a:lnTo>
                      <a:pt x="992" y="1088"/>
                    </a:lnTo>
                    <a:lnTo>
                      <a:pt x="991" y="1088"/>
                    </a:lnTo>
                    <a:close/>
                    <a:moveTo>
                      <a:pt x="1002" y="731"/>
                    </a:moveTo>
                    <a:lnTo>
                      <a:pt x="1002" y="731"/>
                    </a:lnTo>
                    <a:lnTo>
                      <a:pt x="954" y="761"/>
                    </a:lnTo>
                    <a:lnTo>
                      <a:pt x="954" y="761"/>
                    </a:lnTo>
                    <a:lnTo>
                      <a:pt x="918" y="784"/>
                    </a:lnTo>
                    <a:lnTo>
                      <a:pt x="918" y="784"/>
                    </a:lnTo>
                    <a:lnTo>
                      <a:pt x="885" y="803"/>
                    </a:lnTo>
                    <a:lnTo>
                      <a:pt x="885" y="803"/>
                    </a:lnTo>
                    <a:lnTo>
                      <a:pt x="856" y="821"/>
                    </a:lnTo>
                    <a:lnTo>
                      <a:pt x="842" y="830"/>
                    </a:lnTo>
                    <a:lnTo>
                      <a:pt x="829" y="839"/>
                    </a:lnTo>
                    <a:lnTo>
                      <a:pt x="819" y="847"/>
                    </a:lnTo>
                    <a:lnTo>
                      <a:pt x="819" y="847"/>
                    </a:lnTo>
                    <a:lnTo>
                      <a:pt x="773" y="881"/>
                    </a:lnTo>
                    <a:lnTo>
                      <a:pt x="729" y="917"/>
                    </a:lnTo>
                    <a:lnTo>
                      <a:pt x="729" y="917"/>
                    </a:lnTo>
                    <a:lnTo>
                      <a:pt x="717" y="925"/>
                    </a:lnTo>
                    <a:lnTo>
                      <a:pt x="717" y="925"/>
                    </a:lnTo>
                    <a:lnTo>
                      <a:pt x="704" y="936"/>
                    </a:lnTo>
                    <a:lnTo>
                      <a:pt x="691" y="948"/>
                    </a:lnTo>
                    <a:lnTo>
                      <a:pt x="678" y="960"/>
                    </a:lnTo>
                    <a:lnTo>
                      <a:pt x="672" y="967"/>
                    </a:lnTo>
                    <a:lnTo>
                      <a:pt x="668" y="974"/>
                    </a:lnTo>
                    <a:lnTo>
                      <a:pt x="664" y="980"/>
                    </a:lnTo>
                    <a:lnTo>
                      <a:pt x="671" y="982"/>
                    </a:lnTo>
                    <a:lnTo>
                      <a:pt x="671" y="982"/>
                    </a:lnTo>
                    <a:lnTo>
                      <a:pt x="699" y="991"/>
                    </a:lnTo>
                    <a:lnTo>
                      <a:pt x="699" y="991"/>
                    </a:lnTo>
                    <a:lnTo>
                      <a:pt x="718" y="996"/>
                    </a:lnTo>
                    <a:lnTo>
                      <a:pt x="738" y="1003"/>
                    </a:lnTo>
                    <a:lnTo>
                      <a:pt x="738" y="1003"/>
                    </a:lnTo>
                    <a:lnTo>
                      <a:pt x="756" y="1007"/>
                    </a:lnTo>
                    <a:lnTo>
                      <a:pt x="772" y="1010"/>
                    </a:lnTo>
                    <a:lnTo>
                      <a:pt x="772" y="1010"/>
                    </a:lnTo>
                    <a:lnTo>
                      <a:pt x="792" y="1014"/>
                    </a:lnTo>
                    <a:lnTo>
                      <a:pt x="811" y="1018"/>
                    </a:lnTo>
                    <a:lnTo>
                      <a:pt x="811" y="1018"/>
                    </a:lnTo>
                    <a:lnTo>
                      <a:pt x="854" y="1028"/>
                    </a:lnTo>
                    <a:lnTo>
                      <a:pt x="897" y="1039"/>
                    </a:lnTo>
                    <a:lnTo>
                      <a:pt x="941" y="1046"/>
                    </a:lnTo>
                    <a:lnTo>
                      <a:pt x="962" y="1049"/>
                    </a:lnTo>
                    <a:lnTo>
                      <a:pt x="984" y="1051"/>
                    </a:lnTo>
                    <a:lnTo>
                      <a:pt x="991" y="1052"/>
                    </a:lnTo>
                    <a:lnTo>
                      <a:pt x="990" y="1045"/>
                    </a:lnTo>
                    <a:lnTo>
                      <a:pt x="990" y="1045"/>
                    </a:lnTo>
                    <a:lnTo>
                      <a:pt x="989" y="1039"/>
                    </a:lnTo>
                    <a:lnTo>
                      <a:pt x="989" y="1039"/>
                    </a:lnTo>
                    <a:lnTo>
                      <a:pt x="987" y="1032"/>
                    </a:lnTo>
                    <a:lnTo>
                      <a:pt x="987" y="1029"/>
                    </a:lnTo>
                    <a:lnTo>
                      <a:pt x="987" y="1027"/>
                    </a:lnTo>
                    <a:lnTo>
                      <a:pt x="987" y="1027"/>
                    </a:lnTo>
                    <a:lnTo>
                      <a:pt x="990" y="1018"/>
                    </a:lnTo>
                    <a:lnTo>
                      <a:pt x="992" y="1008"/>
                    </a:lnTo>
                    <a:lnTo>
                      <a:pt x="993" y="988"/>
                    </a:lnTo>
                    <a:lnTo>
                      <a:pt x="993" y="988"/>
                    </a:lnTo>
                    <a:lnTo>
                      <a:pt x="994" y="974"/>
                    </a:lnTo>
                    <a:lnTo>
                      <a:pt x="994" y="974"/>
                    </a:lnTo>
                    <a:lnTo>
                      <a:pt x="995" y="957"/>
                    </a:lnTo>
                    <a:lnTo>
                      <a:pt x="995" y="957"/>
                    </a:lnTo>
                    <a:lnTo>
                      <a:pt x="998" y="925"/>
                    </a:lnTo>
                    <a:lnTo>
                      <a:pt x="1000" y="910"/>
                    </a:lnTo>
                    <a:lnTo>
                      <a:pt x="1004" y="893"/>
                    </a:lnTo>
                    <a:lnTo>
                      <a:pt x="1004" y="893"/>
                    </a:lnTo>
                    <a:lnTo>
                      <a:pt x="1010" y="856"/>
                    </a:lnTo>
                    <a:lnTo>
                      <a:pt x="1013" y="835"/>
                    </a:lnTo>
                    <a:lnTo>
                      <a:pt x="1015" y="813"/>
                    </a:lnTo>
                    <a:lnTo>
                      <a:pt x="1016" y="793"/>
                    </a:lnTo>
                    <a:lnTo>
                      <a:pt x="1015" y="772"/>
                    </a:lnTo>
                    <a:lnTo>
                      <a:pt x="1014" y="753"/>
                    </a:lnTo>
                    <a:lnTo>
                      <a:pt x="1010" y="734"/>
                    </a:lnTo>
                    <a:lnTo>
                      <a:pt x="1008" y="726"/>
                    </a:lnTo>
                    <a:lnTo>
                      <a:pt x="1002" y="7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0" name="Freeform 207"/>
              <p:cNvSpPr/>
              <p:nvPr/>
            </p:nvSpPr>
            <p:spPr bwMode="auto">
              <a:xfrm>
                <a:off x="4251325" y="2251075"/>
                <a:ext cx="195263" cy="161925"/>
              </a:xfrm>
              <a:custGeom>
                <a:avLst/>
                <a:gdLst/>
                <a:ahLst/>
                <a:cxnLst>
                  <a:cxn ang="0">
                    <a:pos x="15" y="307"/>
                  </a:cxn>
                  <a:cxn ang="0">
                    <a:pos x="9" y="306"/>
                  </a:cxn>
                  <a:cxn ang="0">
                    <a:pos x="2" y="298"/>
                  </a:cxn>
                  <a:cxn ang="0">
                    <a:pos x="0" y="293"/>
                  </a:cxn>
                  <a:cxn ang="0">
                    <a:pos x="2" y="281"/>
                  </a:cxn>
                  <a:cxn ang="0">
                    <a:pos x="6" y="275"/>
                  </a:cxn>
                  <a:cxn ang="0">
                    <a:pos x="12" y="272"/>
                  </a:cxn>
                  <a:cxn ang="0">
                    <a:pos x="18" y="269"/>
                  </a:cxn>
                  <a:cxn ang="0">
                    <a:pos x="30" y="259"/>
                  </a:cxn>
                  <a:cxn ang="0">
                    <a:pos x="48" y="238"/>
                  </a:cxn>
                  <a:cxn ang="0">
                    <a:pos x="59" y="222"/>
                  </a:cxn>
                  <a:cxn ang="0">
                    <a:pos x="75" y="201"/>
                  </a:cxn>
                  <a:cxn ang="0">
                    <a:pos x="94" y="180"/>
                  </a:cxn>
                  <a:cxn ang="0">
                    <a:pos x="136" y="143"/>
                  </a:cxn>
                  <a:cxn ang="0">
                    <a:pos x="160" y="124"/>
                  </a:cxn>
                  <a:cxn ang="0">
                    <a:pos x="174" y="112"/>
                  </a:cxn>
                  <a:cxn ang="0">
                    <a:pos x="224" y="83"/>
                  </a:cxn>
                  <a:cxn ang="0">
                    <a:pos x="241" y="73"/>
                  </a:cxn>
                  <a:cxn ang="0">
                    <a:pos x="259" y="63"/>
                  </a:cxn>
                  <a:cxn ang="0">
                    <a:pos x="305" y="32"/>
                  </a:cxn>
                  <a:cxn ang="0">
                    <a:pos x="345" y="3"/>
                  </a:cxn>
                  <a:cxn ang="0">
                    <a:pos x="354" y="0"/>
                  </a:cxn>
                  <a:cxn ang="0">
                    <a:pos x="359" y="1"/>
                  </a:cxn>
                  <a:cxn ang="0">
                    <a:pos x="366" y="8"/>
                  </a:cxn>
                  <a:cxn ang="0">
                    <a:pos x="368" y="12"/>
                  </a:cxn>
                  <a:cxn ang="0">
                    <a:pos x="369" y="22"/>
                  </a:cxn>
                  <a:cxn ang="0">
                    <a:pos x="367" y="29"/>
                  </a:cxn>
                  <a:cxn ang="0">
                    <a:pos x="362" y="35"/>
                  </a:cxn>
                  <a:cxn ang="0">
                    <a:pos x="339" y="51"/>
                  </a:cxn>
                  <a:cxn ang="0">
                    <a:pos x="270" y="96"/>
                  </a:cxn>
                  <a:cxn ang="0">
                    <a:pos x="240" y="115"/>
                  </a:cxn>
                  <a:cxn ang="0">
                    <a:pos x="180" y="157"/>
                  </a:cxn>
                  <a:cxn ang="0">
                    <a:pos x="151" y="179"/>
                  </a:cxn>
                  <a:cxn ang="0">
                    <a:pos x="109" y="218"/>
                  </a:cxn>
                  <a:cxn ang="0">
                    <a:pos x="78" y="252"/>
                  </a:cxn>
                  <a:cxn ang="0">
                    <a:pos x="69" y="264"/>
                  </a:cxn>
                  <a:cxn ang="0">
                    <a:pos x="47" y="290"/>
                  </a:cxn>
                  <a:cxn ang="0">
                    <a:pos x="35" y="300"/>
                  </a:cxn>
                  <a:cxn ang="0">
                    <a:pos x="21" y="306"/>
                  </a:cxn>
                  <a:cxn ang="0">
                    <a:pos x="15" y="307"/>
                  </a:cxn>
                </a:cxnLst>
                <a:rect l="0" t="0" r="r" b="b"/>
                <a:pathLst>
                  <a:path w="369" h="307">
                    <a:moveTo>
                      <a:pt x="15" y="307"/>
                    </a:moveTo>
                    <a:lnTo>
                      <a:pt x="15" y="307"/>
                    </a:lnTo>
                    <a:lnTo>
                      <a:pt x="12" y="307"/>
                    </a:lnTo>
                    <a:lnTo>
                      <a:pt x="9" y="306"/>
                    </a:lnTo>
                    <a:lnTo>
                      <a:pt x="5" y="303"/>
                    </a:lnTo>
                    <a:lnTo>
                      <a:pt x="2" y="298"/>
                    </a:lnTo>
                    <a:lnTo>
                      <a:pt x="0" y="293"/>
                    </a:lnTo>
                    <a:lnTo>
                      <a:pt x="0" y="293"/>
                    </a:lnTo>
                    <a:lnTo>
                      <a:pt x="0" y="287"/>
                    </a:lnTo>
                    <a:lnTo>
                      <a:pt x="2" y="281"/>
                    </a:lnTo>
                    <a:lnTo>
                      <a:pt x="4" y="277"/>
                    </a:lnTo>
                    <a:lnTo>
                      <a:pt x="6" y="275"/>
                    </a:lnTo>
                    <a:lnTo>
                      <a:pt x="9" y="273"/>
                    </a:lnTo>
                    <a:lnTo>
                      <a:pt x="12" y="272"/>
                    </a:lnTo>
                    <a:lnTo>
                      <a:pt x="12" y="272"/>
                    </a:lnTo>
                    <a:lnTo>
                      <a:pt x="18" y="269"/>
                    </a:lnTo>
                    <a:lnTo>
                      <a:pt x="24" y="265"/>
                    </a:lnTo>
                    <a:lnTo>
                      <a:pt x="30" y="259"/>
                    </a:lnTo>
                    <a:lnTo>
                      <a:pt x="36" y="253"/>
                    </a:lnTo>
                    <a:lnTo>
                      <a:pt x="48" y="238"/>
                    </a:lnTo>
                    <a:lnTo>
                      <a:pt x="59" y="222"/>
                    </a:lnTo>
                    <a:lnTo>
                      <a:pt x="59" y="222"/>
                    </a:lnTo>
                    <a:lnTo>
                      <a:pt x="68" y="210"/>
                    </a:lnTo>
                    <a:lnTo>
                      <a:pt x="75" y="201"/>
                    </a:lnTo>
                    <a:lnTo>
                      <a:pt x="75" y="201"/>
                    </a:lnTo>
                    <a:lnTo>
                      <a:pt x="94" y="180"/>
                    </a:lnTo>
                    <a:lnTo>
                      <a:pt x="114" y="162"/>
                    </a:lnTo>
                    <a:lnTo>
                      <a:pt x="136" y="143"/>
                    </a:lnTo>
                    <a:lnTo>
                      <a:pt x="157" y="126"/>
                    </a:lnTo>
                    <a:lnTo>
                      <a:pt x="160" y="124"/>
                    </a:lnTo>
                    <a:lnTo>
                      <a:pt x="160" y="124"/>
                    </a:lnTo>
                    <a:lnTo>
                      <a:pt x="174" y="112"/>
                    </a:lnTo>
                    <a:lnTo>
                      <a:pt x="190" y="102"/>
                    </a:lnTo>
                    <a:lnTo>
                      <a:pt x="224" y="83"/>
                    </a:lnTo>
                    <a:lnTo>
                      <a:pt x="224" y="83"/>
                    </a:lnTo>
                    <a:lnTo>
                      <a:pt x="241" y="73"/>
                    </a:lnTo>
                    <a:lnTo>
                      <a:pt x="259" y="63"/>
                    </a:lnTo>
                    <a:lnTo>
                      <a:pt x="259" y="63"/>
                    </a:lnTo>
                    <a:lnTo>
                      <a:pt x="283" y="47"/>
                    </a:lnTo>
                    <a:lnTo>
                      <a:pt x="305" y="32"/>
                    </a:lnTo>
                    <a:lnTo>
                      <a:pt x="345" y="3"/>
                    </a:lnTo>
                    <a:lnTo>
                      <a:pt x="345" y="3"/>
                    </a:lnTo>
                    <a:lnTo>
                      <a:pt x="350" y="1"/>
                    </a:lnTo>
                    <a:lnTo>
                      <a:pt x="354" y="0"/>
                    </a:lnTo>
                    <a:lnTo>
                      <a:pt x="354" y="0"/>
                    </a:lnTo>
                    <a:lnTo>
                      <a:pt x="359" y="1"/>
                    </a:lnTo>
                    <a:lnTo>
                      <a:pt x="363" y="4"/>
                    </a:lnTo>
                    <a:lnTo>
                      <a:pt x="366" y="8"/>
                    </a:lnTo>
                    <a:lnTo>
                      <a:pt x="368" y="12"/>
                    </a:lnTo>
                    <a:lnTo>
                      <a:pt x="368" y="12"/>
                    </a:lnTo>
                    <a:lnTo>
                      <a:pt x="369" y="16"/>
                    </a:lnTo>
                    <a:lnTo>
                      <a:pt x="369" y="22"/>
                    </a:lnTo>
                    <a:lnTo>
                      <a:pt x="369" y="25"/>
                    </a:lnTo>
                    <a:lnTo>
                      <a:pt x="367" y="29"/>
                    </a:lnTo>
                    <a:lnTo>
                      <a:pt x="365" y="32"/>
                    </a:lnTo>
                    <a:lnTo>
                      <a:pt x="362" y="35"/>
                    </a:lnTo>
                    <a:lnTo>
                      <a:pt x="362" y="35"/>
                    </a:lnTo>
                    <a:lnTo>
                      <a:pt x="339" y="51"/>
                    </a:lnTo>
                    <a:lnTo>
                      <a:pt x="317" y="67"/>
                    </a:lnTo>
                    <a:lnTo>
                      <a:pt x="270" y="96"/>
                    </a:lnTo>
                    <a:lnTo>
                      <a:pt x="270" y="96"/>
                    </a:lnTo>
                    <a:lnTo>
                      <a:pt x="240" y="115"/>
                    </a:lnTo>
                    <a:lnTo>
                      <a:pt x="210" y="135"/>
                    </a:lnTo>
                    <a:lnTo>
                      <a:pt x="180" y="157"/>
                    </a:lnTo>
                    <a:lnTo>
                      <a:pt x="151" y="179"/>
                    </a:lnTo>
                    <a:lnTo>
                      <a:pt x="151" y="179"/>
                    </a:lnTo>
                    <a:lnTo>
                      <a:pt x="131" y="198"/>
                    </a:lnTo>
                    <a:lnTo>
                      <a:pt x="109" y="218"/>
                    </a:lnTo>
                    <a:lnTo>
                      <a:pt x="88" y="239"/>
                    </a:lnTo>
                    <a:lnTo>
                      <a:pt x="78" y="252"/>
                    </a:lnTo>
                    <a:lnTo>
                      <a:pt x="69" y="264"/>
                    </a:lnTo>
                    <a:lnTo>
                      <a:pt x="69" y="264"/>
                    </a:lnTo>
                    <a:lnTo>
                      <a:pt x="59" y="277"/>
                    </a:lnTo>
                    <a:lnTo>
                      <a:pt x="47" y="290"/>
                    </a:lnTo>
                    <a:lnTo>
                      <a:pt x="42" y="295"/>
                    </a:lnTo>
                    <a:lnTo>
                      <a:pt x="35" y="300"/>
                    </a:lnTo>
                    <a:lnTo>
                      <a:pt x="29" y="304"/>
                    </a:lnTo>
                    <a:lnTo>
                      <a:pt x="21" y="306"/>
                    </a:lnTo>
                    <a:lnTo>
                      <a:pt x="21" y="306"/>
                    </a:lnTo>
                    <a:lnTo>
                      <a:pt x="15" y="307"/>
                    </a:lnTo>
                    <a:lnTo>
                      <a:pt x="15" y="30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1" name="Freeform 208"/>
              <p:cNvSpPr/>
              <p:nvPr/>
            </p:nvSpPr>
            <p:spPr bwMode="auto">
              <a:xfrm>
                <a:off x="4284663" y="2282825"/>
                <a:ext cx="195263" cy="171450"/>
              </a:xfrm>
              <a:custGeom>
                <a:avLst/>
                <a:gdLst/>
                <a:ahLst/>
                <a:cxnLst>
                  <a:cxn ang="0">
                    <a:pos x="15" y="323"/>
                  </a:cxn>
                  <a:cxn ang="0">
                    <a:pos x="6" y="319"/>
                  </a:cxn>
                  <a:cxn ang="0">
                    <a:pos x="1" y="309"/>
                  </a:cxn>
                  <a:cxn ang="0">
                    <a:pos x="0" y="306"/>
                  </a:cxn>
                  <a:cxn ang="0">
                    <a:pos x="0" y="297"/>
                  </a:cxn>
                  <a:cxn ang="0">
                    <a:pos x="4" y="290"/>
                  </a:cxn>
                  <a:cxn ang="0">
                    <a:pos x="7" y="287"/>
                  </a:cxn>
                  <a:cxn ang="0">
                    <a:pos x="15" y="277"/>
                  </a:cxn>
                  <a:cxn ang="0">
                    <a:pos x="20" y="266"/>
                  </a:cxn>
                  <a:cxn ang="0">
                    <a:pos x="29" y="253"/>
                  </a:cxn>
                  <a:cxn ang="0">
                    <a:pos x="48" y="230"/>
                  </a:cxn>
                  <a:cxn ang="0">
                    <a:pos x="68" y="211"/>
                  </a:cxn>
                  <a:cxn ang="0">
                    <a:pos x="94" y="190"/>
                  </a:cxn>
                  <a:cxn ang="0">
                    <a:pos x="126" y="162"/>
                  </a:cxn>
                  <a:cxn ang="0">
                    <a:pos x="159" y="135"/>
                  </a:cxn>
                  <a:cxn ang="0">
                    <a:pos x="187" y="111"/>
                  </a:cxn>
                  <a:cxn ang="0">
                    <a:pos x="236" y="73"/>
                  </a:cxn>
                  <a:cxn ang="0">
                    <a:pos x="254" y="61"/>
                  </a:cxn>
                  <a:cxn ang="0">
                    <a:pos x="311" y="23"/>
                  </a:cxn>
                  <a:cxn ang="0">
                    <a:pos x="344" y="3"/>
                  </a:cxn>
                  <a:cxn ang="0">
                    <a:pos x="348" y="1"/>
                  </a:cxn>
                  <a:cxn ang="0">
                    <a:pos x="352" y="0"/>
                  </a:cxn>
                  <a:cxn ang="0">
                    <a:pos x="358" y="2"/>
                  </a:cxn>
                  <a:cxn ang="0">
                    <a:pos x="366" y="9"/>
                  </a:cxn>
                  <a:cxn ang="0">
                    <a:pos x="368" y="14"/>
                  </a:cxn>
                  <a:cxn ang="0">
                    <a:pos x="369" y="22"/>
                  </a:cxn>
                  <a:cxn ang="0">
                    <a:pos x="366" y="29"/>
                  </a:cxn>
                  <a:cxn ang="0">
                    <a:pos x="361" y="35"/>
                  </a:cxn>
                  <a:cxn ang="0">
                    <a:pos x="325" y="57"/>
                  </a:cxn>
                  <a:cxn ang="0">
                    <a:pos x="271" y="92"/>
                  </a:cxn>
                  <a:cxn ang="0">
                    <a:pos x="250" y="107"/>
                  </a:cxn>
                  <a:cxn ang="0">
                    <a:pos x="190" y="157"/>
                  </a:cxn>
                  <a:cxn ang="0">
                    <a:pos x="164" y="179"/>
                  </a:cxn>
                  <a:cxn ang="0">
                    <a:pos x="134" y="203"/>
                  </a:cxn>
                  <a:cxn ang="0">
                    <a:pos x="102" y="229"/>
                  </a:cxn>
                  <a:cxn ang="0">
                    <a:pos x="72" y="258"/>
                  </a:cxn>
                  <a:cxn ang="0">
                    <a:pos x="66" y="264"/>
                  </a:cxn>
                  <a:cxn ang="0">
                    <a:pos x="51" y="286"/>
                  </a:cxn>
                  <a:cxn ang="0">
                    <a:pos x="46" y="295"/>
                  </a:cxn>
                  <a:cxn ang="0">
                    <a:pos x="33" y="312"/>
                  </a:cxn>
                  <a:cxn ang="0">
                    <a:pos x="24" y="319"/>
                  </a:cxn>
                  <a:cxn ang="0">
                    <a:pos x="15" y="323"/>
                  </a:cxn>
                </a:cxnLst>
                <a:rect l="0" t="0" r="r" b="b"/>
                <a:pathLst>
                  <a:path w="369" h="323">
                    <a:moveTo>
                      <a:pt x="15" y="323"/>
                    </a:moveTo>
                    <a:lnTo>
                      <a:pt x="15" y="323"/>
                    </a:lnTo>
                    <a:lnTo>
                      <a:pt x="10" y="322"/>
                    </a:lnTo>
                    <a:lnTo>
                      <a:pt x="6" y="319"/>
                    </a:lnTo>
                    <a:lnTo>
                      <a:pt x="3" y="315"/>
                    </a:lnTo>
                    <a:lnTo>
                      <a:pt x="1" y="309"/>
                    </a:lnTo>
                    <a:lnTo>
                      <a:pt x="1" y="309"/>
                    </a:lnTo>
                    <a:lnTo>
                      <a:pt x="0" y="306"/>
                    </a:lnTo>
                    <a:lnTo>
                      <a:pt x="0" y="300"/>
                    </a:lnTo>
                    <a:lnTo>
                      <a:pt x="0" y="297"/>
                    </a:lnTo>
                    <a:lnTo>
                      <a:pt x="2" y="294"/>
                    </a:lnTo>
                    <a:lnTo>
                      <a:pt x="4" y="290"/>
                    </a:lnTo>
                    <a:lnTo>
                      <a:pt x="7" y="287"/>
                    </a:lnTo>
                    <a:lnTo>
                      <a:pt x="7" y="287"/>
                    </a:lnTo>
                    <a:lnTo>
                      <a:pt x="11" y="283"/>
                    </a:lnTo>
                    <a:lnTo>
                      <a:pt x="15" y="277"/>
                    </a:lnTo>
                    <a:lnTo>
                      <a:pt x="20" y="266"/>
                    </a:lnTo>
                    <a:lnTo>
                      <a:pt x="20" y="266"/>
                    </a:lnTo>
                    <a:lnTo>
                      <a:pt x="24" y="259"/>
                    </a:lnTo>
                    <a:lnTo>
                      <a:pt x="29" y="253"/>
                    </a:lnTo>
                    <a:lnTo>
                      <a:pt x="29" y="253"/>
                    </a:lnTo>
                    <a:lnTo>
                      <a:pt x="48" y="230"/>
                    </a:lnTo>
                    <a:lnTo>
                      <a:pt x="59" y="221"/>
                    </a:lnTo>
                    <a:lnTo>
                      <a:pt x="68" y="211"/>
                    </a:lnTo>
                    <a:lnTo>
                      <a:pt x="68" y="211"/>
                    </a:lnTo>
                    <a:lnTo>
                      <a:pt x="94" y="190"/>
                    </a:lnTo>
                    <a:lnTo>
                      <a:pt x="94" y="190"/>
                    </a:lnTo>
                    <a:lnTo>
                      <a:pt x="126" y="162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220" y="85"/>
                    </a:lnTo>
                    <a:lnTo>
                      <a:pt x="236" y="73"/>
                    </a:lnTo>
                    <a:lnTo>
                      <a:pt x="254" y="61"/>
                    </a:lnTo>
                    <a:lnTo>
                      <a:pt x="254" y="61"/>
                    </a:lnTo>
                    <a:lnTo>
                      <a:pt x="282" y="41"/>
                    </a:lnTo>
                    <a:lnTo>
                      <a:pt x="311" y="23"/>
                    </a:lnTo>
                    <a:lnTo>
                      <a:pt x="311" y="23"/>
                    </a:lnTo>
                    <a:lnTo>
                      <a:pt x="344" y="3"/>
                    </a:lnTo>
                    <a:lnTo>
                      <a:pt x="344" y="3"/>
                    </a:lnTo>
                    <a:lnTo>
                      <a:pt x="348" y="1"/>
                    </a:lnTo>
                    <a:lnTo>
                      <a:pt x="352" y="0"/>
                    </a:lnTo>
                    <a:lnTo>
                      <a:pt x="352" y="0"/>
                    </a:lnTo>
                    <a:lnTo>
                      <a:pt x="355" y="1"/>
                    </a:lnTo>
                    <a:lnTo>
                      <a:pt x="358" y="2"/>
                    </a:lnTo>
                    <a:lnTo>
                      <a:pt x="363" y="5"/>
                    </a:lnTo>
                    <a:lnTo>
                      <a:pt x="366" y="9"/>
                    </a:lnTo>
                    <a:lnTo>
                      <a:pt x="368" y="14"/>
                    </a:lnTo>
                    <a:lnTo>
                      <a:pt x="368" y="14"/>
                    </a:lnTo>
                    <a:lnTo>
                      <a:pt x="369" y="17"/>
                    </a:lnTo>
                    <a:lnTo>
                      <a:pt x="369" y="22"/>
                    </a:lnTo>
                    <a:lnTo>
                      <a:pt x="368" y="25"/>
                    </a:lnTo>
                    <a:lnTo>
                      <a:pt x="366" y="29"/>
                    </a:lnTo>
                    <a:lnTo>
                      <a:pt x="364" y="32"/>
                    </a:lnTo>
                    <a:lnTo>
                      <a:pt x="361" y="35"/>
                    </a:lnTo>
                    <a:lnTo>
                      <a:pt x="361" y="35"/>
                    </a:lnTo>
                    <a:lnTo>
                      <a:pt x="325" y="57"/>
                    </a:lnTo>
                    <a:lnTo>
                      <a:pt x="325" y="57"/>
                    </a:lnTo>
                    <a:lnTo>
                      <a:pt x="271" y="92"/>
                    </a:lnTo>
                    <a:lnTo>
                      <a:pt x="271" y="92"/>
                    </a:lnTo>
                    <a:lnTo>
                      <a:pt x="250" y="107"/>
                    </a:lnTo>
                    <a:lnTo>
                      <a:pt x="229" y="123"/>
                    </a:lnTo>
                    <a:lnTo>
                      <a:pt x="190" y="157"/>
                    </a:lnTo>
                    <a:lnTo>
                      <a:pt x="190" y="157"/>
                    </a:lnTo>
                    <a:lnTo>
                      <a:pt x="164" y="179"/>
                    </a:lnTo>
                    <a:lnTo>
                      <a:pt x="164" y="179"/>
                    </a:lnTo>
                    <a:lnTo>
                      <a:pt x="134" y="203"/>
                    </a:lnTo>
                    <a:lnTo>
                      <a:pt x="134" y="203"/>
                    </a:lnTo>
                    <a:lnTo>
                      <a:pt x="102" y="229"/>
                    </a:lnTo>
                    <a:lnTo>
                      <a:pt x="86" y="242"/>
                    </a:lnTo>
                    <a:lnTo>
                      <a:pt x="72" y="258"/>
                    </a:lnTo>
                    <a:lnTo>
                      <a:pt x="72" y="258"/>
                    </a:lnTo>
                    <a:lnTo>
                      <a:pt x="66" y="264"/>
                    </a:lnTo>
                    <a:lnTo>
                      <a:pt x="61" y="271"/>
                    </a:lnTo>
                    <a:lnTo>
                      <a:pt x="51" y="286"/>
                    </a:lnTo>
                    <a:lnTo>
                      <a:pt x="51" y="286"/>
                    </a:lnTo>
                    <a:lnTo>
                      <a:pt x="46" y="295"/>
                    </a:lnTo>
                    <a:lnTo>
                      <a:pt x="40" y="303"/>
                    </a:lnTo>
                    <a:lnTo>
                      <a:pt x="33" y="312"/>
                    </a:lnTo>
                    <a:lnTo>
                      <a:pt x="24" y="319"/>
                    </a:lnTo>
                    <a:lnTo>
                      <a:pt x="24" y="319"/>
                    </a:lnTo>
                    <a:lnTo>
                      <a:pt x="19" y="322"/>
                    </a:lnTo>
                    <a:lnTo>
                      <a:pt x="15" y="323"/>
                    </a:lnTo>
                    <a:lnTo>
                      <a:pt x="15" y="3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2" name="Freeform 209"/>
              <p:cNvSpPr/>
              <p:nvPr/>
            </p:nvSpPr>
            <p:spPr bwMode="auto">
              <a:xfrm>
                <a:off x="4446588" y="2346325"/>
                <a:ext cx="285750" cy="307975"/>
              </a:xfrm>
              <a:custGeom>
                <a:avLst/>
                <a:gdLst/>
                <a:ahLst/>
                <a:cxnLst>
                  <a:cxn ang="0">
                    <a:pos x="524" y="583"/>
                  </a:cxn>
                  <a:cxn ang="0">
                    <a:pos x="515" y="580"/>
                  </a:cxn>
                  <a:cxn ang="0">
                    <a:pos x="501" y="571"/>
                  </a:cxn>
                  <a:cxn ang="0">
                    <a:pos x="476" y="549"/>
                  </a:cxn>
                  <a:cxn ang="0">
                    <a:pos x="437" y="513"/>
                  </a:cxn>
                  <a:cxn ang="0">
                    <a:pos x="414" y="488"/>
                  </a:cxn>
                  <a:cxn ang="0">
                    <a:pos x="388" y="460"/>
                  </a:cxn>
                  <a:cxn ang="0">
                    <a:pos x="339" y="409"/>
                  </a:cxn>
                  <a:cxn ang="0">
                    <a:pos x="300" y="361"/>
                  </a:cxn>
                  <a:cxn ang="0">
                    <a:pos x="288" y="344"/>
                  </a:cxn>
                  <a:cxn ang="0">
                    <a:pos x="246" y="293"/>
                  </a:cxn>
                  <a:cxn ang="0">
                    <a:pos x="202" y="245"/>
                  </a:cxn>
                  <a:cxn ang="0">
                    <a:pos x="167" y="208"/>
                  </a:cxn>
                  <a:cxn ang="0">
                    <a:pos x="134" y="170"/>
                  </a:cxn>
                  <a:cxn ang="0">
                    <a:pos x="121" y="153"/>
                  </a:cxn>
                  <a:cxn ang="0">
                    <a:pos x="95" y="121"/>
                  </a:cxn>
                  <a:cxn ang="0">
                    <a:pos x="54" y="76"/>
                  </a:cxn>
                  <a:cxn ang="0">
                    <a:pos x="24" y="48"/>
                  </a:cxn>
                  <a:cxn ang="0">
                    <a:pos x="8" y="36"/>
                  </a:cxn>
                  <a:cxn ang="0">
                    <a:pos x="3" y="29"/>
                  </a:cxn>
                  <a:cxn ang="0">
                    <a:pos x="0" y="22"/>
                  </a:cxn>
                  <a:cxn ang="0">
                    <a:pos x="1" y="13"/>
                  </a:cxn>
                  <a:cxn ang="0">
                    <a:pos x="4" y="8"/>
                  </a:cxn>
                  <a:cxn ang="0">
                    <a:pos x="12" y="1"/>
                  </a:cxn>
                  <a:cxn ang="0">
                    <a:pos x="16" y="0"/>
                  </a:cxn>
                  <a:cxn ang="0">
                    <a:pos x="25" y="3"/>
                  </a:cxn>
                  <a:cxn ang="0">
                    <a:pos x="41" y="15"/>
                  </a:cxn>
                  <a:cxn ang="0">
                    <a:pos x="70" y="41"/>
                  </a:cxn>
                  <a:cxn ang="0">
                    <a:pos x="110" y="84"/>
                  </a:cxn>
                  <a:cxn ang="0">
                    <a:pos x="136" y="115"/>
                  </a:cxn>
                  <a:cxn ang="0">
                    <a:pos x="206" y="198"/>
                  </a:cxn>
                  <a:cxn ang="0">
                    <a:pos x="290" y="291"/>
                  </a:cxn>
                  <a:cxn ang="0">
                    <a:pos x="303" y="306"/>
                  </a:cxn>
                  <a:cxn ang="0">
                    <a:pos x="341" y="353"/>
                  </a:cxn>
                  <a:cxn ang="0">
                    <a:pos x="371" y="390"/>
                  </a:cxn>
                  <a:cxn ang="0">
                    <a:pos x="403" y="425"/>
                  </a:cxn>
                  <a:cxn ang="0">
                    <a:pos x="433" y="457"/>
                  </a:cxn>
                  <a:cxn ang="0">
                    <a:pos x="457" y="482"/>
                  </a:cxn>
                  <a:cxn ang="0">
                    <a:pos x="493" y="518"/>
                  </a:cxn>
                  <a:cxn ang="0">
                    <a:pos x="519" y="540"/>
                  </a:cxn>
                  <a:cxn ang="0">
                    <a:pos x="532" y="549"/>
                  </a:cxn>
                  <a:cxn ang="0">
                    <a:pos x="539" y="554"/>
                  </a:cxn>
                  <a:cxn ang="0">
                    <a:pos x="541" y="560"/>
                  </a:cxn>
                  <a:cxn ang="0">
                    <a:pos x="541" y="570"/>
                  </a:cxn>
                  <a:cxn ang="0">
                    <a:pos x="539" y="575"/>
                  </a:cxn>
                  <a:cxn ang="0">
                    <a:pos x="530" y="582"/>
                  </a:cxn>
                  <a:cxn ang="0">
                    <a:pos x="524" y="583"/>
                  </a:cxn>
                </a:cxnLst>
                <a:rect l="0" t="0" r="r" b="b"/>
                <a:pathLst>
                  <a:path w="541" h="583">
                    <a:moveTo>
                      <a:pt x="524" y="583"/>
                    </a:moveTo>
                    <a:lnTo>
                      <a:pt x="524" y="583"/>
                    </a:lnTo>
                    <a:lnTo>
                      <a:pt x="520" y="582"/>
                    </a:lnTo>
                    <a:lnTo>
                      <a:pt x="515" y="580"/>
                    </a:lnTo>
                    <a:lnTo>
                      <a:pt x="515" y="580"/>
                    </a:lnTo>
                    <a:lnTo>
                      <a:pt x="501" y="571"/>
                    </a:lnTo>
                    <a:lnTo>
                      <a:pt x="488" y="560"/>
                    </a:lnTo>
                    <a:lnTo>
                      <a:pt x="476" y="549"/>
                    </a:lnTo>
                    <a:lnTo>
                      <a:pt x="462" y="538"/>
                    </a:lnTo>
                    <a:lnTo>
                      <a:pt x="437" y="513"/>
                    </a:lnTo>
                    <a:lnTo>
                      <a:pt x="414" y="488"/>
                    </a:lnTo>
                    <a:lnTo>
                      <a:pt x="414" y="488"/>
                    </a:lnTo>
                    <a:lnTo>
                      <a:pt x="388" y="460"/>
                    </a:lnTo>
                    <a:lnTo>
                      <a:pt x="388" y="460"/>
                    </a:lnTo>
                    <a:lnTo>
                      <a:pt x="365" y="437"/>
                    </a:lnTo>
                    <a:lnTo>
                      <a:pt x="339" y="409"/>
                    </a:lnTo>
                    <a:lnTo>
                      <a:pt x="313" y="377"/>
                    </a:lnTo>
                    <a:lnTo>
                      <a:pt x="300" y="361"/>
                    </a:lnTo>
                    <a:lnTo>
                      <a:pt x="288" y="344"/>
                    </a:lnTo>
                    <a:lnTo>
                      <a:pt x="288" y="344"/>
                    </a:lnTo>
                    <a:lnTo>
                      <a:pt x="268" y="319"/>
                    </a:lnTo>
                    <a:lnTo>
                      <a:pt x="246" y="293"/>
                    </a:lnTo>
                    <a:lnTo>
                      <a:pt x="224" y="269"/>
                    </a:lnTo>
                    <a:lnTo>
                      <a:pt x="202" y="245"/>
                    </a:lnTo>
                    <a:lnTo>
                      <a:pt x="202" y="245"/>
                    </a:lnTo>
                    <a:lnTo>
                      <a:pt x="167" y="208"/>
                    </a:lnTo>
                    <a:lnTo>
                      <a:pt x="150" y="189"/>
                    </a:lnTo>
                    <a:lnTo>
                      <a:pt x="134" y="170"/>
                    </a:lnTo>
                    <a:lnTo>
                      <a:pt x="134" y="170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95" y="121"/>
                    </a:lnTo>
                    <a:lnTo>
                      <a:pt x="69" y="90"/>
                    </a:lnTo>
                    <a:lnTo>
                      <a:pt x="54" y="76"/>
                    </a:lnTo>
                    <a:lnTo>
                      <a:pt x="40" y="61"/>
                    </a:lnTo>
                    <a:lnTo>
                      <a:pt x="24" y="48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5" y="32"/>
                    </a:lnTo>
                    <a:lnTo>
                      <a:pt x="3" y="29"/>
                    </a:lnTo>
                    <a:lnTo>
                      <a:pt x="0" y="25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1" y="13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5" y="3"/>
                    </a:lnTo>
                    <a:lnTo>
                      <a:pt x="25" y="3"/>
                    </a:lnTo>
                    <a:lnTo>
                      <a:pt x="41" y="15"/>
                    </a:lnTo>
                    <a:lnTo>
                      <a:pt x="55" y="28"/>
                    </a:lnTo>
                    <a:lnTo>
                      <a:pt x="70" y="41"/>
                    </a:lnTo>
                    <a:lnTo>
                      <a:pt x="83" y="55"/>
                    </a:lnTo>
                    <a:lnTo>
                      <a:pt x="110" y="84"/>
                    </a:lnTo>
                    <a:lnTo>
                      <a:pt x="136" y="115"/>
                    </a:lnTo>
                    <a:lnTo>
                      <a:pt x="136" y="115"/>
                    </a:lnTo>
                    <a:lnTo>
                      <a:pt x="170" y="156"/>
                    </a:lnTo>
                    <a:lnTo>
                      <a:pt x="206" y="198"/>
                    </a:lnTo>
                    <a:lnTo>
                      <a:pt x="246" y="242"/>
                    </a:lnTo>
                    <a:lnTo>
                      <a:pt x="290" y="291"/>
                    </a:lnTo>
                    <a:lnTo>
                      <a:pt x="290" y="291"/>
                    </a:lnTo>
                    <a:lnTo>
                      <a:pt x="303" y="306"/>
                    </a:lnTo>
                    <a:lnTo>
                      <a:pt x="317" y="322"/>
                    </a:lnTo>
                    <a:lnTo>
                      <a:pt x="341" y="353"/>
                    </a:lnTo>
                    <a:lnTo>
                      <a:pt x="341" y="353"/>
                    </a:lnTo>
                    <a:lnTo>
                      <a:pt x="371" y="390"/>
                    </a:lnTo>
                    <a:lnTo>
                      <a:pt x="387" y="407"/>
                    </a:lnTo>
                    <a:lnTo>
                      <a:pt x="403" y="425"/>
                    </a:lnTo>
                    <a:lnTo>
                      <a:pt x="403" y="425"/>
                    </a:lnTo>
                    <a:lnTo>
                      <a:pt x="433" y="457"/>
                    </a:lnTo>
                    <a:lnTo>
                      <a:pt x="433" y="457"/>
                    </a:lnTo>
                    <a:lnTo>
                      <a:pt x="457" y="482"/>
                    </a:lnTo>
                    <a:lnTo>
                      <a:pt x="481" y="507"/>
                    </a:lnTo>
                    <a:lnTo>
                      <a:pt x="493" y="518"/>
                    </a:lnTo>
                    <a:lnTo>
                      <a:pt x="507" y="529"/>
                    </a:lnTo>
                    <a:lnTo>
                      <a:pt x="519" y="540"/>
                    </a:lnTo>
                    <a:lnTo>
                      <a:pt x="532" y="549"/>
                    </a:lnTo>
                    <a:lnTo>
                      <a:pt x="532" y="549"/>
                    </a:lnTo>
                    <a:lnTo>
                      <a:pt x="537" y="552"/>
                    </a:lnTo>
                    <a:lnTo>
                      <a:pt x="539" y="554"/>
                    </a:lnTo>
                    <a:lnTo>
                      <a:pt x="540" y="557"/>
                    </a:lnTo>
                    <a:lnTo>
                      <a:pt x="541" y="560"/>
                    </a:lnTo>
                    <a:lnTo>
                      <a:pt x="541" y="565"/>
                    </a:lnTo>
                    <a:lnTo>
                      <a:pt x="541" y="570"/>
                    </a:lnTo>
                    <a:lnTo>
                      <a:pt x="541" y="570"/>
                    </a:lnTo>
                    <a:lnTo>
                      <a:pt x="539" y="575"/>
                    </a:lnTo>
                    <a:lnTo>
                      <a:pt x="534" y="579"/>
                    </a:lnTo>
                    <a:lnTo>
                      <a:pt x="530" y="582"/>
                    </a:lnTo>
                    <a:lnTo>
                      <a:pt x="527" y="583"/>
                    </a:lnTo>
                    <a:lnTo>
                      <a:pt x="524" y="583"/>
                    </a:lnTo>
                    <a:lnTo>
                      <a:pt x="524" y="5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3" name="Freeform 210"/>
              <p:cNvSpPr/>
              <p:nvPr/>
            </p:nvSpPr>
            <p:spPr bwMode="auto">
              <a:xfrm>
                <a:off x="4349750" y="2435225"/>
                <a:ext cx="273050" cy="288925"/>
              </a:xfrm>
              <a:custGeom>
                <a:avLst/>
                <a:gdLst/>
                <a:ahLst/>
                <a:cxnLst>
                  <a:cxn ang="0">
                    <a:pos x="493" y="546"/>
                  </a:cxn>
                  <a:cxn ang="0">
                    <a:pos x="481" y="537"/>
                  </a:cxn>
                  <a:cxn ang="0">
                    <a:pos x="475" y="524"/>
                  </a:cxn>
                  <a:cxn ang="0">
                    <a:pos x="457" y="505"/>
                  </a:cxn>
                  <a:cxn ang="0">
                    <a:pos x="444" y="490"/>
                  </a:cxn>
                  <a:cxn ang="0">
                    <a:pos x="436" y="479"/>
                  </a:cxn>
                  <a:cxn ang="0">
                    <a:pos x="411" y="452"/>
                  </a:cxn>
                  <a:cxn ang="0">
                    <a:pos x="402" y="443"/>
                  </a:cxn>
                  <a:cxn ang="0">
                    <a:pos x="387" y="420"/>
                  </a:cxn>
                  <a:cxn ang="0">
                    <a:pos x="376" y="410"/>
                  </a:cxn>
                  <a:cxn ang="0">
                    <a:pos x="345" y="378"/>
                  </a:cxn>
                  <a:cxn ang="0">
                    <a:pos x="321" y="352"/>
                  </a:cxn>
                  <a:cxn ang="0">
                    <a:pos x="280" y="313"/>
                  </a:cxn>
                  <a:cxn ang="0">
                    <a:pos x="252" y="285"/>
                  </a:cxn>
                  <a:cxn ang="0">
                    <a:pos x="151" y="183"/>
                  </a:cxn>
                  <a:cxn ang="0">
                    <a:pos x="106" y="136"/>
                  </a:cxn>
                  <a:cxn ang="0">
                    <a:pos x="64" y="92"/>
                  </a:cxn>
                  <a:cxn ang="0">
                    <a:pos x="33" y="58"/>
                  </a:cxn>
                  <a:cxn ang="0">
                    <a:pos x="13" y="39"/>
                  </a:cxn>
                  <a:cxn ang="0">
                    <a:pos x="3" y="26"/>
                  </a:cxn>
                  <a:cxn ang="0">
                    <a:pos x="0" y="14"/>
                  </a:cxn>
                  <a:cxn ang="0">
                    <a:pos x="5" y="6"/>
                  </a:cxn>
                  <a:cxn ang="0">
                    <a:pos x="19" y="0"/>
                  </a:cxn>
                  <a:cxn ang="0">
                    <a:pos x="26" y="2"/>
                  </a:cxn>
                  <a:cxn ang="0">
                    <a:pos x="34" y="8"/>
                  </a:cxn>
                  <a:cxn ang="0">
                    <a:pos x="72" y="47"/>
                  </a:cxn>
                  <a:cxn ang="0">
                    <a:pos x="94" y="67"/>
                  </a:cxn>
                  <a:cxn ang="0">
                    <a:pos x="151" y="133"/>
                  </a:cxn>
                  <a:cxn ang="0">
                    <a:pos x="191" y="176"/>
                  </a:cxn>
                  <a:cxn ang="0">
                    <a:pos x="275" y="260"/>
                  </a:cxn>
                  <a:cxn ang="0">
                    <a:pos x="311" y="293"/>
                  </a:cxn>
                  <a:cxn ang="0">
                    <a:pos x="364" y="343"/>
                  </a:cxn>
                  <a:cxn ang="0">
                    <a:pos x="407" y="387"/>
                  </a:cxn>
                  <a:cxn ang="0">
                    <a:pos x="423" y="411"/>
                  </a:cxn>
                  <a:cxn ang="0">
                    <a:pos x="440" y="429"/>
                  </a:cxn>
                  <a:cxn ang="0">
                    <a:pos x="452" y="440"/>
                  </a:cxn>
                  <a:cxn ang="0">
                    <a:pos x="460" y="452"/>
                  </a:cxn>
                  <a:cxn ang="0">
                    <a:pos x="481" y="478"/>
                  </a:cxn>
                  <a:cxn ang="0">
                    <a:pos x="496" y="493"/>
                  </a:cxn>
                  <a:cxn ang="0">
                    <a:pos x="508" y="510"/>
                  </a:cxn>
                  <a:cxn ang="0">
                    <a:pos x="512" y="513"/>
                  </a:cxn>
                  <a:cxn ang="0">
                    <a:pos x="515" y="524"/>
                  </a:cxn>
                  <a:cxn ang="0">
                    <a:pos x="515" y="533"/>
                  </a:cxn>
                  <a:cxn ang="0">
                    <a:pos x="510" y="542"/>
                  </a:cxn>
                  <a:cxn ang="0">
                    <a:pos x="499" y="546"/>
                  </a:cxn>
                </a:cxnLst>
                <a:rect l="0" t="0" r="r" b="b"/>
                <a:pathLst>
                  <a:path w="515" h="546">
                    <a:moveTo>
                      <a:pt x="499" y="546"/>
                    </a:moveTo>
                    <a:lnTo>
                      <a:pt x="499" y="546"/>
                    </a:lnTo>
                    <a:lnTo>
                      <a:pt x="493" y="546"/>
                    </a:lnTo>
                    <a:lnTo>
                      <a:pt x="488" y="543"/>
                    </a:lnTo>
                    <a:lnTo>
                      <a:pt x="483" y="540"/>
                    </a:lnTo>
                    <a:lnTo>
                      <a:pt x="481" y="537"/>
                    </a:lnTo>
                    <a:lnTo>
                      <a:pt x="480" y="534"/>
                    </a:lnTo>
                    <a:lnTo>
                      <a:pt x="480" y="534"/>
                    </a:lnTo>
                    <a:lnTo>
                      <a:pt x="475" y="524"/>
                    </a:lnTo>
                    <a:lnTo>
                      <a:pt x="470" y="517"/>
                    </a:lnTo>
                    <a:lnTo>
                      <a:pt x="463" y="511"/>
                    </a:lnTo>
                    <a:lnTo>
                      <a:pt x="457" y="505"/>
                    </a:lnTo>
                    <a:lnTo>
                      <a:pt x="457" y="505"/>
                    </a:lnTo>
                    <a:lnTo>
                      <a:pt x="450" y="498"/>
                    </a:lnTo>
                    <a:lnTo>
                      <a:pt x="444" y="490"/>
                    </a:lnTo>
                    <a:lnTo>
                      <a:pt x="444" y="490"/>
                    </a:lnTo>
                    <a:lnTo>
                      <a:pt x="436" y="479"/>
                    </a:lnTo>
                    <a:lnTo>
                      <a:pt x="436" y="479"/>
                    </a:lnTo>
                    <a:lnTo>
                      <a:pt x="425" y="466"/>
                    </a:lnTo>
                    <a:lnTo>
                      <a:pt x="419" y="458"/>
                    </a:lnTo>
                    <a:lnTo>
                      <a:pt x="411" y="452"/>
                    </a:lnTo>
                    <a:lnTo>
                      <a:pt x="411" y="452"/>
                    </a:lnTo>
                    <a:lnTo>
                      <a:pt x="407" y="448"/>
                    </a:lnTo>
                    <a:lnTo>
                      <a:pt x="402" y="443"/>
                    </a:lnTo>
                    <a:lnTo>
                      <a:pt x="395" y="433"/>
                    </a:lnTo>
                    <a:lnTo>
                      <a:pt x="395" y="433"/>
                    </a:lnTo>
                    <a:lnTo>
                      <a:pt x="387" y="420"/>
                    </a:lnTo>
                    <a:lnTo>
                      <a:pt x="382" y="415"/>
                    </a:lnTo>
                    <a:lnTo>
                      <a:pt x="376" y="410"/>
                    </a:lnTo>
                    <a:lnTo>
                      <a:pt x="376" y="410"/>
                    </a:lnTo>
                    <a:lnTo>
                      <a:pt x="367" y="404"/>
                    </a:lnTo>
                    <a:lnTo>
                      <a:pt x="360" y="395"/>
                    </a:lnTo>
                    <a:lnTo>
                      <a:pt x="345" y="378"/>
                    </a:lnTo>
                    <a:lnTo>
                      <a:pt x="345" y="378"/>
                    </a:lnTo>
                    <a:lnTo>
                      <a:pt x="333" y="364"/>
                    </a:lnTo>
                    <a:lnTo>
                      <a:pt x="321" y="352"/>
                    </a:lnTo>
                    <a:lnTo>
                      <a:pt x="321" y="352"/>
                    </a:lnTo>
                    <a:lnTo>
                      <a:pt x="299" y="332"/>
                    </a:lnTo>
                    <a:lnTo>
                      <a:pt x="280" y="313"/>
                    </a:lnTo>
                    <a:lnTo>
                      <a:pt x="280" y="313"/>
                    </a:lnTo>
                    <a:lnTo>
                      <a:pt x="252" y="285"/>
                    </a:lnTo>
                    <a:lnTo>
                      <a:pt x="252" y="285"/>
                    </a:lnTo>
                    <a:lnTo>
                      <a:pt x="225" y="260"/>
                    </a:lnTo>
                    <a:lnTo>
                      <a:pt x="200" y="234"/>
                    </a:lnTo>
                    <a:lnTo>
                      <a:pt x="151" y="183"/>
                    </a:lnTo>
                    <a:lnTo>
                      <a:pt x="151" y="183"/>
                    </a:lnTo>
                    <a:lnTo>
                      <a:pt x="106" y="136"/>
                    </a:lnTo>
                    <a:lnTo>
                      <a:pt x="106" y="136"/>
                    </a:lnTo>
                    <a:lnTo>
                      <a:pt x="87" y="116"/>
                    </a:lnTo>
                    <a:lnTo>
                      <a:pt x="87" y="116"/>
                    </a:lnTo>
                    <a:lnTo>
                      <a:pt x="64" y="92"/>
                    </a:lnTo>
                    <a:lnTo>
                      <a:pt x="40" y="66"/>
                    </a:lnTo>
                    <a:lnTo>
                      <a:pt x="40" y="66"/>
                    </a:lnTo>
                    <a:lnTo>
                      <a:pt x="33" y="58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13" y="39"/>
                    </a:lnTo>
                    <a:lnTo>
                      <a:pt x="8" y="33"/>
                    </a:lnTo>
                    <a:lnTo>
                      <a:pt x="3" y="26"/>
                    </a:lnTo>
                    <a:lnTo>
                      <a:pt x="3" y="26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5" y="6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1"/>
                    </a:lnTo>
                    <a:lnTo>
                      <a:pt x="26" y="2"/>
                    </a:lnTo>
                    <a:lnTo>
                      <a:pt x="31" y="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42" y="18"/>
                    </a:lnTo>
                    <a:lnTo>
                      <a:pt x="51" y="29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83" y="57"/>
                    </a:lnTo>
                    <a:lnTo>
                      <a:pt x="94" y="67"/>
                    </a:lnTo>
                    <a:lnTo>
                      <a:pt x="94" y="67"/>
                    </a:lnTo>
                    <a:lnTo>
                      <a:pt x="124" y="100"/>
                    </a:lnTo>
                    <a:lnTo>
                      <a:pt x="151" y="133"/>
                    </a:lnTo>
                    <a:lnTo>
                      <a:pt x="164" y="146"/>
                    </a:lnTo>
                    <a:lnTo>
                      <a:pt x="164" y="146"/>
                    </a:lnTo>
                    <a:lnTo>
                      <a:pt x="191" y="176"/>
                    </a:lnTo>
                    <a:lnTo>
                      <a:pt x="219" y="205"/>
                    </a:lnTo>
                    <a:lnTo>
                      <a:pt x="247" y="232"/>
                    </a:lnTo>
                    <a:lnTo>
                      <a:pt x="275" y="260"/>
                    </a:lnTo>
                    <a:lnTo>
                      <a:pt x="275" y="260"/>
                    </a:lnTo>
                    <a:lnTo>
                      <a:pt x="311" y="293"/>
                    </a:lnTo>
                    <a:lnTo>
                      <a:pt x="311" y="293"/>
                    </a:lnTo>
                    <a:lnTo>
                      <a:pt x="342" y="321"/>
                    </a:lnTo>
                    <a:lnTo>
                      <a:pt x="342" y="321"/>
                    </a:lnTo>
                    <a:lnTo>
                      <a:pt x="364" y="343"/>
                    </a:lnTo>
                    <a:lnTo>
                      <a:pt x="386" y="363"/>
                    </a:lnTo>
                    <a:lnTo>
                      <a:pt x="396" y="375"/>
                    </a:lnTo>
                    <a:lnTo>
                      <a:pt x="407" y="387"/>
                    </a:lnTo>
                    <a:lnTo>
                      <a:pt x="415" y="398"/>
                    </a:lnTo>
                    <a:lnTo>
                      <a:pt x="423" y="411"/>
                    </a:lnTo>
                    <a:lnTo>
                      <a:pt x="423" y="411"/>
                    </a:lnTo>
                    <a:lnTo>
                      <a:pt x="426" y="416"/>
                    </a:lnTo>
                    <a:lnTo>
                      <a:pt x="430" y="421"/>
                    </a:lnTo>
                    <a:lnTo>
                      <a:pt x="440" y="429"/>
                    </a:lnTo>
                    <a:lnTo>
                      <a:pt x="440" y="429"/>
                    </a:lnTo>
                    <a:lnTo>
                      <a:pt x="446" y="435"/>
                    </a:lnTo>
                    <a:lnTo>
                      <a:pt x="452" y="440"/>
                    </a:lnTo>
                    <a:lnTo>
                      <a:pt x="452" y="440"/>
                    </a:lnTo>
                    <a:lnTo>
                      <a:pt x="460" y="452"/>
                    </a:lnTo>
                    <a:lnTo>
                      <a:pt x="460" y="452"/>
                    </a:lnTo>
                    <a:lnTo>
                      <a:pt x="470" y="466"/>
                    </a:lnTo>
                    <a:lnTo>
                      <a:pt x="475" y="472"/>
                    </a:lnTo>
                    <a:lnTo>
                      <a:pt x="481" y="478"/>
                    </a:lnTo>
                    <a:lnTo>
                      <a:pt x="481" y="478"/>
                    </a:lnTo>
                    <a:lnTo>
                      <a:pt x="489" y="486"/>
                    </a:lnTo>
                    <a:lnTo>
                      <a:pt x="496" y="493"/>
                    </a:lnTo>
                    <a:lnTo>
                      <a:pt x="502" y="501"/>
                    </a:lnTo>
                    <a:lnTo>
                      <a:pt x="507" y="509"/>
                    </a:lnTo>
                    <a:lnTo>
                      <a:pt x="508" y="510"/>
                    </a:lnTo>
                    <a:lnTo>
                      <a:pt x="509" y="511"/>
                    </a:lnTo>
                    <a:lnTo>
                      <a:pt x="509" y="511"/>
                    </a:lnTo>
                    <a:lnTo>
                      <a:pt x="512" y="513"/>
                    </a:lnTo>
                    <a:lnTo>
                      <a:pt x="514" y="516"/>
                    </a:lnTo>
                    <a:lnTo>
                      <a:pt x="515" y="520"/>
                    </a:lnTo>
                    <a:lnTo>
                      <a:pt x="515" y="524"/>
                    </a:lnTo>
                    <a:lnTo>
                      <a:pt x="515" y="530"/>
                    </a:lnTo>
                    <a:lnTo>
                      <a:pt x="515" y="530"/>
                    </a:lnTo>
                    <a:lnTo>
                      <a:pt x="515" y="533"/>
                    </a:lnTo>
                    <a:lnTo>
                      <a:pt x="514" y="537"/>
                    </a:lnTo>
                    <a:lnTo>
                      <a:pt x="513" y="540"/>
                    </a:lnTo>
                    <a:lnTo>
                      <a:pt x="510" y="542"/>
                    </a:lnTo>
                    <a:lnTo>
                      <a:pt x="510" y="542"/>
                    </a:lnTo>
                    <a:lnTo>
                      <a:pt x="506" y="545"/>
                    </a:lnTo>
                    <a:lnTo>
                      <a:pt x="499" y="546"/>
                    </a:lnTo>
                    <a:lnTo>
                      <a:pt x="499" y="5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4" name="Freeform 211"/>
              <p:cNvSpPr/>
              <p:nvPr/>
            </p:nvSpPr>
            <p:spPr bwMode="auto">
              <a:xfrm>
                <a:off x="4708525" y="2740025"/>
                <a:ext cx="77788" cy="74613"/>
              </a:xfrm>
              <a:custGeom>
                <a:avLst/>
                <a:gdLst/>
                <a:ahLst/>
                <a:cxnLst>
                  <a:cxn ang="0">
                    <a:pos x="116" y="142"/>
                  </a:cxn>
                  <a:cxn ang="0">
                    <a:pos x="111" y="142"/>
                  </a:cxn>
                  <a:cxn ang="0">
                    <a:pos x="101" y="140"/>
                  </a:cxn>
                  <a:cxn ang="0">
                    <a:pos x="90" y="136"/>
                  </a:cxn>
                  <a:cxn ang="0">
                    <a:pos x="88" y="139"/>
                  </a:cxn>
                  <a:cxn ang="0">
                    <a:pos x="79" y="141"/>
                  </a:cxn>
                  <a:cxn ang="0">
                    <a:pos x="77" y="141"/>
                  </a:cxn>
                  <a:cxn ang="0">
                    <a:pos x="63" y="139"/>
                  </a:cxn>
                  <a:cxn ang="0">
                    <a:pos x="49" y="136"/>
                  </a:cxn>
                  <a:cxn ang="0">
                    <a:pos x="42" y="134"/>
                  </a:cxn>
                  <a:cxn ang="0">
                    <a:pos x="33" y="127"/>
                  </a:cxn>
                  <a:cxn ang="0">
                    <a:pos x="30" y="129"/>
                  </a:cxn>
                  <a:cxn ang="0">
                    <a:pos x="21" y="131"/>
                  </a:cxn>
                  <a:cxn ang="0">
                    <a:pos x="18" y="130"/>
                  </a:cxn>
                  <a:cxn ang="0">
                    <a:pos x="12" y="127"/>
                  </a:cxn>
                  <a:cxn ang="0">
                    <a:pos x="7" y="122"/>
                  </a:cxn>
                  <a:cxn ang="0">
                    <a:pos x="6" y="117"/>
                  </a:cxn>
                  <a:cxn ang="0">
                    <a:pos x="5" y="115"/>
                  </a:cxn>
                  <a:cxn ang="0">
                    <a:pos x="1" y="108"/>
                  </a:cxn>
                  <a:cxn ang="0">
                    <a:pos x="1" y="101"/>
                  </a:cxn>
                  <a:cxn ang="0">
                    <a:pos x="3" y="95"/>
                  </a:cxn>
                  <a:cxn ang="0">
                    <a:pos x="13" y="83"/>
                  </a:cxn>
                  <a:cxn ang="0">
                    <a:pos x="31" y="62"/>
                  </a:cxn>
                  <a:cxn ang="0">
                    <a:pos x="63" y="34"/>
                  </a:cxn>
                  <a:cxn ang="0">
                    <a:pos x="92" y="13"/>
                  </a:cxn>
                  <a:cxn ang="0">
                    <a:pos x="98" y="8"/>
                  </a:cxn>
                  <a:cxn ang="0">
                    <a:pos x="113" y="1"/>
                  </a:cxn>
                  <a:cxn ang="0">
                    <a:pos x="121" y="0"/>
                  </a:cxn>
                  <a:cxn ang="0">
                    <a:pos x="131" y="2"/>
                  </a:cxn>
                  <a:cxn ang="0">
                    <a:pos x="137" y="5"/>
                  </a:cxn>
                  <a:cxn ang="0">
                    <a:pos x="143" y="15"/>
                  </a:cxn>
                  <a:cxn ang="0">
                    <a:pos x="147" y="29"/>
                  </a:cxn>
                  <a:cxn ang="0">
                    <a:pos x="148" y="35"/>
                  </a:cxn>
                  <a:cxn ang="0">
                    <a:pos x="147" y="53"/>
                  </a:cxn>
                  <a:cxn ang="0">
                    <a:pos x="148" y="84"/>
                  </a:cxn>
                  <a:cxn ang="0">
                    <a:pos x="148" y="100"/>
                  </a:cxn>
                  <a:cxn ang="0">
                    <a:pos x="146" y="116"/>
                  </a:cxn>
                  <a:cxn ang="0">
                    <a:pos x="145" y="125"/>
                  </a:cxn>
                  <a:cxn ang="0">
                    <a:pos x="141" y="132"/>
                  </a:cxn>
                  <a:cxn ang="0">
                    <a:pos x="136" y="136"/>
                  </a:cxn>
                  <a:cxn ang="0">
                    <a:pos x="128" y="141"/>
                  </a:cxn>
                  <a:cxn ang="0">
                    <a:pos x="126" y="141"/>
                  </a:cxn>
                  <a:cxn ang="0">
                    <a:pos x="121" y="142"/>
                  </a:cxn>
                  <a:cxn ang="0">
                    <a:pos x="116" y="142"/>
                  </a:cxn>
                </a:cxnLst>
                <a:rect l="0" t="0" r="r" b="b"/>
                <a:pathLst>
                  <a:path w="148" h="142">
                    <a:moveTo>
                      <a:pt x="116" y="142"/>
                    </a:moveTo>
                    <a:lnTo>
                      <a:pt x="116" y="142"/>
                    </a:lnTo>
                    <a:lnTo>
                      <a:pt x="111" y="142"/>
                    </a:lnTo>
                    <a:lnTo>
                      <a:pt x="111" y="142"/>
                    </a:lnTo>
                    <a:lnTo>
                      <a:pt x="101" y="140"/>
                    </a:lnTo>
                    <a:lnTo>
                      <a:pt x="101" y="140"/>
                    </a:lnTo>
                    <a:lnTo>
                      <a:pt x="93" y="136"/>
                    </a:lnTo>
                    <a:lnTo>
                      <a:pt x="90" y="136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4" y="141"/>
                    </a:lnTo>
                    <a:lnTo>
                      <a:pt x="79" y="141"/>
                    </a:lnTo>
                    <a:lnTo>
                      <a:pt x="79" y="141"/>
                    </a:lnTo>
                    <a:lnTo>
                      <a:pt x="77" y="141"/>
                    </a:lnTo>
                    <a:lnTo>
                      <a:pt x="77" y="141"/>
                    </a:lnTo>
                    <a:lnTo>
                      <a:pt x="63" y="139"/>
                    </a:lnTo>
                    <a:lnTo>
                      <a:pt x="63" y="139"/>
                    </a:lnTo>
                    <a:lnTo>
                      <a:pt x="49" y="136"/>
                    </a:lnTo>
                    <a:lnTo>
                      <a:pt x="49" y="136"/>
                    </a:lnTo>
                    <a:lnTo>
                      <a:pt x="42" y="134"/>
                    </a:lnTo>
                    <a:lnTo>
                      <a:pt x="36" y="130"/>
                    </a:lnTo>
                    <a:lnTo>
                      <a:pt x="33" y="127"/>
                    </a:lnTo>
                    <a:lnTo>
                      <a:pt x="30" y="129"/>
                    </a:lnTo>
                    <a:lnTo>
                      <a:pt x="30" y="129"/>
                    </a:lnTo>
                    <a:lnTo>
                      <a:pt x="25" y="130"/>
                    </a:lnTo>
                    <a:lnTo>
                      <a:pt x="21" y="131"/>
                    </a:lnTo>
                    <a:lnTo>
                      <a:pt x="21" y="131"/>
                    </a:lnTo>
                    <a:lnTo>
                      <a:pt x="18" y="130"/>
                    </a:lnTo>
                    <a:lnTo>
                      <a:pt x="13" y="129"/>
                    </a:lnTo>
                    <a:lnTo>
                      <a:pt x="12" y="127"/>
                    </a:lnTo>
                    <a:lnTo>
                      <a:pt x="10" y="125"/>
                    </a:lnTo>
                    <a:lnTo>
                      <a:pt x="7" y="122"/>
                    </a:lnTo>
                    <a:lnTo>
                      <a:pt x="6" y="119"/>
                    </a:lnTo>
                    <a:lnTo>
                      <a:pt x="6" y="117"/>
                    </a:lnTo>
                    <a:lnTo>
                      <a:pt x="5" y="115"/>
                    </a:lnTo>
                    <a:lnTo>
                      <a:pt x="5" y="115"/>
                    </a:lnTo>
                    <a:lnTo>
                      <a:pt x="2" y="112"/>
                    </a:lnTo>
                    <a:lnTo>
                      <a:pt x="1" y="108"/>
                    </a:lnTo>
                    <a:lnTo>
                      <a:pt x="0" y="104"/>
                    </a:lnTo>
                    <a:lnTo>
                      <a:pt x="1" y="101"/>
                    </a:lnTo>
                    <a:lnTo>
                      <a:pt x="2" y="98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13" y="83"/>
                    </a:lnTo>
                    <a:lnTo>
                      <a:pt x="22" y="72"/>
                    </a:lnTo>
                    <a:lnTo>
                      <a:pt x="31" y="62"/>
                    </a:lnTo>
                    <a:lnTo>
                      <a:pt x="42" y="52"/>
                    </a:lnTo>
                    <a:lnTo>
                      <a:pt x="63" y="34"/>
                    </a:lnTo>
                    <a:lnTo>
                      <a:pt x="87" y="17"/>
                    </a:lnTo>
                    <a:lnTo>
                      <a:pt x="92" y="13"/>
                    </a:lnTo>
                    <a:lnTo>
                      <a:pt x="92" y="13"/>
                    </a:lnTo>
                    <a:lnTo>
                      <a:pt x="98" y="8"/>
                    </a:lnTo>
                    <a:lnTo>
                      <a:pt x="105" y="4"/>
                    </a:lnTo>
                    <a:lnTo>
                      <a:pt x="113" y="1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26" y="1"/>
                    </a:lnTo>
                    <a:lnTo>
                      <a:pt x="131" y="2"/>
                    </a:lnTo>
                    <a:lnTo>
                      <a:pt x="131" y="2"/>
                    </a:lnTo>
                    <a:lnTo>
                      <a:pt x="137" y="5"/>
                    </a:lnTo>
                    <a:lnTo>
                      <a:pt x="141" y="9"/>
                    </a:lnTo>
                    <a:lnTo>
                      <a:pt x="143" y="15"/>
                    </a:lnTo>
                    <a:lnTo>
                      <a:pt x="145" y="20"/>
                    </a:lnTo>
                    <a:lnTo>
                      <a:pt x="147" y="29"/>
                    </a:lnTo>
                    <a:lnTo>
                      <a:pt x="148" y="35"/>
                    </a:lnTo>
                    <a:lnTo>
                      <a:pt x="148" y="35"/>
                    </a:lnTo>
                    <a:lnTo>
                      <a:pt x="147" y="53"/>
                    </a:lnTo>
                    <a:lnTo>
                      <a:pt x="147" y="53"/>
                    </a:lnTo>
                    <a:lnTo>
                      <a:pt x="147" y="81"/>
                    </a:lnTo>
                    <a:lnTo>
                      <a:pt x="148" y="84"/>
                    </a:lnTo>
                    <a:lnTo>
                      <a:pt x="148" y="84"/>
                    </a:lnTo>
                    <a:lnTo>
                      <a:pt x="148" y="100"/>
                    </a:lnTo>
                    <a:lnTo>
                      <a:pt x="147" y="108"/>
                    </a:lnTo>
                    <a:lnTo>
                      <a:pt x="146" y="116"/>
                    </a:lnTo>
                    <a:lnTo>
                      <a:pt x="146" y="116"/>
                    </a:lnTo>
                    <a:lnTo>
                      <a:pt x="145" y="125"/>
                    </a:lnTo>
                    <a:lnTo>
                      <a:pt x="143" y="128"/>
                    </a:lnTo>
                    <a:lnTo>
                      <a:pt x="141" y="132"/>
                    </a:lnTo>
                    <a:lnTo>
                      <a:pt x="139" y="134"/>
                    </a:lnTo>
                    <a:lnTo>
                      <a:pt x="136" y="136"/>
                    </a:lnTo>
                    <a:lnTo>
                      <a:pt x="128" y="141"/>
                    </a:lnTo>
                    <a:lnTo>
                      <a:pt x="128" y="141"/>
                    </a:lnTo>
                    <a:lnTo>
                      <a:pt x="127" y="141"/>
                    </a:lnTo>
                    <a:lnTo>
                      <a:pt x="126" y="141"/>
                    </a:lnTo>
                    <a:lnTo>
                      <a:pt x="126" y="141"/>
                    </a:lnTo>
                    <a:lnTo>
                      <a:pt x="121" y="142"/>
                    </a:lnTo>
                    <a:lnTo>
                      <a:pt x="116" y="142"/>
                    </a:lnTo>
                    <a:lnTo>
                      <a:pt x="116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05" name="Freeform 212"/>
              <p:cNvSpPr/>
              <p:nvPr/>
            </p:nvSpPr>
            <p:spPr bwMode="auto">
              <a:xfrm>
                <a:off x="4197350" y="2182813"/>
                <a:ext cx="260350" cy="244475"/>
              </a:xfrm>
              <a:custGeom>
                <a:avLst/>
                <a:gdLst/>
                <a:ahLst/>
                <a:cxnLst>
                  <a:cxn ang="0">
                    <a:pos x="106" y="462"/>
                  </a:cxn>
                  <a:cxn ang="0">
                    <a:pos x="96" y="455"/>
                  </a:cxn>
                  <a:cxn ang="0">
                    <a:pos x="94" y="452"/>
                  </a:cxn>
                  <a:cxn ang="0">
                    <a:pos x="85" y="442"/>
                  </a:cxn>
                  <a:cxn ang="0">
                    <a:pos x="76" y="430"/>
                  </a:cxn>
                  <a:cxn ang="0">
                    <a:pos x="53" y="411"/>
                  </a:cxn>
                  <a:cxn ang="0">
                    <a:pos x="35" y="386"/>
                  </a:cxn>
                  <a:cxn ang="0">
                    <a:pos x="15" y="339"/>
                  </a:cxn>
                  <a:cxn ang="0">
                    <a:pos x="5" y="299"/>
                  </a:cxn>
                  <a:cxn ang="0">
                    <a:pos x="0" y="253"/>
                  </a:cxn>
                  <a:cxn ang="0">
                    <a:pos x="3" y="202"/>
                  </a:cxn>
                  <a:cxn ang="0">
                    <a:pos x="8" y="172"/>
                  </a:cxn>
                  <a:cxn ang="0">
                    <a:pos x="24" y="124"/>
                  </a:cxn>
                  <a:cxn ang="0">
                    <a:pos x="48" y="85"/>
                  </a:cxn>
                  <a:cxn ang="0">
                    <a:pos x="68" y="64"/>
                  </a:cxn>
                  <a:cxn ang="0">
                    <a:pos x="124" y="25"/>
                  </a:cxn>
                  <a:cxn ang="0">
                    <a:pos x="193" y="4"/>
                  </a:cxn>
                  <a:cxn ang="0">
                    <a:pos x="241" y="0"/>
                  </a:cxn>
                  <a:cxn ang="0">
                    <a:pos x="298" y="5"/>
                  </a:cxn>
                  <a:cxn ang="0">
                    <a:pos x="352" y="20"/>
                  </a:cxn>
                  <a:cxn ang="0">
                    <a:pos x="401" y="44"/>
                  </a:cxn>
                  <a:cxn ang="0">
                    <a:pos x="445" y="76"/>
                  </a:cxn>
                  <a:cxn ang="0">
                    <a:pos x="480" y="115"/>
                  </a:cxn>
                  <a:cxn ang="0">
                    <a:pos x="492" y="135"/>
                  </a:cxn>
                  <a:cxn ang="0">
                    <a:pos x="491" y="146"/>
                  </a:cxn>
                  <a:cxn ang="0">
                    <a:pos x="483" y="153"/>
                  </a:cxn>
                  <a:cxn ang="0">
                    <a:pos x="473" y="157"/>
                  </a:cxn>
                  <a:cxn ang="0">
                    <a:pos x="465" y="154"/>
                  </a:cxn>
                  <a:cxn ang="0">
                    <a:pos x="458" y="147"/>
                  </a:cxn>
                  <a:cxn ang="0">
                    <a:pos x="429" y="112"/>
                  </a:cxn>
                  <a:cxn ang="0">
                    <a:pos x="395" y="85"/>
                  </a:cxn>
                  <a:cxn ang="0">
                    <a:pos x="356" y="65"/>
                  </a:cxn>
                  <a:cxn ang="0">
                    <a:pos x="289" y="42"/>
                  </a:cxn>
                  <a:cxn ang="0">
                    <a:pos x="247" y="34"/>
                  </a:cxn>
                  <a:cxn ang="0">
                    <a:pos x="219" y="34"/>
                  </a:cxn>
                  <a:cxn ang="0">
                    <a:pos x="182" y="40"/>
                  </a:cxn>
                  <a:cxn ang="0">
                    <a:pos x="144" y="53"/>
                  </a:cxn>
                  <a:cxn ang="0">
                    <a:pos x="109" y="74"/>
                  </a:cxn>
                  <a:cxn ang="0">
                    <a:pos x="80" y="100"/>
                  </a:cxn>
                  <a:cxn ang="0">
                    <a:pos x="59" y="133"/>
                  </a:cxn>
                  <a:cxn ang="0">
                    <a:pos x="48" y="163"/>
                  </a:cxn>
                  <a:cxn ang="0">
                    <a:pos x="39" y="210"/>
                  </a:cxn>
                  <a:cxn ang="0">
                    <a:pos x="38" y="259"/>
                  </a:cxn>
                  <a:cxn ang="0">
                    <a:pos x="45" y="304"/>
                  </a:cxn>
                  <a:cxn ang="0">
                    <a:pos x="60" y="348"/>
                  </a:cxn>
                  <a:cxn ang="0">
                    <a:pos x="76" y="373"/>
                  </a:cxn>
                  <a:cxn ang="0">
                    <a:pos x="101" y="402"/>
                  </a:cxn>
                  <a:cxn ang="0">
                    <a:pos x="122" y="429"/>
                  </a:cxn>
                  <a:cxn ang="0">
                    <a:pos x="125" y="431"/>
                  </a:cxn>
                  <a:cxn ang="0">
                    <a:pos x="131" y="446"/>
                  </a:cxn>
                  <a:cxn ang="0">
                    <a:pos x="129" y="455"/>
                  </a:cxn>
                  <a:cxn ang="0">
                    <a:pos x="121" y="462"/>
                  </a:cxn>
                  <a:cxn ang="0">
                    <a:pos x="110" y="463"/>
                  </a:cxn>
                </a:cxnLst>
                <a:rect l="0" t="0" r="r" b="b"/>
                <a:pathLst>
                  <a:path w="492" h="463">
                    <a:moveTo>
                      <a:pt x="110" y="463"/>
                    </a:moveTo>
                    <a:lnTo>
                      <a:pt x="110" y="463"/>
                    </a:lnTo>
                    <a:lnTo>
                      <a:pt x="106" y="462"/>
                    </a:lnTo>
                    <a:lnTo>
                      <a:pt x="102" y="461"/>
                    </a:lnTo>
                    <a:lnTo>
                      <a:pt x="98" y="458"/>
                    </a:lnTo>
                    <a:lnTo>
                      <a:pt x="96" y="455"/>
                    </a:lnTo>
                    <a:lnTo>
                      <a:pt x="96" y="455"/>
                    </a:lnTo>
                    <a:lnTo>
                      <a:pt x="94" y="453"/>
                    </a:lnTo>
                    <a:lnTo>
                      <a:pt x="94" y="452"/>
                    </a:lnTo>
                    <a:lnTo>
                      <a:pt x="91" y="450"/>
                    </a:lnTo>
                    <a:lnTo>
                      <a:pt x="91" y="450"/>
                    </a:lnTo>
                    <a:lnTo>
                      <a:pt x="85" y="442"/>
                    </a:lnTo>
                    <a:lnTo>
                      <a:pt x="85" y="442"/>
                    </a:lnTo>
                    <a:lnTo>
                      <a:pt x="80" y="435"/>
                    </a:lnTo>
                    <a:lnTo>
                      <a:pt x="76" y="430"/>
                    </a:lnTo>
                    <a:lnTo>
                      <a:pt x="65" y="421"/>
                    </a:lnTo>
                    <a:lnTo>
                      <a:pt x="65" y="421"/>
                    </a:lnTo>
                    <a:lnTo>
                      <a:pt x="53" y="411"/>
                    </a:lnTo>
                    <a:lnTo>
                      <a:pt x="53" y="411"/>
                    </a:lnTo>
                    <a:lnTo>
                      <a:pt x="44" y="399"/>
                    </a:lnTo>
                    <a:lnTo>
                      <a:pt x="35" y="386"/>
                    </a:lnTo>
                    <a:lnTo>
                      <a:pt x="27" y="370"/>
                    </a:lnTo>
                    <a:lnTo>
                      <a:pt x="21" y="355"/>
                    </a:lnTo>
                    <a:lnTo>
                      <a:pt x="15" y="339"/>
                    </a:lnTo>
                    <a:lnTo>
                      <a:pt x="11" y="325"/>
                    </a:lnTo>
                    <a:lnTo>
                      <a:pt x="5" y="299"/>
                    </a:lnTo>
                    <a:lnTo>
                      <a:pt x="5" y="299"/>
                    </a:lnTo>
                    <a:lnTo>
                      <a:pt x="3" y="285"/>
                    </a:lnTo>
                    <a:lnTo>
                      <a:pt x="0" y="269"/>
                    </a:lnTo>
                    <a:lnTo>
                      <a:pt x="0" y="253"/>
                    </a:lnTo>
                    <a:lnTo>
                      <a:pt x="0" y="235"/>
                    </a:lnTo>
                    <a:lnTo>
                      <a:pt x="0" y="218"/>
                    </a:lnTo>
                    <a:lnTo>
                      <a:pt x="3" y="202"/>
                    </a:lnTo>
                    <a:lnTo>
                      <a:pt x="5" y="186"/>
                    </a:lnTo>
                    <a:lnTo>
                      <a:pt x="8" y="172"/>
                    </a:lnTo>
                    <a:lnTo>
                      <a:pt x="8" y="172"/>
                    </a:lnTo>
                    <a:lnTo>
                      <a:pt x="13" y="154"/>
                    </a:lnTo>
                    <a:lnTo>
                      <a:pt x="18" y="139"/>
                    </a:lnTo>
                    <a:lnTo>
                      <a:pt x="24" y="124"/>
                    </a:lnTo>
                    <a:lnTo>
                      <a:pt x="31" y="110"/>
                    </a:lnTo>
                    <a:lnTo>
                      <a:pt x="39" y="98"/>
                    </a:lnTo>
                    <a:lnTo>
                      <a:pt x="48" y="85"/>
                    </a:lnTo>
                    <a:lnTo>
                      <a:pt x="57" y="74"/>
                    </a:lnTo>
                    <a:lnTo>
                      <a:pt x="68" y="64"/>
                    </a:lnTo>
                    <a:lnTo>
                      <a:pt x="68" y="64"/>
                    </a:lnTo>
                    <a:lnTo>
                      <a:pt x="85" y="49"/>
                    </a:lnTo>
                    <a:lnTo>
                      <a:pt x="105" y="36"/>
                    </a:lnTo>
                    <a:lnTo>
                      <a:pt x="124" y="25"/>
                    </a:lnTo>
                    <a:lnTo>
                      <a:pt x="146" y="16"/>
                    </a:lnTo>
                    <a:lnTo>
                      <a:pt x="169" y="9"/>
                    </a:lnTo>
                    <a:lnTo>
                      <a:pt x="193" y="4"/>
                    </a:lnTo>
                    <a:lnTo>
                      <a:pt x="216" y="1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60" y="1"/>
                    </a:lnTo>
                    <a:lnTo>
                      <a:pt x="279" y="2"/>
                    </a:lnTo>
                    <a:lnTo>
                      <a:pt x="298" y="5"/>
                    </a:lnTo>
                    <a:lnTo>
                      <a:pt x="316" y="9"/>
                    </a:lnTo>
                    <a:lnTo>
                      <a:pt x="334" y="14"/>
                    </a:lnTo>
                    <a:lnTo>
                      <a:pt x="352" y="20"/>
                    </a:lnTo>
                    <a:lnTo>
                      <a:pt x="368" y="27"/>
                    </a:lnTo>
                    <a:lnTo>
                      <a:pt x="385" y="35"/>
                    </a:lnTo>
                    <a:lnTo>
                      <a:pt x="401" y="44"/>
                    </a:lnTo>
                    <a:lnTo>
                      <a:pt x="416" y="54"/>
                    </a:lnTo>
                    <a:lnTo>
                      <a:pt x="430" y="65"/>
                    </a:lnTo>
                    <a:lnTo>
                      <a:pt x="445" y="76"/>
                    </a:lnTo>
                    <a:lnTo>
                      <a:pt x="457" y="88"/>
                    </a:lnTo>
                    <a:lnTo>
                      <a:pt x="469" y="102"/>
                    </a:lnTo>
                    <a:lnTo>
                      <a:pt x="480" y="115"/>
                    </a:lnTo>
                    <a:lnTo>
                      <a:pt x="490" y="130"/>
                    </a:lnTo>
                    <a:lnTo>
                      <a:pt x="490" y="130"/>
                    </a:lnTo>
                    <a:lnTo>
                      <a:pt x="492" y="135"/>
                    </a:lnTo>
                    <a:lnTo>
                      <a:pt x="492" y="139"/>
                    </a:lnTo>
                    <a:lnTo>
                      <a:pt x="492" y="143"/>
                    </a:lnTo>
                    <a:lnTo>
                      <a:pt x="491" y="146"/>
                    </a:lnTo>
                    <a:lnTo>
                      <a:pt x="491" y="146"/>
                    </a:lnTo>
                    <a:lnTo>
                      <a:pt x="487" y="150"/>
                    </a:lnTo>
                    <a:lnTo>
                      <a:pt x="483" y="153"/>
                    </a:lnTo>
                    <a:lnTo>
                      <a:pt x="478" y="155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69" y="155"/>
                    </a:lnTo>
                    <a:lnTo>
                      <a:pt x="465" y="154"/>
                    </a:lnTo>
                    <a:lnTo>
                      <a:pt x="462" y="151"/>
                    </a:lnTo>
                    <a:lnTo>
                      <a:pt x="458" y="147"/>
                    </a:lnTo>
                    <a:lnTo>
                      <a:pt x="458" y="147"/>
                    </a:lnTo>
                    <a:lnTo>
                      <a:pt x="450" y="135"/>
                    </a:lnTo>
                    <a:lnTo>
                      <a:pt x="439" y="123"/>
                    </a:lnTo>
                    <a:lnTo>
                      <a:pt x="429" y="112"/>
                    </a:lnTo>
                    <a:lnTo>
                      <a:pt x="419" y="102"/>
                    </a:lnTo>
                    <a:lnTo>
                      <a:pt x="407" y="94"/>
                    </a:lnTo>
                    <a:lnTo>
                      <a:pt x="395" y="85"/>
                    </a:lnTo>
                    <a:lnTo>
                      <a:pt x="383" y="77"/>
                    </a:lnTo>
                    <a:lnTo>
                      <a:pt x="369" y="71"/>
                    </a:lnTo>
                    <a:lnTo>
                      <a:pt x="356" y="65"/>
                    </a:lnTo>
                    <a:lnTo>
                      <a:pt x="342" y="59"/>
                    </a:lnTo>
                    <a:lnTo>
                      <a:pt x="316" y="50"/>
                    </a:lnTo>
                    <a:lnTo>
                      <a:pt x="289" y="42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47" y="34"/>
                    </a:lnTo>
                    <a:lnTo>
                      <a:pt x="232" y="33"/>
                    </a:lnTo>
                    <a:lnTo>
                      <a:pt x="232" y="33"/>
                    </a:lnTo>
                    <a:lnTo>
                      <a:pt x="219" y="34"/>
                    </a:lnTo>
                    <a:lnTo>
                      <a:pt x="207" y="35"/>
                    </a:lnTo>
                    <a:lnTo>
                      <a:pt x="195" y="37"/>
                    </a:lnTo>
                    <a:lnTo>
                      <a:pt x="182" y="40"/>
                    </a:lnTo>
                    <a:lnTo>
                      <a:pt x="169" y="44"/>
                    </a:lnTo>
                    <a:lnTo>
                      <a:pt x="156" y="48"/>
                    </a:lnTo>
                    <a:lnTo>
                      <a:pt x="144" y="53"/>
                    </a:lnTo>
                    <a:lnTo>
                      <a:pt x="133" y="59"/>
                    </a:lnTo>
                    <a:lnTo>
                      <a:pt x="120" y="66"/>
                    </a:lnTo>
                    <a:lnTo>
                      <a:pt x="109" y="74"/>
                    </a:lnTo>
                    <a:lnTo>
                      <a:pt x="99" y="82"/>
                    </a:lnTo>
                    <a:lnTo>
                      <a:pt x="89" y="90"/>
                    </a:lnTo>
                    <a:lnTo>
                      <a:pt x="80" y="100"/>
                    </a:lnTo>
                    <a:lnTo>
                      <a:pt x="72" y="110"/>
                    </a:lnTo>
                    <a:lnTo>
                      <a:pt x="66" y="121"/>
                    </a:lnTo>
                    <a:lnTo>
                      <a:pt x="59" y="133"/>
                    </a:lnTo>
                    <a:lnTo>
                      <a:pt x="59" y="133"/>
                    </a:lnTo>
                    <a:lnTo>
                      <a:pt x="53" y="147"/>
                    </a:lnTo>
                    <a:lnTo>
                      <a:pt x="48" y="163"/>
                    </a:lnTo>
                    <a:lnTo>
                      <a:pt x="44" y="178"/>
                    </a:lnTo>
                    <a:lnTo>
                      <a:pt x="41" y="195"/>
                    </a:lnTo>
                    <a:lnTo>
                      <a:pt x="39" y="210"/>
                    </a:lnTo>
                    <a:lnTo>
                      <a:pt x="38" y="227"/>
                    </a:lnTo>
                    <a:lnTo>
                      <a:pt x="37" y="242"/>
                    </a:lnTo>
                    <a:lnTo>
                      <a:pt x="38" y="259"/>
                    </a:lnTo>
                    <a:lnTo>
                      <a:pt x="39" y="274"/>
                    </a:lnTo>
                    <a:lnTo>
                      <a:pt x="42" y="290"/>
                    </a:lnTo>
                    <a:lnTo>
                      <a:pt x="45" y="304"/>
                    </a:lnTo>
                    <a:lnTo>
                      <a:pt x="49" y="320"/>
                    </a:lnTo>
                    <a:lnTo>
                      <a:pt x="54" y="334"/>
                    </a:lnTo>
                    <a:lnTo>
                      <a:pt x="60" y="348"/>
                    </a:lnTo>
                    <a:lnTo>
                      <a:pt x="68" y="361"/>
                    </a:lnTo>
                    <a:lnTo>
                      <a:pt x="76" y="373"/>
                    </a:lnTo>
                    <a:lnTo>
                      <a:pt x="76" y="373"/>
                    </a:lnTo>
                    <a:lnTo>
                      <a:pt x="87" y="389"/>
                    </a:lnTo>
                    <a:lnTo>
                      <a:pt x="101" y="402"/>
                    </a:lnTo>
                    <a:lnTo>
                      <a:pt x="101" y="402"/>
                    </a:lnTo>
                    <a:lnTo>
                      <a:pt x="112" y="416"/>
                    </a:lnTo>
                    <a:lnTo>
                      <a:pt x="121" y="428"/>
                    </a:lnTo>
                    <a:lnTo>
                      <a:pt x="122" y="429"/>
                    </a:lnTo>
                    <a:lnTo>
                      <a:pt x="123" y="430"/>
                    </a:lnTo>
                    <a:lnTo>
                      <a:pt x="123" y="430"/>
                    </a:lnTo>
                    <a:lnTo>
                      <a:pt x="125" y="431"/>
                    </a:lnTo>
                    <a:lnTo>
                      <a:pt x="128" y="434"/>
                    </a:lnTo>
                    <a:lnTo>
                      <a:pt x="130" y="440"/>
                    </a:lnTo>
                    <a:lnTo>
                      <a:pt x="131" y="446"/>
                    </a:lnTo>
                    <a:lnTo>
                      <a:pt x="130" y="451"/>
                    </a:lnTo>
                    <a:lnTo>
                      <a:pt x="130" y="451"/>
                    </a:lnTo>
                    <a:lnTo>
                      <a:pt x="129" y="455"/>
                    </a:lnTo>
                    <a:lnTo>
                      <a:pt x="125" y="458"/>
                    </a:lnTo>
                    <a:lnTo>
                      <a:pt x="123" y="460"/>
                    </a:lnTo>
                    <a:lnTo>
                      <a:pt x="121" y="462"/>
                    </a:lnTo>
                    <a:lnTo>
                      <a:pt x="117" y="463"/>
                    </a:lnTo>
                    <a:lnTo>
                      <a:pt x="114" y="463"/>
                    </a:lnTo>
                    <a:lnTo>
                      <a:pt x="110" y="46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45" name="Freeform 59"/>
            <p:cNvSpPr>
              <a:spLocks noEditPoints="1"/>
            </p:cNvSpPr>
            <p:nvPr/>
          </p:nvSpPr>
          <p:spPr bwMode="auto">
            <a:xfrm rot="10800000" flipV="1">
              <a:off x="776864" y="1222998"/>
              <a:ext cx="3249103" cy="60959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11" y="11"/>
                </a:cxn>
                <a:cxn ang="0">
                  <a:pos x="19" y="12"/>
                </a:cxn>
                <a:cxn ang="0">
                  <a:pos x="37" y="12"/>
                </a:cxn>
                <a:cxn ang="0">
                  <a:pos x="71" y="11"/>
                </a:cxn>
                <a:cxn ang="0">
                  <a:pos x="71" y="11"/>
                </a:cxn>
                <a:cxn ang="0">
                  <a:pos x="93" y="9"/>
                </a:cxn>
                <a:cxn ang="0">
                  <a:pos x="115" y="11"/>
                </a:cxn>
                <a:cxn ang="0">
                  <a:pos x="139" y="11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59" y="8"/>
                </a:cxn>
                <a:cxn ang="0">
                  <a:pos x="157" y="5"/>
                </a:cxn>
                <a:cxn ang="0">
                  <a:pos x="157" y="5"/>
                </a:cxn>
                <a:cxn ang="0">
                  <a:pos x="136" y="5"/>
                </a:cxn>
                <a:cxn ang="0">
                  <a:pos x="115" y="5"/>
                </a:cxn>
                <a:cxn ang="0">
                  <a:pos x="73" y="5"/>
                </a:cxn>
                <a:cxn ang="0">
                  <a:pos x="73" y="5"/>
                </a:cxn>
                <a:cxn ang="0">
                  <a:pos x="53" y="6"/>
                </a:cxn>
                <a:cxn ang="0">
                  <a:pos x="34" y="8"/>
                </a:cxn>
                <a:cxn ang="0">
                  <a:pos x="34" y="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7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7" y="6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161" h="12">
                  <a:moveTo>
                    <a:pt x="0" y="1"/>
                  </a:moveTo>
                  <a:lnTo>
                    <a:pt x="0" y="1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11" y="11"/>
                  </a:lnTo>
                  <a:lnTo>
                    <a:pt x="19" y="12"/>
                  </a:lnTo>
                  <a:lnTo>
                    <a:pt x="37" y="12"/>
                  </a:lnTo>
                  <a:lnTo>
                    <a:pt x="71" y="11"/>
                  </a:lnTo>
                  <a:lnTo>
                    <a:pt x="71" y="11"/>
                  </a:lnTo>
                  <a:lnTo>
                    <a:pt x="93" y="9"/>
                  </a:lnTo>
                  <a:lnTo>
                    <a:pt x="115" y="11"/>
                  </a:lnTo>
                  <a:lnTo>
                    <a:pt x="139" y="11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59" y="8"/>
                  </a:lnTo>
                  <a:lnTo>
                    <a:pt x="157" y="5"/>
                  </a:lnTo>
                  <a:lnTo>
                    <a:pt x="157" y="5"/>
                  </a:lnTo>
                  <a:lnTo>
                    <a:pt x="136" y="5"/>
                  </a:lnTo>
                  <a:lnTo>
                    <a:pt x="115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53" y="6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5"/>
                  </a:lnTo>
                  <a:lnTo>
                    <a:pt x="7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7" y="6"/>
                  </a:move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rgbClr val="00579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46" name="TextBox 29"/>
            <p:cNvSpPr txBox="1"/>
            <p:nvPr/>
          </p:nvSpPr>
          <p:spPr>
            <a:xfrm>
              <a:off x="1239106" y="702374"/>
              <a:ext cx="262377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60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这里可以是标题</a:t>
              </a:r>
              <a:endParaRPr lang="zh-CN" altLang="en-US" sz="2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 dir="u"/>
      </p:transition>
    </mc:Choice>
    <mc:Fallback>
      <p:transition spd="slow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/>
        </p:nvSpPr>
        <p:spPr>
          <a:xfrm>
            <a:off x="1628775" y="2222396"/>
            <a:ext cx="3600450" cy="2759180"/>
          </a:xfrm>
          <a:custGeom>
            <a:avLst/>
            <a:gdLst>
              <a:gd name="connsiteX0" fmla="*/ 276225 w 3600450"/>
              <a:gd name="connsiteY0" fmla="*/ 0 h 2733675"/>
              <a:gd name="connsiteX1" fmla="*/ 171450 w 3600450"/>
              <a:gd name="connsiteY1" fmla="*/ 19050 h 2733675"/>
              <a:gd name="connsiteX2" fmla="*/ 114300 w 3600450"/>
              <a:gd name="connsiteY2" fmla="*/ 114300 h 2733675"/>
              <a:gd name="connsiteX3" fmla="*/ 19050 w 3600450"/>
              <a:gd name="connsiteY3" fmla="*/ 381000 h 2733675"/>
              <a:gd name="connsiteX4" fmla="*/ 0 w 3600450"/>
              <a:gd name="connsiteY4" fmla="*/ 1066800 h 2733675"/>
              <a:gd name="connsiteX5" fmla="*/ 47625 w 3600450"/>
              <a:gd name="connsiteY5" fmla="*/ 2219325 h 2733675"/>
              <a:gd name="connsiteX6" fmla="*/ 76200 w 3600450"/>
              <a:gd name="connsiteY6" fmla="*/ 2505075 h 2733675"/>
              <a:gd name="connsiteX7" fmla="*/ 180975 w 3600450"/>
              <a:gd name="connsiteY7" fmla="*/ 2619375 h 2733675"/>
              <a:gd name="connsiteX8" fmla="*/ 600075 w 3600450"/>
              <a:gd name="connsiteY8" fmla="*/ 2686050 h 2733675"/>
              <a:gd name="connsiteX9" fmla="*/ 2266950 w 3600450"/>
              <a:gd name="connsiteY9" fmla="*/ 2733675 h 2733675"/>
              <a:gd name="connsiteX10" fmla="*/ 3162300 w 3600450"/>
              <a:gd name="connsiteY10" fmla="*/ 2724150 h 2733675"/>
              <a:gd name="connsiteX11" fmla="*/ 3381375 w 3600450"/>
              <a:gd name="connsiteY11" fmla="*/ 2686050 h 2733675"/>
              <a:gd name="connsiteX12" fmla="*/ 3495675 w 3600450"/>
              <a:gd name="connsiteY12" fmla="*/ 2533650 h 2733675"/>
              <a:gd name="connsiteX13" fmla="*/ 3581400 w 3600450"/>
              <a:gd name="connsiteY13" fmla="*/ 1885950 h 2733675"/>
              <a:gd name="connsiteX14" fmla="*/ 3600450 w 3600450"/>
              <a:gd name="connsiteY14" fmla="*/ 581025 h 2733675"/>
              <a:gd name="connsiteX15" fmla="*/ 3562350 w 3600450"/>
              <a:gd name="connsiteY15" fmla="*/ 238125 h 2733675"/>
              <a:gd name="connsiteX16" fmla="*/ 3457575 w 3600450"/>
              <a:gd name="connsiteY16" fmla="*/ 76200 h 2733675"/>
              <a:gd name="connsiteX17" fmla="*/ 3295650 w 3600450"/>
              <a:gd name="connsiteY17" fmla="*/ 38100 h 2733675"/>
              <a:gd name="connsiteX18" fmla="*/ 2981325 w 3600450"/>
              <a:gd name="connsiteY18" fmla="*/ 9525 h 2733675"/>
              <a:gd name="connsiteX19" fmla="*/ 1038225 w 3600450"/>
              <a:gd name="connsiteY19" fmla="*/ 9525 h 2733675"/>
              <a:gd name="connsiteX20" fmla="*/ 276225 w 3600450"/>
              <a:gd name="connsiteY20" fmla="*/ 0 h 273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600450" h="2733675">
                <a:moveTo>
                  <a:pt x="276225" y="0"/>
                </a:moveTo>
                <a:lnTo>
                  <a:pt x="171450" y="19050"/>
                </a:lnTo>
                <a:lnTo>
                  <a:pt x="114300" y="114300"/>
                </a:lnTo>
                <a:lnTo>
                  <a:pt x="19050" y="381000"/>
                </a:lnTo>
                <a:lnTo>
                  <a:pt x="0" y="1066800"/>
                </a:lnTo>
                <a:lnTo>
                  <a:pt x="47625" y="2219325"/>
                </a:lnTo>
                <a:lnTo>
                  <a:pt x="76200" y="2505075"/>
                </a:lnTo>
                <a:lnTo>
                  <a:pt x="180975" y="2619375"/>
                </a:lnTo>
                <a:lnTo>
                  <a:pt x="600075" y="2686050"/>
                </a:lnTo>
                <a:lnTo>
                  <a:pt x="2266950" y="2733675"/>
                </a:lnTo>
                <a:lnTo>
                  <a:pt x="3162300" y="2724150"/>
                </a:lnTo>
                <a:lnTo>
                  <a:pt x="3381375" y="2686050"/>
                </a:lnTo>
                <a:lnTo>
                  <a:pt x="3495675" y="2533650"/>
                </a:lnTo>
                <a:lnTo>
                  <a:pt x="3581400" y="1885950"/>
                </a:lnTo>
                <a:lnTo>
                  <a:pt x="3600450" y="581025"/>
                </a:lnTo>
                <a:lnTo>
                  <a:pt x="3562350" y="238125"/>
                </a:lnTo>
                <a:lnTo>
                  <a:pt x="3457575" y="76200"/>
                </a:lnTo>
                <a:lnTo>
                  <a:pt x="3295650" y="38100"/>
                </a:lnTo>
                <a:lnTo>
                  <a:pt x="2981325" y="9525"/>
                </a:lnTo>
                <a:lnTo>
                  <a:pt x="1038225" y="9525"/>
                </a:lnTo>
                <a:lnTo>
                  <a:pt x="276225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 r="-21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05448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63" name="任意多边形 62"/>
          <p:cNvSpPr/>
          <p:nvPr/>
        </p:nvSpPr>
        <p:spPr>
          <a:xfrm>
            <a:off x="1318699" y="1999185"/>
            <a:ext cx="4233329" cy="3227560"/>
          </a:xfrm>
          <a:custGeom>
            <a:avLst/>
            <a:gdLst>
              <a:gd name="connsiteX0" fmla="*/ 692107 w 4233329"/>
              <a:gd name="connsiteY0" fmla="*/ 230189 h 3227560"/>
              <a:gd name="connsiteX1" fmla="*/ 606311 w 4233329"/>
              <a:gd name="connsiteY1" fmla="*/ 232933 h 3227560"/>
              <a:gd name="connsiteX2" fmla="*/ 330515 w 4233329"/>
              <a:gd name="connsiteY2" fmla="*/ 632928 h 3227560"/>
              <a:gd name="connsiteX3" fmla="*/ 403145 w 4233329"/>
              <a:gd name="connsiteY3" fmla="*/ 2772901 h 3227560"/>
              <a:gd name="connsiteX4" fmla="*/ 1440706 w 4233329"/>
              <a:gd name="connsiteY4" fmla="*/ 2952899 h 3227560"/>
              <a:gd name="connsiteX5" fmla="*/ 3703068 w 4233329"/>
              <a:gd name="connsiteY5" fmla="*/ 2920902 h 3227560"/>
              <a:gd name="connsiteX6" fmla="*/ 3906009 w 4233329"/>
              <a:gd name="connsiteY6" fmla="*/ 1782913 h 3227560"/>
              <a:gd name="connsiteX7" fmla="*/ 3775220 w 4233329"/>
              <a:gd name="connsiteY7" fmla="*/ 332932 h 3227560"/>
              <a:gd name="connsiteX8" fmla="*/ 1824604 w 4233329"/>
              <a:gd name="connsiteY8" fmla="*/ 262933 h 3227560"/>
              <a:gd name="connsiteX9" fmla="*/ 692107 w 4233329"/>
              <a:gd name="connsiteY9" fmla="*/ 230189 h 3227560"/>
              <a:gd name="connsiteX10" fmla="*/ 442503 w 4233329"/>
              <a:gd name="connsiteY10" fmla="*/ 300 h 3227560"/>
              <a:gd name="connsiteX11" fmla="*/ 1773431 w 4233329"/>
              <a:gd name="connsiteY11" fmla="*/ 38781 h 3227560"/>
              <a:gd name="connsiteX12" fmla="*/ 4065824 w 4233329"/>
              <a:gd name="connsiteY12" fmla="*/ 121045 h 3227560"/>
              <a:gd name="connsiteX13" fmla="*/ 4219530 w 4233329"/>
              <a:gd name="connsiteY13" fmla="*/ 1825085 h 3227560"/>
              <a:gd name="connsiteX14" fmla="*/ 3981031 w 4233329"/>
              <a:gd name="connsiteY14" fmla="*/ 3162467 h 3227560"/>
              <a:gd name="connsiteX15" fmla="*/ 1322268 w 4233329"/>
              <a:gd name="connsiteY15" fmla="*/ 3200070 h 3227560"/>
              <a:gd name="connsiteX16" fmla="*/ 102910 w 4233329"/>
              <a:gd name="connsiteY16" fmla="*/ 2988535 h 3227560"/>
              <a:gd name="connsiteX17" fmla="*/ 17555 w 4233329"/>
              <a:gd name="connsiteY17" fmla="*/ 473605 h 3227560"/>
              <a:gd name="connsiteX18" fmla="*/ 341674 w 4233329"/>
              <a:gd name="connsiteY18" fmla="*/ 3525 h 3227560"/>
              <a:gd name="connsiteX19" fmla="*/ 442503 w 4233329"/>
              <a:gd name="connsiteY19" fmla="*/ 300 h 3227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233329" h="3227560">
                <a:moveTo>
                  <a:pt x="692107" y="230189"/>
                </a:moveTo>
                <a:cubicBezTo>
                  <a:pt x="659083" y="230589"/>
                  <a:pt x="630305" y="231475"/>
                  <a:pt x="606311" y="232933"/>
                </a:cubicBezTo>
                <a:cubicBezTo>
                  <a:pt x="414362" y="244600"/>
                  <a:pt x="374752" y="437931"/>
                  <a:pt x="330515" y="632928"/>
                </a:cubicBezTo>
                <a:cubicBezTo>
                  <a:pt x="296654" y="1056256"/>
                  <a:pt x="320155" y="2603079"/>
                  <a:pt x="403145" y="2772901"/>
                </a:cubicBezTo>
                <a:cubicBezTo>
                  <a:pt x="486134" y="2942724"/>
                  <a:pt x="890719" y="2928232"/>
                  <a:pt x="1440706" y="2952899"/>
                </a:cubicBezTo>
                <a:cubicBezTo>
                  <a:pt x="1990693" y="2977566"/>
                  <a:pt x="3547289" y="3001102"/>
                  <a:pt x="3703068" y="2920902"/>
                </a:cubicBezTo>
                <a:cubicBezTo>
                  <a:pt x="3858848" y="2840703"/>
                  <a:pt x="3893984" y="2214242"/>
                  <a:pt x="3906009" y="1782913"/>
                </a:cubicBezTo>
                <a:cubicBezTo>
                  <a:pt x="3918035" y="1351585"/>
                  <a:pt x="3956302" y="484220"/>
                  <a:pt x="3775220" y="332932"/>
                </a:cubicBezTo>
                <a:cubicBezTo>
                  <a:pt x="3594137" y="181645"/>
                  <a:pt x="2352755" y="279599"/>
                  <a:pt x="1824604" y="262933"/>
                </a:cubicBezTo>
                <a:cubicBezTo>
                  <a:pt x="1362472" y="248350"/>
                  <a:pt x="923276" y="227386"/>
                  <a:pt x="692107" y="230189"/>
                </a:cubicBezTo>
                <a:close/>
                <a:moveTo>
                  <a:pt x="442503" y="300"/>
                </a:moveTo>
                <a:cubicBezTo>
                  <a:pt x="714176" y="-2994"/>
                  <a:pt x="1230326" y="21643"/>
                  <a:pt x="1773431" y="38781"/>
                </a:cubicBezTo>
                <a:cubicBezTo>
                  <a:pt x="2394122" y="58367"/>
                  <a:pt x="3853013" y="-56751"/>
                  <a:pt x="4065824" y="121045"/>
                </a:cubicBezTo>
                <a:cubicBezTo>
                  <a:pt x="4278635" y="298840"/>
                  <a:pt x="4233662" y="1318182"/>
                  <a:pt x="4219530" y="1825085"/>
                </a:cubicBezTo>
                <a:cubicBezTo>
                  <a:pt x="4205397" y="2331989"/>
                  <a:pt x="4164105" y="3068215"/>
                  <a:pt x="3981031" y="3162467"/>
                </a:cubicBezTo>
                <a:cubicBezTo>
                  <a:pt x="3797956" y="3256719"/>
                  <a:pt x="1968621" y="3229059"/>
                  <a:pt x="1322268" y="3200070"/>
                </a:cubicBezTo>
                <a:cubicBezTo>
                  <a:pt x="675915" y="3171082"/>
                  <a:pt x="200440" y="3188112"/>
                  <a:pt x="102910" y="2988535"/>
                </a:cubicBezTo>
                <a:cubicBezTo>
                  <a:pt x="5380" y="2788957"/>
                  <a:pt x="-22240" y="971107"/>
                  <a:pt x="17555" y="473605"/>
                </a:cubicBezTo>
                <a:cubicBezTo>
                  <a:pt x="69542" y="244441"/>
                  <a:pt x="116093" y="17235"/>
                  <a:pt x="341674" y="3525"/>
                </a:cubicBezTo>
                <a:cubicBezTo>
                  <a:pt x="369872" y="1811"/>
                  <a:pt x="403693" y="770"/>
                  <a:pt x="442503" y="300"/>
                </a:cubicBezTo>
                <a:close/>
              </a:path>
            </a:pathLst>
          </a:custGeom>
          <a:solidFill>
            <a:schemeClr val="bg1"/>
          </a:solidFill>
          <a:ln w="28575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rgbClr val="605448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3" name="任意多边形 2"/>
          <p:cNvSpPr/>
          <p:nvPr/>
        </p:nvSpPr>
        <p:spPr>
          <a:xfrm>
            <a:off x="2458055" y="5214553"/>
            <a:ext cx="1920382" cy="472541"/>
          </a:xfrm>
          <a:custGeom>
            <a:avLst/>
            <a:gdLst>
              <a:gd name="connsiteX0" fmla="*/ 735217 w 1920382"/>
              <a:gd name="connsiteY0" fmla="*/ 0 h 472541"/>
              <a:gd name="connsiteX1" fmla="*/ 750207 w 1920382"/>
              <a:gd name="connsiteY1" fmla="*/ 254833 h 472541"/>
              <a:gd name="connsiteX2" fmla="*/ 120620 w 1920382"/>
              <a:gd name="connsiteY2" fmla="*/ 254833 h 472541"/>
              <a:gd name="connsiteX3" fmla="*/ 699 w 1920382"/>
              <a:gd name="connsiteY3" fmla="*/ 449705 h 472541"/>
              <a:gd name="connsiteX4" fmla="*/ 1919440 w 1920382"/>
              <a:gd name="connsiteY4" fmla="*/ 464695 h 472541"/>
              <a:gd name="connsiteX5" fmla="*/ 1844489 w 1920382"/>
              <a:gd name="connsiteY5" fmla="*/ 254833 h 472541"/>
              <a:gd name="connsiteX6" fmla="*/ 1154941 w 1920382"/>
              <a:gd name="connsiteY6" fmla="*/ 224852 h 472541"/>
              <a:gd name="connsiteX7" fmla="*/ 1169931 w 1920382"/>
              <a:gd name="connsiteY7" fmla="*/ 14990 h 4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20382" h="472541">
                <a:moveTo>
                  <a:pt x="735217" y="0"/>
                </a:moveTo>
                <a:lnTo>
                  <a:pt x="750207" y="254833"/>
                </a:lnTo>
                <a:cubicBezTo>
                  <a:pt x="540345" y="254833"/>
                  <a:pt x="245538" y="222354"/>
                  <a:pt x="120620" y="254833"/>
                </a:cubicBezTo>
                <a:cubicBezTo>
                  <a:pt x="-4298" y="287312"/>
                  <a:pt x="-1800" y="368508"/>
                  <a:pt x="699" y="449705"/>
                </a:cubicBezTo>
                <a:cubicBezTo>
                  <a:pt x="640279" y="454702"/>
                  <a:pt x="1609643" y="487180"/>
                  <a:pt x="1919440" y="464695"/>
                </a:cubicBezTo>
                <a:cubicBezTo>
                  <a:pt x="1894456" y="394741"/>
                  <a:pt x="1971906" y="294807"/>
                  <a:pt x="1844489" y="254833"/>
                </a:cubicBezTo>
                <a:lnTo>
                  <a:pt x="1154941" y="224852"/>
                </a:lnTo>
                <a:lnTo>
                  <a:pt x="1169931" y="14990"/>
                </a:lnTo>
              </a:path>
            </a:pathLst>
          </a:custGeom>
          <a:noFill/>
          <a:ln w="25400" cap="rnd">
            <a:solidFill>
              <a:srgbClr val="00579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05448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6908533" y="2092539"/>
            <a:ext cx="11576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spc="-3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zh-CN" altLang="en-US" sz="2800" spc="-3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6572293" y="2561495"/>
            <a:ext cx="4006233" cy="98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黑体" panose="02010600040101010101" pitchFamily="2" charset="-122"/>
                <a:ea typeface="华文黑体" panose="02010600040101010101" pitchFamily="2" charset="-122"/>
              </a:defRPr>
            </a:lvl1pPr>
          </a:lstStyle>
          <a:p>
            <a:pPr algn="dist"/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 A designer can use default text to simulate what text would look like. 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6908533" y="3917968"/>
            <a:ext cx="11576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spc="-3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小标题</a:t>
            </a:r>
            <a:endParaRPr lang="zh-CN" altLang="en-US" sz="2800" spc="-3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83" name="文本框 82"/>
          <p:cNvSpPr txBox="1"/>
          <p:nvPr/>
        </p:nvSpPr>
        <p:spPr>
          <a:xfrm>
            <a:off x="6572293" y="4386924"/>
            <a:ext cx="40062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黑体" panose="02010600040101010101" pitchFamily="2" charset="-122"/>
                <a:ea typeface="华文黑体" panose="02010600040101010101" pitchFamily="2" charset="-122"/>
              </a:defRPr>
            </a:lvl1pPr>
          </a:lstStyle>
          <a:p>
            <a:pPr algn="dist"/>
            <a:r>
              <a:rPr lang="en-US" altLang="zh-CN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like. If it is not real text. A designer can use default text to simulate what text would look like. </a:t>
            </a:r>
            <a:endParaRPr lang="en-US" altLang="zh-CN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396" name="Freeform 30"/>
          <p:cNvSpPr>
            <a:spLocks noEditPoints="1"/>
          </p:cNvSpPr>
          <p:nvPr/>
        </p:nvSpPr>
        <p:spPr bwMode="auto">
          <a:xfrm>
            <a:off x="6585730" y="2141807"/>
            <a:ext cx="431511" cy="417768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600">
              <a:solidFill>
                <a:srgbClr val="005790"/>
              </a:solidFill>
            </a:endParaRPr>
          </a:p>
        </p:txBody>
      </p:sp>
      <p:sp>
        <p:nvSpPr>
          <p:cNvPr id="397" name="Freeform 30"/>
          <p:cNvSpPr>
            <a:spLocks noEditPoints="1"/>
          </p:cNvSpPr>
          <p:nvPr/>
        </p:nvSpPr>
        <p:spPr bwMode="auto">
          <a:xfrm>
            <a:off x="6585729" y="3935216"/>
            <a:ext cx="431511" cy="417768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600">
              <a:solidFill>
                <a:srgbClr val="005790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491140" y="556239"/>
            <a:ext cx="3534827" cy="727718"/>
            <a:chOff x="491140" y="556239"/>
            <a:chExt cx="3534827" cy="727718"/>
          </a:xfrm>
        </p:grpSpPr>
        <p:grpSp>
          <p:nvGrpSpPr>
            <p:cNvPr id="12" name="组合 42"/>
            <p:cNvGrpSpPr/>
            <p:nvPr/>
          </p:nvGrpSpPr>
          <p:grpSpPr>
            <a:xfrm rot="5400000">
              <a:off x="510225" y="537154"/>
              <a:ext cx="695274" cy="733444"/>
              <a:chOff x="4197350" y="2182813"/>
              <a:chExt cx="608013" cy="641350"/>
            </a:xfrm>
            <a:solidFill>
              <a:srgbClr val="005790"/>
            </a:solidFill>
          </p:grpSpPr>
          <p:sp>
            <p:nvSpPr>
              <p:cNvPr id="15" name="Freeform 166"/>
              <p:cNvSpPr/>
              <p:nvPr/>
            </p:nvSpPr>
            <p:spPr bwMode="auto">
              <a:xfrm>
                <a:off x="4229100" y="2211388"/>
                <a:ext cx="39688" cy="157163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8" y="14"/>
                  </a:cxn>
                  <a:cxn ang="0">
                    <a:pos x="54" y="25"/>
                  </a:cxn>
                  <a:cxn ang="0">
                    <a:pos x="47" y="49"/>
                  </a:cxn>
                  <a:cxn ang="0">
                    <a:pos x="34" y="96"/>
                  </a:cxn>
                  <a:cxn ang="0">
                    <a:pos x="34" y="96"/>
                  </a:cxn>
                  <a:cxn ang="0">
                    <a:pos x="27" y="122"/>
                  </a:cxn>
                  <a:cxn ang="0">
                    <a:pos x="21" y="149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6" y="222"/>
                  </a:cxn>
                  <a:cxn ang="0">
                    <a:pos x="3" y="243"/>
                  </a:cxn>
                  <a:cxn ang="0">
                    <a:pos x="1" y="263"/>
                  </a:cxn>
                  <a:cxn ang="0">
                    <a:pos x="0" y="283"/>
                  </a:cxn>
                  <a:cxn ang="0">
                    <a:pos x="0" y="283"/>
                  </a:cxn>
                  <a:cxn ang="0">
                    <a:pos x="1" y="290"/>
                  </a:cxn>
                  <a:cxn ang="0">
                    <a:pos x="2" y="292"/>
                  </a:cxn>
                  <a:cxn ang="0">
                    <a:pos x="3" y="294"/>
                  </a:cxn>
                  <a:cxn ang="0">
                    <a:pos x="6" y="296"/>
                  </a:cxn>
                  <a:cxn ang="0">
                    <a:pos x="8" y="296"/>
                  </a:cxn>
                  <a:cxn ang="0">
                    <a:pos x="11" y="296"/>
                  </a:cxn>
                  <a:cxn ang="0">
                    <a:pos x="14" y="294"/>
                  </a:cxn>
                  <a:cxn ang="0">
                    <a:pos x="14" y="294"/>
                  </a:cxn>
                  <a:cxn ang="0">
                    <a:pos x="15" y="293"/>
                  </a:cxn>
                  <a:cxn ang="0">
                    <a:pos x="16" y="291"/>
                  </a:cxn>
                  <a:cxn ang="0">
                    <a:pos x="15" y="287"/>
                  </a:cxn>
                  <a:cxn ang="0">
                    <a:pos x="14" y="285"/>
                  </a:cxn>
                  <a:cxn ang="0">
                    <a:pos x="12" y="285"/>
                  </a:cxn>
                  <a:cxn ang="0">
                    <a:pos x="11" y="284"/>
                  </a:cxn>
                  <a:cxn ang="0">
                    <a:pos x="9" y="285"/>
                  </a:cxn>
                  <a:cxn ang="0">
                    <a:pos x="9" y="285"/>
                  </a:cxn>
                  <a:cxn ang="0">
                    <a:pos x="11" y="282"/>
                  </a:cxn>
                  <a:cxn ang="0">
                    <a:pos x="12" y="276"/>
                  </a:cxn>
                  <a:cxn ang="0">
                    <a:pos x="14" y="259"/>
                  </a:cxn>
                  <a:cxn ang="0">
                    <a:pos x="14" y="232"/>
                  </a:cxn>
                  <a:cxn ang="0">
                    <a:pos x="14" y="232"/>
                  </a:cxn>
                  <a:cxn ang="0">
                    <a:pos x="17" y="212"/>
                  </a:cxn>
                  <a:cxn ang="0">
                    <a:pos x="21" y="193"/>
                  </a:cxn>
                  <a:cxn ang="0">
                    <a:pos x="29" y="155"/>
                  </a:cxn>
                  <a:cxn ang="0">
                    <a:pos x="29" y="155"/>
                  </a:cxn>
                  <a:cxn ang="0">
                    <a:pos x="38" y="119"/>
                  </a:cxn>
                  <a:cxn ang="0">
                    <a:pos x="48" y="83"/>
                  </a:cxn>
                  <a:cxn ang="0">
                    <a:pos x="48" y="83"/>
                  </a:cxn>
                  <a:cxn ang="0">
                    <a:pos x="58" y="45"/>
                  </a:cxn>
                  <a:cxn ang="0">
                    <a:pos x="64" y="25"/>
                  </a:cxn>
                  <a:cxn ang="0">
                    <a:pos x="68" y="16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3" h="296">
                    <a:moveTo>
                      <a:pt x="63" y="2"/>
                    </a:moveTo>
                    <a:lnTo>
                      <a:pt x="63" y="2"/>
                    </a:lnTo>
                    <a:lnTo>
                      <a:pt x="58" y="14"/>
                    </a:lnTo>
                    <a:lnTo>
                      <a:pt x="54" y="25"/>
                    </a:lnTo>
                    <a:lnTo>
                      <a:pt x="47" y="49"/>
                    </a:lnTo>
                    <a:lnTo>
                      <a:pt x="34" y="96"/>
                    </a:lnTo>
                    <a:lnTo>
                      <a:pt x="34" y="96"/>
                    </a:lnTo>
                    <a:lnTo>
                      <a:pt x="27" y="122"/>
                    </a:lnTo>
                    <a:lnTo>
                      <a:pt x="21" y="149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6" y="222"/>
                    </a:lnTo>
                    <a:lnTo>
                      <a:pt x="3" y="243"/>
                    </a:lnTo>
                    <a:lnTo>
                      <a:pt x="1" y="263"/>
                    </a:lnTo>
                    <a:lnTo>
                      <a:pt x="0" y="283"/>
                    </a:lnTo>
                    <a:lnTo>
                      <a:pt x="0" y="283"/>
                    </a:lnTo>
                    <a:lnTo>
                      <a:pt x="1" y="290"/>
                    </a:lnTo>
                    <a:lnTo>
                      <a:pt x="2" y="292"/>
                    </a:lnTo>
                    <a:lnTo>
                      <a:pt x="3" y="294"/>
                    </a:lnTo>
                    <a:lnTo>
                      <a:pt x="6" y="296"/>
                    </a:lnTo>
                    <a:lnTo>
                      <a:pt x="8" y="296"/>
                    </a:lnTo>
                    <a:lnTo>
                      <a:pt x="11" y="296"/>
                    </a:lnTo>
                    <a:lnTo>
                      <a:pt x="14" y="294"/>
                    </a:lnTo>
                    <a:lnTo>
                      <a:pt x="14" y="294"/>
                    </a:lnTo>
                    <a:lnTo>
                      <a:pt x="15" y="293"/>
                    </a:lnTo>
                    <a:lnTo>
                      <a:pt x="16" y="291"/>
                    </a:lnTo>
                    <a:lnTo>
                      <a:pt x="15" y="287"/>
                    </a:lnTo>
                    <a:lnTo>
                      <a:pt x="14" y="285"/>
                    </a:lnTo>
                    <a:lnTo>
                      <a:pt x="12" y="285"/>
                    </a:lnTo>
                    <a:lnTo>
                      <a:pt x="11" y="284"/>
                    </a:lnTo>
                    <a:lnTo>
                      <a:pt x="9" y="285"/>
                    </a:lnTo>
                    <a:lnTo>
                      <a:pt x="9" y="285"/>
                    </a:lnTo>
                    <a:lnTo>
                      <a:pt x="11" y="282"/>
                    </a:lnTo>
                    <a:lnTo>
                      <a:pt x="12" y="276"/>
                    </a:lnTo>
                    <a:lnTo>
                      <a:pt x="14" y="259"/>
                    </a:lnTo>
                    <a:lnTo>
                      <a:pt x="14" y="232"/>
                    </a:lnTo>
                    <a:lnTo>
                      <a:pt x="14" y="232"/>
                    </a:lnTo>
                    <a:lnTo>
                      <a:pt x="17" y="212"/>
                    </a:lnTo>
                    <a:lnTo>
                      <a:pt x="21" y="193"/>
                    </a:lnTo>
                    <a:lnTo>
                      <a:pt x="29" y="155"/>
                    </a:lnTo>
                    <a:lnTo>
                      <a:pt x="29" y="155"/>
                    </a:lnTo>
                    <a:lnTo>
                      <a:pt x="38" y="119"/>
                    </a:lnTo>
                    <a:lnTo>
                      <a:pt x="48" y="83"/>
                    </a:lnTo>
                    <a:lnTo>
                      <a:pt x="48" y="83"/>
                    </a:lnTo>
                    <a:lnTo>
                      <a:pt x="58" y="45"/>
                    </a:lnTo>
                    <a:lnTo>
                      <a:pt x="64" y="25"/>
                    </a:lnTo>
                    <a:lnTo>
                      <a:pt x="68" y="16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" name="Freeform 167"/>
              <p:cNvSpPr/>
              <p:nvPr/>
            </p:nvSpPr>
            <p:spPr bwMode="auto">
              <a:xfrm>
                <a:off x="4251325" y="2206625"/>
                <a:ext cx="39688" cy="17780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1" y="40"/>
                  </a:cxn>
                  <a:cxn ang="0">
                    <a:pos x="44" y="59"/>
                  </a:cxn>
                  <a:cxn ang="0">
                    <a:pos x="38" y="78"/>
                  </a:cxn>
                  <a:cxn ang="0">
                    <a:pos x="38" y="78"/>
                  </a:cxn>
                  <a:cxn ang="0">
                    <a:pos x="33" y="101"/>
                  </a:cxn>
                  <a:cxn ang="0">
                    <a:pos x="29" y="124"/>
                  </a:cxn>
                  <a:cxn ang="0">
                    <a:pos x="20" y="170"/>
                  </a:cxn>
                  <a:cxn ang="0">
                    <a:pos x="20" y="170"/>
                  </a:cxn>
                  <a:cxn ang="0">
                    <a:pos x="5" y="249"/>
                  </a:cxn>
                  <a:cxn ang="0">
                    <a:pos x="5" y="249"/>
                  </a:cxn>
                  <a:cxn ang="0">
                    <a:pos x="2" y="270"/>
                  </a:cxn>
                  <a:cxn ang="0">
                    <a:pos x="1" y="290"/>
                  </a:cxn>
                  <a:cxn ang="0">
                    <a:pos x="0" y="311"/>
                  </a:cxn>
                  <a:cxn ang="0">
                    <a:pos x="0" y="332"/>
                  </a:cxn>
                  <a:cxn ang="0">
                    <a:pos x="0" y="332"/>
                  </a:cxn>
                  <a:cxn ang="0">
                    <a:pos x="0" y="334"/>
                  </a:cxn>
                  <a:cxn ang="0">
                    <a:pos x="1" y="336"/>
                  </a:cxn>
                  <a:cxn ang="0">
                    <a:pos x="3" y="336"/>
                  </a:cxn>
                  <a:cxn ang="0">
                    <a:pos x="5" y="337"/>
                  </a:cxn>
                  <a:cxn ang="0">
                    <a:pos x="6" y="336"/>
                  </a:cxn>
                  <a:cxn ang="0">
                    <a:pos x="8" y="336"/>
                  </a:cxn>
                  <a:cxn ang="0">
                    <a:pos x="9" y="334"/>
                  </a:cxn>
                  <a:cxn ang="0">
                    <a:pos x="9" y="332"/>
                  </a:cxn>
                  <a:cxn ang="0">
                    <a:pos x="9" y="332"/>
                  </a:cxn>
                  <a:cxn ang="0">
                    <a:pos x="9" y="310"/>
                  </a:cxn>
                  <a:cxn ang="0">
                    <a:pos x="10" y="288"/>
                  </a:cxn>
                  <a:cxn ang="0">
                    <a:pos x="12" y="265"/>
                  </a:cxn>
                  <a:cxn ang="0">
                    <a:pos x="16" y="244"/>
                  </a:cxn>
                  <a:cxn ang="0">
                    <a:pos x="16" y="244"/>
                  </a:cxn>
                  <a:cxn ang="0">
                    <a:pos x="32" y="164"/>
                  </a:cxn>
                  <a:cxn ang="0">
                    <a:pos x="32" y="164"/>
                  </a:cxn>
                  <a:cxn ang="0">
                    <a:pos x="39" y="122"/>
                  </a:cxn>
                  <a:cxn ang="0">
                    <a:pos x="47" y="81"/>
                  </a:cxn>
                  <a:cxn ang="0">
                    <a:pos x="47" y="81"/>
                  </a:cxn>
                  <a:cxn ang="0">
                    <a:pos x="52" y="61"/>
                  </a:cxn>
                  <a:cxn ang="0">
                    <a:pos x="60" y="43"/>
                  </a:cxn>
                  <a:cxn ang="0">
                    <a:pos x="75" y="6"/>
                  </a:cxn>
                  <a:cxn ang="0">
                    <a:pos x="75" y="6"/>
                  </a:cxn>
                  <a:cxn ang="0">
                    <a:pos x="76" y="4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69" y="1"/>
                  </a:cxn>
                  <a:cxn ang="0">
                    <a:pos x="67" y="2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337">
                    <a:moveTo>
                      <a:pt x="66" y="3"/>
                    </a:moveTo>
                    <a:lnTo>
                      <a:pt x="66" y="3"/>
                    </a:lnTo>
                    <a:lnTo>
                      <a:pt x="51" y="40"/>
                    </a:lnTo>
                    <a:lnTo>
                      <a:pt x="44" y="59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101"/>
                    </a:lnTo>
                    <a:lnTo>
                      <a:pt x="29" y="124"/>
                    </a:lnTo>
                    <a:lnTo>
                      <a:pt x="20" y="170"/>
                    </a:lnTo>
                    <a:lnTo>
                      <a:pt x="20" y="170"/>
                    </a:lnTo>
                    <a:lnTo>
                      <a:pt x="5" y="249"/>
                    </a:lnTo>
                    <a:lnTo>
                      <a:pt x="5" y="249"/>
                    </a:lnTo>
                    <a:lnTo>
                      <a:pt x="2" y="270"/>
                    </a:lnTo>
                    <a:lnTo>
                      <a:pt x="1" y="290"/>
                    </a:lnTo>
                    <a:lnTo>
                      <a:pt x="0" y="311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0" y="334"/>
                    </a:lnTo>
                    <a:lnTo>
                      <a:pt x="1" y="336"/>
                    </a:lnTo>
                    <a:lnTo>
                      <a:pt x="3" y="336"/>
                    </a:lnTo>
                    <a:lnTo>
                      <a:pt x="5" y="337"/>
                    </a:lnTo>
                    <a:lnTo>
                      <a:pt x="6" y="336"/>
                    </a:lnTo>
                    <a:lnTo>
                      <a:pt x="8" y="336"/>
                    </a:lnTo>
                    <a:lnTo>
                      <a:pt x="9" y="334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9" y="310"/>
                    </a:lnTo>
                    <a:lnTo>
                      <a:pt x="10" y="288"/>
                    </a:lnTo>
                    <a:lnTo>
                      <a:pt x="12" y="265"/>
                    </a:lnTo>
                    <a:lnTo>
                      <a:pt x="16" y="244"/>
                    </a:lnTo>
                    <a:lnTo>
                      <a:pt x="16" y="244"/>
                    </a:lnTo>
                    <a:lnTo>
                      <a:pt x="32" y="164"/>
                    </a:lnTo>
                    <a:lnTo>
                      <a:pt x="32" y="164"/>
                    </a:lnTo>
                    <a:lnTo>
                      <a:pt x="39" y="122"/>
                    </a:lnTo>
                    <a:lnTo>
                      <a:pt x="47" y="81"/>
                    </a:lnTo>
                    <a:lnTo>
                      <a:pt x="47" y="81"/>
                    </a:lnTo>
                    <a:lnTo>
                      <a:pt x="52" y="61"/>
                    </a:lnTo>
                    <a:lnTo>
                      <a:pt x="60" y="43"/>
                    </a:lnTo>
                    <a:lnTo>
                      <a:pt x="75" y="6"/>
                    </a:lnTo>
                    <a:lnTo>
                      <a:pt x="75" y="6"/>
                    </a:lnTo>
                    <a:lnTo>
                      <a:pt x="76" y="4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69" y="1"/>
                    </a:lnTo>
                    <a:lnTo>
                      <a:pt x="67" y="2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" name="Freeform 168"/>
              <p:cNvSpPr/>
              <p:nvPr/>
            </p:nvSpPr>
            <p:spPr bwMode="auto">
              <a:xfrm>
                <a:off x="4271963" y="2197100"/>
                <a:ext cx="55563" cy="195263"/>
              </a:xfrm>
              <a:custGeom>
                <a:avLst/>
                <a:gdLst/>
                <a:ahLst/>
                <a:cxnLst>
                  <a:cxn ang="0">
                    <a:pos x="98" y="2"/>
                  </a:cxn>
                  <a:cxn ang="0">
                    <a:pos x="98" y="2"/>
                  </a:cxn>
                  <a:cxn ang="0">
                    <a:pos x="84" y="26"/>
                  </a:cxn>
                  <a:cxn ang="0">
                    <a:pos x="71" y="51"/>
                  </a:cxn>
                  <a:cxn ang="0">
                    <a:pos x="61" y="77"/>
                  </a:cxn>
                  <a:cxn ang="0">
                    <a:pos x="51" y="103"/>
                  </a:cxn>
                  <a:cxn ang="0">
                    <a:pos x="42" y="128"/>
                  </a:cxn>
                  <a:cxn ang="0">
                    <a:pos x="34" y="155"/>
                  </a:cxn>
                  <a:cxn ang="0">
                    <a:pos x="27" y="182"/>
                  </a:cxn>
                  <a:cxn ang="0">
                    <a:pos x="21" y="209"/>
                  </a:cxn>
                  <a:cxn ang="0">
                    <a:pos x="21" y="209"/>
                  </a:cxn>
                  <a:cxn ang="0">
                    <a:pos x="14" y="234"/>
                  </a:cxn>
                  <a:cxn ang="0">
                    <a:pos x="9" y="259"/>
                  </a:cxn>
                  <a:cxn ang="0">
                    <a:pos x="6" y="283"/>
                  </a:cxn>
                  <a:cxn ang="0">
                    <a:pos x="3" y="308"/>
                  </a:cxn>
                  <a:cxn ang="0">
                    <a:pos x="3" y="308"/>
                  </a:cxn>
                  <a:cxn ang="0">
                    <a:pos x="1" y="323"/>
                  </a:cxn>
                  <a:cxn ang="0">
                    <a:pos x="0" y="340"/>
                  </a:cxn>
                  <a:cxn ang="0">
                    <a:pos x="0" y="349"/>
                  </a:cxn>
                  <a:cxn ang="0">
                    <a:pos x="1" y="356"/>
                  </a:cxn>
                  <a:cxn ang="0">
                    <a:pos x="4" y="363"/>
                  </a:cxn>
                  <a:cxn ang="0">
                    <a:pos x="6" y="366"/>
                  </a:cxn>
                  <a:cxn ang="0">
                    <a:pos x="8" y="368"/>
                  </a:cxn>
                  <a:cxn ang="0">
                    <a:pos x="8" y="368"/>
                  </a:cxn>
                  <a:cxn ang="0">
                    <a:pos x="11" y="370"/>
                  </a:cxn>
                  <a:cxn ang="0">
                    <a:pos x="13" y="369"/>
                  </a:cxn>
                  <a:cxn ang="0">
                    <a:pos x="15" y="368"/>
                  </a:cxn>
                  <a:cxn ang="0">
                    <a:pos x="16" y="365"/>
                  </a:cxn>
                  <a:cxn ang="0">
                    <a:pos x="16" y="361"/>
                  </a:cxn>
                  <a:cxn ang="0">
                    <a:pos x="16" y="361"/>
                  </a:cxn>
                  <a:cxn ang="0">
                    <a:pos x="16" y="359"/>
                  </a:cxn>
                  <a:cxn ang="0">
                    <a:pos x="15" y="357"/>
                  </a:cxn>
                  <a:cxn ang="0">
                    <a:pos x="13" y="356"/>
                  </a:cxn>
                  <a:cxn ang="0">
                    <a:pos x="11" y="356"/>
                  </a:cxn>
                  <a:cxn ang="0">
                    <a:pos x="11" y="356"/>
                  </a:cxn>
                  <a:cxn ang="0">
                    <a:pos x="10" y="349"/>
                  </a:cxn>
                  <a:cxn ang="0">
                    <a:pos x="10" y="339"/>
                  </a:cxn>
                  <a:cxn ang="0">
                    <a:pos x="11" y="324"/>
                  </a:cxn>
                  <a:cxn ang="0">
                    <a:pos x="11" y="324"/>
                  </a:cxn>
                  <a:cxn ang="0">
                    <a:pos x="12" y="304"/>
                  </a:cxn>
                  <a:cxn ang="0">
                    <a:pos x="14" y="283"/>
                  </a:cxn>
                  <a:cxn ang="0">
                    <a:pos x="14" y="283"/>
                  </a:cxn>
                  <a:cxn ang="0">
                    <a:pos x="19" y="259"/>
                  </a:cxn>
                  <a:cxn ang="0">
                    <a:pos x="24" y="235"/>
                  </a:cxn>
                  <a:cxn ang="0">
                    <a:pos x="35" y="185"/>
                  </a:cxn>
                  <a:cxn ang="0">
                    <a:pos x="35" y="185"/>
                  </a:cxn>
                  <a:cxn ang="0">
                    <a:pos x="47" y="143"/>
                  </a:cxn>
                  <a:cxn ang="0">
                    <a:pos x="61" y="102"/>
                  </a:cxn>
                  <a:cxn ang="0">
                    <a:pos x="61" y="102"/>
                  </a:cxn>
                  <a:cxn ang="0">
                    <a:pos x="70" y="77"/>
                  </a:cxn>
                  <a:cxn ang="0">
                    <a:pos x="80" y="53"/>
                  </a:cxn>
                  <a:cxn ang="0">
                    <a:pos x="93" y="30"/>
                  </a:cxn>
                  <a:cxn ang="0">
                    <a:pos x="106" y="8"/>
                  </a:cxn>
                  <a:cxn ang="0">
                    <a:pos x="106" y="8"/>
                  </a:cxn>
                  <a:cxn ang="0">
                    <a:pos x="106" y="6"/>
                  </a:cxn>
                  <a:cxn ang="0">
                    <a:pos x="106" y="3"/>
                  </a:cxn>
                  <a:cxn ang="0">
                    <a:pos x="105" y="2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0"/>
                  </a:cxn>
                  <a:cxn ang="0">
                    <a:pos x="99" y="0"/>
                  </a:cxn>
                  <a:cxn ang="0">
                    <a:pos x="98" y="2"/>
                  </a:cxn>
                  <a:cxn ang="0">
                    <a:pos x="98" y="2"/>
                  </a:cxn>
                </a:cxnLst>
                <a:rect l="0" t="0" r="r" b="b"/>
                <a:pathLst>
                  <a:path w="106" h="370">
                    <a:moveTo>
                      <a:pt x="98" y="2"/>
                    </a:moveTo>
                    <a:lnTo>
                      <a:pt x="98" y="2"/>
                    </a:lnTo>
                    <a:lnTo>
                      <a:pt x="84" y="26"/>
                    </a:lnTo>
                    <a:lnTo>
                      <a:pt x="71" y="51"/>
                    </a:lnTo>
                    <a:lnTo>
                      <a:pt x="61" y="77"/>
                    </a:lnTo>
                    <a:lnTo>
                      <a:pt x="51" y="103"/>
                    </a:lnTo>
                    <a:lnTo>
                      <a:pt x="42" y="128"/>
                    </a:lnTo>
                    <a:lnTo>
                      <a:pt x="34" y="155"/>
                    </a:lnTo>
                    <a:lnTo>
                      <a:pt x="27" y="182"/>
                    </a:lnTo>
                    <a:lnTo>
                      <a:pt x="21" y="209"/>
                    </a:lnTo>
                    <a:lnTo>
                      <a:pt x="21" y="209"/>
                    </a:lnTo>
                    <a:lnTo>
                      <a:pt x="14" y="234"/>
                    </a:lnTo>
                    <a:lnTo>
                      <a:pt x="9" y="259"/>
                    </a:lnTo>
                    <a:lnTo>
                      <a:pt x="6" y="283"/>
                    </a:lnTo>
                    <a:lnTo>
                      <a:pt x="3" y="308"/>
                    </a:lnTo>
                    <a:lnTo>
                      <a:pt x="3" y="308"/>
                    </a:lnTo>
                    <a:lnTo>
                      <a:pt x="1" y="323"/>
                    </a:lnTo>
                    <a:lnTo>
                      <a:pt x="0" y="340"/>
                    </a:lnTo>
                    <a:lnTo>
                      <a:pt x="0" y="349"/>
                    </a:lnTo>
                    <a:lnTo>
                      <a:pt x="1" y="356"/>
                    </a:lnTo>
                    <a:lnTo>
                      <a:pt x="4" y="363"/>
                    </a:lnTo>
                    <a:lnTo>
                      <a:pt x="6" y="366"/>
                    </a:lnTo>
                    <a:lnTo>
                      <a:pt x="8" y="368"/>
                    </a:lnTo>
                    <a:lnTo>
                      <a:pt x="8" y="368"/>
                    </a:lnTo>
                    <a:lnTo>
                      <a:pt x="11" y="370"/>
                    </a:lnTo>
                    <a:lnTo>
                      <a:pt x="13" y="369"/>
                    </a:lnTo>
                    <a:lnTo>
                      <a:pt x="15" y="368"/>
                    </a:lnTo>
                    <a:lnTo>
                      <a:pt x="16" y="365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6" y="359"/>
                    </a:lnTo>
                    <a:lnTo>
                      <a:pt x="15" y="357"/>
                    </a:lnTo>
                    <a:lnTo>
                      <a:pt x="13" y="356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0" y="349"/>
                    </a:lnTo>
                    <a:lnTo>
                      <a:pt x="10" y="339"/>
                    </a:lnTo>
                    <a:lnTo>
                      <a:pt x="11" y="324"/>
                    </a:lnTo>
                    <a:lnTo>
                      <a:pt x="11" y="324"/>
                    </a:lnTo>
                    <a:lnTo>
                      <a:pt x="12" y="304"/>
                    </a:lnTo>
                    <a:lnTo>
                      <a:pt x="14" y="283"/>
                    </a:lnTo>
                    <a:lnTo>
                      <a:pt x="14" y="283"/>
                    </a:lnTo>
                    <a:lnTo>
                      <a:pt x="19" y="259"/>
                    </a:lnTo>
                    <a:lnTo>
                      <a:pt x="24" y="235"/>
                    </a:lnTo>
                    <a:lnTo>
                      <a:pt x="35" y="185"/>
                    </a:lnTo>
                    <a:lnTo>
                      <a:pt x="35" y="185"/>
                    </a:lnTo>
                    <a:lnTo>
                      <a:pt x="47" y="143"/>
                    </a:lnTo>
                    <a:lnTo>
                      <a:pt x="61" y="102"/>
                    </a:lnTo>
                    <a:lnTo>
                      <a:pt x="61" y="102"/>
                    </a:lnTo>
                    <a:lnTo>
                      <a:pt x="70" y="77"/>
                    </a:lnTo>
                    <a:lnTo>
                      <a:pt x="80" y="53"/>
                    </a:lnTo>
                    <a:lnTo>
                      <a:pt x="93" y="30"/>
                    </a:lnTo>
                    <a:lnTo>
                      <a:pt x="106" y="8"/>
                    </a:lnTo>
                    <a:lnTo>
                      <a:pt x="106" y="8"/>
                    </a:lnTo>
                    <a:lnTo>
                      <a:pt x="106" y="6"/>
                    </a:lnTo>
                    <a:lnTo>
                      <a:pt x="106" y="3"/>
                    </a:lnTo>
                    <a:lnTo>
                      <a:pt x="105" y="2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0"/>
                    </a:lnTo>
                    <a:lnTo>
                      <a:pt x="99" y="0"/>
                    </a:lnTo>
                    <a:lnTo>
                      <a:pt x="98" y="2"/>
                    </a:lnTo>
                    <a:lnTo>
                      <a:pt x="9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" name="Freeform 169"/>
              <p:cNvSpPr/>
              <p:nvPr/>
            </p:nvSpPr>
            <p:spPr bwMode="auto">
              <a:xfrm>
                <a:off x="4305300" y="2198688"/>
                <a:ext cx="39688" cy="146050"/>
              </a:xfrm>
              <a:custGeom>
                <a:avLst/>
                <a:gdLst/>
                <a:ahLst/>
                <a:cxnLst>
                  <a:cxn ang="0">
                    <a:pos x="68" y="2"/>
                  </a:cxn>
                  <a:cxn ang="0">
                    <a:pos x="68" y="2"/>
                  </a:cxn>
                  <a:cxn ang="0">
                    <a:pos x="62" y="10"/>
                  </a:cxn>
                  <a:cxn ang="0">
                    <a:pos x="57" y="20"/>
                  </a:cxn>
                  <a:cxn ang="0">
                    <a:pos x="54" y="31"/>
                  </a:cxn>
                  <a:cxn ang="0">
                    <a:pos x="53" y="41"/>
                  </a:cxn>
                  <a:cxn ang="0">
                    <a:pos x="53" y="41"/>
                  </a:cxn>
                  <a:cxn ang="0">
                    <a:pos x="51" y="51"/>
                  </a:cxn>
                  <a:cxn ang="0">
                    <a:pos x="49" y="60"/>
                  </a:cxn>
                  <a:cxn ang="0">
                    <a:pos x="42" y="80"/>
                  </a:cxn>
                  <a:cxn ang="0">
                    <a:pos x="37" y="101"/>
                  </a:cxn>
                  <a:cxn ang="0">
                    <a:pos x="32" y="120"/>
                  </a:cxn>
                  <a:cxn ang="0">
                    <a:pos x="32" y="120"/>
                  </a:cxn>
                  <a:cxn ang="0">
                    <a:pos x="14" y="191"/>
                  </a:cxn>
                  <a:cxn ang="0">
                    <a:pos x="7" y="227"/>
                  </a:cxn>
                  <a:cxn ang="0">
                    <a:pos x="3" y="244"/>
                  </a:cxn>
                  <a:cxn ang="0">
                    <a:pos x="1" y="263"/>
                  </a:cxn>
                  <a:cxn ang="0">
                    <a:pos x="1" y="263"/>
                  </a:cxn>
                  <a:cxn ang="0">
                    <a:pos x="0" y="265"/>
                  </a:cxn>
                  <a:cxn ang="0">
                    <a:pos x="0" y="270"/>
                  </a:cxn>
                  <a:cxn ang="0">
                    <a:pos x="0" y="270"/>
                  </a:cxn>
                  <a:cxn ang="0">
                    <a:pos x="0" y="272"/>
                  </a:cxn>
                  <a:cxn ang="0">
                    <a:pos x="1" y="273"/>
                  </a:cxn>
                  <a:cxn ang="0">
                    <a:pos x="3" y="274"/>
                  </a:cxn>
                  <a:cxn ang="0">
                    <a:pos x="4" y="274"/>
                  </a:cxn>
                  <a:cxn ang="0">
                    <a:pos x="7" y="273"/>
                  </a:cxn>
                  <a:cxn ang="0">
                    <a:pos x="8" y="272"/>
                  </a:cxn>
                  <a:cxn ang="0">
                    <a:pos x="9" y="270"/>
                  </a:cxn>
                  <a:cxn ang="0">
                    <a:pos x="9" y="270"/>
                  </a:cxn>
                  <a:cxn ang="0">
                    <a:pos x="11" y="254"/>
                  </a:cxn>
                  <a:cxn ang="0">
                    <a:pos x="14" y="237"/>
                  </a:cxn>
                  <a:cxn ang="0">
                    <a:pos x="22" y="204"/>
                  </a:cxn>
                  <a:cxn ang="0">
                    <a:pos x="37" y="139"/>
                  </a:cxn>
                  <a:cxn ang="0">
                    <a:pos x="37" y="139"/>
                  </a:cxn>
                  <a:cxn ang="0">
                    <a:pos x="45" y="106"/>
                  </a:cxn>
                  <a:cxn ang="0">
                    <a:pos x="54" y="73"/>
                  </a:cxn>
                  <a:cxn ang="0">
                    <a:pos x="54" y="73"/>
                  </a:cxn>
                  <a:cxn ang="0">
                    <a:pos x="58" y="56"/>
                  </a:cxn>
                  <a:cxn ang="0">
                    <a:pos x="61" y="39"/>
                  </a:cxn>
                  <a:cxn ang="0">
                    <a:pos x="64" y="31"/>
                  </a:cxn>
                  <a:cxn ang="0">
                    <a:pos x="66" y="22"/>
                  </a:cxn>
                  <a:cxn ang="0">
                    <a:pos x="70" y="14"/>
                  </a:cxn>
                  <a:cxn ang="0">
                    <a:pos x="74" y="8"/>
                  </a:cxn>
                  <a:cxn ang="0">
                    <a:pos x="74" y="8"/>
                  </a:cxn>
                  <a:cxn ang="0">
                    <a:pos x="75" y="6"/>
                  </a:cxn>
                  <a:cxn ang="0">
                    <a:pos x="75" y="5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8" y="2"/>
                  </a:cxn>
                  <a:cxn ang="0">
                    <a:pos x="68" y="2"/>
                  </a:cxn>
                </a:cxnLst>
                <a:rect l="0" t="0" r="r" b="b"/>
                <a:pathLst>
                  <a:path w="75" h="274">
                    <a:moveTo>
                      <a:pt x="68" y="2"/>
                    </a:moveTo>
                    <a:lnTo>
                      <a:pt x="68" y="2"/>
                    </a:lnTo>
                    <a:lnTo>
                      <a:pt x="62" y="10"/>
                    </a:lnTo>
                    <a:lnTo>
                      <a:pt x="57" y="20"/>
                    </a:lnTo>
                    <a:lnTo>
                      <a:pt x="54" y="31"/>
                    </a:lnTo>
                    <a:lnTo>
                      <a:pt x="53" y="41"/>
                    </a:lnTo>
                    <a:lnTo>
                      <a:pt x="53" y="41"/>
                    </a:lnTo>
                    <a:lnTo>
                      <a:pt x="51" y="51"/>
                    </a:lnTo>
                    <a:lnTo>
                      <a:pt x="49" y="60"/>
                    </a:lnTo>
                    <a:lnTo>
                      <a:pt x="42" y="80"/>
                    </a:lnTo>
                    <a:lnTo>
                      <a:pt x="37" y="101"/>
                    </a:lnTo>
                    <a:lnTo>
                      <a:pt x="32" y="120"/>
                    </a:lnTo>
                    <a:lnTo>
                      <a:pt x="32" y="120"/>
                    </a:lnTo>
                    <a:lnTo>
                      <a:pt x="14" y="191"/>
                    </a:lnTo>
                    <a:lnTo>
                      <a:pt x="7" y="227"/>
                    </a:lnTo>
                    <a:lnTo>
                      <a:pt x="3" y="244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0" y="265"/>
                    </a:lnTo>
                    <a:lnTo>
                      <a:pt x="0" y="270"/>
                    </a:lnTo>
                    <a:lnTo>
                      <a:pt x="0" y="270"/>
                    </a:lnTo>
                    <a:lnTo>
                      <a:pt x="0" y="272"/>
                    </a:lnTo>
                    <a:lnTo>
                      <a:pt x="1" y="273"/>
                    </a:lnTo>
                    <a:lnTo>
                      <a:pt x="3" y="274"/>
                    </a:lnTo>
                    <a:lnTo>
                      <a:pt x="4" y="274"/>
                    </a:lnTo>
                    <a:lnTo>
                      <a:pt x="7" y="273"/>
                    </a:lnTo>
                    <a:lnTo>
                      <a:pt x="8" y="272"/>
                    </a:lnTo>
                    <a:lnTo>
                      <a:pt x="9" y="270"/>
                    </a:lnTo>
                    <a:lnTo>
                      <a:pt x="9" y="270"/>
                    </a:lnTo>
                    <a:lnTo>
                      <a:pt x="11" y="254"/>
                    </a:lnTo>
                    <a:lnTo>
                      <a:pt x="14" y="237"/>
                    </a:lnTo>
                    <a:lnTo>
                      <a:pt x="22" y="204"/>
                    </a:lnTo>
                    <a:lnTo>
                      <a:pt x="37" y="139"/>
                    </a:lnTo>
                    <a:lnTo>
                      <a:pt x="37" y="139"/>
                    </a:lnTo>
                    <a:lnTo>
                      <a:pt x="45" y="106"/>
                    </a:lnTo>
                    <a:lnTo>
                      <a:pt x="54" y="73"/>
                    </a:lnTo>
                    <a:lnTo>
                      <a:pt x="54" y="73"/>
                    </a:lnTo>
                    <a:lnTo>
                      <a:pt x="58" y="56"/>
                    </a:lnTo>
                    <a:lnTo>
                      <a:pt x="61" y="39"/>
                    </a:lnTo>
                    <a:lnTo>
                      <a:pt x="64" y="31"/>
                    </a:lnTo>
                    <a:lnTo>
                      <a:pt x="66" y="22"/>
                    </a:lnTo>
                    <a:lnTo>
                      <a:pt x="70" y="14"/>
                    </a:lnTo>
                    <a:lnTo>
                      <a:pt x="74" y="8"/>
                    </a:lnTo>
                    <a:lnTo>
                      <a:pt x="74" y="8"/>
                    </a:lnTo>
                    <a:lnTo>
                      <a:pt x="75" y="6"/>
                    </a:lnTo>
                    <a:lnTo>
                      <a:pt x="75" y="5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8" y="2"/>
                    </a:lnTo>
                    <a:lnTo>
                      <a:pt x="6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" name="Freeform 170"/>
              <p:cNvSpPr/>
              <p:nvPr/>
            </p:nvSpPr>
            <p:spPr bwMode="auto">
              <a:xfrm>
                <a:off x="4338638" y="2201863"/>
                <a:ext cx="31750" cy="112713"/>
              </a:xfrm>
              <a:custGeom>
                <a:avLst/>
                <a:gdLst/>
                <a:ahLst/>
                <a:cxnLst>
                  <a:cxn ang="0">
                    <a:pos x="52" y="4"/>
                  </a:cxn>
                  <a:cxn ang="0">
                    <a:pos x="52" y="4"/>
                  </a:cxn>
                  <a:cxn ang="0">
                    <a:pos x="51" y="10"/>
                  </a:cxn>
                  <a:cxn ang="0">
                    <a:pos x="48" y="16"/>
                  </a:cxn>
                  <a:cxn ang="0">
                    <a:pos x="43" y="29"/>
                  </a:cxn>
                  <a:cxn ang="0">
                    <a:pos x="38" y="41"/>
                  </a:cxn>
                  <a:cxn ang="0">
                    <a:pos x="36" y="47"/>
                  </a:cxn>
                  <a:cxn ang="0">
                    <a:pos x="34" y="54"/>
                  </a:cxn>
                  <a:cxn ang="0">
                    <a:pos x="34" y="54"/>
                  </a:cxn>
                  <a:cxn ang="0">
                    <a:pos x="25" y="103"/>
                  </a:cxn>
                  <a:cxn ang="0">
                    <a:pos x="25" y="103"/>
                  </a:cxn>
                  <a:cxn ang="0">
                    <a:pos x="23" y="116"/>
                  </a:cxn>
                  <a:cxn ang="0">
                    <a:pos x="19" y="129"/>
                  </a:cxn>
                  <a:cxn ang="0">
                    <a:pos x="10" y="156"/>
                  </a:cxn>
                  <a:cxn ang="0">
                    <a:pos x="3" y="181"/>
                  </a:cxn>
                  <a:cxn ang="0">
                    <a:pos x="1" y="195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0"/>
                  </a:cxn>
                  <a:cxn ang="0">
                    <a:pos x="1" y="211"/>
                  </a:cxn>
                  <a:cxn ang="0">
                    <a:pos x="2" y="212"/>
                  </a:cxn>
                  <a:cxn ang="0">
                    <a:pos x="4" y="212"/>
                  </a:cxn>
                  <a:cxn ang="0">
                    <a:pos x="6" y="212"/>
                  </a:cxn>
                  <a:cxn ang="0">
                    <a:pos x="7" y="211"/>
                  </a:cxn>
                  <a:cxn ang="0">
                    <a:pos x="8" y="210"/>
                  </a:cxn>
                  <a:cxn ang="0">
                    <a:pos x="9" y="208"/>
                  </a:cxn>
                  <a:cxn ang="0">
                    <a:pos x="9" y="208"/>
                  </a:cxn>
                  <a:cxn ang="0">
                    <a:pos x="10" y="200"/>
                  </a:cxn>
                  <a:cxn ang="0">
                    <a:pos x="11" y="192"/>
                  </a:cxn>
                  <a:cxn ang="0">
                    <a:pos x="15" y="176"/>
                  </a:cxn>
                  <a:cxn ang="0">
                    <a:pos x="26" y="144"/>
                  </a:cxn>
                  <a:cxn ang="0">
                    <a:pos x="26" y="144"/>
                  </a:cxn>
                  <a:cxn ang="0">
                    <a:pos x="29" y="131"/>
                  </a:cxn>
                  <a:cxn ang="0">
                    <a:pos x="32" y="117"/>
                  </a:cxn>
                  <a:cxn ang="0">
                    <a:pos x="37" y="91"/>
                  </a:cxn>
                  <a:cxn ang="0">
                    <a:pos x="37" y="91"/>
                  </a:cxn>
                  <a:cxn ang="0">
                    <a:pos x="41" y="67"/>
                  </a:cxn>
                  <a:cxn ang="0">
                    <a:pos x="46" y="42"/>
                  </a:cxn>
                  <a:cxn ang="0">
                    <a:pos x="46" y="42"/>
                  </a:cxn>
                  <a:cxn ang="0">
                    <a:pos x="50" y="33"/>
                  </a:cxn>
                  <a:cxn ang="0">
                    <a:pos x="55" y="23"/>
                  </a:cxn>
                  <a:cxn ang="0">
                    <a:pos x="59" y="14"/>
                  </a:cxn>
                  <a:cxn ang="0">
                    <a:pos x="60" y="9"/>
                  </a:cxn>
                  <a:cxn ang="0">
                    <a:pos x="61" y="4"/>
                  </a:cxn>
                  <a:cxn ang="0">
                    <a:pos x="61" y="4"/>
                  </a:cxn>
                  <a:cxn ang="0">
                    <a:pos x="61" y="3"/>
                  </a:cxn>
                  <a:cxn ang="0">
                    <a:pos x="60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4" y="1"/>
                  </a:cxn>
                  <a:cxn ang="0">
                    <a:pos x="53" y="3"/>
                  </a:cxn>
                  <a:cxn ang="0">
                    <a:pos x="52" y="4"/>
                  </a:cxn>
                  <a:cxn ang="0">
                    <a:pos x="52" y="4"/>
                  </a:cxn>
                </a:cxnLst>
                <a:rect l="0" t="0" r="r" b="b"/>
                <a:pathLst>
                  <a:path w="61" h="212">
                    <a:moveTo>
                      <a:pt x="52" y="4"/>
                    </a:moveTo>
                    <a:lnTo>
                      <a:pt x="52" y="4"/>
                    </a:lnTo>
                    <a:lnTo>
                      <a:pt x="51" y="10"/>
                    </a:lnTo>
                    <a:lnTo>
                      <a:pt x="48" y="16"/>
                    </a:lnTo>
                    <a:lnTo>
                      <a:pt x="43" y="29"/>
                    </a:lnTo>
                    <a:lnTo>
                      <a:pt x="38" y="41"/>
                    </a:lnTo>
                    <a:lnTo>
                      <a:pt x="36" y="47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25" y="103"/>
                    </a:lnTo>
                    <a:lnTo>
                      <a:pt x="25" y="103"/>
                    </a:lnTo>
                    <a:lnTo>
                      <a:pt x="23" y="116"/>
                    </a:lnTo>
                    <a:lnTo>
                      <a:pt x="19" y="129"/>
                    </a:lnTo>
                    <a:lnTo>
                      <a:pt x="10" y="156"/>
                    </a:lnTo>
                    <a:lnTo>
                      <a:pt x="3" y="181"/>
                    </a:lnTo>
                    <a:lnTo>
                      <a:pt x="1" y="195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210"/>
                    </a:lnTo>
                    <a:lnTo>
                      <a:pt x="1" y="211"/>
                    </a:lnTo>
                    <a:lnTo>
                      <a:pt x="2" y="212"/>
                    </a:lnTo>
                    <a:lnTo>
                      <a:pt x="4" y="212"/>
                    </a:lnTo>
                    <a:lnTo>
                      <a:pt x="6" y="212"/>
                    </a:lnTo>
                    <a:lnTo>
                      <a:pt x="7" y="211"/>
                    </a:lnTo>
                    <a:lnTo>
                      <a:pt x="8" y="210"/>
                    </a:lnTo>
                    <a:lnTo>
                      <a:pt x="9" y="208"/>
                    </a:lnTo>
                    <a:lnTo>
                      <a:pt x="9" y="208"/>
                    </a:lnTo>
                    <a:lnTo>
                      <a:pt x="10" y="200"/>
                    </a:lnTo>
                    <a:lnTo>
                      <a:pt x="11" y="192"/>
                    </a:lnTo>
                    <a:lnTo>
                      <a:pt x="15" y="176"/>
                    </a:lnTo>
                    <a:lnTo>
                      <a:pt x="26" y="144"/>
                    </a:lnTo>
                    <a:lnTo>
                      <a:pt x="26" y="144"/>
                    </a:lnTo>
                    <a:lnTo>
                      <a:pt x="29" y="131"/>
                    </a:lnTo>
                    <a:lnTo>
                      <a:pt x="32" y="117"/>
                    </a:lnTo>
                    <a:lnTo>
                      <a:pt x="37" y="91"/>
                    </a:lnTo>
                    <a:lnTo>
                      <a:pt x="37" y="91"/>
                    </a:lnTo>
                    <a:lnTo>
                      <a:pt x="41" y="67"/>
                    </a:lnTo>
                    <a:lnTo>
                      <a:pt x="46" y="42"/>
                    </a:lnTo>
                    <a:lnTo>
                      <a:pt x="46" y="42"/>
                    </a:lnTo>
                    <a:lnTo>
                      <a:pt x="50" y="33"/>
                    </a:lnTo>
                    <a:lnTo>
                      <a:pt x="55" y="23"/>
                    </a:lnTo>
                    <a:lnTo>
                      <a:pt x="59" y="14"/>
                    </a:lnTo>
                    <a:lnTo>
                      <a:pt x="60" y="9"/>
                    </a:lnTo>
                    <a:lnTo>
                      <a:pt x="61" y="4"/>
                    </a:lnTo>
                    <a:lnTo>
                      <a:pt x="61" y="4"/>
                    </a:lnTo>
                    <a:lnTo>
                      <a:pt x="61" y="3"/>
                    </a:lnTo>
                    <a:lnTo>
                      <a:pt x="60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4" y="1"/>
                    </a:lnTo>
                    <a:lnTo>
                      <a:pt x="53" y="3"/>
                    </a:lnTo>
                    <a:lnTo>
                      <a:pt x="52" y="4"/>
                    </a:lnTo>
                    <a:lnTo>
                      <a:pt x="52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" name="Freeform 171"/>
              <p:cNvSpPr/>
              <p:nvPr/>
            </p:nvSpPr>
            <p:spPr bwMode="auto">
              <a:xfrm>
                <a:off x="4357688" y="2209800"/>
                <a:ext cx="36513" cy="9048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1" y="10"/>
                  </a:cxn>
                  <a:cxn ang="0">
                    <a:pos x="43" y="22"/>
                  </a:cxn>
                  <a:cxn ang="0">
                    <a:pos x="37" y="34"/>
                  </a:cxn>
                  <a:cxn ang="0">
                    <a:pos x="33" y="48"/>
                  </a:cxn>
                  <a:cxn ang="0">
                    <a:pos x="29" y="61"/>
                  </a:cxn>
                  <a:cxn ang="0">
                    <a:pos x="25" y="75"/>
                  </a:cxn>
                  <a:cxn ang="0">
                    <a:pos x="20" y="100"/>
                  </a:cxn>
                  <a:cxn ang="0">
                    <a:pos x="20" y="100"/>
                  </a:cxn>
                  <a:cxn ang="0">
                    <a:pos x="15" y="115"/>
                  </a:cxn>
                  <a:cxn ang="0">
                    <a:pos x="6" y="135"/>
                  </a:cxn>
                  <a:cxn ang="0">
                    <a:pos x="3" y="147"/>
                  </a:cxn>
                  <a:cxn ang="0">
                    <a:pos x="0" y="156"/>
                  </a:cxn>
                  <a:cxn ang="0">
                    <a:pos x="0" y="164"/>
                  </a:cxn>
                  <a:cxn ang="0">
                    <a:pos x="1" y="166"/>
                  </a:cxn>
                  <a:cxn ang="0">
                    <a:pos x="3" y="170"/>
                  </a:cxn>
                  <a:cxn ang="0">
                    <a:pos x="3" y="170"/>
                  </a:cxn>
                  <a:cxn ang="0">
                    <a:pos x="4" y="170"/>
                  </a:cxn>
                  <a:cxn ang="0">
                    <a:pos x="6" y="171"/>
                  </a:cxn>
                  <a:cxn ang="0">
                    <a:pos x="9" y="169"/>
                  </a:cxn>
                  <a:cxn ang="0">
                    <a:pos x="10" y="167"/>
                  </a:cxn>
                  <a:cxn ang="0">
                    <a:pos x="11" y="165"/>
                  </a:cxn>
                  <a:cxn ang="0">
                    <a:pos x="10" y="164"/>
                  </a:cxn>
                  <a:cxn ang="0">
                    <a:pos x="9" y="162"/>
                  </a:cxn>
                  <a:cxn ang="0">
                    <a:pos x="9" y="162"/>
                  </a:cxn>
                  <a:cxn ang="0">
                    <a:pos x="10" y="159"/>
                  </a:cxn>
                  <a:cxn ang="0">
                    <a:pos x="14" y="152"/>
                  </a:cxn>
                  <a:cxn ang="0">
                    <a:pos x="18" y="138"/>
                  </a:cxn>
                  <a:cxn ang="0">
                    <a:pos x="18" y="138"/>
                  </a:cxn>
                  <a:cxn ang="0">
                    <a:pos x="24" y="119"/>
                  </a:cxn>
                  <a:cxn ang="0">
                    <a:pos x="29" y="100"/>
                  </a:cxn>
                  <a:cxn ang="0">
                    <a:pos x="29" y="100"/>
                  </a:cxn>
                  <a:cxn ang="0">
                    <a:pos x="34" y="76"/>
                  </a:cxn>
                  <a:cxn ang="0">
                    <a:pos x="38" y="63"/>
                  </a:cxn>
                  <a:cxn ang="0">
                    <a:pos x="41" y="51"/>
                  </a:cxn>
                  <a:cxn ang="0">
                    <a:pos x="47" y="38"/>
                  </a:cxn>
                  <a:cxn ang="0">
                    <a:pos x="52" y="27"/>
                  </a:cxn>
                  <a:cxn ang="0">
                    <a:pos x="58" y="17"/>
                  </a:cxn>
                  <a:cxn ang="0">
                    <a:pos x="66" y="7"/>
                  </a:cxn>
                  <a:cxn ang="0">
                    <a:pos x="66" y="7"/>
                  </a:cxn>
                  <a:cxn ang="0">
                    <a:pos x="67" y="6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8" h="171">
                    <a:moveTo>
                      <a:pt x="60" y="1"/>
                    </a:moveTo>
                    <a:lnTo>
                      <a:pt x="60" y="1"/>
                    </a:lnTo>
                    <a:lnTo>
                      <a:pt x="51" y="10"/>
                    </a:lnTo>
                    <a:lnTo>
                      <a:pt x="43" y="22"/>
                    </a:lnTo>
                    <a:lnTo>
                      <a:pt x="37" y="34"/>
                    </a:lnTo>
                    <a:lnTo>
                      <a:pt x="33" y="48"/>
                    </a:lnTo>
                    <a:lnTo>
                      <a:pt x="29" y="61"/>
                    </a:lnTo>
                    <a:lnTo>
                      <a:pt x="25" y="75"/>
                    </a:lnTo>
                    <a:lnTo>
                      <a:pt x="20" y="100"/>
                    </a:lnTo>
                    <a:lnTo>
                      <a:pt x="20" y="100"/>
                    </a:lnTo>
                    <a:lnTo>
                      <a:pt x="15" y="115"/>
                    </a:lnTo>
                    <a:lnTo>
                      <a:pt x="6" y="135"/>
                    </a:lnTo>
                    <a:lnTo>
                      <a:pt x="3" y="147"/>
                    </a:lnTo>
                    <a:lnTo>
                      <a:pt x="0" y="156"/>
                    </a:lnTo>
                    <a:lnTo>
                      <a:pt x="0" y="164"/>
                    </a:lnTo>
                    <a:lnTo>
                      <a:pt x="1" y="166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4" y="170"/>
                    </a:lnTo>
                    <a:lnTo>
                      <a:pt x="6" y="171"/>
                    </a:lnTo>
                    <a:lnTo>
                      <a:pt x="9" y="169"/>
                    </a:lnTo>
                    <a:lnTo>
                      <a:pt x="10" y="167"/>
                    </a:lnTo>
                    <a:lnTo>
                      <a:pt x="11" y="165"/>
                    </a:lnTo>
                    <a:lnTo>
                      <a:pt x="10" y="164"/>
                    </a:lnTo>
                    <a:lnTo>
                      <a:pt x="9" y="162"/>
                    </a:lnTo>
                    <a:lnTo>
                      <a:pt x="9" y="162"/>
                    </a:lnTo>
                    <a:lnTo>
                      <a:pt x="10" y="159"/>
                    </a:lnTo>
                    <a:lnTo>
                      <a:pt x="14" y="152"/>
                    </a:lnTo>
                    <a:lnTo>
                      <a:pt x="18" y="138"/>
                    </a:lnTo>
                    <a:lnTo>
                      <a:pt x="18" y="138"/>
                    </a:lnTo>
                    <a:lnTo>
                      <a:pt x="24" y="119"/>
                    </a:lnTo>
                    <a:lnTo>
                      <a:pt x="29" y="100"/>
                    </a:lnTo>
                    <a:lnTo>
                      <a:pt x="29" y="100"/>
                    </a:lnTo>
                    <a:lnTo>
                      <a:pt x="34" y="76"/>
                    </a:lnTo>
                    <a:lnTo>
                      <a:pt x="38" y="63"/>
                    </a:lnTo>
                    <a:lnTo>
                      <a:pt x="41" y="51"/>
                    </a:lnTo>
                    <a:lnTo>
                      <a:pt x="47" y="38"/>
                    </a:lnTo>
                    <a:lnTo>
                      <a:pt x="52" y="27"/>
                    </a:lnTo>
                    <a:lnTo>
                      <a:pt x="58" y="1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7" y="6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1" name="Freeform 172"/>
              <p:cNvSpPr/>
              <p:nvPr/>
            </p:nvSpPr>
            <p:spPr bwMode="auto">
              <a:xfrm>
                <a:off x="4383088" y="2219325"/>
                <a:ext cx="33338" cy="6350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50" y="2"/>
                  </a:cxn>
                  <a:cxn ang="0">
                    <a:pos x="46" y="5"/>
                  </a:cxn>
                  <a:cxn ang="0">
                    <a:pos x="42" y="8"/>
                  </a:cxn>
                  <a:cxn ang="0">
                    <a:pos x="39" y="11"/>
                  </a:cxn>
                  <a:cxn ang="0">
                    <a:pos x="33" y="19"/>
                  </a:cxn>
                  <a:cxn ang="0">
                    <a:pos x="29" y="30"/>
                  </a:cxn>
                  <a:cxn ang="0">
                    <a:pos x="29" y="30"/>
                  </a:cxn>
                  <a:cxn ang="0">
                    <a:pos x="13" y="70"/>
                  </a:cxn>
                  <a:cxn ang="0">
                    <a:pos x="6" y="91"/>
                  </a:cxn>
                  <a:cxn ang="0">
                    <a:pos x="0" y="112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8"/>
                  </a:cxn>
                  <a:cxn ang="0">
                    <a:pos x="4" y="118"/>
                  </a:cxn>
                  <a:cxn ang="0">
                    <a:pos x="6" y="119"/>
                  </a:cxn>
                  <a:cxn ang="0">
                    <a:pos x="7" y="118"/>
                  </a:cxn>
                  <a:cxn ang="0">
                    <a:pos x="8" y="116"/>
                  </a:cxn>
                  <a:cxn ang="0">
                    <a:pos x="9" y="114"/>
                  </a:cxn>
                  <a:cxn ang="0">
                    <a:pos x="9" y="114"/>
                  </a:cxn>
                  <a:cxn ang="0">
                    <a:pos x="13" y="100"/>
                  </a:cxn>
                  <a:cxn ang="0">
                    <a:pos x="17" y="84"/>
                  </a:cxn>
                  <a:cxn ang="0">
                    <a:pos x="23" y="70"/>
                  </a:cxn>
                  <a:cxn ang="0">
                    <a:pos x="30" y="56"/>
                  </a:cxn>
                  <a:cxn ang="0">
                    <a:pos x="30" y="56"/>
                  </a:cxn>
                  <a:cxn ang="0">
                    <a:pos x="34" y="42"/>
                  </a:cxn>
                  <a:cxn ang="0">
                    <a:pos x="39" y="29"/>
                  </a:cxn>
                  <a:cxn ang="0">
                    <a:pos x="42" y="22"/>
                  </a:cxn>
                  <a:cxn ang="0">
                    <a:pos x="46" y="17"/>
                  </a:cxn>
                  <a:cxn ang="0">
                    <a:pos x="51" y="12"/>
                  </a:cxn>
                  <a:cxn ang="0">
                    <a:pos x="57" y="9"/>
                  </a:cxn>
                  <a:cxn ang="0">
                    <a:pos x="57" y="9"/>
                  </a:cxn>
                  <a:cxn ang="0">
                    <a:pos x="60" y="8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3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62" h="119">
                    <a:moveTo>
                      <a:pt x="55" y="0"/>
                    </a:moveTo>
                    <a:lnTo>
                      <a:pt x="55" y="0"/>
                    </a:lnTo>
                    <a:lnTo>
                      <a:pt x="50" y="2"/>
                    </a:lnTo>
                    <a:lnTo>
                      <a:pt x="46" y="5"/>
                    </a:lnTo>
                    <a:lnTo>
                      <a:pt x="42" y="8"/>
                    </a:lnTo>
                    <a:lnTo>
                      <a:pt x="39" y="11"/>
                    </a:lnTo>
                    <a:lnTo>
                      <a:pt x="33" y="19"/>
                    </a:lnTo>
                    <a:lnTo>
                      <a:pt x="29" y="30"/>
                    </a:lnTo>
                    <a:lnTo>
                      <a:pt x="29" y="30"/>
                    </a:lnTo>
                    <a:lnTo>
                      <a:pt x="13" y="70"/>
                    </a:lnTo>
                    <a:lnTo>
                      <a:pt x="6" y="91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19"/>
                    </a:lnTo>
                    <a:lnTo>
                      <a:pt x="7" y="118"/>
                    </a:lnTo>
                    <a:lnTo>
                      <a:pt x="8" y="116"/>
                    </a:lnTo>
                    <a:lnTo>
                      <a:pt x="9" y="114"/>
                    </a:lnTo>
                    <a:lnTo>
                      <a:pt x="9" y="114"/>
                    </a:lnTo>
                    <a:lnTo>
                      <a:pt x="13" y="100"/>
                    </a:lnTo>
                    <a:lnTo>
                      <a:pt x="17" y="84"/>
                    </a:lnTo>
                    <a:lnTo>
                      <a:pt x="23" y="70"/>
                    </a:lnTo>
                    <a:lnTo>
                      <a:pt x="30" y="56"/>
                    </a:lnTo>
                    <a:lnTo>
                      <a:pt x="30" y="56"/>
                    </a:lnTo>
                    <a:lnTo>
                      <a:pt x="34" y="42"/>
                    </a:lnTo>
                    <a:lnTo>
                      <a:pt x="39" y="29"/>
                    </a:lnTo>
                    <a:lnTo>
                      <a:pt x="42" y="22"/>
                    </a:lnTo>
                    <a:lnTo>
                      <a:pt x="46" y="17"/>
                    </a:lnTo>
                    <a:lnTo>
                      <a:pt x="51" y="12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60" y="8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3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2" name="Freeform 173"/>
              <p:cNvSpPr/>
              <p:nvPr/>
            </p:nvSpPr>
            <p:spPr bwMode="auto">
              <a:xfrm>
                <a:off x="4403725" y="2228850"/>
                <a:ext cx="17463" cy="52388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24" y="2"/>
                  </a:cxn>
                  <a:cxn ang="0">
                    <a:pos x="22" y="6"/>
                  </a:cxn>
                  <a:cxn ang="0">
                    <a:pos x="17" y="12"/>
                  </a:cxn>
                  <a:cxn ang="0">
                    <a:pos x="15" y="20"/>
                  </a:cxn>
                  <a:cxn ang="0">
                    <a:pos x="14" y="27"/>
                  </a:cxn>
                  <a:cxn ang="0">
                    <a:pos x="14" y="27"/>
                  </a:cxn>
                  <a:cxn ang="0">
                    <a:pos x="12" y="45"/>
                  </a:cxn>
                  <a:cxn ang="0">
                    <a:pos x="10" y="61"/>
                  </a:cxn>
                  <a:cxn ang="0">
                    <a:pos x="6" y="78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0" y="97"/>
                  </a:cxn>
                  <a:cxn ang="0">
                    <a:pos x="1" y="100"/>
                  </a:cxn>
                  <a:cxn ang="0">
                    <a:pos x="3" y="100"/>
                  </a:cxn>
                  <a:cxn ang="0">
                    <a:pos x="6" y="100"/>
                  </a:cxn>
                  <a:cxn ang="0">
                    <a:pos x="8" y="98"/>
                  </a:cxn>
                  <a:cxn ang="0">
                    <a:pos x="9" y="96"/>
                  </a:cxn>
                  <a:cxn ang="0">
                    <a:pos x="9" y="96"/>
                  </a:cxn>
                  <a:cxn ang="0">
                    <a:pos x="13" y="85"/>
                  </a:cxn>
                  <a:cxn ang="0">
                    <a:pos x="15" y="80"/>
                  </a:cxn>
                  <a:cxn ang="0">
                    <a:pos x="18" y="75"/>
                  </a:cxn>
                  <a:cxn ang="0">
                    <a:pos x="18" y="75"/>
                  </a:cxn>
                  <a:cxn ang="0">
                    <a:pos x="19" y="72"/>
                  </a:cxn>
                  <a:cxn ang="0">
                    <a:pos x="21" y="69"/>
                  </a:cxn>
                  <a:cxn ang="0">
                    <a:pos x="21" y="62"/>
                  </a:cxn>
                  <a:cxn ang="0">
                    <a:pos x="22" y="49"/>
                  </a:cxn>
                  <a:cxn ang="0">
                    <a:pos x="22" y="49"/>
                  </a:cxn>
                  <a:cxn ang="0">
                    <a:pos x="23" y="28"/>
                  </a:cxn>
                  <a:cxn ang="0">
                    <a:pos x="24" y="22"/>
                  </a:cxn>
                  <a:cxn ang="0">
                    <a:pos x="25" y="17"/>
                  </a:cxn>
                  <a:cxn ang="0">
                    <a:pos x="27" y="13"/>
                  </a:cxn>
                  <a:cxn ang="0">
                    <a:pos x="30" y="10"/>
                  </a:cxn>
                  <a:cxn ang="0">
                    <a:pos x="30" y="10"/>
                  </a:cxn>
                  <a:cxn ang="0">
                    <a:pos x="31" y="9"/>
                  </a:cxn>
                  <a:cxn ang="0">
                    <a:pos x="32" y="8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3" h="100">
                    <a:moveTo>
                      <a:pt x="27" y="1"/>
                    </a:moveTo>
                    <a:lnTo>
                      <a:pt x="27" y="1"/>
                    </a:lnTo>
                    <a:lnTo>
                      <a:pt x="24" y="2"/>
                    </a:lnTo>
                    <a:lnTo>
                      <a:pt x="22" y="6"/>
                    </a:lnTo>
                    <a:lnTo>
                      <a:pt x="17" y="12"/>
                    </a:lnTo>
                    <a:lnTo>
                      <a:pt x="15" y="20"/>
                    </a:lnTo>
                    <a:lnTo>
                      <a:pt x="14" y="27"/>
                    </a:lnTo>
                    <a:lnTo>
                      <a:pt x="14" y="27"/>
                    </a:lnTo>
                    <a:lnTo>
                      <a:pt x="12" y="45"/>
                    </a:lnTo>
                    <a:lnTo>
                      <a:pt x="10" y="61"/>
                    </a:lnTo>
                    <a:lnTo>
                      <a:pt x="6" y="7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0" y="97"/>
                    </a:lnTo>
                    <a:lnTo>
                      <a:pt x="1" y="100"/>
                    </a:lnTo>
                    <a:lnTo>
                      <a:pt x="3" y="100"/>
                    </a:lnTo>
                    <a:lnTo>
                      <a:pt x="6" y="100"/>
                    </a:lnTo>
                    <a:lnTo>
                      <a:pt x="8" y="98"/>
                    </a:lnTo>
                    <a:lnTo>
                      <a:pt x="9" y="96"/>
                    </a:lnTo>
                    <a:lnTo>
                      <a:pt x="9" y="96"/>
                    </a:lnTo>
                    <a:lnTo>
                      <a:pt x="13" y="85"/>
                    </a:lnTo>
                    <a:lnTo>
                      <a:pt x="15" y="80"/>
                    </a:lnTo>
                    <a:lnTo>
                      <a:pt x="18" y="75"/>
                    </a:lnTo>
                    <a:lnTo>
                      <a:pt x="18" y="75"/>
                    </a:lnTo>
                    <a:lnTo>
                      <a:pt x="19" y="72"/>
                    </a:lnTo>
                    <a:lnTo>
                      <a:pt x="21" y="69"/>
                    </a:lnTo>
                    <a:lnTo>
                      <a:pt x="21" y="62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3" y="28"/>
                    </a:lnTo>
                    <a:lnTo>
                      <a:pt x="24" y="22"/>
                    </a:lnTo>
                    <a:lnTo>
                      <a:pt x="25" y="17"/>
                    </a:lnTo>
                    <a:lnTo>
                      <a:pt x="27" y="13"/>
                    </a:lnTo>
                    <a:lnTo>
                      <a:pt x="30" y="10"/>
                    </a:lnTo>
                    <a:lnTo>
                      <a:pt x="30" y="10"/>
                    </a:lnTo>
                    <a:lnTo>
                      <a:pt x="31" y="9"/>
                    </a:lnTo>
                    <a:lnTo>
                      <a:pt x="32" y="8"/>
                    </a:lnTo>
                    <a:lnTo>
                      <a:pt x="33" y="3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3" name="Freeform 174"/>
              <p:cNvSpPr/>
              <p:nvPr/>
            </p:nvSpPr>
            <p:spPr bwMode="auto">
              <a:xfrm>
                <a:off x="4340225" y="2436813"/>
                <a:ext cx="4763" cy="428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2" y="79"/>
                  </a:cxn>
                  <a:cxn ang="0">
                    <a:pos x="3" y="80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9" y="78"/>
                  </a:cxn>
                  <a:cxn ang="0">
                    <a:pos x="9" y="76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2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80">
                    <a:moveTo>
                      <a:pt x="0" y="5"/>
                    </a:moveTo>
                    <a:lnTo>
                      <a:pt x="0" y="76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2" y="79"/>
                    </a:lnTo>
                    <a:lnTo>
                      <a:pt x="3" y="80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9" y="78"/>
                    </a:lnTo>
                    <a:lnTo>
                      <a:pt x="9" y="76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2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" name="Freeform 175"/>
              <p:cNvSpPr/>
              <p:nvPr/>
            </p:nvSpPr>
            <p:spPr bwMode="auto">
              <a:xfrm>
                <a:off x="4370388" y="2460625"/>
                <a:ext cx="11113" cy="65088"/>
              </a:xfrm>
              <a:custGeom>
                <a:avLst/>
                <a:gdLst/>
                <a:ahLst/>
                <a:cxnLst>
                  <a:cxn ang="0">
                    <a:pos x="12" y="2"/>
                  </a:cxn>
                  <a:cxn ang="0">
                    <a:pos x="12" y="2"/>
                  </a:cxn>
                  <a:cxn ang="0">
                    <a:pos x="9" y="9"/>
                  </a:cxn>
                  <a:cxn ang="0">
                    <a:pos x="7" y="15"/>
                  </a:cxn>
                  <a:cxn ang="0">
                    <a:pos x="3" y="29"/>
                  </a:cxn>
                  <a:cxn ang="0">
                    <a:pos x="1" y="44"/>
                  </a:cxn>
                  <a:cxn ang="0">
                    <a:pos x="0" y="59"/>
                  </a:cxn>
                  <a:cxn ang="0">
                    <a:pos x="1" y="90"/>
                  </a:cxn>
                  <a:cxn ang="0">
                    <a:pos x="2" y="118"/>
                  </a:cxn>
                  <a:cxn ang="0">
                    <a:pos x="2" y="118"/>
                  </a:cxn>
                  <a:cxn ang="0">
                    <a:pos x="3" y="120"/>
                  </a:cxn>
                  <a:cxn ang="0">
                    <a:pos x="4" y="122"/>
                  </a:cxn>
                  <a:cxn ang="0">
                    <a:pos x="5" y="123"/>
                  </a:cxn>
                  <a:cxn ang="0">
                    <a:pos x="7" y="123"/>
                  </a:cxn>
                  <a:cxn ang="0">
                    <a:pos x="9" y="123"/>
                  </a:cxn>
                  <a:cxn ang="0">
                    <a:pos x="10" y="122"/>
                  </a:cxn>
                  <a:cxn ang="0">
                    <a:pos x="11" y="120"/>
                  </a:cxn>
                  <a:cxn ang="0">
                    <a:pos x="11" y="118"/>
                  </a:cxn>
                  <a:cxn ang="0">
                    <a:pos x="11" y="118"/>
                  </a:cxn>
                  <a:cxn ang="0">
                    <a:pos x="10" y="91"/>
                  </a:cxn>
                  <a:cxn ang="0">
                    <a:pos x="10" y="61"/>
                  </a:cxn>
                  <a:cxn ang="0">
                    <a:pos x="10" y="47"/>
                  </a:cxn>
                  <a:cxn ang="0">
                    <a:pos x="12" y="32"/>
                  </a:cxn>
                  <a:cxn ang="0">
                    <a:pos x="15" y="19"/>
                  </a:cxn>
                  <a:cxn ang="0">
                    <a:pos x="17" y="13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5"/>
                  </a:cxn>
                  <a:cxn ang="0">
                    <a:pos x="20" y="3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7" y="0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2"/>
                  </a:cxn>
                  <a:cxn ang="0">
                    <a:pos x="12" y="2"/>
                  </a:cxn>
                </a:cxnLst>
                <a:rect l="0" t="0" r="r" b="b"/>
                <a:pathLst>
                  <a:path w="22" h="123">
                    <a:moveTo>
                      <a:pt x="12" y="2"/>
                    </a:moveTo>
                    <a:lnTo>
                      <a:pt x="12" y="2"/>
                    </a:lnTo>
                    <a:lnTo>
                      <a:pt x="9" y="9"/>
                    </a:lnTo>
                    <a:lnTo>
                      <a:pt x="7" y="15"/>
                    </a:lnTo>
                    <a:lnTo>
                      <a:pt x="3" y="29"/>
                    </a:lnTo>
                    <a:lnTo>
                      <a:pt x="1" y="44"/>
                    </a:lnTo>
                    <a:lnTo>
                      <a:pt x="0" y="59"/>
                    </a:lnTo>
                    <a:lnTo>
                      <a:pt x="1" y="90"/>
                    </a:lnTo>
                    <a:lnTo>
                      <a:pt x="2" y="118"/>
                    </a:lnTo>
                    <a:lnTo>
                      <a:pt x="2" y="118"/>
                    </a:lnTo>
                    <a:lnTo>
                      <a:pt x="3" y="120"/>
                    </a:lnTo>
                    <a:lnTo>
                      <a:pt x="4" y="122"/>
                    </a:lnTo>
                    <a:lnTo>
                      <a:pt x="5" y="123"/>
                    </a:lnTo>
                    <a:lnTo>
                      <a:pt x="7" y="123"/>
                    </a:lnTo>
                    <a:lnTo>
                      <a:pt x="9" y="123"/>
                    </a:lnTo>
                    <a:lnTo>
                      <a:pt x="10" y="122"/>
                    </a:lnTo>
                    <a:lnTo>
                      <a:pt x="11" y="120"/>
                    </a:lnTo>
                    <a:lnTo>
                      <a:pt x="11" y="118"/>
                    </a:lnTo>
                    <a:lnTo>
                      <a:pt x="11" y="118"/>
                    </a:lnTo>
                    <a:lnTo>
                      <a:pt x="10" y="91"/>
                    </a:lnTo>
                    <a:lnTo>
                      <a:pt x="10" y="61"/>
                    </a:lnTo>
                    <a:lnTo>
                      <a:pt x="10" y="47"/>
                    </a:lnTo>
                    <a:lnTo>
                      <a:pt x="12" y="32"/>
                    </a:lnTo>
                    <a:lnTo>
                      <a:pt x="15" y="19"/>
                    </a:lnTo>
                    <a:lnTo>
                      <a:pt x="17" y="13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5"/>
                    </a:lnTo>
                    <a:lnTo>
                      <a:pt x="20" y="3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2"/>
                    </a:lnTo>
                    <a:lnTo>
                      <a:pt x="1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5" name="Freeform 176"/>
              <p:cNvSpPr/>
              <p:nvPr/>
            </p:nvSpPr>
            <p:spPr bwMode="auto">
              <a:xfrm>
                <a:off x="4395788" y="2492375"/>
                <a:ext cx="7938" cy="55563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29"/>
                  </a:cxn>
                  <a:cxn ang="0">
                    <a:pos x="2" y="53"/>
                  </a:cxn>
                  <a:cxn ang="0">
                    <a:pos x="1" y="77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1" y="102"/>
                  </a:cxn>
                  <a:cxn ang="0">
                    <a:pos x="2" y="104"/>
                  </a:cxn>
                  <a:cxn ang="0">
                    <a:pos x="4" y="105"/>
                  </a:cxn>
                  <a:cxn ang="0">
                    <a:pos x="6" y="105"/>
                  </a:cxn>
                  <a:cxn ang="0">
                    <a:pos x="7" y="105"/>
                  </a:cxn>
                  <a:cxn ang="0">
                    <a:pos x="9" y="104"/>
                  </a:cxn>
                  <a:cxn ang="0">
                    <a:pos x="10" y="102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1" y="77"/>
                  </a:cxn>
                  <a:cxn ang="0">
                    <a:pos x="13" y="53"/>
                  </a:cxn>
                  <a:cxn ang="0">
                    <a:pos x="14" y="29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2" y="1"/>
                  </a:cxn>
                  <a:cxn ang="0">
                    <a:pos x="10" y="0"/>
                  </a:cxn>
                  <a:cxn ang="0">
                    <a:pos x="9" y="1"/>
                  </a:cxn>
                  <a:cxn ang="0">
                    <a:pos x="7" y="2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05">
                    <a:moveTo>
                      <a:pt x="6" y="5"/>
                    </a:moveTo>
                    <a:lnTo>
                      <a:pt x="6" y="5"/>
                    </a:lnTo>
                    <a:lnTo>
                      <a:pt x="5" y="29"/>
                    </a:lnTo>
                    <a:lnTo>
                      <a:pt x="2" y="53"/>
                    </a:lnTo>
                    <a:lnTo>
                      <a:pt x="1" y="77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102"/>
                    </a:lnTo>
                    <a:lnTo>
                      <a:pt x="2" y="104"/>
                    </a:lnTo>
                    <a:lnTo>
                      <a:pt x="4" y="105"/>
                    </a:lnTo>
                    <a:lnTo>
                      <a:pt x="6" y="105"/>
                    </a:lnTo>
                    <a:lnTo>
                      <a:pt x="7" y="105"/>
                    </a:lnTo>
                    <a:lnTo>
                      <a:pt x="9" y="104"/>
                    </a:lnTo>
                    <a:lnTo>
                      <a:pt x="10" y="102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1" y="77"/>
                    </a:lnTo>
                    <a:lnTo>
                      <a:pt x="13" y="53"/>
                    </a:lnTo>
                    <a:lnTo>
                      <a:pt x="14" y="29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2" y="1"/>
                    </a:lnTo>
                    <a:lnTo>
                      <a:pt x="10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6" name="Freeform 177"/>
              <p:cNvSpPr/>
              <p:nvPr/>
            </p:nvSpPr>
            <p:spPr bwMode="auto">
              <a:xfrm>
                <a:off x="4424363" y="25209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6"/>
                  </a:cxn>
                  <a:cxn ang="0">
                    <a:pos x="3" y="136"/>
                  </a:cxn>
                  <a:cxn ang="0">
                    <a:pos x="4" y="137"/>
                  </a:cxn>
                  <a:cxn ang="0">
                    <a:pos x="6" y="136"/>
                  </a:cxn>
                  <a:cxn ang="0">
                    <a:pos x="7" y="136"/>
                  </a:cxn>
                  <a:cxn ang="0">
                    <a:pos x="8" y="134"/>
                  </a:cxn>
                  <a:cxn ang="0">
                    <a:pos x="9" y="132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8" y="2"/>
                  </a:cxn>
                  <a:cxn ang="0">
                    <a:pos x="7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9" h="137">
                    <a:moveTo>
                      <a:pt x="0" y="4"/>
                    </a:move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6"/>
                    </a:lnTo>
                    <a:lnTo>
                      <a:pt x="3" y="136"/>
                    </a:lnTo>
                    <a:lnTo>
                      <a:pt x="4" y="137"/>
                    </a:lnTo>
                    <a:lnTo>
                      <a:pt x="6" y="136"/>
                    </a:lnTo>
                    <a:lnTo>
                      <a:pt x="7" y="136"/>
                    </a:lnTo>
                    <a:lnTo>
                      <a:pt x="8" y="134"/>
                    </a:lnTo>
                    <a:lnTo>
                      <a:pt x="9" y="132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8" y="2"/>
                    </a:lnTo>
                    <a:lnTo>
                      <a:pt x="7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" name="Freeform 178"/>
              <p:cNvSpPr/>
              <p:nvPr/>
            </p:nvSpPr>
            <p:spPr bwMode="auto">
              <a:xfrm>
                <a:off x="4451350" y="2547938"/>
                <a:ext cx="7938" cy="68263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3"/>
                  </a:cxn>
                  <a:cxn ang="0">
                    <a:pos x="1" y="47"/>
                  </a:cxn>
                  <a:cxn ang="0">
                    <a:pos x="0" y="62"/>
                  </a:cxn>
                  <a:cxn ang="0">
                    <a:pos x="0" y="124"/>
                  </a:cxn>
                  <a:cxn ang="0">
                    <a:pos x="0" y="124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3" y="128"/>
                  </a:cxn>
                  <a:cxn ang="0">
                    <a:pos x="5" y="128"/>
                  </a:cxn>
                  <a:cxn ang="0">
                    <a:pos x="6" y="128"/>
                  </a:cxn>
                  <a:cxn ang="0">
                    <a:pos x="8" y="127"/>
                  </a:cxn>
                  <a:cxn ang="0">
                    <a:pos x="9" y="126"/>
                  </a:cxn>
                  <a:cxn ang="0">
                    <a:pos x="9" y="124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0" y="52"/>
                  </a:cxn>
                  <a:cxn ang="0">
                    <a:pos x="11" y="37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5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28">
                    <a:moveTo>
                      <a:pt x="5" y="5"/>
                    </a:moveTo>
                    <a:lnTo>
                      <a:pt x="5" y="5"/>
                    </a:lnTo>
                    <a:lnTo>
                      <a:pt x="2" y="33"/>
                    </a:lnTo>
                    <a:lnTo>
                      <a:pt x="1" y="47"/>
                    </a:lnTo>
                    <a:lnTo>
                      <a:pt x="0" y="6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3" y="128"/>
                    </a:lnTo>
                    <a:lnTo>
                      <a:pt x="5" y="128"/>
                    </a:lnTo>
                    <a:lnTo>
                      <a:pt x="6" y="128"/>
                    </a:lnTo>
                    <a:lnTo>
                      <a:pt x="8" y="127"/>
                    </a:lnTo>
                    <a:lnTo>
                      <a:pt x="9" y="126"/>
                    </a:lnTo>
                    <a:lnTo>
                      <a:pt x="9" y="124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0" y="52"/>
                    </a:lnTo>
                    <a:lnTo>
                      <a:pt x="11" y="3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2"/>
                    </a:lnTo>
                    <a:lnTo>
                      <a:pt x="11" y="1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" name="Freeform 179"/>
              <p:cNvSpPr/>
              <p:nvPr/>
            </p:nvSpPr>
            <p:spPr bwMode="auto">
              <a:xfrm>
                <a:off x="4478338" y="2578100"/>
                <a:ext cx="6350" cy="555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1" y="103"/>
                  </a:cxn>
                  <a:cxn ang="0">
                    <a:pos x="4" y="104"/>
                  </a:cxn>
                  <a:cxn ang="0">
                    <a:pos x="5" y="104"/>
                  </a:cxn>
                  <a:cxn ang="0">
                    <a:pos x="7" y="104"/>
                  </a:cxn>
                  <a:cxn ang="0">
                    <a:pos x="8" y="103"/>
                  </a:cxn>
                  <a:cxn ang="0">
                    <a:pos x="9" y="102"/>
                  </a:cxn>
                  <a:cxn ang="0">
                    <a:pos x="10" y="100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4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104">
                    <a:moveTo>
                      <a:pt x="0" y="5"/>
                    </a:moveTo>
                    <a:lnTo>
                      <a:pt x="0" y="100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1" y="103"/>
                    </a:lnTo>
                    <a:lnTo>
                      <a:pt x="4" y="104"/>
                    </a:lnTo>
                    <a:lnTo>
                      <a:pt x="5" y="104"/>
                    </a:lnTo>
                    <a:lnTo>
                      <a:pt x="7" y="104"/>
                    </a:lnTo>
                    <a:lnTo>
                      <a:pt x="8" y="103"/>
                    </a:lnTo>
                    <a:lnTo>
                      <a:pt x="9" y="102"/>
                    </a:lnTo>
                    <a:lnTo>
                      <a:pt x="10" y="100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4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" name="Freeform 180"/>
              <p:cNvSpPr/>
              <p:nvPr/>
            </p:nvSpPr>
            <p:spPr bwMode="auto">
              <a:xfrm>
                <a:off x="4500563" y="2608263"/>
                <a:ext cx="7938" cy="49213"/>
              </a:xfrm>
              <a:custGeom>
                <a:avLst/>
                <a:gdLst/>
                <a:ahLst/>
                <a:cxnLst>
                  <a:cxn ang="0">
                    <a:pos x="15" y="88"/>
                  </a:cxn>
                  <a:cxn ang="0">
                    <a:pos x="15" y="88"/>
                  </a:cxn>
                  <a:cxn ang="0">
                    <a:pos x="12" y="79"/>
                  </a:cxn>
                  <a:cxn ang="0">
                    <a:pos x="10" y="68"/>
                  </a:cxn>
                  <a:cxn ang="0">
                    <a:pos x="9" y="57"/>
                  </a:cxn>
                  <a:cxn ang="0">
                    <a:pos x="9" y="47"/>
                  </a:cxn>
                  <a:cxn ang="0">
                    <a:pos x="9" y="25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7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1" y="4"/>
                  </a:cxn>
                  <a:cxn ang="0">
                    <a:pos x="1" y="4"/>
                  </a:cxn>
                  <a:cxn ang="0">
                    <a:pos x="0" y="26"/>
                  </a:cxn>
                  <a:cxn ang="0">
                    <a:pos x="0" y="48"/>
                  </a:cxn>
                  <a:cxn ang="0">
                    <a:pos x="0" y="59"/>
                  </a:cxn>
                  <a:cxn ang="0">
                    <a:pos x="1" y="69"/>
                  </a:cxn>
                  <a:cxn ang="0">
                    <a:pos x="3" y="81"/>
                  </a:cxn>
                  <a:cxn ang="0">
                    <a:pos x="6" y="91"/>
                  </a:cxn>
                  <a:cxn ang="0">
                    <a:pos x="6" y="91"/>
                  </a:cxn>
                  <a:cxn ang="0">
                    <a:pos x="7" y="93"/>
                  </a:cxn>
                  <a:cxn ang="0">
                    <a:pos x="8" y="94"/>
                  </a:cxn>
                  <a:cxn ang="0">
                    <a:pos x="10" y="94"/>
                  </a:cxn>
                  <a:cxn ang="0">
                    <a:pos x="12" y="94"/>
                  </a:cxn>
                  <a:cxn ang="0">
                    <a:pos x="13" y="93"/>
                  </a:cxn>
                  <a:cxn ang="0">
                    <a:pos x="14" y="92"/>
                  </a:cxn>
                  <a:cxn ang="0">
                    <a:pos x="15" y="90"/>
                  </a:cxn>
                  <a:cxn ang="0">
                    <a:pos x="15" y="88"/>
                  </a:cxn>
                  <a:cxn ang="0">
                    <a:pos x="15" y="88"/>
                  </a:cxn>
                </a:cxnLst>
                <a:rect l="0" t="0" r="r" b="b"/>
                <a:pathLst>
                  <a:path w="15" h="94">
                    <a:moveTo>
                      <a:pt x="15" y="88"/>
                    </a:moveTo>
                    <a:lnTo>
                      <a:pt x="15" y="88"/>
                    </a:lnTo>
                    <a:lnTo>
                      <a:pt x="12" y="79"/>
                    </a:lnTo>
                    <a:lnTo>
                      <a:pt x="10" y="68"/>
                    </a:lnTo>
                    <a:lnTo>
                      <a:pt x="9" y="57"/>
                    </a:lnTo>
                    <a:lnTo>
                      <a:pt x="9" y="47"/>
                    </a:lnTo>
                    <a:lnTo>
                      <a:pt x="9" y="25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7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1" y="4"/>
                    </a:lnTo>
                    <a:lnTo>
                      <a:pt x="0" y="26"/>
                    </a:lnTo>
                    <a:lnTo>
                      <a:pt x="0" y="48"/>
                    </a:lnTo>
                    <a:lnTo>
                      <a:pt x="0" y="59"/>
                    </a:lnTo>
                    <a:lnTo>
                      <a:pt x="1" y="69"/>
                    </a:lnTo>
                    <a:lnTo>
                      <a:pt x="3" y="8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7" y="93"/>
                    </a:lnTo>
                    <a:lnTo>
                      <a:pt x="8" y="94"/>
                    </a:lnTo>
                    <a:lnTo>
                      <a:pt x="10" y="94"/>
                    </a:lnTo>
                    <a:lnTo>
                      <a:pt x="12" y="94"/>
                    </a:lnTo>
                    <a:lnTo>
                      <a:pt x="13" y="93"/>
                    </a:lnTo>
                    <a:lnTo>
                      <a:pt x="14" y="92"/>
                    </a:lnTo>
                    <a:lnTo>
                      <a:pt x="15" y="90"/>
                    </a:lnTo>
                    <a:lnTo>
                      <a:pt x="15" y="88"/>
                    </a:lnTo>
                    <a:lnTo>
                      <a:pt x="15" y="8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" name="Freeform 181"/>
              <p:cNvSpPr/>
              <p:nvPr/>
            </p:nvSpPr>
            <p:spPr bwMode="auto">
              <a:xfrm>
                <a:off x="4529138" y="2622550"/>
                <a:ext cx="7938" cy="63500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18"/>
                  </a:cxn>
                  <a:cxn ang="0">
                    <a:pos x="3" y="31"/>
                  </a:cxn>
                  <a:cxn ang="0">
                    <a:pos x="1" y="4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86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7"/>
                  </a:cxn>
                  <a:cxn ang="0">
                    <a:pos x="3" y="118"/>
                  </a:cxn>
                  <a:cxn ang="0">
                    <a:pos x="6" y="119"/>
                  </a:cxn>
                  <a:cxn ang="0">
                    <a:pos x="8" y="118"/>
                  </a:cxn>
                  <a:cxn ang="0">
                    <a:pos x="9" y="117"/>
                  </a:cxn>
                  <a:cxn ang="0">
                    <a:pos x="10" y="116"/>
                  </a:cxn>
                  <a:cxn ang="0">
                    <a:pos x="11" y="114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1" y="43"/>
                  </a:cxn>
                  <a:cxn ang="0">
                    <a:pos x="13" y="31"/>
                  </a:cxn>
                  <a:cxn ang="0">
                    <a:pos x="14" y="18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8" y="1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19">
                    <a:moveTo>
                      <a:pt x="6" y="5"/>
                    </a:moveTo>
                    <a:lnTo>
                      <a:pt x="6" y="5"/>
                    </a:lnTo>
                    <a:lnTo>
                      <a:pt x="5" y="18"/>
                    </a:lnTo>
                    <a:lnTo>
                      <a:pt x="3" y="31"/>
                    </a:lnTo>
                    <a:lnTo>
                      <a:pt x="1" y="4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86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7"/>
                    </a:lnTo>
                    <a:lnTo>
                      <a:pt x="3" y="118"/>
                    </a:lnTo>
                    <a:lnTo>
                      <a:pt x="6" y="119"/>
                    </a:lnTo>
                    <a:lnTo>
                      <a:pt x="8" y="118"/>
                    </a:lnTo>
                    <a:lnTo>
                      <a:pt x="9" y="117"/>
                    </a:lnTo>
                    <a:lnTo>
                      <a:pt x="10" y="116"/>
                    </a:lnTo>
                    <a:lnTo>
                      <a:pt x="11" y="114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1" y="43"/>
                    </a:lnTo>
                    <a:lnTo>
                      <a:pt x="13" y="31"/>
                    </a:lnTo>
                    <a:lnTo>
                      <a:pt x="14" y="18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" name="Freeform 182"/>
              <p:cNvSpPr/>
              <p:nvPr/>
            </p:nvSpPr>
            <p:spPr bwMode="auto">
              <a:xfrm>
                <a:off x="4551363" y="2652713"/>
                <a:ext cx="4763" cy="55563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1" y="3"/>
                  </a:cxn>
                  <a:cxn ang="0">
                    <a:pos x="10" y="1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3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3"/>
                  </a:cxn>
                  <a:cxn ang="0">
                    <a:pos x="0" y="75"/>
                  </a:cxn>
                  <a:cxn ang="0">
                    <a:pos x="2" y="99"/>
                  </a:cxn>
                  <a:cxn ang="0">
                    <a:pos x="2" y="99"/>
                  </a:cxn>
                  <a:cxn ang="0">
                    <a:pos x="2" y="101"/>
                  </a:cxn>
                  <a:cxn ang="0">
                    <a:pos x="4" y="103"/>
                  </a:cxn>
                  <a:cxn ang="0">
                    <a:pos x="7" y="104"/>
                  </a:cxn>
                  <a:cxn ang="0">
                    <a:pos x="9" y="104"/>
                  </a:cxn>
                  <a:cxn ang="0">
                    <a:pos x="10" y="103"/>
                  </a:cxn>
                  <a:cxn ang="0">
                    <a:pos x="11" y="101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9" y="75"/>
                  </a:cxn>
                  <a:cxn ang="0">
                    <a:pos x="9" y="53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11" h="104">
                    <a:moveTo>
                      <a:pt x="11" y="5"/>
                    </a:moveTo>
                    <a:lnTo>
                      <a:pt x="11" y="5"/>
                    </a:lnTo>
                    <a:lnTo>
                      <a:pt x="11" y="3"/>
                    </a:lnTo>
                    <a:lnTo>
                      <a:pt x="10" y="1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3"/>
                    </a:lnTo>
                    <a:lnTo>
                      <a:pt x="0" y="75"/>
                    </a:lnTo>
                    <a:lnTo>
                      <a:pt x="2" y="99"/>
                    </a:lnTo>
                    <a:lnTo>
                      <a:pt x="2" y="99"/>
                    </a:lnTo>
                    <a:lnTo>
                      <a:pt x="2" y="101"/>
                    </a:lnTo>
                    <a:lnTo>
                      <a:pt x="4" y="103"/>
                    </a:lnTo>
                    <a:lnTo>
                      <a:pt x="7" y="104"/>
                    </a:lnTo>
                    <a:lnTo>
                      <a:pt x="9" y="104"/>
                    </a:lnTo>
                    <a:lnTo>
                      <a:pt x="10" y="103"/>
                    </a:lnTo>
                    <a:lnTo>
                      <a:pt x="11" y="101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9" y="75"/>
                    </a:lnTo>
                    <a:lnTo>
                      <a:pt x="9" y="53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2" name="Freeform 183"/>
              <p:cNvSpPr/>
              <p:nvPr/>
            </p:nvSpPr>
            <p:spPr bwMode="auto">
              <a:xfrm>
                <a:off x="4572000" y="2676525"/>
                <a:ext cx="6350" cy="58738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57"/>
                  </a:cxn>
                  <a:cxn ang="0">
                    <a:pos x="2" y="83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6" y="111"/>
                  </a:cxn>
                  <a:cxn ang="0">
                    <a:pos x="7" y="112"/>
                  </a:cxn>
                  <a:cxn ang="0">
                    <a:pos x="10" y="113"/>
                  </a:cxn>
                  <a:cxn ang="0">
                    <a:pos x="12" y="113"/>
                  </a:cxn>
                  <a:cxn ang="0">
                    <a:pos x="13" y="112"/>
                  </a:cxn>
                  <a:cxn ang="0">
                    <a:pos x="14" y="111"/>
                  </a:cxn>
                  <a:cxn ang="0">
                    <a:pos x="14" y="109"/>
                  </a:cxn>
                  <a:cxn ang="0">
                    <a:pos x="14" y="109"/>
                  </a:cxn>
                  <a:cxn ang="0">
                    <a:pos x="12" y="83"/>
                  </a:cxn>
                  <a:cxn ang="0">
                    <a:pos x="10" y="57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4" h="113">
                    <a:moveTo>
                      <a:pt x="10" y="4"/>
                    </a:moveTo>
                    <a:lnTo>
                      <a:pt x="10" y="4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57"/>
                    </a:lnTo>
                    <a:lnTo>
                      <a:pt x="2" y="83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6" y="111"/>
                    </a:lnTo>
                    <a:lnTo>
                      <a:pt x="7" y="112"/>
                    </a:lnTo>
                    <a:lnTo>
                      <a:pt x="10" y="113"/>
                    </a:lnTo>
                    <a:lnTo>
                      <a:pt x="12" y="113"/>
                    </a:lnTo>
                    <a:lnTo>
                      <a:pt x="13" y="112"/>
                    </a:lnTo>
                    <a:lnTo>
                      <a:pt x="14" y="111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2" y="83"/>
                    </a:lnTo>
                    <a:lnTo>
                      <a:pt x="10" y="57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3" name="Freeform 184"/>
              <p:cNvSpPr/>
              <p:nvPr/>
            </p:nvSpPr>
            <p:spPr bwMode="auto">
              <a:xfrm>
                <a:off x="4481513" y="2305050"/>
                <a:ext cx="12700" cy="61913"/>
              </a:xfrm>
              <a:custGeom>
                <a:avLst/>
                <a:gdLst/>
                <a:ahLst/>
                <a:cxnLst>
                  <a:cxn ang="0">
                    <a:pos x="21" y="109"/>
                  </a:cxn>
                  <a:cxn ang="0">
                    <a:pos x="21" y="109"/>
                  </a:cxn>
                  <a:cxn ang="0">
                    <a:pos x="16" y="105"/>
                  </a:cxn>
                  <a:cxn ang="0">
                    <a:pos x="13" y="101"/>
                  </a:cxn>
                  <a:cxn ang="0">
                    <a:pos x="11" y="95"/>
                  </a:cxn>
                  <a:cxn ang="0">
                    <a:pos x="9" y="89"/>
                  </a:cxn>
                  <a:cxn ang="0">
                    <a:pos x="9" y="76"/>
                  </a:cxn>
                  <a:cxn ang="0">
                    <a:pos x="9" y="64"/>
                  </a:cxn>
                  <a:cxn ang="0">
                    <a:pos x="9" y="64"/>
                  </a:cxn>
                  <a:cxn ang="0">
                    <a:pos x="10" y="3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77"/>
                  </a:cxn>
                  <a:cxn ang="0">
                    <a:pos x="0" y="77"/>
                  </a:cxn>
                  <a:cxn ang="0">
                    <a:pos x="0" y="89"/>
                  </a:cxn>
                  <a:cxn ang="0">
                    <a:pos x="1" y="95"/>
                  </a:cxn>
                  <a:cxn ang="0">
                    <a:pos x="3" y="100"/>
                  </a:cxn>
                  <a:cxn ang="0">
                    <a:pos x="5" y="105"/>
                  </a:cxn>
                  <a:cxn ang="0">
                    <a:pos x="8" y="110"/>
                  </a:cxn>
                  <a:cxn ang="0">
                    <a:pos x="12" y="115"/>
                  </a:cxn>
                  <a:cxn ang="0">
                    <a:pos x="16" y="118"/>
                  </a:cxn>
                  <a:cxn ang="0">
                    <a:pos x="16" y="118"/>
                  </a:cxn>
                  <a:cxn ang="0">
                    <a:pos x="18" y="119"/>
                  </a:cxn>
                  <a:cxn ang="0">
                    <a:pos x="20" y="119"/>
                  </a:cxn>
                  <a:cxn ang="0">
                    <a:pos x="21" y="118"/>
                  </a:cxn>
                  <a:cxn ang="0">
                    <a:pos x="22" y="117"/>
                  </a:cxn>
                  <a:cxn ang="0">
                    <a:pos x="23" y="115"/>
                  </a:cxn>
                  <a:cxn ang="0">
                    <a:pos x="23" y="112"/>
                  </a:cxn>
                  <a:cxn ang="0">
                    <a:pos x="22" y="111"/>
                  </a:cxn>
                  <a:cxn ang="0">
                    <a:pos x="21" y="109"/>
                  </a:cxn>
                  <a:cxn ang="0">
                    <a:pos x="21" y="109"/>
                  </a:cxn>
                </a:cxnLst>
                <a:rect l="0" t="0" r="r" b="b"/>
                <a:pathLst>
                  <a:path w="23" h="119">
                    <a:moveTo>
                      <a:pt x="21" y="109"/>
                    </a:moveTo>
                    <a:lnTo>
                      <a:pt x="21" y="109"/>
                    </a:lnTo>
                    <a:lnTo>
                      <a:pt x="16" y="105"/>
                    </a:lnTo>
                    <a:lnTo>
                      <a:pt x="13" y="101"/>
                    </a:lnTo>
                    <a:lnTo>
                      <a:pt x="11" y="95"/>
                    </a:lnTo>
                    <a:lnTo>
                      <a:pt x="9" y="89"/>
                    </a:lnTo>
                    <a:lnTo>
                      <a:pt x="9" y="76"/>
                    </a:lnTo>
                    <a:lnTo>
                      <a:pt x="9" y="64"/>
                    </a:lnTo>
                    <a:lnTo>
                      <a:pt x="9" y="64"/>
                    </a:lnTo>
                    <a:lnTo>
                      <a:pt x="10" y="3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9"/>
                    </a:lnTo>
                    <a:lnTo>
                      <a:pt x="1" y="95"/>
                    </a:lnTo>
                    <a:lnTo>
                      <a:pt x="3" y="100"/>
                    </a:lnTo>
                    <a:lnTo>
                      <a:pt x="5" y="105"/>
                    </a:lnTo>
                    <a:lnTo>
                      <a:pt x="8" y="110"/>
                    </a:lnTo>
                    <a:lnTo>
                      <a:pt x="12" y="115"/>
                    </a:lnTo>
                    <a:lnTo>
                      <a:pt x="16" y="118"/>
                    </a:lnTo>
                    <a:lnTo>
                      <a:pt x="16" y="118"/>
                    </a:lnTo>
                    <a:lnTo>
                      <a:pt x="18" y="119"/>
                    </a:lnTo>
                    <a:lnTo>
                      <a:pt x="20" y="119"/>
                    </a:lnTo>
                    <a:lnTo>
                      <a:pt x="21" y="118"/>
                    </a:lnTo>
                    <a:lnTo>
                      <a:pt x="22" y="117"/>
                    </a:lnTo>
                    <a:lnTo>
                      <a:pt x="23" y="115"/>
                    </a:lnTo>
                    <a:lnTo>
                      <a:pt x="23" y="112"/>
                    </a:lnTo>
                    <a:lnTo>
                      <a:pt x="22" y="111"/>
                    </a:lnTo>
                    <a:lnTo>
                      <a:pt x="21" y="109"/>
                    </a:lnTo>
                    <a:lnTo>
                      <a:pt x="21" y="10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4" name="Freeform 185"/>
              <p:cNvSpPr/>
              <p:nvPr/>
            </p:nvSpPr>
            <p:spPr bwMode="auto">
              <a:xfrm>
                <a:off x="4519613" y="2336800"/>
                <a:ext cx="9525" cy="55563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7" y="15"/>
                  </a:cxn>
                  <a:cxn ang="0">
                    <a:pos x="4" y="27"/>
                  </a:cxn>
                  <a:cxn ang="0">
                    <a:pos x="2" y="50"/>
                  </a:cxn>
                  <a:cxn ang="0">
                    <a:pos x="0" y="75"/>
                  </a:cxn>
                  <a:cxn ang="0">
                    <a:pos x="0" y="99"/>
                  </a:cxn>
                  <a:cxn ang="0">
                    <a:pos x="0" y="99"/>
                  </a:cxn>
                  <a:cxn ang="0">
                    <a:pos x="0" y="101"/>
                  </a:cxn>
                  <a:cxn ang="0">
                    <a:pos x="1" y="102"/>
                  </a:cxn>
                  <a:cxn ang="0">
                    <a:pos x="3" y="103"/>
                  </a:cxn>
                  <a:cxn ang="0">
                    <a:pos x="5" y="104"/>
                  </a:cxn>
                  <a:cxn ang="0">
                    <a:pos x="6" y="103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9" y="99"/>
                  </a:cxn>
                  <a:cxn ang="0">
                    <a:pos x="9" y="99"/>
                  </a:cxn>
                  <a:cxn ang="0">
                    <a:pos x="10" y="75"/>
                  </a:cxn>
                  <a:cxn ang="0">
                    <a:pos x="11" y="52"/>
                  </a:cxn>
                  <a:cxn ang="0">
                    <a:pos x="13" y="29"/>
                  </a:cxn>
                  <a:cxn ang="0">
                    <a:pos x="16" y="17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8" y="2"/>
                  </a:cxn>
                  <a:cxn ang="0">
                    <a:pos x="17" y="1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9" y="3"/>
                  </a:cxn>
                  <a:cxn ang="0">
                    <a:pos x="9" y="3"/>
                  </a:cxn>
                </a:cxnLst>
                <a:rect l="0" t="0" r="r" b="b"/>
                <a:pathLst>
                  <a:path w="18" h="104">
                    <a:moveTo>
                      <a:pt x="9" y="3"/>
                    </a:moveTo>
                    <a:lnTo>
                      <a:pt x="9" y="3"/>
                    </a:lnTo>
                    <a:lnTo>
                      <a:pt x="7" y="15"/>
                    </a:lnTo>
                    <a:lnTo>
                      <a:pt x="4" y="27"/>
                    </a:lnTo>
                    <a:lnTo>
                      <a:pt x="2" y="50"/>
                    </a:lnTo>
                    <a:lnTo>
                      <a:pt x="0" y="75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101"/>
                    </a:lnTo>
                    <a:lnTo>
                      <a:pt x="1" y="102"/>
                    </a:lnTo>
                    <a:lnTo>
                      <a:pt x="3" y="103"/>
                    </a:lnTo>
                    <a:lnTo>
                      <a:pt x="5" y="104"/>
                    </a:lnTo>
                    <a:lnTo>
                      <a:pt x="6" y="103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9" y="99"/>
                    </a:lnTo>
                    <a:lnTo>
                      <a:pt x="9" y="99"/>
                    </a:lnTo>
                    <a:lnTo>
                      <a:pt x="10" y="75"/>
                    </a:lnTo>
                    <a:lnTo>
                      <a:pt x="11" y="52"/>
                    </a:lnTo>
                    <a:lnTo>
                      <a:pt x="13" y="29"/>
                    </a:lnTo>
                    <a:lnTo>
                      <a:pt x="16" y="17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7" y="1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9" y="3"/>
                    </a:lnTo>
                    <a:lnTo>
                      <a:pt x="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5" name="Freeform 186"/>
              <p:cNvSpPr/>
              <p:nvPr/>
            </p:nvSpPr>
            <p:spPr bwMode="auto">
              <a:xfrm>
                <a:off x="4543425" y="2370138"/>
                <a:ext cx="7938" cy="71438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5" y="4"/>
                  </a:cxn>
                  <a:cxn ang="0">
                    <a:pos x="4" y="36"/>
                  </a:cxn>
                  <a:cxn ang="0">
                    <a:pos x="3" y="68"/>
                  </a:cxn>
                  <a:cxn ang="0">
                    <a:pos x="1" y="100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5"/>
                  </a:cxn>
                  <a:cxn ang="0">
                    <a:pos x="3" y="136"/>
                  </a:cxn>
                  <a:cxn ang="0">
                    <a:pos x="4" y="136"/>
                  </a:cxn>
                  <a:cxn ang="0">
                    <a:pos x="7" y="136"/>
                  </a:cxn>
                  <a:cxn ang="0">
                    <a:pos x="9" y="135"/>
                  </a:cxn>
                  <a:cxn ang="0">
                    <a:pos x="10" y="134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11" y="100"/>
                  </a:cxn>
                  <a:cxn ang="0">
                    <a:pos x="13" y="68"/>
                  </a:cxn>
                  <a:cxn ang="0">
                    <a:pos x="14" y="36"/>
                  </a:cxn>
                  <a:cxn ang="0">
                    <a:pos x="15" y="4"/>
                  </a:cxn>
                  <a:cxn ang="0">
                    <a:pos x="15" y="4"/>
                  </a:cxn>
                  <a:cxn ang="0">
                    <a:pos x="14" y="2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5" y="2"/>
                  </a:cxn>
                  <a:cxn ang="0">
                    <a:pos x="5" y="4"/>
                  </a:cxn>
                  <a:cxn ang="0">
                    <a:pos x="5" y="4"/>
                  </a:cxn>
                </a:cxnLst>
                <a:rect l="0" t="0" r="r" b="b"/>
                <a:pathLst>
                  <a:path w="15" h="136">
                    <a:moveTo>
                      <a:pt x="5" y="4"/>
                    </a:moveTo>
                    <a:lnTo>
                      <a:pt x="5" y="4"/>
                    </a:lnTo>
                    <a:lnTo>
                      <a:pt x="4" y="36"/>
                    </a:lnTo>
                    <a:lnTo>
                      <a:pt x="3" y="68"/>
                    </a:lnTo>
                    <a:lnTo>
                      <a:pt x="1" y="100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5"/>
                    </a:lnTo>
                    <a:lnTo>
                      <a:pt x="3" y="136"/>
                    </a:lnTo>
                    <a:lnTo>
                      <a:pt x="4" y="136"/>
                    </a:lnTo>
                    <a:lnTo>
                      <a:pt x="7" y="136"/>
                    </a:lnTo>
                    <a:lnTo>
                      <a:pt x="9" y="135"/>
                    </a:lnTo>
                    <a:lnTo>
                      <a:pt x="10" y="134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11" y="100"/>
                    </a:lnTo>
                    <a:lnTo>
                      <a:pt x="13" y="68"/>
                    </a:lnTo>
                    <a:lnTo>
                      <a:pt x="14" y="36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4" y="2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5" y="2"/>
                    </a:lnTo>
                    <a:lnTo>
                      <a:pt x="5" y="4"/>
                    </a:lnTo>
                    <a:lnTo>
                      <a:pt x="5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6" name="Freeform 187"/>
              <p:cNvSpPr/>
              <p:nvPr/>
            </p:nvSpPr>
            <p:spPr bwMode="auto">
              <a:xfrm>
                <a:off x="4573588" y="24066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28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1"/>
                  </a:cxn>
                  <a:cxn ang="0">
                    <a:pos x="3" y="132"/>
                  </a:cxn>
                  <a:cxn ang="0">
                    <a:pos x="5" y="133"/>
                  </a:cxn>
                  <a:cxn ang="0">
                    <a:pos x="6" y="132"/>
                  </a:cxn>
                  <a:cxn ang="0">
                    <a:pos x="8" y="131"/>
                  </a:cxn>
                  <a:cxn ang="0">
                    <a:pos x="9" y="130"/>
                  </a:cxn>
                  <a:cxn ang="0">
                    <a:pos x="9" y="12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33">
                    <a:moveTo>
                      <a:pt x="0" y="5"/>
                    </a:moveTo>
                    <a:lnTo>
                      <a:pt x="0" y="128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1"/>
                    </a:lnTo>
                    <a:lnTo>
                      <a:pt x="3" y="132"/>
                    </a:lnTo>
                    <a:lnTo>
                      <a:pt x="5" y="133"/>
                    </a:lnTo>
                    <a:lnTo>
                      <a:pt x="6" y="132"/>
                    </a:lnTo>
                    <a:lnTo>
                      <a:pt x="8" y="131"/>
                    </a:lnTo>
                    <a:lnTo>
                      <a:pt x="9" y="130"/>
                    </a:lnTo>
                    <a:lnTo>
                      <a:pt x="9" y="12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7" name="Freeform 188"/>
              <p:cNvSpPr/>
              <p:nvPr/>
            </p:nvSpPr>
            <p:spPr bwMode="auto">
              <a:xfrm>
                <a:off x="4602163" y="24320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1" y="121"/>
                  </a:cxn>
                  <a:cxn ang="0">
                    <a:pos x="2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7" y="121"/>
                  </a:cxn>
                  <a:cxn ang="0">
                    <a:pos x="8" y="120"/>
                  </a:cxn>
                  <a:cxn ang="0">
                    <a:pos x="9" y="11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8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1" y="121"/>
                    </a:lnTo>
                    <a:lnTo>
                      <a:pt x="2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7" y="121"/>
                    </a:lnTo>
                    <a:lnTo>
                      <a:pt x="8" y="120"/>
                    </a:lnTo>
                    <a:lnTo>
                      <a:pt x="9" y="11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8" name="Freeform 189"/>
              <p:cNvSpPr/>
              <p:nvPr/>
            </p:nvSpPr>
            <p:spPr bwMode="auto">
              <a:xfrm>
                <a:off x="4624388" y="24574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1"/>
                  </a:cxn>
                  <a:cxn ang="0">
                    <a:pos x="9" y="119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9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1"/>
                    </a:lnTo>
                    <a:lnTo>
                      <a:pt x="9" y="119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9" name="Freeform 190"/>
              <p:cNvSpPr/>
              <p:nvPr/>
            </p:nvSpPr>
            <p:spPr bwMode="auto">
              <a:xfrm>
                <a:off x="4651375" y="2482850"/>
                <a:ext cx="7938" cy="73025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0"/>
                  </a:cxn>
                  <a:cxn ang="0">
                    <a:pos x="1" y="42"/>
                  </a:cxn>
                  <a:cxn ang="0">
                    <a:pos x="0" y="55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1" y="134"/>
                  </a:cxn>
                  <a:cxn ang="0">
                    <a:pos x="2" y="136"/>
                  </a:cxn>
                  <a:cxn ang="0">
                    <a:pos x="3" y="137"/>
                  </a:cxn>
                  <a:cxn ang="0">
                    <a:pos x="5" y="137"/>
                  </a:cxn>
                  <a:cxn ang="0">
                    <a:pos x="7" y="137"/>
                  </a:cxn>
                  <a:cxn ang="0">
                    <a:pos x="8" y="136"/>
                  </a:cxn>
                  <a:cxn ang="0">
                    <a:pos x="9" y="134"/>
                  </a:cxn>
                  <a:cxn ang="0">
                    <a:pos x="10" y="132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0" y="47"/>
                  </a:cxn>
                  <a:cxn ang="0">
                    <a:pos x="11" y="33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37">
                    <a:moveTo>
                      <a:pt x="5" y="5"/>
                    </a:moveTo>
                    <a:lnTo>
                      <a:pt x="5" y="5"/>
                    </a:lnTo>
                    <a:lnTo>
                      <a:pt x="2" y="30"/>
                    </a:lnTo>
                    <a:lnTo>
                      <a:pt x="1" y="42"/>
                    </a:lnTo>
                    <a:lnTo>
                      <a:pt x="0" y="55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1" y="134"/>
                    </a:lnTo>
                    <a:lnTo>
                      <a:pt x="2" y="136"/>
                    </a:lnTo>
                    <a:lnTo>
                      <a:pt x="3" y="137"/>
                    </a:lnTo>
                    <a:lnTo>
                      <a:pt x="5" y="137"/>
                    </a:lnTo>
                    <a:lnTo>
                      <a:pt x="7" y="137"/>
                    </a:lnTo>
                    <a:lnTo>
                      <a:pt x="8" y="136"/>
                    </a:lnTo>
                    <a:lnTo>
                      <a:pt x="9" y="134"/>
                    </a:lnTo>
                    <a:lnTo>
                      <a:pt x="10" y="13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47"/>
                    </a:lnTo>
                    <a:lnTo>
                      <a:pt x="11" y="33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0" name="Freeform 191"/>
              <p:cNvSpPr/>
              <p:nvPr/>
            </p:nvSpPr>
            <p:spPr bwMode="auto">
              <a:xfrm>
                <a:off x="4684713" y="2500313"/>
                <a:ext cx="4763" cy="8731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61"/>
                  </a:cxn>
                  <a:cxn ang="0">
                    <a:pos x="0" y="161"/>
                  </a:cxn>
                  <a:cxn ang="0">
                    <a:pos x="0" y="163"/>
                  </a:cxn>
                  <a:cxn ang="0">
                    <a:pos x="1" y="164"/>
                  </a:cxn>
                  <a:cxn ang="0">
                    <a:pos x="3" y="165"/>
                  </a:cxn>
                  <a:cxn ang="0">
                    <a:pos x="5" y="166"/>
                  </a:cxn>
                  <a:cxn ang="0">
                    <a:pos x="6" y="165"/>
                  </a:cxn>
                  <a:cxn ang="0">
                    <a:pos x="8" y="164"/>
                  </a:cxn>
                  <a:cxn ang="0">
                    <a:pos x="9" y="163"/>
                  </a:cxn>
                  <a:cxn ang="0">
                    <a:pos x="9" y="161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66">
                    <a:moveTo>
                      <a:pt x="0" y="5"/>
                    </a:moveTo>
                    <a:lnTo>
                      <a:pt x="0" y="161"/>
                    </a:lnTo>
                    <a:lnTo>
                      <a:pt x="0" y="161"/>
                    </a:lnTo>
                    <a:lnTo>
                      <a:pt x="0" y="163"/>
                    </a:lnTo>
                    <a:lnTo>
                      <a:pt x="1" y="164"/>
                    </a:lnTo>
                    <a:lnTo>
                      <a:pt x="3" y="165"/>
                    </a:lnTo>
                    <a:lnTo>
                      <a:pt x="5" y="166"/>
                    </a:lnTo>
                    <a:lnTo>
                      <a:pt x="6" y="165"/>
                    </a:lnTo>
                    <a:lnTo>
                      <a:pt x="8" y="164"/>
                    </a:lnTo>
                    <a:lnTo>
                      <a:pt x="9" y="163"/>
                    </a:lnTo>
                    <a:lnTo>
                      <a:pt x="9" y="161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1" name="Freeform 192"/>
              <p:cNvSpPr/>
              <p:nvPr/>
            </p:nvSpPr>
            <p:spPr bwMode="auto">
              <a:xfrm>
                <a:off x="4702175" y="2540000"/>
                <a:ext cx="7938" cy="69850"/>
              </a:xfrm>
              <a:custGeom>
                <a:avLst/>
                <a:gdLst/>
                <a:ahLst/>
                <a:cxnLst>
                  <a:cxn ang="0">
                    <a:pos x="6" y="3"/>
                  </a:cxn>
                  <a:cxn ang="0">
                    <a:pos x="6" y="3"/>
                  </a:cxn>
                  <a:cxn ang="0">
                    <a:pos x="3" y="19"/>
                  </a:cxn>
                  <a:cxn ang="0">
                    <a:pos x="1" y="34"/>
                  </a:cxn>
                  <a:cxn ang="0">
                    <a:pos x="0" y="50"/>
                  </a:cxn>
                  <a:cxn ang="0">
                    <a:pos x="0" y="65"/>
                  </a:cxn>
                  <a:cxn ang="0">
                    <a:pos x="1" y="96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2" y="129"/>
                  </a:cxn>
                  <a:cxn ang="0">
                    <a:pos x="3" y="131"/>
                  </a:cxn>
                  <a:cxn ang="0">
                    <a:pos x="4" y="132"/>
                  </a:cxn>
                  <a:cxn ang="0">
                    <a:pos x="6" y="132"/>
                  </a:cxn>
                  <a:cxn ang="0">
                    <a:pos x="7" y="132"/>
                  </a:cxn>
                  <a:cxn ang="0">
                    <a:pos x="9" y="131"/>
                  </a:cxn>
                  <a:cxn ang="0">
                    <a:pos x="10" y="129"/>
                  </a:cxn>
                  <a:cxn ang="0">
                    <a:pos x="10" y="127"/>
                  </a:cxn>
                  <a:cxn ang="0">
                    <a:pos x="10" y="127"/>
                  </a:cxn>
                  <a:cxn ang="0">
                    <a:pos x="10" y="97"/>
                  </a:cxn>
                  <a:cxn ang="0">
                    <a:pos x="9" y="66"/>
                  </a:cxn>
                  <a:cxn ang="0">
                    <a:pos x="9" y="51"/>
                  </a:cxn>
                  <a:cxn ang="0">
                    <a:pos x="10" y="36"/>
                  </a:cxn>
                  <a:cxn ang="0">
                    <a:pos x="12" y="21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3" y="0"/>
                  </a:cxn>
                  <a:cxn ang="0">
                    <a:pos x="11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6" y="3"/>
                  </a:cxn>
                </a:cxnLst>
                <a:rect l="0" t="0" r="r" b="b"/>
                <a:pathLst>
                  <a:path w="15" h="132">
                    <a:moveTo>
                      <a:pt x="6" y="3"/>
                    </a:moveTo>
                    <a:lnTo>
                      <a:pt x="6" y="3"/>
                    </a:lnTo>
                    <a:lnTo>
                      <a:pt x="3" y="19"/>
                    </a:lnTo>
                    <a:lnTo>
                      <a:pt x="1" y="34"/>
                    </a:lnTo>
                    <a:lnTo>
                      <a:pt x="0" y="50"/>
                    </a:lnTo>
                    <a:lnTo>
                      <a:pt x="0" y="65"/>
                    </a:lnTo>
                    <a:lnTo>
                      <a:pt x="1" y="96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2" y="129"/>
                    </a:lnTo>
                    <a:lnTo>
                      <a:pt x="3" y="131"/>
                    </a:lnTo>
                    <a:lnTo>
                      <a:pt x="4" y="132"/>
                    </a:lnTo>
                    <a:lnTo>
                      <a:pt x="6" y="132"/>
                    </a:lnTo>
                    <a:lnTo>
                      <a:pt x="7" y="132"/>
                    </a:lnTo>
                    <a:lnTo>
                      <a:pt x="9" y="131"/>
                    </a:lnTo>
                    <a:lnTo>
                      <a:pt x="10" y="129"/>
                    </a:lnTo>
                    <a:lnTo>
                      <a:pt x="10" y="127"/>
                    </a:lnTo>
                    <a:lnTo>
                      <a:pt x="10" y="127"/>
                    </a:lnTo>
                    <a:lnTo>
                      <a:pt x="10" y="97"/>
                    </a:lnTo>
                    <a:lnTo>
                      <a:pt x="9" y="66"/>
                    </a:lnTo>
                    <a:lnTo>
                      <a:pt x="9" y="51"/>
                    </a:lnTo>
                    <a:lnTo>
                      <a:pt x="10" y="36"/>
                    </a:lnTo>
                    <a:lnTo>
                      <a:pt x="12" y="21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2" name="Freeform 193"/>
              <p:cNvSpPr/>
              <p:nvPr/>
            </p:nvSpPr>
            <p:spPr bwMode="auto">
              <a:xfrm>
                <a:off x="4727575" y="2568575"/>
                <a:ext cx="9525" cy="52388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3" y="48"/>
                  </a:cxn>
                  <a:cxn ang="0">
                    <a:pos x="1" y="7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1" y="98"/>
                  </a:cxn>
                  <a:cxn ang="0">
                    <a:pos x="3" y="99"/>
                  </a:cxn>
                  <a:cxn ang="0">
                    <a:pos x="6" y="99"/>
                  </a:cxn>
                  <a:cxn ang="0">
                    <a:pos x="7" y="99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0" y="95"/>
                  </a:cxn>
                  <a:cxn ang="0">
                    <a:pos x="10" y="95"/>
                  </a:cxn>
                  <a:cxn ang="0">
                    <a:pos x="11" y="72"/>
                  </a:cxn>
                  <a:cxn ang="0">
                    <a:pos x="13" y="50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4"/>
                  </a:cxn>
                  <a:cxn ang="0">
                    <a:pos x="18" y="2"/>
                  </a:cxn>
                  <a:cxn ang="0">
                    <a:pos x="15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1" y="2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19" h="99">
                    <a:moveTo>
                      <a:pt x="10" y="3"/>
                    </a:moveTo>
                    <a:lnTo>
                      <a:pt x="10" y="3"/>
                    </a:lnTo>
                    <a:lnTo>
                      <a:pt x="3" y="48"/>
                    </a:lnTo>
                    <a:lnTo>
                      <a:pt x="1" y="7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1" y="98"/>
                    </a:lnTo>
                    <a:lnTo>
                      <a:pt x="3" y="99"/>
                    </a:lnTo>
                    <a:lnTo>
                      <a:pt x="6" y="99"/>
                    </a:lnTo>
                    <a:lnTo>
                      <a:pt x="7" y="99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1" y="72"/>
                    </a:lnTo>
                    <a:lnTo>
                      <a:pt x="13" y="50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4"/>
                    </a:lnTo>
                    <a:lnTo>
                      <a:pt x="18" y="2"/>
                    </a:lnTo>
                    <a:lnTo>
                      <a:pt x="15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1" y="2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3" name="Freeform 194"/>
              <p:cNvSpPr/>
              <p:nvPr/>
            </p:nvSpPr>
            <p:spPr bwMode="auto">
              <a:xfrm>
                <a:off x="4748213" y="2590800"/>
                <a:ext cx="4763" cy="571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1" y="109"/>
                  </a:cxn>
                  <a:cxn ang="0">
                    <a:pos x="3" y="109"/>
                  </a:cxn>
                  <a:cxn ang="0">
                    <a:pos x="4" y="110"/>
                  </a:cxn>
                  <a:cxn ang="0">
                    <a:pos x="6" y="109"/>
                  </a:cxn>
                  <a:cxn ang="0">
                    <a:pos x="7" y="109"/>
                  </a:cxn>
                  <a:cxn ang="0">
                    <a:pos x="9" y="107"/>
                  </a:cxn>
                  <a:cxn ang="0">
                    <a:pos x="9" y="10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7" y="2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10">
                    <a:moveTo>
                      <a:pt x="0" y="5"/>
                    </a:move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1" y="109"/>
                    </a:lnTo>
                    <a:lnTo>
                      <a:pt x="3" y="109"/>
                    </a:lnTo>
                    <a:lnTo>
                      <a:pt x="4" y="110"/>
                    </a:lnTo>
                    <a:lnTo>
                      <a:pt x="6" y="109"/>
                    </a:lnTo>
                    <a:lnTo>
                      <a:pt x="7" y="109"/>
                    </a:lnTo>
                    <a:lnTo>
                      <a:pt x="9" y="107"/>
                    </a:lnTo>
                    <a:lnTo>
                      <a:pt x="9" y="10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7" y="2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4" name="Freeform 195"/>
              <p:cNvSpPr/>
              <p:nvPr/>
            </p:nvSpPr>
            <p:spPr bwMode="auto">
              <a:xfrm>
                <a:off x="4641850" y="2751138"/>
                <a:ext cx="7938" cy="26988"/>
              </a:xfrm>
              <a:custGeom>
                <a:avLst/>
                <a:gdLst/>
                <a:ahLst/>
                <a:cxnLst>
                  <a:cxn ang="0">
                    <a:pos x="15" y="46"/>
                  </a:cxn>
                  <a:cxn ang="0">
                    <a:pos x="15" y="46"/>
                  </a:cxn>
                  <a:cxn ang="0">
                    <a:pos x="12" y="36"/>
                  </a:cxn>
                  <a:cxn ang="0">
                    <a:pos x="11" y="26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7"/>
                  </a:cxn>
                  <a:cxn ang="0">
                    <a:pos x="2" y="38"/>
                  </a:cxn>
                  <a:cxn ang="0">
                    <a:pos x="5" y="48"/>
                  </a:cxn>
                  <a:cxn ang="0">
                    <a:pos x="5" y="48"/>
                  </a:cxn>
                  <a:cxn ang="0">
                    <a:pos x="6" y="50"/>
                  </a:cxn>
                  <a:cxn ang="0">
                    <a:pos x="7" y="51"/>
                  </a:cxn>
                  <a:cxn ang="0">
                    <a:pos x="10" y="51"/>
                  </a:cxn>
                  <a:cxn ang="0">
                    <a:pos x="11" y="51"/>
                  </a:cxn>
                  <a:cxn ang="0">
                    <a:pos x="13" y="51"/>
                  </a:cxn>
                  <a:cxn ang="0">
                    <a:pos x="14" y="49"/>
                  </a:cxn>
                  <a:cxn ang="0">
                    <a:pos x="15" y="48"/>
                  </a:cxn>
                  <a:cxn ang="0">
                    <a:pos x="15" y="46"/>
                  </a:cxn>
                  <a:cxn ang="0">
                    <a:pos x="15" y="46"/>
                  </a:cxn>
                </a:cxnLst>
                <a:rect l="0" t="0" r="r" b="b"/>
                <a:pathLst>
                  <a:path w="15" h="51">
                    <a:moveTo>
                      <a:pt x="15" y="46"/>
                    </a:moveTo>
                    <a:lnTo>
                      <a:pt x="15" y="46"/>
                    </a:lnTo>
                    <a:lnTo>
                      <a:pt x="12" y="36"/>
                    </a:lnTo>
                    <a:lnTo>
                      <a:pt x="11" y="26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7"/>
                    </a:lnTo>
                    <a:lnTo>
                      <a:pt x="2" y="3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6" y="50"/>
                    </a:lnTo>
                    <a:lnTo>
                      <a:pt x="7" y="51"/>
                    </a:lnTo>
                    <a:lnTo>
                      <a:pt x="10" y="51"/>
                    </a:lnTo>
                    <a:lnTo>
                      <a:pt x="11" y="51"/>
                    </a:lnTo>
                    <a:lnTo>
                      <a:pt x="13" y="51"/>
                    </a:lnTo>
                    <a:lnTo>
                      <a:pt x="14" y="49"/>
                    </a:lnTo>
                    <a:lnTo>
                      <a:pt x="15" y="48"/>
                    </a:lnTo>
                    <a:lnTo>
                      <a:pt x="15" y="46"/>
                    </a:lnTo>
                    <a:lnTo>
                      <a:pt x="15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5" name="Freeform 196"/>
              <p:cNvSpPr/>
              <p:nvPr/>
            </p:nvSpPr>
            <p:spPr bwMode="auto">
              <a:xfrm>
                <a:off x="4675188" y="2751138"/>
                <a:ext cx="12700" cy="34925"/>
              </a:xfrm>
              <a:custGeom>
                <a:avLst/>
                <a:gdLst/>
                <a:ahLst/>
                <a:cxnLst>
                  <a:cxn ang="0">
                    <a:pos x="18" y="39"/>
                  </a:cxn>
                  <a:cxn ang="0">
                    <a:pos x="18" y="39"/>
                  </a:cxn>
                  <a:cxn ang="0">
                    <a:pos x="14" y="31"/>
                  </a:cxn>
                  <a:cxn ang="0">
                    <a:pos x="12" y="23"/>
                  </a:cxn>
                  <a:cxn ang="0">
                    <a:pos x="9" y="1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17"/>
                  </a:cxn>
                  <a:cxn ang="0">
                    <a:pos x="1" y="24"/>
                  </a:cxn>
                  <a:cxn ang="0">
                    <a:pos x="3" y="30"/>
                  </a:cxn>
                  <a:cxn ang="0">
                    <a:pos x="3" y="30"/>
                  </a:cxn>
                  <a:cxn ang="0">
                    <a:pos x="6" y="38"/>
                  </a:cxn>
                  <a:cxn ang="0">
                    <a:pos x="9" y="45"/>
                  </a:cxn>
                  <a:cxn ang="0">
                    <a:pos x="13" y="54"/>
                  </a:cxn>
                  <a:cxn ang="0">
                    <a:pos x="14" y="62"/>
                  </a:cxn>
                  <a:cxn ang="0">
                    <a:pos x="14" y="62"/>
                  </a:cxn>
                  <a:cxn ang="0">
                    <a:pos x="15" y="64"/>
                  </a:cxn>
                  <a:cxn ang="0">
                    <a:pos x="16" y="65"/>
                  </a:cxn>
                  <a:cxn ang="0">
                    <a:pos x="18" y="66"/>
                  </a:cxn>
                  <a:cxn ang="0">
                    <a:pos x="19" y="66"/>
                  </a:cxn>
                  <a:cxn ang="0">
                    <a:pos x="21" y="66"/>
                  </a:cxn>
                  <a:cxn ang="0">
                    <a:pos x="22" y="65"/>
                  </a:cxn>
                  <a:cxn ang="0">
                    <a:pos x="23" y="64"/>
                  </a:cxn>
                  <a:cxn ang="0">
                    <a:pos x="24" y="62"/>
                  </a:cxn>
                  <a:cxn ang="0">
                    <a:pos x="24" y="62"/>
                  </a:cxn>
                  <a:cxn ang="0">
                    <a:pos x="23" y="56"/>
                  </a:cxn>
                  <a:cxn ang="0">
                    <a:pos x="22" y="49"/>
                  </a:cxn>
                  <a:cxn ang="0">
                    <a:pos x="18" y="39"/>
                  </a:cxn>
                  <a:cxn ang="0">
                    <a:pos x="18" y="39"/>
                  </a:cxn>
                </a:cxnLst>
                <a:rect l="0" t="0" r="r" b="b"/>
                <a:pathLst>
                  <a:path w="24" h="66">
                    <a:moveTo>
                      <a:pt x="18" y="39"/>
                    </a:moveTo>
                    <a:lnTo>
                      <a:pt x="18" y="39"/>
                    </a:lnTo>
                    <a:lnTo>
                      <a:pt x="14" y="31"/>
                    </a:lnTo>
                    <a:lnTo>
                      <a:pt x="12" y="23"/>
                    </a:lnTo>
                    <a:lnTo>
                      <a:pt x="9" y="1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17"/>
                    </a:lnTo>
                    <a:lnTo>
                      <a:pt x="1" y="24"/>
                    </a:lnTo>
                    <a:lnTo>
                      <a:pt x="3" y="30"/>
                    </a:lnTo>
                    <a:lnTo>
                      <a:pt x="3" y="30"/>
                    </a:lnTo>
                    <a:lnTo>
                      <a:pt x="6" y="38"/>
                    </a:lnTo>
                    <a:lnTo>
                      <a:pt x="9" y="45"/>
                    </a:lnTo>
                    <a:lnTo>
                      <a:pt x="13" y="5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5" y="64"/>
                    </a:lnTo>
                    <a:lnTo>
                      <a:pt x="16" y="65"/>
                    </a:lnTo>
                    <a:lnTo>
                      <a:pt x="18" y="66"/>
                    </a:lnTo>
                    <a:lnTo>
                      <a:pt x="19" y="66"/>
                    </a:lnTo>
                    <a:lnTo>
                      <a:pt x="21" y="66"/>
                    </a:lnTo>
                    <a:lnTo>
                      <a:pt x="22" y="65"/>
                    </a:lnTo>
                    <a:lnTo>
                      <a:pt x="23" y="64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3" y="56"/>
                    </a:lnTo>
                    <a:lnTo>
                      <a:pt x="22" y="49"/>
                    </a:lnTo>
                    <a:lnTo>
                      <a:pt x="18" y="39"/>
                    </a:lnTo>
                    <a:lnTo>
                      <a:pt x="18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6" name="Freeform 197"/>
              <p:cNvSpPr/>
              <p:nvPr/>
            </p:nvSpPr>
            <p:spPr bwMode="auto">
              <a:xfrm>
                <a:off x="4710113" y="2759075"/>
                <a:ext cx="9525" cy="44450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24"/>
                  </a:cxn>
                  <a:cxn ang="0">
                    <a:pos x="3" y="44"/>
                  </a:cxn>
                  <a:cxn ang="0">
                    <a:pos x="6" y="63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11" y="84"/>
                  </a:cxn>
                  <a:cxn ang="0">
                    <a:pos x="12" y="85"/>
                  </a:cxn>
                  <a:cxn ang="0">
                    <a:pos x="14" y="85"/>
                  </a:cxn>
                  <a:cxn ang="0">
                    <a:pos x="16" y="85"/>
                  </a:cxn>
                  <a:cxn ang="0">
                    <a:pos x="17" y="84"/>
                  </a:cxn>
                  <a:cxn ang="0">
                    <a:pos x="18" y="83"/>
                  </a:cxn>
                  <a:cxn ang="0">
                    <a:pos x="19" y="82"/>
                  </a:cxn>
                  <a:cxn ang="0">
                    <a:pos x="19" y="80"/>
                  </a:cxn>
                  <a:cxn ang="0">
                    <a:pos x="19" y="80"/>
                  </a:cxn>
                  <a:cxn ang="0">
                    <a:pos x="16" y="61"/>
                  </a:cxn>
                  <a:cxn ang="0">
                    <a:pos x="13" y="43"/>
                  </a:cxn>
                  <a:cxn ang="0">
                    <a:pos x="11" y="24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9" h="85">
                    <a:moveTo>
                      <a:pt x="10" y="4"/>
                    </a:move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24"/>
                    </a:lnTo>
                    <a:lnTo>
                      <a:pt x="3" y="44"/>
                    </a:lnTo>
                    <a:lnTo>
                      <a:pt x="6" y="63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1" y="84"/>
                    </a:lnTo>
                    <a:lnTo>
                      <a:pt x="12" y="85"/>
                    </a:lnTo>
                    <a:lnTo>
                      <a:pt x="14" y="85"/>
                    </a:lnTo>
                    <a:lnTo>
                      <a:pt x="16" y="85"/>
                    </a:lnTo>
                    <a:lnTo>
                      <a:pt x="17" y="84"/>
                    </a:lnTo>
                    <a:lnTo>
                      <a:pt x="18" y="83"/>
                    </a:lnTo>
                    <a:lnTo>
                      <a:pt x="19" y="82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6" y="61"/>
                    </a:lnTo>
                    <a:lnTo>
                      <a:pt x="13" y="43"/>
                    </a:lnTo>
                    <a:lnTo>
                      <a:pt x="11" y="24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7" name="Freeform 198"/>
              <p:cNvSpPr/>
              <p:nvPr/>
            </p:nvSpPr>
            <p:spPr bwMode="auto">
              <a:xfrm>
                <a:off x="4416425" y="2370138"/>
                <a:ext cx="15875" cy="106363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4" y="24"/>
                  </a:cxn>
                  <a:cxn ang="0">
                    <a:pos x="13" y="34"/>
                  </a:cxn>
                  <a:cxn ang="0">
                    <a:pos x="13" y="45"/>
                  </a:cxn>
                  <a:cxn ang="0">
                    <a:pos x="13" y="98"/>
                  </a:cxn>
                  <a:cxn ang="0">
                    <a:pos x="13" y="98"/>
                  </a:cxn>
                  <a:cxn ang="0">
                    <a:pos x="13" y="124"/>
                  </a:cxn>
                  <a:cxn ang="0">
                    <a:pos x="12" y="136"/>
                  </a:cxn>
                  <a:cxn ang="0">
                    <a:pos x="10" y="149"/>
                  </a:cxn>
                  <a:cxn ang="0">
                    <a:pos x="10" y="149"/>
                  </a:cxn>
                  <a:cxn ang="0">
                    <a:pos x="4" y="171"/>
                  </a:cxn>
                  <a:cxn ang="0">
                    <a:pos x="2" y="183"/>
                  </a:cxn>
                  <a:cxn ang="0">
                    <a:pos x="0" y="194"/>
                  </a:cxn>
                  <a:cxn ang="0">
                    <a:pos x="0" y="194"/>
                  </a:cxn>
                  <a:cxn ang="0">
                    <a:pos x="1" y="196"/>
                  </a:cxn>
                  <a:cxn ang="0">
                    <a:pos x="2" y="197"/>
                  </a:cxn>
                  <a:cxn ang="0">
                    <a:pos x="3" y="198"/>
                  </a:cxn>
                  <a:cxn ang="0">
                    <a:pos x="5" y="199"/>
                  </a:cxn>
                  <a:cxn ang="0">
                    <a:pos x="6" y="198"/>
                  </a:cxn>
                  <a:cxn ang="0">
                    <a:pos x="8" y="197"/>
                  </a:cxn>
                  <a:cxn ang="0">
                    <a:pos x="9" y="196"/>
                  </a:cxn>
                  <a:cxn ang="0">
                    <a:pos x="10" y="194"/>
                  </a:cxn>
                  <a:cxn ang="0">
                    <a:pos x="10" y="194"/>
                  </a:cxn>
                  <a:cxn ang="0">
                    <a:pos x="11" y="182"/>
                  </a:cxn>
                  <a:cxn ang="0">
                    <a:pos x="14" y="169"/>
                  </a:cxn>
                  <a:cxn ang="0">
                    <a:pos x="20" y="144"/>
                  </a:cxn>
                  <a:cxn ang="0">
                    <a:pos x="20" y="144"/>
                  </a:cxn>
                  <a:cxn ang="0">
                    <a:pos x="22" y="135"/>
                  </a:cxn>
                  <a:cxn ang="0">
                    <a:pos x="22" y="125"/>
                  </a:cxn>
                  <a:cxn ang="0">
                    <a:pos x="22" y="105"/>
                  </a:cxn>
                  <a:cxn ang="0">
                    <a:pos x="22" y="105"/>
                  </a:cxn>
                  <a:cxn ang="0">
                    <a:pos x="22" y="80"/>
                  </a:cxn>
                  <a:cxn ang="0">
                    <a:pos x="22" y="55"/>
                  </a:cxn>
                  <a:cxn ang="0">
                    <a:pos x="23" y="31"/>
                  </a:cxn>
                  <a:cxn ang="0">
                    <a:pos x="25" y="18"/>
                  </a:cxn>
                  <a:cxn ang="0">
                    <a:pos x="29" y="6"/>
                  </a:cxn>
                  <a:cxn ang="0">
                    <a:pos x="29" y="6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29" h="199">
                    <a:moveTo>
                      <a:pt x="19" y="3"/>
                    </a:moveTo>
                    <a:lnTo>
                      <a:pt x="19" y="3"/>
                    </a:lnTo>
                    <a:lnTo>
                      <a:pt x="14" y="24"/>
                    </a:lnTo>
                    <a:lnTo>
                      <a:pt x="13" y="34"/>
                    </a:lnTo>
                    <a:lnTo>
                      <a:pt x="13" y="45"/>
                    </a:lnTo>
                    <a:lnTo>
                      <a:pt x="13" y="98"/>
                    </a:lnTo>
                    <a:lnTo>
                      <a:pt x="13" y="98"/>
                    </a:lnTo>
                    <a:lnTo>
                      <a:pt x="13" y="124"/>
                    </a:lnTo>
                    <a:lnTo>
                      <a:pt x="12" y="136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4" y="171"/>
                    </a:lnTo>
                    <a:lnTo>
                      <a:pt x="2" y="183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1" y="196"/>
                    </a:lnTo>
                    <a:lnTo>
                      <a:pt x="2" y="197"/>
                    </a:lnTo>
                    <a:lnTo>
                      <a:pt x="3" y="198"/>
                    </a:lnTo>
                    <a:lnTo>
                      <a:pt x="5" y="199"/>
                    </a:lnTo>
                    <a:lnTo>
                      <a:pt x="6" y="198"/>
                    </a:lnTo>
                    <a:lnTo>
                      <a:pt x="8" y="197"/>
                    </a:lnTo>
                    <a:lnTo>
                      <a:pt x="9" y="196"/>
                    </a:lnTo>
                    <a:lnTo>
                      <a:pt x="10" y="194"/>
                    </a:lnTo>
                    <a:lnTo>
                      <a:pt x="10" y="194"/>
                    </a:lnTo>
                    <a:lnTo>
                      <a:pt x="11" y="182"/>
                    </a:lnTo>
                    <a:lnTo>
                      <a:pt x="14" y="169"/>
                    </a:lnTo>
                    <a:lnTo>
                      <a:pt x="20" y="144"/>
                    </a:lnTo>
                    <a:lnTo>
                      <a:pt x="20" y="144"/>
                    </a:lnTo>
                    <a:lnTo>
                      <a:pt x="22" y="135"/>
                    </a:lnTo>
                    <a:lnTo>
                      <a:pt x="22" y="12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80"/>
                    </a:lnTo>
                    <a:lnTo>
                      <a:pt x="22" y="55"/>
                    </a:lnTo>
                    <a:lnTo>
                      <a:pt x="23" y="31"/>
                    </a:lnTo>
                    <a:lnTo>
                      <a:pt x="25" y="1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8" name="Freeform 199"/>
              <p:cNvSpPr/>
              <p:nvPr/>
            </p:nvSpPr>
            <p:spPr bwMode="auto">
              <a:xfrm>
                <a:off x="4464050" y="2424113"/>
                <a:ext cx="19050" cy="88900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18" y="42"/>
                  </a:cxn>
                  <a:cxn ang="0">
                    <a:pos x="11" y="83"/>
                  </a:cxn>
                  <a:cxn ang="0">
                    <a:pos x="6" y="123"/>
                  </a:cxn>
                  <a:cxn ang="0">
                    <a:pos x="0" y="162"/>
                  </a:cxn>
                  <a:cxn ang="0">
                    <a:pos x="0" y="162"/>
                  </a:cxn>
                  <a:cxn ang="0">
                    <a:pos x="0" y="164"/>
                  </a:cxn>
                  <a:cxn ang="0">
                    <a:pos x="2" y="166"/>
                  </a:cxn>
                  <a:cxn ang="0">
                    <a:pos x="3" y="167"/>
                  </a:cxn>
                  <a:cxn ang="0">
                    <a:pos x="5" y="167"/>
                  </a:cxn>
                  <a:cxn ang="0">
                    <a:pos x="8" y="166"/>
                  </a:cxn>
                  <a:cxn ang="0">
                    <a:pos x="10" y="164"/>
                  </a:cxn>
                  <a:cxn ang="0">
                    <a:pos x="10" y="162"/>
                  </a:cxn>
                  <a:cxn ang="0">
                    <a:pos x="10" y="162"/>
                  </a:cxn>
                  <a:cxn ang="0">
                    <a:pos x="15" y="123"/>
                  </a:cxn>
                  <a:cxn ang="0">
                    <a:pos x="20" y="84"/>
                  </a:cxn>
                  <a:cxn ang="0">
                    <a:pos x="26" y="45"/>
                  </a:cxn>
                  <a:cxn ang="0">
                    <a:pos x="36" y="6"/>
                  </a:cxn>
                  <a:cxn ang="0">
                    <a:pos x="36" y="6"/>
                  </a:cxn>
                  <a:cxn ang="0">
                    <a:pos x="36" y="4"/>
                  </a:cxn>
                  <a:cxn ang="0">
                    <a:pos x="35" y="2"/>
                  </a:cxn>
                  <a:cxn ang="0">
                    <a:pos x="34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6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6" h="167">
                    <a:moveTo>
                      <a:pt x="26" y="3"/>
                    </a:moveTo>
                    <a:lnTo>
                      <a:pt x="26" y="3"/>
                    </a:lnTo>
                    <a:lnTo>
                      <a:pt x="18" y="42"/>
                    </a:lnTo>
                    <a:lnTo>
                      <a:pt x="11" y="83"/>
                    </a:lnTo>
                    <a:lnTo>
                      <a:pt x="6" y="123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0" y="164"/>
                    </a:lnTo>
                    <a:lnTo>
                      <a:pt x="2" y="166"/>
                    </a:lnTo>
                    <a:lnTo>
                      <a:pt x="3" y="167"/>
                    </a:lnTo>
                    <a:lnTo>
                      <a:pt x="5" y="167"/>
                    </a:lnTo>
                    <a:lnTo>
                      <a:pt x="8" y="166"/>
                    </a:lnTo>
                    <a:lnTo>
                      <a:pt x="10" y="164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5" y="123"/>
                    </a:lnTo>
                    <a:lnTo>
                      <a:pt x="20" y="84"/>
                    </a:lnTo>
                    <a:lnTo>
                      <a:pt x="26" y="45"/>
                    </a:lnTo>
                    <a:lnTo>
                      <a:pt x="36" y="6"/>
                    </a:lnTo>
                    <a:lnTo>
                      <a:pt x="36" y="6"/>
                    </a:lnTo>
                    <a:lnTo>
                      <a:pt x="36" y="4"/>
                    </a:lnTo>
                    <a:lnTo>
                      <a:pt x="35" y="2"/>
                    </a:lnTo>
                    <a:lnTo>
                      <a:pt x="34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6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9" name="Freeform 200"/>
              <p:cNvSpPr/>
              <p:nvPr/>
            </p:nvSpPr>
            <p:spPr bwMode="auto">
              <a:xfrm>
                <a:off x="4521200" y="2484438"/>
                <a:ext cx="17463" cy="9525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26"/>
                  </a:cxn>
                  <a:cxn ang="0">
                    <a:pos x="23" y="46"/>
                  </a:cxn>
                  <a:cxn ang="0">
                    <a:pos x="20" y="67"/>
                  </a:cxn>
                  <a:cxn ang="0">
                    <a:pos x="14" y="88"/>
                  </a:cxn>
                  <a:cxn ang="0">
                    <a:pos x="14" y="88"/>
                  </a:cxn>
                  <a:cxn ang="0">
                    <a:pos x="11" y="98"/>
                  </a:cxn>
                  <a:cxn ang="0">
                    <a:pos x="9" y="109"/>
                  </a:cxn>
                  <a:cxn ang="0">
                    <a:pos x="6" y="131"/>
                  </a:cxn>
                  <a:cxn ang="0">
                    <a:pos x="3" y="153"/>
                  </a:cxn>
                  <a:cxn ang="0">
                    <a:pos x="0" y="174"/>
                  </a:cxn>
                  <a:cxn ang="0">
                    <a:pos x="0" y="174"/>
                  </a:cxn>
                  <a:cxn ang="0">
                    <a:pos x="0" y="176"/>
                  </a:cxn>
                  <a:cxn ang="0">
                    <a:pos x="1" y="177"/>
                  </a:cxn>
                  <a:cxn ang="0">
                    <a:pos x="4" y="179"/>
                  </a:cxn>
                  <a:cxn ang="0">
                    <a:pos x="6" y="179"/>
                  </a:cxn>
                  <a:cxn ang="0">
                    <a:pos x="7" y="179"/>
                  </a:cxn>
                  <a:cxn ang="0">
                    <a:pos x="8" y="178"/>
                  </a:cxn>
                  <a:cxn ang="0">
                    <a:pos x="9" y="176"/>
                  </a:cxn>
                  <a:cxn ang="0">
                    <a:pos x="9" y="176"/>
                  </a:cxn>
                  <a:cxn ang="0">
                    <a:pos x="12" y="155"/>
                  </a:cxn>
                  <a:cxn ang="0">
                    <a:pos x="15" y="133"/>
                  </a:cxn>
                  <a:cxn ang="0">
                    <a:pos x="18" y="111"/>
                  </a:cxn>
                  <a:cxn ang="0">
                    <a:pos x="24" y="91"/>
                  </a:cxn>
                  <a:cxn ang="0">
                    <a:pos x="24" y="91"/>
                  </a:cxn>
                  <a:cxn ang="0">
                    <a:pos x="28" y="69"/>
                  </a:cxn>
                  <a:cxn ang="0">
                    <a:pos x="32" y="48"/>
                  </a:cxn>
                  <a:cxn ang="0">
                    <a:pos x="34" y="27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5" h="179">
                    <a:moveTo>
                      <a:pt x="26" y="5"/>
                    </a:moveTo>
                    <a:lnTo>
                      <a:pt x="26" y="5"/>
                    </a:lnTo>
                    <a:lnTo>
                      <a:pt x="25" y="26"/>
                    </a:lnTo>
                    <a:lnTo>
                      <a:pt x="23" y="46"/>
                    </a:lnTo>
                    <a:lnTo>
                      <a:pt x="20" y="67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1" y="98"/>
                    </a:lnTo>
                    <a:lnTo>
                      <a:pt x="9" y="109"/>
                    </a:lnTo>
                    <a:lnTo>
                      <a:pt x="6" y="131"/>
                    </a:lnTo>
                    <a:lnTo>
                      <a:pt x="3" y="153"/>
                    </a:lnTo>
                    <a:lnTo>
                      <a:pt x="0" y="174"/>
                    </a:lnTo>
                    <a:lnTo>
                      <a:pt x="0" y="174"/>
                    </a:lnTo>
                    <a:lnTo>
                      <a:pt x="0" y="176"/>
                    </a:lnTo>
                    <a:lnTo>
                      <a:pt x="1" y="177"/>
                    </a:lnTo>
                    <a:lnTo>
                      <a:pt x="4" y="179"/>
                    </a:lnTo>
                    <a:lnTo>
                      <a:pt x="6" y="179"/>
                    </a:lnTo>
                    <a:lnTo>
                      <a:pt x="7" y="179"/>
                    </a:lnTo>
                    <a:lnTo>
                      <a:pt x="8" y="178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12" y="155"/>
                    </a:lnTo>
                    <a:lnTo>
                      <a:pt x="15" y="133"/>
                    </a:lnTo>
                    <a:lnTo>
                      <a:pt x="18" y="111"/>
                    </a:lnTo>
                    <a:lnTo>
                      <a:pt x="24" y="91"/>
                    </a:lnTo>
                    <a:lnTo>
                      <a:pt x="24" y="91"/>
                    </a:lnTo>
                    <a:lnTo>
                      <a:pt x="28" y="69"/>
                    </a:lnTo>
                    <a:lnTo>
                      <a:pt x="32" y="48"/>
                    </a:lnTo>
                    <a:lnTo>
                      <a:pt x="34" y="27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0" name="Freeform 201"/>
              <p:cNvSpPr/>
              <p:nvPr/>
            </p:nvSpPr>
            <p:spPr bwMode="auto">
              <a:xfrm>
                <a:off x="4570413" y="2508250"/>
                <a:ext cx="12700" cy="41275"/>
              </a:xfrm>
              <a:custGeom>
                <a:avLst/>
                <a:gdLst/>
                <a:ahLst/>
                <a:cxnLst>
                  <a:cxn ang="0">
                    <a:pos x="12" y="3"/>
                  </a:cxn>
                  <a:cxn ang="0">
                    <a:pos x="12" y="3"/>
                  </a:cxn>
                  <a:cxn ang="0">
                    <a:pos x="8" y="21"/>
                  </a:cxn>
                  <a:cxn ang="0">
                    <a:pos x="6" y="38"/>
                  </a:cxn>
                  <a:cxn ang="0">
                    <a:pos x="3" y="56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5" y="79"/>
                  </a:cxn>
                  <a:cxn ang="0">
                    <a:pos x="7" y="79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2" y="58"/>
                  </a:cxn>
                  <a:cxn ang="0">
                    <a:pos x="14" y="40"/>
                  </a:cxn>
                  <a:cxn ang="0">
                    <a:pos x="17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19" y="0"/>
                  </a:cxn>
                  <a:cxn ang="0">
                    <a:pos x="16" y="0"/>
                  </a:cxn>
                  <a:cxn ang="0">
                    <a:pos x="15" y="0"/>
                  </a:cxn>
                  <a:cxn ang="0">
                    <a:pos x="13" y="1"/>
                  </a:cxn>
                  <a:cxn ang="0">
                    <a:pos x="12" y="3"/>
                  </a:cxn>
                  <a:cxn ang="0">
                    <a:pos x="12" y="3"/>
                  </a:cxn>
                </a:cxnLst>
                <a:rect l="0" t="0" r="r" b="b"/>
                <a:pathLst>
                  <a:path w="22" h="79">
                    <a:moveTo>
                      <a:pt x="12" y="3"/>
                    </a:moveTo>
                    <a:lnTo>
                      <a:pt x="12" y="3"/>
                    </a:lnTo>
                    <a:lnTo>
                      <a:pt x="8" y="21"/>
                    </a:lnTo>
                    <a:lnTo>
                      <a:pt x="6" y="38"/>
                    </a:lnTo>
                    <a:lnTo>
                      <a:pt x="3" y="56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5" y="79"/>
                    </a:lnTo>
                    <a:lnTo>
                      <a:pt x="7" y="79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2" y="58"/>
                    </a:lnTo>
                    <a:lnTo>
                      <a:pt x="14" y="40"/>
                    </a:lnTo>
                    <a:lnTo>
                      <a:pt x="17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6" y="0"/>
                    </a:lnTo>
                    <a:lnTo>
                      <a:pt x="15" y="0"/>
                    </a:lnTo>
                    <a:lnTo>
                      <a:pt x="13" y="1"/>
                    </a:lnTo>
                    <a:lnTo>
                      <a:pt x="12" y="3"/>
                    </a:lnTo>
                    <a:lnTo>
                      <a:pt x="12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1" name="Freeform 202"/>
              <p:cNvSpPr/>
              <p:nvPr/>
            </p:nvSpPr>
            <p:spPr bwMode="auto">
              <a:xfrm>
                <a:off x="4603750" y="2557463"/>
                <a:ext cx="15875" cy="46038"/>
              </a:xfrm>
              <a:custGeom>
                <a:avLst/>
                <a:gdLst/>
                <a:ahLst/>
                <a:cxnLst>
                  <a:cxn ang="0">
                    <a:pos x="20" y="3"/>
                  </a:cxn>
                  <a:cxn ang="0">
                    <a:pos x="20" y="3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1" y="83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5" y="85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28" y="5"/>
                  </a:cxn>
                  <a:cxn ang="0">
                    <a:pos x="28" y="5"/>
                  </a:cxn>
                  <a:cxn ang="0">
                    <a:pos x="29" y="3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2" y="0"/>
                  </a:cxn>
                  <a:cxn ang="0">
                    <a:pos x="20" y="1"/>
                  </a:cxn>
                  <a:cxn ang="0">
                    <a:pos x="20" y="3"/>
                  </a:cxn>
                  <a:cxn ang="0">
                    <a:pos x="20" y="3"/>
                  </a:cxn>
                </a:cxnLst>
                <a:rect l="0" t="0" r="r" b="b"/>
                <a:pathLst>
                  <a:path w="29" h="85">
                    <a:moveTo>
                      <a:pt x="20" y="3"/>
                    </a:moveTo>
                    <a:lnTo>
                      <a:pt x="20" y="3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1" y="83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5" y="85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9" y="3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0" y="1"/>
                    </a:lnTo>
                    <a:lnTo>
                      <a:pt x="20" y="3"/>
                    </a:lnTo>
                    <a:lnTo>
                      <a:pt x="2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2" name="Freeform 203"/>
              <p:cNvSpPr/>
              <p:nvPr/>
            </p:nvSpPr>
            <p:spPr bwMode="auto">
              <a:xfrm>
                <a:off x="4687888" y="2668588"/>
                <a:ext cx="15875" cy="61913"/>
              </a:xfrm>
              <a:custGeom>
                <a:avLst/>
                <a:gdLst/>
                <a:ahLst/>
                <a:cxnLst>
                  <a:cxn ang="0">
                    <a:pos x="19" y="4"/>
                  </a:cxn>
                  <a:cxn ang="0">
                    <a:pos x="19" y="4"/>
                  </a:cxn>
                  <a:cxn ang="0">
                    <a:pos x="19" y="12"/>
                  </a:cxn>
                  <a:cxn ang="0">
                    <a:pos x="17" y="19"/>
                  </a:cxn>
                  <a:cxn ang="0">
                    <a:pos x="12" y="35"/>
                  </a:cxn>
                  <a:cxn ang="0">
                    <a:pos x="8" y="50"/>
                  </a:cxn>
                  <a:cxn ang="0">
                    <a:pos x="7" y="58"/>
                  </a:cxn>
                  <a:cxn ang="0">
                    <a:pos x="6" y="65"/>
                  </a:cxn>
                  <a:cxn ang="0">
                    <a:pos x="6" y="65"/>
                  </a:cxn>
                  <a:cxn ang="0">
                    <a:pos x="6" y="76"/>
                  </a:cxn>
                  <a:cxn ang="0">
                    <a:pos x="5" y="89"/>
                  </a:cxn>
                  <a:cxn ang="0">
                    <a:pos x="4" y="99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3"/>
                  </a:cxn>
                  <a:cxn ang="0">
                    <a:pos x="1" y="116"/>
                  </a:cxn>
                  <a:cxn ang="0">
                    <a:pos x="3" y="116"/>
                  </a:cxn>
                  <a:cxn ang="0">
                    <a:pos x="6" y="116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9" y="112"/>
                  </a:cxn>
                  <a:cxn ang="0">
                    <a:pos x="12" y="102"/>
                  </a:cxn>
                  <a:cxn ang="0">
                    <a:pos x="14" y="92"/>
                  </a:cxn>
                  <a:cxn ang="0">
                    <a:pos x="15" y="80"/>
                  </a:cxn>
                  <a:cxn ang="0">
                    <a:pos x="15" y="70"/>
                  </a:cxn>
                  <a:cxn ang="0">
                    <a:pos x="15" y="70"/>
                  </a:cxn>
                  <a:cxn ang="0">
                    <a:pos x="17" y="62"/>
                  </a:cxn>
                  <a:cxn ang="0">
                    <a:pos x="18" y="54"/>
                  </a:cxn>
                  <a:cxn ang="0">
                    <a:pos x="22" y="37"/>
                  </a:cxn>
                  <a:cxn ang="0">
                    <a:pos x="26" y="20"/>
                  </a:cxn>
                  <a:cxn ang="0">
                    <a:pos x="28" y="12"/>
                  </a:cxn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19" y="4"/>
                  </a:cxn>
                  <a:cxn ang="0">
                    <a:pos x="19" y="4"/>
                  </a:cxn>
                </a:cxnLst>
                <a:rect l="0" t="0" r="r" b="b"/>
                <a:pathLst>
                  <a:path w="29" h="116">
                    <a:moveTo>
                      <a:pt x="19" y="4"/>
                    </a:moveTo>
                    <a:lnTo>
                      <a:pt x="19" y="4"/>
                    </a:lnTo>
                    <a:lnTo>
                      <a:pt x="19" y="12"/>
                    </a:lnTo>
                    <a:lnTo>
                      <a:pt x="17" y="19"/>
                    </a:lnTo>
                    <a:lnTo>
                      <a:pt x="12" y="35"/>
                    </a:lnTo>
                    <a:lnTo>
                      <a:pt x="8" y="50"/>
                    </a:lnTo>
                    <a:lnTo>
                      <a:pt x="7" y="58"/>
                    </a:lnTo>
                    <a:lnTo>
                      <a:pt x="6" y="65"/>
                    </a:lnTo>
                    <a:lnTo>
                      <a:pt x="6" y="65"/>
                    </a:lnTo>
                    <a:lnTo>
                      <a:pt x="6" y="76"/>
                    </a:lnTo>
                    <a:lnTo>
                      <a:pt x="5" y="89"/>
                    </a:lnTo>
                    <a:lnTo>
                      <a:pt x="4" y="99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3"/>
                    </a:lnTo>
                    <a:lnTo>
                      <a:pt x="1" y="116"/>
                    </a:lnTo>
                    <a:lnTo>
                      <a:pt x="3" y="116"/>
                    </a:lnTo>
                    <a:lnTo>
                      <a:pt x="6" y="116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9" y="112"/>
                    </a:lnTo>
                    <a:lnTo>
                      <a:pt x="12" y="102"/>
                    </a:lnTo>
                    <a:lnTo>
                      <a:pt x="14" y="92"/>
                    </a:lnTo>
                    <a:lnTo>
                      <a:pt x="15" y="80"/>
                    </a:lnTo>
                    <a:lnTo>
                      <a:pt x="15" y="70"/>
                    </a:lnTo>
                    <a:lnTo>
                      <a:pt x="15" y="70"/>
                    </a:lnTo>
                    <a:lnTo>
                      <a:pt x="17" y="62"/>
                    </a:lnTo>
                    <a:lnTo>
                      <a:pt x="18" y="54"/>
                    </a:lnTo>
                    <a:lnTo>
                      <a:pt x="22" y="37"/>
                    </a:lnTo>
                    <a:lnTo>
                      <a:pt x="26" y="20"/>
                    </a:lnTo>
                    <a:lnTo>
                      <a:pt x="28" y="12"/>
                    </a:lnTo>
                    <a:lnTo>
                      <a:pt x="29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19" y="4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3" name="Freeform 204"/>
              <p:cNvSpPr/>
              <p:nvPr/>
            </p:nvSpPr>
            <p:spPr bwMode="auto">
              <a:xfrm>
                <a:off x="4714875" y="2657475"/>
                <a:ext cx="11113" cy="6191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32"/>
                  </a:cxn>
                  <a:cxn ang="0">
                    <a:pos x="6" y="59"/>
                  </a:cxn>
                  <a:cxn ang="0">
                    <a:pos x="2" y="86"/>
                  </a:cxn>
                  <a:cxn ang="0">
                    <a:pos x="0" y="113"/>
                  </a:cxn>
                  <a:cxn ang="0">
                    <a:pos x="0" y="113"/>
                  </a:cxn>
                  <a:cxn ang="0">
                    <a:pos x="0" y="115"/>
                  </a:cxn>
                  <a:cxn ang="0">
                    <a:pos x="1" y="116"/>
                  </a:cxn>
                  <a:cxn ang="0">
                    <a:pos x="3" y="117"/>
                  </a:cxn>
                  <a:cxn ang="0">
                    <a:pos x="4" y="117"/>
                  </a:cxn>
                  <a:cxn ang="0">
                    <a:pos x="6" y="117"/>
                  </a:cxn>
                  <a:cxn ang="0">
                    <a:pos x="8" y="116"/>
                  </a:cxn>
                  <a:cxn ang="0">
                    <a:pos x="9" y="115"/>
                  </a:cxn>
                  <a:cxn ang="0">
                    <a:pos x="9" y="113"/>
                  </a:cxn>
                  <a:cxn ang="0">
                    <a:pos x="9" y="113"/>
                  </a:cxn>
                  <a:cxn ang="0">
                    <a:pos x="11" y="86"/>
                  </a:cxn>
                  <a:cxn ang="0">
                    <a:pos x="15" y="59"/>
                  </a:cxn>
                  <a:cxn ang="0">
                    <a:pos x="19" y="32"/>
                  </a:cxn>
                  <a:cxn ang="0">
                    <a:pos x="21" y="5"/>
                  </a:cxn>
                  <a:cxn ang="0">
                    <a:pos x="21" y="5"/>
                  </a:cxn>
                  <a:cxn ang="0">
                    <a:pos x="21" y="3"/>
                  </a:cxn>
                  <a:cxn ang="0">
                    <a:pos x="20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3" y="3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1" h="117">
                    <a:moveTo>
                      <a:pt x="12" y="5"/>
                    </a:moveTo>
                    <a:lnTo>
                      <a:pt x="12" y="5"/>
                    </a:lnTo>
                    <a:lnTo>
                      <a:pt x="10" y="32"/>
                    </a:lnTo>
                    <a:lnTo>
                      <a:pt x="6" y="59"/>
                    </a:lnTo>
                    <a:lnTo>
                      <a:pt x="2" y="86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15"/>
                    </a:lnTo>
                    <a:lnTo>
                      <a:pt x="1" y="116"/>
                    </a:lnTo>
                    <a:lnTo>
                      <a:pt x="3" y="117"/>
                    </a:lnTo>
                    <a:lnTo>
                      <a:pt x="4" y="117"/>
                    </a:lnTo>
                    <a:lnTo>
                      <a:pt x="6" y="117"/>
                    </a:lnTo>
                    <a:lnTo>
                      <a:pt x="8" y="116"/>
                    </a:lnTo>
                    <a:lnTo>
                      <a:pt x="9" y="115"/>
                    </a:lnTo>
                    <a:lnTo>
                      <a:pt x="9" y="113"/>
                    </a:lnTo>
                    <a:lnTo>
                      <a:pt x="9" y="113"/>
                    </a:lnTo>
                    <a:lnTo>
                      <a:pt x="11" y="86"/>
                    </a:lnTo>
                    <a:lnTo>
                      <a:pt x="15" y="59"/>
                    </a:lnTo>
                    <a:lnTo>
                      <a:pt x="19" y="32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3"/>
                    </a:lnTo>
                    <a:lnTo>
                      <a:pt x="20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3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4" name="Freeform 206"/>
              <p:cNvSpPr>
                <a:spLocks noEditPoints="1"/>
              </p:cNvSpPr>
              <p:nvPr/>
            </p:nvSpPr>
            <p:spPr bwMode="auto">
              <a:xfrm>
                <a:off x="4249738" y="2249488"/>
                <a:ext cx="555625" cy="574675"/>
              </a:xfrm>
              <a:custGeom>
                <a:avLst/>
                <a:gdLst/>
                <a:ahLst/>
                <a:cxnLst>
                  <a:cxn ang="0">
                    <a:pos x="817" y="1056"/>
                  </a:cxn>
                  <a:cxn ang="0">
                    <a:pos x="716" y="1035"/>
                  </a:cxn>
                  <a:cxn ang="0">
                    <a:pos x="659" y="1016"/>
                  </a:cxn>
                  <a:cxn ang="0">
                    <a:pos x="645" y="1010"/>
                  </a:cxn>
                  <a:cxn ang="0">
                    <a:pos x="623" y="986"/>
                  </a:cxn>
                  <a:cxn ang="0">
                    <a:pos x="608" y="970"/>
                  </a:cxn>
                  <a:cxn ang="0">
                    <a:pos x="577" y="929"/>
                  </a:cxn>
                  <a:cxn ang="0">
                    <a:pos x="513" y="864"/>
                  </a:cxn>
                  <a:cxn ang="0">
                    <a:pos x="403" y="767"/>
                  </a:cxn>
                  <a:cxn ang="0">
                    <a:pos x="307" y="683"/>
                  </a:cxn>
                  <a:cxn ang="0">
                    <a:pos x="222" y="574"/>
                  </a:cxn>
                  <a:cxn ang="0">
                    <a:pos x="139" y="472"/>
                  </a:cxn>
                  <a:cxn ang="0">
                    <a:pos x="97" y="439"/>
                  </a:cxn>
                  <a:cxn ang="0">
                    <a:pos x="31" y="360"/>
                  </a:cxn>
                  <a:cxn ang="0">
                    <a:pos x="27" y="300"/>
                  </a:cxn>
                  <a:cxn ang="0">
                    <a:pos x="84" y="371"/>
                  </a:cxn>
                  <a:cxn ang="0">
                    <a:pos x="141" y="426"/>
                  </a:cxn>
                  <a:cxn ang="0">
                    <a:pos x="208" y="491"/>
                  </a:cxn>
                  <a:cxn ang="0">
                    <a:pos x="305" y="624"/>
                  </a:cxn>
                  <a:cxn ang="0">
                    <a:pos x="398" y="714"/>
                  </a:cxn>
                  <a:cxn ang="0">
                    <a:pos x="481" y="790"/>
                  </a:cxn>
                  <a:cxn ang="0">
                    <a:pos x="571" y="872"/>
                  </a:cxn>
                  <a:cxn ang="0">
                    <a:pos x="646" y="943"/>
                  </a:cxn>
                  <a:cxn ang="0">
                    <a:pos x="724" y="871"/>
                  </a:cxn>
                  <a:cxn ang="0">
                    <a:pos x="843" y="787"/>
                  </a:cxn>
                  <a:cxn ang="0">
                    <a:pos x="981" y="693"/>
                  </a:cxn>
                  <a:cxn ang="0">
                    <a:pos x="917" y="620"/>
                  </a:cxn>
                  <a:cxn ang="0">
                    <a:pos x="751" y="446"/>
                  </a:cxn>
                  <a:cxn ang="0">
                    <a:pos x="583" y="291"/>
                  </a:cxn>
                  <a:cxn ang="0">
                    <a:pos x="501" y="195"/>
                  </a:cxn>
                  <a:cxn ang="0">
                    <a:pos x="431" y="116"/>
                  </a:cxn>
                  <a:cxn ang="0">
                    <a:pos x="378" y="54"/>
                  </a:cxn>
                  <a:cxn ang="0">
                    <a:pos x="377" y="0"/>
                  </a:cxn>
                  <a:cxn ang="0">
                    <a:pos x="496" y="134"/>
                  </a:cxn>
                  <a:cxn ang="0">
                    <a:pos x="631" y="290"/>
                  </a:cxn>
                  <a:cxn ang="0">
                    <a:pos x="729" y="380"/>
                  </a:cxn>
                  <a:cxn ang="0">
                    <a:pos x="900" y="546"/>
                  </a:cxn>
                  <a:cxn ang="0">
                    <a:pos x="980" y="641"/>
                  </a:cxn>
                  <a:cxn ang="0">
                    <a:pos x="1020" y="678"/>
                  </a:cxn>
                  <a:cxn ang="0">
                    <a:pos x="1032" y="689"/>
                  </a:cxn>
                  <a:cxn ang="0">
                    <a:pos x="1037" y="700"/>
                  </a:cxn>
                  <a:cxn ang="0">
                    <a:pos x="1051" y="800"/>
                  </a:cxn>
                  <a:cxn ang="0">
                    <a:pos x="1037" y="911"/>
                  </a:cxn>
                  <a:cxn ang="0">
                    <a:pos x="1029" y="991"/>
                  </a:cxn>
                  <a:cxn ang="0">
                    <a:pos x="1023" y="1039"/>
                  </a:cxn>
                  <a:cxn ang="0">
                    <a:pos x="1016" y="1079"/>
                  </a:cxn>
                  <a:cxn ang="0">
                    <a:pos x="1002" y="1088"/>
                  </a:cxn>
                  <a:cxn ang="0">
                    <a:pos x="996" y="1087"/>
                  </a:cxn>
                  <a:cxn ang="0">
                    <a:pos x="954" y="761"/>
                  </a:cxn>
                  <a:cxn ang="0">
                    <a:pos x="842" y="830"/>
                  </a:cxn>
                  <a:cxn ang="0">
                    <a:pos x="729" y="917"/>
                  </a:cxn>
                  <a:cxn ang="0">
                    <a:pos x="672" y="967"/>
                  </a:cxn>
                  <a:cxn ang="0">
                    <a:pos x="699" y="991"/>
                  </a:cxn>
                  <a:cxn ang="0">
                    <a:pos x="772" y="1010"/>
                  </a:cxn>
                  <a:cxn ang="0">
                    <a:pos x="941" y="1046"/>
                  </a:cxn>
                  <a:cxn ang="0">
                    <a:pos x="989" y="1039"/>
                  </a:cxn>
                  <a:cxn ang="0">
                    <a:pos x="990" y="1018"/>
                  </a:cxn>
                  <a:cxn ang="0">
                    <a:pos x="995" y="957"/>
                  </a:cxn>
                  <a:cxn ang="0">
                    <a:pos x="1010" y="856"/>
                  </a:cxn>
                  <a:cxn ang="0">
                    <a:pos x="1010" y="734"/>
                  </a:cxn>
                </a:cxnLst>
                <a:rect l="0" t="0" r="r" b="b"/>
                <a:pathLst>
                  <a:path w="1051" h="1088">
                    <a:moveTo>
                      <a:pt x="991" y="1088"/>
                    </a:moveTo>
                    <a:lnTo>
                      <a:pt x="991" y="1088"/>
                    </a:lnTo>
                    <a:lnTo>
                      <a:pt x="952" y="1084"/>
                    </a:lnTo>
                    <a:lnTo>
                      <a:pt x="911" y="1078"/>
                    </a:lnTo>
                    <a:lnTo>
                      <a:pt x="866" y="1069"/>
                    </a:lnTo>
                    <a:lnTo>
                      <a:pt x="817" y="1056"/>
                    </a:lnTo>
                    <a:lnTo>
                      <a:pt x="817" y="1056"/>
                    </a:lnTo>
                    <a:lnTo>
                      <a:pt x="773" y="1046"/>
                    </a:lnTo>
                    <a:lnTo>
                      <a:pt x="751" y="1041"/>
                    </a:lnTo>
                    <a:lnTo>
                      <a:pt x="728" y="1037"/>
                    </a:lnTo>
                    <a:lnTo>
                      <a:pt x="728" y="1037"/>
                    </a:lnTo>
                    <a:lnTo>
                      <a:pt x="716" y="1035"/>
                    </a:lnTo>
                    <a:lnTo>
                      <a:pt x="706" y="1031"/>
                    </a:lnTo>
                    <a:lnTo>
                      <a:pt x="686" y="1025"/>
                    </a:lnTo>
                    <a:lnTo>
                      <a:pt x="686" y="1025"/>
                    </a:lnTo>
                    <a:lnTo>
                      <a:pt x="673" y="1020"/>
                    </a:lnTo>
                    <a:lnTo>
                      <a:pt x="659" y="1016"/>
                    </a:lnTo>
                    <a:lnTo>
                      <a:pt x="659" y="1016"/>
                    </a:lnTo>
                    <a:lnTo>
                      <a:pt x="654" y="1015"/>
                    </a:lnTo>
                    <a:lnTo>
                      <a:pt x="651" y="1013"/>
                    </a:lnTo>
                    <a:lnTo>
                      <a:pt x="650" y="1012"/>
                    </a:lnTo>
                    <a:lnTo>
                      <a:pt x="649" y="1011"/>
                    </a:lnTo>
                    <a:lnTo>
                      <a:pt x="649" y="1011"/>
                    </a:lnTo>
                    <a:lnTo>
                      <a:pt x="645" y="1010"/>
                    </a:lnTo>
                    <a:lnTo>
                      <a:pt x="645" y="1010"/>
                    </a:lnTo>
                    <a:lnTo>
                      <a:pt x="640" y="1006"/>
                    </a:lnTo>
                    <a:lnTo>
                      <a:pt x="635" y="1001"/>
                    </a:lnTo>
                    <a:lnTo>
                      <a:pt x="628" y="991"/>
                    </a:lnTo>
                    <a:lnTo>
                      <a:pt x="623" y="986"/>
                    </a:lnTo>
                    <a:lnTo>
                      <a:pt x="623" y="986"/>
                    </a:lnTo>
                    <a:lnTo>
                      <a:pt x="620" y="983"/>
                    </a:lnTo>
                    <a:lnTo>
                      <a:pt x="619" y="982"/>
                    </a:lnTo>
                    <a:lnTo>
                      <a:pt x="619" y="982"/>
                    </a:lnTo>
                    <a:lnTo>
                      <a:pt x="614" y="979"/>
                    </a:lnTo>
                    <a:lnTo>
                      <a:pt x="611" y="976"/>
                    </a:lnTo>
                    <a:lnTo>
                      <a:pt x="608" y="970"/>
                    </a:lnTo>
                    <a:lnTo>
                      <a:pt x="608" y="965"/>
                    </a:lnTo>
                    <a:lnTo>
                      <a:pt x="608" y="963"/>
                    </a:lnTo>
                    <a:lnTo>
                      <a:pt x="606" y="961"/>
                    </a:lnTo>
                    <a:lnTo>
                      <a:pt x="606" y="961"/>
                    </a:lnTo>
                    <a:lnTo>
                      <a:pt x="591" y="946"/>
                    </a:lnTo>
                    <a:lnTo>
                      <a:pt x="577" y="929"/>
                    </a:lnTo>
                    <a:lnTo>
                      <a:pt x="577" y="929"/>
                    </a:lnTo>
                    <a:lnTo>
                      <a:pt x="561" y="912"/>
                    </a:lnTo>
                    <a:lnTo>
                      <a:pt x="546" y="895"/>
                    </a:lnTo>
                    <a:lnTo>
                      <a:pt x="529" y="879"/>
                    </a:lnTo>
                    <a:lnTo>
                      <a:pt x="513" y="864"/>
                    </a:lnTo>
                    <a:lnTo>
                      <a:pt x="513" y="864"/>
                    </a:lnTo>
                    <a:lnTo>
                      <a:pt x="490" y="846"/>
                    </a:lnTo>
                    <a:lnTo>
                      <a:pt x="469" y="827"/>
                    </a:lnTo>
                    <a:lnTo>
                      <a:pt x="428" y="789"/>
                    </a:lnTo>
                    <a:lnTo>
                      <a:pt x="428" y="789"/>
                    </a:lnTo>
                    <a:lnTo>
                      <a:pt x="416" y="777"/>
                    </a:lnTo>
                    <a:lnTo>
                      <a:pt x="403" y="767"/>
                    </a:lnTo>
                    <a:lnTo>
                      <a:pt x="378" y="745"/>
                    </a:lnTo>
                    <a:lnTo>
                      <a:pt x="378" y="745"/>
                    </a:lnTo>
                    <a:lnTo>
                      <a:pt x="356" y="729"/>
                    </a:lnTo>
                    <a:lnTo>
                      <a:pt x="336" y="711"/>
                    </a:lnTo>
                    <a:lnTo>
                      <a:pt x="317" y="693"/>
                    </a:lnTo>
                    <a:lnTo>
                      <a:pt x="307" y="683"/>
                    </a:lnTo>
                    <a:lnTo>
                      <a:pt x="299" y="673"/>
                    </a:lnTo>
                    <a:lnTo>
                      <a:pt x="299" y="673"/>
                    </a:lnTo>
                    <a:lnTo>
                      <a:pt x="271" y="638"/>
                    </a:lnTo>
                    <a:lnTo>
                      <a:pt x="271" y="638"/>
                    </a:lnTo>
                    <a:lnTo>
                      <a:pt x="238" y="596"/>
                    </a:lnTo>
                    <a:lnTo>
                      <a:pt x="222" y="574"/>
                    </a:lnTo>
                    <a:lnTo>
                      <a:pt x="207" y="552"/>
                    </a:lnTo>
                    <a:lnTo>
                      <a:pt x="207" y="552"/>
                    </a:lnTo>
                    <a:lnTo>
                      <a:pt x="194" y="534"/>
                    </a:lnTo>
                    <a:lnTo>
                      <a:pt x="178" y="514"/>
                    </a:lnTo>
                    <a:lnTo>
                      <a:pt x="160" y="493"/>
                    </a:lnTo>
                    <a:lnTo>
                      <a:pt x="139" y="472"/>
                    </a:lnTo>
                    <a:lnTo>
                      <a:pt x="139" y="472"/>
                    </a:lnTo>
                    <a:lnTo>
                      <a:pt x="128" y="461"/>
                    </a:lnTo>
                    <a:lnTo>
                      <a:pt x="115" y="453"/>
                    </a:lnTo>
                    <a:lnTo>
                      <a:pt x="115" y="453"/>
                    </a:lnTo>
                    <a:lnTo>
                      <a:pt x="103" y="444"/>
                    </a:lnTo>
                    <a:lnTo>
                      <a:pt x="97" y="439"/>
                    </a:lnTo>
                    <a:lnTo>
                      <a:pt x="92" y="433"/>
                    </a:lnTo>
                    <a:lnTo>
                      <a:pt x="92" y="433"/>
                    </a:lnTo>
                    <a:lnTo>
                      <a:pt x="74" y="414"/>
                    </a:lnTo>
                    <a:lnTo>
                      <a:pt x="57" y="393"/>
                    </a:lnTo>
                    <a:lnTo>
                      <a:pt x="57" y="393"/>
                    </a:lnTo>
                    <a:lnTo>
                      <a:pt x="31" y="360"/>
                    </a:lnTo>
                    <a:lnTo>
                      <a:pt x="16" y="345"/>
                    </a:lnTo>
                    <a:lnTo>
                      <a:pt x="2" y="329"/>
                    </a:lnTo>
                    <a:lnTo>
                      <a:pt x="2" y="329"/>
                    </a:lnTo>
                    <a:lnTo>
                      <a:pt x="0" y="327"/>
                    </a:lnTo>
                    <a:lnTo>
                      <a:pt x="0" y="327"/>
                    </a:lnTo>
                    <a:lnTo>
                      <a:pt x="27" y="300"/>
                    </a:lnTo>
                    <a:lnTo>
                      <a:pt x="27" y="300"/>
                    </a:lnTo>
                    <a:lnTo>
                      <a:pt x="45" y="322"/>
                    </a:lnTo>
                    <a:lnTo>
                      <a:pt x="45" y="322"/>
                    </a:lnTo>
                    <a:lnTo>
                      <a:pt x="68" y="351"/>
                    </a:lnTo>
                    <a:lnTo>
                      <a:pt x="68" y="351"/>
                    </a:lnTo>
                    <a:lnTo>
                      <a:pt x="84" y="371"/>
                    </a:lnTo>
                    <a:lnTo>
                      <a:pt x="102" y="392"/>
                    </a:lnTo>
                    <a:lnTo>
                      <a:pt x="111" y="401"/>
                    </a:lnTo>
                    <a:lnTo>
                      <a:pt x="120" y="411"/>
                    </a:lnTo>
                    <a:lnTo>
                      <a:pt x="131" y="419"/>
                    </a:lnTo>
                    <a:lnTo>
                      <a:pt x="141" y="426"/>
                    </a:lnTo>
                    <a:lnTo>
                      <a:pt x="141" y="426"/>
                    </a:lnTo>
                    <a:lnTo>
                      <a:pt x="151" y="434"/>
                    </a:lnTo>
                    <a:lnTo>
                      <a:pt x="163" y="444"/>
                    </a:lnTo>
                    <a:lnTo>
                      <a:pt x="174" y="454"/>
                    </a:lnTo>
                    <a:lnTo>
                      <a:pt x="186" y="465"/>
                    </a:lnTo>
                    <a:lnTo>
                      <a:pt x="197" y="478"/>
                    </a:lnTo>
                    <a:lnTo>
                      <a:pt x="208" y="491"/>
                    </a:lnTo>
                    <a:lnTo>
                      <a:pt x="219" y="506"/>
                    </a:lnTo>
                    <a:lnTo>
                      <a:pt x="229" y="521"/>
                    </a:lnTo>
                    <a:lnTo>
                      <a:pt x="229" y="521"/>
                    </a:lnTo>
                    <a:lnTo>
                      <a:pt x="261" y="567"/>
                    </a:lnTo>
                    <a:lnTo>
                      <a:pt x="291" y="607"/>
                    </a:lnTo>
                    <a:lnTo>
                      <a:pt x="305" y="624"/>
                    </a:lnTo>
                    <a:lnTo>
                      <a:pt x="319" y="640"/>
                    </a:lnTo>
                    <a:lnTo>
                      <a:pt x="332" y="654"/>
                    </a:lnTo>
                    <a:lnTo>
                      <a:pt x="346" y="668"/>
                    </a:lnTo>
                    <a:lnTo>
                      <a:pt x="346" y="668"/>
                    </a:lnTo>
                    <a:lnTo>
                      <a:pt x="371" y="692"/>
                    </a:lnTo>
                    <a:lnTo>
                      <a:pt x="398" y="714"/>
                    </a:lnTo>
                    <a:lnTo>
                      <a:pt x="398" y="714"/>
                    </a:lnTo>
                    <a:lnTo>
                      <a:pt x="429" y="741"/>
                    </a:lnTo>
                    <a:lnTo>
                      <a:pt x="445" y="755"/>
                    </a:lnTo>
                    <a:lnTo>
                      <a:pt x="459" y="769"/>
                    </a:lnTo>
                    <a:lnTo>
                      <a:pt x="459" y="769"/>
                    </a:lnTo>
                    <a:lnTo>
                      <a:pt x="481" y="790"/>
                    </a:lnTo>
                    <a:lnTo>
                      <a:pt x="504" y="809"/>
                    </a:lnTo>
                    <a:lnTo>
                      <a:pt x="504" y="809"/>
                    </a:lnTo>
                    <a:lnTo>
                      <a:pt x="526" y="828"/>
                    </a:lnTo>
                    <a:lnTo>
                      <a:pt x="548" y="849"/>
                    </a:lnTo>
                    <a:lnTo>
                      <a:pt x="548" y="849"/>
                    </a:lnTo>
                    <a:lnTo>
                      <a:pt x="571" y="872"/>
                    </a:lnTo>
                    <a:lnTo>
                      <a:pt x="594" y="896"/>
                    </a:lnTo>
                    <a:lnTo>
                      <a:pt x="594" y="896"/>
                    </a:lnTo>
                    <a:lnTo>
                      <a:pt x="615" y="920"/>
                    </a:lnTo>
                    <a:lnTo>
                      <a:pt x="638" y="943"/>
                    </a:lnTo>
                    <a:lnTo>
                      <a:pt x="643" y="948"/>
                    </a:lnTo>
                    <a:lnTo>
                      <a:pt x="646" y="943"/>
                    </a:lnTo>
                    <a:lnTo>
                      <a:pt x="646" y="943"/>
                    </a:lnTo>
                    <a:lnTo>
                      <a:pt x="658" y="929"/>
                    </a:lnTo>
                    <a:lnTo>
                      <a:pt x="669" y="917"/>
                    </a:lnTo>
                    <a:lnTo>
                      <a:pt x="682" y="904"/>
                    </a:lnTo>
                    <a:lnTo>
                      <a:pt x="696" y="893"/>
                    </a:lnTo>
                    <a:lnTo>
                      <a:pt x="724" y="871"/>
                    </a:lnTo>
                    <a:lnTo>
                      <a:pt x="753" y="851"/>
                    </a:lnTo>
                    <a:lnTo>
                      <a:pt x="753" y="851"/>
                    </a:lnTo>
                    <a:lnTo>
                      <a:pt x="784" y="829"/>
                    </a:lnTo>
                    <a:lnTo>
                      <a:pt x="784" y="829"/>
                    </a:lnTo>
                    <a:lnTo>
                      <a:pt x="812" y="807"/>
                    </a:lnTo>
                    <a:lnTo>
                      <a:pt x="843" y="787"/>
                    </a:lnTo>
                    <a:lnTo>
                      <a:pt x="906" y="748"/>
                    </a:lnTo>
                    <a:lnTo>
                      <a:pt x="906" y="748"/>
                    </a:lnTo>
                    <a:lnTo>
                      <a:pt x="944" y="725"/>
                    </a:lnTo>
                    <a:lnTo>
                      <a:pt x="980" y="702"/>
                    </a:lnTo>
                    <a:lnTo>
                      <a:pt x="986" y="698"/>
                    </a:lnTo>
                    <a:lnTo>
                      <a:pt x="981" y="693"/>
                    </a:lnTo>
                    <a:lnTo>
                      <a:pt x="981" y="693"/>
                    </a:lnTo>
                    <a:lnTo>
                      <a:pt x="964" y="676"/>
                    </a:lnTo>
                    <a:lnTo>
                      <a:pt x="949" y="660"/>
                    </a:lnTo>
                    <a:lnTo>
                      <a:pt x="920" y="624"/>
                    </a:lnTo>
                    <a:lnTo>
                      <a:pt x="917" y="620"/>
                    </a:lnTo>
                    <a:lnTo>
                      <a:pt x="917" y="620"/>
                    </a:lnTo>
                    <a:lnTo>
                      <a:pt x="882" y="579"/>
                    </a:lnTo>
                    <a:lnTo>
                      <a:pt x="850" y="543"/>
                    </a:lnTo>
                    <a:lnTo>
                      <a:pt x="819" y="510"/>
                    </a:lnTo>
                    <a:lnTo>
                      <a:pt x="789" y="480"/>
                    </a:lnTo>
                    <a:lnTo>
                      <a:pt x="789" y="480"/>
                    </a:lnTo>
                    <a:lnTo>
                      <a:pt x="751" y="446"/>
                    </a:lnTo>
                    <a:lnTo>
                      <a:pt x="712" y="412"/>
                    </a:lnTo>
                    <a:lnTo>
                      <a:pt x="712" y="412"/>
                    </a:lnTo>
                    <a:lnTo>
                      <a:pt x="668" y="372"/>
                    </a:lnTo>
                    <a:lnTo>
                      <a:pt x="624" y="332"/>
                    </a:lnTo>
                    <a:lnTo>
                      <a:pt x="604" y="313"/>
                    </a:lnTo>
                    <a:lnTo>
                      <a:pt x="583" y="291"/>
                    </a:lnTo>
                    <a:lnTo>
                      <a:pt x="564" y="269"/>
                    </a:lnTo>
                    <a:lnTo>
                      <a:pt x="544" y="246"/>
                    </a:lnTo>
                    <a:lnTo>
                      <a:pt x="544" y="246"/>
                    </a:lnTo>
                    <a:lnTo>
                      <a:pt x="522" y="221"/>
                    </a:lnTo>
                    <a:lnTo>
                      <a:pt x="501" y="195"/>
                    </a:lnTo>
                    <a:lnTo>
                      <a:pt x="501" y="195"/>
                    </a:lnTo>
                    <a:lnTo>
                      <a:pt x="475" y="165"/>
                    </a:lnTo>
                    <a:lnTo>
                      <a:pt x="450" y="135"/>
                    </a:lnTo>
                    <a:lnTo>
                      <a:pt x="450" y="135"/>
                    </a:lnTo>
                    <a:lnTo>
                      <a:pt x="441" y="125"/>
                    </a:lnTo>
                    <a:lnTo>
                      <a:pt x="431" y="116"/>
                    </a:lnTo>
                    <a:lnTo>
                      <a:pt x="431" y="116"/>
                    </a:lnTo>
                    <a:lnTo>
                      <a:pt x="422" y="107"/>
                    </a:lnTo>
                    <a:lnTo>
                      <a:pt x="413" y="98"/>
                    </a:lnTo>
                    <a:lnTo>
                      <a:pt x="413" y="98"/>
                    </a:lnTo>
                    <a:lnTo>
                      <a:pt x="400" y="81"/>
                    </a:lnTo>
                    <a:lnTo>
                      <a:pt x="389" y="67"/>
                    </a:lnTo>
                    <a:lnTo>
                      <a:pt x="378" y="54"/>
                    </a:lnTo>
                    <a:lnTo>
                      <a:pt x="366" y="44"/>
                    </a:lnTo>
                    <a:lnTo>
                      <a:pt x="366" y="44"/>
                    </a:lnTo>
                    <a:lnTo>
                      <a:pt x="355" y="33"/>
                    </a:lnTo>
                    <a:lnTo>
                      <a:pt x="346" y="21"/>
                    </a:lnTo>
                    <a:lnTo>
                      <a:pt x="346" y="21"/>
                    </a:lnTo>
                    <a:lnTo>
                      <a:pt x="377" y="0"/>
                    </a:lnTo>
                    <a:lnTo>
                      <a:pt x="377" y="0"/>
                    </a:lnTo>
                    <a:lnTo>
                      <a:pt x="382" y="6"/>
                    </a:lnTo>
                    <a:lnTo>
                      <a:pt x="382" y="6"/>
                    </a:lnTo>
                    <a:lnTo>
                      <a:pt x="433" y="64"/>
                    </a:lnTo>
                    <a:lnTo>
                      <a:pt x="433" y="64"/>
                    </a:lnTo>
                    <a:lnTo>
                      <a:pt x="496" y="134"/>
                    </a:lnTo>
                    <a:lnTo>
                      <a:pt x="527" y="170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85" y="239"/>
                    </a:lnTo>
                    <a:lnTo>
                      <a:pt x="614" y="273"/>
                    </a:lnTo>
                    <a:lnTo>
                      <a:pt x="631" y="290"/>
                    </a:lnTo>
                    <a:lnTo>
                      <a:pt x="647" y="307"/>
                    </a:lnTo>
                    <a:lnTo>
                      <a:pt x="665" y="324"/>
                    </a:lnTo>
                    <a:lnTo>
                      <a:pt x="683" y="341"/>
                    </a:lnTo>
                    <a:lnTo>
                      <a:pt x="683" y="341"/>
                    </a:lnTo>
                    <a:lnTo>
                      <a:pt x="729" y="380"/>
                    </a:lnTo>
                    <a:lnTo>
                      <a:pt x="729" y="380"/>
                    </a:lnTo>
                    <a:lnTo>
                      <a:pt x="765" y="411"/>
                    </a:lnTo>
                    <a:lnTo>
                      <a:pt x="801" y="444"/>
                    </a:lnTo>
                    <a:lnTo>
                      <a:pt x="801" y="444"/>
                    </a:lnTo>
                    <a:lnTo>
                      <a:pt x="836" y="477"/>
                    </a:lnTo>
                    <a:lnTo>
                      <a:pt x="869" y="511"/>
                    </a:lnTo>
                    <a:lnTo>
                      <a:pt x="900" y="546"/>
                    </a:lnTo>
                    <a:lnTo>
                      <a:pt x="930" y="581"/>
                    </a:lnTo>
                    <a:lnTo>
                      <a:pt x="930" y="581"/>
                    </a:lnTo>
                    <a:lnTo>
                      <a:pt x="946" y="600"/>
                    </a:lnTo>
                    <a:lnTo>
                      <a:pt x="946" y="600"/>
                    </a:lnTo>
                    <a:lnTo>
                      <a:pt x="962" y="620"/>
                    </a:lnTo>
                    <a:lnTo>
                      <a:pt x="980" y="641"/>
                    </a:lnTo>
                    <a:lnTo>
                      <a:pt x="998" y="661"/>
                    </a:lnTo>
                    <a:lnTo>
                      <a:pt x="1008" y="669"/>
                    </a:lnTo>
                    <a:lnTo>
                      <a:pt x="1018" y="677"/>
                    </a:lnTo>
                    <a:lnTo>
                      <a:pt x="1019" y="678"/>
                    </a:lnTo>
                    <a:lnTo>
                      <a:pt x="1020" y="678"/>
                    </a:lnTo>
                    <a:lnTo>
                      <a:pt x="1020" y="678"/>
                    </a:lnTo>
                    <a:lnTo>
                      <a:pt x="1025" y="680"/>
                    </a:lnTo>
                    <a:lnTo>
                      <a:pt x="1029" y="684"/>
                    </a:lnTo>
                    <a:lnTo>
                      <a:pt x="1029" y="685"/>
                    </a:lnTo>
                    <a:lnTo>
                      <a:pt x="1030" y="686"/>
                    </a:lnTo>
                    <a:lnTo>
                      <a:pt x="1030" y="686"/>
                    </a:lnTo>
                    <a:lnTo>
                      <a:pt x="1032" y="689"/>
                    </a:lnTo>
                    <a:lnTo>
                      <a:pt x="1035" y="692"/>
                    </a:lnTo>
                    <a:lnTo>
                      <a:pt x="1036" y="695"/>
                    </a:lnTo>
                    <a:lnTo>
                      <a:pt x="1037" y="698"/>
                    </a:lnTo>
                    <a:lnTo>
                      <a:pt x="1037" y="699"/>
                    </a:lnTo>
                    <a:lnTo>
                      <a:pt x="1037" y="700"/>
                    </a:lnTo>
                    <a:lnTo>
                      <a:pt x="1037" y="700"/>
                    </a:lnTo>
                    <a:lnTo>
                      <a:pt x="1041" y="711"/>
                    </a:lnTo>
                    <a:lnTo>
                      <a:pt x="1045" y="723"/>
                    </a:lnTo>
                    <a:lnTo>
                      <a:pt x="1047" y="735"/>
                    </a:lnTo>
                    <a:lnTo>
                      <a:pt x="1049" y="748"/>
                    </a:lnTo>
                    <a:lnTo>
                      <a:pt x="1051" y="774"/>
                    </a:lnTo>
                    <a:lnTo>
                      <a:pt x="1051" y="800"/>
                    </a:lnTo>
                    <a:lnTo>
                      <a:pt x="1050" y="826"/>
                    </a:lnTo>
                    <a:lnTo>
                      <a:pt x="1047" y="851"/>
                    </a:lnTo>
                    <a:lnTo>
                      <a:pt x="1044" y="872"/>
                    </a:lnTo>
                    <a:lnTo>
                      <a:pt x="1040" y="892"/>
                    </a:lnTo>
                    <a:lnTo>
                      <a:pt x="1040" y="892"/>
                    </a:lnTo>
                    <a:lnTo>
                      <a:pt x="1037" y="911"/>
                    </a:lnTo>
                    <a:lnTo>
                      <a:pt x="1035" y="929"/>
                    </a:lnTo>
                    <a:lnTo>
                      <a:pt x="1030" y="967"/>
                    </a:lnTo>
                    <a:lnTo>
                      <a:pt x="1030" y="973"/>
                    </a:lnTo>
                    <a:lnTo>
                      <a:pt x="1030" y="973"/>
                    </a:lnTo>
                    <a:lnTo>
                      <a:pt x="1029" y="991"/>
                    </a:lnTo>
                    <a:lnTo>
                      <a:pt x="1029" y="991"/>
                    </a:lnTo>
                    <a:lnTo>
                      <a:pt x="1029" y="1009"/>
                    </a:lnTo>
                    <a:lnTo>
                      <a:pt x="1028" y="1017"/>
                    </a:lnTo>
                    <a:lnTo>
                      <a:pt x="1026" y="1024"/>
                    </a:lnTo>
                    <a:lnTo>
                      <a:pt x="1026" y="1024"/>
                    </a:lnTo>
                    <a:lnTo>
                      <a:pt x="1024" y="1031"/>
                    </a:lnTo>
                    <a:lnTo>
                      <a:pt x="1023" y="1039"/>
                    </a:lnTo>
                    <a:lnTo>
                      <a:pt x="1023" y="1051"/>
                    </a:lnTo>
                    <a:lnTo>
                      <a:pt x="1023" y="1051"/>
                    </a:lnTo>
                    <a:lnTo>
                      <a:pt x="1023" y="1059"/>
                    </a:lnTo>
                    <a:lnTo>
                      <a:pt x="1021" y="1068"/>
                    </a:lnTo>
                    <a:lnTo>
                      <a:pt x="1019" y="1075"/>
                    </a:lnTo>
                    <a:lnTo>
                      <a:pt x="1016" y="1079"/>
                    </a:lnTo>
                    <a:lnTo>
                      <a:pt x="1013" y="1083"/>
                    </a:lnTo>
                    <a:lnTo>
                      <a:pt x="1013" y="1083"/>
                    </a:lnTo>
                    <a:lnTo>
                      <a:pt x="1010" y="1085"/>
                    </a:lnTo>
                    <a:lnTo>
                      <a:pt x="1008" y="1086"/>
                    </a:lnTo>
                    <a:lnTo>
                      <a:pt x="1005" y="1087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998" y="1087"/>
                    </a:lnTo>
                    <a:lnTo>
                      <a:pt x="997" y="1087"/>
                    </a:lnTo>
                    <a:lnTo>
                      <a:pt x="996" y="1087"/>
                    </a:lnTo>
                    <a:lnTo>
                      <a:pt x="996" y="1087"/>
                    </a:lnTo>
                    <a:lnTo>
                      <a:pt x="992" y="1088"/>
                    </a:lnTo>
                    <a:lnTo>
                      <a:pt x="991" y="1088"/>
                    </a:lnTo>
                    <a:close/>
                    <a:moveTo>
                      <a:pt x="1002" y="731"/>
                    </a:moveTo>
                    <a:lnTo>
                      <a:pt x="1002" y="731"/>
                    </a:lnTo>
                    <a:lnTo>
                      <a:pt x="954" y="761"/>
                    </a:lnTo>
                    <a:lnTo>
                      <a:pt x="954" y="761"/>
                    </a:lnTo>
                    <a:lnTo>
                      <a:pt x="918" y="784"/>
                    </a:lnTo>
                    <a:lnTo>
                      <a:pt x="918" y="784"/>
                    </a:lnTo>
                    <a:lnTo>
                      <a:pt x="885" y="803"/>
                    </a:lnTo>
                    <a:lnTo>
                      <a:pt x="885" y="803"/>
                    </a:lnTo>
                    <a:lnTo>
                      <a:pt x="856" y="821"/>
                    </a:lnTo>
                    <a:lnTo>
                      <a:pt x="842" y="830"/>
                    </a:lnTo>
                    <a:lnTo>
                      <a:pt x="829" y="839"/>
                    </a:lnTo>
                    <a:lnTo>
                      <a:pt x="819" y="847"/>
                    </a:lnTo>
                    <a:lnTo>
                      <a:pt x="819" y="847"/>
                    </a:lnTo>
                    <a:lnTo>
                      <a:pt x="773" y="881"/>
                    </a:lnTo>
                    <a:lnTo>
                      <a:pt x="729" y="917"/>
                    </a:lnTo>
                    <a:lnTo>
                      <a:pt x="729" y="917"/>
                    </a:lnTo>
                    <a:lnTo>
                      <a:pt x="717" y="925"/>
                    </a:lnTo>
                    <a:lnTo>
                      <a:pt x="717" y="925"/>
                    </a:lnTo>
                    <a:lnTo>
                      <a:pt x="704" y="936"/>
                    </a:lnTo>
                    <a:lnTo>
                      <a:pt x="691" y="948"/>
                    </a:lnTo>
                    <a:lnTo>
                      <a:pt x="678" y="960"/>
                    </a:lnTo>
                    <a:lnTo>
                      <a:pt x="672" y="967"/>
                    </a:lnTo>
                    <a:lnTo>
                      <a:pt x="668" y="974"/>
                    </a:lnTo>
                    <a:lnTo>
                      <a:pt x="664" y="980"/>
                    </a:lnTo>
                    <a:lnTo>
                      <a:pt x="671" y="982"/>
                    </a:lnTo>
                    <a:lnTo>
                      <a:pt x="671" y="982"/>
                    </a:lnTo>
                    <a:lnTo>
                      <a:pt x="699" y="991"/>
                    </a:lnTo>
                    <a:lnTo>
                      <a:pt x="699" y="991"/>
                    </a:lnTo>
                    <a:lnTo>
                      <a:pt x="718" y="996"/>
                    </a:lnTo>
                    <a:lnTo>
                      <a:pt x="738" y="1003"/>
                    </a:lnTo>
                    <a:lnTo>
                      <a:pt x="738" y="1003"/>
                    </a:lnTo>
                    <a:lnTo>
                      <a:pt x="756" y="1007"/>
                    </a:lnTo>
                    <a:lnTo>
                      <a:pt x="772" y="1010"/>
                    </a:lnTo>
                    <a:lnTo>
                      <a:pt x="772" y="1010"/>
                    </a:lnTo>
                    <a:lnTo>
                      <a:pt x="792" y="1014"/>
                    </a:lnTo>
                    <a:lnTo>
                      <a:pt x="811" y="1018"/>
                    </a:lnTo>
                    <a:lnTo>
                      <a:pt x="811" y="1018"/>
                    </a:lnTo>
                    <a:lnTo>
                      <a:pt x="854" y="1028"/>
                    </a:lnTo>
                    <a:lnTo>
                      <a:pt x="897" y="1039"/>
                    </a:lnTo>
                    <a:lnTo>
                      <a:pt x="941" y="1046"/>
                    </a:lnTo>
                    <a:lnTo>
                      <a:pt x="962" y="1049"/>
                    </a:lnTo>
                    <a:lnTo>
                      <a:pt x="984" y="1051"/>
                    </a:lnTo>
                    <a:lnTo>
                      <a:pt x="991" y="1052"/>
                    </a:lnTo>
                    <a:lnTo>
                      <a:pt x="990" y="1045"/>
                    </a:lnTo>
                    <a:lnTo>
                      <a:pt x="990" y="1045"/>
                    </a:lnTo>
                    <a:lnTo>
                      <a:pt x="989" y="1039"/>
                    </a:lnTo>
                    <a:lnTo>
                      <a:pt x="989" y="1039"/>
                    </a:lnTo>
                    <a:lnTo>
                      <a:pt x="987" y="1032"/>
                    </a:lnTo>
                    <a:lnTo>
                      <a:pt x="987" y="1029"/>
                    </a:lnTo>
                    <a:lnTo>
                      <a:pt x="987" y="1027"/>
                    </a:lnTo>
                    <a:lnTo>
                      <a:pt x="987" y="1027"/>
                    </a:lnTo>
                    <a:lnTo>
                      <a:pt x="990" y="1018"/>
                    </a:lnTo>
                    <a:lnTo>
                      <a:pt x="992" y="1008"/>
                    </a:lnTo>
                    <a:lnTo>
                      <a:pt x="993" y="988"/>
                    </a:lnTo>
                    <a:lnTo>
                      <a:pt x="993" y="988"/>
                    </a:lnTo>
                    <a:lnTo>
                      <a:pt x="994" y="974"/>
                    </a:lnTo>
                    <a:lnTo>
                      <a:pt x="994" y="974"/>
                    </a:lnTo>
                    <a:lnTo>
                      <a:pt x="995" y="957"/>
                    </a:lnTo>
                    <a:lnTo>
                      <a:pt x="995" y="957"/>
                    </a:lnTo>
                    <a:lnTo>
                      <a:pt x="998" y="925"/>
                    </a:lnTo>
                    <a:lnTo>
                      <a:pt x="1000" y="910"/>
                    </a:lnTo>
                    <a:lnTo>
                      <a:pt x="1004" y="893"/>
                    </a:lnTo>
                    <a:lnTo>
                      <a:pt x="1004" y="893"/>
                    </a:lnTo>
                    <a:lnTo>
                      <a:pt x="1010" y="856"/>
                    </a:lnTo>
                    <a:lnTo>
                      <a:pt x="1013" y="835"/>
                    </a:lnTo>
                    <a:lnTo>
                      <a:pt x="1015" y="813"/>
                    </a:lnTo>
                    <a:lnTo>
                      <a:pt x="1016" y="793"/>
                    </a:lnTo>
                    <a:lnTo>
                      <a:pt x="1015" y="772"/>
                    </a:lnTo>
                    <a:lnTo>
                      <a:pt x="1014" y="753"/>
                    </a:lnTo>
                    <a:lnTo>
                      <a:pt x="1010" y="734"/>
                    </a:lnTo>
                    <a:lnTo>
                      <a:pt x="1008" y="726"/>
                    </a:lnTo>
                    <a:lnTo>
                      <a:pt x="1002" y="7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5" name="Freeform 207"/>
              <p:cNvSpPr/>
              <p:nvPr/>
            </p:nvSpPr>
            <p:spPr bwMode="auto">
              <a:xfrm>
                <a:off x="4251325" y="2251075"/>
                <a:ext cx="195263" cy="161925"/>
              </a:xfrm>
              <a:custGeom>
                <a:avLst/>
                <a:gdLst/>
                <a:ahLst/>
                <a:cxnLst>
                  <a:cxn ang="0">
                    <a:pos x="15" y="307"/>
                  </a:cxn>
                  <a:cxn ang="0">
                    <a:pos x="9" y="306"/>
                  </a:cxn>
                  <a:cxn ang="0">
                    <a:pos x="2" y="298"/>
                  </a:cxn>
                  <a:cxn ang="0">
                    <a:pos x="0" y="293"/>
                  </a:cxn>
                  <a:cxn ang="0">
                    <a:pos x="2" y="281"/>
                  </a:cxn>
                  <a:cxn ang="0">
                    <a:pos x="6" y="275"/>
                  </a:cxn>
                  <a:cxn ang="0">
                    <a:pos x="12" y="272"/>
                  </a:cxn>
                  <a:cxn ang="0">
                    <a:pos x="18" y="269"/>
                  </a:cxn>
                  <a:cxn ang="0">
                    <a:pos x="30" y="259"/>
                  </a:cxn>
                  <a:cxn ang="0">
                    <a:pos x="48" y="238"/>
                  </a:cxn>
                  <a:cxn ang="0">
                    <a:pos x="59" y="222"/>
                  </a:cxn>
                  <a:cxn ang="0">
                    <a:pos x="75" y="201"/>
                  </a:cxn>
                  <a:cxn ang="0">
                    <a:pos x="94" y="180"/>
                  </a:cxn>
                  <a:cxn ang="0">
                    <a:pos x="136" y="143"/>
                  </a:cxn>
                  <a:cxn ang="0">
                    <a:pos x="160" y="124"/>
                  </a:cxn>
                  <a:cxn ang="0">
                    <a:pos x="174" y="112"/>
                  </a:cxn>
                  <a:cxn ang="0">
                    <a:pos x="224" y="83"/>
                  </a:cxn>
                  <a:cxn ang="0">
                    <a:pos x="241" y="73"/>
                  </a:cxn>
                  <a:cxn ang="0">
                    <a:pos x="259" y="63"/>
                  </a:cxn>
                  <a:cxn ang="0">
                    <a:pos x="305" y="32"/>
                  </a:cxn>
                  <a:cxn ang="0">
                    <a:pos x="345" y="3"/>
                  </a:cxn>
                  <a:cxn ang="0">
                    <a:pos x="354" y="0"/>
                  </a:cxn>
                  <a:cxn ang="0">
                    <a:pos x="359" y="1"/>
                  </a:cxn>
                  <a:cxn ang="0">
                    <a:pos x="366" y="8"/>
                  </a:cxn>
                  <a:cxn ang="0">
                    <a:pos x="368" y="12"/>
                  </a:cxn>
                  <a:cxn ang="0">
                    <a:pos x="369" y="22"/>
                  </a:cxn>
                  <a:cxn ang="0">
                    <a:pos x="367" y="29"/>
                  </a:cxn>
                  <a:cxn ang="0">
                    <a:pos x="362" y="35"/>
                  </a:cxn>
                  <a:cxn ang="0">
                    <a:pos x="339" y="51"/>
                  </a:cxn>
                  <a:cxn ang="0">
                    <a:pos x="270" y="96"/>
                  </a:cxn>
                  <a:cxn ang="0">
                    <a:pos x="240" y="115"/>
                  </a:cxn>
                  <a:cxn ang="0">
                    <a:pos x="180" y="157"/>
                  </a:cxn>
                  <a:cxn ang="0">
                    <a:pos x="151" y="179"/>
                  </a:cxn>
                  <a:cxn ang="0">
                    <a:pos x="109" y="218"/>
                  </a:cxn>
                  <a:cxn ang="0">
                    <a:pos x="78" y="252"/>
                  </a:cxn>
                  <a:cxn ang="0">
                    <a:pos x="69" y="264"/>
                  </a:cxn>
                  <a:cxn ang="0">
                    <a:pos x="47" y="290"/>
                  </a:cxn>
                  <a:cxn ang="0">
                    <a:pos x="35" y="300"/>
                  </a:cxn>
                  <a:cxn ang="0">
                    <a:pos x="21" y="306"/>
                  </a:cxn>
                  <a:cxn ang="0">
                    <a:pos x="15" y="307"/>
                  </a:cxn>
                </a:cxnLst>
                <a:rect l="0" t="0" r="r" b="b"/>
                <a:pathLst>
                  <a:path w="369" h="307">
                    <a:moveTo>
                      <a:pt x="15" y="307"/>
                    </a:moveTo>
                    <a:lnTo>
                      <a:pt x="15" y="307"/>
                    </a:lnTo>
                    <a:lnTo>
                      <a:pt x="12" y="307"/>
                    </a:lnTo>
                    <a:lnTo>
                      <a:pt x="9" y="306"/>
                    </a:lnTo>
                    <a:lnTo>
                      <a:pt x="5" y="303"/>
                    </a:lnTo>
                    <a:lnTo>
                      <a:pt x="2" y="298"/>
                    </a:lnTo>
                    <a:lnTo>
                      <a:pt x="0" y="293"/>
                    </a:lnTo>
                    <a:lnTo>
                      <a:pt x="0" y="293"/>
                    </a:lnTo>
                    <a:lnTo>
                      <a:pt x="0" y="287"/>
                    </a:lnTo>
                    <a:lnTo>
                      <a:pt x="2" y="281"/>
                    </a:lnTo>
                    <a:lnTo>
                      <a:pt x="4" y="277"/>
                    </a:lnTo>
                    <a:lnTo>
                      <a:pt x="6" y="275"/>
                    </a:lnTo>
                    <a:lnTo>
                      <a:pt x="9" y="273"/>
                    </a:lnTo>
                    <a:lnTo>
                      <a:pt x="12" y="272"/>
                    </a:lnTo>
                    <a:lnTo>
                      <a:pt x="12" y="272"/>
                    </a:lnTo>
                    <a:lnTo>
                      <a:pt x="18" y="269"/>
                    </a:lnTo>
                    <a:lnTo>
                      <a:pt x="24" y="265"/>
                    </a:lnTo>
                    <a:lnTo>
                      <a:pt x="30" y="259"/>
                    </a:lnTo>
                    <a:lnTo>
                      <a:pt x="36" y="253"/>
                    </a:lnTo>
                    <a:lnTo>
                      <a:pt x="48" y="238"/>
                    </a:lnTo>
                    <a:lnTo>
                      <a:pt x="59" y="222"/>
                    </a:lnTo>
                    <a:lnTo>
                      <a:pt x="59" y="222"/>
                    </a:lnTo>
                    <a:lnTo>
                      <a:pt x="68" y="210"/>
                    </a:lnTo>
                    <a:lnTo>
                      <a:pt x="75" y="201"/>
                    </a:lnTo>
                    <a:lnTo>
                      <a:pt x="75" y="201"/>
                    </a:lnTo>
                    <a:lnTo>
                      <a:pt x="94" y="180"/>
                    </a:lnTo>
                    <a:lnTo>
                      <a:pt x="114" y="162"/>
                    </a:lnTo>
                    <a:lnTo>
                      <a:pt x="136" y="143"/>
                    </a:lnTo>
                    <a:lnTo>
                      <a:pt x="157" y="126"/>
                    </a:lnTo>
                    <a:lnTo>
                      <a:pt x="160" y="124"/>
                    </a:lnTo>
                    <a:lnTo>
                      <a:pt x="160" y="124"/>
                    </a:lnTo>
                    <a:lnTo>
                      <a:pt x="174" y="112"/>
                    </a:lnTo>
                    <a:lnTo>
                      <a:pt x="190" y="102"/>
                    </a:lnTo>
                    <a:lnTo>
                      <a:pt x="224" y="83"/>
                    </a:lnTo>
                    <a:lnTo>
                      <a:pt x="224" y="83"/>
                    </a:lnTo>
                    <a:lnTo>
                      <a:pt x="241" y="73"/>
                    </a:lnTo>
                    <a:lnTo>
                      <a:pt x="259" y="63"/>
                    </a:lnTo>
                    <a:lnTo>
                      <a:pt x="259" y="63"/>
                    </a:lnTo>
                    <a:lnTo>
                      <a:pt x="283" y="47"/>
                    </a:lnTo>
                    <a:lnTo>
                      <a:pt x="305" y="32"/>
                    </a:lnTo>
                    <a:lnTo>
                      <a:pt x="345" y="3"/>
                    </a:lnTo>
                    <a:lnTo>
                      <a:pt x="345" y="3"/>
                    </a:lnTo>
                    <a:lnTo>
                      <a:pt x="350" y="1"/>
                    </a:lnTo>
                    <a:lnTo>
                      <a:pt x="354" y="0"/>
                    </a:lnTo>
                    <a:lnTo>
                      <a:pt x="354" y="0"/>
                    </a:lnTo>
                    <a:lnTo>
                      <a:pt x="359" y="1"/>
                    </a:lnTo>
                    <a:lnTo>
                      <a:pt x="363" y="4"/>
                    </a:lnTo>
                    <a:lnTo>
                      <a:pt x="366" y="8"/>
                    </a:lnTo>
                    <a:lnTo>
                      <a:pt x="368" y="12"/>
                    </a:lnTo>
                    <a:lnTo>
                      <a:pt x="368" y="12"/>
                    </a:lnTo>
                    <a:lnTo>
                      <a:pt x="369" y="16"/>
                    </a:lnTo>
                    <a:lnTo>
                      <a:pt x="369" y="22"/>
                    </a:lnTo>
                    <a:lnTo>
                      <a:pt x="369" y="25"/>
                    </a:lnTo>
                    <a:lnTo>
                      <a:pt x="367" y="29"/>
                    </a:lnTo>
                    <a:lnTo>
                      <a:pt x="365" y="32"/>
                    </a:lnTo>
                    <a:lnTo>
                      <a:pt x="362" y="35"/>
                    </a:lnTo>
                    <a:lnTo>
                      <a:pt x="362" y="35"/>
                    </a:lnTo>
                    <a:lnTo>
                      <a:pt x="339" y="51"/>
                    </a:lnTo>
                    <a:lnTo>
                      <a:pt x="317" y="67"/>
                    </a:lnTo>
                    <a:lnTo>
                      <a:pt x="270" y="96"/>
                    </a:lnTo>
                    <a:lnTo>
                      <a:pt x="270" y="96"/>
                    </a:lnTo>
                    <a:lnTo>
                      <a:pt x="240" y="115"/>
                    </a:lnTo>
                    <a:lnTo>
                      <a:pt x="210" y="135"/>
                    </a:lnTo>
                    <a:lnTo>
                      <a:pt x="180" y="157"/>
                    </a:lnTo>
                    <a:lnTo>
                      <a:pt x="151" y="179"/>
                    </a:lnTo>
                    <a:lnTo>
                      <a:pt x="151" y="179"/>
                    </a:lnTo>
                    <a:lnTo>
                      <a:pt x="131" y="198"/>
                    </a:lnTo>
                    <a:lnTo>
                      <a:pt x="109" y="218"/>
                    </a:lnTo>
                    <a:lnTo>
                      <a:pt x="88" y="239"/>
                    </a:lnTo>
                    <a:lnTo>
                      <a:pt x="78" y="252"/>
                    </a:lnTo>
                    <a:lnTo>
                      <a:pt x="69" y="264"/>
                    </a:lnTo>
                    <a:lnTo>
                      <a:pt x="69" y="264"/>
                    </a:lnTo>
                    <a:lnTo>
                      <a:pt x="59" y="277"/>
                    </a:lnTo>
                    <a:lnTo>
                      <a:pt x="47" y="290"/>
                    </a:lnTo>
                    <a:lnTo>
                      <a:pt x="42" y="295"/>
                    </a:lnTo>
                    <a:lnTo>
                      <a:pt x="35" y="300"/>
                    </a:lnTo>
                    <a:lnTo>
                      <a:pt x="29" y="304"/>
                    </a:lnTo>
                    <a:lnTo>
                      <a:pt x="21" y="306"/>
                    </a:lnTo>
                    <a:lnTo>
                      <a:pt x="21" y="306"/>
                    </a:lnTo>
                    <a:lnTo>
                      <a:pt x="15" y="307"/>
                    </a:lnTo>
                    <a:lnTo>
                      <a:pt x="15" y="30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6" name="Freeform 208"/>
              <p:cNvSpPr/>
              <p:nvPr/>
            </p:nvSpPr>
            <p:spPr bwMode="auto">
              <a:xfrm>
                <a:off x="4284663" y="2282825"/>
                <a:ext cx="195263" cy="171450"/>
              </a:xfrm>
              <a:custGeom>
                <a:avLst/>
                <a:gdLst/>
                <a:ahLst/>
                <a:cxnLst>
                  <a:cxn ang="0">
                    <a:pos x="15" y="323"/>
                  </a:cxn>
                  <a:cxn ang="0">
                    <a:pos x="6" y="319"/>
                  </a:cxn>
                  <a:cxn ang="0">
                    <a:pos x="1" y="309"/>
                  </a:cxn>
                  <a:cxn ang="0">
                    <a:pos x="0" y="306"/>
                  </a:cxn>
                  <a:cxn ang="0">
                    <a:pos x="0" y="297"/>
                  </a:cxn>
                  <a:cxn ang="0">
                    <a:pos x="4" y="290"/>
                  </a:cxn>
                  <a:cxn ang="0">
                    <a:pos x="7" y="287"/>
                  </a:cxn>
                  <a:cxn ang="0">
                    <a:pos x="15" y="277"/>
                  </a:cxn>
                  <a:cxn ang="0">
                    <a:pos x="20" y="266"/>
                  </a:cxn>
                  <a:cxn ang="0">
                    <a:pos x="29" y="253"/>
                  </a:cxn>
                  <a:cxn ang="0">
                    <a:pos x="48" y="230"/>
                  </a:cxn>
                  <a:cxn ang="0">
                    <a:pos x="68" y="211"/>
                  </a:cxn>
                  <a:cxn ang="0">
                    <a:pos x="94" y="190"/>
                  </a:cxn>
                  <a:cxn ang="0">
                    <a:pos x="126" y="162"/>
                  </a:cxn>
                  <a:cxn ang="0">
                    <a:pos x="159" y="135"/>
                  </a:cxn>
                  <a:cxn ang="0">
                    <a:pos x="187" y="111"/>
                  </a:cxn>
                  <a:cxn ang="0">
                    <a:pos x="236" y="73"/>
                  </a:cxn>
                  <a:cxn ang="0">
                    <a:pos x="254" y="61"/>
                  </a:cxn>
                  <a:cxn ang="0">
                    <a:pos x="311" y="23"/>
                  </a:cxn>
                  <a:cxn ang="0">
                    <a:pos x="344" y="3"/>
                  </a:cxn>
                  <a:cxn ang="0">
                    <a:pos x="348" y="1"/>
                  </a:cxn>
                  <a:cxn ang="0">
                    <a:pos x="352" y="0"/>
                  </a:cxn>
                  <a:cxn ang="0">
                    <a:pos x="358" y="2"/>
                  </a:cxn>
                  <a:cxn ang="0">
                    <a:pos x="366" y="9"/>
                  </a:cxn>
                  <a:cxn ang="0">
                    <a:pos x="368" y="14"/>
                  </a:cxn>
                  <a:cxn ang="0">
                    <a:pos x="369" y="22"/>
                  </a:cxn>
                  <a:cxn ang="0">
                    <a:pos x="366" y="29"/>
                  </a:cxn>
                  <a:cxn ang="0">
                    <a:pos x="361" y="35"/>
                  </a:cxn>
                  <a:cxn ang="0">
                    <a:pos x="325" y="57"/>
                  </a:cxn>
                  <a:cxn ang="0">
                    <a:pos x="271" y="92"/>
                  </a:cxn>
                  <a:cxn ang="0">
                    <a:pos x="250" y="107"/>
                  </a:cxn>
                  <a:cxn ang="0">
                    <a:pos x="190" y="157"/>
                  </a:cxn>
                  <a:cxn ang="0">
                    <a:pos x="164" y="179"/>
                  </a:cxn>
                  <a:cxn ang="0">
                    <a:pos x="134" y="203"/>
                  </a:cxn>
                  <a:cxn ang="0">
                    <a:pos x="102" y="229"/>
                  </a:cxn>
                  <a:cxn ang="0">
                    <a:pos x="72" y="258"/>
                  </a:cxn>
                  <a:cxn ang="0">
                    <a:pos x="66" y="264"/>
                  </a:cxn>
                  <a:cxn ang="0">
                    <a:pos x="51" y="286"/>
                  </a:cxn>
                  <a:cxn ang="0">
                    <a:pos x="46" y="295"/>
                  </a:cxn>
                  <a:cxn ang="0">
                    <a:pos x="33" y="312"/>
                  </a:cxn>
                  <a:cxn ang="0">
                    <a:pos x="24" y="319"/>
                  </a:cxn>
                  <a:cxn ang="0">
                    <a:pos x="15" y="323"/>
                  </a:cxn>
                </a:cxnLst>
                <a:rect l="0" t="0" r="r" b="b"/>
                <a:pathLst>
                  <a:path w="369" h="323">
                    <a:moveTo>
                      <a:pt x="15" y="323"/>
                    </a:moveTo>
                    <a:lnTo>
                      <a:pt x="15" y="323"/>
                    </a:lnTo>
                    <a:lnTo>
                      <a:pt x="10" y="322"/>
                    </a:lnTo>
                    <a:lnTo>
                      <a:pt x="6" y="319"/>
                    </a:lnTo>
                    <a:lnTo>
                      <a:pt x="3" y="315"/>
                    </a:lnTo>
                    <a:lnTo>
                      <a:pt x="1" y="309"/>
                    </a:lnTo>
                    <a:lnTo>
                      <a:pt x="1" y="309"/>
                    </a:lnTo>
                    <a:lnTo>
                      <a:pt x="0" y="306"/>
                    </a:lnTo>
                    <a:lnTo>
                      <a:pt x="0" y="300"/>
                    </a:lnTo>
                    <a:lnTo>
                      <a:pt x="0" y="297"/>
                    </a:lnTo>
                    <a:lnTo>
                      <a:pt x="2" y="294"/>
                    </a:lnTo>
                    <a:lnTo>
                      <a:pt x="4" y="290"/>
                    </a:lnTo>
                    <a:lnTo>
                      <a:pt x="7" y="287"/>
                    </a:lnTo>
                    <a:lnTo>
                      <a:pt x="7" y="287"/>
                    </a:lnTo>
                    <a:lnTo>
                      <a:pt x="11" y="283"/>
                    </a:lnTo>
                    <a:lnTo>
                      <a:pt x="15" y="277"/>
                    </a:lnTo>
                    <a:lnTo>
                      <a:pt x="20" y="266"/>
                    </a:lnTo>
                    <a:lnTo>
                      <a:pt x="20" y="266"/>
                    </a:lnTo>
                    <a:lnTo>
                      <a:pt x="24" y="259"/>
                    </a:lnTo>
                    <a:lnTo>
                      <a:pt x="29" y="253"/>
                    </a:lnTo>
                    <a:lnTo>
                      <a:pt x="29" y="253"/>
                    </a:lnTo>
                    <a:lnTo>
                      <a:pt x="48" y="230"/>
                    </a:lnTo>
                    <a:lnTo>
                      <a:pt x="59" y="221"/>
                    </a:lnTo>
                    <a:lnTo>
                      <a:pt x="68" y="211"/>
                    </a:lnTo>
                    <a:lnTo>
                      <a:pt x="68" y="211"/>
                    </a:lnTo>
                    <a:lnTo>
                      <a:pt x="94" y="190"/>
                    </a:lnTo>
                    <a:lnTo>
                      <a:pt x="94" y="190"/>
                    </a:lnTo>
                    <a:lnTo>
                      <a:pt x="126" y="162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220" y="85"/>
                    </a:lnTo>
                    <a:lnTo>
                      <a:pt x="236" y="73"/>
                    </a:lnTo>
                    <a:lnTo>
                      <a:pt x="254" y="61"/>
                    </a:lnTo>
                    <a:lnTo>
                      <a:pt x="254" y="61"/>
                    </a:lnTo>
                    <a:lnTo>
                      <a:pt x="282" y="41"/>
                    </a:lnTo>
                    <a:lnTo>
                      <a:pt x="311" y="23"/>
                    </a:lnTo>
                    <a:lnTo>
                      <a:pt x="311" y="23"/>
                    </a:lnTo>
                    <a:lnTo>
                      <a:pt x="344" y="3"/>
                    </a:lnTo>
                    <a:lnTo>
                      <a:pt x="344" y="3"/>
                    </a:lnTo>
                    <a:lnTo>
                      <a:pt x="348" y="1"/>
                    </a:lnTo>
                    <a:lnTo>
                      <a:pt x="352" y="0"/>
                    </a:lnTo>
                    <a:lnTo>
                      <a:pt x="352" y="0"/>
                    </a:lnTo>
                    <a:lnTo>
                      <a:pt x="355" y="1"/>
                    </a:lnTo>
                    <a:lnTo>
                      <a:pt x="358" y="2"/>
                    </a:lnTo>
                    <a:lnTo>
                      <a:pt x="363" y="5"/>
                    </a:lnTo>
                    <a:lnTo>
                      <a:pt x="366" y="9"/>
                    </a:lnTo>
                    <a:lnTo>
                      <a:pt x="368" y="14"/>
                    </a:lnTo>
                    <a:lnTo>
                      <a:pt x="368" y="14"/>
                    </a:lnTo>
                    <a:lnTo>
                      <a:pt x="369" y="17"/>
                    </a:lnTo>
                    <a:lnTo>
                      <a:pt x="369" y="22"/>
                    </a:lnTo>
                    <a:lnTo>
                      <a:pt x="368" y="25"/>
                    </a:lnTo>
                    <a:lnTo>
                      <a:pt x="366" y="29"/>
                    </a:lnTo>
                    <a:lnTo>
                      <a:pt x="364" y="32"/>
                    </a:lnTo>
                    <a:lnTo>
                      <a:pt x="361" y="35"/>
                    </a:lnTo>
                    <a:lnTo>
                      <a:pt x="361" y="35"/>
                    </a:lnTo>
                    <a:lnTo>
                      <a:pt x="325" y="57"/>
                    </a:lnTo>
                    <a:lnTo>
                      <a:pt x="325" y="57"/>
                    </a:lnTo>
                    <a:lnTo>
                      <a:pt x="271" y="92"/>
                    </a:lnTo>
                    <a:lnTo>
                      <a:pt x="271" y="92"/>
                    </a:lnTo>
                    <a:lnTo>
                      <a:pt x="250" y="107"/>
                    </a:lnTo>
                    <a:lnTo>
                      <a:pt x="229" y="123"/>
                    </a:lnTo>
                    <a:lnTo>
                      <a:pt x="190" y="157"/>
                    </a:lnTo>
                    <a:lnTo>
                      <a:pt x="190" y="157"/>
                    </a:lnTo>
                    <a:lnTo>
                      <a:pt x="164" y="179"/>
                    </a:lnTo>
                    <a:lnTo>
                      <a:pt x="164" y="179"/>
                    </a:lnTo>
                    <a:lnTo>
                      <a:pt x="134" y="203"/>
                    </a:lnTo>
                    <a:lnTo>
                      <a:pt x="134" y="203"/>
                    </a:lnTo>
                    <a:lnTo>
                      <a:pt x="102" y="229"/>
                    </a:lnTo>
                    <a:lnTo>
                      <a:pt x="86" y="242"/>
                    </a:lnTo>
                    <a:lnTo>
                      <a:pt x="72" y="258"/>
                    </a:lnTo>
                    <a:lnTo>
                      <a:pt x="72" y="258"/>
                    </a:lnTo>
                    <a:lnTo>
                      <a:pt x="66" y="264"/>
                    </a:lnTo>
                    <a:lnTo>
                      <a:pt x="61" y="271"/>
                    </a:lnTo>
                    <a:lnTo>
                      <a:pt x="51" y="286"/>
                    </a:lnTo>
                    <a:lnTo>
                      <a:pt x="51" y="286"/>
                    </a:lnTo>
                    <a:lnTo>
                      <a:pt x="46" y="295"/>
                    </a:lnTo>
                    <a:lnTo>
                      <a:pt x="40" y="303"/>
                    </a:lnTo>
                    <a:lnTo>
                      <a:pt x="33" y="312"/>
                    </a:lnTo>
                    <a:lnTo>
                      <a:pt x="24" y="319"/>
                    </a:lnTo>
                    <a:lnTo>
                      <a:pt x="24" y="319"/>
                    </a:lnTo>
                    <a:lnTo>
                      <a:pt x="19" y="322"/>
                    </a:lnTo>
                    <a:lnTo>
                      <a:pt x="15" y="323"/>
                    </a:lnTo>
                    <a:lnTo>
                      <a:pt x="15" y="3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7" name="Freeform 209"/>
              <p:cNvSpPr/>
              <p:nvPr/>
            </p:nvSpPr>
            <p:spPr bwMode="auto">
              <a:xfrm>
                <a:off x="4446588" y="2346325"/>
                <a:ext cx="285750" cy="307975"/>
              </a:xfrm>
              <a:custGeom>
                <a:avLst/>
                <a:gdLst/>
                <a:ahLst/>
                <a:cxnLst>
                  <a:cxn ang="0">
                    <a:pos x="524" y="583"/>
                  </a:cxn>
                  <a:cxn ang="0">
                    <a:pos x="515" y="580"/>
                  </a:cxn>
                  <a:cxn ang="0">
                    <a:pos x="501" y="571"/>
                  </a:cxn>
                  <a:cxn ang="0">
                    <a:pos x="476" y="549"/>
                  </a:cxn>
                  <a:cxn ang="0">
                    <a:pos x="437" y="513"/>
                  </a:cxn>
                  <a:cxn ang="0">
                    <a:pos x="414" y="488"/>
                  </a:cxn>
                  <a:cxn ang="0">
                    <a:pos x="388" y="460"/>
                  </a:cxn>
                  <a:cxn ang="0">
                    <a:pos x="339" y="409"/>
                  </a:cxn>
                  <a:cxn ang="0">
                    <a:pos x="300" y="361"/>
                  </a:cxn>
                  <a:cxn ang="0">
                    <a:pos x="288" y="344"/>
                  </a:cxn>
                  <a:cxn ang="0">
                    <a:pos x="246" y="293"/>
                  </a:cxn>
                  <a:cxn ang="0">
                    <a:pos x="202" y="245"/>
                  </a:cxn>
                  <a:cxn ang="0">
                    <a:pos x="167" y="208"/>
                  </a:cxn>
                  <a:cxn ang="0">
                    <a:pos x="134" y="170"/>
                  </a:cxn>
                  <a:cxn ang="0">
                    <a:pos x="121" y="153"/>
                  </a:cxn>
                  <a:cxn ang="0">
                    <a:pos x="95" y="121"/>
                  </a:cxn>
                  <a:cxn ang="0">
                    <a:pos x="54" y="76"/>
                  </a:cxn>
                  <a:cxn ang="0">
                    <a:pos x="24" y="48"/>
                  </a:cxn>
                  <a:cxn ang="0">
                    <a:pos x="8" y="36"/>
                  </a:cxn>
                  <a:cxn ang="0">
                    <a:pos x="3" y="29"/>
                  </a:cxn>
                  <a:cxn ang="0">
                    <a:pos x="0" y="22"/>
                  </a:cxn>
                  <a:cxn ang="0">
                    <a:pos x="1" y="13"/>
                  </a:cxn>
                  <a:cxn ang="0">
                    <a:pos x="4" y="8"/>
                  </a:cxn>
                  <a:cxn ang="0">
                    <a:pos x="12" y="1"/>
                  </a:cxn>
                  <a:cxn ang="0">
                    <a:pos x="16" y="0"/>
                  </a:cxn>
                  <a:cxn ang="0">
                    <a:pos x="25" y="3"/>
                  </a:cxn>
                  <a:cxn ang="0">
                    <a:pos x="41" y="15"/>
                  </a:cxn>
                  <a:cxn ang="0">
                    <a:pos x="70" y="41"/>
                  </a:cxn>
                  <a:cxn ang="0">
                    <a:pos x="110" y="84"/>
                  </a:cxn>
                  <a:cxn ang="0">
                    <a:pos x="136" y="115"/>
                  </a:cxn>
                  <a:cxn ang="0">
                    <a:pos x="206" y="198"/>
                  </a:cxn>
                  <a:cxn ang="0">
                    <a:pos x="290" y="291"/>
                  </a:cxn>
                  <a:cxn ang="0">
                    <a:pos x="303" y="306"/>
                  </a:cxn>
                  <a:cxn ang="0">
                    <a:pos x="341" y="353"/>
                  </a:cxn>
                  <a:cxn ang="0">
                    <a:pos x="371" y="390"/>
                  </a:cxn>
                  <a:cxn ang="0">
                    <a:pos x="403" y="425"/>
                  </a:cxn>
                  <a:cxn ang="0">
                    <a:pos x="433" y="457"/>
                  </a:cxn>
                  <a:cxn ang="0">
                    <a:pos x="457" y="482"/>
                  </a:cxn>
                  <a:cxn ang="0">
                    <a:pos x="493" y="518"/>
                  </a:cxn>
                  <a:cxn ang="0">
                    <a:pos x="519" y="540"/>
                  </a:cxn>
                  <a:cxn ang="0">
                    <a:pos x="532" y="549"/>
                  </a:cxn>
                  <a:cxn ang="0">
                    <a:pos x="539" y="554"/>
                  </a:cxn>
                  <a:cxn ang="0">
                    <a:pos x="541" y="560"/>
                  </a:cxn>
                  <a:cxn ang="0">
                    <a:pos x="541" y="570"/>
                  </a:cxn>
                  <a:cxn ang="0">
                    <a:pos x="539" y="575"/>
                  </a:cxn>
                  <a:cxn ang="0">
                    <a:pos x="530" y="582"/>
                  </a:cxn>
                  <a:cxn ang="0">
                    <a:pos x="524" y="583"/>
                  </a:cxn>
                </a:cxnLst>
                <a:rect l="0" t="0" r="r" b="b"/>
                <a:pathLst>
                  <a:path w="541" h="583">
                    <a:moveTo>
                      <a:pt x="524" y="583"/>
                    </a:moveTo>
                    <a:lnTo>
                      <a:pt x="524" y="583"/>
                    </a:lnTo>
                    <a:lnTo>
                      <a:pt x="520" y="582"/>
                    </a:lnTo>
                    <a:lnTo>
                      <a:pt x="515" y="580"/>
                    </a:lnTo>
                    <a:lnTo>
                      <a:pt x="515" y="580"/>
                    </a:lnTo>
                    <a:lnTo>
                      <a:pt x="501" y="571"/>
                    </a:lnTo>
                    <a:lnTo>
                      <a:pt x="488" y="560"/>
                    </a:lnTo>
                    <a:lnTo>
                      <a:pt x="476" y="549"/>
                    </a:lnTo>
                    <a:lnTo>
                      <a:pt x="462" y="538"/>
                    </a:lnTo>
                    <a:lnTo>
                      <a:pt x="437" y="513"/>
                    </a:lnTo>
                    <a:lnTo>
                      <a:pt x="414" y="488"/>
                    </a:lnTo>
                    <a:lnTo>
                      <a:pt x="414" y="488"/>
                    </a:lnTo>
                    <a:lnTo>
                      <a:pt x="388" y="460"/>
                    </a:lnTo>
                    <a:lnTo>
                      <a:pt x="388" y="460"/>
                    </a:lnTo>
                    <a:lnTo>
                      <a:pt x="365" y="437"/>
                    </a:lnTo>
                    <a:lnTo>
                      <a:pt x="339" y="409"/>
                    </a:lnTo>
                    <a:lnTo>
                      <a:pt x="313" y="377"/>
                    </a:lnTo>
                    <a:lnTo>
                      <a:pt x="300" y="361"/>
                    </a:lnTo>
                    <a:lnTo>
                      <a:pt x="288" y="344"/>
                    </a:lnTo>
                    <a:lnTo>
                      <a:pt x="288" y="344"/>
                    </a:lnTo>
                    <a:lnTo>
                      <a:pt x="268" y="319"/>
                    </a:lnTo>
                    <a:lnTo>
                      <a:pt x="246" y="293"/>
                    </a:lnTo>
                    <a:lnTo>
                      <a:pt x="224" y="269"/>
                    </a:lnTo>
                    <a:lnTo>
                      <a:pt x="202" y="245"/>
                    </a:lnTo>
                    <a:lnTo>
                      <a:pt x="202" y="245"/>
                    </a:lnTo>
                    <a:lnTo>
                      <a:pt x="167" y="208"/>
                    </a:lnTo>
                    <a:lnTo>
                      <a:pt x="150" y="189"/>
                    </a:lnTo>
                    <a:lnTo>
                      <a:pt x="134" y="170"/>
                    </a:lnTo>
                    <a:lnTo>
                      <a:pt x="134" y="170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95" y="121"/>
                    </a:lnTo>
                    <a:lnTo>
                      <a:pt x="69" y="90"/>
                    </a:lnTo>
                    <a:lnTo>
                      <a:pt x="54" y="76"/>
                    </a:lnTo>
                    <a:lnTo>
                      <a:pt x="40" y="61"/>
                    </a:lnTo>
                    <a:lnTo>
                      <a:pt x="24" y="48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5" y="32"/>
                    </a:lnTo>
                    <a:lnTo>
                      <a:pt x="3" y="29"/>
                    </a:lnTo>
                    <a:lnTo>
                      <a:pt x="0" y="25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1" y="13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5" y="3"/>
                    </a:lnTo>
                    <a:lnTo>
                      <a:pt x="25" y="3"/>
                    </a:lnTo>
                    <a:lnTo>
                      <a:pt x="41" y="15"/>
                    </a:lnTo>
                    <a:lnTo>
                      <a:pt x="55" y="28"/>
                    </a:lnTo>
                    <a:lnTo>
                      <a:pt x="70" y="41"/>
                    </a:lnTo>
                    <a:lnTo>
                      <a:pt x="83" y="55"/>
                    </a:lnTo>
                    <a:lnTo>
                      <a:pt x="110" y="84"/>
                    </a:lnTo>
                    <a:lnTo>
                      <a:pt x="136" y="115"/>
                    </a:lnTo>
                    <a:lnTo>
                      <a:pt x="136" y="115"/>
                    </a:lnTo>
                    <a:lnTo>
                      <a:pt x="170" y="156"/>
                    </a:lnTo>
                    <a:lnTo>
                      <a:pt x="206" y="198"/>
                    </a:lnTo>
                    <a:lnTo>
                      <a:pt x="246" y="242"/>
                    </a:lnTo>
                    <a:lnTo>
                      <a:pt x="290" y="291"/>
                    </a:lnTo>
                    <a:lnTo>
                      <a:pt x="290" y="291"/>
                    </a:lnTo>
                    <a:lnTo>
                      <a:pt x="303" y="306"/>
                    </a:lnTo>
                    <a:lnTo>
                      <a:pt x="317" y="322"/>
                    </a:lnTo>
                    <a:lnTo>
                      <a:pt x="341" y="353"/>
                    </a:lnTo>
                    <a:lnTo>
                      <a:pt x="341" y="353"/>
                    </a:lnTo>
                    <a:lnTo>
                      <a:pt x="371" y="390"/>
                    </a:lnTo>
                    <a:lnTo>
                      <a:pt x="387" y="407"/>
                    </a:lnTo>
                    <a:lnTo>
                      <a:pt x="403" y="425"/>
                    </a:lnTo>
                    <a:lnTo>
                      <a:pt x="403" y="425"/>
                    </a:lnTo>
                    <a:lnTo>
                      <a:pt x="433" y="457"/>
                    </a:lnTo>
                    <a:lnTo>
                      <a:pt x="433" y="457"/>
                    </a:lnTo>
                    <a:lnTo>
                      <a:pt x="457" y="482"/>
                    </a:lnTo>
                    <a:lnTo>
                      <a:pt x="481" y="507"/>
                    </a:lnTo>
                    <a:lnTo>
                      <a:pt x="493" y="518"/>
                    </a:lnTo>
                    <a:lnTo>
                      <a:pt x="507" y="529"/>
                    </a:lnTo>
                    <a:lnTo>
                      <a:pt x="519" y="540"/>
                    </a:lnTo>
                    <a:lnTo>
                      <a:pt x="532" y="549"/>
                    </a:lnTo>
                    <a:lnTo>
                      <a:pt x="532" y="549"/>
                    </a:lnTo>
                    <a:lnTo>
                      <a:pt x="537" y="552"/>
                    </a:lnTo>
                    <a:lnTo>
                      <a:pt x="539" y="554"/>
                    </a:lnTo>
                    <a:lnTo>
                      <a:pt x="540" y="557"/>
                    </a:lnTo>
                    <a:lnTo>
                      <a:pt x="541" y="560"/>
                    </a:lnTo>
                    <a:lnTo>
                      <a:pt x="541" y="565"/>
                    </a:lnTo>
                    <a:lnTo>
                      <a:pt x="541" y="570"/>
                    </a:lnTo>
                    <a:lnTo>
                      <a:pt x="541" y="570"/>
                    </a:lnTo>
                    <a:lnTo>
                      <a:pt x="539" y="575"/>
                    </a:lnTo>
                    <a:lnTo>
                      <a:pt x="534" y="579"/>
                    </a:lnTo>
                    <a:lnTo>
                      <a:pt x="530" y="582"/>
                    </a:lnTo>
                    <a:lnTo>
                      <a:pt x="527" y="583"/>
                    </a:lnTo>
                    <a:lnTo>
                      <a:pt x="524" y="583"/>
                    </a:lnTo>
                    <a:lnTo>
                      <a:pt x="524" y="5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8" name="Freeform 210"/>
              <p:cNvSpPr/>
              <p:nvPr/>
            </p:nvSpPr>
            <p:spPr bwMode="auto">
              <a:xfrm>
                <a:off x="4349750" y="2435225"/>
                <a:ext cx="273050" cy="288925"/>
              </a:xfrm>
              <a:custGeom>
                <a:avLst/>
                <a:gdLst/>
                <a:ahLst/>
                <a:cxnLst>
                  <a:cxn ang="0">
                    <a:pos x="493" y="546"/>
                  </a:cxn>
                  <a:cxn ang="0">
                    <a:pos x="481" y="537"/>
                  </a:cxn>
                  <a:cxn ang="0">
                    <a:pos x="475" y="524"/>
                  </a:cxn>
                  <a:cxn ang="0">
                    <a:pos x="457" y="505"/>
                  </a:cxn>
                  <a:cxn ang="0">
                    <a:pos x="444" y="490"/>
                  </a:cxn>
                  <a:cxn ang="0">
                    <a:pos x="436" y="479"/>
                  </a:cxn>
                  <a:cxn ang="0">
                    <a:pos x="411" y="452"/>
                  </a:cxn>
                  <a:cxn ang="0">
                    <a:pos x="402" y="443"/>
                  </a:cxn>
                  <a:cxn ang="0">
                    <a:pos x="387" y="420"/>
                  </a:cxn>
                  <a:cxn ang="0">
                    <a:pos x="376" y="410"/>
                  </a:cxn>
                  <a:cxn ang="0">
                    <a:pos x="345" y="378"/>
                  </a:cxn>
                  <a:cxn ang="0">
                    <a:pos x="321" y="352"/>
                  </a:cxn>
                  <a:cxn ang="0">
                    <a:pos x="280" y="313"/>
                  </a:cxn>
                  <a:cxn ang="0">
                    <a:pos x="252" y="285"/>
                  </a:cxn>
                  <a:cxn ang="0">
                    <a:pos x="151" y="183"/>
                  </a:cxn>
                  <a:cxn ang="0">
                    <a:pos x="106" y="136"/>
                  </a:cxn>
                  <a:cxn ang="0">
                    <a:pos x="64" y="92"/>
                  </a:cxn>
                  <a:cxn ang="0">
                    <a:pos x="33" y="58"/>
                  </a:cxn>
                  <a:cxn ang="0">
                    <a:pos x="13" y="39"/>
                  </a:cxn>
                  <a:cxn ang="0">
                    <a:pos x="3" y="26"/>
                  </a:cxn>
                  <a:cxn ang="0">
                    <a:pos x="0" y="14"/>
                  </a:cxn>
                  <a:cxn ang="0">
                    <a:pos x="5" y="6"/>
                  </a:cxn>
                  <a:cxn ang="0">
                    <a:pos x="19" y="0"/>
                  </a:cxn>
                  <a:cxn ang="0">
                    <a:pos x="26" y="2"/>
                  </a:cxn>
                  <a:cxn ang="0">
                    <a:pos x="34" y="8"/>
                  </a:cxn>
                  <a:cxn ang="0">
                    <a:pos x="72" y="47"/>
                  </a:cxn>
                  <a:cxn ang="0">
                    <a:pos x="94" y="67"/>
                  </a:cxn>
                  <a:cxn ang="0">
                    <a:pos x="151" y="133"/>
                  </a:cxn>
                  <a:cxn ang="0">
                    <a:pos x="191" y="176"/>
                  </a:cxn>
                  <a:cxn ang="0">
                    <a:pos x="275" y="260"/>
                  </a:cxn>
                  <a:cxn ang="0">
                    <a:pos x="311" y="293"/>
                  </a:cxn>
                  <a:cxn ang="0">
                    <a:pos x="364" y="343"/>
                  </a:cxn>
                  <a:cxn ang="0">
                    <a:pos x="407" y="387"/>
                  </a:cxn>
                  <a:cxn ang="0">
                    <a:pos x="423" y="411"/>
                  </a:cxn>
                  <a:cxn ang="0">
                    <a:pos x="440" y="429"/>
                  </a:cxn>
                  <a:cxn ang="0">
                    <a:pos x="452" y="440"/>
                  </a:cxn>
                  <a:cxn ang="0">
                    <a:pos x="460" y="452"/>
                  </a:cxn>
                  <a:cxn ang="0">
                    <a:pos x="481" y="478"/>
                  </a:cxn>
                  <a:cxn ang="0">
                    <a:pos x="496" y="493"/>
                  </a:cxn>
                  <a:cxn ang="0">
                    <a:pos x="508" y="510"/>
                  </a:cxn>
                  <a:cxn ang="0">
                    <a:pos x="512" y="513"/>
                  </a:cxn>
                  <a:cxn ang="0">
                    <a:pos x="515" y="524"/>
                  </a:cxn>
                  <a:cxn ang="0">
                    <a:pos x="515" y="533"/>
                  </a:cxn>
                  <a:cxn ang="0">
                    <a:pos x="510" y="542"/>
                  </a:cxn>
                  <a:cxn ang="0">
                    <a:pos x="499" y="546"/>
                  </a:cxn>
                </a:cxnLst>
                <a:rect l="0" t="0" r="r" b="b"/>
                <a:pathLst>
                  <a:path w="515" h="546">
                    <a:moveTo>
                      <a:pt x="499" y="546"/>
                    </a:moveTo>
                    <a:lnTo>
                      <a:pt x="499" y="546"/>
                    </a:lnTo>
                    <a:lnTo>
                      <a:pt x="493" y="546"/>
                    </a:lnTo>
                    <a:lnTo>
                      <a:pt x="488" y="543"/>
                    </a:lnTo>
                    <a:lnTo>
                      <a:pt x="483" y="540"/>
                    </a:lnTo>
                    <a:lnTo>
                      <a:pt x="481" y="537"/>
                    </a:lnTo>
                    <a:lnTo>
                      <a:pt x="480" y="534"/>
                    </a:lnTo>
                    <a:lnTo>
                      <a:pt x="480" y="534"/>
                    </a:lnTo>
                    <a:lnTo>
                      <a:pt x="475" y="524"/>
                    </a:lnTo>
                    <a:lnTo>
                      <a:pt x="470" y="517"/>
                    </a:lnTo>
                    <a:lnTo>
                      <a:pt x="463" y="511"/>
                    </a:lnTo>
                    <a:lnTo>
                      <a:pt x="457" y="505"/>
                    </a:lnTo>
                    <a:lnTo>
                      <a:pt x="457" y="505"/>
                    </a:lnTo>
                    <a:lnTo>
                      <a:pt x="450" y="498"/>
                    </a:lnTo>
                    <a:lnTo>
                      <a:pt x="444" y="490"/>
                    </a:lnTo>
                    <a:lnTo>
                      <a:pt x="444" y="490"/>
                    </a:lnTo>
                    <a:lnTo>
                      <a:pt x="436" y="479"/>
                    </a:lnTo>
                    <a:lnTo>
                      <a:pt x="436" y="479"/>
                    </a:lnTo>
                    <a:lnTo>
                      <a:pt x="425" y="466"/>
                    </a:lnTo>
                    <a:lnTo>
                      <a:pt x="419" y="458"/>
                    </a:lnTo>
                    <a:lnTo>
                      <a:pt x="411" y="452"/>
                    </a:lnTo>
                    <a:lnTo>
                      <a:pt x="411" y="452"/>
                    </a:lnTo>
                    <a:lnTo>
                      <a:pt x="407" y="448"/>
                    </a:lnTo>
                    <a:lnTo>
                      <a:pt x="402" y="443"/>
                    </a:lnTo>
                    <a:lnTo>
                      <a:pt x="395" y="433"/>
                    </a:lnTo>
                    <a:lnTo>
                      <a:pt x="395" y="433"/>
                    </a:lnTo>
                    <a:lnTo>
                      <a:pt x="387" y="420"/>
                    </a:lnTo>
                    <a:lnTo>
                      <a:pt x="382" y="415"/>
                    </a:lnTo>
                    <a:lnTo>
                      <a:pt x="376" y="410"/>
                    </a:lnTo>
                    <a:lnTo>
                      <a:pt x="376" y="410"/>
                    </a:lnTo>
                    <a:lnTo>
                      <a:pt x="367" y="404"/>
                    </a:lnTo>
                    <a:lnTo>
                      <a:pt x="360" y="395"/>
                    </a:lnTo>
                    <a:lnTo>
                      <a:pt x="345" y="378"/>
                    </a:lnTo>
                    <a:lnTo>
                      <a:pt x="345" y="378"/>
                    </a:lnTo>
                    <a:lnTo>
                      <a:pt x="333" y="364"/>
                    </a:lnTo>
                    <a:lnTo>
                      <a:pt x="321" y="352"/>
                    </a:lnTo>
                    <a:lnTo>
                      <a:pt x="321" y="352"/>
                    </a:lnTo>
                    <a:lnTo>
                      <a:pt x="299" y="332"/>
                    </a:lnTo>
                    <a:lnTo>
                      <a:pt x="280" y="313"/>
                    </a:lnTo>
                    <a:lnTo>
                      <a:pt x="280" y="313"/>
                    </a:lnTo>
                    <a:lnTo>
                      <a:pt x="252" y="285"/>
                    </a:lnTo>
                    <a:lnTo>
                      <a:pt x="252" y="285"/>
                    </a:lnTo>
                    <a:lnTo>
                      <a:pt x="225" y="260"/>
                    </a:lnTo>
                    <a:lnTo>
                      <a:pt x="200" y="234"/>
                    </a:lnTo>
                    <a:lnTo>
                      <a:pt x="151" y="183"/>
                    </a:lnTo>
                    <a:lnTo>
                      <a:pt x="151" y="183"/>
                    </a:lnTo>
                    <a:lnTo>
                      <a:pt x="106" y="136"/>
                    </a:lnTo>
                    <a:lnTo>
                      <a:pt x="106" y="136"/>
                    </a:lnTo>
                    <a:lnTo>
                      <a:pt x="87" y="116"/>
                    </a:lnTo>
                    <a:lnTo>
                      <a:pt x="87" y="116"/>
                    </a:lnTo>
                    <a:lnTo>
                      <a:pt x="64" y="92"/>
                    </a:lnTo>
                    <a:lnTo>
                      <a:pt x="40" y="66"/>
                    </a:lnTo>
                    <a:lnTo>
                      <a:pt x="40" y="66"/>
                    </a:lnTo>
                    <a:lnTo>
                      <a:pt x="33" y="58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13" y="39"/>
                    </a:lnTo>
                    <a:lnTo>
                      <a:pt x="8" y="33"/>
                    </a:lnTo>
                    <a:lnTo>
                      <a:pt x="3" y="26"/>
                    </a:lnTo>
                    <a:lnTo>
                      <a:pt x="3" y="26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5" y="6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1"/>
                    </a:lnTo>
                    <a:lnTo>
                      <a:pt x="26" y="2"/>
                    </a:lnTo>
                    <a:lnTo>
                      <a:pt x="31" y="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42" y="18"/>
                    </a:lnTo>
                    <a:lnTo>
                      <a:pt x="51" y="29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83" y="57"/>
                    </a:lnTo>
                    <a:lnTo>
                      <a:pt x="94" y="67"/>
                    </a:lnTo>
                    <a:lnTo>
                      <a:pt x="94" y="67"/>
                    </a:lnTo>
                    <a:lnTo>
                      <a:pt x="124" y="100"/>
                    </a:lnTo>
                    <a:lnTo>
                      <a:pt x="151" y="133"/>
                    </a:lnTo>
                    <a:lnTo>
                      <a:pt x="164" y="146"/>
                    </a:lnTo>
                    <a:lnTo>
                      <a:pt x="164" y="146"/>
                    </a:lnTo>
                    <a:lnTo>
                      <a:pt x="191" y="176"/>
                    </a:lnTo>
                    <a:lnTo>
                      <a:pt x="219" y="205"/>
                    </a:lnTo>
                    <a:lnTo>
                      <a:pt x="247" y="232"/>
                    </a:lnTo>
                    <a:lnTo>
                      <a:pt x="275" y="260"/>
                    </a:lnTo>
                    <a:lnTo>
                      <a:pt x="275" y="260"/>
                    </a:lnTo>
                    <a:lnTo>
                      <a:pt x="311" y="293"/>
                    </a:lnTo>
                    <a:lnTo>
                      <a:pt x="311" y="293"/>
                    </a:lnTo>
                    <a:lnTo>
                      <a:pt x="342" y="321"/>
                    </a:lnTo>
                    <a:lnTo>
                      <a:pt x="342" y="321"/>
                    </a:lnTo>
                    <a:lnTo>
                      <a:pt x="364" y="343"/>
                    </a:lnTo>
                    <a:lnTo>
                      <a:pt x="386" y="363"/>
                    </a:lnTo>
                    <a:lnTo>
                      <a:pt x="396" y="375"/>
                    </a:lnTo>
                    <a:lnTo>
                      <a:pt x="407" y="387"/>
                    </a:lnTo>
                    <a:lnTo>
                      <a:pt x="415" y="398"/>
                    </a:lnTo>
                    <a:lnTo>
                      <a:pt x="423" y="411"/>
                    </a:lnTo>
                    <a:lnTo>
                      <a:pt x="423" y="411"/>
                    </a:lnTo>
                    <a:lnTo>
                      <a:pt x="426" y="416"/>
                    </a:lnTo>
                    <a:lnTo>
                      <a:pt x="430" y="421"/>
                    </a:lnTo>
                    <a:lnTo>
                      <a:pt x="440" y="429"/>
                    </a:lnTo>
                    <a:lnTo>
                      <a:pt x="440" y="429"/>
                    </a:lnTo>
                    <a:lnTo>
                      <a:pt x="446" y="435"/>
                    </a:lnTo>
                    <a:lnTo>
                      <a:pt x="452" y="440"/>
                    </a:lnTo>
                    <a:lnTo>
                      <a:pt x="452" y="440"/>
                    </a:lnTo>
                    <a:lnTo>
                      <a:pt x="460" y="452"/>
                    </a:lnTo>
                    <a:lnTo>
                      <a:pt x="460" y="452"/>
                    </a:lnTo>
                    <a:lnTo>
                      <a:pt x="470" y="466"/>
                    </a:lnTo>
                    <a:lnTo>
                      <a:pt x="475" y="472"/>
                    </a:lnTo>
                    <a:lnTo>
                      <a:pt x="481" y="478"/>
                    </a:lnTo>
                    <a:lnTo>
                      <a:pt x="481" y="478"/>
                    </a:lnTo>
                    <a:lnTo>
                      <a:pt x="489" y="486"/>
                    </a:lnTo>
                    <a:lnTo>
                      <a:pt x="496" y="493"/>
                    </a:lnTo>
                    <a:lnTo>
                      <a:pt x="502" y="501"/>
                    </a:lnTo>
                    <a:lnTo>
                      <a:pt x="507" y="509"/>
                    </a:lnTo>
                    <a:lnTo>
                      <a:pt x="508" y="510"/>
                    </a:lnTo>
                    <a:lnTo>
                      <a:pt x="509" y="511"/>
                    </a:lnTo>
                    <a:lnTo>
                      <a:pt x="509" y="511"/>
                    </a:lnTo>
                    <a:lnTo>
                      <a:pt x="512" y="513"/>
                    </a:lnTo>
                    <a:lnTo>
                      <a:pt x="514" y="516"/>
                    </a:lnTo>
                    <a:lnTo>
                      <a:pt x="515" y="520"/>
                    </a:lnTo>
                    <a:lnTo>
                      <a:pt x="515" y="524"/>
                    </a:lnTo>
                    <a:lnTo>
                      <a:pt x="515" y="530"/>
                    </a:lnTo>
                    <a:lnTo>
                      <a:pt x="515" y="530"/>
                    </a:lnTo>
                    <a:lnTo>
                      <a:pt x="515" y="533"/>
                    </a:lnTo>
                    <a:lnTo>
                      <a:pt x="514" y="537"/>
                    </a:lnTo>
                    <a:lnTo>
                      <a:pt x="513" y="540"/>
                    </a:lnTo>
                    <a:lnTo>
                      <a:pt x="510" y="542"/>
                    </a:lnTo>
                    <a:lnTo>
                      <a:pt x="510" y="542"/>
                    </a:lnTo>
                    <a:lnTo>
                      <a:pt x="506" y="545"/>
                    </a:lnTo>
                    <a:lnTo>
                      <a:pt x="499" y="546"/>
                    </a:lnTo>
                    <a:lnTo>
                      <a:pt x="499" y="5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9" name="Freeform 211"/>
              <p:cNvSpPr/>
              <p:nvPr/>
            </p:nvSpPr>
            <p:spPr bwMode="auto">
              <a:xfrm>
                <a:off x="4708525" y="2740025"/>
                <a:ext cx="77788" cy="74613"/>
              </a:xfrm>
              <a:custGeom>
                <a:avLst/>
                <a:gdLst/>
                <a:ahLst/>
                <a:cxnLst>
                  <a:cxn ang="0">
                    <a:pos x="116" y="142"/>
                  </a:cxn>
                  <a:cxn ang="0">
                    <a:pos x="111" y="142"/>
                  </a:cxn>
                  <a:cxn ang="0">
                    <a:pos x="101" y="140"/>
                  </a:cxn>
                  <a:cxn ang="0">
                    <a:pos x="90" y="136"/>
                  </a:cxn>
                  <a:cxn ang="0">
                    <a:pos x="88" y="139"/>
                  </a:cxn>
                  <a:cxn ang="0">
                    <a:pos x="79" y="141"/>
                  </a:cxn>
                  <a:cxn ang="0">
                    <a:pos x="77" y="141"/>
                  </a:cxn>
                  <a:cxn ang="0">
                    <a:pos x="63" y="139"/>
                  </a:cxn>
                  <a:cxn ang="0">
                    <a:pos x="49" y="136"/>
                  </a:cxn>
                  <a:cxn ang="0">
                    <a:pos x="42" y="134"/>
                  </a:cxn>
                  <a:cxn ang="0">
                    <a:pos x="33" y="127"/>
                  </a:cxn>
                  <a:cxn ang="0">
                    <a:pos x="30" y="129"/>
                  </a:cxn>
                  <a:cxn ang="0">
                    <a:pos x="21" y="131"/>
                  </a:cxn>
                  <a:cxn ang="0">
                    <a:pos x="18" y="130"/>
                  </a:cxn>
                  <a:cxn ang="0">
                    <a:pos x="12" y="127"/>
                  </a:cxn>
                  <a:cxn ang="0">
                    <a:pos x="7" y="122"/>
                  </a:cxn>
                  <a:cxn ang="0">
                    <a:pos x="6" y="117"/>
                  </a:cxn>
                  <a:cxn ang="0">
                    <a:pos x="5" y="115"/>
                  </a:cxn>
                  <a:cxn ang="0">
                    <a:pos x="1" y="108"/>
                  </a:cxn>
                  <a:cxn ang="0">
                    <a:pos x="1" y="101"/>
                  </a:cxn>
                  <a:cxn ang="0">
                    <a:pos x="3" y="95"/>
                  </a:cxn>
                  <a:cxn ang="0">
                    <a:pos x="13" y="83"/>
                  </a:cxn>
                  <a:cxn ang="0">
                    <a:pos x="31" y="62"/>
                  </a:cxn>
                  <a:cxn ang="0">
                    <a:pos x="63" y="34"/>
                  </a:cxn>
                  <a:cxn ang="0">
                    <a:pos x="92" y="13"/>
                  </a:cxn>
                  <a:cxn ang="0">
                    <a:pos x="98" y="8"/>
                  </a:cxn>
                  <a:cxn ang="0">
                    <a:pos x="113" y="1"/>
                  </a:cxn>
                  <a:cxn ang="0">
                    <a:pos x="121" y="0"/>
                  </a:cxn>
                  <a:cxn ang="0">
                    <a:pos x="131" y="2"/>
                  </a:cxn>
                  <a:cxn ang="0">
                    <a:pos x="137" y="5"/>
                  </a:cxn>
                  <a:cxn ang="0">
                    <a:pos x="143" y="15"/>
                  </a:cxn>
                  <a:cxn ang="0">
                    <a:pos x="147" y="29"/>
                  </a:cxn>
                  <a:cxn ang="0">
                    <a:pos x="148" y="35"/>
                  </a:cxn>
                  <a:cxn ang="0">
                    <a:pos x="147" y="53"/>
                  </a:cxn>
                  <a:cxn ang="0">
                    <a:pos x="148" y="84"/>
                  </a:cxn>
                  <a:cxn ang="0">
                    <a:pos x="148" y="100"/>
                  </a:cxn>
                  <a:cxn ang="0">
                    <a:pos x="146" y="116"/>
                  </a:cxn>
                  <a:cxn ang="0">
                    <a:pos x="145" y="125"/>
                  </a:cxn>
                  <a:cxn ang="0">
                    <a:pos x="141" y="132"/>
                  </a:cxn>
                  <a:cxn ang="0">
                    <a:pos x="136" y="136"/>
                  </a:cxn>
                  <a:cxn ang="0">
                    <a:pos x="128" y="141"/>
                  </a:cxn>
                  <a:cxn ang="0">
                    <a:pos x="126" y="141"/>
                  </a:cxn>
                  <a:cxn ang="0">
                    <a:pos x="121" y="142"/>
                  </a:cxn>
                  <a:cxn ang="0">
                    <a:pos x="116" y="142"/>
                  </a:cxn>
                </a:cxnLst>
                <a:rect l="0" t="0" r="r" b="b"/>
                <a:pathLst>
                  <a:path w="148" h="142">
                    <a:moveTo>
                      <a:pt x="116" y="142"/>
                    </a:moveTo>
                    <a:lnTo>
                      <a:pt x="116" y="142"/>
                    </a:lnTo>
                    <a:lnTo>
                      <a:pt x="111" y="142"/>
                    </a:lnTo>
                    <a:lnTo>
                      <a:pt x="111" y="142"/>
                    </a:lnTo>
                    <a:lnTo>
                      <a:pt x="101" y="140"/>
                    </a:lnTo>
                    <a:lnTo>
                      <a:pt x="101" y="140"/>
                    </a:lnTo>
                    <a:lnTo>
                      <a:pt x="93" y="136"/>
                    </a:lnTo>
                    <a:lnTo>
                      <a:pt x="90" y="136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4" y="141"/>
                    </a:lnTo>
                    <a:lnTo>
                      <a:pt x="79" y="141"/>
                    </a:lnTo>
                    <a:lnTo>
                      <a:pt x="79" y="141"/>
                    </a:lnTo>
                    <a:lnTo>
                      <a:pt x="77" y="141"/>
                    </a:lnTo>
                    <a:lnTo>
                      <a:pt x="77" y="141"/>
                    </a:lnTo>
                    <a:lnTo>
                      <a:pt x="63" y="139"/>
                    </a:lnTo>
                    <a:lnTo>
                      <a:pt x="63" y="139"/>
                    </a:lnTo>
                    <a:lnTo>
                      <a:pt x="49" y="136"/>
                    </a:lnTo>
                    <a:lnTo>
                      <a:pt x="49" y="136"/>
                    </a:lnTo>
                    <a:lnTo>
                      <a:pt x="42" y="134"/>
                    </a:lnTo>
                    <a:lnTo>
                      <a:pt x="36" y="130"/>
                    </a:lnTo>
                    <a:lnTo>
                      <a:pt x="33" y="127"/>
                    </a:lnTo>
                    <a:lnTo>
                      <a:pt x="30" y="129"/>
                    </a:lnTo>
                    <a:lnTo>
                      <a:pt x="30" y="129"/>
                    </a:lnTo>
                    <a:lnTo>
                      <a:pt x="25" y="130"/>
                    </a:lnTo>
                    <a:lnTo>
                      <a:pt x="21" y="131"/>
                    </a:lnTo>
                    <a:lnTo>
                      <a:pt x="21" y="131"/>
                    </a:lnTo>
                    <a:lnTo>
                      <a:pt x="18" y="130"/>
                    </a:lnTo>
                    <a:lnTo>
                      <a:pt x="13" y="129"/>
                    </a:lnTo>
                    <a:lnTo>
                      <a:pt x="12" y="127"/>
                    </a:lnTo>
                    <a:lnTo>
                      <a:pt x="10" y="125"/>
                    </a:lnTo>
                    <a:lnTo>
                      <a:pt x="7" y="122"/>
                    </a:lnTo>
                    <a:lnTo>
                      <a:pt x="6" y="119"/>
                    </a:lnTo>
                    <a:lnTo>
                      <a:pt x="6" y="117"/>
                    </a:lnTo>
                    <a:lnTo>
                      <a:pt x="5" y="115"/>
                    </a:lnTo>
                    <a:lnTo>
                      <a:pt x="5" y="115"/>
                    </a:lnTo>
                    <a:lnTo>
                      <a:pt x="2" y="112"/>
                    </a:lnTo>
                    <a:lnTo>
                      <a:pt x="1" y="108"/>
                    </a:lnTo>
                    <a:lnTo>
                      <a:pt x="0" y="104"/>
                    </a:lnTo>
                    <a:lnTo>
                      <a:pt x="1" y="101"/>
                    </a:lnTo>
                    <a:lnTo>
                      <a:pt x="2" y="98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13" y="83"/>
                    </a:lnTo>
                    <a:lnTo>
                      <a:pt x="22" y="72"/>
                    </a:lnTo>
                    <a:lnTo>
                      <a:pt x="31" y="62"/>
                    </a:lnTo>
                    <a:lnTo>
                      <a:pt x="42" y="52"/>
                    </a:lnTo>
                    <a:lnTo>
                      <a:pt x="63" y="34"/>
                    </a:lnTo>
                    <a:lnTo>
                      <a:pt x="87" y="17"/>
                    </a:lnTo>
                    <a:lnTo>
                      <a:pt x="92" y="13"/>
                    </a:lnTo>
                    <a:lnTo>
                      <a:pt x="92" y="13"/>
                    </a:lnTo>
                    <a:lnTo>
                      <a:pt x="98" y="8"/>
                    </a:lnTo>
                    <a:lnTo>
                      <a:pt x="105" y="4"/>
                    </a:lnTo>
                    <a:lnTo>
                      <a:pt x="113" y="1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26" y="1"/>
                    </a:lnTo>
                    <a:lnTo>
                      <a:pt x="131" y="2"/>
                    </a:lnTo>
                    <a:lnTo>
                      <a:pt x="131" y="2"/>
                    </a:lnTo>
                    <a:lnTo>
                      <a:pt x="137" y="5"/>
                    </a:lnTo>
                    <a:lnTo>
                      <a:pt x="141" y="9"/>
                    </a:lnTo>
                    <a:lnTo>
                      <a:pt x="143" y="15"/>
                    </a:lnTo>
                    <a:lnTo>
                      <a:pt x="145" y="20"/>
                    </a:lnTo>
                    <a:lnTo>
                      <a:pt x="147" y="29"/>
                    </a:lnTo>
                    <a:lnTo>
                      <a:pt x="148" y="35"/>
                    </a:lnTo>
                    <a:lnTo>
                      <a:pt x="148" y="35"/>
                    </a:lnTo>
                    <a:lnTo>
                      <a:pt x="147" y="53"/>
                    </a:lnTo>
                    <a:lnTo>
                      <a:pt x="147" y="53"/>
                    </a:lnTo>
                    <a:lnTo>
                      <a:pt x="147" y="81"/>
                    </a:lnTo>
                    <a:lnTo>
                      <a:pt x="148" y="84"/>
                    </a:lnTo>
                    <a:lnTo>
                      <a:pt x="148" y="84"/>
                    </a:lnTo>
                    <a:lnTo>
                      <a:pt x="148" y="100"/>
                    </a:lnTo>
                    <a:lnTo>
                      <a:pt x="147" y="108"/>
                    </a:lnTo>
                    <a:lnTo>
                      <a:pt x="146" y="116"/>
                    </a:lnTo>
                    <a:lnTo>
                      <a:pt x="146" y="116"/>
                    </a:lnTo>
                    <a:lnTo>
                      <a:pt x="145" y="125"/>
                    </a:lnTo>
                    <a:lnTo>
                      <a:pt x="143" y="128"/>
                    </a:lnTo>
                    <a:lnTo>
                      <a:pt x="141" y="132"/>
                    </a:lnTo>
                    <a:lnTo>
                      <a:pt x="139" y="134"/>
                    </a:lnTo>
                    <a:lnTo>
                      <a:pt x="136" y="136"/>
                    </a:lnTo>
                    <a:lnTo>
                      <a:pt x="128" y="141"/>
                    </a:lnTo>
                    <a:lnTo>
                      <a:pt x="128" y="141"/>
                    </a:lnTo>
                    <a:lnTo>
                      <a:pt x="127" y="141"/>
                    </a:lnTo>
                    <a:lnTo>
                      <a:pt x="126" y="141"/>
                    </a:lnTo>
                    <a:lnTo>
                      <a:pt x="126" y="141"/>
                    </a:lnTo>
                    <a:lnTo>
                      <a:pt x="121" y="142"/>
                    </a:lnTo>
                    <a:lnTo>
                      <a:pt x="116" y="142"/>
                    </a:lnTo>
                    <a:lnTo>
                      <a:pt x="116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0" name="Freeform 212"/>
              <p:cNvSpPr/>
              <p:nvPr/>
            </p:nvSpPr>
            <p:spPr bwMode="auto">
              <a:xfrm>
                <a:off x="4197350" y="2182813"/>
                <a:ext cx="260350" cy="244475"/>
              </a:xfrm>
              <a:custGeom>
                <a:avLst/>
                <a:gdLst/>
                <a:ahLst/>
                <a:cxnLst>
                  <a:cxn ang="0">
                    <a:pos x="106" y="462"/>
                  </a:cxn>
                  <a:cxn ang="0">
                    <a:pos x="96" y="455"/>
                  </a:cxn>
                  <a:cxn ang="0">
                    <a:pos x="94" y="452"/>
                  </a:cxn>
                  <a:cxn ang="0">
                    <a:pos x="85" y="442"/>
                  </a:cxn>
                  <a:cxn ang="0">
                    <a:pos x="76" y="430"/>
                  </a:cxn>
                  <a:cxn ang="0">
                    <a:pos x="53" y="411"/>
                  </a:cxn>
                  <a:cxn ang="0">
                    <a:pos x="35" y="386"/>
                  </a:cxn>
                  <a:cxn ang="0">
                    <a:pos x="15" y="339"/>
                  </a:cxn>
                  <a:cxn ang="0">
                    <a:pos x="5" y="299"/>
                  </a:cxn>
                  <a:cxn ang="0">
                    <a:pos x="0" y="253"/>
                  </a:cxn>
                  <a:cxn ang="0">
                    <a:pos x="3" y="202"/>
                  </a:cxn>
                  <a:cxn ang="0">
                    <a:pos x="8" y="172"/>
                  </a:cxn>
                  <a:cxn ang="0">
                    <a:pos x="24" y="124"/>
                  </a:cxn>
                  <a:cxn ang="0">
                    <a:pos x="48" y="85"/>
                  </a:cxn>
                  <a:cxn ang="0">
                    <a:pos x="68" y="64"/>
                  </a:cxn>
                  <a:cxn ang="0">
                    <a:pos x="124" y="25"/>
                  </a:cxn>
                  <a:cxn ang="0">
                    <a:pos x="193" y="4"/>
                  </a:cxn>
                  <a:cxn ang="0">
                    <a:pos x="241" y="0"/>
                  </a:cxn>
                  <a:cxn ang="0">
                    <a:pos x="298" y="5"/>
                  </a:cxn>
                  <a:cxn ang="0">
                    <a:pos x="352" y="20"/>
                  </a:cxn>
                  <a:cxn ang="0">
                    <a:pos x="401" y="44"/>
                  </a:cxn>
                  <a:cxn ang="0">
                    <a:pos x="445" y="76"/>
                  </a:cxn>
                  <a:cxn ang="0">
                    <a:pos x="480" y="115"/>
                  </a:cxn>
                  <a:cxn ang="0">
                    <a:pos x="492" y="135"/>
                  </a:cxn>
                  <a:cxn ang="0">
                    <a:pos x="491" y="146"/>
                  </a:cxn>
                  <a:cxn ang="0">
                    <a:pos x="483" y="153"/>
                  </a:cxn>
                  <a:cxn ang="0">
                    <a:pos x="473" y="157"/>
                  </a:cxn>
                  <a:cxn ang="0">
                    <a:pos x="465" y="154"/>
                  </a:cxn>
                  <a:cxn ang="0">
                    <a:pos x="458" y="147"/>
                  </a:cxn>
                  <a:cxn ang="0">
                    <a:pos x="429" y="112"/>
                  </a:cxn>
                  <a:cxn ang="0">
                    <a:pos x="395" y="85"/>
                  </a:cxn>
                  <a:cxn ang="0">
                    <a:pos x="356" y="65"/>
                  </a:cxn>
                  <a:cxn ang="0">
                    <a:pos x="289" y="42"/>
                  </a:cxn>
                  <a:cxn ang="0">
                    <a:pos x="247" y="34"/>
                  </a:cxn>
                  <a:cxn ang="0">
                    <a:pos x="219" y="34"/>
                  </a:cxn>
                  <a:cxn ang="0">
                    <a:pos x="182" y="40"/>
                  </a:cxn>
                  <a:cxn ang="0">
                    <a:pos x="144" y="53"/>
                  </a:cxn>
                  <a:cxn ang="0">
                    <a:pos x="109" y="74"/>
                  </a:cxn>
                  <a:cxn ang="0">
                    <a:pos x="80" y="100"/>
                  </a:cxn>
                  <a:cxn ang="0">
                    <a:pos x="59" y="133"/>
                  </a:cxn>
                  <a:cxn ang="0">
                    <a:pos x="48" y="163"/>
                  </a:cxn>
                  <a:cxn ang="0">
                    <a:pos x="39" y="210"/>
                  </a:cxn>
                  <a:cxn ang="0">
                    <a:pos x="38" y="259"/>
                  </a:cxn>
                  <a:cxn ang="0">
                    <a:pos x="45" y="304"/>
                  </a:cxn>
                  <a:cxn ang="0">
                    <a:pos x="60" y="348"/>
                  </a:cxn>
                  <a:cxn ang="0">
                    <a:pos x="76" y="373"/>
                  </a:cxn>
                  <a:cxn ang="0">
                    <a:pos x="101" y="402"/>
                  </a:cxn>
                  <a:cxn ang="0">
                    <a:pos x="122" y="429"/>
                  </a:cxn>
                  <a:cxn ang="0">
                    <a:pos x="125" y="431"/>
                  </a:cxn>
                  <a:cxn ang="0">
                    <a:pos x="131" y="446"/>
                  </a:cxn>
                  <a:cxn ang="0">
                    <a:pos x="129" y="455"/>
                  </a:cxn>
                  <a:cxn ang="0">
                    <a:pos x="121" y="462"/>
                  </a:cxn>
                  <a:cxn ang="0">
                    <a:pos x="110" y="463"/>
                  </a:cxn>
                </a:cxnLst>
                <a:rect l="0" t="0" r="r" b="b"/>
                <a:pathLst>
                  <a:path w="492" h="463">
                    <a:moveTo>
                      <a:pt x="110" y="463"/>
                    </a:moveTo>
                    <a:lnTo>
                      <a:pt x="110" y="463"/>
                    </a:lnTo>
                    <a:lnTo>
                      <a:pt x="106" y="462"/>
                    </a:lnTo>
                    <a:lnTo>
                      <a:pt x="102" y="461"/>
                    </a:lnTo>
                    <a:lnTo>
                      <a:pt x="98" y="458"/>
                    </a:lnTo>
                    <a:lnTo>
                      <a:pt x="96" y="455"/>
                    </a:lnTo>
                    <a:lnTo>
                      <a:pt x="96" y="455"/>
                    </a:lnTo>
                    <a:lnTo>
                      <a:pt x="94" y="453"/>
                    </a:lnTo>
                    <a:lnTo>
                      <a:pt x="94" y="452"/>
                    </a:lnTo>
                    <a:lnTo>
                      <a:pt x="91" y="450"/>
                    </a:lnTo>
                    <a:lnTo>
                      <a:pt x="91" y="450"/>
                    </a:lnTo>
                    <a:lnTo>
                      <a:pt x="85" y="442"/>
                    </a:lnTo>
                    <a:lnTo>
                      <a:pt x="85" y="442"/>
                    </a:lnTo>
                    <a:lnTo>
                      <a:pt x="80" y="435"/>
                    </a:lnTo>
                    <a:lnTo>
                      <a:pt x="76" y="430"/>
                    </a:lnTo>
                    <a:lnTo>
                      <a:pt x="65" y="421"/>
                    </a:lnTo>
                    <a:lnTo>
                      <a:pt x="65" y="421"/>
                    </a:lnTo>
                    <a:lnTo>
                      <a:pt x="53" y="411"/>
                    </a:lnTo>
                    <a:lnTo>
                      <a:pt x="53" y="411"/>
                    </a:lnTo>
                    <a:lnTo>
                      <a:pt x="44" y="399"/>
                    </a:lnTo>
                    <a:lnTo>
                      <a:pt x="35" y="386"/>
                    </a:lnTo>
                    <a:lnTo>
                      <a:pt x="27" y="370"/>
                    </a:lnTo>
                    <a:lnTo>
                      <a:pt x="21" y="355"/>
                    </a:lnTo>
                    <a:lnTo>
                      <a:pt x="15" y="339"/>
                    </a:lnTo>
                    <a:lnTo>
                      <a:pt x="11" y="325"/>
                    </a:lnTo>
                    <a:lnTo>
                      <a:pt x="5" y="299"/>
                    </a:lnTo>
                    <a:lnTo>
                      <a:pt x="5" y="299"/>
                    </a:lnTo>
                    <a:lnTo>
                      <a:pt x="3" y="285"/>
                    </a:lnTo>
                    <a:lnTo>
                      <a:pt x="0" y="269"/>
                    </a:lnTo>
                    <a:lnTo>
                      <a:pt x="0" y="253"/>
                    </a:lnTo>
                    <a:lnTo>
                      <a:pt x="0" y="235"/>
                    </a:lnTo>
                    <a:lnTo>
                      <a:pt x="0" y="218"/>
                    </a:lnTo>
                    <a:lnTo>
                      <a:pt x="3" y="202"/>
                    </a:lnTo>
                    <a:lnTo>
                      <a:pt x="5" y="186"/>
                    </a:lnTo>
                    <a:lnTo>
                      <a:pt x="8" y="172"/>
                    </a:lnTo>
                    <a:lnTo>
                      <a:pt x="8" y="172"/>
                    </a:lnTo>
                    <a:lnTo>
                      <a:pt x="13" y="154"/>
                    </a:lnTo>
                    <a:lnTo>
                      <a:pt x="18" y="139"/>
                    </a:lnTo>
                    <a:lnTo>
                      <a:pt x="24" y="124"/>
                    </a:lnTo>
                    <a:lnTo>
                      <a:pt x="31" y="110"/>
                    </a:lnTo>
                    <a:lnTo>
                      <a:pt x="39" y="98"/>
                    </a:lnTo>
                    <a:lnTo>
                      <a:pt x="48" y="85"/>
                    </a:lnTo>
                    <a:lnTo>
                      <a:pt x="57" y="74"/>
                    </a:lnTo>
                    <a:lnTo>
                      <a:pt x="68" y="64"/>
                    </a:lnTo>
                    <a:lnTo>
                      <a:pt x="68" y="64"/>
                    </a:lnTo>
                    <a:lnTo>
                      <a:pt x="85" y="49"/>
                    </a:lnTo>
                    <a:lnTo>
                      <a:pt x="105" y="36"/>
                    </a:lnTo>
                    <a:lnTo>
                      <a:pt x="124" y="25"/>
                    </a:lnTo>
                    <a:lnTo>
                      <a:pt x="146" y="16"/>
                    </a:lnTo>
                    <a:lnTo>
                      <a:pt x="169" y="9"/>
                    </a:lnTo>
                    <a:lnTo>
                      <a:pt x="193" y="4"/>
                    </a:lnTo>
                    <a:lnTo>
                      <a:pt x="216" y="1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60" y="1"/>
                    </a:lnTo>
                    <a:lnTo>
                      <a:pt x="279" y="2"/>
                    </a:lnTo>
                    <a:lnTo>
                      <a:pt x="298" y="5"/>
                    </a:lnTo>
                    <a:lnTo>
                      <a:pt x="316" y="9"/>
                    </a:lnTo>
                    <a:lnTo>
                      <a:pt x="334" y="14"/>
                    </a:lnTo>
                    <a:lnTo>
                      <a:pt x="352" y="20"/>
                    </a:lnTo>
                    <a:lnTo>
                      <a:pt x="368" y="27"/>
                    </a:lnTo>
                    <a:lnTo>
                      <a:pt x="385" y="35"/>
                    </a:lnTo>
                    <a:lnTo>
                      <a:pt x="401" y="44"/>
                    </a:lnTo>
                    <a:lnTo>
                      <a:pt x="416" y="54"/>
                    </a:lnTo>
                    <a:lnTo>
                      <a:pt x="430" y="65"/>
                    </a:lnTo>
                    <a:lnTo>
                      <a:pt x="445" y="76"/>
                    </a:lnTo>
                    <a:lnTo>
                      <a:pt x="457" y="88"/>
                    </a:lnTo>
                    <a:lnTo>
                      <a:pt x="469" y="102"/>
                    </a:lnTo>
                    <a:lnTo>
                      <a:pt x="480" y="115"/>
                    </a:lnTo>
                    <a:lnTo>
                      <a:pt x="490" y="130"/>
                    </a:lnTo>
                    <a:lnTo>
                      <a:pt x="490" y="130"/>
                    </a:lnTo>
                    <a:lnTo>
                      <a:pt x="492" y="135"/>
                    </a:lnTo>
                    <a:lnTo>
                      <a:pt x="492" y="139"/>
                    </a:lnTo>
                    <a:lnTo>
                      <a:pt x="492" y="143"/>
                    </a:lnTo>
                    <a:lnTo>
                      <a:pt x="491" y="146"/>
                    </a:lnTo>
                    <a:lnTo>
                      <a:pt x="491" y="146"/>
                    </a:lnTo>
                    <a:lnTo>
                      <a:pt x="487" y="150"/>
                    </a:lnTo>
                    <a:lnTo>
                      <a:pt x="483" y="153"/>
                    </a:lnTo>
                    <a:lnTo>
                      <a:pt x="478" y="155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69" y="155"/>
                    </a:lnTo>
                    <a:lnTo>
                      <a:pt x="465" y="154"/>
                    </a:lnTo>
                    <a:lnTo>
                      <a:pt x="462" y="151"/>
                    </a:lnTo>
                    <a:lnTo>
                      <a:pt x="458" y="147"/>
                    </a:lnTo>
                    <a:lnTo>
                      <a:pt x="458" y="147"/>
                    </a:lnTo>
                    <a:lnTo>
                      <a:pt x="450" y="135"/>
                    </a:lnTo>
                    <a:lnTo>
                      <a:pt x="439" y="123"/>
                    </a:lnTo>
                    <a:lnTo>
                      <a:pt x="429" y="112"/>
                    </a:lnTo>
                    <a:lnTo>
                      <a:pt x="419" y="102"/>
                    </a:lnTo>
                    <a:lnTo>
                      <a:pt x="407" y="94"/>
                    </a:lnTo>
                    <a:lnTo>
                      <a:pt x="395" y="85"/>
                    </a:lnTo>
                    <a:lnTo>
                      <a:pt x="383" y="77"/>
                    </a:lnTo>
                    <a:lnTo>
                      <a:pt x="369" y="71"/>
                    </a:lnTo>
                    <a:lnTo>
                      <a:pt x="356" y="65"/>
                    </a:lnTo>
                    <a:lnTo>
                      <a:pt x="342" y="59"/>
                    </a:lnTo>
                    <a:lnTo>
                      <a:pt x="316" y="50"/>
                    </a:lnTo>
                    <a:lnTo>
                      <a:pt x="289" y="42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47" y="34"/>
                    </a:lnTo>
                    <a:lnTo>
                      <a:pt x="232" y="33"/>
                    </a:lnTo>
                    <a:lnTo>
                      <a:pt x="232" y="33"/>
                    </a:lnTo>
                    <a:lnTo>
                      <a:pt x="219" y="34"/>
                    </a:lnTo>
                    <a:lnTo>
                      <a:pt x="207" y="35"/>
                    </a:lnTo>
                    <a:lnTo>
                      <a:pt x="195" y="37"/>
                    </a:lnTo>
                    <a:lnTo>
                      <a:pt x="182" y="40"/>
                    </a:lnTo>
                    <a:lnTo>
                      <a:pt x="169" y="44"/>
                    </a:lnTo>
                    <a:lnTo>
                      <a:pt x="156" y="48"/>
                    </a:lnTo>
                    <a:lnTo>
                      <a:pt x="144" y="53"/>
                    </a:lnTo>
                    <a:lnTo>
                      <a:pt x="133" y="59"/>
                    </a:lnTo>
                    <a:lnTo>
                      <a:pt x="120" y="66"/>
                    </a:lnTo>
                    <a:lnTo>
                      <a:pt x="109" y="74"/>
                    </a:lnTo>
                    <a:lnTo>
                      <a:pt x="99" y="82"/>
                    </a:lnTo>
                    <a:lnTo>
                      <a:pt x="89" y="90"/>
                    </a:lnTo>
                    <a:lnTo>
                      <a:pt x="80" y="100"/>
                    </a:lnTo>
                    <a:lnTo>
                      <a:pt x="72" y="110"/>
                    </a:lnTo>
                    <a:lnTo>
                      <a:pt x="66" y="121"/>
                    </a:lnTo>
                    <a:lnTo>
                      <a:pt x="59" y="133"/>
                    </a:lnTo>
                    <a:lnTo>
                      <a:pt x="59" y="133"/>
                    </a:lnTo>
                    <a:lnTo>
                      <a:pt x="53" y="147"/>
                    </a:lnTo>
                    <a:lnTo>
                      <a:pt x="48" y="163"/>
                    </a:lnTo>
                    <a:lnTo>
                      <a:pt x="44" y="178"/>
                    </a:lnTo>
                    <a:lnTo>
                      <a:pt x="41" y="195"/>
                    </a:lnTo>
                    <a:lnTo>
                      <a:pt x="39" y="210"/>
                    </a:lnTo>
                    <a:lnTo>
                      <a:pt x="38" y="227"/>
                    </a:lnTo>
                    <a:lnTo>
                      <a:pt x="37" y="242"/>
                    </a:lnTo>
                    <a:lnTo>
                      <a:pt x="38" y="259"/>
                    </a:lnTo>
                    <a:lnTo>
                      <a:pt x="39" y="274"/>
                    </a:lnTo>
                    <a:lnTo>
                      <a:pt x="42" y="290"/>
                    </a:lnTo>
                    <a:lnTo>
                      <a:pt x="45" y="304"/>
                    </a:lnTo>
                    <a:lnTo>
                      <a:pt x="49" y="320"/>
                    </a:lnTo>
                    <a:lnTo>
                      <a:pt x="54" y="334"/>
                    </a:lnTo>
                    <a:lnTo>
                      <a:pt x="60" y="348"/>
                    </a:lnTo>
                    <a:lnTo>
                      <a:pt x="68" y="361"/>
                    </a:lnTo>
                    <a:lnTo>
                      <a:pt x="76" y="373"/>
                    </a:lnTo>
                    <a:lnTo>
                      <a:pt x="76" y="373"/>
                    </a:lnTo>
                    <a:lnTo>
                      <a:pt x="87" y="389"/>
                    </a:lnTo>
                    <a:lnTo>
                      <a:pt x="101" y="402"/>
                    </a:lnTo>
                    <a:lnTo>
                      <a:pt x="101" y="402"/>
                    </a:lnTo>
                    <a:lnTo>
                      <a:pt x="112" y="416"/>
                    </a:lnTo>
                    <a:lnTo>
                      <a:pt x="121" y="428"/>
                    </a:lnTo>
                    <a:lnTo>
                      <a:pt x="122" y="429"/>
                    </a:lnTo>
                    <a:lnTo>
                      <a:pt x="123" y="430"/>
                    </a:lnTo>
                    <a:lnTo>
                      <a:pt x="123" y="430"/>
                    </a:lnTo>
                    <a:lnTo>
                      <a:pt x="125" y="431"/>
                    </a:lnTo>
                    <a:lnTo>
                      <a:pt x="128" y="434"/>
                    </a:lnTo>
                    <a:lnTo>
                      <a:pt x="130" y="440"/>
                    </a:lnTo>
                    <a:lnTo>
                      <a:pt x="131" y="446"/>
                    </a:lnTo>
                    <a:lnTo>
                      <a:pt x="130" y="451"/>
                    </a:lnTo>
                    <a:lnTo>
                      <a:pt x="130" y="451"/>
                    </a:lnTo>
                    <a:lnTo>
                      <a:pt x="129" y="455"/>
                    </a:lnTo>
                    <a:lnTo>
                      <a:pt x="125" y="458"/>
                    </a:lnTo>
                    <a:lnTo>
                      <a:pt x="123" y="460"/>
                    </a:lnTo>
                    <a:lnTo>
                      <a:pt x="121" y="462"/>
                    </a:lnTo>
                    <a:lnTo>
                      <a:pt x="117" y="463"/>
                    </a:lnTo>
                    <a:lnTo>
                      <a:pt x="114" y="463"/>
                    </a:lnTo>
                    <a:lnTo>
                      <a:pt x="110" y="46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13" name="Freeform 59"/>
            <p:cNvSpPr>
              <a:spLocks noEditPoints="1"/>
            </p:cNvSpPr>
            <p:nvPr/>
          </p:nvSpPr>
          <p:spPr bwMode="auto">
            <a:xfrm rot="10800000" flipV="1">
              <a:off x="776864" y="1222998"/>
              <a:ext cx="3249103" cy="60959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11" y="11"/>
                </a:cxn>
                <a:cxn ang="0">
                  <a:pos x="19" y="12"/>
                </a:cxn>
                <a:cxn ang="0">
                  <a:pos x="37" y="12"/>
                </a:cxn>
                <a:cxn ang="0">
                  <a:pos x="71" y="11"/>
                </a:cxn>
                <a:cxn ang="0">
                  <a:pos x="71" y="11"/>
                </a:cxn>
                <a:cxn ang="0">
                  <a:pos x="93" y="9"/>
                </a:cxn>
                <a:cxn ang="0">
                  <a:pos x="115" y="11"/>
                </a:cxn>
                <a:cxn ang="0">
                  <a:pos x="139" y="11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59" y="8"/>
                </a:cxn>
                <a:cxn ang="0">
                  <a:pos x="157" y="5"/>
                </a:cxn>
                <a:cxn ang="0">
                  <a:pos x="157" y="5"/>
                </a:cxn>
                <a:cxn ang="0">
                  <a:pos x="136" y="5"/>
                </a:cxn>
                <a:cxn ang="0">
                  <a:pos x="115" y="5"/>
                </a:cxn>
                <a:cxn ang="0">
                  <a:pos x="73" y="5"/>
                </a:cxn>
                <a:cxn ang="0">
                  <a:pos x="73" y="5"/>
                </a:cxn>
                <a:cxn ang="0">
                  <a:pos x="53" y="6"/>
                </a:cxn>
                <a:cxn ang="0">
                  <a:pos x="34" y="8"/>
                </a:cxn>
                <a:cxn ang="0">
                  <a:pos x="34" y="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7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7" y="6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161" h="12">
                  <a:moveTo>
                    <a:pt x="0" y="1"/>
                  </a:moveTo>
                  <a:lnTo>
                    <a:pt x="0" y="1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11" y="11"/>
                  </a:lnTo>
                  <a:lnTo>
                    <a:pt x="19" y="12"/>
                  </a:lnTo>
                  <a:lnTo>
                    <a:pt x="37" y="12"/>
                  </a:lnTo>
                  <a:lnTo>
                    <a:pt x="71" y="11"/>
                  </a:lnTo>
                  <a:lnTo>
                    <a:pt x="71" y="11"/>
                  </a:lnTo>
                  <a:lnTo>
                    <a:pt x="93" y="9"/>
                  </a:lnTo>
                  <a:lnTo>
                    <a:pt x="115" y="11"/>
                  </a:lnTo>
                  <a:lnTo>
                    <a:pt x="139" y="11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59" y="8"/>
                  </a:lnTo>
                  <a:lnTo>
                    <a:pt x="157" y="5"/>
                  </a:lnTo>
                  <a:lnTo>
                    <a:pt x="157" y="5"/>
                  </a:lnTo>
                  <a:lnTo>
                    <a:pt x="136" y="5"/>
                  </a:lnTo>
                  <a:lnTo>
                    <a:pt x="115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53" y="6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5"/>
                  </a:lnTo>
                  <a:lnTo>
                    <a:pt x="7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7" y="6"/>
                  </a:move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rgbClr val="00579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14" name="TextBox 29"/>
            <p:cNvSpPr txBox="1"/>
            <p:nvPr/>
          </p:nvSpPr>
          <p:spPr>
            <a:xfrm>
              <a:off x="1239106" y="702374"/>
              <a:ext cx="262377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60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这里可以是标题</a:t>
              </a:r>
              <a:endParaRPr lang="zh-CN" altLang="en-US" sz="2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543"/>
          <p:cNvSpPr>
            <a:spLocks noEditPoints="1"/>
          </p:cNvSpPr>
          <p:nvPr/>
        </p:nvSpPr>
        <p:spPr bwMode="auto">
          <a:xfrm>
            <a:off x="1858444" y="2697629"/>
            <a:ext cx="2635889" cy="3287987"/>
          </a:xfrm>
          <a:custGeom>
            <a:avLst/>
            <a:gdLst/>
            <a:ahLst/>
            <a:cxnLst>
              <a:cxn ang="0">
                <a:pos x="185" y="658"/>
              </a:cxn>
              <a:cxn ang="0">
                <a:pos x="405" y="654"/>
              </a:cxn>
              <a:cxn ang="0">
                <a:pos x="516" y="284"/>
              </a:cxn>
              <a:cxn ang="0">
                <a:pos x="554" y="302"/>
              </a:cxn>
              <a:cxn ang="0">
                <a:pos x="552" y="278"/>
              </a:cxn>
              <a:cxn ang="0">
                <a:pos x="359" y="303"/>
              </a:cxn>
              <a:cxn ang="0">
                <a:pos x="324" y="320"/>
              </a:cxn>
              <a:cxn ang="0">
                <a:pos x="358" y="358"/>
              </a:cxn>
              <a:cxn ang="0">
                <a:pos x="323" y="419"/>
              </a:cxn>
              <a:cxn ang="0">
                <a:pos x="455" y="397"/>
              </a:cxn>
              <a:cxn ang="0">
                <a:pos x="356" y="480"/>
              </a:cxn>
              <a:cxn ang="0">
                <a:pos x="364" y="501"/>
              </a:cxn>
              <a:cxn ang="0">
                <a:pos x="448" y="445"/>
              </a:cxn>
              <a:cxn ang="0">
                <a:pos x="291" y="455"/>
              </a:cxn>
              <a:cxn ang="0">
                <a:pos x="305" y="414"/>
              </a:cxn>
              <a:cxn ang="0">
                <a:pos x="490" y="328"/>
              </a:cxn>
              <a:cxn ang="0">
                <a:pos x="319" y="335"/>
              </a:cxn>
              <a:cxn ang="0">
                <a:pos x="443" y="263"/>
              </a:cxn>
              <a:cxn ang="0">
                <a:pos x="594" y="231"/>
              </a:cxn>
              <a:cxn ang="0">
                <a:pos x="597" y="295"/>
              </a:cxn>
              <a:cxn ang="0">
                <a:pos x="598" y="285"/>
              </a:cxn>
              <a:cxn ang="0">
                <a:pos x="593" y="251"/>
              </a:cxn>
              <a:cxn ang="0">
                <a:pos x="311" y="167"/>
              </a:cxn>
              <a:cxn ang="0">
                <a:pos x="330" y="127"/>
              </a:cxn>
              <a:cxn ang="0">
                <a:pos x="402" y="159"/>
              </a:cxn>
              <a:cxn ang="0">
                <a:pos x="513" y="112"/>
              </a:cxn>
              <a:cxn ang="0">
                <a:pos x="497" y="175"/>
              </a:cxn>
              <a:cxn ang="0">
                <a:pos x="510" y="200"/>
              </a:cxn>
              <a:cxn ang="0">
                <a:pos x="453" y="200"/>
              </a:cxn>
              <a:cxn ang="0">
                <a:pos x="322" y="201"/>
              </a:cxn>
              <a:cxn ang="0">
                <a:pos x="227" y="215"/>
              </a:cxn>
              <a:cxn ang="0">
                <a:pos x="302" y="233"/>
              </a:cxn>
              <a:cxn ang="0">
                <a:pos x="523" y="203"/>
              </a:cxn>
              <a:cxn ang="0">
                <a:pos x="555" y="141"/>
              </a:cxn>
              <a:cxn ang="0">
                <a:pos x="487" y="98"/>
              </a:cxn>
              <a:cxn ang="0">
                <a:pos x="453" y="72"/>
              </a:cxn>
              <a:cxn ang="0">
                <a:pos x="394" y="75"/>
              </a:cxn>
              <a:cxn ang="0">
                <a:pos x="349" y="102"/>
              </a:cxn>
              <a:cxn ang="0">
                <a:pos x="422" y="99"/>
              </a:cxn>
              <a:cxn ang="0">
                <a:pos x="20" y="407"/>
              </a:cxn>
              <a:cxn ang="0">
                <a:pos x="37" y="221"/>
              </a:cxn>
              <a:cxn ang="0">
                <a:pos x="35" y="242"/>
              </a:cxn>
              <a:cxn ang="0">
                <a:pos x="10" y="302"/>
              </a:cxn>
              <a:cxn ang="0">
                <a:pos x="52" y="344"/>
              </a:cxn>
              <a:cxn ang="0">
                <a:pos x="30" y="305"/>
              </a:cxn>
              <a:cxn ang="0">
                <a:pos x="56" y="217"/>
              </a:cxn>
              <a:cxn ang="0">
                <a:pos x="37" y="375"/>
              </a:cxn>
              <a:cxn ang="0">
                <a:pos x="424" y="69"/>
              </a:cxn>
              <a:cxn ang="0">
                <a:pos x="510" y="160"/>
              </a:cxn>
              <a:cxn ang="0">
                <a:pos x="307" y="345"/>
              </a:cxn>
              <a:cxn ang="0">
                <a:pos x="500" y="243"/>
              </a:cxn>
              <a:cxn ang="0">
                <a:pos x="140" y="569"/>
              </a:cxn>
              <a:cxn ang="0">
                <a:pos x="272" y="777"/>
              </a:cxn>
              <a:cxn ang="0">
                <a:pos x="402" y="796"/>
              </a:cxn>
              <a:cxn ang="0">
                <a:pos x="462" y="805"/>
              </a:cxn>
              <a:cxn ang="0">
                <a:pos x="339" y="786"/>
              </a:cxn>
              <a:cxn ang="0">
                <a:pos x="332" y="738"/>
              </a:cxn>
              <a:cxn ang="0">
                <a:pos x="311" y="709"/>
              </a:cxn>
              <a:cxn ang="0">
                <a:pos x="206" y="770"/>
              </a:cxn>
              <a:cxn ang="0">
                <a:pos x="210" y="822"/>
              </a:cxn>
              <a:cxn ang="0">
                <a:pos x="319" y="813"/>
              </a:cxn>
              <a:cxn ang="0">
                <a:pos x="297" y="678"/>
              </a:cxn>
              <a:cxn ang="0">
                <a:pos x="452" y="54"/>
              </a:cxn>
            </a:cxnLst>
            <a:rect l="0" t="0" r="r" b="b"/>
            <a:pathLst>
              <a:path w="671" h="837">
                <a:moveTo>
                  <a:pt x="599" y="121"/>
                </a:moveTo>
                <a:lnTo>
                  <a:pt x="599" y="121"/>
                </a:lnTo>
                <a:lnTo>
                  <a:pt x="587" y="105"/>
                </a:lnTo>
                <a:lnTo>
                  <a:pt x="573" y="90"/>
                </a:lnTo>
                <a:lnTo>
                  <a:pt x="558" y="75"/>
                </a:lnTo>
                <a:lnTo>
                  <a:pt x="543" y="63"/>
                </a:lnTo>
                <a:lnTo>
                  <a:pt x="525" y="51"/>
                </a:lnTo>
                <a:lnTo>
                  <a:pt x="508" y="40"/>
                </a:lnTo>
                <a:lnTo>
                  <a:pt x="490" y="30"/>
                </a:lnTo>
                <a:lnTo>
                  <a:pt x="472" y="21"/>
                </a:lnTo>
                <a:lnTo>
                  <a:pt x="472" y="21"/>
                </a:lnTo>
                <a:lnTo>
                  <a:pt x="471" y="21"/>
                </a:lnTo>
                <a:lnTo>
                  <a:pt x="471" y="21"/>
                </a:lnTo>
                <a:lnTo>
                  <a:pt x="471" y="16"/>
                </a:lnTo>
                <a:lnTo>
                  <a:pt x="469" y="11"/>
                </a:lnTo>
                <a:lnTo>
                  <a:pt x="466" y="7"/>
                </a:lnTo>
                <a:lnTo>
                  <a:pt x="462" y="4"/>
                </a:lnTo>
                <a:lnTo>
                  <a:pt x="462" y="4"/>
                </a:lnTo>
                <a:lnTo>
                  <a:pt x="457" y="2"/>
                </a:lnTo>
                <a:lnTo>
                  <a:pt x="453" y="0"/>
                </a:lnTo>
                <a:lnTo>
                  <a:pt x="449" y="0"/>
                </a:lnTo>
                <a:lnTo>
                  <a:pt x="445" y="2"/>
                </a:lnTo>
                <a:lnTo>
                  <a:pt x="442" y="3"/>
                </a:lnTo>
                <a:lnTo>
                  <a:pt x="439" y="6"/>
                </a:lnTo>
                <a:lnTo>
                  <a:pt x="435" y="12"/>
                </a:lnTo>
                <a:lnTo>
                  <a:pt x="431" y="19"/>
                </a:lnTo>
                <a:lnTo>
                  <a:pt x="428" y="27"/>
                </a:lnTo>
                <a:lnTo>
                  <a:pt x="426" y="35"/>
                </a:lnTo>
                <a:lnTo>
                  <a:pt x="423" y="41"/>
                </a:lnTo>
                <a:lnTo>
                  <a:pt x="423" y="41"/>
                </a:lnTo>
                <a:lnTo>
                  <a:pt x="423" y="42"/>
                </a:lnTo>
                <a:lnTo>
                  <a:pt x="423" y="42"/>
                </a:lnTo>
                <a:lnTo>
                  <a:pt x="400" y="35"/>
                </a:lnTo>
                <a:lnTo>
                  <a:pt x="376" y="30"/>
                </a:lnTo>
                <a:lnTo>
                  <a:pt x="352" y="27"/>
                </a:lnTo>
                <a:lnTo>
                  <a:pt x="328" y="25"/>
                </a:lnTo>
                <a:lnTo>
                  <a:pt x="304" y="26"/>
                </a:lnTo>
                <a:lnTo>
                  <a:pt x="279" y="28"/>
                </a:lnTo>
                <a:lnTo>
                  <a:pt x="256" y="31"/>
                </a:lnTo>
                <a:lnTo>
                  <a:pt x="233" y="36"/>
                </a:lnTo>
                <a:lnTo>
                  <a:pt x="210" y="43"/>
                </a:lnTo>
                <a:lnTo>
                  <a:pt x="187" y="52"/>
                </a:lnTo>
                <a:lnTo>
                  <a:pt x="166" y="62"/>
                </a:lnTo>
                <a:lnTo>
                  <a:pt x="145" y="74"/>
                </a:lnTo>
                <a:lnTo>
                  <a:pt x="125" y="88"/>
                </a:lnTo>
                <a:lnTo>
                  <a:pt x="106" y="102"/>
                </a:lnTo>
                <a:lnTo>
                  <a:pt x="88" y="118"/>
                </a:lnTo>
                <a:lnTo>
                  <a:pt x="71" y="136"/>
                </a:lnTo>
                <a:lnTo>
                  <a:pt x="71" y="136"/>
                </a:lnTo>
                <a:lnTo>
                  <a:pt x="57" y="154"/>
                </a:lnTo>
                <a:lnTo>
                  <a:pt x="44" y="175"/>
                </a:lnTo>
                <a:lnTo>
                  <a:pt x="31" y="195"/>
                </a:lnTo>
                <a:lnTo>
                  <a:pt x="22" y="216"/>
                </a:lnTo>
                <a:lnTo>
                  <a:pt x="14" y="238"/>
                </a:lnTo>
                <a:lnTo>
                  <a:pt x="8" y="261"/>
                </a:lnTo>
                <a:lnTo>
                  <a:pt x="4" y="283"/>
                </a:lnTo>
                <a:lnTo>
                  <a:pt x="1" y="306"/>
                </a:lnTo>
                <a:lnTo>
                  <a:pt x="0" y="330"/>
                </a:lnTo>
                <a:lnTo>
                  <a:pt x="1" y="353"/>
                </a:lnTo>
                <a:lnTo>
                  <a:pt x="4" y="376"/>
                </a:lnTo>
                <a:lnTo>
                  <a:pt x="9" y="398"/>
                </a:lnTo>
                <a:lnTo>
                  <a:pt x="15" y="421"/>
                </a:lnTo>
                <a:lnTo>
                  <a:pt x="23" y="443"/>
                </a:lnTo>
                <a:lnTo>
                  <a:pt x="33" y="464"/>
                </a:lnTo>
                <a:lnTo>
                  <a:pt x="46" y="485"/>
                </a:lnTo>
                <a:lnTo>
                  <a:pt x="46" y="485"/>
                </a:lnTo>
                <a:lnTo>
                  <a:pt x="59" y="505"/>
                </a:lnTo>
                <a:lnTo>
                  <a:pt x="73" y="522"/>
                </a:lnTo>
                <a:lnTo>
                  <a:pt x="89" y="539"/>
                </a:lnTo>
                <a:lnTo>
                  <a:pt x="105" y="554"/>
                </a:lnTo>
                <a:lnTo>
                  <a:pt x="124" y="569"/>
                </a:lnTo>
                <a:lnTo>
                  <a:pt x="142" y="581"/>
                </a:lnTo>
                <a:lnTo>
                  <a:pt x="162" y="592"/>
                </a:lnTo>
                <a:lnTo>
                  <a:pt x="182" y="602"/>
                </a:lnTo>
                <a:lnTo>
                  <a:pt x="182" y="602"/>
                </a:lnTo>
                <a:lnTo>
                  <a:pt x="178" y="608"/>
                </a:lnTo>
                <a:lnTo>
                  <a:pt x="174" y="615"/>
                </a:lnTo>
                <a:lnTo>
                  <a:pt x="163" y="631"/>
                </a:lnTo>
                <a:lnTo>
                  <a:pt x="158" y="639"/>
                </a:lnTo>
                <a:lnTo>
                  <a:pt x="157" y="643"/>
                </a:lnTo>
                <a:lnTo>
                  <a:pt x="156" y="647"/>
                </a:lnTo>
                <a:lnTo>
                  <a:pt x="156" y="652"/>
                </a:lnTo>
                <a:lnTo>
                  <a:pt x="157" y="655"/>
                </a:lnTo>
                <a:lnTo>
                  <a:pt x="159" y="658"/>
                </a:lnTo>
                <a:lnTo>
                  <a:pt x="162" y="661"/>
                </a:lnTo>
                <a:lnTo>
                  <a:pt x="162" y="661"/>
                </a:lnTo>
                <a:lnTo>
                  <a:pt x="167" y="664"/>
                </a:lnTo>
                <a:lnTo>
                  <a:pt x="172" y="665"/>
                </a:lnTo>
                <a:lnTo>
                  <a:pt x="177" y="664"/>
                </a:lnTo>
                <a:lnTo>
                  <a:pt x="181" y="662"/>
                </a:lnTo>
                <a:lnTo>
                  <a:pt x="185" y="658"/>
                </a:lnTo>
                <a:lnTo>
                  <a:pt x="189" y="654"/>
                </a:lnTo>
                <a:lnTo>
                  <a:pt x="196" y="642"/>
                </a:lnTo>
                <a:lnTo>
                  <a:pt x="196" y="642"/>
                </a:lnTo>
                <a:lnTo>
                  <a:pt x="208" y="646"/>
                </a:lnTo>
                <a:lnTo>
                  <a:pt x="220" y="651"/>
                </a:lnTo>
                <a:lnTo>
                  <a:pt x="232" y="654"/>
                </a:lnTo>
                <a:lnTo>
                  <a:pt x="244" y="656"/>
                </a:lnTo>
                <a:lnTo>
                  <a:pt x="268" y="660"/>
                </a:lnTo>
                <a:lnTo>
                  <a:pt x="293" y="661"/>
                </a:lnTo>
                <a:lnTo>
                  <a:pt x="293" y="661"/>
                </a:lnTo>
                <a:lnTo>
                  <a:pt x="291" y="669"/>
                </a:lnTo>
                <a:lnTo>
                  <a:pt x="288" y="677"/>
                </a:lnTo>
                <a:lnTo>
                  <a:pt x="281" y="694"/>
                </a:lnTo>
                <a:lnTo>
                  <a:pt x="279" y="702"/>
                </a:lnTo>
                <a:lnTo>
                  <a:pt x="278" y="710"/>
                </a:lnTo>
                <a:lnTo>
                  <a:pt x="278" y="719"/>
                </a:lnTo>
                <a:lnTo>
                  <a:pt x="280" y="727"/>
                </a:lnTo>
                <a:lnTo>
                  <a:pt x="280" y="727"/>
                </a:lnTo>
                <a:lnTo>
                  <a:pt x="280" y="727"/>
                </a:lnTo>
                <a:lnTo>
                  <a:pt x="280" y="727"/>
                </a:lnTo>
                <a:lnTo>
                  <a:pt x="265" y="732"/>
                </a:lnTo>
                <a:lnTo>
                  <a:pt x="251" y="735"/>
                </a:lnTo>
                <a:lnTo>
                  <a:pt x="222" y="741"/>
                </a:lnTo>
                <a:lnTo>
                  <a:pt x="222" y="741"/>
                </a:lnTo>
                <a:lnTo>
                  <a:pt x="200" y="746"/>
                </a:lnTo>
                <a:lnTo>
                  <a:pt x="180" y="753"/>
                </a:lnTo>
                <a:lnTo>
                  <a:pt x="160" y="762"/>
                </a:lnTo>
                <a:lnTo>
                  <a:pt x="151" y="767"/>
                </a:lnTo>
                <a:lnTo>
                  <a:pt x="141" y="773"/>
                </a:lnTo>
                <a:lnTo>
                  <a:pt x="141" y="773"/>
                </a:lnTo>
                <a:lnTo>
                  <a:pt x="132" y="779"/>
                </a:lnTo>
                <a:lnTo>
                  <a:pt x="127" y="784"/>
                </a:lnTo>
                <a:lnTo>
                  <a:pt x="120" y="789"/>
                </a:lnTo>
                <a:lnTo>
                  <a:pt x="115" y="794"/>
                </a:lnTo>
                <a:lnTo>
                  <a:pt x="112" y="799"/>
                </a:lnTo>
                <a:lnTo>
                  <a:pt x="111" y="802"/>
                </a:lnTo>
                <a:lnTo>
                  <a:pt x="111" y="805"/>
                </a:lnTo>
                <a:lnTo>
                  <a:pt x="112" y="808"/>
                </a:lnTo>
                <a:lnTo>
                  <a:pt x="113" y="810"/>
                </a:lnTo>
                <a:lnTo>
                  <a:pt x="113" y="810"/>
                </a:lnTo>
                <a:lnTo>
                  <a:pt x="117" y="815"/>
                </a:lnTo>
                <a:lnTo>
                  <a:pt x="123" y="819"/>
                </a:lnTo>
                <a:lnTo>
                  <a:pt x="129" y="821"/>
                </a:lnTo>
                <a:lnTo>
                  <a:pt x="136" y="823"/>
                </a:lnTo>
                <a:lnTo>
                  <a:pt x="150" y="825"/>
                </a:lnTo>
                <a:lnTo>
                  <a:pt x="161" y="827"/>
                </a:lnTo>
                <a:lnTo>
                  <a:pt x="161" y="827"/>
                </a:lnTo>
                <a:lnTo>
                  <a:pt x="201" y="831"/>
                </a:lnTo>
                <a:lnTo>
                  <a:pt x="241" y="834"/>
                </a:lnTo>
                <a:lnTo>
                  <a:pt x="281" y="836"/>
                </a:lnTo>
                <a:lnTo>
                  <a:pt x="322" y="837"/>
                </a:lnTo>
                <a:lnTo>
                  <a:pt x="322" y="837"/>
                </a:lnTo>
                <a:lnTo>
                  <a:pt x="362" y="837"/>
                </a:lnTo>
                <a:lnTo>
                  <a:pt x="404" y="836"/>
                </a:lnTo>
                <a:lnTo>
                  <a:pt x="445" y="833"/>
                </a:lnTo>
                <a:lnTo>
                  <a:pt x="466" y="831"/>
                </a:lnTo>
                <a:lnTo>
                  <a:pt x="486" y="828"/>
                </a:lnTo>
                <a:lnTo>
                  <a:pt x="486" y="828"/>
                </a:lnTo>
                <a:lnTo>
                  <a:pt x="497" y="826"/>
                </a:lnTo>
                <a:lnTo>
                  <a:pt x="508" y="823"/>
                </a:lnTo>
                <a:lnTo>
                  <a:pt x="518" y="819"/>
                </a:lnTo>
                <a:lnTo>
                  <a:pt x="523" y="817"/>
                </a:lnTo>
                <a:lnTo>
                  <a:pt x="528" y="814"/>
                </a:lnTo>
                <a:lnTo>
                  <a:pt x="528" y="814"/>
                </a:lnTo>
                <a:lnTo>
                  <a:pt x="532" y="809"/>
                </a:lnTo>
                <a:lnTo>
                  <a:pt x="533" y="804"/>
                </a:lnTo>
                <a:lnTo>
                  <a:pt x="533" y="800"/>
                </a:lnTo>
                <a:lnTo>
                  <a:pt x="532" y="796"/>
                </a:lnTo>
                <a:lnTo>
                  <a:pt x="530" y="792"/>
                </a:lnTo>
                <a:lnTo>
                  <a:pt x="526" y="788"/>
                </a:lnTo>
                <a:lnTo>
                  <a:pt x="519" y="782"/>
                </a:lnTo>
                <a:lnTo>
                  <a:pt x="519" y="782"/>
                </a:lnTo>
                <a:lnTo>
                  <a:pt x="510" y="776"/>
                </a:lnTo>
                <a:lnTo>
                  <a:pt x="501" y="770"/>
                </a:lnTo>
                <a:lnTo>
                  <a:pt x="482" y="760"/>
                </a:lnTo>
                <a:lnTo>
                  <a:pt x="461" y="752"/>
                </a:lnTo>
                <a:lnTo>
                  <a:pt x="439" y="746"/>
                </a:lnTo>
                <a:lnTo>
                  <a:pt x="418" y="740"/>
                </a:lnTo>
                <a:lnTo>
                  <a:pt x="396" y="735"/>
                </a:lnTo>
                <a:lnTo>
                  <a:pt x="353" y="727"/>
                </a:lnTo>
                <a:lnTo>
                  <a:pt x="353" y="727"/>
                </a:lnTo>
                <a:lnTo>
                  <a:pt x="354" y="719"/>
                </a:lnTo>
                <a:lnTo>
                  <a:pt x="354" y="710"/>
                </a:lnTo>
                <a:lnTo>
                  <a:pt x="353" y="702"/>
                </a:lnTo>
                <a:lnTo>
                  <a:pt x="352" y="694"/>
                </a:lnTo>
                <a:lnTo>
                  <a:pt x="348" y="678"/>
                </a:lnTo>
                <a:lnTo>
                  <a:pt x="342" y="662"/>
                </a:lnTo>
                <a:lnTo>
                  <a:pt x="342" y="662"/>
                </a:lnTo>
                <a:lnTo>
                  <a:pt x="374" y="659"/>
                </a:lnTo>
                <a:lnTo>
                  <a:pt x="405" y="654"/>
                </a:lnTo>
                <a:lnTo>
                  <a:pt x="405" y="654"/>
                </a:lnTo>
                <a:lnTo>
                  <a:pt x="423" y="650"/>
                </a:lnTo>
                <a:lnTo>
                  <a:pt x="441" y="644"/>
                </a:lnTo>
                <a:lnTo>
                  <a:pt x="460" y="637"/>
                </a:lnTo>
                <a:lnTo>
                  <a:pt x="478" y="630"/>
                </a:lnTo>
                <a:lnTo>
                  <a:pt x="495" y="622"/>
                </a:lnTo>
                <a:lnTo>
                  <a:pt x="511" y="614"/>
                </a:lnTo>
                <a:lnTo>
                  <a:pt x="528" y="604"/>
                </a:lnTo>
                <a:lnTo>
                  <a:pt x="544" y="593"/>
                </a:lnTo>
                <a:lnTo>
                  <a:pt x="544" y="593"/>
                </a:lnTo>
                <a:lnTo>
                  <a:pt x="561" y="580"/>
                </a:lnTo>
                <a:lnTo>
                  <a:pt x="577" y="564"/>
                </a:lnTo>
                <a:lnTo>
                  <a:pt x="592" y="548"/>
                </a:lnTo>
                <a:lnTo>
                  <a:pt x="606" y="530"/>
                </a:lnTo>
                <a:lnTo>
                  <a:pt x="620" y="512"/>
                </a:lnTo>
                <a:lnTo>
                  <a:pt x="631" y="493"/>
                </a:lnTo>
                <a:lnTo>
                  <a:pt x="641" y="472"/>
                </a:lnTo>
                <a:lnTo>
                  <a:pt x="649" y="452"/>
                </a:lnTo>
                <a:lnTo>
                  <a:pt x="657" y="431"/>
                </a:lnTo>
                <a:lnTo>
                  <a:pt x="663" y="409"/>
                </a:lnTo>
                <a:lnTo>
                  <a:pt x="667" y="387"/>
                </a:lnTo>
                <a:lnTo>
                  <a:pt x="670" y="365"/>
                </a:lnTo>
                <a:lnTo>
                  <a:pt x="671" y="343"/>
                </a:lnTo>
                <a:lnTo>
                  <a:pt x="671" y="319"/>
                </a:lnTo>
                <a:lnTo>
                  <a:pt x="670" y="298"/>
                </a:lnTo>
                <a:lnTo>
                  <a:pt x="667" y="276"/>
                </a:lnTo>
                <a:lnTo>
                  <a:pt x="667" y="276"/>
                </a:lnTo>
                <a:lnTo>
                  <a:pt x="662" y="256"/>
                </a:lnTo>
                <a:lnTo>
                  <a:pt x="657" y="234"/>
                </a:lnTo>
                <a:lnTo>
                  <a:pt x="650" y="214"/>
                </a:lnTo>
                <a:lnTo>
                  <a:pt x="642" y="195"/>
                </a:lnTo>
                <a:lnTo>
                  <a:pt x="633" y="176"/>
                </a:lnTo>
                <a:lnTo>
                  <a:pt x="623" y="156"/>
                </a:lnTo>
                <a:lnTo>
                  <a:pt x="612" y="138"/>
                </a:lnTo>
                <a:lnTo>
                  <a:pt x="599" y="121"/>
                </a:lnTo>
                <a:lnTo>
                  <a:pt x="599" y="121"/>
                </a:lnTo>
                <a:close/>
                <a:moveTo>
                  <a:pt x="454" y="10"/>
                </a:moveTo>
                <a:lnTo>
                  <a:pt x="454" y="10"/>
                </a:lnTo>
                <a:lnTo>
                  <a:pt x="457" y="11"/>
                </a:lnTo>
                <a:lnTo>
                  <a:pt x="459" y="13"/>
                </a:lnTo>
                <a:lnTo>
                  <a:pt x="461" y="15"/>
                </a:lnTo>
                <a:lnTo>
                  <a:pt x="462" y="17"/>
                </a:lnTo>
                <a:lnTo>
                  <a:pt x="461" y="22"/>
                </a:lnTo>
                <a:lnTo>
                  <a:pt x="459" y="28"/>
                </a:lnTo>
                <a:lnTo>
                  <a:pt x="456" y="35"/>
                </a:lnTo>
                <a:lnTo>
                  <a:pt x="451" y="41"/>
                </a:lnTo>
                <a:lnTo>
                  <a:pt x="443" y="50"/>
                </a:lnTo>
                <a:lnTo>
                  <a:pt x="443" y="50"/>
                </a:lnTo>
                <a:lnTo>
                  <a:pt x="431" y="45"/>
                </a:lnTo>
                <a:lnTo>
                  <a:pt x="431" y="45"/>
                </a:lnTo>
                <a:lnTo>
                  <a:pt x="434" y="35"/>
                </a:lnTo>
                <a:lnTo>
                  <a:pt x="438" y="23"/>
                </a:lnTo>
                <a:lnTo>
                  <a:pt x="440" y="17"/>
                </a:lnTo>
                <a:lnTo>
                  <a:pt x="444" y="13"/>
                </a:lnTo>
                <a:lnTo>
                  <a:pt x="449" y="11"/>
                </a:lnTo>
                <a:lnTo>
                  <a:pt x="451" y="10"/>
                </a:lnTo>
                <a:lnTo>
                  <a:pt x="454" y="10"/>
                </a:lnTo>
                <a:lnTo>
                  <a:pt x="454" y="10"/>
                </a:lnTo>
                <a:close/>
                <a:moveTo>
                  <a:pt x="511" y="246"/>
                </a:moveTo>
                <a:lnTo>
                  <a:pt x="511" y="246"/>
                </a:lnTo>
                <a:lnTo>
                  <a:pt x="524" y="243"/>
                </a:lnTo>
                <a:lnTo>
                  <a:pt x="531" y="243"/>
                </a:lnTo>
                <a:lnTo>
                  <a:pt x="531" y="243"/>
                </a:lnTo>
                <a:lnTo>
                  <a:pt x="529" y="245"/>
                </a:lnTo>
                <a:lnTo>
                  <a:pt x="529" y="245"/>
                </a:lnTo>
                <a:lnTo>
                  <a:pt x="520" y="248"/>
                </a:lnTo>
                <a:lnTo>
                  <a:pt x="512" y="251"/>
                </a:lnTo>
                <a:lnTo>
                  <a:pt x="512" y="251"/>
                </a:lnTo>
                <a:lnTo>
                  <a:pt x="511" y="246"/>
                </a:lnTo>
                <a:lnTo>
                  <a:pt x="511" y="246"/>
                </a:lnTo>
                <a:close/>
                <a:moveTo>
                  <a:pt x="516" y="292"/>
                </a:moveTo>
                <a:lnTo>
                  <a:pt x="516" y="292"/>
                </a:lnTo>
                <a:lnTo>
                  <a:pt x="524" y="292"/>
                </a:lnTo>
                <a:lnTo>
                  <a:pt x="533" y="291"/>
                </a:lnTo>
                <a:lnTo>
                  <a:pt x="533" y="291"/>
                </a:lnTo>
                <a:lnTo>
                  <a:pt x="546" y="289"/>
                </a:lnTo>
                <a:lnTo>
                  <a:pt x="546" y="289"/>
                </a:lnTo>
                <a:lnTo>
                  <a:pt x="555" y="287"/>
                </a:lnTo>
                <a:lnTo>
                  <a:pt x="556" y="287"/>
                </a:lnTo>
                <a:lnTo>
                  <a:pt x="557" y="288"/>
                </a:lnTo>
                <a:lnTo>
                  <a:pt x="552" y="290"/>
                </a:lnTo>
                <a:lnTo>
                  <a:pt x="552" y="290"/>
                </a:lnTo>
                <a:lnTo>
                  <a:pt x="543" y="292"/>
                </a:lnTo>
                <a:lnTo>
                  <a:pt x="534" y="293"/>
                </a:lnTo>
                <a:lnTo>
                  <a:pt x="524" y="294"/>
                </a:lnTo>
                <a:lnTo>
                  <a:pt x="520" y="295"/>
                </a:lnTo>
                <a:lnTo>
                  <a:pt x="516" y="297"/>
                </a:lnTo>
                <a:lnTo>
                  <a:pt x="516" y="297"/>
                </a:lnTo>
                <a:lnTo>
                  <a:pt x="516" y="292"/>
                </a:lnTo>
                <a:lnTo>
                  <a:pt x="516" y="292"/>
                </a:lnTo>
                <a:close/>
                <a:moveTo>
                  <a:pt x="516" y="284"/>
                </a:moveTo>
                <a:lnTo>
                  <a:pt x="516" y="284"/>
                </a:lnTo>
                <a:lnTo>
                  <a:pt x="529" y="282"/>
                </a:lnTo>
                <a:lnTo>
                  <a:pt x="529" y="282"/>
                </a:lnTo>
                <a:lnTo>
                  <a:pt x="539" y="280"/>
                </a:lnTo>
                <a:lnTo>
                  <a:pt x="544" y="279"/>
                </a:lnTo>
                <a:lnTo>
                  <a:pt x="548" y="278"/>
                </a:lnTo>
                <a:lnTo>
                  <a:pt x="548" y="278"/>
                </a:lnTo>
                <a:lnTo>
                  <a:pt x="541" y="281"/>
                </a:lnTo>
                <a:lnTo>
                  <a:pt x="533" y="284"/>
                </a:lnTo>
                <a:lnTo>
                  <a:pt x="516" y="289"/>
                </a:lnTo>
                <a:lnTo>
                  <a:pt x="516" y="289"/>
                </a:lnTo>
                <a:lnTo>
                  <a:pt x="516" y="286"/>
                </a:lnTo>
                <a:lnTo>
                  <a:pt x="516" y="286"/>
                </a:lnTo>
                <a:lnTo>
                  <a:pt x="516" y="284"/>
                </a:lnTo>
                <a:lnTo>
                  <a:pt x="516" y="284"/>
                </a:lnTo>
                <a:close/>
                <a:moveTo>
                  <a:pt x="516" y="273"/>
                </a:moveTo>
                <a:lnTo>
                  <a:pt x="516" y="273"/>
                </a:lnTo>
                <a:lnTo>
                  <a:pt x="531" y="272"/>
                </a:lnTo>
                <a:lnTo>
                  <a:pt x="544" y="270"/>
                </a:lnTo>
                <a:lnTo>
                  <a:pt x="544" y="270"/>
                </a:lnTo>
                <a:lnTo>
                  <a:pt x="530" y="274"/>
                </a:lnTo>
                <a:lnTo>
                  <a:pt x="516" y="281"/>
                </a:lnTo>
                <a:lnTo>
                  <a:pt x="516" y="281"/>
                </a:lnTo>
                <a:lnTo>
                  <a:pt x="516" y="273"/>
                </a:lnTo>
                <a:lnTo>
                  <a:pt x="516" y="273"/>
                </a:lnTo>
                <a:close/>
                <a:moveTo>
                  <a:pt x="516" y="269"/>
                </a:moveTo>
                <a:lnTo>
                  <a:pt x="516" y="269"/>
                </a:lnTo>
                <a:lnTo>
                  <a:pt x="515" y="263"/>
                </a:lnTo>
                <a:lnTo>
                  <a:pt x="515" y="263"/>
                </a:lnTo>
                <a:lnTo>
                  <a:pt x="524" y="263"/>
                </a:lnTo>
                <a:lnTo>
                  <a:pt x="524" y="263"/>
                </a:lnTo>
                <a:lnTo>
                  <a:pt x="531" y="262"/>
                </a:lnTo>
                <a:lnTo>
                  <a:pt x="534" y="262"/>
                </a:lnTo>
                <a:lnTo>
                  <a:pt x="534" y="263"/>
                </a:lnTo>
                <a:lnTo>
                  <a:pt x="533" y="263"/>
                </a:lnTo>
                <a:lnTo>
                  <a:pt x="533" y="263"/>
                </a:lnTo>
                <a:lnTo>
                  <a:pt x="524" y="266"/>
                </a:lnTo>
                <a:lnTo>
                  <a:pt x="516" y="269"/>
                </a:lnTo>
                <a:lnTo>
                  <a:pt x="516" y="269"/>
                </a:lnTo>
                <a:close/>
                <a:moveTo>
                  <a:pt x="515" y="261"/>
                </a:moveTo>
                <a:lnTo>
                  <a:pt x="515" y="261"/>
                </a:lnTo>
                <a:lnTo>
                  <a:pt x="520" y="260"/>
                </a:lnTo>
                <a:lnTo>
                  <a:pt x="526" y="258"/>
                </a:lnTo>
                <a:lnTo>
                  <a:pt x="538" y="253"/>
                </a:lnTo>
                <a:lnTo>
                  <a:pt x="538" y="253"/>
                </a:lnTo>
                <a:lnTo>
                  <a:pt x="539" y="258"/>
                </a:lnTo>
                <a:lnTo>
                  <a:pt x="539" y="258"/>
                </a:lnTo>
                <a:lnTo>
                  <a:pt x="528" y="260"/>
                </a:lnTo>
                <a:lnTo>
                  <a:pt x="515" y="261"/>
                </a:lnTo>
                <a:lnTo>
                  <a:pt x="515" y="261"/>
                </a:lnTo>
                <a:close/>
                <a:moveTo>
                  <a:pt x="537" y="248"/>
                </a:moveTo>
                <a:lnTo>
                  <a:pt x="537" y="248"/>
                </a:lnTo>
                <a:lnTo>
                  <a:pt x="538" y="251"/>
                </a:lnTo>
                <a:lnTo>
                  <a:pt x="538" y="251"/>
                </a:lnTo>
                <a:lnTo>
                  <a:pt x="533" y="251"/>
                </a:lnTo>
                <a:lnTo>
                  <a:pt x="529" y="251"/>
                </a:lnTo>
                <a:lnTo>
                  <a:pt x="519" y="253"/>
                </a:lnTo>
                <a:lnTo>
                  <a:pt x="519" y="253"/>
                </a:lnTo>
                <a:lnTo>
                  <a:pt x="513" y="254"/>
                </a:lnTo>
                <a:lnTo>
                  <a:pt x="515" y="252"/>
                </a:lnTo>
                <a:lnTo>
                  <a:pt x="525" y="249"/>
                </a:lnTo>
                <a:lnTo>
                  <a:pt x="525" y="249"/>
                </a:lnTo>
                <a:lnTo>
                  <a:pt x="532" y="246"/>
                </a:lnTo>
                <a:lnTo>
                  <a:pt x="538" y="242"/>
                </a:lnTo>
                <a:lnTo>
                  <a:pt x="538" y="242"/>
                </a:lnTo>
                <a:lnTo>
                  <a:pt x="538" y="242"/>
                </a:lnTo>
                <a:lnTo>
                  <a:pt x="538" y="242"/>
                </a:lnTo>
                <a:lnTo>
                  <a:pt x="537" y="248"/>
                </a:lnTo>
                <a:lnTo>
                  <a:pt x="537" y="248"/>
                </a:lnTo>
                <a:close/>
                <a:moveTo>
                  <a:pt x="528" y="253"/>
                </a:moveTo>
                <a:lnTo>
                  <a:pt x="528" y="253"/>
                </a:lnTo>
                <a:lnTo>
                  <a:pt x="530" y="253"/>
                </a:lnTo>
                <a:lnTo>
                  <a:pt x="528" y="254"/>
                </a:lnTo>
                <a:lnTo>
                  <a:pt x="521" y="256"/>
                </a:lnTo>
                <a:lnTo>
                  <a:pt x="521" y="256"/>
                </a:lnTo>
                <a:lnTo>
                  <a:pt x="514" y="259"/>
                </a:lnTo>
                <a:lnTo>
                  <a:pt x="514" y="259"/>
                </a:lnTo>
                <a:lnTo>
                  <a:pt x="513" y="256"/>
                </a:lnTo>
                <a:lnTo>
                  <a:pt x="513" y="256"/>
                </a:lnTo>
                <a:lnTo>
                  <a:pt x="520" y="255"/>
                </a:lnTo>
                <a:lnTo>
                  <a:pt x="528" y="253"/>
                </a:lnTo>
                <a:lnTo>
                  <a:pt x="528" y="253"/>
                </a:lnTo>
                <a:close/>
                <a:moveTo>
                  <a:pt x="516" y="304"/>
                </a:moveTo>
                <a:lnTo>
                  <a:pt x="516" y="304"/>
                </a:lnTo>
                <a:lnTo>
                  <a:pt x="525" y="304"/>
                </a:lnTo>
                <a:lnTo>
                  <a:pt x="535" y="303"/>
                </a:lnTo>
                <a:lnTo>
                  <a:pt x="552" y="299"/>
                </a:lnTo>
                <a:lnTo>
                  <a:pt x="552" y="299"/>
                </a:lnTo>
                <a:lnTo>
                  <a:pt x="559" y="299"/>
                </a:lnTo>
                <a:lnTo>
                  <a:pt x="560" y="299"/>
                </a:lnTo>
                <a:lnTo>
                  <a:pt x="560" y="299"/>
                </a:lnTo>
                <a:lnTo>
                  <a:pt x="554" y="302"/>
                </a:lnTo>
                <a:lnTo>
                  <a:pt x="554" y="302"/>
                </a:lnTo>
                <a:lnTo>
                  <a:pt x="546" y="306"/>
                </a:lnTo>
                <a:lnTo>
                  <a:pt x="539" y="308"/>
                </a:lnTo>
                <a:lnTo>
                  <a:pt x="539" y="308"/>
                </a:lnTo>
                <a:lnTo>
                  <a:pt x="519" y="313"/>
                </a:lnTo>
                <a:lnTo>
                  <a:pt x="519" y="313"/>
                </a:lnTo>
                <a:lnTo>
                  <a:pt x="517" y="309"/>
                </a:lnTo>
                <a:lnTo>
                  <a:pt x="516" y="304"/>
                </a:lnTo>
                <a:lnTo>
                  <a:pt x="516" y="304"/>
                </a:lnTo>
                <a:close/>
                <a:moveTo>
                  <a:pt x="559" y="314"/>
                </a:moveTo>
                <a:lnTo>
                  <a:pt x="559" y="314"/>
                </a:lnTo>
                <a:lnTo>
                  <a:pt x="553" y="317"/>
                </a:lnTo>
                <a:lnTo>
                  <a:pt x="546" y="319"/>
                </a:lnTo>
                <a:lnTo>
                  <a:pt x="546" y="319"/>
                </a:lnTo>
                <a:lnTo>
                  <a:pt x="536" y="320"/>
                </a:lnTo>
                <a:lnTo>
                  <a:pt x="536" y="320"/>
                </a:lnTo>
                <a:lnTo>
                  <a:pt x="528" y="320"/>
                </a:lnTo>
                <a:lnTo>
                  <a:pt x="522" y="317"/>
                </a:lnTo>
                <a:lnTo>
                  <a:pt x="522" y="317"/>
                </a:lnTo>
                <a:lnTo>
                  <a:pt x="532" y="316"/>
                </a:lnTo>
                <a:lnTo>
                  <a:pt x="541" y="315"/>
                </a:lnTo>
                <a:lnTo>
                  <a:pt x="541" y="315"/>
                </a:lnTo>
                <a:lnTo>
                  <a:pt x="550" y="313"/>
                </a:lnTo>
                <a:lnTo>
                  <a:pt x="550" y="313"/>
                </a:lnTo>
                <a:lnTo>
                  <a:pt x="556" y="312"/>
                </a:lnTo>
                <a:lnTo>
                  <a:pt x="560" y="312"/>
                </a:lnTo>
                <a:lnTo>
                  <a:pt x="560" y="313"/>
                </a:lnTo>
                <a:lnTo>
                  <a:pt x="559" y="314"/>
                </a:lnTo>
                <a:lnTo>
                  <a:pt x="559" y="314"/>
                </a:lnTo>
                <a:close/>
                <a:moveTo>
                  <a:pt x="565" y="309"/>
                </a:moveTo>
                <a:lnTo>
                  <a:pt x="565" y="309"/>
                </a:lnTo>
                <a:lnTo>
                  <a:pt x="564" y="309"/>
                </a:lnTo>
                <a:lnTo>
                  <a:pt x="564" y="309"/>
                </a:lnTo>
                <a:lnTo>
                  <a:pt x="551" y="311"/>
                </a:lnTo>
                <a:lnTo>
                  <a:pt x="537" y="313"/>
                </a:lnTo>
                <a:lnTo>
                  <a:pt x="537" y="313"/>
                </a:lnTo>
                <a:lnTo>
                  <a:pt x="530" y="315"/>
                </a:lnTo>
                <a:lnTo>
                  <a:pt x="521" y="315"/>
                </a:lnTo>
                <a:lnTo>
                  <a:pt x="521" y="315"/>
                </a:lnTo>
                <a:lnTo>
                  <a:pt x="520" y="315"/>
                </a:lnTo>
                <a:lnTo>
                  <a:pt x="520" y="315"/>
                </a:lnTo>
                <a:lnTo>
                  <a:pt x="520" y="315"/>
                </a:lnTo>
                <a:lnTo>
                  <a:pt x="520" y="315"/>
                </a:lnTo>
                <a:lnTo>
                  <a:pt x="526" y="313"/>
                </a:lnTo>
                <a:lnTo>
                  <a:pt x="526" y="313"/>
                </a:lnTo>
                <a:lnTo>
                  <a:pt x="537" y="311"/>
                </a:lnTo>
                <a:lnTo>
                  <a:pt x="546" y="308"/>
                </a:lnTo>
                <a:lnTo>
                  <a:pt x="556" y="304"/>
                </a:lnTo>
                <a:lnTo>
                  <a:pt x="564" y="298"/>
                </a:lnTo>
                <a:lnTo>
                  <a:pt x="564" y="298"/>
                </a:lnTo>
                <a:lnTo>
                  <a:pt x="565" y="298"/>
                </a:lnTo>
                <a:lnTo>
                  <a:pt x="565" y="298"/>
                </a:lnTo>
                <a:lnTo>
                  <a:pt x="566" y="300"/>
                </a:lnTo>
                <a:lnTo>
                  <a:pt x="566" y="300"/>
                </a:lnTo>
                <a:lnTo>
                  <a:pt x="567" y="305"/>
                </a:lnTo>
                <a:lnTo>
                  <a:pt x="565" y="309"/>
                </a:lnTo>
                <a:lnTo>
                  <a:pt x="565" y="309"/>
                </a:lnTo>
                <a:close/>
                <a:moveTo>
                  <a:pt x="564" y="296"/>
                </a:moveTo>
                <a:lnTo>
                  <a:pt x="564" y="296"/>
                </a:lnTo>
                <a:lnTo>
                  <a:pt x="551" y="298"/>
                </a:lnTo>
                <a:lnTo>
                  <a:pt x="539" y="300"/>
                </a:lnTo>
                <a:lnTo>
                  <a:pt x="539" y="300"/>
                </a:lnTo>
                <a:lnTo>
                  <a:pt x="531" y="301"/>
                </a:lnTo>
                <a:lnTo>
                  <a:pt x="522" y="302"/>
                </a:lnTo>
                <a:lnTo>
                  <a:pt x="522" y="302"/>
                </a:lnTo>
                <a:lnTo>
                  <a:pt x="516" y="302"/>
                </a:lnTo>
                <a:lnTo>
                  <a:pt x="516" y="302"/>
                </a:lnTo>
                <a:lnTo>
                  <a:pt x="516" y="300"/>
                </a:lnTo>
                <a:lnTo>
                  <a:pt x="516" y="300"/>
                </a:lnTo>
                <a:lnTo>
                  <a:pt x="520" y="298"/>
                </a:lnTo>
                <a:lnTo>
                  <a:pt x="524" y="296"/>
                </a:lnTo>
                <a:lnTo>
                  <a:pt x="524" y="296"/>
                </a:lnTo>
                <a:lnTo>
                  <a:pt x="534" y="295"/>
                </a:lnTo>
                <a:lnTo>
                  <a:pt x="543" y="294"/>
                </a:lnTo>
                <a:lnTo>
                  <a:pt x="552" y="292"/>
                </a:lnTo>
                <a:lnTo>
                  <a:pt x="556" y="291"/>
                </a:lnTo>
                <a:lnTo>
                  <a:pt x="559" y="288"/>
                </a:lnTo>
                <a:lnTo>
                  <a:pt x="559" y="288"/>
                </a:lnTo>
                <a:lnTo>
                  <a:pt x="564" y="297"/>
                </a:lnTo>
                <a:lnTo>
                  <a:pt x="564" y="297"/>
                </a:lnTo>
                <a:lnTo>
                  <a:pt x="564" y="296"/>
                </a:lnTo>
                <a:lnTo>
                  <a:pt x="564" y="296"/>
                </a:lnTo>
                <a:close/>
                <a:moveTo>
                  <a:pt x="520" y="290"/>
                </a:moveTo>
                <a:lnTo>
                  <a:pt x="520" y="290"/>
                </a:lnTo>
                <a:lnTo>
                  <a:pt x="517" y="291"/>
                </a:lnTo>
                <a:lnTo>
                  <a:pt x="521" y="289"/>
                </a:lnTo>
                <a:lnTo>
                  <a:pt x="521" y="289"/>
                </a:lnTo>
                <a:lnTo>
                  <a:pt x="536" y="285"/>
                </a:lnTo>
                <a:lnTo>
                  <a:pt x="536" y="285"/>
                </a:lnTo>
                <a:lnTo>
                  <a:pt x="544" y="282"/>
                </a:lnTo>
                <a:lnTo>
                  <a:pt x="552" y="278"/>
                </a:lnTo>
                <a:lnTo>
                  <a:pt x="552" y="278"/>
                </a:lnTo>
                <a:lnTo>
                  <a:pt x="553" y="280"/>
                </a:lnTo>
                <a:lnTo>
                  <a:pt x="553" y="280"/>
                </a:lnTo>
                <a:lnTo>
                  <a:pt x="557" y="285"/>
                </a:lnTo>
                <a:lnTo>
                  <a:pt x="557" y="285"/>
                </a:lnTo>
                <a:lnTo>
                  <a:pt x="539" y="288"/>
                </a:lnTo>
                <a:lnTo>
                  <a:pt x="530" y="289"/>
                </a:lnTo>
                <a:lnTo>
                  <a:pt x="520" y="290"/>
                </a:lnTo>
                <a:lnTo>
                  <a:pt x="520" y="290"/>
                </a:lnTo>
                <a:close/>
                <a:moveTo>
                  <a:pt x="523" y="281"/>
                </a:moveTo>
                <a:lnTo>
                  <a:pt x="523" y="281"/>
                </a:lnTo>
                <a:lnTo>
                  <a:pt x="518" y="282"/>
                </a:lnTo>
                <a:lnTo>
                  <a:pt x="519" y="281"/>
                </a:lnTo>
                <a:lnTo>
                  <a:pt x="526" y="278"/>
                </a:lnTo>
                <a:lnTo>
                  <a:pt x="526" y="278"/>
                </a:lnTo>
                <a:lnTo>
                  <a:pt x="537" y="274"/>
                </a:lnTo>
                <a:lnTo>
                  <a:pt x="547" y="271"/>
                </a:lnTo>
                <a:lnTo>
                  <a:pt x="547" y="271"/>
                </a:lnTo>
                <a:lnTo>
                  <a:pt x="550" y="275"/>
                </a:lnTo>
                <a:lnTo>
                  <a:pt x="550" y="275"/>
                </a:lnTo>
                <a:lnTo>
                  <a:pt x="537" y="278"/>
                </a:lnTo>
                <a:lnTo>
                  <a:pt x="523" y="281"/>
                </a:lnTo>
                <a:lnTo>
                  <a:pt x="523" y="281"/>
                </a:lnTo>
                <a:close/>
                <a:moveTo>
                  <a:pt x="528" y="270"/>
                </a:moveTo>
                <a:lnTo>
                  <a:pt x="528" y="270"/>
                </a:lnTo>
                <a:lnTo>
                  <a:pt x="519" y="271"/>
                </a:lnTo>
                <a:lnTo>
                  <a:pt x="518" y="270"/>
                </a:lnTo>
                <a:lnTo>
                  <a:pt x="518" y="270"/>
                </a:lnTo>
                <a:lnTo>
                  <a:pt x="522" y="268"/>
                </a:lnTo>
                <a:lnTo>
                  <a:pt x="522" y="268"/>
                </a:lnTo>
                <a:lnTo>
                  <a:pt x="532" y="266"/>
                </a:lnTo>
                <a:lnTo>
                  <a:pt x="537" y="264"/>
                </a:lnTo>
                <a:lnTo>
                  <a:pt x="541" y="261"/>
                </a:lnTo>
                <a:lnTo>
                  <a:pt x="541" y="261"/>
                </a:lnTo>
                <a:lnTo>
                  <a:pt x="545" y="269"/>
                </a:lnTo>
                <a:lnTo>
                  <a:pt x="545" y="269"/>
                </a:lnTo>
                <a:lnTo>
                  <a:pt x="528" y="270"/>
                </a:lnTo>
                <a:lnTo>
                  <a:pt x="528" y="270"/>
                </a:lnTo>
                <a:close/>
                <a:moveTo>
                  <a:pt x="539" y="241"/>
                </a:moveTo>
                <a:lnTo>
                  <a:pt x="539" y="241"/>
                </a:lnTo>
                <a:lnTo>
                  <a:pt x="538" y="241"/>
                </a:lnTo>
                <a:lnTo>
                  <a:pt x="538" y="240"/>
                </a:lnTo>
                <a:lnTo>
                  <a:pt x="538" y="240"/>
                </a:lnTo>
                <a:lnTo>
                  <a:pt x="523" y="242"/>
                </a:lnTo>
                <a:lnTo>
                  <a:pt x="510" y="243"/>
                </a:lnTo>
                <a:lnTo>
                  <a:pt x="510" y="243"/>
                </a:lnTo>
                <a:lnTo>
                  <a:pt x="510" y="245"/>
                </a:lnTo>
                <a:lnTo>
                  <a:pt x="510" y="245"/>
                </a:lnTo>
                <a:lnTo>
                  <a:pt x="509" y="242"/>
                </a:lnTo>
                <a:lnTo>
                  <a:pt x="509" y="242"/>
                </a:lnTo>
                <a:lnTo>
                  <a:pt x="508" y="239"/>
                </a:lnTo>
                <a:lnTo>
                  <a:pt x="508" y="239"/>
                </a:lnTo>
                <a:lnTo>
                  <a:pt x="525" y="237"/>
                </a:lnTo>
                <a:lnTo>
                  <a:pt x="543" y="233"/>
                </a:lnTo>
                <a:lnTo>
                  <a:pt x="559" y="230"/>
                </a:lnTo>
                <a:lnTo>
                  <a:pt x="576" y="227"/>
                </a:lnTo>
                <a:lnTo>
                  <a:pt x="576" y="227"/>
                </a:lnTo>
                <a:lnTo>
                  <a:pt x="587" y="225"/>
                </a:lnTo>
                <a:lnTo>
                  <a:pt x="587" y="225"/>
                </a:lnTo>
                <a:lnTo>
                  <a:pt x="596" y="223"/>
                </a:lnTo>
                <a:lnTo>
                  <a:pt x="594" y="224"/>
                </a:lnTo>
                <a:lnTo>
                  <a:pt x="594" y="224"/>
                </a:lnTo>
                <a:lnTo>
                  <a:pt x="575" y="230"/>
                </a:lnTo>
                <a:lnTo>
                  <a:pt x="556" y="236"/>
                </a:lnTo>
                <a:lnTo>
                  <a:pt x="556" y="236"/>
                </a:lnTo>
                <a:lnTo>
                  <a:pt x="552" y="234"/>
                </a:lnTo>
                <a:lnTo>
                  <a:pt x="552" y="234"/>
                </a:lnTo>
                <a:lnTo>
                  <a:pt x="547" y="234"/>
                </a:lnTo>
                <a:lnTo>
                  <a:pt x="543" y="235"/>
                </a:lnTo>
                <a:lnTo>
                  <a:pt x="541" y="238"/>
                </a:lnTo>
                <a:lnTo>
                  <a:pt x="539" y="241"/>
                </a:lnTo>
                <a:lnTo>
                  <a:pt x="539" y="241"/>
                </a:lnTo>
                <a:close/>
                <a:moveTo>
                  <a:pt x="484" y="260"/>
                </a:moveTo>
                <a:lnTo>
                  <a:pt x="484" y="260"/>
                </a:lnTo>
                <a:lnTo>
                  <a:pt x="484" y="260"/>
                </a:lnTo>
                <a:lnTo>
                  <a:pt x="484" y="260"/>
                </a:lnTo>
                <a:lnTo>
                  <a:pt x="485" y="264"/>
                </a:lnTo>
                <a:lnTo>
                  <a:pt x="485" y="264"/>
                </a:lnTo>
                <a:lnTo>
                  <a:pt x="486" y="268"/>
                </a:lnTo>
                <a:lnTo>
                  <a:pt x="486" y="268"/>
                </a:lnTo>
                <a:lnTo>
                  <a:pt x="477" y="269"/>
                </a:lnTo>
                <a:lnTo>
                  <a:pt x="469" y="273"/>
                </a:lnTo>
                <a:lnTo>
                  <a:pt x="469" y="273"/>
                </a:lnTo>
                <a:lnTo>
                  <a:pt x="443" y="281"/>
                </a:lnTo>
                <a:lnTo>
                  <a:pt x="430" y="285"/>
                </a:lnTo>
                <a:lnTo>
                  <a:pt x="417" y="289"/>
                </a:lnTo>
                <a:lnTo>
                  <a:pt x="417" y="289"/>
                </a:lnTo>
                <a:lnTo>
                  <a:pt x="388" y="295"/>
                </a:lnTo>
                <a:lnTo>
                  <a:pt x="374" y="298"/>
                </a:lnTo>
                <a:lnTo>
                  <a:pt x="359" y="303"/>
                </a:lnTo>
                <a:lnTo>
                  <a:pt x="359" y="303"/>
                </a:lnTo>
                <a:lnTo>
                  <a:pt x="348" y="307"/>
                </a:lnTo>
                <a:lnTo>
                  <a:pt x="336" y="311"/>
                </a:lnTo>
                <a:lnTo>
                  <a:pt x="336" y="311"/>
                </a:lnTo>
                <a:lnTo>
                  <a:pt x="332" y="312"/>
                </a:lnTo>
                <a:lnTo>
                  <a:pt x="326" y="313"/>
                </a:lnTo>
                <a:lnTo>
                  <a:pt x="326" y="313"/>
                </a:lnTo>
                <a:lnTo>
                  <a:pt x="326" y="312"/>
                </a:lnTo>
                <a:lnTo>
                  <a:pt x="326" y="312"/>
                </a:lnTo>
                <a:lnTo>
                  <a:pt x="330" y="310"/>
                </a:lnTo>
                <a:lnTo>
                  <a:pt x="335" y="308"/>
                </a:lnTo>
                <a:lnTo>
                  <a:pt x="345" y="306"/>
                </a:lnTo>
                <a:lnTo>
                  <a:pt x="345" y="306"/>
                </a:lnTo>
                <a:lnTo>
                  <a:pt x="367" y="299"/>
                </a:lnTo>
                <a:lnTo>
                  <a:pt x="387" y="292"/>
                </a:lnTo>
                <a:lnTo>
                  <a:pt x="428" y="277"/>
                </a:lnTo>
                <a:lnTo>
                  <a:pt x="428" y="277"/>
                </a:lnTo>
                <a:lnTo>
                  <a:pt x="457" y="269"/>
                </a:lnTo>
                <a:lnTo>
                  <a:pt x="484" y="260"/>
                </a:lnTo>
                <a:lnTo>
                  <a:pt x="484" y="260"/>
                </a:lnTo>
                <a:close/>
                <a:moveTo>
                  <a:pt x="398" y="287"/>
                </a:moveTo>
                <a:lnTo>
                  <a:pt x="398" y="287"/>
                </a:lnTo>
                <a:lnTo>
                  <a:pt x="375" y="294"/>
                </a:lnTo>
                <a:lnTo>
                  <a:pt x="351" y="301"/>
                </a:lnTo>
                <a:lnTo>
                  <a:pt x="351" y="301"/>
                </a:lnTo>
                <a:lnTo>
                  <a:pt x="339" y="305"/>
                </a:lnTo>
                <a:lnTo>
                  <a:pt x="333" y="307"/>
                </a:lnTo>
                <a:lnTo>
                  <a:pt x="327" y="309"/>
                </a:lnTo>
                <a:lnTo>
                  <a:pt x="327" y="309"/>
                </a:lnTo>
                <a:lnTo>
                  <a:pt x="327" y="301"/>
                </a:lnTo>
                <a:lnTo>
                  <a:pt x="327" y="301"/>
                </a:lnTo>
                <a:lnTo>
                  <a:pt x="336" y="300"/>
                </a:lnTo>
                <a:lnTo>
                  <a:pt x="344" y="299"/>
                </a:lnTo>
                <a:lnTo>
                  <a:pt x="362" y="295"/>
                </a:lnTo>
                <a:lnTo>
                  <a:pt x="398" y="285"/>
                </a:lnTo>
                <a:lnTo>
                  <a:pt x="398" y="285"/>
                </a:lnTo>
                <a:lnTo>
                  <a:pt x="414" y="281"/>
                </a:lnTo>
                <a:lnTo>
                  <a:pt x="414" y="281"/>
                </a:lnTo>
                <a:lnTo>
                  <a:pt x="398" y="287"/>
                </a:lnTo>
                <a:lnTo>
                  <a:pt x="398" y="287"/>
                </a:lnTo>
                <a:close/>
                <a:moveTo>
                  <a:pt x="324" y="290"/>
                </a:moveTo>
                <a:lnTo>
                  <a:pt x="324" y="290"/>
                </a:lnTo>
                <a:lnTo>
                  <a:pt x="332" y="286"/>
                </a:lnTo>
                <a:lnTo>
                  <a:pt x="342" y="283"/>
                </a:lnTo>
                <a:lnTo>
                  <a:pt x="361" y="278"/>
                </a:lnTo>
                <a:lnTo>
                  <a:pt x="400" y="269"/>
                </a:lnTo>
                <a:lnTo>
                  <a:pt x="400" y="269"/>
                </a:lnTo>
                <a:lnTo>
                  <a:pt x="419" y="265"/>
                </a:lnTo>
                <a:lnTo>
                  <a:pt x="439" y="261"/>
                </a:lnTo>
                <a:lnTo>
                  <a:pt x="450" y="258"/>
                </a:lnTo>
                <a:lnTo>
                  <a:pt x="459" y="254"/>
                </a:lnTo>
                <a:lnTo>
                  <a:pt x="468" y="251"/>
                </a:lnTo>
                <a:lnTo>
                  <a:pt x="476" y="246"/>
                </a:lnTo>
                <a:lnTo>
                  <a:pt x="476" y="246"/>
                </a:lnTo>
                <a:lnTo>
                  <a:pt x="467" y="252"/>
                </a:lnTo>
                <a:lnTo>
                  <a:pt x="457" y="256"/>
                </a:lnTo>
                <a:lnTo>
                  <a:pt x="434" y="264"/>
                </a:lnTo>
                <a:lnTo>
                  <a:pt x="413" y="271"/>
                </a:lnTo>
                <a:lnTo>
                  <a:pt x="392" y="278"/>
                </a:lnTo>
                <a:lnTo>
                  <a:pt x="392" y="278"/>
                </a:lnTo>
                <a:lnTo>
                  <a:pt x="371" y="285"/>
                </a:lnTo>
                <a:lnTo>
                  <a:pt x="349" y="292"/>
                </a:lnTo>
                <a:lnTo>
                  <a:pt x="349" y="292"/>
                </a:lnTo>
                <a:lnTo>
                  <a:pt x="338" y="294"/>
                </a:lnTo>
                <a:lnTo>
                  <a:pt x="332" y="295"/>
                </a:lnTo>
                <a:lnTo>
                  <a:pt x="326" y="297"/>
                </a:lnTo>
                <a:lnTo>
                  <a:pt x="326" y="297"/>
                </a:lnTo>
                <a:lnTo>
                  <a:pt x="324" y="290"/>
                </a:lnTo>
                <a:lnTo>
                  <a:pt x="324" y="290"/>
                </a:lnTo>
                <a:close/>
                <a:moveTo>
                  <a:pt x="326" y="314"/>
                </a:moveTo>
                <a:lnTo>
                  <a:pt x="326" y="314"/>
                </a:lnTo>
                <a:lnTo>
                  <a:pt x="333" y="314"/>
                </a:lnTo>
                <a:lnTo>
                  <a:pt x="339" y="312"/>
                </a:lnTo>
                <a:lnTo>
                  <a:pt x="352" y="308"/>
                </a:lnTo>
                <a:lnTo>
                  <a:pt x="352" y="308"/>
                </a:lnTo>
                <a:lnTo>
                  <a:pt x="362" y="304"/>
                </a:lnTo>
                <a:lnTo>
                  <a:pt x="372" y="302"/>
                </a:lnTo>
                <a:lnTo>
                  <a:pt x="392" y="297"/>
                </a:lnTo>
                <a:lnTo>
                  <a:pt x="392" y="297"/>
                </a:lnTo>
                <a:lnTo>
                  <a:pt x="408" y="293"/>
                </a:lnTo>
                <a:lnTo>
                  <a:pt x="424" y="289"/>
                </a:lnTo>
                <a:lnTo>
                  <a:pt x="457" y="279"/>
                </a:lnTo>
                <a:lnTo>
                  <a:pt x="457" y="279"/>
                </a:lnTo>
                <a:lnTo>
                  <a:pt x="444" y="284"/>
                </a:lnTo>
                <a:lnTo>
                  <a:pt x="431" y="288"/>
                </a:lnTo>
                <a:lnTo>
                  <a:pt x="406" y="295"/>
                </a:lnTo>
                <a:lnTo>
                  <a:pt x="406" y="295"/>
                </a:lnTo>
                <a:lnTo>
                  <a:pt x="359" y="309"/>
                </a:lnTo>
                <a:lnTo>
                  <a:pt x="359" y="309"/>
                </a:lnTo>
                <a:lnTo>
                  <a:pt x="342" y="315"/>
                </a:lnTo>
                <a:lnTo>
                  <a:pt x="324" y="320"/>
                </a:lnTo>
                <a:lnTo>
                  <a:pt x="324" y="320"/>
                </a:lnTo>
                <a:lnTo>
                  <a:pt x="326" y="314"/>
                </a:lnTo>
                <a:lnTo>
                  <a:pt x="326" y="314"/>
                </a:lnTo>
                <a:close/>
                <a:moveTo>
                  <a:pt x="322" y="326"/>
                </a:moveTo>
                <a:lnTo>
                  <a:pt x="322" y="326"/>
                </a:lnTo>
                <a:lnTo>
                  <a:pt x="331" y="324"/>
                </a:lnTo>
                <a:lnTo>
                  <a:pt x="339" y="323"/>
                </a:lnTo>
                <a:lnTo>
                  <a:pt x="355" y="318"/>
                </a:lnTo>
                <a:lnTo>
                  <a:pt x="355" y="318"/>
                </a:lnTo>
                <a:lnTo>
                  <a:pt x="373" y="312"/>
                </a:lnTo>
                <a:lnTo>
                  <a:pt x="390" y="307"/>
                </a:lnTo>
                <a:lnTo>
                  <a:pt x="390" y="307"/>
                </a:lnTo>
                <a:lnTo>
                  <a:pt x="374" y="314"/>
                </a:lnTo>
                <a:lnTo>
                  <a:pt x="356" y="321"/>
                </a:lnTo>
                <a:lnTo>
                  <a:pt x="356" y="321"/>
                </a:lnTo>
                <a:lnTo>
                  <a:pt x="347" y="324"/>
                </a:lnTo>
                <a:lnTo>
                  <a:pt x="338" y="327"/>
                </a:lnTo>
                <a:lnTo>
                  <a:pt x="329" y="330"/>
                </a:lnTo>
                <a:lnTo>
                  <a:pt x="320" y="333"/>
                </a:lnTo>
                <a:lnTo>
                  <a:pt x="320" y="333"/>
                </a:lnTo>
                <a:lnTo>
                  <a:pt x="322" y="326"/>
                </a:lnTo>
                <a:lnTo>
                  <a:pt x="322" y="326"/>
                </a:lnTo>
                <a:close/>
                <a:moveTo>
                  <a:pt x="318" y="338"/>
                </a:moveTo>
                <a:lnTo>
                  <a:pt x="318" y="338"/>
                </a:lnTo>
                <a:lnTo>
                  <a:pt x="326" y="337"/>
                </a:lnTo>
                <a:lnTo>
                  <a:pt x="334" y="335"/>
                </a:lnTo>
                <a:lnTo>
                  <a:pt x="350" y="330"/>
                </a:lnTo>
                <a:lnTo>
                  <a:pt x="350" y="330"/>
                </a:lnTo>
                <a:lnTo>
                  <a:pt x="374" y="323"/>
                </a:lnTo>
                <a:lnTo>
                  <a:pt x="396" y="317"/>
                </a:lnTo>
                <a:lnTo>
                  <a:pt x="396" y="317"/>
                </a:lnTo>
                <a:lnTo>
                  <a:pt x="445" y="302"/>
                </a:lnTo>
                <a:lnTo>
                  <a:pt x="495" y="287"/>
                </a:lnTo>
                <a:lnTo>
                  <a:pt x="495" y="287"/>
                </a:lnTo>
                <a:lnTo>
                  <a:pt x="496" y="291"/>
                </a:lnTo>
                <a:lnTo>
                  <a:pt x="496" y="291"/>
                </a:lnTo>
                <a:lnTo>
                  <a:pt x="496" y="291"/>
                </a:lnTo>
                <a:lnTo>
                  <a:pt x="496" y="291"/>
                </a:lnTo>
                <a:lnTo>
                  <a:pt x="472" y="298"/>
                </a:lnTo>
                <a:lnTo>
                  <a:pt x="448" y="304"/>
                </a:lnTo>
                <a:lnTo>
                  <a:pt x="399" y="317"/>
                </a:lnTo>
                <a:lnTo>
                  <a:pt x="399" y="317"/>
                </a:lnTo>
                <a:lnTo>
                  <a:pt x="356" y="329"/>
                </a:lnTo>
                <a:lnTo>
                  <a:pt x="336" y="336"/>
                </a:lnTo>
                <a:lnTo>
                  <a:pt x="316" y="344"/>
                </a:lnTo>
                <a:lnTo>
                  <a:pt x="316" y="344"/>
                </a:lnTo>
                <a:lnTo>
                  <a:pt x="318" y="338"/>
                </a:lnTo>
                <a:lnTo>
                  <a:pt x="318" y="338"/>
                </a:lnTo>
                <a:close/>
                <a:moveTo>
                  <a:pt x="315" y="347"/>
                </a:moveTo>
                <a:lnTo>
                  <a:pt x="315" y="347"/>
                </a:lnTo>
                <a:lnTo>
                  <a:pt x="325" y="342"/>
                </a:lnTo>
                <a:lnTo>
                  <a:pt x="336" y="338"/>
                </a:lnTo>
                <a:lnTo>
                  <a:pt x="358" y="331"/>
                </a:lnTo>
                <a:lnTo>
                  <a:pt x="404" y="318"/>
                </a:lnTo>
                <a:lnTo>
                  <a:pt x="404" y="318"/>
                </a:lnTo>
                <a:lnTo>
                  <a:pt x="427" y="311"/>
                </a:lnTo>
                <a:lnTo>
                  <a:pt x="450" y="305"/>
                </a:lnTo>
                <a:lnTo>
                  <a:pt x="450" y="305"/>
                </a:lnTo>
                <a:lnTo>
                  <a:pt x="457" y="303"/>
                </a:lnTo>
                <a:lnTo>
                  <a:pt x="457" y="303"/>
                </a:lnTo>
                <a:lnTo>
                  <a:pt x="392" y="324"/>
                </a:lnTo>
                <a:lnTo>
                  <a:pt x="392" y="324"/>
                </a:lnTo>
                <a:lnTo>
                  <a:pt x="372" y="332"/>
                </a:lnTo>
                <a:lnTo>
                  <a:pt x="351" y="339"/>
                </a:lnTo>
                <a:lnTo>
                  <a:pt x="332" y="347"/>
                </a:lnTo>
                <a:lnTo>
                  <a:pt x="313" y="356"/>
                </a:lnTo>
                <a:lnTo>
                  <a:pt x="313" y="356"/>
                </a:lnTo>
                <a:lnTo>
                  <a:pt x="315" y="347"/>
                </a:lnTo>
                <a:lnTo>
                  <a:pt x="315" y="347"/>
                </a:lnTo>
                <a:close/>
                <a:moveTo>
                  <a:pt x="498" y="318"/>
                </a:moveTo>
                <a:lnTo>
                  <a:pt x="498" y="318"/>
                </a:lnTo>
                <a:lnTo>
                  <a:pt x="499" y="321"/>
                </a:lnTo>
                <a:lnTo>
                  <a:pt x="499" y="321"/>
                </a:lnTo>
                <a:lnTo>
                  <a:pt x="488" y="327"/>
                </a:lnTo>
                <a:lnTo>
                  <a:pt x="478" y="330"/>
                </a:lnTo>
                <a:lnTo>
                  <a:pt x="456" y="336"/>
                </a:lnTo>
                <a:lnTo>
                  <a:pt x="456" y="336"/>
                </a:lnTo>
                <a:lnTo>
                  <a:pt x="429" y="344"/>
                </a:lnTo>
                <a:lnTo>
                  <a:pt x="403" y="352"/>
                </a:lnTo>
                <a:lnTo>
                  <a:pt x="403" y="352"/>
                </a:lnTo>
                <a:lnTo>
                  <a:pt x="381" y="359"/>
                </a:lnTo>
                <a:lnTo>
                  <a:pt x="358" y="366"/>
                </a:lnTo>
                <a:lnTo>
                  <a:pt x="336" y="374"/>
                </a:lnTo>
                <a:lnTo>
                  <a:pt x="315" y="383"/>
                </a:lnTo>
                <a:lnTo>
                  <a:pt x="315" y="383"/>
                </a:lnTo>
                <a:lnTo>
                  <a:pt x="314" y="373"/>
                </a:lnTo>
                <a:lnTo>
                  <a:pt x="314" y="373"/>
                </a:lnTo>
                <a:lnTo>
                  <a:pt x="321" y="370"/>
                </a:lnTo>
                <a:lnTo>
                  <a:pt x="329" y="367"/>
                </a:lnTo>
                <a:lnTo>
                  <a:pt x="329" y="367"/>
                </a:lnTo>
                <a:lnTo>
                  <a:pt x="358" y="358"/>
                </a:lnTo>
                <a:lnTo>
                  <a:pt x="358" y="358"/>
                </a:lnTo>
                <a:lnTo>
                  <a:pt x="414" y="341"/>
                </a:lnTo>
                <a:lnTo>
                  <a:pt x="414" y="341"/>
                </a:lnTo>
                <a:lnTo>
                  <a:pt x="473" y="326"/>
                </a:lnTo>
                <a:lnTo>
                  <a:pt x="473" y="326"/>
                </a:lnTo>
                <a:lnTo>
                  <a:pt x="486" y="322"/>
                </a:lnTo>
                <a:lnTo>
                  <a:pt x="492" y="320"/>
                </a:lnTo>
                <a:lnTo>
                  <a:pt x="498" y="318"/>
                </a:lnTo>
                <a:lnTo>
                  <a:pt x="498" y="318"/>
                </a:lnTo>
                <a:close/>
                <a:moveTo>
                  <a:pt x="313" y="360"/>
                </a:moveTo>
                <a:lnTo>
                  <a:pt x="313" y="360"/>
                </a:lnTo>
                <a:lnTo>
                  <a:pt x="335" y="354"/>
                </a:lnTo>
                <a:lnTo>
                  <a:pt x="358" y="347"/>
                </a:lnTo>
                <a:lnTo>
                  <a:pt x="381" y="339"/>
                </a:lnTo>
                <a:lnTo>
                  <a:pt x="404" y="332"/>
                </a:lnTo>
                <a:lnTo>
                  <a:pt x="404" y="332"/>
                </a:lnTo>
                <a:lnTo>
                  <a:pt x="428" y="326"/>
                </a:lnTo>
                <a:lnTo>
                  <a:pt x="452" y="319"/>
                </a:lnTo>
                <a:lnTo>
                  <a:pt x="452" y="319"/>
                </a:lnTo>
                <a:lnTo>
                  <a:pt x="454" y="318"/>
                </a:lnTo>
                <a:lnTo>
                  <a:pt x="454" y="318"/>
                </a:lnTo>
                <a:lnTo>
                  <a:pt x="447" y="321"/>
                </a:lnTo>
                <a:lnTo>
                  <a:pt x="447" y="321"/>
                </a:lnTo>
                <a:lnTo>
                  <a:pt x="421" y="330"/>
                </a:lnTo>
                <a:lnTo>
                  <a:pt x="397" y="337"/>
                </a:lnTo>
                <a:lnTo>
                  <a:pt x="397" y="337"/>
                </a:lnTo>
                <a:lnTo>
                  <a:pt x="351" y="354"/>
                </a:lnTo>
                <a:lnTo>
                  <a:pt x="351" y="354"/>
                </a:lnTo>
                <a:lnTo>
                  <a:pt x="332" y="361"/>
                </a:lnTo>
                <a:lnTo>
                  <a:pt x="322" y="365"/>
                </a:lnTo>
                <a:lnTo>
                  <a:pt x="313" y="369"/>
                </a:lnTo>
                <a:lnTo>
                  <a:pt x="313" y="369"/>
                </a:lnTo>
                <a:lnTo>
                  <a:pt x="313" y="360"/>
                </a:lnTo>
                <a:lnTo>
                  <a:pt x="313" y="360"/>
                </a:lnTo>
                <a:close/>
                <a:moveTo>
                  <a:pt x="315" y="389"/>
                </a:moveTo>
                <a:lnTo>
                  <a:pt x="315" y="389"/>
                </a:lnTo>
                <a:lnTo>
                  <a:pt x="315" y="387"/>
                </a:lnTo>
                <a:lnTo>
                  <a:pt x="315" y="387"/>
                </a:lnTo>
                <a:lnTo>
                  <a:pt x="327" y="384"/>
                </a:lnTo>
                <a:lnTo>
                  <a:pt x="339" y="381"/>
                </a:lnTo>
                <a:lnTo>
                  <a:pt x="339" y="381"/>
                </a:lnTo>
                <a:lnTo>
                  <a:pt x="326" y="387"/>
                </a:lnTo>
                <a:lnTo>
                  <a:pt x="314" y="394"/>
                </a:lnTo>
                <a:lnTo>
                  <a:pt x="314" y="394"/>
                </a:lnTo>
                <a:lnTo>
                  <a:pt x="315" y="389"/>
                </a:lnTo>
                <a:lnTo>
                  <a:pt x="315" y="389"/>
                </a:lnTo>
                <a:close/>
                <a:moveTo>
                  <a:pt x="308" y="409"/>
                </a:moveTo>
                <a:lnTo>
                  <a:pt x="308" y="409"/>
                </a:lnTo>
                <a:lnTo>
                  <a:pt x="311" y="402"/>
                </a:lnTo>
                <a:lnTo>
                  <a:pt x="311" y="402"/>
                </a:lnTo>
                <a:lnTo>
                  <a:pt x="320" y="399"/>
                </a:lnTo>
                <a:lnTo>
                  <a:pt x="329" y="395"/>
                </a:lnTo>
                <a:lnTo>
                  <a:pt x="347" y="388"/>
                </a:lnTo>
                <a:lnTo>
                  <a:pt x="347" y="388"/>
                </a:lnTo>
                <a:lnTo>
                  <a:pt x="366" y="382"/>
                </a:lnTo>
                <a:lnTo>
                  <a:pt x="384" y="376"/>
                </a:lnTo>
                <a:lnTo>
                  <a:pt x="384" y="376"/>
                </a:lnTo>
                <a:lnTo>
                  <a:pt x="364" y="383"/>
                </a:lnTo>
                <a:lnTo>
                  <a:pt x="345" y="391"/>
                </a:lnTo>
                <a:lnTo>
                  <a:pt x="326" y="400"/>
                </a:lnTo>
                <a:lnTo>
                  <a:pt x="307" y="410"/>
                </a:lnTo>
                <a:lnTo>
                  <a:pt x="307" y="410"/>
                </a:lnTo>
                <a:lnTo>
                  <a:pt x="308" y="409"/>
                </a:lnTo>
                <a:lnTo>
                  <a:pt x="308" y="409"/>
                </a:lnTo>
                <a:close/>
                <a:moveTo>
                  <a:pt x="304" y="416"/>
                </a:moveTo>
                <a:lnTo>
                  <a:pt x="304" y="416"/>
                </a:lnTo>
                <a:lnTo>
                  <a:pt x="314" y="414"/>
                </a:lnTo>
                <a:lnTo>
                  <a:pt x="322" y="410"/>
                </a:lnTo>
                <a:lnTo>
                  <a:pt x="339" y="401"/>
                </a:lnTo>
                <a:lnTo>
                  <a:pt x="339" y="401"/>
                </a:lnTo>
                <a:lnTo>
                  <a:pt x="355" y="394"/>
                </a:lnTo>
                <a:lnTo>
                  <a:pt x="372" y="389"/>
                </a:lnTo>
                <a:lnTo>
                  <a:pt x="405" y="379"/>
                </a:lnTo>
                <a:lnTo>
                  <a:pt x="405" y="379"/>
                </a:lnTo>
                <a:lnTo>
                  <a:pt x="422" y="374"/>
                </a:lnTo>
                <a:lnTo>
                  <a:pt x="422" y="374"/>
                </a:lnTo>
                <a:lnTo>
                  <a:pt x="394" y="384"/>
                </a:lnTo>
                <a:lnTo>
                  <a:pt x="394" y="384"/>
                </a:lnTo>
                <a:lnTo>
                  <a:pt x="368" y="394"/>
                </a:lnTo>
                <a:lnTo>
                  <a:pt x="341" y="405"/>
                </a:lnTo>
                <a:lnTo>
                  <a:pt x="341" y="405"/>
                </a:lnTo>
                <a:lnTo>
                  <a:pt x="332" y="409"/>
                </a:lnTo>
                <a:lnTo>
                  <a:pt x="322" y="412"/>
                </a:lnTo>
                <a:lnTo>
                  <a:pt x="313" y="415"/>
                </a:lnTo>
                <a:lnTo>
                  <a:pt x="303" y="418"/>
                </a:lnTo>
                <a:lnTo>
                  <a:pt x="303" y="418"/>
                </a:lnTo>
                <a:lnTo>
                  <a:pt x="304" y="416"/>
                </a:lnTo>
                <a:lnTo>
                  <a:pt x="304" y="416"/>
                </a:lnTo>
                <a:close/>
                <a:moveTo>
                  <a:pt x="301" y="424"/>
                </a:moveTo>
                <a:lnTo>
                  <a:pt x="301" y="424"/>
                </a:lnTo>
                <a:lnTo>
                  <a:pt x="312" y="422"/>
                </a:lnTo>
                <a:lnTo>
                  <a:pt x="323" y="419"/>
                </a:lnTo>
                <a:lnTo>
                  <a:pt x="345" y="412"/>
                </a:lnTo>
                <a:lnTo>
                  <a:pt x="345" y="412"/>
                </a:lnTo>
                <a:lnTo>
                  <a:pt x="373" y="402"/>
                </a:lnTo>
                <a:lnTo>
                  <a:pt x="401" y="394"/>
                </a:lnTo>
                <a:lnTo>
                  <a:pt x="401" y="394"/>
                </a:lnTo>
                <a:lnTo>
                  <a:pt x="396" y="395"/>
                </a:lnTo>
                <a:lnTo>
                  <a:pt x="396" y="395"/>
                </a:lnTo>
                <a:lnTo>
                  <a:pt x="367" y="408"/>
                </a:lnTo>
                <a:lnTo>
                  <a:pt x="336" y="419"/>
                </a:lnTo>
                <a:lnTo>
                  <a:pt x="336" y="419"/>
                </a:lnTo>
                <a:lnTo>
                  <a:pt x="316" y="427"/>
                </a:lnTo>
                <a:lnTo>
                  <a:pt x="306" y="431"/>
                </a:lnTo>
                <a:lnTo>
                  <a:pt x="297" y="435"/>
                </a:lnTo>
                <a:lnTo>
                  <a:pt x="297" y="435"/>
                </a:lnTo>
                <a:lnTo>
                  <a:pt x="301" y="424"/>
                </a:lnTo>
                <a:lnTo>
                  <a:pt x="301" y="424"/>
                </a:lnTo>
                <a:close/>
                <a:moveTo>
                  <a:pt x="468" y="373"/>
                </a:moveTo>
                <a:lnTo>
                  <a:pt x="468" y="373"/>
                </a:lnTo>
                <a:lnTo>
                  <a:pt x="497" y="362"/>
                </a:lnTo>
                <a:lnTo>
                  <a:pt x="497" y="362"/>
                </a:lnTo>
                <a:lnTo>
                  <a:pt x="501" y="361"/>
                </a:lnTo>
                <a:lnTo>
                  <a:pt x="501" y="361"/>
                </a:lnTo>
                <a:lnTo>
                  <a:pt x="518" y="356"/>
                </a:lnTo>
                <a:lnTo>
                  <a:pt x="518" y="356"/>
                </a:lnTo>
                <a:lnTo>
                  <a:pt x="519" y="361"/>
                </a:lnTo>
                <a:lnTo>
                  <a:pt x="519" y="361"/>
                </a:lnTo>
                <a:lnTo>
                  <a:pt x="506" y="365"/>
                </a:lnTo>
                <a:lnTo>
                  <a:pt x="493" y="369"/>
                </a:lnTo>
                <a:lnTo>
                  <a:pt x="468" y="378"/>
                </a:lnTo>
                <a:lnTo>
                  <a:pt x="468" y="378"/>
                </a:lnTo>
                <a:lnTo>
                  <a:pt x="436" y="389"/>
                </a:lnTo>
                <a:lnTo>
                  <a:pt x="406" y="398"/>
                </a:lnTo>
                <a:lnTo>
                  <a:pt x="406" y="398"/>
                </a:lnTo>
                <a:lnTo>
                  <a:pt x="348" y="418"/>
                </a:lnTo>
                <a:lnTo>
                  <a:pt x="348" y="418"/>
                </a:lnTo>
                <a:lnTo>
                  <a:pt x="321" y="427"/>
                </a:lnTo>
                <a:lnTo>
                  <a:pt x="308" y="432"/>
                </a:lnTo>
                <a:lnTo>
                  <a:pt x="296" y="438"/>
                </a:lnTo>
                <a:lnTo>
                  <a:pt x="296" y="438"/>
                </a:lnTo>
                <a:lnTo>
                  <a:pt x="296" y="438"/>
                </a:lnTo>
                <a:lnTo>
                  <a:pt x="308" y="432"/>
                </a:lnTo>
                <a:lnTo>
                  <a:pt x="321" y="427"/>
                </a:lnTo>
                <a:lnTo>
                  <a:pt x="346" y="418"/>
                </a:lnTo>
                <a:lnTo>
                  <a:pt x="346" y="418"/>
                </a:lnTo>
                <a:lnTo>
                  <a:pt x="377" y="405"/>
                </a:lnTo>
                <a:lnTo>
                  <a:pt x="407" y="394"/>
                </a:lnTo>
                <a:lnTo>
                  <a:pt x="407" y="394"/>
                </a:lnTo>
                <a:lnTo>
                  <a:pt x="443" y="381"/>
                </a:lnTo>
                <a:lnTo>
                  <a:pt x="443" y="381"/>
                </a:lnTo>
                <a:lnTo>
                  <a:pt x="468" y="373"/>
                </a:lnTo>
                <a:lnTo>
                  <a:pt x="468" y="373"/>
                </a:lnTo>
                <a:close/>
                <a:moveTo>
                  <a:pt x="491" y="372"/>
                </a:moveTo>
                <a:lnTo>
                  <a:pt x="491" y="372"/>
                </a:lnTo>
                <a:lnTo>
                  <a:pt x="476" y="378"/>
                </a:lnTo>
                <a:lnTo>
                  <a:pt x="460" y="383"/>
                </a:lnTo>
                <a:lnTo>
                  <a:pt x="460" y="383"/>
                </a:lnTo>
                <a:lnTo>
                  <a:pt x="458" y="384"/>
                </a:lnTo>
                <a:lnTo>
                  <a:pt x="458" y="384"/>
                </a:lnTo>
                <a:lnTo>
                  <a:pt x="463" y="382"/>
                </a:lnTo>
                <a:lnTo>
                  <a:pt x="463" y="382"/>
                </a:lnTo>
                <a:lnTo>
                  <a:pt x="491" y="372"/>
                </a:lnTo>
                <a:lnTo>
                  <a:pt x="491" y="372"/>
                </a:lnTo>
                <a:close/>
                <a:moveTo>
                  <a:pt x="295" y="440"/>
                </a:moveTo>
                <a:lnTo>
                  <a:pt x="295" y="440"/>
                </a:lnTo>
                <a:lnTo>
                  <a:pt x="301" y="438"/>
                </a:lnTo>
                <a:lnTo>
                  <a:pt x="308" y="435"/>
                </a:lnTo>
                <a:lnTo>
                  <a:pt x="308" y="435"/>
                </a:lnTo>
                <a:lnTo>
                  <a:pt x="315" y="432"/>
                </a:lnTo>
                <a:lnTo>
                  <a:pt x="323" y="429"/>
                </a:lnTo>
                <a:lnTo>
                  <a:pt x="339" y="423"/>
                </a:lnTo>
                <a:lnTo>
                  <a:pt x="339" y="423"/>
                </a:lnTo>
                <a:lnTo>
                  <a:pt x="401" y="402"/>
                </a:lnTo>
                <a:lnTo>
                  <a:pt x="401" y="402"/>
                </a:lnTo>
                <a:lnTo>
                  <a:pt x="439" y="390"/>
                </a:lnTo>
                <a:lnTo>
                  <a:pt x="439" y="390"/>
                </a:lnTo>
                <a:lnTo>
                  <a:pt x="419" y="398"/>
                </a:lnTo>
                <a:lnTo>
                  <a:pt x="399" y="407"/>
                </a:lnTo>
                <a:lnTo>
                  <a:pt x="399" y="407"/>
                </a:lnTo>
                <a:lnTo>
                  <a:pt x="344" y="428"/>
                </a:lnTo>
                <a:lnTo>
                  <a:pt x="317" y="439"/>
                </a:lnTo>
                <a:lnTo>
                  <a:pt x="304" y="445"/>
                </a:lnTo>
                <a:lnTo>
                  <a:pt x="292" y="452"/>
                </a:lnTo>
                <a:lnTo>
                  <a:pt x="292" y="452"/>
                </a:lnTo>
                <a:lnTo>
                  <a:pt x="295" y="440"/>
                </a:lnTo>
                <a:lnTo>
                  <a:pt x="295" y="440"/>
                </a:lnTo>
                <a:close/>
                <a:moveTo>
                  <a:pt x="512" y="375"/>
                </a:moveTo>
                <a:lnTo>
                  <a:pt x="512" y="375"/>
                </a:lnTo>
                <a:lnTo>
                  <a:pt x="505" y="378"/>
                </a:lnTo>
                <a:lnTo>
                  <a:pt x="499" y="382"/>
                </a:lnTo>
                <a:lnTo>
                  <a:pt x="484" y="387"/>
                </a:lnTo>
                <a:lnTo>
                  <a:pt x="455" y="397"/>
                </a:lnTo>
                <a:lnTo>
                  <a:pt x="455" y="397"/>
                </a:lnTo>
                <a:lnTo>
                  <a:pt x="425" y="410"/>
                </a:lnTo>
                <a:lnTo>
                  <a:pt x="395" y="422"/>
                </a:lnTo>
                <a:lnTo>
                  <a:pt x="395" y="422"/>
                </a:lnTo>
                <a:lnTo>
                  <a:pt x="341" y="444"/>
                </a:lnTo>
                <a:lnTo>
                  <a:pt x="314" y="456"/>
                </a:lnTo>
                <a:lnTo>
                  <a:pt x="288" y="469"/>
                </a:lnTo>
                <a:lnTo>
                  <a:pt x="288" y="469"/>
                </a:lnTo>
                <a:lnTo>
                  <a:pt x="290" y="459"/>
                </a:lnTo>
                <a:lnTo>
                  <a:pt x="290" y="459"/>
                </a:lnTo>
                <a:lnTo>
                  <a:pt x="303" y="454"/>
                </a:lnTo>
                <a:lnTo>
                  <a:pt x="317" y="449"/>
                </a:lnTo>
                <a:lnTo>
                  <a:pt x="344" y="439"/>
                </a:lnTo>
                <a:lnTo>
                  <a:pt x="344" y="439"/>
                </a:lnTo>
                <a:lnTo>
                  <a:pt x="406" y="415"/>
                </a:lnTo>
                <a:lnTo>
                  <a:pt x="406" y="415"/>
                </a:lnTo>
                <a:lnTo>
                  <a:pt x="435" y="402"/>
                </a:lnTo>
                <a:lnTo>
                  <a:pt x="451" y="396"/>
                </a:lnTo>
                <a:lnTo>
                  <a:pt x="467" y="391"/>
                </a:lnTo>
                <a:lnTo>
                  <a:pt x="467" y="391"/>
                </a:lnTo>
                <a:lnTo>
                  <a:pt x="482" y="386"/>
                </a:lnTo>
                <a:lnTo>
                  <a:pt x="497" y="381"/>
                </a:lnTo>
                <a:lnTo>
                  <a:pt x="497" y="381"/>
                </a:lnTo>
                <a:lnTo>
                  <a:pt x="510" y="374"/>
                </a:lnTo>
                <a:lnTo>
                  <a:pt x="515" y="372"/>
                </a:lnTo>
                <a:lnTo>
                  <a:pt x="512" y="375"/>
                </a:lnTo>
                <a:lnTo>
                  <a:pt x="512" y="375"/>
                </a:lnTo>
                <a:close/>
                <a:moveTo>
                  <a:pt x="288" y="473"/>
                </a:moveTo>
                <a:lnTo>
                  <a:pt x="288" y="473"/>
                </a:lnTo>
                <a:lnTo>
                  <a:pt x="300" y="469"/>
                </a:lnTo>
                <a:lnTo>
                  <a:pt x="311" y="465"/>
                </a:lnTo>
                <a:lnTo>
                  <a:pt x="334" y="456"/>
                </a:lnTo>
                <a:lnTo>
                  <a:pt x="334" y="456"/>
                </a:lnTo>
                <a:lnTo>
                  <a:pt x="366" y="445"/>
                </a:lnTo>
                <a:lnTo>
                  <a:pt x="398" y="434"/>
                </a:lnTo>
                <a:lnTo>
                  <a:pt x="398" y="434"/>
                </a:lnTo>
                <a:lnTo>
                  <a:pt x="414" y="429"/>
                </a:lnTo>
                <a:lnTo>
                  <a:pt x="414" y="429"/>
                </a:lnTo>
                <a:lnTo>
                  <a:pt x="395" y="439"/>
                </a:lnTo>
                <a:lnTo>
                  <a:pt x="395" y="439"/>
                </a:lnTo>
                <a:lnTo>
                  <a:pt x="366" y="453"/>
                </a:lnTo>
                <a:lnTo>
                  <a:pt x="335" y="466"/>
                </a:lnTo>
                <a:lnTo>
                  <a:pt x="335" y="466"/>
                </a:lnTo>
                <a:lnTo>
                  <a:pt x="323" y="470"/>
                </a:lnTo>
                <a:lnTo>
                  <a:pt x="311" y="475"/>
                </a:lnTo>
                <a:lnTo>
                  <a:pt x="299" y="480"/>
                </a:lnTo>
                <a:lnTo>
                  <a:pt x="287" y="485"/>
                </a:lnTo>
                <a:lnTo>
                  <a:pt x="287" y="485"/>
                </a:lnTo>
                <a:lnTo>
                  <a:pt x="288" y="473"/>
                </a:lnTo>
                <a:lnTo>
                  <a:pt x="288" y="473"/>
                </a:lnTo>
                <a:close/>
                <a:moveTo>
                  <a:pt x="298" y="482"/>
                </a:moveTo>
                <a:lnTo>
                  <a:pt x="298" y="482"/>
                </a:lnTo>
                <a:lnTo>
                  <a:pt x="297" y="482"/>
                </a:lnTo>
                <a:lnTo>
                  <a:pt x="297" y="482"/>
                </a:lnTo>
                <a:lnTo>
                  <a:pt x="298" y="482"/>
                </a:lnTo>
                <a:lnTo>
                  <a:pt x="298" y="482"/>
                </a:lnTo>
                <a:close/>
                <a:moveTo>
                  <a:pt x="294" y="484"/>
                </a:moveTo>
                <a:lnTo>
                  <a:pt x="294" y="484"/>
                </a:lnTo>
                <a:lnTo>
                  <a:pt x="292" y="485"/>
                </a:lnTo>
                <a:lnTo>
                  <a:pt x="292" y="485"/>
                </a:lnTo>
                <a:lnTo>
                  <a:pt x="294" y="484"/>
                </a:lnTo>
                <a:lnTo>
                  <a:pt x="294" y="484"/>
                </a:lnTo>
                <a:close/>
                <a:moveTo>
                  <a:pt x="372" y="458"/>
                </a:moveTo>
                <a:lnTo>
                  <a:pt x="372" y="458"/>
                </a:lnTo>
                <a:lnTo>
                  <a:pt x="394" y="450"/>
                </a:lnTo>
                <a:lnTo>
                  <a:pt x="394" y="450"/>
                </a:lnTo>
                <a:lnTo>
                  <a:pt x="357" y="465"/>
                </a:lnTo>
                <a:lnTo>
                  <a:pt x="357" y="465"/>
                </a:lnTo>
                <a:lnTo>
                  <a:pt x="306" y="486"/>
                </a:lnTo>
                <a:lnTo>
                  <a:pt x="306" y="486"/>
                </a:lnTo>
                <a:lnTo>
                  <a:pt x="296" y="492"/>
                </a:lnTo>
                <a:lnTo>
                  <a:pt x="291" y="494"/>
                </a:lnTo>
                <a:lnTo>
                  <a:pt x="287" y="498"/>
                </a:lnTo>
                <a:lnTo>
                  <a:pt x="287" y="498"/>
                </a:lnTo>
                <a:lnTo>
                  <a:pt x="287" y="490"/>
                </a:lnTo>
                <a:lnTo>
                  <a:pt x="287" y="490"/>
                </a:lnTo>
                <a:lnTo>
                  <a:pt x="329" y="473"/>
                </a:lnTo>
                <a:lnTo>
                  <a:pt x="372" y="458"/>
                </a:lnTo>
                <a:lnTo>
                  <a:pt x="372" y="458"/>
                </a:lnTo>
                <a:close/>
                <a:moveTo>
                  <a:pt x="321" y="488"/>
                </a:moveTo>
                <a:lnTo>
                  <a:pt x="321" y="488"/>
                </a:lnTo>
                <a:lnTo>
                  <a:pt x="332" y="483"/>
                </a:lnTo>
                <a:lnTo>
                  <a:pt x="344" y="480"/>
                </a:lnTo>
                <a:lnTo>
                  <a:pt x="368" y="473"/>
                </a:lnTo>
                <a:lnTo>
                  <a:pt x="368" y="473"/>
                </a:lnTo>
                <a:lnTo>
                  <a:pt x="407" y="461"/>
                </a:lnTo>
                <a:lnTo>
                  <a:pt x="407" y="461"/>
                </a:lnTo>
                <a:lnTo>
                  <a:pt x="399" y="463"/>
                </a:lnTo>
                <a:lnTo>
                  <a:pt x="399" y="463"/>
                </a:lnTo>
                <a:lnTo>
                  <a:pt x="378" y="471"/>
                </a:lnTo>
                <a:lnTo>
                  <a:pt x="356" y="480"/>
                </a:lnTo>
                <a:lnTo>
                  <a:pt x="356" y="480"/>
                </a:lnTo>
                <a:lnTo>
                  <a:pt x="334" y="491"/>
                </a:lnTo>
                <a:lnTo>
                  <a:pt x="312" y="501"/>
                </a:lnTo>
                <a:lnTo>
                  <a:pt x="312" y="501"/>
                </a:lnTo>
                <a:lnTo>
                  <a:pt x="301" y="505"/>
                </a:lnTo>
                <a:lnTo>
                  <a:pt x="295" y="508"/>
                </a:lnTo>
                <a:lnTo>
                  <a:pt x="290" y="511"/>
                </a:lnTo>
                <a:lnTo>
                  <a:pt x="290" y="511"/>
                </a:lnTo>
                <a:lnTo>
                  <a:pt x="288" y="503"/>
                </a:lnTo>
                <a:lnTo>
                  <a:pt x="288" y="503"/>
                </a:lnTo>
                <a:lnTo>
                  <a:pt x="305" y="496"/>
                </a:lnTo>
                <a:lnTo>
                  <a:pt x="321" y="488"/>
                </a:lnTo>
                <a:lnTo>
                  <a:pt x="321" y="488"/>
                </a:lnTo>
                <a:close/>
                <a:moveTo>
                  <a:pt x="410" y="475"/>
                </a:moveTo>
                <a:lnTo>
                  <a:pt x="410" y="475"/>
                </a:lnTo>
                <a:lnTo>
                  <a:pt x="391" y="481"/>
                </a:lnTo>
                <a:lnTo>
                  <a:pt x="391" y="481"/>
                </a:lnTo>
                <a:lnTo>
                  <a:pt x="371" y="488"/>
                </a:lnTo>
                <a:lnTo>
                  <a:pt x="351" y="496"/>
                </a:lnTo>
                <a:lnTo>
                  <a:pt x="351" y="496"/>
                </a:lnTo>
                <a:lnTo>
                  <a:pt x="324" y="509"/>
                </a:lnTo>
                <a:lnTo>
                  <a:pt x="324" y="509"/>
                </a:lnTo>
                <a:lnTo>
                  <a:pt x="312" y="513"/>
                </a:lnTo>
                <a:lnTo>
                  <a:pt x="306" y="516"/>
                </a:lnTo>
                <a:lnTo>
                  <a:pt x="302" y="519"/>
                </a:lnTo>
                <a:lnTo>
                  <a:pt x="302" y="519"/>
                </a:lnTo>
                <a:lnTo>
                  <a:pt x="301" y="521"/>
                </a:lnTo>
                <a:lnTo>
                  <a:pt x="302" y="521"/>
                </a:lnTo>
                <a:lnTo>
                  <a:pt x="302" y="521"/>
                </a:lnTo>
                <a:lnTo>
                  <a:pt x="306" y="522"/>
                </a:lnTo>
                <a:lnTo>
                  <a:pt x="310" y="521"/>
                </a:lnTo>
                <a:lnTo>
                  <a:pt x="318" y="519"/>
                </a:lnTo>
                <a:lnTo>
                  <a:pt x="318" y="519"/>
                </a:lnTo>
                <a:lnTo>
                  <a:pt x="349" y="506"/>
                </a:lnTo>
                <a:lnTo>
                  <a:pt x="349" y="506"/>
                </a:lnTo>
                <a:lnTo>
                  <a:pt x="355" y="504"/>
                </a:lnTo>
                <a:lnTo>
                  <a:pt x="358" y="503"/>
                </a:lnTo>
                <a:lnTo>
                  <a:pt x="359" y="503"/>
                </a:lnTo>
                <a:lnTo>
                  <a:pt x="357" y="504"/>
                </a:lnTo>
                <a:lnTo>
                  <a:pt x="357" y="504"/>
                </a:lnTo>
                <a:lnTo>
                  <a:pt x="349" y="508"/>
                </a:lnTo>
                <a:lnTo>
                  <a:pt x="341" y="511"/>
                </a:lnTo>
                <a:lnTo>
                  <a:pt x="341" y="511"/>
                </a:lnTo>
                <a:lnTo>
                  <a:pt x="332" y="514"/>
                </a:lnTo>
                <a:lnTo>
                  <a:pt x="327" y="517"/>
                </a:lnTo>
                <a:lnTo>
                  <a:pt x="324" y="520"/>
                </a:lnTo>
                <a:lnTo>
                  <a:pt x="324" y="520"/>
                </a:lnTo>
                <a:lnTo>
                  <a:pt x="324" y="522"/>
                </a:lnTo>
                <a:lnTo>
                  <a:pt x="325" y="522"/>
                </a:lnTo>
                <a:lnTo>
                  <a:pt x="325" y="522"/>
                </a:lnTo>
                <a:lnTo>
                  <a:pt x="326" y="522"/>
                </a:lnTo>
                <a:lnTo>
                  <a:pt x="326" y="522"/>
                </a:lnTo>
                <a:lnTo>
                  <a:pt x="327" y="522"/>
                </a:lnTo>
                <a:lnTo>
                  <a:pt x="328" y="521"/>
                </a:lnTo>
                <a:lnTo>
                  <a:pt x="327" y="520"/>
                </a:lnTo>
                <a:lnTo>
                  <a:pt x="326" y="520"/>
                </a:lnTo>
                <a:lnTo>
                  <a:pt x="326" y="520"/>
                </a:lnTo>
                <a:lnTo>
                  <a:pt x="338" y="514"/>
                </a:lnTo>
                <a:lnTo>
                  <a:pt x="338" y="514"/>
                </a:lnTo>
                <a:lnTo>
                  <a:pt x="348" y="510"/>
                </a:lnTo>
                <a:lnTo>
                  <a:pt x="348" y="510"/>
                </a:lnTo>
                <a:lnTo>
                  <a:pt x="355" y="507"/>
                </a:lnTo>
                <a:lnTo>
                  <a:pt x="355" y="507"/>
                </a:lnTo>
                <a:lnTo>
                  <a:pt x="344" y="515"/>
                </a:lnTo>
                <a:lnTo>
                  <a:pt x="332" y="520"/>
                </a:lnTo>
                <a:lnTo>
                  <a:pt x="326" y="523"/>
                </a:lnTo>
                <a:lnTo>
                  <a:pt x="320" y="524"/>
                </a:lnTo>
                <a:lnTo>
                  <a:pt x="313" y="525"/>
                </a:lnTo>
                <a:lnTo>
                  <a:pt x="307" y="524"/>
                </a:lnTo>
                <a:lnTo>
                  <a:pt x="307" y="524"/>
                </a:lnTo>
                <a:lnTo>
                  <a:pt x="302" y="523"/>
                </a:lnTo>
                <a:lnTo>
                  <a:pt x="298" y="521"/>
                </a:lnTo>
                <a:lnTo>
                  <a:pt x="295" y="518"/>
                </a:lnTo>
                <a:lnTo>
                  <a:pt x="292" y="514"/>
                </a:lnTo>
                <a:lnTo>
                  <a:pt x="292" y="514"/>
                </a:lnTo>
                <a:lnTo>
                  <a:pt x="300" y="513"/>
                </a:lnTo>
                <a:lnTo>
                  <a:pt x="308" y="511"/>
                </a:lnTo>
                <a:lnTo>
                  <a:pt x="323" y="507"/>
                </a:lnTo>
                <a:lnTo>
                  <a:pt x="338" y="500"/>
                </a:lnTo>
                <a:lnTo>
                  <a:pt x="352" y="494"/>
                </a:lnTo>
                <a:lnTo>
                  <a:pt x="352" y="494"/>
                </a:lnTo>
                <a:lnTo>
                  <a:pt x="372" y="485"/>
                </a:lnTo>
                <a:lnTo>
                  <a:pt x="391" y="479"/>
                </a:lnTo>
                <a:lnTo>
                  <a:pt x="391" y="479"/>
                </a:lnTo>
                <a:lnTo>
                  <a:pt x="402" y="476"/>
                </a:lnTo>
                <a:lnTo>
                  <a:pt x="415" y="473"/>
                </a:lnTo>
                <a:lnTo>
                  <a:pt x="415" y="473"/>
                </a:lnTo>
                <a:lnTo>
                  <a:pt x="410" y="475"/>
                </a:lnTo>
                <a:lnTo>
                  <a:pt x="410" y="475"/>
                </a:lnTo>
                <a:close/>
                <a:moveTo>
                  <a:pt x="364" y="501"/>
                </a:moveTo>
                <a:lnTo>
                  <a:pt x="364" y="501"/>
                </a:lnTo>
                <a:lnTo>
                  <a:pt x="364" y="500"/>
                </a:lnTo>
                <a:lnTo>
                  <a:pt x="363" y="500"/>
                </a:lnTo>
                <a:lnTo>
                  <a:pt x="363" y="500"/>
                </a:lnTo>
                <a:lnTo>
                  <a:pt x="353" y="502"/>
                </a:lnTo>
                <a:lnTo>
                  <a:pt x="343" y="506"/>
                </a:lnTo>
                <a:lnTo>
                  <a:pt x="324" y="514"/>
                </a:lnTo>
                <a:lnTo>
                  <a:pt x="324" y="514"/>
                </a:lnTo>
                <a:lnTo>
                  <a:pt x="314" y="518"/>
                </a:lnTo>
                <a:lnTo>
                  <a:pt x="314" y="518"/>
                </a:lnTo>
                <a:lnTo>
                  <a:pt x="311" y="519"/>
                </a:lnTo>
                <a:lnTo>
                  <a:pt x="308" y="519"/>
                </a:lnTo>
                <a:lnTo>
                  <a:pt x="308" y="518"/>
                </a:lnTo>
                <a:lnTo>
                  <a:pt x="308" y="518"/>
                </a:lnTo>
                <a:lnTo>
                  <a:pt x="314" y="515"/>
                </a:lnTo>
                <a:lnTo>
                  <a:pt x="314" y="515"/>
                </a:lnTo>
                <a:lnTo>
                  <a:pt x="334" y="506"/>
                </a:lnTo>
                <a:lnTo>
                  <a:pt x="334" y="506"/>
                </a:lnTo>
                <a:lnTo>
                  <a:pt x="360" y="495"/>
                </a:lnTo>
                <a:lnTo>
                  <a:pt x="387" y="484"/>
                </a:lnTo>
                <a:lnTo>
                  <a:pt x="387" y="484"/>
                </a:lnTo>
                <a:lnTo>
                  <a:pt x="397" y="481"/>
                </a:lnTo>
                <a:lnTo>
                  <a:pt x="397" y="481"/>
                </a:lnTo>
                <a:lnTo>
                  <a:pt x="381" y="491"/>
                </a:lnTo>
                <a:lnTo>
                  <a:pt x="364" y="501"/>
                </a:lnTo>
                <a:lnTo>
                  <a:pt x="364" y="501"/>
                </a:lnTo>
                <a:close/>
                <a:moveTo>
                  <a:pt x="427" y="467"/>
                </a:moveTo>
                <a:lnTo>
                  <a:pt x="427" y="467"/>
                </a:lnTo>
                <a:lnTo>
                  <a:pt x="409" y="471"/>
                </a:lnTo>
                <a:lnTo>
                  <a:pt x="392" y="476"/>
                </a:lnTo>
                <a:lnTo>
                  <a:pt x="374" y="482"/>
                </a:lnTo>
                <a:lnTo>
                  <a:pt x="356" y="490"/>
                </a:lnTo>
                <a:lnTo>
                  <a:pt x="356" y="490"/>
                </a:lnTo>
                <a:lnTo>
                  <a:pt x="323" y="504"/>
                </a:lnTo>
                <a:lnTo>
                  <a:pt x="323" y="504"/>
                </a:lnTo>
                <a:lnTo>
                  <a:pt x="314" y="508"/>
                </a:lnTo>
                <a:lnTo>
                  <a:pt x="304" y="510"/>
                </a:lnTo>
                <a:lnTo>
                  <a:pt x="304" y="510"/>
                </a:lnTo>
                <a:lnTo>
                  <a:pt x="299" y="511"/>
                </a:lnTo>
                <a:lnTo>
                  <a:pt x="294" y="511"/>
                </a:lnTo>
                <a:lnTo>
                  <a:pt x="294" y="511"/>
                </a:lnTo>
                <a:lnTo>
                  <a:pt x="303" y="507"/>
                </a:lnTo>
                <a:lnTo>
                  <a:pt x="303" y="507"/>
                </a:lnTo>
                <a:lnTo>
                  <a:pt x="321" y="500"/>
                </a:lnTo>
                <a:lnTo>
                  <a:pt x="338" y="492"/>
                </a:lnTo>
                <a:lnTo>
                  <a:pt x="355" y="483"/>
                </a:lnTo>
                <a:lnTo>
                  <a:pt x="373" y="475"/>
                </a:lnTo>
                <a:lnTo>
                  <a:pt x="373" y="475"/>
                </a:lnTo>
                <a:lnTo>
                  <a:pt x="411" y="462"/>
                </a:lnTo>
                <a:lnTo>
                  <a:pt x="429" y="455"/>
                </a:lnTo>
                <a:lnTo>
                  <a:pt x="448" y="447"/>
                </a:lnTo>
                <a:lnTo>
                  <a:pt x="448" y="447"/>
                </a:lnTo>
                <a:lnTo>
                  <a:pt x="443" y="453"/>
                </a:lnTo>
                <a:lnTo>
                  <a:pt x="439" y="458"/>
                </a:lnTo>
                <a:lnTo>
                  <a:pt x="433" y="463"/>
                </a:lnTo>
                <a:lnTo>
                  <a:pt x="427" y="467"/>
                </a:lnTo>
                <a:lnTo>
                  <a:pt x="427" y="467"/>
                </a:lnTo>
                <a:close/>
                <a:moveTo>
                  <a:pt x="448" y="445"/>
                </a:moveTo>
                <a:lnTo>
                  <a:pt x="448" y="445"/>
                </a:lnTo>
                <a:lnTo>
                  <a:pt x="448" y="445"/>
                </a:lnTo>
                <a:lnTo>
                  <a:pt x="447" y="445"/>
                </a:lnTo>
                <a:lnTo>
                  <a:pt x="447" y="445"/>
                </a:lnTo>
                <a:lnTo>
                  <a:pt x="426" y="453"/>
                </a:lnTo>
                <a:lnTo>
                  <a:pt x="405" y="460"/>
                </a:lnTo>
                <a:lnTo>
                  <a:pt x="361" y="472"/>
                </a:lnTo>
                <a:lnTo>
                  <a:pt x="361" y="472"/>
                </a:lnTo>
                <a:lnTo>
                  <a:pt x="338" y="479"/>
                </a:lnTo>
                <a:lnTo>
                  <a:pt x="327" y="483"/>
                </a:lnTo>
                <a:lnTo>
                  <a:pt x="316" y="488"/>
                </a:lnTo>
                <a:lnTo>
                  <a:pt x="316" y="488"/>
                </a:lnTo>
                <a:lnTo>
                  <a:pt x="302" y="494"/>
                </a:lnTo>
                <a:lnTo>
                  <a:pt x="302" y="494"/>
                </a:lnTo>
                <a:lnTo>
                  <a:pt x="289" y="500"/>
                </a:lnTo>
                <a:lnTo>
                  <a:pt x="289" y="500"/>
                </a:lnTo>
                <a:lnTo>
                  <a:pt x="293" y="497"/>
                </a:lnTo>
                <a:lnTo>
                  <a:pt x="298" y="493"/>
                </a:lnTo>
                <a:lnTo>
                  <a:pt x="298" y="493"/>
                </a:lnTo>
                <a:lnTo>
                  <a:pt x="320" y="482"/>
                </a:lnTo>
                <a:lnTo>
                  <a:pt x="342" y="473"/>
                </a:lnTo>
                <a:lnTo>
                  <a:pt x="388" y="455"/>
                </a:lnTo>
                <a:lnTo>
                  <a:pt x="388" y="455"/>
                </a:lnTo>
                <a:lnTo>
                  <a:pt x="428" y="439"/>
                </a:lnTo>
                <a:lnTo>
                  <a:pt x="428" y="439"/>
                </a:lnTo>
                <a:lnTo>
                  <a:pt x="435" y="436"/>
                </a:lnTo>
                <a:lnTo>
                  <a:pt x="435" y="436"/>
                </a:lnTo>
                <a:lnTo>
                  <a:pt x="451" y="429"/>
                </a:lnTo>
                <a:lnTo>
                  <a:pt x="451" y="429"/>
                </a:lnTo>
                <a:lnTo>
                  <a:pt x="450" y="433"/>
                </a:lnTo>
                <a:lnTo>
                  <a:pt x="450" y="433"/>
                </a:lnTo>
                <a:lnTo>
                  <a:pt x="450" y="439"/>
                </a:lnTo>
                <a:lnTo>
                  <a:pt x="448" y="445"/>
                </a:lnTo>
                <a:lnTo>
                  <a:pt x="448" y="445"/>
                </a:lnTo>
                <a:close/>
                <a:moveTo>
                  <a:pt x="451" y="426"/>
                </a:moveTo>
                <a:lnTo>
                  <a:pt x="451" y="426"/>
                </a:lnTo>
                <a:lnTo>
                  <a:pt x="447" y="428"/>
                </a:lnTo>
                <a:lnTo>
                  <a:pt x="447" y="428"/>
                </a:lnTo>
                <a:lnTo>
                  <a:pt x="444" y="428"/>
                </a:lnTo>
                <a:lnTo>
                  <a:pt x="442" y="430"/>
                </a:lnTo>
                <a:lnTo>
                  <a:pt x="442" y="430"/>
                </a:lnTo>
                <a:lnTo>
                  <a:pt x="422" y="439"/>
                </a:lnTo>
                <a:lnTo>
                  <a:pt x="422" y="439"/>
                </a:lnTo>
                <a:lnTo>
                  <a:pt x="400" y="447"/>
                </a:lnTo>
                <a:lnTo>
                  <a:pt x="378" y="454"/>
                </a:lnTo>
                <a:lnTo>
                  <a:pt x="355" y="461"/>
                </a:lnTo>
                <a:lnTo>
                  <a:pt x="333" y="469"/>
                </a:lnTo>
                <a:lnTo>
                  <a:pt x="333" y="469"/>
                </a:lnTo>
                <a:lnTo>
                  <a:pt x="375" y="451"/>
                </a:lnTo>
                <a:lnTo>
                  <a:pt x="415" y="431"/>
                </a:lnTo>
                <a:lnTo>
                  <a:pt x="415" y="431"/>
                </a:lnTo>
                <a:lnTo>
                  <a:pt x="428" y="425"/>
                </a:lnTo>
                <a:lnTo>
                  <a:pt x="428" y="425"/>
                </a:lnTo>
                <a:lnTo>
                  <a:pt x="452" y="418"/>
                </a:lnTo>
                <a:lnTo>
                  <a:pt x="452" y="418"/>
                </a:lnTo>
                <a:lnTo>
                  <a:pt x="453" y="418"/>
                </a:lnTo>
                <a:lnTo>
                  <a:pt x="453" y="418"/>
                </a:lnTo>
                <a:lnTo>
                  <a:pt x="451" y="426"/>
                </a:lnTo>
                <a:lnTo>
                  <a:pt x="451" y="426"/>
                </a:lnTo>
                <a:close/>
                <a:moveTo>
                  <a:pt x="454" y="415"/>
                </a:moveTo>
                <a:lnTo>
                  <a:pt x="454" y="415"/>
                </a:lnTo>
                <a:lnTo>
                  <a:pt x="436" y="421"/>
                </a:lnTo>
                <a:lnTo>
                  <a:pt x="436" y="421"/>
                </a:lnTo>
                <a:lnTo>
                  <a:pt x="456" y="411"/>
                </a:lnTo>
                <a:lnTo>
                  <a:pt x="456" y="411"/>
                </a:lnTo>
                <a:lnTo>
                  <a:pt x="454" y="415"/>
                </a:lnTo>
                <a:lnTo>
                  <a:pt x="454" y="415"/>
                </a:lnTo>
                <a:close/>
                <a:moveTo>
                  <a:pt x="463" y="404"/>
                </a:moveTo>
                <a:lnTo>
                  <a:pt x="463" y="404"/>
                </a:lnTo>
                <a:lnTo>
                  <a:pt x="461" y="405"/>
                </a:lnTo>
                <a:lnTo>
                  <a:pt x="461" y="405"/>
                </a:lnTo>
                <a:lnTo>
                  <a:pt x="454" y="410"/>
                </a:lnTo>
                <a:lnTo>
                  <a:pt x="454" y="410"/>
                </a:lnTo>
                <a:lnTo>
                  <a:pt x="437" y="417"/>
                </a:lnTo>
                <a:lnTo>
                  <a:pt x="422" y="425"/>
                </a:lnTo>
                <a:lnTo>
                  <a:pt x="422" y="425"/>
                </a:lnTo>
                <a:lnTo>
                  <a:pt x="397" y="432"/>
                </a:lnTo>
                <a:lnTo>
                  <a:pt x="397" y="432"/>
                </a:lnTo>
                <a:lnTo>
                  <a:pt x="334" y="453"/>
                </a:lnTo>
                <a:lnTo>
                  <a:pt x="334" y="453"/>
                </a:lnTo>
                <a:lnTo>
                  <a:pt x="320" y="459"/>
                </a:lnTo>
                <a:lnTo>
                  <a:pt x="306" y="465"/>
                </a:lnTo>
                <a:lnTo>
                  <a:pt x="306" y="465"/>
                </a:lnTo>
                <a:lnTo>
                  <a:pt x="293" y="469"/>
                </a:lnTo>
                <a:lnTo>
                  <a:pt x="293" y="469"/>
                </a:lnTo>
                <a:lnTo>
                  <a:pt x="289" y="471"/>
                </a:lnTo>
                <a:lnTo>
                  <a:pt x="289" y="471"/>
                </a:lnTo>
                <a:lnTo>
                  <a:pt x="294" y="469"/>
                </a:lnTo>
                <a:lnTo>
                  <a:pt x="294" y="469"/>
                </a:lnTo>
                <a:lnTo>
                  <a:pt x="308" y="461"/>
                </a:lnTo>
                <a:lnTo>
                  <a:pt x="323" y="454"/>
                </a:lnTo>
                <a:lnTo>
                  <a:pt x="353" y="441"/>
                </a:lnTo>
                <a:lnTo>
                  <a:pt x="415" y="416"/>
                </a:lnTo>
                <a:lnTo>
                  <a:pt x="415" y="416"/>
                </a:lnTo>
                <a:lnTo>
                  <a:pt x="444" y="403"/>
                </a:lnTo>
                <a:lnTo>
                  <a:pt x="475" y="392"/>
                </a:lnTo>
                <a:lnTo>
                  <a:pt x="475" y="392"/>
                </a:lnTo>
                <a:lnTo>
                  <a:pt x="495" y="385"/>
                </a:lnTo>
                <a:lnTo>
                  <a:pt x="504" y="381"/>
                </a:lnTo>
                <a:lnTo>
                  <a:pt x="513" y="376"/>
                </a:lnTo>
                <a:lnTo>
                  <a:pt x="513" y="376"/>
                </a:lnTo>
                <a:lnTo>
                  <a:pt x="508" y="381"/>
                </a:lnTo>
                <a:lnTo>
                  <a:pt x="502" y="385"/>
                </a:lnTo>
                <a:lnTo>
                  <a:pt x="488" y="391"/>
                </a:lnTo>
                <a:lnTo>
                  <a:pt x="474" y="397"/>
                </a:lnTo>
                <a:lnTo>
                  <a:pt x="468" y="400"/>
                </a:lnTo>
                <a:lnTo>
                  <a:pt x="463" y="404"/>
                </a:lnTo>
                <a:lnTo>
                  <a:pt x="463" y="404"/>
                </a:lnTo>
                <a:close/>
                <a:moveTo>
                  <a:pt x="517" y="370"/>
                </a:moveTo>
                <a:lnTo>
                  <a:pt x="517" y="370"/>
                </a:lnTo>
                <a:lnTo>
                  <a:pt x="489" y="380"/>
                </a:lnTo>
                <a:lnTo>
                  <a:pt x="475" y="385"/>
                </a:lnTo>
                <a:lnTo>
                  <a:pt x="461" y="390"/>
                </a:lnTo>
                <a:lnTo>
                  <a:pt x="461" y="390"/>
                </a:lnTo>
                <a:lnTo>
                  <a:pt x="445" y="395"/>
                </a:lnTo>
                <a:lnTo>
                  <a:pt x="430" y="401"/>
                </a:lnTo>
                <a:lnTo>
                  <a:pt x="400" y="415"/>
                </a:lnTo>
                <a:lnTo>
                  <a:pt x="400" y="415"/>
                </a:lnTo>
                <a:lnTo>
                  <a:pt x="339" y="438"/>
                </a:lnTo>
                <a:lnTo>
                  <a:pt x="339" y="438"/>
                </a:lnTo>
                <a:lnTo>
                  <a:pt x="314" y="447"/>
                </a:lnTo>
                <a:lnTo>
                  <a:pt x="302" y="452"/>
                </a:lnTo>
                <a:lnTo>
                  <a:pt x="291" y="457"/>
                </a:lnTo>
                <a:lnTo>
                  <a:pt x="291" y="457"/>
                </a:lnTo>
                <a:lnTo>
                  <a:pt x="291" y="455"/>
                </a:lnTo>
                <a:lnTo>
                  <a:pt x="291" y="455"/>
                </a:lnTo>
                <a:lnTo>
                  <a:pt x="304" y="448"/>
                </a:lnTo>
                <a:lnTo>
                  <a:pt x="318" y="441"/>
                </a:lnTo>
                <a:lnTo>
                  <a:pt x="347" y="429"/>
                </a:lnTo>
                <a:lnTo>
                  <a:pt x="405" y="407"/>
                </a:lnTo>
                <a:lnTo>
                  <a:pt x="405" y="407"/>
                </a:lnTo>
                <a:lnTo>
                  <a:pt x="435" y="394"/>
                </a:lnTo>
                <a:lnTo>
                  <a:pt x="451" y="389"/>
                </a:lnTo>
                <a:lnTo>
                  <a:pt x="466" y="384"/>
                </a:lnTo>
                <a:lnTo>
                  <a:pt x="466" y="384"/>
                </a:lnTo>
                <a:lnTo>
                  <a:pt x="478" y="380"/>
                </a:lnTo>
                <a:lnTo>
                  <a:pt x="491" y="375"/>
                </a:lnTo>
                <a:lnTo>
                  <a:pt x="515" y="365"/>
                </a:lnTo>
                <a:lnTo>
                  <a:pt x="515" y="365"/>
                </a:lnTo>
                <a:lnTo>
                  <a:pt x="517" y="364"/>
                </a:lnTo>
                <a:lnTo>
                  <a:pt x="517" y="364"/>
                </a:lnTo>
                <a:lnTo>
                  <a:pt x="519" y="364"/>
                </a:lnTo>
                <a:lnTo>
                  <a:pt x="519" y="364"/>
                </a:lnTo>
                <a:lnTo>
                  <a:pt x="517" y="370"/>
                </a:lnTo>
                <a:lnTo>
                  <a:pt x="517" y="370"/>
                </a:lnTo>
                <a:close/>
                <a:moveTo>
                  <a:pt x="512" y="355"/>
                </a:moveTo>
                <a:lnTo>
                  <a:pt x="512" y="355"/>
                </a:lnTo>
                <a:lnTo>
                  <a:pt x="511" y="355"/>
                </a:lnTo>
                <a:lnTo>
                  <a:pt x="511" y="355"/>
                </a:lnTo>
                <a:lnTo>
                  <a:pt x="491" y="361"/>
                </a:lnTo>
                <a:lnTo>
                  <a:pt x="471" y="368"/>
                </a:lnTo>
                <a:lnTo>
                  <a:pt x="430" y="383"/>
                </a:lnTo>
                <a:lnTo>
                  <a:pt x="430" y="383"/>
                </a:lnTo>
                <a:lnTo>
                  <a:pt x="394" y="394"/>
                </a:lnTo>
                <a:lnTo>
                  <a:pt x="394" y="394"/>
                </a:lnTo>
                <a:lnTo>
                  <a:pt x="361" y="403"/>
                </a:lnTo>
                <a:lnTo>
                  <a:pt x="329" y="415"/>
                </a:lnTo>
                <a:lnTo>
                  <a:pt x="329" y="415"/>
                </a:lnTo>
                <a:lnTo>
                  <a:pt x="315" y="419"/>
                </a:lnTo>
                <a:lnTo>
                  <a:pt x="315" y="419"/>
                </a:lnTo>
                <a:lnTo>
                  <a:pt x="311" y="421"/>
                </a:lnTo>
                <a:lnTo>
                  <a:pt x="311" y="421"/>
                </a:lnTo>
                <a:lnTo>
                  <a:pt x="307" y="422"/>
                </a:lnTo>
                <a:lnTo>
                  <a:pt x="303" y="421"/>
                </a:lnTo>
                <a:lnTo>
                  <a:pt x="303" y="421"/>
                </a:lnTo>
                <a:lnTo>
                  <a:pt x="310" y="417"/>
                </a:lnTo>
                <a:lnTo>
                  <a:pt x="318" y="415"/>
                </a:lnTo>
                <a:lnTo>
                  <a:pt x="334" y="411"/>
                </a:lnTo>
                <a:lnTo>
                  <a:pt x="334" y="411"/>
                </a:lnTo>
                <a:lnTo>
                  <a:pt x="348" y="405"/>
                </a:lnTo>
                <a:lnTo>
                  <a:pt x="361" y="399"/>
                </a:lnTo>
                <a:lnTo>
                  <a:pt x="376" y="393"/>
                </a:lnTo>
                <a:lnTo>
                  <a:pt x="390" y="388"/>
                </a:lnTo>
                <a:lnTo>
                  <a:pt x="390" y="388"/>
                </a:lnTo>
                <a:lnTo>
                  <a:pt x="457" y="365"/>
                </a:lnTo>
                <a:lnTo>
                  <a:pt x="457" y="365"/>
                </a:lnTo>
                <a:lnTo>
                  <a:pt x="461" y="364"/>
                </a:lnTo>
                <a:lnTo>
                  <a:pt x="461" y="364"/>
                </a:lnTo>
                <a:lnTo>
                  <a:pt x="465" y="363"/>
                </a:lnTo>
                <a:lnTo>
                  <a:pt x="465" y="363"/>
                </a:lnTo>
                <a:lnTo>
                  <a:pt x="490" y="357"/>
                </a:lnTo>
                <a:lnTo>
                  <a:pt x="503" y="353"/>
                </a:lnTo>
                <a:lnTo>
                  <a:pt x="515" y="348"/>
                </a:lnTo>
                <a:lnTo>
                  <a:pt x="515" y="348"/>
                </a:lnTo>
                <a:lnTo>
                  <a:pt x="517" y="354"/>
                </a:lnTo>
                <a:lnTo>
                  <a:pt x="517" y="354"/>
                </a:lnTo>
                <a:lnTo>
                  <a:pt x="512" y="355"/>
                </a:lnTo>
                <a:lnTo>
                  <a:pt x="512" y="355"/>
                </a:lnTo>
                <a:close/>
                <a:moveTo>
                  <a:pt x="478" y="358"/>
                </a:moveTo>
                <a:lnTo>
                  <a:pt x="478" y="358"/>
                </a:lnTo>
                <a:lnTo>
                  <a:pt x="486" y="355"/>
                </a:lnTo>
                <a:lnTo>
                  <a:pt x="486" y="355"/>
                </a:lnTo>
                <a:lnTo>
                  <a:pt x="500" y="351"/>
                </a:lnTo>
                <a:lnTo>
                  <a:pt x="500" y="351"/>
                </a:lnTo>
                <a:lnTo>
                  <a:pt x="507" y="348"/>
                </a:lnTo>
                <a:lnTo>
                  <a:pt x="509" y="348"/>
                </a:lnTo>
                <a:lnTo>
                  <a:pt x="506" y="350"/>
                </a:lnTo>
                <a:lnTo>
                  <a:pt x="506" y="350"/>
                </a:lnTo>
                <a:lnTo>
                  <a:pt x="492" y="354"/>
                </a:lnTo>
                <a:lnTo>
                  <a:pt x="478" y="358"/>
                </a:lnTo>
                <a:lnTo>
                  <a:pt x="478" y="358"/>
                </a:lnTo>
                <a:close/>
                <a:moveTo>
                  <a:pt x="449" y="364"/>
                </a:moveTo>
                <a:lnTo>
                  <a:pt x="449" y="364"/>
                </a:lnTo>
                <a:lnTo>
                  <a:pt x="447" y="365"/>
                </a:lnTo>
                <a:lnTo>
                  <a:pt x="447" y="365"/>
                </a:lnTo>
                <a:lnTo>
                  <a:pt x="415" y="373"/>
                </a:lnTo>
                <a:lnTo>
                  <a:pt x="385" y="382"/>
                </a:lnTo>
                <a:lnTo>
                  <a:pt x="354" y="393"/>
                </a:lnTo>
                <a:lnTo>
                  <a:pt x="340" y="399"/>
                </a:lnTo>
                <a:lnTo>
                  <a:pt x="325" y="407"/>
                </a:lnTo>
                <a:lnTo>
                  <a:pt x="325" y="407"/>
                </a:lnTo>
                <a:lnTo>
                  <a:pt x="317" y="410"/>
                </a:lnTo>
                <a:lnTo>
                  <a:pt x="308" y="413"/>
                </a:lnTo>
                <a:lnTo>
                  <a:pt x="308" y="413"/>
                </a:lnTo>
                <a:lnTo>
                  <a:pt x="305" y="414"/>
                </a:lnTo>
                <a:lnTo>
                  <a:pt x="305" y="414"/>
                </a:lnTo>
                <a:lnTo>
                  <a:pt x="306" y="413"/>
                </a:lnTo>
                <a:lnTo>
                  <a:pt x="306" y="413"/>
                </a:lnTo>
                <a:lnTo>
                  <a:pt x="314" y="409"/>
                </a:lnTo>
                <a:lnTo>
                  <a:pt x="314" y="409"/>
                </a:lnTo>
                <a:lnTo>
                  <a:pt x="330" y="400"/>
                </a:lnTo>
                <a:lnTo>
                  <a:pt x="346" y="393"/>
                </a:lnTo>
                <a:lnTo>
                  <a:pt x="346" y="393"/>
                </a:lnTo>
                <a:lnTo>
                  <a:pt x="379" y="380"/>
                </a:lnTo>
                <a:lnTo>
                  <a:pt x="412" y="369"/>
                </a:lnTo>
                <a:lnTo>
                  <a:pt x="412" y="369"/>
                </a:lnTo>
                <a:lnTo>
                  <a:pt x="434" y="362"/>
                </a:lnTo>
                <a:lnTo>
                  <a:pt x="434" y="362"/>
                </a:lnTo>
                <a:lnTo>
                  <a:pt x="473" y="353"/>
                </a:lnTo>
                <a:lnTo>
                  <a:pt x="492" y="347"/>
                </a:lnTo>
                <a:lnTo>
                  <a:pt x="510" y="340"/>
                </a:lnTo>
                <a:lnTo>
                  <a:pt x="510" y="340"/>
                </a:lnTo>
                <a:lnTo>
                  <a:pt x="513" y="346"/>
                </a:lnTo>
                <a:lnTo>
                  <a:pt x="513" y="346"/>
                </a:lnTo>
                <a:lnTo>
                  <a:pt x="497" y="349"/>
                </a:lnTo>
                <a:lnTo>
                  <a:pt x="481" y="353"/>
                </a:lnTo>
                <a:lnTo>
                  <a:pt x="465" y="359"/>
                </a:lnTo>
                <a:lnTo>
                  <a:pt x="449" y="364"/>
                </a:lnTo>
                <a:lnTo>
                  <a:pt x="449" y="364"/>
                </a:lnTo>
                <a:close/>
                <a:moveTo>
                  <a:pt x="488" y="346"/>
                </a:moveTo>
                <a:lnTo>
                  <a:pt x="488" y="346"/>
                </a:lnTo>
                <a:lnTo>
                  <a:pt x="505" y="341"/>
                </a:lnTo>
                <a:lnTo>
                  <a:pt x="505" y="341"/>
                </a:lnTo>
                <a:lnTo>
                  <a:pt x="488" y="346"/>
                </a:lnTo>
                <a:lnTo>
                  <a:pt x="488" y="346"/>
                </a:lnTo>
                <a:close/>
                <a:moveTo>
                  <a:pt x="459" y="353"/>
                </a:moveTo>
                <a:lnTo>
                  <a:pt x="459" y="353"/>
                </a:lnTo>
                <a:lnTo>
                  <a:pt x="456" y="354"/>
                </a:lnTo>
                <a:lnTo>
                  <a:pt x="456" y="354"/>
                </a:lnTo>
                <a:lnTo>
                  <a:pt x="426" y="361"/>
                </a:lnTo>
                <a:lnTo>
                  <a:pt x="398" y="369"/>
                </a:lnTo>
                <a:lnTo>
                  <a:pt x="371" y="378"/>
                </a:lnTo>
                <a:lnTo>
                  <a:pt x="342" y="387"/>
                </a:lnTo>
                <a:lnTo>
                  <a:pt x="342" y="387"/>
                </a:lnTo>
                <a:lnTo>
                  <a:pt x="329" y="393"/>
                </a:lnTo>
                <a:lnTo>
                  <a:pt x="316" y="398"/>
                </a:lnTo>
                <a:lnTo>
                  <a:pt x="316" y="398"/>
                </a:lnTo>
                <a:lnTo>
                  <a:pt x="312" y="400"/>
                </a:lnTo>
                <a:lnTo>
                  <a:pt x="312" y="400"/>
                </a:lnTo>
                <a:lnTo>
                  <a:pt x="313" y="398"/>
                </a:lnTo>
                <a:lnTo>
                  <a:pt x="313" y="398"/>
                </a:lnTo>
                <a:lnTo>
                  <a:pt x="324" y="391"/>
                </a:lnTo>
                <a:lnTo>
                  <a:pt x="324" y="391"/>
                </a:lnTo>
                <a:lnTo>
                  <a:pt x="338" y="384"/>
                </a:lnTo>
                <a:lnTo>
                  <a:pt x="353" y="378"/>
                </a:lnTo>
                <a:lnTo>
                  <a:pt x="385" y="368"/>
                </a:lnTo>
                <a:lnTo>
                  <a:pt x="385" y="368"/>
                </a:lnTo>
                <a:lnTo>
                  <a:pt x="414" y="359"/>
                </a:lnTo>
                <a:lnTo>
                  <a:pt x="444" y="351"/>
                </a:lnTo>
                <a:lnTo>
                  <a:pt x="474" y="342"/>
                </a:lnTo>
                <a:lnTo>
                  <a:pt x="489" y="337"/>
                </a:lnTo>
                <a:lnTo>
                  <a:pt x="503" y="331"/>
                </a:lnTo>
                <a:lnTo>
                  <a:pt x="503" y="331"/>
                </a:lnTo>
                <a:lnTo>
                  <a:pt x="508" y="338"/>
                </a:lnTo>
                <a:lnTo>
                  <a:pt x="508" y="338"/>
                </a:lnTo>
                <a:lnTo>
                  <a:pt x="496" y="341"/>
                </a:lnTo>
                <a:lnTo>
                  <a:pt x="483" y="345"/>
                </a:lnTo>
                <a:lnTo>
                  <a:pt x="459" y="353"/>
                </a:lnTo>
                <a:lnTo>
                  <a:pt x="459" y="353"/>
                </a:lnTo>
                <a:close/>
                <a:moveTo>
                  <a:pt x="424" y="354"/>
                </a:moveTo>
                <a:lnTo>
                  <a:pt x="424" y="354"/>
                </a:lnTo>
                <a:lnTo>
                  <a:pt x="458" y="345"/>
                </a:lnTo>
                <a:lnTo>
                  <a:pt x="458" y="345"/>
                </a:lnTo>
                <a:lnTo>
                  <a:pt x="466" y="342"/>
                </a:lnTo>
                <a:lnTo>
                  <a:pt x="466" y="342"/>
                </a:lnTo>
                <a:lnTo>
                  <a:pt x="445" y="348"/>
                </a:lnTo>
                <a:lnTo>
                  <a:pt x="424" y="354"/>
                </a:lnTo>
                <a:lnTo>
                  <a:pt x="424" y="354"/>
                </a:lnTo>
                <a:close/>
                <a:moveTo>
                  <a:pt x="409" y="356"/>
                </a:moveTo>
                <a:lnTo>
                  <a:pt x="409" y="356"/>
                </a:lnTo>
                <a:lnTo>
                  <a:pt x="386" y="362"/>
                </a:lnTo>
                <a:lnTo>
                  <a:pt x="361" y="370"/>
                </a:lnTo>
                <a:lnTo>
                  <a:pt x="361" y="370"/>
                </a:lnTo>
                <a:lnTo>
                  <a:pt x="339" y="379"/>
                </a:lnTo>
                <a:lnTo>
                  <a:pt x="339" y="379"/>
                </a:lnTo>
                <a:lnTo>
                  <a:pt x="328" y="381"/>
                </a:lnTo>
                <a:lnTo>
                  <a:pt x="322" y="383"/>
                </a:lnTo>
                <a:lnTo>
                  <a:pt x="317" y="384"/>
                </a:lnTo>
                <a:lnTo>
                  <a:pt x="317" y="384"/>
                </a:lnTo>
                <a:lnTo>
                  <a:pt x="341" y="375"/>
                </a:lnTo>
                <a:lnTo>
                  <a:pt x="366" y="366"/>
                </a:lnTo>
                <a:lnTo>
                  <a:pt x="414" y="351"/>
                </a:lnTo>
                <a:lnTo>
                  <a:pt x="414" y="351"/>
                </a:lnTo>
                <a:lnTo>
                  <a:pt x="461" y="337"/>
                </a:lnTo>
                <a:lnTo>
                  <a:pt x="461" y="337"/>
                </a:lnTo>
                <a:lnTo>
                  <a:pt x="481" y="331"/>
                </a:lnTo>
                <a:lnTo>
                  <a:pt x="490" y="328"/>
                </a:lnTo>
                <a:lnTo>
                  <a:pt x="500" y="323"/>
                </a:lnTo>
                <a:lnTo>
                  <a:pt x="500" y="323"/>
                </a:lnTo>
                <a:lnTo>
                  <a:pt x="502" y="329"/>
                </a:lnTo>
                <a:lnTo>
                  <a:pt x="502" y="329"/>
                </a:lnTo>
                <a:lnTo>
                  <a:pt x="479" y="336"/>
                </a:lnTo>
                <a:lnTo>
                  <a:pt x="456" y="343"/>
                </a:lnTo>
                <a:lnTo>
                  <a:pt x="409" y="356"/>
                </a:lnTo>
                <a:lnTo>
                  <a:pt x="409" y="356"/>
                </a:lnTo>
                <a:close/>
                <a:moveTo>
                  <a:pt x="495" y="315"/>
                </a:moveTo>
                <a:lnTo>
                  <a:pt x="495" y="315"/>
                </a:lnTo>
                <a:lnTo>
                  <a:pt x="494" y="316"/>
                </a:lnTo>
                <a:lnTo>
                  <a:pt x="494" y="317"/>
                </a:lnTo>
                <a:lnTo>
                  <a:pt x="494" y="317"/>
                </a:lnTo>
                <a:lnTo>
                  <a:pt x="486" y="320"/>
                </a:lnTo>
                <a:lnTo>
                  <a:pt x="486" y="320"/>
                </a:lnTo>
                <a:lnTo>
                  <a:pt x="467" y="324"/>
                </a:lnTo>
                <a:lnTo>
                  <a:pt x="467" y="324"/>
                </a:lnTo>
                <a:lnTo>
                  <a:pt x="414" y="339"/>
                </a:lnTo>
                <a:lnTo>
                  <a:pt x="414" y="339"/>
                </a:lnTo>
                <a:lnTo>
                  <a:pt x="367" y="352"/>
                </a:lnTo>
                <a:lnTo>
                  <a:pt x="343" y="359"/>
                </a:lnTo>
                <a:lnTo>
                  <a:pt x="331" y="363"/>
                </a:lnTo>
                <a:lnTo>
                  <a:pt x="320" y="368"/>
                </a:lnTo>
                <a:lnTo>
                  <a:pt x="320" y="368"/>
                </a:lnTo>
                <a:lnTo>
                  <a:pt x="313" y="371"/>
                </a:lnTo>
                <a:lnTo>
                  <a:pt x="313" y="371"/>
                </a:lnTo>
                <a:lnTo>
                  <a:pt x="313" y="371"/>
                </a:lnTo>
                <a:lnTo>
                  <a:pt x="313" y="371"/>
                </a:lnTo>
                <a:lnTo>
                  <a:pt x="323" y="367"/>
                </a:lnTo>
                <a:lnTo>
                  <a:pt x="323" y="367"/>
                </a:lnTo>
                <a:lnTo>
                  <a:pt x="337" y="361"/>
                </a:lnTo>
                <a:lnTo>
                  <a:pt x="351" y="356"/>
                </a:lnTo>
                <a:lnTo>
                  <a:pt x="351" y="356"/>
                </a:lnTo>
                <a:lnTo>
                  <a:pt x="402" y="338"/>
                </a:lnTo>
                <a:lnTo>
                  <a:pt x="402" y="338"/>
                </a:lnTo>
                <a:lnTo>
                  <a:pt x="427" y="330"/>
                </a:lnTo>
                <a:lnTo>
                  <a:pt x="452" y="322"/>
                </a:lnTo>
                <a:lnTo>
                  <a:pt x="452" y="322"/>
                </a:lnTo>
                <a:lnTo>
                  <a:pt x="463" y="317"/>
                </a:lnTo>
                <a:lnTo>
                  <a:pt x="475" y="312"/>
                </a:lnTo>
                <a:lnTo>
                  <a:pt x="497" y="303"/>
                </a:lnTo>
                <a:lnTo>
                  <a:pt x="497" y="303"/>
                </a:lnTo>
                <a:lnTo>
                  <a:pt x="498" y="302"/>
                </a:lnTo>
                <a:lnTo>
                  <a:pt x="498" y="302"/>
                </a:lnTo>
                <a:lnTo>
                  <a:pt x="498" y="314"/>
                </a:lnTo>
                <a:lnTo>
                  <a:pt x="498" y="314"/>
                </a:lnTo>
                <a:lnTo>
                  <a:pt x="495" y="315"/>
                </a:lnTo>
                <a:lnTo>
                  <a:pt x="495" y="315"/>
                </a:lnTo>
                <a:close/>
                <a:moveTo>
                  <a:pt x="497" y="300"/>
                </a:moveTo>
                <a:lnTo>
                  <a:pt x="497" y="300"/>
                </a:lnTo>
                <a:lnTo>
                  <a:pt x="477" y="308"/>
                </a:lnTo>
                <a:lnTo>
                  <a:pt x="457" y="315"/>
                </a:lnTo>
                <a:lnTo>
                  <a:pt x="457" y="315"/>
                </a:lnTo>
                <a:lnTo>
                  <a:pt x="444" y="319"/>
                </a:lnTo>
                <a:lnTo>
                  <a:pt x="432" y="322"/>
                </a:lnTo>
                <a:lnTo>
                  <a:pt x="409" y="329"/>
                </a:lnTo>
                <a:lnTo>
                  <a:pt x="409" y="329"/>
                </a:lnTo>
                <a:lnTo>
                  <a:pt x="386" y="335"/>
                </a:lnTo>
                <a:lnTo>
                  <a:pt x="363" y="343"/>
                </a:lnTo>
                <a:lnTo>
                  <a:pt x="341" y="350"/>
                </a:lnTo>
                <a:lnTo>
                  <a:pt x="318" y="357"/>
                </a:lnTo>
                <a:lnTo>
                  <a:pt x="318" y="357"/>
                </a:lnTo>
                <a:lnTo>
                  <a:pt x="314" y="358"/>
                </a:lnTo>
                <a:lnTo>
                  <a:pt x="315" y="357"/>
                </a:lnTo>
                <a:lnTo>
                  <a:pt x="323" y="353"/>
                </a:lnTo>
                <a:lnTo>
                  <a:pt x="323" y="353"/>
                </a:lnTo>
                <a:lnTo>
                  <a:pt x="337" y="347"/>
                </a:lnTo>
                <a:lnTo>
                  <a:pt x="351" y="341"/>
                </a:lnTo>
                <a:lnTo>
                  <a:pt x="351" y="341"/>
                </a:lnTo>
                <a:lnTo>
                  <a:pt x="375" y="333"/>
                </a:lnTo>
                <a:lnTo>
                  <a:pt x="398" y="324"/>
                </a:lnTo>
                <a:lnTo>
                  <a:pt x="398" y="324"/>
                </a:lnTo>
                <a:lnTo>
                  <a:pt x="487" y="296"/>
                </a:lnTo>
                <a:lnTo>
                  <a:pt x="487" y="296"/>
                </a:lnTo>
                <a:lnTo>
                  <a:pt x="490" y="296"/>
                </a:lnTo>
                <a:lnTo>
                  <a:pt x="491" y="294"/>
                </a:lnTo>
                <a:lnTo>
                  <a:pt x="491" y="294"/>
                </a:lnTo>
                <a:lnTo>
                  <a:pt x="496" y="293"/>
                </a:lnTo>
                <a:lnTo>
                  <a:pt x="496" y="293"/>
                </a:lnTo>
                <a:lnTo>
                  <a:pt x="497" y="293"/>
                </a:lnTo>
                <a:lnTo>
                  <a:pt x="497" y="293"/>
                </a:lnTo>
                <a:lnTo>
                  <a:pt x="497" y="301"/>
                </a:lnTo>
                <a:lnTo>
                  <a:pt x="497" y="301"/>
                </a:lnTo>
                <a:lnTo>
                  <a:pt x="497" y="300"/>
                </a:lnTo>
                <a:lnTo>
                  <a:pt x="497" y="300"/>
                </a:lnTo>
                <a:close/>
                <a:moveTo>
                  <a:pt x="363" y="324"/>
                </a:moveTo>
                <a:lnTo>
                  <a:pt x="363" y="324"/>
                </a:lnTo>
                <a:lnTo>
                  <a:pt x="336" y="332"/>
                </a:lnTo>
                <a:lnTo>
                  <a:pt x="336" y="332"/>
                </a:lnTo>
                <a:lnTo>
                  <a:pt x="326" y="335"/>
                </a:lnTo>
                <a:lnTo>
                  <a:pt x="319" y="335"/>
                </a:lnTo>
                <a:lnTo>
                  <a:pt x="319" y="335"/>
                </a:lnTo>
                <a:lnTo>
                  <a:pt x="319" y="335"/>
                </a:lnTo>
                <a:lnTo>
                  <a:pt x="319" y="335"/>
                </a:lnTo>
                <a:lnTo>
                  <a:pt x="329" y="332"/>
                </a:lnTo>
                <a:lnTo>
                  <a:pt x="329" y="332"/>
                </a:lnTo>
                <a:lnTo>
                  <a:pt x="358" y="322"/>
                </a:lnTo>
                <a:lnTo>
                  <a:pt x="373" y="317"/>
                </a:lnTo>
                <a:lnTo>
                  <a:pt x="387" y="311"/>
                </a:lnTo>
                <a:lnTo>
                  <a:pt x="387" y="311"/>
                </a:lnTo>
                <a:lnTo>
                  <a:pt x="403" y="305"/>
                </a:lnTo>
                <a:lnTo>
                  <a:pt x="419" y="300"/>
                </a:lnTo>
                <a:lnTo>
                  <a:pt x="419" y="300"/>
                </a:lnTo>
                <a:lnTo>
                  <a:pt x="456" y="290"/>
                </a:lnTo>
                <a:lnTo>
                  <a:pt x="491" y="278"/>
                </a:lnTo>
                <a:lnTo>
                  <a:pt x="491" y="278"/>
                </a:lnTo>
                <a:lnTo>
                  <a:pt x="494" y="285"/>
                </a:lnTo>
                <a:lnTo>
                  <a:pt x="494" y="285"/>
                </a:lnTo>
                <a:lnTo>
                  <a:pt x="462" y="295"/>
                </a:lnTo>
                <a:lnTo>
                  <a:pt x="429" y="305"/>
                </a:lnTo>
                <a:lnTo>
                  <a:pt x="396" y="315"/>
                </a:lnTo>
                <a:lnTo>
                  <a:pt x="363" y="324"/>
                </a:lnTo>
                <a:lnTo>
                  <a:pt x="363" y="324"/>
                </a:lnTo>
                <a:close/>
                <a:moveTo>
                  <a:pt x="471" y="283"/>
                </a:moveTo>
                <a:lnTo>
                  <a:pt x="471" y="283"/>
                </a:lnTo>
                <a:lnTo>
                  <a:pt x="476" y="281"/>
                </a:lnTo>
                <a:lnTo>
                  <a:pt x="476" y="281"/>
                </a:lnTo>
                <a:lnTo>
                  <a:pt x="486" y="278"/>
                </a:lnTo>
                <a:lnTo>
                  <a:pt x="486" y="278"/>
                </a:lnTo>
                <a:lnTo>
                  <a:pt x="471" y="283"/>
                </a:lnTo>
                <a:lnTo>
                  <a:pt x="471" y="283"/>
                </a:lnTo>
                <a:close/>
                <a:moveTo>
                  <a:pt x="456" y="287"/>
                </a:moveTo>
                <a:lnTo>
                  <a:pt x="456" y="287"/>
                </a:lnTo>
                <a:lnTo>
                  <a:pt x="444" y="290"/>
                </a:lnTo>
                <a:lnTo>
                  <a:pt x="433" y="294"/>
                </a:lnTo>
                <a:lnTo>
                  <a:pt x="410" y="300"/>
                </a:lnTo>
                <a:lnTo>
                  <a:pt x="410" y="300"/>
                </a:lnTo>
                <a:lnTo>
                  <a:pt x="405" y="301"/>
                </a:lnTo>
                <a:lnTo>
                  <a:pt x="405" y="301"/>
                </a:lnTo>
                <a:lnTo>
                  <a:pt x="373" y="310"/>
                </a:lnTo>
                <a:lnTo>
                  <a:pt x="340" y="320"/>
                </a:lnTo>
                <a:lnTo>
                  <a:pt x="340" y="320"/>
                </a:lnTo>
                <a:lnTo>
                  <a:pt x="332" y="322"/>
                </a:lnTo>
                <a:lnTo>
                  <a:pt x="323" y="323"/>
                </a:lnTo>
                <a:lnTo>
                  <a:pt x="323" y="323"/>
                </a:lnTo>
                <a:lnTo>
                  <a:pt x="323" y="323"/>
                </a:lnTo>
                <a:lnTo>
                  <a:pt x="323" y="323"/>
                </a:lnTo>
                <a:lnTo>
                  <a:pt x="330" y="321"/>
                </a:lnTo>
                <a:lnTo>
                  <a:pt x="336" y="319"/>
                </a:lnTo>
                <a:lnTo>
                  <a:pt x="336" y="319"/>
                </a:lnTo>
                <a:lnTo>
                  <a:pt x="351" y="314"/>
                </a:lnTo>
                <a:lnTo>
                  <a:pt x="366" y="310"/>
                </a:lnTo>
                <a:lnTo>
                  <a:pt x="366" y="310"/>
                </a:lnTo>
                <a:lnTo>
                  <a:pt x="399" y="299"/>
                </a:lnTo>
                <a:lnTo>
                  <a:pt x="432" y="290"/>
                </a:lnTo>
                <a:lnTo>
                  <a:pt x="432" y="290"/>
                </a:lnTo>
                <a:lnTo>
                  <a:pt x="444" y="286"/>
                </a:lnTo>
                <a:lnTo>
                  <a:pt x="451" y="284"/>
                </a:lnTo>
                <a:lnTo>
                  <a:pt x="457" y="281"/>
                </a:lnTo>
                <a:lnTo>
                  <a:pt x="457" y="281"/>
                </a:lnTo>
                <a:lnTo>
                  <a:pt x="468" y="275"/>
                </a:lnTo>
                <a:lnTo>
                  <a:pt x="468" y="275"/>
                </a:lnTo>
                <a:lnTo>
                  <a:pt x="487" y="270"/>
                </a:lnTo>
                <a:lnTo>
                  <a:pt x="487" y="270"/>
                </a:lnTo>
                <a:lnTo>
                  <a:pt x="490" y="276"/>
                </a:lnTo>
                <a:lnTo>
                  <a:pt x="490" y="276"/>
                </a:lnTo>
                <a:lnTo>
                  <a:pt x="481" y="277"/>
                </a:lnTo>
                <a:lnTo>
                  <a:pt x="473" y="280"/>
                </a:lnTo>
                <a:lnTo>
                  <a:pt x="456" y="287"/>
                </a:lnTo>
                <a:lnTo>
                  <a:pt x="456" y="287"/>
                </a:lnTo>
                <a:close/>
                <a:moveTo>
                  <a:pt x="483" y="258"/>
                </a:moveTo>
                <a:lnTo>
                  <a:pt x="483" y="258"/>
                </a:lnTo>
                <a:lnTo>
                  <a:pt x="483" y="258"/>
                </a:lnTo>
                <a:lnTo>
                  <a:pt x="483" y="258"/>
                </a:lnTo>
                <a:lnTo>
                  <a:pt x="462" y="263"/>
                </a:lnTo>
                <a:lnTo>
                  <a:pt x="441" y="271"/>
                </a:lnTo>
                <a:lnTo>
                  <a:pt x="441" y="271"/>
                </a:lnTo>
                <a:lnTo>
                  <a:pt x="413" y="279"/>
                </a:lnTo>
                <a:lnTo>
                  <a:pt x="413" y="279"/>
                </a:lnTo>
                <a:lnTo>
                  <a:pt x="371" y="291"/>
                </a:lnTo>
                <a:lnTo>
                  <a:pt x="349" y="296"/>
                </a:lnTo>
                <a:lnTo>
                  <a:pt x="338" y="298"/>
                </a:lnTo>
                <a:lnTo>
                  <a:pt x="328" y="299"/>
                </a:lnTo>
                <a:lnTo>
                  <a:pt x="328" y="299"/>
                </a:lnTo>
                <a:lnTo>
                  <a:pt x="337" y="297"/>
                </a:lnTo>
                <a:lnTo>
                  <a:pt x="347" y="296"/>
                </a:lnTo>
                <a:lnTo>
                  <a:pt x="367" y="290"/>
                </a:lnTo>
                <a:lnTo>
                  <a:pt x="385" y="283"/>
                </a:lnTo>
                <a:lnTo>
                  <a:pt x="403" y="276"/>
                </a:lnTo>
                <a:lnTo>
                  <a:pt x="403" y="276"/>
                </a:lnTo>
                <a:lnTo>
                  <a:pt x="423" y="270"/>
                </a:lnTo>
                <a:lnTo>
                  <a:pt x="443" y="263"/>
                </a:lnTo>
                <a:lnTo>
                  <a:pt x="463" y="255"/>
                </a:lnTo>
                <a:lnTo>
                  <a:pt x="472" y="251"/>
                </a:lnTo>
                <a:lnTo>
                  <a:pt x="481" y="245"/>
                </a:lnTo>
                <a:lnTo>
                  <a:pt x="481" y="245"/>
                </a:lnTo>
                <a:lnTo>
                  <a:pt x="481" y="243"/>
                </a:lnTo>
                <a:lnTo>
                  <a:pt x="481" y="242"/>
                </a:lnTo>
                <a:lnTo>
                  <a:pt x="480" y="242"/>
                </a:lnTo>
                <a:lnTo>
                  <a:pt x="480" y="242"/>
                </a:lnTo>
                <a:lnTo>
                  <a:pt x="459" y="251"/>
                </a:lnTo>
                <a:lnTo>
                  <a:pt x="437" y="257"/>
                </a:lnTo>
                <a:lnTo>
                  <a:pt x="416" y="263"/>
                </a:lnTo>
                <a:lnTo>
                  <a:pt x="394" y="268"/>
                </a:lnTo>
                <a:lnTo>
                  <a:pt x="394" y="268"/>
                </a:lnTo>
                <a:lnTo>
                  <a:pt x="357" y="277"/>
                </a:lnTo>
                <a:lnTo>
                  <a:pt x="339" y="282"/>
                </a:lnTo>
                <a:lnTo>
                  <a:pt x="322" y="288"/>
                </a:lnTo>
                <a:lnTo>
                  <a:pt x="322" y="288"/>
                </a:lnTo>
                <a:lnTo>
                  <a:pt x="318" y="283"/>
                </a:lnTo>
                <a:lnTo>
                  <a:pt x="318" y="283"/>
                </a:lnTo>
                <a:lnTo>
                  <a:pt x="354" y="272"/>
                </a:lnTo>
                <a:lnTo>
                  <a:pt x="390" y="261"/>
                </a:lnTo>
                <a:lnTo>
                  <a:pt x="426" y="250"/>
                </a:lnTo>
                <a:lnTo>
                  <a:pt x="463" y="239"/>
                </a:lnTo>
                <a:lnTo>
                  <a:pt x="463" y="239"/>
                </a:lnTo>
                <a:lnTo>
                  <a:pt x="487" y="232"/>
                </a:lnTo>
                <a:lnTo>
                  <a:pt x="487" y="232"/>
                </a:lnTo>
                <a:lnTo>
                  <a:pt x="485" y="234"/>
                </a:lnTo>
                <a:lnTo>
                  <a:pt x="483" y="237"/>
                </a:lnTo>
                <a:lnTo>
                  <a:pt x="482" y="243"/>
                </a:lnTo>
                <a:lnTo>
                  <a:pt x="482" y="251"/>
                </a:lnTo>
                <a:lnTo>
                  <a:pt x="483" y="258"/>
                </a:lnTo>
                <a:lnTo>
                  <a:pt x="483" y="258"/>
                </a:lnTo>
                <a:close/>
                <a:moveTo>
                  <a:pt x="463" y="236"/>
                </a:moveTo>
                <a:lnTo>
                  <a:pt x="463" y="236"/>
                </a:lnTo>
                <a:lnTo>
                  <a:pt x="426" y="248"/>
                </a:lnTo>
                <a:lnTo>
                  <a:pt x="391" y="259"/>
                </a:lnTo>
                <a:lnTo>
                  <a:pt x="354" y="270"/>
                </a:lnTo>
                <a:lnTo>
                  <a:pt x="319" y="280"/>
                </a:lnTo>
                <a:lnTo>
                  <a:pt x="319" y="280"/>
                </a:lnTo>
                <a:lnTo>
                  <a:pt x="324" y="277"/>
                </a:lnTo>
                <a:lnTo>
                  <a:pt x="329" y="274"/>
                </a:lnTo>
                <a:lnTo>
                  <a:pt x="340" y="271"/>
                </a:lnTo>
                <a:lnTo>
                  <a:pt x="363" y="265"/>
                </a:lnTo>
                <a:lnTo>
                  <a:pt x="363" y="265"/>
                </a:lnTo>
                <a:lnTo>
                  <a:pt x="382" y="261"/>
                </a:lnTo>
                <a:lnTo>
                  <a:pt x="400" y="255"/>
                </a:lnTo>
                <a:lnTo>
                  <a:pt x="436" y="242"/>
                </a:lnTo>
                <a:lnTo>
                  <a:pt x="436" y="242"/>
                </a:lnTo>
                <a:lnTo>
                  <a:pt x="472" y="230"/>
                </a:lnTo>
                <a:lnTo>
                  <a:pt x="509" y="217"/>
                </a:lnTo>
                <a:lnTo>
                  <a:pt x="528" y="212"/>
                </a:lnTo>
                <a:lnTo>
                  <a:pt x="547" y="208"/>
                </a:lnTo>
                <a:lnTo>
                  <a:pt x="566" y="204"/>
                </a:lnTo>
                <a:lnTo>
                  <a:pt x="584" y="202"/>
                </a:lnTo>
                <a:lnTo>
                  <a:pt x="584" y="202"/>
                </a:lnTo>
                <a:lnTo>
                  <a:pt x="588" y="202"/>
                </a:lnTo>
                <a:lnTo>
                  <a:pt x="589" y="202"/>
                </a:lnTo>
                <a:lnTo>
                  <a:pt x="583" y="204"/>
                </a:lnTo>
                <a:lnTo>
                  <a:pt x="569" y="208"/>
                </a:lnTo>
                <a:lnTo>
                  <a:pt x="569" y="208"/>
                </a:lnTo>
                <a:lnTo>
                  <a:pt x="552" y="213"/>
                </a:lnTo>
                <a:lnTo>
                  <a:pt x="536" y="217"/>
                </a:lnTo>
                <a:lnTo>
                  <a:pt x="536" y="217"/>
                </a:lnTo>
                <a:lnTo>
                  <a:pt x="463" y="236"/>
                </a:lnTo>
                <a:lnTo>
                  <a:pt x="463" y="236"/>
                </a:lnTo>
                <a:close/>
                <a:moveTo>
                  <a:pt x="506" y="237"/>
                </a:moveTo>
                <a:lnTo>
                  <a:pt x="506" y="237"/>
                </a:lnTo>
                <a:lnTo>
                  <a:pt x="502" y="233"/>
                </a:lnTo>
                <a:lnTo>
                  <a:pt x="502" y="233"/>
                </a:lnTo>
                <a:lnTo>
                  <a:pt x="522" y="228"/>
                </a:lnTo>
                <a:lnTo>
                  <a:pt x="544" y="224"/>
                </a:lnTo>
                <a:lnTo>
                  <a:pt x="544" y="224"/>
                </a:lnTo>
                <a:lnTo>
                  <a:pt x="555" y="221"/>
                </a:lnTo>
                <a:lnTo>
                  <a:pt x="566" y="218"/>
                </a:lnTo>
                <a:lnTo>
                  <a:pt x="588" y="212"/>
                </a:lnTo>
                <a:lnTo>
                  <a:pt x="588" y="212"/>
                </a:lnTo>
                <a:lnTo>
                  <a:pt x="593" y="211"/>
                </a:lnTo>
                <a:lnTo>
                  <a:pt x="588" y="213"/>
                </a:lnTo>
                <a:lnTo>
                  <a:pt x="588" y="213"/>
                </a:lnTo>
                <a:lnTo>
                  <a:pt x="575" y="218"/>
                </a:lnTo>
                <a:lnTo>
                  <a:pt x="575" y="218"/>
                </a:lnTo>
                <a:lnTo>
                  <a:pt x="563" y="222"/>
                </a:lnTo>
                <a:lnTo>
                  <a:pt x="551" y="226"/>
                </a:lnTo>
                <a:lnTo>
                  <a:pt x="551" y="226"/>
                </a:lnTo>
                <a:lnTo>
                  <a:pt x="529" y="232"/>
                </a:lnTo>
                <a:lnTo>
                  <a:pt x="506" y="237"/>
                </a:lnTo>
                <a:lnTo>
                  <a:pt x="506" y="237"/>
                </a:lnTo>
                <a:close/>
                <a:moveTo>
                  <a:pt x="560" y="238"/>
                </a:moveTo>
                <a:lnTo>
                  <a:pt x="560" y="238"/>
                </a:lnTo>
                <a:lnTo>
                  <a:pt x="577" y="235"/>
                </a:lnTo>
                <a:lnTo>
                  <a:pt x="594" y="231"/>
                </a:lnTo>
                <a:lnTo>
                  <a:pt x="594" y="231"/>
                </a:lnTo>
                <a:lnTo>
                  <a:pt x="599" y="230"/>
                </a:lnTo>
                <a:lnTo>
                  <a:pt x="594" y="232"/>
                </a:lnTo>
                <a:lnTo>
                  <a:pt x="581" y="236"/>
                </a:lnTo>
                <a:lnTo>
                  <a:pt x="581" y="236"/>
                </a:lnTo>
                <a:lnTo>
                  <a:pt x="573" y="239"/>
                </a:lnTo>
                <a:lnTo>
                  <a:pt x="565" y="243"/>
                </a:lnTo>
                <a:lnTo>
                  <a:pt x="565" y="243"/>
                </a:lnTo>
                <a:lnTo>
                  <a:pt x="560" y="238"/>
                </a:lnTo>
                <a:lnTo>
                  <a:pt x="560" y="238"/>
                </a:lnTo>
                <a:close/>
                <a:moveTo>
                  <a:pt x="566" y="246"/>
                </a:moveTo>
                <a:lnTo>
                  <a:pt x="566" y="246"/>
                </a:lnTo>
                <a:lnTo>
                  <a:pt x="575" y="245"/>
                </a:lnTo>
                <a:lnTo>
                  <a:pt x="583" y="242"/>
                </a:lnTo>
                <a:lnTo>
                  <a:pt x="599" y="237"/>
                </a:lnTo>
                <a:lnTo>
                  <a:pt x="599" y="237"/>
                </a:lnTo>
                <a:lnTo>
                  <a:pt x="601" y="236"/>
                </a:lnTo>
                <a:lnTo>
                  <a:pt x="602" y="237"/>
                </a:lnTo>
                <a:lnTo>
                  <a:pt x="599" y="239"/>
                </a:lnTo>
                <a:lnTo>
                  <a:pt x="590" y="245"/>
                </a:lnTo>
                <a:lnTo>
                  <a:pt x="590" y="245"/>
                </a:lnTo>
                <a:lnTo>
                  <a:pt x="572" y="254"/>
                </a:lnTo>
                <a:lnTo>
                  <a:pt x="572" y="254"/>
                </a:lnTo>
                <a:lnTo>
                  <a:pt x="566" y="246"/>
                </a:lnTo>
                <a:lnTo>
                  <a:pt x="566" y="246"/>
                </a:lnTo>
                <a:close/>
                <a:moveTo>
                  <a:pt x="575" y="260"/>
                </a:moveTo>
                <a:lnTo>
                  <a:pt x="575" y="260"/>
                </a:lnTo>
                <a:lnTo>
                  <a:pt x="574" y="258"/>
                </a:lnTo>
                <a:lnTo>
                  <a:pt x="574" y="258"/>
                </a:lnTo>
                <a:lnTo>
                  <a:pt x="589" y="255"/>
                </a:lnTo>
                <a:lnTo>
                  <a:pt x="603" y="251"/>
                </a:lnTo>
                <a:lnTo>
                  <a:pt x="603" y="251"/>
                </a:lnTo>
                <a:lnTo>
                  <a:pt x="609" y="250"/>
                </a:lnTo>
                <a:lnTo>
                  <a:pt x="606" y="250"/>
                </a:lnTo>
                <a:lnTo>
                  <a:pt x="598" y="254"/>
                </a:lnTo>
                <a:lnTo>
                  <a:pt x="598" y="254"/>
                </a:lnTo>
                <a:lnTo>
                  <a:pt x="577" y="264"/>
                </a:lnTo>
                <a:lnTo>
                  <a:pt x="577" y="264"/>
                </a:lnTo>
                <a:lnTo>
                  <a:pt x="575" y="260"/>
                </a:lnTo>
                <a:lnTo>
                  <a:pt x="575" y="260"/>
                </a:lnTo>
                <a:close/>
                <a:moveTo>
                  <a:pt x="579" y="268"/>
                </a:moveTo>
                <a:lnTo>
                  <a:pt x="579" y="268"/>
                </a:lnTo>
                <a:lnTo>
                  <a:pt x="589" y="266"/>
                </a:lnTo>
                <a:lnTo>
                  <a:pt x="589" y="266"/>
                </a:lnTo>
                <a:lnTo>
                  <a:pt x="601" y="264"/>
                </a:lnTo>
                <a:lnTo>
                  <a:pt x="609" y="263"/>
                </a:lnTo>
                <a:lnTo>
                  <a:pt x="613" y="261"/>
                </a:lnTo>
                <a:lnTo>
                  <a:pt x="613" y="261"/>
                </a:lnTo>
                <a:lnTo>
                  <a:pt x="605" y="265"/>
                </a:lnTo>
                <a:lnTo>
                  <a:pt x="598" y="269"/>
                </a:lnTo>
                <a:lnTo>
                  <a:pt x="591" y="272"/>
                </a:lnTo>
                <a:lnTo>
                  <a:pt x="584" y="277"/>
                </a:lnTo>
                <a:lnTo>
                  <a:pt x="584" y="277"/>
                </a:lnTo>
                <a:lnTo>
                  <a:pt x="579" y="268"/>
                </a:lnTo>
                <a:lnTo>
                  <a:pt x="579" y="268"/>
                </a:lnTo>
                <a:close/>
                <a:moveTo>
                  <a:pt x="586" y="279"/>
                </a:moveTo>
                <a:lnTo>
                  <a:pt x="586" y="279"/>
                </a:lnTo>
                <a:lnTo>
                  <a:pt x="592" y="279"/>
                </a:lnTo>
                <a:lnTo>
                  <a:pt x="599" y="277"/>
                </a:lnTo>
                <a:lnTo>
                  <a:pt x="612" y="273"/>
                </a:lnTo>
                <a:lnTo>
                  <a:pt x="612" y="273"/>
                </a:lnTo>
                <a:lnTo>
                  <a:pt x="616" y="272"/>
                </a:lnTo>
                <a:lnTo>
                  <a:pt x="613" y="274"/>
                </a:lnTo>
                <a:lnTo>
                  <a:pt x="604" y="279"/>
                </a:lnTo>
                <a:lnTo>
                  <a:pt x="604" y="279"/>
                </a:lnTo>
                <a:lnTo>
                  <a:pt x="590" y="286"/>
                </a:lnTo>
                <a:lnTo>
                  <a:pt x="590" y="286"/>
                </a:lnTo>
                <a:lnTo>
                  <a:pt x="586" y="279"/>
                </a:lnTo>
                <a:lnTo>
                  <a:pt x="586" y="279"/>
                </a:lnTo>
                <a:close/>
                <a:moveTo>
                  <a:pt x="596" y="293"/>
                </a:moveTo>
                <a:lnTo>
                  <a:pt x="596" y="293"/>
                </a:lnTo>
                <a:lnTo>
                  <a:pt x="592" y="289"/>
                </a:lnTo>
                <a:lnTo>
                  <a:pt x="592" y="289"/>
                </a:lnTo>
                <a:lnTo>
                  <a:pt x="592" y="289"/>
                </a:lnTo>
                <a:lnTo>
                  <a:pt x="592" y="289"/>
                </a:lnTo>
                <a:lnTo>
                  <a:pt x="601" y="288"/>
                </a:lnTo>
                <a:lnTo>
                  <a:pt x="610" y="286"/>
                </a:lnTo>
                <a:lnTo>
                  <a:pt x="610" y="286"/>
                </a:lnTo>
                <a:lnTo>
                  <a:pt x="614" y="285"/>
                </a:lnTo>
                <a:lnTo>
                  <a:pt x="613" y="285"/>
                </a:lnTo>
                <a:lnTo>
                  <a:pt x="606" y="287"/>
                </a:lnTo>
                <a:lnTo>
                  <a:pt x="606" y="287"/>
                </a:lnTo>
                <a:lnTo>
                  <a:pt x="601" y="290"/>
                </a:lnTo>
                <a:lnTo>
                  <a:pt x="596" y="293"/>
                </a:lnTo>
                <a:lnTo>
                  <a:pt x="596" y="293"/>
                </a:lnTo>
                <a:lnTo>
                  <a:pt x="596" y="293"/>
                </a:lnTo>
                <a:lnTo>
                  <a:pt x="596" y="293"/>
                </a:lnTo>
                <a:close/>
                <a:moveTo>
                  <a:pt x="602" y="300"/>
                </a:moveTo>
                <a:lnTo>
                  <a:pt x="602" y="300"/>
                </a:lnTo>
                <a:lnTo>
                  <a:pt x="597" y="295"/>
                </a:lnTo>
                <a:lnTo>
                  <a:pt x="597" y="295"/>
                </a:lnTo>
                <a:lnTo>
                  <a:pt x="611" y="292"/>
                </a:lnTo>
                <a:lnTo>
                  <a:pt x="611" y="292"/>
                </a:lnTo>
                <a:lnTo>
                  <a:pt x="613" y="293"/>
                </a:lnTo>
                <a:lnTo>
                  <a:pt x="614" y="294"/>
                </a:lnTo>
                <a:lnTo>
                  <a:pt x="613" y="295"/>
                </a:lnTo>
                <a:lnTo>
                  <a:pt x="611" y="296"/>
                </a:lnTo>
                <a:lnTo>
                  <a:pt x="611" y="296"/>
                </a:lnTo>
                <a:lnTo>
                  <a:pt x="602" y="300"/>
                </a:lnTo>
                <a:lnTo>
                  <a:pt x="602" y="300"/>
                </a:lnTo>
                <a:close/>
                <a:moveTo>
                  <a:pt x="617" y="301"/>
                </a:moveTo>
                <a:lnTo>
                  <a:pt x="617" y="301"/>
                </a:lnTo>
                <a:lnTo>
                  <a:pt x="611" y="307"/>
                </a:lnTo>
                <a:lnTo>
                  <a:pt x="611" y="307"/>
                </a:lnTo>
                <a:lnTo>
                  <a:pt x="605" y="302"/>
                </a:lnTo>
                <a:lnTo>
                  <a:pt x="605" y="302"/>
                </a:lnTo>
                <a:lnTo>
                  <a:pt x="613" y="301"/>
                </a:lnTo>
                <a:lnTo>
                  <a:pt x="617" y="301"/>
                </a:lnTo>
                <a:lnTo>
                  <a:pt x="617" y="301"/>
                </a:lnTo>
                <a:close/>
                <a:moveTo>
                  <a:pt x="614" y="311"/>
                </a:moveTo>
                <a:lnTo>
                  <a:pt x="614" y="311"/>
                </a:lnTo>
                <a:lnTo>
                  <a:pt x="613" y="310"/>
                </a:lnTo>
                <a:lnTo>
                  <a:pt x="613" y="310"/>
                </a:lnTo>
                <a:lnTo>
                  <a:pt x="617" y="309"/>
                </a:lnTo>
                <a:lnTo>
                  <a:pt x="619" y="310"/>
                </a:lnTo>
                <a:lnTo>
                  <a:pt x="619" y="311"/>
                </a:lnTo>
                <a:lnTo>
                  <a:pt x="618" y="315"/>
                </a:lnTo>
                <a:lnTo>
                  <a:pt x="618" y="315"/>
                </a:lnTo>
                <a:lnTo>
                  <a:pt x="614" y="311"/>
                </a:lnTo>
                <a:lnTo>
                  <a:pt x="614" y="311"/>
                </a:lnTo>
                <a:close/>
                <a:moveTo>
                  <a:pt x="624" y="317"/>
                </a:moveTo>
                <a:lnTo>
                  <a:pt x="624" y="317"/>
                </a:lnTo>
                <a:lnTo>
                  <a:pt x="624" y="319"/>
                </a:lnTo>
                <a:lnTo>
                  <a:pt x="623" y="324"/>
                </a:lnTo>
                <a:lnTo>
                  <a:pt x="623" y="324"/>
                </a:lnTo>
                <a:lnTo>
                  <a:pt x="619" y="318"/>
                </a:lnTo>
                <a:lnTo>
                  <a:pt x="619" y="318"/>
                </a:lnTo>
                <a:lnTo>
                  <a:pt x="624" y="317"/>
                </a:lnTo>
                <a:lnTo>
                  <a:pt x="624" y="317"/>
                </a:lnTo>
                <a:close/>
                <a:moveTo>
                  <a:pt x="626" y="322"/>
                </a:moveTo>
                <a:lnTo>
                  <a:pt x="626" y="322"/>
                </a:lnTo>
                <a:lnTo>
                  <a:pt x="626" y="329"/>
                </a:lnTo>
                <a:lnTo>
                  <a:pt x="626" y="329"/>
                </a:lnTo>
                <a:lnTo>
                  <a:pt x="626" y="332"/>
                </a:lnTo>
                <a:lnTo>
                  <a:pt x="626" y="332"/>
                </a:lnTo>
                <a:lnTo>
                  <a:pt x="624" y="328"/>
                </a:lnTo>
                <a:lnTo>
                  <a:pt x="624" y="328"/>
                </a:lnTo>
                <a:lnTo>
                  <a:pt x="626" y="322"/>
                </a:lnTo>
                <a:lnTo>
                  <a:pt x="626" y="322"/>
                </a:lnTo>
                <a:close/>
                <a:moveTo>
                  <a:pt x="624" y="307"/>
                </a:moveTo>
                <a:lnTo>
                  <a:pt x="624" y="307"/>
                </a:lnTo>
                <a:lnTo>
                  <a:pt x="623" y="306"/>
                </a:lnTo>
                <a:lnTo>
                  <a:pt x="622" y="305"/>
                </a:lnTo>
                <a:lnTo>
                  <a:pt x="622" y="305"/>
                </a:lnTo>
                <a:lnTo>
                  <a:pt x="617" y="307"/>
                </a:lnTo>
                <a:lnTo>
                  <a:pt x="615" y="307"/>
                </a:lnTo>
                <a:lnTo>
                  <a:pt x="616" y="306"/>
                </a:lnTo>
                <a:lnTo>
                  <a:pt x="616" y="306"/>
                </a:lnTo>
                <a:lnTo>
                  <a:pt x="620" y="302"/>
                </a:lnTo>
                <a:lnTo>
                  <a:pt x="622" y="298"/>
                </a:lnTo>
                <a:lnTo>
                  <a:pt x="622" y="298"/>
                </a:lnTo>
                <a:lnTo>
                  <a:pt x="622" y="297"/>
                </a:lnTo>
                <a:lnTo>
                  <a:pt x="621" y="296"/>
                </a:lnTo>
                <a:lnTo>
                  <a:pt x="621" y="296"/>
                </a:lnTo>
                <a:lnTo>
                  <a:pt x="611" y="298"/>
                </a:lnTo>
                <a:lnTo>
                  <a:pt x="611" y="298"/>
                </a:lnTo>
                <a:lnTo>
                  <a:pt x="610" y="298"/>
                </a:lnTo>
                <a:lnTo>
                  <a:pt x="610" y="298"/>
                </a:lnTo>
                <a:lnTo>
                  <a:pt x="615" y="296"/>
                </a:lnTo>
                <a:lnTo>
                  <a:pt x="620" y="291"/>
                </a:lnTo>
                <a:lnTo>
                  <a:pt x="620" y="291"/>
                </a:lnTo>
                <a:lnTo>
                  <a:pt x="620" y="290"/>
                </a:lnTo>
                <a:lnTo>
                  <a:pt x="619" y="290"/>
                </a:lnTo>
                <a:lnTo>
                  <a:pt x="619" y="290"/>
                </a:lnTo>
                <a:lnTo>
                  <a:pt x="610" y="290"/>
                </a:lnTo>
                <a:lnTo>
                  <a:pt x="604" y="291"/>
                </a:lnTo>
                <a:lnTo>
                  <a:pt x="600" y="293"/>
                </a:lnTo>
                <a:lnTo>
                  <a:pt x="600" y="293"/>
                </a:lnTo>
                <a:lnTo>
                  <a:pt x="604" y="290"/>
                </a:lnTo>
                <a:lnTo>
                  <a:pt x="609" y="288"/>
                </a:lnTo>
                <a:lnTo>
                  <a:pt x="614" y="286"/>
                </a:lnTo>
                <a:lnTo>
                  <a:pt x="618" y="284"/>
                </a:lnTo>
                <a:lnTo>
                  <a:pt x="618" y="284"/>
                </a:lnTo>
                <a:lnTo>
                  <a:pt x="618" y="283"/>
                </a:lnTo>
                <a:lnTo>
                  <a:pt x="618" y="283"/>
                </a:lnTo>
                <a:lnTo>
                  <a:pt x="617" y="282"/>
                </a:lnTo>
                <a:lnTo>
                  <a:pt x="617" y="282"/>
                </a:lnTo>
                <a:lnTo>
                  <a:pt x="604" y="285"/>
                </a:lnTo>
                <a:lnTo>
                  <a:pt x="604" y="285"/>
                </a:lnTo>
                <a:lnTo>
                  <a:pt x="596" y="287"/>
                </a:lnTo>
                <a:lnTo>
                  <a:pt x="594" y="287"/>
                </a:lnTo>
                <a:lnTo>
                  <a:pt x="598" y="285"/>
                </a:lnTo>
                <a:lnTo>
                  <a:pt x="598" y="285"/>
                </a:lnTo>
                <a:lnTo>
                  <a:pt x="610" y="278"/>
                </a:lnTo>
                <a:lnTo>
                  <a:pt x="615" y="275"/>
                </a:lnTo>
                <a:lnTo>
                  <a:pt x="620" y="270"/>
                </a:lnTo>
                <a:lnTo>
                  <a:pt x="620" y="270"/>
                </a:lnTo>
                <a:lnTo>
                  <a:pt x="620" y="270"/>
                </a:lnTo>
                <a:lnTo>
                  <a:pt x="620" y="270"/>
                </a:lnTo>
                <a:lnTo>
                  <a:pt x="624" y="292"/>
                </a:lnTo>
                <a:lnTo>
                  <a:pt x="626" y="314"/>
                </a:lnTo>
                <a:lnTo>
                  <a:pt x="626" y="314"/>
                </a:lnTo>
                <a:lnTo>
                  <a:pt x="622" y="314"/>
                </a:lnTo>
                <a:lnTo>
                  <a:pt x="622" y="314"/>
                </a:lnTo>
                <a:lnTo>
                  <a:pt x="622" y="313"/>
                </a:lnTo>
                <a:lnTo>
                  <a:pt x="624" y="307"/>
                </a:lnTo>
                <a:lnTo>
                  <a:pt x="624" y="307"/>
                </a:lnTo>
                <a:close/>
                <a:moveTo>
                  <a:pt x="619" y="268"/>
                </a:moveTo>
                <a:lnTo>
                  <a:pt x="619" y="268"/>
                </a:lnTo>
                <a:lnTo>
                  <a:pt x="603" y="274"/>
                </a:lnTo>
                <a:lnTo>
                  <a:pt x="595" y="276"/>
                </a:lnTo>
                <a:lnTo>
                  <a:pt x="587" y="277"/>
                </a:lnTo>
                <a:lnTo>
                  <a:pt x="587" y="277"/>
                </a:lnTo>
                <a:lnTo>
                  <a:pt x="590" y="276"/>
                </a:lnTo>
                <a:lnTo>
                  <a:pt x="595" y="274"/>
                </a:lnTo>
                <a:lnTo>
                  <a:pt x="602" y="269"/>
                </a:lnTo>
                <a:lnTo>
                  <a:pt x="602" y="269"/>
                </a:lnTo>
                <a:lnTo>
                  <a:pt x="617" y="261"/>
                </a:lnTo>
                <a:lnTo>
                  <a:pt x="617" y="261"/>
                </a:lnTo>
                <a:lnTo>
                  <a:pt x="618" y="261"/>
                </a:lnTo>
                <a:lnTo>
                  <a:pt x="618" y="261"/>
                </a:lnTo>
                <a:lnTo>
                  <a:pt x="620" y="269"/>
                </a:lnTo>
                <a:lnTo>
                  <a:pt x="620" y="269"/>
                </a:lnTo>
                <a:lnTo>
                  <a:pt x="619" y="268"/>
                </a:lnTo>
                <a:lnTo>
                  <a:pt x="619" y="268"/>
                </a:lnTo>
                <a:close/>
                <a:moveTo>
                  <a:pt x="617" y="259"/>
                </a:moveTo>
                <a:lnTo>
                  <a:pt x="617" y="259"/>
                </a:lnTo>
                <a:lnTo>
                  <a:pt x="607" y="260"/>
                </a:lnTo>
                <a:lnTo>
                  <a:pt x="598" y="262"/>
                </a:lnTo>
                <a:lnTo>
                  <a:pt x="589" y="264"/>
                </a:lnTo>
                <a:lnTo>
                  <a:pt x="580" y="266"/>
                </a:lnTo>
                <a:lnTo>
                  <a:pt x="580" y="266"/>
                </a:lnTo>
                <a:lnTo>
                  <a:pt x="583" y="264"/>
                </a:lnTo>
                <a:lnTo>
                  <a:pt x="587" y="262"/>
                </a:lnTo>
                <a:lnTo>
                  <a:pt x="594" y="258"/>
                </a:lnTo>
                <a:lnTo>
                  <a:pt x="594" y="258"/>
                </a:lnTo>
                <a:lnTo>
                  <a:pt x="614" y="248"/>
                </a:lnTo>
                <a:lnTo>
                  <a:pt x="614" y="248"/>
                </a:lnTo>
                <a:lnTo>
                  <a:pt x="617" y="259"/>
                </a:lnTo>
                <a:lnTo>
                  <a:pt x="617" y="259"/>
                </a:lnTo>
                <a:lnTo>
                  <a:pt x="617" y="259"/>
                </a:lnTo>
                <a:lnTo>
                  <a:pt x="617" y="259"/>
                </a:lnTo>
                <a:close/>
                <a:moveTo>
                  <a:pt x="593" y="251"/>
                </a:moveTo>
                <a:lnTo>
                  <a:pt x="593" y="251"/>
                </a:lnTo>
                <a:lnTo>
                  <a:pt x="583" y="253"/>
                </a:lnTo>
                <a:lnTo>
                  <a:pt x="577" y="254"/>
                </a:lnTo>
                <a:lnTo>
                  <a:pt x="573" y="256"/>
                </a:lnTo>
                <a:lnTo>
                  <a:pt x="573" y="256"/>
                </a:lnTo>
                <a:lnTo>
                  <a:pt x="591" y="247"/>
                </a:lnTo>
                <a:lnTo>
                  <a:pt x="599" y="241"/>
                </a:lnTo>
                <a:lnTo>
                  <a:pt x="609" y="236"/>
                </a:lnTo>
                <a:lnTo>
                  <a:pt x="609" y="236"/>
                </a:lnTo>
                <a:lnTo>
                  <a:pt x="609" y="234"/>
                </a:lnTo>
                <a:lnTo>
                  <a:pt x="607" y="234"/>
                </a:lnTo>
                <a:lnTo>
                  <a:pt x="607" y="234"/>
                </a:lnTo>
                <a:lnTo>
                  <a:pt x="598" y="235"/>
                </a:lnTo>
                <a:lnTo>
                  <a:pt x="590" y="237"/>
                </a:lnTo>
                <a:lnTo>
                  <a:pt x="573" y="242"/>
                </a:lnTo>
                <a:lnTo>
                  <a:pt x="573" y="242"/>
                </a:lnTo>
                <a:lnTo>
                  <a:pt x="570" y="243"/>
                </a:lnTo>
                <a:lnTo>
                  <a:pt x="575" y="241"/>
                </a:lnTo>
                <a:lnTo>
                  <a:pt x="586" y="237"/>
                </a:lnTo>
                <a:lnTo>
                  <a:pt x="586" y="237"/>
                </a:lnTo>
                <a:lnTo>
                  <a:pt x="595" y="233"/>
                </a:lnTo>
                <a:lnTo>
                  <a:pt x="604" y="229"/>
                </a:lnTo>
                <a:lnTo>
                  <a:pt x="604" y="229"/>
                </a:lnTo>
                <a:lnTo>
                  <a:pt x="604" y="228"/>
                </a:lnTo>
                <a:lnTo>
                  <a:pt x="604" y="228"/>
                </a:lnTo>
                <a:lnTo>
                  <a:pt x="603" y="227"/>
                </a:lnTo>
                <a:lnTo>
                  <a:pt x="603" y="227"/>
                </a:lnTo>
                <a:lnTo>
                  <a:pt x="581" y="231"/>
                </a:lnTo>
                <a:lnTo>
                  <a:pt x="570" y="234"/>
                </a:lnTo>
                <a:lnTo>
                  <a:pt x="560" y="237"/>
                </a:lnTo>
                <a:lnTo>
                  <a:pt x="560" y="237"/>
                </a:lnTo>
                <a:lnTo>
                  <a:pt x="582" y="230"/>
                </a:lnTo>
                <a:lnTo>
                  <a:pt x="593" y="226"/>
                </a:lnTo>
                <a:lnTo>
                  <a:pt x="604" y="222"/>
                </a:lnTo>
                <a:lnTo>
                  <a:pt x="604" y="222"/>
                </a:lnTo>
                <a:lnTo>
                  <a:pt x="604" y="222"/>
                </a:lnTo>
                <a:lnTo>
                  <a:pt x="604" y="222"/>
                </a:lnTo>
                <a:lnTo>
                  <a:pt x="614" y="246"/>
                </a:lnTo>
                <a:lnTo>
                  <a:pt x="614" y="246"/>
                </a:lnTo>
                <a:lnTo>
                  <a:pt x="593" y="251"/>
                </a:lnTo>
                <a:lnTo>
                  <a:pt x="593" y="251"/>
                </a:lnTo>
                <a:close/>
                <a:moveTo>
                  <a:pt x="603" y="220"/>
                </a:moveTo>
                <a:lnTo>
                  <a:pt x="603" y="220"/>
                </a:lnTo>
                <a:lnTo>
                  <a:pt x="579" y="224"/>
                </a:lnTo>
                <a:lnTo>
                  <a:pt x="567" y="226"/>
                </a:lnTo>
                <a:lnTo>
                  <a:pt x="555" y="228"/>
                </a:lnTo>
                <a:lnTo>
                  <a:pt x="555" y="228"/>
                </a:lnTo>
                <a:lnTo>
                  <a:pt x="529" y="234"/>
                </a:lnTo>
                <a:lnTo>
                  <a:pt x="529" y="234"/>
                </a:lnTo>
                <a:lnTo>
                  <a:pt x="519" y="236"/>
                </a:lnTo>
                <a:lnTo>
                  <a:pt x="519" y="236"/>
                </a:lnTo>
                <a:lnTo>
                  <a:pt x="540" y="231"/>
                </a:lnTo>
                <a:lnTo>
                  <a:pt x="560" y="225"/>
                </a:lnTo>
                <a:lnTo>
                  <a:pt x="579" y="219"/>
                </a:lnTo>
                <a:lnTo>
                  <a:pt x="598" y="210"/>
                </a:lnTo>
                <a:lnTo>
                  <a:pt x="598" y="210"/>
                </a:lnTo>
                <a:lnTo>
                  <a:pt x="599" y="209"/>
                </a:lnTo>
                <a:lnTo>
                  <a:pt x="597" y="208"/>
                </a:lnTo>
                <a:lnTo>
                  <a:pt x="597" y="208"/>
                </a:lnTo>
                <a:lnTo>
                  <a:pt x="586" y="210"/>
                </a:lnTo>
                <a:lnTo>
                  <a:pt x="575" y="213"/>
                </a:lnTo>
                <a:lnTo>
                  <a:pt x="554" y="220"/>
                </a:lnTo>
                <a:lnTo>
                  <a:pt x="554" y="220"/>
                </a:lnTo>
                <a:lnTo>
                  <a:pt x="540" y="223"/>
                </a:lnTo>
                <a:lnTo>
                  <a:pt x="526" y="225"/>
                </a:lnTo>
                <a:lnTo>
                  <a:pt x="499" y="231"/>
                </a:lnTo>
                <a:lnTo>
                  <a:pt x="499" y="231"/>
                </a:lnTo>
                <a:lnTo>
                  <a:pt x="496" y="230"/>
                </a:lnTo>
                <a:lnTo>
                  <a:pt x="496" y="230"/>
                </a:lnTo>
                <a:lnTo>
                  <a:pt x="537" y="219"/>
                </a:lnTo>
                <a:lnTo>
                  <a:pt x="537" y="219"/>
                </a:lnTo>
                <a:lnTo>
                  <a:pt x="566" y="212"/>
                </a:lnTo>
                <a:lnTo>
                  <a:pt x="581" y="208"/>
                </a:lnTo>
                <a:lnTo>
                  <a:pt x="588" y="205"/>
                </a:lnTo>
                <a:lnTo>
                  <a:pt x="594" y="202"/>
                </a:lnTo>
                <a:lnTo>
                  <a:pt x="594" y="202"/>
                </a:lnTo>
                <a:lnTo>
                  <a:pt x="595" y="201"/>
                </a:lnTo>
                <a:lnTo>
                  <a:pt x="594" y="200"/>
                </a:lnTo>
                <a:lnTo>
                  <a:pt x="594" y="200"/>
                </a:lnTo>
                <a:lnTo>
                  <a:pt x="576" y="201"/>
                </a:lnTo>
                <a:lnTo>
                  <a:pt x="560" y="203"/>
                </a:lnTo>
                <a:lnTo>
                  <a:pt x="543" y="207"/>
                </a:lnTo>
                <a:lnTo>
                  <a:pt x="525" y="212"/>
                </a:lnTo>
                <a:lnTo>
                  <a:pt x="525" y="212"/>
                </a:lnTo>
                <a:lnTo>
                  <a:pt x="483" y="224"/>
                </a:lnTo>
                <a:lnTo>
                  <a:pt x="440" y="238"/>
                </a:lnTo>
                <a:lnTo>
                  <a:pt x="440" y="238"/>
                </a:lnTo>
                <a:lnTo>
                  <a:pt x="400" y="253"/>
                </a:lnTo>
                <a:lnTo>
                  <a:pt x="380" y="259"/>
                </a:lnTo>
                <a:lnTo>
                  <a:pt x="359" y="264"/>
                </a:lnTo>
                <a:lnTo>
                  <a:pt x="359" y="264"/>
                </a:lnTo>
                <a:lnTo>
                  <a:pt x="347" y="267"/>
                </a:lnTo>
                <a:lnTo>
                  <a:pt x="336" y="270"/>
                </a:lnTo>
                <a:lnTo>
                  <a:pt x="325" y="274"/>
                </a:lnTo>
                <a:lnTo>
                  <a:pt x="320" y="277"/>
                </a:lnTo>
                <a:lnTo>
                  <a:pt x="315" y="281"/>
                </a:lnTo>
                <a:lnTo>
                  <a:pt x="315" y="281"/>
                </a:lnTo>
                <a:lnTo>
                  <a:pt x="306" y="275"/>
                </a:lnTo>
                <a:lnTo>
                  <a:pt x="306" y="275"/>
                </a:lnTo>
                <a:lnTo>
                  <a:pt x="315" y="273"/>
                </a:lnTo>
                <a:lnTo>
                  <a:pt x="325" y="270"/>
                </a:lnTo>
                <a:lnTo>
                  <a:pt x="325" y="270"/>
                </a:lnTo>
                <a:lnTo>
                  <a:pt x="345" y="264"/>
                </a:lnTo>
                <a:lnTo>
                  <a:pt x="367" y="259"/>
                </a:lnTo>
                <a:lnTo>
                  <a:pt x="367" y="259"/>
                </a:lnTo>
                <a:lnTo>
                  <a:pt x="386" y="254"/>
                </a:lnTo>
                <a:lnTo>
                  <a:pt x="406" y="248"/>
                </a:lnTo>
                <a:lnTo>
                  <a:pt x="444" y="234"/>
                </a:lnTo>
                <a:lnTo>
                  <a:pt x="444" y="234"/>
                </a:lnTo>
                <a:lnTo>
                  <a:pt x="482" y="222"/>
                </a:lnTo>
                <a:lnTo>
                  <a:pt x="500" y="216"/>
                </a:lnTo>
                <a:lnTo>
                  <a:pt x="519" y="210"/>
                </a:lnTo>
                <a:lnTo>
                  <a:pt x="519" y="210"/>
                </a:lnTo>
                <a:lnTo>
                  <a:pt x="555" y="200"/>
                </a:lnTo>
                <a:lnTo>
                  <a:pt x="572" y="195"/>
                </a:lnTo>
                <a:lnTo>
                  <a:pt x="588" y="188"/>
                </a:lnTo>
                <a:lnTo>
                  <a:pt x="588" y="188"/>
                </a:lnTo>
                <a:lnTo>
                  <a:pt x="596" y="204"/>
                </a:lnTo>
                <a:lnTo>
                  <a:pt x="604" y="220"/>
                </a:lnTo>
                <a:lnTo>
                  <a:pt x="604" y="220"/>
                </a:lnTo>
                <a:lnTo>
                  <a:pt x="603" y="220"/>
                </a:lnTo>
                <a:lnTo>
                  <a:pt x="603" y="220"/>
                </a:lnTo>
                <a:close/>
                <a:moveTo>
                  <a:pt x="241" y="186"/>
                </a:moveTo>
                <a:lnTo>
                  <a:pt x="241" y="186"/>
                </a:lnTo>
                <a:lnTo>
                  <a:pt x="249" y="183"/>
                </a:lnTo>
                <a:lnTo>
                  <a:pt x="249" y="183"/>
                </a:lnTo>
                <a:lnTo>
                  <a:pt x="258" y="180"/>
                </a:lnTo>
                <a:lnTo>
                  <a:pt x="267" y="177"/>
                </a:lnTo>
                <a:lnTo>
                  <a:pt x="267" y="177"/>
                </a:lnTo>
                <a:lnTo>
                  <a:pt x="290" y="172"/>
                </a:lnTo>
                <a:lnTo>
                  <a:pt x="311" y="167"/>
                </a:lnTo>
                <a:lnTo>
                  <a:pt x="311" y="167"/>
                </a:lnTo>
                <a:lnTo>
                  <a:pt x="330" y="162"/>
                </a:lnTo>
                <a:lnTo>
                  <a:pt x="349" y="158"/>
                </a:lnTo>
                <a:lnTo>
                  <a:pt x="368" y="152"/>
                </a:lnTo>
                <a:lnTo>
                  <a:pt x="386" y="145"/>
                </a:lnTo>
                <a:lnTo>
                  <a:pt x="386" y="145"/>
                </a:lnTo>
                <a:lnTo>
                  <a:pt x="387" y="144"/>
                </a:lnTo>
                <a:lnTo>
                  <a:pt x="387" y="143"/>
                </a:lnTo>
                <a:lnTo>
                  <a:pt x="385" y="143"/>
                </a:lnTo>
                <a:lnTo>
                  <a:pt x="385" y="143"/>
                </a:lnTo>
                <a:lnTo>
                  <a:pt x="368" y="146"/>
                </a:lnTo>
                <a:lnTo>
                  <a:pt x="350" y="149"/>
                </a:lnTo>
                <a:lnTo>
                  <a:pt x="317" y="158"/>
                </a:lnTo>
                <a:lnTo>
                  <a:pt x="317" y="158"/>
                </a:lnTo>
                <a:lnTo>
                  <a:pt x="278" y="168"/>
                </a:lnTo>
                <a:lnTo>
                  <a:pt x="278" y="168"/>
                </a:lnTo>
                <a:lnTo>
                  <a:pt x="264" y="172"/>
                </a:lnTo>
                <a:lnTo>
                  <a:pt x="257" y="174"/>
                </a:lnTo>
                <a:lnTo>
                  <a:pt x="249" y="176"/>
                </a:lnTo>
                <a:lnTo>
                  <a:pt x="249" y="176"/>
                </a:lnTo>
                <a:lnTo>
                  <a:pt x="251" y="174"/>
                </a:lnTo>
                <a:lnTo>
                  <a:pt x="251" y="174"/>
                </a:lnTo>
                <a:lnTo>
                  <a:pt x="255" y="173"/>
                </a:lnTo>
                <a:lnTo>
                  <a:pt x="255" y="173"/>
                </a:lnTo>
                <a:lnTo>
                  <a:pt x="275" y="166"/>
                </a:lnTo>
                <a:lnTo>
                  <a:pt x="275" y="166"/>
                </a:lnTo>
                <a:lnTo>
                  <a:pt x="294" y="159"/>
                </a:lnTo>
                <a:lnTo>
                  <a:pt x="311" y="154"/>
                </a:lnTo>
                <a:lnTo>
                  <a:pt x="311" y="154"/>
                </a:lnTo>
                <a:lnTo>
                  <a:pt x="328" y="150"/>
                </a:lnTo>
                <a:lnTo>
                  <a:pt x="345" y="146"/>
                </a:lnTo>
                <a:lnTo>
                  <a:pt x="362" y="142"/>
                </a:lnTo>
                <a:lnTo>
                  <a:pt x="379" y="136"/>
                </a:lnTo>
                <a:lnTo>
                  <a:pt x="379" y="136"/>
                </a:lnTo>
                <a:lnTo>
                  <a:pt x="387" y="144"/>
                </a:lnTo>
                <a:lnTo>
                  <a:pt x="395" y="152"/>
                </a:lnTo>
                <a:lnTo>
                  <a:pt x="395" y="152"/>
                </a:lnTo>
                <a:lnTo>
                  <a:pt x="376" y="155"/>
                </a:lnTo>
                <a:lnTo>
                  <a:pt x="356" y="159"/>
                </a:lnTo>
                <a:lnTo>
                  <a:pt x="318" y="170"/>
                </a:lnTo>
                <a:lnTo>
                  <a:pt x="318" y="170"/>
                </a:lnTo>
                <a:lnTo>
                  <a:pt x="275" y="178"/>
                </a:lnTo>
                <a:lnTo>
                  <a:pt x="275" y="178"/>
                </a:lnTo>
                <a:lnTo>
                  <a:pt x="266" y="181"/>
                </a:lnTo>
                <a:lnTo>
                  <a:pt x="258" y="183"/>
                </a:lnTo>
                <a:lnTo>
                  <a:pt x="250" y="186"/>
                </a:lnTo>
                <a:lnTo>
                  <a:pt x="241" y="189"/>
                </a:lnTo>
                <a:lnTo>
                  <a:pt x="241" y="189"/>
                </a:lnTo>
                <a:lnTo>
                  <a:pt x="239" y="189"/>
                </a:lnTo>
                <a:lnTo>
                  <a:pt x="239" y="189"/>
                </a:lnTo>
                <a:lnTo>
                  <a:pt x="241" y="186"/>
                </a:lnTo>
                <a:lnTo>
                  <a:pt x="241" y="186"/>
                </a:lnTo>
                <a:close/>
                <a:moveTo>
                  <a:pt x="325" y="145"/>
                </a:moveTo>
                <a:lnTo>
                  <a:pt x="325" y="145"/>
                </a:lnTo>
                <a:lnTo>
                  <a:pt x="311" y="149"/>
                </a:lnTo>
                <a:lnTo>
                  <a:pt x="297" y="153"/>
                </a:lnTo>
                <a:lnTo>
                  <a:pt x="282" y="157"/>
                </a:lnTo>
                <a:lnTo>
                  <a:pt x="268" y="160"/>
                </a:lnTo>
                <a:lnTo>
                  <a:pt x="268" y="160"/>
                </a:lnTo>
                <a:lnTo>
                  <a:pt x="265" y="161"/>
                </a:lnTo>
                <a:lnTo>
                  <a:pt x="264" y="161"/>
                </a:lnTo>
                <a:lnTo>
                  <a:pt x="264" y="161"/>
                </a:lnTo>
                <a:lnTo>
                  <a:pt x="270" y="158"/>
                </a:lnTo>
                <a:lnTo>
                  <a:pt x="283" y="153"/>
                </a:lnTo>
                <a:lnTo>
                  <a:pt x="283" y="153"/>
                </a:lnTo>
                <a:lnTo>
                  <a:pt x="296" y="149"/>
                </a:lnTo>
                <a:lnTo>
                  <a:pt x="308" y="145"/>
                </a:lnTo>
                <a:lnTo>
                  <a:pt x="308" y="145"/>
                </a:lnTo>
                <a:lnTo>
                  <a:pt x="322" y="141"/>
                </a:lnTo>
                <a:lnTo>
                  <a:pt x="336" y="138"/>
                </a:lnTo>
                <a:lnTo>
                  <a:pt x="350" y="135"/>
                </a:lnTo>
                <a:lnTo>
                  <a:pt x="364" y="130"/>
                </a:lnTo>
                <a:lnTo>
                  <a:pt x="364" y="130"/>
                </a:lnTo>
                <a:lnTo>
                  <a:pt x="364" y="129"/>
                </a:lnTo>
                <a:lnTo>
                  <a:pt x="364" y="128"/>
                </a:lnTo>
                <a:lnTo>
                  <a:pt x="364" y="128"/>
                </a:lnTo>
                <a:lnTo>
                  <a:pt x="371" y="131"/>
                </a:lnTo>
                <a:lnTo>
                  <a:pt x="376" y="135"/>
                </a:lnTo>
                <a:lnTo>
                  <a:pt x="376" y="135"/>
                </a:lnTo>
                <a:lnTo>
                  <a:pt x="350" y="140"/>
                </a:lnTo>
                <a:lnTo>
                  <a:pt x="325" y="145"/>
                </a:lnTo>
                <a:lnTo>
                  <a:pt x="325" y="145"/>
                </a:lnTo>
                <a:close/>
                <a:moveTo>
                  <a:pt x="363" y="128"/>
                </a:moveTo>
                <a:lnTo>
                  <a:pt x="363" y="128"/>
                </a:lnTo>
                <a:lnTo>
                  <a:pt x="347" y="130"/>
                </a:lnTo>
                <a:lnTo>
                  <a:pt x="330" y="132"/>
                </a:lnTo>
                <a:lnTo>
                  <a:pt x="297" y="139"/>
                </a:lnTo>
                <a:lnTo>
                  <a:pt x="297" y="139"/>
                </a:lnTo>
                <a:lnTo>
                  <a:pt x="308" y="134"/>
                </a:lnTo>
                <a:lnTo>
                  <a:pt x="319" y="130"/>
                </a:lnTo>
                <a:lnTo>
                  <a:pt x="330" y="127"/>
                </a:lnTo>
                <a:lnTo>
                  <a:pt x="342" y="126"/>
                </a:lnTo>
                <a:lnTo>
                  <a:pt x="342" y="126"/>
                </a:lnTo>
                <a:lnTo>
                  <a:pt x="348" y="125"/>
                </a:lnTo>
                <a:lnTo>
                  <a:pt x="353" y="126"/>
                </a:lnTo>
                <a:lnTo>
                  <a:pt x="358" y="127"/>
                </a:lnTo>
                <a:lnTo>
                  <a:pt x="363" y="128"/>
                </a:lnTo>
                <a:lnTo>
                  <a:pt x="363" y="128"/>
                </a:lnTo>
                <a:lnTo>
                  <a:pt x="363" y="128"/>
                </a:lnTo>
                <a:lnTo>
                  <a:pt x="363" y="128"/>
                </a:lnTo>
                <a:close/>
                <a:moveTo>
                  <a:pt x="290" y="143"/>
                </a:moveTo>
                <a:lnTo>
                  <a:pt x="290" y="143"/>
                </a:lnTo>
                <a:lnTo>
                  <a:pt x="329" y="136"/>
                </a:lnTo>
                <a:lnTo>
                  <a:pt x="329" y="136"/>
                </a:lnTo>
                <a:lnTo>
                  <a:pt x="349" y="132"/>
                </a:lnTo>
                <a:lnTo>
                  <a:pt x="349" y="132"/>
                </a:lnTo>
                <a:lnTo>
                  <a:pt x="358" y="130"/>
                </a:lnTo>
                <a:lnTo>
                  <a:pt x="358" y="130"/>
                </a:lnTo>
                <a:lnTo>
                  <a:pt x="351" y="133"/>
                </a:lnTo>
                <a:lnTo>
                  <a:pt x="343" y="135"/>
                </a:lnTo>
                <a:lnTo>
                  <a:pt x="343" y="135"/>
                </a:lnTo>
                <a:lnTo>
                  <a:pt x="321" y="140"/>
                </a:lnTo>
                <a:lnTo>
                  <a:pt x="309" y="143"/>
                </a:lnTo>
                <a:lnTo>
                  <a:pt x="298" y="146"/>
                </a:lnTo>
                <a:lnTo>
                  <a:pt x="298" y="146"/>
                </a:lnTo>
                <a:lnTo>
                  <a:pt x="282" y="151"/>
                </a:lnTo>
                <a:lnTo>
                  <a:pt x="268" y="157"/>
                </a:lnTo>
                <a:lnTo>
                  <a:pt x="268" y="157"/>
                </a:lnTo>
                <a:lnTo>
                  <a:pt x="278" y="150"/>
                </a:lnTo>
                <a:lnTo>
                  <a:pt x="290" y="143"/>
                </a:lnTo>
                <a:lnTo>
                  <a:pt x="290" y="143"/>
                </a:lnTo>
                <a:close/>
                <a:moveTo>
                  <a:pt x="260" y="165"/>
                </a:moveTo>
                <a:lnTo>
                  <a:pt x="260" y="165"/>
                </a:lnTo>
                <a:lnTo>
                  <a:pt x="275" y="161"/>
                </a:lnTo>
                <a:lnTo>
                  <a:pt x="291" y="157"/>
                </a:lnTo>
                <a:lnTo>
                  <a:pt x="320" y="148"/>
                </a:lnTo>
                <a:lnTo>
                  <a:pt x="320" y="148"/>
                </a:lnTo>
                <a:lnTo>
                  <a:pt x="336" y="145"/>
                </a:lnTo>
                <a:lnTo>
                  <a:pt x="352" y="142"/>
                </a:lnTo>
                <a:lnTo>
                  <a:pt x="352" y="142"/>
                </a:lnTo>
                <a:lnTo>
                  <a:pt x="359" y="140"/>
                </a:lnTo>
                <a:lnTo>
                  <a:pt x="359" y="140"/>
                </a:lnTo>
                <a:lnTo>
                  <a:pt x="332" y="147"/>
                </a:lnTo>
                <a:lnTo>
                  <a:pt x="306" y="153"/>
                </a:lnTo>
                <a:lnTo>
                  <a:pt x="306" y="153"/>
                </a:lnTo>
                <a:lnTo>
                  <a:pt x="279" y="161"/>
                </a:lnTo>
                <a:lnTo>
                  <a:pt x="254" y="171"/>
                </a:lnTo>
                <a:lnTo>
                  <a:pt x="254" y="171"/>
                </a:lnTo>
                <a:lnTo>
                  <a:pt x="260" y="165"/>
                </a:lnTo>
                <a:lnTo>
                  <a:pt x="260" y="165"/>
                </a:lnTo>
                <a:close/>
                <a:moveTo>
                  <a:pt x="245" y="181"/>
                </a:moveTo>
                <a:lnTo>
                  <a:pt x="245" y="181"/>
                </a:lnTo>
                <a:lnTo>
                  <a:pt x="247" y="178"/>
                </a:lnTo>
                <a:lnTo>
                  <a:pt x="247" y="178"/>
                </a:lnTo>
                <a:lnTo>
                  <a:pt x="255" y="177"/>
                </a:lnTo>
                <a:lnTo>
                  <a:pt x="263" y="175"/>
                </a:lnTo>
                <a:lnTo>
                  <a:pt x="263" y="175"/>
                </a:lnTo>
                <a:lnTo>
                  <a:pt x="282" y="169"/>
                </a:lnTo>
                <a:lnTo>
                  <a:pt x="301" y="165"/>
                </a:lnTo>
                <a:lnTo>
                  <a:pt x="301" y="165"/>
                </a:lnTo>
                <a:lnTo>
                  <a:pt x="343" y="153"/>
                </a:lnTo>
                <a:lnTo>
                  <a:pt x="343" y="153"/>
                </a:lnTo>
                <a:lnTo>
                  <a:pt x="362" y="150"/>
                </a:lnTo>
                <a:lnTo>
                  <a:pt x="372" y="148"/>
                </a:lnTo>
                <a:lnTo>
                  <a:pt x="381" y="145"/>
                </a:lnTo>
                <a:lnTo>
                  <a:pt x="381" y="145"/>
                </a:lnTo>
                <a:lnTo>
                  <a:pt x="363" y="152"/>
                </a:lnTo>
                <a:lnTo>
                  <a:pt x="347" y="157"/>
                </a:lnTo>
                <a:lnTo>
                  <a:pt x="329" y="161"/>
                </a:lnTo>
                <a:lnTo>
                  <a:pt x="312" y="166"/>
                </a:lnTo>
                <a:lnTo>
                  <a:pt x="277" y="173"/>
                </a:lnTo>
                <a:lnTo>
                  <a:pt x="260" y="177"/>
                </a:lnTo>
                <a:lnTo>
                  <a:pt x="243" y="183"/>
                </a:lnTo>
                <a:lnTo>
                  <a:pt x="243" y="183"/>
                </a:lnTo>
                <a:lnTo>
                  <a:pt x="245" y="181"/>
                </a:lnTo>
                <a:lnTo>
                  <a:pt x="245" y="181"/>
                </a:lnTo>
                <a:close/>
                <a:moveTo>
                  <a:pt x="238" y="191"/>
                </a:moveTo>
                <a:lnTo>
                  <a:pt x="238" y="191"/>
                </a:lnTo>
                <a:lnTo>
                  <a:pt x="248" y="189"/>
                </a:lnTo>
                <a:lnTo>
                  <a:pt x="258" y="186"/>
                </a:lnTo>
                <a:lnTo>
                  <a:pt x="258" y="186"/>
                </a:lnTo>
                <a:lnTo>
                  <a:pt x="277" y="181"/>
                </a:lnTo>
                <a:lnTo>
                  <a:pt x="298" y="176"/>
                </a:lnTo>
                <a:lnTo>
                  <a:pt x="298" y="176"/>
                </a:lnTo>
                <a:lnTo>
                  <a:pt x="322" y="171"/>
                </a:lnTo>
                <a:lnTo>
                  <a:pt x="347" y="165"/>
                </a:lnTo>
                <a:lnTo>
                  <a:pt x="372" y="158"/>
                </a:lnTo>
                <a:lnTo>
                  <a:pt x="397" y="154"/>
                </a:lnTo>
                <a:lnTo>
                  <a:pt x="397" y="154"/>
                </a:lnTo>
                <a:lnTo>
                  <a:pt x="402" y="159"/>
                </a:lnTo>
                <a:lnTo>
                  <a:pt x="402" y="159"/>
                </a:lnTo>
                <a:lnTo>
                  <a:pt x="402" y="159"/>
                </a:lnTo>
                <a:lnTo>
                  <a:pt x="402" y="159"/>
                </a:lnTo>
                <a:lnTo>
                  <a:pt x="358" y="169"/>
                </a:lnTo>
                <a:lnTo>
                  <a:pt x="316" y="179"/>
                </a:lnTo>
                <a:lnTo>
                  <a:pt x="316" y="179"/>
                </a:lnTo>
                <a:lnTo>
                  <a:pt x="274" y="190"/>
                </a:lnTo>
                <a:lnTo>
                  <a:pt x="254" y="195"/>
                </a:lnTo>
                <a:lnTo>
                  <a:pt x="233" y="199"/>
                </a:lnTo>
                <a:lnTo>
                  <a:pt x="233" y="199"/>
                </a:lnTo>
                <a:lnTo>
                  <a:pt x="238" y="191"/>
                </a:lnTo>
                <a:lnTo>
                  <a:pt x="238" y="191"/>
                </a:lnTo>
                <a:close/>
                <a:moveTo>
                  <a:pt x="441" y="115"/>
                </a:moveTo>
                <a:lnTo>
                  <a:pt x="441" y="115"/>
                </a:lnTo>
                <a:lnTo>
                  <a:pt x="439" y="112"/>
                </a:lnTo>
                <a:lnTo>
                  <a:pt x="439" y="112"/>
                </a:lnTo>
                <a:lnTo>
                  <a:pt x="439" y="112"/>
                </a:lnTo>
                <a:lnTo>
                  <a:pt x="439" y="112"/>
                </a:lnTo>
                <a:lnTo>
                  <a:pt x="454" y="103"/>
                </a:lnTo>
                <a:lnTo>
                  <a:pt x="467" y="95"/>
                </a:lnTo>
                <a:lnTo>
                  <a:pt x="467" y="95"/>
                </a:lnTo>
                <a:lnTo>
                  <a:pt x="463" y="98"/>
                </a:lnTo>
                <a:lnTo>
                  <a:pt x="463" y="98"/>
                </a:lnTo>
                <a:lnTo>
                  <a:pt x="441" y="115"/>
                </a:lnTo>
                <a:lnTo>
                  <a:pt x="441" y="115"/>
                </a:lnTo>
                <a:lnTo>
                  <a:pt x="441" y="115"/>
                </a:lnTo>
                <a:lnTo>
                  <a:pt x="441" y="115"/>
                </a:lnTo>
                <a:close/>
                <a:moveTo>
                  <a:pt x="442" y="117"/>
                </a:moveTo>
                <a:lnTo>
                  <a:pt x="442" y="117"/>
                </a:lnTo>
                <a:lnTo>
                  <a:pt x="456" y="110"/>
                </a:lnTo>
                <a:lnTo>
                  <a:pt x="469" y="104"/>
                </a:lnTo>
                <a:lnTo>
                  <a:pt x="469" y="104"/>
                </a:lnTo>
                <a:lnTo>
                  <a:pt x="456" y="112"/>
                </a:lnTo>
                <a:lnTo>
                  <a:pt x="451" y="116"/>
                </a:lnTo>
                <a:lnTo>
                  <a:pt x="444" y="121"/>
                </a:lnTo>
                <a:lnTo>
                  <a:pt x="444" y="121"/>
                </a:lnTo>
                <a:lnTo>
                  <a:pt x="442" y="117"/>
                </a:lnTo>
                <a:lnTo>
                  <a:pt x="442" y="117"/>
                </a:lnTo>
                <a:lnTo>
                  <a:pt x="442" y="117"/>
                </a:lnTo>
                <a:lnTo>
                  <a:pt x="442" y="117"/>
                </a:lnTo>
                <a:close/>
                <a:moveTo>
                  <a:pt x="471" y="109"/>
                </a:moveTo>
                <a:lnTo>
                  <a:pt x="471" y="109"/>
                </a:lnTo>
                <a:lnTo>
                  <a:pt x="484" y="102"/>
                </a:lnTo>
                <a:lnTo>
                  <a:pt x="484" y="102"/>
                </a:lnTo>
                <a:lnTo>
                  <a:pt x="492" y="97"/>
                </a:lnTo>
                <a:lnTo>
                  <a:pt x="496" y="96"/>
                </a:lnTo>
                <a:lnTo>
                  <a:pt x="497" y="96"/>
                </a:lnTo>
                <a:lnTo>
                  <a:pt x="496" y="98"/>
                </a:lnTo>
                <a:lnTo>
                  <a:pt x="496" y="98"/>
                </a:lnTo>
                <a:lnTo>
                  <a:pt x="490" y="102"/>
                </a:lnTo>
                <a:lnTo>
                  <a:pt x="485" y="106"/>
                </a:lnTo>
                <a:lnTo>
                  <a:pt x="473" y="113"/>
                </a:lnTo>
                <a:lnTo>
                  <a:pt x="473" y="113"/>
                </a:lnTo>
                <a:lnTo>
                  <a:pt x="461" y="122"/>
                </a:lnTo>
                <a:lnTo>
                  <a:pt x="450" y="131"/>
                </a:lnTo>
                <a:lnTo>
                  <a:pt x="450" y="131"/>
                </a:lnTo>
                <a:lnTo>
                  <a:pt x="445" y="123"/>
                </a:lnTo>
                <a:lnTo>
                  <a:pt x="445" y="123"/>
                </a:lnTo>
                <a:lnTo>
                  <a:pt x="471" y="109"/>
                </a:lnTo>
                <a:lnTo>
                  <a:pt x="471" y="109"/>
                </a:lnTo>
                <a:close/>
                <a:moveTo>
                  <a:pt x="451" y="133"/>
                </a:moveTo>
                <a:lnTo>
                  <a:pt x="451" y="133"/>
                </a:lnTo>
                <a:lnTo>
                  <a:pt x="488" y="113"/>
                </a:lnTo>
                <a:lnTo>
                  <a:pt x="488" y="113"/>
                </a:lnTo>
                <a:lnTo>
                  <a:pt x="507" y="104"/>
                </a:lnTo>
                <a:lnTo>
                  <a:pt x="507" y="104"/>
                </a:lnTo>
                <a:lnTo>
                  <a:pt x="503" y="106"/>
                </a:lnTo>
                <a:lnTo>
                  <a:pt x="499" y="109"/>
                </a:lnTo>
                <a:lnTo>
                  <a:pt x="491" y="116"/>
                </a:lnTo>
                <a:lnTo>
                  <a:pt x="491" y="116"/>
                </a:lnTo>
                <a:lnTo>
                  <a:pt x="480" y="124"/>
                </a:lnTo>
                <a:lnTo>
                  <a:pt x="468" y="131"/>
                </a:lnTo>
                <a:lnTo>
                  <a:pt x="468" y="131"/>
                </a:lnTo>
                <a:lnTo>
                  <a:pt x="454" y="139"/>
                </a:lnTo>
                <a:lnTo>
                  <a:pt x="454" y="139"/>
                </a:lnTo>
                <a:lnTo>
                  <a:pt x="453" y="137"/>
                </a:lnTo>
                <a:lnTo>
                  <a:pt x="453" y="137"/>
                </a:lnTo>
                <a:lnTo>
                  <a:pt x="451" y="133"/>
                </a:lnTo>
                <a:lnTo>
                  <a:pt x="451" y="133"/>
                </a:lnTo>
                <a:lnTo>
                  <a:pt x="451" y="133"/>
                </a:lnTo>
                <a:lnTo>
                  <a:pt x="451" y="133"/>
                </a:lnTo>
                <a:close/>
                <a:moveTo>
                  <a:pt x="457" y="140"/>
                </a:moveTo>
                <a:lnTo>
                  <a:pt x="457" y="140"/>
                </a:lnTo>
                <a:lnTo>
                  <a:pt x="458" y="140"/>
                </a:lnTo>
                <a:lnTo>
                  <a:pt x="460" y="138"/>
                </a:lnTo>
                <a:lnTo>
                  <a:pt x="460" y="138"/>
                </a:lnTo>
                <a:lnTo>
                  <a:pt x="470" y="133"/>
                </a:lnTo>
                <a:lnTo>
                  <a:pt x="470" y="133"/>
                </a:lnTo>
                <a:lnTo>
                  <a:pt x="491" y="121"/>
                </a:lnTo>
                <a:lnTo>
                  <a:pt x="491" y="121"/>
                </a:lnTo>
                <a:lnTo>
                  <a:pt x="509" y="113"/>
                </a:lnTo>
                <a:lnTo>
                  <a:pt x="509" y="113"/>
                </a:lnTo>
                <a:lnTo>
                  <a:pt x="513" y="112"/>
                </a:lnTo>
                <a:lnTo>
                  <a:pt x="509" y="115"/>
                </a:lnTo>
                <a:lnTo>
                  <a:pt x="509" y="115"/>
                </a:lnTo>
                <a:lnTo>
                  <a:pt x="497" y="124"/>
                </a:lnTo>
                <a:lnTo>
                  <a:pt x="497" y="124"/>
                </a:lnTo>
                <a:lnTo>
                  <a:pt x="486" y="132"/>
                </a:lnTo>
                <a:lnTo>
                  <a:pt x="486" y="132"/>
                </a:lnTo>
                <a:lnTo>
                  <a:pt x="479" y="136"/>
                </a:lnTo>
                <a:lnTo>
                  <a:pt x="479" y="136"/>
                </a:lnTo>
                <a:lnTo>
                  <a:pt x="476" y="136"/>
                </a:lnTo>
                <a:lnTo>
                  <a:pt x="474" y="137"/>
                </a:lnTo>
                <a:lnTo>
                  <a:pt x="474" y="137"/>
                </a:lnTo>
                <a:lnTo>
                  <a:pt x="469" y="140"/>
                </a:lnTo>
                <a:lnTo>
                  <a:pt x="464" y="143"/>
                </a:lnTo>
                <a:lnTo>
                  <a:pt x="462" y="144"/>
                </a:lnTo>
                <a:lnTo>
                  <a:pt x="460" y="144"/>
                </a:lnTo>
                <a:lnTo>
                  <a:pt x="458" y="143"/>
                </a:lnTo>
                <a:lnTo>
                  <a:pt x="456" y="141"/>
                </a:lnTo>
                <a:lnTo>
                  <a:pt x="456" y="141"/>
                </a:lnTo>
                <a:lnTo>
                  <a:pt x="457" y="140"/>
                </a:lnTo>
                <a:lnTo>
                  <a:pt x="457" y="140"/>
                </a:lnTo>
                <a:close/>
                <a:moveTo>
                  <a:pt x="484" y="135"/>
                </a:moveTo>
                <a:lnTo>
                  <a:pt x="484" y="135"/>
                </a:lnTo>
                <a:lnTo>
                  <a:pt x="485" y="135"/>
                </a:lnTo>
                <a:lnTo>
                  <a:pt x="485" y="135"/>
                </a:lnTo>
                <a:lnTo>
                  <a:pt x="493" y="131"/>
                </a:lnTo>
                <a:lnTo>
                  <a:pt x="493" y="131"/>
                </a:lnTo>
                <a:lnTo>
                  <a:pt x="509" y="123"/>
                </a:lnTo>
                <a:lnTo>
                  <a:pt x="509" y="123"/>
                </a:lnTo>
                <a:lnTo>
                  <a:pt x="521" y="118"/>
                </a:lnTo>
                <a:lnTo>
                  <a:pt x="524" y="117"/>
                </a:lnTo>
                <a:lnTo>
                  <a:pt x="525" y="117"/>
                </a:lnTo>
                <a:lnTo>
                  <a:pt x="525" y="118"/>
                </a:lnTo>
                <a:lnTo>
                  <a:pt x="522" y="121"/>
                </a:lnTo>
                <a:lnTo>
                  <a:pt x="522" y="121"/>
                </a:lnTo>
                <a:lnTo>
                  <a:pt x="517" y="127"/>
                </a:lnTo>
                <a:lnTo>
                  <a:pt x="510" y="131"/>
                </a:lnTo>
                <a:lnTo>
                  <a:pt x="497" y="140"/>
                </a:lnTo>
                <a:lnTo>
                  <a:pt x="497" y="140"/>
                </a:lnTo>
                <a:lnTo>
                  <a:pt x="489" y="138"/>
                </a:lnTo>
                <a:lnTo>
                  <a:pt x="483" y="136"/>
                </a:lnTo>
                <a:lnTo>
                  <a:pt x="483" y="136"/>
                </a:lnTo>
                <a:lnTo>
                  <a:pt x="484" y="135"/>
                </a:lnTo>
                <a:lnTo>
                  <a:pt x="484" y="135"/>
                </a:lnTo>
                <a:close/>
                <a:moveTo>
                  <a:pt x="525" y="130"/>
                </a:moveTo>
                <a:lnTo>
                  <a:pt x="525" y="130"/>
                </a:lnTo>
                <a:lnTo>
                  <a:pt x="532" y="128"/>
                </a:lnTo>
                <a:lnTo>
                  <a:pt x="532" y="128"/>
                </a:lnTo>
                <a:lnTo>
                  <a:pt x="532" y="129"/>
                </a:lnTo>
                <a:lnTo>
                  <a:pt x="523" y="136"/>
                </a:lnTo>
                <a:lnTo>
                  <a:pt x="523" y="136"/>
                </a:lnTo>
                <a:lnTo>
                  <a:pt x="507" y="146"/>
                </a:lnTo>
                <a:lnTo>
                  <a:pt x="507" y="146"/>
                </a:lnTo>
                <a:lnTo>
                  <a:pt x="501" y="142"/>
                </a:lnTo>
                <a:lnTo>
                  <a:pt x="501" y="142"/>
                </a:lnTo>
                <a:lnTo>
                  <a:pt x="525" y="130"/>
                </a:lnTo>
                <a:lnTo>
                  <a:pt x="525" y="130"/>
                </a:lnTo>
                <a:close/>
                <a:moveTo>
                  <a:pt x="510" y="148"/>
                </a:moveTo>
                <a:lnTo>
                  <a:pt x="510" y="148"/>
                </a:lnTo>
                <a:lnTo>
                  <a:pt x="528" y="143"/>
                </a:lnTo>
                <a:lnTo>
                  <a:pt x="536" y="139"/>
                </a:lnTo>
                <a:lnTo>
                  <a:pt x="541" y="135"/>
                </a:lnTo>
                <a:lnTo>
                  <a:pt x="541" y="135"/>
                </a:lnTo>
                <a:lnTo>
                  <a:pt x="536" y="140"/>
                </a:lnTo>
                <a:lnTo>
                  <a:pt x="530" y="144"/>
                </a:lnTo>
                <a:lnTo>
                  <a:pt x="517" y="153"/>
                </a:lnTo>
                <a:lnTo>
                  <a:pt x="517" y="153"/>
                </a:lnTo>
                <a:lnTo>
                  <a:pt x="510" y="148"/>
                </a:lnTo>
                <a:lnTo>
                  <a:pt x="510" y="148"/>
                </a:lnTo>
                <a:close/>
                <a:moveTo>
                  <a:pt x="523" y="166"/>
                </a:moveTo>
                <a:lnTo>
                  <a:pt x="523" y="166"/>
                </a:lnTo>
                <a:lnTo>
                  <a:pt x="523" y="162"/>
                </a:lnTo>
                <a:lnTo>
                  <a:pt x="523" y="162"/>
                </a:lnTo>
                <a:lnTo>
                  <a:pt x="542" y="156"/>
                </a:lnTo>
                <a:lnTo>
                  <a:pt x="542" y="156"/>
                </a:lnTo>
                <a:lnTo>
                  <a:pt x="523" y="166"/>
                </a:lnTo>
                <a:lnTo>
                  <a:pt x="523" y="166"/>
                </a:lnTo>
                <a:close/>
                <a:moveTo>
                  <a:pt x="503" y="180"/>
                </a:moveTo>
                <a:lnTo>
                  <a:pt x="503" y="180"/>
                </a:lnTo>
                <a:lnTo>
                  <a:pt x="506" y="181"/>
                </a:lnTo>
                <a:lnTo>
                  <a:pt x="506" y="181"/>
                </a:lnTo>
                <a:lnTo>
                  <a:pt x="501" y="181"/>
                </a:lnTo>
                <a:lnTo>
                  <a:pt x="501" y="181"/>
                </a:lnTo>
                <a:lnTo>
                  <a:pt x="503" y="180"/>
                </a:lnTo>
                <a:lnTo>
                  <a:pt x="503" y="180"/>
                </a:lnTo>
                <a:close/>
                <a:moveTo>
                  <a:pt x="497" y="175"/>
                </a:moveTo>
                <a:lnTo>
                  <a:pt x="497" y="175"/>
                </a:lnTo>
                <a:lnTo>
                  <a:pt x="499" y="177"/>
                </a:lnTo>
                <a:lnTo>
                  <a:pt x="499" y="177"/>
                </a:lnTo>
                <a:lnTo>
                  <a:pt x="497" y="177"/>
                </a:lnTo>
                <a:lnTo>
                  <a:pt x="496" y="176"/>
                </a:lnTo>
                <a:lnTo>
                  <a:pt x="497" y="175"/>
                </a:lnTo>
                <a:lnTo>
                  <a:pt x="497" y="175"/>
                </a:lnTo>
                <a:close/>
                <a:moveTo>
                  <a:pt x="490" y="169"/>
                </a:moveTo>
                <a:lnTo>
                  <a:pt x="490" y="169"/>
                </a:lnTo>
                <a:lnTo>
                  <a:pt x="494" y="172"/>
                </a:lnTo>
                <a:lnTo>
                  <a:pt x="494" y="172"/>
                </a:lnTo>
                <a:lnTo>
                  <a:pt x="488" y="174"/>
                </a:lnTo>
                <a:lnTo>
                  <a:pt x="488" y="174"/>
                </a:lnTo>
                <a:lnTo>
                  <a:pt x="488" y="173"/>
                </a:lnTo>
                <a:lnTo>
                  <a:pt x="490" y="171"/>
                </a:lnTo>
                <a:lnTo>
                  <a:pt x="490" y="171"/>
                </a:lnTo>
                <a:lnTo>
                  <a:pt x="490" y="170"/>
                </a:lnTo>
                <a:lnTo>
                  <a:pt x="490" y="169"/>
                </a:lnTo>
                <a:lnTo>
                  <a:pt x="490" y="169"/>
                </a:lnTo>
                <a:close/>
                <a:moveTo>
                  <a:pt x="489" y="169"/>
                </a:moveTo>
                <a:lnTo>
                  <a:pt x="489" y="169"/>
                </a:lnTo>
                <a:lnTo>
                  <a:pt x="482" y="171"/>
                </a:lnTo>
                <a:lnTo>
                  <a:pt x="482" y="171"/>
                </a:lnTo>
                <a:lnTo>
                  <a:pt x="483" y="165"/>
                </a:lnTo>
                <a:lnTo>
                  <a:pt x="483" y="165"/>
                </a:lnTo>
                <a:lnTo>
                  <a:pt x="489" y="168"/>
                </a:lnTo>
                <a:lnTo>
                  <a:pt x="489" y="168"/>
                </a:lnTo>
                <a:lnTo>
                  <a:pt x="489" y="169"/>
                </a:lnTo>
                <a:lnTo>
                  <a:pt x="489" y="169"/>
                </a:lnTo>
                <a:lnTo>
                  <a:pt x="489" y="169"/>
                </a:lnTo>
                <a:lnTo>
                  <a:pt x="489" y="169"/>
                </a:lnTo>
                <a:close/>
                <a:moveTo>
                  <a:pt x="481" y="172"/>
                </a:moveTo>
                <a:lnTo>
                  <a:pt x="481" y="172"/>
                </a:lnTo>
                <a:lnTo>
                  <a:pt x="485" y="171"/>
                </a:lnTo>
                <a:lnTo>
                  <a:pt x="485" y="172"/>
                </a:lnTo>
                <a:lnTo>
                  <a:pt x="483" y="174"/>
                </a:lnTo>
                <a:lnTo>
                  <a:pt x="483" y="174"/>
                </a:lnTo>
                <a:lnTo>
                  <a:pt x="483" y="174"/>
                </a:lnTo>
                <a:lnTo>
                  <a:pt x="483" y="174"/>
                </a:lnTo>
                <a:lnTo>
                  <a:pt x="481" y="173"/>
                </a:lnTo>
                <a:lnTo>
                  <a:pt x="481" y="173"/>
                </a:lnTo>
                <a:lnTo>
                  <a:pt x="481" y="172"/>
                </a:lnTo>
                <a:lnTo>
                  <a:pt x="481" y="172"/>
                </a:lnTo>
                <a:close/>
                <a:moveTo>
                  <a:pt x="491" y="178"/>
                </a:moveTo>
                <a:lnTo>
                  <a:pt x="491" y="178"/>
                </a:lnTo>
                <a:lnTo>
                  <a:pt x="491" y="178"/>
                </a:lnTo>
                <a:lnTo>
                  <a:pt x="491" y="178"/>
                </a:lnTo>
                <a:lnTo>
                  <a:pt x="490" y="178"/>
                </a:lnTo>
                <a:lnTo>
                  <a:pt x="490" y="178"/>
                </a:lnTo>
                <a:lnTo>
                  <a:pt x="485" y="175"/>
                </a:lnTo>
                <a:lnTo>
                  <a:pt x="485" y="175"/>
                </a:lnTo>
                <a:lnTo>
                  <a:pt x="491" y="175"/>
                </a:lnTo>
                <a:lnTo>
                  <a:pt x="492" y="176"/>
                </a:lnTo>
                <a:lnTo>
                  <a:pt x="491" y="178"/>
                </a:lnTo>
                <a:lnTo>
                  <a:pt x="491" y="178"/>
                </a:lnTo>
                <a:close/>
                <a:moveTo>
                  <a:pt x="498" y="182"/>
                </a:moveTo>
                <a:lnTo>
                  <a:pt x="498" y="182"/>
                </a:lnTo>
                <a:lnTo>
                  <a:pt x="494" y="179"/>
                </a:lnTo>
                <a:lnTo>
                  <a:pt x="494" y="179"/>
                </a:lnTo>
                <a:lnTo>
                  <a:pt x="499" y="178"/>
                </a:lnTo>
                <a:lnTo>
                  <a:pt x="500" y="178"/>
                </a:lnTo>
                <a:lnTo>
                  <a:pt x="500" y="179"/>
                </a:lnTo>
                <a:lnTo>
                  <a:pt x="498" y="182"/>
                </a:lnTo>
                <a:lnTo>
                  <a:pt x="498" y="182"/>
                </a:lnTo>
                <a:close/>
                <a:moveTo>
                  <a:pt x="566" y="162"/>
                </a:moveTo>
                <a:lnTo>
                  <a:pt x="566" y="162"/>
                </a:lnTo>
                <a:lnTo>
                  <a:pt x="560" y="166"/>
                </a:lnTo>
                <a:lnTo>
                  <a:pt x="552" y="170"/>
                </a:lnTo>
                <a:lnTo>
                  <a:pt x="538" y="177"/>
                </a:lnTo>
                <a:lnTo>
                  <a:pt x="538" y="177"/>
                </a:lnTo>
                <a:lnTo>
                  <a:pt x="522" y="184"/>
                </a:lnTo>
                <a:lnTo>
                  <a:pt x="508" y="192"/>
                </a:lnTo>
                <a:lnTo>
                  <a:pt x="508" y="192"/>
                </a:lnTo>
                <a:lnTo>
                  <a:pt x="505" y="188"/>
                </a:lnTo>
                <a:lnTo>
                  <a:pt x="502" y="184"/>
                </a:lnTo>
                <a:lnTo>
                  <a:pt x="502" y="184"/>
                </a:lnTo>
                <a:lnTo>
                  <a:pt x="510" y="183"/>
                </a:lnTo>
                <a:lnTo>
                  <a:pt x="518" y="180"/>
                </a:lnTo>
                <a:lnTo>
                  <a:pt x="535" y="175"/>
                </a:lnTo>
                <a:lnTo>
                  <a:pt x="551" y="169"/>
                </a:lnTo>
                <a:lnTo>
                  <a:pt x="566" y="162"/>
                </a:lnTo>
                <a:lnTo>
                  <a:pt x="566" y="162"/>
                </a:lnTo>
                <a:close/>
                <a:moveTo>
                  <a:pt x="509" y="195"/>
                </a:moveTo>
                <a:lnTo>
                  <a:pt x="509" y="195"/>
                </a:lnTo>
                <a:lnTo>
                  <a:pt x="548" y="179"/>
                </a:lnTo>
                <a:lnTo>
                  <a:pt x="548" y="179"/>
                </a:lnTo>
                <a:lnTo>
                  <a:pt x="568" y="172"/>
                </a:lnTo>
                <a:lnTo>
                  <a:pt x="568" y="172"/>
                </a:lnTo>
                <a:lnTo>
                  <a:pt x="564" y="174"/>
                </a:lnTo>
                <a:lnTo>
                  <a:pt x="560" y="177"/>
                </a:lnTo>
                <a:lnTo>
                  <a:pt x="552" y="182"/>
                </a:lnTo>
                <a:lnTo>
                  <a:pt x="552" y="182"/>
                </a:lnTo>
                <a:lnTo>
                  <a:pt x="533" y="190"/>
                </a:lnTo>
                <a:lnTo>
                  <a:pt x="514" y="198"/>
                </a:lnTo>
                <a:lnTo>
                  <a:pt x="514" y="198"/>
                </a:lnTo>
                <a:lnTo>
                  <a:pt x="510" y="200"/>
                </a:lnTo>
                <a:lnTo>
                  <a:pt x="510" y="200"/>
                </a:lnTo>
                <a:lnTo>
                  <a:pt x="510" y="199"/>
                </a:lnTo>
                <a:lnTo>
                  <a:pt x="510" y="199"/>
                </a:lnTo>
                <a:lnTo>
                  <a:pt x="509" y="195"/>
                </a:lnTo>
                <a:lnTo>
                  <a:pt x="509" y="195"/>
                </a:lnTo>
                <a:close/>
                <a:moveTo>
                  <a:pt x="484" y="209"/>
                </a:moveTo>
                <a:lnTo>
                  <a:pt x="484" y="209"/>
                </a:lnTo>
                <a:lnTo>
                  <a:pt x="485" y="210"/>
                </a:lnTo>
                <a:lnTo>
                  <a:pt x="485" y="210"/>
                </a:lnTo>
                <a:lnTo>
                  <a:pt x="468" y="217"/>
                </a:lnTo>
                <a:lnTo>
                  <a:pt x="450" y="223"/>
                </a:lnTo>
                <a:lnTo>
                  <a:pt x="413" y="234"/>
                </a:lnTo>
                <a:lnTo>
                  <a:pt x="413" y="234"/>
                </a:lnTo>
                <a:lnTo>
                  <a:pt x="447" y="223"/>
                </a:lnTo>
                <a:lnTo>
                  <a:pt x="447" y="223"/>
                </a:lnTo>
                <a:lnTo>
                  <a:pt x="469" y="214"/>
                </a:lnTo>
                <a:lnTo>
                  <a:pt x="469" y="214"/>
                </a:lnTo>
                <a:lnTo>
                  <a:pt x="482" y="210"/>
                </a:lnTo>
                <a:lnTo>
                  <a:pt x="482" y="210"/>
                </a:lnTo>
                <a:lnTo>
                  <a:pt x="484" y="209"/>
                </a:lnTo>
                <a:lnTo>
                  <a:pt x="484" y="209"/>
                </a:lnTo>
                <a:close/>
                <a:moveTo>
                  <a:pt x="447" y="220"/>
                </a:moveTo>
                <a:lnTo>
                  <a:pt x="447" y="220"/>
                </a:lnTo>
                <a:lnTo>
                  <a:pt x="415" y="231"/>
                </a:lnTo>
                <a:lnTo>
                  <a:pt x="383" y="241"/>
                </a:lnTo>
                <a:lnTo>
                  <a:pt x="383" y="241"/>
                </a:lnTo>
                <a:lnTo>
                  <a:pt x="318" y="261"/>
                </a:lnTo>
                <a:lnTo>
                  <a:pt x="318" y="261"/>
                </a:lnTo>
                <a:lnTo>
                  <a:pt x="305" y="264"/>
                </a:lnTo>
                <a:lnTo>
                  <a:pt x="298" y="266"/>
                </a:lnTo>
                <a:lnTo>
                  <a:pt x="292" y="268"/>
                </a:lnTo>
                <a:lnTo>
                  <a:pt x="292" y="268"/>
                </a:lnTo>
                <a:lnTo>
                  <a:pt x="299" y="264"/>
                </a:lnTo>
                <a:lnTo>
                  <a:pt x="307" y="262"/>
                </a:lnTo>
                <a:lnTo>
                  <a:pt x="323" y="257"/>
                </a:lnTo>
                <a:lnTo>
                  <a:pt x="323" y="257"/>
                </a:lnTo>
                <a:lnTo>
                  <a:pt x="370" y="238"/>
                </a:lnTo>
                <a:lnTo>
                  <a:pt x="370" y="238"/>
                </a:lnTo>
                <a:lnTo>
                  <a:pt x="396" y="231"/>
                </a:lnTo>
                <a:lnTo>
                  <a:pt x="422" y="223"/>
                </a:lnTo>
                <a:lnTo>
                  <a:pt x="448" y="214"/>
                </a:lnTo>
                <a:lnTo>
                  <a:pt x="474" y="205"/>
                </a:lnTo>
                <a:lnTo>
                  <a:pt x="474" y="205"/>
                </a:lnTo>
                <a:lnTo>
                  <a:pt x="474" y="205"/>
                </a:lnTo>
                <a:lnTo>
                  <a:pt x="474" y="205"/>
                </a:lnTo>
                <a:lnTo>
                  <a:pt x="481" y="208"/>
                </a:lnTo>
                <a:lnTo>
                  <a:pt x="481" y="208"/>
                </a:lnTo>
                <a:lnTo>
                  <a:pt x="464" y="214"/>
                </a:lnTo>
                <a:lnTo>
                  <a:pt x="447" y="220"/>
                </a:lnTo>
                <a:lnTo>
                  <a:pt x="447" y="220"/>
                </a:lnTo>
                <a:close/>
                <a:moveTo>
                  <a:pt x="403" y="227"/>
                </a:moveTo>
                <a:lnTo>
                  <a:pt x="403" y="227"/>
                </a:lnTo>
                <a:lnTo>
                  <a:pt x="421" y="221"/>
                </a:lnTo>
                <a:lnTo>
                  <a:pt x="439" y="214"/>
                </a:lnTo>
                <a:lnTo>
                  <a:pt x="439" y="214"/>
                </a:lnTo>
                <a:lnTo>
                  <a:pt x="454" y="209"/>
                </a:lnTo>
                <a:lnTo>
                  <a:pt x="468" y="205"/>
                </a:lnTo>
                <a:lnTo>
                  <a:pt x="468" y="205"/>
                </a:lnTo>
                <a:lnTo>
                  <a:pt x="438" y="216"/>
                </a:lnTo>
                <a:lnTo>
                  <a:pt x="438" y="216"/>
                </a:lnTo>
                <a:lnTo>
                  <a:pt x="421" y="222"/>
                </a:lnTo>
                <a:lnTo>
                  <a:pt x="403" y="227"/>
                </a:lnTo>
                <a:lnTo>
                  <a:pt x="403" y="227"/>
                </a:lnTo>
                <a:close/>
                <a:moveTo>
                  <a:pt x="425" y="217"/>
                </a:moveTo>
                <a:lnTo>
                  <a:pt x="425" y="217"/>
                </a:lnTo>
                <a:lnTo>
                  <a:pt x="398" y="227"/>
                </a:lnTo>
                <a:lnTo>
                  <a:pt x="371" y="235"/>
                </a:lnTo>
                <a:lnTo>
                  <a:pt x="371" y="235"/>
                </a:lnTo>
                <a:lnTo>
                  <a:pt x="366" y="237"/>
                </a:lnTo>
                <a:lnTo>
                  <a:pt x="366" y="237"/>
                </a:lnTo>
                <a:lnTo>
                  <a:pt x="336" y="246"/>
                </a:lnTo>
                <a:lnTo>
                  <a:pt x="307" y="255"/>
                </a:lnTo>
                <a:lnTo>
                  <a:pt x="307" y="255"/>
                </a:lnTo>
                <a:lnTo>
                  <a:pt x="275" y="265"/>
                </a:lnTo>
                <a:lnTo>
                  <a:pt x="275" y="265"/>
                </a:lnTo>
                <a:lnTo>
                  <a:pt x="274" y="265"/>
                </a:lnTo>
                <a:lnTo>
                  <a:pt x="277" y="264"/>
                </a:lnTo>
                <a:lnTo>
                  <a:pt x="282" y="262"/>
                </a:lnTo>
                <a:lnTo>
                  <a:pt x="282" y="262"/>
                </a:lnTo>
                <a:lnTo>
                  <a:pt x="296" y="258"/>
                </a:lnTo>
                <a:lnTo>
                  <a:pt x="296" y="258"/>
                </a:lnTo>
                <a:lnTo>
                  <a:pt x="357" y="234"/>
                </a:lnTo>
                <a:lnTo>
                  <a:pt x="420" y="211"/>
                </a:lnTo>
                <a:lnTo>
                  <a:pt x="420" y="211"/>
                </a:lnTo>
                <a:lnTo>
                  <a:pt x="432" y="206"/>
                </a:lnTo>
                <a:lnTo>
                  <a:pt x="445" y="202"/>
                </a:lnTo>
                <a:lnTo>
                  <a:pt x="445" y="202"/>
                </a:lnTo>
                <a:lnTo>
                  <a:pt x="449" y="201"/>
                </a:lnTo>
                <a:lnTo>
                  <a:pt x="449" y="201"/>
                </a:lnTo>
                <a:lnTo>
                  <a:pt x="451" y="201"/>
                </a:lnTo>
                <a:lnTo>
                  <a:pt x="451" y="201"/>
                </a:lnTo>
                <a:lnTo>
                  <a:pt x="453" y="200"/>
                </a:lnTo>
                <a:lnTo>
                  <a:pt x="453" y="200"/>
                </a:lnTo>
                <a:lnTo>
                  <a:pt x="461" y="199"/>
                </a:lnTo>
                <a:lnTo>
                  <a:pt x="461" y="199"/>
                </a:lnTo>
                <a:lnTo>
                  <a:pt x="470" y="203"/>
                </a:lnTo>
                <a:lnTo>
                  <a:pt x="470" y="203"/>
                </a:lnTo>
                <a:lnTo>
                  <a:pt x="459" y="205"/>
                </a:lnTo>
                <a:lnTo>
                  <a:pt x="448" y="209"/>
                </a:lnTo>
                <a:lnTo>
                  <a:pt x="425" y="217"/>
                </a:lnTo>
                <a:lnTo>
                  <a:pt x="425" y="217"/>
                </a:lnTo>
                <a:close/>
                <a:moveTo>
                  <a:pt x="454" y="198"/>
                </a:moveTo>
                <a:lnTo>
                  <a:pt x="454" y="198"/>
                </a:lnTo>
                <a:lnTo>
                  <a:pt x="445" y="199"/>
                </a:lnTo>
                <a:lnTo>
                  <a:pt x="445" y="199"/>
                </a:lnTo>
                <a:lnTo>
                  <a:pt x="429" y="203"/>
                </a:lnTo>
                <a:lnTo>
                  <a:pt x="414" y="207"/>
                </a:lnTo>
                <a:lnTo>
                  <a:pt x="383" y="218"/>
                </a:lnTo>
                <a:lnTo>
                  <a:pt x="383" y="218"/>
                </a:lnTo>
                <a:lnTo>
                  <a:pt x="331" y="234"/>
                </a:lnTo>
                <a:lnTo>
                  <a:pt x="331" y="234"/>
                </a:lnTo>
                <a:lnTo>
                  <a:pt x="354" y="226"/>
                </a:lnTo>
                <a:lnTo>
                  <a:pt x="354" y="226"/>
                </a:lnTo>
                <a:lnTo>
                  <a:pt x="378" y="219"/>
                </a:lnTo>
                <a:lnTo>
                  <a:pt x="400" y="211"/>
                </a:lnTo>
                <a:lnTo>
                  <a:pt x="422" y="201"/>
                </a:lnTo>
                <a:lnTo>
                  <a:pt x="443" y="191"/>
                </a:lnTo>
                <a:lnTo>
                  <a:pt x="443" y="191"/>
                </a:lnTo>
                <a:lnTo>
                  <a:pt x="457" y="197"/>
                </a:lnTo>
                <a:lnTo>
                  <a:pt x="457" y="197"/>
                </a:lnTo>
                <a:lnTo>
                  <a:pt x="454" y="198"/>
                </a:lnTo>
                <a:lnTo>
                  <a:pt x="454" y="198"/>
                </a:lnTo>
                <a:close/>
                <a:moveTo>
                  <a:pt x="348" y="218"/>
                </a:moveTo>
                <a:lnTo>
                  <a:pt x="348" y="218"/>
                </a:lnTo>
                <a:lnTo>
                  <a:pt x="296" y="233"/>
                </a:lnTo>
                <a:lnTo>
                  <a:pt x="296" y="233"/>
                </a:lnTo>
                <a:lnTo>
                  <a:pt x="283" y="236"/>
                </a:lnTo>
                <a:lnTo>
                  <a:pt x="272" y="240"/>
                </a:lnTo>
                <a:lnTo>
                  <a:pt x="249" y="250"/>
                </a:lnTo>
                <a:lnTo>
                  <a:pt x="249" y="250"/>
                </a:lnTo>
                <a:lnTo>
                  <a:pt x="240" y="253"/>
                </a:lnTo>
                <a:lnTo>
                  <a:pt x="250" y="249"/>
                </a:lnTo>
                <a:lnTo>
                  <a:pt x="250" y="249"/>
                </a:lnTo>
                <a:lnTo>
                  <a:pt x="274" y="239"/>
                </a:lnTo>
                <a:lnTo>
                  <a:pt x="274" y="239"/>
                </a:lnTo>
                <a:lnTo>
                  <a:pt x="300" y="231"/>
                </a:lnTo>
                <a:lnTo>
                  <a:pt x="325" y="222"/>
                </a:lnTo>
                <a:lnTo>
                  <a:pt x="325" y="222"/>
                </a:lnTo>
                <a:lnTo>
                  <a:pt x="377" y="202"/>
                </a:lnTo>
                <a:lnTo>
                  <a:pt x="427" y="183"/>
                </a:lnTo>
                <a:lnTo>
                  <a:pt x="427" y="183"/>
                </a:lnTo>
                <a:lnTo>
                  <a:pt x="441" y="190"/>
                </a:lnTo>
                <a:lnTo>
                  <a:pt x="441" y="190"/>
                </a:lnTo>
                <a:lnTo>
                  <a:pt x="418" y="198"/>
                </a:lnTo>
                <a:lnTo>
                  <a:pt x="395" y="205"/>
                </a:lnTo>
                <a:lnTo>
                  <a:pt x="348" y="218"/>
                </a:lnTo>
                <a:lnTo>
                  <a:pt x="348" y="218"/>
                </a:lnTo>
                <a:close/>
                <a:moveTo>
                  <a:pt x="331" y="209"/>
                </a:moveTo>
                <a:lnTo>
                  <a:pt x="331" y="209"/>
                </a:lnTo>
                <a:lnTo>
                  <a:pt x="308" y="216"/>
                </a:lnTo>
                <a:lnTo>
                  <a:pt x="285" y="224"/>
                </a:lnTo>
                <a:lnTo>
                  <a:pt x="262" y="232"/>
                </a:lnTo>
                <a:lnTo>
                  <a:pt x="239" y="238"/>
                </a:lnTo>
                <a:lnTo>
                  <a:pt x="239" y="238"/>
                </a:lnTo>
                <a:lnTo>
                  <a:pt x="232" y="240"/>
                </a:lnTo>
                <a:lnTo>
                  <a:pt x="236" y="238"/>
                </a:lnTo>
                <a:lnTo>
                  <a:pt x="251" y="233"/>
                </a:lnTo>
                <a:lnTo>
                  <a:pt x="251" y="233"/>
                </a:lnTo>
                <a:lnTo>
                  <a:pt x="274" y="227"/>
                </a:lnTo>
                <a:lnTo>
                  <a:pt x="274" y="227"/>
                </a:lnTo>
                <a:lnTo>
                  <a:pt x="299" y="219"/>
                </a:lnTo>
                <a:lnTo>
                  <a:pt x="323" y="210"/>
                </a:lnTo>
                <a:lnTo>
                  <a:pt x="323" y="210"/>
                </a:lnTo>
                <a:lnTo>
                  <a:pt x="371" y="195"/>
                </a:lnTo>
                <a:lnTo>
                  <a:pt x="394" y="186"/>
                </a:lnTo>
                <a:lnTo>
                  <a:pt x="417" y="177"/>
                </a:lnTo>
                <a:lnTo>
                  <a:pt x="417" y="177"/>
                </a:lnTo>
                <a:lnTo>
                  <a:pt x="418" y="176"/>
                </a:lnTo>
                <a:lnTo>
                  <a:pt x="418" y="176"/>
                </a:lnTo>
                <a:lnTo>
                  <a:pt x="423" y="180"/>
                </a:lnTo>
                <a:lnTo>
                  <a:pt x="423" y="180"/>
                </a:lnTo>
                <a:lnTo>
                  <a:pt x="425" y="181"/>
                </a:lnTo>
                <a:lnTo>
                  <a:pt x="425" y="181"/>
                </a:lnTo>
                <a:lnTo>
                  <a:pt x="379" y="195"/>
                </a:lnTo>
                <a:lnTo>
                  <a:pt x="331" y="209"/>
                </a:lnTo>
                <a:lnTo>
                  <a:pt x="331" y="209"/>
                </a:lnTo>
                <a:close/>
                <a:moveTo>
                  <a:pt x="416" y="175"/>
                </a:moveTo>
                <a:lnTo>
                  <a:pt x="416" y="175"/>
                </a:lnTo>
                <a:lnTo>
                  <a:pt x="393" y="180"/>
                </a:lnTo>
                <a:lnTo>
                  <a:pt x="369" y="187"/>
                </a:lnTo>
                <a:lnTo>
                  <a:pt x="345" y="194"/>
                </a:lnTo>
                <a:lnTo>
                  <a:pt x="322" y="201"/>
                </a:lnTo>
                <a:lnTo>
                  <a:pt x="322" y="201"/>
                </a:lnTo>
                <a:lnTo>
                  <a:pt x="308" y="205"/>
                </a:lnTo>
                <a:lnTo>
                  <a:pt x="308" y="205"/>
                </a:lnTo>
                <a:lnTo>
                  <a:pt x="319" y="201"/>
                </a:lnTo>
                <a:lnTo>
                  <a:pt x="319" y="201"/>
                </a:lnTo>
                <a:lnTo>
                  <a:pt x="364" y="187"/>
                </a:lnTo>
                <a:lnTo>
                  <a:pt x="387" y="179"/>
                </a:lnTo>
                <a:lnTo>
                  <a:pt x="409" y="170"/>
                </a:lnTo>
                <a:lnTo>
                  <a:pt x="409" y="170"/>
                </a:lnTo>
                <a:lnTo>
                  <a:pt x="410" y="169"/>
                </a:lnTo>
                <a:lnTo>
                  <a:pt x="410" y="169"/>
                </a:lnTo>
                <a:lnTo>
                  <a:pt x="408" y="168"/>
                </a:lnTo>
                <a:lnTo>
                  <a:pt x="408" y="168"/>
                </a:lnTo>
                <a:lnTo>
                  <a:pt x="386" y="172"/>
                </a:lnTo>
                <a:lnTo>
                  <a:pt x="364" y="178"/>
                </a:lnTo>
                <a:lnTo>
                  <a:pt x="321" y="191"/>
                </a:lnTo>
                <a:lnTo>
                  <a:pt x="321" y="191"/>
                </a:lnTo>
                <a:lnTo>
                  <a:pt x="270" y="205"/>
                </a:lnTo>
                <a:lnTo>
                  <a:pt x="270" y="205"/>
                </a:lnTo>
                <a:lnTo>
                  <a:pt x="248" y="210"/>
                </a:lnTo>
                <a:lnTo>
                  <a:pt x="237" y="213"/>
                </a:lnTo>
                <a:lnTo>
                  <a:pt x="227" y="217"/>
                </a:lnTo>
                <a:lnTo>
                  <a:pt x="227" y="217"/>
                </a:lnTo>
                <a:lnTo>
                  <a:pt x="227" y="217"/>
                </a:lnTo>
                <a:lnTo>
                  <a:pt x="227" y="217"/>
                </a:lnTo>
                <a:lnTo>
                  <a:pt x="236" y="212"/>
                </a:lnTo>
                <a:lnTo>
                  <a:pt x="247" y="208"/>
                </a:lnTo>
                <a:lnTo>
                  <a:pt x="269" y="201"/>
                </a:lnTo>
                <a:lnTo>
                  <a:pt x="292" y="196"/>
                </a:lnTo>
                <a:lnTo>
                  <a:pt x="313" y="189"/>
                </a:lnTo>
                <a:lnTo>
                  <a:pt x="313" y="189"/>
                </a:lnTo>
                <a:lnTo>
                  <a:pt x="336" y="181"/>
                </a:lnTo>
                <a:lnTo>
                  <a:pt x="360" y="174"/>
                </a:lnTo>
                <a:lnTo>
                  <a:pt x="360" y="174"/>
                </a:lnTo>
                <a:lnTo>
                  <a:pt x="382" y="168"/>
                </a:lnTo>
                <a:lnTo>
                  <a:pt x="392" y="166"/>
                </a:lnTo>
                <a:lnTo>
                  <a:pt x="402" y="161"/>
                </a:lnTo>
                <a:lnTo>
                  <a:pt x="402" y="161"/>
                </a:lnTo>
                <a:lnTo>
                  <a:pt x="403" y="160"/>
                </a:lnTo>
                <a:lnTo>
                  <a:pt x="403" y="160"/>
                </a:lnTo>
                <a:lnTo>
                  <a:pt x="410" y="168"/>
                </a:lnTo>
                <a:lnTo>
                  <a:pt x="416" y="175"/>
                </a:lnTo>
                <a:lnTo>
                  <a:pt x="416" y="175"/>
                </a:lnTo>
                <a:lnTo>
                  <a:pt x="416" y="175"/>
                </a:lnTo>
                <a:lnTo>
                  <a:pt x="416" y="175"/>
                </a:lnTo>
                <a:close/>
                <a:moveTo>
                  <a:pt x="226" y="219"/>
                </a:moveTo>
                <a:lnTo>
                  <a:pt x="226" y="219"/>
                </a:lnTo>
                <a:lnTo>
                  <a:pt x="271" y="207"/>
                </a:lnTo>
                <a:lnTo>
                  <a:pt x="316" y="195"/>
                </a:lnTo>
                <a:lnTo>
                  <a:pt x="316" y="195"/>
                </a:lnTo>
                <a:lnTo>
                  <a:pt x="363" y="180"/>
                </a:lnTo>
                <a:lnTo>
                  <a:pt x="363" y="180"/>
                </a:lnTo>
                <a:lnTo>
                  <a:pt x="385" y="175"/>
                </a:lnTo>
                <a:lnTo>
                  <a:pt x="395" y="173"/>
                </a:lnTo>
                <a:lnTo>
                  <a:pt x="403" y="170"/>
                </a:lnTo>
                <a:lnTo>
                  <a:pt x="403" y="170"/>
                </a:lnTo>
                <a:lnTo>
                  <a:pt x="382" y="179"/>
                </a:lnTo>
                <a:lnTo>
                  <a:pt x="358" y="187"/>
                </a:lnTo>
                <a:lnTo>
                  <a:pt x="313" y="201"/>
                </a:lnTo>
                <a:lnTo>
                  <a:pt x="313" y="201"/>
                </a:lnTo>
                <a:lnTo>
                  <a:pt x="271" y="214"/>
                </a:lnTo>
                <a:lnTo>
                  <a:pt x="230" y="227"/>
                </a:lnTo>
                <a:lnTo>
                  <a:pt x="230" y="227"/>
                </a:lnTo>
                <a:lnTo>
                  <a:pt x="227" y="227"/>
                </a:lnTo>
                <a:lnTo>
                  <a:pt x="226" y="228"/>
                </a:lnTo>
                <a:lnTo>
                  <a:pt x="226" y="228"/>
                </a:lnTo>
                <a:lnTo>
                  <a:pt x="226" y="228"/>
                </a:lnTo>
                <a:lnTo>
                  <a:pt x="226" y="228"/>
                </a:lnTo>
                <a:lnTo>
                  <a:pt x="226" y="219"/>
                </a:lnTo>
                <a:lnTo>
                  <a:pt x="226" y="219"/>
                </a:lnTo>
                <a:close/>
                <a:moveTo>
                  <a:pt x="232" y="201"/>
                </a:moveTo>
                <a:lnTo>
                  <a:pt x="232" y="201"/>
                </a:lnTo>
                <a:lnTo>
                  <a:pt x="253" y="197"/>
                </a:lnTo>
                <a:lnTo>
                  <a:pt x="274" y="193"/>
                </a:lnTo>
                <a:lnTo>
                  <a:pt x="317" y="181"/>
                </a:lnTo>
                <a:lnTo>
                  <a:pt x="317" y="181"/>
                </a:lnTo>
                <a:lnTo>
                  <a:pt x="340" y="175"/>
                </a:lnTo>
                <a:lnTo>
                  <a:pt x="364" y="170"/>
                </a:lnTo>
                <a:lnTo>
                  <a:pt x="364" y="170"/>
                </a:lnTo>
                <a:lnTo>
                  <a:pt x="381" y="167"/>
                </a:lnTo>
                <a:lnTo>
                  <a:pt x="381" y="167"/>
                </a:lnTo>
                <a:lnTo>
                  <a:pt x="362" y="171"/>
                </a:lnTo>
                <a:lnTo>
                  <a:pt x="344" y="176"/>
                </a:lnTo>
                <a:lnTo>
                  <a:pt x="344" y="176"/>
                </a:lnTo>
                <a:lnTo>
                  <a:pt x="320" y="184"/>
                </a:lnTo>
                <a:lnTo>
                  <a:pt x="296" y="193"/>
                </a:lnTo>
                <a:lnTo>
                  <a:pt x="296" y="193"/>
                </a:lnTo>
                <a:lnTo>
                  <a:pt x="278" y="198"/>
                </a:lnTo>
                <a:lnTo>
                  <a:pt x="261" y="202"/>
                </a:lnTo>
                <a:lnTo>
                  <a:pt x="244" y="208"/>
                </a:lnTo>
                <a:lnTo>
                  <a:pt x="235" y="211"/>
                </a:lnTo>
                <a:lnTo>
                  <a:pt x="227" y="215"/>
                </a:lnTo>
                <a:lnTo>
                  <a:pt x="227" y="215"/>
                </a:lnTo>
                <a:lnTo>
                  <a:pt x="229" y="208"/>
                </a:lnTo>
                <a:lnTo>
                  <a:pt x="232" y="201"/>
                </a:lnTo>
                <a:lnTo>
                  <a:pt x="232" y="201"/>
                </a:lnTo>
                <a:close/>
                <a:moveTo>
                  <a:pt x="317" y="204"/>
                </a:moveTo>
                <a:lnTo>
                  <a:pt x="317" y="204"/>
                </a:lnTo>
                <a:lnTo>
                  <a:pt x="364" y="190"/>
                </a:lnTo>
                <a:lnTo>
                  <a:pt x="364" y="190"/>
                </a:lnTo>
                <a:lnTo>
                  <a:pt x="377" y="187"/>
                </a:lnTo>
                <a:lnTo>
                  <a:pt x="389" y="184"/>
                </a:lnTo>
                <a:lnTo>
                  <a:pt x="401" y="181"/>
                </a:lnTo>
                <a:lnTo>
                  <a:pt x="411" y="177"/>
                </a:lnTo>
                <a:lnTo>
                  <a:pt x="411" y="177"/>
                </a:lnTo>
                <a:lnTo>
                  <a:pt x="388" y="187"/>
                </a:lnTo>
                <a:lnTo>
                  <a:pt x="362" y="196"/>
                </a:lnTo>
                <a:lnTo>
                  <a:pt x="313" y="211"/>
                </a:lnTo>
                <a:lnTo>
                  <a:pt x="313" y="211"/>
                </a:lnTo>
                <a:lnTo>
                  <a:pt x="291" y="219"/>
                </a:lnTo>
                <a:lnTo>
                  <a:pt x="269" y="226"/>
                </a:lnTo>
                <a:lnTo>
                  <a:pt x="269" y="226"/>
                </a:lnTo>
                <a:lnTo>
                  <a:pt x="249" y="232"/>
                </a:lnTo>
                <a:lnTo>
                  <a:pt x="239" y="235"/>
                </a:lnTo>
                <a:lnTo>
                  <a:pt x="229" y="239"/>
                </a:lnTo>
                <a:lnTo>
                  <a:pt x="229" y="239"/>
                </a:lnTo>
                <a:lnTo>
                  <a:pt x="228" y="237"/>
                </a:lnTo>
                <a:lnTo>
                  <a:pt x="228" y="237"/>
                </a:lnTo>
                <a:lnTo>
                  <a:pt x="226" y="231"/>
                </a:lnTo>
                <a:lnTo>
                  <a:pt x="226" y="231"/>
                </a:lnTo>
                <a:lnTo>
                  <a:pt x="249" y="225"/>
                </a:lnTo>
                <a:lnTo>
                  <a:pt x="272" y="218"/>
                </a:lnTo>
                <a:lnTo>
                  <a:pt x="317" y="204"/>
                </a:lnTo>
                <a:lnTo>
                  <a:pt x="317" y="204"/>
                </a:lnTo>
                <a:close/>
                <a:moveTo>
                  <a:pt x="263" y="233"/>
                </a:moveTo>
                <a:lnTo>
                  <a:pt x="263" y="233"/>
                </a:lnTo>
                <a:lnTo>
                  <a:pt x="287" y="225"/>
                </a:lnTo>
                <a:lnTo>
                  <a:pt x="311" y="217"/>
                </a:lnTo>
                <a:lnTo>
                  <a:pt x="311" y="217"/>
                </a:lnTo>
                <a:lnTo>
                  <a:pt x="352" y="205"/>
                </a:lnTo>
                <a:lnTo>
                  <a:pt x="393" y="193"/>
                </a:lnTo>
                <a:lnTo>
                  <a:pt x="393" y="193"/>
                </a:lnTo>
                <a:lnTo>
                  <a:pt x="388" y="195"/>
                </a:lnTo>
                <a:lnTo>
                  <a:pt x="388" y="195"/>
                </a:lnTo>
                <a:lnTo>
                  <a:pt x="335" y="216"/>
                </a:lnTo>
                <a:lnTo>
                  <a:pt x="335" y="216"/>
                </a:lnTo>
                <a:lnTo>
                  <a:pt x="311" y="225"/>
                </a:lnTo>
                <a:lnTo>
                  <a:pt x="286" y="233"/>
                </a:lnTo>
                <a:lnTo>
                  <a:pt x="261" y="242"/>
                </a:lnTo>
                <a:lnTo>
                  <a:pt x="237" y="252"/>
                </a:lnTo>
                <a:lnTo>
                  <a:pt x="237" y="252"/>
                </a:lnTo>
                <a:lnTo>
                  <a:pt x="233" y="248"/>
                </a:lnTo>
                <a:lnTo>
                  <a:pt x="230" y="241"/>
                </a:lnTo>
                <a:lnTo>
                  <a:pt x="230" y="241"/>
                </a:lnTo>
                <a:lnTo>
                  <a:pt x="238" y="240"/>
                </a:lnTo>
                <a:lnTo>
                  <a:pt x="247" y="238"/>
                </a:lnTo>
                <a:lnTo>
                  <a:pt x="263" y="233"/>
                </a:lnTo>
                <a:lnTo>
                  <a:pt x="263" y="233"/>
                </a:lnTo>
                <a:close/>
                <a:moveTo>
                  <a:pt x="302" y="233"/>
                </a:moveTo>
                <a:lnTo>
                  <a:pt x="302" y="233"/>
                </a:lnTo>
                <a:lnTo>
                  <a:pt x="341" y="222"/>
                </a:lnTo>
                <a:lnTo>
                  <a:pt x="380" y="210"/>
                </a:lnTo>
                <a:lnTo>
                  <a:pt x="380" y="210"/>
                </a:lnTo>
                <a:lnTo>
                  <a:pt x="397" y="205"/>
                </a:lnTo>
                <a:lnTo>
                  <a:pt x="415" y="201"/>
                </a:lnTo>
                <a:lnTo>
                  <a:pt x="415" y="201"/>
                </a:lnTo>
                <a:lnTo>
                  <a:pt x="425" y="198"/>
                </a:lnTo>
                <a:lnTo>
                  <a:pt x="425" y="198"/>
                </a:lnTo>
                <a:lnTo>
                  <a:pt x="392" y="211"/>
                </a:lnTo>
                <a:lnTo>
                  <a:pt x="359" y="223"/>
                </a:lnTo>
                <a:lnTo>
                  <a:pt x="359" y="223"/>
                </a:lnTo>
                <a:lnTo>
                  <a:pt x="323" y="234"/>
                </a:lnTo>
                <a:lnTo>
                  <a:pt x="288" y="248"/>
                </a:lnTo>
                <a:lnTo>
                  <a:pt x="288" y="248"/>
                </a:lnTo>
                <a:lnTo>
                  <a:pt x="272" y="253"/>
                </a:lnTo>
                <a:lnTo>
                  <a:pt x="272" y="253"/>
                </a:lnTo>
                <a:lnTo>
                  <a:pt x="265" y="256"/>
                </a:lnTo>
                <a:lnTo>
                  <a:pt x="265" y="256"/>
                </a:lnTo>
                <a:lnTo>
                  <a:pt x="262" y="257"/>
                </a:lnTo>
                <a:lnTo>
                  <a:pt x="262" y="257"/>
                </a:lnTo>
                <a:lnTo>
                  <a:pt x="258" y="257"/>
                </a:lnTo>
                <a:lnTo>
                  <a:pt x="257" y="259"/>
                </a:lnTo>
                <a:lnTo>
                  <a:pt x="257" y="259"/>
                </a:lnTo>
                <a:lnTo>
                  <a:pt x="252" y="260"/>
                </a:lnTo>
                <a:lnTo>
                  <a:pt x="252" y="260"/>
                </a:lnTo>
                <a:lnTo>
                  <a:pt x="246" y="258"/>
                </a:lnTo>
                <a:lnTo>
                  <a:pt x="240" y="254"/>
                </a:lnTo>
                <a:lnTo>
                  <a:pt x="240" y="254"/>
                </a:lnTo>
                <a:lnTo>
                  <a:pt x="256" y="250"/>
                </a:lnTo>
                <a:lnTo>
                  <a:pt x="271" y="245"/>
                </a:lnTo>
                <a:lnTo>
                  <a:pt x="287" y="238"/>
                </a:lnTo>
                <a:lnTo>
                  <a:pt x="302" y="233"/>
                </a:lnTo>
                <a:lnTo>
                  <a:pt x="302" y="233"/>
                </a:lnTo>
                <a:close/>
                <a:moveTo>
                  <a:pt x="277" y="254"/>
                </a:moveTo>
                <a:lnTo>
                  <a:pt x="277" y="254"/>
                </a:lnTo>
                <a:lnTo>
                  <a:pt x="299" y="247"/>
                </a:lnTo>
                <a:lnTo>
                  <a:pt x="299" y="247"/>
                </a:lnTo>
                <a:lnTo>
                  <a:pt x="339" y="234"/>
                </a:lnTo>
                <a:lnTo>
                  <a:pt x="379" y="222"/>
                </a:lnTo>
                <a:lnTo>
                  <a:pt x="379" y="222"/>
                </a:lnTo>
                <a:lnTo>
                  <a:pt x="403" y="213"/>
                </a:lnTo>
                <a:lnTo>
                  <a:pt x="427" y="206"/>
                </a:lnTo>
                <a:lnTo>
                  <a:pt x="427" y="206"/>
                </a:lnTo>
                <a:lnTo>
                  <a:pt x="419" y="209"/>
                </a:lnTo>
                <a:lnTo>
                  <a:pt x="419" y="209"/>
                </a:lnTo>
                <a:lnTo>
                  <a:pt x="392" y="220"/>
                </a:lnTo>
                <a:lnTo>
                  <a:pt x="364" y="230"/>
                </a:lnTo>
                <a:lnTo>
                  <a:pt x="364" y="230"/>
                </a:lnTo>
                <a:lnTo>
                  <a:pt x="337" y="239"/>
                </a:lnTo>
                <a:lnTo>
                  <a:pt x="309" y="250"/>
                </a:lnTo>
                <a:lnTo>
                  <a:pt x="309" y="250"/>
                </a:lnTo>
                <a:lnTo>
                  <a:pt x="289" y="257"/>
                </a:lnTo>
                <a:lnTo>
                  <a:pt x="278" y="261"/>
                </a:lnTo>
                <a:lnTo>
                  <a:pt x="268" y="265"/>
                </a:lnTo>
                <a:lnTo>
                  <a:pt x="268" y="265"/>
                </a:lnTo>
                <a:lnTo>
                  <a:pt x="256" y="262"/>
                </a:lnTo>
                <a:lnTo>
                  <a:pt x="256" y="262"/>
                </a:lnTo>
                <a:lnTo>
                  <a:pt x="277" y="254"/>
                </a:lnTo>
                <a:lnTo>
                  <a:pt x="277" y="254"/>
                </a:lnTo>
                <a:close/>
                <a:moveTo>
                  <a:pt x="312" y="256"/>
                </a:moveTo>
                <a:lnTo>
                  <a:pt x="312" y="256"/>
                </a:lnTo>
                <a:lnTo>
                  <a:pt x="342" y="247"/>
                </a:lnTo>
                <a:lnTo>
                  <a:pt x="342" y="247"/>
                </a:lnTo>
                <a:lnTo>
                  <a:pt x="317" y="256"/>
                </a:lnTo>
                <a:lnTo>
                  <a:pt x="317" y="256"/>
                </a:lnTo>
                <a:lnTo>
                  <a:pt x="302" y="261"/>
                </a:lnTo>
                <a:lnTo>
                  <a:pt x="294" y="264"/>
                </a:lnTo>
                <a:lnTo>
                  <a:pt x="288" y="269"/>
                </a:lnTo>
                <a:lnTo>
                  <a:pt x="288" y="269"/>
                </a:lnTo>
                <a:lnTo>
                  <a:pt x="278" y="267"/>
                </a:lnTo>
                <a:lnTo>
                  <a:pt x="278" y="267"/>
                </a:lnTo>
                <a:lnTo>
                  <a:pt x="287" y="264"/>
                </a:lnTo>
                <a:lnTo>
                  <a:pt x="296" y="262"/>
                </a:lnTo>
                <a:lnTo>
                  <a:pt x="312" y="256"/>
                </a:lnTo>
                <a:lnTo>
                  <a:pt x="312" y="256"/>
                </a:lnTo>
                <a:close/>
                <a:moveTo>
                  <a:pt x="364" y="250"/>
                </a:moveTo>
                <a:lnTo>
                  <a:pt x="364" y="250"/>
                </a:lnTo>
                <a:lnTo>
                  <a:pt x="323" y="263"/>
                </a:lnTo>
                <a:lnTo>
                  <a:pt x="323" y="263"/>
                </a:lnTo>
                <a:lnTo>
                  <a:pt x="311" y="266"/>
                </a:lnTo>
                <a:lnTo>
                  <a:pt x="304" y="269"/>
                </a:lnTo>
                <a:lnTo>
                  <a:pt x="299" y="272"/>
                </a:lnTo>
                <a:lnTo>
                  <a:pt x="299" y="272"/>
                </a:lnTo>
                <a:lnTo>
                  <a:pt x="293" y="270"/>
                </a:lnTo>
                <a:lnTo>
                  <a:pt x="293" y="270"/>
                </a:lnTo>
                <a:lnTo>
                  <a:pt x="364" y="250"/>
                </a:lnTo>
                <a:lnTo>
                  <a:pt x="364" y="250"/>
                </a:lnTo>
                <a:close/>
                <a:moveTo>
                  <a:pt x="464" y="225"/>
                </a:moveTo>
                <a:lnTo>
                  <a:pt x="464" y="225"/>
                </a:lnTo>
                <a:lnTo>
                  <a:pt x="433" y="236"/>
                </a:lnTo>
                <a:lnTo>
                  <a:pt x="402" y="247"/>
                </a:lnTo>
                <a:lnTo>
                  <a:pt x="370" y="256"/>
                </a:lnTo>
                <a:lnTo>
                  <a:pt x="338" y="264"/>
                </a:lnTo>
                <a:lnTo>
                  <a:pt x="338" y="264"/>
                </a:lnTo>
                <a:lnTo>
                  <a:pt x="324" y="268"/>
                </a:lnTo>
                <a:lnTo>
                  <a:pt x="310" y="272"/>
                </a:lnTo>
                <a:lnTo>
                  <a:pt x="310" y="272"/>
                </a:lnTo>
                <a:lnTo>
                  <a:pt x="303" y="274"/>
                </a:lnTo>
                <a:lnTo>
                  <a:pt x="303" y="274"/>
                </a:lnTo>
                <a:lnTo>
                  <a:pt x="302" y="273"/>
                </a:lnTo>
                <a:lnTo>
                  <a:pt x="302" y="273"/>
                </a:lnTo>
                <a:lnTo>
                  <a:pt x="309" y="270"/>
                </a:lnTo>
                <a:lnTo>
                  <a:pt x="318" y="266"/>
                </a:lnTo>
                <a:lnTo>
                  <a:pt x="318" y="266"/>
                </a:lnTo>
                <a:lnTo>
                  <a:pt x="347" y="258"/>
                </a:lnTo>
                <a:lnTo>
                  <a:pt x="377" y="248"/>
                </a:lnTo>
                <a:lnTo>
                  <a:pt x="377" y="248"/>
                </a:lnTo>
                <a:lnTo>
                  <a:pt x="406" y="238"/>
                </a:lnTo>
                <a:lnTo>
                  <a:pt x="436" y="230"/>
                </a:lnTo>
                <a:lnTo>
                  <a:pt x="436" y="230"/>
                </a:lnTo>
                <a:lnTo>
                  <a:pt x="450" y="226"/>
                </a:lnTo>
                <a:lnTo>
                  <a:pt x="463" y="222"/>
                </a:lnTo>
                <a:lnTo>
                  <a:pt x="488" y="211"/>
                </a:lnTo>
                <a:lnTo>
                  <a:pt x="488" y="211"/>
                </a:lnTo>
                <a:lnTo>
                  <a:pt x="490" y="212"/>
                </a:lnTo>
                <a:lnTo>
                  <a:pt x="490" y="212"/>
                </a:lnTo>
                <a:lnTo>
                  <a:pt x="493" y="213"/>
                </a:lnTo>
                <a:lnTo>
                  <a:pt x="495" y="212"/>
                </a:lnTo>
                <a:lnTo>
                  <a:pt x="495" y="212"/>
                </a:lnTo>
                <a:lnTo>
                  <a:pt x="499" y="211"/>
                </a:lnTo>
                <a:lnTo>
                  <a:pt x="503" y="209"/>
                </a:lnTo>
                <a:lnTo>
                  <a:pt x="503" y="209"/>
                </a:lnTo>
                <a:lnTo>
                  <a:pt x="513" y="207"/>
                </a:lnTo>
                <a:lnTo>
                  <a:pt x="523" y="203"/>
                </a:lnTo>
                <a:lnTo>
                  <a:pt x="544" y="195"/>
                </a:lnTo>
                <a:lnTo>
                  <a:pt x="564" y="187"/>
                </a:lnTo>
                <a:lnTo>
                  <a:pt x="583" y="179"/>
                </a:lnTo>
                <a:lnTo>
                  <a:pt x="583" y="179"/>
                </a:lnTo>
                <a:lnTo>
                  <a:pt x="587" y="186"/>
                </a:lnTo>
                <a:lnTo>
                  <a:pt x="587" y="186"/>
                </a:lnTo>
                <a:lnTo>
                  <a:pt x="572" y="192"/>
                </a:lnTo>
                <a:lnTo>
                  <a:pt x="557" y="198"/>
                </a:lnTo>
                <a:lnTo>
                  <a:pt x="526" y="207"/>
                </a:lnTo>
                <a:lnTo>
                  <a:pt x="495" y="216"/>
                </a:lnTo>
                <a:lnTo>
                  <a:pt x="464" y="225"/>
                </a:lnTo>
                <a:lnTo>
                  <a:pt x="464" y="225"/>
                </a:lnTo>
                <a:close/>
                <a:moveTo>
                  <a:pt x="537" y="195"/>
                </a:moveTo>
                <a:lnTo>
                  <a:pt x="537" y="195"/>
                </a:lnTo>
                <a:lnTo>
                  <a:pt x="513" y="204"/>
                </a:lnTo>
                <a:lnTo>
                  <a:pt x="513" y="204"/>
                </a:lnTo>
                <a:lnTo>
                  <a:pt x="508" y="205"/>
                </a:lnTo>
                <a:lnTo>
                  <a:pt x="508" y="205"/>
                </a:lnTo>
                <a:lnTo>
                  <a:pt x="509" y="201"/>
                </a:lnTo>
                <a:lnTo>
                  <a:pt x="509" y="201"/>
                </a:lnTo>
                <a:lnTo>
                  <a:pt x="543" y="188"/>
                </a:lnTo>
                <a:lnTo>
                  <a:pt x="551" y="185"/>
                </a:lnTo>
                <a:lnTo>
                  <a:pt x="559" y="181"/>
                </a:lnTo>
                <a:lnTo>
                  <a:pt x="566" y="176"/>
                </a:lnTo>
                <a:lnTo>
                  <a:pt x="573" y="171"/>
                </a:lnTo>
                <a:lnTo>
                  <a:pt x="573" y="171"/>
                </a:lnTo>
                <a:lnTo>
                  <a:pt x="573" y="169"/>
                </a:lnTo>
                <a:lnTo>
                  <a:pt x="572" y="169"/>
                </a:lnTo>
                <a:lnTo>
                  <a:pt x="572" y="169"/>
                </a:lnTo>
                <a:lnTo>
                  <a:pt x="557" y="173"/>
                </a:lnTo>
                <a:lnTo>
                  <a:pt x="542" y="178"/>
                </a:lnTo>
                <a:lnTo>
                  <a:pt x="526" y="185"/>
                </a:lnTo>
                <a:lnTo>
                  <a:pt x="512" y="191"/>
                </a:lnTo>
                <a:lnTo>
                  <a:pt x="512" y="191"/>
                </a:lnTo>
                <a:lnTo>
                  <a:pt x="528" y="184"/>
                </a:lnTo>
                <a:lnTo>
                  <a:pt x="542" y="177"/>
                </a:lnTo>
                <a:lnTo>
                  <a:pt x="557" y="170"/>
                </a:lnTo>
                <a:lnTo>
                  <a:pt x="564" y="167"/>
                </a:lnTo>
                <a:lnTo>
                  <a:pt x="571" y="161"/>
                </a:lnTo>
                <a:lnTo>
                  <a:pt x="571" y="161"/>
                </a:lnTo>
                <a:lnTo>
                  <a:pt x="571" y="161"/>
                </a:lnTo>
                <a:lnTo>
                  <a:pt x="571" y="161"/>
                </a:lnTo>
                <a:lnTo>
                  <a:pt x="582" y="177"/>
                </a:lnTo>
                <a:lnTo>
                  <a:pt x="582" y="177"/>
                </a:lnTo>
                <a:lnTo>
                  <a:pt x="559" y="186"/>
                </a:lnTo>
                <a:lnTo>
                  <a:pt x="537" y="195"/>
                </a:lnTo>
                <a:lnTo>
                  <a:pt x="537" y="195"/>
                </a:lnTo>
                <a:close/>
                <a:moveTo>
                  <a:pt x="529" y="173"/>
                </a:moveTo>
                <a:lnTo>
                  <a:pt x="529" y="173"/>
                </a:lnTo>
                <a:lnTo>
                  <a:pt x="519" y="177"/>
                </a:lnTo>
                <a:lnTo>
                  <a:pt x="519" y="177"/>
                </a:lnTo>
                <a:lnTo>
                  <a:pt x="522" y="172"/>
                </a:lnTo>
                <a:lnTo>
                  <a:pt x="522" y="172"/>
                </a:lnTo>
                <a:lnTo>
                  <a:pt x="522" y="171"/>
                </a:lnTo>
                <a:lnTo>
                  <a:pt x="522" y="171"/>
                </a:lnTo>
                <a:lnTo>
                  <a:pt x="534" y="168"/>
                </a:lnTo>
                <a:lnTo>
                  <a:pt x="544" y="164"/>
                </a:lnTo>
                <a:lnTo>
                  <a:pt x="555" y="158"/>
                </a:lnTo>
                <a:lnTo>
                  <a:pt x="565" y="154"/>
                </a:lnTo>
                <a:lnTo>
                  <a:pt x="565" y="154"/>
                </a:lnTo>
                <a:lnTo>
                  <a:pt x="566" y="154"/>
                </a:lnTo>
                <a:lnTo>
                  <a:pt x="566" y="153"/>
                </a:lnTo>
                <a:lnTo>
                  <a:pt x="566" y="153"/>
                </a:lnTo>
                <a:lnTo>
                  <a:pt x="570" y="159"/>
                </a:lnTo>
                <a:lnTo>
                  <a:pt x="570" y="159"/>
                </a:lnTo>
                <a:lnTo>
                  <a:pt x="549" y="166"/>
                </a:lnTo>
                <a:lnTo>
                  <a:pt x="529" y="173"/>
                </a:lnTo>
                <a:lnTo>
                  <a:pt x="529" y="173"/>
                </a:lnTo>
                <a:close/>
                <a:moveTo>
                  <a:pt x="564" y="152"/>
                </a:moveTo>
                <a:lnTo>
                  <a:pt x="564" y="152"/>
                </a:lnTo>
                <a:lnTo>
                  <a:pt x="554" y="156"/>
                </a:lnTo>
                <a:lnTo>
                  <a:pt x="544" y="161"/>
                </a:lnTo>
                <a:lnTo>
                  <a:pt x="534" y="166"/>
                </a:lnTo>
                <a:lnTo>
                  <a:pt x="523" y="169"/>
                </a:lnTo>
                <a:lnTo>
                  <a:pt x="523" y="169"/>
                </a:lnTo>
                <a:lnTo>
                  <a:pt x="523" y="169"/>
                </a:lnTo>
                <a:lnTo>
                  <a:pt x="523" y="169"/>
                </a:lnTo>
                <a:lnTo>
                  <a:pt x="562" y="149"/>
                </a:lnTo>
                <a:lnTo>
                  <a:pt x="562" y="149"/>
                </a:lnTo>
                <a:lnTo>
                  <a:pt x="565" y="152"/>
                </a:lnTo>
                <a:lnTo>
                  <a:pt x="565" y="152"/>
                </a:lnTo>
                <a:lnTo>
                  <a:pt x="564" y="152"/>
                </a:lnTo>
                <a:lnTo>
                  <a:pt x="564" y="152"/>
                </a:lnTo>
                <a:close/>
                <a:moveTo>
                  <a:pt x="522" y="160"/>
                </a:moveTo>
                <a:lnTo>
                  <a:pt x="522" y="160"/>
                </a:lnTo>
                <a:lnTo>
                  <a:pt x="519" y="156"/>
                </a:lnTo>
                <a:lnTo>
                  <a:pt x="519" y="156"/>
                </a:lnTo>
                <a:lnTo>
                  <a:pt x="529" y="152"/>
                </a:lnTo>
                <a:lnTo>
                  <a:pt x="538" y="149"/>
                </a:lnTo>
                <a:lnTo>
                  <a:pt x="555" y="141"/>
                </a:lnTo>
                <a:lnTo>
                  <a:pt x="555" y="141"/>
                </a:lnTo>
                <a:lnTo>
                  <a:pt x="555" y="141"/>
                </a:lnTo>
                <a:lnTo>
                  <a:pt x="555" y="141"/>
                </a:lnTo>
                <a:lnTo>
                  <a:pt x="561" y="147"/>
                </a:lnTo>
                <a:lnTo>
                  <a:pt x="561" y="147"/>
                </a:lnTo>
                <a:lnTo>
                  <a:pt x="542" y="154"/>
                </a:lnTo>
                <a:lnTo>
                  <a:pt x="522" y="160"/>
                </a:lnTo>
                <a:lnTo>
                  <a:pt x="522" y="160"/>
                </a:lnTo>
                <a:close/>
                <a:moveTo>
                  <a:pt x="518" y="154"/>
                </a:moveTo>
                <a:lnTo>
                  <a:pt x="518" y="154"/>
                </a:lnTo>
                <a:lnTo>
                  <a:pt x="525" y="151"/>
                </a:lnTo>
                <a:lnTo>
                  <a:pt x="533" y="145"/>
                </a:lnTo>
                <a:lnTo>
                  <a:pt x="546" y="134"/>
                </a:lnTo>
                <a:lnTo>
                  <a:pt x="546" y="134"/>
                </a:lnTo>
                <a:lnTo>
                  <a:pt x="546" y="132"/>
                </a:lnTo>
                <a:lnTo>
                  <a:pt x="545" y="132"/>
                </a:lnTo>
                <a:lnTo>
                  <a:pt x="545" y="132"/>
                </a:lnTo>
                <a:lnTo>
                  <a:pt x="531" y="138"/>
                </a:lnTo>
                <a:lnTo>
                  <a:pt x="531" y="138"/>
                </a:lnTo>
                <a:lnTo>
                  <a:pt x="516" y="144"/>
                </a:lnTo>
                <a:lnTo>
                  <a:pt x="516" y="144"/>
                </a:lnTo>
                <a:lnTo>
                  <a:pt x="511" y="146"/>
                </a:lnTo>
                <a:lnTo>
                  <a:pt x="513" y="144"/>
                </a:lnTo>
                <a:lnTo>
                  <a:pt x="513" y="144"/>
                </a:lnTo>
                <a:lnTo>
                  <a:pt x="528" y="135"/>
                </a:lnTo>
                <a:lnTo>
                  <a:pt x="535" y="130"/>
                </a:lnTo>
                <a:lnTo>
                  <a:pt x="540" y="124"/>
                </a:lnTo>
                <a:lnTo>
                  <a:pt x="540" y="124"/>
                </a:lnTo>
                <a:lnTo>
                  <a:pt x="554" y="139"/>
                </a:lnTo>
                <a:lnTo>
                  <a:pt x="554" y="139"/>
                </a:lnTo>
                <a:lnTo>
                  <a:pt x="537" y="147"/>
                </a:lnTo>
                <a:lnTo>
                  <a:pt x="518" y="154"/>
                </a:lnTo>
                <a:lnTo>
                  <a:pt x="518" y="154"/>
                </a:lnTo>
                <a:close/>
                <a:moveTo>
                  <a:pt x="516" y="133"/>
                </a:moveTo>
                <a:lnTo>
                  <a:pt x="516" y="133"/>
                </a:lnTo>
                <a:lnTo>
                  <a:pt x="503" y="139"/>
                </a:lnTo>
                <a:lnTo>
                  <a:pt x="503" y="139"/>
                </a:lnTo>
                <a:lnTo>
                  <a:pt x="518" y="128"/>
                </a:lnTo>
                <a:lnTo>
                  <a:pt x="524" y="122"/>
                </a:lnTo>
                <a:lnTo>
                  <a:pt x="531" y="115"/>
                </a:lnTo>
                <a:lnTo>
                  <a:pt x="531" y="115"/>
                </a:lnTo>
                <a:lnTo>
                  <a:pt x="538" y="123"/>
                </a:lnTo>
                <a:lnTo>
                  <a:pt x="538" y="123"/>
                </a:lnTo>
                <a:lnTo>
                  <a:pt x="516" y="133"/>
                </a:lnTo>
                <a:lnTo>
                  <a:pt x="516" y="133"/>
                </a:lnTo>
                <a:close/>
                <a:moveTo>
                  <a:pt x="499" y="125"/>
                </a:moveTo>
                <a:lnTo>
                  <a:pt x="499" y="125"/>
                </a:lnTo>
                <a:lnTo>
                  <a:pt x="518" y="110"/>
                </a:lnTo>
                <a:lnTo>
                  <a:pt x="518" y="110"/>
                </a:lnTo>
                <a:lnTo>
                  <a:pt x="518" y="108"/>
                </a:lnTo>
                <a:lnTo>
                  <a:pt x="517" y="108"/>
                </a:lnTo>
                <a:lnTo>
                  <a:pt x="517" y="108"/>
                </a:lnTo>
                <a:lnTo>
                  <a:pt x="487" y="121"/>
                </a:lnTo>
                <a:lnTo>
                  <a:pt x="487" y="121"/>
                </a:lnTo>
                <a:lnTo>
                  <a:pt x="500" y="112"/>
                </a:lnTo>
                <a:lnTo>
                  <a:pt x="512" y="102"/>
                </a:lnTo>
                <a:lnTo>
                  <a:pt x="512" y="102"/>
                </a:lnTo>
                <a:lnTo>
                  <a:pt x="512" y="101"/>
                </a:lnTo>
                <a:lnTo>
                  <a:pt x="512" y="101"/>
                </a:lnTo>
                <a:lnTo>
                  <a:pt x="518" y="105"/>
                </a:lnTo>
                <a:lnTo>
                  <a:pt x="518" y="105"/>
                </a:lnTo>
                <a:lnTo>
                  <a:pt x="529" y="114"/>
                </a:lnTo>
                <a:lnTo>
                  <a:pt x="529" y="114"/>
                </a:lnTo>
                <a:lnTo>
                  <a:pt x="514" y="119"/>
                </a:lnTo>
                <a:lnTo>
                  <a:pt x="499" y="125"/>
                </a:lnTo>
                <a:lnTo>
                  <a:pt x="499" y="125"/>
                </a:lnTo>
                <a:close/>
                <a:moveTo>
                  <a:pt x="511" y="100"/>
                </a:moveTo>
                <a:lnTo>
                  <a:pt x="511" y="100"/>
                </a:lnTo>
                <a:lnTo>
                  <a:pt x="494" y="108"/>
                </a:lnTo>
                <a:lnTo>
                  <a:pt x="478" y="116"/>
                </a:lnTo>
                <a:lnTo>
                  <a:pt x="478" y="116"/>
                </a:lnTo>
                <a:lnTo>
                  <a:pt x="464" y="124"/>
                </a:lnTo>
                <a:lnTo>
                  <a:pt x="464" y="124"/>
                </a:lnTo>
                <a:lnTo>
                  <a:pt x="457" y="129"/>
                </a:lnTo>
                <a:lnTo>
                  <a:pt x="455" y="129"/>
                </a:lnTo>
                <a:lnTo>
                  <a:pt x="458" y="126"/>
                </a:lnTo>
                <a:lnTo>
                  <a:pt x="458" y="126"/>
                </a:lnTo>
                <a:lnTo>
                  <a:pt x="469" y="119"/>
                </a:lnTo>
                <a:lnTo>
                  <a:pt x="481" y="111"/>
                </a:lnTo>
                <a:lnTo>
                  <a:pt x="493" y="103"/>
                </a:lnTo>
                <a:lnTo>
                  <a:pt x="497" y="99"/>
                </a:lnTo>
                <a:lnTo>
                  <a:pt x="502" y="94"/>
                </a:lnTo>
                <a:lnTo>
                  <a:pt x="502" y="94"/>
                </a:lnTo>
                <a:lnTo>
                  <a:pt x="502" y="93"/>
                </a:lnTo>
                <a:lnTo>
                  <a:pt x="502" y="93"/>
                </a:lnTo>
                <a:lnTo>
                  <a:pt x="511" y="100"/>
                </a:lnTo>
                <a:lnTo>
                  <a:pt x="511" y="100"/>
                </a:lnTo>
                <a:lnTo>
                  <a:pt x="511" y="100"/>
                </a:lnTo>
                <a:lnTo>
                  <a:pt x="511" y="100"/>
                </a:lnTo>
                <a:close/>
                <a:moveTo>
                  <a:pt x="500" y="92"/>
                </a:moveTo>
                <a:lnTo>
                  <a:pt x="500" y="92"/>
                </a:lnTo>
                <a:lnTo>
                  <a:pt x="487" y="98"/>
                </a:lnTo>
                <a:lnTo>
                  <a:pt x="474" y="104"/>
                </a:lnTo>
                <a:lnTo>
                  <a:pt x="474" y="104"/>
                </a:lnTo>
                <a:lnTo>
                  <a:pt x="484" y="97"/>
                </a:lnTo>
                <a:lnTo>
                  <a:pt x="494" y="89"/>
                </a:lnTo>
                <a:lnTo>
                  <a:pt x="494" y="89"/>
                </a:lnTo>
                <a:lnTo>
                  <a:pt x="495" y="88"/>
                </a:lnTo>
                <a:lnTo>
                  <a:pt x="495" y="88"/>
                </a:lnTo>
                <a:lnTo>
                  <a:pt x="501" y="92"/>
                </a:lnTo>
                <a:lnTo>
                  <a:pt x="501" y="92"/>
                </a:lnTo>
                <a:lnTo>
                  <a:pt x="500" y="92"/>
                </a:lnTo>
                <a:lnTo>
                  <a:pt x="500" y="92"/>
                </a:lnTo>
                <a:close/>
                <a:moveTo>
                  <a:pt x="493" y="88"/>
                </a:moveTo>
                <a:lnTo>
                  <a:pt x="493" y="88"/>
                </a:lnTo>
                <a:lnTo>
                  <a:pt x="470" y="100"/>
                </a:lnTo>
                <a:lnTo>
                  <a:pt x="447" y="112"/>
                </a:lnTo>
                <a:lnTo>
                  <a:pt x="447" y="112"/>
                </a:lnTo>
                <a:lnTo>
                  <a:pt x="456" y="107"/>
                </a:lnTo>
                <a:lnTo>
                  <a:pt x="466" y="100"/>
                </a:lnTo>
                <a:lnTo>
                  <a:pt x="476" y="92"/>
                </a:lnTo>
                <a:lnTo>
                  <a:pt x="486" y="85"/>
                </a:lnTo>
                <a:lnTo>
                  <a:pt x="486" y="85"/>
                </a:lnTo>
                <a:lnTo>
                  <a:pt x="486" y="84"/>
                </a:lnTo>
                <a:lnTo>
                  <a:pt x="486" y="83"/>
                </a:lnTo>
                <a:lnTo>
                  <a:pt x="486" y="83"/>
                </a:lnTo>
                <a:lnTo>
                  <a:pt x="485" y="83"/>
                </a:lnTo>
                <a:lnTo>
                  <a:pt x="485" y="83"/>
                </a:lnTo>
                <a:lnTo>
                  <a:pt x="479" y="86"/>
                </a:lnTo>
                <a:lnTo>
                  <a:pt x="479" y="86"/>
                </a:lnTo>
                <a:lnTo>
                  <a:pt x="477" y="87"/>
                </a:lnTo>
                <a:lnTo>
                  <a:pt x="477" y="87"/>
                </a:lnTo>
                <a:lnTo>
                  <a:pt x="465" y="95"/>
                </a:lnTo>
                <a:lnTo>
                  <a:pt x="465" y="95"/>
                </a:lnTo>
                <a:lnTo>
                  <a:pt x="452" y="102"/>
                </a:lnTo>
                <a:lnTo>
                  <a:pt x="438" y="110"/>
                </a:lnTo>
                <a:lnTo>
                  <a:pt x="438" y="110"/>
                </a:lnTo>
                <a:lnTo>
                  <a:pt x="438" y="110"/>
                </a:lnTo>
                <a:lnTo>
                  <a:pt x="438" y="110"/>
                </a:lnTo>
                <a:lnTo>
                  <a:pt x="435" y="107"/>
                </a:lnTo>
                <a:lnTo>
                  <a:pt x="435" y="107"/>
                </a:lnTo>
                <a:lnTo>
                  <a:pt x="441" y="104"/>
                </a:lnTo>
                <a:lnTo>
                  <a:pt x="447" y="102"/>
                </a:lnTo>
                <a:lnTo>
                  <a:pt x="458" y="95"/>
                </a:lnTo>
                <a:lnTo>
                  <a:pt x="469" y="88"/>
                </a:lnTo>
                <a:lnTo>
                  <a:pt x="481" y="81"/>
                </a:lnTo>
                <a:lnTo>
                  <a:pt x="481" y="81"/>
                </a:lnTo>
                <a:lnTo>
                  <a:pt x="481" y="80"/>
                </a:lnTo>
                <a:lnTo>
                  <a:pt x="481" y="79"/>
                </a:lnTo>
                <a:lnTo>
                  <a:pt x="481" y="79"/>
                </a:lnTo>
                <a:lnTo>
                  <a:pt x="480" y="79"/>
                </a:lnTo>
                <a:lnTo>
                  <a:pt x="480" y="79"/>
                </a:lnTo>
                <a:lnTo>
                  <a:pt x="471" y="84"/>
                </a:lnTo>
                <a:lnTo>
                  <a:pt x="463" y="89"/>
                </a:lnTo>
                <a:lnTo>
                  <a:pt x="447" y="100"/>
                </a:lnTo>
                <a:lnTo>
                  <a:pt x="447" y="100"/>
                </a:lnTo>
                <a:lnTo>
                  <a:pt x="436" y="104"/>
                </a:lnTo>
                <a:lnTo>
                  <a:pt x="436" y="104"/>
                </a:lnTo>
                <a:lnTo>
                  <a:pt x="433" y="105"/>
                </a:lnTo>
                <a:lnTo>
                  <a:pt x="433" y="105"/>
                </a:lnTo>
                <a:lnTo>
                  <a:pt x="433" y="105"/>
                </a:lnTo>
                <a:lnTo>
                  <a:pt x="433" y="105"/>
                </a:lnTo>
                <a:lnTo>
                  <a:pt x="436" y="103"/>
                </a:lnTo>
                <a:lnTo>
                  <a:pt x="436" y="103"/>
                </a:lnTo>
                <a:lnTo>
                  <a:pt x="441" y="99"/>
                </a:lnTo>
                <a:lnTo>
                  <a:pt x="447" y="94"/>
                </a:lnTo>
                <a:lnTo>
                  <a:pt x="447" y="94"/>
                </a:lnTo>
                <a:lnTo>
                  <a:pt x="451" y="94"/>
                </a:lnTo>
                <a:lnTo>
                  <a:pt x="451" y="94"/>
                </a:lnTo>
                <a:lnTo>
                  <a:pt x="455" y="93"/>
                </a:lnTo>
                <a:lnTo>
                  <a:pt x="459" y="90"/>
                </a:lnTo>
                <a:lnTo>
                  <a:pt x="460" y="87"/>
                </a:lnTo>
                <a:lnTo>
                  <a:pt x="460" y="83"/>
                </a:lnTo>
                <a:lnTo>
                  <a:pt x="460" y="83"/>
                </a:lnTo>
                <a:lnTo>
                  <a:pt x="472" y="77"/>
                </a:lnTo>
                <a:lnTo>
                  <a:pt x="472" y="77"/>
                </a:lnTo>
                <a:lnTo>
                  <a:pt x="473" y="76"/>
                </a:lnTo>
                <a:lnTo>
                  <a:pt x="473" y="76"/>
                </a:lnTo>
                <a:lnTo>
                  <a:pt x="472" y="75"/>
                </a:lnTo>
                <a:lnTo>
                  <a:pt x="471" y="75"/>
                </a:lnTo>
                <a:lnTo>
                  <a:pt x="471" y="75"/>
                </a:lnTo>
                <a:lnTo>
                  <a:pt x="460" y="78"/>
                </a:lnTo>
                <a:lnTo>
                  <a:pt x="460" y="78"/>
                </a:lnTo>
                <a:lnTo>
                  <a:pt x="468" y="73"/>
                </a:lnTo>
                <a:lnTo>
                  <a:pt x="468" y="73"/>
                </a:lnTo>
                <a:lnTo>
                  <a:pt x="468" y="72"/>
                </a:lnTo>
                <a:lnTo>
                  <a:pt x="467" y="71"/>
                </a:lnTo>
                <a:lnTo>
                  <a:pt x="467" y="71"/>
                </a:lnTo>
                <a:lnTo>
                  <a:pt x="460" y="71"/>
                </a:lnTo>
                <a:lnTo>
                  <a:pt x="454" y="72"/>
                </a:lnTo>
                <a:lnTo>
                  <a:pt x="454" y="72"/>
                </a:lnTo>
                <a:lnTo>
                  <a:pt x="453" y="72"/>
                </a:lnTo>
                <a:lnTo>
                  <a:pt x="453" y="72"/>
                </a:lnTo>
                <a:lnTo>
                  <a:pt x="456" y="69"/>
                </a:lnTo>
                <a:lnTo>
                  <a:pt x="456" y="69"/>
                </a:lnTo>
                <a:lnTo>
                  <a:pt x="456" y="68"/>
                </a:lnTo>
                <a:lnTo>
                  <a:pt x="455" y="67"/>
                </a:lnTo>
                <a:lnTo>
                  <a:pt x="455" y="67"/>
                </a:lnTo>
                <a:lnTo>
                  <a:pt x="450" y="68"/>
                </a:lnTo>
                <a:lnTo>
                  <a:pt x="445" y="70"/>
                </a:lnTo>
                <a:lnTo>
                  <a:pt x="445" y="70"/>
                </a:lnTo>
                <a:lnTo>
                  <a:pt x="454" y="66"/>
                </a:lnTo>
                <a:lnTo>
                  <a:pt x="454" y="66"/>
                </a:lnTo>
                <a:lnTo>
                  <a:pt x="454" y="65"/>
                </a:lnTo>
                <a:lnTo>
                  <a:pt x="454" y="64"/>
                </a:lnTo>
                <a:lnTo>
                  <a:pt x="454" y="64"/>
                </a:lnTo>
                <a:lnTo>
                  <a:pt x="454" y="64"/>
                </a:lnTo>
                <a:lnTo>
                  <a:pt x="454" y="64"/>
                </a:lnTo>
                <a:lnTo>
                  <a:pt x="474" y="75"/>
                </a:lnTo>
                <a:lnTo>
                  <a:pt x="494" y="87"/>
                </a:lnTo>
                <a:lnTo>
                  <a:pt x="494" y="87"/>
                </a:lnTo>
                <a:lnTo>
                  <a:pt x="493" y="88"/>
                </a:lnTo>
                <a:lnTo>
                  <a:pt x="493" y="88"/>
                </a:lnTo>
                <a:close/>
                <a:moveTo>
                  <a:pt x="393" y="105"/>
                </a:moveTo>
                <a:lnTo>
                  <a:pt x="393" y="105"/>
                </a:lnTo>
                <a:lnTo>
                  <a:pt x="392" y="105"/>
                </a:lnTo>
                <a:lnTo>
                  <a:pt x="392" y="105"/>
                </a:lnTo>
                <a:lnTo>
                  <a:pt x="392" y="105"/>
                </a:lnTo>
                <a:lnTo>
                  <a:pt x="392" y="105"/>
                </a:lnTo>
                <a:lnTo>
                  <a:pt x="400" y="100"/>
                </a:lnTo>
                <a:lnTo>
                  <a:pt x="403" y="97"/>
                </a:lnTo>
                <a:lnTo>
                  <a:pt x="407" y="94"/>
                </a:lnTo>
                <a:lnTo>
                  <a:pt x="407" y="94"/>
                </a:lnTo>
                <a:lnTo>
                  <a:pt x="408" y="93"/>
                </a:lnTo>
                <a:lnTo>
                  <a:pt x="408" y="93"/>
                </a:lnTo>
                <a:lnTo>
                  <a:pt x="412" y="91"/>
                </a:lnTo>
                <a:lnTo>
                  <a:pt x="417" y="89"/>
                </a:lnTo>
                <a:lnTo>
                  <a:pt x="419" y="89"/>
                </a:lnTo>
                <a:lnTo>
                  <a:pt x="419" y="89"/>
                </a:lnTo>
                <a:lnTo>
                  <a:pt x="414" y="94"/>
                </a:lnTo>
                <a:lnTo>
                  <a:pt x="414" y="94"/>
                </a:lnTo>
                <a:lnTo>
                  <a:pt x="405" y="99"/>
                </a:lnTo>
                <a:lnTo>
                  <a:pt x="405" y="99"/>
                </a:lnTo>
                <a:lnTo>
                  <a:pt x="399" y="102"/>
                </a:lnTo>
                <a:lnTo>
                  <a:pt x="393" y="105"/>
                </a:lnTo>
                <a:lnTo>
                  <a:pt x="393" y="105"/>
                </a:lnTo>
                <a:close/>
                <a:moveTo>
                  <a:pt x="405" y="92"/>
                </a:moveTo>
                <a:lnTo>
                  <a:pt x="405" y="92"/>
                </a:lnTo>
                <a:lnTo>
                  <a:pt x="404" y="92"/>
                </a:lnTo>
                <a:lnTo>
                  <a:pt x="404" y="92"/>
                </a:lnTo>
                <a:lnTo>
                  <a:pt x="405" y="92"/>
                </a:lnTo>
                <a:lnTo>
                  <a:pt x="405" y="92"/>
                </a:lnTo>
                <a:close/>
                <a:moveTo>
                  <a:pt x="412" y="88"/>
                </a:moveTo>
                <a:lnTo>
                  <a:pt x="412" y="88"/>
                </a:lnTo>
                <a:lnTo>
                  <a:pt x="410" y="89"/>
                </a:lnTo>
                <a:lnTo>
                  <a:pt x="410" y="89"/>
                </a:lnTo>
                <a:lnTo>
                  <a:pt x="410" y="89"/>
                </a:lnTo>
                <a:lnTo>
                  <a:pt x="410" y="89"/>
                </a:lnTo>
                <a:lnTo>
                  <a:pt x="409" y="88"/>
                </a:lnTo>
                <a:lnTo>
                  <a:pt x="408" y="88"/>
                </a:lnTo>
                <a:lnTo>
                  <a:pt x="408" y="88"/>
                </a:lnTo>
                <a:lnTo>
                  <a:pt x="402" y="91"/>
                </a:lnTo>
                <a:lnTo>
                  <a:pt x="402" y="91"/>
                </a:lnTo>
                <a:lnTo>
                  <a:pt x="401" y="90"/>
                </a:lnTo>
                <a:lnTo>
                  <a:pt x="401" y="90"/>
                </a:lnTo>
                <a:lnTo>
                  <a:pt x="405" y="86"/>
                </a:lnTo>
                <a:lnTo>
                  <a:pt x="409" y="80"/>
                </a:lnTo>
                <a:lnTo>
                  <a:pt x="409" y="80"/>
                </a:lnTo>
                <a:lnTo>
                  <a:pt x="409" y="79"/>
                </a:lnTo>
                <a:lnTo>
                  <a:pt x="409" y="79"/>
                </a:lnTo>
                <a:lnTo>
                  <a:pt x="418" y="86"/>
                </a:lnTo>
                <a:lnTo>
                  <a:pt x="418" y="86"/>
                </a:lnTo>
                <a:lnTo>
                  <a:pt x="412" y="88"/>
                </a:lnTo>
                <a:lnTo>
                  <a:pt x="412" y="88"/>
                </a:lnTo>
                <a:close/>
                <a:moveTo>
                  <a:pt x="407" y="79"/>
                </a:moveTo>
                <a:lnTo>
                  <a:pt x="407" y="79"/>
                </a:lnTo>
                <a:lnTo>
                  <a:pt x="399" y="83"/>
                </a:lnTo>
                <a:lnTo>
                  <a:pt x="398" y="83"/>
                </a:lnTo>
                <a:lnTo>
                  <a:pt x="397" y="83"/>
                </a:lnTo>
                <a:lnTo>
                  <a:pt x="403" y="76"/>
                </a:lnTo>
                <a:lnTo>
                  <a:pt x="403" y="76"/>
                </a:lnTo>
                <a:lnTo>
                  <a:pt x="403" y="74"/>
                </a:lnTo>
                <a:lnTo>
                  <a:pt x="403" y="74"/>
                </a:lnTo>
                <a:lnTo>
                  <a:pt x="408" y="78"/>
                </a:lnTo>
                <a:lnTo>
                  <a:pt x="408" y="78"/>
                </a:lnTo>
                <a:lnTo>
                  <a:pt x="408" y="79"/>
                </a:lnTo>
                <a:lnTo>
                  <a:pt x="408" y="79"/>
                </a:lnTo>
                <a:lnTo>
                  <a:pt x="407" y="79"/>
                </a:lnTo>
                <a:lnTo>
                  <a:pt x="407" y="79"/>
                </a:lnTo>
                <a:close/>
                <a:moveTo>
                  <a:pt x="402" y="74"/>
                </a:moveTo>
                <a:lnTo>
                  <a:pt x="402" y="74"/>
                </a:lnTo>
                <a:lnTo>
                  <a:pt x="398" y="74"/>
                </a:lnTo>
                <a:lnTo>
                  <a:pt x="394" y="75"/>
                </a:lnTo>
                <a:lnTo>
                  <a:pt x="394" y="75"/>
                </a:lnTo>
                <a:lnTo>
                  <a:pt x="394" y="73"/>
                </a:lnTo>
                <a:lnTo>
                  <a:pt x="395" y="72"/>
                </a:lnTo>
                <a:lnTo>
                  <a:pt x="396" y="71"/>
                </a:lnTo>
                <a:lnTo>
                  <a:pt x="398" y="72"/>
                </a:lnTo>
                <a:lnTo>
                  <a:pt x="398" y="72"/>
                </a:lnTo>
                <a:lnTo>
                  <a:pt x="402" y="74"/>
                </a:lnTo>
                <a:lnTo>
                  <a:pt x="402" y="74"/>
                </a:lnTo>
                <a:lnTo>
                  <a:pt x="402" y="74"/>
                </a:lnTo>
                <a:lnTo>
                  <a:pt x="402" y="74"/>
                </a:lnTo>
                <a:close/>
                <a:moveTo>
                  <a:pt x="394" y="80"/>
                </a:moveTo>
                <a:lnTo>
                  <a:pt x="394" y="80"/>
                </a:lnTo>
                <a:lnTo>
                  <a:pt x="394" y="77"/>
                </a:lnTo>
                <a:lnTo>
                  <a:pt x="394" y="77"/>
                </a:lnTo>
                <a:lnTo>
                  <a:pt x="396" y="77"/>
                </a:lnTo>
                <a:lnTo>
                  <a:pt x="396" y="77"/>
                </a:lnTo>
                <a:lnTo>
                  <a:pt x="394" y="80"/>
                </a:lnTo>
                <a:lnTo>
                  <a:pt x="394" y="80"/>
                </a:lnTo>
                <a:close/>
                <a:moveTo>
                  <a:pt x="395" y="92"/>
                </a:moveTo>
                <a:lnTo>
                  <a:pt x="395" y="92"/>
                </a:lnTo>
                <a:lnTo>
                  <a:pt x="395" y="89"/>
                </a:lnTo>
                <a:lnTo>
                  <a:pt x="395" y="86"/>
                </a:lnTo>
                <a:lnTo>
                  <a:pt x="395" y="86"/>
                </a:lnTo>
                <a:lnTo>
                  <a:pt x="402" y="84"/>
                </a:lnTo>
                <a:lnTo>
                  <a:pt x="403" y="84"/>
                </a:lnTo>
                <a:lnTo>
                  <a:pt x="403" y="86"/>
                </a:lnTo>
                <a:lnTo>
                  <a:pt x="403" y="86"/>
                </a:lnTo>
                <a:lnTo>
                  <a:pt x="398" y="90"/>
                </a:lnTo>
                <a:lnTo>
                  <a:pt x="394" y="95"/>
                </a:lnTo>
                <a:lnTo>
                  <a:pt x="394" y="95"/>
                </a:lnTo>
                <a:lnTo>
                  <a:pt x="394" y="96"/>
                </a:lnTo>
                <a:lnTo>
                  <a:pt x="394" y="96"/>
                </a:lnTo>
                <a:lnTo>
                  <a:pt x="383" y="103"/>
                </a:lnTo>
                <a:lnTo>
                  <a:pt x="377" y="106"/>
                </a:lnTo>
                <a:lnTo>
                  <a:pt x="371" y="108"/>
                </a:lnTo>
                <a:lnTo>
                  <a:pt x="371" y="108"/>
                </a:lnTo>
                <a:lnTo>
                  <a:pt x="371" y="108"/>
                </a:lnTo>
                <a:lnTo>
                  <a:pt x="371" y="108"/>
                </a:lnTo>
                <a:lnTo>
                  <a:pt x="370" y="108"/>
                </a:lnTo>
                <a:lnTo>
                  <a:pt x="370" y="108"/>
                </a:lnTo>
                <a:lnTo>
                  <a:pt x="373" y="105"/>
                </a:lnTo>
                <a:lnTo>
                  <a:pt x="377" y="103"/>
                </a:lnTo>
                <a:lnTo>
                  <a:pt x="377" y="103"/>
                </a:lnTo>
                <a:lnTo>
                  <a:pt x="378" y="101"/>
                </a:lnTo>
                <a:lnTo>
                  <a:pt x="379" y="99"/>
                </a:lnTo>
                <a:lnTo>
                  <a:pt x="379" y="99"/>
                </a:lnTo>
                <a:lnTo>
                  <a:pt x="384" y="99"/>
                </a:lnTo>
                <a:lnTo>
                  <a:pt x="388" y="98"/>
                </a:lnTo>
                <a:lnTo>
                  <a:pt x="392" y="95"/>
                </a:lnTo>
                <a:lnTo>
                  <a:pt x="395" y="92"/>
                </a:lnTo>
                <a:lnTo>
                  <a:pt x="395" y="92"/>
                </a:lnTo>
                <a:close/>
                <a:moveTo>
                  <a:pt x="367" y="97"/>
                </a:moveTo>
                <a:lnTo>
                  <a:pt x="367" y="97"/>
                </a:lnTo>
                <a:lnTo>
                  <a:pt x="374" y="98"/>
                </a:lnTo>
                <a:lnTo>
                  <a:pt x="374" y="98"/>
                </a:lnTo>
                <a:lnTo>
                  <a:pt x="360" y="104"/>
                </a:lnTo>
                <a:lnTo>
                  <a:pt x="360" y="104"/>
                </a:lnTo>
                <a:lnTo>
                  <a:pt x="364" y="101"/>
                </a:lnTo>
                <a:lnTo>
                  <a:pt x="367" y="98"/>
                </a:lnTo>
                <a:lnTo>
                  <a:pt x="367" y="98"/>
                </a:lnTo>
                <a:lnTo>
                  <a:pt x="367" y="97"/>
                </a:lnTo>
                <a:lnTo>
                  <a:pt x="367" y="97"/>
                </a:lnTo>
                <a:close/>
                <a:moveTo>
                  <a:pt x="356" y="100"/>
                </a:moveTo>
                <a:lnTo>
                  <a:pt x="356" y="100"/>
                </a:lnTo>
                <a:lnTo>
                  <a:pt x="353" y="102"/>
                </a:lnTo>
                <a:lnTo>
                  <a:pt x="353" y="101"/>
                </a:lnTo>
                <a:lnTo>
                  <a:pt x="353" y="101"/>
                </a:lnTo>
                <a:lnTo>
                  <a:pt x="356" y="96"/>
                </a:lnTo>
                <a:lnTo>
                  <a:pt x="356" y="96"/>
                </a:lnTo>
                <a:lnTo>
                  <a:pt x="357" y="95"/>
                </a:lnTo>
                <a:lnTo>
                  <a:pt x="357" y="95"/>
                </a:lnTo>
                <a:lnTo>
                  <a:pt x="364" y="96"/>
                </a:lnTo>
                <a:lnTo>
                  <a:pt x="364" y="96"/>
                </a:lnTo>
                <a:lnTo>
                  <a:pt x="356" y="100"/>
                </a:lnTo>
                <a:lnTo>
                  <a:pt x="356" y="100"/>
                </a:lnTo>
                <a:close/>
                <a:moveTo>
                  <a:pt x="347" y="99"/>
                </a:moveTo>
                <a:lnTo>
                  <a:pt x="347" y="99"/>
                </a:lnTo>
                <a:lnTo>
                  <a:pt x="346" y="98"/>
                </a:lnTo>
                <a:lnTo>
                  <a:pt x="346" y="98"/>
                </a:lnTo>
                <a:lnTo>
                  <a:pt x="346" y="96"/>
                </a:lnTo>
                <a:lnTo>
                  <a:pt x="348" y="95"/>
                </a:lnTo>
                <a:lnTo>
                  <a:pt x="354" y="95"/>
                </a:lnTo>
                <a:lnTo>
                  <a:pt x="354" y="95"/>
                </a:lnTo>
                <a:lnTo>
                  <a:pt x="347" y="99"/>
                </a:lnTo>
                <a:lnTo>
                  <a:pt x="347" y="99"/>
                </a:lnTo>
                <a:close/>
                <a:moveTo>
                  <a:pt x="349" y="102"/>
                </a:moveTo>
                <a:lnTo>
                  <a:pt x="349" y="102"/>
                </a:lnTo>
                <a:lnTo>
                  <a:pt x="348" y="101"/>
                </a:lnTo>
                <a:lnTo>
                  <a:pt x="348" y="101"/>
                </a:lnTo>
                <a:lnTo>
                  <a:pt x="352" y="99"/>
                </a:lnTo>
                <a:lnTo>
                  <a:pt x="349" y="102"/>
                </a:lnTo>
                <a:lnTo>
                  <a:pt x="349" y="102"/>
                </a:lnTo>
                <a:close/>
                <a:moveTo>
                  <a:pt x="356" y="105"/>
                </a:moveTo>
                <a:lnTo>
                  <a:pt x="356" y="105"/>
                </a:lnTo>
                <a:lnTo>
                  <a:pt x="353" y="104"/>
                </a:lnTo>
                <a:lnTo>
                  <a:pt x="353" y="104"/>
                </a:lnTo>
                <a:lnTo>
                  <a:pt x="358" y="102"/>
                </a:lnTo>
                <a:lnTo>
                  <a:pt x="358" y="102"/>
                </a:lnTo>
                <a:lnTo>
                  <a:pt x="358" y="103"/>
                </a:lnTo>
                <a:lnTo>
                  <a:pt x="356" y="105"/>
                </a:lnTo>
                <a:lnTo>
                  <a:pt x="356" y="105"/>
                </a:lnTo>
                <a:close/>
                <a:moveTo>
                  <a:pt x="375" y="100"/>
                </a:moveTo>
                <a:lnTo>
                  <a:pt x="375" y="100"/>
                </a:lnTo>
                <a:lnTo>
                  <a:pt x="368" y="107"/>
                </a:lnTo>
                <a:lnTo>
                  <a:pt x="368" y="107"/>
                </a:lnTo>
                <a:lnTo>
                  <a:pt x="360" y="106"/>
                </a:lnTo>
                <a:lnTo>
                  <a:pt x="360" y="106"/>
                </a:lnTo>
                <a:lnTo>
                  <a:pt x="368" y="103"/>
                </a:lnTo>
                <a:lnTo>
                  <a:pt x="375" y="100"/>
                </a:lnTo>
                <a:lnTo>
                  <a:pt x="375" y="100"/>
                </a:lnTo>
                <a:close/>
                <a:moveTo>
                  <a:pt x="397" y="97"/>
                </a:moveTo>
                <a:lnTo>
                  <a:pt x="397" y="97"/>
                </a:lnTo>
                <a:lnTo>
                  <a:pt x="400" y="96"/>
                </a:lnTo>
                <a:lnTo>
                  <a:pt x="400" y="96"/>
                </a:lnTo>
                <a:lnTo>
                  <a:pt x="393" y="102"/>
                </a:lnTo>
                <a:lnTo>
                  <a:pt x="393" y="102"/>
                </a:lnTo>
                <a:lnTo>
                  <a:pt x="382" y="109"/>
                </a:lnTo>
                <a:lnTo>
                  <a:pt x="382" y="109"/>
                </a:lnTo>
                <a:lnTo>
                  <a:pt x="378" y="109"/>
                </a:lnTo>
                <a:lnTo>
                  <a:pt x="374" y="109"/>
                </a:lnTo>
                <a:lnTo>
                  <a:pt x="374" y="109"/>
                </a:lnTo>
                <a:lnTo>
                  <a:pt x="380" y="106"/>
                </a:lnTo>
                <a:lnTo>
                  <a:pt x="386" y="104"/>
                </a:lnTo>
                <a:lnTo>
                  <a:pt x="397" y="97"/>
                </a:lnTo>
                <a:lnTo>
                  <a:pt x="397" y="97"/>
                </a:lnTo>
                <a:close/>
                <a:moveTo>
                  <a:pt x="423" y="88"/>
                </a:moveTo>
                <a:lnTo>
                  <a:pt x="423" y="88"/>
                </a:lnTo>
                <a:lnTo>
                  <a:pt x="429" y="90"/>
                </a:lnTo>
                <a:lnTo>
                  <a:pt x="429" y="90"/>
                </a:lnTo>
                <a:lnTo>
                  <a:pt x="415" y="97"/>
                </a:lnTo>
                <a:lnTo>
                  <a:pt x="415" y="97"/>
                </a:lnTo>
                <a:lnTo>
                  <a:pt x="414" y="98"/>
                </a:lnTo>
                <a:lnTo>
                  <a:pt x="414" y="98"/>
                </a:lnTo>
                <a:lnTo>
                  <a:pt x="412" y="98"/>
                </a:lnTo>
                <a:lnTo>
                  <a:pt x="412" y="98"/>
                </a:lnTo>
                <a:lnTo>
                  <a:pt x="418" y="94"/>
                </a:lnTo>
                <a:lnTo>
                  <a:pt x="423" y="88"/>
                </a:lnTo>
                <a:lnTo>
                  <a:pt x="423" y="88"/>
                </a:lnTo>
                <a:close/>
                <a:moveTo>
                  <a:pt x="434" y="69"/>
                </a:moveTo>
                <a:lnTo>
                  <a:pt x="434" y="69"/>
                </a:lnTo>
                <a:lnTo>
                  <a:pt x="438" y="68"/>
                </a:lnTo>
                <a:lnTo>
                  <a:pt x="441" y="67"/>
                </a:lnTo>
                <a:lnTo>
                  <a:pt x="450" y="65"/>
                </a:lnTo>
                <a:lnTo>
                  <a:pt x="450" y="65"/>
                </a:lnTo>
                <a:lnTo>
                  <a:pt x="445" y="67"/>
                </a:lnTo>
                <a:lnTo>
                  <a:pt x="440" y="70"/>
                </a:lnTo>
                <a:lnTo>
                  <a:pt x="440" y="70"/>
                </a:lnTo>
                <a:lnTo>
                  <a:pt x="436" y="70"/>
                </a:lnTo>
                <a:lnTo>
                  <a:pt x="434" y="69"/>
                </a:lnTo>
                <a:lnTo>
                  <a:pt x="434" y="69"/>
                </a:lnTo>
                <a:close/>
                <a:moveTo>
                  <a:pt x="456" y="74"/>
                </a:moveTo>
                <a:lnTo>
                  <a:pt x="456" y="74"/>
                </a:lnTo>
                <a:lnTo>
                  <a:pt x="464" y="73"/>
                </a:lnTo>
                <a:lnTo>
                  <a:pt x="464" y="73"/>
                </a:lnTo>
                <a:lnTo>
                  <a:pt x="458" y="76"/>
                </a:lnTo>
                <a:lnTo>
                  <a:pt x="458" y="76"/>
                </a:lnTo>
                <a:lnTo>
                  <a:pt x="456" y="74"/>
                </a:lnTo>
                <a:lnTo>
                  <a:pt x="456" y="74"/>
                </a:lnTo>
                <a:close/>
                <a:moveTo>
                  <a:pt x="451" y="71"/>
                </a:moveTo>
                <a:lnTo>
                  <a:pt x="451" y="71"/>
                </a:lnTo>
                <a:lnTo>
                  <a:pt x="449" y="71"/>
                </a:lnTo>
                <a:lnTo>
                  <a:pt x="449" y="71"/>
                </a:lnTo>
                <a:lnTo>
                  <a:pt x="452" y="70"/>
                </a:lnTo>
                <a:lnTo>
                  <a:pt x="452" y="70"/>
                </a:lnTo>
                <a:lnTo>
                  <a:pt x="451" y="71"/>
                </a:lnTo>
                <a:lnTo>
                  <a:pt x="451" y="71"/>
                </a:lnTo>
                <a:close/>
                <a:moveTo>
                  <a:pt x="425" y="100"/>
                </a:moveTo>
                <a:lnTo>
                  <a:pt x="425" y="100"/>
                </a:lnTo>
                <a:lnTo>
                  <a:pt x="424" y="100"/>
                </a:lnTo>
                <a:lnTo>
                  <a:pt x="424" y="100"/>
                </a:lnTo>
                <a:lnTo>
                  <a:pt x="425" y="98"/>
                </a:lnTo>
                <a:lnTo>
                  <a:pt x="425" y="98"/>
                </a:lnTo>
                <a:lnTo>
                  <a:pt x="432" y="91"/>
                </a:lnTo>
                <a:lnTo>
                  <a:pt x="432" y="91"/>
                </a:lnTo>
                <a:lnTo>
                  <a:pt x="438" y="93"/>
                </a:lnTo>
                <a:lnTo>
                  <a:pt x="438" y="93"/>
                </a:lnTo>
                <a:lnTo>
                  <a:pt x="434" y="95"/>
                </a:lnTo>
                <a:lnTo>
                  <a:pt x="434" y="95"/>
                </a:lnTo>
                <a:lnTo>
                  <a:pt x="425" y="100"/>
                </a:lnTo>
                <a:lnTo>
                  <a:pt x="425" y="100"/>
                </a:lnTo>
                <a:close/>
                <a:moveTo>
                  <a:pt x="428" y="92"/>
                </a:moveTo>
                <a:lnTo>
                  <a:pt x="428" y="92"/>
                </a:lnTo>
                <a:lnTo>
                  <a:pt x="422" y="99"/>
                </a:lnTo>
                <a:lnTo>
                  <a:pt x="422" y="99"/>
                </a:lnTo>
                <a:lnTo>
                  <a:pt x="418" y="98"/>
                </a:lnTo>
                <a:lnTo>
                  <a:pt x="418" y="98"/>
                </a:lnTo>
                <a:lnTo>
                  <a:pt x="424" y="95"/>
                </a:lnTo>
                <a:lnTo>
                  <a:pt x="428" y="92"/>
                </a:lnTo>
                <a:lnTo>
                  <a:pt x="428" y="92"/>
                </a:lnTo>
                <a:close/>
                <a:moveTo>
                  <a:pt x="438" y="95"/>
                </a:moveTo>
                <a:lnTo>
                  <a:pt x="438" y="95"/>
                </a:lnTo>
                <a:lnTo>
                  <a:pt x="442" y="93"/>
                </a:lnTo>
                <a:lnTo>
                  <a:pt x="442" y="93"/>
                </a:lnTo>
                <a:lnTo>
                  <a:pt x="444" y="93"/>
                </a:lnTo>
                <a:lnTo>
                  <a:pt x="444" y="93"/>
                </a:lnTo>
                <a:lnTo>
                  <a:pt x="443" y="94"/>
                </a:lnTo>
                <a:lnTo>
                  <a:pt x="443" y="94"/>
                </a:lnTo>
                <a:lnTo>
                  <a:pt x="437" y="99"/>
                </a:lnTo>
                <a:lnTo>
                  <a:pt x="431" y="104"/>
                </a:lnTo>
                <a:lnTo>
                  <a:pt x="431" y="104"/>
                </a:lnTo>
                <a:lnTo>
                  <a:pt x="427" y="101"/>
                </a:lnTo>
                <a:lnTo>
                  <a:pt x="427" y="101"/>
                </a:lnTo>
                <a:lnTo>
                  <a:pt x="438" y="95"/>
                </a:lnTo>
                <a:lnTo>
                  <a:pt x="438" y="95"/>
                </a:lnTo>
                <a:close/>
                <a:moveTo>
                  <a:pt x="14" y="385"/>
                </a:moveTo>
                <a:lnTo>
                  <a:pt x="14" y="385"/>
                </a:lnTo>
                <a:lnTo>
                  <a:pt x="15" y="386"/>
                </a:lnTo>
                <a:lnTo>
                  <a:pt x="15" y="386"/>
                </a:lnTo>
                <a:lnTo>
                  <a:pt x="23" y="384"/>
                </a:lnTo>
                <a:lnTo>
                  <a:pt x="24" y="383"/>
                </a:lnTo>
                <a:lnTo>
                  <a:pt x="25" y="384"/>
                </a:lnTo>
                <a:lnTo>
                  <a:pt x="25" y="385"/>
                </a:lnTo>
                <a:lnTo>
                  <a:pt x="23" y="387"/>
                </a:lnTo>
                <a:lnTo>
                  <a:pt x="23" y="387"/>
                </a:lnTo>
                <a:lnTo>
                  <a:pt x="20" y="391"/>
                </a:lnTo>
                <a:lnTo>
                  <a:pt x="16" y="395"/>
                </a:lnTo>
                <a:lnTo>
                  <a:pt x="16" y="395"/>
                </a:lnTo>
                <a:lnTo>
                  <a:pt x="14" y="385"/>
                </a:lnTo>
                <a:lnTo>
                  <a:pt x="14" y="385"/>
                </a:lnTo>
                <a:close/>
                <a:moveTo>
                  <a:pt x="11" y="366"/>
                </a:moveTo>
                <a:lnTo>
                  <a:pt x="11" y="366"/>
                </a:lnTo>
                <a:lnTo>
                  <a:pt x="17" y="362"/>
                </a:lnTo>
                <a:lnTo>
                  <a:pt x="24" y="360"/>
                </a:lnTo>
                <a:lnTo>
                  <a:pt x="24" y="360"/>
                </a:lnTo>
                <a:lnTo>
                  <a:pt x="29" y="359"/>
                </a:lnTo>
                <a:lnTo>
                  <a:pt x="29" y="359"/>
                </a:lnTo>
                <a:lnTo>
                  <a:pt x="28" y="360"/>
                </a:lnTo>
                <a:lnTo>
                  <a:pt x="28" y="360"/>
                </a:lnTo>
                <a:lnTo>
                  <a:pt x="24" y="364"/>
                </a:lnTo>
                <a:lnTo>
                  <a:pt x="24" y="364"/>
                </a:lnTo>
                <a:lnTo>
                  <a:pt x="18" y="369"/>
                </a:lnTo>
                <a:lnTo>
                  <a:pt x="12" y="374"/>
                </a:lnTo>
                <a:lnTo>
                  <a:pt x="12" y="374"/>
                </a:lnTo>
                <a:lnTo>
                  <a:pt x="11" y="366"/>
                </a:lnTo>
                <a:lnTo>
                  <a:pt x="11" y="366"/>
                </a:lnTo>
                <a:close/>
                <a:moveTo>
                  <a:pt x="12" y="377"/>
                </a:moveTo>
                <a:lnTo>
                  <a:pt x="12" y="377"/>
                </a:lnTo>
                <a:lnTo>
                  <a:pt x="18" y="374"/>
                </a:lnTo>
                <a:lnTo>
                  <a:pt x="18" y="374"/>
                </a:lnTo>
                <a:lnTo>
                  <a:pt x="22" y="372"/>
                </a:lnTo>
                <a:lnTo>
                  <a:pt x="25" y="373"/>
                </a:lnTo>
                <a:lnTo>
                  <a:pt x="25" y="373"/>
                </a:lnTo>
                <a:lnTo>
                  <a:pt x="20" y="378"/>
                </a:lnTo>
                <a:lnTo>
                  <a:pt x="14" y="384"/>
                </a:lnTo>
                <a:lnTo>
                  <a:pt x="14" y="384"/>
                </a:lnTo>
                <a:lnTo>
                  <a:pt x="14" y="384"/>
                </a:lnTo>
                <a:lnTo>
                  <a:pt x="14" y="384"/>
                </a:lnTo>
                <a:lnTo>
                  <a:pt x="12" y="377"/>
                </a:lnTo>
                <a:lnTo>
                  <a:pt x="12" y="377"/>
                </a:lnTo>
                <a:lnTo>
                  <a:pt x="12" y="377"/>
                </a:lnTo>
                <a:lnTo>
                  <a:pt x="12" y="377"/>
                </a:lnTo>
                <a:close/>
                <a:moveTo>
                  <a:pt x="28" y="391"/>
                </a:moveTo>
                <a:lnTo>
                  <a:pt x="28" y="391"/>
                </a:lnTo>
                <a:lnTo>
                  <a:pt x="28" y="391"/>
                </a:lnTo>
                <a:lnTo>
                  <a:pt x="28" y="391"/>
                </a:lnTo>
                <a:lnTo>
                  <a:pt x="23" y="393"/>
                </a:lnTo>
                <a:lnTo>
                  <a:pt x="21" y="393"/>
                </a:lnTo>
                <a:lnTo>
                  <a:pt x="23" y="390"/>
                </a:lnTo>
                <a:lnTo>
                  <a:pt x="23" y="390"/>
                </a:lnTo>
                <a:lnTo>
                  <a:pt x="26" y="387"/>
                </a:lnTo>
                <a:lnTo>
                  <a:pt x="28" y="383"/>
                </a:lnTo>
                <a:lnTo>
                  <a:pt x="28" y="383"/>
                </a:lnTo>
                <a:lnTo>
                  <a:pt x="28" y="391"/>
                </a:lnTo>
                <a:lnTo>
                  <a:pt x="28" y="391"/>
                </a:lnTo>
                <a:close/>
                <a:moveTo>
                  <a:pt x="17" y="397"/>
                </a:moveTo>
                <a:lnTo>
                  <a:pt x="17" y="397"/>
                </a:lnTo>
                <a:lnTo>
                  <a:pt x="24" y="395"/>
                </a:lnTo>
                <a:lnTo>
                  <a:pt x="26" y="394"/>
                </a:lnTo>
                <a:lnTo>
                  <a:pt x="27" y="395"/>
                </a:lnTo>
                <a:lnTo>
                  <a:pt x="26" y="397"/>
                </a:lnTo>
                <a:lnTo>
                  <a:pt x="26" y="397"/>
                </a:lnTo>
                <a:lnTo>
                  <a:pt x="21" y="403"/>
                </a:lnTo>
                <a:lnTo>
                  <a:pt x="21" y="403"/>
                </a:lnTo>
                <a:lnTo>
                  <a:pt x="20" y="407"/>
                </a:lnTo>
                <a:lnTo>
                  <a:pt x="20" y="409"/>
                </a:lnTo>
                <a:lnTo>
                  <a:pt x="20" y="409"/>
                </a:lnTo>
                <a:lnTo>
                  <a:pt x="17" y="397"/>
                </a:lnTo>
                <a:lnTo>
                  <a:pt x="17" y="397"/>
                </a:lnTo>
                <a:lnTo>
                  <a:pt x="17" y="397"/>
                </a:lnTo>
                <a:lnTo>
                  <a:pt x="17" y="397"/>
                </a:lnTo>
                <a:close/>
                <a:moveTo>
                  <a:pt x="22" y="414"/>
                </a:moveTo>
                <a:lnTo>
                  <a:pt x="22" y="414"/>
                </a:lnTo>
                <a:lnTo>
                  <a:pt x="22" y="414"/>
                </a:lnTo>
                <a:lnTo>
                  <a:pt x="22" y="414"/>
                </a:lnTo>
                <a:lnTo>
                  <a:pt x="21" y="415"/>
                </a:lnTo>
                <a:lnTo>
                  <a:pt x="21" y="415"/>
                </a:lnTo>
                <a:lnTo>
                  <a:pt x="21" y="413"/>
                </a:lnTo>
                <a:lnTo>
                  <a:pt x="21" y="413"/>
                </a:lnTo>
                <a:lnTo>
                  <a:pt x="22" y="414"/>
                </a:lnTo>
                <a:lnTo>
                  <a:pt x="22" y="414"/>
                </a:lnTo>
                <a:close/>
                <a:moveTo>
                  <a:pt x="23" y="411"/>
                </a:moveTo>
                <a:lnTo>
                  <a:pt x="23" y="411"/>
                </a:lnTo>
                <a:lnTo>
                  <a:pt x="22" y="408"/>
                </a:lnTo>
                <a:lnTo>
                  <a:pt x="23" y="404"/>
                </a:lnTo>
                <a:lnTo>
                  <a:pt x="27" y="399"/>
                </a:lnTo>
                <a:lnTo>
                  <a:pt x="27" y="399"/>
                </a:lnTo>
                <a:lnTo>
                  <a:pt x="25" y="403"/>
                </a:lnTo>
                <a:lnTo>
                  <a:pt x="25" y="403"/>
                </a:lnTo>
                <a:lnTo>
                  <a:pt x="23" y="411"/>
                </a:lnTo>
                <a:lnTo>
                  <a:pt x="23" y="411"/>
                </a:lnTo>
                <a:close/>
                <a:moveTo>
                  <a:pt x="28" y="375"/>
                </a:moveTo>
                <a:lnTo>
                  <a:pt x="28" y="375"/>
                </a:lnTo>
                <a:lnTo>
                  <a:pt x="28" y="380"/>
                </a:lnTo>
                <a:lnTo>
                  <a:pt x="28" y="380"/>
                </a:lnTo>
                <a:lnTo>
                  <a:pt x="28" y="380"/>
                </a:lnTo>
                <a:lnTo>
                  <a:pt x="28" y="380"/>
                </a:lnTo>
                <a:lnTo>
                  <a:pt x="22" y="382"/>
                </a:lnTo>
                <a:lnTo>
                  <a:pt x="22" y="382"/>
                </a:lnTo>
                <a:lnTo>
                  <a:pt x="18" y="383"/>
                </a:lnTo>
                <a:lnTo>
                  <a:pt x="17" y="383"/>
                </a:lnTo>
                <a:lnTo>
                  <a:pt x="18" y="382"/>
                </a:lnTo>
                <a:lnTo>
                  <a:pt x="22" y="379"/>
                </a:lnTo>
                <a:lnTo>
                  <a:pt x="22" y="379"/>
                </a:lnTo>
                <a:lnTo>
                  <a:pt x="28" y="373"/>
                </a:lnTo>
                <a:lnTo>
                  <a:pt x="28" y="373"/>
                </a:lnTo>
                <a:lnTo>
                  <a:pt x="28" y="375"/>
                </a:lnTo>
                <a:lnTo>
                  <a:pt x="28" y="375"/>
                </a:lnTo>
                <a:close/>
                <a:moveTo>
                  <a:pt x="28" y="368"/>
                </a:moveTo>
                <a:lnTo>
                  <a:pt x="28" y="368"/>
                </a:lnTo>
                <a:lnTo>
                  <a:pt x="23" y="369"/>
                </a:lnTo>
                <a:lnTo>
                  <a:pt x="23" y="369"/>
                </a:lnTo>
                <a:lnTo>
                  <a:pt x="17" y="372"/>
                </a:lnTo>
                <a:lnTo>
                  <a:pt x="17" y="372"/>
                </a:lnTo>
                <a:lnTo>
                  <a:pt x="14" y="374"/>
                </a:lnTo>
                <a:lnTo>
                  <a:pt x="16" y="373"/>
                </a:lnTo>
                <a:lnTo>
                  <a:pt x="16" y="373"/>
                </a:lnTo>
                <a:lnTo>
                  <a:pt x="22" y="368"/>
                </a:lnTo>
                <a:lnTo>
                  <a:pt x="28" y="363"/>
                </a:lnTo>
                <a:lnTo>
                  <a:pt x="28" y="363"/>
                </a:lnTo>
                <a:lnTo>
                  <a:pt x="28" y="368"/>
                </a:lnTo>
                <a:lnTo>
                  <a:pt x="28" y="368"/>
                </a:lnTo>
                <a:close/>
                <a:moveTo>
                  <a:pt x="30" y="356"/>
                </a:moveTo>
                <a:lnTo>
                  <a:pt x="30" y="356"/>
                </a:lnTo>
                <a:lnTo>
                  <a:pt x="20" y="359"/>
                </a:lnTo>
                <a:lnTo>
                  <a:pt x="10" y="363"/>
                </a:lnTo>
                <a:lnTo>
                  <a:pt x="10" y="363"/>
                </a:lnTo>
                <a:lnTo>
                  <a:pt x="10" y="357"/>
                </a:lnTo>
                <a:lnTo>
                  <a:pt x="10" y="357"/>
                </a:lnTo>
                <a:lnTo>
                  <a:pt x="18" y="354"/>
                </a:lnTo>
                <a:lnTo>
                  <a:pt x="27" y="351"/>
                </a:lnTo>
                <a:lnTo>
                  <a:pt x="44" y="342"/>
                </a:lnTo>
                <a:lnTo>
                  <a:pt x="44" y="342"/>
                </a:lnTo>
                <a:lnTo>
                  <a:pt x="57" y="336"/>
                </a:lnTo>
                <a:lnTo>
                  <a:pt x="57" y="336"/>
                </a:lnTo>
                <a:lnTo>
                  <a:pt x="62" y="335"/>
                </a:lnTo>
                <a:lnTo>
                  <a:pt x="58" y="337"/>
                </a:lnTo>
                <a:lnTo>
                  <a:pt x="58" y="337"/>
                </a:lnTo>
                <a:lnTo>
                  <a:pt x="45" y="347"/>
                </a:lnTo>
                <a:lnTo>
                  <a:pt x="45" y="347"/>
                </a:lnTo>
                <a:lnTo>
                  <a:pt x="42" y="346"/>
                </a:lnTo>
                <a:lnTo>
                  <a:pt x="37" y="347"/>
                </a:lnTo>
                <a:lnTo>
                  <a:pt x="37" y="347"/>
                </a:lnTo>
                <a:lnTo>
                  <a:pt x="33" y="351"/>
                </a:lnTo>
                <a:lnTo>
                  <a:pt x="30" y="356"/>
                </a:lnTo>
                <a:lnTo>
                  <a:pt x="30" y="356"/>
                </a:lnTo>
                <a:close/>
                <a:moveTo>
                  <a:pt x="30" y="222"/>
                </a:moveTo>
                <a:lnTo>
                  <a:pt x="30" y="222"/>
                </a:lnTo>
                <a:lnTo>
                  <a:pt x="35" y="220"/>
                </a:lnTo>
                <a:lnTo>
                  <a:pt x="40" y="218"/>
                </a:lnTo>
                <a:lnTo>
                  <a:pt x="40" y="218"/>
                </a:lnTo>
                <a:lnTo>
                  <a:pt x="48" y="214"/>
                </a:lnTo>
                <a:lnTo>
                  <a:pt x="50" y="213"/>
                </a:lnTo>
                <a:lnTo>
                  <a:pt x="46" y="216"/>
                </a:lnTo>
                <a:lnTo>
                  <a:pt x="46" y="216"/>
                </a:lnTo>
                <a:lnTo>
                  <a:pt x="37" y="221"/>
                </a:lnTo>
                <a:lnTo>
                  <a:pt x="28" y="226"/>
                </a:lnTo>
                <a:lnTo>
                  <a:pt x="28" y="226"/>
                </a:lnTo>
                <a:lnTo>
                  <a:pt x="30" y="222"/>
                </a:lnTo>
                <a:lnTo>
                  <a:pt x="30" y="222"/>
                </a:lnTo>
                <a:close/>
                <a:moveTo>
                  <a:pt x="56" y="173"/>
                </a:moveTo>
                <a:lnTo>
                  <a:pt x="56" y="173"/>
                </a:lnTo>
                <a:lnTo>
                  <a:pt x="60" y="172"/>
                </a:lnTo>
                <a:lnTo>
                  <a:pt x="55" y="175"/>
                </a:lnTo>
                <a:lnTo>
                  <a:pt x="55" y="175"/>
                </a:lnTo>
                <a:lnTo>
                  <a:pt x="56" y="173"/>
                </a:lnTo>
                <a:lnTo>
                  <a:pt x="56" y="173"/>
                </a:lnTo>
                <a:close/>
                <a:moveTo>
                  <a:pt x="52" y="180"/>
                </a:moveTo>
                <a:lnTo>
                  <a:pt x="52" y="180"/>
                </a:lnTo>
                <a:lnTo>
                  <a:pt x="63" y="176"/>
                </a:lnTo>
                <a:lnTo>
                  <a:pt x="63" y="176"/>
                </a:lnTo>
                <a:lnTo>
                  <a:pt x="58" y="179"/>
                </a:lnTo>
                <a:lnTo>
                  <a:pt x="54" y="182"/>
                </a:lnTo>
                <a:lnTo>
                  <a:pt x="54" y="182"/>
                </a:lnTo>
                <a:lnTo>
                  <a:pt x="50" y="184"/>
                </a:lnTo>
                <a:lnTo>
                  <a:pt x="50" y="184"/>
                </a:lnTo>
                <a:lnTo>
                  <a:pt x="52" y="180"/>
                </a:lnTo>
                <a:lnTo>
                  <a:pt x="52" y="180"/>
                </a:lnTo>
                <a:close/>
                <a:moveTo>
                  <a:pt x="44" y="193"/>
                </a:moveTo>
                <a:lnTo>
                  <a:pt x="44" y="193"/>
                </a:lnTo>
                <a:lnTo>
                  <a:pt x="50" y="191"/>
                </a:lnTo>
                <a:lnTo>
                  <a:pt x="50" y="191"/>
                </a:lnTo>
                <a:lnTo>
                  <a:pt x="61" y="187"/>
                </a:lnTo>
                <a:lnTo>
                  <a:pt x="63" y="186"/>
                </a:lnTo>
                <a:lnTo>
                  <a:pt x="63" y="187"/>
                </a:lnTo>
                <a:lnTo>
                  <a:pt x="58" y="191"/>
                </a:lnTo>
                <a:lnTo>
                  <a:pt x="58" y="191"/>
                </a:lnTo>
                <a:lnTo>
                  <a:pt x="49" y="196"/>
                </a:lnTo>
                <a:lnTo>
                  <a:pt x="39" y="202"/>
                </a:lnTo>
                <a:lnTo>
                  <a:pt x="39" y="202"/>
                </a:lnTo>
                <a:lnTo>
                  <a:pt x="44" y="193"/>
                </a:lnTo>
                <a:lnTo>
                  <a:pt x="44" y="193"/>
                </a:lnTo>
                <a:close/>
                <a:moveTo>
                  <a:pt x="36" y="207"/>
                </a:moveTo>
                <a:lnTo>
                  <a:pt x="36" y="207"/>
                </a:lnTo>
                <a:lnTo>
                  <a:pt x="42" y="206"/>
                </a:lnTo>
                <a:lnTo>
                  <a:pt x="47" y="205"/>
                </a:lnTo>
                <a:lnTo>
                  <a:pt x="47" y="205"/>
                </a:lnTo>
                <a:lnTo>
                  <a:pt x="63" y="198"/>
                </a:lnTo>
                <a:lnTo>
                  <a:pt x="63" y="198"/>
                </a:lnTo>
                <a:lnTo>
                  <a:pt x="54" y="202"/>
                </a:lnTo>
                <a:lnTo>
                  <a:pt x="54" y="202"/>
                </a:lnTo>
                <a:lnTo>
                  <a:pt x="44" y="207"/>
                </a:lnTo>
                <a:lnTo>
                  <a:pt x="38" y="210"/>
                </a:lnTo>
                <a:lnTo>
                  <a:pt x="34" y="213"/>
                </a:lnTo>
                <a:lnTo>
                  <a:pt x="34" y="213"/>
                </a:lnTo>
                <a:lnTo>
                  <a:pt x="36" y="207"/>
                </a:lnTo>
                <a:lnTo>
                  <a:pt x="36" y="207"/>
                </a:lnTo>
                <a:close/>
                <a:moveTo>
                  <a:pt x="25" y="233"/>
                </a:moveTo>
                <a:lnTo>
                  <a:pt x="25" y="233"/>
                </a:lnTo>
                <a:lnTo>
                  <a:pt x="37" y="229"/>
                </a:lnTo>
                <a:lnTo>
                  <a:pt x="37" y="229"/>
                </a:lnTo>
                <a:lnTo>
                  <a:pt x="49" y="225"/>
                </a:lnTo>
                <a:lnTo>
                  <a:pt x="51" y="225"/>
                </a:lnTo>
                <a:lnTo>
                  <a:pt x="52" y="225"/>
                </a:lnTo>
                <a:lnTo>
                  <a:pt x="47" y="229"/>
                </a:lnTo>
                <a:lnTo>
                  <a:pt x="47" y="229"/>
                </a:lnTo>
                <a:lnTo>
                  <a:pt x="40" y="232"/>
                </a:lnTo>
                <a:lnTo>
                  <a:pt x="34" y="236"/>
                </a:lnTo>
                <a:lnTo>
                  <a:pt x="28" y="239"/>
                </a:lnTo>
                <a:lnTo>
                  <a:pt x="22" y="242"/>
                </a:lnTo>
                <a:lnTo>
                  <a:pt x="22" y="242"/>
                </a:lnTo>
                <a:lnTo>
                  <a:pt x="25" y="233"/>
                </a:lnTo>
                <a:lnTo>
                  <a:pt x="25" y="233"/>
                </a:lnTo>
                <a:close/>
                <a:moveTo>
                  <a:pt x="57" y="232"/>
                </a:moveTo>
                <a:lnTo>
                  <a:pt x="57" y="232"/>
                </a:lnTo>
                <a:lnTo>
                  <a:pt x="50" y="233"/>
                </a:lnTo>
                <a:lnTo>
                  <a:pt x="44" y="236"/>
                </a:lnTo>
                <a:lnTo>
                  <a:pt x="44" y="236"/>
                </a:lnTo>
                <a:lnTo>
                  <a:pt x="34" y="240"/>
                </a:lnTo>
                <a:lnTo>
                  <a:pt x="34" y="240"/>
                </a:lnTo>
                <a:lnTo>
                  <a:pt x="28" y="243"/>
                </a:lnTo>
                <a:lnTo>
                  <a:pt x="23" y="246"/>
                </a:lnTo>
                <a:lnTo>
                  <a:pt x="22" y="246"/>
                </a:lnTo>
                <a:lnTo>
                  <a:pt x="24" y="243"/>
                </a:lnTo>
                <a:lnTo>
                  <a:pt x="24" y="243"/>
                </a:lnTo>
                <a:lnTo>
                  <a:pt x="31" y="239"/>
                </a:lnTo>
                <a:lnTo>
                  <a:pt x="39" y="235"/>
                </a:lnTo>
                <a:lnTo>
                  <a:pt x="48" y="230"/>
                </a:lnTo>
                <a:lnTo>
                  <a:pt x="52" y="228"/>
                </a:lnTo>
                <a:lnTo>
                  <a:pt x="55" y="225"/>
                </a:lnTo>
                <a:lnTo>
                  <a:pt x="55" y="225"/>
                </a:lnTo>
                <a:lnTo>
                  <a:pt x="57" y="232"/>
                </a:lnTo>
                <a:lnTo>
                  <a:pt x="57" y="232"/>
                </a:lnTo>
                <a:close/>
                <a:moveTo>
                  <a:pt x="21" y="248"/>
                </a:moveTo>
                <a:lnTo>
                  <a:pt x="21" y="248"/>
                </a:lnTo>
                <a:lnTo>
                  <a:pt x="35" y="242"/>
                </a:lnTo>
                <a:lnTo>
                  <a:pt x="35" y="242"/>
                </a:lnTo>
                <a:lnTo>
                  <a:pt x="53" y="235"/>
                </a:lnTo>
                <a:lnTo>
                  <a:pt x="53" y="235"/>
                </a:lnTo>
                <a:lnTo>
                  <a:pt x="57" y="233"/>
                </a:lnTo>
                <a:lnTo>
                  <a:pt x="54" y="236"/>
                </a:lnTo>
                <a:lnTo>
                  <a:pt x="54" y="236"/>
                </a:lnTo>
                <a:lnTo>
                  <a:pt x="45" y="241"/>
                </a:lnTo>
                <a:lnTo>
                  <a:pt x="35" y="246"/>
                </a:lnTo>
                <a:lnTo>
                  <a:pt x="27" y="251"/>
                </a:lnTo>
                <a:lnTo>
                  <a:pt x="18" y="257"/>
                </a:lnTo>
                <a:lnTo>
                  <a:pt x="18" y="257"/>
                </a:lnTo>
                <a:lnTo>
                  <a:pt x="21" y="248"/>
                </a:lnTo>
                <a:lnTo>
                  <a:pt x="21" y="248"/>
                </a:lnTo>
                <a:close/>
                <a:moveTo>
                  <a:pt x="17" y="261"/>
                </a:moveTo>
                <a:lnTo>
                  <a:pt x="17" y="261"/>
                </a:lnTo>
                <a:lnTo>
                  <a:pt x="27" y="258"/>
                </a:lnTo>
                <a:lnTo>
                  <a:pt x="37" y="254"/>
                </a:lnTo>
                <a:lnTo>
                  <a:pt x="37" y="254"/>
                </a:lnTo>
                <a:lnTo>
                  <a:pt x="54" y="246"/>
                </a:lnTo>
                <a:lnTo>
                  <a:pt x="54" y="246"/>
                </a:lnTo>
                <a:lnTo>
                  <a:pt x="62" y="243"/>
                </a:lnTo>
                <a:lnTo>
                  <a:pt x="63" y="243"/>
                </a:lnTo>
                <a:lnTo>
                  <a:pt x="64" y="245"/>
                </a:lnTo>
                <a:lnTo>
                  <a:pt x="60" y="248"/>
                </a:lnTo>
                <a:lnTo>
                  <a:pt x="60" y="248"/>
                </a:lnTo>
                <a:lnTo>
                  <a:pt x="49" y="254"/>
                </a:lnTo>
                <a:lnTo>
                  <a:pt x="37" y="259"/>
                </a:lnTo>
                <a:lnTo>
                  <a:pt x="25" y="264"/>
                </a:lnTo>
                <a:lnTo>
                  <a:pt x="20" y="267"/>
                </a:lnTo>
                <a:lnTo>
                  <a:pt x="15" y="271"/>
                </a:lnTo>
                <a:lnTo>
                  <a:pt x="15" y="271"/>
                </a:lnTo>
                <a:lnTo>
                  <a:pt x="17" y="261"/>
                </a:lnTo>
                <a:lnTo>
                  <a:pt x="17" y="261"/>
                </a:lnTo>
                <a:close/>
                <a:moveTo>
                  <a:pt x="14" y="275"/>
                </a:moveTo>
                <a:lnTo>
                  <a:pt x="14" y="275"/>
                </a:lnTo>
                <a:lnTo>
                  <a:pt x="28" y="270"/>
                </a:lnTo>
                <a:lnTo>
                  <a:pt x="44" y="264"/>
                </a:lnTo>
                <a:lnTo>
                  <a:pt x="44" y="264"/>
                </a:lnTo>
                <a:lnTo>
                  <a:pt x="68" y="254"/>
                </a:lnTo>
                <a:lnTo>
                  <a:pt x="68" y="254"/>
                </a:lnTo>
                <a:lnTo>
                  <a:pt x="73" y="252"/>
                </a:lnTo>
                <a:lnTo>
                  <a:pt x="71" y="253"/>
                </a:lnTo>
                <a:lnTo>
                  <a:pt x="63" y="258"/>
                </a:lnTo>
                <a:lnTo>
                  <a:pt x="63" y="258"/>
                </a:lnTo>
                <a:lnTo>
                  <a:pt x="50" y="264"/>
                </a:lnTo>
                <a:lnTo>
                  <a:pt x="37" y="270"/>
                </a:lnTo>
                <a:lnTo>
                  <a:pt x="24" y="276"/>
                </a:lnTo>
                <a:lnTo>
                  <a:pt x="18" y="280"/>
                </a:lnTo>
                <a:lnTo>
                  <a:pt x="12" y="284"/>
                </a:lnTo>
                <a:lnTo>
                  <a:pt x="12" y="284"/>
                </a:lnTo>
                <a:lnTo>
                  <a:pt x="14" y="275"/>
                </a:lnTo>
                <a:lnTo>
                  <a:pt x="14" y="275"/>
                </a:lnTo>
                <a:close/>
                <a:moveTo>
                  <a:pt x="12" y="288"/>
                </a:moveTo>
                <a:lnTo>
                  <a:pt x="12" y="288"/>
                </a:lnTo>
                <a:lnTo>
                  <a:pt x="24" y="283"/>
                </a:lnTo>
                <a:lnTo>
                  <a:pt x="37" y="277"/>
                </a:lnTo>
                <a:lnTo>
                  <a:pt x="37" y="277"/>
                </a:lnTo>
                <a:lnTo>
                  <a:pt x="49" y="273"/>
                </a:lnTo>
                <a:lnTo>
                  <a:pt x="61" y="269"/>
                </a:lnTo>
                <a:lnTo>
                  <a:pt x="61" y="269"/>
                </a:lnTo>
                <a:lnTo>
                  <a:pt x="70" y="266"/>
                </a:lnTo>
                <a:lnTo>
                  <a:pt x="70" y="266"/>
                </a:lnTo>
                <a:lnTo>
                  <a:pt x="63" y="269"/>
                </a:lnTo>
                <a:lnTo>
                  <a:pt x="63" y="269"/>
                </a:lnTo>
                <a:lnTo>
                  <a:pt x="35" y="285"/>
                </a:lnTo>
                <a:lnTo>
                  <a:pt x="35" y="285"/>
                </a:lnTo>
                <a:lnTo>
                  <a:pt x="22" y="292"/>
                </a:lnTo>
                <a:lnTo>
                  <a:pt x="16" y="295"/>
                </a:lnTo>
                <a:lnTo>
                  <a:pt x="10" y="299"/>
                </a:lnTo>
                <a:lnTo>
                  <a:pt x="10" y="299"/>
                </a:lnTo>
                <a:lnTo>
                  <a:pt x="12" y="288"/>
                </a:lnTo>
                <a:lnTo>
                  <a:pt x="12" y="288"/>
                </a:lnTo>
                <a:close/>
                <a:moveTo>
                  <a:pt x="10" y="302"/>
                </a:moveTo>
                <a:lnTo>
                  <a:pt x="10" y="302"/>
                </a:lnTo>
                <a:lnTo>
                  <a:pt x="10" y="301"/>
                </a:lnTo>
                <a:lnTo>
                  <a:pt x="10" y="301"/>
                </a:lnTo>
                <a:lnTo>
                  <a:pt x="28" y="294"/>
                </a:lnTo>
                <a:lnTo>
                  <a:pt x="46" y="287"/>
                </a:lnTo>
                <a:lnTo>
                  <a:pt x="46" y="287"/>
                </a:lnTo>
                <a:lnTo>
                  <a:pt x="64" y="279"/>
                </a:lnTo>
                <a:lnTo>
                  <a:pt x="64" y="279"/>
                </a:lnTo>
                <a:lnTo>
                  <a:pt x="73" y="275"/>
                </a:lnTo>
                <a:lnTo>
                  <a:pt x="76" y="274"/>
                </a:lnTo>
                <a:lnTo>
                  <a:pt x="71" y="277"/>
                </a:lnTo>
                <a:lnTo>
                  <a:pt x="71" y="277"/>
                </a:lnTo>
                <a:lnTo>
                  <a:pt x="56" y="285"/>
                </a:lnTo>
                <a:lnTo>
                  <a:pt x="39" y="293"/>
                </a:lnTo>
                <a:lnTo>
                  <a:pt x="24" y="302"/>
                </a:lnTo>
                <a:lnTo>
                  <a:pt x="9" y="312"/>
                </a:lnTo>
                <a:lnTo>
                  <a:pt x="9" y="312"/>
                </a:lnTo>
                <a:lnTo>
                  <a:pt x="10" y="302"/>
                </a:lnTo>
                <a:lnTo>
                  <a:pt x="10" y="302"/>
                </a:lnTo>
                <a:close/>
                <a:moveTo>
                  <a:pt x="34" y="324"/>
                </a:moveTo>
                <a:lnTo>
                  <a:pt x="34" y="324"/>
                </a:lnTo>
                <a:lnTo>
                  <a:pt x="20" y="332"/>
                </a:lnTo>
                <a:lnTo>
                  <a:pt x="14" y="336"/>
                </a:lnTo>
                <a:lnTo>
                  <a:pt x="9" y="341"/>
                </a:lnTo>
                <a:lnTo>
                  <a:pt x="9" y="341"/>
                </a:lnTo>
                <a:lnTo>
                  <a:pt x="8" y="331"/>
                </a:lnTo>
                <a:lnTo>
                  <a:pt x="8" y="331"/>
                </a:lnTo>
                <a:lnTo>
                  <a:pt x="9" y="332"/>
                </a:lnTo>
                <a:lnTo>
                  <a:pt x="9" y="332"/>
                </a:lnTo>
                <a:lnTo>
                  <a:pt x="26" y="327"/>
                </a:lnTo>
                <a:lnTo>
                  <a:pt x="42" y="319"/>
                </a:lnTo>
                <a:lnTo>
                  <a:pt x="57" y="311"/>
                </a:lnTo>
                <a:lnTo>
                  <a:pt x="72" y="302"/>
                </a:lnTo>
                <a:lnTo>
                  <a:pt x="72" y="302"/>
                </a:lnTo>
                <a:lnTo>
                  <a:pt x="53" y="314"/>
                </a:lnTo>
                <a:lnTo>
                  <a:pt x="34" y="324"/>
                </a:lnTo>
                <a:lnTo>
                  <a:pt x="34" y="324"/>
                </a:lnTo>
                <a:close/>
                <a:moveTo>
                  <a:pt x="9" y="329"/>
                </a:moveTo>
                <a:lnTo>
                  <a:pt x="9" y="329"/>
                </a:lnTo>
                <a:lnTo>
                  <a:pt x="9" y="315"/>
                </a:lnTo>
                <a:lnTo>
                  <a:pt x="9" y="315"/>
                </a:lnTo>
                <a:lnTo>
                  <a:pt x="20" y="312"/>
                </a:lnTo>
                <a:lnTo>
                  <a:pt x="30" y="307"/>
                </a:lnTo>
                <a:lnTo>
                  <a:pt x="51" y="298"/>
                </a:lnTo>
                <a:lnTo>
                  <a:pt x="51" y="298"/>
                </a:lnTo>
                <a:lnTo>
                  <a:pt x="64" y="293"/>
                </a:lnTo>
                <a:lnTo>
                  <a:pt x="64" y="293"/>
                </a:lnTo>
                <a:lnTo>
                  <a:pt x="77" y="288"/>
                </a:lnTo>
                <a:lnTo>
                  <a:pt x="77" y="288"/>
                </a:lnTo>
                <a:lnTo>
                  <a:pt x="79" y="287"/>
                </a:lnTo>
                <a:lnTo>
                  <a:pt x="79" y="287"/>
                </a:lnTo>
                <a:lnTo>
                  <a:pt x="78" y="288"/>
                </a:lnTo>
                <a:lnTo>
                  <a:pt x="78" y="288"/>
                </a:lnTo>
                <a:lnTo>
                  <a:pt x="69" y="293"/>
                </a:lnTo>
                <a:lnTo>
                  <a:pt x="60" y="297"/>
                </a:lnTo>
                <a:lnTo>
                  <a:pt x="50" y="301"/>
                </a:lnTo>
                <a:lnTo>
                  <a:pt x="40" y="306"/>
                </a:lnTo>
                <a:lnTo>
                  <a:pt x="40" y="306"/>
                </a:lnTo>
                <a:lnTo>
                  <a:pt x="24" y="317"/>
                </a:lnTo>
                <a:lnTo>
                  <a:pt x="9" y="329"/>
                </a:lnTo>
                <a:lnTo>
                  <a:pt x="9" y="329"/>
                </a:lnTo>
                <a:close/>
                <a:moveTo>
                  <a:pt x="9" y="343"/>
                </a:moveTo>
                <a:lnTo>
                  <a:pt x="9" y="343"/>
                </a:lnTo>
                <a:lnTo>
                  <a:pt x="9" y="343"/>
                </a:lnTo>
                <a:lnTo>
                  <a:pt x="9" y="343"/>
                </a:lnTo>
                <a:lnTo>
                  <a:pt x="15" y="342"/>
                </a:lnTo>
                <a:lnTo>
                  <a:pt x="21" y="340"/>
                </a:lnTo>
                <a:lnTo>
                  <a:pt x="32" y="335"/>
                </a:lnTo>
                <a:lnTo>
                  <a:pt x="32" y="335"/>
                </a:lnTo>
                <a:lnTo>
                  <a:pt x="65" y="320"/>
                </a:lnTo>
                <a:lnTo>
                  <a:pt x="65" y="320"/>
                </a:lnTo>
                <a:lnTo>
                  <a:pt x="65" y="320"/>
                </a:lnTo>
                <a:lnTo>
                  <a:pt x="65" y="320"/>
                </a:lnTo>
                <a:lnTo>
                  <a:pt x="51" y="329"/>
                </a:lnTo>
                <a:lnTo>
                  <a:pt x="36" y="337"/>
                </a:lnTo>
                <a:lnTo>
                  <a:pt x="9" y="354"/>
                </a:lnTo>
                <a:lnTo>
                  <a:pt x="9" y="354"/>
                </a:lnTo>
                <a:lnTo>
                  <a:pt x="9" y="343"/>
                </a:lnTo>
                <a:lnTo>
                  <a:pt x="9" y="343"/>
                </a:lnTo>
                <a:close/>
                <a:moveTo>
                  <a:pt x="56" y="353"/>
                </a:moveTo>
                <a:lnTo>
                  <a:pt x="56" y="353"/>
                </a:lnTo>
                <a:lnTo>
                  <a:pt x="61" y="352"/>
                </a:lnTo>
                <a:lnTo>
                  <a:pt x="61" y="352"/>
                </a:lnTo>
                <a:lnTo>
                  <a:pt x="60" y="354"/>
                </a:lnTo>
                <a:lnTo>
                  <a:pt x="58" y="355"/>
                </a:lnTo>
                <a:lnTo>
                  <a:pt x="56" y="354"/>
                </a:lnTo>
                <a:lnTo>
                  <a:pt x="54" y="353"/>
                </a:lnTo>
                <a:lnTo>
                  <a:pt x="54" y="353"/>
                </a:lnTo>
                <a:lnTo>
                  <a:pt x="49" y="349"/>
                </a:lnTo>
                <a:lnTo>
                  <a:pt x="49" y="349"/>
                </a:lnTo>
                <a:lnTo>
                  <a:pt x="54" y="349"/>
                </a:lnTo>
                <a:lnTo>
                  <a:pt x="55" y="350"/>
                </a:lnTo>
                <a:lnTo>
                  <a:pt x="55" y="351"/>
                </a:lnTo>
                <a:lnTo>
                  <a:pt x="55" y="351"/>
                </a:lnTo>
                <a:lnTo>
                  <a:pt x="55" y="352"/>
                </a:lnTo>
                <a:lnTo>
                  <a:pt x="56" y="353"/>
                </a:lnTo>
                <a:lnTo>
                  <a:pt x="56" y="353"/>
                </a:lnTo>
                <a:close/>
                <a:moveTo>
                  <a:pt x="62" y="349"/>
                </a:moveTo>
                <a:lnTo>
                  <a:pt x="62" y="349"/>
                </a:lnTo>
                <a:lnTo>
                  <a:pt x="59" y="350"/>
                </a:lnTo>
                <a:lnTo>
                  <a:pt x="61" y="347"/>
                </a:lnTo>
                <a:lnTo>
                  <a:pt x="61" y="347"/>
                </a:lnTo>
                <a:lnTo>
                  <a:pt x="61" y="345"/>
                </a:lnTo>
                <a:lnTo>
                  <a:pt x="60" y="345"/>
                </a:lnTo>
                <a:lnTo>
                  <a:pt x="60" y="345"/>
                </a:lnTo>
                <a:lnTo>
                  <a:pt x="56" y="345"/>
                </a:lnTo>
                <a:lnTo>
                  <a:pt x="51" y="347"/>
                </a:lnTo>
                <a:lnTo>
                  <a:pt x="49" y="347"/>
                </a:lnTo>
                <a:lnTo>
                  <a:pt x="52" y="344"/>
                </a:lnTo>
                <a:lnTo>
                  <a:pt x="52" y="344"/>
                </a:lnTo>
                <a:lnTo>
                  <a:pt x="64" y="336"/>
                </a:lnTo>
                <a:lnTo>
                  <a:pt x="64" y="336"/>
                </a:lnTo>
                <a:lnTo>
                  <a:pt x="64" y="342"/>
                </a:lnTo>
                <a:lnTo>
                  <a:pt x="62" y="349"/>
                </a:lnTo>
                <a:lnTo>
                  <a:pt x="62" y="349"/>
                </a:lnTo>
                <a:close/>
                <a:moveTo>
                  <a:pt x="64" y="332"/>
                </a:moveTo>
                <a:lnTo>
                  <a:pt x="64" y="332"/>
                </a:lnTo>
                <a:lnTo>
                  <a:pt x="52" y="337"/>
                </a:lnTo>
                <a:lnTo>
                  <a:pt x="38" y="342"/>
                </a:lnTo>
                <a:lnTo>
                  <a:pt x="38" y="342"/>
                </a:lnTo>
                <a:lnTo>
                  <a:pt x="25" y="349"/>
                </a:lnTo>
                <a:lnTo>
                  <a:pt x="25" y="349"/>
                </a:lnTo>
                <a:lnTo>
                  <a:pt x="16" y="354"/>
                </a:lnTo>
                <a:lnTo>
                  <a:pt x="13" y="355"/>
                </a:lnTo>
                <a:lnTo>
                  <a:pt x="16" y="353"/>
                </a:lnTo>
                <a:lnTo>
                  <a:pt x="16" y="353"/>
                </a:lnTo>
                <a:lnTo>
                  <a:pt x="40" y="338"/>
                </a:lnTo>
                <a:lnTo>
                  <a:pt x="53" y="331"/>
                </a:lnTo>
                <a:lnTo>
                  <a:pt x="65" y="322"/>
                </a:lnTo>
                <a:lnTo>
                  <a:pt x="65" y="322"/>
                </a:lnTo>
                <a:lnTo>
                  <a:pt x="64" y="332"/>
                </a:lnTo>
                <a:lnTo>
                  <a:pt x="64" y="332"/>
                </a:lnTo>
                <a:close/>
                <a:moveTo>
                  <a:pt x="67" y="312"/>
                </a:moveTo>
                <a:lnTo>
                  <a:pt x="67" y="312"/>
                </a:lnTo>
                <a:lnTo>
                  <a:pt x="66" y="318"/>
                </a:lnTo>
                <a:lnTo>
                  <a:pt x="66" y="318"/>
                </a:lnTo>
                <a:lnTo>
                  <a:pt x="52" y="323"/>
                </a:lnTo>
                <a:lnTo>
                  <a:pt x="38" y="330"/>
                </a:lnTo>
                <a:lnTo>
                  <a:pt x="38" y="330"/>
                </a:lnTo>
                <a:lnTo>
                  <a:pt x="27" y="335"/>
                </a:lnTo>
                <a:lnTo>
                  <a:pt x="27" y="335"/>
                </a:lnTo>
                <a:lnTo>
                  <a:pt x="19" y="338"/>
                </a:lnTo>
                <a:lnTo>
                  <a:pt x="14" y="340"/>
                </a:lnTo>
                <a:lnTo>
                  <a:pt x="13" y="340"/>
                </a:lnTo>
                <a:lnTo>
                  <a:pt x="13" y="340"/>
                </a:lnTo>
                <a:lnTo>
                  <a:pt x="16" y="337"/>
                </a:lnTo>
                <a:lnTo>
                  <a:pt x="19" y="334"/>
                </a:lnTo>
                <a:lnTo>
                  <a:pt x="28" y="330"/>
                </a:lnTo>
                <a:lnTo>
                  <a:pt x="45" y="321"/>
                </a:lnTo>
                <a:lnTo>
                  <a:pt x="45" y="321"/>
                </a:lnTo>
                <a:lnTo>
                  <a:pt x="58" y="314"/>
                </a:lnTo>
                <a:lnTo>
                  <a:pt x="70" y="306"/>
                </a:lnTo>
                <a:lnTo>
                  <a:pt x="70" y="306"/>
                </a:lnTo>
                <a:lnTo>
                  <a:pt x="68" y="309"/>
                </a:lnTo>
                <a:lnTo>
                  <a:pt x="67" y="312"/>
                </a:lnTo>
                <a:lnTo>
                  <a:pt x="67" y="312"/>
                </a:lnTo>
                <a:close/>
                <a:moveTo>
                  <a:pt x="78" y="300"/>
                </a:moveTo>
                <a:lnTo>
                  <a:pt x="78" y="300"/>
                </a:lnTo>
                <a:lnTo>
                  <a:pt x="76" y="299"/>
                </a:lnTo>
                <a:lnTo>
                  <a:pt x="76" y="299"/>
                </a:lnTo>
                <a:lnTo>
                  <a:pt x="69" y="303"/>
                </a:lnTo>
                <a:lnTo>
                  <a:pt x="62" y="307"/>
                </a:lnTo>
                <a:lnTo>
                  <a:pt x="47" y="315"/>
                </a:lnTo>
                <a:lnTo>
                  <a:pt x="47" y="315"/>
                </a:lnTo>
                <a:lnTo>
                  <a:pt x="23" y="324"/>
                </a:lnTo>
                <a:lnTo>
                  <a:pt x="23" y="324"/>
                </a:lnTo>
                <a:lnTo>
                  <a:pt x="14" y="329"/>
                </a:lnTo>
                <a:lnTo>
                  <a:pt x="13" y="329"/>
                </a:lnTo>
                <a:lnTo>
                  <a:pt x="14" y="328"/>
                </a:lnTo>
                <a:lnTo>
                  <a:pt x="21" y="321"/>
                </a:lnTo>
                <a:lnTo>
                  <a:pt x="21" y="321"/>
                </a:lnTo>
                <a:lnTo>
                  <a:pt x="29" y="316"/>
                </a:lnTo>
                <a:lnTo>
                  <a:pt x="36" y="312"/>
                </a:lnTo>
                <a:lnTo>
                  <a:pt x="54" y="303"/>
                </a:lnTo>
                <a:lnTo>
                  <a:pt x="70" y="295"/>
                </a:lnTo>
                <a:lnTo>
                  <a:pt x="85" y="286"/>
                </a:lnTo>
                <a:lnTo>
                  <a:pt x="85" y="286"/>
                </a:lnTo>
                <a:lnTo>
                  <a:pt x="84" y="290"/>
                </a:lnTo>
                <a:lnTo>
                  <a:pt x="83" y="293"/>
                </a:lnTo>
                <a:lnTo>
                  <a:pt x="80" y="297"/>
                </a:lnTo>
                <a:lnTo>
                  <a:pt x="78" y="300"/>
                </a:lnTo>
                <a:lnTo>
                  <a:pt x="78" y="300"/>
                </a:lnTo>
                <a:close/>
                <a:moveTo>
                  <a:pt x="12" y="312"/>
                </a:moveTo>
                <a:lnTo>
                  <a:pt x="12" y="312"/>
                </a:lnTo>
                <a:lnTo>
                  <a:pt x="16" y="310"/>
                </a:lnTo>
                <a:lnTo>
                  <a:pt x="20" y="307"/>
                </a:lnTo>
                <a:lnTo>
                  <a:pt x="28" y="302"/>
                </a:lnTo>
                <a:lnTo>
                  <a:pt x="28" y="302"/>
                </a:lnTo>
                <a:lnTo>
                  <a:pt x="46" y="293"/>
                </a:lnTo>
                <a:lnTo>
                  <a:pt x="46" y="293"/>
                </a:lnTo>
                <a:lnTo>
                  <a:pt x="63" y="284"/>
                </a:lnTo>
                <a:lnTo>
                  <a:pt x="79" y="275"/>
                </a:lnTo>
                <a:lnTo>
                  <a:pt x="79" y="275"/>
                </a:lnTo>
                <a:lnTo>
                  <a:pt x="83" y="279"/>
                </a:lnTo>
                <a:lnTo>
                  <a:pt x="83" y="279"/>
                </a:lnTo>
                <a:lnTo>
                  <a:pt x="84" y="281"/>
                </a:lnTo>
                <a:lnTo>
                  <a:pt x="85" y="283"/>
                </a:lnTo>
                <a:lnTo>
                  <a:pt x="85" y="283"/>
                </a:lnTo>
                <a:lnTo>
                  <a:pt x="67" y="290"/>
                </a:lnTo>
                <a:lnTo>
                  <a:pt x="49" y="297"/>
                </a:lnTo>
                <a:lnTo>
                  <a:pt x="30" y="305"/>
                </a:lnTo>
                <a:lnTo>
                  <a:pt x="12" y="312"/>
                </a:lnTo>
                <a:lnTo>
                  <a:pt x="12" y="312"/>
                </a:lnTo>
                <a:close/>
                <a:moveTo>
                  <a:pt x="50" y="283"/>
                </a:moveTo>
                <a:lnTo>
                  <a:pt x="50" y="283"/>
                </a:lnTo>
                <a:lnTo>
                  <a:pt x="24" y="293"/>
                </a:lnTo>
                <a:lnTo>
                  <a:pt x="24" y="293"/>
                </a:lnTo>
                <a:lnTo>
                  <a:pt x="18" y="297"/>
                </a:lnTo>
                <a:lnTo>
                  <a:pt x="15" y="298"/>
                </a:lnTo>
                <a:lnTo>
                  <a:pt x="17" y="296"/>
                </a:lnTo>
                <a:lnTo>
                  <a:pt x="17" y="296"/>
                </a:lnTo>
                <a:lnTo>
                  <a:pt x="31" y="288"/>
                </a:lnTo>
                <a:lnTo>
                  <a:pt x="47" y="281"/>
                </a:lnTo>
                <a:lnTo>
                  <a:pt x="62" y="273"/>
                </a:lnTo>
                <a:lnTo>
                  <a:pt x="69" y="268"/>
                </a:lnTo>
                <a:lnTo>
                  <a:pt x="76" y="264"/>
                </a:lnTo>
                <a:lnTo>
                  <a:pt x="76" y="264"/>
                </a:lnTo>
                <a:lnTo>
                  <a:pt x="76" y="262"/>
                </a:lnTo>
                <a:lnTo>
                  <a:pt x="75" y="262"/>
                </a:lnTo>
                <a:lnTo>
                  <a:pt x="75" y="262"/>
                </a:lnTo>
                <a:lnTo>
                  <a:pt x="60" y="266"/>
                </a:lnTo>
                <a:lnTo>
                  <a:pt x="53" y="269"/>
                </a:lnTo>
                <a:lnTo>
                  <a:pt x="46" y="271"/>
                </a:lnTo>
                <a:lnTo>
                  <a:pt x="46" y="271"/>
                </a:lnTo>
                <a:lnTo>
                  <a:pt x="27" y="280"/>
                </a:lnTo>
                <a:lnTo>
                  <a:pt x="27" y="280"/>
                </a:lnTo>
                <a:lnTo>
                  <a:pt x="16" y="285"/>
                </a:lnTo>
                <a:lnTo>
                  <a:pt x="14" y="286"/>
                </a:lnTo>
                <a:lnTo>
                  <a:pt x="14" y="286"/>
                </a:lnTo>
                <a:lnTo>
                  <a:pt x="20" y="281"/>
                </a:lnTo>
                <a:lnTo>
                  <a:pt x="20" y="281"/>
                </a:lnTo>
                <a:lnTo>
                  <a:pt x="27" y="276"/>
                </a:lnTo>
                <a:lnTo>
                  <a:pt x="34" y="273"/>
                </a:lnTo>
                <a:lnTo>
                  <a:pt x="49" y="266"/>
                </a:lnTo>
                <a:lnTo>
                  <a:pt x="64" y="259"/>
                </a:lnTo>
                <a:lnTo>
                  <a:pt x="71" y="255"/>
                </a:lnTo>
                <a:lnTo>
                  <a:pt x="77" y="251"/>
                </a:lnTo>
                <a:lnTo>
                  <a:pt x="77" y="251"/>
                </a:lnTo>
                <a:lnTo>
                  <a:pt x="78" y="257"/>
                </a:lnTo>
                <a:lnTo>
                  <a:pt x="76" y="264"/>
                </a:lnTo>
                <a:lnTo>
                  <a:pt x="76" y="264"/>
                </a:lnTo>
                <a:lnTo>
                  <a:pt x="76" y="268"/>
                </a:lnTo>
                <a:lnTo>
                  <a:pt x="78" y="272"/>
                </a:lnTo>
                <a:lnTo>
                  <a:pt x="78" y="272"/>
                </a:lnTo>
                <a:lnTo>
                  <a:pt x="70" y="274"/>
                </a:lnTo>
                <a:lnTo>
                  <a:pt x="64" y="277"/>
                </a:lnTo>
                <a:lnTo>
                  <a:pt x="50" y="283"/>
                </a:lnTo>
                <a:lnTo>
                  <a:pt x="50" y="283"/>
                </a:lnTo>
                <a:close/>
                <a:moveTo>
                  <a:pt x="47" y="260"/>
                </a:moveTo>
                <a:lnTo>
                  <a:pt x="47" y="260"/>
                </a:lnTo>
                <a:lnTo>
                  <a:pt x="27" y="268"/>
                </a:lnTo>
                <a:lnTo>
                  <a:pt x="27" y="268"/>
                </a:lnTo>
                <a:lnTo>
                  <a:pt x="18" y="272"/>
                </a:lnTo>
                <a:lnTo>
                  <a:pt x="17" y="273"/>
                </a:lnTo>
                <a:lnTo>
                  <a:pt x="17" y="272"/>
                </a:lnTo>
                <a:lnTo>
                  <a:pt x="23" y="268"/>
                </a:lnTo>
                <a:lnTo>
                  <a:pt x="23" y="268"/>
                </a:lnTo>
                <a:lnTo>
                  <a:pt x="35" y="261"/>
                </a:lnTo>
                <a:lnTo>
                  <a:pt x="48" y="256"/>
                </a:lnTo>
                <a:lnTo>
                  <a:pt x="60" y="250"/>
                </a:lnTo>
                <a:lnTo>
                  <a:pt x="66" y="247"/>
                </a:lnTo>
                <a:lnTo>
                  <a:pt x="71" y="242"/>
                </a:lnTo>
                <a:lnTo>
                  <a:pt x="71" y="242"/>
                </a:lnTo>
                <a:lnTo>
                  <a:pt x="74" y="245"/>
                </a:lnTo>
                <a:lnTo>
                  <a:pt x="76" y="249"/>
                </a:lnTo>
                <a:lnTo>
                  <a:pt x="76" y="249"/>
                </a:lnTo>
                <a:lnTo>
                  <a:pt x="62" y="254"/>
                </a:lnTo>
                <a:lnTo>
                  <a:pt x="47" y="260"/>
                </a:lnTo>
                <a:lnTo>
                  <a:pt x="47" y="260"/>
                </a:lnTo>
                <a:close/>
                <a:moveTo>
                  <a:pt x="23" y="257"/>
                </a:moveTo>
                <a:lnTo>
                  <a:pt x="23" y="257"/>
                </a:lnTo>
                <a:lnTo>
                  <a:pt x="19" y="258"/>
                </a:lnTo>
                <a:lnTo>
                  <a:pt x="20" y="257"/>
                </a:lnTo>
                <a:lnTo>
                  <a:pt x="26" y="254"/>
                </a:lnTo>
                <a:lnTo>
                  <a:pt x="26" y="254"/>
                </a:lnTo>
                <a:lnTo>
                  <a:pt x="38" y="247"/>
                </a:lnTo>
                <a:lnTo>
                  <a:pt x="38" y="247"/>
                </a:lnTo>
                <a:lnTo>
                  <a:pt x="49" y="241"/>
                </a:lnTo>
                <a:lnTo>
                  <a:pt x="59" y="235"/>
                </a:lnTo>
                <a:lnTo>
                  <a:pt x="59" y="235"/>
                </a:lnTo>
                <a:lnTo>
                  <a:pt x="62" y="237"/>
                </a:lnTo>
                <a:lnTo>
                  <a:pt x="65" y="239"/>
                </a:lnTo>
                <a:lnTo>
                  <a:pt x="65" y="239"/>
                </a:lnTo>
                <a:lnTo>
                  <a:pt x="68" y="240"/>
                </a:lnTo>
                <a:lnTo>
                  <a:pt x="68" y="240"/>
                </a:lnTo>
                <a:lnTo>
                  <a:pt x="56" y="242"/>
                </a:lnTo>
                <a:lnTo>
                  <a:pt x="46" y="248"/>
                </a:lnTo>
                <a:lnTo>
                  <a:pt x="23" y="257"/>
                </a:lnTo>
                <a:lnTo>
                  <a:pt x="23" y="257"/>
                </a:lnTo>
                <a:close/>
                <a:moveTo>
                  <a:pt x="57" y="212"/>
                </a:moveTo>
                <a:lnTo>
                  <a:pt x="57" y="212"/>
                </a:lnTo>
                <a:lnTo>
                  <a:pt x="56" y="217"/>
                </a:lnTo>
                <a:lnTo>
                  <a:pt x="55" y="222"/>
                </a:lnTo>
                <a:lnTo>
                  <a:pt x="55" y="222"/>
                </a:lnTo>
                <a:lnTo>
                  <a:pt x="40" y="226"/>
                </a:lnTo>
                <a:lnTo>
                  <a:pt x="26" y="231"/>
                </a:lnTo>
                <a:lnTo>
                  <a:pt x="26" y="231"/>
                </a:lnTo>
                <a:lnTo>
                  <a:pt x="26" y="231"/>
                </a:lnTo>
                <a:lnTo>
                  <a:pt x="26" y="231"/>
                </a:lnTo>
                <a:lnTo>
                  <a:pt x="34" y="227"/>
                </a:lnTo>
                <a:lnTo>
                  <a:pt x="42" y="222"/>
                </a:lnTo>
                <a:lnTo>
                  <a:pt x="56" y="211"/>
                </a:lnTo>
                <a:lnTo>
                  <a:pt x="56" y="211"/>
                </a:lnTo>
                <a:lnTo>
                  <a:pt x="56" y="210"/>
                </a:lnTo>
                <a:lnTo>
                  <a:pt x="56" y="209"/>
                </a:lnTo>
                <a:lnTo>
                  <a:pt x="55" y="209"/>
                </a:lnTo>
                <a:lnTo>
                  <a:pt x="55" y="209"/>
                </a:lnTo>
                <a:lnTo>
                  <a:pt x="49" y="212"/>
                </a:lnTo>
                <a:lnTo>
                  <a:pt x="43" y="214"/>
                </a:lnTo>
                <a:lnTo>
                  <a:pt x="43" y="214"/>
                </a:lnTo>
                <a:lnTo>
                  <a:pt x="32" y="219"/>
                </a:lnTo>
                <a:lnTo>
                  <a:pt x="32" y="219"/>
                </a:lnTo>
                <a:lnTo>
                  <a:pt x="33" y="216"/>
                </a:lnTo>
                <a:lnTo>
                  <a:pt x="33" y="216"/>
                </a:lnTo>
                <a:lnTo>
                  <a:pt x="37" y="213"/>
                </a:lnTo>
                <a:lnTo>
                  <a:pt x="42" y="210"/>
                </a:lnTo>
                <a:lnTo>
                  <a:pt x="42" y="210"/>
                </a:lnTo>
                <a:lnTo>
                  <a:pt x="52" y="205"/>
                </a:lnTo>
                <a:lnTo>
                  <a:pt x="62" y="200"/>
                </a:lnTo>
                <a:lnTo>
                  <a:pt x="62" y="200"/>
                </a:lnTo>
                <a:lnTo>
                  <a:pt x="57" y="212"/>
                </a:lnTo>
                <a:lnTo>
                  <a:pt x="57" y="212"/>
                </a:lnTo>
                <a:close/>
                <a:moveTo>
                  <a:pt x="64" y="196"/>
                </a:moveTo>
                <a:lnTo>
                  <a:pt x="64" y="196"/>
                </a:lnTo>
                <a:lnTo>
                  <a:pt x="54" y="199"/>
                </a:lnTo>
                <a:lnTo>
                  <a:pt x="54" y="199"/>
                </a:lnTo>
                <a:lnTo>
                  <a:pt x="43" y="203"/>
                </a:lnTo>
                <a:lnTo>
                  <a:pt x="42" y="203"/>
                </a:lnTo>
                <a:lnTo>
                  <a:pt x="42" y="203"/>
                </a:lnTo>
                <a:lnTo>
                  <a:pt x="47" y="200"/>
                </a:lnTo>
                <a:lnTo>
                  <a:pt x="47" y="200"/>
                </a:lnTo>
                <a:lnTo>
                  <a:pt x="58" y="194"/>
                </a:lnTo>
                <a:lnTo>
                  <a:pt x="63" y="190"/>
                </a:lnTo>
                <a:lnTo>
                  <a:pt x="67" y="186"/>
                </a:lnTo>
                <a:lnTo>
                  <a:pt x="67" y="186"/>
                </a:lnTo>
                <a:lnTo>
                  <a:pt x="64" y="196"/>
                </a:lnTo>
                <a:lnTo>
                  <a:pt x="64" y="196"/>
                </a:lnTo>
                <a:close/>
                <a:moveTo>
                  <a:pt x="67" y="179"/>
                </a:moveTo>
                <a:lnTo>
                  <a:pt x="67" y="179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58" y="185"/>
                </a:lnTo>
                <a:lnTo>
                  <a:pt x="58" y="185"/>
                </a:lnTo>
                <a:lnTo>
                  <a:pt x="46" y="191"/>
                </a:lnTo>
                <a:lnTo>
                  <a:pt x="46" y="191"/>
                </a:lnTo>
                <a:lnTo>
                  <a:pt x="48" y="187"/>
                </a:lnTo>
                <a:lnTo>
                  <a:pt x="48" y="187"/>
                </a:lnTo>
                <a:lnTo>
                  <a:pt x="57" y="182"/>
                </a:lnTo>
                <a:lnTo>
                  <a:pt x="67" y="176"/>
                </a:lnTo>
                <a:lnTo>
                  <a:pt x="67" y="176"/>
                </a:lnTo>
                <a:lnTo>
                  <a:pt x="67" y="179"/>
                </a:lnTo>
                <a:lnTo>
                  <a:pt x="67" y="179"/>
                </a:lnTo>
                <a:close/>
                <a:moveTo>
                  <a:pt x="67" y="173"/>
                </a:moveTo>
                <a:lnTo>
                  <a:pt x="67" y="173"/>
                </a:lnTo>
                <a:lnTo>
                  <a:pt x="59" y="175"/>
                </a:lnTo>
                <a:lnTo>
                  <a:pt x="59" y="175"/>
                </a:lnTo>
                <a:lnTo>
                  <a:pt x="66" y="171"/>
                </a:lnTo>
                <a:lnTo>
                  <a:pt x="66" y="171"/>
                </a:lnTo>
                <a:lnTo>
                  <a:pt x="66" y="169"/>
                </a:lnTo>
                <a:lnTo>
                  <a:pt x="65" y="169"/>
                </a:lnTo>
                <a:lnTo>
                  <a:pt x="65" y="169"/>
                </a:lnTo>
                <a:lnTo>
                  <a:pt x="58" y="170"/>
                </a:lnTo>
                <a:lnTo>
                  <a:pt x="58" y="170"/>
                </a:lnTo>
                <a:lnTo>
                  <a:pt x="65" y="159"/>
                </a:lnTo>
                <a:lnTo>
                  <a:pt x="65" y="159"/>
                </a:lnTo>
                <a:lnTo>
                  <a:pt x="67" y="173"/>
                </a:lnTo>
                <a:lnTo>
                  <a:pt x="67" y="173"/>
                </a:lnTo>
                <a:close/>
                <a:moveTo>
                  <a:pt x="38" y="454"/>
                </a:moveTo>
                <a:lnTo>
                  <a:pt x="38" y="454"/>
                </a:lnTo>
                <a:lnTo>
                  <a:pt x="32" y="442"/>
                </a:lnTo>
                <a:lnTo>
                  <a:pt x="27" y="430"/>
                </a:lnTo>
                <a:lnTo>
                  <a:pt x="27" y="430"/>
                </a:lnTo>
                <a:lnTo>
                  <a:pt x="28" y="427"/>
                </a:lnTo>
                <a:lnTo>
                  <a:pt x="28" y="427"/>
                </a:lnTo>
                <a:lnTo>
                  <a:pt x="29" y="419"/>
                </a:lnTo>
                <a:lnTo>
                  <a:pt x="31" y="412"/>
                </a:lnTo>
                <a:lnTo>
                  <a:pt x="37" y="397"/>
                </a:lnTo>
                <a:lnTo>
                  <a:pt x="37" y="397"/>
                </a:lnTo>
                <a:lnTo>
                  <a:pt x="38" y="391"/>
                </a:lnTo>
                <a:lnTo>
                  <a:pt x="38" y="386"/>
                </a:lnTo>
                <a:lnTo>
                  <a:pt x="37" y="375"/>
                </a:lnTo>
                <a:lnTo>
                  <a:pt x="37" y="375"/>
                </a:lnTo>
                <a:lnTo>
                  <a:pt x="36" y="368"/>
                </a:lnTo>
                <a:lnTo>
                  <a:pt x="37" y="361"/>
                </a:lnTo>
                <a:lnTo>
                  <a:pt x="38" y="358"/>
                </a:lnTo>
                <a:lnTo>
                  <a:pt x="40" y="356"/>
                </a:lnTo>
                <a:lnTo>
                  <a:pt x="43" y="356"/>
                </a:lnTo>
                <a:lnTo>
                  <a:pt x="46" y="358"/>
                </a:lnTo>
                <a:lnTo>
                  <a:pt x="46" y="358"/>
                </a:lnTo>
                <a:lnTo>
                  <a:pt x="50" y="361"/>
                </a:lnTo>
                <a:lnTo>
                  <a:pt x="54" y="363"/>
                </a:lnTo>
                <a:lnTo>
                  <a:pt x="54" y="363"/>
                </a:lnTo>
                <a:lnTo>
                  <a:pt x="59" y="364"/>
                </a:lnTo>
                <a:lnTo>
                  <a:pt x="64" y="362"/>
                </a:lnTo>
                <a:lnTo>
                  <a:pt x="68" y="359"/>
                </a:lnTo>
                <a:lnTo>
                  <a:pt x="70" y="354"/>
                </a:lnTo>
                <a:lnTo>
                  <a:pt x="70" y="354"/>
                </a:lnTo>
                <a:lnTo>
                  <a:pt x="72" y="346"/>
                </a:lnTo>
                <a:lnTo>
                  <a:pt x="73" y="337"/>
                </a:lnTo>
                <a:lnTo>
                  <a:pt x="73" y="337"/>
                </a:lnTo>
                <a:lnTo>
                  <a:pt x="74" y="328"/>
                </a:lnTo>
                <a:lnTo>
                  <a:pt x="75" y="320"/>
                </a:lnTo>
                <a:lnTo>
                  <a:pt x="79" y="313"/>
                </a:lnTo>
                <a:lnTo>
                  <a:pt x="84" y="306"/>
                </a:lnTo>
                <a:lnTo>
                  <a:pt x="84" y="306"/>
                </a:lnTo>
                <a:lnTo>
                  <a:pt x="89" y="300"/>
                </a:lnTo>
                <a:lnTo>
                  <a:pt x="93" y="292"/>
                </a:lnTo>
                <a:lnTo>
                  <a:pt x="94" y="288"/>
                </a:lnTo>
                <a:lnTo>
                  <a:pt x="95" y="285"/>
                </a:lnTo>
                <a:lnTo>
                  <a:pt x="94" y="281"/>
                </a:lnTo>
                <a:lnTo>
                  <a:pt x="92" y="277"/>
                </a:lnTo>
                <a:lnTo>
                  <a:pt x="92" y="277"/>
                </a:lnTo>
                <a:lnTo>
                  <a:pt x="90" y="274"/>
                </a:lnTo>
                <a:lnTo>
                  <a:pt x="87" y="271"/>
                </a:lnTo>
                <a:lnTo>
                  <a:pt x="85" y="268"/>
                </a:lnTo>
                <a:lnTo>
                  <a:pt x="85" y="266"/>
                </a:lnTo>
                <a:lnTo>
                  <a:pt x="85" y="264"/>
                </a:lnTo>
                <a:lnTo>
                  <a:pt x="85" y="264"/>
                </a:lnTo>
                <a:lnTo>
                  <a:pt x="87" y="256"/>
                </a:lnTo>
                <a:lnTo>
                  <a:pt x="87" y="252"/>
                </a:lnTo>
                <a:lnTo>
                  <a:pt x="87" y="248"/>
                </a:lnTo>
                <a:lnTo>
                  <a:pt x="87" y="248"/>
                </a:lnTo>
                <a:lnTo>
                  <a:pt x="84" y="240"/>
                </a:lnTo>
                <a:lnTo>
                  <a:pt x="82" y="237"/>
                </a:lnTo>
                <a:lnTo>
                  <a:pt x="79" y="235"/>
                </a:lnTo>
                <a:lnTo>
                  <a:pt x="79" y="235"/>
                </a:lnTo>
                <a:lnTo>
                  <a:pt x="72" y="232"/>
                </a:lnTo>
                <a:lnTo>
                  <a:pt x="72" y="232"/>
                </a:lnTo>
                <a:lnTo>
                  <a:pt x="69" y="230"/>
                </a:lnTo>
                <a:lnTo>
                  <a:pt x="66" y="227"/>
                </a:lnTo>
                <a:lnTo>
                  <a:pt x="65" y="224"/>
                </a:lnTo>
                <a:lnTo>
                  <a:pt x="65" y="220"/>
                </a:lnTo>
                <a:lnTo>
                  <a:pt x="66" y="212"/>
                </a:lnTo>
                <a:lnTo>
                  <a:pt x="69" y="206"/>
                </a:lnTo>
                <a:lnTo>
                  <a:pt x="69" y="206"/>
                </a:lnTo>
                <a:lnTo>
                  <a:pt x="73" y="195"/>
                </a:lnTo>
                <a:lnTo>
                  <a:pt x="75" y="189"/>
                </a:lnTo>
                <a:lnTo>
                  <a:pt x="76" y="184"/>
                </a:lnTo>
                <a:lnTo>
                  <a:pt x="76" y="184"/>
                </a:lnTo>
                <a:lnTo>
                  <a:pt x="75" y="175"/>
                </a:lnTo>
                <a:lnTo>
                  <a:pt x="75" y="167"/>
                </a:lnTo>
                <a:lnTo>
                  <a:pt x="74" y="157"/>
                </a:lnTo>
                <a:lnTo>
                  <a:pt x="73" y="148"/>
                </a:lnTo>
                <a:lnTo>
                  <a:pt x="73" y="148"/>
                </a:lnTo>
                <a:lnTo>
                  <a:pt x="86" y="134"/>
                </a:lnTo>
                <a:lnTo>
                  <a:pt x="100" y="119"/>
                </a:lnTo>
                <a:lnTo>
                  <a:pt x="114" y="106"/>
                </a:lnTo>
                <a:lnTo>
                  <a:pt x="131" y="94"/>
                </a:lnTo>
                <a:lnTo>
                  <a:pt x="131" y="94"/>
                </a:lnTo>
                <a:lnTo>
                  <a:pt x="148" y="81"/>
                </a:lnTo>
                <a:lnTo>
                  <a:pt x="165" y="71"/>
                </a:lnTo>
                <a:lnTo>
                  <a:pt x="183" y="62"/>
                </a:lnTo>
                <a:lnTo>
                  <a:pt x="202" y="55"/>
                </a:lnTo>
                <a:lnTo>
                  <a:pt x="222" y="48"/>
                </a:lnTo>
                <a:lnTo>
                  <a:pt x="241" y="43"/>
                </a:lnTo>
                <a:lnTo>
                  <a:pt x="261" y="39"/>
                </a:lnTo>
                <a:lnTo>
                  <a:pt x="281" y="36"/>
                </a:lnTo>
                <a:lnTo>
                  <a:pt x="302" y="35"/>
                </a:lnTo>
                <a:lnTo>
                  <a:pt x="322" y="34"/>
                </a:lnTo>
                <a:lnTo>
                  <a:pt x="341" y="35"/>
                </a:lnTo>
                <a:lnTo>
                  <a:pt x="361" y="38"/>
                </a:lnTo>
                <a:lnTo>
                  <a:pt x="382" y="41"/>
                </a:lnTo>
                <a:lnTo>
                  <a:pt x="401" y="46"/>
                </a:lnTo>
                <a:lnTo>
                  <a:pt x="421" y="51"/>
                </a:lnTo>
                <a:lnTo>
                  <a:pt x="439" y="58"/>
                </a:lnTo>
                <a:lnTo>
                  <a:pt x="439" y="58"/>
                </a:lnTo>
                <a:lnTo>
                  <a:pt x="432" y="61"/>
                </a:lnTo>
                <a:lnTo>
                  <a:pt x="429" y="62"/>
                </a:lnTo>
                <a:lnTo>
                  <a:pt x="426" y="65"/>
                </a:lnTo>
                <a:lnTo>
                  <a:pt x="426" y="65"/>
                </a:lnTo>
                <a:lnTo>
                  <a:pt x="424" y="67"/>
                </a:lnTo>
                <a:lnTo>
                  <a:pt x="424" y="69"/>
                </a:lnTo>
                <a:lnTo>
                  <a:pt x="424" y="72"/>
                </a:lnTo>
                <a:lnTo>
                  <a:pt x="425" y="74"/>
                </a:lnTo>
                <a:lnTo>
                  <a:pt x="428" y="77"/>
                </a:lnTo>
                <a:lnTo>
                  <a:pt x="432" y="79"/>
                </a:lnTo>
                <a:lnTo>
                  <a:pt x="432" y="79"/>
                </a:lnTo>
                <a:lnTo>
                  <a:pt x="436" y="80"/>
                </a:lnTo>
                <a:lnTo>
                  <a:pt x="439" y="79"/>
                </a:lnTo>
                <a:lnTo>
                  <a:pt x="439" y="79"/>
                </a:lnTo>
                <a:lnTo>
                  <a:pt x="443" y="79"/>
                </a:lnTo>
                <a:lnTo>
                  <a:pt x="443" y="79"/>
                </a:lnTo>
                <a:lnTo>
                  <a:pt x="445" y="79"/>
                </a:lnTo>
                <a:lnTo>
                  <a:pt x="447" y="80"/>
                </a:lnTo>
                <a:lnTo>
                  <a:pt x="448" y="81"/>
                </a:lnTo>
                <a:lnTo>
                  <a:pt x="448" y="85"/>
                </a:lnTo>
                <a:lnTo>
                  <a:pt x="448" y="85"/>
                </a:lnTo>
                <a:lnTo>
                  <a:pt x="439" y="84"/>
                </a:lnTo>
                <a:lnTo>
                  <a:pt x="432" y="81"/>
                </a:lnTo>
                <a:lnTo>
                  <a:pt x="424" y="78"/>
                </a:lnTo>
                <a:lnTo>
                  <a:pt x="417" y="75"/>
                </a:lnTo>
                <a:lnTo>
                  <a:pt x="417" y="75"/>
                </a:lnTo>
                <a:lnTo>
                  <a:pt x="411" y="70"/>
                </a:lnTo>
                <a:lnTo>
                  <a:pt x="404" y="65"/>
                </a:lnTo>
                <a:lnTo>
                  <a:pt x="401" y="63"/>
                </a:lnTo>
                <a:lnTo>
                  <a:pt x="397" y="62"/>
                </a:lnTo>
                <a:lnTo>
                  <a:pt x="393" y="62"/>
                </a:lnTo>
                <a:lnTo>
                  <a:pt x="390" y="64"/>
                </a:lnTo>
                <a:lnTo>
                  <a:pt x="390" y="64"/>
                </a:lnTo>
                <a:lnTo>
                  <a:pt x="388" y="66"/>
                </a:lnTo>
                <a:lnTo>
                  <a:pt x="386" y="69"/>
                </a:lnTo>
                <a:lnTo>
                  <a:pt x="385" y="75"/>
                </a:lnTo>
                <a:lnTo>
                  <a:pt x="385" y="75"/>
                </a:lnTo>
                <a:lnTo>
                  <a:pt x="385" y="79"/>
                </a:lnTo>
                <a:lnTo>
                  <a:pt x="386" y="85"/>
                </a:lnTo>
                <a:lnTo>
                  <a:pt x="387" y="87"/>
                </a:lnTo>
                <a:lnTo>
                  <a:pt x="386" y="89"/>
                </a:lnTo>
                <a:lnTo>
                  <a:pt x="384" y="90"/>
                </a:lnTo>
                <a:lnTo>
                  <a:pt x="381" y="91"/>
                </a:lnTo>
                <a:lnTo>
                  <a:pt x="381" y="91"/>
                </a:lnTo>
                <a:lnTo>
                  <a:pt x="374" y="90"/>
                </a:lnTo>
                <a:lnTo>
                  <a:pt x="367" y="89"/>
                </a:lnTo>
                <a:lnTo>
                  <a:pt x="359" y="87"/>
                </a:lnTo>
                <a:lnTo>
                  <a:pt x="352" y="85"/>
                </a:lnTo>
                <a:lnTo>
                  <a:pt x="352" y="85"/>
                </a:lnTo>
                <a:lnTo>
                  <a:pt x="346" y="86"/>
                </a:lnTo>
                <a:lnTo>
                  <a:pt x="342" y="88"/>
                </a:lnTo>
                <a:lnTo>
                  <a:pt x="339" y="91"/>
                </a:lnTo>
                <a:lnTo>
                  <a:pt x="338" y="95"/>
                </a:lnTo>
                <a:lnTo>
                  <a:pt x="338" y="99"/>
                </a:lnTo>
                <a:lnTo>
                  <a:pt x="340" y="104"/>
                </a:lnTo>
                <a:lnTo>
                  <a:pt x="343" y="108"/>
                </a:lnTo>
                <a:lnTo>
                  <a:pt x="348" y="111"/>
                </a:lnTo>
                <a:lnTo>
                  <a:pt x="348" y="111"/>
                </a:lnTo>
                <a:lnTo>
                  <a:pt x="356" y="114"/>
                </a:lnTo>
                <a:lnTo>
                  <a:pt x="364" y="116"/>
                </a:lnTo>
                <a:lnTo>
                  <a:pt x="373" y="118"/>
                </a:lnTo>
                <a:lnTo>
                  <a:pt x="381" y="119"/>
                </a:lnTo>
                <a:lnTo>
                  <a:pt x="381" y="119"/>
                </a:lnTo>
                <a:lnTo>
                  <a:pt x="385" y="118"/>
                </a:lnTo>
                <a:lnTo>
                  <a:pt x="388" y="117"/>
                </a:lnTo>
                <a:lnTo>
                  <a:pt x="395" y="114"/>
                </a:lnTo>
                <a:lnTo>
                  <a:pt x="395" y="114"/>
                </a:lnTo>
                <a:lnTo>
                  <a:pt x="404" y="109"/>
                </a:lnTo>
                <a:lnTo>
                  <a:pt x="409" y="108"/>
                </a:lnTo>
                <a:lnTo>
                  <a:pt x="413" y="107"/>
                </a:lnTo>
                <a:lnTo>
                  <a:pt x="418" y="107"/>
                </a:lnTo>
                <a:lnTo>
                  <a:pt x="422" y="109"/>
                </a:lnTo>
                <a:lnTo>
                  <a:pt x="426" y="111"/>
                </a:lnTo>
                <a:lnTo>
                  <a:pt x="431" y="114"/>
                </a:lnTo>
                <a:lnTo>
                  <a:pt x="431" y="114"/>
                </a:lnTo>
                <a:lnTo>
                  <a:pt x="435" y="118"/>
                </a:lnTo>
                <a:lnTo>
                  <a:pt x="437" y="123"/>
                </a:lnTo>
                <a:lnTo>
                  <a:pt x="442" y="133"/>
                </a:lnTo>
                <a:lnTo>
                  <a:pt x="447" y="143"/>
                </a:lnTo>
                <a:lnTo>
                  <a:pt x="451" y="148"/>
                </a:lnTo>
                <a:lnTo>
                  <a:pt x="455" y="152"/>
                </a:lnTo>
                <a:lnTo>
                  <a:pt x="455" y="152"/>
                </a:lnTo>
                <a:lnTo>
                  <a:pt x="459" y="154"/>
                </a:lnTo>
                <a:lnTo>
                  <a:pt x="462" y="154"/>
                </a:lnTo>
                <a:lnTo>
                  <a:pt x="466" y="153"/>
                </a:lnTo>
                <a:lnTo>
                  <a:pt x="469" y="151"/>
                </a:lnTo>
                <a:lnTo>
                  <a:pt x="476" y="147"/>
                </a:lnTo>
                <a:lnTo>
                  <a:pt x="480" y="145"/>
                </a:lnTo>
                <a:lnTo>
                  <a:pt x="483" y="145"/>
                </a:lnTo>
                <a:lnTo>
                  <a:pt x="483" y="145"/>
                </a:lnTo>
                <a:lnTo>
                  <a:pt x="488" y="146"/>
                </a:lnTo>
                <a:lnTo>
                  <a:pt x="493" y="148"/>
                </a:lnTo>
                <a:lnTo>
                  <a:pt x="502" y="153"/>
                </a:lnTo>
                <a:lnTo>
                  <a:pt x="502" y="153"/>
                </a:lnTo>
                <a:lnTo>
                  <a:pt x="506" y="156"/>
                </a:lnTo>
                <a:lnTo>
                  <a:pt x="510" y="160"/>
                </a:lnTo>
                <a:lnTo>
                  <a:pt x="510" y="160"/>
                </a:lnTo>
                <a:lnTo>
                  <a:pt x="512" y="164"/>
                </a:lnTo>
                <a:lnTo>
                  <a:pt x="514" y="169"/>
                </a:lnTo>
                <a:lnTo>
                  <a:pt x="514" y="171"/>
                </a:lnTo>
                <a:lnTo>
                  <a:pt x="513" y="173"/>
                </a:lnTo>
                <a:lnTo>
                  <a:pt x="511" y="173"/>
                </a:lnTo>
                <a:lnTo>
                  <a:pt x="507" y="172"/>
                </a:lnTo>
                <a:lnTo>
                  <a:pt x="507" y="172"/>
                </a:lnTo>
                <a:lnTo>
                  <a:pt x="501" y="168"/>
                </a:lnTo>
                <a:lnTo>
                  <a:pt x="495" y="162"/>
                </a:lnTo>
                <a:lnTo>
                  <a:pt x="489" y="157"/>
                </a:lnTo>
                <a:lnTo>
                  <a:pt x="486" y="156"/>
                </a:lnTo>
                <a:lnTo>
                  <a:pt x="482" y="155"/>
                </a:lnTo>
                <a:lnTo>
                  <a:pt x="482" y="155"/>
                </a:lnTo>
                <a:lnTo>
                  <a:pt x="479" y="155"/>
                </a:lnTo>
                <a:lnTo>
                  <a:pt x="477" y="156"/>
                </a:lnTo>
                <a:lnTo>
                  <a:pt x="475" y="157"/>
                </a:lnTo>
                <a:lnTo>
                  <a:pt x="473" y="158"/>
                </a:lnTo>
                <a:lnTo>
                  <a:pt x="471" y="164"/>
                </a:lnTo>
                <a:lnTo>
                  <a:pt x="470" y="169"/>
                </a:lnTo>
                <a:lnTo>
                  <a:pt x="470" y="169"/>
                </a:lnTo>
                <a:lnTo>
                  <a:pt x="471" y="173"/>
                </a:lnTo>
                <a:lnTo>
                  <a:pt x="473" y="176"/>
                </a:lnTo>
                <a:lnTo>
                  <a:pt x="475" y="179"/>
                </a:lnTo>
                <a:lnTo>
                  <a:pt x="478" y="181"/>
                </a:lnTo>
                <a:lnTo>
                  <a:pt x="485" y="185"/>
                </a:lnTo>
                <a:lnTo>
                  <a:pt x="491" y="188"/>
                </a:lnTo>
                <a:lnTo>
                  <a:pt x="491" y="188"/>
                </a:lnTo>
                <a:lnTo>
                  <a:pt x="494" y="189"/>
                </a:lnTo>
                <a:lnTo>
                  <a:pt x="494" y="189"/>
                </a:lnTo>
                <a:lnTo>
                  <a:pt x="497" y="191"/>
                </a:lnTo>
                <a:lnTo>
                  <a:pt x="498" y="193"/>
                </a:lnTo>
                <a:lnTo>
                  <a:pt x="498" y="195"/>
                </a:lnTo>
                <a:lnTo>
                  <a:pt x="496" y="198"/>
                </a:lnTo>
                <a:lnTo>
                  <a:pt x="491" y="203"/>
                </a:lnTo>
                <a:lnTo>
                  <a:pt x="491" y="203"/>
                </a:lnTo>
                <a:lnTo>
                  <a:pt x="491" y="203"/>
                </a:lnTo>
                <a:lnTo>
                  <a:pt x="491" y="203"/>
                </a:lnTo>
                <a:lnTo>
                  <a:pt x="467" y="192"/>
                </a:lnTo>
                <a:lnTo>
                  <a:pt x="443" y="181"/>
                </a:lnTo>
                <a:lnTo>
                  <a:pt x="443" y="181"/>
                </a:lnTo>
                <a:lnTo>
                  <a:pt x="431" y="174"/>
                </a:lnTo>
                <a:lnTo>
                  <a:pt x="420" y="166"/>
                </a:lnTo>
                <a:lnTo>
                  <a:pt x="410" y="155"/>
                </a:lnTo>
                <a:lnTo>
                  <a:pt x="400" y="144"/>
                </a:lnTo>
                <a:lnTo>
                  <a:pt x="400" y="144"/>
                </a:lnTo>
                <a:lnTo>
                  <a:pt x="393" y="137"/>
                </a:lnTo>
                <a:lnTo>
                  <a:pt x="386" y="130"/>
                </a:lnTo>
                <a:lnTo>
                  <a:pt x="378" y="124"/>
                </a:lnTo>
                <a:lnTo>
                  <a:pt x="370" y="120"/>
                </a:lnTo>
                <a:lnTo>
                  <a:pt x="370" y="120"/>
                </a:lnTo>
                <a:lnTo>
                  <a:pt x="358" y="117"/>
                </a:lnTo>
                <a:lnTo>
                  <a:pt x="347" y="117"/>
                </a:lnTo>
                <a:lnTo>
                  <a:pt x="336" y="118"/>
                </a:lnTo>
                <a:lnTo>
                  <a:pt x="325" y="120"/>
                </a:lnTo>
                <a:lnTo>
                  <a:pt x="325" y="120"/>
                </a:lnTo>
                <a:lnTo>
                  <a:pt x="316" y="122"/>
                </a:lnTo>
                <a:lnTo>
                  <a:pt x="306" y="126"/>
                </a:lnTo>
                <a:lnTo>
                  <a:pt x="296" y="130"/>
                </a:lnTo>
                <a:lnTo>
                  <a:pt x="285" y="136"/>
                </a:lnTo>
                <a:lnTo>
                  <a:pt x="274" y="142"/>
                </a:lnTo>
                <a:lnTo>
                  <a:pt x="264" y="149"/>
                </a:lnTo>
                <a:lnTo>
                  <a:pt x="254" y="157"/>
                </a:lnTo>
                <a:lnTo>
                  <a:pt x="245" y="166"/>
                </a:lnTo>
                <a:lnTo>
                  <a:pt x="237" y="175"/>
                </a:lnTo>
                <a:lnTo>
                  <a:pt x="230" y="185"/>
                </a:lnTo>
                <a:lnTo>
                  <a:pt x="224" y="194"/>
                </a:lnTo>
                <a:lnTo>
                  <a:pt x="220" y="205"/>
                </a:lnTo>
                <a:lnTo>
                  <a:pt x="218" y="215"/>
                </a:lnTo>
                <a:lnTo>
                  <a:pt x="217" y="226"/>
                </a:lnTo>
                <a:lnTo>
                  <a:pt x="219" y="236"/>
                </a:lnTo>
                <a:lnTo>
                  <a:pt x="223" y="248"/>
                </a:lnTo>
                <a:lnTo>
                  <a:pt x="223" y="248"/>
                </a:lnTo>
                <a:lnTo>
                  <a:pt x="226" y="253"/>
                </a:lnTo>
                <a:lnTo>
                  <a:pt x="229" y="258"/>
                </a:lnTo>
                <a:lnTo>
                  <a:pt x="234" y="261"/>
                </a:lnTo>
                <a:lnTo>
                  <a:pt x="238" y="264"/>
                </a:lnTo>
                <a:lnTo>
                  <a:pt x="249" y="269"/>
                </a:lnTo>
                <a:lnTo>
                  <a:pt x="260" y="272"/>
                </a:lnTo>
                <a:lnTo>
                  <a:pt x="285" y="277"/>
                </a:lnTo>
                <a:lnTo>
                  <a:pt x="296" y="280"/>
                </a:lnTo>
                <a:lnTo>
                  <a:pt x="306" y="284"/>
                </a:lnTo>
                <a:lnTo>
                  <a:pt x="306" y="284"/>
                </a:lnTo>
                <a:lnTo>
                  <a:pt x="312" y="289"/>
                </a:lnTo>
                <a:lnTo>
                  <a:pt x="316" y="294"/>
                </a:lnTo>
                <a:lnTo>
                  <a:pt x="318" y="301"/>
                </a:lnTo>
                <a:lnTo>
                  <a:pt x="318" y="307"/>
                </a:lnTo>
                <a:lnTo>
                  <a:pt x="317" y="314"/>
                </a:lnTo>
                <a:lnTo>
                  <a:pt x="315" y="321"/>
                </a:lnTo>
                <a:lnTo>
                  <a:pt x="310" y="335"/>
                </a:lnTo>
                <a:lnTo>
                  <a:pt x="310" y="335"/>
                </a:lnTo>
                <a:lnTo>
                  <a:pt x="307" y="345"/>
                </a:lnTo>
                <a:lnTo>
                  <a:pt x="304" y="355"/>
                </a:lnTo>
                <a:lnTo>
                  <a:pt x="304" y="355"/>
                </a:lnTo>
                <a:lnTo>
                  <a:pt x="304" y="362"/>
                </a:lnTo>
                <a:lnTo>
                  <a:pt x="304" y="369"/>
                </a:lnTo>
                <a:lnTo>
                  <a:pt x="306" y="384"/>
                </a:lnTo>
                <a:lnTo>
                  <a:pt x="306" y="384"/>
                </a:lnTo>
                <a:lnTo>
                  <a:pt x="306" y="389"/>
                </a:lnTo>
                <a:lnTo>
                  <a:pt x="305" y="394"/>
                </a:lnTo>
                <a:lnTo>
                  <a:pt x="301" y="404"/>
                </a:lnTo>
                <a:lnTo>
                  <a:pt x="296" y="416"/>
                </a:lnTo>
                <a:lnTo>
                  <a:pt x="291" y="425"/>
                </a:lnTo>
                <a:lnTo>
                  <a:pt x="291" y="425"/>
                </a:lnTo>
                <a:lnTo>
                  <a:pt x="286" y="440"/>
                </a:lnTo>
                <a:lnTo>
                  <a:pt x="281" y="456"/>
                </a:lnTo>
                <a:lnTo>
                  <a:pt x="281" y="456"/>
                </a:lnTo>
                <a:lnTo>
                  <a:pt x="278" y="470"/>
                </a:lnTo>
                <a:lnTo>
                  <a:pt x="277" y="485"/>
                </a:lnTo>
                <a:lnTo>
                  <a:pt x="277" y="493"/>
                </a:lnTo>
                <a:lnTo>
                  <a:pt x="278" y="500"/>
                </a:lnTo>
                <a:lnTo>
                  <a:pt x="279" y="508"/>
                </a:lnTo>
                <a:lnTo>
                  <a:pt x="282" y="514"/>
                </a:lnTo>
                <a:lnTo>
                  <a:pt x="282" y="514"/>
                </a:lnTo>
                <a:lnTo>
                  <a:pt x="286" y="520"/>
                </a:lnTo>
                <a:lnTo>
                  <a:pt x="289" y="525"/>
                </a:lnTo>
                <a:lnTo>
                  <a:pt x="294" y="528"/>
                </a:lnTo>
                <a:lnTo>
                  <a:pt x="299" y="531"/>
                </a:lnTo>
                <a:lnTo>
                  <a:pt x="304" y="532"/>
                </a:lnTo>
                <a:lnTo>
                  <a:pt x="310" y="533"/>
                </a:lnTo>
                <a:lnTo>
                  <a:pt x="316" y="533"/>
                </a:lnTo>
                <a:lnTo>
                  <a:pt x="322" y="532"/>
                </a:lnTo>
                <a:lnTo>
                  <a:pt x="322" y="532"/>
                </a:lnTo>
                <a:lnTo>
                  <a:pt x="334" y="529"/>
                </a:lnTo>
                <a:lnTo>
                  <a:pt x="344" y="524"/>
                </a:lnTo>
                <a:lnTo>
                  <a:pt x="354" y="518"/>
                </a:lnTo>
                <a:lnTo>
                  <a:pt x="364" y="512"/>
                </a:lnTo>
                <a:lnTo>
                  <a:pt x="364" y="512"/>
                </a:lnTo>
                <a:lnTo>
                  <a:pt x="378" y="503"/>
                </a:lnTo>
                <a:lnTo>
                  <a:pt x="392" y="495"/>
                </a:lnTo>
                <a:lnTo>
                  <a:pt x="406" y="488"/>
                </a:lnTo>
                <a:lnTo>
                  <a:pt x="420" y="480"/>
                </a:lnTo>
                <a:lnTo>
                  <a:pt x="420" y="480"/>
                </a:lnTo>
                <a:lnTo>
                  <a:pt x="430" y="475"/>
                </a:lnTo>
                <a:lnTo>
                  <a:pt x="439" y="470"/>
                </a:lnTo>
                <a:lnTo>
                  <a:pt x="448" y="463"/>
                </a:lnTo>
                <a:lnTo>
                  <a:pt x="455" y="455"/>
                </a:lnTo>
                <a:lnTo>
                  <a:pt x="455" y="455"/>
                </a:lnTo>
                <a:lnTo>
                  <a:pt x="457" y="449"/>
                </a:lnTo>
                <a:lnTo>
                  <a:pt x="459" y="443"/>
                </a:lnTo>
                <a:lnTo>
                  <a:pt x="460" y="431"/>
                </a:lnTo>
                <a:lnTo>
                  <a:pt x="461" y="426"/>
                </a:lnTo>
                <a:lnTo>
                  <a:pt x="462" y="420"/>
                </a:lnTo>
                <a:lnTo>
                  <a:pt x="465" y="415"/>
                </a:lnTo>
                <a:lnTo>
                  <a:pt x="470" y="410"/>
                </a:lnTo>
                <a:lnTo>
                  <a:pt x="470" y="410"/>
                </a:lnTo>
                <a:lnTo>
                  <a:pt x="477" y="405"/>
                </a:lnTo>
                <a:lnTo>
                  <a:pt x="484" y="401"/>
                </a:lnTo>
                <a:lnTo>
                  <a:pt x="500" y="395"/>
                </a:lnTo>
                <a:lnTo>
                  <a:pt x="507" y="391"/>
                </a:lnTo>
                <a:lnTo>
                  <a:pt x="514" y="387"/>
                </a:lnTo>
                <a:lnTo>
                  <a:pt x="520" y="381"/>
                </a:lnTo>
                <a:lnTo>
                  <a:pt x="525" y="374"/>
                </a:lnTo>
                <a:lnTo>
                  <a:pt x="525" y="374"/>
                </a:lnTo>
                <a:lnTo>
                  <a:pt x="528" y="367"/>
                </a:lnTo>
                <a:lnTo>
                  <a:pt x="528" y="360"/>
                </a:lnTo>
                <a:lnTo>
                  <a:pt x="526" y="352"/>
                </a:lnTo>
                <a:lnTo>
                  <a:pt x="523" y="346"/>
                </a:lnTo>
                <a:lnTo>
                  <a:pt x="523" y="346"/>
                </a:lnTo>
                <a:lnTo>
                  <a:pt x="519" y="340"/>
                </a:lnTo>
                <a:lnTo>
                  <a:pt x="515" y="335"/>
                </a:lnTo>
                <a:lnTo>
                  <a:pt x="511" y="329"/>
                </a:lnTo>
                <a:lnTo>
                  <a:pt x="508" y="322"/>
                </a:lnTo>
                <a:lnTo>
                  <a:pt x="508" y="322"/>
                </a:lnTo>
                <a:lnTo>
                  <a:pt x="506" y="315"/>
                </a:lnTo>
                <a:lnTo>
                  <a:pt x="506" y="307"/>
                </a:lnTo>
                <a:lnTo>
                  <a:pt x="506" y="299"/>
                </a:lnTo>
                <a:lnTo>
                  <a:pt x="505" y="291"/>
                </a:lnTo>
                <a:lnTo>
                  <a:pt x="505" y="291"/>
                </a:lnTo>
                <a:lnTo>
                  <a:pt x="504" y="286"/>
                </a:lnTo>
                <a:lnTo>
                  <a:pt x="502" y="281"/>
                </a:lnTo>
                <a:lnTo>
                  <a:pt x="498" y="271"/>
                </a:lnTo>
                <a:lnTo>
                  <a:pt x="498" y="271"/>
                </a:lnTo>
                <a:lnTo>
                  <a:pt x="492" y="258"/>
                </a:lnTo>
                <a:lnTo>
                  <a:pt x="492" y="258"/>
                </a:lnTo>
                <a:lnTo>
                  <a:pt x="491" y="254"/>
                </a:lnTo>
                <a:lnTo>
                  <a:pt x="491" y="254"/>
                </a:lnTo>
                <a:lnTo>
                  <a:pt x="490" y="250"/>
                </a:lnTo>
                <a:lnTo>
                  <a:pt x="490" y="248"/>
                </a:lnTo>
                <a:lnTo>
                  <a:pt x="491" y="247"/>
                </a:lnTo>
                <a:lnTo>
                  <a:pt x="495" y="245"/>
                </a:lnTo>
                <a:lnTo>
                  <a:pt x="500" y="243"/>
                </a:lnTo>
                <a:lnTo>
                  <a:pt x="500" y="243"/>
                </a:lnTo>
                <a:lnTo>
                  <a:pt x="503" y="250"/>
                </a:lnTo>
                <a:lnTo>
                  <a:pt x="505" y="256"/>
                </a:lnTo>
                <a:lnTo>
                  <a:pt x="506" y="262"/>
                </a:lnTo>
                <a:lnTo>
                  <a:pt x="507" y="269"/>
                </a:lnTo>
                <a:lnTo>
                  <a:pt x="508" y="283"/>
                </a:lnTo>
                <a:lnTo>
                  <a:pt x="508" y="296"/>
                </a:lnTo>
                <a:lnTo>
                  <a:pt x="508" y="296"/>
                </a:lnTo>
                <a:lnTo>
                  <a:pt x="508" y="303"/>
                </a:lnTo>
                <a:lnTo>
                  <a:pt x="508" y="310"/>
                </a:lnTo>
                <a:lnTo>
                  <a:pt x="510" y="317"/>
                </a:lnTo>
                <a:lnTo>
                  <a:pt x="514" y="323"/>
                </a:lnTo>
                <a:lnTo>
                  <a:pt x="514" y="323"/>
                </a:lnTo>
                <a:lnTo>
                  <a:pt x="517" y="327"/>
                </a:lnTo>
                <a:lnTo>
                  <a:pt x="521" y="329"/>
                </a:lnTo>
                <a:lnTo>
                  <a:pt x="525" y="330"/>
                </a:lnTo>
                <a:lnTo>
                  <a:pt x="530" y="330"/>
                </a:lnTo>
                <a:lnTo>
                  <a:pt x="539" y="330"/>
                </a:lnTo>
                <a:lnTo>
                  <a:pt x="547" y="329"/>
                </a:lnTo>
                <a:lnTo>
                  <a:pt x="547" y="329"/>
                </a:lnTo>
                <a:lnTo>
                  <a:pt x="554" y="327"/>
                </a:lnTo>
                <a:lnTo>
                  <a:pt x="563" y="323"/>
                </a:lnTo>
                <a:lnTo>
                  <a:pt x="566" y="321"/>
                </a:lnTo>
                <a:lnTo>
                  <a:pt x="570" y="318"/>
                </a:lnTo>
                <a:lnTo>
                  <a:pt x="572" y="315"/>
                </a:lnTo>
                <a:lnTo>
                  <a:pt x="574" y="311"/>
                </a:lnTo>
                <a:lnTo>
                  <a:pt x="574" y="311"/>
                </a:lnTo>
                <a:lnTo>
                  <a:pt x="575" y="306"/>
                </a:lnTo>
                <a:lnTo>
                  <a:pt x="575" y="301"/>
                </a:lnTo>
                <a:lnTo>
                  <a:pt x="573" y="297"/>
                </a:lnTo>
                <a:lnTo>
                  <a:pt x="572" y="292"/>
                </a:lnTo>
                <a:lnTo>
                  <a:pt x="567" y="283"/>
                </a:lnTo>
                <a:lnTo>
                  <a:pt x="561" y="275"/>
                </a:lnTo>
                <a:lnTo>
                  <a:pt x="561" y="275"/>
                </a:lnTo>
                <a:lnTo>
                  <a:pt x="553" y="264"/>
                </a:lnTo>
                <a:lnTo>
                  <a:pt x="553" y="264"/>
                </a:lnTo>
                <a:lnTo>
                  <a:pt x="550" y="258"/>
                </a:lnTo>
                <a:lnTo>
                  <a:pt x="550" y="258"/>
                </a:lnTo>
                <a:lnTo>
                  <a:pt x="549" y="256"/>
                </a:lnTo>
                <a:lnTo>
                  <a:pt x="547" y="250"/>
                </a:lnTo>
                <a:lnTo>
                  <a:pt x="546" y="247"/>
                </a:lnTo>
                <a:lnTo>
                  <a:pt x="547" y="243"/>
                </a:lnTo>
                <a:lnTo>
                  <a:pt x="548" y="242"/>
                </a:lnTo>
                <a:lnTo>
                  <a:pt x="551" y="243"/>
                </a:lnTo>
                <a:lnTo>
                  <a:pt x="551" y="243"/>
                </a:lnTo>
                <a:lnTo>
                  <a:pt x="556" y="247"/>
                </a:lnTo>
                <a:lnTo>
                  <a:pt x="560" y="251"/>
                </a:lnTo>
                <a:lnTo>
                  <a:pt x="563" y="256"/>
                </a:lnTo>
                <a:lnTo>
                  <a:pt x="566" y="261"/>
                </a:lnTo>
                <a:lnTo>
                  <a:pt x="577" y="282"/>
                </a:lnTo>
                <a:lnTo>
                  <a:pt x="577" y="282"/>
                </a:lnTo>
                <a:lnTo>
                  <a:pt x="582" y="290"/>
                </a:lnTo>
                <a:lnTo>
                  <a:pt x="587" y="297"/>
                </a:lnTo>
                <a:lnTo>
                  <a:pt x="594" y="304"/>
                </a:lnTo>
                <a:lnTo>
                  <a:pt x="601" y="310"/>
                </a:lnTo>
                <a:lnTo>
                  <a:pt x="601" y="310"/>
                </a:lnTo>
                <a:lnTo>
                  <a:pt x="605" y="315"/>
                </a:lnTo>
                <a:lnTo>
                  <a:pt x="610" y="320"/>
                </a:lnTo>
                <a:lnTo>
                  <a:pt x="614" y="326"/>
                </a:lnTo>
                <a:lnTo>
                  <a:pt x="617" y="332"/>
                </a:lnTo>
                <a:lnTo>
                  <a:pt x="621" y="344"/>
                </a:lnTo>
                <a:lnTo>
                  <a:pt x="624" y="357"/>
                </a:lnTo>
                <a:lnTo>
                  <a:pt x="624" y="357"/>
                </a:lnTo>
                <a:lnTo>
                  <a:pt x="624" y="358"/>
                </a:lnTo>
                <a:lnTo>
                  <a:pt x="624" y="358"/>
                </a:lnTo>
                <a:lnTo>
                  <a:pt x="621" y="381"/>
                </a:lnTo>
                <a:lnTo>
                  <a:pt x="615" y="404"/>
                </a:lnTo>
                <a:lnTo>
                  <a:pt x="607" y="427"/>
                </a:lnTo>
                <a:lnTo>
                  <a:pt x="598" y="448"/>
                </a:lnTo>
                <a:lnTo>
                  <a:pt x="587" y="468"/>
                </a:lnTo>
                <a:lnTo>
                  <a:pt x="575" y="488"/>
                </a:lnTo>
                <a:lnTo>
                  <a:pt x="562" y="506"/>
                </a:lnTo>
                <a:lnTo>
                  <a:pt x="547" y="524"/>
                </a:lnTo>
                <a:lnTo>
                  <a:pt x="531" y="540"/>
                </a:lnTo>
                <a:lnTo>
                  <a:pt x="512" y="554"/>
                </a:lnTo>
                <a:lnTo>
                  <a:pt x="494" y="569"/>
                </a:lnTo>
                <a:lnTo>
                  <a:pt x="474" y="581"/>
                </a:lnTo>
                <a:lnTo>
                  <a:pt x="454" y="592"/>
                </a:lnTo>
                <a:lnTo>
                  <a:pt x="431" y="601"/>
                </a:lnTo>
                <a:lnTo>
                  <a:pt x="409" y="609"/>
                </a:lnTo>
                <a:lnTo>
                  <a:pt x="386" y="615"/>
                </a:lnTo>
                <a:lnTo>
                  <a:pt x="386" y="615"/>
                </a:lnTo>
                <a:lnTo>
                  <a:pt x="360" y="619"/>
                </a:lnTo>
                <a:lnTo>
                  <a:pt x="334" y="622"/>
                </a:lnTo>
                <a:lnTo>
                  <a:pt x="309" y="622"/>
                </a:lnTo>
                <a:lnTo>
                  <a:pt x="282" y="620"/>
                </a:lnTo>
                <a:lnTo>
                  <a:pt x="257" y="616"/>
                </a:lnTo>
                <a:lnTo>
                  <a:pt x="233" y="611"/>
                </a:lnTo>
                <a:lnTo>
                  <a:pt x="209" y="603"/>
                </a:lnTo>
                <a:lnTo>
                  <a:pt x="184" y="593"/>
                </a:lnTo>
                <a:lnTo>
                  <a:pt x="162" y="582"/>
                </a:lnTo>
                <a:lnTo>
                  <a:pt x="140" y="569"/>
                </a:lnTo>
                <a:lnTo>
                  <a:pt x="119" y="553"/>
                </a:lnTo>
                <a:lnTo>
                  <a:pt x="100" y="537"/>
                </a:lnTo>
                <a:lnTo>
                  <a:pt x="82" y="518"/>
                </a:lnTo>
                <a:lnTo>
                  <a:pt x="66" y="499"/>
                </a:lnTo>
                <a:lnTo>
                  <a:pt x="51" y="477"/>
                </a:lnTo>
                <a:lnTo>
                  <a:pt x="38" y="454"/>
                </a:lnTo>
                <a:lnTo>
                  <a:pt x="38" y="454"/>
                </a:lnTo>
                <a:close/>
                <a:moveTo>
                  <a:pt x="166" y="653"/>
                </a:moveTo>
                <a:lnTo>
                  <a:pt x="166" y="653"/>
                </a:lnTo>
                <a:lnTo>
                  <a:pt x="165" y="650"/>
                </a:lnTo>
                <a:lnTo>
                  <a:pt x="166" y="646"/>
                </a:lnTo>
                <a:lnTo>
                  <a:pt x="167" y="642"/>
                </a:lnTo>
                <a:lnTo>
                  <a:pt x="169" y="638"/>
                </a:lnTo>
                <a:lnTo>
                  <a:pt x="174" y="630"/>
                </a:lnTo>
                <a:lnTo>
                  <a:pt x="178" y="624"/>
                </a:lnTo>
                <a:lnTo>
                  <a:pt x="178" y="624"/>
                </a:lnTo>
                <a:lnTo>
                  <a:pt x="184" y="615"/>
                </a:lnTo>
                <a:lnTo>
                  <a:pt x="187" y="610"/>
                </a:lnTo>
                <a:lnTo>
                  <a:pt x="190" y="605"/>
                </a:lnTo>
                <a:lnTo>
                  <a:pt x="190" y="605"/>
                </a:lnTo>
                <a:lnTo>
                  <a:pt x="201" y="610"/>
                </a:lnTo>
                <a:lnTo>
                  <a:pt x="201" y="610"/>
                </a:lnTo>
                <a:lnTo>
                  <a:pt x="194" y="624"/>
                </a:lnTo>
                <a:lnTo>
                  <a:pt x="190" y="633"/>
                </a:lnTo>
                <a:lnTo>
                  <a:pt x="185" y="642"/>
                </a:lnTo>
                <a:lnTo>
                  <a:pt x="180" y="650"/>
                </a:lnTo>
                <a:lnTo>
                  <a:pt x="175" y="655"/>
                </a:lnTo>
                <a:lnTo>
                  <a:pt x="173" y="656"/>
                </a:lnTo>
                <a:lnTo>
                  <a:pt x="170" y="656"/>
                </a:lnTo>
                <a:lnTo>
                  <a:pt x="168" y="655"/>
                </a:lnTo>
                <a:lnTo>
                  <a:pt x="166" y="653"/>
                </a:lnTo>
                <a:lnTo>
                  <a:pt x="166" y="653"/>
                </a:lnTo>
                <a:close/>
                <a:moveTo>
                  <a:pt x="306" y="662"/>
                </a:moveTo>
                <a:lnTo>
                  <a:pt x="306" y="662"/>
                </a:lnTo>
                <a:lnTo>
                  <a:pt x="329" y="662"/>
                </a:lnTo>
                <a:lnTo>
                  <a:pt x="329" y="662"/>
                </a:lnTo>
                <a:lnTo>
                  <a:pt x="315" y="665"/>
                </a:lnTo>
                <a:lnTo>
                  <a:pt x="300" y="668"/>
                </a:lnTo>
                <a:lnTo>
                  <a:pt x="300" y="668"/>
                </a:lnTo>
                <a:lnTo>
                  <a:pt x="302" y="662"/>
                </a:lnTo>
                <a:lnTo>
                  <a:pt x="302" y="662"/>
                </a:lnTo>
                <a:lnTo>
                  <a:pt x="306" y="662"/>
                </a:lnTo>
                <a:lnTo>
                  <a:pt x="306" y="662"/>
                </a:lnTo>
                <a:close/>
                <a:moveTo>
                  <a:pt x="339" y="679"/>
                </a:moveTo>
                <a:lnTo>
                  <a:pt x="339" y="679"/>
                </a:lnTo>
                <a:lnTo>
                  <a:pt x="341" y="685"/>
                </a:lnTo>
                <a:lnTo>
                  <a:pt x="341" y="685"/>
                </a:lnTo>
                <a:lnTo>
                  <a:pt x="317" y="693"/>
                </a:lnTo>
                <a:lnTo>
                  <a:pt x="305" y="697"/>
                </a:lnTo>
                <a:lnTo>
                  <a:pt x="293" y="700"/>
                </a:lnTo>
                <a:lnTo>
                  <a:pt x="293" y="700"/>
                </a:lnTo>
                <a:lnTo>
                  <a:pt x="291" y="701"/>
                </a:lnTo>
                <a:lnTo>
                  <a:pt x="291" y="701"/>
                </a:lnTo>
                <a:lnTo>
                  <a:pt x="294" y="700"/>
                </a:lnTo>
                <a:lnTo>
                  <a:pt x="294" y="700"/>
                </a:lnTo>
                <a:lnTo>
                  <a:pt x="307" y="693"/>
                </a:lnTo>
                <a:lnTo>
                  <a:pt x="307" y="693"/>
                </a:lnTo>
                <a:lnTo>
                  <a:pt x="322" y="686"/>
                </a:lnTo>
                <a:lnTo>
                  <a:pt x="338" y="680"/>
                </a:lnTo>
                <a:lnTo>
                  <a:pt x="338" y="680"/>
                </a:lnTo>
                <a:lnTo>
                  <a:pt x="339" y="679"/>
                </a:lnTo>
                <a:lnTo>
                  <a:pt x="339" y="679"/>
                </a:lnTo>
                <a:close/>
                <a:moveTo>
                  <a:pt x="344" y="698"/>
                </a:moveTo>
                <a:lnTo>
                  <a:pt x="344" y="698"/>
                </a:lnTo>
                <a:lnTo>
                  <a:pt x="344" y="698"/>
                </a:lnTo>
                <a:lnTo>
                  <a:pt x="344" y="698"/>
                </a:lnTo>
                <a:lnTo>
                  <a:pt x="316" y="706"/>
                </a:lnTo>
                <a:lnTo>
                  <a:pt x="302" y="709"/>
                </a:lnTo>
                <a:lnTo>
                  <a:pt x="287" y="711"/>
                </a:lnTo>
                <a:lnTo>
                  <a:pt x="287" y="711"/>
                </a:lnTo>
                <a:lnTo>
                  <a:pt x="287" y="711"/>
                </a:lnTo>
                <a:lnTo>
                  <a:pt x="287" y="711"/>
                </a:lnTo>
                <a:lnTo>
                  <a:pt x="294" y="709"/>
                </a:lnTo>
                <a:lnTo>
                  <a:pt x="300" y="706"/>
                </a:lnTo>
                <a:lnTo>
                  <a:pt x="313" y="700"/>
                </a:lnTo>
                <a:lnTo>
                  <a:pt x="313" y="700"/>
                </a:lnTo>
                <a:lnTo>
                  <a:pt x="327" y="694"/>
                </a:lnTo>
                <a:lnTo>
                  <a:pt x="342" y="687"/>
                </a:lnTo>
                <a:lnTo>
                  <a:pt x="342" y="687"/>
                </a:lnTo>
                <a:lnTo>
                  <a:pt x="344" y="698"/>
                </a:lnTo>
                <a:lnTo>
                  <a:pt x="344" y="698"/>
                </a:lnTo>
                <a:close/>
                <a:moveTo>
                  <a:pt x="388" y="743"/>
                </a:moveTo>
                <a:lnTo>
                  <a:pt x="388" y="743"/>
                </a:lnTo>
                <a:lnTo>
                  <a:pt x="354" y="755"/>
                </a:lnTo>
                <a:lnTo>
                  <a:pt x="354" y="755"/>
                </a:lnTo>
                <a:lnTo>
                  <a:pt x="332" y="760"/>
                </a:lnTo>
                <a:lnTo>
                  <a:pt x="332" y="760"/>
                </a:lnTo>
                <a:lnTo>
                  <a:pt x="317" y="763"/>
                </a:lnTo>
                <a:lnTo>
                  <a:pt x="302" y="768"/>
                </a:lnTo>
                <a:lnTo>
                  <a:pt x="272" y="777"/>
                </a:lnTo>
                <a:lnTo>
                  <a:pt x="272" y="777"/>
                </a:lnTo>
                <a:lnTo>
                  <a:pt x="212" y="797"/>
                </a:lnTo>
                <a:lnTo>
                  <a:pt x="180" y="806"/>
                </a:lnTo>
                <a:lnTo>
                  <a:pt x="150" y="815"/>
                </a:lnTo>
                <a:lnTo>
                  <a:pt x="150" y="815"/>
                </a:lnTo>
                <a:lnTo>
                  <a:pt x="162" y="810"/>
                </a:lnTo>
                <a:lnTo>
                  <a:pt x="175" y="805"/>
                </a:lnTo>
                <a:lnTo>
                  <a:pt x="202" y="796"/>
                </a:lnTo>
                <a:lnTo>
                  <a:pt x="202" y="796"/>
                </a:lnTo>
                <a:lnTo>
                  <a:pt x="231" y="785"/>
                </a:lnTo>
                <a:lnTo>
                  <a:pt x="258" y="775"/>
                </a:lnTo>
                <a:lnTo>
                  <a:pt x="258" y="775"/>
                </a:lnTo>
                <a:lnTo>
                  <a:pt x="309" y="759"/>
                </a:lnTo>
                <a:lnTo>
                  <a:pt x="334" y="749"/>
                </a:lnTo>
                <a:lnTo>
                  <a:pt x="346" y="744"/>
                </a:lnTo>
                <a:lnTo>
                  <a:pt x="357" y="737"/>
                </a:lnTo>
                <a:lnTo>
                  <a:pt x="357" y="737"/>
                </a:lnTo>
                <a:lnTo>
                  <a:pt x="388" y="743"/>
                </a:lnTo>
                <a:lnTo>
                  <a:pt x="388" y="743"/>
                </a:lnTo>
                <a:close/>
                <a:moveTo>
                  <a:pt x="415" y="749"/>
                </a:moveTo>
                <a:lnTo>
                  <a:pt x="415" y="749"/>
                </a:lnTo>
                <a:lnTo>
                  <a:pt x="387" y="756"/>
                </a:lnTo>
                <a:lnTo>
                  <a:pt x="359" y="763"/>
                </a:lnTo>
                <a:lnTo>
                  <a:pt x="331" y="772"/>
                </a:lnTo>
                <a:lnTo>
                  <a:pt x="304" y="781"/>
                </a:lnTo>
                <a:lnTo>
                  <a:pt x="304" y="781"/>
                </a:lnTo>
                <a:lnTo>
                  <a:pt x="245" y="800"/>
                </a:lnTo>
                <a:lnTo>
                  <a:pt x="216" y="809"/>
                </a:lnTo>
                <a:lnTo>
                  <a:pt x="201" y="814"/>
                </a:lnTo>
                <a:lnTo>
                  <a:pt x="186" y="817"/>
                </a:lnTo>
                <a:lnTo>
                  <a:pt x="186" y="817"/>
                </a:lnTo>
                <a:lnTo>
                  <a:pt x="181" y="817"/>
                </a:lnTo>
                <a:lnTo>
                  <a:pt x="176" y="819"/>
                </a:lnTo>
                <a:lnTo>
                  <a:pt x="176" y="819"/>
                </a:lnTo>
                <a:lnTo>
                  <a:pt x="190" y="814"/>
                </a:lnTo>
                <a:lnTo>
                  <a:pt x="190" y="814"/>
                </a:lnTo>
                <a:lnTo>
                  <a:pt x="221" y="803"/>
                </a:lnTo>
                <a:lnTo>
                  <a:pt x="221" y="803"/>
                </a:lnTo>
                <a:lnTo>
                  <a:pt x="251" y="793"/>
                </a:lnTo>
                <a:lnTo>
                  <a:pt x="280" y="783"/>
                </a:lnTo>
                <a:lnTo>
                  <a:pt x="280" y="783"/>
                </a:lnTo>
                <a:lnTo>
                  <a:pt x="337" y="763"/>
                </a:lnTo>
                <a:lnTo>
                  <a:pt x="337" y="763"/>
                </a:lnTo>
                <a:lnTo>
                  <a:pt x="357" y="756"/>
                </a:lnTo>
                <a:lnTo>
                  <a:pt x="357" y="756"/>
                </a:lnTo>
                <a:lnTo>
                  <a:pt x="375" y="751"/>
                </a:lnTo>
                <a:lnTo>
                  <a:pt x="384" y="748"/>
                </a:lnTo>
                <a:lnTo>
                  <a:pt x="392" y="744"/>
                </a:lnTo>
                <a:lnTo>
                  <a:pt x="392" y="744"/>
                </a:lnTo>
                <a:lnTo>
                  <a:pt x="415" y="749"/>
                </a:lnTo>
                <a:lnTo>
                  <a:pt x="415" y="749"/>
                </a:lnTo>
                <a:close/>
                <a:moveTo>
                  <a:pt x="435" y="754"/>
                </a:moveTo>
                <a:lnTo>
                  <a:pt x="435" y="754"/>
                </a:lnTo>
                <a:lnTo>
                  <a:pt x="409" y="761"/>
                </a:lnTo>
                <a:lnTo>
                  <a:pt x="383" y="769"/>
                </a:lnTo>
                <a:lnTo>
                  <a:pt x="356" y="778"/>
                </a:lnTo>
                <a:lnTo>
                  <a:pt x="331" y="787"/>
                </a:lnTo>
                <a:lnTo>
                  <a:pt x="331" y="787"/>
                </a:lnTo>
                <a:lnTo>
                  <a:pt x="306" y="795"/>
                </a:lnTo>
                <a:lnTo>
                  <a:pt x="279" y="802"/>
                </a:lnTo>
                <a:lnTo>
                  <a:pt x="279" y="802"/>
                </a:lnTo>
                <a:lnTo>
                  <a:pt x="252" y="810"/>
                </a:lnTo>
                <a:lnTo>
                  <a:pt x="239" y="816"/>
                </a:lnTo>
                <a:lnTo>
                  <a:pt x="226" y="819"/>
                </a:lnTo>
                <a:lnTo>
                  <a:pt x="226" y="819"/>
                </a:lnTo>
                <a:lnTo>
                  <a:pt x="221" y="820"/>
                </a:lnTo>
                <a:lnTo>
                  <a:pt x="223" y="819"/>
                </a:lnTo>
                <a:lnTo>
                  <a:pt x="234" y="815"/>
                </a:lnTo>
                <a:lnTo>
                  <a:pt x="234" y="815"/>
                </a:lnTo>
                <a:lnTo>
                  <a:pt x="258" y="807"/>
                </a:lnTo>
                <a:lnTo>
                  <a:pt x="258" y="807"/>
                </a:lnTo>
                <a:lnTo>
                  <a:pt x="286" y="799"/>
                </a:lnTo>
                <a:lnTo>
                  <a:pt x="312" y="790"/>
                </a:lnTo>
                <a:lnTo>
                  <a:pt x="312" y="790"/>
                </a:lnTo>
                <a:lnTo>
                  <a:pt x="366" y="769"/>
                </a:lnTo>
                <a:lnTo>
                  <a:pt x="392" y="759"/>
                </a:lnTo>
                <a:lnTo>
                  <a:pt x="419" y="750"/>
                </a:lnTo>
                <a:lnTo>
                  <a:pt x="419" y="750"/>
                </a:lnTo>
                <a:lnTo>
                  <a:pt x="420" y="750"/>
                </a:lnTo>
                <a:lnTo>
                  <a:pt x="420" y="750"/>
                </a:lnTo>
                <a:lnTo>
                  <a:pt x="435" y="754"/>
                </a:lnTo>
                <a:lnTo>
                  <a:pt x="435" y="754"/>
                </a:lnTo>
                <a:close/>
                <a:moveTo>
                  <a:pt x="485" y="771"/>
                </a:moveTo>
                <a:lnTo>
                  <a:pt x="485" y="771"/>
                </a:lnTo>
                <a:lnTo>
                  <a:pt x="463" y="778"/>
                </a:lnTo>
                <a:lnTo>
                  <a:pt x="441" y="786"/>
                </a:lnTo>
                <a:lnTo>
                  <a:pt x="420" y="794"/>
                </a:lnTo>
                <a:lnTo>
                  <a:pt x="398" y="801"/>
                </a:lnTo>
                <a:lnTo>
                  <a:pt x="398" y="801"/>
                </a:lnTo>
                <a:lnTo>
                  <a:pt x="360" y="813"/>
                </a:lnTo>
                <a:lnTo>
                  <a:pt x="360" y="813"/>
                </a:lnTo>
                <a:lnTo>
                  <a:pt x="402" y="796"/>
                </a:lnTo>
                <a:lnTo>
                  <a:pt x="402" y="796"/>
                </a:lnTo>
                <a:lnTo>
                  <a:pt x="412" y="791"/>
                </a:lnTo>
                <a:lnTo>
                  <a:pt x="422" y="786"/>
                </a:lnTo>
                <a:lnTo>
                  <a:pt x="432" y="781"/>
                </a:lnTo>
                <a:lnTo>
                  <a:pt x="442" y="776"/>
                </a:lnTo>
                <a:lnTo>
                  <a:pt x="442" y="776"/>
                </a:lnTo>
                <a:lnTo>
                  <a:pt x="457" y="772"/>
                </a:lnTo>
                <a:lnTo>
                  <a:pt x="464" y="769"/>
                </a:lnTo>
                <a:lnTo>
                  <a:pt x="471" y="766"/>
                </a:lnTo>
                <a:lnTo>
                  <a:pt x="471" y="766"/>
                </a:lnTo>
                <a:lnTo>
                  <a:pt x="485" y="771"/>
                </a:lnTo>
                <a:lnTo>
                  <a:pt x="485" y="771"/>
                </a:lnTo>
                <a:close/>
                <a:moveTo>
                  <a:pt x="509" y="784"/>
                </a:moveTo>
                <a:lnTo>
                  <a:pt x="509" y="784"/>
                </a:lnTo>
                <a:lnTo>
                  <a:pt x="509" y="785"/>
                </a:lnTo>
                <a:lnTo>
                  <a:pt x="509" y="785"/>
                </a:lnTo>
                <a:lnTo>
                  <a:pt x="489" y="795"/>
                </a:lnTo>
                <a:lnTo>
                  <a:pt x="489" y="795"/>
                </a:lnTo>
                <a:lnTo>
                  <a:pt x="487" y="796"/>
                </a:lnTo>
                <a:lnTo>
                  <a:pt x="487" y="796"/>
                </a:lnTo>
                <a:lnTo>
                  <a:pt x="465" y="803"/>
                </a:lnTo>
                <a:lnTo>
                  <a:pt x="454" y="807"/>
                </a:lnTo>
                <a:lnTo>
                  <a:pt x="442" y="812"/>
                </a:lnTo>
                <a:lnTo>
                  <a:pt x="442" y="812"/>
                </a:lnTo>
                <a:lnTo>
                  <a:pt x="417" y="822"/>
                </a:lnTo>
                <a:lnTo>
                  <a:pt x="417" y="822"/>
                </a:lnTo>
                <a:lnTo>
                  <a:pt x="402" y="826"/>
                </a:lnTo>
                <a:lnTo>
                  <a:pt x="402" y="826"/>
                </a:lnTo>
                <a:lnTo>
                  <a:pt x="407" y="823"/>
                </a:lnTo>
                <a:lnTo>
                  <a:pt x="411" y="820"/>
                </a:lnTo>
                <a:lnTo>
                  <a:pt x="411" y="820"/>
                </a:lnTo>
                <a:lnTo>
                  <a:pt x="422" y="814"/>
                </a:lnTo>
                <a:lnTo>
                  <a:pt x="433" y="808"/>
                </a:lnTo>
                <a:lnTo>
                  <a:pt x="456" y="799"/>
                </a:lnTo>
                <a:lnTo>
                  <a:pt x="478" y="790"/>
                </a:lnTo>
                <a:lnTo>
                  <a:pt x="488" y="784"/>
                </a:lnTo>
                <a:lnTo>
                  <a:pt x="499" y="778"/>
                </a:lnTo>
                <a:lnTo>
                  <a:pt x="499" y="778"/>
                </a:lnTo>
                <a:lnTo>
                  <a:pt x="509" y="784"/>
                </a:lnTo>
                <a:lnTo>
                  <a:pt x="509" y="784"/>
                </a:lnTo>
                <a:close/>
                <a:moveTo>
                  <a:pt x="523" y="799"/>
                </a:moveTo>
                <a:lnTo>
                  <a:pt x="523" y="799"/>
                </a:lnTo>
                <a:lnTo>
                  <a:pt x="524" y="801"/>
                </a:lnTo>
                <a:lnTo>
                  <a:pt x="524" y="803"/>
                </a:lnTo>
                <a:lnTo>
                  <a:pt x="524" y="803"/>
                </a:lnTo>
                <a:lnTo>
                  <a:pt x="523" y="803"/>
                </a:lnTo>
                <a:lnTo>
                  <a:pt x="523" y="803"/>
                </a:lnTo>
                <a:lnTo>
                  <a:pt x="500" y="813"/>
                </a:lnTo>
                <a:lnTo>
                  <a:pt x="500" y="813"/>
                </a:lnTo>
                <a:lnTo>
                  <a:pt x="487" y="817"/>
                </a:lnTo>
                <a:lnTo>
                  <a:pt x="487" y="817"/>
                </a:lnTo>
                <a:lnTo>
                  <a:pt x="486" y="817"/>
                </a:lnTo>
                <a:lnTo>
                  <a:pt x="486" y="817"/>
                </a:lnTo>
                <a:lnTo>
                  <a:pt x="505" y="808"/>
                </a:lnTo>
                <a:lnTo>
                  <a:pt x="514" y="803"/>
                </a:lnTo>
                <a:lnTo>
                  <a:pt x="522" y="797"/>
                </a:lnTo>
                <a:lnTo>
                  <a:pt x="522" y="797"/>
                </a:lnTo>
                <a:lnTo>
                  <a:pt x="523" y="799"/>
                </a:lnTo>
                <a:lnTo>
                  <a:pt x="523" y="799"/>
                </a:lnTo>
                <a:close/>
                <a:moveTo>
                  <a:pt x="514" y="800"/>
                </a:moveTo>
                <a:lnTo>
                  <a:pt x="514" y="800"/>
                </a:lnTo>
                <a:lnTo>
                  <a:pt x="507" y="804"/>
                </a:lnTo>
                <a:lnTo>
                  <a:pt x="507" y="804"/>
                </a:lnTo>
                <a:lnTo>
                  <a:pt x="492" y="812"/>
                </a:lnTo>
                <a:lnTo>
                  <a:pt x="477" y="819"/>
                </a:lnTo>
                <a:lnTo>
                  <a:pt x="477" y="819"/>
                </a:lnTo>
                <a:lnTo>
                  <a:pt x="477" y="819"/>
                </a:lnTo>
                <a:lnTo>
                  <a:pt x="477" y="820"/>
                </a:lnTo>
                <a:lnTo>
                  <a:pt x="477" y="820"/>
                </a:lnTo>
                <a:lnTo>
                  <a:pt x="460" y="823"/>
                </a:lnTo>
                <a:lnTo>
                  <a:pt x="441" y="824"/>
                </a:lnTo>
                <a:lnTo>
                  <a:pt x="441" y="824"/>
                </a:lnTo>
                <a:lnTo>
                  <a:pt x="457" y="818"/>
                </a:lnTo>
                <a:lnTo>
                  <a:pt x="473" y="812"/>
                </a:lnTo>
                <a:lnTo>
                  <a:pt x="505" y="802"/>
                </a:lnTo>
                <a:lnTo>
                  <a:pt x="505" y="802"/>
                </a:lnTo>
                <a:lnTo>
                  <a:pt x="517" y="798"/>
                </a:lnTo>
                <a:lnTo>
                  <a:pt x="517" y="798"/>
                </a:lnTo>
                <a:lnTo>
                  <a:pt x="514" y="800"/>
                </a:lnTo>
                <a:lnTo>
                  <a:pt x="514" y="800"/>
                </a:lnTo>
                <a:close/>
                <a:moveTo>
                  <a:pt x="436" y="823"/>
                </a:moveTo>
                <a:lnTo>
                  <a:pt x="436" y="823"/>
                </a:lnTo>
                <a:lnTo>
                  <a:pt x="434" y="825"/>
                </a:lnTo>
                <a:lnTo>
                  <a:pt x="434" y="825"/>
                </a:lnTo>
                <a:lnTo>
                  <a:pt x="434" y="825"/>
                </a:lnTo>
                <a:lnTo>
                  <a:pt x="434" y="825"/>
                </a:lnTo>
                <a:lnTo>
                  <a:pt x="409" y="827"/>
                </a:lnTo>
                <a:lnTo>
                  <a:pt x="409" y="827"/>
                </a:lnTo>
                <a:lnTo>
                  <a:pt x="422" y="822"/>
                </a:lnTo>
                <a:lnTo>
                  <a:pt x="435" y="817"/>
                </a:lnTo>
                <a:lnTo>
                  <a:pt x="462" y="805"/>
                </a:lnTo>
                <a:lnTo>
                  <a:pt x="462" y="805"/>
                </a:lnTo>
                <a:lnTo>
                  <a:pt x="479" y="800"/>
                </a:lnTo>
                <a:lnTo>
                  <a:pt x="479" y="800"/>
                </a:lnTo>
                <a:lnTo>
                  <a:pt x="458" y="812"/>
                </a:lnTo>
                <a:lnTo>
                  <a:pt x="447" y="817"/>
                </a:lnTo>
                <a:lnTo>
                  <a:pt x="436" y="823"/>
                </a:lnTo>
                <a:lnTo>
                  <a:pt x="436" y="823"/>
                </a:lnTo>
                <a:close/>
                <a:moveTo>
                  <a:pt x="356" y="828"/>
                </a:moveTo>
                <a:lnTo>
                  <a:pt x="356" y="828"/>
                </a:lnTo>
                <a:lnTo>
                  <a:pt x="356" y="828"/>
                </a:lnTo>
                <a:lnTo>
                  <a:pt x="356" y="828"/>
                </a:lnTo>
                <a:lnTo>
                  <a:pt x="360" y="826"/>
                </a:lnTo>
                <a:lnTo>
                  <a:pt x="360" y="826"/>
                </a:lnTo>
                <a:lnTo>
                  <a:pt x="372" y="821"/>
                </a:lnTo>
                <a:lnTo>
                  <a:pt x="383" y="817"/>
                </a:lnTo>
                <a:lnTo>
                  <a:pt x="383" y="817"/>
                </a:lnTo>
                <a:lnTo>
                  <a:pt x="414" y="803"/>
                </a:lnTo>
                <a:lnTo>
                  <a:pt x="414" y="803"/>
                </a:lnTo>
                <a:lnTo>
                  <a:pt x="451" y="789"/>
                </a:lnTo>
                <a:lnTo>
                  <a:pt x="486" y="773"/>
                </a:lnTo>
                <a:lnTo>
                  <a:pt x="486" y="773"/>
                </a:lnTo>
                <a:lnTo>
                  <a:pt x="486" y="773"/>
                </a:lnTo>
                <a:lnTo>
                  <a:pt x="486" y="772"/>
                </a:lnTo>
                <a:lnTo>
                  <a:pt x="486" y="772"/>
                </a:lnTo>
                <a:lnTo>
                  <a:pt x="496" y="777"/>
                </a:lnTo>
                <a:lnTo>
                  <a:pt x="496" y="777"/>
                </a:lnTo>
                <a:lnTo>
                  <a:pt x="429" y="804"/>
                </a:lnTo>
                <a:lnTo>
                  <a:pt x="396" y="817"/>
                </a:lnTo>
                <a:lnTo>
                  <a:pt x="379" y="823"/>
                </a:lnTo>
                <a:lnTo>
                  <a:pt x="361" y="827"/>
                </a:lnTo>
                <a:lnTo>
                  <a:pt x="361" y="827"/>
                </a:lnTo>
                <a:lnTo>
                  <a:pt x="356" y="828"/>
                </a:lnTo>
                <a:lnTo>
                  <a:pt x="356" y="828"/>
                </a:lnTo>
                <a:close/>
                <a:moveTo>
                  <a:pt x="410" y="790"/>
                </a:moveTo>
                <a:lnTo>
                  <a:pt x="410" y="790"/>
                </a:lnTo>
                <a:lnTo>
                  <a:pt x="387" y="800"/>
                </a:lnTo>
                <a:lnTo>
                  <a:pt x="362" y="810"/>
                </a:lnTo>
                <a:lnTo>
                  <a:pt x="314" y="828"/>
                </a:lnTo>
                <a:lnTo>
                  <a:pt x="314" y="828"/>
                </a:lnTo>
                <a:lnTo>
                  <a:pt x="285" y="827"/>
                </a:lnTo>
                <a:lnTo>
                  <a:pt x="285" y="827"/>
                </a:lnTo>
                <a:lnTo>
                  <a:pt x="293" y="825"/>
                </a:lnTo>
                <a:lnTo>
                  <a:pt x="302" y="822"/>
                </a:lnTo>
                <a:lnTo>
                  <a:pt x="302" y="822"/>
                </a:lnTo>
                <a:lnTo>
                  <a:pt x="326" y="813"/>
                </a:lnTo>
                <a:lnTo>
                  <a:pt x="350" y="805"/>
                </a:lnTo>
                <a:lnTo>
                  <a:pt x="350" y="805"/>
                </a:lnTo>
                <a:lnTo>
                  <a:pt x="393" y="792"/>
                </a:lnTo>
                <a:lnTo>
                  <a:pt x="435" y="777"/>
                </a:lnTo>
                <a:lnTo>
                  <a:pt x="435" y="777"/>
                </a:lnTo>
                <a:lnTo>
                  <a:pt x="410" y="790"/>
                </a:lnTo>
                <a:lnTo>
                  <a:pt x="410" y="790"/>
                </a:lnTo>
                <a:close/>
                <a:moveTo>
                  <a:pt x="250" y="826"/>
                </a:moveTo>
                <a:lnTo>
                  <a:pt x="250" y="826"/>
                </a:lnTo>
                <a:lnTo>
                  <a:pt x="300" y="809"/>
                </a:lnTo>
                <a:lnTo>
                  <a:pt x="348" y="793"/>
                </a:lnTo>
                <a:lnTo>
                  <a:pt x="348" y="793"/>
                </a:lnTo>
                <a:lnTo>
                  <a:pt x="373" y="784"/>
                </a:lnTo>
                <a:lnTo>
                  <a:pt x="396" y="775"/>
                </a:lnTo>
                <a:lnTo>
                  <a:pt x="420" y="766"/>
                </a:lnTo>
                <a:lnTo>
                  <a:pt x="432" y="762"/>
                </a:lnTo>
                <a:lnTo>
                  <a:pt x="444" y="760"/>
                </a:lnTo>
                <a:lnTo>
                  <a:pt x="444" y="760"/>
                </a:lnTo>
                <a:lnTo>
                  <a:pt x="439" y="761"/>
                </a:lnTo>
                <a:lnTo>
                  <a:pt x="434" y="763"/>
                </a:lnTo>
                <a:lnTo>
                  <a:pt x="425" y="768"/>
                </a:lnTo>
                <a:lnTo>
                  <a:pt x="425" y="768"/>
                </a:lnTo>
                <a:lnTo>
                  <a:pt x="411" y="774"/>
                </a:lnTo>
                <a:lnTo>
                  <a:pt x="396" y="779"/>
                </a:lnTo>
                <a:lnTo>
                  <a:pt x="396" y="779"/>
                </a:lnTo>
                <a:lnTo>
                  <a:pt x="372" y="788"/>
                </a:lnTo>
                <a:lnTo>
                  <a:pt x="346" y="796"/>
                </a:lnTo>
                <a:lnTo>
                  <a:pt x="346" y="796"/>
                </a:lnTo>
                <a:lnTo>
                  <a:pt x="305" y="808"/>
                </a:lnTo>
                <a:lnTo>
                  <a:pt x="285" y="817"/>
                </a:lnTo>
                <a:lnTo>
                  <a:pt x="275" y="821"/>
                </a:lnTo>
                <a:lnTo>
                  <a:pt x="266" y="827"/>
                </a:lnTo>
                <a:lnTo>
                  <a:pt x="266" y="827"/>
                </a:lnTo>
                <a:lnTo>
                  <a:pt x="250" y="826"/>
                </a:lnTo>
                <a:lnTo>
                  <a:pt x="250" y="826"/>
                </a:lnTo>
                <a:close/>
                <a:moveTo>
                  <a:pt x="216" y="823"/>
                </a:moveTo>
                <a:lnTo>
                  <a:pt x="216" y="823"/>
                </a:lnTo>
                <a:lnTo>
                  <a:pt x="226" y="821"/>
                </a:lnTo>
                <a:lnTo>
                  <a:pt x="236" y="819"/>
                </a:lnTo>
                <a:lnTo>
                  <a:pt x="255" y="813"/>
                </a:lnTo>
                <a:lnTo>
                  <a:pt x="255" y="813"/>
                </a:lnTo>
                <a:lnTo>
                  <a:pt x="269" y="807"/>
                </a:lnTo>
                <a:lnTo>
                  <a:pt x="283" y="803"/>
                </a:lnTo>
                <a:lnTo>
                  <a:pt x="311" y="795"/>
                </a:lnTo>
                <a:lnTo>
                  <a:pt x="311" y="795"/>
                </a:lnTo>
                <a:lnTo>
                  <a:pt x="339" y="786"/>
                </a:lnTo>
                <a:lnTo>
                  <a:pt x="367" y="777"/>
                </a:lnTo>
                <a:lnTo>
                  <a:pt x="395" y="768"/>
                </a:lnTo>
                <a:lnTo>
                  <a:pt x="423" y="760"/>
                </a:lnTo>
                <a:lnTo>
                  <a:pt x="423" y="760"/>
                </a:lnTo>
                <a:lnTo>
                  <a:pt x="433" y="757"/>
                </a:lnTo>
                <a:lnTo>
                  <a:pt x="433" y="757"/>
                </a:lnTo>
                <a:lnTo>
                  <a:pt x="419" y="762"/>
                </a:lnTo>
                <a:lnTo>
                  <a:pt x="419" y="762"/>
                </a:lnTo>
                <a:lnTo>
                  <a:pt x="405" y="767"/>
                </a:lnTo>
                <a:lnTo>
                  <a:pt x="391" y="772"/>
                </a:lnTo>
                <a:lnTo>
                  <a:pt x="391" y="772"/>
                </a:lnTo>
                <a:lnTo>
                  <a:pt x="363" y="782"/>
                </a:lnTo>
                <a:lnTo>
                  <a:pt x="336" y="792"/>
                </a:lnTo>
                <a:lnTo>
                  <a:pt x="336" y="792"/>
                </a:lnTo>
                <a:lnTo>
                  <a:pt x="313" y="799"/>
                </a:lnTo>
                <a:lnTo>
                  <a:pt x="289" y="806"/>
                </a:lnTo>
                <a:lnTo>
                  <a:pt x="265" y="815"/>
                </a:lnTo>
                <a:lnTo>
                  <a:pt x="254" y="820"/>
                </a:lnTo>
                <a:lnTo>
                  <a:pt x="243" y="825"/>
                </a:lnTo>
                <a:lnTo>
                  <a:pt x="243" y="825"/>
                </a:lnTo>
                <a:lnTo>
                  <a:pt x="216" y="823"/>
                </a:lnTo>
                <a:lnTo>
                  <a:pt x="216" y="823"/>
                </a:lnTo>
                <a:close/>
                <a:moveTo>
                  <a:pt x="341" y="792"/>
                </a:moveTo>
                <a:lnTo>
                  <a:pt x="341" y="792"/>
                </a:lnTo>
                <a:lnTo>
                  <a:pt x="378" y="780"/>
                </a:lnTo>
                <a:lnTo>
                  <a:pt x="378" y="780"/>
                </a:lnTo>
                <a:lnTo>
                  <a:pt x="353" y="789"/>
                </a:lnTo>
                <a:lnTo>
                  <a:pt x="353" y="789"/>
                </a:lnTo>
                <a:lnTo>
                  <a:pt x="300" y="807"/>
                </a:lnTo>
                <a:lnTo>
                  <a:pt x="300" y="807"/>
                </a:lnTo>
                <a:lnTo>
                  <a:pt x="272" y="816"/>
                </a:lnTo>
                <a:lnTo>
                  <a:pt x="259" y="820"/>
                </a:lnTo>
                <a:lnTo>
                  <a:pt x="247" y="825"/>
                </a:lnTo>
                <a:lnTo>
                  <a:pt x="247" y="825"/>
                </a:lnTo>
                <a:lnTo>
                  <a:pt x="247" y="825"/>
                </a:lnTo>
                <a:lnTo>
                  <a:pt x="247" y="825"/>
                </a:lnTo>
                <a:lnTo>
                  <a:pt x="258" y="820"/>
                </a:lnTo>
                <a:lnTo>
                  <a:pt x="269" y="815"/>
                </a:lnTo>
                <a:lnTo>
                  <a:pt x="294" y="807"/>
                </a:lnTo>
                <a:lnTo>
                  <a:pt x="318" y="800"/>
                </a:lnTo>
                <a:lnTo>
                  <a:pt x="341" y="792"/>
                </a:lnTo>
                <a:lnTo>
                  <a:pt x="341" y="792"/>
                </a:lnTo>
                <a:close/>
                <a:moveTo>
                  <a:pt x="426" y="762"/>
                </a:moveTo>
                <a:lnTo>
                  <a:pt x="426" y="762"/>
                </a:lnTo>
                <a:lnTo>
                  <a:pt x="438" y="756"/>
                </a:lnTo>
                <a:lnTo>
                  <a:pt x="438" y="756"/>
                </a:lnTo>
                <a:lnTo>
                  <a:pt x="439" y="755"/>
                </a:lnTo>
                <a:lnTo>
                  <a:pt x="439" y="755"/>
                </a:lnTo>
                <a:lnTo>
                  <a:pt x="445" y="757"/>
                </a:lnTo>
                <a:lnTo>
                  <a:pt x="445" y="757"/>
                </a:lnTo>
                <a:lnTo>
                  <a:pt x="426" y="762"/>
                </a:lnTo>
                <a:lnTo>
                  <a:pt x="426" y="762"/>
                </a:lnTo>
                <a:close/>
                <a:moveTo>
                  <a:pt x="132" y="812"/>
                </a:moveTo>
                <a:lnTo>
                  <a:pt x="132" y="812"/>
                </a:lnTo>
                <a:lnTo>
                  <a:pt x="166" y="798"/>
                </a:lnTo>
                <a:lnTo>
                  <a:pt x="201" y="786"/>
                </a:lnTo>
                <a:lnTo>
                  <a:pt x="201" y="786"/>
                </a:lnTo>
                <a:lnTo>
                  <a:pt x="255" y="771"/>
                </a:lnTo>
                <a:lnTo>
                  <a:pt x="255" y="771"/>
                </a:lnTo>
                <a:lnTo>
                  <a:pt x="282" y="763"/>
                </a:lnTo>
                <a:lnTo>
                  <a:pt x="310" y="755"/>
                </a:lnTo>
                <a:lnTo>
                  <a:pt x="310" y="755"/>
                </a:lnTo>
                <a:lnTo>
                  <a:pt x="334" y="747"/>
                </a:lnTo>
                <a:lnTo>
                  <a:pt x="334" y="747"/>
                </a:lnTo>
                <a:lnTo>
                  <a:pt x="342" y="743"/>
                </a:lnTo>
                <a:lnTo>
                  <a:pt x="342" y="743"/>
                </a:lnTo>
                <a:lnTo>
                  <a:pt x="331" y="749"/>
                </a:lnTo>
                <a:lnTo>
                  <a:pt x="320" y="753"/>
                </a:lnTo>
                <a:lnTo>
                  <a:pt x="296" y="761"/>
                </a:lnTo>
                <a:lnTo>
                  <a:pt x="272" y="769"/>
                </a:lnTo>
                <a:lnTo>
                  <a:pt x="249" y="776"/>
                </a:lnTo>
                <a:lnTo>
                  <a:pt x="249" y="776"/>
                </a:lnTo>
                <a:lnTo>
                  <a:pt x="223" y="786"/>
                </a:lnTo>
                <a:lnTo>
                  <a:pt x="196" y="795"/>
                </a:lnTo>
                <a:lnTo>
                  <a:pt x="196" y="795"/>
                </a:lnTo>
                <a:lnTo>
                  <a:pt x="171" y="804"/>
                </a:lnTo>
                <a:lnTo>
                  <a:pt x="158" y="809"/>
                </a:lnTo>
                <a:lnTo>
                  <a:pt x="145" y="815"/>
                </a:lnTo>
                <a:lnTo>
                  <a:pt x="145" y="815"/>
                </a:lnTo>
                <a:lnTo>
                  <a:pt x="138" y="814"/>
                </a:lnTo>
                <a:lnTo>
                  <a:pt x="132" y="812"/>
                </a:lnTo>
                <a:lnTo>
                  <a:pt x="132" y="812"/>
                </a:lnTo>
                <a:close/>
                <a:moveTo>
                  <a:pt x="250" y="770"/>
                </a:moveTo>
                <a:lnTo>
                  <a:pt x="250" y="770"/>
                </a:lnTo>
                <a:lnTo>
                  <a:pt x="291" y="756"/>
                </a:lnTo>
                <a:lnTo>
                  <a:pt x="310" y="748"/>
                </a:lnTo>
                <a:lnTo>
                  <a:pt x="329" y="740"/>
                </a:lnTo>
                <a:lnTo>
                  <a:pt x="329" y="740"/>
                </a:lnTo>
                <a:lnTo>
                  <a:pt x="331" y="739"/>
                </a:lnTo>
                <a:lnTo>
                  <a:pt x="332" y="738"/>
                </a:lnTo>
                <a:lnTo>
                  <a:pt x="332" y="738"/>
                </a:lnTo>
                <a:lnTo>
                  <a:pt x="349" y="737"/>
                </a:lnTo>
                <a:lnTo>
                  <a:pt x="349" y="737"/>
                </a:lnTo>
                <a:lnTo>
                  <a:pt x="351" y="736"/>
                </a:lnTo>
                <a:lnTo>
                  <a:pt x="351" y="736"/>
                </a:lnTo>
                <a:lnTo>
                  <a:pt x="353" y="737"/>
                </a:lnTo>
                <a:lnTo>
                  <a:pt x="353" y="737"/>
                </a:lnTo>
                <a:lnTo>
                  <a:pt x="328" y="746"/>
                </a:lnTo>
                <a:lnTo>
                  <a:pt x="303" y="755"/>
                </a:lnTo>
                <a:lnTo>
                  <a:pt x="276" y="763"/>
                </a:lnTo>
                <a:lnTo>
                  <a:pt x="250" y="770"/>
                </a:lnTo>
                <a:lnTo>
                  <a:pt x="250" y="770"/>
                </a:lnTo>
                <a:close/>
                <a:moveTo>
                  <a:pt x="288" y="703"/>
                </a:moveTo>
                <a:lnTo>
                  <a:pt x="288" y="703"/>
                </a:lnTo>
                <a:lnTo>
                  <a:pt x="308" y="698"/>
                </a:lnTo>
                <a:lnTo>
                  <a:pt x="327" y="692"/>
                </a:lnTo>
                <a:lnTo>
                  <a:pt x="327" y="692"/>
                </a:lnTo>
                <a:lnTo>
                  <a:pt x="312" y="698"/>
                </a:lnTo>
                <a:lnTo>
                  <a:pt x="312" y="698"/>
                </a:lnTo>
                <a:lnTo>
                  <a:pt x="288" y="708"/>
                </a:lnTo>
                <a:lnTo>
                  <a:pt x="288" y="708"/>
                </a:lnTo>
                <a:lnTo>
                  <a:pt x="288" y="703"/>
                </a:lnTo>
                <a:lnTo>
                  <a:pt x="288" y="703"/>
                </a:lnTo>
                <a:close/>
                <a:moveTo>
                  <a:pt x="324" y="738"/>
                </a:moveTo>
                <a:lnTo>
                  <a:pt x="324" y="738"/>
                </a:lnTo>
                <a:lnTo>
                  <a:pt x="305" y="744"/>
                </a:lnTo>
                <a:lnTo>
                  <a:pt x="286" y="750"/>
                </a:lnTo>
                <a:lnTo>
                  <a:pt x="247" y="759"/>
                </a:lnTo>
                <a:lnTo>
                  <a:pt x="247" y="759"/>
                </a:lnTo>
                <a:lnTo>
                  <a:pt x="275" y="749"/>
                </a:lnTo>
                <a:lnTo>
                  <a:pt x="290" y="744"/>
                </a:lnTo>
                <a:lnTo>
                  <a:pt x="303" y="737"/>
                </a:lnTo>
                <a:lnTo>
                  <a:pt x="303" y="737"/>
                </a:lnTo>
                <a:lnTo>
                  <a:pt x="324" y="738"/>
                </a:lnTo>
                <a:lnTo>
                  <a:pt x="324" y="738"/>
                </a:lnTo>
                <a:close/>
                <a:moveTo>
                  <a:pt x="344" y="728"/>
                </a:moveTo>
                <a:lnTo>
                  <a:pt x="344" y="728"/>
                </a:lnTo>
                <a:lnTo>
                  <a:pt x="342" y="728"/>
                </a:lnTo>
                <a:lnTo>
                  <a:pt x="342" y="728"/>
                </a:lnTo>
                <a:lnTo>
                  <a:pt x="342" y="727"/>
                </a:lnTo>
                <a:lnTo>
                  <a:pt x="341" y="727"/>
                </a:lnTo>
                <a:lnTo>
                  <a:pt x="341" y="727"/>
                </a:lnTo>
                <a:lnTo>
                  <a:pt x="335" y="726"/>
                </a:lnTo>
                <a:lnTo>
                  <a:pt x="330" y="726"/>
                </a:lnTo>
                <a:lnTo>
                  <a:pt x="330" y="726"/>
                </a:lnTo>
                <a:lnTo>
                  <a:pt x="338" y="723"/>
                </a:lnTo>
                <a:lnTo>
                  <a:pt x="345" y="719"/>
                </a:lnTo>
                <a:lnTo>
                  <a:pt x="345" y="719"/>
                </a:lnTo>
                <a:lnTo>
                  <a:pt x="344" y="728"/>
                </a:lnTo>
                <a:lnTo>
                  <a:pt x="344" y="728"/>
                </a:lnTo>
                <a:close/>
                <a:moveTo>
                  <a:pt x="324" y="727"/>
                </a:moveTo>
                <a:lnTo>
                  <a:pt x="324" y="727"/>
                </a:lnTo>
                <a:lnTo>
                  <a:pt x="324" y="728"/>
                </a:lnTo>
                <a:lnTo>
                  <a:pt x="325" y="729"/>
                </a:lnTo>
                <a:lnTo>
                  <a:pt x="325" y="729"/>
                </a:lnTo>
                <a:lnTo>
                  <a:pt x="298" y="727"/>
                </a:lnTo>
                <a:lnTo>
                  <a:pt x="298" y="727"/>
                </a:lnTo>
                <a:lnTo>
                  <a:pt x="319" y="723"/>
                </a:lnTo>
                <a:lnTo>
                  <a:pt x="319" y="723"/>
                </a:lnTo>
                <a:lnTo>
                  <a:pt x="330" y="720"/>
                </a:lnTo>
                <a:lnTo>
                  <a:pt x="341" y="719"/>
                </a:lnTo>
                <a:lnTo>
                  <a:pt x="341" y="719"/>
                </a:lnTo>
                <a:lnTo>
                  <a:pt x="337" y="720"/>
                </a:lnTo>
                <a:lnTo>
                  <a:pt x="333" y="722"/>
                </a:lnTo>
                <a:lnTo>
                  <a:pt x="324" y="727"/>
                </a:lnTo>
                <a:lnTo>
                  <a:pt x="324" y="727"/>
                </a:lnTo>
                <a:close/>
                <a:moveTo>
                  <a:pt x="289" y="726"/>
                </a:moveTo>
                <a:lnTo>
                  <a:pt x="289" y="726"/>
                </a:lnTo>
                <a:lnTo>
                  <a:pt x="289" y="724"/>
                </a:lnTo>
                <a:lnTo>
                  <a:pt x="289" y="724"/>
                </a:lnTo>
                <a:lnTo>
                  <a:pt x="288" y="722"/>
                </a:lnTo>
                <a:lnTo>
                  <a:pt x="288" y="722"/>
                </a:lnTo>
                <a:lnTo>
                  <a:pt x="300" y="720"/>
                </a:lnTo>
                <a:lnTo>
                  <a:pt x="311" y="717"/>
                </a:lnTo>
                <a:lnTo>
                  <a:pt x="322" y="714"/>
                </a:lnTo>
                <a:lnTo>
                  <a:pt x="334" y="711"/>
                </a:lnTo>
                <a:lnTo>
                  <a:pt x="334" y="711"/>
                </a:lnTo>
                <a:lnTo>
                  <a:pt x="337" y="711"/>
                </a:lnTo>
                <a:lnTo>
                  <a:pt x="335" y="712"/>
                </a:lnTo>
                <a:lnTo>
                  <a:pt x="328" y="714"/>
                </a:lnTo>
                <a:lnTo>
                  <a:pt x="328" y="714"/>
                </a:lnTo>
                <a:lnTo>
                  <a:pt x="320" y="717"/>
                </a:lnTo>
                <a:lnTo>
                  <a:pt x="312" y="719"/>
                </a:lnTo>
                <a:lnTo>
                  <a:pt x="312" y="719"/>
                </a:lnTo>
                <a:lnTo>
                  <a:pt x="301" y="722"/>
                </a:lnTo>
                <a:lnTo>
                  <a:pt x="289" y="726"/>
                </a:lnTo>
                <a:lnTo>
                  <a:pt x="289" y="726"/>
                </a:lnTo>
                <a:close/>
                <a:moveTo>
                  <a:pt x="287" y="713"/>
                </a:moveTo>
                <a:lnTo>
                  <a:pt x="287" y="713"/>
                </a:lnTo>
                <a:lnTo>
                  <a:pt x="299" y="712"/>
                </a:lnTo>
                <a:lnTo>
                  <a:pt x="311" y="709"/>
                </a:lnTo>
                <a:lnTo>
                  <a:pt x="311" y="709"/>
                </a:lnTo>
                <a:lnTo>
                  <a:pt x="311" y="709"/>
                </a:lnTo>
                <a:lnTo>
                  <a:pt x="287" y="718"/>
                </a:lnTo>
                <a:lnTo>
                  <a:pt x="287" y="718"/>
                </a:lnTo>
                <a:lnTo>
                  <a:pt x="287" y="713"/>
                </a:lnTo>
                <a:lnTo>
                  <a:pt x="287" y="713"/>
                </a:lnTo>
                <a:close/>
                <a:moveTo>
                  <a:pt x="328" y="681"/>
                </a:moveTo>
                <a:lnTo>
                  <a:pt x="328" y="681"/>
                </a:lnTo>
                <a:lnTo>
                  <a:pt x="309" y="690"/>
                </a:lnTo>
                <a:lnTo>
                  <a:pt x="289" y="699"/>
                </a:lnTo>
                <a:lnTo>
                  <a:pt x="289" y="699"/>
                </a:lnTo>
                <a:lnTo>
                  <a:pt x="292" y="691"/>
                </a:lnTo>
                <a:lnTo>
                  <a:pt x="292" y="691"/>
                </a:lnTo>
                <a:lnTo>
                  <a:pt x="312" y="685"/>
                </a:lnTo>
                <a:lnTo>
                  <a:pt x="312" y="685"/>
                </a:lnTo>
                <a:lnTo>
                  <a:pt x="325" y="682"/>
                </a:lnTo>
                <a:lnTo>
                  <a:pt x="325" y="682"/>
                </a:lnTo>
                <a:lnTo>
                  <a:pt x="332" y="680"/>
                </a:lnTo>
                <a:lnTo>
                  <a:pt x="328" y="681"/>
                </a:lnTo>
                <a:lnTo>
                  <a:pt x="328" y="681"/>
                </a:lnTo>
                <a:close/>
                <a:moveTo>
                  <a:pt x="296" y="680"/>
                </a:moveTo>
                <a:lnTo>
                  <a:pt x="296" y="680"/>
                </a:lnTo>
                <a:lnTo>
                  <a:pt x="313" y="677"/>
                </a:lnTo>
                <a:lnTo>
                  <a:pt x="321" y="675"/>
                </a:lnTo>
                <a:lnTo>
                  <a:pt x="328" y="672"/>
                </a:lnTo>
                <a:lnTo>
                  <a:pt x="328" y="672"/>
                </a:lnTo>
                <a:lnTo>
                  <a:pt x="319" y="676"/>
                </a:lnTo>
                <a:lnTo>
                  <a:pt x="311" y="679"/>
                </a:lnTo>
                <a:lnTo>
                  <a:pt x="302" y="682"/>
                </a:lnTo>
                <a:lnTo>
                  <a:pt x="294" y="687"/>
                </a:lnTo>
                <a:lnTo>
                  <a:pt x="294" y="687"/>
                </a:lnTo>
                <a:lnTo>
                  <a:pt x="296" y="680"/>
                </a:lnTo>
                <a:lnTo>
                  <a:pt x="296" y="680"/>
                </a:lnTo>
                <a:close/>
                <a:moveTo>
                  <a:pt x="300" y="671"/>
                </a:moveTo>
                <a:lnTo>
                  <a:pt x="300" y="671"/>
                </a:lnTo>
                <a:lnTo>
                  <a:pt x="318" y="667"/>
                </a:lnTo>
                <a:lnTo>
                  <a:pt x="318" y="667"/>
                </a:lnTo>
                <a:lnTo>
                  <a:pt x="323" y="666"/>
                </a:lnTo>
                <a:lnTo>
                  <a:pt x="323" y="666"/>
                </a:lnTo>
                <a:lnTo>
                  <a:pt x="321" y="666"/>
                </a:lnTo>
                <a:lnTo>
                  <a:pt x="321" y="666"/>
                </a:lnTo>
                <a:lnTo>
                  <a:pt x="309" y="670"/>
                </a:lnTo>
                <a:lnTo>
                  <a:pt x="298" y="675"/>
                </a:lnTo>
                <a:lnTo>
                  <a:pt x="298" y="675"/>
                </a:lnTo>
                <a:lnTo>
                  <a:pt x="300" y="671"/>
                </a:lnTo>
                <a:lnTo>
                  <a:pt x="300" y="671"/>
                </a:lnTo>
                <a:close/>
                <a:moveTo>
                  <a:pt x="224" y="749"/>
                </a:moveTo>
                <a:lnTo>
                  <a:pt x="224" y="749"/>
                </a:lnTo>
                <a:lnTo>
                  <a:pt x="239" y="746"/>
                </a:lnTo>
                <a:lnTo>
                  <a:pt x="254" y="743"/>
                </a:lnTo>
                <a:lnTo>
                  <a:pt x="269" y="740"/>
                </a:lnTo>
                <a:lnTo>
                  <a:pt x="285" y="736"/>
                </a:lnTo>
                <a:lnTo>
                  <a:pt x="285" y="736"/>
                </a:lnTo>
                <a:lnTo>
                  <a:pt x="288" y="736"/>
                </a:lnTo>
                <a:lnTo>
                  <a:pt x="288" y="736"/>
                </a:lnTo>
                <a:lnTo>
                  <a:pt x="259" y="745"/>
                </a:lnTo>
                <a:lnTo>
                  <a:pt x="245" y="750"/>
                </a:lnTo>
                <a:lnTo>
                  <a:pt x="231" y="754"/>
                </a:lnTo>
                <a:lnTo>
                  <a:pt x="231" y="754"/>
                </a:lnTo>
                <a:lnTo>
                  <a:pt x="190" y="764"/>
                </a:lnTo>
                <a:lnTo>
                  <a:pt x="170" y="771"/>
                </a:lnTo>
                <a:lnTo>
                  <a:pt x="150" y="777"/>
                </a:lnTo>
                <a:lnTo>
                  <a:pt x="150" y="777"/>
                </a:lnTo>
                <a:lnTo>
                  <a:pt x="158" y="772"/>
                </a:lnTo>
                <a:lnTo>
                  <a:pt x="167" y="768"/>
                </a:lnTo>
                <a:lnTo>
                  <a:pt x="185" y="760"/>
                </a:lnTo>
                <a:lnTo>
                  <a:pt x="205" y="754"/>
                </a:lnTo>
                <a:lnTo>
                  <a:pt x="224" y="749"/>
                </a:lnTo>
                <a:lnTo>
                  <a:pt x="224" y="749"/>
                </a:lnTo>
                <a:close/>
                <a:moveTo>
                  <a:pt x="143" y="782"/>
                </a:moveTo>
                <a:lnTo>
                  <a:pt x="143" y="782"/>
                </a:lnTo>
                <a:lnTo>
                  <a:pt x="146" y="780"/>
                </a:lnTo>
                <a:lnTo>
                  <a:pt x="146" y="780"/>
                </a:lnTo>
                <a:lnTo>
                  <a:pt x="147" y="781"/>
                </a:lnTo>
                <a:lnTo>
                  <a:pt x="148" y="781"/>
                </a:lnTo>
                <a:lnTo>
                  <a:pt x="148" y="781"/>
                </a:lnTo>
                <a:lnTo>
                  <a:pt x="171" y="773"/>
                </a:lnTo>
                <a:lnTo>
                  <a:pt x="194" y="766"/>
                </a:lnTo>
                <a:lnTo>
                  <a:pt x="242" y="753"/>
                </a:lnTo>
                <a:lnTo>
                  <a:pt x="242" y="753"/>
                </a:lnTo>
                <a:lnTo>
                  <a:pt x="264" y="746"/>
                </a:lnTo>
                <a:lnTo>
                  <a:pt x="287" y="739"/>
                </a:lnTo>
                <a:lnTo>
                  <a:pt x="287" y="739"/>
                </a:lnTo>
                <a:lnTo>
                  <a:pt x="294" y="737"/>
                </a:lnTo>
                <a:lnTo>
                  <a:pt x="294" y="737"/>
                </a:lnTo>
                <a:lnTo>
                  <a:pt x="299" y="737"/>
                </a:lnTo>
                <a:lnTo>
                  <a:pt x="299" y="737"/>
                </a:lnTo>
                <a:lnTo>
                  <a:pt x="289" y="742"/>
                </a:lnTo>
                <a:lnTo>
                  <a:pt x="289" y="742"/>
                </a:lnTo>
                <a:lnTo>
                  <a:pt x="268" y="750"/>
                </a:lnTo>
                <a:lnTo>
                  <a:pt x="247" y="757"/>
                </a:lnTo>
                <a:lnTo>
                  <a:pt x="206" y="770"/>
                </a:lnTo>
                <a:lnTo>
                  <a:pt x="164" y="784"/>
                </a:lnTo>
                <a:lnTo>
                  <a:pt x="143" y="792"/>
                </a:lnTo>
                <a:lnTo>
                  <a:pt x="123" y="801"/>
                </a:lnTo>
                <a:lnTo>
                  <a:pt x="123" y="801"/>
                </a:lnTo>
                <a:lnTo>
                  <a:pt x="128" y="795"/>
                </a:lnTo>
                <a:lnTo>
                  <a:pt x="134" y="790"/>
                </a:lnTo>
                <a:lnTo>
                  <a:pt x="143" y="782"/>
                </a:lnTo>
                <a:lnTo>
                  <a:pt x="143" y="782"/>
                </a:lnTo>
                <a:close/>
                <a:moveTo>
                  <a:pt x="205" y="773"/>
                </a:moveTo>
                <a:lnTo>
                  <a:pt x="205" y="773"/>
                </a:lnTo>
                <a:lnTo>
                  <a:pt x="166" y="787"/>
                </a:lnTo>
                <a:lnTo>
                  <a:pt x="148" y="794"/>
                </a:lnTo>
                <a:lnTo>
                  <a:pt x="129" y="800"/>
                </a:lnTo>
                <a:lnTo>
                  <a:pt x="129" y="800"/>
                </a:lnTo>
                <a:lnTo>
                  <a:pt x="137" y="797"/>
                </a:lnTo>
                <a:lnTo>
                  <a:pt x="137" y="797"/>
                </a:lnTo>
                <a:lnTo>
                  <a:pt x="151" y="791"/>
                </a:lnTo>
                <a:lnTo>
                  <a:pt x="165" y="785"/>
                </a:lnTo>
                <a:lnTo>
                  <a:pt x="165" y="785"/>
                </a:lnTo>
                <a:lnTo>
                  <a:pt x="184" y="779"/>
                </a:lnTo>
                <a:lnTo>
                  <a:pt x="205" y="773"/>
                </a:lnTo>
                <a:lnTo>
                  <a:pt x="205" y="773"/>
                </a:lnTo>
                <a:close/>
                <a:moveTo>
                  <a:pt x="121" y="805"/>
                </a:moveTo>
                <a:lnTo>
                  <a:pt x="121" y="805"/>
                </a:lnTo>
                <a:lnTo>
                  <a:pt x="148" y="796"/>
                </a:lnTo>
                <a:lnTo>
                  <a:pt x="173" y="787"/>
                </a:lnTo>
                <a:lnTo>
                  <a:pt x="199" y="777"/>
                </a:lnTo>
                <a:lnTo>
                  <a:pt x="225" y="768"/>
                </a:lnTo>
                <a:lnTo>
                  <a:pt x="225" y="768"/>
                </a:lnTo>
                <a:lnTo>
                  <a:pt x="239" y="764"/>
                </a:lnTo>
                <a:lnTo>
                  <a:pt x="253" y="760"/>
                </a:lnTo>
                <a:lnTo>
                  <a:pt x="281" y="753"/>
                </a:lnTo>
                <a:lnTo>
                  <a:pt x="281" y="753"/>
                </a:lnTo>
                <a:lnTo>
                  <a:pt x="307" y="746"/>
                </a:lnTo>
                <a:lnTo>
                  <a:pt x="307" y="746"/>
                </a:lnTo>
                <a:lnTo>
                  <a:pt x="314" y="744"/>
                </a:lnTo>
                <a:lnTo>
                  <a:pt x="314" y="744"/>
                </a:lnTo>
                <a:lnTo>
                  <a:pt x="291" y="754"/>
                </a:lnTo>
                <a:lnTo>
                  <a:pt x="267" y="762"/>
                </a:lnTo>
                <a:lnTo>
                  <a:pt x="220" y="778"/>
                </a:lnTo>
                <a:lnTo>
                  <a:pt x="220" y="778"/>
                </a:lnTo>
                <a:lnTo>
                  <a:pt x="188" y="788"/>
                </a:lnTo>
                <a:lnTo>
                  <a:pt x="188" y="788"/>
                </a:lnTo>
                <a:lnTo>
                  <a:pt x="158" y="798"/>
                </a:lnTo>
                <a:lnTo>
                  <a:pt x="129" y="810"/>
                </a:lnTo>
                <a:lnTo>
                  <a:pt x="129" y="810"/>
                </a:lnTo>
                <a:lnTo>
                  <a:pt x="123" y="807"/>
                </a:lnTo>
                <a:lnTo>
                  <a:pt x="123" y="807"/>
                </a:lnTo>
                <a:lnTo>
                  <a:pt x="121" y="806"/>
                </a:lnTo>
                <a:lnTo>
                  <a:pt x="121" y="805"/>
                </a:lnTo>
                <a:lnTo>
                  <a:pt x="121" y="805"/>
                </a:lnTo>
                <a:close/>
                <a:moveTo>
                  <a:pt x="152" y="816"/>
                </a:moveTo>
                <a:lnTo>
                  <a:pt x="152" y="816"/>
                </a:lnTo>
                <a:lnTo>
                  <a:pt x="183" y="807"/>
                </a:lnTo>
                <a:lnTo>
                  <a:pt x="216" y="798"/>
                </a:lnTo>
                <a:lnTo>
                  <a:pt x="278" y="777"/>
                </a:lnTo>
                <a:lnTo>
                  <a:pt x="278" y="777"/>
                </a:lnTo>
                <a:lnTo>
                  <a:pt x="309" y="768"/>
                </a:lnTo>
                <a:lnTo>
                  <a:pt x="339" y="761"/>
                </a:lnTo>
                <a:lnTo>
                  <a:pt x="339" y="761"/>
                </a:lnTo>
                <a:lnTo>
                  <a:pt x="280" y="781"/>
                </a:lnTo>
                <a:lnTo>
                  <a:pt x="280" y="781"/>
                </a:lnTo>
                <a:lnTo>
                  <a:pt x="253" y="790"/>
                </a:lnTo>
                <a:lnTo>
                  <a:pt x="225" y="799"/>
                </a:lnTo>
                <a:lnTo>
                  <a:pt x="197" y="808"/>
                </a:lnTo>
                <a:lnTo>
                  <a:pt x="170" y="819"/>
                </a:lnTo>
                <a:lnTo>
                  <a:pt x="170" y="819"/>
                </a:lnTo>
                <a:lnTo>
                  <a:pt x="170" y="819"/>
                </a:lnTo>
                <a:lnTo>
                  <a:pt x="170" y="819"/>
                </a:lnTo>
                <a:lnTo>
                  <a:pt x="152" y="816"/>
                </a:lnTo>
                <a:lnTo>
                  <a:pt x="152" y="816"/>
                </a:lnTo>
                <a:close/>
                <a:moveTo>
                  <a:pt x="179" y="820"/>
                </a:moveTo>
                <a:lnTo>
                  <a:pt x="179" y="820"/>
                </a:lnTo>
                <a:lnTo>
                  <a:pt x="205" y="815"/>
                </a:lnTo>
                <a:lnTo>
                  <a:pt x="230" y="807"/>
                </a:lnTo>
                <a:lnTo>
                  <a:pt x="254" y="800"/>
                </a:lnTo>
                <a:lnTo>
                  <a:pt x="279" y="791"/>
                </a:lnTo>
                <a:lnTo>
                  <a:pt x="279" y="791"/>
                </a:lnTo>
                <a:lnTo>
                  <a:pt x="336" y="773"/>
                </a:lnTo>
                <a:lnTo>
                  <a:pt x="364" y="764"/>
                </a:lnTo>
                <a:lnTo>
                  <a:pt x="393" y="756"/>
                </a:lnTo>
                <a:lnTo>
                  <a:pt x="393" y="756"/>
                </a:lnTo>
                <a:lnTo>
                  <a:pt x="378" y="762"/>
                </a:lnTo>
                <a:lnTo>
                  <a:pt x="378" y="762"/>
                </a:lnTo>
                <a:lnTo>
                  <a:pt x="317" y="786"/>
                </a:lnTo>
                <a:lnTo>
                  <a:pt x="317" y="786"/>
                </a:lnTo>
                <a:lnTo>
                  <a:pt x="290" y="795"/>
                </a:lnTo>
                <a:lnTo>
                  <a:pt x="263" y="803"/>
                </a:lnTo>
                <a:lnTo>
                  <a:pt x="236" y="812"/>
                </a:lnTo>
                <a:lnTo>
                  <a:pt x="223" y="816"/>
                </a:lnTo>
                <a:lnTo>
                  <a:pt x="210" y="822"/>
                </a:lnTo>
                <a:lnTo>
                  <a:pt x="210" y="822"/>
                </a:lnTo>
                <a:lnTo>
                  <a:pt x="210" y="823"/>
                </a:lnTo>
                <a:lnTo>
                  <a:pt x="210" y="823"/>
                </a:lnTo>
                <a:lnTo>
                  <a:pt x="205" y="822"/>
                </a:lnTo>
                <a:lnTo>
                  <a:pt x="205" y="822"/>
                </a:lnTo>
                <a:lnTo>
                  <a:pt x="179" y="820"/>
                </a:lnTo>
                <a:lnTo>
                  <a:pt x="179" y="820"/>
                </a:lnTo>
                <a:close/>
                <a:moveTo>
                  <a:pt x="320" y="828"/>
                </a:moveTo>
                <a:lnTo>
                  <a:pt x="320" y="828"/>
                </a:lnTo>
                <a:lnTo>
                  <a:pt x="393" y="805"/>
                </a:lnTo>
                <a:lnTo>
                  <a:pt x="393" y="805"/>
                </a:lnTo>
                <a:lnTo>
                  <a:pt x="431" y="792"/>
                </a:lnTo>
                <a:lnTo>
                  <a:pt x="469" y="779"/>
                </a:lnTo>
                <a:lnTo>
                  <a:pt x="469" y="779"/>
                </a:lnTo>
                <a:lnTo>
                  <a:pt x="460" y="783"/>
                </a:lnTo>
                <a:lnTo>
                  <a:pt x="460" y="783"/>
                </a:lnTo>
                <a:lnTo>
                  <a:pt x="414" y="801"/>
                </a:lnTo>
                <a:lnTo>
                  <a:pt x="414" y="801"/>
                </a:lnTo>
                <a:lnTo>
                  <a:pt x="383" y="814"/>
                </a:lnTo>
                <a:lnTo>
                  <a:pt x="368" y="821"/>
                </a:lnTo>
                <a:lnTo>
                  <a:pt x="352" y="828"/>
                </a:lnTo>
                <a:lnTo>
                  <a:pt x="352" y="828"/>
                </a:lnTo>
                <a:lnTo>
                  <a:pt x="320" y="828"/>
                </a:lnTo>
                <a:lnTo>
                  <a:pt x="320" y="828"/>
                </a:lnTo>
                <a:close/>
                <a:moveTo>
                  <a:pt x="366" y="828"/>
                </a:moveTo>
                <a:lnTo>
                  <a:pt x="366" y="828"/>
                </a:lnTo>
                <a:lnTo>
                  <a:pt x="380" y="824"/>
                </a:lnTo>
                <a:lnTo>
                  <a:pt x="394" y="820"/>
                </a:lnTo>
                <a:lnTo>
                  <a:pt x="420" y="809"/>
                </a:lnTo>
                <a:lnTo>
                  <a:pt x="420" y="809"/>
                </a:lnTo>
                <a:lnTo>
                  <a:pt x="451" y="798"/>
                </a:lnTo>
                <a:lnTo>
                  <a:pt x="466" y="792"/>
                </a:lnTo>
                <a:lnTo>
                  <a:pt x="481" y="786"/>
                </a:lnTo>
                <a:lnTo>
                  <a:pt x="481" y="786"/>
                </a:lnTo>
                <a:lnTo>
                  <a:pt x="488" y="782"/>
                </a:lnTo>
                <a:lnTo>
                  <a:pt x="494" y="778"/>
                </a:lnTo>
                <a:lnTo>
                  <a:pt x="494" y="778"/>
                </a:lnTo>
                <a:lnTo>
                  <a:pt x="487" y="783"/>
                </a:lnTo>
                <a:lnTo>
                  <a:pt x="480" y="787"/>
                </a:lnTo>
                <a:lnTo>
                  <a:pt x="480" y="787"/>
                </a:lnTo>
                <a:lnTo>
                  <a:pt x="464" y="794"/>
                </a:lnTo>
                <a:lnTo>
                  <a:pt x="447" y="801"/>
                </a:lnTo>
                <a:lnTo>
                  <a:pt x="447" y="801"/>
                </a:lnTo>
                <a:lnTo>
                  <a:pt x="433" y="806"/>
                </a:lnTo>
                <a:lnTo>
                  <a:pt x="421" y="813"/>
                </a:lnTo>
                <a:lnTo>
                  <a:pt x="409" y="819"/>
                </a:lnTo>
                <a:lnTo>
                  <a:pt x="397" y="827"/>
                </a:lnTo>
                <a:lnTo>
                  <a:pt x="397" y="827"/>
                </a:lnTo>
                <a:lnTo>
                  <a:pt x="392" y="827"/>
                </a:lnTo>
                <a:lnTo>
                  <a:pt x="392" y="827"/>
                </a:lnTo>
                <a:lnTo>
                  <a:pt x="366" y="828"/>
                </a:lnTo>
                <a:lnTo>
                  <a:pt x="366" y="828"/>
                </a:lnTo>
                <a:close/>
                <a:moveTo>
                  <a:pt x="494" y="817"/>
                </a:moveTo>
                <a:lnTo>
                  <a:pt x="494" y="817"/>
                </a:lnTo>
                <a:lnTo>
                  <a:pt x="508" y="813"/>
                </a:lnTo>
                <a:lnTo>
                  <a:pt x="522" y="806"/>
                </a:lnTo>
                <a:lnTo>
                  <a:pt x="522" y="806"/>
                </a:lnTo>
                <a:lnTo>
                  <a:pt x="517" y="809"/>
                </a:lnTo>
                <a:lnTo>
                  <a:pt x="510" y="813"/>
                </a:lnTo>
                <a:lnTo>
                  <a:pt x="494" y="817"/>
                </a:lnTo>
                <a:lnTo>
                  <a:pt x="494" y="817"/>
                </a:lnTo>
                <a:close/>
                <a:moveTo>
                  <a:pt x="520" y="794"/>
                </a:moveTo>
                <a:lnTo>
                  <a:pt x="520" y="794"/>
                </a:lnTo>
                <a:lnTo>
                  <a:pt x="498" y="801"/>
                </a:lnTo>
                <a:lnTo>
                  <a:pt x="476" y="808"/>
                </a:lnTo>
                <a:lnTo>
                  <a:pt x="476" y="808"/>
                </a:lnTo>
                <a:lnTo>
                  <a:pt x="453" y="817"/>
                </a:lnTo>
                <a:lnTo>
                  <a:pt x="453" y="817"/>
                </a:lnTo>
                <a:lnTo>
                  <a:pt x="445" y="820"/>
                </a:lnTo>
                <a:lnTo>
                  <a:pt x="445" y="820"/>
                </a:lnTo>
                <a:lnTo>
                  <a:pt x="464" y="810"/>
                </a:lnTo>
                <a:lnTo>
                  <a:pt x="481" y="801"/>
                </a:lnTo>
                <a:lnTo>
                  <a:pt x="481" y="801"/>
                </a:lnTo>
                <a:lnTo>
                  <a:pt x="495" y="795"/>
                </a:lnTo>
                <a:lnTo>
                  <a:pt x="495" y="795"/>
                </a:lnTo>
                <a:lnTo>
                  <a:pt x="503" y="791"/>
                </a:lnTo>
                <a:lnTo>
                  <a:pt x="510" y="786"/>
                </a:lnTo>
                <a:lnTo>
                  <a:pt x="510" y="786"/>
                </a:lnTo>
                <a:lnTo>
                  <a:pt x="511" y="786"/>
                </a:lnTo>
                <a:lnTo>
                  <a:pt x="511" y="786"/>
                </a:lnTo>
                <a:lnTo>
                  <a:pt x="516" y="790"/>
                </a:lnTo>
                <a:lnTo>
                  <a:pt x="520" y="794"/>
                </a:lnTo>
                <a:lnTo>
                  <a:pt x="520" y="794"/>
                </a:lnTo>
                <a:close/>
                <a:moveTo>
                  <a:pt x="466" y="764"/>
                </a:moveTo>
                <a:lnTo>
                  <a:pt x="466" y="764"/>
                </a:lnTo>
                <a:lnTo>
                  <a:pt x="418" y="781"/>
                </a:lnTo>
                <a:lnTo>
                  <a:pt x="395" y="789"/>
                </a:lnTo>
                <a:lnTo>
                  <a:pt x="371" y="797"/>
                </a:lnTo>
                <a:lnTo>
                  <a:pt x="371" y="797"/>
                </a:lnTo>
                <a:lnTo>
                  <a:pt x="345" y="804"/>
                </a:lnTo>
                <a:lnTo>
                  <a:pt x="319" y="813"/>
                </a:lnTo>
                <a:lnTo>
                  <a:pt x="319" y="813"/>
                </a:lnTo>
                <a:lnTo>
                  <a:pt x="297" y="821"/>
                </a:lnTo>
                <a:lnTo>
                  <a:pt x="286" y="825"/>
                </a:lnTo>
                <a:lnTo>
                  <a:pt x="274" y="827"/>
                </a:lnTo>
                <a:lnTo>
                  <a:pt x="274" y="827"/>
                </a:lnTo>
                <a:lnTo>
                  <a:pt x="271" y="827"/>
                </a:lnTo>
                <a:lnTo>
                  <a:pt x="271" y="827"/>
                </a:lnTo>
                <a:lnTo>
                  <a:pt x="283" y="819"/>
                </a:lnTo>
                <a:lnTo>
                  <a:pt x="283" y="819"/>
                </a:lnTo>
                <a:lnTo>
                  <a:pt x="296" y="814"/>
                </a:lnTo>
                <a:lnTo>
                  <a:pt x="309" y="809"/>
                </a:lnTo>
                <a:lnTo>
                  <a:pt x="309" y="809"/>
                </a:lnTo>
                <a:lnTo>
                  <a:pt x="351" y="796"/>
                </a:lnTo>
                <a:lnTo>
                  <a:pt x="351" y="796"/>
                </a:lnTo>
                <a:lnTo>
                  <a:pt x="377" y="788"/>
                </a:lnTo>
                <a:lnTo>
                  <a:pt x="401" y="780"/>
                </a:lnTo>
                <a:lnTo>
                  <a:pt x="425" y="770"/>
                </a:lnTo>
                <a:lnTo>
                  <a:pt x="449" y="759"/>
                </a:lnTo>
                <a:lnTo>
                  <a:pt x="449" y="759"/>
                </a:lnTo>
                <a:lnTo>
                  <a:pt x="450" y="759"/>
                </a:lnTo>
                <a:lnTo>
                  <a:pt x="450" y="759"/>
                </a:lnTo>
                <a:lnTo>
                  <a:pt x="458" y="761"/>
                </a:lnTo>
                <a:lnTo>
                  <a:pt x="458" y="761"/>
                </a:lnTo>
                <a:lnTo>
                  <a:pt x="466" y="764"/>
                </a:lnTo>
                <a:lnTo>
                  <a:pt x="466" y="764"/>
                </a:lnTo>
                <a:close/>
                <a:moveTo>
                  <a:pt x="345" y="717"/>
                </a:moveTo>
                <a:lnTo>
                  <a:pt x="345" y="717"/>
                </a:lnTo>
                <a:lnTo>
                  <a:pt x="332" y="718"/>
                </a:lnTo>
                <a:lnTo>
                  <a:pt x="318" y="721"/>
                </a:lnTo>
                <a:lnTo>
                  <a:pt x="318" y="721"/>
                </a:lnTo>
                <a:lnTo>
                  <a:pt x="305" y="724"/>
                </a:lnTo>
                <a:lnTo>
                  <a:pt x="305" y="724"/>
                </a:lnTo>
                <a:lnTo>
                  <a:pt x="294" y="727"/>
                </a:lnTo>
                <a:lnTo>
                  <a:pt x="294" y="727"/>
                </a:lnTo>
                <a:lnTo>
                  <a:pt x="293" y="727"/>
                </a:lnTo>
                <a:lnTo>
                  <a:pt x="293" y="727"/>
                </a:lnTo>
                <a:lnTo>
                  <a:pt x="294" y="726"/>
                </a:lnTo>
                <a:lnTo>
                  <a:pt x="294" y="726"/>
                </a:lnTo>
                <a:lnTo>
                  <a:pt x="306" y="723"/>
                </a:lnTo>
                <a:lnTo>
                  <a:pt x="318" y="719"/>
                </a:lnTo>
                <a:lnTo>
                  <a:pt x="330" y="716"/>
                </a:lnTo>
                <a:lnTo>
                  <a:pt x="336" y="713"/>
                </a:lnTo>
                <a:lnTo>
                  <a:pt x="342" y="710"/>
                </a:lnTo>
                <a:lnTo>
                  <a:pt x="342" y="710"/>
                </a:lnTo>
                <a:lnTo>
                  <a:pt x="342" y="709"/>
                </a:lnTo>
                <a:lnTo>
                  <a:pt x="341" y="708"/>
                </a:lnTo>
                <a:lnTo>
                  <a:pt x="341" y="708"/>
                </a:lnTo>
                <a:lnTo>
                  <a:pt x="328" y="710"/>
                </a:lnTo>
                <a:lnTo>
                  <a:pt x="314" y="714"/>
                </a:lnTo>
                <a:lnTo>
                  <a:pt x="301" y="717"/>
                </a:lnTo>
                <a:lnTo>
                  <a:pt x="288" y="720"/>
                </a:lnTo>
                <a:lnTo>
                  <a:pt x="288" y="720"/>
                </a:lnTo>
                <a:lnTo>
                  <a:pt x="288" y="719"/>
                </a:lnTo>
                <a:lnTo>
                  <a:pt x="288" y="719"/>
                </a:lnTo>
                <a:lnTo>
                  <a:pt x="295" y="718"/>
                </a:lnTo>
                <a:lnTo>
                  <a:pt x="302" y="715"/>
                </a:lnTo>
                <a:lnTo>
                  <a:pt x="316" y="710"/>
                </a:lnTo>
                <a:lnTo>
                  <a:pt x="316" y="710"/>
                </a:lnTo>
                <a:lnTo>
                  <a:pt x="330" y="705"/>
                </a:lnTo>
                <a:lnTo>
                  <a:pt x="344" y="700"/>
                </a:lnTo>
                <a:lnTo>
                  <a:pt x="344" y="700"/>
                </a:lnTo>
                <a:lnTo>
                  <a:pt x="345" y="708"/>
                </a:lnTo>
                <a:lnTo>
                  <a:pt x="345" y="717"/>
                </a:lnTo>
                <a:lnTo>
                  <a:pt x="345" y="717"/>
                </a:lnTo>
                <a:close/>
                <a:moveTo>
                  <a:pt x="339" y="678"/>
                </a:moveTo>
                <a:lnTo>
                  <a:pt x="339" y="678"/>
                </a:lnTo>
                <a:lnTo>
                  <a:pt x="338" y="677"/>
                </a:lnTo>
                <a:lnTo>
                  <a:pt x="338" y="677"/>
                </a:lnTo>
                <a:lnTo>
                  <a:pt x="327" y="679"/>
                </a:lnTo>
                <a:lnTo>
                  <a:pt x="316" y="682"/>
                </a:lnTo>
                <a:lnTo>
                  <a:pt x="294" y="688"/>
                </a:lnTo>
                <a:lnTo>
                  <a:pt x="294" y="688"/>
                </a:lnTo>
                <a:lnTo>
                  <a:pt x="299" y="687"/>
                </a:lnTo>
                <a:lnTo>
                  <a:pt x="304" y="684"/>
                </a:lnTo>
                <a:lnTo>
                  <a:pt x="313" y="680"/>
                </a:lnTo>
                <a:lnTo>
                  <a:pt x="313" y="680"/>
                </a:lnTo>
                <a:lnTo>
                  <a:pt x="323" y="676"/>
                </a:lnTo>
                <a:lnTo>
                  <a:pt x="333" y="672"/>
                </a:lnTo>
                <a:lnTo>
                  <a:pt x="333" y="672"/>
                </a:lnTo>
                <a:lnTo>
                  <a:pt x="333" y="672"/>
                </a:lnTo>
                <a:lnTo>
                  <a:pt x="333" y="671"/>
                </a:lnTo>
                <a:lnTo>
                  <a:pt x="332" y="670"/>
                </a:lnTo>
                <a:lnTo>
                  <a:pt x="332" y="670"/>
                </a:lnTo>
                <a:lnTo>
                  <a:pt x="314" y="674"/>
                </a:lnTo>
                <a:lnTo>
                  <a:pt x="314" y="674"/>
                </a:lnTo>
                <a:lnTo>
                  <a:pt x="306" y="676"/>
                </a:lnTo>
                <a:lnTo>
                  <a:pt x="301" y="676"/>
                </a:lnTo>
                <a:lnTo>
                  <a:pt x="297" y="678"/>
                </a:lnTo>
                <a:lnTo>
                  <a:pt x="297" y="678"/>
                </a:lnTo>
                <a:lnTo>
                  <a:pt x="297" y="678"/>
                </a:lnTo>
                <a:lnTo>
                  <a:pt x="297" y="678"/>
                </a:lnTo>
                <a:lnTo>
                  <a:pt x="306" y="674"/>
                </a:lnTo>
                <a:lnTo>
                  <a:pt x="315" y="670"/>
                </a:lnTo>
                <a:lnTo>
                  <a:pt x="324" y="667"/>
                </a:lnTo>
                <a:lnTo>
                  <a:pt x="333" y="663"/>
                </a:lnTo>
                <a:lnTo>
                  <a:pt x="333" y="663"/>
                </a:lnTo>
                <a:lnTo>
                  <a:pt x="333" y="663"/>
                </a:lnTo>
                <a:lnTo>
                  <a:pt x="333" y="662"/>
                </a:lnTo>
                <a:lnTo>
                  <a:pt x="333" y="662"/>
                </a:lnTo>
                <a:lnTo>
                  <a:pt x="333" y="662"/>
                </a:lnTo>
                <a:lnTo>
                  <a:pt x="333" y="662"/>
                </a:lnTo>
                <a:lnTo>
                  <a:pt x="339" y="678"/>
                </a:lnTo>
                <a:lnTo>
                  <a:pt x="339" y="678"/>
                </a:lnTo>
                <a:close/>
                <a:moveTo>
                  <a:pt x="632" y="470"/>
                </a:moveTo>
                <a:lnTo>
                  <a:pt x="632" y="470"/>
                </a:lnTo>
                <a:lnTo>
                  <a:pt x="624" y="488"/>
                </a:lnTo>
                <a:lnTo>
                  <a:pt x="615" y="504"/>
                </a:lnTo>
                <a:lnTo>
                  <a:pt x="603" y="519"/>
                </a:lnTo>
                <a:lnTo>
                  <a:pt x="592" y="533"/>
                </a:lnTo>
                <a:lnTo>
                  <a:pt x="581" y="547"/>
                </a:lnTo>
                <a:lnTo>
                  <a:pt x="568" y="560"/>
                </a:lnTo>
                <a:lnTo>
                  <a:pt x="555" y="573"/>
                </a:lnTo>
                <a:lnTo>
                  <a:pt x="540" y="584"/>
                </a:lnTo>
                <a:lnTo>
                  <a:pt x="525" y="595"/>
                </a:lnTo>
                <a:lnTo>
                  <a:pt x="509" y="604"/>
                </a:lnTo>
                <a:lnTo>
                  <a:pt x="494" y="613"/>
                </a:lnTo>
                <a:lnTo>
                  <a:pt x="477" y="621"/>
                </a:lnTo>
                <a:lnTo>
                  <a:pt x="460" y="628"/>
                </a:lnTo>
                <a:lnTo>
                  <a:pt x="442" y="634"/>
                </a:lnTo>
                <a:lnTo>
                  <a:pt x="424" y="639"/>
                </a:lnTo>
                <a:lnTo>
                  <a:pt x="406" y="644"/>
                </a:lnTo>
                <a:lnTo>
                  <a:pt x="406" y="644"/>
                </a:lnTo>
                <a:lnTo>
                  <a:pt x="384" y="648"/>
                </a:lnTo>
                <a:lnTo>
                  <a:pt x="360" y="652"/>
                </a:lnTo>
                <a:lnTo>
                  <a:pt x="337" y="653"/>
                </a:lnTo>
                <a:lnTo>
                  <a:pt x="315" y="653"/>
                </a:lnTo>
                <a:lnTo>
                  <a:pt x="315" y="653"/>
                </a:lnTo>
                <a:lnTo>
                  <a:pt x="286" y="653"/>
                </a:lnTo>
                <a:lnTo>
                  <a:pt x="271" y="651"/>
                </a:lnTo>
                <a:lnTo>
                  <a:pt x="256" y="650"/>
                </a:lnTo>
                <a:lnTo>
                  <a:pt x="242" y="646"/>
                </a:lnTo>
                <a:lnTo>
                  <a:pt x="228" y="643"/>
                </a:lnTo>
                <a:lnTo>
                  <a:pt x="214" y="639"/>
                </a:lnTo>
                <a:lnTo>
                  <a:pt x="200" y="634"/>
                </a:lnTo>
                <a:lnTo>
                  <a:pt x="200" y="634"/>
                </a:lnTo>
                <a:lnTo>
                  <a:pt x="210" y="613"/>
                </a:lnTo>
                <a:lnTo>
                  <a:pt x="210" y="613"/>
                </a:lnTo>
                <a:lnTo>
                  <a:pt x="230" y="619"/>
                </a:lnTo>
                <a:lnTo>
                  <a:pt x="251" y="624"/>
                </a:lnTo>
                <a:lnTo>
                  <a:pt x="272" y="627"/>
                </a:lnTo>
                <a:lnTo>
                  <a:pt x="294" y="629"/>
                </a:lnTo>
                <a:lnTo>
                  <a:pt x="316" y="630"/>
                </a:lnTo>
                <a:lnTo>
                  <a:pt x="337" y="630"/>
                </a:lnTo>
                <a:lnTo>
                  <a:pt x="358" y="628"/>
                </a:lnTo>
                <a:lnTo>
                  <a:pt x="381" y="625"/>
                </a:lnTo>
                <a:lnTo>
                  <a:pt x="381" y="625"/>
                </a:lnTo>
                <a:lnTo>
                  <a:pt x="407" y="619"/>
                </a:lnTo>
                <a:lnTo>
                  <a:pt x="432" y="611"/>
                </a:lnTo>
                <a:lnTo>
                  <a:pt x="457" y="600"/>
                </a:lnTo>
                <a:lnTo>
                  <a:pt x="480" y="588"/>
                </a:lnTo>
                <a:lnTo>
                  <a:pt x="502" y="574"/>
                </a:lnTo>
                <a:lnTo>
                  <a:pt x="523" y="558"/>
                </a:lnTo>
                <a:lnTo>
                  <a:pt x="543" y="540"/>
                </a:lnTo>
                <a:lnTo>
                  <a:pt x="561" y="521"/>
                </a:lnTo>
                <a:lnTo>
                  <a:pt x="577" y="501"/>
                </a:lnTo>
                <a:lnTo>
                  <a:pt x="591" y="479"/>
                </a:lnTo>
                <a:lnTo>
                  <a:pt x="603" y="456"/>
                </a:lnTo>
                <a:lnTo>
                  <a:pt x="615" y="433"/>
                </a:lnTo>
                <a:lnTo>
                  <a:pt x="623" y="408"/>
                </a:lnTo>
                <a:lnTo>
                  <a:pt x="630" y="381"/>
                </a:lnTo>
                <a:lnTo>
                  <a:pt x="632" y="368"/>
                </a:lnTo>
                <a:lnTo>
                  <a:pt x="633" y="355"/>
                </a:lnTo>
                <a:lnTo>
                  <a:pt x="634" y="342"/>
                </a:lnTo>
                <a:lnTo>
                  <a:pt x="635" y="329"/>
                </a:lnTo>
                <a:lnTo>
                  <a:pt x="635" y="329"/>
                </a:lnTo>
                <a:lnTo>
                  <a:pt x="634" y="305"/>
                </a:lnTo>
                <a:lnTo>
                  <a:pt x="631" y="284"/>
                </a:lnTo>
                <a:lnTo>
                  <a:pt x="627" y="263"/>
                </a:lnTo>
                <a:lnTo>
                  <a:pt x="621" y="241"/>
                </a:lnTo>
                <a:lnTo>
                  <a:pt x="614" y="221"/>
                </a:lnTo>
                <a:lnTo>
                  <a:pt x="604" y="201"/>
                </a:lnTo>
                <a:lnTo>
                  <a:pt x="594" y="183"/>
                </a:lnTo>
                <a:lnTo>
                  <a:pt x="583" y="165"/>
                </a:lnTo>
                <a:lnTo>
                  <a:pt x="571" y="147"/>
                </a:lnTo>
                <a:lnTo>
                  <a:pt x="557" y="130"/>
                </a:lnTo>
                <a:lnTo>
                  <a:pt x="542" y="115"/>
                </a:lnTo>
                <a:lnTo>
                  <a:pt x="525" y="101"/>
                </a:lnTo>
                <a:lnTo>
                  <a:pt x="508" y="88"/>
                </a:lnTo>
                <a:lnTo>
                  <a:pt x="491" y="74"/>
                </a:lnTo>
                <a:lnTo>
                  <a:pt x="472" y="64"/>
                </a:lnTo>
                <a:lnTo>
                  <a:pt x="452" y="54"/>
                </a:lnTo>
                <a:lnTo>
                  <a:pt x="452" y="54"/>
                </a:lnTo>
                <a:lnTo>
                  <a:pt x="461" y="42"/>
                </a:lnTo>
                <a:lnTo>
                  <a:pt x="465" y="36"/>
                </a:lnTo>
                <a:lnTo>
                  <a:pt x="468" y="29"/>
                </a:lnTo>
                <a:lnTo>
                  <a:pt x="468" y="29"/>
                </a:lnTo>
                <a:lnTo>
                  <a:pt x="496" y="43"/>
                </a:lnTo>
                <a:lnTo>
                  <a:pt x="509" y="51"/>
                </a:lnTo>
                <a:lnTo>
                  <a:pt x="522" y="60"/>
                </a:lnTo>
                <a:lnTo>
                  <a:pt x="536" y="68"/>
                </a:lnTo>
                <a:lnTo>
                  <a:pt x="548" y="78"/>
                </a:lnTo>
                <a:lnTo>
                  <a:pt x="560" y="89"/>
                </a:lnTo>
                <a:lnTo>
                  <a:pt x="571" y="100"/>
                </a:lnTo>
                <a:lnTo>
                  <a:pt x="571" y="100"/>
                </a:lnTo>
                <a:lnTo>
                  <a:pt x="582" y="112"/>
                </a:lnTo>
                <a:lnTo>
                  <a:pt x="592" y="125"/>
                </a:lnTo>
                <a:lnTo>
                  <a:pt x="601" y="139"/>
                </a:lnTo>
                <a:lnTo>
                  <a:pt x="611" y="153"/>
                </a:lnTo>
                <a:lnTo>
                  <a:pt x="619" y="168"/>
                </a:lnTo>
                <a:lnTo>
                  <a:pt x="626" y="183"/>
                </a:lnTo>
                <a:lnTo>
                  <a:pt x="639" y="213"/>
                </a:lnTo>
                <a:lnTo>
                  <a:pt x="639" y="213"/>
                </a:lnTo>
                <a:lnTo>
                  <a:pt x="645" y="229"/>
                </a:lnTo>
                <a:lnTo>
                  <a:pt x="650" y="245"/>
                </a:lnTo>
                <a:lnTo>
                  <a:pt x="654" y="261"/>
                </a:lnTo>
                <a:lnTo>
                  <a:pt x="658" y="277"/>
                </a:lnTo>
                <a:lnTo>
                  <a:pt x="660" y="293"/>
                </a:lnTo>
                <a:lnTo>
                  <a:pt x="662" y="309"/>
                </a:lnTo>
                <a:lnTo>
                  <a:pt x="662" y="327"/>
                </a:lnTo>
                <a:lnTo>
                  <a:pt x="662" y="343"/>
                </a:lnTo>
                <a:lnTo>
                  <a:pt x="661" y="359"/>
                </a:lnTo>
                <a:lnTo>
                  <a:pt x="659" y="375"/>
                </a:lnTo>
                <a:lnTo>
                  <a:pt x="657" y="391"/>
                </a:lnTo>
                <a:lnTo>
                  <a:pt x="653" y="408"/>
                </a:lnTo>
                <a:lnTo>
                  <a:pt x="649" y="423"/>
                </a:lnTo>
                <a:lnTo>
                  <a:pt x="644" y="439"/>
                </a:lnTo>
                <a:lnTo>
                  <a:pt x="638" y="455"/>
                </a:lnTo>
                <a:lnTo>
                  <a:pt x="632" y="470"/>
                </a:lnTo>
                <a:lnTo>
                  <a:pt x="632" y="470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5" name="任意多边形 4"/>
          <p:cNvSpPr/>
          <p:nvPr/>
        </p:nvSpPr>
        <p:spPr>
          <a:xfrm>
            <a:off x="2382069" y="2184760"/>
            <a:ext cx="2772425" cy="2740152"/>
          </a:xfrm>
          <a:custGeom>
            <a:avLst/>
            <a:gdLst>
              <a:gd name="connsiteX0" fmla="*/ 0 w 2772425"/>
              <a:gd name="connsiteY0" fmla="*/ 216408 h 2740152"/>
              <a:gd name="connsiteX1" fmla="*/ 219456 w 2772425"/>
              <a:gd name="connsiteY1" fmla="*/ 88392 h 2740152"/>
              <a:gd name="connsiteX2" fmla="*/ 557784 w 2772425"/>
              <a:gd name="connsiteY2" fmla="*/ 6096 h 2740152"/>
              <a:gd name="connsiteX3" fmla="*/ 841248 w 2772425"/>
              <a:gd name="connsiteY3" fmla="*/ 6096 h 2740152"/>
              <a:gd name="connsiteX4" fmla="*/ 1060704 w 2772425"/>
              <a:gd name="connsiteY4" fmla="*/ 6096 h 2740152"/>
              <a:gd name="connsiteX5" fmla="*/ 1307592 w 2772425"/>
              <a:gd name="connsiteY5" fmla="*/ 42672 h 2740152"/>
              <a:gd name="connsiteX6" fmla="*/ 1600200 w 2772425"/>
              <a:gd name="connsiteY6" fmla="*/ 124968 h 2740152"/>
              <a:gd name="connsiteX7" fmla="*/ 1883664 w 2772425"/>
              <a:gd name="connsiteY7" fmla="*/ 262128 h 2740152"/>
              <a:gd name="connsiteX8" fmla="*/ 2157984 w 2772425"/>
              <a:gd name="connsiteY8" fmla="*/ 527304 h 2740152"/>
              <a:gd name="connsiteX9" fmla="*/ 2331720 w 2772425"/>
              <a:gd name="connsiteY9" fmla="*/ 664464 h 2740152"/>
              <a:gd name="connsiteX10" fmla="*/ 2514600 w 2772425"/>
              <a:gd name="connsiteY10" fmla="*/ 865632 h 2740152"/>
              <a:gd name="connsiteX11" fmla="*/ 2606040 w 2772425"/>
              <a:gd name="connsiteY11" fmla="*/ 1048512 h 2740152"/>
              <a:gd name="connsiteX12" fmla="*/ 2715768 w 2772425"/>
              <a:gd name="connsiteY12" fmla="*/ 1249680 h 2740152"/>
              <a:gd name="connsiteX13" fmla="*/ 2761488 w 2772425"/>
              <a:gd name="connsiteY13" fmla="*/ 1432560 h 2740152"/>
              <a:gd name="connsiteX14" fmla="*/ 2770632 w 2772425"/>
              <a:gd name="connsiteY14" fmla="*/ 1615440 h 2740152"/>
              <a:gd name="connsiteX15" fmla="*/ 2734056 w 2772425"/>
              <a:gd name="connsiteY15" fmla="*/ 1898904 h 2740152"/>
              <a:gd name="connsiteX16" fmla="*/ 2670048 w 2772425"/>
              <a:gd name="connsiteY16" fmla="*/ 2182368 h 2740152"/>
              <a:gd name="connsiteX17" fmla="*/ 2560320 w 2772425"/>
              <a:gd name="connsiteY17" fmla="*/ 2502408 h 2740152"/>
              <a:gd name="connsiteX18" fmla="*/ 2450592 w 2772425"/>
              <a:gd name="connsiteY18" fmla="*/ 2740152 h 2740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772425" h="2740152">
                <a:moveTo>
                  <a:pt x="0" y="216408"/>
                </a:moveTo>
                <a:cubicBezTo>
                  <a:pt x="63246" y="169926"/>
                  <a:pt x="126492" y="123444"/>
                  <a:pt x="219456" y="88392"/>
                </a:cubicBezTo>
                <a:cubicBezTo>
                  <a:pt x="312420" y="53340"/>
                  <a:pt x="454152" y="19812"/>
                  <a:pt x="557784" y="6096"/>
                </a:cubicBezTo>
                <a:cubicBezTo>
                  <a:pt x="661416" y="-7620"/>
                  <a:pt x="841248" y="6096"/>
                  <a:pt x="841248" y="6096"/>
                </a:cubicBezTo>
                <a:cubicBezTo>
                  <a:pt x="925068" y="6096"/>
                  <a:pt x="982980" y="0"/>
                  <a:pt x="1060704" y="6096"/>
                </a:cubicBezTo>
                <a:cubicBezTo>
                  <a:pt x="1138428" y="12192"/>
                  <a:pt x="1217676" y="22860"/>
                  <a:pt x="1307592" y="42672"/>
                </a:cubicBezTo>
                <a:cubicBezTo>
                  <a:pt x="1397508" y="62484"/>
                  <a:pt x="1504188" y="88392"/>
                  <a:pt x="1600200" y="124968"/>
                </a:cubicBezTo>
                <a:cubicBezTo>
                  <a:pt x="1696212" y="161544"/>
                  <a:pt x="1790700" y="195072"/>
                  <a:pt x="1883664" y="262128"/>
                </a:cubicBezTo>
                <a:cubicBezTo>
                  <a:pt x="1976628" y="329184"/>
                  <a:pt x="2083308" y="460248"/>
                  <a:pt x="2157984" y="527304"/>
                </a:cubicBezTo>
                <a:cubicBezTo>
                  <a:pt x="2232660" y="594360"/>
                  <a:pt x="2272284" y="608076"/>
                  <a:pt x="2331720" y="664464"/>
                </a:cubicBezTo>
                <a:cubicBezTo>
                  <a:pt x="2391156" y="720852"/>
                  <a:pt x="2468880" y="801624"/>
                  <a:pt x="2514600" y="865632"/>
                </a:cubicBezTo>
                <a:cubicBezTo>
                  <a:pt x="2560320" y="929640"/>
                  <a:pt x="2572512" y="984504"/>
                  <a:pt x="2606040" y="1048512"/>
                </a:cubicBezTo>
                <a:cubicBezTo>
                  <a:pt x="2639568" y="1112520"/>
                  <a:pt x="2689860" y="1185672"/>
                  <a:pt x="2715768" y="1249680"/>
                </a:cubicBezTo>
                <a:cubicBezTo>
                  <a:pt x="2741676" y="1313688"/>
                  <a:pt x="2752344" y="1371600"/>
                  <a:pt x="2761488" y="1432560"/>
                </a:cubicBezTo>
                <a:cubicBezTo>
                  <a:pt x="2770632" y="1493520"/>
                  <a:pt x="2775204" y="1537716"/>
                  <a:pt x="2770632" y="1615440"/>
                </a:cubicBezTo>
                <a:cubicBezTo>
                  <a:pt x="2766060" y="1693164"/>
                  <a:pt x="2750820" y="1804416"/>
                  <a:pt x="2734056" y="1898904"/>
                </a:cubicBezTo>
                <a:cubicBezTo>
                  <a:pt x="2717292" y="1993392"/>
                  <a:pt x="2699004" y="2081784"/>
                  <a:pt x="2670048" y="2182368"/>
                </a:cubicBezTo>
                <a:cubicBezTo>
                  <a:pt x="2641092" y="2282952"/>
                  <a:pt x="2596896" y="2409444"/>
                  <a:pt x="2560320" y="2502408"/>
                </a:cubicBezTo>
                <a:cubicBezTo>
                  <a:pt x="2523744" y="2595372"/>
                  <a:pt x="2487168" y="2667762"/>
                  <a:pt x="2450592" y="2740152"/>
                </a:cubicBezTo>
              </a:path>
            </a:pathLst>
          </a:custGeom>
          <a:noFill/>
          <a:ln w="25400">
            <a:solidFill>
              <a:srgbClr val="005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6" name="Freeform 100"/>
          <p:cNvSpPr>
            <a:spLocks noEditPoints="1"/>
          </p:cNvSpPr>
          <p:nvPr/>
        </p:nvSpPr>
        <p:spPr bwMode="auto">
          <a:xfrm flipH="1" flipV="1">
            <a:off x="4210741" y="2352008"/>
            <a:ext cx="318188" cy="318189"/>
          </a:xfrm>
          <a:custGeom>
            <a:avLst/>
            <a:gdLst/>
            <a:ahLst/>
            <a:cxnLst>
              <a:cxn ang="0">
                <a:pos x="49" y="26"/>
              </a:cxn>
              <a:cxn ang="0">
                <a:pos x="117" y="2"/>
              </a:cxn>
              <a:cxn ang="0">
                <a:pos x="191" y="6"/>
              </a:cxn>
              <a:cxn ang="0">
                <a:pos x="233" y="33"/>
              </a:cxn>
              <a:cxn ang="0">
                <a:pos x="256" y="85"/>
              </a:cxn>
              <a:cxn ang="0">
                <a:pos x="254" y="147"/>
              </a:cxn>
              <a:cxn ang="0">
                <a:pos x="230" y="193"/>
              </a:cxn>
              <a:cxn ang="0">
                <a:pos x="199" y="227"/>
              </a:cxn>
              <a:cxn ang="0">
                <a:pos x="152" y="244"/>
              </a:cxn>
              <a:cxn ang="0">
                <a:pos x="91" y="239"/>
              </a:cxn>
              <a:cxn ang="0">
                <a:pos x="42" y="211"/>
              </a:cxn>
              <a:cxn ang="0">
                <a:pos x="18" y="182"/>
              </a:cxn>
              <a:cxn ang="0">
                <a:pos x="0" y="110"/>
              </a:cxn>
              <a:cxn ang="0">
                <a:pos x="15" y="69"/>
              </a:cxn>
              <a:cxn ang="0">
                <a:pos x="59" y="155"/>
              </a:cxn>
              <a:cxn ang="0">
                <a:pos x="128" y="107"/>
              </a:cxn>
              <a:cxn ang="0">
                <a:pos x="198" y="54"/>
              </a:cxn>
              <a:cxn ang="0">
                <a:pos x="183" y="38"/>
              </a:cxn>
              <a:cxn ang="0">
                <a:pos x="174" y="52"/>
              </a:cxn>
              <a:cxn ang="0">
                <a:pos x="124" y="88"/>
              </a:cxn>
              <a:cxn ang="0">
                <a:pos x="59" y="151"/>
              </a:cxn>
              <a:cxn ang="0">
                <a:pos x="46" y="109"/>
              </a:cxn>
              <a:cxn ang="0">
                <a:pos x="63" y="95"/>
              </a:cxn>
              <a:cxn ang="0">
                <a:pos x="129" y="29"/>
              </a:cxn>
              <a:cxn ang="0">
                <a:pos x="63" y="68"/>
              </a:cxn>
              <a:cxn ang="0">
                <a:pos x="35" y="86"/>
              </a:cxn>
              <a:cxn ang="0">
                <a:pos x="29" y="125"/>
              </a:cxn>
              <a:cxn ang="0">
                <a:pos x="216" y="140"/>
              </a:cxn>
              <a:cxn ang="0">
                <a:pos x="216" y="109"/>
              </a:cxn>
              <a:cxn ang="0">
                <a:pos x="149" y="182"/>
              </a:cxn>
              <a:cxn ang="0">
                <a:pos x="83" y="211"/>
              </a:cxn>
              <a:cxn ang="0">
                <a:pos x="135" y="175"/>
              </a:cxn>
              <a:cxn ang="0">
                <a:pos x="150" y="151"/>
              </a:cxn>
              <a:cxn ang="0">
                <a:pos x="46" y="180"/>
              </a:cxn>
              <a:cxn ang="0">
                <a:pos x="56" y="193"/>
              </a:cxn>
              <a:cxn ang="0">
                <a:pos x="132" y="120"/>
              </a:cxn>
              <a:cxn ang="0">
                <a:pos x="46" y="180"/>
              </a:cxn>
              <a:cxn ang="0">
                <a:pos x="152" y="24"/>
              </a:cxn>
              <a:cxn ang="0">
                <a:pos x="91" y="90"/>
              </a:cxn>
              <a:cxn ang="0">
                <a:pos x="156" y="48"/>
              </a:cxn>
              <a:cxn ang="0">
                <a:pos x="143" y="138"/>
              </a:cxn>
              <a:cxn ang="0">
                <a:pos x="209" y="90"/>
              </a:cxn>
              <a:cxn ang="0">
                <a:pos x="208" y="71"/>
              </a:cxn>
              <a:cxn ang="0">
                <a:pos x="169" y="102"/>
              </a:cxn>
              <a:cxn ang="0">
                <a:pos x="143" y="138"/>
              </a:cxn>
              <a:cxn ang="0">
                <a:pos x="239" y="121"/>
              </a:cxn>
              <a:cxn ang="0">
                <a:pos x="236" y="71"/>
              </a:cxn>
              <a:cxn ang="0">
                <a:pos x="230" y="79"/>
              </a:cxn>
              <a:cxn ang="0">
                <a:pos x="139" y="222"/>
              </a:cxn>
              <a:cxn ang="0">
                <a:pos x="173" y="204"/>
              </a:cxn>
              <a:cxn ang="0">
                <a:pos x="174" y="190"/>
              </a:cxn>
              <a:cxn ang="0">
                <a:pos x="103" y="26"/>
              </a:cxn>
              <a:cxn ang="0">
                <a:pos x="76" y="38"/>
              </a:cxn>
              <a:cxn ang="0">
                <a:pos x="84" y="44"/>
              </a:cxn>
              <a:cxn ang="0">
                <a:pos x="103" y="26"/>
              </a:cxn>
              <a:cxn ang="0">
                <a:pos x="38" y="155"/>
              </a:cxn>
              <a:cxn ang="0">
                <a:pos x="49" y="141"/>
              </a:cxn>
              <a:cxn ang="0">
                <a:pos x="29" y="145"/>
              </a:cxn>
              <a:cxn ang="0">
                <a:pos x="34" y="156"/>
              </a:cxn>
              <a:cxn ang="0">
                <a:pos x="201" y="200"/>
              </a:cxn>
              <a:cxn ang="0">
                <a:pos x="136" y="151"/>
              </a:cxn>
              <a:cxn ang="0">
                <a:pos x="126" y="148"/>
              </a:cxn>
              <a:cxn ang="0">
                <a:pos x="136" y="151"/>
              </a:cxn>
            </a:cxnLst>
            <a:rect l="0" t="0" r="r" b="b"/>
            <a:pathLst>
              <a:path w="258" h="245">
                <a:moveTo>
                  <a:pt x="24" y="51"/>
                </a:moveTo>
                <a:lnTo>
                  <a:pt x="24" y="51"/>
                </a:lnTo>
                <a:lnTo>
                  <a:pt x="31" y="43"/>
                </a:lnTo>
                <a:lnTo>
                  <a:pt x="39" y="33"/>
                </a:lnTo>
                <a:lnTo>
                  <a:pt x="49" y="26"/>
                </a:lnTo>
                <a:lnTo>
                  <a:pt x="62" y="19"/>
                </a:lnTo>
                <a:lnTo>
                  <a:pt x="74" y="13"/>
                </a:lnTo>
                <a:lnTo>
                  <a:pt x="87" y="7"/>
                </a:lnTo>
                <a:lnTo>
                  <a:pt x="103" y="5"/>
                </a:lnTo>
                <a:lnTo>
                  <a:pt x="117" y="2"/>
                </a:lnTo>
                <a:lnTo>
                  <a:pt x="132" y="0"/>
                </a:lnTo>
                <a:lnTo>
                  <a:pt x="147" y="0"/>
                </a:lnTo>
                <a:lnTo>
                  <a:pt x="162" y="0"/>
                </a:lnTo>
                <a:lnTo>
                  <a:pt x="177" y="3"/>
                </a:lnTo>
                <a:lnTo>
                  <a:pt x="191" y="6"/>
                </a:lnTo>
                <a:lnTo>
                  <a:pt x="204" y="12"/>
                </a:lnTo>
                <a:lnTo>
                  <a:pt x="215" y="17"/>
                </a:lnTo>
                <a:lnTo>
                  <a:pt x="226" y="26"/>
                </a:lnTo>
                <a:lnTo>
                  <a:pt x="226" y="26"/>
                </a:lnTo>
                <a:lnTo>
                  <a:pt x="233" y="33"/>
                </a:lnTo>
                <a:lnTo>
                  <a:pt x="240" y="41"/>
                </a:lnTo>
                <a:lnTo>
                  <a:pt x="246" y="51"/>
                </a:lnTo>
                <a:lnTo>
                  <a:pt x="250" y="62"/>
                </a:lnTo>
                <a:lnTo>
                  <a:pt x="253" y="73"/>
                </a:lnTo>
                <a:lnTo>
                  <a:pt x="256" y="85"/>
                </a:lnTo>
                <a:lnTo>
                  <a:pt x="257" y="97"/>
                </a:lnTo>
                <a:lnTo>
                  <a:pt x="258" y="110"/>
                </a:lnTo>
                <a:lnTo>
                  <a:pt x="257" y="123"/>
                </a:lnTo>
                <a:lnTo>
                  <a:pt x="257" y="134"/>
                </a:lnTo>
                <a:lnTo>
                  <a:pt x="254" y="147"/>
                </a:lnTo>
                <a:lnTo>
                  <a:pt x="251" y="158"/>
                </a:lnTo>
                <a:lnTo>
                  <a:pt x="247" y="168"/>
                </a:lnTo>
                <a:lnTo>
                  <a:pt x="243" y="177"/>
                </a:lnTo>
                <a:lnTo>
                  <a:pt x="237" y="186"/>
                </a:lnTo>
                <a:lnTo>
                  <a:pt x="230" y="193"/>
                </a:lnTo>
                <a:lnTo>
                  <a:pt x="230" y="193"/>
                </a:lnTo>
                <a:lnTo>
                  <a:pt x="223" y="201"/>
                </a:lnTo>
                <a:lnTo>
                  <a:pt x="216" y="211"/>
                </a:lnTo>
                <a:lnTo>
                  <a:pt x="208" y="220"/>
                </a:lnTo>
                <a:lnTo>
                  <a:pt x="199" y="227"/>
                </a:lnTo>
                <a:lnTo>
                  <a:pt x="199" y="227"/>
                </a:lnTo>
                <a:lnTo>
                  <a:pt x="188" y="232"/>
                </a:lnTo>
                <a:lnTo>
                  <a:pt x="177" y="236"/>
                </a:lnTo>
                <a:lnTo>
                  <a:pt x="164" y="241"/>
                </a:lnTo>
                <a:lnTo>
                  <a:pt x="152" y="244"/>
                </a:lnTo>
                <a:lnTo>
                  <a:pt x="140" y="245"/>
                </a:lnTo>
                <a:lnTo>
                  <a:pt x="128" y="245"/>
                </a:lnTo>
                <a:lnTo>
                  <a:pt x="115" y="244"/>
                </a:lnTo>
                <a:lnTo>
                  <a:pt x="103" y="242"/>
                </a:lnTo>
                <a:lnTo>
                  <a:pt x="91" y="239"/>
                </a:lnTo>
                <a:lnTo>
                  <a:pt x="80" y="236"/>
                </a:lnTo>
                <a:lnTo>
                  <a:pt x="69" y="231"/>
                </a:lnTo>
                <a:lnTo>
                  <a:pt x="59" y="225"/>
                </a:lnTo>
                <a:lnTo>
                  <a:pt x="51" y="220"/>
                </a:lnTo>
                <a:lnTo>
                  <a:pt x="42" y="211"/>
                </a:lnTo>
                <a:lnTo>
                  <a:pt x="35" y="204"/>
                </a:lnTo>
                <a:lnTo>
                  <a:pt x="28" y="194"/>
                </a:lnTo>
                <a:lnTo>
                  <a:pt x="28" y="194"/>
                </a:lnTo>
                <a:lnTo>
                  <a:pt x="22" y="189"/>
                </a:lnTo>
                <a:lnTo>
                  <a:pt x="18" y="182"/>
                </a:lnTo>
                <a:lnTo>
                  <a:pt x="13" y="175"/>
                </a:lnTo>
                <a:lnTo>
                  <a:pt x="8" y="166"/>
                </a:lnTo>
                <a:lnTo>
                  <a:pt x="3" y="148"/>
                </a:lnTo>
                <a:lnTo>
                  <a:pt x="0" y="130"/>
                </a:lnTo>
                <a:lnTo>
                  <a:pt x="0" y="110"/>
                </a:lnTo>
                <a:lnTo>
                  <a:pt x="1" y="102"/>
                </a:lnTo>
                <a:lnTo>
                  <a:pt x="3" y="92"/>
                </a:lnTo>
                <a:lnTo>
                  <a:pt x="6" y="85"/>
                </a:lnTo>
                <a:lnTo>
                  <a:pt x="10" y="76"/>
                </a:lnTo>
                <a:lnTo>
                  <a:pt x="15" y="69"/>
                </a:lnTo>
                <a:lnTo>
                  <a:pt x="21" y="62"/>
                </a:lnTo>
                <a:lnTo>
                  <a:pt x="21" y="62"/>
                </a:lnTo>
                <a:lnTo>
                  <a:pt x="27" y="57"/>
                </a:lnTo>
                <a:lnTo>
                  <a:pt x="24" y="51"/>
                </a:lnTo>
                <a:close/>
                <a:moveTo>
                  <a:pt x="59" y="155"/>
                </a:moveTo>
                <a:lnTo>
                  <a:pt x="60" y="159"/>
                </a:lnTo>
                <a:lnTo>
                  <a:pt x="60" y="159"/>
                </a:lnTo>
                <a:lnTo>
                  <a:pt x="77" y="145"/>
                </a:lnTo>
                <a:lnTo>
                  <a:pt x="94" y="132"/>
                </a:lnTo>
                <a:lnTo>
                  <a:pt x="128" y="107"/>
                </a:lnTo>
                <a:lnTo>
                  <a:pt x="162" y="85"/>
                </a:lnTo>
                <a:lnTo>
                  <a:pt x="195" y="61"/>
                </a:lnTo>
                <a:lnTo>
                  <a:pt x="195" y="61"/>
                </a:lnTo>
                <a:lnTo>
                  <a:pt x="198" y="58"/>
                </a:lnTo>
                <a:lnTo>
                  <a:pt x="198" y="54"/>
                </a:lnTo>
                <a:lnTo>
                  <a:pt x="198" y="51"/>
                </a:lnTo>
                <a:lnTo>
                  <a:pt x="195" y="48"/>
                </a:lnTo>
                <a:lnTo>
                  <a:pt x="190" y="41"/>
                </a:lnTo>
                <a:lnTo>
                  <a:pt x="183" y="38"/>
                </a:lnTo>
                <a:lnTo>
                  <a:pt x="183" y="38"/>
                </a:lnTo>
                <a:lnTo>
                  <a:pt x="178" y="37"/>
                </a:lnTo>
                <a:lnTo>
                  <a:pt x="176" y="38"/>
                </a:lnTo>
                <a:lnTo>
                  <a:pt x="174" y="41"/>
                </a:lnTo>
                <a:lnTo>
                  <a:pt x="173" y="44"/>
                </a:lnTo>
                <a:lnTo>
                  <a:pt x="174" y="52"/>
                </a:lnTo>
                <a:lnTo>
                  <a:pt x="173" y="55"/>
                </a:lnTo>
                <a:lnTo>
                  <a:pt x="173" y="57"/>
                </a:lnTo>
                <a:lnTo>
                  <a:pt x="173" y="57"/>
                </a:lnTo>
                <a:lnTo>
                  <a:pt x="139" y="76"/>
                </a:lnTo>
                <a:lnTo>
                  <a:pt x="124" y="88"/>
                </a:lnTo>
                <a:lnTo>
                  <a:pt x="110" y="99"/>
                </a:lnTo>
                <a:lnTo>
                  <a:pt x="95" y="111"/>
                </a:lnTo>
                <a:lnTo>
                  <a:pt x="81" y="124"/>
                </a:lnTo>
                <a:lnTo>
                  <a:pt x="70" y="137"/>
                </a:lnTo>
                <a:lnTo>
                  <a:pt x="59" y="151"/>
                </a:lnTo>
                <a:lnTo>
                  <a:pt x="59" y="155"/>
                </a:lnTo>
                <a:close/>
                <a:moveTo>
                  <a:pt x="34" y="123"/>
                </a:moveTo>
                <a:lnTo>
                  <a:pt x="34" y="123"/>
                </a:lnTo>
                <a:lnTo>
                  <a:pt x="42" y="113"/>
                </a:lnTo>
                <a:lnTo>
                  <a:pt x="46" y="109"/>
                </a:lnTo>
                <a:lnTo>
                  <a:pt x="52" y="106"/>
                </a:lnTo>
                <a:lnTo>
                  <a:pt x="55" y="103"/>
                </a:lnTo>
                <a:lnTo>
                  <a:pt x="58" y="100"/>
                </a:lnTo>
                <a:lnTo>
                  <a:pt x="60" y="97"/>
                </a:lnTo>
                <a:lnTo>
                  <a:pt x="63" y="95"/>
                </a:lnTo>
                <a:lnTo>
                  <a:pt x="67" y="92"/>
                </a:lnTo>
                <a:lnTo>
                  <a:pt x="67" y="92"/>
                </a:lnTo>
                <a:lnTo>
                  <a:pt x="97" y="64"/>
                </a:lnTo>
                <a:lnTo>
                  <a:pt x="112" y="47"/>
                </a:lnTo>
                <a:lnTo>
                  <a:pt x="129" y="29"/>
                </a:lnTo>
                <a:lnTo>
                  <a:pt x="129" y="29"/>
                </a:lnTo>
                <a:lnTo>
                  <a:pt x="117" y="34"/>
                </a:lnTo>
                <a:lnTo>
                  <a:pt x="105" y="41"/>
                </a:lnTo>
                <a:lnTo>
                  <a:pt x="84" y="55"/>
                </a:lnTo>
                <a:lnTo>
                  <a:pt x="63" y="68"/>
                </a:lnTo>
                <a:lnTo>
                  <a:pt x="53" y="73"/>
                </a:lnTo>
                <a:lnTo>
                  <a:pt x="43" y="78"/>
                </a:lnTo>
                <a:lnTo>
                  <a:pt x="43" y="78"/>
                </a:lnTo>
                <a:lnTo>
                  <a:pt x="38" y="80"/>
                </a:lnTo>
                <a:lnTo>
                  <a:pt x="35" y="86"/>
                </a:lnTo>
                <a:lnTo>
                  <a:pt x="32" y="92"/>
                </a:lnTo>
                <a:lnTo>
                  <a:pt x="29" y="99"/>
                </a:lnTo>
                <a:lnTo>
                  <a:pt x="28" y="114"/>
                </a:lnTo>
                <a:lnTo>
                  <a:pt x="28" y="120"/>
                </a:lnTo>
                <a:lnTo>
                  <a:pt x="29" y="125"/>
                </a:lnTo>
                <a:lnTo>
                  <a:pt x="34" y="123"/>
                </a:lnTo>
                <a:close/>
                <a:moveTo>
                  <a:pt x="129" y="210"/>
                </a:moveTo>
                <a:lnTo>
                  <a:pt x="214" y="144"/>
                </a:lnTo>
                <a:lnTo>
                  <a:pt x="214" y="144"/>
                </a:lnTo>
                <a:lnTo>
                  <a:pt x="216" y="140"/>
                </a:lnTo>
                <a:lnTo>
                  <a:pt x="218" y="137"/>
                </a:lnTo>
                <a:lnTo>
                  <a:pt x="218" y="128"/>
                </a:lnTo>
                <a:lnTo>
                  <a:pt x="216" y="118"/>
                </a:lnTo>
                <a:lnTo>
                  <a:pt x="216" y="109"/>
                </a:lnTo>
                <a:lnTo>
                  <a:pt x="216" y="109"/>
                </a:lnTo>
                <a:lnTo>
                  <a:pt x="211" y="103"/>
                </a:lnTo>
                <a:lnTo>
                  <a:pt x="211" y="103"/>
                </a:lnTo>
                <a:lnTo>
                  <a:pt x="191" y="130"/>
                </a:lnTo>
                <a:lnTo>
                  <a:pt x="170" y="156"/>
                </a:lnTo>
                <a:lnTo>
                  <a:pt x="149" y="182"/>
                </a:lnTo>
                <a:lnTo>
                  <a:pt x="129" y="210"/>
                </a:lnTo>
                <a:lnTo>
                  <a:pt x="129" y="210"/>
                </a:lnTo>
                <a:close/>
                <a:moveTo>
                  <a:pt x="79" y="207"/>
                </a:moveTo>
                <a:lnTo>
                  <a:pt x="79" y="207"/>
                </a:lnTo>
                <a:lnTo>
                  <a:pt x="83" y="211"/>
                </a:lnTo>
                <a:lnTo>
                  <a:pt x="88" y="214"/>
                </a:lnTo>
                <a:lnTo>
                  <a:pt x="101" y="220"/>
                </a:lnTo>
                <a:lnTo>
                  <a:pt x="101" y="220"/>
                </a:lnTo>
                <a:lnTo>
                  <a:pt x="118" y="199"/>
                </a:lnTo>
                <a:lnTo>
                  <a:pt x="135" y="175"/>
                </a:lnTo>
                <a:lnTo>
                  <a:pt x="155" y="152"/>
                </a:lnTo>
                <a:lnTo>
                  <a:pt x="164" y="142"/>
                </a:lnTo>
                <a:lnTo>
                  <a:pt x="174" y="134"/>
                </a:lnTo>
                <a:lnTo>
                  <a:pt x="174" y="134"/>
                </a:lnTo>
                <a:lnTo>
                  <a:pt x="150" y="151"/>
                </a:lnTo>
                <a:lnTo>
                  <a:pt x="125" y="168"/>
                </a:lnTo>
                <a:lnTo>
                  <a:pt x="101" y="187"/>
                </a:lnTo>
                <a:lnTo>
                  <a:pt x="79" y="207"/>
                </a:lnTo>
                <a:lnTo>
                  <a:pt x="79" y="207"/>
                </a:lnTo>
                <a:close/>
                <a:moveTo>
                  <a:pt x="46" y="180"/>
                </a:moveTo>
                <a:lnTo>
                  <a:pt x="46" y="180"/>
                </a:lnTo>
                <a:lnTo>
                  <a:pt x="45" y="182"/>
                </a:lnTo>
                <a:lnTo>
                  <a:pt x="46" y="184"/>
                </a:lnTo>
                <a:lnTo>
                  <a:pt x="51" y="189"/>
                </a:lnTo>
                <a:lnTo>
                  <a:pt x="56" y="193"/>
                </a:lnTo>
                <a:lnTo>
                  <a:pt x="59" y="194"/>
                </a:lnTo>
                <a:lnTo>
                  <a:pt x="60" y="193"/>
                </a:lnTo>
                <a:lnTo>
                  <a:pt x="146" y="113"/>
                </a:lnTo>
                <a:lnTo>
                  <a:pt x="146" y="113"/>
                </a:lnTo>
                <a:lnTo>
                  <a:pt x="132" y="120"/>
                </a:lnTo>
                <a:lnTo>
                  <a:pt x="119" y="127"/>
                </a:lnTo>
                <a:lnTo>
                  <a:pt x="95" y="145"/>
                </a:lnTo>
                <a:lnTo>
                  <a:pt x="72" y="163"/>
                </a:lnTo>
                <a:lnTo>
                  <a:pt x="46" y="180"/>
                </a:lnTo>
                <a:lnTo>
                  <a:pt x="46" y="180"/>
                </a:lnTo>
                <a:close/>
                <a:moveTo>
                  <a:pt x="174" y="30"/>
                </a:moveTo>
                <a:lnTo>
                  <a:pt x="174" y="30"/>
                </a:lnTo>
                <a:lnTo>
                  <a:pt x="160" y="24"/>
                </a:lnTo>
                <a:lnTo>
                  <a:pt x="155" y="24"/>
                </a:lnTo>
                <a:lnTo>
                  <a:pt x="152" y="24"/>
                </a:lnTo>
                <a:lnTo>
                  <a:pt x="149" y="26"/>
                </a:lnTo>
                <a:lnTo>
                  <a:pt x="149" y="26"/>
                </a:lnTo>
                <a:lnTo>
                  <a:pt x="119" y="57"/>
                </a:lnTo>
                <a:lnTo>
                  <a:pt x="104" y="73"/>
                </a:lnTo>
                <a:lnTo>
                  <a:pt x="91" y="90"/>
                </a:lnTo>
                <a:lnTo>
                  <a:pt x="91" y="90"/>
                </a:lnTo>
                <a:lnTo>
                  <a:pt x="112" y="76"/>
                </a:lnTo>
                <a:lnTo>
                  <a:pt x="135" y="64"/>
                </a:lnTo>
                <a:lnTo>
                  <a:pt x="146" y="57"/>
                </a:lnTo>
                <a:lnTo>
                  <a:pt x="156" y="48"/>
                </a:lnTo>
                <a:lnTo>
                  <a:pt x="166" y="40"/>
                </a:lnTo>
                <a:lnTo>
                  <a:pt x="174" y="30"/>
                </a:lnTo>
                <a:lnTo>
                  <a:pt x="174" y="30"/>
                </a:lnTo>
                <a:close/>
                <a:moveTo>
                  <a:pt x="143" y="138"/>
                </a:moveTo>
                <a:lnTo>
                  <a:pt x="143" y="138"/>
                </a:lnTo>
                <a:lnTo>
                  <a:pt x="159" y="125"/>
                </a:lnTo>
                <a:lnTo>
                  <a:pt x="174" y="114"/>
                </a:lnTo>
                <a:lnTo>
                  <a:pt x="207" y="92"/>
                </a:lnTo>
                <a:lnTo>
                  <a:pt x="207" y="92"/>
                </a:lnTo>
                <a:lnTo>
                  <a:pt x="209" y="90"/>
                </a:lnTo>
                <a:lnTo>
                  <a:pt x="211" y="88"/>
                </a:lnTo>
                <a:lnTo>
                  <a:pt x="212" y="80"/>
                </a:lnTo>
                <a:lnTo>
                  <a:pt x="211" y="78"/>
                </a:lnTo>
                <a:lnTo>
                  <a:pt x="209" y="73"/>
                </a:lnTo>
                <a:lnTo>
                  <a:pt x="208" y="71"/>
                </a:lnTo>
                <a:lnTo>
                  <a:pt x="204" y="69"/>
                </a:lnTo>
                <a:lnTo>
                  <a:pt x="204" y="69"/>
                </a:lnTo>
                <a:lnTo>
                  <a:pt x="194" y="76"/>
                </a:lnTo>
                <a:lnTo>
                  <a:pt x="185" y="85"/>
                </a:lnTo>
                <a:lnTo>
                  <a:pt x="169" y="102"/>
                </a:lnTo>
                <a:lnTo>
                  <a:pt x="153" y="121"/>
                </a:lnTo>
                <a:lnTo>
                  <a:pt x="136" y="140"/>
                </a:lnTo>
                <a:lnTo>
                  <a:pt x="136" y="140"/>
                </a:lnTo>
                <a:lnTo>
                  <a:pt x="140" y="140"/>
                </a:lnTo>
                <a:lnTo>
                  <a:pt x="143" y="138"/>
                </a:lnTo>
                <a:lnTo>
                  <a:pt x="143" y="138"/>
                </a:lnTo>
                <a:close/>
                <a:moveTo>
                  <a:pt x="232" y="138"/>
                </a:moveTo>
                <a:lnTo>
                  <a:pt x="232" y="138"/>
                </a:lnTo>
                <a:lnTo>
                  <a:pt x="236" y="131"/>
                </a:lnTo>
                <a:lnTo>
                  <a:pt x="239" y="121"/>
                </a:lnTo>
                <a:lnTo>
                  <a:pt x="242" y="111"/>
                </a:lnTo>
                <a:lnTo>
                  <a:pt x="243" y="100"/>
                </a:lnTo>
                <a:lnTo>
                  <a:pt x="243" y="90"/>
                </a:lnTo>
                <a:lnTo>
                  <a:pt x="240" y="79"/>
                </a:lnTo>
                <a:lnTo>
                  <a:pt x="236" y="71"/>
                </a:lnTo>
                <a:lnTo>
                  <a:pt x="230" y="62"/>
                </a:lnTo>
                <a:lnTo>
                  <a:pt x="230" y="62"/>
                </a:lnTo>
                <a:lnTo>
                  <a:pt x="226" y="59"/>
                </a:lnTo>
                <a:lnTo>
                  <a:pt x="226" y="59"/>
                </a:lnTo>
                <a:lnTo>
                  <a:pt x="230" y="79"/>
                </a:lnTo>
                <a:lnTo>
                  <a:pt x="233" y="99"/>
                </a:lnTo>
                <a:lnTo>
                  <a:pt x="233" y="118"/>
                </a:lnTo>
                <a:lnTo>
                  <a:pt x="232" y="138"/>
                </a:lnTo>
                <a:lnTo>
                  <a:pt x="232" y="138"/>
                </a:lnTo>
                <a:close/>
                <a:moveTo>
                  <a:pt x="139" y="222"/>
                </a:moveTo>
                <a:lnTo>
                  <a:pt x="139" y="222"/>
                </a:lnTo>
                <a:lnTo>
                  <a:pt x="149" y="221"/>
                </a:lnTo>
                <a:lnTo>
                  <a:pt x="157" y="217"/>
                </a:lnTo>
                <a:lnTo>
                  <a:pt x="166" y="211"/>
                </a:lnTo>
                <a:lnTo>
                  <a:pt x="173" y="204"/>
                </a:lnTo>
                <a:lnTo>
                  <a:pt x="178" y="197"/>
                </a:lnTo>
                <a:lnTo>
                  <a:pt x="183" y="192"/>
                </a:lnTo>
                <a:lnTo>
                  <a:pt x="188" y="182"/>
                </a:lnTo>
                <a:lnTo>
                  <a:pt x="188" y="182"/>
                </a:lnTo>
                <a:lnTo>
                  <a:pt x="174" y="190"/>
                </a:lnTo>
                <a:lnTo>
                  <a:pt x="162" y="200"/>
                </a:lnTo>
                <a:lnTo>
                  <a:pt x="150" y="211"/>
                </a:lnTo>
                <a:lnTo>
                  <a:pt x="139" y="222"/>
                </a:lnTo>
                <a:lnTo>
                  <a:pt x="139" y="222"/>
                </a:lnTo>
                <a:close/>
                <a:moveTo>
                  <a:pt x="103" y="26"/>
                </a:moveTo>
                <a:lnTo>
                  <a:pt x="103" y="26"/>
                </a:lnTo>
                <a:lnTo>
                  <a:pt x="95" y="27"/>
                </a:lnTo>
                <a:lnTo>
                  <a:pt x="88" y="30"/>
                </a:lnTo>
                <a:lnTo>
                  <a:pt x="81" y="34"/>
                </a:lnTo>
                <a:lnTo>
                  <a:pt x="76" y="38"/>
                </a:lnTo>
                <a:lnTo>
                  <a:pt x="63" y="50"/>
                </a:lnTo>
                <a:lnTo>
                  <a:pt x="55" y="59"/>
                </a:lnTo>
                <a:lnTo>
                  <a:pt x="55" y="59"/>
                </a:lnTo>
                <a:lnTo>
                  <a:pt x="67" y="54"/>
                </a:lnTo>
                <a:lnTo>
                  <a:pt x="84" y="44"/>
                </a:lnTo>
                <a:lnTo>
                  <a:pt x="101" y="34"/>
                </a:lnTo>
                <a:lnTo>
                  <a:pt x="105" y="29"/>
                </a:lnTo>
                <a:lnTo>
                  <a:pt x="107" y="26"/>
                </a:lnTo>
                <a:lnTo>
                  <a:pt x="107" y="26"/>
                </a:lnTo>
                <a:lnTo>
                  <a:pt x="103" y="26"/>
                </a:lnTo>
                <a:lnTo>
                  <a:pt x="103" y="26"/>
                </a:lnTo>
                <a:close/>
                <a:moveTo>
                  <a:pt x="34" y="156"/>
                </a:moveTo>
                <a:lnTo>
                  <a:pt x="34" y="156"/>
                </a:lnTo>
                <a:lnTo>
                  <a:pt x="36" y="156"/>
                </a:lnTo>
                <a:lnTo>
                  <a:pt x="38" y="155"/>
                </a:lnTo>
                <a:lnTo>
                  <a:pt x="39" y="149"/>
                </a:lnTo>
                <a:lnTo>
                  <a:pt x="39" y="145"/>
                </a:lnTo>
                <a:lnTo>
                  <a:pt x="42" y="142"/>
                </a:lnTo>
                <a:lnTo>
                  <a:pt x="45" y="140"/>
                </a:lnTo>
                <a:lnTo>
                  <a:pt x="49" y="141"/>
                </a:lnTo>
                <a:lnTo>
                  <a:pt x="46" y="138"/>
                </a:lnTo>
                <a:lnTo>
                  <a:pt x="46" y="138"/>
                </a:lnTo>
                <a:lnTo>
                  <a:pt x="43" y="140"/>
                </a:lnTo>
                <a:lnTo>
                  <a:pt x="38" y="142"/>
                </a:lnTo>
                <a:lnTo>
                  <a:pt x="29" y="145"/>
                </a:lnTo>
                <a:lnTo>
                  <a:pt x="27" y="147"/>
                </a:lnTo>
                <a:lnTo>
                  <a:pt x="25" y="149"/>
                </a:lnTo>
                <a:lnTo>
                  <a:pt x="28" y="152"/>
                </a:lnTo>
                <a:lnTo>
                  <a:pt x="34" y="156"/>
                </a:lnTo>
                <a:lnTo>
                  <a:pt x="34" y="156"/>
                </a:lnTo>
                <a:close/>
                <a:moveTo>
                  <a:pt x="190" y="206"/>
                </a:moveTo>
                <a:lnTo>
                  <a:pt x="190" y="206"/>
                </a:lnTo>
                <a:lnTo>
                  <a:pt x="194" y="204"/>
                </a:lnTo>
                <a:lnTo>
                  <a:pt x="198" y="203"/>
                </a:lnTo>
                <a:lnTo>
                  <a:pt x="201" y="200"/>
                </a:lnTo>
                <a:lnTo>
                  <a:pt x="202" y="196"/>
                </a:lnTo>
                <a:lnTo>
                  <a:pt x="205" y="187"/>
                </a:lnTo>
                <a:lnTo>
                  <a:pt x="208" y="180"/>
                </a:lnTo>
                <a:lnTo>
                  <a:pt x="190" y="206"/>
                </a:lnTo>
                <a:close/>
                <a:moveTo>
                  <a:pt x="136" y="151"/>
                </a:moveTo>
                <a:lnTo>
                  <a:pt x="133" y="144"/>
                </a:lnTo>
                <a:lnTo>
                  <a:pt x="133" y="144"/>
                </a:lnTo>
                <a:lnTo>
                  <a:pt x="129" y="144"/>
                </a:lnTo>
                <a:lnTo>
                  <a:pt x="126" y="145"/>
                </a:lnTo>
                <a:lnTo>
                  <a:pt x="126" y="148"/>
                </a:lnTo>
                <a:lnTo>
                  <a:pt x="126" y="149"/>
                </a:lnTo>
                <a:lnTo>
                  <a:pt x="128" y="152"/>
                </a:lnTo>
                <a:lnTo>
                  <a:pt x="129" y="152"/>
                </a:lnTo>
                <a:lnTo>
                  <a:pt x="132" y="152"/>
                </a:lnTo>
                <a:lnTo>
                  <a:pt x="136" y="151"/>
                </a:lnTo>
                <a:lnTo>
                  <a:pt x="136" y="151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7" name="Freeform 100"/>
          <p:cNvSpPr>
            <a:spLocks noEditPoints="1"/>
          </p:cNvSpPr>
          <p:nvPr/>
        </p:nvSpPr>
        <p:spPr bwMode="auto">
          <a:xfrm flipH="1" flipV="1">
            <a:off x="4922872" y="3218359"/>
            <a:ext cx="318188" cy="318189"/>
          </a:xfrm>
          <a:custGeom>
            <a:avLst/>
            <a:gdLst/>
            <a:ahLst/>
            <a:cxnLst>
              <a:cxn ang="0">
                <a:pos x="49" y="26"/>
              </a:cxn>
              <a:cxn ang="0">
                <a:pos x="117" y="2"/>
              </a:cxn>
              <a:cxn ang="0">
                <a:pos x="191" y="6"/>
              </a:cxn>
              <a:cxn ang="0">
                <a:pos x="233" y="33"/>
              </a:cxn>
              <a:cxn ang="0">
                <a:pos x="256" y="85"/>
              </a:cxn>
              <a:cxn ang="0">
                <a:pos x="254" y="147"/>
              </a:cxn>
              <a:cxn ang="0">
                <a:pos x="230" y="193"/>
              </a:cxn>
              <a:cxn ang="0">
                <a:pos x="199" y="227"/>
              </a:cxn>
              <a:cxn ang="0">
                <a:pos x="152" y="244"/>
              </a:cxn>
              <a:cxn ang="0">
                <a:pos x="91" y="239"/>
              </a:cxn>
              <a:cxn ang="0">
                <a:pos x="42" y="211"/>
              </a:cxn>
              <a:cxn ang="0">
                <a:pos x="18" y="182"/>
              </a:cxn>
              <a:cxn ang="0">
                <a:pos x="0" y="110"/>
              </a:cxn>
              <a:cxn ang="0">
                <a:pos x="15" y="69"/>
              </a:cxn>
              <a:cxn ang="0">
                <a:pos x="59" y="155"/>
              </a:cxn>
              <a:cxn ang="0">
                <a:pos x="128" y="107"/>
              </a:cxn>
              <a:cxn ang="0">
                <a:pos x="198" y="54"/>
              </a:cxn>
              <a:cxn ang="0">
                <a:pos x="183" y="38"/>
              </a:cxn>
              <a:cxn ang="0">
                <a:pos x="174" y="52"/>
              </a:cxn>
              <a:cxn ang="0">
                <a:pos x="124" y="88"/>
              </a:cxn>
              <a:cxn ang="0">
                <a:pos x="59" y="151"/>
              </a:cxn>
              <a:cxn ang="0">
                <a:pos x="46" y="109"/>
              </a:cxn>
              <a:cxn ang="0">
                <a:pos x="63" y="95"/>
              </a:cxn>
              <a:cxn ang="0">
                <a:pos x="129" y="29"/>
              </a:cxn>
              <a:cxn ang="0">
                <a:pos x="63" y="68"/>
              </a:cxn>
              <a:cxn ang="0">
                <a:pos x="35" y="86"/>
              </a:cxn>
              <a:cxn ang="0">
                <a:pos x="29" y="125"/>
              </a:cxn>
              <a:cxn ang="0">
                <a:pos x="216" y="140"/>
              </a:cxn>
              <a:cxn ang="0">
                <a:pos x="216" y="109"/>
              </a:cxn>
              <a:cxn ang="0">
                <a:pos x="149" y="182"/>
              </a:cxn>
              <a:cxn ang="0">
                <a:pos x="83" y="211"/>
              </a:cxn>
              <a:cxn ang="0">
                <a:pos x="135" y="175"/>
              </a:cxn>
              <a:cxn ang="0">
                <a:pos x="150" y="151"/>
              </a:cxn>
              <a:cxn ang="0">
                <a:pos x="46" y="180"/>
              </a:cxn>
              <a:cxn ang="0">
                <a:pos x="56" y="193"/>
              </a:cxn>
              <a:cxn ang="0">
                <a:pos x="132" y="120"/>
              </a:cxn>
              <a:cxn ang="0">
                <a:pos x="46" y="180"/>
              </a:cxn>
              <a:cxn ang="0">
                <a:pos x="152" y="24"/>
              </a:cxn>
              <a:cxn ang="0">
                <a:pos x="91" y="90"/>
              </a:cxn>
              <a:cxn ang="0">
                <a:pos x="156" y="48"/>
              </a:cxn>
              <a:cxn ang="0">
                <a:pos x="143" y="138"/>
              </a:cxn>
              <a:cxn ang="0">
                <a:pos x="209" y="90"/>
              </a:cxn>
              <a:cxn ang="0">
                <a:pos x="208" y="71"/>
              </a:cxn>
              <a:cxn ang="0">
                <a:pos x="169" y="102"/>
              </a:cxn>
              <a:cxn ang="0">
                <a:pos x="143" y="138"/>
              </a:cxn>
              <a:cxn ang="0">
                <a:pos x="239" y="121"/>
              </a:cxn>
              <a:cxn ang="0">
                <a:pos x="236" y="71"/>
              </a:cxn>
              <a:cxn ang="0">
                <a:pos x="230" y="79"/>
              </a:cxn>
              <a:cxn ang="0">
                <a:pos x="139" y="222"/>
              </a:cxn>
              <a:cxn ang="0">
                <a:pos x="173" y="204"/>
              </a:cxn>
              <a:cxn ang="0">
                <a:pos x="174" y="190"/>
              </a:cxn>
              <a:cxn ang="0">
                <a:pos x="103" y="26"/>
              </a:cxn>
              <a:cxn ang="0">
                <a:pos x="76" y="38"/>
              </a:cxn>
              <a:cxn ang="0">
                <a:pos x="84" y="44"/>
              </a:cxn>
              <a:cxn ang="0">
                <a:pos x="103" y="26"/>
              </a:cxn>
              <a:cxn ang="0">
                <a:pos x="38" y="155"/>
              </a:cxn>
              <a:cxn ang="0">
                <a:pos x="49" y="141"/>
              </a:cxn>
              <a:cxn ang="0">
                <a:pos x="29" y="145"/>
              </a:cxn>
              <a:cxn ang="0">
                <a:pos x="34" y="156"/>
              </a:cxn>
              <a:cxn ang="0">
                <a:pos x="201" y="200"/>
              </a:cxn>
              <a:cxn ang="0">
                <a:pos x="136" y="151"/>
              </a:cxn>
              <a:cxn ang="0">
                <a:pos x="126" y="148"/>
              </a:cxn>
              <a:cxn ang="0">
                <a:pos x="136" y="151"/>
              </a:cxn>
            </a:cxnLst>
            <a:rect l="0" t="0" r="r" b="b"/>
            <a:pathLst>
              <a:path w="258" h="245">
                <a:moveTo>
                  <a:pt x="24" y="51"/>
                </a:moveTo>
                <a:lnTo>
                  <a:pt x="24" y="51"/>
                </a:lnTo>
                <a:lnTo>
                  <a:pt x="31" y="43"/>
                </a:lnTo>
                <a:lnTo>
                  <a:pt x="39" y="33"/>
                </a:lnTo>
                <a:lnTo>
                  <a:pt x="49" y="26"/>
                </a:lnTo>
                <a:lnTo>
                  <a:pt x="62" y="19"/>
                </a:lnTo>
                <a:lnTo>
                  <a:pt x="74" y="13"/>
                </a:lnTo>
                <a:lnTo>
                  <a:pt x="87" y="7"/>
                </a:lnTo>
                <a:lnTo>
                  <a:pt x="103" y="5"/>
                </a:lnTo>
                <a:lnTo>
                  <a:pt x="117" y="2"/>
                </a:lnTo>
                <a:lnTo>
                  <a:pt x="132" y="0"/>
                </a:lnTo>
                <a:lnTo>
                  <a:pt x="147" y="0"/>
                </a:lnTo>
                <a:lnTo>
                  <a:pt x="162" y="0"/>
                </a:lnTo>
                <a:lnTo>
                  <a:pt x="177" y="3"/>
                </a:lnTo>
                <a:lnTo>
                  <a:pt x="191" y="6"/>
                </a:lnTo>
                <a:lnTo>
                  <a:pt x="204" y="12"/>
                </a:lnTo>
                <a:lnTo>
                  <a:pt x="215" y="17"/>
                </a:lnTo>
                <a:lnTo>
                  <a:pt x="226" y="26"/>
                </a:lnTo>
                <a:lnTo>
                  <a:pt x="226" y="26"/>
                </a:lnTo>
                <a:lnTo>
                  <a:pt x="233" y="33"/>
                </a:lnTo>
                <a:lnTo>
                  <a:pt x="240" y="41"/>
                </a:lnTo>
                <a:lnTo>
                  <a:pt x="246" y="51"/>
                </a:lnTo>
                <a:lnTo>
                  <a:pt x="250" y="62"/>
                </a:lnTo>
                <a:lnTo>
                  <a:pt x="253" y="73"/>
                </a:lnTo>
                <a:lnTo>
                  <a:pt x="256" y="85"/>
                </a:lnTo>
                <a:lnTo>
                  <a:pt x="257" y="97"/>
                </a:lnTo>
                <a:lnTo>
                  <a:pt x="258" y="110"/>
                </a:lnTo>
                <a:lnTo>
                  <a:pt x="257" y="123"/>
                </a:lnTo>
                <a:lnTo>
                  <a:pt x="257" y="134"/>
                </a:lnTo>
                <a:lnTo>
                  <a:pt x="254" y="147"/>
                </a:lnTo>
                <a:lnTo>
                  <a:pt x="251" y="158"/>
                </a:lnTo>
                <a:lnTo>
                  <a:pt x="247" y="168"/>
                </a:lnTo>
                <a:lnTo>
                  <a:pt x="243" y="177"/>
                </a:lnTo>
                <a:lnTo>
                  <a:pt x="237" y="186"/>
                </a:lnTo>
                <a:lnTo>
                  <a:pt x="230" y="193"/>
                </a:lnTo>
                <a:lnTo>
                  <a:pt x="230" y="193"/>
                </a:lnTo>
                <a:lnTo>
                  <a:pt x="223" y="201"/>
                </a:lnTo>
                <a:lnTo>
                  <a:pt x="216" y="211"/>
                </a:lnTo>
                <a:lnTo>
                  <a:pt x="208" y="220"/>
                </a:lnTo>
                <a:lnTo>
                  <a:pt x="199" y="227"/>
                </a:lnTo>
                <a:lnTo>
                  <a:pt x="199" y="227"/>
                </a:lnTo>
                <a:lnTo>
                  <a:pt x="188" y="232"/>
                </a:lnTo>
                <a:lnTo>
                  <a:pt x="177" y="236"/>
                </a:lnTo>
                <a:lnTo>
                  <a:pt x="164" y="241"/>
                </a:lnTo>
                <a:lnTo>
                  <a:pt x="152" y="244"/>
                </a:lnTo>
                <a:lnTo>
                  <a:pt x="140" y="245"/>
                </a:lnTo>
                <a:lnTo>
                  <a:pt x="128" y="245"/>
                </a:lnTo>
                <a:lnTo>
                  <a:pt x="115" y="244"/>
                </a:lnTo>
                <a:lnTo>
                  <a:pt x="103" y="242"/>
                </a:lnTo>
                <a:lnTo>
                  <a:pt x="91" y="239"/>
                </a:lnTo>
                <a:lnTo>
                  <a:pt x="80" y="236"/>
                </a:lnTo>
                <a:lnTo>
                  <a:pt x="69" y="231"/>
                </a:lnTo>
                <a:lnTo>
                  <a:pt x="59" y="225"/>
                </a:lnTo>
                <a:lnTo>
                  <a:pt x="51" y="220"/>
                </a:lnTo>
                <a:lnTo>
                  <a:pt x="42" y="211"/>
                </a:lnTo>
                <a:lnTo>
                  <a:pt x="35" y="204"/>
                </a:lnTo>
                <a:lnTo>
                  <a:pt x="28" y="194"/>
                </a:lnTo>
                <a:lnTo>
                  <a:pt x="28" y="194"/>
                </a:lnTo>
                <a:lnTo>
                  <a:pt x="22" y="189"/>
                </a:lnTo>
                <a:lnTo>
                  <a:pt x="18" y="182"/>
                </a:lnTo>
                <a:lnTo>
                  <a:pt x="13" y="175"/>
                </a:lnTo>
                <a:lnTo>
                  <a:pt x="8" y="166"/>
                </a:lnTo>
                <a:lnTo>
                  <a:pt x="3" y="148"/>
                </a:lnTo>
                <a:lnTo>
                  <a:pt x="0" y="130"/>
                </a:lnTo>
                <a:lnTo>
                  <a:pt x="0" y="110"/>
                </a:lnTo>
                <a:lnTo>
                  <a:pt x="1" y="102"/>
                </a:lnTo>
                <a:lnTo>
                  <a:pt x="3" y="92"/>
                </a:lnTo>
                <a:lnTo>
                  <a:pt x="6" y="85"/>
                </a:lnTo>
                <a:lnTo>
                  <a:pt x="10" y="76"/>
                </a:lnTo>
                <a:lnTo>
                  <a:pt x="15" y="69"/>
                </a:lnTo>
                <a:lnTo>
                  <a:pt x="21" y="62"/>
                </a:lnTo>
                <a:lnTo>
                  <a:pt x="21" y="62"/>
                </a:lnTo>
                <a:lnTo>
                  <a:pt x="27" y="57"/>
                </a:lnTo>
                <a:lnTo>
                  <a:pt x="24" y="51"/>
                </a:lnTo>
                <a:close/>
                <a:moveTo>
                  <a:pt x="59" y="155"/>
                </a:moveTo>
                <a:lnTo>
                  <a:pt x="60" y="159"/>
                </a:lnTo>
                <a:lnTo>
                  <a:pt x="60" y="159"/>
                </a:lnTo>
                <a:lnTo>
                  <a:pt x="77" y="145"/>
                </a:lnTo>
                <a:lnTo>
                  <a:pt x="94" y="132"/>
                </a:lnTo>
                <a:lnTo>
                  <a:pt x="128" y="107"/>
                </a:lnTo>
                <a:lnTo>
                  <a:pt x="162" y="85"/>
                </a:lnTo>
                <a:lnTo>
                  <a:pt x="195" y="61"/>
                </a:lnTo>
                <a:lnTo>
                  <a:pt x="195" y="61"/>
                </a:lnTo>
                <a:lnTo>
                  <a:pt x="198" y="58"/>
                </a:lnTo>
                <a:lnTo>
                  <a:pt x="198" y="54"/>
                </a:lnTo>
                <a:lnTo>
                  <a:pt x="198" y="51"/>
                </a:lnTo>
                <a:lnTo>
                  <a:pt x="195" y="48"/>
                </a:lnTo>
                <a:lnTo>
                  <a:pt x="190" y="41"/>
                </a:lnTo>
                <a:lnTo>
                  <a:pt x="183" y="38"/>
                </a:lnTo>
                <a:lnTo>
                  <a:pt x="183" y="38"/>
                </a:lnTo>
                <a:lnTo>
                  <a:pt x="178" y="37"/>
                </a:lnTo>
                <a:lnTo>
                  <a:pt x="176" y="38"/>
                </a:lnTo>
                <a:lnTo>
                  <a:pt x="174" y="41"/>
                </a:lnTo>
                <a:lnTo>
                  <a:pt x="173" y="44"/>
                </a:lnTo>
                <a:lnTo>
                  <a:pt x="174" y="52"/>
                </a:lnTo>
                <a:lnTo>
                  <a:pt x="173" y="55"/>
                </a:lnTo>
                <a:lnTo>
                  <a:pt x="173" y="57"/>
                </a:lnTo>
                <a:lnTo>
                  <a:pt x="173" y="57"/>
                </a:lnTo>
                <a:lnTo>
                  <a:pt x="139" y="76"/>
                </a:lnTo>
                <a:lnTo>
                  <a:pt x="124" y="88"/>
                </a:lnTo>
                <a:lnTo>
                  <a:pt x="110" y="99"/>
                </a:lnTo>
                <a:lnTo>
                  <a:pt x="95" y="111"/>
                </a:lnTo>
                <a:lnTo>
                  <a:pt x="81" y="124"/>
                </a:lnTo>
                <a:lnTo>
                  <a:pt x="70" y="137"/>
                </a:lnTo>
                <a:lnTo>
                  <a:pt x="59" y="151"/>
                </a:lnTo>
                <a:lnTo>
                  <a:pt x="59" y="155"/>
                </a:lnTo>
                <a:close/>
                <a:moveTo>
                  <a:pt x="34" y="123"/>
                </a:moveTo>
                <a:lnTo>
                  <a:pt x="34" y="123"/>
                </a:lnTo>
                <a:lnTo>
                  <a:pt x="42" y="113"/>
                </a:lnTo>
                <a:lnTo>
                  <a:pt x="46" y="109"/>
                </a:lnTo>
                <a:lnTo>
                  <a:pt x="52" y="106"/>
                </a:lnTo>
                <a:lnTo>
                  <a:pt x="55" y="103"/>
                </a:lnTo>
                <a:lnTo>
                  <a:pt x="58" y="100"/>
                </a:lnTo>
                <a:lnTo>
                  <a:pt x="60" y="97"/>
                </a:lnTo>
                <a:lnTo>
                  <a:pt x="63" y="95"/>
                </a:lnTo>
                <a:lnTo>
                  <a:pt x="67" y="92"/>
                </a:lnTo>
                <a:lnTo>
                  <a:pt x="67" y="92"/>
                </a:lnTo>
                <a:lnTo>
                  <a:pt x="97" y="64"/>
                </a:lnTo>
                <a:lnTo>
                  <a:pt x="112" y="47"/>
                </a:lnTo>
                <a:lnTo>
                  <a:pt x="129" y="29"/>
                </a:lnTo>
                <a:lnTo>
                  <a:pt x="129" y="29"/>
                </a:lnTo>
                <a:lnTo>
                  <a:pt x="117" y="34"/>
                </a:lnTo>
                <a:lnTo>
                  <a:pt x="105" y="41"/>
                </a:lnTo>
                <a:lnTo>
                  <a:pt x="84" y="55"/>
                </a:lnTo>
                <a:lnTo>
                  <a:pt x="63" y="68"/>
                </a:lnTo>
                <a:lnTo>
                  <a:pt x="53" y="73"/>
                </a:lnTo>
                <a:lnTo>
                  <a:pt x="43" y="78"/>
                </a:lnTo>
                <a:lnTo>
                  <a:pt x="43" y="78"/>
                </a:lnTo>
                <a:lnTo>
                  <a:pt x="38" y="80"/>
                </a:lnTo>
                <a:lnTo>
                  <a:pt x="35" y="86"/>
                </a:lnTo>
                <a:lnTo>
                  <a:pt x="32" y="92"/>
                </a:lnTo>
                <a:lnTo>
                  <a:pt x="29" y="99"/>
                </a:lnTo>
                <a:lnTo>
                  <a:pt x="28" y="114"/>
                </a:lnTo>
                <a:lnTo>
                  <a:pt x="28" y="120"/>
                </a:lnTo>
                <a:lnTo>
                  <a:pt x="29" y="125"/>
                </a:lnTo>
                <a:lnTo>
                  <a:pt x="34" y="123"/>
                </a:lnTo>
                <a:close/>
                <a:moveTo>
                  <a:pt x="129" y="210"/>
                </a:moveTo>
                <a:lnTo>
                  <a:pt x="214" y="144"/>
                </a:lnTo>
                <a:lnTo>
                  <a:pt x="214" y="144"/>
                </a:lnTo>
                <a:lnTo>
                  <a:pt x="216" y="140"/>
                </a:lnTo>
                <a:lnTo>
                  <a:pt x="218" y="137"/>
                </a:lnTo>
                <a:lnTo>
                  <a:pt x="218" y="128"/>
                </a:lnTo>
                <a:lnTo>
                  <a:pt x="216" y="118"/>
                </a:lnTo>
                <a:lnTo>
                  <a:pt x="216" y="109"/>
                </a:lnTo>
                <a:lnTo>
                  <a:pt x="216" y="109"/>
                </a:lnTo>
                <a:lnTo>
                  <a:pt x="211" y="103"/>
                </a:lnTo>
                <a:lnTo>
                  <a:pt x="211" y="103"/>
                </a:lnTo>
                <a:lnTo>
                  <a:pt x="191" y="130"/>
                </a:lnTo>
                <a:lnTo>
                  <a:pt x="170" y="156"/>
                </a:lnTo>
                <a:lnTo>
                  <a:pt x="149" y="182"/>
                </a:lnTo>
                <a:lnTo>
                  <a:pt x="129" y="210"/>
                </a:lnTo>
                <a:lnTo>
                  <a:pt x="129" y="210"/>
                </a:lnTo>
                <a:close/>
                <a:moveTo>
                  <a:pt x="79" y="207"/>
                </a:moveTo>
                <a:lnTo>
                  <a:pt x="79" y="207"/>
                </a:lnTo>
                <a:lnTo>
                  <a:pt x="83" y="211"/>
                </a:lnTo>
                <a:lnTo>
                  <a:pt x="88" y="214"/>
                </a:lnTo>
                <a:lnTo>
                  <a:pt x="101" y="220"/>
                </a:lnTo>
                <a:lnTo>
                  <a:pt x="101" y="220"/>
                </a:lnTo>
                <a:lnTo>
                  <a:pt x="118" y="199"/>
                </a:lnTo>
                <a:lnTo>
                  <a:pt x="135" y="175"/>
                </a:lnTo>
                <a:lnTo>
                  <a:pt x="155" y="152"/>
                </a:lnTo>
                <a:lnTo>
                  <a:pt x="164" y="142"/>
                </a:lnTo>
                <a:lnTo>
                  <a:pt x="174" y="134"/>
                </a:lnTo>
                <a:lnTo>
                  <a:pt x="174" y="134"/>
                </a:lnTo>
                <a:lnTo>
                  <a:pt x="150" y="151"/>
                </a:lnTo>
                <a:lnTo>
                  <a:pt x="125" y="168"/>
                </a:lnTo>
                <a:lnTo>
                  <a:pt x="101" y="187"/>
                </a:lnTo>
                <a:lnTo>
                  <a:pt x="79" y="207"/>
                </a:lnTo>
                <a:lnTo>
                  <a:pt x="79" y="207"/>
                </a:lnTo>
                <a:close/>
                <a:moveTo>
                  <a:pt x="46" y="180"/>
                </a:moveTo>
                <a:lnTo>
                  <a:pt x="46" y="180"/>
                </a:lnTo>
                <a:lnTo>
                  <a:pt x="45" y="182"/>
                </a:lnTo>
                <a:lnTo>
                  <a:pt x="46" y="184"/>
                </a:lnTo>
                <a:lnTo>
                  <a:pt x="51" y="189"/>
                </a:lnTo>
                <a:lnTo>
                  <a:pt x="56" y="193"/>
                </a:lnTo>
                <a:lnTo>
                  <a:pt x="59" y="194"/>
                </a:lnTo>
                <a:lnTo>
                  <a:pt x="60" y="193"/>
                </a:lnTo>
                <a:lnTo>
                  <a:pt x="146" y="113"/>
                </a:lnTo>
                <a:lnTo>
                  <a:pt x="146" y="113"/>
                </a:lnTo>
                <a:lnTo>
                  <a:pt x="132" y="120"/>
                </a:lnTo>
                <a:lnTo>
                  <a:pt x="119" y="127"/>
                </a:lnTo>
                <a:lnTo>
                  <a:pt x="95" y="145"/>
                </a:lnTo>
                <a:lnTo>
                  <a:pt x="72" y="163"/>
                </a:lnTo>
                <a:lnTo>
                  <a:pt x="46" y="180"/>
                </a:lnTo>
                <a:lnTo>
                  <a:pt x="46" y="180"/>
                </a:lnTo>
                <a:close/>
                <a:moveTo>
                  <a:pt x="174" y="30"/>
                </a:moveTo>
                <a:lnTo>
                  <a:pt x="174" y="30"/>
                </a:lnTo>
                <a:lnTo>
                  <a:pt x="160" y="24"/>
                </a:lnTo>
                <a:lnTo>
                  <a:pt x="155" y="24"/>
                </a:lnTo>
                <a:lnTo>
                  <a:pt x="152" y="24"/>
                </a:lnTo>
                <a:lnTo>
                  <a:pt x="149" y="26"/>
                </a:lnTo>
                <a:lnTo>
                  <a:pt x="149" y="26"/>
                </a:lnTo>
                <a:lnTo>
                  <a:pt x="119" y="57"/>
                </a:lnTo>
                <a:lnTo>
                  <a:pt x="104" y="73"/>
                </a:lnTo>
                <a:lnTo>
                  <a:pt x="91" y="90"/>
                </a:lnTo>
                <a:lnTo>
                  <a:pt x="91" y="90"/>
                </a:lnTo>
                <a:lnTo>
                  <a:pt x="112" y="76"/>
                </a:lnTo>
                <a:lnTo>
                  <a:pt x="135" y="64"/>
                </a:lnTo>
                <a:lnTo>
                  <a:pt x="146" y="57"/>
                </a:lnTo>
                <a:lnTo>
                  <a:pt x="156" y="48"/>
                </a:lnTo>
                <a:lnTo>
                  <a:pt x="166" y="40"/>
                </a:lnTo>
                <a:lnTo>
                  <a:pt x="174" y="30"/>
                </a:lnTo>
                <a:lnTo>
                  <a:pt x="174" y="30"/>
                </a:lnTo>
                <a:close/>
                <a:moveTo>
                  <a:pt x="143" y="138"/>
                </a:moveTo>
                <a:lnTo>
                  <a:pt x="143" y="138"/>
                </a:lnTo>
                <a:lnTo>
                  <a:pt x="159" y="125"/>
                </a:lnTo>
                <a:lnTo>
                  <a:pt x="174" y="114"/>
                </a:lnTo>
                <a:lnTo>
                  <a:pt x="207" y="92"/>
                </a:lnTo>
                <a:lnTo>
                  <a:pt x="207" y="92"/>
                </a:lnTo>
                <a:lnTo>
                  <a:pt x="209" y="90"/>
                </a:lnTo>
                <a:lnTo>
                  <a:pt x="211" y="88"/>
                </a:lnTo>
                <a:lnTo>
                  <a:pt x="212" y="80"/>
                </a:lnTo>
                <a:lnTo>
                  <a:pt x="211" y="78"/>
                </a:lnTo>
                <a:lnTo>
                  <a:pt x="209" y="73"/>
                </a:lnTo>
                <a:lnTo>
                  <a:pt x="208" y="71"/>
                </a:lnTo>
                <a:lnTo>
                  <a:pt x="204" y="69"/>
                </a:lnTo>
                <a:lnTo>
                  <a:pt x="204" y="69"/>
                </a:lnTo>
                <a:lnTo>
                  <a:pt x="194" y="76"/>
                </a:lnTo>
                <a:lnTo>
                  <a:pt x="185" y="85"/>
                </a:lnTo>
                <a:lnTo>
                  <a:pt x="169" y="102"/>
                </a:lnTo>
                <a:lnTo>
                  <a:pt x="153" y="121"/>
                </a:lnTo>
                <a:lnTo>
                  <a:pt x="136" y="140"/>
                </a:lnTo>
                <a:lnTo>
                  <a:pt x="136" y="140"/>
                </a:lnTo>
                <a:lnTo>
                  <a:pt x="140" y="140"/>
                </a:lnTo>
                <a:lnTo>
                  <a:pt x="143" y="138"/>
                </a:lnTo>
                <a:lnTo>
                  <a:pt x="143" y="138"/>
                </a:lnTo>
                <a:close/>
                <a:moveTo>
                  <a:pt x="232" y="138"/>
                </a:moveTo>
                <a:lnTo>
                  <a:pt x="232" y="138"/>
                </a:lnTo>
                <a:lnTo>
                  <a:pt x="236" y="131"/>
                </a:lnTo>
                <a:lnTo>
                  <a:pt x="239" y="121"/>
                </a:lnTo>
                <a:lnTo>
                  <a:pt x="242" y="111"/>
                </a:lnTo>
                <a:lnTo>
                  <a:pt x="243" y="100"/>
                </a:lnTo>
                <a:lnTo>
                  <a:pt x="243" y="90"/>
                </a:lnTo>
                <a:lnTo>
                  <a:pt x="240" y="79"/>
                </a:lnTo>
                <a:lnTo>
                  <a:pt x="236" y="71"/>
                </a:lnTo>
                <a:lnTo>
                  <a:pt x="230" y="62"/>
                </a:lnTo>
                <a:lnTo>
                  <a:pt x="230" y="62"/>
                </a:lnTo>
                <a:lnTo>
                  <a:pt x="226" y="59"/>
                </a:lnTo>
                <a:lnTo>
                  <a:pt x="226" y="59"/>
                </a:lnTo>
                <a:lnTo>
                  <a:pt x="230" y="79"/>
                </a:lnTo>
                <a:lnTo>
                  <a:pt x="233" y="99"/>
                </a:lnTo>
                <a:lnTo>
                  <a:pt x="233" y="118"/>
                </a:lnTo>
                <a:lnTo>
                  <a:pt x="232" y="138"/>
                </a:lnTo>
                <a:lnTo>
                  <a:pt x="232" y="138"/>
                </a:lnTo>
                <a:close/>
                <a:moveTo>
                  <a:pt x="139" y="222"/>
                </a:moveTo>
                <a:lnTo>
                  <a:pt x="139" y="222"/>
                </a:lnTo>
                <a:lnTo>
                  <a:pt x="149" y="221"/>
                </a:lnTo>
                <a:lnTo>
                  <a:pt x="157" y="217"/>
                </a:lnTo>
                <a:lnTo>
                  <a:pt x="166" y="211"/>
                </a:lnTo>
                <a:lnTo>
                  <a:pt x="173" y="204"/>
                </a:lnTo>
                <a:lnTo>
                  <a:pt x="178" y="197"/>
                </a:lnTo>
                <a:lnTo>
                  <a:pt x="183" y="192"/>
                </a:lnTo>
                <a:lnTo>
                  <a:pt x="188" y="182"/>
                </a:lnTo>
                <a:lnTo>
                  <a:pt x="188" y="182"/>
                </a:lnTo>
                <a:lnTo>
                  <a:pt x="174" y="190"/>
                </a:lnTo>
                <a:lnTo>
                  <a:pt x="162" y="200"/>
                </a:lnTo>
                <a:lnTo>
                  <a:pt x="150" y="211"/>
                </a:lnTo>
                <a:lnTo>
                  <a:pt x="139" y="222"/>
                </a:lnTo>
                <a:lnTo>
                  <a:pt x="139" y="222"/>
                </a:lnTo>
                <a:close/>
                <a:moveTo>
                  <a:pt x="103" y="26"/>
                </a:moveTo>
                <a:lnTo>
                  <a:pt x="103" y="26"/>
                </a:lnTo>
                <a:lnTo>
                  <a:pt x="95" y="27"/>
                </a:lnTo>
                <a:lnTo>
                  <a:pt x="88" y="30"/>
                </a:lnTo>
                <a:lnTo>
                  <a:pt x="81" y="34"/>
                </a:lnTo>
                <a:lnTo>
                  <a:pt x="76" y="38"/>
                </a:lnTo>
                <a:lnTo>
                  <a:pt x="63" y="50"/>
                </a:lnTo>
                <a:lnTo>
                  <a:pt x="55" y="59"/>
                </a:lnTo>
                <a:lnTo>
                  <a:pt x="55" y="59"/>
                </a:lnTo>
                <a:lnTo>
                  <a:pt x="67" y="54"/>
                </a:lnTo>
                <a:lnTo>
                  <a:pt x="84" y="44"/>
                </a:lnTo>
                <a:lnTo>
                  <a:pt x="101" y="34"/>
                </a:lnTo>
                <a:lnTo>
                  <a:pt x="105" y="29"/>
                </a:lnTo>
                <a:lnTo>
                  <a:pt x="107" y="26"/>
                </a:lnTo>
                <a:lnTo>
                  <a:pt x="107" y="26"/>
                </a:lnTo>
                <a:lnTo>
                  <a:pt x="103" y="26"/>
                </a:lnTo>
                <a:lnTo>
                  <a:pt x="103" y="26"/>
                </a:lnTo>
                <a:close/>
                <a:moveTo>
                  <a:pt x="34" y="156"/>
                </a:moveTo>
                <a:lnTo>
                  <a:pt x="34" y="156"/>
                </a:lnTo>
                <a:lnTo>
                  <a:pt x="36" y="156"/>
                </a:lnTo>
                <a:lnTo>
                  <a:pt x="38" y="155"/>
                </a:lnTo>
                <a:lnTo>
                  <a:pt x="39" y="149"/>
                </a:lnTo>
                <a:lnTo>
                  <a:pt x="39" y="145"/>
                </a:lnTo>
                <a:lnTo>
                  <a:pt x="42" y="142"/>
                </a:lnTo>
                <a:lnTo>
                  <a:pt x="45" y="140"/>
                </a:lnTo>
                <a:lnTo>
                  <a:pt x="49" y="141"/>
                </a:lnTo>
                <a:lnTo>
                  <a:pt x="46" y="138"/>
                </a:lnTo>
                <a:lnTo>
                  <a:pt x="46" y="138"/>
                </a:lnTo>
                <a:lnTo>
                  <a:pt x="43" y="140"/>
                </a:lnTo>
                <a:lnTo>
                  <a:pt x="38" y="142"/>
                </a:lnTo>
                <a:lnTo>
                  <a:pt x="29" y="145"/>
                </a:lnTo>
                <a:lnTo>
                  <a:pt x="27" y="147"/>
                </a:lnTo>
                <a:lnTo>
                  <a:pt x="25" y="149"/>
                </a:lnTo>
                <a:lnTo>
                  <a:pt x="28" y="152"/>
                </a:lnTo>
                <a:lnTo>
                  <a:pt x="34" y="156"/>
                </a:lnTo>
                <a:lnTo>
                  <a:pt x="34" y="156"/>
                </a:lnTo>
                <a:close/>
                <a:moveTo>
                  <a:pt x="190" y="206"/>
                </a:moveTo>
                <a:lnTo>
                  <a:pt x="190" y="206"/>
                </a:lnTo>
                <a:lnTo>
                  <a:pt x="194" y="204"/>
                </a:lnTo>
                <a:lnTo>
                  <a:pt x="198" y="203"/>
                </a:lnTo>
                <a:lnTo>
                  <a:pt x="201" y="200"/>
                </a:lnTo>
                <a:lnTo>
                  <a:pt x="202" y="196"/>
                </a:lnTo>
                <a:lnTo>
                  <a:pt x="205" y="187"/>
                </a:lnTo>
                <a:lnTo>
                  <a:pt x="208" y="180"/>
                </a:lnTo>
                <a:lnTo>
                  <a:pt x="190" y="206"/>
                </a:lnTo>
                <a:close/>
                <a:moveTo>
                  <a:pt x="136" y="151"/>
                </a:moveTo>
                <a:lnTo>
                  <a:pt x="133" y="144"/>
                </a:lnTo>
                <a:lnTo>
                  <a:pt x="133" y="144"/>
                </a:lnTo>
                <a:lnTo>
                  <a:pt x="129" y="144"/>
                </a:lnTo>
                <a:lnTo>
                  <a:pt x="126" y="145"/>
                </a:lnTo>
                <a:lnTo>
                  <a:pt x="126" y="148"/>
                </a:lnTo>
                <a:lnTo>
                  <a:pt x="126" y="149"/>
                </a:lnTo>
                <a:lnTo>
                  <a:pt x="128" y="152"/>
                </a:lnTo>
                <a:lnTo>
                  <a:pt x="129" y="152"/>
                </a:lnTo>
                <a:lnTo>
                  <a:pt x="132" y="152"/>
                </a:lnTo>
                <a:lnTo>
                  <a:pt x="136" y="151"/>
                </a:lnTo>
                <a:lnTo>
                  <a:pt x="136" y="151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8" name="Freeform 100"/>
          <p:cNvSpPr>
            <a:spLocks noEditPoints="1"/>
          </p:cNvSpPr>
          <p:nvPr/>
        </p:nvSpPr>
        <p:spPr bwMode="auto">
          <a:xfrm flipH="1" flipV="1">
            <a:off x="4886296" y="4333584"/>
            <a:ext cx="318188" cy="318189"/>
          </a:xfrm>
          <a:custGeom>
            <a:avLst/>
            <a:gdLst/>
            <a:ahLst/>
            <a:cxnLst>
              <a:cxn ang="0">
                <a:pos x="49" y="26"/>
              </a:cxn>
              <a:cxn ang="0">
                <a:pos x="117" y="2"/>
              </a:cxn>
              <a:cxn ang="0">
                <a:pos x="191" y="6"/>
              </a:cxn>
              <a:cxn ang="0">
                <a:pos x="233" y="33"/>
              </a:cxn>
              <a:cxn ang="0">
                <a:pos x="256" y="85"/>
              </a:cxn>
              <a:cxn ang="0">
                <a:pos x="254" y="147"/>
              </a:cxn>
              <a:cxn ang="0">
                <a:pos x="230" y="193"/>
              </a:cxn>
              <a:cxn ang="0">
                <a:pos x="199" y="227"/>
              </a:cxn>
              <a:cxn ang="0">
                <a:pos x="152" y="244"/>
              </a:cxn>
              <a:cxn ang="0">
                <a:pos x="91" y="239"/>
              </a:cxn>
              <a:cxn ang="0">
                <a:pos x="42" y="211"/>
              </a:cxn>
              <a:cxn ang="0">
                <a:pos x="18" y="182"/>
              </a:cxn>
              <a:cxn ang="0">
                <a:pos x="0" y="110"/>
              </a:cxn>
              <a:cxn ang="0">
                <a:pos x="15" y="69"/>
              </a:cxn>
              <a:cxn ang="0">
                <a:pos x="59" y="155"/>
              </a:cxn>
              <a:cxn ang="0">
                <a:pos x="128" y="107"/>
              </a:cxn>
              <a:cxn ang="0">
                <a:pos x="198" y="54"/>
              </a:cxn>
              <a:cxn ang="0">
                <a:pos x="183" y="38"/>
              </a:cxn>
              <a:cxn ang="0">
                <a:pos x="174" y="52"/>
              </a:cxn>
              <a:cxn ang="0">
                <a:pos x="124" y="88"/>
              </a:cxn>
              <a:cxn ang="0">
                <a:pos x="59" y="151"/>
              </a:cxn>
              <a:cxn ang="0">
                <a:pos x="46" y="109"/>
              </a:cxn>
              <a:cxn ang="0">
                <a:pos x="63" y="95"/>
              </a:cxn>
              <a:cxn ang="0">
                <a:pos x="129" y="29"/>
              </a:cxn>
              <a:cxn ang="0">
                <a:pos x="63" y="68"/>
              </a:cxn>
              <a:cxn ang="0">
                <a:pos x="35" y="86"/>
              </a:cxn>
              <a:cxn ang="0">
                <a:pos x="29" y="125"/>
              </a:cxn>
              <a:cxn ang="0">
                <a:pos x="216" y="140"/>
              </a:cxn>
              <a:cxn ang="0">
                <a:pos x="216" y="109"/>
              </a:cxn>
              <a:cxn ang="0">
                <a:pos x="149" y="182"/>
              </a:cxn>
              <a:cxn ang="0">
                <a:pos x="83" y="211"/>
              </a:cxn>
              <a:cxn ang="0">
                <a:pos x="135" y="175"/>
              </a:cxn>
              <a:cxn ang="0">
                <a:pos x="150" y="151"/>
              </a:cxn>
              <a:cxn ang="0">
                <a:pos x="46" y="180"/>
              </a:cxn>
              <a:cxn ang="0">
                <a:pos x="56" y="193"/>
              </a:cxn>
              <a:cxn ang="0">
                <a:pos x="132" y="120"/>
              </a:cxn>
              <a:cxn ang="0">
                <a:pos x="46" y="180"/>
              </a:cxn>
              <a:cxn ang="0">
                <a:pos x="152" y="24"/>
              </a:cxn>
              <a:cxn ang="0">
                <a:pos x="91" y="90"/>
              </a:cxn>
              <a:cxn ang="0">
                <a:pos x="156" y="48"/>
              </a:cxn>
              <a:cxn ang="0">
                <a:pos x="143" y="138"/>
              </a:cxn>
              <a:cxn ang="0">
                <a:pos x="209" y="90"/>
              </a:cxn>
              <a:cxn ang="0">
                <a:pos x="208" y="71"/>
              </a:cxn>
              <a:cxn ang="0">
                <a:pos x="169" y="102"/>
              </a:cxn>
              <a:cxn ang="0">
                <a:pos x="143" y="138"/>
              </a:cxn>
              <a:cxn ang="0">
                <a:pos x="239" y="121"/>
              </a:cxn>
              <a:cxn ang="0">
                <a:pos x="236" y="71"/>
              </a:cxn>
              <a:cxn ang="0">
                <a:pos x="230" y="79"/>
              </a:cxn>
              <a:cxn ang="0">
                <a:pos x="139" y="222"/>
              </a:cxn>
              <a:cxn ang="0">
                <a:pos x="173" y="204"/>
              </a:cxn>
              <a:cxn ang="0">
                <a:pos x="174" y="190"/>
              </a:cxn>
              <a:cxn ang="0">
                <a:pos x="103" y="26"/>
              </a:cxn>
              <a:cxn ang="0">
                <a:pos x="76" y="38"/>
              </a:cxn>
              <a:cxn ang="0">
                <a:pos x="84" y="44"/>
              </a:cxn>
              <a:cxn ang="0">
                <a:pos x="103" y="26"/>
              </a:cxn>
              <a:cxn ang="0">
                <a:pos x="38" y="155"/>
              </a:cxn>
              <a:cxn ang="0">
                <a:pos x="49" y="141"/>
              </a:cxn>
              <a:cxn ang="0">
                <a:pos x="29" y="145"/>
              </a:cxn>
              <a:cxn ang="0">
                <a:pos x="34" y="156"/>
              </a:cxn>
              <a:cxn ang="0">
                <a:pos x="201" y="200"/>
              </a:cxn>
              <a:cxn ang="0">
                <a:pos x="136" y="151"/>
              </a:cxn>
              <a:cxn ang="0">
                <a:pos x="126" y="148"/>
              </a:cxn>
              <a:cxn ang="0">
                <a:pos x="136" y="151"/>
              </a:cxn>
            </a:cxnLst>
            <a:rect l="0" t="0" r="r" b="b"/>
            <a:pathLst>
              <a:path w="258" h="245">
                <a:moveTo>
                  <a:pt x="24" y="51"/>
                </a:moveTo>
                <a:lnTo>
                  <a:pt x="24" y="51"/>
                </a:lnTo>
                <a:lnTo>
                  <a:pt x="31" y="43"/>
                </a:lnTo>
                <a:lnTo>
                  <a:pt x="39" y="33"/>
                </a:lnTo>
                <a:lnTo>
                  <a:pt x="49" y="26"/>
                </a:lnTo>
                <a:lnTo>
                  <a:pt x="62" y="19"/>
                </a:lnTo>
                <a:lnTo>
                  <a:pt x="74" y="13"/>
                </a:lnTo>
                <a:lnTo>
                  <a:pt x="87" y="7"/>
                </a:lnTo>
                <a:lnTo>
                  <a:pt x="103" y="5"/>
                </a:lnTo>
                <a:lnTo>
                  <a:pt x="117" y="2"/>
                </a:lnTo>
                <a:lnTo>
                  <a:pt x="132" y="0"/>
                </a:lnTo>
                <a:lnTo>
                  <a:pt x="147" y="0"/>
                </a:lnTo>
                <a:lnTo>
                  <a:pt x="162" y="0"/>
                </a:lnTo>
                <a:lnTo>
                  <a:pt x="177" y="3"/>
                </a:lnTo>
                <a:lnTo>
                  <a:pt x="191" y="6"/>
                </a:lnTo>
                <a:lnTo>
                  <a:pt x="204" y="12"/>
                </a:lnTo>
                <a:lnTo>
                  <a:pt x="215" y="17"/>
                </a:lnTo>
                <a:lnTo>
                  <a:pt x="226" y="26"/>
                </a:lnTo>
                <a:lnTo>
                  <a:pt x="226" y="26"/>
                </a:lnTo>
                <a:lnTo>
                  <a:pt x="233" y="33"/>
                </a:lnTo>
                <a:lnTo>
                  <a:pt x="240" y="41"/>
                </a:lnTo>
                <a:lnTo>
                  <a:pt x="246" y="51"/>
                </a:lnTo>
                <a:lnTo>
                  <a:pt x="250" y="62"/>
                </a:lnTo>
                <a:lnTo>
                  <a:pt x="253" y="73"/>
                </a:lnTo>
                <a:lnTo>
                  <a:pt x="256" y="85"/>
                </a:lnTo>
                <a:lnTo>
                  <a:pt x="257" y="97"/>
                </a:lnTo>
                <a:lnTo>
                  <a:pt x="258" y="110"/>
                </a:lnTo>
                <a:lnTo>
                  <a:pt x="257" y="123"/>
                </a:lnTo>
                <a:lnTo>
                  <a:pt x="257" y="134"/>
                </a:lnTo>
                <a:lnTo>
                  <a:pt x="254" y="147"/>
                </a:lnTo>
                <a:lnTo>
                  <a:pt x="251" y="158"/>
                </a:lnTo>
                <a:lnTo>
                  <a:pt x="247" y="168"/>
                </a:lnTo>
                <a:lnTo>
                  <a:pt x="243" y="177"/>
                </a:lnTo>
                <a:lnTo>
                  <a:pt x="237" y="186"/>
                </a:lnTo>
                <a:lnTo>
                  <a:pt x="230" y="193"/>
                </a:lnTo>
                <a:lnTo>
                  <a:pt x="230" y="193"/>
                </a:lnTo>
                <a:lnTo>
                  <a:pt x="223" y="201"/>
                </a:lnTo>
                <a:lnTo>
                  <a:pt x="216" y="211"/>
                </a:lnTo>
                <a:lnTo>
                  <a:pt x="208" y="220"/>
                </a:lnTo>
                <a:lnTo>
                  <a:pt x="199" y="227"/>
                </a:lnTo>
                <a:lnTo>
                  <a:pt x="199" y="227"/>
                </a:lnTo>
                <a:lnTo>
                  <a:pt x="188" y="232"/>
                </a:lnTo>
                <a:lnTo>
                  <a:pt x="177" y="236"/>
                </a:lnTo>
                <a:lnTo>
                  <a:pt x="164" y="241"/>
                </a:lnTo>
                <a:lnTo>
                  <a:pt x="152" y="244"/>
                </a:lnTo>
                <a:lnTo>
                  <a:pt x="140" y="245"/>
                </a:lnTo>
                <a:lnTo>
                  <a:pt x="128" y="245"/>
                </a:lnTo>
                <a:lnTo>
                  <a:pt x="115" y="244"/>
                </a:lnTo>
                <a:lnTo>
                  <a:pt x="103" y="242"/>
                </a:lnTo>
                <a:lnTo>
                  <a:pt x="91" y="239"/>
                </a:lnTo>
                <a:lnTo>
                  <a:pt x="80" y="236"/>
                </a:lnTo>
                <a:lnTo>
                  <a:pt x="69" y="231"/>
                </a:lnTo>
                <a:lnTo>
                  <a:pt x="59" y="225"/>
                </a:lnTo>
                <a:lnTo>
                  <a:pt x="51" y="220"/>
                </a:lnTo>
                <a:lnTo>
                  <a:pt x="42" y="211"/>
                </a:lnTo>
                <a:lnTo>
                  <a:pt x="35" y="204"/>
                </a:lnTo>
                <a:lnTo>
                  <a:pt x="28" y="194"/>
                </a:lnTo>
                <a:lnTo>
                  <a:pt x="28" y="194"/>
                </a:lnTo>
                <a:lnTo>
                  <a:pt x="22" y="189"/>
                </a:lnTo>
                <a:lnTo>
                  <a:pt x="18" y="182"/>
                </a:lnTo>
                <a:lnTo>
                  <a:pt x="13" y="175"/>
                </a:lnTo>
                <a:lnTo>
                  <a:pt x="8" y="166"/>
                </a:lnTo>
                <a:lnTo>
                  <a:pt x="3" y="148"/>
                </a:lnTo>
                <a:lnTo>
                  <a:pt x="0" y="130"/>
                </a:lnTo>
                <a:lnTo>
                  <a:pt x="0" y="110"/>
                </a:lnTo>
                <a:lnTo>
                  <a:pt x="1" y="102"/>
                </a:lnTo>
                <a:lnTo>
                  <a:pt x="3" y="92"/>
                </a:lnTo>
                <a:lnTo>
                  <a:pt x="6" y="85"/>
                </a:lnTo>
                <a:lnTo>
                  <a:pt x="10" y="76"/>
                </a:lnTo>
                <a:lnTo>
                  <a:pt x="15" y="69"/>
                </a:lnTo>
                <a:lnTo>
                  <a:pt x="21" y="62"/>
                </a:lnTo>
                <a:lnTo>
                  <a:pt x="21" y="62"/>
                </a:lnTo>
                <a:lnTo>
                  <a:pt x="27" y="57"/>
                </a:lnTo>
                <a:lnTo>
                  <a:pt x="24" y="51"/>
                </a:lnTo>
                <a:close/>
                <a:moveTo>
                  <a:pt x="59" y="155"/>
                </a:moveTo>
                <a:lnTo>
                  <a:pt x="60" y="159"/>
                </a:lnTo>
                <a:lnTo>
                  <a:pt x="60" y="159"/>
                </a:lnTo>
                <a:lnTo>
                  <a:pt x="77" y="145"/>
                </a:lnTo>
                <a:lnTo>
                  <a:pt x="94" y="132"/>
                </a:lnTo>
                <a:lnTo>
                  <a:pt x="128" y="107"/>
                </a:lnTo>
                <a:lnTo>
                  <a:pt x="162" y="85"/>
                </a:lnTo>
                <a:lnTo>
                  <a:pt x="195" y="61"/>
                </a:lnTo>
                <a:lnTo>
                  <a:pt x="195" y="61"/>
                </a:lnTo>
                <a:lnTo>
                  <a:pt x="198" y="58"/>
                </a:lnTo>
                <a:lnTo>
                  <a:pt x="198" y="54"/>
                </a:lnTo>
                <a:lnTo>
                  <a:pt x="198" y="51"/>
                </a:lnTo>
                <a:lnTo>
                  <a:pt x="195" y="48"/>
                </a:lnTo>
                <a:lnTo>
                  <a:pt x="190" y="41"/>
                </a:lnTo>
                <a:lnTo>
                  <a:pt x="183" y="38"/>
                </a:lnTo>
                <a:lnTo>
                  <a:pt x="183" y="38"/>
                </a:lnTo>
                <a:lnTo>
                  <a:pt x="178" y="37"/>
                </a:lnTo>
                <a:lnTo>
                  <a:pt x="176" y="38"/>
                </a:lnTo>
                <a:lnTo>
                  <a:pt x="174" y="41"/>
                </a:lnTo>
                <a:lnTo>
                  <a:pt x="173" y="44"/>
                </a:lnTo>
                <a:lnTo>
                  <a:pt x="174" y="52"/>
                </a:lnTo>
                <a:lnTo>
                  <a:pt x="173" y="55"/>
                </a:lnTo>
                <a:lnTo>
                  <a:pt x="173" y="57"/>
                </a:lnTo>
                <a:lnTo>
                  <a:pt x="173" y="57"/>
                </a:lnTo>
                <a:lnTo>
                  <a:pt x="139" y="76"/>
                </a:lnTo>
                <a:lnTo>
                  <a:pt x="124" y="88"/>
                </a:lnTo>
                <a:lnTo>
                  <a:pt x="110" y="99"/>
                </a:lnTo>
                <a:lnTo>
                  <a:pt x="95" y="111"/>
                </a:lnTo>
                <a:lnTo>
                  <a:pt x="81" y="124"/>
                </a:lnTo>
                <a:lnTo>
                  <a:pt x="70" y="137"/>
                </a:lnTo>
                <a:lnTo>
                  <a:pt x="59" y="151"/>
                </a:lnTo>
                <a:lnTo>
                  <a:pt x="59" y="155"/>
                </a:lnTo>
                <a:close/>
                <a:moveTo>
                  <a:pt x="34" y="123"/>
                </a:moveTo>
                <a:lnTo>
                  <a:pt x="34" y="123"/>
                </a:lnTo>
                <a:lnTo>
                  <a:pt x="42" y="113"/>
                </a:lnTo>
                <a:lnTo>
                  <a:pt x="46" y="109"/>
                </a:lnTo>
                <a:lnTo>
                  <a:pt x="52" y="106"/>
                </a:lnTo>
                <a:lnTo>
                  <a:pt x="55" y="103"/>
                </a:lnTo>
                <a:lnTo>
                  <a:pt x="58" y="100"/>
                </a:lnTo>
                <a:lnTo>
                  <a:pt x="60" y="97"/>
                </a:lnTo>
                <a:lnTo>
                  <a:pt x="63" y="95"/>
                </a:lnTo>
                <a:lnTo>
                  <a:pt x="67" y="92"/>
                </a:lnTo>
                <a:lnTo>
                  <a:pt x="67" y="92"/>
                </a:lnTo>
                <a:lnTo>
                  <a:pt x="97" y="64"/>
                </a:lnTo>
                <a:lnTo>
                  <a:pt x="112" y="47"/>
                </a:lnTo>
                <a:lnTo>
                  <a:pt x="129" y="29"/>
                </a:lnTo>
                <a:lnTo>
                  <a:pt x="129" y="29"/>
                </a:lnTo>
                <a:lnTo>
                  <a:pt x="117" y="34"/>
                </a:lnTo>
                <a:lnTo>
                  <a:pt x="105" y="41"/>
                </a:lnTo>
                <a:lnTo>
                  <a:pt x="84" y="55"/>
                </a:lnTo>
                <a:lnTo>
                  <a:pt x="63" y="68"/>
                </a:lnTo>
                <a:lnTo>
                  <a:pt x="53" y="73"/>
                </a:lnTo>
                <a:lnTo>
                  <a:pt x="43" y="78"/>
                </a:lnTo>
                <a:lnTo>
                  <a:pt x="43" y="78"/>
                </a:lnTo>
                <a:lnTo>
                  <a:pt x="38" y="80"/>
                </a:lnTo>
                <a:lnTo>
                  <a:pt x="35" y="86"/>
                </a:lnTo>
                <a:lnTo>
                  <a:pt x="32" y="92"/>
                </a:lnTo>
                <a:lnTo>
                  <a:pt x="29" y="99"/>
                </a:lnTo>
                <a:lnTo>
                  <a:pt x="28" y="114"/>
                </a:lnTo>
                <a:lnTo>
                  <a:pt x="28" y="120"/>
                </a:lnTo>
                <a:lnTo>
                  <a:pt x="29" y="125"/>
                </a:lnTo>
                <a:lnTo>
                  <a:pt x="34" y="123"/>
                </a:lnTo>
                <a:close/>
                <a:moveTo>
                  <a:pt x="129" y="210"/>
                </a:moveTo>
                <a:lnTo>
                  <a:pt x="214" y="144"/>
                </a:lnTo>
                <a:lnTo>
                  <a:pt x="214" y="144"/>
                </a:lnTo>
                <a:lnTo>
                  <a:pt x="216" y="140"/>
                </a:lnTo>
                <a:lnTo>
                  <a:pt x="218" y="137"/>
                </a:lnTo>
                <a:lnTo>
                  <a:pt x="218" y="128"/>
                </a:lnTo>
                <a:lnTo>
                  <a:pt x="216" y="118"/>
                </a:lnTo>
                <a:lnTo>
                  <a:pt x="216" y="109"/>
                </a:lnTo>
                <a:lnTo>
                  <a:pt x="216" y="109"/>
                </a:lnTo>
                <a:lnTo>
                  <a:pt x="211" y="103"/>
                </a:lnTo>
                <a:lnTo>
                  <a:pt x="211" y="103"/>
                </a:lnTo>
                <a:lnTo>
                  <a:pt x="191" y="130"/>
                </a:lnTo>
                <a:lnTo>
                  <a:pt x="170" y="156"/>
                </a:lnTo>
                <a:lnTo>
                  <a:pt x="149" y="182"/>
                </a:lnTo>
                <a:lnTo>
                  <a:pt x="129" y="210"/>
                </a:lnTo>
                <a:lnTo>
                  <a:pt x="129" y="210"/>
                </a:lnTo>
                <a:close/>
                <a:moveTo>
                  <a:pt x="79" y="207"/>
                </a:moveTo>
                <a:lnTo>
                  <a:pt x="79" y="207"/>
                </a:lnTo>
                <a:lnTo>
                  <a:pt x="83" y="211"/>
                </a:lnTo>
                <a:lnTo>
                  <a:pt x="88" y="214"/>
                </a:lnTo>
                <a:lnTo>
                  <a:pt x="101" y="220"/>
                </a:lnTo>
                <a:lnTo>
                  <a:pt x="101" y="220"/>
                </a:lnTo>
                <a:lnTo>
                  <a:pt x="118" y="199"/>
                </a:lnTo>
                <a:lnTo>
                  <a:pt x="135" y="175"/>
                </a:lnTo>
                <a:lnTo>
                  <a:pt x="155" y="152"/>
                </a:lnTo>
                <a:lnTo>
                  <a:pt x="164" y="142"/>
                </a:lnTo>
                <a:lnTo>
                  <a:pt x="174" y="134"/>
                </a:lnTo>
                <a:lnTo>
                  <a:pt x="174" y="134"/>
                </a:lnTo>
                <a:lnTo>
                  <a:pt x="150" y="151"/>
                </a:lnTo>
                <a:lnTo>
                  <a:pt x="125" y="168"/>
                </a:lnTo>
                <a:lnTo>
                  <a:pt x="101" y="187"/>
                </a:lnTo>
                <a:lnTo>
                  <a:pt x="79" y="207"/>
                </a:lnTo>
                <a:lnTo>
                  <a:pt x="79" y="207"/>
                </a:lnTo>
                <a:close/>
                <a:moveTo>
                  <a:pt x="46" y="180"/>
                </a:moveTo>
                <a:lnTo>
                  <a:pt x="46" y="180"/>
                </a:lnTo>
                <a:lnTo>
                  <a:pt x="45" y="182"/>
                </a:lnTo>
                <a:lnTo>
                  <a:pt x="46" y="184"/>
                </a:lnTo>
                <a:lnTo>
                  <a:pt x="51" y="189"/>
                </a:lnTo>
                <a:lnTo>
                  <a:pt x="56" y="193"/>
                </a:lnTo>
                <a:lnTo>
                  <a:pt x="59" y="194"/>
                </a:lnTo>
                <a:lnTo>
                  <a:pt x="60" y="193"/>
                </a:lnTo>
                <a:lnTo>
                  <a:pt x="146" y="113"/>
                </a:lnTo>
                <a:lnTo>
                  <a:pt x="146" y="113"/>
                </a:lnTo>
                <a:lnTo>
                  <a:pt x="132" y="120"/>
                </a:lnTo>
                <a:lnTo>
                  <a:pt x="119" y="127"/>
                </a:lnTo>
                <a:lnTo>
                  <a:pt x="95" y="145"/>
                </a:lnTo>
                <a:lnTo>
                  <a:pt x="72" y="163"/>
                </a:lnTo>
                <a:lnTo>
                  <a:pt x="46" y="180"/>
                </a:lnTo>
                <a:lnTo>
                  <a:pt x="46" y="180"/>
                </a:lnTo>
                <a:close/>
                <a:moveTo>
                  <a:pt x="174" y="30"/>
                </a:moveTo>
                <a:lnTo>
                  <a:pt x="174" y="30"/>
                </a:lnTo>
                <a:lnTo>
                  <a:pt x="160" y="24"/>
                </a:lnTo>
                <a:lnTo>
                  <a:pt x="155" y="24"/>
                </a:lnTo>
                <a:lnTo>
                  <a:pt x="152" y="24"/>
                </a:lnTo>
                <a:lnTo>
                  <a:pt x="149" y="26"/>
                </a:lnTo>
                <a:lnTo>
                  <a:pt x="149" y="26"/>
                </a:lnTo>
                <a:lnTo>
                  <a:pt x="119" y="57"/>
                </a:lnTo>
                <a:lnTo>
                  <a:pt x="104" y="73"/>
                </a:lnTo>
                <a:lnTo>
                  <a:pt x="91" y="90"/>
                </a:lnTo>
                <a:lnTo>
                  <a:pt x="91" y="90"/>
                </a:lnTo>
                <a:lnTo>
                  <a:pt x="112" y="76"/>
                </a:lnTo>
                <a:lnTo>
                  <a:pt x="135" y="64"/>
                </a:lnTo>
                <a:lnTo>
                  <a:pt x="146" y="57"/>
                </a:lnTo>
                <a:lnTo>
                  <a:pt x="156" y="48"/>
                </a:lnTo>
                <a:lnTo>
                  <a:pt x="166" y="40"/>
                </a:lnTo>
                <a:lnTo>
                  <a:pt x="174" y="30"/>
                </a:lnTo>
                <a:lnTo>
                  <a:pt x="174" y="30"/>
                </a:lnTo>
                <a:close/>
                <a:moveTo>
                  <a:pt x="143" y="138"/>
                </a:moveTo>
                <a:lnTo>
                  <a:pt x="143" y="138"/>
                </a:lnTo>
                <a:lnTo>
                  <a:pt x="159" y="125"/>
                </a:lnTo>
                <a:lnTo>
                  <a:pt x="174" y="114"/>
                </a:lnTo>
                <a:lnTo>
                  <a:pt x="207" y="92"/>
                </a:lnTo>
                <a:lnTo>
                  <a:pt x="207" y="92"/>
                </a:lnTo>
                <a:lnTo>
                  <a:pt x="209" y="90"/>
                </a:lnTo>
                <a:lnTo>
                  <a:pt x="211" y="88"/>
                </a:lnTo>
                <a:lnTo>
                  <a:pt x="212" y="80"/>
                </a:lnTo>
                <a:lnTo>
                  <a:pt x="211" y="78"/>
                </a:lnTo>
                <a:lnTo>
                  <a:pt x="209" y="73"/>
                </a:lnTo>
                <a:lnTo>
                  <a:pt x="208" y="71"/>
                </a:lnTo>
                <a:lnTo>
                  <a:pt x="204" y="69"/>
                </a:lnTo>
                <a:lnTo>
                  <a:pt x="204" y="69"/>
                </a:lnTo>
                <a:lnTo>
                  <a:pt x="194" y="76"/>
                </a:lnTo>
                <a:lnTo>
                  <a:pt x="185" y="85"/>
                </a:lnTo>
                <a:lnTo>
                  <a:pt x="169" y="102"/>
                </a:lnTo>
                <a:lnTo>
                  <a:pt x="153" y="121"/>
                </a:lnTo>
                <a:lnTo>
                  <a:pt x="136" y="140"/>
                </a:lnTo>
                <a:lnTo>
                  <a:pt x="136" y="140"/>
                </a:lnTo>
                <a:lnTo>
                  <a:pt x="140" y="140"/>
                </a:lnTo>
                <a:lnTo>
                  <a:pt x="143" y="138"/>
                </a:lnTo>
                <a:lnTo>
                  <a:pt x="143" y="138"/>
                </a:lnTo>
                <a:close/>
                <a:moveTo>
                  <a:pt x="232" y="138"/>
                </a:moveTo>
                <a:lnTo>
                  <a:pt x="232" y="138"/>
                </a:lnTo>
                <a:lnTo>
                  <a:pt x="236" y="131"/>
                </a:lnTo>
                <a:lnTo>
                  <a:pt x="239" y="121"/>
                </a:lnTo>
                <a:lnTo>
                  <a:pt x="242" y="111"/>
                </a:lnTo>
                <a:lnTo>
                  <a:pt x="243" y="100"/>
                </a:lnTo>
                <a:lnTo>
                  <a:pt x="243" y="90"/>
                </a:lnTo>
                <a:lnTo>
                  <a:pt x="240" y="79"/>
                </a:lnTo>
                <a:lnTo>
                  <a:pt x="236" y="71"/>
                </a:lnTo>
                <a:lnTo>
                  <a:pt x="230" y="62"/>
                </a:lnTo>
                <a:lnTo>
                  <a:pt x="230" y="62"/>
                </a:lnTo>
                <a:lnTo>
                  <a:pt x="226" y="59"/>
                </a:lnTo>
                <a:lnTo>
                  <a:pt x="226" y="59"/>
                </a:lnTo>
                <a:lnTo>
                  <a:pt x="230" y="79"/>
                </a:lnTo>
                <a:lnTo>
                  <a:pt x="233" y="99"/>
                </a:lnTo>
                <a:lnTo>
                  <a:pt x="233" y="118"/>
                </a:lnTo>
                <a:lnTo>
                  <a:pt x="232" y="138"/>
                </a:lnTo>
                <a:lnTo>
                  <a:pt x="232" y="138"/>
                </a:lnTo>
                <a:close/>
                <a:moveTo>
                  <a:pt x="139" y="222"/>
                </a:moveTo>
                <a:lnTo>
                  <a:pt x="139" y="222"/>
                </a:lnTo>
                <a:lnTo>
                  <a:pt x="149" y="221"/>
                </a:lnTo>
                <a:lnTo>
                  <a:pt x="157" y="217"/>
                </a:lnTo>
                <a:lnTo>
                  <a:pt x="166" y="211"/>
                </a:lnTo>
                <a:lnTo>
                  <a:pt x="173" y="204"/>
                </a:lnTo>
                <a:lnTo>
                  <a:pt x="178" y="197"/>
                </a:lnTo>
                <a:lnTo>
                  <a:pt x="183" y="192"/>
                </a:lnTo>
                <a:lnTo>
                  <a:pt x="188" y="182"/>
                </a:lnTo>
                <a:lnTo>
                  <a:pt x="188" y="182"/>
                </a:lnTo>
                <a:lnTo>
                  <a:pt x="174" y="190"/>
                </a:lnTo>
                <a:lnTo>
                  <a:pt x="162" y="200"/>
                </a:lnTo>
                <a:lnTo>
                  <a:pt x="150" y="211"/>
                </a:lnTo>
                <a:lnTo>
                  <a:pt x="139" y="222"/>
                </a:lnTo>
                <a:lnTo>
                  <a:pt x="139" y="222"/>
                </a:lnTo>
                <a:close/>
                <a:moveTo>
                  <a:pt x="103" y="26"/>
                </a:moveTo>
                <a:lnTo>
                  <a:pt x="103" y="26"/>
                </a:lnTo>
                <a:lnTo>
                  <a:pt x="95" y="27"/>
                </a:lnTo>
                <a:lnTo>
                  <a:pt x="88" y="30"/>
                </a:lnTo>
                <a:lnTo>
                  <a:pt x="81" y="34"/>
                </a:lnTo>
                <a:lnTo>
                  <a:pt x="76" y="38"/>
                </a:lnTo>
                <a:lnTo>
                  <a:pt x="63" y="50"/>
                </a:lnTo>
                <a:lnTo>
                  <a:pt x="55" y="59"/>
                </a:lnTo>
                <a:lnTo>
                  <a:pt x="55" y="59"/>
                </a:lnTo>
                <a:lnTo>
                  <a:pt x="67" y="54"/>
                </a:lnTo>
                <a:lnTo>
                  <a:pt x="84" y="44"/>
                </a:lnTo>
                <a:lnTo>
                  <a:pt x="101" y="34"/>
                </a:lnTo>
                <a:lnTo>
                  <a:pt x="105" y="29"/>
                </a:lnTo>
                <a:lnTo>
                  <a:pt x="107" y="26"/>
                </a:lnTo>
                <a:lnTo>
                  <a:pt x="107" y="26"/>
                </a:lnTo>
                <a:lnTo>
                  <a:pt x="103" y="26"/>
                </a:lnTo>
                <a:lnTo>
                  <a:pt x="103" y="26"/>
                </a:lnTo>
                <a:close/>
                <a:moveTo>
                  <a:pt x="34" y="156"/>
                </a:moveTo>
                <a:lnTo>
                  <a:pt x="34" y="156"/>
                </a:lnTo>
                <a:lnTo>
                  <a:pt x="36" y="156"/>
                </a:lnTo>
                <a:lnTo>
                  <a:pt x="38" y="155"/>
                </a:lnTo>
                <a:lnTo>
                  <a:pt x="39" y="149"/>
                </a:lnTo>
                <a:lnTo>
                  <a:pt x="39" y="145"/>
                </a:lnTo>
                <a:lnTo>
                  <a:pt x="42" y="142"/>
                </a:lnTo>
                <a:lnTo>
                  <a:pt x="45" y="140"/>
                </a:lnTo>
                <a:lnTo>
                  <a:pt x="49" y="141"/>
                </a:lnTo>
                <a:lnTo>
                  <a:pt x="46" y="138"/>
                </a:lnTo>
                <a:lnTo>
                  <a:pt x="46" y="138"/>
                </a:lnTo>
                <a:lnTo>
                  <a:pt x="43" y="140"/>
                </a:lnTo>
                <a:lnTo>
                  <a:pt x="38" y="142"/>
                </a:lnTo>
                <a:lnTo>
                  <a:pt x="29" y="145"/>
                </a:lnTo>
                <a:lnTo>
                  <a:pt x="27" y="147"/>
                </a:lnTo>
                <a:lnTo>
                  <a:pt x="25" y="149"/>
                </a:lnTo>
                <a:lnTo>
                  <a:pt x="28" y="152"/>
                </a:lnTo>
                <a:lnTo>
                  <a:pt x="34" y="156"/>
                </a:lnTo>
                <a:lnTo>
                  <a:pt x="34" y="156"/>
                </a:lnTo>
                <a:close/>
                <a:moveTo>
                  <a:pt x="190" y="206"/>
                </a:moveTo>
                <a:lnTo>
                  <a:pt x="190" y="206"/>
                </a:lnTo>
                <a:lnTo>
                  <a:pt x="194" y="204"/>
                </a:lnTo>
                <a:lnTo>
                  <a:pt x="198" y="203"/>
                </a:lnTo>
                <a:lnTo>
                  <a:pt x="201" y="200"/>
                </a:lnTo>
                <a:lnTo>
                  <a:pt x="202" y="196"/>
                </a:lnTo>
                <a:lnTo>
                  <a:pt x="205" y="187"/>
                </a:lnTo>
                <a:lnTo>
                  <a:pt x="208" y="180"/>
                </a:lnTo>
                <a:lnTo>
                  <a:pt x="190" y="206"/>
                </a:lnTo>
                <a:close/>
                <a:moveTo>
                  <a:pt x="136" y="151"/>
                </a:moveTo>
                <a:lnTo>
                  <a:pt x="133" y="144"/>
                </a:lnTo>
                <a:lnTo>
                  <a:pt x="133" y="144"/>
                </a:lnTo>
                <a:lnTo>
                  <a:pt x="129" y="144"/>
                </a:lnTo>
                <a:lnTo>
                  <a:pt x="126" y="145"/>
                </a:lnTo>
                <a:lnTo>
                  <a:pt x="126" y="148"/>
                </a:lnTo>
                <a:lnTo>
                  <a:pt x="126" y="149"/>
                </a:lnTo>
                <a:lnTo>
                  <a:pt x="128" y="152"/>
                </a:lnTo>
                <a:lnTo>
                  <a:pt x="129" y="152"/>
                </a:lnTo>
                <a:lnTo>
                  <a:pt x="132" y="152"/>
                </a:lnTo>
                <a:lnTo>
                  <a:pt x="136" y="151"/>
                </a:lnTo>
                <a:lnTo>
                  <a:pt x="136" y="151"/>
                </a:lnTo>
                <a:close/>
              </a:path>
            </a:pathLst>
          </a:custGeom>
          <a:solidFill>
            <a:srgbClr val="00579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rgbClr val="00579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5825119" y="2087799"/>
            <a:ext cx="4292773" cy="6247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14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</a:t>
            </a:r>
            <a:r>
              <a:rPr lang="en-US" altLang="zh-CN" sz="14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like. A designer can use default text to simulate what text would look like.</a:t>
            </a:r>
            <a:endParaRPr lang="zh-CN" altLang="en-US" sz="14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960993" y="2213987"/>
            <a:ext cx="101256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关键字</a:t>
            </a:r>
            <a:endParaRPr lang="en-US" altLang="zh-CN" sz="20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1" name="Freeform 30"/>
          <p:cNvSpPr>
            <a:spLocks noEditPoints="1"/>
          </p:cNvSpPr>
          <p:nvPr/>
        </p:nvSpPr>
        <p:spPr bwMode="auto">
          <a:xfrm>
            <a:off x="4747066" y="2253928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505102" y="3050392"/>
            <a:ext cx="4292773" cy="6247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14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</a:t>
            </a:r>
            <a:r>
              <a:rPr lang="en-US" altLang="zh-CN" sz="14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like. A designer can use default text to simulate what text would look like.</a:t>
            </a:r>
            <a:endParaRPr lang="zh-CN" altLang="en-US" sz="14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640976" y="3176580"/>
            <a:ext cx="101256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关键字</a:t>
            </a:r>
            <a:endParaRPr lang="en-US" altLang="zh-CN" sz="20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4" name="Freeform 30"/>
          <p:cNvSpPr>
            <a:spLocks noEditPoints="1"/>
          </p:cNvSpPr>
          <p:nvPr/>
        </p:nvSpPr>
        <p:spPr bwMode="auto">
          <a:xfrm>
            <a:off x="5427049" y="3216521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445398" y="4174813"/>
            <a:ext cx="4292773" cy="6247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14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</a:t>
            </a:r>
            <a:r>
              <a:rPr lang="en-US" altLang="zh-CN" sz="14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like. A designer can use default text to simulate what text would look like.</a:t>
            </a:r>
            <a:endParaRPr lang="zh-CN" altLang="en-US" sz="14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581272" y="4301001"/>
            <a:ext cx="101256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关键字</a:t>
            </a:r>
            <a:endParaRPr lang="en-US" altLang="zh-CN" sz="20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7" name="Freeform 30"/>
          <p:cNvSpPr>
            <a:spLocks noEditPoints="1"/>
          </p:cNvSpPr>
          <p:nvPr/>
        </p:nvSpPr>
        <p:spPr bwMode="auto">
          <a:xfrm>
            <a:off x="5367345" y="4340942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491140" y="556239"/>
            <a:ext cx="3534827" cy="727718"/>
            <a:chOff x="491140" y="556239"/>
            <a:chExt cx="3534827" cy="727718"/>
          </a:xfrm>
        </p:grpSpPr>
        <p:grpSp>
          <p:nvGrpSpPr>
            <p:cNvPr id="19" name="组合 42"/>
            <p:cNvGrpSpPr/>
            <p:nvPr/>
          </p:nvGrpSpPr>
          <p:grpSpPr>
            <a:xfrm rot="5400000">
              <a:off x="510225" y="537154"/>
              <a:ext cx="695274" cy="733444"/>
              <a:chOff x="4197350" y="2182813"/>
              <a:chExt cx="608013" cy="641350"/>
            </a:xfrm>
            <a:solidFill>
              <a:srgbClr val="005790"/>
            </a:solidFill>
          </p:grpSpPr>
          <p:sp>
            <p:nvSpPr>
              <p:cNvPr id="22" name="Freeform 166"/>
              <p:cNvSpPr/>
              <p:nvPr/>
            </p:nvSpPr>
            <p:spPr bwMode="auto">
              <a:xfrm>
                <a:off x="4229100" y="2211388"/>
                <a:ext cx="39688" cy="157163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8" y="14"/>
                  </a:cxn>
                  <a:cxn ang="0">
                    <a:pos x="54" y="25"/>
                  </a:cxn>
                  <a:cxn ang="0">
                    <a:pos x="47" y="49"/>
                  </a:cxn>
                  <a:cxn ang="0">
                    <a:pos x="34" y="96"/>
                  </a:cxn>
                  <a:cxn ang="0">
                    <a:pos x="34" y="96"/>
                  </a:cxn>
                  <a:cxn ang="0">
                    <a:pos x="27" y="122"/>
                  </a:cxn>
                  <a:cxn ang="0">
                    <a:pos x="21" y="149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6" y="222"/>
                  </a:cxn>
                  <a:cxn ang="0">
                    <a:pos x="3" y="243"/>
                  </a:cxn>
                  <a:cxn ang="0">
                    <a:pos x="1" y="263"/>
                  </a:cxn>
                  <a:cxn ang="0">
                    <a:pos x="0" y="283"/>
                  </a:cxn>
                  <a:cxn ang="0">
                    <a:pos x="0" y="283"/>
                  </a:cxn>
                  <a:cxn ang="0">
                    <a:pos x="1" y="290"/>
                  </a:cxn>
                  <a:cxn ang="0">
                    <a:pos x="2" y="292"/>
                  </a:cxn>
                  <a:cxn ang="0">
                    <a:pos x="3" y="294"/>
                  </a:cxn>
                  <a:cxn ang="0">
                    <a:pos x="6" y="296"/>
                  </a:cxn>
                  <a:cxn ang="0">
                    <a:pos x="8" y="296"/>
                  </a:cxn>
                  <a:cxn ang="0">
                    <a:pos x="11" y="296"/>
                  </a:cxn>
                  <a:cxn ang="0">
                    <a:pos x="14" y="294"/>
                  </a:cxn>
                  <a:cxn ang="0">
                    <a:pos x="14" y="294"/>
                  </a:cxn>
                  <a:cxn ang="0">
                    <a:pos x="15" y="293"/>
                  </a:cxn>
                  <a:cxn ang="0">
                    <a:pos x="16" y="291"/>
                  </a:cxn>
                  <a:cxn ang="0">
                    <a:pos x="15" y="287"/>
                  </a:cxn>
                  <a:cxn ang="0">
                    <a:pos x="14" y="285"/>
                  </a:cxn>
                  <a:cxn ang="0">
                    <a:pos x="12" y="285"/>
                  </a:cxn>
                  <a:cxn ang="0">
                    <a:pos x="11" y="284"/>
                  </a:cxn>
                  <a:cxn ang="0">
                    <a:pos x="9" y="285"/>
                  </a:cxn>
                  <a:cxn ang="0">
                    <a:pos x="9" y="285"/>
                  </a:cxn>
                  <a:cxn ang="0">
                    <a:pos x="11" y="282"/>
                  </a:cxn>
                  <a:cxn ang="0">
                    <a:pos x="12" y="276"/>
                  </a:cxn>
                  <a:cxn ang="0">
                    <a:pos x="14" y="259"/>
                  </a:cxn>
                  <a:cxn ang="0">
                    <a:pos x="14" y="232"/>
                  </a:cxn>
                  <a:cxn ang="0">
                    <a:pos x="14" y="232"/>
                  </a:cxn>
                  <a:cxn ang="0">
                    <a:pos x="17" y="212"/>
                  </a:cxn>
                  <a:cxn ang="0">
                    <a:pos x="21" y="193"/>
                  </a:cxn>
                  <a:cxn ang="0">
                    <a:pos x="29" y="155"/>
                  </a:cxn>
                  <a:cxn ang="0">
                    <a:pos x="29" y="155"/>
                  </a:cxn>
                  <a:cxn ang="0">
                    <a:pos x="38" y="119"/>
                  </a:cxn>
                  <a:cxn ang="0">
                    <a:pos x="48" y="83"/>
                  </a:cxn>
                  <a:cxn ang="0">
                    <a:pos x="48" y="83"/>
                  </a:cxn>
                  <a:cxn ang="0">
                    <a:pos x="58" y="45"/>
                  </a:cxn>
                  <a:cxn ang="0">
                    <a:pos x="64" y="25"/>
                  </a:cxn>
                  <a:cxn ang="0">
                    <a:pos x="68" y="16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3" h="296">
                    <a:moveTo>
                      <a:pt x="63" y="2"/>
                    </a:moveTo>
                    <a:lnTo>
                      <a:pt x="63" y="2"/>
                    </a:lnTo>
                    <a:lnTo>
                      <a:pt x="58" y="14"/>
                    </a:lnTo>
                    <a:lnTo>
                      <a:pt x="54" y="25"/>
                    </a:lnTo>
                    <a:lnTo>
                      <a:pt x="47" y="49"/>
                    </a:lnTo>
                    <a:lnTo>
                      <a:pt x="34" y="96"/>
                    </a:lnTo>
                    <a:lnTo>
                      <a:pt x="34" y="96"/>
                    </a:lnTo>
                    <a:lnTo>
                      <a:pt x="27" y="122"/>
                    </a:lnTo>
                    <a:lnTo>
                      <a:pt x="21" y="149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6" y="222"/>
                    </a:lnTo>
                    <a:lnTo>
                      <a:pt x="3" y="243"/>
                    </a:lnTo>
                    <a:lnTo>
                      <a:pt x="1" y="263"/>
                    </a:lnTo>
                    <a:lnTo>
                      <a:pt x="0" y="283"/>
                    </a:lnTo>
                    <a:lnTo>
                      <a:pt x="0" y="283"/>
                    </a:lnTo>
                    <a:lnTo>
                      <a:pt x="1" y="290"/>
                    </a:lnTo>
                    <a:lnTo>
                      <a:pt x="2" y="292"/>
                    </a:lnTo>
                    <a:lnTo>
                      <a:pt x="3" y="294"/>
                    </a:lnTo>
                    <a:lnTo>
                      <a:pt x="6" y="296"/>
                    </a:lnTo>
                    <a:lnTo>
                      <a:pt x="8" y="296"/>
                    </a:lnTo>
                    <a:lnTo>
                      <a:pt x="11" y="296"/>
                    </a:lnTo>
                    <a:lnTo>
                      <a:pt x="14" y="294"/>
                    </a:lnTo>
                    <a:lnTo>
                      <a:pt x="14" y="294"/>
                    </a:lnTo>
                    <a:lnTo>
                      <a:pt x="15" y="293"/>
                    </a:lnTo>
                    <a:lnTo>
                      <a:pt x="16" y="291"/>
                    </a:lnTo>
                    <a:lnTo>
                      <a:pt x="15" y="287"/>
                    </a:lnTo>
                    <a:lnTo>
                      <a:pt x="14" y="285"/>
                    </a:lnTo>
                    <a:lnTo>
                      <a:pt x="12" y="285"/>
                    </a:lnTo>
                    <a:lnTo>
                      <a:pt x="11" y="284"/>
                    </a:lnTo>
                    <a:lnTo>
                      <a:pt x="9" y="285"/>
                    </a:lnTo>
                    <a:lnTo>
                      <a:pt x="9" y="285"/>
                    </a:lnTo>
                    <a:lnTo>
                      <a:pt x="11" y="282"/>
                    </a:lnTo>
                    <a:lnTo>
                      <a:pt x="12" y="276"/>
                    </a:lnTo>
                    <a:lnTo>
                      <a:pt x="14" y="259"/>
                    </a:lnTo>
                    <a:lnTo>
                      <a:pt x="14" y="232"/>
                    </a:lnTo>
                    <a:lnTo>
                      <a:pt x="14" y="232"/>
                    </a:lnTo>
                    <a:lnTo>
                      <a:pt x="17" y="212"/>
                    </a:lnTo>
                    <a:lnTo>
                      <a:pt x="21" y="193"/>
                    </a:lnTo>
                    <a:lnTo>
                      <a:pt x="29" y="155"/>
                    </a:lnTo>
                    <a:lnTo>
                      <a:pt x="29" y="155"/>
                    </a:lnTo>
                    <a:lnTo>
                      <a:pt x="38" y="119"/>
                    </a:lnTo>
                    <a:lnTo>
                      <a:pt x="48" y="83"/>
                    </a:lnTo>
                    <a:lnTo>
                      <a:pt x="48" y="83"/>
                    </a:lnTo>
                    <a:lnTo>
                      <a:pt x="58" y="45"/>
                    </a:lnTo>
                    <a:lnTo>
                      <a:pt x="64" y="25"/>
                    </a:lnTo>
                    <a:lnTo>
                      <a:pt x="68" y="16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3" name="Freeform 167"/>
              <p:cNvSpPr/>
              <p:nvPr/>
            </p:nvSpPr>
            <p:spPr bwMode="auto">
              <a:xfrm>
                <a:off x="4251325" y="2206625"/>
                <a:ext cx="39688" cy="17780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1" y="40"/>
                  </a:cxn>
                  <a:cxn ang="0">
                    <a:pos x="44" y="59"/>
                  </a:cxn>
                  <a:cxn ang="0">
                    <a:pos x="38" y="78"/>
                  </a:cxn>
                  <a:cxn ang="0">
                    <a:pos x="38" y="78"/>
                  </a:cxn>
                  <a:cxn ang="0">
                    <a:pos x="33" y="101"/>
                  </a:cxn>
                  <a:cxn ang="0">
                    <a:pos x="29" y="124"/>
                  </a:cxn>
                  <a:cxn ang="0">
                    <a:pos x="20" y="170"/>
                  </a:cxn>
                  <a:cxn ang="0">
                    <a:pos x="20" y="170"/>
                  </a:cxn>
                  <a:cxn ang="0">
                    <a:pos x="5" y="249"/>
                  </a:cxn>
                  <a:cxn ang="0">
                    <a:pos x="5" y="249"/>
                  </a:cxn>
                  <a:cxn ang="0">
                    <a:pos x="2" y="270"/>
                  </a:cxn>
                  <a:cxn ang="0">
                    <a:pos x="1" y="290"/>
                  </a:cxn>
                  <a:cxn ang="0">
                    <a:pos x="0" y="311"/>
                  </a:cxn>
                  <a:cxn ang="0">
                    <a:pos x="0" y="332"/>
                  </a:cxn>
                  <a:cxn ang="0">
                    <a:pos x="0" y="332"/>
                  </a:cxn>
                  <a:cxn ang="0">
                    <a:pos x="0" y="334"/>
                  </a:cxn>
                  <a:cxn ang="0">
                    <a:pos x="1" y="336"/>
                  </a:cxn>
                  <a:cxn ang="0">
                    <a:pos x="3" y="336"/>
                  </a:cxn>
                  <a:cxn ang="0">
                    <a:pos x="5" y="337"/>
                  </a:cxn>
                  <a:cxn ang="0">
                    <a:pos x="6" y="336"/>
                  </a:cxn>
                  <a:cxn ang="0">
                    <a:pos x="8" y="336"/>
                  </a:cxn>
                  <a:cxn ang="0">
                    <a:pos x="9" y="334"/>
                  </a:cxn>
                  <a:cxn ang="0">
                    <a:pos x="9" y="332"/>
                  </a:cxn>
                  <a:cxn ang="0">
                    <a:pos x="9" y="332"/>
                  </a:cxn>
                  <a:cxn ang="0">
                    <a:pos x="9" y="310"/>
                  </a:cxn>
                  <a:cxn ang="0">
                    <a:pos x="10" y="288"/>
                  </a:cxn>
                  <a:cxn ang="0">
                    <a:pos x="12" y="265"/>
                  </a:cxn>
                  <a:cxn ang="0">
                    <a:pos x="16" y="244"/>
                  </a:cxn>
                  <a:cxn ang="0">
                    <a:pos x="16" y="244"/>
                  </a:cxn>
                  <a:cxn ang="0">
                    <a:pos x="32" y="164"/>
                  </a:cxn>
                  <a:cxn ang="0">
                    <a:pos x="32" y="164"/>
                  </a:cxn>
                  <a:cxn ang="0">
                    <a:pos x="39" y="122"/>
                  </a:cxn>
                  <a:cxn ang="0">
                    <a:pos x="47" y="81"/>
                  </a:cxn>
                  <a:cxn ang="0">
                    <a:pos x="47" y="81"/>
                  </a:cxn>
                  <a:cxn ang="0">
                    <a:pos x="52" y="61"/>
                  </a:cxn>
                  <a:cxn ang="0">
                    <a:pos x="60" y="43"/>
                  </a:cxn>
                  <a:cxn ang="0">
                    <a:pos x="75" y="6"/>
                  </a:cxn>
                  <a:cxn ang="0">
                    <a:pos x="75" y="6"/>
                  </a:cxn>
                  <a:cxn ang="0">
                    <a:pos x="76" y="4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69" y="1"/>
                  </a:cxn>
                  <a:cxn ang="0">
                    <a:pos x="67" y="2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337">
                    <a:moveTo>
                      <a:pt x="66" y="3"/>
                    </a:moveTo>
                    <a:lnTo>
                      <a:pt x="66" y="3"/>
                    </a:lnTo>
                    <a:lnTo>
                      <a:pt x="51" y="40"/>
                    </a:lnTo>
                    <a:lnTo>
                      <a:pt x="44" y="59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101"/>
                    </a:lnTo>
                    <a:lnTo>
                      <a:pt x="29" y="124"/>
                    </a:lnTo>
                    <a:lnTo>
                      <a:pt x="20" y="170"/>
                    </a:lnTo>
                    <a:lnTo>
                      <a:pt x="20" y="170"/>
                    </a:lnTo>
                    <a:lnTo>
                      <a:pt x="5" y="249"/>
                    </a:lnTo>
                    <a:lnTo>
                      <a:pt x="5" y="249"/>
                    </a:lnTo>
                    <a:lnTo>
                      <a:pt x="2" y="270"/>
                    </a:lnTo>
                    <a:lnTo>
                      <a:pt x="1" y="290"/>
                    </a:lnTo>
                    <a:lnTo>
                      <a:pt x="0" y="311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0" y="334"/>
                    </a:lnTo>
                    <a:lnTo>
                      <a:pt x="1" y="336"/>
                    </a:lnTo>
                    <a:lnTo>
                      <a:pt x="3" y="336"/>
                    </a:lnTo>
                    <a:lnTo>
                      <a:pt x="5" y="337"/>
                    </a:lnTo>
                    <a:lnTo>
                      <a:pt x="6" y="336"/>
                    </a:lnTo>
                    <a:lnTo>
                      <a:pt x="8" y="336"/>
                    </a:lnTo>
                    <a:lnTo>
                      <a:pt x="9" y="334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9" y="310"/>
                    </a:lnTo>
                    <a:lnTo>
                      <a:pt x="10" y="288"/>
                    </a:lnTo>
                    <a:lnTo>
                      <a:pt x="12" y="265"/>
                    </a:lnTo>
                    <a:lnTo>
                      <a:pt x="16" y="244"/>
                    </a:lnTo>
                    <a:lnTo>
                      <a:pt x="16" y="244"/>
                    </a:lnTo>
                    <a:lnTo>
                      <a:pt x="32" y="164"/>
                    </a:lnTo>
                    <a:lnTo>
                      <a:pt x="32" y="164"/>
                    </a:lnTo>
                    <a:lnTo>
                      <a:pt x="39" y="122"/>
                    </a:lnTo>
                    <a:lnTo>
                      <a:pt x="47" y="81"/>
                    </a:lnTo>
                    <a:lnTo>
                      <a:pt x="47" y="81"/>
                    </a:lnTo>
                    <a:lnTo>
                      <a:pt x="52" y="61"/>
                    </a:lnTo>
                    <a:lnTo>
                      <a:pt x="60" y="43"/>
                    </a:lnTo>
                    <a:lnTo>
                      <a:pt x="75" y="6"/>
                    </a:lnTo>
                    <a:lnTo>
                      <a:pt x="75" y="6"/>
                    </a:lnTo>
                    <a:lnTo>
                      <a:pt x="76" y="4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69" y="1"/>
                    </a:lnTo>
                    <a:lnTo>
                      <a:pt x="67" y="2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" name="Freeform 168"/>
              <p:cNvSpPr/>
              <p:nvPr/>
            </p:nvSpPr>
            <p:spPr bwMode="auto">
              <a:xfrm>
                <a:off x="4271963" y="2197100"/>
                <a:ext cx="55563" cy="195263"/>
              </a:xfrm>
              <a:custGeom>
                <a:avLst/>
                <a:gdLst/>
                <a:ahLst/>
                <a:cxnLst>
                  <a:cxn ang="0">
                    <a:pos x="98" y="2"/>
                  </a:cxn>
                  <a:cxn ang="0">
                    <a:pos x="98" y="2"/>
                  </a:cxn>
                  <a:cxn ang="0">
                    <a:pos x="84" y="26"/>
                  </a:cxn>
                  <a:cxn ang="0">
                    <a:pos x="71" y="51"/>
                  </a:cxn>
                  <a:cxn ang="0">
                    <a:pos x="61" y="77"/>
                  </a:cxn>
                  <a:cxn ang="0">
                    <a:pos x="51" y="103"/>
                  </a:cxn>
                  <a:cxn ang="0">
                    <a:pos x="42" y="128"/>
                  </a:cxn>
                  <a:cxn ang="0">
                    <a:pos x="34" y="155"/>
                  </a:cxn>
                  <a:cxn ang="0">
                    <a:pos x="27" y="182"/>
                  </a:cxn>
                  <a:cxn ang="0">
                    <a:pos x="21" y="209"/>
                  </a:cxn>
                  <a:cxn ang="0">
                    <a:pos x="21" y="209"/>
                  </a:cxn>
                  <a:cxn ang="0">
                    <a:pos x="14" y="234"/>
                  </a:cxn>
                  <a:cxn ang="0">
                    <a:pos x="9" y="259"/>
                  </a:cxn>
                  <a:cxn ang="0">
                    <a:pos x="6" y="283"/>
                  </a:cxn>
                  <a:cxn ang="0">
                    <a:pos x="3" y="308"/>
                  </a:cxn>
                  <a:cxn ang="0">
                    <a:pos x="3" y="308"/>
                  </a:cxn>
                  <a:cxn ang="0">
                    <a:pos x="1" y="323"/>
                  </a:cxn>
                  <a:cxn ang="0">
                    <a:pos x="0" y="340"/>
                  </a:cxn>
                  <a:cxn ang="0">
                    <a:pos x="0" y="349"/>
                  </a:cxn>
                  <a:cxn ang="0">
                    <a:pos x="1" y="356"/>
                  </a:cxn>
                  <a:cxn ang="0">
                    <a:pos x="4" y="363"/>
                  </a:cxn>
                  <a:cxn ang="0">
                    <a:pos x="6" y="366"/>
                  </a:cxn>
                  <a:cxn ang="0">
                    <a:pos x="8" y="368"/>
                  </a:cxn>
                  <a:cxn ang="0">
                    <a:pos x="8" y="368"/>
                  </a:cxn>
                  <a:cxn ang="0">
                    <a:pos x="11" y="370"/>
                  </a:cxn>
                  <a:cxn ang="0">
                    <a:pos x="13" y="369"/>
                  </a:cxn>
                  <a:cxn ang="0">
                    <a:pos x="15" y="368"/>
                  </a:cxn>
                  <a:cxn ang="0">
                    <a:pos x="16" y="365"/>
                  </a:cxn>
                  <a:cxn ang="0">
                    <a:pos x="16" y="361"/>
                  </a:cxn>
                  <a:cxn ang="0">
                    <a:pos x="16" y="361"/>
                  </a:cxn>
                  <a:cxn ang="0">
                    <a:pos x="16" y="359"/>
                  </a:cxn>
                  <a:cxn ang="0">
                    <a:pos x="15" y="357"/>
                  </a:cxn>
                  <a:cxn ang="0">
                    <a:pos x="13" y="356"/>
                  </a:cxn>
                  <a:cxn ang="0">
                    <a:pos x="11" y="356"/>
                  </a:cxn>
                  <a:cxn ang="0">
                    <a:pos x="11" y="356"/>
                  </a:cxn>
                  <a:cxn ang="0">
                    <a:pos x="10" y="349"/>
                  </a:cxn>
                  <a:cxn ang="0">
                    <a:pos x="10" y="339"/>
                  </a:cxn>
                  <a:cxn ang="0">
                    <a:pos x="11" y="324"/>
                  </a:cxn>
                  <a:cxn ang="0">
                    <a:pos x="11" y="324"/>
                  </a:cxn>
                  <a:cxn ang="0">
                    <a:pos x="12" y="304"/>
                  </a:cxn>
                  <a:cxn ang="0">
                    <a:pos x="14" y="283"/>
                  </a:cxn>
                  <a:cxn ang="0">
                    <a:pos x="14" y="283"/>
                  </a:cxn>
                  <a:cxn ang="0">
                    <a:pos x="19" y="259"/>
                  </a:cxn>
                  <a:cxn ang="0">
                    <a:pos x="24" y="235"/>
                  </a:cxn>
                  <a:cxn ang="0">
                    <a:pos x="35" y="185"/>
                  </a:cxn>
                  <a:cxn ang="0">
                    <a:pos x="35" y="185"/>
                  </a:cxn>
                  <a:cxn ang="0">
                    <a:pos x="47" y="143"/>
                  </a:cxn>
                  <a:cxn ang="0">
                    <a:pos x="61" y="102"/>
                  </a:cxn>
                  <a:cxn ang="0">
                    <a:pos x="61" y="102"/>
                  </a:cxn>
                  <a:cxn ang="0">
                    <a:pos x="70" y="77"/>
                  </a:cxn>
                  <a:cxn ang="0">
                    <a:pos x="80" y="53"/>
                  </a:cxn>
                  <a:cxn ang="0">
                    <a:pos x="93" y="30"/>
                  </a:cxn>
                  <a:cxn ang="0">
                    <a:pos x="106" y="8"/>
                  </a:cxn>
                  <a:cxn ang="0">
                    <a:pos x="106" y="8"/>
                  </a:cxn>
                  <a:cxn ang="0">
                    <a:pos x="106" y="6"/>
                  </a:cxn>
                  <a:cxn ang="0">
                    <a:pos x="106" y="3"/>
                  </a:cxn>
                  <a:cxn ang="0">
                    <a:pos x="105" y="2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0"/>
                  </a:cxn>
                  <a:cxn ang="0">
                    <a:pos x="99" y="0"/>
                  </a:cxn>
                  <a:cxn ang="0">
                    <a:pos x="98" y="2"/>
                  </a:cxn>
                  <a:cxn ang="0">
                    <a:pos x="98" y="2"/>
                  </a:cxn>
                </a:cxnLst>
                <a:rect l="0" t="0" r="r" b="b"/>
                <a:pathLst>
                  <a:path w="106" h="370">
                    <a:moveTo>
                      <a:pt x="98" y="2"/>
                    </a:moveTo>
                    <a:lnTo>
                      <a:pt x="98" y="2"/>
                    </a:lnTo>
                    <a:lnTo>
                      <a:pt x="84" y="26"/>
                    </a:lnTo>
                    <a:lnTo>
                      <a:pt x="71" y="51"/>
                    </a:lnTo>
                    <a:lnTo>
                      <a:pt x="61" y="77"/>
                    </a:lnTo>
                    <a:lnTo>
                      <a:pt x="51" y="103"/>
                    </a:lnTo>
                    <a:lnTo>
                      <a:pt x="42" y="128"/>
                    </a:lnTo>
                    <a:lnTo>
                      <a:pt x="34" y="155"/>
                    </a:lnTo>
                    <a:lnTo>
                      <a:pt x="27" y="182"/>
                    </a:lnTo>
                    <a:lnTo>
                      <a:pt x="21" y="209"/>
                    </a:lnTo>
                    <a:lnTo>
                      <a:pt x="21" y="209"/>
                    </a:lnTo>
                    <a:lnTo>
                      <a:pt x="14" y="234"/>
                    </a:lnTo>
                    <a:lnTo>
                      <a:pt x="9" y="259"/>
                    </a:lnTo>
                    <a:lnTo>
                      <a:pt x="6" y="283"/>
                    </a:lnTo>
                    <a:lnTo>
                      <a:pt x="3" y="308"/>
                    </a:lnTo>
                    <a:lnTo>
                      <a:pt x="3" y="308"/>
                    </a:lnTo>
                    <a:lnTo>
                      <a:pt x="1" y="323"/>
                    </a:lnTo>
                    <a:lnTo>
                      <a:pt x="0" y="340"/>
                    </a:lnTo>
                    <a:lnTo>
                      <a:pt x="0" y="349"/>
                    </a:lnTo>
                    <a:lnTo>
                      <a:pt x="1" y="356"/>
                    </a:lnTo>
                    <a:lnTo>
                      <a:pt x="4" y="363"/>
                    </a:lnTo>
                    <a:lnTo>
                      <a:pt x="6" y="366"/>
                    </a:lnTo>
                    <a:lnTo>
                      <a:pt x="8" y="368"/>
                    </a:lnTo>
                    <a:lnTo>
                      <a:pt x="8" y="368"/>
                    </a:lnTo>
                    <a:lnTo>
                      <a:pt x="11" y="370"/>
                    </a:lnTo>
                    <a:lnTo>
                      <a:pt x="13" y="369"/>
                    </a:lnTo>
                    <a:lnTo>
                      <a:pt x="15" y="368"/>
                    </a:lnTo>
                    <a:lnTo>
                      <a:pt x="16" y="365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6" y="359"/>
                    </a:lnTo>
                    <a:lnTo>
                      <a:pt x="15" y="357"/>
                    </a:lnTo>
                    <a:lnTo>
                      <a:pt x="13" y="356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0" y="349"/>
                    </a:lnTo>
                    <a:lnTo>
                      <a:pt x="10" y="339"/>
                    </a:lnTo>
                    <a:lnTo>
                      <a:pt x="11" y="324"/>
                    </a:lnTo>
                    <a:lnTo>
                      <a:pt x="11" y="324"/>
                    </a:lnTo>
                    <a:lnTo>
                      <a:pt x="12" y="304"/>
                    </a:lnTo>
                    <a:lnTo>
                      <a:pt x="14" y="283"/>
                    </a:lnTo>
                    <a:lnTo>
                      <a:pt x="14" y="283"/>
                    </a:lnTo>
                    <a:lnTo>
                      <a:pt x="19" y="259"/>
                    </a:lnTo>
                    <a:lnTo>
                      <a:pt x="24" y="235"/>
                    </a:lnTo>
                    <a:lnTo>
                      <a:pt x="35" y="185"/>
                    </a:lnTo>
                    <a:lnTo>
                      <a:pt x="35" y="185"/>
                    </a:lnTo>
                    <a:lnTo>
                      <a:pt x="47" y="143"/>
                    </a:lnTo>
                    <a:lnTo>
                      <a:pt x="61" y="102"/>
                    </a:lnTo>
                    <a:lnTo>
                      <a:pt x="61" y="102"/>
                    </a:lnTo>
                    <a:lnTo>
                      <a:pt x="70" y="77"/>
                    </a:lnTo>
                    <a:lnTo>
                      <a:pt x="80" y="53"/>
                    </a:lnTo>
                    <a:lnTo>
                      <a:pt x="93" y="30"/>
                    </a:lnTo>
                    <a:lnTo>
                      <a:pt x="106" y="8"/>
                    </a:lnTo>
                    <a:lnTo>
                      <a:pt x="106" y="8"/>
                    </a:lnTo>
                    <a:lnTo>
                      <a:pt x="106" y="6"/>
                    </a:lnTo>
                    <a:lnTo>
                      <a:pt x="106" y="3"/>
                    </a:lnTo>
                    <a:lnTo>
                      <a:pt x="105" y="2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0"/>
                    </a:lnTo>
                    <a:lnTo>
                      <a:pt x="99" y="0"/>
                    </a:lnTo>
                    <a:lnTo>
                      <a:pt x="98" y="2"/>
                    </a:lnTo>
                    <a:lnTo>
                      <a:pt x="9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5" name="Freeform 169"/>
              <p:cNvSpPr/>
              <p:nvPr/>
            </p:nvSpPr>
            <p:spPr bwMode="auto">
              <a:xfrm>
                <a:off x="4305300" y="2198688"/>
                <a:ext cx="39688" cy="146050"/>
              </a:xfrm>
              <a:custGeom>
                <a:avLst/>
                <a:gdLst/>
                <a:ahLst/>
                <a:cxnLst>
                  <a:cxn ang="0">
                    <a:pos x="68" y="2"/>
                  </a:cxn>
                  <a:cxn ang="0">
                    <a:pos x="68" y="2"/>
                  </a:cxn>
                  <a:cxn ang="0">
                    <a:pos x="62" y="10"/>
                  </a:cxn>
                  <a:cxn ang="0">
                    <a:pos x="57" y="20"/>
                  </a:cxn>
                  <a:cxn ang="0">
                    <a:pos x="54" y="31"/>
                  </a:cxn>
                  <a:cxn ang="0">
                    <a:pos x="53" y="41"/>
                  </a:cxn>
                  <a:cxn ang="0">
                    <a:pos x="53" y="41"/>
                  </a:cxn>
                  <a:cxn ang="0">
                    <a:pos x="51" y="51"/>
                  </a:cxn>
                  <a:cxn ang="0">
                    <a:pos x="49" y="60"/>
                  </a:cxn>
                  <a:cxn ang="0">
                    <a:pos x="42" y="80"/>
                  </a:cxn>
                  <a:cxn ang="0">
                    <a:pos x="37" y="101"/>
                  </a:cxn>
                  <a:cxn ang="0">
                    <a:pos x="32" y="120"/>
                  </a:cxn>
                  <a:cxn ang="0">
                    <a:pos x="32" y="120"/>
                  </a:cxn>
                  <a:cxn ang="0">
                    <a:pos x="14" y="191"/>
                  </a:cxn>
                  <a:cxn ang="0">
                    <a:pos x="7" y="227"/>
                  </a:cxn>
                  <a:cxn ang="0">
                    <a:pos x="3" y="244"/>
                  </a:cxn>
                  <a:cxn ang="0">
                    <a:pos x="1" y="263"/>
                  </a:cxn>
                  <a:cxn ang="0">
                    <a:pos x="1" y="263"/>
                  </a:cxn>
                  <a:cxn ang="0">
                    <a:pos x="0" y="265"/>
                  </a:cxn>
                  <a:cxn ang="0">
                    <a:pos x="0" y="270"/>
                  </a:cxn>
                  <a:cxn ang="0">
                    <a:pos x="0" y="270"/>
                  </a:cxn>
                  <a:cxn ang="0">
                    <a:pos x="0" y="272"/>
                  </a:cxn>
                  <a:cxn ang="0">
                    <a:pos x="1" y="273"/>
                  </a:cxn>
                  <a:cxn ang="0">
                    <a:pos x="3" y="274"/>
                  </a:cxn>
                  <a:cxn ang="0">
                    <a:pos x="4" y="274"/>
                  </a:cxn>
                  <a:cxn ang="0">
                    <a:pos x="7" y="273"/>
                  </a:cxn>
                  <a:cxn ang="0">
                    <a:pos x="8" y="272"/>
                  </a:cxn>
                  <a:cxn ang="0">
                    <a:pos x="9" y="270"/>
                  </a:cxn>
                  <a:cxn ang="0">
                    <a:pos x="9" y="270"/>
                  </a:cxn>
                  <a:cxn ang="0">
                    <a:pos x="11" y="254"/>
                  </a:cxn>
                  <a:cxn ang="0">
                    <a:pos x="14" y="237"/>
                  </a:cxn>
                  <a:cxn ang="0">
                    <a:pos x="22" y="204"/>
                  </a:cxn>
                  <a:cxn ang="0">
                    <a:pos x="37" y="139"/>
                  </a:cxn>
                  <a:cxn ang="0">
                    <a:pos x="37" y="139"/>
                  </a:cxn>
                  <a:cxn ang="0">
                    <a:pos x="45" y="106"/>
                  </a:cxn>
                  <a:cxn ang="0">
                    <a:pos x="54" y="73"/>
                  </a:cxn>
                  <a:cxn ang="0">
                    <a:pos x="54" y="73"/>
                  </a:cxn>
                  <a:cxn ang="0">
                    <a:pos x="58" y="56"/>
                  </a:cxn>
                  <a:cxn ang="0">
                    <a:pos x="61" y="39"/>
                  </a:cxn>
                  <a:cxn ang="0">
                    <a:pos x="64" y="31"/>
                  </a:cxn>
                  <a:cxn ang="0">
                    <a:pos x="66" y="22"/>
                  </a:cxn>
                  <a:cxn ang="0">
                    <a:pos x="70" y="14"/>
                  </a:cxn>
                  <a:cxn ang="0">
                    <a:pos x="74" y="8"/>
                  </a:cxn>
                  <a:cxn ang="0">
                    <a:pos x="74" y="8"/>
                  </a:cxn>
                  <a:cxn ang="0">
                    <a:pos x="75" y="6"/>
                  </a:cxn>
                  <a:cxn ang="0">
                    <a:pos x="75" y="5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8" y="2"/>
                  </a:cxn>
                  <a:cxn ang="0">
                    <a:pos x="68" y="2"/>
                  </a:cxn>
                </a:cxnLst>
                <a:rect l="0" t="0" r="r" b="b"/>
                <a:pathLst>
                  <a:path w="75" h="274">
                    <a:moveTo>
                      <a:pt x="68" y="2"/>
                    </a:moveTo>
                    <a:lnTo>
                      <a:pt x="68" y="2"/>
                    </a:lnTo>
                    <a:lnTo>
                      <a:pt x="62" y="10"/>
                    </a:lnTo>
                    <a:lnTo>
                      <a:pt x="57" y="20"/>
                    </a:lnTo>
                    <a:lnTo>
                      <a:pt x="54" y="31"/>
                    </a:lnTo>
                    <a:lnTo>
                      <a:pt x="53" y="41"/>
                    </a:lnTo>
                    <a:lnTo>
                      <a:pt x="53" y="41"/>
                    </a:lnTo>
                    <a:lnTo>
                      <a:pt x="51" y="51"/>
                    </a:lnTo>
                    <a:lnTo>
                      <a:pt x="49" y="60"/>
                    </a:lnTo>
                    <a:lnTo>
                      <a:pt x="42" y="80"/>
                    </a:lnTo>
                    <a:lnTo>
                      <a:pt x="37" y="101"/>
                    </a:lnTo>
                    <a:lnTo>
                      <a:pt x="32" y="120"/>
                    </a:lnTo>
                    <a:lnTo>
                      <a:pt x="32" y="120"/>
                    </a:lnTo>
                    <a:lnTo>
                      <a:pt x="14" y="191"/>
                    </a:lnTo>
                    <a:lnTo>
                      <a:pt x="7" y="227"/>
                    </a:lnTo>
                    <a:lnTo>
                      <a:pt x="3" y="244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0" y="265"/>
                    </a:lnTo>
                    <a:lnTo>
                      <a:pt x="0" y="270"/>
                    </a:lnTo>
                    <a:lnTo>
                      <a:pt x="0" y="270"/>
                    </a:lnTo>
                    <a:lnTo>
                      <a:pt x="0" y="272"/>
                    </a:lnTo>
                    <a:lnTo>
                      <a:pt x="1" y="273"/>
                    </a:lnTo>
                    <a:lnTo>
                      <a:pt x="3" y="274"/>
                    </a:lnTo>
                    <a:lnTo>
                      <a:pt x="4" y="274"/>
                    </a:lnTo>
                    <a:lnTo>
                      <a:pt x="7" y="273"/>
                    </a:lnTo>
                    <a:lnTo>
                      <a:pt x="8" y="272"/>
                    </a:lnTo>
                    <a:lnTo>
                      <a:pt x="9" y="270"/>
                    </a:lnTo>
                    <a:lnTo>
                      <a:pt x="9" y="270"/>
                    </a:lnTo>
                    <a:lnTo>
                      <a:pt x="11" y="254"/>
                    </a:lnTo>
                    <a:lnTo>
                      <a:pt x="14" y="237"/>
                    </a:lnTo>
                    <a:lnTo>
                      <a:pt x="22" y="204"/>
                    </a:lnTo>
                    <a:lnTo>
                      <a:pt x="37" y="139"/>
                    </a:lnTo>
                    <a:lnTo>
                      <a:pt x="37" y="139"/>
                    </a:lnTo>
                    <a:lnTo>
                      <a:pt x="45" y="106"/>
                    </a:lnTo>
                    <a:lnTo>
                      <a:pt x="54" y="73"/>
                    </a:lnTo>
                    <a:lnTo>
                      <a:pt x="54" y="73"/>
                    </a:lnTo>
                    <a:lnTo>
                      <a:pt x="58" y="56"/>
                    </a:lnTo>
                    <a:lnTo>
                      <a:pt x="61" y="39"/>
                    </a:lnTo>
                    <a:lnTo>
                      <a:pt x="64" y="31"/>
                    </a:lnTo>
                    <a:lnTo>
                      <a:pt x="66" y="22"/>
                    </a:lnTo>
                    <a:lnTo>
                      <a:pt x="70" y="14"/>
                    </a:lnTo>
                    <a:lnTo>
                      <a:pt x="74" y="8"/>
                    </a:lnTo>
                    <a:lnTo>
                      <a:pt x="74" y="8"/>
                    </a:lnTo>
                    <a:lnTo>
                      <a:pt x="75" y="6"/>
                    </a:lnTo>
                    <a:lnTo>
                      <a:pt x="75" y="5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8" y="2"/>
                    </a:lnTo>
                    <a:lnTo>
                      <a:pt x="6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6" name="Freeform 170"/>
              <p:cNvSpPr/>
              <p:nvPr/>
            </p:nvSpPr>
            <p:spPr bwMode="auto">
              <a:xfrm>
                <a:off x="4338638" y="2201863"/>
                <a:ext cx="31750" cy="112713"/>
              </a:xfrm>
              <a:custGeom>
                <a:avLst/>
                <a:gdLst/>
                <a:ahLst/>
                <a:cxnLst>
                  <a:cxn ang="0">
                    <a:pos x="52" y="4"/>
                  </a:cxn>
                  <a:cxn ang="0">
                    <a:pos x="52" y="4"/>
                  </a:cxn>
                  <a:cxn ang="0">
                    <a:pos x="51" y="10"/>
                  </a:cxn>
                  <a:cxn ang="0">
                    <a:pos x="48" y="16"/>
                  </a:cxn>
                  <a:cxn ang="0">
                    <a:pos x="43" y="29"/>
                  </a:cxn>
                  <a:cxn ang="0">
                    <a:pos x="38" y="41"/>
                  </a:cxn>
                  <a:cxn ang="0">
                    <a:pos x="36" y="47"/>
                  </a:cxn>
                  <a:cxn ang="0">
                    <a:pos x="34" y="54"/>
                  </a:cxn>
                  <a:cxn ang="0">
                    <a:pos x="34" y="54"/>
                  </a:cxn>
                  <a:cxn ang="0">
                    <a:pos x="25" y="103"/>
                  </a:cxn>
                  <a:cxn ang="0">
                    <a:pos x="25" y="103"/>
                  </a:cxn>
                  <a:cxn ang="0">
                    <a:pos x="23" y="116"/>
                  </a:cxn>
                  <a:cxn ang="0">
                    <a:pos x="19" y="129"/>
                  </a:cxn>
                  <a:cxn ang="0">
                    <a:pos x="10" y="156"/>
                  </a:cxn>
                  <a:cxn ang="0">
                    <a:pos x="3" y="181"/>
                  </a:cxn>
                  <a:cxn ang="0">
                    <a:pos x="1" y="195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0"/>
                  </a:cxn>
                  <a:cxn ang="0">
                    <a:pos x="1" y="211"/>
                  </a:cxn>
                  <a:cxn ang="0">
                    <a:pos x="2" y="212"/>
                  </a:cxn>
                  <a:cxn ang="0">
                    <a:pos x="4" y="212"/>
                  </a:cxn>
                  <a:cxn ang="0">
                    <a:pos x="6" y="212"/>
                  </a:cxn>
                  <a:cxn ang="0">
                    <a:pos x="7" y="211"/>
                  </a:cxn>
                  <a:cxn ang="0">
                    <a:pos x="8" y="210"/>
                  </a:cxn>
                  <a:cxn ang="0">
                    <a:pos x="9" y="208"/>
                  </a:cxn>
                  <a:cxn ang="0">
                    <a:pos x="9" y="208"/>
                  </a:cxn>
                  <a:cxn ang="0">
                    <a:pos x="10" y="200"/>
                  </a:cxn>
                  <a:cxn ang="0">
                    <a:pos x="11" y="192"/>
                  </a:cxn>
                  <a:cxn ang="0">
                    <a:pos x="15" y="176"/>
                  </a:cxn>
                  <a:cxn ang="0">
                    <a:pos x="26" y="144"/>
                  </a:cxn>
                  <a:cxn ang="0">
                    <a:pos x="26" y="144"/>
                  </a:cxn>
                  <a:cxn ang="0">
                    <a:pos x="29" y="131"/>
                  </a:cxn>
                  <a:cxn ang="0">
                    <a:pos x="32" y="117"/>
                  </a:cxn>
                  <a:cxn ang="0">
                    <a:pos x="37" y="91"/>
                  </a:cxn>
                  <a:cxn ang="0">
                    <a:pos x="37" y="91"/>
                  </a:cxn>
                  <a:cxn ang="0">
                    <a:pos x="41" y="67"/>
                  </a:cxn>
                  <a:cxn ang="0">
                    <a:pos x="46" y="42"/>
                  </a:cxn>
                  <a:cxn ang="0">
                    <a:pos x="46" y="42"/>
                  </a:cxn>
                  <a:cxn ang="0">
                    <a:pos x="50" y="33"/>
                  </a:cxn>
                  <a:cxn ang="0">
                    <a:pos x="55" y="23"/>
                  </a:cxn>
                  <a:cxn ang="0">
                    <a:pos x="59" y="14"/>
                  </a:cxn>
                  <a:cxn ang="0">
                    <a:pos x="60" y="9"/>
                  </a:cxn>
                  <a:cxn ang="0">
                    <a:pos x="61" y="4"/>
                  </a:cxn>
                  <a:cxn ang="0">
                    <a:pos x="61" y="4"/>
                  </a:cxn>
                  <a:cxn ang="0">
                    <a:pos x="61" y="3"/>
                  </a:cxn>
                  <a:cxn ang="0">
                    <a:pos x="60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4" y="1"/>
                  </a:cxn>
                  <a:cxn ang="0">
                    <a:pos x="53" y="3"/>
                  </a:cxn>
                  <a:cxn ang="0">
                    <a:pos x="52" y="4"/>
                  </a:cxn>
                  <a:cxn ang="0">
                    <a:pos x="52" y="4"/>
                  </a:cxn>
                </a:cxnLst>
                <a:rect l="0" t="0" r="r" b="b"/>
                <a:pathLst>
                  <a:path w="61" h="212">
                    <a:moveTo>
                      <a:pt x="52" y="4"/>
                    </a:moveTo>
                    <a:lnTo>
                      <a:pt x="52" y="4"/>
                    </a:lnTo>
                    <a:lnTo>
                      <a:pt x="51" y="10"/>
                    </a:lnTo>
                    <a:lnTo>
                      <a:pt x="48" y="16"/>
                    </a:lnTo>
                    <a:lnTo>
                      <a:pt x="43" y="29"/>
                    </a:lnTo>
                    <a:lnTo>
                      <a:pt x="38" y="41"/>
                    </a:lnTo>
                    <a:lnTo>
                      <a:pt x="36" y="47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25" y="103"/>
                    </a:lnTo>
                    <a:lnTo>
                      <a:pt x="25" y="103"/>
                    </a:lnTo>
                    <a:lnTo>
                      <a:pt x="23" y="116"/>
                    </a:lnTo>
                    <a:lnTo>
                      <a:pt x="19" y="129"/>
                    </a:lnTo>
                    <a:lnTo>
                      <a:pt x="10" y="156"/>
                    </a:lnTo>
                    <a:lnTo>
                      <a:pt x="3" y="181"/>
                    </a:lnTo>
                    <a:lnTo>
                      <a:pt x="1" y="195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210"/>
                    </a:lnTo>
                    <a:lnTo>
                      <a:pt x="1" y="211"/>
                    </a:lnTo>
                    <a:lnTo>
                      <a:pt x="2" y="212"/>
                    </a:lnTo>
                    <a:lnTo>
                      <a:pt x="4" y="212"/>
                    </a:lnTo>
                    <a:lnTo>
                      <a:pt x="6" y="212"/>
                    </a:lnTo>
                    <a:lnTo>
                      <a:pt x="7" y="211"/>
                    </a:lnTo>
                    <a:lnTo>
                      <a:pt x="8" y="210"/>
                    </a:lnTo>
                    <a:lnTo>
                      <a:pt x="9" y="208"/>
                    </a:lnTo>
                    <a:lnTo>
                      <a:pt x="9" y="208"/>
                    </a:lnTo>
                    <a:lnTo>
                      <a:pt x="10" y="200"/>
                    </a:lnTo>
                    <a:lnTo>
                      <a:pt x="11" y="192"/>
                    </a:lnTo>
                    <a:lnTo>
                      <a:pt x="15" y="176"/>
                    </a:lnTo>
                    <a:lnTo>
                      <a:pt x="26" y="144"/>
                    </a:lnTo>
                    <a:lnTo>
                      <a:pt x="26" y="144"/>
                    </a:lnTo>
                    <a:lnTo>
                      <a:pt x="29" y="131"/>
                    </a:lnTo>
                    <a:lnTo>
                      <a:pt x="32" y="117"/>
                    </a:lnTo>
                    <a:lnTo>
                      <a:pt x="37" y="91"/>
                    </a:lnTo>
                    <a:lnTo>
                      <a:pt x="37" y="91"/>
                    </a:lnTo>
                    <a:lnTo>
                      <a:pt x="41" y="67"/>
                    </a:lnTo>
                    <a:lnTo>
                      <a:pt x="46" y="42"/>
                    </a:lnTo>
                    <a:lnTo>
                      <a:pt x="46" y="42"/>
                    </a:lnTo>
                    <a:lnTo>
                      <a:pt x="50" y="33"/>
                    </a:lnTo>
                    <a:lnTo>
                      <a:pt x="55" y="23"/>
                    </a:lnTo>
                    <a:lnTo>
                      <a:pt x="59" y="14"/>
                    </a:lnTo>
                    <a:lnTo>
                      <a:pt x="60" y="9"/>
                    </a:lnTo>
                    <a:lnTo>
                      <a:pt x="61" y="4"/>
                    </a:lnTo>
                    <a:lnTo>
                      <a:pt x="61" y="4"/>
                    </a:lnTo>
                    <a:lnTo>
                      <a:pt x="61" y="3"/>
                    </a:lnTo>
                    <a:lnTo>
                      <a:pt x="60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4" y="1"/>
                    </a:lnTo>
                    <a:lnTo>
                      <a:pt x="53" y="3"/>
                    </a:lnTo>
                    <a:lnTo>
                      <a:pt x="52" y="4"/>
                    </a:lnTo>
                    <a:lnTo>
                      <a:pt x="52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" name="Freeform 171"/>
              <p:cNvSpPr/>
              <p:nvPr/>
            </p:nvSpPr>
            <p:spPr bwMode="auto">
              <a:xfrm>
                <a:off x="4357688" y="2209800"/>
                <a:ext cx="36513" cy="9048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1" y="10"/>
                  </a:cxn>
                  <a:cxn ang="0">
                    <a:pos x="43" y="22"/>
                  </a:cxn>
                  <a:cxn ang="0">
                    <a:pos x="37" y="34"/>
                  </a:cxn>
                  <a:cxn ang="0">
                    <a:pos x="33" y="48"/>
                  </a:cxn>
                  <a:cxn ang="0">
                    <a:pos x="29" y="61"/>
                  </a:cxn>
                  <a:cxn ang="0">
                    <a:pos x="25" y="75"/>
                  </a:cxn>
                  <a:cxn ang="0">
                    <a:pos x="20" y="100"/>
                  </a:cxn>
                  <a:cxn ang="0">
                    <a:pos x="20" y="100"/>
                  </a:cxn>
                  <a:cxn ang="0">
                    <a:pos x="15" y="115"/>
                  </a:cxn>
                  <a:cxn ang="0">
                    <a:pos x="6" y="135"/>
                  </a:cxn>
                  <a:cxn ang="0">
                    <a:pos x="3" y="147"/>
                  </a:cxn>
                  <a:cxn ang="0">
                    <a:pos x="0" y="156"/>
                  </a:cxn>
                  <a:cxn ang="0">
                    <a:pos x="0" y="164"/>
                  </a:cxn>
                  <a:cxn ang="0">
                    <a:pos x="1" y="166"/>
                  </a:cxn>
                  <a:cxn ang="0">
                    <a:pos x="3" y="170"/>
                  </a:cxn>
                  <a:cxn ang="0">
                    <a:pos x="3" y="170"/>
                  </a:cxn>
                  <a:cxn ang="0">
                    <a:pos x="4" y="170"/>
                  </a:cxn>
                  <a:cxn ang="0">
                    <a:pos x="6" y="171"/>
                  </a:cxn>
                  <a:cxn ang="0">
                    <a:pos x="9" y="169"/>
                  </a:cxn>
                  <a:cxn ang="0">
                    <a:pos x="10" y="167"/>
                  </a:cxn>
                  <a:cxn ang="0">
                    <a:pos x="11" y="165"/>
                  </a:cxn>
                  <a:cxn ang="0">
                    <a:pos x="10" y="164"/>
                  </a:cxn>
                  <a:cxn ang="0">
                    <a:pos x="9" y="162"/>
                  </a:cxn>
                  <a:cxn ang="0">
                    <a:pos x="9" y="162"/>
                  </a:cxn>
                  <a:cxn ang="0">
                    <a:pos x="10" y="159"/>
                  </a:cxn>
                  <a:cxn ang="0">
                    <a:pos x="14" y="152"/>
                  </a:cxn>
                  <a:cxn ang="0">
                    <a:pos x="18" y="138"/>
                  </a:cxn>
                  <a:cxn ang="0">
                    <a:pos x="18" y="138"/>
                  </a:cxn>
                  <a:cxn ang="0">
                    <a:pos x="24" y="119"/>
                  </a:cxn>
                  <a:cxn ang="0">
                    <a:pos x="29" y="100"/>
                  </a:cxn>
                  <a:cxn ang="0">
                    <a:pos x="29" y="100"/>
                  </a:cxn>
                  <a:cxn ang="0">
                    <a:pos x="34" y="76"/>
                  </a:cxn>
                  <a:cxn ang="0">
                    <a:pos x="38" y="63"/>
                  </a:cxn>
                  <a:cxn ang="0">
                    <a:pos x="41" y="51"/>
                  </a:cxn>
                  <a:cxn ang="0">
                    <a:pos x="47" y="38"/>
                  </a:cxn>
                  <a:cxn ang="0">
                    <a:pos x="52" y="27"/>
                  </a:cxn>
                  <a:cxn ang="0">
                    <a:pos x="58" y="17"/>
                  </a:cxn>
                  <a:cxn ang="0">
                    <a:pos x="66" y="7"/>
                  </a:cxn>
                  <a:cxn ang="0">
                    <a:pos x="66" y="7"/>
                  </a:cxn>
                  <a:cxn ang="0">
                    <a:pos x="67" y="6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8" h="171">
                    <a:moveTo>
                      <a:pt x="60" y="1"/>
                    </a:moveTo>
                    <a:lnTo>
                      <a:pt x="60" y="1"/>
                    </a:lnTo>
                    <a:lnTo>
                      <a:pt x="51" y="10"/>
                    </a:lnTo>
                    <a:lnTo>
                      <a:pt x="43" y="22"/>
                    </a:lnTo>
                    <a:lnTo>
                      <a:pt x="37" y="34"/>
                    </a:lnTo>
                    <a:lnTo>
                      <a:pt x="33" y="48"/>
                    </a:lnTo>
                    <a:lnTo>
                      <a:pt x="29" y="61"/>
                    </a:lnTo>
                    <a:lnTo>
                      <a:pt x="25" y="75"/>
                    </a:lnTo>
                    <a:lnTo>
                      <a:pt x="20" y="100"/>
                    </a:lnTo>
                    <a:lnTo>
                      <a:pt x="20" y="100"/>
                    </a:lnTo>
                    <a:lnTo>
                      <a:pt x="15" y="115"/>
                    </a:lnTo>
                    <a:lnTo>
                      <a:pt x="6" y="135"/>
                    </a:lnTo>
                    <a:lnTo>
                      <a:pt x="3" y="147"/>
                    </a:lnTo>
                    <a:lnTo>
                      <a:pt x="0" y="156"/>
                    </a:lnTo>
                    <a:lnTo>
                      <a:pt x="0" y="164"/>
                    </a:lnTo>
                    <a:lnTo>
                      <a:pt x="1" y="166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4" y="170"/>
                    </a:lnTo>
                    <a:lnTo>
                      <a:pt x="6" y="171"/>
                    </a:lnTo>
                    <a:lnTo>
                      <a:pt x="9" y="169"/>
                    </a:lnTo>
                    <a:lnTo>
                      <a:pt x="10" y="167"/>
                    </a:lnTo>
                    <a:lnTo>
                      <a:pt x="11" y="165"/>
                    </a:lnTo>
                    <a:lnTo>
                      <a:pt x="10" y="164"/>
                    </a:lnTo>
                    <a:lnTo>
                      <a:pt x="9" y="162"/>
                    </a:lnTo>
                    <a:lnTo>
                      <a:pt x="9" y="162"/>
                    </a:lnTo>
                    <a:lnTo>
                      <a:pt x="10" y="159"/>
                    </a:lnTo>
                    <a:lnTo>
                      <a:pt x="14" y="152"/>
                    </a:lnTo>
                    <a:lnTo>
                      <a:pt x="18" y="138"/>
                    </a:lnTo>
                    <a:lnTo>
                      <a:pt x="18" y="138"/>
                    </a:lnTo>
                    <a:lnTo>
                      <a:pt x="24" y="119"/>
                    </a:lnTo>
                    <a:lnTo>
                      <a:pt x="29" y="100"/>
                    </a:lnTo>
                    <a:lnTo>
                      <a:pt x="29" y="100"/>
                    </a:lnTo>
                    <a:lnTo>
                      <a:pt x="34" y="76"/>
                    </a:lnTo>
                    <a:lnTo>
                      <a:pt x="38" y="63"/>
                    </a:lnTo>
                    <a:lnTo>
                      <a:pt x="41" y="51"/>
                    </a:lnTo>
                    <a:lnTo>
                      <a:pt x="47" y="38"/>
                    </a:lnTo>
                    <a:lnTo>
                      <a:pt x="52" y="27"/>
                    </a:lnTo>
                    <a:lnTo>
                      <a:pt x="58" y="1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7" y="6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" name="Freeform 172"/>
              <p:cNvSpPr/>
              <p:nvPr/>
            </p:nvSpPr>
            <p:spPr bwMode="auto">
              <a:xfrm>
                <a:off x="4383088" y="2219325"/>
                <a:ext cx="33338" cy="6350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50" y="2"/>
                  </a:cxn>
                  <a:cxn ang="0">
                    <a:pos x="46" y="5"/>
                  </a:cxn>
                  <a:cxn ang="0">
                    <a:pos x="42" y="8"/>
                  </a:cxn>
                  <a:cxn ang="0">
                    <a:pos x="39" y="11"/>
                  </a:cxn>
                  <a:cxn ang="0">
                    <a:pos x="33" y="19"/>
                  </a:cxn>
                  <a:cxn ang="0">
                    <a:pos x="29" y="30"/>
                  </a:cxn>
                  <a:cxn ang="0">
                    <a:pos x="29" y="30"/>
                  </a:cxn>
                  <a:cxn ang="0">
                    <a:pos x="13" y="70"/>
                  </a:cxn>
                  <a:cxn ang="0">
                    <a:pos x="6" y="91"/>
                  </a:cxn>
                  <a:cxn ang="0">
                    <a:pos x="0" y="112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8"/>
                  </a:cxn>
                  <a:cxn ang="0">
                    <a:pos x="4" y="118"/>
                  </a:cxn>
                  <a:cxn ang="0">
                    <a:pos x="6" y="119"/>
                  </a:cxn>
                  <a:cxn ang="0">
                    <a:pos x="7" y="118"/>
                  </a:cxn>
                  <a:cxn ang="0">
                    <a:pos x="8" y="116"/>
                  </a:cxn>
                  <a:cxn ang="0">
                    <a:pos x="9" y="114"/>
                  </a:cxn>
                  <a:cxn ang="0">
                    <a:pos x="9" y="114"/>
                  </a:cxn>
                  <a:cxn ang="0">
                    <a:pos x="13" y="100"/>
                  </a:cxn>
                  <a:cxn ang="0">
                    <a:pos x="17" y="84"/>
                  </a:cxn>
                  <a:cxn ang="0">
                    <a:pos x="23" y="70"/>
                  </a:cxn>
                  <a:cxn ang="0">
                    <a:pos x="30" y="56"/>
                  </a:cxn>
                  <a:cxn ang="0">
                    <a:pos x="30" y="56"/>
                  </a:cxn>
                  <a:cxn ang="0">
                    <a:pos x="34" y="42"/>
                  </a:cxn>
                  <a:cxn ang="0">
                    <a:pos x="39" y="29"/>
                  </a:cxn>
                  <a:cxn ang="0">
                    <a:pos x="42" y="22"/>
                  </a:cxn>
                  <a:cxn ang="0">
                    <a:pos x="46" y="17"/>
                  </a:cxn>
                  <a:cxn ang="0">
                    <a:pos x="51" y="12"/>
                  </a:cxn>
                  <a:cxn ang="0">
                    <a:pos x="57" y="9"/>
                  </a:cxn>
                  <a:cxn ang="0">
                    <a:pos x="57" y="9"/>
                  </a:cxn>
                  <a:cxn ang="0">
                    <a:pos x="60" y="8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3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62" h="119">
                    <a:moveTo>
                      <a:pt x="55" y="0"/>
                    </a:moveTo>
                    <a:lnTo>
                      <a:pt x="55" y="0"/>
                    </a:lnTo>
                    <a:lnTo>
                      <a:pt x="50" y="2"/>
                    </a:lnTo>
                    <a:lnTo>
                      <a:pt x="46" y="5"/>
                    </a:lnTo>
                    <a:lnTo>
                      <a:pt x="42" y="8"/>
                    </a:lnTo>
                    <a:lnTo>
                      <a:pt x="39" y="11"/>
                    </a:lnTo>
                    <a:lnTo>
                      <a:pt x="33" y="19"/>
                    </a:lnTo>
                    <a:lnTo>
                      <a:pt x="29" y="30"/>
                    </a:lnTo>
                    <a:lnTo>
                      <a:pt x="29" y="30"/>
                    </a:lnTo>
                    <a:lnTo>
                      <a:pt x="13" y="70"/>
                    </a:lnTo>
                    <a:lnTo>
                      <a:pt x="6" y="91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19"/>
                    </a:lnTo>
                    <a:lnTo>
                      <a:pt x="7" y="118"/>
                    </a:lnTo>
                    <a:lnTo>
                      <a:pt x="8" y="116"/>
                    </a:lnTo>
                    <a:lnTo>
                      <a:pt x="9" y="114"/>
                    </a:lnTo>
                    <a:lnTo>
                      <a:pt x="9" y="114"/>
                    </a:lnTo>
                    <a:lnTo>
                      <a:pt x="13" y="100"/>
                    </a:lnTo>
                    <a:lnTo>
                      <a:pt x="17" y="84"/>
                    </a:lnTo>
                    <a:lnTo>
                      <a:pt x="23" y="70"/>
                    </a:lnTo>
                    <a:lnTo>
                      <a:pt x="30" y="56"/>
                    </a:lnTo>
                    <a:lnTo>
                      <a:pt x="30" y="56"/>
                    </a:lnTo>
                    <a:lnTo>
                      <a:pt x="34" y="42"/>
                    </a:lnTo>
                    <a:lnTo>
                      <a:pt x="39" y="29"/>
                    </a:lnTo>
                    <a:lnTo>
                      <a:pt x="42" y="22"/>
                    </a:lnTo>
                    <a:lnTo>
                      <a:pt x="46" y="17"/>
                    </a:lnTo>
                    <a:lnTo>
                      <a:pt x="51" y="12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60" y="8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3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" name="Freeform 173"/>
              <p:cNvSpPr/>
              <p:nvPr/>
            </p:nvSpPr>
            <p:spPr bwMode="auto">
              <a:xfrm>
                <a:off x="4403725" y="2228850"/>
                <a:ext cx="17463" cy="52388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24" y="2"/>
                  </a:cxn>
                  <a:cxn ang="0">
                    <a:pos x="22" y="6"/>
                  </a:cxn>
                  <a:cxn ang="0">
                    <a:pos x="17" y="12"/>
                  </a:cxn>
                  <a:cxn ang="0">
                    <a:pos x="15" y="20"/>
                  </a:cxn>
                  <a:cxn ang="0">
                    <a:pos x="14" y="27"/>
                  </a:cxn>
                  <a:cxn ang="0">
                    <a:pos x="14" y="27"/>
                  </a:cxn>
                  <a:cxn ang="0">
                    <a:pos x="12" y="45"/>
                  </a:cxn>
                  <a:cxn ang="0">
                    <a:pos x="10" y="61"/>
                  </a:cxn>
                  <a:cxn ang="0">
                    <a:pos x="6" y="78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0" y="97"/>
                  </a:cxn>
                  <a:cxn ang="0">
                    <a:pos x="1" y="100"/>
                  </a:cxn>
                  <a:cxn ang="0">
                    <a:pos x="3" y="100"/>
                  </a:cxn>
                  <a:cxn ang="0">
                    <a:pos x="6" y="100"/>
                  </a:cxn>
                  <a:cxn ang="0">
                    <a:pos x="8" y="98"/>
                  </a:cxn>
                  <a:cxn ang="0">
                    <a:pos x="9" y="96"/>
                  </a:cxn>
                  <a:cxn ang="0">
                    <a:pos x="9" y="96"/>
                  </a:cxn>
                  <a:cxn ang="0">
                    <a:pos x="13" y="85"/>
                  </a:cxn>
                  <a:cxn ang="0">
                    <a:pos x="15" y="80"/>
                  </a:cxn>
                  <a:cxn ang="0">
                    <a:pos x="18" y="75"/>
                  </a:cxn>
                  <a:cxn ang="0">
                    <a:pos x="18" y="75"/>
                  </a:cxn>
                  <a:cxn ang="0">
                    <a:pos x="19" y="72"/>
                  </a:cxn>
                  <a:cxn ang="0">
                    <a:pos x="21" y="69"/>
                  </a:cxn>
                  <a:cxn ang="0">
                    <a:pos x="21" y="62"/>
                  </a:cxn>
                  <a:cxn ang="0">
                    <a:pos x="22" y="49"/>
                  </a:cxn>
                  <a:cxn ang="0">
                    <a:pos x="22" y="49"/>
                  </a:cxn>
                  <a:cxn ang="0">
                    <a:pos x="23" y="28"/>
                  </a:cxn>
                  <a:cxn ang="0">
                    <a:pos x="24" y="22"/>
                  </a:cxn>
                  <a:cxn ang="0">
                    <a:pos x="25" y="17"/>
                  </a:cxn>
                  <a:cxn ang="0">
                    <a:pos x="27" y="13"/>
                  </a:cxn>
                  <a:cxn ang="0">
                    <a:pos x="30" y="10"/>
                  </a:cxn>
                  <a:cxn ang="0">
                    <a:pos x="30" y="10"/>
                  </a:cxn>
                  <a:cxn ang="0">
                    <a:pos x="31" y="9"/>
                  </a:cxn>
                  <a:cxn ang="0">
                    <a:pos x="32" y="8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3" h="100">
                    <a:moveTo>
                      <a:pt x="27" y="1"/>
                    </a:moveTo>
                    <a:lnTo>
                      <a:pt x="27" y="1"/>
                    </a:lnTo>
                    <a:lnTo>
                      <a:pt x="24" y="2"/>
                    </a:lnTo>
                    <a:lnTo>
                      <a:pt x="22" y="6"/>
                    </a:lnTo>
                    <a:lnTo>
                      <a:pt x="17" y="12"/>
                    </a:lnTo>
                    <a:lnTo>
                      <a:pt x="15" y="20"/>
                    </a:lnTo>
                    <a:lnTo>
                      <a:pt x="14" y="27"/>
                    </a:lnTo>
                    <a:lnTo>
                      <a:pt x="14" y="27"/>
                    </a:lnTo>
                    <a:lnTo>
                      <a:pt x="12" y="45"/>
                    </a:lnTo>
                    <a:lnTo>
                      <a:pt x="10" y="61"/>
                    </a:lnTo>
                    <a:lnTo>
                      <a:pt x="6" y="7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0" y="97"/>
                    </a:lnTo>
                    <a:lnTo>
                      <a:pt x="1" y="100"/>
                    </a:lnTo>
                    <a:lnTo>
                      <a:pt x="3" y="100"/>
                    </a:lnTo>
                    <a:lnTo>
                      <a:pt x="6" y="100"/>
                    </a:lnTo>
                    <a:lnTo>
                      <a:pt x="8" y="98"/>
                    </a:lnTo>
                    <a:lnTo>
                      <a:pt x="9" y="96"/>
                    </a:lnTo>
                    <a:lnTo>
                      <a:pt x="9" y="96"/>
                    </a:lnTo>
                    <a:lnTo>
                      <a:pt x="13" y="85"/>
                    </a:lnTo>
                    <a:lnTo>
                      <a:pt x="15" y="80"/>
                    </a:lnTo>
                    <a:lnTo>
                      <a:pt x="18" y="75"/>
                    </a:lnTo>
                    <a:lnTo>
                      <a:pt x="18" y="75"/>
                    </a:lnTo>
                    <a:lnTo>
                      <a:pt x="19" y="72"/>
                    </a:lnTo>
                    <a:lnTo>
                      <a:pt x="21" y="69"/>
                    </a:lnTo>
                    <a:lnTo>
                      <a:pt x="21" y="62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3" y="28"/>
                    </a:lnTo>
                    <a:lnTo>
                      <a:pt x="24" y="22"/>
                    </a:lnTo>
                    <a:lnTo>
                      <a:pt x="25" y="17"/>
                    </a:lnTo>
                    <a:lnTo>
                      <a:pt x="27" y="13"/>
                    </a:lnTo>
                    <a:lnTo>
                      <a:pt x="30" y="10"/>
                    </a:lnTo>
                    <a:lnTo>
                      <a:pt x="30" y="10"/>
                    </a:lnTo>
                    <a:lnTo>
                      <a:pt x="31" y="9"/>
                    </a:lnTo>
                    <a:lnTo>
                      <a:pt x="32" y="8"/>
                    </a:lnTo>
                    <a:lnTo>
                      <a:pt x="33" y="3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" name="Freeform 174"/>
              <p:cNvSpPr/>
              <p:nvPr/>
            </p:nvSpPr>
            <p:spPr bwMode="auto">
              <a:xfrm>
                <a:off x="4340225" y="2436813"/>
                <a:ext cx="4763" cy="428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2" y="79"/>
                  </a:cxn>
                  <a:cxn ang="0">
                    <a:pos x="3" y="80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9" y="78"/>
                  </a:cxn>
                  <a:cxn ang="0">
                    <a:pos x="9" y="76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2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80">
                    <a:moveTo>
                      <a:pt x="0" y="5"/>
                    </a:moveTo>
                    <a:lnTo>
                      <a:pt x="0" y="76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2" y="79"/>
                    </a:lnTo>
                    <a:lnTo>
                      <a:pt x="3" y="80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9" y="78"/>
                    </a:lnTo>
                    <a:lnTo>
                      <a:pt x="9" y="76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2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" name="Freeform 175"/>
              <p:cNvSpPr/>
              <p:nvPr/>
            </p:nvSpPr>
            <p:spPr bwMode="auto">
              <a:xfrm>
                <a:off x="4370388" y="2460625"/>
                <a:ext cx="11113" cy="65088"/>
              </a:xfrm>
              <a:custGeom>
                <a:avLst/>
                <a:gdLst/>
                <a:ahLst/>
                <a:cxnLst>
                  <a:cxn ang="0">
                    <a:pos x="12" y="2"/>
                  </a:cxn>
                  <a:cxn ang="0">
                    <a:pos x="12" y="2"/>
                  </a:cxn>
                  <a:cxn ang="0">
                    <a:pos x="9" y="9"/>
                  </a:cxn>
                  <a:cxn ang="0">
                    <a:pos x="7" y="15"/>
                  </a:cxn>
                  <a:cxn ang="0">
                    <a:pos x="3" y="29"/>
                  </a:cxn>
                  <a:cxn ang="0">
                    <a:pos x="1" y="44"/>
                  </a:cxn>
                  <a:cxn ang="0">
                    <a:pos x="0" y="59"/>
                  </a:cxn>
                  <a:cxn ang="0">
                    <a:pos x="1" y="90"/>
                  </a:cxn>
                  <a:cxn ang="0">
                    <a:pos x="2" y="118"/>
                  </a:cxn>
                  <a:cxn ang="0">
                    <a:pos x="2" y="118"/>
                  </a:cxn>
                  <a:cxn ang="0">
                    <a:pos x="3" y="120"/>
                  </a:cxn>
                  <a:cxn ang="0">
                    <a:pos x="4" y="122"/>
                  </a:cxn>
                  <a:cxn ang="0">
                    <a:pos x="5" y="123"/>
                  </a:cxn>
                  <a:cxn ang="0">
                    <a:pos x="7" y="123"/>
                  </a:cxn>
                  <a:cxn ang="0">
                    <a:pos x="9" y="123"/>
                  </a:cxn>
                  <a:cxn ang="0">
                    <a:pos x="10" y="122"/>
                  </a:cxn>
                  <a:cxn ang="0">
                    <a:pos x="11" y="120"/>
                  </a:cxn>
                  <a:cxn ang="0">
                    <a:pos x="11" y="118"/>
                  </a:cxn>
                  <a:cxn ang="0">
                    <a:pos x="11" y="118"/>
                  </a:cxn>
                  <a:cxn ang="0">
                    <a:pos x="10" y="91"/>
                  </a:cxn>
                  <a:cxn ang="0">
                    <a:pos x="10" y="61"/>
                  </a:cxn>
                  <a:cxn ang="0">
                    <a:pos x="10" y="47"/>
                  </a:cxn>
                  <a:cxn ang="0">
                    <a:pos x="12" y="32"/>
                  </a:cxn>
                  <a:cxn ang="0">
                    <a:pos x="15" y="19"/>
                  </a:cxn>
                  <a:cxn ang="0">
                    <a:pos x="17" y="13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5"/>
                  </a:cxn>
                  <a:cxn ang="0">
                    <a:pos x="20" y="3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7" y="0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2"/>
                  </a:cxn>
                  <a:cxn ang="0">
                    <a:pos x="12" y="2"/>
                  </a:cxn>
                </a:cxnLst>
                <a:rect l="0" t="0" r="r" b="b"/>
                <a:pathLst>
                  <a:path w="22" h="123">
                    <a:moveTo>
                      <a:pt x="12" y="2"/>
                    </a:moveTo>
                    <a:lnTo>
                      <a:pt x="12" y="2"/>
                    </a:lnTo>
                    <a:lnTo>
                      <a:pt x="9" y="9"/>
                    </a:lnTo>
                    <a:lnTo>
                      <a:pt x="7" y="15"/>
                    </a:lnTo>
                    <a:lnTo>
                      <a:pt x="3" y="29"/>
                    </a:lnTo>
                    <a:lnTo>
                      <a:pt x="1" y="44"/>
                    </a:lnTo>
                    <a:lnTo>
                      <a:pt x="0" y="59"/>
                    </a:lnTo>
                    <a:lnTo>
                      <a:pt x="1" y="90"/>
                    </a:lnTo>
                    <a:lnTo>
                      <a:pt x="2" y="118"/>
                    </a:lnTo>
                    <a:lnTo>
                      <a:pt x="2" y="118"/>
                    </a:lnTo>
                    <a:lnTo>
                      <a:pt x="3" y="120"/>
                    </a:lnTo>
                    <a:lnTo>
                      <a:pt x="4" y="122"/>
                    </a:lnTo>
                    <a:lnTo>
                      <a:pt x="5" y="123"/>
                    </a:lnTo>
                    <a:lnTo>
                      <a:pt x="7" y="123"/>
                    </a:lnTo>
                    <a:lnTo>
                      <a:pt x="9" y="123"/>
                    </a:lnTo>
                    <a:lnTo>
                      <a:pt x="10" y="122"/>
                    </a:lnTo>
                    <a:lnTo>
                      <a:pt x="11" y="120"/>
                    </a:lnTo>
                    <a:lnTo>
                      <a:pt x="11" y="118"/>
                    </a:lnTo>
                    <a:lnTo>
                      <a:pt x="11" y="118"/>
                    </a:lnTo>
                    <a:lnTo>
                      <a:pt x="10" y="91"/>
                    </a:lnTo>
                    <a:lnTo>
                      <a:pt x="10" y="61"/>
                    </a:lnTo>
                    <a:lnTo>
                      <a:pt x="10" y="47"/>
                    </a:lnTo>
                    <a:lnTo>
                      <a:pt x="12" y="32"/>
                    </a:lnTo>
                    <a:lnTo>
                      <a:pt x="15" y="19"/>
                    </a:lnTo>
                    <a:lnTo>
                      <a:pt x="17" y="13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5"/>
                    </a:lnTo>
                    <a:lnTo>
                      <a:pt x="20" y="3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2"/>
                    </a:lnTo>
                    <a:lnTo>
                      <a:pt x="1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2" name="Freeform 176"/>
              <p:cNvSpPr/>
              <p:nvPr/>
            </p:nvSpPr>
            <p:spPr bwMode="auto">
              <a:xfrm>
                <a:off x="4395788" y="2492375"/>
                <a:ext cx="7938" cy="55563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29"/>
                  </a:cxn>
                  <a:cxn ang="0">
                    <a:pos x="2" y="53"/>
                  </a:cxn>
                  <a:cxn ang="0">
                    <a:pos x="1" y="77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1" y="102"/>
                  </a:cxn>
                  <a:cxn ang="0">
                    <a:pos x="2" y="104"/>
                  </a:cxn>
                  <a:cxn ang="0">
                    <a:pos x="4" y="105"/>
                  </a:cxn>
                  <a:cxn ang="0">
                    <a:pos x="6" y="105"/>
                  </a:cxn>
                  <a:cxn ang="0">
                    <a:pos x="7" y="105"/>
                  </a:cxn>
                  <a:cxn ang="0">
                    <a:pos x="9" y="104"/>
                  </a:cxn>
                  <a:cxn ang="0">
                    <a:pos x="10" y="102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1" y="77"/>
                  </a:cxn>
                  <a:cxn ang="0">
                    <a:pos x="13" y="53"/>
                  </a:cxn>
                  <a:cxn ang="0">
                    <a:pos x="14" y="29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2" y="1"/>
                  </a:cxn>
                  <a:cxn ang="0">
                    <a:pos x="10" y="0"/>
                  </a:cxn>
                  <a:cxn ang="0">
                    <a:pos x="9" y="1"/>
                  </a:cxn>
                  <a:cxn ang="0">
                    <a:pos x="7" y="2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05">
                    <a:moveTo>
                      <a:pt x="6" y="5"/>
                    </a:moveTo>
                    <a:lnTo>
                      <a:pt x="6" y="5"/>
                    </a:lnTo>
                    <a:lnTo>
                      <a:pt x="5" y="29"/>
                    </a:lnTo>
                    <a:lnTo>
                      <a:pt x="2" y="53"/>
                    </a:lnTo>
                    <a:lnTo>
                      <a:pt x="1" y="77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102"/>
                    </a:lnTo>
                    <a:lnTo>
                      <a:pt x="2" y="104"/>
                    </a:lnTo>
                    <a:lnTo>
                      <a:pt x="4" y="105"/>
                    </a:lnTo>
                    <a:lnTo>
                      <a:pt x="6" y="105"/>
                    </a:lnTo>
                    <a:lnTo>
                      <a:pt x="7" y="105"/>
                    </a:lnTo>
                    <a:lnTo>
                      <a:pt x="9" y="104"/>
                    </a:lnTo>
                    <a:lnTo>
                      <a:pt x="10" y="102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1" y="77"/>
                    </a:lnTo>
                    <a:lnTo>
                      <a:pt x="13" y="53"/>
                    </a:lnTo>
                    <a:lnTo>
                      <a:pt x="14" y="29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2" y="1"/>
                    </a:lnTo>
                    <a:lnTo>
                      <a:pt x="10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3" name="Freeform 177"/>
              <p:cNvSpPr/>
              <p:nvPr/>
            </p:nvSpPr>
            <p:spPr bwMode="auto">
              <a:xfrm>
                <a:off x="4424363" y="25209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6"/>
                  </a:cxn>
                  <a:cxn ang="0">
                    <a:pos x="3" y="136"/>
                  </a:cxn>
                  <a:cxn ang="0">
                    <a:pos x="4" y="137"/>
                  </a:cxn>
                  <a:cxn ang="0">
                    <a:pos x="6" y="136"/>
                  </a:cxn>
                  <a:cxn ang="0">
                    <a:pos x="7" y="136"/>
                  </a:cxn>
                  <a:cxn ang="0">
                    <a:pos x="8" y="134"/>
                  </a:cxn>
                  <a:cxn ang="0">
                    <a:pos x="9" y="132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8" y="2"/>
                  </a:cxn>
                  <a:cxn ang="0">
                    <a:pos x="7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9" h="137">
                    <a:moveTo>
                      <a:pt x="0" y="4"/>
                    </a:move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6"/>
                    </a:lnTo>
                    <a:lnTo>
                      <a:pt x="3" y="136"/>
                    </a:lnTo>
                    <a:lnTo>
                      <a:pt x="4" y="137"/>
                    </a:lnTo>
                    <a:lnTo>
                      <a:pt x="6" y="136"/>
                    </a:lnTo>
                    <a:lnTo>
                      <a:pt x="7" y="136"/>
                    </a:lnTo>
                    <a:lnTo>
                      <a:pt x="8" y="134"/>
                    </a:lnTo>
                    <a:lnTo>
                      <a:pt x="9" y="132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8" y="2"/>
                    </a:lnTo>
                    <a:lnTo>
                      <a:pt x="7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4" name="Freeform 178"/>
              <p:cNvSpPr/>
              <p:nvPr/>
            </p:nvSpPr>
            <p:spPr bwMode="auto">
              <a:xfrm>
                <a:off x="4451350" y="2547938"/>
                <a:ext cx="7938" cy="68263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3"/>
                  </a:cxn>
                  <a:cxn ang="0">
                    <a:pos x="1" y="47"/>
                  </a:cxn>
                  <a:cxn ang="0">
                    <a:pos x="0" y="62"/>
                  </a:cxn>
                  <a:cxn ang="0">
                    <a:pos x="0" y="124"/>
                  </a:cxn>
                  <a:cxn ang="0">
                    <a:pos x="0" y="124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3" y="128"/>
                  </a:cxn>
                  <a:cxn ang="0">
                    <a:pos x="5" y="128"/>
                  </a:cxn>
                  <a:cxn ang="0">
                    <a:pos x="6" y="128"/>
                  </a:cxn>
                  <a:cxn ang="0">
                    <a:pos x="8" y="127"/>
                  </a:cxn>
                  <a:cxn ang="0">
                    <a:pos x="9" y="126"/>
                  </a:cxn>
                  <a:cxn ang="0">
                    <a:pos x="9" y="124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0" y="52"/>
                  </a:cxn>
                  <a:cxn ang="0">
                    <a:pos x="11" y="37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5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28">
                    <a:moveTo>
                      <a:pt x="5" y="5"/>
                    </a:moveTo>
                    <a:lnTo>
                      <a:pt x="5" y="5"/>
                    </a:lnTo>
                    <a:lnTo>
                      <a:pt x="2" y="33"/>
                    </a:lnTo>
                    <a:lnTo>
                      <a:pt x="1" y="47"/>
                    </a:lnTo>
                    <a:lnTo>
                      <a:pt x="0" y="6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3" y="128"/>
                    </a:lnTo>
                    <a:lnTo>
                      <a:pt x="5" y="128"/>
                    </a:lnTo>
                    <a:lnTo>
                      <a:pt x="6" y="128"/>
                    </a:lnTo>
                    <a:lnTo>
                      <a:pt x="8" y="127"/>
                    </a:lnTo>
                    <a:lnTo>
                      <a:pt x="9" y="126"/>
                    </a:lnTo>
                    <a:lnTo>
                      <a:pt x="9" y="124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0" y="52"/>
                    </a:lnTo>
                    <a:lnTo>
                      <a:pt x="11" y="3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2"/>
                    </a:lnTo>
                    <a:lnTo>
                      <a:pt x="11" y="1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5" name="Freeform 179"/>
              <p:cNvSpPr/>
              <p:nvPr/>
            </p:nvSpPr>
            <p:spPr bwMode="auto">
              <a:xfrm>
                <a:off x="4478338" y="2578100"/>
                <a:ext cx="6350" cy="555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1" y="103"/>
                  </a:cxn>
                  <a:cxn ang="0">
                    <a:pos x="4" y="104"/>
                  </a:cxn>
                  <a:cxn ang="0">
                    <a:pos x="5" y="104"/>
                  </a:cxn>
                  <a:cxn ang="0">
                    <a:pos x="7" y="104"/>
                  </a:cxn>
                  <a:cxn ang="0">
                    <a:pos x="8" y="103"/>
                  </a:cxn>
                  <a:cxn ang="0">
                    <a:pos x="9" y="102"/>
                  </a:cxn>
                  <a:cxn ang="0">
                    <a:pos x="10" y="100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4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104">
                    <a:moveTo>
                      <a:pt x="0" y="5"/>
                    </a:moveTo>
                    <a:lnTo>
                      <a:pt x="0" y="100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1" y="103"/>
                    </a:lnTo>
                    <a:lnTo>
                      <a:pt x="4" y="104"/>
                    </a:lnTo>
                    <a:lnTo>
                      <a:pt x="5" y="104"/>
                    </a:lnTo>
                    <a:lnTo>
                      <a:pt x="7" y="104"/>
                    </a:lnTo>
                    <a:lnTo>
                      <a:pt x="8" y="103"/>
                    </a:lnTo>
                    <a:lnTo>
                      <a:pt x="9" y="102"/>
                    </a:lnTo>
                    <a:lnTo>
                      <a:pt x="10" y="100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4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6" name="Freeform 180"/>
              <p:cNvSpPr/>
              <p:nvPr/>
            </p:nvSpPr>
            <p:spPr bwMode="auto">
              <a:xfrm>
                <a:off x="4500563" y="2608263"/>
                <a:ext cx="7938" cy="49213"/>
              </a:xfrm>
              <a:custGeom>
                <a:avLst/>
                <a:gdLst/>
                <a:ahLst/>
                <a:cxnLst>
                  <a:cxn ang="0">
                    <a:pos x="15" y="88"/>
                  </a:cxn>
                  <a:cxn ang="0">
                    <a:pos x="15" y="88"/>
                  </a:cxn>
                  <a:cxn ang="0">
                    <a:pos x="12" y="79"/>
                  </a:cxn>
                  <a:cxn ang="0">
                    <a:pos x="10" y="68"/>
                  </a:cxn>
                  <a:cxn ang="0">
                    <a:pos x="9" y="57"/>
                  </a:cxn>
                  <a:cxn ang="0">
                    <a:pos x="9" y="47"/>
                  </a:cxn>
                  <a:cxn ang="0">
                    <a:pos x="9" y="25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7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1" y="4"/>
                  </a:cxn>
                  <a:cxn ang="0">
                    <a:pos x="1" y="4"/>
                  </a:cxn>
                  <a:cxn ang="0">
                    <a:pos x="0" y="26"/>
                  </a:cxn>
                  <a:cxn ang="0">
                    <a:pos x="0" y="48"/>
                  </a:cxn>
                  <a:cxn ang="0">
                    <a:pos x="0" y="59"/>
                  </a:cxn>
                  <a:cxn ang="0">
                    <a:pos x="1" y="69"/>
                  </a:cxn>
                  <a:cxn ang="0">
                    <a:pos x="3" y="81"/>
                  </a:cxn>
                  <a:cxn ang="0">
                    <a:pos x="6" y="91"/>
                  </a:cxn>
                  <a:cxn ang="0">
                    <a:pos x="6" y="91"/>
                  </a:cxn>
                  <a:cxn ang="0">
                    <a:pos x="7" y="93"/>
                  </a:cxn>
                  <a:cxn ang="0">
                    <a:pos x="8" y="94"/>
                  </a:cxn>
                  <a:cxn ang="0">
                    <a:pos x="10" y="94"/>
                  </a:cxn>
                  <a:cxn ang="0">
                    <a:pos x="12" y="94"/>
                  </a:cxn>
                  <a:cxn ang="0">
                    <a:pos x="13" y="93"/>
                  </a:cxn>
                  <a:cxn ang="0">
                    <a:pos x="14" y="92"/>
                  </a:cxn>
                  <a:cxn ang="0">
                    <a:pos x="15" y="90"/>
                  </a:cxn>
                  <a:cxn ang="0">
                    <a:pos x="15" y="88"/>
                  </a:cxn>
                  <a:cxn ang="0">
                    <a:pos x="15" y="88"/>
                  </a:cxn>
                </a:cxnLst>
                <a:rect l="0" t="0" r="r" b="b"/>
                <a:pathLst>
                  <a:path w="15" h="94">
                    <a:moveTo>
                      <a:pt x="15" y="88"/>
                    </a:moveTo>
                    <a:lnTo>
                      <a:pt x="15" y="88"/>
                    </a:lnTo>
                    <a:lnTo>
                      <a:pt x="12" y="79"/>
                    </a:lnTo>
                    <a:lnTo>
                      <a:pt x="10" y="68"/>
                    </a:lnTo>
                    <a:lnTo>
                      <a:pt x="9" y="57"/>
                    </a:lnTo>
                    <a:lnTo>
                      <a:pt x="9" y="47"/>
                    </a:lnTo>
                    <a:lnTo>
                      <a:pt x="9" y="25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7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1" y="4"/>
                    </a:lnTo>
                    <a:lnTo>
                      <a:pt x="0" y="26"/>
                    </a:lnTo>
                    <a:lnTo>
                      <a:pt x="0" y="48"/>
                    </a:lnTo>
                    <a:lnTo>
                      <a:pt x="0" y="59"/>
                    </a:lnTo>
                    <a:lnTo>
                      <a:pt x="1" y="69"/>
                    </a:lnTo>
                    <a:lnTo>
                      <a:pt x="3" y="8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7" y="93"/>
                    </a:lnTo>
                    <a:lnTo>
                      <a:pt x="8" y="94"/>
                    </a:lnTo>
                    <a:lnTo>
                      <a:pt x="10" y="94"/>
                    </a:lnTo>
                    <a:lnTo>
                      <a:pt x="12" y="94"/>
                    </a:lnTo>
                    <a:lnTo>
                      <a:pt x="13" y="93"/>
                    </a:lnTo>
                    <a:lnTo>
                      <a:pt x="14" y="92"/>
                    </a:lnTo>
                    <a:lnTo>
                      <a:pt x="15" y="90"/>
                    </a:lnTo>
                    <a:lnTo>
                      <a:pt x="15" y="88"/>
                    </a:lnTo>
                    <a:lnTo>
                      <a:pt x="15" y="8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7" name="Freeform 181"/>
              <p:cNvSpPr/>
              <p:nvPr/>
            </p:nvSpPr>
            <p:spPr bwMode="auto">
              <a:xfrm>
                <a:off x="4529138" y="2622550"/>
                <a:ext cx="7938" cy="63500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18"/>
                  </a:cxn>
                  <a:cxn ang="0">
                    <a:pos x="3" y="31"/>
                  </a:cxn>
                  <a:cxn ang="0">
                    <a:pos x="1" y="4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86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7"/>
                  </a:cxn>
                  <a:cxn ang="0">
                    <a:pos x="3" y="118"/>
                  </a:cxn>
                  <a:cxn ang="0">
                    <a:pos x="6" y="119"/>
                  </a:cxn>
                  <a:cxn ang="0">
                    <a:pos x="8" y="118"/>
                  </a:cxn>
                  <a:cxn ang="0">
                    <a:pos x="9" y="117"/>
                  </a:cxn>
                  <a:cxn ang="0">
                    <a:pos x="10" y="116"/>
                  </a:cxn>
                  <a:cxn ang="0">
                    <a:pos x="11" y="114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1" y="43"/>
                  </a:cxn>
                  <a:cxn ang="0">
                    <a:pos x="13" y="31"/>
                  </a:cxn>
                  <a:cxn ang="0">
                    <a:pos x="14" y="18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8" y="1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19">
                    <a:moveTo>
                      <a:pt x="6" y="5"/>
                    </a:moveTo>
                    <a:lnTo>
                      <a:pt x="6" y="5"/>
                    </a:lnTo>
                    <a:lnTo>
                      <a:pt x="5" y="18"/>
                    </a:lnTo>
                    <a:lnTo>
                      <a:pt x="3" y="31"/>
                    </a:lnTo>
                    <a:lnTo>
                      <a:pt x="1" y="4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86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7"/>
                    </a:lnTo>
                    <a:lnTo>
                      <a:pt x="3" y="118"/>
                    </a:lnTo>
                    <a:lnTo>
                      <a:pt x="6" y="119"/>
                    </a:lnTo>
                    <a:lnTo>
                      <a:pt x="8" y="118"/>
                    </a:lnTo>
                    <a:lnTo>
                      <a:pt x="9" y="117"/>
                    </a:lnTo>
                    <a:lnTo>
                      <a:pt x="10" y="116"/>
                    </a:lnTo>
                    <a:lnTo>
                      <a:pt x="11" y="114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1" y="43"/>
                    </a:lnTo>
                    <a:lnTo>
                      <a:pt x="13" y="31"/>
                    </a:lnTo>
                    <a:lnTo>
                      <a:pt x="14" y="18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8" name="Freeform 182"/>
              <p:cNvSpPr/>
              <p:nvPr/>
            </p:nvSpPr>
            <p:spPr bwMode="auto">
              <a:xfrm>
                <a:off x="4551363" y="2652713"/>
                <a:ext cx="4763" cy="55563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1" y="3"/>
                  </a:cxn>
                  <a:cxn ang="0">
                    <a:pos x="10" y="1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3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3"/>
                  </a:cxn>
                  <a:cxn ang="0">
                    <a:pos x="0" y="75"/>
                  </a:cxn>
                  <a:cxn ang="0">
                    <a:pos x="2" y="99"/>
                  </a:cxn>
                  <a:cxn ang="0">
                    <a:pos x="2" y="99"/>
                  </a:cxn>
                  <a:cxn ang="0">
                    <a:pos x="2" y="101"/>
                  </a:cxn>
                  <a:cxn ang="0">
                    <a:pos x="4" y="103"/>
                  </a:cxn>
                  <a:cxn ang="0">
                    <a:pos x="7" y="104"/>
                  </a:cxn>
                  <a:cxn ang="0">
                    <a:pos x="9" y="104"/>
                  </a:cxn>
                  <a:cxn ang="0">
                    <a:pos x="10" y="103"/>
                  </a:cxn>
                  <a:cxn ang="0">
                    <a:pos x="11" y="101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9" y="75"/>
                  </a:cxn>
                  <a:cxn ang="0">
                    <a:pos x="9" y="53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11" h="104">
                    <a:moveTo>
                      <a:pt x="11" y="5"/>
                    </a:moveTo>
                    <a:lnTo>
                      <a:pt x="11" y="5"/>
                    </a:lnTo>
                    <a:lnTo>
                      <a:pt x="11" y="3"/>
                    </a:lnTo>
                    <a:lnTo>
                      <a:pt x="10" y="1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3"/>
                    </a:lnTo>
                    <a:lnTo>
                      <a:pt x="0" y="75"/>
                    </a:lnTo>
                    <a:lnTo>
                      <a:pt x="2" y="99"/>
                    </a:lnTo>
                    <a:lnTo>
                      <a:pt x="2" y="99"/>
                    </a:lnTo>
                    <a:lnTo>
                      <a:pt x="2" y="101"/>
                    </a:lnTo>
                    <a:lnTo>
                      <a:pt x="4" y="103"/>
                    </a:lnTo>
                    <a:lnTo>
                      <a:pt x="7" y="104"/>
                    </a:lnTo>
                    <a:lnTo>
                      <a:pt x="9" y="104"/>
                    </a:lnTo>
                    <a:lnTo>
                      <a:pt x="10" y="103"/>
                    </a:lnTo>
                    <a:lnTo>
                      <a:pt x="11" y="101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9" y="75"/>
                    </a:lnTo>
                    <a:lnTo>
                      <a:pt x="9" y="53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9" name="Freeform 183"/>
              <p:cNvSpPr/>
              <p:nvPr/>
            </p:nvSpPr>
            <p:spPr bwMode="auto">
              <a:xfrm>
                <a:off x="4572000" y="2676525"/>
                <a:ext cx="6350" cy="58738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57"/>
                  </a:cxn>
                  <a:cxn ang="0">
                    <a:pos x="2" y="83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6" y="111"/>
                  </a:cxn>
                  <a:cxn ang="0">
                    <a:pos x="7" y="112"/>
                  </a:cxn>
                  <a:cxn ang="0">
                    <a:pos x="10" y="113"/>
                  </a:cxn>
                  <a:cxn ang="0">
                    <a:pos x="12" y="113"/>
                  </a:cxn>
                  <a:cxn ang="0">
                    <a:pos x="13" y="112"/>
                  </a:cxn>
                  <a:cxn ang="0">
                    <a:pos x="14" y="111"/>
                  </a:cxn>
                  <a:cxn ang="0">
                    <a:pos x="14" y="109"/>
                  </a:cxn>
                  <a:cxn ang="0">
                    <a:pos x="14" y="109"/>
                  </a:cxn>
                  <a:cxn ang="0">
                    <a:pos x="12" y="83"/>
                  </a:cxn>
                  <a:cxn ang="0">
                    <a:pos x="10" y="57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4" h="113">
                    <a:moveTo>
                      <a:pt x="10" y="4"/>
                    </a:moveTo>
                    <a:lnTo>
                      <a:pt x="10" y="4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57"/>
                    </a:lnTo>
                    <a:lnTo>
                      <a:pt x="2" y="83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6" y="111"/>
                    </a:lnTo>
                    <a:lnTo>
                      <a:pt x="7" y="112"/>
                    </a:lnTo>
                    <a:lnTo>
                      <a:pt x="10" y="113"/>
                    </a:lnTo>
                    <a:lnTo>
                      <a:pt x="12" y="113"/>
                    </a:lnTo>
                    <a:lnTo>
                      <a:pt x="13" y="112"/>
                    </a:lnTo>
                    <a:lnTo>
                      <a:pt x="14" y="111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2" y="83"/>
                    </a:lnTo>
                    <a:lnTo>
                      <a:pt x="10" y="57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0" name="Freeform 184"/>
              <p:cNvSpPr/>
              <p:nvPr/>
            </p:nvSpPr>
            <p:spPr bwMode="auto">
              <a:xfrm>
                <a:off x="4481513" y="2305050"/>
                <a:ext cx="12700" cy="61913"/>
              </a:xfrm>
              <a:custGeom>
                <a:avLst/>
                <a:gdLst/>
                <a:ahLst/>
                <a:cxnLst>
                  <a:cxn ang="0">
                    <a:pos x="21" y="109"/>
                  </a:cxn>
                  <a:cxn ang="0">
                    <a:pos x="21" y="109"/>
                  </a:cxn>
                  <a:cxn ang="0">
                    <a:pos x="16" y="105"/>
                  </a:cxn>
                  <a:cxn ang="0">
                    <a:pos x="13" y="101"/>
                  </a:cxn>
                  <a:cxn ang="0">
                    <a:pos x="11" y="95"/>
                  </a:cxn>
                  <a:cxn ang="0">
                    <a:pos x="9" y="89"/>
                  </a:cxn>
                  <a:cxn ang="0">
                    <a:pos x="9" y="76"/>
                  </a:cxn>
                  <a:cxn ang="0">
                    <a:pos x="9" y="64"/>
                  </a:cxn>
                  <a:cxn ang="0">
                    <a:pos x="9" y="64"/>
                  </a:cxn>
                  <a:cxn ang="0">
                    <a:pos x="10" y="3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77"/>
                  </a:cxn>
                  <a:cxn ang="0">
                    <a:pos x="0" y="77"/>
                  </a:cxn>
                  <a:cxn ang="0">
                    <a:pos x="0" y="89"/>
                  </a:cxn>
                  <a:cxn ang="0">
                    <a:pos x="1" y="95"/>
                  </a:cxn>
                  <a:cxn ang="0">
                    <a:pos x="3" y="100"/>
                  </a:cxn>
                  <a:cxn ang="0">
                    <a:pos x="5" y="105"/>
                  </a:cxn>
                  <a:cxn ang="0">
                    <a:pos x="8" y="110"/>
                  </a:cxn>
                  <a:cxn ang="0">
                    <a:pos x="12" y="115"/>
                  </a:cxn>
                  <a:cxn ang="0">
                    <a:pos x="16" y="118"/>
                  </a:cxn>
                  <a:cxn ang="0">
                    <a:pos x="16" y="118"/>
                  </a:cxn>
                  <a:cxn ang="0">
                    <a:pos x="18" y="119"/>
                  </a:cxn>
                  <a:cxn ang="0">
                    <a:pos x="20" y="119"/>
                  </a:cxn>
                  <a:cxn ang="0">
                    <a:pos x="21" y="118"/>
                  </a:cxn>
                  <a:cxn ang="0">
                    <a:pos x="22" y="117"/>
                  </a:cxn>
                  <a:cxn ang="0">
                    <a:pos x="23" y="115"/>
                  </a:cxn>
                  <a:cxn ang="0">
                    <a:pos x="23" y="112"/>
                  </a:cxn>
                  <a:cxn ang="0">
                    <a:pos x="22" y="111"/>
                  </a:cxn>
                  <a:cxn ang="0">
                    <a:pos x="21" y="109"/>
                  </a:cxn>
                  <a:cxn ang="0">
                    <a:pos x="21" y="109"/>
                  </a:cxn>
                </a:cxnLst>
                <a:rect l="0" t="0" r="r" b="b"/>
                <a:pathLst>
                  <a:path w="23" h="119">
                    <a:moveTo>
                      <a:pt x="21" y="109"/>
                    </a:moveTo>
                    <a:lnTo>
                      <a:pt x="21" y="109"/>
                    </a:lnTo>
                    <a:lnTo>
                      <a:pt x="16" y="105"/>
                    </a:lnTo>
                    <a:lnTo>
                      <a:pt x="13" y="101"/>
                    </a:lnTo>
                    <a:lnTo>
                      <a:pt x="11" y="95"/>
                    </a:lnTo>
                    <a:lnTo>
                      <a:pt x="9" y="89"/>
                    </a:lnTo>
                    <a:lnTo>
                      <a:pt x="9" y="76"/>
                    </a:lnTo>
                    <a:lnTo>
                      <a:pt x="9" y="64"/>
                    </a:lnTo>
                    <a:lnTo>
                      <a:pt x="9" y="64"/>
                    </a:lnTo>
                    <a:lnTo>
                      <a:pt x="10" y="3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9"/>
                    </a:lnTo>
                    <a:lnTo>
                      <a:pt x="1" y="95"/>
                    </a:lnTo>
                    <a:lnTo>
                      <a:pt x="3" y="100"/>
                    </a:lnTo>
                    <a:lnTo>
                      <a:pt x="5" y="105"/>
                    </a:lnTo>
                    <a:lnTo>
                      <a:pt x="8" y="110"/>
                    </a:lnTo>
                    <a:lnTo>
                      <a:pt x="12" y="115"/>
                    </a:lnTo>
                    <a:lnTo>
                      <a:pt x="16" y="118"/>
                    </a:lnTo>
                    <a:lnTo>
                      <a:pt x="16" y="118"/>
                    </a:lnTo>
                    <a:lnTo>
                      <a:pt x="18" y="119"/>
                    </a:lnTo>
                    <a:lnTo>
                      <a:pt x="20" y="119"/>
                    </a:lnTo>
                    <a:lnTo>
                      <a:pt x="21" y="118"/>
                    </a:lnTo>
                    <a:lnTo>
                      <a:pt x="22" y="117"/>
                    </a:lnTo>
                    <a:lnTo>
                      <a:pt x="23" y="115"/>
                    </a:lnTo>
                    <a:lnTo>
                      <a:pt x="23" y="112"/>
                    </a:lnTo>
                    <a:lnTo>
                      <a:pt x="22" y="111"/>
                    </a:lnTo>
                    <a:lnTo>
                      <a:pt x="21" y="109"/>
                    </a:lnTo>
                    <a:lnTo>
                      <a:pt x="21" y="10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1" name="Freeform 185"/>
              <p:cNvSpPr/>
              <p:nvPr/>
            </p:nvSpPr>
            <p:spPr bwMode="auto">
              <a:xfrm>
                <a:off x="4519613" y="2336800"/>
                <a:ext cx="9525" cy="55563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7" y="15"/>
                  </a:cxn>
                  <a:cxn ang="0">
                    <a:pos x="4" y="27"/>
                  </a:cxn>
                  <a:cxn ang="0">
                    <a:pos x="2" y="50"/>
                  </a:cxn>
                  <a:cxn ang="0">
                    <a:pos x="0" y="75"/>
                  </a:cxn>
                  <a:cxn ang="0">
                    <a:pos x="0" y="99"/>
                  </a:cxn>
                  <a:cxn ang="0">
                    <a:pos x="0" y="99"/>
                  </a:cxn>
                  <a:cxn ang="0">
                    <a:pos x="0" y="101"/>
                  </a:cxn>
                  <a:cxn ang="0">
                    <a:pos x="1" y="102"/>
                  </a:cxn>
                  <a:cxn ang="0">
                    <a:pos x="3" y="103"/>
                  </a:cxn>
                  <a:cxn ang="0">
                    <a:pos x="5" y="104"/>
                  </a:cxn>
                  <a:cxn ang="0">
                    <a:pos x="6" y="103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9" y="99"/>
                  </a:cxn>
                  <a:cxn ang="0">
                    <a:pos x="9" y="99"/>
                  </a:cxn>
                  <a:cxn ang="0">
                    <a:pos x="10" y="75"/>
                  </a:cxn>
                  <a:cxn ang="0">
                    <a:pos x="11" y="52"/>
                  </a:cxn>
                  <a:cxn ang="0">
                    <a:pos x="13" y="29"/>
                  </a:cxn>
                  <a:cxn ang="0">
                    <a:pos x="16" y="17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8" y="2"/>
                  </a:cxn>
                  <a:cxn ang="0">
                    <a:pos x="17" y="1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9" y="3"/>
                  </a:cxn>
                  <a:cxn ang="0">
                    <a:pos x="9" y="3"/>
                  </a:cxn>
                </a:cxnLst>
                <a:rect l="0" t="0" r="r" b="b"/>
                <a:pathLst>
                  <a:path w="18" h="104">
                    <a:moveTo>
                      <a:pt x="9" y="3"/>
                    </a:moveTo>
                    <a:lnTo>
                      <a:pt x="9" y="3"/>
                    </a:lnTo>
                    <a:lnTo>
                      <a:pt x="7" y="15"/>
                    </a:lnTo>
                    <a:lnTo>
                      <a:pt x="4" y="27"/>
                    </a:lnTo>
                    <a:lnTo>
                      <a:pt x="2" y="50"/>
                    </a:lnTo>
                    <a:lnTo>
                      <a:pt x="0" y="75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101"/>
                    </a:lnTo>
                    <a:lnTo>
                      <a:pt x="1" y="102"/>
                    </a:lnTo>
                    <a:lnTo>
                      <a:pt x="3" y="103"/>
                    </a:lnTo>
                    <a:lnTo>
                      <a:pt x="5" y="104"/>
                    </a:lnTo>
                    <a:lnTo>
                      <a:pt x="6" y="103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9" y="99"/>
                    </a:lnTo>
                    <a:lnTo>
                      <a:pt x="9" y="99"/>
                    </a:lnTo>
                    <a:lnTo>
                      <a:pt x="10" y="75"/>
                    </a:lnTo>
                    <a:lnTo>
                      <a:pt x="11" y="52"/>
                    </a:lnTo>
                    <a:lnTo>
                      <a:pt x="13" y="29"/>
                    </a:lnTo>
                    <a:lnTo>
                      <a:pt x="16" y="17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7" y="1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9" y="3"/>
                    </a:lnTo>
                    <a:lnTo>
                      <a:pt x="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2" name="Freeform 186"/>
              <p:cNvSpPr/>
              <p:nvPr/>
            </p:nvSpPr>
            <p:spPr bwMode="auto">
              <a:xfrm>
                <a:off x="4543425" y="2370138"/>
                <a:ext cx="7938" cy="71438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5" y="4"/>
                  </a:cxn>
                  <a:cxn ang="0">
                    <a:pos x="4" y="36"/>
                  </a:cxn>
                  <a:cxn ang="0">
                    <a:pos x="3" y="68"/>
                  </a:cxn>
                  <a:cxn ang="0">
                    <a:pos x="1" y="100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5"/>
                  </a:cxn>
                  <a:cxn ang="0">
                    <a:pos x="3" y="136"/>
                  </a:cxn>
                  <a:cxn ang="0">
                    <a:pos x="4" y="136"/>
                  </a:cxn>
                  <a:cxn ang="0">
                    <a:pos x="7" y="136"/>
                  </a:cxn>
                  <a:cxn ang="0">
                    <a:pos x="9" y="135"/>
                  </a:cxn>
                  <a:cxn ang="0">
                    <a:pos x="10" y="134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11" y="100"/>
                  </a:cxn>
                  <a:cxn ang="0">
                    <a:pos x="13" y="68"/>
                  </a:cxn>
                  <a:cxn ang="0">
                    <a:pos x="14" y="36"/>
                  </a:cxn>
                  <a:cxn ang="0">
                    <a:pos x="15" y="4"/>
                  </a:cxn>
                  <a:cxn ang="0">
                    <a:pos x="15" y="4"/>
                  </a:cxn>
                  <a:cxn ang="0">
                    <a:pos x="14" y="2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5" y="2"/>
                  </a:cxn>
                  <a:cxn ang="0">
                    <a:pos x="5" y="4"/>
                  </a:cxn>
                  <a:cxn ang="0">
                    <a:pos x="5" y="4"/>
                  </a:cxn>
                </a:cxnLst>
                <a:rect l="0" t="0" r="r" b="b"/>
                <a:pathLst>
                  <a:path w="15" h="136">
                    <a:moveTo>
                      <a:pt x="5" y="4"/>
                    </a:moveTo>
                    <a:lnTo>
                      <a:pt x="5" y="4"/>
                    </a:lnTo>
                    <a:lnTo>
                      <a:pt x="4" y="36"/>
                    </a:lnTo>
                    <a:lnTo>
                      <a:pt x="3" y="68"/>
                    </a:lnTo>
                    <a:lnTo>
                      <a:pt x="1" y="100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5"/>
                    </a:lnTo>
                    <a:lnTo>
                      <a:pt x="3" y="136"/>
                    </a:lnTo>
                    <a:lnTo>
                      <a:pt x="4" y="136"/>
                    </a:lnTo>
                    <a:lnTo>
                      <a:pt x="7" y="136"/>
                    </a:lnTo>
                    <a:lnTo>
                      <a:pt x="9" y="135"/>
                    </a:lnTo>
                    <a:lnTo>
                      <a:pt x="10" y="134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11" y="100"/>
                    </a:lnTo>
                    <a:lnTo>
                      <a:pt x="13" y="68"/>
                    </a:lnTo>
                    <a:lnTo>
                      <a:pt x="14" y="36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4" y="2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5" y="2"/>
                    </a:lnTo>
                    <a:lnTo>
                      <a:pt x="5" y="4"/>
                    </a:lnTo>
                    <a:lnTo>
                      <a:pt x="5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3" name="Freeform 187"/>
              <p:cNvSpPr/>
              <p:nvPr/>
            </p:nvSpPr>
            <p:spPr bwMode="auto">
              <a:xfrm>
                <a:off x="4573588" y="24066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28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1"/>
                  </a:cxn>
                  <a:cxn ang="0">
                    <a:pos x="3" y="132"/>
                  </a:cxn>
                  <a:cxn ang="0">
                    <a:pos x="5" y="133"/>
                  </a:cxn>
                  <a:cxn ang="0">
                    <a:pos x="6" y="132"/>
                  </a:cxn>
                  <a:cxn ang="0">
                    <a:pos x="8" y="131"/>
                  </a:cxn>
                  <a:cxn ang="0">
                    <a:pos x="9" y="130"/>
                  </a:cxn>
                  <a:cxn ang="0">
                    <a:pos x="9" y="12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33">
                    <a:moveTo>
                      <a:pt x="0" y="5"/>
                    </a:moveTo>
                    <a:lnTo>
                      <a:pt x="0" y="128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1"/>
                    </a:lnTo>
                    <a:lnTo>
                      <a:pt x="3" y="132"/>
                    </a:lnTo>
                    <a:lnTo>
                      <a:pt x="5" y="133"/>
                    </a:lnTo>
                    <a:lnTo>
                      <a:pt x="6" y="132"/>
                    </a:lnTo>
                    <a:lnTo>
                      <a:pt x="8" y="131"/>
                    </a:lnTo>
                    <a:lnTo>
                      <a:pt x="9" y="130"/>
                    </a:lnTo>
                    <a:lnTo>
                      <a:pt x="9" y="12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4" name="Freeform 188"/>
              <p:cNvSpPr/>
              <p:nvPr/>
            </p:nvSpPr>
            <p:spPr bwMode="auto">
              <a:xfrm>
                <a:off x="4602163" y="24320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1" y="121"/>
                  </a:cxn>
                  <a:cxn ang="0">
                    <a:pos x="2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7" y="121"/>
                  </a:cxn>
                  <a:cxn ang="0">
                    <a:pos x="8" y="120"/>
                  </a:cxn>
                  <a:cxn ang="0">
                    <a:pos x="9" y="11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8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1" y="121"/>
                    </a:lnTo>
                    <a:lnTo>
                      <a:pt x="2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7" y="121"/>
                    </a:lnTo>
                    <a:lnTo>
                      <a:pt x="8" y="120"/>
                    </a:lnTo>
                    <a:lnTo>
                      <a:pt x="9" y="11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5" name="Freeform 189"/>
              <p:cNvSpPr/>
              <p:nvPr/>
            </p:nvSpPr>
            <p:spPr bwMode="auto">
              <a:xfrm>
                <a:off x="4624388" y="24574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1"/>
                  </a:cxn>
                  <a:cxn ang="0">
                    <a:pos x="9" y="119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9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1"/>
                    </a:lnTo>
                    <a:lnTo>
                      <a:pt x="9" y="119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6" name="Freeform 190"/>
              <p:cNvSpPr/>
              <p:nvPr/>
            </p:nvSpPr>
            <p:spPr bwMode="auto">
              <a:xfrm>
                <a:off x="4651375" y="2482850"/>
                <a:ext cx="7938" cy="73025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0"/>
                  </a:cxn>
                  <a:cxn ang="0">
                    <a:pos x="1" y="42"/>
                  </a:cxn>
                  <a:cxn ang="0">
                    <a:pos x="0" y="55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1" y="134"/>
                  </a:cxn>
                  <a:cxn ang="0">
                    <a:pos x="2" y="136"/>
                  </a:cxn>
                  <a:cxn ang="0">
                    <a:pos x="3" y="137"/>
                  </a:cxn>
                  <a:cxn ang="0">
                    <a:pos x="5" y="137"/>
                  </a:cxn>
                  <a:cxn ang="0">
                    <a:pos x="7" y="137"/>
                  </a:cxn>
                  <a:cxn ang="0">
                    <a:pos x="8" y="136"/>
                  </a:cxn>
                  <a:cxn ang="0">
                    <a:pos x="9" y="134"/>
                  </a:cxn>
                  <a:cxn ang="0">
                    <a:pos x="10" y="132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0" y="47"/>
                  </a:cxn>
                  <a:cxn ang="0">
                    <a:pos x="11" y="33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37">
                    <a:moveTo>
                      <a:pt x="5" y="5"/>
                    </a:moveTo>
                    <a:lnTo>
                      <a:pt x="5" y="5"/>
                    </a:lnTo>
                    <a:lnTo>
                      <a:pt x="2" y="30"/>
                    </a:lnTo>
                    <a:lnTo>
                      <a:pt x="1" y="42"/>
                    </a:lnTo>
                    <a:lnTo>
                      <a:pt x="0" y="55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1" y="134"/>
                    </a:lnTo>
                    <a:lnTo>
                      <a:pt x="2" y="136"/>
                    </a:lnTo>
                    <a:lnTo>
                      <a:pt x="3" y="137"/>
                    </a:lnTo>
                    <a:lnTo>
                      <a:pt x="5" y="137"/>
                    </a:lnTo>
                    <a:lnTo>
                      <a:pt x="7" y="137"/>
                    </a:lnTo>
                    <a:lnTo>
                      <a:pt x="8" y="136"/>
                    </a:lnTo>
                    <a:lnTo>
                      <a:pt x="9" y="134"/>
                    </a:lnTo>
                    <a:lnTo>
                      <a:pt x="10" y="13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47"/>
                    </a:lnTo>
                    <a:lnTo>
                      <a:pt x="11" y="33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7" name="Freeform 191"/>
              <p:cNvSpPr/>
              <p:nvPr/>
            </p:nvSpPr>
            <p:spPr bwMode="auto">
              <a:xfrm>
                <a:off x="4684713" y="2500313"/>
                <a:ext cx="4763" cy="8731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61"/>
                  </a:cxn>
                  <a:cxn ang="0">
                    <a:pos x="0" y="161"/>
                  </a:cxn>
                  <a:cxn ang="0">
                    <a:pos x="0" y="163"/>
                  </a:cxn>
                  <a:cxn ang="0">
                    <a:pos x="1" y="164"/>
                  </a:cxn>
                  <a:cxn ang="0">
                    <a:pos x="3" y="165"/>
                  </a:cxn>
                  <a:cxn ang="0">
                    <a:pos x="5" y="166"/>
                  </a:cxn>
                  <a:cxn ang="0">
                    <a:pos x="6" y="165"/>
                  </a:cxn>
                  <a:cxn ang="0">
                    <a:pos x="8" y="164"/>
                  </a:cxn>
                  <a:cxn ang="0">
                    <a:pos x="9" y="163"/>
                  </a:cxn>
                  <a:cxn ang="0">
                    <a:pos x="9" y="161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66">
                    <a:moveTo>
                      <a:pt x="0" y="5"/>
                    </a:moveTo>
                    <a:lnTo>
                      <a:pt x="0" y="161"/>
                    </a:lnTo>
                    <a:lnTo>
                      <a:pt x="0" y="161"/>
                    </a:lnTo>
                    <a:lnTo>
                      <a:pt x="0" y="163"/>
                    </a:lnTo>
                    <a:lnTo>
                      <a:pt x="1" y="164"/>
                    </a:lnTo>
                    <a:lnTo>
                      <a:pt x="3" y="165"/>
                    </a:lnTo>
                    <a:lnTo>
                      <a:pt x="5" y="166"/>
                    </a:lnTo>
                    <a:lnTo>
                      <a:pt x="6" y="165"/>
                    </a:lnTo>
                    <a:lnTo>
                      <a:pt x="8" y="164"/>
                    </a:lnTo>
                    <a:lnTo>
                      <a:pt x="9" y="163"/>
                    </a:lnTo>
                    <a:lnTo>
                      <a:pt x="9" y="161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8" name="Freeform 192"/>
              <p:cNvSpPr/>
              <p:nvPr/>
            </p:nvSpPr>
            <p:spPr bwMode="auto">
              <a:xfrm>
                <a:off x="4702175" y="2540000"/>
                <a:ext cx="7938" cy="69850"/>
              </a:xfrm>
              <a:custGeom>
                <a:avLst/>
                <a:gdLst/>
                <a:ahLst/>
                <a:cxnLst>
                  <a:cxn ang="0">
                    <a:pos x="6" y="3"/>
                  </a:cxn>
                  <a:cxn ang="0">
                    <a:pos x="6" y="3"/>
                  </a:cxn>
                  <a:cxn ang="0">
                    <a:pos x="3" y="19"/>
                  </a:cxn>
                  <a:cxn ang="0">
                    <a:pos x="1" y="34"/>
                  </a:cxn>
                  <a:cxn ang="0">
                    <a:pos x="0" y="50"/>
                  </a:cxn>
                  <a:cxn ang="0">
                    <a:pos x="0" y="65"/>
                  </a:cxn>
                  <a:cxn ang="0">
                    <a:pos x="1" y="96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2" y="129"/>
                  </a:cxn>
                  <a:cxn ang="0">
                    <a:pos x="3" y="131"/>
                  </a:cxn>
                  <a:cxn ang="0">
                    <a:pos x="4" y="132"/>
                  </a:cxn>
                  <a:cxn ang="0">
                    <a:pos x="6" y="132"/>
                  </a:cxn>
                  <a:cxn ang="0">
                    <a:pos x="7" y="132"/>
                  </a:cxn>
                  <a:cxn ang="0">
                    <a:pos x="9" y="131"/>
                  </a:cxn>
                  <a:cxn ang="0">
                    <a:pos x="10" y="129"/>
                  </a:cxn>
                  <a:cxn ang="0">
                    <a:pos x="10" y="127"/>
                  </a:cxn>
                  <a:cxn ang="0">
                    <a:pos x="10" y="127"/>
                  </a:cxn>
                  <a:cxn ang="0">
                    <a:pos x="10" y="97"/>
                  </a:cxn>
                  <a:cxn ang="0">
                    <a:pos x="9" y="66"/>
                  </a:cxn>
                  <a:cxn ang="0">
                    <a:pos x="9" y="51"/>
                  </a:cxn>
                  <a:cxn ang="0">
                    <a:pos x="10" y="36"/>
                  </a:cxn>
                  <a:cxn ang="0">
                    <a:pos x="12" y="21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3" y="0"/>
                  </a:cxn>
                  <a:cxn ang="0">
                    <a:pos x="11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6" y="3"/>
                  </a:cxn>
                </a:cxnLst>
                <a:rect l="0" t="0" r="r" b="b"/>
                <a:pathLst>
                  <a:path w="15" h="132">
                    <a:moveTo>
                      <a:pt x="6" y="3"/>
                    </a:moveTo>
                    <a:lnTo>
                      <a:pt x="6" y="3"/>
                    </a:lnTo>
                    <a:lnTo>
                      <a:pt x="3" y="19"/>
                    </a:lnTo>
                    <a:lnTo>
                      <a:pt x="1" y="34"/>
                    </a:lnTo>
                    <a:lnTo>
                      <a:pt x="0" y="50"/>
                    </a:lnTo>
                    <a:lnTo>
                      <a:pt x="0" y="65"/>
                    </a:lnTo>
                    <a:lnTo>
                      <a:pt x="1" y="96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2" y="129"/>
                    </a:lnTo>
                    <a:lnTo>
                      <a:pt x="3" y="131"/>
                    </a:lnTo>
                    <a:lnTo>
                      <a:pt x="4" y="132"/>
                    </a:lnTo>
                    <a:lnTo>
                      <a:pt x="6" y="132"/>
                    </a:lnTo>
                    <a:lnTo>
                      <a:pt x="7" y="132"/>
                    </a:lnTo>
                    <a:lnTo>
                      <a:pt x="9" y="131"/>
                    </a:lnTo>
                    <a:lnTo>
                      <a:pt x="10" y="129"/>
                    </a:lnTo>
                    <a:lnTo>
                      <a:pt x="10" y="127"/>
                    </a:lnTo>
                    <a:lnTo>
                      <a:pt x="10" y="127"/>
                    </a:lnTo>
                    <a:lnTo>
                      <a:pt x="10" y="97"/>
                    </a:lnTo>
                    <a:lnTo>
                      <a:pt x="9" y="66"/>
                    </a:lnTo>
                    <a:lnTo>
                      <a:pt x="9" y="51"/>
                    </a:lnTo>
                    <a:lnTo>
                      <a:pt x="10" y="36"/>
                    </a:lnTo>
                    <a:lnTo>
                      <a:pt x="12" y="21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9" name="Freeform 193"/>
              <p:cNvSpPr/>
              <p:nvPr/>
            </p:nvSpPr>
            <p:spPr bwMode="auto">
              <a:xfrm>
                <a:off x="4727575" y="2568575"/>
                <a:ext cx="9525" cy="52388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3" y="48"/>
                  </a:cxn>
                  <a:cxn ang="0">
                    <a:pos x="1" y="7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1" y="98"/>
                  </a:cxn>
                  <a:cxn ang="0">
                    <a:pos x="3" y="99"/>
                  </a:cxn>
                  <a:cxn ang="0">
                    <a:pos x="6" y="99"/>
                  </a:cxn>
                  <a:cxn ang="0">
                    <a:pos x="7" y="99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0" y="95"/>
                  </a:cxn>
                  <a:cxn ang="0">
                    <a:pos x="10" y="95"/>
                  </a:cxn>
                  <a:cxn ang="0">
                    <a:pos x="11" y="72"/>
                  </a:cxn>
                  <a:cxn ang="0">
                    <a:pos x="13" y="50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4"/>
                  </a:cxn>
                  <a:cxn ang="0">
                    <a:pos x="18" y="2"/>
                  </a:cxn>
                  <a:cxn ang="0">
                    <a:pos x="15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1" y="2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19" h="99">
                    <a:moveTo>
                      <a:pt x="10" y="3"/>
                    </a:moveTo>
                    <a:lnTo>
                      <a:pt x="10" y="3"/>
                    </a:lnTo>
                    <a:lnTo>
                      <a:pt x="3" y="48"/>
                    </a:lnTo>
                    <a:lnTo>
                      <a:pt x="1" y="7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1" y="98"/>
                    </a:lnTo>
                    <a:lnTo>
                      <a:pt x="3" y="99"/>
                    </a:lnTo>
                    <a:lnTo>
                      <a:pt x="6" y="99"/>
                    </a:lnTo>
                    <a:lnTo>
                      <a:pt x="7" y="99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1" y="72"/>
                    </a:lnTo>
                    <a:lnTo>
                      <a:pt x="13" y="50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4"/>
                    </a:lnTo>
                    <a:lnTo>
                      <a:pt x="18" y="2"/>
                    </a:lnTo>
                    <a:lnTo>
                      <a:pt x="15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1" y="2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0" name="Freeform 194"/>
              <p:cNvSpPr/>
              <p:nvPr/>
            </p:nvSpPr>
            <p:spPr bwMode="auto">
              <a:xfrm>
                <a:off x="4748213" y="2590800"/>
                <a:ext cx="4763" cy="571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1" y="109"/>
                  </a:cxn>
                  <a:cxn ang="0">
                    <a:pos x="3" y="109"/>
                  </a:cxn>
                  <a:cxn ang="0">
                    <a:pos x="4" y="110"/>
                  </a:cxn>
                  <a:cxn ang="0">
                    <a:pos x="6" y="109"/>
                  </a:cxn>
                  <a:cxn ang="0">
                    <a:pos x="7" y="109"/>
                  </a:cxn>
                  <a:cxn ang="0">
                    <a:pos x="9" y="107"/>
                  </a:cxn>
                  <a:cxn ang="0">
                    <a:pos x="9" y="10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7" y="2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10">
                    <a:moveTo>
                      <a:pt x="0" y="5"/>
                    </a:move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1" y="109"/>
                    </a:lnTo>
                    <a:lnTo>
                      <a:pt x="3" y="109"/>
                    </a:lnTo>
                    <a:lnTo>
                      <a:pt x="4" y="110"/>
                    </a:lnTo>
                    <a:lnTo>
                      <a:pt x="6" y="109"/>
                    </a:lnTo>
                    <a:lnTo>
                      <a:pt x="7" y="109"/>
                    </a:lnTo>
                    <a:lnTo>
                      <a:pt x="9" y="107"/>
                    </a:lnTo>
                    <a:lnTo>
                      <a:pt x="9" y="10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7" y="2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1" name="Freeform 195"/>
              <p:cNvSpPr/>
              <p:nvPr/>
            </p:nvSpPr>
            <p:spPr bwMode="auto">
              <a:xfrm>
                <a:off x="4641850" y="2751138"/>
                <a:ext cx="7938" cy="26988"/>
              </a:xfrm>
              <a:custGeom>
                <a:avLst/>
                <a:gdLst/>
                <a:ahLst/>
                <a:cxnLst>
                  <a:cxn ang="0">
                    <a:pos x="15" y="46"/>
                  </a:cxn>
                  <a:cxn ang="0">
                    <a:pos x="15" y="46"/>
                  </a:cxn>
                  <a:cxn ang="0">
                    <a:pos x="12" y="36"/>
                  </a:cxn>
                  <a:cxn ang="0">
                    <a:pos x="11" y="26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7"/>
                  </a:cxn>
                  <a:cxn ang="0">
                    <a:pos x="2" y="38"/>
                  </a:cxn>
                  <a:cxn ang="0">
                    <a:pos x="5" y="48"/>
                  </a:cxn>
                  <a:cxn ang="0">
                    <a:pos x="5" y="48"/>
                  </a:cxn>
                  <a:cxn ang="0">
                    <a:pos x="6" y="50"/>
                  </a:cxn>
                  <a:cxn ang="0">
                    <a:pos x="7" y="51"/>
                  </a:cxn>
                  <a:cxn ang="0">
                    <a:pos x="10" y="51"/>
                  </a:cxn>
                  <a:cxn ang="0">
                    <a:pos x="11" y="51"/>
                  </a:cxn>
                  <a:cxn ang="0">
                    <a:pos x="13" y="51"/>
                  </a:cxn>
                  <a:cxn ang="0">
                    <a:pos x="14" y="49"/>
                  </a:cxn>
                  <a:cxn ang="0">
                    <a:pos x="15" y="48"/>
                  </a:cxn>
                  <a:cxn ang="0">
                    <a:pos x="15" y="46"/>
                  </a:cxn>
                  <a:cxn ang="0">
                    <a:pos x="15" y="46"/>
                  </a:cxn>
                </a:cxnLst>
                <a:rect l="0" t="0" r="r" b="b"/>
                <a:pathLst>
                  <a:path w="15" h="51">
                    <a:moveTo>
                      <a:pt x="15" y="46"/>
                    </a:moveTo>
                    <a:lnTo>
                      <a:pt x="15" y="46"/>
                    </a:lnTo>
                    <a:lnTo>
                      <a:pt x="12" y="36"/>
                    </a:lnTo>
                    <a:lnTo>
                      <a:pt x="11" y="26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7"/>
                    </a:lnTo>
                    <a:lnTo>
                      <a:pt x="2" y="3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6" y="50"/>
                    </a:lnTo>
                    <a:lnTo>
                      <a:pt x="7" y="51"/>
                    </a:lnTo>
                    <a:lnTo>
                      <a:pt x="10" y="51"/>
                    </a:lnTo>
                    <a:lnTo>
                      <a:pt x="11" y="51"/>
                    </a:lnTo>
                    <a:lnTo>
                      <a:pt x="13" y="51"/>
                    </a:lnTo>
                    <a:lnTo>
                      <a:pt x="14" y="49"/>
                    </a:lnTo>
                    <a:lnTo>
                      <a:pt x="15" y="48"/>
                    </a:lnTo>
                    <a:lnTo>
                      <a:pt x="15" y="46"/>
                    </a:lnTo>
                    <a:lnTo>
                      <a:pt x="15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2" name="Freeform 196"/>
              <p:cNvSpPr/>
              <p:nvPr/>
            </p:nvSpPr>
            <p:spPr bwMode="auto">
              <a:xfrm>
                <a:off x="4675188" y="2751138"/>
                <a:ext cx="12700" cy="34925"/>
              </a:xfrm>
              <a:custGeom>
                <a:avLst/>
                <a:gdLst/>
                <a:ahLst/>
                <a:cxnLst>
                  <a:cxn ang="0">
                    <a:pos x="18" y="39"/>
                  </a:cxn>
                  <a:cxn ang="0">
                    <a:pos x="18" y="39"/>
                  </a:cxn>
                  <a:cxn ang="0">
                    <a:pos x="14" y="31"/>
                  </a:cxn>
                  <a:cxn ang="0">
                    <a:pos x="12" y="23"/>
                  </a:cxn>
                  <a:cxn ang="0">
                    <a:pos x="9" y="1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17"/>
                  </a:cxn>
                  <a:cxn ang="0">
                    <a:pos x="1" y="24"/>
                  </a:cxn>
                  <a:cxn ang="0">
                    <a:pos x="3" y="30"/>
                  </a:cxn>
                  <a:cxn ang="0">
                    <a:pos x="3" y="30"/>
                  </a:cxn>
                  <a:cxn ang="0">
                    <a:pos x="6" y="38"/>
                  </a:cxn>
                  <a:cxn ang="0">
                    <a:pos x="9" y="45"/>
                  </a:cxn>
                  <a:cxn ang="0">
                    <a:pos x="13" y="54"/>
                  </a:cxn>
                  <a:cxn ang="0">
                    <a:pos x="14" y="62"/>
                  </a:cxn>
                  <a:cxn ang="0">
                    <a:pos x="14" y="62"/>
                  </a:cxn>
                  <a:cxn ang="0">
                    <a:pos x="15" y="64"/>
                  </a:cxn>
                  <a:cxn ang="0">
                    <a:pos x="16" y="65"/>
                  </a:cxn>
                  <a:cxn ang="0">
                    <a:pos x="18" y="66"/>
                  </a:cxn>
                  <a:cxn ang="0">
                    <a:pos x="19" y="66"/>
                  </a:cxn>
                  <a:cxn ang="0">
                    <a:pos x="21" y="66"/>
                  </a:cxn>
                  <a:cxn ang="0">
                    <a:pos x="22" y="65"/>
                  </a:cxn>
                  <a:cxn ang="0">
                    <a:pos x="23" y="64"/>
                  </a:cxn>
                  <a:cxn ang="0">
                    <a:pos x="24" y="62"/>
                  </a:cxn>
                  <a:cxn ang="0">
                    <a:pos x="24" y="62"/>
                  </a:cxn>
                  <a:cxn ang="0">
                    <a:pos x="23" y="56"/>
                  </a:cxn>
                  <a:cxn ang="0">
                    <a:pos x="22" y="49"/>
                  </a:cxn>
                  <a:cxn ang="0">
                    <a:pos x="18" y="39"/>
                  </a:cxn>
                  <a:cxn ang="0">
                    <a:pos x="18" y="39"/>
                  </a:cxn>
                </a:cxnLst>
                <a:rect l="0" t="0" r="r" b="b"/>
                <a:pathLst>
                  <a:path w="24" h="66">
                    <a:moveTo>
                      <a:pt x="18" y="39"/>
                    </a:moveTo>
                    <a:lnTo>
                      <a:pt x="18" y="39"/>
                    </a:lnTo>
                    <a:lnTo>
                      <a:pt x="14" y="31"/>
                    </a:lnTo>
                    <a:lnTo>
                      <a:pt x="12" y="23"/>
                    </a:lnTo>
                    <a:lnTo>
                      <a:pt x="9" y="1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17"/>
                    </a:lnTo>
                    <a:lnTo>
                      <a:pt x="1" y="24"/>
                    </a:lnTo>
                    <a:lnTo>
                      <a:pt x="3" y="30"/>
                    </a:lnTo>
                    <a:lnTo>
                      <a:pt x="3" y="30"/>
                    </a:lnTo>
                    <a:lnTo>
                      <a:pt x="6" y="38"/>
                    </a:lnTo>
                    <a:lnTo>
                      <a:pt x="9" y="45"/>
                    </a:lnTo>
                    <a:lnTo>
                      <a:pt x="13" y="5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5" y="64"/>
                    </a:lnTo>
                    <a:lnTo>
                      <a:pt x="16" y="65"/>
                    </a:lnTo>
                    <a:lnTo>
                      <a:pt x="18" y="66"/>
                    </a:lnTo>
                    <a:lnTo>
                      <a:pt x="19" y="66"/>
                    </a:lnTo>
                    <a:lnTo>
                      <a:pt x="21" y="66"/>
                    </a:lnTo>
                    <a:lnTo>
                      <a:pt x="22" y="65"/>
                    </a:lnTo>
                    <a:lnTo>
                      <a:pt x="23" y="64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3" y="56"/>
                    </a:lnTo>
                    <a:lnTo>
                      <a:pt x="22" y="49"/>
                    </a:lnTo>
                    <a:lnTo>
                      <a:pt x="18" y="39"/>
                    </a:lnTo>
                    <a:lnTo>
                      <a:pt x="18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3" name="Freeform 197"/>
              <p:cNvSpPr/>
              <p:nvPr/>
            </p:nvSpPr>
            <p:spPr bwMode="auto">
              <a:xfrm>
                <a:off x="4710113" y="2759075"/>
                <a:ext cx="9525" cy="44450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24"/>
                  </a:cxn>
                  <a:cxn ang="0">
                    <a:pos x="3" y="44"/>
                  </a:cxn>
                  <a:cxn ang="0">
                    <a:pos x="6" y="63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11" y="84"/>
                  </a:cxn>
                  <a:cxn ang="0">
                    <a:pos x="12" y="85"/>
                  </a:cxn>
                  <a:cxn ang="0">
                    <a:pos x="14" y="85"/>
                  </a:cxn>
                  <a:cxn ang="0">
                    <a:pos x="16" y="85"/>
                  </a:cxn>
                  <a:cxn ang="0">
                    <a:pos x="17" y="84"/>
                  </a:cxn>
                  <a:cxn ang="0">
                    <a:pos x="18" y="83"/>
                  </a:cxn>
                  <a:cxn ang="0">
                    <a:pos x="19" y="82"/>
                  </a:cxn>
                  <a:cxn ang="0">
                    <a:pos x="19" y="80"/>
                  </a:cxn>
                  <a:cxn ang="0">
                    <a:pos x="19" y="80"/>
                  </a:cxn>
                  <a:cxn ang="0">
                    <a:pos x="16" y="61"/>
                  </a:cxn>
                  <a:cxn ang="0">
                    <a:pos x="13" y="43"/>
                  </a:cxn>
                  <a:cxn ang="0">
                    <a:pos x="11" y="24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9" h="85">
                    <a:moveTo>
                      <a:pt x="10" y="4"/>
                    </a:move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24"/>
                    </a:lnTo>
                    <a:lnTo>
                      <a:pt x="3" y="44"/>
                    </a:lnTo>
                    <a:lnTo>
                      <a:pt x="6" y="63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1" y="84"/>
                    </a:lnTo>
                    <a:lnTo>
                      <a:pt x="12" y="85"/>
                    </a:lnTo>
                    <a:lnTo>
                      <a:pt x="14" y="85"/>
                    </a:lnTo>
                    <a:lnTo>
                      <a:pt x="16" y="85"/>
                    </a:lnTo>
                    <a:lnTo>
                      <a:pt x="17" y="84"/>
                    </a:lnTo>
                    <a:lnTo>
                      <a:pt x="18" y="83"/>
                    </a:lnTo>
                    <a:lnTo>
                      <a:pt x="19" y="82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6" y="61"/>
                    </a:lnTo>
                    <a:lnTo>
                      <a:pt x="13" y="43"/>
                    </a:lnTo>
                    <a:lnTo>
                      <a:pt x="11" y="24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4" name="Freeform 198"/>
              <p:cNvSpPr/>
              <p:nvPr/>
            </p:nvSpPr>
            <p:spPr bwMode="auto">
              <a:xfrm>
                <a:off x="4416425" y="2370138"/>
                <a:ext cx="15875" cy="106363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4" y="24"/>
                  </a:cxn>
                  <a:cxn ang="0">
                    <a:pos x="13" y="34"/>
                  </a:cxn>
                  <a:cxn ang="0">
                    <a:pos x="13" y="45"/>
                  </a:cxn>
                  <a:cxn ang="0">
                    <a:pos x="13" y="98"/>
                  </a:cxn>
                  <a:cxn ang="0">
                    <a:pos x="13" y="98"/>
                  </a:cxn>
                  <a:cxn ang="0">
                    <a:pos x="13" y="124"/>
                  </a:cxn>
                  <a:cxn ang="0">
                    <a:pos x="12" y="136"/>
                  </a:cxn>
                  <a:cxn ang="0">
                    <a:pos x="10" y="149"/>
                  </a:cxn>
                  <a:cxn ang="0">
                    <a:pos x="10" y="149"/>
                  </a:cxn>
                  <a:cxn ang="0">
                    <a:pos x="4" y="171"/>
                  </a:cxn>
                  <a:cxn ang="0">
                    <a:pos x="2" y="183"/>
                  </a:cxn>
                  <a:cxn ang="0">
                    <a:pos x="0" y="194"/>
                  </a:cxn>
                  <a:cxn ang="0">
                    <a:pos x="0" y="194"/>
                  </a:cxn>
                  <a:cxn ang="0">
                    <a:pos x="1" y="196"/>
                  </a:cxn>
                  <a:cxn ang="0">
                    <a:pos x="2" y="197"/>
                  </a:cxn>
                  <a:cxn ang="0">
                    <a:pos x="3" y="198"/>
                  </a:cxn>
                  <a:cxn ang="0">
                    <a:pos x="5" y="199"/>
                  </a:cxn>
                  <a:cxn ang="0">
                    <a:pos x="6" y="198"/>
                  </a:cxn>
                  <a:cxn ang="0">
                    <a:pos x="8" y="197"/>
                  </a:cxn>
                  <a:cxn ang="0">
                    <a:pos x="9" y="196"/>
                  </a:cxn>
                  <a:cxn ang="0">
                    <a:pos x="10" y="194"/>
                  </a:cxn>
                  <a:cxn ang="0">
                    <a:pos x="10" y="194"/>
                  </a:cxn>
                  <a:cxn ang="0">
                    <a:pos x="11" y="182"/>
                  </a:cxn>
                  <a:cxn ang="0">
                    <a:pos x="14" y="169"/>
                  </a:cxn>
                  <a:cxn ang="0">
                    <a:pos x="20" y="144"/>
                  </a:cxn>
                  <a:cxn ang="0">
                    <a:pos x="20" y="144"/>
                  </a:cxn>
                  <a:cxn ang="0">
                    <a:pos x="22" y="135"/>
                  </a:cxn>
                  <a:cxn ang="0">
                    <a:pos x="22" y="125"/>
                  </a:cxn>
                  <a:cxn ang="0">
                    <a:pos x="22" y="105"/>
                  </a:cxn>
                  <a:cxn ang="0">
                    <a:pos x="22" y="105"/>
                  </a:cxn>
                  <a:cxn ang="0">
                    <a:pos x="22" y="80"/>
                  </a:cxn>
                  <a:cxn ang="0">
                    <a:pos x="22" y="55"/>
                  </a:cxn>
                  <a:cxn ang="0">
                    <a:pos x="23" y="31"/>
                  </a:cxn>
                  <a:cxn ang="0">
                    <a:pos x="25" y="18"/>
                  </a:cxn>
                  <a:cxn ang="0">
                    <a:pos x="29" y="6"/>
                  </a:cxn>
                  <a:cxn ang="0">
                    <a:pos x="29" y="6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29" h="199">
                    <a:moveTo>
                      <a:pt x="19" y="3"/>
                    </a:moveTo>
                    <a:lnTo>
                      <a:pt x="19" y="3"/>
                    </a:lnTo>
                    <a:lnTo>
                      <a:pt x="14" y="24"/>
                    </a:lnTo>
                    <a:lnTo>
                      <a:pt x="13" y="34"/>
                    </a:lnTo>
                    <a:lnTo>
                      <a:pt x="13" y="45"/>
                    </a:lnTo>
                    <a:lnTo>
                      <a:pt x="13" y="98"/>
                    </a:lnTo>
                    <a:lnTo>
                      <a:pt x="13" y="98"/>
                    </a:lnTo>
                    <a:lnTo>
                      <a:pt x="13" y="124"/>
                    </a:lnTo>
                    <a:lnTo>
                      <a:pt x="12" y="136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4" y="171"/>
                    </a:lnTo>
                    <a:lnTo>
                      <a:pt x="2" y="183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1" y="196"/>
                    </a:lnTo>
                    <a:lnTo>
                      <a:pt x="2" y="197"/>
                    </a:lnTo>
                    <a:lnTo>
                      <a:pt x="3" y="198"/>
                    </a:lnTo>
                    <a:lnTo>
                      <a:pt x="5" y="199"/>
                    </a:lnTo>
                    <a:lnTo>
                      <a:pt x="6" y="198"/>
                    </a:lnTo>
                    <a:lnTo>
                      <a:pt x="8" y="197"/>
                    </a:lnTo>
                    <a:lnTo>
                      <a:pt x="9" y="196"/>
                    </a:lnTo>
                    <a:lnTo>
                      <a:pt x="10" y="194"/>
                    </a:lnTo>
                    <a:lnTo>
                      <a:pt x="10" y="194"/>
                    </a:lnTo>
                    <a:lnTo>
                      <a:pt x="11" y="182"/>
                    </a:lnTo>
                    <a:lnTo>
                      <a:pt x="14" y="169"/>
                    </a:lnTo>
                    <a:lnTo>
                      <a:pt x="20" y="144"/>
                    </a:lnTo>
                    <a:lnTo>
                      <a:pt x="20" y="144"/>
                    </a:lnTo>
                    <a:lnTo>
                      <a:pt x="22" y="135"/>
                    </a:lnTo>
                    <a:lnTo>
                      <a:pt x="22" y="12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80"/>
                    </a:lnTo>
                    <a:lnTo>
                      <a:pt x="22" y="55"/>
                    </a:lnTo>
                    <a:lnTo>
                      <a:pt x="23" y="31"/>
                    </a:lnTo>
                    <a:lnTo>
                      <a:pt x="25" y="1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5" name="Freeform 199"/>
              <p:cNvSpPr/>
              <p:nvPr/>
            </p:nvSpPr>
            <p:spPr bwMode="auto">
              <a:xfrm>
                <a:off x="4464050" y="2424113"/>
                <a:ext cx="19050" cy="88900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18" y="42"/>
                  </a:cxn>
                  <a:cxn ang="0">
                    <a:pos x="11" y="83"/>
                  </a:cxn>
                  <a:cxn ang="0">
                    <a:pos x="6" y="123"/>
                  </a:cxn>
                  <a:cxn ang="0">
                    <a:pos x="0" y="162"/>
                  </a:cxn>
                  <a:cxn ang="0">
                    <a:pos x="0" y="162"/>
                  </a:cxn>
                  <a:cxn ang="0">
                    <a:pos x="0" y="164"/>
                  </a:cxn>
                  <a:cxn ang="0">
                    <a:pos x="2" y="166"/>
                  </a:cxn>
                  <a:cxn ang="0">
                    <a:pos x="3" y="167"/>
                  </a:cxn>
                  <a:cxn ang="0">
                    <a:pos x="5" y="167"/>
                  </a:cxn>
                  <a:cxn ang="0">
                    <a:pos x="8" y="166"/>
                  </a:cxn>
                  <a:cxn ang="0">
                    <a:pos x="10" y="164"/>
                  </a:cxn>
                  <a:cxn ang="0">
                    <a:pos x="10" y="162"/>
                  </a:cxn>
                  <a:cxn ang="0">
                    <a:pos x="10" y="162"/>
                  </a:cxn>
                  <a:cxn ang="0">
                    <a:pos x="15" y="123"/>
                  </a:cxn>
                  <a:cxn ang="0">
                    <a:pos x="20" y="84"/>
                  </a:cxn>
                  <a:cxn ang="0">
                    <a:pos x="26" y="45"/>
                  </a:cxn>
                  <a:cxn ang="0">
                    <a:pos x="36" y="6"/>
                  </a:cxn>
                  <a:cxn ang="0">
                    <a:pos x="36" y="6"/>
                  </a:cxn>
                  <a:cxn ang="0">
                    <a:pos x="36" y="4"/>
                  </a:cxn>
                  <a:cxn ang="0">
                    <a:pos x="35" y="2"/>
                  </a:cxn>
                  <a:cxn ang="0">
                    <a:pos x="34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6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6" h="167">
                    <a:moveTo>
                      <a:pt x="26" y="3"/>
                    </a:moveTo>
                    <a:lnTo>
                      <a:pt x="26" y="3"/>
                    </a:lnTo>
                    <a:lnTo>
                      <a:pt x="18" y="42"/>
                    </a:lnTo>
                    <a:lnTo>
                      <a:pt x="11" y="83"/>
                    </a:lnTo>
                    <a:lnTo>
                      <a:pt x="6" y="123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0" y="164"/>
                    </a:lnTo>
                    <a:lnTo>
                      <a:pt x="2" y="166"/>
                    </a:lnTo>
                    <a:lnTo>
                      <a:pt x="3" y="167"/>
                    </a:lnTo>
                    <a:lnTo>
                      <a:pt x="5" y="167"/>
                    </a:lnTo>
                    <a:lnTo>
                      <a:pt x="8" y="166"/>
                    </a:lnTo>
                    <a:lnTo>
                      <a:pt x="10" y="164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5" y="123"/>
                    </a:lnTo>
                    <a:lnTo>
                      <a:pt x="20" y="84"/>
                    </a:lnTo>
                    <a:lnTo>
                      <a:pt x="26" y="45"/>
                    </a:lnTo>
                    <a:lnTo>
                      <a:pt x="36" y="6"/>
                    </a:lnTo>
                    <a:lnTo>
                      <a:pt x="36" y="6"/>
                    </a:lnTo>
                    <a:lnTo>
                      <a:pt x="36" y="4"/>
                    </a:lnTo>
                    <a:lnTo>
                      <a:pt x="35" y="2"/>
                    </a:lnTo>
                    <a:lnTo>
                      <a:pt x="34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6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6" name="Freeform 200"/>
              <p:cNvSpPr/>
              <p:nvPr/>
            </p:nvSpPr>
            <p:spPr bwMode="auto">
              <a:xfrm>
                <a:off x="4521200" y="2484438"/>
                <a:ext cx="17463" cy="9525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26"/>
                  </a:cxn>
                  <a:cxn ang="0">
                    <a:pos x="23" y="46"/>
                  </a:cxn>
                  <a:cxn ang="0">
                    <a:pos x="20" y="67"/>
                  </a:cxn>
                  <a:cxn ang="0">
                    <a:pos x="14" y="88"/>
                  </a:cxn>
                  <a:cxn ang="0">
                    <a:pos x="14" y="88"/>
                  </a:cxn>
                  <a:cxn ang="0">
                    <a:pos x="11" y="98"/>
                  </a:cxn>
                  <a:cxn ang="0">
                    <a:pos x="9" y="109"/>
                  </a:cxn>
                  <a:cxn ang="0">
                    <a:pos x="6" y="131"/>
                  </a:cxn>
                  <a:cxn ang="0">
                    <a:pos x="3" y="153"/>
                  </a:cxn>
                  <a:cxn ang="0">
                    <a:pos x="0" y="174"/>
                  </a:cxn>
                  <a:cxn ang="0">
                    <a:pos x="0" y="174"/>
                  </a:cxn>
                  <a:cxn ang="0">
                    <a:pos x="0" y="176"/>
                  </a:cxn>
                  <a:cxn ang="0">
                    <a:pos x="1" y="177"/>
                  </a:cxn>
                  <a:cxn ang="0">
                    <a:pos x="4" y="179"/>
                  </a:cxn>
                  <a:cxn ang="0">
                    <a:pos x="6" y="179"/>
                  </a:cxn>
                  <a:cxn ang="0">
                    <a:pos x="7" y="179"/>
                  </a:cxn>
                  <a:cxn ang="0">
                    <a:pos x="8" y="178"/>
                  </a:cxn>
                  <a:cxn ang="0">
                    <a:pos x="9" y="176"/>
                  </a:cxn>
                  <a:cxn ang="0">
                    <a:pos x="9" y="176"/>
                  </a:cxn>
                  <a:cxn ang="0">
                    <a:pos x="12" y="155"/>
                  </a:cxn>
                  <a:cxn ang="0">
                    <a:pos x="15" y="133"/>
                  </a:cxn>
                  <a:cxn ang="0">
                    <a:pos x="18" y="111"/>
                  </a:cxn>
                  <a:cxn ang="0">
                    <a:pos x="24" y="91"/>
                  </a:cxn>
                  <a:cxn ang="0">
                    <a:pos x="24" y="91"/>
                  </a:cxn>
                  <a:cxn ang="0">
                    <a:pos x="28" y="69"/>
                  </a:cxn>
                  <a:cxn ang="0">
                    <a:pos x="32" y="48"/>
                  </a:cxn>
                  <a:cxn ang="0">
                    <a:pos x="34" y="27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5" h="179">
                    <a:moveTo>
                      <a:pt x="26" y="5"/>
                    </a:moveTo>
                    <a:lnTo>
                      <a:pt x="26" y="5"/>
                    </a:lnTo>
                    <a:lnTo>
                      <a:pt x="25" y="26"/>
                    </a:lnTo>
                    <a:lnTo>
                      <a:pt x="23" y="46"/>
                    </a:lnTo>
                    <a:lnTo>
                      <a:pt x="20" y="67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1" y="98"/>
                    </a:lnTo>
                    <a:lnTo>
                      <a:pt x="9" y="109"/>
                    </a:lnTo>
                    <a:lnTo>
                      <a:pt x="6" y="131"/>
                    </a:lnTo>
                    <a:lnTo>
                      <a:pt x="3" y="153"/>
                    </a:lnTo>
                    <a:lnTo>
                      <a:pt x="0" y="174"/>
                    </a:lnTo>
                    <a:lnTo>
                      <a:pt x="0" y="174"/>
                    </a:lnTo>
                    <a:lnTo>
                      <a:pt x="0" y="176"/>
                    </a:lnTo>
                    <a:lnTo>
                      <a:pt x="1" y="177"/>
                    </a:lnTo>
                    <a:lnTo>
                      <a:pt x="4" y="179"/>
                    </a:lnTo>
                    <a:lnTo>
                      <a:pt x="6" y="179"/>
                    </a:lnTo>
                    <a:lnTo>
                      <a:pt x="7" y="179"/>
                    </a:lnTo>
                    <a:lnTo>
                      <a:pt x="8" y="178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12" y="155"/>
                    </a:lnTo>
                    <a:lnTo>
                      <a:pt x="15" y="133"/>
                    </a:lnTo>
                    <a:lnTo>
                      <a:pt x="18" y="111"/>
                    </a:lnTo>
                    <a:lnTo>
                      <a:pt x="24" y="91"/>
                    </a:lnTo>
                    <a:lnTo>
                      <a:pt x="24" y="91"/>
                    </a:lnTo>
                    <a:lnTo>
                      <a:pt x="28" y="69"/>
                    </a:lnTo>
                    <a:lnTo>
                      <a:pt x="32" y="48"/>
                    </a:lnTo>
                    <a:lnTo>
                      <a:pt x="34" y="27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7" name="Freeform 201"/>
              <p:cNvSpPr/>
              <p:nvPr/>
            </p:nvSpPr>
            <p:spPr bwMode="auto">
              <a:xfrm>
                <a:off x="4570413" y="2508250"/>
                <a:ext cx="12700" cy="41275"/>
              </a:xfrm>
              <a:custGeom>
                <a:avLst/>
                <a:gdLst/>
                <a:ahLst/>
                <a:cxnLst>
                  <a:cxn ang="0">
                    <a:pos x="12" y="3"/>
                  </a:cxn>
                  <a:cxn ang="0">
                    <a:pos x="12" y="3"/>
                  </a:cxn>
                  <a:cxn ang="0">
                    <a:pos x="8" y="21"/>
                  </a:cxn>
                  <a:cxn ang="0">
                    <a:pos x="6" y="38"/>
                  </a:cxn>
                  <a:cxn ang="0">
                    <a:pos x="3" y="56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5" y="79"/>
                  </a:cxn>
                  <a:cxn ang="0">
                    <a:pos x="7" y="79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2" y="58"/>
                  </a:cxn>
                  <a:cxn ang="0">
                    <a:pos x="14" y="40"/>
                  </a:cxn>
                  <a:cxn ang="0">
                    <a:pos x="17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19" y="0"/>
                  </a:cxn>
                  <a:cxn ang="0">
                    <a:pos x="16" y="0"/>
                  </a:cxn>
                  <a:cxn ang="0">
                    <a:pos x="15" y="0"/>
                  </a:cxn>
                  <a:cxn ang="0">
                    <a:pos x="13" y="1"/>
                  </a:cxn>
                  <a:cxn ang="0">
                    <a:pos x="12" y="3"/>
                  </a:cxn>
                  <a:cxn ang="0">
                    <a:pos x="12" y="3"/>
                  </a:cxn>
                </a:cxnLst>
                <a:rect l="0" t="0" r="r" b="b"/>
                <a:pathLst>
                  <a:path w="22" h="79">
                    <a:moveTo>
                      <a:pt x="12" y="3"/>
                    </a:moveTo>
                    <a:lnTo>
                      <a:pt x="12" y="3"/>
                    </a:lnTo>
                    <a:lnTo>
                      <a:pt x="8" y="21"/>
                    </a:lnTo>
                    <a:lnTo>
                      <a:pt x="6" y="38"/>
                    </a:lnTo>
                    <a:lnTo>
                      <a:pt x="3" y="56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5" y="79"/>
                    </a:lnTo>
                    <a:lnTo>
                      <a:pt x="7" y="79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2" y="58"/>
                    </a:lnTo>
                    <a:lnTo>
                      <a:pt x="14" y="40"/>
                    </a:lnTo>
                    <a:lnTo>
                      <a:pt x="17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6" y="0"/>
                    </a:lnTo>
                    <a:lnTo>
                      <a:pt x="15" y="0"/>
                    </a:lnTo>
                    <a:lnTo>
                      <a:pt x="13" y="1"/>
                    </a:lnTo>
                    <a:lnTo>
                      <a:pt x="12" y="3"/>
                    </a:lnTo>
                    <a:lnTo>
                      <a:pt x="12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8" name="Freeform 202"/>
              <p:cNvSpPr/>
              <p:nvPr/>
            </p:nvSpPr>
            <p:spPr bwMode="auto">
              <a:xfrm>
                <a:off x="4603750" y="2557463"/>
                <a:ext cx="15875" cy="46038"/>
              </a:xfrm>
              <a:custGeom>
                <a:avLst/>
                <a:gdLst/>
                <a:ahLst/>
                <a:cxnLst>
                  <a:cxn ang="0">
                    <a:pos x="20" y="3"/>
                  </a:cxn>
                  <a:cxn ang="0">
                    <a:pos x="20" y="3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1" y="83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5" y="85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28" y="5"/>
                  </a:cxn>
                  <a:cxn ang="0">
                    <a:pos x="28" y="5"/>
                  </a:cxn>
                  <a:cxn ang="0">
                    <a:pos x="29" y="3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2" y="0"/>
                  </a:cxn>
                  <a:cxn ang="0">
                    <a:pos x="20" y="1"/>
                  </a:cxn>
                  <a:cxn ang="0">
                    <a:pos x="20" y="3"/>
                  </a:cxn>
                  <a:cxn ang="0">
                    <a:pos x="20" y="3"/>
                  </a:cxn>
                </a:cxnLst>
                <a:rect l="0" t="0" r="r" b="b"/>
                <a:pathLst>
                  <a:path w="29" h="85">
                    <a:moveTo>
                      <a:pt x="20" y="3"/>
                    </a:moveTo>
                    <a:lnTo>
                      <a:pt x="20" y="3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1" y="83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5" y="85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9" y="3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0" y="1"/>
                    </a:lnTo>
                    <a:lnTo>
                      <a:pt x="20" y="3"/>
                    </a:lnTo>
                    <a:lnTo>
                      <a:pt x="2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9" name="Freeform 203"/>
              <p:cNvSpPr/>
              <p:nvPr/>
            </p:nvSpPr>
            <p:spPr bwMode="auto">
              <a:xfrm>
                <a:off x="4687888" y="2668588"/>
                <a:ext cx="15875" cy="61913"/>
              </a:xfrm>
              <a:custGeom>
                <a:avLst/>
                <a:gdLst/>
                <a:ahLst/>
                <a:cxnLst>
                  <a:cxn ang="0">
                    <a:pos x="19" y="4"/>
                  </a:cxn>
                  <a:cxn ang="0">
                    <a:pos x="19" y="4"/>
                  </a:cxn>
                  <a:cxn ang="0">
                    <a:pos x="19" y="12"/>
                  </a:cxn>
                  <a:cxn ang="0">
                    <a:pos x="17" y="19"/>
                  </a:cxn>
                  <a:cxn ang="0">
                    <a:pos x="12" y="35"/>
                  </a:cxn>
                  <a:cxn ang="0">
                    <a:pos x="8" y="50"/>
                  </a:cxn>
                  <a:cxn ang="0">
                    <a:pos x="7" y="58"/>
                  </a:cxn>
                  <a:cxn ang="0">
                    <a:pos x="6" y="65"/>
                  </a:cxn>
                  <a:cxn ang="0">
                    <a:pos x="6" y="65"/>
                  </a:cxn>
                  <a:cxn ang="0">
                    <a:pos x="6" y="76"/>
                  </a:cxn>
                  <a:cxn ang="0">
                    <a:pos x="5" y="89"/>
                  </a:cxn>
                  <a:cxn ang="0">
                    <a:pos x="4" y="99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3"/>
                  </a:cxn>
                  <a:cxn ang="0">
                    <a:pos x="1" y="116"/>
                  </a:cxn>
                  <a:cxn ang="0">
                    <a:pos x="3" y="116"/>
                  </a:cxn>
                  <a:cxn ang="0">
                    <a:pos x="6" y="116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9" y="112"/>
                  </a:cxn>
                  <a:cxn ang="0">
                    <a:pos x="12" y="102"/>
                  </a:cxn>
                  <a:cxn ang="0">
                    <a:pos x="14" y="92"/>
                  </a:cxn>
                  <a:cxn ang="0">
                    <a:pos x="15" y="80"/>
                  </a:cxn>
                  <a:cxn ang="0">
                    <a:pos x="15" y="70"/>
                  </a:cxn>
                  <a:cxn ang="0">
                    <a:pos x="15" y="70"/>
                  </a:cxn>
                  <a:cxn ang="0">
                    <a:pos x="17" y="62"/>
                  </a:cxn>
                  <a:cxn ang="0">
                    <a:pos x="18" y="54"/>
                  </a:cxn>
                  <a:cxn ang="0">
                    <a:pos x="22" y="37"/>
                  </a:cxn>
                  <a:cxn ang="0">
                    <a:pos x="26" y="20"/>
                  </a:cxn>
                  <a:cxn ang="0">
                    <a:pos x="28" y="12"/>
                  </a:cxn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19" y="4"/>
                  </a:cxn>
                  <a:cxn ang="0">
                    <a:pos x="19" y="4"/>
                  </a:cxn>
                </a:cxnLst>
                <a:rect l="0" t="0" r="r" b="b"/>
                <a:pathLst>
                  <a:path w="29" h="116">
                    <a:moveTo>
                      <a:pt x="19" y="4"/>
                    </a:moveTo>
                    <a:lnTo>
                      <a:pt x="19" y="4"/>
                    </a:lnTo>
                    <a:lnTo>
                      <a:pt x="19" y="12"/>
                    </a:lnTo>
                    <a:lnTo>
                      <a:pt x="17" y="19"/>
                    </a:lnTo>
                    <a:lnTo>
                      <a:pt x="12" y="35"/>
                    </a:lnTo>
                    <a:lnTo>
                      <a:pt x="8" y="50"/>
                    </a:lnTo>
                    <a:lnTo>
                      <a:pt x="7" y="58"/>
                    </a:lnTo>
                    <a:lnTo>
                      <a:pt x="6" y="65"/>
                    </a:lnTo>
                    <a:lnTo>
                      <a:pt x="6" y="65"/>
                    </a:lnTo>
                    <a:lnTo>
                      <a:pt x="6" y="76"/>
                    </a:lnTo>
                    <a:lnTo>
                      <a:pt x="5" y="89"/>
                    </a:lnTo>
                    <a:lnTo>
                      <a:pt x="4" y="99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3"/>
                    </a:lnTo>
                    <a:lnTo>
                      <a:pt x="1" y="116"/>
                    </a:lnTo>
                    <a:lnTo>
                      <a:pt x="3" y="116"/>
                    </a:lnTo>
                    <a:lnTo>
                      <a:pt x="6" y="116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9" y="112"/>
                    </a:lnTo>
                    <a:lnTo>
                      <a:pt x="12" y="102"/>
                    </a:lnTo>
                    <a:lnTo>
                      <a:pt x="14" y="92"/>
                    </a:lnTo>
                    <a:lnTo>
                      <a:pt x="15" y="80"/>
                    </a:lnTo>
                    <a:lnTo>
                      <a:pt x="15" y="70"/>
                    </a:lnTo>
                    <a:lnTo>
                      <a:pt x="15" y="70"/>
                    </a:lnTo>
                    <a:lnTo>
                      <a:pt x="17" y="62"/>
                    </a:lnTo>
                    <a:lnTo>
                      <a:pt x="18" y="54"/>
                    </a:lnTo>
                    <a:lnTo>
                      <a:pt x="22" y="37"/>
                    </a:lnTo>
                    <a:lnTo>
                      <a:pt x="26" y="20"/>
                    </a:lnTo>
                    <a:lnTo>
                      <a:pt x="28" y="12"/>
                    </a:lnTo>
                    <a:lnTo>
                      <a:pt x="29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19" y="4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0" name="Freeform 204"/>
              <p:cNvSpPr/>
              <p:nvPr/>
            </p:nvSpPr>
            <p:spPr bwMode="auto">
              <a:xfrm>
                <a:off x="4714875" y="2657475"/>
                <a:ext cx="11113" cy="6191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32"/>
                  </a:cxn>
                  <a:cxn ang="0">
                    <a:pos x="6" y="59"/>
                  </a:cxn>
                  <a:cxn ang="0">
                    <a:pos x="2" y="86"/>
                  </a:cxn>
                  <a:cxn ang="0">
                    <a:pos x="0" y="113"/>
                  </a:cxn>
                  <a:cxn ang="0">
                    <a:pos x="0" y="113"/>
                  </a:cxn>
                  <a:cxn ang="0">
                    <a:pos x="0" y="115"/>
                  </a:cxn>
                  <a:cxn ang="0">
                    <a:pos x="1" y="116"/>
                  </a:cxn>
                  <a:cxn ang="0">
                    <a:pos x="3" y="117"/>
                  </a:cxn>
                  <a:cxn ang="0">
                    <a:pos x="4" y="117"/>
                  </a:cxn>
                  <a:cxn ang="0">
                    <a:pos x="6" y="117"/>
                  </a:cxn>
                  <a:cxn ang="0">
                    <a:pos x="8" y="116"/>
                  </a:cxn>
                  <a:cxn ang="0">
                    <a:pos x="9" y="115"/>
                  </a:cxn>
                  <a:cxn ang="0">
                    <a:pos x="9" y="113"/>
                  </a:cxn>
                  <a:cxn ang="0">
                    <a:pos x="9" y="113"/>
                  </a:cxn>
                  <a:cxn ang="0">
                    <a:pos x="11" y="86"/>
                  </a:cxn>
                  <a:cxn ang="0">
                    <a:pos x="15" y="59"/>
                  </a:cxn>
                  <a:cxn ang="0">
                    <a:pos x="19" y="32"/>
                  </a:cxn>
                  <a:cxn ang="0">
                    <a:pos x="21" y="5"/>
                  </a:cxn>
                  <a:cxn ang="0">
                    <a:pos x="21" y="5"/>
                  </a:cxn>
                  <a:cxn ang="0">
                    <a:pos x="21" y="3"/>
                  </a:cxn>
                  <a:cxn ang="0">
                    <a:pos x="20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3" y="3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1" h="117">
                    <a:moveTo>
                      <a:pt x="12" y="5"/>
                    </a:moveTo>
                    <a:lnTo>
                      <a:pt x="12" y="5"/>
                    </a:lnTo>
                    <a:lnTo>
                      <a:pt x="10" y="32"/>
                    </a:lnTo>
                    <a:lnTo>
                      <a:pt x="6" y="59"/>
                    </a:lnTo>
                    <a:lnTo>
                      <a:pt x="2" y="86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15"/>
                    </a:lnTo>
                    <a:lnTo>
                      <a:pt x="1" y="116"/>
                    </a:lnTo>
                    <a:lnTo>
                      <a:pt x="3" y="117"/>
                    </a:lnTo>
                    <a:lnTo>
                      <a:pt x="4" y="117"/>
                    </a:lnTo>
                    <a:lnTo>
                      <a:pt x="6" y="117"/>
                    </a:lnTo>
                    <a:lnTo>
                      <a:pt x="8" y="116"/>
                    </a:lnTo>
                    <a:lnTo>
                      <a:pt x="9" y="115"/>
                    </a:lnTo>
                    <a:lnTo>
                      <a:pt x="9" y="113"/>
                    </a:lnTo>
                    <a:lnTo>
                      <a:pt x="9" y="113"/>
                    </a:lnTo>
                    <a:lnTo>
                      <a:pt x="11" y="86"/>
                    </a:lnTo>
                    <a:lnTo>
                      <a:pt x="15" y="59"/>
                    </a:lnTo>
                    <a:lnTo>
                      <a:pt x="19" y="32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3"/>
                    </a:lnTo>
                    <a:lnTo>
                      <a:pt x="20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3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1" name="Freeform 206"/>
              <p:cNvSpPr>
                <a:spLocks noEditPoints="1"/>
              </p:cNvSpPr>
              <p:nvPr/>
            </p:nvSpPr>
            <p:spPr bwMode="auto">
              <a:xfrm>
                <a:off x="4249738" y="2249488"/>
                <a:ext cx="555625" cy="574675"/>
              </a:xfrm>
              <a:custGeom>
                <a:avLst/>
                <a:gdLst/>
                <a:ahLst/>
                <a:cxnLst>
                  <a:cxn ang="0">
                    <a:pos x="817" y="1056"/>
                  </a:cxn>
                  <a:cxn ang="0">
                    <a:pos x="716" y="1035"/>
                  </a:cxn>
                  <a:cxn ang="0">
                    <a:pos x="659" y="1016"/>
                  </a:cxn>
                  <a:cxn ang="0">
                    <a:pos x="645" y="1010"/>
                  </a:cxn>
                  <a:cxn ang="0">
                    <a:pos x="623" y="986"/>
                  </a:cxn>
                  <a:cxn ang="0">
                    <a:pos x="608" y="970"/>
                  </a:cxn>
                  <a:cxn ang="0">
                    <a:pos x="577" y="929"/>
                  </a:cxn>
                  <a:cxn ang="0">
                    <a:pos x="513" y="864"/>
                  </a:cxn>
                  <a:cxn ang="0">
                    <a:pos x="403" y="767"/>
                  </a:cxn>
                  <a:cxn ang="0">
                    <a:pos x="307" y="683"/>
                  </a:cxn>
                  <a:cxn ang="0">
                    <a:pos x="222" y="574"/>
                  </a:cxn>
                  <a:cxn ang="0">
                    <a:pos x="139" y="472"/>
                  </a:cxn>
                  <a:cxn ang="0">
                    <a:pos x="97" y="439"/>
                  </a:cxn>
                  <a:cxn ang="0">
                    <a:pos x="31" y="360"/>
                  </a:cxn>
                  <a:cxn ang="0">
                    <a:pos x="27" y="300"/>
                  </a:cxn>
                  <a:cxn ang="0">
                    <a:pos x="84" y="371"/>
                  </a:cxn>
                  <a:cxn ang="0">
                    <a:pos x="141" y="426"/>
                  </a:cxn>
                  <a:cxn ang="0">
                    <a:pos x="208" y="491"/>
                  </a:cxn>
                  <a:cxn ang="0">
                    <a:pos x="305" y="624"/>
                  </a:cxn>
                  <a:cxn ang="0">
                    <a:pos x="398" y="714"/>
                  </a:cxn>
                  <a:cxn ang="0">
                    <a:pos x="481" y="790"/>
                  </a:cxn>
                  <a:cxn ang="0">
                    <a:pos x="571" y="872"/>
                  </a:cxn>
                  <a:cxn ang="0">
                    <a:pos x="646" y="943"/>
                  </a:cxn>
                  <a:cxn ang="0">
                    <a:pos x="724" y="871"/>
                  </a:cxn>
                  <a:cxn ang="0">
                    <a:pos x="843" y="787"/>
                  </a:cxn>
                  <a:cxn ang="0">
                    <a:pos x="981" y="693"/>
                  </a:cxn>
                  <a:cxn ang="0">
                    <a:pos x="917" y="620"/>
                  </a:cxn>
                  <a:cxn ang="0">
                    <a:pos x="751" y="446"/>
                  </a:cxn>
                  <a:cxn ang="0">
                    <a:pos x="583" y="291"/>
                  </a:cxn>
                  <a:cxn ang="0">
                    <a:pos x="501" y="195"/>
                  </a:cxn>
                  <a:cxn ang="0">
                    <a:pos x="431" y="116"/>
                  </a:cxn>
                  <a:cxn ang="0">
                    <a:pos x="378" y="54"/>
                  </a:cxn>
                  <a:cxn ang="0">
                    <a:pos x="377" y="0"/>
                  </a:cxn>
                  <a:cxn ang="0">
                    <a:pos x="496" y="134"/>
                  </a:cxn>
                  <a:cxn ang="0">
                    <a:pos x="631" y="290"/>
                  </a:cxn>
                  <a:cxn ang="0">
                    <a:pos x="729" y="380"/>
                  </a:cxn>
                  <a:cxn ang="0">
                    <a:pos x="900" y="546"/>
                  </a:cxn>
                  <a:cxn ang="0">
                    <a:pos x="980" y="641"/>
                  </a:cxn>
                  <a:cxn ang="0">
                    <a:pos x="1020" y="678"/>
                  </a:cxn>
                  <a:cxn ang="0">
                    <a:pos x="1032" y="689"/>
                  </a:cxn>
                  <a:cxn ang="0">
                    <a:pos x="1037" y="700"/>
                  </a:cxn>
                  <a:cxn ang="0">
                    <a:pos x="1051" y="800"/>
                  </a:cxn>
                  <a:cxn ang="0">
                    <a:pos x="1037" y="911"/>
                  </a:cxn>
                  <a:cxn ang="0">
                    <a:pos x="1029" y="991"/>
                  </a:cxn>
                  <a:cxn ang="0">
                    <a:pos x="1023" y="1039"/>
                  </a:cxn>
                  <a:cxn ang="0">
                    <a:pos x="1016" y="1079"/>
                  </a:cxn>
                  <a:cxn ang="0">
                    <a:pos x="1002" y="1088"/>
                  </a:cxn>
                  <a:cxn ang="0">
                    <a:pos x="996" y="1087"/>
                  </a:cxn>
                  <a:cxn ang="0">
                    <a:pos x="954" y="761"/>
                  </a:cxn>
                  <a:cxn ang="0">
                    <a:pos x="842" y="830"/>
                  </a:cxn>
                  <a:cxn ang="0">
                    <a:pos x="729" y="917"/>
                  </a:cxn>
                  <a:cxn ang="0">
                    <a:pos x="672" y="967"/>
                  </a:cxn>
                  <a:cxn ang="0">
                    <a:pos x="699" y="991"/>
                  </a:cxn>
                  <a:cxn ang="0">
                    <a:pos x="772" y="1010"/>
                  </a:cxn>
                  <a:cxn ang="0">
                    <a:pos x="941" y="1046"/>
                  </a:cxn>
                  <a:cxn ang="0">
                    <a:pos x="989" y="1039"/>
                  </a:cxn>
                  <a:cxn ang="0">
                    <a:pos x="990" y="1018"/>
                  </a:cxn>
                  <a:cxn ang="0">
                    <a:pos x="995" y="957"/>
                  </a:cxn>
                  <a:cxn ang="0">
                    <a:pos x="1010" y="856"/>
                  </a:cxn>
                  <a:cxn ang="0">
                    <a:pos x="1010" y="734"/>
                  </a:cxn>
                </a:cxnLst>
                <a:rect l="0" t="0" r="r" b="b"/>
                <a:pathLst>
                  <a:path w="1051" h="1088">
                    <a:moveTo>
                      <a:pt x="991" y="1088"/>
                    </a:moveTo>
                    <a:lnTo>
                      <a:pt x="991" y="1088"/>
                    </a:lnTo>
                    <a:lnTo>
                      <a:pt x="952" y="1084"/>
                    </a:lnTo>
                    <a:lnTo>
                      <a:pt x="911" y="1078"/>
                    </a:lnTo>
                    <a:lnTo>
                      <a:pt x="866" y="1069"/>
                    </a:lnTo>
                    <a:lnTo>
                      <a:pt x="817" y="1056"/>
                    </a:lnTo>
                    <a:lnTo>
                      <a:pt x="817" y="1056"/>
                    </a:lnTo>
                    <a:lnTo>
                      <a:pt x="773" y="1046"/>
                    </a:lnTo>
                    <a:lnTo>
                      <a:pt x="751" y="1041"/>
                    </a:lnTo>
                    <a:lnTo>
                      <a:pt x="728" y="1037"/>
                    </a:lnTo>
                    <a:lnTo>
                      <a:pt x="728" y="1037"/>
                    </a:lnTo>
                    <a:lnTo>
                      <a:pt x="716" y="1035"/>
                    </a:lnTo>
                    <a:lnTo>
                      <a:pt x="706" y="1031"/>
                    </a:lnTo>
                    <a:lnTo>
                      <a:pt x="686" y="1025"/>
                    </a:lnTo>
                    <a:lnTo>
                      <a:pt x="686" y="1025"/>
                    </a:lnTo>
                    <a:lnTo>
                      <a:pt x="673" y="1020"/>
                    </a:lnTo>
                    <a:lnTo>
                      <a:pt x="659" y="1016"/>
                    </a:lnTo>
                    <a:lnTo>
                      <a:pt x="659" y="1016"/>
                    </a:lnTo>
                    <a:lnTo>
                      <a:pt x="654" y="1015"/>
                    </a:lnTo>
                    <a:lnTo>
                      <a:pt x="651" y="1013"/>
                    </a:lnTo>
                    <a:lnTo>
                      <a:pt x="650" y="1012"/>
                    </a:lnTo>
                    <a:lnTo>
                      <a:pt x="649" y="1011"/>
                    </a:lnTo>
                    <a:lnTo>
                      <a:pt x="649" y="1011"/>
                    </a:lnTo>
                    <a:lnTo>
                      <a:pt x="645" y="1010"/>
                    </a:lnTo>
                    <a:lnTo>
                      <a:pt x="645" y="1010"/>
                    </a:lnTo>
                    <a:lnTo>
                      <a:pt x="640" y="1006"/>
                    </a:lnTo>
                    <a:lnTo>
                      <a:pt x="635" y="1001"/>
                    </a:lnTo>
                    <a:lnTo>
                      <a:pt x="628" y="991"/>
                    </a:lnTo>
                    <a:lnTo>
                      <a:pt x="623" y="986"/>
                    </a:lnTo>
                    <a:lnTo>
                      <a:pt x="623" y="986"/>
                    </a:lnTo>
                    <a:lnTo>
                      <a:pt x="620" y="983"/>
                    </a:lnTo>
                    <a:lnTo>
                      <a:pt x="619" y="982"/>
                    </a:lnTo>
                    <a:lnTo>
                      <a:pt x="619" y="982"/>
                    </a:lnTo>
                    <a:lnTo>
                      <a:pt x="614" y="979"/>
                    </a:lnTo>
                    <a:lnTo>
                      <a:pt x="611" y="976"/>
                    </a:lnTo>
                    <a:lnTo>
                      <a:pt x="608" y="970"/>
                    </a:lnTo>
                    <a:lnTo>
                      <a:pt x="608" y="965"/>
                    </a:lnTo>
                    <a:lnTo>
                      <a:pt x="608" y="963"/>
                    </a:lnTo>
                    <a:lnTo>
                      <a:pt x="606" y="961"/>
                    </a:lnTo>
                    <a:lnTo>
                      <a:pt x="606" y="961"/>
                    </a:lnTo>
                    <a:lnTo>
                      <a:pt x="591" y="946"/>
                    </a:lnTo>
                    <a:lnTo>
                      <a:pt x="577" y="929"/>
                    </a:lnTo>
                    <a:lnTo>
                      <a:pt x="577" y="929"/>
                    </a:lnTo>
                    <a:lnTo>
                      <a:pt x="561" y="912"/>
                    </a:lnTo>
                    <a:lnTo>
                      <a:pt x="546" y="895"/>
                    </a:lnTo>
                    <a:lnTo>
                      <a:pt x="529" y="879"/>
                    </a:lnTo>
                    <a:lnTo>
                      <a:pt x="513" y="864"/>
                    </a:lnTo>
                    <a:lnTo>
                      <a:pt x="513" y="864"/>
                    </a:lnTo>
                    <a:lnTo>
                      <a:pt x="490" y="846"/>
                    </a:lnTo>
                    <a:lnTo>
                      <a:pt x="469" y="827"/>
                    </a:lnTo>
                    <a:lnTo>
                      <a:pt x="428" y="789"/>
                    </a:lnTo>
                    <a:lnTo>
                      <a:pt x="428" y="789"/>
                    </a:lnTo>
                    <a:lnTo>
                      <a:pt x="416" y="777"/>
                    </a:lnTo>
                    <a:lnTo>
                      <a:pt x="403" y="767"/>
                    </a:lnTo>
                    <a:lnTo>
                      <a:pt x="378" y="745"/>
                    </a:lnTo>
                    <a:lnTo>
                      <a:pt x="378" y="745"/>
                    </a:lnTo>
                    <a:lnTo>
                      <a:pt x="356" y="729"/>
                    </a:lnTo>
                    <a:lnTo>
                      <a:pt x="336" y="711"/>
                    </a:lnTo>
                    <a:lnTo>
                      <a:pt x="317" y="693"/>
                    </a:lnTo>
                    <a:lnTo>
                      <a:pt x="307" y="683"/>
                    </a:lnTo>
                    <a:lnTo>
                      <a:pt x="299" y="673"/>
                    </a:lnTo>
                    <a:lnTo>
                      <a:pt x="299" y="673"/>
                    </a:lnTo>
                    <a:lnTo>
                      <a:pt x="271" y="638"/>
                    </a:lnTo>
                    <a:lnTo>
                      <a:pt x="271" y="638"/>
                    </a:lnTo>
                    <a:lnTo>
                      <a:pt x="238" y="596"/>
                    </a:lnTo>
                    <a:lnTo>
                      <a:pt x="222" y="574"/>
                    </a:lnTo>
                    <a:lnTo>
                      <a:pt x="207" y="552"/>
                    </a:lnTo>
                    <a:lnTo>
                      <a:pt x="207" y="552"/>
                    </a:lnTo>
                    <a:lnTo>
                      <a:pt x="194" y="534"/>
                    </a:lnTo>
                    <a:lnTo>
                      <a:pt x="178" y="514"/>
                    </a:lnTo>
                    <a:lnTo>
                      <a:pt x="160" y="493"/>
                    </a:lnTo>
                    <a:lnTo>
                      <a:pt x="139" y="472"/>
                    </a:lnTo>
                    <a:lnTo>
                      <a:pt x="139" y="472"/>
                    </a:lnTo>
                    <a:lnTo>
                      <a:pt x="128" y="461"/>
                    </a:lnTo>
                    <a:lnTo>
                      <a:pt x="115" y="453"/>
                    </a:lnTo>
                    <a:lnTo>
                      <a:pt x="115" y="453"/>
                    </a:lnTo>
                    <a:lnTo>
                      <a:pt x="103" y="444"/>
                    </a:lnTo>
                    <a:lnTo>
                      <a:pt x="97" y="439"/>
                    </a:lnTo>
                    <a:lnTo>
                      <a:pt x="92" y="433"/>
                    </a:lnTo>
                    <a:lnTo>
                      <a:pt x="92" y="433"/>
                    </a:lnTo>
                    <a:lnTo>
                      <a:pt x="74" y="414"/>
                    </a:lnTo>
                    <a:lnTo>
                      <a:pt x="57" y="393"/>
                    </a:lnTo>
                    <a:lnTo>
                      <a:pt x="57" y="393"/>
                    </a:lnTo>
                    <a:lnTo>
                      <a:pt x="31" y="360"/>
                    </a:lnTo>
                    <a:lnTo>
                      <a:pt x="16" y="345"/>
                    </a:lnTo>
                    <a:lnTo>
                      <a:pt x="2" y="329"/>
                    </a:lnTo>
                    <a:lnTo>
                      <a:pt x="2" y="329"/>
                    </a:lnTo>
                    <a:lnTo>
                      <a:pt x="0" y="327"/>
                    </a:lnTo>
                    <a:lnTo>
                      <a:pt x="0" y="327"/>
                    </a:lnTo>
                    <a:lnTo>
                      <a:pt x="27" y="300"/>
                    </a:lnTo>
                    <a:lnTo>
                      <a:pt x="27" y="300"/>
                    </a:lnTo>
                    <a:lnTo>
                      <a:pt x="45" y="322"/>
                    </a:lnTo>
                    <a:lnTo>
                      <a:pt x="45" y="322"/>
                    </a:lnTo>
                    <a:lnTo>
                      <a:pt x="68" y="351"/>
                    </a:lnTo>
                    <a:lnTo>
                      <a:pt x="68" y="351"/>
                    </a:lnTo>
                    <a:lnTo>
                      <a:pt x="84" y="371"/>
                    </a:lnTo>
                    <a:lnTo>
                      <a:pt x="102" y="392"/>
                    </a:lnTo>
                    <a:lnTo>
                      <a:pt x="111" y="401"/>
                    </a:lnTo>
                    <a:lnTo>
                      <a:pt x="120" y="411"/>
                    </a:lnTo>
                    <a:lnTo>
                      <a:pt x="131" y="419"/>
                    </a:lnTo>
                    <a:lnTo>
                      <a:pt x="141" y="426"/>
                    </a:lnTo>
                    <a:lnTo>
                      <a:pt x="141" y="426"/>
                    </a:lnTo>
                    <a:lnTo>
                      <a:pt x="151" y="434"/>
                    </a:lnTo>
                    <a:lnTo>
                      <a:pt x="163" y="444"/>
                    </a:lnTo>
                    <a:lnTo>
                      <a:pt x="174" y="454"/>
                    </a:lnTo>
                    <a:lnTo>
                      <a:pt x="186" y="465"/>
                    </a:lnTo>
                    <a:lnTo>
                      <a:pt x="197" y="478"/>
                    </a:lnTo>
                    <a:lnTo>
                      <a:pt x="208" y="491"/>
                    </a:lnTo>
                    <a:lnTo>
                      <a:pt x="219" y="506"/>
                    </a:lnTo>
                    <a:lnTo>
                      <a:pt x="229" y="521"/>
                    </a:lnTo>
                    <a:lnTo>
                      <a:pt x="229" y="521"/>
                    </a:lnTo>
                    <a:lnTo>
                      <a:pt x="261" y="567"/>
                    </a:lnTo>
                    <a:lnTo>
                      <a:pt x="291" y="607"/>
                    </a:lnTo>
                    <a:lnTo>
                      <a:pt x="305" y="624"/>
                    </a:lnTo>
                    <a:lnTo>
                      <a:pt x="319" y="640"/>
                    </a:lnTo>
                    <a:lnTo>
                      <a:pt x="332" y="654"/>
                    </a:lnTo>
                    <a:lnTo>
                      <a:pt x="346" y="668"/>
                    </a:lnTo>
                    <a:lnTo>
                      <a:pt x="346" y="668"/>
                    </a:lnTo>
                    <a:lnTo>
                      <a:pt x="371" y="692"/>
                    </a:lnTo>
                    <a:lnTo>
                      <a:pt x="398" y="714"/>
                    </a:lnTo>
                    <a:lnTo>
                      <a:pt x="398" y="714"/>
                    </a:lnTo>
                    <a:lnTo>
                      <a:pt x="429" y="741"/>
                    </a:lnTo>
                    <a:lnTo>
                      <a:pt x="445" y="755"/>
                    </a:lnTo>
                    <a:lnTo>
                      <a:pt x="459" y="769"/>
                    </a:lnTo>
                    <a:lnTo>
                      <a:pt x="459" y="769"/>
                    </a:lnTo>
                    <a:lnTo>
                      <a:pt x="481" y="790"/>
                    </a:lnTo>
                    <a:lnTo>
                      <a:pt x="504" y="809"/>
                    </a:lnTo>
                    <a:lnTo>
                      <a:pt x="504" y="809"/>
                    </a:lnTo>
                    <a:lnTo>
                      <a:pt x="526" y="828"/>
                    </a:lnTo>
                    <a:lnTo>
                      <a:pt x="548" y="849"/>
                    </a:lnTo>
                    <a:lnTo>
                      <a:pt x="548" y="849"/>
                    </a:lnTo>
                    <a:lnTo>
                      <a:pt x="571" y="872"/>
                    </a:lnTo>
                    <a:lnTo>
                      <a:pt x="594" y="896"/>
                    </a:lnTo>
                    <a:lnTo>
                      <a:pt x="594" y="896"/>
                    </a:lnTo>
                    <a:lnTo>
                      <a:pt x="615" y="920"/>
                    </a:lnTo>
                    <a:lnTo>
                      <a:pt x="638" y="943"/>
                    </a:lnTo>
                    <a:lnTo>
                      <a:pt x="643" y="948"/>
                    </a:lnTo>
                    <a:lnTo>
                      <a:pt x="646" y="943"/>
                    </a:lnTo>
                    <a:lnTo>
                      <a:pt x="646" y="943"/>
                    </a:lnTo>
                    <a:lnTo>
                      <a:pt x="658" y="929"/>
                    </a:lnTo>
                    <a:lnTo>
                      <a:pt x="669" y="917"/>
                    </a:lnTo>
                    <a:lnTo>
                      <a:pt x="682" y="904"/>
                    </a:lnTo>
                    <a:lnTo>
                      <a:pt x="696" y="893"/>
                    </a:lnTo>
                    <a:lnTo>
                      <a:pt x="724" y="871"/>
                    </a:lnTo>
                    <a:lnTo>
                      <a:pt x="753" y="851"/>
                    </a:lnTo>
                    <a:lnTo>
                      <a:pt x="753" y="851"/>
                    </a:lnTo>
                    <a:lnTo>
                      <a:pt x="784" y="829"/>
                    </a:lnTo>
                    <a:lnTo>
                      <a:pt x="784" y="829"/>
                    </a:lnTo>
                    <a:lnTo>
                      <a:pt x="812" y="807"/>
                    </a:lnTo>
                    <a:lnTo>
                      <a:pt x="843" y="787"/>
                    </a:lnTo>
                    <a:lnTo>
                      <a:pt x="906" y="748"/>
                    </a:lnTo>
                    <a:lnTo>
                      <a:pt x="906" y="748"/>
                    </a:lnTo>
                    <a:lnTo>
                      <a:pt x="944" y="725"/>
                    </a:lnTo>
                    <a:lnTo>
                      <a:pt x="980" y="702"/>
                    </a:lnTo>
                    <a:lnTo>
                      <a:pt x="986" y="698"/>
                    </a:lnTo>
                    <a:lnTo>
                      <a:pt x="981" y="693"/>
                    </a:lnTo>
                    <a:lnTo>
                      <a:pt x="981" y="693"/>
                    </a:lnTo>
                    <a:lnTo>
                      <a:pt x="964" y="676"/>
                    </a:lnTo>
                    <a:lnTo>
                      <a:pt x="949" y="660"/>
                    </a:lnTo>
                    <a:lnTo>
                      <a:pt x="920" y="624"/>
                    </a:lnTo>
                    <a:lnTo>
                      <a:pt x="917" y="620"/>
                    </a:lnTo>
                    <a:lnTo>
                      <a:pt x="917" y="620"/>
                    </a:lnTo>
                    <a:lnTo>
                      <a:pt x="882" y="579"/>
                    </a:lnTo>
                    <a:lnTo>
                      <a:pt x="850" y="543"/>
                    </a:lnTo>
                    <a:lnTo>
                      <a:pt x="819" y="510"/>
                    </a:lnTo>
                    <a:lnTo>
                      <a:pt x="789" y="480"/>
                    </a:lnTo>
                    <a:lnTo>
                      <a:pt x="789" y="480"/>
                    </a:lnTo>
                    <a:lnTo>
                      <a:pt x="751" y="446"/>
                    </a:lnTo>
                    <a:lnTo>
                      <a:pt x="712" y="412"/>
                    </a:lnTo>
                    <a:lnTo>
                      <a:pt x="712" y="412"/>
                    </a:lnTo>
                    <a:lnTo>
                      <a:pt x="668" y="372"/>
                    </a:lnTo>
                    <a:lnTo>
                      <a:pt x="624" y="332"/>
                    </a:lnTo>
                    <a:lnTo>
                      <a:pt x="604" y="313"/>
                    </a:lnTo>
                    <a:lnTo>
                      <a:pt x="583" y="291"/>
                    </a:lnTo>
                    <a:lnTo>
                      <a:pt x="564" y="269"/>
                    </a:lnTo>
                    <a:lnTo>
                      <a:pt x="544" y="246"/>
                    </a:lnTo>
                    <a:lnTo>
                      <a:pt x="544" y="246"/>
                    </a:lnTo>
                    <a:lnTo>
                      <a:pt x="522" y="221"/>
                    </a:lnTo>
                    <a:lnTo>
                      <a:pt x="501" y="195"/>
                    </a:lnTo>
                    <a:lnTo>
                      <a:pt x="501" y="195"/>
                    </a:lnTo>
                    <a:lnTo>
                      <a:pt x="475" y="165"/>
                    </a:lnTo>
                    <a:lnTo>
                      <a:pt x="450" y="135"/>
                    </a:lnTo>
                    <a:lnTo>
                      <a:pt x="450" y="135"/>
                    </a:lnTo>
                    <a:lnTo>
                      <a:pt x="441" y="125"/>
                    </a:lnTo>
                    <a:lnTo>
                      <a:pt x="431" y="116"/>
                    </a:lnTo>
                    <a:lnTo>
                      <a:pt x="431" y="116"/>
                    </a:lnTo>
                    <a:lnTo>
                      <a:pt x="422" y="107"/>
                    </a:lnTo>
                    <a:lnTo>
                      <a:pt x="413" y="98"/>
                    </a:lnTo>
                    <a:lnTo>
                      <a:pt x="413" y="98"/>
                    </a:lnTo>
                    <a:lnTo>
                      <a:pt x="400" y="81"/>
                    </a:lnTo>
                    <a:lnTo>
                      <a:pt x="389" y="67"/>
                    </a:lnTo>
                    <a:lnTo>
                      <a:pt x="378" y="54"/>
                    </a:lnTo>
                    <a:lnTo>
                      <a:pt x="366" y="44"/>
                    </a:lnTo>
                    <a:lnTo>
                      <a:pt x="366" y="44"/>
                    </a:lnTo>
                    <a:lnTo>
                      <a:pt x="355" y="33"/>
                    </a:lnTo>
                    <a:lnTo>
                      <a:pt x="346" y="21"/>
                    </a:lnTo>
                    <a:lnTo>
                      <a:pt x="346" y="21"/>
                    </a:lnTo>
                    <a:lnTo>
                      <a:pt x="377" y="0"/>
                    </a:lnTo>
                    <a:lnTo>
                      <a:pt x="377" y="0"/>
                    </a:lnTo>
                    <a:lnTo>
                      <a:pt x="382" y="6"/>
                    </a:lnTo>
                    <a:lnTo>
                      <a:pt x="382" y="6"/>
                    </a:lnTo>
                    <a:lnTo>
                      <a:pt x="433" y="64"/>
                    </a:lnTo>
                    <a:lnTo>
                      <a:pt x="433" y="64"/>
                    </a:lnTo>
                    <a:lnTo>
                      <a:pt x="496" y="134"/>
                    </a:lnTo>
                    <a:lnTo>
                      <a:pt x="527" y="170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85" y="239"/>
                    </a:lnTo>
                    <a:lnTo>
                      <a:pt x="614" y="273"/>
                    </a:lnTo>
                    <a:lnTo>
                      <a:pt x="631" y="290"/>
                    </a:lnTo>
                    <a:lnTo>
                      <a:pt x="647" y="307"/>
                    </a:lnTo>
                    <a:lnTo>
                      <a:pt x="665" y="324"/>
                    </a:lnTo>
                    <a:lnTo>
                      <a:pt x="683" y="341"/>
                    </a:lnTo>
                    <a:lnTo>
                      <a:pt x="683" y="341"/>
                    </a:lnTo>
                    <a:lnTo>
                      <a:pt x="729" y="380"/>
                    </a:lnTo>
                    <a:lnTo>
                      <a:pt x="729" y="380"/>
                    </a:lnTo>
                    <a:lnTo>
                      <a:pt x="765" y="411"/>
                    </a:lnTo>
                    <a:lnTo>
                      <a:pt x="801" y="444"/>
                    </a:lnTo>
                    <a:lnTo>
                      <a:pt x="801" y="444"/>
                    </a:lnTo>
                    <a:lnTo>
                      <a:pt x="836" y="477"/>
                    </a:lnTo>
                    <a:lnTo>
                      <a:pt x="869" y="511"/>
                    </a:lnTo>
                    <a:lnTo>
                      <a:pt x="900" y="546"/>
                    </a:lnTo>
                    <a:lnTo>
                      <a:pt x="930" y="581"/>
                    </a:lnTo>
                    <a:lnTo>
                      <a:pt x="930" y="581"/>
                    </a:lnTo>
                    <a:lnTo>
                      <a:pt x="946" y="600"/>
                    </a:lnTo>
                    <a:lnTo>
                      <a:pt x="946" y="600"/>
                    </a:lnTo>
                    <a:lnTo>
                      <a:pt x="962" y="620"/>
                    </a:lnTo>
                    <a:lnTo>
                      <a:pt x="980" y="641"/>
                    </a:lnTo>
                    <a:lnTo>
                      <a:pt x="998" y="661"/>
                    </a:lnTo>
                    <a:lnTo>
                      <a:pt x="1008" y="669"/>
                    </a:lnTo>
                    <a:lnTo>
                      <a:pt x="1018" y="677"/>
                    </a:lnTo>
                    <a:lnTo>
                      <a:pt x="1019" y="678"/>
                    </a:lnTo>
                    <a:lnTo>
                      <a:pt x="1020" y="678"/>
                    </a:lnTo>
                    <a:lnTo>
                      <a:pt x="1020" y="678"/>
                    </a:lnTo>
                    <a:lnTo>
                      <a:pt x="1025" y="680"/>
                    </a:lnTo>
                    <a:lnTo>
                      <a:pt x="1029" y="684"/>
                    </a:lnTo>
                    <a:lnTo>
                      <a:pt x="1029" y="685"/>
                    </a:lnTo>
                    <a:lnTo>
                      <a:pt x="1030" y="686"/>
                    </a:lnTo>
                    <a:lnTo>
                      <a:pt x="1030" y="686"/>
                    </a:lnTo>
                    <a:lnTo>
                      <a:pt x="1032" y="689"/>
                    </a:lnTo>
                    <a:lnTo>
                      <a:pt x="1035" y="692"/>
                    </a:lnTo>
                    <a:lnTo>
                      <a:pt x="1036" y="695"/>
                    </a:lnTo>
                    <a:lnTo>
                      <a:pt x="1037" y="698"/>
                    </a:lnTo>
                    <a:lnTo>
                      <a:pt x="1037" y="699"/>
                    </a:lnTo>
                    <a:lnTo>
                      <a:pt x="1037" y="700"/>
                    </a:lnTo>
                    <a:lnTo>
                      <a:pt x="1037" y="700"/>
                    </a:lnTo>
                    <a:lnTo>
                      <a:pt x="1041" y="711"/>
                    </a:lnTo>
                    <a:lnTo>
                      <a:pt x="1045" y="723"/>
                    </a:lnTo>
                    <a:lnTo>
                      <a:pt x="1047" y="735"/>
                    </a:lnTo>
                    <a:lnTo>
                      <a:pt x="1049" y="748"/>
                    </a:lnTo>
                    <a:lnTo>
                      <a:pt x="1051" y="774"/>
                    </a:lnTo>
                    <a:lnTo>
                      <a:pt x="1051" y="800"/>
                    </a:lnTo>
                    <a:lnTo>
                      <a:pt x="1050" y="826"/>
                    </a:lnTo>
                    <a:lnTo>
                      <a:pt x="1047" y="851"/>
                    </a:lnTo>
                    <a:lnTo>
                      <a:pt x="1044" y="872"/>
                    </a:lnTo>
                    <a:lnTo>
                      <a:pt x="1040" y="892"/>
                    </a:lnTo>
                    <a:lnTo>
                      <a:pt x="1040" y="892"/>
                    </a:lnTo>
                    <a:lnTo>
                      <a:pt x="1037" y="911"/>
                    </a:lnTo>
                    <a:lnTo>
                      <a:pt x="1035" y="929"/>
                    </a:lnTo>
                    <a:lnTo>
                      <a:pt x="1030" y="967"/>
                    </a:lnTo>
                    <a:lnTo>
                      <a:pt x="1030" y="973"/>
                    </a:lnTo>
                    <a:lnTo>
                      <a:pt x="1030" y="973"/>
                    </a:lnTo>
                    <a:lnTo>
                      <a:pt x="1029" y="991"/>
                    </a:lnTo>
                    <a:lnTo>
                      <a:pt x="1029" y="991"/>
                    </a:lnTo>
                    <a:lnTo>
                      <a:pt x="1029" y="1009"/>
                    </a:lnTo>
                    <a:lnTo>
                      <a:pt x="1028" y="1017"/>
                    </a:lnTo>
                    <a:lnTo>
                      <a:pt x="1026" y="1024"/>
                    </a:lnTo>
                    <a:lnTo>
                      <a:pt x="1026" y="1024"/>
                    </a:lnTo>
                    <a:lnTo>
                      <a:pt x="1024" y="1031"/>
                    </a:lnTo>
                    <a:lnTo>
                      <a:pt x="1023" y="1039"/>
                    </a:lnTo>
                    <a:lnTo>
                      <a:pt x="1023" y="1051"/>
                    </a:lnTo>
                    <a:lnTo>
                      <a:pt x="1023" y="1051"/>
                    </a:lnTo>
                    <a:lnTo>
                      <a:pt x="1023" y="1059"/>
                    </a:lnTo>
                    <a:lnTo>
                      <a:pt x="1021" y="1068"/>
                    </a:lnTo>
                    <a:lnTo>
                      <a:pt x="1019" y="1075"/>
                    </a:lnTo>
                    <a:lnTo>
                      <a:pt x="1016" y="1079"/>
                    </a:lnTo>
                    <a:lnTo>
                      <a:pt x="1013" y="1083"/>
                    </a:lnTo>
                    <a:lnTo>
                      <a:pt x="1013" y="1083"/>
                    </a:lnTo>
                    <a:lnTo>
                      <a:pt x="1010" y="1085"/>
                    </a:lnTo>
                    <a:lnTo>
                      <a:pt x="1008" y="1086"/>
                    </a:lnTo>
                    <a:lnTo>
                      <a:pt x="1005" y="1087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998" y="1087"/>
                    </a:lnTo>
                    <a:lnTo>
                      <a:pt x="997" y="1087"/>
                    </a:lnTo>
                    <a:lnTo>
                      <a:pt x="996" y="1087"/>
                    </a:lnTo>
                    <a:lnTo>
                      <a:pt x="996" y="1087"/>
                    </a:lnTo>
                    <a:lnTo>
                      <a:pt x="992" y="1088"/>
                    </a:lnTo>
                    <a:lnTo>
                      <a:pt x="991" y="1088"/>
                    </a:lnTo>
                    <a:close/>
                    <a:moveTo>
                      <a:pt x="1002" y="731"/>
                    </a:moveTo>
                    <a:lnTo>
                      <a:pt x="1002" y="731"/>
                    </a:lnTo>
                    <a:lnTo>
                      <a:pt x="954" y="761"/>
                    </a:lnTo>
                    <a:lnTo>
                      <a:pt x="954" y="761"/>
                    </a:lnTo>
                    <a:lnTo>
                      <a:pt x="918" y="784"/>
                    </a:lnTo>
                    <a:lnTo>
                      <a:pt x="918" y="784"/>
                    </a:lnTo>
                    <a:lnTo>
                      <a:pt x="885" y="803"/>
                    </a:lnTo>
                    <a:lnTo>
                      <a:pt x="885" y="803"/>
                    </a:lnTo>
                    <a:lnTo>
                      <a:pt x="856" y="821"/>
                    </a:lnTo>
                    <a:lnTo>
                      <a:pt x="842" y="830"/>
                    </a:lnTo>
                    <a:lnTo>
                      <a:pt x="829" y="839"/>
                    </a:lnTo>
                    <a:lnTo>
                      <a:pt x="819" y="847"/>
                    </a:lnTo>
                    <a:lnTo>
                      <a:pt x="819" y="847"/>
                    </a:lnTo>
                    <a:lnTo>
                      <a:pt x="773" y="881"/>
                    </a:lnTo>
                    <a:lnTo>
                      <a:pt x="729" y="917"/>
                    </a:lnTo>
                    <a:lnTo>
                      <a:pt x="729" y="917"/>
                    </a:lnTo>
                    <a:lnTo>
                      <a:pt x="717" y="925"/>
                    </a:lnTo>
                    <a:lnTo>
                      <a:pt x="717" y="925"/>
                    </a:lnTo>
                    <a:lnTo>
                      <a:pt x="704" y="936"/>
                    </a:lnTo>
                    <a:lnTo>
                      <a:pt x="691" y="948"/>
                    </a:lnTo>
                    <a:lnTo>
                      <a:pt x="678" y="960"/>
                    </a:lnTo>
                    <a:lnTo>
                      <a:pt x="672" y="967"/>
                    </a:lnTo>
                    <a:lnTo>
                      <a:pt x="668" y="974"/>
                    </a:lnTo>
                    <a:lnTo>
                      <a:pt x="664" y="980"/>
                    </a:lnTo>
                    <a:lnTo>
                      <a:pt x="671" y="982"/>
                    </a:lnTo>
                    <a:lnTo>
                      <a:pt x="671" y="982"/>
                    </a:lnTo>
                    <a:lnTo>
                      <a:pt x="699" y="991"/>
                    </a:lnTo>
                    <a:lnTo>
                      <a:pt x="699" y="991"/>
                    </a:lnTo>
                    <a:lnTo>
                      <a:pt x="718" y="996"/>
                    </a:lnTo>
                    <a:lnTo>
                      <a:pt x="738" y="1003"/>
                    </a:lnTo>
                    <a:lnTo>
                      <a:pt x="738" y="1003"/>
                    </a:lnTo>
                    <a:lnTo>
                      <a:pt x="756" y="1007"/>
                    </a:lnTo>
                    <a:lnTo>
                      <a:pt x="772" y="1010"/>
                    </a:lnTo>
                    <a:lnTo>
                      <a:pt x="772" y="1010"/>
                    </a:lnTo>
                    <a:lnTo>
                      <a:pt x="792" y="1014"/>
                    </a:lnTo>
                    <a:lnTo>
                      <a:pt x="811" y="1018"/>
                    </a:lnTo>
                    <a:lnTo>
                      <a:pt x="811" y="1018"/>
                    </a:lnTo>
                    <a:lnTo>
                      <a:pt x="854" y="1028"/>
                    </a:lnTo>
                    <a:lnTo>
                      <a:pt x="897" y="1039"/>
                    </a:lnTo>
                    <a:lnTo>
                      <a:pt x="941" y="1046"/>
                    </a:lnTo>
                    <a:lnTo>
                      <a:pt x="962" y="1049"/>
                    </a:lnTo>
                    <a:lnTo>
                      <a:pt x="984" y="1051"/>
                    </a:lnTo>
                    <a:lnTo>
                      <a:pt x="991" y="1052"/>
                    </a:lnTo>
                    <a:lnTo>
                      <a:pt x="990" y="1045"/>
                    </a:lnTo>
                    <a:lnTo>
                      <a:pt x="990" y="1045"/>
                    </a:lnTo>
                    <a:lnTo>
                      <a:pt x="989" y="1039"/>
                    </a:lnTo>
                    <a:lnTo>
                      <a:pt x="989" y="1039"/>
                    </a:lnTo>
                    <a:lnTo>
                      <a:pt x="987" y="1032"/>
                    </a:lnTo>
                    <a:lnTo>
                      <a:pt x="987" y="1029"/>
                    </a:lnTo>
                    <a:lnTo>
                      <a:pt x="987" y="1027"/>
                    </a:lnTo>
                    <a:lnTo>
                      <a:pt x="987" y="1027"/>
                    </a:lnTo>
                    <a:lnTo>
                      <a:pt x="990" y="1018"/>
                    </a:lnTo>
                    <a:lnTo>
                      <a:pt x="992" y="1008"/>
                    </a:lnTo>
                    <a:lnTo>
                      <a:pt x="993" y="988"/>
                    </a:lnTo>
                    <a:lnTo>
                      <a:pt x="993" y="988"/>
                    </a:lnTo>
                    <a:lnTo>
                      <a:pt x="994" y="974"/>
                    </a:lnTo>
                    <a:lnTo>
                      <a:pt x="994" y="974"/>
                    </a:lnTo>
                    <a:lnTo>
                      <a:pt x="995" y="957"/>
                    </a:lnTo>
                    <a:lnTo>
                      <a:pt x="995" y="957"/>
                    </a:lnTo>
                    <a:lnTo>
                      <a:pt x="998" y="925"/>
                    </a:lnTo>
                    <a:lnTo>
                      <a:pt x="1000" y="910"/>
                    </a:lnTo>
                    <a:lnTo>
                      <a:pt x="1004" y="893"/>
                    </a:lnTo>
                    <a:lnTo>
                      <a:pt x="1004" y="893"/>
                    </a:lnTo>
                    <a:lnTo>
                      <a:pt x="1010" y="856"/>
                    </a:lnTo>
                    <a:lnTo>
                      <a:pt x="1013" y="835"/>
                    </a:lnTo>
                    <a:lnTo>
                      <a:pt x="1015" y="813"/>
                    </a:lnTo>
                    <a:lnTo>
                      <a:pt x="1016" y="793"/>
                    </a:lnTo>
                    <a:lnTo>
                      <a:pt x="1015" y="772"/>
                    </a:lnTo>
                    <a:lnTo>
                      <a:pt x="1014" y="753"/>
                    </a:lnTo>
                    <a:lnTo>
                      <a:pt x="1010" y="734"/>
                    </a:lnTo>
                    <a:lnTo>
                      <a:pt x="1008" y="726"/>
                    </a:lnTo>
                    <a:lnTo>
                      <a:pt x="1002" y="7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2" name="Freeform 207"/>
              <p:cNvSpPr/>
              <p:nvPr/>
            </p:nvSpPr>
            <p:spPr bwMode="auto">
              <a:xfrm>
                <a:off x="4251325" y="2251075"/>
                <a:ext cx="195263" cy="161925"/>
              </a:xfrm>
              <a:custGeom>
                <a:avLst/>
                <a:gdLst/>
                <a:ahLst/>
                <a:cxnLst>
                  <a:cxn ang="0">
                    <a:pos x="15" y="307"/>
                  </a:cxn>
                  <a:cxn ang="0">
                    <a:pos x="9" y="306"/>
                  </a:cxn>
                  <a:cxn ang="0">
                    <a:pos x="2" y="298"/>
                  </a:cxn>
                  <a:cxn ang="0">
                    <a:pos x="0" y="293"/>
                  </a:cxn>
                  <a:cxn ang="0">
                    <a:pos x="2" y="281"/>
                  </a:cxn>
                  <a:cxn ang="0">
                    <a:pos x="6" y="275"/>
                  </a:cxn>
                  <a:cxn ang="0">
                    <a:pos x="12" y="272"/>
                  </a:cxn>
                  <a:cxn ang="0">
                    <a:pos x="18" y="269"/>
                  </a:cxn>
                  <a:cxn ang="0">
                    <a:pos x="30" y="259"/>
                  </a:cxn>
                  <a:cxn ang="0">
                    <a:pos x="48" y="238"/>
                  </a:cxn>
                  <a:cxn ang="0">
                    <a:pos x="59" y="222"/>
                  </a:cxn>
                  <a:cxn ang="0">
                    <a:pos x="75" y="201"/>
                  </a:cxn>
                  <a:cxn ang="0">
                    <a:pos x="94" y="180"/>
                  </a:cxn>
                  <a:cxn ang="0">
                    <a:pos x="136" y="143"/>
                  </a:cxn>
                  <a:cxn ang="0">
                    <a:pos x="160" y="124"/>
                  </a:cxn>
                  <a:cxn ang="0">
                    <a:pos x="174" y="112"/>
                  </a:cxn>
                  <a:cxn ang="0">
                    <a:pos x="224" y="83"/>
                  </a:cxn>
                  <a:cxn ang="0">
                    <a:pos x="241" y="73"/>
                  </a:cxn>
                  <a:cxn ang="0">
                    <a:pos x="259" y="63"/>
                  </a:cxn>
                  <a:cxn ang="0">
                    <a:pos x="305" y="32"/>
                  </a:cxn>
                  <a:cxn ang="0">
                    <a:pos x="345" y="3"/>
                  </a:cxn>
                  <a:cxn ang="0">
                    <a:pos x="354" y="0"/>
                  </a:cxn>
                  <a:cxn ang="0">
                    <a:pos x="359" y="1"/>
                  </a:cxn>
                  <a:cxn ang="0">
                    <a:pos x="366" y="8"/>
                  </a:cxn>
                  <a:cxn ang="0">
                    <a:pos x="368" y="12"/>
                  </a:cxn>
                  <a:cxn ang="0">
                    <a:pos x="369" y="22"/>
                  </a:cxn>
                  <a:cxn ang="0">
                    <a:pos x="367" y="29"/>
                  </a:cxn>
                  <a:cxn ang="0">
                    <a:pos x="362" y="35"/>
                  </a:cxn>
                  <a:cxn ang="0">
                    <a:pos x="339" y="51"/>
                  </a:cxn>
                  <a:cxn ang="0">
                    <a:pos x="270" y="96"/>
                  </a:cxn>
                  <a:cxn ang="0">
                    <a:pos x="240" y="115"/>
                  </a:cxn>
                  <a:cxn ang="0">
                    <a:pos x="180" y="157"/>
                  </a:cxn>
                  <a:cxn ang="0">
                    <a:pos x="151" y="179"/>
                  </a:cxn>
                  <a:cxn ang="0">
                    <a:pos x="109" y="218"/>
                  </a:cxn>
                  <a:cxn ang="0">
                    <a:pos x="78" y="252"/>
                  </a:cxn>
                  <a:cxn ang="0">
                    <a:pos x="69" y="264"/>
                  </a:cxn>
                  <a:cxn ang="0">
                    <a:pos x="47" y="290"/>
                  </a:cxn>
                  <a:cxn ang="0">
                    <a:pos x="35" y="300"/>
                  </a:cxn>
                  <a:cxn ang="0">
                    <a:pos x="21" y="306"/>
                  </a:cxn>
                  <a:cxn ang="0">
                    <a:pos x="15" y="307"/>
                  </a:cxn>
                </a:cxnLst>
                <a:rect l="0" t="0" r="r" b="b"/>
                <a:pathLst>
                  <a:path w="369" h="307">
                    <a:moveTo>
                      <a:pt x="15" y="307"/>
                    </a:moveTo>
                    <a:lnTo>
                      <a:pt x="15" y="307"/>
                    </a:lnTo>
                    <a:lnTo>
                      <a:pt x="12" y="307"/>
                    </a:lnTo>
                    <a:lnTo>
                      <a:pt x="9" y="306"/>
                    </a:lnTo>
                    <a:lnTo>
                      <a:pt x="5" y="303"/>
                    </a:lnTo>
                    <a:lnTo>
                      <a:pt x="2" y="298"/>
                    </a:lnTo>
                    <a:lnTo>
                      <a:pt x="0" y="293"/>
                    </a:lnTo>
                    <a:lnTo>
                      <a:pt x="0" y="293"/>
                    </a:lnTo>
                    <a:lnTo>
                      <a:pt x="0" y="287"/>
                    </a:lnTo>
                    <a:lnTo>
                      <a:pt x="2" y="281"/>
                    </a:lnTo>
                    <a:lnTo>
                      <a:pt x="4" y="277"/>
                    </a:lnTo>
                    <a:lnTo>
                      <a:pt x="6" y="275"/>
                    </a:lnTo>
                    <a:lnTo>
                      <a:pt x="9" y="273"/>
                    </a:lnTo>
                    <a:lnTo>
                      <a:pt x="12" y="272"/>
                    </a:lnTo>
                    <a:lnTo>
                      <a:pt x="12" y="272"/>
                    </a:lnTo>
                    <a:lnTo>
                      <a:pt x="18" y="269"/>
                    </a:lnTo>
                    <a:lnTo>
                      <a:pt x="24" y="265"/>
                    </a:lnTo>
                    <a:lnTo>
                      <a:pt x="30" y="259"/>
                    </a:lnTo>
                    <a:lnTo>
                      <a:pt x="36" y="253"/>
                    </a:lnTo>
                    <a:lnTo>
                      <a:pt x="48" y="238"/>
                    </a:lnTo>
                    <a:lnTo>
                      <a:pt x="59" y="222"/>
                    </a:lnTo>
                    <a:lnTo>
                      <a:pt x="59" y="222"/>
                    </a:lnTo>
                    <a:lnTo>
                      <a:pt x="68" y="210"/>
                    </a:lnTo>
                    <a:lnTo>
                      <a:pt x="75" y="201"/>
                    </a:lnTo>
                    <a:lnTo>
                      <a:pt x="75" y="201"/>
                    </a:lnTo>
                    <a:lnTo>
                      <a:pt x="94" y="180"/>
                    </a:lnTo>
                    <a:lnTo>
                      <a:pt x="114" y="162"/>
                    </a:lnTo>
                    <a:lnTo>
                      <a:pt x="136" y="143"/>
                    </a:lnTo>
                    <a:lnTo>
                      <a:pt x="157" y="126"/>
                    </a:lnTo>
                    <a:lnTo>
                      <a:pt x="160" y="124"/>
                    </a:lnTo>
                    <a:lnTo>
                      <a:pt x="160" y="124"/>
                    </a:lnTo>
                    <a:lnTo>
                      <a:pt x="174" y="112"/>
                    </a:lnTo>
                    <a:lnTo>
                      <a:pt x="190" y="102"/>
                    </a:lnTo>
                    <a:lnTo>
                      <a:pt x="224" y="83"/>
                    </a:lnTo>
                    <a:lnTo>
                      <a:pt x="224" y="83"/>
                    </a:lnTo>
                    <a:lnTo>
                      <a:pt x="241" y="73"/>
                    </a:lnTo>
                    <a:lnTo>
                      <a:pt x="259" y="63"/>
                    </a:lnTo>
                    <a:lnTo>
                      <a:pt x="259" y="63"/>
                    </a:lnTo>
                    <a:lnTo>
                      <a:pt x="283" y="47"/>
                    </a:lnTo>
                    <a:lnTo>
                      <a:pt x="305" y="32"/>
                    </a:lnTo>
                    <a:lnTo>
                      <a:pt x="345" y="3"/>
                    </a:lnTo>
                    <a:lnTo>
                      <a:pt x="345" y="3"/>
                    </a:lnTo>
                    <a:lnTo>
                      <a:pt x="350" y="1"/>
                    </a:lnTo>
                    <a:lnTo>
                      <a:pt x="354" y="0"/>
                    </a:lnTo>
                    <a:lnTo>
                      <a:pt x="354" y="0"/>
                    </a:lnTo>
                    <a:lnTo>
                      <a:pt x="359" y="1"/>
                    </a:lnTo>
                    <a:lnTo>
                      <a:pt x="363" y="4"/>
                    </a:lnTo>
                    <a:lnTo>
                      <a:pt x="366" y="8"/>
                    </a:lnTo>
                    <a:lnTo>
                      <a:pt x="368" y="12"/>
                    </a:lnTo>
                    <a:lnTo>
                      <a:pt x="368" y="12"/>
                    </a:lnTo>
                    <a:lnTo>
                      <a:pt x="369" y="16"/>
                    </a:lnTo>
                    <a:lnTo>
                      <a:pt x="369" y="22"/>
                    </a:lnTo>
                    <a:lnTo>
                      <a:pt x="369" y="25"/>
                    </a:lnTo>
                    <a:lnTo>
                      <a:pt x="367" y="29"/>
                    </a:lnTo>
                    <a:lnTo>
                      <a:pt x="365" y="32"/>
                    </a:lnTo>
                    <a:lnTo>
                      <a:pt x="362" y="35"/>
                    </a:lnTo>
                    <a:lnTo>
                      <a:pt x="362" y="35"/>
                    </a:lnTo>
                    <a:lnTo>
                      <a:pt x="339" y="51"/>
                    </a:lnTo>
                    <a:lnTo>
                      <a:pt x="317" y="67"/>
                    </a:lnTo>
                    <a:lnTo>
                      <a:pt x="270" y="96"/>
                    </a:lnTo>
                    <a:lnTo>
                      <a:pt x="270" y="96"/>
                    </a:lnTo>
                    <a:lnTo>
                      <a:pt x="240" y="115"/>
                    </a:lnTo>
                    <a:lnTo>
                      <a:pt x="210" y="135"/>
                    </a:lnTo>
                    <a:lnTo>
                      <a:pt x="180" y="157"/>
                    </a:lnTo>
                    <a:lnTo>
                      <a:pt x="151" y="179"/>
                    </a:lnTo>
                    <a:lnTo>
                      <a:pt x="151" y="179"/>
                    </a:lnTo>
                    <a:lnTo>
                      <a:pt x="131" y="198"/>
                    </a:lnTo>
                    <a:lnTo>
                      <a:pt x="109" y="218"/>
                    </a:lnTo>
                    <a:lnTo>
                      <a:pt x="88" y="239"/>
                    </a:lnTo>
                    <a:lnTo>
                      <a:pt x="78" y="252"/>
                    </a:lnTo>
                    <a:lnTo>
                      <a:pt x="69" y="264"/>
                    </a:lnTo>
                    <a:lnTo>
                      <a:pt x="69" y="264"/>
                    </a:lnTo>
                    <a:lnTo>
                      <a:pt x="59" y="277"/>
                    </a:lnTo>
                    <a:lnTo>
                      <a:pt x="47" y="290"/>
                    </a:lnTo>
                    <a:lnTo>
                      <a:pt x="42" y="295"/>
                    </a:lnTo>
                    <a:lnTo>
                      <a:pt x="35" y="300"/>
                    </a:lnTo>
                    <a:lnTo>
                      <a:pt x="29" y="304"/>
                    </a:lnTo>
                    <a:lnTo>
                      <a:pt x="21" y="306"/>
                    </a:lnTo>
                    <a:lnTo>
                      <a:pt x="21" y="306"/>
                    </a:lnTo>
                    <a:lnTo>
                      <a:pt x="15" y="307"/>
                    </a:lnTo>
                    <a:lnTo>
                      <a:pt x="15" y="30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3" name="Freeform 208"/>
              <p:cNvSpPr/>
              <p:nvPr/>
            </p:nvSpPr>
            <p:spPr bwMode="auto">
              <a:xfrm>
                <a:off x="4284663" y="2282825"/>
                <a:ext cx="195263" cy="171450"/>
              </a:xfrm>
              <a:custGeom>
                <a:avLst/>
                <a:gdLst/>
                <a:ahLst/>
                <a:cxnLst>
                  <a:cxn ang="0">
                    <a:pos x="15" y="323"/>
                  </a:cxn>
                  <a:cxn ang="0">
                    <a:pos x="6" y="319"/>
                  </a:cxn>
                  <a:cxn ang="0">
                    <a:pos x="1" y="309"/>
                  </a:cxn>
                  <a:cxn ang="0">
                    <a:pos x="0" y="306"/>
                  </a:cxn>
                  <a:cxn ang="0">
                    <a:pos x="0" y="297"/>
                  </a:cxn>
                  <a:cxn ang="0">
                    <a:pos x="4" y="290"/>
                  </a:cxn>
                  <a:cxn ang="0">
                    <a:pos x="7" y="287"/>
                  </a:cxn>
                  <a:cxn ang="0">
                    <a:pos x="15" y="277"/>
                  </a:cxn>
                  <a:cxn ang="0">
                    <a:pos x="20" y="266"/>
                  </a:cxn>
                  <a:cxn ang="0">
                    <a:pos x="29" y="253"/>
                  </a:cxn>
                  <a:cxn ang="0">
                    <a:pos x="48" y="230"/>
                  </a:cxn>
                  <a:cxn ang="0">
                    <a:pos x="68" y="211"/>
                  </a:cxn>
                  <a:cxn ang="0">
                    <a:pos x="94" y="190"/>
                  </a:cxn>
                  <a:cxn ang="0">
                    <a:pos x="126" y="162"/>
                  </a:cxn>
                  <a:cxn ang="0">
                    <a:pos x="159" y="135"/>
                  </a:cxn>
                  <a:cxn ang="0">
                    <a:pos x="187" y="111"/>
                  </a:cxn>
                  <a:cxn ang="0">
                    <a:pos x="236" y="73"/>
                  </a:cxn>
                  <a:cxn ang="0">
                    <a:pos x="254" y="61"/>
                  </a:cxn>
                  <a:cxn ang="0">
                    <a:pos x="311" y="23"/>
                  </a:cxn>
                  <a:cxn ang="0">
                    <a:pos x="344" y="3"/>
                  </a:cxn>
                  <a:cxn ang="0">
                    <a:pos x="348" y="1"/>
                  </a:cxn>
                  <a:cxn ang="0">
                    <a:pos x="352" y="0"/>
                  </a:cxn>
                  <a:cxn ang="0">
                    <a:pos x="358" y="2"/>
                  </a:cxn>
                  <a:cxn ang="0">
                    <a:pos x="366" y="9"/>
                  </a:cxn>
                  <a:cxn ang="0">
                    <a:pos x="368" y="14"/>
                  </a:cxn>
                  <a:cxn ang="0">
                    <a:pos x="369" y="22"/>
                  </a:cxn>
                  <a:cxn ang="0">
                    <a:pos x="366" y="29"/>
                  </a:cxn>
                  <a:cxn ang="0">
                    <a:pos x="361" y="35"/>
                  </a:cxn>
                  <a:cxn ang="0">
                    <a:pos x="325" y="57"/>
                  </a:cxn>
                  <a:cxn ang="0">
                    <a:pos x="271" y="92"/>
                  </a:cxn>
                  <a:cxn ang="0">
                    <a:pos x="250" y="107"/>
                  </a:cxn>
                  <a:cxn ang="0">
                    <a:pos x="190" y="157"/>
                  </a:cxn>
                  <a:cxn ang="0">
                    <a:pos x="164" y="179"/>
                  </a:cxn>
                  <a:cxn ang="0">
                    <a:pos x="134" y="203"/>
                  </a:cxn>
                  <a:cxn ang="0">
                    <a:pos x="102" y="229"/>
                  </a:cxn>
                  <a:cxn ang="0">
                    <a:pos x="72" y="258"/>
                  </a:cxn>
                  <a:cxn ang="0">
                    <a:pos x="66" y="264"/>
                  </a:cxn>
                  <a:cxn ang="0">
                    <a:pos x="51" y="286"/>
                  </a:cxn>
                  <a:cxn ang="0">
                    <a:pos x="46" y="295"/>
                  </a:cxn>
                  <a:cxn ang="0">
                    <a:pos x="33" y="312"/>
                  </a:cxn>
                  <a:cxn ang="0">
                    <a:pos x="24" y="319"/>
                  </a:cxn>
                  <a:cxn ang="0">
                    <a:pos x="15" y="323"/>
                  </a:cxn>
                </a:cxnLst>
                <a:rect l="0" t="0" r="r" b="b"/>
                <a:pathLst>
                  <a:path w="369" h="323">
                    <a:moveTo>
                      <a:pt x="15" y="323"/>
                    </a:moveTo>
                    <a:lnTo>
                      <a:pt x="15" y="323"/>
                    </a:lnTo>
                    <a:lnTo>
                      <a:pt x="10" y="322"/>
                    </a:lnTo>
                    <a:lnTo>
                      <a:pt x="6" y="319"/>
                    </a:lnTo>
                    <a:lnTo>
                      <a:pt x="3" y="315"/>
                    </a:lnTo>
                    <a:lnTo>
                      <a:pt x="1" y="309"/>
                    </a:lnTo>
                    <a:lnTo>
                      <a:pt x="1" y="309"/>
                    </a:lnTo>
                    <a:lnTo>
                      <a:pt x="0" y="306"/>
                    </a:lnTo>
                    <a:lnTo>
                      <a:pt x="0" y="300"/>
                    </a:lnTo>
                    <a:lnTo>
                      <a:pt x="0" y="297"/>
                    </a:lnTo>
                    <a:lnTo>
                      <a:pt x="2" y="294"/>
                    </a:lnTo>
                    <a:lnTo>
                      <a:pt x="4" y="290"/>
                    </a:lnTo>
                    <a:lnTo>
                      <a:pt x="7" y="287"/>
                    </a:lnTo>
                    <a:lnTo>
                      <a:pt x="7" y="287"/>
                    </a:lnTo>
                    <a:lnTo>
                      <a:pt x="11" y="283"/>
                    </a:lnTo>
                    <a:lnTo>
                      <a:pt x="15" y="277"/>
                    </a:lnTo>
                    <a:lnTo>
                      <a:pt x="20" y="266"/>
                    </a:lnTo>
                    <a:lnTo>
                      <a:pt x="20" y="266"/>
                    </a:lnTo>
                    <a:lnTo>
                      <a:pt x="24" y="259"/>
                    </a:lnTo>
                    <a:lnTo>
                      <a:pt x="29" y="253"/>
                    </a:lnTo>
                    <a:lnTo>
                      <a:pt x="29" y="253"/>
                    </a:lnTo>
                    <a:lnTo>
                      <a:pt x="48" y="230"/>
                    </a:lnTo>
                    <a:lnTo>
                      <a:pt x="59" y="221"/>
                    </a:lnTo>
                    <a:lnTo>
                      <a:pt x="68" y="211"/>
                    </a:lnTo>
                    <a:lnTo>
                      <a:pt x="68" y="211"/>
                    </a:lnTo>
                    <a:lnTo>
                      <a:pt x="94" y="190"/>
                    </a:lnTo>
                    <a:lnTo>
                      <a:pt x="94" y="190"/>
                    </a:lnTo>
                    <a:lnTo>
                      <a:pt x="126" y="162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220" y="85"/>
                    </a:lnTo>
                    <a:lnTo>
                      <a:pt x="236" y="73"/>
                    </a:lnTo>
                    <a:lnTo>
                      <a:pt x="254" y="61"/>
                    </a:lnTo>
                    <a:lnTo>
                      <a:pt x="254" y="61"/>
                    </a:lnTo>
                    <a:lnTo>
                      <a:pt x="282" y="41"/>
                    </a:lnTo>
                    <a:lnTo>
                      <a:pt x="311" y="23"/>
                    </a:lnTo>
                    <a:lnTo>
                      <a:pt x="311" y="23"/>
                    </a:lnTo>
                    <a:lnTo>
                      <a:pt x="344" y="3"/>
                    </a:lnTo>
                    <a:lnTo>
                      <a:pt x="344" y="3"/>
                    </a:lnTo>
                    <a:lnTo>
                      <a:pt x="348" y="1"/>
                    </a:lnTo>
                    <a:lnTo>
                      <a:pt x="352" y="0"/>
                    </a:lnTo>
                    <a:lnTo>
                      <a:pt x="352" y="0"/>
                    </a:lnTo>
                    <a:lnTo>
                      <a:pt x="355" y="1"/>
                    </a:lnTo>
                    <a:lnTo>
                      <a:pt x="358" y="2"/>
                    </a:lnTo>
                    <a:lnTo>
                      <a:pt x="363" y="5"/>
                    </a:lnTo>
                    <a:lnTo>
                      <a:pt x="366" y="9"/>
                    </a:lnTo>
                    <a:lnTo>
                      <a:pt x="368" y="14"/>
                    </a:lnTo>
                    <a:lnTo>
                      <a:pt x="368" y="14"/>
                    </a:lnTo>
                    <a:lnTo>
                      <a:pt x="369" y="17"/>
                    </a:lnTo>
                    <a:lnTo>
                      <a:pt x="369" y="22"/>
                    </a:lnTo>
                    <a:lnTo>
                      <a:pt x="368" y="25"/>
                    </a:lnTo>
                    <a:lnTo>
                      <a:pt x="366" y="29"/>
                    </a:lnTo>
                    <a:lnTo>
                      <a:pt x="364" y="32"/>
                    </a:lnTo>
                    <a:lnTo>
                      <a:pt x="361" y="35"/>
                    </a:lnTo>
                    <a:lnTo>
                      <a:pt x="361" y="35"/>
                    </a:lnTo>
                    <a:lnTo>
                      <a:pt x="325" y="57"/>
                    </a:lnTo>
                    <a:lnTo>
                      <a:pt x="325" y="57"/>
                    </a:lnTo>
                    <a:lnTo>
                      <a:pt x="271" y="92"/>
                    </a:lnTo>
                    <a:lnTo>
                      <a:pt x="271" y="92"/>
                    </a:lnTo>
                    <a:lnTo>
                      <a:pt x="250" y="107"/>
                    </a:lnTo>
                    <a:lnTo>
                      <a:pt x="229" y="123"/>
                    </a:lnTo>
                    <a:lnTo>
                      <a:pt x="190" y="157"/>
                    </a:lnTo>
                    <a:lnTo>
                      <a:pt x="190" y="157"/>
                    </a:lnTo>
                    <a:lnTo>
                      <a:pt x="164" y="179"/>
                    </a:lnTo>
                    <a:lnTo>
                      <a:pt x="164" y="179"/>
                    </a:lnTo>
                    <a:lnTo>
                      <a:pt x="134" y="203"/>
                    </a:lnTo>
                    <a:lnTo>
                      <a:pt x="134" y="203"/>
                    </a:lnTo>
                    <a:lnTo>
                      <a:pt x="102" y="229"/>
                    </a:lnTo>
                    <a:lnTo>
                      <a:pt x="86" y="242"/>
                    </a:lnTo>
                    <a:lnTo>
                      <a:pt x="72" y="258"/>
                    </a:lnTo>
                    <a:lnTo>
                      <a:pt x="72" y="258"/>
                    </a:lnTo>
                    <a:lnTo>
                      <a:pt x="66" y="264"/>
                    </a:lnTo>
                    <a:lnTo>
                      <a:pt x="61" y="271"/>
                    </a:lnTo>
                    <a:lnTo>
                      <a:pt x="51" y="286"/>
                    </a:lnTo>
                    <a:lnTo>
                      <a:pt x="51" y="286"/>
                    </a:lnTo>
                    <a:lnTo>
                      <a:pt x="46" y="295"/>
                    </a:lnTo>
                    <a:lnTo>
                      <a:pt x="40" y="303"/>
                    </a:lnTo>
                    <a:lnTo>
                      <a:pt x="33" y="312"/>
                    </a:lnTo>
                    <a:lnTo>
                      <a:pt x="24" y="319"/>
                    </a:lnTo>
                    <a:lnTo>
                      <a:pt x="24" y="319"/>
                    </a:lnTo>
                    <a:lnTo>
                      <a:pt x="19" y="322"/>
                    </a:lnTo>
                    <a:lnTo>
                      <a:pt x="15" y="323"/>
                    </a:lnTo>
                    <a:lnTo>
                      <a:pt x="15" y="3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4" name="Freeform 209"/>
              <p:cNvSpPr/>
              <p:nvPr/>
            </p:nvSpPr>
            <p:spPr bwMode="auto">
              <a:xfrm>
                <a:off x="4446588" y="2346325"/>
                <a:ext cx="285750" cy="307975"/>
              </a:xfrm>
              <a:custGeom>
                <a:avLst/>
                <a:gdLst/>
                <a:ahLst/>
                <a:cxnLst>
                  <a:cxn ang="0">
                    <a:pos x="524" y="583"/>
                  </a:cxn>
                  <a:cxn ang="0">
                    <a:pos x="515" y="580"/>
                  </a:cxn>
                  <a:cxn ang="0">
                    <a:pos x="501" y="571"/>
                  </a:cxn>
                  <a:cxn ang="0">
                    <a:pos x="476" y="549"/>
                  </a:cxn>
                  <a:cxn ang="0">
                    <a:pos x="437" y="513"/>
                  </a:cxn>
                  <a:cxn ang="0">
                    <a:pos x="414" y="488"/>
                  </a:cxn>
                  <a:cxn ang="0">
                    <a:pos x="388" y="460"/>
                  </a:cxn>
                  <a:cxn ang="0">
                    <a:pos x="339" y="409"/>
                  </a:cxn>
                  <a:cxn ang="0">
                    <a:pos x="300" y="361"/>
                  </a:cxn>
                  <a:cxn ang="0">
                    <a:pos x="288" y="344"/>
                  </a:cxn>
                  <a:cxn ang="0">
                    <a:pos x="246" y="293"/>
                  </a:cxn>
                  <a:cxn ang="0">
                    <a:pos x="202" y="245"/>
                  </a:cxn>
                  <a:cxn ang="0">
                    <a:pos x="167" y="208"/>
                  </a:cxn>
                  <a:cxn ang="0">
                    <a:pos x="134" y="170"/>
                  </a:cxn>
                  <a:cxn ang="0">
                    <a:pos x="121" y="153"/>
                  </a:cxn>
                  <a:cxn ang="0">
                    <a:pos x="95" y="121"/>
                  </a:cxn>
                  <a:cxn ang="0">
                    <a:pos x="54" y="76"/>
                  </a:cxn>
                  <a:cxn ang="0">
                    <a:pos x="24" y="48"/>
                  </a:cxn>
                  <a:cxn ang="0">
                    <a:pos x="8" y="36"/>
                  </a:cxn>
                  <a:cxn ang="0">
                    <a:pos x="3" y="29"/>
                  </a:cxn>
                  <a:cxn ang="0">
                    <a:pos x="0" y="22"/>
                  </a:cxn>
                  <a:cxn ang="0">
                    <a:pos x="1" y="13"/>
                  </a:cxn>
                  <a:cxn ang="0">
                    <a:pos x="4" y="8"/>
                  </a:cxn>
                  <a:cxn ang="0">
                    <a:pos x="12" y="1"/>
                  </a:cxn>
                  <a:cxn ang="0">
                    <a:pos x="16" y="0"/>
                  </a:cxn>
                  <a:cxn ang="0">
                    <a:pos x="25" y="3"/>
                  </a:cxn>
                  <a:cxn ang="0">
                    <a:pos x="41" y="15"/>
                  </a:cxn>
                  <a:cxn ang="0">
                    <a:pos x="70" y="41"/>
                  </a:cxn>
                  <a:cxn ang="0">
                    <a:pos x="110" y="84"/>
                  </a:cxn>
                  <a:cxn ang="0">
                    <a:pos x="136" y="115"/>
                  </a:cxn>
                  <a:cxn ang="0">
                    <a:pos x="206" y="198"/>
                  </a:cxn>
                  <a:cxn ang="0">
                    <a:pos x="290" y="291"/>
                  </a:cxn>
                  <a:cxn ang="0">
                    <a:pos x="303" y="306"/>
                  </a:cxn>
                  <a:cxn ang="0">
                    <a:pos x="341" y="353"/>
                  </a:cxn>
                  <a:cxn ang="0">
                    <a:pos x="371" y="390"/>
                  </a:cxn>
                  <a:cxn ang="0">
                    <a:pos x="403" y="425"/>
                  </a:cxn>
                  <a:cxn ang="0">
                    <a:pos x="433" y="457"/>
                  </a:cxn>
                  <a:cxn ang="0">
                    <a:pos x="457" y="482"/>
                  </a:cxn>
                  <a:cxn ang="0">
                    <a:pos x="493" y="518"/>
                  </a:cxn>
                  <a:cxn ang="0">
                    <a:pos x="519" y="540"/>
                  </a:cxn>
                  <a:cxn ang="0">
                    <a:pos x="532" y="549"/>
                  </a:cxn>
                  <a:cxn ang="0">
                    <a:pos x="539" y="554"/>
                  </a:cxn>
                  <a:cxn ang="0">
                    <a:pos x="541" y="560"/>
                  </a:cxn>
                  <a:cxn ang="0">
                    <a:pos x="541" y="570"/>
                  </a:cxn>
                  <a:cxn ang="0">
                    <a:pos x="539" y="575"/>
                  </a:cxn>
                  <a:cxn ang="0">
                    <a:pos x="530" y="582"/>
                  </a:cxn>
                  <a:cxn ang="0">
                    <a:pos x="524" y="583"/>
                  </a:cxn>
                </a:cxnLst>
                <a:rect l="0" t="0" r="r" b="b"/>
                <a:pathLst>
                  <a:path w="541" h="583">
                    <a:moveTo>
                      <a:pt x="524" y="583"/>
                    </a:moveTo>
                    <a:lnTo>
                      <a:pt x="524" y="583"/>
                    </a:lnTo>
                    <a:lnTo>
                      <a:pt x="520" y="582"/>
                    </a:lnTo>
                    <a:lnTo>
                      <a:pt x="515" y="580"/>
                    </a:lnTo>
                    <a:lnTo>
                      <a:pt x="515" y="580"/>
                    </a:lnTo>
                    <a:lnTo>
                      <a:pt x="501" y="571"/>
                    </a:lnTo>
                    <a:lnTo>
                      <a:pt x="488" y="560"/>
                    </a:lnTo>
                    <a:lnTo>
                      <a:pt x="476" y="549"/>
                    </a:lnTo>
                    <a:lnTo>
                      <a:pt x="462" y="538"/>
                    </a:lnTo>
                    <a:lnTo>
                      <a:pt x="437" y="513"/>
                    </a:lnTo>
                    <a:lnTo>
                      <a:pt x="414" y="488"/>
                    </a:lnTo>
                    <a:lnTo>
                      <a:pt x="414" y="488"/>
                    </a:lnTo>
                    <a:lnTo>
                      <a:pt x="388" y="460"/>
                    </a:lnTo>
                    <a:lnTo>
                      <a:pt x="388" y="460"/>
                    </a:lnTo>
                    <a:lnTo>
                      <a:pt x="365" y="437"/>
                    </a:lnTo>
                    <a:lnTo>
                      <a:pt x="339" y="409"/>
                    </a:lnTo>
                    <a:lnTo>
                      <a:pt x="313" y="377"/>
                    </a:lnTo>
                    <a:lnTo>
                      <a:pt x="300" y="361"/>
                    </a:lnTo>
                    <a:lnTo>
                      <a:pt x="288" y="344"/>
                    </a:lnTo>
                    <a:lnTo>
                      <a:pt x="288" y="344"/>
                    </a:lnTo>
                    <a:lnTo>
                      <a:pt x="268" y="319"/>
                    </a:lnTo>
                    <a:lnTo>
                      <a:pt x="246" y="293"/>
                    </a:lnTo>
                    <a:lnTo>
                      <a:pt x="224" y="269"/>
                    </a:lnTo>
                    <a:lnTo>
                      <a:pt x="202" y="245"/>
                    </a:lnTo>
                    <a:lnTo>
                      <a:pt x="202" y="245"/>
                    </a:lnTo>
                    <a:lnTo>
                      <a:pt x="167" y="208"/>
                    </a:lnTo>
                    <a:lnTo>
                      <a:pt x="150" y="189"/>
                    </a:lnTo>
                    <a:lnTo>
                      <a:pt x="134" y="170"/>
                    </a:lnTo>
                    <a:lnTo>
                      <a:pt x="134" y="170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95" y="121"/>
                    </a:lnTo>
                    <a:lnTo>
                      <a:pt x="69" y="90"/>
                    </a:lnTo>
                    <a:lnTo>
                      <a:pt x="54" y="76"/>
                    </a:lnTo>
                    <a:lnTo>
                      <a:pt x="40" y="61"/>
                    </a:lnTo>
                    <a:lnTo>
                      <a:pt x="24" y="48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5" y="32"/>
                    </a:lnTo>
                    <a:lnTo>
                      <a:pt x="3" y="29"/>
                    </a:lnTo>
                    <a:lnTo>
                      <a:pt x="0" y="25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1" y="13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5" y="3"/>
                    </a:lnTo>
                    <a:lnTo>
                      <a:pt x="25" y="3"/>
                    </a:lnTo>
                    <a:lnTo>
                      <a:pt x="41" y="15"/>
                    </a:lnTo>
                    <a:lnTo>
                      <a:pt x="55" y="28"/>
                    </a:lnTo>
                    <a:lnTo>
                      <a:pt x="70" y="41"/>
                    </a:lnTo>
                    <a:lnTo>
                      <a:pt x="83" y="55"/>
                    </a:lnTo>
                    <a:lnTo>
                      <a:pt x="110" y="84"/>
                    </a:lnTo>
                    <a:lnTo>
                      <a:pt x="136" y="115"/>
                    </a:lnTo>
                    <a:lnTo>
                      <a:pt x="136" y="115"/>
                    </a:lnTo>
                    <a:lnTo>
                      <a:pt x="170" y="156"/>
                    </a:lnTo>
                    <a:lnTo>
                      <a:pt x="206" y="198"/>
                    </a:lnTo>
                    <a:lnTo>
                      <a:pt x="246" y="242"/>
                    </a:lnTo>
                    <a:lnTo>
                      <a:pt x="290" y="291"/>
                    </a:lnTo>
                    <a:lnTo>
                      <a:pt x="290" y="291"/>
                    </a:lnTo>
                    <a:lnTo>
                      <a:pt x="303" y="306"/>
                    </a:lnTo>
                    <a:lnTo>
                      <a:pt x="317" y="322"/>
                    </a:lnTo>
                    <a:lnTo>
                      <a:pt x="341" y="353"/>
                    </a:lnTo>
                    <a:lnTo>
                      <a:pt x="341" y="353"/>
                    </a:lnTo>
                    <a:lnTo>
                      <a:pt x="371" y="390"/>
                    </a:lnTo>
                    <a:lnTo>
                      <a:pt x="387" y="407"/>
                    </a:lnTo>
                    <a:lnTo>
                      <a:pt x="403" y="425"/>
                    </a:lnTo>
                    <a:lnTo>
                      <a:pt x="403" y="425"/>
                    </a:lnTo>
                    <a:lnTo>
                      <a:pt x="433" y="457"/>
                    </a:lnTo>
                    <a:lnTo>
                      <a:pt x="433" y="457"/>
                    </a:lnTo>
                    <a:lnTo>
                      <a:pt x="457" y="482"/>
                    </a:lnTo>
                    <a:lnTo>
                      <a:pt x="481" y="507"/>
                    </a:lnTo>
                    <a:lnTo>
                      <a:pt x="493" y="518"/>
                    </a:lnTo>
                    <a:lnTo>
                      <a:pt x="507" y="529"/>
                    </a:lnTo>
                    <a:lnTo>
                      <a:pt x="519" y="540"/>
                    </a:lnTo>
                    <a:lnTo>
                      <a:pt x="532" y="549"/>
                    </a:lnTo>
                    <a:lnTo>
                      <a:pt x="532" y="549"/>
                    </a:lnTo>
                    <a:lnTo>
                      <a:pt x="537" y="552"/>
                    </a:lnTo>
                    <a:lnTo>
                      <a:pt x="539" y="554"/>
                    </a:lnTo>
                    <a:lnTo>
                      <a:pt x="540" y="557"/>
                    </a:lnTo>
                    <a:lnTo>
                      <a:pt x="541" y="560"/>
                    </a:lnTo>
                    <a:lnTo>
                      <a:pt x="541" y="565"/>
                    </a:lnTo>
                    <a:lnTo>
                      <a:pt x="541" y="570"/>
                    </a:lnTo>
                    <a:lnTo>
                      <a:pt x="541" y="570"/>
                    </a:lnTo>
                    <a:lnTo>
                      <a:pt x="539" y="575"/>
                    </a:lnTo>
                    <a:lnTo>
                      <a:pt x="534" y="579"/>
                    </a:lnTo>
                    <a:lnTo>
                      <a:pt x="530" y="582"/>
                    </a:lnTo>
                    <a:lnTo>
                      <a:pt x="527" y="583"/>
                    </a:lnTo>
                    <a:lnTo>
                      <a:pt x="524" y="583"/>
                    </a:lnTo>
                    <a:lnTo>
                      <a:pt x="524" y="5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5" name="Freeform 210"/>
              <p:cNvSpPr/>
              <p:nvPr/>
            </p:nvSpPr>
            <p:spPr bwMode="auto">
              <a:xfrm>
                <a:off x="4349750" y="2435225"/>
                <a:ext cx="273050" cy="288925"/>
              </a:xfrm>
              <a:custGeom>
                <a:avLst/>
                <a:gdLst/>
                <a:ahLst/>
                <a:cxnLst>
                  <a:cxn ang="0">
                    <a:pos x="493" y="546"/>
                  </a:cxn>
                  <a:cxn ang="0">
                    <a:pos x="481" y="537"/>
                  </a:cxn>
                  <a:cxn ang="0">
                    <a:pos x="475" y="524"/>
                  </a:cxn>
                  <a:cxn ang="0">
                    <a:pos x="457" y="505"/>
                  </a:cxn>
                  <a:cxn ang="0">
                    <a:pos x="444" y="490"/>
                  </a:cxn>
                  <a:cxn ang="0">
                    <a:pos x="436" y="479"/>
                  </a:cxn>
                  <a:cxn ang="0">
                    <a:pos x="411" y="452"/>
                  </a:cxn>
                  <a:cxn ang="0">
                    <a:pos x="402" y="443"/>
                  </a:cxn>
                  <a:cxn ang="0">
                    <a:pos x="387" y="420"/>
                  </a:cxn>
                  <a:cxn ang="0">
                    <a:pos x="376" y="410"/>
                  </a:cxn>
                  <a:cxn ang="0">
                    <a:pos x="345" y="378"/>
                  </a:cxn>
                  <a:cxn ang="0">
                    <a:pos x="321" y="352"/>
                  </a:cxn>
                  <a:cxn ang="0">
                    <a:pos x="280" y="313"/>
                  </a:cxn>
                  <a:cxn ang="0">
                    <a:pos x="252" y="285"/>
                  </a:cxn>
                  <a:cxn ang="0">
                    <a:pos x="151" y="183"/>
                  </a:cxn>
                  <a:cxn ang="0">
                    <a:pos x="106" y="136"/>
                  </a:cxn>
                  <a:cxn ang="0">
                    <a:pos x="64" y="92"/>
                  </a:cxn>
                  <a:cxn ang="0">
                    <a:pos x="33" y="58"/>
                  </a:cxn>
                  <a:cxn ang="0">
                    <a:pos x="13" y="39"/>
                  </a:cxn>
                  <a:cxn ang="0">
                    <a:pos x="3" y="26"/>
                  </a:cxn>
                  <a:cxn ang="0">
                    <a:pos x="0" y="14"/>
                  </a:cxn>
                  <a:cxn ang="0">
                    <a:pos x="5" y="6"/>
                  </a:cxn>
                  <a:cxn ang="0">
                    <a:pos x="19" y="0"/>
                  </a:cxn>
                  <a:cxn ang="0">
                    <a:pos x="26" y="2"/>
                  </a:cxn>
                  <a:cxn ang="0">
                    <a:pos x="34" y="8"/>
                  </a:cxn>
                  <a:cxn ang="0">
                    <a:pos x="72" y="47"/>
                  </a:cxn>
                  <a:cxn ang="0">
                    <a:pos x="94" y="67"/>
                  </a:cxn>
                  <a:cxn ang="0">
                    <a:pos x="151" y="133"/>
                  </a:cxn>
                  <a:cxn ang="0">
                    <a:pos x="191" y="176"/>
                  </a:cxn>
                  <a:cxn ang="0">
                    <a:pos x="275" y="260"/>
                  </a:cxn>
                  <a:cxn ang="0">
                    <a:pos x="311" y="293"/>
                  </a:cxn>
                  <a:cxn ang="0">
                    <a:pos x="364" y="343"/>
                  </a:cxn>
                  <a:cxn ang="0">
                    <a:pos x="407" y="387"/>
                  </a:cxn>
                  <a:cxn ang="0">
                    <a:pos x="423" y="411"/>
                  </a:cxn>
                  <a:cxn ang="0">
                    <a:pos x="440" y="429"/>
                  </a:cxn>
                  <a:cxn ang="0">
                    <a:pos x="452" y="440"/>
                  </a:cxn>
                  <a:cxn ang="0">
                    <a:pos x="460" y="452"/>
                  </a:cxn>
                  <a:cxn ang="0">
                    <a:pos x="481" y="478"/>
                  </a:cxn>
                  <a:cxn ang="0">
                    <a:pos x="496" y="493"/>
                  </a:cxn>
                  <a:cxn ang="0">
                    <a:pos x="508" y="510"/>
                  </a:cxn>
                  <a:cxn ang="0">
                    <a:pos x="512" y="513"/>
                  </a:cxn>
                  <a:cxn ang="0">
                    <a:pos x="515" y="524"/>
                  </a:cxn>
                  <a:cxn ang="0">
                    <a:pos x="515" y="533"/>
                  </a:cxn>
                  <a:cxn ang="0">
                    <a:pos x="510" y="542"/>
                  </a:cxn>
                  <a:cxn ang="0">
                    <a:pos x="499" y="546"/>
                  </a:cxn>
                </a:cxnLst>
                <a:rect l="0" t="0" r="r" b="b"/>
                <a:pathLst>
                  <a:path w="515" h="546">
                    <a:moveTo>
                      <a:pt x="499" y="546"/>
                    </a:moveTo>
                    <a:lnTo>
                      <a:pt x="499" y="546"/>
                    </a:lnTo>
                    <a:lnTo>
                      <a:pt x="493" y="546"/>
                    </a:lnTo>
                    <a:lnTo>
                      <a:pt x="488" y="543"/>
                    </a:lnTo>
                    <a:lnTo>
                      <a:pt x="483" y="540"/>
                    </a:lnTo>
                    <a:lnTo>
                      <a:pt x="481" y="537"/>
                    </a:lnTo>
                    <a:lnTo>
                      <a:pt x="480" y="534"/>
                    </a:lnTo>
                    <a:lnTo>
                      <a:pt x="480" y="534"/>
                    </a:lnTo>
                    <a:lnTo>
                      <a:pt x="475" y="524"/>
                    </a:lnTo>
                    <a:lnTo>
                      <a:pt x="470" y="517"/>
                    </a:lnTo>
                    <a:lnTo>
                      <a:pt x="463" y="511"/>
                    </a:lnTo>
                    <a:lnTo>
                      <a:pt x="457" y="505"/>
                    </a:lnTo>
                    <a:lnTo>
                      <a:pt x="457" y="505"/>
                    </a:lnTo>
                    <a:lnTo>
                      <a:pt x="450" y="498"/>
                    </a:lnTo>
                    <a:lnTo>
                      <a:pt x="444" y="490"/>
                    </a:lnTo>
                    <a:lnTo>
                      <a:pt x="444" y="490"/>
                    </a:lnTo>
                    <a:lnTo>
                      <a:pt x="436" y="479"/>
                    </a:lnTo>
                    <a:lnTo>
                      <a:pt x="436" y="479"/>
                    </a:lnTo>
                    <a:lnTo>
                      <a:pt x="425" y="466"/>
                    </a:lnTo>
                    <a:lnTo>
                      <a:pt x="419" y="458"/>
                    </a:lnTo>
                    <a:lnTo>
                      <a:pt x="411" y="452"/>
                    </a:lnTo>
                    <a:lnTo>
                      <a:pt x="411" y="452"/>
                    </a:lnTo>
                    <a:lnTo>
                      <a:pt x="407" y="448"/>
                    </a:lnTo>
                    <a:lnTo>
                      <a:pt x="402" y="443"/>
                    </a:lnTo>
                    <a:lnTo>
                      <a:pt x="395" y="433"/>
                    </a:lnTo>
                    <a:lnTo>
                      <a:pt x="395" y="433"/>
                    </a:lnTo>
                    <a:lnTo>
                      <a:pt x="387" y="420"/>
                    </a:lnTo>
                    <a:lnTo>
                      <a:pt x="382" y="415"/>
                    </a:lnTo>
                    <a:lnTo>
                      <a:pt x="376" y="410"/>
                    </a:lnTo>
                    <a:lnTo>
                      <a:pt x="376" y="410"/>
                    </a:lnTo>
                    <a:lnTo>
                      <a:pt x="367" y="404"/>
                    </a:lnTo>
                    <a:lnTo>
                      <a:pt x="360" y="395"/>
                    </a:lnTo>
                    <a:lnTo>
                      <a:pt x="345" y="378"/>
                    </a:lnTo>
                    <a:lnTo>
                      <a:pt x="345" y="378"/>
                    </a:lnTo>
                    <a:lnTo>
                      <a:pt x="333" y="364"/>
                    </a:lnTo>
                    <a:lnTo>
                      <a:pt x="321" y="352"/>
                    </a:lnTo>
                    <a:lnTo>
                      <a:pt x="321" y="352"/>
                    </a:lnTo>
                    <a:lnTo>
                      <a:pt x="299" y="332"/>
                    </a:lnTo>
                    <a:lnTo>
                      <a:pt x="280" y="313"/>
                    </a:lnTo>
                    <a:lnTo>
                      <a:pt x="280" y="313"/>
                    </a:lnTo>
                    <a:lnTo>
                      <a:pt x="252" y="285"/>
                    </a:lnTo>
                    <a:lnTo>
                      <a:pt x="252" y="285"/>
                    </a:lnTo>
                    <a:lnTo>
                      <a:pt x="225" y="260"/>
                    </a:lnTo>
                    <a:lnTo>
                      <a:pt x="200" y="234"/>
                    </a:lnTo>
                    <a:lnTo>
                      <a:pt x="151" y="183"/>
                    </a:lnTo>
                    <a:lnTo>
                      <a:pt x="151" y="183"/>
                    </a:lnTo>
                    <a:lnTo>
                      <a:pt x="106" y="136"/>
                    </a:lnTo>
                    <a:lnTo>
                      <a:pt x="106" y="136"/>
                    </a:lnTo>
                    <a:lnTo>
                      <a:pt x="87" y="116"/>
                    </a:lnTo>
                    <a:lnTo>
                      <a:pt x="87" y="116"/>
                    </a:lnTo>
                    <a:lnTo>
                      <a:pt x="64" y="92"/>
                    </a:lnTo>
                    <a:lnTo>
                      <a:pt x="40" y="66"/>
                    </a:lnTo>
                    <a:lnTo>
                      <a:pt x="40" y="66"/>
                    </a:lnTo>
                    <a:lnTo>
                      <a:pt x="33" y="58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13" y="39"/>
                    </a:lnTo>
                    <a:lnTo>
                      <a:pt x="8" y="33"/>
                    </a:lnTo>
                    <a:lnTo>
                      <a:pt x="3" y="26"/>
                    </a:lnTo>
                    <a:lnTo>
                      <a:pt x="3" y="26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5" y="6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1"/>
                    </a:lnTo>
                    <a:lnTo>
                      <a:pt x="26" y="2"/>
                    </a:lnTo>
                    <a:lnTo>
                      <a:pt x="31" y="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42" y="18"/>
                    </a:lnTo>
                    <a:lnTo>
                      <a:pt x="51" y="29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83" y="57"/>
                    </a:lnTo>
                    <a:lnTo>
                      <a:pt x="94" y="67"/>
                    </a:lnTo>
                    <a:lnTo>
                      <a:pt x="94" y="67"/>
                    </a:lnTo>
                    <a:lnTo>
                      <a:pt x="124" y="100"/>
                    </a:lnTo>
                    <a:lnTo>
                      <a:pt x="151" y="133"/>
                    </a:lnTo>
                    <a:lnTo>
                      <a:pt x="164" y="146"/>
                    </a:lnTo>
                    <a:lnTo>
                      <a:pt x="164" y="146"/>
                    </a:lnTo>
                    <a:lnTo>
                      <a:pt x="191" y="176"/>
                    </a:lnTo>
                    <a:lnTo>
                      <a:pt x="219" y="205"/>
                    </a:lnTo>
                    <a:lnTo>
                      <a:pt x="247" y="232"/>
                    </a:lnTo>
                    <a:lnTo>
                      <a:pt x="275" y="260"/>
                    </a:lnTo>
                    <a:lnTo>
                      <a:pt x="275" y="260"/>
                    </a:lnTo>
                    <a:lnTo>
                      <a:pt x="311" y="293"/>
                    </a:lnTo>
                    <a:lnTo>
                      <a:pt x="311" y="293"/>
                    </a:lnTo>
                    <a:lnTo>
                      <a:pt x="342" y="321"/>
                    </a:lnTo>
                    <a:lnTo>
                      <a:pt x="342" y="321"/>
                    </a:lnTo>
                    <a:lnTo>
                      <a:pt x="364" y="343"/>
                    </a:lnTo>
                    <a:lnTo>
                      <a:pt x="386" y="363"/>
                    </a:lnTo>
                    <a:lnTo>
                      <a:pt x="396" y="375"/>
                    </a:lnTo>
                    <a:lnTo>
                      <a:pt x="407" y="387"/>
                    </a:lnTo>
                    <a:lnTo>
                      <a:pt x="415" y="398"/>
                    </a:lnTo>
                    <a:lnTo>
                      <a:pt x="423" y="411"/>
                    </a:lnTo>
                    <a:lnTo>
                      <a:pt x="423" y="411"/>
                    </a:lnTo>
                    <a:lnTo>
                      <a:pt x="426" y="416"/>
                    </a:lnTo>
                    <a:lnTo>
                      <a:pt x="430" y="421"/>
                    </a:lnTo>
                    <a:lnTo>
                      <a:pt x="440" y="429"/>
                    </a:lnTo>
                    <a:lnTo>
                      <a:pt x="440" y="429"/>
                    </a:lnTo>
                    <a:lnTo>
                      <a:pt x="446" y="435"/>
                    </a:lnTo>
                    <a:lnTo>
                      <a:pt x="452" y="440"/>
                    </a:lnTo>
                    <a:lnTo>
                      <a:pt x="452" y="440"/>
                    </a:lnTo>
                    <a:lnTo>
                      <a:pt x="460" y="452"/>
                    </a:lnTo>
                    <a:lnTo>
                      <a:pt x="460" y="452"/>
                    </a:lnTo>
                    <a:lnTo>
                      <a:pt x="470" y="466"/>
                    </a:lnTo>
                    <a:lnTo>
                      <a:pt x="475" y="472"/>
                    </a:lnTo>
                    <a:lnTo>
                      <a:pt x="481" y="478"/>
                    </a:lnTo>
                    <a:lnTo>
                      <a:pt x="481" y="478"/>
                    </a:lnTo>
                    <a:lnTo>
                      <a:pt x="489" y="486"/>
                    </a:lnTo>
                    <a:lnTo>
                      <a:pt x="496" y="493"/>
                    </a:lnTo>
                    <a:lnTo>
                      <a:pt x="502" y="501"/>
                    </a:lnTo>
                    <a:lnTo>
                      <a:pt x="507" y="509"/>
                    </a:lnTo>
                    <a:lnTo>
                      <a:pt x="508" y="510"/>
                    </a:lnTo>
                    <a:lnTo>
                      <a:pt x="509" y="511"/>
                    </a:lnTo>
                    <a:lnTo>
                      <a:pt x="509" y="511"/>
                    </a:lnTo>
                    <a:lnTo>
                      <a:pt x="512" y="513"/>
                    </a:lnTo>
                    <a:lnTo>
                      <a:pt x="514" y="516"/>
                    </a:lnTo>
                    <a:lnTo>
                      <a:pt x="515" y="520"/>
                    </a:lnTo>
                    <a:lnTo>
                      <a:pt x="515" y="524"/>
                    </a:lnTo>
                    <a:lnTo>
                      <a:pt x="515" y="530"/>
                    </a:lnTo>
                    <a:lnTo>
                      <a:pt x="515" y="530"/>
                    </a:lnTo>
                    <a:lnTo>
                      <a:pt x="515" y="533"/>
                    </a:lnTo>
                    <a:lnTo>
                      <a:pt x="514" y="537"/>
                    </a:lnTo>
                    <a:lnTo>
                      <a:pt x="513" y="540"/>
                    </a:lnTo>
                    <a:lnTo>
                      <a:pt x="510" y="542"/>
                    </a:lnTo>
                    <a:lnTo>
                      <a:pt x="510" y="542"/>
                    </a:lnTo>
                    <a:lnTo>
                      <a:pt x="506" y="545"/>
                    </a:lnTo>
                    <a:lnTo>
                      <a:pt x="499" y="546"/>
                    </a:lnTo>
                    <a:lnTo>
                      <a:pt x="499" y="5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6" name="Freeform 211"/>
              <p:cNvSpPr/>
              <p:nvPr/>
            </p:nvSpPr>
            <p:spPr bwMode="auto">
              <a:xfrm>
                <a:off x="4708525" y="2740025"/>
                <a:ext cx="77788" cy="74613"/>
              </a:xfrm>
              <a:custGeom>
                <a:avLst/>
                <a:gdLst/>
                <a:ahLst/>
                <a:cxnLst>
                  <a:cxn ang="0">
                    <a:pos x="116" y="142"/>
                  </a:cxn>
                  <a:cxn ang="0">
                    <a:pos x="111" y="142"/>
                  </a:cxn>
                  <a:cxn ang="0">
                    <a:pos x="101" y="140"/>
                  </a:cxn>
                  <a:cxn ang="0">
                    <a:pos x="90" y="136"/>
                  </a:cxn>
                  <a:cxn ang="0">
                    <a:pos x="88" y="139"/>
                  </a:cxn>
                  <a:cxn ang="0">
                    <a:pos x="79" y="141"/>
                  </a:cxn>
                  <a:cxn ang="0">
                    <a:pos x="77" y="141"/>
                  </a:cxn>
                  <a:cxn ang="0">
                    <a:pos x="63" y="139"/>
                  </a:cxn>
                  <a:cxn ang="0">
                    <a:pos x="49" y="136"/>
                  </a:cxn>
                  <a:cxn ang="0">
                    <a:pos x="42" y="134"/>
                  </a:cxn>
                  <a:cxn ang="0">
                    <a:pos x="33" y="127"/>
                  </a:cxn>
                  <a:cxn ang="0">
                    <a:pos x="30" y="129"/>
                  </a:cxn>
                  <a:cxn ang="0">
                    <a:pos x="21" y="131"/>
                  </a:cxn>
                  <a:cxn ang="0">
                    <a:pos x="18" y="130"/>
                  </a:cxn>
                  <a:cxn ang="0">
                    <a:pos x="12" y="127"/>
                  </a:cxn>
                  <a:cxn ang="0">
                    <a:pos x="7" y="122"/>
                  </a:cxn>
                  <a:cxn ang="0">
                    <a:pos x="6" y="117"/>
                  </a:cxn>
                  <a:cxn ang="0">
                    <a:pos x="5" y="115"/>
                  </a:cxn>
                  <a:cxn ang="0">
                    <a:pos x="1" y="108"/>
                  </a:cxn>
                  <a:cxn ang="0">
                    <a:pos x="1" y="101"/>
                  </a:cxn>
                  <a:cxn ang="0">
                    <a:pos x="3" y="95"/>
                  </a:cxn>
                  <a:cxn ang="0">
                    <a:pos x="13" y="83"/>
                  </a:cxn>
                  <a:cxn ang="0">
                    <a:pos x="31" y="62"/>
                  </a:cxn>
                  <a:cxn ang="0">
                    <a:pos x="63" y="34"/>
                  </a:cxn>
                  <a:cxn ang="0">
                    <a:pos x="92" y="13"/>
                  </a:cxn>
                  <a:cxn ang="0">
                    <a:pos x="98" y="8"/>
                  </a:cxn>
                  <a:cxn ang="0">
                    <a:pos x="113" y="1"/>
                  </a:cxn>
                  <a:cxn ang="0">
                    <a:pos x="121" y="0"/>
                  </a:cxn>
                  <a:cxn ang="0">
                    <a:pos x="131" y="2"/>
                  </a:cxn>
                  <a:cxn ang="0">
                    <a:pos x="137" y="5"/>
                  </a:cxn>
                  <a:cxn ang="0">
                    <a:pos x="143" y="15"/>
                  </a:cxn>
                  <a:cxn ang="0">
                    <a:pos x="147" y="29"/>
                  </a:cxn>
                  <a:cxn ang="0">
                    <a:pos x="148" y="35"/>
                  </a:cxn>
                  <a:cxn ang="0">
                    <a:pos x="147" y="53"/>
                  </a:cxn>
                  <a:cxn ang="0">
                    <a:pos x="148" y="84"/>
                  </a:cxn>
                  <a:cxn ang="0">
                    <a:pos x="148" y="100"/>
                  </a:cxn>
                  <a:cxn ang="0">
                    <a:pos x="146" y="116"/>
                  </a:cxn>
                  <a:cxn ang="0">
                    <a:pos x="145" y="125"/>
                  </a:cxn>
                  <a:cxn ang="0">
                    <a:pos x="141" y="132"/>
                  </a:cxn>
                  <a:cxn ang="0">
                    <a:pos x="136" y="136"/>
                  </a:cxn>
                  <a:cxn ang="0">
                    <a:pos x="128" y="141"/>
                  </a:cxn>
                  <a:cxn ang="0">
                    <a:pos x="126" y="141"/>
                  </a:cxn>
                  <a:cxn ang="0">
                    <a:pos x="121" y="142"/>
                  </a:cxn>
                  <a:cxn ang="0">
                    <a:pos x="116" y="142"/>
                  </a:cxn>
                </a:cxnLst>
                <a:rect l="0" t="0" r="r" b="b"/>
                <a:pathLst>
                  <a:path w="148" h="142">
                    <a:moveTo>
                      <a:pt x="116" y="142"/>
                    </a:moveTo>
                    <a:lnTo>
                      <a:pt x="116" y="142"/>
                    </a:lnTo>
                    <a:lnTo>
                      <a:pt x="111" y="142"/>
                    </a:lnTo>
                    <a:lnTo>
                      <a:pt x="111" y="142"/>
                    </a:lnTo>
                    <a:lnTo>
                      <a:pt x="101" y="140"/>
                    </a:lnTo>
                    <a:lnTo>
                      <a:pt x="101" y="140"/>
                    </a:lnTo>
                    <a:lnTo>
                      <a:pt x="93" y="136"/>
                    </a:lnTo>
                    <a:lnTo>
                      <a:pt x="90" y="136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4" y="141"/>
                    </a:lnTo>
                    <a:lnTo>
                      <a:pt x="79" y="141"/>
                    </a:lnTo>
                    <a:lnTo>
                      <a:pt x="79" y="141"/>
                    </a:lnTo>
                    <a:lnTo>
                      <a:pt x="77" y="141"/>
                    </a:lnTo>
                    <a:lnTo>
                      <a:pt x="77" y="141"/>
                    </a:lnTo>
                    <a:lnTo>
                      <a:pt x="63" y="139"/>
                    </a:lnTo>
                    <a:lnTo>
                      <a:pt x="63" y="139"/>
                    </a:lnTo>
                    <a:lnTo>
                      <a:pt x="49" y="136"/>
                    </a:lnTo>
                    <a:lnTo>
                      <a:pt x="49" y="136"/>
                    </a:lnTo>
                    <a:lnTo>
                      <a:pt x="42" y="134"/>
                    </a:lnTo>
                    <a:lnTo>
                      <a:pt x="36" y="130"/>
                    </a:lnTo>
                    <a:lnTo>
                      <a:pt x="33" y="127"/>
                    </a:lnTo>
                    <a:lnTo>
                      <a:pt x="30" y="129"/>
                    </a:lnTo>
                    <a:lnTo>
                      <a:pt x="30" y="129"/>
                    </a:lnTo>
                    <a:lnTo>
                      <a:pt x="25" y="130"/>
                    </a:lnTo>
                    <a:lnTo>
                      <a:pt x="21" y="131"/>
                    </a:lnTo>
                    <a:lnTo>
                      <a:pt x="21" y="131"/>
                    </a:lnTo>
                    <a:lnTo>
                      <a:pt x="18" y="130"/>
                    </a:lnTo>
                    <a:lnTo>
                      <a:pt x="13" y="129"/>
                    </a:lnTo>
                    <a:lnTo>
                      <a:pt x="12" y="127"/>
                    </a:lnTo>
                    <a:lnTo>
                      <a:pt x="10" y="125"/>
                    </a:lnTo>
                    <a:lnTo>
                      <a:pt x="7" y="122"/>
                    </a:lnTo>
                    <a:lnTo>
                      <a:pt x="6" y="119"/>
                    </a:lnTo>
                    <a:lnTo>
                      <a:pt x="6" y="117"/>
                    </a:lnTo>
                    <a:lnTo>
                      <a:pt x="5" y="115"/>
                    </a:lnTo>
                    <a:lnTo>
                      <a:pt x="5" y="115"/>
                    </a:lnTo>
                    <a:lnTo>
                      <a:pt x="2" y="112"/>
                    </a:lnTo>
                    <a:lnTo>
                      <a:pt x="1" y="108"/>
                    </a:lnTo>
                    <a:lnTo>
                      <a:pt x="0" y="104"/>
                    </a:lnTo>
                    <a:lnTo>
                      <a:pt x="1" y="101"/>
                    </a:lnTo>
                    <a:lnTo>
                      <a:pt x="2" y="98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13" y="83"/>
                    </a:lnTo>
                    <a:lnTo>
                      <a:pt x="22" y="72"/>
                    </a:lnTo>
                    <a:lnTo>
                      <a:pt x="31" y="62"/>
                    </a:lnTo>
                    <a:lnTo>
                      <a:pt x="42" y="52"/>
                    </a:lnTo>
                    <a:lnTo>
                      <a:pt x="63" y="34"/>
                    </a:lnTo>
                    <a:lnTo>
                      <a:pt x="87" y="17"/>
                    </a:lnTo>
                    <a:lnTo>
                      <a:pt x="92" y="13"/>
                    </a:lnTo>
                    <a:lnTo>
                      <a:pt x="92" y="13"/>
                    </a:lnTo>
                    <a:lnTo>
                      <a:pt x="98" y="8"/>
                    </a:lnTo>
                    <a:lnTo>
                      <a:pt x="105" y="4"/>
                    </a:lnTo>
                    <a:lnTo>
                      <a:pt x="113" y="1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26" y="1"/>
                    </a:lnTo>
                    <a:lnTo>
                      <a:pt x="131" y="2"/>
                    </a:lnTo>
                    <a:lnTo>
                      <a:pt x="131" y="2"/>
                    </a:lnTo>
                    <a:lnTo>
                      <a:pt x="137" y="5"/>
                    </a:lnTo>
                    <a:lnTo>
                      <a:pt x="141" y="9"/>
                    </a:lnTo>
                    <a:lnTo>
                      <a:pt x="143" y="15"/>
                    </a:lnTo>
                    <a:lnTo>
                      <a:pt x="145" y="20"/>
                    </a:lnTo>
                    <a:lnTo>
                      <a:pt x="147" y="29"/>
                    </a:lnTo>
                    <a:lnTo>
                      <a:pt x="148" y="35"/>
                    </a:lnTo>
                    <a:lnTo>
                      <a:pt x="148" y="35"/>
                    </a:lnTo>
                    <a:lnTo>
                      <a:pt x="147" y="53"/>
                    </a:lnTo>
                    <a:lnTo>
                      <a:pt x="147" y="53"/>
                    </a:lnTo>
                    <a:lnTo>
                      <a:pt x="147" y="81"/>
                    </a:lnTo>
                    <a:lnTo>
                      <a:pt x="148" y="84"/>
                    </a:lnTo>
                    <a:lnTo>
                      <a:pt x="148" y="84"/>
                    </a:lnTo>
                    <a:lnTo>
                      <a:pt x="148" y="100"/>
                    </a:lnTo>
                    <a:lnTo>
                      <a:pt x="147" y="108"/>
                    </a:lnTo>
                    <a:lnTo>
                      <a:pt x="146" y="116"/>
                    </a:lnTo>
                    <a:lnTo>
                      <a:pt x="146" y="116"/>
                    </a:lnTo>
                    <a:lnTo>
                      <a:pt x="145" y="125"/>
                    </a:lnTo>
                    <a:lnTo>
                      <a:pt x="143" y="128"/>
                    </a:lnTo>
                    <a:lnTo>
                      <a:pt x="141" y="132"/>
                    </a:lnTo>
                    <a:lnTo>
                      <a:pt x="139" y="134"/>
                    </a:lnTo>
                    <a:lnTo>
                      <a:pt x="136" y="136"/>
                    </a:lnTo>
                    <a:lnTo>
                      <a:pt x="128" y="141"/>
                    </a:lnTo>
                    <a:lnTo>
                      <a:pt x="128" y="141"/>
                    </a:lnTo>
                    <a:lnTo>
                      <a:pt x="127" y="141"/>
                    </a:lnTo>
                    <a:lnTo>
                      <a:pt x="126" y="141"/>
                    </a:lnTo>
                    <a:lnTo>
                      <a:pt x="126" y="141"/>
                    </a:lnTo>
                    <a:lnTo>
                      <a:pt x="121" y="142"/>
                    </a:lnTo>
                    <a:lnTo>
                      <a:pt x="116" y="142"/>
                    </a:lnTo>
                    <a:lnTo>
                      <a:pt x="116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7" name="Freeform 212"/>
              <p:cNvSpPr/>
              <p:nvPr/>
            </p:nvSpPr>
            <p:spPr bwMode="auto">
              <a:xfrm>
                <a:off x="4197350" y="2182813"/>
                <a:ext cx="260350" cy="244475"/>
              </a:xfrm>
              <a:custGeom>
                <a:avLst/>
                <a:gdLst/>
                <a:ahLst/>
                <a:cxnLst>
                  <a:cxn ang="0">
                    <a:pos x="106" y="462"/>
                  </a:cxn>
                  <a:cxn ang="0">
                    <a:pos x="96" y="455"/>
                  </a:cxn>
                  <a:cxn ang="0">
                    <a:pos x="94" y="452"/>
                  </a:cxn>
                  <a:cxn ang="0">
                    <a:pos x="85" y="442"/>
                  </a:cxn>
                  <a:cxn ang="0">
                    <a:pos x="76" y="430"/>
                  </a:cxn>
                  <a:cxn ang="0">
                    <a:pos x="53" y="411"/>
                  </a:cxn>
                  <a:cxn ang="0">
                    <a:pos x="35" y="386"/>
                  </a:cxn>
                  <a:cxn ang="0">
                    <a:pos x="15" y="339"/>
                  </a:cxn>
                  <a:cxn ang="0">
                    <a:pos x="5" y="299"/>
                  </a:cxn>
                  <a:cxn ang="0">
                    <a:pos x="0" y="253"/>
                  </a:cxn>
                  <a:cxn ang="0">
                    <a:pos x="3" y="202"/>
                  </a:cxn>
                  <a:cxn ang="0">
                    <a:pos x="8" y="172"/>
                  </a:cxn>
                  <a:cxn ang="0">
                    <a:pos x="24" y="124"/>
                  </a:cxn>
                  <a:cxn ang="0">
                    <a:pos x="48" y="85"/>
                  </a:cxn>
                  <a:cxn ang="0">
                    <a:pos x="68" y="64"/>
                  </a:cxn>
                  <a:cxn ang="0">
                    <a:pos x="124" y="25"/>
                  </a:cxn>
                  <a:cxn ang="0">
                    <a:pos x="193" y="4"/>
                  </a:cxn>
                  <a:cxn ang="0">
                    <a:pos x="241" y="0"/>
                  </a:cxn>
                  <a:cxn ang="0">
                    <a:pos x="298" y="5"/>
                  </a:cxn>
                  <a:cxn ang="0">
                    <a:pos x="352" y="20"/>
                  </a:cxn>
                  <a:cxn ang="0">
                    <a:pos x="401" y="44"/>
                  </a:cxn>
                  <a:cxn ang="0">
                    <a:pos x="445" y="76"/>
                  </a:cxn>
                  <a:cxn ang="0">
                    <a:pos x="480" y="115"/>
                  </a:cxn>
                  <a:cxn ang="0">
                    <a:pos x="492" y="135"/>
                  </a:cxn>
                  <a:cxn ang="0">
                    <a:pos x="491" y="146"/>
                  </a:cxn>
                  <a:cxn ang="0">
                    <a:pos x="483" y="153"/>
                  </a:cxn>
                  <a:cxn ang="0">
                    <a:pos x="473" y="157"/>
                  </a:cxn>
                  <a:cxn ang="0">
                    <a:pos x="465" y="154"/>
                  </a:cxn>
                  <a:cxn ang="0">
                    <a:pos x="458" y="147"/>
                  </a:cxn>
                  <a:cxn ang="0">
                    <a:pos x="429" y="112"/>
                  </a:cxn>
                  <a:cxn ang="0">
                    <a:pos x="395" y="85"/>
                  </a:cxn>
                  <a:cxn ang="0">
                    <a:pos x="356" y="65"/>
                  </a:cxn>
                  <a:cxn ang="0">
                    <a:pos x="289" y="42"/>
                  </a:cxn>
                  <a:cxn ang="0">
                    <a:pos x="247" y="34"/>
                  </a:cxn>
                  <a:cxn ang="0">
                    <a:pos x="219" y="34"/>
                  </a:cxn>
                  <a:cxn ang="0">
                    <a:pos x="182" y="40"/>
                  </a:cxn>
                  <a:cxn ang="0">
                    <a:pos x="144" y="53"/>
                  </a:cxn>
                  <a:cxn ang="0">
                    <a:pos x="109" y="74"/>
                  </a:cxn>
                  <a:cxn ang="0">
                    <a:pos x="80" y="100"/>
                  </a:cxn>
                  <a:cxn ang="0">
                    <a:pos x="59" y="133"/>
                  </a:cxn>
                  <a:cxn ang="0">
                    <a:pos x="48" y="163"/>
                  </a:cxn>
                  <a:cxn ang="0">
                    <a:pos x="39" y="210"/>
                  </a:cxn>
                  <a:cxn ang="0">
                    <a:pos x="38" y="259"/>
                  </a:cxn>
                  <a:cxn ang="0">
                    <a:pos x="45" y="304"/>
                  </a:cxn>
                  <a:cxn ang="0">
                    <a:pos x="60" y="348"/>
                  </a:cxn>
                  <a:cxn ang="0">
                    <a:pos x="76" y="373"/>
                  </a:cxn>
                  <a:cxn ang="0">
                    <a:pos x="101" y="402"/>
                  </a:cxn>
                  <a:cxn ang="0">
                    <a:pos x="122" y="429"/>
                  </a:cxn>
                  <a:cxn ang="0">
                    <a:pos x="125" y="431"/>
                  </a:cxn>
                  <a:cxn ang="0">
                    <a:pos x="131" y="446"/>
                  </a:cxn>
                  <a:cxn ang="0">
                    <a:pos x="129" y="455"/>
                  </a:cxn>
                  <a:cxn ang="0">
                    <a:pos x="121" y="462"/>
                  </a:cxn>
                  <a:cxn ang="0">
                    <a:pos x="110" y="463"/>
                  </a:cxn>
                </a:cxnLst>
                <a:rect l="0" t="0" r="r" b="b"/>
                <a:pathLst>
                  <a:path w="492" h="463">
                    <a:moveTo>
                      <a:pt x="110" y="463"/>
                    </a:moveTo>
                    <a:lnTo>
                      <a:pt x="110" y="463"/>
                    </a:lnTo>
                    <a:lnTo>
                      <a:pt x="106" y="462"/>
                    </a:lnTo>
                    <a:lnTo>
                      <a:pt x="102" y="461"/>
                    </a:lnTo>
                    <a:lnTo>
                      <a:pt x="98" y="458"/>
                    </a:lnTo>
                    <a:lnTo>
                      <a:pt x="96" y="455"/>
                    </a:lnTo>
                    <a:lnTo>
                      <a:pt x="96" y="455"/>
                    </a:lnTo>
                    <a:lnTo>
                      <a:pt x="94" y="453"/>
                    </a:lnTo>
                    <a:lnTo>
                      <a:pt x="94" y="452"/>
                    </a:lnTo>
                    <a:lnTo>
                      <a:pt x="91" y="450"/>
                    </a:lnTo>
                    <a:lnTo>
                      <a:pt x="91" y="450"/>
                    </a:lnTo>
                    <a:lnTo>
                      <a:pt x="85" y="442"/>
                    </a:lnTo>
                    <a:lnTo>
                      <a:pt x="85" y="442"/>
                    </a:lnTo>
                    <a:lnTo>
                      <a:pt x="80" y="435"/>
                    </a:lnTo>
                    <a:lnTo>
                      <a:pt x="76" y="430"/>
                    </a:lnTo>
                    <a:lnTo>
                      <a:pt x="65" y="421"/>
                    </a:lnTo>
                    <a:lnTo>
                      <a:pt x="65" y="421"/>
                    </a:lnTo>
                    <a:lnTo>
                      <a:pt x="53" y="411"/>
                    </a:lnTo>
                    <a:lnTo>
                      <a:pt x="53" y="411"/>
                    </a:lnTo>
                    <a:lnTo>
                      <a:pt x="44" y="399"/>
                    </a:lnTo>
                    <a:lnTo>
                      <a:pt x="35" y="386"/>
                    </a:lnTo>
                    <a:lnTo>
                      <a:pt x="27" y="370"/>
                    </a:lnTo>
                    <a:lnTo>
                      <a:pt x="21" y="355"/>
                    </a:lnTo>
                    <a:lnTo>
                      <a:pt x="15" y="339"/>
                    </a:lnTo>
                    <a:lnTo>
                      <a:pt x="11" y="325"/>
                    </a:lnTo>
                    <a:lnTo>
                      <a:pt x="5" y="299"/>
                    </a:lnTo>
                    <a:lnTo>
                      <a:pt x="5" y="299"/>
                    </a:lnTo>
                    <a:lnTo>
                      <a:pt x="3" y="285"/>
                    </a:lnTo>
                    <a:lnTo>
                      <a:pt x="0" y="269"/>
                    </a:lnTo>
                    <a:lnTo>
                      <a:pt x="0" y="253"/>
                    </a:lnTo>
                    <a:lnTo>
                      <a:pt x="0" y="235"/>
                    </a:lnTo>
                    <a:lnTo>
                      <a:pt x="0" y="218"/>
                    </a:lnTo>
                    <a:lnTo>
                      <a:pt x="3" y="202"/>
                    </a:lnTo>
                    <a:lnTo>
                      <a:pt x="5" y="186"/>
                    </a:lnTo>
                    <a:lnTo>
                      <a:pt x="8" y="172"/>
                    </a:lnTo>
                    <a:lnTo>
                      <a:pt x="8" y="172"/>
                    </a:lnTo>
                    <a:lnTo>
                      <a:pt x="13" y="154"/>
                    </a:lnTo>
                    <a:lnTo>
                      <a:pt x="18" y="139"/>
                    </a:lnTo>
                    <a:lnTo>
                      <a:pt x="24" y="124"/>
                    </a:lnTo>
                    <a:lnTo>
                      <a:pt x="31" y="110"/>
                    </a:lnTo>
                    <a:lnTo>
                      <a:pt x="39" y="98"/>
                    </a:lnTo>
                    <a:lnTo>
                      <a:pt x="48" y="85"/>
                    </a:lnTo>
                    <a:lnTo>
                      <a:pt x="57" y="74"/>
                    </a:lnTo>
                    <a:lnTo>
                      <a:pt x="68" y="64"/>
                    </a:lnTo>
                    <a:lnTo>
                      <a:pt x="68" y="64"/>
                    </a:lnTo>
                    <a:lnTo>
                      <a:pt x="85" y="49"/>
                    </a:lnTo>
                    <a:lnTo>
                      <a:pt x="105" y="36"/>
                    </a:lnTo>
                    <a:lnTo>
                      <a:pt x="124" y="25"/>
                    </a:lnTo>
                    <a:lnTo>
                      <a:pt x="146" y="16"/>
                    </a:lnTo>
                    <a:lnTo>
                      <a:pt x="169" y="9"/>
                    </a:lnTo>
                    <a:lnTo>
                      <a:pt x="193" y="4"/>
                    </a:lnTo>
                    <a:lnTo>
                      <a:pt x="216" y="1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60" y="1"/>
                    </a:lnTo>
                    <a:lnTo>
                      <a:pt x="279" y="2"/>
                    </a:lnTo>
                    <a:lnTo>
                      <a:pt x="298" y="5"/>
                    </a:lnTo>
                    <a:lnTo>
                      <a:pt x="316" y="9"/>
                    </a:lnTo>
                    <a:lnTo>
                      <a:pt x="334" y="14"/>
                    </a:lnTo>
                    <a:lnTo>
                      <a:pt x="352" y="20"/>
                    </a:lnTo>
                    <a:lnTo>
                      <a:pt x="368" y="27"/>
                    </a:lnTo>
                    <a:lnTo>
                      <a:pt x="385" y="35"/>
                    </a:lnTo>
                    <a:lnTo>
                      <a:pt x="401" y="44"/>
                    </a:lnTo>
                    <a:lnTo>
                      <a:pt x="416" y="54"/>
                    </a:lnTo>
                    <a:lnTo>
                      <a:pt x="430" y="65"/>
                    </a:lnTo>
                    <a:lnTo>
                      <a:pt x="445" y="76"/>
                    </a:lnTo>
                    <a:lnTo>
                      <a:pt x="457" y="88"/>
                    </a:lnTo>
                    <a:lnTo>
                      <a:pt x="469" y="102"/>
                    </a:lnTo>
                    <a:lnTo>
                      <a:pt x="480" y="115"/>
                    </a:lnTo>
                    <a:lnTo>
                      <a:pt x="490" y="130"/>
                    </a:lnTo>
                    <a:lnTo>
                      <a:pt x="490" y="130"/>
                    </a:lnTo>
                    <a:lnTo>
                      <a:pt x="492" y="135"/>
                    </a:lnTo>
                    <a:lnTo>
                      <a:pt x="492" y="139"/>
                    </a:lnTo>
                    <a:lnTo>
                      <a:pt x="492" y="143"/>
                    </a:lnTo>
                    <a:lnTo>
                      <a:pt x="491" y="146"/>
                    </a:lnTo>
                    <a:lnTo>
                      <a:pt x="491" y="146"/>
                    </a:lnTo>
                    <a:lnTo>
                      <a:pt x="487" y="150"/>
                    </a:lnTo>
                    <a:lnTo>
                      <a:pt x="483" y="153"/>
                    </a:lnTo>
                    <a:lnTo>
                      <a:pt x="478" y="155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69" y="155"/>
                    </a:lnTo>
                    <a:lnTo>
                      <a:pt x="465" y="154"/>
                    </a:lnTo>
                    <a:lnTo>
                      <a:pt x="462" y="151"/>
                    </a:lnTo>
                    <a:lnTo>
                      <a:pt x="458" y="147"/>
                    </a:lnTo>
                    <a:lnTo>
                      <a:pt x="458" y="147"/>
                    </a:lnTo>
                    <a:lnTo>
                      <a:pt x="450" y="135"/>
                    </a:lnTo>
                    <a:lnTo>
                      <a:pt x="439" y="123"/>
                    </a:lnTo>
                    <a:lnTo>
                      <a:pt x="429" y="112"/>
                    </a:lnTo>
                    <a:lnTo>
                      <a:pt x="419" y="102"/>
                    </a:lnTo>
                    <a:lnTo>
                      <a:pt x="407" y="94"/>
                    </a:lnTo>
                    <a:lnTo>
                      <a:pt x="395" y="85"/>
                    </a:lnTo>
                    <a:lnTo>
                      <a:pt x="383" y="77"/>
                    </a:lnTo>
                    <a:lnTo>
                      <a:pt x="369" y="71"/>
                    </a:lnTo>
                    <a:lnTo>
                      <a:pt x="356" y="65"/>
                    </a:lnTo>
                    <a:lnTo>
                      <a:pt x="342" y="59"/>
                    </a:lnTo>
                    <a:lnTo>
                      <a:pt x="316" y="50"/>
                    </a:lnTo>
                    <a:lnTo>
                      <a:pt x="289" y="42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47" y="34"/>
                    </a:lnTo>
                    <a:lnTo>
                      <a:pt x="232" y="33"/>
                    </a:lnTo>
                    <a:lnTo>
                      <a:pt x="232" y="33"/>
                    </a:lnTo>
                    <a:lnTo>
                      <a:pt x="219" y="34"/>
                    </a:lnTo>
                    <a:lnTo>
                      <a:pt x="207" y="35"/>
                    </a:lnTo>
                    <a:lnTo>
                      <a:pt x="195" y="37"/>
                    </a:lnTo>
                    <a:lnTo>
                      <a:pt x="182" y="40"/>
                    </a:lnTo>
                    <a:lnTo>
                      <a:pt x="169" y="44"/>
                    </a:lnTo>
                    <a:lnTo>
                      <a:pt x="156" y="48"/>
                    </a:lnTo>
                    <a:lnTo>
                      <a:pt x="144" y="53"/>
                    </a:lnTo>
                    <a:lnTo>
                      <a:pt x="133" y="59"/>
                    </a:lnTo>
                    <a:lnTo>
                      <a:pt x="120" y="66"/>
                    </a:lnTo>
                    <a:lnTo>
                      <a:pt x="109" y="74"/>
                    </a:lnTo>
                    <a:lnTo>
                      <a:pt x="99" y="82"/>
                    </a:lnTo>
                    <a:lnTo>
                      <a:pt x="89" y="90"/>
                    </a:lnTo>
                    <a:lnTo>
                      <a:pt x="80" y="100"/>
                    </a:lnTo>
                    <a:lnTo>
                      <a:pt x="72" y="110"/>
                    </a:lnTo>
                    <a:lnTo>
                      <a:pt x="66" y="121"/>
                    </a:lnTo>
                    <a:lnTo>
                      <a:pt x="59" y="133"/>
                    </a:lnTo>
                    <a:lnTo>
                      <a:pt x="59" y="133"/>
                    </a:lnTo>
                    <a:lnTo>
                      <a:pt x="53" y="147"/>
                    </a:lnTo>
                    <a:lnTo>
                      <a:pt x="48" y="163"/>
                    </a:lnTo>
                    <a:lnTo>
                      <a:pt x="44" y="178"/>
                    </a:lnTo>
                    <a:lnTo>
                      <a:pt x="41" y="195"/>
                    </a:lnTo>
                    <a:lnTo>
                      <a:pt x="39" y="210"/>
                    </a:lnTo>
                    <a:lnTo>
                      <a:pt x="38" y="227"/>
                    </a:lnTo>
                    <a:lnTo>
                      <a:pt x="37" y="242"/>
                    </a:lnTo>
                    <a:lnTo>
                      <a:pt x="38" y="259"/>
                    </a:lnTo>
                    <a:lnTo>
                      <a:pt x="39" y="274"/>
                    </a:lnTo>
                    <a:lnTo>
                      <a:pt x="42" y="290"/>
                    </a:lnTo>
                    <a:lnTo>
                      <a:pt x="45" y="304"/>
                    </a:lnTo>
                    <a:lnTo>
                      <a:pt x="49" y="320"/>
                    </a:lnTo>
                    <a:lnTo>
                      <a:pt x="54" y="334"/>
                    </a:lnTo>
                    <a:lnTo>
                      <a:pt x="60" y="348"/>
                    </a:lnTo>
                    <a:lnTo>
                      <a:pt x="68" y="361"/>
                    </a:lnTo>
                    <a:lnTo>
                      <a:pt x="76" y="373"/>
                    </a:lnTo>
                    <a:lnTo>
                      <a:pt x="76" y="373"/>
                    </a:lnTo>
                    <a:lnTo>
                      <a:pt x="87" y="389"/>
                    </a:lnTo>
                    <a:lnTo>
                      <a:pt x="101" y="402"/>
                    </a:lnTo>
                    <a:lnTo>
                      <a:pt x="101" y="402"/>
                    </a:lnTo>
                    <a:lnTo>
                      <a:pt x="112" y="416"/>
                    </a:lnTo>
                    <a:lnTo>
                      <a:pt x="121" y="428"/>
                    </a:lnTo>
                    <a:lnTo>
                      <a:pt x="122" y="429"/>
                    </a:lnTo>
                    <a:lnTo>
                      <a:pt x="123" y="430"/>
                    </a:lnTo>
                    <a:lnTo>
                      <a:pt x="123" y="430"/>
                    </a:lnTo>
                    <a:lnTo>
                      <a:pt x="125" y="431"/>
                    </a:lnTo>
                    <a:lnTo>
                      <a:pt x="128" y="434"/>
                    </a:lnTo>
                    <a:lnTo>
                      <a:pt x="130" y="440"/>
                    </a:lnTo>
                    <a:lnTo>
                      <a:pt x="131" y="446"/>
                    </a:lnTo>
                    <a:lnTo>
                      <a:pt x="130" y="451"/>
                    </a:lnTo>
                    <a:lnTo>
                      <a:pt x="130" y="451"/>
                    </a:lnTo>
                    <a:lnTo>
                      <a:pt x="129" y="455"/>
                    </a:lnTo>
                    <a:lnTo>
                      <a:pt x="125" y="458"/>
                    </a:lnTo>
                    <a:lnTo>
                      <a:pt x="123" y="460"/>
                    </a:lnTo>
                    <a:lnTo>
                      <a:pt x="121" y="462"/>
                    </a:lnTo>
                    <a:lnTo>
                      <a:pt x="117" y="463"/>
                    </a:lnTo>
                    <a:lnTo>
                      <a:pt x="114" y="463"/>
                    </a:lnTo>
                    <a:lnTo>
                      <a:pt x="110" y="46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20" name="Freeform 59"/>
            <p:cNvSpPr>
              <a:spLocks noEditPoints="1"/>
            </p:cNvSpPr>
            <p:nvPr/>
          </p:nvSpPr>
          <p:spPr bwMode="auto">
            <a:xfrm rot="10800000" flipV="1">
              <a:off x="776864" y="1222998"/>
              <a:ext cx="3249103" cy="60959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11" y="11"/>
                </a:cxn>
                <a:cxn ang="0">
                  <a:pos x="19" y="12"/>
                </a:cxn>
                <a:cxn ang="0">
                  <a:pos x="37" y="12"/>
                </a:cxn>
                <a:cxn ang="0">
                  <a:pos x="71" y="11"/>
                </a:cxn>
                <a:cxn ang="0">
                  <a:pos x="71" y="11"/>
                </a:cxn>
                <a:cxn ang="0">
                  <a:pos x="93" y="9"/>
                </a:cxn>
                <a:cxn ang="0">
                  <a:pos x="115" y="11"/>
                </a:cxn>
                <a:cxn ang="0">
                  <a:pos x="139" y="11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59" y="8"/>
                </a:cxn>
                <a:cxn ang="0">
                  <a:pos x="157" y="5"/>
                </a:cxn>
                <a:cxn ang="0">
                  <a:pos x="157" y="5"/>
                </a:cxn>
                <a:cxn ang="0">
                  <a:pos x="136" y="5"/>
                </a:cxn>
                <a:cxn ang="0">
                  <a:pos x="115" y="5"/>
                </a:cxn>
                <a:cxn ang="0">
                  <a:pos x="73" y="5"/>
                </a:cxn>
                <a:cxn ang="0">
                  <a:pos x="73" y="5"/>
                </a:cxn>
                <a:cxn ang="0">
                  <a:pos x="53" y="6"/>
                </a:cxn>
                <a:cxn ang="0">
                  <a:pos x="34" y="8"/>
                </a:cxn>
                <a:cxn ang="0">
                  <a:pos x="34" y="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7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7" y="6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161" h="12">
                  <a:moveTo>
                    <a:pt x="0" y="1"/>
                  </a:moveTo>
                  <a:lnTo>
                    <a:pt x="0" y="1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11" y="11"/>
                  </a:lnTo>
                  <a:lnTo>
                    <a:pt x="19" y="12"/>
                  </a:lnTo>
                  <a:lnTo>
                    <a:pt x="37" y="12"/>
                  </a:lnTo>
                  <a:lnTo>
                    <a:pt x="71" y="11"/>
                  </a:lnTo>
                  <a:lnTo>
                    <a:pt x="71" y="11"/>
                  </a:lnTo>
                  <a:lnTo>
                    <a:pt x="93" y="9"/>
                  </a:lnTo>
                  <a:lnTo>
                    <a:pt x="115" y="11"/>
                  </a:lnTo>
                  <a:lnTo>
                    <a:pt x="139" y="11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59" y="8"/>
                  </a:lnTo>
                  <a:lnTo>
                    <a:pt x="157" y="5"/>
                  </a:lnTo>
                  <a:lnTo>
                    <a:pt x="157" y="5"/>
                  </a:lnTo>
                  <a:lnTo>
                    <a:pt x="136" y="5"/>
                  </a:lnTo>
                  <a:lnTo>
                    <a:pt x="115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53" y="6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5"/>
                  </a:lnTo>
                  <a:lnTo>
                    <a:pt x="7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7" y="6"/>
                  </a:move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rgbClr val="00579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21" name="TextBox 29"/>
            <p:cNvSpPr txBox="1"/>
            <p:nvPr/>
          </p:nvSpPr>
          <p:spPr>
            <a:xfrm>
              <a:off x="1239106" y="702374"/>
              <a:ext cx="262377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60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这里可以是标题</a:t>
              </a:r>
              <a:endParaRPr lang="zh-CN" altLang="en-US" sz="2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 rot="10800000">
            <a:off x="1376613" y="2090041"/>
            <a:ext cx="2436434" cy="3617596"/>
          </a:xfrm>
          <a:custGeom>
            <a:avLst/>
            <a:gdLst>
              <a:gd name="connsiteX0" fmla="*/ 135734 w 5735830"/>
              <a:gd name="connsiteY0" fmla="*/ 360201 h 4633519"/>
              <a:gd name="connsiteX1" fmla="*/ 250034 w 5735830"/>
              <a:gd name="connsiteY1" fmla="*/ 1666487 h 4633519"/>
              <a:gd name="connsiteX2" fmla="*/ 201049 w 5735830"/>
              <a:gd name="connsiteY2" fmla="*/ 4262730 h 4633519"/>
              <a:gd name="connsiteX3" fmla="*/ 1376706 w 5735830"/>
              <a:gd name="connsiteY3" fmla="*/ 4475001 h 4633519"/>
              <a:gd name="connsiteX4" fmla="*/ 5344549 w 5735830"/>
              <a:gd name="connsiteY4" fmla="*/ 4491330 h 4633519"/>
              <a:gd name="connsiteX5" fmla="*/ 5360877 w 5735830"/>
              <a:gd name="connsiteY5" fmla="*/ 2613544 h 4633519"/>
              <a:gd name="connsiteX6" fmla="*/ 5507834 w 5735830"/>
              <a:gd name="connsiteY6" fmla="*/ 278558 h 4633519"/>
              <a:gd name="connsiteX7" fmla="*/ 1899220 w 5735830"/>
              <a:gd name="connsiteY7" fmla="*/ 294887 h 4633519"/>
              <a:gd name="connsiteX8" fmla="*/ 152063 w 5735830"/>
              <a:gd name="connsiteY8" fmla="*/ 972 h 4633519"/>
              <a:gd name="connsiteX9" fmla="*/ 86749 w 5735830"/>
              <a:gd name="connsiteY9" fmla="*/ 409187 h 4633519"/>
              <a:gd name="connsiteX10" fmla="*/ 135734 w 5735830"/>
              <a:gd name="connsiteY10" fmla="*/ 360201 h 4633519"/>
              <a:gd name="connsiteX0-1" fmla="*/ 92877 w 5741958"/>
              <a:gd name="connsiteY0-2" fmla="*/ 409187 h 4633519"/>
              <a:gd name="connsiteX1-3" fmla="*/ 256162 w 5741958"/>
              <a:gd name="connsiteY1-4" fmla="*/ 1666487 h 4633519"/>
              <a:gd name="connsiteX2-5" fmla="*/ 207177 w 5741958"/>
              <a:gd name="connsiteY2-6" fmla="*/ 4262730 h 4633519"/>
              <a:gd name="connsiteX3-7" fmla="*/ 1382834 w 5741958"/>
              <a:gd name="connsiteY3-8" fmla="*/ 4475001 h 4633519"/>
              <a:gd name="connsiteX4-9" fmla="*/ 5350677 w 5741958"/>
              <a:gd name="connsiteY4-10" fmla="*/ 4491330 h 4633519"/>
              <a:gd name="connsiteX5-11" fmla="*/ 5367005 w 5741958"/>
              <a:gd name="connsiteY5-12" fmla="*/ 2613544 h 4633519"/>
              <a:gd name="connsiteX6-13" fmla="*/ 5513962 w 5741958"/>
              <a:gd name="connsiteY6-14" fmla="*/ 278558 h 4633519"/>
              <a:gd name="connsiteX7-15" fmla="*/ 1905348 w 5741958"/>
              <a:gd name="connsiteY7-16" fmla="*/ 294887 h 4633519"/>
              <a:gd name="connsiteX8-17" fmla="*/ 158191 w 5741958"/>
              <a:gd name="connsiteY8-18" fmla="*/ 972 h 4633519"/>
              <a:gd name="connsiteX9-19" fmla="*/ 92877 w 5741958"/>
              <a:gd name="connsiteY9-20" fmla="*/ 409187 h 4633519"/>
              <a:gd name="connsiteX0-21" fmla="*/ 92877 w 5741958"/>
              <a:gd name="connsiteY0-22" fmla="*/ 768415 h 4633519"/>
              <a:gd name="connsiteX1-23" fmla="*/ 256162 w 5741958"/>
              <a:gd name="connsiteY1-24" fmla="*/ 1666487 h 4633519"/>
              <a:gd name="connsiteX2-25" fmla="*/ 207177 w 5741958"/>
              <a:gd name="connsiteY2-26" fmla="*/ 4262730 h 4633519"/>
              <a:gd name="connsiteX3-27" fmla="*/ 1382834 w 5741958"/>
              <a:gd name="connsiteY3-28" fmla="*/ 4475001 h 4633519"/>
              <a:gd name="connsiteX4-29" fmla="*/ 5350677 w 5741958"/>
              <a:gd name="connsiteY4-30" fmla="*/ 4491330 h 4633519"/>
              <a:gd name="connsiteX5-31" fmla="*/ 5367005 w 5741958"/>
              <a:gd name="connsiteY5-32" fmla="*/ 2613544 h 4633519"/>
              <a:gd name="connsiteX6-33" fmla="*/ 5513962 w 5741958"/>
              <a:gd name="connsiteY6-34" fmla="*/ 278558 h 4633519"/>
              <a:gd name="connsiteX7-35" fmla="*/ 1905348 w 5741958"/>
              <a:gd name="connsiteY7-36" fmla="*/ 294887 h 4633519"/>
              <a:gd name="connsiteX8-37" fmla="*/ 158191 w 5741958"/>
              <a:gd name="connsiteY8-38" fmla="*/ 972 h 4633519"/>
              <a:gd name="connsiteX9-39" fmla="*/ 92877 w 5741958"/>
              <a:gd name="connsiteY9-40" fmla="*/ 768415 h 4633519"/>
              <a:gd name="connsiteX0-41" fmla="*/ 3451 w 5652532"/>
              <a:gd name="connsiteY0-42" fmla="*/ 654617 h 4519721"/>
              <a:gd name="connsiteX1-43" fmla="*/ 166736 w 5652532"/>
              <a:gd name="connsiteY1-44" fmla="*/ 1552689 h 4519721"/>
              <a:gd name="connsiteX2-45" fmla="*/ 117751 w 5652532"/>
              <a:gd name="connsiteY2-46" fmla="*/ 4148932 h 4519721"/>
              <a:gd name="connsiteX3-47" fmla="*/ 1293408 w 5652532"/>
              <a:gd name="connsiteY3-48" fmla="*/ 4361203 h 4519721"/>
              <a:gd name="connsiteX4-49" fmla="*/ 5261251 w 5652532"/>
              <a:gd name="connsiteY4-50" fmla="*/ 4377532 h 4519721"/>
              <a:gd name="connsiteX5-51" fmla="*/ 5277579 w 5652532"/>
              <a:gd name="connsiteY5-52" fmla="*/ 2499746 h 4519721"/>
              <a:gd name="connsiteX6-53" fmla="*/ 5424536 w 5652532"/>
              <a:gd name="connsiteY6-54" fmla="*/ 164760 h 4519721"/>
              <a:gd name="connsiteX7-55" fmla="*/ 1815922 w 5652532"/>
              <a:gd name="connsiteY7-56" fmla="*/ 181089 h 4519721"/>
              <a:gd name="connsiteX8-57" fmla="*/ 346351 w 5652532"/>
              <a:gd name="connsiteY8-58" fmla="*/ 1474 h 4519721"/>
              <a:gd name="connsiteX9-59" fmla="*/ 3451 w 5652532"/>
              <a:gd name="connsiteY9-60" fmla="*/ 654617 h 4519721"/>
              <a:gd name="connsiteX0-61" fmla="*/ 3451 w 5613197"/>
              <a:gd name="connsiteY0-62" fmla="*/ 698621 h 4563725"/>
              <a:gd name="connsiteX1-63" fmla="*/ 166736 w 5613197"/>
              <a:gd name="connsiteY1-64" fmla="*/ 1596693 h 4563725"/>
              <a:gd name="connsiteX2-65" fmla="*/ 117751 w 5613197"/>
              <a:gd name="connsiteY2-66" fmla="*/ 4192936 h 4563725"/>
              <a:gd name="connsiteX3-67" fmla="*/ 1293408 w 5613197"/>
              <a:gd name="connsiteY3-68" fmla="*/ 4405207 h 4563725"/>
              <a:gd name="connsiteX4-69" fmla="*/ 5261251 w 5613197"/>
              <a:gd name="connsiteY4-70" fmla="*/ 4421536 h 4563725"/>
              <a:gd name="connsiteX5-71" fmla="*/ 5277579 w 5613197"/>
              <a:gd name="connsiteY5-72" fmla="*/ 2543750 h 4563725"/>
              <a:gd name="connsiteX6-73" fmla="*/ 5424536 w 5613197"/>
              <a:gd name="connsiteY6-74" fmla="*/ 208764 h 4563725"/>
              <a:gd name="connsiteX7-75" fmla="*/ 2354765 w 5613197"/>
              <a:gd name="connsiteY7-76" fmla="*/ 94464 h 4563725"/>
              <a:gd name="connsiteX8-77" fmla="*/ 346351 w 5613197"/>
              <a:gd name="connsiteY8-78" fmla="*/ 45478 h 4563725"/>
              <a:gd name="connsiteX9-79" fmla="*/ 3451 w 5613197"/>
              <a:gd name="connsiteY9-80" fmla="*/ 698621 h 4563725"/>
              <a:gd name="connsiteX0-81" fmla="*/ 3451 w 5554564"/>
              <a:gd name="connsiteY0-82" fmla="*/ 677467 h 4542571"/>
              <a:gd name="connsiteX1-83" fmla="*/ 166736 w 5554564"/>
              <a:gd name="connsiteY1-84" fmla="*/ 1575539 h 4542571"/>
              <a:gd name="connsiteX2-85" fmla="*/ 117751 w 5554564"/>
              <a:gd name="connsiteY2-86" fmla="*/ 4171782 h 4542571"/>
              <a:gd name="connsiteX3-87" fmla="*/ 1293408 w 5554564"/>
              <a:gd name="connsiteY3-88" fmla="*/ 4384053 h 4542571"/>
              <a:gd name="connsiteX4-89" fmla="*/ 5261251 w 5554564"/>
              <a:gd name="connsiteY4-90" fmla="*/ 4400382 h 4542571"/>
              <a:gd name="connsiteX5-91" fmla="*/ 5277579 w 5554564"/>
              <a:gd name="connsiteY5-92" fmla="*/ 2522596 h 4542571"/>
              <a:gd name="connsiteX6-93" fmla="*/ 5424536 w 5554564"/>
              <a:gd name="connsiteY6-94" fmla="*/ 187610 h 4542571"/>
              <a:gd name="connsiteX7-95" fmla="*/ 2354765 w 5554564"/>
              <a:gd name="connsiteY7-96" fmla="*/ 73310 h 4542571"/>
              <a:gd name="connsiteX8-97" fmla="*/ 346351 w 5554564"/>
              <a:gd name="connsiteY8-98" fmla="*/ 24324 h 4542571"/>
              <a:gd name="connsiteX9-99" fmla="*/ 3451 w 5554564"/>
              <a:gd name="connsiteY9-100" fmla="*/ 677467 h 4542571"/>
              <a:gd name="connsiteX0-101" fmla="*/ 3451 w 5682000"/>
              <a:gd name="connsiteY0-102" fmla="*/ 700982 h 4563669"/>
              <a:gd name="connsiteX1-103" fmla="*/ 166736 w 5682000"/>
              <a:gd name="connsiteY1-104" fmla="*/ 1599054 h 4563669"/>
              <a:gd name="connsiteX2-105" fmla="*/ 117751 w 5682000"/>
              <a:gd name="connsiteY2-106" fmla="*/ 4195297 h 4563669"/>
              <a:gd name="connsiteX3-107" fmla="*/ 1293408 w 5682000"/>
              <a:gd name="connsiteY3-108" fmla="*/ 4407568 h 4563669"/>
              <a:gd name="connsiteX4-109" fmla="*/ 5261251 w 5682000"/>
              <a:gd name="connsiteY4-110" fmla="*/ 4423897 h 4563669"/>
              <a:gd name="connsiteX5-111" fmla="*/ 5489850 w 5682000"/>
              <a:gd name="connsiteY5-112" fmla="*/ 2578768 h 4563669"/>
              <a:gd name="connsiteX6-113" fmla="*/ 5424536 w 5682000"/>
              <a:gd name="connsiteY6-114" fmla="*/ 211125 h 4563669"/>
              <a:gd name="connsiteX7-115" fmla="*/ 2354765 w 5682000"/>
              <a:gd name="connsiteY7-116" fmla="*/ 96825 h 4563669"/>
              <a:gd name="connsiteX8-117" fmla="*/ 346351 w 5682000"/>
              <a:gd name="connsiteY8-118" fmla="*/ 47839 h 4563669"/>
              <a:gd name="connsiteX9-119" fmla="*/ 3451 w 5682000"/>
              <a:gd name="connsiteY9-120" fmla="*/ 700982 h 4563669"/>
              <a:gd name="connsiteX0-121" fmla="*/ 3451 w 5687062"/>
              <a:gd name="connsiteY0-122" fmla="*/ 700982 h 4602114"/>
              <a:gd name="connsiteX1-123" fmla="*/ 166736 w 5687062"/>
              <a:gd name="connsiteY1-124" fmla="*/ 1599054 h 4602114"/>
              <a:gd name="connsiteX2-125" fmla="*/ 117751 w 5687062"/>
              <a:gd name="connsiteY2-126" fmla="*/ 4195297 h 4602114"/>
              <a:gd name="connsiteX3-127" fmla="*/ 1293408 w 5687062"/>
              <a:gd name="connsiteY3-128" fmla="*/ 4407568 h 4602114"/>
              <a:gd name="connsiteX4-129" fmla="*/ 5146951 w 5687062"/>
              <a:gd name="connsiteY4-130" fmla="*/ 4472883 h 4602114"/>
              <a:gd name="connsiteX5-131" fmla="*/ 5489850 w 5687062"/>
              <a:gd name="connsiteY5-132" fmla="*/ 2578768 h 4602114"/>
              <a:gd name="connsiteX6-133" fmla="*/ 5424536 w 5687062"/>
              <a:gd name="connsiteY6-134" fmla="*/ 211125 h 4602114"/>
              <a:gd name="connsiteX7-135" fmla="*/ 2354765 w 5687062"/>
              <a:gd name="connsiteY7-136" fmla="*/ 96825 h 4602114"/>
              <a:gd name="connsiteX8-137" fmla="*/ 346351 w 5687062"/>
              <a:gd name="connsiteY8-138" fmla="*/ 47839 h 4602114"/>
              <a:gd name="connsiteX9-139" fmla="*/ 3451 w 5687062"/>
              <a:gd name="connsiteY9-140" fmla="*/ 700982 h 4602114"/>
              <a:gd name="connsiteX0-141" fmla="*/ 3451 w 5687062"/>
              <a:gd name="connsiteY0-142" fmla="*/ 700982 h 4630183"/>
              <a:gd name="connsiteX1-143" fmla="*/ 166736 w 5687062"/>
              <a:gd name="connsiteY1-144" fmla="*/ 1599054 h 4630183"/>
              <a:gd name="connsiteX2-145" fmla="*/ 117751 w 5687062"/>
              <a:gd name="connsiteY2-146" fmla="*/ 4195297 h 4630183"/>
              <a:gd name="connsiteX3-147" fmla="*/ 1750608 w 5687062"/>
              <a:gd name="connsiteY3-148" fmla="*/ 4489211 h 4630183"/>
              <a:gd name="connsiteX4-149" fmla="*/ 5146951 w 5687062"/>
              <a:gd name="connsiteY4-150" fmla="*/ 4472883 h 4630183"/>
              <a:gd name="connsiteX5-151" fmla="*/ 5489850 w 5687062"/>
              <a:gd name="connsiteY5-152" fmla="*/ 2578768 h 4630183"/>
              <a:gd name="connsiteX6-153" fmla="*/ 5424536 w 5687062"/>
              <a:gd name="connsiteY6-154" fmla="*/ 211125 h 4630183"/>
              <a:gd name="connsiteX7-155" fmla="*/ 2354765 w 5687062"/>
              <a:gd name="connsiteY7-156" fmla="*/ 96825 h 4630183"/>
              <a:gd name="connsiteX8-157" fmla="*/ 346351 w 5687062"/>
              <a:gd name="connsiteY8-158" fmla="*/ 47839 h 4630183"/>
              <a:gd name="connsiteX9-159" fmla="*/ 3451 w 5687062"/>
              <a:gd name="connsiteY9-160" fmla="*/ 700982 h 4630183"/>
              <a:gd name="connsiteX0-161" fmla="*/ 39466 w 5723077"/>
              <a:gd name="connsiteY0-162" fmla="*/ 700982 h 4630183"/>
              <a:gd name="connsiteX1-163" fmla="*/ 55794 w 5723077"/>
              <a:gd name="connsiteY1-164" fmla="*/ 1958282 h 4630183"/>
              <a:gd name="connsiteX2-165" fmla="*/ 153766 w 5723077"/>
              <a:gd name="connsiteY2-166" fmla="*/ 4195297 h 4630183"/>
              <a:gd name="connsiteX3-167" fmla="*/ 1786623 w 5723077"/>
              <a:gd name="connsiteY3-168" fmla="*/ 4489211 h 4630183"/>
              <a:gd name="connsiteX4-169" fmla="*/ 5182966 w 5723077"/>
              <a:gd name="connsiteY4-170" fmla="*/ 4472883 h 4630183"/>
              <a:gd name="connsiteX5-171" fmla="*/ 5525865 w 5723077"/>
              <a:gd name="connsiteY5-172" fmla="*/ 2578768 h 4630183"/>
              <a:gd name="connsiteX6-173" fmla="*/ 5460551 w 5723077"/>
              <a:gd name="connsiteY6-174" fmla="*/ 211125 h 4630183"/>
              <a:gd name="connsiteX7-175" fmla="*/ 2390780 w 5723077"/>
              <a:gd name="connsiteY7-176" fmla="*/ 96825 h 4630183"/>
              <a:gd name="connsiteX8-177" fmla="*/ 382366 w 5723077"/>
              <a:gd name="connsiteY8-178" fmla="*/ 47839 h 4630183"/>
              <a:gd name="connsiteX9-179" fmla="*/ 39466 w 5723077"/>
              <a:gd name="connsiteY9-180" fmla="*/ 700982 h 4630183"/>
              <a:gd name="connsiteX0-181" fmla="*/ 39466 w 5723077"/>
              <a:gd name="connsiteY0-182" fmla="*/ 700982 h 4598647"/>
              <a:gd name="connsiteX1-183" fmla="*/ 55794 w 5723077"/>
              <a:gd name="connsiteY1-184" fmla="*/ 1958282 h 4598647"/>
              <a:gd name="connsiteX2-185" fmla="*/ 153766 w 5723077"/>
              <a:gd name="connsiteY2-186" fmla="*/ 4195297 h 4598647"/>
              <a:gd name="connsiteX3-187" fmla="*/ 1786623 w 5723077"/>
              <a:gd name="connsiteY3-188" fmla="*/ 4489211 h 4598647"/>
              <a:gd name="connsiteX4-189" fmla="*/ 5182966 w 5723077"/>
              <a:gd name="connsiteY4-190" fmla="*/ 4472883 h 4598647"/>
              <a:gd name="connsiteX5-191" fmla="*/ 5525865 w 5723077"/>
              <a:gd name="connsiteY5-192" fmla="*/ 2578768 h 4598647"/>
              <a:gd name="connsiteX6-193" fmla="*/ 5460551 w 5723077"/>
              <a:gd name="connsiteY6-194" fmla="*/ 211125 h 4598647"/>
              <a:gd name="connsiteX7-195" fmla="*/ 2390780 w 5723077"/>
              <a:gd name="connsiteY7-196" fmla="*/ 96825 h 4598647"/>
              <a:gd name="connsiteX8-197" fmla="*/ 382366 w 5723077"/>
              <a:gd name="connsiteY8-198" fmla="*/ 47839 h 4598647"/>
              <a:gd name="connsiteX9-199" fmla="*/ 39466 w 5723077"/>
              <a:gd name="connsiteY9-200" fmla="*/ 700982 h 4598647"/>
              <a:gd name="connsiteX0-201" fmla="*/ 39466 w 5716643"/>
              <a:gd name="connsiteY0-202" fmla="*/ 700982 h 4625148"/>
              <a:gd name="connsiteX1-203" fmla="*/ 55794 w 5716643"/>
              <a:gd name="connsiteY1-204" fmla="*/ 1958282 h 4625148"/>
              <a:gd name="connsiteX2-205" fmla="*/ 153766 w 5716643"/>
              <a:gd name="connsiteY2-206" fmla="*/ 4195297 h 4625148"/>
              <a:gd name="connsiteX3-207" fmla="*/ 1786623 w 5716643"/>
              <a:gd name="connsiteY3-208" fmla="*/ 4489211 h 4625148"/>
              <a:gd name="connsiteX4-209" fmla="*/ 5328776 w 5716643"/>
              <a:gd name="connsiteY4-210" fmla="*/ 4508802 h 4625148"/>
              <a:gd name="connsiteX5-211" fmla="*/ 5525865 w 5716643"/>
              <a:gd name="connsiteY5-212" fmla="*/ 2578768 h 4625148"/>
              <a:gd name="connsiteX6-213" fmla="*/ 5460551 w 5716643"/>
              <a:gd name="connsiteY6-214" fmla="*/ 211125 h 4625148"/>
              <a:gd name="connsiteX7-215" fmla="*/ 2390780 w 5716643"/>
              <a:gd name="connsiteY7-216" fmla="*/ 96825 h 4625148"/>
              <a:gd name="connsiteX8-217" fmla="*/ 382366 w 5716643"/>
              <a:gd name="connsiteY8-218" fmla="*/ 47839 h 4625148"/>
              <a:gd name="connsiteX9-219" fmla="*/ 39466 w 5716643"/>
              <a:gd name="connsiteY9-220" fmla="*/ 700982 h 4625148"/>
              <a:gd name="connsiteX0-221" fmla="*/ 39466 w 5715854"/>
              <a:gd name="connsiteY0-222" fmla="*/ 700982 h 4573748"/>
              <a:gd name="connsiteX1-223" fmla="*/ 55794 w 5715854"/>
              <a:gd name="connsiteY1-224" fmla="*/ 1958282 h 4573748"/>
              <a:gd name="connsiteX2-225" fmla="*/ 153766 w 5715854"/>
              <a:gd name="connsiteY2-226" fmla="*/ 4195297 h 4573748"/>
              <a:gd name="connsiteX3-227" fmla="*/ 1786623 w 5715854"/>
              <a:gd name="connsiteY3-228" fmla="*/ 4489211 h 4573748"/>
              <a:gd name="connsiteX4-229" fmla="*/ 5347003 w 5715854"/>
              <a:gd name="connsiteY4-230" fmla="*/ 4436964 h 4573748"/>
              <a:gd name="connsiteX5-231" fmla="*/ 5525865 w 5715854"/>
              <a:gd name="connsiteY5-232" fmla="*/ 2578768 h 4573748"/>
              <a:gd name="connsiteX6-233" fmla="*/ 5460551 w 5715854"/>
              <a:gd name="connsiteY6-234" fmla="*/ 211125 h 4573748"/>
              <a:gd name="connsiteX7-235" fmla="*/ 2390780 w 5715854"/>
              <a:gd name="connsiteY7-236" fmla="*/ 96825 h 4573748"/>
              <a:gd name="connsiteX8-237" fmla="*/ 382366 w 5715854"/>
              <a:gd name="connsiteY8-238" fmla="*/ 47839 h 4573748"/>
              <a:gd name="connsiteX9-239" fmla="*/ 39466 w 5715854"/>
              <a:gd name="connsiteY9-240" fmla="*/ 700982 h 4573748"/>
              <a:gd name="connsiteX0-241" fmla="*/ 39466 w 5628110"/>
              <a:gd name="connsiteY0-242" fmla="*/ 658040 h 4530806"/>
              <a:gd name="connsiteX1-243" fmla="*/ 55794 w 5628110"/>
              <a:gd name="connsiteY1-244" fmla="*/ 1915340 h 4530806"/>
              <a:gd name="connsiteX2-245" fmla="*/ 153766 w 5628110"/>
              <a:gd name="connsiteY2-246" fmla="*/ 4152355 h 4530806"/>
              <a:gd name="connsiteX3-247" fmla="*/ 1786623 w 5628110"/>
              <a:gd name="connsiteY3-248" fmla="*/ 4446269 h 4530806"/>
              <a:gd name="connsiteX4-249" fmla="*/ 5347003 w 5628110"/>
              <a:gd name="connsiteY4-250" fmla="*/ 4394022 h 4530806"/>
              <a:gd name="connsiteX5-251" fmla="*/ 5525865 w 5628110"/>
              <a:gd name="connsiteY5-252" fmla="*/ 2535826 h 4530806"/>
              <a:gd name="connsiteX6-253" fmla="*/ 5460551 w 5628110"/>
              <a:gd name="connsiteY6-254" fmla="*/ 168183 h 4530806"/>
              <a:gd name="connsiteX7-255" fmla="*/ 2390780 w 5628110"/>
              <a:gd name="connsiteY7-256" fmla="*/ 53883 h 4530806"/>
              <a:gd name="connsiteX8-257" fmla="*/ 382366 w 5628110"/>
              <a:gd name="connsiteY8-258" fmla="*/ 4897 h 4530806"/>
              <a:gd name="connsiteX9-259" fmla="*/ 39466 w 5628110"/>
              <a:gd name="connsiteY9-260" fmla="*/ 658040 h 4530806"/>
              <a:gd name="connsiteX0-261" fmla="*/ 39466 w 5628110"/>
              <a:gd name="connsiteY0-262" fmla="*/ 658040 h 4530806"/>
              <a:gd name="connsiteX1-263" fmla="*/ 55794 w 5628110"/>
              <a:gd name="connsiteY1-264" fmla="*/ 1915340 h 4530806"/>
              <a:gd name="connsiteX2-265" fmla="*/ 153766 w 5628110"/>
              <a:gd name="connsiteY2-266" fmla="*/ 4152355 h 4530806"/>
              <a:gd name="connsiteX3-267" fmla="*/ 1786623 w 5628110"/>
              <a:gd name="connsiteY3-268" fmla="*/ 4446269 h 4530806"/>
              <a:gd name="connsiteX4-269" fmla="*/ 5347003 w 5628110"/>
              <a:gd name="connsiteY4-270" fmla="*/ 4394022 h 4530806"/>
              <a:gd name="connsiteX5-271" fmla="*/ 5525865 w 5628110"/>
              <a:gd name="connsiteY5-272" fmla="*/ 2535826 h 4530806"/>
              <a:gd name="connsiteX6-273" fmla="*/ 5460551 w 5628110"/>
              <a:gd name="connsiteY6-274" fmla="*/ 168183 h 4530806"/>
              <a:gd name="connsiteX7-275" fmla="*/ 2390780 w 5628110"/>
              <a:gd name="connsiteY7-276" fmla="*/ 53883 h 4530806"/>
              <a:gd name="connsiteX8-277" fmla="*/ 473498 w 5628110"/>
              <a:gd name="connsiteY8-278" fmla="*/ 4897 h 4530806"/>
              <a:gd name="connsiteX9-279" fmla="*/ 39466 w 5628110"/>
              <a:gd name="connsiteY9-280" fmla="*/ 658040 h 4530806"/>
              <a:gd name="connsiteX0-281" fmla="*/ 39466 w 5628110"/>
              <a:gd name="connsiteY0-282" fmla="*/ 658040 h 4530806"/>
              <a:gd name="connsiteX1-283" fmla="*/ 55794 w 5628110"/>
              <a:gd name="connsiteY1-284" fmla="*/ 1915340 h 4530806"/>
              <a:gd name="connsiteX2-285" fmla="*/ 153766 w 5628110"/>
              <a:gd name="connsiteY2-286" fmla="*/ 4152355 h 4530806"/>
              <a:gd name="connsiteX3-287" fmla="*/ 1786623 w 5628110"/>
              <a:gd name="connsiteY3-288" fmla="*/ 4446269 h 4530806"/>
              <a:gd name="connsiteX4-289" fmla="*/ 5347003 w 5628110"/>
              <a:gd name="connsiteY4-290" fmla="*/ 4394022 h 4530806"/>
              <a:gd name="connsiteX5-291" fmla="*/ 5525865 w 5628110"/>
              <a:gd name="connsiteY5-292" fmla="*/ 2535826 h 4530806"/>
              <a:gd name="connsiteX6-293" fmla="*/ 5460551 w 5628110"/>
              <a:gd name="connsiteY6-294" fmla="*/ 168183 h 4530806"/>
              <a:gd name="connsiteX7-295" fmla="*/ 2390780 w 5628110"/>
              <a:gd name="connsiteY7-296" fmla="*/ 53883 h 4530806"/>
              <a:gd name="connsiteX8-297" fmla="*/ 473498 w 5628110"/>
              <a:gd name="connsiteY8-298" fmla="*/ 4897 h 4530806"/>
              <a:gd name="connsiteX9-299" fmla="*/ 277859 w 5628110"/>
              <a:gd name="connsiteY9-300" fmla="*/ 887092 h 4530806"/>
              <a:gd name="connsiteX0-301" fmla="*/ 39466 w 5628110"/>
              <a:gd name="connsiteY0-302" fmla="*/ 658040 h 4530806"/>
              <a:gd name="connsiteX1-303" fmla="*/ 55794 w 5628110"/>
              <a:gd name="connsiteY1-304" fmla="*/ 1915340 h 4530806"/>
              <a:gd name="connsiteX2-305" fmla="*/ 153766 w 5628110"/>
              <a:gd name="connsiteY2-306" fmla="*/ 4152355 h 4530806"/>
              <a:gd name="connsiteX3-307" fmla="*/ 1786623 w 5628110"/>
              <a:gd name="connsiteY3-308" fmla="*/ 4446269 h 4530806"/>
              <a:gd name="connsiteX4-309" fmla="*/ 5347003 w 5628110"/>
              <a:gd name="connsiteY4-310" fmla="*/ 4394022 h 4530806"/>
              <a:gd name="connsiteX5-311" fmla="*/ 5525865 w 5628110"/>
              <a:gd name="connsiteY5-312" fmla="*/ 2535826 h 4530806"/>
              <a:gd name="connsiteX6-313" fmla="*/ 5460551 w 5628110"/>
              <a:gd name="connsiteY6-314" fmla="*/ 168183 h 4530806"/>
              <a:gd name="connsiteX7-315" fmla="*/ 2390780 w 5628110"/>
              <a:gd name="connsiteY7-316" fmla="*/ 53883 h 4530806"/>
              <a:gd name="connsiteX8-317" fmla="*/ 473498 w 5628110"/>
              <a:gd name="connsiteY8-318" fmla="*/ 4897 h 4530806"/>
              <a:gd name="connsiteX0-319" fmla="*/ 39466 w 5628110"/>
              <a:gd name="connsiteY0-320" fmla="*/ 896635 h 4530806"/>
              <a:gd name="connsiteX1-321" fmla="*/ 55794 w 5628110"/>
              <a:gd name="connsiteY1-322" fmla="*/ 1915340 h 4530806"/>
              <a:gd name="connsiteX2-323" fmla="*/ 153766 w 5628110"/>
              <a:gd name="connsiteY2-324" fmla="*/ 4152355 h 4530806"/>
              <a:gd name="connsiteX3-325" fmla="*/ 1786623 w 5628110"/>
              <a:gd name="connsiteY3-326" fmla="*/ 4446269 h 4530806"/>
              <a:gd name="connsiteX4-327" fmla="*/ 5347003 w 5628110"/>
              <a:gd name="connsiteY4-328" fmla="*/ 4394022 h 4530806"/>
              <a:gd name="connsiteX5-329" fmla="*/ 5525865 w 5628110"/>
              <a:gd name="connsiteY5-330" fmla="*/ 2535826 h 4530806"/>
              <a:gd name="connsiteX6-331" fmla="*/ 5460551 w 5628110"/>
              <a:gd name="connsiteY6-332" fmla="*/ 168183 h 4530806"/>
              <a:gd name="connsiteX7-333" fmla="*/ 2390780 w 5628110"/>
              <a:gd name="connsiteY7-334" fmla="*/ 53883 h 4530806"/>
              <a:gd name="connsiteX8-335" fmla="*/ 473498 w 5628110"/>
              <a:gd name="connsiteY8-336" fmla="*/ 4897 h 4530806"/>
              <a:gd name="connsiteX0-337" fmla="*/ 39466 w 5628110"/>
              <a:gd name="connsiteY0-338" fmla="*/ 896635 h 4530806"/>
              <a:gd name="connsiteX1-339" fmla="*/ 55794 w 5628110"/>
              <a:gd name="connsiteY1-340" fmla="*/ 1915340 h 4530806"/>
              <a:gd name="connsiteX2-341" fmla="*/ 153766 w 5628110"/>
              <a:gd name="connsiteY2-342" fmla="*/ 4152355 h 4530806"/>
              <a:gd name="connsiteX3-343" fmla="*/ 1786623 w 5628110"/>
              <a:gd name="connsiteY3-344" fmla="*/ 4446269 h 4530806"/>
              <a:gd name="connsiteX4-345" fmla="*/ 5347003 w 5628110"/>
              <a:gd name="connsiteY4-346" fmla="*/ 4394022 h 4530806"/>
              <a:gd name="connsiteX5-347" fmla="*/ 5525865 w 5628110"/>
              <a:gd name="connsiteY5-348" fmla="*/ 2535826 h 4530806"/>
              <a:gd name="connsiteX6-349" fmla="*/ 5460551 w 5628110"/>
              <a:gd name="connsiteY6-350" fmla="*/ 168183 h 4530806"/>
              <a:gd name="connsiteX7-351" fmla="*/ 2390780 w 5628110"/>
              <a:gd name="connsiteY7-352" fmla="*/ 53883 h 4530806"/>
              <a:gd name="connsiteX8-353" fmla="*/ 845987 w 5628110"/>
              <a:gd name="connsiteY8-354" fmla="*/ 4897 h 453080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5628110" h="4530806">
                <a:moveTo>
                  <a:pt x="39466" y="896635"/>
                </a:moveTo>
                <a:cubicBezTo>
                  <a:pt x="-30151" y="1215042"/>
                  <a:pt x="36744" y="1372720"/>
                  <a:pt x="55794" y="1915340"/>
                </a:cubicBezTo>
                <a:cubicBezTo>
                  <a:pt x="74844" y="2457960"/>
                  <a:pt x="-134706" y="3730534"/>
                  <a:pt x="153766" y="4152355"/>
                </a:cubicBezTo>
                <a:cubicBezTo>
                  <a:pt x="442238" y="4574177"/>
                  <a:pt x="921084" y="4405991"/>
                  <a:pt x="1786623" y="4446269"/>
                </a:cubicBezTo>
                <a:cubicBezTo>
                  <a:pt x="2652162" y="4486547"/>
                  <a:pt x="4942512" y="4640591"/>
                  <a:pt x="5347003" y="4394022"/>
                </a:cubicBezTo>
                <a:cubicBezTo>
                  <a:pt x="5751494" y="4147453"/>
                  <a:pt x="5506940" y="3240133"/>
                  <a:pt x="5525865" y="2535826"/>
                </a:cubicBezTo>
                <a:cubicBezTo>
                  <a:pt x="5544790" y="1831520"/>
                  <a:pt x="5782574" y="438161"/>
                  <a:pt x="5460551" y="168183"/>
                </a:cubicBezTo>
                <a:cubicBezTo>
                  <a:pt x="5138528" y="-101795"/>
                  <a:pt x="3221955" y="81097"/>
                  <a:pt x="2390780" y="53883"/>
                </a:cubicBezTo>
                <a:cubicBezTo>
                  <a:pt x="1559605" y="26669"/>
                  <a:pt x="1148065" y="-14153"/>
                  <a:pt x="845987" y="4897"/>
                </a:cubicBezTo>
              </a:path>
            </a:pathLst>
          </a:custGeom>
          <a:noFill/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6" name="任意多边形 5"/>
          <p:cNvSpPr/>
          <p:nvPr/>
        </p:nvSpPr>
        <p:spPr>
          <a:xfrm rot="10473034">
            <a:off x="3101717" y="2547474"/>
            <a:ext cx="752829" cy="1354058"/>
          </a:xfrm>
          <a:custGeom>
            <a:avLst/>
            <a:gdLst>
              <a:gd name="connsiteX0" fmla="*/ 0 w 653729"/>
              <a:gd name="connsiteY0" fmla="*/ 1171914 h 1175814"/>
              <a:gd name="connsiteX1" fmla="*/ 111799 w 653729"/>
              <a:gd name="connsiteY1" fmla="*/ 0 h 1175814"/>
              <a:gd name="connsiteX2" fmla="*/ 201757 w 653729"/>
              <a:gd name="connsiteY2" fmla="*/ 19664 h 1175814"/>
              <a:gd name="connsiteX3" fmla="*/ 652339 w 653729"/>
              <a:gd name="connsiteY3" fmla="*/ 602947 h 1175814"/>
              <a:gd name="connsiteX4" fmla="*/ 58254 w 653729"/>
              <a:gd name="connsiteY4" fmla="*/ 1175814 h 1175814"/>
              <a:gd name="connsiteX5" fmla="*/ 0 w 653729"/>
              <a:gd name="connsiteY5" fmla="*/ 1171914 h 1175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53729" h="1175814">
                <a:moveTo>
                  <a:pt x="0" y="1171914"/>
                </a:moveTo>
                <a:lnTo>
                  <a:pt x="111799" y="0"/>
                </a:lnTo>
                <a:lnTo>
                  <a:pt x="201757" y="19664"/>
                </a:lnTo>
                <a:cubicBezTo>
                  <a:pt x="462411" y="91803"/>
                  <a:pt x="672914" y="336700"/>
                  <a:pt x="652339" y="602947"/>
                </a:cubicBezTo>
                <a:cubicBezTo>
                  <a:pt x="631764" y="869194"/>
                  <a:pt x="386358" y="1175814"/>
                  <a:pt x="58254" y="1175814"/>
                </a:cubicBezTo>
                <a:lnTo>
                  <a:pt x="0" y="1171914"/>
                </a:lnTo>
                <a:close/>
              </a:path>
            </a:pathLst>
          </a:custGeom>
          <a:solidFill>
            <a:schemeClr val="bg1"/>
          </a:solidFill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536011" y="3743167"/>
            <a:ext cx="2176454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</a:t>
            </a:r>
            <a:r>
              <a:rPr lang="en-US" altLang="zh-CN" sz="16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like. A designer can use default text to simulate what text would look like.</a:t>
            </a:r>
            <a:endParaRPr lang="zh-CN" altLang="en-US" sz="16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49910" y="3143784"/>
            <a:ext cx="14965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关键字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2" name="Freeform 30"/>
          <p:cNvSpPr>
            <a:spLocks noEditPoints="1"/>
          </p:cNvSpPr>
          <p:nvPr/>
        </p:nvSpPr>
        <p:spPr bwMode="auto">
          <a:xfrm>
            <a:off x="1579018" y="3219619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058160" y="2524760"/>
            <a:ext cx="7924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01</a:t>
            </a:r>
            <a:endParaRPr lang="zh-CN" altLang="en-US" sz="48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058477" y="3149689"/>
            <a:ext cx="8678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标题</a:t>
            </a:r>
            <a:endParaRPr lang="en-US" altLang="zh-CN" sz="20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5" name="任意多边形 14"/>
          <p:cNvSpPr/>
          <p:nvPr/>
        </p:nvSpPr>
        <p:spPr>
          <a:xfrm rot="10800000">
            <a:off x="4837078" y="2090041"/>
            <a:ext cx="2436434" cy="3617596"/>
          </a:xfrm>
          <a:custGeom>
            <a:avLst/>
            <a:gdLst>
              <a:gd name="connsiteX0" fmla="*/ 135734 w 5735830"/>
              <a:gd name="connsiteY0" fmla="*/ 360201 h 4633519"/>
              <a:gd name="connsiteX1" fmla="*/ 250034 w 5735830"/>
              <a:gd name="connsiteY1" fmla="*/ 1666487 h 4633519"/>
              <a:gd name="connsiteX2" fmla="*/ 201049 w 5735830"/>
              <a:gd name="connsiteY2" fmla="*/ 4262730 h 4633519"/>
              <a:gd name="connsiteX3" fmla="*/ 1376706 w 5735830"/>
              <a:gd name="connsiteY3" fmla="*/ 4475001 h 4633519"/>
              <a:gd name="connsiteX4" fmla="*/ 5344549 w 5735830"/>
              <a:gd name="connsiteY4" fmla="*/ 4491330 h 4633519"/>
              <a:gd name="connsiteX5" fmla="*/ 5360877 w 5735830"/>
              <a:gd name="connsiteY5" fmla="*/ 2613544 h 4633519"/>
              <a:gd name="connsiteX6" fmla="*/ 5507834 w 5735830"/>
              <a:gd name="connsiteY6" fmla="*/ 278558 h 4633519"/>
              <a:gd name="connsiteX7" fmla="*/ 1899220 w 5735830"/>
              <a:gd name="connsiteY7" fmla="*/ 294887 h 4633519"/>
              <a:gd name="connsiteX8" fmla="*/ 152063 w 5735830"/>
              <a:gd name="connsiteY8" fmla="*/ 972 h 4633519"/>
              <a:gd name="connsiteX9" fmla="*/ 86749 w 5735830"/>
              <a:gd name="connsiteY9" fmla="*/ 409187 h 4633519"/>
              <a:gd name="connsiteX10" fmla="*/ 135734 w 5735830"/>
              <a:gd name="connsiteY10" fmla="*/ 360201 h 4633519"/>
              <a:gd name="connsiteX0-1" fmla="*/ 92877 w 5741958"/>
              <a:gd name="connsiteY0-2" fmla="*/ 409187 h 4633519"/>
              <a:gd name="connsiteX1-3" fmla="*/ 256162 w 5741958"/>
              <a:gd name="connsiteY1-4" fmla="*/ 1666487 h 4633519"/>
              <a:gd name="connsiteX2-5" fmla="*/ 207177 w 5741958"/>
              <a:gd name="connsiteY2-6" fmla="*/ 4262730 h 4633519"/>
              <a:gd name="connsiteX3-7" fmla="*/ 1382834 w 5741958"/>
              <a:gd name="connsiteY3-8" fmla="*/ 4475001 h 4633519"/>
              <a:gd name="connsiteX4-9" fmla="*/ 5350677 w 5741958"/>
              <a:gd name="connsiteY4-10" fmla="*/ 4491330 h 4633519"/>
              <a:gd name="connsiteX5-11" fmla="*/ 5367005 w 5741958"/>
              <a:gd name="connsiteY5-12" fmla="*/ 2613544 h 4633519"/>
              <a:gd name="connsiteX6-13" fmla="*/ 5513962 w 5741958"/>
              <a:gd name="connsiteY6-14" fmla="*/ 278558 h 4633519"/>
              <a:gd name="connsiteX7-15" fmla="*/ 1905348 w 5741958"/>
              <a:gd name="connsiteY7-16" fmla="*/ 294887 h 4633519"/>
              <a:gd name="connsiteX8-17" fmla="*/ 158191 w 5741958"/>
              <a:gd name="connsiteY8-18" fmla="*/ 972 h 4633519"/>
              <a:gd name="connsiteX9-19" fmla="*/ 92877 w 5741958"/>
              <a:gd name="connsiteY9-20" fmla="*/ 409187 h 4633519"/>
              <a:gd name="connsiteX0-21" fmla="*/ 92877 w 5741958"/>
              <a:gd name="connsiteY0-22" fmla="*/ 768415 h 4633519"/>
              <a:gd name="connsiteX1-23" fmla="*/ 256162 w 5741958"/>
              <a:gd name="connsiteY1-24" fmla="*/ 1666487 h 4633519"/>
              <a:gd name="connsiteX2-25" fmla="*/ 207177 w 5741958"/>
              <a:gd name="connsiteY2-26" fmla="*/ 4262730 h 4633519"/>
              <a:gd name="connsiteX3-27" fmla="*/ 1382834 w 5741958"/>
              <a:gd name="connsiteY3-28" fmla="*/ 4475001 h 4633519"/>
              <a:gd name="connsiteX4-29" fmla="*/ 5350677 w 5741958"/>
              <a:gd name="connsiteY4-30" fmla="*/ 4491330 h 4633519"/>
              <a:gd name="connsiteX5-31" fmla="*/ 5367005 w 5741958"/>
              <a:gd name="connsiteY5-32" fmla="*/ 2613544 h 4633519"/>
              <a:gd name="connsiteX6-33" fmla="*/ 5513962 w 5741958"/>
              <a:gd name="connsiteY6-34" fmla="*/ 278558 h 4633519"/>
              <a:gd name="connsiteX7-35" fmla="*/ 1905348 w 5741958"/>
              <a:gd name="connsiteY7-36" fmla="*/ 294887 h 4633519"/>
              <a:gd name="connsiteX8-37" fmla="*/ 158191 w 5741958"/>
              <a:gd name="connsiteY8-38" fmla="*/ 972 h 4633519"/>
              <a:gd name="connsiteX9-39" fmla="*/ 92877 w 5741958"/>
              <a:gd name="connsiteY9-40" fmla="*/ 768415 h 4633519"/>
              <a:gd name="connsiteX0-41" fmla="*/ 3451 w 5652532"/>
              <a:gd name="connsiteY0-42" fmla="*/ 654617 h 4519721"/>
              <a:gd name="connsiteX1-43" fmla="*/ 166736 w 5652532"/>
              <a:gd name="connsiteY1-44" fmla="*/ 1552689 h 4519721"/>
              <a:gd name="connsiteX2-45" fmla="*/ 117751 w 5652532"/>
              <a:gd name="connsiteY2-46" fmla="*/ 4148932 h 4519721"/>
              <a:gd name="connsiteX3-47" fmla="*/ 1293408 w 5652532"/>
              <a:gd name="connsiteY3-48" fmla="*/ 4361203 h 4519721"/>
              <a:gd name="connsiteX4-49" fmla="*/ 5261251 w 5652532"/>
              <a:gd name="connsiteY4-50" fmla="*/ 4377532 h 4519721"/>
              <a:gd name="connsiteX5-51" fmla="*/ 5277579 w 5652532"/>
              <a:gd name="connsiteY5-52" fmla="*/ 2499746 h 4519721"/>
              <a:gd name="connsiteX6-53" fmla="*/ 5424536 w 5652532"/>
              <a:gd name="connsiteY6-54" fmla="*/ 164760 h 4519721"/>
              <a:gd name="connsiteX7-55" fmla="*/ 1815922 w 5652532"/>
              <a:gd name="connsiteY7-56" fmla="*/ 181089 h 4519721"/>
              <a:gd name="connsiteX8-57" fmla="*/ 346351 w 5652532"/>
              <a:gd name="connsiteY8-58" fmla="*/ 1474 h 4519721"/>
              <a:gd name="connsiteX9-59" fmla="*/ 3451 w 5652532"/>
              <a:gd name="connsiteY9-60" fmla="*/ 654617 h 4519721"/>
              <a:gd name="connsiteX0-61" fmla="*/ 3451 w 5613197"/>
              <a:gd name="connsiteY0-62" fmla="*/ 698621 h 4563725"/>
              <a:gd name="connsiteX1-63" fmla="*/ 166736 w 5613197"/>
              <a:gd name="connsiteY1-64" fmla="*/ 1596693 h 4563725"/>
              <a:gd name="connsiteX2-65" fmla="*/ 117751 w 5613197"/>
              <a:gd name="connsiteY2-66" fmla="*/ 4192936 h 4563725"/>
              <a:gd name="connsiteX3-67" fmla="*/ 1293408 w 5613197"/>
              <a:gd name="connsiteY3-68" fmla="*/ 4405207 h 4563725"/>
              <a:gd name="connsiteX4-69" fmla="*/ 5261251 w 5613197"/>
              <a:gd name="connsiteY4-70" fmla="*/ 4421536 h 4563725"/>
              <a:gd name="connsiteX5-71" fmla="*/ 5277579 w 5613197"/>
              <a:gd name="connsiteY5-72" fmla="*/ 2543750 h 4563725"/>
              <a:gd name="connsiteX6-73" fmla="*/ 5424536 w 5613197"/>
              <a:gd name="connsiteY6-74" fmla="*/ 208764 h 4563725"/>
              <a:gd name="connsiteX7-75" fmla="*/ 2354765 w 5613197"/>
              <a:gd name="connsiteY7-76" fmla="*/ 94464 h 4563725"/>
              <a:gd name="connsiteX8-77" fmla="*/ 346351 w 5613197"/>
              <a:gd name="connsiteY8-78" fmla="*/ 45478 h 4563725"/>
              <a:gd name="connsiteX9-79" fmla="*/ 3451 w 5613197"/>
              <a:gd name="connsiteY9-80" fmla="*/ 698621 h 4563725"/>
              <a:gd name="connsiteX0-81" fmla="*/ 3451 w 5554564"/>
              <a:gd name="connsiteY0-82" fmla="*/ 677467 h 4542571"/>
              <a:gd name="connsiteX1-83" fmla="*/ 166736 w 5554564"/>
              <a:gd name="connsiteY1-84" fmla="*/ 1575539 h 4542571"/>
              <a:gd name="connsiteX2-85" fmla="*/ 117751 w 5554564"/>
              <a:gd name="connsiteY2-86" fmla="*/ 4171782 h 4542571"/>
              <a:gd name="connsiteX3-87" fmla="*/ 1293408 w 5554564"/>
              <a:gd name="connsiteY3-88" fmla="*/ 4384053 h 4542571"/>
              <a:gd name="connsiteX4-89" fmla="*/ 5261251 w 5554564"/>
              <a:gd name="connsiteY4-90" fmla="*/ 4400382 h 4542571"/>
              <a:gd name="connsiteX5-91" fmla="*/ 5277579 w 5554564"/>
              <a:gd name="connsiteY5-92" fmla="*/ 2522596 h 4542571"/>
              <a:gd name="connsiteX6-93" fmla="*/ 5424536 w 5554564"/>
              <a:gd name="connsiteY6-94" fmla="*/ 187610 h 4542571"/>
              <a:gd name="connsiteX7-95" fmla="*/ 2354765 w 5554564"/>
              <a:gd name="connsiteY7-96" fmla="*/ 73310 h 4542571"/>
              <a:gd name="connsiteX8-97" fmla="*/ 346351 w 5554564"/>
              <a:gd name="connsiteY8-98" fmla="*/ 24324 h 4542571"/>
              <a:gd name="connsiteX9-99" fmla="*/ 3451 w 5554564"/>
              <a:gd name="connsiteY9-100" fmla="*/ 677467 h 4542571"/>
              <a:gd name="connsiteX0-101" fmla="*/ 3451 w 5682000"/>
              <a:gd name="connsiteY0-102" fmla="*/ 700982 h 4563669"/>
              <a:gd name="connsiteX1-103" fmla="*/ 166736 w 5682000"/>
              <a:gd name="connsiteY1-104" fmla="*/ 1599054 h 4563669"/>
              <a:gd name="connsiteX2-105" fmla="*/ 117751 w 5682000"/>
              <a:gd name="connsiteY2-106" fmla="*/ 4195297 h 4563669"/>
              <a:gd name="connsiteX3-107" fmla="*/ 1293408 w 5682000"/>
              <a:gd name="connsiteY3-108" fmla="*/ 4407568 h 4563669"/>
              <a:gd name="connsiteX4-109" fmla="*/ 5261251 w 5682000"/>
              <a:gd name="connsiteY4-110" fmla="*/ 4423897 h 4563669"/>
              <a:gd name="connsiteX5-111" fmla="*/ 5489850 w 5682000"/>
              <a:gd name="connsiteY5-112" fmla="*/ 2578768 h 4563669"/>
              <a:gd name="connsiteX6-113" fmla="*/ 5424536 w 5682000"/>
              <a:gd name="connsiteY6-114" fmla="*/ 211125 h 4563669"/>
              <a:gd name="connsiteX7-115" fmla="*/ 2354765 w 5682000"/>
              <a:gd name="connsiteY7-116" fmla="*/ 96825 h 4563669"/>
              <a:gd name="connsiteX8-117" fmla="*/ 346351 w 5682000"/>
              <a:gd name="connsiteY8-118" fmla="*/ 47839 h 4563669"/>
              <a:gd name="connsiteX9-119" fmla="*/ 3451 w 5682000"/>
              <a:gd name="connsiteY9-120" fmla="*/ 700982 h 4563669"/>
              <a:gd name="connsiteX0-121" fmla="*/ 3451 w 5687062"/>
              <a:gd name="connsiteY0-122" fmla="*/ 700982 h 4602114"/>
              <a:gd name="connsiteX1-123" fmla="*/ 166736 w 5687062"/>
              <a:gd name="connsiteY1-124" fmla="*/ 1599054 h 4602114"/>
              <a:gd name="connsiteX2-125" fmla="*/ 117751 w 5687062"/>
              <a:gd name="connsiteY2-126" fmla="*/ 4195297 h 4602114"/>
              <a:gd name="connsiteX3-127" fmla="*/ 1293408 w 5687062"/>
              <a:gd name="connsiteY3-128" fmla="*/ 4407568 h 4602114"/>
              <a:gd name="connsiteX4-129" fmla="*/ 5146951 w 5687062"/>
              <a:gd name="connsiteY4-130" fmla="*/ 4472883 h 4602114"/>
              <a:gd name="connsiteX5-131" fmla="*/ 5489850 w 5687062"/>
              <a:gd name="connsiteY5-132" fmla="*/ 2578768 h 4602114"/>
              <a:gd name="connsiteX6-133" fmla="*/ 5424536 w 5687062"/>
              <a:gd name="connsiteY6-134" fmla="*/ 211125 h 4602114"/>
              <a:gd name="connsiteX7-135" fmla="*/ 2354765 w 5687062"/>
              <a:gd name="connsiteY7-136" fmla="*/ 96825 h 4602114"/>
              <a:gd name="connsiteX8-137" fmla="*/ 346351 w 5687062"/>
              <a:gd name="connsiteY8-138" fmla="*/ 47839 h 4602114"/>
              <a:gd name="connsiteX9-139" fmla="*/ 3451 w 5687062"/>
              <a:gd name="connsiteY9-140" fmla="*/ 700982 h 4602114"/>
              <a:gd name="connsiteX0-141" fmla="*/ 3451 w 5687062"/>
              <a:gd name="connsiteY0-142" fmla="*/ 700982 h 4630183"/>
              <a:gd name="connsiteX1-143" fmla="*/ 166736 w 5687062"/>
              <a:gd name="connsiteY1-144" fmla="*/ 1599054 h 4630183"/>
              <a:gd name="connsiteX2-145" fmla="*/ 117751 w 5687062"/>
              <a:gd name="connsiteY2-146" fmla="*/ 4195297 h 4630183"/>
              <a:gd name="connsiteX3-147" fmla="*/ 1750608 w 5687062"/>
              <a:gd name="connsiteY3-148" fmla="*/ 4489211 h 4630183"/>
              <a:gd name="connsiteX4-149" fmla="*/ 5146951 w 5687062"/>
              <a:gd name="connsiteY4-150" fmla="*/ 4472883 h 4630183"/>
              <a:gd name="connsiteX5-151" fmla="*/ 5489850 w 5687062"/>
              <a:gd name="connsiteY5-152" fmla="*/ 2578768 h 4630183"/>
              <a:gd name="connsiteX6-153" fmla="*/ 5424536 w 5687062"/>
              <a:gd name="connsiteY6-154" fmla="*/ 211125 h 4630183"/>
              <a:gd name="connsiteX7-155" fmla="*/ 2354765 w 5687062"/>
              <a:gd name="connsiteY7-156" fmla="*/ 96825 h 4630183"/>
              <a:gd name="connsiteX8-157" fmla="*/ 346351 w 5687062"/>
              <a:gd name="connsiteY8-158" fmla="*/ 47839 h 4630183"/>
              <a:gd name="connsiteX9-159" fmla="*/ 3451 w 5687062"/>
              <a:gd name="connsiteY9-160" fmla="*/ 700982 h 4630183"/>
              <a:gd name="connsiteX0-161" fmla="*/ 39466 w 5723077"/>
              <a:gd name="connsiteY0-162" fmla="*/ 700982 h 4630183"/>
              <a:gd name="connsiteX1-163" fmla="*/ 55794 w 5723077"/>
              <a:gd name="connsiteY1-164" fmla="*/ 1958282 h 4630183"/>
              <a:gd name="connsiteX2-165" fmla="*/ 153766 w 5723077"/>
              <a:gd name="connsiteY2-166" fmla="*/ 4195297 h 4630183"/>
              <a:gd name="connsiteX3-167" fmla="*/ 1786623 w 5723077"/>
              <a:gd name="connsiteY3-168" fmla="*/ 4489211 h 4630183"/>
              <a:gd name="connsiteX4-169" fmla="*/ 5182966 w 5723077"/>
              <a:gd name="connsiteY4-170" fmla="*/ 4472883 h 4630183"/>
              <a:gd name="connsiteX5-171" fmla="*/ 5525865 w 5723077"/>
              <a:gd name="connsiteY5-172" fmla="*/ 2578768 h 4630183"/>
              <a:gd name="connsiteX6-173" fmla="*/ 5460551 w 5723077"/>
              <a:gd name="connsiteY6-174" fmla="*/ 211125 h 4630183"/>
              <a:gd name="connsiteX7-175" fmla="*/ 2390780 w 5723077"/>
              <a:gd name="connsiteY7-176" fmla="*/ 96825 h 4630183"/>
              <a:gd name="connsiteX8-177" fmla="*/ 382366 w 5723077"/>
              <a:gd name="connsiteY8-178" fmla="*/ 47839 h 4630183"/>
              <a:gd name="connsiteX9-179" fmla="*/ 39466 w 5723077"/>
              <a:gd name="connsiteY9-180" fmla="*/ 700982 h 4630183"/>
              <a:gd name="connsiteX0-181" fmla="*/ 39466 w 5723077"/>
              <a:gd name="connsiteY0-182" fmla="*/ 700982 h 4598647"/>
              <a:gd name="connsiteX1-183" fmla="*/ 55794 w 5723077"/>
              <a:gd name="connsiteY1-184" fmla="*/ 1958282 h 4598647"/>
              <a:gd name="connsiteX2-185" fmla="*/ 153766 w 5723077"/>
              <a:gd name="connsiteY2-186" fmla="*/ 4195297 h 4598647"/>
              <a:gd name="connsiteX3-187" fmla="*/ 1786623 w 5723077"/>
              <a:gd name="connsiteY3-188" fmla="*/ 4489211 h 4598647"/>
              <a:gd name="connsiteX4-189" fmla="*/ 5182966 w 5723077"/>
              <a:gd name="connsiteY4-190" fmla="*/ 4472883 h 4598647"/>
              <a:gd name="connsiteX5-191" fmla="*/ 5525865 w 5723077"/>
              <a:gd name="connsiteY5-192" fmla="*/ 2578768 h 4598647"/>
              <a:gd name="connsiteX6-193" fmla="*/ 5460551 w 5723077"/>
              <a:gd name="connsiteY6-194" fmla="*/ 211125 h 4598647"/>
              <a:gd name="connsiteX7-195" fmla="*/ 2390780 w 5723077"/>
              <a:gd name="connsiteY7-196" fmla="*/ 96825 h 4598647"/>
              <a:gd name="connsiteX8-197" fmla="*/ 382366 w 5723077"/>
              <a:gd name="connsiteY8-198" fmla="*/ 47839 h 4598647"/>
              <a:gd name="connsiteX9-199" fmla="*/ 39466 w 5723077"/>
              <a:gd name="connsiteY9-200" fmla="*/ 700982 h 4598647"/>
              <a:gd name="connsiteX0-201" fmla="*/ 39466 w 5716643"/>
              <a:gd name="connsiteY0-202" fmla="*/ 700982 h 4625148"/>
              <a:gd name="connsiteX1-203" fmla="*/ 55794 w 5716643"/>
              <a:gd name="connsiteY1-204" fmla="*/ 1958282 h 4625148"/>
              <a:gd name="connsiteX2-205" fmla="*/ 153766 w 5716643"/>
              <a:gd name="connsiteY2-206" fmla="*/ 4195297 h 4625148"/>
              <a:gd name="connsiteX3-207" fmla="*/ 1786623 w 5716643"/>
              <a:gd name="connsiteY3-208" fmla="*/ 4489211 h 4625148"/>
              <a:gd name="connsiteX4-209" fmla="*/ 5328776 w 5716643"/>
              <a:gd name="connsiteY4-210" fmla="*/ 4508802 h 4625148"/>
              <a:gd name="connsiteX5-211" fmla="*/ 5525865 w 5716643"/>
              <a:gd name="connsiteY5-212" fmla="*/ 2578768 h 4625148"/>
              <a:gd name="connsiteX6-213" fmla="*/ 5460551 w 5716643"/>
              <a:gd name="connsiteY6-214" fmla="*/ 211125 h 4625148"/>
              <a:gd name="connsiteX7-215" fmla="*/ 2390780 w 5716643"/>
              <a:gd name="connsiteY7-216" fmla="*/ 96825 h 4625148"/>
              <a:gd name="connsiteX8-217" fmla="*/ 382366 w 5716643"/>
              <a:gd name="connsiteY8-218" fmla="*/ 47839 h 4625148"/>
              <a:gd name="connsiteX9-219" fmla="*/ 39466 w 5716643"/>
              <a:gd name="connsiteY9-220" fmla="*/ 700982 h 4625148"/>
              <a:gd name="connsiteX0-221" fmla="*/ 39466 w 5715854"/>
              <a:gd name="connsiteY0-222" fmla="*/ 700982 h 4573748"/>
              <a:gd name="connsiteX1-223" fmla="*/ 55794 w 5715854"/>
              <a:gd name="connsiteY1-224" fmla="*/ 1958282 h 4573748"/>
              <a:gd name="connsiteX2-225" fmla="*/ 153766 w 5715854"/>
              <a:gd name="connsiteY2-226" fmla="*/ 4195297 h 4573748"/>
              <a:gd name="connsiteX3-227" fmla="*/ 1786623 w 5715854"/>
              <a:gd name="connsiteY3-228" fmla="*/ 4489211 h 4573748"/>
              <a:gd name="connsiteX4-229" fmla="*/ 5347003 w 5715854"/>
              <a:gd name="connsiteY4-230" fmla="*/ 4436964 h 4573748"/>
              <a:gd name="connsiteX5-231" fmla="*/ 5525865 w 5715854"/>
              <a:gd name="connsiteY5-232" fmla="*/ 2578768 h 4573748"/>
              <a:gd name="connsiteX6-233" fmla="*/ 5460551 w 5715854"/>
              <a:gd name="connsiteY6-234" fmla="*/ 211125 h 4573748"/>
              <a:gd name="connsiteX7-235" fmla="*/ 2390780 w 5715854"/>
              <a:gd name="connsiteY7-236" fmla="*/ 96825 h 4573748"/>
              <a:gd name="connsiteX8-237" fmla="*/ 382366 w 5715854"/>
              <a:gd name="connsiteY8-238" fmla="*/ 47839 h 4573748"/>
              <a:gd name="connsiteX9-239" fmla="*/ 39466 w 5715854"/>
              <a:gd name="connsiteY9-240" fmla="*/ 700982 h 4573748"/>
              <a:gd name="connsiteX0-241" fmla="*/ 39466 w 5628110"/>
              <a:gd name="connsiteY0-242" fmla="*/ 658040 h 4530806"/>
              <a:gd name="connsiteX1-243" fmla="*/ 55794 w 5628110"/>
              <a:gd name="connsiteY1-244" fmla="*/ 1915340 h 4530806"/>
              <a:gd name="connsiteX2-245" fmla="*/ 153766 w 5628110"/>
              <a:gd name="connsiteY2-246" fmla="*/ 4152355 h 4530806"/>
              <a:gd name="connsiteX3-247" fmla="*/ 1786623 w 5628110"/>
              <a:gd name="connsiteY3-248" fmla="*/ 4446269 h 4530806"/>
              <a:gd name="connsiteX4-249" fmla="*/ 5347003 w 5628110"/>
              <a:gd name="connsiteY4-250" fmla="*/ 4394022 h 4530806"/>
              <a:gd name="connsiteX5-251" fmla="*/ 5525865 w 5628110"/>
              <a:gd name="connsiteY5-252" fmla="*/ 2535826 h 4530806"/>
              <a:gd name="connsiteX6-253" fmla="*/ 5460551 w 5628110"/>
              <a:gd name="connsiteY6-254" fmla="*/ 168183 h 4530806"/>
              <a:gd name="connsiteX7-255" fmla="*/ 2390780 w 5628110"/>
              <a:gd name="connsiteY7-256" fmla="*/ 53883 h 4530806"/>
              <a:gd name="connsiteX8-257" fmla="*/ 382366 w 5628110"/>
              <a:gd name="connsiteY8-258" fmla="*/ 4897 h 4530806"/>
              <a:gd name="connsiteX9-259" fmla="*/ 39466 w 5628110"/>
              <a:gd name="connsiteY9-260" fmla="*/ 658040 h 4530806"/>
              <a:gd name="connsiteX0-261" fmla="*/ 39466 w 5628110"/>
              <a:gd name="connsiteY0-262" fmla="*/ 658040 h 4530806"/>
              <a:gd name="connsiteX1-263" fmla="*/ 55794 w 5628110"/>
              <a:gd name="connsiteY1-264" fmla="*/ 1915340 h 4530806"/>
              <a:gd name="connsiteX2-265" fmla="*/ 153766 w 5628110"/>
              <a:gd name="connsiteY2-266" fmla="*/ 4152355 h 4530806"/>
              <a:gd name="connsiteX3-267" fmla="*/ 1786623 w 5628110"/>
              <a:gd name="connsiteY3-268" fmla="*/ 4446269 h 4530806"/>
              <a:gd name="connsiteX4-269" fmla="*/ 5347003 w 5628110"/>
              <a:gd name="connsiteY4-270" fmla="*/ 4394022 h 4530806"/>
              <a:gd name="connsiteX5-271" fmla="*/ 5525865 w 5628110"/>
              <a:gd name="connsiteY5-272" fmla="*/ 2535826 h 4530806"/>
              <a:gd name="connsiteX6-273" fmla="*/ 5460551 w 5628110"/>
              <a:gd name="connsiteY6-274" fmla="*/ 168183 h 4530806"/>
              <a:gd name="connsiteX7-275" fmla="*/ 2390780 w 5628110"/>
              <a:gd name="connsiteY7-276" fmla="*/ 53883 h 4530806"/>
              <a:gd name="connsiteX8-277" fmla="*/ 473498 w 5628110"/>
              <a:gd name="connsiteY8-278" fmla="*/ 4897 h 4530806"/>
              <a:gd name="connsiteX9-279" fmla="*/ 39466 w 5628110"/>
              <a:gd name="connsiteY9-280" fmla="*/ 658040 h 4530806"/>
              <a:gd name="connsiteX0-281" fmla="*/ 39466 w 5628110"/>
              <a:gd name="connsiteY0-282" fmla="*/ 658040 h 4530806"/>
              <a:gd name="connsiteX1-283" fmla="*/ 55794 w 5628110"/>
              <a:gd name="connsiteY1-284" fmla="*/ 1915340 h 4530806"/>
              <a:gd name="connsiteX2-285" fmla="*/ 153766 w 5628110"/>
              <a:gd name="connsiteY2-286" fmla="*/ 4152355 h 4530806"/>
              <a:gd name="connsiteX3-287" fmla="*/ 1786623 w 5628110"/>
              <a:gd name="connsiteY3-288" fmla="*/ 4446269 h 4530806"/>
              <a:gd name="connsiteX4-289" fmla="*/ 5347003 w 5628110"/>
              <a:gd name="connsiteY4-290" fmla="*/ 4394022 h 4530806"/>
              <a:gd name="connsiteX5-291" fmla="*/ 5525865 w 5628110"/>
              <a:gd name="connsiteY5-292" fmla="*/ 2535826 h 4530806"/>
              <a:gd name="connsiteX6-293" fmla="*/ 5460551 w 5628110"/>
              <a:gd name="connsiteY6-294" fmla="*/ 168183 h 4530806"/>
              <a:gd name="connsiteX7-295" fmla="*/ 2390780 w 5628110"/>
              <a:gd name="connsiteY7-296" fmla="*/ 53883 h 4530806"/>
              <a:gd name="connsiteX8-297" fmla="*/ 473498 w 5628110"/>
              <a:gd name="connsiteY8-298" fmla="*/ 4897 h 4530806"/>
              <a:gd name="connsiteX9-299" fmla="*/ 277859 w 5628110"/>
              <a:gd name="connsiteY9-300" fmla="*/ 887092 h 4530806"/>
              <a:gd name="connsiteX0-301" fmla="*/ 39466 w 5628110"/>
              <a:gd name="connsiteY0-302" fmla="*/ 658040 h 4530806"/>
              <a:gd name="connsiteX1-303" fmla="*/ 55794 w 5628110"/>
              <a:gd name="connsiteY1-304" fmla="*/ 1915340 h 4530806"/>
              <a:gd name="connsiteX2-305" fmla="*/ 153766 w 5628110"/>
              <a:gd name="connsiteY2-306" fmla="*/ 4152355 h 4530806"/>
              <a:gd name="connsiteX3-307" fmla="*/ 1786623 w 5628110"/>
              <a:gd name="connsiteY3-308" fmla="*/ 4446269 h 4530806"/>
              <a:gd name="connsiteX4-309" fmla="*/ 5347003 w 5628110"/>
              <a:gd name="connsiteY4-310" fmla="*/ 4394022 h 4530806"/>
              <a:gd name="connsiteX5-311" fmla="*/ 5525865 w 5628110"/>
              <a:gd name="connsiteY5-312" fmla="*/ 2535826 h 4530806"/>
              <a:gd name="connsiteX6-313" fmla="*/ 5460551 w 5628110"/>
              <a:gd name="connsiteY6-314" fmla="*/ 168183 h 4530806"/>
              <a:gd name="connsiteX7-315" fmla="*/ 2390780 w 5628110"/>
              <a:gd name="connsiteY7-316" fmla="*/ 53883 h 4530806"/>
              <a:gd name="connsiteX8-317" fmla="*/ 473498 w 5628110"/>
              <a:gd name="connsiteY8-318" fmla="*/ 4897 h 4530806"/>
              <a:gd name="connsiteX0-319" fmla="*/ 39466 w 5628110"/>
              <a:gd name="connsiteY0-320" fmla="*/ 896635 h 4530806"/>
              <a:gd name="connsiteX1-321" fmla="*/ 55794 w 5628110"/>
              <a:gd name="connsiteY1-322" fmla="*/ 1915340 h 4530806"/>
              <a:gd name="connsiteX2-323" fmla="*/ 153766 w 5628110"/>
              <a:gd name="connsiteY2-324" fmla="*/ 4152355 h 4530806"/>
              <a:gd name="connsiteX3-325" fmla="*/ 1786623 w 5628110"/>
              <a:gd name="connsiteY3-326" fmla="*/ 4446269 h 4530806"/>
              <a:gd name="connsiteX4-327" fmla="*/ 5347003 w 5628110"/>
              <a:gd name="connsiteY4-328" fmla="*/ 4394022 h 4530806"/>
              <a:gd name="connsiteX5-329" fmla="*/ 5525865 w 5628110"/>
              <a:gd name="connsiteY5-330" fmla="*/ 2535826 h 4530806"/>
              <a:gd name="connsiteX6-331" fmla="*/ 5460551 w 5628110"/>
              <a:gd name="connsiteY6-332" fmla="*/ 168183 h 4530806"/>
              <a:gd name="connsiteX7-333" fmla="*/ 2390780 w 5628110"/>
              <a:gd name="connsiteY7-334" fmla="*/ 53883 h 4530806"/>
              <a:gd name="connsiteX8-335" fmla="*/ 473498 w 5628110"/>
              <a:gd name="connsiteY8-336" fmla="*/ 4897 h 4530806"/>
              <a:gd name="connsiteX0-337" fmla="*/ 39466 w 5628110"/>
              <a:gd name="connsiteY0-338" fmla="*/ 896635 h 4530806"/>
              <a:gd name="connsiteX1-339" fmla="*/ 55794 w 5628110"/>
              <a:gd name="connsiteY1-340" fmla="*/ 1915340 h 4530806"/>
              <a:gd name="connsiteX2-341" fmla="*/ 153766 w 5628110"/>
              <a:gd name="connsiteY2-342" fmla="*/ 4152355 h 4530806"/>
              <a:gd name="connsiteX3-343" fmla="*/ 1786623 w 5628110"/>
              <a:gd name="connsiteY3-344" fmla="*/ 4446269 h 4530806"/>
              <a:gd name="connsiteX4-345" fmla="*/ 5347003 w 5628110"/>
              <a:gd name="connsiteY4-346" fmla="*/ 4394022 h 4530806"/>
              <a:gd name="connsiteX5-347" fmla="*/ 5525865 w 5628110"/>
              <a:gd name="connsiteY5-348" fmla="*/ 2535826 h 4530806"/>
              <a:gd name="connsiteX6-349" fmla="*/ 5460551 w 5628110"/>
              <a:gd name="connsiteY6-350" fmla="*/ 168183 h 4530806"/>
              <a:gd name="connsiteX7-351" fmla="*/ 2390780 w 5628110"/>
              <a:gd name="connsiteY7-352" fmla="*/ 53883 h 4530806"/>
              <a:gd name="connsiteX8-353" fmla="*/ 845987 w 5628110"/>
              <a:gd name="connsiteY8-354" fmla="*/ 4897 h 453080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5628110" h="4530806">
                <a:moveTo>
                  <a:pt x="39466" y="896635"/>
                </a:moveTo>
                <a:cubicBezTo>
                  <a:pt x="-30151" y="1215042"/>
                  <a:pt x="36744" y="1372720"/>
                  <a:pt x="55794" y="1915340"/>
                </a:cubicBezTo>
                <a:cubicBezTo>
                  <a:pt x="74844" y="2457960"/>
                  <a:pt x="-134706" y="3730534"/>
                  <a:pt x="153766" y="4152355"/>
                </a:cubicBezTo>
                <a:cubicBezTo>
                  <a:pt x="442238" y="4574177"/>
                  <a:pt x="921084" y="4405991"/>
                  <a:pt x="1786623" y="4446269"/>
                </a:cubicBezTo>
                <a:cubicBezTo>
                  <a:pt x="2652162" y="4486547"/>
                  <a:pt x="4942512" y="4640591"/>
                  <a:pt x="5347003" y="4394022"/>
                </a:cubicBezTo>
                <a:cubicBezTo>
                  <a:pt x="5751494" y="4147453"/>
                  <a:pt x="5506940" y="3240133"/>
                  <a:pt x="5525865" y="2535826"/>
                </a:cubicBezTo>
                <a:cubicBezTo>
                  <a:pt x="5544790" y="1831520"/>
                  <a:pt x="5782574" y="438161"/>
                  <a:pt x="5460551" y="168183"/>
                </a:cubicBezTo>
                <a:cubicBezTo>
                  <a:pt x="5138528" y="-101795"/>
                  <a:pt x="3221955" y="81097"/>
                  <a:pt x="2390780" y="53883"/>
                </a:cubicBezTo>
                <a:cubicBezTo>
                  <a:pt x="1559605" y="26669"/>
                  <a:pt x="1148065" y="-14153"/>
                  <a:pt x="845987" y="4897"/>
                </a:cubicBezTo>
              </a:path>
            </a:pathLst>
          </a:custGeom>
          <a:noFill/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16" name="任意多边形 15"/>
          <p:cNvSpPr/>
          <p:nvPr/>
        </p:nvSpPr>
        <p:spPr>
          <a:xfrm rot="10473034">
            <a:off x="6562182" y="2547474"/>
            <a:ext cx="752829" cy="1354058"/>
          </a:xfrm>
          <a:custGeom>
            <a:avLst/>
            <a:gdLst>
              <a:gd name="connsiteX0" fmla="*/ 0 w 653729"/>
              <a:gd name="connsiteY0" fmla="*/ 1171914 h 1175814"/>
              <a:gd name="connsiteX1" fmla="*/ 111799 w 653729"/>
              <a:gd name="connsiteY1" fmla="*/ 0 h 1175814"/>
              <a:gd name="connsiteX2" fmla="*/ 201757 w 653729"/>
              <a:gd name="connsiteY2" fmla="*/ 19664 h 1175814"/>
              <a:gd name="connsiteX3" fmla="*/ 652339 w 653729"/>
              <a:gd name="connsiteY3" fmla="*/ 602947 h 1175814"/>
              <a:gd name="connsiteX4" fmla="*/ 58254 w 653729"/>
              <a:gd name="connsiteY4" fmla="*/ 1175814 h 1175814"/>
              <a:gd name="connsiteX5" fmla="*/ 0 w 653729"/>
              <a:gd name="connsiteY5" fmla="*/ 1171914 h 1175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53729" h="1175814">
                <a:moveTo>
                  <a:pt x="0" y="1171914"/>
                </a:moveTo>
                <a:lnTo>
                  <a:pt x="111799" y="0"/>
                </a:lnTo>
                <a:lnTo>
                  <a:pt x="201757" y="19664"/>
                </a:lnTo>
                <a:cubicBezTo>
                  <a:pt x="462411" y="91803"/>
                  <a:pt x="672914" y="336700"/>
                  <a:pt x="652339" y="602947"/>
                </a:cubicBezTo>
                <a:cubicBezTo>
                  <a:pt x="631764" y="869194"/>
                  <a:pt x="386358" y="1175814"/>
                  <a:pt x="58254" y="1175814"/>
                </a:cubicBezTo>
                <a:lnTo>
                  <a:pt x="0" y="1171914"/>
                </a:lnTo>
                <a:close/>
              </a:path>
            </a:pathLst>
          </a:custGeom>
          <a:solidFill>
            <a:schemeClr val="bg1"/>
          </a:solidFill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996476" y="3743167"/>
            <a:ext cx="2176454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</a:t>
            </a:r>
            <a:r>
              <a:rPr lang="en-US" altLang="zh-CN" sz="16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like. A designer can use default text to simulate what text would look like.</a:t>
            </a:r>
            <a:endParaRPr lang="zh-CN" altLang="en-US" sz="16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310375" y="3143784"/>
            <a:ext cx="14965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关键字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9" name="Freeform 30"/>
          <p:cNvSpPr>
            <a:spLocks noEditPoints="1"/>
          </p:cNvSpPr>
          <p:nvPr/>
        </p:nvSpPr>
        <p:spPr bwMode="auto">
          <a:xfrm>
            <a:off x="5039483" y="3219619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518910" y="2514600"/>
            <a:ext cx="85915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01</a:t>
            </a:r>
            <a:endParaRPr lang="zh-CN" altLang="en-US" sz="48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518942" y="3149689"/>
            <a:ext cx="8678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标题</a:t>
            </a:r>
            <a:endParaRPr lang="en-US" altLang="zh-CN" sz="20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2" name="任意多边形 21"/>
          <p:cNvSpPr/>
          <p:nvPr/>
        </p:nvSpPr>
        <p:spPr>
          <a:xfrm rot="10800000">
            <a:off x="8186932" y="2090041"/>
            <a:ext cx="2436434" cy="3617596"/>
          </a:xfrm>
          <a:custGeom>
            <a:avLst/>
            <a:gdLst>
              <a:gd name="connsiteX0" fmla="*/ 135734 w 5735830"/>
              <a:gd name="connsiteY0" fmla="*/ 360201 h 4633519"/>
              <a:gd name="connsiteX1" fmla="*/ 250034 w 5735830"/>
              <a:gd name="connsiteY1" fmla="*/ 1666487 h 4633519"/>
              <a:gd name="connsiteX2" fmla="*/ 201049 w 5735830"/>
              <a:gd name="connsiteY2" fmla="*/ 4262730 h 4633519"/>
              <a:gd name="connsiteX3" fmla="*/ 1376706 w 5735830"/>
              <a:gd name="connsiteY3" fmla="*/ 4475001 h 4633519"/>
              <a:gd name="connsiteX4" fmla="*/ 5344549 w 5735830"/>
              <a:gd name="connsiteY4" fmla="*/ 4491330 h 4633519"/>
              <a:gd name="connsiteX5" fmla="*/ 5360877 w 5735830"/>
              <a:gd name="connsiteY5" fmla="*/ 2613544 h 4633519"/>
              <a:gd name="connsiteX6" fmla="*/ 5507834 w 5735830"/>
              <a:gd name="connsiteY6" fmla="*/ 278558 h 4633519"/>
              <a:gd name="connsiteX7" fmla="*/ 1899220 w 5735830"/>
              <a:gd name="connsiteY7" fmla="*/ 294887 h 4633519"/>
              <a:gd name="connsiteX8" fmla="*/ 152063 w 5735830"/>
              <a:gd name="connsiteY8" fmla="*/ 972 h 4633519"/>
              <a:gd name="connsiteX9" fmla="*/ 86749 w 5735830"/>
              <a:gd name="connsiteY9" fmla="*/ 409187 h 4633519"/>
              <a:gd name="connsiteX10" fmla="*/ 135734 w 5735830"/>
              <a:gd name="connsiteY10" fmla="*/ 360201 h 4633519"/>
              <a:gd name="connsiteX0-1" fmla="*/ 92877 w 5741958"/>
              <a:gd name="connsiteY0-2" fmla="*/ 409187 h 4633519"/>
              <a:gd name="connsiteX1-3" fmla="*/ 256162 w 5741958"/>
              <a:gd name="connsiteY1-4" fmla="*/ 1666487 h 4633519"/>
              <a:gd name="connsiteX2-5" fmla="*/ 207177 w 5741958"/>
              <a:gd name="connsiteY2-6" fmla="*/ 4262730 h 4633519"/>
              <a:gd name="connsiteX3-7" fmla="*/ 1382834 w 5741958"/>
              <a:gd name="connsiteY3-8" fmla="*/ 4475001 h 4633519"/>
              <a:gd name="connsiteX4-9" fmla="*/ 5350677 w 5741958"/>
              <a:gd name="connsiteY4-10" fmla="*/ 4491330 h 4633519"/>
              <a:gd name="connsiteX5-11" fmla="*/ 5367005 w 5741958"/>
              <a:gd name="connsiteY5-12" fmla="*/ 2613544 h 4633519"/>
              <a:gd name="connsiteX6-13" fmla="*/ 5513962 w 5741958"/>
              <a:gd name="connsiteY6-14" fmla="*/ 278558 h 4633519"/>
              <a:gd name="connsiteX7-15" fmla="*/ 1905348 w 5741958"/>
              <a:gd name="connsiteY7-16" fmla="*/ 294887 h 4633519"/>
              <a:gd name="connsiteX8-17" fmla="*/ 158191 w 5741958"/>
              <a:gd name="connsiteY8-18" fmla="*/ 972 h 4633519"/>
              <a:gd name="connsiteX9-19" fmla="*/ 92877 w 5741958"/>
              <a:gd name="connsiteY9-20" fmla="*/ 409187 h 4633519"/>
              <a:gd name="connsiteX0-21" fmla="*/ 92877 w 5741958"/>
              <a:gd name="connsiteY0-22" fmla="*/ 768415 h 4633519"/>
              <a:gd name="connsiteX1-23" fmla="*/ 256162 w 5741958"/>
              <a:gd name="connsiteY1-24" fmla="*/ 1666487 h 4633519"/>
              <a:gd name="connsiteX2-25" fmla="*/ 207177 w 5741958"/>
              <a:gd name="connsiteY2-26" fmla="*/ 4262730 h 4633519"/>
              <a:gd name="connsiteX3-27" fmla="*/ 1382834 w 5741958"/>
              <a:gd name="connsiteY3-28" fmla="*/ 4475001 h 4633519"/>
              <a:gd name="connsiteX4-29" fmla="*/ 5350677 w 5741958"/>
              <a:gd name="connsiteY4-30" fmla="*/ 4491330 h 4633519"/>
              <a:gd name="connsiteX5-31" fmla="*/ 5367005 w 5741958"/>
              <a:gd name="connsiteY5-32" fmla="*/ 2613544 h 4633519"/>
              <a:gd name="connsiteX6-33" fmla="*/ 5513962 w 5741958"/>
              <a:gd name="connsiteY6-34" fmla="*/ 278558 h 4633519"/>
              <a:gd name="connsiteX7-35" fmla="*/ 1905348 w 5741958"/>
              <a:gd name="connsiteY7-36" fmla="*/ 294887 h 4633519"/>
              <a:gd name="connsiteX8-37" fmla="*/ 158191 w 5741958"/>
              <a:gd name="connsiteY8-38" fmla="*/ 972 h 4633519"/>
              <a:gd name="connsiteX9-39" fmla="*/ 92877 w 5741958"/>
              <a:gd name="connsiteY9-40" fmla="*/ 768415 h 4633519"/>
              <a:gd name="connsiteX0-41" fmla="*/ 3451 w 5652532"/>
              <a:gd name="connsiteY0-42" fmla="*/ 654617 h 4519721"/>
              <a:gd name="connsiteX1-43" fmla="*/ 166736 w 5652532"/>
              <a:gd name="connsiteY1-44" fmla="*/ 1552689 h 4519721"/>
              <a:gd name="connsiteX2-45" fmla="*/ 117751 w 5652532"/>
              <a:gd name="connsiteY2-46" fmla="*/ 4148932 h 4519721"/>
              <a:gd name="connsiteX3-47" fmla="*/ 1293408 w 5652532"/>
              <a:gd name="connsiteY3-48" fmla="*/ 4361203 h 4519721"/>
              <a:gd name="connsiteX4-49" fmla="*/ 5261251 w 5652532"/>
              <a:gd name="connsiteY4-50" fmla="*/ 4377532 h 4519721"/>
              <a:gd name="connsiteX5-51" fmla="*/ 5277579 w 5652532"/>
              <a:gd name="connsiteY5-52" fmla="*/ 2499746 h 4519721"/>
              <a:gd name="connsiteX6-53" fmla="*/ 5424536 w 5652532"/>
              <a:gd name="connsiteY6-54" fmla="*/ 164760 h 4519721"/>
              <a:gd name="connsiteX7-55" fmla="*/ 1815922 w 5652532"/>
              <a:gd name="connsiteY7-56" fmla="*/ 181089 h 4519721"/>
              <a:gd name="connsiteX8-57" fmla="*/ 346351 w 5652532"/>
              <a:gd name="connsiteY8-58" fmla="*/ 1474 h 4519721"/>
              <a:gd name="connsiteX9-59" fmla="*/ 3451 w 5652532"/>
              <a:gd name="connsiteY9-60" fmla="*/ 654617 h 4519721"/>
              <a:gd name="connsiteX0-61" fmla="*/ 3451 w 5613197"/>
              <a:gd name="connsiteY0-62" fmla="*/ 698621 h 4563725"/>
              <a:gd name="connsiteX1-63" fmla="*/ 166736 w 5613197"/>
              <a:gd name="connsiteY1-64" fmla="*/ 1596693 h 4563725"/>
              <a:gd name="connsiteX2-65" fmla="*/ 117751 w 5613197"/>
              <a:gd name="connsiteY2-66" fmla="*/ 4192936 h 4563725"/>
              <a:gd name="connsiteX3-67" fmla="*/ 1293408 w 5613197"/>
              <a:gd name="connsiteY3-68" fmla="*/ 4405207 h 4563725"/>
              <a:gd name="connsiteX4-69" fmla="*/ 5261251 w 5613197"/>
              <a:gd name="connsiteY4-70" fmla="*/ 4421536 h 4563725"/>
              <a:gd name="connsiteX5-71" fmla="*/ 5277579 w 5613197"/>
              <a:gd name="connsiteY5-72" fmla="*/ 2543750 h 4563725"/>
              <a:gd name="connsiteX6-73" fmla="*/ 5424536 w 5613197"/>
              <a:gd name="connsiteY6-74" fmla="*/ 208764 h 4563725"/>
              <a:gd name="connsiteX7-75" fmla="*/ 2354765 w 5613197"/>
              <a:gd name="connsiteY7-76" fmla="*/ 94464 h 4563725"/>
              <a:gd name="connsiteX8-77" fmla="*/ 346351 w 5613197"/>
              <a:gd name="connsiteY8-78" fmla="*/ 45478 h 4563725"/>
              <a:gd name="connsiteX9-79" fmla="*/ 3451 w 5613197"/>
              <a:gd name="connsiteY9-80" fmla="*/ 698621 h 4563725"/>
              <a:gd name="connsiteX0-81" fmla="*/ 3451 w 5554564"/>
              <a:gd name="connsiteY0-82" fmla="*/ 677467 h 4542571"/>
              <a:gd name="connsiteX1-83" fmla="*/ 166736 w 5554564"/>
              <a:gd name="connsiteY1-84" fmla="*/ 1575539 h 4542571"/>
              <a:gd name="connsiteX2-85" fmla="*/ 117751 w 5554564"/>
              <a:gd name="connsiteY2-86" fmla="*/ 4171782 h 4542571"/>
              <a:gd name="connsiteX3-87" fmla="*/ 1293408 w 5554564"/>
              <a:gd name="connsiteY3-88" fmla="*/ 4384053 h 4542571"/>
              <a:gd name="connsiteX4-89" fmla="*/ 5261251 w 5554564"/>
              <a:gd name="connsiteY4-90" fmla="*/ 4400382 h 4542571"/>
              <a:gd name="connsiteX5-91" fmla="*/ 5277579 w 5554564"/>
              <a:gd name="connsiteY5-92" fmla="*/ 2522596 h 4542571"/>
              <a:gd name="connsiteX6-93" fmla="*/ 5424536 w 5554564"/>
              <a:gd name="connsiteY6-94" fmla="*/ 187610 h 4542571"/>
              <a:gd name="connsiteX7-95" fmla="*/ 2354765 w 5554564"/>
              <a:gd name="connsiteY7-96" fmla="*/ 73310 h 4542571"/>
              <a:gd name="connsiteX8-97" fmla="*/ 346351 w 5554564"/>
              <a:gd name="connsiteY8-98" fmla="*/ 24324 h 4542571"/>
              <a:gd name="connsiteX9-99" fmla="*/ 3451 w 5554564"/>
              <a:gd name="connsiteY9-100" fmla="*/ 677467 h 4542571"/>
              <a:gd name="connsiteX0-101" fmla="*/ 3451 w 5682000"/>
              <a:gd name="connsiteY0-102" fmla="*/ 700982 h 4563669"/>
              <a:gd name="connsiteX1-103" fmla="*/ 166736 w 5682000"/>
              <a:gd name="connsiteY1-104" fmla="*/ 1599054 h 4563669"/>
              <a:gd name="connsiteX2-105" fmla="*/ 117751 w 5682000"/>
              <a:gd name="connsiteY2-106" fmla="*/ 4195297 h 4563669"/>
              <a:gd name="connsiteX3-107" fmla="*/ 1293408 w 5682000"/>
              <a:gd name="connsiteY3-108" fmla="*/ 4407568 h 4563669"/>
              <a:gd name="connsiteX4-109" fmla="*/ 5261251 w 5682000"/>
              <a:gd name="connsiteY4-110" fmla="*/ 4423897 h 4563669"/>
              <a:gd name="connsiteX5-111" fmla="*/ 5489850 w 5682000"/>
              <a:gd name="connsiteY5-112" fmla="*/ 2578768 h 4563669"/>
              <a:gd name="connsiteX6-113" fmla="*/ 5424536 w 5682000"/>
              <a:gd name="connsiteY6-114" fmla="*/ 211125 h 4563669"/>
              <a:gd name="connsiteX7-115" fmla="*/ 2354765 w 5682000"/>
              <a:gd name="connsiteY7-116" fmla="*/ 96825 h 4563669"/>
              <a:gd name="connsiteX8-117" fmla="*/ 346351 w 5682000"/>
              <a:gd name="connsiteY8-118" fmla="*/ 47839 h 4563669"/>
              <a:gd name="connsiteX9-119" fmla="*/ 3451 w 5682000"/>
              <a:gd name="connsiteY9-120" fmla="*/ 700982 h 4563669"/>
              <a:gd name="connsiteX0-121" fmla="*/ 3451 w 5687062"/>
              <a:gd name="connsiteY0-122" fmla="*/ 700982 h 4602114"/>
              <a:gd name="connsiteX1-123" fmla="*/ 166736 w 5687062"/>
              <a:gd name="connsiteY1-124" fmla="*/ 1599054 h 4602114"/>
              <a:gd name="connsiteX2-125" fmla="*/ 117751 w 5687062"/>
              <a:gd name="connsiteY2-126" fmla="*/ 4195297 h 4602114"/>
              <a:gd name="connsiteX3-127" fmla="*/ 1293408 w 5687062"/>
              <a:gd name="connsiteY3-128" fmla="*/ 4407568 h 4602114"/>
              <a:gd name="connsiteX4-129" fmla="*/ 5146951 w 5687062"/>
              <a:gd name="connsiteY4-130" fmla="*/ 4472883 h 4602114"/>
              <a:gd name="connsiteX5-131" fmla="*/ 5489850 w 5687062"/>
              <a:gd name="connsiteY5-132" fmla="*/ 2578768 h 4602114"/>
              <a:gd name="connsiteX6-133" fmla="*/ 5424536 w 5687062"/>
              <a:gd name="connsiteY6-134" fmla="*/ 211125 h 4602114"/>
              <a:gd name="connsiteX7-135" fmla="*/ 2354765 w 5687062"/>
              <a:gd name="connsiteY7-136" fmla="*/ 96825 h 4602114"/>
              <a:gd name="connsiteX8-137" fmla="*/ 346351 w 5687062"/>
              <a:gd name="connsiteY8-138" fmla="*/ 47839 h 4602114"/>
              <a:gd name="connsiteX9-139" fmla="*/ 3451 w 5687062"/>
              <a:gd name="connsiteY9-140" fmla="*/ 700982 h 4602114"/>
              <a:gd name="connsiteX0-141" fmla="*/ 3451 w 5687062"/>
              <a:gd name="connsiteY0-142" fmla="*/ 700982 h 4630183"/>
              <a:gd name="connsiteX1-143" fmla="*/ 166736 w 5687062"/>
              <a:gd name="connsiteY1-144" fmla="*/ 1599054 h 4630183"/>
              <a:gd name="connsiteX2-145" fmla="*/ 117751 w 5687062"/>
              <a:gd name="connsiteY2-146" fmla="*/ 4195297 h 4630183"/>
              <a:gd name="connsiteX3-147" fmla="*/ 1750608 w 5687062"/>
              <a:gd name="connsiteY3-148" fmla="*/ 4489211 h 4630183"/>
              <a:gd name="connsiteX4-149" fmla="*/ 5146951 w 5687062"/>
              <a:gd name="connsiteY4-150" fmla="*/ 4472883 h 4630183"/>
              <a:gd name="connsiteX5-151" fmla="*/ 5489850 w 5687062"/>
              <a:gd name="connsiteY5-152" fmla="*/ 2578768 h 4630183"/>
              <a:gd name="connsiteX6-153" fmla="*/ 5424536 w 5687062"/>
              <a:gd name="connsiteY6-154" fmla="*/ 211125 h 4630183"/>
              <a:gd name="connsiteX7-155" fmla="*/ 2354765 w 5687062"/>
              <a:gd name="connsiteY7-156" fmla="*/ 96825 h 4630183"/>
              <a:gd name="connsiteX8-157" fmla="*/ 346351 w 5687062"/>
              <a:gd name="connsiteY8-158" fmla="*/ 47839 h 4630183"/>
              <a:gd name="connsiteX9-159" fmla="*/ 3451 w 5687062"/>
              <a:gd name="connsiteY9-160" fmla="*/ 700982 h 4630183"/>
              <a:gd name="connsiteX0-161" fmla="*/ 39466 w 5723077"/>
              <a:gd name="connsiteY0-162" fmla="*/ 700982 h 4630183"/>
              <a:gd name="connsiteX1-163" fmla="*/ 55794 w 5723077"/>
              <a:gd name="connsiteY1-164" fmla="*/ 1958282 h 4630183"/>
              <a:gd name="connsiteX2-165" fmla="*/ 153766 w 5723077"/>
              <a:gd name="connsiteY2-166" fmla="*/ 4195297 h 4630183"/>
              <a:gd name="connsiteX3-167" fmla="*/ 1786623 w 5723077"/>
              <a:gd name="connsiteY3-168" fmla="*/ 4489211 h 4630183"/>
              <a:gd name="connsiteX4-169" fmla="*/ 5182966 w 5723077"/>
              <a:gd name="connsiteY4-170" fmla="*/ 4472883 h 4630183"/>
              <a:gd name="connsiteX5-171" fmla="*/ 5525865 w 5723077"/>
              <a:gd name="connsiteY5-172" fmla="*/ 2578768 h 4630183"/>
              <a:gd name="connsiteX6-173" fmla="*/ 5460551 w 5723077"/>
              <a:gd name="connsiteY6-174" fmla="*/ 211125 h 4630183"/>
              <a:gd name="connsiteX7-175" fmla="*/ 2390780 w 5723077"/>
              <a:gd name="connsiteY7-176" fmla="*/ 96825 h 4630183"/>
              <a:gd name="connsiteX8-177" fmla="*/ 382366 w 5723077"/>
              <a:gd name="connsiteY8-178" fmla="*/ 47839 h 4630183"/>
              <a:gd name="connsiteX9-179" fmla="*/ 39466 w 5723077"/>
              <a:gd name="connsiteY9-180" fmla="*/ 700982 h 4630183"/>
              <a:gd name="connsiteX0-181" fmla="*/ 39466 w 5723077"/>
              <a:gd name="connsiteY0-182" fmla="*/ 700982 h 4598647"/>
              <a:gd name="connsiteX1-183" fmla="*/ 55794 w 5723077"/>
              <a:gd name="connsiteY1-184" fmla="*/ 1958282 h 4598647"/>
              <a:gd name="connsiteX2-185" fmla="*/ 153766 w 5723077"/>
              <a:gd name="connsiteY2-186" fmla="*/ 4195297 h 4598647"/>
              <a:gd name="connsiteX3-187" fmla="*/ 1786623 w 5723077"/>
              <a:gd name="connsiteY3-188" fmla="*/ 4489211 h 4598647"/>
              <a:gd name="connsiteX4-189" fmla="*/ 5182966 w 5723077"/>
              <a:gd name="connsiteY4-190" fmla="*/ 4472883 h 4598647"/>
              <a:gd name="connsiteX5-191" fmla="*/ 5525865 w 5723077"/>
              <a:gd name="connsiteY5-192" fmla="*/ 2578768 h 4598647"/>
              <a:gd name="connsiteX6-193" fmla="*/ 5460551 w 5723077"/>
              <a:gd name="connsiteY6-194" fmla="*/ 211125 h 4598647"/>
              <a:gd name="connsiteX7-195" fmla="*/ 2390780 w 5723077"/>
              <a:gd name="connsiteY7-196" fmla="*/ 96825 h 4598647"/>
              <a:gd name="connsiteX8-197" fmla="*/ 382366 w 5723077"/>
              <a:gd name="connsiteY8-198" fmla="*/ 47839 h 4598647"/>
              <a:gd name="connsiteX9-199" fmla="*/ 39466 w 5723077"/>
              <a:gd name="connsiteY9-200" fmla="*/ 700982 h 4598647"/>
              <a:gd name="connsiteX0-201" fmla="*/ 39466 w 5716643"/>
              <a:gd name="connsiteY0-202" fmla="*/ 700982 h 4625148"/>
              <a:gd name="connsiteX1-203" fmla="*/ 55794 w 5716643"/>
              <a:gd name="connsiteY1-204" fmla="*/ 1958282 h 4625148"/>
              <a:gd name="connsiteX2-205" fmla="*/ 153766 w 5716643"/>
              <a:gd name="connsiteY2-206" fmla="*/ 4195297 h 4625148"/>
              <a:gd name="connsiteX3-207" fmla="*/ 1786623 w 5716643"/>
              <a:gd name="connsiteY3-208" fmla="*/ 4489211 h 4625148"/>
              <a:gd name="connsiteX4-209" fmla="*/ 5328776 w 5716643"/>
              <a:gd name="connsiteY4-210" fmla="*/ 4508802 h 4625148"/>
              <a:gd name="connsiteX5-211" fmla="*/ 5525865 w 5716643"/>
              <a:gd name="connsiteY5-212" fmla="*/ 2578768 h 4625148"/>
              <a:gd name="connsiteX6-213" fmla="*/ 5460551 w 5716643"/>
              <a:gd name="connsiteY6-214" fmla="*/ 211125 h 4625148"/>
              <a:gd name="connsiteX7-215" fmla="*/ 2390780 w 5716643"/>
              <a:gd name="connsiteY7-216" fmla="*/ 96825 h 4625148"/>
              <a:gd name="connsiteX8-217" fmla="*/ 382366 w 5716643"/>
              <a:gd name="connsiteY8-218" fmla="*/ 47839 h 4625148"/>
              <a:gd name="connsiteX9-219" fmla="*/ 39466 w 5716643"/>
              <a:gd name="connsiteY9-220" fmla="*/ 700982 h 4625148"/>
              <a:gd name="connsiteX0-221" fmla="*/ 39466 w 5715854"/>
              <a:gd name="connsiteY0-222" fmla="*/ 700982 h 4573748"/>
              <a:gd name="connsiteX1-223" fmla="*/ 55794 w 5715854"/>
              <a:gd name="connsiteY1-224" fmla="*/ 1958282 h 4573748"/>
              <a:gd name="connsiteX2-225" fmla="*/ 153766 w 5715854"/>
              <a:gd name="connsiteY2-226" fmla="*/ 4195297 h 4573748"/>
              <a:gd name="connsiteX3-227" fmla="*/ 1786623 w 5715854"/>
              <a:gd name="connsiteY3-228" fmla="*/ 4489211 h 4573748"/>
              <a:gd name="connsiteX4-229" fmla="*/ 5347003 w 5715854"/>
              <a:gd name="connsiteY4-230" fmla="*/ 4436964 h 4573748"/>
              <a:gd name="connsiteX5-231" fmla="*/ 5525865 w 5715854"/>
              <a:gd name="connsiteY5-232" fmla="*/ 2578768 h 4573748"/>
              <a:gd name="connsiteX6-233" fmla="*/ 5460551 w 5715854"/>
              <a:gd name="connsiteY6-234" fmla="*/ 211125 h 4573748"/>
              <a:gd name="connsiteX7-235" fmla="*/ 2390780 w 5715854"/>
              <a:gd name="connsiteY7-236" fmla="*/ 96825 h 4573748"/>
              <a:gd name="connsiteX8-237" fmla="*/ 382366 w 5715854"/>
              <a:gd name="connsiteY8-238" fmla="*/ 47839 h 4573748"/>
              <a:gd name="connsiteX9-239" fmla="*/ 39466 w 5715854"/>
              <a:gd name="connsiteY9-240" fmla="*/ 700982 h 4573748"/>
              <a:gd name="connsiteX0-241" fmla="*/ 39466 w 5628110"/>
              <a:gd name="connsiteY0-242" fmla="*/ 658040 h 4530806"/>
              <a:gd name="connsiteX1-243" fmla="*/ 55794 w 5628110"/>
              <a:gd name="connsiteY1-244" fmla="*/ 1915340 h 4530806"/>
              <a:gd name="connsiteX2-245" fmla="*/ 153766 w 5628110"/>
              <a:gd name="connsiteY2-246" fmla="*/ 4152355 h 4530806"/>
              <a:gd name="connsiteX3-247" fmla="*/ 1786623 w 5628110"/>
              <a:gd name="connsiteY3-248" fmla="*/ 4446269 h 4530806"/>
              <a:gd name="connsiteX4-249" fmla="*/ 5347003 w 5628110"/>
              <a:gd name="connsiteY4-250" fmla="*/ 4394022 h 4530806"/>
              <a:gd name="connsiteX5-251" fmla="*/ 5525865 w 5628110"/>
              <a:gd name="connsiteY5-252" fmla="*/ 2535826 h 4530806"/>
              <a:gd name="connsiteX6-253" fmla="*/ 5460551 w 5628110"/>
              <a:gd name="connsiteY6-254" fmla="*/ 168183 h 4530806"/>
              <a:gd name="connsiteX7-255" fmla="*/ 2390780 w 5628110"/>
              <a:gd name="connsiteY7-256" fmla="*/ 53883 h 4530806"/>
              <a:gd name="connsiteX8-257" fmla="*/ 382366 w 5628110"/>
              <a:gd name="connsiteY8-258" fmla="*/ 4897 h 4530806"/>
              <a:gd name="connsiteX9-259" fmla="*/ 39466 w 5628110"/>
              <a:gd name="connsiteY9-260" fmla="*/ 658040 h 4530806"/>
              <a:gd name="connsiteX0-261" fmla="*/ 39466 w 5628110"/>
              <a:gd name="connsiteY0-262" fmla="*/ 658040 h 4530806"/>
              <a:gd name="connsiteX1-263" fmla="*/ 55794 w 5628110"/>
              <a:gd name="connsiteY1-264" fmla="*/ 1915340 h 4530806"/>
              <a:gd name="connsiteX2-265" fmla="*/ 153766 w 5628110"/>
              <a:gd name="connsiteY2-266" fmla="*/ 4152355 h 4530806"/>
              <a:gd name="connsiteX3-267" fmla="*/ 1786623 w 5628110"/>
              <a:gd name="connsiteY3-268" fmla="*/ 4446269 h 4530806"/>
              <a:gd name="connsiteX4-269" fmla="*/ 5347003 w 5628110"/>
              <a:gd name="connsiteY4-270" fmla="*/ 4394022 h 4530806"/>
              <a:gd name="connsiteX5-271" fmla="*/ 5525865 w 5628110"/>
              <a:gd name="connsiteY5-272" fmla="*/ 2535826 h 4530806"/>
              <a:gd name="connsiteX6-273" fmla="*/ 5460551 w 5628110"/>
              <a:gd name="connsiteY6-274" fmla="*/ 168183 h 4530806"/>
              <a:gd name="connsiteX7-275" fmla="*/ 2390780 w 5628110"/>
              <a:gd name="connsiteY7-276" fmla="*/ 53883 h 4530806"/>
              <a:gd name="connsiteX8-277" fmla="*/ 473498 w 5628110"/>
              <a:gd name="connsiteY8-278" fmla="*/ 4897 h 4530806"/>
              <a:gd name="connsiteX9-279" fmla="*/ 39466 w 5628110"/>
              <a:gd name="connsiteY9-280" fmla="*/ 658040 h 4530806"/>
              <a:gd name="connsiteX0-281" fmla="*/ 39466 w 5628110"/>
              <a:gd name="connsiteY0-282" fmla="*/ 658040 h 4530806"/>
              <a:gd name="connsiteX1-283" fmla="*/ 55794 w 5628110"/>
              <a:gd name="connsiteY1-284" fmla="*/ 1915340 h 4530806"/>
              <a:gd name="connsiteX2-285" fmla="*/ 153766 w 5628110"/>
              <a:gd name="connsiteY2-286" fmla="*/ 4152355 h 4530806"/>
              <a:gd name="connsiteX3-287" fmla="*/ 1786623 w 5628110"/>
              <a:gd name="connsiteY3-288" fmla="*/ 4446269 h 4530806"/>
              <a:gd name="connsiteX4-289" fmla="*/ 5347003 w 5628110"/>
              <a:gd name="connsiteY4-290" fmla="*/ 4394022 h 4530806"/>
              <a:gd name="connsiteX5-291" fmla="*/ 5525865 w 5628110"/>
              <a:gd name="connsiteY5-292" fmla="*/ 2535826 h 4530806"/>
              <a:gd name="connsiteX6-293" fmla="*/ 5460551 w 5628110"/>
              <a:gd name="connsiteY6-294" fmla="*/ 168183 h 4530806"/>
              <a:gd name="connsiteX7-295" fmla="*/ 2390780 w 5628110"/>
              <a:gd name="connsiteY7-296" fmla="*/ 53883 h 4530806"/>
              <a:gd name="connsiteX8-297" fmla="*/ 473498 w 5628110"/>
              <a:gd name="connsiteY8-298" fmla="*/ 4897 h 4530806"/>
              <a:gd name="connsiteX9-299" fmla="*/ 277859 w 5628110"/>
              <a:gd name="connsiteY9-300" fmla="*/ 887092 h 4530806"/>
              <a:gd name="connsiteX0-301" fmla="*/ 39466 w 5628110"/>
              <a:gd name="connsiteY0-302" fmla="*/ 658040 h 4530806"/>
              <a:gd name="connsiteX1-303" fmla="*/ 55794 w 5628110"/>
              <a:gd name="connsiteY1-304" fmla="*/ 1915340 h 4530806"/>
              <a:gd name="connsiteX2-305" fmla="*/ 153766 w 5628110"/>
              <a:gd name="connsiteY2-306" fmla="*/ 4152355 h 4530806"/>
              <a:gd name="connsiteX3-307" fmla="*/ 1786623 w 5628110"/>
              <a:gd name="connsiteY3-308" fmla="*/ 4446269 h 4530806"/>
              <a:gd name="connsiteX4-309" fmla="*/ 5347003 w 5628110"/>
              <a:gd name="connsiteY4-310" fmla="*/ 4394022 h 4530806"/>
              <a:gd name="connsiteX5-311" fmla="*/ 5525865 w 5628110"/>
              <a:gd name="connsiteY5-312" fmla="*/ 2535826 h 4530806"/>
              <a:gd name="connsiteX6-313" fmla="*/ 5460551 w 5628110"/>
              <a:gd name="connsiteY6-314" fmla="*/ 168183 h 4530806"/>
              <a:gd name="connsiteX7-315" fmla="*/ 2390780 w 5628110"/>
              <a:gd name="connsiteY7-316" fmla="*/ 53883 h 4530806"/>
              <a:gd name="connsiteX8-317" fmla="*/ 473498 w 5628110"/>
              <a:gd name="connsiteY8-318" fmla="*/ 4897 h 4530806"/>
              <a:gd name="connsiteX0-319" fmla="*/ 39466 w 5628110"/>
              <a:gd name="connsiteY0-320" fmla="*/ 896635 h 4530806"/>
              <a:gd name="connsiteX1-321" fmla="*/ 55794 w 5628110"/>
              <a:gd name="connsiteY1-322" fmla="*/ 1915340 h 4530806"/>
              <a:gd name="connsiteX2-323" fmla="*/ 153766 w 5628110"/>
              <a:gd name="connsiteY2-324" fmla="*/ 4152355 h 4530806"/>
              <a:gd name="connsiteX3-325" fmla="*/ 1786623 w 5628110"/>
              <a:gd name="connsiteY3-326" fmla="*/ 4446269 h 4530806"/>
              <a:gd name="connsiteX4-327" fmla="*/ 5347003 w 5628110"/>
              <a:gd name="connsiteY4-328" fmla="*/ 4394022 h 4530806"/>
              <a:gd name="connsiteX5-329" fmla="*/ 5525865 w 5628110"/>
              <a:gd name="connsiteY5-330" fmla="*/ 2535826 h 4530806"/>
              <a:gd name="connsiteX6-331" fmla="*/ 5460551 w 5628110"/>
              <a:gd name="connsiteY6-332" fmla="*/ 168183 h 4530806"/>
              <a:gd name="connsiteX7-333" fmla="*/ 2390780 w 5628110"/>
              <a:gd name="connsiteY7-334" fmla="*/ 53883 h 4530806"/>
              <a:gd name="connsiteX8-335" fmla="*/ 473498 w 5628110"/>
              <a:gd name="connsiteY8-336" fmla="*/ 4897 h 4530806"/>
              <a:gd name="connsiteX0-337" fmla="*/ 39466 w 5628110"/>
              <a:gd name="connsiteY0-338" fmla="*/ 896635 h 4530806"/>
              <a:gd name="connsiteX1-339" fmla="*/ 55794 w 5628110"/>
              <a:gd name="connsiteY1-340" fmla="*/ 1915340 h 4530806"/>
              <a:gd name="connsiteX2-341" fmla="*/ 153766 w 5628110"/>
              <a:gd name="connsiteY2-342" fmla="*/ 4152355 h 4530806"/>
              <a:gd name="connsiteX3-343" fmla="*/ 1786623 w 5628110"/>
              <a:gd name="connsiteY3-344" fmla="*/ 4446269 h 4530806"/>
              <a:gd name="connsiteX4-345" fmla="*/ 5347003 w 5628110"/>
              <a:gd name="connsiteY4-346" fmla="*/ 4394022 h 4530806"/>
              <a:gd name="connsiteX5-347" fmla="*/ 5525865 w 5628110"/>
              <a:gd name="connsiteY5-348" fmla="*/ 2535826 h 4530806"/>
              <a:gd name="connsiteX6-349" fmla="*/ 5460551 w 5628110"/>
              <a:gd name="connsiteY6-350" fmla="*/ 168183 h 4530806"/>
              <a:gd name="connsiteX7-351" fmla="*/ 2390780 w 5628110"/>
              <a:gd name="connsiteY7-352" fmla="*/ 53883 h 4530806"/>
              <a:gd name="connsiteX8-353" fmla="*/ 845987 w 5628110"/>
              <a:gd name="connsiteY8-354" fmla="*/ 4897 h 453080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5628110" h="4530806">
                <a:moveTo>
                  <a:pt x="39466" y="896635"/>
                </a:moveTo>
                <a:cubicBezTo>
                  <a:pt x="-30151" y="1215042"/>
                  <a:pt x="36744" y="1372720"/>
                  <a:pt x="55794" y="1915340"/>
                </a:cubicBezTo>
                <a:cubicBezTo>
                  <a:pt x="74844" y="2457960"/>
                  <a:pt x="-134706" y="3730534"/>
                  <a:pt x="153766" y="4152355"/>
                </a:cubicBezTo>
                <a:cubicBezTo>
                  <a:pt x="442238" y="4574177"/>
                  <a:pt x="921084" y="4405991"/>
                  <a:pt x="1786623" y="4446269"/>
                </a:cubicBezTo>
                <a:cubicBezTo>
                  <a:pt x="2652162" y="4486547"/>
                  <a:pt x="4942512" y="4640591"/>
                  <a:pt x="5347003" y="4394022"/>
                </a:cubicBezTo>
                <a:cubicBezTo>
                  <a:pt x="5751494" y="4147453"/>
                  <a:pt x="5506940" y="3240133"/>
                  <a:pt x="5525865" y="2535826"/>
                </a:cubicBezTo>
                <a:cubicBezTo>
                  <a:pt x="5544790" y="1831520"/>
                  <a:pt x="5782574" y="438161"/>
                  <a:pt x="5460551" y="168183"/>
                </a:cubicBezTo>
                <a:cubicBezTo>
                  <a:pt x="5138528" y="-101795"/>
                  <a:pt x="3221955" y="81097"/>
                  <a:pt x="2390780" y="53883"/>
                </a:cubicBezTo>
                <a:cubicBezTo>
                  <a:pt x="1559605" y="26669"/>
                  <a:pt x="1148065" y="-14153"/>
                  <a:pt x="845987" y="4897"/>
                </a:cubicBezTo>
              </a:path>
            </a:pathLst>
          </a:custGeom>
          <a:noFill/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23" name="任意多边形 22"/>
          <p:cNvSpPr/>
          <p:nvPr/>
        </p:nvSpPr>
        <p:spPr>
          <a:xfrm rot="10473034">
            <a:off x="9912036" y="2547474"/>
            <a:ext cx="752829" cy="1354058"/>
          </a:xfrm>
          <a:custGeom>
            <a:avLst/>
            <a:gdLst>
              <a:gd name="connsiteX0" fmla="*/ 0 w 653729"/>
              <a:gd name="connsiteY0" fmla="*/ 1171914 h 1175814"/>
              <a:gd name="connsiteX1" fmla="*/ 111799 w 653729"/>
              <a:gd name="connsiteY1" fmla="*/ 0 h 1175814"/>
              <a:gd name="connsiteX2" fmla="*/ 201757 w 653729"/>
              <a:gd name="connsiteY2" fmla="*/ 19664 h 1175814"/>
              <a:gd name="connsiteX3" fmla="*/ 652339 w 653729"/>
              <a:gd name="connsiteY3" fmla="*/ 602947 h 1175814"/>
              <a:gd name="connsiteX4" fmla="*/ 58254 w 653729"/>
              <a:gd name="connsiteY4" fmla="*/ 1175814 h 1175814"/>
              <a:gd name="connsiteX5" fmla="*/ 0 w 653729"/>
              <a:gd name="connsiteY5" fmla="*/ 1171914 h 1175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53729" h="1175814">
                <a:moveTo>
                  <a:pt x="0" y="1171914"/>
                </a:moveTo>
                <a:lnTo>
                  <a:pt x="111799" y="0"/>
                </a:lnTo>
                <a:lnTo>
                  <a:pt x="201757" y="19664"/>
                </a:lnTo>
                <a:cubicBezTo>
                  <a:pt x="462411" y="91803"/>
                  <a:pt x="672914" y="336700"/>
                  <a:pt x="652339" y="602947"/>
                </a:cubicBezTo>
                <a:cubicBezTo>
                  <a:pt x="631764" y="869194"/>
                  <a:pt x="386358" y="1175814"/>
                  <a:pt x="58254" y="1175814"/>
                </a:cubicBezTo>
                <a:lnTo>
                  <a:pt x="0" y="1171914"/>
                </a:lnTo>
                <a:close/>
              </a:path>
            </a:pathLst>
          </a:custGeom>
          <a:solidFill>
            <a:schemeClr val="bg1"/>
          </a:solidFill>
          <a:ln w="25400" cap="rnd">
            <a:solidFill>
              <a:srgbClr val="00579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346330" y="3743167"/>
            <a:ext cx="2176454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</a:t>
            </a:r>
            <a:r>
              <a:rPr lang="en-US" altLang="zh-CN" sz="16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like. A designer can use default text to simulate what text would look like.</a:t>
            </a:r>
            <a:endParaRPr lang="zh-CN" altLang="en-US" sz="160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8660229" y="3171216"/>
            <a:ext cx="14965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关键字</a:t>
            </a:r>
            <a:endParaRPr lang="en-US" altLang="zh-CN" sz="24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6" name="Freeform 30"/>
          <p:cNvSpPr>
            <a:spLocks noEditPoints="1"/>
          </p:cNvSpPr>
          <p:nvPr/>
        </p:nvSpPr>
        <p:spPr bwMode="auto">
          <a:xfrm>
            <a:off x="8389337" y="3219619"/>
            <a:ext cx="335491" cy="324806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005790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9868535" y="2524760"/>
            <a:ext cx="7924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01</a:t>
            </a:r>
            <a:endParaRPr lang="zh-CN" altLang="en-US" sz="48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9868796" y="3149689"/>
            <a:ext cx="8678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标题</a:t>
            </a:r>
            <a:endParaRPr lang="en-US" altLang="zh-CN" sz="2000" b="1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1606450" y="3669457"/>
            <a:ext cx="1325880" cy="0"/>
          </a:xfrm>
          <a:prstGeom prst="line">
            <a:avLst/>
          </a:prstGeom>
          <a:ln w="25400">
            <a:solidFill>
              <a:srgbClr val="00579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5132986" y="3673057"/>
            <a:ext cx="1325880" cy="0"/>
          </a:xfrm>
          <a:prstGeom prst="line">
            <a:avLst/>
          </a:prstGeom>
          <a:ln w="25400">
            <a:solidFill>
              <a:srgbClr val="00579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8480777" y="3691345"/>
            <a:ext cx="1325880" cy="0"/>
          </a:xfrm>
          <a:prstGeom prst="line">
            <a:avLst/>
          </a:prstGeom>
          <a:ln w="25400">
            <a:solidFill>
              <a:srgbClr val="00579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491140" y="556239"/>
            <a:ext cx="3534827" cy="727718"/>
            <a:chOff x="491140" y="556239"/>
            <a:chExt cx="3534827" cy="727718"/>
          </a:xfrm>
        </p:grpSpPr>
        <p:grpSp>
          <p:nvGrpSpPr>
            <p:cNvPr id="33" name="组合 42"/>
            <p:cNvGrpSpPr/>
            <p:nvPr/>
          </p:nvGrpSpPr>
          <p:grpSpPr>
            <a:xfrm rot="5400000">
              <a:off x="510225" y="537154"/>
              <a:ext cx="695274" cy="733444"/>
              <a:chOff x="4197350" y="2182813"/>
              <a:chExt cx="608013" cy="641350"/>
            </a:xfrm>
            <a:solidFill>
              <a:srgbClr val="005790"/>
            </a:solidFill>
          </p:grpSpPr>
          <p:sp>
            <p:nvSpPr>
              <p:cNvPr id="36" name="Freeform 166"/>
              <p:cNvSpPr/>
              <p:nvPr/>
            </p:nvSpPr>
            <p:spPr bwMode="auto">
              <a:xfrm>
                <a:off x="4229100" y="2211388"/>
                <a:ext cx="39688" cy="157163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8" y="14"/>
                  </a:cxn>
                  <a:cxn ang="0">
                    <a:pos x="54" y="25"/>
                  </a:cxn>
                  <a:cxn ang="0">
                    <a:pos x="47" y="49"/>
                  </a:cxn>
                  <a:cxn ang="0">
                    <a:pos x="34" y="96"/>
                  </a:cxn>
                  <a:cxn ang="0">
                    <a:pos x="34" y="96"/>
                  </a:cxn>
                  <a:cxn ang="0">
                    <a:pos x="27" y="122"/>
                  </a:cxn>
                  <a:cxn ang="0">
                    <a:pos x="21" y="149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6" y="222"/>
                  </a:cxn>
                  <a:cxn ang="0">
                    <a:pos x="3" y="243"/>
                  </a:cxn>
                  <a:cxn ang="0">
                    <a:pos x="1" y="263"/>
                  </a:cxn>
                  <a:cxn ang="0">
                    <a:pos x="0" y="283"/>
                  </a:cxn>
                  <a:cxn ang="0">
                    <a:pos x="0" y="283"/>
                  </a:cxn>
                  <a:cxn ang="0">
                    <a:pos x="1" y="290"/>
                  </a:cxn>
                  <a:cxn ang="0">
                    <a:pos x="2" y="292"/>
                  </a:cxn>
                  <a:cxn ang="0">
                    <a:pos x="3" y="294"/>
                  </a:cxn>
                  <a:cxn ang="0">
                    <a:pos x="6" y="296"/>
                  </a:cxn>
                  <a:cxn ang="0">
                    <a:pos x="8" y="296"/>
                  </a:cxn>
                  <a:cxn ang="0">
                    <a:pos x="11" y="296"/>
                  </a:cxn>
                  <a:cxn ang="0">
                    <a:pos x="14" y="294"/>
                  </a:cxn>
                  <a:cxn ang="0">
                    <a:pos x="14" y="294"/>
                  </a:cxn>
                  <a:cxn ang="0">
                    <a:pos x="15" y="293"/>
                  </a:cxn>
                  <a:cxn ang="0">
                    <a:pos x="16" y="291"/>
                  </a:cxn>
                  <a:cxn ang="0">
                    <a:pos x="15" y="287"/>
                  </a:cxn>
                  <a:cxn ang="0">
                    <a:pos x="14" y="285"/>
                  </a:cxn>
                  <a:cxn ang="0">
                    <a:pos x="12" y="285"/>
                  </a:cxn>
                  <a:cxn ang="0">
                    <a:pos x="11" y="284"/>
                  </a:cxn>
                  <a:cxn ang="0">
                    <a:pos x="9" y="285"/>
                  </a:cxn>
                  <a:cxn ang="0">
                    <a:pos x="9" y="285"/>
                  </a:cxn>
                  <a:cxn ang="0">
                    <a:pos x="11" y="282"/>
                  </a:cxn>
                  <a:cxn ang="0">
                    <a:pos x="12" y="276"/>
                  </a:cxn>
                  <a:cxn ang="0">
                    <a:pos x="14" y="259"/>
                  </a:cxn>
                  <a:cxn ang="0">
                    <a:pos x="14" y="232"/>
                  </a:cxn>
                  <a:cxn ang="0">
                    <a:pos x="14" y="232"/>
                  </a:cxn>
                  <a:cxn ang="0">
                    <a:pos x="17" y="212"/>
                  </a:cxn>
                  <a:cxn ang="0">
                    <a:pos x="21" y="193"/>
                  </a:cxn>
                  <a:cxn ang="0">
                    <a:pos x="29" y="155"/>
                  </a:cxn>
                  <a:cxn ang="0">
                    <a:pos x="29" y="155"/>
                  </a:cxn>
                  <a:cxn ang="0">
                    <a:pos x="38" y="119"/>
                  </a:cxn>
                  <a:cxn ang="0">
                    <a:pos x="48" y="83"/>
                  </a:cxn>
                  <a:cxn ang="0">
                    <a:pos x="48" y="83"/>
                  </a:cxn>
                  <a:cxn ang="0">
                    <a:pos x="58" y="45"/>
                  </a:cxn>
                  <a:cxn ang="0">
                    <a:pos x="64" y="25"/>
                  </a:cxn>
                  <a:cxn ang="0">
                    <a:pos x="68" y="16"/>
                  </a:cxn>
                  <a:cxn ang="0">
                    <a:pos x="72" y="8"/>
                  </a:cxn>
                  <a:cxn ang="0">
                    <a:pos x="72" y="8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3" h="296">
                    <a:moveTo>
                      <a:pt x="63" y="2"/>
                    </a:moveTo>
                    <a:lnTo>
                      <a:pt x="63" y="2"/>
                    </a:lnTo>
                    <a:lnTo>
                      <a:pt x="58" y="14"/>
                    </a:lnTo>
                    <a:lnTo>
                      <a:pt x="54" y="25"/>
                    </a:lnTo>
                    <a:lnTo>
                      <a:pt x="47" y="49"/>
                    </a:lnTo>
                    <a:lnTo>
                      <a:pt x="34" y="96"/>
                    </a:lnTo>
                    <a:lnTo>
                      <a:pt x="34" y="96"/>
                    </a:lnTo>
                    <a:lnTo>
                      <a:pt x="27" y="122"/>
                    </a:lnTo>
                    <a:lnTo>
                      <a:pt x="21" y="149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6" y="222"/>
                    </a:lnTo>
                    <a:lnTo>
                      <a:pt x="3" y="243"/>
                    </a:lnTo>
                    <a:lnTo>
                      <a:pt x="1" y="263"/>
                    </a:lnTo>
                    <a:lnTo>
                      <a:pt x="0" y="283"/>
                    </a:lnTo>
                    <a:lnTo>
                      <a:pt x="0" y="283"/>
                    </a:lnTo>
                    <a:lnTo>
                      <a:pt x="1" y="290"/>
                    </a:lnTo>
                    <a:lnTo>
                      <a:pt x="2" y="292"/>
                    </a:lnTo>
                    <a:lnTo>
                      <a:pt x="3" y="294"/>
                    </a:lnTo>
                    <a:lnTo>
                      <a:pt x="6" y="296"/>
                    </a:lnTo>
                    <a:lnTo>
                      <a:pt x="8" y="296"/>
                    </a:lnTo>
                    <a:lnTo>
                      <a:pt x="11" y="296"/>
                    </a:lnTo>
                    <a:lnTo>
                      <a:pt x="14" y="294"/>
                    </a:lnTo>
                    <a:lnTo>
                      <a:pt x="14" y="294"/>
                    </a:lnTo>
                    <a:lnTo>
                      <a:pt x="15" y="293"/>
                    </a:lnTo>
                    <a:lnTo>
                      <a:pt x="16" y="291"/>
                    </a:lnTo>
                    <a:lnTo>
                      <a:pt x="15" y="287"/>
                    </a:lnTo>
                    <a:lnTo>
                      <a:pt x="14" y="285"/>
                    </a:lnTo>
                    <a:lnTo>
                      <a:pt x="12" y="285"/>
                    </a:lnTo>
                    <a:lnTo>
                      <a:pt x="11" y="284"/>
                    </a:lnTo>
                    <a:lnTo>
                      <a:pt x="9" y="285"/>
                    </a:lnTo>
                    <a:lnTo>
                      <a:pt x="9" y="285"/>
                    </a:lnTo>
                    <a:lnTo>
                      <a:pt x="11" y="282"/>
                    </a:lnTo>
                    <a:lnTo>
                      <a:pt x="12" y="276"/>
                    </a:lnTo>
                    <a:lnTo>
                      <a:pt x="14" y="259"/>
                    </a:lnTo>
                    <a:lnTo>
                      <a:pt x="14" y="232"/>
                    </a:lnTo>
                    <a:lnTo>
                      <a:pt x="14" y="232"/>
                    </a:lnTo>
                    <a:lnTo>
                      <a:pt x="17" y="212"/>
                    </a:lnTo>
                    <a:lnTo>
                      <a:pt x="21" y="193"/>
                    </a:lnTo>
                    <a:lnTo>
                      <a:pt x="29" y="155"/>
                    </a:lnTo>
                    <a:lnTo>
                      <a:pt x="29" y="155"/>
                    </a:lnTo>
                    <a:lnTo>
                      <a:pt x="38" y="119"/>
                    </a:lnTo>
                    <a:lnTo>
                      <a:pt x="48" y="83"/>
                    </a:lnTo>
                    <a:lnTo>
                      <a:pt x="48" y="83"/>
                    </a:lnTo>
                    <a:lnTo>
                      <a:pt x="58" y="45"/>
                    </a:lnTo>
                    <a:lnTo>
                      <a:pt x="64" y="25"/>
                    </a:lnTo>
                    <a:lnTo>
                      <a:pt x="68" y="16"/>
                    </a:lnTo>
                    <a:lnTo>
                      <a:pt x="72" y="8"/>
                    </a:lnTo>
                    <a:lnTo>
                      <a:pt x="72" y="8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7" name="Freeform 167"/>
              <p:cNvSpPr/>
              <p:nvPr/>
            </p:nvSpPr>
            <p:spPr bwMode="auto">
              <a:xfrm>
                <a:off x="4251325" y="2206625"/>
                <a:ext cx="39688" cy="17780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1" y="40"/>
                  </a:cxn>
                  <a:cxn ang="0">
                    <a:pos x="44" y="59"/>
                  </a:cxn>
                  <a:cxn ang="0">
                    <a:pos x="38" y="78"/>
                  </a:cxn>
                  <a:cxn ang="0">
                    <a:pos x="38" y="78"/>
                  </a:cxn>
                  <a:cxn ang="0">
                    <a:pos x="33" y="101"/>
                  </a:cxn>
                  <a:cxn ang="0">
                    <a:pos x="29" y="124"/>
                  </a:cxn>
                  <a:cxn ang="0">
                    <a:pos x="20" y="170"/>
                  </a:cxn>
                  <a:cxn ang="0">
                    <a:pos x="20" y="170"/>
                  </a:cxn>
                  <a:cxn ang="0">
                    <a:pos x="5" y="249"/>
                  </a:cxn>
                  <a:cxn ang="0">
                    <a:pos x="5" y="249"/>
                  </a:cxn>
                  <a:cxn ang="0">
                    <a:pos x="2" y="270"/>
                  </a:cxn>
                  <a:cxn ang="0">
                    <a:pos x="1" y="290"/>
                  </a:cxn>
                  <a:cxn ang="0">
                    <a:pos x="0" y="311"/>
                  </a:cxn>
                  <a:cxn ang="0">
                    <a:pos x="0" y="332"/>
                  </a:cxn>
                  <a:cxn ang="0">
                    <a:pos x="0" y="332"/>
                  </a:cxn>
                  <a:cxn ang="0">
                    <a:pos x="0" y="334"/>
                  </a:cxn>
                  <a:cxn ang="0">
                    <a:pos x="1" y="336"/>
                  </a:cxn>
                  <a:cxn ang="0">
                    <a:pos x="3" y="336"/>
                  </a:cxn>
                  <a:cxn ang="0">
                    <a:pos x="5" y="337"/>
                  </a:cxn>
                  <a:cxn ang="0">
                    <a:pos x="6" y="336"/>
                  </a:cxn>
                  <a:cxn ang="0">
                    <a:pos x="8" y="336"/>
                  </a:cxn>
                  <a:cxn ang="0">
                    <a:pos x="9" y="334"/>
                  </a:cxn>
                  <a:cxn ang="0">
                    <a:pos x="9" y="332"/>
                  </a:cxn>
                  <a:cxn ang="0">
                    <a:pos x="9" y="332"/>
                  </a:cxn>
                  <a:cxn ang="0">
                    <a:pos x="9" y="310"/>
                  </a:cxn>
                  <a:cxn ang="0">
                    <a:pos x="10" y="288"/>
                  </a:cxn>
                  <a:cxn ang="0">
                    <a:pos x="12" y="265"/>
                  </a:cxn>
                  <a:cxn ang="0">
                    <a:pos x="16" y="244"/>
                  </a:cxn>
                  <a:cxn ang="0">
                    <a:pos x="16" y="244"/>
                  </a:cxn>
                  <a:cxn ang="0">
                    <a:pos x="32" y="164"/>
                  </a:cxn>
                  <a:cxn ang="0">
                    <a:pos x="32" y="164"/>
                  </a:cxn>
                  <a:cxn ang="0">
                    <a:pos x="39" y="122"/>
                  </a:cxn>
                  <a:cxn ang="0">
                    <a:pos x="47" y="81"/>
                  </a:cxn>
                  <a:cxn ang="0">
                    <a:pos x="47" y="81"/>
                  </a:cxn>
                  <a:cxn ang="0">
                    <a:pos x="52" y="61"/>
                  </a:cxn>
                  <a:cxn ang="0">
                    <a:pos x="60" y="43"/>
                  </a:cxn>
                  <a:cxn ang="0">
                    <a:pos x="75" y="6"/>
                  </a:cxn>
                  <a:cxn ang="0">
                    <a:pos x="75" y="6"/>
                  </a:cxn>
                  <a:cxn ang="0">
                    <a:pos x="76" y="4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69" y="1"/>
                  </a:cxn>
                  <a:cxn ang="0">
                    <a:pos x="67" y="2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337">
                    <a:moveTo>
                      <a:pt x="66" y="3"/>
                    </a:moveTo>
                    <a:lnTo>
                      <a:pt x="66" y="3"/>
                    </a:lnTo>
                    <a:lnTo>
                      <a:pt x="51" y="40"/>
                    </a:lnTo>
                    <a:lnTo>
                      <a:pt x="44" y="59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101"/>
                    </a:lnTo>
                    <a:lnTo>
                      <a:pt x="29" y="124"/>
                    </a:lnTo>
                    <a:lnTo>
                      <a:pt x="20" y="170"/>
                    </a:lnTo>
                    <a:lnTo>
                      <a:pt x="20" y="170"/>
                    </a:lnTo>
                    <a:lnTo>
                      <a:pt x="5" y="249"/>
                    </a:lnTo>
                    <a:lnTo>
                      <a:pt x="5" y="249"/>
                    </a:lnTo>
                    <a:lnTo>
                      <a:pt x="2" y="270"/>
                    </a:lnTo>
                    <a:lnTo>
                      <a:pt x="1" y="290"/>
                    </a:lnTo>
                    <a:lnTo>
                      <a:pt x="0" y="311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0" y="334"/>
                    </a:lnTo>
                    <a:lnTo>
                      <a:pt x="1" y="336"/>
                    </a:lnTo>
                    <a:lnTo>
                      <a:pt x="3" y="336"/>
                    </a:lnTo>
                    <a:lnTo>
                      <a:pt x="5" y="337"/>
                    </a:lnTo>
                    <a:lnTo>
                      <a:pt x="6" y="336"/>
                    </a:lnTo>
                    <a:lnTo>
                      <a:pt x="8" y="336"/>
                    </a:lnTo>
                    <a:lnTo>
                      <a:pt x="9" y="334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9" y="310"/>
                    </a:lnTo>
                    <a:lnTo>
                      <a:pt x="10" y="288"/>
                    </a:lnTo>
                    <a:lnTo>
                      <a:pt x="12" y="265"/>
                    </a:lnTo>
                    <a:lnTo>
                      <a:pt x="16" y="244"/>
                    </a:lnTo>
                    <a:lnTo>
                      <a:pt x="16" y="244"/>
                    </a:lnTo>
                    <a:lnTo>
                      <a:pt x="32" y="164"/>
                    </a:lnTo>
                    <a:lnTo>
                      <a:pt x="32" y="164"/>
                    </a:lnTo>
                    <a:lnTo>
                      <a:pt x="39" y="122"/>
                    </a:lnTo>
                    <a:lnTo>
                      <a:pt x="47" y="81"/>
                    </a:lnTo>
                    <a:lnTo>
                      <a:pt x="47" y="81"/>
                    </a:lnTo>
                    <a:lnTo>
                      <a:pt x="52" y="61"/>
                    </a:lnTo>
                    <a:lnTo>
                      <a:pt x="60" y="43"/>
                    </a:lnTo>
                    <a:lnTo>
                      <a:pt x="75" y="6"/>
                    </a:lnTo>
                    <a:lnTo>
                      <a:pt x="75" y="6"/>
                    </a:lnTo>
                    <a:lnTo>
                      <a:pt x="76" y="4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69" y="1"/>
                    </a:lnTo>
                    <a:lnTo>
                      <a:pt x="67" y="2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8" name="Freeform 168"/>
              <p:cNvSpPr/>
              <p:nvPr/>
            </p:nvSpPr>
            <p:spPr bwMode="auto">
              <a:xfrm>
                <a:off x="4271963" y="2197100"/>
                <a:ext cx="55563" cy="195263"/>
              </a:xfrm>
              <a:custGeom>
                <a:avLst/>
                <a:gdLst/>
                <a:ahLst/>
                <a:cxnLst>
                  <a:cxn ang="0">
                    <a:pos x="98" y="2"/>
                  </a:cxn>
                  <a:cxn ang="0">
                    <a:pos x="98" y="2"/>
                  </a:cxn>
                  <a:cxn ang="0">
                    <a:pos x="84" y="26"/>
                  </a:cxn>
                  <a:cxn ang="0">
                    <a:pos x="71" y="51"/>
                  </a:cxn>
                  <a:cxn ang="0">
                    <a:pos x="61" y="77"/>
                  </a:cxn>
                  <a:cxn ang="0">
                    <a:pos x="51" y="103"/>
                  </a:cxn>
                  <a:cxn ang="0">
                    <a:pos x="42" y="128"/>
                  </a:cxn>
                  <a:cxn ang="0">
                    <a:pos x="34" y="155"/>
                  </a:cxn>
                  <a:cxn ang="0">
                    <a:pos x="27" y="182"/>
                  </a:cxn>
                  <a:cxn ang="0">
                    <a:pos x="21" y="209"/>
                  </a:cxn>
                  <a:cxn ang="0">
                    <a:pos x="21" y="209"/>
                  </a:cxn>
                  <a:cxn ang="0">
                    <a:pos x="14" y="234"/>
                  </a:cxn>
                  <a:cxn ang="0">
                    <a:pos x="9" y="259"/>
                  </a:cxn>
                  <a:cxn ang="0">
                    <a:pos x="6" y="283"/>
                  </a:cxn>
                  <a:cxn ang="0">
                    <a:pos x="3" y="308"/>
                  </a:cxn>
                  <a:cxn ang="0">
                    <a:pos x="3" y="308"/>
                  </a:cxn>
                  <a:cxn ang="0">
                    <a:pos x="1" y="323"/>
                  </a:cxn>
                  <a:cxn ang="0">
                    <a:pos x="0" y="340"/>
                  </a:cxn>
                  <a:cxn ang="0">
                    <a:pos x="0" y="349"/>
                  </a:cxn>
                  <a:cxn ang="0">
                    <a:pos x="1" y="356"/>
                  </a:cxn>
                  <a:cxn ang="0">
                    <a:pos x="4" y="363"/>
                  </a:cxn>
                  <a:cxn ang="0">
                    <a:pos x="6" y="366"/>
                  </a:cxn>
                  <a:cxn ang="0">
                    <a:pos x="8" y="368"/>
                  </a:cxn>
                  <a:cxn ang="0">
                    <a:pos x="8" y="368"/>
                  </a:cxn>
                  <a:cxn ang="0">
                    <a:pos x="11" y="370"/>
                  </a:cxn>
                  <a:cxn ang="0">
                    <a:pos x="13" y="369"/>
                  </a:cxn>
                  <a:cxn ang="0">
                    <a:pos x="15" y="368"/>
                  </a:cxn>
                  <a:cxn ang="0">
                    <a:pos x="16" y="365"/>
                  </a:cxn>
                  <a:cxn ang="0">
                    <a:pos x="16" y="361"/>
                  </a:cxn>
                  <a:cxn ang="0">
                    <a:pos x="16" y="361"/>
                  </a:cxn>
                  <a:cxn ang="0">
                    <a:pos x="16" y="359"/>
                  </a:cxn>
                  <a:cxn ang="0">
                    <a:pos x="15" y="357"/>
                  </a:cxn>
                  <a:cxn ang="0">
                    <a:pos x="13" y="356"/>
                  </a:cxn>
                  <a:cxn ang="0">
                    <a:pos x="11" y="356"/>
                  </a:cxn>
                  <a:cxn ang="0">
                    <a:pos x="11" y="356"/>
                  </a:cxn>
                  <a:cxn ang="0">
                    <a:pos x="10" y="349"/>
                  </a:cxn>
                  <a:cxn ang="0">
                    <a:pos x="10" y="339"/>
                  </a:cxn>
                  <a:cxn ang="0">
                    <a:pos x="11" y="324"/>
                  </a:cxn>
                  <a:cxn ang="0">
                    <a:pos x="11" y="324"/>
                  </a:cxn>
                  <a:cxn ang="0">
                    <a:pos x="12" y="304"/>
                  </a:cxn>
                  <a:cxn ang="0">
                    <a:pos x="14" y="283"/>
                  </a:cxn>
                  <a:cxn ang="0">
                    <a:pos x="14" y="283"/>
                  </a:cxn>
                  <a:cxn ang="0">
                    <a:pos x="19" y="259"/>
                  </a:cxn>
                  <a:cxn ang="0">
                    <a:pos x="24" y="235"/>
                  </a:cxn>
                  <a:cxn ang="0">
                    <a:pos x="35" y="185"/>
                  </a:cxn>
                  <a:cxn ang="0">
                    <a:pos x="35" y="185"/>
                  </a:cxn>
                  <a:cxn ang="0">
                    <a:pos x="47" y="143"/>
                  </a:cxn>
                  <a:cxn ang="0">
                    <a:pos x="61" y="102"/>
                  </a:cxn>
                  <a:cxn ang="0">
                    <a:pos x="61" y="102"/>
                  </a:cxn>
                  <a:cxn ang="0">
                    <a:pos x="70" y="77"/>
                  </a:cxn>
                  <a:cxn ang="0">
                    <a:pos x="80" y="53"/>
                  </a:cxn>
                  <a:cxn ang="0">
                    <a:pos x="93" y="30"/>
                  </a:cxn>
                  <a:cxn ang="0">
                    <a:pos x="106" y="8"/>
                  </a:cxn>
                  <a:cxn ang="0">
                    <a:pos x="106" y="8"/>
                  </a:cxn>
                  <a:cxn ang="0">
                    <a:pos x="106" y="6"/>
                  </a:cxn>
                  <a:cxn ang="0">
                    <a:pos x="106" y="3"/>
                  </a:cxn>
                  <a:cxn ang="0">
                    <a:pos x="105" y="2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0"/>
                  </a:cxn>
                  <a:cxn ang="0">
                    <a:pos x="99" y="0"/>
                  </a:cxn>
                  <a:cxn ang="0">
                    <a:pos x="98" y="2"/>
                  </a:cxn>
                  <a:cxn ang="0">
                    <a:pos x="98" y="2"/>
                  </a:cxn>
                </a:cxnLst>
                <a:rect l="0" t="0" r="r" b="b"/>
                <a:pathLst>
                  <a:path w="106" h="370">
                    <a:moveTo>
                      <a:pt x="98" y="2"/>
                    </a:moveTo>
                    <a:lnTo>
                      <a:pt x="98" y="2"/>
                    </a:lnTo>
                    <a:lnTo>
                      <a:pt x="84" y="26"/>
                    </a:lnTo>
                    <a:lnTo>
                      <a:pt x="71" y="51"/>
                    </a:lnTo>
                    <a:lnTo>
                      <a:pt x="61" y="77"/>
                    </a:lnTo>
                    <a:lnTo>
                      <a:pt x="51" y="103"/>
                    </a:lnTo>
                    <a:lnTo>
                      <a:pt x="42" y="128"/>
                    </a:lnTo>
                    <a:lnTo>
                      <a:pt x="34" y="155"/>
                    </a:lnTo>
                    <a:lnTo>
                      <a:pt x="27" y="182"/>
                    </a:lnTo>
                    <a:lnTo>
                      <a:pt x="21" y="209"/>
                    </a:lnTo>
                    <a:lnTo>
                      <a:pt x="21" y="209"/>
                    </a:lnTo>
                    <a:lnTo>
                      <a:pt x="14" y="234"/>
                    </a:lnTo>
                    <a:lnTo>
                      <a:pt x="9" y="259"/>
                    </a:lnTo>
                    <a:lnTo>
                      <a:pt x="6" y="283"/>
                    </a:lnTo>
                    <a:lnTo>
                      <a:pt x="3" y="308"/>
                    </a:lnTo>
                    <a:lnTo>
                      <a:pt x="3" y="308"/>
                    </a:lnTo>
                    <a:lnTo>
                      <a:pt x="1" y="323"/>
                    </a:lnTo>
                    <a:lnTo>
                      <a:pt x="0" y="340"/>
                    </a:lnTo>
                    <a:lnTo>
                      <a:pt x="0" y="349"/>
                    </a:lnTo>
                    <a:lnTo>
                      <a:pt x="1" y="356"/>
                    </a:lnTo>
                    <a:lnTo>
                      <a:pt x="4" y="363"/>
                    </a:lnTo>
                    <a:lnTo>
                      <a:pt x="6" y="366"/>
                    </a:lnTo>
                    <a:lnTo>
                      <a:pt x="8" y="368"/>
                    </a:lnTo>
                    <a:lnTo>
                      <a:pt x="8" y="368"/>
                    </a:lnTo>
                    <a:lnTo>
                      <a:pt x="11" y="370"/>
                    </a:lnTo>
                    <a:lnTo>
                      <a:pt x="13" y="369"/>
                    </a:lnTo>
                    <a:lnTo>
                      <a:pt x="15" y="368"/>
                    </a:lnTo>
                    <a:lnTo>
                      <a:pt x="16" y="365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6" y="359"/>
                    </a:lnTo>
                    <a:lnTo>
                      <a:pt x="15" y="357"/>
                    </a:lnTo>
                    <a:lnTo>
                      <a:pt x="13" y="356"/>
                    </a:lnTo>
                    <a:lnTo>
                      <a:pt x="11" y="356"/>
                    </a:lnTo>
                    <a:lnTo>
                      <a:pt x="11" y="356"/>
                    </a:lnTo>
                    <a:lnTo>
                      <a:pt x="10" y="349"/>
                    </a:lnTo>
                    <a:lnTo>
                      <a:pt x="10" y="339"/>
                    </a:lnTo>
                    <a:lnTo>
                      <a:pt x="11" y="324"/>
                    </a:lnTo>
                    <a:lnTo>
                      <a:pt x="11" y="324"/>
                    </a:lnTo>
                    <a:lnTo>
                      <a:pt x="12" y="304"/>
                    </a:lnTo>
                    <a:lnTo>
                      <a:pt x="14" y="283"/>
                    </a:lnTo>
                    <a:lnTo>
                      <a:pt x="14" y="283"/>
                    </a:lnTo>
                    <a:lnTo>
                      <a:pt x="19" y="259"/>
                    </a:lnTo>
                    <a:lnTo>
                      <a:pt x="24" y="235"/>
                    </a:lnTo>
                    <a:lnTo>
                      <a:pt x="35" y="185"/>
                    </a:lnTo>
                    <a:lnTo>
                      <a:pt x="35" y="185"/>
                    </a:lnTo>
                    <a:lnTo>
                      <a:pt x="47" y="143"/>
                    </a:lnTo>
                    <a:lnTo>
                      <a:pt x="61" y="102"/>
                    </a:lnTo>
                    <a:lnTo>
                      <a:pt x="61" y="102"/>
                    </a:lnTo>
                    <a:lnTo>
                      <a:pt x="70" y="77"/>
                    </a:lnTo>
                    <a:lnTo>
                      <a:pt x="80" y="53"/>
                    </a:lnTo>
                    <a:lnTo>
                      <a:pt x="93" y="30"/>
                    </a:lnTo>
                    <a:lnTo>
                      <a:pt x="106" y="8"/>
                    </a:lnTo>
                    <a:lnTo>
                      <a:pt x="106" y="8"/>
                    </a:lnTo>
                    <a:lnTo>
                      <a:pt x="106" y="6"/>
                    </a:lnTo>
                    <a:lnTo>
                      <a:pt x="106" y="3"/>
                    </a:lnTo>
                    <a:lnTo>
                      <a:pt x="105" y="2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0"/>
                    </a:lnTo>
                    <a:lnTo>
                      <a:pt x="99" y="0"/>
                    </a:lnTo>
                    <a:lnTo>
                      <a:pt x="98" y="2"/>
                    </a:lnTo>
                    <a:lnTo>
                      <a:pt x="9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9" name="Freeform 169"/>
              <p:cNvSpPr/>
              <p:nvPr/>
            </p:nvSpPr>
            <p:spPr bwMode="auto">
              <a:xfrm>
                <a:off x="4305300" y="2198688"/>
                <a:ext cx="39688" cy="146050"/>
              </a:xfrm>
              <a:custGeom>
                <a:avLst/>
                <a:gdLst/>
                <a:ahLst/>
                <a:cxnLst>
                  <a:cxn ang="0">
                    <a:pos x="68" y="2"/>
                  </a:cxn>
                  <a:cxn ang="0">
                    <a:pos x="68" y="2"/>
                  </a:cxn>
                  <a:cxn ang="0">
                    <a:pos x="62" y="10"/>
                  </a:cxn>
                  <a:cxn ang="0">
                    <a:pos x="57" y="20"/>
                  </a:cxn>
                  <a:cxn ang="0">
                    <a:pos x="54" y="31"/>
                  </a:cxn>
                  <a:cxn ang="0">
                    <a:pos x="53" y="41"/>
                  </a:cxn>
                  <a:cxn ang="0">
                    <a:pos x="53" y="41"/>
                  </a:cxn>
                  <a:cxn ang="0">
                    <a:pos x="51" y="51"/>
                  </a:cxn>
                  <a:cxn ang="0">
                    <a:pos x="49" y="60"/>
                  </a:cxn>
                  <a:cxn ang="0">
                    <a:pos x="42" y="80"/>
                  </a:cxn>
                  <a:cxn ang="0">
                    <a:pos x="37" y="101"/>
                  </a:cxn>
                  <a:cxn ang="0">
                    <a:pos x="32" y="120"/>
                  </a:cxn>
                  <a:cxn ang="0">
                    <a:pos x="32" y="120"/>
                  </a:cxn>
                  <a:cxn ang="0">
                    <a:pos x="14" y="191"/>
                  </a:cxn>
                  <a:cxn ang="0">
                    <a:pos x="7" y="227"/>
                  </a:cxn>
                  <a:cxn ang="0">
                    <a:pos x="3" y="244"/>
                  </a:cxn>
                  <a:cxn ang="0">
                    <a:pos x="1" y="263"/>
                  </a:cxn>
                  <a:cxn ang="0">
                    <a:pos x="1" y="263"/>
                  </a:cxn>
                  <a:cxn ang="0">
                    <a:pos x="0" y="265"/>
                  </a:cxn>
                  <a:cxn ang="0">
                    <a:pos x="0" y="270"/>
                  </a:cxn>
                  <a:cxn ang="0">
                    <a:pos x="0" y="270"/>
                  </a:cxn>
                  <a:cxn ang="0">
                    <a:pos x="0" y="272"/>
                  </a:cxn>
                  <a:cxn ang="0">
                    <a:pos x="1" y="273"/>
                  </a:cxn>
                  <a:cxn ang="0">
                    <a:pos x="3" y="274"/>
                  </a:cxn>
                  <a:cxn ang="0">
                    <a:pos x="4" y="274"/>
                  </a:cxn>
                  <a:cxn ang="0">
                    <a:pos x="7" y="273"/>
                  </a:cxn>
                  <a:cxn ang="0">
                    <a:pos x="8" y="272"/>
                  </a:cxn>
                  <a:cxn ang="0">
                    <a:pos x="9" y="270"/>
                  </a:cxn>
                  <a:cxn ang="0">
                    <a:pos x="9" y="270"/>
                  </a:cxn>
                  <a:cxn ang="0">
                    <a:pos x="11" y="254"/>
                  </a:cxn>
                  <a:cxn ang="0">
                    <a:pos x="14" y="237"/>
                  </a:cxn>
                  <a:cxn ang="0">
                    <a:pos x="22" y="204"/>
                  </a:cxn>
                  <a:cxn ang="0">
                    <a:pos x="37" y="139"/>
                  </a:cxn>
                  <a:cxn ang="0">
                    <a:pos x="37" y="139"/>
                  </a:cxn>
                  <a:cxn ang="0">
                    <a:pos x="45" y="106"/>
                  </a:cxn>
                  <a:cxn ang="0">
                    <a:pos x="54" y="73"/>
                  </a:cxn>
                  <a:cxn ang="0">
                    <a:pos x="54" y="73"/>
                  </a:cxn>
                  <a:cxn ang="0">
                    <a:pos x="58" y="56"/>
                  </a:cxn>
                  <a:cxn ang="0">
                    <a:pos x="61" y="39"/>
                  </a:cxn>
                  <a:cxn ang="0">
                    <a:pos x="64" y="31"/>
                  </a:cxn>
                  <a:cxn ang="0">
                    <a:pos x="66" y="22"/>
                  </a:cxn>
                  <a:cxn ang="0">
                    <a:pos x="70" y="14"/>
                  </a:cxn>
                  <a:cxn ang="0">
                    <a:pos x="74" y="8"/>
                  </a:cxn>
                  <a:cxn ang="0">
                    <a:pos x="74" y="8"/>
                  </a:cxn>
                  <a:cxn ang="0">
                    <a:pos x="75" y="6"/>
                  </a:cxn>
                  <a:cxn ang="0">
                    <a:pos x="75" y="5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8" y="2"/>
                  </a:cxn>
                  <a:cxn ang="0">
                    <a:pos x="68" y="2"/>
                  </a:cxn>
                </a:cxnLst>
                <a:rect l="0" t="0" r="r" b="b"/>
                <a:pathLst>
                  <a:path w="75" h="274">
                    <a:moveTo>
                      <a:pt x="68" y="2"/>
                    </a:moveTo>
                    <a:lnTo>
                      <a:pt x="68" y="2"/>
                    </a:lnTo>
                    <a:lnTo>
                      <a:pt x="62" y="10"/>
                    </a:lnTo>
                    <a:lnTo>
                      <a:pt x="57" y="20"/>
                    </a:lnTo>
                    <a:lnTo>
                      <a:pt x="54" y="31"/>
                    </a:lnTo>
                    <a:lnTo>
                      <a:pt x="53" y="41"/>
                    </a:lnTo>
                    <a:lnTo>
                      <a:pt x="53" y="41"/>
                    </a:lnTo>
                    <a:lnTo>
                      <a:pt x="51" y="51"/>
                    </a:lnTo>
                    <a:lnTo>
                      <a:pt x="49" y="60"/>
                    </a:lnTo>
                    <a:lnTo>
                      <a:pt x="42" y="80"/>
                    </a:lnTo>
                    <a:lnTo>
                      <a:pt x="37" y="101"/>
                    </a:lnTo>
                    <a:lnTo>
                      <a:pt x="32" y="120"/>
                    </a:lnTo>
                    <a:lnTo>
                      <a:pt x="32" y="120"/>
                    </a:lnTo>
                    <a:lnTo>
                      <a:pt x="14" y="191"/>
                    </a:lnTo>
                    <a:lnTo>
                      <a:pt x="7" y="227"/>
                    </a:lnTo>
                    <a:lnTo>
                      <a:pt x="3" y="244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0" y="265"/>
                    </a:lnTo>
                    <a:lnTo>
                      <a:pt x="0" y="270"/>
                    </a:lnTo>
                    <a:lnTo>
                      <a:pt x="0" y="270"/>
                    </a:lnTo>
                    <a:lnTo>
                      <a:pt x="0" y="272"/>
                    </a:lnTo>
                    <a:lnTo>
                      <a:pt x="1" y="273"/>
                    </a:lnTo>
                    <a:lnTo>
                      <a:pt x="3" y="274"/>
                    </a:lnTo>
                    <a:lnTo>
                      <a:pt x="4" y="274"/>
                    </a:lnTo>
                    <a:lnTo>
                      <a:pt x="7" y="273"/>
                    </a:lnTo>
                    <a:lnTo>
                      <a:pt x="8" y="272"/>
                    </a:lnTo>
                    <a:lnTo>
                      <a:pt x="9" y="270"/>
                    </a:lnTo>
                    <a:lnTo>
                      <a:pt x="9" y="270"/>
                    </a:lnTo>
                    <a:lnTo>
                      <a:pt x="11" y="254"/>
                    </a:lnTo>
                    <a:lnTo>
                      <a:pt x="14" y="237"/>
                    </a:lnTo>
                    <a:lnTo>
                      <a:pt x="22" y="204"/>
                    </a:lnTo>
                    <a:lnTo>
                      <a:pt x="37" y="139"/>
                    </a:lnTo>
                    <a:lnTo>
                      <a:pt x="37" y="139"/>
                    </a:lnTo>
                    <a:lnTo>
                      <a:pt x="45" y="106"/>
                    </a:lnTo>
                    <a:lnTo>
                      <a:pt x="54" y="73"/>
                    </a:lnTo>
                    <a:lnTo>
                      <a:pt x="54" y="73"/>
                    </a:lnTo>
                    <a:lnTo>
                      <a:pt x="58" y="56"/>
                    </a:lnTo>
                    <a:lnTo>
                      <a:pt x="61" y="39"/>
                    </a:lnTo>
                    <a:lnTo>
                      <a:pt x="64" y="31"/>
                    </a:lnTo>
                    <a:lnTo>
                      <a:pt x="66" y="22"/>
                    </a:lnTo>
                    <a:lnTo>
                      <a:pt x="70" y="14"/>
                    </a:lnTo>
                    <a:lnTo>
                      <a:pt x="74" y="8"/>
                    </a:lnTo>
                    <a:lnTo>
                      <a:pt x="74" y="8"/>
                    </a:lnTo>
                    <a:lnTo>
                      <a:pt x="75" y="6"/>
                    </a:lnTo>
                    <a:lnTo>
                      <a:pt x="75" y="5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8" y="2"/>
                    </a:lnTo>
                    <a:lnTo>
                      <a:pt x="6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0" name="Freeform 170"/>
              <p:cNvSpPr/>
              <p:nvPr/>
            </p:nvSpPr>
            <p:spPr bwMode="auto">
              <a:xfrm>
                <a:off x="4338638" y="2201863"/>
                <a:ext cx="31750" cy="112713"/>
              </a:xfrm>
              <a:custGeom>
                <a:avLst/>
                <a:gdLst/>
                <a:ahLst/>
                <a:cxnLst>
                  <a:cxn ang="0">
                    <a:pos x="52" y="4"/>
                  </a:cxn>
                  <a:cxn ang="0">
                    <a:pos x="52" y="4"/>
                  </a:cxn>
                  <a:cxn ang="0">
                    <a:pos x="51" y="10"/>
                  </a:cxn>
                  <a:cxn ang="0">
                    <a:pos x="48" y="16"/>
                  </a:cxn>
                  <a:cxn ang="0">
                    <a:pos x="43" y="29"/>
                  </a:cxn>
                  <a:cxn ang="0">
                    <a:pos x="38" y="41"/>
                  </a:cxn>
                  <a:cxn ang="0">
                    <a:pos x="36" y="47"/>
                  </a:cxn>
                  <a:cxn ang="0">
                    <a:pos x="34" y="54"/>
                  </a:cxn>
                  <a:cxn ang="0">
                    <a:pos x="34" y="54"/>
                  </a:cxn>
                  <a:cxn ang="0">
                    <a:pos x="25" y="103"/>
                  </a:cxn>
                  <a:cxn ang="0">
                    <a:pos x="25" y="103"/>
                  </a:cxn>
                  <a:cxn ang="0">
                    <a:pos x="23" y="116"/>
                  </a:cxn>
                  <a:cxn ang="0">
                    <a:pos x="19" y="129"/>
                  </a:cxn>
                  <a:cxn ang="0">
                    <a:pos x="10" y="156"/>
                  </a:cxn>
                  <a:cxn ang="0">
                    <a:pos x="3" y="181"/>
                  </a:cxn>
                  <a:cxn ang="0">
                    <a:pos x="1" y="195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0"/>
                  </a:cxn>
                  <a:cxn ang="0">
                    <a:pos x="1" y="211"/>
                  </a:cxn>
                  <a:cxn ang="0">
                    <a:pos x="2" y="212"/>
                  </a:cxn>
                  <a:cxn ang="0">
                    <a:pos x="4" y="212"/>
                  </a:cxn>
                  <a:cxn ang="0">
                    <a:pos x="6" y="212"/>
                  </a:cxn>
                  <a:cxn ang="0">
                    <a:pos x="7" y="211"/>
                  </a:cxn>
                  <a:cxn ang="0">
                    <a:pos x="8" y="210"/>
                  </a:cxn>
                  <a:cxn ang="0">
                    <a:pos x="9" y="208"/>
                  </a:cxn>
                  <a:cxn ang="0">
                    <a:pos x="9" y="208"/>
                  </a:cxn>
                  <a:cxn ang="0">
                    <a:pos x="10" y="200"/>
                  </a:cxn>
                  <a:cxn ang="0">
                    <a:pos x="11" y="192"/>
                  </a:cxn>
                  <a:cxn ang="0">
                    <a:pos x="15" y="176"/>
                  </a:cxn>
                  <a:cxn ang="0">
                    <a:pos x="26" y="144"/>
                  </a:cxn>
                  <a:cxn ang="0">
                    <a:pos x="26" y="144"/>
                  </a:cxn>
                  <a:cxn ang="0">
                    <a:pos x="29" y="131"/>
                  </a:cxn>
                  <a:cxn ang="0">
                    <a:pos x="32" y="117"/>
                  </a:cxn>
                  <a:cxn ang="0">
                    <a:pos x="37" y="91"/>
                  </a:cxn>
                  <a:cxn ang="0">
                    <a:pos x="37" y="91"/>
                  </a:cxn>
                  <a:cxn ang="0">
                    <a:pos x="41" y="67"/>
                  </a:cxn>
                  <a:cxn ang="0">
                    <a:pos x="46" y="42"/>
                  </a:cxn>
                  <a:cxn ang="0">
                    <a:pos x="46" y="42"/>
                  </a:cxn>
                  <a:cxn ang="0">
                    <a:pos x="50" y="33"/>
                  </a:cxn>
                  <a:cxn ang="0">
                    <a:pos x="55" y="23"/>
                  </a:cxn>
                  <a:cxn ang="0">
                    <a:pos x="59" y="14"/>
                  </a:cxn>
                  <a:cxn ang="0">
                    <a:pos x="60" y="9"/>
                  </a:cxn>
                  <a:cxn ang="0">
                    <a:pos x="61" y="4"/>
                  </a:cxn>
                  <a:cxn ang="0">
                    <a:pos x="61" y="4"/>
                  </a:cxn>
                  <a:cxn ang="0">
                    <a:pos x="61" y="3"/>
                  </a:cxn>
                  <a:cxn ang="0">
                    <a:pos x="60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4" y="1"/>
                  </a:cxn>
                  <a:cxn ang="0">
                    <a:pos x="53" y="3"/>
                  </a:cxn>
                  <a:cxn ang="0">
                    <a:pos x="52" y="4"/>
                  </a:cxn>
                  <a:cxn ang="0">
                    <a:pos x="52" y="4"/>
                  </a:cxn>
                </a:cxnLst>
                <a:rect l="0" t="0" r="r" b="b"/>
                <a:pathLst>
                  <a:path w="61" h="212">
                    <a:moveTo>
                      <a:pt x="52" y="4"/>
                    </a:moveTo>
                    <a:lnTo>
                      <a:pt x="52" y="4"/>
                    </a:lnTo>
                    <a:lnTo>
                      <a:pt x="51" y="10"/>
                    </a:lnTo>
                    <a:lnTo>
                      <a:pt x="48" y="16"/>
                    </a:lnTo>
                    <a:lnTo>
                      <a:pt x="43" y="29"/>
                    </a:lnTo>
                    <a:lnTo>
                      <a:pt x="38" y="41"/>
                    </a:lnTo>
                    <a:lnTo>
                      <a:pt x="36" y="47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25" y="103"/>
                    </a:lnTo>
                    <a:lnTo>
                      <a:pt x="25" y="103"/>
                    </a:lnTo>
                    <a:lnTo>
                      <a:pt x="23" y="116"/>
                    </a:lnTo>
                    <a:lnTo>
                      <a:pt x="19" y="129"/>
                    </a:lnTo>
                    <a:lnTo>
                      <a:pt x="10" y="156"/>
                    </a:lnTo>
                    <a:lnTo>
                      <a:pt x="3" y="181"/>
                    </a:lnTo>
                    <a:lnTo>
                      <a:pt x="1" y="195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210"/>
                    </a:lnTo>
                    <a:lnTo>
                      <a:pt x="1" y="211"/>
                    </a:lnTo>
                    <a:lnTo>
                      <a:pt x="2" y="212"/>
                    </a:lnTo>
                    <a:lnTo>
                      <a:pt x="4" y="212"/>
                    </a:lnTo>
                    <a:lnTo>
                      <a:pt x="6" y="212"/>
                    </a:lnTo>
                    <a:lnTo>
                      <a:pt x="7" y="211"/>
                    </a:lnTo>
                    <a:lnTo>
                      <a:pt x="8" y="210"/>
                    </a:lnTo>
                    <a:lnTo>
                      <a:pt x="9" y="208"/>
                    </a:lnTo>
                    <a:lnTo>
                      <a:pt x="9" y="208"/>
                    </a:lnTo>
                    <a:lnTo>
                      <a:pt x="10" y="200"/>
                    </a:lnTo>
                    <a:lnTo>
                      <a:pt x="11" y="192"/>
                    </a:lnTo>
                    <a:lnTo>
                      <a:pt x="15" y="176"/>
                    </a:lnTo>
                    <a:lnTo>
                      <a:pt x="26" y="144"/>
                    </a:lnTo>
                    <a:lnTo>
                      <a:pt x="26" y="144"/>
                    </a:lnTo>
                    <a:lnTo>
                      <a:pt x="29" y="131"/>
                    </a:lnTo>
                    <a:lnTo>
                      <a:pt x="32" y="117"/>
                    </a:lnTo>
                    <a:lnTo>
                      <a:pt x="37" y="91"/>
                    </a:lnTo>
                    <a:lnTo>
                      <a:pt x="37" y="91"/>
                    </a:lnTo>
                    <a:lnTo>
                      <a:pt x="41" y="67"/>
                    </a:lnTo>
                    <a:lnTo>
                      <a:pt x="46" y="42"/>
                    </a:lnTo>
                    <a:lnTo>
                      <a:pt x="46" y="42"/>
                    </a:lnTo>
                    <a:lnTo>
                      <a:pt x="50" y="33"/>
                    </a:lnTo>
                    <a:lnTo>
                      <a:pt x="55" y="23"/>
                    </a:lnTo>
                    <a:lnTo>
                      <a:pt x="59" y="14"/>
                    </a:lnTo>
                    <a:lnTo>
                      <a:pt x="60" y="9"/>
                    </a:lnTo>
                    <a:lnTo>
                      <a:pt x="61" y="4"/>
                    </a:lnTo>
                    <a:lnTo>
                      <a:pt x="61" y="4"/>
                    </a:lnTo>
                    <a:lnTo>
                      <a:pt x="61" y="3"/>
                    </a:lnTo>
                    <a:lnTo>
                      <a:pt x="60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4" y="1"/>
                    </a:lnTo>
                    <a:lnTo>
                      <a:pt x="53" y="3"/>
                    </a:lnTo>
                    <a:lnTo>
                      <a:pt x="52" y="4"/>
                    </a:lnTo>
                    <a:lnTo>
                      <a:pt x="52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1" name="Freeform 171"/>
              <p:cNvSpPr/>
              <p:nvPr/>
            </p:nvSpPr>
            <p:spPr bwMode="auto">
              <a:xfrm>
                <a:off x="4357688" y="2209800"/>
                <a:ext cx="36513" cy="9048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1" y="10"/>
                  </a:cxn>
                  <a:cxn ang="0">
                    <a:pos x="43" y="22"/>
                  </a:cxn>
                  <a:cxn ang="0">
                    <a:pos x="37" y="34"/>
                  </a:cxn>
                  <a:cxn ang="0">
                    <a:pos x="33" y="48"/>
                  </a:cxn>
                  <a:cxn ang="0">
                    <a:pos x="29" y="61"/>
                  </a:cxn>
                  <a:cxn ang="0">
                    <a:pos x="25" y="75"/>
                  </a:cxn>
                  <a:cxn ang="0">
                    <a:pos x="20" y="100"/>
                  </a:cxn>
                  <a:cxn ang="0">
                    <a:pos x="20" y="100"/>
                  </a:cxn>
                  <a:cxn ang="0">
                    <a:pos x="15" y="115"/>
                  </a:cxn>
                  <a:cxn ang="0">
                    <a:pos x="6" y="135"/>
                  </a:cxn>
                  <a:cxn ang="0">
                    <a:pos x="3" y="147"/>
                  </a:cxn>
                  <a:cxn ang="0">
                    <a:pos x="0" y="156"/>
                  </a:cxn>
                  <a:cxn ang="0">
                    <a:pos x="0" y="164"/>
                  </a:cxn>
                  <a:cxn ang="0">
                    <a:pos x="1" y="166"/>
                  </a:cxn>
                  <a:cxn ang="0">
                    <a:pos x="3" y="170"/>
                  </a:cxn>
                  <a:cxn ang="0">
                    <a:pos x="3" y="170"/>
                  </a:cxn>
                  <a:cxn ang="0">
                    <a:pos x="4" y="170"/>
                  </a:cxn>
                  <a:cxn ang="0">
                    <a:pos x="6" y="171"/>
                  </a:cxn>
                  <a:cxn ang="0">
                    <a:pos x="9" y="169"/>
                  </a:cxn>
                  <a:cxn ang="0">
                    <a:pos x="10" y="167"/>
                  </a:cxn>
                  <a:cxn ang="0">
                    <a:pos x="11" y="165"/>
                  </a:cxn>
                  <a:cxn ang="0">
                    <a:pos x="10" y="164"/>
                  </a:cxn>
                  <a:cxn ang="0">
                    <a:pos x="9" y="162"/>
                  </a:cxn>
                  <a:cxn ang="0">
                    <a:pos x="9" y="162"/>
                  </a:cxn>
                  <a:cxn ang="0">
                    <a:pos x="10" y="159"/>
                  </a:cxn>
                  <a:cxn ang="0">
                    <a:pos x="14" y="152"/>
                  </a:cxn>
                  <a:cxn ang="0">
                    <a:pos x="18" y="138"/>
                  </a:cxn>
                  <a:cxn ang="0">
                    <a:pos x="18" y="138"/>
                  </a:cxn>
                  <a:cxn ang="0">
                    <a:pos x="24" y="119"/>
                  </a:cxn>
                  <a:cxn ang="0">
                    <a:pos x="29" y="100"/>
                  </a:cxn>
                  <a:cxn ang="0">
                    <a:pos x="29" y="100"/>
                  </a:cxn>
                  <a:cxn ang="0">
                    <a:pos x="34" y="76"/>
                  </a:cxn>
                  <a:cxn ang="0">
                    <a:pos x="38" y="63"/>
                  </a:cxn>
                  <a:cxn ang="0">
                    <a:pos x="41" y="51"/>
                  </a:cxn>
                  <a:cxn ang="0">
                    <a:pos x="47" y="38"/>
                  </a:cxn>
                  <a:cxn ang="0">
                    <a:pos x="52" y="27"/>
                  </a:cxn>
                  <a:cxn ang="0">
                    <a:pos x="58" y="17"/>
                  </a:cxn>
                  <a:cxn ang="0">
                    <a:pos x="66" y="7"/>
                  </a:cxn>
                  <a:cxn ang="0">
                    <a:pos x="66" y="7"/>
                  </a:cxn>
                  <a:cxn ang="0">
                    <a:pos x="67" y="6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8" h="171">
                    <a:moveTo>
                      <a:pt x="60" y="1"/>
                    </a:moveTo>
                    <a:lnTo>
                      <a:pt x="60" y="1"/>
                    </a:lnTo>
                    <a:lnTo>
                      <a:pt x="51" y="10"/>
                    </a:lnTo>
                    <a:lnTo>
                      <a:pt x="43" y="22"/>
                    </a:lnTo>
                    <a:lnTo>
                      <a:pt x="37" y="34"/>
                    </a:lnTo>
                    <a:lnTo>
                      <a:pt x="33" y="48"/>
                    </a:lnTo>
                    <a:lnTo>
                      <a:pt x="29" y="61"/>
                    </a:lnTo>
                    <a:lnTo>
                      <a:pt x="25" y="75"/>
                    </a:lnTo>
                    <a:lnTo>
                      <a:pt x="20" y="100"/>
                    </a:lnTo>
                    <a:lnTo>
                      <a:pt x="20" y="100"/>
                    </a:lnTo>
                    <a:lnTo>
                      <a:pt x="15" y="115"/>
                    </a:lnTo>
                    <a:lnTo>
                      <a:pt x="6" y="135"/>
                    </a:lnTo>
                    <a:lnTo>
                      <a:pt x="3" y="147"/>
                    </a:lnTo>
                    <a:lnTo>
                      <a:pt x="0" y="156"/>
                    </a:lnTo>
                    <a:lnTo>
                      <a:pt x="0" y="164"/>
                    </a:lnTo>
                    <a:lnTo>
                      <a:pt x="1" y="166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4" y="170"/>
                    </a:lnTo>
                    <a:lnTo>
                      <a:pt x="6" y="171"/>
                    </a:lnTo>
                    <a:lnTo>
                      <a:pt x="9" y="169"/>
                    </a:lnTo>
                    <a:lnTo>
                      <a:pt x="10" y="167"/>
                    </a:lnTo>
                    <a:lnTo>
                      <a:pt x="11" y="165"/>
                    </a:lnTo>
                    <a:lnTo>
                      <a:pt x="10" y="164"/>
                    </a:lnTo>
                    <a:lnTo>
                      <a:pt x="9" y="162"/>
                    </a:lnTo>
                    <a:lnTo>
                      <a:pt x="9" y="162"/>
                    </a:lnTo>
                    <a:lnTo>
                      <a:pt x="10" y="159"/>
                    </a:lnTo>
                    <a:lnTo>
                      <a:pt x="14" y="152"/>
                    </a:lnTo>
                    <a:lnTo>
                      <a:pt x="18" y="138"/>
                    </a:lnTo>
                    <a:lnTo>
                      <a:pt x="18" y="138"/>
                    </a:lnTo>
                    <a:lnTo>
                      <a:pt x="24" y="119"/>
                    </a:lnTo>
                    <a:lnTo>
                      <a:pt x="29" y="100"/>
                    </a:lnTo>
                    <a:lnTo>
                      <a:pt x="29" y="100"/>
                    </a:lnTo>
                    <a:lnTo>
                      <a:pt x="34" y="76"/>
                    </a:lnTo>
                    <a:lnTo>
                      <a:pt x="38" y="63"/>
                    </a:lnTo>
                    <a:lnTo>
                      <a:pt x="41" y="51"/>
                    </a:lnTo>
                    <a:lnTo>
                      <a:pt x="47" y="38"/>
                    </a:lnTo>
                    <a:lnTo>
                      <a:pt x="52" y="27"/>
                    </a:lnTo>
                    <a:lnTo>
                      <a:pt x="58" y="1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7" y="6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2" name="Freeform 172"/>
              <p:cNvSpPr/>
              <p:nvPr/>
            </p:nvSpPr>
            <p:spPr bwMode="auto">
              <a:xfrm>
                <a:off x="4383088" y="2219325"/>
                <a:ext cx="33338" cy="6350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50" y="2"/>
                  </a:cxn>
                  <a:cxn ang="0">
                    <a:pos x="46" y="5"/>
                  </a:cxn>
                  <a:cxn ang="0">
                    <a:pos x="42" y="8"/>
                  </a:cxn>
                  <a:cxn ang="0">
                    <a:pos x="39" y="11"/>
                  </a:cxn>
                  <a:cxn ang="0">
                    <a:pos x="33" y="19"/>
                  </a:cxn>
                  <a:cxn ang="0">
                    <a:pos x="29" y="30"/>
                  </a:cxn>
                  <a:cxn ang="0">
                    <a:pos x="29" y="30"/>
                  </a:cxn>
                  <a:cxn ang="0">
                    <a:pos x="13" y="70"/>
                  </a:cxn>
                  <a:cxn ang="0">
                    <a:pos x="6" y="91"/>
                  </a:cxn>
                  <a:cxn ang="0">
                    <a:pos x="0" y="112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8"/>
                  </a:cxn>
                  <a:cxn ang="0">
                    <a:pos x="4" y="118"/>
                  </a:cxn>
                  <a:cxn ang="0">
                    <a:pos x="6" y="119"/>
                  </a:cxn>
                  <a:cxn ang="0">
                    <a:pos x="7" y="118"/>
                  </a:cxn>
                  <a:cxn ang="0">
                    <a:pos x="8" y="116"/>
                  </a:cxn>
                  <a:cxn ang="0">
                    <a:pos x="9" y="114"/>
                  </a:cxn>
                  <a:cxn ang="0">
                    <a:pos x="9" y="114"/>
                  </a:cxn>
                  <a:cxn ang="0">
                    <a:pos x="13" y="100"/>
                  </a:cxn>
                  <a:cxn ang="0">
                    <a:pos x="17" y="84"/>
                  </a:cxn>
                  <a:cxn ang="0">
                    <a:pos x="23" y="70"/>
                  </a:cxn>
                  <a:cxn ang="0">
                    <a:pos x="30" y="56"/>
                  </a:cxn>
                  <a:cxn ang="0">
                    <a:pos x="30" y="56"/>
                  </a:cxn>
                  <a:cxn ang="0">
                    <a:pos x="34" y="42"/>
                  </a:cxn>
                  <a:cxn ang="0">
                    <a:pos x="39" y="29"/>
                  </a:cxn>
                  <a:cxn ang="0">
                    <a:pos x="42" y="22"/>
                  </a:cxn>
                  <a:cxn ang="0">
                    <a:pos x="46" y="17"/>
                  </a:cxn>
                  <a:cxn ang="0">
                    <a:pos x="51" y="12"/>
                  </a:cxn>
                  <a:cxn ang="0">
                    <a:pos x="57" y="9"/>
                  </a:cxn>
                  <a:cxn ang="0">
                    <a:pos x="57" y="9"/>
                  </a:cxn>
                  <a:cxn ang="0">
                    <a:pos x="60" y="8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3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62" h="119">
                    <a:moveTo>
                      <a:pt x="55" y="0"/>
                    </a:moveTo>
                    <a:lnTo>
                      <a:pt x="55" y="0"/>
                    </a:lnTo>
                    <a:lnTo>
                      <a:pt x="50" y="2"/>
                    </a:lnTo>
                    <a:lnTo>
                      <a:pt x="46" y="5"/>
                    </a:lnTo>
                    <a:lnTo>
                      <a:pt x="42" y="8"/>
                    </a:lnTo>
                    <a:lnTo>
                      <a:pt x="39" y="11"/>
                    </a:lnTo>
                    <a:lnTo>
                      <a:pt x="33" y="19"/>
                    </a:lnTo>
                    <a:lnTo>
                      <a:pt x="29" y="30"/>
                    </a:lnTo>
                    <a:lnTo>
                      <a:pt x="29" y="30"/>
                    </a:lnTo>
                    <a:lnTo>
                      <a:pt x="13" y="70"/>
                    </a:lnTo>
                    <a:lnTo>
                      <a:pt x="6" y="91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19"/>
                    </a:lnTo>
                    <a:lnTo>
                      <a:pt x="7" y="118"/>
                    </a:lnTo>
                    <a:lnTo>
                      <a:pt x="8" y="116"/>
                    </a:lnTo>
                    <a:lnTo>
                      <a:pt x="9" y="114"/>
                    </a:lnTo>
                    <a:lnTo>
                      <a:pt x="9" y="114"/>
                    </a:lnTo>
                    <a:lnTo>
                      <a:pt x="13" y="100"/>
                    </a:lnTo>
                    <a:lnTo>
                      <a:pt x="17" y="84"/>
                    </a:lnTo>
                    <a:lnTo>
                      <a:pt x="23" y="70"/>
                    </a:lnTo>
                    <a:lnTo>
                      <a:pt x="30" y="56"/>
                    </a:lnTo>
                    <a:lnTo>
                      <a:pt x="30" y="56"/>
                    </a:lnTo>
                    <a:lnTo>
                      <a:pt x="34" y="42"/>
                    </a:lnTo>
                    <a:lnTo>
                      <a:pt x="39" y="29"/>
                    </a:lnTo>
                    <a:lnTo>
                      <a:pt x="42" y="22"/>
                    </a:lnTo>
                    <a:lnTo>
                      <a:pt x="46" y="17"/>
                    </a:lnTo>
                    <a:lnTo>
                      <a:pt x="51" y="12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60" y="8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3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3" name="Freeform 173"/>
              <p:cNvSpPr/>
              <p:nvPr/>
            </p:nvSpPr>
            <p:spPr bwMode="auto">
              <a:xfrm>
                <a:off x="4403725" y="2228850"/>
                <a:ext cx="17463" cy="52388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24" y="2"/>
                  </a:cxn>
                  <a:cxn ang="0">
                    <a:pos x="22" y="6"/>
                  </a:cxn>
                  <a:cxn ang="0">
                    <a:pos x="17" y="12"/>
                  </a:cxn>
                  <a:cxn ang="0">
                    <a:pos x="15" y="20"/>
                  </a:cxn>
                  <a:cxn ang="0">
                    <a:pos x="14" y="27"/>
                  </a:cxn>
                  <a:cxn ang="0">
                    <a:pos x="14" y="27"/>
                  </a:cxn>
                  <a:cxn ang="0">
                    <a:pos x="12" y="45"/>
                  </a:cxn>
                  <a:cxn ang="0">
                    <a:pos x="10" y="61"/>
                  </a:cxn>
                  <a:cxn ang="0">
                    <a:pos x="6" y="78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0" y="97"/>
                  </a:cxn>
                  <a:cxn ang="0">
                    <a:pos x="1" y="100"/>
                  </a:cxn>
                  <a:cxn ang="0">
                    <a:pos x="3" y="100"/>
                  </a:cxn>
                  <a:cxn ang="0">
                    <a:pos x="6" y="100"/>
                  </a:cxn>
                  <a:cxn ang="0">
                    <a:pos x="8" y="98"/>
                  </a:cxn>
                  <a:cxn ang="0">
                    <a:pos x="9" y="96"/>
                  </a:cxn>
                  <a:cxn ang="0">
                    <a:pos x="9" y="96"/>
                  </a:cxn>
                  <a:cxn ang="0">
                    <a:pos x="13" y="85"/>
                  </a:cxn>
                  <a:cxn ang="0">
                    <a:pos x="15" y="80"/>
                  </a:cxn>
                  <a:cxn ang="0">
                    <a:pos x="18" y="75"/>
                  </a:cxn>
                  <a:cxn ang="0">
                    <a:pos x="18" y="75"/>
                  </a:cxn>
                  <a:cxn ang="0">
                    <a:pos x="19" y="72"/>
                  </a:cxn>
                  <a:cxn ang="0">
                    <a:pos x="21" y="69"/>
                  </a:cxn>
                  <a:cxn ang="0">
                    <a:pos x="21" y="62"/>
                  </a:cxn>
                  <a:cxn ang="0">
                    <a:pos x="22" y="49"/>
                  </a:cxn>
                  <a:cxn ang="0">
                    <a:pos x="22" y="49"/>
                  </a:cxn>
                  <a:cxn ang="0">
                    <a:pos x="23" y="28"/>
                  </a:cxn>
                  <a:cxn ang="0">
                    <a:pos x="24" y="22"/>
                  </a:cxn>
                  <a:cxn ang="0">
                    <a:pos x="25" y="17"/>
                  </a:cxn>
                  <a:cxn ang="0">
                    <a:pos x="27" y="13"/>
                  </a:cxn>
                  <a:cxn ang="0">
                    <a:pos x="30" y="10"/>
                  </a:cxn>
                  <a:cxn ang="0">
                    <a:pos x="30" y="10"/>
                  </a:cxn>
                  <a:cxn ang="0">
                    <a:pos x="31" y="9"/>
                  </a:cxn>
                  <a:cxn ang="0">
                    <a:pos x="32" y="8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3" h="100">
                    <a:moveTo>
                      <a:pt x="27" y="1"/>
                    </a:moveTo>
                    <a:lnTo>
                      <a:pt x="27" y="1"/>
                    </a:lnTo>
                    <a:lnTo>
                      <a:pt x="24" y="2"/>
                    </a:lnTo>
                    <a:lnTo>
                      <a:pt x="22" y="6"/>
                    </a:lnTo>
                    <a:lnTo>
                      <a:pt x="17" y="12"/>
                    </a:lnTo>
                    <a:lnTo>
                      <a:pt x="15" y="20"/>
                    </a:lnTo>
                    <a:lnTo>
                      <a:pt x="14" y="27"/>
                    </a:lnTo>
                    <a:lnTo>
                      <a:pt x="14" y="27"/>
                    </a:lnTo>
                    <a:lnTo>
                      <a:pt x="12" y="45"/>
                    </a:lnTo>
                    <a:lnTo>
                      <a:pt x="10" y="61"/>
                    </a:lnTo>
                    <a:lnTo>
                      <a:pt x="6" y="7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0" y="97"/>
                    </a:lnTo>
                    <a:lnTo>
                      <a:pt x="1" y="100"/>
                    </a:lnTo>
                    <a:lnTo>
                      <a:pt x="3" y="100"/>
                    </a:lnTo>
                    <a:lnTo>
                      <a:pt x="6" y="100"/>
                    </a:lnTo>
                    <a:lnTo>
                      <a:pt x="8" y="98"/>
                    </a:lnTo>
                    <a:lnTo>
                      <a:pt x="9" y="96"/>
                    </a:lnTo>
                    <a:lnTo>
                      <a:pt x="9" y="96"/>
                    </a:lnTo>
                    <a:lnTo>
                      <a:pt x="13" y="85"/>
                    </a:lnTo>
                    <a:lnTo>
                      <a:pt x="15" y="80"/>
                    </a:lnTo>
                    <a:lnTo>
                      <a:pt x="18" y="75"/>
                    </a:lnTo>
                    <a:lnTo>
                      <a:pt x="18" y="75"/>
                    </a:lnTo>
                    <a:lnTo>
                      <a:pt x="19" y="72"/>
                    </a:lnTo>
                    <a:lnTo>
                      <a:pt x="21" y="69"/>
                    </a:lnTo>
                    <a:lnTo>
                      <a:pt x="21" y="62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3" y="28"/>
                    </a:lnTo>
                    <a:lnTo>
                      <a:pt x="24" y="22"/>
                    </a:lnTo>
                    <a:lnTo>
                      <a:pt x="25" y="17"/>
                    </a:lnTo>
                    <a:lnTo>
                      <a:pt x="27" y="13"/>
                    </a:lnTo>
                    <a:lnTo>
                      <a:pt x="30" y="10"/>
                    </a:lnTo>
                    <a:lnTo>
                      <a:pt x="30" y="10"/>
                    </a:lnTo>
                    <a:lnTo>
                      <a:pt x="31" y="9"/>
                    </a:lnTo>
                    <a:lnTo>
                      <a:pt x="32" y="8"/>
                    </a:lnTo>
                    <a:lnTo>
                      <a:pt x="33" y="3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4" name="Freeform 174"/>
              <p:cNvSpPr/>
              <p:nvPr/>
            </p:nvSpPr>
            <p:spPr bwMode="auto">
              <a:xfrm>
                <a:off x="4340225" y="2436813"/>
                <a:ext cx="4763" cy="428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2" y="79"/>
                  </a:cxn>
                  <a:cxn ang="0">
                    <a:pos x="3" y="80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9" y="78"/>
                  </a:cxn>
                  <a:cxn ang="0">
                    <a:pos x="9" y="76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2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80">
                    <a:moveTo>
                      <a:pt x="0" y="5"/>
                    </a:moveTo>
                    <a:lnTo>
                      <a:pt x="0" y="76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2" y="79"/>
                    </a:lnTo>
                    <a:lnTo>
                      <a:pt x="3" y="80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9" y="78"/>
                    </a:lnTo>
                    <a:lnTo>
                      <a:pt x="9" y="76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2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5" name="Freeform 175"/>
              <p:cNvSpPr/>
              <p:nvPr/>
            </p:nvSpPr>
            <p:spPr bwMode="auto">
              <a:xfrm>
                <a:off x="4370388" y="2460625"/>
                <a:ext cx="11113" cy="65088"/>
              </a:xfrm>
              <a:custGeom>
                <a:avLst/>
                <a:gdLst/>
                <a:ahLst/>
                <a:cxnLst>
                  <a:cxn ang="0">
                    <a:pos x="12" y="2"/>
                  </a:cxn>
                  <a:cxn ang="0">
                    <a:pos x="12" y="2"/>
                  </a:cxn>
                  <a:cxn ang="0">
                    <a:pos x="9" y="9"/>
                  </a:cxn>
                  <a:cxn ang="0">
                    <a:pos x="7" y="15"/>
                  </a:cxn>
                  <a:cxn ang="0">
                    <a:pos x="3" y="29"/>
                  </a:cxn>
                  <a:cxn ang="0">
                    <a:pos x="1" y="44"/>
                  </a:cxn>
                  <a:cxn ang="0">
                    <a:pos x="0" y="59"/>
                  </a:cxn>
                  <a:cxn ang="0">
                    <a:pos x="1" y="90"/>
                  </a:cxn>
                  <a:cxn ang="0">
                    <a:pos x="2" y="118"/>
                  </a:cxn>
                  <a:cxn ang="0">
                    <a:pos x="2" y="118"/>
                  </a:cxn>
                  <a:cxn ang="0">
                    <a:pos x="3" y="120"/>
                  </a:cxn>
                  <a:cxn ang="0">
                    <a:pos x="4" y="122"/>
                  </a:cxn>
                  <a:cxn ang="0">
                    <a:pos x="5" y="123"/>
                  </a:cxn>
                  <a:cxn ang="0">
                    <a:pos x="7" y="123"/>
                  </a:cxn>
                  <a:cxn ang="0">
                    <a:pos x="9" y="123"/>
                  </a:cxn>
                  <a:cxn ang="0">
                    <a:pos x="10" y="122"/>
                  </a:cxn>
                  <a:cxn ang="0">
                    <a:pos x="11" y="120"/>
                  </a:cxn>
                  <a:cxn ang="0">
                    <a:pos x="11" y="118"/>
                  </a:cxn>
                  <a:cxn ang="0">
                    <a:pos x="11" y="118"/>
                  </a:cxn>
                  <a:cxn ang="0">
                    <a:pos x="10" y="91"/>
                  </a:cxn>
                  <a:cxn ang="0">
                    <a:pos x="10" y="61"/>
                  </a:cxn>
                  <a:cxn ang="0">
                    <a:pos x="10" y="47"/>
                  </a:cxn>
                  <a:cxn ang="0">
                    <a:pos x="12" y="32"/>
                  </a:cxn>
                  <a:cxn ang="0">
                    <a:pos x="15" y="19"/>
                  </a:cxn>
                  <a:cxn ang="0">
                    <a:pos x="17" y="13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5"/>
                  </a:cxn>
                  <a:cxn ang="0">
                    <a:pos x="20" y="3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7" y="0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2"/>
                  </a:cxn>
                  <a:cxn ang="0">
                    <a:pos x="12" y="2"/>
                  </a:cxn>
                </a:cxnLst>
                <a:rect l="0" t="0" r="r" b="b"/>
                <a:pathLst>
                  <a:path w="22" h="123">
                    <a:moveTo>
                      <a:pt x="12" y="2"/>
                    </a:moveTo>
                    <a:lnTo>
                      <a:pt x="12" y="2"/>
                    </a:lnTo>
                    <a:lnTo>
                      <a:pt x="9" y="9"/>
                    </a:lnTo>
                    <a:lnTo>
                      <a:pt x="7" y="15"/>
                    </a:lnTo>
                    <a:lnTo>
                      <a:pt x="3" y="29"/>
                    </a:lnTo>
                    <a:lnTo>
                      <a:pt x="1" y="44"/>
                    </a:lnTo>
                    <a:lnTo>
                      <a:pt x="0" y="59"/>
                    </a:lnTo>
                    <a:lnTo>
                      <a:pt x="1" y="90"/>
                    </a:lnTo>
                    <a:lnTo>
                      <a:pt x="2" y="118"/>
                    </a:lnTo>
                    <a:lnTo>
                      <a:pt x="2" y="118"/>
                    </a:lnTo>
                    <a:lnTo>
                      <a:pt x="3" y="120"/>
                    </a:lnTo>
                    <a:lnTo>
                      <a:pt x="4" y="122"/>
                    </a:lnTo>
                    <a:lnTo>
                      <a:pt x="5" y="123"/>
                    </a:lnTo>
                    <a:lnTo>
                      <a:pt x="7" y="123"/>
                    </a:lnTo>
                    <a:lnTo>
                      <a:pt x="9" y="123"/>
                    </a:lnTo>
                    <a:lnTo>
                      <a:pt x="10" y="122"/>
                    </a:lnTo>
                    <a:lnTo>
                      <a:pt x="11" y="120"/>
                    </a:lnTo>
                    <a:lnTo>
                      <a:pt x="11" y="118"/>
                    </a:lnTo>
                    <a:lnTo>
                      <a:pt x="11" y="118"/>
                    </a:lnTo>
                    <a:lnTo>
                      <a:pt x="10" y="91"/>
                    </a:lnTo>
                    <a:lnTo>
                      <a:pt x="10" y="61"/>
                    </a:lnTo>
                    <a:lnTo>
                      <a:pt x="10" y="47"/>
                    </a:lnTo>
                    <a:lnTo>
                      <a:pt x="12" y="32"/>
                    </a:lnTo>
                    <a:lnTo>
                      <a:pt x="15" y="19"/>
                    </a:lnTo>
                    <a:lnTo>
                      <a:pt x="17" y="13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5"/>
                    </a:lnTo>
                    <a:lnTo>
                      <a:pt x="20" y="3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2"/>
                    </a:lnTo>
                    <a:lnTo>
                      <a:pt x="1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6" name="Freeform 176"/>
              <p:cNvSpPr/>
              <p:nvPr/>
            </p:nvSpPr>
            <p:spPr bwMode="auto">
              <a:xfrm>
                <a:off x="4395788" y="2492375"/>
                <a:ext cx="7938" cy="55563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29"/>
                  </a:cxn>
                  <a:cxn ang="0">
                    <a:pos x="2" y="53"/>
                  </a:cxn>
                  <a:cxn ang="0">
                    <a:pos x="1" y="77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1" y="102"/>
                  </a:cxn>
                  <a:cxn ang="0">
                    <a:pos x="2" y="104"/>
                  </a:cxn>
                  <a:cxn ang="0">
                    <a:pos x="4" y="105"/>
                  </a:cxn>
                  <a:cxn ang="0">
                    <a:pos x="6" y="105"/>
                  </a:cxn>
                  <a:cxn ang="0">
                    <a:pos x="7" y="105"/>
                  </a:cxn>
                  <a:cxn ang="0">
                    <a:pos x="9" y="104"/>
                  </a:cxn>
                  <a:cxn ang="0">
                    <a:pos x="10" y="102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1" y="77"/>
                  </a:cxn>
                  <a:cxn ang="0">
                    <a:pos x="13" y="53"/>
                  </a:cxn>
                  <a:cxn ang="0">
                    <a:pos x="14" y="29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2" y="1"/>
                  </a:cxn>
                  <a:cxn ang="0">
                    <a:pos x="10" y="0"/>
                  </a:cxn>
                  <a:cxn ang="0">
                    <a:pos x="9" y="1"/>
                  </a:cxn>
                  <a:cxn ang="0">
                    <a:pos x="7" y="2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05">
                    <a:moveTo>
                      <a:pt x="6" y="5"/>
                    </a:moveTo>
                    <a:lnTo>
                      <a:pt x="6" y="5"/>
                    </a:lnTo>
                    <a:lnTo>
                      <a:pt x="5" y="29"/>
                    </a:lnTo>
                    <a:lnTo>
                      <a:pt x="2" y="53"/>
                    </a:lnTo>
                    <a:lnTo>
                      <a:pt x="1" y="77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1" y="102"/>
                    </a:lnTo>
                    <a:lnTo>
                      <a:pt x="2" y="104"/>
                    </a:lnTo>
                    <a:lnTo>
                      <a:pt x="4" y="105"/>
                    </a:lnTo>
                    <a:lnTo>
                      <a:pt x="6" y="105"/>
                    </a:lnTo>
                    <a:lnTo>
                      <a:pt x="7" y="105"/>
                    </a:lnTo>
                    <a:lnTo>
                      <a:pt x="9" y="104"/>
                    </a:lnTo>
                    <a:lnTo>
                      <a:pt x="10" y="102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1" y="77"/>
                    </a:lnTo>
                    <a:lnTo>
                      <a:pt x="13" y="53"/>
                    </a:lnTo>
                    <a:lnTo>
                      <a:pt x="14" y="29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2" y="1"/>
                    </a:lnTo>
                    <a:lnTo>
                      <a:pt x="10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7" name="Freeform 177"/>
              <p:cNvSpPr/>
              <p:nvPr/>
            </p:nvSpPr>
            <p:spPr bwMode="auto">
              <a:xfrm>
                <a:off x="4424363" y="25209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6"/>
                  </a:cxn>
                  <a:cxn ang="0">
                    <a:pos x="3" y="136"/>
                  </a:cxn>
                  <a:cxn ang="0">
                    <a:pos x="4" y="137"/>
                  </a:cxn>
                  <a:cxn ang="0">
                    <a:pos x="6" y="136"/>
                  </a:cxn>
                  <a:cxn ang="0">
                    <a:pos x="7" y="136"/>
                  </a:cxn>
                  <a:cxn ang="0">
                    <a:pos x="8" y="134"/>
                  </a:cxn>
                  <a:cxn ang="0">
                    <a:pos x="9" y="132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8" y="2"/>
                  </a:cxn>
                  <a:cxn ang="0">
                    <a:pos x="7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9" h="137">
                    <a:moveTo>
                      <a:pt x="0" y="4"/>
                    </a:move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6"/>
                    </a:lnTo>
                    <a:lnTo>
                      <a:pt x="3" y="136"/>
                    </a:lnTo>
                    <a:lnTo>
                      <a:pt x="4" y="137"/>
                    </a:lnTo>
                    <a:lnTo>
                      <a:pt x="6" y="136"/>
                    </a:lnTo>
                    <a:lnTo>
                      <a:pt x="7" y="136"/>
                    </a:lnTo>
                    <a:lnTo>
                      <a:pt x="8" y="134"/>
                    </a:lnTo>
                    <a:lnTo>
                      <a:pt x="9" y="132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8" y="2"/>
                    </a:lnTo>
                    <a:lnTo>
                      <a:pt x="7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8" name="Freeform 178"/>
              <p:cNvSpPr/>
              <p:nvPr/>
            </p:nvSpPr>
            <p:spPr bwMode="auto">
              <a:xfrm>
                <a:off x="4451350" y="2547938"/>
                <a:ext cx="7938" cy="68263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3"/>
                  </a:cxn>
                  <a:cxn ang="0">
                    <a:pos x="1" y="47"/>
                  </a:cxn>
                  <a:cxn ang="0">
                    <a:pos x="0" y="62"/>
                  </a:cxn>
                  <a:cxn ang="0">
                    <a:pos x="0" y="124"/>
                  </a:cxn>
                  <a:cxn ang="0">
                    <a:pos x="0" y="124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3" y="128"/>
                  </a:cxn>
                  <a:cxn ang="0">
                    <a:pos x="5" y="128"/>
                  </a:cxn>
                  <a:cxn ang="0">
                    <a:pos x="6" y="128"/>
                  </a:cxn>
                  <a:cxn ang="0">
                    <a:pos x="8" y="127"/>
                  </a:cxn>
                  <a:cxn ang="0">
                    <a:pos x="9" y="126"/>
                  </a:cxn>
                  <a:cxn ang="0">
                    <a:pos x="9" y="124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0" y="52"/>
                  </a:cxn>
                  <a:cxn ang="0">
                    <a:pos x="11" y="37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5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28">
                    <a:moveTo>
                      <a:pt x="5" y="5"/>
                    </a:moveTo>
                    <a:lnTo>
                      <a:pt x="5" y="5"/>
                    </a:lnTo>
                    <a:lnTo>
                      <a:pt x="2" y="33"/>
                    </a:lnTo>
                    <a:lnTo>
                      <a:pt x="1" y="47"/>
                    </a:lnTo>
                    <a:lnTo>
                      <a:pt x="0" y="6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3" y="128"/>
                    </a:lnTo>
                    <a:lnTo>
                      <a:pt x="5" y="128"/>
                    </a:lnTo>
                    <a:lnTo>
                      <a:pt x="6" y="128"/>
                    </a:lnTo>
                    <a:lnTo>
                      <a:pt x="8" y="127"/>
                    </a:lnTo>
                    <a:lnTo>
                      <a:pt x="9" y="126"/>
                    </a:lnTo>
                    <a:lnTo>
                      <a:pt x="9" y="124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0" y="52"/>
                    </a:lnTo>
                    <a:lnTo>
                      <a:pt x="11" y="3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2"/>
                    </a:lnTo>
                    <a:lnTo>
                      <a:pt x="11" y="1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49" name="Freeform 179"/>
              <p:cNvSpPr/>
              <p:nvPr/>
            </p:nvSpPr>
            <p:spPr bwMode="auto">
              <a:xfrm>
                <a:off x="4478338" y="2578100"/>
                <a:ext cx="6350" cy="555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1" y="103"/>
                  </a:cxn>
                  <a:cxn ang="0">
                    <a:pos x="4" y="104"/>
                  </a:cxn>
                  <a:cxn ang="0">
                    <a:pos x="5" y="104"/>
                  </a:cxn>
                  <a:cxn ang="0">
                    <a:pos x="7" y="104"/>
                  </a:cxn>
                  <a:cxn ang="0">
                    <a:pos x="8" y="103"/>
                  </a:cxn>
                  <a:cxn ang="0">
                    <a:pos x="9" y="102"/>
                  </a:cxn>
                  <a:cxn ang="0">
                    <a:pos x="10" y="100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4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104">
                    <a:moveTo>
                      <a:pt x="0" y="5"/>
                    </a:moveTo>
                    <a:lnTo>
                      <a:pt x="0" y="100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1" y="103"/>
                    </a:lnTo>
                    <a:lnTo>
                      <a:pt x="4" y="104"/>
                    </a:lnTo>
                    <a:lnTo>
                      <a:pt x="5" y="104"/>
                    </a:lnTo>
                    <a:lnTo>
                      <a:pt x="7" y="104"/>
                    </a:lnTo>
                    <a:lnTo>
                      <a:pt x="8" y="103"/>
                    </a:lnTo>
                    <a:lnTo>
                      <a:pt x="9" y="102"/>
                    </a:lnTo>
                    <a:lnTo>
                      <a:pt x="10" y="100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4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0" name="Freeform 180"/>
              <p:cNvSpPr/>
              <p:nvPr/>
            </p:nvSpPr>
            <p:spPr bwMode="auto">
              <a:xfrm>
                <a:off x="4500563" y="2608263"/>
                <a:ext cx="7938" cy="49213"/>
              </a:xfrm>
              <a:custGeom>
                <a:avLst/>
                <a:gdLst/>
                <a:ahLst/>
                <a:cxnLst>
                  <a:cxn ang="0">
                    <a:pos x="15" y="88"/>
                  </a:cxn>
                  <a:cxn ang="0">
                    <a:pos x="15" y="88"/>
                  </a:cxn>
                  <a:cxn ang="0">
                    <a:pos x="12" y="79"/>
                  </a:cxn>
                  <a:cxn ang="0">
                    <a:pos x="10" y="68"/>
                  </a:cxn>
                  <a:cxn ang="0">
                    <a:pos x="9" y="57"/>
                  </a:cxn>
                  <a:cxn ang="0">
                    <a:pos x="9" y="47"/>
                  </a:cxn>
                  <a:cxn ang="0">
                    <a:pos x="9" y="25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7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1" y="4"/>
                  </a:cxn>
                  <a:cxn ang="0">
                    <a:pos x="1" y="4"/>
                  </a:cxn>
                  <a:cxn ang="0">
                    <a:pos x="0" y="26"/>
                  </a:cxn>
                  <a:cxn ang="0">
                    <a:pos x="0" y="48"/>
                  </a:cxn>
                  <a:cxn ang="0">
                    <a:pos x="0" y="59"/>
                  </a:cxn>
                  <a:cxn ang="0">
                    <a:pos x="1" y="69"/>
                  </a:cxn>
                  <a:cxn ang="0">
                    <a:pos x="3" y="81"/>
                  </a:cxn>
                  <a:cxn ang="0">
                    <a:pos x="6" y="91"/>
                  </a:cxn>
                  <a:cxn ang="0">
                    <a:pos x="6" y="91"/>
                  </a:cxn>
                  <a:cxn ang="0">
                    <a:pos x="7" y="93"/>
                  </a:cxn>
                  <a:cxn ang="0">
                    <a:pos x="8" y="94"/>
                  </a:cxn>
                  <a:cxn ang="0">
                    <a:pos x="10" y="94"/>
                  </a:cxn>
                  <a:cxn ang="0">
                    <a:pos x="12" y="94"/>
                  </a:cxn>
                  <a:cxn ang="0">
                    <a:pos x="13" y="93"/>
                  </a:cxn>
                  <a:cxn ang="0">
                    <a:pos x="14" y="92"/>
                  </a:cxn>
                  <a:cxn ang="0">
                    <a:pos x="15" y="90"/>
                  </a:cxn>
                  <a:cxn ang="0">
                    <a:pos x="15" y="88"/>
                  </a:cxn>
                  <a:cxn ang="0">
                    <a:pos x="15" y="88"/>
                  </a:cxn>
                </a:cxnLst>
                <a:rect l="0" t="0" r="r" b="b"/>
                <a:pathLst>
                  <a:path w="15" h="94">
                    <a:moveTo>
                      <a:pt x="15" y="88"/>
                    </a:moveTo>
                    <a:lnTo>
                      <a:pt x="15" y="88"/>
                    </a:lnTo>
                    <a:lnTo>
                      <a:pt x="12" y="79"/>
                    </a:lnTo>
                    <a:lnTo>
                      <a:pt x="10" y="68"/>
                    </a:lnTo>
                    <a:lnTo>
                      <a:pt x="9" y="57"/>
                    </a:lnTo>
                    <a:lnTo>
                      <a:pt x="9" y="47"/>
                    </a:lnTo>
                    <a:lnTo>
                      <a:pt x="9" y="25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7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1" y="4"/>
                    </a:lnTo>
                    <a:lnTo>
                      <a:pt x="0" y="26"/>
                    </a:lnTo>
                    <a:lnTo>
                      <a:pt x="0" y="48"/>
                    </a:lnTo>
                    <a:lnTo>
                      <a:pt x="0" y="59"/>
                    </a:lnTo>
                    <a:lnTo>
                      <a:pt x="1" y="69"/>
                    </a:lnTo>
                    <a:lnTo>
                      <a:pt x="3" y="8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7" y="93"/>
                    </a:lnTo>
                    <a:lnTo>
                      <a:pt x="8" y="94"/>
                    </a:lnTo>
                    <a:lnTo>
                      <a:pt x="10" y="94"/>
                    </a:lnTo>
                    <a:lnTo>
                      <a:pt x="12" y="94"/>
                    </a:lnTo>
                    <a:lnTo>
                      <a:pt x="13" y="93"/>
                    </a:lnTo>
                    <a:lnTo>
                      <a:pt x="14" y="92"/>
                    </a:lnTo>
                    <a:lnTo>
                      <a:pt x="15" y="90"/>
                    </a:lnTo>
                    <a:lnTo>
                      <a:pt x="15" y="88"/>
                    </a:lnTo>
                    <a:lnTo>
                      <a:pt x="15" y="8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1" name="Freeform 181"/>
              <p:cNvSpPr/>
              <p:nvPr/>
            </p:nvSpPr>
            <p:spPr bwMode="auto">
              <a:xfrm>
                <a:off x="4529138" y="2622550"/>
                <a:ext cx="7938" cy="63500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5" y="18"/>
                  </a:cxn>
                  <a:cxn ang="0">
                    <a:pos x="3" y="31"/>
                  </a:cxn>
                  <a:cxn ang="0">
                    <a:pos x="1" y="4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86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1" y="116"/>
                  </a:cxn>
                  <a:cxn ang="0">
                    <a:pos x="2" y="117"/>
                  </a:cxn>
                  <a:cxn ang="0">
                    <a:pos x="3" y="118"/>
                  </a:cxn>
                  <a:cxn ang="0">
                    <a:pos x="6" y="119"/>
                  </a:cxn>
                  <a:cxn ang="0">
                    <a:pos x="8" y="118"/>
                  </a:cxn>
                  <a:cxn ang="0">
                    <a:pos x="9" y="117"/>
                  </a:cxn>
                  <a:cxn ang="0">
                    <a:pos x="10" y="116"/>
                  </a:cxn>
                  <a:cxn ang="0">
                    <a:pos x="11" y="114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1" y="43"/>
                  </a:cxn>
                  <a:cxn ang="0">
                    <a:pos x="13" y="31"/>
                  </a:cxn>
                  <a:cxn ang="0">
                    <a:pos x="14" y="18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8" y="1"/>
                  </a:cxn>
                  <a:cxn ang="0">
                    <a:pos x="6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5" h="119">
                    <a:moveTo>
                      <a:pt x="6" y="5"/>
                    </a:moveTo>
                    <a:lnTo>
                      <a:pt x="6" y="5"/>
                    </a:lnTo>
                    <a:lnTo>
                      <a:pt x="5" y="18"/>
                    </a:lnTo>
                    <a:lnTo>
                      <a:pt x="3" y="31"/>
                    </a:lnTo>
                    <a:lnTo>
                      <a:pt x="1" y="4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86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1" y="116"/>
                    </a:lnTo>
                    <a:lnTo>
                      <a:pt x="2" y="117"/>
                    </a:lnTo>
                    <a:lnTo>
                      <a:pt x="3" y="118"/>
                    </a:lnTo>
                    <a:lnTo>
                      <a:pt x="6" y="119"/>
                    </a:lnTo>
                    <a:lnTo>
                      <a:pt x="8" y="118"/>
                    </a:lnTo>
                    <a:lnTo>
                      <a:pt x="9" y="117"/>
                    </a:lnTo>
                    <a:lnTo>
                      <a:pt x="10" y="116"/>
                    </a:lnTo>
                    <a:lnTo>
                      <a:pt x="11" y="114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1" y="43"/>
                    </a:lnTo>
                    <a:lnTo>
                      <a:pt x="13" y="31"/>
                    </a:lnTo>
                    <a:lnTo>
                      <a:pt x="14" y="18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2" name="Freeform 182"/>
              <p:cNvSpPr/>
              <p:nvPr/>
            </p:nvSpPr>
            <p:spPr bwMode="auto">
              <a:xfrm>
                <a:off x="4551363" y="2652713"/>
                <a:ext cx="4763" cy="55563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1" y="3"/>
                  </a:cxn>
                  <a:cxn ang="0">
                    <a:pos x="10" y="1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3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3"/>
                  </a:cxn>
                  <a:cxn ang="0">
                    <a:pos x="0" y="75"/>
                  </a:cxn>
                  <a:cxn ang="0">
                    <a:pos x="2" y="99"/>
                  </a:cxn>
                  <a:cxn ang="0">
                    <a:pos x="2" y="99"/>
                  </a:cxn>
                  <a:cxn ang="0">
                    <a:pos x="2" y="101"/>
                  </a:cxn>
                  <a:cxn ang="0">
                    <a:pos x="4" y="103"/>
                  </a:cxn>
                  <a:cxn ang="0">
                    <a:pos x="7" y="104"/>
                  </a:cxn>
                  <a:cxn ang="0">
                    <a:pos x="9" y="104"/>
                  </a:cxn>
                  <a:cxn ang="0">
                    <a:pos x="10" y="103"/>
                  </a:cxn>
                  <a:cxn ang="0">
                    <a:pos x="11" y="101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9" y="75"/>
                  </a:cxn>
                  <a:cxn ang="0">
                    <a:pos x="9" y="53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11" h="104">
                    <a:moveTo>
                      <a:pt x="11" y="5"/>
                    </a:moveTo>
                    <a:lnTo>
                      <a:pt x="11" y="5"/>
                    </a:lnTo>
                    <a:lnTo>
                      <a:pt x="11" y="3"/>
                    </a:lnTo>
                    <a:lnTo>
                      <a:pt x="10" y="1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3"/>
                    </a:lnTo>
                    <a:lnTo>
                      <a:pt x="0" y="75"/>
                    </a:lnTo>
                    <a:lnTo>
                      <a:pt x="2" y="99"/>
                    </a:lnTo>
                    <a:lnTo>
                      <a:pt x="2" y="99"/>
                    </a:lnTo>
                    <a:lnTo>
                      <a:pt x="2" y="101"/>
                    </a:lnTo>
                    <a:lnTo>
                      <a:pt x="4" y="103"/>
                    </a:lnTo>
                    <a:lnTo>
                      <a:pt x="7" y="104"/>
                    </a:lnTo>
                    <a:lnTo>
                      <a:pt x="9" y="104"/>
                    </a:lnTo>
                    <a:lnTo>
                      <a:pt x="10" y="103"/>
                    </a:lnTo>
                    <a:lnTo>
                      <a:pt x="11" y="101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9" y="75"/>
                    </a:lnTo>
                    <a:lnTo>
                      <a:pt x="9" y="53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3" name="Freeform 183"/>
              <p:cNvSpPr/>
              <p:nvPr/>
            </p:nvSpPr>
            <p:spPr bwMode="auto">
              <a:xfrm>
                <a:off x="4572000" y="2676525"/>
                <a:ext cx="6350" cy="58738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57"/>
                  </a:cxn>
                  <a:cxn ang="0">
                    <a:pos x="2" y="83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6" y="111"/>
                  </a:cxn>
                  <a:cxn ang="0">
                    <a:pos x="7" y="112"/>
                  </a:cxn>
                  <a:cxn ang="0">
                    <a:pos x="10" y="113"/>
                  </a:cxn>
                  <a:cxn ang="0">
                    <a:pos x="12" y="113"/>
                  </a:cxn>
                  <a:cxn ang="0">
                    <a:pos x="13" y="112"/>
                  </a:cxn>
                  <a:cxn ang="0">
                    <a:pos x="14" y="111"/>
                  </a:cxn>
                  <a:cxn ang="0">
                    <a:pos x="14" y="109"/>
                  </a:cxn>
                  <a:cxn ang="0">
                    <a:pos x="14" y="109"/>
                  </a:cxn>
                  <a:cxn ang="0">
                    <a:pos x="12" y="83"/>
                  </a:cxn>
                  <a:cxn ang="0">
                    <a:pos x="10" y="57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4" h="113">
                    <a:moveTo>
                      <a:pt x="10" y="4"/>
                    </a:moveTo>
                    <a:lnTo>
                      <a:pt x="10" y="4"/>
                    </a:lnTo>
                    <a:lnTo>
                      <a:pt x="9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57"/>
                    </a:lnTo>
                    <a:lnTo>
                      <a:pt x="2" y="83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6" y="111"/>
                    </a:lnTo>
                    <a:lnTo>
                      <a:pt x="7" y="112"/>
                    </a:lnTo>
                    <a:lnTo>
                      <a:pt x="10" y="113"/>
                    </a:lnTo>
                    <a:lnTo>
                      <a:pt x="12" y="113"/>
                    </a:lnTo>
                    <a:lnTo>
                      <a:pt x="13" y="112"/>
                    </a:lnTo>
                    <a:lnTo>
                      <a:pt x="14" y="111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2" y="83"/>
                    </a:lnTo>
                    <a:lnTo>
                      <a:pt x="10" y="57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4" name="Freeform 184"/>
              <p:cNvSpPr/>
              <p:nvPr/>
            </p:nvSpPr>
            <p:spPr bwMode="auto">
              <a:xfrm>
                <a:off x="4481513" y="2305050"/>
                <a:ext cx="12700" cy="61913"/>
              </a:xfrm>
              <a:custGeom>
                <a:avLst/>
                <a:gdLst/>
                <a:ahLst/>
                <a:cxnLst>
                  <a:cxn ang="0">
                    <a:pos x="21" y="109"/>
                  </a:cxn>
                  <a:cxn ang="0">
                    <a:pos x="21" y="109"/>
                  </a:cxn>
                  <a:cxn ang="0">
                    <a:pos x="16" y="105"/>
                  </a:cxn>
                  <a:cxn ang="0">
                    <a:pos x="13" y="101"/>
                  </a:cxn>
                  <a:cxn ang="0">
                    <a:pos x="11" y="95"/>
                  </a:cxn>
                  <a:cxn ang="0">
                    <a:pos x="9" y="89"/>
                  </a:cxn>
                  <a:cxn ang="0">
                    <a:pos x="9" y="76"/>
                  </a:cxn>
                  <a:cxn ang="0">
                    <a:pos x="9" y="64"/>
                  </a:cxn>
                  <a:cxn ang="0">
                    <a:pos x="9" y="64"/>
                  </a:cxn>
                  <a:cxn ang="0">
                    <a:pos x="10" y="3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2" y="1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77"/>
                  </a:cxn>
                  <a:cxn ang="0">
                    <a:pos x="0" y="77"/>
                  </a:cxn>
                  <a:cxn ang="0">
                    <a:pos x="0" y="89"/>
                  </a:cxn>
                  <a:cxn ang="0">
                    <a:pos x="1" y="95"/>
                  </a:cxn>
                  <a:cxn ang="0">
                    <a:pos x="3" y="100"/>
                  </a:cxn>
                  <a:cxn ang="0">
                    <a:pos x="5" y="105"/>
                  </a:cxn>
                  <a:cxn ang="0">
                    <a:pos x="8" y="110"/>
                  </a:cxn>
                  <a:cxn ang="0">
                    <a:pos x="12" y="115"/>
                  </a:cxn>
                  <a:cxn ang="0">
                    <a:pos x="16" y="118"/>
                  </a:cxn>
                  <a:cxn ang="0">
                    <a:pos x="16" y="118"/>
                  </a:cxn>
                  <a:cxn ang="0">
                    <a:pos x="18" y="119"/>
                  </a:cxn>
                  <a:cxn ang="0">
                    <a:pos x="20" y="119"/>
                  </a:cxn>
                  <a:cxn ang="0">
                    <a:pos x="21" y="118"/>
                  </a:cxn>
                  <a:cxn ang="0">
                    <a:pos x="22" y="117"/>
                  </a:cxn>
                  <a:cxn ang="0">
                    <a:pos x="23" y="115"/>
                  </a:cxn>
                  <a:cxn ang="0">
                    <a:pos x="23" y="112"/>
                  </a:cxn>
                  <a:cxn ang="0">
                    <a:pos x="22" y="111"/>
                  </a:cxn>
                  <a:cxn ang="0">
                    <a:pos x="21" y="109"/>
                  </a:cxn>
                  <a:cxn ang="0">
                    <a:pos x="21" y="109"/>
                  </a:cxn>
                </a:cxnLst>
                <a:rect l="0" t="0" r="r" b="b"/>
                <a:pathLst>
                  <a:path w="23" h="119">
                    <a:moveTo>
                      <a:pt x="21" y="109"/>
                    </a:moveTo>
                    <a:lnTo>
                      <a:pt x="21" y="109"/>
                    </a:lnTo>
                    <a:lnTo>
                      <a:pt x="16" y="105"/>
                    </a:lnTo>
                    <a:lnTo>
                      <a:pt x="13" y="101"/>
                    </a:lnTo>
                    <a:lnTo>
                      <a:pt x="11" y="95"/>
                    </a:lnTo>
                    <a:lnTo>
                      <a:pt x="9" y="89"/>
                    </a:lnTo>
                    <a:lnTo>
                      <a:pt x="9" y="76"/>
                    </a:lnTo>
                    <a:lnTo>
                      <a:pt x="9" y="64"/>
                    </a:lnTo>
                    <a:lnTo>
                      <a:pt x="9" y="64"/>
                    </a:lnTo>
                    <a:lnTo>
                      <a:pt x="10" y="3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9"/>
                    </a:lnTo>
                    <a:lnTo>
                      <a:pt x="1" y="95"/>
                    </a:lnTo>
                    <a:lnTo>
                      <a:pt x="3" y="100"/>
                    </a:lnTo>
                    <a:lnTo>
                      <a:pt x="5" y="105"/>
                    </a:lnTo>
                    <a:lnTo>
                      <a:pt x="8" y="110"/>
                    </a:lnTo>
                    <a:lnTo>
                      <a:pt x="12" y="115"/>
                    </a:lnTo>
                    <a:lnTo>
                      <a:pt x="16" y="118"/>
                    </a:lnTo>
                    <a:lnTo>
                      <a:pt x="16" y="118"/>
                    </a:lnTo>
                    <a:lnTo>
                      <a:pt x="18" y="119"/>
                    </a:lnTo>
                    <a:lnTo>
                      <a:pt x="20" y="119"/>
                    </a:lnTo>
                    <a:lnTo>
                      <a:pt x="21" y="118"/>
                    </a:lnTo>
                    <a:lnTo>
                      <a:pt x="22" y="117"/>
                    </a:lnTo>
                    <a:lnTo>
                      <a:pt x="23" y="115"/>
                    </a:lnTo>
                    <a:lnTo>
                      <a:pt x="23" y="112"/>
                    </a:lnTo>
                    <a:lnTo>
                      <a:pt x="22" y="111"/>
                    </a:lnTo>
                    <a:lnTo>
                      <a:pt x="21" y="109"/>
                    </a:lnTo>
                    <a:lnTo>
                      <a:pt x="21" y="10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5" name="Freeform 185"/>
              <p:cNvSpPr/>
              <p:nvPr/>
            </p:nvSpPr>
            <p:spPr bwMode="auto">
              <a:xfrm>
                <a:off x="4519613" y="2336800"/>
                <a:ext cx="9525" cy="55563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7" y="15"/>
                  </a:cxn>
                  <a:cxn ang="0">
                    <a:pos x="4" y="27"/>
                  </a:cxn>
                  <a:cxn ang="0">
                    <a:pos x="2" y="50"/>
                  </a:cxn>
                  <a:cxn ang="0">
                    <a:pos x="0" y="75"/>
                  </a:cxn>
                  <a:cxn ang="0">
                    <a:pos x="0" y="99"/>
                  </a:cxn>
                  <a:cxn ang="0">
                    <a:pos x="0" y="99"/>
                  </a:cxn>
                  <a:cxn ang="0">
                    <a:pos x="0" y="101"/>
                  </a:cxn>
                  <a:cxn ang="0">
                    <a:pos x="1" y="102"/>
                  </a:cxn>
                  <a:cxn ang="0">
                    <a:pos x="3" y="103"/>
                  </a:cxn>
                  <a:cxn ang="0">
                    <a:pos x="5" y="104"/>
                  </a:cxn>
                  <a:cxn ang="0">
                    <a:pos x="6" y="103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9" y="99"/>
                  </a:cxn>
                  <a:cxn ang="0">
                    <a:pos x="9" y="99"/>
                  </a:cxn>
                  <a:cxn ang="0">
                    <a:pos x="10" y="75"/>
                  </a:cxn>
                  <a:cxn ang="0">
                    <a:pos x="11" y="52"/>
                  </a:cxn>
                  <a:cxn ang="0">
                    <a:pos x="13" y="29"/>
                  </a:cxn>
                  <a:cxn ang="0">
                    <a:pos x="16" y="17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8" y="2"/>
                  </a:cxn>
                  <a:cxn ang="0">
                    <a:pos x="17" y="1"/>
                  </a:cxn>
                  <a:cxn ang="0">
                    <a:pos x="15" y="0"/>
                  </a:cxn>
                  <a:cxn ang="0">
                    <a:pos x="13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9" y="3"/>
                  </a:cxn>
                  <a:cxn ang="0">
                    <a:pos x="9" y="3"/>
                  </a:cxn>
                </a:cxnLst>
                <a:rect l="0" t="0" r="r" b="b"/>
                <a:pathLst>
                  <a:path w="18" h="104">
                    <a:moveTo>
                      <a:pt x="9" y="3"/>
                    </a:moveTo>
                    <a:lnTo>
                      <a:pt x="9" y="3"/>
                    </a:lnTo>
                    <a:lnTo>
                      <a:pt x="7" y="15"/>
                    </a:lnTo>
                    <a:lnTo>
                      <a:pt x="4" y="27"/>
                    </a:lnTo>
                    <a:lnTo>
                      <a:pt x="2" y="50"/>
                    </a:lnTo>
                    <a:lnTo>
                      <a:pt x="0" y="75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101"/>
                    </a:lnTo>
                    <a:lnTo>
                      <a:pt x="1" y="102"/>
                    </a:lnTo>
                    <a:lnTo>
                      <a:pt x="3" y="103"/>
                    </a:lnTo>
                    <a:lnTo>
                      <a:pt x="5" y="104"/>
                    </a:lnTo>
                    <a:lnTo>
                      <a:pt x="6" y="103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9" y="99"/>
                    </a:lnTo>
                    <a:lnTo>
                      <a:pt x="9" y="99"/>
                    </a:lnTo>
                    <a:lnTo>
                      <a:pt x="10" y="75"/>
                    </a:lnTo>
                    <a:lnTo>
                      <a:pt x="11" y="52"/>
                    </a:lnTo>
                    <a:lnTo>
                      <a:pt x="13" y="29"/>
                    </a:lnTo>
                    <a:lnTo>
                      <a:pt x="16" y="17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7" y="1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9" y="3"/>
                    </a:lnTo>
                    <a:lnTo>
                      <a:pt x="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6" name="Freeform 186"/>
              <p:cNvSpPr/>
              <p:nvPr/>
            </p:nvSpPr>
            <p:spPr bwMode="auto">
              <a:xfrm>
                <a:off x="4543425" y="2370138"/>
                <a:ext cx="7938" cy="71438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5" y="4"/>
                  </a:cxn>
                  <a:cxn ang="0">
                    <a:pos x="4" y="36"/>
                  </a:cxn>
                  <a:cxn ang="0">
                    <a:pos x="3" y="68"/>
                  </a:cxn>
                  <a:cxn ang="0">
                    <a:pos x="1" y="100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5"/>
                  </a:cxn>
                  <a:cxn ang="0">
                    <a:pos x="3" y="136"/>
                  </a:cxn>
                  <a:cxn ang="0">
                    <a:pos x="4" y="136"/>
                  </a:cxn>
                  <a:cxn ang="0">
                    <a:pos x="7" y="136"/>
                  </a:cxn>
                  <a:cxn ang="0">
                    <a:pos x="9" y="135"/>
                  </a:cxn>
                  <a:cxn ang="0">
                    <a:pos x="10" y="134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11" y="100"/>
                  </a:cxn>
                  <a:cxn ang="0">
                    <a:pos x="13" y="68"/>
                  </a:cxn>
                  <a:cxn ang="0">
                    <a:pos x="14" y="36"/>
                  </a:cxn>
                  <a:cxn ang="0">
                    <a:pos x="15" y="4"/>
                  </a:cxn>
                  <a:cxn ang="0">
                    <a:pos x="15" y="4"/>
                  </a:cxn>
                  <a:cxn ang="0">
                    <a:pos x="14" y="2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5" y="2"/>
                  </a:cxn>
                  <a:cxn ang="0">
                    <a:pos x="5" y="4"/>
                  </a:cxn>
                  <a:cxn ang="0">
                    <a:pos x="5" y="4"/>
                  </a:cxn>
                </a:cxnLst>
                <a:rect l="0" t="0" r="r" b="b"/>
                <a:pathLst>
                  <a:path w="15" h="136">
                    <a:moveTo>
                      <a:pt x="5" y="4"/>
                    </a:moveTo>
                    <a:lnTo>
                      <a:pt x="5" y="4"/>
                    </a:lnTo>
                    <a:lnTo>
                      <a:pt x="4" y="36"/>
                    </a:lnTo>
                    <a:lnTo>
                      <a:pt x="3" y="68"/>
                    </a:lnTo>
                    <a:lnTo>
                      <a:pt x="1" y="100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5"/>
                    </a:lnTo>
                    <a:lnTo>
                      <a:pt x="3" y="136"/>
                    </a:lnTo>
                    <a:lnTo>
                      <a:pt x="4" y="136"/>
                    </a:lnTo>
                    <a:lnTo>
                      <a:pt x="7" y="136"/>
                    </a:lnTo>
                    <a:lnTo>
                      <a:pt x="9" y="135"/>
                    </a:lnTo>
                    <a:lnTo>
                      <a:pt x="10" y="134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11" y="100"/>
                    </a:lnTo>
                    <a:lnTo>
                      <a:pt x="13" y="68"/>
                    </a:lnTo>
                    <a:lnTo>
                      <a:pt x="14" y="36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4" y="2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5" y="2"/>
                    </a:lnTo>
                    <a:lnTo>
                      <a:pt x="5" y="4"/>
                    </a:lnTo>
                    <a:lnTo>
                      <a:pt x="5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7" name="Freeform 187"/>
              <p:cNvSpPr/>
              <p:nvPr/>
            </p:nvSpPr>
            <p:spPr bwMode="auto">
              <a:xfrm>
                <a:off x="4573588" y="2406650"/>
                <a:ext cx="4763" cy="714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28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1"/>
                  </a:cxn>
                  <a:cxn ang="0">
                    <a:pos x="3" y="132"/>
                  </a:cxn>
                  <a:cxn ang="0">
                    <a:pos x="5" y="133"/>
                  </a:cxn>
                  <a:cxn ang="0">
                    <a:pos x="6" y="132"/>
                  </a:cxn>
                  <a:cxn ang="0">
                    <a:pos x="8" y="131"/>
                  </a:cxn>
                  <a:cxn ang="0">
                    <a:pos x="9" y="130"/>
                  </a:cxn>
                  <a:cxn ang="0">
                    <a:pos x="9" y="12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33">
                    <a:moveTo>
                      <a:pt x="0" y="5"/>
                    </a:moveTo>
                    <a:lnTo>
                      <a:pt x="0" y="128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1"/>
                    </a:lnTo>
                    <a:lnTo>
                      <a:pt x="3" y="132"/>
                    </a:lnTo>
                    <a:lnTo>
                      <a:pt x="5" y="133"/>
                    </a:lnTo>
                    <a:lnTo>
                      <a:pt x="6" y="132"/>
                    </a:lnTo>
                    <a:lnTo>
                      <a:pt x="8" y="131"/>
                    </a:lnTo>
                    <a:lnTo>
                      <a:pt x="9" y="130"/>
                    </a:lnTo>
                    <a:lnTo>
                      <a:pt x="9" y="12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8" name="Freeform 188"/>
              <p:cNvSpPr/>
              <p:nvPr/>
            </p:nvSpPr>
            <p:spPr bwMode="auto">
              <a:xfrm>
                <a:off x="4602163" y="24320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1" y="121"/>
                  </a:cxn>
                  <a:cxn ang="0">
                    <a:pos x="2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7" y="121"/>
                  </a:cxn>
                  <a:cxn ang="0">
                    <a:pos x="8" y="120"/>
                  </a:cxn>
                  <a:cxn ang="0">
                    <a:pos x="9" y="118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2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8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1" y="121"/>
                    </a:lnTo>
                    <a:lnTo>
                      <a:pt x="2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7" y="121"/>
                    </a:lnTo>
                    <a:lnTo>
                      <a:pt x="8" y="120"/>
                    </a:lnTo>
                    <a:lnTo>
                      <a:pt x="9" y="11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9" name="Freeform 189"/>
              <p:cNvSpPr/>
              <p:nvPr/>
            </p:nvSpPr>
            <p:spPr bwMode="auto">
              <a:xfrm>
                <a:off x="4624388" y="2457450"/>
                <a:ext cx="4763" cy="650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4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1"/>
                  </a:cxn>
                  <a:cxn ang="0">
                    <a:pos x="9" y="119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23">
                    <a:moveTo>
                      <a:pt x="0" y="5"/>
                    </a:moveTo>
                    <a:lnTo>
                      <a:pt x="0" y="119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4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1"/>
                    </a:lnTo>
                    <a:lnTo>
                      <a:pt x="9" y="119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0" name="Freeform 190"/>
              <p:cNvSpPr/>
              <p:nvPr/>
            </p:nvSpPr>
            <p:spPr bwMode="auto">
              <a:xfrm>
                <a:off x="4651375" y="2482850"/>
                <a:ext cx="7938" cy="73025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2" y="30"/>
                  </a:cxn>
                  <a:cxn ang="0">
                    <a:pos x="1" y="42"/>
                  </a:cxn>
                  <a:cxn ang="0">
                    <a:pos x="0" y="55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1" y="134"/>
                  </a:cxn>
                  <a:cxn ang="0">
                    <a:pos x="2" y="136"/>
                  </a:cxn>
                  <a:cxn ang="0">
                    <a:pos x="3" y="137"/>
                  </a:cxn>
                  <a:cxn ang="0">
                    <a:pos x="5" y="137"/>
                  </a:cxn>
                  <a:cxn ang="0">
                    <a:pos x="7" y="137"/>
                  </a:cxn>
                  <a:cxn ang="0">
                    <a:pos x="8" y="136"/>
                  </a:cxn>
                  <a:cxn ang="0">
                    <a:pos x="9" y="134"/>
                  </a:cxn>
                  <a:cxn ang="0">
                    <a:pos x="10" y="132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0" y="47"/>
                  </a:cxn>
                  <a:cxn ang="0">
                    <a:pos x="11" y="33"/>
                  </a:cxn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4" h="137">
                    <a:moveTo>
                      <a:pt x="5" y="5"/>
                    </a:moveTo>
                    <a:lnTo>
                      <a:pt x="5" y="5"/>
                    </a:lnTo>
                    <a:lnTo>
                      <a:pt x="2" y="30"/>
                    </a:lnTo>
                    <a:lnTo>
                      <a:pt x="1" y="42"/>
                    </a:lnTo>
                    <a:lnTo>
                      <a:pt x="0" y="55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1" y="134"/>
                    </a:lnTo>
                    <a:lnTo>
                      <a:pt x="2" y="136"/>
                    </a:lnTo>
                    <a:lnTo>
                      <a:pt x="3" y="137"/>
                    </a:lnTo>
                    <a:lnTo>
                      <a:pt x="5" y="137"/>
                    </a:lnTo>
                    <a:lnTo>
                      <a:pt x="7" y="137"/>
                    </a:lnTo>
                    <a:lnTo>
                      <a:pt x="8" y="136"/>
                    </a:lnTo>
                    <a:lnTo>
                      <a:pt x="9" y="134"/>
                    </a:lnTo>
                    <a:lnTo>
                      <a:pt x="10" y="13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47"/>
                    </a:lnTo>
                    <a:lnTo>
                      <a:pt x="11" y="33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3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1" name="Freeform 191"/>
              <p:cNvSpPr/>
              <p:nvPr/>
            </p:nvSpPr>
            <p:spPr bwMode="auto">
              <a:xfrm>
                <a:off x="4684713" y="2500313"/>
                <a:ext cx="4763" cy="8731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61"/>
                  </a:cxn>
                  <a:cxn ang="0">
                    <a:pos x="0" y="161"/>
                  </a:cxn>
                  <a:cxn ang="0">
                    <a:pos x="0" y="163"/>
                  </a:cxn>
                  <a:cxn ang="0">
                    <a:pos x="1" y="164"/>
                  </a:cxn>
                  <a:cxn ang="0">
                    <a:pos x="3" y="165"/>
                  </a:cxn>
                  <a:cxn ang="0">
                    <a:pos x="5" y="166"/>
                  </a:cxn>
                  <a:cxn ang="0">
                    <a:pos x="6" y="165"/>
                  </a:cxn>
                  <a:cxn ang="0">
                    <a:pos x="8" y="164"/>
                  </a:cxn>
                  <a:cxn ang="0">
                    <a:pos x="9" y="163"/>
                  </a:cxn>
                  <a:cxn ang="0">
                    <a:pos x="9" y="161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5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66">
                    <a:moveTo>
                      <a:pt x="0" y="5"/>
                    </a:moveTo>
                    <a:lnTo>
                      <a:pt x="0" y="161"/>
                    </a:lnTo>
                    <a:lnTo>
                      <a:pt x="0" y="161"/>
                    </a:lnTo>
                    <a:lnTo>
                      <a:pt x="0" y="163"/>
                    </a:lnTo>
                    <a:lnTo>
                      <a:pt x="1" y="164"/>
                    </a:lnTo>
                    <a:lnTo>
                      <a:pt x="3" y="165"/>
                    </a:lnTo>
                    <a:lnTo>
                      <a:pt x="5" y="166"/>
                    </a:lnTo>
                    <a:lnTo>
                      <a:pt x="6" y="165"/>
                    </a:lnTo>
                    <a:lnTo>
                      <a:pt x="8" y="164"/>
                    </a:lnTo>
                    <a:lnTo>
                      <a:pt x="9" y="163"/>
                    </a:lnTo>
                    <a:lnTo>
                      <a:pt x="9" y="161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2" name="Freeform 192"/>
              <p:cNvSpPr/>
              <p:nvPr/>
            </p:nvSpPr>
            <p:spPr bwMode="auto">
              <a:xfrm>
                <a:off x="4702175" y="2540000"/>
                <a:ext cx="7938" cy="69850"/>
              </a:xfrm>
              <a:custGeom>
                <a:avLst/>
                <a:gdLst/>
                <a:ahLst/>
                <a:cxnLst>
                  <a:cxn ang="0">
                    <a:pos x="6" y="3"/>
                  </a:cxn>
                  <a:cxn ang="0">
                    <a:pos x="6" y="3"/>
                  </a:cxn>
                  <a:cxn ang="0">
                    <a:pos x="3" y="19"/>
                  </a:cxn>
                  <a:cxn ang="0">
                    <a:pos x="1" y="34"/>
                  </a:cxn>
                  <a:cxn ang="0">
                    <a:pos x="0" y="50"/>
                  </a:cxn>
                  <a:cxn ang="0">
                    <a:pos x="0" y="65"/>
                  </a:cxn>
                  <a:cxn ang="0">
                    <a:pos x="1" y="96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2" y="129"/>
                  </a:cxn>
                  <a:cxn ang="0">
                    <a:pos x="3" y="131"/>
                  </a:cxn>
                  <a:cxn ang="0">
                    <a:pos x="4" y="132"/>
                  </a:cxn>
                  <a:cxn ang="0">
                    <a:pos x="6" y="132"/>
                  </a:cxn>
                  <a:cxn ang="0">
                    <a:pos x="7" y="132"/>
                  </a:cxn>
                  <a:cxn ang="0">
                    <a:pos x="9" y="131"/>
                  </a:cxn>
                  <a:cxn ang="0">
                    <a:pos x="10" y="129"/>
                  </a:cxn>
                  <a:cxn ang="0">
                    <a:pos x="10" y="127"/>
                  </a:cxn>
                  <a:cxn ang="0">
                    <a:pos x="10" y="127"/>
                  </a:cxn>
                  <a:cxn ang="0">
                    <a:pos x="10" y="97"/>
                  </a:cxn>
                  <a:cxn ang="0">
                    <a:pos x="9" y="66"/>
                  </a:cxn>
                  <a:cxn ang="0">
                    <a:pos x="9" y="51"/>
                  </a:cxn>
                  <a:cxn ang="0">
                    <a:pos x="10" y="36"/>
                  </a:cxn>
                  <a:cxn ang="0">
                    <a:pos x="12" y="21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3"/>
                  </a:cxn>
                  <a:cxn ang="0">
                    <a:pos x="14" y="2"/>
                  </a:cxn>
                  <a:cxn ang="0">
                    <a:pos x="13" y="0"/>
                  </a:cxn>
                  <a:cxn ang="0">
                    <a:pos x="11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6" y="3"/>
                  </a:cxn>
                </a:cxnLst>
                <a:rect l="0" t="0" r="r" b="b"/>
                <a:pathLst>
                  <a:path w="15" h="132">
                    <a:moveTo>
                      <a:pt x="6" y="3"/>
                    </a:moveTo>
                    <a:lnTo>
                      <a:pt x="6" y="3"/>
                    </a:lnTo>
                    <a:lnTo>
                      <a:pt x="3" y="19"/>
                    </a:lnTo>
                    <a:lnTo>
                      <a:pt x="1" y="34"/>
                    </a:lnTo>
                    <a:lnTo>
                      <a:pt x="0" y="50"/>
                    </a:lnTo>
                    <a:lnTo>
                      <a:pt x="0" y="65"/>
                    </a:lnTo>
                    <a:lnTo>
                      <a:pt x="1" y="96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2" y="129"/>
                    </a:lnTo>
                    <a:lnTo>
                      <a:pt x="3" y="131"/>
                    </a:lnTo>
                    <a:lnTo>
                      <a:pt x="4" y="132"/>
                    </a:lnTo>
                    <a:lnTo>
                      <a:pt x="6" y="132"/>
                    </a:lnTo>
                    <a:lnTo>
                      <a:pt x="7" y="132"/>
                    </a:lnTo>
                    <a:lnTo>
                      <a:pt x="9" y="131"/>
                    </a:lnTo>
                    <a:lnTo>
                      <a:pt x="10" y="129"/>
                    </a:lnTo>
                    <a:lnTo>
                      <a:pt x="10" y="127"/>
                    </a:lnTo>
                    <a:lnTo>
                      <a:pt x="10" y="127"/>
                    </a:lnTo>
                    <a:lnTo>
                      <a:pt x="10" y="97"/>
                    </a:lnTo>
                    <a:lnTo>
                      <a:pt x="9" y="66"/>
                    </a:lnTo>
                    <a:lnTo>
                      <a:pt x="9" y="51"/>
                    </a:lnTo>
                    <a:lnTo>
                      <a:pt x="10" y="36"/>
                    </a:lnTo>
                    <a:lnTo>
                      <a:pt x="12" y="21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3"/>
                    </a:lnTo>
                    <a:lnTo>
                      <a:pt x="14" y="2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3" name="Freeform 193"/>
              <p:cNvSpPr/>
              <p:nvPr/>
            </p:nvSpPr>
            <p:spPr bwMode="auto">
              <a:xfrm>
                <a:off x="4727575" y="2568575"/>
                <a:ext cx="9525" cy="52388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3" y="48"/>
                  </a:cxn>
                  <a:cxn ang="0">
                    <a:pos x="1" y="7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1" y="98"/>
                  </a:cxn>
                  <a:cxn ang="0">
                    <a:pos x="3" y="99"/>
                  </a:cxn>
                  <a:cxn ang="0">
                    <a:pos x="6" y="99"/>
                  </a:cxn>
                  <a:cxn ang="0">
                    <a:pos x="7" y="99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0" y="95"/>
                  </a:cxn>
                  <a:cxn ang="0">
                    <a:pos x="10" y="95"/>
                  </a:cxn>
                  <a:cxn ang="0">
                    <a:pos x="11" y="72"/>
                  </a:cxn>
                  <a:cxn ang="0">
                    <a:pos x="13" y="50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4"/>
                  </a:cxn>
                  <a:cxn ang="0">
                    <a:pos x="18" y="2"/>
                  </a:cxn>
                  <a:cxn ang="0">
                    <a:pos x="15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1" y="2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19" h="99">
                    <a:moveTo>
                      <a:pt x="10" y="3"/>
                    </a:moveTo>
                    <a:lnTo>
                      <a:pt x="10" y="3"/>
                    </a:lnTo>
                    <a:lnTo>
                      <a:pt x="3" y="48"/>
                    </a:lnTo>
                    <a:lnTo>
                      <a:pt x="1" y="7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1" y="98"/>
                    </a:lnTo>
                    <a:lnTo>
                      <a:pt x="3" y="99"/>
                    </a:lnTo>
                    <a:lnTo>
                      <a:pt x="6" y="99"/>
                    </a:lnTo>
                    <a:lnTo>
                      <a:pt x="7" y="99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1" y="72"/>
                    </a:lnTo>
                    <a:lnTo>
                      <a:pt x="13" y="50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4"/>
                    </a:lnTo>
                    <a:lnTo>
                      <a:pt x="18" y="2"/>
                    </a:lnTo>
                    <a:lnTo>
                      <a:pt x="15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1" y="2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4" name="Freeform 194"/>
              <p:cNvSpPr/>
              <p:nvPr/>
            </p:nvSpPr>
            <p:spPr bwMode="auto">
              <a:xfrm>
                <a:off x="4748213" y="2590800"/>
                <a:ext cx="4763" cy="571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1" y="109"/>
                  </a:cxn>
                  <a:cxn ang="0">
                    <a:pos x="3" y="109"/>
                  </a:cxn>
                  <a:cxn ang="0">
                    <a:pos x="4" y="110"/>
                  </a:cxn>
                  <a:cxn ang="0">
                    <a:pos x="6" y="109"/>
                  </a:cxn>
                  <a:cxn ang="0">
                    <a:pos x="7" y="109"/>
                  </a:cxn>
                  <a:cxn ang="0">
                    <a:pos x="9" y="107"/>
                  </a:cxn>
                  <a:cxn ang="0">
                    <a:pos x="9" y="104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3"/>
                  </a:cxn>
                  <a:cxn ang="0">
                    <a:pos x="7" y="2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9" h="110">
                    <a:moveTo>
                      <a:pt x="0" y="5"/>
                    </a:move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1" y="109"/>
                    </a:lnTo>
                    <a:lnTo>
                      <a:pt x="3" y="109"/>
                    </a:lnTo>
                    <a:lnTo>
                      <a:pt x="4" y="110"/>
                    </a:lnTo>
                    <a:lnTo>
                      <a:pt x="6" y="109"/>
                    </a:lnTo>
                    <a:lnTo>
                      <a:pt x="7" y="109"/>
                    </a:lnTo>
                    <a:lnTo>
                      <a:pt x="9" y="107"/>
                    </a:lnTo>
                    <a:lnTo>
                      <a:pt x="9" y="104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7" y="2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5" name="Freeform 195"/>
              <p:cNvSpPr/>
              <p:nvPr/>
            </p:nvSpPr>
            <p:spPr bwMode="auto">
              <a:xfrm>
                <a:off x="4641850" y="2751138"/>
                <a:ext cx="7938" cy="26988"/>
              </a:xfrm>
              <a:custGeom>
                <a:avLst/>
                <a:gdLst/>
                <a:ahLst/>
                <a:cxnLst>
                  <a:cxn ang="0">
                    <a:pos x="15" y="46"/>
                  </a:cxn>
                  <a:cxn ang="0">
                    <a:pos x="15" y="46"/>
                  </a:cxn>
                  <a:cxn ang="0">
                    <a:pos x="12" y="36"/>
                  </a:cxn>
                  <a:cxn ang="0">
                    <a:pos x="11" y="26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8" y="1"/>
                  </a:cxn>
                  <a:cxn ang="0">
                    <a:pos x="6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7"/>
                  </a:cxn>
                  <a:cxn ang="0">
                    <a:pos x="2" y="38"/>
                  </a:cxn>
                  <a:cxn ang="0">
                    <a:pos x="5" y="48"/>
                  </a:cxn>
                  <a:cxn ang="0">
                    <a:pos x="5" y="48"/>
                  </a:cxn>
                  <a:cxn ang="0">
                    <a:pos x="6" y="50"/>
                  </a:cxn>
                  <a:cxn ang="0">
                    <a:pos x="7" y="51"/>
                  </a:cxn>
                  <a:cxn ang="0">
                    <a:pos x="10" y="51"/>
                  </a:cxn>
                  <a:cxn ang="0">
                    <a:pos x="11" y="51"/>
                  </a:cxn>
                  <a:cxn ang="0">
                    <a:pos x="13" y="51"/>
                  </a:cxn>
                  <a:cxn ang="0">
                    <a:pos x="14" y="49"/>
                  </a:cxn>
                  <a:cxn ang="0">
                    <a:pos x="15" y="48"/>
                  </a:cxn>
                  <a:cxn ang="0">
                    <a:pos x="15" y="46"/>
                  </a:cxn>
                  <a:cxn ang="0">
                    <a:pos x="15" y="46"/>
                  </a:cxn>
                </a:cxnLst>
                <a:rect l="0" t="0" r="r" b="b"/>
                <a:pathLst>
                  <a:path w="15" h="51">
                    <a:moveTo>
                      <a:pt x="15" y="46"/>
                    </a:moveTo>
                    <a:lnTo>
                      <a:pt x="15" y="46"/>
                    </a:lnTo>
                    <a:lnTo>
                      <a:pt x="12" y="36"/>
                    </a:lnTo>
                    <a:lnTo>
                      <a:pt x="11" y="26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7"/>
                    </a:lnTo>
                    <a:lnTo>
                      <a:pt x="2" y="3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6" y="50"/>
                    </a:lnTo>
                    <a:lnTo>
                      <a:pt x="7" y="51"/>
                    </a:lnTo>
                    <a:lnTo>
                      <a:pt x="10" y="51"/>
                    </a:lnTo>
                    <a:lnTo>
                      <a:pt x="11" y="51"/>
                    </a:lnTo>
                    <a:lnTo>
                      <a:pt x="13" y="51"/>
                    </a:lnTo>
                    <a:lnTo>
                      <a:pt x="14" y="49"/>
                    </a:lnTo>
                    <a:lnTo>
                      <a:pt x="15" y="48"/>
                    </a:lnTo>
                    <a:lnTo>
                      <a:pt x="15" y="46"/>
                    </a:lnTo>
                    <a:lnTo>
                      <a:pt x="15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6" name="Freeform 196"/>
              <p:cNvSpPr/>
              <p:nvPr/>
            </p:nvSpPr>
            <p:spPr bwMode="auto">
              <a:xfrm>
                <a:off x="4675188" y="2751138"/>
                <a:ext cx="12700" cy="34925"/>
              </a:xfrm>
              <a:custGeom>
                <a:avLst/>
                <a:gdLst/>
                <a:ahLst/>
                <a:cxnLst>
                  <a:cxn ang="0">
                    <a:pos x="18" y="39"/>
                  </a:cxn>
                  <a:cxn ang="0">
                    <a:pos x="18" y="39"/>
                  </a:cxn>
                  <a:cxn ang="0">
                    <a:pos x="14" y="31"/>
                  </a:cxn>
                  <a:cxn ang="0">
                    <a:pos x="12" y="23"/>
                  </a:cxn>
                  <a:cxn ang="0">
                    <a:pos x="9" y="1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8" y="3"/>
                  </a:cxn>
                  <a:cxn ang="0">
                    <a:pos x="7" y="1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3" y="1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17"/>
                  </a:cxn>
                  <a:cxn ang="0">
                    <a:pos x="1" y="24"/>
                  </a:cxn>
                  <a:cxn ang="0">
                    <a:pos x="3" y="30"/>
                  </a:cxn>
                  <a:cxn ang="0">
                    <a:pos x="3" y="30"/>
                  </a:cxn>
                  <a:cxn ang="0">
                    <a:pos x="6" y="38"/>
                  </a:cxn>
                  <a:cxn ang="0">
                    <a:pos x="9" y="45"/>
                  </a:cxn>
                  <a:cxn ang="0">
                    <a:pos x="13" y="54"/>
                  </a:cxn>
                  <a:cxn ang="0">
                    <a:pos x="14" y="62"/>
                  </a:cxn>
                  <a:cxn ang="0">
                    <a:pos x="14" y="62"/>
                  </a:cxn>
                  <a:cxn ang="0">
                    <a:pos x="15" y="64"/>
                  </a:cxn>
                  <a:cxn ang="0">
                    <a:pos x="16" y="65"/>
                  </a:cxn>
                  <a:cxn ang="0">
                    <a:pos x="18" y="66"/>
                  </a:cxn>
                  <a:cxn ang="0">
                    <a:pos x="19" y="66"/>
                  </a:cxn>
                  <a:cxn ang="0">
                    <a:pos x="21" y="66"/>
                  </a:cxn>
                  <a:cxn ang="0">
                    <a:pos x="22" y="65"/>
                  </a:cxn>
                  <a:cxn ang="0">
                    <a:pos x="23" y="64"/>
                  </a:cxn>
                  <a:cxn ang="0">
                    <a:pos x="24" y="62"/>
                  </a:cxn>
                  <a:cxn ang="0">
                    <a:pos x="24" y="62"/>
                  </a:cxn>
                  <a:cxn ang="0">
                    <a:pos x="23" y="56"/>
                  </a:cxn>
                  <a:cxn ang="0">
                    <a:pos x="22" y="49"/>
                  </a:cxn>
                  <a:cxn ang="0">
                    <a:pos x="18" y="39"/>
                  </a:cxn>
                  <a:cxn ang="0">
                    <a:pos x="18" y="39"/>
                  </a:cxn>
                </a:cxnLst>
                <a:rect l="0" t="0" r="r" b="b"/>
                <a:pathLst>
                  <a:path w="24" h="66">
                    <a:moveTo>
                      <a:pt x="18" y="39"/>
                    </a:moveTo>
                    <a:lnTo>
                      <a:pt x="18" y="39"/>
                    </a:lnTo>
                    <a:lnTo>
                      <a:pt x="14" y="31"/>
                    </a:lnTo>
                    <a:lnTo>
                      <a:pt x="12" y="23"/>
                    </a:lnTo>
                    <a:lnTo>
                      <a:pt x="9" y="1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8" y="3"/>
                    </a:lnTo>
                    <a:lnTo>
                      <a:pt x="7" y="1"/>
                    </a:lnTo>
                    <a:lnTo>
                      <a:pt x="6" y="1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17"/>
                    </a:lnTo>
                    <a:lnTo>
                      <a:pt x="1" y="24"/>
                    </a:lnTo>
                    <a:lnTo>
                      <a:pt x="3" y="30"/>
                    </a:lnTo>
                    <a:lnTo>
                      <a:pt x="3" y="30"/>
                    </a:lnTo>
                    <a:lnTo>
                      <a:pt x="6" y="38"/>
                    </a:lnTo>
                    <a:lnTo>
                      <a:pt x="9" y="45"/>
                    </a:lnTo>
                    <a:lnTo>
                      <a:pt x="13" y="5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5" y="64"/>
                    </a:lnTo>
                    <a:lnTo>
                      <a:pt x="16" y="65"/>
                    </a:lnTo>
                    <a:lnTo>
                      <a:pt x="18" y="66"/>
                    </a:lnTo>
                    <a:lnTo>
                      <a:pt x="19" y="66"/>
                    </a:lnTo>
                    <a:lnTo>
                      <a:pt x="21" y="66"/>
                    </a:lnTo>
                    <a:lnTo>
                      <a:pt x="22" y="65"/>
                    </a:lnTo>
                    <a:lnTo>
                      <a:pt x="23" y="64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3" y="56"/>
                    </a:lnTo>
                    <a:lnTo>
                      <a:pt x="22" y="49"/>
                    </a:lnTo>
                    <a:lnTo>
                      <a:pt x="18" y="39"/>
                    </a:lnTo>
                    <a:lnTo>
                      <a:pt x="18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7" name="Freeform 197"/>
              <p:cNvSpPr/>
              <p:nvPr/>
            </p:nvSpPr>
            <p:spPr bwMode="auto">
              <a:xfrm>
                <a:off x="4710113" y="2759075"/>
                <a:ext cx="9525" cy="44450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3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" y="24"/>
                  </a:cxn>
                  <a:cxn ang="0">
                    <a:pos x="3" y="44"/>
                  </a:cxn>
                  <a:cxn ang="0">
                    <a:pos x="6" y="63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11" y="84"/>
                  </a:cxn>
                  <a:cxn ang="0">
                    <a:pos x="12" y="85"/>
                  </a:cxn>
                  <a:cxn ang="0">
                    <a:pos x="14" y="85"/>
                  </a:cxn>
                  <a:cxn ang="0">
                    <a:pos x="16" y="85"/>
                  </a:cxn>
                  <a:cxn ang="0">
                    <a:pos x="17" y="84"/>
                  </a:cxn>
                  <a:cxn ang="0">
                    <a:pos x="18" y="83"/>
                  </a:cxn>
                  <a:cxn ang="0">
                    <a:pos x="19" y="82"/>
                  </a:cxn>
                  <a:cxn ang="0">
                    <a:pos x="19" y="80"/>
                  </a:cxn>
                  <a:cxn ang="0">
                    <a:pos x="19" y="80"/>
                  </a:cxn>
                  <a:cxn ang="0">
                    <a:pos x="16" y="61"/>
                  </a:cxn>
                  <a:cxn ang="0">
                    <a:pos x="13" y="43"/>
                  </a:cxn>
                  <a:cxn ang="0">
                    <a:pos x="11" y="24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19" h="85">
                    <a:moveTo>
                      <a:pt x="10" y="4"/>
                    </a:moveTo>
                    <a:lnTo>
                      <a:pt x="10" y="4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" y="24"/>
                    </a:lnTo>
                    <a:lnTo>
                      <a:pt x="3" y="44"/>
                    </a:lnTo>
                    <a:lnTo>
                      <a:pt x="6" y="63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1" y="84"/>
                    </a:lnTo>
                    <a:lnTo>
                      <a:pt x="12" y="85"/>
                    </a:lnTo>
                    <a:lnTo>
                      <a:pt x="14" y="85"/>
                    </a:lnTo>
                    <a:lnTo>
                      <a:pt x="16" y="85"/>
                    </a:lnTo>
                    <a:lnTo>
                      <a:pt x="17" y="84"/>
                    </a:lnTo>
                    <a:lnTo>
                      <a:pt x="18" y="83"/>
                    </a:lnTo>
                    <a:lnTo>
                      <a:pt x="19" y="82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6" y="61"/>
                    </a:lnTo>
                    <a:lnTo>
                      <a:pt x="13" y="43"/>
                    </a:lnTo>
                    <a:lnTo>
                      <a:pt x="11" y="24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8" name="Freeform 198"/>
              <p:cNvSpPr/>
              <p:nvPr/>
            </p:nvSpPr>
            <p:spPr bwMode="auto">
              <a:xfrm>
                <a:off x="4416425" y="2370138"/>
                <a:ext cx="15875" cy="106363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4" y="24"/>
                  </a:cxn>
                  <a:cxn ang="0">
                    <a:pos x="13" y="34"/>
                  </a:cxn>
                  <a:cxn ang="0">
                    <a:pos x="13" y="45"/>
                  </a:cxn>
                  <a:cxn ang="0">
                    <a:pos x="13" y="98"/>
                  </a:cxn>
                  <a:cxn ang="0">
                    <a:pos x="13" y="98"/>
                  </a:cxn>
                  <a:cxn ang="0">
                    <a:pos x="13" y="124"/>
                  </a:cxn>
                  <a:cxn ang="0">
                    <a:pos x="12" y="136"/>
                  </a:cxn>
                  <a:cxn ang="0">
                    <a:pos x="10" y="149"/>
                  </a:cxn>
                  <a:cxn ang="0">
                    <a:pos x="10" y="149"/>
                  </a:cxn>
                  <a:cxn ang="0">
                    <a:pos x="4" y="171"/>
                  </a:cxn>
                  <a:cxn ang="0">
                    <a:pos x="2" y="183"/>
                  </a:cxn>
                  <a:cxn ang="0">
                    <a:pos x="0" y="194"/>
                  </a:cxn>
                  <a:cxn ang="0">
                    <a:pos x="0" y="194"/>
                  </a:cxn>
                  <a:cxn ang="0">
                    <a:pos x="1" y="196"/>
                  </a:cxn>
                  <a:cxn ang="0">
                    <a:pos x="2" y="197"/>
                  </a:cxn>
                  <a:cxn ang="0">
                    <a:pos x="3" y="198"/>
                  </a:cxn>
                  <a:cxn ang="0">
                    <a:pos x="5" y="199"/>
                  </a:cxn>
                  <a:cxn ang="0">
                    <a:pos x="6" y="198"/>
                  </a:cxn>
                  <a:cxn ang="0">
                    <a:pos x="8" y="197"/>
                  </a:cxn>
                  <a:cxn ang="0">
                    <a:pos x="9" y="196"/>
                  </a:cxn>
                  <a:cxn ang="0">
                    <a:pos x="10" y="194"/>
                  </a:cxn>
                  <a:cxn ang="0">
                    <a:pos x="10" y="194"/>
                  </a:cxn>
                  <a:cxn ang="0">
                    <a:pos x="11" y="182"/>
                  </a:cxn>
                  <a:cxn ang="0">
                    <a:pos x="14" y="169"/>
                  </a:cxn>
                  <a:cxn ang="0">
                    <a:pos x="20" y="144"/>
                  </a:cxn>
                  <a:cxn ang="0">
                    <a:pos x="20" y="144"/>
                  </a:cxn>
                  <a:cxn ang="0">
                    <a:pos x="22" y="135"/>
                  </a:cxn>
                  <a:cxn ang="0">
                    <a:pos x="22" y="125"/>
                  </a:cxn>
                  <a:cxn ang="0">
                    <a:pos x="22" y="105"/>
                  </a:cxn>
                  <a:cxn ang="0">
                    <a:pos x="22" y="105"/>
                  </a:cxn>
                  <a:cxn ang="0">
                    <a:pos x="22" y="80"/>
                  </a:cxn>
                  <a:cxn ang="0">
                    <a:pos x="22" y="55"/>
                  </a:cxn>
                  <a:cxn ang="0">
                    <a:pos x="23" y="31"/>
                  </a:cxn>
                  <a:cxn ang="0">
                    <a:pos x="25" y="18"/>
                  </a:cxn>
                  <a:cxn ang="0">
                    <a:pos x="29" y="6"/>
                  </a:cxn>
                  <a:cxn ang="0">
                    <a:pos x="29" y="6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29" h="199">
                    <a:moveTo>
                      <a:pt x="19" y="3"/>
                    </a:moveTo>
                    <a:lnTo>
                      <a:pt x="19" y="3"/>
                    </a:lnTo>
                    <a:lnTo>
                      <a:pt x="14" y="24"/>
                    </a:lnTo>
                    <a:lnTo>
                      <a:pt x="13" y="34"/>
                    </a:lnTo>
                    <a:lnTo>
                      <a:pt x="13" y="45"/>
                    </a:lnTo>
                    <a:lnTo>
                      <a:pt x="13" y="98"/>
                    </a:lnTo>
                    <a:lnTo>
                      <a:pt x="13" y="98"/>
                    </a:lnTo>
                    <a:lnTo>
                      <a:pt x="13" y="124"/>
                    </a:lnTo>
                    <a:lnTo>
                      <a:pt x="12" y="136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4" y="171"/>
                    </a:lnTo>
                    <a:lnTo>
                      <a:pt x="2" y="183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1" y="196"/>
                    </a:lnTo>
                    <a:lnTo>
                      <a:pt x="2" y="197"/>
                    </a:lnTo>
                    <a:lnTo>
                      <a:pt x="3" y="198"/>
                    </a:lnTo>
                    <a:lnTo>
                      <a:pt x="5" y="199"/>
                    </a:lnTo>
                    <a:lnTo>
                      <a:pt x="6" y="198"/>
                    </a:lnTo>
                    <a:lnTo>
                      <a:pt x="8" y="197"/>
                    </a:lnTo>
                    <a:lnTo>
                      <a:pt x="9" y="196"/>
                    </a:lnTo>
                    <a:lnTo>
                      <a:pt x="10" y="194"/>
                    </a:lnTo>
                    <a:lnTo>
                      <a:pt x="10" y="194"/>
                    </a:lnTo>
                    <a:lnTo>
                      <a:pt x="11" y="182"/>
                    </a:lnTo>
                    <a:lnTo>
                      <a:pt x="14" y="169"/>
                    </a:lnTo>
                    <a:lnTo>
                      <a:pt x="20" y="144"/>
                    </a:lnTo>
                    <a:lnTo>
                      <a:pt x="20" y="144"/>
                    </a:lnTo>
                    <a:lnTo>
                      <a:pt x="22" y="135"/>
                    </a:lnTo>
                    <a:lnTo>
                      <a:pt x="22" y="12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80"/>
                    </a:lnTo>
                    <a:lnTo>
                      <a:pt x="22" y="55"/>
                    </a:lnTo>
                    <a:lnTo>
                      <a:pt x="23" y="31"/>
                    </a:lnTo>
                    <a:lnTo>
                      <a:pt x="25" y="1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9" name="Freeform 199"/>
              <p:cNvSpPr/>
              <p:nvPr/>
            </p:nvSpPr>
            <p:spPr bwMode="auto">
              <a:xfrm>
                <a:off x="4464050" y="2424113"/>
                <a:ext cx="19050" cy="88900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18" y="42"/>
                  </a:cxn>
                  <a:cxn ang="0">
                    <a:pos x="11" y="83"/>
                  </a:cxn>
                  <a:cxn ang="0">
                    <a:pos x="6" y="123"/>
                  </a:cxn>
                  <a:cxn ang="0">
                    <a:pos x="0" y="162"/>
                  </a:cxn>
                  <a:cxn ang="0">
                    <a:pos x="0" y="162"/>
                  </a:cxn>
                  <a:cxn ang="0">
                    <a:pos x="0" y="164"/>
                  </a:cxn>
                  <a:cxn ang="0">
                    <a:pos x="2" y="166"/>
                  </a:cxn>
                  <a:cxn ang="0">
                    <a:pos x="3" y="167"/>
                  </a:cxn>
                  <a:cxn ang="0">
                    <a:pos x="5" y="167"/>
                  </a:cxn>
                  <a:cxn ang="0">
                    <a:pos x="8" y="166"/>
                  </a:cxn>
                  <a:cxn ang="0">
                    <a:pos x="10" y="164"/>
                  </a:cxn>
                  <a:cxn ang="0">
                    <a:pos x="10" y="162"/>
                  </a:cxn>
                  <a:cxn ang="0">
                    <a:pos x="10" y="162"/>
                  </a:cxn>
                  <a:cxn ang="0">
                    <a:pos x="15" y="123"/>
                  </a:cxn>
                  <a:cxn ang="0">
                    <a:pos x="20" y="84"/>
                  </a:cxn>
                  <a:cxn ang="0">
                    <a:pos x="26" y="45"/>
                  </a:cxn>
                  <a:cxn ang="0">
                    <a:pos x="36" y="6"/>
                  </a:cxn>
                  <a:cxn ang="0">
                    <a:pos x="36" y="6"/>
                  </a:cxn>
                  <a:cxn ang="0">
                    <a:pos x="36" y="4"/>
                  </a:cxn>
                  <a:cxn ang="0">
                    <a:pos x="35" y="2"/>
                  </a:cxn>
                  <a:cxn ang="0">
                    <a:pos x="34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6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6" h="167">
                    <a:moveTo>
                      <a:pt x="26" y="3"/>
                    </a:moveTo>
                    <a:lnTo>
                      <a:pt x="26" y="3"/>
                    </a:lnTo>
                    <a:lnTo>
                      <a:pt x="18" y="42"/>
                    </a:lnTo>
                    <a:lnTo>
                      <a:pt x="11" y="83"/>
                    </a:lnTo>
                    <a:lnTo>
                      <a:pt x="6" y="123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0" y="164"/>
                    </a:lnTo>
                    <a:lnTo>
                      <a:pt x="2" y="166"/>
                    </a:lnTo>
                    <a:lnTo>
                      <a:pt x="3" y="167"/>
                    </a:lnTo>
                    <a:lnTo>
                      <a:pt x="5" y="167"/>
                    </a:lnTo>
                    <a:lnTo>
                      <a:pt x="8" y="166"/>
                    </a:lnTo>
                    <a:lnTo>
                      <a:pt x="10" y="164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5" y="123"/>
                    </a:lnTo>
                    <a:lnTo>
                      <a:pt x="20" y="84"/>
                    </a:lnTo>
                    <a:lnTo>
                      <a:pt x="26" y="45"/>
                    </a:lnTo>
                    <a:lnTo>
                      <a:pt x="36" y="6"/>
                    </a:lnTo>
                    <a:lnTo>
                      <a:pt x="36" y="6"/>
                    </a:lnTo>
                    <a:lnTo>
                      <a:pt x="36" y="4"/>
                    </a:lnTo>
                    <a:lnTo>
                      <a:pt x="35" y="2"/>
                    </a:lnTo>
                    <a:lnTo>
                      <a:pt x="34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6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0" name="Freeform 200"/>
              <p:cNvSpPr/>
              <p:nvPr/>
            </p:nvSpPr>
            <p:spPr bwMode="auto">
              <a:xfrm>
                <a:off x="4521200" y="2484438"/>
                <a:ext cx="17463" cy="9525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26"/>
                  </a:cxn>
                  <a:cxn ang="0">
                    <a:pos x="23" y="46"/>
                  </a:cxn>
                  <a:cxn ang="0">
                    <a:pos x="20" y="67"/>
                  </a:cxn>
                  <a:cxn ang="0">
                    <a:pos x="14" y="88"/>
                  </a:cxn>
                  <a:cxn ang="0">
                    <a:pos x="14" y="88"/>
                  </a:cxn>
                  <a:cxn ang="0">
                    <a:pos x="11" y="98"/>
                  </a:cxn>
                  <a:cxn ang="0">
                    <a:pos x="9" y="109"/>
                  </a:cxn>
                  <a:cxn ang="0">
                    <a:pos x="6" y="131"/>
                  </a:cxn>
                  <a:cxn ang="0">
                    <a:pos x="3" y="153"/>
                  </a:cxn>
                  <a:cxn ang="0">
                    <a:pos x="0" y="174"/>
                  </a:cxn>
                  <a:cxn ang="0">
                    <a:pos x="0" y="174"/>
                  </a:cxn>
                  <a:cxn ang="0">
                    <a:pos x="0" y="176"/>
                  </a:cxn>
                  <a:cxn ang="0">
                    <a:pos x="1" y="177"/>
                  </a:cxn>
                  <a:cxn ang="0">
                    <a:pos x="4" y="179"/>
                  </a:cxn>
                  <a:cxn ang="0">
                    <a:pos x="6" y="179"/>
                  </a:cxn>
                  <a:cxn ang="0">
                    <a:pos x="7" y="179"/>
                  </a:cxn>
                  <a:cxn ang="0">
                    <a:pos x="8" y="178"/>
                  </a:cxn>
                  <a:cxn ang="0">
                    <a:pos x="9" y="176"/>
                  </a:cxn>
                  <a:cxn ang="0">
                    <a:pos x="9" y="176"/>
                  </a:cxn>
                  <a:cxn ang="0">
                    <a:pos x="12" y="155"/>
                  </a:cxn>
                  <a:cxn ang="0">
                    <a:pos x="15" y="133"/>
                  </a:cxn>
                  <a:cxn ang="0">
                    <a:pos x="18" y="111"/>
                  </a:cxn>
                  <a:cxn ang="0">
                    <a:pos x="24" y="91"/>
                  </a:cxn>
                  <a:cxn ang="0">
                    <a:pos x="24" y="91"/>
                  </a:cxn>
                  <a:cxn ang="0">
                    <a:pos x="28" y="69"/>
                  </a:cxn>
                  <a:cxn ang="0">
                    <a:pos x="32" y="48"/>
                  </a:cxn>
                  <a:cxn ang="0">
                    <a:pos x="34" y="27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5" h="179">
                    <a:moveTo>
                      <a:pt x="26" y="5"/>
                    </a:moveTo>
                    <a:lnTo>
                      <a:pt x="26" y="5"/>
                    </a:lnTo>
                    <a:lnTo>
                      <a:pt x="25" y="26"/>
                    </a:lnTo>
                    <a:lnTo>
                      <a:pt x="23" y="46"/>
                    </a:lnTo>
                    <a:lnTo>
                      <a:pt x="20" y="67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1" y="98"/>
                    </a:lnTo>
                    <a:lnTo>
                      <a:pt x="9" y="109"/>
                    </a:lnTo>
                    <a:lnTo>
                      <a:pt x="6" y="131"/>
                    </a:lnTo>
                    <a:lnTo>
                      <a:pt x="3" y="153"/>
                    </a:lnTo>
                    <a:lnTo>
                      <a:pt x="0" y="174"/>
                    </a:lnTo>
                    <a:lnTo>
                      <a:pt x="0" y="174"/>
                    </a:lnTo>
                    <a:lnTo>
                      <a:pt x="0" y="176"/>
                    </a:lnTo>
                    <a:lnTo>
                      <a:pt x="1" y="177"/>
                    </a:lnTo>
                    <a:lnTo>
                      <a:pt x="4" y="179"/>
                    </a:lnTo>
                    <a:lnTo>
                      <a:pt x="6" y="179"/>
                    </a:lnTo>
                    <a:lnTo>
                      <a:pt x="7" y="179"/>
                    </a:lnTo>
                    <a:lnTo>
                      <a:pt x="8" y="178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12" y="155"/>
                    </a:lnTo>
                    <a:lnTo>
                      <a:pt x="15" y="133"/>
                    </a:lnTo>
                    <a:lnTo>
                      <a:pt x="18" y="111"/>
                    </a:lnTo>
                    <a:lnTo>
                      <a:pt x="24" y="91"/>
                    </a:lnTo>
                    <a:lnTo>
                      <a:pt x="24" y="91"/>
                    </a:lnTo>
                    <a:lnTo>
                      <a:pt x="28" y="69"/>
                    </a:lnTo>
                    <a:lnTo>
                      <a:pt x="32" y="48"/>
                    </a:lnTo>
                    <a:lnTo>
                      <a:pt x="34" y="27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1" name="Freeform 201"/>
              <p:cNvSpPr/>
              <p:nvPr/>
            </p:nvSpPr>
            <p:spPr bwMode="auto">
              <a:xfrm>
                <a:off x="4570413" y="2508250"/>
                <a:ext cx="12700" cy="41275"/>
              </a:xfrm>
              <a:custGeom>
                <a:avLst/>
                <a:gdLst/>
                <a:ahLst/>
                <a:cxnLst>
                  <a:cxn ang="0">
                    <a:pos x="12" y="3"/>
                  </a:cxn>
                  <a:cxn ang="0">
                    <a:pos x="12" y="3"/>
                  </a:cxn>
                  <a:cxn ang="0">
                    <a:pos x="8" y="21"/>
                  </a:cxn>
                  <a:cxn ang="0">
                    <a:pos x="6" y="38"/>
                  </a:cxn>
                  <a:cxn ang="0">
                    <a:pos x="3" y="56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5" y="79"/>
                  </a:cxn>
                  <a:cxn ang="0">
                    <a:pos x="7" y="79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2" y="58"/>
                  </a:cxn>
                  <a:cxn ang="0">
                    <a:pos x="14" y="40"/>
                  </a:cxn>
                  <a:cxn ang="0">
                    <a:pos x="17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19" y="0"/>
                  </a:cxn>
                  <a:cxn ang="0">
                    <a:pos x="16" y="0"/>
                  </a:cxn>
                  <a:cxn ang="0">
                    <a:pos x="15" y="0"/>
                  </a:cxn>
                  <a:cxn ang="0">
                    <a:pos x="13" y="1"/>
                  </a:cxn>
                  <a:cxn ang="0">
                    <a:pos x="12" y="3"/>
                  </a:cxn>
                  <a:cxn ang="0">
                    <a:pos x="12" y="3"/>
                  </a:cxn>
                </a:cxnLst>
                <a:rect l="0" t="0" r="r" b="b"/>
                <a:pathLst>
                  <a:path w="22" h="79">
                    <a:moveTo>
                      <a:pt x="12" y="3"/>
                    </a:moveTo>
                    <a:lnTo>
                      <a:pt x="12" y="3"/>
                    </a:lnTo>
                    <a:lnTo>
                      <a:pt x="8" y="21"/>
                    </a:lnTo>
                    <a:lnTo>
                      <a:pt x="6" y="38"/>
                    </a:lnTo>
                    <a:lnTo>
                      <a:pt x="3" y="56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5" y="79"/>
                    </a:lnTo>
                    <a:lnTo>
                      <a:pt x="7" y="79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2" y="58"/>
                    </a:lnTo>
                    <a:lnTo>
                      <a:pt x="14" y="40"/>
                    </a:lnTo>
                    <a:lnTo>
                      <a:pt x="17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6" y="0"/>
                    </a:lnTo>
                    <a:lnTo>
                      <a:pt x="15" y="0"/>
                    </a:lnTo>
                    <a:lnTo>
                      <a:pt x="13" y="1"/>
                    </a:lnTo>
                    <a:lnTo>
                      <a:pt x="12" y="3"/>
                    </a:lnTo>
                    <a:lnTo>
                      <a:pt x="12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2" name="Freeform 202"/>
              <p:cNvSpPr/>
              <p:nvPr/>
            </p:nvSpPr>
            <p:spPr bwMode="auto">
              <a:xfrm>
                <a:off x="4603750" y="2557463"/>
                <a:ext cx="15875" cy="46038"/>
              </a:xfrm>
              <a:custGeom>
                <a:avLst/>
                <a:gdLst/>
                <a:ahLst/>
                <a:cxnLst>
                  <a:cxn ang="0">
                    <a:pos x="20" y="3"/>
                  </a:cxn>
                  <a:cxn ang="0">
                    <a:pos x="20" y="3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1" y="83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5" y="85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28" y="5"/>
                  </a:cxn>
                  <a:cxn ang="0">
                    <a:pos x="28" y="5"/>
                  </a:cxn>
                  <a:cxn ang="0">
                    <a:pos x="29" y="3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2" y="0"/>
                  </a:cxn>
                  <a:cxn ang="0">
                    <a:pos x="20" y="1"/>
                  </a:cxn>
                  <a:cxn ang="0">
                    <a:pos x="20" y="3"/>
                  </a:cxn>
                  <a:cxn ang="0">
                    <a:pos x="20" y="3"/>
                  </a:cxn>
                </a:cxnLst>
                <a:rect l="0" t="0" r="r" b="b"/>
                <a:pathLst>
                  <a:path w="29" h="85">
                    <a:moveTo>
                      <a:pt x="20" y="3"/>
                    </a:moveTo>
                    <a:lnTo>
                      <a:pt x="20" y="3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1" y="83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5" y="85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9" y="3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2" y="0"/>
                    </a:lnTo>
                    <a:lnTo>
                      <a:pt x="20" y="1"/>
                    </a:lnTo>
                    <a:lnTo>
                      <a:pt x="20" y="3"/>
                    </a:lnTo>
                    <a:lnTo>
                      <a:pt x="2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3" name="Freeform 203"/>
              <p:cNvSpPr/>
              <p:nvPr/>
            </p:nvSpPr>
            <p:spPr bwMode="auto">
              <a:xfrm>
                <a:off x="4687888" y="2668588"/>
                <a:ext cx="15875" cy="61913"/>
              </a:xfrm>
              <a:custGeom>
                <a:avLst/>
                <a:gdLst/>
                <a:ahLst/>
                <a:cxnLst>
                  <a:cxn ang="0">
                    <a:pos x="19" y="4"/>
                  </a:cxn>
                  <a:cxn ang="0">
                    <a:pos x="19" y="4"/>
                  </a:cxn>
                  <a:cxn ang="0">
                    <a:pos x="19" y="12"/>
                  </a:cxn>
                  <a:cxn ang="0">
                    <a:pos x="17" y="19"/>
                  </a:cxn>
                  <a:cxn ang="0">
                    <a:pos x="12" y="35"/>
                  </a:cxn>
                  <a:cxn ang="0">
                    <a:pos x="8" y="50"/>
                  </a:cxn>
                  <a:cxn ang="0">
                    <a:pos x="7" y="58"/>
                  </a:cxn>
                  <a:cxn ang="0">
                    <a:pos x="6" y="65"/>
                  </a:cxn>
                  <a:cxn ang="0">
                    <a:pos x="6" y="65"/>
                  </a:cxn>
                  <a:cxn ang="0">
                    <a:pos x="6" y="76"/>
                  </a:cxn>
                  <a:cxn ang="0">
                    <a:pos x="5" y="89"/>
                  </a:cxn>
                  <a:cxn ang="0">
                    <a:pos x="4" y="99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3"/>
                  </a:cxn>
                  <a:cxn ang="0">
                    <a:pos x="1" y="116"/>
                  </a:cxn>
                  <a:cxn ang="0">
                    <a:pos x="3" y="116"/>
                  </a:cxn>
                  <a:cxn ang="0">
                    <a:pos x="6" y="116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9" y="112"/>
                  </a:cxn>
                  <a:cxn ang="0">
                    <a:pos x="12" y="102"/>
                  </a:cxn>
                  <a:cxn ang="0">
                    <a:pos x="14" y="92"/>
                  </a:cxn>
                  <a:cxn ang="0">
                    <a:pos x="15" y="80"/>
                  </a:cxn>
                  <a:cxn ang="0">
                    <a:pos x="15" y="70"/>
                  </a:cxn>
                  <a:cxn ang="0">
                    <a:pos x="15" y="70"/>
                  </a:cxn>
                  <a:cxn ang="0">
                    <a:pos x="17" y="62"/>
                  </a:cxn>
                  <a:cxn ang="0">
                    <a:pos x="18" y="54"/>
                  </a:cxn>
                  <a:cxn ang="0">
                    <a:pos x="22" y="37"/>
                  </a:cxn>
                  <a:cxn ang="0">
                    <a:pos x="26" y="20"/>
                  </a:cxn>
                  <a:cxn ang="0">
                    <a:pos x="28" y="12"/>
                  </a:cxn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19" y="4"/>
                  </a:cxn>
                  <a:cxn ang="0">
                    <a:pos x="19" y="4"/>
                  </a:cxn>
                </a:cxnLst>
                <a:rect l="0" t="0" r="r" b="b"/>
                <a:pathLst>
                  <a:path w="29" h="116">
                    <a:moveTo>
                      <a:pt x="19" y="4"/>
                    </a:moveTo>
                    <a:lnTo>
                      <a:pt x="19" y="4"/>
                    </a:lnTo>
                    <a:lnTo>
                      <a:pt x="19" y="12"/>
                    </a:lnTo>
                    <a:lnTo>
                      <a:pt x="17" y="19"/>
                    </a:lnTo>
                    <a:lnTo>
                      <a:pt x="12" y="35"/>
                    </a:lnTo>
                    <a:lnTo>
                      <a:pt x="8" y="50"/>
                    </a:lnTo>
                    <a:lnTo>
                      <a:pt x="7" y="58"/>
                    </a:lnTo>
                    <a:lnTo>
                      <a:pt x="6" y="65"/>
                    </a:lnTo>
                    <a:lnTo>
                      <a:pt x="6" y="65"/>
                    </a:lnTo>
                    <a:lnTo>
                      <a:pt x="6" y="76"/>
                    </a:lnTo>
                    <a:lnTo>
                      <a:pt x="5" y="89"/>
                    </a:lnTo>
                    <a:lnTo>
                      <a:pt x="4" y="99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3"/>
                    </a:lnTo>
                    <a:lnTo>
                      <a:pt x="1" y="116"/>
                    </a:lnTo>
                    <a:lnTo>
                      <a:pt x="3" y="116"/>
                    </a:lnTo>
                    <a:lnTo>
                      <a:pt x="6" y="116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9" y="112"/>
                    </a:lnTo>
                    <a:lnTo>
                      <a:pt x="12" y="102"/>
                    </a:lnTo>
                    <a:lnTo>
                      <a:pt x="14" y="92"/>
                    </a:lnTo>
                    <a:lnTo>
                      <a:pt x="15" y="80"/>
                    </a:lnTo>
                    <a:lnTo>
                      <a:pt x="15" y="70"/>
                    </a:lnTo>
                    <a:lnTo>
                      <a:pt x="15" y="70"/>
                    </a:lnTo>
                    <a:lnTo>
                      <a:pt x="17" y="62"/>
                    </a:lnTo>
                    <a:lnTo>
                      <a:pt x="18" y="54"/>
                    </a:lnTo>
                    <a:lnTo>
                      <a:pt x="22" y="37"/>
                    </a:lnTo>
                    <a:lnTo>
                      <a:pt x="26" y="20"/>
                    </a:lnTo>
                    <a:lnTo>
                      <a:pt x="28" y="12"/>
                    </a:lnTo>
                    <a:lnTo>
                      <a:pt x="29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19" y="4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4" name="Freeform 204"/>
              <p:cNvSpPr/>
              <p:nvPr/>
            </p:nvSpPr>
            <p:spPr bwMode="auto">
              <a:xfrm>
                <a:off x="4714875" y="2657475"/>
                <a:ext cx="11113" cy="6191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32"/>
                  </a:cxn>
                  <a:cxn ang="0">
                    <a:pos x="6" y="59"/>
                  </a:cxn>
                  <a:cxn ang="0">
                    <a:pos x="2" y="86"/>
                  </a:cxn>
                  <a:cxn ang="0">
                    <a:pos x="0" y="113"/>
                  </a:cxn>
                  <a:cxn ang="0">
                    <a:pos x="0" y="113"/>
                  </a:cxn>
                  <a:cxn ang="0">
                    <a:pos x="0" y="115"/>
                  </a:cxn>
                  <a:cxn ang="0">
                    <a:pos x="1" y="116"/>
                  </a:cxn>
                  <a:cxn ang="0">
                    <a:pos x="3" y="117"/>
                  </a:cxn>
                  <a:cxn ang="0">
                    <a:pos x="4" y="117"/>
                  </a:cxn>
                  <a:cxn ang="0">
                    <a:pos x="6" y="117"/>
                  </a:cxn>
                  <a:cxn ang="0">
                    <a:pos x="8" y="116"/>
                  </a:cxn>
                  <a:cxn ang="0">
                    <a:pos x="9" y="115"/>
                  </a:cxn>
                  <a:cxn ang="0">
                    <a:pos x="9" y="113"/>
                  </a:cxn>
                  <a:cxn ang="0">
                    <a:pos x="9" y="113"/>
                  </a:cxn>
                  <a:cxn ang="0">
                    <a:pos x="11" y="86"/>
                  </a:cxn>
                  <a:cxn ang="0">
                    <a:pos x="15" y="59"/>
                  </a:cxn>
                  <a:cxn ang="0">
                    <a:pos x="19" y="32"/>
                  </a:cxn>
                  <a:cxn ang="0">
                    <a:pos x="21" y="5"/>
                  </a:cxn>
                  <a:cxn ang="0">
                    <a:pos x="21" y="5"/>
                  </a:cxn>
                  <a:cxn ang="0">
                    <a:pos x="21" y="3"/>
                  </a:cxn>
                  <a:cxn ang="0">
                    <a:pos x="20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3" y="3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1" h="117">
                    <a:moveTo>
                      <a:pt x="12" y="5"/>
                    </a:moveTo>
                    <a:lnTo>
                      <a:pt x="12" y="5"/>
                    </a:lnTo>
                    <a:lnTo>
                      <a:pt x="10" y="32"/>
                    </a:lnTo>
                    <a:lnTo>
                      <a:pt x="6" y="59"/>
                    </a:lnTo>
                    <a:lnTo>
                      <a:pt x="2" y="86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15"/>
                    </a:lnTo>
                    <a:lnTo>
                      <a:pt x="1" y="116"/>
                    </a:lnTo>
                    <a:lnTo>
                      <a:pt x="3" y="117"/>
                    </a:lnTo>
                    <a:lnTo>
                      <a:pt x="4" y="117"/>
                    </a:lnTo>
                    <a:lnTo>
                      <a:pt x="6" y="117"/>
                    </a:lnTo>
                    <a:lnTo>
                      <a:pt x="8" y="116"/>
                    </a:lnTo>
                    <a:lnTo>
                      <a:pt x="9" y="115"/>
                    </a:lnTo>
                    <a:lnTo>
                      <a:pt x="9" y="113"/>
                    </a:lnTo>
                    <a:lnTo>
                      <a:pt x="9" y="113"/>
                    </a:lnTo>
                    <a:lnTo>
                      <a:pt x="11" y="86"/>
                    </a:lnTo>
                    <a:lnTo>
                      <a:pt x="15" y="59"/>
                    </a:lnTo>
                    <a:lnTo>
                      <a:pt x="19" y="32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3"/>
                    </a:lnTo>
                    <a:lnTo>
                      <a:pt x="20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3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5" name="Freeform 206"/>
              <p:cNvSpPr>
                <a:spLocks noEditPoints="1"/>
              </p:cNvSpPr>
              <p:nvPr/>
            </p:nvSpPr>
            <p:spPr bwMode="auto">
              <a:xfrm>
                <a:off x="4249738" y="2249488"/>
                <a:ext cx="555625" cy="574675"/>
              </a:xfrm>
              <a:custGeom>
                <a:avLst/>
                <a:gdLst/>
                <a:ahLst/>
                <a:cxnLst>
                  <a:cxn ang="0">
                    <a:pos x="817" y="1056"/>
                  </a:cxn>
                  <a:cxn ang="0">
                    <a:pos x="716" y="1035"/>
                  </a:cxn>
                  <a:cxn ang="0">
                    <a:pos x="659" y="1016"/>
                  </a:cxn>
                  <a:cxn ang="0">
                    <a:pos x="645" y="1010"/>
                  </a:cxn>
                  <a:cxn ang="0">
                    <a:pos x="623" y="986"/>
                  </a:cxn>
                  <a:cxn ang="0">
                    <a:pos x="608" y="970"/>
                  </a:cxn>
                  <a:cxn ang="0">
                    <a:pos x="577" y="929"/>
                  </a:cxn>
                  <a:cxn ang="0">
                    <a:pos x="513" y="864"/>
                  </a:cxn>
                  <a:cxn ang="0">
                    <a:pos x="403" y="767"/>
                  </a:cxn>
                  <a:cxn ang="0">
                    <a:pos x="307" y="683"/>
                  </a:cxn>
                  <a:cxn ang="0">
                    <a:pos x="222" y="574"/>
                  </a:cxn>
                  <a:cxn ang="0">
                    <a:pos x="139" y="472"/>
                  </a:cxn>
                  <a:cxn ang="0">
                    <a:pos x="97" y="439"/>
                  </a:cxn>
                  <a:cxn ang="0">
                    <a:pos x="31" y="360"/>
                  </a:cxn>
                  <a:cxn ang="0">
                    <a:pos x="27" y="300"/>
                  </a:cxn>
                  <a:cxn ang="0">
                    <a:pos x="84" y="371"/>
                  </a:cxn>
                  <a:cxn ang="0">
                    <a:pos x="141" y="426"/>
                  </a:cxn>
                  <a:cxn ang="0">
                    <a:pos x="208" y="491"/>
                  </a:cxn>
                  <a:cxn ang="0">
                    <a:pos x="305" y="624"/>
                  </a:cxn>
                  <a:cxn ang="0">
                    <a:pos x="398" y="714"/>
                  </a:cxn>
                  <a:cxn ang="0">
                    <a:pos x="481" y="790"/>
                  </a:cxn>
                  <a:cxn ang="0">
                    <a:pos x="571" y="872"/>
                  </a:cxn>
                  <a:cxn ang="0">
                    <a:pos x="646" y="943"/>
                  </a:cxn>
                  <a:cxn ang="0">
                    <a:pos x="724" y="871"/>
                  </a:cxn>
                  <a:cxn ang="0">
                    <a:pos x="843" y="787"/>
                  </a:cxn>
                  <a:cxn ang="0">
                    <a:pos x="981" y="693"/>
                  </a:cxn>
                  <a:cxn ang="0">
                    <a:pos x="917" y="620"/>
                  </a:cxn>
                  <a:cxn ang="0">
                    <a:pos x="751" y="446"/>
                  </a:cxn>
                  <a:cxn ang="0">
                    <a:pos x="583" y="291"/>
                  </a:cxn>
                  <a:cxn ang="0">
                    <a:pos x="501" y="195"/>
                  </a:cxn>
                  <a:cxn ang="0">
                    <a:pos x="431" y="116"/>
                  </a:cxn>
                  <a:cxn ang="0">
                    <a:pos x="378" y="54"/>
                  </a:cxn>
                  <a:cxn ang="0">
                    <a:pos x="377" y="0"/>
                  </a:cxn>
                  <a:cxn ang="0">
                    <a:pos x="496" y="134"/>
                  </a:cxn>
                  <a:cxn ang="0">
                    <a:pos x="631" y="290"/>
                  </a:cxn>
                  <a:cxn ang="0">
                    <a:pos x="729" y="380"/>
                  </a:cxn>
                  <a:cxn ang="0">
                    <a:pos x="900" y="546"/>
                  </a:cxn>
                  <a:cxn ang="0">
                    <a:pos x="980" y="641"/>
                  </a:cxn>
                  <a:cxn ang="0">
                    <a:pos x="1020" y="678"/>
                  </a:cxn>
                  <a:cxn ang="0">
                    <a:pos x="1032" y="689"/>
                  </a:cxn>
                  <a:cxn ang="0">
                    <a:pos x="1037" y="700"/>
                  </a:cxn>
                  <a:cxn ang="0">
                    <a:pos x="1051" y="800"/>
                  </a:cxn>
                  <a:cxn ang="0">
                    <a:pos x="1037" y="911"/>
                  </a:cxn>
                  <a:cxn ang="0">
                    <a:pos x="1029" y="991"/>
                  </a:cxn>
                  <a:cxn ang="0">
                    <a:pos x="1023" y="1039"/>
                  </a:cxn>
                  <a:cxn ang="0">
                    <a:pos x="1016" y="1079"/>
                  </a:cxn>
                  <a:cxn ang="0">
                    <a:pos x="1002" y="1088"/>
                  </a:cxn>
                  <a:cxn ang="0">
                    <a:pos x="996" y="1087"/>
                  </a:cxn>
                  <a:cxn ang="0">
                    <a:pos x="954" y="761"/>
                  </a:cxn>
                  <a:cxn ang="0">
                    <a:pos x="842" y="830"/>
                  </a:cxn>
                  <a:cxn ang="0">
                    <a:pos x="729" y="917"/>
                  </a:cxn>
                  <a:cxn ang="0">
                    <a:pos x="672" y="967"/>
                  </a:cxn>
                  <a:cxn ang="0">
                    <a:pos x="699" y="991"/>
                  </a:cxn>
                  <a:cxn ang="0">
                    <a:pos x="772" y="1010"/>
                  </a:cxn>
                  <a:cxn ang="0">
                    <a:pos x="941" y="1046"/>
                  </a:cxn>
                  <a:cxn ang="0">
                    <a:pos x="989" y="1039"/>
                  </a:cxn>
                  <a:cxn ang="0">
                    <a:pos x="990" y="1018"/>
                  </a:cxn>
                  <a:cxn ang="0">
                    <a:pos x="995" y="957"/>
                  </a:cxn>
                  <a:cxn ang="0">
                    <a:pos x="1010" y="856"/>
                  </a:cxn>
                  <a:cxn ang="0">
                    <a:pos x="1010" y="734"/>
                  </a:cxn>
                </a:cxnLst>
                <a:rect l="0" t="0" r="r" b="b"/>
                <a:pathLst>
                  <a:path w="1051" h="1088">
                    <a:moveTo>
                      <a:pt x="991" y="1088"/>
                    </a:moveTo>
                    <a:lnTo>
                      <a:pt x="991" y="1088"/>
                    </a:lnTo>
                    <a:lnTo>
                      <a:pt x="952" y="1084"/>
                    </a:lnTo>
                    <a:lnTo>
                      <a:pt x="911" y="1078"/>
                    </a:lnTo>
                    <a:lnTo>
                      <a:pt x="866" y="1069"/>
                    </a:lnTo>
                    <a:lnTo>
                      <a:pt x="817" y="1056"/>
                    </a:lnTo>
                    <a:lnTo>
                      <a:pt x="817" y="1056"/>
                    </a:lnTo>
                    <a:lnTo>
                      <a:pt x="773" y="1046"/>
                    </a:lnTo>
                    <a:lnTo>
                      <a:pt x="751" y="1041"/>
                    </a:lnTo>
                    <a:lnTo>
                      <a:pt x="728" y="1037"/>
                    </a:lnTo>
                    <a:lnTo>
                      <a:pt x="728" y="1037"/>
                    </a:lnTo>
                    <a:lnTo>
                      <a:pt x="716" y="1035"/>
                    </a:lnTo>
                    <a:lnTo>
                      <a:pt x="706" y="1031"/>
                    </a:lnTo>
                    <a:lnTo>
                      <a:pt x="686" y="1025"/>
                    </a:lnTo>
                    <a:lnTo>
                      <a:pt x="686" y="1025"/>
                    </a:lnTo>
                    <a:lnTo>
                      <a:pt x="673" y="1020"/>
                    </a:lnTo>
                    <a:lnTo>
                      <a:pt x="659" y="1016"/>
                    </a:lnTo>
                    <a:lnTo>
                      <a:pt x="659" y="1016"/>
                    </a:lnTo>
                    <a:lnTo>
                      <a:pt x="654" y="1015"/>
                    </a:lnTo>
                    <a:lnTo>
                      <a:pt x="651" y="1013"/>
                    </a:lnTo>
                    <a:lnTo>
                      <a:pt x="650" y="1012"/>
                    </a:lnTo>
                    <a:lnTo>
                      <a:pt x="649" y="1011"/>
                    </a:lnTo>
                    <a:lnTo>
                      <a:pt x="649" y="1011"/>
                    </a:lnTo>
                    <a:lnTo>
                      <a:pt x="645" y="1010"/>
                    </a:lnTo>
                    <a:lnTo>
                      <a:pt x="645" y="1010"/>
                    </a:lnTo>
                    <a:lnTo>
                      <a:pt x="640" y="1006"/>
                    </a:lnTo>
                    <a:lnTo>
                      <a:pt x="635" y="1001"/>
                    </a:lnTo>
                    <a:lnTo>
                      <a:pt x="628" y="991"/>
                    </a:lnTo>
                    <a:lnTo>
                      <a:pt x="623" y="986"/>
                    </a:lnTo>
                    <a:lnTo>
                      <a:pt x="623" y="986"/>
                    </a:lnTo>
                    <a:lnTo>
                      <a:pt x="620" y="983"/>
                    </a:lnTo>
                    <a:lnTo>
                      <a:pt x="619" y="982"/>
                    </a:lnTo>
                    <a:lnTo>
                      <a:pt x="619" y="982"/>
                    </a:lnTo>
                    <a:lnTo>
                      <a:pt x="614" y="979"/>
                    </a:lnTo>
                    <a:lnTo>
                      <a:pt x="611" y="976"/>
                    </a:lnTo>
                    <a:lnTo>
                      <a:pt x="608" y="970"/>
                    </a:lnTo>
                    <a:lnTo>
                      <a:pt x="608" y="965"/>
                    </a:lnTo>
                    <a:lnTo>
                      <a:pt x="608" y="963"/>
                    </a:lnTo>
                    <a:lnTo>
                      <a:pt x="606" y="961"/>
                    </a:lnTo>
                    <a:lnTo>
                      <a:pt x="606" y="961"/>
                    </a:lnTo>
                    <a:lnTo>
                      <a:pt x="591" y="946"/>
                    </a:lnTo>
                    <a:lnTo>
                      <a:pt x="577" y="929"/>
                    </a:lnTo>
                    <a:lnTo>
                      <a:pt x="577" y="929"/>
                    </a:lnTo>
                    <a:lnTo>
                      <a:pt x="561" y="912"/>
                    </a:lnTo>
                    <a:lnTo>
                      <a:pt x="546" y="895"/>
                    </a:lnTo>
                    <a:lnTo>
                      <a:pt x="529" y="879"/>
                    </a:lnTo>
                    <a:lnTo>
                      <a:pt x="513" y="864"/>
                    </a:lnTo>
                    <a:lnTo>
                      <a:pt x="513" y="864"/>
                    </a:lnTo>
                    <a:lnTo>
                      <a:pt x="490" y="846"/>
                    </a:lnTo>
                    <a:lnTo>
                      <a:pt x="469" y="827"/>
                    </a:lnTo>
                    <a:lnTo>
                      <a:pt x="428" y="789"/>
                    </a:lnTo>
                    <a:lnTo>
                      <a:pt x="428" y="789"/>
                    </a:lnTo>
                    <a:lnTo>
                      <a:pt x="416" y="777"/>
                    </a:lnTo>
                    <a:lnTo>
                      <a:pt x="403" y="767"/>
                    </a:lnTo>
                    <a:lnTo>
                      <a:pt x="378" y="745"/>
                    </a:lnTo>
                    <a:lnTo>
                      <a:pt x="378" y="745"/>
                    </a:lnTo>
                    <a:lnTo>
                      <a:pt x="356" y="729"/>
                    </a:lnTo>
                    <a:lnTo>
                      <a:pt x="336" y="711"/>
                    </a:lnTo>
                    <a:lnTo>
                      <a:pt x="317" y="693"/>
                    </a:lnTo>
                    <a:lnTo>
                      <a:pt x="307" y="683"/>
                    </a:lnTo>
                    <a:lnTo>
                      <a:pt x="299" y="673"/>
                    </a:lnTo>
                    <a:lnTo>
                      <a:pt x="299" y="673"/>
                    </a:lnTo>
                    <a:lnTo>
                      <a:pt x="271" y="638"/>
                    </a:lnTo>
                    <a:lnTo>
                      <a:pt x="271" y="638"/>
                    </a:lnTo>
                    <a:lnTo>
                      <a:pt x="238" y="596"/>
                    </a:lnTo>
                    <a:lnTo>
                      <a:pt x="222" y="574"/>
                    </a:lnTo>
                    <a:lnTo>
                      <a:pt x="207" y="552"/>
                    </a:lnTo>
                    <a:lnTo>
                      <a:pt x="207" y="552"/>
                    </a:lnTo>
                    <a:lnTo>
                      <a:pt x="194" y="534"/>
                    </a:lnTo>
                    <a:lnTo>
                      <a:pt x="178" y="514"/>
                    </a:lnTo>
                    <a:lnTo>
                      <a:pt x="160" y="493"/>
                    </a:lnTo>
                    <a:lnTo>
                      <a:pt x="139" y="472"/>
                    </a:lnTo>
                    <a:lnTo>
                      <a:pt x="139" y="472"/>
                    </a:lnTo>
                    <a:lnTo>
                      <a:pt x="128" y="461"/>
                    </a:lnTo>
                    <a:lnTo>
                      <a:pt x="115" y="453"/>
                    </a:lnTo>
                    <a:lnTo>
                      <a:pt x="115" y="453"/>
                    </a:lnTo>
                    <a:lnTo>
                      <a:pt x="103" y="444"/>
                    </a:lnTo>
                    <a:lnTo>
                      <a:pt x="97" y="439"/>
                    </a:lnTo>
                    <a:lnTo>
                      <a:pt x="92" y="433"/>
                    </a:lnTo>
                    <a:lnTo>
                      <a:pt x="92" y="433"/>
                    </a:lnTo>
                    <a:lnTo>
                      <a:pt x="74" y="414"/>
                    </a:lnTo>
                    <a:lnTo>
                      <a:pt x="57" y="393"/>
                    </a:lnTo>
                    <a:lnTo>
                      <a:pt x="57" y="393"/>
                    </a:lnTo>
                    <a:lnTo>
                      <a:pt x="31" y="360"/>
                    </a:lnTo>
                    <a:lnTo>
                      <a:pt x="16" y="345"/>
                    </a:lnTo>
                    <a:lnTo>
                      <a:pt x="2" y="329"/>
                    </a:lnTo>
                    <a:lnTo>
                      <a:pt x="2" y="329"/>
                    </a:lnTo>
                    <a:lnTo>
                      <a:pt x="0" y="327"/>
                    </a:lnTo>
                    <a:lnTo>
                      <a:pt x="0" y="327"/>
                    </a:lnTo>
                    <a:lnTo>
                      <a:pt x="27" y="300"/>
                    </a:lnTo>
                    <a:lnTo>
                      <a:pt x="27" y="300"/>
                    </a:lnTo>
                    <a:lnTo>
                      <a:pt x="45" y="322"/>
                    </a:lnTo>
                    <a:lnTo>
                      <a:pt x="45" y="322"/>
                    </a:lnTo>
                    <a:lnTo>
                      <a:pt x="68" y="351"/>
                    </a:lnTo>
                    <a:lnTo>
                      <a:pt x="68" y="351"/>
                    </a:lnTo>
                    <a:lnTo>
                      <a:pt x="84" y="371"/>
                    </a:lnTo>
                    <a:lnTo>
                      <a:pt x="102" y="392"/>
                    </a:lnTo>
                    <a:lnTo>
                      <a:pt x="111" y="401"/>
                    </a:lnTo>
                    <a:lnTo>
                      <a:pt x="120" y="411"/>
                    </a:lnTo>
                    <a:lnTo>
                      <a:pt x="131" y="419"/>
                    </a:lnTo>
                    <a:lnTo>
                      <a:pt x="141" y="426"/>
                    </a:lnTo>
                    <a:lnTo>
                      <a:pt x="141" y="426"/>
                    </a:lnTo>
                    <a:lnTo>
                      <a:pt x="151" y="434"/>
                    </a:lnTo>
                    <a:lnTo>
                      <a:pt x="163" y="444"/>
                    </a:lnTo>
                    <a:lnTo>
                      <a:pt x="174" y="454"/>
                    </a:lnTo>
                    <a:lnTo>
                      <a:pt x="186" y="465"/>
                    </a:lnTo>
                    <a:lnTo>
                      <a:pt x="197" y="478"/>
                    </a:lnTo>
                    <a:lnTo>
                      <a:pt x="208" y="491"/>
                    </a:lnTo>
                    <a:lnTo>
                      <a:pt x="219" y="506"/>
                    </a:lnTo>
                    <a:lnTo>
                      <a:pt x="229" y="521"/>
                    </a:lnTo>
                    <a:lnTo>
                      <a:pt x="229" y="521"/>
                    </a:lnTo>
                    <a:lnTo>
                      <a:pt x="261" y="567"/>
                    </a:lnTo>
                    <a:lnTo>
                      <a:pt x="291" y="607"/>
                    </a:lnTo>
                    <a:lnTo>
                      <a:pt x="305" y="624"/>
                    </a:lnTo>
                    <a:lnTo>
                      <a:pt x="319" y="640"/>
                    </a:lnTo>
                    <a:lnTo>
                      <a:pt x="332" y="654"/>
                    </a:lnTo>
                    <a:lnTo>
                      <a:pt x="346" y="668"/>
                    </a:lnTo>
                    <a:lnTo>
                      <a:pt x="346" y="668"/>
                    </a:lnTo>
                    <a:lnTo>
                      <a:pt x="371" y="692"/>
                    </a:lnTo>
                    <a:lnTo>
                      <a:pt x="398" y="714"/>
                    </a:lnTo>
                    <a:lnTo>
                      <a:pt x="398" y="714"/>
                    </a:lnTo>
                    <a:lnTo>
                      <a:pt x="429" y="741"/>
                    </a:lnTo>
                    <a:lnTo>
                      <a:pt x="445" y="755"/>
                    </a:lnTo>
                    <a:lnTo>
                      <a:pt x="459" y="769"/>
                    </a:lnTo>
                    <a:lnTo>
                      <a:pt x="459" y="769"/>
                    </a:lnTo>
                    <a:lnTo>
                      <a:pt x="481" y="790"/>
                    </a:lnTo>
                    <a:lnTo>
                      <a:pt x="504" y="809"/>
                    </a:lnTo>
                    <a:lnTo>
                      <a:pt x="504" y="809"/>
                    </a:lnTo>
                    <a:lnTo>
                      <a:pt x="526" y="828"/>
                    </a:lnTo>
                    <a:lnTo>
                      <a:pt x="548" y="849"/>
                    </a:lnTo>
                    <a:lnTo>
                      <a:pt x="548" y="849"/>
                    </a:lnTo>
                    <a:lnTo>
                      <a:pt x="571" y="872"/>
                    </a:lnTo>
                    <a:lnTo>
                      <a:pt x="594" y="896"/>
                    </a:lnTo>
                    <a:lnTo>
                      <a:pt x="594" y="896"/>
                    </a:lnTo>
                    <a:lnTo>
                      <a:pt x="615" y="920"/>
                    </a:lnTo>
                    <a:lnTo>
                      <a:pt x="638" y="943"/>
                    </a:lnTo>
                    <a:lnTo>
                      <a:pt x="643" y="948"/>
                    </a:lnTo>
                    <a:lnTo>
                      <a:pt x="646" y="943"/>
                    </a:lnTo>
                    <a:lnTo>
                      <a:pt x="646" y="943"/>
                    </a:lnTo>
                    <a:lnTo>
                      <a:pt x="658" y="929"/>
                    </a:lnTo>
                    <a:lnTo>
                      <a:pt x="669" y="917"/>
                    </a:lnTo>
                    <a:lnTo>
                      <a:pt x="682" y="904"/>
                    </a:lnTo>
                    <a:lnTo>
                      <a:pt x="696" y="893"/>
                    </a:lnTo>
                    <a:lnTo>
                      <a:pt x="724" y="871"/>
                    </a:lnTo>
                    <a:lnTo>
                      <a:pt x="753" y="851"/>
                    </a:lnTo>
                    <a:lnTo>
                      <a:pt x="753" y="851"/>
                    </a:lnTo>
                    <a:lnTo>
                      <a:pt x="784" y="829"/>
                    </a:lnTo>
                    <a:lnTo>
                      <a:pt x="784" y="829"/>
                    </a:lnTo>
                    <a:lnTo>
                      <a:pt x="812" y="807"/>
                    </a:lnTo>
                    <a:lnTo>
                      <a:pt x="843" y="787"/>
                    </a:lnTo>
                    <a:lnTo>
                      <a:pt x="906" y="748"/>
                    </a:lnTo>
                    <a:lnTo>
                      <a:pt x="906" y="748"/>
                    </a:lnTo>
                    <a:lnTo>
                      <a:pt x="944" y="725"/>
                    </a:lnTo>
                    <a:lnTo>
                      <a:pt x="980" y="702"/>
                    </a:lnTo>
                    <a:lnTo>
                      <a:pt x="986" y="698"/>
                    </a:lnTo>
                    <a:lnTo>
                      <a:pt x="981" y="693"/>
                    </a:lnTo>
                    <a:lnTo>
                      <a:pt x="981" y="693"/>
                    </a:lnTo>
                    <a:lnTo>
                      <a:pt x="964" y="676"/>
                    </a:lnTo>
                    <a:lnTo>
                      <a:pt x="949" y="660"/>
                    </a:lnTo>
                    <a:lnTo>
                      <a:pt x="920" y="624"/>
                    </a:lnTo>
                    <a:lnTo>
                      <a:pt x="917" y="620"/>
                    </a:lnTo>
                    <a:lnTo>
                      <a:pt x="917" y="620"/>
                    </a:lnTo>
                    <a:lnTo>
                      <a:pt x="882" y="579"/>
                    </a:lnTo>
                    <a:lnTo>
                      <a:pt x="850" y="543"/>
                    </a:lnTo>
                    <a:lnTo>
                      <a:pt x="819" y="510"/>
                    </a:lnTo>
                    <a:lnTo>
                      <a:pt x="789" y="480"/>
                    </a:lnTo>
                    <a:lnTo>
                      <a:pt x="789" y="480"/>
                    </a:lnTo>
                    <a:lnTo>
                      <a:pt x="751" y="446"/>
                    </a:lnTo>
                    <a:lnTo>
                      <a:pt x="712" y="412"/>
                    </a:lnTo>
                    <a:lnTo>
                      <a:pt x="712" y="412"/>
                    </a:lnTo>
                    <a:lnTo>
                      <a:pt x="668" y="372"/>
                    </a:lnTo>
                    <a:lnTo>
                      <a:pt x="624" y="332"/>
                    </a:lnTo>
                    <a:lnTo>
                      <a:pt x="604" y="313"/>
                    </a:lnTo>
                    <a:lnTo>
                      <a:pt x="583" y="291"/>
                    </a:lnTo>
                    <a:lnTo>
                      <a:pt x="564" y="269"/>
                    </a:lnTo>
                    <a:lnTo>
                      <a:pt x="544" y="246"/>
                    </a:lnTo>
                    <a:lnTo>
                      <a:pt x="544" y="246"/>
                    </a:lnTo>
                    <a:lnTo>
                      <a:pt x="522" y="221"/>
                    </a:lnTo>
                    <a:lnTo>
                      <a:pt x="501" y="195"/>
                    </a:lnTo>
                    <a:lnTo>
                      <a:pt x="501" y="195"/>
                    </a:lnTo>
                    <a:lnTo>
                      <a:pt x="475" y="165"/>
                    </a:lnTo>
                    <a:lnTo>
                      <a:pt x="450" y="135"/>
                    </a:lnTo>
                    <a:lnTo>
                      <a:pt x="450" y="135"/>
                    </a:lnTo>
                    <a:lnTo>
                      <a:pt x="441" y="125"/>
                    </a:lnTo>
                    <a:lnTo>
                      <a:pt x="431" y="116"/>
                    </a:lnTo>
                    <a:lnTo>
                      <a:pt x="431" y="116"/>
                    </a:lnTo>
                    <a:lnTo>
                      <a:pt x="422" y="107"/>
                    </a:lnTo>
                    <a:lnTo>
                      <a:pt x="413" y="98"/>
                    </a:lnTo>
                    <a:lnTo>
                      <a:pt x="413" y="98"/>
                    </a:lnTo>
                    <a:lnTo>
                      <a:pt x="400" y="81"/>
                    </a:lnTo>
                    <a:lnTo>
                      <a:pt x="389" y="67"/>
                    </a:lnTo>
                    <a:lnTo>
                      <a:pt x="378" y="54"/>
                    </a:lnTo>
                    <a:lnTo>
                      <a:pt x="366" y="44"/>
                    </a:lnTo>
                    <a:lnTo>
                      <a:pt x="366" y="44"/>
                    </a:lnTo>
                    <a:lnTo>
                      <a:pt x="355" y="33"/>
                    </a:lnTo>
                    <a:lnTo>
                      <a:pt x="346" y="21"/>
                    </a:lnTo>
                    <a:lnTo>
                      <a:pt x="346" y="21"/>
                    </a:lnTo>
                    <a:lnTo>
                      <a:pt x="377" y="0"/>
                    </a:lnTo>
                    <a:lnTo>
                      <a:pt x="377" y="0"/>
                    </a:lnTo>
                    <a:lnTo>
                      <a:pt x="382" y="6"/>
                    </a:lnTo>
                    <a:lnTo>
                      <a:pt x="382" y="6"/>
                    </a:lnTo>
                    <a:lnTo>
                      <a:pt x="433" y="64"/>
                    </a:lnTo>
                    <a:lnTo>
                      <a:pt x="433" y="64"/>
                    </a:lnTo>
                    <a:lnTo>
                      <a:pt x="496" y="134"/>
                    </a:lnTo>
                    <a:lnTo>
                      <a:pt x="527" y="170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85" y="239"/>
                    </a:lnTo>
                    <a:lnTo>
                      <a:pt x="614" y="273"/>
                    </a:lnTo>
                    <a:lnTo>
                      <a:pt x="631" y="290"/>
                    </a:lnTo>
                    <a:lnTo>
                      <a:pt x="647" y="307"/>
                    </a:lnTo>
                    <a:lnTo>
                      <a:pt x="665" y="324"/>
                    </a:lnTo>
                    <a:lnTo>
                      <a:pt x="683" y="341"/>
                    </a:lnTo>
                    <a:lnTo>
                      <a:pt x="683" y="341"/>
                    </a:lnTo>
                    <a:lnTo>
                      <a:pt x="729" y="380"/>
                    </a:lnTo>
                    <a:lnTo>
                      <a:pt x="729" y="380"/>
                    </a:lnTo>
                    <a:lnTo>
                      <a:pt x="765" y="411"/>
                    </a:lnTo>
                    <a:lnTo>
                      <a:pt x="801" y="444"/>
                    </a:lnTo>
                    <a:lnTo>
                      <a:pt x="801" y="444"/>
                    </a:lnTo>
                    <a:lnTo>
                      <a:pt x="836" y="477"/>
                    </a:lnTo>
                    <a:lnTo>
                      <a:pt x="869" y="511"/>
                    </a:lnTo>
                    <a:lnTo>
                      <a:pt x="900" y="546"/>
                    </a:lnTo>
                    <a:lnTo>
                      <a:pt x="930" y="581"/>
                    </a:lnTo>
                    <a:lnTo>
                      <a:pt x="930" y="581"/>
                    </a:lnTo>
                    <a:lnTo>
                      <a:pt x="946" y="600"/>
                    </a:lnTo>
                    <a:lnTo>
                      <a:pt x="946" y="600"/>
                    </a:lnTo>
                    <a:lnTo>
                      <a:pt x="962" y="620"/>
                    </a:lnTo>
                    <a:lnTo>
                      <a:pt x="980" y="641"/>
                    </a:lnTo>
                    <a:lnTo>
                      <a:pt x="998" y="661"/>
                    </a:lnTo>
                    <a:lnTo>
                      <a:pt x="1008" y="669"/>
                    </a:lnTo>
                    <a:lnTo>
                      <a:pt x="1018" y="677"/>
                    </a:lnTo>
                    <a:lnTo>
                      <a:pt x="1019" y="678"/>
                    </a:lnTo>
                    <a:lnTo>
                      <a:pt x="1020" y="678"/>
                    </a:lnTo>
                    <a:lnTo>
                      <a:pt x="1020" y="678"/>
                    </a:lnTo>
                    <a:lnTo>
                      <a:pt x="1025" y="680"/>
                    </a:lnTo>
                    <a:lnTo>
                      <a:pt x="1029" y="684"/>
                    </a:lnTo>
                    <a:lnTo>
                      <a:pt x="1029" y="685"/>
                    </a:lnTo>
                    <a:lnTo>
                      <a:pt x="1030" y="686"/>
                    </a:lnTo>
                    <a:lnTo>
                      <a:pt x="1030" y="686"/>
                    </a:lnTo>
                    <a:lnTo>
                      <a:pt x="1032" y="689"/>
                    </a:lnTo>
                    <a:lnTo>
                      <a:pt x="1035" y="692"/>
                    </a:lnTo>
                    <a:lnTo>
                      <a:pt x="1036" y="695"/>
                    </a:lnTo>
                    <a:lnTo>
                      <a:pt x="1037" y="698"/>
                    </a:lnTo>
                    <a:lnTo>
                      <a:pt x="1037" y="699"/>
                    </a:lnTo>
                    <a:lnTo>
                      <a:pt x="1037" y="700"/>
                    </a:lnTo>
                    <a:lnTo>
                      <a:pt x="1037" y="700"/>
                    </a:lnTo>
                    <a:lnTo>
                      <a:pt x="1041" y="711"/>
                    </a:lnTo>
                    <a:lnTo>
                      <a:pt x="1045" y="723"/>
                    </a:lnTo>
                    <a:lnTo>
                      <a:pt x="1047" y="735"/>
                    </a:lnTo>
                    <a:lnTo>
                      <a:pt x="1049" y="748"/>
                    </a:lnTo>
                    <a:lnTo>
                      <a:pt x="1051" y="774"/>
                    </a:lnTo>
                    <a:lnTo>
                      <a:pt x="1051" y="800"/>
                    </a:lnTo>
                    <a:lnTo>
                      <a:pt x="1050" y="826"/>
                    </a:lnTo>
                    <a:lnTo>
                      <a:pt x="1047" y="851"/>
                    </a:lnTo>
                    <a:lnTo>
                      <a:pt x="1044" y="872"/>
                    </a:lnTo>
                    <a:lnTo>
                      <a:pt x="1040" y="892"/>
                    </a:lnTo>
                    <a:lnTo>
                      <a:pt x="1040" y="892"/>
                    </a:lnTo>
                    <a:lnTo>
                      <a:pt x="1037" y="911"/>
                    </a:lnTo>
                    <a:lnTo>
                      <a:pt x="1035" y="929"/>
                    </a:lnTo>
                    <a:lnTo>
                      <a:pt x="1030" y="967"/>
                    </a:lnTo>
                    <a:lnTo>
                      <a:pt x="1030" y="973"/>
                    </a:lnTo>
                    <a:lnTo>
                      <a:pt x="1030" y="973"/>
                    </a:lnTo>
                    <a:lnTo>
                      <a:pt x="1029" y="991"/>
                    </a:lnTo>
                    <a:lnTo>
                      <a:pt x="1029" y="991"/>
                    </a:lnTo>
                    <a:lnTo>
                      <a:pt x="1029" y="1009"/>
                    </a:lnTo>
                    <a:lnTo>
                      <a:pt x="1028" y="1017"/>
                    </a:lnTo>
                    <a:lnTo>
                      <a:pt x="1026" y="1024"/>
                    </a:lnTo>
                    <a:lnTo>
                      <a:pt x="1026" y="1024"/>
                    </a:lnTo>
                    <a:lnTo>
                      <a:pt x="1024" y="1031"/>
                    </a:lnTo>
                    <a:lnTo>
                      <a:pt x="1023" y="1039"/>
                    </a:lnTo>
                    <a:lnTo>
                      <a:pt x="1023" y="1051"/>
                    </a:lnTo>
                    <a:lnTo>
                      <a:pt x="1023" y="1051"/>
                    </a:lnTo>
                    <a:lnTo>
                      <a:pt x="1023" y="1059"/>
                    </a:lnTo>
                    <a:lnTo>
                      <a:pt x="1021" y="1068"/>
                    </a:lnTo>
                    <a:lnTo>
                      <a:pt x="1019" y="1075"/>
                    </a:lnTo>
                    <a:lnTo>
                      <a:pt x="1016" y="1079"/>
                    </a:lnTo>
                    <a:lnTo>
                      <a:pt x="1013" y="1083"/>
                    </a:lnTo>
                    <a:lnTo>
                      <a:pt x="1013" y="1083"/>
                    </a:lnTo>
                    <a:lnTo>
                      <a:pt x="1010" y="1085"/>
                    </a:lnTo>
                    <a:lnTo>
                      <a:pt x="1008" y="1086"/>
                    </a:lnTo>
                    <a:lnTo>
                      <a:pt x="1005" y="1087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1002" y="1088"/>
                    </a:lnTo>
                    <a:lnTo>
                      <a:pt x="998" y="1087"/>
                    </a:lnTo>
                    <a:lnTo>
                      <a:pt x="997" y="1087"/>
                    </a:lnTo>
                    <a:lnTo>
                      <a:pt x="996" y="1087"/>
                    </a:lnTo>
                    <a:lnTo>
                      <a:pt x="996" y="1087"/>
                    </a:lnTo>
                    <a:lnTo>
                      <a:pt x="992" y="1088"/>
                    </a:lnTo>
                    <a:lnTo>
                      <a:pt x="991" y="1088"/>
                    </a:lnTo>
                    <a:close/>
                    <a:moveTo>
                      <a:pt x="1002" y="731"/>
                    </a:moveTo>
                    <a:lnTo>
                      <a:pt x="1002" y="731"/>
                    </a:lnTo>
                    <a:lnTo>
                      <a:pt x="954" y="761"/>
                    </a:lnTo>
                    <a:lnTo>
                      <a:pt x="954" y="761"/>
                    </a:lnTo>
                    <a:lnTo>
                      <a:pt x="918" y="784"/>
                    </a:lnTo>
                    <a:lnTo>
                      <a:pt x="918" y="784"/>
                    </a:lnTo>
                    <a:lnTo>
                      <a:pt x="885" y="803"/>
                    </a:lnTo>
                    <a:lnTo>
                      <a:pt x="885" y="803"/>
                    </a:lnTo>
                    <a:lnTo>
                      <a:pt x="856" y="821"/>
                    </a:lnTo>
                    <a:lnTo>
                      <a:pt x="842" y="830"/>
                    </a:lnTo>
                    <a:lnTo>
                      <a:pt x="829" y="839"/>
                    </a:lnTo>
                    <a:lnTo>
                      <a:pt x="819" y="847"/>
                    </a:lnTo>
                    <a:lnTo>
                      <a:pt x="819" y="847"/>
                    </a:lnTo>
                    <a:lnTo>
                      <a:pt x="773" y="881"/>
                    </a:lnTo>
                    <a:lnTo>
                      <a:pt x="729" y="917"/>
                    </a:lnTo>
                    <a:lnTo>
                      <a:pt x="729" y="917"/>
                    </a:lnTo>
                    <a:lnTo>
                      <a:pt x="717" y="925"/>
                    </a:lnTo>
                    <a:lnTo>
                      <a:pt x="717" y="925"/>
                    </a:lnTo>
                    <a:lnTo>
                      <a:pt x="704" y="936"/>
                    </a:lnTo>
                    <a:lnTo>
                      <a:pt x="691" y="948"/>
                    </a:lnTo>
                    <a:lnTo>
                      <a:pt x="678" y="960"/>
                    </a:lnTo>
                    <a:lnTo>
                      <a:pt x="672" y="967"/>
                    </a:lnTo>
                    <a:lnTo>
                      <a:pt x="668" y="974"/>
                    </a:lnTo>
                    <a:lnTo>
                      <a:pt x="664" y="980"/>
                    </a:lnTo>
                    <a:lnTo>
                      <a:pt x="671" y="982"/>
                    </a:lnTo>
                    <a:lnTo>
                      <a:pt x="671" y="982"/>
                    </a:lnTo>
                    <a:lnTo>
                      <a:pt x="699" y="991"/>
                    </a:lnTo>
                    <a:lnTo>
                      <a:pt x="699" y="991"/>
                    </a:lnTo>
                    <a:lnTo>
                      <a:pt x="718" y="996"/>
                    </a:lnTo>
                    <a:lnTo>
                      <a:pt x="738" y="1003"/>
                    </a:lnTo>
                    <a:lnTo>
                      <a:pt x="738" y="1003"/>
                    </a:lnTo>
                    <a:lnTo>
                      <a:pt x="756" y="1007"/>
                    </a:lnTo>
                    <a:lnTo>
                      <a:pt x="772" y="1010"/>
                    </a:lnTo>
                    <a:lnTo>
                      <a:pt x="772" y="1010"/>
                    </a:lnTo>
                    <a:lnTo>
                      <a:pt x="792" y="1014"/>
                    </a:lnTo>
                    <a:lnTo>
                      <a:pt x="811" y="1018"/>
                    </a:lnTo>
                    <a:lnTo>
                      <a:pt x="811" y="1018"/>
                    </a:lnTo>
                    <a:lnTo>
                      <a:pt x="854" y="1028"/>
                    </a:lnTo>
                    <a:lnTo>
                      <a:pt x="897" y="1039"/>
                    </a:lnTo>
                    <a:lnTo>
                      <a:pt x="941" y="1046"/>
                    </a:lnTo>
                    <a:lnTo>
                      <a:pt x="962" y="1049"/>
                    </a:lnTo>
                    <a:lnTo>
                      <a:pt x="984" y="1051"/>
                    </a:lnTo>
                    <a:lnTo>
                      <a:pt x="991" y="1052"/>
                    </a:lnTo>
                    <a:lnTo>
                      <a:pt x="990" y="1045"/>
                    </a:lnTo>
                    <a:lnTo>
                      <a:pt x="990" y="1045"/>
                    </a:lnTo>
                    <a:lnTo>
                      <a:pt x="989" y="1039"/>
                    </a:lnTo>
                    <a:lnTo>
                      <a:pt x="989" y="1039"/>
                    </a:lnTo>
                    <a:lnTo>
                      <a:pt x="987" y="1032"/>
                    </a:lnTo>
                    <a:lnTo>
                      <a:pt x="987" y="1029"/>
                    </a:lnTo>
                    <a:lnTo>
                      <a:pt x="987" y="1027"/>
                    </a:lnTo>
                    <a:lnTo>
                      <a:pt x="987" y="1027"/>
                    </a:lnTo>
                    <a:lnTo>
                      <a:pt x="990" y="1018"/>
                    </a:lnTo>
                    <a:lnTo>
                      <a:pt x="992" y="1008"/>
                    </a:lnTo>
                    <a:lnTo>
                      <a:pt x="993" y="988"/>
                    </a:lnTo>
                    <a:lnTo>
                      <a:pt x="993" y="988"/>
                    </a:lnTo>
                    <a:lnTo>
                      <a:pt x="994" y="974"/>
                    </a:lnTo>
                    <a:lnTo>
                      <a:pt x="994" y="974"/>
                    </a:lnTo>
                    <a:lnTo>
                      <a:pt x="995" y="957"/>
                    </a:lnTo>
                    <a:lnTo>
                      <a:pt x="995" y="957"/>
                    </a:lnTo>
                    <a:lnTo>
                      <a:pt x="998" y="925"/>
                    </a:lnTo>
                    <a:lnTo>
                      <a:pt x="1000" y="910"/>
                    </a:lnTo>
                    <a:lnTo>
                      <a:pt x="1004" y="893"/>
                    </a:lnTo>
                    <a:lnTo>
                      <a:pt x="1004" y="893"/>
                    </a:lnTo>
                    <a:lnTo>
                      <a:pt x="1010" y="856"/>
                    </a:lnTo>
                    <a:lnTo>
                      <a:pt x="1013" y="835"/>
                    </a:lnTo>
                    <a:lnTo>
                      <a:pt x="1015" y="813"/>
                    </a:lnTo>
                    <a:lnTo>
                      <a:pt x="1016" y="793"/>
                    </a:lnTo>
                    <a:lnTo>
                      <a:pt x="1015" y="772"/>
                    </a:lnTo>
                    <a:lnTo>
                      <a:pt x="1014" y="753"/>
                    </a:lnTo>
                    <a:lnTo>
                      <a:pt x="1010" y="734"/>
                    </a:lnTo>
                    <a:lnTo>
                      <a:pt x="1008" y="726"/>
                    </a:lnTo>
                    <a:lnTo>
                      <a:pt x="1002" y="7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6" name="Freeform 207"/>
              <p:cNvSpPr/>
              <p:nvPr/>
            </p:nvSpPr>
            <p:spPr bwMode="auto">
              <a:xfrm>
                <a:off x="4251325" y="2251075"/>
                <a:ext cx="195263" cy="161925"/>
              </a:xfrm>
              <a:custGeom>
                <a:avLst/>
                <a:gdLst/>
                <a:ahLst/>
                <a:cxnLst>
                  <a:cxn ang="0">
                    <a:pos x="15" y="307"/>
                  </a:cxn>
                  <a:cxn ang="0">
                    <a:pos x="9" y="306"/>
                  </a:cxn>
                  <a:cxn ang="0">
                    <a:pos x="2" y="298"/>
                  </a:cxn>
                  <a:cxn ang="0">
                    <a:pos x="0" y="293"/>
                  </a:cxn>
                  <a:cxn ang="0">
                    <a:pos x="2" y="281"/>
                  </a:cxn>
                  <a:cxn ang="0">
                    <a:pos x="6" y="275"/>
                  </a:cxn>
                  <a:cxn ang="0">
                    <a:pos x="12" y="272"/>
                  </a:cxn>
                  <a:cxn ang="0">
                    <a:pos x="18" y="269"/>
                  </a:cxn>
                  <a:cxn ang="0">
                    <a:pos x="30" y="259"/>
                  </a:cxn>
                  <a:cxn ang="0">
                    <a:pos x="48" y="238"/>
                  </a:cxn>
                  <a:cxn ang="0">
                    <a:pos x="59" y="222"/>
                  </a:cxn>
                  <a:cxn ang="0">
                    <a:pos x="75" y="201"/>
                  </a:cxn>
                  <a:cxn ang="0">
                    <a:pos x="94" y="180"/>
                  </a:cxn>
                  <a:cxn ang="0">
                    <a:pos x="136" y="143"/>
                  </a:cxn>
                  <a:cxn ang="0">
                    <a:pos x="160" y="124"/>
                  </a:cxn>
                  <a:cxn ang="0">
                    <a:pos x="174" y="112"/>
                  </a:cxn>
                  <a:cxn ang="0">
                    <a:pos x="224" y="83"/>
                  </a:cxn>
                  <a:cxn ang="0">
                    <a:pos x="241" y="73"/>
                  </a:cxn>
                  <a:cxn ang="0">
                    <a:pos x="259" y="63"/>
                  </a:cxn>
                  <a:cxn ang="0">
                    <a:pos x="305" y="32"/>
                  </a:cxn>
                  <a:cxn ang="0">
                    <a:pos x="345" y="3"/>
                  </a:cxn>
                  <a:cxn ang="0">
                    <a:pos x="354" y="0"/>
                  </a:cxn>
                  <a:cxn ang="0">
                    <a:pos x="359" y="1"/>
                  </a:cxn>
                  <a:cxn ang="0">
                    <a:pos x="366" y="8"/>
                  </a:cxn>
                  <a:cxn ang="0">
                    <a:pos x="368" y="12"/>
                  </a:cxn>
                  <a:cxn ang="0">
                    <a:pos x="369" y="22"/>
                  </a:cxn>
                  <a:cxn ang="0">
                    <a:pos x="367" y="29"/>
                  </a:cxn>
                  <a:cxn ang="0">
                    <a:pos x="362" y="35"/>
                  </a:cxn>
                  <a:cxn ang="0">
                    <a:pos x="339" y="51"/>
                  </a:cxn>
                  <a:cxn ang="0">
                    <a:pos x="270" y="96"/>
                  </a:cxn>
                  <a:cxn ang="0">
                    <a:pos x="240" y="115"/>
                  </a:cxn>
                  <a:cxn ang="0">
                    <a:pos x="180" y="157"/>
                  </a:cxn>
                  <a:cxn ang="0">
                    <a:pos x="151" y="179"/>
                  </a:cxn>
                  <a:cxn ang="0">
                    <a:pos x="109" y="218"/>
                  </a:cxn>
                  <a:cxn ang="0">
                    <a:pos x="78" y="252"/>
                  </a:cxn>
                  <a:cxn ang="0">
                    <a:pos x="69" y="264"/>
                  </a:cxn>
                  <a:cxn ang="0">
                    <a:pos x="47" y="290"/>
                  </a:cxn>
                  <a:cxn ang="0">
                    <a:pos x="35" y="300"/>
                  </a:cxn>
                  <a:cxn ang="0">
                    <a:pos x="21" y="306"/>
                  </a:cxn>
                  <a:cxn ang="0">
                    <a:pos x="15" y="307"/>
                  </a:cxn>
                </a:cxnLst>
                <a:rect l="0" t="0" r="r" b="b"/>
                <a:pathLst>
                  <a:path w="369" h="307">
                    <a:moveTo>
                      <a:pt x="15" y="307"/>
                    </a:moveTo>
                    <a:lnTo>
                      <a:pt x="15" y="307"/>
                    </a:lnTo>
                    <a:lnTo>
                      <a:pt x="12" y="307"/>
                    </a:lnTo>
                    <a:lnTo>
                      <a:pt x="9" y="306"/>
                    </a:lnTo>
                    <a:lnTo>
                      <a:pt x="5" y="303"/>
                    </a:lnTo>
                    <a:lnTo>
                      <a:pt x="2" y="298"/>
                    </a:lnTo>
                    <a:lnTo>
                      <a:pt x="0" y="293"/>
                    </a:lnTo>
                    <a:lnTo>
                      <a:pt x="0" y="293"/>
                    </a:lnTo>
                    <a:lnTo>
                      <a:pt x="0" y="287"/>
                    </a:lnTo>
                    <a:lnTo>
                      <a:pt x="2" y="281"/>
                    </a:lnTo>
                    <a:lnTo>
                      <a:pt x="4" y="277"/>
                    </a:lnTo>
                    <a:lnTo>
                      <a:pt x="6" y="275"/>
                    </a:lnTo>
                    <a:lnTo>
                      <a:pt x="9" y="273"/>
                    </a:lnTo>
                    <a:lnTo>
                      <a:pt x="12" y="272"/>
                    </a:lnTo>
                    <a:lnTo>
                      <a:pt x="12" y="272"/>
                    </a:lnTo>
                    <a:lnTo>
                      <a:pt x="18" y="269"/>
                    </a:lnTo>
                    <a:lnTo>
                      <a:pt x="24" y="265"/>
                    </a:lnTo>
                    <a:lnTo>
                      <a:pt x="30" y="259"/>
                    </a:lnTo>
                    <a:lnTo>
                      <a:pt x="36" y="253"/>
                    </a:lnTo>
                    <a:lnTo>
                      <a:pt x="48" y="238"/>
                    </a:lnTo>
                    <a:lnTo>
                      <a:pt x="59" y="222"/>
                    </a:lnTo>
                    <a:lnTo>
                      <a:pt x="59" y="222"/>
                    </a:lnTo>
                    <a:lnTo>
                      <a:pt x="68" y="210"/>
                    </a:lnTo>
                    <a:lnTo>
                      <a:pt x="75" y="201"/>
                    </a:lnTo>
                    <a:lnTo>
                      <a:pt x="75" y="201"/>
                    </a:lnTo>
                    <a:lnTo>
                      <a:pt x="94" y="180"/>
                    </a:lnTo>
                    <a:lnTo>
                      <a:pt x="114" y="162"/>
                    </a:lnTo>
                    <a:lnTo>
                      <a:pt x="136" y="143"/>
                    </a:lnTo>
                    <a:lnTo>
                      <a:pt x="157" y="126"/>
                    </a:lnTo>
                    <a:lnTo>
                      <a:pt x="160" y="124"/>
                    </a:lnTo>
                    <a:lnTo>
                      <a:pt x="160" y="124"/>
                    </a:lnTo>
                    <a:lnTo>
                      <a:pt x="174" y="112"/>
                    </a:lnTo>
                    <a:lnTo>
                      <a:pt x="190" y="102"/>
                    </a:lnTo>
                    <a:lnTo>
                      <a:pt x="224" y="83"/>
                    </a:lnTo>
                    <a:lnTo>
                      <a:pt x="224" y="83"/>
                    </a:lnTo>
                    <a:lnTo>
                      <a:pt x="241" y="73"/>
                    </a:lnTo>
                    <a:lnTo>
                      <a:pt x="259" y="63"/>
                    </a:lnTo>
                    <a:lnTo>
                      <a:pt x="259" y="63"/>
                    </a:lnTo>
                    <a:lnTo>
                      <a:pt x="283" y="47"/>
                    </a:lnTo>
                    <a:lnTo>
                      <a:pt x="305" y="32"/>
                    </a:lnTo>
                    <a:lnTo>
                      <a:pt x="345" y="3"/>
                    </a:lnTo>
                    <a:lnTo>
                      <a:pt x="345" y="3"/>
                    </a:lnTo>
                    <a:lnTo>
                      <a:pt x="350" y="1"/>
                    </a:lnTo>
                    <a:lnTo>
                      <a:pt x="354" y="0"/>
                    </a:lnTo>
                    <a:lnTo>
                      <a:pt x="354" y="0"/>
                    </a:lnTo>
                    <a:lnTo>
                      <a:pt x="359" y="1"/>
                    </a:lnTo>
                    <a:lnTo>
                      <a:pt x="363" y="4"/>
                    </a:lnTo>
                    <a:lnTo>
                      <a:pt x="366" y="8"/>
                    </a:lnTo>
                    <a:lnTo>
                      <a:pt x="368" y="12"/>
                    </a:lnTo>
                    <a:lnTo>
                      <a:pt x="368" y="12"/>
                    </a:lnTo>
                    <a:lnTo>
                      <a:pt x="369" y="16"/>
                    </a:lnTo>
                    <a:lnTo>
                      <a:pt x="369" y="22"/>
                    </a:lnTo>
                    <a:lnTo>
                      <a:pt x="369" y="25"/>
                    </a:lnTo>
                    <a:lnTo>
                      <a:pt x="367" y="29"/>
                    </a:lnTo>
                    <a:lnTo>
                      <a:pt x="365" y="32"/>
                    </a:lnTo>
                    <a:lnTo>
                      <a:pt x="362" y="35"/>
                    </a:lnTo>
                    <a:lnTo>
                      <a:pt x="362" y="35"/>
                    </a:lnTo>
                    <a:lnTo>
                      <a:pt x="339" y="51"/>
                    </a:lnTo>
                    <a:lnTo>
                      <a:pt x="317" y="67"/>
                    </a:lnTo>
                    <a:lnTo>
                      <a:pt x="270" y="96"/>
                    </a:lnTo>
                    <a:lnTo>
                      <a:pt x="270" y="96"/>
                    </a:lnTo>
                    <a:lnTo>
                      <a:pt x="240" y="115"/>
                    </a:lnTo>
                    <a:lnTo>
                      <a:pt x="210" y="135"/>
                    </a:lnTo>
                    <a:lnTo>
                      <a:pt x="180" y="157"/>
                    </a:lnTo>
                    <a:lnTo>
                      <a:pt x="151" y="179"/>
                    </a:lnTo>
                    <a:lnTo>
                      <a:pt x="151" y="179"/>
                    </a:lnTo>
                    <a:lnTo>
                      <a:pt x="131" y="198"/>
                    </a:lnTo>
                    <a:lnTo>
                      <a:pt x="109" y="218"/>
                    </a:lnTo>
                    <a:lnTo>
                      <a:pt x="88" y="239"/>
                    </a:lnTo>
                    <a:lnTo>
                      <a:pt x="78" y="252"/>
                    </a:lnTo>
                    <a:lnTo>
                      <a:pt x="69" y="264"/>
                    </a:lnTo>
                    <a:lnTo>
                      <a:pt x="69" y="264"/>
                    </a:lnTo>
                    <a:lnTo>
                      <a:pt x="59" y="277"/>
                    </a:lnTo>
                    <a:lnTo>
                      <a:pt x="47" y="290"/>
                    </a:lnTo>
                    <a:lnTo>
                      <a:pt x="42" y="295"/>
                    </a:lnTo>
                    <a:lnTo>
                      <a:pt x="35" y="300"/>
                    </a:lnTo>
                    <a:lnTo>
                      <a:pt x="29" y="304"/>
                    </a:lnTo>
                    <a:lnTo>
                      <a:pt x="21" y="306"/>
                    </a:lnTo>
                    <a:lnTo>
                      <a:pt x="21" y="306"/>
                    </a:lnTo>
                    <a:lnTo>
                      <a:pt x="15" y="307"/>
                    </a:lnTo>
                    <a:lnTo>
                      <a:pt x="15" y="30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7" name="Freeform 208"/>
              <p:cNvSpPr/>
              <p:nvPr/>
            </p:nvSpPr>
            <p:spPr bwMode="auto">
              <a:xfrm>
                <a:off x="4284663" y="2282825"/>
                <a:ext cx="195263" cy="171450"/>
              </a:xfrm>
              <a:custGeom>
                <a:avLst/>
                <a:gdLst/>
                <a:ahLst/>
                <a:cxnLst>
                  <a:cxn ang="0">
                    <a:pos x="15" y="323"/>
                  </a:cxn>
                  <a:cxn ang="0">
                    <a:pos x="6" y="319"/>
                  </a:cxn>
                  <a:cxn ang="0">
                    <a:pos x="1" y="309"/>
                  </a:cxn>
                  <a:cxn ang="0">
                    <a:pos x="0" y="306"/>
                  </a:cxn>
                  <a:cxn ang="0">
                    <a:pos x="0" y="297"/>
                  </a:cxn>
                  <a:cxn ang="0">
                    <a:pos x="4" y="290"/>
                  </a:cxn>
                  <a:cxn ang="0">
                    <a:pos x="7" y="287"/>
                  </a:cxn>
                  <a:cxn ang="0">
                    <a:pos x="15" y="277"/>
                  </a:cxn>
                  <a:cxn ang="0">
                    <a:pos x="20" y="266"/>
                  </a:cxn>
                  <a:cxn ang="0">
                    <a:pos x="29" y="253"/>
                  </a:cxn>
                  <a:cxn ang="0">
                    <a:pos x="48" y="230"/>
                  </a:cxn>
                  <a:cxn ang="0">
                    <a:pos x="68" y="211"/>
                  </a:cxn>
                  <a:cxn ang="0">
                    <a:pos x="94" y="190"/>
                  </a:cxn>
                  <a:cxn ang="0">
                    <a:pos x="126" y="162"/>
                  </a:cxn>
                  <a:cxn ang="0">
                    <a:pos x="159" y="135"/>
                  </a:cxn>
                  <a:cxn ang="0">
                    <a:pos x="187" y="111"/>
                  </a:cxn>
                  <a:cxn ang="0">
                    <a:pos x="236" y="73"/>
                  </a:cxn>
                  <a:cxn ang="0">
                    <a:pos x="254" y="61"/>
                  </a:cxn>
                  <a:cxn ang="0">
                    <a:pos x="311" y="23"/>
                  </a:cxn>
                  <a:cxn ang="0">
                    <a:pos x="344" y="3"/>
                  </a:cxn>
                  <a:cxn ang="0">
                    <a:pos x="348" y="1"/>
                  </a:cxn>
                  <a:cxn ang="0">
                    <a:pos x="352" y="0"/>
                  </a:cxn>
                  <a:cxn ang="0">
                    <a:pos x="358" y="2"/>
                  </a:cxn>
                  <a:cxn ang="0">
                    <a:pos x="366" y="9"/>
                  </a:cxn>
                  <a:cxn ang="0">
                    <a:pos x="368" y="14"/>
                  </a:cxn>
                  <a:cxn ang="0">
                    <a:pos x="369" y="22"/>
                  </a:cxn>
                  <a:cxn ang="0">
                    <a:pos x="366" y="29"/>
                  </a:cxn>
                  <a:cxn ang="0">
                    <a:pos x="361" y="35"/>
                  </a:cxn>
                  <a:cxn ang="0">
                    <a:pos x="325" y="57"/>
                  </a:cxn>
                  <a:cxn ang="0">
                    <a:pos x="271" y="92"/>
                  </a:cxn>
                  <a:cxn ang="0">
                    <a:pos x="250" y="107"/>
                  </a:cxn>
                  <a:cxn ang="0">
                    <a:pos x="190" y="157"/>
                  </a:cxn>
                  <a:cxn ang="0">
                    <a:pos x="164" y="179"/>
                  </a:cxn>
                  <a:cxn ang="0">
                    <a:pos x="134" y="203"/>
                  </a:cxn>
                  <a:cxn ang="0">
                    <a:pos x="102" y="229"/>
                  </a:cxn>
                  <a:cxn ang="0">
                    <a:pos x="72" y="258"/>
                  </a:cxn>
                  <a:cxn ang="0">
                    <a:pos x="66" y="264"/>
                  </a:cxn>
                  <a:cxn ang="0">
                    <a:pos x="51" y="286"/>
                  </a:cxn>
                  <a:cxn ang="0">
                    <a:pos x="46" y="295"/>
                  </a:cxn>
                  <a:cxn ang="0">
                    <a:pos x="33" y="312"/>
                  </a:cxn>
                  <a:cxn ang="0">
                    <a:pos x="24" y="319"/>
                  </a:cxn>
                  <a:cxn ang="0">
                    <a:pos x="15" y="323"/>
                  </a:cxn>
                </a:cxnLst>
                <a:rect l="0" t="0" r="r" b="b"/>
                <a:pathLst>
                  <a:path w="369" h="323">
                    <a:moveTo>
                      <a:pt x="15" y="323"/>
                    </a:moveTo>
                    <a:lnTo>
                      <a:pt x="15" y="323"/>
                    </a:lnTo>
                    <a:lnTo>
                      <a:pt x="10" y="322"/>
                    </a:lnTo>
                    <a:lnTo>
                      <a:pt x="6" y="319"/>
                    </a:lnTo>
                    <a:lnTo>
                      <a:pt x="3" y="315"/>
                    </a:lnTo>
                    <a:lnTo>
                      <a:pt x="1" y="309"/>
                    </a:lnTo>
                    <a:lnTo>
                      <a:pt x="1" y="309"/>
                    </a:lnTo>
                    <a:lnTo>
                      <a:pt x="0" y="306"/>
                    </a:lnTo>
                    <a:lnTo>
                      <a:pt x="0" y="300"/>
                    </a:lnTo>
                    <a:lnTo>
                      <a:pt x="0" y="297"/>
                    </a:lnTo>
                    <a:lnTo>
                      <a:pt x="2" y="294"/>
                    </a:lnTo>
                    <a:lnTo>
                      <a:pt x="4" y="290"/>
                    </a:lnTo>
                    <a:lnTo>
                      <a:pt x="7" y="287"/>
                    </a:lnTo>
                    <a:lnTo>
                      <a:pt x="7" y="287"/>
                    </a:lnTo>
                    <a:lnTo>
                      <a:pt x="11" y="283"/>
                    </a:lnTo>
                    <a:lnTo>
                      <a:pt x="15" y="277"/>
                    </a:lnTo>
                    <a:lnTo>
                      <a:pt x="20" y="266"/>
                    </a:lnTo>
                    <a:lnTo>
                      <a:pt x="20" y="266"/>
                    </a:lnTo>
                    <a:lnTo>
                      <a:pt x="24" y="259"/>
                    </a:lnTo>
                    <a:lnTo>
                      <a:pt x="29" y="253"/>
                    </a:lnTo>
                    <a:lnTo>
                      <a:pt x="29" y="253"/>
                    </a:lnTo>
                    <a:lnTo>
                      <a:pt x="48" y="230"/>
                    </a:lnTo>
                    <a:lnTo>
                      <a:pt x="59" y="221"/>
                    </a:lnTo>
                    <a:lnTo>
                      <a:pt x="68" y="211"/>
                    </a:lnTo>
                    <a:lnTo>
                      <a:pt x="68" y="211"/>
                    </a:lnTo>
                    <a:lnTo>
                      <a:pt x="94" y="190"/>
                    </a:lnTo>
                    <a:lnTo>
                      <a:pt x="94" y="190"/>
                    </a:lnTo>
                    <a:lnTo>
                      <a:pt x="126" y="162"/>
                    </a:lnTo>
                    <a:lnTo>
                      <a:pt x="159" y="135"/>
                    </a:lnTo>
                    <a:lnTo>
                      <a:pt x="159" y="135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220" y="85"/>
                    </a:lnTo>
                    <a:lnTo>
                      <a:pt x="236" y="73"/>
                    </a:lnTo>
                    <a:lnTo>
                      <a:pt x="254" y="61"/>
                    </a:lnTo>
                    <a:lnTo>
                      <a:pt x="254" y="61"/>
                    </a:lnTo>
                    <a:lnTo>
                      <a:pt x="282" y="41"/>
                    </a:lnTo>
                    <a:lnTo>
                      <a:pt x="311" y="23"/>
                    </a:lnTo>
                    <a:lnTo>
                      <a:pt x="311" y="23"/>
                    </a:lnTo>
                    <a:lnTo>
                      <a:pt x="344" y="3"/>
                    </a:lnTo>
                    <a:lnTo>
                      <a:pt x="344" y="3"/>
                    </a:lnTo>
                    <a:lnTo>
                      <a:pt x="348" y="1"/>
                    </a:lnTo>
                    <a:lnTo>
                      <a:pt x="352" y="0"/>
                    </a:lnTo>
                    <a:lnTo>
                      <a:pt x="352" y="0"/>
                    </a:lnTo>
                    <a:lnTo>
                      <a:pt x="355" y="1"/>
                    </a:lnTo>
                    <a:lnTo>
                      <a:pt x="358" y="2"/>
                    </a:lnTo>
                    <a:lnTo>
                      <a:pt x="363" y="5"/>
                    </a:lnTo>
                    <a:lnTo>
                      <a:pt x="366" y="9"/>
                    </a:lnTo>
                    <a:lnTo>
                      <a:pt x="368" y="14"/>
                    </a:lnTo>
                    <a:lnTo>
                      <a:pt x="368" y="14"/>
                    </a:lnTo>
                    <a:lnTo>
                      <a:pt x="369" y="17"/>
                    </a:lnTo>
                    <a:lnTo>
                      <a:pt x="369" y="22"/>
                    </a:lnTo>
                    <a:lnTo>
                      <a:pt x="368" y="25"/>
                    </a:lnTo>
                    <a:lnTo>
                      <a:pt x="366" y="29"/>
                    </a:lnTo>
                    <a:lnTo>
                      <a:pt x="364" y="32"/>
                    </a:lnTo>
                    <a:lnTo>
                      <a:pt x="361" y="35"/>
                    </a:lnTo>
                    <a:lnTo>
                      <a:pt x="361" y="35"/>
                    </a:lnTo>
                    <a:lnTo>
                      <a:pt x="325" y="57"/>
                    </a:lnTo>
                    <a:lnTo>
                      <a:pt x="325" y="57"/>
                    </a:lnTo>
                    <a:lnTo>
                      <a:pt x="271" y="92"/>
                    </a:lnTo>
                    <a:lnTo>
                      <a:pt x="271" y="92"/>
                    </a:lnTo>
                    <a:lnTo>
                      <a:pt x="250" y="107"/>
                    </a:lnTo>
                    <a:lnTo>
                      <a:pt x="229" y="123"/>
                    </a:lnTo>
                    <a:lnTo>
                      <a:pt x="190" y="157"/>
                    </a:lnTo>
                    <a:lnTo>
                      <a:pt x="190" y="157"/>
                    </a:lnTo>
                    <a:lnTo>
                      <a:pt x="164" y="179"/>
                    </a:lnTo>
                    <a:lnTo>
                      <a:pt x="164" y="179"/>
                    </a:lnTo>
                    <a:lnTo>
                      <a:pt x="134" y="203"/>
                    </a:lnTo>
                    <a:lnTo>
                      <a:pt x="134" y="203"/>
                    </a:lnTo>
                    <a:lnTo>
                      <a:pt x="102" y="229"/>
                    </a:lnTo>
                    <a:lnTo>
                      <a:pt x="86" y="242"/>
                    </a:lnTo>
                    <a:lnTo>
                      <a:pt x="72" y="258"/>
                    </a:lnTo>
                    <a:lnTo>
                      <a:pt x="72" y="258"/>
                    </a:lnTo>
                    <a:lnTo>
                      <a:pt x="66" y="264"/>
                    </a:lnTo>
                    <a:lnTo>
                      <a:pt x="61" y="271"/>
                    </a:lnTo>
                    <a:lnTo>
                      <a:pt x="51" y="286"/>
                    </a:lnTo>
                    <a:lnTo>
                      <a:pt x="51" y="286"/>
                    </a:lnTo>
                    <a:lnTo>
                      <a:pt x="46" y="295"/>
                    </a:lnTo>
                    <a:lnTo>
                      <a:pt x="40" y="303"/>
                    </a:lnTo>
                    <a:lnTo>
                      <a:pt x="33" y="312"/>
                    </a:lnTo>
                    <a:lnTo>
                      <a:pt x="24" y="319"/>
                    </a:lnTo>
                    <a:lnTo>
                      <a:pt x="24" y="319"/>
                    </a:lnTo>
                    <a:lnTo>
                      <a:pt x="19" y="322"/>
                    </a:lnTo>
                    <a:lnTo>
                      <a:pt x="15" y="323"/>
                    </a:lnTo>
                    <a:lnTo>
                      <a:pt x="15" y="3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8" name="Freeform 209"/>
              <p:cNvSpPr/>
              <p:nvPr/>
            </p:nvSpPr>
            <p:spPr bwMode="auto">
              <a:xfrm>
                <a:off x="4446588" y="2346325"/>
                <a:ext cx="285750" cy="307975"/>
              </a:xfrm>
              <a:custGeom>
                <a:avLst/>
                <a:gdLst/>
                <a:ahLst/>
                <a:cxnLst>
                  <a:cxn ang="0">
                    <a:pos x="524" y="583"/>
                  </a:cxn>
                  <a:cxn ang="0">
                    <a:pos x="515" y="580"/>
                  </a:cxn>
                  <a:cxn ang="0">
                    <a:pos x="501" y="571"/>
                  </a:cxn>
                  <a:cxn ang="0">
                    <a:pos x="476" y="549"/>
                  </a:cxn>
                  <a:cxn ang="0">
                    <a:pos x="437" y="513"/>
                  </a:cxn>
                  <a:cxn ang="0">
                    <a:pos x="414" y="488"/>
                  </a:cxn>
                  <a:cxn ang="0">
                    <a:pos x="388" y="460"/>
                  </a:cxn>
                  <a:cxn ang="0">
                    <a:pos x="339" y="409"/>
                  </a:cxn>
                  <a:cxn ang="0">
                    <a:pos x="300" y="361"/>
                  </a:cxn>
                  <a:cxn ang="0">
                    <a:pos x="288" y="344"/>
                  </a:cxn>
                  <a:cxn ang="0">
                    <a:pos x="246" y="293"/>
                  </a:cxn>
                  <a:cxn ang="0">
                    <a:pos x="202" y="245"/>
                  </a:cxn>
                  <a:cxn ang="0">
                    <a:pos x="167" y="208"/>
                  </a:cxn>
                  <a:cxn ang="0">
                    <a:pos x="134" y="170"/>
                  </a:cxn>
                  <a:cxn ang="0">
                    <a:pos x="121" y="153"/>
                  </a:cxn>
                  <a:cxn ang="0">
                    <a:pos x="95" y="121"/>
                  </a:cxn>
                  <a:cxn ang="0">
                    <a:pos x="54" y="76"/>
                  </a:cxn>
                  <a:cxn ang="0">
                    <a:pos x="24" y="48"/>
                  </a:cxn>
                  <a:cxn ang="0">
                    <a:pos x="8" y="36"/>
                  </a:cxn>
                  <a:cxn ang="0">
                    <a:pos x="3" y="29"/>
                  </a:cxn>
                  <a:cxn ang="0">
                    <a:pos x="0" y="22"/>
                  </a:cxn>
                  <a:cxn ang="0">
                    <a:pos x="1" y="13"/>
                  </a:cxn>
                  <a:cxn ang="0">
                    <a:pos x="4" y="8"/>
                  </a:cxn>
                  <a:cxn ang="0">
                    <a:pos x="12" y="1"/>
                  </a:cxn>
                  <a:cxn ang="0">
                    <a:pos x="16" y="0"/>
                  </a:cxn>
                  <a:cxn ang="0">
                    <a:pos x="25" y="3"/>
                  </a:cxn>
                  <a:cxn ang="0">
                    <a:pos x="41" y="15"/>
                  </a:cxn>
                  <a:cxn ang="0">
                    <a:pos x="70" y="41"/>
                  </a:cxn>
                  <a:cxn ang="0">
                    <a:pos x="110" y="84"/>
                  </a:cxn>
                  <a:cxn ang="0">
                    <a:pos x="136" y="115"/>
                  </a:cxn>
                  <a:cxn ang="0">
                    <a:pos x="206" y="198"/>
                  </a:cxn>
                  <a:cxn ang="0">
                    <a:pos x="290" y="291"/>
                  </a:cxn>
                  <a:cxn ang="0">
                    <a:pos x="303" y="306"/>
                  </a:cxn>
                  <a:cxn ang="0">
                    <a:pos x="341" y="353"/>
                  </a:cxn>
                  <a:cxn ang="0">
                    <a:pos x="371" y="390"/>
                  </a:cxn>
                  <a:cxn ang="0">
                    <a:pos x="403" y="425"/>
                  </a:cxn>
                  <a:cxn ang="0">
                    <a:pos x="433" y="457"/>
                  </a:cxn>
                  <a:cxn ang="0">
                    <a:pos x="457" y="482"/>
                  </a:cxn>
                  <a:cxn ang="0">
                    <a:pos x="493" y="518"/>
                  </a:cxn>
                  <a:cxn ang="0">
                    <a:pos x="519" y="540"/>
                  </a:cxn>
                  <a:cxn ang="0">
                    <a:pos x="532" y="549"/>
                  </a:cxn>
                  <a:cxn ang="0">
                    <a:pos x="539" y="554"/>
                  </a:cxn>
                  <a:cxn ang="0">
                    <a:pos x="541" y="560"/>
                  </a:cxn>
                  <a:cxn ang="0">
                    <a:pos x="541" y="570"/>
                  </a:cxn>
                  <a:cxn ang="0">
                    <a:pos x="539" y="575"/>
                  </a:cxn>
                  <a:cxn ang="0">
                    <a:pos x="530" y="582"/>
                  </a:cxn>
                  <a:cxn ang="0">
                    <a:pos x="524" y="583"/>
                  </a:cxn>
                </a:cxnLst>
                <a:rect l="0" t="0" r="r" b="b"/>
                <a:pathLst>
                  <a:path w="541" h="583">
                    <a:moveTo>
                      <a:pt x="524" y="583"/>
                    </a:moveTo>
                    <a:lnTo>
                      <a:pt x="524" y="583"/>
                    </a:lnTo>
                    <a:lnTo>
                      <a:pt x="520" y="582"/>
                    </a:lnTo>
                    <a:lnTo>
                      <a:pt x="515" y="580"/>
                    </a:lnTo>
                    <a:lnTo>
                      <a:pt x="515" y="580"/>
                    </a:lnTo>
                    <a:lnTo>
                      <a:pt x="501" y="571"/>
                    </a:lnTo>
                    <a:lnTo>
                      <a:pt x="488" y="560"/>
                    </a:lnTo>
                    <a:lnTo>
                      <a:pt x="476" y="549"/>
                    </a:lnTo>
                    <a:lnTo>
                      <a:pt x="462" y="538"/>
                    </a:lnTo>
                    <a:lnTo>
                      <a:pt x="437" y="513"/>
                    </a:lnTo>
                    <a:lnTo>
                      <a:pt x="414" y="488"/>
                    </a:lnTo>
                    <a:lnTo>
                      <a:pt x="414" y="488"/>
                    </a:lnTo>
                    <a:lnTo>
                      <a:pt x="388" y="460"/>
                    </a:lnTo>
                    <a:lnTo>
                      <a:pt x="388" y="460"/>
                    </a:lnTo>
                    <a:lnTo>
                      <a:pt x="365" y="437"/>
                    </a:lnTo>
                    <a:lnTo>
                      <a:pt x="339" y="409"/>
                    </a:lnTo>
                    <a:lnTo>
                      <a:pt x="313" y="377"/>
                    </a:lnTo>
                    <a:lnTo>
                      <a:pt x="300" y="361"/>
                    </a:lnTo>
                    <a:lnTo>
                      <a:pt x="288" y="344"/>
                    </a:lnTo>
                    <a:lnTo>
                      <a:pt x="288" y="344"/>
                    </a:lnTo>
                    <a:lnTo>
                      <a:pt x="268" y="319"/>
                    </a:lnTo>
                    <a:lnTo>
                      <a:pt x="246" y="293"/>
                    </a:lnTo>
                    <a:lnTo>
                      <a:pt x="224" y="269"/>
                    </a:lnTo>
                    <a:lnTo>
                      <a:pt x="202" y="245"/>
                    </a:lnTo>
                    <a:lnTo>
                      <a:pt x="202" y="245"/>
                    </a:lnTo>
                    <a:lnTo>
                      <a:pt x="167" y="208"/>
                    </a:lnTo>
                    <a:lnTo>
                      <a:pt x="150" y="189"/>
                    </a:lnTo>
                    <a:lnTo>
                      <a:pt x="134" y="170"/>
                    </a:lnTo>
                    <a:lnTo>
                      <a:pt x="134" y="170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95" y="121"/>
                    </a:lnTo>
                    <a:lnTo>
                      <a:pt x="69" y="90"/>
                    </a:lnTo>
                    <a:lnTo>
                      <a:pt x="54" y="76"/>
                    </a:lnTo>
                    <a:lnTo>
                      <a:pt x="40" y="61"/>
                    </a:lnTo>
                    <a:lnTo>
                      <a:pt x="24" y="48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5" y="32"/>
                    </a:lnTo>
                    <a:lnTo>
                      <a:pt x="3" y="29"/>
                    </a:lnTo>
                    <a:lnTo>
                      <a:pt x="0" y="25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1" y="13"/>
                    </a:lnTo>
                    <a:lnTo>
                      <a:pt x="1" y="13"/>
                    </a:lnTo>
                    <a:lnTo>
                      <a:pt x="4" y="8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5" y="3"/>
                    </a:lnTo>
                    <a:lnTo>
                      <a:pt x="25" y="3"/>
                    </a:lnTo>
                    <a:lnTo>
                      <a:pt x="41" y="15"/>
                    </a:lnTo>
                    <a:lnTo>
                      <a:pt x="55" y="28"/>
                    </a:lnTo>
                    <a:lnTo>
                      <a:pt x="70" y="41"/>
                    </a:lnTo>
                    <a:lnTo>
                      <a:pt x="83" y="55"/>
                    </a:lnTo>
                    <a:lnTo>
                      <a:pt x="110" y="84"/>
                    </a:lnTo>
                    <a:lnTo>
                      <a:pt x="136" y="115"/>
                    </a:lnTo>
                    <a:lnTo>
                      <a:pt x="136" y="115"/>
                    </a:lnTo>
                    <a:lnTo>
                      <a:pt x="170" y="156"/>
                    </a:lnTo>
                    <a:lnTo>
                      <a:pt x="206" y="198"/>
                    </a:lnTo>
                    <a:lnTo>
                      <a:pt x="246" y="242"/>
                    </a:lnTo>
                    <a:lnTo>
                      <a:pt x="290" y="291"/>
                    </a:lnTo>
                    <a:lnTo>
                      <a:pt x="290" y="291"/>
                    </a:lnTo>
                    <a:lnTo>
                      <a:pt x="303" y="306"/>
                    </a:lnTo>
                    <a:lnTo>
                      <a:pt x="317" y="322"/>
                    </a:lnTo>
                    <a:lnTo>
                      <a:pt x="341" y="353"/>
                    </a:lnTo>
                    <a:lnTo>
                      <a:pt x="341" y="353"/>
                    </a:lnTo>
                    <a:lnTo>
                      <a:pt x="371" y="390"/>
                    </a:lnTo>
                    <a:lnTo>
                      <a:pt x="387" y="407"/>
                    </a:lnTo>
                    <a:lnTo>
                      <a:pt x="403" y="425"/>
                    </a:lnTo>
                    <a:lnTo>
                      <a:pt x="403" y="425"/>
                    </a:lnTo>
                    <a:lnTo>
                      <a:pt x="433" y="457"/>
                    </a:lnTo>
                    <a:lnTo>
                      <a:pt x="433" y="457"/>
                    </a:lnTo>
                    <a:lnTo>
                      <a:pt x="457" y="482"/>
                    </a:lnTo>
                    <a:lnTo>
                      <a:pt x="481" y="507"/>
                    </a:lnTo>
                    <a:lnTo>
                      <a:pt x="493" y="518"/>
                    </a:lnTo>
                    <a:lnTo>
                      <a:pt x="507" y="529"/>
                    </a:lnTo>
                    <a:lnTo>
                      <a:pt x="519" y="540"/>
                    </a:lnTo>
                    <a:lnTo>
                      <a:pt x="532" y="549"/>
                    </a:lnTo>
                    <a:lnTo>
                      <a:pt x="532" y="549"/>
                    </a:lnTo>
                    <a:lnTo>
                      <a:pt x="537" y="552"/>
                    </a:lnTo>
                    <a:lnTo>
                      <a:pt x="539" y="554"/>
                    </a:lnTo>
                    <a:lnTo>
                      <a:pt x="540" y="557"/>
                    </a:lnTo>
                    <a:lnTo>
                      <a:pt x="541" y="560"/>
                    </a:lnTo>
                    <a:lnTo>
                      <a:pt x="541" y="565"/>
                    </a:lnTo>
                    <a:lnTo>
                      <a:pt x="541" y="570"/>
                    </a:lnTo>
                    <a:lnTo>
                      <a:pt x="541" y="570"/>
                    </a:lnTo>
                    <a:lnTo>
                      <a:pt x="539" y="575"/>
                    </a:lnTo>
                    <a:lnTo>
                      <a:pt x="534" y="579"/>
                    </a:lnTo>
                    <a:lnTo>
                      <a:pt x="530" y="582"/>
                    </a:lnTo>
                    <a:lnTo>
                      <a:pt x="527" y="583"/>
                    </a:lnTo>
                    <a:lnTo>
                      <a:pt x="524" y="583"/>
                    </a:lnTo>
                    <a:lnTo>
                      <a:pt x="524" y="5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9" name="Freeform 210"/>
              <p:cNvSpPr/>
              <p:nvPr/>
            </p:nvSpPr>
            <p:spPr bwMode="auto">
              <a:xfrm>
                <a:off x="4349750" y="2435225"/>
                <a:ext cx="273050" cy="288925"/>
              </a:xfrm>
              <a:custGeom>
                <a:avLst/>
                <a:gdLst/>
                <a:ahLst/>
                <a:cxnLst>
                  <a:cxn ang="0">
                    <a:pos x="493" y="546"/>
                  </a:cxn>
                  <a:cxn ang="0">
                    <a:pos x="481" y="537"/>
                  </a:cxn>
                  <a:cxn ang="0">
                    <a:pos x="475" y="524"/>
                  </a:cxn>
                  <a:cxn ang="0">
                    <a:pos x="457" y="505"/>
                  </a:cxn>
                  <a:cxn ang="0">
                    <a:pos x="444" y="490"/>
                  </a:cxn>
                  <a:cxn ang="0">
                    <a:pos x="436" y="479"/>
                  </a:cxn>
                  <a:cxn ang="0">
                    <a:pos x="411" y="452"/>
                  </a:cxn>
                  <a:cxn ang="0">
                    <a:pos x="402" y="443"/>
                  </a:cxn>
                  <a:cxn ang="0">
                    <a:pos x="387" y="420"/>
                  </a:cxn>
                  <a:cxn ang="0">
                    <a:pos x="376" y="410"/>
                  </a:cxn>
                  <a:cxn ang="0">
                    <a:pos x="345" y="378"/>
                  </a:cxn>
                  <a:cxn ang="0">
                    <a:pos x="321" y="352"/>
                  </a:cxn>
                  <a:cxn ang="0">
                    <a:pos x="280" y="313"/>
                  </a:cxn>
                  <a:cxn ang="0">
                    <a:pos x="252" y="285"/>
                  </a:cxn>
                  <a:cxn ang="0">
                    <a:pos x="151" y="183"/>
                  </a:cxn>
                  <a:cxn ang="0">
                    <a:pos x="106" y="136"/>
                  </a:cxn>
                  <a:cxn ang="0">
                    <a:pos x="64" y="92"/>
                  </a:cxn>
                  <a:cxn ang="0">
                    <a:pos x="33" y="58"/>
                  </a:cxn>
                  <a:cxn ang="0">
                    <a:pos x="13" y="39"/>
                  </a:cxn>
                  <a:cxn ang="0">
                    <a:pos x="3" y="26"/>
                  </a:cxn>
                  <a:cxn ang="0">
                    <a:pos x="0" y="14"/>
                  </a:cxn>
                  <a:cxn ang="0">
                    <a:pos x="5" y="6"/>
                  </a:cxn>
                  <a:cxn ang="0">
                    <a:pos x="19" y="0"/>
                  </a:cxn>
                  <a:cxn ang="0">
                    <a:pos x="26" y="2"/>
                  </a:cxn>
                  <a:cxn ang="0">
                    <a:pos x="34" y="8"/>
                  </a:cxn>
                  <a:cxn ang="0">
                    <a:pos x="72" y="47"/>
                  </a:cxn>
                  <a:cxn ang="0">
                    <a:pos x="94" y="67"/>
                  </a:cxn>
                  <a:cxn ang="0">
                    <a:pos x="151" y="133"/>
                  </a:cxn>
                  <a:cxn ang="0">
                    <a:pos x="191" y="176"/>
                  </a:cxn>
                  <a:cxn ang="0">
                    <a:pos x="275" y="260"/>
                  </a:cxn>
                  <a:cxn ang="0">
                    <a:pos x="311" y="293"/>
                  </a:cxn>
                  <a:cxn ang="0">
                    <a:pos x="364" y="343"/>
                  </a:cxn>
                  <a:cxn ang="0">
                    <a:pos x="407" y="387"/>
                  </a:cxn>
                  <a:cxn ang="0">
                    <a:pos x="423" y="411"/>
                  </a:cxn>
                  <a:cxn ang="0">
                    <a:pos x="440" y="429"/>
                  </a:cxn>
                  <a:cxn ang="0">
                    <a:pos x="452" y="440"/>
                  </a:cxn>
                  <a:cxn ang="0">
                    <a:pos x="460" y="452"/>
                  </a:cxn>
                  <a:cxn ang="0">
                    <a:pos x="481" y="478"/>
                  </a:cxn>
                  <a:cxn ang="0">
                    <a:pos x="496" y="493"/>
                  </a:cxn>
                  <a:cxn ang="0">
                    <a:pos x="508" y="510"/>
                  </a:cxn>
                  <a:cxn ang="0">
                    <a:pos x="512" y="513"/>
                  </a:cxn>
                  <a:cxn ang="0">
                    <a:pos x="515" y="524"/>
                  </a:cxn>
                  <a:cxn ang="0">
                    <a:pos x="515" y="533"/>
                  </a:cxn>
                  <a:cxn ang="0">
                    <a:pos x="510" y="542"/>
                  </a:cxn>
                  <a:cxn ang="0">
                    <a:pos x="499" y="546"/>
                  </a:cxn>
                </a:cxnLst>
                <a:rect l="0" t="0" r="r" b="b"/>
                <a:pathLst>
                  <a:path w="515" h="546">
                    <a:moveTo>
                      <a:pt x="499" y="546"/>
                    </a:moveTo>
                    <a:lnTo>
                      <a:pt x="499" y="546"/>
                    </a:lnTo>
                    <a:lnTo>
                      <a:pt x="493" y="546"/>
                    </a:lnTo>
                    <a:lnTo>
                      <a:pt x="488" y="543"/>
                    </a:lnTo>
                    <a:lnTo>
                      <a:pt x="483" y="540"/>
                    </a:lnTo>
                    <a:lnTo>
                      <a:pt x="481" y="537"/>
                    </a:lnTo>
                    <a:lnTo>
                      <a:pt x="480" y="534"/>
                    </a:lnTo>
                    <a:lnTo>
                      <a:pt x="480" y="534"/>
                    </a:lnTo>
                    <a:lnTo>
                      <a:pt x="475" y="524"/>
                    </a:lnTo>
                    <a:lnTo>
                      <a:pt x="470" y="517"/>
                    </a:lnTo>
                    <a:lnTo>
                      <a:pt x="463" y="511"/>
                    </a:lnTo>
                    <a:lnTo>
                      <a:pt x="457" y="505"/>
                    </a:lnTo>
                    <a:lnTo>
                      <a:pt x="457" y="505"/>
                    </a:lnTo>
                    <a:lnTo>
                      <a:pt x="450" y="498"/>
                    </a:lnTo>
                    <a:lnTo>
                      <a:pt x="444" y="490"/>
                    </a:lnTo>
                    <a:lnTo>
                      <a:pt x="444" y="490"/>
                    </a:lnTo>
                    <a:lnTo>
                      <a:pt x="436" y="479"/>
                    </a:lnTo>
                    <a:lnTo>
                      <a:pt x="436" y="479"/>
                    </a:lnTo>
                    <a:lnTo>
                      <a:pt x="425" y="466"/>
                    </a:lnTo>
                    <a:lnTo>
                      <a:pt x="419" y="458"/>
                    </a:lnTo>
                    <a:lnTo>
                      <a:pt x="411" y="452"/>
                    </a:lnTo>
                    <a:lnTo>
                      <a:pt x="411" y="452"/>
                    </a:lnTo>
                    <a:lnTo>
                      <a:pt x="407" y="448"/>
                    </a:lnTo>
                    <a:lnTo>
                      <a:pt x="402" y="443"/>
                    </a:lnTo>
                    <a:lnTo>
                      <a:pt x="395" y="433"/>
                    </a:lnTo>
                    <a:lnTo>
                      <a:pt x="395" y="433"/>
                    </a:lnTo>
                    <a:lnTo>
                      <a:pt x="387" y="420"/>
                    </a:lnTo>
                    <a:lnTo>
                      <a:pt x="382" y="415"/>
                    </a:lnTo>
                    <a:lnTo>
                      <a:pt x="376" y="410"/>
                    </a:lnTo>
                    <a:lnTo>
                      <a:pt x="376" y="410"/>
                    </a:lnTo>
                    <a:lnTo>
                      <a:pt x="367" y="404"/>
                    </a:lnTo>
                    <a:lnTo>
                      <a:pt x="360" y="395"/>
                    </a:lnTo>
                    <a:lnTo>
                      <a:pt x="345" y="378"/>
                    </a:lnTo>
                    <a:lnTo>
                      <a:pt x="345" y="378"/>
                    </a:lnTo>
                    <a:lnTo>
                      <a:pt x="333" y="364"/>
                    </a:lnTo>
                    <a:lnTo>
                      <a:pt x="321" y="352"/>
                    </a:lnTo>
                    <a:lnTo>
                      <a:pt x="321" y="352"/>
                    </a:lnTo>
                    <a:lnTo>
                      <a:pt x="299" y="332"/>
                    </a:lnTo>
                    <a:lnTo>
                      <a:pt x="280" y="313"/>
                    </a:lnTo>
                    <a:lnTo>
                      <a:pt x="280" y="313"/>
                    </a:lnTo>
                    <a:lnTo>
                      <a:pt x="252" y="285"/>
                    </a:lnTo>
                    <a:lnTo>
                      <a:pt x="252" y="285"/>
                    </a:lnTo>
                    <a:lnTo>
                      <a:pt x="225" y="260"/>
                    </a:lnTo>
                    <a:lnTo>
                      <a:pt x="200" y="234"/>
                    </a:lnTo>
                    <a:lnTo>
                      <a:pt x="151" y="183"/>
                    </a:lnTo>
                    <a:lnTo>
                      <a:pt x="151" y="183"/>
                    </a:lnTo>
                    <a:lnTo>
                      <a:pt x="106" y="136"/>
                    </a:lnTo>
                    <a:lnTo>
                      <a:pt x="106" y="136"/>
                    </a:lnTo>
                    <a:lnTo>
                      <a:pt x="87" y="116"/>
                    </a:lnTo>
                    <a:lnTo>
                      <a:pt x="87" y="116"/>
                    </a:lnTo>
                    <a:lnTo>
                      <a:pt x="64" y="92"/>
                    </a:lnTo>
                    <a:lnTo>
                      <a:pt x="40" y="66"/>
                    </a:lnTo>
                    <a:lnTo>
                      <a:pt x="40" y="66"/>
                    </a:lnTo>
                    <a:lnTo>
                      <a:pt x="33" y="58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13" y="39"/>
                    </a:lnTo>
                    <a:lnTo>
                      <a:pt x="8" y="33"/>
                    </a:lnTo>
                    <a:lnTo>
                      <a:pt x="3" y="26"/>
                    </a:lnTo>
                    <a:lnTo>
                      <a:pt x="3" y="26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0" y="1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5" y="6"/>
                    </a:lnTo>
                    <a:lnTo>
                      <a:pt x="9" y="3"/>
                    </a:lnTo>
                    <a:lnTo>
                      <a:pt x="14" y="1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1"/>
                    </a:lnTo>
                    <a:lnTo>
                      <a:pt x="26" y="2"/>
                    </a:lnTo>
                    <a:lnTo>
                      <a:pt x="31" y="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42" y="18"/>
                    </a:lnTo>
                    <a:lnTo>
                      <a:pt x="51" y="29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83" y="57"/>
                    </a:lnTo>
                    <a:lnTo>
                      <a:pt x="94" y="67"/>
                    </a:lnTo>
                    <a:lnTo>
                      <a:pt x="94" y="67"/>
                    </a:lnTo>
                    <a:lnTo>
                      <a:pt x="124" y="100"/>
                    </a:lnTo>
                    <a:lnTo>
                      <a:pt x="151" y="133"/>
                    </a:lnTo>
                    <a:lnTo>
                      <a:pt x="164" y="146"/>
                    </a:lnTo>
                    <a:lnTo>
                      <a:pt x="164" y="146"/>
                    </a:lnTo>
                    <a:lnTo>
                      <a:pt x="191" y="176"/>
                    </a:lnTo>
                    <a:lnTo>
                      <a:pt x="219" y="205"/>
                    </a:lnTo>
                    <a:lnTo>
                      <a:pt x="247" y="232"/>
                    </a:lnTo>
                    <a:lnTo>
                      <a:pt x="275" y="260"/>
                    </a:lnTo>
                    <a:lnTo>
                      <a:pt x="275" y="260"/>
                    </a:lnTo>
                    <a:lnTo>
                      <a:pt x="311" y="293"/>
                    </a:lnTo>
                    <a:lnTo>
                      <a:pt x="311" y="293"/>
                    </a:lnTo>
                    <a:lnTo>
                      <a:pt x="342" y="321"/>
                    </a:lnTo>
                    <a:lnTo>
                      <a:pt x="342" y="321"/>
                    </a:lnTo>
                    <a:lnTo>
                      <a:pt x="364" y="343"/>
                    </a:lnTo>
                    <a:lnTo>
                      <a:pt x="386" y="363"/>
                    </a:lnTo>
                    <a:lnTo>
                      <a:pt x="396" y="375"/>
                    </a:lnTo>
                    <a:lnTo>
                      <a:pt x="407" y="387"/>
                    </a:lnTo>
                    <a:lnTo>
                      <a:pt x="415" y="398"/>
                    </a:lnTo>
                    <a:lnTo>
                      <a:pt x="423" y="411"/>
                    </a:lnTo>
                    <a:lnTo>
                      <a:pt x="423" y="411"/>
                    </a:lnTo>
                    <a:lnTo>
                      <a:pt x="426" y="416"/>
                    </a:lnTo>
                    <a:lnTo>
                      <a:pt x="430" y="421"/>
                    </a:lnTo>
                    <a:lnTo>
                      <a:pt x="440" y="429"/>
                    </a:lnTo>
                    <a:lnTo>
                      <a:pt x="440" y="429"/>
                    </a:lnTo>
                    <a:lnTo>
                      <a:pt x="446" y="435"/>
                    </a:lnTo>
                    <a:lnTo>
                      <a:pt x="452" y="440"/>
                    </a:lnTo>
                    <a:lnTo>
                      <a:pt x="452" y="440"/>
                    </a:lnTo>
                    <a:lnTo>
                      <a:pt x="460" y="452"/>
                    </a:lnTo>
                    <a:lnTo>
                      <a:pt x="460" y="452"/>
                    </a:lnTo>
                    <a:lnTo>
                      <a:pt x="470" y="466"/>
                    </a:lnTo>
                    <a:lnTo>
                      <a:pt x="475" y="472"/>
                    </a:lnTo>
                    <a:lnTo>
                      <a:pt x="481" y="478"/>
                    </a:lnTo>
                    <a:lnTo>
                      <a:pt x="481" y="478"/>
                    </a:lnTo>
                    <a:lnTo>
                      <a:pt x="489" y="486"/>
                    </a:lnTo>
                    <a:lnTo>
                      <a:pt x="496" y="493"/>
                    </a:lnTo>
                    <a:lnTo>
                      <a:pt x="502" y="501"/>
                    </a:lnTo>
                    <a:lnTo>
                      <a:pt x="507" y="509"/>
                    </a:lnTo>
                    <a:lnTo>
                      <a:pt x="508" y="510"/>
                    </a:lnTo>
                    <a:lnTo>
                      <a:pt x="509" y="511"/>
                    </a:lnTo>
                    <a:lnTo>
                      <a:pt x="509" y="511"/>
                    </a:lnTo>
                    <a:lnTo>
                      <a:pt x="512" y="513"/>
                    </a:lnTo>
                    <a:lnTo>
                      <a:pt x="514" y="516"/>
                    </a:lnTo>
                    <a:lnTo>
                      <a:pt x="515" y="520"/>
                    </a:lnTo>
                    <a:lnTo>
                      <a:pt x="515" y="524"/>
                    </a:lnTo>
                    <a:lnTo>
                      <a:pt x="515" y="530"/>
                    </a:lnTo>
                    <a:lnTo>
                      <a:pt x="515" y="530"/>
                    </a:lnTo>
                    <a:lnTo>
                      <a:pt x="515" y="533"/>
                    </a:lnTo>
                    <a:lnTo>
                      <a:pt x="514" y="537"/>
                    </a:lnTo>
                    <a:lnTo>
                      <a:pt x="513" y="540"/>
                    </a:lnTo>
                    <a:lnTo>
                      <a:pt x="510" y="542"/>
                    </a:lnTo>
                    <a:lnTo>
                      <a:pt x="510" y="542"/>
                    </a:lnTo>
                    <a:lnTo>
                      <a:pt x="506" y="545"/>
                    </a:lnTo>
                    <a:lnTo>
                      <a:pt x="499" y="546"/>
                    </a:lnTo>
                    <a:lnTo>
                      <a:pt x="499" y="5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0" name="Freeform 211"/>
              <p:cNvSpPr/>
              <p:nvPr/>
            </p:nvSpPr>
            <p:spPr bwMode="auto">
              <a:xfrm>
                <a:off x="4708525" y="2740025"/>
                <a:ext cx="77788" cy="74613"/>
              </a:xfrm>
              <a:custGeom>
                <a:avLst/>
                <a:gdLst/>
                <a:ahLst/>
                <a:cxnLst>
                  <a:cxn ang="0">
                    <a:pos x="116" y="142"/>
                  </a:cxn>
                  <a:cxn ang="0">
                    <a:pos x="111" y="142"/>
                  </a:cxn>
                  <a:cxn ang="0">
                    <a:pos x="101" y="140"/>
                  </a:cxn>
                  <a:cxn ang="0">
                    <a:pos x="90" y="136"/>
                  </a:cxn>
                  <a:cxn ang="0">
                    <a:pos x="88" y="139"/>
                  </a:cxn>
                  <a:cxn ang="0">
                    <a:pos x="79" y="141"/>
                  </a:cxn>
                  <a:cxn ang="0">
                    <a:pos x="77" y="141"/>
                  </a:cxn>
                  <a:cxn ang="0">
                    <a:pos x="63" y="139"/>
                  </a:cxn>
                  <a:cxn ang="0">
                    <a:pos x="49" y="136"/>
                  </a:cxn>
                  <a:cxn ang="0">
                    <a:pos x="42" y="134"/>
                  </a:cxn>
                  <a:cxn ang="0">
                    <a:pos x="33" y="127"/>
                  </a:cxn>
                  <a:cxn ang="0">
                    <a:pos x="30" y="129"/>
                  </a:cxn>
                  <a:cxn ang="0">
                    <a:pos x="21" y="131"/>
                  </a:cxn>
                  <a:cxn ang="0">
                    <a:pos x="18" y="130"/>
                  </a:cxn>
                  <a:cxn ang="0">
                    <a:pos x="12" y="127"/>
                  </a:cxn>
                  <a:cxn ang="0">
                    <a:pos x="7" y="122"/>
                  </a:cxn>
                  <a:cxn ang="0">
                    <a:pos x="6" y="117"/>
                  </a:cxn>
                  <a:cxn ang="0">
                    <a:pos x="5" y="115"/>
                  </a:cxn>
                  <a:cxn ang="0">
                    <a:pos x="1" y="108"/>
                  </a:cxn>
                  <a:cxn ang="0">
                    <a:pos x="1" y="101"/>
                  </a:cxn>
                  <a:cxn ang="0">
                    <a:pos x="3" y="95"/>
                  </a:cxn>
                  <a:cxn ang="0">
                    <a:pos x="13" y="83"/>
                  </a:cxn>
                  <a:cxn ang="0">
                    <a:pos x="31" y="62"/>
                  </a:cxn>
                  <a:cxn ang="0">
                    <a:pos x="63" y="34"/>
                  </a:cxn>
                  <a:cxn ang="0">
                    <a:pos x="92" y="13"/>
                  </a:cxn>
                  <a:cxn ang="0">
                    <a:pos x="98" y="8"/>
                  </a:cxn>
                  <a:cxn ang="0">
                    <a:pos x="113" y="1"/>
                  </a:cxn>
                  <a:cxn ang="0">
                    <a:pos x="121" y="0"/>
                  </a:cxn>
                  <a:cxn ang="0">
                    <a:pos x="131" y="2"/>
                  </a:cxn>
                  <a:cxn ang="0">
                    <a:pos x="137" y="5"/>
                  </a:cxn>
                  <a:cxn ang="0">
                    <a:pos x="143" y="15"/>
                  </a:cxn>
                  <a:cxn ang="0">
                    <a:pos x="147" y="29"/>
                  </a:cxn>
                  <a:cxn ang="0">
                    <a:pos x="148" y="35"/>
                  </a:cxn>
                  <a:cxn ang="0">
                    <a:pos x="147" y="53"/>
                  </a:cxn>
                  <a:cxn ang="0">
                    <a:pos x="148" y="84"/>
                  </a:cxn>
                  <a:cxn ang="0">
                    <a:pos x="148" y="100"/>
                  </a:cxn>
                  <a:cxn ang="0">
                    <a:pos x="146" y="116"/>
                  </a:cxn>
                  <a:cxn ang="0">
                    <a:pos x="145" y="125"/>
                  </a:cxn>
                  <a:cxn ang="0">
                    <a:pos x="141" y="132"/>
                  </a:cxn>
                  <a:cxn ang="0">
                    <a:pos x="136" y="136"/>
                  </a:cxn>
                  <a:cxn ang="0">
                    <a:pos x="128" y="141"/>
                  </a:cxn>
                  <a:cxn ang="0">
                    <a:pos x="126" y="141"/>
                  </a:cxn>
                  <a:cxn ang="0">
                    <a:pos x="121" y="142"/>
                  </a:cxn>
                  <a:cxn ang="0">
                    <a:pos x="116" y="142"/>
                  </a:cxn>
                </a:cxnLst>
                <a:rect l="0" t="0" r="r" b="b"/>
                <a:pathLst>
                  <a:path w="148" h="142">
                    <a:moveTo>
                      <a:pt x="116" y="142"/>
                    </a:moveTo>
                    <a:lnTo>
                      <a:pt x="116" y="142"/>
                    </a:lnTo>
                    <a:lnTo>
                      <a:pt x="111" y="142"/>
                    </a:lnTo>
                    <a:lnTo>
                      <a:pt x="111" y="142"/>
                    </a:lnTo>
                    <a:lnTo>
                      <a:pt x="101" y="140"/>
                    </a:lnTo>
                    <a:lnTo>
                      <a:pt x="101" y="140"/>
                    </a:lnTo>
                    <a:lnTo>
                      <a:pt x="93" y="136"/>
                    </a:lnTo>
                    <a:lnTo>
                      <a:pt x="90" y="136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4" y="141"/>
                    </a:lnTo>
                    <a:lnTo>
                      <a:pt x="79" y="141"/>
                    </a:lnTo>
                    <a:lnTo>
                      <a:pt x="79" y="141"/>
                    </a:lnTo>
                    <a:lnTo>
                      <a:pt x="77" y="141"/>
                    </a:lnTo>
                    <a:lnTo>
                      <a:pt x="77" y="141"/>
                    </a:lnTo>
                    <a:lnTo>
                      <a:pt x="63" y="139"/>
                    </a:lnTo>
                    <a:lnTo>
                      <a:pt x="63" y="139"/>
                    </a:lnTo>
                    <a:lnTo>
                      <a:pt x="49" y="136"/>
                    </a:lnTo>
                    <a:lnTo>
                      <a:pt x="49" y="136"/>
                    </a:lnTo>
                    <a:lnTo>
                      <a:pt x="42" y="134"/>
                    </a:lnTo>
                    <a:lnTo>
                      <a:pt x="36" y="130"/>
                    </a:lnTo>
                    <a:lnTo>
                      <a:pt x="33" y="127"/>
                    </a:lnTo>
                    <a:lnTo>
                      <a:pt x="30" y="129"/>
                    </a:lnTo>
                    <a:lnTo>
                      <a:pt x="30" y="129"/>
                    </a:lnTo>
                    <a:lnTo>
                      <a:pt x="25" y="130"/>
                    </a:lnTo>
                    <a:lnTo>
                      <a:pt x="21" y="131"/>
                    </a:lnTo>
                    <a:lnTo>
                      <a:pt x="21" y="131"/>
                    </a:lnTo>
                    <a:lnTo>
                      <a:pt x="18" y="130"/>
                    </a:lnTo>
                    <a:lnTo>
                      <a:pt x="13" y="129"/>
                    </a:lnTo>
                    <a:lnTo>
                      <a:pt x="12" y="127"/>
                    </a:lnTo>
                    <a:lnTo>
                      <a:pt x="10" y="125"/>
                    </a:lnTo>
                    <a:lnTo>
                      <a:pt x="7" y="122"/>
                    </a:lnTo>
                    <a:lnTo>
                      <a:pt x="6" y="119"/>
                    </a:lnTo>
                    <a:lnTo>
                      <a:pt x="6" y="117"/>
                    </a:lnTo>
                    <a:lnTo>
                      <a:pt x="5" y="115"/>
                    </a:lnTo>
                    <a:lnTo>
                      <a:pt x="5" y="115"/>
                    </a:lnTo>
                    <a:lnTo>
                      <a:pt x="2" y="112"/>
                    </a:lnTo>
                    <a:lnTo>
                      <a:pt x="1" y="108"/>
                    </a:lnTo>
                    <a:lnTo>
                      <a:pt x="0" y="104"/>
                    </a:lnTo>
                    <a:lnTo>
                      <a:pt x="1" y="101"/>
                    </a:lnTo>
                    <a:lnTo>
                      <a:pt x="2" y="98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13" y="83"/>
                    </a:lnTo>
                    <a:lnTo>
                      <a:pt x="22" y="72"/>
                    </a:lnTo>
                    <a:lnTo>
                      <a:pt x="31" y="62"/>
                    </a:lnTo>
                    <a:lnTo>
                      <a:pt x="42" y="52"/>
                    </a:lnTo>
                    <a:lnTo>
                      <a:pt x="63" y="34"/>
                    </a:lnTo>
                    <a:lnTo>
                      <a:pt x="87" y="17"/>
                    </a:lnTo>
                    <a:lnTo>
                      <a:pt x="92" y="13"/>
                    </a:lnTo>
                    <a:lnTo>
                      <a:pt x="92" y="13"/>
                    </a:lnTo>
                    <a:lnTo>
                      <a:pt x="98" y="8"/>
                    </a:lnTo>
                    <a:lnTo>
                      <a:pt x="105" y="4"/>
                    </a:lnTo>
                    <a:lnTo>
                      <a:pt x="113" y="1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26" y="1"/>
                    </a:lnTo>
                    <a:lnTo>
                      <a:pt x="131" y="2"/>
                    </a:lnTo>
                    <a:lnTo>
                      <a:pt x="131" y="2"/>
                    </a:lnTo>
                    <a:lnTo>
                      <a:pt x="137" y="5"/>
                    </a:lnTo>
                    <a:lnTo>
                      <a:pt x="141" y="9"/>
                    </a:lnTo>
                    <a:lnTo>
                      <a:pt x="143" y="15"/>
                    </a:lnTo>
                    <a:lnTo>
                      <a:pt x="145" y="20"/>
                    </a:lnTo>
                    <a:lnTo>
                      <a:pt x="147" y="29"/>
                    </a:lnTo>
                    <a:lnTo>
                      <a:pt x="148" y="35"/>
                    </a:lnTo>
                    <a:lnTo>
                      <a:pt x="148" y="35"/>
                    </a:lnTo>
                    <a:lnTo>
                      <a:pt x="147" y="53"/>
                    </a:lnTo>
                    <a:lnTo>
                      <a:pt x="147" y="53"/>
                    </a:lnTo>
                    <a:lnTo>
                      <a:pt x="147" y="81"/>
                    </a:lnTo>
                    <a:lnTo>
                      <a:pt x="148" y="84"/>
                    </a:lnTo>
                    <a:lnTo>
                      <a:pt x="148" y="84"/>
                    </a:lnTo>
                    <a:lnTo>
                      <a:pt x="148" y="100"/>
                    </a:lnTo>
                    <a:lnTo>
                      <a:pt x="147" y="108"/>
                    </a:lnTo>
                    <a:lnTo>
                      <a:pt x="146" y="116"/>
                    </a:lnTo>
                    <a:lnTo>
                      <a:pt x="146" y="116"/>
                    </a:lnTo>
                    <a:lnTo>
                      <a:pt x="145" y="125"/>
                    </a:lnTo>
                    <a:lnTo>
                      <a:pt x="143" y="128"/>
                    </a:lnTo>
                    <a:lnTo>
                      <a:pt x="141" y="132"/>
                    </a:lnTo>
                    <a:lnTo>
                      <a:pt x="139" y="134"/>
                    </a:lnTo>
                    <a:lnTo>
                      <a:pt x="136" y="136"/>
                    </a:lnTo>
                    <a:lnTo>
                      <a:pt x="128" y="141"/>
                    </a:lnTo>
                    <a:lnTo>
                      <a:pt x="128" y="141"/>
                    </a:lnTo>
                    <a:lnTo>
                      <a:pt x="127" y="141"/>
                    </a:lnTo>
                    <a:lnTo>
                      <a:pt x="126" y="141"/>
                    </a:lnTo>
                    <a:lnTo>
                      <a:pt x="126" y="141"/>
                    </a:lnTo>
                    <a:lnTo>
                      <a:pt x="121" y="142"/>
                    </a:lnTo>
                    <a:lnTo>
                      <a:pt x="116" y="142"/>
                    </a:lnTo>
                    <a:lnTo>
                      <a:pt x="116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1" name="Freeform 212"/>
              <p:cNvSpPr/>
              <p:nvPr/>
            </p:nvSpPr>
            <p:spPr bwMode="auto">
              <a:xfrm>
                <a:off x="4197350" y="2182813"/>
                <a:ext cx="260350" cy="244475"/>
              </a:xfrm>
              <a:custGeom>
                <a:avLst/>
                <a:gdLst/>
                <a:ahLst/>
                <a:cxnLst>
                  <a:cxn ang="0">
                    <a:pos x="106" y="462"/>
                  </a:cxn>
                  <a:cxn ang="0">
                    <a:pos x="96" y="455"/>
                  </a:cxn>
                  <a:cxn ang="0">
                    <a:pos x="94" y="452"/>
                  </a:cxn>
                  <a:cxn ang="0">
                    <a:pos x="85" y="442"/>
                  </a:cxn>
                  <a:cxn ang="0">
                    <a:pos x="76" y="430"/>
                  </a:cxn>
                  <a:cxn ang="0">
                    <a:pos x="53" y="411"/>
                  </a:cxn>
                  <a:cxn ang="0">
                    <a:pos x="35" y="386"/>
                  </a:cxn>
                  <a:cxn ang="0">
                    <a:pos x="15" y="339"/>
                  </a:cxn>
                  <a:cxn ang="0">
                    <a:pos x="5" y="299"/>
                  </a:cxn>
                  <a:cxn ang="0">
                    <a:pos x="0" y="253"/>
                  </a:cxn>
                  <a:cxn ang="0">
                    <a:pos x="3" y="202"/>
                  </a:cxn>
                  <a:cxn ang="0">
                    <a:pos x="8" y="172"/>
                  </a:cxn>
                  <a:cxn ang="0">
                    <a:pos x="24" y="124"/>
                  </a:cxn>
                  <a:cxn ang="0">
                    <a:pos x="48" y="85"/>
                  </a:cxn>
                  <a:cxn ang="0">
                    <a:pos x="68" y="64"/>
                  </a:cxn>
                  <a:cxn ang="0">
                    <a:pos x="124" y="25"/>
                  </a:cxn>
                  <a:cxn ang="0">
                    <a:pos x="193" y="4"/>
                  </a:cxn>
                  <a:cxn ang="0">
                    <a:pos x="241" y="0"/>
                  </a:cxn>
                  <a:cxn ang="0">
                    <a:pos x="298" y="5"/>
                  </a:cxn>
                  <a:cxn ang="0">
                    <a:pos x="352" y="20"/>
                  </a:cxn>
                  <a:cxn ang="0">
                    <a:pos x="401" y="44"/>
                  </a:cxn>
                  <a:cxn ang="0">
                    <a:pos x="445" y="76"/>
                  </a:cxn>
                  <a:cxn ang="0">
                    <a:pos x="480" y="115"/>
                  </a:cxn>
                  <a:cxn ang="0">
                    <a:pos x="492" y="135"/>
                  </a:cxn>
                  <a:cxn ang="0">
                    <a:pos x="491" y="146"/>
                  </a:cxn>
                  <a:cxn ang="0">
                    <a:pos x="483" y="153"/>
                  </a:cxn>
                  <a:cxn ang="0">
                    <a:pos x="473" y="157"/>
                  </a:cxn>
                  <a:cxn ang="0">
                    <a:pos x="465" y="154"/>
                  </a:cxn>
                  <a:cxn ang="0">
                    <a:pos x="458" y="147"/>
                  </a:cxn>
                  <a:cxn ang="0">
                    <a:pos x="429" y="112"/>
                  </a:cxn>
                  <a:cxn ang="0">
                    <a:pos x="395" y="85"/>
                  </a:cxn>
                  <a:cxn ang="0">
                    <a:pos x="356" y="65"/>
                  </a:cxn>
                  <a:cxn ang="0">
                    <a:pos x="289" y="42"/>
                  </a:cxn>
                  <a:cxn ang="0">
                    <a:pos x="247" y="34"/>
                  </a:cxn>
                  <a:cxn ang="0">
                    <a:pos x="219" y="34"/>
                  </a:cxn>
                  <a:cxn ang="0">
                    <a:pos x="182" y="40"/>
                  </a:cxn>
                  <a:cxn ang="0">
                    <a:pos x="144" y="53"/>
                  </a:cxn>
                  <a:cxn ang="0">
                    <a:pos x="109" y="74"/>
                  </a:cxn>
                  <a:cxn ang="0">
                    <a:pos x="80" y="100"/>
                  </a:cxn>
                  <a:cxn ang="0">
                    <a:pos x="59" y="133"/>
                  </a:cxn>
                  <a:cxn ang="0">
                    <a:pos x="48" y="163"/>
                  </a:cxn>
                  <a:cxn ang="0">
                    <a:pos x="39" y="210"/>
                  </a:cxn>
                  <a:cxn ang="0">
                    <a:pos x="38" y="259"/>
                  </a:cxn>
                  <a:cxn ang="0">
                    <a:pos x="45" y="304"/>
                  </a:cxn>
                  <a:cxn ang="0">
                    <a:pos x="60" y="348"/>
                  </a:cxn>
                  <a:cxn ang="0">
                    <a:pos x="76" y="373"/>
                  </a:cxn>
                  <a:cxn ang="0">
                    <a:pos x="101" y="402"/>
                  </a:cxn>
                  <a:cxn ang="0">
                    <a:pos x="122" y="429"/>
                  </a:cxn>
                  <a:cxn ang="0">
                    <a:pos x="125" y="431"/>
                  </a:cxn>
                  <a:cxn ang="0">
                    <a:pos x="131" y="446"/>
                  </a:cxn>
                  <a:cxn ang="0">
                    <a:pos x="129" y="455"/>
                  </a:cxn>
                  <a:cxn ang="0">
                    <a:pos x="121" y="462"/>
                  </a:cxn>
                  <a:cxn ang="0">
                    <a:pos x="110" y="463"/>
                  </a:cxn>
                </a:cxnLst>
                <a:rect l="0" t="0" r="r" b="b"/>
                <a:pathLst>
                  <a:path w="492" h="463">
                    <a:moveTo>
                      <a:pt x="110" y="463"/>
                    </a:moveTo>
                    <a:lnTo>
                      <a:pt x="110" y="463"/>
                    </a:lnTo>
                    <a:lnTo>
                      <a:pt x="106" y="462"/>
                    </a:lnTo>
                    <a:lnTo>
                      <a:pt x="102" y="461"/>
                    </a:lnTo>
                    <a:lnTo>
                      <a:pt x="98" y="458"/>
                    </a:lnTo>
                    <a:lnTo>
                      <a:pt x="96" y="455"/>
                    </a:lnTo>
                    <a:lnTo>
                      <a:pt x="96" y="455"/>
                    </a:lnTo>
                    <a:lnTo>
                      <a:pt x="94" y="453"/>
                    </a:lnTo>
                    <a:lnTo>
                      <a:pt x="94" y="452"/>
                    </a:lnTo>
                    <a:lnTo>
                      <a:pt x="91" y="450"/>
                    </a:lnTo>
                    <a:lnTo>
                      <a:pt x="91" y="450"/>
                    </a:lnTo>
                    <a:lnTo>
                      <a:pt x="85" y="442"/>
                    </a:lnTo>
                    <a:lnTo>
                      <a:pt x="85" y="442"/>
                    </a:lnTo>
                    <a:lnTo>
                      <a:pt x="80" y="435"/>
                    </a:lnTo>
                    <a:lnTo>
                      <a:pt x="76" y="430"/>
                    </a:lnTo>
                    <a:lnTo>
                      <a:pt x="65" y="421"/>
                    </a:lnTo>
                    <a:lnTo>
                      <a:pt x="65" y="421"/>
                    </a:lnTo>
                    <a:lnTo>
                      <a:pt x="53" y="411"/>
                    </a:lnTo>
                    <a:lnTo>
                      <a:pt x="53" y="411"/>
                    </a:lnTo>
                    <a:lnTo>
                      <a:pt x="44" y="399"/>
                    </a:lnTo>
                    <a:lnTo>
                      <a:pt x="35" y="386"/>
                    </a:lnTo>
                    <a:lnTo>
                      <a:pt x="27" y="370"/>
                    </a:lnTo>
                    <a:lnTo>
                      <a:pt x="21" y="355"/>
                    </a:lnTo>
                    <a:lnTo>
                      <a:pt x="15" y="339"/>
                    </a:lnTo>
                    <a:lnTo>
                      <a:pt x="11" y="325"/>
                    </a:lnTo>
                    <a:lnTo>
                      <a:pt x="5" y="299"/>
                    </a:lnTo>
                    <a:lnTo>
                      <a:pt x="5" y="299"/>
                    </a:lnTo>
                    <a:lnTo>
                      <a:pt x="3" y="285"/>
                    </a:lnTo>
                    <a:lnTo>
                      <a:pt x="0" y="269"/>
                    </a:lnTo>
                    <a:lnTo>
                      <a:pt x="0" y="253"/>
                    </a:lnTo>
                    <a:lnTo>
                      <a:pt x="0" y="235"/>
                    </a:lnTo>
                    <a:lnTo>
                      <a:pt x="0" y="218"/>
                    </a:lnTo>
                    <a:lnTo>
                      <a:pt x="3" y="202"/>
                    </a:lnTo>
                    <a:lnTo>
                      <a:pt x="5" y="186"/>
                    </a:lnTo>
                    <a:lnTo>
                      <a:pt x="8" y="172"/>
                    </a:lnTo>
                    <a:lnTo>
                      <a:pt x="8" y="172"/>
                    </a:lnTo>
                    <a:lnTo>
                      <a:pt x="13" y="154"/>
                    </a:lnTo>
                    <a:lnTo>
                      <a:pt x="18" y="139"/>
                    </a:lnTo>
                    <a:lnTo>
                      <a:pt x="24" y="124"/>
                    </a:lnTo>
                    <a:lnTo>
                      <a:pt x="31" y="110"/>
                    </a:lnTo>
                    <a:lnTo>
                      <a:pt x="39" y="98"/>
                    </a:lnTo>
                    <a:lnTo>
                      <a:pt x="48" y="85"/>
                    </a:lnTo>
                    <a:lnTo>
                      <a:pt x="57" y="74"/>
                    </a:lnTo>
                    <a:lnTo>
                      <a:pt x="68" y="64"/>
                    </a:lnTo>
                    <a:lnTo>
                      <a:pt x="68" y="64"/>
                    </a:lnTo>
                    <a:lnTo>
                      <a:pt x="85" y="49"/>
                    </a:lnTo>
                    <a:lnTo>
                      <a:pt x="105" y="36"/>
                    </a:lnTo>
                    <a:lnTo>
                      <a:pt x="124" y="25"/>
                    </a:lnTo>
                    <a:lnTo>
                      <a:pt x="146" y="16"/>
                    </a:lnTo>
                    <a:lnTo>
                      <a:pt x="169" y="9"/>
                    </a:lnTo>
                    <a:lnTo>
                      <a:pt x="193" y="4"/>
                    </a:lnTo>
                    <a:lnTo>
                      <a:pt x="216" y="1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60" y="1"/>
                    </a:lnTo>
                    <a:lnTo>
                      <a:pt x="279" y="2"/>
                    </a:lnTo>
                    <a:lnTo>
                      <a:pt x="298" y="5"/>
                    </a:lnTo>
                    <a:lnTo>
                      <a:pt x="316" y="9"/>
                    </a:lnTo>
                    <a:lnTo>
                      <a:pt x="334" y="14"/>
                    </a:lnTo>
                    <a:lnTo>
                      <a:pt x="352" y="20"/>
                    </a:lnTo>
                    <a:lnTo>
                      <a:pt x="368" y="27"/>
                    </a:lnTo>
                    <a:lnTo>
                      <a:pt x="385" y="35"/>
                    </a:lnTo>
                    <a:lnTo>
                      <a:pt x="401" y="44"/>
                    </a:lnTo>
                    <a:lnTo>
                      <a:pt x="416" y="54"/>
                    </a:lnTo>
                    <a:lnTo>
                      <a:pt x="430" y="65"/>
                    </a:lnTo>
                    <a:lnTo>
                      <a:pt x="445" y="76"/>
                    </a:lnTo>
                    <a:lnTo>
                      <a:pt x="457" y="88"/>
                    </a:lnTo>
                    <a:lnTo>
                      <a:pt x="469" y="102"/>
                    </a:lnTo>
                    <a:lnTo>
                      <a:pt x="480" y="115"/>
                    </a:lnTo>
                    <a:lnTo>
                      <a:pt x="490" y="130"/>
                    </a:lnTo>
                    <a:lnTo>
                      <a:pt x="490" y="130"/>
                    </a:lnTo>
                    <a:lnTo>
                      <a:pt x="492" y="135"/>
                    </a:lnTo>
                    <a:lnTo>
                      <a:pt x="492" y="139"/>
                    </a:lnTo>
                    <a:lnTo>
                      <a:pt x="492" y="143"/>
                    </a:lnTo>
                    <a:lnTo>
                      <a:pt x="491" y="146"/>
                    </a:lnTo>
                    <a:lnTo>
                      <a:pt x="491" y="146"/>
                    </a:lnTo>
                    <a:lnTo>
                      <a:pt x="487" y="150"/>
                    </a:lnTo>
                    <a:lnTo>
                      <a:pt x="483" y="153"/>
                    </a:lnTo>
                    <a:lnTo>
                      <a:pt x="478" y="155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73" y="157"/>
                    </a:lnTo>
                    <a:lnTo>
                      <a:pt x="469" y="155"/>
                    </a:lnTo>
                    <a:lnTo>
                      <a:pt x="465" y="154"/>
                    </a:lnTo>
                    <a:lnTo>
                      <a:pt x="462" y="151"/>
                    </a:lnTo>
                    <a:lnTo>
                      <a:pt x="458" y="147"/>
                    </a:lnTo>
                    <a:lnTo>
                      <a:pt x="458" y="147"/>
                    </a:lnTo>
                    <a:lnTo>
                      <a:pt x="450" y="135"/>
                    </a:lnTo>
                    <a:lnTo>
                      <a:pt x="439" y="123"/>
                    </a:lnTo>
                    <a:lnTo>
                      <a:pt x="429" y="112"/>
                    </a:lnTo>
                    <a:lnTo>
                      <a:pt x="419" y="102"/>
                    </a:lnTo>
                    <a:lnTo>
                      <a:pt x="407" y="94"/>
                    </a:lnTo>
                    <a:lnTo>
                      <a:pt x="395" y="85"/>
                    </a:lnTo>
                    <a:lnTo>
                      <a:pt x="383" y="77"/>
                    </a:lnTo>
                    <a:lnTo>
                      <a:pt x="369" y="71"/>
                    </a:lnTo>
                    <a:lnTo>
                      <a:pt x="356" y="65"/>
                    </a:lnTo>
                    <a:lnTo>
                      <a:pt x="342" y="59"/>
                    </a:lnTo>
                    <a:lnTo>
                      <a:pt x="316" y="50"/>
                    </a:lnTo>
                    <a:lnTo>
                      <a:pt x="289" y="42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47" y="34"/>
                    </a:lnTo>
                    <a:lnTo>
                      <a:pt x="232" y="33"/>
                    </a:lnTo>
                    <a:lnTo>
                      <a:pt x="232" y="33"/>
                    </a:lnTo>
                    <a:lnTo>
                      <a:pt x="219" y="34"/>
                    </a:lnTo>
                    <a:lnTo>
                      <a:pt x="207" y="35"/>
                    </a:lnTo>
                    <a:lnTo>
                      <a:pt x="195" y="37"/>
                    </a:lnTo>
                    <a:lnTo>
                      <a:pt x="182" y="40"/>
                    </a:lnTo>
                    <a:lnTo>
                      <a:pt x="169" y="44"/>
                    </a:lnTo>
                    <a:lnTo>
                      <a:pt x="156" y="48"/>
                    </a:lnTo>
                    <a:lnTo>
                      <a:pt x="144" y="53"/>
                    </a:lnTo>
                    <a:lnTo>
                      <a:pt x="133" y="59"/>
                    </a:lnTo>
                    <a:lnTo>
                      <a:pt x="120" y="66"/>
                    </a:lnTo>
                    <a:lnTo>
                      <a:pt x="109" y="74"/>
                    </a:lnTo>
                    <a:lnTo>
                      <a:pt x="99" y="82"/>
                    </a:lnTo>
                    <a:lnTo>
                      <a:pt x="89" y="90"/>
                    </a:lnTo>
                    <a:lnTo>
                      <a:pt x="80" y="100"/>
                    </a:lnTo>
                    <a:lnTo>
                      <a:pt x="72" y="110"/>
                    </a:lnTo>
                    <a:lnTo>
                      <a:pt x="66" y="121"/>
                    </a:lnTo>
                    <a:lnTo>
                      <a:pt x="59" y="133"/>
                    </a:lnTo>
                    <a:lnTo>
                      <a:pt x="59" y="133"/>
                    </a:lnTo>
                    <a:lnTo>
                      <a:pt x="53" y="147"/>
                    </a:lnTo>
                    <a:lnTo>
                      <a:pt x="48" y="163"/>
                    </a:lnTo>
                    <a:lnTo>
                      <a:pt x="44" y="178"/>
                    </a:lnTo>
                    <a:lnTo>
                      <a:pt x="41" y="195"/>
                    </a:lnTo>
                    <a:lnTo>
                      <a:pt x="39" y="210"/>
                    </a:lnTo>
                    <a:lnTo>
                      <a:pt x="38" y="227"/>
                    </a:lnTo>
                    <a:lnTo>
                      <a:pt x="37" y="242"/>
                    </a:lnTo>
                    <a:lnTo>
                      <a:pt x="38" y="259"/>
                    </a:lnTo>
                    <a:lnTo>
                      <a:pt x="39" y="274"/>
                    </a:lnTo>
                    <a:lnTo>
                      <a:pt x="42" y="290"/>
                    </a:lnTo>
                    <a:lnTo>
                      <a:pt x="45" y="304"/>
                    </a:lnTo>
                    <a:lnTo>
                      <a:pt x="49" y="320"/>
                    </a:lnTo>
                    <a:lnTo>
                      <a:pt x="54" y="334"/>
                    </a:lnTo>
                    <a:lnTo>
                      <a:pt x="60" y="348"/>
                    </a:lnTo>
                    <a:lnTo>
                      <a:pt x="68" y="361"/>
                    </a:lnTo>
                    <a:lnTo>
                      <a:pt x="76" y="373"/>
                    </a:lnTo>
                    <a:lnTo>
                      <a:pt x="76" y="373"/>
                    </a:lnTo>
                    <a:lnTo>
                      <a:pt x="87" y="389"/>
                    </a:lnTo>
                    <a:lnTo>
                      <a:pt x="101" y="402"/>
                    </a:lnTo>
                    <a:lnTo>
                      <a:pt x="101" y="402"/>
                    </a:lnTo>
                    <a:lnTo>
                      <a:pt x="112" y="416"/>
                    </a:lnTo>
                    <a:lnTo>
                      <a:pt x="121" y="428"/>
                    </a:lnTo>
                    <a:lnTo>
                      <a:pt x="122" y="429"/>
                    </a:lnTo>
                    <a:lnTo>
                      <a:pt x="123" y="430"/>
                    </a:lnTo>
                    <a:lnTo>
                      <a:pt x="123" y="430"/>
                    </a:lnTo>
                    <a:lnTo>
                      <a:pt x="125" y="431"/>
                    </a:lnTo>
                    <a:lnTo>
                      <a:pt x="128" y="434"/>
                    </a:lnTo>
                    <a:lnTo>
                      <a:pt x="130" y="440"/>
                    </a:lnTo>
                    <a:lnTo>
                      <a:pt x="131" y="446"/>
                    </a:lnTo>
                    <a:lnTo>
                      <a:pt x="130" y="451"/>
                    </a:lnTo>
                    <a:lnTo>
                      <a:pt x="130" y="451"/>
                    </a:lnTo>
                    <a:lnTo>
                      <a:pt x="129" y="455"/>
                    </a:lnTo>
                    <a:lnTo>
                      <a:pt x="125" y="458"/>
                    </a:lnTo>
                    <a:lnTo>
                      <a:pt x="123" y="460"/>
                    </a:lnTo>
                    <a:lnTo>
                      <a:pt x="121" y="462"/>
                    </a:lnTo>
                    <a:lnTo>
                      <a:pt x="117" y="463"/>
                    </a:lnTo>
                    <a:lnTo>
                      <a:pt x="114" y="463"/>
                    </a:lnTo>
                    <a:lnTo>
                      <a:pt x="110" y="46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34" name="Freeform 59"/>
            <p:cNvSpPr>
              <a:spLocks noEditPoints="1"/>
            </p:cNvSpPr>
            <p:nvPr/>
          </p:nvSpPr>
          <p:spPr bwMode="auto">
            <a:xfrm rot="10800000" flipV="1">
              <a:off x="776864" y="1222998"/>
              <a:ext cx="3249103" cy="60959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11" y="11"/>
                </a:cxn>
                <a:cxn ang="0">
                  <a:pos x="19" y="12"/>
                </a:cxn>
                <a:cxn ang="0">
                  <a:pos x="37" y="12"/>
                </a:cxn>
                <a:cxn ang="0">
                  <a:pos x="71" y="11"/>
                </a:cxn>
                <a:cxn ang="0">
                  <a:pos x="71" y="11"/>
                </a:cxn>
                <a:cxn ang="0">
                  <a:pos x="93" y="9"/>
                </a:cxn>
                <a:cxn ang="0">
                  <a:pos x="115" y="11"/>
                </a:cxn>
                <a:cxn ang="0">
                  <a:pos x="139" y="11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61" y="9"/>
                </a:cxn>
                <a:cxn ang="0">
                  <a:pos x="159" y="8"/>
                </a:cxn>
                <a:cxn ang="0">
                  <a:pos x="157" y="5"/>
                </a:cxn>
                <a:cxn ang="0">
                  <a:pos x="157" y="5"/>
                </a:cxn>
                <a:cxn ang="0">
                  <a:pos x="136" y="5"/>
                </a:cxn>
                <a:cxn ang="0">
                  <a:pos x="115" y="5"/>
                </a:cxn>
                <a:cxn ang="0">
                  <a:pos x="73" y="5"/>
                </a:cxn>
                <a:cxn ang="0">
                  <a:pos x="73" y="5"/>
                </a:cxn>
                <a:cxn ang="0">
                  <a:pos x="53" y="6"/>
                </a:cxn>
                <a:cxn ang="0">
                  <a:pos x="34" y="8"/>
                </a:cxn>
                <a:cxn ang="0">
                  <a:pos x="34" y="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7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7" y="6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161" h="12">
                  <a:moveTo>
                    <a:pt x="0" y="1"/>
                  </a:moveTo>
                  <a:lnTo>
                    <a:pt x="0" y="1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11" y="11"/>
                  </a:lnTo>
                  <a:lnTo>
                    <a:pt x="19" y="12"/>
                  </a:lnTo>
                  <a:lnTo>
                    <a:pt x="37" y="12"/>
                  </a:lnTo>
                  <a:lnTo>
                    <a:pt x="71" y="11"/>
                  </a:lnTo>
                  <a:lnTo>
                    <a:pt x="71" y="11"/>
                  </a:lnTo>
                  <a:lnTo>
                    <a:pt x="93" y="9"/>
                  </a:lnTo>
                  <a:lnTo>
                    <a:pt x="115" y="11"/>
                  </a:lnTo>
                  <a:lnTo>
                    <a:pt x="139" y="11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61" y="9"/>
                  </a:lnTo>
                  <a:lnTo>
                    <a:pt x="159" y="8"/>
                  </a:lnTo>
                  <a:lnTo>
                    <a:pt x="157" y="5"/>
                  </a:lnTo>
                  <a:lnTo>
                    <a:pt x="157" y="5"/>
                  </a:lnTo>
                  <a:lnTo>
                    <a:pt x="136" y="5"/>
                  </a:lnTo>
                  <a:lnTo>
                    <a:pt x="115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53" y="6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5"/>
                  </a:lnTo>
                  <a:lnTo>
                    <a:pt x="7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7" y="6"/>
                  </a:move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rgbClr val="00579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5" name="TextBox 29"/>
            <p:cNvSpPr txBox="1"/>
            <p:nvPr/>
          </p:nvSpPr>
          <p:spPr>
            <a:xfrm>
              <a:off x="1239106" y="702374"/>
              <a:ext cx="262377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600">
                  <a:solidFill>
                    <a:srgbClr val="005790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这里可以是标题</a:t>
              </a:r>
              <a:endParaRPr lang="zh-CN" altLang="en-US" sz="26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组合 119"/>
          <p:cNvGrpSpPr/>
          <p:nvPr/>
        </p:nvGrpSpPr>
        <p:grpSpPr>
          <a:xfrm>
            <a:off x="-70338" y="-530665"/>
            <a:ext cx="3753401" cy="8042289"/>
            <a:chOff x="-84138" y="-2974976"/>
            <a:chExt cx="5975351" cy="12803189"/>
          </a:xfrm>
          <a:solidFill>
            <a:srgbClr val="005790"/>
          </a:solidFill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895350" y="-2974976"/>
              <a:ext cx="4995863" cy="4005263"/>
            </a:xfrm>
            <a:custGeom>
              <a:avLst/>
              <a:gdLst>
                <a:gd name="T0" fmla="*/ 945 w 1331"/>
                <a:gd name="T1" fmla="*/ 310 h 1067"/>
                <a:gd name="T2" fmla="*/ 861 w 1331"/>
                <a:gd name="T3" fmla="*/ 289 h 1067"/>
                <a:gd name="T4" fmla="*/ 793 w 1331"/>
                <a:gd name="T5" fmla="*/ 304 h 1067"/>
                <a:gd name="T6" fmla="*/ 696 w 1331"/>
                <a:gd name="T7" fmla="*/ 419 h 1067"/>
                <a:gd name="T8" fmla="*/ 730 w 1331"/>
                <a:gd name="T9" fmla="*/ 88 h 1067"/>
                <a:gd name="T10" fmla="*/ 668 w 1331"/>
                <a:gd name="T11" fmla="*/ 110 h 1067"/>
                <a:gd name="T12" fmla="*/ 592 w 1331"/>
                <a:gd name="T13" fmla="*/ 76 h 1067"/>
                <a:gd name="T14" fmla="*/ 614 w 1331"/>
                <a:gd name="T15" fmla="*/ 311 h 1067"/>
                <a:gd name="T16" fmla="*/ 572 w 1331"/>
                <a:gd name="T17" fmla="*/ 312 h 1067"/>
                <a:gd name="T18" fmla="*/ 511 w 1331"/>
                <a:gd name="T19" fmla="*/ 241 h 1067"/>
                <a:gd name="T20" fmla="*/ 405 w 1331"/>
                <a:gd name="T21" fmla="*/ 72 h 1067"/>
                <a:gd name="T22" fmla="*/ 343 w 1331"/>
                <a:gd name="T23" fmla="*/ 196 h 1067"/>
                <a:gd name="T24" fmla="*/ 245 w 1331"/>
                <a:gd name="T25" fmla="*/ 235 h 1067"/>
                <a:gd name="T26" fmla="*/ 231 w 1331"/>
                <a:gd name="T27" fmla="*/ 54 h 1067"/>
                <a:gd name="T28" fmla="*/ 157 w 1331"/>
                <a:gd name="T29" fmla="*/ 152 h 1067"/>
                <a:gd name="T30" fmla="*/ 665 w 1331"/>
                <a:gd name="T31" fmla="*/ 522 h 1067"/>
                <a:gd name="T32" fmla="*/ 8 w 1331"/>
                <a:gd name="T33" fmla="*/ 88 h 1067"/>
                <a:gd name="T34" fmla="*/ 290 w 1331"/>
                <a:gd name="T35" fmla="*/ 525 h 1067"/>
                <a:gd name="T36" fmla="*/ 688 w 1331"/>
                <a:gd name="T37" fmla="*/ 620 h 1067"/>
                <a:gd name="T38" fmla="*/ 863 w 1331"/>
                <a:gd name="T39" fmla="*/ 795 h 1067"/>
                <a:gd name="T40" fmla="*/ 44 w 1331"/>
                <a:gd name="T41" fmla="*/ 155 h 1067"/>
                <a:gd name="T42" fmla="*/ 782 w 1331"/>
                <a:gd name="T43" fmla="*/ 421 h 1067"/>
                <a:gd name="T44" fmla="*/ 836 w 1331"/>
                <a:gd name="T45" fmla="*/ 428 h 1067"/>
                <a:gd name="T46" fmla="*/ 861 w 1331"/>
                <a:gd name="T47" fmla="*/ 411 h 1067"/>
                <a:gd name="T48" fmla="*/ 878 w 1331"/>
                <a:gd name="T49" fmla="*/ 395 h 1067"/>
                <a:gd name="T50" fmla="*/ 874 w 1331"/>
                <a:gd name="T51" fmla="*/ 366 h 1067"/>
                <a:gd name="T52" fmla="*/ 804 w 1331"/>
                <a:gd name="T53" fmla="*/ 381 h 1067"/>
                <a:gd name="T54" fmla="*/ 714 w 1331"/>
                <a:gd name="T55" fmla="*/ 461 h 1067"/>
                <a:gd name="T56" fmla="*/ 676 w 1331"/>
                <a:gd name="T57" fmla="*/ 323 h 1067"/>
                <a:gd name="T58" fmla="*/ 632 w 1331"/>
                <a:gd name="T59" fmla="*/ 388 h 1067"/>
                <a:gd name="T60" fmla="*/ 535 w 1331"/>
                <a:gd name="T61" fmla="*/ 400 h 1067"/>
                <a:gd name="T62" fmla="*/ 545 w 1331"/>
                <a:gd name="T63" fmla="*/ 331 h 1067"/>
                <a:gd name="T64" fmla="*/ 397 w 1331"/>
                <a:gd name="T65" fmla="*/ 391 h 1067"/>
                <a:gd name="T66" fmla="*/ 440 w 1331"/>
                <a:gd name="T67" fmla="*/ 195 h 1067"/>
                <a:gd name="T68" fmla="*/ 482 w 1331"/>
                <a:gd name="T69" fmla="*/ 235 h 1067"/>
                <a:gd name="T70" fmla="*/ 423 w 1331"/>
                <a:gd name="T71" fmla="*/ 165 h 1067"/>
                <a:gd name="T72" fmla="*/ 385 w 1331"/>
                <a:gd name="T73" fmla="*/ 307 h 1067"/>
                <a:gd name="T74" fmla="*/ 371 w 1331"/>
                <a:gd name="T75" fmla="*/ 325 h 1067"/>
                <a:gd name="T76" fmla="*/ 295 w 1331"/>
                <a:gd name="T77" fmla="*/ 321 h 1067"/>
                <a:gd name="T78" fmla="*/ 254 w 1331"/>
                <a:gd name="T79" fmla="*/ 235 h 1067"/>
                <a:gd name="T80" fmla="*/ 189 w 1331"/>
                <a:gd name="T81" fmla="*/ 189 h 1067"/>
                <a:gd name="T82" fmla="*/ 200 w 1331"/>
                <a:gd name="T83" fmla="*/ 183 h 1067"/>
                <a:gd name="T84" fmla="*/ 261 w 1331"/>
                <a:gd name="T85" fmla="*/ 257 h 1067"/>
                <a:gd name="T86" fmla="*/ 526 w 1331"/>
                <a:gd name="T87" fmla="*/ 445 h 1067"/>
                <a:gd name="T88" fmla="*/ 639 w 1331"/>
                <a:gd name="T89" fmla="*/ 461 h 1067"/>
                <a:gd name="T90" fmla="*/ 785 w 1331"/>
                <a:gd name="T91" fmla="*/ 497 h 1067"/>
                <a:gd name="T92" fmla="*/ 103 w 1331"/>
                <a:gd name="T93" fmla="*/ 179 h 1067"/>
                <a:gd name="T94" fmla="*/ 772 w 1331"/>
                <a:gd name="T95" fmla="*/ 581 h 1067"/>
                <a:gd name="T96" fmla="*/ 614 w 1331"/>
                <a:gd name="T97" fmla="*/ 543 h 1067"/>
                <a:gd name="T98" fmla="*/ 472 w 1331"/>
                <a:gd name="T99" fmla="*/ 521 h 1067"/>
                <a:gd name="T100" fmla="*/ 314 w 1331"/>
                <a:gd name="T101" fmla="*/ 442 h 1067"/>
                <a:gd name="T102" fmla="*/ 821 w 1331"/>
                <a:gd name="T103" fmla="*/ 570 h 1067"/>
                <a:gd name="T104" fmla="*/ 898 w 1331"/>
                <a:gd name="T105" fmla="*/ 528 h 1067"/>
                <a:gd name="T106" fmla="*/ 839 w 1331"/>
                <a:gd name="T107" fmla="*/ 603 h 1067"/>
                <a:gd name="T108" fmla="*/ 871 w 1331"/>
                <a:gd name="T109" fmla="*/ 947 h 1067"/>
                <a:gd name="T110" fmla="*/ 777 w 1331"/>
                <a:gd name="T111" fmla="*/ 994 h 1067"/>
                <a:gd name="T112" fmla="*/ 858 w 1331"/>
                <a:gd name="T113" fmla="*/ 879 h 1067"/>
                <a:gd name="T114" fmla="*/ 811 w 1331"/>
                <a:gd name="T115" fmla="*/ 979 h 1067"/>
                <a:gd name="T116" fmla="*/ 802 w 1331"/>
                <a:gd name="T117" fmla="*/ 1002 h 1067"/>
                <a:gd name="T118" fmla="*/ 956 w 1331"/>
                <a:gd name="T119" fmla="*/ 924 h 1067"/>
                <a:gd name="T120" fmla="*/ 941 w 1331"/>
                <a:gd name="T121" fmla="*/ 858 h 1067"/>
                <a:gd name="T122" fmla="*/ 894 w 1331"/>
                <a:gd name="T123" fmla="*/ 763 h 1067"/>
                <a:gd name="T124" fmla="*/ 1004 w 1331"/>
                <a:gd name="T125" fmla="*/ 74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31" h="1067">
                  <a:moveTo>
                    <a:pt x="1319" y="647"/>
                  </a:moveTo>
                  <a:cubicBezTo>
                    <a:pt x="1308" y="639"/>
                    <a:pt x="1295" y="640"/>
                    <a:pt x="1283" y="643"/>
                  </a:cubicBezTo>
                  <a:cubicBezTo>
                    <a:pt x="1262" y="649"/>
                    <a:pt x="1242" y="656"/>
                    <a:pt x="1221" y="661"/>
                  </a:cubicBezTo>
                  <a:cubicBezTo>
                    <a:pt x="1196" y="668"/>
                    <a:pt x="1171" y="674"/>
                    <a:pt x="1146" y="679"/>
                  </a:cubicBezTo>
                  <a:cubicBezTo>
                    <a:pt x="1124" y="684"/>
                    <a:pt x="1101" y="686"/>
                    <a:pt x="1079" y="690"/>
                  </a:cubicBezTo>
                  <a:cubicBezTo>
                    <a:pt x="1061" y="693"/>
                    <a:pt x="1043" y="694"/>
                    <a:pt x="1024" y="693"/>
                  </a:cubicBezTo>
                  <a:cubicBezTo>
                    <a:pt x="1016" y="692"/>
                    <a:pt x="1010" y="689"/>
                    <a:pt x="1004" y="683"/>
                  </a:cubicBezTo>
                  <a:cubicBezTo>
                    <a:pt x="985" y="668"/>
                    <a:pt x="970" y="650"/>
                    <a:pt x="961" y="627"/>
                  </a:cubicBezTo>
                  <a:cubicBezTo>
                    <a:pt x="959" y="624"/>
                    <a:pt x="957" y="621"/>
                    <a:pt x="955" y="618"/>
                  </a:cubicBezTo>
                  <a:cubicBezTo>
                    <a:pt x="943" y="599"/>
                    <a:pt x="932" y="580"/>
                    <a:pt x="920" y="561"/>
                  </a:cubicBezTo>
                  <a:cubicBezTo>
                    <a:pt x="920" y="560"/>
                    <a:pt x="921" y="559"/>
                    <a:pt x="921" y="559"/>
                  </a:cubicBezTo>
                  <a:cubicBezTo>
                    <a:pt x="924" y="557"/>
                    <a:pt x="926" y="556"/>
                    <a:pt x="928" y="555"/>
                  </a:cubicBezTo>
                  <a:cubicBezTo>
                    <a:pt x="958" y="539"/>
                    <a:pt x="988" y="524"/>
                    <a:pt x="1013" y="502"/>
                  </a:cubicBezTo>
                  <a:cubicBezTo>
                    <a:pt x="1030" y="488"/>
                    <a:pt x="1045" y="471"/>
                    <a:pt x="1060" y="456"/>
                  </a:cubicBezTo>
                  <a:cubicBezTo>
                    <a:pt x="1080" y="437"/>
                    <a:pt x="1078" y="413"/>
                    <a:pt x="1073" y="389"/>
                  </a:cubicBezTo>
                  <a:cubicBezTo>
                    <a:pt x="1071" y="380"/>
                    <a:pt x="1067" y="371"/>
                    <a:pt x="1065" y="362"/>
                  </a:cubicBezTo>
                  <a:cubicBezTo>
                    <a:pt x="1063" y="355"/>
                    <a:pt x="1056" y="350"/>
                    <a:pt x="1050" y="354"/>
                  </a:cubicBezTo>
                  <a:cubicBezTo>
                    <a:pt x="1038" y="360"/>
                    <a:pt x="1024" y="364"/>
                    <a:pt x="1013" y="375"/>
                  </a:cubicBezTo>
                  <a:cubicBezTo>
                    <a:pt x="988" y="399"/>
                    <a:pt x="961" y="419"/>
                    <a:pt x="933" y="440"/>
                  </a:cubicBezTo>
                  <a:cubicBezTo>
                    <a:pt x="931" y="441"/>
                    <a:pt x="930" y="442"/>
                    <a:pt x="928" y="444"/>
                  </a:cubicBezTo>
                  <a:cubicBezTo>
                    <a:pt x="917" y="451"/>
                    <a:pt x="906" y="458"/>
                    <a:pt x="894" y="466"/>
                  </a:cubicBezTo>
                  <a:cubicBezTo>
                    <a:pt x="891" y="468"/>
                    <a:pt x="888" y="470"/>
                    <a:pt x="885" y="472"/>
                  </a:cubicBezTo>
                  <a:cubicBezTo>
                    <a:pt x="882" y="463"/>
                    <a:pt x="879" y="455"/>
                    <a:pt x="875" y="448"/>
                  </a:cubicBezTo>
                  <a:cubicBezTo>
                    <a:pt x="871" y="441"/>
                    <a:pt x="866" y="435"/>
                    <a:pt x="861" y="429"/>
                  </a:cubicBezTo>
                  <a:cubicBezTo>
                    <a:pt x="862" y="427"/>
                    <a:pt x="863" y="426"/>
                    <a:pt x="864" y="426"/>
                  </a:cubicBezTo>
                  <a:cubicBezTo>
                    <a:pt x="899" y="411"/>
                    <a:pt x="927" y="386"/>
                    <a:pt x="957" y="363"/>
                  </a:cubicBezTo>
                  <a:cubicBezTo>
                    <a:pt x="967" y="356"/>
                    <a:pt x="976" y="347"/>
                    <a:pt x="984" y="338"/>
                  </a:cubicBezTo>
                  <a:cubicBezTo>
                    <a:pt x="1004" y="315"/>
                    <a:pt x="1024" y="292"/>
                    <a:pt x="1043" y="269"/>
                  </a:cubicBezTo>
                  <a:cubicBezTo>
                    <a:pt x="1050" y="261"/>
                    <a:pt x="1056" y="253"/>
                    <a:pt x="1061" y="245"/>
                  </a:cubicBezTo>
                  <a:cubicBezTo>
                    <a:pt x="1094" y="197"/>
                    <a:pt x="1115" y="144"/>
                    <a:pt x="1130" y="88"/>
                  </a:cubicBezTo>
                  <a:cubicBezTo>
                    <a:pt x="1109" y="88"/>
                    <a:pt x="1109" y="88"/>
                    <a:pt x="1109" y="88"/>
                  </a:cubicBezTo>
                  <a:cubicBezTo>
                    <a:pt x="1101" y="112"/>
                    <a:pt x="1094" y="135"/>
                    <a:pt x="1086" y="159"/>
                  </a:cubicBezTo>
                  <a:cubicBezTo>
                    <a:pt x="1074" y="196"/>
                    <a:pt x="1054" y="229"/>
                    <a:pt x="1029" y="259"/>
                  </a:cubicBezTo>
                  <a:cubicBezTo>
                    <a:pt x="1016" y="275"/>
                    <a:pt x="1001" y="290"/>
                    <a:pt x="988" y="307"/>
                  </a:cubicBezTo>
                  <a:cubicBezTo>
                    <a:pt x="981" y="316"/>
                    <a:pt x="973" y="325"/>
                    <a:pt x="965" y="333"/>
                  </a:cubicBezTo>
                  <a:cubicBezTo>
                    <a:pt x="971" y="322"/>
                    <a:pt x="976" y="309"/>
                    <a:pt x="981" y="298"/>
                  </a:cubicBezTo>
                  <a:cubicBezTo>
                    <a:pt x="987" y="285"/>
                    <a:pt x="995" y="272"/>
                    <a:pt x="990" y="258"/>
                  </a:cubicBezTo>
                  <a:cubicBezTo>
                    <a:pt x="990" y="256"/>
                    <a:pt x="987" y="257"/>
                    <a:pt x="988" y="258"/>
                  </a:cubicBezTo>
                  <a:cubicBezTo>
                    <a:pt x="993" y="274"/>
                    <a:pt x="980" y="294"/>
                    <a:pt x="973" y="307"/>
                  </a:cubicBezTo>
                  <a:cubicBezTo>
                    <a:pt x="970" y="313"/>
                    <a:pt x="967" y="319"/>
                    <a:pt x="965" y="326"/>
                  </a:cubicBezTo>
                  <a:cubicBezTo>
                    <a:pt x="963" y="331"/>
                    <a:pt x="960" y="336"/>
                    <a:pt x="958" y="341"/>
                  </a:cubicBezTo>
                  <a:cubicBezTo>
                    <a:pt x="950" y="348"/>
                    <a:pt x="942" y="354"/>
                    <a:pt x="934" y="361"/>
                  </a:cubicBezTo>
                  <a:cubicBezTo>
                    <a:pt x="932" y="362"/>
                    <a:pt x="930" y="363"/>
                    <a:pt x="927" y="365"/>
                  </a:cubicBezTo>
                  <a:cubicBezTo>
                    <a:pt x="936" y="353"/>
                    <a:pt x="938" y="341"/>
                    <a:pt x="938" y="327"/>
                  </a:cubicBezTo>
                  <a:cubicBezTo>
                    <a:pt x="938" y="327"/>
                    <a:pt x="937" y="327"/>
                    <a:pt x="937" y="327"/>
                  </a:cubicBezTo>
                  <a:cubicBezTo>
                    <a:pt x="940" y="321"/>
                    <a:pt x="942" y="315"/>
                    <a:pt x="945" y="310"/>
                  </a:cubicBezTo>
                  <a:cubicBezTo>
                    <a:pt x="947" y="305"/>
                    <a:pt x="950" y="300"/>
                    <a:pt x="952" y="295"/>
                  </a:cubicBezTo>
                  <a:cubicBezTo>
                    <a:pt x="953" y="290"/>
                    <a:pt x="957" y="279"/>
                    <a:pt x="954" y="274"/>
                  </a:cubicBezTo>
                  <a:cubicBezTo>
                    <a:pt x="953" y="273"/>
                    <a:pt x="952" y="274"/>
                    <a:pt x="952" y="274"/>
                  </a:cubicBezTo>
                  <a:cubicBezTo>
                    <a:pt x="956" y="281"/>
                    <a:pt x="949" y="297"/>
                    <a:pt x="946" y="303"/>
                  </a:cubicBezTo>
                  <a:cubicBezTo>
                    <a:pt x="942" y="309"/>
                    <a:pt x="940" y="315"/>
                    <a:pt x="937" y="322"/>
                  </a:cubicBezTo>
                  <a:cubicBezTo>
                    <a:pt x="936" y="316"/>
                    <a:pt x="933" y="313"/>
                    <a:pt x="928" y="313"/>
                  </a:cubicBezTo>
                  <a:cubicBezTo>
                    <a:pt x="935" y="299"/>
                    <a:pt x="940" y="285"/>
                    <a:pt x="944" y="270"/>
                  </a:cubicBezTo>
                  <a:cubicBezTo>
                    <a:pt x="945" y="269"/>
                    <a:pt x="942" y="268"/>
                    <a:pt x="942" y="270"/>
                  </a:cubicBezTo>
                  <a:cubicBezTo>
                    <a:pt x="937" y="285"/>
                    <a:pt x="931" y="299"/>
                    <a:pt x="925" y="313"/>
                  </a:cubicBezTo>
                  <a:cubicBezTo>
                    <a:pt x="923" y="313"/>
                    <a:pt x="922" y="313"/>
                    <a:pt x="920" y="313"/>
                  </a:cubicBezTo>
                  <a:cubicBezTo>
                    <a:pt x="919" y="314"/>
                    <a:pt x="917" y="314"/>
                    <a:pt x="915" y="314"/>
                  </a:cubicBezTo>
                  <a:cubicBezTo>
                    <a:pt x="916" y="313"/>
                    <a:pt x="916" y="312"/>
                    <a:pt x="917" y="311"/>
                  </a:cubicBezTo>
                  <a:cubicBezTo>
                    <a:pt x="922" y="296"/>
                    <a:pt x="926" y="281"/>
                    <a:pt x="930" y="266"/>
                  </a:cubicBezTo>
                  <a:cubicBezTo>
                    <a:pt x="931" y="265"/>
                    <a:pt x="928" y="264"/>
                    <a:pt x="928" y="266"/>
                  </a:cubicBezTo>
                  <a:cubicBezTo>
                    <a:pt x="924" y="278"/>
                    <a:pt x="920" y="291"/>
                    <a:pt x="916" y="304"/>
                  </a:cubicBezTo>
                  <a:cubicBezTo>
                    <a:pt x="915" y="308"/>
                    <a:pt x="914" y="312"/>
                    <a:pt x="912" y="315"/>
                  </a:cubicBezTo>
                  <a:cubicBezTo>
                    <a:pt x="910" y="316"/>
                    <a:pt x="908" y="317"/>
                    <a:pt x="906" y="318"/>
                  </a:cubicBezTo>
                  <a:cubicBezTo>
                    <a:pt x="906" y="316"/>
                    <a:pt x="906" y="315"/>
                    <a:pt x="906" y="314"/>
                  </a:cubicBezTo>
                  <a:cubicBezTo>
                    <a:pt x="906" y="312"/>
                    <a:pt x="904" y="312"/>
                    <a:pt x="904" y="314"/>
                  </a:cubicBezTo>
                  <a:cubicBezTo>
                    <a:pt x="904" y="316"/>
                    <a:pt x="904" y="317"/>
                    <a:pt x="904" y="319"/>
                  </a:cubicBezTo>
                  <a:cubicBezTo>
                    <a:pt x="900" y="321"/>
                    <a:pt x="897" y="323"/>
                    <a:pt x="894" y="325"/>
                  </a:cubicBezTo>
                  <a:cubicBezTo>
                    <a:pt x="894" y="325"/>
                    <a:pt x="894" y="324"/>
                    <a:pt x="894" y="324"/>
                  </a:cubicBezTo>
                  <a:cubicBezTo>
                    <a:pt x="894" y="323"/>
                    <a:pt x="893" y="323"/>
                    <a:pt x="893" y="323"/>
                  </a:cubicBezTo>
                  <a:cubicBezTo>
                    <a:pt x="896" y="309"/>
                    <a:pt x="899" y="295"/>
                    <a:pt x="900" y="280"/>
                  </a:cubicBezTo>
                  <a:cubicBezTo>
                    <a:pt x="901" y="278"/>
                    <a:pt x="898" y="278"/>
                    <a:pt x="898" y="280"/>
                  </a:cubicBezTo>
                  <a:cubicBezTo>
                    <a:pt x="896" y="297"/>
                    <a:pt x="892" y="314"/>
                    <a:pt x="887" y="331"/>
                  </a:cubicBezTo>
                  <a:cubicBezTo>
                    <a:pt x="885" y="332"/>
                    <a:pt x="884" y="333"/>
                    <a:pt x="882" y="334"/>
                  </a:cubicBezTo>
                  <a:cubicBezTo>
                    <a:pt x="882" y="332"/>
                    <a:pt x="882" y="330"/>
                    <a:pt x="882" y="328"/>
                  </a:cubicBezTo>
                  <a:cubicBezTo>
                    <a:pt x="882" y="327"/>
                    <a:pt x="880" y="327"/>
                    <a:pt x="880" y="328"/>
                  </a:cubicBezTo>
                  <a:cubicBezTo>
                    <a:pt x="880" y="330"/>
                    <a:pt x="880" y="333"/>
                    <a:pt x="880" y="335"/>
                  </a:cubicBezTo>
                  <a:cubicBezTo>
                    <a:pt x="879" y="335"/>
                    <a:pt x="877" y="336"/>
                    <a:pt x="876" y="336"/>
                  </a:cubicBezTo>
                  <a:cubicBezTo>
                    <a:pt x="881" y="321"/>
                    <a:pt x="885" y="306"/>
                    <a:pt x="886" y="290"/>
                  </a:cubicBezTo>
                  <a:cubicBezTo>
                    <a:pt x="886" y="289"/>
                    <a:pt x="884" y="289"/>
                    <a:pt x="884" y="290"/>
                  </a:cubicBezTo>
                  <a:cubicBezTo>
                    <a:pt x="882" y="306"/>
                    <a:pt x="878" y="322"/>
                    <a:pt x="873" y="337"/>
                  </a:cubicBezTo>
                  <a:cubicBezTo>
                    <a:pt x="871" y="337"/>
                    <a:pt x="870" y="337"/>
                    <a:pt x="869" y="337"/>
                  </a:cubicBezTo>
                  <a:cubicBezTo>
                    <a:pt x="868" y="337"/>
                    <a:pt x="867" y="337"/>
                    <a:pt x="866" y="337"/>
                  </a:cubicBezTo>
                  <a:cubicBezTo>
                    <a:pt x="866" y="336"/>
                    <a:pt x="866" y="334"/>
                    <a:pt x="865" y="332"/>
                  </a:cubicBezTo>
                  <a:cubicBezTo>
                    <a:pt x="865" y="332"/>
                    <a:pt x="865" y="332"/>
                    <a:pt x="865" y="332"/>
                  </a:cubicBezTo>
                  <a:cubicBezTo>
                    <a:pt x="863" y="332"/>
                    <a:pt x="863" y="332"/>
                    <a:pt x="863" y="332"/>
                  </a:cubicBezTo>
                  <a:cubicBezTo>
                    <a:pt x="863" y="332"/>
                    <a:pt x="863" y="332"/>
                    <a:pt x="863" y="332"/>
                  </a:cubicBezTo>
                  <a:cubicBezTo>
                    <a:pt x="864" y="333"/>
                    <a:pt x="865" y="335"/>
                    <a:pt x="866" y="337"/>
                  </a:cubicBezTo>
                  <a:cubicBezTo>
                    <a:pt x="863" y="338"/>
                    <a:pt x="860" y="339"/>
                    <a:pt x="858" y="340"/>
                  </a:cubicBezTo>
                  <a:cubicBezTo>
                    <a:pt x="858" y="339"/>
                    <a:pt x="858" y="338"/>
                    <a:pt x="858" y="338"/>
                  </a:cubicBezTo>
                  <a:cubicBezTo>
                    <a:pt x="859" y="333"/>
                    <a:pt x="859" y="329"/>
                    <a:pt x="860" y="325"/>
                  </a:cubicBezTo>
                  <a:cubicBezTo>
                    <a:pt x="862" y="313"/>
                    <a:pt x="865" y="302"/>
                    <a:pt x="862" y="290"/>
                  </a:cubicBezTo>
                  <a:cubicBezTo>
                    <a:pt x="862" y="289"/>
                    <a:pt x="861" y="289"/>
                    <a:pt x="861" y="289"/>
                  </a:cubicBezTo>
                  <a:cubicBezTo>
                    <a:pt x="864" y="279"/>
                    <a:pt x="864" y="269"/>
                    <a:pt x="858" y="261"/>
                  </a:cubicBezTo>
                  <a:cubicBezTo>
                    <a:pt x="857" y="260"/>
                    <a:pt x="855" y="262"/>
                    <a:pt x="856" y="263"/>
                  </a:cubicBezTo>
                  <a:cubicBezTo>
                    <a:pt x="864" y="274"/>
                    <a:pt x="858" y="288"/>
                    <a:pt x="854" y="299"/>
                  </a:cubicBezTo>
                  <a:cubicBezTo>
                    <a:pt x="851" y="306"/>
                    <a:pt x="850" y="317"/>
                    <a:pt x="843" y="321"/>
                  </a:cubicBezTo>
                  <a:cubicBezTo>
                    <a:pt x="842" y="322"/>
                    <a:pt x="842" y="323"/>
                    <a:pt x="843" y="323"/>
                  </a:cubicBezTo>
                  <a:cubicBezTo>
                    <a:pt x="853" y="321"/>
                    <a:pt x="855" y="305"/>
                    <a:pt x="858" y="298"/>
                  </a:cubicBezTo>
                  <a:cubicBezTo>
                    <a:pt x="859" y="295"/>
                    <a:pt x="859" y="293"/>
                    <a:pt x="860" y="291"/>
                  </a:cubicBezTo>
                  <a:cubicBezTo>
                    <a:pt x="863" y="305"/>
                    <a:pt x="859" y="318"/>
                    <a:pt x="856" y="332"/>
                  </a:cubicBezTo>
                  <a:cubicBezTo>
                    <a:pt x="855" y="335"/>
                    <a:pt x="855" y="339"/>
                    <a:pt x="854" y="342"/>
                  </a:cubicBezTo>
                  <a:cubicBezTo>
                    <a:pt x="850" y="345"/>
                    <a:pt x="846" y="348"/>
                    <a:pt x="842" y="351"/>
                  </a:cubicBezTo>
                  <a:cubicBezTo>
                    <a:pt x="842" y="350"/>
                    <a:pt x="842" y="350"/>
                    <a:pt x="842" y="350"/>
                  </a:cubicBezTo>
                  <a:cubicBezTo>
                    <a:pt x="842" y="349"/>
                    <a:pt x="840" y="349"/>
                    <a:pt x="840" y="350"/>
                  </a:cubicBezTo>
                  <a:cubicBezTo>
                    <a:pt x="840" y="351"/>
                    <a:pt x="840" y="351"/>
                    <a:pt x="840" y="352"/>
                  </a:cubicBezTo>
                  <a:cubicBezTo>
                    <a:pt x="838" y="354"/>
                    <a:pt x="836" y="355"/>
                    <a:pt x="834" y="357"/>
                  </a:cubicBezTo>
                  <a:cubicBezTo>
                    <a:pt x="837" y="343"/>
                    <a:pt x="840" y="330"/>
                    <a:pt x="842" y="316"/>
                  </a:cubicBezTo>
                  <a:cubicBezTo>
                    <a:pt x="842" y="315"/>
                    <a:pt x="840" y="315"/>
                    <a:pt x="840" y="316"/>
                  </a:cubicBezTo>
                  <a:cubicBezTo>
                    <a:pt x="837" y="331"/>
                    <a:pt x="834" y="345"/>
                    <a:pt x="830" y="360"/>
                  </a:cubicBezTo>
                  <a:cubicBezTo>
                    <a:pt x="830" y="360"/>
                    <a:pt x="830" y="360"/>
                    <a:pt x="830" y="360"/>
                  </a:cubicBezTo>
                  <a:cubicBezTo>
                    <a:pt x="830" y="358"/>
                    <a:pt x="830" y="356"/>
                    <a:pt x="830" y="354"/>
                  </a:cubicBezTo>
                  <a:cubicBezTo>
                    <a:pt x="830" y="353"/>
                    <a:pt x="828" y="353"/>
                    <a:pt x="828" y="354"/>
                  </a:cubicBezTo>
                  <a:cubicBezTo>
                    <a:pt x="828" y="356"/>
                    <a:pt x="828" y="359"/>
                    <a:pt x="829" y="361"/>
                  </a:cubicBezTo>
                  <a:cubicBezTo>
                    <a:pt x="827" y="362"/>
                    <a:pt x="825" y="364"/>
                    <a:pt x="823" y="365"/>
                  </a:cubicBezTo>
                  <a:cubicBezTo>
                    <a:pt x="823" y="365"/>
                    <a:pt x="823" y="366"/>
                    <a:pt x="822" y="366"/>
                  </a:cubicBezTo>
                  <a:cubicBezTo>
                    <a:pt x="822" y="364"/>
                    <a:pt x="822" y="362"/>
                    <a:pt x="821" y="360"/>
                  </a:cubicBezTo>
                  <a:cubicBezTo>
                    <a:pt x="821" y="359"/>
                    <a:pt x="820" y="360"/>
                    <a:pt x="821" y="360"/>
                  </a:cubicBezTo>
                  <a:cubicBezTo>
                    <a:pt x="821" y="362"/>
                    <a:pt x="821" y="364"/>
                    <a:pt x="821" y="366"/>
                  </a:cubicBezTo>
                  <a:cubicBezTo>
                    <a:pt x="818" y="368"/>
                    <a:pt x="815" y="370"/>
                    <a:pt x="812" y="371"/>
                  </a:cubicBezTo>
                  <a:cubicBezTo>
                    <a:pt x="821" y="347"/>
                    <a:pt x="826" y="320"/>
                    <a:pt x="826" y="296"/>
                  </a:cubicBezTo>
                  <a:cubicBezTo>
                    <a:pt x="826" y="294"/>
                    <a:pt x="824" y="294"/>
                    <a:pt x="824" y="296"/>
                  </a:cubicBezTo>
                  <a:cubicBezTo>
                    <a:pt x="824" y="321"/>
                    <a:pt x="817" y="347"/>
                    <a:pt x="808" y="371"/>
                  </a:cubicBezTo>
                  <a:cubicBezTo>
                    <a:pt x="807" y="371"/>
                    <a:pt x="806" y="371"/>
                    <a:pt x="805" y="371"/>
                  </a:cubicBezTo>
                  <a:cubicBezTo>
                    <a:pt x="804" y="367"/>
                    <a:pt x="804" y="362"/>
                    <a:pt x="804" y="358"/>
                  </a:cubicBezTo>
                  <a:cubicBezTo>
                    <a:pt x="804" y="357"/>
                    <a:pt x="802" y="357"/>
                    <a:pt x="802" y="358"/>
                  </a:cubicBezTo>
                  <a:cubicBezTo>
                    <a:pt x="802" y="362"/>
                    <a:pt x="802" y="366"/>
                    <a:pt x="803" y="371"/>
                  </a:cubicBezTo>
                  <a:cubicBezTo>
                    <a:pt x="800" y="370"/>
                    <a:pt x="797" y="368"/>
                    <a:pt x="794" y="366"/>
                  </a:cubicBezTo>
                  <a:cubicBezTo>
                    <a:pt x="791" y="364"/>
                    <a:pt x="789" y="363"/>
                    <a:pt x="786" y="363"/>
                  </a:cubicBezTo>
                  <a:cubicBezTo>
                    <a:pt x="789" y="351"/>
                    <a:pt x="791" y="338"/>
                    <a:pt x="793" y="326"/>
                  </a:cubicBezTo>
                  <a:cubicBezTo>
                    <a:pt x="794" y="322"/>
                    <a:pt x="796" y="316"/>
                    <a:pt x="796" y="310"/>
                  </a:cubicBezTo>
                  <a:cubicBezTo>
                    <a:pt x="797" y="305"/>
                    <a:pt x="798" y="300"/>
                    <a:pt x="800" y="295"/>
                  </a:cubicBezTo>
                  <a:cubicBezTo>
                    <a:pt x="802" y="283"/>
                    <a:pt x="806" y="271"/>
                    <a:pt x="808" y="259"/>
                  </a:cubicBezTo>
                  <a:cubicBezTo>
                    <a:pt x="811" y="246"/>
                    <a:pt x="811" y="233"/>
                    <a:pt x="811" y="220"/>
                  </a:cubicBezTo>
                  <a:cubicBezTo>
                    <a:pt x="811" y="218"/>
                    <a:pt x="807" y="218"/>
                    <a:pt x="807" y="220"/>
                  </a:cubicBezTo>
                  <a:cubicBezTo>
                    <a:pt x="808" y="232"/>
                    <a:pt x="808" y="244"/>
                    <a:pt x="806" y="257"/>
                  </a:cubicBezTo>
                  <a:cubicBezTo>
                    <a:pt x="804" y="267"/>
                    <a:pt x="801" y="278"/>
                    <a:pt x="798" y="288"/>
                  </a:cubicBezTo>
                  <a:cubicBezTo>
                    <a:pt x="796" y="294"/>
                    <a:pt x="795" y="299"/>
                    <a:pt x="794" y="305"/>
                  </a:cubicBezTo>
                  <a:cubicBezTo>
                    <a:pt x="794" y="305"/>
                    <a:pt x="794" y="304"/>
                    <a:pt x="793" y="304"/>
                  </a:cubicBezTo>
                  <a:cubicBezTo>
                    <a:pt x="793" y="303"/>
                    <a:pt x="792" y="304"/>
                    <a:pt x="793" y="304"/>
                  </a:cubicBezTo>
                  <a:cubicBezTo>
                    <a:pt x="793" y="305"/>
                    <a:pt x="793" y="306"/>
                    <a:pt x="794" y="307"/>
                  </a:cubicBezTo>
                  <a:cubicBezTo>
                    <a:pt x="793" y="311"/>
                    <a:pt x="792" y="315"/>
                    <a:pt x="791" y="318"/>
                  </a:cubicBezTo>
                  <a:cubicBezTo>
                    <a:pt x="790" y="321"/>
                    <a:pt x="789" y="324"/>
                    <a:pt x="788" y="326"/>
                  </a:cubicBezTo>
                  <a:cubicBezTo>
                    <a:pt x="788" y="327"/>
                    <a:pt x="786" y="335"/>
                    <a:pt x="785" y="334"/>
                  </a:cubicBezTo>
                  <a:cubicBezTo>
                    <a:pt x="785" y="334"/>
                    <a:pt x="785" y="333"/>
                    <a:pt x="785" y="334"/>
                  </a:cubicBezTo>
                  <a:cubicBezTo>
                    <a:pt x="784" y="336"/>
                    <a:pt x="784" y="335"/>
                    <a:pt x="784" y="338"/>
                  </a:cubicBezTo>
                  <a:cubicBezTo>
                    <a:pt x="784" y="339"/>
                    <a:pt x="785" y="339"/>
                    <a:pt x="786" y="339"/>
                  </a:cubicBezTo>
                  <a:cubicBezTo>
                    <a:pt x="790" y="337"/>
                    <a:pt x="791" y="330"/>
                    <a:pt x="792" y="326"/>
                  </a:cubicBezTo>
                  <a:cubicBezTo>
                    <a:pt x="792" y="323"/>
                    <a:pt x="793" y="319"/>
                    <a:pt x="794" y="315"/>
                  </a:cubicBezTo>
                  <a:cubicBezTo>
                    <a:pt x="794" y="324"/>
                    <a:pt x="790" y="335"/>
                    <a:pt x="788" y="342"/>
                  </a:cubicBezTo>
                  <a:cubicBezTo>
                    <a:pt x="786" y="350"/>
                    <a:pt x="785" y="357"/>
                    <a:pt x="783" y="364"/>
                  </a:cubicBezTo>
                  <a:cubicBezTo>
                    <a:pt x="782" y="365"/>
                    <a:pt x="780" y="366"/>
                    <a:pt x="779" y="367"/>
                  </a:cubicBezTo>
                  <a:cubicBezTo>
                    <a:pt x="779" y="365"/>
                    <a:pt x="778" y="364"/>
                    <a:pt x="778" y="362"/>
                  </a:cubicBezTo>
                  <a:cubicBezTo>
                    <a:pt x="778" y="360"/>
                    <a:pt x="776" y="361"/>
                    <a:pt x="776" y="362"/>
                  </a:cubicBezTo>
                  <a:cubicBezTo>
                    <a:pt x="776" y="365"/>
                    <a:pt x="777" y="367"/>
                    <a:pt x="777" y="370"/>
                  </a:cubicBezTo>
                  <a:cubicBezTo>
                    <a:pt x="775" y="373"/>
                    <a:pt x="774" y="377"/>
                    <a:pt x="774" y="381"/>
                  </a:cubicBezTo>
                  <a:cubicBezTo>
                    <a:pt x="774" y="391"/>
                    <a:pt x="769" y="396"/>
                    <a:pt x="760" y="401"/>
                  </a:cubicBezTo>
                  <a:cubicBezTo>
                    <a:pt x="759" y="401"/>
                    <a:pt x="757" y="402"/>
                    <a:pt x="755" y="403"/>
                  </a:cubicBezTo>
                  <a:cubicBezTo>
                    <a:pt x="763" y="379"/>
                    <a:pt x="770" y="354"/>
                    <a:pt x="772" y="328"/>
                  </a:cubicBezTo>
                  <a:cubicBezTo>
                    <a:pt x="772" y="326"/>
                    <a:pt x="770" y="326"/>
                    <a:pt x="770" y="328"/>
                  </a:cubicBezTo>
                  <a:cubicBezTo>
                    <a:pt x="768" y="353"/>
                    <a:pt x="760" y="378"/>
                    <a:pt x="752" y="402"/>
                  </a:cubicBezTo>
                  <a:cubicBezTo>
                    <a:pt x="752" y="402"/>
                    <a:pt x="752" y="402"/>
                    <a:pt x="752" y="401"/>
                  </a:cubicBezTo>
                  <a:cubicBezTo>
                    <a:pt x="751" y="401"/>
                    <a:pt x="750" y="402"/>
                    <a:pt x="750" y="402"/>
                  </a:cubicBezTo>
                  <a:cubicBezTo>
                    <a:pt x="751" y="403"/>
                    <a:pt x="751" y="403"/>
                    <a:pt x="751" y="404"/>
                  </a:cubicBezTo>
                  <a:cubicBezTo>
                    <a:pt x="751" y="404"/>
                    <a:pt x="751" y="405"/>
                    <a:pt x="751" y="405"/>
                  </a:cubicBezTo>
                  <a:cubicBezTo>
                    <a:pt x="748" y="406"/>
                    <a:pt x="746" y="408"/>
                    <a:pt x="743" y="409"/>
                  </a:cubicBezTo>
                  <a:cubicBezTo>
                    <a:pt x="742" y="405"/>
                    <a:pt x="741" y="402"/>
                    <a:pt x="738" y="399"/>
                  </a:cubicBezTo>
                  <a:cubicBezTo>
                    <a:pt x="737" y="399"/>
                    <a:pt x="735" y="400"/>
                    <a:pt x="736" y="401"/>
                  </a:cubicBezTo>
                  <a:cubicBezTo>
                    <a:pt x="739" y="403"/>
                    <a:pt x="740" y="406"/>
                    <a:pt x="741" y="409"/>
                  </a:cubicBezTo>
                  <a:cubicBezTo>
                    <a:pt x="738" y="410"/>
                    <a:pt x="735" y="412"/>
                    <a:pt x="732" y="413"/>
                  </a:cubicBezTo>
                  <a:cubicBezTo>
                    <a:pt x="731" y="410"/>
                    <a:pt x="730" y="407"/>
                    <a:pt x="729" y="404"/>
                  </a:cubicBezTo>
                  <a:cubicBezTo>
                    <a:pt x="734" y="382"/>
                    <a:pt x="739" y="359"/>
                    <a:pt x="738" y="336"/>
                  </a:cubicBezTo>
                  <a:cubicBezTo>
                    <a:pt x="738" y="335"/>
                    <a:pt x="736" y="335"/>
                    <a:pt x="736" y="336"/>
                  </a:cubicBezTo>
                  <a:cubicBezTo>
                    <a:pt x="736" y="357"/>
                    <a:pt x="732" y="378"/>
                    <a:pt x="726" y="398"/>
                  </a:cubicBezTo>
                  <a:cubicBezTo>
                    <a:pt x="726" y="397"/>
                    <a:pt x="726" y="395"/>
                    <a:pt x="726" y="394"/>
                  </a:cubicBezTo>
                  <a:cubicBezTo>
                    <a:pt x="726" y="393"/>
                    <a:pt x="725" y="393"/>
                    <a:pt x="724" y="394"/>
                  </a:cubicBezTo>
                  <a:cubicBezTo>
                    <a:pt x="724" y="397"/>
                    <a:pt x="725" y="399"/>
                    <a:pt x="726" y="402"/>
                  </a:cubicBezTo>
                  <a:cubicBezTo>
                    <a:pt x="724" y="406"/>
                    <a:pt x="723" y="411"/>
                    <a:pt x="722" y="416"/>
                  </a:cubicBezTo>
                  <a:cubicBezTo>
                    <a:pt x="720" y="416"/>
                    <a:pt x="718" y="417"/>
                    <a:pt x="717" y="418"/>
                  </a:cubicBezTo>
                  <a:cubicBezTo>
                    <a:pt x="714" y="412"/>
                    <a:pt x="712" y="407"/>
                    <a:pt x="712" y="402"/>
                  </a:cubicBezTo>
                  <a:cubicBezTo>
                    <a:pt x="711" y="401"/>
                    <a:pt x="711" y="401"/>
                    <a:pt x="710" y="402"/>
                  </a:cubicBezTo>
                  <a:cubicBezTo>
                    <a:pt x="710" y="407"/>
                    <a:pt x="713" y="411"/>
                    <a:pt x="714" y="416"/>
                  </a:cubicBezTo>
                  <a:cubicBezTo>
                    <a:pt x="715" y="417"/>
                    <a:pt x="715" y="417"/>
                    <a:pt x="715" y="418"/>
                  </a:cubicBezTo>
                  <a:cubicBezTo>
                    <a:pt x="709" y="420"/>
                    <a:pt x="703" y="421"/>
                    <a:pt x="697" y="422"/>
                  </a:cubicBezTo>
                  <a:cubicBezTo>
                    <a:pt x="697" y="421"/>
                    <a:pt x="696" y="420"/>
                    <a:pt x="696" y="419"/>
                  </a:cubicBezTo>
                  <a:cubicBezTo>
                    <a:pt x="705" y="385"/>
                    <a:pt x="715" y="351"/>
                    <a:pt x="713" y="316"/>
                  </a:cubicBezTo>
                  <a:cubicBezTo>
                    <a:pt x="713" y="316"/>
                    <a:pt x="713" y="316"/>
                    <a:pt x="713" y="316"/>
                  </a:cubicBezTo>
                  <a:cubicBezTo>
                    <a:pt x="712" y="348"/>
                    <a:pt x="704" y="379"/>
                    <a:pt x="695" y="409"/>
                  </a:cubicBezTo>
                  <a:cubicBezTo>
                    <a:pt x="694" y="411"/>
                    <a:pt x="694" y="414"/>
                    <a:pt x="693" y="416"/>
                  </a:cubicBezTo>
                  <a:cubicBezTo>
                    <a:pt x="693" y="416"/>
                    <a:pt x="692" y="416"/>
                    <a:pt x="693" y="416"/>
                  </a:cubicBezTo>
                  <a:cubicBezTo>
                    <a:pt x="693" y="416"/>
                    <a:pt x="693" y="416"/>
                    <a:pt x="693" y="416"/>
                  </a:cubicBezTo>
                  <a:cubicBezTo>
                    <a:pt x="692" y="419"/>
                    <a:pt x="691" y="421"/>
                    <a:pt x="691" y="424"/>
                  </a:cubicBezTo>
                  <a:cubicBezTo>
                    <a:pt x="686" y="424"/>
                    <a:pt x="681" y="425"/>
                    <a:pt x="676" y="426"/>
                  </a:cubicBezTo>
                  <a:cubicBezTo>
                    <a:pt x="672" y="426"/>
                    <a:pt x="669" y="428"/>
                    <a:pt x="668" y="433"/>
                  </a:cubicBezTo>
                  <a:cubicBezTo>
                    <a:pt x="676" y="436"/>
                    <a:pt x="682" y="441"/>
                    <a:pt x="687" y="448"/>
                  </a:cubicBezTo>
                  <a:cubicBezTo>
                    <a:pt x="687" y="449"/>
                    <a:pt x="686" y="450"/>
                    <a:pt x="686" y="451"/>
                  </a:cubicBezTo>
                  <a:cubicBezTo>
                    <a:pt x="685" y="455"/>
                    <a:pt x="683" y="460"/>
                    <a:pt x="682" y="464"/>
                  </a:cubicBezTo>
                  <a:cubicBezTo>
                    <a:pt x="675" y="463"/>
                    <a:pt x="668" y="463"/>
                    <a:pt x="661" y="462"/>
                  </a:cubicBezTo>
                  <a:cubicBezTo>
                    <a:pt x="662" y="457"/>
                    <a:pt x="664" y="452"/>
                    <a:pt x="664" y="448"/>
                  </a:cubicBezTo>
                  <a:cubicBezTo>
                    <a:pt x="666" y="440"/>
                    <a:pt x="668" y="432"/>
                    <a:pt x="670" y="425"/>
                  </a:cubicBezTo>
                  <a:cubicBezTo>
                    <a:pt x="674" y="411"/>
                    <a:pt x="676" y="398"/>
                    <a:pt x="679" y="384"/>
                  </a:cubicBezTo>
                  <a:cubicBezTo>
                    <a:pt x="679" y="384"/>
                    <a:pt x="679" y="383"/>
                    <a:pt x="679" y="383"/>
                  </a:cubicBezTo>
                  <a:cubicBezTo>
                    <a:pt x="680" y="383"/>
                    <a:pt x="681" y="382"/>
                    <a:pt x="682" y="382"/>
                  </a:cubicBezTo>
                  <a:cubicBezTo>
                    <a:pt x="693" y="378"/>
                    <a:pt x="707" y="359"/>
                    <a:pt x="703" y="348"/>
                  </a:cubicBezTo>
                  <a:cubicBezTo>
                    <a:pt x="698" y="335"/>
                    <a:pt x="696" y="322"/>
                    <a:pt x="689" y="310"/>
                  </a:cubicBezTo>
                  <a:cubicBezTo>
                    <a:pt x="688" y="302"/>
                    <a:pt x="685" y="296"/>
                    <a:pt x="681" y="297"/>
                  </a:cubicBezTo>
                  <a:cubicBezTo>
                    <a:pt x="680" y="298"/>
                    <a:pt x="680" y="299"/>
                    <a:pt x="681" y="299"/>
                  </a:cubicBezTo>
                  <a:cubicBezTo>
                    <a:pt x="683" y="298"/>
                    <a:pt x="685" y="301"/>
                    <a:pt x="686" y="305"/>
                  </a:cubicBezTo>
                  <a:cubicBezTo>
                    <a:pt x="682" y="300"/>
                    <a:pt x="678" y="296"/>
                    <a:pt x="672" y="292"/>
                  </a:cubicBezTo>
                  <a:cubicBezTo>
                    <a:pt x="671" y="292"/>
                    <a:pt x="670" y="291"/>
                    <a:pt x="669" y="290"/>
                  </a:cubicBezTo>
                  <a:cubicBezTo>
                    <a:pt x="669" y="287"/>
                    <a:pt x="669" y="284"/>
                    <a:pt x="668" y="281"/>
                  </a:cubicBezTo>
                  <a:cubicBezTo>
                    <a:pt x="669" y="280"/>
                    <a:pt x="669" y="278"/>
                    <a:pt x="670" y="277"/>
                  </a:cubicBezTo>
                  <a:cubicBezTo>
                    <a:pt x="675" y="272"/>
                    <a:pt x="679" y="267"/>
                    <a:pt x="684" y="262"/>
                  </a:cubicBezTo>
                  <a:cubicBezTo>
                    <a:pt x="684" y="262"/>
                    <a:pt x="684" y="263"/>
                    <a:pt x="684" y="264"/>
                  </a:cubicBezTo>
                  <a:cubicBezTo>
                    <a:pt x="684" y="264"/>
                    <a:pt x="684" y="264"/>
                    <a:pt x="684" y="264"/>
                  </a:cubicBezTo>
                  <a:cubicBezTo>
                    <a:pt x="684" y="264"/>
                    <a:pt x="686" y="265"/>
                    <a:pt x="686" y="264"/>
                  </a:cubicBezTo>
                  <a:cubicBezTo>
                    <a:pt x="686" y="262"/>
                    <a:pt x="687" y="260"/>
                    <a:pt x="687" y="258"/>
                  </a:cubicBezTo>
                  <a:cubicBezTo>
                    <a:pt x="689" y="257"/>
                    <a:pt x="690" y="255"/>
                    <a:pt x="691" y="254"/>
                  </a:cubicBezTo>
                  <a:cubicBezTo>
                    <a:pt x="693" y="252"/>
                    <a:pt x="696" y="250"/>
                    <a:pt x="698" y="248"/>
                  </a:cubicBezTo>
                  <a:cubicBezTo>
                    <a:pt x="698" y="253"/>
                    <a:pt x="698" y="257"/>
                    <a:pt x="698" y="262"/>
                  </a:cubicBezTo>
                  <a:cubicBezTo>
                    <a:pt x="698" y="263"/>
                    <a:pt x="700" y="263"/>
                    <a:pt x="700" y="262"/>
                  </a:cubicBezTo>
                  <a:cubicBezTo>
                    <a:pt x="700" y="257"/>
                    <a:pt x="700" y="251"/>
                    <a:pt x="700" y="246"/>
                  </a:cubicBezTo>
                  <a:cubicBezTo>
                    <a:pt x="706" y="241"/>
                    <a:pt x="712" y="236"/>
                    <a:pt x="718" y="231"/>
                  </a:cubicBezTo>
                  <a:cubicBezTo>
                    <a:pt x="723" y="225"/>
                    <a:pt x="723" y="220"/>
                    <a:pt x="719" y="214"/>
                  </a:cubicBezTo>
                  <a:cubicBezTo>
                    <a:pt x="716" y="209"/>
                    <a:pt x="712" y="206"/>
                    <a:pt x="709" y="201"/>
                  </a:cubicBezTo>
                  <a:cubicBezTo>
                    <a:pt x="695" y="183"/>
                    <a:pt x="692" y="172"/>
                    <a:pt x="701" y="155"/>
                  </a:cubicBezTo>
                  <a:cubicBezTo>
                    <a:pt x="701" y="161"/>
                    <a:pt x="702" y="166"/>
                    <a:pt x="703" y="172"/>
                  </a:cubicBezTo>
                  <a:cubicBezTo>
                    <a:pt x="703" y="173"/>
                    <a:pt x="703" y="173"/>
                    <a:pt x="704" y="172"/>
                  </a:cubicBezTo>
                  <a:cubicBezTo>
                    <a:pt x="704" y="165"/>
                    <a:pt x="703" y="158"/>
                    <a:pt x="703" y="151"/>
                  </a:cubicBezTo>
                  <a:cubicBezTo>
                    <a:pt x="704" y="149"/>
                    <a:pt x="706" y="147"/>
                    <a:pt x="707" y="144"/>
                  </a:cubicBezTo>
                  <a:cubicBezTo>
                    <a:pt x="719" y="127"/>
                    <a:pt x="730" y="108"/>
                    <a:pt x="730" y="88"/>
                  </a:cubicBezTo>
                  <a:cubicBezTo>
                    <a:pt x="714" y="88"/>
                    <a:pt x="714" y="88"/>
                    <a:pt x="714" y="88"/>
                  </a:cubicBezTo>
                  <a:cubicBezTo>
                    <a:pt x="716" y="100"/>
                    <a:pt x="713" y="112"/>
                    <a:pt x="706" y="122"/>
                  </a:cubicBezTo>
                  <a:cubicBezTo>
                    <a:pt x="704" y="125"/>
                    <a:pt x="703" y="128"/>
                    <a:pt x="701" y="131"/>
                  </a:cubicBezTo>
                  <a:cubicBezTo>
                    <a:pt x="700" y="126"/>
                    <a:pt x="699" y="121"/>
                    <a:pt x="698" y="116"/>
                  </a:cubicBezTo>
                  <a:cubicBezTo>
                    <a:pt x="696" y="103"/>
                    <a:pt x="702" y="85"/>
                    <a:pt x="693" y="74"/>
                  </a:cubicBezTo>
                  <a:cubicBezTo>
                    <a:pt x="693" y="73"/>
                    <a:pt x="692" y="74"/>
                    <a:pt x="693" y="74"/>
                  </a:cubicBezTo>
                  <a:cubicBezTo>
                    <a:pt x="700" y="86"/>
                    <a:pt x="695" y="106"/>
                    <a:pt x="697" y="119"/>
                  </a:cubicBezTo>
                  <a:cubicBezTo>
                    <a:pt x="698" y="124"/>
                    <a:pt x="698" y="129"/>
                    <a:pt x="699" y="134"/>
                  </a:cubicBezTo>
                  <a:cubicBezTo>
                    <a:pt x="696" y="139"/>
                    <a:pt x="694" y="143"/>
                    <a:pt x="691" y="146"/>
                  </a:cubicBezTo>
                  <a:cubicBezTo>
                    <a:pt x="691" y="138"/>
                    <a:pt x="690" y="129"/>
                    <a:pt x="689" y="120"/>
                  </a:cubicBezTo>
                  <a:cubicBezTo>
                    <a:pt x="688" y="110"/>
                    <a:pt x="687" y="99"/>
                    <a:pt x="686" y="88"/>
                  </a:cubicBezTo>
                  <a:cubicBezTo>
                    <a:pt x="686" y="79"/>
                    <a:pt x="681" y="71"/>
                    <a:pt x="680" y="62"/>
                  </a:cubicBezTo>
                  <a:cubicBezTo>
                    <a:pt x="680" y="61"/>
                    <a:pt x="678" y="61"/>
                    <a:pt x="678" y="62"/>
                  </a:cubicBezTo>
                  <a:cubicBezTo>
                    <a:pt x="679" y="72"/>
                    <a:pt x="684" y="80"/>
                    <a:pt x="684" y="90"/>
                  </a:cubicBezTo>
                  <a:cubicBezTo>
                    <a:pt x="685" y="101"/>
                    <a:pt x="685" y="112"/>
                    <a:pt x="686" y="122"/>
                  </a:cubicBezTo>
                  <a:cubicBezTo>
                    <a:pt x="687" y="132"/>
                    <a:pt x="688" y="143"/>
                    <a:pt x="688" y="153"/>
                  </a:cubicBezTo>
                  <a:cubicBezTo>
                    <a:pt x="686" y="156"/>
                    <a:pt x="685" y="158"/>
                    <a:pt x="685" y="161"/>
                  </a:cubicBezTo>
                  <a:cubicBezTo>
                    <a:pt x="684" y="151"/>
                    <a:pt x="683" y="140"/>
                    <a:pt x="682" y="129"/>
                  </a:cubicBezTo>
                  <a:cubicBezTo>
                    <a:pt x="682" y="114"/>
                    <a:pt x="680" y="100"/>
                    <a:pt x="677" y="85"/>
                  </a:cubicBezTo>
                  <a:cubicBezTo>
                    <a:pt x="675" y="74"/>
                    <a:pt x="674" y="62"/>
                    <a:pt x="665" y="54"/>
                  </a:cubicBezTo>
                  <a:cubicBezTo>
                    <a:pt x="665" y="53"/>
                    <a:pt x="664" y="54"/>
                    <a:pt x="665" y="54"/>
                  </a:cubicBezTo>
                  <a:cubicBezTo>
                    <a:pt x="674" y="64"/>
                    <a:pt x="675" y="84"/>
                    <a:pt x="677" y="97"/>
                  </a:cubicBezTo>
                  <a:cubicBezTo>
                    <a:pt x="679" y="112"/>
                    <a:pt x="679" y="126"/>
                    <a:pt x="680" y="141"/>
                  </a:cubicBezTo>
                  <a:cubicBezTo>
                    <a:pt x="682" y="154"/>
                    <a:pt x="681" y="168"/>
                    <a:pt x="681" y="181"/>
                  </a:cubicBezTo>
                  <a:cubicBezTo>
                    <a:pt x="681" y="188"/>
                    <a:pt x="682" y="194"/>
                    <a:pt x="681" y="201"/>
                  </a:cubicBezTo>
                  <a:cubicBezTo>
                    <a:pt x="681" y="203"/>
                    <a:pt x="680" y="206"/>
                    <a:pt x="680" y="208"/>
                  </a:cubicBezTo>
                  <a:cubicBezTo>
                    <a:pt x="680" y="208"/>
                    <a:pt x="680" y="208"/>
                    <a:pt x="680" y="208"/>
                  </a:cubicBezTo>
                  <a:cubicBezTo>
                    <a:pt x="679" y="207"/>
                    <a:pt x="678" y="207"/>
                    <a:pt x="678" y="208"/>
                  </a:cubicBezTo>
                  <a:cubicBezTo>
                    <a:pt x="678" y="210"/>
                    <a:pt x="679" y="212"/>
                    <a:pt x="680" y="214"/>
                  </a:cubicBezTo>
                  <a:cubicBezTo>
                    <a:pt x="680" y="215"/>
                    <a:pt x="682" y="215"/>
                    <a:pt x="682" y="213"/>
                  </a:cubicBezTo>
                  <a:cubicBezTo>
                    <a:pt x="683" y="207"/>
                    <a:pt x="685" y="201"/>
                    <a:pt x="685" y="194"/>
                  </a:cubicBezTo>
                  <a:cubicBezTo>
                    <a:pt x="685" y="188"/>
                    <a:pt x="685" y="181"/>
                    <a:pt x="685" y="174"/>
                  </a:cubicBezTo>
                  <a:cubicBezTo>
                    <a:pt x="685" y="174"/>
                    <a:pt x="685" y="174"/>
                    <a:pt x="685" y="174"/>
                  </a:cubicBezTo>
                  <a:cubicBezTo>
                    <a:pt x="685" y="177"/>
                    <a:pt x="686" y="179"/>
                    <a:pt x="687" y="182"/>
                  </a:cubicBezTo>
                  <a:cubicBezTo>
                    <a:pt x="688" y="182"/>
                    <a:pt x="688" y="183"/>
                    <a:pt x="688" y="183"/>
                  </a:cubicBezTo>
                  <a:cubicBezTo>
                    <a:pt x="688" y="183"/>
                    <a:pt x="688" y="183"/>
                    <a:pt x="688" y="183"/>
                  </a:cubicBezTo>
                  <a:cubicBezTo>
                    <a:pt x="688" y="184"/>
                    <a:pt x="688" y="184"/>
                    <a:pt x="688" y="184"/>
                  </a:cubicBezTo>
                  <a:cubicBezTo>
                    <a:pt x="689" y="184"/>
                    <a:pt x="689" y="185"/>
                    <a:pt x="689" y="185"/>
                  </a:cubicBezTo>
                  <a:cubicBezTo>
                    <a:pt x="689" y="185"/>
                    <a:pt x="688" y="185"/>
                    <a:pt x="688" y="186"/>
                  </a:cubicBezTo>
                  <a:cubicBezTo>
                    <a:pt x="687" y="200"/>
                    <a:pt x="687" y="213"/>
                    <a:pt x="686" y="227"/>
                  </a:cubicBezTo>
                  <a:cubicBezTo>
                    <a:pt x="685" y="233"/>
                    <a:pt x="685" y="239"/>
                    <a:pt x="685" y="245"/>
                  </a:cubicBezTo>
                  <a:cubicBezTo>
                    <a:pt x="685" y="245"/>
                    <a:pt x="685" y="246"/>
                    <a:pt x="685" y="247"/>
                  </a:cubicBezTo>
                  <a:cubicBezTo>
                    <a:pt x="684" y="248"/>
                    <a:pt x="682" y="250"/>
                    <a:pt x="681" y="251"/>
                  </a:cubicBezTo>
                  <a:cubicBezTo>
                    <a:pt x="681" y="234"/>
                    <a:pt x="678" y="218"/>
                    <a:pt x="677" y="201"/>
                  </a:cubicBezTo>
                  <a:cubicBezTo>
                    <a:pt x="675" y="185"/>
                    <a:pt x="675" y="169"/>
                    <a:pt x="674" y="153"/>
                  </a:cubicBezTo>
                  <a:cubicBezTo>
                    <a:pt x="673" y="139"/>
                    <a:pt x="670" y="124"/>
                    <a:pt x="668" y="110"/>
                  </a:cubicBezTo>
                  <a:cubicBezTo>
                    <a:pt x="665" y="94"/>
                    <a:pt x="660" y="78"/>
                    <a:pt x="658" y="62"/>
                  </a:cubicBezTo>
                  <a:cubicBezTo>
                    <a:pt x="658" y="61"/>
                    <a:pt x="656" y="61"/>
                    <a:pt x="656" y="62"/>
                  </a:cubicBezTo>
                  <a:cubicBezTo>
                    <a:pt x="658" y="76"/>
                    <a:pt x="662" y="90"/>
                    <a:pt x="664" y="104"/>
                  </a:cubicBezTo>
                  <a:cubicBezTo>
                    <a:pt x="667" y="120"/>
                    <a:pt x="669" y="137"/>
                    <a:pt x="671" y="153"/>
                  </a:cubicBezTo>
                  <a:cubicBezTo>
                    <a:pt x="672" y="169"/>
                    <a:pt x="672" y="185"/>
                    <a:pt x="673" y="201"/>
                  </a:cubicBezTo>
                  <a:cubicBezTo>
                    <a:pt x="674" y="216"/>
                    <a:pt x="676" y="231"/>
                    <a:pt x="677" y="245"/>
                  </a:cubicBezTo>
                  <a:cubicBezTo>
                    <a:pt x="676" y="245"/>
                    <a:pt x="676" y="246"/>
                    <a:pt x="676" y="246"/>
                  </a:cubicBezTo>
                  <a:cubicBezTo>
                    <a:pt x="677" y="251"/>
                    <a:pt x="677" y="251"/>
                    <a:pt x="677" y="251"/>
                  </a:cubicBezTo>
                  <a:cubicBezTo>
                    <a:pt x="677" y="252"/>
                    <a:pt x="678" y="253"/>
                    <a:pt x="679" y="253"/>
                  </a:cubicBezTo>
                  <a:cubicBezTo>
                    <a:pt x="673" y="258"/>
                    <a:pt x="668" y="264"/>
                    <a:pt x="664" y="270"/>
                  </a:cubicBezTo>
                  <a:cubicBezTo>
                    <a:pt x="660" y="276"/>
                    <a:pt x="658" y="281"/>
                    <a:pt x="658" y="285"/>
                  </a:cubicBezTo>
                  <a:cubicBezTo>
                    <a:pt x="657" y="280"/>
                    <a:pt x="656" y="275"/>
                    <a:pt x="654" y="270"/>
                  </a:cubicBezTo>
                  <a:cubicBezTo>
                    <a:pt x="654" y="268"/>
                    <a:pt x="652" y="269"/>
                    <a:pt x="652" y="270"/>
                  </a:cubicBezTo>
                  <a:cubicBezTo>
                    <a:pt x="655" y="283"/>
                    <a:pt x="659" y="296"/>
                    <a:pt x="661" y="309"/>
                  </a:cubicBezTo>
                  <a:cubicBezTo>
                    <a:pt x="661" y="308"/>
                    <a:pt x="660" y="308"/>
                    <a:pt x="660" y="307"/>
                  </a:cubicBezTo>
                  <a:cubicBezTo>
                    <a:pt x="659" y="306"/>
                    <a:pt x="657" y="308"/>
                    <a:pt x="658" y="309"/>
                  </a:cubicBezTo>
                  <a:cubicBezTo>
                    <a:pt x="666" y="320"/>
                    <a:pt x="661" y="335"/>
                    <a:pt x="659" y="347"/>
                  </a:cubicBezTo>
                  <a:cubicBezTo>
                    <a:pt x="659" y="351"/>
                    <a:pt x="658" y="354"/>
                    <a:pt x="657" y="358"/>
                  </a:cubicBezTo>
                  <a:cubicBezTo>
                    <a:pt x="657" y="356"/>
                    <a:pt x="657" y="355"/>
                    <a:pt x="657" y="353"/>
                  </a:cubicBezTo>
                  <a:cubicBezTo>
                    <a:pt x="656" y="340"/>
                    <a:pt x="655" y="327"/>
                    <a:pt x="653" y="313"/>
                  </a:cubicBezTo>
                  <a:cubicBezTo>
                    <a:pt x="652" y="303"/>
                    <a:pt x="649" y="292"/>
                    <a:pt x="648" y="281"/>
                  </a:cubicBezTo>
                  <a:cubicBezTo>
                    <a:pt x="647" y="274"/>
                    <a:pt x="646" y="267"/>
                    <a:pt x="642" y="261"/>
                  </a:cubicBezTo>
                  <a:cubicBezTo>
                    <a:pt x="641" y="260"/>
                    <a:pt x="639" y="262"/>
                    <a:pt x="640" y="263"/>
                  </a:cubicBezTo>
                  <a:cubicBezTo>
                    <a:pt x="646" y="271"/>
                    <a:pt x="645" y="281"/>
                    <a:pt x="646" y="291"/>
                  </a:cubicBezTo>
                  <a:cubicBezTo>
                    <a:pt x="648" y="304"/>
                    <a:pt x="650" y="316"/>
                    <a:pt x="651" y="329"/>
                  </a:cubicBezTo>
                  <a:cubicBezTo>
                    <a:pt x="652" y="342"/>
                    <a:pt x="654" y="354"/>
                    <a:pt x="655" y="366"/>
                  </a:cubicBezTo>
                  <a:cubicBezTo>
                    <a:pt x="655" y="368"/>
                    <a:pt x="655" y="369"/>
                    <a:pt x="655" y="370"/>
                  </a:cubicBezTo>
                  <a:cubicBezTo>
                    <a:pt x="654" y="376"/>
                    <a:pt x="653" y="381"/>
                    <a:pt x="652" y="386"/>
                  </a:cubicBezTo>
                  <a:cubicBezTo>
                    <a:pt x="650" y="387"/>
                    <a:pt x="649" y="387"/>
                    <a:pt x="648" y="388"/>
                  </a:cubicBezTo>
                  <a:cubicBezTo>
                    <a:pt x="648" y="387"/>
                    <a:pt x="647" y="386"/>
                    <a:pt x="647" y="386"/>
                  </a:cubicBezTo>
                  <a:cubicBezTo>
                    <a:pt x="647" y="383"/>
                    <a:pt x="647" y="380"/>
                    <a:pt x="647" y="378"/>
                  </a:cubicBezTo>
                  <a:cubicBezTo>
                    <a:pt x="646" y="371"/>
                    <a:pt x="646" y="363"/>
                    <a:pt x="645" y="356"/>
                  </a:cubicBezTo>
                  <a:cubicBezTo>
                    <a:pt x="644" y="348"/>
                    <a:pt x="644" y="339"/>
                    <a:pt x="643" y="331"/>
                  </a:cubicBezTo>
                  <a:cubicBezTo>
                    <a:pt x="643" y="325"/>
                    <a:pt x="644" y="319"/>
                    <a:pt x="644" y="314"/>
                  </a:cubicBezTo>
                  <a:cubicBezTo>
                    <a:pt x="644" y="313"/>
                    <a:pt x="642" y="313"/>
                    <a:pt x="642" y="314"/>
                  </a:cubicBezTo>
                  <a:cubicBezTo>
                    <a:pt x="642" y="316"/>
                    <a:pt x="642" y="317"/>
                    <a:pt x="642" y="319"/>
                  </a:cubicBezTo>
                  <a:cubicBezTo>
                    <a:pt x="642" y="317"/>
                    <a:pt x="641" y="315"/>
                    <a:pt x="641" y="312"/>
                  </a:cubicBezTo>
                  <a:cubicBezTo>
                    <a:pt x="640" y="307"/>
                    <a:pt x="639" y="302"/>
                    <a:pt x="638" y="297"/>
                  </a:cubicBezTo>
                  <a:cubicBezTo>
                    <a:pt x="638" y="290"/>
                    <a:pt x="635" y="282"/>
                    <a:pt x="634" y="275"/>
                  </a:cubicBezTo>
                  <a:cubicBezTo>
                    <a:pt x="632" y="265"/>
                    <a:pt x="630" y="256"/>
                    <a:pt x="629" y="246"/>
                  </a:cubicBezTo>
                  <a:cubicBezTo>
                    <a:pt x="627" y="227"/>
                    <a:pt x="624" y="208"/>
                    <a:pt x="620" y="189"/>
                  </a:cubicBezTo>
                  <a:cubicBezTo>
                    <a:pt x="617" y="170"/>
                    <a:pt x="613" y="152"/>
                    <a:pt x="609" y="133"/>
                  </a:cubicBezTo>
                  <a:cubicBezTo>
                    <a:pt x="606" y="124"/>
                    <a:pt x="604" y="115"/>
                    <a:pt x="601" y="106"/>
                  </a:cubicBezTo>
                  <a:cubicBezTo>
                    <a:pt x="600" y="102"/>
                    <a:pt x="600" y="97"/>
                    <a:pt x="599" y="92"/>
                  </a:cubicBezTo>
                  <a:cubicBezTo>
                    <a:pt x="597" y="87"/>
                    <a:pt x="595" y="82"/>
                    <a:pt x="594" y="76"/>
                  </a:cubicBezTo>
                  <a:cubicBezTo>
                    <a:pt x="594" y="75"/>
                    <a:pt x="592" y="75"/>
                    <a:pt x="592" y="76"/>
                  </a:cubicBezTo>
                  <a:cubicBezTo>
                    <a:pt x="593" y="84"/>
                    <a:pt x="596" y="92"/>
                    <a:pt x="598" y="100"/>
                  </a:cubicBezTo>
                  <a:cubicBezTo>
                    <a:pt x="599" y="110"/>
                    <a:pt x="602" y="119"/>
                    <a:pt x="605" y="129"/>
                  </a:cubicBezTo>
                  <a:cubicBezTo>
                    <a:pt x="609" y="147"/>
                    <a:pt x="613" y="166"/>
                    <a:pt x="616" y="184"/>
                  </a:cubicBezTo>
                  <a:cubicBezTo>
                    <a:pt x="620" y="205"/>
                    <a:pt x="623" y="225"/>
                    <a:pt x="625" y="246"/>
                  </a:cubicBezTo>
                  <a:cubicBezTo>
                    <a:pt x="627" y="254"/>
                    <a:pt x="628" y="263"/>
                    <a:pt x="630" y="271"/>
                  </a:cubicBezTo>
                  <a:cubicBezTo>
                    <a:pt x="629" y="270"/>
                    <a:pt x="628" y="270"/>
                    <a:pt x="627" y="269"/>
                  </a:cubicBezTo>
                  <a:cubicBezTo>
                    <a:pt x="626" y="269"/>
                    <a:pt x="626" y="270"/>
                    <a:pt x="627" y="271"/>
                  </a:cubicBezTo>
                  <a:cubicBezTo>
                    <a:pt x="628" y="271"/>
                    <a:pt x="629" y="273"/>
                    <a:pt x="630" y="275"/>
                  </a:cubicBezTo>
                  <a:cubicBezTo>
                    <a:pt x="632" y="280"/>
                    <a:pt x="633" y="285"/>
                    <a:pt x="634" y="291"/>
                  </a:cubicBezTo>
                  <a:cubicBezTo>
                    <a:pt x="634" y="291"/>
                    <a:pt x="634" y="292"/>
                    <a:pt x="634" y="292"/>
                  </a:cubicBezTo>
                  <a:cubicBezTo>
                    <a:pt x="637" y="307"/>
                    <a:pt x="639" y="321"/>
                    <a:pt x="640" y="336"/>
                  </a:cubicBezTo>
                  <a:cubicBezTo>
                    <a:pt x="640" y="336"/>
                    <a:pt x="640" y="337"/>
                    <a:pt x="640" y="337"/>
                  </a:cubicBezTo>
                  <a:cubicBezTo>
                    <a:pt x="638" y="347"/>
                    <a:pt x="636" y="358"/>
                    <a:pt x="634" y="368"/>
                  </a:cubicBezTo>
                  <a:cubicBezTo>
                    <a:pt x="632" y="357"/>
                    <a:pt x="631" y="347"/>
                    <a:pt x="630" y="336"/>
                  </a:cubicBezTo>
                  <a:cubicBezTo>
                    <a:pt x="628" y="326"/>
                    <a:pt x="626" y="315"/>
                    <a:pt x="624" y="304"/>
                  </a:cubicBezTo>
                  <a:cubicBezTo>
                    <a:pt x="623" y="294"/>
                    <a:pt x="620" y="285"/>
                    <a:pt x="618" y="276"/>
                  </a:cubicBezTo>
                  <a:cubicBezTo>
                    <a:pt x="618" y="275"/>
                    <a:pt x="618" y="275"/>
                    <a:pt x="617" y="275"/>
                  </a:cubicBezTo>
                  <a:cubicBezTo>
                    <a:pt x="615" y="262"/>
                    <a:pt x="614" y="248"/>
                    <a:pt x="613" y="235"/>
                  </a:cubicBezTo>
                  <a:cubicBezTo>
                    <a:pt x="611" y="211"/>
                    <a:pt x="609" y="188"/>
                    <a:pt x="604" y="165"/>
                  </a:cubicBezTo>
                  <a:cubicBezTo>
                    <a:pt x="600" y="142"/>
                    <a:pt x="598" y="118"/>
                    <a:pt x="591" y="96"/>
                  </a:cubicBezTo>
                  <a:cubicBezTo>
                    <a:pt x="588" y="87"/>
                    <a:pt x="586" y="76"/>
                    <a:pt x="582" y="67"/>
                  </a:cubicBezTo>
                  <a:cubicBezTo>
                    <a:pt x="580" y="64"/>
                    <a:pt x="578" y="63"/>
                    <a:pt x="574" y="65"/>
                  </a:cubicBezTo>
                  <a:cubicBezTo>
                    <a:pt x="573" y="66"/>
                    <a:pt x="574" y="67"/>
                    <a:pt x="576" y="67"/>
                  </a:cubicBezTo>
                  <a:cubicBezTo>
                    <a:pt x="580" y="65"/>
                    <a:pt x="586" y="90"/>
                    <a:pt x="587" y="93"/>
                  </a:cubicBezTo>
                  <a:cubicBezTo>
                    <a:pt x="590" y="103"/>
                    <a:pt x="593" y="113"/>
                    <a:pt x="594" y="123"/>
                  </a:cubicBezTo>
                  <a:cubicBezTo>
                    <a:pt x="598" y="143"/>
                    <a:pt x="602" y="164"/>
                    <a:pt x="604" y="185"/>
                  </a:cubicBezTo>
                  <a:cubicBezTo>
                    <a:pt x="607" y="206"/>
                    <a:pt x="608" y="226"/>
                    <a:pt x="610" y="246"/>
                  </a:cubicBezTo>
                  <a:cubicBezTo>
                    <a:pt x="612" y="268"/>
                    <a:pt x="616" y="290"/>
                    <a:pt x="618" y="311"/>
                  </a:cubicBezTo>
                  <a:cubicBezTo>
                    <a:pt x="618" y="313"/>
                    <a:pt x="620" y="313"/>
                    <a:pt x="620" y="311"/>
                  </a:cubicBezTo>
                  <a:cubicBezTo>
                    <a:pt x="620" y="311"/>
                    <a:pt x="620" y="310"/>
                    <a:pt x="620" y="310"/>
                  </a:cubicBezTo>
                  <a:cubicBezTo>
                    <a:pt x="620" y="310"/>
                    <a:pt x="619" y="309"/>
                    <a:pt x="619" y="309"/>
                  </a:cubicBezTo>
                  <a:cubicBezTo>
                    <a:pt x="620" y="308"/>
                    <a:pt x="620" y="307"/>
                    <a:pt x="620" y="306"/>
                  </a:cubicBezTo>
                  <a:cubicBezTo>
                    <a:pt x="620" y="304"/>
                    <a:pt x="620" y="303"/>
                    <a:pt x="620" y="302"/>
                  </a:cubicBezTo>
                  <a:cubicBezTo>
                    <a:pt x="620" y="299"/>
                    <a:pt x="620" y="295"/>
                    <a:pt x="619" y="292"/>
                  </a:cubicBezTo>
                  <a:cubicBezTo>
                    <a:pt x="619" y="290"/>
                    <a:pt x="619" y="289"/>
                    <a:pt x="619" y="287"/>
                  </a:cubicBezTo>
                  <a:cubicBezTo>
                    <a:pt x="619" y="288"/>
                    <a:pt x="619" y="289"/>
                    <a:pt x="620" y="290"/>
                  </a:cubicBezTo>
                  <a:cubicBezTo>
                    <a:pt x="621" y="295"/>
                    <a:pt x="621" y="302"/>
                    <a:pt x="622" y="308"/>
                  </a:cubicBezTo>
                  <a:cubicBezTo>
                    <a:pt x="624" y="319"/>
                    <a:pt x="626" y="329"/>
                    <a:pt x="627" y="340"/>
                  </a:cubicBezTo>
                  <a:cubicBezTo>
                    <a:pt x="628" y="353"/>
                    <a:pt x="629" y="365"/>
                    <a:pt x="632" y="377"/>
                  </a:cubicBezTo>
                  <a:cubicBezTo>
                    <a:pt x="630" y="383"/>
                    <a:pt x="628" y="389"/>
                    <a:pt x="627" y="394"/>
                  </a:cubicBezTo>
                  <a:cubicBezTo>
                    <a:pt x="627" y="395"/>
                    <a:pt x="626" y="396"/>
                    <a:pt x="626" y="398"/>
                  </a:cubicBezTo>
                  <a:cubicBezTo>
                    <a:pt x="625" y="398"/>
                    <a:pt x="624" y="398"/>
                    <a:pt x="623" y="399"/>
                  </a:cubicBezTo>
                  <a:cubicBezTo>
                    <a:pt x="623" y="397"/>
                    <a:pt x="623" y="396"/>
                    <a:pt x="623" y="395"/>
                  </a:cubicBezTo>
                  <a:cubicBezTo>
                    <a:pt x="621" y="383"/>
                    <a:pt x="619" y="370"/>
                    <a:pt x="618" y="358"/>
                  </a:cubicBezTo>
                  <a:cubicBezTo>
                    <a:pt x="617" y="351"/>
                    <a:pt x="617" y="344"/>
                    <a:pt x="616" y="337"/>
                  </a:cubicBezTo>
                  <a:cubicBezTo>
                    <a:pt x="617" y="328"/>
                    <a:pt x="616" y="319"/>
                    <a:pt x="614" y="311"/>
                  </a:cubicBezTo>
                  <a:cubicBezTo>
                    <a:pt x="614" y="310"/>
                    <a:pt x="614" y="309"/>
                    <a:pt x="614" y="309"/>
                  </a:cubicBezTo>
                  <a:cubicBezTo>
                    <a:pt x="613" y="304"/>
                    <a:pt x="612" y="298"/>
                    <a:pt x="611" y="293"/>
                  </a:cubicBezTo>
                  <a:cubicBezTo>
                    <a:pt x="609" y="288"/>
                    <a:pt x="609" y="282"/>
                    <a:pt x="606" y="277"/>
                  </a:cubicBezTo>
                  <a:cubicBezTo>
                    <a:pt x="605" y="276"/>
                    <a:pt x="603" y="277"/>
                    <a:pt x="604" y="279"/>
                  </a:cubicBezTo>
                  <a:cubicBezTo>
                    <a:pt x="607" y="283"/>
                    <a:pt x="607" y="288"/>
                    <a:pt x="608" y="294"/>
                  </a:cubicBezTo>
                  <a:cubicBezTo>
                    <a:pt x="610" y="300"/>
                    <a:pt x="611" y="306"/>
                    <a:pt x="612" y="313"/>
                  </a:cubicBezTo>
                  <a:cubicBezTo>
                    <a:pt x="613" y="322"/>
                    <a:pt x="613" y="331"/>
                    <a:pt x="613" y="341"/>
                  </a:cubicBezTo>
                  <a:cubicBezTo>
                    <a:pt x="612" y="355"/>
                    <a:pt x="609" y="369"/>
                    <a:pt x="606" y="383"/>
                  </a:cubicBezTo>
                  <a:cubicBezTo>
                    <a:pt x="606" y="380"/>
                    <a:pt x="605" y="377"/>
                    <a:pt x="605" y="374"/>
                  </a:cubicBezTo>
                  <a:cubicBezTo>
                    <a:pt x="603" y="363"/>
                    <a:pt x="602" y="352"/>
                    <a:pt x="601" y="341"/>
                  </a:cubicBezTo>
                  <a:cubicBezTo>
                    <a:pt x="600" y="332"/>
                    <a:pt x="599" y="323"/>
                    <a:pt x="598" y="314"/>
                  </a:cubicBezTo>
                  <a:cubicBezTo>
                    <a:pt x="597" y="308"/>
                    <a:pt x="597" y="302"/>
                    <a:pt x="596" y="295"/>
                  </a:cubicBezTo>
                  <a:cubicBezTo>
                    <a:pt x="596" y="291"/>
                    <a:pt x="594" y="287"/>
                    <a:pt x="594" y="282"/>
                  </a:cubicBezTo>
                  <a:cubicBezTo>
                    <a:pt x="594" y="281"/>
                    <a:pt x="592" y="281"/>
                    <a:pt x="592" y="282"/>
                  </a:cubicBezTo>
                  <a:cubicBezTo>
                    <a:pt x="592" y="287"/>
                    <a:pt x="594" y="292"/>
                    <a:pt x="594" y="297"/>
                  </a:cubicBezTo>
                  <a:cubicBezTo>
                    <a:pt x="595" y="302"/>
                    <a:pt x="595" y="307"/>
                    <a:pt x="596" y="313"/>
                  </a:cubicBezTo>
                  <a:cubicBezTo>
                    <a:pt x="597" y="324"/>
                    <a:pt x="598" y="336"/>
                    <a:pt x="599" y="348"/>
                  </a:cubicBezTo>
                  <a:cubicBezTo>
                    <a:pt x="600" y="358"/>
                    <a:pt x="601" y="369"/>
                    <a:pt x="602" y="379"/>
                  </a:cubicBezTo>
                  <a:cubicBezTo>
                    <a:pt x="603" y="383"/>
                    <a:pt x="603" y="387"/>
                    <a:pt x="604" y="391"/>
                  </a:cubicBezTo>
                  <a:cubicBezTo>
                    <a:pt x="602" y="397"/>
                    <a:pt x="601" y="403"/>
                    <a:pt x="599" y="409"/>
                  </a:cubicBezTo>
                  <a:cubicBezTo>
                    <a:pt x="598" y="410"/>
                    <a:pt x="596" y="411"/>
                    <a:pt x="595" y="411"/>
                  </a:cubicBezTo>
                  <a:cubicBezTo>
                    <a:pt x="594" y="407"/>
                    <a:pt x="595" y="401"/>
                    <a:pt x="594" y="397"/>
                  </a:cubicBezTo>
                  <a:cubicBezTo>
                    <a:pt x="594" y="387"/>
                    <a:pt x="593" y="378"/>
                    <a:pt x="592" y="368"/>
                  </a:cubicBezTo>
                  <a:cubicBezTo>
                    <a:pt x="592" y="348"/>
                    <a:pt x="590" y="328"/>
                    <a:pt x="589" y="308"/>
                  </a:cubicBezTo>
                  <a:cubicBezTo>
                    <a:pt x="589" y="307"/>
                    <a:pt x="589" y="307"/>
                    <a:pt x="589" y="308"/>
                  </a:cubicBezTo>
                  <a:cubicBezTo>
                    <a:pt x="588" y="329"/>
                    <a:pt x="589" y="349"/>
                    <a:pt x="590" y="370"/>
                  </a:cubicBezTo>
                  <a:cubicBezTo>
                    <a:pt x="590" y="380"/>
                    <a:pt x="591" y="389"/>
                    <a:pt x="591" y="399"/>
                  </a:cubicBezTo>
                  <a:cubicBezTo>
                    <a:pt x="591" y="403"/>
                    <a:pt x="591" y="407"/>
                    <a:pt x="592" y="412"/>
                  </a:cubicBezTo>
                  <a:cubicBezTo>
                    <a:pt x="592" y="412"/>
                    <a:pt x="592" y="412"/>
                    <a:pt x="592" y="413"/>
                  </a:cubicBezTo>
                  <a:cubicBezTo>
                    <a:pt x="589" y="414"/>
                    <a:pt x="587" y="415"/>
                    <a:pt x="584" y="416"/>
                  </a:cubicBezTo>
                  <a:cubicBezTo>
                    <a:pt x="586" y="412"/>
                    <a:pt x="587" y="407"/>
                    <a:pt x="587" y="402"/>
                  </a:cubicBezTo>
                  <a:cubicBezTo>
                    <a:pt x="587" y="402"/>
                    <a:pt x="587" y="401"/>
                    <a:pt x="588" y="401"/>
                  </a:cubicBezTo>
                  <a:cubicBezTo>
                    <a:pt x="589" y="400"/>
                    <a:pt x="588" y="399"/>
                    <a:pt x="587" y="399"/>
                  </a:cubicBezTo>
                  <a:cubicBezTo>
                    <a:pt x="587" y="391"/>
                    <a:pt x="586" y="384"/>
                    <a:pt x="585" y="378"/>
                  </a:cubicBezTo>
                  <a:cubicBezTo>
                    <a:pt x="585" y="377"/>
                    <a:pt x="585" y="377"/>
                    <a:pt x="585" y="378"/>
                  </a:cubicBezTo>
                  <a:cubicBezTo>
                    <a:pt x="584" y="384"/>
                    <a:pt x="585" y="392"/>
                    <a:pt x="585" y="400"/>
                  </a:cubicBezTo>
                  <a:cubicBezTo>
                    <a:pt x="584" y="400"/>
                    <a:pt x="583" y="401"/>
                    <a:pt x="582" y="402"/>
                  </a:cubicBezTo>
                  <a:cubicBezTo>
                    <a:pt x="583" y="394"/>
                    <a:pt x="583" y="386"/>
                    <a:pt x="582" y="379"/>
                  </a:cubicBezTo>
                  <a:cubicBezTo>
                    <a:pt x="584" y="365"/>
                    <a:pt x="585" y="352"/>
                    <a:pt x="586" y="338"/>
                  </a:cubicBezTo>
                  <a:cubicBezTo>
                    <a:pt x="587" y="336"/>
                    <a:pt x="584" y="336"/>
                    <a:pt x="584" y="338"/>
                  </a:cubicBezTo>
                  <a:cubicBezTo>
                    <a:pt x="582" y="347"/>
                    <a:pt x="581" y="357"/>
                    <a:pt x="580" y="366"/>
                  </a:cubicBezTo>
                  <a:cubicBezTo>
                    <a:pt x="580" y="366"/>
                    <a:pt x="580" y="365"/>
                    <a:pt x="580" y="364"/>
                  </a:cubicBezTo>
                  <a:cubicBezTo>
                    <a:pt x="579" y="355"/>
                    <a:pt x="580" y="346"/>
                    <a:pt x="579" y="337"/>
                  </a:cubicBezTo>
                  <a:cubicBezTo>
                    <a:pt x="579" y="334"/>
                    <a:pt x="578" y="329"/>
                    <a:pt x="576" y="327"/>
                  </a:cubicBezTo>
                  <a:cubicBezTo>
                    <a:pt x="576" y="327"/>
                    <a:pt x="575" y="327"/>
                    <a:pt x="575" y="326"/>
                  </a:cubicBezTo>
                  <a:cubicBezTo>
                    <a:pt x="574" y="322"/>
                    <a:pt x="573" y="317"/>
                    <a:pt x="572" y="312"/>
                  </a:cubicBezTo>
                  <a:cubicBezTo>
                    <a:pt x="571" y="311"/>
                    <a:pt x="570" y="311"/>
                    <a:pt x="570" y="312"/>
                  </a:cubicBezTo>
                  <a:cubicBezTo>
                    <a:pt x="571" y="316"/>
                    <a:pt x="572" y="320"/>
                    <a:pt x="572" y="324"/>
                  </a:cubicBezTo>
                  <a:cubicBezTo>
                    <a:pt x="571" y="324"/>
                    <a:pt x="570" y="323"/>
                    <a:pt x="568" y="322"/>
                  </a:cubicBezTo>
                  <a:cubicBezTo>
                    <a:pt x="568" y="319"/>
                    <a:pt x="568" y="315"/>
                    <a:pt x="568" y="312"/>
                  </a:cubicBezTo>
                  <a:cubicBezTo>
                    <a:pt x="568" y="308"/>
                    <a:pt x="566" y="308"/>
                    <a:pt x="566" y="312"/>
                  </a:cubicBezTo>
                  <a:cubicBezTo>
                    <a:pt x="566" y="315"/>
                    <a:pt x="566" y="318"/>
                    <a:pt x="565" y="321"/>
                  </a:cubicBezTo>
                  <a:cubicBezTo>
                    <a:pt x="564" y="321"/>
                    <a:pt x="563" y="320"/>
                    <a:pt x="562" y="320"/>
                  </a:cubicBezTo>
                  <a:cubicBezTo>
                    <a:pt x="558" y="319"/>
                    <a:pt x="554" y="318"/>
                    <a:pt x="550" y="317"/>
                  </a:cubicBezTo>
                  <a:cubicBezTo>
                    <a:pt x="550" y="312"/>
                    <a:pt x="550" y="306"/>
                    <a:pt x="550" y="301"/>
                  </a:cubicBezTo>
                  <a:cubicBezTo>
                    <a:pt x="552" y="305"/>
                    <a:pt x="553" y="309"/>
                    <a:pt x="554" y="314"/>
                  </a:cubicBezTo>
                  <a:cubicBezTo>
                    <a:pt x="554" y="315"/>
                    <a:pt x="556" y="314"/>
                    <a:pt x="556" y="313"/>
                  </a:cubicBezTo>
                  <a:cubicBezTo>
                    <a:pt x="556" y="311"/>
                    <a:pt x="556" y="311"/>
                    <a:pt x="556" y="311"/>
                  </a:cubicBezTo>
                  <a:cubicBezTo>
                    <a:pt x="556" y="311"/>
                    <a:pt x="556" y="311"/>
                    <a:pt x="556" y="310"/>
                  </a:cubicBezTo>
                  <a:cubicBezTo>
                    <a:pt x="555" y="308"/>
                    <a:pt x="554" y="306"/>
                    <a:pt x="553" y="303"/>
                  </a:cubicBezTo>
                  <a:cubicBezTo>
                    <a:pt x="552" y="300"/>
                    <a:pt x="551" y="296"/>
                    <a:pt x="550" y="292"/>
                  </a:cubicBezTo>
                  <a:cubicBezTo>
                    <a:pt x="550" y="288"/>
                    <a:pt x="550" y="284"/>
                    <a:pt x="550" y="280"/>
                  </a:cubicBezTo>
                  <a:cubicBezTo>
                    <a:pt x="550" y="279"/>
                    <a:pt x="548" y="279"/>
                    <a:pt x="548" y="280"/>
                  </a:cubicBezTo>
                  <a:cubicBezTo>
                    <a:pt x="549" y="282"/>
                    <a:pt x="549" y="283"/>
                    <a:pt x="549" y="285"/>
                  </a:cubicBezTo>
                  <a:cubicBezTo>
                    <a:pt x="546" y="276"/>
                    <a:pt x="545" y="266"/>
                    <a:pt x="543" y="257"/>
                  </a:cubicBezTo>
                  <a:cubicBezTo>
                    <a:pt x="539" y="235"/>
                    <a:pt x="534" y="213"/>
                    <a:pt x="529" y="191"/>
                  </a:cubicBezTo>
                  <a:cubicBezTo>
                    <a:pt x="524" y="170"/>
                    <a:pt x="519" y="149"/>
                    <a:pt x="513" y="128"/>
                  </a:cubicBezTo>
                  <a:cubicBezTo>
                    <a:pt x="508" y="110"/>
                    <a:pt x="504" y="89"/>
                    <a:pt x="496" y="72"/>
                  </a:cubicBezTo>
                  <a:cubicBezTo>
                    <a:pt x="495" y="70"/>
                    <a:pt x="494" y="71"/>
                    <a:pt x="494" y="72"/>
                  </a:cubicBezTo>
                  <a:cubicBezTo>
                    <a:pt x="502" y="91"/>
                    <a:pt x="506" y="113"/>
                    <a:pt x="512" y="133"/>
                  </a:cubicBezTo>
                  <a:cubicBezTo>
                    <a:pt x="517" y="153"/>
                    <a:pt x="522" y="174"/>
                    <a:pt x="527" y="194"/>
                  </a:cubicBezTo>
                  <a:cubicBezTo>
                    <a:pt x="531" y="214"/>
                    <a:pt x="535" y="234"/>
                    <a:pt x="539" y="254"/>
                  </a:cubicBezTo>
                  <a:cubicBezTo>
                    <a:pt x="541" y="265"/>
                    <a:pt x="543" y="276"/>
                    <a:pt x="546" y="286"/>
                  </a:cubicBezTo>
                  <a:cubicBezTo>
                    <a:pt x="546" y="289"/>
                    <a:pt x="548" y="293"/>
                    <a:pt x="549" y="296"/>
                  </a:cubicBezTo>
                  <a:cubicBezTo>
                    <a:pt x="549" y="303"/>
                    <a:pt x="548" y="310"/>
                    <a:pt x="547" y="317"/>
                  </a:cubicBezTo>
                  <a:cubicBezTo>
                    <a:pt x="542" y="316"/>
                    <a:pt x="536" y="315"/>
                    <a:pt x="531" y="313"/>
                  </a:cubicBezTo>
                  <a:cubicBezTo>
                    <a:pt x="528" y="313"/>
                    <a:pt x="525" y="312"/>
                    <a:pt x="522" y="312"/>
                  </a:cubicBezTo>
                  <a:cubicBezTo>
                    <a:pt x="522" y="306"/>
                    <a:pt x="522" y="301"/>
                    <a:pt x="522" y="296"/>
                  </a:cubicBezTo>
                  <a:cubicBezTo>
                    <a:pt x="522" y="296"/>
                    <a:pt x="522" y="296"/>
                    <a:pt x="523" y="296"/>
                  </a:cubicBezTo>
                  <a:cubicBezTo>
                    <a:pt x="523" y="297"/>
                    <a:pt x="524" y="296"/>
                    <a:pt x="524" y="295"/>
                  </a:cubicBezTo>
                  <a:cubicBezTo>
                    <a:pt x="524" y="277"/>
                    <a:pt x="518" y="258"/>
                    <a:pt x="515" y="240"/>
                  </a:cubicBezTo>
                  <a:cubicBezTo>
                    <a:pt x="512" y="230"/>
                    <a:pt x="512" y="220"/>
                    <a:pt x="509" y="210"/>
                  </a:cubicBezTo>
                  <a:cubicBezTo>
                    <a:pt x="506" y="202"/>
                    <a:pt x="504" y="194"/>
                    <a:pt x="502" y="185"/>
                  </a:cubicBezTo>
                  <a:cubicBezTo>
                    <a:pt x="497" y="167"/>
                    <a:pt x="492" y="148"/>
                    <a:pt x="486" y="130"/>
                  </a:cubicBezTo>
                  <a:cubicBezTo>
                    <a:pt x="483" y="121"/>
                    <a:pt x="480" y="113"/>
                    <a:pt x="477" y="104"/>
                  </a:cubicBezTo>
                  <a:cubicBezTo>
                    <a:pt x="476" y="99"/>
                    <a:pt x="475" y="94"/>
                    <a:pt x="471" y="90"/>
                  </a:cubicBezTo>
                  <a:cubicBezTo>
                    <a:pt x="471" y="89"/>
                    <a:pt x="470" y="90"/>
                    <a:pt x="470" y="90"/>
                  </a:cubicBezTo>
                  <a:cubicBezTo>
                    <a:pt x="475" y="97"/>
                    <a:pt x="476" y="106"/>
                    <a:pt x="478" y="113"/>
                  </a:cubicBezTo>
                  <a:cubicBezTo>
                    <a:pt x="481" y="121"/>
                    <a:pt x="484" y="129"/>
                    <a:pt x="486" y="137"/>
                  </a:cubicBezTo>
                  <a:cubicBezTo>
                    <a:pt x="491" y="155"/>
                    <a:pt x="495" y="172"/>
                    <a:pt x="500" y="190"/>
                  </a:cubicBezTo>
                  <a:cubicBezTo>
                    <a:pt x="502" y="198"/>
                    <a:pt x="505" y="206"/>
                    <a:pt x="507" y="214"/>
                  </a:cubicBezTo>
                  <a:cubicBezTo>
                    <a:pt x="509" y="223"/>
                    <a:pt x="509" y="232"/>
                    <a:pt x="511" y="241"/>
                  </a:cubicBezTo>
                  <a:cubicBezTo>
                    <a:pt x="513" y="249"/>
                    <a:pt x="515" y="258"/>
                    <a:pt x="517" y="267"/>
                  </a:cubicBezTo>
                  <a:cubicBezTo>
                    <a:pt x="517" y="269"/>
                    <a:pt x="518" y="283"/>
                    <a:pt x="520" y="290"/>
                  </a:cubicBezTo>
                  <a:cubicBezTo>
                    <a:pt x="520" y="297"/>
                    <a:pt x="520" y="304"/>
                    <a:pt x="520" y="311"/>
                  </a:cubicBezTo>
                  <a:cubicBezTo>
                    <a:pt x="514" y="310"/>
                    <a:pt x="509" y="308"/>
                    <a:pt x="504" y="307"/>
                  </a:cubicBezTo>
                  <a:cubicBezTo>
                    <a:pt x="504" y="303"/>
                    <a:pt x="504" y="298"/>
                    <a:pt x="504" y="294"/>
                  </a:cubicBezTo>
                  <a:cubicBezTo>
                    <a:pt x="504" y="292"/>
                    <a:pt x="502" y="292"/>
                    <a:pt x="502" y="294"/>
                  </a:cubicBezTo>
                  <a:cubicBezTo>
                    <a:pt x="502" y="295"/>
                    <a:pt x="502" y="297"/>
                    <a:pt x="502" y="298"/>
                  </a:cubicBezTo>
                  <a:cubicBezTo>
                    <a:pt x="497" y="288"/>
                    <a:pt x="496" y="276"/>
                    <a:pt x="493" y="265"/>
                  </a:cubicBezTo>
                  <a:cubicBezTo>
                    <a:pt x="489" y="253"/>
                    <a:pt x="487" y="242"/>
                    <a:pt x="483" y="230"/>
                  </a:cubicBezTo>
                  <a:cubicBezTo>
                    <a:pt x="480" y="223"/>
                    <a:pt x="477" y="215"/>
                    <a:pt x="474" y="206"/>
                  </a:cubicBezTo>
                  <a:cubicBezTo>
                    <a:pt x="475" y="207"/>
                    <a:pt x="476" y="206"/>
                    <a:pt x="476" y="205"/>
                  </a:cubicBezTo>
                  <a:cubicBezTo>
                    <a:pt x="476" y="202"/>
                    <a:pt x="476" y="203"/>
                    <a:pt x="476" y="200"/>
                  </a:cubicBezTo>
                  <a:cubicBezTo>
                    <a:pt x="476" y="199"/>
                    <a:pt x="474" y="199"/>
                    <a:pt x="474" y="200"/>
                  </a:cubicBezTo>
                  <a:cubicBezTo>
                    <a:pt x="473" y="196"/>
                    <a:pt x="473" y="190"/>
                    <a:pt x="472" y="187"/>
                  </a:cubicBezTo>
                  <a:cubicBezTo>
                    <a:pt x="471" y="181"/>
                    <a:pt x="470" y="174"/>
                    <a:pt x="469" y="168"/>
                  </a:cubicBezTo>
                  <a:cubicBezTo>
                    <a:pt x="469" y="167"/>
                    <a:pt x="469" y="167"/>
                    <a:pt x="469" y="166"/>
                  </a:cubicBezTo>
                  <a:cubicBezTo>
                    <a:pt x="469" y="164"/>
                    <a:pt x="468" y="163"/>
                    <a:pt x="468" y="161"/>
                  </a:cubicBezTo>
                  <a:cubicBezTo>
                    <a:pt x="467" y="149"/>
                    <a:pt x="465" y="137"/>
                    <a:pt x="463" y="124"/>
                  </a:cubicBezTo>
                  <a:cubicBezTo>
                    <a:pt x="460" y="105"/>
                    <a:pt x="458" y="84"/>
                    <a:pt x="442" y="71"/>
                  </a:cubicBezTo>
                  <a:cubicBezTo>
                    <a:pt x="441" y="71"/>
                    <a:pt x="439" y="72"/>
                    <a:pt x="440" y="73"/>
                  </a:cubicBezTo>
                  <a:cubicBezTo>
                    <a:pt x="459" y="89"/>
                    <a:pt x="459" y="118"/>
                    <a:pt x="462" y="141"/>
                  </a:cubicBezTo>
                  <a:cubicBezTo>
                    <a:pt x="463" y="147"/>
                    <a:pt x="464" y="154"/>
                    <a:pt x="464" y="160"/>
                  </a:cubicBezTo>
                  <a:cubicBezTo>
                    <a:pt x="464" y="160"/>
                    <a:pt x="464" y="159"/>
                    <a:pt x="463" y="159"/>
                  </a:cubicBezTo>
                  <a:cubicBezTo>
                    <a:pt x="458" y="156"/>
                    <a:pt x="453" y="153"/>
                    <a:pt x="448" y="150"/>
                  </a:cubicBezTo>
                  <a:cubicBezTo>
                    <a:pt x="446" y="140"/>
                    <a:pt x="443" y="129"/>
                    <a:pt x="442" y="119"/>
                  </a:cubicBezTo>
                  <a:cubicBezTo>
                    <a:pt x="441" y="110"/>
                    <a:pt x="441" y="101"/>
                    <a:pt x="440" y="92"/>
                  </a:cubicBezTo>
                  <a:cubicBezTo>
                    <a:pt x="438" y="82"/>
                    <a:pt x="433" y="72"/>
                    <a:pt x="432" y="62"/>
                  </a:cubicBezTo>
                  <a:cubicBezTo>
                    <a:pt x="432" y="61"/>
                    <a:pt x="430" y="61"/>
                    <a:pt x="430" y="62"/>
                  </a:cubicBezTo>
                  <a:cubicBezTo>
                    <a:pt x="432" y="74"/>
                    <a:pt x="437" y="84"/>
                    <a:pt x="438" y="96"/>
                  </a:cubicBezTo>
                  <a:cubicBezTo>
                    <a:pt x="439" y="106"/>
                    <a:pt x="439" y="117"/>
                    <a:pt x="441" y="127"/>
                  </a:cubicBezTo>
                  <a:cubicBezTo>
                    <a:pt x="442" y="134"/>
                    <a:pt x="443" y="141"/>
                    <a:pt x="445" y="148"/>
                  </a:cubicBezTo>
                  <a:cubicBezTo>
                    <a:pt x="442" y="147"/>
                    <a:pt x="440" y="146"/>
                    <a:pt x="438" y="145"/>
                  </a:cubicBezTo>
                  <a:cubicBezTo>
                    <a:pt x="438" y="142"/>
                    <a:pt x="436" y="139"/>
                    <a:pt x="436" y="137"/>
                  </a:cubicBezTo>
                  <a:cubicBezTo>
                    <a:pt x="432" y="127"/>
                    <a:pt x="431" y="118"/>
                    <a:pt x="430" y="109"/>
                  </a:cubicBezTo>
                  <a:cubicBezTo>
                    <a:pt x="429" y="100"/>
                    <a:pt x="425" y="93"/>
                    <a:pt x="423" y="85"/>
                  </a:cubicBezTo>
                  <a:cubicBezTo>
                    <a:pt x="422" y="78"/>
                    <a:pt x="420" y="72"/>
                    <a:pt x="416" y="67"/>
                  </a:cubicBezTo>
                  <a:cubicBezTo>
                    <a:pt x="415" y="67"/>
                    <a:pt x="414" y="68"/>
                    <a:pt x="414" y="69"/>
                  </a:cubicBezTo>
                  <a:cubicBezTo>
                    <a:pt x="420" y="75"/>
                    <a:pt x="420" y="83"/>
                    <a:pt x="422" y="91"/>
                  </a:cubicBezTo>
                  <a:cubicBezTo>
                    <a:pt x="425" y="100"/>
                    <a:pt x="427" y="107"/>
                    <a:pt x="428" y="116"/>
                  </a:cubicBezTo>
                  <a:cubicBezTo>
                    <a:pt x="429" y="121"/>
                    <a:pt x="430" y="127"/>
                    <a:pt x="431" y="133"/>
                  </a:cubicBezTo>
                  <a:cubicBezTo>
                    <a:pt x="431" y="134"/>
                    <a:pt x="433" y="140"/>
                    <a:pt x="434" y="144"/>
                  </a:cubicBezTo>
                  <a:cubicBezTo>
                    <a:pt x="430" y="142"/>
                    <a:pt x="426" y="141"/>
                    <a:pt x="421" y="141"/>
                  </a:cubicBezTo>
                  <a:cubicBezTo>
                    <a:pt x="421" y="140"/>
                    <a:pt x="421" y="140"/>
                    <a:pt x="421" y="140"/>
                  </a:cubicBezTo>
                  <a:cubicBezTo>
                    <a:pt x="419" y="130"/>
                    <a:pt x="418" y="119"/>
                    <a:pt x="416" y="109"/>
                  </a:cubicBezTo>
                  <a:cubicBezTo>
                    <a:pt x="414" y="101"/>
                    <a:pt x="412" y="93"/>
                    <a:pt x="411" y="86"/>
                  </a:cubicBezTo>
                  <a:cubicBezTo>
                    <a:pt x="410" y="81"/>
                    <a:pt x="409" y="75"/>
                    <a:pt x="405" y="72"/>
                  </a:cubicBezTo>
                  <a:cubicBezTo>
                    <a:pt x="405" y="71"/>
                    <a:pt x="404" y="72"/>
                    <a:pt x="405" y="72"/>
                  </a:cubicBezTo>
                  <a:cubicBezTo>
                    <a:pt x="408" y="77"/>
                    <a:pt x="408" y="85"/>
                    <a:pt x="409" y="90"/>
                  </a:cubicBezTo>
                  <a:cubicBezTo>
                    <a:pt x="410" y="97"/>
                    <a:pt x="412" y="104"/>
                    <a:pt x="413" y="112"/>
                  </a:cubicBezTo>
                  <a:cubicBezTo>
                    <a:pt x="415" y="121"/>
                    <a:pt x="416" y="130"/>
                    <a:pt x="417" y="139"/>
                  </a:cubicBezTo>
                  <a:cubicBezTo>
                    <a:pt x="418" y="139"/>
                    <a:pt x="418" y="140"/>
                    <a:pt x="418" y="140"/>
                  </a:cubicBezTo>
                  <a:cubicBezTo>
                    <a:pt x="415" y="140"/>
                    <a:pt x="413" y="140"/>
                    <a:pt x="411" y="140"/>
                  </a:cubicBezTo>
                  <a:cubicBezTo>
                    <a:pt x="410" y="140"/>
                    <a:pt x="410" y="140"/>
                    <a:pt x="410" y="140"/>
                  </a:cubicBezTo>
                  <a:cubicBezTo>
                    <a:pt x="409" y="137"/>
                    <a:pt x="409" y="134"/>
                    <a:pt x="409" y="132"/>
                  </a:cubicBezTo>
                  <a:cubicBezTo>
                    <a:pt x="408" y="124"/>
                    <a:pt x="407" y="115"/>
                    <a:pt x="405" y="107"/>
                  </a:cubicBezTo>
                  <a:cubicBezTo>
                    <a:pt x="402" y="92"/>
                    <a:pt x="401" y="75"/>
                    <a:pt x="394" y="61"/>
                  </a:cubicBezTo>
                  <a:cubicBezTo>
                    <a:pt x="393" y="60"/>
                    <a:pt x="391" y="61"/>
                    <a:pt x="392" y="63"/>
                  </a:cubicBezTo>
                  <a:cubicBezTo>
                    <a:pt x="398" y="77"/>
                    <a:pt x="400" y="94"/>
                    <a:pt x="403" y="109"/>
                  </a:cubicBezTo>
                  <a:cubicBezTo>
                    <a:pt x="404" y="120"/>
                    <a:pt x="405" y="130"/>
                    <a:pt x="407" y="140"/>
                  </a:cubicBezTo>
                  <a:cubicBezTo>
                    <a:pt x="406" y="140"/>
                    <a:pt x="404" y="140"/>
                    <a:pt x="402" y="140"/>
                  </a:cubicBezTo>
                  <a:cubicBezTo>
                    <a:pt x="401" y="133"/>
                    <a:pt x="399" y="127"/>
                    <a:pt x="397" y="120"/>
                  </a:cubicBezTo>
                  <a:cubicBezTo>
                    <a:pt x="396" y="110"/>
                    <a:pt x="393" y="100"/>
                    <a:pt x="391" y="90"/>
                  </a:cubicBezTo>
                  <a:cubicBezTo>
                    <a:pt x="389" y="83"/>
                    <a:pt x="387" y="75"/>
                    <a:pt x="384" y="68"/>
                  </a:cubicBezTo>
                  <a:cubicBezTo>
                    <a:pt x="383" y="64"/>
                    <a:pt x="381" y="59"/>
                    <a:pt x="378" y="57"/>
                  </a:cubicBezTo>
                  <a:cubicBezTo>
                    <a:pt x="376" y="57"/>
                    <a:pt x="375" y="58"/>
                    <a:pt x="376" y="59"/>
                  </a:cubicBezTo>
                  <a:cubicBezTo>
                    <a:pt x="381" y="61"/>
                    <a:pt x="382" y="69"/>
                    <a:pt x="383" y="74"/>
                  </a:cubicBezTo>
                  <a:cubicBezTo>
                    <a:pt x="386" y="82"/>
                    <a:pt x="388" y="90"/>
                    <a:pt x="389" y="98"/>
                  </a:cubicBezTo>
                  <a:cubicBezTo>
                    <a:pt x="391" y="106"/>
                    <a:pt x="393" y="113"/>
                    <a:pt x="394" y="121"/>
                  </a:cubicBezTo>
                  <a:cubicBezTo>
                    <a:pt x="395" y="127"/>
                    <a:pt x="398" y="133"/>
                    <a:pt x="399" y="139"/>
                  </a:cubicBezTo>
                  <a:cubicBezTo>
                    <a:pt x="396" y="139"/>
                    <a:pt x="392" y="138"/>
                    <a:pt x="389" y="136"/>
                  </a:cubicBezTo>
                  <a:cubicBezTo>
                    <a:pt x="387" y="135"/>
                    <a:pt x="384" y="134"/>
                    <a:pt x="381" y="133"/>
                  </a:cubicBezTo>
                  <a:cubicBezTo>
                    <a:pt x="381" y="122"/>
                    <a:pt x="377" y="111"/>
                    <a:pt x="375" y="101"/>
                  </a:cubicBezTo>
                  <a:cubicBezTo>
                    <a:pt x="371" y="87"/>
                    <a:pt x="370" y="74"/>
                    <a:pt x="364" y="61"/>
                  </a:cubicBezTo>
                  <a:cubicBezTo>
                    <a:pt x="363" y="60"/>
                    <a:pt x="362" y="61"/>
                    <a:pt x="362" y="62"/>
                  </a:cubicBezTo>
                  <a:cubicBezTo>
                    <a:pt x="367" y="74"/>
                    <a:pt x="368" y="87"/>
                    <a:pt x="371" y="100"/>
                  </a:cubicBezTo>
                  <a:cubicBezTo>
                    <a:pt x="374" y="110"/>
                    <a:pt x="377" y="120"/>
                    <a:pt x="379" y="130"/>
                  </a:cubicBezTo>
                  <a:cubicBezTo>
                    <a:pt x="376" y="128"/>
                    <a:pt x="374" y="126"/>
                    <a:pt x="374" y="122"/>
                  </a:cubicBezTo>
                  <a:cubicBezTo>
                    <a:pt x="372" y="111"/>
                    <a:pt x="370" y="100"/>
                    <a:pt x="369" y="88"/>
                  </a:cubicBezTo>
                  <a:cubicBezTo>
                    <a:pt x="351" y="88"/>
                    <a:pt x="351" y="88"/>
                    <a:pt x="351" y="88"/>
                  </a:cubicBezTo>
                  <a:cubicBezTo>
                    <a:pt x="353" y="100"/>
                    <a:pt x="355" y="110"/>
                    <a:pt x="357" y="121"/>
                  </a:cubicBezTo>
                  <a:cubicBezTo>
                    <a:pt x="357" y="121"/>
                    <a:pt x="357" y="121"/>
                    <a:pt x="357" y="121"/>
                  </a:cubicBezTo>
                  <a:cubicBezTo>
                    <a:pt x="356" y="121"/>
                    <a:pt x="356" y="121"/>
                    <a:pt x="356" y="122"/>
                  </a:cubicBezTo>
                  <a:cubicBezTo>
                    <a:pt x="355" y="142"/>
                    <a:pt x="350" y="161"/>
                    <a:pt x="345" y="180"/>
                  </a:cubicBezTo>
                  <a:cubicBezTo>
                    <a:pt x="345" y="182"/>
                    <a:pt x="344" y="183"/>
                    <a:pt x="344" y="184"/>
                  </a:cubicBezTo>
                  <a:cubicBezTo>
                    <a:pt x="344" y="184"/>
                    <a:pt x="344" y="184"/>
                    <a:pt x="344" y="184"/>
                  </a:cubicBezTo>
                  <a:cubicBezTo>
                    <a:pt x="344" y="183"/>
                    <a:pt x="342" y="183"/>
                    <a:pt x="342" y="184"/>
                  </a:cubicBezTo>
                  <a:cubicBezTo>
                    <a:pt x="342" y="186"/>
                    <a:pt x="342" y="187"/>
                    <a:pt x="342" y="189"/>
                  </a:cubicBezTo>
                  <a:cubicBezTo>
                    <a:pt x="341" y="194"/>
                    <a:pt x="339" y="200"/>
                    <a:pt x="337" y="205"/>
                  </a:cubicBezTo>
                  <a:cubicBezTo>
                    <a:pt x="335" y="210"/>
                    <a:pt x="334" y="219"/>
                    <a:pt x="329" y="221"/>
                  </a:cubicBezTo>
                  <a:cubicBezTo>
                    <a:pt x="328" y="222"/>
                    <a:pt x="329" y="223"/>
                    <a:pt x="329" y="223"/>
                  </a:cubicBezTo>
                  <a:cubicBezTo>
                    <a:pt x="333" y="221"/>
                    <a:pt x="335" y="216"/>
                    <a:pt x="337" y="212"/>
                  </a:cubicBezTo>
                  <a:cubicBezTo>
                    <a:pt x="339" y="207"/>
                    <a:pt x="341" y="201"/>
                    <a:pt x="343" y="196"/>
                  </a:cubicBezTo>
                  <a:cubicBezTo>
                    <a:pt x="344" y="200"/>
                    <a:pt x="344" y="204"/>
                    <a:pt x="344" y="209"/>
                  </a:cubicBezTo>
                  <a:cubicBezTo>
                    <a:pt x="343" y="217"/>
                    <a:pt x="343" y="226"/>
                    <a:pt x="342" y="234"/>
                  </a:cubicBezTo>
                  <a:cubicBezTo>
                    <a:pt x="341" y="252"/>
                    <a:pt x="338" y="270"/>
                    <a:pt x="333" y="287"/>
                  </a:cubicBezTo>
                  <a:cubicBezTo>
                    <a:pt x="332" y="290"/>
                    <a:pt x="332" y="293"/>
                    <a:pt x="331" y="296"/>
                  </a:cubicBezTo>
                  <a:cubicBezTo>
                    <a:pt x="328" y="298"/>
                    <a:pt x="325" y="300"/>
                    <a:pt x="321" y="303"/>
                  </a:cubicBezTo>
                  <a:cubicBezTo>
                    <a:pt x="314" y="307"/>
                    <a:pt x="308" y="312"/>
                    <a:pt x="302" y="316"/>
                  </a:cubicBezTo>
                  <a:cubicBezTo>
                    <a:pt x="302" y="310"/>
                    <a:pt x="303" y="304"/>
                    <a:pt x="304" y="298"/>
                  </a:cubicBezTo>
                  <a:cubicBezTo>
                    <a:pt x="313" y="292"/>
                    <a:pt x="321" y="284"/>
                    <a:pt x="326" y="275"/>
                  </a:cubicBezTo>
                  <a:cubicBezTo>
                    <a:pt x="327" y="273"/>
                    <a:pt x="325" y="272"/>
                    <a:pt x="324" y="273"/>
                  </a:cubicBezTo>
                  <a:cubicBezTo>
                    <a:pt x="319" y="281"/>
                    <a:pt x="312" y="287"/>
                    <a:pt x="305" y="293"/>
                  </a:cubicBezTo>
                  <a:cubicBezTo>
                    <a:pt x="306" y="290"/>
                    <a:pt x="306" y="288"/>
                    <a:pt x="306" y="286"/>
                  </a:cubicBezTo>
                  <a:cubicBezTo>
                    <a:pt x="308" y="277"/>
                    <a:pt x="310" y="270"/>
                    <a:pt x="312" y="262"/>
                  </a:cubicBezTo>
                  <a:cubicBezTo>
                    <a:pt x="316" y="258"/>
                    <a:pt x="320" y="255"/>
                    <a:pt x="324" y="251"/>
                  </a:cubicBezTo>
                  <a:cubicBezTo>
                    <a:pt x="325" y="250"/>
                    <a:pt x="323" y="248"/>
                    <a:pt x="322" y="249"/>
                  </a:cubicBezTo>
                  <a:cubicBezTo>
                    <a:pt x="319" y="252"/>
                    <a:pt x="316" y="255"/>
                    <a:pt x="313" y="257"/>
                  </a:cubicBezTo>
                  <a:cubicBezTo>
                    <a:pt x="314" y="253"/>
                    <a:pt x="315" y="250"/>
                    <a:pt x="315" y="246"/>
                  </a:cubicBezTo>
                  <a:cubicBezTo>
                    <a:pt x="318" y="234"/>
                    <a:pt x="319" y="221"/>
                    <a:pt x="320" y="209"/>
                  </a:cubicBezTo>
                  <a:cubicBezTo>
                    <a:pt x="321" y="195"/>
                    <a:pt x="322" y="183"/>
                    <a:pt x="320" y="170"/>
                  </a:cubicBezTo>
                  <a:cubicBezTo>
                    <a:pt x="320" y="169"/>
                    <a:pt x="318" y="169"/>
                    <a:pt x="318" y="170"/>
                  </a:cubicBezTo>
                  <a:cubicBezTo>
                    <a:pt x="321" y="185"/>
                    <a:pt x="318" y="199"/>
                    <a:pt x="317" y="213"/>
                  </a:cubicBezTo>
                  <a:cubicBezTo>
                    <a:pt x="316" y="228"/>
                    <a:pt x="314" y="242"/>
                    <a:pt x="311" y="255"/>
                  </a:cubicBezTo>
                  <a:cubicBezTo>
                    <a:pt x="310" y="257"/>
                    <a:pt x="310" y="258"/>
                    <a:pt x="309" y="260"/>
                  </a:cubicBezTo>
                  <a:cubicBezTo>
                    <a:pt x="301" y="266"/>
                    <a:pt x="292" y="272"/>
                    <a:pt x="283" y="279"/>
                  </a:cubicBezTo>
                  <a:cubicBezTo>
                    <a:pt x="284" y="273"/>
                    <a:pt x="285" y="268"/>
                    <a:pt x="286" y="262"/>
                  </a:cubicBezTo>
                  <a:cubicBezTo>
                    <a:pt x="293" y="257"/>
                    <a:pt x="299" y="253"/>
                    <a:pt x="307" y="251"/>
                  </a:cubicBezTo>
                  <a:cubicBezTo>
                    <a:pt x="309" y="251"/>
                    <a:pt x="308" y="249"/>
                    <a:pt x="307" y="249"/>
                  </a:cubicBezTo>
                  <a:cubicBezTo>
                    <a:pt x="299" y="250"/>
                    <a:pt x="293" y="254"/>
                    <a:pt x="287" y="258"/>
                  </a:cubicBezTo>
                  <a:cubicBezTo>
                    <a:pt x="289" y="248"/>
                    <a:pt x="291" y="238"/>
                    <a:pt x="292" y="228"/>
                  </a:cubicBezTo>
                  <a:cubicBezTo>
                    <a:pt x="293" y="228"/>
                    <a:pt x="293" y="227"/>
                    <a:pt x="294" y="227"/>
                  </a:cubicBezTo>
                  <a:cubicBezTo>
                    <a:pt x="294" y="226"/>
                    <a:pt x="294" y="225"/>
                    <a:pt x="293" y="225"/>
                  </a:cubicBezTo>
                  <a:cubicBezTo>
                    <a:pt x="297" y="201"/>
                    <a:pt x="300" y="176"/>
                    <a:pt x="300" y="152"/>
                  </a:cubicBezTo>
                  <a:cubicBezTo>
                    <a:pt x="300" y="151"/>
                    <a:pt x="298" y="151"/>
                    <a:pt x="298" y="152"/>
                  </a:cubicBezTo>
                  <a:cubicBezTo>
                    <a:pt x="298" y="178"/>
                    <a:pt x="294" y="203"/>
                    <a:pt x="290" y="228"/>
                  </a:cubicBezTo>
                  <a:cubicBezTo>
                    <a:pt x="282" y="235"/>
                    <a:pt x="274" y="241"/>
                    <a:pt x="265" y="246"/>
                  </a:cubicBezTo>
                  <a:cubicBezTo>
                    <a:pt x="266" y="239"/>
                    <a:pt x="268" y="231"/>
                    <a:pt x="269" y="223"/>
                  </a:cubicBezTo>
                  <a:cubicBezTo>
                    <a:pt x="271" y="221"/>
                    <a:pt x="273" y="220"/>
                    <a:pt x="274" y="217"/>
                  </a:cubicBezTo>
                  <a:cubicBezTo>
                    <a:pt x="274" y="216"/>
                    <a:pt x="274" y="215"/>
                    <a:pt x="273" y="215"/>
                  </a:cubicBezTo>
                  <a:cubicBezTo>
                    <a:pt x="273" y="215"/>
                    <a:pt x="272" y="215"/>
                    <a:pt x="271" y="215"/>
                  </a:cubicBezTo>
                  <a:cubicBezTo>
                    <a:pt x="271" y="215"/>
                    <a:pt x="271" y="215"/>
                    <a:pt x="270" y="215"/>
                  </a:cubicBezTo>
                  <a:cubicBezTo>
                    <a:pt x="271" y="212"/>
                    <a:pt x="272" y="209"/>
                    <a:pt x="272" y="206"/>
                  </a:cubicBezTo>
                  <a:cubicBezTo>
                    <a:pt x="277" y="178"/>
                    <a:pt x="282" y="150"/>
                    <a:pt x="282" y="122"/>
                  </a:cubicBezTo>
                  <a:cubicBezTo>
                    <a:pt x="282" y="121"/>
                    <a:pt x="280" y="121"/>
                    <a:pt x="280" y="122"/>
                  </a:cubicBezTo>
                  <a:cubicBezTo>
                    <a:pt x="280" y="153"/>
                    <a:pt x="274" y="183"/>
                    <a:pt x="268" y="213"/>
                  </a:cubicBezTo>
                  <a:cubicBezTo>
                    <a:pt x="268" y="215"/>
                    <a:pt x="267" y="218"/>
                    <a:pt x="267" y="220"/>
                  </a:cubicBezTo>
                  <a:cubicBezTo>
                    <a:pt x="264" y="223"/>
                    <a:pt x="261" y="226"/>
                    <a:pt x="261" y="227"/>
                  </a:cubicBezTo>
                  <a:cubicBezTo>
                    <a:pt x="256" y="230"/>
                    <a:pt x="250" y="232"/>
                    <a:pt x="245" y="235"/>
                  </a:cubicBezTo>
                  <a:cubicBezTo>
                    <a:pt x="243" y="236"/>
                    <a:pt x="241" y="237"/>
                    <a:pt x="240" y="238"/>
                  </a:cubicBezTo>
                  <a:cubicBezTo>
                    <a:pt x="241" y="228"/>
                    <a:pt x="242" y="218"/>
                    <a:pt x="244" y="208"/>
                  </a:cubicBezTo>
                  <a:cubicBezTo>
                    <a:pt x="253" y="202"/>
                    <a:pt x="261" y="195"/>
                    <a:pt x="270" y="189"/>
                  </a:cubicBezTo>
                  <a:cubicBezTo>
                    <a:pt x="271" y="188"/>
                    <a:pt x="270" y="186"/>
                    <a:pt x="268" y="187"/>
                  </a:cubicBezTo>
                  <a:cubicBezTo>
                    <a:pt x="260" y="193"/>
                    <a:pt x="253" y="198"/>
                    <a:pt x="245" y="204"/>
                  </a:cubicBezTo>
                  <a:cubicBezTo>
                    <a:pt x="246" y="198"/>
                    <a:pt x="247" y="192"/>
                    <a:pt x="248" y="187"/>
                  </a:cubicBezTo>
                  <a:cubicBezTo>
                    <a:pt x="254" y="182"/>
                    <a:pt x="260" y="176"/>
                    <a:pt x="266" y="171"/>
                  </a:cubicBezTo>
                  <a:cubicBezTo>
                    <a:pt x="267" y="170"/>
                    <a:pt x="265" y="168"/>
                    <a:pt x="264" y="169"/>
                  </a:cubicBezTo>
                  <a:cubicBezTo>
                    <a:pt x="259" y="174"/>
                    <a:pt x="254" y="178"/>
                    <a:pt x="249" y="183"/>
                  </a:cubicBezTo>
                  <a:cubicBezTo>
                    <a:pt x="249" y="181"/>
                    <a:pt x="250" y="179"/>
                    <a:pt x="250" y="177"/>
                  </a:cubicBezTo>
                  <a:cubicBezTo>
                    <a:pt x="252" y="168"/>
                    <a:pt x="254" y="158"/>
                    <a:pt x="256" y="149"/>
                  </a:cubicBezTo>
                  <a:cubicBezTo>
                    <a:pt x="256" y="148"/>
                    <a:pt x="257" y="148"/>
                    <a:pt x="257" y="148"/>
                  </a:cubicBezTo>
                  <a:cubicBezTo>
                    <a:pt x="260" y="146"/>
                    <a:pt x="264" y="144"/>
                    <a:pt x="264" y="140"/>
                  </a:cubicBezTo>
                  <a:cubicBezTo>
                    <a:pt x="264" y="139"/>
                    <a:pt x="262" y="139"/>
                    <a:pt x="262" y="140"/>
                  </a:cubicBezTo>
                  <a:cubicBezTo>
                    <a:pt x="262" y="142"/>
                    <a:pt x="259" y="144"/>
                    <a:pt x="256" y="146"/>
                  </a:cubicBezTo>
                  <a:cubicBezTo>
                    <a:pt x="261" y="122"/>
                    <a:pt x="264" y="98"/>
                    <a:pt x="266" y="74"/>
                  </a:cubicBezTo>
                  <a:cubicBezTo>
                    <a:pt x="266" y="72"/>
                    <a:pt x="264" y="72"/>
                    <a:pt x="264" y="74"/>
                  </a:cubicBezTo>
                  <a:cubicBezTo>
                    <a:pt x="262" y="99"/>
                    <a:pt x="258" y="124"/>
                    <a:pt x="253" y="149"/>
                  </a:cubicBezTo>
                  <a:cubicBezTo>
                    <a:pt x="250" y="150"/>
                    <a:pt x="248" y="152"/>
                    <a:pt x="247" y="153"/>
                  </a:cubicBezTo>
                  <a:cubicBezTo>
                    <a:pt x="244" y="155"/>
                    <a:pt x="240" y="158"/>
                    <a:pt x="237" y="160"/>
                  </a:cubicBezTo>
                  <a:cubicBezTo>
                    <a:pt x="238" y="155"/>
                    <a:pt x="239" y="151"/>
                    <a:pt x="239" y="146"/>
                  </a:cubicBezTo>
                  <a:cubicBezTo>
                    <a:pt x="240" y="144"/>
                    <a:pt x="240" y="142"/>
                    <a:pt x="240" y="140"/>
                  </a:cubicBezTo>
                  <a:cubicBezTo>
                    <a:pt x="243" y="138"/>
                    <a:pt x="245" y="136"/>
                    <a:pt x="248" y="135"/>
                  </a:cubicBezTo>
                  <a:cubicBezTo>
                    <a:pt x="249" y="134"/>
                    <a:pt x="248" y="132"/>
                    <a:pt x="246" y="133"/>
                  </a:cubicBezTo>
                  <a:cubicBezTo>
                    <a:pt x="244" y="134"/>
                    <a:pt x="243" y="135"/>
                    <a:pt x="241" y="136"/>
                  </a:cubicBezTo>
                  <a:cubicBezTo>
                    <a:pt x="246" y="106"/>
                    <a:pt x="250" y="75"/>
                    <a:pt x="250" y="44"/>
                  </a:cubicBezTo>
                  <a:cubicBezTo>
                    <a:pt x="250" y="42"/>
                    <a:pt x="248" y="42"/>
                    <a:pt x="248" y="44"/>
                  </a:cubicBezTo>
                  <a:cubicBezTo>
                    <a:pt x="247" y="75"/>
                    <a:pt x="243" y="108"/>
                    <a:pt x="237" y="139"/>
                  </a:cubicBezTo>
                  <a:cubicBezTo>
                    <a:pt x="235" y="141"/>
                    <a:pt x="233" y="143"/>
                    <a:pt x="230" y="144"/>
                  </a:cubicBezTo>
                  <a:cubicBezTo>
                    <a:pt x="223" y="148"/>
                    <a:pt x="216" y="152"/>
                    <a:pt x="209" y="156"/>
                  </a:cubicBezTo>
                  <a:cubicBezTo>
                    <a:pt x="208" y="157"/>
                    <a:pt x="207" y="157"/>
                    <a:pt x="206" y="158"/>
                  </a:cubicBezTo>
                  <a:cubicBezTo>
                    <a:pt x="209" y="146"/>
                    <a:pt x="211" y="134"/>
                    <a:pt x="214" y="123"/>
                  </a:cubicBezTo>
                  <a:cubicBezTo>
                    <a:pt x="215" y="122"/>
                    <a:pt x="215" y="122"/>
                    <a:pt x="215" y="121"/>
                  </a:cubicBezTo>
                  <a:cubicBezTo>
                    <a:pt x="223" y="117"/>
                    <a:pt x="231" y="113"/>
                    <a:pt x="239" y="109"/>
                  </a:cubicBezTo>
                  <a:cubicBezTo>
                    <a:pt x="240" y="108"/>
                    <a:pt x="240" y="107"/>
                    <a:pt x="239" y="107"/>
                  </a:cubicBezTo>
                  <a:cubicBezTo>
                    <a:pt x="231" y="110"/>
                    <a:pt x="223" y="114"/>
                    <a:pt x="216" y="117"/>
                  </a:cubicBezTo>
                  <a:cubicBezTo>
                    <a:pt x="217" y="113"/>
                    <a:pt x="219" y="108"/>
                    <a:pt x="220" y="104"/>
                  </a:cubicBezTo>
                  <a:cubicBezTo>
                    <a:pt x="224" y="102"/>
                    <a:pt x="227" y="100"/>
                    <a:pt x="230" y="97"/>
                  </a:cubicBezTo>
                  <a:cubicBezTo>
                    <a:pt x="232" y="96"/>
                    <a:pt x="229" y="93"/>
                    <a:pt x="228" y="95"/>
                  </a:cubicBezTo>
                  <a:cubicBezTo>
                    <a:pt x="226" y="97"/>
                    <a:pt x="224" y="98"/>
                    <a:pt x="221" y="99"/>
                  </a:cubicBezTo>
                  <a:cubicBezTo>
                    <a:pt x="224" y="91"/>
                    <a:pt x="227" y="82"/>
                    <a:pt x="229" y="73"/>
                  </a:cubicBezTo>
                  <a:cubicBezTo>
                    <a:pt x="231" y="65"/>
                    <a:pt x="232" y="58"/>
                    <a:pt x="234" y="51"/>
                  </a:cubicBezTo>
                  <a:cubicBezTo>
                    <a:pt x="235" y="44"/>
                    <a:pt x="238" y="37"/>
                    <a:pt x="238" y="30"/>
                  </a:cubicBezTo>
                  <a:cubicBezTo>
                    <a:pt x="238" y="29"/>
                    <a:pt x="236" y="29"/>
                    <a:pt x="236" y="30"/>
                  </a:cubicBezTo>
                  <a:cubicBezTo>
                    <a:pt x="236" y="34"/>
                    <a:pt x="234" y="38"/>
                    <a:pt x="233" y="41"/>
                  </a:cubicBezTo>
                  <a:cubicBezTo>
                    <a:pt x="232" y="45"/>
                    <a:pt x="232" y="50"/>
                    <a:pt x="231" y="54"/>
                  </a:cubicBezTo>
                  <a:cubicBezTo>
                    <a:pt x="230" y="61"/>
                    <a:pt x="228" y="68"/>
                    <a:pt x="226" y="76"/>
                  </a:cubicBezTo>
                  <a:cubicBezTo>
                    <a:pt x="223" y="84"/>
                    <a:pt x="221" y="93"/>
                    <a:pt x="218" y="101"/>
                  </a:cubicBezTo>
                  <a:cubicBezTo>
                    <a:pt x="215" y="103"/>
                    <a:pt x="211" y="105"/>
                    <a:pt x="207" y="107"/>
                  </a:cubicBezTo>
                  <a:cubicBezTo>
                    <a:pt x="205" y="108"/>
                    <a:pt x="203" y="109"/>
                    <a:pt x="200" y="111"/>
                  </a:cubicBezTo>
                  <a:cubicBezTo>
                    <a:pt x="201" y="109"/>
                    <a:pt x="201" y="108"/>
                    <a:pt x="202" y="106"/>
                  </a:cubicBezTo>
                  <a:cubicBezTo>
                    <a:pt x="205" y="91"/>
                    <a:pt x="208" y="76"/>
                    <a:pt x="212" y="61"/>
                  </a:cubicBezTo>
                  <a:cubicBezTo>
                    <a:pt x="214" y="54"/>
                    <a:pt x="215" y="47"/>
                    <a:pt x="217" y="40"/>
                  </a:cubicBezTo>
                  <a:cubicBezTo>
                    <a:pt x="219" y="34"/>
                    <a:pt x="222" y="28"/>
                    <a:pt x="222" y="22"/>
                  </a:cubicBezTo>
                  <a:cubicBezTo>
                    <a:pt x="222" y="20"/>
                    <a:pt x="220" y="20"/>
                    <a:pt x="220" y="22"/>
                  </a:cubicBezTo>
                  <a:cubicBezTo>
                    <a:pt x="219" y="29"/>
                    <a:pt x="216" y="35"/>
                    <a:pt x="214" y="42"/>
                  </a:cubicBezTo>
                  <a:cubicBezTo>
                    <a:pt x="212" y="49"/>
                    <a:pt x="211" y="56"/>
                    <a:pt x="209" y="63"/>
                  </a:cubicBezTo>
                  <a:cubicBezTo>
                    <a:pt x="209" y="63"/>
                    <a:pt x="209" y="63"/>
                    <a:pt x="209" y="63"/>
                  </a:cubicBezTo>
                  <a:cubicBezTo>
                    <a:pt x="203" y="64"/>
                    <a:pt x="201" y="68"/>
                    <a:pt x="197" y="72"/>
                  </a:cubicBezTo>
                  <a:cubicBezTo>
                    <a:pt x="195" y="74"/>
                    <a:pt x="193" y="75"/>
                    <a:pt x="191" y="77"/>
                  </a:cubicBezTo>
                  <a:cubicBezTo>
                    <a:pt x="191" y="75"/>
                    <a:pt x="192" y="74"/>
                    <a:pt x="192" y="72"/>
                  </a:cubicBezTo>
                  <a:cubicBezTo>
                    <a:pt x="196" y="59"/>
                    <a:pt x="200" y="47"/>
                    <a:pt x="204" y="35"/>
                  </a:cubicBezTo>
                  <a:cubicBezTo>
                    <a:pt x="206" y="29"/>
                    <a:pt x="206" y="22"/>
                    <a:pt x="208" y="16"/>
                  </a:cubicBezTo>
                  <a:cubicBezTo>
                    <a:pt x="209" y="11"/>
                    <a:pt x="210" y="7"/>
                    <a:pt x="210" y="2"/>
                  </a:cubicBezTo>
                  <a:cubicBezTo>
                    <a:pt x="210" y="0"/>
                    <a:pt x="208" y="0"/>
                    <a:pt x="208" y="2"/>
                  </a:cubicBezTo>
                  <a:cubicBezTo>
                    <a:pt x="208" y="8"/>
                    <a:pt x="205" y="15"/>
                    <a:pt x="204" y="21"/>
                  </a:cubicBezTo>
                  <a:cubicBezTo>
                    <a:pt x="203" y="28"/>
                    <a:pt x="201" y="34"/>
                    <a:pt x="199" y="41"/>
                  </a:cubicBezTo>
                  <a:cubicBezTo>
                    <a:pt x="195" y="53"/>
                    <a:pt x="192" y="64"/>
                    <a:pt x="188" y="76"/>
                  </a:cubicBezTo>
                  <a:cubicBezTo>
                    <a:pt x="188" y="78"/>
                    <a:pt x="188" y="79"/>
                    <a:pt x="187" y="80"/>
                  </a:cubicBezTo>
                  <a:cubicBezTo>
                    <a:pt x="184" y="82"/>
                    <a:pt x="180" y="85"/>
                    <a:pt x="178" y="88"/>
                  </a:cubicBezTo>
                  <a:cubicBezTo>
                    <a:pt x="173" y="93"/>
                    <a:pt x="167" y="97"/>
                    <a:pt x="163" y="103"/>
                  </a:cubicBezTo>
                  <a:cubicBezTo>
                    <a:pt x="164" y="99"/>
                    <a:pt x="165" y="95"/>
                    <a:pt x="166" y="91"/>
                  </a:cubicBezTo>
                  <a:cubicBezTo>
                    <a:pt x="168" y="82"/>
                    <a:pt x="171" y="73"/>
                    <a:pt x="174" y="64"/>
                  </a:cubicBezTo>
                  <a:cubicBezTo>
                    <a:pt x="176" y="55"/>
                    <a:pt x="177" y="47"/>
                    <a:pt x="180" y="38"/>
                  </a:cubicBezTo>
                  <a:cubicBezTo>
                    <a:pt x="180" y="37"/>
                    <a:pt x="178" y="36"/>
                    <a:pt x="178" y="38"/>
                  </a:cubicBezTo>
                  <a:cubicBezTo>
                    <a:pt x="175" y="46"/>
                    <a:pt x="173" y="55"/>
                    <a:pt x="171" y="63"/>
                  </a:cubicBezTo>
                  <a:cubicBezTo>
                    <a:pt x="169" y="72"/>
                    <a:pt x="166" y="80"/>
                    <a:pt x="164" y="88"/>
                  </a:cubicBezTo>
                  <a:cubicBezTo>
                    <a:pt x="162" y="94"/>
                    <a:pt x="161" y="99"/>
                    <a:pt x="159" y="105"/>
                  </a:cubicBezTo>
                  <a:cubicBezTo>
                    <a:pt x="157" y="99"/>
                    <a:pt x="155" y="92"/>
                    <a:pt x="153" y="88"/>
                  </a:cubicBezTo>
                  <a:cubicBezTo>
                    <a:pt x="135" y="88"/>
                    <a:pt x="135" y="88"/>
                    <a:pt x="135" y="88"/>
                  </a:cubicBezTo>
                  <a:cubicBezTo>
                    <a:pt x="136" y="92"/>
                    <a:pt x="137" y="95"/>
                    <a:pt x="138" y="99"/>
                  </a:cubicBezTo>
                  <a:cubicBezTo>
                    <a:pt x="141" y="106"/>
                    <a:pt x="143" y="114"/>
                    <a:pt x="145" y="122"/>
                  </a:cubicBezTo>
                  <a:cubicBezTo>
                    <a:pt x="145" y="121"/>
                    <a:pt x="144" y="121"/>
                    <a:pt x="144" y="122"/>
                  </a:cubicBezTo>
                  <a:cubicBezTo>
                    <a:pt x="144" y="122"/>
                    <a:pt x="144" y="123"/>
                    <a:pt x="144" y="123"/>
                  </a:cubicBezTo>
                  <a:cubicBezTo>
                    <a:pt x="144" y="124"/>
                    <a:pt x="145" y="125"/>
                    <a:pt x="146" y="124"/>
                  </a:cubicBezTo>
                  <a:cubicBezTo>
                    <a:pt x="146" y="124"/>
                    <a:pt x="146" y="124"/>
                    <a:pt x="146" y="124"/>
                  </a:cubicBezTo>
                  <a:cubicBezTo>
                    <a:pt x="148" y="129"/>
                    <a:pt x="150" y="134"/>
                    <a:pt x="152" y="139"/>
                  </a:cubicBezTo>
                  <a:cubicBezTo>
                    <a:pt x="152" y="140"/>
                    <a:pt x="152" y="141"/>
                    <a:pt x="153" y="142"/>
                  </a:cubicBezTo>
                  <a:cubicBezTo>
                    <a:pt x="152" y="143"/>
                    <a:pt x="152" y="143"/>
                    <a:pt x="151" y="144"/>
                  </a:cubicBezTo>
                  <a:cubicBezTo>
                    <a:pt x="150" y="145"/>
                    <a:pt x="151" y="147"/>
                    <a:pt x="152" y="146"/>
                  </a:cubicBezTo>
                  <a:cubicBezTo>
                    <a:pt x="153" y="146"/>
                    <a:pt x="154" y="146"/>
                    <a:pt x="154" y="146"/>
                  </a:cubicBezTo>
                  <a:cubicBezTo>
                    <a:pt x="155" y="148"/>
                    <a:pt x="156" y="150"/>
                    <a:pt x="157" y="152"/>
                  </a:cubicBezTo>
                  <a:cubicBezTo>
                    <a:pt x="153" y="155"/>
                    <a:pt x="147" y="158"/>
                    <a:pt x="146" y="163"/>
                  </a:cubicBezTo>
                  <a:cubicBezTo>
                    <a:pt x="146" y="164"/>
                    <a:pt x="146" y="165"/>
                    <a:pt x="147" y="165"/>
                  </a:cubicBezTo>
                  <a:cubicBezTo>
                    <a:pt x="150" y="165"/>
                    <a:pt x="151" y="165"/>
                    <a:pt x="152" y="162"/>
                  </a:cubicBezTo>
                  <a:cubicBezTo>
                    <a:pt x="152" y="162"/>
                    <a:pt x="151" y="161"/>
                    <a:pt x="151" y="162"/>
                  </a:cubicBezTo>
                  <a:cubicBezTo>
                    <a:pt x="151" y="160"/>
                    <a:pt x="154" y="158"/>
                    <a:pt x="158" y="155"/>
                  </a:cubicBezTo>
                  <a:cubicBezTo>
                    <a:pt x="161" y="164"/>
                    <a:pt x="165" y="173"/>
                    <a:pt x="168" y="182"/>
                  </a:cubicBezTo>
                  <a:cubicBezTo>
                    <a:pt x="168" y="183"/>
                    <a:pt x="167" y="184"/>
                    <a:pt x="166" y="185"/>
                  </a:cubicBezTo>
                  <a:cubicBezTo>
                    <a:pt x="166" y="186"/>
                    <a:pt x="167" y="187"/>
                    <a:pt x="168" y="187"/>
                  </a:cubicBezTo>
                  <a:cubicBezTo>
                    <a:pt x="169" y="187"/>
                    <a:pt x="169" y="187"/>
                    <a:pt x="170" y="187"/>
                  </a:cubicBezTo>
                  <a:cubicBezTo>
                    <a:pt x="175" y="200"/>
                    <a:pt x="181" y="213"/>
                    <a:pt x="188" y="225"/>
                  </a:cubicBezTo>
                  <a:cubicBezTo>
                    <a:pt x="190" y="230"/>
                    <a:pt x="193" y="234"/>
                    <a:pt x="196" y="238"/>
                  </a:cubicBezTo>
                  <a:cubicBezTo>
                    <a:pt x="192" y="241"/>
                    <a:pt x="188" y="242"/>
                    <a:pt x="185" y="241"/>
                  </a:cubicBezTo>
                  <a:cubicBezTo>
                    <a:pt x="184" y="241"/>
                    <a:pt x="184" y="242"/>
                    <a:pt x="184" y="243"/>
                  </a:cubicBezTo>
                  <a:cubicBezTo>
                    <a:pt x="188" y="245"/>
                    <a:pt x="193" y="244"/>
                    <a:pt x="198" y="241"/>
                  </a:cubicBezTo>
                  <a:cubicBezTo>
                    <a:pt x="210" y="260"/>
                    <a:pt x="224" y="277"/>
                    <a:pt x="240" y="292"/>
                  </a:cubicBezTo>
                  <a:cubicBezTo>
                    <a:pt x="243" y="294"/>
                    <a:pt x="245" y="297"/>
                    <a:pt x="247" y="299"/>
                  </a:cubicBezTo>
                  <a:cubicBezTo>
                    <a:pt x="246" y="301"/>
                    <a:pt x="246" y="302"/>
                    <a:pt x="246" y="304"/>
                  </a:cubicBezTo>
                  <a:cubicBezTo>
                    <a:pt x="246" y="304"/>
                    <a:pt x="247" y="305"/>
                    <a:pt x="248" y="305"/>
                  </a:cubicBezTo>
                  <a:cubicBezTo>
                    <a:pt x="249" y="304"/>
                    <a:pt x="250" y="304"/>
                    <a:pt x="251" y="303"/>
                  </a:cubicBezTo>
                  <a:cubicBezTo>
                    <a:pt x="257" y="310"/>
                    <a:pt x="263" y="316"/>
                    <a:pt x="269" y="322"/>
                  </a:cubicBezTo>
                  <a:cubicBezTo>
                    <a:pt x="278" y="331"/>
                    <a:pt x="287" y="341"/>
                    <a:pt x="297" y="348"/>
                  </a:cubicBezTo>
                  <a:cubicBezTo>
                    <a:pt x="322" y="368"/>
                    <a:pt x="347" y="386"/>
                    <a:pt x="372" y="404"/>
                  </a:cubicBezTo>
                  <a:cubicBezTo>
                    <a:pt x="377" y="408"/>
                    <a:pt x="382" y="412"/>
                    <a:pt x="387" y="414"/>
                  </a:cubicBezTo>
                  <a:cubicBezTo>
                    <a:pt x="410" y="425"/>
                    <a:pt x="433" y="436"/>
                    <a:pt x="457" y="445"/>
                  </a:cubicBezTo>
                  <a:cubicBezTo>
                    <a:pt x="482" y="455"/>
                    <a:pt x="509" y="462"/>
                    <a:pt x="535" y="470"/>
                  </a:cubicBezTo>
                  <a:cubicBezTo>
                    <a:pt x="544" y="472"/>
                    <a:pt x="554" y="474"/>
                    <a:pt x="564" y="474"/>
                  </a:cubicBezTo>
                  <a:cubicBezTo>
                    <a:pt x="587" y="475"/>
                    <a:pt x="609" y="476"/>
                    <a:pt x="632" y="476"/>
                  </a:cubicBezTo>
                  <a:cubicBezTo>
                    <a:pt x="632" y="477"/>
                    <a:pt x="634" y="478"/>
                    <a:pt x="635" y="477"/>
                  </a:cubicBezTo>
                  <a:cubicBezTo>
                    <a:pt x="635" y="477"/>
                    <a:pt x="635" y="477"/>
                    <a:pt x="635" y="477"/>
                  </a:cubicBezTo>
                  <a:cubicBezTo>
                    <a:pt x="641" y="477"/>
                    <a:pt x="647" y="477"/>
                    <a:pt x="652" y="477"/>
                  </a:cubicBezTo>
                  <a:cubicBezTo>
                    <a:pt x="655" y="477"/>
                    <a:pt x="658" y="477"/>
                    <a:pt x="660" y="477"/>
                  </a:cubicBezTo>
                  <a:cubicBezTo>
                    <a:pt x="682" y="481"/>
                    <a:pt x="704" y="482"/>
                    <a:pt x="726" y="481"/>
                  </a:cubicBezTo>
                  <a:cubicBezTo>
                    <a:pt x="726" y="481"/>
                    <a:pt x="726" y="481"/>
                    <a:pt x="726" y="481"/>
                  </a:cubicBezTo>
                  <a:cubicBezTo>
                    <a:pt x="726" y="481"/>
                    <a:pt x="727" y="481"/>
                    <a:pt x="727" y="481"/>
                  </a:cubicBezTo>
                  <a:cubicBezTo>
                    <a:pt x="729" y="481"/>
                    <a:pt x="730" y="481"/>
                    <a:pt x="731" y="481"/>
                  </a:cubicBezTo>
                  <a:cubicBezTo>
                    <a:pt x="731" y="482"/>
                    <a:pt x="731" y="482"/>
                    <a:pt x="731" y="483"/>
                  </a:cubicBezTo>
                  <a:cubicBezTo>
                    <a:pt x="731" y="486"/>
                    <a:pt x="734" y="486"/>
                    <a:pt x="735" y="484"/>
                  </a:cubicBezTo>
                  <a:cubicBezTo>
                    <a:pt x="735" y="483"/>
                    <a:pt x="735" y="482"/>
                    <a:pt x="735" y="480"/>
                  </a:cubicBezTo>
                  <a:cubicBezTo>
                    <a:pt x="738" y="480"/>
                    <a:pt x="741" y="480"/>
                    <a:pt x="744" y="480"/>
                  </a:cubicBezTo>
                  <a:cubicBezTo>
                    <a:pt x="748" y="480"/>
                    <a:pt x="752" y="480"/>
                    <a:pt x="755" y="480"/>
                  </a:cubicBezTo>
                  <a:cubicBezTo>
                    <a:pt x="757" y="487"/>
                    <a:pt x="759" y="494"/>
                    <a:pt x="763" y="499"/>
                  </a:cubicBezTo>
                  <a:cubicBezTo>
                    <a:pt x="767" y="504"/>
                    <a:pt x="773" y="506"/>
                    <a:pt x="781" y="511"/>
                  </a:cubicBezTo>
                  <a:cubicBezTo>
                    <a:pt x="770" y="517"/>
                    <a:pt x="759" y="520"/>
                    <a:pt x="747" y="521"/>
                  </a:cubicBezTo>
                  <a:cubicBezTo>
                    <a:pt x="735" y="523"/>
                    <a:pt x="723" y="525"/>
                    <a:pt x="711" y="525"/>
                  </a:cubicBezTo>
                  <a:cubicBezTo>
                    <a:pt x="699" y="526"/>
                    <a:pt x="686" y="524"/>
                    <a:pt x="674" y="523"/>
                  </a:cubicBezTo>
                  <a:cubicBezTo>
                    <a:pt x="671" y="523"/>
                    <a:pt x="668" y="522"/>
                    <a:pt x="665" y="522"/>
                  </a:cubicBezTo>
                  <a:cubicBezTo>
                    <a:pt x="631" y="522"/>
                    <a:pt x="598" y="510"/>
                    <a:pt x="564" y="506"/>
                  </a:cubicBezTo>
                  <a:cubicBezTo>
                    <a:pt x="555" y="505"/>
                    <a:pt x="545" y="504"/>
                    <a:pt x="536" y="503"/>
                  </a:cubicBezTo>
                  <a:cubicBezTo>
                    <a:pt x="530" y="503"/>
                    <a:pt x="524" y="502"/>
                    <a:pt x="518" y="501"/>
                  </a:cubicBezTo>
                  <a:cubicBezTo>
                    <a:pt x="503" y="499"/>
                    <a:pt x="488" y="496"/>
                    <a:pt x="473" y="494"/>
                  </a:cubicBezTo>
                  <a:cubicBezTo>
                    <a:pt x="470" y="494"/>
                    <a:pt x="468" y="494"/>
                    <a:pt x="465" y="493"/>
                  </a:cubicBezTo>
                  <a:cubicBezTo>
                    <a:pt x="435" y="481"/>
                    <a:pt x="402" y="475"/>
                    <a:pt x="373" y="459"/>
                  </a:cubicBezTo>
                  <a:cubicBezTo>
                    <a:pt x="369" y="457"/>
                    <a:pt x="365" y="455"/>
                    <a:pt x="361" y="452"/>
                  </a:cubicBezTo>
                  <a:cubicBezTo>
                    <a:pt x="345" y="440"/>
                    <a:pt x="328" y="430"/>
                    <a:pt x="311" y="421"/>
                  </a:cubicBezTo>
                  <a:cubicBezTo>
                    <a:pt x="299" y="415"/>
                    <a:pt x="289" y="406"/>
                    <a:pt x="279" y="397"/>
                  </a:cubicBezTo>
                  <a:cubicBezTo>
                    <a:pt x="269" y="389"/>
                    <a:pt x="260" y="380"/>
                    <a:pt x="250" y="371"/>
                  </a:cubicBezTo>
                  <a:cubicBezTo>
                    <a:pt x="237" y="360"/>
                    <a:pt x="228" y="346"/>
                    <a:pt x="219" y="332"/>
                  </a:cubicBezTo>
                  <a:cubicBezTo>
                    <a:pt x="214" y="324"/>
                    <a:pt x="209" y="316"/>
                    <a:pt x="203" y="308"/>
                  </a:cubicBezTo>
                  <a:cubicBezTo>
                    <a:pt x="192" y="295"/>
                    <a:pt x="183" y="281"/>
                    <a:pt x="177" y="265"/>
                  </a:cubicBezTo>
                  <a:cubicBezTo>
                    <a:pt x="168" y="243"/>
                    <a:pt x="156" y="223"/>
                    <a:pt x="143" y="203"/>
                  </a:cubicBezTo>
                  <a:cubicBezTo>
                    <a:pt x="135" y="190"/>
                    <a:pt x="128" y="177"/>
                    <a:pt x="119" y="164"/>
                  </a:cubicBezTo>
                  <a:cubicBezTo>
                    <a:pt x="104" y="141"/>
                    <a:pt x="96" y="116"/>
                    <a:pt x="88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7" y="108"/>
                    <a:pt x="81" y="125"/>
                    <a:pt x="87" y="143"/>
                  </a:cubicBezTo>
                  <a:cubicBezTo>
                    <a:pt x="85" y="154"/>
                    <a:pt x="81" y="164"/>
                    <a:pt x="79" y="175"/>
                  </a:cubicBezTo>
                  <a:cubicBezTo>
                    <a:pt x="76" y="188"/>
                    <a:pt x="72" y="201"/>
                    <a:pt x="69" y="213"/>
                  </a:cubicBezTo>
                  <a:cubicBezTo>
                    <a:pt x="67" y="219"/>
                    <a:pt x="66" y="225"/>
                    <a:pt x="65" y="231"/>
                  </a:cubicBezTo>
                  <a:cubicBezTo>
                    <a:pt x="61" y="225"/>
                    <a:pt x="57" y="219"/>
                    <a:pt x="54" y="212"/>
                  </a:cubicBezTo>
                  <a:cubicBezTo>
                    <a:pt x="55" y="209"/>
                    <a:pt x="55" y="205"/>
                    <a:pt x="56" y="202"/>
                  </a:cubicBezTo>
                  <a:cubicBezTo>
                    <a:pt x="59" y="191"/>
                    <a:pt x="61" y="180"/>
                    <a:pt x="64" y="170"/>
                  </a:cubicBezTo>
                  <a:cubicBezTo>
                    <a:pt x="70" y="151"/>
                    <a:pt x="78" y="130"/>
                    <a:pt x="78" y="110"/>
                  </a:cubicBezTo>
                  <a:cubicBezTo>
                    <a:pt x="78" y="109"/>
                    <a:pt x="76" y="109"/>
                    <a:pt x="76" y="110"/>
                  </a:cubicBezTo>
                  <a:cubicBezTo>
                    <a:pt x="75" y="133"/>
                    <a:pt x="65" y="155"/>
                    <a:pt x="59" y="176"/>
                  </a:cubicBezTo>
                  <a:cubicBezTo>
                    <a:pt x="56" y="186"/>
                    <a:pt x="54" y="196"/>
                    <a:pt x="52" y="206"/>
                  </a:cubicBezTo>
                  <a:cubicBezTo>
                    <a:pt x="52" y="206"/>
                    <a:pt x="52" y="207"/>
                    <a:pt x="52" y="207"/>
                  </a:cubicBezTo>
                  <a:cubicBezTo>
                    <a:pt x="47" y="199"/>
                    <a:pt x="43" y="191"/>
                    <a:pt x="40" y="182"/>
                  </a:cubicBezTo>
                  <a:cubicBezTo>
                    <a:pt x="46" y="156"/>
                    <a:pt x="55" y="131"/>
                    <a:pt x="63" y="105"/>
                  </a:cubicBezTo>
                  <a:cubicBezTo>
                    <a:pt x="67" y="98"/>
                    <a:pt x="71" y="90"/>
                    <a:pt x="74" y="82"/>
                  </a:cubicBezTo>
                  <a:cubicBezTo>
                    <a:pt x="75" y="81"/>
                    <a:pt x="73" y="80"/>
                    <a:pt x="72" y="81"/>
                  </a:cubicBezTo>
                  <a:cubicBezTo>
                    <a:pt x="70" y="86"/>
                    <a:pt x="68" y="90"/>
                    <a:pt x="66" y="94"/>
                  </a:cubicBezTo>
                  <a:cubicBezTo>
                    <a:pt x="66" y="93"/>
                    <a:pt x="64" y="93"/>
                    <a:pt x="64" y="94"/>
                  </a:cubicBezTo>
                  <a:cubicBezTo>
                    <a:pt x="63" y="96"/>
                    <a:pt x="63" y="99"/>
                    <a:pt x="62" y="102"/>
                  </a:cubicBezTo>
                  <a:cubicBezTo>
                    <a:pt x="56" y="113"/>
                    <a:pt x="49" y="124"/>
                    <a:pt x="44" y="135"/>
                  </a:cubicBezTo>
                  <a:cubicBezTo>
                    <a:pt x="40" y="143"/>
                    <a:pt x="38" y="151"/>
                    <a:pt x="34" y="159"/>
                  </a:cubicBezTo>
                  <a:cubicBezTo>
                    <a:pt x="33" y="160"/>
                    <a:pt x="32" y="161"/>
                    <a:pt x="32" y="162"/>
                  </a:cubicBezTo>
                  <a:cubicBezTo>
                    <a:pt x="28" y="153"/>
                    <a:pt x="25" y="144"/>
                    <a:pt x="21" y="134"/>
                  </a:cubicBezTo>
                  <a:cubicBezTo>
                    <a:pt x="23" y="131"/>
                    <a:pt x="25" y="128"/>
                    <a:pt x="27" y="125"/>
                  </a:cubicBezTo>
                  <a:cubicBezTo>
                    <a:pt x="37" y="107"/>
                    <a:pt x="46" y="89"/>
                    <a:pt x="56" y="71"/>
                  </a:cubicBezTo>
                  <a:cubicBezTo>
                    <a:pt x="56" y="69"/>
                    <a:pt x="55" y="68"/>
                    <a:pt x="54" y="69"/>
                  </a:cubicBezTo>
                  <a:cubicBezTo>
                    <a:pt x="47" y="84"/>
                    <a:pt x="40" y="98"/>
                    <a:pt x="32" y="112"/>
                  </a:cubicBezTo>
                  <a:cubicBezTo>
                    <a:pt x="28" y="118"/>
                    <a:pt x="24" y="125"/>
                    <a:pt x="20" y="132"/>
                  </a:cubicBezTo>
                  <a:cubicBezTo>
                    <a:pt x="15" y="117"/>
                    <a:pt x="12" y="104"/>
                    <a:pt x="8" y="88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3" y="104"/>
                    <a:pt x="6" y="122"/>
                    <a:pt x="11" y="138"/>
                  </a:cubicBezTo>
                  <a:cubicBezTo>
                    <a:pt x="11" y="141"/>
                    <a:pt x="12" y="143"/>
                    <a:pt x="13" y="145"/>
                  </a:cubicBezTo>
                  <a:cubicBezTo>
                    <a:pt x="12" y="146"/>
                    <a:pt x="12" y="148"/>
                    <a:pt x="11" y="149"/>
                  </a:cubicBezTo>
                  <a:cubicBezTo>
                    <a:pt x="9" y="154"/>
                    <a:pt x="2" y="165"/>
                    <a:pt x="7" y="170"/>
                  </a:cubicBezTo>
                  <a:cubicBezTo>
                    <a:pt x="11" y="175"/>
                    <a:pt x="17" y="170"/>
                    <a:pt x="21" y="167"/>
                  </a:cubicBezTo>
                  <a:cubicBezTo>
                    <a:pt x="24" y="176"/>
                    <a:pt x="28" y="184"/>
                    <a:pt x="31" y="193"/>
                  </a:cubicBezTo>
                  <a:cubicBezTo>
                    <a:pt x="32" y="194"/>
                    <a:pt x="33" y="196"/>
                    <a:pt x="33" y="197"/>
                  </a:cubicBezTo>
                  <a:cubicBezTo>
                    <a:pt x="32" y="203"/>
                    <a:pt x="32" y="209"/>
                    <a:pt x="32" y="215"/>
                  </a:cubicBezTo>
                  <a:cubicBezTo>
                    <a:pt x="32" y="215"/>
                    <a:pt x="32" y="215"/>
                    <a:pt x="32" y="215"/>
                  </a:cubicBezTo>
                  <a:cubicBezTo>
                    <a:pt x="32" y="217"/>
                    <a:pt x="34" y="217"/>
                    <a:pt x="34" y="215"/>
                  </a:cubicBezTo>
                  <a:cubicBezTo>
                    <a:pt x="35" y="211"/>
                    <a:pt x="35" y="207"/>
                    <a:pt x="36" y="203"/>
                  </a:cubicBezTo>
                  <a:cubicBezTo>
                    <a:pt x="40" y="211"/>
                    <a:pt x="44" y="219"/>
                    <a:pt x="48" y="227"/>
                  </a:cubicBezTo>
                  <a:cubicBezTo>
                    <a:pt x="48" y="230"/>
                    <a:pt x="49" y="232"/>
                    <a:pt x="49" y="234"/>
                  </a:cubicBezTo>
                  <a:cubicBezTo>
                    <a:pt x="49" y="233"/>
                    <a:pt x="49" y="233"/>
                    <a:pt x="49" y="234"/>
                  </a:cubicBezTo>
                  <a:cubicBezTo>
                    <a:pt x="48" y="234"/>
                    <a:pt x="48" y="235"/>
                    <a:pt x="48" y="235"/>
                  </a:cubicBezTo>
                  <a:cubicBezTo>
                    <a:pt x="48" y="236"/>
                    <a:pt x="50" y="237"/>
                    <a:pt x="50" y="235"/>
                  </a:cubicBezTo>
                  <a:cubicBezTo>
                    <a:pt x="50" y="234"/>
                    <a:pt x="50" y="233"/>
                    <a:pt x="51" y="231"/>
                  </a:cubicBezTo>
                  <a:cubicBezTo>
                    <a:pt x="54" y="237"/>
                    <a:pt x="58" y="243"/>
                    <a:pt x="62" y="249"/>
                  </a:cubicBezTo>
                  <a:cubicBezTo>
                    <a:pt x="61" y="250"/>
                    <a:pt x="61" y="251"/>
                    <a:pt x="61" y="252"/>
                  </a:cubicBezTo>
                  <a:cubicBezTo>
                    <a:pt x="60" y="257"/>
                    <a:pt x="58" y="263"/>
                    <a:pt x="62" y="268"/>
                  </a:cubicBezTo>
                  <a:cubicBezTo>
                    <a:pt x="63" y="269"/>
                    <a:pt x="64" y="269"/>
                    <a:pt x="64" y="268"/>
                  </a:cubicBezTo>
                  <a:cubicBezTo>
                    <a:pt x="66" y="265"/>
                    <a:pt x="66" y="265"/>
                    <a:pt x="67" y="262"/>
                  </a:cubicBezTo>
                  <a:cubicBezTo>
                    <a:pt x="68" y="262"/>
                    <a:pt x="67" y="261"/>
                    <a:pt x="67" y="262"/>
                  </a:cubicBezTo>
                  <a:cubicBezTo>
                    <a:pt x="61" y="268"/>
                    <a:pt x="62" y="259"/>
                    <a:pt x="63" y="254"/>
                  </a:cubicBezTo>
                  <a:cubicBezTo>
                    <a:pt x="64" y="254"/>
                    <a:pt x="64" y="253"/>
                    <a:pt x="64" y="252"/>
                  </a:cubicBezTo>
                  <a:cubicBezTo>
                    <a:pt x="64" y="252"/>
                    <a:pt x="64" y="252"/>
                    <a:pt x="64" y="253"/>
                  </a:cubicBezTo>
                  <a:cubicBezTo>
                    <a:pt x="70" y="260"/>
                    <a:pt x="74" y="267"/>
                    <a:pt x="79" y="275"/>
                  </a:cubicBezTo>
                  <a:cubicBezTo>
                    <a:pt x="78" y="282"/>
                    <a:pt x="78" y="288"/>
                    <a:pt x="78" y="295"/>
                  </a:cubicBezTo>
                  <a:cubicBezTo>
                    <a:pt x="78" y="297"/>
                    <a:pt x="80" y="297"/>
                    <a:pt x="80" y="295"/>
                  </a:cubicBezTo>
                  <a:cubicBezTo>
                    <a:pt x="81" y="294"/>
                    <a:pt x="81" y="292"/>
                    <a:pt x="81" y="290"/>
                  </a:cubicBezTo>
                  <a:cubicBezTo>
                    <a:pt x="82" y="290"/>
                    <a:pt x="81" y="290"/>
                    <a:pt x="81" y="290"/>
                  </a:cubicBezTo>
                  <a:cubicBezTo>
                    <a:pt x="81" y="286"/>
                    <a:pt x="82" y="283"/>
                    <a:pt x="82" y="280"/>
                  </a:cubicBezTo>
                  <a:cubicBezTo>
                    <a:pt x="86" y="286"/>
                    <a:pt x="90" y="292"/>
                    <a:pt x="94" y="299"/>
                  </a:cubicBezTo>
                  <a:cubicBezTo>
                    <a:pt x="95" y="300"/>
                    <a:pt x="95" y="301"/>
                    <a:pt x="96" y="303"/>
                  </a:cubicBezTo>
                  <a:cubicBezTo>
                    <a:pt x="96" y="306"/>
                    <a:pt x="95" y="310"/>
                    <a:pt x="95" y="313"/>
                  </a:cubicBezTo>
                  <a:cubicBezTo>
                    <a:pt x="95" y="315"/>
                    <a:pt x="99" y="315"/>
                    <a:pt x="99" y="313"/>
                  </a:cubicBezTo>
                  <a:cubicBezTo>
                    <a:pt x="99" y="311"/>
                    <a:pt x="99" y="310"/>
                    <a:pt x="99" y="308"/>
                  </a:cubicBezTo>
                  <a:cubicBezTo>
                    <a:pt x="125" y="350"/>
                    <a:pt x="150" y="393"/>
                    <a:pt x="185" y="429"/>
                  </a:cubicBezTo>
                  <a:cubicBezTo>
                    <a:pt x="205" y="450"/>
                    <a:pt x="225" y="472"/>
                    <a:pt x="249" y="489"/>
                  </a:cubicBezTo>
                  <a:cubicBezTo>
                    <a:pt x="259" y="496"/>
                    <a:pt x="269" y="503"/>
                    <a:pt x="280" y="509"/>
                  </a:cubicBezTo>
                  <a:cubicBezTo>
                    <a:pt x="280" y="509"/>
                    <a:pt x="280" y="510"/>
                    <a:pt x="280" y="510"/>
                  </a:cubicBezTo>
                  <a:cubicBezTo>
                    <a:pt x="281" y="511"/>
                    <a:pt x="281" y="511"/>
                    <a:pt x="282" y="510"/>
                  </a:cubicBezTo>
                  <a:cubicBezTo>
                    <a:pt x="284" y="512"/>
                    <a:pt x="286" y="513"/>
                    <a:pt x="289" y="514"/>
                  </a:cubicBezTo>
                  <a:cubicBezTo>
                    <a:pt x="289" y="518"/>
                    <a:pt x="289" y="522"/>
                    <a:pt x="288" y="524"/>
                  </a:cubicBezTo>
                  <a:cubicBezTo>
                    <a:pt x="288" y="524"/>
                    <a:pt x="289" y="525"/>
                    <a:pt x="290" y="525"/>
                  </a:cubicBezTo>
                  <a:cubicBezTo>
                    <a:pt x="292" y="522"/>
                    <a:pt x="293" y="521"/>
                    <a:pt x="292" y="517"/>
                  </a:cubicBezTo>
                  <a:cubicBezTo>
                    <a:pt x="292" y="517"/>
                    <a:pt x="292" y="517"/>
                    <a:pt x="292" y="516"/>
                  </a:cubicBezTo>
                  <a:cubicBezTo>
                    <a:pt x="297" y="519"/>
                    <a:pt x="302" y="522"/>
                    <a:pt x="307" y="525"/>
                  </a:cubicBezTo>
                  <a:cubicBezTo>
                    <a:pt x="308" y="526"/>
                    <a:pt x="309" y="527"/>
                    <a:pt x="310" y="528"/>
                  </a:cubicBezTo>
                  <a:cubicBezTo>
                    <a:pt x="311" y="529"/>
                    <a:pt x="311" y="528"/>
                    <a:pt x="312" y="527"/>
                  </a:cubicBezTo>
                  <a:cubicBezTo>
                    <a:pt x="316" y="530"/>
                    <a:pt x="320" y="532"/>
                    <a:pt x="324" y="534"/>
                  </a:cubicBezTo>
                  <a:cubicBezTo>
                    <a:pt x="324" y="538"/>
                    <a:pt x="325" y="542"/>
                    <a:pt x="326" y="546"/>
                  </a:cubicBezTo>
                  <a:cubicBezTo>
                    <a:pt x="327" y="547"/>
                    <a:pt x="328" y="547"/>
                    <a:pt x="328" y="547"/>
                  </a:cubicBezTo>
                  <a:cubicBezTo>
                    <a:pt x="330" y="545"/>
                    <a:pt x="330" y="543"/>
                    <a:pt x="329" y="540"/>
                  </a:cubicBezTo>
                  <a:cubicBezTo>
                    <a:pt x="329" y="539"/>
                    <a:pt x="329" y="540"/>
                    <a:pt x="329" y="540"/>
                  </a:cubicBezTo>
                  <a:cubicBezTo>
                    <a:pt x="329" y="546"/>
                    <a:pt x="327" y="539"/>
                    <a:pt x="327" y="537"/>
                  </a:cubicBezTo>
                  <a:cubicBezTo>
                    <a:pt x="327" y="537"/>
                    <a:pt x="327" y="536"/>
                    <a:pt x="327" y="536"/>
                  </a:cubicBezTo>
                  <a:cubicBezTo>
                    <a:pt x="332" y="539"/>
                    <a:pt x="338" y="542"/>
                    <a:pt x="344" y="545"/>
                  </a:cubicBezTo>
                  <a:cubicBezTo>
                    <a:pt x="343" y="552"/>
                    <a:pt x="341" y="562"/>
                    <a:pt x="347" y="566"/>
                  </a:cubicBezTo>
                  <a:cubicBezTo>
                    <a:pt x="347" y="567"/>
                    <a:pt x="348" y="567"/>
                    <a:pt x="349" y="566"/>
                  </a:cubicBezTo>
                  <a:cubicBezTo>
                    <a:pt x="350" y="564"/>
                    <a:pt x="350" y="565"/>
                    <a:pt x="350" y="562"/>
                  </a:cubicBezTo>
                  <a:cubicBezTo>
                    <a:pt x="350" y="561"/>
                    <a:pt x="349" y="561"/>
                    <a:pt x="348" y="562"/>
                  </a:cubicBezTo>
                  <a:cubicBezTo>
                    <a:pt x="346" y="561"/>
                    <a:pt x="345" y="559"/>
                    <a:pt x="346" y="557"/>
                  </a:cubicBezTo>
                  <a:cubicBezTo>
                    <a:pt x="346" y="555"/>
                    <a:pt x="346" y="554"/>
                    <a:pt x="346" y="552"/>
                  </a:cubicBezTo>
                  <a:cubicBezTo>
                    <a:pt x="346" y="551"/>
                    <a:pt x="347" y="549"/>
                    <a:pt x="347" y="547"/>
                  </a:cubicBezTo>
                  <a:cubicBezTo>
                    <a:pt x="347" y="547"/>
                    <a:pt x="347" y="546"/>
                    <a:pt x="347" y="546"/>
                  </a:cubicBezTo>
                  <a:cubicBezTo>
                    <a:pt x="352" y="549"/>
                    <a:pt x="357" y="551"/>
                    <a:pt x="361" y="554"/>
                  </a:cubicBezTo>
                  <a:cubicBezTo>
                    <a:pt x="360" y="561"/>
                    <a:pt x="360" y="570"/>
                    <a:pt x="367" y="574"/>
                  </a:cubicBezTo>
                  <a:cubicBezTo>
                    <a:pt x="367" y="574"/>
                    <a:pt x="368" y="574"/>
                    <a:pt x="368" y="574"/>
                  </a:cubicBezTo>
                  <a:cubicBezTo>
                    <a:pt x="369" y="573"/>
                    <a:pt x="369" y="573"/>
                    <a:pt x="369" y="572"/>
                  </a:cubicBezTo>
                  <a:cubicBezTo>
                    <a:pt x="370" y="572"/>
                    <a:pt x="369" y="571"/>
                    <a:pt x="369" y="571"/>
                  </a:cubicBezTo>
                  <a:cubicBezTo>
                    <a:pt x="365" y="573"/>
                    <a:pt x="365" y="563"/>
                    <a:pt x="365" y="556"/>
                  </a:cubicBezTo>
                  <a:cubicBezTo>
                    <a:pt x="369" y="558"/>
                    <a:pt x="373" y="560"/>
                    <a:pt x="376" y="562"/>
                  </a:cubicBezTo>
                  <a:cubicBezTo>
                    <a:pt x="379" y="563"/>
                    <a:pt x="381" y="564"/>
                    <a:pt x="383" y="565"/>
                  </a:cubicBezTo>
                  <a:cubicBezTo>
                    <a:pt x="386" y="565"/>
                    <a:pt x="388" y="566"/>
                    <a:pt x="390" y="567"/>
                  </a:cubicBezTo>
                  <a:cubicBezTo>
                    <a:pt x="390" y="568"/>
                    <a:pt x="390" y="568"/>
                    <a:pt x="390" y="569"/>
                  </a:cubicBezTo>
                  <a:cubicBezTo>
                    <a:pt x="391" y="574"/>
                    <a:pt x="392" y="579"/>
                    <a:pt x="393" y="584"/>
                  </a:cubicBezTo>
                  <a:cubicBezTo>
                    <a:pt x="393" y="585"/>
                    <a:pt x="393" y="584"/>
                    <a:pt x="393" y="584"/>
                  </a:cubicBezTo>
                  <a:cubicBezTo>
                    <a:pt x="394" y="578"/>
                    <a:pt x="392" y="573"/>
                    <a:pt x="392" y="568"/>
                  </a:cubicBezTo>
                  <a:cubicBezTo>
                    <a:pt x="407" y="573"/>
                    <a:pt x="423" y="578"/>
                    <a:pt x="439" y="582"/>
                  </a:cubicBezTo>
                  <a:cubicBezTo>
                    <a:pt x="440" y="587"/>
                    <a:pt x="441" y="591"/>
                    <a:pt x="445" y="594"/>
                  </a:cubicBezTo>
                  <a:cubicBezTo>
                    <a:pt x="445" y="595"/>
                    <a:pt x="446" y="594"/>
                    <a:pt x="446" y="594"/>
                  </a:cubicBezTo>
                  <a:cubicBezTo>
                    <a:pt x="444" y="591"/>
                    <a:pt x="442" y="587"/>
                    <a:pt x="441" y="583"/>
                  </a:cubicBezTo>
                  <a:cubicBezTo>
                    <a:pt x="442" y="583"/>
                    <a:pt x="442" y="583"/>
                    <a:pt x="443" y="584"/>
                  </a:cubicBezTo>
                  <a:cubicBezTo>
                    <a:pt x="465" y="590"/>
                    <a:pt x="487" y="594"/>
                    <a:pt x="510" y="600"/>
                  </a:cubicBezTo>
                  <a:cubicBezTo>
                    <a:pt x="566" y="613"/>
                    <a:pt x="623" y="621"/>
                    <a:pt x="682" y="621"/>
                  </a:cubicBezTo>
                  <a:cubicBezTo>
                    <a:pt x="683" y="621"/>
                    <a:pt x="684" y="621"/>
                    <a:pt x="686" y="621"/>
                  </a:cubicBezTo>
                  <a:cubicBezTo>
                    <a:pt x="686" y="621"/>
                    <a:pt x="686" y="621"/>
                    <a:pt x="686" y="621"/>
                  </a:cubicBezTo>
                  <a:cubicBezTo>
                    <a:pt x="686" y="621"/>
                    <a:pt x="686" y="621"/>
                    <a:pt x="686" y="621"/>
                  </a:cubicBezTo>
                  <a:cubicBezTo>
                    <a:pt x="686" y="623"/>
                    <a:pt x="688" y="623"/>
                    <a:pt x="688" y="621"/>
                  </a:cubicBezTo>
                  <a:cubicBezTo>
                    <a:pt x="688" y="621"/>
                    <a:pt x="688" y="621"/>
                    <a:pt x="688" y="620"/>
                  </a:cubicBezTo>
                  <a:cubicBezTo>
                    <a:pt x="693" y="620"/>
                    <a:pt x="698" y="620"/>
                    <a:pt x="702" y="620"/>
                  </a:cubicBezTo>
                  <a:cubicBezTo>
                    <a:pt x="716" y="618"/>
                    <a:pt x="730" y="616"/>
                    <a:pt x="744" y="614"/>
                  </a:cubicBezTo>
                  <a:cubicBezTo>
                    <a:pt x="745" y="614"/>
                    <a:pt x="745" y="615"/>
                    <a:pt x="745" y="616"/>
                  </a:cubicBezTo>
                  <a:cubicBezTo>
                    <a:pt x="746" y="617"/>
                    <a:pt x="748" y="617"/>
                    <a:pt x="748" y="616"/>
                  </a:cubicBezTo>
                  <a:cubicBezTo>
                    <a:pt x="748" y="615"/>
                    <a:pt x="748" y="614"/>
                    <a:pt x="749" y="613"/>
                  </a:cubicBezTo>
                  <a:cubicBezTo>
                    <a:pt x="754" y="612"/>
                    <a:pt x="760" y="611"/>
                    <a:pt x="765" y="611"/>
                  </a:cubicBezTo>
                  <a:cubicBezTo>
                    <a:pt x="780" y="608"/>
                    <a:pt x="794" y="605"/>
                    <a:pt x="808" y="602"/>
                  </a:cubicBezTo>
                  <a:cubicBezTo>
                    <a:pt x="813" y="601"/>
                    <a:pt x="817" y="600"/>
                    <a:pt x="821" y="602"/>
                  </a:cubicBezTo>
                  <a:cubicBezTo>
                    <a:pt x="822" y="605"/>
                    <a:pt x="823" y="607"/>
                    <a:pt x="827" y="607"/>
                  </a:cubicBezTo>
                  <a:cubicBezTo>
                    <a:pt x="827" y="607"/>
                    <a:pt x="827" y="607"/>
                    <a:pt x="828" y="606"/>
                  </a:cubicBezTo>
                  <a:cubicBezTo>
                    <a:pt x="828" y="607"/>
                    <a:pt x="829" y="607"/>
                    <a:pt x="829" y="608"/>
                  </a:cubicBezTo>
                  <a:cubicBezTo>
                    <a:pt x="831" y="610"/>
                    <a:pt x="832" y="613"/>
                    <a:pt x="834" y="615"/>
                  </a:cubicBezTo>
                  <a:cubicBezTo>
                    <a:pt x="830" y="618"/>
                    <a:pt x="826" y="622"/>
                    <a:pt x="828" y="626"/>
                  </a:cubicBezTo>
                  <a:cubicBezTo>
                    <a:pt x="829" y="626"/>
                    <a:pt x="829" y="626"/>
                    <a:pt x="830" y="626"/>
                  </a:cubicBezTo>
                  <a:cubicBezTo>
                    <a:pt x="832" y="625"/>
                    <a:pt x="833" y="625"/>
                    <a:pt x="834" y="622"/>
                  </a:cubicBezTo>
                  <a:cubicBezTo>
                    <a:pt x="834" y="622"/>
                    <a:pt x="833" y="621"/>
                    <a:pt x="832" y="622"/>
                  </a:cubicBezTo>
                  <a:cubicBezTo>
                    <a:pt x="829" y="628"/>
                    <a:pt x="831" y="622"/>
                    <a:pt x="833" y="620"/>
                  </a:cubicBezTo>
                  <a:cubicBezTo>
                    <a:pt x="833" y="619"/>
                    <a:pt x="834" y="618"/>
                    <a:pt x="835" y="617"/>
                  </a:cubicBezTo>
                  <a:cubicBezTo>
                    <a:pt x="839" y="624"/>
                    <a:pt x="843" y="630"/>
                    <a:pt x="846" y="636"/>
                  </a:cubicBezTo>
                  <a:cubicBezTo>
                    <a:pt x="846" y="639"/>
                    <a:pt x="845" y="641"/>
                    <a:pt x="844" y="644"/>
                  </a:cubicBezTo>
                  <a:cubicBezTo>
                    <a:pt x="844" y="645"/>
                    <a:pt x="845" y="645"/>
                    <a:pt x="846" y="644"/>
                  </a:cubicBezTo>
                  <a:cubicBezTo>
                    <a:pt x="846" y="643"/>
                    <a:pt x="847" y="642"/>
                    <a:pt x="847" y="641"/>
                  </a:cubicBezTo>
                  <a:cubicBezTo>
                    <a:pt x="848" y="641"/>
                    <a:pt x="848" y="641"/>
                    <a:pt x="848" y="641"/>
                  </a:cubicBezTo>
                  <a:cubicBezTo>
                    <a:pt x="848" y="641"/>
                    <a:pt x="848" y="641"/>
                    <a:pt x="849" y="641"/>
                  </a:cubicBezTo>
                  <a:cubicBezTo>
                    <a:pt x="851" y="645"/>
                    <a:pt x="852" y="649"/>
                    <a:pt x="854" y="654"/>
                  </a:cubicBezTo>
                  <a:cubicBezTo>
                    <a:pt x="852" y="662"/>
                    <a:pt x="847" y="671"/>
                    <a:pt x="848" y="679"/>
                  </a:cubicBezTo>
                  <a:cubicBezTo>
                    <a:pt x="848" y="679"/>
                    <a:pt x="848" y="679"/>
                    <a:pt x="848" y="679"/>
                  </a:cubicBezTo>
                  <a:cubicBezTo>
                    <a:pt x="848" y="681"/>
                    <a:pt x="850" y="681"/>
                    <a:pt x="850" y="680"/>
                  </a:cubicBezTo>
                  <a:cubicBezTo>
                    <a:pt x="851" y="673"/>
                    <a:pt x="854" y="666"/>
                    <a:pt x="856" y="659"/>
                  </a:cubicBezTo>
                  <a:cubicBezTo>
                    <a:pt x="857" y="664"/>
                    <a:pt x="858" y="668"/>
                    <a:pt x="859" y="673"/>
                  </a:cubicBezTo>
                  <a:cubicBezTo>
                    <a:pt x="858" y="676"/>
                    <a:pt x="856" y="680"/>
                    <a:pt x="855" y="684"/>
                  </a:cubicBezTo>
                  <a:cubicBezTo>
                    <a:pt x="854" y="687"/>
                    <a:pt x="854" y="689"/>
                    <a:pt x="853" y="692"/>
                  </a:cubicBezTo>
                  <a:cubicBezTo>
                    <a:pt x="853" y="696"/>
                    <a:pt x="852" y="697"/>
                    <a:pt x="852" y="694"/>
                  </a:cubicBezTo>
                  <a:cubicBezTo>
                    <a:pt x="851" y="693"/>
                    <a:pt x="850" y="693"/>
                    <a:pt x="850" y="694"/>
                  </a:cubicBezTo>
                  <a:cubicBezTo>
                    <a:pt x="850" y="698"/>
                    <a:pt x="850" y="696"/>
                    <a:pt x="852" y="700"/>
                  </a:cubicBezTo>
                  <a:cubicBezTo>
                    <a:pt x="852" y="701"/>
                    <a:pt x="853" y="701"/>
                    <a:pt x="854" y="700"/>
                  </a:cubicBezTo>
                  <a:cubicBezTo>
                    <a:pt x="856" y="694"/>
                    <a:pt x="858" y="688"/>
                    <a:pt x="860" y="682"/>
                  </a:cubicBezTo>
                  <a:cubicBezTo>
                    <a:pt x="862" y="696"/>
                    <a:pt x="865" y="709"/>
                    <a:pt x="866" y="722"/>
                  </a:cubicBezTo>
                  <a:cubicBezTo>
                    <a:pt x="866" y="723"/>
                    <a:pt x="866" y="723"/>
                    <a:pt x="866" y="723"/>
                  </a:cubicBezTo>
                  <a:cubicBezTo>
                    <a:pt x="865" y="726"/>
                    <a:pt x="865" y="728"/>
                    <a:pt x="864" y="730"/>
                  </a:cubicBezTo>
                  <a:cubicBezTo>
                    <a:pt x="863" y="729"/>
                    <a:pt x="862" y="729"/>
                    <a:pt x="862" y="730"/>
                  </a:cubicBezTo>
                  <a:cubicBezTo>
                    <a:pt x="862" y="731"/>
                    <a:pt x="862" y="732"/>
                    <a:pt x="862" y="733"/>
                  </a:cubicBezTo>
                  <a:cubicBezTo>
                    <a:pt x="861" y="734"/>
                    <a:pt x="863" y="735"/>
                    <a:pt x="864" y="734"/>
                  </a:cubicBezTo>
                  <a:cubicBezTo>
                    <a:pt x="865" y="733"/>
                    <a:pt x="866" y="732"/>
                    <a:pt x="867" y="731"/>
                  </a:cubicBezTo>
                  <a:cubicBezTo>
                    <a:pt x="868" y="747"/>
                    <a:pt x="868" y="763"/>
                    <a:pt x="867" y="779"/>
                  </a:cubicBezTo>
                  <a:cubicBezTo>
                    <a:pt x="867" y="785"/>
                    <a:pt x="865" y="790"/>
                    <a:pt x="863" y="795"/>
                  </a:cubicBezTo>
                  <a:cubicBezTo>
                    <a:pt x="863" y="796"/>
                    <a:pt x="862" y="796"/>
                    <a:pt x="861" y="797"/>
                  </a:cubicBezTo>
                  <a:cubicBezTo>
                    <a:pt x="859" y="798"/>
                    <a:pt x="860" y="800"/>
                    <a:pt x="862" y="800"/>
                  </a:cubicBezTo>
                  <a:cubicBezTo>
                    <a:pt x="857" y="810"/>
                    <a:pt x="850" y="819"/>
                    <a:pt x="843" y="828"/>
                  </a:cubicBezTo>
                  <a:cubicBezTo>
                    <a:pt x="803" y="878"/>
                    <a:pt x="762" y="927"/>
                    <a:pt x="726" y="980"/>
                  </a:cubicBezTo>
                  <a:cubicBezTo>
                    <a:pt x="713" y="999"/>
                    <a:pt x="704" y="1019"/>
                    <a:pt x="697" y="1040"/>
                  </a:cubicBezTo>
                  <a:cubicBezTo>
                    <a:pt x="695" y="1047"/>
                    <a:pt x="698" y="1053"/>
                    <a:pt x="702" y="1056"/>
                  </a:cubicBezTo>
                  <a:cubicBezTo>
                    <a:pt x="710" y="1062"/>
                    <a:pt x="719" y="1067"/>
                    <a:pt x="730" y="1066"/>
                  </a:cubicBezTo>
                  <a:cubicBezTo>
                    <a:pt x="752" y="1064"/>
                    <a:pt x="774" y="1062"/>
                    <a:pt x="795" y="1054"/>
                  </a:cubicBezTo>
                  <a:cubicBezTo>
                    <a:pt x="820" y="1043"/>
                    <a:pt x="845" y="1032"/>
                    <a:pt x="870" y="1021"/>
                  </a:cubicBezTo>
                  <a:cubicBezTo>
                    <a:pt x="899" y="1008"/>
                    <a:pt x="928" y="996"/>
                    <a:pt x="957" y="982"/>
                  </a:cubicBezTo>
                  <a:cubicBezTo>
                    <a:pt x="971" y="976"/>
                    <a:pt x="984" y="968"/>
                    <a:pt x="997" y="960"/>
                  </a:cubicBezTo>
                  <a:cubicBezTo>
                    <a:pt x="1018" y="947"/>
                    <a:pt x="1040" y="934"/>
                    <a:pt x="1062" y="920"/>
                  </a:cubicBezTo>
                  <a:cubicBezTo>
                    <a:pt x="1077" y="910"/>
                    <a:pt x="1091" y="900"/>
                    <a:pt x="1106" y="890"/>
                  </a:cubicBezTo>
                  <a:cubicBezTo>
                    <a:pt x="1128" y="873"/>
                    <a:pt x="1150" y="856"/>
                    <a:pt x="1173" y="839"/>
                  </a:cubicBezTo>
                  <a:cubicBezTo>
                    <a:pt x="1185" y="830"/>
                    <a:pt x="1197" y="821"/>
                    <a:pt x="1209" y="812"/>
                  </a:cubicBezTo>
                  <a:cubicBezTo>
                    <a:pt x="1218" y="806"/>
                    <a:pt x="1228" y="799"/>
                    <a:pt x="1236" y="792"/>
                  </a:cubicBezTo>
                  <a:cubicBezTo>
                    <a:pt x="1247" y="784"/>
                    <a:pt x="1258" y="777"/>
                    <a:pt x="1266" y="767"/>
                  </a:cubicBezTo>
                  <a:cubicBezTo>
                    <a:pt x="1285" y="744"/>
                    <a:pt x="1303" y="720"/>
                    <a:pt x="1322" y="696"/>
                  </a:cubicBezTo>
                  <a:cubicBezTo>
                    <a:pt x="1331" y="684"/>
                    <a:pt x="1331" y="670"/>
                    <a:pt x="1327" y="656"/>
                  </a:cubicBezTo>
                  <a:cubicBezTo>
                    <a:pt x="1326" y="652"/>
                    <a:pt x="1322" y="649"/>
                    <a:pt x="1319" y="647"/>
                  </a:cubicBezTo>
                  <a:moveTo>
                    <a:pt x="690" y="224"/>
                  </a:moveTo>
                  <a:cubicBezTo>
                    <a:pt x="691" y="212"/>
                    <a:pt x="691" y="199"/>
                    <a:pt x="690" y="187"/>
                  </a:cubicBezTo>
                  <a:cubicBezTo>
                    <a:pt x="691" y="191"/>
                    <a:pt x="693" y="194"/>
                    <a:pt x="695" y="197"/>
                  </a:cubicBezTo>
                  <a:cubicBezTo>
                    <a:pt x="700" y="205"/>
                    <a:pt x="706" y="213"/>
                    <a:pt x="712" y="221"/>
                  </a:cubicBezTo>
                  <a:cubicBezTo>
                    <a:pt x="709" y="227"/>
                    <a:pt x="705" y="231"/>
                    <a:pt x="700" y="235"/>
                  </a:cubicBezTo>
                  <a:cubicBezTo>
                    <a:pt x="701" y="232"/>
                    <a:pt x="701" y="228"/>
                    <a:pt x="701" y="224"/>
                  </a:cubicBezTo>
                  <a:cubicBezTo>
                    <a:pt x="701" y="218"/>
                    <a:pt x="702" y="211"/>
                    <a:pt x="697" y="206"/>
                  </a:cubicBezTo>
                  <a:cubicBezTo>
                    <a:pt x="697" y="205"/>
                    <a:pt x="696" y="205"/>
                    <a:pt x="696" y="206"/>
                  </a:cubicBezTo>
                  <a:cubicBezTo>
                    <a:pt x="695" y="206"/>
                    <a:pt x="695" y="207"/>
                    <a:pt x="694" y="207"/>
                  </a:cubicBezTo>
                  <a:cubicBezTo>
                    <a:pt x="693" y="208"/>
                    <a:pt x="695" y="210"/>
                    <a:pt x="696" y="209"/>
                  </a:cubicBezTo>
                  <a:cubicBezTo>
                    <a:pt x="697" y="208"/>
                    <a:pt x="698" y="219"/>
                    <a:pt x="698" y="221"/>
                  </a:cubicBezTo>
                  <a:cubicBezTo>
                    <a:pt x="698" y="224"/>
                    <a:pt x="698" y="227"/>
                    <a:pt x="698" y="230"/>
                  </a:cubicBezTo>
                  <a:cubicBezTo>
                    <a:pt x="698" y="233"/>
                    <a:pt x="697" y="235"/>
                    <a:pt x="697" y="237"/>
                  </a:cubicBezTo>
                  <a:cubicBezTo>
                    <a:pt x="695" y="239"/>
                    <a:pt x="693" y="241"/>
                    <a:pt x="691" y="242"/>
                  </a:cubicBezTo>
                  <a:cubicBezTo>
                    <a:pt x="690" y="243"/>
                    <a:pt x="689" y="243"/>
                    <a:pt x="689" y="244"/>
                  </a:cubicBezTo>
                  <a:cubicBezTo>
                    <a:pt x="689" y="237"/>
                    <a:pt x="689" y="231"/>
                    <a:pt x="690" y="224"/>
                  </a:cubicBezTo>
                  <a:moveTo>
                    <a:pt x="8" y="168"/>
                  </a:moveTo>
                  <a:cubicBezTo>
                    <a:pt x="6" y="166"/>
                    <a:pt x="8" y="161"/>
                    <a:pt x="9" y="159"/>
                  </a:cubicBezTo>
                  <a:cubicBezTo>
                    <a:pt x="10" y="155"/>
                    <a:pt x="12" y="152"/>
                    <a:pt x="14" y="148"/>
                  </a:cubicBezTo>
                  <a:cubicBezTo>
                    <a:pt x="16" y="154"/>
                    <a:pt x="18" y="160"/>
                    <a:pt x="20" y="166"/>
                  </a:cubicBezTo>
                  <a:cubicBezTo>
                    <a:pt x="18" y="168"/>
                    <a:pt x="11" y="171"/>
                    <a:pt x="8" y="168"/>
                  </a:cubicBezTo>
                  <a:moveTo>
                    <a:pt x="34" y="167"/>
                  </a:moveTo>
                  <a:cubicBezTo>
                    <a:pt x="35" y="163"/>
                    <a:pt x="37" y="160"/>
                    <a:pt x="39" y="156"/>
                  </a:cubicBezTo>
                  <a:cubicBezTo>
                    <a:pt x="43" y="147"/>
                    <a:pt x="46" y="138"/>
                    <a:pt x="50" y="128"/>
                  </a:cubicBezTo>
                  <a:cubicBezTo>
                    <a:pt x="52" y="124"/>
                    <a:pt x="55" y="119"/>
                    <a:pt x="57" y="115"/>
                  </a:cubicBezTo>
                  <a:cubicBezTo>
                    <a:pt x="53" y="128"/>
                    <a:pt x="48" y="142"/>
                    <a:pt x="44" y="155"/>
                  </a:cubicBezTo>
                  <a:cubicBezTo>
                    <a:pt x="42" y="163"/>
                    <a:pt x="40" y="170"/>
                    <a:pt x="38" y="177"/>
                  </a:cubicBezTo>
                  <a:cubicBezTo>
                    <a:pt x="36" y="174"/>
                    <a:pt x="35" y="170"/>
                    <a:pt x="34" y="167"/>
                  </a:cubicBezTo>
                  <a:moveTo>
                    <a:pt x="920" y="560"/>
                  </a:moveTo>
                  <a:cubicBezTo>
                    <a:pt x="919" y="560"/>
                    <a:pt x="919" y="560"/>
                    <a:pt x="919" y="560"/>
                  </a:cubicBezTo>
                  <a:cubicBezTo>
                    <a:pt x="919" y="560"/>
                    <a:pt x="919" y="560"/>
                    <a:pt x="919" y="559"/>
                  </a:cubicBezTo>
                  <a:cubicBezTo>
                    <a:pt x="920" y="560"/>
                    <a:pt x="919" y="560"/>
                    <a:pt x="920" y="560"/>
                  </a:cubicBezTo>
                  <a:moveTo>
                    <a:pt x="868" y="482"/>
                  </a:moveTo>
                  <a:cubicBezTo>
                    <a:pt x="858" y="486"/>
                    <a:pt x="848" y="491"/>
                    <a:pt x="839" y="495"/>
                  </a:cubicBezTo>
                  <a:cubicBezTo>
                    <a:pt x="839" y="491"/>
                    <a:pt x="841" y="487"/>
                    <a:pt x="841" y="483"/>
                  </a:cubicBezTo>
                  <a:cubicBezTo>
                    <a:pt x="841" y="478"/>
                    <a:pt x="841" y="474"/>
                    <a:pt x="841" y="469"/>
                  </a:cubicBezTo>
                  <a:cubicBezTo>
                    <a:pt x="841" y="462"/>
                    <a:pt x="840" y="455"/>
                    <a:pt x="834" y="451"/>
                  </a:cubicBezTo>
                  <a:cubicBezTo>
                    <a:pt x="833" y="449"/>
                    <a:pt x="830" y="452"/>
                    <a:pt x="832" y="453"/>
                  </a:cubicBezTo>
                  <a:cubicBezTo>
                    <a:pt x="843" y="462"/>
                    <a:pt x="836" y="484"/>
                    <a:pt x="836" y="496"/>
                  </a:cubicBezTo>
                  <a:cubicBezTo>
                    <a:pt x="825" y="501"/>
                    <a:pt x="815" y="505"/>
                    <a:pt x="804" y="506"/>
                  </a:cubicBezTo>
                  <a:cubicBezTo>
                    <a:pt x="806" y="491"/>
                    <a:pt x="807" y="475"/>
                    <a:pt x="808" y="460"/>
                  </a:cubicBezTo>
                  <a:cubicBezTo>
                    <a:pt x="818" y="455"/>
                    <a:pt x="828" y="449"/>
                    <a:pt x="837" y="444"/>
                  </a:cubicBezTo>
                  <a:cubicBezTo>
                    <a:pt x="839" y="443"/>
                    <a:pt x="840" y="442"/>
                    <a:pt x="842" y="442"/>
                  </a:cubicBezTo>
                  <a:cubicBezTo>
                    <a:pt x="849" y="439"/>
                    <a:pt x="852" y="440"/>
                    <a:pt x="855" y="447"/>
                  </a:cubicBezTo>
                  <a:cubicBezTo>
                    <a:pt x="860" y="458"/>
                    <a:pt x="864" y="469"/>
                    <a:pt x="868" y="482"/>
                  </a:cubicBezTo>
                  <a:moveTo>
                    <a:pt x="765" y="464"/>
                  </a:moveTo>
                  <a:cubicBezTo>
                    <a:pt x="764" y="459"/>
                    <a:pt x="764" y="455"/>
                    <a:pt x="764" y="451"/>
                  </a:cubicBezTo>
                  <a:cubicBezTo>
                    <a:pt x="766" y="442"/>
                    <a:pt x="768" y="434"/>
                    <a:pt x="769" y="426"/>
                  </a:cubicBezTo>
                  <a:cubicBezTo>
                    <a:pt x="769" y="430"/>
                    <a:pt x="770" y="433"/>
                    <a:pt x="770" y="436"/>
                  </a:cubicBezTo>
                  <a:cubicBezTo>
                    <a:pt x="770" y="444"/>
                    <a:pt x="771" y="452"/>
                    <a:pt x="771" y="460"/>
                  </a:cubicBezTo>
                  <a:cubicBezTo>
                    <a:pt x="771" y="459"/>
                    <a:pt x="771" y="459"/>
                    <a:pt x="770" y="460"/>
                  </a:cubicBezTo>
                  <a:cubicBezTo>
                    <a:pt x="770" y="461"/>
                    <a:pt x="770" y="462"/>
                    <a:pt x="770" y="463"/>
                  </a:cubicBezTo>
                  <a:cubicBezTo>
                    <a:pt x="768" y="463"/>
                    <a:pt x="766" y="463"/>
                    <a:pt x="765" y="464"/>
                  </a:cubicBezTo>
                  <a:moveTo>
                    <a:pt x="751" y="416"/>
                  </a:moveTo>
                  <a:cubicBezTo>
                    <a:pt x="752" y="415"/>
                    <a:pt x="754" y="414"/>
                    <a:pt x="756" y="413"/>
                  </a:cubicBezTo>
                  <a:cubicBezTo>
                    <a:pt x="759" y="424"/>
                    <a:pt x="759" y="437"/>
                    <a:pt x="760" y="447"/>
                  </a:cubicBezTo>
                  <a:cubicBezTo>
                    <a:pt x="760" y="448"/>
                    <a:pt x="760" y="449"/>
                    <a:pt x="760" y="450"/>
                  </a:cubicBezTo>
                  <a:cubicBezTo>
                    <a:pt x="759" y="455"/>
                    <a:pt x="758" y="459"/>
                    <a:pt x="757" y="464"/>
                  </a:cubicBezTo>
                  <a:cubicBezTo>
                    <a:pt x="757" y="463"/>
                    <a:pt x="756" y="462"/>
                    <a:pt x="756" y="460"/>
                  </a:cubicBezTo>
                  <a:cubicBezTo>
                    <a:pt x="753" y="453"/>
                    <a:pt x="752" y="445"/>
                    <a:pt x="750" y="437"/>
                  </a:cubicBezTo>
                  <a:cubicBezTo>
                    <a:pt x="749" y="433"/>
                    <a:pt x="748" y="430"/>
                    <a:pt x="747" y="427"/>
                  </a:cubicBezTo>
                  <a:cubicBezTo>
                    <a:pt x="748" y="423"/>
                    <a:pt x="750" y="419"/>
                    <a:pt x="751" y="416"/>
                  </a:cubicBezTo>
                  <a:moveTo>
                    <a:pt x="769" y="406"/>
                  </a:moveTo>
                  <a:cubicBezTo>
                    <a:pt x="770" y="405"/>
                    <a:pt x="771" y="404"/>
                    <a:pt x="772" y="403"/>
                  </a:cubicBezTo>
                  <a:cubicBezTo>
                    <a:pt x="771" y="405"/>
                    <a:pt x="771" y="408"/>
                    <a:pt x="770" y="410"/>
                  </a:cubicBezTo>
                  <a:cubicBezTo>
                    <a:pt x="770" y="408"/>
                    <a:pt x="770" y="407"/>
                    <a:pt x="769" y="406"/>
                  </a:cubicBezTo>
                  <a:moveTo>
                    <a:pt x="772" y="429"/>
                  </a:moveTo>
                  <a:cubicBezTo>
                    <a:pt x="772" y="425"/>
                    <a:pt x="772" y="422"/>
                    <a:pt x="771" y="418"/>
                  </a:cubicBezTo>
                  <a:cubicBezTo>
                    <a:pt x="773" y="412"/>
                    <a:pt x="775" y="405"/>
                    <a:pt x="777" y="398"/>
                  </a:cubicBezTo>
                  <a:cubicBezTo>
                    <a:pt x="778" y="396"/>
                    <a:pt x="780" y="394"/>
                    <a:pt x="780" y="392"/>
                  </a:cubicBezTo>
                  <a:cubicBezTo>
                    <a:pt x="780" y="392"/>
                    <a:pt x="780" y="392"/>
                    <a:pt x="780" y="393"/>
                  </a:cubicBezTo>
                  <a:cubicBezTo>
                    <a:pt x="781" y="402"/>
                    <a:pt x="781" y="412"/>
                    <a:pt x="782" y="421"/>
                  </a:cubicBezTo>
                  <a:cubicBezTo>
                    <a:pt x="782" y="429"/>
                    <a:pt x="783" y="437"/>
                    <a:pt x="784" y="445"/>
                  </a:cubicBezTo>
                  <a:cubicBezTo>
                    <a:pt x="784" y="447"/>
                    <a:pt x="784" y="450"/>
                    <a:pt x="784" y="452"/>
                  </a:cubicBezTo>
                  <a:cubicBezTo>
                    <a:pt x="784" y="452"/>
                    <a:pt x="784" y="452"/>
                    <a:pt x="783" y="452"/>
                  </a:cubicBezTo>
                  <a:cubicBezTo>
                    <a:pt x="783" y="451"/>
                    <a:pt x="782" y="452"/>
                    <a:pt x="783" y="452"/>
                  </a:cubicBezTo>
                  <a:cubicBezTo>
                    <a:pt x="784" y="453"/>
                    <a:pt x="784" y="454"/>
                    <a:pt x="785" y="455"/>
                  </a:cubicBezTo>
                  <a:cubicBezTo>
                    <a:pt x="785" y="456"/>
                    <a:pt x="786" y="457"/>
                    <a:pt x="786" y="458"/>
                  </a:cubicBezTo>
                  <a:cubicBezTo>
                    <a:pt x="782" y="459"/>
                    <a:pt x="778" y="461"/>
                    <a:pt x="774" y="462"/>
                  </a:cubicBezTo>
                  <a:cubicBezTo>
                    <a:pt x="775" y="451"/>
                    <a:pt x="772" y="440"/>
                    <a:pt x="772" y="429"/>
                  </a:cubicBezTo>
                  <a:moveTo>
                    <a:pt x="791" y="450"/>
                  </a:moveTo>
                  <a:cubicBezTo>
                    <a:pt x="792" y="449"/>
                    <a:pt x="792" y="447"/>
                    <a:pt x="792" y="445"/>
                  </a:cubicBezTo>
                  <a:cubicBezTo>
                    <a:pt x="794" y="441"/>
                    <a:pt x="795" y="437"/>
                    <a:pt x="796" y="433"/>
                  </a:cubicBezTo>
                  <a:cubicBezTo>
                    <a:pt x="796" y="433"/>
                    <a:pt x="796" y="432"/>
                    <a:pt x="797" y="432"/>
                  </a:cubicBezTo>
                  <a:cubicBezTo>
                    <a:pt x="797" y="439"/>
                    <a:pt x="798" y="446"/>
                    <a:pt x="799" y="453"/>
                  </a:cubicBezTo>
                  <a:cubicBezTo>
                    <a:pt x="799" y="453"/>
                    <a:pt x="799" y="453"/>
                    <a:pt x="798" y="453"/>
                  </a:cubicBezTo>
                  <a:cubicBezTo>
                    <a:pt x="798" y="452"/>
                    <a:pt x="798" y="451"/>
                    <a:pt x="797" y="450"/>
                  </a:cubicBezTo>
                  <a:cubicBezTo>
                    <a:pt x="797" y="449"/>
                    <a:pt x="796" y="449"/>
                    <a:pt x="797" y="450"/>
                  </a:cubicBezTo>
                  <a:cubicBezTo>
                    <a:pt x="797" y="451"/>
                    <a:pt x="797" y="452"/>
                    <a:pt x="797" y="453"/>
                  </a:cubicBezTo>
                  <a:cubicBezTo>
                    <a:pt x="795" y="454"/>
                    <a:pt x="793" y="455"/>
                    <a:pt x="792" y="456"/>
                  </a:cubicBezTo>
                  <a:cubicBezTo>
                    <a:pt x="792" y="454"/>
                    <a:pt x="791" y="452"/>
                    <a:pt x="791" y="450"/>
                  </a:cubicBezTo>
                  <a:moveTo>
                    <a:pt x="800" y="438"/>
                  </a:moveTo>
                  <a:cubicBezTo>
                    <a:pt x="800" y="433"/>
                    <a:pt x="799" y="428"/>
                    <a:pt x="799" y="422"/>
                  </a:cubicBezTo>
                  <a:cubicBezTo>
                    <a:pt x="800" y="419"/>
                    <a:pt x="800" y="417"/>
                    <a:pt x="801" y="414"/>
                  </a:cubicBezTo>
                  <a:cubicBezTo>
                    <a:pt x="802" y="410"/>
                    <a:pt x="803" y="406"/>
                    <a:pt x="804" y="402"/>
                  </a:cubicBezTo>
                  <a:cubicBezTo>
                    <a:pt x="804" y="404"/>
                    <a:pt x="804" y="407"/>
                    <a:pt x="804" y="409"/>
                  </a:cubicBezTo>
                  <a:cubicBezTo>
                    <a:pt x="804" y="420"/>
                    <a:pt x="804" y="431"/>
                    <a:pt x="805" y="443"/>
                  </a:cubicBezTo>
                  <a:cubicBezTo>
                    <a:pt x="804" y="445"/>
                    <a:pt x="804" y="448"/>
                    <a:pt x="804" y="450"/>
                  </a:cubicBezTo>
                  <a:cubicBezTo>
                    <a:pt x="803" y="450"/>
                    <a:pt x="803" y="451"/>
                    <a:pt x="802" y="451"/>
                  </a:cubicBezTo>
                  <a:cubicBezTo>
                    <a:pt x="802" y="447"/>
                    <a:pt x="801" y="442"/>
                    <a:pt x="800" y="438"/>
                  </a:cubicBezTo>
                  <a:moveTo>
                    <a:pt x="825" y="393"/>
                  </a:moveTo>
                  <a:cubicBezTo>
                    <a:pt x="825" y="392"/>
                    <a:pt x="825" y="391"/>
                    <a:pt x="826" y="389"/>
                  </a:cubicBezTo>
                  <a:cubicBezTo>
                    <a:pt x="827" y="384"/>
                    <a:pt x="828" y="380"/>
                    <a:pt x="830" y="375"/>
                  </a:cubicBezTo>
                  <a:cubicBezTo>
                    <a:pt x="830" y="382"/>
                    <a:pt x="831" y="390"/>
                    <a:pt x="831" y="398"/>
                  </a:cubicBezTo>
                  <a:cubicBezTo>
                    <a:pt x="831" y="406"/>
                    <a:pt x="831" y="414"/>
                    <a:pt x="832" y="422"/>
                  </a:cubicBezTo>
                  <a:cubicBezTo>
                    <a:pt x="831" y="424"/>
                    <a:pt x="830" y="427"/>
                    <a:pt x="829" y="429"/>
                  </a:cubicBezTo>
                  <a:cubicBezTo>
                    <a:pt x="829" y="428"/>
                    <a:pt x="830" y="427"/>
                    <a:pt x="830" y="426"/>
                  </a:cubicBezTo>
                  <a:cubicBezTo>
                    <a:pt x="830" y="425"/>
                    <a:pt x="829" y="425"/>
                    <a:pt x="828" y="426"/>
                  </a:cubicBezTo>
                  <a:cubicBezTo>
                    <a:pt x="828" y="429"/>
                    <a:pt x="827" y="432"/>
                    <a:pt x="826" y="435"/>
                  </a:cubicBezTo>
                  <a:cubicBezTo>
                    <a:pt x="826" y="436"/>
                    <a:pt x="825" y="436"/>
                    <a:pt x="825" y="437"/>
                  </a:cubicBezTo>
                  <a:cubicBezTo>
                    <a:pt x="825" y="422"/>
                    <a:pt x="825" y="408"/>
                    <a:pt x="825" y="393"/>
                  </a:cubicBezTo>
                  <a:moveTo>
                    <a:pt x="836" y="418"/>
                  </a:moveTo>
                  <a:cubicBezTo>
                    <a:pt x="837" y="414"/>
                    <a:pt x="838" y="410"/>
                    <a:pt x="839" y="406"/>
                  </a:cubicBezTo>
                  <a:cubicBezTo>
                    <a:pt x="841" y="402"/>
                    <a:pt x="842" y="397"/>
                    <a:pt x="843" y="393"/>
                  </a:cubicBezTo>
                  <a:cubicBezTo>
                    <a:pt x="843" y="400"/>
                    <a:pt x="843" y="408"/>
                    <a:pt x="843" y="415"/>
                  </a:cubicBezTo>
                  <a:cubicBezTo>
                    <a:pt x="843" y="415"/>
                    <a:pt x="842" y="416"/>
                    <a:pt x="842" y="416"/>
                  </a:cubicBezTo>
                  <a:cubicBezTo>
                    <a:pt x="842" y="419"/>
                    <a:pt x="842" y="421"/>
                    <a:pt x="843" y="423"/>
                  </a:cubicBezTo>
                  <a:cubicBezTo>
                    <a:pt x="841" y="424"/>
                    <a:pt x="839" y="426"/>
                    <a:pt x="836" y="428"/>
                  </a:cubicBezTo>
                  <a:cubicBezTo>
                    <a:pt x="836" y="425"/>
                    <a:pt x="836" y="421"/>
                    <a:pt x="836" y="418"/>
                  </a:cubicBezTo>
                  <a:moveTo>
                    <a:pt x="846" y="382"/>
                  </a:moveTo>
                  <a:cubicBezTo>
                    <a:pt x="848" y="376"/>
                    <a:pt x="850" y="371"/>
                    <a:pt x="852" y="365"/>
                  </a:cubicBezTo>
                  <a:cubicBezTo>
                    <a:pt x="853" y="360"/>
                    <a:pt x="854" y="356"/>
                    <a:pt x="855" y="351"/>
                  </a:cubicBezTo>
                  <a:cubicBezTo>
                    <a:pt x="855" y="351"/>
                    <a:pt x="855" y="351"/>
                    <a:pt x="856" y="351"/>
                  </a:cubicBezTo>
                  <a:cubicBezTo>
                    <a:pt x="855" y="360"/>
                    <a:pt x="855" y="369"/>
                    <a:pt x="855" y="379"/>
                  </a:cubicBezTo>
                  <a:cubicBezTo>
                    <a:pt x="855" y="385"/>
                    <a:pt x="855" y="391"/>
                    <a:pt x="855" y="397"/>
                  </a:cubicBezTo>
                  <a:cubicBezTo>
                    <a:pt x="852" y="405"/>
                    <a:pt x="850" y="412"/>
                    <a:pt x="847" y="420"/>
                  </a:cubicBezTo>
                  <a:cubicBezTo>
                    <a:pt x="847" y="420"/>
                    <a:pt x="847" y="420"/>
                    <a:pt x="847" y="420"/>
                  </a:cubicBezTo>
                  <a:cubicBezTo>
                    <a:pt x="847" y="408"/>
                    <a:pt x="847" y="395"/>
                    <a:pt x="846" y="382"/>
                  </a:cubicBezTo>
                  <a:moveTo>
                    <a:pt x="865" y="375"/>
                  </a:moveTo>
                  <a:cubicBezTo>
                    <a:pt x="865" y="380"/>
                    <a:pt x="865" y="385"/>
                    <a:pt x="865" y="390"/>
                  </a:cubicBezTo>
                  <a:cubicBezTo>
                    <a:pt x="864" y="393"/>
                    <a:pt x="863" y="397"/>
                    <a:pt x="861" y="401"/>
                  </a:cubicBezTo>
                  <a:cubicBezTo>
                    <a:pt x="860" y="403"/>
                    <a:pt x="859" y="405"/>
                    <a:pt x="859" y="407"/>
                  </a:cubicBezTo>
                  <a:cubicBezTo>
                    <a:pt x="859" y="403"/>
                    <a:pt x="858" y="399"/>
                    <a:pt x="858" y="395"/>
                  </a:cubicBezTo>
                  <a:cubicBezTo>
                    <a:pt x="861" y="387"/>
                    <a:pt x="863" y="379"/>
                    <a:pt x="866" y="371"/>
                  </a:cubicBezTo>
                  <a:cubicBezTo>
                    <a:pt x="866" y="373"/>
                    <a:pt x="865" y="374"/>
                    <a:pt x="865" y="375"/>
                  </a:cubicBezTo>
                  <a:moveTo>
                    <a:pt x="853" y="416"/>
                  </a:moveTo>
                  <a:cubicBezTo>
                    <a:pt x="854" y="414"/>
                    <a:pt x="854" y="411"/>
                    <a:pt x="855" y="409"/>
                  </a:cubicBezTo>
                  <a:cubicBezTo>
                    <a:pt x="855" y="411"/>
                    <a:pt x="855" y="413"/>
                    <a:pt x="855" y="415"/>
                  </a:cubicBezTo>
                  <a:cubicBezTo>
                    <a:pt x="854" y="415"/>
                    <a:pt x="854" y="416"/>
                    <a:pt x="853" y="416"/>
                  </a:cubicBezTo>
                  <a:moveTo>
                    <a:pt x="832" y="431"/>
                  </a:moveTo>
                  <a:cubicBezTo>
                    <a:pt x="832" y="431"/>
                    <a:pt x="832" y="430"/>
                    <a:pt x="832" y="430"/>
                  </a:cubicBezTo>
                  <a:cubicBezTo>
                    <a:pt x="832" y="430"/>
                    <a:pt x="832" y="430"/>
                    <a:pt x="833" y="431"/>
                  </a:cubicBezTo>
                  <a:cubicBezTo>
                    <a:pt x="832" y="431"/>
                    <a:pt x="832" y="431"/>
                    <a:pt x="832" y="431"/>
                  </a:cubicBezTo>
                  <a:moveTo>
                    <a:pt x="822" y="437"/>
                  </a:moveTo>
                  <a:cubicBezTo>
                    <a:pt x="822" y="438"/>
                    <a:pt x="822" y="438"/>
                    <a:pt x="822" y="439"/>
                  </a:cubicBezTo>
                  <a:cubicBezTo>
                    <a:pt x="818" y="442"/>
                    <a:pt x="813" y="444"/>
                    <a:pt x="809" y="447"/>
                  </a:cubicBezTo>
                  <a:cubicBezTo>
                    <a:pt x="809" y="446"/>
                    <a:pt x="809" y="444"/>
                    <a:pt x="809" y="443"/>
                  </a:cubicBezTo>
                  <a:cubicBezTo>
                    <a:pt x="813" y="429"/>
                    <a:pt x="818" y="415"/>
                    <a:pt x="822" y="401"/>
                  </a:cubicBezTo>
                  <a:cubicBezTo>
                    <a:pt x="822" y="412"/>
                    <a:pt x="821" y="422"/>
                    <a:pt x="821" y="432"/>
                  </a:cubicBezTo>
                  <a:cubicBezTo>
                    <a:pt x="821" y="431"/>
                    <a:pt x="820" y="432"/>
                    <a:pt x="820" y="432"/>
                  </a:cubicBezTo>
                  <a:cubicBezTo>
                    <a:pt x="821" y="434"/>
                    <a:pt x="821" y="435"/>
                    <a:pt x="822" y="437"/>
                  </a:cubicBezTo>
                  <a:moveTo>
                    <a:pt x="789" y="499"/>
                  </a:moveTo>
                  <a:cubicBezTo>
                    <a:pt x="789" y="497"/>
                    <a:pt x="789" y="496"/>
                    <a:pt x="789" y="494"/>
                  </a:cubicBezTo>
                  <a:cubicBezTo>
                    <a:pt x="789" y="486"/>
                    <a:pt x="791" y="478"/>
                    <a:pt x="791" y="470"/>
                  </a:cubicBezTo>
                  <a:cubicBezTo>
                    <a:pt x="791" y="470"/>
                    <a:pt x="791" y="469"/>
                    <a:pt x="791" y="469"/>
                  </a:cubicBezTo>
                  <a:cubicBezTo>
                    <a:pt x="796" y="466"/>
                    <a:pt x="800" y="464"/>
                    <a:pt x="805" y="461"/>
                  </a:cubicBezTo>
                  <a:cubicBezTo>
                    <a:pt x="805" y="469"/>
                    <a:pt x="804" y="477"/>
                    <a:pt x="803" y="485"/>
                  </a:cubicBezTo>
                  <a:cubicBezTo>
                    <a:pt x="803" y="492"/>
                    <a:pt x="802" y="499"/>
                    <a:pt x="801" y="507"/>
                  </a:cubicBezTo>
                  <a:cubicBezTo>
                    <a:pt x="800" y="507"/>
                    <a:pt x="799" y="507"/>
                    <a:pt x="799" y="507"/>
                  </a:cubicBezTo>
                  <a:cubicBezTo>
                    <a:pt x="795" y="504"/>
                    <a:pt x="792" y="502"/>
                    <a:pt x="789" y="499"/>
                  </a:cubicBezTo>
                  <a:moveTo>
                    <a:pt x="861" y="411"/>
                  </a:moveTo>
                  <a:cubicBezTo>
                    <a:pt x="862" y="409"/>
                    <a:pt x="863" y="406"/>
                    <a:pt x="864" y="404"/>
                  </a:cubicBezTo>
                  <a:cubicBezTo>
                    <a:pt x="864" y="406"/>
                    <a:pt x="864" y="407"/>
                    <a:pt x="865" y="409"/>
                  </a:cubicBezTo>
                  <a:cubicBezTo>
                    <a:pt x="864" y="410"/>
                    <a:pt x="862" y="410"/>
                    <a:pt x="861" y="411"/>
                  </a:cubicBezTo>
                  <a:moveTo>
                    <a:pt x="868" y="407"/>
                  </a:moveTo>
                  <a:cubicBezTo>
                    <a:pt x="870" y="403"/>
                    <a:pt x="869" y="398"/>
                    <a:pt x="869" y="394"/>
                  </a:cubicBezTo>
                  <a:cubicBezTo>
                    <a:pt x="869" y="393"/>
                    <a:pt x="869" y="392"/>
                    <a:pt x="869" y="392"/>
                  </a:cubicBezTo>
                  <a:cubicBezTo>
                    <a:pt x="873" y="382"/>
                    <a:pt x="876" y="372"/>
                    <a:pt x="880" y="362"/>
                  </a:cubicBezTo>
                  <a:cubicBezTo>
                    <a:pt x="880" y="366"/>
                    <a:pt x="880" y="370"/>
                    <a:pt x="880" y="374"/>
                  </a:cubicBezTo>
                  <a:cubicBezTo>
                    <a:pt x="880" y="378"/>
                    <a:pt x="879" y="382"/>
                    <a:pt x="879" y="386"/>
                  </a:cubicBezTo>
                  <a:cubicBezTo>
                    <a:pt x="877" y="390"/>
                    <a:pt x="876" y="395"/>
                    <a:pt x="874" y="399"/>
                  </a:cubicBezTo>
                  <a:cubicBezTo>
                    <a:pt x="873" y="400"/>
                    <a:pt x="875" y="402"/>
                    <a:pt x="876" y="401"/>
                  </a:cubicBezTo>
                  <a:cubicBezTo>
                    <a:pt x="877" y="401"/>
                    <a:pt x="877" y="400"/>
                    <a:pt x="878" y="400"/>
                  </a:cubicBezTo>
                  <a:cubicBezTo>
                    <a:pt x="878" y="401"/>
                    <a:pt x="878" y="401"/>
                    <a:pt x="878" y="402"/>
                  </a:cubicBezTo>
                  <a:cubicBezTo>
                    <a:pt x="877" y="401"/>
                    <a:pt x="877" y="401"/>
                    <a:pt x="876" y="402"/>
                  </a:cubicBezTo>
                  <a:cubicBezTo>
                    <a:pt x="876" y="402"/>
                    <a:pt x="876" y="403"/>
                    <a:pt x="876" y="403"/>
                  </a:cubicBezTo>
                  <a:cubicBezTo>
                    <a:pt x="876" y="404"/>
                    <a:pt x="875" y="404"/>
                    <a:pt x="874" y="404"/>
                  </a:cubicBezTo>
                  <a:cubicBezTo>
                    <a:pt x="872" y="405"/>
                    <a:pt x="870" y="406"/>
                    <a:pt x="868" y="407"/>
                  </a:cubicBezTo>
                  <a:moveTo>
                    <a:pt x="882" y="356"/>
                  </a:moveTo>
                  <a:cubicBezTo>
                    <a:pt x="884" y="351"/>
                    <a:pt x="886" y="346"/>
                    <a:pt x="887" y="341"/>
                  </a:cubicBezTo>
                  <a:cubicBezTo>
                    <a:pt x="889" y="341"/>
                    <a:pt x="890" y="340"/>
                    <a:pt x="892" y="339"/>
                  </a:cubicBezTo>
                  <a:cubicBezTo>
                    <a:pt x="893" y="338"/>
                    <a:pt x="894" y="337"/>
                    <a:pt x="895" y="337"/>
                  </a:cubicBezTo>
                  <a:cubicBezTo>
                    <a:pt x="895" y="341"/>
                    <a:pt x="895" y="345"/>
                    <a:pt x="895" y="349"/>
                  </a:cubicBezTo>
                  <a:cubicBezTo>
                    <a:pt x="891" y="357"/>
                    <a:pt x="888" y="365"/>
                    <a:pt x="885" y="374"/>
                  </a:cubicBezTo>
                  <a:cubicBezTo>
                    <a:pt x="884" y="376"/>
                    <a:pt x="883" y="380"/>
                    <a:pt x="882" y="383"/>
                  </a:cubicBezTo>
                  <a:cubicBezTo>
                    <a:pt x="882" y="374"/>
                    <a:pt x="882" y="365"/>
                    <a:pt x="882" y="356"/>
                  </a:cubicBezTo>
                  <a:moveTo>
                    <a:pt x="900" y="345"/>
                  </a:moveTo>
                  <a:cubicBezTo>
                    <a:pt x="901" y="343"/>
                    <a:pt x="902" y="340"/>
                    <a:pt x="903" y="338"/>
                  </a:cubicBezTo>
                  <a:cubicBezTo>
                    <a:pt x="903" y="344"/>
                    <a:pt x="903" y="349"/>
                    <a:pt x="902" y="354"/>
                  </a:cubicBezTo>
                  <a:cubicBezTo>
                    <a:pt x="902" y="357"/>
                    <a:pt x="901" y="360"/>
                    <a:pt x="901" y="364"/>
                  </a:cubicBezTo>
                  <a:cubicBezTo>
                    <a:pt x="901" y="364"/>
                    <a:pt x="901" y="364"/>
                    <a:pt x="900" y="364"/>
                  </a:cubicBezTo>
                  <a:cubicBezTo>
                    <a:pt x="900" y="368"/>
                    <a:pt x="898" y="372"/>
                    <a:pt x="897" y="376"/>
                  </a:cubicBezTo>
                  <a:cubicBezTo>
                    <a:pt x="896" y="377"/>
                    <a:pt x="895" y="378"/>
                    <a:pt x="894" y="380"/>
                  </a:cubicBezTo>
                  <a:cubicBezTo>
                    <a:pt x="895" y="374"/>
                    <a:pt x="896" y="367"/>
                    <a:pt x="896" y="361"/>
                  </a:cubicBezTo>
                  <a:cubicBezTo>
                    <a:pt x="896" y="358"/>
                    <a:pt x="897" y="355"/>
                    <a:pt x="897" y="352"/>
                  </a:cubicBezTo>
                  <a:cubicBezTo>
                    <a:pt x="898" y="349"/>
                    <a:pt x="899" y="347"/>
                    <a:pt x="900" y="345"/>
                  </a:cubicBezTo>
                  <a:moveTo>
                    <a:pt x="899" y="378"/>
                  </a:moveTo>
                  <a:cubicBezTo>
                    <a:pt x="899" y="381"/>
                    <a:pt x="899" y="383"/>
                    <a:pt x="900" y="385"/>
                  </a:cubicBezTo>
                  <a:cubicBezTo>
                    <a:pt x="898" y="387"/>
                    <a:pt x="897" y="389"/>
                    <a:pt x="895" y="390"/>
                  </a:cubicBezTo>
                  <a:cubicBezTo>
                    <a:pt x="896" y="386"/>
                    <a:pt x="897" y="382"/>
                    <a:pt x="899" y="378"/>
                  </a:cubicBezTo>
                  <a:moveTo>
                    <a:pt x="892" y="386"/>
                  </a:moveTo>
                  <a:cubicBezTo>
                    <a:pt x="891" y="388"/>
                    <a:pt x="891" y="389"/>
                    <a:pt x="891" y="391"/>
                  </a:cubicBezTo>
                  <a:cubicBezTo>
                    <a:pt x="891" y="392"/>
                    <a:pt x="891" y="393"/>
                    <a:pt x="892" y="393"/>
                  </a:cubicBezTo>
                  <a:cubicBezTo>
                    <a:pt x="889" y="396"/>
                    <a:pt x="885" y="398"/>
                    <a:pt x="881" y="401"/>
                  </a:cubicBezTo>
                  <a:cubicBezTo>
                    <a:pt x="881" y="398"/>
                    <a:pt x="882" y="396"/>
                    <a:pt x="882" y="393"/>
                  </a:cubicBezTo>
                  <a:cubicBezTo>
                    <a:pt x="883" y="390"/>
                    <a:pt x="884" y="387"/>
                    <a:pt x="884" y="385"/>
                  </a:cubicBezTo>
                  <a:cubicBezTo>
                    <a:pt x="887" y="376"/>
                    <a:pt x="891" y="367"/>
                    <a:pt x="894" y="358"/>
                  </a:cubicBezTo>
                  <a:cubicBezTo>
                    <a:pt x="893" y="367"/>
                    <a:pt x="892" y="377"/>
                    <a:pt x="892" y="386"/>
                  </a:cubicBezTo>
                  <a:moveTo>
                    <a:pt x="878" y="394"/>
                  </a:moveTo>
                  <a:cubicBezTo>
                    <a:pt x="878" y="394"/>
                    <a:pt x="878" y="394"/>
                    <a:pt x="878" y="395"/>
                  </a:cubicBezTo>
                  <a:cubicBezTo>
                    <a:pt x="878" y="394"/>
                    <a:pt x="878" y="392"/>
                    <a:pt x="878" y="391"/>
                  </a:cubicBezTo>
                  <a:cubicBezTo>
                    <a:pt x="878" y="392"/>
                    <a:pt x="878" y="393"/>
                    <a:pt x="878" y="394"/>
                  </a:cubicBezTo>
                  <a:moveTo>
                    <a:pt x="903" y="380"/>
                  </a:moveTo>
                  <a:cubicBezTo>
                    <a:pt x="904" y="377"/>
                    <a:pt x="904" y="373"/>
                    <a:pt x="904" y="369"/>
                  </a:cubicBezTo>
                  <a:cubicBezTo>
                    <a:pt x="905" y="367"/>
                    <a:pt x="907" y="364"/>
                    <a:pt x="908" y="361"/>
                  </a:cubicBezTo>
                  <a:cubicBezTo>
                    <a:pt x="912" y="353"/>
                    <a:pt x="914" y="344"/>
                    <a:pt x="918" y="336"/>
                  </a:cubicBezTo>
                  <a:cubicBezTo>
                    <a:pt x="920" y="339"/>
                    <a:pt x="921" y="345"/>
                    <a:pt x="920" y="352"/>
                  </a:cubicBezTo>
                  <a:cubicBezTo>
                    <a:pt x="920" y="352"/>
                    <a:pt x="920" y="352"/>
                    <a:pt x="920" y="352"/>
                  </a:cubicBezTo>
                  <a:cubicBezTo>
                    <a:pt x="915" y="359"/>
                    <a:pt x="910" y="365"/>
                    <a:pt x="907" y="372"/>
                  </a:cubicBezTo>
                  <a:cubicBezTo>
                    <a:pt x="906" y="375"/>
                    <a:pt x="905" y="378"/>
                    <a:pt x="903" y="380"/>
                  </a:cubicBezTo>
                  <a:moveTo>
                    <a:pt x="926" y="322"/>
                  </a:moveTo>
                  <a:cubicBezTo>
                    <a:pt x="928" y="332"/>
                    <a:pt x="927" y="340"/>
                    <a:pt x="924" y="347"/>
                  </a:cubicBezTo>
                  <a:cubicBezTo>
                    <a:pt x="923" y="341"/>
                    <a:pt x="922" y="336"/>
                    <a:pt x="919" y="333"/>
                  </a:cubicBezTo>
                  <a:cubicBezTo>
                    <a:pt x="920" y="332"/>
                    <a:pt x="920" y="331"/>
                    <a:pt x="921" y="329"/>
                  </a:cubicBezTo>
                  <a:cubicBezTo>
                    <a:pt x="922" y="327"/>
                    <a:pt x="923" y="325"/>
                    <a:pt x="924" y="323"/>
                  </a:cubicBezTo>
                  <a:cubicBezTo>
                    <a:pt x="925" y="323"/>
                    <a:pt x="925" y="322"/>
                    <a:pt x="926" y="322"/>
                  </a:cubicBezTo>
                  <a:moveTo>
                    <a:pt x="920" y="324"/>
                  </a:moveTo>
                  <a:cubicBezTo>
                    <a:pt x="919" y="326"/>
                    <a:pt x="917" y="329"/>
                    <a:pt x="916" y="331"/>
                  </a:cubicBezTo>
                  <a:cubicBezTo>
                    <a:pt x="915" y="331"/>
                    <a:pt x="914" y="331"/>
                    <a:pt x="913" y="331"/>
                  </a:cubicBezTo>
                  <a:cubicBezTo>
                    <a:pt x="912" y="331"/>
                    <a:pt x="912" y="333"/>
                    <a:pt x="913" y="333"/>
                  </a:cubicBezTo>
                  <a:cubicBezTo>
                    <a:pt x="914" y="333"/>
                    <a:pt x="915" y="333"/>
                    <a:pt x="915" y="333"/>
                  </a:cubicBezTo>
                  <a:cubicBezTo>
                    <a:pt x="915" y="335"/>
                    <a:pt x="914" y="336"/>
                    <a:pt x="913" y="338"/>
                  </a:cubicBezTo>
                  <a:cubicBezTo>
                    <a:pt x="910" y="345"/>
                    <a:pt x="907" y="353"/>
                    <a:pt x="904" y="361"/>
                  </a:cubicBezTo>
                  <a:cubicBezTo>
                    <a:pt x="904" y="359"/>
                    <a:pt x="904" y="356"/>
                    <a:pt x="904" y="354"/>
                  </a:cubicBezTo>
                  <a:cubicBezTo>
                    <a:pt x="905" y="347"/>
                    <a:pt x="906" y="340"/>
                    <a:pt x="906" y="333"/>
                  </a:cubicBezTo>
                  <a:cubicBezTo>
                    <a:pt x="907" y="331"/>
                    <a:pt x="908" y="329"/>
                    <a:pt x="909" y="327"/>
                  </a:cubicBezTo>
                  <a:cubicBezTo>
                    <a:pt x="912" y="326"/>
                    <a:pt x="916" y="325"/>
                    <a:pt x="920" y="324"/>
                  </a:cubicBezTo>
                  <a:moveTo>
                    <a:pt x="903" y="331"/>
                  </a:moveTo>
                  <a:cubicBezTo>
                    <a:pt x="903" y="331"/>
                    <a:pt x="903" y="331"/>
                    <a:pt x="903" y="332"/>
                  </a:cubicBezTo>
                  <a:cubicBezTo>
                    <a:pt x="902" y="335"/>
                    <a:pt x="900" y="338"/>
                    <a:pt x="899" y="340"/>
                  </a:cubicBezTo>
                  <a:cubicBezTo>
                    <a:pt x="898" y="342"/>
                    <a:pt x="897" y="344"/>
                    <a:pt x="897" y="345"/>
                  </a:cubicBezTo>
                  <a:cubicBezTo>
                    <a:pt x="896" y="342"/>
                    <a:pt x="896" y="339"/>
                    <a:pt x="896" y="336"/>
                  </a:cubicBezTo>
                  <a:cubicBezTo>
                    <a:pt x="899" y="334"/>
                    <a:pt x="901" y="332"/>
                    <a:pt x="903" y="331"/>
                  </a:cubicBezTo>
                  <a:moveTo>
                    <a:pt x="893" y="326"/>
                  </a:moveTo>
                  <a:cubicBezTo>
                    <a:pt x="893" y="326"/>
                    <a:pt x="892" y="327"/>
                    <a:pt x="892" y="327"/>
                  </a:cubicBezTo>
                  <a:cubicBezTo>
                    <a:pt x="892" y="326"/>
                    <a:pt x="892" y="325"/>
                    <a:pt x="893" y="324"/>
                  </a:cubicBezTo>
                  <a:cubicBezTo>
                    <a:pt x="893" y="324"/>
                    <a:pt x="893" y="324"/>
                    <a:pt x="893" y="324"/>
                  </a:cubicBezTo>
                  <a:cubicBezTo>
                    <a:pt x="893" y="325"/>
                    <a:pt x="893" y="325"/>
                    <a:pt x="893" y="326"/>
                  </a:cubicBezTo>
                  <a:moveTo>
                    <a:pt x="883" y="344"/>
                  </a:moveTo>
                  <a:cubicBezTo>
                    <a:pt x="883" y="345"/>
                    <a:pt x="882" y="345"/>
                    <a:pt x="882" y="346"/>
                  </a:cubicBezTo>
                  <a:cubicBezTo>
                    <a:pt x="882" y="345"/>
                    <a:pt x="882" y="345"/>
                    <a:pt x="882" y="344"/>
                  </a:cubicBezTo>
                  <a:cubicBezTo>
                    <a:pt x="882" y="344"/>
                    <a:pt x="883" y="344"/>
                    <a:pt x="883" y="344"/>
                  </a:cubicBezTo>
                  <a:moveTo>
                    <a:pt x="878" y="345"/>
                  </a:moveTo>
                  <a:cubicBezTo>
                    <a:pt x="879" y="345"/>
                    <a:pt x="879" y="345"/>
                    <a:pt x="880" y="345"/>
                  </a:cubicBezTo>
                  <a:cubicBezTo>
                    <a:pt x="880" y="347"/>
                    <a:pt x="880" y="349"/>
                    <a:pt x="880" y="352"/>
                  </a:cubicBezTo>
                  <a:cubicBezTo>
                    <a:pt x="878" y="357"/>
                    <a:pt x="876" y="361"/>
                    <a:pt x="874" y="366"/>
                  </a:cubicBezTo>
                  <a:cubicBezTo>
                    <a:pt x="872" y="371"/>
                    <a:pt x="870" y="376"/>
                    <a:pt x="869" y="381"/>
                  </a:cubicBezTo>
                  <a:cubicBezTo>
                    <a:pt x="869" y="378"/>
                    <a:pt x="869" y="376"/>
                    <a:pt x="869" y="373"/>
                  </a:cubicBezTo>
                  <a:cubicBezTo>
                    <a:pt x="868" y="369"/>
                    <a:pt x="869" y="365"/>
                    <a:pt x="868" y="362"/>
                  </a:cubicBezTo>
                  <a:cubicBezTo>
                    <a:pt x="869" y="361"/>
                    <a:pt x="869" y="360"/>
                    <a:pt x="869" y="359"/>
                  </a:cubicBezTo>
                  <a:cubicBezTo>
                    <a:pt x="871" y="354"/>
                    <a:pt x="872" y="349"/>
                    <a:pt x="874" y="344"/>
                  </a:cubicBezTo>
                  <a:cubicBezTo>
                    <a:pt x="875" y="344"/>
                    <a:pt x="876" y="344"/>
                    <a:pt x="878" y="345"/>
                  </a:cubicBezTo>
                  <a:moveTo>
                    <a:pt x="870" y="345"/>
                  </a:moveTo>
                  <a:cubicBezTo>
                    <a:pt x="870" y="347"/>
                    <a:pt x="869" y="349"/>
                    <a:pt x="868" y="351"/>
                  </a:cubicBezTo>
                  <a:cubicBezTo>
                    <a:pt x="868" y="349"/>
                    <a:pt x="868" y="347"/>
                    <a:pt x="868" y="345"/>
                  </a:cubicBezTo>
                  <a:cubicBezTo>
                    <a:pt x="869" y="345"/>
                    <a:pt x="869" y="345"/>
                    <a:pt x="870" y="345"/>
                  </a:cubicBezTo>
                  <a:moveTo>
                    <a:pt x="867" y="345"/>
                  </a:moveTo>
                  <a:cubicBezTo>
                    <a:pt x="867" y="349"/>
                    <a:pt x="867" y="353"/>
                    <a:pt x="866" y="357"/>
                  </a:cubicBezTo>
                  <a:cubicBezTo>
                    <a:pt x="866" y="358"/>
                    <a:pt x="866" y="359"/>
                    <a:pt x="866" y="360"/>
                  </a:cubicBezTo>
                  <a:cubicBezTo>
                    <a:pt x="863" y="368"/>
                    <a:pt x="861" y="377"/>
                    <a:pt x="858" y="385"/>
                  </a:cubicBezTo>
                  <a:cubicBezTo>
                    <a:pt x="858" y="382"/>
                    <a:pt x="858" y="380"/>
                    <a:pt x="858" y="377"/>
                  </a:cubicBezTo>
                  <a:cubicBezTo>
                    <a:pt x="858" y="368"/>
                    <a:pt x="858" y="358"/>
                    <a:pt x="858" y="349"/>
                  </a:cubicBezTo>
                  <a:cubicBezTo>
                    <a:pt x="861" y="348"/>
                    <a:pt x="863" y="346"/>
                    <a:pt x="867" y="345"/>
                  </a:cubicBezTo>
                  <a:moveTo>
                    <a:pt x="846" y="358"/>
                  </a:moveTo>
                  <a:cubicBezTo>
                    <a:pt x="848" y="357"/>
                    <a:pt x="849" y="356"/>
                    <a:pt x="851" y="354"/>
                  </a:cubicBezTo>
                  <a:cubicBezTo>
                    <a:pt x="850" y="359"/>
                    <a:pt x="848" y="364"/>
                    <a:pt x="847" y="369"/>
                  </a:cubicBezTo>
                  <a:cubicBezTo>
                    <a:pt x="846" y="370"/>
                    <a:pt x="846" y="372"/>
                    <a:pt x="845" y="373"/>
                  </a:cubicBezTo>
                  <a:cubicBezTo>
                    <a:pt x="845" y="369"/>
                    <a:pt x="844" y="364"/>
                    <a:pt x="843" y="360"/>
                  </a:cubicBezTo>
                  <a:cubicBezTo>
                    <a:pt x="844" y="359"/>
                    <a:pt x="845" y="359"/>
                    <a:pt x="846" y="358"/>
                  </a:cubicBezTo>
                  <a:moveTo>
                    <a:pt x="841" y="361"/>
                  </a:moveTo>
                  <a:cubicBezTo>
                    <a:pt x="842" y="368"/>
                    <a:pt x="843" y="374"/>
                    <a:pt x="843" y="381"/>
                  </a:cubicBezTo>
                  <a:cubicBezTo>
                    <a:pt x="841" y="390"/>
                    <a:pt x="838" y="400"/>
                    <a:pt x="835" y="410"/>
                  </a:cubicBezTo>
                  <a:cubicBezTo>
                    <a:pt x="835" y="405"/>
                    <a:pt x="835" y="401"/>
                    <a:pt x="835" y="396"/>
                  </a:cubicBezTo>
                  <a:cubicBezTo>
                    <a:pt x="834" y="387"/>
                    <a:pt x="832" y="378"/>
                    <a:pt x="831" y="369"/>
                  </a:cubicBezTo>
                  <a:cubicBezTo>
                    <a:pt x="831" y="369"/>
                    <a:pt x="831" y="369"/>
                    <a:pt x="831" y="368"/>
                  </a:cubicBezTo>
                  <a:cubicBezTo>
                    <a:pt x="835" y="366"/>
                    <a:pt x="838" y="364"/>
                    <a:pt x="841" y="361"/>
                  </a:cubicBezTo>
                  <a:moveTo>
                    <a:pt x="828" y="371"/>
                  </a:moveTo>
                  <a:cubicBezTo>
                    <a:pt x="826" y="375"/>
                    <a:pt x="825" y="380"/>
                    <a:pt x="824" y="384"/>
                  </a:cubicBezTo>
                  <a:cubicBezTo>
                    <a:pt x="824" y="381"/>
                    <a:pt x="823" y="377"/>
                    <a:pt x="823" y="374"/>
                  </a:cubicBezTo>
                  <a:cubicBezTo>
                    <a:pt x="825" y="373"/>
                    <a:pt x="826" y="372"/>
                    <a:pt x="828" y="371"/>
                  </a:cubicBezTo>
                  <a:moveTo>
                    <a:pt x="822" y="374"/>
                  </a:moveTo>
                  <a:cubicBezTo>
                    <a:pt x="822" y="380"/>
                    <a:pt x="822" y="385"/>
                    <a:pt x="822" y="390"/>
                  </a:cubicBezTo>
                  <a:cubicBezTo>
                    <a:pt x="822" y="390"/>
                    <a:pt x="822" y="390"/>
                    <a:pt x="822" y="390"/>
                  </a:cubicBezTo>
                  <a:cubicBezTo>
                    <a:pt x="819" y="402"/>
                    <a:pt x="815" y="413"/>
                    <a:pt x="811" y="425"/>
                  </a:cubicBezTo>
                  <a:cubicBezTo>
                    <a:pt x="810" y="427"/>
                    <a:pt x="809" y="429"/>
                    <a:pt x="808" y="431"/>
                  </a:cubicBezTo>
                  <a:cubicBezTo>
                    <a:pt x="808" y="423"/>
                    <a:pt x="807" y="415"/>
                    <a:pt x="806" y="407"/>
                  </a:cubicBezTo>
                  <a:cubicBezTo>
                    <a:pt x="806" y="401"/>
                    <a:pt x="806" y="395"/>
                    <a:pt x="806" y="389"/>
                  </a:cubicBezTo>
                  <a:cubicBezTo>
                    <a:pt x="807" y="386"/>
                    <a:pt x="808" y="383"/>
                    <a:pt x="809" y="379"/>
                  </a:cubicBezTo>
                  <a:cubicBezTo>
                    <a:pt x="812" y="379"/>
                    <a:pt x="815" y="378"/>
                    <a:pt x="818" y="377"/>
                  </a:cubicBezTo>
                  <a:cubicBezTo>
                    <a:pt x="819" y="376"/>
                    <a:pt x="821" y="375"/>
                    <a:pt x="822" y="374"/>
                  </a:cubicBezTo>
                  <a:moveTo>
                    <a:pt x="804" y="379"/>
                  </a:moveTo>
                  <a:cubicBezTo>
                    <a:pt x="804" y="380"/>
                    <a:pt x="804" y="380"/>
                    <a:pt x="804" y="381"/>
                  </a:cubicBezTo>
                  <a:cubicBezTo>
                    <a:pt x="804" y="382"/>
                    <a:pt x="804" y="383"/>
                    <a:pt x="804" y="384"/>
                  </a:cubicBezTo>
                  <a:cubicBezTo>
                    <a:pt x="801" y="392"/>
                    <a:pt x="800" y="401"/>
                    <a:pt x="798" y="409"/>
                  </a:cubicBezTo>
                  <a:cubicBezTo>
                    <a:pt x="797" y="397"/>
                    <a:pt x="795" y="385"/>
                    <a:pt x="792" y="374"/>
                  </a:cubicBezTo>
                  <a:cubicBezTo>
                    <a:pt x="792" y="374"/>
                    <a:pt x="792" y="374"/>
                    <a:pt x="792" y="374"/>
                  </a:cubicBezTo>
                  <a:cubicBezTo>
                    <a:pt x="796" y="377"/>
                    <a:pt x="800" y="379"/>
                    <a:pt x="804" y="379"/>
                  </a:cubicBezTo>
                  <a:moveTo>
                    <a:pt x="790" y="373"/>
                  </a:moveTo>
                  <a:cubicBezTo>
                    <a:pt x="794" y="387"/>
                    <a:pt x="795" y="402"/>
                    <a:pt x="795" y="417"/>
                  </a:cubicBezTo>
                  <a:cubicBezTo>
                    <a:pt x="795" y="418"/>
                    <a:pt x="796" y="419"/>
                    <a:pt x="796" y="419"/>
                  </a:cubicBezTo>
                  <a:cubicBezTo>
                    <a:pt x="794" y="425"/>
                    <a:pt x="793" y="430"/>
                    <a:pt x="792" y="435"/>
                  </a:cubicBezTo>
                  <a:cubicBezTo>
                    <a:pt x="791" y="438"/>
                    <a:pt x="790" y="441"/>
                    <a:pt x="789" y="444"/>
                  </a:cubicBezTo>
                  <a:cubicBezTo>
                    <a:pt x="788" y="444"/>
                    <a:pt x="788" y="443"/>
                    <a:pt x="788" y="443"/>
                  </a:cubicBezTo>
                  <a:cubicBezTo>
                    <a:pt x="788" y="442"/>
                    <a:pt x="787" y="442"/>
                    <a:pt x="787" y="442"/>
                  </a:cubicBezTo>
                  <a:cubicBezTo>
                    <a:pt x="787" y="441"/>
                    <a:pt x="787" y="439"/>
                    <a:pt x="787" y="438"/>
                  </a:cubicBezTo>
                  <a:cubicBezTo>
                    <a:pt x="786" y="430"/>
                    <a:pt x="785" y="421"/>
                    <a:pt x="784" y="413"/>
                  </a:cubicBezTo>
                  <a:cubicBezTo>
                    <a:pt x="784" y="402"/>
                    <a:pt x="783" y="392"/>
                    <a:pt x="782" y="382"/>
                  </a:cubicBezTo>
                  <a:cubicBezTo>
                    <a:pt x="782" y="380"/>
                    <a:pt x="783" y="378"/>
                    <a:pt x="783" y="376"/>
                  </a:cubicBezTo>
                  <a:cubicBezTo>
                    <a:pt x="784" y="374"/>
                    <a:pt x="785" y="372"/>
                    <a:pt x="786" y="370"/>
                  </a:cubicBezTo>
                  <a:cubicBezTo>
                    <a:pt x="788" y="371"/>
                    <a:pt x="789" y="372"/>
                    <a:pt x="790" y="373"/>
                  </a:cubicBezTo>
                  <a:moveTo>
                    <a:pt x="764" y="409"/>
                  </a:moveTo>
                  <a:cubicBezTo>
                    <a:pt x="766" y="408"/>
                    <a:pt x="767" y="407"/>
                    <a:pt x="768" y="406"/>
                  </a:cubicBezTo>
                  <a:cubicBezTo>
                    <a:pt x="769" y="409"/>
                    <a:pt x="769" y="411"/>
                    <a:pt x="769" y="413"/>
                  </a:cubicBezTo>
                  <a:cubicBezTo>
                    <a:pt x="767" y="420"/>
                    <a:pt x="766" y="426"/>
                    <a:pt x="764" y="433"/>
                  </a:cubicBezTo>
                  <a:cubicBezTo>
                    <a:pt x="764" y="436"/>
                    <a:pt x="763" y="438"/>
                    <a:pt x="763" y="440"/>
                  </a:cubicBezTo>
                  <a:cubicBezTo>
                    <a:pt x="763" y="440"/>
                    <a:pt x="763" y="440"/>
                    <a:pt x="763" y="440"/>
                  </a:cubicBezTo>
                  <a:cubicBezTo>
                    <a:pt x="762" y="431"/>
                    <a:pt x="761" y="421"/>
                    <a:pt x="758" y="412"/>
                  </a:cubicBezTo>
                  <a:cubicBezTo>
                    <a:pt x="760" y="411"/>
                    <a:pt x="762" y="410"/>
                    <a:pt x="764" y="409"/>
                  </a:cubicBezTo>
                  <a:moveTo>
                    <a:pt x="746" y="418"/>
                  </a:moveTo>
                  <a:cubicBezTo>
                    <a:pt x="746" y="418"/>
                    <a:pt x="746" y="419"/>
                    <a:pt x="746" y="420"/>
                  </a:cubicBezTo>
                  <a:cubicBezTo>
                    <a:pt x="745" y="419"/>
                    <a:pt x="745" y="419"/>
                    <a:pt x="745" y="418"/>
                  </a:cubicBezTo>
                  <a:cubicBezTo>
                    <a:pt x="746" y="418"/>
                    <a:pt x="746" y="418"/>
                    <a:pt x="746" y="418"/>
                  </a:cubicBezTo>
                  <a:moveTo>
                    <a:pt x="743" y="419"/>
                  </a:moveTo>
                  <a:cubicBezTo>
                    <a:pt x="744" y="421"/>
                    <a:pt x="744" y="422"/>
                    <a:pt x="744" y="424"/>
                  </a:cubicBezTo>
                  <a:cubicBezTo>
                    <a:pt x="742" y="431"/>
                    <a:pt x="740" y="439"/>
                    <a:pt x="739" y="447"/>
                  </a:cubicBezTo>
                  <a:cubicBezTo>
                    <a:pt x="738" y="443"/>
                    <a:pt x="737" y="439"/>
                    <a:pt x="737" y="435"/>
                  </a:cubicBezTo>
                  <a:cubicBezTo>
                    <a:pt x="736" y="430"/>
                    <a:pt x="736" y="426"/>
                    <a:pt x="735" y="422"/>
                  </a:cubicBezTo>
                  <a:cubicBezTo>
                    <a:pt x="737" y="421"/>
                    <a:pt x="740" y="420"/>
                    <a:pt x="742" y="419"/>
                  </a:cubicBezTo>
                  <a:cubicBezTo>
                    <a:pt x="742" y="419"/>
                    <a:pt x="743" y="419"/>
                    <a:pt x="743" y="419"/>
                  </a:cubicBezTo>
                  <a:cubicBezTo>
                    <a:pt x="743" y="419"/>
                    <a:pt x="743" y="419"/>
                    <a:pt x="743" y="419"/>
                  </a:cubicBezTo>
                  <a:moveTo>
                    <a:pt x="727" y="410"/>
                  </a:moveTo>
                  <a:cubicBezTo>
                    <a:pt x="727" y="409"/>
                    <a:pt x="728" y="408"/>
                    <a:pt x="728" y="407"/>
                  </a:cubicBezTo>
                  <a:cubicBezTo>
                    <a:pt x="729" y="409"/>
                    <a:pt x="729" y="411"/>
                    <a:pt x="730" y="413"/>
                  </a:cubicBezTo>
                  <a:cubicBezTo>
                    <a:pt x="729" y="414"/>
                    <a:pt x="727" y="414"/>
                    <a:pt x="726" y="415"/>
                  </a:cubicBezTo>
                  <a:cubicBezTo>
                    <a:pt x="726" y="413"/>
                    <a:pt x="727" y="411"/>
                    <a:pt x="727" y="410"/>
                  </a:cubicBezTo>
                  <a:moveTo>
                    <a:pt x="716" y="462"/>
                  </a:moveTo>
                  <a:cubicBezTo>
                    <a:pt x="715" y="461"/>
                    <a:pt x="715" y="461"/>
                    <a:pt x="715" y="461"/>
                  </a:cubicBezTo>
                  <a:cubicBezTo>
                    <a:pt x="715" y="461"/>
                    <a:pt x="715" y="461"/>
                    <a:pt x="714" y="461"/>
                  </a:cubicBezTo>
                  <a:cubicBezTo>
                    <a:pt x="716" y="456"/>
                    <a:pt x="718" y="451"/>
                    <a:pt x="719" y="447"/>
                  </a:cubicBezTo>
                  <a:cubicBezTo>
                    <a:pt x="719" y="445"/>
                    <a:pt x="719" y="443"/>
                    <a:pt x="720" y="442"/>
                  </a:cubicBezTo>
                  <a:cubicBezTo>
                    <a:pt x="720" y="443"/>
                    <a:pt x="720" y="444"/>
                    <a:pt x="720" y="445"/>
                  </a:cubicBezTo>
                  <a:cubicBezTo>
                    <a:pt x="721" y="451"/>
                    <a:pt x="722" y="458"/>
                    <a:pt x="723" y="465"/>
                  </a:cubicBezTo>
                  <a:cubicBezTo>
                    <a:pt x="720" y="464"/>
                    <a:pt x="718" y="463"/>
                    <a:pt x="716" y="462"/>
                  </a:cubicBezTo>
                  <a:moveTo>
                    <a:pt x="718" y="432"/>
                  </a:moveTo>
                  <a:cubicBezTo>
                    <a:pt x="717" y="440"/>
                    <a:pt x="716" y="447"/>
                    <a:pt x="713" y="455"/>
                  </a:cubicBezTo>
                  <a:cubicBezTo>
                    <a:pt x="713" y="456"/>
                    <a:pt x="712" y="458"/>
                    <a:pt x="712" y="459"/>
                  </a:cubicBezTo>
                  <a:cubicBezTo>
                    <a:pt x="712" y="459"/>
                    <a:pt x="711" y="459"/>
                    <a:pt x="711" y="459"/>
                  </a:cubicBezTo>
                  <a:cubicBezTo>
                    <a:pt x="710" y="454"/>
                    <a:pt x="709" y="449"/>
                    <a:pt x="707" y="445"/>
                  </a:cubicBezTo>
                  <a:cubicBezTo>
                    <a:pt x="705" y="440"/>
                    <a:pt x="703" y="436"/>
                    <a:pt x="701" y="432"/>
                  </a:cubicBezTo>
                  <a:cubicBezTo>
                    <a:pt x="706" y="430"/>
                    <a:pt x="712" y="428"/>
                    <a:pt x="717" y="427"/>
                  </a:cubicBezTo>
                  <a:cubicBezTo>
                    <a:pt x="718" y="429"/>
                    <a:pt x="718" y="430"/>
                    <a:pt x="718" y="432"/>
                  </a:cubicBezTo>
                  <a:moveTo>
                    <a:pt x="692" y="437"/>
                  </a:moveTo>
                  <a:cubicBezTo>
                    <a:pt x="692" y="436"/>
                    <a:pt x="692" y="435"/>
                    <a:pt x="692" y="434"/>
                  </a:cubicBezTo>
                  <a:cubicBezTo>
                    <a:pt x="694" y="433"/>
                    <a:pt x="696" y="433"/>
                    <a:pt x="698" y="432"/>
                  </a:cubicBezTo>
                  <a:cubicBezTo>
                    <a:pt x="698" y="433"/>
                    <a:pt x="698" y="433"/>
                    <a:pt x="698" y="433"/>
                  </a:cubicBezTo>
                  <a:cubicBezTo>
                    <a:pt x="700" y="437"/>
                    <a:pt x="703" y="441"/>
                    <a:pt x="705" y="446"/>
                  </a:cubicBezTo>
                  <a:cubicBezTo>
                    <a:pt x="706" y="449"/>
                    <a:pt x="706" y="453"/>
                    <a:pt x="707" y="456"/>
                  </a:cubicBezTo>
                  <a:cubicBezTo>
                    <a:pt x="701" y="451"/>
                    <a:pt x="695" y="445"/>
                    <a:pt x="692" y="437"/>
                  </a:cubicBezTo>
                  <a:moveTo>
                    <a:pt x="695" y="421"/>
                  </a:moveTo>
                  <a:cubicBezTo>
                    <a:pt x="695" y="422"/>
                    <a:pt x="695" y="422"/>
                    <a:pt x="695" y="423"/>
                  </a:cubicBezTo>
                  <a:cubicBezTo>
                    <a:pt x="695" y="423"/>
                    <a:pt x="695" y="423"/>
                    <a:pt x="695" y="423"/>
                  </a:cubicBezTo>
                  <a:cubicBezTo>
                    <a:pt x="695" y="422"/>
                    <a:pt x="695" y="422"/>
                    <a:pt x="695" y="421"/>
                  </a:cubicBezTo>
                  <a:moveTo>
                    <a:pt x="690" y="452"/>
                  </a:moveTo>
                  <a:cubicBezTo>
                    <a:pt x="690" y="452"/>
                    <a:pt x="690" y="452"/>
                    <a:pt x="691" y="453"/>
                  </a:cubicBezTo>
                  <a:cubicBezTo>
                    <a:pt x="690" y="455"/>
                    <a:pt x="689" y="457"/>
                    <a:pt x="689" y="459"/>
                  </a:cubicBezTo>
                  <a:cubicBezTo>
                    <a:pt x="689" y="460"/>
                    <a:pt x="689" y="462"/>
                    <a:pt x="688" y="465"/>
                  </a:cubicBezTo>
                  <a:cubicBezTo>
                    <a:pt x="687" y="465"/>
                    <a:pt x="687" y="464"/>
                    <a:pt x="686" y="464"/>
                  </a:cubicBezTo>
                  <a:cubicBezTo>
                    <a:pt x="687" y="459"/>
                    <a:pt x="689" y="454"/>
                    <a:pt x="690" y="452"/>
                  </a:cubicBezTo>
                  <a:moveTo>
                    <a:pt x="688" y="362"/>
                  </a:moveTo>
                  <a:cubicBezTo>
                    <a:pt x="688" y="363"/>
                    <a:pt x="690" y="363"/>
                    <a:pt x="690" y="362"/>
                  </a:cubicBezTo>
                  <a:cubicBezTo>
                    <a:pt x="690" y="360"/>
                    <a:pt x="691" y="349"/>
                    <a:pt x="691" y="336"/>
                  </a:cubicBezTo>
                  <a:cubicBezTo>
                    <a:pt x="692" y="339"/>
                    <a:pt x="693" y="341"/>
                    <a:pt x="694" y="344"/>
                  </a:cubicBezTo>
                  <a:cubicBezTo>
                    <a:pt x="698" y="357"/>
                    <a:pt x="693" y="370"/>
                    <a:pt x="681" y="376"/>
                  </a:cubicBezTo>
                  <a:cubicBezTo>
                    <a:pt x="685" y="355"/>
                    <a:pt x="688" y="334"/>
                    <a:pt x="682" y="314"/>
                  </a:cubicBezTo>
                  <a:cubicBezTo>
                    <a:pt x="685" y="318"/>
                    <a:pt x="687" y="323"/>
                    <a:pt x="688" y="328"/>
                  </a:cubicBezTo>
                  <a:cubicBezTo>
                    <a:pt x="689" y="343"/>
                    <a:pt x="688" y="360"/>
                    <a:pt x="688" y="362"/>
                  </a:cubicBezTo>
                  <a:moveTo>
                    <a:pt x="679" y="309"/>
                  </a:moveTo>
                  <a:cubicBezTo>
                    <a:pt x="679" y="309"/>
                    <a:pt x="679" y="309"/>
                    <a:pt x="679" y="309"/>
                  </a:cubicBezTo>
                  <a:cubicBezTo>
                    <a:pt x="678" y="310"/>
                    <a:pt x="678" y="311"/>
                    <a:pt x="679" y="311"/>
                  </a:cubicBezTo>
                  <a:cubicBezTo>
                    <a:pt x="685" y="310"/>
                    <a:pt x="683" y="346"/>
                    <a:pt x="683" y="351"/>
                  </a:cubicBezTo>
                  <a:cubicBezTo>
                    <a:pt x="682" y="356"/>
                    <a:pt x="681" y="362"/>
                    <a:pt x="680" y="367"/>
                  </a:cubicBezTo>
                  <a:cubicBezTo>
                    <a:pt x="680" y="367"/>
                    <a:pt x="680" y="366"/>
                    <a:pt x="680" y="366"/>
                  </a:cubicBezTo>
                  <a:cubicBezTo>
                    <a:pt x="680" y="361"/>
                    <a:pt x="679" y="355"/>
                    <a:pt x="679" y="350"/>
                  </a:cubicBezTo>
                  <a:cubicBezTo>
                    <a:pt x="678" y="341"/>
                    <a:pt x="677" y="332"/>
                    <a:pt x="676" y="323"/>
                  </a:cubicBezTo>
                  <a:cubicBezTo>
                    <a:pt x="675" y="316"/>
                    <a:pt x="673" y="309"/>
                    <a:pt x="671" y="301"/>
                  </a:cubicBezTo>
                  <a:cubicBezTo>
                    <a:pt x="674" y="304"/>
                    <a:pt x="677" y="306"/>
                    <a:pt x="679" y="309"/>
                  </a:cubicBezTo>
                  <a:moveTo>
                    <a:pt x="660" y="290"/>
                  </a:moveTo>
                  <a:cubicBezTo>
                    <a:pt x="661" y="293"/>
                    <a:pt x="664" y="296"/>
                    <a:pt x="669" y="299"/>
                  </a:cubicBezTo>
                  <a:cubicBezTo>
                    <a:pt x="670" y="306"/>
                    <a:pt x="671" y="312"/>
                    <a:pt x="672" y="318"/>
                  </a:cubicBezTo>
                  <a:cubicBezTo>
                    <a:pt x="675" y="338"/>
                    <a:pt x="676" y="357"/>
                    <a:pt x="678" y="377"/>
                  </a:cubicBezTo>
                  <a:cubicBezTo>
                    <a:pt x="677" y="377"/>
                    <a:pt x="677" y="377"/>
                    <a:pt x="676" y="377"/>
                  </a:cubicBezTo>
                  <a:cubicBezTo>
                    <a:pt x="674" y="378"/>
                    <a:pt x="671" y="379"/>
                    <a:pt x="669" y="380"/>
                  </a:cubicBezTo>
                  <a:cubicBezTo>
                    <a:pt x="669" y="372"/>
                    <a:pt x="669" y="365"/>
                    <a:pt x="668" y="358"/>
                  </a:cubicBezTo>
                  <a:cubicBezTo>
                    <a:pt x="666" y="346"/>
                    <a:pt x="668" y="335"/>
                    <a:pt x="666" y="323"/>
                  </a:cubicBezTo>
                  <a:cubicBezTo>
                    <a:pt x="665" y="312"/>
                    <a:pt x="663" y="301"/>
                    <a:pt x="660" y="290"/>
                  </a:cubicBezTo>
                  <a:moveTo>
                    <a:pt x="664" y="335"/>
                  </a:moveTo>
                  <a:cubicBezTo>
                    <a:pt x="664" y="350"/>
                    <a:pt x="664" y="365"/>
                    <a:pt x="666" y="380"/>
                  </a:cubicBezTo>
                  <a:cubicBezTo>
                    <a:pt x="665" y="381"/>
                    <a:pt x="664" y="381"/>
                    <a:pt x="663" y="382"/>
                  </a:cubicBezTo>
                  <a:cubicBezTo>
                    <a:pt x="662" y="382"/>
                    <a:pt x="661" y="382"/>
                    <a:pt x="660" y="383"/>
                  </a:cubicBezTo>
                  <a:cubicBezTo>
                    <a:pt x="659" y="379"/>
                    <a:pt x="659" y="375"/>
                    <a:pt x="658" y="372"/>
                  </a:cubicBezTo>
                  <a:cubicBezTo>
                    <a:pt x="661" y="359"/>
                    <a:pt x="662" y="347"/>
                    <a:pt x="664" y="335"/>
                  </a:cubicBezTo>
                  <a:moveTo>
                    <a:pt x="656" y="383"/>
                  </a:moveTo>
                  <a:cubicBezTo>
                    <a:pt x="656" y="383"/>
                    <a:pt x="656" y="384"/>
                    <a:pt x="657" y="384"/>
                  </a:cubicBezTo>
                  <a:cubicBezTo>
                    <a:pt x="656" y="384"/>
                    <a:pt x="656" y="384"/>
                    <a:pt x="656" y="385"/>
                  </a:cubicBezTo>
                  <a:cubicBezTo>
                    <a:pt x="656" y="384"/>
                    <a:pt x="656" y="383"/>
                    <a:pt x="656" y="383"/>
                  </a:cubicBezTo>
                  <a:moveTo>
                    <a:pt x="649" y="395"/>
                  </a:moveTo>
                  <a:cubicBezTo>
                    <a:pt x="649" y="395"/>
                    <a:pt x="649" y="395"/>
                    <a:pt x="649" y="395"/>
                  </a:cubicBezTo>
                  <a:cubicBezTo>
                    <a:pt x="649" y="396"/>
                    <a:pt x="649" y="397"/>
                    <a:pt x="649" y="398"/>
                  </a:cubicBezTo>
                  <a:cubicBezTo>
                    <a:pt x="648" y="397"/>
                    <a:pt x="648" y="396"/>
                    <a:pt x="648" y="395"/>
                  </a:cubicBezTo>
                  <a:cubicBezTo>
                    <a:pt x="648" y="394"/>
                    <a:pt x="649" y="394"/>
                    <a:pt x="649" y="394"/>
                  </a:cubicBezTo>
                  <a:cubicBezTo>
                    <a:pt x="649" y="394"/>
                    <a:pt x="649" y="395"/>
                    <a:pt x="649" y="395"/>
                  </a:cubicBezTo>
                  <a:moveTo>
                    <a:pt x="645" y="398"/>
                  </a:moveTo>
                  <a:cubicBezTo>
                    <a:pt x="646" y="401"/>
                    <a:pt x="646" y="402"/>
                    <a:pt x="647" y="404"/>
                  </a:cubicBezTo>
                  <a:cubicBezTo>
                    <a:pt x="644" y="416"/>
                    <a:pt x="640" y="428"/>
                    <a:pt x="638" y="440"/>
                  </a:cubicBezTo>
                  <a:cubicBezTo>
                    <a:pt x="636" y="447"/>
                    <a:pt x="635" y="453"/>
                    <a:pt x="633" y="460"/>
                  </a:cubicBezTo>
                  <a:cubicBezTo>
                    <a:pt x="633" y="460"/>
                    <a:pt x="633" y="460"/>
                    <a:pt x="633" y="460"/>
                  </a:cubicBezTo>
                  <a:cubicBezTo>
                    <a:pt x="628" y="460"/>
                    <a:pt x="622" y="460"/>
                    <a:pt x="616" y="460"/>
                  </a:cubicBezTo>
                  <a:cubicBezTo>
                    <a:pt x="618" y="440"/>
                    <a:pt x="623" y="421"/>
                    <a:pt x="628" y="402"/>
                  </a:cubicBezTo>
                  <a:cubicBezTo>
                    <a:pt x="631" y="401"/>
                    <a:pt x="634" y="400"/>
                    <a:pt x="637" y="399"/>
                  </a:cubicBezTo>
                  <a:cubicBezTo>
                    <a:pt x="638" y="399"/>
                    <a:pt x="638" y="399"/>
                    <a:pt x="639" y="398"/>
                  </a:cubicBezTo>
                  <a:cubicBezTo>
                    <a:pt x="641" y="397"/>
                    <a:pt x="643" y="397"/>
                    <a:pt x="645" y="396"/>
                  </a:cubicBezTo>
                  <a:cubicBezTo>
                    <a:pt x="645" y="396"/>
                    <a:pt x="645" y="397"/>
                    <a:pt x="645" y="398"/>
                  </a:cubicBezTo>
                  <a:moveTo>
                    <a:pt x="640" y="354"/>
                  </a:moveTo>
                  <a:cubicBezTo>
                    <a:pt x="640" y="352"/>
                    <a:pt x="640" y="349"/>
                    <a:pt x="641" y="347"/>
                  </a:cubicBezTo>
                  <a:cubicBezTo>
                    <a:pt x="642" y="357"/>
                    <a:pt x="643" y="367"/>
                    <a:pt x="643" y="376"/>
                  </a:cubicBezTo>
                  <a:cubicBezTo>
                    <a:pt x="643" y="381"/>
                    <a:pt x="644" y="385"/>
                    <a:pt x="644" y="390"/>
                  </a:cubicBezTo>
                  <a:cubicBezTo>
                    <a:pt x="642" y="390"/>
                    <a:pt x="640" y="391"/>
                    <a:pt x="638" y="392"/>
                  </a:cubicBezTo>
                  <a:cubicBezTo>
                    <a:pt x="637" y="387"/>
                    <a:pt x="636" y="382"/>
                    <a:pt x="635" y="377"/>
                  </a:cubicBezTo>
                  <a:cubicBezTo>
                    <a:pt x="637" y="369"/>
                    <a:pt x="639" y="362"/>
                    <a:pt x="640" y="354"/>
                  </a:cubicBezTo>
                  <a:moveTo>
                    <a:pt x="632" y="388"/>
                  </a:moveTo>
                  <a:cubicBezTo>
                    <a:pt x="632" y="387"/>
                    <a:pt x="633" y="386"/>
                    <a:pt x="633" y="385"/>
                  </a:cubicBezTo>
                  <a:cubicBezTo>
                    <a:pt x="633" y="388"/>
                    <a:pt x="634" y="391"/>
                    <a:pt x="635" y="393"/>
                  </a:cubicBezTo>
                  <a:cubicBezTo>
                    <a:pt x="634" y="393"/>
                    <a:pt x="634" y="394"/>
                    <a:pt x="634" y="394"/>
                  </a:cubicBezTo>
                  <a:cubicBezTo>
                    <a:pt x="633" y="395"/>
                    <a:pt x="631" y="395"/>
                    <a:pt x="630" y="396"/>
                  </a:cubicBezTo>
                  <a:cubicBezTo>
                    <a:pt x="631" y="393"/>
                    <a:pt x="631" y="391"/>
                    <a:pt x="632" y="388"/>
                  </a:cubicBezTo>
                  <a:moveTo>
                    <a:pt x="610" y="379"/>
                  </a:moveTo>
                  <a:cubicBezTo>
                    <a:pt x="611" y="371"/>
                    <a:pt x="613" y="362"/>
                    <a:pt x="614" y="354"/>
                  </a:cubicBezTo>
                  <a:cubicBezTo>
                    <a:pt x="615" y="363"/>
                    <a:pt x="616" y="373"/>
                    <a:pt x="617" y="383"/>
                  </a:cubicBezTo>
                  <a:cubicBezTo>
                    <a:pt x="617" y="386"/>
                    <a:pt x="618" y="388"/>
                    <a:pt x="619" y="391"/>
                  </a:cubicBezTo>
                  <a:cubicBezTo>
                    <a:pt x="619" y="393"/>
                    <a:pt x="619" y="397"/>
                    <a:pt x="619" y="401"/>
                  </a:cubicBezTo>
                  <a:cubicBezTo>
                    <a:pt x="616" y="402"/>
                    <a:pt x="613" y="403"/>
                    <a:pt x="610" y="404"/>
                  </a:cubicBezTo>
                  <a:cubicBezTo>
                    <a:pt x="611" y="404"/>
                    <a:pt x="611" y="404"/>
                    <a:pt x="611" y="403"/>
                  </a:cubicBezTo>
                  <a:cubicBezTo>
                    <a:pt x="610" y="399"/>
                    <a:pt x="608" y="395"/>
                    <a:pt x="608" y="390"/>
                  </a:cubicBezTo>
                  <a:cubicBezTo>
                    <a:pt x="608" y="387"/>
                    <a:pt x="609" y="383"/>
                    <a:pt x="610" y="379"/>
                  </a:cubicBezTo>
                  <a:moveTo>
                    <a:pt x="606" y="399"/>
                  </a:moveTo>
                  <a:cubicBezTo>
                    <a:pt x="606" y="401"/>
                    <a:pt x="607" y="403"/>
                    <a:pt x="608" y="404"/>
                  </a:cubicBezTo>
                  <a:cubicBezTo>
                    <a:pt x="608" y="405"/>
                    <a:pt x="608" y="405"/>
                    <a:pt x="609" y="405"/>
                  </a:cubicBezTo>
                  <a:cubicBezTo>
                    <a:pt x="607" y="406"/>
                    <a:pt x="605" y="407"/>
                    <a:pt x="603" y="407"/>
                  </a:cubicBezTo>
                  <a:cubicBezTo>
                    <a:pt x="604" y="405"/>
                    <a:pt x="605" y="402"/>
                    <a:pt x="606" y="399"/>
                  </a:cubicBezTo>
                  <a:moveTo>
                    <a:pt x="594" y="420"/>
                  </a:moveTo>
                  <a:cubicBezTo>
                    <a:pt x="594" y="421"/>
                    <a:pt x="595" y="421"/>
                    <a:pt x="596" y="421"/>
                  </a:cubicBezTo>
                  <a:cubicBezTo>
                    <a:pt x="594" y="427"/>
                    <a:pt x="593" y="433"/>
                    <a:pt x="592" y="439"/>
                  </a:cubicBezTo>
                  <a:cubicBezTo>
                    <a:pt x="590" y="441"/>
                    <a:pt x="589" y="444"/>
                    <a:pt x="588" y="447"/>
                  </a:cubicBezTo>
                  <a:cubicBezTo>
                    <a:pt x="587" y="448"/>
                    <a:pt x="588" y="449"/>
                    <a:pt x="589" y="449"/>
                  </a:cubicBezTo>
                  <a:cubicBezTo>
                    <a:pt x="590" y="449"/>
                    <a:pt x="590" y="449"/>
                    <a:pt x="590" y="449"/>
                  </a:cubicBezTo>
                  <a:cubicBezTo>
                    <a:pt x="590" y="452"/>
                    <a:pt x="589" y="455"/>
                    <a:pt x="589" y="458"/>
                  </a:cubicBezTo>
                  <a:cubicBezTo>
                    <a:pt x="582" y="457"/>
                    <a:pt x="575" y="456"/>
                    <a:pt x="567" y="455"/>
                  </a:cubicBezTo>
                  <a:cubicBezTo>
                    <a:pt x="568" y="450"/>
                    <a:pt x="569" y="445"/>
                    <a:pt x="571" y="440"/>
                  </a:cubicBezTo>
                  <a:cubicBezTo>
                    <a:pt x="571" y="437"/>
                    <a:pt x="572" y="434"/>
                    <a:pt x="573" y="431"/>
                  </a:cubicBezTo>
                  <a:cubicBezTo>
                    <a:pt x="574" y="432"/>
                    <a:pt x="577" y="432"/>
                    <a:pt x="579" y="431"/>
                  </a:cubicBezTo>
                  <a:cubicBezTo>
                    <a:pt x="582" y="430"/>
                    <a:pt x="584" y="427"/>
                    <a:pt x="586" y="425"/>
                  </a:cubicBezTo>
                  <a:cubicBezTo>
                    <a:pt x="589" y="424"/>
                    <a:pt x="591" y="422"/>
                    <a:pt x="594" y="420"/>
                  </a:cubicBezTo>
                  <a:moveTo>
                    <a:pt x="548" y="432"/>
                  </a:moveTo>
                  <a:cubicBezTo>
                    <a:pt x="552" y="429"/>
                    <a:pt x="556" y="426"/>
                    <a:pt x="559" y="424"/>
                  </a:cubicBezTo>
                  <a:cubicBezTo>
                    <a:pt x="563" y="420"/>
                    <a:pt x="568" y="417"/>
                    <a:pt x="572" y="413"/>
                  </a:cubicBezTo>
                  <a:cubicBezTo>
                    <a:pt x="572" y="413"/>
                    <a:pt x="572" y="413"/>
                    <a:pt x="572" y="413"/>
                  </a:cubicBezTo>
                  <a:cubicBezTo>
                    <a:pt x="571" y="416"/>
                    <a:pt x="571" y="420"/>
                    <a:pt x="571" y="423"/>
                  </a:cubicBezTo>
                  <a:cubicBezTo>
                    <a:pt x="569" y="432"/>
                    <a:pt x="567" y="440"/>
                    <a:pt x="565" y="449"/>
                  </a:cubicBezTo>
                  <a:cubicBezTo>
                    <a:pt x="564" y="451"/>
                    <a:pt x="564" y="453"/>
                    <a:pt x="563" y="455"/>
                  </a:cubicBezTo>
                  <a:cubicBezTo>
                    <a:pt x="557" y="454"/>
                    <a:pt x="550" y="453"/>
                    <a:pt x="543" y="452"/>
                  </a:cubicBezTo>
                  <a:cubicBezTo>
                    <a:pt x="544" y="448"/>
                    <a:pt x="545" y="445"/>
                    <a:pt x="546" y="441"/>
                  </a:cubicBezTo>
                  <a:cubicBezTo>
                    <a:pt x="547" y="438"/>
                    <a:pt x="548" y="435"/>
                    <a:pt x="548" y="432"/>
                  </a:cubicBezTo>
                  <a:moveTo>
                    <a:pt x="550" y="407"/>
                  </a:moveTo>
                  <a:cubicBezTo>
                    <a:pt x="549" y="407"/>
                    <a:pt x="548" y="408"/>
                    <a:pt x="547" y="409"/>
                  </a:cubicBezTo>
                  <a:cubicBezTo>
                    <a:pt x="541" y="413"/>
                    <a:pt x="536" y="418"/>
                    <a:pt x="531" y="423"/>
                  </a:cubicBezTo>
                  <a:cubicBezTo>
                    <a:pt x="532" y="415"/>
                    <a:pt x="534" y="408"/>
                    <a:pt x="535" y="400"/>
                  </a:cubicBezTo>
                  <a:cubicBezTo>
                    <a:pt x="542" y="395"/>
                    <a:pt x="549" y="389"/>
                    <a:pt x="555" y="384"/>
                  </a:cubicBezTo>
                  <a:cubicBezTo>
                    <a:pt x="554" y="387"/>
                    <a:pt x="554" y="390"/>
                    <a:pt x="553" y="393"/>
                  </a:cubicBezTo>
                  <a:cubicBezTo>
                    <a:pt x="552" y="398"/>
                    <a:pt x="551" y="402"/>
                    <a:pt x="550" y="407"/>
                  </a:cubicBezTo>
                  <a:moveTo>
                    <a:pt x="552" y="409"/>
                  </a:moveTo>
                  <a:cubicBezTo>
                    <a:pt x="559" y="404"/>
                    <a:pt x="567" y="398"/>
                    <a:pt x="574" y="392"/>
                  </a:cubicBezTo>
                  <a:cubicBezTo>
                    <a:pt x="574" y="398"/>
                    <a:pt x="574" y="403"/>
                    <a:pt x="573" y="409"/>
                  </a:cubicBezTo>
                  <a:cubicBezTo>
                    <a:pt x="568" y="413"/>
                    <a:pt x="562" y="417"/>
                    <a:pt x="557" y="421"/>
                  </a:cubicBezTo>
                  <a:cubicBezTo>
                    <a:pt x="554" y="424"/>
                    <a:pt x="551" y="426"/>
                    <a:pt x="549" y="428"/>
                  </a:cubicBezTo>
                  <a:cubicBezTo>
                    <a:pt x="549" y="426"/>
                    <a:pt x="549" y="424"/>
                    <a:pt x="550" y="421"/>
                  </a:cubicBezTo>
                  <a:cubicBezTo>
                    <a:pt x="550" y="417"/>
                    <a:pt x="551" y="413"/>
                    <a:pt x="552" y="409"/>
                  </a:cubicBezTo>
                  <a:moveTo>
                    <a:pt x="585" y="403"/>
                  </a:moveTo>
                  <a:cubicBezTo>
                    <a:pt x="584" y="408"/>
                    <a:pt x="583" y="412"/>
                    <a:pt x="580" y="416"/>
                  </a:cubicBezTo>
                  <a:cubicBezTo>
                    <a:pt x="580" y="415"/>
                    <a:pt x="580" y="413"/>
                    <a:pt x="580" y="412"/>
                  </a:cubicBezTo>
                  <a:cubicBezTo>
                    <a:pt x="581" y="410"/>
                    <a:pt x="581" y="408"/>
                    <a:pt x="582" y="406"/>
                  </a:cubicBezTo>
                  <a:cubicBezTo>
                    <a:pt x="583" y="405"/>
                    <a:pt x="584" y="404"/>
                    <a:pt x="585" y="403"/>
                  </a:cubicBezTo>
                  <a:moveTo>
                    <a:pt x="569" y="345"/>
                  </a:moveTo>
                  <a:cubicBezTo>
                    <a:pt x="569" y="352"/>
                    <a:pt x="570" y="359"/>
                    <a:pt x="571" y="366"/>
                  </a:cubicBezTo>
                  <a:cubicBezTo>
                    <a:pt x="573" y="373"/>
                    <a:pt x="574" y="381"/>
                    <a:pt x="574" y="389"/>
                  </a:cubicBezTo>
                  <a:cubicBezTo>
                    <a:pt x="568" y="394"/>
                    <a:pt x="560" y="399"/>
                    <a:pt x="553" y="404"/>
                  </a:cubicBezTo>
                  <a:cubicBezTo>
                    <a:pt x="555" y="398"/>
                    <a:pt x="556" y="392"/>
                    <a:pt x="557" y="386"/>
                  </a:cubicBezTo>
                  <a:cubicBezTo>
                    <a:pt x="558" y="384"/>
                    <a:pt x="558" y="382"/>
                    <a:pt x="558" y="381"/>
                  </a:cubicBezTo>
                  <a:cubicBezTo>
                    <a:pt x="562" y="378"/>
                    <a:pt x="565" y="374"/>
                    <a:pt x="568" y="371"/>
                  </a:cubicBezTo>
                  <a:cubicBezTo>
                    <a:pt x="569" y="370"/>
                    <a:pt x="567" y="368"/>
                    <a:pt x="566" y="369"/>
                  </a:cubicBezTo>
                  <a:cubicBezTo>
                    <a:pt x="564" y="371"/>
                    <a:pt x="562" y="373"/>
                    <a:pt x="559" y="376"/>
                  </a:cubicBezTo>
                  <a:cubicBezTo>
                    <a:pt x="562" y="363"/>
                    <a:pt x="565" y="350"/>
                    <a:pt x="566" y="338"/>
                  </a:cubicBezTo>
                  <a:cubicBezTo>
                    <a:pt x="568" y="340"/>
                    <a:pt x="568" y="342"/>
                    <a:pt x="569" y="345"/>
                  </a:cubicBezTo>
                  <a:moveTo>
                    <a:pt x="548" y="332"/>
                  </a:moveTo>
                  <a:cubicBezTo>
                    <a:pt x="552" y="332"/>
                    <a:pt x="556" y="333"/>
                    <a:pt x="560" y="334"/>
                  </a:cubicBezTo>
                  <a:cubicBezTo>
                    <a:pt x="561" y="334"/>
                    <a:pt x="563" y="335"/>
                    <a:pt x="564" y="336"/>
                  </a:cubicBezTo>
                  <a:cubicBezTo>
                    <a:pt x="562" y="350"/>
                    <a:pt x="559" y="364"/>
                    <a:pt x="556" y="379"/>
                  </a:cubicBezTo>
                  <a:cubicBezTo>
                    <a:pt x="550" y="385"/>
                    <a:pt x="543" y="390"/>
                    <a:pt x="536" y="395"/>
                  </a:cubicBezTo>
                  <a:cubicBezTo>
                    <a:pt x="540" y="374"/>
                    <a:pt x="545" y="353"/>
                    <a:pt x="548" y="332"/>
                  </a:cubicBezTo>
                  <a:cubicBezTo>
                    <a:pt x="548" y="332"/>
                    <a:pt x="548" y="332"/>
                    <a:pt x="548" y="332"/>
                  </a:cubicBezTo>
                  <a:moveTo>
                    <a:pt x="545" y="331"/>
                  </a:moveTo>
                  <a:cubicBezTo>
                    <a:pt x="544" y="342"/>
                    <a:pt x="541" y="353"/>
                    <a:pt x="539" y="365"/>
                  </a:cubicBezTo>
                  <a:cubicBezTo>
                    <a:pt x="537" y="376"/>
                    <a:pt x="535" y="387"/>
                    <a:pt x="533" y="398"/>
                  </a:cubicBezTo>
                  <a:cubicBezTo>
                    <a:pt x="529" y="400"/>
                    <a:pt x="525" y="403"/>
                    <a:pt x="522" y="406"/>
                  </a:cubicBezTo>
                  <a:cubicBezTo>
                    <a:pt x="516" y="410"/>
                    <a:pt x="511" y="414"/>
                    <a:pt x="506" y="418"/>
                  </a:cubicBezTo>
                  <a:cubicBezTo>
                    <a:pt x="506" y="417"/>
                    <a:pt x="506" y="417"/>
                    <a:pt x="506" y="417"/>
                  </a:cubicBezTo>
                  <a:cubicBezTo>
                    <a:pt x="508" y="406"/>
                    <a:pt x="509" y="396"/>
                    <a:pt x="511" y="386"/>
                  </a:cubicBezTo>
                  <a:cubicBezTo>
                    <a:pt x="518" y="381"/>
                    <a:pt x="524" y="375"/>
                    <a:pt x="530" y="369"/>
                  </a:cubicBezTo>
                  <a:cubicBezTo>
                    <a:pt x="531" y="368"/>
                    <a:pt x="529" y="366"/>
                    <a:pt x="528" y="367"/>
                  </a:cubicBezTo>
                  <a:cubicBezTo>
                    <a:pt x="523" y="372"/>
                    <a:pt x="517" y="377"/>
                    <a:pt x="512" y="382"/>
                  </a:cubicBezTo>
                  <a:cubicBezTo>
                    <a:pt x="513" y="378"/>
                    <a:pt x="513" y="374"/>
                    <a:pt x="514" y="370"/>
                  </a:cubicBezTo>
                  <a:cubicBezTo>
                    <a:pt x="518" y="355"/>
                    <a:pt x="520" y="340"/>
                    <a:pt x="521" y="325"/>
                  </a:cubicBezTo>
                  <a:cubicBezTo>
                    <a:pt x="529" y="327"/>
                    <a:pt x="537" y="329"/>
                    <a:pt x="545" y="331"/>
                  </a:cubicBezTo>
                  <a:moveTo>
                    <a:pt x="499" y="423"/>
                  </a:moveTo>
                  <a:cubicBezTo>
                    <a:pt x="498" y="424"/>
                    <a:pt x="497" y="425"/>
                    <a:pt x="496" y="426"/>
                  </a:cubicBezTo>
                  <a:cubicBezTo>
                    <a:pt x="495" y="425"/>
                    <a:pt x="495" y="425"/>
                    <a:pt x="495" y="426"/>
                  </a:cubicBezTo>
                  <a:cubicBezTo>
                    <a:pt x="493" y="427"/>
                    <a:pt x="492" y="428"/>
                    <a:pt x="491" y="429"/>
                  </a:cubicBezTo>
                  <a:cubicBezTo>
                    <a:pt x="488" y="431"/>
                    <a:pt x="487" y="432"/>
                    <a:pt x="485" y="434"/>
                  </a:cubicBezTo>
                  <a:cubicBezTo>
                    <a:pt x="485" y="433"/>
                    <a:pt x="485" y="431"/>
                    <a:pt x="486" y="430"/>
                  </a:cubicBezTo>
                  <a:cubicBezTo>
                    <a:pt x="486" y="429"/>
                    <a:pt x="485" y="429"/>
                    <a:pt x="484" y="430"/>
                  </a:cubicBezTo>
                  <a:cubicBezTo>
                    <a:pt x="484" y="431"/>
                    <a:pt x="484" y="432"/>
                    <a:pt x="483" y="433"/>
                  </a:cubicBezTo>
                  <a:cubicBezTo>
                    <a:pt x="484" y="424"/>
                    <a:pt x="484" y="415"/>
                    <a:pt x="486" y="406"/>
                  </a:cubicBezTo>
                  <a:cubicBezTo>
                    <a:pt x="488" y="404"/>
                    <a:pt x="490" y="403"/>
                    <a:pt x="492" y="401"/>
                  </a:cubicBezTo>
                  <a:cubicBezTo>
                    <a:pt x="497" y="397"/>
                    <a:pt x="502" y="393"/>
                    <a:pt x="507" y="389"/>
                  </a:cubicBezTo>
                  <a:cubicBezTo>
                    <a:pt x="505" y="400"/>
                    <a:pt x="504" y="411"/>
                    <a:pt x="502" y="421"/>
                  </a:cubicBezTo>
                  <a:cubicBezTo>
                    <a:pt x="501" y="422"/>
                    <a:pt x="500" y="422"/>
                    <a:pt x="499" y="423"/>
                  </a:cubicBezTo>
                  <a:moveTo>
                    <a:pt x="432" y="411"/>
                  </a:moveTo>
                  <a:cubicBezTo>
                    <a:pt x="432" y="411"/>
                    <a:pt x="432" y="411"/>
                    <a:pt x="432" y="411"/>
                  </a:cubicBezTo>
                  <a:cubicBezTo>
                    <a:pt x="432" y="413"/>
                    <a:pt x="434" y="413"/>
                    <a:pt x="434" y="411"/>
                  </a:cubicBezTo>
                  <a:cubicBezTo>
                    <a:pt x="435" y="404"/>
                    <a:pt x="436" y="398"/>
                    <a:pt x="436" y="391"/>
                  </a:cubicBezTo>
                  <a:cubicBezTo>
                    <a:pt x="442" y="386"/>
                    <a:pt x="449" y="381"/>
                    <a:pt x="454" y="376"/>
                  </a:cubicBezTo>
                  <a:cubicBezTo>
                    <a:pt x="456" y="375"/>
                    <a:pt x="458" y="373"/>
                    <a:pt x="461" y="372"/>
                  </a:cubicBezTo>
                  <a:cubicBezTo>
                    <a:pt x="460" y="374"/>
                    <a:pt x="460" y="375"/>
                    <a:pt x="460" y="377"/>
                  </a:cubicBezTo>
                  <a:cubicBezTo>
                    <a:pt x="458" y="385"/>
                    <a:pt x="456" y="394"/>
                    <a:pt x="455" y="402"/>
                  </a:cubicBezTo>
                  <a:cubicBezTo>
                    <a:pt x="452" y="404"/>
                    <a:pt x="450" y="407"/>
                    <a:pt x="447" y="409"/>
                  </a:cubicBezTo>
                  <a:cubicBezTo>
                    <a:pt x="444" y="411"/>
                    <a:pt x="441" y="414"/>
                    <a:pt x="438" y="417"/>
                  </a:cubicBezTo>
                  <a:cubicBezTo>
                    <a:pt x="430" y="413"/>
                    <a:pt x="422" y="409"/>
                    <a:pt x="414" y="406"/>
                  </a:cubicBezTo>
                  <a:cubicBezTo>
                    <a:pt x="420" y="402"/>
                    <a:pt x="426" y="398"/>
                    <a:pt x="432" y="394"/>
                  </a:cubicBezTo>
                  <a:cubicBezTo>
                    <a:pt x="431" y="400"/>
                    <a:pt x="431" y="406"/>
                    <a:pt x="432" y="411"/>
                  </a:cubicBezTo>
                  <a:moveTo>
                    <a:pt x="458" y="345"/>
                  </a:moveTo>
                  <a:cubicBezTo>
                    <a:pt x="453" y="351"/>
                    <a:pt x="446" y="356"/>
                    <a:pt x="440" y="361"/>
                  </a:cubicBezTo>
                  <a:cubicBezTo>
                    <a:pt x="442" y="349"/>
                    <a:pt x="444" y="336"/>
                    <a:pt x="447" y="324"/>
                  </a:cubicBezTo>
                  <a:cubicBezTo>
                    <a:pt x="450" y="311"/>
                    <a:pt x="452" y="298"/>
                    <a:pt x="453" y="286"/>
                  </a:cubicBezTo>
                  <a:cubicBezTo>
                    <a:pt x="454" y="278"/>
                    <a:pt x="454" y="271"/>
                    <a:pt x="454" y="263"/>
                  </a:cubicBezTo>
                  <a:cubicBezTo>
                    <a:pt x="457" y="267"/>
                    <a:pt x="460" y="270"/>
                    <a:pt x="462" y="274"/>
                  </a:cubicBezTo>
                  <a:cubicBezTo>
                    <a:pt x="466" y="281"/>
                    <a:pt x="470" y="288"/>
                    <a:pt x="468" y="297"/>
                  </a:cubicBezTo>
                  <a:cubicBezTo>
                    <a:pt x="467" y="304"/>
                    <a:pt x="469" y="309"/>
                    <a:pt x="474" y="313"/>
                  </a:cubicBezTo>
                  <a:cubicBezTo>
                    <a:pt x="471" y="323"/>
                    <a:pt x="468" y="333"/>
                    <a:pt x="466" y="343"/>
                  </a:cubicBezTo>
                  <a:cubicBezTo>
                    <a:pt x="464" y="351"/>
                    <a:pt x="463" y="359"/>
                    <a:pt x="462" y="366"/>
                  </a:cubicBezTo>
                  <a:cubicBezTo>
                    <a:pt x="457" y="370"/>
                    <a:pt x="453" y="373"/>
                    <a:pt x="448" y="377"/>
                  </a:cubicBezTo>
                  <a:cubicBezTo>
                    <a:pt x="445" y="380"/>
                    <a:pt x="441" y="382"/>
                    <a:pt x="437" y="385"/>
                  </a:cubicBezTo>
                  <a:cubicBezTo>
                    <a:pt x="438" y="378"/>
                    <a:pt x="439" y="372"/>
                    <a:pt x="440" y="365"/>
                  </a:cubicBezTo>
                  <a:cubicBezTo>
                    <a:pt x="447" y="359"/>
                    <a:pt x="453" y="353"/>
                    <a:pt x="460" y="347"/>
                  </a:cubicBezTo>
                  <a:cubicBezTo>
                    <a:pt x="461" y="346"/>
                    <a:pt x="459" y="344"/>
                    <a:pt x="458" y="345"/>
                  </a:cubicBezTo>
                  <a:moveTo>
                    <a:pt x="400" y="360"/>
                  </a:moveTo>
                  <a:cubicBezTo>
                    <a:pt x="403" y="358"/>
                    <a:pt x="406" y="356"/>
                    <a:pt x="409" y="353"/>
                  </a:cubicBezTo>
                  <a:cubicBezTo>
                    <a:pt x="410" y="352"/>
                    <a:pt x="412" y="350"/>
                    <a:pt x="414" y="349"/>
                  </a:cubicBezTo>
                  <a:cubicBezTo>
                    <a:pt x="412" y="360"/>
                    <a:pt x="409" y="372"/>
                    <a:pt x="408" y="384"/>
                  </a:cubicBezTo>
                  <a:cubicBezTo>
                    <a:pt x="406" y="386"/>
                    <a:pt x="400" y="390"/>
                    <a:pt x="397" y="391"/>
                  </a:cubicBezTo>
                  <a:cubicBezTo>
                    <a:pt x="397" y="390"/>
                    <a:pt x="398" y="388"/>
                    <a:pt x="398" y="387"/>
                  </a:cubicBezTo>
                  <a:cubicBezTo>
                    <a:pt x="399" y="378"/>
                    <a:pt x="399" y="369"/>
                    <a:pt x="400" y="360"/>
                  </a:cubicBezTo>
                  <a:moveTo>
                    <a:pt x="415" y="358"/>
                  </a:moveTo>
                  <a:cubicBezTo>
                    <a:pt x="416" y="355"/>
                    <a:pt x="416" y="351"/>
                    <a:pt x="417" y="347"/>
                  </a:cubicBezTo>
                  <a:cubicBezTo>
                    <a:pt x="422" y="344"/>
                    <a:pt x="427" y="341"/>
                    <a:pt x="431" y="338"/>
                  </a:cubicBezTo>
                  <a:cubicBezTo>
                    <a:pt x="435" y="335"/>
                    <a:pt x="439" y="333"/>
                    <a:pt x="442" y="330"/>
                  </a:cubicBezTo>
                  <a:cubicBezTo>
                    <a:pt x="440" y="342"/>
                    <a:pt x="437" y="353"/>
                    <a:pt x="436" y="365"/>
                  </a:cubicBezTo>
                  <a:cubicBezTo>
                    <a:pt x="432" y="367"/>
                    <a:pt x="429" y="370"/>
                    <a:pt x="425" y="372"/>
                  </a:cubicBezTo>
                  <a:cubicBezTo>
                    <a:pt x="421" y="375"/>
                    <a:pt x="416" y="378"/>
                    <a:pt x="412" y="381"/>
                  </a:cubicBezTo>
                  <a:cubicBezTo>
                    <a:pt x="413" y="373"/>
                    <a:pt x="414" y="366"/>
                    <a:pt x="415" y="358"/>
                  </a:cubicBezTo>
                  <a:moveTo>
                    <a:pt x="465" y="393"/>
                  </a:moveTo>
                  <a:cubicBezTo>
                    <a:pt x="463" y="394"/>
                    <a:pt x="461" y="396"/>
                    <a:pt x="460" y="397"/>
                  </a:cubicBezTo>
                  <a:cubicBezTo>
                    <a:pt x="462" y="388"/>
                    <a:pt x="463" y="378"/>
                    <a:pt x="465" y="369"/>
                  </a:cubicBezTo>
                  <a:cubicBezTo>
                    <a:pt x="472" y="364"/>
                    <a:pt x="480" y="360"/>
                    <a:pt x="482" y="352"/>
                  </a:cubicBezTo>
                  <a:cubicBezTo>
                    <a:pt x="483" y="351"/>
                    <a:pt x="480" y="350"/>
                    <a:pt x="480" y="352"/>
                  </a:cubicBezTo>
                  <a:cubicBezTo>
                    <a:pt x="477" y="358"/>
                    <a:pt x="471" y="361"/>
                    <a:pt x="466" y="364"/>
                  </a:cubicBezTo>
                  <a:cubicBezTo>
                    <a:pt x="466" y="362"/>
                    <a:pt x="466" y="360"/>
                    <a:pt x="467" y="359"/>
                  </a:cubicBezTo>
                  <a:cubicBezTo>
                    <a:pt x="469" y="344"/>
                    <a:pt x="473" y="329"/>
                    <a:pt x="476" y="314"/>
                  </a:cubicBezTo>
                  <a:cubicBezTo>
                    <a:pt x="478" y="315"/>
                    <a:pt x="480" y="316"/>
                    <a:pt x="483" y="317"/>
                  </a:cubicBezTo>
                  <a:cubicBezTo>
                    <a:pt x="488" y="318"/>
                    <a:pt x="494" y="319"/>
                    <a:pt x="499" y="320"/>
                  </a:cubicBezTo>
                  <a:cubicBezTo>
                    <a:pt x="499" y="324"/>
                    <a:pt x="498" y="328"/>
                    <a:pt x="498" y="331"/>
                  </a:cubicBezTo>
                  <a:cubicBezTo>
                    <a:pt x="497" y="344"/>
                    <a:pt x="494" y="356"/>
                    <a:pt x="491" y="369"/>
                  </a:cubicBezTo>
                  <a:cubicBezTo>
                    <a:pt x="483" y="377"/>
                    <a:pt x="473" y="385"/>
                    <a:pt x="465" y="393"/>
                  </a:cubicBezTo>
                  <a:moveTo>
                    <a:pt x="465" y="255"/>
                  </a:moveTo>
                  <a:cubicBezTo>
                    <a:pt x="465" y="254"/>
                    <a:pt x="465" y="253"/>
                    <a:pt x="465" y="252"/>
                  </a:cubicBezTo>
                  <a:cubicBezTo>
                    <a:pt x="464" y="244"/>
                    <a:pt x="463" y="235"/>
                    <a:pt x="460" y="227"/>
                  </a:cubicBezTo>
                  <a:cubicBezTo>
                    <a:pt x="457" y="219"/>
                    <a:pt x="452" y="212"/>
                    <a:pt x="448" y="205"/>
                  </a:cubicBezTo>
                  <a:cubicBezTo>
                    <a:pt x="446" y="202"/>
                    <a:pt x="444" y="198"/>
                    <a:pt x="442" y="195"/>
                  </a:cubicBezTo>
                  <a:cubicBezTo>
                    <a:pt x="445" y="193"/>
                    <a:pt x="447" y="191"/>
                    <a:pt x="450" y="188"/>
                  </a:cubicBezTo>
                  <a:cubicBezTo>
                    <a:pt x="451" y="190"/>
                    <a:pt x="451" y="192"/>
                    <a:pt x="452" y="194"/>
                  </a:cubicBezTo>
                  <a:cubicBezTo>
                    <a:pt x="458" y="204"/>
                    <a:pt x="461" y="215"/>
                    <a:pt x="465" y="226"/>
                  </a:cubicBezTo>
                  <a:cubicBezTo>
                    <a:pt x="471" y="240"/>
                    <a:pt x="474" y="255"/>
                    <a:pt x="477" y="270"/>
                  </a:cubicBezTo>
                  <a:cubicBezTo>
                    <a:pt x="474" y="265"/>
                    <a:pt x="470" y="259"/>
                    <a:pt x="465" y="255"/>
                  </a:cubicBezTo>
                  <a:moveTo>
                    <a:pt x="440" y="195"/>
                  </a:moveTo>
                  <a:cubicBezTo>
                    <a:pt x="443" y="199"/>
                    <a:pt x="445" y="204"/>
                    <a:pt x="447" y="208"/>
                  </a:cubicBezTo>
                  <a:cubicBezTo>
                    <a:pt x="451" y="215"/>
                    <a:pt x="455" y="222"/>
                    <a:pt x="457" y="229"/>
                  </a:cubicBezTo>
                  <a:cubicBezTo>
                    <a:pt x="460" y="236"/>
                    <a:pt x="461" y="243"/>
                    <a:pt x="461" y="251"/>
                  </a:cubicBezTo>
                  <a:cubicBezTo>
                    <a:pt x="461" y="250"/>
                    <a:pt x="460" y="250"/>
                    <a:pt x="460" y="249"/>
                  </a:cubicBezTo>
                  <a:cubicBezTo>
                    <a:pt x="459" y="248"/>
                    <a:pt x="457" y="247"/>
                    <a:pt x="456" y="245"/>
                  </a:cubicBezTo>
                  <a:cubicBezTo>
                    <a:pt x="456" y="244"/>
                    <a:pt x="456" y="242"/>
                    <a:pt x="456" y="240"/>
                  </a:cubicBezTo>
                  <a:cubicBezTo>
                    <a:pt x="457" y="239"/>
                    <a:pt x="454" y="238"/>
                    <a:pt x="454" y="240"/>
                  </a:cubicBezTo>
                  <a:cubicBezTo>
                    <a:pt x="453" y="241"/>
                    <a:pt x="453" y="242"/>
                    <a:pt x="453" y="243"/>
                  </a:cubicBezTo>
                  <a:cubicBezTo>
                    <a:pt x="447" y="238"/>
                    <a:pt x="440" y="233"/>
                    <a:pt x="434" y="229"/>
                  </a:cubicBezTo>
                  <a:cubicBezTo>
                    <a:pt x="428" y="225"/>
                    <a:pt x="424" y="220"/>
                    <a:pt x="425" y="213"/>
                  </a:cubicBezTo>
                  <a:cubicBezTo>
                    <a:pt x="426" y="206"/>
                    <a:pt x="429" y="202"/>
                    <a:pt x="436" y="198"/>
                  </a:cubicBezTo>
                  <a:cubicBezTo>
                    <a:pt x="437" y="197"/>
                    <a:pt x="439" y="196"/>
                    <a:pt x="440" y="195"/>
                  </a:cubicBezTo>
                  <a:moveTo>
                    <a:pt x="432" y="243"/>
                  </a:moveTo>
                  <a:cubicBezTo>
                    <a:pt x="440" y="247"/>
                    <a:pt x="446" y="253"/>
                    <a:pt x="452" y="260"/>
                  </a:cubicBezTo>
                  <a:cubicBezTo>
                    <a:pt x="451" y="267"/>
                    <a:pt x="451" y="275"/>
                    <a:pt x="450" y="282"/>
                  </a:cubicBezTo>
                  <a:cubicBezTo>
                    <a:pt x="449" y="297"/>
                    <a:pt x="447" y="311"/>
                    <a:pt x="444" y="325"/>
                  </a:cubicBezTo>
                  <a:cubicBezTo>
                    <a:pt x="443" y="325"/>
                    <a:pt x="443" y="325"/>
                    <a:pt x="443" y="325"/>
                  </a:cubicBezTo>
                  <a:cubicBezTo>
                    <a:pt x="442" y="325"/>
                    <a:pt x="441" y="327"/>
                    <a:pt x="443" y="327"/>
                  </a:cubicBezTo>
                  <a:cubicBezTo>
                    <a:pt x="442" y="327"/>
                    <a:pt x="434" y="332"/>
                    <a:pt x="433" y="333"/>
                  </a:cubicBezTo>
                  <a:cubicBezTo>
                    <a:pt x="430" y="335"/>
                    <a:pt x="427" y="337"/>
                    <a:pt x="423" y="339"/>
                  </a:cubicBezTo>
                  <a:cubicBezTo>
                    <a:pt x="422" y="340"/>
                    <a:pt x="420" y="341"/>
                    <a:pt x="419" y="342"/>
                  </a:cubicBezTo>
                  <a:cubicBezTo>
                    <a:pt x="421" y="334"/>
                    <a:pt x="423" y="327"/>
                    <a:pt x="425" y="319"/>
                  </a:cubicBezTo>
                  <a:cubicBezTo>
                    <a:pt x="427" y="307"/>
                    <a:pt x="431" y="295"/>
                    <a:pt x="432" y="282"/>
                  </a:cubicBezTo>
                  <a:cubicBezTo>
                    <a:pt x="433" y="269"/>
                    <a:pt x="432" y="256"/>
                    <a:pt x="432" y="243"/>
                  </a:cubicBezTo>
                  <a:moveTo>
                    <a:pt x="447" y="414"/>
                  </a:moveTo>
                  <a:cubicBezTo>
                    <a:pt x="449" y="412"/>
                    <a:pt x="451" y="410"/>
                    <a:pt x="454" y="408"/>
                  </a:cubicBezTo>
                  <a:cubicBezTo>
                    <a:pt x="453" y="412"/>
                    <a:pt x="452" y="417"/>
                    <a:pt x="452" y="421"/>
                  </a:cubicBezTo>
                  <a:cubicBezTo>
                    <a:pt x="452" y="422"/>
                    <a:pt x="451" y="422"/>
                    <a:pt x="451" y="423"/>
                  </a:cubicBezTo>
                  <a:cubicBezTo>
                    <a:pt x="448" y="421"/>
                    <a:pt x="445" y="420"/>
                    <a:pt x="442" y="418"/>
                  </a:cubicBezTo>
                  <a:cubicBezTo>
                    <a:pt x="443" y="417"/>
                    <a:pt x="445" y="415"/>
                    <a:pt x="447" y="414"/>
                  </a:cubicBezTo>
                  <a:moveTo>
                    <a:pt x="457" y="409"/>
                  </a:moveTo>
                  <a:cubicBezTo>
                    <a:pt x="458" y="407"/>
                    <a:pt x="458" y="405"/>
                    <a:pt x="459" y="403"/>
                  </a:cubicBezTo>
                  <a:cubicBezTo>
                    <a:pt x="461" y="401"/>
                    <a:pt x="463" y="399"/>
                    <a:pt x="466" y="397"/>
                  </a:cubicBezTo>
                  <a:cubicBezTo>
                    <a:pt x="473" y="389"/>
                    <a:pt x="482" y="382"/>
                    <a:pt x="490" y="375"/>
                  </a:cubicBezTo>
                  <a:cubicBezTo>
                    <a:pt x="487" y="384"/>
                    <a:pt x="485" y="394"/>
                    <a:pt x="483" y="404"/>
                  </a:cubicBezTo>
                  <a:cubicBezTo>
                    <a:pt x="474" y="410"/>
                    <a:pt x="464" y="416"/>
                    <a:pt x="457" y="425"/>
                  </a:cubicBezTo>
                  <a:cubicBezTo>
                    <a:pt x="456" y="425"/>
                    <a:pt x="455" y="424"/>
                    <a:pt x="455" y="424"/>
                  </a:cubicBezTo>
                  <a:cubicBezTo>
                    <a:pt x="455" y="419"/>
                    <a:pt x="456" y="414"/>
                    <a:pt x="457" y="409"/>
                  </a:cubicBezTo>
                  <a:moveTo>
                    <a:pt x="461" y="425"/>
                  </a:moveTo>
                  <a:cubicBezTo>
                    <a:pt x="464" y="423"/>
                    <a:pt x="467" y="420"/>
                    <a:pt x="470" y="417"/>
                  </a:cubicBezTo>
                  <a:cubicBezTo>
                    <a:pt x="474" y="414"/>
                    <a:pt x="478" y="412"/>
                    <a:pt x="482" y="409"/>
                  </a:cubicBezTo>
                  <a:cubicBezTo>
                    <a:pt x="481" y="417"/>
                    <a:pt x="480" y="425"/>
                    <a:pt x="479" y="434"/>
                  </a:cubicBezTo>
                  <a:cubicBezTo>
                    <a:pt x="473" y="432"/>
                    <a:pt x="467" y="429"/>
                    <a:pt x="461" y="427"/>
                  </a:cubicBezTo>
                  <a:cubicBezTo>
                    <a:pt x="461" y="426"/>
                    <a:pt x="461" y="426"/>
                    <a:pt x="461" y="425"/>
                  </a:cubicBezTo>
                  <a:moveTo>
                    <a:pt x="519" y="325"/>
                  </a:moveTo>
                  <a:cubicBezTo>
                    <a:pt x="519" y="327"/>
                    <a:pt x="519" y="329"/>
                    <a:pt x="519" y="332"/>
                  </a:cubicBezTo>
                  <a:cubicBezTo>
                    <a:pt x="517" y="348"/>
                    <a:pt x="512" y="364"/>
                    <a:pt x="509" y="380"/>
                  </a:cubicBezTo>
                  <a:cubicBezTo>
                    <a:pt x="508" y="382"/>
                    <a:pt x="508" y="383"/>
                    <a:pt x="508" y="385"/>
                  </a:cubicBezTo>
                  <a:cubicBezTo>
                    <a:pt x="501" y="390"/>
                    <a:pt x="494" y="396"/>
                    <a:pt x="487" y="401"/>
                  </a:cubicBezTo>
                  <a:cubicBezTo>
                    <a:pt x="487" y="401"/>
                    <a:pt x="487" y="401"/>
                    <a:pt x="487" y="401"/>
                  </a:cubicBezTo>
                  <a:cubicBezTo>
                    <a:pt x="488" y="391"/>
                    <a:pt x="491" y="381"/>
                    <a:pt x="494" y="370"/>
                  </a:cubicBezTo>
                  <a:cubicBezTo>
                    <a:pt x="496" y="368"/>
                    <a:pt x="498" y="365"/>
                    <a:pt x="500" y="363"/>
                  </a:cubicBezTo>
                  <a:cubicBezTo>
                    <a:pt x="501" y="361"/>
                    <a:pt x="499" y="360"/>
                    <a:pt x="498" y="361"/>
                  </a:cubicBezTo>
                  <a:cubicBezTo>
                    <a:pt x="497" y="362"/>
                    <a:pt x="496" y="363"/>
                    <a:pt x="495" y="364"/>
                  </a:cubicBezTo>
                  <a:cubicBezTo>
                    <a:pt x="498" y="354"/>
                    <a:pt x="499" y="344"/>
                    <a:pt x="500" y="333"/>
                  </a:cubicBezTo>
                  <a:cubicBezTo>
                    <a:pt x="501" y="329"/>
                    <a:pt x="501" y="325"/>
                    <a:pt x="502" y="321"/>
                  </a:cubicBezTo>
                  <a:cubicBezTo>
                    <a:pt x="508" y="322"/>
                    <a:pt x="513" y="324"/>
                    <a:pt x="519" y="325"/>
                  </a:cubicBezTo>
                  <a:moveTo>
                    <a:pt x="482" y="235"/>
                  </a:moveTo>
                  <a:cubicBezTo>
                    <a:pt x="483" y="237"/>
                    <a:pt x="483" y="239"/>
                    <a:pt x="484" y="241"/>
                  </a:cubicBezTo>
                  <a:cubicBezTo>
                    <a:pt x="487" y="251"/>
                    <a:pt x="489" y="262"/>
                    <a:pt x="492" y="273"/>
                  </a:cubicBezTo>
                  <a:cubicBezTo>
                    <a:pt x="494" y="281"/>
                    <a:pt x="494" y="290"/>
                    <a:pt x="498" y="298"/>
                  </a:cubicBezTo>
                  <a:cubicBezTo>
                    <a:pt x="498" y="298"/>
                    <a:pt x="498" y="298"/>
                    <a:pt x="499" y="298"/>
                  </a:cubicBezTo>
                  <a:cubicBezTo>
                    <a:pt x="500" y="300"/>
                    <a:pt x="500" y="300"/>
                    <a:pt x="500" y="300"/>
                  </a:cubicBezTo>
                  <a:cubicBezTo>
                    <a:pt x="500" y="301"/>
                    <a:pt x="501" y="301"/>
                    <a:pt x="502" y="300"/>
                  </a:cubicBezTo>
                  <a:cubicBezTo>
                    <a:pt x="501" y="302"/>
                    <a:pt x="501" y="304"/>
                    <a:pt x="501" y="306"/>
                  </a:cubicBezTo>
                  <a:cubicBezTo>
                    <a:pt x="496" y="304"/>
                    <a:pt x="491" y="303"/>
                    <a:pt x="487" y="301"/>
                  </a:cubicBezTo>
                  <a:cubicBezTo>
                    <a:pt x="486" y="297"/>
                    <a:pt x="485" y="294"/>
                    <a:pt x="484" y="290"/>
                  </a:cubicBezTo>
                  <a:cubicBezTo>
                    <a:pt x="484" y="284"/>
                    <a:pt x="483" y="278"/>
                    <a:pt x="481" y="272"/>
                  </a:cubicBezTo>
                  <a:cubicBezTo>
                    <a:pt x="482" y="260"/>
                    <a:pt x="482" y="247"/>
                    <a:pt x="482" y="235"/>
                  </a:cubicBezTo>
                  <a:moveTo>
                    <a:pt x="473" y="209"/>
                  </a:moveTo>
                  <a:cubicBezTo>
                    <a:pt x="475" y="217"/>
                    <a:pt x="478" y="224"/>
                    <a:pt x="481" y="231"/>
                  </a:cubicBezTo>
                  <a:cubicBezTo>
                    <a:pt x="480" y="231"/>
                    <a:pt x="480" y="231"/>
                    <a:pt x="480" y="232"/>
                  </a:cubicBezTo>
                  <a:cubicBezTo>
                    <a:pt x="480" y="243"/>
                    <a:pt x="480" y="253"/>
                    <a:pt x="479" y="264"/>
                  </a:cubicBezTo>
                  <a:cubicBezTo>
                    <a:pt x="479" y="263"/>
                    <a:pt x="479" y="263"/>
                    <a:pt x="479" y="262"/>
                  </a:cubicBezTo>
                  <a:cubicBezTo>
                    <a:pt x="475" y="250"/>
                    <a:pt x="473" y="237"/>
                    <a:pt x="468" y="225"/>
                  </a:cubicBezTo>
                  <a:cubicBezTo>
                    <a:pt x="466" y="219"/>
                    <a:pt x="462" y="214"/>
                    <a:pt x="461" y="207"/>
                  </a:cubicBezTo>
                  <a:cubicBezTo>
                    <a:pt x="459" y="203"/>
                    <a:pt x="459" y="199"/>
                    <a:pt x="456" y="195"/>
                  </a:cubicBezTo>
                  <a:cubicBezTo>
                    <a:pt x="455" y="192"/>
                    <a:pt x="453" y="190"/>
                    <a:pt x="452" y="187"/>
                  </a:cubicBezTo>
                  <a:cubicBezTo>
                    <a:pt x="455" y="185"/>
                    <a:pt x="457" y="183"/>
                    <a:pt x="460" y="180"/>
                  </a:cubicBezTo>
                  <a:cubicBezTo>
                    <a:pt x="466" y="189"/>
                    <a:pt x="470" y="200"/>
                    <a:pt x="473" y="209"/>
                  </a:cubicBezTo>
                  <a:moveTo>
                    <a:pt x="465" y="175"/>
                  </a:moveTo>
                  <a:cubicBezTo>
                    <a:pt x="466" y="175"/>
                    <a:pt x="466" y="175"/>
                    <a:pt x="466" y="174"/>
                  </a:cubicBezTo>
                  <a:cubicBezTo>
                    <a:pt x="467" y="176"/>
                    <a:pt x="467" y="179"/>
                    <a:pt x="467" y="181"/>
                  </a:cubicBezTo>
                  <a:cubicBezTo>
                    <a:pt x="468" y="184"/>
                    <a:pt x="468" y="188"/>
                    <a:pt x="469" y="193"/>
                  </a:cubicBezTo>
                  <a:cubicBezTo>
                    <a:pt x="467" y="188"/>
                    <a:pt x="464" y="183"/>
                    <a:pt x="461" y="179"/>
                  </a:cubicBezTo>
                  <a:cubicBezTo>
                    <a:pt x="462" y="178"/>
                    <a:pt x="464" y="177"/>
                    <a:pt x="465" y="175"/>
                  </a:cubicBezTo>
                  <a:moveTo>
                    <a:pt x="340" y="273"/>
                  </a:moveTo>
                  <a:cubicBezTo>
                    <a:pt x="342" y="258"/>
                    <a:pt x="345" y="243"/>
                    <a:pt x="345" y="227"/>
                  </a:cubicBezTo>
                  <a:cubicBezTo>
                    <a:pt x="345" y="221"/>
                    <a:pt x="346" y="214"/>
                    <a:pt x="346" y="207"/>
                  </a:cubicBezTo>
                  <a:cubicBezTo>
                    <a:pt x="347" y="201"/>
                    <a:pt x="346" y="196"/>
                    <a:pt x="345" y="191"/>
                  </a:cubicBezTo>
                  <a:cubicBezTo>
                    <a:pt x="345" y="191"/>
                    <a:pt x="345" y="190"/>
                    <a:pt x="346" y="190"/>
                  </a:cubicBezTo>
                  <a:cubicBezTo>
                    <a:pt x="352" y="169"/>
                    <a:pt x="357" y="148"/>
                    <a:pt x="358" y="127"/>
                  </a:cubicBezTo>
                  <a:cubicBezTo>
                    <a:pt x="362" y="139"/>
                    <a:pt x="371" y="146"/>
                    <a:pt x="385" y="149"/>
                  </a:cubicBezTo>
                  <a:cubicBezTo>
                    <a:pt x="391" y="151"/>
                    <a:pt x="399" y="153"/>
                    <a:pt x="405" y="152"/>
                  </a:cubicBezTo>
                  <a:cubicBezTo>
                    <a:pt x="406" y="151"/>
                    <a:pt x="408" y="151"/>
                    <a:pt x="409" y="151"/>
                  </a:cubicBezTo>
                  <a:cubicBezTo>
                    <a:pt x="410" y="152"/>
                    <a:pt x="410" y="153"/>
                    <a:pt x="410" y="154"/>
                  </a:cubicBezTo>
                  <a:cubicBezTo>
                    <a:pt x="410" y="154"/>
                    <a:pt x="411" y="155"/>
                    <a:pt x="411" y="155"/>
                  </a:cubicBezTo>
                  <a:cubicBezTo>
                    <a:pt x="412" y="155"/>
                    <a:pt x="412" y="155"/>
                    <a:pt x="413" y="155"/>
                  </a:cubicBezTo>
                  <a:cubicBezTo>
                    <a:pt x="414" y="155"/>
                    <a:pt x="414" y="154"/>
                    <a:pt x="413" y="153"/>
                  </a:cubicBezTo>
                  <a:cubicBezTo>
                    <a:pt x="413" y="153"/>
                    <a:pt x="412" y="152"/>
                    <a:pt x="412" y="151"/>
                  </a:cubicBezTo>
                  <a:cubicBezTo>
                    <a:pt x="415" y="151"/>
                    <a:pt x="417" y="151"/>
                    <a:pt x="420" y="151"/>
                  </a:cubicBezTo>
                  <a:cubicBezTo>
                    <a:pt x="421" y="157"/>
                    <a:pt x="422" y="163"/>
                    <a:pt x="421" y="163"/>
                  </a:cubicBezTo>
                  <a:cubicBezTo>
                    <a:pt x="420" y="164"/>
                    <a:pt x="420" y="165"/>
                    <a:pt x="421" y="165"/>
                  </a:cubicBezTo>
                  <a:cubicBezTo>
                    <a:pt x="422" y="165"/>
                    <a:pt x="422" y="165"/>
                    <a:pt x="423" y="165"/>
                  </a:cubicBezTo>
                  <a:cubicBezTo>
                    <a:pt x="423" y="165"/>
                    <a:pt x="424" y="164"/>
                    <a:pt x="424" y="164"/>
                  </a:cubicBezTo>
                  <a:cubicBezTo>
                    <a:pt x="425" y="160"/>
                    <a:pt x="425" y="156"/>
                    <a:pt x="424" y="152"/>
                  </a:cubicBezTo>
                  <a:cubicBezTo>
                    <a:pt x="432" y="154"/>
                    <a:pt x="439" y="157"/>
                    <a:pt x="446" y="162"/>
                  </a:cubicBezTo>
                  <a:cubicBezTo>
                    <a:pt x="447" y="166"/>
                    <a:pt x="448" y="170"/>
                    <a:pt x="450" y="174"/>
                  </a:cubicBezTo>
                  <a:cubicBezTo>
                    <a:pt x="451" y="175"/>
                    <a:pt x="452" y="174"/>
                    <a:pt x="452" y="173"/>
                  </a:cubicBezTo>
                  <a:cubicBezTo>
                    <a:pt x="452" y="173"/>
                    <a:pt x="452" y="172"/>
                    <a:pt x="452" y="172"/>
                  </a:cubicBezTo>
                  <a:cubicBezTo>
                    <a:pt x="451" y="171"/>
                    <a:pt x="450" y="171"/>
                    <a:pt x="450" y="172"/>
                  </a:cubicBezTo>
                  <a:cubicBezTo>
                    <a:pt x="450" y="170"/>
                    <a:pt x="450" y="167"/>
                    <a:pt x="450" y="165"/>
                  </a:cubicBezTo>
                  <a:cubicBezTo>
                    <a:pt x="452" y="166"/>
                    <a:pt x="454" y="168"/>
                    <a:pt x="457" y="169"/>
                  </a:cubicBezTo>
                  <a:cubicBezTo>
                    <a:pt x="454" y="173"/>
                    <a:pt x="452" y="176"/>
                    <a:pt x="449" y="178"/>
                  </a:cubicBezTo>
                  <a:cubicBezTo>
                    <a:pt x="449" y="178"/>
                    <a:pt x="448" y="177"/>
                    <a:pt x="448" y="176"/>
                  </a:cubicBezTo>
                  <a:cubicBezTo>
                    <a:pt x="447" y="172"/>
                    <a:pt x="446" y="169"/>
                    <a:pt x="443" y="166"/>
                  </a:cubicBezTo>
                  <a:cubicBezTo>
                    <a:pt x="443" y="165"/>
                    <a:pt x="442" y="166"/>
                    <a:pt x="443" y="166"/>
                  </a:cubicBezTo>
                  <a:cubicBezTo>
                    <a:pt x="445" y="170"/>
                    <a:pt x="446" y="175"/>
                    <a:pt x="448" y="180"/>
                  </a:cubicBezTo>
                  <a:cubicBezTo>
                    <a:pt x="444" y="183"/>
                    <a:pt x="440" y="186"/>
                    <a:pt x="436" y="188"/>
                  </a:cubicBezTo>
                  <a:cubicBezTo>
                    <a:pt x="435" y="187"/>
                    <a:pt x="434" y="186"/>
                    <a:pt x="433" y="186"/>
                  </a:cubicBezTo>
                  <a:cubicBezTo>
                    <a:pt x="433" y="185"/>
                    <a:pt x="432" y="186"/>
                    <a:pt x="433" y="186"/>
                  </a:cubicBezTo>
                  <a:cubicBezTo>
                    <a:pt x="433" y="187"/>
                    <a:pt x="434" y="188"/>
                    <a:pt x="435" y="189"/>
                  </a:cubicBezTo>
                  <a:cubicBezTo>
                    <a:pt x="433" y="189"/>
                    <a:pt x="431" y="190"/>
                    <a:pt x="430" y="191"/>
                  </a:cubicBezTo>
                  <a:cubicBezTo>
                    <a:pt x="422" y="193"/>
                    <a:pt x="419" y="197"/>
                    <a:pt x="416" y="203"/>
                  </a:cubicBezTo>
                  <a:cubicBezTo>
                    <a:pt x="409" y="217"/>
                    <a:pt x="414" y="232"/>
                    <a:pt x="428" y="240"/>
                  </a:cubicBezTo>
                  <a:cubicBezTo>
                    <a:pt x="428" y="240"/>
                    <a:pt x="429" y="241"/>
                    <a:pt x="430" y="241"/>
                  </a:cubicBezTo>
                  <a:cubicBezTo>
                    <a:pt x="430" y="241"/>
                    <a:pt x="430" y="242"/>
                    <a:pt x="430" y="242"/>
                  </a:cubicBezTo>
                  <a:cubicBezTo>
                    <a:pt x="430" y="255"/>
                    <a:pt x="431" y="268"/>
                    <a:pt x="429" y="281"/>
                  </a:cubicBezTo>
                  <a:cubicBezTo>
                    <a:pt x="428" y="295"/>
                    <a:pt x="424" y="311"/>
                    <a:pt x="420" y="325"/>
                  </a:cubicBezTo>
                  <a:cubicBezTo>
                    <a:pt x="419" y="332"/>
                    <a:pt x="417" y="338"/>
                    <a:pt x="415" y="344"/>
                  </a:cubicBezTo>
                  <a:cubicBezTo>
                    <a:pt x="411" y="347"/>
                    <a:pt x="407" y="349"/>
                    <a:pt x="404" y="352"/>
                  </a:cubicBezTo>
                  <a:cubicBezTo>
                    <a:pt x="403" y="353"/>
                    <a:pt x="402" y="354"/>
                    <a:pt x="401" y="355"/>
                  </a:cubicBezTo>
                  <a:cubicBezTo>
                    <a:pt x="401" y="352"/>
                    <a:pt x="402" y="349"/>
                    <a:pt x="402" y="347"/>
                  </a:cubicBezTo>
                  <a:cubicBezTo>
                    <a:pt x="403" y="341"/>
                    <a:pt x="404" y="336"/>
                    <a:pt x="405" y="331"/>
                  </a:cubicBezTo>
                  <a:cubicBezTo>
                    <a:pt x="409" y="328"/>
                    <a:pt x="412" y="324"/>
                    <a:pt x="416" y="321"/>
                  </a:cubicBezTo>
                  <a:cubicBezTo>
                    <a:pt x="417" y="320"/>
                    <a:pt x="415" y="318"/>
                    <a:pt x="414" y="319"/>
                  </a:cubicBezTo>
                  <a:cubicBezTo>
                    <a:pt x="411" y="322"/>
                    <a:pt x="408" y="325"/>
                    <a:pt x="405" y="327"/>
                  </a:cubicBezTo>
                  <a:cubicBezTo>
                    <a:pt x="407" y="319"/>
                    <a:pt x="408" y="310"/>
                    <a:pt x="409" y="302"/>
                  </a:cubicBezTo>
                  <a:cubicBezTo>
                    <a:pt x="411" y="284"/>
                    <a:pt x="410" y="266"/>
                    <a:pt x="410" y="248"/>
                  </a:cubicBezTo>
                  <a:cubicBezTo>
                    <a:pt x="410" y="246"/>
                    <a:pt x="408" y="246"/>
                    <a:pt x="408" y="248"/>
                  </a:cubicBezTo>
                  <a:cubicBezTo>
                    <a:pt x="408" y="262"/>
                    <a:pt x="408" y="276"/>
                    <a:pt x="407" y="290"/>
                  </a:cubicBezTo>
                  <a:cubicBezTo>
                    <a:pt x="406" y="304"/>
                    <a:pt x="404" y="317"/>
                    <a:pt x="402" y="330"/>
                  </a:cubicBezTo>
                  <a:cubicBezTo>
                    <a:pt x="394" y="337"/>
                    <a:pt x="385" y="343"/>
                    <a:pt x="377" y="349"/>
                  </a:cubicBezTo>
                  <a:cubicBezTo>
                    <a:pt x="374" y="352"/>
                    <a:pt x="371" y="354"/>
                    <a:pt x="368" y="356"/>
                  </a:cubicBezTo>
                  <a:cubicBezTo>
                    <a:pt x="369" y="349"/>
                    <a:pt x="370" y="342"/>
                    <a:pt x="371" y="337"/>
                  </a:cubicBezTo>
                  <a:cubicBezTo>
                    <a:pt x="373" y="331"/>
                    <a:pt x="374" y="326"/>
                    <a:pt x="375" y="322"/>
                  </a:cubicBezTo>
                  <a:cubicBezTo>
                    <a:pt x="380" y="317"/>
                    <a:pt x="385" y="312"/>
                    <a:pt x="387" y="307"/>
                  </a:cubicBezTo>
                  <a:cubicBezTo>
                    <a:pt x="388" y="306"/>
                    <a:pt x="388" y="305"/>
                    <a:pt x="387" y="305"/>
                  </a:cubicBezTo>
                  <a:cubicBezTo>
                    <a:pt x="386" y="305"/>
                    <a:pt x="386" y="305"/>
                    <a:pt x="385" y="305"/>
                  </a:cubicBezTo>
                  <a:cubicBezTo>
                    <a:pt x="384" y="304"/>
                    <a:pt x="383" y="307"/>
                    <a:pt x="385" y="307"/>
                  </a:cubicBezTo>
                  <a:cubicBezTo>
                    <a:pt x="384" y="307"/>
                    <a:pt x="381" y="310"/>
                    <a:pt x="378" y="314"/>
                  </a:cubicBezTo>
                  <a:cubicBezTo>
                    <a:pt x="379" y="310"/>
                    <a:pt x="380" y="306"/>
                    <a:pt x="381" y="303"/>
                  </a:cubicBezTo>
                  <a:cubicBezTo>
                    <a:pt x="385" y="281"/>
                    <a:pt x="391" y="258"/>
                    <a:pt x="391" y="236"/>
                  </a:cubicBezTo>
                  <a:cubicBezTo>
                    <a:pt x="391" y="234"/>
                    <a:pt x="387" y="234"/>
                    <a:pt x="387" y="236"/>
                  </a:cubicBezTo>
                  <a:cubicBezTo>
                    <a:pt x="388" y="261"/>
                    <a:pt x="381" y="287"/>
                    <a:pt x="375" y="311"/>
                  </a:cubicBezTo>
                  <a:cubicBezTo>
                    <a:pt x="375" y="313"/>
                    <a:pt x="374" y="316"/>
                    <a:pt x="373" y="318"/>
                  </a:cubicBezTo>
                  <a:cubicBezTo>
                    <a:pt x="372" y="320"/>
                    <a:pt x="371" y="321"/>
                    <a:pt x="370" y="321"/>
                  </a:cubicBezTo>
                  <a:cubicBezTo>
                    <a:pt x="364" y="326"/>
                    <a:pt x="358" y="331"/>
                    <a:pt x="352" y="336"/>
                  </a:cubicBezTo>
                  <a:cubicBezTo>
                    <a:pt x="350" y="338"/>
                    <a:pt x="347" y="341"/>
                    <a:pt x="344" y="343"/>
                  </a:cubicBezTo>
                  <a:cubicBezTo>
                    <a:pt x="344" y="339"/>
                    <a:pt x="345" y="337"/>
                    <a:pt x="345" y="337"/>
                  </a:cubicBezTo>
                  <a:cubicBezTo>
                    <a:pt x="345" y="331"/>
                    <a:pt x="347" y="326"/>
                    <a:pt x="348" y="321"/>
                  </a:cubicBezTo>
                  <a:cubicBezTo>
                    <a:pt x="349" y="318"/>
                    <a:pt x="349" y="314"/>
                    <a:pt x="350" y="311"/>
                  </a:cubicBezTo>
                  <a:cubicBezTo>
                    <a:pt x="357" y="306"/>
                    <a:pt x="363" y="301"/>
                    <a:pt x="369" y="294"/>
                  </a:cubicBezTo>
                  <a:cubicBezTo>
                    <a:pt x="370" y="294"/>
                    <a:pt x="369" y="293"/>
                    <a:pt x="369" y="294"/>
                  </a:cubicBezTo>
                  <a:cubicBezTo>
                    <a:pt x="363" y="298"/>
                    <a:pt x="357" y="303"/>
                    <a:pt x="351" y="307"/>
                  </a:cubicBezTo>
                  <a:cubicBezTo>
                    <a:pt x="353" y="300"/>
                    <a:pt x="354" y="294"/>
                    <a:pt x="355" y="287"/>
                  </a:cubicBezTo>
                  <a:cubicBezTo>
                    <a:pt x="355" y="284"/>
                    <a:pt x="356" y="281"/>
                    <a:pt x="356" y="279"/>
                  </a:cubicBezTo>
                  <a:cubicBezTo>
                    <a:pt x="357" y="277"/>
                    <a:pt x="358" y="276"/>
                    <a:pt x="358" y="274"/>
                  </a:cubicBezTo>
                  <a:cubicBezTo>
                    <a:pt x="358" y="273"/>
                    <a:pt x="357" y="273"/>
                    <a:pt x="357" y="273"/>
                  </a:cubicBezTo>
                  <a:cubicBezTo>
                    <a:pt x="359" y="255"/>
                    <a:pt x="360" y="237"/>
                    <a:pt x="360" y="220"/>
                  </a:cubicBezTo>
                  <a:cubicBezTo>
                    <a:pt x="360" y="219"/>
                    <a:pt x="358" y="219"/>
                    <a:pt x="358" y="220"/>
                  </a:cubicBezTo>
                  <a:cubicBezTo>
                    <a:pt x="358" y="239"/>
                    <a:pt x="356" y="258"/>
                    <a:pt x="354" y="277"/>
                  </a:cubicBezTo>
                  <a:cubicBezTo>
                    <a:pt x="351" y="282"/>
                    <a:pt x="345" y="285"/>
                    <a:pt x="341" y="288"/>
                  </a:cubicBezTo>
                  <a:cubicBezTo>
                    <a:pt x="339" y="290"/>
                    <a:pt x="337" y="291"/>
                    <a:pt x="335" y="293"/>
                  </a:cubicBezTo>
                  <a:cubicBezTo>
                    <a:pt x="337" y="286"/>
                    <a:pt x="339" y="280"/>
                    <a:pt x="340" y="273"/>
                  </a:cubicBezTo>
                  <a:moveTo>
                    <a:pt x="370" y="379"/>
                  </a:moveTo>
                  <a:cubicBezTo>
                    <a:pt x="370" y="379"/>
                    <a:pt x="370" y="379"/>
                    <a:pt x="370" y="380"/>
                  </a:cubicBezTo>
                  <a:cubicBezTo>
                    <a:pt x="365" y="376"/>
                    <a:pt x="360" y="372"/>
                    <a:pt x="354" y="368"/>
                  </a:cubicBezTo>
                  <a:cubicBezTo>
                    <a:pt x="358" y="367"/>
                    <a:pt x="361" y="365"/>
                    <a:pt x="364" y="363"/>
                  </a:cubicBezTo>
                  <a:cubicBezTo>
                    <a:pt x="363" y="367"/>
                    <a:pt x="363" y="370"/>
                    <a:pt x="364" y="374"/>
                  </a:cubicBezTo>
                  <a:cubicBezTo>
                    <a:pt x="364" y="375"/>
                    <a:pt x="366" y="375"/>
                    <a:pt x="367" y="374"/>
                  </a:cubicBezTo>
                  <a:cubicBezTo>
                    <a:pt x="368" y="371"/>
                    <a:pt x="368" y="369"/>
                    <a:pt x="367" y="366"/>
                  </a:cubicBezTo>
                  <a:cubicBezTo>
                    <a:pt x="367" y="365"/>
                    <a:pt x="367" y="365"/>
                    <a:pt x="367" y="366"/>
                  </a:cubicBezTo>
                  <a:cubicBezTo>
                    <a:pt x="367" y="364"/>
                    <a:pt x="367" y="362"/>
                    <a:pt x="367" y="360"/>
                  </a:cubicBezTo>
                  <a:cubicBezTo>
                    <a:pt x="371" y="358"/>
                    <a:pt x="374" y="355"/>
                    <a:pt x="377" y="353"/>
                  </a:cubicBezTo>
                  <a:cubicBezTo>
                    <a:pt x="385" y="347"/>
                    <a:pt x="393" y="340"/>
                    <a:pt x="401" y="334"/>
                  </a:cubicBezTo>
                  <a:cubicBezTo>
                    <a:pt x="401" y="335"/>
                    <a:pt x="401" y="336"/>
                    <a:pt x="401" y="337"/>
                  </a:cubicBezTo>
                  <a:cubicBezTo>
                    <a:pt x="399" y="344"/>
                    <a:pt x="398" y="351"/>
                    <a:pt x="397" y="358"/>
                  </a:cubicBezTo>
                  <a:cubicBezTo>
                    <a:pt x="388" y="365"/>
                    <a:pt x="379" y="372"/>
                    <a:pt x="371" y="379"/>
                  </a:cubicBezTo>
                  <a:cubicBezTo>
                    <a:pt x="370" y="379"/>
                    <a:pt x="370" y="379"/>
                    <a:pt x="370" y="379"/>
                  </a:cubicBezTo>
                  <a:moveTo>
                    <a:pt x="343" y="359"/>
                  </a:moveTo>
                  <a:cubicBezTo>
                    <a:pt x="343" y="359"/>
                    <a:pt x="343" y="359"/>
                    <a:pt x="343" y="358"/>
                  </a:cubicBezTo>
                  <a:cubicBezTo>
                    <a:pt x="344" y="358"/>
                    <a:pt x="343" y="357"/>
                    <a:pt x="343" y="357"/>
                  </a:cubicBezTo>
                  <a:cubicBezTo>
                    <a:pt x="343" y="357"/>
                    <a:pt x="343" y="353"/>
                    <a:pt x="343" y="349"/>
                  </a:cubicBezTo>
                  <a:cubicBezTo>
                    <a:pt x="348" y="344"/>
                    <a:pt x="353" y="340"/>
                    <a:pt x="359" y="335"/>
                  </a:cubicBezTo>
                  <a:cubicBezTo>
                    <a:pt x="362" y="332"/>
                    <a:pt x="367" y="329"/>
                    <a:pt x="371" y="325"/>
                  </a:cubicBezTo>
                  <a:cubicBezTo>
                    <a:pt x="370" y="332"/>
                    <a:pt x="368" y="338"/>
                    <a:pt x="367" y="345"/>
                  </a:cubicBezTo>
                  <a:cubicBezTo>
                    <a:pt x="366" y="349"/>
                    <a:pt x="365" y="354"/>
                    <a:pt x="364" y="359"/>
                  </a:cubicBezTo>
                  <a:cubicBezTo>
                    <a:pt x="360" y="361"/>
                    <a:pt x="356" y="364"/>
                    <a:pt x="352" y="366"/>
                  </a:cubicBezTo>
                  <a:cubicBezTo>
                    <a:pt x="349" y="364"/>
                    <a:pt x="346" y="361"/>
                    <a:pt x="343" y="359"/>
                  </a:cubicBezTo>
                  <a:moveTo>
                    <a:pt x="334" y="298"/>
                  </a:moveTo>
                  <a:cubicBezTo>
                    <a:pt x="340" y="294"/>
                    <a:pt x="345" y="289"/>
                    <a:pt x="350" y="285"/>
                  </a:cubicBezTo>
                  <a:cubicBezTo>
                    <a:pt x="351" y="284"/>
                    <a:pt x="352" y="283"/>
                    <a:pt x="353" y="282"/>
                  </a:cubicBezTo>
                  <a:cubicBezTo>
                    <a:pt x="353" y="286"/>
                    <a:pt x="352" y="290"/>
                    <a:pt x="351" y="294"/>
                  </a:cubicBezTo>
                  <a:cubicBezTo>
                    <a:pt x="350" y="299"/>
                    <a:pt x="349" y="304"/>
                    <a:pt x="348" y="309"/>
                  </a:cubicBezTo>
                  <a:cubicBezTo>
                    <a:pt x="343" y="313"/>
                    <a:pt x="338" y="317"/>
                    <a:pt x="332" y="321"/>
                  </a:cubicBezTo>
                  <a:cubicBezTo>
                    <a:pt x="332" y="322"/>
                    <a:pt x="331" y="322"/>
                    <a:pt x="330" y="323"/>
                  </a:cubicBezTo>
                  <a:cubicBezTo>
                    <a:pt x="331" y="321"/>
                    <a:pt x="331" y="319"/>
                    <a:pt x="331" y="318"/>
                  </a:cubicBezTo>
                  <a:cubicBezTo>
                    <a:pt x="332" y="311"/>
                    <a:pt x="333" y="304"/>
                    <a:pt x="334" y="298"/>
                  </a:cubicBezTo>
                  <a:moveTo>
                    <a:pt x="331" y="327"/>
                  </a:moveTo>
                  <a:cubicBezTo>
                    <a:pt x="336" y="322"/>
                    <a:pt x="342" y="318"/>
                    <a:pt x="347" y="313"/>
                  </a:cubicBezTo>
                  <a:cubicBezTo>
                    <a:pt x="345" y="324"/>
                    <a:pt x="342" y="335"/>
                    <a:pt x="341" y="346"/>
                  </a:cubicBezTo>
                  <a:cubicBezTo>
                    <a:pt x="338" y="348"/>
                    <a:pt x="335" y="350"/>
                    <a:pt x="333" y="353"/>
                  </a:cubicBezTo>
                  <a:cubicBezTo>
                    <a:pt x="332" y="352"/>
                    <a:pt x="331" y="352"/>
                    <a:pt x="330" y="351"/>
                  </a:cubicBezTo>
                  <a:cubicBezTo>
                    <a:pt x="329" y="350"/>
                    <a:pt x="328" y="350"/>
                    <a:pt x="327" y="349"/>
                  </a:cubicBezTo>
                  <a:cubicBezTo>
                    <a:pt x="328" y="349"/>
                    <a:pt x="328" y="348"/>
                    <a:pt x="328" y="347"/>
                  </a:cubicBezTo>
                  <a:cubicBezTo>
                    <a:pt x="329" y="342"/>
                    <a:pt x="330" y="337"/>
                    <a:pt x="330" y="332"/>
                  </a:cubicBezTo>
                  <a:cubicBezTo>
                    <a:pt x="330" y="331"/>
                    <a:pt x="329" y="331"/>
                    <a:pt x="328" y="332"/>
                  </a:cubicBezTo>
                  <a:cubicBezTo>
                    <a:pt x="328" y="336"/>
                    <a:pt x="328" y="340"/>
                    <a:pt x="326" y="344"/>
                  </a:cubicBezTo>
                  <a:cubicBezTo>
                    <a:pt x="325" y="340"/>
                    <a:pt x="327" y="334"/>
                    <a:pt x="328" y="328"/>
                  </a:cubicBezTo>
                  <a:cubicBezTo>
                    <a:pt x="329" y="328"/>
                    <a:pt x="330" y="327"/>
                    <a:pt x="331" y="327"/>
                  </a:cubicBezTo>
                  <a:moveTo>
                    <a:pt x="324" y="346"/>
                  </a:moveTo>
                  <a:cubicBezTo>
                    <a:pt x="320" y="344"/>
                    <a:pt x="317" y="341"/>
                    <a:pt x="313" y="339"/>
                  </a:cubicBezTo>
                  <a:cubicBezTo>
                    <a:pt x="317" y="336"/>
                    <a:pt x="321" y="334"/>
                    <a:pt x="324" y="331"/>
                  </a:cubicBezTo>
                  <a:cubicBezTo>
                    <a:pt x="323" y="336"/>
                    <a:pt x="322" y="342"/>
                    <a:pt x="324" y="346"/>
                  </a:cubicBezTo>
                  <a:moveTo>
                    <a:pt x="340" y="351"/>
                  </a:moveTo>
                  <a:cubicBezTo>
                    <a:pt x="340" y="353"/>
                    <a:pt x="340" y="355"/>
                    <a:pt x="340" y="357"/>
                  </a:cubicBezTo>
                  <a:cubicBezTo>
                    <a:pt x="339" y="356"/>
                    <a:pt x="337" y="356"/>
                    <a:pt x="336" y="355"/>
                  </a:cubicBezTo>
                  <a:cubicBezTo>
                    <a:pt x="338" y="354"/>
                    <a:pt x="339" y="353"/>
                    <a:pt x="340" y="351"/>
                  </a:cubicBezTo>
                  <a:moveTo>
                    <a:pt x="330" y="301"/>
                  </a:moveTo>
                  <a:cubicBezTo>
                    <a:pt x="329" y="309"/>
                    <a:pt x="328" y="318"/>
                    <a:pt x="326" y="326"/>
                  </a:cubicBezTo>
                  <a:cubicBezTo>
                    <a:pt x="322" y="329"/>
                    <a:pt x="319" y="331"/>
                    <a:pt x="315" y="334"/>
                  </a:cubicBezTo>
                  <a:cubicBezTo>
                    <a:pt x="315" y="334"/>
                    <a:pt x="313" y="335"/>
                    <a:pt x="311" y="337"/>
                  </a:cubicBezTo>
                  <a:cubicBezTo>
                    <a:pt x="307" y="334"/>
                    <a:pt x="304" y="331"/>
                    <a:pt x="301" y="328"/>
                  </a:cubicBezTo>
                  <a:cubicBezTo>
                    <a:pt x="301" y="326"/>
                    <a:pt x="301" y="323"/>
                    <a:pt x="301" y="320"/>
                  </a:cubicBezTo>
                  <a:cubicBezTo>
                    <a:pt x="311" y="313"/>
                    <a:pt x="321" y="307"/>
                    <a:pt x="330" y="301"/>
                  </a:cubicBezTo>
                  <a:moveTo>
                    <a:pt x="296" y="324"/>
                  </a:moveTo>
                  <a:cubicBezTo>
                    <a:pt x="297" y="324"/>
                    <a:pt x="297" y="324"/>
                    <a:pt x="298" y="323"/>
                  </a:cubicBezTo>
                  <a:cubicBezTo>
                    <a:pt x="298" y="324"/>
                    <a:pt x="297" y="325"/>
                    <a:pt x="297" y="326"/>
                  </a:cubicBezTo>
                  <a:cubicBezTo>
                    <a:pt x="297" y="325"/>
                    <a:pt x="297" y="325"/>
                    <a:pt x="296" y="324"/>
                  </a:cubicBezTo>
                  <a:moveTo>
                    <a:pt x="298" y="319"/>
                  </a:moveTo>
                  <a:cubicBezTo>
                    <a:pt x="297" y="320"/>
                    <a:pt x="296" y="320"/>
                    <a:pt x="295" y="321"/>
                  </a:cubicBezTo>
                  <a:cubicBezTo>
                    <a:pt x="295" y="321"/>
                    <a:pt x="295" y="321"/>
                    <a:pt x="296" y="321"/>
                  </a:cubicBezTo>
                  <a:cubicBezTo>
                    <a:pt x="296" y="320"/>
                    <a:pt x="295" y="319"/>
                    <a:pt x="294" y="319"/>
                  </a:cubicBezTo>
                  <a:cubicBezTo>
                    <a:pt x="294" y="320"/>
                    <a:pt x="293" y="321"/>
                    <a:pt x="293" y="321"/>
                  </a:cubicBezTo>
                  <a:cubicBezTo>
                    <a:pt x="289" y="318"/>
                    <a:pt x="286" y="315"/>
                    <a:pt x="283" y="312"/>
                  </a:cubicBezTo>
                  <a:cubicBezTo>
                    <a:pt x="286" y="311"/>
                    <a:pt x="288" y="309"/>
                    <a:pt x="289" y="308"/>
                  </a:cubicBezTo>
                  <a:cubicBezTo>
                    <a:pt x="293" y="306"/>
                    <a:pt x="297" y="304"/>
                    <a:pt x="301" y="301"/>
                  </a:cubicBezTo>
                  <a:cubicBezTo>
                    <a:pt x="299" y="307"/>
                    <a:pt x="298" y="313"/>
                    <a:pt x="298" y="319"/>
                  </a:cubicBezTo>
                  <a:moveTo>
                    <a:pt x="285" y="281"/>
                  </a:moveTo>
                  <a:cubicBezTo>
                    <a:pt x="293" y="275"/>
                    <a:pt x="301" y="270"/>
                    <a:pt x="308" y="264"/>
                  </a:cubicBezTo>
                  <a:cubicBezTo>
                    <a:pt x="306" y="273"/>
                    <a:pt x="304" y="282"/>
                    <a:pt x="302" y="292"/>
                  </a:cubicBezTo>
                  <a:cubicBezTo>
                    <a:pt x="302" y="293"/>
                    <a:pt x="302" y="294"/>
                    <a:pt x="302" y="296"/>
                  </a:cubicBezTo>
                  <a:cubicBezTo>
                    <a:pt x="299" y="297"/>
                    <a:pt x="297" y="299"/>
                    <a:pt x="294" y="301"/>
                  </a:cubicBezTo>
                  <a:cubicBezTo>
                    <a:pt x="290" y="304"/>
                    <a:pt x="285" y="306"/>
                    <a:pt x="280" y="309"/>
                  </a:cubicBezTo>
                  <a:cubicBezTo>
                    <a:pt x="279" y="308"/>
                    <a:pt x="278" y="307"/>
                    <a:pt x="277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9" y="298"/>
                    <a:pt x="281" y="291"/>
                    <a:pt x="282" y="283"/>
                  </a:cubicBezTo>
                  <a:cubicBezTo>
                    <a:pt x="283" y="282"/>
                    <a:pt x="284" y="282"/>
                    <a:pt x="285" y="281"/>
                  </a:cubicBezTo>
                  <a:moveTo>
                    <a:pt x="281" y="271"/>
                  </a:moveTo>
                  <a:cubicBezTo>
                    <a:pt x="280" y="274"/>
                    <a:pt x="279" y="278"/>
                    <a:pt x="279" y="282"/>
                  </a:cubicBezTo>
                  <a:cubicBezTo>
                    <a:pt x="275" y="285"/>
                    <a:pt x="271" y="287"/>
                    <a:pt x="267" y="290"/>
                  </a:cubicBezTo>
                  <a:cubicBezTo>
                    <a:pt x="266" y="291"/>
                    <a:pt x="265" y="291"/>
                    <a:pt x="264" y="292"/>
                  </a:cubicBezTo>
                  <a:cubicBezTo>
                    <a:pt x="263" y="291"/>
                    <a:pt x="262" y="290"/>
                    <a:pt x="261" y="289"/>
                  </a:cubicBezTo>
                  <a:cubicBezTo>
                    <a:pt x="261" y="284"/>
                    <a:pt x="261" y="279"/>
                    <a:pt x="262" y="274"/>
                  </a:cubicBezTo>
                  <a:cubicBezTo>
                    <a:pt x="262" y="274"/>
                    <a:pt x="262" y="274"/>
                    <a:pt x="262" y="274"/>
                  </a:cubicBezTo>
                  <a:cubicBezTo>
                    <a:pt x="267" y="271"/>
                    <a:pt x="273" y="269"/>
                    <a:pt x="279" y="267"/>
                  </a:cubicBezTo>
                  <a:cubicBezTo>
                    <a:pt x="280" y="266"/>
                    <a:pt x="281" y="265"/>
                    <a:pt x="282" y="265"/>
                  </a:cubicBezTo>
                  <a:cubicBezTo>
                    <a:pt x="282" y="267"/>
                    <a:pt x="281" y="269"/>
                    <a:pt x="281" y="271"/>
                  </a:cubicBezTo>
                  <a:moveTo>
                    <a:pt x="258" y="286"/>
                  </a:moveTo>
                  <a:cubicBezTo>
                    <a:pt x="256" y="284"/>
                    <a:pt x="254" y="282"/>
                    <a:pt x="252" y="280"/>
                  </a:cubicBezTo>
                  <a:cubicBezTo>
                    <a:pt x="254" y="279"/>
                    <a:pt x="256" y="277"/>
                    <a:pt x="259" y="276"/>
                  </a:cubicBezTo>
                  <a:cubicBezTo>
                    <a:pt x="258" y="279"/>
                    <a:pt x="258" y="282"/>
                    <a:pt x="258" y="284"/>
                  </a:cubicBezTo>
                  <a:cubicBezTo>
                    <a:pt x="258" y="285"/>
                    <a:pt x="258" y="285"/>
                    <a:pt x="258" y="286"/>
                  </a:cubicBezTo>
                  <a:moveTo>
                    <a:pt x="289" y="232"/>
                  </a:moveTo>
                  <a:cubicBezTo>
                    <a:pt x="289" y="233"/>
                    <a:pt x="289" y="233"/>
                    <a:pt x="289" y="233"/>
                  </a:cubicBezTo>
                  <a:cubicBezTo>
                    <a:pt x="287" y="242"/>
                    <a:pt x="285" y="251"/>
                    <a:pt x="283" y="260"/>
                  </a:cubicBezTo>
                  <a:cubicBezTo>
                    <a:pt x="282" y="261"/>
                    <a:pt x="282" y="261"/>
                    <a:pt x="281" y="262"/>
                  </a:cubicBezTo>
                  <a:cubicBezTo>
                    <a:pt x="276" y="264"/>
                    <a:pt x="271" y="266"/>
                    <a:pt x="266" y="268"/>
                  </a:cubicBezTo>
                  <a:cubicBezTo>
                    <a:pt x="265" y="269"/>
                    <a:pt x="264" y="269"/>
                    <a:pt x="262" y="270"/>
                  </a:cubicBezTo>
                  <a:cubicBezTo>
                    <a:pt x="263" y="264"/>
                    <a:pt x="263" y="257"/>
                    <a:pt x="264" y="251"/>
                  </a:cubicBezTo>
                  <a:cubicBezTo>
                    <a:pt x="265" y="251"/>
                    <a:pt x="265" y="250"/>
                    <a:pt x="266" y="250"/>
                  </a:cubicBezTo>
                  <a:cubicBezTo>
                    <a:pt x="274" y="244"/>
                    <a:pt x="282" y="239"/>
                    <a:pt x="289" y="232"/>
                  </a:cubicBezTo>
                  <a:moveTo>
                    <a:pt x="271" y="217"/>
                  </a:moveTo>
                  <a:cubicBezTo>
                    <a:pt x="271" y="217"/>
                    <a:pt x="270" y="217"/>
                    <a:pt x="270" y="217"/>
                  </a:cubicBezTo>
                  <a:cubicBezTo>
                    <a:pt x="270" y="217"/>
                    <a:pt x="270" y="217"/>
                    <a:pt x="270" y="217"/>
                  </a:cubicBezTo>
                  <a:cubicBezTo>
                    <a:pt x="270" y="217"/>
                    <a:pt x="270" y="217"/>
                    <a:pt x="271" y="217"/>
                  </a:cubicBezTo>
                  <a:moveTo>
                    <a:pt x="254" y="235"/>
                  </a:moveTo>
                  <a:cubicBezTo>
                    <a:pt x="258" y="232"/>
                    <a:pt x="262" y="230"/>
                    <a:pt x="266" y="226"/>
                  </a:cubicBezTo>
                  <a:cubicBezTo>
                    <a:pt x="264" y="234"/>
                    <a:pt x="263" y="241"/>
                    <a:pt x="262" y="248"/>
                  </a:cubicBezTo>
                  <a:cubicBezTo>
                    <a:pt x="262" y="248"/>
                    <a:pt x="262" y="249"/>
                    <a:pt x="261" y="249"/>
                  </a:cubicBezTo>
                  <a:cubicBezTo>
                    <a:pt x="254" y="254"/>
                    <a:pt x="246" y="259"/>
                    <a:pt x="238" y="264"/>
                  </a:cubicBezTo>
                  <a:cubicBezTo>
                    <a:pt x="237" y="263"/>
                    <a:pt x="237" y="263"/>
                    <a:pt x="236" y="262"/>
                  </a:cubicBezTo>
                  <a:cubicBezTo>
                    <a:pt x="237" y="256"/>
                    <a:pt x="238" y="250"/>
                    <a:pt x="239" y="243"/>
                  </a:cubicBezTo>
                  <a:cubicBezTo>
                    <a:pt x="244" y="240"/>
                    <a:pt x="248" y="237"/>
                    <a:pt x="254" y="235"/>
                  </a:cubicBezTo>
                  <a:moveTo>
                    <a:pt x="226" y="251"/>
                  </a:moveTo>
                  <a:cubicBezTo>
                    <a:pt x="230" y="249"/>
                    <a:pt x="233" y="247"/>
                    <a:pt x="236" y="245"/>
                  </a:cubicBezTo>
                  <a:cubicBezTo>
                    <a:pt x="235" y="250"/>
                    <a:pt x="234" y="254"/>
                    <a:pt x="233" y="259"/>
                  </a:cubicBezTo>
                  <a:cubicBezTo>
                    <a:pt x="231" y="256"/>
                    <a:pt x="229" y="254"/>
                    <a:pt x="226" y="251"/>
                  </a:cubicBezTo>
                  <a:moveTo>
                    <a:pt x="237" y="236"/>
                  </a:moveTo>
                  <a:cubicBezTo>
                    <a:pt x="237" y="237"/>
                    <a:pt x="237" y="238"/>
                    <a:pt x="237" y="240"/>
                  </a:cubicBezTo>
                  <a:cubicBezTo>
                    <a:pt x="236" y="240"/>
                    <a:pt x="235" y="241"/>
                    <a:pt x="234" y="242"/>
                  </a:cubicBezTo>
                  <a:cubicBezTo>
                    <a:pt x="234" y="242"/>
                    <a:pt x="229" y="246"/>
                    <a:pt x="224" y="248"/>
                  </a:cubicBezTo>
                  <a:cubicBezTo>
                    <a:pt x="224" y="247"/>
                    <a:pt x="223" y="247"/>
                    <a:pt x="222" y="246"/>
                  </a:cubicBezTo>
                  <a:cubicBezTo>
                    <a:pt x="224" y="238"/>
                    <a:pt x="225" y="229"/>
                    <a:pt x="227" y="221"/>
                  </a:cubicBezTo>
                  <a:cubicBezTo>
                    <a:pt x="232" y="217"/>
                    <a:pt x="236" y="214"/>
                    <a:pt x="241" y="210"/>
                  </a:cubicBezTo>
                  <a:cubicBezTo>
                    <a:pt x="240" y="219"/>
                    <a:pt x="239" y="227"/>
                    <a:pt x="237" y="236"/>
                  </a:cubicBezTo>
                  <a:moveTo>
                    <a:pt x="182" y="170"/>
                  </a:moveTo>
                  <a:cubicBezTo>
                    <a:pt x="179" y="162"/>
                    <a:pt x="176" y="155"/>
                    <a:pt x="174" y="147"/>
                  </a:cubicBezTo>
                  <a:cubicBezTo>
                    <a:pt x="174" y="146"/>
                    <a:pt x="174" y="145"/>
                    <a:pt x="174" y="144"/>
                  </a:cubicBezTo>
                  <a:cubicBezTo>
                    <a:pt x="179" y="142"/>
                    <a:pt x="183" y="139"/>
                    <a:pt x="187" y="137"/>
                  </a:cubicBezTo>
                  <a:cubicBezTo>
                    <a:pt x="188" y="136"/>
                    <a:pt x="189" y="136"/>
                    <a:pt x="191" y="135"/>
                  </a:cubicBezTo>
                  <a:cubicBezTo>
                    <a:pt x="189" y="139"/>
                    <a:pt x="188" y="144"/>
                    <a:pt x="187" y="148"/>
                  </a:cubicBezTo>
                  <a:cubicBezTo>
                    <a:pt x="185" y="154"/>
                    <a:pt x="183" y="161"/>
                    <a:pt x="182" y="167"/>
                  </a:cubicBezTo>
                  <a:cubicBezTo>
                    <a:pt x="182" y="168"/>
                    <a:pt x="182" y="169"/>
                    <a:pt x="182" y="170"/>
                  </a:cubicBezTo>
                  <a:moveTo>
                    <a:pt x="180" y="137"/>
                  </a:moveTo>
                  <a:cubicBezTo>
                    <a:pt x="178" y="138"/>
                    <a:pt x="177" y="139"/>
                    <a:pt x="175" y="140"/>
                  </a:cubicBezTo>
                  <a:cubicBezTo>
                    <a:pt x="176" y="136"/>
                    <a:pt x="176" y="132"/>
                    <a:pt x="177" y="129"/>
                  </a:cubicBezTo>
                  <a:cubicBezTo>
                    <a:pt x="181" y="126"/>
                    <a:pt x="186" y="123"/>
                    <a:pt x="191" y="121"/>
                  </a:cubicBezTo>
                  <a:cubicBezTo>
                    <a:pt x="192" y="120"/>
                    <a:pt x="194" y="119"/>
                    <a:pt x="196" y="118"/>
                  </a:cubicBezTo>
                  <a:cubicBezTo>
                    <a:pt x="194" y="122"/>
                    <a:pt x="193" y="126"/>
                    <a:pt x="192" y="131"/>
                  </a:cubicBezTo>
                  <a:cubicBezTo>
                    <a:pt x="188" y="133"/>
                    <a:pt x="184" y="135"/>
                    <a:pt x="180" y="137"/>
                  </a:cubicBezTo>
                  <a:moveTo>
                    <a:pt x="172" y="142"/>
                  </a:moveTo>
                  <a:cubicBezTo>
                    <a:pt x="172" y="142"/>
                    <a:pt x="172" y="142"/>
                    <a:pt x="172" y="142"/>
                  </a:cubicBezTo>
                  <a:cubicBezTo>
                    <a:pt x="171" y="139"/>
                    <a:pt x="170" y="137"/>
                    <a:pt x="169" y="134"/>
                  </a:cubicBezTo>
                  <a:cubicBezTo>
                    <a:pt x="170" y="133"/>
                    <a:pt x="171" y="133"/>
                    <a:pt x="172" y="132"/>
                  </a:cubicBezTo>
                  <a:cubicBezTo>
                    <a:pt x="172" y="135"/>
                    <a:pt x="172" y="138"/>
                    <a:pt x="172" y="142"/>
                  </a:cubicBezTo>
                  <a:moveTo>
                    <a:pt x="185" y="178"/>
                  </a:moveTo>
                  <a:cubicBezTo>
                    <a:pt x="185" y="177"/>
                    <a:pt x="185" y="177"/>
                    <a:pt x="184" y="177"/>
                  </a:cubicBezTo>
                  <a:cubicBezTo>
                    <a:pt x="185" y="176"/>
                    <a:pt x="185" y="176"/>
                    <a:pt x="186" y="176"/>
                  </a:cubicBezTo>
                  <a:cubicBezTo>
                    <a:pt x="191" y="172"/>
                    <a:pt x="196" y="168"/>
                    <a:pt x="202" y="165"/>
                  </a:cubicBezTo>
                  <a:cubicBezTo>
                    <a:pt x="201" y="166"/>
                    <a:pt x="201" y="167"/>
                    <a:pt x="201" y="169"/>
                  </a:cubicBezTo>
                  <a:cubicBezTo>
                    <a:pt x="199" y="174"/>
                    <a:pt x="198" y="179"/>
                    <a:pt x="197" y="185"/>
                  </a:cubicBezTo>
                  <a:cubicBezTo>
                    <a:pt x="194" y="186"/>
                    <a:pt x="192" y="188"/>
                    <a:pt x="189" y="189"/>
                  </a:cubicBezTo>
                  <a:cubicBezTo>
                    <a:pt x="187" y="185"/>
                    <a:pt x="186" y="182"/>
                    <a:pt x="185" y="178"/>
                  </a:cubicBezTo>
                  <a:moveTo>
                    <a:pt x="196" y="189"/>
                  </a:moveTo>
                  <a:cubicBezTo>
                    <a:pt x="195" y="194"/>
                    <a:pt x="195" y="198"/>
                    <a:pt x="194" y="202"/>
                  </a:cubicBezTo>
                  <a:cubicBezTo>
                    <a:pt x="193" y="199"/>
                    <a:pt x="192" y="196"/>
                    <a:pt x="190" y="193"/>
                  </a:cubicBezTo>
                  <a:cubicBezTo>
                    <a:pt x="192" y="192"/>
                    <a:pt x="194" y="191"/>
                    <a:pt x="196" y="189"/>
                  </a:cubicBezTo>
                  <a:moveTo>
                    <a:pt x="197" y="207"/>
                  </a:moveTo>
                  <a:cubicBezTo>
                    <a:pt x="197" y="207"/>
                    <a:pt x="197" y="207"/>
                    <a:pt x="196" y="206"/>
                  </a:cubicBezTo>
                  <a:cubicBezTo>
                    <a:pt x="196" y="203"/>
                    <a:pt x="197" y="200"/>
                    <a:pt x="197" y="198"/>
                  </a:cubicBezTo>
                  <a:cubicBezTo>
                    <a:pt x="198" y="195"/>
                    <a:pt x="198" y="191"/>
                    <a:pt x="199" y="188"/>
                  </a:cubicBezTo>
                  <a:cubicBezTo>
                    <a:pt x="211" y="181"/>
                    <a:pt x="222" y="173"/>
                    <a:pt x="233" y="166"/>
                  </a:cubicBezTo>
                  <a:cubicBezTo>
                    <a:pt x="231" y="177"/>
                    <a:pt x="229" y="188"/>
                    <a:pt x="228" y="199"/>
                  </a:cubicBezTo>
                  <a:cubicBezTo>
                    <a:pt x="224" y="202"/>
                    <a:pt x="220" y="204"/>
                    <a:pt x="217" y="207"/>
                  </a:cubicBezTo>
                  <a:cubicBezTo>
                    <a:pt x="213" y="210"/>
                    <a:pt x="209" y="213"/>
                    <a:pt x="205" y="216"/>
                  </a:cubicBezTo>
                  <a:cubicBezTo>
                    <a:pt x="207" y="214"/>
                    <a:pt x="209" y="212"/>
                    <a:pt x="211" y="210"/>
                  </a:cubicBezTo>
                  <a:cubicBezTo>
                    <a:pt x="212" y="210"/>
                    <a:pt x="211" y="209"/>
                    <a:pt x="211" y="210"/>
                  </a:cubicBezTo>
                  <a:cubicBezTo>
                    <a:pt x="207" y="211"/>
                    <a:pt x="204" y="214"/>
                    <a:pt x="202" y="216"/>
                  </a:cubicBezTo>
                  <a:cubicBezTo>
                    <a:pt x="200" y="214"/>
                    <a:pt x="199" y="211"/>
                    <a:pt x="197" y="208"/>
                  </a:cubicBezTo>
                  <a:cubicBezTo>
                    <a:pt x="197" y="208"/>
                    <a:pt x="197" y="208"/>
                    <a:pt x="198" y="208"/>
                  </a:cubicBezTo>
                  <a:cubicBezTo>
                    <a:pt x="198" y="208"/>
                    <a:pt x="197" y="207"/>
                    <a:pt x="197" y="207"/>
                  </a:cubicBezTo>
                  <a:moveTo>
                    <a:pt x="213" y="213"/>
                  </a:moveTo>
                  <a:cubicBezTo>
                    <a:pt x="218" y="209"/>
                    <a:pt x="223" y="206"/>
                    <a:pt x="227" y="203"/>
                  </a:cubicBezTo>
                  <a:cubicBezTo>
                    <a:pt x="227" y="203"/>
                    <a:pt x="227" y="204"/>
                    <a:pt x="227" y="205"/>
                  </a:cubicBezTo>
                  <a:cubicBezTo>
                    <a:pt x="226" y="210"/>
                    <a:pt x="225" y="214"/>
                    <a:pt x="224" y="219"/>
                  </a:cubicBezTo>
                  <a:cubicBezTo>
                    <a:pt x="220" y="222"/>
                    <a:pt x="215" y="226"/>
                    <a:pt x="210" y="229"/>
                  </a:cubicBezTo>
                  <a:cubicBezTo>
                    <a:pt x="208" y="226"/>
                    <a:pt x="206" y="223"/>
                    <a:pt x="204" y="220"/>
                  </a:cubicBezTo>
                  <a:cubicBezTo>
                    <a:pt x="207" y="218"/>
                    <a:pt x="210" y="216"/>
                    <a:pt x="213" y="213"/>
                  </a:cubicBezTo>
                  <a:moveTo>
                    <a:pt x="242" y="207"/>
                  </a:moveTo>
                  <a:cubicBezTo>
                    <a:pt x="237" y="210"/>
                    <a:pt x="233" y="213"/>
                    <a:pt x="228" y="216"/>
                  </a:cubicBezTo>
                  <a:cubicBezTo>
                    <a:pt x="229" y="211"/>
                    <a:pt x="230" y="206"/>
                    <a:pt x="231" y="202"/>
                  </a:cubicBezTo>
                  <a:cubicBezTo>
                    <a:pt x="231" y="201"/>
                    <a:pt x="231" y="201"/>
                    <a:pt x="231" y="200"/>
                  </a:cubicBezTo>
                  <a:cubicBezTo>
                    <a:pt x="231" y="200"/>
                    <a:pt x="231" y="200"/>
                    <a:pt x="232" y="200"/>
                  </a:cubicBezTo>
                  <a:cubicBezTo>
                    <a:pt x="236" y="196"/>
                    <a:pt x="240" y="193"/>
                    <a:pt x="245" y="189"/>
                  </a:cubicBezTo>
                  <a:cubicBezTo>
                    <a:pt x="244" y="195"/>
                    <a:pt x="243" y="201"/>
                    <a:pt x="242" y="207"/>
                  </a:cubicBezTo>
                  <a:moveTo>
                    <a:pt x="252" y="151"/>
                  </a:moveTo>
                  <a:cubicBezTo>
                    <a:pt x="250" y="162"/>
                    <a:pt x="248" y="173"/>
                    <a:pt x="246" y="184"/>
                  </a:cubicBezTo>
                  <a:cubicBezTo>
                    <a:pt x="246" y="185"/>
                    <a:pt x="245" y="185"/>
                    <a:pt x="245" y="186"/>
                  </a:cubicBezTo>
                  <a:cubicBezTo>
                    <a:pt x="241" y="189"/>
                    <a:pt x="236" y="193"/>
                    <a:pt x="231" y="197"/>
                  </a:cubicBezTo>
                  <a:cubicBezTo>
                    <a:pt x="233" y="185"/>
                    <a:pt x="235" y="174"/>
                    <a:pt x="237" y="163"/>
                  </a:cubicBezTo>
                  <a:cubicBezTo>
                    <a:pt x="242" y="159"/>
                    <a:pt x="247" y="155"/>
                    <a:pt x="252" y="151"/>
                  </a:cubicBezTo>
                  <a:moveTo>
                    <a:pt x="207" y="161"/>
                  </a:moveTo>
                  <a:cubicBezTo>
                    <a:pt x="214" y="156"/>
                    <a:pt x="222" y="152"/>
                    <a:pt x="229" y="148"/>
                  </a:cubicBezTo>
                  <a:cubicBezTo>
                    <a:pt x="232" y="147"/>
                    <a:pt x="234" y="145"/>
                    <a:pt x="237" y="143"/>
                  </a:cubicBezTo>
                  <a:cubicBezTo>
                    <a:pt x="236" y="146"/>
                    <a:pt x="236" y="149"/>
                    <a:pt x="235" y="152"/>
                  </a:cubicBezTo>
                  <a:cubicBezTo>
                    <a:pt x="234" y="156"/>
                    <a:pt x="234" y="159"/>
                    <a:pt x="233" y="163"/>
                  </a:cubicBezTo>
                  <a:cubicBezTo>
                    <a:pt x="231" y="164"/>
                    <a:pt x="229" y="165"/>
                    <a:pt x="227" y="167"/>
                  </a:cubicBezTo>
                  <a:cubicBezTo>
                    <a:pt x="218" y="173"/>
                    <a:pt x="209" y="178"/>
                    <a:pt x="200" y="183"/>
                  </a:cubicBezTo>
                  <a:cubicBezTo>
                    <a:pt x="201" y="179"/>
                    <a:pt x="202" y="175"/>
                    <a:pt x="203" y="171"/>
                  </a:cubicBezTo>
                  <a:cubicBezTo>
                    <a:pt x="204" y="168"/>
                    <a:pt x="204" y="165"/>
                    <a:pt x="205" y="162"/>
                  </a:cubicBezTo>
                  <a:cubicBezTo>
                    <a:pt x="206" y="162"/>
                    <a:pt x="206" y="161"/>
                    <a:pt x="207" y="161"/>
                  </a:cubicBezTo>
                  <a:moveTo>
                    <a:pt x="211" y="124"/>
                  </a:moveTo>
                  <a:cubicBezTo>
                    <a:pt x="208" y="136"/>
                    <a:pt x="206" y="148"/>
                    <a:pt x="203" y="160"/>
                  </a:cubicBezTo>
                  <a:cubicBezTo>
                    <a:pt x="198" y="163"/>
                    <a:pt x="193" y="166"/>
                    <a:pt x="188" y="170"/>
                  </a:cubicBezTo>
                  <a:cubicBezTo>
                    <a:pt x="187" y="171"/>
                    <a:pt x="185" y="172"/>
                    <a:pt x="184" y="173"/>
                  </a:cubicBezTo>
                  <a:cubicBezTo>
                    <a:pt x="184" y="172"/>
                    <a:pt x="184" y="172"/>
                    <a:pt x="184" y="171"/>
                  </a:cubicBezTo>
                  <a:cubicBezTo>
                    <a:pt x="186" y="164"/>
                    <a:pt x="187" y="156"/>
                    <a:pt x="189" y="149"/>
                  </a:cubicBezTo>
                  <a:cubicBezTo>
                    <a:pt x="191" y="144"/>
                    <a:pt x="193" y="138"/>
                    <a:pt x="194" y="133"/>
                  </a:cubicBezTo>
                  <a:cubicBezTo>
                    <a:pt x="200" y="129"/>
                    <a:pt x="206" y="126"/>
                    <a:pt x="212" y="123"/>
                  </a:cubicBezTo>
                  <a:cubicBezTo>
                    <a:pt x="212" y="123"/>
                    <a:pt x="212" y="123"/>
                    <a:pt x="211" y="124"/>
                  </a:cubicBezTo>
                  <a:moveTo>
                    <a:pt x="214" y="107"/>
                  </a:moveTo>
                  <a:cubicBezTo>
                    <a:pt x="215" y="107"/>
                    <a:pt x="216" y="106"/>
                    <a:pt x="217" y="106"/>
                  </a:cubicBezTo>
                  <a:cubicBezTo>
                    <a:pt x="215" y="110"/>
                    <a:pt x="214" y="115"/>
                    <a:pt x="213" y="119"/>
                  </a:cubicBezTo>
                  <a:cubicBezTo>
                    <a:pt x="207" y="122"/>
                    <a:pt x="201" y="125"/>
                    <a:pt x="195" y="129"/>
                  </a:cubicBezTo>
                  <a:cubicBezTo>
                    <a:pt x="197" y="124"/>
                    <a:pt x="198" y="120"/>
                    <a:pt x="199" y="116"/>
                  </a:cubicBezTo>
                  <a:cubicBezTo>
                    <a:pt x="204" y="113"/>
                    <a:pt x="209" y="110"/>
                    <a:pt x="214" y="107"/>
                  </a:cubicBezTo>
                  <a:moveTo>
                    <a:pt x="193" y="79"/>
                  </a:moveTo>
                  <a:cubicBezTo>
                    <a:pt x="196" y="77"/>
                    <a:pt x="197" y="76"/>
                    <a:pt x="199" y="74"/>
                  </a:cubicBezTo>
                  <a:cubicBezTo>
                    <a:pt x="200" y="73"/>
                    <a:pt x="201" y="71"/>
                    <a:pt x="202" y="70"/>
                  </a:cubicBezTo>
                  <a:cubicBezTo>
                    <a:pt x="204" y="67"/>
                    <a:pt x="204" y="67"/>
                    <a:pt x="205" y="70"/>
                  </a:cubicBezTo>
                  <a:cubicBezTo>
                    <a:pt x="204" y="70"/>
                    <a:pt x="205" y="71"/>
                    <a:pt x="205" y="71"/>
                  </a:cubicBezTo>
                  <a:cubicBezTo>
                    <a:pt x="206" y="70"/>
                    <a:pt x="207" y="69"/>
                    <a:pt x="208" y="69"/>
                  </a:cubicBezTo>
                  <a:cubicBezTo>
                    <a:pt x="204" y="81"/>
                    <a:pt x="202" y="94"/>
                    <a:pt x="199" y="107"/>
                  </a:cubicBezTo>
                  <a:cubicBezTo>
                    <a:pt x="198" y="109"/>
                    <a:pt x="197" y="111"/>
                    <a:pt x="197" y="113"/>
                  </a:cubicBezTo>
                  <a:cubicBezTo>
                    <a:pt x="194" y="115"/>
                    <a:pt x="191" y="117"/>
                    <a:pt x="188" y="118"/>
                  </a:cubicBezTo>
                  <a:cubicBezTo>
                    <a:pt x="184" y="120"/>
                    <a:pt x="181" y="122"/>
                    <a:pt x="178" y="124"/>
                  </a:cubicBezTo>
                  <a:cubicBezTo>
                    <a:pt x="179" y="119"/>
                    <a:pt x="180" y="115"/>
                    <a:pt x="181" y="110"/>
                  </a:cubicBezTo>
                  <a:cubicBezTo>
                    <a:pt x="184" y="100"/>
                    <a:pt x="187" y="91"/>
                    <a:pt x="190" y="82"/>
                  </a:cubicBezTo>
                  <a:cubicBezTo>
                    <a:pt x="191" y="81"/>
                    <a:pt x="192" y="80"/>
                    <a:pt x="193" y="79"/>
                  </a:cubicBezTo>
                  <a:moveTo>
                    <a:pt x="175" y="96"/>
                  </a:moveTo>
                  <a:cubicBezTo>
                    <a:pt x="178" y="93"/>
                    <a:pt x="179" y="91"/>
                    <a:pt x="182" y="88"/>
                  </a:cubicBezTo>
                  <a:cubicBezTo>
                    <a:pt x="183" y="86"/>
                    <a:pt x="184" y="85"/>
                    <a:pt x="186" y="84"/>
                  </a:cubicBezTo>
                  <a:cubicBezTo>
                    <a:pt x="181" y="98"/>
                    <a:pt x="175" y="113"/>
                    <a:pt x="173" y="128"/>
                  </a:cubicBezTo>
                  <a:cubicBezTo>
                    <a:pt x="171" y="129"/>
                    <a:pt x="170" y="130"/>
                    <a:pt x="168" y="131"/>
                  </a:cubicBezTo>
                  <a:cubicBezTo>
                    <a:pt x="166" y="124"/>
                    <a:pt x="163" y="117"/>
                    <a:pt x="161" y="110"/>
                  </a:cubicBezTo>
                  <a:cubicBezTo>
                    <a:pt x="165" y="105"/>
                    <a:pt x="170" y="101"/>
                    <a:pt x="175" y="96"/>
                  </a:cubicBezTo>
                  <a:moveTo>
                    <a:pt x="215" y="230"/>
                  </a:moveTo>
                  <a:cubicBezTo>
                    <a:pt x="218" y="227"/>
                    <a:pt x="221" y="225"/>
                    <a:pt x="224" y="223"/>
                  </a:cubicBezTo>
                  <a:cubicBezTo>
                    <a:pt x="222" y="230"/>
                    <a:pt x="221" y="237"/>
                    <a:pt x="221" y="244"/>
                  </a:cubicBezTo>
                  <a:cubicBezTo>
                    <a:pt x="218" y="240"/>
                    <a:pt x="215" y="236"/>
                    <a:pt x="212" y="232"/>
                  </a:cubicBezTo>
                  <a:cubicBezTo>
                    <a:pt x="213" y="231"/>
                    <a:pt x="214" y="230"/>
                    <a:pt x="215" y="230"/>
                  </a:cubicBezTo>
                  <a:moveTo>
                    <a:pt x="240" y="267"/>
                  </a:moveTo>
                  <a:cubicBezTo>
                    <a:pt x="247" y="262"/>
                    <a:pt x="254" y="258"/>
                    <a:pt x="261" y="253"/>
                  </a:cubicBezTo>
                  <a:cubicBezTo>
                    <a:pt x="261" y="254"/>
                    <a:pt x="261" y="255"/>
                    <a:pt x="261" y="257"/>
                  </a:cubicBezTo>
                  <a:cubicBezTo>
                    <a:pt x="260" y="262"/>
                    <a:pt x="259" y="267"/>
                    <a:pt x="259" y="272"/>
                  </a:cubicBezTo>
                  <a:cubicBezTo>
                    <a:pt x="257" y="273"/>
                    <a:pt x="255" y="274"/>
                    <a:pt x="254" y="275"/>
                  </a:cubicBezTo>
                  <a:cubicBezTo>
                    <a:pt x="252" y="275"/>
                    <a:pt x="251" y="276"/>
                    <a:pt x="250" y="277"/>
                  </a:cubicBezTo>
                  <a:cubicBezTo>
                    <a:pt x="247" y="273"/>
                    <a:pt x="243" y="270"/>
                    <a:pt x="240" y="267"/>
                  </a:cubicBezTo>
                  <a:moveTo>
                    <a:pt x="277" y="287"/>
                  </a:moveTo>
                  <a:cubicBezTo>
                    <a:pt x="276" y="293"/>
                    <a:pt x="275" y="299"/>
                    <a:pt x="276" y="305"/>
                  </a:cubicBezTo>
                  <a:cubicBezTo>
                    <a:pt x="273" y="301"/>
                    <a:pt x="269" y="298"/>
                    <a:pt x="266" y="295"/>
                  </a:cubicBezTo>
                  <a:cubicBezTo>
                    <a:pt x="270" y="292"/>
                    <a:pt x="274" y="289"/>
                    <a:pt x="277" y="287"/>
                  </a:cubicBezTo>
                  <a:moveTo>
                    <a:pt x="386" y="392"/>
                  </a:moveTo>
                  <a:cubicBezTo>
                    <a:pt x="381" y="388"/>
                    <a:pt x="377" y="385"/>
                    <a:pt x="373" y="382"/>
                  </a:cubicBezTo>
                  <a:cubicBezTo>
                    <a:pt x="381" y="377"/>
                    <a:pt x="389" y="370"/>
                    <a:pt x="396" y="364"/>
                  </a:cubicBezTo>
                  <a:cubicBezTo>
                    <a:pt x="396" y="367"/>
                    <a:pt x="395" y="370"/>
                    <a:pt x="395" y="373"/>
                  </a:cubicBezTo>
                  <a:cubicBezTo>
                    <a:pt x="395" y="379"/>
                    <a:pt x="396" y="390"/>
                    <a:pt x="393" y="396"/>
                  </a:cubicBezTo>
                  <a:cubicBezTo>
                    <a:pt x="390" y="395"/>
                    <a:pt x="388" y="393"/>
                    <a:pt x="386" y="392"/>
                  </a:cubicBezTo>
                  <a:moveTo>
                    <a:pt x="395" y="398"/>
                  </a:moveTo>
                  <a:cubicBezTo>
                    <a:pt x="396" y="397"/>
                    <a:pt x="396" y="395"/>
                    <a:pt x="397" y="394"/>
                  </a:cubicBezTo>
                  <a:cubicBezTo>
                    <a:pt x="397" y="394"/>
                    <a:pt x="397" y="394"/>
                    <a:pt x="397" y="394"/>
                  </a:cubicBezTo>
                  <a:cubicBezTo>
                    <a:pt x="401" y="392"/>
                    <a:pt x="404" y="389"/>
                    <a:pt x="408" y="387"/>
                  </a:cubicBezTo>
                  <a:cubicBezTo>
                    <a:pt x="408" y="390"/>
                    <a:pt x="408" y="394"/>
                    <a:pt x="408" y="397"/>
                  </a:cubicBezTo>
                  <a:cubicBezTo>
                    <a:pt x="408" y="399"/>
                    <a:pt x="410" y="399"/>
                    <a:pt x="410" y="397"/>
                  </a:cubicBezTo>
                  <a:cubicBezTo>
                    <a:pt x="411" y="393"/>
                    <a:pt x="411" y="389"/>
                    <a:pt x="412" y="385"/>
                  </a:cubicBezTo>
                  <a:cubicBezTo>
                    <a:pt x="420" y="380"/>
                    <a:pt x="427" y="374"/>
                    <a:pt x="435" y="368"/>
                  </a:cubicBezTo>
                  <a:cubicBezTo>
                    <a:pt x="435" y="368"/>
                    <a:pt x="435" y="368"/>
                    <a:pt x="435" y="368"/>
                  </a:cubicBezTo>
                  <a:cubicBezTo>
                    <a:pt x="434" y="375"/>
                    <a:pt x="433" y="382"/>
                    <a:pt x="433" y="388"/>
                  </a:cubicBezTo>
                  <a:cubicBezTo>
                    <a:pt x="427" y="392"/>
                    <a:pt x="421" y="396"/>
                    <a:pt x="415" y="401"/>
                  </a:cubicBezTo>
                  <a:cubicBezTo>
                    <a:pt x="415" y="401"/>
                    <a:pt x="415" y="401"/>
                    <a:pt x="414" y="401"/>
                  </a:cubicBezTo>
                  <a:cubicBezTo>
                    <a:pt x="413" y="403"/>
                    <a:pt x="413" y="403"/>
                    <a:pt x="412" y="405"/>
                  </a:cubicBezTo>
                  <a:cubicBezTo>
                    <a:pt x="406" y="402"/>
                    <a:pt x="401" y="400"/>
                    <a:pt x="396" y="398"/>
                  </a:cubicBezTo>
                  <a:cubicBezTo>
                    <a:pt x="395" y="398"/>
                    <a:pt x="395" y="398"/>
                    <a:pt x="395" y="398"/>
                  </a:cubicBezTo>
                  <a:moveTo>
                    <a:pt x="488" y="436"/>
                  </a:moveTo>
                  <a:cubicBezTo>
                    <a:pt x="492" y="433"/>
                    <a:pt x="496" y="429"/>
                    <a:pt x="501" y="426"/>
                  </a:cubicBezTo>
                  <a:cubicBezTo>
                    <a:pt x="500" y="429"/>
                    <a:pt x="498" y="434"/>
                    <a:pt x="497" y="439"/>
                  </a:cubicBezTo>
                  <a:cubicBezTo>
                    <a:pt x="496" y="438"/>
                    <a:pt x="494" y="438"/>
                    <a:pt x="492" y="438"/>
                  </a:cubicBezTo>
                  <a:cubicBezTo>
                    <a:pt x="491" y="437"/>
                    <a:pt x="489" y="437"/>
                    <a:pt x="488" y="436"/>
                  </a:cubicBezTo>
                  <a:moveTo>
                    <a:pt x="501" y="440"/>
                  </a:moveTo>
                  <a:cubicBezTo>
                    <a:pt x="501" y="439"/>
                    <a:pt x="501" y="439"/>
                    <a:pt x="501" y="439"/>
                  </a:cubicBezTo>
                  <a:cubicBezTo>
                    <a:pt x="501" y="436"/>
                    <a:pt x="502" y="433"/>
                    <a:pt x="503" y="431"/>
                  </a:cubicBezTo>
                  <a:cubicBezTo>
                    <a:pt x="504" y="428"/>
                    <a:pt x="504" y="425"/>
                    <a:pt x="505" y="422"/>
                  </a:cubicBezTo>
                  <a:cubicBezTo>
                    <a:pt x="514" y="416"/>
                    <a:pt x="523" y="409"/>
                    <a:pt x="531" y="403"/>
                  </a:cubicBezTo>
                  <a:cubicBezTo>
                    <a:pt x="531" y="404"/>
                    <a:pt x="531" y="405"/>
                    <a:pt x="531" y="406"/>
                  </a:cubicBezTo>
                  <a:cubicBezTo>
                    <a:pt x="529" y="413"/>
                    <a:pt x="528" y="421"/>
                    <a:pt x="526" y="428"/>
                  </a:cubicBezTo>
                  <a:cubicBezTo>
                    <a:pt x="525" y="430"/>
                    <a:pt x="523" y="432"/>
                    <a:pt x="522" y="435"/>
                  </a:cubicBezTo>
                  <a:cubicBezTo>
                    <a:pt x="521" y="436"/>
                    <a:pt x="524" y="438"/>
                    <a:pt x="525" y="437"/>
                  </a:cubicBezTo>
                  <a:cubicBezTo>
                    <a:pt x="525" y="437"/>
                    <a:pt x="525" y="437"/>
                    <a:pt x="525" y="437"/>
                  </a:cubicBezTo>
                  <a:cubicBezTo>
                    <a:pt x="525" y="436"/>
                    <a:pt x="525" y="436"/>
                    <a:pt x="526" y="436"/>
                  </a:cubicBezTo>
                  <a:cubicBezTo>
                    <a:pt x="526" y="439"/>
                    <a:pt x="525" y="442"/>
                    <a:pt x="526" y="445"/>
                  </a:cubicBezTo>
                  <a:cubicBezTo>
                    <a:pt x="526" y="445"/>
                    <a:pt x="526" y="445"/>
                    <a:pt x="526" y="445"/>
                  </a:cubicBezTo>
                  <a:cubicBezTo>
                    <a:pt x="526" y="447"/>
                    <a:pt x="528" y="447"/>
                    <a:pt x="528" y="445"/>
                  </a:cubicBezTo>
                  <a:cubicBezTo>
                    <a:pt x="529" y="440"/>
                    <a:pt x="529" y="435"/>
                    <a:pt x="530" y="431"/>
                  </a:cubicBezTo>
                  <a:cubicBezTo>
                    <a:pt x="536" y="424"/>
                    <a:pt x="542" y="418"/>
                    <a:pt x="549" y="412"/>
                  </a:cubicBezTo>
                  <a:cubicBezTo>
                    <a:pt x="548" y="417"/>
                    <a:pt x="547" y="422"/>
                    <a:pt x="546" y="427"/>
                  </a:cubicBezTo>
                  <a:cubicBezTo>
                    <a:pt x="546" y="428"/>
                    <a:pt x="545" y="430"/>
                    <a:pt x="545" y="432"/>
                  </a:cubicBezTo>
                  <a:cubicBezTo>
                    <a:pt x="543" y="433"/>
                    <a:pt x="542" y="434"/>
                    <a:pt x="541" y="435"/>
                  </a:cubicBezTo>
                  <a:cubicBezTo>
                    <a:pt x="538" y="437"/>
                    <a:pt x="537" y="439"/>
                    <a:pt x="536" y="442"/>
                  </a:cubicBezTo>
                  <a:cubicBezTo>
                    <a:pt x="536" y="442"/>
                    <a:pt x="537" y="443"/>
                    <a:pt x="538" y="443"/>
                  </a:cubicBezTo>
                  <a:cubicBezTo>
                    <a:pt x="539" y="440"/>
                    <a:pt x="541" y="438"/>
                    <a:pt x="544" y="436"/>
                  </a:cubicBezTo>
                  <a:cubicBezTo>
                    <a:pt x="542" y="441"/>
                    <a:pt x="541" y="447"/>
                    <a:pt x="540" y="452"/>
                  </a:cubicBezTo>
                  <a:cubicBezTo>
                    <a:pt x="539" y="451"/>
                    <a:pt x="537" y="451"/>
                    <a:pt x="536" y="451"/>
                  </a:cubicBezTo>
                  <a:cubicBezTo>
                    <a:pt x="524" y="449"/>
                    <a:pt x="512" y="444"/>
                    <a:pt x="501" y="440"/>
                  </a:cubicBezTo>
                  <a:moveTo>
                    <a:pt x="593" y="458"/>
                  </a:moveTo>
                  <a:cubicBezTo>
                    <a:pt x="593" y="455"/>
                    <a:pt x="594" y="452"/>
                    <a:pt x="594" y="450"/>
                  </a:cubicBezTo>
                  <a:cubicBezTo>
                    <a:pt x="597" y="450"/>
                    <a:pt x="600" y="449"/>
                    <a:pt x="603" y="448"/>
                  </a:cubicBezTo>
                  <a:cubicBezTo>
                    <a:pt x="605" y="447"/>
                    <a:pt x="606" y="446"/>
                    <a:pt x="608" y="445"/>
                  </a:cubicBezTo>
                  <a:cubicBezTo>
                    <a:pt x="609" y="444"/>
                    <a:pt x="610" y="444"/>
                    <a:pt x="611" y="443"/>
                  </a:cubicBezTo>
                  <a:cubicBezTo>
                    <a:pt x="611" y="444"/>
                    <a:pt x="611" y="445"/>
                    <a:pt x="611" y="446"/>
                  </a:cubicBezTo>
                  <a:cubicBezTo>
                    <a:pt x="611" y="446"/>
                    <a:pt x="609" y="447"/>
                    <a:pt x="609" y="448"/>
                  </a:cubicBezTo>
                  <a:cubicBezTo>
                    <a:pt x="608" y="448"/>
                    <a:pt x="609" y="449"/>
                    <a:pt x="609" y="448"/>
                  </a:cubicBezTo>
                  <a:cubicBezTo>
                    <a:pt x="612" y="447"/>
                    <a:pt x="615" y="446"/>
                    <a:pt x="614" y="442"/>
                  </a:cubicBezTo>
                  <a:cubicBezTo>
                    <a:pt x="613" y="441"/>
                    <a:pt x="613" y="441"/>
                    <a:pt x="613" y="441"/>
                  </a:cubicBezTo>
                  <a:cubicBezTo>
                    <a:pt x="610" y="441"/>
                    <a:pt x="608" y="443"/>
                    <a:pt x="606" y="445"/>
                  </a:cubicBezTo>
                  <a:cubicBezTo>
                    <a:pt x="602" y="447"/>
                    <a:pt x="598" y="448"/>
                    <a:pt x="594" y="447"/>
                  </a:cubicBezTo>
                  <a:cubicBezTo>
                    <a:pt x="595" y="444"/>
                    <a:pt x="595" y="441"/>
                    <a:pt x="596" y="438"/>
                  </a:cubicBezTo>
                  <a:cubicBezTo>
                    <a:pt x="597" y="437"/>
                    <a:pt x="598" y="435"/>
                    <a:pt x="599" y="434"/>
                  </a:cubicBezTo>
                  <a:cubicBezTo>
                    <a:pt x="602" y="430"/>
                    <a:pt x="606" y="427"/>
                    <a:pt x="609" y="423"/>
                  </a:cubicBezTo>
                  <a:cubicBezTo>
                    <a:pt x="609" y="422"/>
                    <a:pt x="609" y="421"/>
                    <a:pt x="608" y="421"/>
                  </a:cubicBezTo>
                  <a:cubicBezTo>
                    <a:pt x="608" y="421"/>
                    <a:pt x="607" y="421"/>
                    <a:pt x="607" y="421"/>
                  </a:cubicBezTo>
                  <a:cubicBezTo>
                    <a:pt x="606" y="421"/>
                    <a:pt x="606" y="422"/>
                    <a:pt x="607" y="423"/>
                  </a:cubicBezTo>
                  <a:cubicBezTo>
                    <a:pt x="607" y="423"/>
                    <a:pt x="607" y="423"/>
                    <a:pt x="607" y="423"/>
                  </a:cubicBezTo>
                  <a:cubicBezTo>
                    <a:pt x="604" y="426"/>
                    <a:pt x="600" y="428"/>
                    <a:pt x="597" y="431"/>
                  </a:cubicBezTo>
                  <a:cubicBezTo>
                    <a:pt x="599" y="426"/>
                    <a:pt x="600" y="421"/>
                    <a:pt x="601" y="416"/>
                  </a:cubicBezTo>
                  <a:cubicBezTo>
                    <a:pt x="605" y="413"/>
                    <a:pt x="609" y="411"/>
                    <a:pt x="612" y="409"/>
                  </a:cubicBezTo>
                  <a:cubicBezTo>
                    <a:pt x="614" y="408"/>
                    <a:pt x="616" y="407"/>
                    <a:pt x="619" y="407"/>
                  </a:cubicBezTo>
                  <a:cubicBezTo>
                    <a:pt x="619" y="407"/>
                    <a:pt x="619" y="407"/>
                    <a:pt x="620" y="407"/>
                  </a:cubicBezTo>
                  <a:cubicBezTo>
                    <a:pt x="621" y="407"/>
                    <a:pt x="622" y="406"/>
                    <a:pt x="622" y="405"/>
                  </a:cubicBezTo>
                  <a:cubicBezTo>
                    <a:pt x="623" y="405"/>
                    <a:pt x="624" y="404"/>
                    <a:pt x="624" y="404"/>
                  </a:cubicBezTo>
                  <a:cubicBezTo>
                    <a:pt x="619" y="422"/>
                    <a:pt x="614" y="441"/>
                    <a:pt x="612" y="459"/>
                  </a:cubicBezTo>
                  <a:cubicBezTo>
                    <a:pt x="608" y="459"/>
                    <a:pt x="604" y="459"/>
                    <a:pt x="600" y="459"/>
                  </a:cubicBezTo>
                  <a:cubicBezTo>
                    <a:pt x="598" y="458"/>
                    <a:pt x="595" y="458"/>
                    <a:pt x="593" y="458"/>
                  </a:cubicBezTo>
                  <a:moveTo>
                    <a:pt x="641" y="461"/>
                  </a:moveTo>
                  <a:cubicBezTo>
                    <a:pt x="641" y="456"/>
                    <a:pt x="642" y="452"/>
                    <a:pt x="642" y="448"/>
                  </a:cubicBezTo>
                  <a:cubicBezTo>
                    <a:pt x="641" y="447"/>
                    <a:pt x="640" y="447"/>
                    <a:pt x="640" y="448"/>
                  </a:cubicBezTo>
                  <a:cubicBezTo>
                    <a:pt x="641" y="451"/>
                    <a:pt x="640" y="456"/>
                    <a:pt x="639" y="461"/>
                  </a:cubicBezTo>
                  <a:cubicBezTo>
                    <a:pt x="638" y="461"/>
                    <a:pt x="638" y="461"/>
                    <a:pt x="637" y="461"/>
                  </a:cubicBezTo>
                  <a:cubicBezTo>
                    <a:pt x="638" y="457"/>
                    <a:pt x="639" y="453"/>
                    <a:pt x="639" y="450"/>
                  </a:cubicBezTo>
                  <a:cubicBezTo>
                    <a:pt x="641" y="443"/>
                    <a:pt x="643" y="435"/>
                    <a:pt x="644" y="428"/>
                  </a:cubicBezTo>
                  <a:cubicBezTo>
                    <a:pt x="646" y="421"/>
                    <a:pt x="648" y="414"/>
                    <a:pt x="650" y="407"/>
                  </a:cubicBezTo>
                  <a:cubicBezTo>
                    <a:pt x="650" y="407"/>
                    <a:pt x="651" y="407"/>
                    <a:pt x="651" y="406"/>
                  </a:cubicBezTo>
                  <a:cubicBezTo>
                    <a:pt x="653" y="403"/>
                    <a:pt x="653" y="401"/>
                    <a:pt x="652" y="398"/>
                  </a:cubicBezTo>
                  <a:cubicBezTo>
                    <a:pt x="653" y="396"/>
                    <a:pt x="653" y="394"/>
                    <a:pt x="654" y="392"/>
                  </a:cubicBezTo>
                  <a:cubicBezTo>
                    <a:pt x="655" y="392"/>
                    <a:pt x="657" y="391"/>
                    <a:pt x="659" y="391"/>
                  </a:cubicBezTo>
                  <a:cubicBezTo>
                    <a:pt x="659" y="391"/>
                    <a:pt x="659" y="392"/>
                    <a:pt x="660" y="392"/>
                  </a:cubicBezTo>
                  <a:cubicBezTo>
                    <a:pt x="661" y="394"/>
                    <a:pt x="663" y="392"/>
                    <a:pt x="662" y="391"/>
                  </a:cubicBezTo>
                  <a:cubicBezTo>
                    <a:pt x="662" y="390"/>
                    <a:pt x="662" y="390"/>
                    <a:pt x="662" y="389"/>
                  </a:cubicBezTo>
                  <a:cubicBezTo>
                    <a:pt x="667" y="388"/>
                    <a:pt x="671" y="386"/>
                    <a:pt x="676" y="384"/>
                  </a:cubicBezTo>
                  <a:cubicBezTo>
                    <a:pt x="675" y="387"/>
                    <a:pt x="675" y="390"/>
                    <a:pt x="674" y="393"/>
                  </a:cubicBezTo>
                  <a:cubicBezTo>
                    <a:pt x="671" y="406"/>
                    <a:pt x="668" y="419"/>
                    <a:pt x="664" y="432"/>
                  </a:cubicBezTo>
                  <a:cubicBezTo>
                    <a:pt x="663" y="438"/>
                    <a:pt x="662" y="444"/>
                    <a:pt x="661" y="450"/>
                  </a:cubicBezTo>
                  <a:cubicBezTo>
                    <a:pt x="660" y="454"/>
                    <a:pt x="658" y="458"/>
                    <a:pt x="658" y="462"/>
                  </a:cubicBezTo>
                  <a:cubicBezTo>
                    <a:pt x="656" y="462"/>
                    <a:pt x="655" y="461"/>
                    <a:pt x="653" y="461"/>
                  </a:cubicBezTo>
                  <a:cubicBezTo>
                    <a:pt x="649" y="461"/>
                    <a:pt x="645" y="461"/>
                    <a:pt x="641" y="461"/>
                  </a:cubicBezTo>
                  <a:moveTo>
                    <a:pt x="690" y="465"/>
                  </a:moveTo>
                  <a:cubicBezTo>
                    <a:pt x="690" y="461"/>
                    <a:pt x="690" y="457"/>
                    <a:pt x="692" y="454"/>
                  </a:cubicBezTo>
                  <a:cubicBezTo>
                    <a:pt x="695" y="458"/>
                    <a:pt x="699" y="462"/>
                    <a:pt x="703" y="466"/>
                  </a:cubicBezTo>
                  <a:cubicBezTo>
                    <a:pt x="699" y="466"/>
                    <a:pt x="695" y="465"/>
                    <a:pt x="690" y="465"/>
                  </a:cubicBezTo>
                  <a:moveTo>
                    <a:pt x="727" y="466"/>
                  </a:moveTo>
                  <a:cubicBezTo>
                    <a:pt x="727" y="466"/>
                    <a:pt x="727" y="465"/>
                    <a:pt x="726" y="465"/>
                  </a:cubicBezTo>
                  <a:cubicBezTo>
                    <a:pt x="725" y="460"/>
                    <a:pt x="724" y="455"/>
                    <a:pt x="723" y="449"/>
                  </a:cubicBezTo>
                  <a:cubicBezTo>
                    <a:pt x="723" y="444"/>
                    <a:pt x="722" y="439"/>
                    <a:pt x="721" y="434"/>
                  </a:cubicBezTo>
                  <a:cubicBezTo>
                    <a:pt x="722" y="431"/>
                    <a:pt x="723" y="428"/>
                    <a:pt x="723" y="425"/>
                  </a:cubicBezTo>
                  <a:cubicBezTo>
                    <a:pt x="726" y="424"/>
                    <a:pt x="729" y="423"/>
                    <a:pt x="732" y="422"/>
                  </a:cubicBezTo>
                  <a:cubicBezTo>
                    <a:pt x="733" y="425"/>
                    <a:pt x="733" y="427"/>
                    <a:pt x="733" y="430"/>
                  </a:cubicBezTo>
                  <a:cubicBezTo>
                    <a:pt x="734" y="438"/>
                    <a:pt x="735" y="447"/>
                    <a:pt x="736" y="456"/>
                  </a:cubicBezTo>
                  <a:cubicBezTo>
                    <a:pt x="735" y="460"/>
                    <a:pt x="734" y="463"/>
                    <a:pt x="734" y="466"/>
                  </a:cubicBezTo>
                  <a:cubicBezTo>
                    <a:pt x="732" y="466"/>
                    <a:pt x="729" y="466"/>
                    <a:pt x="727" y="466"/>
                  </a:cubicBezTo>
                  <a:moveTo>
                    <a:pt x="741" y="466"/>
                  </a:moveTo>
                  <a:cubicBezTo>
                    <a:pt x="741" y="465"/>
                    <a:pt x="741" y="463"/>
                    <a:pt x="741" y="462"/>
                  </a:cubicBezTo>
                  <a:cubicBezTo>
                    <a:pt x="740" y="460"/>
                    <a:pt x="740" y="459"/>
                    <a:pt x="740" y="457"/>
                  </a:cubicBezTo>
                  <a:cubicBezTo>
                    <a:pt x="741" y="452"/>
                    <a:pt x="742" y="448"/>
                    <a:pt x="743" y="443"/>
                  </a:cubicBezTo>
                  <a:cubicBezTo>
                    <a:pt x="744" y="439"/>
                    <a:pt x="745" y="435"/>
                    <a:pt x="746" y="432"/>
                  </a:cubicBezTo>
                  <a:cubicBezTo>
                    <a:pt x="747" y="434"/>
                    <a:pt x="747" y="437"/>
                    <a:pt x="748" y="439"/>
                  </a:cubicBezTo>
                  <a:cubicBezTo>
                    <a:pt x="749" y="446"/>
                    <a:pt x="750" y="453"/>
                    <a:pt x="752" y="459"/>
                  </a:cubicBezTo>
                  <a:cubicBezTo>
                    <a:pt x="753" y="460"/>
                    <a:pt x="754" y="463"/>
                    <a:pt x="755" y="465"/>
                  </a:cubicBezTo>
                  <a:cubicBezTo>
                    <a:pt x="750" y="466"/>
                    <a:pt x="746" y="466"/>
                    <a:pt x="741" y="466"/>
                  </a:cubicBezTo>
                  <a:moveTo>
                    <a:pt x="777" y="490"/>
                  </a:moveTo>
                  <a:cubicBezTo>
                    <a:pt x="773" y="487"/>
                    <a:pt x="772" y="483"/>
                    <a:pt x="776" y="479"/>
                  </a:cubicBezTo>
                  <a:cubicBezTo>
                    <a:pt x="779" y="476"/>
                    <a:pt x="783" y="474"/>
                    <a:pt x="787" y="471"/>
                  </a:cubicBezTo>
                  <a:cubicBezTo>
                    <a:pt x="787" y="475"/>
                    <a:pt x="787" y="479"/>
                    <a:pt x="786" y="483"/>
                  </a:cubicBezTo>
                  <a:cubicBezTo>
                    <a:pt x="786" y="488"/>
                    <a:pt x="785" y="492"/>
                    <a:pt x="785" y="497"/>
                  </a:cubicBezTo>
                  <a:cubicBezTo>
                    <a:pt x="783" y="494"/>
                    <a:pt x="780" y="492"/>
                    <a:pt x="777" y="490"/>
                  </a:cubicBezTo>
                  <a:moveTo>
                    <a:pt x="192" y="318"/>
                  </a:moveTo>
                  <a:cubicBezTo>
                    <a:pt x="196" y="322"/>
                    <a:pt x="199" y="327"/>
                    <a:pt x="203" y="332"/>
                  </a:cubicBezTo>
                  <a:cubicBezTo>
                    <a:pt x="203" y="334"/>
                    <a:pt x="203" y="337"/>
                    <a:pt x="203" y="339"/>
                  </a:cubicBezTo>
                  <a:cubicBezTo>
                    <a:pt x="204" y="350"/>
                    <a:pt x="202" y="360"/>
                    <a:pt x="201" y="370"/>
                  </a:cubicBezTo>
                  <a:cubicBezTo>
                    <a:pt x="200" y="382"/>
                    <a:pt x="197" y="395"/>
                    <a:pt x="195" y="407"/>
                  </a:cubicBezTo>
                  <a:cubicBezTo>
                    <a:pt x="192" y="403"/>
                    <a:pt x="188" y="399"/>
                    <a:pt x="185" y="395"/>
                  </a:cubicBezTo>
                  <a:cubicBezTo>
                    <a:pt x="185" y="393"/>
                    <a:pt x="185" y="392"/>
                    <a:pt x="186" y="390"/>
                  </a:cubicBezTo>
                  <a:cubicBezTo>
                    <a:pt x="187" y="381"/>
                    <a:pt x="189" y="372"/>
                    <a:pt x="190" y="362"/>
                  </a:cubicBezTo>
                  <a:cubicBezTo>
                    <a:pt x="192" y="347"/>
                    <a:pt x="192" y="333"/>
                    <a:pt x="192" y="318"/>
                  </a:cubicBezTo>
                  <a:moveTo>
                    <a:pt x="205" y="363"/>
                  </a:moveTo>
                  <a:cubicBezTo>
                    <a:pt x="206" y="355"/>
                    <a:pt x="207" y="345"/>
                    <a:pt x="206" y="336"/>
                  </a:cubicBezTo>
                  <a:cubicBezTo>
                    <a:pt x="209" y="341"/>
                    <a:pt x="213" y="345"/>
                    <a:pt x="216" y="350"/>
                  </a:cubicBezTo>
                  <a:cubicBezTo>
                    <a:pt x="216" y="365"/>
                    <a:pt x="213" y="381"/>
                    <a:pt x="210" y="395"/>
                  </a:cubicBezTo>
                  <a:cubicBezTo>
                    <a:pt x="209" y="404"/>
                    <a:pt x="208" y="412"/>
                    <a:pt x="207" y="420"/>
                  </a:cubicBezTo>
                  <a:cubicBezTo>
                    <a:pt x="204" y="417"/>
                    <a:pt x="202" y="414"/>
                    <a:pt x="199" y="411"/>
                  </a:cubicBezTo>
                  <a:cubicBezTo>
                    <a:pt x="201" y="395"/>
                    <a:pt x="203" y="379"/>
                    <a:pt x="205" y="363"/>
                  </a:cubicBezTo>
                  <a:moveTo>
                    <a:pt x="190" y="314"/>
                  </a:moveTo>
                  <a:cubicBezTo>
                    <a:pt x="190" y="340"/>
                    <a:pt x="187" y="366"/>
                    <a:pt x="182" y="391"/>
                  </a:cubicBezTo>
                  <a:cubicBezTo>
                    <a:pt x="175" y="383"/>
                    <a:pt x="169" y="375"/>
                    <a:pt x="162" y="367"/>
                  </a:cubicBezTo>
                  <a:cubicBezTo>
                    <a:pt x="164" y="354"/>
                    <a:pt x="164" y="342"/>
                    <a:pt x="166" y="330"/>
                  </a:cubicBezTo>
                  <a:cubicBezTo>
                    <a:pt x="169" y="315"/>
                    <a:pt x="172" y="301"/>
                    <a:pt x="171" y="286"/>
                  </a:cubicBezTo>
                  <a:cubicBezTo>
                    <a:pt x="172" y="288"/>
                    <a:pt x="173" y="290"/>
                    <a:pt x="174" y="292"/>
                  </a:cubicBezTo>
                  <a:cubicBezTo>
                    <a:pt x="179" y="299"/>
                    <a:pt x="184" y="307"/>
                    <a:pt x="190" y="314"/>
                  </a:cubicBezTo>
                  <a:moveTo>
                    <a:pt x="153" y="259"/>
                  </a:moveTo>
                  <a:cubicBezTo>
                    <a:pt x="152" y="259"/>
                    <a:pt x="152" y="259"/>
                    <a:pt x="152" y="260"/>
                  </a:cubicBezTo>
                  <a:cubicBezTo>
                    <a:pt x="151" y="282"/>
                    <a:pt x="146" y="303"/>
                    <a:pt x="143" y="325"/>
                  </a:cubicBezTo>
                  <a:cubicBezTo>
                    <a:pt x="142" y="328"/>
                    <a:pt x="141" y="333"/>
                    <a:pt x="140" y="338"/>
                  </a:cubicBezTo>
                  <a:cubicBezTo>
                    <a:pt x="135" y="332"/>
                    <a:pt x="130" y="325"/>
                    <a:pt x="126" y="318"/>
                  </a:cubicBezTo>
                  <a:cubicBezTo>
                    <a:pt x="126" y="316"/>
                    <a:pt x="127" y="313"/>
                    <a:pt x="127" y="311"/>
                  </a:cubicBezTo>
                  <a:cubicBezTo>
                    <a:pt x="129" y="300"/>
                    <a:pt x="130" y="289"/>
                    <a:pt x="131" y="278"/>
                  </a:cubicBezTo>
                  <a:cubicBezTo>
                    <a:pt x="133" y="261"/>
                    <a:pt x="134" y="245"/>
                    <a:pt x="134" y="229"/>
                  </a:cubicBezTo>
                  <a:cubicBezTo>
                    <a:pt x="140" y="239"/>
                    <a:pt x="146" y="249"/>
                    <a:pt x="153" y="259"/>
                  </a:cubicBezTo>
                  <a:moveTo>
                    <a:pt x="67" y="235"/>
                  </a:moveTo>
                  <a:cubicBezTo>
                    <a:pt x="70" y="224"/>
                    <a:pt x="72" y="213"/>
                    <a:pt x="76" y="202"/>
                  </a:cubicBezTo>
                  <a:cubicBezTo>
                    <a:pt x="79" y="190"/>
                    <a:pt x="81" y="178"/>
                    <a:pt x="84" y="167"/>
                  </a:cubicBezTo>
                  <a:cubicBezTo>
                    <a:pt x="85" y="160"/>
                    <a:pt x="87" y="154"/>
                    <a:pt x="88" y="147"/>
                  </a:cubicBezTo>
                  <a:cubicBezTo>
                    <a:pt x="92" y="157"/>
                    <a:pt x="96" y="166"/>
                    <a:pt x="101" y="175"/>
                  </a:cubicBezTo>
                  <a:cubicBezTo>
                    <a:pt x="100" y="182"/>
                    <a:pt x="99" y="189"/>
                    <a:pt x="97" y="195"/>
                  </a:cubicBezTo>
                  <a:cubicBezTo>
                    <a:pt x="94" y="207"/>
                    <a:pt x="90" y="218"/>
                    <a:pt x="88" y="231"/>
                  </a:cubicBezTo>
                  <a:cubicBezTo>
                    <a:pt x="87" y="239"/>
                    <a:pt x="85" y="247"/>
                    <a:pt x="83" y="256"/>
                  </a:cubicBezTo>
                  <a:cubicBezTo>
                    <a:pt x="77" y="249"/>
                    <a:pt x="72" y="242"/>
                    <a:pt x="67" y="235"/>
                  </a:cubicBezTo>
                  <a:moveTo>
                    <a:pt x="86" y="259"/>
                  </a:moveTo>
                  <a:cubicBezTo>
                    <a:pt x="88" y="248"/>
                    <a:pt x="90" y="236"/>
                    <a:pt x="92" y="224"/>
                  </a:cubicBezTo>
                  <a:cubicBezTo>
                    <a:pt x="95" y="213"/>
                    <a:pt x="99" y="202"/>
                    <a:pt x="101" y="191"/>
                  </a:cubicBezTo>
                  <a:cubicBezTo>
                    <a:pt x="102" y="187"/>
                    <a:pt x="103" y="183"/>
                    <a:pt x="103" y="179"/>
                  </a:cubicBezTo>
                  <a:cubicBezTo>
                    <a:pt x="103" y="180"/>
                    <a:pt x="104" y="180"/>
                    <a:pt x="104" y="181"/>
                  </a:cubicBezTo>
                  <a:cubicBezTo>
                    <a:pt x="108" y="188"/>
                    <a:pt x="113" y="195"/>
                    <a:pt x="117" y="202"/>
                  </a:cubicBezTo>
                  <a:cubicBezTo>
                    <a:pt x="116" y="207"/>
                    <a:pt x="115" y="213"/>
                    <a:pt x="115" y="218"/>
                  </a:cubicBezTo>
                  <a:cubicBezTo>
                    <a:pt x="113" y="230"/>
                    <a:pt x="111" y="240"/>
                    <a:pt x="108" y="251"/>
                  </a:cubicBezTo>
                  <a:cubicBezTo>
                    <a:pt x="106" y="261"/>
                    <a:pt x="103" y="270"/>
                    <a:pt x="101" y="280"/>
                  </a:cubicBezTo>
                  <a:cubicBezTo>
                    <a:pt x="96" y="273"/>
                    <a:pt x="91" y="266"/>
                    <a:pt x="86" y="259"/>
                  </a:cubicBezTo>
                  <a:moveTo>
                    <a:pt x="114" y="243"/>
                  </a:moveTo>
                  <a:cubicBezTo>
                    <a:pt x="117" y="232"/>
                    <a:pt x="117" y="221"/>
                    <a:pt x="119" y="210"/>
                  </a:cubicBezTo>
                  <a:cubicBezTo>
                    <a:pt x="119" y="209"/>
                    <a:pt x="119" y="207"/>
                    <a:pt x="119" y="206"/>
                  </a:cubicBezTo>
                  <a:cubicBezTo>
                    <a:pt x="123" y="212"/>
                    <a:pt x="127" y="219"/>
                    <a:pt x="131" y="225"/>
                  </a:cubicBezTo>
                  <a:cubicBezTo>
                    <a:pt x="132" y="246"/>
                    <a:pt x="129" y="265"/>
                    <a:pt x="127" y="286"/>
                  </a:cubicBezTo>
                  <a:cubicBezTo>
                    <a:pt x="126" y="295"/>
                    <a:pt x="124" y="304"/>
                    <a:pt x="123" y="314"/>
                  </a:cubicBezTo>
                  <a:cubicBezTo>
                    <a:pt x="116" y="304"/>
                    <a:pt x="110" y="293"/>
                    <a:pt x="103" y="284"/>
                  </a:cubicBezTo>
                  <a:cubicBezTo>
                    <a:pt x="106" y="270"/>
                    <a:pt x="110" y="256"/>
                    <a:pt x="114" y="243"/>
                  </a:cubicBezTo>
                  <a:moveTo>
                    <a:pt x="142" y="342"/>
                  </a:moveTo>
                  <a:cubicBezTo>
                    <a:pt x="143" y="339"/>
                    <a:pt x="144" y="336"/>
                    <a:pt x="144" y="334"/>
                  </a:cubicBezTo>
                  <a:cubicBezTo>
                    <a:pt x="146" y="326"/>
                    <a:pt x="147" y="318"/>
                    <a:pt x="148" y="309"/>
                  </a:cubicBezTo>
                  <a:cubicBezTo>
                    <a:pt x="151" y="293"/>
                    <a:pt x="154" y="277"/>
                    <a:pt x="154" y="261"/>
                  </a:cubicBezTo>
                  <a:cubicBezTo>
                    <a:pt x="158" y="267"/>
                    <a:pt x="162" y="273"/>
                    <a:pt x="166" y="279"/>
                  </a:cubicBezTo>
                  <a:cubicBezTo>
                    <a:pt x="166" y="280"/>
                    <a:pt x="166" y="281"/>
                    <a:pt x="167" y="281"/>
                  </a:cubicBezTo>
                  <a:cubicBezTo>
                    <a:pt x="167" y="281"/>
                    <a:pt x="167" y="281"/>
                    <a:pt x="168" y="282"/>
                  </a:cubicBezTo>
                  <a:cubicBezTo>
                    <a:pt x="168" y="282"/>
                    <a:pt x="168" y="282"/>
                    <a:pt x="168" y="283"/>
                  </a:cubicBezTo>
                  <a:cubicBezTo>
                    <a:pt x="171" y="288"/>
                    <a:pt x="167" y="309"/>
                    <a:pt x="166" y="313"/>
                  </a:cubicBezTo>
                  <a:cubicBezTo>
                    <a:pt x="165" y="321"/>
                    <a:pt x="163" y="329"/>
                    <a:pt x="162" y="338"/>
                  </a:cubicBezTo>
                  <a:cubicBezTo>
                    <a:pt x="161" y="344"/>
                    <a:pt x="160" y="351"/>
                    <a:pt x="160" y="358"/>
                  </a:cubicBezTo>
                  <a:cubicBezTo>
                    <a:pt x="159" y="359"/>
                    <a:pt x="160" y="361"/>
                    <a:pt x="160" y="364"/>
                  </a:cubicBezTo>
                  <a:cubicBezTo>
                    <a:pt x="155" y="358"/>
                    <a:pt x="151" y="353"/>
                    <a:pt x="147" y="348"/>
                  </a:cubicBezTo>
                  <a:cubicBezTo>
                    <a:pt x="145" y="346"/>
                    <a:pt x="144" y="344"/>
                    <a:pt x="142" y="342"/>
                  </a:cubicBezTo>
                  <a:moveTo>
                    <a:pt x="210" y="423"/>
                  </a:moveTo>
                  <a:cubicBezTo>
                    <a:pt x="210" y="422"/>
                    <a:pt x="210" y="420"/>
                    <a:pt x="210" y="419"/>
                  </a:cubicBezTo>
                  <a:cubicBezTo>
                    <a:pt x="212" y="408"/>
                    <a:pt x="213" y="397"/>
                    <a:pt x="215" y="387"/>
                  </a:cubicBezTo>
                  <a:cubicBezTo>
                    <a:pt x="217" y="376"/>
                    <a:pt x="218" y="364"/>
                    <a:pt x="219" y="353"/>
                  </a:cubicBezTo>
                  <a:cubicBezTo>
                    <a:pt x="219" y="353"/>
                    <a:pt x="219" y="353"/>
                    <a:pt x="219" y="353"/>
                  </a:cubicBezTo>
                  <a:cubicBezTo>
                    <a:pt x="221" y="357"/>
                    <a:pt x="224" y="360"/>
                    <a:pt x="227" y="363"/>
                  </a:cubicBezTo>
                  <a:cubicBezTo>
                    <a:pt x="228" y="370"/>
                    <a:pt x="229" y="376"/>
                    <a:pt x="229" y="383"/>
                  </a:cubicBezTo>
                  <a:cubicBezTo>
                    <a:pt x="230" y="391"/>
                    <a:pt x="229" y="400"/>
                    <a:pt x="228" y="409"/>
                  </a:cubicBezTo>
                  <a:cubicBezTo>
                    <a:pt x="227" y="418"/>
                    <a:pt x="226" y="428"/>
                    <a:pt x="224" y="437"/>
                  </a:cubicBezTo>
                  <a:cubicBezTo>
                    <a:pt x="221" y="434"/>
                    <a:pt x="218" y="431"/>
                    <a:pt x="215" y="428"/>
                  </a:cubicBezTo>
                  <a:cubicBezTo>
                    <a:pt x="213" y="426"/>
                    <a:pt x="211" y="425"/>
                    <a:pt x="210" y="423"/>
                  </a:cubicBezTo>
                  <a:moveTo>
                    <a:pt x="790" y="577"/>
                  </a:moveTo>
                  <a:cubicBezTo>
                    <a:pt x="790" y="573"/>
                    <a:pt x="791" y="568"/>
                    <a:pt x="793" y="563"/>
                  </a:cubicBezTo>
                  <a:cubicBezTo>
                    <a:pt x="795" y="554"/>
                    <a:pt x="795" y="544"/>
                    <a:pt x="794" y="535"/>
                  </a:cubicBezTo>
                  <a:cubicBezTo>
                    <a:pt x="794" y="533"/>
                    <a:pt x="792" y="533"/>
                    <a:pt x="792" y="535"/>
                  </a:cubicBezTo>
                  <a:cubicBezTo>
                    <a:pt x="791" y="547"/>
                    <a:pt x="790" y="558"/>
                    <a:pt x="787" y="569"/>
                  </a:cubicBezTo>
                  <a:cubicBezTo>
                    <a:pt x="787" y="572"/>
                    <a:pt x="786" y="575"/>
                    <a:pt x="786" y="578"/>
                  </a:cubicBezTo>
                  <a:cubicBezTo>
                    <a:pt x="782" y="579"/>
                    <a:pt x="777" y="580"/>
                    <a:pt x="772" y="581"/>
                  </a:cubicBezTo>
                  <a:cubicBezTo>
                    <a:pt x="773" y="579"/>
                    <a:pt x="773" y="577"/>
                    <a:pt x="773" y="575"/>
                  </a:cubicBezTo>
                  <a:cubicBezTo>
                    <a:pt x="773" y="569"/>
                    <a:pt x="775" y="560"/>
                    <a:pt x="770" y="555"/>
                  </a:cubicBezTo>
                  <a:cubicBezTo>
                    <a:pt x="769" y="554"/>
                    <a:pt x="767" y="556"/>
                    <a:pt x="768" y="557"/>
                  </a:cubicBezTo>
                  <a:cubicBezTo>
                    <a:pt x="772" y="561"/>
                    <a:pt x="770" y="572"/>
                    <a:pt x="769" y="581"/>
                  </a:cubicBezTo>
                  <a:cubicBezTo>
                    <a:pt x="763" y="582"/>
                    <a:pt x="757" y="583"/>
                    <a:pt x="751" y="584"/>
                  </a:cubicBezTo>
                  <a:cubicBezTo>
                    <a:pt x="751" y="583"/>
                    <a:pt x="751" y="582"/>
                    <a:pt x="751" y="581"/>
                  </a:cubicBezTo>
                  <a:cubicBezTo>
                    <a:pt x="753" y="568"/>
                    <a:pt x="757" y="556"/>
                    <a:pt x="752" y="544"/>
                  </a:cubicBezTo>
                  <a:cubicBezTo>
                    <a:pt x="752" y="542"/>
                    <a:pt x="749" y="543"/>
                    <a:pt x="750" y="544"/>
                  </a:cubicBezTo>
                  <a:cubicBezTo>
                    <a:pt x="754" y="557"/>
                    <a:pt x="749" y="569"/>
                    <a:pt x="748" y="582"/>
                  </a:cubicBezTo>
                  <a:cubicBezTo>
                    <a:pt x="748" y="583"/>
                    <a:pt x="748" y="584"/>
                    <a:pt x="748" y="584"/>
                  </a:cubicBezTo>
                  <a:cubicBezTo>
                    <a:pt x="742" y="585"/>
                    <a:pt x="737" y="585"/>
                    <a:pt x="731" y="586"/>
                  </a:cubicBezTo>
                  <a:cubicBezTo>
                    <a:pt x="731" y="586"/>
                    <a:pt x="730" y="586"/>
                    <a:pt x="730" y="586"/>
                  </a:cubicBezTo>
                  <a:cubicBezTo>
                    <a:pt x="730" y="583"/>
                    <a:pt x="731" y="580"/>
                    <a:pt x="731" y="577"/>
                  </a:cubicBezTo>
                  <a:cubicBezTo>
                    <a:pt x="732" y="566"/>
                    <a:pt x="732" y="555"/>
                    <a:pt x="733" y="544"/>
                  </a:cubicBezTo>
                  <a:cubicBezTo>
                    <a:pt x="733" y="542"/>
                    <a:pt x="729" y="542"/>
                    <a:pt x="729" y="544"/>
                  </a:cubicBezTo>
                  <a:cubicBezTo>
                    <a:pt x="729" y="556"/>
                    <a:pt x="728" y="567"/>
                    <a:pt x="727" y="579"/>
                  </a:cubicBezTo>
                  <a:cubicBezTo>
                    <a:pt x="727" y="582"/>
                    <a:pt x="727" y="584"/>
                    <a:pt x="726" y="586"/>
                  </a:cubicBezTo>
                  <a:cubicBezTo>
                    <a:pt x="721" y="587"/>
                    <a:pt x="715" y="588"/>
                    <a:pt x="709" y="589"/>
                  </a:cubicBezTo>
                  <a:cubicBezTo>
                    <a:pt x="710" y="578"/>
                    <a:pt x="712" y="567"/>
                    <a:pt x="712" y="556"/>
                  </a:cubicBezTo>
                  <a:cubicBezTo>
                    <a:pt x="711" y="555"/>
                    <a:pt x="711" y="555"/>
                    <a:pt x="711" y="556"/>
                  </a:cubicBezTo>
                  <a:cubicBezTo>
                    <a:pt x="710" y="567"/>
                    <a:pt x="708" y="578"/>
                    <a:pt x="707" y="590"/>
                  </a:cubicBezTo>
                  <a:cubicBezTo>
                    <a:pt x="701" y="591"/>
                    <a:pt x="696" y="591"/>
                    <a:pt x="690" y="592"/>
                  </a:cubicBezTo>
                  <a:cubicBezTo>
                    <a:pt x="690" y="588"/>
                    <a:pt x="691" y="584"/>
                    <a:pt x="691" y="581"/>
                  </a:cubicBezTo>
                  <a:cubicBezTo>
                    <a:pt x="691" y="574"/>
                    <a:pt x="691" y="568"/>
                    <a:pt x="690" y="561"/>
                  </a:cubicBezTo>
                  <a:cubicBezTo>
                    <a:pt x="689" y="557"/>
                    <a:pt x="687" y="552"/>
                    <a:pt x="686" y="548"/>
                  </a:cubicBezTo>
                  <a:cubicBezTo>
                    <a:pt x="686" y="546"/>
                    <a:pt x="684" y="547"/>
                    <a:pt x="684" y="548"/>
                  </a:cubicBezTo>
                  <a:cubicBezTo>
                    <a:pt x="685" y="554"/>
                    <a:pt x="687" y="559"/>
                    <a:pt x="688" y="564"/>
                  </a:cubicBezTo>
                  <a:cubicBezTo>
                    <a:pt x="688" y="571"/>
                    <a:pt x="688" y="578"/>
                    <a:pt x="688" y="584"/>
                  </a:cubicBezTo>
                  <a:cubicBezTo>
                    <a:pt x="688" y="587"/>
                    <a:pt x="687" y="589"/>
                    <a:pt x="687" y="592"/>
                  </a:cubicBezTo>
                  <a:cubicBezTo>
                    <a:pt x="686" y="592"/>
                    <a:pt x="684" y="592"/>
                    <a:pt x="683" y="592"/>
                  </a:cubicBezTo>
                  <a:cubicBezTo>
                    <a:pt x="678" y="592"/>
                    <a:pt x="673" y="592"/>
                    <a:pt x="668" y="592"/>
                  </a:cubicBezTo>
                  <a:cubicBezTo>
                    <a:pt x="668" y="589"/>
                    <a:pt x="669" y="585"/>
                    <a:pt x="668" y="582"/>
                  </a:cubicBezTo>
                  <a:cubicBezTo>
                    <a:pt x="668" y="573"/>
                    <a:pt x="664" y="563"/>
                    <a:pt x="664" y="554"/>
                  </a:cubicBezTo>
                  <a:cubicBezTo>
                    <a:pt x="664" y="553"/>
                    <a:pt x="662" y="553"/>
                    <a:pt x="662" y="554"/>
                  </a:cubicBezTo>
                  <a:cubicBezTo>
                    <a:pt x="661" y="564"/>
                    <a:pt x="666" y="575"/>
                    <a:pt x="666" y="585"/>
                  </a:cubicBezTo>
                  <a:cubicBezTo>
                    <a:pt x="666" y="588"/>
                    <a:pt x="665" y="590"/>
                    <a:pt x="665" y="592"/>
                  </a:cubicBezTo>
                  <a:cubicBezTo>
                    <a:pt x="659" y="592"/>
                    <a:pt x="653" y="592"/>
                    <a:pt x="648" y="591"/>
                  </a:cubicBezTo>
                  <a:cubicBezTo>
                    <a:pt x="647" y="586"/>
                    <a:pt x="647" y="581"/>
                    <a:pt x="646" y="575"/>
                  </a:cubicBezTo>
                  <a:cubicBezTo>
                    <a:pt x="645" y="569"/>
                    <a:pt x="644" y="563"/>
                    <a:pt x="642" y="557"/>
                  </a:cubicBezTo>
                  <a:cubicBezTo>
                    <a:pt x="641" y="552"/>
                    <a:pt x="641" y="547"/>
                    <a:pt x="638" y="543"/>
                  </a:cubicBezTo>
                  <a:cubicBezTo>
                    <a:pt x="637" y="542"/>
                    <a:pt x="635" y="544"/>
                    <a:pt x="636" y="545"/>
                  </a:cubicBezTo>
                  <a:cubicBezTo>
                    <a:pt x="640" y="550"/>
                    <a:pt x="641" y="560"/>
                    <a:pt x="642" y="567"/>
                  </a:cubicBezTo>
                  <a:cubicBezTo>
                    <a:pt x="643" y="575"/>
                    <a:pt x="643" y="583"/>
                    <a:pt x="644" y="591"/>
                  </a:cubicBezTo>
                  <a:cubicBezTo>
                    <a:pt x="637" y="591"/>
                    <a:pt x="629" y="590"/>
                    <a:pt x="622" y="590"/>
                  </a:cubicBezTo>
                  <a:cubicBezTo>
                    <a:pt x="621" y="582"/>
                    <a:pt x="621" y="574"/>
                    <a:pt x="621" y="567"/>
                  </a:cubicBezTo>
                  <a:cubicBezTo>
                    <a:pt x="620" y="559"/>
                    <a:pt x="619" y="549"/>
                    <a:pt x="614" y="543"/>
                  </a:cubicBezTo>
                  <a:cubicBezTo>
                    <a:pt x="613" y="542"/>
                    <a:pt x="611" y="544"/>
                    <a:pt x="612" y="545"/>
                  </a:cubicBezTo>
                  <a:cubicBezTo>
                    <a:pt x="619" y="553"/>
                    <a:pt x="618" y="567"/>
                    <a:pt x="617" y="576"/>
                  </a:cubicBezTo>
                  <a:cubicBezTo>
                    <a:pt x="617" y="581"/>
                    <a:pt x="618" y="585"/>
                    <a:pt x="619" y="589"/>
                  </a:cubicBezTo>
                  <a:cubicBezTo>
                    <a:pt x="613" y="589"/>
                    <a:pt x="608" y="588"/>
                    <a:pt x="603" y="588"/>
                  </a:cubicBezTo>
                  <a:cubicBezTo>
                    <a:pt x="603" y="586"/>
                    <a:pt x="603" y="584"/>
                    <a:pt x="603" y="582"/>
                  </a:cubicBezTo>
                  <a:cubicBezTo>
                    <a:pt x="603" y="570"/>
                    <a:pt x="605" y="554"/>
                    <a:pt x="598" y="543"/>
                  </a:cubicBezTo>
                  <a:cubicBezTo>
                    <a:pt x="597" y="542"/>
                    <a:pt x="595" y="543"/>
                    <a:pt x="596" y="545"/>
                  </a:cubicBezTo>
                  <a:cubicBezTo>
                    <a:pt x="603" y="557"/>
                    <a:pt x="599" y="573"/>
                    <a:pt x="599" y="587"/>
                  </a:cubicBezTo>
                  <a:cubicBezTo>
                    <a:pt x="595" y="587"/>
                    <a:pt x="590" y="586"/>
                    <a:pt x="585" y="585"/>
                  </a:cubicBezTo>
                  <a:cubicBezTo>
                    <a:pt x="585" y="578"/>
                    <a:pt x="583" y="570"/>
                    <a:pt x="582" y="563"/>
                  </a:cubicBezTo>
                  <a:cubicBezTo>
                    <a:pt x="581" y="557"/>
                    <a:pt x="581" y="552"/>
                    <a:pt x="580" y="546"/>
                  </a:cubicBezTo>
                  <a:cubicBezTo>
                    <a:pt x="580" y="543"/>
                    <a:pt x="579" y="542"/>
                    <a:pt x="577" y="540"/>
                  </a:cubicBezTo>
                  <a:cubicBezTo>
                    <a:pt x="577" y="539"/>
                    <a:pt x="576" y="540"/>
                    <a:pt x="577" y="540"/>
                  </a:cubicBezTo>
                  <a:cubicBezTo>
                    <a:pt x="580" y="544"/>
                    <a:pt x="578" y="549"/>
                    <a:pt x="578" y="553"/>
                  </a:cubicBezTo>
                  <a:cubicBezTo>
                    <a:pt x="578" y="557"/>
                    <a:pt x="579" y="561"/>
                    <a:pt x="579" y="565"/>
                  </a:cubicBezTo>
                  <a:cubicBezTo>
                    <a:pt x="579" y="568"/>
                    <a:pt x="579" y="572"/>
                    <a:pt x="580" y="575"/>
                  </a:cubicBezTo>
                  <a:cubicBezTo>
                    <a:pt x="580" y="577"/>
                    <a:pt x="580" y="581"/>
                    <a:pt x="580" y="584"/>
                  </a:cubicBezTo>
                  <a:cubicBezTo>
                    <a:pt x="579" y="584"/>
                    <a:pt x="579" y="584"/>
                    <a:pt x="578" y="584"/>
                  </a:cubicBezTo>
                  <a:cubicBezTo>
                    <a:pt x="575" y="583"/>
                    <a:pt x="572" y="582"/>
                    <a:pt x="569" y="582"/>
                  </a:cubicBezTo>
                  <a:cubicBezTo>
                    <a:pt x="569" y="574"/>
                    <a:pt x="569" y="566"/>
                    <a:pt x="568" y="559"/>
                  </a:cubicBezTo>
                  <a:cubicBezTo>
                    <a:pt x="567" y="551"/>
                    <a:pt x="562" y="533"/>
                    <a:pt x="551" y="537"/>
                  </a:cubicBezTo>
                  <a:cubicBezTo>
                    <a:pt x="550" y="538"/>
                    <a:pt x="550" y="539"/>
                    <a:pt x="551" y="539"/>
                  </a:cubicBezTo>
                  <a:cubicBezTo>
                    <a:pt x="558" y="537"/>
                    <a:pt x="563" y="546"/>
                    <a:pt x="564" y="551"/>
                  </a:cubicBezTo>
                  <a:cubicBezTo>
                    <a:pt x="566" y="557"/>
                    <a:pt x="566" y="563"/>
                    <a:pt x="565" y="568"/>
                  </a:cubicBezTo>
                  <a:cubicBezTo>
                    <a:pt x="565" y="572"/>
                    <a:pt x="565" y="577"/>
                    <a:pt x="565" y="581"/>
                  </a:cubicBezTo>
                  <a:cubicBezTo>
                    <a:pt x="556" y="579"/>
                    <a:pt x="547" y="577"/>
                    <a:pt x="538" y="576"/>
                  </a:cubicBezTo>
                  <a:cubicBezTo>
                    <a:pt x="538" y="573"/>
                    <a:pt x="538" y="571"/>
                    <a:pt x="538" y="568"/>
                  </a:cubicBezTo>
                  <a:cubicBezTo>
                    <a:pt x="538" y="557"/>
                    <a:pt x="535" y="542"/>
                    <a:pt x="530" y="531"/>
                  </a:cubicBezTo>
                  <a:cubicBezTo>
                    <a:pt x="529" y="530"/>
                    <a:pt x="527" y="531"/>
                    <a:pt x="528" y="533"/>
                  </a:cubicBezTo>
                  <a:cubicBezTo>
                    <a:pt x="534" y="545"/>
                    <a:pt x="536" y="561"/>
                    <a:pt x="535" y="575"/>
                  </a:cubicBezTo>
                  <a:cubicBezTo>
                    <a:pt x="531" y="574"/>
                    <a:pt x="526" y="573"/>
                    <a:pt x="521" y="573"/>
                  </a:cubicBezTo>
                  <a:cubicBezTo>
                    <a:pt x="521" y="568"/>
                    <a:pt x="520" y="563"/>
                    <a:pt x="520" y="558"/>
                  </a:cubicBezTo>
                  <a:cubicBezTo>
                    <a:pt x="520" y="549"/>
                    <a:pt x="520" y="539"/>
                    <a:pt x="514" y="531"/>
                  </a:cubicBezTo>
                  <a:cubicBezTo>
                    <a:pt x="513" y="530"/>
                    <a:pt x="511" y="531"/>
                    <a:pt x="512" y="533"/>
                  </a:cubicBezTo>
                  <a:cubicBezTo>
                    <a:pt x="518" y="541"/>
                    <a:pt x="518" y="553"/>
                    <a:pt x="518" y="563"/>
                  </a:cubicBezTo>
                  <a:cubicBezTo>
                    <a:pt x="518" y="566"/>
                    <a:pt x="518" y="569"/>
                    <a:pt x="518" y="572"/>
                  </a:cubicBezTo>
                  <a:cubicBezTo>
                    <a:pt x="514" y="571"/>
                    <a:pt x="510" y="571"/>
                    <a:pt x="507" y="570"/>
                  </a:cubicBezTo>
                  <a:cubicBezTo>
                    <a:pt x="507" y="563"/>
                    <a:pt x="507" y="557"/>
                    <a:pt x="507" y="550"/>
                  </a:cubicBezTo>
                  <a:cubicBezTo>
                    <a:pt x="506" y="539"/>
                    <a:pt x="505" y="529"/>
                    <a:pt x="496" y="521"/>
                  </a:cubicBezTo>
                  <a:cubicBezTo>
                    <a:pt x="495" y="520"/>
                    <a:pt x="493" y="522"/>
                    <a:pt x="494" y="523"/>
                  </a:cubicBezTo>
                  <a:cubicBezTo>
                    <a:pt x="504" y="532"/>
                    <a:pt x="504" y="545"/>
                    <a:pt x="503" y="557"/>
                  </a:cubicBezTo>
                  <a:cubicBezTo>
                    <a:pt x="503" y="561"/>
                    <a:pt x="503" y="565"/>
                    <a:pt x="503" y="569"/>
                  </a:cubicBezTo>
                  <a:cubicBezTo>
                    <a:pt x="497" y="568"/>
                    <a:pt x="491" y="567"/>
                    <a:pt x="485" y="566"/>
                  </a:cubicBezTo>
                  <a:cubicBezTo>
                    <a:pt x="485" y="560"/>
                    <a:pt x="485" y="554"/>
                    <a:pt x="484" y="548"/>
                  </a:cubicBezTo>
                  <a:cubicBezTo>
                    <a:pt x="483" y="537"/>
                    <a:pt x="481" y="527"/>
                    <a:pt x="474" y="519"/>
                  </a:cubicBezTo>
                  <a:cubicBezTo>
                    <a:pt x="473" y="518"/>
                    <a:pt x="471" y="520"/>
                    <a:pt x="472" y="521"/>
                  </a:cubicBezTo>
                  <a:cubicBezTo>
                    <a:pt x="479" y="530"/>
                    <a:pt x="481" y="543"/>
                    <a:pt x="481" y="554"/>
                  </a:cubicBezTo>
                  <a:cubicBezTo>
                    <a:pt x="481" y="558"/>
                    <a:pt x="481" y="561"/>
                    <a:pt x="481" y="565"/>
                  </a:cubicBezTo>
                  <a:cubicBezTo>
                    <a:pt x="480" y="565"/>
                    <a:pt x="479" y="565"/>
                    <a:pt x="477" y="564"/>
                  </a:cubicBezTo>
                  <a:cubicBezTo>
                    <a:pt x="475" y="564"/>
                    <a:pt x="472" y="563"/>
                    <a:pt x="469" y="562"/>
                  </a:cubicBezTo>
                  <a:cubicBezTo>
                    <a:pt x="469" y="560"/>
                    <a:pt x="468" y="559"/>
                    <a:pt x="468" y="557"/>
                  </a:cubicBezTo>
                  <a:cubicBezTo>
                    <a:pt x="467" y="551"/>
                    <a:pt x="466" y="545"/>
                    <a:pt x="465" y="540"/>
                  </a:cubicBezTo>
                  <a:cubicBezTo>
                    <a:pt x="462" y="530"/>
                    <a:pt x="456" y="519"/>
                    <a:pt x="445" y="521"/>
                  </a:cubicBezTo>
                  <a:cubicBezTo>
                    <a:pt x="444" y="521"/>
                    <a:pt x="444" y="523"/>
                    <a:pt x="445" y="523"/>
                  </a:cubicBezTo>
                  <a:cubicBezTo>
                    <a:pt x="458" y="521"/>
                    <a:pt x="462" y="539"/>
                    <a:pt x="464" y="549"/>
                  </a:cubicBezTo>
                  <a:cubicBezTo>
                    <a:pt x="465" y="552"/>
                    <a:pt x="465" y="556"/>
                    <a:pt x="466" y="560"/>
                  </a:cubicBezTo>
                  <a:cubicBezTo>
                    <a:pt x="466" y="560"/>
                    <a:pt x="466" y="561"/>
                    <a:pt x="466" y="561"/>
                  </a:cubicBezTo>
                  <a:cubicBezTo>
                    <a:pt x="455" y="558"/>
                    <a:pt x="443" y="554"/>
                    <a:pt x="432" y="551"/>
                  </a:cubicBezTo>
                  <a:cubicBezTo>
                    <a:pt x="432" y="549"/>
                    <a:pt x="431" y="547"/>
                    <a:pt x="431" y="546"/>
                  </a:cubicBezTo>
                  <a:cubicBezTo>
                    <a:pt x="430" y="544"/>
                    <a:pt x="427" y="544"/>
                    <a:pt x="427" y="546"/>
                  </a:cubicBezTo>
                  <a:cubicBezTo>
                    <a:pt x="428" y="547"/>
                    <a:pt x="428" y="548"/>
                    <a:pt x="428" y="549"/>
                  </a:cubicBezTo>
                  <a:cubicBezTo>
                    <a:pt x="422" y="548"/>
                    <a:pt x="416" y="546"/>
                    <a:pt x="410" y="544"/>
                  </a:cubicBezTo>
                  <a:cubicBezTo>
                    <a:pt x="409" y="542"/>
                    <a:pt x="409" y="541"/>
                    <a:pt x="409" y="540"/>
                  </a:cubicBezTo>
                  <a:cubicBezTo>
                    <a:pt x="405" y="530"/>
                    <a:pt x="401" y="520"/>
                    <a:pt x="396" y="511"/>
                  </a:cubicBezTo>
                  <a:cubicBezTo>
                    <a:pt x="395" y="510"/>
                    <a:pt x="393" y="511"/>
                    <a:pt x="394" y="513"/>
                  </a:cubicBezTo>
                  <a:cubicBezTo>
                    <a:pt x="399" y="522"/>
                    <a:pt x="403" y="532"/>
                    <a:pt x="406" y="543"/>
                  </a:cubicBezTo>
                  <a:cubicBezTo>
                    <a:pt x="404" y="542"/>
                    <a:pt x="401" y="541"/>
                    <a:pt x="398" y="540"/>
                  </a:cubicBezTo>
                  <a:cubicBezTo>
                    <a:pt x="396" y="539"/>
                    <a:pt x="394" y="539"/>
                    <a:pt x="392" y="538"/>
                  </a:cubicBezTo>
                  <a:cubicBezTo>
                    <a:pt x="392" y="531"/>
                    <a:pt x="391" y="525"/>
                    <a:pt x="388" y="520"/>
                  </a:cubicBezTo>
                  <a:cubicBezTo>
                    <a:pt x="387" y="519"/>
                    <a:pt x="386" y="519"/>
                    <a:pt x="386" y="520"/>
                  </a:cubicBezTo>
                  <a:cubicBezTo>
                    <a:pt x="389" y="526"/>
                    <a:pt x="390" y="531"/>
                    <a:pt x="390" y="537"/>
                  </a:cubicBezTo>
                  <a:cubicBezTo>
                    <a:pt x="387" y="536"/>
                    <a:pt x="384" y="534"/>
                    <a:pt x="381" y="533"/>
                  </a:cubicBezTo>
                  <a:cubicBezTo>
                    <a:pt x="377" y="531"/>
                    <a:pt x="372" y="528"/>
                    <a:pt x="367" y="526"/>
                  </a:cubicBezTo>
                  <a:cubicBezTo>
                    <a:pt x="367" y="517"/>
                    <a:pt x="366" y="508"/>
                    <a:pt x="364" y="500"/>
                  </a:cubicBezTo>
                  <a:cubicBezTo>
                    <a:pt x="364" y="500"/>
                    <a:pt x="363" y="499"/>
                    <a:pt x="362" y="500"/>
                  </a:cubicBezTo>
                  <a:cubicBezTo>
                    <a:pt x="361" y="501"/>
                    <a:pt x="360" y="502"/>
                    <a:pt x="359" y="503"/>
                  </a:cubicBezTo>
                  <a:cubicBezTo>
                    <a:pt x="358" y="504"/>
                    <a:pt x="358" y="505"/>
                    <a:pt x="359" y="505"/>
                  </a:cubicBezTo>
                  <a:cubicBezTo>
                    <a:pt x="367" y="502"/>
                    <a:pt x="364" y="515"/>
                    <a:pt x="364" y="520"/>
                  </a:cubicBezTo>
                  <a:cubicBezTo>
                    <a:pt x="364" y="521"/>
                    <a:pt x="364" y="523"/>
                    <a:pt x="364" y="524"/>
                  </a:cubicBezTo>
                  <a:cubicBezTo>
                    <a:pt x="359" y="522"/>
                    <a:pt x="354" y="520"/>
                    <a:pt x="350" y="518"/>
                  </a:cubicBezTo>
                  <a:cubicBezTo>
                    <a:pt x="351" y="506"/>
                    <a:pt x="351" y="496"/>
                    <a:pt x="346" y="485"/>
                  </a:cubicBezTo>
                  <a:cubicBezTo>
                    <a:pt x="345" y="484"/>
                    <a:pt x="343" y="485"/>
                    <a:pt x="344" y="487"/>
                  </a:cubicBezTo>
                  <a:cubicBezTo>
                    <a:pt x="348" y="496"/>
                    <a:pt x="348" y="506"/>
                    <a:pt x="347" y="516"/>
                  </a:cubicBezTo>
                  <a:cubicBezTo>
                    <a:pt x="344" y="515"/>
                    <a:pt x="340" y="513"/>
                    <a:pt x="336" y="511"/>
                  </a:cubicBezTo>
                  <a:cubicBezTo>
                    <a:pt x="334" y="510"/>
                    <a:pt x="331" y="508"/>
                    <a:pt x="328" y="507"/>
                  </a:cubicBezTo>
                  <a:cubicBezTo>
                    <a:pt x="329" y="505"/>
                    <a:pt x="329" y="502"/>
                    <a:pt x="330" y="500"/>
                  </a:cubicBezTo>
                  <a:cubicBezTo>
                    <a:pt x="331" y="488"/>
                    <a:pt x="332" y="475"/>
                    <a:pt x="328" y="464"/>
                  </a:cubicBezTo>
                  <a:cubicBezTo>
                    <a:pt x="328" y="462"/>
                    <a:pt x="326" y="463"/>
                    <a:pt x="326" y="464"/>
                  </a:cubicBezTo>
                  <a:cubicBezTo>
                    <a:pt x="330" y="478"/>
                    <a:pt x="328" y="492"/>
                    <a:pt x="326" y="506"/>
                  </a:cubicBezTo>
                  <a:cubicBezTo>
                    <a:pt x="320" y="503"/>
                    <a:pt x="314" y="499"/>
                    <a:pt x="308" y="496"/>
                  </a:cubicBezTo>
                  <a:cubicBezTo>
                    <a:pt x="309" y="492"/>
                    <a:pt x="309" y="488"/>
                    <a:pt x="310" y="484"/>
                  </a:cubicBezTo>
                  <a:cubicBezTo>
                    <a:pt x="313" y="470"/>
                    <a:pt x="314" y="457"/>
                    <a:pt x="314" y="442"/>
                  </a:cubicBezTo>
                  <a:cubicBezTo>
                    <a:pt x="314" y="440"/>
                    <a:pt x="312" y="440"/>
                    <a:pt x="312" y="442"/>
                  </a:cubicBezTo>
                  <a:cubicBezTo>
                    <a:pt x="312" y="460"/>
                    <a:pt x="308" y="477"/>
                    <a:pt x="306" y="495"/>
                  </a:cubicBezTo>
                  <a:cubicBezTo>
                    <a:pt x="299" y="491"/>
                    <a:pt x="292" y="487"/>
                    <a:pt x="285" y="483"/>
                  </a:cubicBezTo>
                  <a:cubicBezTo>
                    <a:pt x="285" y="481"/>
                    <a:pt x="285" y="479"/>
                    <a:pt x="284" y="477"/>
                  </a:cubicBezTo>
                  <a:cubicBezTo>
                    <a:pt x="284" y="469"/>
                    <a:pt x="285" y="461"/>
                    <a:pt x="286" y="452"/>
                  </a:cubicBezTo>
                  <a:cubicBezTo>
                    <a:pt x="286" y="451"/>
                    <a:pt x="284" y="451"/>
                    <a:pt x="284" y="452"/>
                  </a:cubicBezTo>
                  <a:cubicBezTo>
                    <a:pt x="283" y="462"/>
                    <a:pt x="282" y="471"/>
                    <a:pt x="283" y="481"/>
                  </a:cubicBezTo>
                  <a:cubicBezTo>
                    <a:pt x="281" y="480"/>
                    <a:pt x="280" y="480"/>
                    <a:pt x="279" y="479"/>
                  </a:cubicBezTo>
                  <a:cubicBezTo>
                    <a:pt x="279" y="473"/>
                    <a:pt x="280" y="466"/>
                    <a:pt x="280" y="460"/>
                  </a:cubicBezTo>
                  <a:cubicBezTo>
                    <a:pt x="281" y="450"/>
                    <a:pt x="283" y="437"/>
                    <a:pt x="278" y="428"/>
                  </a:cubicBezTo>
                  <a:cubicBezTo>
                    <a:pt x="277" y="427"/>
                    <a:pt x="276" y="428"/>
                    <a:pt x="276" y="428"/>
                  </a:cubicBezTo>
                  <a:cubicBezTo>
                    <a:pt x="283" y="440"/>
                    <a:pt x="277" y="460"/>
                    <a:pt x="276" y="473"/>
                  </a:cubicBezTo>
                  <a:cubicBezTo>
                    <a:pt x="276" y="474"/>
                    <a:pt x="276" y="475"/>
                    <a:pt x="276" y="477"/>
                  </a:cubicBezTo>
                  <a:cubicBezTo>
                    <a:pt x="269" y="473"/>
                    <a:pt x="263" y="469"/>
                    <a:pt x="258" y="464"/>
                  </a:cubicBezTo>
                  <a:cubicBezTo>
                    <a:pt x="258" y="463"/>
                    <a:pt x="258" y="462"/>
                    <a:pt x="258" y="461"/>
                  </a:cubicBezTo>
                  <a:cubicBezTo>
                    <a:pt x="258" y="449"/>
                    <a:pt x="260" y="437"/>
                    <a:pt x="259" y="424"/>
                  </a:cubicBezTo>
                  <a:cubicBezTo>
                    <a:pt x="259" y="423"/>
                    <a:pt x="259" y="423"/>
                    <a:pt x="259" y="424"/>
                  </a:cubicBezTo>
                  <a:cubicBezTo>
                    <a:pt x="259" y="437"/>
                    <a:pt x="257" y="450"/>
                    <a:pt x="256" y="463"/>
                  </a:cubicBezTo>
                  <a:cubicBezTo>
                    <a:pt x="252" y="460"/>
                    <a:pt x="247" y="457"/>
                    <a:pt x="243" y="453"/>
                  </a:cubicBezTo>
                  <a:cubicBezTo>
                    <a:pt x="243" y="449"/>
                    <a:pt x="244" y="444"/>
                    <a:pt x="244" y="439"/>
                  </a:cubicBezTo>
                  <a:cubicBezTo>
                    <a:pt x="246" y="424"/>
                    <a:pt x="246" y="407"/>
                    <a:pt x="250" y="392"/>
                  </a:cubicBezTo>
                  <a:cubicBezTo>
                    <a:pt x="251" y="391"/>
                    <a:pt x="248" y="390"/>
                    <a:pt x="248" y="392"/>
                  </a:cubicBezTo>
                  <a:cubicBezTo>
                    <a:pt x="243" y="408"/>
                    <a:pt x="243" y="427"/>
                    <a:pt x="241" y="444"/>
                  </a:cubicBezTo>
                  <a:cubicBezTo>
                    <a:pt x="241" y="447"/>
                    <a:pt x="241" y="449"/>
                    <a:pt x="240" y="451"/>
                  </a:cubicBezTo>
                  <a:cubicBezTo>
                    <a:pt x="236" y="448"/>
                    <a:pt x="232" y="444"/>
                    <a:pt x="227" y="440"/>
                  </a:cubicBezTo>
                  <a:cubicBezTo>
                    <a:pt x="229" y="431"/>
                    <a:pt x="230" y="422"/>
                    <a:pt x="231" y="413"/>
                  </a:cubicBezTo>
                  <a:cubicBezTo>
                    <a:pt x="232" y="403"/>
                    <a:pt x="233" y="393"/>
                    <a:pt x="232" y="383"/>
                  </a:cubicBezTo>
                  <a:cubicBezTo>
                    <a:pt x="232" y="377"/>
                    <a:pt x="231" y="372"/>
                    <a:pt x="230" y="367"/>
                  </a:cubicBezTo>
                  <a:cubicBezTo>
                    <a:pt x="249" y="389"/>
                    <a:pt x="270" y="408"/>
                    <a:pt x="292" y="426"/>
                  </a:cubicBezTo>
                  <a:cubicBezTo>
                    <a:pt x="297" y="430"/>
                    <a:pt x="303" y="433"/>
                    <a:pt x="308" y="435"/>
                  </a:cubicBezTo>
                  <a:cubicBezTo>
                    <a:pt x="324" y="441"/>
                    <a:pt x="338" y="449"/>
                    <a:pt x="351" y="459"/>
                  </a:cubicBezTo>
                  <a:cubicBezTo>
                    <a:pt x="373" y="474"/>
                    <a:pt x="396" y="488"/>
                    <a:pt x="423" y="493"/>
                  </a:cubicBezTo>
                  <a:cubicBezTo>
                    <a:pt x="428" y="494"/>
                    <a:pt x="432" y="496"/>
                    <a:pt x="437" y="498"/>
                  </a:cubicBezTo>
                  <a:cubicBezTo>
                    <a:pt x="454" y="505"/>
                    <a:pt x="471" y="508"/>
                    <a:pt x="489" y="511"/>
                  </a:cubicBezTo>
                  <a:cubicBezTo>
                    <a:pt x="535" y="517"/>
                    <a:pt x="581" y="526"/>
                    <a:pt x="627" y="534"/>
                  </a:cubicBezTo>
                  <a:cubicBezTo>
                    <a:pt x="649" y="537"/>
                    <a:pt x="671" y="541"/>
                    <a:pt x="693" y="541"/>
                  </a:cubicBezTo>
                  <a:cubicBezTo>
                    <a:pt x="722" y="541"/>
                    <a:pt x="752" y="539"/>
                    <a:pt x="780" y="529"/>
                  </a:cubicBezTo>
                  <a:cubicBezTo>
                    <a:pt x="787" y="526"/>
                    <a:pt x="794" y="524"/>
                    <a:pt x="802" y="523"/>
                  </a:cubicBezTo>
                  <a:cubicBezTo>
                    <a:pt x="809" y="521"/>
                    <a:pt x="815" y="520"/>
                    <a:pt x="822" y="518"/>
                  </a:cubicBezTo>
                  <a:cubicBezTo>
                    <a:pt x="821" y="532"/>
                    <a:pt x="818" y="545"/>
                    <a:pt x="816" y="559"/>
                  </a:cubicBezTo>
                  <a:cubicBezTo>
                    <a:pt x="815" y="563"/>
                    <a:pt x="814" y="568"/>
                    <a:pt x="813" y="572"/>
                  </a:cubicBezTo>
                  <a:cubicBezTo>
                    <a:pt x="806" y="574"/>
                    <a:pt x="798" y="576"/>
                    <a:pt x="790" y="577"/>
                  </a:cubicBezTo>
                  <a:moveTo>
                    <a:pt x="825" y="569"/>
                  </a:moveTo>
                  <a:cubicBezTo>
                    <a:pt x="825" y="561"/>
                    <a:pt x="825" y="554"/>
                    <a:pt x="825" y="546"/>
                  </a:cubicBezTo>
                  <a:cubicBezTo>
                    <a:pt x="824" y="544"/>
                    <a:pt x="822" y="544"/>
                    <a:pt x="822" y="546"/>
                  </a:cubicBezTo>
                  <a:cubicBezTo>
                    <a:pt x="821" y="554"/>
                    <a:pt x="821" y="562"/>
                    <a:pt x="821" y="570"/>
                  </a:cubicBezTo>
                  <a:cubicBezTo>
                    <a:pt x="820" y="570"/>
                    <a:pt x="818" y="571"/>
                    <a:pt x="817" y="571"/>
                  </a:cubicBezTo>
                  <a:cubicBezTo>
                    <a:pt x="820" y="553"/>
                    <a:pt x="824" y="535"/>
                    <a:pt x="824" y="517"/>
                  </a:cubicBezTo>
                  <a:cubicBezTo>
                    <a:pt x="842" y="511"/>
                    <a:pt x="859" y="502"/>
                    <a:pt x="876" y="495"/>
                  </a:cubicBezTo>
                  <a:cubicBezTo>
                    <a:pt x="886" y="490"/>
                    <a:pt x="895" y="483"/>
                    <a:pt x="905" y="476"/>
                  </a:cubicBezTo>
                  <a:cubicBezTo>
                    <a:pt x="915" y="470"/>
                    <a:pt x="925" y="463"/>
                    <a:pt x="935" y="456"/>
                  </a:cubicBezTo>
                  <a:cubicBezTo>
                    <a:pt x="953" y="444"/>
                    <a:pt x="970" y="433"/>
                    <a:pt x="987" y="420"/>
                  </a:cubicBezTo>
                  <a:cubicBezTo>
                    <a:pt x="1000" y="410"/>
                    <a:pt x="1011" y="400"/>
                    <a:pt x="1023" y="390"/>
                  </a:cubicBezTo>
                  <a:cubicBezTo>
                    <a:pt x="1025" y="388"/>
                    <a:pt x="1027" y="386"/>
                    <a:pt x="1029" y="386"/>
                  </a:cubicBezTo>
                  <a:cubicBezTo>
                    <a:pt x="1033" y="385"/>
                    <a:pt x="1037" y="386"/>
                    <a:pt x="1040" y="385"/>
                  </a:cubicBezTo>
                  <a:cubicBezTo>
                    <a:pt x="1043" y="384"/>
                    <a:pt x="1046" y="381"/>
                    <a:pt x="1049" y="378"/>
                  </a:cubicBezTo>
                  <a:cubicBezTo>
                    <a:pt x="1057" y="393"/>
                    <a:pt x="1060" y="409"/>
                    <a:pt x="1058" y="425"/>
                  </a:cubicBezTo>
                  <a:cubicBezTo>
                    <a:pt x="1057" y="438"/>
                    <a:pt x="1047" y="447"/>
                    <a:pt x="1038" y="456"/>
                  </a:cubicBezTo>
                  <a:cubicBezTo>
                    <a:pt x="1023" y="472"/>
                    <a:pt x="1006" y="485"/>
                    <a:pt x="988" y="497"/>
                  </a:cubicBezTo>
                  <a:cubicBezTo>
                    <a:pt x="990" y="490"/>
                    <a:pt x="992" y="483"/>
                    <a:pt x="989" y="476"/>
                  </a:cubicBezTo>
                  <a:cubicBezTo>
                    <a:pt x="986" y="466"/>
                    <a:pt x="980" y="469"/>
                    <a:pt x="974" y="475"/>
                  </a:cubicBezTo>
                  <a:cubicBezTo>
                    <a:pt x="973" y="476"/>
                    <a:pt x="975" y="478"/>
                    <a:pt x="976" y="477"/>
                  </a:cubicBezTo>
                  <a:cubicBezTo>
                    <a:pt x="976" y="476"/>
                    <a:pt x="978" y="473"/>
                    <a:pt x="979" y="473"/>
                  </a:cubicBezTo>
                  <a:cubicBezTo>
                    <a:pt x="982" y="475"/>
                    <a:pt x="985" y="476"/>
                    <a:pt x="987" y="478"/>
                  </a:cubicBezTo>
                  <a:cubicBezTo>
                    <a:pt x="988" y="479"/>
                    <a:pt x="988" y="481"/>
                    <a:pt x="988" y="482"/>
                  </a:cubicBezTo>
                  <a:cubicBezTo>
                    <a:pt x="988" y="487"/>
                    <a:pt x="988" y="492"/>
                    <a:pt x="986" y="496"/>
                  </a:cubicBezTo>
                  <a:cubicBezTo>
                    <a:pt x="986" y="497"/>
                    <a:pt x="986" y="498"/>
                    <a:pt x="986" y="499"/>
                  </a:cubicBezTo>
                  <a:cubicBezTo>
                    <a:pt x="973" y="508"/>
                    <a:pt x="959" y="516"/>
                    <a:pt x="945" y="523"/>
                  </a:cubicBezTo>
                  <a:cubicBezTo>
                    <a:pt x="946" y="521"/>
                    <a:pt x="946" y="519"/>
                    <a:pt x="947" y="517"/>
                  </a:cubicBezTo>
                  <a:cubicBezTo>
                    <a:pt x="949" y="511"/>
                    <a:pt x="952" y="505"/>
                    <a:pt x="954" y="499"/>
                  </a:cubicBezTo>
                  <a:cubicBezTo>
                    <a:pt x="956" y="494"/>
                    <a:pt x="966" y="472"/>
                    <a:pt x="957" y="469"/>
                  </a:cubicBezTo>
                  <a:cubicBezTo>
                    <a:pt x="956" y="469"/>
                    <a:pt x="956" y="470"/>
                    <a:pt x="957" y="471"/>
                  </a:cubicBezTo>
                  <a:cubicBezTo>
                    <a:pt x="964" y="474"/>
                    <a:pt x="951" y="501"/>
                    <a:pt x="949" y="506"/>
                  </a:cubicBezTo>
                  <a:cubicBezTo>
                    <a:pt x="946" y="512"/>
                    <a:pt x="944" y="519"/>
                    <a:pt x="942" y="525"/>
                  </a:cubicBezTo>
                  <a:cubicBezTo>
                    <a:pt x="938" y="527"/>
                    <a:pt x="935" y="529"/>
                    <a:pt x="931" y="530"/>
                  </a:cubicBezTo>
                  <a:cubicBezTo>
                    <a:pt x="933" y="525"/>
                    <a:pt x="935" y="519"/>
                    <a:pt x="937" y="513"/>
                  </a:cubicBezTo>
                  <a:cubicBezTo>
                    <a:pt x="942" y="498"/>
                    <a:pt x="946" y="484"/>
                    <a:pt x="946" y="468"/>
                  </a:cubicBezTo>
                  <a:cubicBezTo>
                    <a:pt x="946" y="467"/>
                    <a:pt x="944" y="467"/>
                    <a:pt x="944" y="468"/>
                  </a:cubicBezTo>
                  <a:cubicBezTo>
                    <a:pt x="944" y="484"/>
                    <a:pt x="939" y="499"/>
                    <a:pt x="934" y="514"/>
                  </a:cubicBezTo>
                  <a:cubicBezTo>
                    <a:pt x="931" y="520"/>
                    <a:pt x="929" y="526"/>
                    <a:pt x="927" y="533"/>
                  </a:cubicBezTo>
                  <a:cubicBezTo>
                    <a:pt x="926" y="533"/>
                    <a:pt x="925" y="534"/>
                    <a:pt x="923" y="534"/>
                  </a:cubicBezTo>
                  <a:cubicBezTo>
                    <a:pt x="922" y="535"/>
                    <a:pt x="920" y="536"/>
                    <a:pt x="918" y="536"/>
                  </a:cubicBezTo>
                  <a:cubicBezTo>
                    <a:pt x="920" y="529"/>
                    <a:pt x="922" y="521"/>
                    <a:pt x="923" y="513"/>
                  </a:cubicBezTo>
                  <a:cubicBezTo>
                    <a:pt x="925" y="503"/>
                    <a:pt x="928" y="491"/>
                    <a:pt x="920" y="483"/>
                  </a:cubicBezTo>
                  <a:cubicBezTo>
                    <a:pt x="919" y="483"/>
                    <a:pt x="918" y="484"/>
                    <a:pt x="918" y="485"/>
                  </a:cubicBezTo>
                  <a:cubicBezTo>
                    <a:pt x="927" y="494"/>
                    <a:pt x="920" y="512"/>
                    <a:pt x="918" y="524"/>
                  </a:cubicBezTo>
                  <a:cubicBezTo>
                    <a:pt x="918" y="525"/>
                    <a:pt x="916" y="531"/>
                    <a:pt x="914" y="538"/>
                  </a:cubicBezTo>
                  <a:cubicBezTo>
                    <a:pt x="908" y="540"/>
                    <a:pt x="902" y="542"/>
                    <a:pt x="896" y="545"/>
                  </a:cubicBezTo>
                  <a:cubicBezTo>
                    <a:pt x="898" y="537"/>
                    <a:pt x="900" y="530"/>
                    <a:pt x="902" y="522"/>
                  </a:cubicBezTo>
                  <a:cubicBezTo>
                    <a:pt x="905" y="509"/>
                    <a:pt x="906" y="499"/>
                    <a:pt x="906" y="486"/>
                  </a:cubicBezTo>
                  <a:cubicBezTo>
                    <a:pt x="906" y="485"/>
                    <a:pt x="904" y="485"/>
                    <a:pt x="904" y="486"/>
                  </a:cubicBezTo>
                  <a:cubicBezTo>
                    <a:pt x="904" y="501"/>
                    <a:pt x="901" y="514"/>
                    <a:pt x="898" y="528"/>
                  </a:cubicBezTo>
                  <a:cubicBezTo>
                    <a:pt x="896" y="534"/>
                    <a:pt x="894" y="540"/>
                    <a:pt x="892" y="546"/>
                  </a:cubicBezTo>
                  <a:cubicBezTo>
                    <a:pt x="884" y="549"/>
                    <a:pt x="877" y="552"/>
                    <a:pt x="869" y="555"/>
                  </a:cubicBezTo>
                  <a:cubicBezTo>
                    <a:pt x="870" y="551"/>
                    <a:pt x="871" y="547"/>
                    <a:pt x="873" y="543"/>
                  </a:cubicBezTo>
                  <a:cubicBezTo>
                    <a:pt x="876" y="535"/>
                    <a:pt x="885" y="512"/>
                    <a:pt x="869" y="509"/>
                  </a:cubicBezTo>
                  <a:cubicBezTo>
                    <a:pt x="868" y="509"/>
                    <a:pt x="868" y="510"/>
                    <a:pt x="869" y="511"/>
                  </a:cubicBezTo>
                  <a:cubicBezTo>
                    <a:pt x="879" y="513"/>
                    <a:pt x="876" y="527"/>
                    <a:pt x="874" y="533"/>
                  </a:cubicBezTo>
                  <a:cubicBezTo>
                    <a:pt x="872" y="539"/>
                    <a:pt x="869" y="544"/>
                    <a:pt x="868" y="550"/>
                  </a:cubicBezTo>
                  <a:cubicBezTo>
                    <a:pt x="867" y="552"/>
                    <a:pt x="867" y="554"/>
                    <a:pt x="866" y="556"/>
                  </a:cubicBezTo>
                  <a:cubicBezTo>
                    <a:pt x="866" y="556"/>
                    <a:pt x="865" y="556"/>
                    <a:pt x="865" y="556"/>
                  </a:cubicBezTo>
                  <a:cubicBezTo>
                    <a:pt x="863" y="557"/>
                    <a:pt x="861" y="557"/>
                    <a:pt x="860" y="558"/>
                  </a:cubicBezTo>
                  <a:cubicBezTo>
                    <a:pt x="860" y="558"/>
                    <a:pt x="860" y="558"/>
                    <a:pt x="860" y="558"/>
                  </a:cubicBezTo>
                  <a:cubicBezTo>
                    <a:pt x="855" y="552"/>
                    <a:pt x="852" y="557"/>
                    <a:pt x="849" y="561"/>
                  </a:cubicBezTo>
                  <a:cubicBezTo>
                    <a:pt x="849" y="561"/>
                    <a:pt x="849" y="562"/>
                    <a:pt x="849" y="562"/>
                  </a:cubicBezTo>
                  <a:cubicBezTo>
                    <a:pt x="849" y="555"/>
                    <a:pt x="849" y="549"/>
                    <a:pt x="849" y="543"/>
                  </a:cubicBezTo>
                  <a:cubicBezTo>
                    <a:pt x="849" y="539"/>
                    <a:pt x="848" y="536"/>
                    <a:pt x="846" y="533"/>
                  </a:cubicBezTo>
                  <a:cubicBezTo>
                    <a:pt x="846" y="533"/>
                    <a:pt x="846" y="533"/>
                    <a:pt x="846" y="533"/>
                  </a:cubicBezTo>
                  <a:cubicBezTo>
                    <a:pt x="846" y="528"/>
                    <a:pt x="845" y="523"/>
                    <a:pt x="842" y="517"/>
                  </a:cubicBezTo>
                  <a:cubicBezTo>
                    <a:pt x="841" y="516"/>
                    <a:pt x="839" y="517"/>
                    <a:pt x="840" y="519"/>
                  </a:cubicBezTo>
                  <a:cubicBezTo>
                    <a:pt x="847" y="530"/>
                    <a:pt x="842" y="544"/>
                    <a:pt x="839" y="556"/>
                  </a:cubicBezTo>
                  <a:cubicBezTo>
                    <a:pt x="838" y="559"/>
                    <a:pt x="837" y="562"/>
                    <a:pt x="836" y="566"/>
                  </a:cubicBezTo>
                  <a:cubicBezTo>
                    <a:pt x="832" y="567"/>
                    <a:pt x="829" y="568"/>
                    <a:pt x="825" y="569"/>
                  </a:cubicBezTo>
                  <a:moveTo>
                    <a:pt x="859" y="630"/>
                  </a:moveTo>
                  <a:cubicBezTo>
                    <a:pt x="859" y="631"/>
                    <a:pt x="858" y="631"/>
                    <a:pt x="857" y="632"/>
                  </a:cubicBezTo>
                  <a:cubicBezTo>
                    <a:pt x="856" y="630"/>
                    <a:pt x="855" y="627"/>
                    <a:pt x="853" y="625"/>
                  </a:cubicBezTo>
                  <a:cubicBezTo>
                    <a:pt x="856" y="616"/>
                    <a:pt x="858" y="607"/>
                    <a:pt x="860" y="599"/>
                  </a:cubicBezTo>
                  <a:cubicBezTo>
                    <a:pt x="860" y="598"/>
                    <a:pt x="860" y="597"/>
                    <a:pt x="860" y="597"/>
                  </a:cubicBezTo>
                  <a:cubicBezTo>
                    <a:pt x="861" y="595"/>
                    <a:pt x="863" y="594"/>
                    <a:pt x="864" y="593"/>
                  </a:cubicBezTo>
                  <a:cubicBezTo>
                    <a:pt x="865" y="592"/>
                    <a:pt x="863" y="590"/>
                    <a:pt x="862" y="591"/>
                  </a:cubicBezTo>
                  <a:cubicBezTo>
                    <a:pt x="862" y="591"/>
                    <a:pt x="861" y="592"/>
                    <a:pt x="861" y="592"/>
                  </a:cubicBezTo>
                  <a:cubicBezTo>
                    <a:pt x="861" y="590"/>
                    <a:pt x="861" y="587"/>
                    <a:pt x="862" y="585"/>
                  </a:cubicBezTo>
                  <a:cubicBezTo>
                    <a:pt x="864" y="584"/>
                    <a:pt x="867" y="583"/>
                    <a:pt x="870" y="581"/>
                  </a:cubicBezTo>
                  <a:cubicBezTo>
                    <a:pt x="870" y="586"/>
                    <a:pt x="869" y="590"/>
                    <a:pt x="869" y="594"/>
                  </a:cubicBezTo>
                  <a:cubicBezTo>
                    <a:pt x="867" y="603"/>
                    <a:pt x="863" y="613"/>
                    <a:pt x="861" y="622"/>
                  </a:cubicBezTo>
                  <a:cubicBezTo>
                    <a:pt x="861" y="625"/>
                    <a:pt x="860" y="627"/>
                    <a:pt x="859" y="630"/>
                  </a:cubicBezTo>
                  <a:moveTo>
                    <a:pt x="851" y="561"/>
                  </a:moveTo>
                  <a:cubicBezTo>
                    <a:pt x="853" y="558"/>
                    <a:pt x="855" y="556"/>
                    <a:pt x="858" y="559"/>
                  </a:cubicBezTo>
                  <a:cubicBezTo>
                    <a:pt x="855" y="559"/>
                    <a:pt x="853" y="560"/>
                    <a:pt x="851" y="561"/>
                  </a:cubicBezTo>
                  <a:moveTo>
                    <a:pt x="845" y="552"/>
                  </a:moveTo>
                  <a:cubicBezTo>
                    <a:pt x="845" y="556"/>
                    <a:pt x="845" y="559"/>
                    <a:pt x="845" y="563"/>
                  </a:cubicBezTo>
                  <a:cubicBezTo>
                    <a:pt x="843" y="563"/>
                    <a:pt x="842" y="564"/>
                    <a:pt x="840" y="565"/>
                  </a:cubicBezTo>
                  <a:cubicBezTo>
                    <a:pt x="841" y="558"/>
                    <a:pt x="843" y="552"/>
                    <a:pt x="844" y="545"/>
                  </a:cubicBezTo>
                  <a:cubicBezTo>
                    <a:pt x="845" y="542"/>
                    <a:pt x="845" y="540"/>
                    <a:pt x="845" y="538"/>
                  </a:cubicBezTo>
                  <a:cubicBezTo>
                    <a:pt x="847" y="542"/>
                    <a:pt x="846" y="548"/>
                    <a:pt x="845" y="552"/>
                  </a:cubicBezTo>
                  <a:moveTo>
                    <a:pt x="841" y="594"/>
                  </a:moveTo>
                  <a:cubicBezTo>
                    <a:pt x="841" y="597"/>
                    <a:pt x="840" y="600"/>
                    <a:pt x="840" y="604"/>
                  </a:cubicBezTo>
                  <a:cubicBezTo>
                    <a:pt x="840" y="603"/>
                    <a:pt x="839" y="603"/>
                    <a:pt x="839" y="603"/>
                  </a:cubicBezTo>
                  <a:cubicBezTo>
                    <a:pt x="838" y="601"/>
                    <a:pt x="836" y="598"/>
                    <a:pt x="835" y="596"/>
                  </a:cubicBezTo>
                  <a:cubicBezTo>
                    <a:pt x="837" y="595"/>
                    <a:pt x="839" y="595"/>
                    <a:pt x="841" y="594"/>
                  </a:cubicBezTo>
                  <a:moveTo>
                    <a:pt x="846" y="592"/>
                  </a:moveTo>
                  <a:cubicBezTo>
                    <a:pt x="850" y="590"/>
                    <a:pt x="854" y="588"/>
                    <a:pt x="859" y="586"/>
                  </a:cubicBezTo>
                  <a:cubicBezTo>
                    <a:pt x="858" y="588"/>
                    <a:pt x="858" y="589"/>
                    <a:pt x="858" y="590"/>
                  </a:cubicBezTo>
                  <a:cubicBezTo>
                    <a:pt x="858" y="592"/>
                    <a:pt x="857" y="594"/>
                    <a:pt x="857" y="595"/>
                  </a:cubicBezTo>
                  <a:cubicBezTo>
                    <a:pt x="853" y="599"/>
                    <a:pt x="848" y="603"/>
                    <a:pt x="843" y="607"/>
                  </a:cubicBezTo>
                  <a:cubicBezTo>
                    <a:pt x="844" y="602"/>
                    <a:pt x="845" y="597"/>
                    <a:pt x="846" y="592"/>
                  </a:cubicBezTo>
                  <a:moveTo>
                    <a:pt x="844" y="610"/>
                  </a:moveTo>
                  <a:cubicBezTo>
                    <a:pt x="848" y="607"/>
                    <a:pt x="852" y="603"/>
                    <a:pt x="856" y="600"/>
                  </a:cubicBezTo>
                  <a:cubicBezTo>
                    <a:pt x="855" y="607"/>
                    <a:pt x="853" y="614"/>
                    <a:pt x="851" y="621"/>
                  </a:cubicBezTo>
                  <a:cubicBezTo>
                    <a:pt x="849" y="617"/>
                    <a:pt x="847" y="614"/>
                    <a:pt x="844" y="610"/>
                  </a:cubicBezTo>
                  <a:moveTo>
                    <a:pt x="859" y="633"/>
                  </a:moveTo>
                  <a:cubicBezTo>
                    <a:pt x="859" y="634"/>
                    <a:pt x="859" y="634"/>
                    <a:pt x="858" y="634"/>
                  </a:cubicBezTo>
                  <a:cubicBezTo>
                    <a:pt x="858" y="634"/>
                    <a:pt x="858" y="634"/>
                    <a:pt x="858" y="634"/>
                  </a:cubicBezTo>
                  <a:cubicBezTo>
                    <a:pt x="858" y="634"/>
                    <a:pt x="858" y="634"/>
                    <a:pt x="859" y="633"/>
                  </a:cubicBezTo>
                  <a:moveTo>
                    <a:pt x="877" y="627"/>
                  </a:moveTo>
                  <a:cubicBezTo>
                    <a:pt x="879" y="635"/>
                    <a:pt x="875" y="642"/>
                    <a:pt x="871" y="648"/>
                  </a:cubicBezTo>
                  <a:cubicBezTo>
                    <a:pt x="872" y="645"/>
                    <a:pt x="872" y="642"/>
                    <a:pt x="873" y="639"/>
                  </a:cubicBezTo>
                  <a:cubicBezTo>
                    <a:pt x="875" y="635"/>
                    <a:pt x="876" y="631"/>
                    <a:pt x="877" y="627"/>
                  </a:cubicBezTo>
                  <a:moveTo>
                    <a:pt x="887" y="811"/>
                  </a:moveTo>
                  <a:cubicBezTo>
                    <a:pt x="893" y="808"/>
                    <a:pt x="898" y="805"/>
                    <a:pt x="903" y="803"/>
                  </a:cubicBezTo>
                  <a:cubicBezTo>
                    <a:pt x="902" y="805"/>
                    <a:pt x="901" y="807"/>
                    <a:pt x="900" y="810"/>
                  </a:cubicBezTo>
                  <a:cubicBezTo>
                    <a:pt x="898" y="815"/>
                    <a:pt x="896" y="820"/>
                    <a:pt x="894" y="825"/>
                  </a:cubicBezTo>
                  <a:cubicBezTo>
                    <a:pt x="889" y="827"/>
                    <a:pt x="884" y="830"/>
                    <a:pt x="878" y="832"/>
                  </a:cubicBezTo>
                  <a:cubicBezTo>
                    <a:pt x="878" y="833"/>
                    <a:pt x="877" y="833"/>
                    <a:pt x="877" y="833"/>
                  </a:cubicBezTo>
                  <a:cubicBezTo>
                    <a:pt x="877" y="830"/>
                    <a:pt x="878" y="826"/>
                    <a:pt x="879" y="822"/>
                  </a:cubicBezTo>
                  <a:cubicBezTo>
                    <a:pt x="883" y="821"/>
                    <a:pt x="885" y="816"/>
                    <a:pt x="886" y="813"/>
                  </a:cubicBezTo>
                  <a:cubicBezTo>
                    <a:pt x="886" y="813"/>
                    <a:pt x="887" y="812"/>
                    <a:pt x="887" y="811"/>
                  </a:cubicBezTo>
                  <a:cubicBezTo>
                    <a:pt x="887" y="811"/>
                    <a:pt x="887" y="811"/>
                    <a:pt x="887" y="811"/>
                  </a:cubicBezTo>
                  <a:moveTo>
                    <a:pt x="923" y="802"/>
                  </a:moveTo>
                  <a:cubicBezTo>
                    <a:pt x="923" y="803"/>
                    <a:pt x="922" y="805"/>
                    <a:pt x="922" y="806"/>
                  </a:cubicBezTo>
                  <a:cubicBezTo>
                    <a:pt x="922" y="808"/>
                    <a:pt x="921" y="810"/>
                    <a:pt x="920" y="811"/>
                  </a:cubicBezTo>
                  <a:cubicBezTo>
                    <a:pt x="914" y="814"/>
                    <a:pt x="909" y="817"/>
                    <a:pt x="903" y="820"/>
                  </a:cubicBezTo>
                  <a:cubicBezTo>
                    <a:pt x="903" y="821"/>
                    <a:pt x="902" y="821"/>
                    <a:pt x="901" y="821"/>
                  </a:cubicBezTo>
                  <a:cubicBezTo>
                    <a:pt x="901" y="819"/>
                    <a:pt x="902" y="817"/>
                    <a:pt x="902" y="814"/>
                  </a:cubicBezTo>
                  <a:cubicBezTo>
                    <a:pt x="902" y="814"/>
                    <a:pt x="902" y="814"/>
                    <a:pt x="902" y="813"/>
                  </a:cubicBezTo>
                  <a:cubicBezTo>
                    <a:pt x="904" y="810"/>
                    <a:pt x="905" y="806"/>
                    <a:pt x="906" y="803"/>
                  </a:cubicBezTo>
                  <a:cubicBezTo>
                    <a:pt x="907" y="802"/>
                    <a:pt x="907" y="801"/>
                    <a:pt x="907" y="801"/>
                  </a:cubicBezTo>
                  <a:cubicBezTo>
                    <a:pt x="908" y="800"/>
                    <a:pt x="909" y="800"/>
                    <a:pt x="909" y="800"/>
                  </a:cubicBezTo>
                  <a:cubicBezTo>
                    <a:pt x="916" y="797"/>
                    <a:pt x="922" y="792"/>
                    <a:pt x="929" y="789"/>
                  </a:cubicBezTo>
                  <a:cubicBezTo>
                    <a:pt x="927" y="794"/>
                    <a:pt x="925" y="798"/>
                    <a:pt x="925" y="802"/>
                  </a:cubicBezTo>
                  <a:cubicBezTo>
                    <a:pt x="925" y="802"/>
                    <a:pt x="925" y="802"/>
                    <a:pt x="925" y="802"/>
                  </a:cubicBezTo>
                  <a:cubicBezTo>
                    <a:pt x="925" y="801"/>
                    <a:pt x="923" y="801"/>
                    <a:pt x="923" y="802"/>
                  </a:cubicBezTo>
                  <a:moveTo>
                    <a:pt x="886" y="938"/>
                  </a:moveTo>
                  <a:cubicBezTo>
                    <a:pt x="881" y="941"/>
                    <a:pt x="876" y="944"/>
                    <a:pt x="871" y="947"/>
                  </a:cubicBezTo>
                  <a:cubicBezTo>
                    <a:pt x="873" y="939"/>
                    <a:pt x="875" y="930"/>
                    <a:pt x="877" y="921"/>
                  </a:cubicBezTo>
                  <a:cubicBezTo>
                    <a:pt x="881" y="903"/>
                    <a:pt x="886" y="884"/>
                    <a:pt x="890" y="866"/>
                  </a:cubicBezTo>
                  <a:cubicBezTo>
                    <a:pt x="893" y="864"/>
                    <a:pt x="897" y="861"/>
                    <a:pt x="900" y="860"/>
                  </a:cubicBezTo>
                  <a:cubicBezTo>
                    <a:pt x="898" y="862"/>
                    <a:pt x="896" y="865"/>
                    <a:pt x="894" y="868"/>
                  </a:cubicBezTo>
                  <a:cubicBezTo>
                    <a:pt x="894" y="868"/>
                    <a:pt x="895" y="869"/>
                    <a:pt x="896" y="868"/>
                  </a:cubicBezTo>
                  <a:cubicBezTo>
                    <a:pt x="898" y="865"/>
                    <a:pt x="900" y="862"/>
                    <a:pt x="902" y="859"/>
                  </a:cubicBezTo>
                  <a:cubicBezTo>
                    <a:pt x="903" y="859"/>
                    <a:pt x="904" y="858"/>
                    <a:pt x="904" y="858"/>
                  </a:cubicBezTo>
                  <a:cubicBezTo>
                    <a:pt x="906" y="853"/>
                    <a:pt x="909" y="849"/>
                    <a:pt x="910" y="843"/>
                  </a:cubicBezTo>
                  <a:cubicBezTo>
                    <a:pt x="911" y="842"/>
                    <a:pt x="911" y="841"/>
                    <a:pt x="911" y="840"/>
                  </a:cubicBezTo>
                  <a:cubicBezTo>
                    <a:pt x="915" y="838"/>
                    <a:pt x="918" y="836"/>
                    <a:pt x="918" y="832"/>
                  </a:cubicBezTo>
                  <a:cubicBezTo>
                    <a:pt x="918" y="831"/>
                    <a:pt x="916" y="831"/>
                    <a:pt x="916" y="832"/>
                  </a:cubicBezTo>
                  <a:cubicBezTo>
                    <a:pt x="916" y="834"/>
                    <a:pt x="915" y="835"/>
                    <a:pt x="913" y="837"/>
                  </a:cubicBezTo>
                  <a:cubicBezTo>
                    <a:pt x="915" y="829"/>
                    <a:pt x="918" y="822"/>
                    <a:pt x="922" y="814"/>
                  </a:cubicBezTo>
                  <a:cubicBezTo>
                    <a:pt x="919" y="844"/>
                    <a:pt x="913" y="872"/>
                    <a:pt x="905" y="901"/>
                  </a:cubicBezTo>
                  <a:cubicBezTo>
                    <a:pt x="903" y="911"/>
                    <a:pt x="901" y="921"/>
                    <a:pt x="898" y="931"/>
                  </a:cubicBezTo>
                  <a:cubicBezTo>
                    <a:pt x="894" y="933"/>
                    <a:pt x="890" y="935"/>
                    <a:pt x="886" y="938"/>
                  </a:cubicBezTo>
                  <a:moveTo>
                    <a:pt x="836" y="1004"/>
                  </a:moveTo>
                  <a:cubicBezTo>
                    <a:pt x="836" y="1006"/>
                    <a:pt x="835" y="1008"/>
                    <a:pt x="834" y="1010"/>
                  </a:cubicBezTo>
                  <a:cubicBezTo>
                    <a:pt x="833" y="1011"/>
                    <a:pt x="832" y="1011"/>
                    <a:pt x="831" y="1012"/>
                  </a:cubicBezTo>
                  <a:cubicBezTo>
                    <a:pt x="831" y="1003"/>
                    <a:pt x="833" y="995"/>
                    <a:pt x="835" y="986"/>
                  </a:cubicBezTo>
                  <a:cubicBezTo>
                    <a:pt x="844" y="982"/>
                    <a:pt x="852" y="977"/>
                    <a:pt x="861" y="972"/>
                  </a:cubicBezTo>
                  <a:cubicBezTo>
                    <a:pt x="860" y="974"/>
                    <a:pt x="860" y="976"/>
                    <a:pt x="859" y="977"/>
                  </a:cubicBezTo>
                  <a:cubicBezTo>
                    <a:pt x="856" y="985"/>
                    <a:pt x="852" y="994"/>
                    <a:pt x="851" y="1003"/>
                  </a:cubicBezTo>
                  <a:cubicBezTo>
                    <a:pt x="846" y="1005"/>
                    <a:pt x="842" y="1007"/>
                    <a:pt x="837" y="1009"/>
                  </a:cubicBezTo>
                  <a:cubicBezTo>
                    <a:pt x="838" y="1007"/>
                    <a:pt x="838" y="1006"/>
                    <a:pt x="838" y="1004"/>
                  </a:cubicBezTo>
                  <a:cubicBezTo>
                    <a:pt x="838" y="1003"/>
                    <a:pt x="836" y="1003"/>
                    <a:pt x="836" y="1004"/>
                  </a:cubicBezTo>
                  <a:moveTo>
                    <a:pt x="785" y="991"/>
                  </a:moveTo>
                  <a:cubicBezTo>
                    <a:pt x="785" y="990"/>
                    <a:pt x="786" y="989"/>
                    <a:pt x="786" y="988"/>
                  </a:cubicBezTo>
                  <a:cubicBezTo>
                    <a:pt x="792" y="972"/>
                    <a:pt x="797" y="956"/>
                    <a:pt x="803" y="940"/>
                  </a:cubicBezTo>
                  <a:cubicBezTo>
                    <a:pt x="806" y="932"/>
                    <a:pt x="809" y="923"/>
                    <a:pt x="812" y="914"/>
                  </a:cubicBezTo>
                  <a:cubicBezTo>
                    <a:pt x="819" y="909"/>
                    <a:pt x="826" y="904"/>
                    <a:pt x="833" y="900"/>
                  </a:cubicBezTo>
                  <a:cubicBezTo>
                    <a:pt x="834" y="899"/>
                    <a:pt x="835" y="899"/>
                    <a:pt x="836" y="898"/>
                  </a:cubicBezTo>
                  <a:cubicBezTo>
                    <a:pt x="834" y="904"/>
                    <a:pt x="833" y="910"/>
                    <a:pt x="831" y="915"/>
                  </a:cubicBezTo>
                  <a:cubicBezTo>
                    <a:pt x="825" y="934"/>
                    <a:pt x="818" y="952"/>
                    <a:pt x="812" y="970"/>
                  </a:cubicBezTo>
                  <a:cubicBezTo>
                    <a:pt x="810" y="973"/>
                    <a:pt x="808" y="977"/>
                    <a:pt x="807" y="981"/>
                  </a:cubicBezTo>
                  <a:cubicBezTo>
                    <a:pt x="799" y="985"/>
                    <a:pt x="792" y="988"/>
                    <a:pt x="785" y="991"/>
                  </a:cubicBezTo>
                  <a:moveTo>
                    <a:pt x="777" y="994"/>
                  </a:moveTo>
                  <a:cubicBezTo>
                    <a:pt x="768" y="998"/>
                    <a:pt x="759" y="1003"/>
                    <a:pt x="749" y="1007"/>
                  </a:cubicBezTo>
                  <a:cubicBezTo>
                    <a:pt x="757" y="994"/>
                    <a:pt x="765" y="979"/>
                    <a:pt x="773" y="965"/>
                  </a:cubicBezTo>
                  <a:cubicBezTo>
                    <a:pt x="781" y="951"/>
                    <a:pt x="791" y="938"/>
                    <a:pt x="799" y="924"/>
                  </a:cubicBezTo>
                  <a:cubicBezTo>
                    <a:pt x="799" y="924"/>
                    <a:pt x="800" y="923"/>
                    <a:pt x="800" y="923"/>
                  </a:cubicBezTo>
                  <a:cubicBezTo>
                    <a:pt x="803" y="921"/>
                    <a:pt x="805" y="919"/>
                    <a:pt x="808" y="917"/>
                  </a:cubicBezTo>
                  <a:cubicBezTo>
                    <a:pt x="806" y="922"/>
                    <a:pt x="804" y="927"/>
                    <a:pt x="802" y="932"/>
                  </a:cubicBezTo>
                  <a:cubicBezTo>
                    <a:pt x="796" y="948"/>
                    <a:pt x="790" y="964"/>
                    <a:pt x="785" y="981"/>
                  </a:cubicBezTo>
                  <a:cubicBezTo>
                    <a:pt x="783" y="985"/>
                    <a:pt x="782" y="989"/>
                    <a:pt x="780" y="993"/>
                  </a:cubicBezTo>
                  <a:cubicBezTo>
                    <a:pt x="779" y="994"/>
                    <a:pt x="778" y="994"/>
                    <a:pt x="777" y="994"/>
                  </a:cubicBezTo>
                  <a:moveTo>
                    <a:pt x="902" y="857"/>
                  </a:moveTo>
                  <a:cubicBezTo>
                    <a:pt x="902" y="857"/>
                    <a:pt x="902" y="857"/>
                    <a:pt x="901" y="857"/>
                  </a:cubicBezTo>
                  <a:cubicBezTo>
                    <a:pt x="901" y="856"/>
                    <a:pt x="901" y="856"/>
                    <a:pt x="901" y="856"/>
                  </a:cubicBezTo>
                  <a:cubicBezTo>
                    <a:pt x="897" y="857"/>
                    <a:pt x="895" y="859"/>
                    <a:pt x="891" y="861"/>
                  </a:cubicBezTo>
                  <a:cubicBezTo>
                    <a:pt x="892" y="858"/>
                    <a:pt x="893" y="855"/>
                    <a:pt x="893" y="852"/>
                  </a:cubicBezTo>
                  <a:cubicBezTo>
                    <a:pt x="897" y="849"/>
                    <a:pt x="902" y="846"/>
                    <a:pt x="906" y="843"/>
                  </a:cubicBezTo>
                  <a:cubicBezTo>
                    <a:pt x="907" y="843"/>
                    <a:pt x="907" y="843"/>
                    <a:pt x="908" y="842"/>
                  </a:cubicBezTo>
                  <a:cubicBezTo>
                    <a:pt x="907" y="847"/>
                    <a:pt x="905" y="852"/>
                    <a:pt x="902" y="857"/>
                  </a:cubicBezTo>
                  <a:moveTo>
                    <a:pt x="888" y="863"/>
                  </a:moveTo>
                  <a:cubicBezTo>
                    <a:pt x="885" y="864"/>
                    <a:pt x="882" y="866"/>
                    <a:pt x="879" y="867"/>
                  </a:cubicBezTo>
                  <a:cubicBezTo>
                    <a:pt x="879" y="867"/>
                    <a:pt x="879" y="867"/>
                    <a:pt x="879" y="866"/>
                  </a:cubicBezTo>
                  <a:cubicBezTo>
                    <a:pt x="880" y="866"/>
                    <a:pt x="879" y="865"/>
                    <a:pt x="879" y="865"/>
                  </a:cubicBezTo>
                  <a:cubicBezTo>
                    <a:pt x="880" y="865"/>
                    <a:pt x="881" y="862"/>
                    <a:pt x="883" y="859"/>
                  </a:cubicBezTo>
                  <a:cubicBezTo>
                    <a:pt x="885" y="857"/>
                    <a:pt x="887" y="856"/>
                    <a:pt x="890" y="854"/>
                  </a:cubicBezTo>
                  <a:cubicBezTo>
                    <a:pt x="889" y="857"/>
                    <a:pt x="888" y="860"/>
                    <a:pt x="888" y="863"/>
                  </a:cubicBezTo>
                  <a:moveTo>
                    <a:pt x="858" y="847"/>
                  </a:moveTo>
                  <a:cubicBezTo>
                    <a:pt x="863" y="845"/>
                    <a:pt x="867" y="842"/>
                    <a:pt x="872" y="839"/>
                  </a:cubicBezTo>
                  <a:cubicBezTo>
                    <a:pt x="871" y="844"/>
                    <a:pt x="870" y="849"/>
                    <a:pt x="868" y="853"/>
                  </a:cubicBezTo>
                  <a:cubicBezTo>
                    <a:pt x="867" y="858"/>
                    <a:pt x="866" y="862"/>
                    <a:pt x="864" y="866"/>
                  </a:cubicBezTo>
                  <a:cubicBezTo>
                    <a:pt x="859" y="869"/>
                    <a:pt x="853" y="872"/>
                    <a:pt x="847" y="874"/>
                  </a:cubicBezTo>
                  <a:cubicBezTo>
                    <a:pt x="849" y="867"/>
                    <a:pt x="851" y="860"/>
                    <a:pt x="853" y="853"/>
                  </a:cubicBezTo>
                  <a:cubicBezTo>
                    <a:pt x="855" y="851"/>
                    <a:pt x="856" y="849"/>
                    <a:pt x="858" y="847"/>
                  </a:cubicBezTo>
                  <a:moveTo>
                    <a:pt x="848" y="859"/>
                  </a:moveTo>
                  <a:cubicBezTo>
                    <a:pt x="846" y="865"/>
                    <a:pt x="845" y="870"/>
                    <a:pt x="843" y="876"/>
                  </a:cubicBezTo>
                  <a:cubicBezTo>
                    <a:pt x="842" y="877"/>
                    <a:pt x="841" y="877"/>
                    <a:pt x="839" y="878"/>
                  </a:cubicBezTo>
                  <a:cubicBezTo>
                    <a:pt x="834" y="880"/>
                    <a:pt x="829" y="883"/>
                    <a:pt x="823" y="885"/>
                  </a:cubicBezTo>
                  <a:cubicBezTo>
                    <a:pt x="831" y="877"/>
                    <a:pt x="838" y="869"/>
                    <a:pt x="846" y="861"/>
                  </a:cubicBezTo>
                  <a:cubicBezTo>
                    <a:pt x="847" y="860"/>
                    <a:pt x="848" y="859"/>
                    <a:pt x="849" y="858"/>
                  </a:cubicBezTo>
                  <a:cubicBezTo>
                    <a:pt x="848" y="858"/>
                    <a:pt x="848" y="859"/>
                    <a:pt x="848" y="859"/>
                  </a:cubicBezTo>
                  <a:moveTo>
                    <a:pt x="815" y="894"/>
                  </a:moveTo>
                  <a:cubicBezTo>
                    <a:pt x="814" y="900"/>
                    <a:pt x="812" y="905"/>
                    <a:pt x="810" y="910"/>
                  </a:cubicBezTo>
                  <a:cubicBezTo>
                    <a:pt x="809" y="911"/>
                    <a:pt x="808" y="911"/>
                    <a:pt x="807" y="912"/>
                  </a:cubicBezTo>
                  <a:cubicBezTo>
                    <a:pt x="810" y="907"/>
                    <a:pt x="813" y="902"/>
                    <a:pt x="813" y="897"/>
                  </a:cubicBezTo>
                  <a:cubicBezTo>
                    <a:pt x="814" y="896"/>
                    <a:pt x="815" y="895"/>
                    <a:pt x="815" y="894"/>
                  </a:cubicBezTo>
                  <a:moveTo>
                    <a:pt x="820" y="892"/>
                  </a:moveTo>
                  <a:cubicBezTo>
                    <a:pt x="820" y="891"/>
                    <a:pt x="820" y="891"/>
                    <a:pt x="820" y="890"/>
                  </a:cubicBezTo>
                  <a:cubicBezTo>
                    <a:pt x="826" y="888"/>
                    <a:pt x="832" y="885"/>
                    <a:pt x="838" y="882"/>
                  </a:cubicBezTo>
                  <a:cubicBezTo>
                    <a:pt x="839" y="882"/>
                    <a:pt x="840" y="881"/>
                    <a:pt x="841" y="881"/>
                  </a:cubicBezTo>
                  <a:cubicBezTo>
                    <a:pt x="840" y="884"/>
                    <a:pt x="839" y="888"/>
                    <a:pt x="838" y="891"/>
                  </a:cubicBezTo>
                  <a:cubicBezTo>
                    <a:pt x="837" y="892"/>
                    <a:pt x="836" y="892"/>
                    <a:pt x="836" y="893"/>
                  </a:cubicBezTo>
                  <a:cubicBezTo>
                    <a:pt x="828" y="897"/>
                    <a:pt x="821" y="902"/>
                    <a:pt x="815" y="907"/>
                  </a:cubicBezTo>
                  <a:cubicBezTo>
                    <a:pt x="816" y="902"/>
                    <a:pt x="818" y="897"/>
                    <a:pt x="820" y="892"/>
                  </a:cubicBezTo>
                  <a:moveTo>
                    <a:pt x="845" y="879"/>
                  </a:moveTo>
                  <a:cubicBezTo>
                    <a:pt x="851" y="877"/>
                    <a:pt x="857" y="874"/>
                    <a:pt x="863" y="871"/>
                  </a:cubicBezTo>
                  <a:cubicBezTo>
                    <a:pt x="862" y="873"/>
                    <a:pt x="862" y="875"/>
                    <a:pt x="861" y="877"/>
                  </a:cubicBezTo>
                  <a:cubicBezTo>
                    <a:pt x="860" y="877"/>
                    <a:pt x="859" y="878"/>
                    <a:pt x="858" y="879"/>
                  </a:cubicBezTo>
                  <a:cubicBezTo>
                    <a:pt x="853" y="883"/>
                    <a:pt x="848" y="886"/>
                    <a:pt x="842" y="889"/>
                  </a:cubicBezTo>
                  <a:cubicBezTo>
                    <a:pt x="843" y="886"/>
                    <a:pt x="844" y="883"/>
                    <a:pt x="845" y="879"/>
                  </a:cubicBezTo>
                  <a:moveTo>
                    <a:pt x="867" y="869"/>
                  </a:moveTo>
                  <a:cubicBezTo>
                    <a:pt x="870" y="867"/>
                    <a:pt x="874" y="865"/>
                    <a:pt x="877" y="863"/>
                  </a:cubicBezTo>
                  <a:cubicBezTo>
                    <a:pt x="877" y="863"/>
                    <a:pt x="877" y="863"/>
                    <a:pt x="878" y="862"/>
                  </a:cubicBezTo>
                  <a:cubicBezTo>
                    <a:pt x="877" y="864"/>
                    <a:pt x="877" y="865"/>
                    <a:pt x="876" y="867"/>
                  </a:cubicBezTo>
                  <a:cubicBezTo>
                    <a:pt x="876" y="867"/>
                    <a:pt x="877" y="868"/>
                    <a:pt x="877" y="868"/>
                  </a:cubicBezTo>
                  <a:cubicBezTo>
                    <a:pt x="875" y="869"/>
                    <a:pt x="873" y="870"/>
                    <a:pt x="871" y="870"/>
                  </a:cubicBezTo>
                  <a:cubicBezTo>
                    <a:pt x="869" y="872"/>
                    <a:pt x="867" y="873"/>
                    <a:pt x="866" y="874"/>
                  </a:cubicBezTo>
                  <a:cubicBezTo>
                    <a:pt x="866" y="872"/>
                    <a:pt x="866" y="871"/>
                    <a:pt x="867" y="869"/>
                  </a:cubicBezTo>
                  <a:moveTo>
                    <a:pt x="885" y="853"/>
                  </a:moveTo>
                  <a:cubicBezTo>
                    <a:pt x="886" y="852"/>
                    <a:pt x="886" y="852"/>
                    <a:pt x="886" y="851"/>
                  </a:cubicBezTo>
                  <a:cubicBezTo>
                    <a:pt x="888" y="847"/>
                    <a:pt x="890" y="843"/>
                    <a:pt x="892" y="839"/>
                  </a:cubicBezTo>
                  <a:cubicBezTo>
                    <a:pt x="893" y="836"/>
                    <a:pt x="894" y="834"/>
                    <a:pt x="895" y="831"/>
                  </a:cubicBezTo>
                  <a:cubicBezTo>
                    <a:pt x="894" y="837"/>
                    <a:pt x="892" y="843"/>
                    <a:pt x="891" y="849"/>
                  </a:cubicBezTo>
                  <a:cubicBezTo>
                    <a:pt x="889" y="850"/>
                    <a:pt x="887" y="851"/>
                    <a:pt x="885" y="853"/>
                  </a:cubicBezTo>
                  <a:moveTo>
                    <a:pt x="888" y="841"/>
                  </a:moveTo>
                  <a:cubicBezTo>
                    <a:pt x="885" y="846"/>
                    <a:pt x="882" y="851"/>
                    <a:pt x="880" y="856"/>
                  </a:cubicBezTo>
                  <a:cubicBezTo>
                    <a:pt x="877" y="859"/>
                    <a:pt x="873" y="861"/>
                    <a:pt x="869" y="863"/>
                  </a:cubicBezTo>
                  <a:cubicBezTo>
                    <a:pt x="869" y="863"/>
                    <a:pt x="869" y="864"/>
                    <a:pt x="868" y="864"/>
                  </a:cubicBezTo>
                  <a:cubicBezTo>
                    <a:pt x="869" y="860"/>
                    <a:pt x="870" y="856"/>
                    <a:pt x="872" y="853"/>
                  </a:cubicBezTo>
                  <a:cubicBezTo>
                    <a:pt x="873" y="847"/>
                    <a:pt x="874" y="842"/>
                    <a:pt x="876" y="837"/>
                  </a:cubicBezTo>
                  <a:cubicBezTo>
                    <a:pt x="881" y="834"/>
                    <a:pt x="887" y="831"/>
                    <a:pt x="893" y="828"/>
                  </a:cubicBezTo>
                  <a:cubicBezTo>
                    <a:pt x="891" y="832"/>
                    <a:pt x="890" y="837"/>
                    <a:pt x="888" y="841"/>
                  </a:cubicBezTo>
                  <a:moveTo>
                    <a:pt x="862" y="842"/>
                  </a:moveTo>
                  <a:cubicBezTo>
                    <a:pt x="867" y="836"/>
                    <a:pt x="872" y="830"/>
                    <a:pt x="876" y="824"/>
                  </a:cubicBezTo>
                  <a:cubicBezTo>
                    <a:pt x="875" y="827"/>
                    <a:pt x="874" y="831"/>
                    <a:pt x="873" y="835"/>
                  </a:cubicBezTo>
                  <a:cubicBezTo>
                    <a:pt x="870" y="837"/>
                    <a:pt x="866" y="840"/>
                    <a:pt x="862" y="842"/>
                  </a:cubicBezTo>
                  <a:moveTo>
                    <a:pt x="880" y="818"/>
                  </a:moveTo>
                  <a:cubicBezTo>
                    <a:pt x="882" y="816"/>
                    <a:pt x="883" y="815"/>
                    <a:pt x="883" y="813"/>
                  </a:cubicBezTo>
                  <a:cubicBezTo>
                    <a:pt x="882" y="815"/>
                    <a:pt x="881" y="818"/>
                    <a:pt x="880" y="819"/>
                  </a:cubicBezTo>
                  <a:cubicBezTo>
                    <a:pt x="880" y="819"/>
                    <a:pt x="880" y="818"/>
                    <a:pt x="880" y="818"/>
                  </a:cubicBezTo>
                  <a:moveTo>
                    <a:pt x="812" y="899"/>
                  </a:moveTo>
                  <a:cubicBezTo>
                    <a:pt x="810" y="904"/>
                    <a:pt x="806" y="908"/>
                    <a:pt x="803" y="913"/>
                  </a:cubicBezTo>
                  <a:cubicBezTo>
                    <a:pt x="802" y="914"/>
                    <a:pt x="801" y="916"/>
                    <a:pt x="801" y="917"/>
                  </a:cubicBezTo>
                  <a:cubicBezTo>
                    <a:pt x="797" y="919"/>
                    <a:pt x="794" y="921"/>
                    <a:pt x="791" y="924"/>
                  </a:cubicBezTo>
                  <a:cubicBezTo>
                    <a:pt x="798" y="915"/>
                    <a:pt x="805" y="907"/>
                    <a:pt x="812" y="899"/>
                  </a:cubicBezTo>
                  <a:moveTo>
                    <a:pt x="811" y="979"/>
                  </a:moveTo>
                  <a:cubicBezTo>
                    <a:pt x="814" y="972"/>
                    <a:pt x="817" y="966"/>
                    <a:pt x="819" y="960"/>
                  </a:cubicBezTo>
                  <a:cubicBezTo>
                    <a:pt x="825" y="943"/>
                    <a:pt x="832" y="925"/>
                    <a:pt x="837" y="907"/>
                  </a:cubicBezTo>
                  <a:cubicBezTo>
                    <a:pt x="838" y="903"/>
                    <a:pt x="839" y="899"/>
                    <a:pt x="840" y="896"/>
                  </a:cubicBezTo>
                  <a:cubicBezTo>
                    <a:pt x="844" y="893"/>
                    <a:pt x="848" y="891"/>
                    <a:pt x="852" y="889"/>
                  </a:cubicBezTo>
                  <a:cubicBezTo>
                    <a:pt x="855" y="887"/>
                    <a:pt x="857" y="885"/>
                    <a:pt x="859" y="884"/>
                  </a:cubicBezTo>
                  <a:cubicBezTo>
                    <a:pt x="857" y="893"/>
                    <a:pt x="854" y="903"/>
                    <a:pt x="852" y="913"/>
                  </a:cubicBezTo>
                  <a:cubicBezTo>
                    <a:pt x="847" y="931"/>
                    <a:pt x="844" y="949"/>
                    <a:pt x="838" y="966"/>
                  </a:cubicBezTo>
                  <a:cubicBezTo>
                    <a:pt x="829" y="970"/>
                    <a:pt x="820" y="975"/>
                    <a:pt x="811" y="979"/>
                  </a:cubicBezTo>
                  <a:moveTo>
                    <a:pt x="843" y="963"/>
                  </a:moveTo>
                  <a:cubicBezTo>
                    <a:pt x="849" y="945"/>
                    <a:pt x="853" y="925"/>
                    <a:pt x="857" y="906"/>
                  </a:cubicBezTo>
                  <a:cubicBezTo>
                    <a:pt x="859" y="898"/>
                    <a:pt x="861" y="889"/>
                    <a:pt x="864" y="880"/>
                  </a:cubicBezTo>
                  <a:cubicBezTo>
                    <a:pt x="865" y="879"/>
                    <a:pt x="867" y="878"/>
                    <a:pt x="868" y="877"/>
                  </a:cubicBezTo>
                  <a:cubicBezTo>
                    <a:pt x="874" y="874"/>
                    <a:pt x="880" y="871"/>
                    <a:pt x="885" y="869"/>
                  </a:cubicBezTo>
                  <a:cubicBezTo>
                    <a:pt x="886" y="868"/>
                    <a:pt x="886" y="868"/>
                    <a:pt x="886" y="868"/>
                  </a:cubicBezTo>
                  <a:cubicBezTo>
                    <a:pt x="882" y="887"/>
                    <a:pt x="877" y="907"/>
                    <a:pt x="872" y="926"/>
                  </a:cubicBezTo>
                  <a:cubicBezTo>
                    <a:pt x="871" y="934"/>
                    <a:pt x="869" y="942"/>
                    <a:pt x="867" y="950"/>
                  </a:cubicBezTo>
                  <a:cubicBezTo>
                    <a:pt x="859" y="955"/>
                    <a:pt x="851" y="959"/>
                    <a:pt x="843" y="963"/>
                  </a:cubicBezTo>
                  <a:moveTo>
                    <a:pt x="919" y="815"/>
                  </a:moveTo>
                  <a:cubicBezTo>
                    <a:pt x="915" y="823"/>
                    <a:pt x="912" y="831"/>
                    <a:pt x="909" y="839"/>
                  </a:cubicBezTo>
                  <a:cubicBezTo>
                    <a:pt x="904" y="842"/>
                    <a:pt x="899" y="844"/>
                    <a:pt x="896" y="846"/>
                  </a:cubicBezTo>
                  <a:cubicBezTo>
                    <a:pt x="896" y="846"/>
                    <a:pt x="895" y="846"/>
                    <a:pt x="894" y="847"/>
                  </a:cubicBezTo>
                  <a:cubicBezTo>
                    <a:pt x="896" y="839"/>
                    <a:pt x="898" y="832"/>
                    <a:pt x="900" y="824"/>
                  </a:cubicBezTo>
                  <a:cubicBezTo>
                    <a:pt x="900" y="824"/>
                    <a:pt x="901" y="824"/>
                    <a:pt x="902" y="823"/>
                  </a:cubicBezTo>
                  <a:cubicBezTo>
                    <a:pt x="908" y="820"/>
                    <a:pt x="913" y="816"/>
                    <a:pt x="919" y="813"/>
                  </a:cubicBezTo>
                  <a:cubicBezTo>
                    <a:pt x="919" y="814"/>
                    <a:pt x="919" y="814"/>
                    <a:pt x="919" y="815"/>
                  </a:cubicBezTo>
                  <a:moveTo>
                    <a:pt x="893" y="775"/>
                  </a:moveTo>
                  <a:cubicBezTo>
                    <a:pt x="894" y="774"/>
                    <a:pt x="895" y="773"/>
                    <a:pt x="895" y="773"/>
                  </a:cubicBezTo>
                  <a:cubicBezTo>
                    <a:pt x="894" y="776"/>
                    <a:pt x="893" y="780"/>
                    <a:pt x="893" y="783"/>
                  </a:cubicBezTo>
                  <a:cubicBezTo>
                    <a:pt x="893" y="780"/>
                    <a:pt x="893" y="778"/>
                    <a:pt x="893" y="775"/>
                  </a:cubicBezTo>
                  <a:moveTo>
                    <a:pt x="732" y="1003"/>
                  </a:moveTo>
                  <a:cubicBezTo>
                    <a:pt x="749" y="979"/>
                    <a:pt x="766" y="956"/>
                    <a:pt x="784" y="934"/>
                  </a:cubicBezTo>
                  <a:cubicBezTo>
                    <a:pt x="788" y="931"/>
                    <a:pt x="791" y="928"/>
                    <a:pt x="795" y="926"/>
                  </a:cubicBezTo>
                  <a:cubicBezTo>
                    <a:pt x="795" y="927"/>
                    <a:pt x="794" y="928"/>
                    <a:pt x="793" y="929"/>
                  </a:cubicBezTo>
                  <a:cubicBezTo>
                    <a:pt x="785" y="942"/>
                    <a:pt x="776" y="954"/>
                    <a:pt x="769" y="967"/>
                  </a:cubicBezTo>
                  <a:cubicBezTo>
                    <a:pt x="761" y="980"/>
                    <a:pt x="754" y="993"/>
                    <a:pt x="747" y="1006"/>
                  </a:cubicBezTo>
                  <a:cubicBezTo>
                    <a:pt x="746" y="1007"/>
                    <a:pt x="745" y="1008"/>
                    <a:pt x="744" y="1010"/>
                  </a:cubicBezTo>
                  <a:cubicBezTo>
                    <a:pt x="738" y="1013"/>
                    <a:pt x="732" y="1016"/>
                    <a:pt x="725" y="1020"/>
                  </a:cubicBezTo>
                  <a:cubicBezTo>
                    <a:pt x="725" y="1013"/>
                    <a:pt x="728" y="1007"/>
                    <a:pt x="732" y="1003"/>
                  </a:cubicBezTo>
                  <a:moveTo>
                    <a:pt x="794" y="1028"/>
                  </a:moveTo>
                  <a:cubicBezTo>
                    <a:pt x="784" y="1032"/>
                    <a:pt x="774" y="1036"/>
                    <a:pt x="764" y="1039"/>
                  </a:cubicBezTo>
                  <a:cubicBezTo>
                    <a:pt x="755" y="1041"/>
                    <a:pt x="746" y="1043"/>
                    <a:pt x="737" y="1044"/>
                  </a:cubicBezTo>
                  <a:cubicBezTo>
                    <a:pt x="732" y="1045"/>
                    <a:pt x="728" y="1045"/>
                    <a:pt x="723" y="1044"/>
                  </a:cubicBezTo>
                  <a:cubicBezTo>
                    <a:pt x="721" y="1044"/>
                    <a:pt x="719" y="1041"/>
                    <a:pt x="717" y="1039"/>
                  </a:cubicBezTo>
                  <a:cubicBezTo>
                    <a:pt x="719" y="1037"/>
                    <a:pt x="720" y="1034"/>
                    <a:pt x="722" y="1033"/>
                  </a:cubicBezTo>
                  <a:cubicBezTo>
                    <a:pt x="726" y="1031"/>
                    <a:pt x="730" y="1031"/>
                    <a:pt x="734" y="1030"/>
                  </a:cubicBezTo>
                  <a:cubicBezTo>
                    <a:pt x="731" y="1034"/>
                    <a:pt x="728" y="1038"/>
                    <a:pt x="724" y="1041"/>
                  </a:cubicBezTo>
                  <a:cubicBezTo>
                    <a:pt x="724" y="1042"/>
                    <a:pt x="725" y="1043"/>
                    <a:pt x="726" y="1043"/>
                  </a:cubicBezTo>
                  <a:cubicBezTo>
                    <a:pt x="730" y="1039"/>
                    <a:pt x="734" y="1034"/>
                    <a:pt x="738" y="1028"/>
                  </a:cubicBezTo>
                  <a:cubicBezTo>
                    <a:pt x="749" y="1023"/>
                    <a:pt x="761" y="1019"/>
                    <a:pt x="773" y="1014"/>
                  </a:cubicBezTo>
                  <a:cubicBezTo>
                    <a:pt x="773" y="1017"/>
                    <a:pt x="772" y="1019"/>
                    <a:pt x="771" y="1022"/>
                  </a:cubicBezTo>
                  <a:cubicBezTo>
                    <a:pt x="770" y="1023"/>
                    <a:pt x="770" y="1023"/>
                    <a:pt x="770" y="1025"/>
                  </a:cubicBezTo>
                  <a:cubicBezTo>
                    <a:pt x="769" y="1026"/>
                    <a:pt x="771" y="1027"/>
                    <a:pt x="772" y="1026"/>
                  </a:cubicBezTo>
                  <a:cubicBezTo>
                    <a:pt x="775" y="1022"/>
                    <a:pt x="776" y="1017"/>
                    <a:pt x="778" y="1012"/>
                  </a:cubicBezTo>
                  <a:cubicBezTo>
                    <a:pt x="786" y="1009"/>
                    <a:pt x="794" y="1005"/>
                    <a:pt x="802" y="1002"/>
                  </a:cubicBezTo>
                  <a:cubicBezTo>
                    <a:pt x="802" y="1002"/>
                    <a:pt x="803" y="1003"/>
                    <a:pt x="803" y="1004"/>
                  </a:cubicBezTo>
                  <a:cubicBezTo>
                    <a:pt x="803" y="1005"/>
                    <a:pt x="805" y="1006"/>
                    <a:pt x="806" y="1005"/>
                  </a:cubicBezTo>
                  <a:cubicBezTo>
                    <a:pt x="807" y="1003"/>
                    <a:pt x="808" y="1001"/>
                    <a:pt x="809" y="999"/>
                  </a:cubicBezTo>
                  <a:cubicBezTo>
                    <a:pt x="816" y="995"/>
                    <a:pt x="823" y="992"/>
                    <a:pt x="830" y="989"/>
                  </a:cubicBezTo>
                  <a:cubicBezTo>
                    <a:pt x="828" y="997"/>
                    <a:pt x="826" y="1005"/>
                    <a:pt x="827" y="1014"/>
                  </a:cubicBezTo>
                  <a:cubicBezTo>
                    <a:pt x="816" y="1018"/>
                    <a:pt x="805" y="1024"/>
                    <a:pt x="794" y="1028"/>
                  </a:cubicBezTo>
                  <a:moveTo>
                    <a:pt x="856" y="1002"/>
                  </a:moveTo>
                  <a:cubicBezTo>
                    <a:pt x="858" y="991"/>
                    <a:pt x="862" y="981"/>
                    <a:pt x="865" y="970"/>
                  </a:cubicBezTo>
                  <a:cubicBezTo>
                    <a:pt x="865" y="970"/>
                    <a:pt x="865" y="970"/>
                    <a:pt x="866" y="969"/>
                  </a:cubicBezTo>
                  <a:cubicBezTo>
                    <a:pt x="875" y="964"/>
                    <a:pt x="884" y="959"/>
                    <a:pt x="893" y="953"/>
                  </a:cubicBezTo>
                  <a:cubicBezTo>
                    <a:pt x="889" y="965"/>
                    <a:pt x="885" y="977"/>
                    <a:pt x="886" y="989"/>
                  </a:cubicBezTo>
                  <a:cubicBezTo>
                    <a:pt x="882" y="990"/>
                    <a:pt x="879" y="992"/>
                    <a:pt x="875" y="994"/>
                  </a:cubicBezTo>
                  <a:cubicBezTo>
                    <a:pt x="869" y="996"/>
                    <a:pt x="862" y="999"/>
                    <a:pt x="856" y="1002"/>
                  </a:cubicBezTo>
                  <a:moveTo>
                    <a:pt x="1307" y="681"/>
                  </a:moveTo>
                  <a:cubicBezTo>
                    <a:pt x="1302" y="689"/>
                    <a:pt x="1296" y="697"/>
                    <a:pt x="1290" y="705"/>
                  </a:cubicBezTo>
                  <a:cubicBezTo>
                    <a:pt x="1278" y="720"/>
                    <a:pt x="1266" y="735"/>
                    <a:pt x="1253" y="749"/>
                  </a:cubicBezTo>
                  <a:cubicBezTo>
                    <a:pt x="1241" y="760"/>
                    <a:pt x="1228" y="771"/>
                    <a:pt x="1216" y="781"/>
                  </a:cubicBezTo>
                  <a:cubicBezTo>
                    <a:pt x="1173" y="814"/>
                    <a:pt x="1125" y="842"/>
                    <a:pt x="1083" y="877"/>
                  </a:cubicBezTo>
                  <a:cubicBezTo>
                    <a:pt x="1067" y="890"/>
                    <a:pt x="1048" y="899"/>
                    <a:pt x="1030" y="910"/>
                  </a:cubicBezTo>
                  <a:cubicBezTo>
                    <a:pt x="1018" y="918"/>
                    <a:pt x="1005" y="924"/>
                    <a:pt x="994" y="933"/>
                  </a:cubicBezTo>
                  <a:cubicBezTo>
                    <a:pt x="973" y="949"/>
                    <a:pt x="950" y="960"/>
                    <a:pt x="927" y="970"/>
                  </a:cubicBezTo>
                  <a:cubicBezTo>
                    <a:pt x="914" y="975"/>
                    <a:pt x="901" y="981"/>
                    <a:pt x="889" y="987"/>
                  </a:cubicBezTo>
                  <a:cubicBezTo>
                    <a:pt x="890" y="975"/>
                    <a:pt x="894" y="963"/>
                    <a:pt x="897" y="951"/>
                  </a:cubicBezTo>
                  <a:cubicBezTo>
                    <a:pt x="898" y="950"/>
                    <a:pt x="899" y="950"/>
                    <a:pt x="900" y="949"/>
                  </a:cubicBezTo>
                  <a:cubicBezTo>
                    <a:pt x="906" y="946"/>
                    <a:pt x="912" y="942"/>
                    <a:pt x="918" y="939"/>
                  </a:cubicBezTo>
                  <a:cubicBezTo>
                    <a:pt x="918" y="939"/>
                    <a:pt x="918" y="939"/>
                    <a:pt x="918" y="939"/>
                  </a:cubicBezTo>
                  <a:cubicBezTo>
                    <a:pt x="916" y="947"/>
                    <a:pt x="915" y="961"/>
                    <a:pt x="910" y="967"/>
                  </a:cubicBezTo>
                  <a:cubicBezTo>
                    <a:pt x="909" y="968"/>
                    <a:pt x="911" y="970"/>
                    <a:pt x="912" y="969"/>
                  </a:cubicBezTo>
                  <a:cubicBezTo>
                    <a:pt x="918" y="964"/>
                    <a:pt x="918" y="955"/>
                    <a:pt x="919" y="948"/>
                  </a:cubicBezTo>
                  <a:cubicBezTo>
                    <a:pt x="920" y="944"/>
                    <a:pt x="921" y="940"/>
                    <a:pt x="922" y="937"/>
                  </a:cubicBezTo>
                  <a:cubicBezTo>
                    <a:pt x="926" y="934"/>
                    <a:pt x="931" y="932"/>
                    <a:pt x="935" y="929"/>
                  </a:cubicBezTo>
                  <a:cubicBezTo>
                    <a:pt x="935" y="931"/>
                    <a:pt x="934" y="933"/>
                    <a:pt x="933" y="935"/>
                  </a:cubicBezTo>
                  <a:cubicBezTo>
                    <a:pt x="931" y="941"/>
                    <a:pt x="929" y="947"/>
                    <a:pt x="927" y="952"/>
                  </a:cubicBezTo>
                  <a:cubicBezTo>
                    <a:pt x="926" y="955"/>
                    <a:pt x="925" y="958"/>
                    <a:pt x="924" y="961"/>
                  </a:cubicBezTo>
                  <a:cubicBezTo>
                    <a:pt x="924" y="964"/>
                    <a:pt x="925" y="964"/>
                    <a:pt x="926" y="966"/>
                  </a:cubicBezTo>
                  <a:cubicBezTo>
                    <a:pt x="926" y="965"/>
                    <a:pt x="925" y="965"/>
                    <a:pt x="924" y="966"/>
                  </a:cubicBezTo>
                  <a:cubicBezTo>
                    <a:pt x="924" y="966"/>
                    <a:pt x="924" y="967"/>
                    <a:pt x="924" y="967"/>
                  </a:cubicBezTo>
                  <a:cubicBezTo>
                    <a:pt x="924" y="968"/>
                    <a:pt x="926" y="969"/>
                    <a:pt x="926" y="968"/>
                  </a:cubicBezTo>
                  <a:cubicBezTo>
                    <a:pt x="928" y="955"/>
                    <a:pt x="934" y="943"/>
                    <a:pt x="938" y="931"/>
                  </a:cubicBezTo>
                  <a:cubicBezTo>
                    <a:pt x="938" y="930"/>
                    <a:pt x="939" y="928"/>
                    <a:pt x="939" y="927"/>
                  </a:cubicBezTo>
                  <a:cubicBezTo>
                    <a:pt x="944" y="925"/>
                    <a:pt x="948" y="922"/>
                    <a:pt x="953" y="919"/>
                  </a:cubicBezTo>
                  <a:cubicBezTo>
                    <a:pt x="952" y="923"/>
                    <a:pt x="951" y="927"/>
                    <a:pt x="951" y="932"/>
                  </a:cubicBezTo>
                  <a:cubicBezTo>
                    <a:pt x="951" y="934"/>
                    <a:pt x="954" y="933"/>
                    <a:pt x="954" y="932"/>
                  </a:cubicBezTo>
                  <a:cubicBezTo>
                    <a:pt x="955" y="929"/>
                    <a:pt x="956" y="927"/>
                    <a:pt x="957" y="925"/>
                  </a:cubicBezTo>
                  <a:cubicBezTo>
                    <a:pt x="958" y="924"/>
                    <a:pt x="957" y="923"/>
                    <a:pt x="957" y="923"/>
                  </a:cubicBezTo>
                  <a:cubicBezTo>
                    <a:pt x="956" y="924"/>
                    <a:pt x="956" y="924"/>
                    <a:pt x="956" y="924"/>
                  </a:cubicBezTo>
                  <a:cubicBezTo>
                    <a:pt x="956" y="922"/>
                    <a:pt x="957" y="919"/>
                    <a:pt x="958" y="917"/>
                  </a:cubicBezTo>
                  <a:cubicBezTo>
                    <a:pt x="959" y="916"/>
                    <a:pt x="960" y="916"/>
                    <a:pt x="961" y="915"/>
                  </a:cubicBezTo>
                  <a:cubicBezTo>
                    <a:pt x="978" y="906"/>
                    <a:pt x="995" y="897"/>
                    <a:pt x="1012" y="889"/>
                  </a:cubicBezTo>
                  <a:cubicBezTo>
                    <a:pt x="1013" y="889"/>
                    <a:pt x="1013" y="889"/>
                    <a:pt x="1013" y="889"/>
                  </a:cubicBezTo>
                  <a:cubicBezTo>
                    <a:pt x="1013" y="889"/>
                    <a:pt x="1013" y="888"/>
                    <a:pt x="1013" y="888"/>
                  </a:cubicBezTo>
                  <a:cubicBezTo>
                    <a:pt x="1016" y="887"/>
                    <a:pt x="1018" y="886"/>
                    <a:pt x="1020" y="885"/>
                  </a:cubicBezTo>
                  <a:cubicBezTo>
                    <a:pt x="1031" y="879"/>
                    <a:pt x="1041" y="874"/>
                    <a:pt x="1053" y="869"/>
                  </a:cubicBezTo>
                  <a:cubicBezTo>
                    <a:pt x="1065" y="864"/>
                    <a:pt x="1077" y="857"/>
                    <a:pt x="1088" y="848"/>
                  </a:cubicBezTo>
                  <a:cubicBezTo>
                    <a:pt x="1097" y="840"/>
                    <a:pt x="1107" y="833"/>
                    <a:pt x="1117" y="826"/>
                  </a:cubicBezTo>
                  <a:cubicBezTo>
                    <a:pt x="1137" y="814"/>
                    <a:pt x="1154" y="798"/>
                    <a:pt x="1171" y="782"/>
                  </a:cubicBezTo>
                  <a:cubicBezTo>
                    <a:pt x="1189" y="765"/>
                    <a:pt x="1209" y="750"/>
                    <a:pt x="1228" y="733"/>
                  </a:cubicBezTo>
                  <a:cubicBezTo>
                    <a:pt x="1240" y="723"/>
                    <a:pt x="1250" y="711"/>
                    <a:pt x="1261" y="700"/>
                  </a:cubicBezTo>
                  <a:cubicBezTo>
                    <a:pt x="1264" y="697"/>
                    <a:pt x="1267" y="693"/>
                    <a:pt x="1270" y="689"/>
                  </a:cubicBezTo>
                  <a:cubicBezTo>
                    <a:pt x="1267" y="686"/>
                    <a:pt x="1267" y="686"/>
                    <a:pt x="1267" y="686"/>
                  </a:cubicBezTo>
                  <a:cubicBezTo>
                    <a:pt x="1259" y="693"/>
                    <a:pt x="1252" y="700"/>
                    <a:pt x="1244" y="707"/>
                  </a:cubicBezTo>
                  <a:cubicBezTo>
                    <a:pt x="1227" y="724"/>
                    <a:pt x="1210" y="741"/>
                    <a:pt x="1191" y="757"/>
                  </a:cubicBezTo>
                  <a:cubicBezTo>
                    <a:pt x="1177" y="768"/>
                    <a:pt x="1160" y="777"/>
                    <a:pt x="1145" y="788"/>
                  </a:cubicBezTo>
                  <a:cubicBezTo>
                    <a:pt x="1120" y="806"/>
                    <a:pt x="1094" y="822"/>
                    <a:pt x="1071" y="843"/>
                  </a:cubicBezTo>
                  <a:cubicBezTo>
                    <a:pt x="1063" y="851"/>
                    <a:pt x="1051" y="856"/>
                    <a:pt x="1041" y="862"/>
                  </a:cubicBezTo>
                  <a:cubicBezTo>
                    <a:pt x="1035" y="866"/>
                    <a:pt x="1028" y="868"/>
                    <a:pt x="1022" y="871"/>
                  </a:cubicBezTo>
                  <a:cubicBezTo>
                    <a:pt x="1020" y="872"/>
                    <a:pt x="1019" y="873"/>
                    <a:pt x="1017" y="874"/>
                  </a:cubicBezTo>
                  <a:cubicBezTo>
                    <a:pt x="1018" y="868"/>
                    <a:pt x="1019" y="862"/>
                    <a:pt x="1020" y="856"/>
                  </a:cubicBezTo>
                  <a:cubicBezTo>
                    <a:pt x="1021" y="850"/>
                    <a:pt x="1022" y="843"/>
                    <a:pt x="1018" y="837"/>
                  </a:cubicBezTo>
                  <a:cubicBezTo>
                    <a:pt x="1017" y="836"/>
                    <a:pt x="1015" y="837"/>
                    <a:pt x="1016" y="839"/>
                  </a:cubicBezTo>
                  <a:cubicBezTo>
                    <a:pt x="1021" y="846"/>
                    <a:pt x="1017" y="855"/>
                    <a:pt x="1016" y="864"/>
                  </a:cubicBezTo>
                  <a:cubicBezTo>
                    <a:pt x="1015" y="865"/>
                    <a:pt x="1015" y="870"/>
                    <a:pt x="1014" y="876"/>
                  </a:cubicBezTo>
                  <a:cubicBezTo>
                    <a:pt x="998" y="885"/>
                    <a:pt x="981" y="893"/>
                    <a:pt x="964" y="900"/>
                  </a:cubicBezTo>
                  <a:cubicBezTo>
                    <a:pt x="967" y="894"/>
                    <a:pt x="969" y="888"/>
                    <a:pt x="971" y="882"/>
                  </a:cubicBezTo>
                  <a:cubicBezTo>
                    <a:pt x="973" y="874"/>
                    <a:pt x="976" y="866"/>
                    <a:pt x="979" y="858"/>
                  </a:cubicBezTo>
                  <a:cubicBezTo>
                    <a:pt x="980" y="854"/>
                    <a:pt x="981" y="852"/>
                    <a:pt x="978" y="848"/>
                  </a:cubicBezTo>
                  <a:cubicBezTo>
                    <a:pt x="978" y="848"/>
                    <a:pt x="978" y="848"/>
                    <a:pt x="977" y="848"/>
                  </a:cubicBezTo>
                  <a:cubicBezTo>
                    <a:pt x="975" y="850"/>
                    <a:pt x="973" y="851"/>
                    <a:pt x="971" y="854"/>
                  </a:cubicBezTo>
                  <a:cubicBezTo>
                    <a:pt x="970" y="854"/>
                    <a:pt x="971" y="855"/>
                    <a:pt x="971" y="854"/>
                  </a:cubicBezTo>
                  <a:cubicBezTo>
                    <a:pt x="979" y="846"/>
                    <a:pt x="977" y="856"/>
                    <a:pt x="975" y="860"/>
                  </a:cubicBezTo>
                  <a:cubicBezTo>
                    <a:pt x="973" y="863"/>
                    <a:pt x="973" y="864"/>
                    <a:pt x="972" y="867"/>
                  </a:cubicBezTo>
                  <a:cubicBezTo>
                    <a:pt x="969" y="876"/>
                    <a:pt x="967" y="885"/>
                    <a:pt x="963" y="893"/>
                  </a:cubicBezTo>
                  <a:cubicBezTo>
                    <a:pt x="962" y="896"/>
                    <a:pt x="960" y="899"/>
                    <a:pt x="959" y="903"/>
                  </a:cubicBezTo>
                  <a:cubicBezTo>
                    <a:pt x="954" y="905"/>
                    <a:pt x="949" y="907"/>
                    <a:pt x="944" y="909"/>
                  </a:cubicBezTo>
                  <a:cubicBezTo>
                    <a:pt x="946" y="902"/>
                    <a:pt x="948" y="895"/>
                    <a:pt x="950" y="887"/>
                  </a:cubicBezTo>
                  <a:cubicBezTo>
                    <a:pt x="957" y="861"/>
                    <a:pt x="965" y="834"/>
                    <a:pt x="960" y="806"/>
                  </a:cubicBezTo>
                  <a:cubicBezTo>
                    <a:pt x="960" y="805"/>
                    <a:pt x="958" y="805"/>
                    <a:pt x="958" y="806"/>
                  </a:cubicBezTo>
                  <a:cubicBezTo>
                    <a:pt x="964" y="837"/>
                    <a:pt x="953" y="867"/>
                    <a:pt x="945" y="896"/>
                  </a:cubicBezTo>
                  <a:cubicBezTo>
                    <a:pt x="943" y="901"/>
                    <a:pt x="942" y="905"/>
                    <a:pt x="941" y="910"/>
                  </a:cubicBezTo>
                  <a:cubicBezTo>
                    <a:pt x="936" y="912"/>
                    <a:pt x="931" y="914"/>
                    <a:pt x="926" y="916"/>
                  </a:cubicBezTo>
                  <a:cubicBezTo>
                    <a:pt x="927" y="912"/>
                    <a:pt x="928" y="908"/>
                    <a:pt x="929" y="904"/>
                  </a:cubicBezTo>
                  <a:cubicBezTo>
                    <a:pt x="933" y="889"/>
                    <a:pt x="938" y="874"/>
                    <a:pt x="941" y="858"/>
                  </a:cubicBezTo>
                  <a:cubicBezTo>
                    <a:pt x="943" y="843"/>
                    <a:pt x="941" y="829"/>
                    <a:pt x="940" y="814"/>
                  </a:cubicBezTo>
                  <a:cubicBezTo>
                    <a:pt x="940" y="813"/>
                    <a:pt x="938" y="813"/>
                    <a:pt x="938" y="814"/>
                  </a:cubicBezTo>
                  <a:cubicBezTo>
                    <a:pt x="939" y="829"/>
                    <a:pt x="941" y="844"/>
                    <a:pt x="938" y="859"/>
                  </a:cubicBezTo>
                  <a:cubicBezTo>
                    <a:pt x="935" y="873"/>
                    <a:pt x="930" y="886"/>
                    <a:pt x="927" y="900"/>
                  </a:cubicBezTo>
                  <a:cubicBezTo>
                    <a:pt x="925" y="906"/>
                    <a:pt x="924" y="912"/>
                    <a:pt x="922" y="918"/>
                  </a:cubicBezTo>
                  <a:cubicBezTo>
                    <a:pt x="916" y="921"/>
                    <a:pt x="909" y="925"/>
                    <a:pt x="902" y="928"/>
                  </a:cubicBezTo>
                  <a:cubicBezTo>
                    <a:pt x="905" y="917"/>
                    <a:pt x="908" y="906"/>
                    <a:pt x="910" y="894"/>
                  </a:cubicBezTo>
                  <a:cubicBezTo>
                    <a:pt x="917" y="867"/>
                    <a:pt x="923" y="839"/>
                    <a:pt x="924" y="811"/>
                  </a:cubicBezTo>
                  <a:cubicBezTo>
                    <a:pt x="924" y="811"/>
                    <a:pt x="925" y="811"/>
                    <a:pt x="925" y="810"/>
                  </a:cubicBezTo>
                  <a:cubicBezTo>
                    <a:pt x="926" y="810"/>
                    <a:pt x="925" y="810"/>
                    <a:pt x="925" y="810"/>
                  </a:cubicBezTo>
                  <a:cubicBezTo>
                    <a:pt x="924" y="810"/>
                    <a:pt x="924" y="810"/>
                    <a:pt x="924" y="810"/>
                  </a:cubicBezTo>
                  <a:cubicBezTo>
                    <a:pt x="924" y="810"/>
                    <a:pt x="924" y="810"/>
                    <a:pt x="924" y="809"/>
                  </a:cubicBezTo>
                  <a:cubicBezTo>
                    <a:pt x="924" y="809"/>
                    <a:pt x="924" y="809"/>
                    <a:pt x="924" y="809"/>
                  </a:cubicBezTo>
                  <a:cubicBezTo>
                    <a:pt x="929" y="798"/>
                    <a:pt x="933" y="786"/>
                    <a:pt x="936" y="775"/>
                  </a:cubicBezTo>
                  <a:cubicBezTo>
                    <a:pt x="939" y="766"/>
                    <a:pt x="942" y="757"/>
                    <a:pt x="939" y="748"/>
                  </a:cubicBezTo>
                  <a:cubicBezTo>
                    <a:pt x="939" y="748"/>
                    <a:pt x="939" y="748"/>
                    <a:pt x="938" y="748"/>
                  </a:cubicBezTo>
                  <a:cubicBezTo>
                    <a:pt x="938" y="748"/>
                    <a:pt x="938" y="748"/>
                    <a:pt x="937" y="748"/>
                  </a:cubicBezTo>
                  <a:cubicBezTo>
                    <a:pt x="937" y="748"/>
                    <a:pt x="937" y="748"/>
                    <a:pt x="937" y="748"/>
                  </a:cubicBezTo>
                  <a:cubicBezTo>
                    <a:pt x="937" y="749"/>
                    <a:pt x="937" y="749"/>
                    <a:pt x="937" y="750"/>
                  </a:cubicBezTo>
                  <a:cubicBezTo>
                    <a:pt x="937" y="750"/>
                    <a:pt x="937" y="750"/>
                    <a:pt x="937" y="750"/>
                  </a:cubicBezTo>
                  <a:cubicBezTo>
                    <a:pt x="938" y="751"/>
                    <a:pt x="938" y="753"/>
                    <a:pt x="939" y="754"/>
                  </a:cubicBezTo>
                  <a:cubicBezTo>
                    <a:pt x="938" y="756"/>
                    <a:pt x="938" y="758"/>
                    <a:pt x="938" y="760"/>
                  </a:cubicBezTo>
                  <a:cubicBezTo>
                    <a:pt x="938" y="762"/>
                    <a:pt x="937" y="763"/>
                    <a:pt x="937" y="765"/>
                  </a:cubicBezTo>
                  <a:cubicBezTo>
                    <a:pt x="935" y="771"/>
                    <a:pt x="934" y="776"/>
                    <a:pt x="932" y="782"/>
                  </a:cubicBezTo>
                  <a:cubicBezTo>
                    <a:pt x="932" y="784"/>
                    <a:pt x="931" y="786"/>
                    <a:pt x="930" y="788"/>
                  </a:cubicBezTo>
                  <a:cubicBezTo>
                    <a:pt x="923" y="789"/>
                    <a:pt x="917" y="793"/>
                    <a:pt x="911" y="796"/>
                  </a:cubicBezTo>
                  <a:cubicBezTo>
                    <a:pt x="910" y="796"/>
                    <a:pt x="910" y="797"/>
                    <a:pt x="909" y="797"/>
                  </a:cubicBezTo>
                  <a:cubicBezTo>
                    <a:pt x="916" y="778"/>
                    <a:pt x="924" y="759"/>
                    <a:pt x="924" y="738"/>
                  </a:cubicBezTo>
                  <a:cubicBezTo>
                    <a:pt x="924" y="737"/>
                    <a:pt x="922" y="737"/>
                    <a:pt x="922" y="738"/>
                  </a:cubicBezTo>
                  <a:cubicBezTo>
                    <a:pt x="921" y="759"/>
                    <a:pt x="913" y="780"/>
                    <a:pt x="905" y="799"/>
                  </a:cubicBezTo>
                  <a:cubicBezTo>
                    <a:pt x="899" y="802"/>
                    <a:pt x="894" y="804"/>
                    <a:pt x="889" y="807"/>
                  </a:cubicBezTo>
                  <a:cubicBezTo>
                    <a:pt x="892" y="798"/>
                    <a:pt x="896" y="789"/>
                    <a:pt x="897" y="780"/>
                  </a:cubicBezTo>
                  <a:cubicBezTo>
                    <a:pt x="898" y="777"/>
                    <a:pt x="899" y="773"/>
                    <a:pt x="900" y="770"/>
                  </a:cubicBezTo>
                  <a:cubicBezTo>
                    <a:pt x="902" y="767"/>
                    <a:pt x="904" y="765"/>
                    <a:pt x="906" y="763"/>
                  </a:cubicBezTo>
                  <a:cubicBezTo>
                    <a:pt x="907" y="761"/>
                    <a:pt x="905" y="760"/>
                    <a:pt x="904" y="761"/>
                  </a:cubicBezTo>
                  <a:cubicBezTo>
                    <a:pt x="903" y="762"/>
                    <a:pt x="902" y="764"/>
                    <a:pt x="901" y="765"/>
                  </a:cubicBezTo>
                  <a:cubicBezTo>
                    <a:pt x="904" y="756"/>
                    <a:pt x="908" y="747"/>
                    <a:pt x="910" y="738"/>
                  </a:cubicBezTo>
                  <a:cubicBezTo>
                    <a:pt x="912" y="731"/>
                    <a:pt x="914" y="724"/>
                    <a:pt x="915" y="718"/>
                  </a:cubicBezTo>
                  <a:cubicBezTo>
                    <a:pt x="916" y="712"/>
                    <a:pt x="918" y="706"/>
                    <a:pt x="918" y="700"/>
                  </a:cubicBezTo>
                  <a:cubicBezTo>
                    <a:pt x="918" y="698"/>
                    <a:pt x="916" y="698"/>
                    <a:pt x="916" y="700"/>
                  </a:cubicBezTo>
                  <a:cubicBezTo>
                    <a:pt x="916" y="706"/>
                    <a:pt x="914" y="712"/>
                    <a:pt x="913" y="717"/>
                  </a:cubicBezTo>
                  <a:cubicBezTo>
                    <a:pt x="912" y="723"/>
                    <a:pt x="910" y="728"/>
                    <a:pt x="909" y="733"/>
                  </a:cubicBezTo>
                  <a:cubicBezTo>
                    <a:pt x="905" y="745"/>
                    <a:pt x="901" y="756"/>
                    <a:pt x="897" y="768"/>
                  </a:cubicBezTo>
                  <a:cubicBezTo>
                    <a:pt x="897" y="768"/>
                    <a:pt x="897" y="768"/>
                    <a:pt x="897" y="768"/>
                  </a:cubicBezTo>
                  <a:cubicBezTo>
                    <a:pt x="896" y="769"/>
                    <a:pt x="895" y="770"/>
                    <a:pt x="893" y="771"/>
                  </a:cubicBezTo>
                  <a:cubicBezTo>
                    <a:pt x="894" y="768"/>
                    <a:pt x="894" y="766"/>
                    <a:pt x="894" y="763"/>
                  </a:cubicBezTo>
                  <a:cubicBezTo>
                    <a:pt x="894" y="758"/>
                    <a:pt x="893" y="753"/>
                    <a:pt x="893" y="748"/>
                  </a:cubicBezTo>
                  <a:cubicBezTo>
                    <a:pt x="894" y="743"/>
                    <a:pt x="895" y="738"/>
                    <a:pt x="896" y="733"/>
                  </a:cubicBezTo>
                  <a:cubicBezTo>
                    <a:pt x="899" y="715"/>
                    <a:pt x="907" y="697"/>
                    <a:pt x="906" y="678"/>
                  </a:cubicBezTo>
                  <a:cubicBezTo>
                    <a:pt x="905" y="677"/>
                    <a:pt x="905" y="677"/>
                    <a:pt x="904" y="678"/>
                  </a:cubicBezTo>
                  <a:cubicBezTo>
                    <a:pt x="903" y="699"/>
                    <a:pt x="895" y="718"/>
                    <a:pt x="891" y="738"/>
                  </a:cubicBezTo>
                  <a:cubicBezTo>
                    <a:pt x="891" y="734"/>
                    <a:pt x="890" y="731"/>
                    <a:pt x="889" y="727"/>
                  </a:cubicBezTo>
                  <a:cubicBezTo>
                    <a:pt x="891" y="718"/>
                    <a:pt x="892" y="709"/>
                    <a:pt x="894" y="700"/>
                  </a:cubicBezTo>
                  <a:cubicBezTo>
                    <a:pt x="898" y="680"/>
                    <a:pt x="905" y="660"/>
                    <a:pt x="900" y="640"/>
                  </a:cubicBezTo>
                  <a:cubicBezTo>
                    <a:pt x="900" y="638"/>
                    <a:pt x="898" y="639"/>
                    <a:pt x="898" y="640"/>
                  </a:cubicBezTo>
                  <a:cubicBezTo>
                    <a:pt x="903" y="663"/>
                    <a:pt x="894" y="685"/>
                    <a:pt x="890" y="707"/>
                  </a:cubicBezTo>
                  <a:cubicBezTo>
                    <a:pt x="889" y="711"/>
                    <a:pt x="888" y="715"/>
                    <a:pt x="888" y="719"/>
                  </a:cubicBezTo>
                  <a:cubicBezTo>
                    <a:pt x="885" y="708"/>
                    <a:pt x="882" y="698"/>
                    <a:pt x="879" y="688"/>
                  </a:cubicBezTo>
                  <a:cubicBezTo>
                    <a:pt x="879" y="685"/>
                    <a:pt x="880" y="683"/>
                    <a:pt x="881" y="680"/>
                  </a:cubicBezTo>
                  <a:cubicBezTo>
                    <a:pt x="886" y="657"/>
                    <a:pt x="892" y="635"/>
                    <a:pt x="892" y="612"/>
                  </a:cubicBezTo>
                  <a:cubicBezTo>
                    <a:pt x="892" y="610"/>
                    <a:pt x="890" y="610"/>
                    <a:pt x="890" y="612"/>
                  </a:cubicBezTo>
                  <a:cubicBezTo>
                    <a:pt x="889" y="634"/>
                    <a:pt x="883" y="654"/>
                    <a:pt x="878" y="675"/>
                  </a:cubicBezTo>
                  <a:cubicBezTo>
                    <a:pt x="878" y="677"/>
                    <a:pt x="877" y="679"/>
                    <a:pt x="877" y="681"/>
                  </a:cubicBezTo>
                  <a:cubicBezTo>
                    <a:pt x="877" y="681"/>
                    <a:pt x="876" y="680"/>
                    <a:pt x="876" y="680"/>
                  </a:cubicBezTo>
                  <a:cubicBezTo>
                    <a:pt x="874" y="672"/>
                    <a:pt x="871" y="664"/>
                    <a:pt x="868" y="656"/>
                  </a:cubicBezTo>
                  <a:cubicBezTo>
                    <a:pt x="869" y="655"/>
                    <a:pt x="869" y="654"/>
                    <a:pt x="869" y="653"/>
                  </a:cubicBezTo>
                  <a:cubicBezTo>
                    <a:pt x="878" y="645"/>
                    <a:pt x="883" y="636"/>
                    <a:pt x="878" y="624"/>
                  </a:cubicBezTo>
                  <a:cubicBezTo>
                    <a:pt x="878" y="623"/>
                    <a:pt x="878" y="623"/>
                    <a:pt x="878" y="623"/>
                  </a:cubicBezTo>
                  <a:cubicBezTo>
                    <a:pt x="881" y="610"/>
                    <a:pt x="882" y="597"/>
                    <a:pt x="882" y="584"/>
                  </a:cubicBezTo>
                  <a:cubicBezTo>
                    <a:pt x="882" y="583"/>
                    <a:pt x="880" y="583"/>
                    <a:pt x="880" y="584"/>
                  </a:cubicBezTo>
                  <a:cubicBezTo>
                    <a:pt x="879" y="604"/>
                    <a:pt x="875" y="623"/>
                    <a:pt x="869" y="642"/>
                  </a:cubicBezTo>
                  <a:cubicBezTo>
                    <a:pt x="868" y="645"/>
                    <a:pt x="867" y="648"/>
                    <a:pt x="866" y="651"/>
                  </a:cubicBezTo>
                  <a:cubicBezTo>
                    <a:pt x="864" y="647"/>
                    <a:pt x="863" y="643"/>
                    <a:pt x="861" y="639"/>
                  </a:cubicBezTo>
                  <a:cubicBezTo>
                    <a:pt x="861" y="636"/>
                    <a:pt x="862" y="633"/>
                    <a:pt x="863" y="630"/>
                  </a:cubicBezTo>
                  <a:cubicBezTo>
                    <a:pt x="866" y="627"/>
                    <a:pt x="870" y="624"/>
                    <a:pt x="874" y="621"/>
                  </a:cubicBezTo>
                  <a:cubicBezTo>
                    <a:pt x="875" y="620"/>
                    <a:pt x="873" y="618"/>
                    <a:pt x="872" y="619"/>
                  </a:cubicBezTo>
                  <a:cubicBezTo>
                    <a:pt x="869" y="622"/>
                    <a:pt x="866" y="624"/>
                    <a:pt x="863" y="627"/>
                  </a:cubicBezTo>
                  <a:cubicBezTo>
                    <a:pt x="864" y="623"/>
                    <a:pt x="865" y="620"/>
                    <a:pt x="866" y="616"/>
                  </a:cubicBezTo>
                  <a:cubicBezTo>
                    <a:pt x="868" y="608"/>
                    <a:pt x="871" y="600"/>
                    <a:pt x="872" y="591"/>
                  </a:cubicBezTo>
                  <a:cubicBezTo>
                    <a:pt x="872" y="587"/>
                    <a:pt x="873" y="584"/>
                    <a:pt x="872" y="580"/>
                  </a:cubicBezTo>
                  <a:cubicBezTo>
                    <a:pt x="884" y="575"/>
                    <a:pt x="895" y="571"/>
                    <a:pt x="907" y="566"/>
                  </a:cubicBezTo>
                  <a:cubicBezTo>
                    <a:pt x="907" y="566"/>
                    <a:pt x="908" y="567"/>
                    <a:pt x="908" y="568"/>
                  </a:cubicBezTo>
                  <a:cubicBezTo>
                    <a:pt x="918" y="600"/>
                    <a:pt x="936" y="628"/>
                    <a:pt x="951" y="657"/>
                  </a:cubicBezTo>
                  <a:cubicBezTo>
                    <a:pt x="961" y="678"/>
                    <a:pt x="979" y="693"/>
                    <a:pt x="998" y="706"/>
                  </a:cubicBezTo>
                  <a:cubicBezTo>
                    <a:pt x="1003" y="710"/>
                    <a:pt x="1010" y="712"/>
                    <a:pt x="1016" y="713"/>
                  </a:cubicBezTo>
                  <a:cubicBezTo>
                    <a:pt x="1017" y="718"/>
                    <a:pt x="1018" y="723"/>
                    <a:pt x="1020" y="728"/>
                  </a:cubicBezTo>
                  <a:cubicBezTo>
                    <a:pt x="1022" y="734"/>
                    <a:pt x="1031" y="753"/>
                    <a:pt x="1020" y="754"/>
                  </a:cubicBezTo>
                  <a:cubicBezTo>
                    <a:pt x="1014" y="755"/>
                    <a:pt x="1009" y="747"/>
                    <a:pt x="1005" y="742"/>
                  </a:cubicBezTo>
                  <a:cubicBezTo>
                    <a:pt x="1001" y="735"/>
                    <a:pt x="995" y="721"/>
                    <a:pt x="994" y="712"/>
                  </a:cubicBezTo>
                  <a:cubicBezTo>
                    <a:pt x="994" y="711"/>
                    <a:pt x="992" y="711"/>
                    <a:pt x="992" y="712"/>
                  </a:cubicBezTo>
                  <a:cubicBezTo>
                    <a:pt x="993" y="718"/>
                    <a:pt x="995" y="724"/>
                    <a:pt x="998" y="730"/>
                  </a:cubicBezTo>
                  <a:cubicBezTo>
                    <a:pt x="999" y="735"/>
                    <a:pt x="1001" y="741"/>
                    <a:pt x="1004" y="746"/>
                  </a:cubicBezTo>
                  <a:cubicBezTo>
                    <a:pt x="1008" y="751"/>
                    <a:pt x="1013" y="759"/>
                    <a:pt x="1020" y="759"/>
                  </a:cubicBezTo>
                  <a:cubicBezTo>
                    <a:pt x="1027" y="759"/>
                    <a:pt x="1030" y="751"/>
                    <a:pt x="1029" y="745"/>
                  </a:cubicBezTo>
                  <a:cubicBezTo>
                    <a:pt x="1028" y="740"/>
                    <a:pt x="1025" y="734"/>
                    <a:pt x="1023" y="729"/>
                  </a:cubicBezTo>
                  <a:cubicBezTo>
                    <a:pt x="1022" y="726"/>
                    <a:pt x="1020" y="723"/>
                    <a:pt x="1019" y="719"/>
                  </a:cubicBezTo>
                  <a:cubicBezTo>
                    <a:pt x="1019" y="717"/>
                    <a:pt x="1019" y="715"/>
                    <a:pt x="1019" y="714"/>
                  </a:cubicBezTo>
                  <a:cubicBezTo>
                    <a:pt x="1021" y="714"/>
                    <a:pt x="1023" y="714"/>
                    <a:pt x="1024" y="714"/>
                  </a:cubicBezTo>
                  <a:cubicBezTo>
                    <a:pt x="1041" y="717"/>
                    <a:pt x="1057" y="715"/>
                    <a:pt x="1073" y="713"/>
                  </a:cubicBezTo>
                  <a:cubicBezTo>
                    <a:pt x="1072" y="721"/>
                    <a:pt x="1067" y="728"/>
                    <a:pt x="1062" y="735"/>
                  </a:cubicBezTo>
                  <a:cubicBezTo>
                    <a:pt x="1060" y="736"/>
                    <a:pt x="1063" y="739"/>
                    <a:pt x="1064" y="737"/>
                  </a:cubicBezTo>
                  <a:cubicBezTo>
                    <a:pt x="1071" y="730"/>
                    <a:pt x="1075" y="722"/>
                    <a:pt x="1076" y="712"/>
                  </a:cubicBezTo>
                  <a:cubicBezTo>
                    <a:pt x="1080" y="712"/>
                    <a:pt x="1084" y="711"/>
                    <a:pt x="1088" y="710"/>
                  </a:cubicBezTo>
                  <a:cubicBezTo>
                    <a:pt x="1107" y="707"/>
                    <a:pt x="1126" y="704"/>
                    <a:pt x="1145" y="702"/>
                  </a:cubicBezTo>
                  <a:cubicBezTo>
                    <a:pt x="1175" y="699"/>
                    <a:pt x="1204" y="689"/>
                    <a:pt x="1232" y="681"/>
                  </a:cubicBezTo>
                  <a:cubicBezTo>
                    <a:pt x="1251" y="676"/>
                    <a:pt x="1270" y="670"/>
                    <a:pt x="1290" y="665"/>
                  </a:cubicBezTo>
                  <a:cubicBezTo>
                    <a:pt x="1291" y="664"/>
                    <a:pt x="1293" y="664"/>
                    <a:pt x="1295" y="663"/>
                  </a:cubicBezTo>
                  <a:cubicBezTo>
                    <a:pt x="1299" y="663"/>
                    <a:pt x="1305" y="662"/>
                    <a:pt x="1308" y="664"/>
                  </a:cubicBezTo>
                  <a:cubicBezTo>
                    <a:pt x="1312" y="669"/>
                    <a:pt x="1311" y="676"/>
                    <a:pt x="1307" y="68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-53975" y="1266824"/>
              <a:ext cx="3321050" cy="4365626"/>
            </a:xfrm>
            <a:custGeom>
              <a:avLst/>
              <a:gdLst>
                <a:gd name="T0" fmla="*/ 781 w 885"/>
                <a:gd name="T1" fmla="*/ 622 h 1163"/>
                <a:gd name="T2" fmla="*/ 554 w 885"/>
                <a:gd name="T3" fmla="*/ 712 h 1163"/>
                <a:gd name="T4" fmla="*/ 398 w 885"/>
                <a:gd name="T5" fmla="*/ 742 h 1163"/>
                <a:gd name="T6" fmla="*/ 265 w 885"/>
                <a:gd name="T7" fmla="*/ 827 h 1163"/>
                <a:gd name="T8" fmla="*/ 95 w 885"/>
                <a:gd name="T9" fmla="*/ 783 h 1163"/>
                <a:gd name="T10" fmla="*/ 61 w 885"/>
                <a:gd name="T11" fmla="*/ 856 h 1163"/>
                <a:gd name="T12" fmla="*/ 13 w 885"/>
                <a:gd name="T13" fmla="*/ 1153 h 1163"/>
                <a:gd name="T14" fmla="*/ 507 w 885"/>
                <a:gd name="T15" fmla="*/ 956 h 1163"/>
                <a:gd name="T16" fmla="*/ 790 w 885"/>
                <a:gd name="T17" fmla="*/ 859 h 1163"/>
                <a:gd name="T18" fmla="*/ 812 w 885"/>
                <a:gd name="T19" fmla="*/ 737 h 1163"/>
                <a:gd name="T20" fmla="*/ 704 w 885"/>
                <a:gd name="T21" fmla="*/ 825 h 1163"/>
                <a:gd name="T22" fmla="*/ 553 w 885"/>
                <a:gd name="T23" fmla="*/ 915 h 1163"/>
                <a:gd name="T24" fmla="*/ 440 w 885"/>
                <a:gd name="T25" fmla="*/ 944 h 1163"/>
                <a:gd name="T26" fmla="*/ 319 w 885"/>
                <a:gd name="T27" fmla="*/ 985 h 1163"/>
                <a:gd name="T28" fmla="*/ 229 w 885"/>
                <a:gd name="T29" fmla="*/ 1015 h 1163"/>
                <a:gd name="T30" fmla="*/ 83 w 885"/>
                <a:gd name="T31" fmla="*/ 1030 h 1163"/>
                <a:gd name="T32" fmla="*/ 101 w 885"/>
                <a:gd name="T33" fmla="*/ 996 h 1163"/>
                <a:gd name="T34" fmla="*/ 226 w 885"/>
                <a:gd name="T35" fmla="*/ 939 h 1163"/>
                <a:gd name="T36" fmla="*/ 464 w 885"/>
                <a:gd name="T37" fmla="*/ 875 h 1163"/>
                <a:gd name="T38" fmla="*/ 602 w 885"/>
                <a:gd name="T39" fmla="*/ 808 h 1163"/>
                <a:gd name="T40" fmla="*/ 718 w 885"/>
                <a:gd name="T41" fmla="*/ 757 h 1163"/>
                <a:gd name="T42" fmla="*/ 749 w 885"/>
                <a:gd name="T43" fmla="*/ 777 h 1163"/>
                <a:gd name="T44" fmla="*/ 453 w 885"/>
                <a:gd name="T45" fmla="*/ 918 h 1163"/>
                <a:gd name="T46" fmla="*/ 717 w 885"/>
                <a:gd name="T47" fmla="*/ 775 h 1163"/>
                <a:gd name="T48" fmla="*/ 622 w 885"/>
                <a:gd name="T49" fmla="*/ 815 h 1163"/>
                <a:gd name="T50" fmla="*/ 585 w 885"/>
                <a:gd name="T51" fmla="*/ 863 h 1163"/>
                <a:gd name="T52" fmla="*/ 715 w 885"/>
                <a:gd name="T53" fmla="*/ 799 h 1163"/>
                <a:gd name="T54" fmla="*/ 699 w 885"/>
                <a:gd name="T55" fmla="*/ 744 h 1163"/>
                <a:gd name="T56" fmla="*/ 646 w 885"/>
                <a:gd name="T57" fmla="*/ 767 h 1163"/>
                <a:gd name="T58" fmla="*/ 491 w 885"/>
                <a:gd name="T59" fmla="*/ 860 h 1163"/>
                <a:gd name="T60" fmla="*/ 144 w 885"/>
                <a:gd name="T61" fmla="*/ 968 h 1163"/>
                <a:gd name="T62" fmla="*/ 113 w 885"/>
                <a:gd name="T63" fmla="*/ 998 h 1163"/>
                <a:gd name="T64" fmla="*/ 191 w 885"/>
                <a:gd name="T65" fmla="*/ 1017 h 1163"/>
                <a:gd name="T66" fmla="*/ 170 w 885"/>
                <a:gd name="T67" fmla="*/ 1032 h 1163"/>
                <a:gd name="T68" fmla="*/ 325 w 885"/>
                <a:gd name="T69" fmla="*/ 915 h 1163"/>
                <a:gd name="T70" fmla="*/ 286 w 885"/>
                <a:gd name="T71" fmla="*/ 976 h 1163"/>
                <a:gd name="T72" fmla="*/ 316 w 885"/>
                <a:gd name="T73" fmla="*/ 1007 h 1163"/>
                <a:gd name="T74" fmla="*/ 432 w 885"/>
                <a:gd name="T75" fmla="*/ 892 h 1163"/>
                <a:gd name="T76" fmla="*/ 326 w 885"/>
                <a:gd name="T77" fmla="*/ 856 h 1163"/>
                <a:gd name="T78" fmla="*/ 278 w 885"/>
                <a:gd name="T79" fmla="*/ 932 h 1163"/>
                <a:gd name="T80" fmla="*/ 224 w 885"/>
                <a:gd name="T81" fmla="*/ 926 h 1163"/>
                <a:gd name="T82" fmla="*/ 119 w 885"/>
                <a:gd name="T83" fmla="*/ 960 h 1163"/>
                <a:gd name="T84" fmla="*/ 162 w 885"/>
                <a:gd name="T85" fmla="*/ 1052 h 1163"/>
                <a:gd name="T86" fmla="*/ 275 w 885"/>
                <a:gd name="T87" fmla="*/ 1000 h 1163"/>
                <a:gd name="T88" fmla="*/ 417 w 885"/>
                <a:gd name="T89" fmla="*/ 955 h 1163"/>
                <a:gd name="T90" fmla="*/ 625 w 885"/>
                <a:gd name="T91" fmla="*/ 855 h 1163"/>
                <a:gd name="T92" fmla="*/ 757 w 885"/>
                <a:gd name="T93" fmla="*/ 785 h 1163"/>
                <a:gd name="T94" fmla="*/ 751 w 885"/>
                <a:gd name="T95" fmla="*/ 647 h 1163"/>
                <a:gd name="T96" fmla="*/ 650 w 885"/>
                <a:gd name="T97" fmla="*/ 721 h 1163"/>
                <a:gd name="T98" fmla="*/ 553 w 885"/>
                <a:gd name="T99" fmla="*/ 722 h 1163"/>
                <a:gd name="T100" fmla="*/ 473 w 885"/>
                <a:gd name="T101" fmla="*/ 803 h 1163"/>
                <a:gd name="T102" fmla="*/ 453 w 885"/>
                <a:gd name="T103" fmla="*/ 806 h 1163"/>
                <a:gd name="T104" fmla="*/ 377 w 885"/>
                <a:gd name="T105" fmla="*/ 845 h 1163"/>
                <a:gd name="T106" fmla="*/ 352 w 885"/>
                <a:gd name="T107" fmla="*/ 830 h 1163"/>
                <a:gd name="T108" fmla="*/ 268 w 885"/>
                <a:gd name="T109" fmla="*/ 838 h 1163"/>
                <a:gd name="T110" fmla="*/ 196 w 885"/>
                <a:gd name="T111" fmla="*/ 925 h 1163"/>
                <a:gd name="T112" fmla="*/ 109 w 885"/>
                <a:gd name="T113" fmla="*/ 906 h 1163"/>
                <a:gd name="T114" fmla="*/ 66 w 885"/>
                <a:gd name="T115" fmla="*/ 1044 h 1163"/>
                <a:gd name="T116" fmla="*/ 91 w 885"/>
                <a:gd name="T117" fmla="*/ 1114 h 1163"/>
                <a:gd name="T118" fmla="*/ 129 w 885"/>
                <a:gd name="T119" fmla="*/ 1101 h 1163"/>
                <a:gd name="T120" fmla="*/ 484 w 885"/>
                <a:gd name="T121" fmla="*/ 942 h 1163"/>
                <a:gd name="T122" fmla="*/ 622 w 885"/>
                <a:gd name="T123" fmla="*/ 876 h 1163"/>
                <a:gd name="T124" fmla="*/ 767 w 885"/>
                <a:gd name="T125" fmla="*/ 852 h 1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85" h="1163">
                  <a:moveTo>
                    <a:pt x="322" y="79"/>
                  </a:moveTo>
                  <a:cubicBezTo>
                    <a:pt x="291" y="86"/>
                    <a:pt x="261" y="95"/>
                    <a:pt x="235" y="112"/>
                  </a:cubicBezTo>
                  <a:cubicBezTo>
                    <a:pt x="217" y="123"/>
                    <a:pt x="197" y="130"/>
                    <a:pt x="178" y="137"/>
                  </a:cubicBezTo>
                  <a:cubicBezTo>
                    <a:pt x="159" y="144"/>
                    <a:pt x="140" y="153"/>
                    <a:pt x="121" y="161"/>
                  </a:cubicBezTo>
                  <a:cubicBezTo>
                    <a:pt x="91" y="175"/>
                    <a:pt x="58" y="190"/>
                    <a:pt x="30" y="204"/>
                  </a:cubicBezTo>
                  <a:cubicBezTo>
                    <a:pt x="30" y="215"/>
                    <a:pt x="30" y="215"/>
                    <a:pt x="30" y="215"/>
                  </a:cubicBezTo>
                  <a:cubicBezTo>
                    <a:pt x="58" y="206"/>
                    <a:pt x="85" y="197"/>
                    <a:pt x="112" y="187"/>
                  </a:cubicBezTo>
                  <a:cubicBezTo>
                    <a:pt x="138" y="178"/>
                    <a:pt x="163" y="167"/>
                    <a:pt x="189" y="159"/>
                  </a:cubicBezTo>
                  <a:cubicBezTo>
                    <a:pt x="211" y="152"/>
                    <a:pt x="234" y="145"/>
                    <a:pt x="255" y="134"/>
                  </a:cubicBezTo>
                  <a:cubicBezTo>
                    <a:pt x="274" y="125"/>
                    <a:pt x="293" y="118"/>
                    <a:pt x="313" y="113"/>
                  </a:cubicBezTo>
                  <a:cubicBezTo>
                    <a:pt x="330" y="109"/>
                    <a:pt x="346" y="105"/>
                    <a:pt x="362" y="98"/>
                  </a:cubicBezTo>
                  <a:cubicBezTo>
                    <a:pt x="396" y="85"/>
                    <a:pt x="429" y="69"/>
                    <a:pt x="463" y="56"/>
                  </a:cubicBezTo>
                  <a:cubicBezTo>
                    <a:pt x="492" y="45"/>
                    <a:pt x="521" y="35"/>
                    <a:pt x="551" y="24"/>
                  </a:cubicBezTo>
                  <a:cubicBezTo>
                    <a:pt x="563" y="42"/>
                    <a:pt x="577" y="59"/>
                    <a:pt x="587" y="77"/>
                  </a:cubicBezTo>
                  <a:cubicBezTo>
                    <a:pt x="605" y="112"/>
                    <a:pt x="621" y="147"/>
                    <a:pt x="638" y="182"/>
                  </a:cubicBezTo>
                  <a:cubicBezTo>
                    <a:pt x="651" y="211"/>
                    <a:pt x="662" y="241"/>
                    <a:pt x="676" y="270"/>
                  </a:cubicBezTo>
                  <a:cubicBezTo>
                    <a:pt x="704" y="330"/>
                    <a:pt x="734" y="388"/>
                    <a:pt x="762" y="447"/>
                  </a:cubicBezTo>
                  <a:cubicBezTo>
                    <a:pt x="766" y="454"/>
                    <a:pt x="769" y="461"/>
                    <a:pt x="772" y="467"/>
                  </a:cubicBezTo>
                  <a:cubicBezTo>
                    <a:pt x="790" y="507"/>
                    <a:pt x="805" y="548"/>
                    <a:pt x="825" y="586"/>
                  </a:cubicBezTo>
                  <a:cubicBezTo>
                    <a:pt x="826" y="590"/>
                    <a:pt x="828" y="593"/>
                    <a:pt x="829" y="597"/>
                  </a:cubicBezTo>
                  <a:cubicBezTo>
                    <a:pt x="830" y="599"/>
                    <a:pt x="831" y="602"/>
                    <a:pt x="831" y="605"/>
                  </a:cubicBezTo>
                  <a:cubicBezTo>
                    <a:pt x="823" y="608"/>
                    <a:pt x="814" y="611"/>
                    <a:pt x="806" y="614"/>
                  </a:cubicBezTo>
                  <a:cubicBezTo>
                    <a:pt x="806" y="611"/>
                    <a:pt x="806" y="608"/>
                    <a:pt x="806" y="605"/>
                  </a:cubicBezTo>
                  <a:cubicBezTo>
                    <a:pt x="805" y="592"/>
                    <a:pt x="802" y="580"/>
                    <a:pt x="801" y="568"/>
                  </a:cubicBezTo>
                  <a:cubicBezTo>
                    <a:pt x="801" y="566"/>
                    <a:pt x="798" y="566"/>
                    <a:pt x="799" y="568"/>
                  </a:cubicBezTo>
                  <a:cubicBezTo>
                    <a:pt x="799" y="579"/>
                    <a:pt x="801" y="590"/>
                    <a:pt x="802" y="601"/>
                  </a:cubicBezTo>
                  <a:cubicBezTo>
                    <a:pt x="803" y="606"/>
                    <a:pt x="803" y="610"/>
                    <a:pt x="803" y="615"/>
                  </a:cubicBezTo>
                  <a:cubicBezTo>
                    <a:pt x="796" y="617"/>
                    <a:pt x="790" y="619"/>
                    <a:pt x="784" y="621"/>
                  </a:cubicBezTo>
                  <a:cubicBezTo>
                    <a:pt x="783" y="618"/>
                    <a:pt x="783" y="615"/>
                    <a:pt x="783" y="612"/>
                  </a:cubicBezTo>
                  <a:cubicBezTo>
                    <a:pt x="783" y="610"/>
                    <a:pt x="781" y="610"/>
                    <a:pt x="781" y="612"/>
                  </a:cubicBezTo>
                  <a:cubicBezTo>
                    <a:pt x="781" y="615"/>
                    <a:pt x="781" y="619"/>
                    <a:pt x="781" y="622"/>
                  </a:cubicBezTo>
                  <a:cubicBezTo>
                    <a:pt x="776" y="623"/>
                    <a:pt x="772" y="625"/>
                    <a:pt x="767" y="626"/>
                  </a:cubicBezTo>
                  <a:cubicBezTo>
                    <a:pt x="762" y="628"/>
                    <a:pt x="756" y="630"/>
                    <a:pt x="751" y="632"/>
                  </a:cubicBezTo>
                  <a:cubicBezTo>
                    <a:pt x="751" y="624"/>
                    <a:pt x="750" y="616"/>
                    <a:pt x="749" y="608"/>
                  </a:cubicBezTo>
                  <a:cubicBezTo>
                    <a:pt x="749" y="606"/>
                    <a:pt x="747" y="606"/>
                    <a:pt x="747" y="608"/>
                  </a:cubicBezTo>
                  <a:cubicBezTo>
                    <a:pt x="747" y="616"/>
                    <a:pt x="748" y="624"/>
                    <a:pt x="749" y="633"/>
                  </a:cubicBezTo>
                  <a:cubicBezTo>
                    <a:pt x="738" y="636"/>
                    <a:pt x="728" y="640"/>
                    <a:pt x="718" y="644"/>
                  </a:cubicBezTo>
                  <a:cubicBezTo>
                    <a:pt x="717" y="638"/>
                    <a:pt x="717" y="632"/>
                    <a:pt x="717" y="626"/>
                  </a:cubicBezTo>
                  <a:cubicBezTo>
                    <a:pt x="717" y="625"/>
                    <a:pt x="715" y="625"/>
                    <a:pt x="715" y="626"/>
                  </a:cubicBezTo>
                  <a:cubicBezTo>
                    <a:pt x="715" y="632"/>
                    <a:pt x="715" y="638"/>
                    <a:pt x="715" y="645"/>
                  </a:cubicBezTo>
                  <a:cubicBezTo>
                    <a:pt x="710" y="647"/>
                    <a:pt x="705" y="648"/>
                    <a:pt x="700" y="650"/>
                  </a:cubicBezTo>
                  <a:cubicBezTo>
                    <a:pt x="696" y="652"/>
                    <a:pt x="692" y="654"/>
                    <a:pt x="688" y="655"/>
                  </a:cubicBezTo>
                  <a:cubicBezTo>
                    <a:pt x="688" y="653"/>
                    <a:pt x="688" y="650"/>
                    <a:pt x="688" y="647"/>
                  </a:cubicBezTo>
                  <a:cubicBezTo>
                    <a:pt x="688" y="638"/>
                    <a:pt x="686" y="629"/>
                    <a:pt x="686" y="620"/>
                  </a:cubicBezTo>
                  <a:cubicBezTo>
                    <a:pt x="685" y="618"/>
                    <a:pt x="682" y="618"/>
                    <a:pt x="683" y="620"/>
                  </a:cubicBezTo>
                  <a:cubicBezTo>
                    <a:pt x="683" y="632"/>
                    <a:pt x="685" y="643"/>
                    <a:pt x="685" y="655"/>
                  </a:cubicBezTo>
                  <a:cubicBezTo>
                    <a:pt x="685" y="656"/>
                    <a:pt x="685" y="656"/>
                    <a:pt x="685" y="657"/>
                  </a:cubicBezTo>
                  <a:cubicBezTo>
                    <a:pt x="675" y="661"/>
                    <a:pt x="665" y="665"/>
                    <a:pt x="655" y="669"/>
                  </a:cubicBezTo>
                  <a:cubicBezTo>
                    <a:pt x="655" y="662"/>
                    <a:pt x="654" y="656"/>
                    <a:pt x="653" y="650"/>
                  </a:cubicBezTo>
                  <a:cubicBezTo>
                    <a:pt x="653" y="648"/>
                    <a:pt x="650" y="649"/>
                    <a:pt x="651" y="650"/>
                  </a:cubicBezTo>
                  <a:cubicBezTo>
                    <a:pt x="652" y="657"/>
                    <a:pt x="652" y="663"/>
                    <a:pt x="652" y="670"/>
                  </a:cubicBezTo>
                  <a:cubicBezTo>
                    <a:pt x="644" y="673"/>
                    <a:pt x="636" y="677"/>
                    <a:pt x="628" y="680"/>
                  </a:cubicBezTo>
                  <a:cubicBezTo>
                    <a:pt x="628" y="678"/>
                    <a:pt x="628" y="675"/>
                    <a:pt x="628" y="672"/>
                  </a:cubicBezTo>
                  <a:cubicBezTo>
                    <a:pt x="628" y="661"/>
                    <a:pt x="626" y="649"/>
                    <a:pt x="625" y="638"/>
                  </a:cubicBezTo>
                  <a:cubicBezTo>
                    <a:pt x="625" y="636"/>
                    <a:pt x="623" y="636"/>
                    <a:pt x="623" y="638"/>
                  </a:cubicBezTo>
                  <a:cubicBezTo>
                    <a:pt x="623" y="653"/>
                    <a:pt x="625" y="667"/>
                    <a:pt x="625" y="682"/>
                  </a:cubicBezTo>
                  <a:cubicBezTo>
                    <a:pt x="623" y="682"/>
                    <a:pt x="622" y="683"/>
                    <a:pt x="620" y="684"/>
                  </a:cubicBezTo>
                  <a:cubicBezTo>
                    <a:pt x="611" y="688"/>
                    <a:pt x="602" y="692"/>
                    <a:pt x="592" y="696"/>
                  </a:cubicBezTo>
                  <a:cubicBezTo>
                    <a:pt x="593" y="693"/>
                    <a:pt x="593" y="691"/>
                    <a:pt x="593" y="688"/>
                  </a:cubicBezTo>
                  <a:cubicBezTo>
                    <a:pt x="594" y="687"/>
                    <a:pt x="591" y="686"/>
                    <a:pt x="591" y="688"/>
                  </a:cubicBezTo>
                  <a:cubicBezTo>
                    <a:pt x="590" y="691"/>
                    <a:pt x="589" y="694"/>
                    <a:pt x="589" y="697"/>
                  </a:cubicBezTo>
                  <a:cubicBezTo>
                    <a:pt x="577" y="702"/>
                    <a:pt x="566" y="707"/>
                    <a:pt x="554" y="712"/>
                  </a:cubicBezTo>
                  <a:cubicBezTo>
                    <a:pt x="552" y="701"/>
                    <a:pt x="550" y="689"/>
                    <a:pt x="548" y="678"/>
                  </a:cubicBezTo>
                  <a:cubicBezTo>
                    <a:pt x="548" y="677"/>
                    <a:pt x="547" y="677"/>
                    <a:pt x="548" y="678"/>
                  </a:cubicBezTo>
                  <a:cubicBezTo>
                    <a:pt x="549" y="690"/>
                    <a:pt x="550" y="702"/>
                    <a:pt x="552" y="713"/>
                  </a:cubicBezTo>
                  <a:cubicBezTo>
                    <a:pt x="547" y="716"/>
                    <a:pt x="542" y="718"/>
                    <a:pt x="537" y="720"/>
                  </a:cubicBezTo>
                  <a:cubicBezTo>
                    <a:pt x="534" y="707"/>
                    <a:pt x="531" y="695"/>
                    <a:pt x="529" y="682"/>
                  </a:cubicBezTo>
                  <a:cubicBezTo>
                    <a:pt x="529" y="680"/>
                    <a:pt x="527" y="680"/>
                    <a:pt x="527" y="682"/>
                  </a:cubicBezTo>
                  <a:cubicBezTo>
                    <a:pt x="528" y="690"/>
                    <a:pt x="530" y="698"/>
                    <a:pt x="532" y="706"/>
                  </a:cubicBezTo>
                  <a:cubicBezTo>
                    <a:pt x="533" y="711"/>
                    <a:pt x="534" y="716"/>
                    <a:pt x="534" y="721"/>
                  </a:cubicBezTo>
                  <a:cubicBezTo>
                    <a:pt x="534" y="721"/>
                    <a:pt x="534" y="721"/>
                    <a:pt x="533" y="721"/>
                  </a:cubicBezTo>
                  <a:cubicBezTo>
                    <a:pt x="528" y="723"/>
                    <a:pt x="524" y="726"/>
                    <a:pt x="519" y="728"/>
                  </a:cubicBezTo>
                  <a:cubicBezTo>
                    <a:pt x="517" y="719"/>
                    <a:pt x="514" y="710"/>
                    <a:pt x="512" y="702"/>
                  </a:cubicBezTo>
                  <a:cubicBezTo>
                    <a:pt x="511" y="700"/>
                    <a:pt x="508" y="700"/>
                    <a:pt x="508" y="702"/>
                  </a:cubicBezTo>
                  <a:cubicBezTo>
                    <a:pt x="511" y="711"/>
                    <a:pt x="514" y="720"/>
                    <a:pt x="515" y="729"/>
                  </a:cubicBezTo>
                  <a:cubicBezTo>
                    <a:pt x="510" y="732"/>
                    <a:pt x="504" y="734"/>
                    <a:pt x="499" y="736"/>
                  </a:cubicBezTo>
                  <a:cubicBezTo>
                    <a:pt x="495" y="738"/>
                    <a:pt x="490" y="740"/>
                    <a:pt x="486" y="742"/>
                  </a:cubicBezTo>
                  <a:cubicBezTo>
                    <a:pt x="482" y="726"/>
                    <a:pt x="478" y="710"/>
                    <a:pt x="471" y="695"/>
                  </a:cubicBezTo>
                  <a:cubicBezTo>
                    <a:pt x="471" y="694"/>
                    <a:pt x="468" y="695"/>
                    <a:pt x="469" y="697"/>
                  </a:cubicBezTo>
                  <a:cubicBezTo>
                    <a:pt x="475" y="712"/>
                    <a:pt x="480" y="727"/>
                    <a:pt x="484" y="743"/>
                  </a:cubicBezTo>
                  <a:cubicBezTo>
                    <a:pt x="476" y="746"/>
                    <a:pt x="468" y="749"/>
                    <a:pt x="461" y="753"/>
                  </a:cubicBezTo>
                  <a:cubicBezTo>
                    <a:pt x="459" y="741"/>
                    <a:pt x="456" y="729"/>
                    <a:pt x="451" y="718"/>
                  </a:cubicBezTo>
                  <a:cubicBezTo>
                    <a:pt x="451" y="716"/>
                    <a:pt x="448" y="717"/>
                    <a:pt x="449" y="718"/>
                  </a:cubicBezTo>
                  <a:cubicBezTo>
                    <a:pt x="453" y="730"/>
                    <a:pt x="456" y="742"/>
                    <a:pt x="458" y="754"/>
                  </a:cubicBezTo>
                  <a:cubicBezTo>
                    <a:pt x="452" y="757"/>
                    <a:pt x="446" y="759"/>
                    <a:pt x="439" y="762"/>
                  </a:cubicBezTo>
                  <a:cubicBezTo>
                    <a:pt x="438" y="763"/>
                    <a:pt x="436" y="764"/>
                    <a:pt x="434" y="764"/>
                  </a:cubicBezTo>
                  <a:cubicBezTo>
                    <a:pt x="428" y="742"/>
                    <a:pt x="423" y="719"/>
                    <a:pt x="413" y="697"/>
                  </a:cubicBezTo>
                  <a:cubicBezTo>
                    <a:pt x="412" y="696"/>
                    <a:pt x="410" y="697"/>
                    <a:pt x="411" y="699"/>
                  </a:cubicBezTo>
                  <a:cubicBezTo>
                    <a:pt x="420" y="720"/>
                    <a:pt x="425" y="743"/>
                    <a:pt x="431" y="766"/>
                  </a:cubicBezTo>
                  <a:cubicBezTo>
                    <a:pt x="425" y="768"/>
                    <a:pt x="419" y="771"/>
                    <a:pt x="413" y="773"/>
                  </a:cubicBezTo>
                  <a:cubicBezTo>
                    <a:pt x="411" y="774"/>
                    <a:pt x="409" y="775"/>
                    <a:pt x="407" y="775"/>
                  </a:cubicBezTo>
                  <a:cubicBezTo>
                    <a:pt x="406" y="774"/>
                    <a:pt x="406" y="773"/>
                    <a:pt x="406" y="772"/>
                  </a:cubicBezTo>
                  <a:cubicBezTo>
                    <a:pt x="403" y="762"/>
                    <a:pt x="402" y="752"/>
                    <a:pt x="398" y="742"/>
                  </a:cubicBezTo>
                  <a:cubicBezTo>
                    <a:pt x="395" y="733"/>
                    <a:pt x="390" y="724"/>
                    <a:pt x="385" y="715"/>
                  </a:cubicBezTo>
                  <a:cubicBezTo>
                    <a:pt x="384" y="714"/>
                    <a:pt x="382" y="715"/>
                    <a:pt x="383" y="717"/>
                  </a:cubicBezTo>
                  <a:cubicBezTo>
                    <a:pt x="388" y="726"/>
                    <a:pt x="395" y="736"/>
                    <a:pt x="398" y="746"/>
                  </a:cubicBezTo>
                  <a:cubicBezTo>
                    <a:pt x="401" y="756"/>
                    <a:pt x="402" y="766"/>
                    <a:pt x="406" y="776"/>
                  </a:cubicBezTo>
                  <a:cubicBezTo>
                    <a:pt x="406" y="776"/>
                    <a:pt x="406" y="776"/>
                    <a:pt x="406" y="776"/>
                  </a:cubicBezTo>
                  <a:cubicBezTo>
                    <a:pt x="394" y="780"/>
                    <a:pt x="385" y="783"/>
                    <a:pt x="375" y="786"/>
                  </a:cubicBezTo>
                  <a:cubicBezTo>
                    <a:pt x="372" y="767"/>
                    <a:pt x="366" y="749"/>
                    <a:pt x="359" y="732"/>
                  </a:cubicBezTo>
                  <a:cubicBezTo>
                    <a:pt x="359" y="731"/>
                    <a:pt x="357" y="731"/>
                    <a:pt x="358" y="732"/>
                  </a:cubicBezTo>
                  <a:cubicBezTo>
                    <a:pt x="364" y="750"/>
                    <a:pt x="369" y="768"/>
                    <a:pt x="372" y="787"/>
                  </a:cubicBezTo>
                  <a:cubicBezTo>
                    <a:pt x="367" y="788"/>
                    <a:pt x="361" y="790"/>
                    <a:pt x="355" y="792"/>
                  </a:cubicBezTo>
                  <a:cubicBezTo>
                    <a:pt x="352" y="793"/>
                    <a:pt x="349" y="794"/>
                    <a:pt x="346" y="795"/>
                  </a:cubicBezTo>
                  <a:cubicBezTo>
                    <a:pt x="344" y="781"/>
                    <a:pt x="341" y="765"/>
                    <a:pt x="335" y="752"/>
                  </a:cubicBezTo>
                  <a:cubicBezTo>
                    <a:pt x="335" y="750"/>
                    <a:pt x="332" y="751"/>
                    <a:pt x="333" y="752"/>
                  </a:cubicBezTo>
                  <a:cubicBezTo>
                    <a:pt x="338" y="766"/>
                    <a:pt x="341" y="781"/>
                    <a:pt x="344" y="796"/>
                  </a:cubicBezTo>
                  <a:cubicBezTo>
                    <a:pt x="335" y="800"/>
                    <a:pt x="326" y="803"/>
                    <a:pt x="316" y="806"/>
                  </a:cubicBezTo>
                  <a:cubicBezTo>
                    <a:pt x="316" y="806"/>
                    <a:pt x="316" y="806"/>
                    <a:pt x="315" y="806"/>
                  </a:cubicBezTo>
                  <a:cubicBezTo>
                    <a:pt x="314" y="797"/>
                    <a:pt x="312" y="787"/>
                    <a:pt x="310" y="778"/>
                  </a:cubicBezTo>
                  <a:cubicBezTo>
                    <a:pt x="308" y="767"/>
                    <a:pt x="303" y="758"/>
                    <a:pt x="301" y="748"/>
                  </a:cubicBezTo>
                  <a:cubicBezTo>
                    <a:pt x="301" y="746"/>
                    <a:pt x="298" y="747"/>
                    <a:pt x="299" y="748"/>
                  </a:cubicBezTo>
                  <a:cubicBezTo>
                    <a:pt x="300" y="759"/>
                    <a:pt x="305" y="768"/>
                    <a:pt x="307" y="779"/>
                  </a:cubicBezTo>
                  <a:cubicBezTo>
                    <a:pt x="309" y="788"/>
                    <a:pt x="310" y="798"/>
                    <a:pt x="312" y="807"/>
                  </a:cubicBezTo>
                  <a:cubicBezTo>
                    <a:pt x="306" y="809"/>
                    <a:pt x="301" y="810"/>
                    <a:pt x="296" y="812"/>
                  </a:cubicBezTo>
                  <a:cubicBezTo>
                    <a:pt x="292" y="801"/>
                    <a:pt x="288" y="791"/>
                    <a:pt x="285" y="780"/>
                  </a:cubicBezTo>
                  <a:cubicBezTo>
                    <a:pt x="285" y="778"/>
                    <a:pt x="282" y="779"/>
                    <a:pt x="283" y="780"/>
                  </a:cubicBezTo>
                  <a:cubicBezTo>
                    <a:pt x="286" y="791"/>
                    <a:pt x="290" y="802"/>
                    <a:pt x="293" y="813"/>
                  </a:cubicBezTo>
                  <a:cubicBezTo>
                    <a:pt x="284" y="817"/>
                    <a:pt x="275" y="821"/>
                    <a:pt x="267" y="825"/>
                  </a:cubicBezTo>
                  <a:cubicBezTo>
                    <a:pt x="264" y="814"/>
                    <a:pt x="260" y="803"/>
                    <a:pt x="257" y="791"/>
                  </a:cubicBezTo>
                  <a:cubicBezTo>
                    <a:pt x="254" y="780"/>
                    <a:pt x="248" y="769"/>
                    <a:pt x="243" y="758"/>
                  </a:cubicBezTo>
                  <a:cubicBezTo>
                    <a:pt x="242" y="757"/>
                    <a:pt x="241" y="757"/>
                    <a:pt x="241" y="758"/>
                  </a:cubicBezTo>
                  <a:cubicBezTo>
                    <a:pt x="246" y="771"/>
                    <a:pt x="252" y="782"/>
                    <a:pt x="256" y="795"/>
                  </a:cubicBezTo>
                  <a:cubicBezTo>
                    <a:pt x="259" y="806"/>
                    <a:pt x="262" y="816"/>
                    <a:pt x="265" y="827"/>
                  </a:cubicBezTo>
                  <a:cubicBezTo>
                    <a:pt x="262" y="828"/>
                    <a:pt x="259" y="830"/>
                    <a:pt x="256" y="832"/>
                  </a:cubicBezTo>
                  <a:cubicBezTo>
                    <a:pt x="251" y="834"/>
                    <a:pt x="246" y="837"/>
                    <a:pt x="240" y="839"/>
                  </a:cubicBezTo>
                  <a:cubicBezTo>
                    <a:pt x="240" y="839"/>
                    <a:pt x="240" y="839"/>
                    <a:pt x="240" y="838"/>
                  </a:cubicBezTo>
                  <a:cubicBezTo>
                    <a:pt x="237" y="825"/>
                    <a:pt x="233" y="812"/>
                    <a:pt x="230" y="798"/>
                  </a:cubicBezTo>
                  <a:cubicBezTo>
                    <a:pt x="228" y="793"/>
                    <a:pt x="226" y="787"/>
                    <a:pt x="224" y="781"/>
                  </a:cubicBezTo>
                  <a:cubicBezTo>
                    <a:pt x="223" y="777"/>
                    <a:pt x="223" y="773"/>
                    <a:pt x="221" y="769"/>
                  </a:cubicBezTo>
                  <a:cubicBezTo>
                    <a:pt x="220" y="768"/>
                    <a:pt x="218" y="769"/>
                    <a:pt x="219" y="771"/>
                  </a:cubicBezTo>
                  <a:cubicBezTo>
                    <a:pt x="222" y="774"/>
                    <a:pt x="222" y="779"/>
                    <a:pt x="223" y="784"/>
                  </a:cubicBezTo>
                  <a:cubicBezTo>
                    <a:pt x="224" y="789"/>
                    <a:pt x="226" y="795"/>
                    <a:pt x="228" y="800"/>
                  </a:cubicBezTo>
                  <a:cubicBezTo>
                    <a:pt x="231" y="813"/>
                    <a:pt x="235" y="826"/>
                    <a:pt x="238" y="839"/>
                  </a:cubicBezTo>
                  <a:cubicBezTo>
                    <a:pt x="238" y="839"/>
                    <a:pt x="238" y="840"/>
                    <a:pt x="238" y="840"/>
                  </a:cubicBezTo>
                  <a:cubicBezTo>
                    <a:pt x="233" y="842"/>
                    <a:pt x="228" y="844"/>
                    <a:pt x="223" y="846"/>
                  </a:cubicBezTo>
                  <a:cubicBezTo>
                    <a:pt x="218" y="848"/>
                    <a:pt x="214" y="849"/>
                    <a:pt x="210" y="851"/>
                  </a:cubicBezTo>
                  <a:cubicBezTo>
                    <a:pt x="207" y="840"/>
                    <a:pt x="204" y="829"/>
                    <a:pt x="203" y="818"/>
                  </a:cubicBezTo>
                  <a:cubicBezTo>
                    <a:pt x="203" y="817"/>
                    <a:pt x="201" y="817"/>
                    <a:pt x="201" y="818"/>
                  </a:cubicBezTo>
                  <a:cubicBezTo>
                    <a:pt x="202" y="829"/>
                    <a:pt x="205" y="841"/>
                    <a:pt x="207" y="852"/>
                  </a:cubicBezTo>
                  <a:cubicBezTo>
                    <a:pt x="200" y="854"/>
                    <a:pt x="192" y="857"/>
                    <a:pt x="184" y="860"/>
                  </a:cubicBezTo>
                  <a:cubicBezTo>
                    <a:pt x="180" y="839"/>
                    <a:pt x="175" y="818"/>
                    <a:pt x="169" y="798"/>
                  </a:cubicBezTo>
                  <a:cubicBezTo>
                    <a:pt x="168" y="797"/>
                    <a:pt x="167" y="797"/>
                    <a:pt x="167" y="798"/>
                  </a:cubicBezTo>
                  <a:cubicBezTo>
                    <a:pt x="173" y="819"/>
                    <a:pt x="178" y="839"/>
                    <a:pt x="182" y="860"/>
                  </a:cubicBezTo>
                  <a:cubicBezTo>
                    <a:pt x="176" y="863"/>
                    <a:pt x="169" y="865"/>
                    <a:pt x="163" y="867"/>
                  </a:cubicBezTo>
                  <a:cubicBezTo>
                    <a:pt x="161" y="868"/>
                    <a:pt x="159" y="868"/>
                    <a:pt x="157" y="869"/>
                  </a:cubicBezTo>
                  <a:cubicBezTo>
                    <a:pt x="156" y="854"/>
                    <a:pt x="153" y="839"/>
                    <a:pt x="149" y="824"/>
                  </a:cubicBezTo>
                  <a:cubicBezTo>
                    <a:pt x="149" y="823"/>
                    <a:pt x="147" y="823"/>
                    <a:pt x="147" y="824"/>
                  </a:cubicBezTo>
                  <a:cubicBezTo>
                    <a:pt x="151" y="839"/>
                    <a:pt x="154" y="855"/>
                    <a:pt x="155" y="870"/>
                  </a:cubicBezTo>
                  <a:cubicBezTo>
                    <a:pt x="147" y="873"/>
                    <a:pt x="139" y="876"/>
                    <a:pt x="130" y="879"/>
                  </a:cubicBezTo>
                  <a:cubicBezTo>
                    <a:pt x="129" y="872"/>
                    <a:pt x="127" y="865"/>
                    <a:pt x="126" y="858"/>
                  </a:cubicBezTo>
                  <a:cubicBezTo>
                    <a:pt x="123" y="845"/>
                    <a:pt x="122" y="834"/>
                    <a:pt x="115" y="823"/>
                  </a:cubicBezTo>
                  <a:cubicBezTo>
                    <a:pt x="114" y="823"/>
                    <a:pt x="113" y="823"/>
                    <a:pt x="113" y="824"/>
                  </a:cubicBezTo>
                  <a:cubicBezTo>
                    <a:pt x="111" y="820"/>
                    <a:pt x="109" y="817"/>
                    <a:pt x="107" y="813"/>
                  </a:cubicBezTo>
                  <a:cubicBezTo>
                    <a:pt x="103" y="804"/>
                    <a:pt x="99" y="793"/>
                    <a:pt x="95" y="783"/>
                  </a:cubicBezTo>
                  <a:cubicBezTo>
                    <a:pt x="92" y="776"/>
                    <a:pt x="88" y="768"/>
                    <a:pt x="84" y="761"/>
                  </a:cubicBezTo>
                  <a:cubicBezTo>
                    <a:pt x="80" y="754"/>
                    <a:pt x="79" y="747"/>
                    <a:pt x="75" y="740"/>
                  </a:cubicBezTo>
                  <a:cubicBezTo>
                    <a:pt x="74" y="739"/>
                    <a:pt x="73" y="739"/>
                    <a:pt x="73" y="740"/>
                  </a:cubicBezTo>
                  <a:cubicBezTo>
                    <a:pt x="77" y="747"/>
                    <a:pt x="78" y="754"/>
                    <a:pt x="82" y="761"/>
                  </a:cubicBezTo>
                  <a:cubicBezTo>
                    <a:pt x="86" y="769"/>
                    <a:pt x="90" y="778"/>
                    <a:pt x="94" y="787"/>
                  </a:cubicBezTo>
                  <a:cubicBezTo>
                    <a:pt x="97" y="794"/>
                    <a:pt x="100" y="801"/>
                    <a:pt x="103" y="808"/>
                  </a:cubicBezTo>
                  <a:cubicBezTo>
                    <a:pt x="106" y="817"/>
                    <a:pt x="113" y="825"/>
                    <a:pt x="116" y="834"/>
                  </a:cubicBezTo>
                  <a:cubicBezTo>
                    <a:pt x="116" y="835"/>
                    <a:pt x="117" y="834"/>
                    <a:pt x="116" y="834"/>
                  </a:cubicBezTo>
                  <a:cubicBezTo>
                    <a:pt x="116" y="831"/>
                    <a:pt x="115" y="829"/>
                    <a:pt x="114" y="827"/>
                  </a:cubicBezTo>
                  <a:cubicBezTo>
                    <a:pt x="120" y="838"/>
                    <a:pt x="121" y="849"/>
                    <a:pt x="124" y="861"/>
                  </a:cubicBezTo>
                  <a:cubicBezTo>
                    <a:pt x="126" y="868"/>
                    <a:pt x="127" y="874"/>
                    <a:pt x="128" y="880"/>
                  </a:cubicBezTo>
                  <a:cubicBezTo>
                    <a:pt x="121" y="883"/>
                    <a:pt x="114" y="885"/>
                    <a:pt x="108" y="888"/>
                  </a:cubicBezTo>
                  <a:cubicBezTo>
                    <a:pt x="108" y="887"/>
                    <a:pt x="108" y="887"/>
                    <a:pt x="108" y="886"/>
                  </a:cubicBezTo>
                  <a:cubicBezTo>
                    <a:pt x="106" y="873"/>
                    <a:pt x="105" y="861"/>
                    <a:pt x="103" y="849"/>
                  </a:cubicBezTo>
                  <a:cubicBezTo>
                    <a:pt x="101" y="836"/>
                    <a:pt x="99" y="822"/>
                    <a:pt x="95" y="810"/>
                  </a:cubicBezTo>
                  <a:cubicBezTo>
                    <a:pt x="95" y="809"/>
                    <a:pt x="93" y="809"/>
                    <a:pt x="93" y="810"/>
                  </a:cubicBezTo>
                  <a:cubicBezTo>
                    <a:pt x="97" y="823"/>
                    <a:pt x="99" y="836"/>
                    <a:pt x="101" y="850"/>
                  </a:cubicBezTo>
                  <a:cubicBezTo>
                    <a:pt x="103" y="863"/>
                    <a:pt x="104" y="876"/>
                    <a:pt x="105" y="889"/>
                  </a:cubicBezTo>
                  <a:cubicBezTo>
                    <a:pt x="102" y="890"/>
                    <a:pt x="98" y="892"/>
                    <a:pt x="95" y="893"/>
                  </a:cubicBezTo>
                  <a:cubicBezTo>
                    <a:pt x="92" y="894"/>
                    <a:pt x="89" y="896"/>
                    <a:pt x="86" y="897"/>
                  </a:cubicBezTo>
                  <a:cubicBezTo>
                    <a:pt x="85" y="892"/>
                    <a:pt x="84" y="888"/>
                    <a:pt x="83" y="883"/>
                  </a:cubicBezTo>
                  <a:cubicBezTo>
                    <a:pt x="82" y="874"/>
                    <a:pt x="81" y="865"/>
                    <a:pt x="79" y="856"/>
                  </a:cubicBezTo>
                  <a:cubicBezTo>
                    <a:pt x="79" y="855"/>
                    <a:pt x="77" y="855"/>
                    <a:pt x="77" y="856"/>
                  </a:cubicBezTo>
                  <a:cubicBezTo>
                    <a:pt x="80" y="866"/>
                    <a:pt x="80" y="876"/>
                    <a:pt x="82" y="886"/>
                  </a:cubicBezTo>
                  <a:cubicBezTo>
                    <a:pt x="82" y="890"/>
                    <a:pt x="83" y="894"/>
                    <a:pt x="83" y="898"/>
                  </a:cubicBezTo>
                  <a:cubicBezTo>
                    <a:pt x="78" y="900"/>
                    <a:pt x="73" y="902"/>
                    <a:pt x="67" y="905"/>
                  </a:cubicBezTo>
                  <a:cubicBezTo>
                    <a:pt x="67" y="895"/>
                    <a:pt x="66" y="885"/>
                    <a:pt x="65" y="875"/>
                  </a:cubicBezTo>
                  <a:cubicBezTo>
                    <a:pt x="64" y="869"/>
                    <a:pt x="64" y="862"/>
                    <a:pt x="64" y="856"/>
                  </a:cubicBezTo>
                  <a:cubicBezTo>
                    <a:pt x="63" y="849"/>
                    <a:pt x="62" y="843"/>
                    <a:pt x="62" y="836"/>
                  </a:cubicBezTo>
                  <a:cubicBezTo>
                    <a:pt x="62" y="834"/>
                    <a:pt x="58" y="834"/>
                    <a:pt x="58" y="836"/>
                  </a:cubicBezTo>
                  <a:cubicBezTo>
                    <a:pt x="59" y="843"/>
                    <a:pt x="60" y="849"/>
                    <a:pt x="61" y="856"/>
                  </a:cubicBezTo>
                  <a:cubicBezTo>
                    <a:pt x="61" y="863"/>
                    <a:pt x="61" y="870"/>
                    <a:pt x="62" y="877"/>
                  </a:cubicBezTo>
                  <a:cubicBezTo>
                    <a:pt x="63" y="887"/>
                    <a:pt x="64" y="896"/>
                    <a:pt x="64" y="906"/>
                  </a:cubicBezTo>
                  <a:cubicBezTo>
                    <a:pt x="57" y="909"/>
                    <a:pt x="50" y="912"/>
                    <a:pt x="44" y="915"/>
                  </a:cubicBezTo>
                  <a:cubicBezTo>
                    <a:pt x="44" y="900"/>
                    <a:pt x="45" y="885"/>
                    <a:pt x="45" y="870"/>
                  </a:cubicBezTo>
                  <a:cubicBezTo>
                    <a:pt x="45" y="869"/>
                    <a:pt x="43" y="869"/>
                    <a:pt x="43" y="870"/>
                  </a:cubicBezTo>
                  <a:cubicBezTo>
                    <a:pt x="43" y="885"/>
                    <a:pt x="42" y="901"/>
                    <a:pt x="42" y="916"/>
                  </a:cubicBezTo>
                  <a:cubicBezTo>
                    <a:pt x="38" y="918"/>
                    <a:pt x="34" y="919"/>
                    <a:pt x="30" y="921"/>
                  </a:cubicBezTo>
                  <a:cubicBezTo>
                    <a:pt x="30" y="939"/>
                    <a:pt x="30" y="939"/>
                    <a:pt x="30" y="939"/>
                  </a:cubicBezTo>
                  <a:cubicBezTo>
                    <a:pt x="34" y="938"/>
                    <a:pt x="37" y="936"/>
                    <a:pt x="41" y="935"/>
                  </a:cubicBezTo>
                  <a:cubicBezTo>
                    <a:pt x="41" y="949"/>
                    <a:pt x="41" y="963"/>
                    <a:pt x="41" y="977"/>
                  </a:cubicBezTo>
                  <a:cubicBezTo>
                    <a:pt x="38" y="979"/>
                    <a:pt x="34" y="980"/>
                    <a:pt x="30" y="981"/>
                  </a:cubicBezTo>
                  <a:cubicBezTo>
                    <a:pt x="30" y="991"/>
                    <a:pt x="30" y="991"/>
                    <a:pt x="30" y="991"/>
                  </a:cubicBezTo>
                  <a:cubicBezTo>
                    <a:pt x="34" y="989"/>
                    <a:pt x="42" y="988"/>
                    <a:pt x="48" y="986"/>
                  </a:cubicBezTo>
                  <a:cubicBezTo>
                    <a:pt x="51" y="984"/>
                    <a:pt x="54" y="982"/>
                    <a:pt x="58" y="981"/>
                  </a:cubicBezTo>
                  <a:cubicBezTo>
                    <a:pt x="60" y="998"/>
                    <a:pt x="58" y="1014"/>
                    <a:pt x="55" y="1031"/>
                  </a:cubicBezTo>
                  <a:cubicBezTo>
                    <a:pt x="53" y="1044"/>
                    <a:pt x="49" y="1056"/>
                    <a:pt x="45" y="1068"/>
                  </a:cubicBezTo>
                  <a:cubicBezTo>
                    <a:pt x="41" y="1073"/>
                    <a:pt x="37" y="1078"/>
                    <a:pt x="33" y="1083"/>
                  </a:cubicBezTo>
                  <a:cubicBezTo>
                    <a:pt x="27" y="1089"/>
                    <a:pt x="23" y="1095"/>
                    <a:pt x="18" y="1102"/>
                  </a:cubicBezTo>
                  <a:cubicBezTo>
                    <a:pt x="13" y="1110"/>
                    <a:pt x="6" y="1117"/>
                    <a:pt x="1" y="1125"/>
                  </a:cubicBezTo>
                  <a:cubicBezTo>
                    <a:pt x="0" y="1127"/>
                    <a:pt x="2" y="1128"/>
                    <a:pt x="3" y="1127"/>
                  </a:cubicBezTo>
                  <a:cubicBezTo>
                    <a:pt x="8" y="1120"/>
                    <a:pt x="14" y="1114"/>
                    <a:pt x="19" y="1107"/>
                  </a:cubicBezTo>
                  <a:cubicBezTo>
                    <a:pt x="25" y="1098"/>
                    <a:pt x="31" y="1090"/>
                    <a:pt x="37" y="1082"/>
                  </a:cubicBezTo>
                  <a:cubicBezTo>
                    <a:pt x="39" y="1080"/>
                    <a:pt x="41" y="1078"/>
                    <a:pt x="43" y="1075"/>
                  </a:cubicBezTo>
                  <a:cubicBezTo>
                    <a:pt x="43" y="1076"/>
                    <a:pt x="42" y="1077"/>
                    <a:pt x="42" y="1078"/>
                  </a:cubicBezTo>
                  <a:cubicBezTo>
                    <a:pt x="39" y="1089"/>
                    <a:pt x="36" y="1100"/>
                    <a:pt x="32" y="1111"/>
                  </a:cubicBezTo>
                  <a:cubicBezTo>
                    <a:pt x="27" y="1114"/>
                    <a:pt x="23" y="1118"/>
                    <a:pt x="19" y="1121"/>
                  </a:cubicBezTo>
                  <a:cubicBezTo>
                    <a:pt x="18" y="1122"/>
                    <a:pt x="20" y="1124"/>
                    <a:pt x="21" y="1123"/>
                  </a:cubicBezTo>
                  <a:cubicBezTo>
                    <a:pt x="24" y="1120"/>
                    <a:pt x="27" y="1118"/>
                    <a:pt x="30" y="1116"/>
                  </a:cubicBezTo>
                  <a:cubicBezTo>
                    <a:pt x="28" y="1120"/>
                    <a:pt x="27" y="1124"/>
                    <a:pt x="25" y="1127"/>
                  </a:cubicBezTo>
                  <a:cubicBezTo>
                    <a:pt x="21" y="1134"/>
                    <a:pt x="19" y="1142"/>
                    <a:pt x="15" y="1148"/>
                  </a:cubicBezTo>
                  <a:cubicBezTo>
                    <a:pt x="15" y="1150"/>
                    <a:pt x="14" y="1151"/>
                    <a:pt x="13" y="1153"/>
                  </a:cubicBezTo>
                  <a:cubicBezTo>
                    <a:pt x="11" y="1153"/>
                    <a:pt x="8" y="1153"/>
                    <a:pt x="6" y="1153"/>
                  </a:cubicBezTo>
                  <a:cubicBezTo>
                    <a:pt x="5" y="1152"/>
                    <a:pt x="5" y="1148"/>
                    <a:pt x="4" y="1146"/>
                  </a:cubicBezTo>
                  <a:cubicBezTo>
                    <a:pt x="4" y="1145"/>
                    <a:pt x="3" y="1145"/>
                    <a:pt x="4" y="1146"/>
                  </a:cubicBezTo>
                  <a:cubicBezTo>
                    <a:pt x="4" y="1152"/>
                    <a:pt x="5" y="1163"/>
                    <a:pt x="13" y="1157"/>
                  </a:cubicBezTo>
                  <a:cubicBezTo>
                    <a:pt x="19" y="1151"/>
                    <a:pt x="21" y="1141"/>
                    <a:pt x="25" y="1134"/>
                  </a:cubicBezTo>
                  <a:cubicBezTo>
                    <a:pt x="28" y="1127"/>
                    <a:pt x="32" y="1120"/>
                    <a:pt x="35" y="1113"/>
                  </a:cubicBezTo>
                  <a:cubicBezTo>
                    <a:pt x="39" y="1110"/>
                    <a:pt x="42" y="1108"/>
                    <a:pt x="47" y="1106"/>
                  </a:cubicBezTo>
                  <a:cubicBezTo>
                    <a:pt x="48" y="1105"/>
                    <a:pt x="50" y="1104"/>
                    <a:pt x="51" y="1102"/>
                  </a:cubicBezTo>
                  <a:cubicBezTo>
                    <a:pt x="51" y="1104"/>
                    <a:pt x="50" y="1106"/>
                    <a:pt x="50" y="1108"/>
                  </a:cubicBezTo>
                  <a:cubicBezTo>
                    <a:pt x="48" y="1112"/>
                    <a:pt x="40" y="1133"/>
                    <a:pt x="39" y="1116"/>
                  </a:cubicBezTo>
                  <a:cubicBezTo>
                    <a:pt x="39" y="1115"/>
                    <a:pt x="37" y="1115"/>
                    <a:pt x="37" y="1116"/>
                  </a:cubicBezTo>
                  <a:cubicBezTo>
                    <a:pt x="37" y="1120"/>
                    <a:pt x="38" y="1123"/>
                    <a:pt x="40" y="1126"/>
                  </a:cubicBezTo>
                  <a:cubicBezTo>
                    <a:pt x="37" y="1127"/>
                    <a:pt x="34" y="1128"/>
                    <a:pt x="30" y="1129"/>
                  </a:cubicBezTo>
                  <a:cubicBezTo>
                    <a:pt x="30" y="1152"/>
                    <a:pt x="30" y="1152"/>
                    <a:pt x="30" y="1152"/>
                  </a:cubicBezTo>
                  <a:cubicBezTo>
                    <a:pt x="38" y="1148"/>
                    <a:pt x="51" y="1144"/>
                    <a:pt x="61" y="1139"/>
                  </a:cubicBezTo>
                  <a:cubicBezTo>
                    <a:pt x="66" y="1136"/>
                    <a:pt x="71" y="1135"/>
                    <a:pt x="77" y="1134"/>
                  </a:cubicBezTo>
                  <a:cubicBezTo>
                    <a:pt x="78" y="1134"/>
                    <a:pt x="79" y="1134"/>
                    <a:pt x="80" y="1133"/>
                  </a:cubicBezTo>
                  <a:cubicBezTo>
                    <a:pt x="86" y="1132"/>
                    <a:pt x="92" y="1132"/>
                    <a:pt x="98" y="1133"/>
                  </a:cubicBezTo>
                  <a:cubicBezTo>
                    <a:pt x="119" y="1136"/>
                    <a:pt x="136" y="1128"/>
                    <a:pt x="152" y="1116"/>
                  </a:cubicBezTo>
                  <a:cubicBezTo>
                    <a:pt x="158" y="1110"/>
                    <a:pt x="164" y="1104"/>
                    <a:pt x="171" y="1101"/>
                  </a:cubicBezTo>
                  <a:cubicBezTo>
                    <a:pt x="186" y="1094"/>
                    <a:pt x="202" y="1088"/>
                    <a:pt x="218" y="1082"/>
                  </a:cubicBezTo>
                  <a:cubicBezTo>
                    <a:pt x="228" y="1078"/>
                    <a:pt x="239" y="1075"/>
                    <a:pt x="248" y="1070"/>
                  </a:cubicBezTo>
                  <a:cubicBezTo>
                    <a:pt x="290" y="1047"/>
                    <a:pt x="336" y="1031"/>
                    <a:pt x="379" y="1012"/>
                  </a:cubicBezTo>
                  <a:cubicBezTo>
                    <a:pt x="392" y="1006"/>
                    <a:pt x="405" y="1003"/>
                    <a:pt x="418" y="998"/>
                  </a:cubicBezTo>
                  <a:cubicBezTo>
                    <a:pt x="418" y="999"/>
                    <a:pt x="418" y="1000"/>
                    <a:pt x="419" y="1000"/>
                  </a:cubicBezTo>
                  <a:cubicBezTo>
                    <a:pt x="419" y="1002"/>
                    <a:pt x="420" y="1002"/>
                    <a:pt x="421" y="1001"/>
                  </a:cubicBezTo>
                  <a:cubicBezTo>
                    <a:pt x="424" y="1000"/>
                    <a:pt x="426" y="998"/>
                    <a:pt x="427" y="995"/>
                  </a:cubicBezTo>
                  <a:cubicBezTo>
                    <a:pt x="428" y="995"/>
                    <a:pt x="429" y="994"/>
                    <a:pt x="429" y="994"/>
                  </a:cubicBezTo>
                  <a:cubicBezTo>
                    <a:pt x="452" y="984"/>
                    <a:pt x="474" y="973"/>
                    <a:pt x="496" y="961"/>
                  </a:cubicBezTo>
                  <a:cubicBezTo>
                    <a:pt x="499" y="960"/>
                    <a:pt x="502" y="958"/>
                    <a:pt x="505" y="957"/>
                  </a:cubicBezTo>
                  <a:cubicBezTo>
                    <a:pt x="506" y="957"/>
                    <a:pt x="507" y="957"/>
                    <a:pt x="507" y="956"/>
                  </a:cubicBezTo>
                  <a:cubicBezTo>
                    <a:pt x="507" y="956"/>
                    <a:pt x="507" y="956"/>
                    <a:pt x="507" y="956"/>
                  </a:cubicBezTo>
                  <a:cubicBezTo>
                    <a:pt x="517" y="952"/>
                    <a:pt x="528" y="950"/>
                    <a:pt x="539" y="950"/>
                  </a:cubicBezTo>
                  <a:cubicBezTo>
                    <a:pt x="561" y="949"/>
                    <a:pt x="581" y="941"/>
                    <a:pt x="601" y="932"/>
                  </a:cubicBezTo>
                  <a:cubicBezTo>
                    <a:pt x="606" y="929"/>
                    <a:pt x="611" y="923"/>
                    <a:pt x="618" y="925"/>
                  </a:cubicBezTo>
                  <a:cubicBezTo>
                    <a:pt x="620" y="925"/>
                    <a:pt x="622" y="922"/>
                    <a:pt x="624" y="920"/>
                  </a:cubicBezTo>
                  <a:cubicBezTo>
                    <a:pt x="626" y="917"/>
                    <a:pt x="628" y="913"/>
                    <a:pt x="629" y="909"/>
                  </a:cubicBezTo>
                  <a:cubicBezTo>
                    <a:pt x="630" y="906"/>
                    <a:pt x="632" y="903"/>
                    <a:pt x="634" y="902"/>
                  </a:cubicBezTo>
                  <a:cubicBezTo>
                    <a:pt x="634" y="903"/>
                    <a:pt x="636" y="904"/>
                    <a:pt x="637" y="902"/>
                  </a:cubicBezTo>
                  <a:cubicBezTo>
                    <a:pt x="638" y="901"/>
                    <a:pt x="638" y="901"/>
                    <a:pt x="639" y="900"/>
                  </a:cubicBezTo>
                  <a:cubicBezTo>
                    <a:pt x="639" y="900"/>
                    <a:pt x="639" y="900"/>
                    <a:pt x="639" y="900"/>
                  </a:cubicBezTo>
                  <a:cubicBezTo>
                    <a:pt x="642" y="899"/>
                    <a:pt x="644" y="898"/>
                    <a:pt x="646" y="896"/>
                  </a:cubicBezTo>
                  <a:cubicBezTo>
                    <a:pt x="656" y="891"/>
                    <a:pt x="667" y="886"/>
                    <a:pt x="678" y="881"/>
                  </a:cubicBezTo>
                  <a:cubicBezTo>
                    <a:pt x="678" y="882"/>
                    <a:pt x="678" y="883"/>
                    <a:pt x="679" y="884"/>
                  </a:cubicBezTo>
                  <a:cubicBezTo>
                    <a:pt x="679" y="885"/>
                    <a:pt x="681" y="885"/>
                    <a:pt x="681" y="883"/>
                  </a:cubicBezTo>
                  <a:cubicBezTo>
                    <a:pt x="682" y="882"/>
                    <a:pt x="682" y="881"/>
                    <a:pt x="682" y="879"/>
                  </a:cubicBezTo>
                  <a:cubicBezTo>
                    <a:pt x="701" y="872"/>
                    <a:pt x="721" y="866"/>
                    <a:pt x="740" y="861"/>
                  </a:cubicBezTo>
                  <a:cubicBezTo>
                    <a:pt x="742" y="861"/>
                    <a:pt x="743" y="860"/>
                    <a:pt x="745" y="860"/>
                  </a:cubicBezTo>
                  <a:cubicBezTo>
                    <a:pt x="745" y="862"/>
                    <a:pt x="745" y="863"/>
                    <a:pt x="744" y="865"/>
                  </a:cubicBezTo>
                  <a:cubicBezTo>
                    <a:pt x="744" y="867"/>
                    <a:pt x="746" y="867"/>
                    <a:pt x="747" y="866"/>
                  </a:cubicBezTo>
                  <a:cubicBezTo>
                    <a:pt x="749" y="863"/>
                    <a:pt x="750" y="861"/>
                    <a:pt x="751" y="858"/>
                  </a:cubicBezTo>
                  <a:cubicBezTo>
                    <a:pt x="755" y="857"/>
                    <a:pt x="758" y="855"/>
                    <a:pt x="761" y="854"/>
                  </a:cubicBezTo>
                  <a:cubicBezTo>
                    <a:pt x="761" y="856"/>
                    <a:pt x="761" y="858"/>
                    <a:pt x="763" y="860"/>
                  </a:cubicBezTo>
                  <a:cubicBezTo>
                    <a:pt x="763" y="861"/>
                    <a:pt x="764" y="861"/>
                    <a:pt x="765" y="860"/>
                  </a:cubicBezTo>
                  <a:cubicBezTo>
                    <a:pt x="768" y="857"/>
                    <a:pt x="770" y="853"/>
                    <a:pt x="772" y="849"/>
                  </a:cubicBezTo>
                  <a:cubicBezTo>
                    <a:pt x="781" y="845"/>
                    <a:pt x="789" y="840"/>
                    <a:pt x="797" y="835"/>
                  </a:cubicBezTo>
                  <a:cubicBezTo>
                    <a:pt x="797" y="836"/>
                    <a:pt x="797" y="837"/>
                    <a:pt x="796" y="838"/>
                  </a:cubicBezTo>
                  <a:cubicBezTo>
                    <a:pt x="795" y="841"/>
                    <a:pt x="794" y="845"/>
                    <a:pt x="793" y="849"/>
                  </a:cubicBezTo>
                  <a:cubicBezTo>
                    <a:pt x="793" y="850"/>
                    <a:pt x="791" y="857"/>
                    <a:pt x="791" y="856"/>
                  </a:cubicBezTo>
                  <a:cubicBezTo>
                    <a:pt x="790" y="855"/>
                    <a:pt x="789" y="855"/>
                    <a:pt x="789" y="856"/>
                  </a:cubicBezTo>
                  <a:cubicBezTo>
                    <a:pt x="789" y="857"/>
                    <a:pt x="789" y="857"/>
                    <a:pt x="789" y="858"/>
                  </a:cubicBezTo>
                  <a:cubicBezTo>
                    <a:pt x="790" y="858"/>
                    <a:pt x="790" y="859"/>
                    <a:pt x="790" y="859"/>
                  </a:cubicBezTo>
                  <a:cubicBezTo>
                    <a:pt x="793" y="859"/>
                    <a:pt x="794" y="858"/>
                    <a:pt x="795" y="855"/>
                  </a:cubicBezTo>
                  <a:cubicBezTo>
                    <a:pt x="797" y="853"/>
                    <a:pt x="797" y="849"/>
                    <a:pt x="798" y="846"/>
                  </a:cubicBezTo>
                  <a:cubicBezTo>
                    <a:pt x="799" y="841"/>
                    <a:pt x="801" y="836"/>
                    <a:pt x="802" y="832"/>
                  </a:cubicBezTo>
                  <a:cubicBezTo>
                    <a:pt x="802" y="832"/>
                    <a:pt x="803" y="831"/>
                    <a:pt x="803" y="831"/>
                  </a:cubicBezTo>
                  <a:cubicBezTo>
                    <a:pt x="806" y="829"/>
                    <a:pt x="809" y="826"/>
                    <a:pt x="812" y="824"/>
                  </a:cubicBezTo>
                  <a:cubicBezTo>
                    <a:pt x="824" y="815"/>
                    <a:pt x="832" y="802"/>
                    <a:pt x="841" y="791"/>
                  </a:cubicBezTo>
                  <a:cubicBezTo>
                    <a:pt x="860" y="768"/>
                    <a:pt x="874" y="743"/>
                    <a:pt x="879" y="713"/>
                  </a:cubicBezTo>
                  <a:cubicBezTo>
                    <a:pt x="885" y="683"/>
                    <a:pt x="884" y="655"/>
                    <a:pt x="868" y="628"/>
                  </a:cubicBezTo>
                  <a:cubicBezTo>
                    <a:pt x="866" y="624"/>
                    <a:pt x="864" y="619"/>
                    <a:pt x="863" y="615"/>
                  </a:cubicBezTo>
                  <a:cubicBezTo>
                    <a:pt x="849" y="572"/>
                    <a:pt x="832" y="530"/>
                    <a:pt x="814" y="489"/>
                  </a:cubicBezTo>
                  <a:cubicBezTo>
                    <a:pt x="798" y="452"/>
                    <a:pt x="779" y="417"/>
                    <a:pt x="761" y="381"/>
                  </a:cubicBezTo>
                  <a:cubicBezTo>
                    <a:pt x="748" y="353"/>
                    <a:pt x="735" y="325"/>
                    <a:pt x="719" y="299"/>
                  </a:cubicBezTo>
                  <a:cubicBezTo>
                    <a:pt x="710" y="283"/>
                    <a:pt x="701" y="267"/>
                    <a:pt x="693" y="250"/>
                  </a:cubicBezTo>
                  <a:cubicBezTo>
                    <a:pt x="675" y="214"/>
                    <a:pt x="659" y="178"/>
                    <a:pt x="642" y="142"/>
                  </a:cubicBezTo>
                  <a:cubicBezTo>
                    <a:pt x="625" y="109"/>
                    <a:pt x="611" y="73"/>
                    <a:pt x="588" y="43"/>
                  </a:cubicBezTo>
                  <a:cubicBezTo>
                    <a:pt x="580" y="32"/>
                    <a:pt x="573" y="20"/>
                    <a:pt x="564" y="9"/>
                  </a:cubicBezTo>
                  <a:cubicBezTo>
                    <a:pt x="559" y="1"/>
                    <a:pt x="552" y="0"/>
                    <a:pt x="546" y="6"/>
                  </a:cubicBezTo>
                  <a:cubicBezTo>
                    <a:pt x="538" y="14"/>
                    <a:pt x="528" y="17"/>
                    <a:pt x="518" y="20"/>
                  </a:cubicBezTo>
                  <a:cubicBezTo>
                    <a:pt x="507" y="23"/>
                    <a:pt x="496" y="26"/>
                    <a:pt x="486" y="30"/>
                  </a:cubicBezTo>
                  <a:cubicBezTo>
                    <a:pt x="462" y="38"/>
                    <a:pt x="438" y="47"/>
                    <a:pt x="414" y="54"/>
                  </a:cubicBezTo>
                  <a:cubicBezTo>
                    <a:pt x="384" y="64"/>
                    <a:pt x="353" y="72"/>
                    <a:pt x="322" y="79"/>
                  </a:cubicBezTo>
                  <a:moveTo>
                    <a:pt x="832" y="618"/>
                  </a:moveTo>
                  <a:cubicBezTo>
                    <a:pt x="833" y="629"/>
                    <a:pt x="833" y="640"/>
                    <a:pt x="833" y="651"/>
                  </a:cubicBezTo>
                  <a:cubicBezTo>
                    <a:pt x="833" y="654"/>
                    <a:pt x="833" y="657"/>
                    <a:pt x="832" y="661"/>
                  </a:cubicBezTo>
                  <a:cubicBezTo>
                    <a:pt x="822" y="665"/>
                    <a:pt x="811" y="669"/>
                    <a:pt x="801" y="674"/>
                  </a:cubicBezTo>
                  <a:cubicBezTo>
                    <a:pt x="802" y="662"/>
                    <a:pt x="803" y="650"/>
                    <a:pt x="804" y="638"/>
                  </a:cubicBezTo>
                  <a:cubicBezTo>
                    <a:pt x="804" y="635"/>
                    <a:pt x="804" y="631"/>
                    <a:pt x="805" y="627"/>
                  </a:cubicBezTo>
                  <a:cubicBezTo>
                    <a:pt x="814" y="624"/>
                    <a:pt x="823" y="621"/>
                    <a:pt x="832" y="618"/>
                  </a:cubicBezTo>
                  <a:moveTo>
                    <a:pt x="824" y="683"/>
                  </a:moveTo>
                  <a:cubicBezTo>
                    <a:pt x="824" y="683"/>
                    <a:pt x="824" y="683"/>
                    <a:pt x="824" y="683"/>
                  </a:cubicBezTo>
                  <a:cubicBezTo>
                    <a:pt x="823" y="701"/>
                    <a:pt x="818" y="719"/>
                    <a:pt x="812" y="737"/>
                  </a:cubicBezTo>
                  <a:cubicBezTo>
                    <a:pt x="812" y="737"/>
                    <a:pt x="811" y="737"/>
                    <a:pt x="811" y="737"/>
                  </a:cubicBezTo>
                  <a:cubicBezTo>
                    <a:pt x="802" y="746"/>
                    <a:pt x="793" y="756"/>
                    <a:pt x="783" y="765"/>
                  </a:cubicBezTo>
                  <a:cubicBezTo>
                    <a:pt x="783" y="764"/>
                    <a:pt x="783" y="763"/>
                    <a:pt x="784" y="762"/>
                  </a:cubicBezTo>
                  <a:cubicBezTo>
                    <a:pt x="784" y="761"/>
                    <a:pt x="784" y="761"/>
                    <a:pt x="784" y="761"/>
                  </a:cubicBezTo>
                  <a:cubicBezTo>
                    <a:pt x="785" y="761"/>
                    <a:pt x="785" y="760"/>
                    <a:pt x="784" y="760"/>
                  </a:cubicBezTo>
                  <a:cubicBezTo>
                    <a:pt x="787" y="752"/>
                    <a:pt x="789" y="745"/>
                    <a:pt x="790" y="737"/>
                  </a:cubicBezTo>
                  <a:cubicBezTo>
                    <a:pt x="792" y="727"/>
                    <a:pt x="793" y="717"/>
                    <a:pt x="793" y="707"/>
                  </a:cubicBezTo>
                  <a:cubicBezTo>
                    <a:pt x="794" y="708"/>
                    <a:pt x="795" y="707"/>
                    <a:pt x="795" y="706"/>
                  </a:cubicBezTo>
                  <a:cubicBezTo>
                    <a:pt x="796" y="701"/>
                    <a:pt x="797" y="696"/>
                    <a:pt x="798" y="691"/>
                  </a:cubicBezTo>
                  <a:cubicBezTo>
                    <a:pt x="807" y="687"/>
                    <a:pt x="816" y="683"/>
                    <a:pt x="824" y="679"/>
                  </a:cubicBezTo>
                  <a:cubicBezTo>
                    <a:pt x="824" y="680"/>
                    <a:pt x="824" y="681"/>
                    <a:pt x="824" y="682"/>
                  </a:cubicBezTo>
                  <a:cubicBezTo>
                    <a:pt x="824" y="681"/>
                    <a:pt x="824" y="681"/>
                    <a:pt x="824" y="681"/>
                  </a:cubicBezTo>
                  <a:cubicBezTo>
                    <a:pt x="824" y="681"/>
                    <a:pt x="823" y="682"/>
                    <a:pt x="824" y="683"/>
                  </a:cubicBezTo>
                  <a:moveTo>
                    <a:pt x="733" y="841"/>
                  </a:moveTo>
                  <a:cubicBezTo>
                    <a:pt x="731" y="842"/>
                    <a:pt x="728" y="843"/>
                    <a:pt x="725" y="844"/>
                  </a:cubicBezTo>
                  <a:cubicBezTo>
                    <a:pt x="725" y="842"/>
                    <a:pt x="725" y="840"/>
                    <a:pt x="725" y="838"/>
                  </a:cubicBezTo>
                  <a:cubicBezTo>
                    <a:pt x="725" y="837"/>
                    <a:pt x="723" y="837"/>
                    <a:pt x="723" y="838"/>
                  </a:cubicBezTo>
                  <a:cubicBezTo>
                    <a:pt x="723" y="840"/>
                    <a:pt x="723" y="842"/>
                    <a:pt x="723" y="844"/>
                  </a:cubicBezTo>
                  <a:cubicBezTo>
                    <a:pt x="719" y="846"/>
                    <a:pt x="714" y="847"/>
                    <a:pt x="709" y="848"/>
                  </a:cubicBezTo>
                  <a:cubicBezTo>
                    <a:pt x="709" y="848"/>
                    <a:pt x="709" y="848"/>
                    <a:pt x="709" y="848"/>
                  </a:cubicBezTo>
                  <a:cubicBezTo>
                    <a:pt x="713" y="840"/>
                    <a:pt x="717" y="833"/>
                    <a:pt x="720" y="825"/>
                  </a:cubicBezTo>
                  <a:cubicBezTo>
                    <a:pt x="722" y="820"/>
                    <a:pt x="724" y="816"/>
                    <a:pt x="726" y="812"/>
                  </a:cubicBezTo>
                  <a:cubicBezTo>
                    <a:pt x="735" y="805"/>
                    <a:pt x="745" y="799"/>
                    <a:pt x="755" y="793"/>
                  </a:cubicBezTo>
                  <a:cubicBezTo>
                    <a:pt x="751" y="804"/>
                    <a:pt x="747" y="815"/>
                    <a:pt x="741" y="826"/>
                  </a:cubicBezTo>
                  <a:cubicBezTo>
                    <a:pt x="739" y="831"/>
                    <a:pt x="736" y="836"/>
                    <a:pt x="733" y="841"/>
                  </a:cubicBezTo>
                  <a:moveTo>
                    <a:pt x="703" y="846"/>
                  </a:moveTo>
                  <a:cubicBezTo>
                    <a:pt x="703" y="845"/>
                    <a:pt x="702" y="845"/>
                    <a:pt x="701" y="846"/>
                  </a:cubicBezTo>
                  <a:cubicBezTo>
                    <a:pt x="701" y="848"/>
                    <a:pt x="701" y="849"/>
                    <a:pt x="701" y="851"/>
                  </a:cubicBezTo>
                  <a:cubicBezTo>
                    <a:pt x="699" y="852"/>
                    <a:pt x="696" y="852"/>
                    <a:pt x="694" y="853"/>
                  </a:cubicBezTo>
                  <a:cubicBezTo>
                    <a:pt x="694" y="853"/>
                    <a:pt x="694" y="852"/>
                    <a:pt x="695" y="851"/>
                  </a:cubicBezTo>
                  <a:cubicBezTo>
                    <a:pt x="698" y="842"/>
                    <a:pt x="701" y="834"/>
                    <a:pt x="704" y="825"/>
                  </a:cubicBezTo>
                  <a:cubicBezTo>
                    <a:pt x="710" y="822"/>
                    <a:pt x="715" y="818"/>
                    <a:pt x="721" y="815"/>
                  </a:cubicBezTo>
                  <a:cubicBezTo>
                    <a:pt x="719" y="819"/>
                    <a:pt x="717" y="824"/>
                    <a:pt x="715" y="828"/>
                  </a:cubicBezTo>
                  <a:cubicBezTo>
                    <a:pt x="712" y="833"/>
                    <a:pt x="710" y="838"/>
                    <a:pt x="708" y="844"/>
                  </a:cubicBezTo>
                  <a:cubicBezTo>
                    <a:pt x="708" y="844"/>
                    <a:pt x="707" y="847"/>
                    <a:pt x="706" y="849"/>
                  </a:cubicBezTo>
                  <a:cubicBezTo>
                    <a:pt x="705" y="850"/>
                    <a:pt x="704" y="850"/>
                    <a:pt x="703" y="850"/>
                  </a:cubicBezTo>
                  <a:cubicBezTo>
                    <a:pt x="702" y="849"/>
                    <a:pt x="703" y="846"/>
                    <a:pt x="703" y="846"/>
                  </a:cubicBezTo>
                  <a:moveTo>
                    <a:pt x="650" y="868"/>
                  </a:moveTo>
                  <a:cubicBezTo>
                    <a:pt x="648" y="868"/>
                    <a:pt x="646" y="869"/>
                    <a:pt x="644" y="871"/>
                  </a:cubicBezTo>
                  <a:cubicBezTo>
                    <a:pt x="644" y="868"/>
                    <a:pt x="644" y="865"/>
                    <a:pt x="644" y="863"/>
                  </a:cubicBezTo>
                  <a:cubicBezTo>
                    <a:pt x="648" y="861"/>
                    <a:pt x="651" y="859"/>
                    <a:pt x="655" y="856"/>
                  </a:cubicBezTo>
                  <a:cubicBezTo>
                    <a:pt x="654" y="857"/>
                    <a:pt x="654" y="858"/>
                    <a:pt x="654" y="859"/>
                  </a:cubicBezTo>
                  <a:cubicBezTo>
                    <a:pt x="653" y="862"/>
                    <a:pt x="651" y="865"/>
                    <a:pt x="650" y="868"/>
                  </a:cubicBezTo>
                  <a:moveTo>
                    <a:pt x="596" y="905"/>
                  </a:moveTo>
                  <a:cubicBezTo>
                    <a:pt x="593" y="907"/>
                    <a:pt x="591" y="909"/>
                    <a:pt x="589" y="911"/>
                  </a:cubicBezTo>
                  <a:cubicBezTo>
                    <a:pt x="588" y="908"/>
                    <a:pt x="588" y="905"/>
                    <a:pt x="588" y="904"/>
                  </a:cubicBezTo>
                  <a:cubicBezTo>
                    <a:pt x="588" y="903"/>
                    <a:pt x="588" y="903"/>
                    <a:pt x="588" y="904"/>
                  </a:cubicBezTo>
                  <a:cubicBezTo>
                    <a:pt x="587" y="907"/>
                    <a:pt x="587" y="909"/>
                    <a:pt x="588" y="911"/>
                  </a:cubicBezTo>
                  <a:cubicBezTo>
                    <a:pt x="582" y="915"/>
                    <a:pt x="576" y="918"/>
                    <a:pt x="571" y="920"/>
                  </a:cubicBezTo>
                  <a:cubicBezTo>
                    <a:pt x="572" y="915"/>
                    <a:pt x="574" y="911"/>
                    <a:pt x="576" y="906"/>
                  </a:cubicBezTo>
                  <a:cubicBezTo>
                    <a:pt x="576" y="905"/>
                    <a:pt x="576" y="905"/>
                    <a:pt x="577" y="904"/>
                  </a:cubicBezTo>
                  <a:cubicBezTo>
                    <a:pt x="580" y="902"/>
                    <a:pt x="583" y="900"/>
                    <a:pt x="587" y="898"/>
                  </a:cubicBezTo>
                  <a:cubicBezTo>
                    <a:pt x="592" y="895"/>
                    <a:pt x="596" y="893"/>
                    <a:pt x="601" y="890"/>
                  </a:cubicBezTo>
                  <a:cubicBezTo>
                    <a:pt x="601" y="891"/>
                    <a:pt x="600" y="892"/>
                    <a:pt x="600" y="894"/>
                  </a:cubicBezTo>
                  <a:cubicBezTo>
                    <a:pt x="599" y="898"/>
                    <a:pt x="597" y="902"/>
                    <a:pt x="596" y="905"/>
                  </a:cubicBezTo>
                  <a:moveTo>
                    <a:pt x="547" y="926"/>
                  </a:moveTo>
                  <a:cubicBezTo>
                    <a:pt x="553" y="912"/>
                    <a:pt x="559" y="898"/>
                    <a:pt x="565" y="884"/>
                  </a:cubicBezTo>
                  <a:cubicBezTo>
                    <a:pt x="565" y="884"/>
                    <a:pt x="565" y="883"/>
                    <a:pt x="566" y="883"/>
                  </a:cubicBezTo>
                  <a:cubicBezTo>
                    <a:pt x="572" y="879"/>
                    <a:pt x="578" y="875"/>
                    <a:pt x="583" y="871"/>
                  </a:cubicBezTo>
                  <a:cubicBezTo>
                    <a:pt x="581" y="878"/>
                    <a:pt x="579" y="884"/>
                    <a:pt x="577" y="890"/>
                  </a:cubicBezTo>
                  <a:cubicBezTo>
                    <a:pt x="576" y="894"/>
                    <a:pt x="575" y="898"/>
                    <a:pt x="573" y="902"/>
                  </a:cubicBezTo>
                  <a:cubicBezTo>
                    <a:pt x="567" y="906"/>
                    <a:pt x="560" y="911"/>
                    <a:pt x="553" y="915"/>
                  </a:cubicBezTo>
                  <a:cubicBezTo>
                    <a:pt x="551" y="916"/>
                    <a:pt x="553" y="918"/>
                    <a:pt x="555" y="917"/>
                  </a:cubicBezTo>
                  <a:cubicBezTo>
                    <a:pt x="560" y="914"/>
                    <a:pt x="566" y="911"/>
                    <a:pt x="571" y="907"/>
                  </a:cubicBezTo>
                  <a:cubicBezTo>
                    <a:pt x="571" y="909"/>
                    <a:pt x="570" y="910"/>
                    <a:pt x="570" y="911"/>
                  </a:cubicBezTo>
                  <a:cubicBezTo>
                    <a:pt x="569" y="915"/>
                    <a:pt x="567" y="918"/>
                    <a:pt x="566" y="922"/>
                  </a:cubicBezTo>
                  <a:cubicBezTo>
                    <a:pt x="560" y="924"/>
                    <a:pt x="553" y="925"/>
                    <a:pt x="547" y="926"/>
                  </a:cubicBezTo>
                  <a:moveTo>
                    <a:pt x="505" y="933"/>
                  </a:moveTo>
                  <a:cubicBezTo>
                    <a:pt x="505" y="930"/>
                    <a:pt x="505" y="927"/>
                    <a:pt x="505" y="924"/>
                  </a:cubicBezTo>
                  <a:cubicBezTo>
                    <a:pt x="509" y="921"/>
                    <a:pt x="512" y="918"/>
                    <a:pt x="516" y="915"/>
                  </a:cubicBezTo>
                  <a:cubicBezTo>
                    <a:pt x="516" y="918"/>
                    <a:pt x="515" y="920"/>
                    <a:pt x="514" y="923"/>
                  </a:cubicBezTo>
                  <a:cubicBezTo>
                    <a:pt x="512" y="927"/>
                    <a:pt x="509" y="930"/>
                    <a:pt x="505" y="933"/>
                  </a:cubicBezTo>
                  <a:moveTo>
                    <a:pt x="468" y="948"/>
                  </a:moveTo>
                  <a:cubicBezTo>
                    <a:pt x="468" y="947"/>
                    <a:pt x="468" y="947"/>
                    <a:pt x="467" y="948"/>
                  </a:cubicBezTo>
                  <a:cubicBezTo>
                    <a:pt x="467" y="948"/>
                    <a:pt x="467" y="948"/>
                    <a:pt x="467" y="948"/>
                  </a:cubicBezTo>
                  <a:cubicBezTo>
                    <a:pt x="466" y="949"/>
                    <a:pt x="464" y="950"/>
                    <a:pt x="462" y="950"/>
                  </a:cubicBezTo>
                  <a:cubicBezTo>
                    <a:pt x="464" y="946"/>
                    <a:pt x="466" y="942"/>
                    <a:pt x="468" y="938"/>
                  </a:cubicBezTo>
                  <a:cubicBezTo>
                    <a:pt x="474" y="934"/>
                    <a:pt x="480" y="930"/>
                    <a:pt x="486" y="926"/>
                  </a:cubicBezTo>
                  <a:cubicBezTo>
                    <a:pt x="484" y="932"/>
                    <a:pt x="482" y="938"/>
                    <a:pt x="479" y="944"/>
                  </a:cubicBezTo>
                  <a:cubicBezTo>
                    <a:pt x="475" y="945"/>
                    <a:pt x="472" y="946"/>
                    <a:pt x="468" y="948"/>
                  </a:cubicBezTo>
                  <a:moveTo>
                    <a:pt x="442" y="960"/>
                  </a:moveTo>
                  <a:cubicBezTo>
                    <a:pt x="440" y="961"/>
                    <a:pt x="439" y="961"/>
                    <a:pt x="437" y="962"/>
                  </a:cubicBezTo>
                  <a:cubicBezTo>
                    <a:pt x="438" y="960"/>
                    <a:pt x="439" y="958"/>
                    <a:pt x="440" y="956"/>
                  </a:cubicBezTo>
                  <a:cubicBezTo>
                    <a:pt x="447" y="952"/>
                    <a:pt x="453" y="947"/>
                    <a:pt x="460" y="943"/>
                  </a:cubicBezTo>
                  <a:cubicBezTo>
                    <a:pt x="461" y="942"/>
                    <a:pt x="461" y="942"/>
                    <a:pt x="462" y="941"/>
                  </a:cubicBezTo>
                  <a:cubicBezTo>
                    <a:pt x="461" y="943"/>
                    <a:pt x="460" y="946"/>
                    <a:pt x="459" y="948"/>
                  </a:cubicBezTo>
                  <a:cubicBezTo>
                    <a:pt x="459" y="950"/>
                    <a:pt x="458" y="951"/>
                    <a:pt x="458" y="953"/>
                  </a:cubicBezTo>
                  <a:cubicBezTo>
                    <a:pt x="452" y="955"/>
                    <a:pt x="447" y="957"/>
                    <a:pt x="442" y="960"/>
                  </a:cubicBezTo>
                  <a:moveTo>
                    <a:pt x="409" y="974"/>
                  </a:moveTo>
                  <a:cubicBezTo>
                    <a:pt x="410" y="973"/>
                    <a:pt x="410" y="971"/>
                    <a:pt x="411" y="969"/>
                  </a:cubicBezTo>
                  <a:cubicBezTo>
                    <a:pt x="412" y="966"/>
                    <a:pt x="414" y="963"/>
                    <a:pt x="415" y="959"/>
                  </a:cubicBezTo>
                  <a:cubicBezTo>
                    <a:pt x="420" y="956"/>
                    <a:pt x="426" y="953"/>
                    <a:pt x="431" y="950"/>
                  </a:cubicBezTo>
                  <a:cubicBezTo>
                    <a:pt x="434" y="948"/>
                    <a:pt x="437" y="946"/>
                    <a:pt x="440" y="944"/>
                  </a:cubicBezTo>
                  <a:cubicBezTo>
                    <a:pt x="439" y="947"/>
                    <a:pt x="438" y="951"/>
                    <a:pt x="436" y="955"/>
                  </a:cubicBezTo>
                  <a:cubicBezTo>
                    <a:pt x="432" y="957"/>
                    <a:pt x="428" y="959"/>
                    <a:pt x="424" y="961"/>
                  </a:cubicBezTo>
                  <a:cubicBezTo>
                    <a:pt x="422" y="961"/>
                    <a:pt x="423" y="964"/>
                    <a:pt x="424" y="963"/>
                  </a:cubicBezTo>
                  <a:cubicBezTo>
                    <a:pt x="428" y="962"/>
                    <a:pt x="432" y="960"/>
                    <a:pt x="435" y="958"/>
                  </a:cubicBezTo>
                  <a:cubicBezTo>
                    <a:pt x="434" y="960"/>
                    <a:pt x="434" y="962"/>
                    <a:pt x="433" y="964"/>
                  </a:cubicBezTo>
                  <a:cubicBezTo>
                    <a:pt x="433" y="964"/>
                    <a:pt x="433" y="964"/>
                    <a:pt x="433" y="964"/>
                  </a:cubicBezTo>
                  <a:cubicBezTo>
                    <a:pt x="425" y="968"/>
                    <a:pt x="417" y="971"/>
                    <a:pt x="409" y="974"/>
                  </a:cubicBezTo>
                  <a:moveTo>
                    <a:pt x="385" y="977"/>
                  </a:moveTo>
                  <a:cubicBezTo>
                    <a:pt x="386" y="977"/>
                    <a:pt x="387" y="976"/>
                    <a:pt x="387" y="976"/>
                  </a:cubicBezTo>
                  <a:cubicBezTo>
                    <a:pt x="387" y="976"/>
                    <a:pt x="387" y="976"/>
                    <a:pt x="387" y="976"/>
                  </a:cubicBezTo>
                  <a:cubicBezTo>
                    <a:pt x="387" y="978"/>
                    <a:pt x="386" y="981"/>
                    <a:pt x="385" y="983"/>
                  </a:cubicBezTo>
                  <a:cubicBezTo>
                    <a:pt x="381" y="984"/>
                    <a:pt x="378" y="985"/>
                    <a:pt x="375" y="987"/>
                  </a:cubicBezTo>
                  <a:cubicBezTo>
                    <a:pt x="375" y="986"/>
                    <a:pt x="375" y="986"/>
                    <a:pt x="375" y="986"/>
                  </a:cubicBezTo>
                  <a:cubicBezTo>
                    <a:pt x="374" y="985"/>
                    <a:pt x="373" y="985"/>
                    <a:pt x="373" y="986"/>
                  </a:cubicBezTo>
                  <a:cubicBezTo>
                    <a:pt x="374" y="986"/>
                    <a:pt x="374" y="987"/>
                    <a:pt x="374" y="987"/>
                  </a:cubicBezTo>
                  <a:cubicBezTo>
                    <a:pt x="372" y="988"/>
                    <a:pt x="370" y="988"/>
                    <a:pt x="368" y="989"/>
                  </a:cubicBezTo>
                  <a:cubicBezTo>
                    <a:pt x="369" y="984"/>
                    <a:pt x="371" y="980"/>
                    <a:pt x="373" y="975"/>
                  </a:cubicBezTo>
                  <a:cubicBezTo>
                    <a:pt x="379" y="970"/>
                    <a:pt x="386" y="966"/>
                    <a:pt x="392" y="962"/>
                  </a:cubicBezTo>
                  <a:cubicBezTo>
                    <a:pt x="391" y="965"/>
                    <a:pt x="390" y="968"/>
                    <a:pt x="389" y="971"/>
                  </a:cubicBezTo>
                  <a:cubicBezTo>
                    <a:pt x="387" y="972"/>
                    <a:pt x="385" y="974"/>
                    <a:pt x="383" y="975"/>
                  </a:cubicBezTo>
                  <a:cubicBezTo>
                    <a:pt x="382" y="976"/>
                    <a:pt x="383" y="978"/>
                    <a:pt x="385" y="977"/>
                  </a:cubicBezTo>
                  <a:moveTo>
                    <a:pt x="336" y="1001"/>
                  </a:moveTo>
                  <a:cubicBezTo>
                    <a:pt x="336" y="1000"/>
                    <a:pt x="337" y="999"/>
                    <a:pt x="337" y="998"/>
                  </a:cubicBezTo>
                  <a:cubicBezTo>
                    <a:pt x="344" y="995"/>
                    <a:pt x="350" y="990"/>
                    <a:pt x="357" y="986"/>
                  </a:cubicBezTo>
                  <a:cubicBezTo>
                    <a:pt x="361" y="983"/>
                    <a:pt x="364" y="981"/>
                    <a:pt x="368" y="978"/>
                  </a:cubicBezTo>
                  <a:cubicBezTo>
                    <a:pt x="367" y="982"/>
                    <a:pt x="365" y="986"/>
                    <a:pt x="364" y="990"/>
                  </a:cubicBezTo>
                  <a:cubicBezTo>
                    <a:pt x="354" y="994"/>
                    <a:pt x="345" y="997"/>
                    <a:pt x="336" y="1001"/>
                  </a:cubicBezTo>
                  <a:moveTo>
                    <a:pt x="292" y="1019"/>
                  </a:moveTo>
                  <a:cubicBezTo>
                    <a:pt x="294" y="1013"/>
                    <a:pt x="295" y="1008"/>
                    <a:pt x="297" y="1003"/>
                  </a:cubicBezTo>
                  <a:cubicBezTo>
                    <a:pt x="297" y="1003"/>
                    <a:pt x="297" y="1002"/>
                    <a:pt x="297" y="1002"/>
                  </a:cubicBezTo>
                  <a:cubicBezTo>
                    <a:pt x="305" y="996"/>
                    <a:pt x="312" y="991"/>
                    <a:pt x="319" y="985"/>
                  </a:cubicBezTo>
                  <a:cubicBezTo>
                    <a:pt x="319" y="985"/>
                    <a:pt x="319" y="985"/>
                    <a:pt x="320" y="985"/>
                  </a:cubicBezTo>
                  <a:cubicBezTo>
                    <a:pt x="317" y="992"/>
                    <a:pt x="315" y="998"/>
                    <a:pt x="312" y="1005"/>
                  </a:cubicBezTo>
                  <a:cubicBezTo>
                    <a:pt x="312" y="1007"/>
                    <a:pt x="311" y="1009"/>
                    <a:pt x="310" y="1011"/>
                  </a:cubicBezTo>
                  <a:cubicBezTo>
                    <a:pt x="304" y="1013"/>
                    <a:pt x="298" y="1016"/>
                    <a:pt x="292" y="1019"/>
                  </a:cubicBezTo>
                  <a:moveTo>
                    <a:pt x="258" y="1033"/>
                  </a:moveTo>
                  <a:cubicBezTo>
                    <a:pt x="258" y="1032"/>
                    <a:pt x="258" y="1031"/>
                    <a:pt x="258" y="1030"/>
                  </a:cubicBezTo>
                  <a:cubicBezTo>
                    <a:pt x="262" y="1028"/>
                    <a:pt x="265" y="1025"/>
                    <a:pt x="269" y="1023"/>
                  </a:cubicBezTo>
                  <a:cubicBezTo>
                    <a:pt x="268" y="1025"/>
                    <a:pt x="268" y="1027"/>
                    <a:pt x="267" y="1029"/>
                  </a:cubicBezTo>
                  <a:cubicBezTo>
                    <a:pt x="264" y="1030"/>
                    <a:pt x="261" y="1032"/>
                    <a:pt x="258" y="1033"/>
                  </a:cubicBezTo>
                  <a:moveTo>
                    <a:pt x="243" y="1040"/>
                  </a:moveTo>
                  <a:cubicBezTo>
                    <a:pt x="239" y="1038"/>
                    <a:pt x="239" y="1032"/>
                    <a:pt x="239" y="1027"/>
                  </a:cubicBezTo>
                  <a:cubicBezTo>
                    <a:pt x="244" y="1023"/>
                    <a:pt x="250" y="1019"/>
                    <a:pt x="255" y="1015"/>
                  </a:cubicBezTo>
                  <a:cubicBezTo>
                    <a:pt x="255" y="1016"/>
                    <a:pt x="255" y="1016"/>
                    <a:pt x="255" y="1017"/>
                  </a:cubicBezTo>
                  <a:cubicBezTo>
                    <a:pt x="253" y="1022"/>
                    <a:pt x="252" y="1027"/>
                    <a:pt x="251" y="1031"/>
                  </a:cubicBezTo>
                  <a:cubicBezTo>
                    <a:pt x="248" y="1032"/>
                    <a:pt x="246" y="1034"/>
                    <a:pt x="243" y="1035"/>
                  </a:cubicBezTo>
                  <a:cubicBezTo>
                    <a:pt x="242" y="1036"/>
                    <a:pt x="243" y="1038"/>
                    <a:pt x="245" y="1037"/>
                  </a:cubicBezTo>
                  <a:cubicBezTo>
                    <a:pt x="246" y="1036"/>
                    <a:pt x="248" y="1035"/>
                    <a:pt x="250" y="1034"/>
                  </a:cubicBezTo>
                  <a:cubicBezTo>
                    <a:pt x="250" y="1035"/>
                    <a:pt x="249" y="1036"/>
                    <a:pt x="249" y="1037"/>
                  </a:cubicBezTo>
                  <a:cubicBezTo>
                    <a:pt x="247" y="1038"/>
                    <a:pt x="245" y="1039"/>
                    <a:pt x="243" y="1040"/>
                  </a:cubicBezTo>
                  <a:moveTo>
                    <a:pt x="212" y="1054"/>
                  </a:moveTo>
                  <a:cubicBezTo>
                    <a:pt x="212" y="1053"/>
                    <a:pt x="211" y="1053"/>
                    <a:pt x="211" y="1052"/>
                  </a:cubicBezTo>
                  <a:cubicBezTo>
                    <a:pt x="211" y="1050"/>
                    <a:pt x="210" y="1048"/>
                    <a:pt x="210" y="1046"/>
                  </a:cubicBezTo>
                  <a:cubicBezTo>
                    <a:pt x="214" y="1043"/>
                    <a:pt x="219" y="1041"/>
                    <a:pt x="223" y="1038"/>
                  </a:cubicBezTo>
                  <a:cubicBezTo>
                    <a:pt x="222" y="1042"/>
                    <a:pt x="221" y="1047"/>
                    <a:pt x="219" y="1051"/>
                  </a:cubicBezTo>
                  <a:cubicBezTo>
                    <a:pt x="217" y="1052"/>
                    <a:pt x="215" y="1053"/>
                    <a:pt x="212" y="1054"/>
                  </a:cubicBezTo>
                  <a:moveTo>
                    <a:pt x="206" y="1036"/>
                  </a:moveTo>
                  <a:cubicBezTo>
                    <a:pt x="207" y="1038"/>
                    <a:pt x="208" y="1041"/>
                    <a:pt x="208" y="1044"/>
                  </a:cubicBezTo>
                  <a:cubicBezTo>
                    <a:pt x="203" y="1048"/>
                    <a:pt x="198" y="1051"/>
                    <a:pt x="193" y="1055"/>
                  </a:cubicBezTo>
                  <a:cubicBezTo>
                    <a:pt x="193" y="1055"/>
                    <a:pt x="193" y="1055"/>
                    <a:pt x="192" y="1056"/>
                  </a:cubicBezTo>
                  <a:cubicBezTo>
                    <a:pt x="196" y="1049"/>
                    <a:pt x="199" y="1042"/>
                    <a:pt x="201" y="1037"/>
                  </a:cubicBezTo>
                  <a:cubicBezTo>
                    <a:pt x="210" y="1029"/>
                    <a:pt x="219" y="1022"/>
                    <a:pt x="229" y="1015"/>
                  </a:cubicBezTo>
                  <a:cubicBezTo>
                    <a:pt x="228" y="1018"/>
                    <a:pt x="227" y="1021"/>
                    <a:pt x="226" y="1025"/>
                  </a:cubicBezTo>
                  <a:cubicBezTo>
                    <a:pt x="225" y="1028"/>
                    <a:pt x="224" y="1031"/>
                    <a:pt x="224" y="1034"/>
                  </a:cubicBezTo>
                  <a:cubicBezTo>
                    <a:pt x="219" y="1037"/>
                    <a:pt x="214" y="1040"/>
                    <a:pt x="209" y="1043"/>
                  </a:cubicBezTo>
                  <a:cubicBezTo>
                    <a:pt x="209" y="1041"/>
                    <a:pt x="208" y="1038"/>
                    <a:pt x="206" y="1036"/>
                  </a:cubicBezTo>
                  <a:cubicBezTo>
                    <a:pt x="206" y="1035"/>
                    <a:pt x="205" y="1036"/>
                    <a:pt x="206" y="1036"/>
                  </a:cubicBezTo>
                  <a:moveTo>
                    <a:pt x="141" y="1087"/>
                  </a:moveTo>
                  <a:cubicBezTo>
                    <a:pt x="139" y="1089"/>
                    <a:pt x="137" y="1091"/>
                    <a:pt x="135" y="1094"/>
                  </a:cubicBezTo>
                  <a:cubicBezTo>
                    <a:pt x="133" y="1096"/>
                    <a:pt x="132" y="1097"/>
                    <a:pt x="130" y="1099"/>
                  </a:cubicBezTo>
                  <a:cubicBezTo>
                    <a:pt x="130" y="1098"/>
                    <a:pt x="130" y="1098"/>
                    <a:pt x="129" y="1097"/>
                  </a:cubicBezTo>
                  <a:cubicBezTo>
                    <a:pt x="130" y="1096"/>
                    <a:pt x="130" y="1095"/>
                    <a:pt x="130" y="1095"/>
                  </a:cubicBezTo>
                  <a:cubicBezTo>
                    <a:pt x="135" y="1090"/>
                    <a:pt x="140" y="1086"/>
                    <a:pt x="145" y="1082"/>
                  </a:cubicBezTo>
                  <a:cubicBezTo>
                    <a:pt x="145" y="1083"/>
                    <a:pt x="144" y="1083"/>
                    <a:pt x="144" y="1084"/>
                  </a:cubicBezTo>
                  <a:cubicBezTo>
                    <a:pt x="143" y="1085"/>
                    <a:pt x="142" y="1086"/>
                    <a:pt x="141" y="1087"/>
                  </a:cubicBezTo>
                  <a:moveTo>
                    <a:pt x="132" y="1090"/>
                  </a:moveTo>
                  <a:cubicBezTo>
                    <a:pt x="134" y="1085"/>
                    <a:pt x="136" y="1080"/>
                    <a:pt x="137" y="1075"/>
                  </a:cubicBezTo>
                  <a:cubicBezTo>
                    <a:pt x="138" y="1072"/>
                    <a:pt x="139" y="1070"/>
                    <a:pt x="140" y="1068"/>
                  </a:cubicBezTo>
                  <a:cubicBezTo>
                    <a:pt x="145" y="1063"/>
                    <a:pt x="151" y="1058"/>
                    <a:pt x="156" y="1053"/>
                  </a:cubicBezTo>
                  <a:cubicBezTo>
                    <a:pt x="156" y="1054"/>
                    <a:pt x="156" y="1054"/>
                    <a:pt x="155" y="1055"/>
                  </a:cubicBezTo>
                  <a:cubicBezTo>
                    <a:pt x="153" y="1063"/>
                    <a:pt x="150" y="1070"/>
                    <a:pt x="147" y="1077"/>
                  </a:cubicBezTo>
                  <a:cubicBezTo>
                    <a:pt x="142" y="1081"/>
                    <a:pt x="137" y="1086"/>
                    <a:pt x="132" y="1090"/>
                  </a:cubicBezTo>
                  <a:moveTo>
                    <a:pt x="99" y="1097"/>
                  </a:moveTo>
                  <a:cubicBezTo>
                    <a:pt x="96" y="1099"/>
                    <a:pt x="94" y="1102"/>
                    <a:pt x="90" y="1104"/>
                  </a:cubicBezTo>
                  <a:cubicBezTo>
                    <a:pt x="90" y="1104"/>
                    <a:pt x="90" y="1104"/>
                    <a:pt x="90" y="1104"/>
                  </a:cubicBezTo>
                  <a:cubicBezTo>
                    <a:pt x="92" y="1101"/>
                    <a:pt x="93" y="1098"/>
                    <a:pt x="94" y="1095"/>
                  </a:cubicBezTo>
                  <a:cubicBezTo>
                    <a:pt x="95" y="1094"/>
                    <a:pt x="97" y="1093"/>
                    <a:pt x="98" y="1091"/>
                  </a:cubicBezTo>
                  <a:cubicBezTo>
                    <a:pt x="102" y="1088"/>
                    <a:pt x="105" y="1085"/>
                    <a:pt x="108" y="1082"/>
                  </a:cubicBezTo>
                  <a:cubicBezTo>
                    <a:pt x="107" y="1086"/>
                    <a:pt x="105" y="1090"/>
                    <a:pt x="104" y="1094"/>
                  </a:cubicBezTo>
                  <a:cubicBezTo>
                    <a:pt x="102" y="1095"/>
                    <a:pt x="101" y="1096"/>
                    <a:pt x="99" y="1097"/>
                  </a:cubicBezTo>
                  <a:moveTo>
                    <a:pt x="69" y="1045"/>
                  </a:moveTo>
                  <a:cubicBezTo>
                    <a:pt x="73" y="1041"/>
                    <a:pt x="76" y="1038"/>
                    <a:pt x="79" y="1034"/>
                  </a:cubicBezTo>
                  <a:cubicBezTo>
                    <a:pt x="81" y="1033"/>
                    <a:pt x="82" y="1032"/>
                    <a:pt x="83" y="1030"/>
                  </a:cubicBezTo>
                  <a:cubicBezTo>
                    <a:pt x="81" y="1038"/>
                    <a:pt x="80" y="1045"/>
                    <a:pt x="79" y="1052"/>
                  </a:cubicBezTo>
                  <a:cubicBezTo>
                    <a:pt x="77" y="1061"/>
                    <a:pt x="75" y="1070"/>
                    <a:pt x="73" y="1079"/>
                  </a:cubicBezTo>
                  <a:cubicBezTo>
                    <a:pt x="71" y="1080"/>
                    <a:pt x="70" y="1081"/>
                    <a:pt x="69" y="1082"/>
                  </a:cubicBezTo>
                  <a:cubicBezTo>
                    <a:pt x="66" y="1086"/>
                    <a:pt x="62" y="1089"/>
                    <a:pt x="58" y="1093"/>
                  </a:cubicBezTo>
                  <a:cubicBezTo>
                    <a:pt x="61" y="1082"/>
                    <a:pt x="64" y="1071"/>
                    <a:pt x="66" y="1060"/>
                  </a:cubicBezTo>
                  <a:cubicBezTo>
                    <a:pt x="67" y="1055"/>
                    <a:pt x="68" y="1050"/>
                    <a:pt x="69" y="1045"/>
                  </a:cubicBezTo>
                  <a:moveTo>
                    <a:pt x="79" y="970"/>
                  </a:moveTo>
                  <a:cubicBezTo>
                    <a:pt x="80" y="970"/>
                    <a:pt x="81" y="969"/>
                    <a:pt x="81" y="969"/>
                  </a:cubicBezTo>
                  <a:cubicBezTo>
                    <a:pt x="83" y="968"/>
                    <a:pt x="84" y="968"/>
                    <a:pt x="87" y="968"/>
                  </a:cubicBezTo>
                  <a:cubicBezTo>
                    <a:pt x="88" y="975"/>
                    <a:pt x="90" y="982"/>
                    <a:pt x="91" y="989"/>
                  </a:cubicBezTo>
                  <a:cubicBezTo>
                    <a:pt x="91" y="989"/>
                    <a:pt x="91" y="989"/>
                    <a:pt x="91" y="989"/>
                  </a:cubicBezTo>
                  <a:cubicBezTo>
                    <a:pt x="90" y="997"/>
                    <a:pt x="88" y="1004"/>
                    <a:pt x="86" y="1012"/>
                  </a:cubicBezTo>
                  <a:cubicBezTo>
                    <a:pt x="85" y="1016"/>
                    <a:pt x="85" y="1020"/>
                    <a:pt x="84" y="1024"/>
                  </a:cubicBezTo>
                  <a:cubicBezTo>
                    <a:pt x="81" y="1027"/>
                    <a:pt x="78" y="1031"/>
                    <a:pt x="74" y="1034"/>
                  </a:cubicBezTo>
                  <a:cubicBezTo>
                    <a:pt x="73" y="1036"/>
                    <a:pt x="72" y="1037"/>
                    <a:pt x="71" y="1038"/>
                  </a:cubicBezTo>
                  <a:cubicBezTo>
                    <a:pt x="75" y="1016"/>
                    <a:pt x="79" y="993"/>
                    <a:pt x="79" y="970"/>
                  </a:cubicBezTo>
                  <a:moveTo>
                    <a:pt x="73" y="1003"/>
                  </a:moveTo>
                  <a:cubicBezTo>
                    <a:pt x="72" y="994"/>
                    <a:pt x="71" y="984"/>
                    <a:pt x="70" y="974"/>
                  </a:cubicBezTo>
                  <a:cubicBezTo>
                    <a:pt x="72" y="973"/>
                    <a:pt x="74" y="972"/>
                    <a:pt x="76" y="971"/>
                  </a:cubicBezTo>
                  <a:cubicBezTo>
                    <a:pt x="76" y="982"/>
                    <a:pt x="75" y="993"/>
                    <a:pt x="73" y="1003"/>
                  </a:cubicBezTo>
                  <a:moveTo>
                    <a:pt x="101" y="996"/>
                  </a:moveTo>
                  <a:cubicBezTo>
                    <a:pt x="99" y="987"/>
                    <a:pt x="98" y="978"/>
                    <a:pt x="97" y="969"/>
                  </a:cubicBezTo>
                  <a:cubicBezTo>
                    <a:pt x="96" y="963"/>
                    <a:pt x="97" y="959"/>
                    <a:pt x="102" y="955"/>
                  </a:cubicBezTo>
                  <a:cubicBezTo>
                    <a:pt x="106" y="951"/>
                    <a:pt x="109" y="948"/>
                    <a:pt x="112" y="944"/>
                  </a:cubicBezTo>
                  <a:cubicBezTo>
                    <a:pt x="112" y="944"/>
                    <a:pt x="112" y="944"/>
                    <a:pt x="112" y="944"/>
                  </a:cubicBezTo>
                  <a:cubicBezTo>
                    <a:pt x="113" y="946"/>
                    <a:pt x="116" y="961"/>
                    <a:pt x="116" y="961"/>
                  </a:cubicBezTo>
                  <a:cubicBezTo>
                    <a:pt x="115" y="961"/>
                    <a:pt x="115" y="962"/>
                    <a:pt x="116" y="963"/>
                  </a:cubicBezTo>
                  <a:cubicBezTo>
                    <a:pt x="116" y="963"/>
                    <a:pt x="116" y="963"/>
                    <a:pt x="117" y="963"/>
                  </a:cubicBezTo>
                  <a:cubicBezTo>
                    <a:pt x="116" y="973"/>
                    <a:pt x="115" y="982"/>
                    <a:pt x="114" y="991"/>
                  </a:cubicBezTo>
                  <a:cubicBezTo>
                    <a:pt x="110" y="996"/>
                    <a:pt x="106" y="1000"/>
                    <a:pt x="102" y="1004"/>
                  </a:cubicBezTo>
                  <a:cubicBezTo>
                    <a:pt x="102" y="1001"/>
                    <a:pt x="101" y="999"/>
                    <a:pt x="101" y="996"/>
                  </a:cubicBezTo>
                  <a:moveTo>
                    <a:pt x="167" y="952"/>
                  </a:moveTo>
                  <a:cubicBezTo>
                    <a:pt x="170" y="960"/>
                    <a:pt x="171" y="968"/>
                    <a:pt x="173" y="976"/>
                  </a:cubicBezTo>
                  <a:cubicBezTo>
                    <a:pt x="169" y="979"/>
                    <a:pt x="165" y="983"/>
                    <a:pt x="161" y="986"/>
                  </a:cubicBezTo>
                  <a:cubicBezTo>
                    <a:pt x="160" y="987"/>
                    <a:pt x="160" y="988"/>
                    <a:pt x="159" y="989"/>
                  </a:cubicBezTo>
                  <a:cubicBezTo>
                    <a:pt x="160" y="977"/>
                    <a:pt x="161" y="965"/>
                    <a:pt x="160" y="953"/>
                  </a:cubicBezTo>
                  <a:cubicBezTo>
                    <a:pt x="160" y="953"/>
                    <a:pt x="161" y="953"/>
                    <a:pt x="161" y="953"/>
                  </a:cubicBezTo>
                  <a:cubicBezTo>
                    <a:pt x="161" y="952"/>
                    <a:pt x="161" y="951"/>
                    <a:pt x="160" y="951"/>
                  </a:cubicBezTo>
                  <a:cubicBezTo>
                    <a:pt x="160" y="947"/>
                    <a:pt x="160" y="944"/>
                    <a:pt x="159" y="940"/>
                  </a:cubicBezTo>
                  <a:cubicBezTo>
                    <a:pt x="159" y="938"/>
                    <a:pt x="157" y="938"/>
                    <a:pt x="157" y="940"/>
                  </a:cubicBezTo>
                  <a:cubicBezTo>
                    <a:pt x="157" y="944"/>
                    <a:pt x="157" y="949"/>
                    <a:pt x="158" y="953"/>
                  </a:cubicBezTo>
                  <a:cubicBezTo>
                    <a:pt x="154" y="956"/>
                    <a:pt x="150" y="959"/>
                    <a:pt x="146" y="962"/>
                  </a:cubicBezTo>
                  <a:cubicBezTo>
                    <a:pt x="146" y="962"/>
                    <a:pt x="145" y="961"/>
                    <a:pt x="145" y="961"/>
                  </a:cubicBezTo>
                  <a:cubicBezTo>
                    <a:pt x="144" y="953"/>
                    <a:pt x="144" y="945"/>
                    <a:pt x="143" y="937"/>
                  </a:cubicBezTo>
                  <a:cubicBezTo>
                    <a:pt x="142" y="934"/>
                    <a:pt x="142" y="931"/>
                    <a:pt x="141" y="927"/>
                  </a:cubicBezTo>
                  <a:cubicBezTo>
                    <a:pt x="150" y="928"/>
                    <a:pt x="158" y="932"/>
                    <a:pt x="163" y="941"/>
                  </a:cubicBezTo>
                  <a:cubicBezTo>
                    <a:pt x="164" y="945"/>
                    <a:pt x="165" y="949"/>
                    <a:pt x="167" y="952"/>
                  </a:cubicBezTo>
                  <a:moveTo>
                    <a:pt x="185" y="933"/>
                  </a:moveTo>
                  <a:cubicBezTo>
                    <a:pt x="188" y="932"/>
                    <a:pt x="191" y="931"/>
                    <a:pt x="195" y="930"/>
                  </a:cubicBezTo>
                  <a:cubicBezTo>
                    <a:pt x="195" y="933"/>
                    <a:pt x="196" y="936"/>
                    <a:pt x="197" y="939"/>
                  </a:cubicBezTo>
                  <a:cubicBezTo>
                    <a:pt x="198" y="943"/>
                    <a:pt x="198" y="951"/>
                    <a:pt x="200" y="956"/>
                  </a:cubicBezTo>
                  <a:cubicBezTo>
                    <a:pt x="194" y="958"/>
                    <a:pt x="189" y="963"/>
                    <a:pt x="184" y="967"/>
                  </a:cubicBezTo>
                  <a:cubicBezTo>
                    <a:pt x="184" y="967"/>
                    <a:pt x="184" y="967"/>
                    <a:pt x="184" y="967"/>
                  </a:cubicBezTo>
                  <a:cubicBezTo>
                    <a:pt x="183" y="966"/>
                    <a:pt x="183" y="965"/>
                    <a:pt x="183" y="964"/>
                  </a:cubicBezTo>
                  <a:cubicBezTo>
                    <a:pt x="184" y="954"/>
                    <a:pt x="185" y="943"/>
                    <a:pt x="185" y="933"/>
                  </a:cubicBezTo>
                  <a:moveTo>
                    <a:pt x="250" y="907"/>
                  </a:moveTo>
                  <a:cubicBezTo>
                    <a:pt x="249" y="917"/>
                    <a:pt x="249" y="926"/>
                    <a:pt x="247" y="936"/>
                  </a:cubicBezTo>
                  <a:cubicBezTo>
                    <a:pt x="246" y="942"/>
                    <a:pt x="244" y="947"/>
                    <a:pt x="243" y="953"/>
                  </a:cubicBezTo>
                  <a:cubicBezTo>
                    <a:pt x="236" y="958"/>
                    <a:pt x="229" y="964"/>
                    <a:pt x="222" y="969"/>
                  </a:cubicBezTo>
                  <a:cubicBezTo>
                    <a:pt x="221" y="970"/>
                    <a:pt x="221" y="970"/>
                    <a:pt x="220" y="971"/>
                  </a:cubicBezTo>
                  <a:cubicBezTo>
                    <a:pt x="220" y="970"/>
                    <a:pt x="220" y="968"/>
                    <a:pt x="221" y="967"/>
                  </a:cubicBezTo>
                  <a:cubicBezTo>
                    <a:pt x="223" y="957"/>
                    <a:pt x="225" y="948"/>
                    <a:pt x="226" y="939"/>
                  </a:cubicBezTo>
                  <a:cubicBezTo>
                    <a:pt x="227" y="939"/>
                    <a:pt x="227" y="938"/>
                    <a:pt x="227" y="937"/>
                  </a:cubicBezTo>
                  <a:cubicBezTo>
                    <a:pt x="227" y="936"/>
                    <a:pt x="227" y="935"/>
                    <a:pt x="226" y="934"/>
                  </a:cubicBezTo>
                  <a:cubicBezTo>
                    <a:pt x="227" y="928"/>
                    <a:pt x="227" y="923"/>
                    <a:pt x="227" y="917"/>
                  </a:cubicBezTo>
                  <a:cubicBezTo>
                    <a:pt x="235" y="914"/>
                    <a:pt x="242" y="910"/>
                    <a:pt x="250" y="907"/>
                  </a:cubicBezTo>
                  <a:moveTo>
                    <a:pt x="377" y="829"/>
                  </a:moveTo>
                  <a:cubicBezTo>
                    <a:pt x="378" y="830"/>
                    <a:pt x="378" y="831"/>
                    <a:pt x="378" y="833"/>
                  </a:cubicBezTo>
                  <a:cubicBezTo>
                    <a:pt x="374" y="834"/>
                    <a:pt x="370" y="836"/>
                    <a:pt x="366" y="838"/>
                  </a:cubicBezTo>
                  <a:cubicBezTo>
                    <a:pt x="362" y="839"/>
                    <a:pt x="359" y="841"/>
                    <a:pt x="355" y="842"/>
                  </a:cubicBezTo>
                  <a:cubicBezTo>
                    <a:pt x="355" y="840"/>
                    <a:pt x="354" y="838"/>
                    <a:pt x="354" y="836"/>
                  </a:cubicBezTo>
                  <a:cubicBezTo>
                    <a:pt x="353" y="836"/>
                    <a:pt x="353" y="836"/>
                    <a:pt x="353" y="835"/>
                  </a:cubicBezTo>
                  <a:cubicBezTo>
                    <a:pt x="361" y="832"/>
                    <a:pt x="369" y="828"/>
                    <a:pt x="377" y="825"/>
                  </a:cubicBezTo>
                  <a:cubicBezTo>
                    <a:pt x="377" y="827"/>
                    <a:pt x="377" y="828"/>
                    <a:pt x="377" y="829"/>
                  </a:cubicBezTo>
                  <a:moveTo>
                    <a:pt x="365" y="905"/>
                  </a:moveTo>
                  <a:cubicBezTo>
                    <a:pt x="357" y="911"/>
                    <a:pt x="348" y="917"/>
                    <a:pt x="340" y="924"/>
                  </a:cubicBezTo>
                  <a:cubicBezTo>
                    <a:pt x="340" y="920"/>
                    <a:pt x="341" y="916"/>
                    <a:pt x="342" y="912"/>
                  </a:cubicBezTo>
                  <a:cubicBezTo>
                    <a:pt x="342" y="910"/>
                    <a:pt x="343" y="908"/>
                    <a:pt x="343" y="905"/>
                  </a:cubicBezTo>
                  <a:cubicBezTo>
                    <a:pt x="348" y="902"/>
                    <a:pt x="352" y="898"/>
                    <a:pt x="356" y="897"/>
                  </a:cubicBezTo>
                  <a:cubicBezTo>
                    <a:pt x="358" y="897"/>
                    <a:pt x="357" y="895"/>
                    <a:pt x="356" y="895"/>
                  </a:cubicBezTo>
                  <a:cubicBezTo>
                    <a:pt x="351" y="896"/>
                    <a:pt x="348" y="899"/>
                    <a:pt x="344" y="902"/>
                  </a:cubicBezTo>
                  <a:cubicBezTo>
                    <a:pt x="347" y="888"/>
                    <a:pt x="350" y="874"/>
                    <a:pt x="346" y="860"/>
                  </a:cubicBezTo>
                  <a:cubicBezTo>
                    <a:pt x="349" y="858"/>
                    <a:pt x="352" y="857"/>
                    <a:pt x="355" y="855"/>
                  </a:cubicBezTo>
                  <a:cubicBezTo>
                    <a:pt x="356" y="858"/>
                    <a:pt x="357" y="860"/>
                    <a:pt x="359" y="862"/>
                  </a:cubicBezTo>
                  <a:cubicBezTo>
                    <a:pt x="360" y="863"/>
                    <a:pt x="361" y="862"/>
                    <a:pt x="361" y="861"/>
                  </a:cubicBezTo>
                  <a:cubicBezTo>
                    <a:pt x="361" y="859"/>
                    <a:pt x="360" y="856"/>
                    <a:pt x="360" y="853"/>
                  </a:cubicBezTo>
                  <a:cubicBezTo>
                    <a:pt x="365" y="851"/>
                    <a:pt x="370" y="849"/>
                    <a:pt x="374" y="846"/>
                  </a:cubicBezTo>
                  <a:cubicBezTo>
                    <a:pt x="374" y="861"/>
                    <a:pt x="373" y="875"/>
                    <a:pt x="369" y="889"/>
                  </a:cubicBezTo>
                  <a:cubicBezTo>
                    <a:pt x="368" y="894"/>
                    <a:pt x="366" y="899"/>
                    <a:pt x="365" y="905"/>
                  </a:cubicBezTo>
                  <a:moveTo>
                    <a:pt x="439" y="884"/>
                  </a:moveTo>
                  <a:cubicBezTo>
                    <a:pt x="448" y="876"/>
                    <a:pt x="457" y="870"/>
                    <a:pt x="466" y="863"/>
                  </a:cubicBezTo>
                  <a:cubicBezTo>
                    <a:pt x="466" y="865"/>
                    <a:pt x="465" y="868"/>
                    <a:pt x="465" y="870"/>
                  </a:cubicBezTo>
                  <a:cubicBezTo>
                    <a:pt x="464" y="872"/>
                    <a:pt x="464" y="873"/>
                    <a:pt x="464" y="875"/>
                  </a:cubicBezTo>
                  <a:cubicBezTo>
                    <a:pt x="454" y="882"/>
                    <a:pt x="444" y="889"/>
                    <a:pt x="434" y="897"/>
                  </a:cubicBezTo>
                  <a:cubicBezTo>
                    <a:pt x="436" y="893"/>
                    <a:pt x="437" y="889"/>
                    <a:pt x="438" y="885"/>
                  </a:cubicBezTo>
                  <a:cubicBezTo>
                    <a:pt x="438" y="884"/>
                    <a:pt x="438" y="884"/>
                    <a:pt x="439" y="884"/>
                  </a:cubicBezTo>
                  <a:moveTo>
                    <a:pt x="555" y="753"/>
                  </a:moveTo>
                  <a:cubicBezTo>
                    <a:pt x="555" y="759"/>
                    <a:pt x="555" y="766"/>
                    <a:pt x="556" y="772"/>
                  </a:cubicBezTo>
                  <a:cubicBezTo>
                    <a:pt x="557" y="779"/>
                    <a:pt x="560" y="785"/>
                    <a:pt x="562" y="792"/>
                  </a:cubicBezTo>
                  <a:cubicBezTo>
                    <a:pt x="561" y="792"/>
                    <a:pt x="561" y="792"/>
                    <a:pt x="561" y="792"/>
                  </a:cubicBezTo>
                  <a:cubicBezTo>
                    <a:pt x="562" y="792"/>
                    <a:pt x="562" y="793"/>
                    <a:pt x="562" y="793"/>
                  </a:cubicBezTo>
                  <a:cubicBezTo>
                    <a:pt x="561" y="793"/>
                    <a:pt x="561" y="793"/>
                    <a:pt x="561" y="793"/>
                  </a:cubicBezTo>
                  <a:cubicBezTo>
                    <a:pt x="558" y="798"/>
                    <a:pt x="558" y="802"/>
                    <a:pt x="557" y="807"/>
                  </a:cubicBezTo>
                  <a:cubicBezTo>
                    <a:pt x="556" y="813"/>
                    <a:pt x="554" y="819"/>
                    <a:pt x="552" y="825"/>
                  </a:cubicBezTo>
                  <a:cubicBezTo>
                    <a:pt x="552" y="814"/>
                    <a:pt x="551" y="802"/>
                    <a:pt x="548" y="790"/>
                  </a:cubicBezTo>
                  <a:cubicBezTo>
                    <a:pt x="547" y="787"/>
                    <a:pt x="546" y="783"/>
                    <a:pt x="546" y="779"/>
                  </a:cubicBezTo>
                  <a:cubicBezTo>
                    <a:pt x="544" y="768"/>
                    <a:pt x="547" y="759"/>
                    <a:pt x="555" y="753"/>
                  </a:cubicBezTo>
                  <a:moveTo>
                    <a:pt x="566" y="821"/>
                  </a:moveTo>
                  <a:cubicBezTo>
                    <a:pt x="572" y="817"/>
                    <a:pt x="574" y="809"/>
                    <a:pt x="575" y="802"/>
                  </a:cubicBezTo>
                  <a:cubicBezTo>
                    <a:pt x="577" y="791"/>
                    <a:pt x="579" y="780"/>
                    <a:pt x="582" y="768"/>
                  </a:cubicBezTo>
                  <a:cubicBezTo>
                    <a:pt x="584" y="759"/>
                    <a:pt x="586" y="749"/>
                    <a:pt x="588" y="739"/>
                  </a:cubicBezTo>
                  <a:cubicBezTo>
                    <a:pt x="597" y="736"/>
                    <a:pt x="607" y="733"/>
                    <a:pt x="616" y="729"/>
                  </a:cubicBezTo>
                  <a:cubicBezTo>
                    <a:pt x="617" y="729"/>
                    <a:pt x="619" y="729"/>
                    <a:pt x="621" y="729"/>
                  </a:cubicBezTo>
                  <a:cubicBezTo>
                    <a:pt x="620" y="732"/>
                    <a:pt x="620" y="734"/>
                    <a:pt x="620" y="737"/>
                  </a:cubicBezTo>
                  <a:cubicBezTo>
                    <a:pt x="619" y="747"/>
                    <a:pt x="618" y="756"/>
                    <a:pt x="616" y="766"/>
                  </a:cubicBezTo>
                  <a:cubicBezTo>
                    <a:pt x="615" y="770"/>
                    <a:pt x="614" y="774"/>
                    <a:pt x="613" y="778"/>
                  </a:cubicBezTo>
                  <a:cubicBezTo>
                    <a:pt x="614" y="771"/>
                    <a:pt x="615" y="763"/>
                    <a:pt x="615" y="756"/>
                  </a:cubicBezTo>
                  <a:cubicBezTo>
                    <a:pt x="615" y="755"/>
                    <a:pt x="614" y="755"/>
                    <a:pt x="613" y="756"/>
                  </a:cubicBezTo>
                  <a:cubicBezTo>
                    <a:pt x="612" y="771"/>
                    <a:pt x="609" y="787"/>
                    <a:pt x="604" y="801"/>
                  </a:cubicBezTo>
                  <a:cubicBezTo>
                    <a:pt x="604" y="801"/>
                    <a:pt x="603" y="800"/>
                    <a:pt x="603" y="799"/>
                  </a:cubicBezTo>
                  <a:cubicBezTo>
                    <a:pt x="601" y="796"/>
                    <a:pt x="600" y="793"/>
                    <a:pt x="598" y="790"/>
                  </a:cubicBezTo>
                  <a:cubicBezTo>
                    <a:pt x="598" y="789"/>
                    <a:pt x="597" y="790"/>
                    <a:pt x="598" y="790"/>
                  </a:cubicBezTo>
                  <a:cubicBezTo>
                    <a:pt x="599" y="793"/>
                    <a:pt x="601" y="800"/>
                    <a:pt x="603" y="804"/>
                  </a:cubicBezTo>
                  <a:cubicBezTo>
                    <a:pt x="603" y="805"/>
                    <a:pt x="603" y="807"/>
                    <a:pt x="602" y="808"/>
                  </a:cubicBezTo>
                  <a:cubicBezTo>
                    <a:pt x="596" y="813"/>
                    <a:pt x="589" y="817"/>
                    <a:pt x="583" y="821"/>
                  </a:cubicBezTo>
                  <a:cubicBezTo>
                    <a:pt x="585" y="811"/>
                    <a:pt x="587" y="800"/>
                    <a:pt x="588" y="790"/>
                  </a:cubicBezTo>
                  <a:cubicBezTo>
                    <a:pt x="588" y="786"/>
                    <a:pt x="590" y="771"/>
                    <a:pt x="584" y="769"/>
                  </a:cubicBezTo>
                  <a:cubicBezTo>
                    <a:pt x="583" y="769"/>
                    <a:pt x="583" y="770"/>
                    <a:pt x="584" y="771"/>
                  </a:cubicBezTo>
                  <a:cubicBezTo>
                    <a:pt x="589" y="773"/>
                    <a:pt x="585" y="795"/>
                    <a:pt x="584" y="799"/>
                  </a:cubicBezTo>
                  <a:cubicBezTo>
                    <a:pt x="583" y="807"/>
                    <a:pt x="581" y="816"/>
                    <a:pt x="579" y="824"/>
                  </a:cubicBezTo>
                  <a:cubicBezTo>
                    <a:pt x="570" y="830"/>
                    <a:pt x="561" y="836"/>
                    <a:pt x="551" y="843"/>
                  </a:cubicBezTo>
                  <a:cubicBezTo>
                    <a:pt x="552" y="840"/>
                    <a:pt x="552" y="837"/>
                    <a:pt x="552" y="835"/>
                  </a:cubicBezTo>
                  <a:cubicBezTo>
                    <a:pt x="554" y="829"/>
                    <a:pt x="556" y="823"/>
                    <a:pt x="557" y="818"/>
                  </a:cubicBezTo>
                  <a:cubicBezTo>
                    <a:pt x="559" y="811"/>
                    <a:pt x="559" y="802"/>
                    <a:pt x="562" y="796"/>
                  </a:cubicBezTo>
                  <a:cubicBezTo>
                    <a:pt x="563" y="796"/>
                    <a:pt x="563" y="797"/>
                    <a:pt x="563" y="797"/>
                  </a:cubicBezTo>
                  <a:cubicBezTo>
                    <a:pt x="563" y="797"/>
                    <a:pt x="563" y="797"/>
                    <a:pt x="563" y="798"/>
                  </a:cubicBezTo>
                  <a:cubicBezTo>
                    <a:pt x="563" y="798"/>
                    <a:pt x="563" y="798"/>
                    <a:pt x="563" y="798"/>
                  </a:cubicBezTo>
                  <a:cubicBezTo>
                    <a:pt x="563" y="799"/>
                    <a:pt x="565" y="799"/>
                    <a:pt x="565" y="797"/>
                  </a:cubicBezTo>
                  <a:cubicBezTo>
                    <a:pt x="566" y="790"/>
                    <a:pt x="561" y="781"/>
                    <a:pt x="559" y="773"/>
                  </a:cubicBezTo>
                  <a:cubicBezTo>
                    <a:pt x="558" y="766"/>
                    <a:pt x="558" y="758"/>
                    <a:pt x="557" y="751"/>
                  </a:cubicBezTo>
                  <a:cubicBezTo>
                    <a:pt x="559" y="750"/>
                    <a:pt x="561" y="749"/>
                    <a:pt x="563" y="748"/>
                  </a:cubicBezTo>
                  <a:cubicBezTo>
                    <a:pt x="570" y="745"/>
                    <a:pt x="578" y="743"/>
                    <a:pt x="585" y="740"/>
                  </a:cubicBezTo>
                  <a:cubicBezTo>
                    <a:pt x="584" y="746"/>
                    <a:pt x="582" y="752"/>
                    <a:pt x="581" y="758"/>
                  </a:cubicBezTo>
                  <a:cubicBezTo>
                    <a:pt x="578" y="770"/>
                    <a:pt x="575" y="781"/>
                    <a:pt x="573" y="793"/>
                  </a:cubicBezTo>
                  <a:cubicBezTo>
                    <a:pt x="572" y="801"/>
                    <a:pt x="572" y="813"/>
                    <a:pt x="565" y="819"/>
                  </a:cubicBezTo>
                  <a:cubicBezTo>
                    <a:pt x="565" y="820"/>
                    <a:pt x="566" y="821"/>
                    <a:pt x="566" y="821"/>
                  </a:cubicBezTo>
                  <a:moveTo>
                    <a:pt x="644" y="757"/>
                  </a:moveTo>
                  <a:cubicBezTo>
                    <a:pt x="645" y="757"/>
                    <a:pt x="645" y="757"/>
                    <a:pt x="645" y="757"/>
                  </a:cubicBezTo>
                  <a:cubicBezTo>
                    <a:pt x="645" y="758"/>
                    <a:pt x="645" y="758"/>
                    <a:pt x="645" y="759"/>
                  </a:cubicBezTo>
                  <a:cubicBezTo>
                    <a:pt x="645" y="758"/>
                    <a:pt x="644" y="758"/>
                    <a:pt x="644" y="757"/>
                  </a:cubicBezTo>
                  <a:moveTo>
                    <a:pt x="724" y="728"/>
                  </a:moveTo>
                  <a:cubicBezTo>
                    <a:pt x="723" y="728"/>
                    <a:pt x="723" y="728"/>
                    <a:pt x="723" y="728"/>
                  </a:cubicBezTo>
                  <a:cubicBezTo>
                    <a:pt x="723" y="730"/>
                    <a:pt x="724" y="733"/>
                    <a:pt x="726" y="736"/>
                  </a:cubicBezTo>
                  <a:cubicBezTo>
                    <a:pt x="725" y="743"/>
                    <a:pt x="723" y="750"/>
                    <a:pt x="722" y="758"/>
                  </a:cubicBezTo>
                  <a:cubicBezTo>
                    <a:pt x="721" y="756"/>
                    <a:pt x="719" y="756"/>
                    <a:pt x="718" y="757"/>
                  </a:cubicBezTo>
                  <a:cubicBezTo>
                    <a:pt x="716" y="762"/>
                    <a:pt x="708" y="763"/>
                    <a:pt x="703" y="765"/>
                  </a:cubicBezTo>
                  <a:cubicBezTo>
                    <a:pt x="702" y="766"/>
                    <a:pt x="702" y="766"/>
                    <a:pt x="701" y="766"/>
                  </a:cubicBezTo>
                  <a:cubicBezTo>
                    <a:pt x="702" y="763"/>
                    <a:pt x="703" y="760"/>
                    <a:pt x="704" y="757"/>
                  </a:cubicBezTo>
                  <a:cubicBezTo>
                    <a:pt x="705" y="757"/>
                    <a:pt x="705" y="757"/>
                    <a:pt x="706" y="756"/>
                  </a:cubicBezTo>
                  <a:cubicBezTo>
                    <a:pt x="710" y="751"/>
                    <a:pt x="709" y="743"/>
                    <a:pt x="710" y="736"/>
                  </a:cubicBezTo>
                  <a:cubicBezTo>
                    <a:pt x="710" y="735"/>
                    <a:pt x="711" y="734"/>
                    <a:pt x="711" y="733"/>
                  </a:cubicBezTo>
                  <a:cubicBezTo>
                    <a:pt x="715" y="731"/>
                    <a:pt x="719" y="730"/>
                    <a:pt x="724" y="728"/>
                  </a:cubicBezTo>
                  <a:moveTo>
                    <a:pt x="793" y="693"/>
                  </a:moveTo>
                  <a:cubicBezTo>
                    <a:pt x="794" y="693"/>
                    <a:pt x="794" y="693"/>
                    <a:pt x="794" y="692"/>
                  </a:cubicBezTo>
                  <a:cubicBezTo>
                    <a:pt x="794" y="694"/>
                    <a:pt x="794" y="695"/>
                    <a:pt x="793" y="696"/>
                  </a:cubicBezTo>
                  <a:cubicBezTo>
                    <a:pt x="793" y="695"/>
                    <a:pt x="793" y="694"/>
                    <a:pt x="793" y="693"/>
                  </a:cubicBezTo>
                  <a:moveTo>
                    <a:pt x="788" y="695"/>
                  </a:moveTo>
                  <a:cubicBezTo>
                    <a:pt x="788" y="699"/>
                    <a:pt x="789" y="702"/>
                    <a:pt x="790" y="705"/>
                  </a:cubicBezTo>
                  <a:cubicBezTo>
                    <a:pt x="790" y="716"/>
                    <a:pt x="789" y="728"/>
                    <a:pt x="787" y="739"/>
                  </a:cubicBezTo>
                  <a:cubicBezTo>
                    <a:pt x="785" y="746"/>
                    <a:pt x="783" y="753"/>
                    <a:pt x="781" y="760"/>
                  </a:cubicBezTo>
                  <a:cubicBezTo>
                    <a:pt x="777" y="762"/>
                    <a:pt x="772" y="764"/>
                    <a:pt x="767" y="766"/>
                  </a:cubicBezTo>
                  <a:cubicBezTo>
                    <a:pt x="767" y="766"/>
                    <a:pt x="767" y="766"/>
                    <a:pt x="767" y="767"/>
                  </a:cubicBezTo>
                  <a:cubicBezTo>
                    <a:pt x="769" y="759"/>
                    <a:pt x="772" y="751"/>
                    <a:pt x="774" y="742"/>
                  </a:cubicBezTo>
                  <a:cubicBezTo>
                    <a:pt x="777" y="728"/>
                    <a:pt x="777" y="715"/>
                    <a:pt x="777" y="701"/>
                  </a:cubicBezTo>
                  <a:cubicBezTo>
                    <a:pt x="781" y="699"/>
                    <a:pt x="784" y="697"/>
                    <a:pt x="788" y="695"/>
                  </a:cubicBezTo>
                  <a:moveTo>
                    <a:pt x="789" y="695"/>
                  </a:moveTo>
                  <a:cubicBezTo>
                    <a:pt x="790" y="694"/>
                    <a:pt x="790" y="694"/>
                    <a:pt x="791" y="694"/>
                  </a:cubicBezTo>
                  <a:cubicBezTo>
                    <a:pt x="791" y="696"/>
                    <a:pt x="791" y="698"/>
                    <a:pt x="791" y="699"/>
                  </a:cubicBezTo>
                  <a:cubicBezTo>
                    <a:pt x="790" y="698"/>
                    <a:pt x="790" y="696"/>
                    <a:pt x="789" y="695"/>
                  </a:cubicBezTo>
                  <a:moveTo>
                    <a:pt x="764" y="713"/>
                  </a:moveTo>
                  <a:cubicBezTo>
                    <a:pt x="768" y="713"/>
                    <a:pt x="771" y="713"/>
                    <a:pt x="773" y="709"/>
                  </a:cubicBezTo>
                  <a:cubicBezTo>
                    <a:pt x="774" y="707"/>
                    <a:pt x="774" y="705"/>
                    <a:pt x="774" y="702"/>
                  </a:cubicBezTo>
                  <a:cubicBezTo>
                    <a:pt x="774" y="702"/>
                    <a:pt x="774" y="702"/>
                    <a:pt x="775" y="702"/>
                  </a:cubicBezTo>
                  <a:cubicBezTo>
                    <a:pt x="774" y="716"/>
                    <a:pt x="773" y="730"/>
                    <a:pt x="770" y="743"/>
                  </a:cubicBezTo>
                  <a:cubicBezTo>
                    <a:pt x="768" y="752"/>
                    <a:pt x="765" y="761"/>
                    <a:pt x="762" y="769"/>
                  </a:cubicBezTo>
                  <a:cubicBezTo>
                    <a:pt x="758" y="772"/>
                    <a:pt x="754" y="774"/>
                    <a:pt x="749" y="777"/>
                  </a:cubicBezTo>
                  <a:cubicBezTo>
                    <a:pt x="745" y="779"/>
                    <a:pt x="740" y="781"/>
                    <a:pt x="736" y="783"/>
                  </a:cubicBezTo>
                  <a:cubicBezTo>
                    <a:pt x="738" y="777"/>
                    <a:pt x="740" y="771"/>
                    <a:pt x="742" y="765"/>
                  </a:cubicBezTo>
                  <a:cubicBezTo>
                    <a:pt x="742" y="765"/>
                    <a:pt x="742" y="765"/>
                    <a:pt x="742" y="765"/>
                  </a:cubicBezTo>
                  <a:cubicBezTo>
                    <a:pt x="743" y="765"/>
                    <a:pt x="744" y="763"/>
                    <a:pt x="743" y="763"/>
                  </a:cubicBezTo>
                  <a:cubicBezTo>
                    <a:pt x="749" y="746"/>
                    <a:pt x="754" y="729"/>
                    <a:pt x="755" y="712"/>
                  </a:cubicBezTo>
                  <a:cubicBezTo>
                    <a:pt x="760" y="710"/>
                    <a:pt x="765" y="707"/>
                    <a:pt x="770" y="705"/>
                  </a:cubicBezTo>
                  <a:cubicBezTo>
                    <a:pt x="769" y="708"/>
                    <a:pt x="768" y="710"/>
                    <a:pt x="764" y="711"/>
                  </a:cubicBezTo>
                  <a:cubicBezTo>
                    <a:pt x="763" y="711"/>
                    <a:pt x="763" y="713"/>
                    <a:pt x="764" y="713"/>
                  </a:cubicBezTo>
                  <a:moveTo>
                    <a:pt x="686" y="814"/>
                  </a:moveTo>
                  <a:cubicBezTo>
                    <a:pt x="694" y="810"/>
                    <a:pt x="701" y="806"/>
                    <a:pt x="709" y="802"/>
                  </a:cubicBezTo>
                  <a:cubicBezTo>
                    <a:pt x="707" y="807"/>
                    <a:pt x="706" y="811"/>
                    <a:pt x="704" y="816"/>
                  </a:cubicBezTo>
                  <a:cubicBezTo>
                    <a:pt x="704" y="818"/>
                    <a:pt x="703" y="819"/>
                    <a:pt x="703" y="821"/>
                  </a:cubicBezTo>
                  <a:cubicBezTo>
                    <a:pt x="698" y="824"/>
                    <a:pt x="693" y="827"/>
                    <a:pt x="688" y="831"/>
                  </a:cubicBezTo>
                  <a:cubicBezTo>
                    <a:pt x="685" y="833"/>
                    <a:pt x="681" y="835"/>
                    <a:pt x="678" y="837"/>
                  </a:cubicBezTo>
                  <a:cubicBezTo>
                    <a:pt x="679" y="834"/>
                    <a:pt x="680" y="831"/>
                    <a:pt x="682" y="827"/>
                  </a:cubicBezTo>
                  <a:cubicBezTo>
                    <a:pt x="683" y="823"/>
                    <a:pt x="685" y="818"/>
                    <a:pt x="686" y="814"/>
                  </a:cubicBezTo>
                  <a:moveTo>
                    <a:pt x="646" y="831"/>
                  </a:moveTo>
                  <a:cubicBezTo>
                    <a:pt x="646" y="828"/>
                    <a:pt x="647" y="826"/>
                    <a:pt x="647" y="823"/>
                  </a:cubicBezTo>
                  <a:cubicBezTo>
                    <a:pt x="653" y="819"/>
                    <a:pt x="659" y="815"/>
                    <a:pt x="665" y="811"/>
                  </a:cubicBezTo>
                  <a:cubicBezTo>
                    <a:pt x="668" y="809"/>
                    <a:pt x="670" y="808"/>
                    <a:pt x="672" y="806"/>
                  </a:cubicBezTo>
                  <a:cubicBezTo>
                    <a:pt x="671" y="810"/>
                    <a:pt x="670" y="815"/>
                    <a:pt x="668" y="819"/>
                  </a:cubicBezTo>
                  <a:cubicBezTo>
                    <a:pt x="661" y="823"/>
                    <a:pt x="654" y="827"/>
                    <a:pt x="646" y="831"/>
                  </a:cubicBezTo>
                  <a:moveTo>
                    <a:pt x="464" y="936"/>
                  </a:moveTo>
                  <a:cubicBezTo>
                    <a:pt x="457" y="941"/>
                    <a:pt x="449" y="947"/>
                    <a:pt x="441" y="952"/>
                  </a:cubicBezTo>
                  <a:cubicBezTo>
                    <a:pt x="443" y="948"/>
                    <a:pt x="444" y="944"/>
                    <a:pt x="445" y="940"/>
                  </a:cubicBezTo>
                  <a:cubicBezTo>
                    <a:pt x="454" y="935"/>
                    <a:pt x="462" y="929"/>
                    <a:pt x="470" y="923"/>
                  </a:cubicBezTo>
                  <a:cubicBezTo>
                    <a:pt x="468" y="928"/>
                    <a:pt x="466" y="932"/>
                    <a:pt x="464" y="936"/>
                  </a:cubicBezTo>
                  <a:moveTo>
                    <a:pt x="471" y="918"/>
                  </a:moveTo>
                  <a:cubicBezTo>
                    <a:pt x="463" y="924"/>
                    <a:pt x="455" y="930"/>
                    <a:pt x="447" y="935"/>
                  </a:cubicBezTo>
                  <a:cubicBezTo>
                    <a:pt x="448" y="932"/>
                    <a:pt x="450" y="929"/>
                    <a:pt x="451" y="925"/>
                  </a:cubicBezTo>
                  <a:cubicBezTo>
                    <a:pt x="451" y="923"/>
                    <a:pt x="452" y="920"/>
                    <a:pt x="453" y="918"/>
                  </a:cubicBezTo>
                  <a:cubicBezTo>
                    <a:pt x="461" y="912"/>
                    <a:pt x="470" y="905"/>
                    <a:pt x="479" y="899"/>
                  </a:cubicBezTo>
                  <a:cubicBezTo>
                    <a:pt x="477" y="905"/>
                    <a:pt x="475" y="911"/>
                    <a:pt x="472" y="917"/>
                  </a:cubicBezTo>
                  <a:cubicBezTo>
                    <a:pt x="472" y="918"/>
                    <a:pt x="471" y="918"/>
                    <a:pt x="471" y="918"/>
                  </a:cubicBezTo>
                  <a:moveTo>
                    <a:pt x="481" y="905"/>
                  </a:moveTo>
                  <a:cubicBezTo>
                    <a:pt x="482" y="902"/>
                    <a:pt x="482" y="899"/>
                    <a:pt x="483" y="895"/>
                  </a:cubicBezTo>
                  <a:cubicBezTo>
                    <a:pt x="490" y="891"/>
                    <a:pt x="496" y="886"/>
                    <a:pt x="503" y="882"/>
                  </a:cubicBezTo>
                  <a:cubicBezTo>
                    <a:pt x="500" y="888"/>
                    <a:pt x="498" y="894"/>
                    <a:pt x="496" y="901"/>
                  </a:cubicBezTo>
                  <a:cubicBezTo>
                    <a:pt x="490" y="905"/>
                    <a:pt x="484" y="909"/>
                    <a:pt x="478" y="914"/>
                  </a:cubicBezTo>
                  <a:cubicBezTo>
                    <a:pt x="479" y="911"/>
                    <a:pt x="480" y="908"/>
                    <a:pt x="481" y="905"/>
                  </a:cubicBezTo>
                  <a:moveTo>
                    <a:pt x="507" y="880"/>
                  </a:moveTo>
                  <a:cubicBezTo>
                    <a:pt x="507" y="880"/>
                    <a:pt x="507" y="879"/>
                    <a:pt x="507" y="879"/>
                  </a:cubicBezTo>
                  <a:cubicBezTo>
                    <a:pt x="515" y="873"/>
                    <a:pt x="523" y="868"/>
                    <a:pt x="531" y="862"/>
                  </a:cubicBezTo>
                  <a:cubicBezTo>
                    <a:pt x="530" y="868"/>
                    <a:pt x="529" y="873"/>
                    <a:pt x="528" y="878"/>
                  </a:cubicBezTo>
                  <a:cubicBezTo>
                    <a:pt x="519" y="885"/>
                    <a:pt x="510" y="891"/>
                    <a:pt x="501" y="897"/>
                  </a:cubicBezTo>
                  <a:cubicBezTo>
                    <a:pt x="503" y="892"/>
                    <a:pt x="505" y="886"/>
                    <a:pt x="507" y="880"/>
                  </a:cubicBezTo>
                  <a:moveTo>
                    <a:pt x="607" y="803"/>
                  </a:moveTo>
                  <a:cubicBezTo>
                    <a:pt x="608" y="797"/>
                    <a:pt x="610" y="791"/>
                    <a:pt x="611" y="784"/>
                  </a:cubicBezTo>
                  <a:cubicBezTo>
                    <a:pt x="611" y="785"/>
                    <a:pt x="611" y="786"/>
                    <a:pt x="611" y="788"/>
                  </a:cubicBezTo>
                  <a:cubicBezTo>
                    <a:pt x="610" y="792"/>
                    <a:pt x="610" y="803"/>
                    <a:pt x="607" y="803"/>
                  </a:cubicBezTo>
                  <a:moveTo>
                    <a:pt x="650" y="802"/>
                  </a:moveTo>
                  <a:cubicBezTo>
                    <a:pt x="649" y="804"/>
                    <a:pt x="648" y="806"/>
                    <a:pt x="648" y="808"/>
                  </a:cubicBezTo>
                  <a:cubicBezTo>
                    <a:pt x="648" y="806"/>
                    <a:pt x="648" y="805"/>
                    <a:pt x="648" y="804"/>
                  </a:cubicBezTo>
                  <a:cubicBezTo>
                    <a:pt x="648" y="803"/>
                    <a:pt x="649" y="803"/>
                    <a:pt x="650" y="802"/>
                  </a:cubicBezTo>
                  <a:moveTo>
                    <a:pt x="696" y="774"/>
                  </a:moveTo>
                  <a:cubicBezTo>
                    <a:pt x="694" y="780"/>
                    <a:pt x="692" y="785"/>
                    <a:pt x="690" y="791"/>
                  </a:cubicBezTo>
                  <a:cubicBezTo>
                    <a:pt x="686" y="793"/>
                    <a:pt x="682" y="795"/>
                    <a:pt x="678" y="798"/>
                  </a:cubicBezTo>
                  <a:cubicBezTo>
                    <a:pt x="680" y="792"/>
                    <a:pt x="681" y="787"/>
                    <a:pt x="682" y="782"/>
                  </a:cubicBezTo>
                  <a:cubicBezTo>
                    <a:pt x="687" y="780"/>
                    <a:pt x="691" y="777"/>
                    <a:pt x="696" y="774"/>
                  </a:cubicBezTo>
                  <a:moveTo>
                    <a:pt x="700" y="772"/>
                  </a:moveTo>
                  <a:cubicBezTo>
                    <a:pt x="706" y="768"/>
                    <a:pt x="718" y="766"/>
                    <a:pt x="721" y="759"/>
                  </a:cubicBezTo>
                  <a:cubicBezTo>
                    <a:pt x="720" y="764"/>
                    <a:pt x="719" y="769"/>
                    <a:pt x="717" y="775"/>
                  </a:cubicBezTo>
                  <a:cubicBezTo>
                    <a:pt x="716" y="776"/>
                    <a:pt x="714" y="777"/>
                    <a:pt x="712" y="778"/>
                  </a:cubicBezTo>
                  <a:cubicBezTo>
                    <a:pt x="707" y="781"/>
                    <a:pt x="701" y="785"/>
                    <a:pt x="695" y="788"/>
                  </a:cubicBezTo>
                  <a:cubicBezTo>
                    <a:pt x="696" y="783"/>
                    <a:pt x="698" y="778"/>
                    <a:pt x="699" y="772"/>
                  </a:cubicBezTo>
                  <a:cubicBezTo>
                    <a:pt x="700" y="772"/>
                    <a:pt x="700" y="772"/>
                    <a:pt x="700" y="772"/>
                  </a:cubicBezTo>
                  <a:moveTo>
                    <a:pt x="674" y="800"/>
                  </a:moveTo>
                  <a:cubicBezTo>
                    <a:pt x="674" y="801"/>
                    <a:pt x="673" y="801"/>
                    <a:pt x="672" y="801"/>
                  </a:cubicBezTo>
                  <a:cubicBezTo>
                    <a:pt x="664" y="807"/>
                    <a:pt x="655" y="812"/>
                    <a:pt x="647" y="818"/>
                  </a:cubicBezTo>
                  <a:cubicBezTo>
                    <a:pt x="647" y="817"/>
                    <a:pt x="647" y="815"/>
                    <a:pt x="647" y="814"/>
                  </a:cubicBezTo>
                  <a:cubicBezTo>
                    <a:pt x="649" y="810"/>
                    <a:pt x="651" y="805"/>
                    <a:pt x="653" y="800"/>
                  </a:cubicBezTo>
                  <a:cubicBezTo>
                    <a:pt x="654" y="800"/>
                    <a:pt x="655" y="799"/>
                    <a:pt x="657" y="798"/>
                  </a:cubicBezTo>
                  <a:cubicBezTo>
                    <a:pt x="664" y="794"/>
                    <a:pt x="671" y="789"/>
                    <a:pt x="679" y="785"/>
                  </a:cubicBezTo>
                  <a:cubicBezTo>
                    <a:pt x="677" y="790"/>
                    <a:pt x="676" y="795"/>
                    <a:pt x="674" y="800"/>
                  </a:cubicBezTo>
                  <a:moveTo>
                    <a:pt x="628" y="830"/>
                  </a:moveTo>
                  <a:cubicBezTo>
                    <a:pt x="625" y="832"/>
                    <a:pt x="622" y="834"/>
                    <a:pt x="618" y="836"/>
                  </a:cubicBezTo>
                  <a:cubicBezTo>
                    <a:pt x="619" y="835"/>
                    <a:pt x="619" y="833"/>
                    <a:pt x="620" y="831"/>
                  </a:cubicBezTo>
                  <a:cubicBezTo>
                    <a:pt x="620" y="827"/>
                    <a:pt x="622" y="823"/>
                    <a:pt x="623" y="819"/>
                  </a:cubicBezTo>
                  <a:cubicBezTo>
                    <a:pt x="625" y="818"/>
                    <a:pt x="627" y="816"/>
                    <a:pt x="629" y="815"/>
                  </a:cubicBezTo>
                  <a:cubicBezTo>
                    <a:pt x="629" y="820"/>
                    <a:pt x="628" y="825"/>
                    <a:pt x="628" y="830"/>
                  </a:cubicBezTo>
                  <a:moveTo>
                    <a:pt x="615" y="839"/>
                  </a:moveTo>
                  <a:cubicBezTo>
                    <a:pt x="608" y="843"/>
                    <a:pt x="600" y="848"/>
                    <a:pt x="593" y="853"/>
                  </a:cubicBezTo>
                  <a:cubicBezTo>
                    <a:pt x="595" y="847"/>
                    <a:pt x="597" y="841"/>
                    <a:pt x="598" y="835"/>
                  </a:cubicBezTo>
                  <a:cubicBezTo>
                    <a:pt x="605" y="830"/>
                    <a:pt x="613" y="826"/>
                    <a:pt x="620" y="821"/>
                  </a:cubicBezTo>
                  <a:cubicBezTo>
                    <a:pt x="619" y="824"/>
                    <a:pt x="618" y="827"/>
                    <a:pt x="617" y="830"/>
                  </a:cubicBezTo>
                  <a:cubicBezTo>
                    <a:pt x="616" y="833"/>
                    <a:pt x="616" y="836"/>
                    <a:pt x="615" y="839"/>
                  </a:cubicBezTo>
                  <a:moveTo>
                    <a:pt x="630" y="810"/>
                  </a:moveTo>
                  <a:cubicBezTo>
                    <a:pt x="628" y="811"/>
                    <a:pt x="627" y="812"/>
                    <a:pt x="625" y="812"/>
                  </a:cubicBezTo>
                  <a:cubicBezTo>
                    <a:pt x="627" y="807"/>
                    <a:pt x="629" y="802"/>
                    <a:pt x="629" y="796"/>
                  </a:cubicBezTo>
                  <a:cubicBezTo>
                    <a:pt x="629" y="796"/>
                    <a:pt x="629" y="795"/>
                    <a:pt x="629" y="795"/>
                  </a:cubicBezTo>
                  <a:cubicBezTo>
                    <a:pt x="629" y="794"/>
                    <a:pt x="630" y="794"/>
                    <a:pt x="631" y="793"/>
                  </a:cubicBezTo>
                  <a:cubicBezTo>
                    <a:pt x="631" y="799"/>
                    <a:pt x="631" y="804"/>
                    <a:pt x="630" y="810"/>
                  </a:cubicBezTo>
                  <a:moveTo>
                    <a:pt x="622" y="815"/>
                  </a:moveTo>
                  <a:cubicBezTo>
                    <a:pt x="615" y="819"/>
                    <a:pt x="607" y="824"/>
                    <a:pt x="600" y="829"/>
                  </a:cubicBezTo>
                  <a:cubicBezTo>
                    <a:pt x="601" y="823"/>
                    <a:pt x="603" y="817"/>
                    <a:pt x="604" y="812"/>
                  </a:cubicBezTo>
                  <a:cubicBezTo>
                    <a:pt x="612" y="807"/>
                    <a:pt x="620" y="802"/>
                    <a:pt x="627" y="796"/>
                  </a:cubicBezTo>
                  <a:cubicBezTo>
                    <a:pt x="626" y="803"/>
                    <a:pt x="624" y="809"/>
                    <a:pt x="622" y="815"/>
                  </a:cubicBezTo>
                  <a:moveTo>
                    <a:pt x="596" y="832"/>
                  </a:moveTo>
                  <a:cubicBezTo>
                    <a:pt x="590" y="836"/>
                    <a:pt x="583" y="840"/>
                    <a:pt x="577" y="844"/>
                  </a:cubicBezTo>
                  <a:cubicBezTo>
                    <a:pt x="578" y="842"/>
                    <a:pt x="579" y="839"/>
                    <a:pt x="579" y="836"/>
                  </a:cubicBezTo>
                  <a:cubicBezTo>
                    <a:pt x="580" y="833"/>
                    <a:pt x="581" y="830"/>
                    <a:pt x="581" y="827"/>
                  </a:cubicBezTo>
                  <a:cubicBezTo>
                    <a:pt x="588" y="823"/>
                    <a:pt x="594" y="818"/>
                    <a:pt x="601" y="814"/>
                  </a:cubicBezTo>
                  <a:cubicBezTo>
                    <a:pt x="599" y="820"/>
                    <a:pt x="598" y="826"/>
                    <a:pt x="596" y="832"/>
                  </a:cubicBezTo>
                  <a:moveTo>
                    <a:pt x="573" y="847"/>
                  </a:moveTo>
                  <a:cubicBezTo>
                    <a:pt x="568" y="851"/>
                    <a:pt x="562" y="855"/>
                    <a:pt x="557" y="858"/>
                  </a:cubicBezTo>
                  <a:cubicBezTo>
                    <a:pt x="554" y="861"/>
                    <a:pt x="551" y="863"/>
                    <a:pt x="547" y="865"/>
                  </a:cubicBezTo>
                  <a:cubicBezTo>
                    <a:pt x="547" y="865"/>
                    <a:pt x="547" y="865"/>
                    <a:pt x="547" y="865"/>
                  </a:cubicBezTo>
                  <a:cubicBezTo>
                    <a:pt x="549" y="860"/>
                    <a:pt x="550" y="855"/>
                    <a:pt x="550" y="850"/>
                  </a:cubicBezTo>
                  <a:cubicBezTo>
                    <a:pt x="555" y="847"/>
                    <a:pt x="559" y="844"/>
                    <a:pt x="563" y="840"/>
                  </a:cubicBezTo>
                  <a:cubicBezTo>
                    <a:pt x="568" y="837"/>
                    <a:pt x="573" y="834"/>
                    <a:pt x="578" y="830"/>
                  </a:cubicBezTo>
                  <a:cubicBezTo>
                    <a:pt x="576" y="836"/>
                    <a:pt x="575" y="842"/>
                    <a:pt x="573" y="847"/>
                  </a:cubicBezTo>
                  <a:moveTo>
                    <a:pt x="546" y="871"/>
                  </a:moveTo>
                  <a:cubicBezTo>
                    <a:pt x="553" y="866"/>
                    <a:pt x="560" y="861"/>
                    <a:pt x="567" y="856"/>
                  </a:cubicBezTo>
                  <a:cubicBezTo>
                    <a:pt x="568" y="855"/>
                    <a:pt x="570" y="855"/>
                    <a:pt x="571" y="854"/>
                  </a:cubicBezTo>
                  <a:cubicBezTo>
                    <a:pt x="569" y="859"/>
                    <a:pt x="567" y="865"/>
                    <a:pt x="565" y="871"/>
                  </a:cubicBezTo>
                  <a:cubicBezTo>
                    <a:pt x="557" y="876"/>
                    <a:pt x="550" y="881"/>
                    <a:pt x="542" y="886"/>
                  </a:cubicBezTo>
                  <a:cubicBezTo>
                    <a:pt x="543" y="881"/>
                    <a:pt x="545" y="876"/>
                    <a:pt x="546" y="871"/>
                  </a:cubicBezTo>
                  <a:moveTo>
                    <a:pt x="576" y="850"/>
                  </a:moveTo>
                  <a:cubicBezTo>
                    <a:pt x="582" y="846"/>
                    <a:pt x="588" y="842"/>
                    <a:pt x="594" y="838"/>
                  </a:cubicBezTo>
                  <a:cubicBezTo>
                    <a:pt x="594" y="841"/>
                    <a:pt x="593" y="844"/>
                    <a:pt x="592" y="847"/>
                  </a:cubicBezTo>
                  <a:cubicBezTo>
                    <a:pt x="591" y="850"/>
                    <a:pt x="590" y="853"/>
                    <a:pt x="589" y="856"/>
                  </a:cubicBezTo>
                  <a:cubicBezTo>
                    <a:pt x="583" y="860"/>
                    <a:pt x="576" y="864"/>
                    <a:pt x="570" y="868"/>
                  </a:cubicBezTo>
                  <a:cubicBezTo>
                    <a:pt x="572" y="862"/>
                    <a:pt x="574" y="856"/>
                    <a:pt x="576" y="850"/>
                  </a:cubicBezTo>
                  <a:moveTo>
                    <a:pt x="585" y="863"/>
                  </a:moveTo>
                  <a:cubicBezTo>
                    <a:pt x="585" y="862"/>
                    <a:pt x="586" y="862"/>
                    <a:pt x="587" y="861"/>
                  </a:cubicBezTo>
                  <a:cubicBezTo>
                    <a:pt x="586" y="863"/>
                    <a:pt x="586" y="864"/>
                    <a:pt x="585" y="866"/>
                  </a:cubicBezTo>
                  <a:cubicBezTo>
                    <a:pt x="579" y="870"/>
                    <a:pt x="573" y="874"/>
                    <a:pt x="567" y="878"/>
                  </a:cubicBezTo>
                  <a:cubicBezTo>
                    <a:pt x="567" y="877"/>
                    <a:pt x="568" y="875"/>
                    <a:pt x="568" y="873"/>
                  </a:cubicBezTo>
                  <a:cubicBezTo>
                    <a:pt x="574" y="870"/>
                    <a:pt x="579" y="866"/>
                    <a:pt x="585" y="863"/>
                  </a:cubicBezTo>
                  <a:moveTo>
                    <a:pt x="591" y="858"/>
                  </a:moveTo>
                  <a:cubicBezTo>
                    <a:pt x="599" y="854"/>
                    <a:pt x="606" y="849"/>
                    <a:pt x="614" y="844"/>
                  </a:cubicBezTo>
                  <a:cubicBezTo>
                    <a:pt x="613" y="846"/>
                    <a:pt x="613" y="849"/>
                    <a:pt x="612" y="851"/>
                  </a:cubicBezTo>
                  <a:cubicBezTo>
                    <a:pt x="608" y="853"/>
                    <a:pt x="603" y="856"/>
                    <a:pt x="599" y="858"/>
                  </a:cubicBezTo>
                  <a:cubicBezTo>
                    <a:pt x="596" y="860"/>
                    <a:pt x="593" y="861"/>
                    <a:pt x="590" y="863"/>
                  </a:cubicBezTo>
                  <a:cubicBezTo>
                    <a:pt x="590" y="862"/>
                    <a:pt x="591" y="860"/>
                    <a:pt x="591" y="858"/>
                  </a:cubicBezTo>
                  <a:moveTo>
                    <a:pt x="617" y="842"/>
                  </a:moveTo>
                  <a:cubicBezTo>
                    <a:pt x="621" y="840"/>
                    <a:pt x="624" y="838"/>
                    <a:pt x="627" y="836"/>
                  </a:cubicBezTo>
                  <a:cubicBezTo>
                    <a:pt x="627" y="838"/>
                    <a:pt x="627" y="841"/>
                    <a:pt x="626" y="843"/>
                  </a:cubicBezTo>
                  <a:cubicBezTo>
                    <a:pt x="623" y="845"/>
                    <a:pt x="619" y="847"/>
                    <a:pt x="616" y="849"/>
                  </a:cubicBezTo>
                  <a:cubicBezTo>
                    <a:pt x="616" y="847"/>
                    <a:pt x="617" y="844"/>
                    <a:pt x="617" y="842"/>
                  </a:cubicBezTo>
                  <a:moveTo>
                    <a:pt x="677" y="804"/>
                  </a:moveTo>
                  <a:cubicBezTo>
                    <a:pt x="680" y="801"/>
                    <a:pt x="684" y="799"/>
                    <a:pt x="688" y="797"/>
                  </a:cubicBezTo>
                  <a:cubicBezTo>
                    <a:pt x="687" y="799"/>
                    <a:pt x="686" y="801"/>
                    <a:pt x="686" y="804"/>
                  </a:cubicBezTo>
                  <a:cubicBezTo>
                    <a:pt x="685" y="806"/>
                    <a:pt x="684" y="808"/>
                    <a:pt x="683" y="811"/>
                  </a:cubicBezTo>
                  <a:cubicBezTo>
                    <a:pt x="680" y="813"/>
                    <a:pt x="676" y="815"/>
                    <a:pt x="673" y="816"/>
                  </a:cubicBezTo>
                  <a:cubicBezTo>
                    <a:pt x="674" y="812"/>
                    <a:pt x="675" y="808"/>
                    <a:pt x="677" y="804"/>
                  </a:cubicBezTo>
                  <a:moveTo>
                    <a:pt x="693" y="794"/>
                  </a:moveTo>
                  <a:cubicBezTo>
                    <a:pt x="697" y="792"/>
                    <a:pt x="701" y="789"/>
                    <a:pt x="705" y="787"/>
                  </a:cubicBezTo>
                  <a:cubicBezTo>
                    <a:pt x="709" y="785"/>
                    <a:pt x="712" y="782"/>
                    <a:pt x="716" y="780"/>
                  </a:cubicBezTo>
                  <a:cubicBezTo>
                    <a:pt x="714" y="785"/>
                    <a:pt x="713" y="791"/>
                    <a:pt x="711" y="796"/>
                  </a:cubicBezTo>
                  <a:cubicBezTo>
                    <a:pt x="703" y="800"/>
                    <a:pt x="696" y="804"/>
                    <a:pt x="688" y="808"/>
                  </a:cubicBezTo>
                  <a:cubicBezTo>
                    <a:pt x="690" y="804"/>
                    <a:pt x="691" y="799"/>
                    <a:pt x="693" y="794"/>
                  </a:cubicBezTo>
                  <a:moveTo>
                    <a:pt x="710" y="810"/>
                  </a:moveTo>
                  <a:cubicBezTo>
                    <a:pt x="711" y="807"/>
                    <a:pt x="712" y="803"/>
                    <a:pt x="713" y="800"/>
                  </a:cubicBezTo>
                  <a:cubicBezTo>
                    <a:pt x="714" y="800"/>
                    <a:pt x="714" y="799"/>
                    <a:pt x="715" y="799"/>
                  </a:cubicBezTo>
                  <a:cubicBezTo>
                    <a:pt x="720" y="796"/>
                    <a:pt x="725" y="794"/>
                    <a:pt x="730" y="791"/>
                  </a:cubicBezTo>
                  <a:cubicBezTo>
                    <a:pt x="728" y="797"/>
                    <a:pt x="726" y="802"/>
                    <a:pt x="724" y="807"/>
                  </a:cubicBezTo>
                  <a:cubicBezTo>
                    <a:pt x="718" y="811"/>
                    <a:pt x="712" y="815"/>
                    <a:pt x="707" y="818"/>
                  </a:cubicBezTo>
                  <a:cubicBezTo>
                    <a:pt x="708" y="815"/>
                    <a:pt x="709" y="813"/>
                    <a:pt x="710" y="810"/>
                  </a:cubicBezTo>
                  <a:moveTo>
                    <a:pt x="714" y="794"/>
                  </a:moveTo>
                  <a:cubicBezTo>
                    <a:pt x="716" y="789"/>
                    <a:pt x="718" y="783"/>
                    <a:pt x="719" y="778"/>
                  </a:cubicBezTo>
                  <a:cubicBezTo>
                    <a:pt x="725" y="774"/>
                    <a:pt x="732" y="770"/>
                    <a:pt x="738" y="767"/>
                  </a:cubicBezTo>
                  <a:cubicBezTo>
                    <a:pt x="736" y="773"/>
                    <a:pt x="734" y="779"/>
                    <a:pt x="732" y="785"/>
                  </a:cubicBezTo>
                  <a:cubicBezTo>
                    <a:pt x="726" y="788"/>
                    <a:pt x="720" y="791"/>
                    <a:pt x="714" y="794"/>
                  </a:cubicBezTo>
                  <a:moveTo>
                    <a:pt x="739" y="763"/>
                  </a:moveTo>
                  <a:cubicBezTo>
                    <a:pt x="733" y="765"/>
                    <a:pt x="727" y="768"/>
                    <a:pt x="721" y="772"/>
                  </a:cubicBezTo>
                  <a:cubicBezTo>
                    <a:pt x="724" y="761"/>
                    <a:pt x="727" y="749"/>
                    <a:pt x="728" y="738"/>
                  </a:cubicBezTo>
                  <a:cubicBezTo>
                    <a:pt x="729" y="739"/>
                    <a:pt x="730" y="739"/>
                    <a:pt x="731" y="739"/>
                  </a:cubicBezTo>
                  <a:cubicBezTo>
                    <a:pt x="732" y="739"/>
                    <a:pt x="732" y="739"/>
                    <a:pt x="733" y="739"/>
                  </a:cubicBezTo>
                  <a:cubicBezTo>
                    <a:pt x="736" y="733"/>
                    <a:pt x="739" y="727"/>
                    <a:pt x="740" y="720"/>
                  </a:cubicBezTo>
                  <a:cubicBezTo>
                    <a:pt x="744" y="718"/>
                    <a:pt x="748" y="716"/>
                    <a:pt x="752" y="714"/>
                  </a:cubicBezTo>
                  <a:cubicBezTo>
                    <a:pt x="751" y="730"/>
                    <a:pt x="745" y="747"/>
                    <a:pt x="739" y="763"/>
                  </a:cubicBezTo>
                  <a:moveTo>
                    <a:pt x="735" y="726"/>
                  </a:moveTo>
                  <a:cubicBezTo>
                    <a:pt x="735" y="728"/>
                    <a:pt x="734" y="731"/>
                    <a:pt x="733" y="733"/>
                  </a:cubicBezTo>
                  <a:cubicBezTo>
                    <a:pt x="732" y="735"/>
                    <a:pt x="731" y="736"/>
                    <a:pt x="730" y="735"/>
                  </a:cubicBezTo>
                  <a:cubicBezTo>
                    <a:pt x="729" y="735"/>
                    <a:pt x="729" y="735"/>
                    <a:pt x="729" y="735"/>
                  </a:cubicBezTo>
                  <a:cubicBezTo>
                    <a:pt x="729" y="732"/>
                    <a:pt x="729" y="730"/>
                    <a:pt x="729" y="728"/>
                  </a:cubicBezTo>
                  <a:cubicBezTo>
                    <a:pt x="729" y="726"/>
                    <a:pt x="727" y="726"/>
                    <a:pt x="727" y="728"/>
                  </a:cubicBezTo>
                  <a:cubicBezTo>
                    <a:pt x="727" y="730"/>
                    <a:pt x="726" y="731"/>
                    <a:pt x="726" y="733"/>
                  </a:cubicBezTo>
                  <a:cubicBezTo>
                    <a:pt x="725" y="732"/>
                    <a:pt x="725" y="730"/>
                    <a:pt x="725" y="728"/>
                  </a:cubicBezTo>
                  <a:cubicBezTo>
                    <a:pt x="725" y="728"/>
                    <a:pt x="724" y="728"/>
                    <a:pt x="724" y="727"/>
                  </a:cubicBezTo>
                  <a:cubicBezTo>
                    <a:pt x="728" y="726"/>
                    <a:pt x="732" y="724"/>
                    <a:pt x="736" y="722"/>
                  </a:cubicBezTo>
                  <a:cubicBezTo>
                    <a:pt x="736" y="723"/>
                    <a:pt x="736" y="724"/>
                    <a:pt x="735" y="726"/>
                  </a:cubicBezTo>
                  <a:moveTo>
                    <a:pt x="706" y="738"/>
                  </a:moveTo>
                  <a:cubicBezTo>
                    <a:pt x="705" y="743"/>
                    <a:pt x="704" y="747"/>
                    <a:pt x="702" y="751"/>
                  </a:cubicBezTo>
                  <a:cubicBezTo>
                    <a:pt x="700" y="750"/>
                    <a:pt x="699" y="746"/>
                    <a:pt x="699" y="744"/>
                  </a:cubicBezTo>
                  <a:cubicBezTo>
                    <a:pt x="698" y="743"/>
                    <a:pt x="697" y="743"/>
                    <a:pt x="697" y="744"/>
                  </a:cubicBezTo>
                  <a:cubicBezTo>
                    <a:pt x="698" y="748"/>
                    <a:pt x="699" y="751"/>
                    <a:pt x="701" y="754"/>
                  </a:cubicBezTo>
                  <a:cubicBezTo>
                    <a:pt x="701" y="756"/>
                    <a:pt x="700" y="759"/>
                    <a:pt x="700" y="761"/>
                  </a:cubicBezTo>
                  <a:cubicBezTo>
                    <a:pt x="699" y="763"/>
                    <a:pt x="698" y="766"/>
                    <a:pt x="697" y="768"/>
                  </a:cubicBezTo>
                  <a:cubicBezTo>
                    <a:pt x="694" y="770"/>
                    <a:pt x="690" y="773"/>
                    <a:pt x="686" y="775"/>
                  </a:cubicBezTo>
                  <a:cubicBezTo>
                    <a:pt x="685" y="776"/>
                    <a:pt x="685" y="776"/>
                    <a:pt x="684" y="776"/>
                  </a:cubicBezTo>
                  <a:cubicBezTo>
                    <a:pt x="687" y="765"/>
                    <a:pt x="687" y="753"/>
                    <a:pt x="687" y="742"/>
                  </a:cubicBezTo>
                  <a:cubicBezTo>
                    <a:pt x="692" y="740"/>
                    <a:pt x="698" y="738"/>
                    <a:pt x="703" y="736"/>
                  </a:cubicBezTo>
                  <a:cubicBezTo>
                    <a:pt x="704" y="736"/>
                    <a:pt x="705" y="735"/>
                    <a:pt x="707" y="735"/>
                  </a:cubicBezTo>
                  <a:cubicBezTo>
                    <a:pt x="706" y="736"/>
                    <a:pt x="706" y="737"/>
                    <a:pt x="706" y="738"/>
                  </a:cubicBezTo>
                  <a:moveTo>
                    <a:pt x="680" y="778"/>
                  </a:moveTo>
                  <a:cubicBezTo>
                    <a:pt x="680" y="778"/>
                    <a:pt x="680" y="778"/>
                    <a:pt x="680" y="779"/>
                  </a:cubicBezTo>
                  <a:cubicBezTo>
                    <a:pt x="672" y="784"/>
                    <a:pt x="664" y="789"/>
                    <a:pt x="655" y="794"/>
                  </a:cubicBezTo>
                  <a:cubicBezTo>
                    <a:pt x="656" y="793"/>
                    <a:pt x="656" y="792"/>
                    <a:pt x="656" y="791"/>
                  </a:cubicBezTo>
                  <a:cubicBezTo>
                    <a:pt x="659" y="783"/>
                    <a:pt x="662" y="776"/>
                    <a:pt x="665" y="768"/>
                  </a:cubicBezTo>
                  <a:cubicBezTo>
                    <a:pt x="667" y="770"/>
                    <a:pt x="671" y="769"/>
                    <a:pt x="673" y="765"/>
                  </a:cubicBezTo>
                  <a:cubicBezTo>
                    <a:pt x="677" y="758"/>
                    <a:pt x="679" y="751"/>
                    <a:pt x="680" y="744"/>
                  </a:cubicBezTo>
                  <a:cubicBezTo>
                    <a:pt x="682" y="744"/>
                    <a:pt x="683" y="743"/>
                    <a:pt x="685" y="743"/>
                  </a:cubicBezTo>
                  <a:cubicBezTo>
                    <a:pt x="684" y="754"/>
                    <a:pt x="684" y="766"/>
                    <a:pt x="680" y="778"/>
                  </a:cubicBezTo>
                  <a:moveTo>
                    <a:pt x="675" y="751"/>
                  </a:moveTo>
                  <a:cubicBezTo>
                    <a:pt x="675" y="751"/>
                    <a:pt x="670" y="767"/>
                    <a:pt x="666" y="765"/>
                  </a:cubicBezTo>
                  <a:cubicBezTo>
                    <a:pt x="668" y="759"/>
                    <a:pt x="670" y="753"/>
                    <a:pt x="672" y="747"/>
                  </a:cubicBezTo>
                  <a:cubicBezTo>
                    <a:pt x="673" y="747"/>
                    <a:pt x="675" y="746"/>
                    <a:pt x="676" y="746"/>
                  </a:cubicBezTo>
                  <a:cubicBezTo>
                    <a:pt x="676" y="748"/>
                    <a:pt x="675" y="749"/>
                    <a:pt x="675" y="751"/>
                  </a:cubicBezTo>
                  <a:moveTo>
                    <a:pt x="665" y="764"/>
                  </a:moveTo>
                  <a:cubicBezTo>
                    <a:pt x="665" y="764"/>
                    <a:pt x="665" y="764"/>
                    <a:pt x="665" y="764"/>
                  </a:cubicBezTo>
                  <a:cubicBezTo>
                    <a:pt x="664" y="763"/>
                    <a:pt x="663" y="763"/>
                    <a:pt x="663" y="764"/>
                  </a:cubicBezTo>
                  <a:cubicBezTo>
                    <a:pt x="664" y="765"/>
                    <a:pt x="664" y="765"/>
                    <a:pt x="664" y="766"/>
                  </a:cubicBezTo>
                  <a:cubicBezTo>
                    <a:pt x="661" y="776"/>
                    <a:pt x="657" y="785"/>
                    <a:pt x="653" y="795"/>
                  </a:cubicBezTo>
                  <a:cubicBezTo>
                    <a:pt x="651" y="796"/>
                    <a:pt x="649" y="797"/>
                    <a:pt x="648" y="798"/>
                  </a:cubicBezTo>
                  <a:cubicBezTo>
                    <a:pt x="648" y="788"/>
                    <a:pt x="647" y="777"/>
                    <a:pt x="646" y="767"/>
                  </a:cubicBezTo>
                  <a:cubicBezTo>
                    <a:pt x="647" y="763"/>
                    <a:pt x="648" y="760"/>
                    <a:pt x="648" y="756"/>
                  </a:cubicBezTo>
                  <a:cubicBezTo>
                    <a:pt x="656" y="753"/>
                    <a:pt x="663" y="751"/>
                    <a:pt x="670" y="748"/>
                  </a:cubicBezTo>
                  <a:cubicBezTo>
                    <a:pt x="668" y="753"/>
                    <a:pt x="666" y="758"/>
                    <a:pt x="665" y="764"/>
                  </a:cubicBezTo>
                  <a:moveTo>
                    <a:pt x="631" y="788"/>
                  </a:moveTo>
                  <a:cubicBezTo>
                    <a:pt x="625" y="793"/>
                    <a:pt x="618" y="797"/>
                    <a:pt x="612" y="802"/>
                  </a:cubicBezTo>
                  <a:cubicBezTo>
                    <a:pt x="613" y="800"/>
                    <a:pt x="613" y="798"/>
                    <a:pt x="613" y="797"/>
                  </a:cubicBezTo>
                  <a:cubicBezTo>
                    <a:pt x="615" y="786"/>
                    <a:pt x="617" y="776"/>
                    <a:pt x="619" y="765"/>
                  </a:cubicBezTo>
                  <a:cubicBezTo>
                    <a:pt x="622" y="755"/>
                    <a:pt x="622" y="745"/>
                    <a:pt x="623" y="735"/>
                  </a:cubicBezTo>
                  <a:cubicBezTo>
                    <a:pt x="623" y="733"/>
                    <a:pt x="623" y="732"/>
                    <a:pt x="624" y="731"/>
                  </a:cubicBezTo>
                  <a:cubicBezTo>
                    <a:pt x="624" y="731"/>
                    <a:pt x="625" y="732"/>
                    <a:pt x="625" y="733"/>
                  </a:cubicBezTo>
                  <a:cubicBezTo>
                    <a:pt x="627" y="737"/>
                    <a:pt x="629" y="741"/>
                    <a:pt x="629" y="745"/>
                  </a:cubicBezTo>
                  <a:cubicBezTo>
                    <a:pt x="631" y="760"/>
                    <a:pt x="631" y="774"/>
                    <a:pt x="631" y="788"/>
                  </a:cubicBezTo>
                  <a:moveTo>
                    <a:pt x="536" y="832"/>
                  </a:moveTo>
                  <a:cubicBezTo>
                    <a:pt x="535" y="840"/>
                    <a:pt x="534" y="848"/>
                    <a:pt x="533" y="855"/>
                  </a:cubicBezTo>
                  <a:cubicBezTo>
                    <a:pt x="525" y="861"/>
                    <a:pt x="517" y="866"/>
                    <a:pt x="510" y="872"/>
                  </a:cubicBezTo>
                  <a:cubicBezTo>
                    <a:pt x="513" y="861"/>
                    <a:pt x="517" y="850"/>
                    <a:pt x="520" y="839"/>
                  </a:cubicBezTo>
                  <a:cubicBezTo>
                    <a:pt x="525" y="836"/>
                    <a:pt x="531" y="832"/>
                    <a:pt x="536" y="828"/>
                  </a:cubicBezTo>
                  <a:cubicBezTo>
                    <a:pt x="536" y="830"/>
                    <a:pt x="536" y="831"/>
                    <a:pt x="536" y="832"/>
                  </a:cubicBezTo>
                  <a:moveTo>
                    <a:pt x="505" y="875"/>
                  </a:moveTo>
                  <a:cubicBezTo>
                    <a:pt x="498" y="880"/>
                    <a:pt x="491" y="884"/>
                    <a:pt x="485" y="889"/>
                  </a:cubicBezTo>
                  <a:cubicBezTo>
                    <a:pt x="486" y="885"/>
                    <a:pt x="487" y="881"/>
                    <a:pt x="488" y="877"/>
                  </a:cubicBezTo>
                  <a:cubicBezTo>
                    <a:pt x="490" y="870"/>
                    <a:pt x="493" y="864"/>
                    <a:pt x="494" y="857"/>
                  </a:cubicBezTo>
                  <a:cubicBezTo>
                    <a:pt x="499" y="853"/>
                    <a:pt x="504" y="850"/>
                    <a:pt x="510" y="846"/>
                  </a:cubicBezTo>
                  <a:cubicBezTo>
                    <a:pt x="512" y="845"/>
                    <a:pt x="514" y="844"/>
                    <a:pt x="516" y="842"/>
                  </a:cubicBezTo>
                  <a:cubicBezTo>
                    <a:pt x="512" y="853"/>
                    <a:pt x="508" y="864"/>
                    <a:pt x="505" y="875"/>
                  </a:cubicBezTo>
                  <a:moveTo>
                    <a:pt x="480" y="893"/>
                  </a:moveTo>
                  <a:cubicBezTo>
                    <a:pt x="479" y="894"/>
                    <a:pt x="477" y="895"/>
                    <a:pt x="475" y="896"/>
                  </a:cubicBezTo>
                  <a:cubicBezTo>
                    <a:pt x="468" y="901"/>
                    <a:pt x="462" y="907"/>
                    <a:pt x="455" y="912"/>
                  </a:cubicBezTo>
                  <a:cubicBezTo>
                    <a:pt x="459" y="900"/>
                    <a:pt x="463" y="889"/>
                    <a:pt x="466" y="878"/>
                  </a:cubicBezTo>
                  <a:cubicBezTo>
                    <a:pt x="468" y="876"/>
                    <a:pt x="471" y="874"/>
                    <a:pt x="473" y="873"/>
                  </a:cubicBezTo>
                  <a:cubicBezTo>
                    <a:pt x="479" y="868"/>
                    <a:pt x="485" y="864"/>
                    <a:pt x="491" y="860"/>
                  </a:cubicBezTo>
                  <a:cubicBezTo>
                    <a:pt x="488" y="871"/>
                    <a:pt x="484" y="882"/>
                    <a:pt x="480" y="893"/>
                  </a:cubicBezTo>
                  <a:moveTo>
                    <a:pt x="450" y="915"/>
                  </a:moveTo>
                  <a:cubicBezTo>
                    <a:pt x="441" y="922"/>
                    <a:pt x="432" y="929"/>
                    <a:pt x="423" y="935"/>
                  </a:cubicBezTo>
                  <a:cubicBezTo>
                    <a:pt x="427" y="925"/>
                    <a:pt x="430" y="914"/>
                    <a:pt x="433" y="903"/>
                  </a:cubicBezTo>
                  <a:cubicBezTo>
                    <a:pt x="443" y="895"/>
                    <a:pt x="452" y="888"/>
                    <a:pt x="462" y="881"/>
                  </a:cubicBezTo>
                  <a:cubicBezTo>
                    <a:pt x="459" y="892"/>
                    <a:pt x="454" y="904"/>
                    <a:pt x="450" y="915"/>
                  </a:cubicBezTo>
                  <a:moveTo>
                    <a:pt x="230" y="1029"/>
                  </a:moveTo>
                  <a:cubicBezTo>
                    <a:pt x="230" y="1030"/>
                    <a:pt x="229" y="1030"/>
                    <a:pt x="229" y="1030"/>
                  </a:cubicBezTo>
                  <a:cubicBezTo>
                    <a:pt x="230" y="1026"/>
                    <a:pt x="230" y="1022"/>
                    <a:pt x="231" y="1020"/>
                  </a:cubicBezTo>
                  <a:cubicBezTo>
                    <a:pt x="232" y="1017"/>
                    <a:pt x="232" y="1014"/>
                    <a:pt x="233" y="1011"/>
                  </a:cubicBezTo>
                  <a:cubicBezTo>
                    <a:pt x="242" y="1005"/>
                    <a:pt x="250" y="998"/>
                    <a:pt x="258" y="991"/>
                  </a:cubicBezTo>
                  <a:cubicBezTo>
                    <a:pt x="260" y="990"/>
                    <a:pt x="261" y="989"/>
                    <a:pt x="262" y="988"/>
                  </a:cubicBezTo>
                  <a:cubicBezTo>
                    <a:pt x="261" y="995"/>
                    <a:pt x="259" y="1002"/>
                    <a:pt x="257" y="1009"/>
                  </a:cubicBezTo>
                  <a:cubicBezTo>
                    <a:pt x="248" y="1016"/>
                    <a:pt x="239" y="1023"/>
                    <a:pt x="230" y="1029"/>
                  </a:cubicBezTo>
                  <a:moveTo>
                    <a:pt x="109" y="1077"/>
                  </a:moveTo>
                  <a:cubicBezTo>
                    <a:pt x="105" y="1081"/>
                    <a:pt x="100" y="1085"/>
                    <a:pt x="96" y="1089"/>
                  </a:cubicBezTo>
                  <a:cubicBezTo>
                    <a:pt x="99" y="1079"/>
                    <a:pt x="102" y="1068"/>
                    <a:pt x="103" y="1058"/>
                  </a:cubicBezTo>
                  <a:cubicBezTo>
                    <a:pt x="104" y="1054"/>
                    <a:pt x="105" y="1051"/>
                    <a:pt x="105" y="1048"/>
                  </a:cubicBezTo>
                  <a:cubicBezTo>
                    <a:pt x="107" y="1046"/>
                    <a:pt x="108" y="1045"/>
                    <a:pt x="109" y="1044"/>
                  </a:cubicBezTo>
                  <a:cubicBezTo>
                    <a:pt x="114" y="1038"/>
                    <a:pt x="119" y="1033"/>
                    <a:pt x="125" y="1027"/>
                  </a:cubicBezTo>
                  <a:cubicBezTo>
                    <a:pt x="123" y="1034"/>
                    <a:pt x="121" y="1040"/>
                    <a:pt x="119" y="1047"/>
                  </a:cubicBezTo>
                  <a:cubicBezTo>
                    <a:pt x="117" y="1056"/>
                    <a:pt x="114" y="1066"/>
                    <a:pt x="111" y="1075"/>
                  </a:cubicBezTo>
                  <a:cubicBezTo>
                    <a:pt x="110" y="1075"/>
                    <a:pt x="110" y="1076"/>
                    <a:pt x="109" y="1077"/>
                  </a:cubicBezTo>
                  <a:moveTo>
                    <a:pt x="87" y="1025"/>
                  </a:moveTo>
                  <a:cubicBezTo>
                    <a:pt x="89" y="1023"/>
                    <a:pt x="91" y="1022"/>
                    <a:pt x="92" y="1020"/>
                  </a:cubicBezTo>
                  <a:cubicBezTo>
                    <a:pt x="92" y="1034"/>
                    <a:pt x="90" y="1049"/>
                    <a:pt x="88" y="1063"/>
                  </a:cubicBezTo>
                  <a:cubicBezTo>
                    <a:pt x="84" y="1067"/>
                    <a:pt x="81" y="1071"/>
                    <a:pt x="77" y="1074"/>
                  </a:cubicBezTo>
                  <a:cubicBezTo>
                    <a:pt x="79" y="1065"/>
                    <a:pt x="81" y="1057"/>
                    <a:pt x="83" y="1048"/>
                  </a:cubicBezTo>
                  <a:cubicBezTo>
                    <a:pt x="85" y="1040"/>
                    <a:pt x="86" y="1033"/>
                    <a:pt x="87" y="1025"/>
                  </a:cubicBezTo>
                  <a:moveTo>
                    <a:pt x="142" y="970"/>
                  </a:moveTo>
                  <a:cubicBezTo>
                    <a:pt x="143" y="969"/>
                    <a:pt x="144" y="968"/>
                    <a:pt x="144" y="968"/>
                  </a:cubicBezTo>
                  <a:cubicBezTo>
                    <a:pt x="145" y="970"/>
                    <a:pt x="146" y="973"/>
                    <a:pt x="147" y="976"/>
                  </a:cubicBezTo>
                  <a:cubicBezTo>
                    <a:pt x="147" y="977"/>
                    <a:pt x="149" y="976"/>
                    <a:pt x="149" y="975"/>
                  </a:cubicBezTo>
                  <a:cubicBezTo>
                    <a:pt x="149" y="975"/>
                    <a:pt x="149" y="974"/>
                    <a:pt x="149" y="974"/>
                  </a:cubicBezTo>
                  <a:cubicBezTo>
                    <a:pt x="149" y="974"/>
                    <a:pt x="149" y="974"/>
                    <a:pt x="148" y="973"/>
                  </a:cubicBezTo>
                  <a:cubicBezTo>
                    <a:pt x="149" y="973"/>
                    <a:pt x="149" y="973"/>
                    <a:pt x="149" y="972"/>
                  </a:cubicBezTo>
                  <a:cubicBezTo>
                    <a:pt x="149" y="971"/>
                    <a:pt x="148" y="971"/>
                    <a:pt x="148" y="970"/>
                  </a:cubicBezTo>
                  <a:cubicBezTo>
                    <a:pt x="148" y="969"/>
                    <a:pt x="147" y="967"/>
                    <a:pt x="147" y="965"/>
                  </a:cubicBezTo>
                  <a:cubicBezTo>
                    <a:pt x="150" y="962"/>
                    <a:pt x="154" y="959"/>
                    <a:pt x="158" y="956"/>
                  </a:cubicBezTo>
                  <a:cubicBezTo>
                    <a:pt x="158" y="968"/>
                    <a:pt x="157" y="980"/>
                    <a:pt x="155" y="992"/>
                  </a:cubicBezTo>
                  <a:cubicBezTo>
                    <a:pt x="147" y="1000"/>
                    <a:pt x="139" y="1007"/>
                    <a:pt x="131" y="1015"/>
                  </a:cubicBezTo>
                  <a:cubicBezTo>
                    <a:pt x="134" y="1006"/>
                    <a:pt x="136" y="996"/>
                    <a:pt x="137" y="986"/>
                  </a:cubicBezTo>
                  <a:cubicBezTo>
                    <a:pt x="138" y="981"/>
                    <a:pt x="139" y="977"/>
                    <a:pt x="139" y="972"/>
                  </a:cubicBezTo>
                  <a:cubicBezTo>
                    <a:pt x="140" y="971"/>
                    <a:pt x="141" y="971"/>
                    <a:pt x="142" y="970"/>
                  </a:cubicBezTo>
                  <a:moveTo>
                    <a:pt x="140" y="967"/>
                  </a:moveTo>
                  <a:cubicBezTo>
                    <a:pt x="141" y="965"/>
                    <a:pt x="141" y="963"/>
                    <a:pt x="141" y="962"/>
                  </a:cubicBezTo>
                  <a:cubicBezTo>
                    <a:pt x="142" y="960"/>
                    <a:pt x="142" y="958"/>
                    <a:pt x="142" y="957"/>
                  </a:cubicBezTo>
                  <a:cubicBezTo>
                    <a:pt x="142" y="957"/>
                    <a:pt x="142" y="958"/>
                    <a:pt x="142" y="958"/>
                  </a:cubicBezTo>
                  <a:cubicBezTo>
                    <a:pt x="142" y="960"/>
                    <a:pt x="143" y="962"/>
                    <a:pt x="143" y="964"/>
                  </a:cubicBezTo>
                  <a:cubicBezTo>
                    <a:pt x="142" y="965"/>
                    <a:pt x="141" y="966"/>
                    <a:pt x="140" y="967"/>
                  </a:cubicBezTo>
                  <a:moveTo>
                    <a:pt x="132" y="996"/>
                  </a:moveTo>
                  <a:cubicBezTo>
                    <a:pt x="131" y="1004"/>
                    <a:pt x="129" y="1012"/>
                    <a:pt x="126" y="1021"/>
                  </a:cubicBezTo>
                  <a:cubicBezTo>
                    <a:pt x="121" y="1026"/>
                    <a:pt x="116" y="1031"/>
                    <a:pt x="111" y="1036"/>
                  </a:cubicBezTo>
                  <a:cubicBezTo>
                    <a:pt x="110" y="1038"/>
                    <a:pt x="108" y="1039"/>
                    <a:pt x="107" y="1041"/>
                  </a:cubicBezTo>
                  <a:cubicBezTo>
                    <a:pt x="109" y="1033"/>
                    <a:pt x="111" y="1026"/>
                    <a:pt x="112" y="1018"/>
                  </a:cubicBezTo>
                  <a:cubicBezTo>
                    <a:pt x="113" y="1010"/>
                    <a:pt x="115" y="1002"/>
                    <a:pt x="116" y="994"/>
                  </a:cubicBezTo>
                  <a:cubicBezTo>
                    <a:pt x="118" y="993"/>
                    <a:pt x="119" y="991"/>
                    <a:pt x="121" y="990"/>
                  </a:cubicBezTo>
                  <a:cubicBezTo>
                    <a:pt x="125" y="985"/>
                    <a:pt x="130" y="981"/>
                    <a:pt x="135" y="976"/>
                  </a:cubicBezTo>
                  <a:cubicBezTo>
                    <a:pt x="134" y="983"/>
                    <a:pt x="134" y="989"/>
                    <a:pt x="132" y="996"/>
                  </a:cubicBezTo>
                  <a:moveTo>
                    <a:pt x="104" y="1038"/>
                  </a:moveTo>
                  <a:cubicBezTo>
                    <a:pt x="104" y="1028"/>
                    <a:pt x="104" y="1019"/>
                    <a:pt x="102" y="1009"/>
                  </a:cubicBezTo>
                  <a:cubicBezTo>
                    <a:pt x="106" y="1005"/>
                    <a:pt x="109" y="1001"/>
                    <a:pt x="113" y="998"/>
                  </a:cubicBezTo>
                  <a:cubicBezTo>
                    <a:pt x="111" y="1011"/>
                    <a:pt x="107" y="1025"/>
                    <a:pt x="104" y="1038"/>
                  </a:cubicBezTo>
                  <a:moveTo>
                    <a:pt x="124" y="1042"/>
                  </a:moveTo>
                  <a:cubicBezTo>
                    <a:pt x="126" y="1036"/>
                    <a:pt x="128" y="1029"/>
                    <a:pt x="130" y="1022"/>
                  </a:cubicBezTo>
                  <a:cubicBezTo>
                    <a:pt x="138" y="1014"/>
                    <a:pt x="146" y="1006"/>
                    <a:pt x="154" y="998"/>
                  </a:cubicBezTo>
                  <a:cubicBezTo>
                    <a:pt x="154" y="998"/>
                    <a:pt x="154" y="998"/>
                    <a:pt x="154" y="998"/>
                  </a:cubicBezTo>
                  <a:cubicBezTo>
                    <a:pt x="153" y="1009"/>
                    <a:pt x="150" y="1019"/>
                    <a:pt x="147" y="1029"/>
                  </a:cubicBezTo>
                  <a:cubicBezTo>
                    <a:pt x="146" y="1033"/>
                    <a:pt x="145" y="1037"/>
                    <a:pt x="144" y="1040"/>
                  </a:cubicBezTo>
                  <a:cubicBezTo>
                    <a:pt x="134" y="1050"/>
                    <a:pt x="125" y="1060"/>
                    <a:pt x="116" y="1070"/>
                  </a:cubicBezTo>
                  <a:cubicBezTo>
                    <a:pt x="119" y="1061"/>
                    <a:pt x="122" y="1052"/>
                    <a:pt x="124" y="1042"/>
                  </a:cubicBezTo>
                  <a:moveTo>
                    <a:pt x="150" y="1032"/>
                  </a:moveTo>
                  <a:cubicBezTo>
                    <a:pt x="153" y="1020"/>
                    <a:pt x="156" y="1007"/>
                    <a:pt x="158" y="994"/>
                  </a:cubicBezTo>
                  <a:cubicBezTo>
                    <a:pt x="163" y="989"/>
                    <a:pt x="168" y="984"/>
                    <a:pt x="173" y="980"/>
                  </a:cubicBezTo>
                  <a:cubicBezTo>
                    <a:pt x="174" y="982"/>
                    <a:pt x="174" y="984"/>
                    <a:pt x="174" y="987"/>
                  </a:cubicBezTo>
                  <a:cubicBezTo>
                    <a:pt x="171" y="998"/>
                    <a:pt x="168" y="1008"/>
                    <a:pt x="165" y="1019"/>
                  </a:cubicBezTo>
                  <a:cubicBezTo>
                    <a:pt x="165" y="1019"/>
                    <a:pt x="165" y="1019"/>
                    <a:pt x="165" y="1019"/>
                  </a:cubicBezTo>
                  <a:cubicBezTo>
                    <a:pt x="159" y="1024"/>
                    <a:pt x="154" y="1030"/>
                    <a:pt x="149" y="1035"/>
                  </a:cubicBezTo>
                  <a:cubicBezTo>
                    <a:pt x="149" y="1034"/>
                    <a:pt x="149" y="1033"/>
                    <a:pt x="150" y="1032"/>
                  </a:cubicBezTo>
                  <a:moveTo>
                    <a:pt x="240" y="966"/>
                  </a:moveTo>
                  <a:cubicBezTo>
                    <a:pt x="239" y="970"/>
                    <a:pt x="238" y="974"/>
                    <a:pt x="238" y="978"/>
                  </a:cubicBezTo>
                  <a:cubicBezTo>
                    <a:pt x="232" y="983"/>
                    <a:pt x="226" y="987"/>
                    <a:pt x="220" y="992"/>
                  </a:cubicBezTo>
                  <a:cubicBezTo>
                    <a:pt x="217" y="994"/>
                    <a:pt x="215" y="996"/>
                    <a:pt x="212" y="998"/>
                  </a:cubicBezTo>
                  <a:cubicBezTo>
                    <a:pt x="214" y="991"/>
                    <a:pt x="216" y="984"/>
                    <a:pt x="218" y="977"/>
                  </a:cubicBezTo>
                  <a:cubicBezTo>
                    <a:pt x="226" y="971"/>
                    <a:pt x="234" y="965"/>
                    <a:pt x="242" y="958"/>
                  </a:cubicBezTo>
                  <a:cubicBezTo>
                    <a:pt x="241" y="961"/>
                    <a:pt x="240" y="963"/>
                    <a:pt x="240" y="966"/>
                  </a:cubicBezTo>
                  <a:moveTo>
                    <a:pt x="246" y="955"/>
                  </a:moveTo>
                  <a:cubicBezTo>
                    <a:pt x="255" y="948"/>
                    <a:pt x="265" y="941"/>
                    <a:pt x="275" y="934"/>
                  </a:cubicBezTo>
                  <a:cubicBezTo>
                    <a:pt x="273" y="941"/>
                    <a:pt x="272" y="947"/>
                    <a:pt x="270" y="953"/>
                  </a:cubicBezTo>
                  <a:cubicBezTo>
                    <a:pt x="261" y="960"/>
                    <a:pt x="251" y="968"/>
                    <a:pt x="242" y="975"/>
                  </a:cubicBezTo>
                  <a:cubicBezTo>
                    <a:pt x="243" y="968"/>
                    <a:pt x="244" y="962"/>
                    <a:pt x="246" y="955"/>
                  </a:cubicBezTo>
                  <a:moveTo>
                    <a:pt x="207" y="1003"/>
                  </a:moveTo>
                  <a:cubicBezTo>
                    <a:pt x="202" y="1007"/>
                    <a:pt x="196" y="1012"/>
                    <a:pt x="191" y="1017"/>
                  </a:cubicBezTo>
                  <a:cubicBezTo>
                    <a:pt x="192" y="1011"/>
                    <a:pt x="193" y="1004"/>
                    <a:pt x="195" y="998"/>
                  </a:cubicBezTo>
                  <a:cubicBezTo>
                    <a:pt x="201" y="992"/>
                    <a:pt x="207" y="986"/>
                    <a:pt x="214" y="981"/>
                  </a:cubicBezTo>
                  <a:cubicBezTo>
                    <a:pt x="212" y="988"/>
                    <a:pt x="209" y="995"/>
                    <a:pt x="207" y="1003"/>
                  </a:cubicBezTo>
                  <a:moveTo>
                    <a:pt x="172" y="1013"/>
                  </a:moveTo>
                  <a:cubicBezTo>
                    <a:pt x="171" y="1014"/>
                    <a:pt x="171" y="1014"/>
                    <a:pt x="170" y="1015"/>
                  </a:cubicBezTo>
                  <a:cubicBezTo>
                    <a:pt x="172" y="1010"/>
                    <a:pt x="173" y="1006"/>
                    <a:pt x="174" y="1001"/>
                  </a:cubicBezTo>
                  <a:cubicBezTo>
                    <a:pt x="174" y="1005"/>
                    <a:pt x="173" y="1009"/>
                    <a:pt x="172" y="1013"/>
                  </a:cubicBezTo>
                  <a:cubicBezTo>
                    <a:pt x="172" y="1013"/>
                    <a:pt x="172" y="1013"/>
                    <a:pt x="172" y="1013"/>
                  </a:cubicBezTo>
                  <a:moveTo>
                    <a:pt x="189" y="1007"/>
                  </a:moveTo>
                  <a:cubicBezTo>
                    <a:pt x="189" y="1008"/>
                    <a:pt x="188" y="1009"/>
                    <a:pt x="188" y="1010"/>
                  </a:cubicBezTo>
                  <a:cubicBezTo>
                    <a:pt x="188" y="1008"/>
                    <a:pt x="189" y="1006"/>
                    <a:pt x="189" y="1004"/>
                  </a:cubicBezTo>
                  <a:cubicBezTo>
                    <a:pt x="189" y="1003"/>
                    <a:pt x="189" y="1003"/>
                    <a:pt x="190" y="1003"/>
                  </a:cubicBezTo>
                  <a:cubicBezTo>
                    <a:pt x="189" y="1004"/>
                    <a:pt x="189" y="1006"/>
                    <a:pt x="189" y="1007"/>
                  </a:cubicBezTo>
                  <a:moveTo>
                    <a:pt x="189" y="999"/>
                  </a:moveTo>
                  <a:cubicBezTo>
                    <a:pt x="189" y="989"/>
                    <a:pt x="187" y="980"/>
                    <a:pt x="185" y="970"/>
                  </a:cubicBezTo>
                  <a:cubicBezTo>
                    <a:pt x="186" y="969"/>
                    <a:pt x="187" y="968"/>
                    <a:pt x="188" y="967"/>
                  </a:cubicBezTo>
                  <a:cubicBezTo>
                    <a:pt x="192" y="964"/>
                    <a:pt x="196" y="960"/>
                    <a:pt x="200" y="958"/>
                  </a:cubicBezTo>
                  <a:cubicBezTo>
                    <a:pt x="197" y="971"/>
                    <a:pt x="194" y="984"/>
                    <a:pt x="191" y="997"/>
                  </a:cubicBezTo>
                  <a:cubicBezTo>
                    <a:pt x="190" y="998"/>
                    <a:pt x="190" y="998"/>
                    <a:pt x="189" y="999"/>
                  </a:cubicBezTo>
                  <a:moveTo>
                    <a:pt x="156" y="1033"/>
                  </a:moveTo>
                  <a:cubicBezTo>
                    <a:pt x="158" y="1031"/>
                    <a:pt x="161" y="1028"/>
                    <a:pt x="163" y="1026"/>
                  </a:cubicBezTo>
                  <a:cubicBezTo>
                    <a:pt x="163" y="1027"/>
                    <a:pt x="163" y="1027"/>
                    <a:pt x="163" y="1028"/>
                  </a:cubicBezTo>
                  <a:cubicBezTo>
                    <a:pt x="161" y="1034"/>
                    <a:pt x="159" y="1041"/>
                    <a:pt x="158" y="1047"/>
                  </a:cubicBezTo>
                  <a:cubicBezTo>
                    <a:pt x="156" y="1049"/>
                    <a:pt x="154" y="1051"/>
                    <a:pt x="151" y="1053"/>
                  </a:cubicBezTo>
                  <a:cubicBezTo>
                    <a:pt x="148" y="1056"/>
                    <a:pt x="145" y="1059"/>
                    <a:pt x="142" y="1062"/>
                  </a:cubicBezTo>
                  <a:cubicBezTo>
                    <a:pt x="143" y="1055"/>
                    <a:pt x="145" y="1049"/>
                    <a:pt x="147" y="1043"/>
                  </a:cubicBezTo>
                  <a:cubicBezTo>
                    <a:pt x="150" y="1040"/>
                    <a:pt x="153" y="1037"/>
                    <a:pt x="156" y="1033"/>
                  </a:cubicBezTo>
                  <a:moveTo>
                    <a:pt x="168" y="1022"/>
                  </a:moveTo>
                  <a:cubicBezTo>
                    <a:pt x="168" y="1022"/>
                    <a:pt x="168" y="1021"/>
                    <a:pt x="168" y="1021"/>
                  </a:cubicBezTo>
                  <a:cubicBezTo>
                    <a:pt x="169" y="1021"/>
                    <a:pt x="170" y="1020"/>
                    <a:pt x="171" y="1019"/>
                  </a:cubicBezTo>
                  <a:cubicBezTo>
                    <a:pt x="171" y="1023"/>
                    <a:pt x="171" y="1028"/>
                    <a:pt x="170" y="1032"/>
                  </a:cubicBezTo>
                  <a:cubicBezTo>
                    <a:pt x="170" y="1034"/>
                    <a:pt x="169" y="1035"/>
                    <a:pt x="169" y="1036"/>
                  </a:cubicBezTo>
                  <a:cubicBezTo>
                    <a:pt x="167" y="1038"/>
                    <a:pt x="165" y="1041"/>
                    <a:pt x="162" y="1043"/>
                  </a:cubicBezTo>
                  <a:cubicBezTo>
                    <a:pt x="164" y="1036"/>
                    <a:pt x="166" y="1029"/>
                    <a:pt x="168" y="1022"/>
                  </a:cubicBezTo>
                  <a:moveTo>
                    <a:pt x="186" y="1038"/>
                  </a:moveTo>
                  <a:cubicBezTo>
                    <a:pt x="187" y="1033"/>
                    <a:pt x="188" y="1028"/>
                    <a:pt x="189" y="1023"/>
                  </a:cubicBezTo>
                  <a:cubicBezTo>
                    <a:pt x="194" y="1018"/>
                    <a:pt x="200" y="1014"/>
                    <a:pt x="205" y="1009"/>
                  </a:cubicBezTo>
                  <a:cubicBezTo>
                    <a:pt x="202" y="1018"/>
                    <a:pt x="200" y="1027"/>
                    <a:pt x="197" y="1035"/>
                  </a:cubicBezTo>
                  <a:cubicBezTo>
                    <a:pt x="194" y="1038"/>
                    <a:pt x="191" y="1041"/>
                    <a:pt x="188" y="1043"/>
                  </a:cubicBezTo>
                  <a:cubicBezTo>
                    <a:pt x="186" y="1044"/>
                    <a:pt x="185" y="1046"/>
                    <a:pt x="183" y="1047"/>
                  </a:cubicBezTo>
                  <a:cubicBezTo>
                    <a:pt x="184" y="1044"/>
                    <a:pt x="185" y="1041"/>
                    <a:pt x="186" y="1038"/>
                  </a:cubicBezTo>
                  <a:moveTo>
                    <a:pt x="203" y="1030"/>
                  </a:moveTo>
                  <a:cubicBezTo>
                    <a:pt x="205" y="1022"/>
                    <a:pt x="208" y="1013"/>
                    <a:pt x="210" y="1005"/>
                  </a:cubicBezTo>
                  <a:cubicBezTo>
                    <a:pt x="219" y="997"/>
                    <a:pt x="228" y="990"/>
                    <a:pt x="237" y="983"/>
                  </a:cubicBezTo>
                  <a:cubicBezTo>
                    <a:pt x="236" y="988"/>
                    <a:pt x="235" y="992"/>
                    <a:pt x="234" y="996"/>
                  </a:cubicBezTo>
                  <a:cubicBezTo>
                    <a:pt x="233" y="1000"/>
                    <a:pt x="232" y="1005"/>
                    <a:pt x="231" y="1009"/>
                  </a:cubicBezTo>
                  <a:cubicBezTo>
                    <a:pt x="221" y="1016"/>
                    <a:pt x="212" y="1023"/>
                    <a:pt x="203" y="1031"/>
                  </a:cubicBezTo>
                  <a:cubicBezTo>
                    <a:pt x="203" y="1031"/>
                    <a:pt x="203" y="1030"/>
                    <a:pt x="203" y="1030"/>
                  </a:cubicBezTo>
                  <a:moveTo>
                    <a:pt x="240" y="980"/>
                  </a:moveTo>
                  <a:cubicBezTo>
                    <a:pt x="250" y="973"/>
                    <a:pt x="259" y="966"/>
                    <a:pt x="269" y="959"/>
                  </a:cubicBezTo>
                  <a:cubicBezTo>
                    <a:pt x="268" y="963"/>
                    <a:pt x="267" y="968"/>
                    <a:pt x="266" y="972"/>
                  </a:cubicBezTo>
                  <a:cubicBezTo>
                    <a:pt x="265" y="976"/>
                    <a:pt x="265" y="979"/>
                    <a:pt x="264" y="982"/>
                  </a:cubicBezTo>
                  <a:cubicBezTo>
                    <a:pt x="264" y="982"/>
                    <a:pt x="263" y="982"/>
                    <a:pt x="263" y="983"/>
                  </a:cubicBezTo>
                  <a:cubicBezTo>
                    <a:pt x="254" y="990"/>
                    <a:pt x="244" y="998"/>
                    <a:pt x="235" y="1005"/>
                  </a:cubicBezTo>
                  <a:cubicBezTo>
                    <a:pt x="237" y="997"/>
                    <a:pt x="239" y="989"/>
                    <a:pt x="240" y="980"/>
                  </a:cubicBezTo>
                  <a:moveTo>
                    <a:pt x="328" y="869"/>
                  </a:moveTo>
                  <a:cubicBezTo>
                    <a:pt x="328" y="869"/>
                    <a:pt x="328" y="870"/>
                    <a:pt x="329" y="870"/>
                  </a:cubicBezTo>
                  <a:cubicBezTo>
                    <a:pt x="330" y="871"/>
                    <a:pt x="331" y="870"/>
                    <a:pt x="331" y="869"/>
                  </a:cubicBezTo>
                  <a:cubicBezTo>
                    <a:pt x="331" y="869"/>
                    <a:pt x="331" y="868"/>
                    <a:pt x="330" y="868"/>
                  </a:cubicBezTo>
                  <a:cubicBezTo>
                    <a:pt x="335" y="866"/>
                    <a:pt x="339" y="863"/>
                    <a:pt x="344" y="861"/>
                  </a:cubicBezTo>
                  <a:cubicBezTo>
                    <a:pt x="347" y="875"/>
                    <a:pt x="344" y="890"/>
                    <a:pt x="340" y="904"/>
                  </a:cubicBezTo>
                  <a:cubicBezTo>
                    <a:pt x="335" y="907"/>
                    <a:pt x="330" y="911"/>
                    <a:pt x="325" y="915"/>
                  </a:cubicBezTo>
                  <a:cubicBezTo>
                    <a:pt x="322" y="917"/>
                    <a:pt x="320" y="918"/>
                    <a:pt x="317" y="920"/>
                  </a:cubicBezTo>
                  <a:cubicBezTo>
                    <a:pt x="318" y="919"/>
                    <a:pt x="318" y="918"/>
                    <a:pt x="318" y="917"/>
                  </a:cubicBezTo>
                  <a:cubicBezTo>
                    <a:pt x="320" y="902"/>
                    <a:pt x="321" y="887"/>
                    <a:pt x="321" y="872"/>
                  </a:cubicBezTo>
                  <a:cubicBezTo>
                    <a:pt x="323" y="871"/>
                    <a:pt x="326" y="870"/>
                    <a:pt x="328" y="869"/>
                  </a:cubicBezTo>
                  <a:moveTo>
                    <a:pt x="321" y="923"/>
                  </a:moveTo>
                  <a:cubicBezTo>
                    <a:pt x="327" y="918"/>
                    <a:pt x="332" y="913"/>
                    <a:pt x="339" y="909"/>
                  </a:cubicBezTo>
                  <a:cubicBezTo>
                    <a:pt x="339" y="909"/>
                    <a:pt x="339" y="909"/>
                    <a:pt x="340" y="908"/>
                  </a:cubicBezTo>
                  <a:cubicBezTo>
                    <a:pt x="338" y="915"/>
                    <a:pt x="337" y="921"/>
                    <a:pt x="335" y="927"/>
                  </a:cubicBezTo>
                  <a:cubicBezTo>
                    <a:pt x="327" y="933"/>
                    <a:pt x="320" y="938"/>
                    <a:pt x="312" y="944"/>
                  </a:cubicBezTo>
                  <a:cubicBezTo>
                    <a:pt x="313" y="938"/>
                    <a:pt x="315" y="932"/>
                    <a:pt x="316" y="926"/>
                  </a:cubicBezTo>
                  <a:cubicBezTo>
                    <a:pt x="318" y="925"/>
                    <a:pt x="319" y="924"/>
                    <a:pt x="321" y="923"/>
                  </a:cubicBezTo>
                  <a:moveTo>
                    <a:pt x="309" y="947"/>
                  </a:moveTo>
                  <a:cubicBezTo>
                    <a:pt x="302" y="951"/>
                    <a:pt x="296" y="956"/>
                    <a:pt x="290" y="961"/>
                  </a:cubicBezTo>
                  <a:cubicBezTo>
                    <a:pt x="292" y="954"/>
                    <a:pt x="293" y="947"/>
                    <a:pt x="295" y="941"/>
                  </a:cubicBezTo>
                  <a:cubicBezTo>
                    <a:pt x="301" y="936"/>
                    <a:pt x="307" y="932"/>
                    <a:pt x="313" y="928"/>
                  </a:cubicBezTo>
                  <a:cubicBezTo>
                    <a:pt x="312" y="934"/>
                    <a:pt x="310" y="940"/>
                    <a:pt x="309" y="947"/>
                  </a:cubicBezTo>
                  <a:moveTo>
                    <a:pt x="286" y="964"/>
                  </a:moveTo>
                  <a:cubicBezTo>
                    <a:pt x="280" y="969"/>
                    <a:pt x="274" y="973"/>
                    <a:pt x="268" y="978"/>
                  </a:cubicBezTo>
                  <a:cubicBezTo>
                    <a:pt x="268" y="978"/>
                    <a:pt x="268" y="977"/>
                    <a:pt x="269" y="977"/>
                  </a:cubicBezTo>
                  <a:cubicBezTo>
                    <a:pt x="270" y="970"/>
                    <a:pt x="272" y="963"/>
                    <a:pt x="273" y="956"/>
                  </a:cubicBezTo>
                  <a:cubicBezTo>
                    <a:pt x="277" y="953"/>
                    <a:pt x="281" y="951"/>
                    <a:pt x="284" y="948"/>
                  </a:cubicBezTo>
                  <a:cubicBezTo>
                    <a:pt x="287" y="946"/>
                    <a:pt x="289" y="945"/>
                    <a:pt x="291" y="943"/>
                  </a:cubicBezTo>
                  <a:cubicBezTo>
                    <a:pt x="289" y="950"/>
                    <a:pt x="288" y="957"/>
                    <a:pt x="286" y="964"/>
                  </a:cubicBezTo>
                  <a:moveTo>
                    <a:pt x="267" y="984"/>
                  </a:moveTo>
                  <a:cubicBezTo>
                    <a:pt x="273" y="980"/>
                    <a:pt x="278" y="975"/>
                    <a:pt x="284" y="971"/>
                  </a:cubicBezTo>
                  <a:cubicBezTo>
                    <a:pt x="284" y="971"/>
                    <a:pt x="284" y="972"/>
                    <a:pt x="284" y="973"/>
                  </a:cubicBezTo>
                  <a:cubicBezTo>
                    <a:pt x="282" y="980"/>
                    <a:pt x="279" y="987"/>
                    <a:pt x="277" y="994"/>
                  </a:cubicBezTo>
                  <a:cubicBezTo>
                    <a:pt x="274" y="996"/>
                    <a:pt x="272" y="998"/>
                    <a:pt x="269" y="1000"/>
                  </a:cubicBezTo>
                  <a:cubicBezTo>
                    <a:pt x="267" y="1001"/>
                    <a:pt x="264" y="1003"/>
                    <a:pt x="262" y="1005"/>
                  </a:cubicBezTo>
                  <a:cubicBezTo>
                    <a:pt x="263" y="998"/>
                    <a:pt x="265" y="991"/>
                    <a:pt x="267" y="984"/>
                  </a:cubicBezTo>
                  <a:moveTo>
                    <a:pt x="286" y="976"/>
                  </a:moveTo>
                  <a:cubicBezTo>
                    <a:pt x="287" y="973"/>
                    <a:pt x="288" y="970"/>
                    <a:pt x="288" y="967"/>
                  </a:cubicBezTo>
                  <a:cubicBezTo>
                    <a:pt x="295" y="962"/>
                    <a:pt x="301" y="957"/>
                    <a:pt x="307" y="953"/>
                  </a:cubicBezTo>
                  <a:cubicBezTo>
                    <a:pt x="306" y="957"/>
                    <a:pt x="305" y="962"/>
                    <a:pt x="304" y="967"/>
                  </a:cubicBezTo>
                  <a:cubicBezTo>
                    <a:pt x="304" y="970"/>
                    <a:pt x="303" y="974"/>
                    <a:pt x="302" y="977"/>
                  </a:cubicBezTo>
                  <a:cubicBezTo>
                    <a:pt x="295" y="982"/>
                    <a:pt x="288" y="986"/>
                    <a:pt x="282" y="991"/>
                  </a:cubicBezTo>
                  <a:cubicBezTo>
                    <a:pt x="283" y="986"/>
                    <a:pt x="285" y="981"/>
                    <a:pt x="286" y="976"/>
                  </a:cubicBezTo>
                  <a:moveTo>
                    <a:pt x="308" y="964"/>
                  </a:moveTo>
                  <a:cubicBezTo>
                    <a:pt x="308" y="959"/>
                    <a:pt x="309" y="955"/>
                    <a:pt x="310" y="950"/>
                  </a:cubicBezTo>
                  <a:cubicBezTo>
                    <a:pt x="318" y="944"/>
                    <a:pt x="326" y="938"/>
                    <a:pt x="334" y="932"/>
                  </a:cubicBezTo>
                  <a:cubicBezTo>
                    <a:pt x="332" y="941"/>
                    <a:pt x="330" y="950"/>
                    <a:pt x="327" y="959"/>
                  </a:cubicBezTo>
                  <a:cubicBezTo>
                    <a:pt x="327" y="959"/>
                    <a:pt x="327" y="960"/>
                    <a:pt x="327" y="961"/>
                  </a:cubicBezTo>
                  <a:cubicBezTo>
                    <a:pt x="322" y="964"/>
                    <a:pt x="316" y="968"/>
                    <a:pt x="311" y="972"/>
                  </a:cubicBezTo>
                  <a:cubicBezTo>
                    <a:pt x="309" y="973"/>
                    <a:pt x="307" y="974"/>
                    <a:pt x="306" y="975"/>
                  </a:cubicBezTo>
                  <a:cubicBezTo>
                    <a:pt x="306" y="971"/>
                    <a:pt x="307" y="968"/>
                    <a:pt x="308" y="964"/>
                  </a:cubicBezTo>
                  <a:moveTo>
                    <a:pt x="319" y="971"/>
                  </a:moveTo>
                  <a:cubicBezTo>
                    <a:pt x="321" y="970"/>
                    <a:pt x="323" y="968"/>
                    <a:pt x="325" y="967"/>
                  </a:cubicBezTo>
                  <a:cubicBezTo>
                    <a:pt x="324" y="971"/>
                    <a:pt x="323" y="976"/>
                    <a:pt x="321" y="980"/>
                  </a:cubicBezTo>
                  <a:cubicBezTo>
                    <a:pt x="321" y="981"/>
                    <a:pt x="320" y="981"/>
                    <a:pt x="319" y="982"/>
                  </a:cubicBezTo>
                  <a:cubicBezTo>
                    <a:pt x="312" y="987"/>
                    <a:pt x="306" y="992"/>
                    <a:pt x="299" y="997"/>
                  </a:cubicBezTo>
                  <a:cubicBezTo>
                    <a:pt x="301" y="992"/>
                    <a:pt x="303" y="986"/>
                    <a:pt x="304" y="981"/>
                  </a:cubicBezTo>
                  <a:cubicBezTo>
                    <a:pt x="309" y="977"/>
                    <a:pt x="314" y="974"/>
                    <a:pt x="319" y="971"/>
                  </a:cubicBezTo>
                  <a:moveTo>
                    <a:pt x="330" y="963"/>
                  </a:moveTo>
                  <a:cubicBezTo>
                    <a:pt x="338" y="958"/>
                    <a:pt x="345" y="953"/>
                    <a:pt x="352" y="948"/>
                  </a:cubicBezTo>
                  <a:cubicBezTo>
                    <a:pt x="351" y="953"/>
                    <a:pt x="349" y="957"/>
                    <a:pt x="347" y="962"/>
                  </a:cubicBezTo>
                  <a:cubicBezTo>
                    <a:pt x="340" y="967"/>
                    <a:pt x="333" y="972"/>
                    <a:pt x="326" y="976"/>
                  </a:cubicBezTo>
                  <a:cubicBezTo>
                    <a:pt x="328" y="972"/>
                    <a:pt x="329" y="968"/>
                    <a:pt x="330" y="963"/>
                  </a:cubicBezTo>
                  <a:moveTo>
                    <a:pt x="344" y="968"/>
                  </a:moveTo>
                  <a:cubicBezTo>
                    <a:pt x="343" y="971"/>
                    <a:pt x="341" y="974"/>
                    <a:pt x="340" y="977"/>
                  </a:cubicBezTo>
                  <a:cubicBezTo>
                    <a:pt x="338" y="983"/>
                    <a:pt x="335" y="989"/>
                    <a:pt x="333" y="995"/>
                  </a:cubicBezTo>
                  <a:cubicBezTo>
                    <a:pt x="333" y="996"/>
                    <a:pt x="333" y="997"/>
                    <a:pt x="332" y="998"/>
                  </a:cubicBezTo>
                  <a:cubicBezTo>
                    <a:pt x="327" y="1001"/>
                    <a:pt x="322" y="1004"/>
                    <a:pt x="316" y="1007"/>
                  </a:cubicBezTo>
                  <a:cubicBezTo>
                    <a:pt x="319" y="999"/>
                    <a:pt x="322" y="990"/>
                    <a:pt x="325" y="981"/>
                  </a:cubicBezTo>
                  <a:cubicBezTo>
                    <a:pt x="331" y="977"/>
                    <a:pt x="338" y="972"/>
                    <a:pt x="344" y="968"/>
                  </a:cubicBezTo>
                  <a:moveTo>
                    <a:pt x="341" y="985"/>
                  </a:moveTo>
                  <a:cubicBezTo>
                    <a:pt x="344" y="977"/>
                    <a:pt x="347" y="970"/>
                    <a:pt x="350" y="963"/>
                  </a:cubicBezTo>
                  <a:cubicBezTo>
                    <a:pt x="360" y="957"/>
                    <a:pt x="369" y="950"/>
                    <a:pt x="379" y="943"/>
                  </a:cubicBezTo>
                  <a:cubicBezTo>
                    <a:pt x="376" y="952"/>
                    <a:pt x="374" y="961"/>
                    <a:pt x="371" y="969"/>
                  </a:cubicBezTo>
                  <a:cubicBezTo>
                    <a:pt x="370" y="970"/>
                    <a:pt x="370" y="972"/>
                    <a:pt x="370" y="973"/>
                  </a:cubicBezTo>
                  <a:cubicBezTo>
                    <a:pt x="365" y="977"/>
                    <a:pt x="360" y="980"/>
                    <a:pt x="355" y="983"/>
                  </a:cubicBezTo>
                  <a:cubicBezTo>
                    <a:pt x="350" y="987"/>
                    <a:pt x="344" y="991"/>
                    <a:pt x="338" y="994"/>
                  </a:cubicBezTo>
                  <a:cubicBezTo>
                    <a:pt x="339" y="991"/>
                    <a:pt x="340" y="987"/>
                    <a:pt x="341" y="985"/>
                  </a:cubicBezTo>
                  <a:moveTo>
                    <a:pt x="379" y="953"/>
                  </a:moveTo>
                  <a:cubicBezTo>
                    <a:pt x="380" y="949"/>
                    <a:pt x="382" y="944"/>
                    <a:pt x="383" y="940"/>
                  </a:cubicBezTo>
                  <a:cubicBezTo>
                    <a:pt x="388" y="936"/>
                    <a:pt x="394" y="932"/>
                    <a:pt x="399" y="929"/>
                  </a:cubicBezTo>
                  <a:cubicBezTo>
                    <a:pt x="401" y="927"/>
                    <a:pt x="403" y="926"/>
                    <a:pt x="404" y="925"/>
                  </a:cubicBezTo>
                  <a:cubicBezTo>
                    <a:pt x="404" y="927"/>
                    <a:pt x="403" y="930"/>
                    <a:pt x="402" y="932"/>
                  </a:cubicBezTo>
                  <a:cubicBezTo>
                    <a:pt x="399" y="940"/>
                    <a:pt x="396" y="948"/>
                    <a:pt x="394" y="957"/>
                  </a:cubicBezTo>
                  <a:cubicBezTo>
                    <a:pt x="387" y="961"/>
                    <a:pt x="381" y="965"/>
                    <a:pt x="374" y="970"/>
                  </a:cubicBezTo>
                  <a:cubicBezTo>
                    <a:pt x="376" y="964"/>
                    <a:pt x="377" y="958"/>
                    <a:pt x="379" y="953"/>
                  </a:cubicBezTo>
                  <a:moveTo>
                    <a:pt x="403" y="938"/>
                  </a:moveTo>
                  <a:cubicBezTo>
                    <a:pt x="405" y="932"/>
                    <a:pt x="407" y="927"/>
                    <a:pt x="409" y="921"/>
                  </a:cubicBezTo>
                  <a:cubicBezTo>
                    <a:pt x="415" y="916"/>
                    <a:pt x="422" y="911"/>
                    <a:pt x="428" y="906"/>
                  </a:cubicBezTo>
                  <a:cubicBezTo>
                    <a:pt x="426" y="916"/>
                    <a:pt x="423" y="925"/>
                    <a:pt x="420" y="934"/>
                  </a:cubicBezTo>
                  <a:cubicBezTo>
                    <a:pt x="420" y="936"/>
                    <a:pt x="419" y="937"/>
                    <a:pt x="418" y="939"/>
                  </a:cubicBezTo>
                  <a:cubicBezTo>
                    <a:pt x="412" y="944"/>
                    <a:pt x="405" y="949"/>
                    <a:pt x="398" y="953"/>
                  </a:cubicBezTo>
                  <a:cubicBezTo>
                    <a:pt x="400" y="948"/>
                    <a:pt x="402" y="943"/>
                    <a:pt x="403" y="938"/>
                  </a:cubicBezTo>
                  <a:moveTo>
                    <a:pt x="432" y="892"/>
                  </a:moveTo>
                  <a:cubicBezTo>
                    <a:pt x="431" y="895"/>
                    <a:pt x="431" y="898"/>
                    <a:pt x="430" y="900"/>
                  </a:cubicBezTo>
                  <a:cubicBezTo>
                    <a:pt x="424" y="905"/>
                    <a:pt x="417" y="910"/>
                    <a:pt x="411" y="915"/>
                  </a:cubicBezTo>
                  <a:cubicBezTo>
                    <a:pt x="412" y="911"/>
                    <a:pt x="413" y="907"/>
                    <a:pt x="415" y="902"/>
                  </a:cubicBezTo>
                  <a:cubicBezTo>
                    <a:pt x="421" y="898"/>
                    <a:pt x="427" y="893"/>
                    <a:pt x="433" y="888"/>
                  </a:cubicBezTo>
                  <a:cubicBezTo>
                    <a:pt x="433" y="890"/>
                    <a:pt x="432" y="891"/>
                    <a:pt x="432" y="892"/>
                  </a:cubicBezTo>
                  <a:moveTo>
                    <a:pt x="406" y="919"/>
                  </a:moveTo>
                  <a:cubicBezTo>
                    <a:pt x="403" y="921"/>
                    <a:pt x="400" y="923"/>
                    <a:pt x="397" y="925"/>
                  </a:cubicBezTo>
                  <a:cubicBezTo>
                    <a:pt x="393" y="929"/>
                    <a:pt x="389" y="932"/>
                    <a:pt x="385" y="935"/>
                  </a:cubicBezTo>
                  <a:cubicBezTo>
                    <a:pt x="386" y="930"/>
                    <a:pt x="388" y="926"/>
                    <a:pt x="389" y="921"/>
                  </a:cubicBezTo>
                  <a:cubicBezTo>
                    <a:pt x="393" y="918"/>
                    <a:pt x="398" y="915"/>
                    <a:pt x="402" y="911"/>
                  </a:cubicBezTo>
                  <a:cubicBezTo>
                    <a:pt x="405" y="909"/>
                    <a:pt x="408" y="907"/>
                    <a:pt x="411" y="905"/>
                  </a:cubicBezTo>
                  <a:cubicBezTo>
                    <a:pt x="409" y="910"/>
                    <a:pt x="408" y="914"/>
                    <a:pt x="406" y="919"/>
                  </a:cubicBezTo>
                  <a:moveTo>
                    <a:pt x="382" y="931"/>
                  </a:moveTo>
                  <a:cubicBezTo>
                    <a:pt x="382" y="933"/>
                    <a:pt x="381" y="936"/>
                    <a:pt x="380" y="938"/>
                  </a:cubicBezTo>
                  <a:cubicBezTo>
                    <a:pt x="371" y="944"/>
                    <a:pt x="362" y="951"/>
                    <a:pt x="353" y="957"/>
                  </a:cubicBezTo>
                  <a:cubicBezTo>
                    <a:pt x="355" y="953"/>
                    <a:pt x="356" y="949"/>
                    <a:pt x="358" y="944"/>
                  </a:cubicBezTo>
                  <a:cubicBezTo>
                    <a:pt x="367" y="938"/>
                    <a:pt x="376" y="931"/>
                    <a:pt x="385" y="925"/>
                  </a:cubicBezTo>
                  <a:cubicBezTo>
                    <a:pt x="384" y="927"/>
                    <a:pt x="383" y="929"/>
                    <a:pt x="382" y="931"/>
                  </a:cubicBezTo>
                  <a:moveTo>
                    <a:pt x="360" y="937"/>
                  </a:moveTo>
                  <a:cubicBezTo>
                    <a:pt x="363" y="927"/>
                    <a:pt x="366" y="917"/>
                    <a:pt x="368" y="907"/>
                  </a:cubicBezTo>
                  <a:cubicBezTo>
                    <a:pt x="377" y="901"/>
                    <a:pt x="385" y="895"/>
                    <a:pt x="393" y="889"/>
                  </a:cubicBezTo>
                  <a:cubicBezTo>
                    <a:pt x="392" y="898"/>
                    <a:pt x="389" y="908"/>
                    <a:pt x="387" y="918"/>
                  </a:cubicBezTo>
                  <a:cubicBezTo>
                    <a:pt x="378" y="924"/>
                    <a:pt x="369" y="931"/>
                    <a:pt x="360" y="937"/>
                  </a:cubicBezTo>
                  <a:moveTo>
                    <a:pt x="356" y="936"/>
                  </a:moveTo>
                  <a:cubicBezTo>
                    <a:pt x="356" y="938"/>
                    <a:pt x="355" y="939"/>
                    <a:pt x="355" y="941"/>
                  </a:cubicBezTo>
                  <a:cubicBezTo>
                    <a:pt x="347" y="947"/>
                    <a:pt x="340" y="952"/>
                    <a:pt x="332" y="957"/>
                  </a:cubicBezTo>
                  <a:cubicBezTo>
                    <a:pt x="334" y="948"/>
                    <a:pt x="337" y="938"/>
                    <a:pt x="339" y="929"/>
                  </a:cubicBezTo>
                  <a:cubicBezTo>
                    <a:pt x="347" y="922"/>
                    <a:pt x="355" y="916"/>
                    <a:pt x="364" y="910"/>
                  </a:cubicBezTo>
                  <a:cubicBezTo>
                    <a:pt x="361" y="919"/>
                    <a:pt x="359" y="927"/>
                    <a:pt x="356" y="936"/>
                  </a:cubicBezTo>
                  <a:moveTo>
                    <a:pt x="358" y="854"/>
                  </a:moveTo>
                  <a:cubicBezTo>
                    <a:pt x="359" y="854"/>
                    <a:pt x="359" y="855"/>
                    <a:pt x="359" y="855"/>
                  </a:cubicBezTo>
                  <a:cubicBezTo>
                    <a:pt x="359" y="855"/>
                    <a:pt x="358" y="854"/>
                    <a:pt x="358" y="854"/>
                  </a:cubicBezTo>
                  <a:cubicBezTo>
                    <a:pt x="358" y="854"/>
                    <a:pt x="358" y="854"/>
                    <a:pt x="358" y="854"/>
                  </a:cubicBezTo>
                  <a:moveTo>
                    <a:pt x="353" y="842"/>
                  </a:moveTo>
                  <a:cubicBezTo>
                    <a:pt x="353" y="843"/>
                    <a:pt x="353" y="843"/>
                    <a:pt x="353" y="843"/>
                  </a:cubicBezTo>
                  <a:cubicBezTo>
                    <a:pt x="344" y="848"/>
                    <a:pt x="335" y="852"/>
                    <a:pt x="326" y="856"/>
                  </a:cubicBezTo>
                  <a:cubicBezTo>
                    <a:pt x="326" y="853"/>
                    <a:pt x="325" y="850"/>
                    <a:pt x="325" y="847"/>
                  </a:cubicBezTo>
                  <a:cubicBezTo>
                    <a:pt x="333" y="843"/>
                    <a:pt x="342" y="840"/>
                    <a:pt x="351" y="836"/>
                  </a:cubicBezTo>
                  <a:cubicBezTo>
                    <a:pt x="351" y="838"/>
                    <a:pt x="352" y="840"/>
                    <a:pt x="353" y="842"/>
                  </a:cubicBezTo>
                  <a:moveTo>
                    <a:pt x="322" y="851"/>
                  </a:moveTo>
                  <a:cubicBezTo>
                    <a:pt x="323" y="853"/>
                    <a:pt x="323" y="856"/>
                    <a:pt x="323" y="858"/>
                  </a:cubicBezTo>
                  <a:cubicBezTo>
                    <a:pt x="318" y="860"/>
                    <a:pt x="313" y="863"/>
                    <a:pt x="308" y="866"/>
                  </a:cubicBezTo>
                  <a:cubicBezTo>
                    <a:pt x="308" y="865"/>
                    <a:pt x="308" y="866"/>
                    <a:pt x="308" y="866"/>
                  </a:cubicBezTo>
                  <a:cubicBezTo>
                    <a:pt x="307" y="866"/>
                    <a:pt x="307" y="866"/>
                    <a:pt x="307" y="866"/>
                  </a:cubicBezTo>
                  <a:cubicBezTo>
                    <a:pt x="306" y="863"/>
                    <a:pt x="306" y="859"/>
                    <a:pt x="305" y="855"/>
                  </a:cubicBezTo>
                  <a:cubicBezTo>
                    <a:pt x="311" y="853"/>
                    <a:pt x="316" y="851"/>
                    <a:pt x="322" y="848"/>
                  </a:cubicBezTo>
                  <a:cubicBezTo>
                    <a:pt x="322" y="849"/>
                    <a:pt x="322" y="850"/>
                    <a:pt x="322" y="851"/>
                  </a:cubicBezTo>
                  <a:moveTo>
                    <a:pt x="310" y="878"/>
                  </a:moveTo>
                  <a:cubicBezTo>
                    <a:pt x="310" y="879"/>
                    <a:pt x="310" y="880"/>
                    <a:pt x="310" y="881"/>
                  </a:cubicBezTo>
                  <a:cubicBezTo>
                    <a:pt x="310" y="880"/>
                    <a:pt x="310" y="879"/>
                    <a:pt x="309" y="878"/>
                  </a:cubicBezTo>
                  <a:cubicBezTo>
                    <a:pt x="310" y="878"/>
                    <a:pt x="310" y="878"/>
                    <a:pt x="310" y="878"/>
                  </a:cubicBezTo>
                  <a:moveTo>
                    <a:pt x="311" y="890"/>
                  </a:moveTo>
                  <a:cubicBezTo>
                    <a:pt x="312" y="892"/>
                    <a:pt x="314" y="891"/>
                    <a:pt x="314" y="889"/>
                  </a:cubicBezTo>
                  <a:cubicBezTo>
                    <a:pt x="313" y="885"/>
                    <a:pt x="313" y="881"/>
                    <a:pt x="312" y="877"/>
                  </a:cubicBezTo>
                  <a:cubicBezTo>
                    <a:pt x="314" y="876"/>
                    <a:pt x="316" y="875"/>
                    <a:pt x="319" y="874"/>
                  </a:cubicBezTo>
                  <a:cubicBezTo>
                    <a:pt x="319" y="890"/>
                    <a:pt x="317" y="906"/>
                    <a:pt x="314" y="922"/>
                  </a:cubicBezTo>
                  <a:cubicBezTo>
                    <a:pt x="314" y="922"/>
                    <a:pt x="314" y="922"/>
                    <a:pt x="314" y="922"/>
                  </a:cubicBezTo>
                  <a:cubicBezTo>
                    <a:pt x="308" y="927"/>
                    <a:pt x="302" y="931"/>
                    <a:pt x="296" y="935"/>
                  </a:cubicBezTo>
                  <a:cubicBezTo>
                    <a:pt x="300" y="917"/>
                    <a:pt x="303" y="900"/>
                    <a:pt x="305" y="882"/>
                  </a:cubicBezTo>
                  <a:cubicBezTo>
                    <a:pt x="305" y="881"/>
                    <a:pt x="305" y="881"/>
                    <a:pt x="305" y="881"/>
                  </a:cubicBezTo>
                  <a:cubicBezTo>
                    <a:pt x="305" y="880"/>
                    <a:pt x="306" y="880"/>
                    <a:pt x="307" y="880"/>
                  </a:cubicBezTo>
                  <a:cubicBezTo>
                    <a:pt x="308" y="883"/>
                    <a:pt x="309" y="887"/>
                    <a:pt x="311" y="890"/>
                  </a:cubicBezTo>
                  <a:moveTo>
                    <a:pt x="303" y="882"/>
                  </a:moveTo>
                  <a:cubicBezTo>
                    <a:pt x="300" y="900"/>
                    <a:pt x="297" y="919"/>
                    <a:pt x="292" y="938"/>
                  </a:cubicBezTo>
                  <a:cubicBezTo>
                    <a:pt x="291" y="939"/>
                    <a:pt x="290" y="940"/>
                    <a:pt x="288" y="940"/>
                  </a:cubicBezTo>
                  <a:cubicBezTo>
                    <a:pt x="284" y="944"/>
                    <a:pt x="279" y="947"/>
                    <a:pt x="274" y="950"/>
                  </a:cubicBezTo>
                  <a:cubicBezTo>
                    <a:pt x="276" y="944"/>
                    <a:pt x="277" y="938"/>
                    <a:pt x="278" y="932"/>
                  </a:cubicBezTo>
                  <a:cubicBezTo>
                    <a:pt x="279" y="931"/>
                    <a:pt x="281" y="930"/>
                    <a:pt x="282" y="929"/>
                  </a:cubicBezTo>
                  <a:cubicBezTo>
                    <a:pt x="283" y="928"/>
                    <a:pt x="283" y="927"/>
                    <a:pt x="282" y="927"/>
                  </a:cubicBezTo>
                  <a:cubicBezTo>
                    <a:pt x="281" y="927"/>
                    <a:pt x="280" y="928"/>
                    <a:pt x="278" y="928"/>
                  </a:cubicBezTo>
                  <a:cubicBezTo>
                    <a:pt x="279" y="923"/>
                    <a:pt x="279" y="917"/>
                    <a:pt x="279" y="912"/>
                  </a:cubicBezTo>
                  <a:cubicBezTo>
                    <a:pt x="279" y="908"/>
                    <a:pt x="280" y="903"/>
                    <a:pt x="280" y="899"/>
                  </a:cubicBezTo>
                  <a:cubicBezTo>
                    <a:pt x="282" y="904"/>
                    <a:pt x="284" y="909"/>
                    <a:pt x="287" y="912"/>
                  </a:cubicBezTo>
                  <a:cubicBezTo>
                    <a:pt x="288" y="913"/>
                    <a:pt x="290" y="913"/>
                    <a:pt x="290" y="911"/>
                  </a:cubicBezTo>
                  <a:cubicBezTo>
                    <a:pt x="289" y="906"/>
                    <a:pt x="288" y="902"/>
                    <a:pt x="285" y="898"/>
                  </a:cubicBezTo>
                  <a:cubicBezTo>
                    <a:pt x="284" y="897"/>
                    <a:pt x="283" y="898"/>
                    <a:pt x="283" y="898"/>
                  </a:cubicBezTo>
                  <a:cubicBezTo>
                    <a:pt x="285" y="901"/>
                    <a:pt x="286" y="903"/>
                    <a:pt x="286" y="905"/>
                  </a:cubicBezTo>
                  <a:cubicBezTo>
                    <a:pt x="284" y="901"/>
                    <a:pt x="282" y="897"/>
                    <a:pt x="281" y="892"/>
                  </a:cubicBezTo>
                  <a:cubicBezTo>
                    <a:pt x="288" y="889"/>
                    <a:pt x="296" y="885"/>
                    <a:pt x="303" y="882"/>
                  </a:cubicBezTo>
                  <a:cubicBezTo>
                    <a:pt x="303" y="882"/>
                    <a:pt x="303" y="882"/>
                    <a:pt x="303" y="882"/>
                  </a:cubicBezTo>
                  <a:moveTo>
                    <a:pt x="277" y="909"/>
                  </a:moveTo>
                  <a:cubicBezTo>
                    <a:pt x="276" y="916"/>
                    <a:pt x="277" y="923"/>
                    <a:pt x="275" y="929"/>
                  </a:cubicBezTo>
                  <a:cubicBezTo>
                    <a:pt x="268" y="933"/>
                    <a:pt x="262" y="939"/>
                    <a:pt x="256" y="943"/>
                  </a:cubicBezTo>
                  <a:cubicBezTo>
                    <a:pt x="253" y="945"/>
                    <a:pt x="250" y="948"/>
                    <a:pt x="247" y="950"/>
                  </a:cubicBezTo>
                  <a:cubicBezTo>
                    <a:pt x="247" y="949"/>
                    <a:pt x="247" y="948"/>
                    <a:pt x="248" y="947"/>
                  </a:cubicBezTo>
                  <a:cubicBezTo>
                    <a:pt x="250" y="936"/>
                    <a:pt x="252" y="925"/>
                    <a:pt x="252" y="913"/>
                  </a:cubicBezTo>
                  <a:cubicBezTo>
                    <a:pt x="252" y="912"/>
                    <a:pt x="253" y="912"/>
                    <a:pt x="253" y="911"/>
                  </a:cubicBezTo>
                  <a:cubicBezTo>
                    <a:pt x="253" y="915"/>
                    <a:pt x="254" y="917"/>
                    <a:pt x="254" y="917"/>
                  </a:cubicBezTo>
                  <a:cubicBezTo>
                    <a:pt x="253" y="917"/>
                    <a:pt x="253" y="918"/>
                    <a:pt x="253" y="919"/>
                  </a:cubicBezTo>
                  <a:cubicBezTo>
                    <a:pt x="254" y="919"/>
                    <a:pt x="255" y="920"/>
                    <a:pt x="255" y="920"/>
                  </a:cubicBezTo>
                  <a:cubicBezTo>
                    <a:pt x="256" y="921"/>
                    <a:pt x="257" y="920"/>
                    <a:pt x="257" y="919"/>
                  </a:cubicBezTo>
                  <a:cubicBezTo>
                    <a:pt x="258" y="914"/>
                    <a:pt x="256" y="910"/>
                    <a:pt x="255" y="905"/>
                  </a:cubicBezTo>
                  <a:cubicBezTo>
                    <a:pt x="263" y="901"/>
                    <a:pt x="271" y="897"/>
                    <a:pt x="279" y="893"/>
                  </a:cubicBezTo>
                  <a:cubicBezTo>
                    <a:pt x="278" y="899"/>
                    <a:pt x="277" y="904"/>
                    <a:pt x="277" y="909"/>
                  </a:cubicBezTo>
                  <a:moveTo>
                    <a:pt x="224" y="926"/>
                  </a:moveTo>
                  <a:cubicBezTo>
                    <a:pt x="224" y="924"/>
                    <a:pt x="223" y="921"/>
                    <a:pt x="222" y="919"/>
                  </a:cubicBezTo>
                  <a:cubicBezTo>
                    <a:pt x="223" y="919"/>
                    <a:pt x="224" y="918"/>
                    <a:pt x="225" y="918"/>
                  </a:cubicBezTo>
                  <a:cubicBezTo>
                    <a:pt x="225" y="921"/>
                    <a:pt x="224" y="923"/>
                    <a:pt x="224" y="926"/>
                  </a:cubicBezTo>
                  <a:moveTo>
                    <a:pt x="224" y="935"/>
                  </a:moveTo>
                  <a:cubicBezTo>
                    <a:pt x="224" y="935"/>
                    <a:pt x="224" y="935"/>
                    <a:pt x="224" y="935"/>
                  </a:cubicBezTo>
                  <a:cubicBezTo>
                    <a:pt x="223" y="936"/>
                    <a:pt x="223" y="936"/>
                    <a:pt x="223" y="937"/>
                  </a:cubicBezTo>
                  <a:cubicBezTo>
                    <a:pt x="223" y="937"/>
                    <a:pt x="223" y="937"/>
                    <a:pt x="223" y="937"/>
                  </a:cubicBezTo>
                  <a:cubicBezTo>
                    <a:pt x="223" y="943"/>
                    <a:pt x="222" y="949"/>
                    <a:pt x="220" y="956"/>
                  </a:cubicBezTo>
                  <a:cubicBezTo>
                    <a:pt x="219" y="962"/>
                    <a:pt x="217" y="968"/>
                    <a:pt x="215" y="974"/>
                  </a:cubicBezTo>
                  <a:cubicBezTo>
                    <a:pt x="209" y="980"/>
                    <a:pt x="202" y="986"/>
                    <a:pt x="196" y="993"/>
                  </a:cubicBezTo>
                  <a:cubicBezTo>
                    <a:pt x="196" y="993"/>
                    <a:pt x="196" y="993"/>
                    <a:pt x="196" y="993"/>
                  </a:cubicBezTo>
                  <a:cubicBezTo>
                    <a:pt x="197" y="985"/>
                    <a:pt x="199" y="977"/>
                    <a:pt x="201" y="970"/>
                  </a:cubicBezTo>
                  <a:cubicBezTo>
                    <a:pt x="201" y="966"/>
                    <a:pt x="202" y="963"/>
                    <a:pt x="203" y="959"/>
                  </a:cubicBezTo>
                  <a:cubicBezTo>
                    <a:pt x="203" y="959"/>
                    <a:pt x="203" y="959"/>
                    <a:pt x="203" y="959"/>
                  </a:cubicBezTo>
                  <a:cubicBezTo>
                    <a:pt x="204" y="960"/>
                    <a:pt x="205" y="959"/>
                    <a:pt x="205" y="958"/>
                  </a:cubicBezTo>
                  <a:cubicBezTo>
                    <a:pt x="205" y="955"/>
                    <a:pt x="205" y="953"/>
                    <a:pt x="204" y="950"/>
                  </a:cubicBezTo>
                  <a:cubicBezTo>
                    <a:pt x="205" y="942"/>
                    <a:pt x="206" y="934"/>
                    <a:pt x="207" y="925"/>
                  </a:cubicBezTo>
                  <a:cubicBezTo>
                    <a:pt x="211" y="924"/>
                    <a:pt x="215" y="922"/>
                    <a:pt x="219" y="920"/>
                  </a:cubicBezTo>
                  <a:cubicBezTo>
                    <a:pt x="220" y="925"/>
                    <a:pt x="222" y="930"/>
                    <a:pt x="224" y="935"/>
                  </a:cubicBezTo>
                  <a:moveTo>
                    <a:pt x="202" y="945"/>
                  </a:moveTo>
                  <a:cubicBezTo>
                    <a:pt x="201" y="943"/>
                    <a:pt x="201" y="942"/>
                    <a:pt x="200" y="940"/>
                  </a:cubicBezTo>
                  <a:cubicBezTo>
                    <a:pt x="200" y="940"/>
                    <a:pt x="200" y="940"/>
                    <a:pt x="200" y="940"/>
                  </a:cubicBezTo>
                  <a:cubicBezTo>
                    <a:pt x="200" y="939"/>
                    <a:pt x="199" y="937"/>
                    <a:pt x="199" y="936"/>
                  </a:cubicBezTo>
                  <a:cubicBezTo>
                    <a:pt x="198" y="934"/>
                    <a:pt x="198" y="931"/>
                    <a:pt x="197" y="929"/>
                  </a:cubicBezTo>
                  <a:cubicBezTo>
                    <a:pt x="199" y="928"/>
                    <a:pt x="202" y="927"/>
                    <a:pt x="204" y="926"/>
                  </a:cubicBezTo>
                  <a:cubicBezTo>
                    <a:pt x="203" y="932"/>
                    <a:pt x="203" y="939"/>
                    <a:pt x="202" y="945"/>
                  </a:cubicBezTo>
                  <a:moveTo>
                    <a:pt x="140" y="941"/>
                  </a:moveTo>
                  <a:cubicBezTo>
                    <a:pt x="141" y="944"/>
                    <a:pt x="141" y="948"/>
                    <a:pt x="141" y="951"/>
                  </a:cubicBezTo>
                  <a:cubicBezTo>
                    <a:pt x="141" y="950"/>
                    <a:pt x="140" y="949"/>
                    <a:pt x="139" y="947"/>
                  </a:cubicBezTo>
                  <a:cubicBezTo>
                    <a:pt x="138" y="946"/>
                    <a:pt x="136" y="947"/>
                    <a:pt x="137" y="949"/>
                  </a:cubicBezTo>
                  <a:cubicBezTo>
                    <a:pt x="141" y="956"/>
                    <a:pt x="138" y="964"/>
                    <a:pt x="136" y="971"/>
                  </a:cubicBezTo>
                  <a:cubicBezTo>
                    <a:pt x="130" y="976"/>
                    <a:pt x="124" y="981"/>
                    <a:pt x="118" y="987"/>
                  </a:cubicBezTo>
                  <a:cubicBezTo>
                    <a:pt x="118" y="987"/>
                    <a:pt x="117" y="988"/>
                    <a:pt x="117" y="988"/>
                  </a:cubicBezTo>
                  <a:cubicBezTo>
                    <a:pt x="118" y="979"/>
                    <a:pt x="119" y="969"/>
                    <a:pt x="119" y="960"/>
                  </a:cubicBezTo>
                  <a:cubicBezTo>
                    <a:pt x="119" y="960"/>
                    <a:pt x="119" y="959"/>
                    <a:pt x="119" y="959"/>
                  </a:cubicBezTo>
                  <a:cubicBezTo>
                    <a:pt x="118" y="953"/>
                    <a:pt x="116" y="947"/>
                    <a:pt x="115" y="941"/>
                  </a:cubicBezTo>
                  <a:cubicBezTo>
                    <a:pt x="117" y="939"/>
                    <a:pt x="118" y="938"/>
                    <a:pt x="120" y="936"/>
                  </a:cubicBezTo>
                  <a:cubicBezTo>
                    <a:pt x="125" y="930"/>
                    <a:pt x="131" y="928"/>
                    <a:pt x="138" y="927"/>
                  </a:cubicBezTo>
                  <a:cubicBezTo>
                    <a:pt x="139" y="932"/>
                    <a:pt x="140" y="936"/>
                    <a:pt x="140" y="941"/>
                  </a:cubicBezTo>
                  <a:moveTo>
                    <a:pt x="89" y="1018"/>
                  </a:moveTo>
                  <a:cubicBezTo>
                    <a:pt x="90" y="1012"/>
                    <a:pt x="91" y="1006"/>
                    <a:pt x="92" y="1000"/>
                  </a:cubicBezTo>
                  <a:cubicBezTo>
                    <a:pt x="92" y="1001"/>
                    <a:pt x="92" y="1002"/>
                    <a:pt x="92" y="1004"/>
                  </a:cubicBezTo>
                  <a:cubicBezTo>
                    <a:pt x="92" y="1007"/>
                    <a:pt x="92" y="1011"/>
                    <a:pt x="92" y="1014"/>
                  </a:cubicBezTo>
                  <a:cubicBezTo>
                    <a:pt x="91" y="1016"/>
                    <a:pt x="90" y="1017"/>
                    <a:pt x="89" y="1018"/>
                  </a:cubicBezTo>
                  <a:moveTo>
                    <a:pt x="86" y="1069"/>
                  </a:moveTo>
                  <a:cubicBezTo>
                    <a:pt x="84" y="1079"/>
                    <a:pt x="81" y="1090"/>
                    <a:pt x="77" y="1100"/>
                  </a:cubicBezTo>
                  <a:cubicBezTo>
                    <a:pt x="76" y="1103"/>
                    <a:pt x="74" y="1105"/>
                    <a:pt x="73" y="1108"/>
                  </a:cubicBezTo>
                  <a:cubicBezTo>
                    <a:pt x="70" y="1110"/>
                    <a:pt x="66" y="1112"/>
                    <a:pt x="63" y="1114"/>
                  </a:cubicBezTo>
                  <a:cubicBezTo>
                    <a:pt x="65" y="1109"/>
                    <a:pt x="68" y="1104"/>
                    <a:pt x="70" y="1098"/>
                  </a:cubicBezTo>
                  <a:cubicBezTo>
                    <a:pt x="72" y="1092"/>
                    <a:pt x="74" y="1086"/>
                    <a:pt x="76" y="1080"/>
                  </a:cubicBezTo>
                  <a:cubicBezTo>
                    <a:pt x="79" y="1076"/>
                    <a:pt x="83" y="1073"/>
                    <a:pt x="86" y="1069"/>
                  </a:cubicBezTo>
                  <a:moveTo>
                    <a:pt x="66" y="1116"/>
                  </a:moveTo>
                  <a:cubicBezTo>
                    <a:pt x="65" y="1117"/>
                    <a:pt x="64" y="1118"/>
                    <a:pt x="63" y="1119"/>
                  </a:cubicBezTo>
                  <a:cubicBezTo>
                    <a:pt x="64" y="1118"/>
                    <a:pt x="65" y="1117"/>
                    <a:pt x="66" y="1116"/>
                  </a:cubicBezTo>
                  <a:moveTo>
                    <a:pt x="113" y="1077"/>
                  </a:moveTo>
                  <a:cubicBezTo>
                    <a:pt x="123" y="1068"/>
                    <a:pt x="132" y="1058"/>
                    <a:pt x="142" y="1048"/>
                  </a:cubicBezTo>
                  <a:cubicBezTo>
                    <a:pt x="140" y="1054"/>
                    <a:pt x="138" y="1060"/>
                    <a:pt x="137" y="1066"/>
                  </a:cubicBezTo>
                  <a:cubicBezTo>
                    <a:pt x="130" y="1072"/>
                    <a:pt x="124" y="1077"/>
                    <a:pt x="118" y="1083"/>
                  </a:cubicBezTo>
                  <a:cubicBezTo>
                    <a:pt x="115" y="1085"/>
                    <a:pt x="112" y="1088"/>
                    <a:pt x="109" y="1090"/>
                  </a:cubicBezTo>
                  <a:cubicBezTo>
                    <a:pt x="110" y="1086"/>
                    <a:pt x="112" y="1082"/>
                    <a:pt x="113" y="1077"/>
                  </a:cubicBezTo>
                  <a:moveTo>
                    <a:pt x="161" y="1049"/>
                  </a:moveTo>
                  <a:cubicBezTo>
                    <a:pt x="163" y="1047"/>
                    <a:pt x="166" y="1044"/>
                    <a:pt x="168" y="1042"/>
                  </a:cubicBezTo>
                  <a:cubicBezTo>
                    <a:pt x="167" y="1048"/>
                    <a:pt x="166" y="1055"/>
                    <a:pt x="165" y="1061"/>
                  </a:cubicBezTo>
                  <a:cubicBezTo>
                    <a:pt x="164" y="1058"/>
                    <a:pt x="163" y="1055"/>
                    <a:pt x="162" y="1052"/>
                  </a:cubicBezTo>
                  <a:cubicBezTo>
                    <a:pt x="162" y="1051"/>
                    <a:pt x="161" y="1052"/>
                    <a:pt x="162" y="1052"/>
                  </a:cubicBezTo>
                  <a:cubicBezTo>
                    <a:pt x="162" y="1055"/>
                    <a:pt x="162" y="1059"/>
                    <a:pt x="163" y="1064"/>
                  </a:cubicBezTo>
                  <a:cubicBezTo>
                    <a:pt x="160" y="1067"/>
                    <a:pt x="156" y="1069"/>
                    <a:pt x="152" y="1072"/>
                  </a:cubicBezTo>
                  <a:cubicBezTo>
                    <a:pt x="156" y="1065"/>
                    <a:pt x="158" y="1057"/>
                    <a:pt x="161" y="1049"/>
                  </a:cubicBezTo>
                  <a:moveTo>
                    <a:pt x="182" y="1063"/>
                  </a:moveTo>
                  <a:cubicBezTo>
                    <a:pt x="182" y="1059"/>
                    <a:pt x="183" y="1055"/>
                    <a:pt x="183" y="1051"/>
                  </a:cubicBezTo>
                  <a:cubicBezTo>
                    <a:pt x="183" y="1051"/>
                    <a:pt x="183" y="1051"/>
                    <a:pt x="183" y="1051"/>
                  </a:cubicBezTo>
                  <a:cubicBezTo>
                    <a:pt x="187" y="1048"/>
                    <a:pt x="191" y="1044"/>
                    <a:pt x="195" y="1041"/>
                  </a:cubicBezTo>
                  <a:cubicBezTo>
                    <a:pt x="194" y="1045"/>
                    <a:pt x="192" y="1049"/>
                    <a:pt x="190" y="1053"/>
                  </a:cubicBezTo>
                  <a:cubicBezTo>
                    <a:pt x="189" y="1055"/>
                    <a:pt x="188" y="1057"/>
                    <a:pt x="187" y="1060"/>
                  </a:cubicBezTo>
                  <a:cubicBezTo>
                    <a:pt x="185" y="1061"/>
                    <a:pt x="184" y="1062"/>
                    <a:pt x="182" y="1063"/>
                  </a:cubicBezTo>
                  <a:moveTo>
                    <a:pt x="228" y="1035"/>
                  </a:moveTo>
                  <a:cubicBezTo>
                    <a:pt x="231" y="1033"/>
                    <a:pt x="233" y="1031"/>
                    <a:pt x="236" y="1029"/>
                  </a:cubicBezTo>
                  <a:cubicBezTo>
                    <a:pt x="236" y="1029"/>
                    <a:pt x="237" y="1028"/>
                    <a:pt x="237" y="1028"/>
                  </a:cubicBezTo>
                  <a:cubicBezTo>
                    <a:pt x="237" y="1033"/>
                    <a:pt x="239" y="1037"/>
                    <a:pt x="241" y="1041"/>
                  </a:cubicBezTo>
                  <a:cubicBezTo>
                    <a:pt x="235" y="1044"/>
                    <a:pt x="230" y="1046"/>
                    <a:pt x="225" y="1048"/>
                  </a:cubicBezTo>
                  <a:cubicBezTo>
                    <a:pt x="226" y="1044"/>
                    <a:pt x="227" y="1039"/>
                    <a:pt x="228" y="1035"/>
                  </a:cubicBezTo>
                  <a:moveTo>
                    <a:pt x="257" y="1028"/>
                  </a:moveTo>
                  <a:cubicBezTo>
                    <a:pt x="256" y="1028"/>
                    <a:pt x="256" y="1028"/>
                    <a:pt x="255" y="1029"/>
                  </a:cubicBezTo>
                  <a:cubicBezTo>
                    <a:pt x="256" y="1028"/>
                    <a:pt x="256" y="1027"/>
                    <a:pt x="256" y="1026"/>
                  </a:cubicBezTo>
                  <a:cubicBezTo>
                    <a:pt x="256" y="1025"/>
                    <a:pt x="257" y="1024"/>
                    <a:pt x="257" y="1022"/>
                  </a:cubicBezTo>
                  <a:cubicBezTo>
                    <a:pt x="257" y="1024"/>
                    <a:pt x="257" y="1026"/>
                    <a:pt x="257" y="1028"/>
                  </a:cubicBezTo>
                  <a:moveTo>
                    <a:pt x="255" y="1032"/>
                  </a:moveTo>
                  <a:cubicBezTo>
                    <a:pt x="255" y="1032"/>
                    <a:pt x="256" y="1031"/>
                    <a:pt x="256" y="1031"/>
                  </a:cubicBezTo>
                  <a:cubicBezTo>
                    <a:pt x="256" y="1032"/>
                    <a:pt x="256" y="1033"/>
                    <a:pt x="256" y="1034"/>
                  </a:cubicBezTo>
                  <a:cubicBezTo>
                    <a:pt x="255" y="1034"/>
                    <a:pt x="255" y="1035"/>
                    <a:pt x="254" y="1035"/>
                  </a:cubicBezTo>
                  <a:cubicBezTo>
                    <a:pt x="254" y="1034"/>
                    <a:pt x="254" y="1033"/>
                    <a:pt x="255" y="1032"/>
                  </a:cubicBezTo>
                  <a:moveTo>
                    <a:pt x="258" y="1027"/>
                  </a:moveTo>
                  <a:cubicBezTo>
                    <a:pt x="258" y="1024"/>
                    <a:pt x="259" y="1021"/>
                    <a:pt x="259" y="1018"/>
                  </a:cubicBezTo>
                  <a:cubicBezTo>
                    <a:pt x="259" y="1018"/>
                    <a:pt x="259" y="1018"/>
                    <a:pt x="258" y="1018"/>
                  </a:cubicBezTo>
                  <a:cubicBezTo>
                    <a:pt x="259" y="1015"/>
                    <a:pt x="260" y="1013"/>
                    <a:pt x="260" y="1011"/>
                  </a:cubicBezTo>
                  <a:cubicBezTo>
                    <a:pt x="265" y="1007"/>
                    <a:pt x="270" y="1004"/>
                    <a:pt x="275" y="1000"/>
                  </a:cubicBezTo>
                  <a:cubicBezTo>
                    <a:pt x="273" y="1005"/>
                    <a:pt x="272" y="1009"/>
                    <a:pt x="271" y="1014"/>
                  </a:cubicBezTo>
                  <a:cubicBezTo>
                    <a:pt x="270" y="1016"/>
                    <a:pt x="270" y="1018"/>
                    <a:pt x="270" y="1019"/>
                  </a:cubicBezTo>
                  <a:cubicBezTo>
                    <a:pt x="266" y="1022"/>
                    <a:pt x="262" y="1024"/>
                    <a:pt x="258" y="1027"/>
                  </a:cubicBezTo>
                  <a:moveTo>
                    <a:pt x="280" y="997"/>
                  </a:moveTo>
                  <a:cubicBezTo>
                    <a:pt x="287" y="992"/>
                    <a:pt x="294" y="987"/>
                    <a:pt x="301" y="983"/>
                  </a:cubicBezTo>
                  <a:cubicBezTo>
                    <a:pt x="299" y="989"/>
                    <a:pt x="297" y="995"/>
                    <a:pt x="294" y="1001"/>
                  </a:cubicBezTo>
                  <a:cubicBezTo>
                    <a:pt x="288" y="1006"/>
                    <a:pt x="281" y="1011"/>
                    <a:pt x="274" y="1016"/>
                  </a:cubicBezTo>
                  <a:cubicBezTo>
                    <a:pt x="276" y="1010"/>
                    <a:pt x="278" y="1003"/>
                    <a:pt x="280" y="997"/>
                  </a:cubicBezTo>
                  <a:moveTo>
                    <a:pt x="281" y="1015"/>
                  </a:moveTo>
                  <a:cubicBezTo>
                    <a:pt x="285" y="1012"/>
                    <a:pt x="289" y="1009"/>
                    <a:pt x="293" y="1006"/>
                  </a:cubicBezTo>
                  <a:cubicBezTo>
                    <a:pt x="292" y="1006"/>
                    <a:pt x="292" y="1007"/>
                    <a:pt x="292" y="1007"/>
                  </a:cubicBezTo>
                  <a:cubicBezTo>
                    <a:pt x="291" y="1010"/>
                    <a:pt x="290" y="1015"/>
                    <a:pt x="288" y="1020"/>
                  </a:cubicBezTo>
                  <a:cubicBezTo>
                    <a:pt x="286" y="1021"/>
                    <a:pt x="283" y="1022"/>
                    <a:pt x="280" y="1023"/>
                  </a:cubicBezTo>
                  <a:cubicBezTo>
                    <a:pt x="280" y="1023"/>
                    <a:pt x="280" y="1022"/>
                    <a:pt x="280" y="1022"/>
                  </a:cubicBezTo>
                  <a:cubicBezTo>
                    <a:pt x="280" y="1019"/>
                    <a:pt x="281" y="1017"/>
                    <a:pt x="281" y="1015"/>
                  </a:cubicBezTo>
                  <a:moveTo>
                    <a:pt x="326" y="1005"/>
                  </a:moveTo>
                  <a:cubicBezTo>
                    <a:pt x="328" y="1004"/>
                    <a:pt x="329" y="1003"/>
                    <a:pt x="331" y="1002"/>
                  </a:cubicBezTo>
                  <a:cubicBezTo>
                    <a:pt x="331" y="1002"/>
                    <a:pt x="331" y="1002"/>
                    <a:pt x="331" y="1003"/>
                  </a:cubicBezTo>
                  <a:cubicBezTo>
                    <a:pt x="329" y="1003"/>
                    <a:pt x="328" y="1004"/>
                    <a:pt x="326" y="1005"/>
                  </a:cubicBezTo>
                  <a:moveTo>
                    <a:pt x="397" y="959"/>
                  </a:moveTo>
                  <a:cubicBezTo>
                    <a:pt x="403" y="954"/>
                    <a:pt x="410" y="949"/>
                    <a:pt x="417" y="945"/>
                  </a:cubicBezTo>
                  <a:cubicBezTo>
                    <a:pt x="415" y="948"/>
                    <a:pt x="414" y="952"/>
                    <a:pt x="413" y="955"/>
                  </a:cubicBezTo>
                  <a:cubicBezTo>
                    <a:pt x="413" y="956"/>
                    <a:pt x="412" y="957"/>
                    <a:pt x="412" y="958"/>
                  </a:cubicBezTo>
                  <a:cubicBezTo>
                    <a:pt x="406" y="961"/>
                    <a:pt x="400" y="965"/>
                    <a:pt x="394" y="968"/>
                  </a:cubicBezTo>
                  <a:cubicBezTo>
                    <a:pt x="395" y="965"/>
                    <a:pt x="396" y="962"/>
                    <a:pt x="397" y="959"/>
                  </a:cubicBezTo>
                  <a:moveTo>
                    <a:pt x="420" y="946"/>
                  </a:moveTo>
                  <a:cubicBezTo>
                    <a:pt x="421" y="944"/>
                    <a:pt x="421" y="943"/>
                    <a:pt x="422" y="941"/>
                  </a:cubicBezTo>
                  <a:cubicBezTo>
                    <a:pt x="430" y="935"/>
                    <a:pt x="439" y="928"/>
                    <a:pt x="448" y="922"/>
                  </a:cubicBezTo>
                  <a:cubicBezTo>
                    <a:pt x="446" y="927"/>
                    <a:pt x="444" y="933"/>
                    <a:pt x="442" y="939"/>
                  </a:cubicBezTo>
                  <a:cubicBezTo>
                    <a:pt x="438" y="942"/>
                    <a:pt x="433" y="945"/>
                    <a:pt x="428" y="948"/>
                  </a:cubicBezTo>
                  <a:cubicBezTo>
                    <a:pt x="424" y="950"/>
                    <a:pt x="421" y="953"/>
                    <a:pt x="417" y="955"/>
                  </a:cubicBezTo>
                  <a:cubicBezTo>
                    <a:pt x="418" y="952"/>
                    <a:pt x="419" y="949"/>
                    <a:pt x="420" y="946"/>
                  </a:cubicBezTo>
                  <a:moveTo>
                    <a:pt x="470" y="933"/>
                  </a:moveTo>
                  <a:cubicBezTo>
                    <a:pt x="472" y="928"/>
                    <a:pt x="474" y="924"/>
                    <a:pt x="475" y="919"/>
                  </a:cubicBezTo>
                  <a:cubicBezTo>
                    <a:pt x="476" y="919"/>
                    <a:pt x="477" y="919"/>
                    <a:pt x="477" y="918"/>
                  </a:cubicBezTo>
                  <a:cubicBezTo>
                    <a:pt x="483" y="914"/>
                    <a:pt x="488" y="910"/>
                    <a:pt x="494" y="907"/>
                  </a:cubicBezTo>
                  <a:cubicBezTo>
                    <a:pt x="493" y="910"/>
                    <a:pt x="491" y="914"/>
                    <a:pt x="490" y="917"/>
                  </a:cubicBezTo>
                  <a:cubicBezTo>
                    <a:pt x="489" y="919"/>
                    <a:pt x="489" y="920"/>
                    <a:pt x="488" y="921"/>
                  </a:cubicBezTo>
                  <a:cubicBezTo>
                    <a:pt x="482" y="925"/>
                    <a:pt x="476" y="929"/>
                    <a:pt x="470" y="933"/>
                  </a:cubicBezTo>
                  <a:moveTo>
                    <a:pt x="499" y="903"/>
                  </a:moveTo>
                  <a:cubicBezTo>
                    <a:pt x="508" y="897"/>
                    <a:pt x="517" y="891"/>
                    <a:pt x="526" y="884"/>
                  </a:cubicBezTo>
                  <a:cubicBezTo>
                    <a:pt x="525" y="889"/>
                    <a:pt x="524" y="894"/>
                    <a:pt x="522" y="899"/>
                  </a:cubicBezTo>
                  <a:cubicBezTo>
                    <a:pt x="517" y="902"/>
                    <a:pt x="512" y="906"/>
                    <a:pt x="507" y="909"/>
                  </a:cubicBezTo>
                  <a:cubicBezTo>
                    <a:pt x="503" y="912"/>
                    <a:pt x="498" y="915"/>
                    <a:pt x="494" y="918"/>
                  </a:cubicBezTo>
                  <a:cubicBezTo>
                    <a:pt x="495" y="913"/>
                    <a:pt x="497" y="908"/>
                    <a:pt x="499" y="903"/>
                  </a:cubicBezTo>
                  <a:moveTo>
                    <a:pt x="541" y="891"/>
                  </a:moveTo>
                  <a:cubicBezTo>
                    <a:pt x="548" y="886"/>
                    <a:pt x="556" y="881"/>
                    <a:pt x="563" y="876"/>
                  </a:cubicBezTo>
                  <a:cubicBezTo>
                    <a:pt x="563" y="878"/>
                    <a:pt x="562" y="880"/>
                    <a:pt x="561" y="882"/>
                  </a:cubicBezTo>
                  <a:cubicBezTo>
                    <a:pt x="554" y="887"/>
                    <a:pt x="546" y="891"/>
                    <a:pt x="539" y="896"/>
                  </a:cubicBezTo>
                  <a:cubicBezTo>
                    <a:pt x="540" y="895"/>
                    <a:pt x="540" y="893"/>
                    <a:pt x="541" y="891"/>
                  </a:cubicBezTo>
                  <a:moveTo>
                    <a:pt x="585" y="895"/>
                  </a:moveTo>
                  <a:cubicBezTo>
                    <a:pt x="583" y="896"/>
                    <a:pt x="581" y="898"/>
                    <a:pt x="578" y="899"/>
                  </a:cubicBezTo>
                  <a:cubicBezTo>
                    <a:pt x="582" y="889"/>
                    <a:pt x="585" y="879"/>
                    <a:pt x="588" y="868"/>
                  </a:cubicBezTo>
                  <a:cubicBezTo>
                    <a:pt x="592" y="866"/>
                    <a:pt x="596" y="863"/>
                    <a:pt x="600" y="861"/>
                  </a:cubicBezTo>
                  <a:cubicBezTo>
                    <a:pt x="604" y="859"/>
                    <a:pt x="607" y="858"/>
                    <a:pt x="611" y="856"/>
                  </a:cubicBezTo>
                  <a:cubicBezTo>
                    <a:pt x="610" y="858"/>
                    <a:pt x="609" y="861"/>
                    <a:pt x="608" y="864"/>
                  </a:cubicBezTo>
                  <a:cubicBezTo>
                    <a:pt x="606" y="871"/>
                    <a:pt x="605" y="878"/>
                    <a:pt x="603" y="884"/>
                  </a:cubicBezTo>
                  <a:cubicBezTo>
                    <a:pt x="597" y="888"/>
                    <a:pt x="591" y="892"/>
                    <a:pt x="585" y="895"/>
                  </a:cubicBezTo>
                  <a:moveTo>
                    <a:pt x="610" y="870"/>
                  </a:moveTo>
                  <a:cubicBezTo>
                    <a:pt x="611" y="864"/>
                    <a:pt x="613" y="859"/>
                    <a:pt x="614" y="854"/>
                  </a:cubicBezTo>
                  <a:cubicBezTo>
                    <a:pt x="618" y="852"/>
                    <a:pt x="622" y="850"/>
                    <a:pt x="626" y="848"/>
                  </a:cubicBezTo>
                  <a:cubicBezTo>
                    <a:pt x="626" y="850"/>
                    <a:pt x="626" y="853"/>
                    <a:pt x="625" y="855"/>
                  </a:cubicBezTo>
                  <a:cubicBezTo>
                    <a:pt x="625" y="857"/>
                    <a:pt x="624" y="858"/>
                    <a:pt x="623" y="860"/>
                  </a:cubicBezTo>
                  <a:cubicBezTo>
                    <a:pt x="621" y="865"/>
                    <a:pt x="619" y="870"/>
                    <a:pt x="617" y="875"/>
                  </a:cubicBezTo>
                  <a:cubicBezTo>
                    <a:pt x="614" y="877"/>
                    <a:pt x="610" y="879"/>
                    <a:pt x="607" y="882"/>
                  </a:cubicBezTo>
                  <a:cubicBezTo>
                    <a:pt x="608" y="878"/>
                    <a:pt x="609" y="874"/>
                    <a:pt x="610" y="870"/>
                  </a:cubicBezTo>
                  <a:moveTo>
                    <a:pt x="624" y="867"/>
                  </a:moveTo>
                  <a:cubicBezTo>
                    <a:pt x="624" y="868"/>
                    <a:pt x="624" y="869"/>
                    <a:pt x="623" y="871"/>
                  </a:cubicBezTo>
                  <a:cubicBezTo>
                    <a:pt x="623" y="871"/>
                    <a:pt x="623" y="871"/>
                    <a:pt x="622" y="872"/>
                  </a:cubicBezTo>
                  <a:cubicBezTo>
                    <a:pt x="623" y="870"/>
                    <a:pt x="623" y="868"/>
                    <a:pt x="624" y="867"/>
                  </a:cubicBezTo>
                  <a:moveTo>
                    <a:pt x="644" y="858"/>
                  </a:moveTo>
                  <a:cubicBezTo>
                    <a:pt x="645" y="850"/>
                    <a:pt x="645" y="843"/>
                    <a:pt x="646" y="836"/>
                  </a:cubicBezTo>
                  <a:cubicBezTo>
                    <a:pt x="653" y="832"/>
                    <a:pt x="660" y="828"/>
                    <a:pt x="667" y="824"/>
                  </a:cubicBezTo>
                  <a:cubicBezTo>
                    <a:pt x="664" y="833"/>
                    <a:pt x="660" y="842"/>
                    <a:pt x="657" y="850"/>
                  </a:cubicBezTo>
                  <a:cubicBezTo>
                    <a:pt x="653" y="853"/>
                    <a:pt x="649" y="855"/>
                    <a:pt x="644" y="858"/>
                  </a:cubicBezTo>
                  <a:moveTo>
                    <a:pt x="671" y="822"/>
                  </a:moveTo>
                  <a:cubicBezTo>
                    <a:pt x="675" y="820"/>
                    <a:pt x="678" y="818"/>
                    <a:pt x="682" y="816"/>
                  </a:cubicBezTo>
                  <a:cubicBezTo>
                    <a:pt x="679" y="824"/>
                    <a:pt x="676" y="832"/>
                    <a:pt x="674" y="840"/>
                  </a:cubicBezTo>
                  <a:cubicBezTo>
                    <a:pt x="670" y="842"/>
                    <a:pt x="666" y="845"/>
                    <a:pt x="663" y="847"/>
                  </a:cubicBezTo>
                  <a:cubicBezTo>
                    <a:pt x="666" y="839"/>
                    <a:pt x="668" y="830"/>
                    <a:pt x="671" y="822"/>
                  </a:cubicBezTo>
                  <a:moveTo>
                    <a:pt x="676" y="844"/>
                  </a:moveTo>
                  <a:cubicBezTo>
                    <a:pt x="681" y="840"/>
                    <a:pt x="687" y="836"/>
                    <a:pt x="693" y="832"/>
                  </a:cubicBezTo>
                  <a:cubicBezTo>
                    <a:pt x="695" y="831"/>
                    <a:pt x="698" y="829"/>
                    <a:pt x="700" y="828"/>
                  </a:cubicBezTo>
                  <a:cubicBezTo>
                    <a:pt x="697" y="837"/>
                    <a:pt x="693" y="846"/>
                    <a:pt x="690" y="855"/>
                  </a:cubicBezTo>
                  <a:cubicBezTo>
                    <a:pt x="683" y="857"/>
                    <a:pt x="676" y="859"/>
                    <a:pt x="669" y="861"/>
                  </a:cubicBezTo>
                  <a:cubicBezTo>
                    <a:pt x="670" y="859"/>
                    <a:pt x="671" y="856"/>
                    <a:pt x="672" y="854"/>
                  </a:cubicBezTo>
                  <a:cubicBezTo>
                    <a:pt x="673" y="851"/>
                    <a:pt x="674" y="847"/>
                    <a:pt x="676" y="844"/>
                  </a:cubicBezTo>
                  <a:moveTo>
                    <a:pt x="752" y="788"/>
                  </a:moveTo>
                  <a:cubicBezTo>
                    <a:pt x="744" y="794"/>
                    <a:pt x="737" y="799"/>
                    <a:pt x="729" y="804"/>
                  </a:cubicBezTo>
                  <a:cubicBezTo>
                    <a:pt x="730" y="799"/>
                    <a:pt x="732" y="794"/>
                    <a:pt x="734" y="789"/>
                  </a:cubicBezTo>
                  <a:cubicBezTo>
                    <a:pt x="741" y="786"/>
                    <a:pt x="748" y="782"/>
                    <a:pt x="754" y="778"/>
                  </a:cubicBezTo>
                  <a:cubicBezTo>
                    <a:pt x="756" y="777"/>
                    <a:pt x="759" y="776"/>
                    <a:pt x="761" y="775"/>
                  </a:cubicBezTo>
                  <a:cubicBezTo>
                    <a:pt x="759" y="778"/>
                    <a:pt x="758" y="782"/>
                    <a:pt x="757" y="785"/>
                  </a:cubicBezTo>
                  <a:cubicBezTo>
                    <a:pt x="756" y="786"/>
                    <a:pt x="754" y="787"/>
                    <a:pt x="752" y="788"/>
                  </a:cubicBezTo>
                  <a:moveTo>
                    <a:pt x="765" y="772"/>
                  </a:moveTo>
                  <a:cubicBezTo>
                    <a:pt x="767" y="771"/>
                    <a:pt x="769" y="770"/>
                    <a:pt x="771" y="769"/>
                  </a:cubicBezTo>
                  <a:cubicBezTo>
                    <a:pt x="774" y="767"/>
                    <a:pt x="777" y="766"/>
                    <a:pt x="780" y="764"/>
                  </a:cubicBezTo>
                  <a:cubicBezTo>
                    <a:pt x="779" y="766"/>
                    <a:pt x="779" y="767"/>
                    <a:pt x="778" y="769"/>
                  </a:cubicBezTo>
                  <a:cubicBezTo>
                    <a:pt x="773" y="773"/>
                    <a:pt x="768" y="778"/>
                    <a:pt x="762" y="782"/>
                  </a:cubicBezTo>
                  <a:cubicBezTo>
                    <a:pt x="763" y="779"/>
                    <a:pt x="764" y="775"/>
                    <a:pt x="765" y="772"/>
                  </a:cubicBezTo>
                  <a:moveTo>
                    <a:pt x="827" y="678"/>
                  </a:moveTo>
                  <a:cubicBezTo>
                    <a:pt x="828" y="678"/>
                    <a:pt x="830" y="677"/>
                    <a:pt x="831" y="676"/>
                  </a:cubicBezTo>
                  <a:cubicBezTo>
                    <a:pt x="831" y="677"/>
                    <a:pt x="831" y="677"/>
                    <a:pt x="831" y="677"/>
                  </a:cubicBezTo>
                  <a:cubicBezTo>
                    <a:pt x="831" y="679"/>
                    <a:pt x="831" y="680"/>
                    <a:pt x="831" y="682"/>
                  </a:cubicBezTo>
                  <a:cubicBezTo>
                    <a:pt x="831" y="684"/>
                    <a:pt x="830" y="685"/>
                    <a:pt x="828" y="686"/>
                  </a:cubicBezTo>
                  <a:cubicBezTo>
                    <a:pt x="828" y="685"/>
                    <a:pt x="828" y="684"/>
                    <a:pt x="827" y="684"/>
                  </a:cubicBezTo>
                  <a:cubicBezTo>
                    <a:pt x="827" y="684"/>
                    <a:pt x="827" y="684"/>
                    <a:pt x="827" y="683"/>
                  </a:cubicBezTo>
                  <a:cubicBezTo>
                    <a:pt x="827" y="682"/>
                    <a:pt x="827" y="680"/>
                    <a:pt x="827" y="678"/>
                  </a:cubicBezTo>
                  <a:moveTo>
                    <a:pt x="801" y="636"/>
                  </a:moveTo>
                  <a:cubicBezTo>
                    <a:pt x="800" y="649"/>
                    <a:pt x="800" y="660"/>
                    <a:pt x="798" y="673"/>
                  </a:cubicBezTo>
                  <a:cubicBezTo>
                    <a:pt x="798" y="674"/>
                    <a:pt x="797" y="675"/>
                    <a:pt x="797" y="676"/>
                  </a:cubicBezTo>
                  <a:cubicBezTo>
                    <a:pt x="797" y="676"/>
                    <a:pt x="796" y="676"/>
                    <a:pt x="796" y="676"/>
                  </a:cubicBezTo>
                  <a:cubicBezTo>
                    <a:pt x="789" y="680"/>
                    <a:pt x="783" y="683"/>
                    <a:pt x="776" y="687"/>
                  </a:cubicBezTo>
                  <a:cubicBezTo>
                    <a:pt x="777" y="685"/>
                    <a:pt x="777" y="684"/>
                    <a:pt x="777" y="683"/>
                  </a:cubicBezTo>
                  <a:cubicBezTo>
                    <a:pt x="779" y="672"/>
                    <a:pt x="782" y="662"/>
                    <a:pt x="783" y="651"/>
                  </a:cubicBezTo>
                  <a:cubicBezTo>
                    <a:pt x="783" y="645"/>
                    <a:pt x="784" y="640"/>
                    <a:pt x="784" y="635"/>
                  </a:cubicBezTo>
                  <a:cubicBezTo>
                    <a:pt x="790" y="633"/>
                    <a:pt x="795" y="631"/>
                    <a:pt x="801" y="628"/>
                  </a:cubicBezTo>
                  <a:cubicBezTo>
                    <a:pt x="801" y="631"/>
                    <a:pt x="801" y="634"/>
                    <a:pt x="801" y="636"/>
                  </a:cubicBezTo>
                  <a:moveTo>
                    <a:pt x="780" y="636"/>
                  </a:moveTo>
                  <a:cubicBezTo>
                    <a:pt x="780" y="648"/>
                    <a:pt x="778" y="659"/>
                    <a:pt x="776" y="672"/>
                  </a:cubicBezTo>
                  <a:cubicBezTo>
                    <a:pt x="775" y="677"/>
                    <a:pt x="774" y="683"/>
                    <a:pt x="772" y="689"/>
                  </a:cubicBezTo>
                  <a:cubicBezTo>
                    <a:pt x="763" y="694"/>
                    <a:pt x="753" y="699"/>
                    <a:pt x="744" y="704"/>
                  </a:cubicBezTo>
                  <a:cubicBezTo>
                    <a:pt x="745" y="696"/>
                    <a:pt x="746" y="688"/>
                    <a:pt x="747" y="681"/>
                  </a:cubicBezTo>
                  <a:cubicBezTo>
                    <a:pt x="748" y="670"/>
                    <a:pt x="750" y="658"/>
                    <a:pt x="751" y="647"/>
                  </a:cubicBezTo>
                  <a:cubicBezTo>
                    <a:pt x="751" y="647"/>
                    <a:pt x="751" y="646"/>
                    <a:pt x="751" y="646"/>
                  </a:cubicBezTo>
                  <a:cubicBezTo>
                    <a:pt x="761" y="642"/>
                    <a:pt x="771" y="639"/>
                    <a:pt x="780" y="636"/>
                  </a:cubicBezTo>
                  <a:moveTo>
                    <a:pt x="732" y="653"/>
                  </a:moveTo>
                  <a:cubicBezTo>
                    <a:pt x="737" y="651"/>
                    <a:pt x="743" y="649"/>
                    <a:pt x="748" y="647"/>
                  </a:cubicBezTo>
                  <a:cubicBezTo>
                    <a:pt x="747" y="657"/>
                    <a:pt x="745" y="667"/>
                    <a:pt x="744" y="678"/>
                  </a:cubicBezTo>
                  <a:cubicBezTo>
                    <a:pt x="743" y="687"/>
                    <a:pt x="741" y="697"/>
                    <a:pt x="739" y="706"/>
                  </a:cubicBezTo>
                  <a:cubicBezTo>
                    <a:pt x="737" y="708"/>
                    <a:pt x="734" y="709"/>
                    <a:pt x="732" y="710"/>
                  </a:cubicBezTo>
                  <a:cubicBezTo>
                    <a:pt x="726" y="713"/>
                    <a:pt x="721" y="715"/>
                    <a:pt x="715" y="717"/>
                  </a:cubicBezTo>
                  <a:cubicBezTo>
                    <a:pt x="715" y="717"/>
                    <a:pt x="714" y="717"/>
                    <a:pt x="713" y="717"/>
                  </a:cubicBezTo>
                  <a:cubicBezTo>
                    <a:pt x="714" y="712"/>
                    <a:pt x="715" y="706"/>
                    <a:pt x="716" y="701"/>
                  </a:cubicBezTo>
                  <a:cubicBezTo>
                    <a:pt x="718" y="686"/>
                    <a:pt x="718" y="672"/>
                    <a:pt x="718" y="657"/>
                  </a:cubicBezTo>
                  <a:cubicBezTo>
                    <a:pt x="722" y="656"/>
                    <a:pt x="727" y="654"/>
                    <a:pt x="732" y="653"/>
                  </a:cubicBezTo>
                  <a:moveTo>
                    <a:pt x="701" y="662"/>
                  </a:moveTo>
                  <a:cubicBezTo>
                    <a:pt x="705" y="661"/>
                    <a:pt x="710" y="659"/>
                    <a:pt x="715" y="658"/>
                  </a:cubicBezTo>
                  <a:cubicBezTo>
                    <a:pt x="715" y="673"/>
                    <a:pt x="715" y="688"/>
                    <a:pt x="713" y="703"/>
                  </a:cubicBezTo>
                  <a:cubicBezTo>
                    <a:pt x="712" y="709"/>
                    <a:pt x="711" y="714"/>
                    <a:pt x="710" y="720"/>
                  </a:cubicBezTo>
                  <a:cubicBezTo>
                    <a:pt x="701" y="724"/>
                    <a:pt x="692" y="727"/>
                    <a:pt x="683" y="731"/>
                  </a:cubicBezTo>
                  <a:cubicBezTo>
                    <a:pt x="683" y="730"/>
                    <a:pt x="683" y="729"/>
                    <a:pt x="683" y="727"/>
                  </a:cubicBezTo>
                  <a:cubicBezTo>
                    <a:pt x="685" y="710"/>
                    <a:pt x="687" y="692"/>
                    <a:pt x="688" y="674"/>
                  </a:cubicBezTo>
                  <a:cubicBezTo>
                    <a:pt x="688" y="672"/>
                    <a:pt x="688" y="670"/>
                    <a:pt x="688" y="667"/>
                  </a:cubicBezTo>
                  <a:cubicBezTo>
                    <a:pt x="692" y="666"/>
                    <a:pt x="696" y="664"/>
                    <a:pt x="701" y="662"/>
                  </a:cubicBezTo>
                  <a:moveTo>
                    <a:pt x="684" y="668"/>
                  </a:moveTo>
                  <a:cubicBezTo>
                    <a:pt x="684" y="677"/>
                    <a:pt x="684" y="686"/>
                    <a:pt x="683" y="695"/>
                  </a:cubicBezTo>
                  <a:cubicBezTo>
                    <a:pt x="682" y="708"/>
                    <a:pt x="681" y="721"/>
                    <a:pt x="679" y="733"/>
                  </a:cubicBezTo>
                  <a:cubicBezTo>
                    <a:pt x="669" y="737"/>
                    <a:pt x="659" y="742"/>
                    <a:pt x="650" y="748"/>
                  </a:cubicBezTo>
                  <a:cubicBezTo>
                    <a:pt x="650" y="746"/>
                    <a:pt x="650" y="745"/>
                    <a:pt x="651" y="743"/>
                  </a:cubicBezTo>
                  <a:cubicBezTo>
                    <a:pt x="654" y="722"/>
                    <a:pt x="656" y="701"/>
                    <a:pt x="655" y="679"/>
                  </a:cubicBezTo>
                  <a:cubicBezTo>
                    <a:pt x="665" y="676"/>
                    <a:pt x="675" y="672"/>
                    <a:pt x="684" y="668"/>
                  </a:cubicBezTo>
                  <a:moveTo>
                    <a:pt x="649" y="682"/>
                  </a:moveTo>
                  <a:cubicBezTo>
                    <a:pt x="650" y="682"/>
                    <a:pt x="651" y="681"/>
                    <a:pt x="653" y="681"/>
                  </a:cubicBezTo>
                  <a:cubicBezTo>
                    <a:pt x="653" y="694"/>
                    <a:pt x="652" y="708"/>
                    <a:pt x="650" y="721"/>
                  </a:cubicBezTo>
                  <a:cubicBezTo>
                    <a:pt x="649" y="731"/>
                    <a:pt x="648" y="740"/>
                    <a:pt x="646" y="750"/>
                  </a:cubicBezTo>
                  <a:cubicBezTo>
                    <a:pt x="646" y="751"/>
                    <a:pt x="645" y="751"/>
                    <a:pt x="644" y="752"/>
                  </a:cubicBezTo>
                  <a:cubicBezTo>
                    <a:pt x="641" y="746"/>
                    <a:pt x="640" y="741"/>
                    <a:pt x="637" y="737"/>
                  </a:cubicBezTo>
                  <a:cubicBezTo>
                    <a:pt x="632" y="729"/>
                    <a:pt x="629" y="725"/>
                    <a:pt x="625" y="723"/>
                  </a:cubicBezTo>
                  <a:cubicBezTo>
                    <a:pt x="626" y="716"/>
                    <a:pt x="626" y="710"/>
                    <a:pt x="627" y="703"/>
                  </a:cubicBezTo>
                  <a:cubicBezTo>
                    <a:pt x="627" y="699"/>
                    <a:pt x="628" y="695"/>
                    <a:pt x="628" y="691"/>
                  </a:cubicBezTo>
                  <a:cubicBezTo>
                    <a:pt x="635" y="688"/>
                    <a:pt x="642" y="685"/>
                    <a:pt x="649" y="682"/>
                  </a:cubicBezTo>
                  <a:moveTo>
                    <a:pt x="624" y="692"/>
                  </a:moveTo>
                  <a:cubicBezTo>
                    <a:pt x="624" y="702"/>
                    <a:pt x="623" y="712"/>
                    <a:pt x="622" y="721"/>
                  </a:cubicBezTo>
                  <a:cubicBezTo>
                    <a:pt x="617" y="720"/>
                    <a:pt x="612" y="722"/>
                    <a:pt x="603" y="724"/>
                  </a:cubicBezTo>
                  <a:cubicBezTo>
                    <a:pt x="599" y="726"/>
                    <a:pt x="595" y="727"/>
                    <a:pt x="590" y="728"/>
                  </a:cubicBezTo>
                  <a:cubicBezTo>
                    <a:pt x="590" y="728"/>
                    <a:pt x="590" y="728"/>
                    <a:pt x="590" y="727"/>
                  </a:cubicBezTo>
                  <a:cubicBezTo>
                    <a:pt x="591" y="721"/>
                    <a:pt x="592" y="715"/>
                    <a:pt x="592" y="709"/>
                  </a:cubicBezTo>
                  <a:cubicBezTo>
                    <a:pt x="592" y="708"/>
                    <a:pt x="592" y="707"/>
                    <a:pt x="592" y="706"/>
                  </a:cubicBezTo>
                  <a:cubicBezTo>
                    <a:pt x="603" y="702"/>
                    <a:pt x="614" y="697"/>
                    <a:pt x="624" y="692"/>
                  </a:cubicBezTo>
                  <a:moveTo>
                    <a:pt x="564" y="718"/>
                  </a:moveTo>
                  <a:cubicBezTo>
                    <a:pt x="572" y="715"/>
                    <a:pt x="580" y="711"/>
                    <a:pt x="588" y="708"/>
                  </a:cubicBezTo>
                  <a:cubicBezTo>
                    <a:pt x="588" y="711"/>
                    <a:pt x="589" y="715"/>
                    <a:pt x="588" y="718"/>
                  </a:cubicBezTo>
                  <a:cubicBezTo>
                    <a:pt x="588" y="722"/>
                    <a:pt x="588" y="726"/>
                    <a:pt x="587" y="729"/>
                  </a:cubicBezTo>
                  <a:cubicBezTo>
                    <a:pt x="579" y="732"/>
                    <a:pt x="570" y="734"/>
                    <a:pt x="562" y="736"/>
                  </a:cubicBezTo>
                  <a:cubicBezTo>
                    <a:pt x="560" y="736"/>
                    <a:pt x="558" y="737"/>
                    <a:pt x="556" y="738"/>
                  </a:cubicBezTo>
                  <a:cubicBezTo>
                    <a:pt x="556" y="738"/>
                    <a:pt x="556" y="737"/>
                    <a:pt x="556" y="737"/>
                  </a:cubicBezTo>
                  <a:cubicBezTo>
                    <a:pt x="556" y="732"/>
                    <a:pt x="556" y="727"/>
                    <a:pt x="555" y="722"/>
                  </a:cubicBezTo>
                  <a:cubicBezTo>
                    <a:pt x="558" y="720"/>
                    <a:pt x="561" y="719"/>
                    <a:pt x="564" y="718"/>
                  </a:cubicBezTo>
                  <a:moveTo>
                    <a:pt x="553" y="722"/>
                  </a:moveTo>
                  <a:cubicBezTo>
                    <a:pt x="553" y="728"/>
                    <a:pt x="554" y="733"/>
                    <a:pt x="554" y="738"/>
                  </a:cubicBezTo>
                  <a:cubicBezTo>
                    <a:pt x="549" y="741"/>
                    <a:pt x="544" y="744"/>
                    <a:pt x="540" y="749"/>
                  </a:cubicBezTo>
                  <a:cubicBezTo>
                    <a:pt x="540" y="749"/>
                    <a:pt x="540" y="749"/>
                    <a:pt x="539" y="750"/>
                  </a:cubicBezTo>
                  <a:cubicBezTo>
                    <a:pt x="539" y="744"/>
                    <a:pt x="539" y="739"/>
                    <a:pt x="539" y="734"/>
                  </a:cubicBezTo>
                  <a:cubicBezTo>
                    <a:pt x="538" y="732"/>
                    <a:pt x="538" y="730"/>
                    <a:pt x="538" y="729"/>
                  </a:cubicBezTo>
                  <a:cubicBezTo>
                    <a:pt x="543" y="727"/>
                    <a:pt x="548" y="724"/>
                    <a:pt x="553" y="722"/>
                  </a:cubicBezTo>
                  <a:moveTo>
                    <a:pt x="517" y="737"/>
                  </a:moveTo>
                  <a:cubicBezTo>
                    <a:pt x="520" y="756"/>
                    <a:pt x="520" y="776"/>
                    <a:pt x="522" y="795"/>
                  </a:cubicBezTo>
                  <a:cubicBezTo>
                    <a:pt x="521" y="794"/>
                    <a:pt x="520" y="792"/>
                    <a:pt x="518" y="791"/>
                  </a:cubicBezTo>
                  <a:cubicBezTo>
                    <a:pt x="518" y="791"/>
                    <a:pt x="517" y="792"/>
                    <a:pt x="518" y="792"/>
                  </a:cubicBezTo>
                  <a:cubicBezTo>
                    <a:pt x="520" y="794"/>
                    <a:pt x="522" y="797"/>
                    <a:pt x="523" y="800"/>
                  </a:cubicBezTo>
                  <a:cubicBezTo>
                    <a:pt x="524" y="801"/>
                    <a:pt x="525" y="801"/>
                    <a:pt x="525" y="799"/>
                  </a:cubicBezTo>
                  <a:cubicBezTo>
                    <a:pt x="526" y="778"/>
                    <a:pt x="524" y="757"/>
                    <a:pt x="520" y="736"/>
                  </a:cubicBezTo>
                  <a:cubicBezTo>
                    <a:pt x="525" y="734"/>
                    <a:pt x="530" y="732"/>
                    <a:pt x="536" y="730"/>
                  </a:cubicBezTo>
                  <a:cubicBezTo>
                    <a:pt x="536" y="733"/>
                    <a:pt x="536" y="737"/>
                    <a:pt x="536" y="741"/>
                  </a:cubicBezTo>
                  <a:cubicBezTo>
                    <a:pt x="537" y="745"/>
                    <a:pt x="537" y="749"/>
                    <a:pt x="537" y="753"/>
                  </a:cubicBezTo>
                  <a:cubicBezTo>
                    <a:pt x="530" y="763"/>
                    <a:pt x="528" y="774"/>
                    <a:pt x="530" y="786"/>
                  </a:cubicBezTo>
                  <a:cubicBezTo>
                    <a:pt x="532" y="799"/>
                    <a:pt x="536" y="811"/>
                    <a:pt x="536" y="825"/>
                  </a:cubicBezTo>
                  <a:cubicBezTo>
                    <a:pt x="531" y="827"/>
                    <a:pt x="526" y="830"/>
                    <a:pt x="522" y="834"/>
                  </a:cubicBezTo>
                  <a:cubicBezTo>
                    <a:pt x="526" y="819"/>
                    <a:pt x="529" y="803"/>
                    <a:pt x="529" y="788"/>
                  </a:cubicBezTo>
                  <a:cubicBezTo>
                    <a:pt x="529" y="786"/>
                    <a:pt x="527" y="786"/>
                    <a:pt x="527" y="788"/>
                  </a:cubicBezTo>
                  <a:cubicBezTo>
                    <a:pt x="526" y="804"/>
                    <a:pt x="523" y="820"/>
                    <a:pt x="518" y="836"/>
                  </a:cubicBezTo>
                  <a:cubicBezTo>
                    <a:pt x="514" y="839"/>
                    <a:pt x="511" y="841"/>
                    <a:pt x="508" y="843"/>
                  </a:cubicBezTo>
                  <a:cubicBezTo>
                    <a:pt x="503" y="846"/>
                    <a:pt x="500" y="848"/>
                    <a:pt x="496" y="851"/>
                  </a:cubicBezTo>
                  <a:cubicBezTo>
                    <a:pt x="496" y="850"/>
                    <a:pt x="496" y="850"/>
                    <a:pt x="496" y="849"/>
                  </a:cubicBezTo>
                  <a:cubicBezTo>
                    <a:pt x="499" y="831"/>
                    <a:pt x="502" y="814"/>
                    <a:pt x="501" y="796"/>
                  </a:cubicBezTo>
                  <a:cubicBezTo>
                    <a:pt x="501" y="795"/>
                    <a:pt x="499" y="795"/>
                    <a:pt x="499" y="796"/>
                  </a:cubicBezTo>
                  <a:cubicBezTo>
                    <a:pt x="499" y="798"/>
                    <a:pt x="499" y="800"/>
                    <a:pt x="499" y="802"/>
                  </a:cubicBezTo>
                  <a:cubicBezTo>
                    <a:pt x="498" y="796"/>
                    <a:pt x="496" y="790"/>
                    <a:pt x="495" y="784"/>
                  </a:cubicBezTo>
                  <a:cubicBezTo>
                    <a:pt x="493" y="773"/>
                    <a:pt x="491" y="762"/>
                    <a:pt x="488" y="751"/>
                  </a:cubicBezTo>
                  <a:cubicBezTo>
                    <a:pt x="488" y="750"/>
                    <a:pt x="488" y="749"/>
                    <a:pt x="488" y="749"/>
                  </a:cubicBezTo>
                  <a:cubicBezTo>
                    <a:pt x="497" y="745"/>
                    <a:pt x="507" y="741"/>
                    <a:pt x="517" y="737"/>
                  </a:cubicBezTo>
                  <a:moveTo>
                    <a:pt x="459" y="760"/>
                  </a:moveTo>
                  <a:cubicBezTo>
                    <a:pt x="460" y="763"/>
                    <a:pt x="460" y="766"/>
                    <a:pt x="461" y="769"/>
                  </a:cubicBezTo>
                  <a:cubicBezTo>
                    <a:pt x="462" y="777"/>
                    <a:pt x="464" y="786"/>
                    <a:pt x="466" y="794"/>
                  </a:cubicBezTo>
                  <a:cubicBezTo>
                    <a:pt x="467" y="798"/>
                    <a:pt x="467" y="801"/>
                    <a:pt x="471" y="804"/>
                  </a:cubicBezTo>
                  <a:cubicBezTo>
                    <a:pt x="472" y="804"/>
                    <a:pt x="473" y="804"/>
                    <a:pt x="473" y="803"/>
                  </a:cubicBezTo>
                  <a:cubicBezTo>
                    <a:pt x="473" y="799"/>
                    <a:pt x="473" y="797"/>
                    <a:pt x="470" y="794"/>
                  </a:cubicBezTo>
                  <a:cubicBezTo>
                    <a:pt x="470" y="793"/>
                    <a:pt x="469" y="794"/>
                    <a:pt x="470" y="794"/>
                  </a:cubicBezTo>
                  <a:cubicBezTo>
                    <a:pt x="472" y="802"/>
                    <a:pt x="472" y="803"/>
                    <a:pt x="470" y="796"/>
                  </a:cubicBezTo>
                  <a:cubicBezTo>
                    <a:pt x="469" y="796"/>
                    <a:pt x="469" y="795"/>
                    <a:pt x="469" y="794"/>
                  </a:cubicBezTo>
                  <a:cubicBezTo>
                    <a:pt x="468" y="791"/>
                    <a:pt x="467" y="788"/>
                    <a:pt x="466" y="785"/>
                  </a:cubicBezTo>
                  <a:cubicBezTo>
                    <a:pt x="465" y="777"/>
                    <a:pt x="464" y="769"/>
                    <a:pt x="462" y="761"/>
                  </a:cubicBezTo>
                  <a:cubicBezTo>
                    <a:pt x="462" y="760"/>
                    <a:pt x="462" y="760"/>
                    <a:pt x="462" y="759"/>
                  </a:cubicBezTo>
                  <a:cubicBezTo>
                    <a:pt x="470" y="756"/>
                    <a:pt x="478" y="753"/>
                    <a:pt x="485" y="750"/>
                  </a:cubicBezTo>
                  <a:cubicBezTo>
                    <a:pt x="486" y="751"/>
                    <a:pt x="486" y="752"/>
                    <a:pt x="486" y="753"/>
                  </a:cubicBezTo>
                  <a:cubicBezTo>
                    <a:pt x="490" y="769"/>
                    <a:pt x="493" y="786"/>
                    <a:pt x="496" y="802"/>
                  </a:cubicBezTo>
                  <a:cubicBezTo>
                    <a:pt x="496" y="802"/>
                    <a:pt x="496" y="802"/>
                    <a:pt x="496" y="802"/>
                  </a:cubicBezTo>
                  <a:cubicBezTo>
                    <a:pt x="495" y="802"/>
                    <a:pt x="495" y="804"/>
                    <a:pt x="496" y="804"/>
                  </a:cubicBezTo>
                  <a:cubicBezTo>
                    <a:pt x="496" y="805"/>
                    <a:pt x="497" y="806"/>
                    <a:pt x="497" y="807"/>
                  </a:cubicBezTo>
                  <a:cubicBezTo>
                    <a:pt x="497" y="807"/>
                    <a:pt x="497" y="807"/>
                    <a:pt x="497" y="807"/>
                  </a:cubicBezTo>
                  <a:cubicBezTo>
                    <a:pt x="497" y="807"/>
                    <a:pt x="497" y="808"/>
                    <a:pt x="497" y="808"/>
                  </a:cubicBezTo>
                  <a:cubicBezTo>
                    <a:pt x="497" y="808"/>
                    <a:pt x="498" y="809"/>
                    <a:pt x="498" y="808"/>
                  </a:cubicBezTo>
                  <a:cubicBezTo>
                    <a:pt x="497" y="822"/>
                    <a:pt x="495" y="835"/>
                    <a:pt x="493" y="848"/>
                  </a:cubicBezTo>
                  <a:cubicBezTo>
                    <a:pt x="493" y="850"/>
                    <a:pt x="493" y="852"/>
                    <a:pt x="492" y="854"/>
                  </a:cubicBezTo>
                  <a:cubicBezTo>
                    <a:pt x="486" y="859"/>
                    <a:pt x="479" y="863"/>
                    <a:pt x="473" y="868"/>
                  </a:cubicBezTo>
                  <a:cubicBezTo>
                    <a:pt x="471" y="869"/>
                    <a:pt x="469" y="871"/>
                    <a:pt x="467" y="872"/>
                  </a:cubicBezTo>
                  <a:cubicBezTo>
                    <a:pt x="467" y="872"/>
                    <a:pt x="468" y="871"/>
                    <a:pt x="468" y="871"/>
                  </a:cubicBezTo>
                  <a:cubicBezTo>
                    <a:pt x="468" y="867"/>
                    <a:pt x="469" y="863"/>
                    <a:pt x="470" y="859"/>
                  </a:cubicBezTo>
                  <a:cubicBezTo>
                    <a:pt x="473" y="857"/>
                    <a:pt x="475" y="855"/>
                    <a:pt x="477" y="853"/>
                  </a:cubicBezTo>
                  <a:cubicBezTo>
                    <a:pt x="478" y="852"/>
                    <a:pt x="476" y="850"/>
                    <a:pt x="475" y="851"/>
                  </a:cubicBezTo>
                  <a:cubicBezTo>
                    <a:pt x="474" y="852"/>
                    <a:pt x="473" y="853"/>
                    <a:pt x="472" y="854"/>
                  </a:cubicBezTo>
                  <a:cubicBezTo>
                    <a:pt x="475" y="842"/>
                    <a:pt x="478" y="830"/>
                    <a:pt x="479" y="818"/>
                  </a:cubicBezTo>
                  <a:cubicBezTo>
                    <a:pt x="480" y="816"/>
                    <a:pt x="477" y="816"/>
                    <a:pt x="477" y="818"/>
                  </a:cubicBezTo>
                  <a:cubicBezTo>
                    <a:pt x="475" y="831"/>
                    <a:pt x="471" y="844"/>
                    <a:pt x="468" y="857"/>
                  </a:cubicBezTo>
                  <a:cubicBezTo>
                    <a:pt x="459" y="864"/>
                    <a:pt x="449" y="870"/>
                    <a:pt x="439" y="878"/>
                  </a:cubicBezTo>
                  <a:cubicBezTo>
                    <a:pt x="442" y="869"/>
                    <a:pt x="444" y="861"/>
                    <a:pt x="446" y="852"/>
                  </a:cubicBezTo>
                  <a:cubicBezTo>
                    <a:pt x="449" y="837"/>
                    <a:pt x="453" y="822"/>
                    <a:pt x="453" y="806"/>
                  </a:cubicBezTo>
                  <a:cubicBezTo>
                    <a:pt x="453" y="804"/>
                    <a:pt x="451" y="804"/>
                    <a:pt x="451" y="806"/>
                  </a:cubicBezTo>
                  <a:cubicBezTo>
                    <a:pt x="451" y="815"/>
                    <a:pt x="449" y="824"/>
                    <a:pt x="448" y="833"/>
                  </a:cubicBezTo>
                  <a:cubicBezTo>
                    <a:pt x="447" y="824"/>
                    <a:pt x="445" y="815"/>
                    <a:pt x="443" y="806"/>
                  </a:cubicBezTo>
                  <a:cubicBezTo>
                    <a:pt x="440" y="794"/>
                    <a:pt x="439" y="781"/>
                    <a:pt x="436" y="769"/>
                  </a:cubicBezTo>
                  <a:cubicBezTo>
                    <a:pt x="443" y="766"/>
                    <a:pt x="451" y="763"/>
                    <a:pt x="459" y="760"/>
                  </a:cubicBezTo>
                  <a:moveTo>
                    <a:pt x="433" y="770"/>
                  </a:moveTo>
                  <a:cubicBezTo>
                    <a:pt x="436" y="781"/>
                    <a:pt x="437" y="791"/>
                    <a:pt x="439" y="802"/>
                  </a:cubicBezTo>
                  <a:cubicBezTo>
                    <a:pt x="440" y="811"/>
                    <a:pt x="443" y="820"/>
                    <a:pt x="444" y="829"/>
                  </a:cubicBezTo>
                  <a:cubicBezTo>
                    <a:pt x="444" y="829"/>
                    <a:pt x="443" y="830"/>
                    <a:pt x="443" y="830"/>
                  </a:cubicBezTo>
                  <a:cubicBezTo>
                    <a:pt x="444" y="832"/>
                    <a:pt x="444" y="835"/>
                    <a:pt x="445" y="837"/>
                  </a:cubicBezTo>
                  <a:cubicBezTo>
                    <a:pt x="445" y="837"/>
                    <a:pt x="445" y="838"/>
                    <a:pt x="445" y="838"/>
                  </a:cubicBezTo>
                  <a:cubicBezTo>
                    <a:pt x="445" y="838"/>
                    <a:pt x="445" y="838"/>
                    <a:pt x="445" y="838"/>
                  </a:cubicBezTo>
                  <a:cubicBezTo>
                    <a:pt x="445" y="838"/>
                    <a:pt x="446" y="839"/>
                    <a:pt x="446" y="839"/>
                  </a:cubicBezTo>
                  <a:cubicBezTo>
                    <a:pt x="443" y="853"/>
                    <a:pt x="439" y="867"/>
                    <a:pt x="435" y="881"/>
                  </a:cubicBezTo>
                  <a:cubicBezTo>
                    <a:pt x="429" y="886"/>
                    <a:pt x="423" y="891"/>
                    <a:pt x="416" y="896"/>
                  </a:cubicBezTo>
                  <a:cubicBezTo>
                    <a:pt x="422" y="876"/>
                    <a:pt x="425" y="856"/>
                    <a:pt x="425" y="836"/>
                  </a:cubicBezTo>
                  <a:cubicBezTo>
                    <a:pt x="425" y="834"/>
                    <a:pt x="423" y="834"/>
                    <a:pt x="423" y="836"/>
                  </a:cubicBezTo>
                  <a:cubicBezTo>
                    <a:pt x="422" y="857"/>
                    <a:pt x="418" y="878"/>
                    <a:pt x="413" y="899"/>
                  </a:cubicBezTo>
                  <a:cubicBezTo>
                    <a:pt x="407" y="903"/>
                    <a:pt x="401" y="907"/>
                    <a:pt x="396" y="911"/>
                  </a:cubicBezTo>
                  <a:cubicBezTo>
                    <a:pt x="394" y="912"/>
                    <a:pt x="392" y="913"/>
                    <a:pt x="391" y="915"/>
                  </a:cubicBezTo>
                  <a:cubicBezTo>
                    <a:pt x="392" y="910"/>
                    <a:pt x="393" y="905"/>
                    <a:pt x="394" y="901"/>
                  </a:cubicBezTo>
                  <a:cubicBezTo>
                    <a:pt x="395" y="896"/>
                    <a:pt x="396" y="891"/>
                    <a:pt x="397" y="886"/>
                  </a:cubicBezTo>
                  <a:cubicBezTo>
                    <a:pt x="401" y="883"/>
                    <a:pt x="406" y="880"/>
                    <a:pt x="410" y="877"/>
                  </a:cubicBezTo>
                  <a:cubicBezTo>
                    <a:pt x="411" y="876"/>
                    <a:pt x="411" y="875"/>
                    <a:pt x="410" y="875"/>
                  </a:cubicBezTo>
                  <a:cubicBezTo>
                    <a:pt x="405" y="877"/>
                    <a:pt x="401" y="879"/>
                    <a:pt x="397" y="881"/>
                  </a:cubicBezTo>
                  <a:cubicBezTo>
                    <a:pt x="399" y="870"/>
                    <a:pt x="401" y="859"/>
                    <a:pt x="401" y="848"/>
                  </a:cubicBezTo>
                  <a:cubicBezTo>
                    <a:pt x="401" y="846"/>
                    <a:pt x="399" y="846"/>
                    <a:pt x="399" y="848"/>
                  </a:cubicBezTo>
                  <a:cubicBezTo>
                    <a:pt x="398" y="860"/>
                    <a:pt x="396" y="871"/>
                    <a:pt x="394" y="883"/>
                  </a:cubicBezTo>
                  <a:cubicBezTo>
                    <a:pt x="388" y="887"/>
                    <a:pt x="382" y="892"/>
                    <a:pt x="377" y="896"/>
                  </a:cubicBezTo>
                  <a:cubicBezTo>
                    <a:pt x="374" y="898"/>
                    <a:pt x="372" y="900"/>
                    <a:pt x="369" y="901"/>
                  </a:cubicBezTo>
                  <a:cubicBezTo>
                    <a:pt x="374" y="883"/>
                    <a:pt x="377" y="864"/>
                    <a:pt x="377" y="845"/>
                  </a:cubicBezTo>
                  <a:cubicBezTo>
                    <a:pt x="378" y="845"/>
                    <a:pt x="379" y="844"/>
                    <a:pt x="379" y="844"/>
                  </a:cubicBezTo>
                  <a:cubicBezTo>
                    <a:pt x="380" y="848"/>
                    <a:pt x="381" y="853"/>
                    <a:pt x="383" y="856"/>
                  </a:cubicBezTo>
                  <a:cubicBezTo>
                    <a:pt x="384" y="858"/>
                    <a:pt x="386" y="857"/>
                    <a:pt x="386" y="855"/>
                  </a:cubicBezTo>
                  <a:cubicBezTo>
                    <a:pt x="385" y="853"/>
                    <a:pt x="385" y="852"/>
                    <a:pt x="384" y="850"/>
                  </a:cubicBezTo>
                  <a:cubicBezTo>
                    <a:pt x="383" y="848"/>
                    <a:pt x="382" y="845"/>
                    <a:pt x="382" y="843"/>
                  </a:cubicBezTo>
                  <a:cubicBezTo>
                    <a:pt x="391" y="838"/>
                    <a:pt x="401" y="834"/>
                    <a:pt x="410" y="830"/>
                  </a:cubicBezTo>
                  <a:cubicBezTo>
                    <a:pt x="411" y="831"/>
                    <a:pt x="411" y="831"/>
                    <a:pt x="411" y="832"/>
                  </a:cubicBezTo>
                  <a:cubicBezTo>
                    <a:pt x="412" y="832"/>
                    <a:pt x="413" y="832"/>
                    <a:pt x="413" y="831"/>
                  </a:cubicBezTo>
                  <a:cubicBezTo>
                    <a:pt x="413" y="830"/>
                    <a:pt x="413" y="830"/>
                    <a:pt x="413" y="829"/>
                  </a:cubicBezTo>
                  <a:cubicBezTo>
                    <a:pt x="422" y="825"/>
                    <a:pt x="431" y="821"/>
                    <a:pt x="440" y="818"/>
                  </a:cubicBezTo>
                  <a:cubicBezTo>
                    <a:pt x="440" y="817"/>
                    <a:pt x="440" y="815"/>
                    <a:pt x="439" y="814"/>
                  </a:cubicBezTo>
                  <a:cubicBezTo>
                    <a:pt x="435" y="815"/>
                    <a:pt x="430" y="815"/>
                    <a:pt x="426" y="817"/>
                  </a:cubicBezTo>
                  <a:cubicBezTo>
                    <a:pt x="422" y="818"/>
                    <a:pt x="417" y="819"/>
                    <a:pt x="413" y="821"/>
                  </a:cubicBezTo>
                  <a:cubicBezTo>
                    <a:pt x="413" y="807"/>
                    <a:pt x="411" y="792"/>
                    <a:pt x="408" y="779"/>
                  </a:cubicBezTo>
                  <a:cubicBezTo>
                    <a:pt x="416" y="777"/>
                    <a:pt x="424" y="774"/>
                    <a:pt x="433" y="770"/>
                  </a:cubicBezTo>
                  <a:moveTo>
                    <a:pt x="405" y="780"/>
                  </a:moveTo>
                  <a:cubicBezTo>
                    <a:pt x="407" y="789"/>
                    <a:pt x="408" y="799"/>
                    <a:pt x="409" y="808"/>
                  </a:cubicBezTo>
                  <a:cubicBezTo>
                    <a:pt x="409" y="812"/>
                    <a:pt x="410" y="817"/>
                    <a:pt x="410" y="822"/>
                  </a:cubicBezTo>
                  <a:cubicBezTo>
                    <a:pt x="400" y="825"/>
                    <a:pt x="390" y="828"/>
                    <a:pt x="381" y="832"/>
                  </a:cubicBezTo>
                  <a:cubicBezTo>
                    <a:pt x="380" y="829"/>
                    <a:pt x="380" y="826"/>
                    <a:pt x="380" y="824"/>
                  </a:cubicBezTo>
                  <a:cubicBezTo>
                    <a:pt x="383" y="823"/>
                    <a:pt x="386" y="821"/>
                    <a:pt x="390" y="820"/>
                  </a:cubicBezTo>
                  <a:cubicBezTo>
                    <a:pt x="389" y="819"/>
                    <a:pt x="389" y="818"/>
                    <a:pt x="389" y="817"/>
                  </a:cubicBezTo>
                  <a:cubicBezTo>
                    <a:pt x="385" y="818"/>
                    <a:pt x="382" y="819"/>
                    <a:pt x="379" y="820"/>
                  </a:cubicBezTo>
                  <a:cubicBezTo>
                    <a:pt x="378" y="811"/>
                    <a:pt x="377" y="802"/>
                    <a:pt x="375" y="792"/>
                  </a:cubicBezTo>
                  <a:cubicBezTo>
                    <a:pt x="375" y="792"/>
                    <a:pt x="375" y="791"/>
                    <a:pt x="375" y="791"/>
                  </a:cubicBezTo>
                  <a:cubicBezTo>
                    <a:pt x="385" y="787"/>
                    <a:pt x="395" y="784"/>
                    <a:pt x="405" y="780"/>
                  </a:cubicBezTo>
                  <a:moveTo>
                    <a:pt x="352" y="799"/>
                  </a:moveTo>
                  <a:cubicBezTo>
                    <a:pt x="359" y="796"/>
                    <a:pt x="366" y="794"/>
                    <a:pt x="373" y="792"/>
                  </a:cubicBezTo>
                  <a:cubicBezTo>
                    <a:pt x="373" y="794"/>
                    <a:pt x="373" y="796"/>
                    <a:pt x="374" y="798"/>
                  </a:cubicBezTo>
                  <a:cubicBezTo>
                    <a:pt x="375" y="806"/>
                    <a:pt x="375" y="813"/>
                    <a:pt x="376" y="821"/>
                  </a:cubicBezTo>
                  <a:cubicBezTo>
                    <a:pt x="368" y="824"/>
                    <a:pt x="360" y="827"/>
                    <a:pt x="352" y="830"/>
                  </a:cubicBezTo>
                  <a:cubicBezTo>
                    <a:pt x="349" y="821"/>
                    <a:pt x="348" y="813"/>
                    <a:pt x="347" y="804"/>
                  </a:cubicBezTo>
                  <a:cubicBezTo>
                    <a:pt x="347" y="803"/>
                    <a:pt x="347" y="802"/>
                    <a:pt x="347" y="801"/>
                  </a:cubicBezTo>
                  <a:cubicBezTo>
                    <a:pt x="349" y="800"/>
                    <a:pt x="351" y="800"/>
                    <a:pt x="352" y="799"/>
                  </a:cubicBezTo>
                  <a:moveTo>
                    <a:pt x="346" y="816"/>
                  </a:moveTo>
                  <a:cubicBezTo>
                    <a:pt x="347" y="821"/>
                    <a:pt x="348" y="826"/>
                    <a:pt x="349" y="831"/>
                  </a:cubicBezTo>
                  <a:cubicBezTo>
                    <a:pt x="341" y="834"/>
                    <a:pt x="332" y="838"/>
                    <a:pt x="323" y="842"/>
                  </a:cubicBezTo>
                  <a:cubicBezTo>
                    <a:pt x="321" y="833"/>
                    <a:pt x="319" y="823"/>
                    <a:pt x="317" y="814"/>
                  </a:cubicBezTo>
                  <a:cubicBezTo>
                    <a:pt x="326" y="810"/>
                    <a:pt x="335" y="806"/>
                    <a:pt x="344" y="802"/>
                  </a:cubicBezTo>
                  <a:cubicBezTo>
                    <a:pt x="345" y="807"/>
                    <a:pt x="346" y="811"/>
                    <a:pt x="346" y="816"/>
                  </a:cubicBezTo>
                  <a:moveTo>
                    <a:pt x="314" y="815"/>
                  </a:moveTo>
                  <a:cubicBezTo>
                    <a:pt x="314" y="816"/>
                    <a:pt x="314" y="816"/>
                    <a:pt x="314" y="817"/>
                  </a:cubicBezTo>
                  <a:cubicBezTo>
                    <a:pt x="316" y="826"/>
                    <a:pt x="319" y="835"/>
                    <a:pt x="321" y="844"/>
                  </a:cubicBezTo>
                  <a:cubicBezTo>
                    <a:pt x="315" y="846"/>
                    <a:pt x="310" y="849"/>
                    <a:pt x="305" y="851"/>
                  </a:cubicBezTo>
                  <a:cubicBezTo>
                    <a:pt x="304" y="846"/>
                    <a:pt x="303" y="841"/>
                    <a:pt x="302" y="836"/>
                  </a:cubicBezTo>
                  <a:cubicBezTo>
                    <a:pt x="301" y="831"/>
                    <a:pt x="300" y="826"/>
                    <a:pt x="298" y="822"/>
                  </a:cubicBezTo>
                  <a:cubicBezTo>
                    <a:pt x="303" y="819"/>
                    <a:pt x="309" y="817"/>
                    <a:pt x="314" y="815"/>
                  </a:cubicBezTo>
                  <a:moveTo>
                    <a:pt x="300" y="840"/>
                  </a:moveTo>
                  <a:cubicBezTo>
                    <a:pt x="301" y="844"/>
                    <a:pt x="301" y="848"/>
                    <a:pt x="302" y="853"/>
                  </a:cubicBezTo>
                  <a:cubicBezTo>
                    <a:pt x="299" y="854"/>
                    <a:pt x="297" y="855"/>
                    <a:pt x="294" y="857"/>
                  </a:cubicBezTo>
                  <a:cubicBezTo>
                    <a:pt x="294" y="858"/>
                    <a:pt x="295" y="858"/>
                    <a:pt x="295" y="859"/>
                  </a:cubicBezTo>
                  <a:cubicBezTo>
                    <a:pt x="298" y="858"/>
                    <a:pt x="300" y="857"/>
                    <a:pt x="302" y="856"/>
                  </a:cubicBezTo>
                  <a:cubicBezTo>
                    <a:pt x="303" y="860"/>
                    <a:pt x="303" y="864"/>
                    <a:pt x="304" y="868"/>
                  </a:cubicBezTo>
                  <a:cubicBezTo>
                    <a:pt x="299" y="870"/>
                    <a:pt x="295" y="873"/>
                    <a:pt x="291" y="875"/>
                  </a:cubicBezTo>
                  <a:cubicBezTo>
                    <a:pt x="287" y="877"/>
                    <a:pt x="283" y="879"/>
                    <a:pt x="279" y="881"/>
                  </a:cubicBezTo>
                  <a:cubicBezTo>
                    <a:pt x="278" y="877"/>
                    <a:pt x="277" y="873"/>
                    <a:pt x="277" y="869"/>
                  </a:cubicBezTo>
                  <a:cubicBezTo>
                    <a:pt x="274" y="858"/>
                    <a:pt x="273" y="847"/>
                    <a:pt x="270" y="836"/>
                  </a:cubicBezTo>
                  <a:cubicBezTo>
                    <a:pt x="278" y="832"/>
                    <a:pt x="287" y="827"/>
                    <a:pt x="296" y="823"/>
                  </a:cubicBezTo>
                  <a:cubicBezTo>
                    <a:pt x="297" y="829"/>
                    <a:pt x="299" y="834"/>
                    <a:pt x="300" y="840"/>
                  </a:cubicBezTo>
                  <a:moveTo>
                    <a:pt x="262" y="840"/>
                  </a:moveTo>
                  <a:cubicBezTo>
                    <a:pt x="264" y="839"/>
                    <a:pt x="266" y="838"/>
                    <a:pt x="268" y="837"/>
                  </a:cubicBezTo>
                  <a:cubicBezTo>
                    <a:pt x="268" y="838"/>
                    <a:pt x="268" y="838"/>
                    <a:pt x="268" y="838"/>
                  </a:cubicBezTo>
                  <a:cubicBezTo>
                    <a:pt x="272" y="852"/>
                    <a:pt x="273" y="867"/>
                    <a:pt x="276" y="881"/>
                  </a:cubicBezTo>
                  <a:cubicBezTo>
                    <a:pt x="276" y="881"/>
                    <a:pt x="276" y="882"/>
                    <a:pt x="277" y="882"/>
                  </a:cubicBezTo>
                  <a:cubicBezTo>
                    <a:pt x="269" y="886"/>
                    <a:pt x="261" y="890"/>
                    <a:pt x="254" y="894"/>
                  </a:cubicBezTo>
                  <a:cubicBezTo>
                    <a:pt x="254" y="888"/>
                    <a:pt x="255" y="882"/>
                    <a:pt x="255" y="876"/>
                  </a:cubicBezTo>
                  <a:cubicBezTo>
                    <a:pt x="255" y="875"/>
                    <a:pt x="253" y="875"/>
                    <a:pt x="253" y="876"/>
                  </a:cubicBezTo>
                  <a:cubicBezTo>
                    <a:pt x="253" y="881"/>
                    <a:pt x="252" y="886"/>
                    <a:pt x="251" y="891"/>
                  </a:cubicBezTo>
                  <a:cubicBezTo>
                    <a:pt x="251" y="888"/>
                    <a:pt x="250" y="885"/>
                    <a:pt x="249" y="882"/>
                  </a:cubicBezTo>
                  <a:cubicBezTo>
                    <a:pt x="247" y="871"/>
                    <a:pt x="245" y="861"/>
                    <a:pt x="243" y="850"/>
                  </a:cubicBezTo>
                  <a:cubicBezTo>
                    <a:pt x="249" y="847"/>
                    <a:pt x="255" y="844"/>
                    <a:pt x="262" y="840"/>
                  </a:cubicBezTo>
                  <a:moveTo>
                    <a:pt x="240" y="851"/>
                  </a:moveTo>
                  <a:cubicBezTo>
                    <a:pt x="242" y="860"/>
                    <a:pt x="243" y="868"/>
                    <a:pt x="245" y="877"/>
                  </a:cubicBezTo>
                  <a:cubicBezTo>
                    <a:pt x="247" y="884"/>
                    <a:pt x="248" y="890"/>
                    <a:pt x="249" y="897"/>
                  </a:cubicBezTo>
                  <a:cubicBezTo>
                    <a:pt x="242" y="901"/>
                    <a:pt x="234" y="905"/>
                    <a:pt x="227" y="909"/>
                  </a:cubicBezTo>
                  <a:cubicBezTo>
                    <a:pt x="227" y="905"/>
                    <a:pt x="227" y="902"/>
                    <a:pt x="226" y="898"/>
                  </a:cubicBezTo>
                  <a:cubicBezTo>
                    <a:pt x="226" y="898"/>
                    <a:pt x="226" y="898"/>
                    <a:pt x="226" y="898"/>
                  </a:cubicBezTo>
                  <a:cubicBezTo>
                    <a:pt x="225" y="902"/>
                    <a:pt x="225" y="906"/>
                    <a:pt x="225" y="910"/>
                  </a:cubicBezTo>
                  <a:cubicBezTo>
                    <a:pt x="224" y="910"/>
                    <a:pt x="222" y="911"/>
                    <a:pt x="221" y="912"/>
                  </a:cubicBezTo>
                  <a:cubicBezTo>
                    <a:pt x="221" y="912"/>
                    <a:pt x="221" y="911"/>
                    <a:pt x="221" y="911"/>
                  </a:cubicBezTo>
                  <a:cubicBezTo>
                    <a:pt x="219" y="901"/>
                    <a:pt x="217" y="890"/>
                    <a:pt x="216" y="880"/>
                  </a:cubicBezTo>
                  <a:cubicBezTo>
                    <a:pt x="215" y="874"/>
                    <a:pt x="214" y="869"/>
                    <a:pt x="213" y="863"/>
                  </a:cubicBezTo>
                  <a:cubicBezTo>
                    <a:pt x="222" y="859"/>
                    <a:pt x="231" y="855"/>
                    <a:pt x="240" y="851"/>
                  </a:cubicBezTo>
                  <a:moveTo>
                    <a:pt x="188" y="874"/>
                  </a:moveTo>
                  <a:cubicBezTo>
                    <a:pt x="195" y="871"/>
                    <a:pt x="203" y="868"/>
                    <a:pt x="210" y="864"/>
                  </a:cubicBezTo>
                  <a:cubicBezTo>
                    <a:pt x="211" y="870"/>
                    <a:pt x="212" y="875"/>
                    <a:pt x="213" y="881"/>
                  </a:cubicBezTo>
                  <a:cubicBezTo>
                    <a:pt x="214" y="891"/>
                    <a:pt x="216" y="901"/>
                    <a:pt x="218" y="912"/>
                  </a:cubicBezTo>
                  <a:cubicBezTo>
                    <a:pt x="218" y="912"/>
                    <a:pt x="218" y="913"/>
                    <a:pt x="218" y="914"/>
                  </a:cubicBezTo>
                  <a:cubicBezTo>
                    <a:pt x="214" y="915"/>
                    <a:pt x="211" y="917"/>
                    <a:pt x="207" y="919"/>
                  </a:cubicBezTo>
                  <a:cubicBezTo>
                    <a:pt x="207" y="914"/>
                    <a:pt x="207" y="908"/>
                    <a:pt x="207" y="902"/>
                  </a:cubicBezTo>
                  <a:cubicBezTo>
                    <a:pt x="207" y="901"/>
                    <a:pt x="205" y="901"/>
                    <a:pt x="205" y="902"/>
                  </a:cubicBezTo>
                  <a:cubicBezTo>
                    <a:pt x="205" y="908"/>
                    <a:pt x="205" y="915"/>
                    <a:pt x="204" y="921"/>
                  </a:cubicBezTo>
                  <a:cubicBezTo>
                    <a:pt x="202" y="922"/>
                    <a:pt x="199" y="924"/>
                    <a:pt x="196" y="925"/>
                  </a:cubicBezTo>
                  <a:cubicBezTo>
                    <a:pt x="194" y="914"/>
                    <a:pt x="193" y="902"/>
                    <a:pt x="190" y="891"/>
                  </a:cubicBezTo>
                  <a:cubicBezTo>
                    <a:pt x="189" y="885"/>
                    <a:pt x="188" y="880"/>
                    <a:pt x="187" y="874"/>
                  </a:cubicBezTo>
                  <a:cubicBezTo>
                    <a:pt x="187" y="874"/>
                    <a:pt x="187" y="874"/>
                    <a:pt x="188" y="874"/>
                  </a:cubicBezTo>
                  <a:moveTo>
                    <a:pt x="185" y="875"/>
                  </a:moveTo>
                  <a:cubicBezTo>
                    <a:pt x="186" y="881"/>
                    <a:pt x="187" y="887"/>
                    <a:pt x="188" y="893"/>
                  </a:cubicBezTo>
                  <a:cubicBezTo>
                    <a:pt x="190" y="905"/>
                    <a:pt x="192" y="915"/>
                    <a:pt x="194" y="926"/>
                  </a:cubicBezTo>
                  <a:cubicBezTo>
                    <a:pt x="193" y="927"/>
                    <a:pt x="191" y="928"/>
                    <a:pt x="190" y="928"/>
                  </a:cubicBezTo>
                  <a:cubicBezTo>
                    <a:pt x="188" y="929"/>
                    <a:pt x="187" y="931"/>
                    <a:pt x="185" y="932"/>
                  </a:cubicBezTo>
                  <a:cubicBezTo>
                    <a:pt x="185" y="926"/>
                    <a:pt x="185" y="920"/>
                    <a:pt x="185" y="914"/>
                  </a:cubicBezTo>
                  <a:cubicBezTo>
                    <a:pt x="185" y="912"/>
                    <a:pt x="183" y="912"/>
                    <a:pt x="183" y="914"/>
                  </a:cubicBezTo>
                  <a:cubicBezTo>
                    <a:pt x="183" y="928"/>
                    <a:pt x="182" y="943"/>
                    <a:pt x="180" y="958"/>
                  </a:cubicBezTo>
                  <a:cubicBezTo>
                    <a:pt x="179" y="955"/>
                    <a:pt x="178" y="952"/>
                    <a:pt x="177" y="949"/>
                  </a:cubicBezTo>
                  <a:cubicBezTo>
                    <a:pt x="174" y="941"/>
                    <a:pt x="169" y="935"/>
                    <a:pt x="163" y="931"/>
                  </a:cubicBezTo>
                  <a:cubicBezTo>
                    <a:pt x="161" y="918"/>
                    <a:pt x="161" y="904"/>
                    <a:pt x="159" y="891"/>
                  </a:cubicBezTo>
                  <a:cubicBezTo>
                    <a:pt x="159" y="889"/>
                    <a:pt x="159" y="887"/>
                    <a:pt x="159" y="885"/>
                  </a:cubicBezTo>
                  <a:cubicBezTo>
                    <a:pt x="168" y="882"/>
                    <a:pt x="176" y="879"/>
                    <a:pt x="185" y="875"/>
                  </a:cubicBezTo>
                  <a:moveTo>
                    <a:pt x="137" y="894"/>
                  </a:moveTo>
                  <a:cubicBezTo>
                    <a:pt x="143" y="891"/>
                    <a:pt x="150" y="889"/>
                    <a:pt x="157" y="886"/>
                  </a:cubicBezTo>
                  <a:cubicBezTo>
                    <a:pt x="157" y="891"/>
                    <a:pt x="158" y="897"/>
                    <a:pt x="158" y="902"/>
                  </a:cubicBezTo>
                  <a:cubicBezTo>
                    <a:pt x="159" y="911"/>
                    <a:pt x="159" y="920"/>
                    <a:pt x="161" y="929"/>
                  </a:cubicBezTo>
                  <a:cubicBezTo>
                    <a:pt x="156" y="927"/>
                    <a:pt x="152" y="925"/>
                    <a:pt x="147" y="925"/>
                  </a:cubicBezTo>
                  <a:cubicBezTo>
                    <a:pt x="145" y="925"/>
                    <a:pt x="142" y="925"/>
                    <a:pt x="140" y="925"/>
                  </a:cubicBezTo>
                  <a:cubicBezTo>
                    <a:pt x="138" y="916"/>
                    <a:pt x="135" y="907"/>
                    <a:pt x="134" y="898"/>
                  </a:cubicBezTo>
                  <a:cubicBezTo>
                    <a:pt x="134" y="897"/>
                    <a:pt x="134" y="896"/>
                    <a:pt x="133" y="895"/>
                  </a:cubicBezTo>
                  <a:cubicBezTo>
                    <a:pt x="135" y="895"/>
                    <a:pt x="136" y="894"/>
                    <a:pt x="137" y="894"/>
                  </a:cubicBezTo>
                  <a:moveTo>
                    <a:pt x="131" y="896"/>
                  </a:moveTo>
                  <a:cubicBezTo>
                    <a:pt x="131" y="898"/>
                    <a:pt x="131" y="899"/>
                    <a:pt x="132" y="900"/>
                  </a:cubicBezTo>
                  <a:cubicBezTo>
                    <a:pt x="133" y="909"/>
                    <a:pt x="135" y="917"/>
                    <a:pt x="137" y="925"/>
                  </a:cubicBezTo>
                  <a:cubicBezTo>
                    <a:pt x="129" y="926"/>
                    <a:pt x="120" y="928"/>
                    <a:pt x="113" y="932"/>
                  </a:cubicBezTo>
                  <a:cubicBezTo>
                    <a:pt x="113" y="931"/>
                    <a:pt x="112" y="930"/>
                    <a:pt x="112" y="929"/>
                  </a:cubicBezTo>
                  <a:cubicBezTo>
                    <a:pt x="111" y="922"/>
                    <a:pt x="110" y="914"/>
                    <a:pt x="109" y="906"/>
                  </a:cubicBezTo>
                  <a:cubicBezTo>
                    <a:pt x="117" y="902"/>
                    <a:pt x="124" y="899"/>
                    <a:pt x="131" y="896"/>
                  </a:cubicBezTo>
                  <a:moveTo>
                    <a:pt x="89" y="914"/>
                  </a:moveTo>
                  <a:cubicBezTo>
                    <a:pt x="95" y="912"/>
                    <a:pt x="101" y="909"/>
                    <a:pt x="107" y="907"/>
                  </a:cubicBezTo>
                  <a:cubicBezTo>
                    <a:pt x="108" y="913"/>
                    <a:pt x="108" y="920"/>
                    <a:pt x="109" y="927"/>
                  </a:cubicBezTo>
                  <a:cubicBezTo>
                    <a:pt x="110" y="929"/>
                    <a:pt x="110" y="931"/>
                    <a:pt x="110" y="933"/>
                  </a:cubicBezTo>
                  <a:cubicBezTo>
                    <a:pt x="104" y="937"/>
                    <a:pt x="98" y="941"/>
                    <a:pt x="93" y="947"/>
                  </a:cubicBezTo>
                  <a:cubicBezTo>
                    <a:pt x="92" y="937"/>
                    <a:pt x="90" y="926"/>
                    <a:pt x="89" y="916"/>
                  </a:cubicBezTo>
                  <a:cubicBezTo>
                    <a:pt x="89" y="915"/>
                    <a:pt x="89" y="915"/>
                    <a:pt x="89" y="915"/>
                  </a:cubicBezTo>
                  <a:cubicBezTo>
                    <a:pt x="89" y="914"/>
                    <a:pt x="89" y="914"/>
                    <a:pt x="89" y="914"/>
                  </a:cubicBezTo>
                  <a:moveTo>
                    <a:pt x="87" y="918"/>
                  </a:moveTo>
                  <a:cubicBezTo>
                    <a:pt x="88" y="929"/>
                    <a:pt x="89" y="939"/>
                    <a:pt x="90" y="950"/>
                  </a:cubicBezTo>
                  <a:cubicBezTo>
                    <a:pt x="89" y="952"/>
                    <a:pt x="88" y="953"/>
                    <a:pt x="87" y="955"/>
                  </a:cubicBezTo>
                  <a:cubicBezTo>
                    <a:pt x="85" y="957"/>
                    <a:pt x="83" y="960"/>
                    <a:pt x="80" y="961"/>
                  </a:cubicBezTo>
                  <a:cubicBezTo>
                    <a:pt x="77" y="963"/>
                    <a:pt x="73" y="964"/>
                    <a:pt x="70" y="965"/>
                  </a:cubicBezTo>
                  <a:cubicBezTo>
                    <a:pt x="70" y="964"/>
                    <a:pt x="70" y="963"/>
                    <a:pt x="70" y="961"/>
                  </a:cubicBezTo>
                  <a:cubicBezTo>
                    <a:pt x="69" y="948"/>
                    <a:pt x="69" y="936"/>
                    <a:pt x="68" y="923"/>
                  </a:cubicBezTo>
                  <a:cubicBezTo>
                    <a:pt x="74" y="921"/>
                    <a:pt x="80" y="918"/>
                    <a:pt x="86" y="915"/>
                  </a:cubicBezTo>
                  <a:cubicBezTo>
                    <a:pt x="87" y="916"/>
                    <a:pt x="87" y="917"/>
                    <a:pt x="87" y="918"/>
                  </a:cubicBezTo>
                  <a:moveTo>
                    <a:pt x="43" y="976"/>
                  </a:moveTo>
                  <a:cubicBezTo>
                    <a:pt x="43" y="962"/>
                    <a:pt x="43" y="948"/>
                    <a:pt x="43" y="934"/>
                  </a:cubicBezTo>
                  <a:cubicBezTo>
                    <a:pt x="51" y="931"/>
                    <a:pt x="58" y="928"/>
                    <a:pt x="65" y="924"/>
                  </a:cubicBezTo>
                  <a:cubicBezTo>
                    <a:pt x="66" y="938"/>
                    <a:pt x="66" y="952"/>
                    <a:pt x="67" y="965"/>
                  </a:cubicBezTo>
                  <a:cubicBezTo>
                    <a:pt x="67" y="966"/>
                    <a:pt x="67" y="966"/>
                    <a:pt x="67" y="967"/>
                  </a:cubicBezTo>
                  <a:cubicBezTo>
                    <a:pt x="59" y="970"/>
                    <a:pt x="51" y="973"/>
                    <a:pt x="43" y="976"/>
                  </a:cubicBezTo>
                  <a:moveTo>
                    <a:pt x="56" y="1039"/>
                  </a:moveTo>
                  <a:cubicBezTo>
                    <a:pt x="60" y="1020"/>
                    <a:pt x="63" y="999"/>
                    <a:pt x="59" y="980"/>
                  </a:cubicBezTo>
                  <a:cubicBezTo>
                    <a:pt x="62" y="979"/>
                    <a:pt x="65" y="977"/>
                    <a:pt x="68" y="976"/>
                  </a:cubicBezTo>
                  <a:cubicBezTo>
                    <a:pt x="68" y="979"/>
                    <a:pt x="68" y="983"/>
                    <a:pt x="68" y="987"/>
                  </a:cubicBezTo>
                  <a:cubicBezTo>
                    <a:pt x="69" y="993"/>
                    <a:pt x="69" y="998"/>
                    <a:pt x="71" y="1004"/>
                  </a:cubicBezTo>
                  <a:cubicBezTo>
                    <a:pt x="71" y="1005"/>
                    <a:pt x="73" y="1005"/>
                    <a:pt x="73" y="1004"/>
                  </a:cubicBezTo>
                  <a:cubicBezTo>
                    <a:pt x="71" y="1017"/>
                    <a:pt x="69" y="1031"/>
                    <a:pt x="66" y="1044"/>
                  </a:cubicBezTo>
                  <a:cubicBezTo>
                    <a:pt x="61" y="1050"/>
                    <a:pt x="56" y="1056"/>
                    <a:pt x="50" y="1062"/>
                  </a:cubicBezTo>
                  <a:cubicBezTo>
                    <a:pt x="53" y="1054"/>
                    <a:pt x="55" y="1047"/>
                    <a:pt x="56" y="1039"/>
                  </a:cubicBezTo>
                  <a:moveTo>
                    <a:pt x="42" y="1105"/>
                  </a:moveTo>
                  <a:cubicBezTo>
                    <a:pt x="40" y="1106"/>
                    <a:pt x="38" y="1107"/>
                    <a:pt x="37" y="1108"/>
                  </a:cubicBezTo>
                  <a:cubicBezTo>
                    <a:pt x="37" y="1107"/>
                    <a:pt x="38" y="1106"/>
                    <a:pt x="38" y="1105"/>
                  </a:cubicBezTo>
                  <a:cubicBezTo>
                    <a:pt x="41" y="1094"/>
                    <a:pt x="44" y="1082"/>
                    <a:pt x="47" y="1071"/>
                  </a:cubicBezTo>
                  <a:cubicBezTo>
                    <a:pt x="47" y="1071"/>
                    <a:pt x="48" y="1070"/>
                    <a:pt x="48" y="1070"/>
                  </a:cubicBezTo>
                  <a:cubicBezTo>
                    <a:pt x="53" y="1063"/>
                    <a:pt x="59" y="1057"/>
                    <a:pt x="65" y="1050"/>
                  </a:cubicBezTo>
                  <a:cubicBezTo>
                    <a:pt x="65" y="1051"/>
                    <a:pt x="64" y="1053"/>
                    <a:pt x="64" y="1054"/>
                  </a:cubicBezTo>
                  <a:cubicBezTo>
                    <a:pt x="61" y="1067"/>
                    <a:pt x="57" y="1080"/>
                    <a:pt x="54" y="1093"/>
                  </a:cubicBezTo>
                  <a:cubicBezTo>
                    <a:pt x="54" y="1094"/>
                    <a:pt x="53" y="1096"/>
                    <a:pt x="53" y="1098"/>
                  </a:cubicBezTo>
                  <a:cubicBezTo>
                    <a:pt x="50" y="1100"/>
                    <a:pt x="46" y="1103"/>
                    <a:pt x="42" y="1105"/>
                  </a:cubicBezTo>
                  <a:moveTo>
                    <a:pt x="55" y="1105"/>
                  </a:moveTo>
                  <a:cubicBezTo>
                    <a:pt x="55" y="1103"/>
                    <a:pt x="56" y="1100"/>
                    <a:pt x="56" y="1098"/>
                  </a:cubicBezTo>
                  <a:cubicBezTo>
                    <a:pt x="60" y="1095"/>
                    <a:pt x="64" y="1091"/>
                    <a:pt x="67" y="1088"/>
                  </a:cubicBezTo>
                  <a:cubicBezTo>
                    <a:pt x="69" y="1087"/>
                    <a:pt x="70" y="1086"/>
                    <a:pt x="71" y="1084"/>
                  </a:cubicBezTo>
                  <a:cubicBezTo>
                    <a:pt x="70" y="1087"/>
                    <a:pt x="70" y="1089"/>
                    <a:pt x="69" y="1091"/>
                  </a:cubicBezTo>
                  <a:cubicBezTo>
                    <a:pt x="67" y="1098"/>
                    <a:pt x="64" y="1105"/>
                    <a:pt x="61" y="1112"/>
                  </a:cubicBezTo>
                  <a:cubicBezTo>
                    <a:pt x="60" y="1114"/>
                    <a:pt x="59" y="1116"/>
                    <a:pt x="58" y="1118"/>
                  </a:cubicBezTo>
                  <a:cubicBezTo>
                    <a:pt x="57" y="1118"/>
                    <a:pt x="56" y="1119"/>
                    <a:pt x="55" y="1120"/>
                  </a:cubicBezTo>
                  <a:cubicBezTo>
                    <a:pt x="54" y="1119"/>
                    <a:pt x="53" y="1119"/>
                    <a:pt x="53" y="1120"/>
                  </a:cubicBezTo>
                  <a:cubicBezTo>
                    <a:pt x="53" y="1120"/>
                    <a:pt x="53" y="1120"/>
                    <a:pt x="53" y="1121"/>
                  </a:cubicBezTo>
                  <a:cubicBezTo>
                    <a:pt x="52" y="1121"/>
                    <a:pt x="51" y="1122"/>
                    <a:pt x="50" y="1122"/>
                  </a:cubicBezTo>
                  <a:cubicBezTo>
                    <a:pt x="49" y="1123"/>
                    <a:pt x="47" y="1123"/>
                    <a:pt x="46" y="1124"/>
                  </a:cubicBezTo>
                  <a:cubicBezTo>
                    <a:pt x="50" y="1119"/>
                    <a:pt x="52" y="1111"/>
                    <a:pt x="55" y="1105"/>
                  </a:cubicBezTo>
                  <a:moveTo>
                    <a:pt x="88" y="1114"/>
                  </a:moveTo>
                  <a:cubicBezTo>
                    <a:pt x="89" y="1112"/>
                    <a:pt x="89" y="1110"/>
                    <a:pt x="89" y="1109"/>
                  </a:cubicBezTo>
                  <a:cubicBezTo>
                    <a:pt x="94" y="1106"/>
                    <a:pt x="98" y="1103"/>
                    <a:pt x="102" y="1100"/>
                  </a:cubicBezTo>
                  <a:cubicBezTo>
                    <a:pt x="100" y="1104"/>
                    <a:pt x="99" y="1108"/>
                    <a:pt x="98" y="1113"/>
                  </a:cubicBezTo>
                  <a:cubicBezTo>
                    <a:pt x="98" y="1113"/>
                    <a:pt x="98" y="1114"/>
                    <a:pt x="97" y="1115"/>
                  </a:cubicBezTo>
                  <a:cubicBezTo>
                    <a:pt x="95" y="1115"/>
                    <a:pt x="93" y="1115"/>
                    <a:pt x="91" y="1114"/>
                  </a:cubicBezTo>
                  <a:cubicBezTo>
                    <a:pt x="91" y="1114"/>
                    <a:pt x="91" y="1113"/>
                    <a:pt x="90" y="1112"/>
                  </a:cubicBezTo>
                  <a:cubicBezTo>
                    <a:pt x="90" y="1111"/>
                    <a:pt x="90" y="1111"/>
                    <a:pt x="90" y="1112"/>
                  </a:cubicBezTo>
                  <a:cubicBezTo>
                    <a:pt x="89" y="1113"/>
                    <a:pt x="89" y="1113"/>
                    <a:pt x="89" y="1114"/>
                  </a:cubicBezTo>
                  <a:cubicBezTo>
                    <a:pt x="89" y="1114"/>
                    <a:pt x="89" y="1114"/>
                    <a:pt x="88" y="1114"/>
                  </a:cubicBezTo>
                  <a:moveTo>
                    <a:pt x="101" y="1115"/>
                  </a:moveTo>
                  <a:cubicBezTo>
                    <a:pt x="102" y="1110"/>
                    <a:pt x="103" y="1105"/>
                    <a:pt x="105" y="1101"/>
                  </a:cubicBezTo>
                  <a:cubicBezTo>
                    <a:pt x="105" y="1099"/>
                    <a:pt x="106" y="1098"/>
                    <a:pt x="107" y="1096"/>
                  </a:cubicBezTo>
                  <a:cubicBezTo>
                    <a:pt x="107" y="1096"/>
                    <a:pt x="107" y="1095"/>
                    <a:pt x="108" y="1095"/>
                  </a:cubicBezTo>
                  <a:cubicBezTo>
                    <a:pt x="117" y="1088"/>
                    <a:pt x="126" y="1080"/>
                    <a:pt x="135" y="1072"/>
                  </a:cubicBezTo>
                  <a:cubicBezTo>
                    <a:pt x="133" y="1078"/>
                    <a:pt x="131" y="1084"/>
                    <a:pt x="129" y="1090"/>
                  </a:cubicBezTo>
                  <a:cubicBezTo>
                    <a:pt x="128" y="1086"/>
                    <a:pt x="129" y="1083"/>
                    <a:pt x="129" y="1082"/>
                  </a:cubicBezTo>
                  <a:cubicBezTo>
                    <a:pt x="129" y="1081"/>
                    <a:pt x="127" y="1081"/>
                    <a:pt x="127" y="1082"/>
                  </a:cubicBezTo>
                  <a:cubicBezTo>
                    <a:pt x="127" y="1085"/>
                    <a:pt x="127" y="1089"/>
                    <a:pt x="127" y="1093"/>
                  </a:cubicBezTo>
                  <a:cubicBezTo>
                    <a:pt x="127" y="1094"/>
                    <a:pt x="126" y="1095"/>
                    <a:pt x="126" y="1096"/>
                  </a:cubicBezTo>
                  <a:cubicBezTo>
                    <a:pt x="125" y="1097"/>
                    <a:pt x="124" y="1097"/>
                    <a:pt x="122" y="1098"/>
                  </a:cubicBezTo>
                  <a:cubicBezTo>
                    <a:pt x="122" y="1094"/>
                    <a:pt x="121" y="1091"/>
                    <a:pt x="118" y="1088"/>
                  </a:cubicBezTo>
                  <a:cubicBezTo>
                    <a:pt x="118" y="1087"/>
                    <a:pt x="117" y="1088"/>
                    <a:pt x="118" y="1088"/>
                  </a:cubicBezTo>
                  <a:cubicBezTo>
                    <a:pt x="119" y="1091"/>
                    <a:pt x="120" y="1096"/>
                    <a:pt x="121" y="1100"/>
                  </a:cubicBezTo>
                  <a:cubicBezTo>
                    <a:pt x="119" y="1101"/>
                    <a:pt x="117" y="1102"/>
                    <a:pt x="115" y="1103"/>
                  </a:cubicBezTo>
                  <a:cubicBezTo>
                    <a:pt x="114" y="1104"/>
                    <a:pt x="115" y="1106"/>
                    <a:pt x="117" y="1105"/>
                  </a:cubicBezTo>
                  <a:cubicBezTo>
                    <a:pt x="118" y="1104"/>
                    <a:pt x="119" y="1103"/>
                    <a:pt x="121" y="1102"/>
                  </a:cubicBezTo>
                  <a:cubicBezTo>
                    <a:pt x="121" y="1103"/>
                    <a:pt x="121" y="1104"/>
                    <a:pt x="120" y="1105"/>
                  </a:cubicBezTo>
                  <a:cubicBezTo>
                    <a:pt x="120" y="1106"/>
                    <a:pt x="121" y="1107"/>
                    <a:pt x="122" y="1107"/>
                  </a:cubicBezTo>
                  <a:cubicBezTo>
                    <a:pt x="116" y="1111"/>
                    <a:pt x="109" y="1115"/>
                    <a:pt x="101" y="1115"/>
                  </a:cubicBezTo>
                  <a:moveTo>
                    <a:pt x="123" y="1100"/>
                  </a:moveTo>
                  <a:cubicBezTo>
                    <a:pt x="123" y="1101"/>
                    <a:pt x="123" y="1101"/>
                    <a:pt x="123" y="1101"/>
                  </a:cubicBezTo>
                  <a:cubicBezTo>
                    <a:pt x="123" y="1101"/>
                    <a:pt x="123" y="1101"/>
                    <a:pt x="123" y="1101"/>
                  </a:cubicBezTo>
                  <a:cubicBezTo>
                    <a:pt x="123" y="1101"/>
                    <a:pt x="123" y="1101"/>
                    <a:pt x="123" y="1100"/>
                  </a:cubicBezTo>
                  <a:moveTo>
                    <a:pt x="125" y="1104"/>
                  </a:moveTo>
                  <a:cubicBezTo>
                    <a:pt x="126" y="1102"/>
                    <a:pt x="127" y="1101"/>
                    <a:pt x="128" y="1099"/>
                  </a:cubicBezTo>
                  <a:cubicBezTo>
                    <a:pt x="128" y="1100"/>
                    <a:pt x="128" y="1100"/>
                    <a:pt x="129" y="1101"/>
                  </a:cubicBezTo>
                  <a:cubicBezTo>
                    <a:pt x="127" y="1102"/>
                    <a:pt x="126" y="1103"/>
                    <a:pt x="125" y="1104"/>
                  </a:cubicBezTo>
                  <a:moveTo>
                    <a:pt x="151" y="1079"/>
                  </a:moveTo>
                  <a:cubicBezTo>
                    <a:pt x="151" y="1079"/>
                    <a:pt x="150" y="1080"/>
                    <a:pt x="149" y="1080"/>
                  </a:cubicBezTo>
                  <a:cubicBezTo>
                    <a:pt x="150" y="1079"/>
                    <a:pt x="150" y="1078"/>
                    <a:pt x="151" y="1077"/>
                  </a:cubicBezTo>
                  <a:cubicBezTo>
                    <a:pt x="155" y="1074"/>
                    <a:pt x="159" y="1071"/>
                    <a:pt x="163" y="1067"/>
                  </a:cubicBezTo>
                  <a:cubicBezTo>
                    <a:pt x="161" y="1073"/>
                    <a:pt x="158" y="1077"/>
                    <a:pt x="151" y="1079"/>
                  </a:cubicBezTo>
                  <a:moveTo>
                    <a:pt x="189" y="1062"/>
                  </a:moveTo>
                  <a:cubicBezTo>
                    <a:pt x="189" y="1062"/>
                    <a:pt x="189" y="1061"/>
                    <a:pt x="190" y="1060"/>
                  </a:cubicBezTo>
                  <a:cubicBezTo>
                    <a:pt x="192" y="1059"/>
                    <a:pt x="195" y="1057"/>
                    <a:pt x="197" y="1055"/>
                  </a:cubicBezTo>
                  <a:cubicBezTo>
                    <a:pt x="201" y="1052"/>
                    <a:pt x="205" y="1050"/>
                    <a:pt x="208" y="1047"/>
                  </a:cubicBezTo>
                  <a:cubicBezTo>
                    <a:pt x="209" y="1050"/>
                    <a:pt x="209" y="1053"/>
                    <a:pt x="209" y="1055"/>
                  </a:cubicBezTo>
                  <a:cubicBezTo>
                    <a:pt x="203" y="1057"/>
                    <a:pt x="197" y="1060"/>
                    <a:pt x="190" y="1062"/>
                  </a:cubicBezTo>
                  <a:cubicBezTo>
                    <a:pt x="190" y="1062"/>
                    <a:pt x="189" y="1062"/>
                    <a:pt x="189" y="1062"/>
                  </a:cubicBezTo>
                  <a:moveTo>
                    <a:pt x="272" y="1027"/>
                  </a:moveTo>
                  <a:cubicBezTo>
                    <a:pt x="273" y="1025"/>
                    <a:pt x="273" y="1023"/>
                    <a:pt x="273" y="1022"/>
                  </a:cubicBezTo>
                  <a:cubicBezTo>
                    <a:pt x="273" y="1021"/>
                    <a:pt x="274" y="1020"/>
                    <a:pt x="274" y="1020"/>
                  </a:cubicBezTo>
                  <a:cubicBezTo>
                    <a:pt x="276" y="1018"/>
                    <a:pt x="277" y="1017"/>
                    <a:pt x="279" y="1016"/>
                  </a:cubicBezTo>
                  <a:cubicBezTo>
                    <a:pt x="279" y="1018"/>
                    <a:pt x="278" y="1021"/>
                    <a:pt x="278" y="1024"/>
                  </a:cubicBezTo>
                  <a:cubicBezTo>
                    <a:pt x="277" y="1025"/>
                    <a:pt x="276" y="1025"/>
                    <a:pt x="275" y="1026"/>
                  </a:cubicBezTo>
                  <a:cubicBezTo>
                    <a:pt x="274" y="1026"/>
                    <a:pt x="273" y="1026"/>
                    <a:pt x="272" y="1027"/>
                  </a:cubicBezTo>
                  <a:moveTo>
                    <a:pt x="389" y="981"/>
                  </a:moveTo>
                  <a:cubicBezTo>
                    <a:pt x="390" y="978"/>
                    <a:pt x="391" y="976"/>
                    <a:pt x="392" y="973"/>
                  </a:cubicBezTo>
                  <a:cubicBezTo>
                    <a:pt x="398" y="969"/>
                    <a:pt x="404" y="966"/>
                    <a:pt x="410" y="962"/>
                  </a:cubicBezTo>
                  <a:cubicBezTo>
                    <a:pt x="410" y="963"/>
                    <a:pt x="410" y="963"/>
                    <a:pt x="410" y="963"/>
                  </a:cubicBezTo>
                  <a:cubicBezTo>
                    <a:pt x="409" y="965"/>
                    <a:pt x="408" y="966"/>
                    <a:pt x="408" y="968"/>
                  </a:cubicBezTo>
                  <a:cubicBezTo>
                    <a:pt x="408" y="971"/>
                    <a:pt x="406" y="972"/>
                    <a:pt x="403" y="970"/>
                  </a:cubicBezTo>
                  <a:cubicBezTo>
                    <a:pt x="403" y="969"/>
                    <a:pt x="401" y="969"/>
                    <a:pt x="401" y="970"/>
                  </a:cubicBezTo>
                  <a:cubicBezTo>
                    <a:pt x="401" y="973"/>
                    <a:pt x="401" y="974"/>
                    <a:pt x="402" y="977"/>
                  </a:cubicBezTo>
                  <a:cubicBezTo>
                    <a:pt x="399" y="978"/>
                    <a:pt x="395" y="979"/>
                    <a:pt x="392" y="980"/>
                  </a:cubicBezTo>
                  <a:cubicBezTo>
                    <a:pt x="391" y="981"/>
                    <a:pt x="390" y="981"/>
                    <a:pt x="389" y="981"/>
                  </a:cubicBezTo>
                  <a:moveTo>
                    <a:pt x="484" y="942"/>
                  </a:moveTo>
                  <a:cubicBezTo>
                    <a:pt x="486" y="936"/>
                    <a:pt x="489" y="930"/>
                    <a:pt x="491" y="925"/>
                  </a:cubicBezTo>
                  <a:cubicBezTo>
                    <a:pt x="491" y="924"/>
                    <a:pt x="491" y="923"/>
                    <a:pt x="492" y="923"/>
                  </a:cubicBezTo>
                  <a:cubicBezTo>
                    <a:pt x="495" y="921"/>
                    <a:pt x="498" y="919"/>
                    <a:pt x="501" y="917"/>
                  </a:cubicBezTo>
                  <a:cubicBezTo>
                    <a:pt x="507" y="913"/>
                    <a:pt x="514" y="908"/>
                    <a:pt x="520" y="904"/>
                  </a:cubicBezTo>
                  <a:cubicBezTo>
                    <a:pt x="520" y="906"/>
                    <a:pt x="519" y="908"/>
                    <a:pt x="518" y="910"/>
                  </a:cubicBezTo>
                  <a:cubicBezTo>
                    <a:pt x="509" y="917"/>
                    <a:pt x="499" y="924"/>
                    <a:pt x="489" y="931"/>
                  </a:cubicBezTo>
                  <a:cubicBezTo>
                    <a:pt x="488" y="932"/>
                    <a:pt x="489" y="934"/>
                    <a:pt x="491" y="933"/>
                  </a:cubicBezTo>
                  <a:cubicBezTo>
                    <a:pt x="495" y="930"/>
                    <a:pt x="499" y="927"/>
                    <a:pt x="504" y="924"/>
                  </a:cubicBezTo>
                  <a:cubicBezTo>
                    <a:pt x="504" y="927"/>
                    <a:pt x="504" y="931"/>
                    <a:pt x="504" y="934"/>
                  </a:cubicBezTo>
                  <a:cubicBezTo>
                    <a:pt x="503" y="934"/>
                    <a:pt x="501" y="935"/>
                    <a:pt x="499" y="936"/>
                  </a:cubicBezTo>
                  <a:cubicBezTo>
                    <a:pt x="494" y="938"/>
                    <a:pt x="489" y="940"/>
                    <a:pt x="484" y="942"/>
                  </a:cubicBezTo>
                  <a:moveTo>
                    <a:pt x="538" y="901"/>
                  </a:moveTo>
                  <a:cubicBezTo>
                    <a:pt x="545" y="896"/>
                    <a:pt x="552" y="892"/>
                    <a:pt x="559" y="887"/>
                  </a:cubicBezTo>
                  <a:cubicBezTo>
                    <a:pt x="558" y="890"/>
                    <a:pt x="557" y="894"/>
                    <a:pt x="556" y="897"/>
                  </a:cubicBezTo>
                  <a:cubicBezTo>
                    <a:pt x="552" y="907"/>
                    <a:pt x="547" y="917"/>
                    <a:pt x="543" y="926"/>
                  </a:cubicBezTo>
                  <a:cubicBezTo>
                    <a:pt x="539" y="927"/>
                    <a:pt x="535" y="927"/>
                    <a:pt x="530" y="927"/>
                  </a:cubicBezTo>
                  <a:cubicBezTo>
                    <a:pt x="533" y="918"/>
                    <a:pt x="535" y="910"/>
                    <a:pt x="538" y="901"/>
                  </a:cubicBezTo>
                  <a:moveTo>
                    <a:pt x="601" y="901"/>
                  </a:moveTo>
                  <a:cubicBezTo>
                    <a:pt x="602" y="896"/>
                    <a:pt x="604" y="892"/>
                    <a:pt x="605" y="887"/>
                  </a:cubicBezTo>
                  <a:cubicBezTo>
                    <a:pt x="608" y="885"/>
                    <a:pt x="611" y="883"/>
                    <a:pt x="615" y="881"/>
                  </a:cubicBezTo>
                  <a:cubicBezTo>
                    <a:pt x="614" y="881"/>
                    <a:pt x="614" y="881"/>
                    <a:pt x="614" y="882"/>
                  </a:cubicBezTo>
                  <a:cubicBezTo>
                    <a:pt x="613" y="885"/>
                    <a:pt x="611" y="887"/>
                    <a:pt x="610" y="890"/>
                  </a:cubicBezTo>
                  <a:cubicBezTo>
                    <a:pt x="610" y="891"/>
                    <a:pt x="610" y="891"/>
                    <a:pt x="609" y="892"/>
                  </a:cubicBezTo>
                  <a:cubicBezTo>
                    <a:pt x="608" y="894"/>
                    <a:pt x="606" y="896"/>
                    <a:pt x="604" y="898"/>
                  </a:cubicBezTo>
                  <a:cubicBezTo>
                    <a:pt x="604" y="897"/>
                    <a:pt x="603" y="897"/>
                    <a:pt x="603" y="898"/>
                  </a:cubicBezTo>
                  <a:cubicBezTo>
                    <a:pt x="603" y="898"/>
                    <a:pt x="603" y="898"/>
                    <a:pt x="603" y="899"/>
                  </a:cubicBezTo>
                  <a:cubicBezTo>
                    <a:pt x="603" y="899"/>
                    <a:pt x="602" y="900"/>
                    <a:pt x="601" y="901"/>
                  </a:cubicBezTo>
                  <a:moveTo>
                    <a:pt x="616" y="885"/>
                  </a:moveTo>
                  <a:cubicBezTo>
                    <a:pt x="617" y="883"/>
                    <a:pt x="618" y="880"/>
                    <a:pt x="619" y="878"/>
                  </a:cubicBezTo>
                  <a:cubicBezTo>
                    <a:pt x="620" y="878"/>
                    <a:pt x="620" y="877"/>
                    <a:pt x="621" y="877"/>
                  </a:cubicBezTo>
                  <a:cubicBezTo>
                    <a:pt x="621" y="877"/>
                    <a:pt x="622" y="876"/>
                    <a:pt x="622" y="876"/>
                  </a:cubicBezTo>
                  <a:cubicBezTo>
                    <a:pt x="621" y="879"/>
                    <a:pt x="619" y="882"/>
                    <a:pt x="616" y="885"/>
                  </a:cubicBezTo>
                  <a:moveTo>
                    <a:pt x="660" y="853"/>
                  </a:moveTo>
                  <a:cubicBezTo>
                    <a:pt x="664" y="851"/>
                    <a:pt x="668" y="849"/>
                    <a:pt x="671" y="846"/>
                  </a:cubicBezTo>
                  <a:cubicBezTo>
                    <a:pt x="669" y="852"/>
                    <a:pt x="667" y="857"/>
                    <a:pt x="665" y="863"/>
                  </a:cubicBezTo>
                  <a:cubicBezTo>
                    <a:pt x="662" y="864"/>
                    <a:pt x="659" y="865"/>
                    <a:pt x="656" y="866"/>
                  </a:cubicBezTo>
                  <a:cubicBezTo>
                    <a:pt x="656" y="865"/>
                    <a:pt x="656" y="866"/>
                    <a:pt x="655" y="866"/>
                  </a:cubicBezTo>
                  <a:cubicBezTo>
                    <a:pt x="655" y="866"/>
                    <a:pt x="655" y="866"/>
                    <a:pt x="655" y="866"/>
                  </a:cubicBezTo>
                  <a:cubicBezTo>
                    <a:pt x="657" y="862"/>
                    <a:pt x="659" y="857"/>
                    <a:pt x="660" y="853"/>
                  </a:cubicBezTo>
                  <a:moveTo>
                    <a:pt x="738" y="840"/>
                  </a:moveTo>
                  <a:cubicBezTo>
                    <a:pt x="740" y="836"/>
                    <a:pt x="743" y="832"/>
                    <a:pt x="745" y="828"/>
                  </a:cubicBezTo>
                  <a:cubicBezTo>
                    <a:pt x="750" y="815"/>
                    <a:pt x="755" y="802"/>
                    <a:pt x="759" y="789"/>
                  </a:cubicBezTo>
                  <a:cubicBezTo>
                    <a:pt x="765" y="785"/>
                    <a:pt x="770" y="781"/>
                    <a:pt x="775" y="777"/>
                  </a:cubicBezTo>
                  <a:cubicBezTo>
                    <a:pt x="775" y="778"/>
                    <a:pt x="775" y="779"/>
                    <a:pt x="774" y="780"/>
                  </a:cubicBezTo>
                  <a:cubicBezTo>
                    <a:pt x="769" y="798"/>
                    <a:pt x="763" y="817"/>
                    <a:pt x="756" y="835"/>
                  </a:cubicBezTo>
                  <a:cubicBezTo>
                    <a:pt x="753" y="836"/>
                    <a:pt x="750" y="837"/>
                    <a:pt x="747" y="838"/>
                  </a:cubicBezTo>
                  <a:cubicBezTo>
                    <a:pt x="747" y="835"/>
                    <a:pt x="747" y="833"/>
                    <a:pt x="746" y="830"/>
                  </a:cubicBezTo>
                  <a:cubicBezTo>
                    <a:pt x="746" y="829"/>
                    <a:pt x="746" y="829"/>
                    <a:pt x="746" y="830"/>
                  </a:cubicBezTo>
                  <a:cubicBezTo>
                    <a:pt x="745" y="833"/>
                    <a:pt x="745" y="836"/>
                    <a:pt x="745" y="838"/>
                  </a:cubicBezTo>
                  <a:cubicBezTo>
                    <a:pt x="743" y="839"/>
                    <a:pt x="741" y="839"/>
                    <a:pt x="738" y="840"/>
                  </a:cubicBezTo>
                  <a:moveTo>
                    <a:pt x="764" y="825"/>
                  </a:moveTo>
                  <a:cubicBezTo>
                    <a:pt x="768" y="810"/>
                    <a:pt x="773" y="795"/>
                    <a:pt x="778" y="781"/>
                  </a:cubicBezTo>
                  <a:cubicBezTo>
                    <a:pt x="778" y="778"/>
                    <a:pt x="779" y="776"/>
                    <a:pt x="780" y="773"/>
                  </a:cubicBezTo>
                  <a:cubicBezTo>
                    <a:pt x="791" y="764"/>
                    <a:pt x="801" y="753"/>
                    <a:pt x="811" y="742"/>
                  </a:cubicBezTo>
                  <a:cubicBezTo>
                    <a:pt x="807" y="752"/>
                    <a:pt x="804" y="762"/>
                    <a:pt x="800" y="771"/>
                  </a:cubicBezTo>
                  <a:cubicBezTo>
                    <a:pt x="795" y="786"/>
                    <a:pt x="790" y="801"/>
                    <a:pt x="785" y="815"/>
                  </a:cubicBezTo>
                  <a:cubicBezTo>
                    <a:pt x="783" y="818"/>
                    <a:pt x="782" y="822"/>
                    <a:pt x="780" y="825"/>
                  </a:cubicBezTo>
                  <a:cubicBezTo>
                    <a:pt x="780" y="825"/>
                    <a:pt x="780" y="825"/>
                    <a:pt x="780" y="825"/>
                  </a:cubicBezTo>
                  <a:cubicBezTo>
                    <a:pt x="774" y="829"/>
                    <a:pt x="768" y="832"/>
                    <a:pt x="761" y="834"/>
                  </a:cubicBezTo>
                  <a:cubicBezTo>
                    <a:pt x="762" y="831"/>
                    <a:pt x="763" y="828"/>
                    <a:pt x="764" y="825"/>
                  </a:cubicBezTo>
                  <a:moveTo>
                    <a:pt x="763" y="853"/>
                  </a:moveTo>
                  <a:cubicBezTo>
                    <a:pt x="764" y="853"/>
                    <a:pt x="765" y="852"/>
                    <a:pt x="767" y="852"/>
                  </a:cubicBezTo>
                  <a:cubicBezTo>
                    <a:pt x="765" y="855"/>
                    <a:pt x="763" y="859"/>
                    <a:pt x="763" y="853"/>
                  </a:cubicBezTo>
                  <a:moveTo>
                    <a:pt x="785" y="822"/>
                  </a:moveTo>
                  <a:cubicBezTo>
                    <a:pt x="792" y="807"/>
                    <a:pt x="797" y="790"/>
                    <a:pt x="803" y="774"/>
                  </a:cubicBezTo>
                  <a:cubicBezTo>
                    <a:pt x="813" y="745"/>
                    <a:pt x="824" y="717"/>
                    <a:pt x="827" y="686"/>
                  </a:cubicBezTo>
                  <a:cubicBezTo>
                    <a:pt x="827" y="687"/>
                    <a:pt x="827" y="688"/>
                    <a:pt x="827" y="688"/>
                  </a:cubicBezTo>
                  <a:cubicBezTo>
                    <a:pt x="828" y="689"/>
                    <a:pt x="828" y="689"/>
                    <a:pt x="828" y="689"/>
                  </a:cubicBezTo>
                  <a:cubicBezTo>
                    <a:pt x="832" y="689"/>
                    <a:pt x="833" y="686"/>
                    <a:pt x="834" y="682"/>
                  </a:cubicBezTo>
                  <a:cubicBezTo>
                    <a:pt x="834" y="680"/>
                    <a:pt x="835" y="677"/>
                    <a:pt x="835" y="675"/>
                  </a:cubicBezTo>
                  <a:cubicBezTo>
                    <a:pt x="835" y="675"/>
                    <a:pt x="836" y="675"/>
                    <a:pt x="836" y="674"/>
                  </a:cubicBezTo>
                  <a:cubicBezTo>
                    <a:pt x="836" y="681"/>
                    <a:pt x="836" y="687"/>
                    <a:pt x="836" y="694"/>
                  </a:cubicBezTo>
                  <a:cubicBezTo>
                    <a:pt x="835" y="703"/>
                    <a:pt x="832" y="712"/>
                    <a:pt x="831" y="721"/>
                  </a:cubicBezTo>
                  <a:cubicBezTo>
                    <a:pt x="828" y="738"/>
                    <a:pt x="822" y="753"/>
                    <a:pt x="818" y="768"/>
                  </a:cubicBezTo>
                  <a:cubicBezTo>
                    <a:pt x="815" y="778"/>
                    <a:pt x="813" y="787"/>
                    <a:pt x="810" y="797"/>
                  </a:cubicBezTo>
                  <a:cubicBezTo>
                    <a:pt x="805" y="803"/>
                    <a:pt x="801" y="809"/>
                    <a:pt x="796" y="815"/>
                  </a:cubicBezTo>
                  <a:cubicBezTo>
                    <a:pt x="793" y="818"/>
                    <a:pt x="789" y="820"/>
                    <a:pt x="785" y="822"/>
                  </a:cubicBezTo>
                  <a:moveTo>
                    <a:pt x="857" y="698"/>
                  </a:moveTo>
                  <a:cubicBezTo>
                    <a:pt x="852" y="733"/>
                    <a:pt x="836" y="762"/>
                    <a:pt x="816" y="789"/>
                  </a:cubicBezTo>
                  <a:cubicBezTo>
                    <a:pt x="817" y="785"/>
                    <a:pt x="818" y="781"/>
                    <a:pt x="819" y="778"/>
                  </a:cubicBezTo>
                  <a:cubicBezTo>
                    <a:pt x="824" y="759"/>
                    <a:pt x="831" y="741"/>
                    <a:pt x="834" y="722"/>
                  </a:cubicBezTo>
                  <a:cubicBezTo>
                    <a:pt x="837" y="705"/>
                    <a:pt x="839" y="690"/>
                    <a:pt x="839" y="673"/>
                  </a:cubicBezTo>
                  <a:cubicBezTo>
                    <a:pt x="845" y="671"/>
                    <a:pt x="851" y="669"/>
                    <a:pt x="857" y="667"/>
                  </a:cubicBezTo>
                  <a:cubicBezTo>
                    <a:pt x="859" y="678"/>
                    <a:pt x="858" y="688"/>
                    <a:pt x="857" y="698"/>
                  </a:cubicBezTo>
                  <a:moveTo>
                    <a:pt x="855" y="651"/>
                  </a:moveTo>
                  <a:cubicBezTo>
                    <a:pt x="851" y="652"/>
                    <a:pt x="850" y="653"/>
                    <a:pt x="848" y="654"/>
                  </a:cubicBezTo>
                  <a:cubicBezTo>
                    <a:pt x="844" y="656"/>
                    <a:pt x="840" y="658"/>
                    <a:pt x="836" y="659"/>
                  </a:cubicBezTo>
                  <a:cubicBezTo>
                    <a:pt x="836" y="658"/>
                    <a:pt x="836" y="656"/>
                    <a:pt x="836" y="655"/>
                  </a:cubicBezTo>
                  <a:cubicBezTo>
                    <a:pt x="836" y="642"/>
                    <a:pt x="836" y="630"/>
                    <a:pt x="835" y="617"/>
                  </a:cubicBezTo>
                  <a:cubicBezTo>
                    <a:pt x="836" y="617"/>
                    <a:pt x="837" y="617"/>
                    <a:pt x="839" y="617"/>
                  </a:cubicBezTo>
                  <a:cubicBezTo>
                    <a:pt x="844" y="628"/>
                    <a:pt x="849" y="639"/>
                    <a:pt x="855" y="65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58737" y="6945313"/>
              <a:ext cx="4379913" cy="2822575"/>
            </a:xfrm>
            <a:custGeom>
              <a:avLst/>
              <a:gdLst>
                <a:gd name="T0" fmla="*/ 213 w 1167"/>
                <a:gd name="T1" fmla="*/ 376 h 752"/>
                <a:gd name="T2" fmla="*/ 291 w 1167"/>
                <a:gd name="T3" fmla="*/ 469 h 752"/>
                <a:gd name="T4" fmla="*/ 281 w 1167"/>
                <a:gd name="T5" fmla="*/ 563 h 752"/>
                <a:gd name="T6" fmla="*/ 172 w 1167"/>
                <a:gd name="T7" fmla="*/ 671 h 752"/>
                <a:gd name="T8" fmla="*/ 229 w 1167"/>
                <a:gd name="T9" fmla="*/ 690 h 752"/>
                <a:gd name="T10" fmla="*/ 322 w 1167"/>
                <a:gd name="T11" fmla="*/ 664 h 752"/>
                <a:gd name="T12" fmla="*/ 345 w 1167"/>
                <a:gd name="T13" fmla="*/ 714 h 752"/>
                <a:gd name="T14" fmla="*/ 423 w 1167"/>
                <a:gd name="T15" fmla="*/ 682 h 752"/>
                <a:gd name="T16" fmla="*/ 1002 w 1167"/>
                <a:gd name="T17" fmla="*/ 493 h 752"/>
                <a:gd name="T18" fmla="*/ 1010 w 1167"/>
                <a:gd name="T19" fmla="*/ 23 h 752"/>
                <a:gd name="T20" fmla="*/ 1065 w 1167"/>
                <a:gd name="T21" fmla="*/ 331 h 752"/>
                <a:gd name="T22" fmla="*/ 920 w 1167"/>
                <a:gd name="T23" fmla="*/ 395 h 752"/>
                <a:gd name="T24" fmla="*/ 831 w 1167"/>
                <a:gd name="T25" fmla="*/ 435 h 752"/>
                <a:gd name="T26" fmla="*/ 768 w 1167"/>
                <a:gd name="T27" fmla="*/ 379 h 752"/>
                <a:gd name="T28" fmla="*/ 677 w 1167"/>
                <a:gd name="T29" fmla="*/ 436 h 752"/>
                <a:gd name="T30" fmla="*/ 605 w 1167"/>
                <a:gd name="T31" fmla="*/ 465 h 752"/>
                <a:gd name="T32" fmla="*/ 535 w 1167"/>
                <a:gd name="T33" fmla="*/ 451 h 752"/>
                <a:gd name="T34" fmla="*/ 1129 w 1167"/>
                <a:gd name="T35" fmla="*/ 356 h 752"/>
                <a:gd name="T36" fmla="*/ 999 w 1167"/>
                <a:gd name="T37" fmla="*/ 467 h 752"/>
                <a:gd name="T38" fmla="*/ 742 w 1167"/>
                <a:gd name="T39" fmla="*/ 531 h 752"/>
                <a:gd name="T40" fmla="*/ 617 w 1167"/>
                <a:gd name="T41" fmla="*/ 524 h 752"/>
                <a:gd name="T42" fmla="*/ 585 w 1167"/>
                <a:gd name="T43" fmla="*/ 581 h 752"/>
                <a:gd name="T44" fmla="*/ 662 w 1167"/>
                <a:gd name="T45" fmla="*/ 517 h 752"/>
                <a:gd name="T46" fmla="*/ 756 w 1167"/>
                <a:gd name="T47" fmla="*/ 465 h 752"/>
                <a:gd name="T48" fmla="*/ 1022 w 1167"/>
                <a:gd name="T49" fmla="*/ 394 h 752"/>
                <a:gd name="T50" fmla="*/ 973 w 1167"/>
                <a:gd name="T51" fmla="*/ 443 h 752"/>
                <a:gd name="T52" fmla="*/ 882 w 1167"/>
                <a:gd name="T53" fmla="*/ 482 h 752"/>
                <a:gd name="T54" fmla="*/ 808 w 1167"/>
                <a:gd name="T55" fmla="*/ 489 h 752"/>
                <a:gd name="T56" fmla="*/ 797 w 1167"/>
                <a:gd name="T57" fmla="*/ 513 h 752"/>
                <a:gd name="T58" fmla="*/ 876 w 1167"/>
                <a:gd name="T59" fmla="*/ 435 h 752"/>
                <a:gd name="T60" fmla="*/ 683 w 1167"/>
                <a:gd name="T61" fmla="*/ 522 h 752"/>
                <a:gd name="T62" fmla="*/ 686 w 1167"/>
                <a:gd name="T63" fmla="*/ 525 h 752"/>
                <a:gd name="T64" fmla="*/ 892 w 1167"/>
                <a:gd name="T65" fmla="*/ 467 h 752"/>
                <a:gd name="T66" fmla="*/ 970 w 1167"/>
                <a:gd name="T67" fmla="*/ 448 h 752"/>
                <a:gd name="T68" fmla="*/ 553 w 1167"/>
                <a:gd name="T69" fmla="*/ 551 h 752"/>
                <a:gd name="T70" fmla="*/ 434 w 1167"/>
                <a:gd name="T71" fmla="*/ 365 h 752"/>
                <a:gd name="T72" fmla="*/ 453 w 1167"/>
                <a:gd name="T73" fmla="*/ 384 h 752"/>
                <a:gd name="T74" fmla="*/ 488 w 1167"/>
                <a:gd name="T75" fmla="*/ 556 h 752"/>
                <a:gd name="T76" fmla="*/ 353 w 1167"/>
                <a:gd name="T77" fmla="*/ 642 h 752"/>
                <a:gd name="T78" fmla="*/ 365 w 1167"/>
                <a:gd name="T79" fmla="*/ 508 h 752"/>
                <a:gd name="T80" fmla="*/ 483 w 1167"/>
                <a:gd name="T81" fmla="*/ 491 h 752"/>
                <a:gd name="T82" fmla="*/ 405 w 1167"/>
                <a:gd name="T83" fmla="*/ 580 h 752"/>
                <a:gd name="T84" fmla="*/ 359 w 1167"/>
                <a:gd name="T85" fmla="*/ 604 h 752"/>
                <a:gd name="T86" fmla="*/ 426 w 1167"/>
                <a:gd name="T87" fmla="*/ 518 h 752"/>
                <a:gd name="T88" fmla="*/ 350 w 1167"/>
                <a:gd name="T89" fmla="*/ 567 h 752"/>
                <a:gd name="T90" fmla="*/ 349 w 1167"/>
                <a:gd name="T91" fmla="*/ 601 h 752"/>
                <a:gd name="T92" fmla="*/ 412 w 1167"/>
                <a:gd name="T93" fmla="*/ 610 h 752"/>
                <a:gd name="T94" fmla="*/ 471 w 1167"/>
                <a:gd name="T95" fmla="*/ 467 h 752"/>
                <a:gd name="T96" fmla="*/ 360 w 1167"/>
                <a:gd name="T97" fmla="*/ 535 h 752"/>
                <a:gd name="T98" fmla="*/ 366 w 1167"/>
                <a:gd name="T99" fmla="*/ 647 h 752"/>
                <a:gd name="T100" fmla="*/ 421 w 1167"/>
                <a:gd name="T101" fmla="*/ 634 h 752"/>
                <a:gd name="T102" fmla="*/ 579 w 1167"/>
                <a:gd name="T103" fmla="*/ 528 h 752"/>
                <a:gd name="T104" fmla="*/ 198 w 1167"/>
                <a:gd name="T105" fmla="*/ 357 h 752"/>
                <a:gd name="T106" fmla="*/ 275 w 1167"/>
                <a:gd name="T107" fmla="*/ 370 h 752"/>
                <a:gd name="T108" fmla="*/ 338 w 1167"/>
                <a:gd name="T109" fmla="*/ 380 h 752"/>
                <a:gd name="T110" fmla="*/ 288 w 1167"/>
                <a:gd name="T111" fmla="*/ 435 h 752"/>
                <a:gd name="T112" fmla="*/ 350 w 1167"/>
                <a:gd name="T113" fmla="*/ 685 h 752"/>
                <a:gd name="T114" fmla="*/ 396 w 1167"/>
                <a:gd name="T115" fmla="*/ 658 h 752"/>
                <a:gd name="T116" fmla="*/ 471 w 1167"/>
                <a:gd name="T117" fmla="*/ 603 h 752"/>
                <a:gd name="T118" fmla="*/ 506 w 1167"/>
                <a:gd name="T119" fmla="*/ 615 h 752"/>
                <a:gd name="T120" fmla="*/ 586 w 1167"/>
                <a:gd name="T121" fmla="*/ 586 h 752"/>
                <a:gd name="T122" fmla="*/ 934 w 1167"/>
                <a:gd name="T123" fmla="*/ 484 h 752"/>
                <a:gd name="T124" fmla="*/ 1075 w 1167"/>
                <a:gd name="T125" fmla="*/ 420 h 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67" h="752">
                  <a:moveTo>
                    <a:pt x="1118" y="127"/>
                  </a:moveTo>
                  <a:cubicBezTo>
                    <a:pt x="1108" y="108"/>
                    <a:pt x="1099" y="87"/>
                    <a:pt x="1084" y="71"/>
                  </a:cubicBezTo>
                  <a:cubicBezTo>
                    <a:pt x="1063" y="50"/>
                    <a:pt x="1044" y="28"/>
                    <a:pt x="1020" y="11"/>
                  </a:cubicBezTo>
                  <a:cubicBezTo>
                    <a:pt x="1008" y="2"/>
                    <a:pt x="996" y="0"/>
                    <a:pt x="983" y="5"/>
                  </a:cubicBezTo>
                  <a:cubicBezTo>
                    <a:pt x="954" y="18"/>
                    <a:pt x="925" y="33"/>
                    <a:pt x="898" y="51"/>
                  </a:cubicBezTo>
                  <a:cubicBezTo>
                    <a:pt x="884" y="61"/>
                    <a:pt x="870" y="71"/>
                    <a:pt x="856" y="79"/>
                  </a:cubicBezTo>
                  <a:cubicBezTo>
                    <a:pt x="816" y="102"/>
                    <a:pt x="775" y="121"/>
                    <a:pt x="733" y="139"/>
                  </a:cubicBezTo>
                  <a:cubicBezTo>
                    <a:pt x="678" y="162"/>
                    <a:pt x="624" y="186"/>
                    <a:pt x="569" y="210"/>
                  </a:cubicBezTo>
                  <a:cubicBezTo>
                    <a:pt x="542" y="222"/>
                    <a:pt x="515" y="234"/>
                    <a:pt x="489" y="247"/>
                  </a:cubicBezTo>
                  <a:cubicBezTo>
                    <a:pt x="462" y="260"/>
                    <a:pt x="435" y="275"/>
                    <a:pt x="408" y="290"/>
                  </a:cubicBezTo>
                  <a:cubicBezTo>
                    <a:pt x="401" y="293"/>
                    <a:pt x="396" y="294"/>
                    <a:pt x="390" y="289"/>
                  </a:cubicBezTo>
                  <a:cubicBezTo>
                    <a:pt x="385" y="284"/>
                    <a:pt x="379" y="280"/>
                    <a:pt x="373" y="276"/>
                  </a:cubicBezTo>
                  <a:cubicBezTo>
                    <a:pt x="366" y="270"/>
                    <a:pt x="358" y="269"/>
                    <a:pt x="349" y="271"/>
                  </a:cubicBezTo>
                  <a:cubicBezTo>
                    <a:pt x="338" y="274"/>
                    <a:pt x="326" y="278"/>
                    <a:pt x="315" y="282"/>
                  </a:cubicBezTo>
                  <a:cubicBezTo>
                    <a:pt x="293" y="289"/>
                    <a:pt x="272" y="298"/>
                    <a:pt x="250" y="305"/>
                  </a:cubicBezTo>
                  <a:cubicBezTo>
                    <a:pt x="224" y="314"/>
                    <a:pt x="202" y="330"/>
                    <a:pt x="179" y="344"/>
                  </a:cubicBezTo>
                  <a:cubicBezTo>
                    <a:pt x="170" y="350"/>
                    <a:pt x="169" y="357"/>
                    <a:pt x="175" y="365"/>
                  </a:cubicBezTo>
                  <a:cubicBezTo>
                    <a:pt x="177" y="368"/>
                    <a:pt x="179" y="370"/>
                    <a:pt x="181" y="373"/>
                  </a:cubicBezTo>
                  <a:cubicBezTo>
                    <a:pt x="181" y="373"/>
                    <a:pt x="181" y="374"/>
                    <a:pt x="181" y="374"/>
                  </a:cubicBezTo>
                  <a:cubicBezTo>
                    <a:pt x="179" y="376"/>
                    <a:pt x="177" y="377"/>
                    <a:pt x="175" y="378"/>
                  </a:cubicBezTo>
                  <a:cubicBezTo>
                    <a:pt x="132" y="401"/>
                    <a:pt x="88" y="419"/>
                    <a:pt x="42" y="433"/>
                  </a:cubicBezTo>
                  <a:cubicBezTo>
                    <a:pt x="28" y="437"/>
                    <a:pt x="12" y="441"/>
                    <a:pt x="0" y="445"/>
                  </a:cubicBezTo>
                  <a:cubicBezTo>
                    <a:pt x="0" y="465"/>
                    <a:pt x="0" y="465"/>
                    <a:pt x="0" y="465"/>
                  </a:cubicBezTo>
                  <a:cubicBezTo>
                    <a:pt x="12" y="461"/>
                    <a:pt x="28" y="456"/>
                    <a:pt x="42" y="451"/>
                  </a:cubicBezTo>
                  <a:cubicBezTo>
                    <a:pt x="64" y="444"/>
                    <a:pt x="86" y="437"/>
                    <a:pt x="107" y="428"/>
                  </a:cubicBezTo>
                  <a:cubicBezTo>
                    <a:pt x="136" y="416"/>
                    <a:pt x="165" y="404"/>
                    <a:pt x="191" y="387"/>
                  </a:cubicBezTo>
                  <a:cubicBezTo>
                    <a:pt x="195" y="384"/>
                    <a:pt x="199" y="382"/>
                    <a:pt x="203" y="380"/>
                  </a:cubicBezTo>
                  <a:cubicBezTo>
                    <a:pt x="201" y="382"/>
                    <a:pt x="198" y="383"/>
                    <a:pt x="196" y="385"/>
                  </a:cubicBezTo>
                  <a:cubicBezTo>
                    <a:pt x="196" y="385"/>
                    <a:pt x="196" y="385"/>
                    <a:pt x="196" y="385"/>
                  </a:cubicBezTo>
                  <a:cubicBezTo>
                    <a:pt x="202" y="383"/>
                    <a:pt x="207" y="379"/>
                    <a:pt x="213" y="377"/>
                  </a:cubicBezTo>
                  <a:cubicBezTo>
                    <a:pt x="213" y="377"/>
                    <a:pt x="213" y="377"/>
                    <a:pt x="213" y="376"/>
                  </a:cubicBezTo>
                  <a:cubicBezTo>
                    <a:pt x="217" y="378"/>
                    <a:pt x="222" y="380"/>
                    <a:pt x="227" y="382"/>
                  </a:cubicBezTo>
                  <a:cubicBezTo>
                    <a:pt x="224" y="383"/>
                    <a:pt x="222" y="384"/>
                    <a:pt x="219" y="386"/>
                  </a:cubicBezTo>
                  <a:cubicBezTo>
                    <a:pt x="218" y="387"/>
                    <a:pt x="219" y="389"/>
                    <a:pt x="221" y="388"/>
                  </a:cubicBezTo>
                  <a:cubicBezTo>
                    <a:pt x="224" y="387"/>
                    <a:pt x="227" y="385"/>
                    <a:pt x="231" y="383"/>
                  </a:cubicBezTo>
                  <a:cubicBezTo>
                    <a:pt x="235" y="385"/>
                    <a:pt x="240" y="386"/>
                    <a:pt x="244" y="388"/>
                  </a:cubicBezTo>
                  <a:cubicBezTo>
                    <a:pt x="240" y="391"/>
                    <a:pt x="236" y="393"/>
                    <a:pt x="232" y="394"/>
                  </a:cubicBezTo>
                  <a:cubicBezTo>
                    <a:pt x="231" y="394"/>
                    <a:pt x="231" y="396"/>
                    <a:pt x="232" y="396"/>
                  </a:cubicBezTo>
                  <a:cubicBezTo>
                    <a:pt x="238" y="395"/>
                    <a:pt x="242" y="392"/>
                    <a:pt x="246" y="389"/>
                  </a:cubicBezTo>
                  <a:cubicBezTo>
                    <a:pt x="249" y="391"/>
                    <a:pt x="253" y="394"/>
                    <a:pt x="255" y="397"/>
                  </a:cubicBezTo>
                  <a:cubicBezTo>
                    <a:pt x="258" y="402"/>
                    <a:pt x="261" y="407"/>
                    <a:pt x="264" y="411"/>
                  </a:cubicBezTo>
                  <a:cubicBezTo>
                    <a:pt x="255" y="415"/>
                    <a:pt x="246" y="420"/>
                    <a:pt x="246" y="421"/>
                  </a:cubicBezTo>
                  <a:cubicBezTo>
                    <a:pt x="245" y="418"/>
                    <a:pt x="242" y="419"/>
                    <a:pt x="242" y="421"/>
                  </a:cubicBezTo>
                  <a:cubicBezTo>
                    <a:pt x="242" y="422"/>
                    <a:pt x="243" y="422"/>
                    <a:pt x="243" y="423"/>
                  </a:cubicBezTo>
                  <a:cubicBezTo>
                    <a:pt x="243" y="424"/>
                    <a:pt x="244" y="424"/>
                    <a:pt x="245" y="424"/>
                  </a:cubicBezTo>
                  <a:cubicBezTo>
                    <a:pt x="252" y="421"/>
                    <a:pt x="260" y="417"/>
                    <a:pt x="267" y="414"/>
                  </a:cubicBezTo>
                  <a:cubicBezTo>
                    <a:pt x="270" y="417"/>
                    <a:pt x="274" y="420"/>
                    <a:pt x="278" y="423"/>
                  </a:cubicBezTo>
                  <a:cubicBezTo>
                    <a:pt x="277" y="424"/>
                    <a:pt x="278" y="426"/>
                    <a:pt x="279" y="426"/>
                  </a:cubicBezTo>
                  <a:cubicBezTo>
                    <a:pt x="279" y="426"/>
                    <a:pt x="279" y="425"/>
                    <a:pt x="279" y="425"/>
                  </a:cubicBezTo>
                  <a:cubicBezTo>
                    <a:pt x="279" y="425"/>
                    <a:pt x="279" y="425"/>
                    <a:pt x="279" y="425"/>
                  </a:cubicBezTo>
                  <a:cubicBezTo>
                    <a:pt x="279" y="425"/>
                    <a:pt x="279" y="425"/>
                    <a:pt x="279" y="425"/>
                  </a:cubicBezTo>
                  <a:cubicBezTo>
                    <a:pt x="279" y="425"/>
                    <a:pt x="280" y="425"/>
                    <a:pt x="280" y="425"/>
                  </a:cubicBezTo>
                  <a:cubicBezTo>
                    <a:pt x="280" y="426"/>
                    <a:pt x="281" y="426"/>
                    <a:pt x="282" y="427"/>
                  </a:cubicBezTo>
                  <a:cubicBezTo>
                    <a:pt x="283" y="428"/>
                    <a:pt x="284" y="429"/>
                    <a:pt x="285" y="430"/>
                  </a:cubicBezTo>
                  <a:cubicBezTo>
                    <a:pt x="281" y="433"/>
                    <a:pt x="277" y="436"/>
                    <a:pt x="275" y="440"/>
                  </a:cubicBezTo>
                  <a:cubicBezTo>
                    <a:pt x="274" y="441"/>
                    <a:pt x="275" y="442"/>
                    <a:pt x="276" y="442"/>
                  </a:cubicBezTo>
                  <a:cubicBezTo>
                    <a:pt x="281" y="442"/>
                    <a:pt x="285" y="440"/>
                    <a:pt x="289" y="437"/>
                  </a:cubicBezTo>
                  <a:cubicBezTo>
                    <a:pt x="293" y="446"/>
                    <a:pt x="297" y="456"/>
                    <a:pt x="301" y="465"/>
                  </a:cubicBezTo>
                  <a:cubicBezTo>
                    <a:pt x="301" y="465"/>
                    <a:pt x="300" y="465"/>
                    <a:pt x="300" y="465"/>
                  </a:cubicBezTo>
                  <a:cubicBezTo>
                    <a:pt x="298" y="467"/>
                    <a:pt x="297" y="468"/>
                    <a:pt x="298" y="466"/>
                  </a:cubicBezTo>
                  <a:cubicBezTo>
                    <a:pt x="299" y="465"/>
                    <a:pt x="299" y="464"/>
                    <a:pt x="298" y="464"/>
                  </a:cubicBezTo>
                  <a:cubicBezTo>
                    <a:pt x="294" y="465"/>
                    <a:pt x="293" y="466"/>
                    <a:pt x="291" y="469"/>
                  </a:cubicBezTo>
                  <a:cubicBezTo>
                    <a:pt x="291" y="470"/>
                    <a:pt x="291" y="471"/>
                    <a:pt x="292" y="471"/>
                  </a:cubicBezTo>
                  <a:cubicBezTo>
                    <a:pt x="296" y="473"/>
                    <a:pt x="299" y="471"/>
                    <a:pt x="302" y="468"/>
                  </a:cubicBezTo>
                  <a:cubicBezTo>
                    <a:pt x="304" y="473"/>
                    <a:pt x="306" y="478"/>
                    <a:pt x="308" y="482"/>
                  </a:cubicBezTo>
                  <a:cubicBezTo>
                    <a:pt x="311" y="488"/>
                    <a:pt x="313" y="495"/>
                    <a:pt x="315" y="502"/>
                  </a:cubicBezTo>
                  <a:cubicBezTo>
                    <a:pt x="313" y="503"/>
                    <a:pt x="312" y="504"/>
                    <a:pt x="311" y="506"/>
                  </a:cubicBezTo>
                  <a:cubicBezTo>
                    <a:pt x="310" y="507"/>
                    <a:pt x="311" y="509"/>
                    <a:pt x="313" y="509"/>
                  </a:cubicBezTo>
                  <a:cubicBezTo>
                    <a:pt x="314" y="509"/>
                    <a:pt x="315" y="508"/>
                    <a:pt x="316" y="508"/>
                  </a:cubicBezTo>
                  <a:cubicBezTo>
                    <a:pt x="316" y="512"/>
                    <a:pt x="317" y="516"/>
                    <a:pt x="318" y="519"/>
                  </a:cubicBezTo>
                  <a:cubicBezTo>
                    <a:pt x="315" y="521"/>
                    <a:pt x="313" y="523"/>
                    <a:pt x="311" y="525"/>
                  </a:cubicBezTo>
                  <a:cubicBezTo>
                    <a:pt x="310" y="526"/>
                    <a:pt x="312" y="529"/>
                    <a:pt x="314" y="528"/>
                  </a:cubicBezTo>
                  <a:cubicBezTo>
                    <a:pt x="315" y="527"/>
                    <a:pt x="317" y="526"/>
                    <a:pt x="318" y="525"/>
                  </a:cubicBezTo>
                  <a:cubicBezTo>
                    <a:pt x="321" y="541"/>
                    <a:pt x="323" y="556"/>
                    <a:pt x="324" y="571"/>
                  </a:cubicBezTo>
                  <a:cubicBezTo>
                    <a:pt x="324" y="577"/>
                    <a:pt x="324" y="583"/>
                    <a:pt x="325" y="589"/>
                  </a:cubicBezTo>
                  <a:cubicBezTo>
                    <a:pt x="322" y="605"/>
                    <a:pt x="319" y="621"/>
                    <a:pt x="315" y="637"/>
                  </a:cubicBezTo>
                  <a:cubicBezTo>
                    <a:pt x="314" y="641"/>
                    <a:pt x="312" y="646"/>
                    <a:pt x="311" y="651"/>
                  </a:cubicBezTo>
                  <a:cubicBezTo>
                    <a:pt x="304" y="654"/>
                    <a:pt x="297" y="658"/>
                    <a:pt x="290" y="661"/>
                  </a:cubicBezTo>
                  <a:cubicBezTo>
                    <a:pt x="291" y="660"/>
                    <a:pt x="291" y="660"/>
                    <a:pt x="291" y="659"/>
                  </a:cubicBezTo>
                  <a:cubicBezTo>
                    <a:pt x="297" y="639"/>
                    <a:pt x="301" y="618"/>
                    <a:pt x="305" y="598"/>
                  </a:cubicBezTo>
                  <a:cubicBezTo>
                    <a:pt x="308" y="582"/>
                    <a:pt x="313" y="563"/>
                    <a:pt x="307" y="547"/>
                  </a:cubicBezTo>
                  <a:cubicBezTo>
                    <a:pt x="307" y="545"/>
                    <a:pt x="304" y="546"/>
                    <a:pt x="305" y="547"/>
                  </a:cubicBezTo>
                  <a:cubicBezTo>
                    <a:pt x="309" y="563"/>
                    <a:pt x="305" y="580"/>
                    <a:pt x="302" y="596"/>
                  </a:cubicBezTo>
                  <a:cubicBezTo>
                    <a:pt x="299" y="611"/>
                    <a:pt x="295" y="626"/>
                    <a:pt x="292" y="642"/>
                  </a:cubicBezTo>
                  <a:cubicBezTo>
                    <a:pt x="290" y="649"/>
                    <a:pt x="288" y="656"/>
                    <a:pt x="286" y="663"/>
                  </a:cubicBezTo>
                  <a:cubicBezTo>
                    <a:pt x="279" y="666"/>
                    <a:pt x="273" y="669"/>
                    <a:pt x="266" y="672"/>
                  </a:cubicBezTo>
                  <a:cubicBezTo>
                    <a:pt x="265" y="672"/>
                    <a:pt x="263" y="673"/>
                    <a:pt x="261" y="674"/>
                  </a:cubicBezTo>
                  <a:cubicBezTo>
                    <a:pt x="263" y="669"/>
                    <a:pt x="264" y="664"/>
                    <a:pt x="266" y="660"/>
                  </a:cubicBezTo>
                  <a:cubicBezTo>
                    <a:pt x="270" y="647"/>
                    <a:pt x="273" y="635"/>
                    <a:pt x="275" y="622"/>
                  </a:cubicBezTo>
                  <a:cubicBezTo>
                    <a:pt x="280" y="620"/>
                    <a:pt x="284" y="618"/>
                    <a:pt x="288" y="616"/>
                  </a:cubicBezTo>
                  <a:cubicBezTo>
                    <a:pt x="289" y="615"/>
                    <a:pt x="289" y="614"/>
                    <a:pt x="288" y="614"/>
                  </a:cubicBezTo>
                  <a:cubicBezTo>
                    <a:pt x="284" y="615"/>
                    <a:pt x="280" y="616"/>
                    <a:pt x="276" y="618"/>
                  </a:cubicBezTo>
                  <a:cubicBezTo>
                    <a:pt x="279" y="600"/>
                    <a:pt x="281" y="582"/>
                    <a:pt x="281" y="563"/>
                  </a:cubicBezTo>
                  <a:cubicBezTo>
                    <a:pt x="281" y="561"/>
                    <a:pt x="279" y="561"/>
                    <a:pt x="279" y="563"/>
                  </a:cubicBezTo>
                  <a:cubicBezTo>
                    <a:pt x="279" y="582"/>
                    <a:pt x="277" y="601"/>
                    <a:pt x="273" y="619"/>
                  </a:cubicBezTo>
                  <a:cubicBezTo>
                    <a:pt x="267" y="622"/>
                    <a:pt x="261" y="626"/>
                    <a:pt x="255" y="629"/>
                  </a:cubicBezTo>
                  <a:cubicBezTo>
                    <a:pt x="252" y="630"/>
                    <a:pt x="249" y="632"/>
                    <a:pt x="246" y="633"/>
                  </a:cubicBezTo>
                  <a:cubicBezTo>
                    <a:pt x="248" y="626"/>
                    <a:pt x="249" y="620"/>
                    <a:pt x="249" y="613"/>
                  </a:cubicBezTo>
                  <a:cubicBezTo>
                    <a:pt x="249" y="611"/>
                    <a:pt x="247" y="611"/>
                    <a:pt x="247" y="613"/>
                  </a:cubicBezTo>
                  <a:cubicBezTo>
                    <a:pt x="246" y="620"/>
                    <a:pt x="245" y="627"/>
                    <a:pt x="244" y="634"/>
                  </a:cubicBezTo>
                  <a:cubicBezTo>
                    <a:pt x="234" y="639"/>
                    <a:pt x="225" y="643"/>
                    <a:pt x="216" y="648"/>
                  </a:cubicBezTo>
                  <a:cubicBezTo>
                    <a:pt x="214" y="649"/>
                    <a:pt x="212" y="650"/>
                    <a:pt x="210" y="651"/>
                  </a:cubicBezTo>
                  <a:cubicBezTo>
                    <a:pt x="214" y="639"/>
                    <a:pt x="218" y="626"/>
                    <a:pt x="220" y="614"/>
                  </a:cubicBezTo>
                  <a:cubicBezTo>
                    <a:pt x="224" y="598"/>
                    <a:pt x="228" y="583"/>
                    <a:pt x="227" y="567"/>
                  </a:cubicBezTo>
                  <a:cubicBezTo>
                    <a:pt x="227" y="565"/>
                    <a:pt x="224" y="565"/>
                    <a:pt x="225" y="567"/>
                  </a:cubicBezTo>
                  <a:cubicBezTo>
                    <a:pt x="225" y="581"/>
                    <a:pt x="221" y="595"/>
                    <a:pt x="218" y="609"/>
                  </a:cubicBezTo>
                  <a:cubicBezTo>
                    <a:pt x="215" y="622"/>
                    <a:pt x="212" y="635"/>
                    <a:pt x="208" y="647"/>
                  </a:cubicBezTo>
                  <a:cubicBezTo>
                    <a:pt x="207" y="649"/>
                    <a:pt x="206" y="651"/>
                    <a:pt x="206" y="653"/>
                  </a:cubicBezTo>
                  <a:cubicBezTo>
                    <a:pt x="196" y="659"/>
                    <a:pt x="186" y="664"/>
                    <a:pt x="177" y="669"/>
                  </a:cubicBezTo>
                  <a:cubicBezTo>
                    <a:pt x="180" y="658"/>
                    <a:pt x="184" y="647"/>
                    <a:pt x="187" y="636"/>
                  </a:cubicBezTo>
                  <a:cubicBezTo>
                    <a:pt x="192" y="617"/>
                    <a:pt x="193" y="598"/>
                    <a:pt x="197" y="579"/>
                  </a:cubicBezTo>
                  <a:cubicBezTo>
                    <a:pt x="198" y="579"/>
                    <a:pt x="197" y="578"/>
                    <a:pt x="197" y="578"/>
                  </a:cubicBezTo>
                  <a:cubicBezTo>
                    <a:pt x="201" y="561"/>
                    <a:pt x="205" y="544"/>
                    <a:pt x="201" y="527"/>
                  </a:cubicBezTo>
                  <a:cubicBezTo>
                    <a:pt x="201" y="525"/>
                    <a:pt x="198" y="526"/>
                    <a:pt x="199" y="527"/>
                  </a:cubicBezTo>
                  <a:cubicBezTo>
                    <a:pt x="203" y="546"/>
                    <a:pt x="197" y="564"/>
                    <a:pt x="194" y="582"/>
                  </a:cubicBezTo>
                  <a:cubicBezTo>
                    <a:pt x="193" y="584"/>
                    <a:pt x="193" y="586"/>
                    <a:pt x="193" y="588"/>
                  </a:cubicBezTo>
                  <a:cubicBezTo>
                    <a:pt x="191" y="593"/>
                    <a:pt x="190" y="599"/>
                    <a:pt x="188" y="605"/>
                  </a:cubicBezTo>
                  <a:cubicBezTo>
                    <a:pt x="186" y="611"/>
                    <a:pt x="185" y="619"/>
                    <a:pt x="182" y="625"/>
                  </a:cubicBezTo>
                  <a:cubicBezTo>
                    <a:pt x="181" y="625"/>
                    <a:pt x="182" y="626"/>
                    <a:pt x="182" y="625"/>
                  </a:cubicBezTo>
                  <a:cubicBezTo>
                    <a:pt x="186" y="620"/>
                    <a:pt x="187" y="613"/>
                    <a:pt x="189" y="607"/>
                  </a:cubicBezTo>
                  <a:cubicBezTo>
                    <a:pt x="190" y="606"/>
                    <a:pt x="190" y="605"/>
                    <a:pt x="190" y="604"/>
                  </a:cubicBezTo>
                  <a:cubicBezTo>
                    <a:pt x="190" y="610"/>
                    <a:pt x="189" y="615"/>
                    <a:pt x="188" y="621"/>
                  </a:cubicBezTo>
                  <a:cubicBezTo>
                    <a:pt x="184" y="635"/>
                    <a:pt x="179" y="650"/>
                    <a:pt x="174" y="664"/>
                  </a:cubicBezTo>
                  <a:cubicBezTo>
                    <a:pt x="174" y="666"/>
                    <a:pt x="173" y="669"/>
                    <a:pt x="172" y="671"/>
                  </a:cubicBezTo>
                  <a:cubicBezTo>
                    <a:pt x="159" y="678"/>
                    <a:pt x="146" y="684"/>
                    <a:pt x="132" y="688"/>
                  </a:cubicBezTo>
                  <a:cubicBezTo>
                    <a:pt x="131" y="689"/>
                    <a:pt x="131" y="690"/>
                    <a:pt x="132" y="690"/>
                  </a:cubicBezTo>
                  <a:cubicBezTo>
                    <a:pt x="146" y="686"/>
                    <a:pt x="158" y="681"/>
                    <a:pt x="171" y="675"/>
                  </a:cubicBezTo>
                  <a:cubicBezTo>
                    <a:pt x="168" y="685"/>
                    <a:pt x="164" y="695"/>
                    <a:pt x="161" y="705"/>
                  </a:cubicBezTo>
                  <a:cubicBezTo>
                    <a:pt x="159" y="712"/>
                    <a:pt x="156" y="718"/>
                    <a:pt x="154" y="725"/>
                  </a:cubicBezTo>
                  <a:cubicBezTo>
                    <a:pt x="152" y="729"/>
                    <a:pt x="145" y="750"/>
                    <a:pt x="137" y="742"/>
                  </a:cubicBezTo>
                  <a:cubicBezTo>
                    <a:pt x="136" y="742"/>
                    <a:pt x="135" y="743"/>
                    <a:pt x="135" y="743"/>
                  </a:cubicBezTo>
                  <a:cubicBezTo>
                    <a:pt x="142" y="752"/>
                    <a:pt x="147" y="746"/>
                    <a:pt x="151" y="739"/>
                  </a:cubicBezTo>
                  <a:cubicBezTo>
                    <a:pt x="159" y="724"/>
                    <a:pt x="164" y="708"/>
                    <a:pt x="169" y="692"/>
                  </a:cubicBezTo>
                  <a:cubicBezTo>
                    <a:pt x="171" y="685"/>
                    <a:pt x="173" y="679"/>
                    <a:pt x="175" y="673"/>
                  </a:cubicBezTo>
                  <a:cubicBezTo>
                    <a:pt x="185" y="668"/>
                    <a:pt x="194" y="663"/>
                    <a:pt x="204" y="658"/>
                  </a:cubicBezTo>
                  <a:cubicBezTo>
                    <a:pt x="201" y="666"/>
                    <a:pt x="199" y="674"/>
                    <a:pt x="197" y="682"/>
                  </a:cubicBezTo>
                  <a:cubicBezTo>
                    <a:pt x="195" y="687"/>
                    <a:pt x="193" y="692"/>
                    <a:pt x="191" y="697"/>
                  </a:cubicBezTo>
                  <a:cubicBezTo>
                    <a:pt x="191" y="697"/>
                    <a:pt x="191" y="698"/>
                    <a:pt x="191" y="698"/>
                  </a:cubicBezTo>
                  <a:cubicBezTo>
                    <a:pt x="190" y="699"/>
                    <a:pt x="190" y="699"/>
                    <a:pt x="189" y="699"/>
                  </a:cubicBezTo>
                  <a:cubicBezTo>
                    <a:pt x="184" y="701"/>
                    <a:pt x="171" y="708"/>
                    <a:pt x="166" y="704"/>
                  </a:cubicBezTo>
                  <a:cubicBezTo>
                    <a:pt x="166" y="704"/>
                    <a:pt x="165" y="705"/>
                    <a:pt x="165" y="706"/>
                  </a:cubicBezTo>
                  <a:cubicBezTo>
                    <a:pt x="168" y="709"/>
                    <a:pt x="172" y="708"/>
                    <a:pt x="175" y="707"/>
                  </a:cubicBezTo>
                  <a:cubicBezTo>
                    <a:pt x="180" y="706"/>
                    <a:pt x="185" y="704"/>
                    <a:pt x="190" y="703"/>
                  </a:cubicBezTo>
                  <a:cubicBezTo>
                    <a:pt x="189" y="708"/>
                    <a:pt x="188" y="713"/>
                    <a:pt x="182" y="714"/>
                  </a:cubicBezTo>
                  <a:cubicBezTo>
                    <a:pt x="181" y="714"/>
                    <a:pt x="181" y="716"/>
                    <a:pt x="182" y="716"/>
                  </a:cubicBezTo>
                  <a:cubicBezTo>
                    <a:pt x="192" y="717"/>
                    <a:pt x="192" y="709"/>
                    <a:pt x="194" y="701"/>
                  </a:cubicBezTo>
                  <a:cubicBezTo>
                    <a:pt x="196" y="701"/>
                    <a:pt x="198" y="700"/>
                    <a:pt x="200" y="699"/>
                  </a:cubicBezTo>
                  <a:cubicBezTo>
                    <a:pt x="209" y="697"/>
                    <a:pt x="217" y="694"/>
                    <a:pt x="226" y="691"/>
                  </a:cubicBezTo>
                  <a:cubicBezTo>
                    <a:pt x="220" y="705"/>
                    <a:pt x="214" y="718"/>
                    <a:pt x="209" y="732"/>
                  </a:cubicBezTo>
                  <a:cubicBezTo>
                    <a:pt x="209" y="729"/>
                    <a:pt x="209" y="726"/>
                    <a:pt x="209" y="723"/>
                  </a:cubicBezTo>
                  <a:cubicBezTo>
                    <a:pt x="208" y="722"/>
                    <a:pt x="208" y="722"/>
                    <a:pt x="207" y="723"/>
                  </a:cubicBezTo>
                  <a:cubicBezTo>
                    <a:pt x="207" y="728"/>
                    <a:pt x="207" y="733"/>
                    <a:pt x="206" y="738"/>
                  </a:cubicBezTo>
                  <a:cubicBezTo>
                    <a:pt x="206" y="740"/>
                    <a:pt x="208" y="741"/>
                    <a:pt x="209" y="739"/>
                  </a:cubicBezTo>
                  <a:cubicBezTo>
                    <a:pt x="214" y="730"/>
                    <a:pt x="218" y="719"/>
                    <a:pt x="221" y="709"/>
                  </a:cubicBezTo>
                  <a:cubicBezTo>
                    <a:pt x="223" y="703"/>
                    <a:pt x="226" y="696"/>
                    <a:pt x="229" y="690"/>
                  </a:cubicBezTo>
                  <a:cubicBezTo>
                    <a:pt x="238" y="687"/>
                    <a:pt x="247" y="683"/>
                    <a:pt x="256" y="680"/>
                  </a:cubicBezTo>
                  <a:cubicBezTo>
                    <a:pt x="254" y="684"/>
                    <a:pt x="253" y="689"/>
                    <a:pt x="251" y="693"/>
                  </a:cubicBezTo>
                  <a:cubicBezTo>
                    <a:pt x="249" y="698"/>
                    <a:pt x="248" y="703"/>
                    <a:pt x="246" y="708"/>
                  </a:cubicBezTo>
                  <a:cubicBezTo>
                    <a:pt x="245" y="713"/>
                    <a:pt x="239" y="729"/>
                    <a:pt x="234" y="715"/>
                  </a:cubicBezTo>
                  <a:cubicBezTo>
                    <a:pt x="234" y="714"/>
                    <a:pt x="233" y="714"/>
                    <a:pt x="234" y="715"/>
                  </a:cubicBezTo>
                  <a:cubicBezTo>
                    <a:pt x="234" y="719"/>
                    <a:pt x="235" y="722"/>
                    <a:pt x="237" y="725"/>
                  </a:cubicBezTo>
                  <a:cubicBezTo>
                    <a:pt x="237" y="726"/>
                    <a:pt x="238" y="726"/>
                    <a:pt x="238" y="726"/>
                  </a:cubicBezTo>
                  <a:cubicBezTo>
                    <a:pt x="247" y="723"/>
                    <a:pt x="249" y="713"/>
                    <a:pt x="251" y="705"/>
                  </a:cubicBezTo>
                  <a:cubicBezTo>
                    <a:pt x="253" y="696"/>
                    <a:pt x="256" y="687"/>
                    <a:pt x="260" y="678"/>
                  </a:cubicBezTo>
                  <a:cubicBezTo>
                    <a:pt x="260" y="678"/>
                    <a:pt x="261" y="678"/>
                    <a:pt x="262" y="677"/>
                  </a:cubicBezTo>
                  <a:cubicBezTo>
                    <a:pt x="270" y="675"/>
                    <a:pt x="277" y="671"/>
                    <a:pt x="284" y="668"/>
                  </a:cubicBezTo>
                  <a:cubicBezTo>
                    <a:pt x="282" y="675"/>
                    <a:pt x="279" y="682"/>
                    <a:pt x="277" y="689"/>
                  </a:cubicBezTo>
                  <a:cubicBezTo>
                    <a:pt x="277" y="690"/>
                    <a:pt x="270" y="717"/>
                    <a:pt x="267" y="714"/>
                  </a:cubicBezTo>
                  <a:cubicBezTo>
                    <a:pt x="266" y="714"/>
                    <a:pt x="265" y="715"/>
                    <a:pt x="265" y="716"/>
                  </a:cubicBezTo>
                  <a:cubicBezTo>
                    <a:pt x="270" y="721"/>
                    <a:pt x="274" y="713"/>
                    <a:pt x="275" y="709"/>
                  </a:cubicBezTo>
                  <a:cubicBezTo>
                    <a:pt x="281" y="695"/>
                    <a:pt x="285" y="680"/>
                    <a:pt x="289" y="666"/>
                  </a:cubicBezTo>
                  <a:cubicBezTo>
                    <a:pt x="296" y="662"/>
                    <a:pt x="303" y="659"/>
                    <a:pt x="310" y="655"/>
                  </a:cubicBezTo>
                  <a:cubicBezTo>
                    <a:pt x="308" y="662"/>
                    <a:pt x="306" y="669"/>
                    <a:pt x="304" y="677"/>
                  </a:cubicBezTo>
                  <a:cubicBezTo>
                    <a:pt x="302" y="683"/>
                    <a:pt x="298" y="708"/>
                    <a:pt x="290" y="710"/>
                  </a:cubicBezTo>
                  <a:cubicBezTo>
                    <a:pt x="289" y="711"/>
                    <a:pt x="289" y="712"/>
                    <a:pt x="290" y="712"/>
                  </a:cubicBezTo>
                  <a:cubicBezTo>
                    <a:pt x="298" y="711"/>
                    <a:pt x="299" y="703"/>
                    <a:pt x="301" y="697"/>
                  </a:cubicBezTo>
                  <a:cubicBezTo>
                    <a:pt x="305" y="683"/>
                    <a:pt x="309" y="668"/>
                    <a:pt x="313" y="653"/>
                  </a:cubicBezTo>
                  <a:cubicBezTo>
                    <a:pt x="313" y="653"/>
                    <a:pt x="313" y="653"/>
                    <a:pt x="314" y="653"/>
                  </a:cubicBezTo>
                  <a:cubicBezTo>
                    <a:pt x="317" y="651"/>
                    <a:pt x="321" y="649"/>
                    <a:pt x="325" y="647"/>
                  </a:cubicBezTo>
                  <a:cubicBezTo>
                    <a:pt x="324" y="651"/>
                    <a:pt x="324" y="654"/>
                    <a:pt x="323" y="658"/>
                  </a:cubicBezTo>
                  <a:cubicBezTo>
                    <a:pt x="322" y="659"/>
                    <a:pt x="321" y="660"/>
                    <a:pt x="320" y="661"/>
                  </a:cubicBezTo>
                  <a:cubicBezTo>
                    <a:pt x="320" y="661"/>
                    <a:pt x="320" y="661"/>
                    <a:pt x="319" y="661"/>
                  </a:cubicBezTo>
                  <a:cubicBezTo>
                    <a:pt x="319" y="661"/>
                    <a:pt x="319" y="661"/>
                    <a:pt x="319" y="661"/>
                  </a:cubicBezTo>
                  <a:cubicBezTo>
                    <a:pt x="319" y="662"/>
                    <a:pt x="319" y="662"/>
                    <a:pt x="319" y="662"/>
                  </a:cubicBezTo>
                  <a:cubicBezTo>
                    <a:pt x="318" y="663"/>
                    <a:pt x="320" y="665"/>
                    <a:pt x="322" y="664"/>
                  </a:cubicBezTo>
                  <a:cubicBezTo>
                    <a:pt x="322" y="664"/>
                    <a:pt x="322" y="664"/>
                    <a:pt x="322" y="664"/>
                  </a:cubicBezTo>
                  <a:cubicBezTo>
                    <a:pt x="322" y="664"/>
                    <a:pt x="322" y="664"/>
                    <a:pt x="321" y="664"/>
                  </a:cubicBezTo>
                  <a:cubicBezTo>
                    <a:pt x="321" y="664"/>
                    <a:pt x="322" y="665"/>
                    <a:pt x="322" y="665"/>
                  </a:cubicBezTo>
                  <a:cubicBezTo>
                    <a:pt x="339" y="665"/>
                    <a:pt x="339" y="665"/>
                    <a:pt x="339" y="665"/>
                  </a:cubicBezTo>
                  <a:cubicBezTo>
                    <a:pt x="338" y="669"/>
                    <a:pt x="337" y="675"/>
                    <a:pt x="337" y="680"/>
                  </a:cubicBezTo>
                  <a:cubicBezTo>
                    <a:pt x="335" y="682"/>
                    <a:pt x="334" y="683"/>
                    <a:pt x="332" y="685"/>
                  </a:cubicBezTo>
                  <a:cubicBezTo>
                    <a:pt x="330" y="686"/>
                    <a:pt x="328" y="689"/>
                    <a:pt x="325" y="691"/>
                  </a:cubicBezTo>
                  <a:cubicBezTo>
                    <a:pt x="328" y="687"/>
                    <a:pt x="331" y="683"/>
                    <a:pt x="335" y="680"/>
                  </a:cubicBezTo>
                  <a:cubicBezTo>
                    <a:pt x="335" y="679"/>
                    <a:pt x="334" y="678"/>
                    <a:pt x="333" y="678"/>
                  </a:cubicBezTo>
                  <a:cubicBezTo>
                    <a:pt x="329" y="683"/>
                    <a:pt x="324" y="688"/>
                    <a:pt x="319" y="694"/>
                  </a:cubicBezTo>
                  <a:cubicBezTo>
                    <a:pt x="318" y="694"/>
                    <a:pt x="319" y="696"/>
                    <a:pt x="320" y="697"/>
                  </a:cubicBezTo>
                  <a:cubicBezTo>
                    <a:pt x="325" y="697"/>
                    <a:pt x="326" y="695"/>
                    <a:pt x="330" y="692"/>
                  </a:cubicBezTo>
                  <a:cubicBezTo>
                    <a:pt x="332" y="690"/>
                    <a:pt x="334" y="688"/>
                    <a:pt x="336" y="686"/>
                  </a:cubicBezTo>
                  <a:cubicBezTo>
                    <a:pt x="336" y="690"/>
                    <a:pt x="335" y="694"/>
                    <a:pt x="335" y="697"/>
                  </a:cubicBezTo>
                  <a:cubicBezTo>
                    <a:pt x="335" y="697"/>
                    <a:pt x="335" y="697"/>
                    <a:pt x="335" y="697"/>
                  </a:cubicBezTo>
                  <a:cubicBezTo>
                    <a:pt x="329" y="703"/>
                    <a:pt x="322" y="708"/>
                    <a:pt x="317" y="715"/>
                  </a:cubicBezTo>
                  <a:cubicBezTo>
                    <a:pt x="317" y="715"/>
                    <a:pt x="317" y="715"/>
                    <a:pt x="317" y="715"/>
                  </a:cubicBezTo>
                  <a:cubicBezTo>
                    <a:pt x="317" y="715"/>
                    <a:pt x="317" y="715"/>
                    <a:pt x="317" y="715"/>
                  </a:cubicBezTo>
                  <a:cubicBezTo>
                    <a:pt x="317" y="715"/>
                    <a:pt x="317" y="716"/>
                    <a:pt x="317" y="716"/>
                  </a:cubicBezTo>
                  <a:cubicBezTo>
                    <a:pt x="315" y="717"/>
                    <a:pt x="318" y="720"/>
                    <a:pt x="320" y="718"/>
                  </a:cubicBezTo>
                  <a:cubicBezTo>
                    <a:pt x="328" y="710"/>
                    <a:pt x="338" y="702"/>
                    <a:pt x="348" y="695"/>
                  </a:cubicBezTo>
                  <a:cubicBezTo>
                    <a:pt x="347" y="698"/>
                    <a:pt x="346" y="701"/>
                    <a:pt x="345" y="704"/>
                  </a:cubicBezTo>
                  <a:cubicBezTo>
                    <a:pt x="344" y="705"/>
                    <a:pt x="344" y="707"/>
                    <a:pt x="343" y="709"/>
                  </a:cubicBezTo>
                  <a:cubicBezTo>
                    <a:pt x="343" y="712"/>
                    <a:pt x="341" y="713"/>
                    <a:pt x="339" y="713"/>
                  </a:cubicBezTo>
                  <a:cubicBezTo>
                    <a:pt x="338" y="712"/>
                    <a:pt x="338" y="712"/>
                    <a:pt x="337" y="713"/>
                  </a:cubicBezTo>
                  <a:cubicBezTo>
                    <a:pt x="337" y="716"/>
                    <a:pt x="337" y="716"/>
                    <a:pt x="337" y="717"/>
                  </a:cubicBezTo>
                  <a:cubicBezTo>
                    <a:pt x="336" y="719"/>
                    <a:pt x="334" y="721"/>
                    <a:pt x="333" y="723"/>
                  </a:cubicBezTo>
                  <a:cubicBezTo>
                    <a:pt x="333" y="723"/>
                    <a:pt x="334" y="724"/>
                    <a:pt x="334" y="723"/>
                  </a:cubicBezTo>
                  <a:cubicBezTo>
                    <a:pt x="335" y="722"/>
                    <a:pt x="337" y="720"/>
                    <a:pt x="338" y="719"/>
                  </a:cubicBezTo>
                  <a:cubicBezTo>
                    <a:pt x="338" y="719"/>
                    <a:pt x="338" y="719"/>
                    <a:pt x="338" y="719"/>
                  </a:cubicBezTo>
                  <a:cubicBezTo>
                    <a:pt x="339" y="720"/>
                    <a:pt x="340" y="720"/>
                    <a:pt x="340" y="719"/>
                  </a:cubicBezTo>
                  <a:cubicBezTo>
                    <a:pt x="342" y="718"/>
                    <a:pt x="344" y="716"/>
                    <a:pt x="345" y="714"/>
                  </a:cubicBezTo>
                  <a:cubicBezTo>
                    <a:pt x="346" y="714"/>
                    <a:pt x="347" y="713"/>
                    <a:pt x="348" y="713"/>
                  </a:cubicBezTo>
                  <a:cubicBezTo>
                    <a:pt x="353" y="709"/>
                    <a:pt x="358" y="706"/>
                    <a:pt x="363" y="702"/>
                  </a:cubicBezTo>
                  <a:cubicBezTo>
                    <a:pt x="363" y="701"/>
                    <a:pt x="364" y="701"/>
                    <a:pt x="364" y="701"/>
                  </a:cubicBezTo>
                  <a:cubicBezTo>
                    <a:pt x="364" y="703"/>
                    <a:pt x="364" y="705"/>
                    <a:pt x="365" y="707"/>
                  </a:cubicBezTo>
                  <a:cubicBezTo>
                    <a:pt x="364" y="708"/>
                    <a:pt x="364" y="710"/>
                    <a:pt x="364" y="711"/>
                  </a:cubicBezTo>
                  <a:cubicBezTo>
                    <a:pt x="364" y="712"/>
                    <a:pt x="363" y="713"/>
                    <a:pt x="362" y="713"/>
                  </a:cubicBezTo>
                  <a:cubicBezTo>
                    <a:pt x="355" y="719"/>
                    <a:pt x="342" y="729"/>
                    <a:pt x="340" y="738"/>
                  </a:cubicBezTo>
                  <a:cubicBezTo>
                    <a:pt x="340" y="739"/>
                    <a:pt x="341" y="740"/>
                    <a:pt x="342" y="740"/>
                  </a:cubicBezTo>
                  <a:cubicBezTo>
                    <a:pt x="349" y="743"/>
                    <a:pt x="358" y="733"/>
                    <a:pt x="363" y="729"/>
                  </a:cubicBezTo>
                  <a:cubicBezTo>
                    <a:pt x="373" y="720"/>
                    <a:pt x="382" y="712"/>
                    <a:pt x="390" y="701"/>
                  </a:cubicBezTo>
                  <a:cubicBezTo>
                    <a:pt x="391" y="701"/>
                    <a:pt x="390" y="700"/>
                    <a:pt x="390" y="701"/>
                  </a:cubicBezTo>
                  <a:cubicBezTo>
                    <a:pt x="380" y="712"/>
                    <a:pt x="369" y="722"/>
                    <a:pt x="357" y="731"/>
                  </a:cubicBezTo>
                  <a:cubicBezTo>
                    <a:pt x="354" y="733"/>
                    <a:pt x="351" y="735"/>
                    <a:pt x="348" y="736"/>
                  </a:cubicBezTo>
                  <a:cubicBezTo>
                    <a:pt x="346" y="737"/>
                    <a:pt x="345" y="738"/>
                    <a:pt x="346" y="736"/>
                  </a:cubicBezTo>
                  <a:cubicBezTo>
                    <a:pt x="347" y="733"/>
                    <a:pt x="349" y="731"/>
                    <a:pt x="351" y="730"/>
                  </a:cubicBezTo>
                  <a:cubicBezTo>
                    <a:pt x="355" y="725"/>
                    <a:pt x="360" y="720"/>
                    <a:pt x="364" y="716"/>
                  </a:cubicBezTo>
                  <a:cubicBezTo>
                    <a:pt x="364" y="718"/>
                    <a:pt x="367" y="718"/>
                    <a:pt x="368" y="716"/>
                  </a:cubicBezTo>
                  <a:cubicBezTo>
                    <a:pt x="368" y="715"/>
                    <a:pt x="368" y="714"/>
                    <a:pt x="368" y="713"/>
                  </a:cubicBezTo>
                  <a:cubicBezTo>
                    <a:pt x="370" y="711"/>
                    <a:pt x="372" y="710"/>
                    <a:pt x="374" y="708"/>
                  </a:cubicBezTo>
                  <a:cubicBezTo>
                    <a:pt x="378" y="705"/>
                    <a:pt x="382" y="701"/>
                    <a:pt x="386" y="698"/>
                  </a:cubicBezTo>
                  <a:cubicBezTo>
                    <a:pt x="387" y="697"/>
                    <a:pt x="388" y="696"/>
                    <a:pt x="389" y="695"/>
                  </a:cubicBezTo>
                  <a:cubicBezTo>
                    <a:pt x="394" y="691"/>
                    <a:pt x="398" y="687"/>
                    <a:pt x="402" y="684"/>
                  </a:cubicBezTo>
                  <a:cubicBezTo>
                    <a:pt x="402" y="686"/>
                    <a:pt x="401" y="689"/>
                    <a:pt x="401" y="691"/>
                  </a:cubicBezTo>
                  <a:cubicBezTo>
                    <a:pt x="400" y="690"/>
                    <a:pt x="400" y="690"/>
                    <a:pt x="399" y="691"/>
                  </a:cubicBezTo>
                  <a:cubicBezTo>
                    <a:pt x="399" y="694"/>
                    <a:pt x="399" y="697"/>
                    <a:pt x="399" y="700"/>
                  </a:cubicBezTo>
                  <a:cubicBezTo>
                    <a:pt x="398" y="702"/>
                    <a:pt x="400" y="703"/>
                    <a:pt x="401" y="701"/>
                  </a:cubicBezTo>
                  <a:cubicBezTo>
                    <a:pt x="404" y="694"/>
                    <a:pt x="406" y="686"/>
                    <a:pt x="408" y="679"/>
                  </a:cubicBezTo>
                  <a:cubicBezTo>
                    <a:pt x="414" y="674"/>
                    <a:pt x="421" y="669"/>
                    <a:pt x="427" y="664"/>
                  </a:cubicBezTo>
                  <a:cubicBezTo>
                    <a:pt x="428" y="663"/>
                    <a:pt x="429" y="662"/>
                    <a:pt x="430" y="661"/>
                  </a:cubicBezTo>
                  <a:cubicBezTo>
                    <a:pt x="430" y="664"/>
                    <a:pt x="429" y="666"/>
                    <a:pt x="428" y="668"/>
                  </a:cubicBezTo>
                  <a:cubicBezTo>
                    <a:pt x="427" y="673"/>
                    <a:pt x="425" y="677"/>
                    <a:pt x="423" y="682"/>
                  </a:cubicBezTo>
                  <a:cubicBezTo>
                    <a:pt x="423" y="681"/>
                    <a:pt x="423" y="681"/>
                    <a:pt x="423" y="681"/>
                  </a:cubicBezTo>
                  <a:cubicBezTo>
                    <a:pt x="423" y="680"/>
                    <a:pt x="421" y="680"/>
                    <a:pt x="421" y="681"/>
                  </a:cubicBezTo>
                  <a:cubicBezTo>
                    <a:pt x="421" y="685"/>
                    <a:pt x="421" y="684"/>
                    <a:pt x="422" y="687"/>
                  </a:cubicBezTo>
                  <a:cubicBezTo>
                    <a:pt x="423" y="689"/>
                    <a:pt x="425" y="688"/>
                    <a:pt x="425" y="687"/>
                  </a:cubicBezTo>
                  <a:cubicBezTo>
                    <a:pt x="429" y="677"/>
                    <a:pt x="432" y="667"/>
                    <a:pt x="436" y="657"/>
                  </a:cubicBezTo>
                  <a:cubicBezTo>
                    <a:pt x="445" y="651"/>
                    <a:pt x="454" y="644"/>
                    <a:pt x="463" y="637"/>
                  </a:cubicBezTo>
                  <a:cubicBezTo>
                    <a:pt x="462" y="642"/>
                    <a:pt x="461" y="647"/>
                    <a:pt x="460" y="652"/>
                  </a:cubicBezTo>
                  <a:cubicBezTo>
                    <a:pt x="458" y="656"/>
                    <a:pt x="456" y="661"/>
                    <a:pt x="454" y="665"/>
                  </a:cubicBezTo>
                  <a:cubicBezTo>
                    <a:pt x="456" y="665"/>
                    <a:pt x="456" y="665"/>
                    <a:pt x="456" y="665"/>
                  </a:cubicBezTo>
                  <a:cubicBezTo>
                    <a:pt x="455" y="669"/>
                    <a:pt x="454" y="671"/>
                    <a:pt x="453" y="675"/>
                  </a:cubicBezTo>
                  <a:cubicBezTo>
                    <a:pt x="453" y="679"/>
                    <a:pt x="452" y="683"/>
                    <a:pt x="452" y="687"/>
                  </a:cubicBezTo>
                  <a:cubicBezTo>
                    <a:pt x="451" y="688"/>
                    <a:pt x="447" y="701"/>
                    <a:pt x="447" y="701"/>
                  </a:cubicBezTo>
                  <a:cubicBezTo>
                    <a:pt x="446" y="700"/>
                    <a:pt x="445" y="700"/>
                    <a:pt x="445" y="701"/>
                  </a:cubicBezTo>
                  <a:cubicBezTo>
                    <a:pt x="445" y="701"/>
                    <a:pt x="446" y="702"/>
                    <a:pt x="446" y="702"/>
                  </a:cubicBezTo>
                  <a:cubicBezTo>
                    <a:pt x="446" y="703"/>
                    <a:pt x="446" y="703"/>
                    <a:pt x="447" y="703"/>
                  </a:cubicBezTo>
                  <a:cubicBezTo>
                    <a:pt x="454" y="699"/>
                    <a:pt x="455" y="689"/>
                    <a:pt x="456" y="682"/>
                  </a:cubicBezTo>
                  <a:cubicBezTo>
                    <a:pt x="457" y="676"/>
                    <a:pt x="458" y="669"/>
                    <a:pt x="460" y="665"/>
                  </a:cubicBezTo>
                  <a:cubicBezTo>
                    <a:pt x="475" y="665"/>
                    <a:pt x="475" y="665"/>
                    <a:pt x="475" y="665"/>
                  </a:cubicBezTo>
                  <a:cubicBezTo>
                    <a:pt x="475" y="661"/>
                    <a:pt x="478" y="655"/>
                    <a:pt x="484" y="652"/>
                  </a:cubicBezTo>
                  <a:cubicBezTo>
                    <a:pt x="489" y="650"/>
                    <a:pt x="494" y="648"/>
                    <a:pt x="499" y="646"/>
                  </a:cubicBezTo>
                  <a:cubicBezTo>
                    <a:pt x="499" y="649"/>
                    <a:pt x="498" y="651"/>
                    <a:pt x="497" y="653"/>
                  </a:cubicBezTo>
                  <a:cubicBezTo>
                    <a:pt x="497" y="654"/>
                    <a:pt x="498" y="654"/>
                    <a:pt x="499" y="653"/>
                  </a:cubicBezTo>
                  <a:cubicBezTo>
                    <a:pt x="501" y="651"/>
                    <a:pt x="502" y="648"/>
                    <a:pt x="503" y="645"/>
                  </a:cubicBezTo>
                  <a:cubicBezTo>
                    <a:pt x="524" y="637"/>
                    <a:pt x="546" y="628"/>
                    <a:pt x="567" y="620"/>
                  </a:cubicBezTo>
                  <a:cubicBezTo>
                    <a:pt x="589" y="611"/>
                    <a:pt x="610" y="600"/>
                    <a:pt x="633" y="593"/>
                  </a:cubicBezTo>
                  <a:cubicBezTo>
                    <a:pt x="684" y="576"/>
                    <a:pt x="736" y="561"/>
                    <a:pt x="788" y="546"/>
                  </a:cubicBezTo>
                  <a:cubicBezTo>
                    <a:pt x="795" y="544"/>
                    <a:pt x="802" y="542"/>
                    <a:pt x="809" y="540"/>
                  </a:cubicBezTo>
                  <a:cubicBezTo>
                    <a:pt x="809" y="541"/>
                    <a:pt x="810" y="541"/>
                    <a:pt x="810" y="541"/>
                  </a:cubicBezTo>
                  <a:cubicBezTo>
                    <a:pt x="811" y="540"/>
                    <a:pt x="812" y="540"/>
                    <a:pt x="812" y="539"/>
                  </a:cubicBezTo>
                  <a:cubicBezTo>
                    <a:pt x="848" y="530"/>
                    <a:pt x="885" y="521"/>
                    <a:pt x="921" y="512"/>
                  </a:cubicBezTo>
                  <a:cubicBezTo>
                    <a:pt x="948" y="505"/>
                    <a:pt x="975" y="500"/>
                    <a:pt x="1002" y="493"/>
                  </a:cubicBezTo>
                  <a:cubicBezTo>
                    <a:pt x="1021" y="489"/>
                    <a:pt x="1039" y="483"/>
                    <a:pt x="1057" y="479"/>
                  </a:cubicBezTo>
                  <a:cubicBezTo>
                    <a:pt x="1073" y="475"/>
                    <a:pt x="1089" y="471"/>
                    <a:pt x="1103" y="462"/>
                  </a:cubicBezTo>
                  <a:cubicBezTo>
                    <a:pt x="1104" y="461"/>
                    <a:pt x="1106" y="462"/>
                    <a:pt x="1107" y="462"/>
                  </a:cubicBezTo>
                  <a:cubicBezTo>
                    <a:pt x="1108" y="465"/>
                    <a:pt x="1109" y="469"/>
                    <a:pt x="1112" y="475"/>
                  </a:cubicBezTo>
                  <a:cubicBezTo>
                    <a:pt x="1116" y="467"/>
                    <a:pt x="1120" y="462"/>
                    <a:pt x="1122" y="456"/>
                  </a:cubicBezTo>
                  <a:cubicBezTo>
                    <a:pt x="1130" y="438"/>
                    <a:pt x="1137" y="419"/>
                    <a:pt x="1144" y="401"/>
                  </a:cubicBezTo>
                  <a:cubicBezTo>
                    <a:pt x="1163" y="354"/>
                    <a:pt x="1167" y="305"/>
                    <a:pt x="1159" y="255"/>
                  </a:cubicBezTo>
                  <a:cubicBezTo>
                    <a:pt x="1152" y="211"/>
                    <a:pt x="1140" y="168"/>
                    <a:pt x="1118" y="127"/>
                  </a:cubicBezTo>
                  <a:moveTo>
                    <a:pt x="213" y="691"/>
                  </a:moveTo>
                  <a:cubicBezTo>
                    <a:pt x="207" y="693"/>
                    <a:pt x="201" y="695"/>
                    <a:pt x="195" y="697"/>
                  </a:cubicBezTo>
                  <a:cubicBezTo>
                    <a:pt x="199" y="685"/>
                    <a:pt x="203" y="673"/>
                    <a:pt x="207" y="661"/>
                  </a:cubicBezTo>
                  <a:cubicBezTo>
                    <a:pt x="207" y="659"/>
                    <a:pt x="208" y="657"/>
                    <a:pt x="209" y="656"/>
                  </a:cubicBezTo>
                  <a:cubicBezTo>
                    <a:pt x="210" y="655"/>
                    <a:pt x="211" y="654"/>
                    <a:pt x="212" y="654"/>
                  </a:cubicBezTo>
                  <a:cubicBezTo>
                    <a:pt x="222" y="648"/>
                    <a:pt x="232" y="644"/>
                    <a:pt x="243" y="639"/>
                  </a:cubicBezTo>
                  <a:cubicBezTo>
                    <a:pt x="239" y="655"/>
                    <a:pt x="234" y="671"/>
                    <a:pt x="228" y="686"/>
                  </a:cubicBezTo>
                  <a:cubicBezTo>
                    <a:pt x="223" y="688"/>
                    <a:pt x="218" y="690"/>
                    <a:pt x="213" y="691"/>
                  </a:cubicBezTo>
                  <a:moveTo>
                    <a:pt x="230" y="685"/>
                  </a:moveTo>
                  <a:cubicBezTo>
                    <a:pt x="231" y="683"/>
                    <a:pt x="232" y="680"/>
                    <a:pt x="233" y="678"/>
                  </a:cubicBezTo>
                  <a:cubicBezTo>
                    <a:pt x="238" y="665"/>
                    <a:pt x="242" y="651"/>
                    <a:pt x="245" y="638"/>
                  </a:cubicBezTo>
                  <a:cubicBezTo>
                    <a:pt x="247" y="637"/>
                    <a:pt x="249" y="636"/>
                    <a:pt x="251" y="635"/>
                  </a:cubicBezTo>
                  <a:cubicBezTo>
                    <a:pt x="258" y="632"/>
                    <a:pt x="265" y="628"/>
                    <a:pt x="272" y="624"/>
                  </a:cubicBezTo>
                  <a:cubicBezTo>
                    <a:pt x="270" y="633"/>
                    <a:pt x="268" y="643"/>
                    <a:pt x="265" y="652"/>
                  </a:cubicBezTo>
                  <a:cubicBezTo>
                    <a:pt x="263" y="660"/>
                    <a:pt x="260" y="667"/>
                    <a:pt x="258" y="675"/>
                  </a:cubicBezTo>
                  <a:cubicBezTo>
                    <a:pt x="248" y="679"/>
                    <a:pt x="239" y="682"/>
                    <a:pt x="230" y="685"/>
                  </a:cubicBezTo>
                  <a:moveTo>
                    <a:pt x="416" y="302"/>
                  </a:moveTo>
                  <a:cubicBezTo>
                    <a:pt x="444" y="289"/>
                    <a:pt x="472" y="275"/>
                    <a:pt x="500" y="262"/>
                  </a:cubicBezTo>
                  <a:cubicBezTo>
                    <a:pt x="530" y="249"/>
                    <a:pt x="561" y="237"/>
                    <a:pt x="591" y="224"/>
                  </a:cubicBezTo>
                  <a:cubicBezTo>
                    <a:pt x="676" y="188"/>
                    <a:pt x="763" y="155"/>
                    <a:pt x="845" y="113"/>
                  </a:cubicBezTo>
                  <a:cubicBezTo>
                    <a:pt x="865" y="102"/>
                    <a:pt x="884" y="90"/>
                    <a:pt x="903" y="78"/>
                  </a:cubicBezTo>
                  <a:cubicBezTo>
                    <a:pt x="933" y="59"/>
                    <a:pt x="964" y="40"/>
                    <a:pt x="994" y="21"/>
                  </a:cubicBezTo>
                  <a:cubicBezTo>
                    <a:pt x="1000" y="18"/>
                    <a:pt x="1004" y="18"/>
                    <a:pt x="1010" y="23"/>
                  </a:cubicBezTo>
                  <a:cubicBezTo>
                    <a:pt x="1067" y="75"/>
                    <a:pt x="1108" y="137"/>
                    <a:pt x="1124" y="214"/>
                  </a:cubicBezTo>
                  <a:cubicBezTo>
                    <a:pt x="1131" y="247"/>
                    <a:pt x="1137" y="280"/>
                    <a:pt x="1135" y="314"/>
                  </a:cubicBezTo>
                  <a:cubicBezTo>
                    <a:pt x="1134" y="313"/>
                    <a:pt x="1133" y="314"/>
                    <a:pt x="1133" y="315"/>
                  </a:cubicBezTo>
                  <a:cubicBezTo>
                    <a:pt x="1132" y="329"/>
                    <a:pt x="1128" y="343"/>
                    <a:pt x="1123" y="357"/>
                  </a:cubicBezTo>
                  <a:cubicBezTo>
                    <a:pt x="1121" y="357"/>
                    <a:pt x="1120" y="359"/>
                    <a:pt x="1118" y="360"/>
                  </a:cubicBezTo>
                  <a:cubicBezTo>
                    <a:pt x="1113" y="362"/>
                    <a:pt x="1108" y="364"/>
                    <a:pt x="1102" y="365"/>
                  </a:cubicBezTo>
                  <a:cubicBezTo>
                    <a:pt x="1104" y="359"/>
                    <a:pt x="1106" y="353"/>
                    <a:pt x="1108" y="347"/>
                  </a:cubicBezTo>
                  <a:cubicBezTo>
                    <a:pt x="1112" y="330"/>
                    <a:pt x="1120" y="313"/>
                    <a:pt x="1119" y="295"/>
                  </a:cubicBezTo>
                  <a:cubicBezTo>
                    <a:pt x="1119" y="293"/>
                    <a:pt x="1117" y="293"/>
                    <a:pt x="1117" y="295"/>
                  </a:cubicBezTo>
                  <a:cubicBezTo>
                    <a:pt x="1117" y="311"/>
                    <a:pt x="1111" y="328"/>
                    <a:pt x="1106" y="343"/>
                  </a:cubicBezTo>
                  <a:cubicBezTo>
                    <a:pt x="1103" y="350"/>
                    <a:pt x="1101" y="358"/>
                    <a:pt x="1099" y="366"/>
                  </a:cubicBezTo>
                  <a:cubicBezTo>
                    <a:pt x="1098" y="366"/>
                    <a:pt x="1097" y="366"/>
                    <a:pt x="1096" y="366"/>
                  </a:cubicBezTo>
                  <a:cubicBezTo>
                    <a:pt x="1095" y="366"/>
                    <a:pt x="1095" y="368"/>
                    <a:pt x="1096" y="368"/>
                  </a:cubicBezTo>
                  <a:cubicBezTo>
                    <a:pt x="1097" y="368"/>
                    <a:pt x="1097" y="368"/>
                    <a:pt x="1098" y="368"/>
                  </a:cubicBezTo>
                  <a:cubicBezTo>
                    <a:pt x="1096" y="374"/>
                    <a:pt x="1094" y="381"/>
                    <a:pt x="1092" y="387"/>
                  </a:cubicBezTo>
                  <a:cubicBezTo>
                    <a:pt x="1086" y="388"/>
                    <a:pt x="1079" y="389"/>
                    <a:pt x="1073" y="389"/>
                  </a:cubicBezTo>
                  <a:cubicBezTo>
                    <a:pt x="1075" y="385"/>
                    <a:pt x="1076" y="381"/>
                    <a:pt x="1078" y="377"/>
                  </a:cubicBezTo>
                  <a:cubicBezTo>
                    <a:pt x="1081" y="376"/>
                    <a:pt x="1084" y="375"/>
                    <a:pt x="1088" y="374"/>
                  </a:cubicBezTo>
                  <a:cubicBezTo>
                    <a:pt x="1091" y="373"/>
                    <a:pt x="1094" y="372"/>
                    <a:pt x="1096" y="369"/>
                  </a:cubicBezTo>
                  <a:cubicBezTo>
                    <a:pt x="1097" y="369"/>
                    <a:pt x="1096" y="368"/>
                    <a:pt x="1096" y="369"/>
                  </a:cubicBezTo>
                  <a:cubicBezTo>
                    <a:pt x="1091" y="371"/>
                    <a:pt x="1086" y="371"/>
                    <a:pt x="1082" y="372"/>
                  </a:cubicBezTo>
                  <a:cubicBezTo>
                    <a:pt x="1081" y="373"/>
                    <a:pt x="1080" y="373"/>
                    <a:pt x="1079" y="373"/>
                  </a:cubicBezTo>
                  <a:cubicBezTo>
                    <a:pt x="1085" y="357"/>
                    <a:pt x="1090" y="340"/>
                    <a:pt x="1091" y="323"/>
                  </a:cubicBezTo>
                  <a:cubicBezTo>
                    <a:pt x="1092" y="321"/>
                    <a:pt x="1089" y="321"/>
                    <a:pt x="1089" y="323"/>
                  </a:cubicBezTo>
                  <a:cubicBezTo>
                    <a:pt x="1087" y="336"/>
                    <a:pt x="1084" y="348"/>
                    <a:pt x="1079" y="360"/>
                  </a:cubicBezTo>
                  <a:cubicBezTo>
                    <a:pt x="1078" y="365"/>
                    <a:pt x="1076" y="370"/>
                    <a:pt x="1075" y="374"/>
                  </a:cubicBezTo>
                  <a:cubicBezTo>
                    <a:pt x="1072" y="375"/>
                    <a:pt x="1069" y="376"/>
                    <a:pt x="1066" y="377"/>
                  </a:cubicBezTo>
                  <a:cubicBezTo>
                    <a:pt x="1062" y="378"/>
                    <a:pt x="1058" y="378"/>
                    <a:pt x="1054" y="379"/>
                  </a:cubicBezTo>
                  <a:cubicBezTo>
                    <a:pt x="1055" y="377"/>
                    <a:pt x="1056" y="374"/>
                    <a:pt x="1057" y="371"/>
                  </a:cubicBezTo>
                  <a:cubicBezTo>
                    <a:pt x="1061" y="359"/>
                    <a:pt x="1066" y="344"/>
                    <a:pt x="1067" y="331"/>
                  </a:cubicBezTo>
                  <a:cubicBezTo>
                    <a:pt x="1068" y="329"/>
                    <a:pt x="1065" y="329"/>
                    <a:pt x="1065" y="331"/>
                  </a:cubicBezTo>
                  <a:cubicBezTo>
                    <a:pt x="1063" y="345"/>
                    <a:pt x="1058" y="360"/>
                    <a:pt x="1053" y="374"/>
                  </a:cubicBezTo>
                  <a:cubicBezTo>
                    <a:pt x="1052" y="376"/>
                    <a:pt x="1052" y="378"/>
                    <a:pt x="1051" y="380"/>
                  </a:cubicBezTo>
                  <a:cubicBezTo>
                    <a:pt x="1044" y="381"/>
                    <a:pt x="1037" y="382"/>
                    <a:pt x="1031" y="383"/>
                  </a:cubicBezTo>
                  <a:cubicBezTo>
                    <a:pt x="1030" y="383"/>
                    <a:pt x="1029" y="383"/>
                    <a:pt x="1029" y="383"/>
                  </a:cubicBezTo>
                  <a:cubicBezTo>
                    <a:pt x="1029" y="383"/>
                    <a:pt x="1029" y="383"/>
                    <a:pt x="1029" y="383"/>
                  </a:cubicBezTo>
                  <a:cubicBezTo>
                    <a:pt x="1033" y="369"/>
                    <a:pt x="1039" y="354"/>
                    <a:pt x="1039" y="339"/>
                  </a:cubicBezTo>
                  <a:cubicBezTo>
                    <a:pt x="1039" y="338"/>
                    <a:pt x="1037" y="338"/>
                    <a:pt x="1037" y="339"/>
                  </a:cubicBezTo>
                  <a:cubicBezTo>
                    <a:pt x="1037" y="354"/>
                    <a:pt x="1031" y="368"/>
                    <a:pt x="1026" y="382"/>
                  </a:cubicBezTo>
                  <a:cubicBezTo>
                    <a:pt x="1026" y="383"/>
                    <a:pt x="1026" y="383"/>
                    <a:pt x="1026" y="384"/>
                  </a:cubicBezTo>
                  <a:cubicBezTo>
                    <a:pt x="1016" y="385"/>
                    <a:pt x="1007" y="386"/>
                    <a:pt x="998" y="386"/>
                  </a:cubicBezTo>
                  <a:cubicBezTo>
                    <a:pt x="1000" y="380"/>
                    <a:pt x="1002" y="374"/>
                    <a:pt x="1005" y="368"/>
                  </a:cubicBezTo>
                  <a:cubicBezTo>
                    <a:pt x="1007" y="361"/>
                    <a:pt x="1011" y="355"/>
                    <a:pt x="1013" y="347"/>
                  </a:cubicBezTo>
                  <a:cubicBezTo>
                    <a:pt x="1013" y="346"/>
                    <a:pt x="1011" y="345"/>
                    <a:pt x="1011" y="347"/>
                  </a:cubicBezTo>
                  <a:cubicBezTo>
                    <a:pt x="1008" y="359"/>
                    <a:pt x="1000" y="370"/>
                    <a:pt x="996" y="383"/>
                  </a:cubicBezTo>
                  <a:cubicBezTo>
                    <a:pt x="996" y="384"/>
                    <a:pt x="995" y="385"/>
                    <a:pt x="995" y="386"/>
                  </a:cubicBezTo>
                  <a:cubicBezTo>
                    <a:pt x="988" y="387"/>
                    <a:pt x="982" y="387"/>
                    <a:pt x="976" y="387"/>
                  </a:cubicBezTo>
                  <a:cubicBezTo>
                    <a:pt x="980" y="372"/>
                    <a:pt x="983" y="356"/>
                    <a:pt x="982" y="341"/>
                  </a:cubicBezTo>
                  <a:cubicBezTo>
                    <a:pt x="982" y="340"/>
                    <a:pt x="982" y="340"/>
                    <a:pt x="982" y="341"/>
                  </a:cubicBezTo>
                  <a:cubicBezTo>
                    <a:pt x="981" y="357"/>
                    <a:pt x="977" y="372"/>
                    <a:pt x="972" y="387"/>
                  </a:cubicBezTo>
                  <a:cubicBezTo>
                    <a:pt x="968" y="387"/>
                    <a:pt x="963" y="387"/>
                    <a:pt x="958" y="388"/>
                  </a:cubicBezTo>
                  <a:cubicBezTo>
                    <a:pt x="956" y="388"/>
                    <a:pt x="956" y="390"/>
                    <a:pt x="958" y="390"/>
                  </a:cubicBezTo>
                  <a:cubicBezTo>
                    <a:pt x="962" y="391"/>
                    <a:pt x="967" y="391"/>
                    <a:pt x="971" y="391"/>
                  </a:cubicBezTo>
                  <a:cubicBezTo>
                    <a:pt x="970" y="393"/>
                    <a:pt x="969" y="396"/>
                    <a:pt x="969" y="398"/>
                  </a:cubicBezTo>
                  <a:cubicBezTo>
                    <a:pt x="959" y="399"/>
                    <a:pt x="950" y="400"/>
                    <a:pt x="941" y="401"/>
                  </a:cubicBezTo>
                  <a:cubicBezTo>
                    <a:pt x="942" y="398"/>
                    <a:pt x="943" y="395"/>
                    <a:pt x="944" y="393"/>
                  </a:cubicBezTo>
                  <a:cubicBezTo>
                    <a:pt x="951" y="378"/>
                    <a:pt x="960" y="362"/>
                    <a:pt x="963" y="345"/>
                  </a:cubicBezTo>
                  <a:cubicBezTo>
                    <a:pt x="963" y="344"/>
                    <a:pt x="961" y="344"/>
                    <a:pt x="961" y="345"/>
                  </a:cubicBezTo>
                  <a:cubicBezTo>
                    <a:pt x="958" y="359"/>
                    <a:pt x="950" y="373"/>
                    <a:pt x="944" y="386"/>
                  </a:cubicBezTo>
                  <a:cubicBezTo>
                    <a:pt x="942" y="391"/>
                    <a:pt x="940" y="396"/>
                    <a:pt x="938" y="401"/>
                  </a:cubicBezTo>
                  <a:cubicBezTo>
                    <a:pt x="931" y="401"/>
                    <a:pt x="925" y="402"/>
                    <a:pt x="918" y="403"/>
                  </a:cubicBezTo>
                  <a:cubicBezTo>
                    <a:pt x="919" y="400"/>
                    <a:pt x="919" y="398"/>
                    <a:pt x="920" y="395"/>
                  </a:cubicBezTo>
                  <a:cubicBezTo>
                    <a:pt x="922" y="388"/>
                    <a:pt x="925" y="381"/>
                    <a:pt x="927" y="373"/>
                  </a:cubicBezTo>
                  <a:cubicBezTo>
                    <a:pt x="928" y="366"/>
                    <a:pt x="928" y="356"/>
                    <a:pt x="933" y="350"/>
                  </a:cubicBezTo>
                  <a:cubicBezTo>
                    <a:pt x="934" y="349"/>
                    <a:pt x="932" y="346"/>
                    <a:pt x="931" y="348"/>
                  </a:cubicBezTo>
                  <a:cubicBezTo>
                    <a:pt x="924" y="357"/>
                    <a:pt x="925" y="371"/>
                    <a:pt x="921" y="382"/>
                  </a:cubicBezTo>
                  <a:cubicBezTo>
                    <a:pt x="919" y="389"/>
                    <a:pt x="917" y="396"/>
                    <a:pt x="915" y="403"/>
                  </a:cubicBezTo>
                  <a:cubicBezTo>
                    <a:pt x="911" y="403"/>
                    <a:pt x="906" y="404"/>
                    <a:pt x="902" y="404"/>
                  </a:cubicBezTo>
                  <a:cubicBezTo>
                    <a:pt x="901" y="404"/>
                    <a:pt x="901" y="406"/>
                    <a:pt x="902" y="406"/>
                  </a:cubicBezTo>
                  <a:cubicBezTo>
                    <a:pt x="906" y="406"/>
                    <a:pt x="910" y="407"/>
                    <a:pt x="914" y="407"/>
                  </a:cubicBezTo>
                  <a:cubicBezTo>
                    <a:pt x="912" y="414"/>
                    <a:pt x="909" y="421"/>
                    <a:pt x="907" y="427"/>
                  </a:cubicBezTo>
                  <a:cubicBezTo>
                    <a:pt x="906" y="429"/>
                    <a:pt x="906" y="430"/>
                    <a:pt x="905" y="431"/>
                  </a:cubicBezTo>
                  <a:cubicBezTo>
                    <a:pt x="897" y="432"/>
                    <a:pt x="889" y="432"/>
                    <a:pt x="881" y="432"/>
                  </a:cubicBezTo>
                  <a:cubicBezTo>
                    <a:pt x="885" y="423"/>
                    <a:pt x="889" y="413"/>
                    <a:pt x="890" y="402"/>
                  </a:cubicBezTo>
                  <a:cubicBezTo>
                    <a:pt x="893" y="386"/>
                    <a:pt x="902" y="370"/>
                    <a:pt x="901" y="353"/>
                  </a:cubicBezTo>
                  <a:cubicBezTo>
                    <a:pt x="901" y="352"/>
                    <a:pt x="899" y="352"/>
                    <a:pt x="899" y="353"/>
                  </a:cubicBezTo>
                  <a:cubicBezTo>
                    <a:pt x="898" y="369"/>
                    <a:pt x="891" y="383"/>
                    <a:pt x="888" y="398"/>
                  </a:cubicBezTo>
                  <a:cubicBezTo>
                    <a:pt x="886" y="410"/>
                    <a:pt x="882" y="421"/>
                    <a:pt x="877" y="433"/>
                  </a:cubicBezTo>
                  <a:cubicBezTo>
                    <a:pt x="869" y="433"/>
                    <a:pt x="861" y="433"/>
                    <a:pt x="852" y="433"/>
                  </a:cubicBezTo>
                  <a:cubicBezTo>
                    <a:pt x="852" y="433"/>
                    <a:pt x="853" y="432"/>
                    <a:pt x="853" y="432"/>
                  </a:cubicBezTo>
                  <a:cubicBezTo>
                    <a:pt x="855" y="425"/>
                    <a:pt x="858" y="419"/>
                    <a:pt x="860" y="412"/>
                  </a:cubicBezTo>
                  <a:cubicBezTo>
                    <a:pt x="862" y="404"/>
                    <a:pt x="862" y="397"/>
                    <a:pt x="865" y="389"/>
                  </a:cubicBezTo>
                  <a:cubicBezTo>
                    <a:pt x="866" y="388"/>
                    <a:pt x="863" y="387"/>
                    <a:pt x="863" y="389"/>
                  </a:cubicBezTo>
                  <a:cubicBezTo>
                    <a:pt x="860" y="395"/>
                    <a:pt x="860" y="401"/>
                    <a:pt x="858" y="408"/>
                  </a:cubicBezTo>
                  <a:cubicBezTo>
                    <a:pt x="857" y="415"/>
                    <a:pt x="853" y="421"/>
                    <a:pt x="851" y="427"/>
                  </a:cubicBezTo>
                  <a:cubicBezTo>
                    <a:pt x="850" y="429"/>
                    <a:pt x="850" y="431"/>
                    <a:pt x="849" y="433"/>
                  </a:cubicBezTo>
                  <a:cubicBezTo>
                    <a:pt x="844" y="434"/>
                    <a:pt x="839" y="434"/>
                    <a:pt x="834" y="434"/>
                  </a:cubicBezTo>
                  <a:cubicBezTo>
                    <a:pt x="832" y="434"/>
                    <a:pt x="832" y="436"/>
                    <a:pt x="834" y="436"/>
                  </a:cubicBezTo>
                  <a:cubicBezTo>
                    <a:pt x="839" y="436"/>
                    <a:pt x="844" y="436"/>
                    <a:pt x="848" y="436"/>
                  </a:cubicBezTo>
                  <a:cubicBezTo>
                    <a:pt x="847" y="442"/>
                    <a:pt x="845" y="449"/>
                    <a:pt x="843" y="455"/>
                  </a:cubicBezTo>
                  <a:cubicBezTo>
                    <a:pt x="837" y="455"/>
                    <a:pt x="832" y="456"/>
                    <a:pt x="827" y="456"/>
                  </a:cubicBezTo>
                  <a:cubicBezTo>
                    <a:pt x="826" y="456"/>
                    <a:pt x="824" y="456"/>
                    <a:pt x="823" y="456"/>
                  </a:cubicBezTo>
                  <a:cubicBezTo>
                    <a:pt x="825" y="449"/>
                    <a:pt x="828" y="442"/>
                    <a:pt x="831" y="435"/>
                  </a:cubicBezTo>
                  <a:cubicBezTo>
                    <a:pt x="834" y="427"/>
                    <a:pt x="835" y="419"/>
                    <a:pt x="837" y="412"/>
                  </a:cubicBezTo>
                  <a:cubicBezTo>
                    <a:pt x="840" y="405"/>
                    <a:pt x="843" y="399"/>
                    <a:pt x="843" y="391"/>
                  </a:cubicBezTo>
                  <a:cubicBezTo>
                    <a:pt x="844" y="389"/>
                    <a:pt x="841" y="389"/>
                    <a:pt x="841" y="391"/>
                  </a:cubicBezTo>
                  <a:cubicBezTo>
                    <a:pt x="840" y="399"/>
                    <a:pt x="836" y="405"/>
                    <a:pt x="834" y="413"/>
                  </a:cubicBezTo>
                  <a:cubicBezTo>
                    <a:pt x="832" y="419"/>
                    <a:pt x="831" y="426"/>
                    <a:pt x="829" y="432"/>
                  </a:cubicBezTo>
                  <a:cubicBezTo>
                    <a:pt x="827" y="439"/>
                    <a:pt x="823" y="445"/>
                    <a:pt x="821" y="452"/>
                  </a:cubicBezTo>
                  <a:cubicBezTo>
                    <a:pt x="820" y="453"/>
                    <a:pt x="820" y="455"/>
                    <a:pt x="819" y="457"/>
                  </a:cubicBezTo>
                  <a:cubicBezTo>
                    <a:pt x="811" y="457"/>
                    <a:pt x="803" y="458"/>
                    <a:pt x="795" y="459"/>
                  </a:cubicBezTo>
                  <a:cubicBezTo>
                    <a:pt x="798" y="449"/>
                    <a:pt x="802" y="440"/>
                    <a:pt x="805" y="431"/>
                  </a:cubicBezTo>
                  <a:cubicBezTo>
                    <a:pt x="810" y="418"/>
                    <a:pt x="811" y="404"/>
                    <a:pt x="816" y="391"/>
                  </a:cubicBezTo>
                  <a:cubicBezTo>
                    <a:pt x="816" y="390"/>
                    <a:pt x="813" y="389"/>
                    <a:pt x="812" y="391"/>
                  </a:cubicBezTo>
                  <a:cubicBezTo>
                    <a:pt x="808" y="402"/>
                    <a:pt x="807" y="415"/>
                    <a:pt x="803" y="426"/>
                  </a:cubicBezTo>
                  <a:cubicBezTo>
                    <a:pt x="800" y="437"/>
                    <a:pt x="796" y="448"/>
                    <a:pt x="791" y="459"/>
                  </a:cubicBezTo>
                  <a:cubicBezTo>
                    <a:pt x="784" y="460"/>
                    <a:pt x="777" y="460"/>
                    <a:pt x="769" y="461"/>
                  </a:cubicBezTo>
                  <a:cubicBezTo>
                    <a:pt x="772" y="454"/>
                    <a:pt x="774" y="448"/>
                    <a:pt x="776" y="442"/>
                  </a:cubicBezTo>
                  <a:cubicBezTo>
                    <a:pt x="780" y="431"/>
                    <a:pt x="782" y="420"/>
                    <a:pt x="785" y="409"/>
                  </a:cubicBezTo>
                  <a:cubicBezTo>
                    <a:pt x="788" y="398"/>
                    <a:pt x="788" y="385"/>
                    <a:pt x="793" y="376"/>
                  </a:cubicBezTo>
                  <a:cubicBezTo>
                    <a:pt x="795" y="374"/>
                    <a:pt x="792" y="372"/>
                    <a:pt x="791" y="374"/>
                  </a:cubicBezTo>
                  <a:cubicBezTo>
                    <a:pt x="788" y="379"/>
                    <a:pt x="787" y="385"/>
                    <a:pt x="786" y="391"/>
                  </a:cubicBezTo>
                  <a:cubicBezTo>
                    <a:pt x="785" y="394"/>
                    <a:pt x="784" y="398"/>
                    <a:pt x="783" y="402"/>
                  </a:cubicBezTo>
                  <a:cubicBezTo>
                    <a:pt x="783" y="401"/>
                    <a:pt x="781" y="401"/>
                    <a:pt x="780" y="402"/>
                  </a:cubicBezTo>
                  <a:cubicBezTo>
                    <a:pt x="773" y="416"/>
                    <a:pt x="764" y="428"/>
                    <a:pt x="755" y="440"/>
                  </a:cubicBezTo>
                  <a:cubicBezTo>
                    <a:pt x="757" y="434"/>
                    <a:pt x="759" y="428"/>
                    <a:pt x="760" y="422"/>
                  </a:cubicBezTo>
                  <a:cubicBezTo>
                    <a:pt x="761" y="419"/>
                    <a:pt x="762" y="416"/>
                    <a:pt x="763" y="413"/>
                  </a:cubicBezTo>
                  <a:cubicBezTo>
                    <a:pt x="766" y="408"/>
                    <a:pt x="766" y="401"/>
                    <a:pt x="767" y="395"/>
                  </a:cubicBezTo>
                  <a:cubicBezTo>
                    <a:pt x="769" y="386"/>
                    <a:pt x="770" y="377"/>
                    <a:pt x="773" y="367"/>
                  </a:cubicBezTo>
                  <a:cubicBezTo>
                    <a:pt x="779" y="351"/>
                    <a:pt x="783" y="334"/>
                    <a:pt x="779" y="317"/>
                  </a:cubicBezTo>
                  <a:cubicBezTo>
                    <a:pt x="779" y="315"/>
                    <a:pt x="776" y="316"/>
                    <a:pt x="777" y="317"/>
                  </a:cubicBezTo>
                  <a:cubicBezTo>
                    <a:pt x="781" y="336"/>
                    <a:pt x="775" y="352"/>
                    <a:pt x="770" y="370"/>
                  </a:cubicBezTo>
                  <a:cubicBezTo>
                    <a:pt x="769" y="373"/>
                    <a:pt x="769" y="376"/>
                    <a:pt x="768" y="379"/>
                  </a:cubicBezTo>
                  <a:cubicBezTo>
                    <a:pt x="768" y="379"/>
                    <a:pt x="768" y="379"/>
                    <a:pt x="768" y="379"/>
                  </a:cubicBezTo>
                  <a:cubicBezTo>
                    <a:pt x="766" y="394"/>
                    <a:pt x="762" y="409"/>
                    <a:pt x="758" y="423"/>
                  </a:cubicBezTo>
                  <a:cubicBezTo>
                    <a:pt x="756" y="431"/>
                    <a:pt x="753" y="438"/>
                    <a:pt x="750" y="446"/>
                  </a:cubicBezTo>
                  <a:cubicBezTo>
                    <a:pt x="742" y="457"/>
                    <a:pt x="733" y="468"/>
                    <a:pt x="723" y="479"/>
                  </a:cubicBezTo>
                  <a:cubicBezTo>
                    <a:pt x="733" y="454"/>
                    <a:pt x="741" y="429"/>
                    <a:pt x="745" y="402"/>
                  </a:cubicBezTo>
                  <a:cubicBezTo>
                    <a:pt x="747" y="401"/>
                    <a:pt x="748" y="399"/>
                    <a:pt x="749" y="398"/>
                  </a:cubicBezTo>
                  <a:cubicBezTo>
                    <a:pt x="750" y="397"/>
                    <a:pt x="748" y="395"/>
                    <a:pt x="747" y="396"/>
                  </a:cubicBezTo>
                  <a:cubicBezTo>
                    <a:pt x="746" y="397"/>
                    <a:pt x="745" y="398"/>
                    <a:pt x="744" y="400"/>
                  </a:cubicBezTo>
                  <a:cubicBezTo>
                    <a:pt x="744" y="399"/>
                    <a:pt x="743" y="399"/>
                    <a:pt x="742" y="401"/>
                  </a:cubicBezTo>
                  <a:cubicBezTo>
                    <a:pt x="742" y="401"/>
                    <a:pt x="742" y="402"/>
                    <a:pt x="742" y="402"/>
                  </a:cubicBezTo>
                  <a:cubicBezTo>
                    <a:pt x="741" y="403"/>
                    <a:pt x="741" y="404"/>
                    <a:pt x="740" y="405"/>
                  </a:cubicBezTo>
                  <a:cubicBezTo>
                    <a:pt x="741" y="401"/>
                    <a:pt x="742" y="396"/>
                    <a:pt x="743" y="392"/>
                  </a:cubicBezTo>
                  <a:cubicBezTo>
                    <a:pt x="745" y="384"/>
                    <a:pt x="746" y="376"/>
                    <a:pt x="747" y="368"/>
                  </a:cubicBezTo>
                  <a:cubicBezTo>
                    <a:pt x="750" y="351"/>
                    <a:pt x="752" y="335"/>
                    <a:pt x="751" y="317"/>
                  </a:cubicBezTo>
                  <a:cubicBezTo>
                    <a:pt x="751" y="316"/>
                    <a:pt x="749" y="316"/>
                    <a:pt x="749" y="317"/>
                  </a:cubicBezTo>
                  <a:cubicBezTo>
                    <a:pt x="749" y="327"/>
                    <a:pt x="749" y="337"/>
                    <a:pt x="748" y="346"/>
                  </a:cubicBezTo>
                  <a:cubicBezTo>
                    <a:pt x="747" y="356"/>
                    <a:pt x="745" y="365"/>
                    <a:pt x="744" y="374"/>
                  </a:cubicBezTo>
                  <a:cubicBezTo>
                    <a:pt x="743" y="382"/>
                    <a:pt x="741" y="390"/>
                    <a:pt x="740" y="398"/>
                  </a:cubicBezTo>
                  <a:cubicBezTo>
                    <a:pt x="739" y="402"/>
                    <a:pt x="738" y="406"/>
                    <a:pt x="737" y="409"/>
                  </a:cubicBezTo>
                  <a:cubicBezTo>
                    <a:pt x="731" y="417"/>
                    <a:pt x="726" y="425"/>
                    <a:pt x="720" y="433"/>
                  </a:cubicBezTo>
                  <a:cubicBezTo>
                    <a:pt x="722" y="423"/>
                    <a:pt x="724" y="413"/>
                    <a:pt x="724" y="403"/>
                  </a:cubicBezTo>
                  <a:cubicBezTo>
                    <a:pt x="724" y="401"/>
                    <a:pt x="720" y="401"/>
                    <a:pt x="720" y="403"/>
                  </a:cubicBezTo>
                  <a:cubicBezTo>
                    <a:pt x="721" y="415"/>
                    <a:pt x="719" y="427"/>
                    <a:pt x="715" y="440"/>
                  </a:cubicBezTo>
                  <a:cubicBezTo>
                    <a:pt x="703" y="454"/>
                    <a:pt x="691" y="469"/>
                    <a:pt x="679" y="483"/>
                  </a:cubicBezTo>
                  <a:cubicBezTo>
                    <a:pt x="677" y="485"/>
                    <a:pt x="676" y="486"/>
                    <a:pt x="675" y="488"/>
                  </a:cubicBezTo>
                  <a:cubicBezTo>
                    <a:pt x="676" y="481"/>
                    <a:pt x="678" y="473"/>
                    <a:pt x="679" y="466"/>
                  </a:cubicBezTo>
                  <a:cubicBezTo>
                    <a:pt x="681" y="458"/>
                    <a:pt x="680" y="452"/>
                    <a:pt x="675" y="446"/>
                  </a:cubicBezTo>
                  <a:cubicBezTo>
                    <a:pt x="675" y="446"/>
                    <a:pt x="674" y="446"/>
                    <a:pt x="674" y="446"/>
                  </a:cubicBezTo>
                  <a:cubicBezTo>
                    <a:pt x="674" y="445"/>
                    <a:pt x="675" y="444"/>
                    <a:pt x="675" y="444"/>
                  </a:cubicBezTo>
                  <a:cubicBezTo>
                    <a:pt x="681" y="434"/>
                    <a:pt x="691" y="425"/>
                    <a:pt x="693" y="413"/>
                  </a:cubicBezTo>
                  <a:cubicBezTo>
                    <a:pt x="694" y="412"/>
                    <a:pt x="691" y="411"/>
                    <a:pt x="691" y="413"/>
                  </a:cubicBezTo>
                  <a:cubicBezTo>
                    <a:pt x="689" y="421"/>
                    <a:pt x="682" y="429"/>
                    <a:pt x="677" y="436"/>
                  </a:cubicBezTo>
                  <a:cubicBezTo>
                    <a:pt x="675" y="439"/>
                    <a:pt x="672" y="442"/>
                    <a:pt x="670" y="445"/>
                  </a:cubicBezTo>
                  <a:cubicBezTo>
                    <a:pt x="672" y="441"/>
                    <a:pt x="673" y="436"/>
                    <a:pt x="674" y="431"/>
                  </a:cubicBezTo>
                  <a:cubicBezTo>
                    <a:pt x="679" y="409"/>
                    <a:pt x="684" y="387"/>
                    <a:pt x="686" y="365"/>
                  </a:cubicBezTo>
                  <a:cubicBezTo>
                    <a:pt x="686" y="363"/>
                    <a:pt x="683" y="363"/>
                    <a:pt x="682" y="365"/>
                  </a:cubicBezTo>
                  <a:cubicBezTo>
                    <a:pt x="681" y="387"/>
                    <a:pt x="676" y="409"/>
                    <a:pt x="672" y="430"/>
                  </a:cubicBezTo>
                  <a:cubicBezTo>
                    <a:pt x="670" y="438"/>
                    <a:pt x="668" y="445"/>
                    <a:pt x="666" y="452"/>
                  </a:cubicBezTo>
                  <a:cubicBezTo>
                    <a:pt x="663" y="455"/>
                    <a:pt x="661" y="458"/>
                    <a:pt x="659" y="461"/>
                  </a:cubicBezTo>
                  <a:cubicBezTo>
                    <a:pt x="656" y="464"/>
                    <a:pt x="654" y="468"/>
                    <a:pt x="651" y="471"/>
                  </a:cubicBezTo>
                  <a:cubicBezTo>
                    <a:pt x="653" y="464"/>
                    <a:pt x="653" y="457"/>
                    <a:pt x="653" y="449"/>
                  </a:cubicBezTo>
                  <a:cubicBezTo>
                    <a:pt x="653" y="447"/>
                    <a:pt x="651" y="447"/>
                    <a:pt x="651" y="449"/>
                  </a:cubicBezTo>
                  <a:cubicBezTo>
                    <a:pt x="651" y="458"/>
                    <a:pt x="650" y="466"/>
                    <a:pt x="649" y="475"/>
                  </a:cubicBezTo>
                  <a:cubicBezTo>
                    <a:pt x="641" y="485"/>
                    <a:pt x="634" y="495"/>
                    <a:pt x="627" y="505"/>
                  </a:cubicBezTo>
                  <a:cubicBezTo>
                    <a:pt x="624" y="508"/>
                    <a:pt x="622" y="511"/>
                    <a:pt x="620" y="515"/>
                  </a:cubicBezTo>
                  <a:cubicBezTo>
                    <a:pt x="621" y="512"/>
                    <a:pt x="621" y="509"/>
                    <a:pt x="622" y="506"/>
                  </a:cubicBezTo>
                  <a:cubicBezTo>
                    <a:pt x="626" y="490"/>
                    <a:pt x="630" y="475"/>
                    <a:pt x="634" y="459"/>
                  </a:cubicBezTo>
                  <a:cubicBezTo>
                    <a:pt x="639" y="451"/>
                    <a:pt x="642" y="443"/>
                    <a:pt x="647" y="436"/>
                  </a:cubicBezTo>
                  <a:cubicBezTo>
                    <a:pt x="648" y="434"/>
                    <a:pt x="646" y="433"/>
                    <a:pt x="645" y="434"/>
                  </a:cubicBezTo>
                  <a:cubicBezTo>
                    <a:pt x="641" y="440"/>
                    <a:pt x="638" y="446"/>
                    <a:pt x="635" y="451"/>
                  </a:cubicBezTo>
                  <a:cubicBezTo>
                    <a:pt x="636" y="443"/>
                    <a:pt x="637" y="435"/>
                    <a:pt x="637" y="427"/>
                  </a:cubicBezTo>
                  <a:cubicBezTo>
                    <a:pt x="637" y="425"/>
                    <a:pt x="635" y="425"/>
                    <a:pt x="635" y="427"/>
                  </a:cubicBezTo>
                  <a:cubicBezTo>
                    <a:pt x="635" y="437"/>
                    <a:pt x="633" y="447"/>
                    <a:pt x="632" y="457"/>
                  </a:cubicBezTo>
                  <a:cubicBezTo>
                    <a:pt x="631" y="457"/>
                    <a:pt x="631" y="457"/>
                    <a:pt x="631" y="458"/>
                  </a:cubicBezTo>
                  <a:cubicBezTo>
                    <a:pt x="626" y="465"/>
                    <a:pt x="620" y="472"/>
                    <a:pt x="615" y="480"/>
                  </a:cubicBezTo>
                  <a:cubicBezTo>
                    <a:pt x="614" y="482"/>
                    <a:pt x="612" y="484"/>
                    <a:pt x="610" y="487"/>
                  </a:cubicBezTo>
                  <a:cubicBezTo>
                    <a:pt x="613" y="471"/>
                    <a:pt x="614" y="455"/>
                    <a:pt x="611" y="439"/>
                  </a:cubicBezTo>
                  <a:cubicBezTo>
                    <a:pt x="611" y="437"/>
                    <a:pt x="609" y="438"/>
                    <a:pt x="609" y="439"/>
                  </a:cubicBezTo>
                  <a:cubicBezTo>
                    <a:pt x="610" y="445"/>
                    <a:pt x="610" y="451"/>
                    <a:pt x="610" y="457"/>
                  </a:cubicBezTo>
                  <a:cubicBezTo>
                    <a:pt x="610" y="457"/>
                    <a:pt x="610" y="457"/>
                    <a:pt x="609" y="457"/>
                  </a:cubicBezTo>
                  <a:cubicBezTo>
                    <a:pt x="608" y="458"/>
                    <a:pt x="606" y="459"/>
                    <a:pt x="606" y="461"/>
                  </a:cubicBezTo>
                  <a:cubicBezTo>
                    <a:pt x="605" y="461"/>
                    <a:pt x="606" y="462"/>
                    <a:pt x="606" y="461"/>
                  </a:cubicBezTo>
                  <a:cubicBezTo>
                    <a:pt x="607" y="463"/>
                    <a:pt x="606" y="464"/>
                    <a:pt x="605" y="465"/>
                  </a:cubicBezTo>
                  <a:cubicBezTo>
                    <a:pt x="603" y="468"/>
                    <a:pt x="602" y="470"/>
                    <a:pt x="600" y="473"/>
                  </a:cubicBezTo>
                  <a:cubicBezTo>
                    <a:pt x="597" y="476"/>
                    <a:pt x="595" y="478"/>
                    <a:pt x="593" y="481"/>
                  </a:cubicBezTo>
                  <a:cubicBezTo>
                    <a:pt x="590" y="485"/>
                    <a:pt x="587" y="488"/>
                    <a:pt x="584" y="492"/>
                  </a:cubicBezTo>
                  <a:cubicBezTo>
                    <a:pt x="585" y="491"/>
                    <a:pt x="585" y="490"/>
                    <a:pt x="585" y="489"/>
                  </a:cubicBezTo>
                  <a:cubicBezTo>
                    <a:pt x="586" y="482"/>
                    <a:pt x="587" y="476"/>
                    <a:pt x="586" y="470"/>
                  </a:cubicBezTo>
                  <a:cubicBezTo>
                    <a:pt x="586" y="463"/>
                    <a:pt x="584" y="456"/>
                    <a:pt x="583" y="449"/>
                  </a:cubicBezTo>
                  <a:cubicBezTo>
                    <a:pt x="583" y="448"/>
                    <a:pt x="581" y="448"/>
                    <a:pt x="581" y="449"/>
                  </a:cubicBezTo>
                  <a:cubicBezTo>
                    <a:pt x="582" y="455"/>
                    <a:pt x="583" y="460"/>
                    <a:pt x="584" y="465"/>
                  </a:cubicBezTo>
                  <a:cubicBezTo>
                    <a:pt x="585" y="475"/>
                    <a:pt x="583" y="483"/>
                    <a:pt x="582" y="492"/>
                  </a:cubicBezTo>
                  <a:cubicBezTo>
                    <a:pt x="582" y="494"/>
                    <a:pt x="581" y="495"/>
                    <a:pt x="581" y="497"/>
                  </a:cubicBezTo>
                  <a:cubicBezTo>
                    <a:pt x="580" y="498"/>
                    <a:pt x="580" y="499"/>
                    <a:pt x="579" y="500"/>
                  </a:cubicBezTo>
                  <a:cubicBezTo>
                    <a:pt x="572" y="509"/>
                    <a:pt x="565" y="517"/>
                    <a:pt x="558" y="525"/>
                  </a:cubicBezTo>
                  <a:cubicBezTo>
                    <a:pt x="560" y="510"/>
                    <a:pt x="562" y="494"/>
                    <a:pt x="563" y="478"/>
                  </a:cubicBezTo>
                  <a:cubicBezTo>
                    <a:pt x="569" y="468"/>
                    <a:pt x="576" y="458"/>
                    <a:pt x="580" y="447"/>
                  </a:cubicBezTo>
                  <a:cubicBezTo>
                    <a:pt x="581" y="447"/>
                    <a:pt x="581" y="447"/>
                    <a:pt x="581" y="447"/>
                  </a:cubicBezTo>
                  <a:cubicBezTo>
                    <a:pt x="581" y="447"/>
                    <a:pt x="581" y="446"/>
                    <a:pt x="581" y="446"/>
                  </a:cubicBezTo>
                  <a:cubicBezTo>
                    <a:pt x="582" y="445"/>
                    <a:pt x="581" y="444"/>
                    <a:pt x="580" y="444"/>
                  </a:cubicBezTo>
                  <a:cubicBezTo>
                    <a:pt x="579" y="438"/>
                    <a:pt x="577" y="433"/>
                    <a:pt x="576" y="427"/>
                  </a:cubicBezTo>
                  <a:cubicBezTo>
                    <a:pt x="574" y="417"/>
                    <a:pt x="572" y="408"/>
                    <a:pt x="570" y="399"/>
                  </a:cubicBezTo>
                  <a:cubicBezTo>
                    <a:pt x="566" y="380"/>
                    <a:pt x="562" y="361"/>
                    <a:pt x="560" y="343"/>
                  </a:cubicBezTo>
                  <a:cubicBezTo>
                    <a:pt x="559" y="341"/>
                    <a:pt x="556" y="341"/>
                    <a:pt x="556" y="343"/>
                  </a:cubicBezTo>
                  <a:cubicBezTo>
                    <a:pt x="562" y="377"/>
                    <a:pt x="567" y="412"/>
                    <a:pt x="579" y="445"/>
                  </a:cubicBezTo>
                  <a:cubicBezTo>
                    <a:pt x="574" y="454"/>
                    <a:pt x="569" y="463"/>
                    <a:pt x="563" y="471"/>
                  </a:cubicBezTo>
                  <a:cubicBezTo>
                    <a:pt x="563" y="468"/>
                    <a:pt x="563" y="464"/>
                    <a:pt x="563" y="461"/>
                  </a:cubicBezTo>
                  <a:cubicBezTo>
                    <a:pt x="563" y="460"/>
                    <a:pt x="561" y="460"/>
                    <a:pt x="561" y="461"/>
                  </a:cubicBezTo>
                  <a:cubicBezTo>
                    <a:pt x="561" y="466"/>
                    <a:pt x="560" y="471"/>
                    <a:pt x="560" y="476"/>
                  </a:cubicBezTo>
                  <a:cubicBezTo>
                    <a:pt x="558" y="479"/>
                    <a:pt x="557" y="482"/>
                    <a:pt x="555" y="484"/>
                  </a:cubicBezTo>
                  <a:cubicBezTo>
                    <a:pt x="548" y="495"/>
                    <a:pt x="542" y="506"/>
                    <a:pt x="535" y="517"/>
                  </a:cubicBezTo>
                  <a:cubicBezTo>
                    <a:pt x="537" y="506"/>
                    <a:pt x="537" y="495"/>
                    <a:pt x="538" y="484"/>
                  </a:cubicBezTo>
                  <a:cubicBezTo>
                    <a:pt x="539" y="475"/>
                    <a:pt x="543" y="459"/>
                    <a:pt x="536" y="451"/>
                  </a:cubicBezTo>
                  <a:cubicBezTo>
                    <a:pt x="536" y="451"/>
                    <a:pt x="535" y="451"/>
                    <a:pt x="535" y="451"/>
                  </a:cubicBezTo>
                  <a:cubicBezTo>
                    <a:pt x="533" y="452"/>
                    <a:pt x="533" y="452"/>
                    <a:pt x="533" y="452"/>
                  </a:cubicBezTo>
                  <a:cubicBezTo>
                    <a:pt x="532" y="453"/>
                    <a:pt x="534" y="454"/>
                    <a:pt x="535" y="454"/>
                  </a:cubicBezTo>
                  <a:cubicBezTo>
                    <a:pt x="537" y="452"/>
                    <a:pt x="537" y="465"/>
                    <a:pt x="537" y="465"/>
                  </a:cubicBezTo>
                  <a:cubicBezTo>
                    <a:pt x="537" y="469"/>
                    <a:pt x="537" y="473"/>
                    <a:pt x="536" y="477"/>
                  </a:cubicBezTo>
                  <a:cubicBezTo>
                    <a:pt x="536" y="483"/>
                    <a:pt x="535" y="489"/>
                    <a:pt x="534" y="496"/>
                  </a:cubicBezTo>
                  <a:cubicBezTo>
                    <a:pt x="533" y="506"/>
                    <a:pt x="532" y="515"/>
                    <a:pt x="530" y="525"/>
                  </a:cubicBezTo>
                  <a:cubicBezTo>
                    <a:pt x="530" y="525"/>
                    <a:pt x="530" y="526"/>
                    <a:pt x="530" y="526"/>
                  </a:cubicBezTo>
                  <a:cubicBezTo>
                    <a:pt x="524" y="534"/>
                    <a:pt x="519" y="543"/>
                    <a:pt x="513" y="551"/>
                  </a:cubicBezTo>
                  <a:cubicBezTo>
                    <a:pt x="518" y="515"/>
                    <a:pt x="520" y="478"/>
                    <a:pt x="519" y="441"/>
                  </a:cubicBezTo>
                  <a:cubicBezTo>
                    <a:pt x="519" y="440"/>
                    <a:pt x="517" y="440"/>
                    <a:pt x="517" y="441"/>
                  </a:cubicBezTo>
                  <a:cubicBezTo>
                    <a:pt x="516" y="480"/>
                    <a:pt x="515" y="519"/>
                    <a:pt x="509" y="557"/>
                  </a:cubicBezTo>
                  <a:cubicBezTo>
                    <a:pt x="509" y="558"/>
                    <a:pt x="509" y="559"/>
                    <a:pt x="509" y="559"/>
                  </a:cubicBezTo>
                  <a:cubicBezTo>
                    <a:pt x="508" y="561"/>
                    <a:pt x="507" y="562"/>
                    <a:pt x="507" y="563"/>
                  </a:cubicBezTo>
                  <a:cubicBezTo>
                    <a:pt x="507" y="561"/>
                    <a:pt x="507" y="559"/>
                    <a:pt x="507" y="556"/>
                  </a:cubicBezTo>
                  <a:cubicBezTo>
                    <a:pt x="506" y="532"/>
                    <a:pt x="504" y="508"/>
                    <a:pt x="498" y="485"/>
                  </a:cubicBezTo>
                  <a:cubicBezTo>
                    <a:pt x="496" y="477"/>
                    <a:pt x="495" y="469"/>
                    <a:pt x="495" y="462"/>
                  </a:cubicBezTo>
                  <a:cubicBezTo>
                    <a:pt x="492" y="421"/>
                    <a:pt x="479" y="384"/>
                    <a:pt x="455" y="352"/>
                  </a:cubicBezTo>
                  <a:cubicBezTo>
                    <a:pt x="455" y="352"/>
                    <a:pt x="455" y="352"/>
                    <a:pt x="455" y="352"/>
                  </a:cubicBezTo>
                  <a:cubicBezTo>
                    <a:pt x="456" y="351"/>
                    <a:pt x="454" y="350"/>
                    <a:pt x="454" y="350"/>
                  </a:cubicBezTo>
                  <a:cubicBezTo>
                    <a:pt x="452" y="348"/>
                    <a:pt x="451" y="346"/>
                    <a:pt x="449" y="344"/>
                  </a:cubicBezTo>
                  <a:cubicBezTo>
                    <a:pt x="448" y="343"/>
                    <a:pt x="448" y="342"/>
                    <a:pt x="447" y="341"/>
                  </a:cubicBezTo>
                  <a:cubicBezTo>
                    <a:pt x="448" y="340"/>
                    <a:pt x="450" y="339"/>
                    <a:pt x="451" y="338"/>
                  </a:cubicBezTo>
                  <a:cubicBezTo>
                    <a:pt x="452" y="337"/>
                    <a:pt x="450" y="335"/>
                    <a:pt x="449" y="336"/>
                  </a:cubicBezTo>
                  <a:cubicBezTo>
                    <a:pt x="448" y="337"/>
                    <a:pt x="446" y="338"/>
                    <a:pt x="445" y="339"/>
                  </a:cubicBezTo>
                  <a:cubicBezTo>
                    <a:pt x="435" y="327"/>
                    <a:pt x="425" y="315"/>
                    <a:pt x="415" y="303"/>
                  </a:cubicBezTo>
                  <a:cubicBezTo>
                    <a:pt x="415" y="303"/>
                    <a:pt x="415" y="302"/>
                    <a:pt x="416" y="302"/>
                  </a:cubicBezTo>
                  <a:moveTo>
                    <a:pt x="1129" y="356"/>
                  </a:moveTo>
                  <a:cubicBezTo>
                    <a:pt x="1129" y="356"/>
                    <a:pt x="1128" y="356"/>
                    <a:pt x="1128" y="356"/>
                  </a:cubicBezTo>
                  <a:cubicBezTo>
                    <a:pt x="1128" y="356"/>
                    <a:pt x="1128" y="356"/>
                    <a:pt x="1128" y="356"/>
                  </a:cubicBezTo>
                  <a:cubicBezTo>
                    <a:pt x="1128" y="356"/>
                    <a:pt x="1129" y="356"/>
                    <a:pt x="1129" y="356"/>
                  </a:cubicBezTo>
                  <a:cubicBezTo>
                    <a:pt x="1129" y="356"/>
                    <a:pt x="1129" y="356"/>
                    <a:pt x="1129" y="356"/>
                  </a:cubicBezTo>
                  <a:cubicBezTo>
                    <a:pt x="1129" y="356"/>
                    <a:pt x="1129" y="356"/>
                    <a:pt x="1129" y="356"/>
                  </a:cubicBezTo>
                  <a:moveTo>
                    <a:pt x="1129" y="356"/>
                  </a:moveTo>
                  <a:cubicBezTo>
                    <a:pt x="1128" y="356"/>
                    <a:pt x="1127" y="356"/>
                    <a:pt x="1127" y="356"/>
                  </a:cubicBezTo>
                  <a:cubicBezTo>
                    <a:pt x="1129" y="349"/>
                    <a:pt x="1131" y="343"/>
                    <a:pt x="1132" y="336"/>
                  </a:cubicBezTo>
                  <a:cubicBezTo>
                    <a:pt x="1131" y="343"/>
                    <a:pt x="1130" y="349"/>
                    <a:pt x="1129" y="356"/>
                  </a:cubicBezTo>
                  <a:moveTo>
                    <a:pt x="1075" y="448"/>
                  </a:moveTo>
                  <a:cubicBezTo>
                    <a:pt x="1075" y="447"/>
                    <a:pt x="1076" y="446"/>
                    <a:pt x="1076" y="445"/>
                  </a:cubicBezTo>
                  <a:cubicBezTo>
                    <a:pt x="1083" y="430"/>
                    <a:pt x="1088" y="414"/>
                    <a:pt x="1092" y="398"/>
                  </a:cubicBezTo>
                  <a:cubicBezTo>
                    <a:pt x="1093" y="396"/>
                    <a:pt x="1094" y="394"/>
                    <a:pt x="1094" y="391"/>
                  </a:cubicBezTo>
                  <a:cubicBezTo>
                    <a:pt x="1099" y="391"/>
                    <a:pt x="1104" y="390"/>
                    <a:pt x="1108" y="388"/>
                  </a:cubicBezTo>
                  <a:cubicBezTo>
                    <a:pt x="1109" y="388"/>
                    <a:pt x="1109" y="386"/>
                    <a:pt x="1108" y="386"/>
                  </a:cubicBezTo>
                  <a:cubicBezTo>
                    <a:pt x="1104" y="386"/>
                    <a:pt x="1100" y="387"/>
                    <a:pt x="1096" y="387"/>
                  </a:cubicBezTo>
                  <a:cubicBezTo>
                    <a:pt x="1098" y="381"/>
                    <a:pt x="1099" y="374"/>
                    <a:pt x="1101" y="368"/>
                  </a:cubicBezTo>
                  <a:cubicBezTo>
                    <a:pt x="1106" y="367"/>
                    <a:pt x="1110" y="366"/>
                    <a:pt x="1115" y="365"/>
                  </a:cubicBezTo>
                  <a:cubicBezTo>
                    <a:pt x="1117" y="364"/>
                    <a:pt x="1119" y="363"/>
                    <a:pt x="1121" y="362"/>
                  </a:cubicBezTo>
                  <a:cubicBezTo>
                    <a:pt x="1117" y="375"/>
                    <a:pt x="1112" y="389"/>
                    <a:pt x="1108" y="403"/>
                  </a:cubicBezTo>
                  <a:cubicBezTo>
                    <a:pt x="1104" y="415"/>
                    <a:pt x="1099" y="428"/>
                    <a:pt x="1095" y="441"/>
                  </a:cubicBezTo>
                  <a:cubicBezTo>
                    <a:pt x="1088" y="444"/>
                    <a:pt x="1082" y="446"/>
                    <a:pt x="1075" y="448"/>
                  </a:cubicBezTo>
                  <a:moveTo>
                    <a:pt x="1041" y="425"/>
                  </a:moveTo>
                  <a:cubicBezTo>
                    <a:pt x="1039" y="425"/>
                    <a:pt x="1037" y="425"/>
                    <a:pt x="1035" y="426"/>
                  </a:cubicBezTo>
                  <a:cubicBezTo>
                    <a:pt x="1037" y="422"/>
                    <a:pt x="1039" y="418"/>
                    <a:pt x="1041" y="414"/>
                  </a:cubicBezTo>
                  <a:cubicBezTo>
                    <a:pt x="1044" y="408"/>
                    <a:pt x="1046" y="402"/>
                    <a:pt x="1048" y="396"/>
                  </a:cubicBezTo>
                  <a:cubicBezTo>
                    <a:pt x="1053" y="395"/>
                    <a:pt x="1058" y="395"/>
                    <a:pt x="1064" y="394"/>
                  </a:cubicBezTo>
                  <a:cubicBezTo>
                    <a:pt x="1065" y="394"/>
                    <a:pt x="1066" y="394"/>
                    <a:pt x="1067" y="394"/>
                  </a:cubicBezTo>
                  <a:cubicBezTo>
                    <a:pt x="1067" y="394"/>
                    <a:pt x="1067" y="394"/>
                    <a:pt x="1067" y="394"/>
                  </a:cubicBezTo>
                  <a:cubicBezTo>
                    <a:pt x="1063" y="404"/>
                    <a:pt x="1060" y="414"/>
                    <a:pt x="1056" y="423"/>
                  </a:cubicBezTo>
                  <a:cubicBezTo>
                    <a:pt x="1051" y="424"/>
                    <a:pt x="1046" y="425"/>
                    <a:pt x="1041" y="425"/>
                  </a:cubicBezTo>
                  <a:moveTo>
                    <a:pt x="1011" y="464"/>
                  </a:moveTo>
                  <a:cubicBezTo>
                    <a:pt x="1008" y="466"/>
                    <a:pt x="1004" y="467"/>
                    <a:pt x="1001" y="467"/>
                  </a:cubicBezTo>
                  <a:cubicBezTo>
                    <a:pt x="1001" y="467"/>
                    <a:pt x="1001" y="467"/>
                    <a:pt x="1001" y="467"/>
                  </a:cubicBezTo>
                  <a:cubicBezTo>
                    <a:pt x="1001" y="466"/>
                    <a:pt x="1000" y="466"/>
                    <a:pt x="999" y="467"/>
                  </a:cubicBezTo>
                  <a:cubicBezTo>
                    <a:pt x="999" y="467"/>
                    <a:pt x="999" y="468"/>
                    <a:pt x="999" y="468"/>
                  </a:cubicBezTo>
                  <a:cubicBezTo>
                    <a:pt x="995" y="469"/>
                    <a:pt x="991" y="470"/>
                    <a:pt x="987" y="471"/>
                  </a:cubicBezTo>
                  <a:cubicBezTo>
                    <a:pt x="988" y="470"/>
                    <a:pt x="988" y="469"/>
                    <a:pt x="989" y="468"/>
                  </a:cubicBezTo>
                  <a:cubicBezTo>
                    <a:pt x="992" y="460"/>
                    <a:pt x="997" y="453"/>
                    <a:pt x="1001" y="445"/>
                  </a:cubicBezTo>
                  <a:cubicBezTo>
                    <a:pt x="1008" y="445"/>
                    <a:pt x="1015" y="444"/>
                    <a:pt x="1021" y="443"/>
                  </a:cubicBezTo>
                  <a:cubicBezTo>
                    <a:pt x="1019" y="448"/>
                    <a:pt x="1016" y="453"/>
                    <a:pt x="1014" y="458"/>
                  </a:cubicBezTo>
                  <a:cubicBezTo>
                    <a:pt x="1013" y="460"/>
                    <a:pt x="1012" y="462"/>
                    <a:pt x="1011" y="464"/>
                  </a:cubicBezTo>
                  <a:moveTo>
                    <a:pt x="888" y="494"/>
                  </a:moveTo>
                  <a:cubicBezTo>
                    <a:pt x="888" y="494"/>
                    <a:pt x="887" y="495"/>
                    <a:pt x="888" y="495"/>
                  </a:cubicBezTo>
                  <a:cubicBezTo>
                    <a:pt x="888" y="495"/>
                    <a:pt x="888" y="496"/>
                    <a:pt x="888" y="496"/>
                  </a:cubicBezTo>
                  <a:cubicBezTo>
                    <a:pt x="885" y="496"/>
                    <a:pt x="883" y="497"/>
                    <a:pt x="880" y="498"/>
                  </a:cubicBezTo>
                  <a:cubicBezTo>
                    <a:pt x="882" y="494"/>
                    <a:pt x="883" y="490"/>
                    <a:pt x="884" y="487"/>
                  </a:cubicBezTo>
                  <a:cubicBezTo>
                    <a:pt x="884" y="487"/>
                    <a:pt x="884" y="486"/>
                    <a:pt x="884" y="486"/>
                  </a:cubicBezTo>
                  <a:cubicBezTo>
                    <a:pt x="889" y="486"/>
                    <a:pt x="894" y="485"/>
                    <a:pt x="898" y="485"/>
                  </a:cubicBezTo>
                  <a:cubicBezTo>
                    <a:pt x="895" y="491"/>
                    <a:pt x="891" y="496"/>
                    <a:pt x="888" y="494"/>
                  </a:cubicBezTo>
                  <a:moveTo>
                    <a:pt x="797" y="521"/>
                  </a:moveTo>
                  <a:cubicBezTo>
                    <a:pt x="798" y="520"/>
                    <a:pt x="798" y="519"/>
                    <a:pt x="798" y="518"/>
                  </a:cubicBezTo>
                  <a:cubicBezTo>
                    <a:pt x="800" y="518"/>
                    <a:pt x="801" y="518"/>
                    <a:pt x="802" y="517"/>
                  </a:cubicBezTo>
                  <a:cubicBezTo>
                    <a:pt x="808" y="516"/>
                    <a:pt x="815" y="515"/>
                    <a:pt x="821" y="514"/>
                  </a:cubicBezTo>
                  <a:cubicBezTo>
                    <a:pt x="821" y="514"/>
                    <a:pt x="821" y="514"/>
                    <a:pt x="821" y="514"/>
                  </a:cubicBezTo>
                  <a:cubicBezTo>
                    <a:pt x="813" y="516"/>
                    <a:pt x="805" y="519"/>
                    <a:pt x="797" y="521"/>
                  </a:cubicBezTo>
                  <a:moveTo>
                    <a:pt x="765" y="530"/>
                  </a:moveTo>
                  <a:cubicBezTo>
                    <a:pt x="766" y="529"/>
                    <a:pt x="767" y="527"/>
                    <a:pt x="767" y="525"/>
                  </a:cubicBezTo>
                  <a:cubicBezTo>
                    <a:pt x="776" y="523"/>
                    <a:pt x="786" y="521"/>
                    <a:pt x="795" y="519"/>
                  </a:cubicBezTo>
                  <a:cubicBezTo>
                    <a:pt x="794" y="520"/>
                    <a:pt x="794" y="521"/>
                    <a:pt x="793" y="522"/>
                  </a:cubicBezTo>
                  <a:cubicBezTo>
                    <a:pt x="784" y="525"/>
                    <a:pt x="774" y="528"/>
                    <a:pt x="765" y="530"/>
                  </a:cubicBezTo>
                  <a:moveTo>
                    <a:pt x="757" y="533"/>
                  </a:moveTo>
                  <a:cubicBezTo>
                    <a:pt x="751" y="534"/>
                    <a:pt x="745" y="536"/>
                    <a:pt x="739" y="538"/>
                  </a:cubicBezTo>
                  <a:cubicBezTo>
                    <a:pt x="739" y="536"/>
                    <a:pt x="740" y="534"/>
                    <a:pt x="741" y="532"/>
                  </a:cubicBezTo>
                  <a:cubicBezTo>
                    <a:pt x="741" y="531"/>
                    <a:pt x="741" y="531"/>
                    <a:pt x="741" y="531"/>
                  </a:cubicBezTo>
                  <a:cubicBezTo>
                    <a:pt x="741" y="531"/>
                    <a:pt x="742" y="531"/>
                    <a:pt x="742" y="531"/>
                  </a:cubicBezTo>
                  <a:cubicBezTo>
                    <a:pt x="749" y="529"/>
                    <a:pt x="757" y="528"/>
                    <a:pt x="764" y="526"/>
                  </a:cubicBezTo>
                  <a:cubicBezTo>
                    <a:pt x="764" y="527"/>
                    <a:pt x="763" y="528"/>
                    <a:pt x="763" y="528"/>
                  </a:cubicBezTo>
                  <a:cubicBezTo>
                    <a:pt x="763" y="529"/>
                    <a:pt x="762" y="530"/>
                    <a:pt x="762" y="531"/>
                  </a:cubicBezTo>
                  <a:cubicBezTo>
                    <a:pt x="760" y="532"/>
                    <a:pt x="759" y="532"/>
                    <a:pt x="757" y="533"/>
                  </a:cubicBezTo>
                  <a:moveTo>
                    <a:pt x="726" y="541"/>
                  </a:moveTo>
                  <a:cubicBezTo>
                    <a:pt x="726" y="541"/>
                    <a:pt x="726" y="542"/>
                    <a:pt x="726" y="542"/>
                  </a:cubicBezTo>
                  <a:cubicBezTo>
                    <a:pt x="715" y="545"/>
                    <a:pt x="704" y="548"/>
                    <a:pt x="693" y="552"/>
                  </a:cubicBezTo>
                  <a:cubicBezTo>
                    <a:pt x="693" y="551"/>
                    <a:pt x="694" y="550"/>
                    <a:pt x="694" y="550"/>
                  </a:cubicBezTo>
                  <a:cubicBezTo>
                    <a:pt x="696" y="546"/>
                    <a:pt x="698" y="543"/>
                    <a:pt x="700" y="540"/>
                  </a:cubicBezTo>
                  <a:cubicBezTo>
                    <a:pt x="705" y="539"/>
                    <a:pt x="710" y="538"/>
                    <a:pt x="715" y="536"/>
                  </a:cubicBezTo>
                  <a:cubicBezTo>
                    <a:pt x="715" y="538"/>
                    <a:pt x="715" y="539"/>
                    <a:pt x="715" y="541"/>
                  </a:cubicBezTo>
                  <a:cubicBezTo>
                    <a:pt x="715" y="541"/>
                    <a:pt x="716" y="542"/>
                    <a:pt x="717" y="542"/>
                  </a:cubicBezTo>
                  <a:cubicBezTo>
                    <a:pt x="719" y="541"/>
                    <a:pt x="720" y="540"/>
                    <a:pt x="721" y="537"/>
                  </a:cubicBezTo>
                  <a:cubicBezTo>
                    <a:pt x="721" y="537"/>
                    <a:pt x="721" y="536"/>
                    <a:pt x="721" y="535"/>
                  </a:cubicBezTo>
                  <a:cubicBezTo>
                    <a:pt x="727" y="534"/>
                    <a:pt x="732" y="533"/>
                    <a:pt x="738" y="532"/>
                  </a:cubicBezTo>
                  <a:cubicBezTo>
                    <a:pt x="737" y="533"/>
                    <a:pt x="736" y="535"/>
                    <a:pt x="736" y="537"/>
                  </a:cubicBezTo>
                  <a:cubicBezTo>
                    <a:pt x="736" y="538"/>
                    <a:pt x="736" y="538"/>
                    <a:pt x="735" y="539"/>
                  </a:cubicBezTo>
                  <a:cubicBezTo>
                    <a:pt x="732" y="540"/>
                    <a:pt x="729" y="541"/>
                    <a:pt x="726" y="542"/>
                  </a:cubicBezTo>
                  <a:cubicBezTo>
                    <a:pt x="726" y="541"/>
                    <a:pt x="726" y="541"/>
                    <a:pt x="726" y="541"/>
                  </a:cubicBezTo>
                  <a:cubicBezTo>
                    <a:pt x="726" y="541"/>
                    <a:pt x="726" y="541"/>
                    <a:pt x="726" y="541"/>
                  </a:cubicBezTo>
                  <a:moveTo>
                    <a:pt x="659" y="545"/>
                  </a:moveTo>
                  <a:cubicBezTo>
                    <a:pt x="659" y="546"/>
                    <a:pt x="658" y="546"/>
                    <a:pt x="658" y="547"/>
                  </a:cubicBezTo>
                  <a:cubicBezTo>
                    <a:pt x="658" y="546"/>
                    <a:pt x="658" y="546"/>
                    <a:pt x="658" y="545"/>
                  </a:cubicBezTo>
                  <a:cubicBezTo>
                    <a:pt x="659" y="545"/>
                    <a:pt x="659" y="545"/>
                    <a:pt x="659" y="545"/>
                  </a:cubicBezTo>
                  <a:moveTo>
                    <a:pt x="621" y="577"/>
                  </a:moveTo>
                  <a:cubicBezTo>
                    <a:pt x="615" y="579"/>
                    <a:pt x="608" y="582"/>
                    <a:pt x="601" y="585"/>
                  </a:cubicBezTo>
                  <a:cubicBezTo>
                    <a:pt x="603" y="575"/>
                    <a:pt x="605" y="566"/>
                    <a:pt x="607" y="557"/>
                  </a:cubicBezTo>
                  <a:cubicBezTo>
                    <a:pt x="613" y="550"/>
                    <a:pt x="618" y="542"/>
                    <a:pt x="624" y="535"/>
                  </a:cubicBezTo>
                  <a:cubicBezTo>
                    <a:pt x="625" y="535"/>
                    <a:pt x="624" y="534"/>
                    <a:pt x="624" y="535"/>
                  </a:cubicBezTo>
                  <a:cubicBezTo>
                    <a:pt x="618" y="540"/>
                    <a:pt x="613" y="546"/>
                    <a:pt x="609" y="553"/>
                  </a:cubicBezTo>
                  <a:cubicBezTo>
                    <a:pt x="611" y="543"/>
                    <a:pt x="615" y="533"/>
                    <a:pt x="617" y="524"/>
                  </a:cubicBezTo>
                  <a:cubicBezTo>
                    <a:pt x="621" y="519"/>
                    <a:pt x="624" y="514"/>
                    <a:pt x="628" y="510"/>
                  </a:cubicBezTo>
                  <a:cubicBezTo>
                    <a:pt x="635" y="501"/>
                    <a:pt x="641" y="491"/>
                    <a:pt x="647" y="482"/>
                  </a:cubicBezTo>
                  <a:cubicBezTo>
                    <a:pt x="647" y="483"/>
                    <a:pt x="647" y="483"/>
                    <a:pt x="647" y="484"/>
                  </a:cubicBezTo>
                  <a:cubicBezTo>
                    <a:pt x="644" y="495"/>
                    <a:pt x="640" y="506"/>
                    <a:pt x="637" y="517"/>
                  </a:cubicBezTo>
                  <a:cubicBezTo>
                    <a:pt x="636" y="524"/>
                    <a:pt x="635" y="530"/>
                    <a:pt x="633" y="536"/>
                  </a:cubicBezTo>
                  <a:cubicBezTo>
                    <a:pt x="631" y="539"/>
                    <a:pt x="629" y="542"/>
                    <a:pt x="627" y="544"/>
                  </a:cubicBezTo>
                  <a:cubicBezTo>
                    <a:pt x="624" y="545"/>
                    <a:pt x="622" y="545"/>
                    <a:pt x="620" y="546"/>
                  </a:cubicBezTo>
                  <a:cubicBezTo>
                    <a:pt x="618" y="546"/>
                    <a:pt x="619" y="549"/>
                    <a:pt x="620" y="548"/>
                  </a:cubicBezTo>
                  <a:cubicBezTo>
                    <a:pt x="622" y="548"/>
                    <a:pt x="623" y="548"/>
                    <a:pt x="624" y="547"/>
                  </a:cubicBezTo>
                  <a:cubicBezTo>
                    <a:pt x="621" y="553"/>
                    <a:pt x="617" y="558"/>
                    <a:pt x="614" y="563"/>
                  </a:cubicBezTo>
                  <a:cubicBezTo>
                    <a:pt x="613" y="565"/>
                    <a:pt x="615" y="567"/>
                    <a:pt x="617" y="566"/>
                  </a:cubicBezTo>
                  <a:cubicBezTo>
                    <a:pt x="619" y="563"/>
                    <a:pt x="621" y="561"/>
                    <a:pt x="622" y="558"/>
                  </a:cubicBezTo>
                  <a:cubicBezTo>
                    <a:pt x="624" y="555"/>
                    <a:pt x="627" y="552"/>
                    <a:pt x="629" y="549"/>
                  </a:cubicBezTo>
                  <a:cubicBezTo>
                    <a:pt x="626" y="558"/>
                    <a:pt x="624" y="567"/>
                    <a:pt x="622" y="576"/>
                  </a:cubicBezTo>
                  <a:cubicBezTo>
                    <a:pt x="622" y="576"/>
                    <a:pt x="621" y="576"/>
                    <a:pt x="621" y="577"/>
                  </a:cubicBezTo>
                  <a:moveTo>
                    <a:pt x="579" y="587"/>
                  </a:moveTo>
                  <a:cubicBezTo>
                    <a:pt x="579" y="586"/>
                    <a:pt x="577" y="586"/>
                    <a:pt x="577" y="587"/>
                  </a:cubicBezTo>
                  <a:cubicBezTo>
                    <a:pt x="577" y="589"/>
                    <a:pt x="577" y="591"/>
                    <a:pt x="577" y="592"/>
                  </a:cubicBezTo>
                  <a:cubicBezTo>
                    <a:pt x="575" y="594"/>
                    <a:pt x="573" y="596"/>
                    <a:pt x="572" y="595"/>
                  </a:cubicBezTo>
                  <a:cubicBezTo>
                    <a:pt x="570" y="593"/>
                    <a:pt x="578" y="581"/>
                    <a:pt x="580" y="578"/>
                  </a:cubicBezTo>
                  <a:cubicBezTo>
                    <a:pt x="581" y="576"/>
                    <a:pt x="582" y="575"/>
                    <a:pt x="583" y="573"/>
                  </a:cubicBezTo>
                  <a:cubicBezTo>
                    <a:pt x="582" y="579"/>
                    <a:pt x="580" y="584"/>
                    <a:pt x="579" y="589"/>
                  </a:cubicBezTo>
                  <a:cubicBezTo>
                    <a:pt x="579" y="589"/>
                    <a:pt x="579" y="588"/>
                    <a:pt x="579" y="587"/>
                  </a:cubicBezTo>
                  <a:moveTo>
                    <a:pt x="585" y="581"/>
                  </a:moveTo>
                  <a:cubicBezTo>
                    <a:pt x="587" y="574"/>
                    <a:pt x="589" y="568"/>
                    <a:pt x="591" y="562"/>
                  </a:cubicBezTo>
                  <a:cubicBezTo>
                    <a:pt x="595" y="556"/>
                    <a:pt x="600" y="549"/>
                    <a:pt x="604" y="543"/>
                  </a:cubicBezTo>
                  <a:cubicBezTo>
                    <a:pt x="607" y="539"/>
                    <a:pt x="609" y="535"/>
                    <a:pt x="612" y="531"/>
                  </a:cubicBezTo>
                  <a:cubicBezTo>
                    <a:pt x="610" y="536"/>
                    <a:pt x="608" y="542"/>
                    <a:pt x="607" y="548"/>
                  </a:cubicBezTo>
                  <a:cubicBezTo>
                    <a:pt x="606" y="551"/>
                    <a:pt x="605" y="555"/>
                    <a:pt x="604" y="558"/>
                  </a:cubicBezTo>
                  <a:cubicBezTo>
                    <a:pt x="598" y="567"/>
                    <a:pt x="591" y="577"/>
                    <a:pt x="584" y="585"/>
                  </a:cubicBezTo>
                  <a:cubicBezTo>
                    <a:pt x="584" y="584"/>
                    <a:pt x="584" y="582"/>
                    <a:pt x="585" y="581"/>
                  </a:cubicBezTo>
                  <a:moveTo>
                    <a:pt x="615" y="521"/>
                  </a:moveTo>
                  <a:cubicBezTo>
                    <a:pt x="608" y="531"/>
                    <a:pt x="601" y="541"/>
                    <a:pt x="594" y="551"/>
                  </a:cubicBezTo>
                  <a:cubicBezTo>
                    <a:pt x="597" y="540"/>
                    <a:pt x="600" y="529"/>
                    <a:pt x="603" y="518"/>
                  </a:cubicBezTo>
                  <a:cubicBezTo>
                    <a:pt x="605" y="510"/>
                    <a:pt x="607" y="502"/>
                    <a:pt x="609" y="494"/>
                  </a:cubicBezTo>
                  <a:cubicBezTo>
                    <a:pt x="612" y="490"/>
                    <a:pt x="615" y="485"/>
                    <a:pt x="618" y="481"/>
                  </a:cubicBezTo>
                  <a:cubicBezTo>
                    <a:pt x="622" y="475"/>
                    <a:pt x="626" y="470"/>
                    <a:pt x="630" y="464"/>
                  </a:cubicBezTo>
                  <a:cubicBezTo>
                    <a:pt x="626" y="480"/>
                    <a:pt x="621" y="496"/>
                    <a:pt x="618" y="512"/>
                  </a:cubicBezTo>
                  <a:cubicBezTo>
                    <a:pt x="617" y="515"/>
                    <a:pt x="616" y="518"/>
                    <a:pt x="615" y="521"/>
                  </a:cubicBezTo>
                  <a:moveTo>
                    <a:pt x="651" y="477"/>
                  </a:moveTo>
                  <a:cubicBezTo>
                    <a:pt x="655" y="471"/>
                    <a:pt x="659" y="466"/>
                    <a:pt x="663" y="460"/>
                  </a:cubicBezTo>
                  <a:cubicBezTo>
                    <a:pt x="661" y="471"/>
                    <a:pt x="660" y="481"/>
                    <a:pt x="656" y="491"/>
                  </a:cubicBezTo>
                  <a:cubicBezTo>
                    <a:pt x="655" y="491"/>
                    <a:pt x="656" y="492"/>
                    <a:pt x="657" y="491"/>
                  </a:cubicBezTo>
                  <a:cubicBezTo>
                    <a:pt x="661" y="483"/>
                    <a:pt x="663" y="473"/>
                    <a:pt x="665" y="464"/>
                  </a:cubicBezTo>
                  <a:cubicBezTo>
                    <a:pt x="666" y="461"/>
                    <a:pt x="667" y="458"/>
                    <a:pt x="668" y="455"/>
                  </a:cubicBezTo>
                  <a:cubicBezTo>
                    <a:pt x="669" y="452"/>
                    <a:pt x="671" y="450"/>
                    <a:pt x="673" y="447"/>
                  </a:cubicBezTo>
                  <a:cubicBezTo>
                    <a:pt x="673" y="448"/>
                    <a:pt x="673" y="448"/>
                    <a:pt x="673" y="448"/>
                  </a:cubicBezTo>
                  <a:cubicBezTo>
                    <a:pt x="681" y="458"/>
                    <a:pt x="675" y="469"/>
                    <a:pt x="673" y="480"/>
                  </a:cubicBezTo>
                  <a:cubicBezTo>
                    <a:pt x="672" y="484"/>
                    <a:pt x="671" y="489"/>
                    <a:pt x="669" y="494"/>
                  </a:cubicBezTo>
                  <a:cubicBezTo>
                    <a:pt x="661" y="505"/>
                    <a:pt x="652" y="515"/>
                    <a:pt x="642" y="525"/>
                  </a:cubicBezTo>
                  <a:cubicBezTo>
                    <a:pt x="641" y="527"/>
                    <a:pt x="639" y="529"/>
                    <a:pt x="638" y="531"/>
                  </a:cubicBezTo>
                  <a:cubicBezTo>
                    <a:pt x="639" y="526"/>
                    <a:pt x="640" y="521"/>
                    <a:pt x="641" y="516"/>
                  </a:cubicBezTo>
                  <a:cubicBezTo>
                    <a:pt x="644" y="503"/>
                    <a:pt x="647" y="491"/>
                    <a:pt x="650" y="478"/>
                  </a:cubicBezTo>
                  <a:cubicBezTo>
                    <a:pt x="650" y="478"/>
                    <a:pt x="651" y="477"/>
                    <a:pt x="651" y="477"/>
                  </a:cubicBezTo>
                  <a:moveTo>
                    <a:pt x="635" y="541"/>
                  </a:moveTo>
                  <a:cubicBezTo>
                    <a:pt x="640" y="535"/>
                    <a:pt x="645" y="529"/>
                    <a:pt x="650" y="523"/>
                  </a:cubicBezTo>
                  <a:cubicBezTo>
                    <a:pt x="656" y="517"/>
                    <a:pt x="661" y="510"/>
                    <a:pt x="667" y="503"/>
                  </a:cubicBezTo>
                  <a:cubicBezTo>
                    <a:pt x="666" y="505"/>
                    <a:pt x="665" y="507"/>
                    <a:pt x="665" y="509"/>
                  </a:cubicBezTo>
                  <a:cubicBezTo>
                    <a:pt x="664" y="511"/>
                    <a:pt x="663" y="513"/>
                    <a:pt x="662" y="515"/>
                  </a:cubicBezTo>
                  <a:cubicBezTo>
                    <a:pt x="661" y="515"/>
                    <a:pt x="659" y="516"/>
                    <a:pt x="658" y="516"/>
                  </a:cubicBezTo>
                  <a:cubicBezTo>
                    <a:pt x="657" y="517"/>
                    <a:pt x="657" y="518"/>
                    <a:pt x="658" y="518"/>
                  </a:cubicBezTo>
                  <a:cubicBezTo>
                    <a:pt x="659" y="517"/>
                    <a:pt x="661" y="517"/>
                    <a:pt x="662" y="517"/>
                  </a:cubicBezTo>
                  <a:cubicBezTo>
                    <a:pt x="660" y="522"/>
                    <a:pt x="659" y="528"/>
                    <a:pt x="658" y="534"/>
                  </a:cubicBezTo>
                  <a:cubicBezTo>
                    <a:pt x="657" y="537"/>
                    <a:pt x="656" y="540"/>
                    <a:pt x="656" y="543"/>
                  </a:cubicBezTo>
                  <a:cubicBezTo>
                    <a:pt x="653" y="543"/>
                    <a:pt x="649" y="543"/>
                    <a:pt x="646" y="543"/>
                  </a:cubicBezTo>
                  <a:cubicBezTo>
                    <a:pt x="642" y="544"/>
                    <a:pt x="638" y="544"/>
                    <a:pt x="634" y="544"/>
                  </a:cubicBezTo>
                  <a:cubicBezTo>
                    <a:pt x="635" y="543"/>
                    <a:pt x="635" y="542"/>
                    <a:pt x="635" y="541"/>
                  </a:cubicBezTo>
                  <a:moveTo>
                    <a:pt x="719" y="440"/>
                  </a:moveTo>
                  <a:cubicBezTo>
                    <a:pt x="725" y="432"/>
                    <a:pt x="730" y="424"/>
                    <a:pt x="736" y="416"/>
                  </a:cubicBezTo>
                  <a:cubicBezTo>
                    <a:pt x="735" y="418"/>
                    <a:pt x="735" y="419"/>
                    <a:pt x="735" y="421"/>
                  </a:cubicBezTo>
                  <a:cubicBezTo>
                    <a:pt x="736" y="422"/>
                    <a:pt x="736" y="422"/>
                    <a:pt x="737" y="421"/>
                  </a:cubicBezTo>
                  <a:cubicBezTo>
                    <a:pt x="737" y="418"/>
                    <a:pt x="737" y="416"/>
                    <a:pt x="738" y="413"/>
                  </a:cubicBezTo>
                  <a:cubicBezTo>
                    <a:pt x="739" y="412"/>
                    <a:pt x="740" y="410"/>
                    <a:pt x="741" y="408"/>
                  </a:cubicBezTo>
                  <a:cubicBezTo>
                    <a:pt x="736" y="434"/>
                    <a:pt x="727" y="460"/>
                    <a:pt x="718" y="485"/>
                  </a:cubicBezTo>
                  <a:cubicBezTo>
                    <a:pt x="715" y="486"/>
                    <a:pt x="712" y="486"/>
                    <a:pt x="710" y="487"/>
                  </a:cubicBezTo>
                  <a:cubicBezTo>
                    <a:pt x="707" y="488"/>
                    <a:pt x="708" y="492"/>
                    <a:pt x="711" y="491"/>
                  </a:cubicBezTo>
                  <a:cubicBezTo>
                    <a:pt x="712" y="490"/>
                    <a:pt x="713" y="490"/>
                    <a:pt x="715" y="490"/>
                  </a:cubicBezTo>
                  <a:cubicBezTo>
                    <a:pt x="711" y="494"/>
                    <a:pt x="707" y="499"/>
                    <a:pt x="702" y="503"/>
                  </a:cubicBezTo>
                  <a:cubicBezTo>
                    <a:pt x="702" y="503"/>
                    <a:pt x="702" y="503"/>
                    <a:pt x="702" y="503"/>
                  </a:cubicBezTo>
                  <a:cubicBezTo>
                    <a:pt x="699" y="504"/>
                    <a:pt x="696" y="504"/>
                    <a:pt x="693" y="505"/>
                  </a:cubicBezTo>
                  <a:cubicBezTo>
                    <a:pt x="701" y="485"/>
                    <a:pt x="712" y="463"/>
                    <a:pt x="718" y="441"/>
                  </a:cubicBezTo>
                  <a:cubicBezTo>
                    <a:pt x="718" y="441"/>
                    <a:pt x="719" y="440"/>
                    <a:pt x="719" y="440"/>
                  </a:cubicBezTo>
                  <a:moveTo>
                    <a:pt x="721" y="488"/>
                  </a:moveTo>
                  <a:cubicBezTo>
                    <a:pt x="726" y="487"/>
                    <a:pt x="731" y="486"/>
                    <a:pt x="736" y="485"/>
                  </a:cubicBezTo>
                  <a:cubicBezTo>
                    <a:pt x="735" y="490"/>
                    <a:pt x="733" y="495"/>
                    <a:pt x="731" y="500"/>
                  </a:cubicBezTo>
                  <a:cubicBezTo>
                    <a:pt x="730" y="500"/>
                    <a:pt x="729" y="500"/>
                    <a:pt x="727" y="501"/>
                  </a:cubicBezTo>
                  <a:cubicBezTo>
                    <a:pt x="727" y="501"/>
                    <a:pt x="727" y="501"/>
                    <a:pt x="727" y="501"/>
                  </a:cubicBezTo>
                  <a:cubicBezTo>
                    <a:pt x="724" y="501"/>
                    <a:pt x="721" y="501"/>
                    <a:pt x="718" y="501"/>
                  </a:cubicBezTo>
                  <a:cubicBezTo>
                    <a:pt x="717" y="502"/>
                    <a:pt x="716" y="502"/>
                    <a:pt x="715" y="502"/>
                  </a:cubicBezTo>
                  <a:cubicBezTo>
                    <a:pt x="716" y="498"/>
                    <a:pt x="718" y="494"/>
                    <a:pt x="719" y="490"/>
                  </a:cubicBezTo>
                  <a:cubicBezTo>
                    <a:pt x="719" y="490"/>
                    <a:pt x="719" y="490"/>
                    <a:pt x="720" y="489"/>
                  </a:cubicBezTo>
                  <a:cubicBezTo>
                    <a:pt x="720" y="489"/>
                    <a:pt x="720" y="489"/>
                    <a:pt x="721" y="488"/>
                  </a:cubicBezTo>
                  <a:moveTo>
                    <a:pt x="756" y="465"/>
                  </a:moveTo>
                  <a:cubicBezTo>
                    <a:pt x="759" y="465"/>
                    <a:pt x="761" y="465"/>
                    <a:pt x="764" y="465"/>
                  </a:cubicBezTo>
                  <a:cubicBezTo>
                    <a:pt x="764" y="466"/>
                    <a:pt x="763" y="467"/>
                    <a:pt x="763" y="468"/>
                  </a:cubicBezTo>
                  <a:cubicBezTo>
                    <a:pt x="762" y="472"/>
                    <a:pt x="760" y="475"/>
                    <a:pt x="759" y="479"/>
                  </a:cubicBezTo>
                  <a:cubicBezTo>
                    <a:pt x="753" y="480"/>
                    <a:pt x="747" y="480"/>
                    <a:pt x="741" y="481"/>
                  </a:cubicBezTo>
                  <a:cubicBezTo>
                    <a:pt x="742" y="478"/>
                    <a:pt x="743" y="474"/>
                    <a:pt x="744" y="471"/>
                  </a:cubicBezTo>
                  <a:cubicBezTo>
                    <a:pt x="747" y="464"/>
                    <a:pt x="749" y="458"/>
                    <a:pt x="751" y="451"/>
                  </a:cubicBezTo>
                  <a:cubicBezTo>
                    <a:pt x="762" y="436"/>
                    <a:pt x="773" y="422"/>
                    <a:pt x="783" y="405"/>
                  </a:cubicBezTo>
                  <a:cubicBezTo>
                    <a:pt x="782" y="409"/>
                    <a:pt x="781" y="413"/>
                    <a:pt x="780" y="417"/>
                  </a:cubicBezTo>
                  <a:cubicBezTo>
                    <a:pt x="776" y="432"/>
                    <a:pt x="771" y="447"/>
                    <a:pt x="766" y="461"/>
                  </a:cubicBezTo>
                  <a:cubicBezTo>
                    <a:pt x="762" y="461"/>
                    <a:pt x="759" y="461"/>
                    <a:pt x="756" y="461"/>
                  </a:cubicBezTo>
                  <a:cubicBezTo>
                    <a:pt x="754" y="461"/>
                    <a:pt x="754" y="465"/>
                    <a:pt x="756" y="465"/>
                  </a:cubicBezTo>
                  <a:moveTo>
                    <a:pt x="835" y="459"/>
                  </a:moveTo>
                  <a:cubicBezTo>
                    <a:pt x="837" y="459"/>
                    <a:pt x="839" y="459"/>
                    <a:pt x="841" y="459"/>
                  </a:cubicBezTo>
                  <a:cubicBezTo>
                    <a:pt x="841" y="461"/>
                    <a:pt x="840" y="463"/>
                    <a:pt x="839" y="465"/>
                  </a:cubicBezTo>
                  <a:cubicBezTo>
                    <a:pt x="839" y="466"/>
                    <a:pt x="838" y="468"/>
                    <a:pt x="837" y="469"/>
                  </a:cubicBezTo>
                  <a:cubicBezTo>
                    <a:pt x="836" y="470"/>
                    <a:pt x="834" y="470"/>
                    <a:pt x="832" y="470"/>
                  </a:cubicBezTo>
                  <a:cubicBezTo>
                    <a:pt x="828" y="470"/>
                    <a:pt x="823" y="471"/>
                    <a:pt x="818" y="471"/>
                  </a:cubicBezTo>
                  <a:cubicBezTo>
                    <a:pt x="820" y="468"/>
                    <a:pt x="821" y="464"/>
                    <a:pt x="822" y="460"/>
                  </a:cubicBezTo>
                  <a:cubicBezTo>
                    <a:pt x="826" y="460"/>
                    <a:pt x="830" y="459"/>
                    <a:pt x="835" y="459"/>
                  </a:cubicBezTo>
                  <a:moveTo>
                    <a:pt x="917" y="407"/>
                  </a:moveTo>
                  <a:cubicBezTo>
                    <a:pt x="923" y="407"/>
                    <a:pt x="930" y="406"/>
                    <a:pt x="936" y="406"/>
                  </a:cubicBezTo>
                  <a:cubicBezTo>
                    <a:pt x="933" y="413"/>
                    <a:pt x="930" y="421"/>
                    <a:pt x="926" y="428"/>
                  </a:cubicBezTo>
                  <a:cubicBezTo>
                    <a:pt x="926" y="429"/>
                    <a:pt x="925" y="430"/>
                    <a:pt x="925" y="430"/>
                  </a:cubicBezTo>
                  <a:cubicBezTo>
                    <a:pt x="919" y="431"/>
                    <a:pt x="914" y="431"/>
                    <a:pt x="908" y="431"/>
                  </a:cubicBezTo>
                  <a:cubicBezTo>
                    <a:pt x="912" y="423"/>
                    <a:pt x="914" y="415"/>
                    <a:pt x="917" y="407"/>
                  </a:cubicBezTo>
                  <a:moveTo>
                    <a:pt x="1022" y="394"/>
                  </a:moveTo>
                  <a:cubicBezTo>
                    <a:pt x="1013" y="395"/>
                    <a:pt x="1004" y="395"/>
                    <a:pt x="994" y="396"/>
                  </a:cubicBezTo>
                  <a:cubicBezTo>
                    <a:pt x="994" y="396"/>
                    <a:pt x="994" y="396"/>
                    <a:pt x="994" y="396"/>
                  </a:cubicBezTo>
                  <a:cubicBezTo>
                    <a:pt x="995" y="394"/>
                    <a:pt x="996" y="392"/>
                    <a:pt x="997" y="390"/>
                  </a:cubicBezTo>
                  <a:cubicBezTo>
                    <a:pt x="1006" y="390"/>
                    <a:pt x="1015" y="389"/>
                    <a:pt x="1024" y="388"/>
                  </a:cubicBezTo>
                  <a:cubicBezTo>
                    <a:pt x="1023" y="390"/>
                    <a:pt x="1023" y="392"/>
                    <a:pt x="1022" y="394"/>
                  </a:cubicBezTo>
                  <a:moveTo>
                    <a:pt x="1027" y="387"/>
                  </a:moveTo>
                  <a:cubicBezTo>
                    <a:pt x="1029" y="387"/>
                    <a:pt x="1031" y="387"/>
                    <a:pt x="1034" y="386"/>
                  </a:cubicBezTo>
                  <a:cubicBezTo>
                    <a:pt x="1039" y="386"/>
                    <a:pt x="1044" y="385"/>
                    <a:pt x="1049" y="384"/>
                  </a:cubicBezTo>
                  <a:cubicBezTo>
                    <a:pt x="1048" y="387"/>
                    <a:pt x="1047" y="389"/>
                    <a:pt x="1047" y="392"/>
                  </a:cubicBezTo>
                  <a:cubicBezTo>
                    <a:pt x="1039" y="392"/>
                    <a:pt x="1032" y="393"/>
                    <a:pt x="1025" y="394"/>
                  </a:cubicBezTo>
                  <a:cubicBezTo>
                    <a:pt x="1026" y="392"/>
                    <a:pt x="1027" y="389"/>
                    <a:pt x="1027" y="387"/>
                  </a:cubicBezTo>
                  <a:moveTo>
                    <a:pt x="1007" y="428"/>
                  </a:moveTo>
                  <a:cubicBezTo>
                    <a:pt x="998" y="428"/>
                    <a:pt x="989" y="429"/>
                    <a:pt x="980" y="429"/>
                  </a:cubicBezTo>
                  <a:cubicBezTo>
                    <a:pt x="984" y="420"/>
                    <a:pt x="989" y="410"/>
                    <a:pt x="993" y="400"/>
                  </a:cubicBezTo>
                  <a:cubicBezTo>
                    <a:pt x="999" y="400"/>
                    <a:pt x="1005" y="399"/>
                    <a:pt x="1011" y="399"/>
                  </a:cubicBezTo>
                  <a:cubicBezTo>
                    <a:pt x="1014" y="399"/>
                    <a:pt x="1017" y="399"/>
                    <a:pt x="1020" y="398"/>
                  </a:cubicBezTo>
                  <a:cubicBezTo>
                    <a:pt x="1017" y="408"/>
                    <a:pt x="1012" y="417"/>
                    <a:pt x="1008" y="426"/>
                  </a:cubicBezTo>
                  <a:cubicBezTo>
                    <a:pt x="1008" y="427"/>
                    <a:pt x="1007" y="427"/>
                    <a:pt x="1007" y="428"/>
                  </a:cubicBezTo>
                  <a:moveTo>
                    <a:pt x="959" y="433"/>
                  </a:moveTo>
                  <a:cubicBezTo>
                    <a:pt x="961" y="433"/>
                    <a:pt x="963" y="433"/>
                    <a:pt x="965" y="433"/>
                  </a:cubicBezTo>
                  <a:cubicBezTo>
                    <a:pt x="968" y="433"/>
                    <a:pt x="971" y="432"/>
                    <a:pt x="974" y="432"/>
                  </a:cubicBezTo>
                  <a:cubicBezTo>
                    <a:pt x="972" y="436"/>
                    <a:pt x="970" y="440"/>
                    <a:pt x="968" y="444"/>
                  </a:cubicBezTo>
                  <a:cubicBezTo>
                    <a:pt x="963" y="444"/>
                    <a:pt x="958" y="445"/>
                    <a:pt x="953" y="446"/>
                  </a:cubicBezTo>
                  <a:cubicBezTo>
                    <a:pt x="955" y="441"/>
                    <a:pt x="957" y="437"/>
                    <a:pt x="959" y="433"/>
                  </a:cubicBezTo>
                  <a:moveTo>
                    <a:pt x="949" y="446"/>
                  </a:moveTo>
                  <a:cubicBezTo>
                    <a:pt x="939" y="447"/>
                    <a:pt x="929" y="448"/>
                    <a:pt x="919" y="449"/>
                  </a:cubicBezTo>
                  <a:cubicBezTo>
                    <a:pt x="920" y="447"/>
                    <a:pt x="921" y="444"/>
                    <a:pt x="923" y="442"/>
                  </a:cubicBezTo>
                  <a:cubicBezTo>
                    <a:pt x="924" y="439"/>
                    <a:pt x="925" y="436"/>
                    <a:pt x="927" y="433"/>
                  </a:cubicBezTo>
                  <a:cubicBezTo>
                    <a:pt x="936" y="433"/>
                    <a:pt x="945" y="433"/>
                    <a:pt x="955" y="433"/>
                  </a:cubicBezTo>
                  <a:cubicBezTo>
                    <a:pt x="953" y="437"/>
                    <a:pt x="951" y="442"/>
                    <a:pt x="949" y="446"/>
                  </a:cubicBezTo>
                  <a:moveTo>
                    <a:pt x="973" y="443"/>
                  </a:moveTo>
                  <a:cubicBezTo>
                    <a:pt x="974" y="440"/>
                    <a:pt x="976" y="436"/>
                    <a:pt x="978" y="432"/>
                  </a:cubicBezTo>
                  <a:cubicBezTo>
                    <a:pt x="987" y="432"/>
                    <a:pt x="996" y="432"/>
                    <a:pt x="1005" y="431"/>
                  </a:cubicBezTo>
                  <a:cubicBezTo>
                    <a:pt x="1004" y="434"/>
                    <a:pt x="1002" y="438"/>
                    <a:pt x="1000" y="441"/>
                  </a:cubicBezTo>
                  <a:cubicBezTo>
                    <a:pt x="991" y="442"/>
                    <a:pt x="982" y="443"/>
                    <a:pt x="972" y="444"/>
                  </a:cubicBezTo>
                  <a:cubicBezTo>
                    <a:pt x="973" y="443"/>
                    <a:pt x="973" y="443"/>
                    <a:pt x="973" y="443"/>
                  </a:cubicBezTo>
                  <a:moveTo>
                    <a:pt x="991" y="397"/>
                  </a:moveTo>
                  <a:cubicBezTo>
                    <a:pt x="984" y="397"/>
                    <a:pt x="978" y="398"/>
                    <a:pt x="972" y="398"/>
                  </a:cubicBezTo>
                  <a:cubicBezTo>
                    <a:pt x="973" y="396"/>
                    <a:pt x="974" y="393"/>
                    <a:pt x="974" y="391"/>
                  </a:cubicBezTo>
                  <a:cubicBezTo>
                    <a:pt x="981" y="391"/>
                    <a:pt x="987" y="391"/>
                    <a:pt x="993" y="391"/>
                  </a:cubicBezTo>
                  <a:cubicBezTo>
                    <a:pt x="992" y="393"/>
                    <a:pt x="991" y="395"/>
                    <a:pt x="991" y="397"/>
                  </a:cubicBezTo>
                  <a:moveTo>
                    <a:pt x="989" y="401"/>
                  </a:moveTo>
                  <a:cubicBezTo>
                    <a:pt x="985" y="408"/>
                    <a:pt x="981" y="416"/>
                    <a:pt x="978" y="423"/>
                  </a:cubicBezTo>
                  <a:cubicBezTo>
                    <a:pt x="977" y="425"/>
                    <a:pt x="976" y="427"/>
                    <a:pt x="975" y="429"/>
                  </a:cubicBezTo>
                  <a:cubicBezTo>
                    <a:pt x="970" y="429"/>
                    <a:pt x="965" y="429"/>
                    <a:pt x="960" y="430"/>
                  </a:cubicBezTo>
                  <a:cubicBezTo>
                    <a:pt x="963" y="421"/>
                    <a:pt x="967" y="412"/>
                    <a:pt x="970" y="403"/>
                  </a:cubicBezTo>
                  <a:cubicBezTo>
                    <a:pt x="977" y="402"/>
                    <a:pt x="983" y="401"/>
                    <a:pt x="989" y="401"/>
                  </a:cubicBezTo>
                  <a:moveTo>
                    <a:pt x="957" y="428"/>
                  </a:moveTo>
                  <a:cubicBezTo>
                    <a:pt x="957" y="429"/>
                    <a:pt x="956" y="429"/>
                    <a:pt x="956" y="430"/>
                  </a:cubicBezTo>
                  <a:cubicBezTo>
                    <a:pt x="956" y="430"/>
                    <a:pt x="955" y="430"/>
                    <a:pt x="955" y="430"/>
                  </a:cubicBezTo>
                  <a:cubicBezTo>
                    <a:pt x="946" y="430"/>
                    <a:pt x="937" y="430"/>
                    <a:pt x="928" y="430"/>
                  </a:cubicBezTo>
                  <a:cubicBezTo>
                    <a:pt x="932" y="422"/>
                    <a:pt x="935" y="414"/>
                    <a:pt x="939" y="406"/>
                  </a:cubicBezTo>
                  <a:cubicBezTo>
                    <a:pt x="948" y="405"/>
                    <a:pt x="958" y="404"/>
                    <a:pt x="967" y="403"/>
                  </a:cubicBezTo>
                  <a:cubicBezTo>
                    <a:pt x="964" y="411"/>
                    <a:pt x="960" y="420"/>
                    <a:pt x="957" y="428"/>
                  </a:cubicBezTo>
                  <a:moveTo>
                    <a:pt x="924" y="433"/>
                  </a:moveTo>
                  <a:cubicBezTo>
                    <a:pt x="921" y="439"/>
                    <a:pt x="918" y="444"/>
                    <a:pt x="916" y="449"/>
                  </a:cubicBezTo>
                  <a:cubicBezTo>
                    <a:pt x="911" y="450"/>
                    <a:pt x="905" y="450"/>
                    <a:pt x="900" y="451"/>
                  </a:cubicBezTo>
                  <a:cubicBezTo>
                    <a:pt x="902" y="446"/>
                    <a:pt x="904" y="442"/>
                    <a:pt x="906" y="437"/>
                  </a:cubicBezTo>
                  <a:cubicBezTo>
                    <a:pt x="906" y="436"/>
                    <a:pt x="907" y="435"/>
                    <a:pt x="907" y="434"/>
                  </a:cubicBezTo>
                  <a:cubicBezTo>
                    <a:pt x="913" y="434"/>
                    <a:pt x="918" y="434"/>
                    <a:pt x="924" y="433"/>
                  </a:cubicBezTo>
                  <a:moveTo>
                    <a:pt x="896" y="451"/>
                  </a:moveTo>
                  <a:cubicBezTo>
                    <a:pt x="889" y="452"/>
                    <a:pt x="881" y="452"/>
                    <a:pt x="873" y="453"/>
                  </a:cubicBezTo>
                  <a:cubicBezTo>
                    <a:pt x="874" y="452"/>
                    <a:pt x="874" y="452"/>
                    <a:pt x="874" y="451"/>
                  </a:cubicBezTo>
                  <a:cubicBezTo>
                    <a:pt x="876" y="446"/>
                    <a:pt x="878" y="441"/>
                    <a:pt x="880" y="435"/>
                  </a:cubicBezTo>
                  <a:cubicBezTo>
                    <a:pt x="888" y="435"/>
                    <a:pt x="896" y="434"/>
                    <a:pt x="904" y="434"/>
                  </a:cubicBezTo>
                  <a:cubicBezTo>
                    <a:pt x="901" y="440"/>
                    <a:pt x="899" y="445"/>
                    <a:pt x="896" y="451"/>
                  </a:cubicBezTo>
                  <a:moveTo>
                    <a:pt x="882" y="482"/>
                  </a:moveTo>
                  <a:cubicBezTo>
                    <a:pt x="875" y="482"/>
                    <a:pt x="868" y="482"/>
                    <a:pt x="860" y="483"/>
                  </a:cubicBezTo>
                  <a:cubicBezTo>
                    <a:pt x="862" y="479"/>
                    <a:pt x="863" y="476"/>
                    <a:pt x="865" y="472"/>
                  </a:cubicBezTo>
                  <a:cubicBezTo>
                    <a:pt x="865" y="472"/>
                    <a:pt x="865" y="471"/>
                    <a:pt x="866" y="470"/>
                  </a:cubicBezTo>
                  <a:cubicBezTo>
                    <a:pt x="873" y="469"/>
                    <a:pt x="881" y="468"/>
                    <a:pt x="888" y="467"/>
                  </a:cubicBezTo>
                  <a:cubicBezTo>
                    <a:pt x="887" y="470"/>
                    <a:pt x="886" y="473"/>
                    <a:pt x="884" y="476"/>
                  </a:cubicBezTo>
                  <a:cubicBezTo>
                    <a:pt x="884" y="478"/>
                    <a:pt x="883" y="480"/>
                    <a:pt x="882" y="482"/>
                  </a:cubicBezTo>
                  <a:moveTo>
                    <a:pt x="716" y="533"/>
                  </a:moveTo>
                  <a:cubicBezTo>
                    <a:pt x="716" y="531"/>
                    <a:pt x="716" y="530"/>
                    <a:pt x="716" y="529"/>
                  </a:cubicBezTo>
                  <a:cubicBezTo>
                    <a:pt x="716" y="529"/>
                    <a:pt x="716" y="529"/>
                    <a:pt x="716" y="529"/>
                  </a:cubicBezTo>
                  <a:cubicBezTo>
                    <a:pt x="716" y="530"/>
                    <a:pt x="715" y="532"/>
                    <a:pt x="715" y="533"/>
                  </a:cubicBezTo>
                  <a:cubicBezTo>
                    <a:pt x="711" y="534"/>
                    <a:pt x="706" y="535"/>
                    <a:pt x="701" y="536"/>
                  </a:cubicBezTo>
                  <a:cubicBezTo>
                    <a:pt x="702" y="534"/>
                    <a:pt x="703" y="532"/>
                    <a:pt x="704" y="530"/>
                  </a:cubicBezTo>
                  <a:cubicBezTo>
                    <a:pt x="707" y="522"/>
                    <a:pt x="711" y="513"/>
                    <a:pt x="714" y="505"/>
                  </a:cubicBezTo>
                  <a:cubicBezTo>
                    <a:pt x="719" y="504"/>
                    <a:pt x="724" y="504"/>
                    <a:pt x="730" y="503"/>
                  </a:cubicBezTo>
                  <a:cubicBezTo>
                    <a:pt x="729" y="505"/>
                    <a:pt x="728" y="507"/>
                    <a:pt x="728" y="508"/>
                  </a:cubicBezTo>
                  <a:cubicBezTo>
                    <a:pt x="725" y="514"/>
                    <a:pt x="723" y="520"/>
                    <a:pt x="722" y="526"/>
                  </a:cubicBezTo>
                  <a:cubicBezTo>
                    <a:pt x="721" y="526"/>
                    <a:pt x="721" y="529"/>
                    <a:pt x="720" y="532"/>
                  </a:cubicBezTo>
                  <a:cubicBezTo>
                    <a:pt x="719" y="532"/>
                    <a:pt x="718" y="532"/>
                    <a:pt x="716" y="533"/>
                  </a:cubicBezTo>
                  <a:moveTo>
                    <a:pt x="740" y="485"/>
                  </a:moveTo>
                  <a:cubicBezTo>
                    <a:pt x="746" y="484"/>
                    <a:pt x="751" y="484"/>
                    <a:pt x="757" y="483"/>
                  </a:cubicBezTo>
                  <a:cubicBezTo>
                    <a:pt x="755" y="488"/>
                    <a:pt x="754" y="492"/>
                    <a:pt x="752" y="497"/>
                  </a:cubicBezTo>
                  <a:cubicBezTo>
                    <a:pt x="746" y="498"/>
                    <a:pt x="740" y="499"/>
                    <a:pt x="735" y="500"/>
                  </a:cubicBezTo>
                  <a:cubicBezTo>
                    <a:pt x="735" y="498"/>
                    <a:pt x="736" y="496"/>
                    <a:pt x="737" y="494"/>
                  </a:cubicBezTo>
                  <a:cubicBezTo>
                    <a:pt x="738" y="491"/>
                    <a:pt x="739" y="488"/>
                    <a:pt x="740" y="485"/>
                  </a:cubicBezTo>
                  <a:moveTo>
                    <a:pt x="817" y="475"/>
                  </a:moveTo>
                  <a:cubicBezTo>
                    <a:pt x="823" y="475"/>
                    <a:pt x="830" y="474"/>
                    <a:pt x="836" y="473"/>
                  </a:cubicBezTo>
                  <a:cubicBezTo>
                    <a:pt x="834" y="478"/>
                    <a:pt x="833" y="482"/>
                    <a:pt x="831" y="486"/>
                  </a:cubicBezTo>
                  <a:cubicBezTo>
                    <a:pt x="825" y="487"/>
                    <a:pt x="818" y="488"/>
                    <a:pt x="812" y="489"/>
                  </a:cubicBezTo>
                  <a:cubicBezTo>
                    <a:pt x="813" y="486"/>
                    <a:pt x="814" y="484"/>
                    <a:pt x="815" y="481"/>
                  </a:cubicBezTo>
                  <a:cubicBezTo>
                    <a:pt x="816" y="479"/>
                    <a:pt x="817" y="477"/>
                    <a:pt x="817" y="475"/>
                  </a:cubicBezTo>
                  <a:moveTo>
                    <a:pt x="808" y="489"/>
                  </a:moveTo>
                  <a:cubicBezTo>
                    <a:pt x="801" y="490"/>
                    <a:pt x="795" y="491"/>
                    <a:pt x="788" y="492"/>
                  </a:cubicBezTo>
                  <a:cubicBezTo>
                    <a:pt x="786" y="492"/>
                    <a:pt x="783" y="493"/>
                    <a:pt x="781" y="493"/>
                  </a:cubicBezTo>
                  <a:cubicBezTo>
                    <a:pt x="783" y="488"/>
                    <a:pt x="785" y="484"/>
                    <a:pt x="787" y="479"/>
                  </a:cubicBezTo>
                  <a:cubicBezTo>
                    <a:pt x="796" y="478"/>
                    <a:pt x="805" y="477"/>
                    <a:pt x="814" y="476"/>
                  </a:cubicBezTo>
                  <a:cubicBezTo>
                    <a:pt x="812" y="480"/>
                    <a:pt x="810" y="485"/>
                    <a:pt x="808" y="489"/>
                  </a:cubicBezTo>
                  <a:moveTo>
                    <a:pt x="778" y="493"/>
                  </a:moveTo>
                  <a:cubicBezTo>
                    <a:pt x="770" y="494"/>
                    <a:pt x="763" y="496"/>
                    <a:pt x="756" y="497"/>
                  </a:cubicBezTo>
                  <a:cubicBezTo>
                    <a:pt x="758" y="492"/>
                    <a:pt x="759" y="487"/>
                    <a:pt x="761" y="483"/>
                  </a:cubicBezTo>
                  <a:cubicBezTo>
                    <a:pt x="764" y="482"/>
                    <a:pt x="767" y="482"/>
                    <a:pt x="770" y="481"/>
                  </a:cubicBezTo>
                  <a:cubicBezTo>
                    <a:pt x="775" y="481"/>
                    <a:pt x="779" y="480"/>
                    <a:pt x="783" y="480"/>
                  </a:cubicBezTo>
                  <a:cubicBezTo>
                    <a:pt x="782" y="484"/>
                    <a:pt x="780" y="489"/>
                    <a:pt x="778" y="493"/>
                  </a:cubicBezTo>
                  <a:moveTo>
                    <a:pt x="728" y="516"/>
                  </a:moveTo>
                  <a:cubicBezTo>
                    <a:pt x="729" y="511"/>
                    <a:pt x="731" y="507"/>
                    <a:pt x="733" y="503"/>
                  </a:cubicBezTo>
                  <a:cubicBezTo>
                    <a:pt x="739" y="502"/>
                    <a:pt x="745" y="501"/>
                    <a:pt x="750" y="501"/>
                  </a:cubicBezTo>
                  <a:cubicBezTo>
                    <a:pt x="748" y="506"/>
                    <a:pt x="746" y="512"/>
                    <a:pt x="743" y="518"/>
                  </a:cubicBezTo>
                  <a:cubicBezTo>
                    <a:pt x="742" y="521"/>
                    <a:pt x="740" y="524"/>
                    <a:pt x="739" y="528"/>
                  </a:cubicBezTo>
                  <a:cubicBezTo>
                    <a:pt x="734" y="529"/>
                    <a:pt x="728" y="530"/>
                    <a:pt x="723" y="531"/>
                  </a:cubicBezTo>
                  <a:cubicBezTo>
                    <a:pt x="724" y="526"/>
                    <a:pt x="726" y="521"/>
                    <a:pt x="728" y="516"/>
                  </a:cubicBezTo>
                  <a:moveTo>
                    <a:pt x="753" y="504"/>
                  </a:moveTo>
                  <a:cubicBezTo>
                    <a:pt x="753" y="503"/>
                    <a:pt x="754" y="501"/>
                    <a:pt x="754" y="500"/>
                  </a:cubicBezTo>
                  <a:cubicBezTo>
                    <a:pt x="762" y="499"/>
                    <a:pt x="769" y="498"/>
                    <a:pt x="776" y="497"/>
                  </a:cubicBezTo>
                  <a:cubicBezTo>
                    <a:pt x="775" y="499"/>
                    <a:pt x="774" y="502"/>
                    <a:pt x="773" y="505"/>
                  </a:cubicBezTo>
                  <a:cubicBezTo>
                    <a:pt x="771" y="510"/>
                    <a:pt x="769" y="516"/>
                    <a:pt x="766" y="521"/>
                  </a:cubicBezTo>
                  <a:cubicBezTo>
                    <a:pt x="759" y="523"/>
                    <a:pt x="752" y="525"/>
                    <a:pt x="745" y="526"/>
                  </a:cubicBezTo>
                  <a:cubicBezTo>
                    <a:pt x="744" y="527"/>
                    <a:pt x="743" y="527"/>
                    <a:pt x="743" y="527"/>
                  </a:cubicBezTo>
                  <a:cubicBezTo>
                    <a:pt x="746" y="519"/>
                    <a:pt x="750" y="512"/>
                    <a:pt x="753" y="504"/>
                  </a:cubicBezTo>
                  <a:moveTo>
                    <a:pt x="773" y="513"/>
                  </a:moveTo>
                  <a:cubicBezTo>
                    <a:pt x="776" y="507"/>
                    <a:pt x="778" y="502"/>
                    <a:pt x="780" y="496"/>
                  </a:cubicBezTo>
                  <a:cubicBezTo>
                    <a:pt x="783" y="496"/>
                    <a:pt x="787" y="496"/>
                    <a:pt x="790" y="495"/>
                  </a:cubicBezTo>
                  <a:cubicBezTo>
                    <a:pt x="795" y="495"/>
                    <a:pt x="801" y="494"/>
                    <a:pt x="806" y="493"/>
                  </a:cubicBezTo>
                  <a:cubicBezTo>
                    <a:pt x="803" y="500"/>
                    <a:pt x="800" y="506"/>
                    <a:pt x="797" y="513"/>
                  </a:cubicBezTo>
                  <a:cubicBezTo>
                    <a:pt x="797" y="513"/>
                    <a:pt x="797" y="514"/>
                    <a:pt x="796" y="514"/>
                  </a:cubicBezTo>
                  <a:cubicBezTo>
                    <a:pt x="787" y="516"/>
                    <a:pt x="779" y="519"/>
                    <a:pt x="770" y="521"/>
                  </a:cubicBezTo>
                  <a:cubicBezTo>
                    <a:pt x="771" y="518"/>
                    <a:pt x="772" y="515"/>
                    <a:pt x="773" y="513"/>
                  </a:cubicBezTo>
                  <a:moveTo>
                    <a:pt x="810" y="493"/>
                  </a:moveTo>
                  <a:cubicBezTo>
                    <a:pt x="816" y="492"/>
                    <a:pt x="823" y="491"/>
                    <a:pt x="830" y="491"/>
                  </a:cubicBezTo>
                  <a:cubicBezTo>
                    <a:pt x="828" y="495"/>
                    <a:pt x="827" y="499"/>
                    <a:pt x="825" y="504"/>
                  </a:cubicBezTo>
                  <a:cubicBezTo>
                    <a:pt x="824" y="505"/>
                    <a:pt x="824" y="507"/>
                    <a:pt x="823" y="509"/>
                  </a:cubicBezTo>
                  <a:cubicBezTo>
                    <a:pt x="818" y="510"/>
                    <a:pt x="813" y="511"/>
                    <a:pt x="808" y="512"/>
                  </a:cubicBezTo>
                  <a:cubicBezTo>
                    <a:pt x="806" y="512"/>
                    <a:pt x="803" y="513"/>
                    <a:pt x="800" y="514"/>
                  </a:cubicBezTo>
                  <a:cubicBezTo>
                    <a:pt x="804" y="507"/>
                    <a:pt x="807" y="500"/>
                    <a:pt x="810" y="493"/>
                  </a:cubicBezTo>
                  <a:moveTo>
                    <a:pt x="833" y="491"/>
                  </a:moveTo>
                  <a:cubicBezTo>
                    <a:pt x="840" y="490"/>
                    <a:pt x="847" y="489"/>
                    <a:pt x="855" y="488"/>
                  </a:cubicBezTo>
                  <a:cubicBezTo>
                    <a:pt x="852" y="494"/>
                    <a:pt x="850" y="500"/>
                    <a:pt x="847" y="505"/>
                  </a:cubicBezTo>
                  <a:cubicBezTo>
                    <a:pt x="840" y="506"/>
                    <a:pt x="833" y="507"/>
                    <a:pt x="826" y="508"/>
                  </a:cubicBezTo>
                  <a:cubicBezTo>
                    <a:pt x="828" y="502"/>
                    <a:pt x="830" y="497"/>
                    <a:pt x="833" y="491"/>
                  </a:cubicBezTo>
                  <a:moveTo>
                    <a:pt x="834" y="486"/>
                  </a:moveTo>
                  <a:cubicBezTo>
                    <a:pt x="836" y="482"/>
                    <a:pt x="837" y="478"/>
                    <a:pt x="839" y="473"/>
                  </a:cubicBezTo>
                  <a:cubicBezTo>
                    <a:pt x="839" y="473"/>
                    <a:pt x="839" y="473"/>
                    <a:pt x="839" y="473"/>
                  </a:cubicBezTo>
                  <a:cubicBezTo>
                    <a:pt x="847" y="472"/>
                    <a:pt x="854" y="471"/>
                    <a:pt x="862" y="470"/>
                  </a:cubicBezTo>
                  <a:cubicBezTo>
                    <a:pt x="860" y="475"/>
                    <a:pt x="858" y="479"/>
                    <a:pt x="857" y="483"/>
                  </a:cubicBezTo>
                  <a:cubicBezTo>
                    <a:pt x="849" y="484"/>
                    <a:pt x="842" y="485"/>
                    <a:pt x="834" y="486"/>
                  </a:cubicBezTo>
                  <a:moveTo>
                    <a:pt x="868" y="466"/>
                  </a:moveTo>
                  <a:cubicBezTo>
                    <a:pt x="869" y="463"/>
                    <a:pt x="870" y="460"/>
                    <a:pt x="872" y="457"/>
                  </a:cubicBezTo>
                  <a:cubicBezTo>
                    <a:pt x="879" y="456"/>
                    <a:pt x="887" y="455"/>
                    <a:pt x="894" y="455"/>
                  </a:cubicBezTo>
                  <a:cubicBezTo>
                    <a:pt x="893" y="458"/>
                    <a:pt x="892" y="460"/>
                    <a:pt x="890" y="463"/>
                  </a:cubicBezTo>
                  <a:cubicBezTo>
                    <a:pt x="883" y="464"/>
                    <a:pt x="875" y="465"/>
                    <a:pt x="868" y="466"/>
                  </a:cubicBezTo>
                  <a:moveTo>
                    <a:pt x="874" y="442"/>
                  </a:moveTo>
                  <a:cubicBezTo>
                    <a:pt x="873" y="445"/>
                    <a:pt x="871" y="449"/>
                    <a:pt x="869" y="453"/>
                  </a:cubicBezTo>
                  <a:cubicBezTo>
                    <a:pt x="861" y="454"/>
                    <a:pt x="853" y="454"/>
                    <a:pt x="845" y="455"/>
                  </a:cubicBezTo>
                  <a:cubicBezTo>
                    <a:pt x="847" y="449"/>
                    <a:pt x="849" y="442"/>
                    <a:pt x="851" y="436"/>
                  </a:cubicBezTo>
                  <a:cubicBezTo>
                    <a:pt x="860" y="436"/>
                    <a:pt x="868" y="436"/>
                    <a:pt x="876" y="435"/>
                  </a:cubicBezTo>
                  <a:cubicBezTo>
                    <a:pt x="876" y="437"/>
                    <a:pt x="875" y="439"/>
                    <a:pt x="874" y="442"/>
                  </a:cubicBezTo>
                  <a:moveTo>
                    <a:pt x="868" y="457"/>
                  </a:moveTo>
                  <a:cubicBezTo>
                    <a:pt x="867" y="460"/>
                    <a:pt x="865" y="463"/>
                    <a:pt x="864" y="466"/>
                  </a:cubicBezTo>
                  <a:cubicBezTo>
                    <a:pt x="856" y="467"/>
                    <a:pt x="848" y="468"/>
                    <a:pt x="840" y="469"/>
                  </a:cubicBezTo>
                  <a:cubicBezTo>
                    <a:pt x="842" y="466"/>
                    <a:pt x="843" y="462"/>
                    <a:pt x="844" y="458"/>
                  </a:cubicBezTo>
                  <a:cubicBezTo>
                    <a:pt x="852" y="458"/>
                    <a:pt x="860" y="457"/>
                    <a:pt x="868" y="457"/>
                  </a:cubicBezTo>
                  <a:moveTo>
                    <a:pt x="816" y="472"/>
                  </a:moveTo>
                  <a:cubicBezTo>
                    <a:pt x="816" y="472"/>
                    <a:pt x="815" y="472"/>
                    <a:pt x="815" y="472"/>
                  </a:cubicBezTo>
                  <a:cubicBezTo>
                    <a:pt x="806" y="473"/>
                    <a:pt x="797" y="474"/>
                    <a:pt x="788" y="475"/>
                  </a:cubicBezTo>
                  <a:cubicBezTo>
                    <a:pt x="789" y="474"/>
                    <a:pt x="789" y="473"/>
                    <a:pt x="790" y="472"/>
                  </a:cubicBezTo>
                  <a:cubicBezTo>
                    <a:pt x="791" y="469"/>
                    <a:pt x="792" y="466"/>
                    <a:pt x="793" y="463"/>
                  </a:cubicBezTo>
                  <a:cubicBezTo>
                    <a:pt x="802" y="462"/>
                    <a:pt x="810" y="461"/>
                    <a:pt x="819" y="460"/>
                  </a:cubicBezTo>
                  <a:cubicBezTo>
                    <a:pt x="818" y="464"/>
                    <a:pt x="817" y="468"/>
                    <a:pt x="816" y="472"/>
                  </a:cubicBezTo>
                  <a:moveTo>
                    <a:pt x="789" y="466"/>
                  </a:moveTo>
                  <a:cubicBezTo>
                    <a:pt x="788" y="469"/>
                    <a:pt x="786" y="472"/>
                    <a:pt x="785" y="476"/>
                  </a:cubicBezTo>
                  <a:cubicBezTo>
                    <a:pt x="780" y="476"/>
                    <a:pt x="776" y="477"/>
                    <a:pt x="771" y="478"/>
                  </a:cubicBezTo>
                  <a:cubicBezTo>
                    <a:pt x="768" y="478"/>
                    <a:pt x="766" y="478"/>
                    <a:pt x="763" y="479"/>
                  </a:cubicBezTo>
                  <a:cubicBezTo>
                    <a:pt x="764" y="474"/>
                    <a:pt x="766" y="469"/>
                    <a:pt x="768" y="465"/>
                  </a:cubicBezTo>
                  <a:cubicBezTo>
                    <a:pt x="775" y="464"/>
                    <a:pt x="783" y="464"/>
                    <a:pt x="790" y="463"/>
                  </a:cubicBezTo>
                  <a:cubicBezTo>
                    <a:pt x="790" y="464"/>
                    <a:pt x="789" y="465"/>
                    <a:pt x="789" y="466"/>
                  </a:cubicBezTo>
                  <a:moveTo>
                    <a:pt x="743" y="467"/>
                  </a:moveTo>
                  <a:cubicBezTo>
                    <a:pt x="741" y="472"/>
                    <a:pt x="740" y="477"/>
                    <a:pt x="738" y="481"/>
                  </a:cubicBezTo>
                  <a:cubicBezTo>
                    <a:pt x="733" y="482"/>
                    <a:pt x="729" y="483"/>
                    <a:pt x="725" y="483"/>
                  </a:cubicBezTo>
                  <a:cubicBezTo>
                    <a:pt x="732" y="475"/>
                    <a:pt x="740" y="466"/>
                    <a:pt x="747" y="457"/>
                  </a:cubicBezTo>
                  <a:cubicBezTo>
                    <a:pt x="745" y="460"/>
                    <a:pt x="744" y="463"/>
                    <a:pt x="743" y="467"/>
                  </a:cubicBezTo>
                  <a:moveTo>
                    <a:pt x="711" y="502"/>
                  </a:moveTo>
                  <a:cubicBezTo>
                    <a:pt x="710" y="502"/>
                    <a:pt x="709" y="502"/>
                    <a:pt x="708" y="502"/>
                  </a:cubicBezTo>
                  <a:cubicBezTo>
                    <a:pt x="710" y="500"/>
                    <a:pt x="712" y="498"/>
                    <a:pt x="714" y="496"/>
                  </a:cubicBezTo>
                  <a:cubicBezTo>
                    <a:pt x="713" y="498"/>
                    <a:pt x="712" y="500"/>
                    <a:pt x="711" y="502"/>
                  </a:cubicBezTo>
                  <a:moveTo>
                    <a:pt x="683" y="522"/>
                  </a:moveTo>
                  <a:cubicBezTo>
                    <a:pt x="683" y="522"/>
                    <a:pt x="683" y="522"/>
                    <a:pt x="683" y="522"/>
                  </a:cubicBezTo>
                  <a:cubicBezTo>
                    <a:pt x="683" y="522"/>
                    <a:pt x="683" y="522"/>
                    <a:pt x="683" y="522"/>
                  </a:cubicBezTo>
                  <a:cubicBezTo>
                    <a:pt x="683" y="522"/>
                    <a:pt x="683" y="522"/>
                    <a:pt x="683" y="522"/>
                  </a:cubicBezTo>
                  <a:moveTo>
                    <a:pt x="696" y="508"/>
                  </a:moveTo>
                  <a:cubicBezTo>
                    <a:pt x="697" y="508"/>
                    <a:pt x="698" y="507"/>
                    <a:pt x="699" y="507"/>
                  </a:cubicBezTo>
                  <a:cubicBezTo>
                    <a:pt x="695" y="510"/>
                    <a:pt x="692" y="514"/>
                    <a:pt x="689" y="517"/>
                  </a:cubicBezTo>
                  <a:cubicBezTo>
                    <a:pt x="690" y="514"/>
                    <a:pt x="691" y="511"/>
                    <a:pt x="692" y="509"/>
                  </a:cubicBezTo>
                  <a:cubicBezTo>
                    <a:pt x="693" y="508"/>
                    <a:pt x="694" y="508"/>
                    <a:pt x="696" y="508"/>
                  </a:cubicBezTo>
                  <a:moveTo>
                    <a:pt x="693" y="498"/>
                  </a:moveTo>
                  <a:cubicBezTo>
                    <a:pt x="692" y="500"/>
                    <a:pt x="691" y="503"/>
                    <a:pt x="690" y="505"/>
                  </a:cubicBezTo>
                  <a:cubicBezTo>
                    <a:pt x="685" y="506"/>
                    <a:pt x="680" y="508"/>
                    <a:pt x="676" y="508"/>
                  </a:cubicBezTo>
                  <a:cubicBezTo>
                    <a:pt x="675" y="508"/>
                    <a:pt x="675" y="510"/>
                    <a:pt x="676" y="510"/>
                  </a:cubicBezTo>
                  <a:cubicBezTo>
                    <a:pt x="680" y="509"/>
                    <a:pt x="683" y="509"/>
                    <a:pt x="686" y="508"/>
                  </a:cubicBezTo>
                  <a:cubicBezTo>
                    <a:pt x="680" y="510"/>
                    <a:pt x="673" y="512"/>
                    <a:pt x="666" y="514"/>
                  </a:cubicBezTo>
                  <a:cubicBezTo>
                    <a:pt x="668" y="509"/>
                    <a:pt x="670" y="504"/>
                    <a:pt x="672" y="499"/>
                  </a:cubicBezTo>
                  <a:cubicBezTo>
                    <a:pt x="672" y="498"/>
                    <a:pt x="672" y="497"/>
                    <a:pt x="672" y="496"/>
                  </a:cubicBezTo>
                  <a:cubicBezTo>
                    <a:pt x="676" y="492"/>
                    <a:pt x="680" y="487"/>
                    <a:pt x="684" y="483"/>
                  </a:cubicBezTo>
                  <a:cubicBezTo>
                    <a:pt x="694" y="471"/>
                    <a:pt x="703" y="460"/>
                    <a:pt x="712" y="448"/>
                  </a:cubicBezTo>
                  <a:cubicBezTo>
                    <a:pt x="707" y="465"/>
                    <a:pt x="699" y="482"/>
                    <a:pt x="693" y="498"/>
                  </a:cubicBezTo>
                  <a:moveTo>
                    <a:pt x="661" y="535"/>
                  </a:moveTo>
                  <a:cubicBezTo>
                    <a:pt x="662" y="528"/>
                    <a:pt x="663" y="522"/>
                    <a:pt x="666" y="515"/>
                  </a:cubicBezTo>
                  <a:cubicBezTo>
                    <a:pt x="673" y="513"/>
                    <a:pt x="681" y="511"/>
                    <a:pt x="688" y="509"/>
                  </a:cubicBezTo>
                  <a:cubicBezTo>
                    <a:pt x="687" y="512"/>
                    <a:pt x="686" y="514"/>
                    <a:pt x="685" y="517"/>
                  </a:cubicBezTo>
                  <a:cubicBezTo>
                    <a:pt x="679" y="524"/>
                    <a:pt x="674" y="530"/>
                    <a:pt x="668" y="536"/>
                  </a:cubicBezTo>
                  <a:cubicBezTo>
                    <a:pt x="666" y="538"/>
                    <a:pt x="664" y="540"/>
                    <a:pt x="662" y="542"/>
                  </a:cubicBezTo>
                  <a:cubicBezTo>
                    <a:pt x="661" y="542"/>
                    <a:pt x="660" y="542"/>
                    <a:pt x="659" y="542"/>
                  </a:cubicBezTo>
                  <a:cubicBezTo>
                    <a:pt x="660" y="540"/>
                    <a:pt x="661" y="537"/>
                    <a:pt x="661" y="535"/>
                  </a:cubicBezTo>
                  <a:moveTo>
                    <a:pt x="680" y="530"/>
                  </a:moveTo>
                  <a:cubicBezTo>
                    <a:pt x="679" y="533"/>
                    <a:pt x="677" y="537"/>
                    <a:pt x="676" y="540"/>
                  </a:cubicBezTo>
                  <a:cubicBezTo>
                    <a:pt x="674" y="540"/>
                    <a:pt x="672" y="541"/>
                    <a:pt x="670" y="541"/>
                  </a:cubicBezTo>
                  <a:cubicBezTo>
                    <a:pt x="673" y="537"/>
                    <a:pt x="677" y="534"/>
                    <a:pt x="680" y="530"/>
                  </a:cubicBezTo>
                  <a:moveTo>
                    <a:pt x="686" y="525"/>
                  </a:moveTo>
                  <a:cubicBezTo>
                    <a:pt x="686" y="524"/>
                    <a:pt x="687" y="523"/>
                    <a:pt x="688" y="523"/>
                  </a:cubicBezTo>
                  <a:cubicBezTo>
                    <a:pt x="694" y="517"/>
                    <a:pt x="699" y="512"/>
                    <a:pt x="705" y="506"/>
                  </a:cubicBezTo>
                  <a:cubicBezTo>
                    <a:pt x="705" y="506"/>
                    <a:pt x="706" y="506"/>
                    <a:pt x="706" y="505"/>
                  </a:cubicBezTo>
                  <a:cubicBezTo>
                    <a:pt x="707" y="505"/>
                    <a:pt x="709" y="505"/>
                    <a:pt x="710" y="505"/>
                  </a:cubicBezTo>
                  <a:cubicBezTo>
                    <a:pt x="707" y="513"/>
                    <a:pt x="704" y="521"/>
                    <a:pt x="701" y="529"/>
                  </a:cubicBezTo>
                  <a:cubicBezTo>
                    <a:pt x="700" y="531"/>
                    <a:pt x="699" y="534"/>
                    <a:pt x="698" y="536"/>
                  </a:cubicBezTo>
                  <a:cubicBezTo>
                    <a:pt x="693" y="537"/>
                    <a:pt x="688" y="538"/>
                    <a:pt x="683" y="539"/>
                  </a:cubicBezTo>
                  <a:cubicBezTo>
                    <a:pt x="682" y="539"/>
                    <a:pt x="681" y="539"/>
                    <a:pt x="680" y="540"/>
                  </a:cubicBezTo>
                  <a:cubicBezTo>
                    <a:pt x="682" y="535"/>
                    <a:pt x="684" y="530"/>
                    <a:pt x="686" y="525"/>
                  </a:cubicBezTo>
                  <a:moveTo>
                    <a:pt x="683" y="542"/>
                  </a:moveTo>
                  <a:cubicBezTo>
                    <a:pt x="688" y="542"/>
                    <a:pt x="692" y="541"/>
                    <a:pt x="696" y="540"/>
                  </a:cubicBezTo>
                  <a:cubicBezTo>
                    <a:pt x="695" y="543"/>
                    <a:pt x="693" y="547"/>
                    <a:pt x="691" y="550"/>
                  </a:cubicBezTo>
                  <a:cubicBezTo>
                    <a:pt x="691" y="551"/>
                    <a:pt x="690" y="552"/>
                    <a:pt x="689" y="553"/>
                  </a:cubicBezTo>
                  <a:cubicBezTo>
                    <a:pt x="683" y="555"/>
                    <a:pt x="677" y="557"/>
                    <a:pt x="670" y="559"/>
                  </a:cubicBezTo>
                  <a:cubicBezTo>
                    <a:pt x="671" y="558"/>
                    <a:pt x="671" y="557"/>
                    <a:pt x="671" y="557"/>
                  </a:cubicBezTo>
                  <a:cubicBezTo>
                    <a:pt x="674" y="552"/>
                    <a:pt x="676" y="548"/>
                    <a:pt x="678" y="543"/>
                  </a:cubicBezTo>
                  <a:cubicBezTo>
                    <a:pt x="680" y="543"/>
                    <a:pt x="681" y="542"/>
                    <a:pt x="683" y="542"/>
                  </a:cubicBezTo>
                  <a:moveTo>
                    <a:pt x="871" y="500"/>
                  </a:moveTo>
                  <a:cubicBezTo>
                    <a:pt x="871" y="500"/>
                    <a:pt x="871" y="499"/>
                    <a:pt x="871" y="499"/>
                  </a:cubicBezTo>
                  <a:cubicBezTo>
                    <a:pt x="871" y="498"/>
                    <a:pt x="869" y="498"/>
                    <a:pt x="869" y="499"/>
                  </a:cubicBezTo>
                  <a:cubicBezTo>
                    <a:pt x="869" y="500"/>
                    <a:pt x="869" y="500"/>
                    <a:pt x="869" y="501"/>
                  </a:cubicBezTo>
                  <a:cubicBezTo>
                    <a:pt x="865" y="502"/>
                    <a:pt x="861" y="503"/>
                    <a:pt x="856" y="504"/>
                  </a:cubicBezTo>
                  <a:cubicBezTo>
                    <a:pt x="855" y="504"/>
                    <a:pt x="853" y="505"/>
                    <a:pt x="851" y="505"/>
                  </a:cubicBezTo>
                  <a:cubicBezTo>
                    <a:pt x="852" y="503"/>
                    <a:pt x="853" y="502"/>
                    <a:pt x="853" y="500"/>
                  </a:cubicBezTo>
                  <a:cubicBezTo>
                    <a:pt x="855" y="496"/>
                    <a:pt x="857" y="492"/>
                    <a:pt x="858" y="488"/>
                  </a:cubicBezTo>
                  <a:cubicBezTo>
                    <a:pt x="866" y="488"/>
                    <a:pt x="873" y="487"/>
                    <a:pt x="880" y="486"/>
                  </a:cubicBezTo>
                  <a:cubicBezTo>
                    <a:pt x="879" y="490"/>
                    <a:pt x="878" y="493"/>
                    <a:pt x="876" y="497"/>
                  </a:cubicBezTo>
                  <a:cubicBezTo>
                    <a:pt x="876" y="497"/>
                    <a:pt x="876" y="498"/>
                    <a:pt x="875" y="499"/>
                  </a:cubicBezTo>
                  <a:cubicBezTo>
                    <a:pt x="874" y="499"/>
                    <a:pt x="872" y="500"/>
                    <a:pt x="871" y="500"/>
                  </a:cubicBezTo>
                  <a:moveTo>
                    <a:pt x="886" y="481"/>
                  </a:moveTo>
                  <a:cubicBezTo>
                    <a:pt x="888" y="476"/>
                    <a:pt x="890" y="472"/>
                    <a:pt x="892" y="467"/>
                  </a:cubicBezTo>
                  <a:cubicBezTo>
                    <a:pt x="896" y="466"/>
                    <a:pt x="899" y="466"/>
                    <a:pt x="902" y="466"/>
                  </a:cubicBezTo>
                  <a:cubicBezTo>
                    <a:pt x="904" y="466"/>
                    <a:pt x="906" y="466"/>
                    <a:pt x="908" y="465"/>
                  </a:cubicBezTo>
                  <a:cubicBezTo>
                    <a:pt x="907" y="467"/>
                    <a:pt x="904" y="475"/>
                    <a:pt x="900" y="481"/>
                  </a:cubicBezTo>
                  <a:cubicBezTo>
                    <a:pt x="895" y="481"/>
                    <a:pt x="891" y="481"/>
                    <a:pt x="886" y="481"/>
                  </a:cubicBezTo>
                  <a:moveTo>
                    <a:pt x="900" y="462"/>
                  </a:moveTo>
                  <a:cubicBezTo>
                    <a:pt x="898" y="462"/>
                    <a:pt x="896" y="463"/>
                    <a:pt x="894" y="463"/>
                  </a:cubicBezTo>
                  <a:cubicBezTo>
                    <a:pt x="895" y="460"/>
                    <a:pt x="897" y="457"/>
                    <a:pt x="898" y="455"/>
                  </a:cubicBezTo>
                  <a:cubicBezTo>
                    <a:pt x="903" y="454"/>
                    <a:pt x="909" y="454"/>
                    <a:pt x="914" y="453"/>
                  </a:cubicBezTo>
                  <a:cubicBezTo>
                    <a:pt x="913" y="456"/>
                    <a:pt x="911" y="459"/>
                    <a:pt x="910" y="462"/>
                  </a:cubicBezTo>
                  <a:cubicBezTo>
                    <a:pt x="907" y="462"/>
                    <a:pt x="903" y="462"/>
                    <a:pt x="900" y="462"/>
                  </a:cubicBezTo>
                  <a:moveTo>
                    <a:pt x="917" y="453"/>
                  </a:moveTo>
                  <a:cubicBezTo>
                    <a:pt x="927" y="452"/>
                    <a:pt x="937" y="451"/>
                    <a:pt x="947" y="450"/>
                  </a:cubicBezTo>
                  <a:cubicBezTo>
                    <a:pt x="945" y="453"/>
                    <a:pt x="944" y="456"/>
                    <a:pt x="942" y="459"/>
                  </a:cubicBezTo>
                  <a:cubicBezTo>
                    <a:pt x="939" y="459"/>
                    <a:pt x="937" y="460"/>
                    <a:pt x="934" y="460"/>
                  </a:cubicBezTo>
                  <a:cubicBezTo>
                    <a:pt x="927" y="461"/>
                    <a:pt x="920" y="461"/>
                    <a:pt x="913" y="461"/>
                  </a:cubicBezTo>
                  <a:cubicBezTo>
                    <a:pt x="914" y="459"/>
                    <a:pt x="916" y="456"/>
                    <a:pt x="917" y="453"/>
                  </a:cubicBezTo>
                  <a:moveTo>
                    <a:pt x="951" y="450"/>
                  </a:moveTo>
                  <a:cubicBezTo>
                    <a:pt x="956" y="449"/>
                    <a:pt x="961" y="449"/>
                    <a:pt x="966" y="448"/>
                  </a:cubicBezTo>
                  <a:cubicBezTo>
                    <a:pt x="964" y="450"/>
                    <a:pt x="963" y="453"/>
                    <a:pt x="961" y="455"/>
                  </a:cubicBezTo>
                  <a:cubicBezTo>
                    <a:pt x="961" y="455"/>
                    <a:pt x="961" y="456"/>
                    <a:pt x="961" y="456"/>
                  </a:cubicBezTo>
                  <a:cubicBezTo>
                    <a:pt x="956" y="457"/>
                    <a:pt x="951" y="457"/>
                    <a:pt x="947" y="458"/>
                  </a:cubicBezTo>
                  <a:cubicBezTo>
                    <a:pt x="948" y="455"/>
                    <a:pt x="949" y="452"/>
                    <a:pt x="951" y="450"/>
                  </a:cubicBezTo>
                  <a:moveTo>
                    <a:pt x="970" y="448"/>
                  </a:moveTo>
                  <a:cubicBezTo>
                    <a:pt x="979" y="447"/>
                    <a:pt x="987" y="446"/>
                    <a:pt x="995" y="445"/>
                  </a:cubicBezTo>
                  <a:cubicBezTo>
                    <a:pt x="996" y="445"/>
                    <a:pt x="997" y="445"/>
                    <a:pt x="997" y="445"/>
                  </a:cubicBezTo>
                  <a:cubicBezTo>
                    <a:pt x="994" y="451"/>
                    <a:pt x="991" y="457"/>
                    <a:pt x="987" y="463"/>
                  </a:cubicBezTo>
                  <a:cubicBezTo>
                    <a:pt x="986" y="466"/>
                    <a:pt x="985" y="469"/>
                    <a:pt x="983" y="472"/>
                  </a:cubicBezTo>
                  <a:cubicBezTo>
                    <a:pt x="972" y="474"/>
                    <a:pt x="961" y="477"/>
                    <a:pt x="950" y="480"/>
                  </a:cubicBezTo>
                  <a:cubicBezTo>
                    <a:pt x="951" y="479"/>
                    <a:pt x="952" y="478"/>
                    <a:pt x="953" y="477"/>
                  </a:cubicBezTo>
                  <a:cubicBezTo>
                    <a:pt x="955" y="473"/>
                    <a:pt x="957" y="469"/>
                    <a:pt x="959" y="465"/>
                  </a:cubicBezTo>
                  <a:cubicBezTo>
                    <a:pt x="962" y="459"/>
                    <a:pt x="967" y="454"/>
                    <a:pt x="970" y="448"/>
                  </a:cubicBezTo>
                  <a:moveTo>
                    <a:pt x="1006" y="441"/>
                  </a:moveTo>
                  <a:cubicBezTo>
                    <a:pt x="1005" y="441"/>
                    <a:pt x="1004" y="441"/>
                    <a:pt x="1003" y="441"/>
                  </a:cubicBezTo>
                  <a:cubicBezTo>
                    <a:pt x="1005" y="438"/>
                    <a:pt x="1007" y="434"/>
                    <a:pt x="1009" y="431"/>
                  </a:cubicBezTo>
                  <a:cubicBezTo>
                    <a:pt x="1015" y="430"/>
                    <a:pt x="1020" y="430"/>
                    <a:pt x="1026" y="430"/>
                  </a:cubicBezTo>
                  <a:cubicBezTo>
                    <a:pt x="1027" y="429"/>
                    <a:pt x="1028" y="429"/>
                    <a:pt x="1029" y="429"/>
                  </a:cubicBezTo>
                  <a:cubicBezTo>
                    <a:pt x="1027" y="433"/>
                    <a:pt x="1025" y="437"/>
                    <a:pt x="1023" y="440"/>
                  </a:cubicBezTo>
                  <a:cubicBezTo>
                    <a:pt x="1017" y="441"/>
                    <a:pt x="1010" y="441"/>
                    <a:pt x="1006" y="441"/>
                  </a:cubicBezTo>
                  <a:moveTo>
                    <a:pt x="1015" y="427"/>
                  </a:moveTo>
                  <a:cubicBezTo>
                    <a:pt x="1013" y="427"/>
                    <a:pt x="1012" y="427"/>
                    <a:pt x="1011" y="427"/>
                  </a:cubicBezTo>
                  <a:cubicBezTo>
                    <a:pt x="1011" y="427"/>
                    <a:pt x="1011" y="427"/>
                    <a:pt x="1011" y="426"/>
                  </a:cubicBezTo>
                  <a:cubicBezTo>
                    <a:pt x="1016" y="417"/>
                    <a:pt x="1020" y="408"/>
                    <a:pt x="1023" y="398"/>
                  </a:cubicBezTo>
                  <a:cubicBezTo>
                    <a:pt x="1031" y="398"/>
                    <a:pt x="1038" y="397"/>
                    <a:pt x="1045" y="396"/>
                  </a:cubicBezTo>
                  <a:cubicBezTo>
                    <a:pt x="1042" y="403"/>
                    <a:pt x="1039" y="410"/>
                    <a:pt x="1036" y="417"/>
                  </a:cubicBezTo>
                  <a:cubicBezTo>
                    <a:pt x="1034" y="420"/>
                    <a:pt x="1033" y="423"/>
                    <a:pt x="1031" y="426"/>
                  </a:cubicBezTo>
                  <a:cubicBezTo>
                    <a:pt x="1026" y="426"/>
                    <a:pt x="1020" y="427"/>
                    <a:pt x="1015" y="427"/>
                  </a:cubicBezTo>
                  <a:moveTo>
                    <a:pt x="1050" y="391"/>
                  </a:moveTo>
                  <a:cubicBezTo>
                    <a:pt x="1051" y="389"/>
                    <a:pt x="1052" y="386"/>
                    <a:pt x="1053" y="384"/>
                  </a:cubicBezTo>
                  <a:cubicBezTo>
                    <a:pt x="1059" y="382"/>
                    <a:pt x="1065" y="381"/>
                    <a:pt x="1071" y="380"/>
                  </a:cubicBezTo>
                  <a:cubicBezTo>
                    <a:pt x="1072" y="379"/>
                    <a:pt x="1072" y="379"/>
                    <a:pt x="1073" y="379"/>
                  </a:cubicBezTo>
                  <a:cubicBezTo>
                    <a:pt x="1072" y="382"/>
                    <a:pt x="1071" y="386"/>
                    <a:pt x="1069" y="390"/>
                  </a:cubicBezTo>
                  <a:cubicBezTo>
                    <a:pt x="1063" y="390"/>
                    <a:pt x="1056" y="391"/>
                    <a:pt x="1050" y="391"/>
                  </a:cubicBezTo>
                  <a:moveTo>
                    <a:pt x="548" y="572"/>
                  </a:moveTo>
                  <a:cubicBezTo>
                    <a:pt x="549" y="572"/>
                    <a:pt x="550" y="571"/>
                    <a:pt x="550" y="570"/>
                  </a:cubicBezTo>
                  <a:cubicBezTo>
                    <a:pt x="557" y="561"/>
                    <a:pt x="564" y="552"/>
                    <a:pt x="571" y="543"/>
                  </a:cubicBezTo>
                  <a:cubicBezTo>
                    <a:pt x="568" y="555"/>
                    <a:pt x="565" y="568"/>
                    <a:pt x="562" y="580"/>
                  </a:cubicBezTo>
                  <a:cubicBezTo>
                    <a:pt x="560" y="588"/>
                    <a:pt x="557" y="596"/>
                    <a:pt x="556" y="604"/>
                  </a:cubicBezTo>
                  <a:cubicBezTo>
                    <a:pt x="551" y="606"/>
                    <a:pt x="546" y="608"/>
                    <a:pt x="541" y="610"/>
                  </a:cubicBezTo>
                  <a:cubicBezTo>
                    <a:pt x="543" y="605"/>
                    <a:pt x="543" y="599"/>
                    <a:pt x="544" y="593"/>
                  </a:cubicBezTo>
                  <a:cubicBezTo>
                    <a:pt x="545" y="586"/>
                    <a:pt x="547" y="579"/>
                    <a:pt x="548" y="572"/>
                  </a:cubicBezTo>
                  <a:moveTo>
                    <a:pt x="550" y="565"/>
                  </a:moveTo>
                  <a:cubicBezTo>
                    <a:pt x="551" y="560"/>
                    <a:pt x="552" y="556"/>
                    <a:pt x="553" y="551"/>
                  </a:cubicBezTo>
                  <a:cubicBezTo>
                    <a:pt x="554" y="545"/>
                    <a:pt x="555" y="539"/>
                    <a:pt x="556" y="533"/>
                  </a:cubicBezTo>
                  <a:cubicBezTo>
                    <a:pt x="558" y="531"/>
                    <a:pt x="559" y="528"/>
                    <a:pt x="561" y="526"/>
                  </a:cubicBezTo>
                  <a:cubicBezTo>
                    <a:pt x="567" y="518"/>
                    <a:pt x="574" y="511"/>
                    <a:pt x="580" y="503"/>
                  </a:cubicBezTo>
                  <a:cubicBezTo>
                    <a:pt x="578" y="514"/>
                    <a:pt x="576" y="524"/>
                    <a:pt x="573" y="535"/>
                  </a:cubicBezTo>
                  <a:cubicBezTo>
                    <a:pt x="565" y="545"/>
                    <a:pt x="558" y="555"/>
                    <a:pt x="550" y="565"/>
                  </a:cubicBezTo>
                  <a:moveTo>
                    <a:pt x="543" y="574"/>
                  </a:moveTo>
                  <a:cubicBezTo>
                    <a:pt x="537" y="581"/>
                    <a:pt x="531" y="588"/>
                    <a:pt x="525" y="596"/>
                  </a:cubicBezTo>
                  <a:cubicBezTo>
                    <a:pt x="525" y="589"/>
                    <a:pt x="526" y="582"/>
                    <a:pt x="527" y="574"/>
                  </a:cubicBezTo>
                  <a:cubicBezTo>
                    <a:pt x="528" y="572"/>
                    <a:pt x="530" y="570"/>
                    <a:pt x="531" y="568"/>
                  </a:cubicBezTo>
                  <a:cubicBezTo>
                    <a:pt x="538" y="558"/>
                    <a:pt x="545" y="549"/>
                    <a:pt x="551" y="539"/>
                  </a:cubicBezTo>
                  <a:cubicBezTo>
                    <a:pt x="551" y="542"/>
                    <a:pt x="550" y="546"/>
                    <a:pt x="550" y="549"/>
                  </a:cubicBezTo>
                  <a:cubicBezTo>
                    <a:pt x="548" y="557"/>
                    <a:pt x="546" y="564"/>
                    <a:pt x="544" y="572"/>
                  </a:cubicBezTo>
                  <a:cubicBezTo>
                    <a:pt x="544" y="572"/>
                    <a:pt x="543" y="573"/>
                    <a:pt x="543" y="574"/>
                  </a:cubicBezTo>
                  <a:moveTo>
                    <a:pt x="485" y="588"/>
                  </a:moveTo>
                  <a:cubicBezTo>
                    <a:pt x="481" y="591"/>
                    <a:pt x="478" y="593"/>
                    <a:pt x="475" y="596"/>
                  </a:cubicBezTo>
                  <a:cubicBezTo>
                    <a:pt x="476" y="589"/>
                    <a:pt x="477" y="582"/>
                    <a:pt x="479" y="575"/>
                  </a:cubicBezTo>
                  <a:cubicBezTo>
                    <a:pt x="482" y="572"/>
                    <a:pt x="484" y="570"/>
                    <a:pt x="487" y="568"/>
                  </a:cubicBezTo>
                  <a:cubicBezTo>
                    <a:pt x="487" y="575"/>
                    <a:pt x="486" y="581"/>
                    <a:pt x="485" y="588"/>
                  </a:cubicBezTo>
                  <a:moveTo>
                    <a:pt x="444" y="370"/>
                  </a:moveTo>
                  <a:cubicBezTo>
                    <a:pt x="443" y="371"/>
                    <a:pt x="441" y="372"/>
                    <a:pt x="439" y="374"/>
                  </a:cubicBezTo>
                  <a:cubicBezTo>
                    <a:pt x="432" y="379"/>
                    <a:pt x="426" y="384"/>
                    <a:pt x="419" y="389"/>
                  </a:cubicBezTo>
                  <a:cubicBezTo>
                    <a:pt x="405" y="399"/>
                    <a:pt x="390" y="408"/>
                    <a:pt x="376" y="418"/>
                  </a:cubicBezTo>
                  <a:cubicBezTo>
                    <a:pt x="362" y="428"/>
                    <a:pt x="348" y="437"/>
                    <a:pt x="333" y="445"/>
                  </a:cubicBezTo>
                  <a:cubicBezTo>
                    <a:pt x="327" y="449"/>
                    <a:pt x="321" y="452"/>
                    <a:pt x="315" y="456"/>
                  </a:cubicBezTo>
                  <a:cubicBezTo>
                    <a:pt x="314" y="453"/>
                    <a:pt x="312" y="450"/>
                    <a:pt x="311" y="447"/>
                  </a:cubicBezTo>
                  <a:cubicBezTo>
                    <a:pt x="316" y="445"/>
                    <a:pt x="322" y="440"/>
                    <a:pt x="326" y="437"/>
                  </a:cubicBezTo>
                  <a:cubicBezTo>
                    <a:pt x="342" y="428"/>
                    <a:pt x="358" y="418"/>
                    <a:pt x="374" y="408"/>
                  </a:cubicBezTo>
                  <a:cubicBezTo>
                    <a:pt x="389" y="399"/>
                    <a:pt x="405" y="392"/>
                    <a:pt x="419" y="381"/>
                  </a:cubicBezTo>
                  <a:cubicBezTo>
                    <a:pt x="426" y="375"/>
                    <a:pt x="433" y="370"/>
                    <a:pt x="441" y="365"/>
                  </a:cubicBezTo>
                  <a:cubicBezTo>
                    <a:pt x="442" y="366"/>
                    <a:pt x="443" y="368"/>
                    <a:pt x="444" y="370"/>
                  </a:cubicBezTo>
                  <a:moveTo>
                    <a:pt x="434" y="365"/>
                  </a:moveTo>
                  <a:cubicBezTo>
                    <a:pt x="429" y="369"/>
                    <a:pt x="423" y="373"/>
                    <a:pt x="418" y="377"/>
                  </a:cubicBezTo>
                  <a:cubicBezTo>
                    <a:pt x="404" y="388"/>
                    <a:pt x="389" y="396"/>
                    <a:pt x="374" y="404"/>
                  </a:cubicBezTo>
                  <a:cubicBezTo>
                    <a:pt x="360" y="413"/>
                    <a:pt x="346" y="422"/>
                    <a:pt x="332" y="430"/>
                  </a:cubicBezTo>
                  <a:cubicBezTo>
                    <a:pt x="327" y="433"/>
                    <a:pt x="322" y="436"/>
                    <a:pt x="317" y="439"/>
                  </a:cubicBezTo>
                  <a:cubicBezTo>
                    <a:pt x="316" y="440"/>
                    <a:pt x="312" y="442"/>
                    <a:pt x="309" y="444"/>
                  </a:cubicBezTo>
                  <a:cubicBezTo>
                    <a:pt x="309" y="443"/>
                    <a:pt x="309" y="442"/>
                    <a:pt x="308" y="442"/>
                  </a:cubicBezTo>
                  <a:cubicBezTo>
                    <a:pt x="307" y="438"/>
                    <a:pt x="305" y="434"/>
                    <a:pt x="303" y="430"/>
                  </a:cubicBezTo>
                  <a:cubicBezTo>
                    <a:pt x="307" y="428"/>
                    <a:pt x="312" y="426"/>
                    <a:pt x="316" y="423"/>
                  </a:cubicBezTo>
                  <a:cubicBezTo>
                    <a:pt x="333" y="414"/>
                    <a:pt x="349" y="404"/>
                    <a:pt x="366" y="395"/>
                  </a:cubicBezTo>
                  <a:cubicBezTo>
                    <a:pt x="381" y="387"/>
                    <a:pt x="396" y="376"/>
                    <a:pt x="410" y="367"/>
                  </a:cubicBezTo>
                  <a:cubicBezTo>
                    <a:pt x="418" y="362"/>
                    <a:pt x="425" y="358"/>
                    <a:pt x="432" y="353"/>
                  </a:cubicBezTo>
                  <a:cubicBezTo>
                    <a:pt x="435" y="356"/>
                    <a:pt x="437" y="359"/>
                    <a:pt x="439" y="362"/>
                  </a:cubicBezTo>
                  <a:cubicBezTo>
                    <a:pt x="437" y="363"/>
                    <a:pt x="436" y="364"/>
                    <a:pt x="434" y="365"/>
                  </a:cubicBezTo>
                  <a:moveTo>
                    <a:pt x="325" y="454"/>
                  </a:moveTo>
                  <a:cubicBezTo>
                    <a:pt x="342" y="444"/>
                    <a:pt x="358" y="435"/>
                    <a:pt x="373" y="424"/>
                  </a:cubicBezTo>
                  <a:cubicBezTo>
                    <a:pt x="389" y="413"/>
                    <a:pt x="405" y="402"/>
                    <a:pt x="421" y="391"/>
                  </a:cubicBezTo>
                  <a:cubicBezTo>
                    <a:pt x="427" y="387"/>
                    <a:pt x="433" y="383"/>
                    <a:pt x="439" y="377"/>
                  </a:cubicBezTo>
                  <a:cubicBezTo>
                    <a:pt x="441" y="375"/>
                    <a:pt x="443" y="373"/>
                    <a:pt x="445" y="372"/>
                  </a:cubicBezTo>
                  <a:cubicBezTo>
                    <a:pt x="448" y="375"/>
                    <a:pt x="450" y="379"/>
                    <a:pt x="452" y="382"/>
                  </a:cubicBezTo>
                  <a:cubicBezTo>
                    <a:pt x="433" y="401"/>
                    <a:pt x="410" y="414"/>
                    <a:pt x="388" y="429"/>
                  </a:cubicBezTo>
                  <a:cubicBezTo>
                    <a:pt x="375" y="438"/>
                    <a:pt x="362" y="447"/>
                    <a:pt x="348" y="455"/>
                  </a:cubicBezTo>
                  <a:cubicBezTo>
                    <a:pt x="341" y="460"/>
                    <a:pt x="333" y="465"/>
                    <a:pt x="325" y="470"/>
                  </a:cubicBezTo>
                  <a:cubicBezTo>
                    <a:pt x="328" y="467"/>
                    <a:pt x="330" y="464"/>
                    <a:pt x="333" y="461"/>
                  </a:cubicBezTo>
                  <a:cubicBezTo>
                    <a:pt x="333" y="461"/>
                    <a:pt x="332" y="460"/>
                    <a:pt x="332" y="461"/>
                  </a:cubicBezTo>
                  <a:cubicBezTo>
                    <a:pt x="329" y="463"/>
                    <a:pt x="327" y="466"/>
                    <a:pt x="324" y="469"/>
                  </a:cubicBezTo>
                  <a:cubicBezTo>
                    <a:pt x="322" y="466"/>
                    <a:pt x="321" y="464"/>
                    <a:pt x="319" y="461"/>
                  </a:cubicBezTo>
                  <a:cubicBezTo>
                    <a:pt x="318" y="460"/>
                    <a:pt x="318" y="460"/>
                    <a:pt x="317" y="459"/>
                  </a:cubicBezTo>
                  <a:cubicBezTo>
                    <a:pt x="320" y="457"/>
                    <a:pt x="323" y="456"/>
                    <a:pt x="325" y="454"/>
                  </a:cubicBezTo>
                  <a:moveTo>
                    <a:pt x="356" y="454"/>
                  </a:moveTo>
                  <a:cubicBezTo>
                    <a:pt x="370" y="446"/>
                    <a:pt x="382" y="436"/>
                    <a:pt x="395" y="428"/>
                  </a:cubicBezTo>
                  <a:cubicBezTo>
                    <a:pt x="415" y="414"/>
                    <a:pt x="436" y="401"/>
                    <a:pt x="453" y="384"/>
                  </a:cubicBezTo>
                  <a:cubicBezTo>
                    <a:pt x="458" y="394"/>
                    <a:pt x="463" y="405"/>
                    <a:pt x="468" y="416"/>
                  </a:cubicBezTo>
                  <a:cubicBezTo>
                    <a:pt x="463" y="419"/>
                    <a:pt x="458" y="423"/>
                    <a:pt x="454" y="426"/>
                  </a:cubicBezTo>
                  <a:cubicBezTo>
                    <a:pt x="447" y="431"/>
                    <a:pt x="441" y="437"/>
                    <a:pt x="435" y="442"/>
                  </a:cubicBezTo>
                  <a:cubicBezTo>
                    <a:pt x="421" y="452"/>
                    <a:pt x="407" y="462"/>
                    <a:pt x="393" y="471"/>
                  </a:cubicBezTo>
                  <a:cubicBezTo>
                    <a:pt x="392" y="471"/>
                    <a:pt x="392" y="471"/>
                    <a:pt x="391" y="471"/>
                  </a:cubicBezTo>
                  <a:cubicBezTo>
                    <a:pt x="391" y="470"/>
                    <a:pt x="391" y="470"/>
                    <a:pt x="391" y="469"/>
                  </a:cubicBezTo>
                  <a:cubicBezTo>
                    <a:pt x="391" y="463"/>
                    <a:pt x="392" y="458"/>
                    <a:pt x="391" y="453"/>
                  </a:cubicBezTo>
                  <a:cubicBezTo>
                    <a:pt x="391" y="452"/>
                    <a:pt x="391" y="451"/>
                    <a:pt x="391" y="450"/>
                  </a:cubicBezTo>
                  <a:cubicBezTo>
                    <a:pt x="392" y="449"/>
                    <a:pt x="394" y="448"/>
                    <a:pt x="395" y="447"/>
                  </a:cubicBezTo>
                  <a:cubicBezTo>
                    <a:pt x="408" y="438"/>
                    <a:pt x="420" y="428"/>
                    <a:pt x="433" y="419"/>
                  </a:cubicBezTo>
                  <a:cubicBezTo>
                    <a:pt x="438" y="417"/>
                    <a:pt x="447" y="413"/>
                    <a:pt x="447" y="407"/>
                  </a:cubicBezTo>
                  <a:cubicBezTo>
                    <a:pt x="447" y="406"/>
                    <a:pt x="445" y="405"/>
                    <a:pt x="445" y="407"/>
                  </a:cubicBezTo>
                  <a:cubicBezTo>
                    <a:pt x="444" y="411"/>
                    <a:pt x="435" y="415"/>
                    <a:pt x="432" y="417"/>
                  </a:cubicBezTo>
                  <a:cubicBezTo>
                    <a:pt x="427" y="420"/>
                    <a:pt x="423" y="423"/>
                    <a:pt x="418" y="427"/>
                  </a:cubicBezTo>
                  <a:cubicBezTo>
                    <a:pt x="409" y="433"/>
                    <a:pt x="400" y="439"/>
                    <a:pt x="390" y="446"/>
                  </a:cubicBezTo>
                  <a:cubicBezTo>
                    <a:pt x="390" y="444"/>
                    <a:pt x="389" y="441"/>
                    <a:pt x="389" y="439"/>
                  </a:cubicBezTo>
                  <a:cubicBezTo>
                    <a:pt x="389" y="437"/>
                    <a:pt x="387" y="437"/>
                    <a:pt x="387" y="439"/>
                  </a:cubicBezTo>
                  <a:cubicBezTo>
                    <a:pt x="387" y="442"/>
                    <a:pt x="387" y="445"/>
                    <a:pt x="388" y="448"/>
                  </a:cubicBezTo>
                  <a:cubicBezTo>
                    <a:pt x="384" y="450"/>
                    <a:pt x="381" y="453"/>
                    <a:pt x="377" y="455"/>
                  </a:cubicBezTo>
                  <a:cubicBezTo>
                    <a:pt x="372" y="459"/>
                    <a:pt x="367" y="462"/>
                    <a:pt x="361" y="466"/>
                  </a:cubicBezTo>
                  <a:cubicBezTo>
                    <a:pt x="361" y="464"/>
                    <a:pt x="361" y="461"/>
                    <a:pt x="360" y="459"/>
                  </a:cubicBezTo>
                  <a:cubicBezTo>
                    <a:pt x="360" y="459"/>
                    <a:pt x="360" y="459"/>
                    <a:pt x="360" y="459"/>
                  </a:cubicBezTo>
                  <a:cubicBezTo>
                    <a:pt x="360" y="462"/>
                    <a:pt x="360" y="464"/>
                    <a:pt x="360" y="467"/>
                  </a:cubicBezTo>
                  <a:cubicBezTo>
                    <a:pt x="353" y="472"/>
                    <a:pt x="345" y="478"/>
                    <a:pt x="338" y="483"/>
                  </a:cubicBezTo>
                  <a:cubicBezTo>
                    <a:pt x="336" y="485"/>
                    <a:pt x="334" y="486"/>
                    <a:pt x="333" y="487"/>
                  </a:cubicBezTo>
                  <a:cubicBezTo>
                    <a:pt x="331" y="482"/>
                    <a:pt x="329" y="478"/>
                    <a:pt x="326" y="473"/>
                  </a:cubicBezTo>
                  <a:cubicBezTo>
                    <a:pt x="336" y="466"/>
                    <a:pt x="347" y="461"/>
                    <a:pt x="356" y="454"/>
                  </a:cubicBezTo>
                  <a:moveTo>
                    <a:pt x="488" y="564"/>
                  </a:moveTo>
                  <a:cubicBezTo>
                    <a:pt x="485" y="566"/>
                    <a:pt x="482" y="568"/>
                    <a:pt x="479" y="570"/>
                  </a:cubicBezTo>
                  <a:cubicBezTo>
                    <a:pt x="480" y="568"/>
                    <a:pt x="480" y="566"/>
                    <a:pt x="480" y="563"/>
                  </a:cubicBezTo>
                  <a:cubicBezTo>
                    <a:pt x="483" y="561"/>
                    <a:pt x="486" y="559"/>
                    <a:pt x="488" y="556"/>
                  </a:cubicBezTo>
                  <a:cubicBezTo>
                    <a:pt x="488" y="559"/>
                    <a:pt x="488" y="562"/>
                    <a:pt x="488" y="564"/>
                  </a:cubicBezTo>
                  <a:moveTo>
                    <a:pt x="481" y="558"/>
                  </a:moveTo>
                  <a:cubicBezTo>
                    <a:pt x="482" y="553"/>
                    <a:pt x="482" y="548"/>
                    <a:pt x="483" y="543"/>
                  </a:cubicBezTo>
                  <a:cubicBezTo>
                    <a:pt x="483" y="542"/>
                    <a:pt x="481" y="542"/>
                    <a:pt x="481" y="543"/>
                  </a:cubicBezTo>
                  <a:cubicBezTo>
                    <a:pt x="481" y="549"/>
                    <a:pt x="480" y="554"/>
                    <a:pt x="479" y="560"/>
                  </a:cubicBezTo>
                  <a:cubicBezTo>
                    <a:pt x="473" y="565"/>
                    <a:pt x="466" y="571"/>
                    <a:pt x="460" y="576"/>
                  </a:cubicBezTo>
                  <a:cubicBezTo>
                    <a:pt x="462" y="568"/>
                    <a:pt x="464" y="561"/>
                    <a:pt x="465" y="553"/>
                  </a:cubicBezTo>
                  <a:cubicBezTo>
                    <a:pt x="470" y="547"/>
                    <a:pt x="476" y="542"/>
                    <a:pt x="481" y="536"/>
                  </a:cubicBezTo>
                  <a:cubicBezTo>
                    <a:pt x="483" y="535"/>
                    <a:pt x="480" y="532"/>
                    <a:pt x="479" y="534"/>
                  </a:cubicBezTo>
                  <a:cubicBezTo>
                    <a:pt x="474" y="538"/>
                    <a:pt x="470" y="543"/>
                    <a:pt x="466" y="547"/>
                  </a:cubicBezTo>
                  <a:cubicBezTo>
                    <a:pt x="466" y="544"/>
                    <a:pt x="467" y="542"/>
                    <a:pt x="467" y="539"/>
                  </a:cubicBezTo>
                  <a:cubicBezTo>
                    <a:pt x="467" y="539"/>
                    <a:pt x="468" y="538"/>
                    <a:pt x="469" y="538"/>
                  </a:cubicBezTo>
                  <a:cubicBezTo>
                    <a:pt x="475" y="532"/>
                    <a:pt x="479" y="526"/>
                    <a:pt x="485" y="520"/>
                  </a:cubicBezTo>
                  <a:cubicBezTo>
                    <a:pt x="486" y="519"/>
                    <a:pt x="484" y="517"/>
                    <a:pt x="483" y="518"/>
                  </a:cubicBezTo>
                  <a:cubicBezTo>
                    <a:pt x="478" y="524"/>
                    <a:pt x="473" y="530"/>
                    <a:pt x="467" y="536"/>
                  </a:cubicBezTo>
                  <a:cubicBezTo>
                    <a:pt x="467" y="532"/>
                    <a:pt x="467" y="529"/>
                    <a:pt x="467" y="525"/>
                  </a:cubicBezTo>
                  <a:cubicBezTo>
                    <a:pt x="467" y="523"/>
                    <a:pt x="465" y="523"/>
                    <a:pt x="465" y="525"/>
                  </a:cubicBezTo>
                  <a:cubicBezTo>
                    <a:pt x="465" y="529"/>
                    <a:pt x="464" y="534"/>
                    <a:pt x="464" y="538"/>
                  </a:cubicBezTo>
                  <a:cubicBezTo>
                    <a:pt x="458" y="542"/>
                    <a:pt x="452" y="546"/>
                    <a:pt x="446" y="550"/>
                  </a:cubicBezTo>
                  <a:cubicBezTo>
                    <a:pt x="438" y="555"/>
                    <a:pt x="430" y="561"/>
                    <a:pt x="422" y="567"/>
                  </a:cubicBezTo>
                  <a:cubicBezTo>
                    <a:pt x="424" y="559"/>
                    <a:pt x="425" y="551"/>
                    <a:pt x="427" y="543"/>
                  </a:cubicBezTo>
                  <a:cubicBezTo>
                    <a:pt x="444" y="531"/>
                    <a:pt x="461" y="518"/>
                    <a:pt x="479" y="508"/>
                  </a:cubicBezTo>
                  <a:cubicBezTo>
                    <a:pt x="480" y="507"/>
                    <a:pt x="479" y="505"/>
                    <a:pt x="477" y="506"/>
                  </a:cubicBezTo>
                  <a:cubicBezTo>
                    <a:pt x="460" y="516"/>
                    <a:pt x="444" y="527"/>
                    <a:pt x="428" y="539"/>
                  </a:cubicBezTo>
                  <a:cubicBezTo>
                    <a:pt x="428" y="539"/>
                    <a:pt x="428" y="538"/>
                    <a:pt x="428" y="538"/>
                  </a:cubicBezTo>
                  <a:cubicBezTo>
                    <a:pt x="438" y="529"/>
                    <a:pt x="449" y="521"/>
                    <a:pt x="460" y="512"/>
                  </a:cubicBezTo>
                  <a:cubicBezTo>
                    <a:pt x="467" y="506"/>
                    <a:pt x="476" y="500"/>
                    <a:pt x="483" y="494"/>
                  </a:cubicBezTo>
                  <a:cubicBezTo>
                    <a:pt x="484" y="497"/>
                    <a:pt x="484" y="501"/>
                    <a:pt x="485" y="505"/>
                  </a:cubicBezTo>
                  <a:cubicBezTo>
                    <a:pt x="487" y="521"/>
                    <a:pt x="488" y="536"/>
                    <a:pt x="488" y="552"/>
                  </a:cubicBezTo>
                  <a:cubicBezTo>
                    <a:pt x="486" y="554"/>
                    <a:pt x="483" y="556"/>
                    <a:pt x="481" y="558"/>
                  </a:cubicBezTo>
                  <a:moveTo>
                    <a:pt x="353" y="642"/>
                  </a:moveTo>
                  <a:cubicBezTo>
                    <a:pt x="351" y="644"/>
                    <a:pt x="349" y="646"/>
                    <a:pt x="347" y="649"/>
                  </a:cubicBezTo>
                  <a:cubicBezTo>
                    <a:pt x="348" y="646"/>
                    <a:pt x="349" y="643"/>
                    <a:pt x="350" y="641"/>
                  </a:cubicBezTo>
                  <a:cubicBezTo>
                    <a:pt x="356" y="636"/>
                    <a:pt x="362" y="631"/>
                    <a:pt x="369" y="626"/>
                  </a:cubicBezTo>
                  <a:cubicBezTo>
                    <a:pt x="368" y="628"/>
                    <a:pt x="368" y="630"/>
                    <a:pt x="367" y="632"/>
                  </a:cubicBezTo>
                  <a:cubicBezTo>
                    <a:pt x="366" y="636"/>
                    <a:pt x="365" y="640"/>
                    <a:pt x="364" y="644"/>
                  </a:cubicBezTo>
                  <a:cubicBezTo>
                    <a:pt x="361" y="645"/>
                    <a:pt x="359" y="647"/>
                    <a:pt x="356" y="649"/>
                  </a:cubicBezTo>
                  <a:cubicBezTo>
                    <a:pt x="354" y="651"/>
                    <a:pt x="350" y="652"/>
                    <a:pt x="348" y="654"/>
                  </a:cubicBezTo>
                  <a:cubicBezTo>
                    <a:pt x="347" y="655"/>
                    <a:pt x="348" y="656"/>
                    <a:pt x="344" y="657"/>
                  </a:cubicBezTo>
                  <a:cubicBezTo>
                    <a:pt x="344" y="657"/>
                    <a:pt x="344" y="657"/>
                    <a:pt x="344" y="657"/>
                  </a:cubicBezTo>
                  <a:cubicBezTo>
                    <a:pt x="348" y="652"/>
                    <a:pt x="350" y="647"/>
                    <a:pt x="354" y="644"/>
                  </a:cubicBezTo>
                  <a:cubicBezTo>
                    <a:pt x="355" y="643"/>
                    <a:pt x="354" y="642"/>
                    <a:pt x="353" y="642"/>
                  </a:cubicBezTo>
                  <a:moveTo>
                    <a:pt x="360" y="627"/>
                  </a:moveTo>
                  <a:cubicBezTo>
                    <a:pt x="360" y="627"/>
                    <a:pt x="360" y="627"/>
                    <a:pt x="360" y="627"/>
                  </a:cubicBezTo>
                  <a:cubicBezTo>
                    <a:pt x="358" y="628"/>
                    <a:pt x="355" y="629"/>
                    <a:pt x="353" y="631"/>
                  </a:cubicBezTo>
                  <a:cubicBezTo>
                    <a:pt x="355" y="626"/>
                    <a:pt x="356" y="620"/>
                    <a:pt x="357" y="615"/>
                  </a:cubicBezTo>
                  <a:cubicBezTo>
                    <a:pt x="362" y="612"/>
                    <a:pt x="368" y="608"/>
                    <a:pt x="374" y="604"/>
                  </a:cubicBezTo>
                  <a:cubicBezTo>
                    <a:pt x="373" y="610"/>
                    <a:pt x="372" y="615"/>
                    <a:pt x="370" y="620"/>
                  </a:cubicBezTo>
                  <a:cubicBezTo>
                    <a:pt x="365" y="624"/>
                    <a:pt x="361" y="628"/>
                    <a:pt x="356" y="631"/>
                  </a:cubicBezTo>
                  <a:cubicBezTo>
                    <a:pt x="354" y="632"/>
                    <a:pt x="353" y="633"/>
                    <a:pt x="352" y="634"/>
                  </a:cubicBezTo>
                  <a:cubicBezTo>
                    <a:pt x="352" y="634"/>
                    <a:pt x="352" y="634"/>
                    <a:pt x="352" y="633"/>
                  </a:cubicBezTo>
                  <a:cubicBezTo>
                    <a:pt x="355" y="631"/>
                    <a:pt x="358" y="629"/>
                    <a:pt x="360" y="627"/>
                  </a:cubicBezTo>
                  <a:moveTo>
                    <a:pt x="350" y="615"/>
                  </a:moveTo>
                  <a:cubicBezTo>
                    <a:pt x="350" y="614"/>
                    <a:pt x="350" y="613"/>
                    <a:pt x="349" y="611"/>
                  </a:cubicBezTo>
                  <a:cubicBezTo>
                    <a:pt x="349" y="611"/>
                    <a:pt x="349" y="611"/>
                    <a:pt x="349" y="610"/>
                  </a:cubicBezTo>
                  <a:cubicBezTo>
                    <a:pt x="351" y="609"/>
                    <a:pt x="354" y="607"/>
                    <a:pt x="356" y="605"/>
                  </a:cubicBezTo>
                  <a:cubicBezTo>
                    <a:pt x="355" y="608"/>
                    <a:pt x="354" y="610"/>
                    <a:pt x="354" y="613"/>
                  </a:cubicBezTo>
                  <a:cubicBezTo>
                    <a:pt x="352" y="614"/>
                    <a:pt x="351" y="614"/>
                    <a:pt x="350" y="615"/>
                  </a:cubicBezTo>
                  <a:moveTo>
                    <a:pt x="365" y="494"/>
                  </a:moveTo>
                  <a:cubicBezTo>
                    <a:pt x="373" y="488"/>
                    <a:pt x="381" y="483"/>
                    <a:pt x="389" y="478"/>
                  </a:cubicBezTo>
                  <a:cubicBezTo>
                    <a:pt x="389" y="482"/>
                    <a:pt x="389" y="486"/>
                    <a:pt x="389" y="491"/>
                  </a:cubicBezTo>
                  <a:cubicBezTo>
                    <a:pt x="381" y="497"/>
                    <a:pt x="373" y="502"/>
                    <a:pt x="365" y="508"/>
                  </a:cubicBezTo>
                  <a:cubicBezTo>
                    <a:pt x="365" y="504"/>
                    <a:pt x="365" y="499"/>
                    <a:pt x="365" y="494"/>
                  </a:cubicBezTo>
                  <a:moveTo>
                    <a:pt x="411" y="501"/>
                  </a:moveTo>
                  <a:cubicBezTo>
                    <a:pt x="416" y="498"/>
                    <a:pt x="420" y="494"/>
                    <a:pt x="425" y="491"/>
                  </a:cubicBezTo>
                  <a:cubicBezTo>
                    <a:pt x="425" y="493"/>
                    <a:pt x="425" y="496"/>
                    <a:pt x="425" y="499"/>
                  </a:cubicBezTo>
                  <a:cubicBezTo>
                    <a:pt x="425" y="500"/>
                    <a:pt x="425" y="501"/>
                    <a:pt x="425" y="502"/>
                  </a:cubicBezTo>
                  <a:cubicBezTo>
                    <a:pt x="420" y="506"/>
                    <a:pt x="415" y="510"/>
                    <a:pt x="410" y="513"/>
                  </a:cubicBezTo>
                  <a:cubicBezTo>
                    <a:pt x="402" y="519"/>
                    <a:pt x="395" y="525"/>
                    <a:pt x="387" y="531"/>
                  </a:cubicBezTo>
                  <a:cubicBezTo>
                    <a:pt x="387" y="530"/>
                    <a:pt x="387" y="528"/>
                    <a:pt x="388" y="527"/>
                  </a:cubicBezTo>
                  <a:cubicBezTo>
                    <a:pt x="388" y="524"/>
                    <a:pt x="388" y="522"/>
                    <a:pt x="389" y="520"/>
                  </a:cubicBezTo>
                  <a:cubicBezTo>
                    <a:pt x="396" y="514"/>
                    <a:pt x="404" y="508"/>
                    <a:pt x="411" y="501"/>
                  </a:cubicBezTo>
                  <a:moveTo>
                    <a:pt x="471" y="424"/>
                  </a:moveTo>
                  <a:cubicBezTo>
                    <a:pt x="457" y="438"/>
                    <a:pt x="441" y="451"/>
                    <a:pt x="426" y="463"/>
                  </a:cubicBezTo>
                  <a:cubicBezTo>
                    <a:pt x="426" y="462"/>
                    <a:pt x="425" y="462"/>
                    <a:pt x="425" y="461"/>
                  </a:cubicBezTo>
                  <a:cubicBezTo>
                    <a:pt x="425" y="459"/>
                    <a:pt x="423" y="459"/>
                    <a:pt x="423" y="461"/>
                  </a:cubicBezTo>
                  <a:cubicBezTo>
                    <a:pt x="423" y="462"/>
                    <a:pt x="423" y="464"/>
                    <a:pt x="423" y="465"/>
                  </a:cubicBezTo>
                  <a:cubicBezTo>
                    <a:pt x="414" y="472"/>
                    <a:pt x="404" y="479"/>
                    <a:pt x="395" y="486"/>
                  </a:cubicBezTo>
                  <a:cubicBezTo>
                    <a:pt x="394" y="487"/>
                    <a:pt x="393" y="488"/>
                    <a:pt x="392" y="489"/>
                  </a:cubicBezTo>
                  <a:cubicBezTo>
                    <a:pt x="392" y="484"/>
                    <a:pt x="392" y="480"/>
                    <a:pt x="392" y="476"/>
                  </a:cubicBezTo>
                  <a:cubicBezTo>
                    <a:pt x="394" y="474"/>
                    <a:pt x="396" y="473"/>
                    <a:pt x="398" y="472"/>
                  </a:cubicBezTo>
                  <a:cubicBezTo>
                    <a:pt x="411" y="463"/>
                    <a:pt x="424" y="454"/>
                    <a:pt x="436" y="444"/>
                  </a:cubicBezTo>
                  <a:cubicBezTo>
                    <a:pt x="443" y="439"/>
                    <a:pt x="449" y="433"/>
                    <a:pt x="455" y="428"/>
                  </a:cubicBezTo>
                  <a:cubicBezTo>
                    <a:pt x="459" y="424"/>
                    <a:pt x="464" y="421"/>
                    <a:pt x="468" y="417"/>
                  </a:cubicBezTo>
                  <a:cubicBezTo>
                    <a:pt x="469" y="420"/>
                    <a:pt x="470" y="422"/>
                    <a:pt x="471" y="424"/>
                  </a:cubicBezTo>
                  <a:moveTo>
                    <a:pt x="477" y="478"/>
                  </a:moveTo>
                  <a:cubicBezTo>
                    <a:pt x="469" y="490"/>
                    <a:pt x="456" y="497"/>
                    <a:pt x="445" y="505"/>
                  </a:cubicBezTo>
                  <a:cubicBezTo>
                    <a:pt x="439" y="509"/>
                    <a:pt x="434" y="513"/>
                    <a:pt x="429" y="517"/>
                  </a:cubicBezTo>
                  <a:cubicBezTo>
                    <a:pt x="428" y="512"/>
                    <a:pt x="428" y="507"/>
                    <a:pt x="428" y="503"/>
                  </a:cubicBezTo>
                  <a:cubicBezTo>
                    <a:pt x="436" y="496"/>
                    <a:pt x="444" y="489"/>
                    <a:pt x="453" y="483"/>
                  </a:cubicBezTo>
                  <a:cubicBezTo>
                    <a:pt x="458" y="479"/>
                    <a:pt x="463" y="476"/>
                    <a:pt x="467" y="472"/>
                  </a:cubicBezTo>
                  <a:cubicBezTo>
                    <a:pt x="471" y="469"/>
                    <a:pt x="474" y="465"/>
                    <a:pt x="478" y="462"/>
                  </a:cubicBezTo>
                  <a:cubicBezTo>
                    <a:pt x="480" y="472"/>
                    <a:pt x="481" y="481"/>
                    <a:pt x="483" y="491"/>
                  </a:cubicBezTo>
                  <a:cubicBezTo>
                    <a:pt x="475" y="498"/>
                    <a:pt x="466" y="504"/>
                    <a:pt x="458" y="510"/>
                  </a:cubicBezTo>
                  <a:cubicBezTo>
                    <a:pt x="449" y="517"/>
                    <a:pt x="439" y="525"/>
                    <a:pt x="430" y="532"/>
                  </a:cubicBezTo>
                  <a:cubicBezTo>
                    <a:pt x="430" y="528"/>
                    <a:pt x="429" y="524"/>
                    <a:pt x="429" y="520"/>
                  </a:cubicBezTo>
                  <a:cubicBezTo>
                    <a:pt x="432" y="518"/>
                    <a:pt x="435" y="516"/>
                    <a:pt x="438" y="513"/>
                  </a:cubicBezTo>
                  <a:cubicBezTo>
                    <a:pt x="452" y="503"/>
                    <a:pt x="469" y="494"/>
                    <a:pt x="479" y="480"/>
                  </a:cubicBezTo>
                  <a:cubicBezTo>
                    <a:pt x="480" y="478"/>
                    <a:pt x="478" y="477"/>
                    <a:pt x="477" y="478"/>
                  </a:cubicBezTo>
                  <a:moveTo>
                    <a:pt x="428" y="528"/>
                  </a:moveTo>
                  <a:cubicBezTo>
                    <a:pt x="427" y="527"/>
                    <a:pt x="427" y="528"/>
                    <a:pt x="427" y="529"/>
                  </a:cubicBezTo>
                  <a:cubicBezTo>
                    <a:pt x="426" y="531"/>
                    <a:pt x="426" y="534"/>
                    <a:pt x="425" y="536"/>
                  </a:cubicBezTo>
                  <a:cubicBezTo>
                    <a:pt x="421" y="539"/>
                    <a:pt x="418" y="542"/>
                    <a:pt x="414" y="545"/>
                  </a:cubicBezTo>
                  <a:cubicBezTo>
                    <a:pt x="412" y="547"/>
                    <a:pt x="409" y="549"/>
                    <a:pt x="406" y="551"/>
                  </a:cubicBezTo>
                  <a:cubicBezTo>
                    <a:pt x="407" y="546"/>
                    <a:pt x="408" y="541"/>
                    <a:pt x="408" y="536"/>
                  </a:cubicBezTo>
                  <a:cubicBezTo>
                    <a:pt x="414" y="531"/>
                    <a:pt x="421" y="527"/>
                    <a:pt x="427" y="522"/>
                  </a:cubicBezTo>
                  <a:cubicBezTo>
                    <a:pt x="427" y="524"/>
                    <a:pt x="428" y="526"/>
                    <a:pt x="428" y="528"/>
                  </a:cubicBezTo>
                  <a:moveTo>
                    <a:pt x="438" y="560"/>
                  </a:moveTo>
                  <a:cubicBezTo>
                    <a:pt x="442" y="556"/>
                    <a:pt x="447" y="553"/>
                    <a:pt x="452" y="550"/>
                  </a:cubicBezTo>
                  <a:cubicBezTo>
                    <a:pt x="456" y="547"/>
                    <a:pt x="460" y="544"/>
                    <a:pt x="464" y="542"/>
                  </a:cubicBezTo>
                  <a:cubicBezTo>
                    <a:pt x="463" y="544"/>
                    <a:pt x="463" y="547"/>
                    <a:pt x="462" y="550"/>
                  </a:cubicBezTo>
                  <a:cubicBezTo>
                    <a:pt x="455" y="557"/>
                    <a:pt x="448" y="564"/>
                    <a:pt x="441" y="570"/>
                  </a:cubicBezTo>
                  <a:cubicBezTo>
                    <a:pt x="439" y="571"/>
                    <a:pt x="438" y="572"/>
                    <a:pt x="437" y="573"/>
                  </a:cubicBezTo>
                  <a:cubicBezTo>
                    <a:pt x="437" y="569"/>
                    <a:pt x="438" y="565"/>
                    <a:pt x="440" y="561"/>
                  </a:cubicBezTo>
                  <a:cubicBezTo>
                    <a:pt x="440" y="560"/>
                    <a:pt x="439" y="559"/>
                    <a:pt x="438" y="560"/>
                  </a:cubicBezTo>
                  <a:moveTo>
                    <a:pt x="436" y="561"/>
                  </a:moveTo>
                  <a:cubicBezTo>
                    <a:pt x="435" y="566"/>
                    <a:pt x="434" y="571"/>
                    <a:pt x="432" y="576"/>
                  </a:cubicBezTo>
                  <a:cubicBezTo>
                    <a:pt x="427" y="580"/>
                    <a:pt x="422" y="583"/>
                    <a:pt x="417" y="587"/>
                  </a:cubicBezTo>
                  <a:cubicBezTo>
                    <a:pt x="418" y="585"/>
                    <a:pt x="418" y="584"/>
                    <a:pt x="418" y="583"/>
                  </a:cubicBezTo>
                  <a:cubicBezTo>
                    <a:pt x="419" y="579"/>
                    <a:pt x="420" y="576"/>
                    <a:pt x="421" y="572"/>
                  </a:cubicBezTo>
                  <a:cubicBezTo>
                    <a:pt x="426" y="568"/>
                    <a:pt x="431" y="564"/>
                    <a:pt x="437" y="560"/>
                  </a:cubicBezTo>
                  <a:cubicBezTo>
                    <a:pt x="437" y="560"/>
                    <a:pt x="437" y="560"/>
                    <a:pt x="436" y="561"/>
                  </a:cubicBezTo>
                  <a:moveTo>
                    <a:pt x="419" y="570"/>
                  </a:moveTo>
                  <a:cubicBezTo>
                    <a:pt x="414" y="573"/>
                    <a:pt x="409" y="576"/>
                    <a:pt x="405" y="580"/>
                  </a:cubicBezTo>
                  <a:cubicBezTo>
                    <a:pt x="403" y="581"/>
                    <a:pt x="401" y="582"/>
                    <a:pt x="399" y="583"/>
                  </a:cubicBezTo>
                  <a:cubicBezTo>
                    <a:pt x="401" y="575"/>
                    <a:pt x="403" y="568"/>
                    <a:pt x="405" y="560"/>
                  </a:cubicBezTo>
                  <a:cubicBezTo>
                    <a:pt x="411" y="555"/>
                    <a:pt x="417" y="551"/>
                    <a:pt x="423" y="546"/>
                  </a:cubicBezTo>
                  <a:cubicBezTo>
                    <a:pt x="422" y="554"/>
                    <a:pt x="421" y="562"/>
                    <a:pt x="419" y="570"/>
                  </a:cubicBezTo>
                  <a:moveTo>
                    <a:pt x="347" y="578"/>
                  </a:moveTo>
                  <a:cubicBezTo>
                    <a:pt x="352" y="577"/>
                    <a:pt x="359" y="572"/>
                    <a:pt x="363" y="570"/>
                  </a:cubicBezTo>
                  <a:cubicBezTo>
                    <a:pt x="369" y="566"/>
                    <a:pt x="375" y="562"/>
                    <a:pt x="380" y="557"/>
                  </a:cubicBezTo>
                  <a:cubicBezTo>
                    <a:pt x="380" y="562"/>
                    <a:pt x="379" y="566"/>
                    <a:pt x="379" y="570"/>
                  </a:cubicBezTo>
                  <a:cubicBezTo>
                    <a:pt x="375" y="573"/>
                    <a:pt x="371" y="576"/>
                    <a:pt x="366" y="579"/>
                  </a:cubicBezTo>
                  <a:cubicBezTo>
                    <a:pt x="364" y="581"/>
                    <a:pt x="361" y="583"/>
                    <a:pt x="358" y="585"/>
                  </a:cubicBezTo>
                  <a:cubicBezTo>
                    <a:pt x="358" y="585"/>
                    <a:pt x="357" y="586"/>
                    <a:pt x="356" y="587"/>
                  </a:cubicBezTo>
                  <a:cubicBezTo>
                    <a:pt x="354" y="589"/>
                    <a:pt x="351" y="590"/>
                    <a:pt x="348" y="592"/>
                  </a:cubicBezTo>
                  <a:cubicBezTo>
                    <a:pt x="348" y="587"/>
                    <a:pt x="348" y="582"/>
                    <a:pt x="347" y="578"/>
                  </a:cubicBezTo>
                  <a:moveTo>
                    <a:pt x="378" y="575"/>
                  </a:moveTo>
                  <a:cubicBezTo>
                    <a:pt x="378" y="575"/>
                    <a:pt x="378" y="576"/>
                    <a:pt x="378" y="576"/>
                  </a:cubicBezTo>
                  <a:cubicBezTo>
                    <a:pt x="373" y="580"/>
                    <a:pt x="367" y="584"/>
                    <a:pt x="362" y="588"/>
                  </a:cubicBezTo>
                  <a:cubicBezTo>
                    <a:pt x="361" y="588"/>
                    <a:pt x="361" y="589"/>
                    <a:pt x="360" y="589"/>
                  </a:cubicBezTo>
                  <a:cubicBezTo>
                    <a:pt x="360" y="589"/>
                    <a:pt x="360" y="588"/>
                    <a:pt x="360" y="588"/>
                  </a:cubicBezTo>
                  <a:cubicBezTo>
                    <a:pt x="362" y="587"/>
                    <a:pt x="364" y="586"/>
                    <a:pt x="366" y="584"/>
                  </a:cubicBezTo>
                  <a:cubicBezTo>
                    <a:pt x="370" y="581"/>
                    <a:pt x="374" y="578"/>
                    <a:pt x="378" y="575"/>
                  </a:cubicBezTo>
                  <a:moveTo>
                    <a:pt x="359" y="604"/>
                  </a:moveTo>
                  <a:cubicBezTo>
                    <a:pt x="359" y="603"/>
                    <a:pt x="359" y="602"/>
                    <a:pt x="360" y="602"/>
                  </a:cubicBezTo>
                  <a:cubicBezTo>
                    <a:pt x="360" y="601"/>
                    <a:pt x="361" y="600"/>
                    <a:pt x="362" y="599"/>
                  </a:cubicBezTo>
                  <a:cubicBezTo>
                    <a:pt x="363" y="599"/>
                    <a:pt x="362" y="598"/>
                    <a:pt x="362" y="599"/>
                  </a:cubicBezTo>
                  <a:cubicBezTo>
                    <a:pt x="361" y="599"/>
                    <a:pt x="360" y="600"/>
                    <a:pt x="360" y="600"/>
                  </a:cubicBezTo>
                  <a:cubicBezTo>
                    <a:pt x="360" y="598"/>
                    <a:pt x="361" y="595"/>
                    <a:pt x="361" y="592"/>
                  </a:cubicBezTo>
                  <a:cubicBezTo>
                    <a:pt x="363" y="591"/>
                    <a:pt x="364" y="590"/>
                    <a:pt x="366" y="589"/>
                  </a:cubicBezTo>
                  <a:cubicBezTo>
                    <a:pt x="370" y="586"/>
                    <a:pt x="374" y="583"/>
                    <a:pt x="378" y="581"/>
                  </a:cubicBezTo>
                  <a:cubicBezTo>
                    <a:pt x="377" y="587"/>
                    <a:pt x="376" y="593"/>
                    <a:pt x="375" y="599"/>
                  </a:cubicBezTo>
                  <a:cubicBezTo>
                    <a:pt x="369" y="603"/>
                    <a:pt x="363" y="607"/>
                    <a:pt x="358" y="610"/>
                  </a:cubicBezTo>
                  <a:cubicBezTo>
                    <a:pt x="358" y="608"/>
                    <a:pt x="359" y="606"/>
                    <a:pt x="359" y="604"/>
                  </a:cubicBezTo>
                  <a:moveTo>
                    <a:pt x="377" y="602"/>
                  </a:moveTo>
                  <a:cubicBezTo>
                    <a:pt x="383" y="598"/>
                    <a:pt x="389" y="594"/>
                    <a:pt x="394" y="591"/>
                  </a:cubicBezTo>
                  <a:cubicBezTo>
                    <a:pt x="393" y="596"/>
                    <a:pt x="391" y="601"/>
                    <a:pt x="390" y="606"/>
                  </a:cubicBezTo>
                  <a:cubicBezTo>
                    <a:pt x="385" y="609"/>
                    <a:pt x="380" y="613"/>
                    <a:pt x="374" y="617"/>
                  </a:cubicBezTo>
                  <a:cubicBezTo>
                    <a:pt x="376" y="612"/>
                    <a:pt x="377" y="607"/>
                    <a:pt x="377" y="602"/>
                  </a:cubicBezTo>
                  <a:moveTo>
                    <a:pt x="378" y="597"/>
                  </a:moveTo>
                  <a:cubicBezTo>
                    <a:pt x="378" y="596"/>
                    <a:pt x="378" y="595"/>
                    <a:pt x="379" y="593"/>
                  </a:cubicBezTo>
                  <a:cubicBezTo>
                    <a:pt x="379" y="588"/>
                    <a:pt x="380" y="583"/>
                    <a:pt x="380" y="579"/>
                  </a:cubicBezTo>
                  <a:cubicBezTo>
                    <a:pt x="387" y="573"/>
                    <a:pt x="394" y="568"/>
                    <a:pt x="401" y="563"/>
                  </a:cubicBezTo>
                  <a:cubicBezTo>
                    <a:pt x="399" y="570"/>
                    <a:pt x="397" y="578"/>
                    <a:pt x="395" y="586"/>
                  </a:cubicBezTo>
                  <a:cubicBezTo>
                    <a:pt x="390" y="590"/>
                    <a:pt x="384" y="593"/>
                    <a:pt x="378" y="597"/>
                  </a:cubicBezTo>
                  <a:moveTo>
                    <a:pt x="382" y="568"/>
                  </a:moveTo>
                  <a:cubicBezTo>
                    <a:pt x="382" y="565"/>
                    <a:pt x="382" y="562"/>
                    <a:pt x="382" y="559"/>
                  </a:cubicBezTo>
                  <a:cubicBezTo>
                    <a:pt x="383" y="559"/>
                    <a:pt x="383" y="559"/>
                    <a:pt x="383" y="559"/>
                  </a:cubicBezTo>
                  <a:cubicBezTo>
                    <a:pt x="383" y="558"/>
                    <a:pt x="383" y="557"/>
                    <a:pt x="383" y="555"/>
                  </a:cubicBezTo>
                  <a:cubicBezTo>
                    <a:pt x="384" y="554"/>
                    <a:pt x="385" y="554"/>
                    <a:pt x="386" y="553"/>
                  </a:cubicBezTo>
                  <a:cubicBezTo>
                    <a:pt x="393" y="548"/>
                    <a:pt x="399" y="543"/>
                    <a:pt x="405" y="538"/>
                  </a:cubicBezTo>
                  <a:cubicBezTo>
                    <a:pt x="405" y="543"/>
                    <a:pt x="404" y="549"/>
                    <a:pt x="403" y="554"/>
                  </a:cubicBezTo>
                  <a:cubicBezTo>
                    <a:pt x="396" y="559"/>
                    <a:pt x="389" y="563"/>
                    <a:pt x="382" y="568"/>
                  </a:cubicBezTo>
                  <a:moveTo>
                    <a:pt x="398" y="588"/>
                  </a:moveTo>
                  <a:cubicBezTo>
                    <a:pt x="402" y="585"/>
                    <a:pt x="406" y="583"/>
                    <a:pt x="409" y="580"/>
                  </a:cubicBezTo>
                  <a:cubicBezTo>
                    <a:pt x="412" y="578"/>
                    <a:pt x="415" y="577"/>
                    <a:pt x="417" y="575"/>
                  </a:cubicBezTo>
                  <a:cubicBezTo>
                    <a:pt x="417" y="575"/>
                    <a:pt x="417" y="576"/>
                    <a:pt x="417" y="576"/>
                  </a:cubicBezTo>
                  <a:cubicBezTo>
                    <a:pt x="416" y="581"/>
                    <a:pt x="414" y="585"/>
                    <a:pt x="413" y="589"/>
                  </a:cubicBezTo>
                  <a:cubicBezTo>
                    <a:pt x="408" y="593"/>
                    <a:pt x="403" y="597"/>
                    <a:pt x="397" y="600"/>
                  </a:cubicBezTo>
                  <a:cubicBezTo>
                    <a:pt x="396" y="601"/>
                    <a:pt x="395" y="602"/>
                    <a:pt x="394" y="603"/>
                  </a:cubicBezTo>
                  <a:cubicBezTo>
                    <a:pt x="396" y="598"/>
                    <a:pt x="397" y="593"/>
                    <a:pt x="398" y="588"/>
                  </a:cubicBezTo>
                  <a:moveTo>
                    <a:pt x="409" y="531"/>
                  </a:moveTo>
                  <a:cubicBezTo>
                    <a:pt x="409" y="527"/>
                    <a:pt x="409" y="522"/>
                    <a:pt x="409" y="518"/>
                  </a:cubicBezTo>
                  <a:cubicBezTo>
                    <a:pt x="414" y="514"/>
                    <a:pt x="420" y="509"/>
                    <a:pt x="425" y="505"/>
                  </a:cubicBezTo>
                  <a:cubicBezTo>
                    <a:pt x="425" y="510"/>
                    <a:pt x="426" y="514"/>
                    <a:pt x="426" y="518"/>
                  </a:cubicBezTo>
                  <a:cubicBezTo>
                    <a:pt x="421" y="523"/>
                    <a:pt x="415" y="527"/>
                    <a:pt x="409" y="531"/>
                  </a:cubicBezTo>
                  <a:moveTo>
                    <a:pt x="402" y="485"/>
                  </a:moveTo>
                  <a:cubicBezTo>
                    <a:pt x="409" y="480"/>
                    <a:pt x="416" y="474"/>
                    <a:pt x="423" y="469"/>
                  </a:cubicBezTo>
                  <a:cubicBezTo>
                    <a:pt x="424" y="472"/>
                    <a:pt x="424" y="474"/>
                    <a:pt x="425" y="477"/>
                  </a:cubicBezTo>
                  <a:cubicBezTo>
                    <a:pt x="425" y="480"/>
                    <a:pt x="425" y="484"/>
                    <a:pt x="425" y="487"/>
                  </a:cubicBezTo>
                  <a:cubicBezTo>
                    <a:pt x="420" y="490"/>
                    <a:pt x="415" y="494"/>
                    <a:pt x="410" y="498"/>
                  </a:cubicBezTo>
                  <a:cubicBezTo>
                    <a:pt x="403" y="504"/>
                    <a:pt x="396" y="509"/>
                    <a:pt x="389" y="514"/>
                  </a:cubicBezTo>
                  <a:cubicBezTo>
                    <a:pt x="390" y="509"/>
                    <a:pt x="391" y="504"/>
                    <a:pt x="391" y="499"/>
                  </a:cubicBezTo>
                  <a:cubicBezTo>
                    <a:pt x="391" y="497"/>
                    <a:pt x="391" y="495"/>
                    <a:pt x="391" y="493"/>
                  </a:cubicBezTo>
                  <a:cubicBezTo>
                    <a:pt x="395" y="491"/>
                    <a:pt x="399" y="488"/>
                    <a:pt x="402" y="485"/>
                  </a:cubicBezTo>
                  <a:moveTo>
                    <a:pt x="407" y="520"/>
                  </a:moveTo>
                  <a:cubicBezTo>
                    <a:pt x="407" y="524"/>
                    <a:pt x="406" y="529"/>
                    <a:pt x="406" y="534"/>
                  </a:cubicBezTo>
                  <a:cubicBezTo>
                    <a:pt x="398" y="539"/>
                    <a:pt x="391" y="545"/>
                    <a:pt x="383" y="551"/>
                  </a:cubicBezTo>
                  <a:cubicBezTo>
                    <a:pt x="384" y="546"/>
                    <a:pt x="385" y="541"/>
                    <a:pt x="386" y="536"/>
                  </a:cubicBezTo>
                  <a:cubicBezTo>
                    <a:pt x="393" y="531"/>
                    <a:pt x="400" y="525"/>
                    <a:pt x="407" y="520"/>
                  </a:cubicBezTo>
                  <a:moveTo>
                    <a:pt x="384" y="528"/>
                  </a:moveTo>
                  <a:cubicBezTo>
                    <a:pt x="384" y="530"/>
                    <a:pt x="384" y="532"/>
                    <a:pt x="384" y="534"/>
                  </a:cubicBezTo>
                  <a:cubicBezTo>
                    <a:pt x="378" y="538"/>
                    <a:pt x="373" y="542"/>
                    <a:pt x="367" y="546"/>
                  </a:cubicBezTo>
                  <a:cubicBezTo>
                    <a:pt x="365" y="547"/>
                    <a:pt x="362" y="549"/>
                    <a:pt x="359" y="551"/>
                  </a:cubicBezTo>
                  <a:cubicBezTo>
                    <a:pt x="360" y="547"/>
                    <a:pt x="361" y="543"/>
                    <a:pt x="361" y="539"/>
                  </a:cubicBezTo>
                  <a:cubicBezTo>
                    <a:pt x="369" y="534"/>
                    <a:pt x="377" y="528"/>
                    <a:pt x="385" y="522"/>
                  </a:cubicBezTo>
                  <a:cubicBezTo>
                    <a:pt x="385" y="524"/>
                    <a:pt x="385" y="526"/>
                    <a:pt x="384" y="528"/>
                  </a:cubicBezTo>
                  <a:moveTo>
                    <a:pt x="369" y="548"/>
                  </a:moveTo>
                  <a:cubicBezTo>
                    <a:pt x="374" y="545"/>
                    <a:pt x="378" y="542"/>
                    <a:pt x="383" y="538"/>
                  </a:cubicBezTo>
                  <a:cubicBezTo>
                    <a:pt x="383" y="539"/>
                    <a:pt x="383" y="540"/>
                    <a:pt x="382" y="541"/>
                  </a:cubicBezTo>
                  <a:cubicBezTo>
                    <a:pt x="382" y="540"/>
                    <a:pt x="382" y="540"/>
                    <a:pt x="381" y="541"/>
                  </a:cubicBezTo>
                  <a:cubicBezTo>
                    <a:pt x="381" y="545"/>
                    <a:pt x="381" y="549"/>
                    <a:pt x="381" y="553"/>
                  </a:cubicBezTo>
                  <a:cubicBezTo>
                    <a:pt x="378" y="555"/>
                    <a:pt x="375" y="557"/>
                    <a:pt x="373" y="559"/>
                  </a:cubicBezTo>
                  <a:cubicBezTo>
                    <a:pt x="367" y="563"/>
                    <a:pt x="361" y="567"/>
                    <a:pt x="355" y="570"/>
                  </a:cubicBezTo>
                  <a:cubicBezTo>
                    <a:pt x="354" y="571"/>
                    <a:pt x="351" y="573"/>
                    <a:pt x="349" y="573"/>
                  </a:cubicBezTo>
                  <a:cubicBezTo>
                    <a:pt x="345" y="574"/>
                    <a:pt x="349" y="570"/>
                    <a:pt x="350" y="567"/>
                  </a:cubicBezTo>
                  <a:cubicBezTo>
                    <a:pt x="351" y="567"/>
                    <a:pt x="350" y="566"/>
                    <a:pt x="350" y="566"/>
                  </a:cubicBezTo>
                  <a:cubicBezTo>
                    <a:pt x="349" y="567"/>
                    <a:pt x="348" y="568"/>
                    <a:pt x="347" y="569"/>
                  </a:cubicBezTo>
                  <a:cubicBezTo>
                    <a:pt x="347" y="568"/>
                    <a:pt x="347" y="566"/>
                    <a:pt x="346" y="565"/>
                  </a:cubicBezTo>
                  <a:cubicBezTo>
                    <a:pt x="347" y="565"/>
                    <a:pt x="347" y="565"/>
                    <a:pt x="347" y="565"/>
                  </a:cubicBezTo>
                  <a:cubicBezTo>
                    <a:pt x="350" y="562"/>
                    <a:pt x="353" y="559"/>
                    <a:pt x="357" y="557"/>
                  </a:cubicBezTo>
                  <a:cubicBezTo>
                    <a:pt x="356" y="560"/>
                    <a:pt x="356" y="562"/>
                    <a:pt x="355" y="565"/>
                  </a:cubicBezTo>
                  <a:cubicBezTo>
                    <a:pt x="355" y="566"/>
                    <a:pt x="356" y="566"/>
                    <a:pt x="357" y="565"/>
                  </a:cubicBezTo>
                  <a:cubicBezTo>
                    <a:pt x="357" y="562"/>
                    <a:pt x="358" y="559"/>
                    <a:pt x="358" y="556"/>
                  </a:cubicBezTo>
                  <a:cubicBezTo>
                    <a:pt x="362" y="553"/>
                    <a:pt x="365" y="551"/>
                    <a:pt x="369" y="548"/>
                  </a:cubicBezTo>
                  <a:moveTo>
                    <a:pt x="347" y="560"/>
                  </a:moveTo>
                  <a:cubicBezTo>
                    <a:pt x="347" y="560"/>
                    <a:pt x="347" y="559"/>
                    <a:pt x="348" y="559"/>
                  </a:cubicBezTo>
                  <a:cubicBezTo>
                    <a:pt x="350" y="556"/>
                    <a:pt x="356" y="554"/>
                    <a:pt x="358" y="550"/>
                  </a:cubicBezTo>
                  <a:cubicBezTo>
                    <a:pt x="358" y="551"/>
                    <a:pt x="357" y="552"/>
                    <a:pt x="357" y="552"/>
                  </a:cubicBezTo>
                  <a:cubicBezTo>
                    <a:pt x="355" y="554"/>
                    <a:pt x="352" y="556"/>
                    <a:pt x="349" y="558"/>
                  </a:cubicBezTo>
                  <a:cubicBezTo>
                    <a:pt x="348" y="559"/>
                    <a:pt x="348" y="559"/>
                    <a:pt x="347" y="560"/>
                  </a:cubicBezTo>
                  <a:moveTo>
                    <a:pt x="358" y="546"/>
                  </a:moveTo>
                  <a:cubicBezTo>
                    <a:pt x="358" y="546"/>
                    <a:pt x="357" y="546"/>
                    <a:pt x="357" y="547"/>
                  </a:cubicBezTo>
                  <a:cubicBezTo>
                    <a:pt x="357" y="550"/>
                    <a:pt x="350" y="555"/>
                    <a:pt x="346" y="558"/>
                  </a:cubicBezTo>
                  <a:cubicBezTo>
                    <a:pt x="346" y="555"/>
                    <a:pt x="345" y="553"/>
                    <a:pt x="345" y="550"/>
                  </a:cubicBezTo>
                  <a:cubicBezTo>
                    <a:pt x="350" y="547"/>
                    <a:pt x="354" y="544"/>
                    <a:pt x="359" y="541"/>
                  </a:cubicBezTo>
                  <a:cubicBezTo>
                    <a:pt x="359" y="543"/>
                    <a:pt x="358" y="545"/>
                    <a:pt x="358" y="546"/>
                  </a:cubicBezTo>
                  <a:moveTo>
                    <a:pt x="348" y="596"/>
                  </a:moveTo>
                  <a:cubicBezTo>
                    <a:pt x="351" y="594"/>
                    <a:pt x="354" y="592"/>
                    <a:pt x="357" y="590"/>
                  </a:cubicBezTo>
                  <a:cubicBezTo>
                    <a:pt x="357" y="590"/>
                    <a:pt x="357" y="591"/>
                    <a:pt x="357" y="591"/>
                  </a:cubicBezTo>
                  <a:cubicBezTo>
                    <a:pt x="354" y="593"/>
                    <a:pt x="351" y="595"/>
                    <a:pt x="349" y="597"/>
                  </a:cubicBezTo>
                  <a:cubicBezTo>
                    <a:pt x="349" y="597"/>
                    <a:pt x="348" y="596"/>
                    <a:pt x="348" y="596"/>
                  </a:cubicBezTo>
                  <a:moveTo>
                    <a:pt x="350" y="599"/>
                  </a:moveTo>
                  <a:cubicBezTo>
                    <a:pt x="353" y="598"/>
                    <a:pt x="355" y="596"/>
                    <a:pt x="357" y="595"/>
                  </a:cubicBezTo>
                  <a:cubicBezTo>
                    <a:pt x="357" y="597"/>
                    <a:pt x="357" y="600"/>
                    <a:pt x="356" y="603"/>
                  </a:cubicBezTo>
                  <a:cubicBezTo>
                    <a:pt x="354" y="605"/>
                    <a:pt x="352" y="607"/>
                    <a:pt x="349" y="609"/>
                  </a:cubicBezTo>
                  <a:cubicBezTo>
                    <a:pt x="349" y="606"/>
                    <a:pt x="349" y="603"/>
                    <a:pt x="349" y="601"/>
                  </a:cubicBezTo>
                  <a:cubicBezTo>
                    <a:pt x="349" y="600"/>
                    <a:pt x="350" y="600"/>
                    <a:pt x="350" y="599"/>
                  </a:cubicBezTo>
                  <a:moveTo>
                    <a:pt x="369" y="638"/>
                  </a:moveTo>
                  <a:cubicBezTo>
                    <a:pt x="370" y="633"/>
                    <a:pt x="372" y="628"/>
                    <a:pt x="373" y="623"/>
                  </a:cubicBezTo>
                  <a:cubicBezTo>
                    <a:pt x="378" y="619"/>
                    <a:pt x="383" y="615"/>
                    <a:pt x="388" y="612"/>
                  </a:cubicBezTo>
                  <a:cubicBezTo>
                    <a:pt x="388" y="614"/>
                    <a:pt x="387" y="617"/>
                    <a:pt x="386" y="619"/>
                  </a:cubicBezTo>
                  <a:cubicBezTo>
                    <a:pt x="385" y="623"/>
                    <a:pt x="385" y="626"/>
                    <a:pt x="384" y="630"/>
                  </a:cubicBezTo>
                  <a:cubicBezTo>
                    <a:pt x="381" y="631"/>
                    <a:pt x="378" y="633"/>
                    <a:pt x="376" y="635"/>
                  </a:cubicBezTo>
                  <a:cubicBezTo>
                    <a:pt x="373" y="637"/>
                    <a:pt x="371" y="638"/>
                    <a:pt x="368" y="640"/>
                  </a:cubicBezTo>
                  <a:cubicBezTo>
                    <a:pt x="369" y="640"/>
                    <a:pt x="369" y="639"/>
                    <a:pt x="369" y="638"/>
                  </a:cubicBezTo>
                  <a:moveTo>
                    <a:pt x="387" y="633"/>
                  </a:moveTo>
                  <a:cubicBezTo>
                    <a:pt x="393" y="628"/>
                    <a:pt x="400" y="624"/>
                    <a:pt x="406" y="619"/>
                  </a:cubicBezTo>
                  <a:cubicBezTo>
                    <a:pt x="406" y="620"/>
                    <a:pt x="406" y="621"/>
                    <a:pt x="406" y="622"/>
                  </a:cubicBezTo>
                  <a:cubicBezTo>
                    <a:pt x="405" y="624"/>
                    <a:pt x="404" y="626"/>
                    <a:pt x="404" y="628"/>
                  </a:cubicBezTo>
                  <a:cubicBezTo>
                    <a:pt x="403" y="629"/>
                    <a:pt x="403" y="629"/>
                    <a:pt x="403" y="630"/>
                  </a:cubicBezTo>
                  <a:cubicBezTo>
                    <a:pt x="396" y="634"/>
                    <a:pt x="390" y="639"/>
                    <a:pt x="384" y="644"/>
                  </a:cubicBezTo>
                  <a:cubicBezTo>
                    <a:pt x="385" y="640"/>
                    <a:pt x="386" y="636"/>
                    <a:pt x="387" y="633"/>
                  </a:cubicBezTo>
                  <a:moveTo>
                    <a:pt x="388" y="627"/>
                  </a:moveTo>
                  <a:cubicBezTo>
                    <a:pt x="389" y="622"/>
                    <a:pt x="390" y="618"/>
                    <a:pt x="392" y="613"/>
                  </a:cubicBezTo>
                  <a:cubicBezTo>
                    <a:pt x="392" y="612"/>
                    <a:pt x="392" y="610"/>
                    <a:pt x="393" y="609"/>
                  </a:cubicBezTo>
                  <a:cubicBezTo>
                    <a:pt x="397" y="605"/>
                    <a:pt x="402" y="602"/>
                    <a:pt x="407" y="599"/>
                  </a:cubicBezTo>
                  <a:cubicBezTo>
                    <a:pt x="408" y="598"/>
                    <a:pt x="410" y="596"/>
                    <a:pt x="412" y="595"/>
                  </a:cubicBezTo>
                  <a:cubicBezTo>
                    <a:pt x="410" y="601"/>
                    <a:pt x="409" y="607"/>
                    <a:pt x="408" y="613"/>
                  </a:cubicBezTo>
                  <a:cubicBezTo>
                    <a:pt x="401" y="617"/>
                    <a:pt x="395" y="622"/>
                    <a:pt x="388" y="627"/>
                  </a:cubicBezTo>
                  <a:moveTo>
                    <a:pt x="411" y="616"/>
                  </a:moveTo>
                  <a:cubicBezTo>
                    <a:pt x="411" y="615"/>
                    <a:pt x="411" y="615"/>
                    <a:pt x="412" y="615"/>
                  </a:cubicBezTo>
                  <a:cubicBezTo>
                    <a:pt x="416" y="611"/>
                    <a:pt x="421" y="608"/>
                    <a:pt x="426" y="604"/>
                  </a:cubicBezTo>
                  <a:cubicBezTo>
                    <a:pt x="425" y="607"/>
                    <a:pt x="424" y="610"/>
                    <a:pt x="423" y="613"/>
                  </a:cubicBezTo>
                  <a:cubicBezTo>
                    <a:pt x="418" y="617"/>
                    <a:pt x="413" y="621"/>
                    <a:pt x="408" y="625"/>
                  </a:cubicBezTo>
                  <a:cubicBezTo>
                    <a:pt x="409" y="622"/>
                    <a:pt x="410" y="619"/>
                    <a:pt x="411" y="616"/>
                  </a:cubicBezTo>
                  <a:moveTo>
                    <a:pt x="417" y="606"/>
                  </a:moveTo>
                  <a:cubicBezTo>
                    <a:pt x="415" y="607"/>
                    <a:pt x="414" y="608"/>
                    <a:pt x="412" y="610"/>
                  </a:cubicBezTo>
                  <a:cubicBezTo>
                    <a:pt x="413" y="604"/>
                    <a:pt x="415" y="598"/>
                    <a:pt x="416" y="592"/>
                  </a:cubicBezTo>
                  <a:cubicBezTo>
                    <a:pt x="421" y="589"/>
                    <a:pt x="426" y="585"/>
                    <a:pt x="431" y="582"/>
                  </a:cubicBezTo>
                  <a:cubicBezTo>
                    <a:pt x="430" y="587"/>
                    <a:pt x="428" y="593"/>
                    <a:pt x="427" y="599"/>
                  </a:cubicBezTo>
                  <a:cubicBezTo>
                    <a:pt x="423" y="601"/>
                    <a:pt x="420" y="604"/>
                    <a:pt x="417" y="606"/>
                  </a:cubicBezTo>
                  <a:moveTo>
                    <a:pt x="430" y="602"/>
                  </a:moveTo>
                  <a:cubicBezTo>
                    <a:pt x="438" y="596"/>
                    <a:pt x="446" y="590"/>
                    <a:pt x="454" y="584"/>
                  </a:cubicBezTo>
                  <a:cubicBezTo>
                    <a:pt x="454" y="586"/>
                    <a:pt x="453" y="588"/>
                    <a:pt x="452" y="590"/>
                  </a:cubicBezTo>
                  <a:cubicBezTo>
                    <a:pt x="444" y="597"/>
                    <a:pt x="436" y="603"/>
                    <a:pt x="428" y="610"/>
                  </a:cubicBezTo>
                  <a:cubicBezTo>
                    <a:pt x="428" y="607"/>
                    <a:pt x="429" y="604"/>
                    <a:pt x="430" y="602"/>
                  </a:cubicBezTo>
                  <a:moveTo>
                    <a:pt x="431" y="596"/>
                  </a:moveTo>
                  <a:cubicBezTo>
                    <a:pt x="432" y="590"/>
                    <a:pt x="434" y="585"/>
                    <a:pt x="435" y="579"/>
                  </a:cubicBezTo>
                  <a:cubicBezTo>
                    <a:pt x="438" y="577"/>
                    <a:pt x="441" y="575"/>
                    <a:pt x="443" y="573"/>
                  </a:cubicBezTo>
                  <a:cubicBezTo>
                    <a:pt x="450" y="568"/>
                    <a:pt x="455" y="562"/>
                    <a:pt x="461" y="557"/>
                  </a:cubicBezTo>
                  <a:cubicBezTo>
                    <a:pt x="460" y="564"/>
                    <a:pt x="458" y="571"/>
                    <a:pt x="456" y="579"/>
                  </a:cubicBezTo>
                  <a:cubicBezTo>
                    <a:pt x="448" y="585"/>
                    <a:pt x="439" y="590"/>
                    <a:pt x="431" y="596"/>
                  </a:cubicBezTo>
                  <a:moveTo>
                    <a:pt x="458" y="581"/>
                  </a:moveTo>
                  <a:cubicBezTo>
                    <a:pt x="465" y="576"/>
                    <a:pt x="472" y="571"/>
                    <a:pt x="478" y="566"/>
                  </a:cubicBezTo>
                  <a:cubicBezTo>
                    <a:pt x="478" y="565"/>
                    <a:pt x="478" y="565"/>
                    <a:pt x="478" y="565"/>
                  </a:cubicBezTo>
                  <a:cubicBezTo>
                    <a:pt x="478" y="567"/>
                    <a:pt x="478" y="569"/>
                    <a:pt x="477" y="572"/>
                  </a:cubicBezTo>
                  <a:cubicBezTo>
                    <a:pt x="470" y="577"/>
                    <a:pt x="463" y="582"/>
                    <a:pt x="457" y="587"/>
                  </a:cubicBezTo>
                  <a:cubicBezTo>
                    <a:pt x="457" y="585"/>
                    <a:pt x="458" y="583"/>
                    <a:pt x="458" y="581"/>
                  </a:cubicBezTo>
                  <a:moveTo>
                    <a:pt x="471" y="467"/>
                  </a:moveTo>
                  <a:cubicBezTo>
                    <a:pt x="465" y="472"/>
                    <a:pt x="459" y="477"/>
                    <a:pt x="452" y="481"/>
                  </a:cubicBezTo>
                  <a:cubicBezTo>
                    <a:pt x="443" y="487"/>
                    <a:pt x="435" y="493"/>
                    <a:pt x="428" y="499"/>
                  </a:cubicBezTo>
                  <a:cubicBezTo>
                    <a:pt x="428" y="498"/>
                    <a:pt x="427" y="496"/>
                    <a:pt x="427" y="495"/>
                  </a:cubicBezTo>
                  <a:cubicBezTo>
                    <a:pt x="428" y="493"/>
                    <a:pt x="428" y="491"/>
                    <a:pt x="428" y="489"/>
                  </a:cubicBezTo>
                  <a:cubicBezTo>
                    <a:pt x="434" y="485"/>
                    <a:pt x="440" y="480"/>
                    <a:pt x="446" y="475"/>
                  </a:cubicBezTo>
                  <a:cubicBezTo>
                    <a:pt x="456" y="466"/>
                    <a:pt x="467" y="457"/>
                    <a:pt x="476" y="448"/>
                  </a:cubicBezTo>
                  <a:cubicBezTo>
                    <a:pt x="476" y="450"/>
                    <a:pt x="477" y="452"/>
                    <a:pt x="477" y="455"/>
                  </a:cubicBezTo>
                  <a:cubicBezTo>
                    <a:pt x="477" y="457"/>
                    <a:pt x="478" y="459"/>
                    <a:pt x="478" y="461"/>
                  </a:cubicBezTo>
                  <a:cubicBezTo>
                    <a:pt x="476" y="462"/>
                    <a:pt x="473" y="465"/>
                    <a:pt x="471" y="467"/>
                  </a:cubicBezTo>
                  <a:moveTo>
                    <a:pt x="445" y="472"/>
                  </a:moveTo>
                  <a:cubicBezTo>
                    <a:pt x="439" y="477"/>
                    <a:pt x="434" y="481"/>
                    <a:pt x="428" y="485"/>
                  </a:cubicBezTo>
                  <a:cubicBezTo>
                    <a:pt x="428" y="482"/>
                    <a:pt x="428" y="480"/>
                    <a:pt x="427" y="477"/>
                  </a:cubicBezTo>
                  <a:cubicBezTo>
                    <a:pt x="427" y="474"/>
                    <a:pt x="426" y="470"/>
                    <a:pt x="426" y="467"/>
                  </a:cubicBezTo>
                  <a:cubicBezTo>
                    <a:pt x="442" y="454"/>
                    <a:pt x="457" y="441"/>
                    <a:pt x="472" y="427"/>
                  </a:cubicBezTo>
                  <a:cubicBezTo>
                    <a:pt x="472" y="427"/>
                    <a:pt x="472" y="428"/>
                    <a:pt x="472" y="428"/>
                  </a:cubicBezTo>
                  <a:cubicBezTo>
                    <a:pt x="474" y="434"/>
                    <a:pt x="475" y="440"/>
                    <a:pt x="476" y="446"/>
                  </a:cubicBezTo>
                  <a:cubicBezTo>
                    <a:pt x="466" y="455"/>
                    <a:pt x="455" y="463"/>
                    <a:pt x="445" y="472"/>
                  </a:cubicBezTo>
                  <a:moveTo>
                    <a:pt x="334" y="491"/>
                  </a:moveTo>
                  <a:cubicBezTo>
                    <a:pt x="336" y="491"/>
                    <a:pt x="337" y="490"/>
                    <a:pt x="338" y="489"/>
                  </a:cubicBezTo>
                  <a:cubicBezTo>
                    <a:pt x="339" y="489"/>
                    <a:pt x="339" y="488"/>
                    <a:pt x="338" y="488"/>
                  </a:cubicBezTo>
                  <a:cubicBezTo>
                    <a:pt x="338" y="488"/>
                    <a:pt x="338" y="489"/>
                    <a:pt x="337" y="489"/>
                  </a:cubicBezTo>
                  <a:cubicBezTo>
                    <a:pt x="342" y="485"/>
                    <a:pt x="347" y="481"/>
                    <a:pt x="352" y="478"/>
                  </a:cubicBezTo>
                  <a:cubicBezTo>
                    <a:pt x="355" y="476"/>
                    <a:pt x="358" y="474"/>
                    <a:pt x="361" y="471"/>
                  </a:cubicBezTo>
                  <a:cubicBezTo>
                    <a:pt x="361" y="478"/>
                    <a:pt x="362" y="484"/>
                    <a:pt x="363" y="491"/>
                  </a:cubicBezTo>
                  <a:cubicBezTo>
                    <a:pt x="355" y="497"/>
                    <a:pt x="347" y="502"/>
                    <a:pt x="339" y="507"/>
                  </a:cubicBezTo>
                  <a:cubicBezTo>
                    <a:pt x="338" y="502"/>
                    <a:pt x="336" y="497"/>
                    <a:pt x="334" y="491"/>
                  </a:cubicBezTo>
                  <a:moveTo>
                    <a:pt x="362" y="471"/>
                  </a:moveTo>
                  <a:cubicBezTo>
                    <a:pt x="371" y="464"/>
                    <a:pt x="380" y="458"/>
                    <a:pt x="389" y="452"/>
                  </a:cubicBezTo>
                  <a:cubicBezTo>
                    <a:pt x="389" y="457"/>
                    <a:pt x="389" y="462"/>
                    <a:pt x="389" y="467"/>
                  </a:cubicBezTo>
                  <a:cubicBezTo>
                    <a:pt x="389" y="469"/>
                    <a:pt x="389" y="471"/>
                    <a:pt x="389" y="473"/>
                  </a:cubicBezTo>
                  <a:cubicBezTo>
                    <a:pt x="380" y="479"/>
                    <a:pt x="372" y="484"/>
                    <a:pt x="364" y="490"/>
                  </a:cubicBezTo>
                  <a:cubicBezTo>
                    <a:pt x="364" y="483"/>
                    <a:pt x="363" y="477"/>
                    <a:pt x="362" y="471"/>
                  </a:cubicBezTo>
                  <a:moveTo>
                    <a:pt x="364" y="514"/>
                  </a:moveTo>
                  <a:cubicBezTo>
                    <a:pt x="372" y="507"/>
                    <a:pt x="380" y="501"/>
                    <a:pt x="388" y="496"/>
                  </a:cubicBezTo>
                  <a:cubicBezTo>
                    <a:pt x="388" y="497"/>
                    <a:pt x="388" y="498"/>
                    <a:pt x="388" y="499"/>
                  </a:cubicBezTo>
                  <a:cubicBezTo>
                    <a:pt x="388" y="505"/>
                    <a:pt x="387" y="511"/>
                    <a:pt x="386" y="517"/>
                  </a:cubicBezTo>
                  <a:cubicBezTo>
                    <a:pt x="381" y="521"/>
                    <a:pt x="375" y="525"/>
                    <a:pt x="370" y="528"/>
                  </a:cubicBezTo>
                  <a:cubicBezTo>
                    <a:pt x="367" y="530"/>
                    <a:pt x="365" y="532"/>
                    <a:pt x="362" y="534"/>
                  </a:cubicBezTo>
                  <a:cubicBezTo>
                    <a:pt x="363" y="527"/>
                    <a:pt x="364" y="520"/>
                    <a:pt x="364" y="514"/>
                  </a:cubicBezTo>
                  <a:moveTo>
                    <a:pt x="360" y="535"/>
                  </a:moveTo>
                  <a:cubicBezTo>
                    <a:pt x="355" y="539"/>
                    <a:pt x="350" y="542"/>
                    <a:pt x="345" y="545"/>
                  </a:cubicBezTo>
                  <a:cubicBezTo>
                    <a:pt x="345" y="544"/>
                    <a:pt x="345" y="543"/>
                    <a:pt x="344" y="542"/>
                  </a:cubicBezTo>
                  <a:cubicBezTo>
                    <a:pt x="345" y="541"/>
                    <a:pt x="346" y="540"/>
                    <a:pt x="347" y="540"/>
                  </a:cubicBezTo>
                  <a:cubicBezTo>
                    <a:pt x="347" y="539"/>
                    <a:pt x="346" y="538"/>
                    <a:pt x="345" y="538"/>
                  </a:cubicBezTo>
                  <a:cubicBezTo>
                    <a:pt x="345" y="539"/>
                    <a:pt x="345" y="539"/>
                    <a:pt x="344" y="540"/>
                  </a:cubicBezTo>
                  <a:cubicBezTo>
                    <a:pt x="344" y="537"/>
                    <a:pt x="344" y="534"/>
                    <a:pt x="343" y="531"/>
                  </a:cubicBezTo>
                  <a:cubicBezTo>
                    <a:pt x="344" y="530"/>
                    <a:pt x="345" y="530"/>
                    <a:pt x="346" y="529"/>
                  </a:cubicBezTo>
                  <a:cubicBezTo>
                    <a:pt x="352" y="525"/>
                    <a:pt x="357" y="520"/>
                    <a:pt x="362" y="516"/>
                  </a:cubicBezTo>
                  <a:cubicBezTo>
                    <a:pt x="362" y="516"/>
                    <a:pt x="362" y="516"/>
                    <a:pt x="362" y="516"/>
                  </a:cubicBezTo>
                  <a:cubicBezTo>
                    <a:pt x="361" y="522"/>
                    <a:pt x="361" y="529"/>
                    <a:pt x="360" y="535"/>
                  </a:cubicBezTo>
                  <a:moveTo>
                    <a:pt x="353" y="618"/>
                  </a:moveTo>
                  <a:cubicBezTo>
                    <a:pt x="352" y="622"/>
                    <a:pt x="351" y="626"/>
                    <a:pt x="349" y="630"/>
                  </a:cubicBezTo>
                  <a:cubicBezTo>
                    <a:pt x="350" y="627"/>
                    <a:pt x="350" y="623"/>
                    <a:pt x="350" y="620"/>
                  </a:cubicBezTo>
                  <a:cubicBezTo>
                    <a:pt x="351" y="619"/>
                    <a:pt x="352" y="619"/>
                    <a:pt x="353" y="618"/>
                  </a:cubicBezTo>
                  <a:moveTo>
                    <a:pt x="344" y="664"/>
                  </a:moveTo>
                  <a:cubicBezTo>
                    <a:pt x="344" y="664"/>
                    <a:pt x="344" y="664"/>
                    <a:pt x="344" y="664"/>
                  </a:cubicBezTo>
                  <a:cubicBezTo>
                    <a:pt x="345" y="662"/>
                    <a:pt x="347" y="661"/>
                    <a:pt x="349" y="659"/>
                  </a:cubicBezTo>
                  <a:cubicBezTo>
                    <a:pt x="353" y="656"/>
                    <a:pt x="357" y="653"/>
                    <a:pt x="362" y="650"/>
                  </a:cubicBezTo>
                  <a:cubicBezTo>
                    <a:pt x="360" y="655"/>
                    <a:pt x="359" y="660"/>
                    <a:pt x="357" y="664"/>
                  </a:cubicBezTo>
                  <a:cubicBezTo>
                    <a:pt x="352" y="668"/>
                    <a:pt x="347" y="672"/>
                    <a:pt x="342" y="676"/>
                  </a:cubicBezTo>
                  <a:cubicBezTo>
                    <a:pt x="342" y="676"/>
                    <a:pt x="342" y="676"/>
                    <a:pt x="342" y="676"/>
                  </a:cubicBezTo>
                  <a:cubicBezTo>
                    <a:pt x="342" y="672"/>
                    <a:pt x="343" y="668"/>
                    <a:pt x="344" y="664"/>
                  </a:cubicBezTo>
                  <a:moveTo>
                    <a:pt x="360" y="667"/>
                  </a:moveTo>
                  <a:cubicBezTo>
                    <a:pt x="366" y="663"/>
                    <a:pt x="372" y="658"/>
                    <a:pt x="377" y="654"/>
                  </a:cubicBezTo>
                  <a:cubicBezTo>
                    <a:pt x="376" y="659"/>
                    <a:pt x="375" y="664"/>
                    <a:pt x="374" y="668"/>
                  </a:cubicBezTo>
                  <a:cubicBezTo>
                    <a:pt x="373" y="669"/>
                    <a:pt x="373" y="670"/>
                    <a:pt x="373" y="672"/>
                  </a:cubicBezTo>
                  <a:cubicBezTo>
                    <a:pt x="367" y="676"/>
                    <a:pt x="362" y="680"/>
                    <a:pt x="357" y="684"/>
                  </a:cubicBezTo>
                  <a:cubicBezTo>
                    <a:pt x="356" y="684"/>
                    <a:pt x="356" y="685"/>
                    <a:pt x="355" y="685"/>
                  </a:cubicBezTo>
                  <a:cubicBezTo>
                    <a:pt x="357" y="679"/>
                    <a:pt x="359" y="673"/>
                    <a:pt x="360" y="667"/>
                  </a:cubicBezTo>
                  <a:moveTo>
                    <a:pt x="362" y="661"/>
                  </a:moveTo>
                  <a:cubicBezTo>
                    <a:pt x="364" y="656"/>
                    <a:pt x="365" y="651"/>
                    <a:pt x="366" y="647"/>
                  </a:cubicBezTo>
                  <a:cubicBezTo>
                    <a:pt x="367" y="646"/>
                    <a:pt x="368" y="645"/>
                    <a:pt x="369" y="645"/>
                  </a:cubicBezTo>
                  <a:cubicBezTo>
                    <a:pt x="373" y="642"/>
                    <a:pt x="378" y="639"/>
                    <a:pt x="382" y="636"/>
                  </a:cubicBezTo>
                  <a:cubicBezTo>
                    <a:pt x="381" y="640"/>
                    <a:pt x="380" y="644"/>
                    <a:pt x="379" y="648"/>
                  </a:cubicBezTo>
                  <a:cubicBezTo>
                    <a:pt x="373" y="652"/>
                    <a:pt x="368" y="656"/>
                    <a:pt x="362" y="661"/>
                  </a:cubicBezTo>
                  <a:moveTo>
                    <a:pt x="379" y="662"/>
                  </a:moveTo>
                  <a:cubicBezTo>
                    <a:pt x="380" y="658"/>
                    <a:pt x="381" y="654"/>
                    <a:pt x="382" y="650"/>
                  </a:cubicBezTo>
                  <a:cubicBezTo>
                    <a:pt x="387" y="647"/>
                    <a:pt x="391" y="643"/>
                    <a:pt x="396" y="640"/>
                  </a:cubicBezTo>
                  <a:cubicBezTo>
                    <a:pt x="398" y="638"/>
                    <a:pt x="400" y="636"/>
                    <a:pt x="402" y="635"/>
                  </a:cubicBezTo>
                  <a:cubicBezTo>
                    <a:pt x="401" y="640"/>
                    <a:pt x="399" y="646"/>
                    <a:pt x="397" y="652"/>
                  </a:cubicBezTo>
                  <a:cubicBezTo>
                    <a:pt x="391" y="657"/>
                    <a:pt x="384" y="662"/>
                    <a:pt x="378" y="668"/>
                  </a:cubicBezTo>
                  <a:cubicBezTo>
                    <a:pt x="378" y="666"/>
                    <a:pt x="379" y="664"/>
                    <a:pt x="379" y="662"/>
                  </a:cubicBezTo>
                  <a:moveTo>
                    <a:pt x="406" y="633"/>
                  </a:moveTo>
                  <a:cubicBezTo>
                    <a:pt x="406" y="633"/>
                    <a:pt x="406" y="632"/>
                    <a:pt x="407" y="631"/>
                  </a:cubicBezTo>
                  <a:cubicBezTo>
                    <a:pt x="412" y="627"/>
                    <a:pt x="417" y="623"/>
                    <a:pt x="422" y="619"/>
                  </a:cubicBezTo>
                  <a:cubicBezTo>
                    <a:pt x="421" y="622"/>
                    <a:pt x="420" y="626"/>
                    <a:pt x="419" y="629"/>
                  </a:cubicBezTo>
                  <a:cubicBezTo>
                    <a:pt x="419" y="632"/>
                    <a:pt x="418" y="634"/>
                    <a:pt x="417" y="637"/>
                  </a:cubicBezTo>
                  <a:cubicBezTo>
                    <a:pt x="412" y="641"/>
                    <a:pt x="407" y="644"/>
                    <a:pt x="403" y="648"/>
                  </a:cubicBezTo>
                  <a:cubicBezTo>
                    <a:pt x="402" y="648"/>
                    <a:pt x="402" y="648"/>
                    <a:pt x="402" y="649"/>
                  </a:cubicBezTo>
                  <a:cubicBezTo>
                    <a:pt x="403" y="643"/>
                    <a:pt x="404" y="638"/>
                    <a:pt x="406" y="633"/>
                  </a:cubicBezTo>
                  <a:moveTo>
                    <a:pt x="420" y="640"/>
                  </a:moveTo>
                  <a:cubicBezTo>
                    <a:pt x="427" y="634"/>
                    <a:pt x="435" y="629"/>
                    <a:pt x="442" y="624"/>
                  </a:cubicBezTo>
                  <a:cubicBezTo>
                    <a:pt x="441" y="627"/>
                    <a:pt x="440" y="630"/>
                    <a:pt x="439" y="633"/>
                  </a:cubicBezTo>
                  <a:cubicBezTo>
                    <a:pt x="431" y="640"/>
                    <a:pt x="423" y="647"/>
                    <a:pt x="415" y="653"/>
                  </a:cubicBezTo>
                  <a:cubicBezTo>
                    <a:pt x="417" y="649"/>
                    <a:pt x="418" y="644"/>
                    <a:pt x="420" y="640"/>
                  </a:cubicBezTo>
                  <a:moveTo>
                    <a:pt x="421" y="634"/>
                  </a:moveTo>
                  <a:cubicBezTo>
                    <a:pt x="422" y="633"/>
                    <a:pt x="422" y="631"/>
                    <a:pt x="423" y="630"/>
                  </a:cubicBezTo>
                  <a:cubicBezTo>
                    <a:pt x="424" y="625"/>
                    <a:pt x="425" y="620"/>
                    <a:pt x="426" y="615"/>
                  </a:cubicBezTo>
                  <a:cubicBezTo>
                    <a:pt x="434" y="609"/>
                    <a:pt x="442" y="602"/>
                    <a:pt x="451" y="596"/>
                  </a:cubicBezTo>
                  <a:cubicBezTo>
                    <a:pt x="449" y="601"/>
                    <a:pt x="448" y="605"/>
                    <a:pt x="446" y="610"/>
                  </a:cubicBezTo>
                  <a:cubicBezTo>
                    <a:pt x="446" y="613"/>
                    <a:pt x="445" y="616"/>
                    <a:pt x="444" y="618"/>
                  </a:cubicBezTo>
                  <a:cubicBezTo>
                    <a:pt x="436" y="624"/>
                    <a:pt x="429" y="629"/>
                    <a:pt x="421" y="634"/>
                  </a:cubicBezTo>
                  <a:moveTo>
                    <a:pt x="451" y="607"/>
                  </a:moveTo>
                  <a:cubicBezTo>
                    <a:pt x="452" y="602"/>
                    <a:pt x="454" y="597"/>
                    <a:pt x="455" y="592"/>
                  </a:cubicBezTo>
                  <a:cubicBezTo>
                    <a:pt x="462" y="587"/>
                    <a:pt x="469" y="581"/>
                    <a:pt x="477" y="576"/>
                  </a:cubicBezTo>
                  <a:cubicBezTo>
                    <a:pt x="476" y="580"/>
                    <a:pt x="475" y="585"/>
                    <a:pt x="474" y="589"/>
                  </a:cubicBezTo>
                  <a:cubicBezTo>
                    <a:pt x="473" y="592"/>
                    <a:pt x="473" y="595"/>
                    <a:pt x="472" y="598"/>
                  </a:cubicBezTo>
                  <a:cubicBezTo>
                    <a:pt x="464" y="604"/>
                    <a:pt x="456" y="610"/>
                    <a:pt x="449" y="615"/>
                  </a:cubicBezTo>
                  <a:cubicBezTo>
                    <a:pt x="449" y="612"/>
                    <a:pt x="450" y="610"/>
                    <a:pt x="451" y="607"/>
                  </a:cubicBezTo>
                  <a:moveTo>
                    <a:pt x="507" y="569"/>
                  </a:moveTo>
                  <a:cubicBezTo>
                    <a:pt x="507" y="572"/>
                    <a:pt x="507" y="574"/>
                    <a:pt x="507" y="576"/>
                  </a:cubicBezTo>
                  <a:cubicBezTo>
                    <a:pt x="507" y="574"/>
                    <a:pt x="507" y="572"/>
                    <a:pt x="507" y="571"/>
                  </a:cubicBezTo>
                  <a:cubicBezTo>
                    <a:pt x="507" y="570"/>
                    <a:pt x="507" y="570"/>
                    <a:pt x="507" y="569"/>
                  </a:cubicBezTo>
                  <a:moveTo>
                    <a:pt x="512" y="560"/>
                  </a:moveTo>
                  <a:cubicBezTo>
                    <a:pt x="517" y="551"/>
                    <a:pt x="523" y="543"/>
                    <a:pt x="529" y="534"/>
                  </a:cubicBezTo>
                  <a:cubicBezTo>
                    <a:pt x="528" y="537"/>
                    <a:pt x="528" y="539"/>
                    <a:pt x="527" y="542"/>
                  </a:cubicBezTo>
                  <a:cubicBezTo>
                    <a:pt x="525" y="552"/>
                    <a:pt x="524" y="562"/>
                    <a:pt x="523" y="573"/>
                  </a:cubicBezTo>
                  <a:cubicBezTo>
                    <a:pt x="522" y="575"/>
                    <a:pt x="520" y="576"/>
                    <a:pt x="519" y="578"/>
                  </a:cubicBezTo>
                  <a:cubicBezTo>
                    <a:pt x="515" y="585"/>
                    <a:pt x="511" y="591"/>
                    <a:pt x="508" y="598"/>
                  </a:cubicBezTo>
                  <a:cubicBezTo>
                    <a:pt x="509" y="585"/>
                    <a:pt x="510" y="573"/>
                    <a:pt x="512" y="560"/>
                  </a:cubicBezTo>
                  <a:moveTo>
                    <a:pt x="533" y="527"/>
                  </a:moveTo>
                  <a:cubicBezTo>
                    <a:pt x="534" y="526"/>
                    <a:pt x="535" y="524"/>
                    <a:pt x="536" y="523"/>
                  </a:cubicBezTo>
                  <a:cubicBezTo>
                    <a:pt x="544" y="510"/>
                    <a:pt x="551" y="497"/>
                    <a:pt x="559" y="484"/>
                  </a:cubicBezTo>
                  <a:cubicBezTo>
                    <a:pt x="559" y="484"/>
                    <a:pt x="559" y="484"/>
                    <a:pt x="559" y="484"/>
                  </a:cubicBezTo>
                  <a:cubicBezTo>
                    <a:pt x="558" y="500"/>
                    <a:pt x="556" y="515"/>
                    <a:pt x="553" y="531"/>
                  </a:cubicBezTo>
                  <a:cubicBezTo>
                    <a:pt x="552" y="533"/>
                    <a:pt x="550" y="534"/>
                    <a:pt x="549" y="536"/>
                  </a:cubicBezTo>
                  <a:cubicBezTo>
                    <a:pt x="542" y="546"/>
                    <a:pt x="535" y="556"/>
                    <a:pt x="527" y="566"/>
                  </a:cubicBezTo>
                  <a:cubicBezTo>
                    <a:pt x="529" y="553"/>
                    <a:pt x="531" y="540"/>
                    <a:pt x="533" y="527"/>
                  </a:cubicBezTo>
                  <a:moveTo>
                    <a:pt x="583" y="499"/>
                  </a:moveTo>
                  <a:cubicBezTo>
                    <a:pt x="585" y="497"/>
                    <a:pt x="587" y="495"/>
                    <a:pt x="588" y="493"/>
                  </a:cubicBezTo>
                  <a:cubicBezTo>
                    <a:pt x="596" y="482"/>
                    <a:pt x="607" y="472"/>
                    <a:pt x="610" y="459"/>
                  </a:cubicBezTo>
                  <a:cubicBezTo>
                    <a:pt x="610" y="470"/>
                    <a:pt x="608" y="482"/>
                    <a:pt x="606" y="493"/>
                  </a:cubicBezTo>
                  <a:cubicBezTo>
                    <a:pt x="597" y="505"/>
                    <a:pt x="588" y="517"/>
                    <a:pt x="579" y="528"/>
                  </a:cubicBezTo>
                  <a:cubicBezTo>
                    <a:pt x="578" y="529"/>
                    <a:pt x="578" y="529"/>
                    <a:pt x="578" y="529"/>
                  </a:cubicBezTo>
                  <a:cubicBezTo>
                    <a:pt x="580" y="519"/>
                    <a:pt x="582" y="509"/>
                    <a:pt x="583" y="499"/>
                  </a:cubicBezTo>
                  <a:moveTo>
                    <a:pt x="367" y="293"/>
                  </a:moveTo>
                  <a:cubicBezTo>
                    <a:pt x="368" y="294"/>
                    <a:pt x="368" y="294"/>
                    <a:pt x="368" y="294"/>
                  </a:cubicBezTo>
                  <a:cubicBezTo>
                    <a:pt x="368" y="294"/>
                    <a:pt x="367" y="294"/>
                    <a:pt x="367" y="294"/>
                  </a:cubicBezTo>
                  <a:cubicBezTo>
                    <a:pt x="364" y="299"/>
                    <a:pt x="352" y="299"/>
                    <a:pt x="347" y="301"/>
                  </a:cubicBezTo>
                  <a:cubicBezTo>
                    <a:pt x="340" y="303"/>
                    <a:pt x="333" y="306"/>
                    <a:pt x="326" y="309"/>
                  </a:cubicBezTo>
                  <a:cubicBezTo>
                    <a:pt x="311" y="314"/>
                    <a:pt x="297" y="319"/>
                    <a:pt x="283" y="327"/>
                  </a:cubicBezTo>
                  <a:cubicBezTo>
                    <a:pt x="272" y="333"/>
                    <a:pt x="260" y="339"/>
                    <a:pt x="248" y="344"/>
                  </a:cubicBezTo>
                  <a:cubicBezTo>
                    <a:pt x="253" y="341"/>
                    <a:pt x="257" y="338"/>
                    <a:pt x="262" y="336"/>
                  </a:cubicBezTo>
                  <a:cubicBezTo>
                    <a:pt x="265" y="334"/>
                    <a:pt x="268" y="333"/>
                    <a:pt x="270" y="332"/>
                  </a:cubicBezTo>
                  <a:cubicBezTo>
                    <a:pt x="287" y="323"/>
                    <a:pt x="305" y="316"/>
                    <a:pt x="322" y="308"/>
                  </a:cubicBezTo>
                  <a:cubicBezTo>
                    <a:pt x="336" y="302"/>
                    <a:pt x="351" y="298"/>
                    <a:pt x="365" y="292"/>
                  </a:cubicBezTo>
                  <a:cubicBezTo>
                    <a:pt x="366" y="292"/>
                    <a:pt x="367" y="293"/>
                    <a:pt x="367" y="293"/>
                  </a:cubicBezTo>
                  <a:moveTo>
                    <a:pt x="201" y="349"/>
                  </a:moveTo>
                  <a:cubicBezTo>
                    <a:pt x="220" y="336"/>
                    <a:pt x="241" y="325"/>
                    <a:pt x="263" y="317"/>
                  </a:cubicBezTo>
                  <a:cubicBezTo>
                    <a:pt x="284" y="310"/>
                    <a:pt x="305" y="302"/>
                    <a:pt x="327" y="295"/>
                  </a:cubicBezTo>
                  <a:cubicBezTo>
                    <a:pt x="336" y="292"/>
                    <a:pt x="345" y="290"/>
                    <a:pt x="354" y="289"/>
                  </a:cubicBezTo>
                  <a:cubicBezTo>
                    <a:pt x="357" y="289"/>
                    <a:pt x="359" y="289"/>
                    <a:pt x="361" y="290"/>
                  </a:cubicBezTo>
                  <a:cubicBezTo>
                    <a:pt x="341" y="297"/>
                    <a:pt x="321" y="305"/>
                    <a:pt x="301" y="314"/>
                  </a:cubicBezTo>
                  <a:cubicBezTo>
                    <a:pt x="302" y="313"/>
                    <a:pt x="303" y="312"/>
                    <a:pt x="305" y="312"/>
                  </a:cubicBezTo>
                  <a:cubicBezTo>
                    <a:pt x="312" y="308"/>
                    <a:pt x="320" y="304"/>
                    <a:pt x="327" y="301"/>
                  </a:cubicBezTo>
                  <a:cubicBezTo>
                    <a:pt x="330" y="300"/>
                    <a:pt x="333" y="299"/>
                    <a:pt x="335" y="295"/>
                  </a:cubicBezTo>
                  <a:cubicBezTo>
                    <a:pt x="335" y="294"/>
                    <a:pt x="334" y="294"/>
                    <a:pt x="333" y="295"/>
                  </a:cubicBezTo>
                  <a:cubicBezTo>
                    <a:pt x="330" y="298"/>
                    <a:pt x="323" y="300"/>
                    <a:pt x="319" y="301"/>
                  </a:cubicBezTo>
                  <a:cubicBezTo>
                    <a:pt x="313" y="304"/>
                    <a:pt x="306" y="307"/>
                    <a:pt x="300" y="310"/>
                  </a:cubicBezTo>
                  <a:cubicBezTo>
                    <a:pt x="287" y="317"/>
                    <a:pt x="276" y="324"/>
                    <a:pt x="264" y="331"/>
                  </a:cubicBezTo>
                  <a:cubicBezTo>
                    <a:pt x="263" y="331"/>
                    <a:pt x="262" y="332"/>
                    <a:pt x="261" y="332"/>
                  </a:cubicBezTo>
                  <a:cubicBezTo>
                    <a:pt x="250" y="338"/>
                    <a:pt x="238" y="344"/>
                    <a:pt x="226" y="351"/>
                  </a:cubicBezTo>
                  <a:cubicBezTo>
                    <a:pt x="221" y="353"/>
                    <a:pt x="215" y="356"/>
                    <a:pt x="210" y="358"/>
                  </a:cubicBezTo>
                  <a:cubicBezTo>
                    <a:pt x="206" y="357"/>
                    <a:pt x="202" y="357"/>
                    <a:pt x="198" y="357"/>
                  </a:cubicBezTo>
                  <a:cubicBezTo>
                    <a:pt x="197" y="357"/>
                    <a:pt x="196" y="356"/>
                    <a:pt x="195" y="355"/>
                  </a:cubicBezTo>
                  <a:cubicBezTo>
                    <a:pt x="197" y="353"/>
                    <a:pt x="199" y="351"/>
                    <a:pt x="201" y="349"/>
                  </a:cubicBezTo>
                  <a:moveTo>
                    <a:pt x="384" y="308"/>
                  </a:moveTo>
                  <a:cubicBezTo>
                    <a:pt x="369" y="310"/>
                    <a:pt x="355" y="319"/>
                    <a:pt x="342" y="324"/>
                  </a:cubicBezTo>
                  <a:cubicBezTo>
                    <a:pt x="327" y="329"/>
                    <a:pt x="314" y="335"/>
                    <a:pt x="300" y="342"/>
                  </a:cubicBezTo>
                  <a:cubicBezTo>
                    <a:pt x="282" y="350"/>
                    <a:pt x="265" y="360"/>
                    <a:pt x="248" y="370"/>
                  </a:cubicBezTo>
                  <a:cubicBezTo>
                    <a:pt x="247" y="370"/>
                    <a:pt x="247" y="369"/>
                    <a:pt x="246" y="369"/>
                  </a:cubicBezTo>
                  <a:cubicBezTo>
                    <a:pt x="242" y="368"/>
                    <a:pt x="238" y="367"/>
                    <a:pt x="234" y="366"/>
                  </a:cubicBezTo>
                  <a:cubicBezTo>
                    <a:pt x="235" y="366"/>
                    <a:pt x="235" y="365"/>
                    <a:pt x="236" y="365"/>
                  </a:cubicBezTo>
                  <a:cubicBezTo>
                    <a:pt x="252" y="357"/>
                    <a:pt x="267" y="349"/>
                    <a:pt x="283" y="342"/>
                  </a:cubicBezTo>
                  <a:cubicBezTo>
                    <a:pt x="312" y="327"/>
                    <a:pt x="343" y="315"/>
                    <a:pt x="374" y="304"/>
                  </a:cubicBezTo>
                  <a:cubicBezTo>
                    <a:pt x="375" y="304"/>
                    <a:pt x="375" y="303"/>
                    <a:pt x="375" y="303"/>
                  </a:cubicBezTo>
                  <a:cubicBezTo>
                    <a:pt x="375" y="302"/>
                    <a:pt x="375" y="302"/>
                    <a:pt x="375" y="301"/>
                  </a:cubicBezTo>
                  <a:cubicBezTo>
                    <a:pt x="375" y="300"/>
                    <a:pt x="373" y="300"/>
                    <a:pt x="373" y="301"/>
                  </a:cubicBezTo>
                  <a:cubicBezTo>
                    <a:pt x="372" y="303"/>
                    <a:pt x="363" y="304"/>
                    <a:pt x="361" y="304"/>
                  </a:cubicBezTo>
                  <a:cubicBezTo>
                    <a:pt x="358" y="305"/>
                    <a:pt x="356" y="306"/>
                    <a:pt x="354" y="307"/>
                  </a:cubicBezTo>
                  <a:cubicBezTo>
                    <a:pt x="345" y="311"/>
                    <a:pt x="337" y="313"/>
                    <a:pt x="328" y="316"/>
                  </a:cubicBezTo>
                  <a:cubicBezTo>
                    <a:pt x="314" y="322"/>
                    <a:pt x="300" y="329"/>
                    <a:pt x="286" y="336"/>
                  </a:cubicBezTo>
                  <a:cubicBezTo>
                    <a:pt x="268" y="346"/>
                    <a:pt x="249" y="355"/>
                    <a:pt x="231" y="365"/>
                  </a:cubicBezTo>
                  <a:cubicBezTo>
                    <a:pt x="227" y="363"/>
                    <a:pt x="223" y="362"/>
                    <a:pt x="219" y="360"/>
                  </a:cubicBezTo>
                  <a:cubicBezTo>
                    <a:pt x="221" y="359"/>
                    <a:pt x="224" y="358"/>
                    <a:pt x="227" y="357"/>
                  </a:cubicBezTo>
                  <a:cubicBezTo>
                    <a:pt x="246" y="348"/>
                    <a:pt x="266" y="340"/>
                    <a:pt x="285" y="330"/>
                  </a:cubicBezTo>
                  <a:cubicBezTo>
                    <a:pt x="294" y="325"/>
                    <a:pt x="303" y="320"/>
                    <a:pt x="313" y="317"/>
                  </a:cubicBezTo>
                  <a:cubicBezTo>
                    <a:pt x="321" y="314"/>
                    <a:pt x="329" y="312"/>
                    <a:pt x="337" y="309"/>
                  </a:cubicBezTo>
                  <a:cubicBezTo>
                    <a:pt x="345" y="305"/>
                    <a:pt x="353" y="303"/>
                    <a:pt x="361" y="301"/>
                  </a:cubicBezTo>
                  <a:cubicBezTo>
                    <a:pt x="365" y="300"/>
                    <a:pt x="368" y="299"/>
                    <a:pt x="369" y="295"/>
                  </a:cubicBezTo>
                  <a:cubicBezTo>
                    <a:pt x="369" y="295"/>
                    <a:pt x="369" y="294"/>
                    <a:pt x="369" y="294"/>
                  </a:cubicBezTo>
                  <a:cubicBezTo>
                    <a:pt x="377" y="300"/>
                    <a:pt x="386" y="306"/>
                    <a:pt x="394" y="313"/>
                  </a:cubicBezTo>
                  <a:cubicBezTo>
                    <a:pt x="383" y="315"/>
                    <a:pt x="372" y="322"/>
                    <a:pt x="363" y="326"/>
                  </a:cubicBezTo>
                  <a:cubicBezTo>
                    <a:pt x="348" y="333"/>
                    <a:pt x="334" y="340"/>
                    <a:pt x="319" y="347"/>
                  </a:cubicBezTo>
                  <a:cubicBezTo>
                    <a:pt x="305" y="354"/>
                    <a:pt x="290" y="362"/>
                    <a:pt x="275" y="370"/>
                  </a:cubicBezTo>
                  <a:cubicBezTo>
                    <a:pt x="270" y="373"/>
                    <a:pt x="264" y="376"/>
                    <a:pt x="259" y="379"/>
                  </a:cubicBezTo>
                  <a:cubicBezTo>
                    <a:pt x="259" y="379"/>
                    <a:pt x="259" y="378"/>
                    <a:pt x="258" y="378"/>
                  </a:cubicBezTo>
                  <a:cubicBezTo>
                    <a:pt x="256" y="376"/>
                    <a:pt x="253" y="373"/>
                    <a:pt x="251" y="371"/>
                  </a:cubicBezTo>
                  <a:cubicBezTo>
                    <a:pt x="253" y="370"/>
                    <a:pt x="255" y="369"/>
                    <a:pt x="257" y="368"/>
                  </a:cubicBezTo>
                  <a:cubicBezTo>
                    <a:pt x="270" y="360"/>
                    <a:pt x="284" y="354"/>
                    <a:pt x="297" y="347"/>
                  </a:cubicBezTo>
                  <a:cubicBezTo>
                    <a:pt x="312" y="340"/>
                    <a:pt x="327" y="333"/>
                    <a:pt x="343" y="327"/>
                  </a:cubicBezTo>
                  <a:cubicBezTo>
                    <a:pt x="357" y="322"/>
                    <a:pt x="370" y="314"/>
                    <a:pt x="384" y="310"/>
                  </a:cubicBezTo>
                  <a:cubicBezTo>
                    <a:pt x="385" y="310"/>
                    <a:pt x="385" y="308"/>
                    <a:pt x="384" y="308"/>
                  </a:cubicBezTo>
                  <a:moveTo>
                    <a:pt x="273" y="393"/>
                  </a:moveTo>
                  <a:cubicBezTo>
                    <a:pt x="277" y="390"/>
                    <a:pt x="282" y="388"/>
                    <a:pt x="287" y="385"/>
                  </a:cubicBezTo>
                  <a:cubicBezTo>
                    <a:pt x="299" y="378"/>
                    <a:pt x="310" y="371"/>
                    <a:pt x="323" y="365"/>
                  </a:cubicBezTo>
                  <a:cubicBezTo>
                    <a:pt x="336" y="358"/>
                    <a:pt x="349" y="353"/>
                    <a:pt x="362" y="347"/>
                  </a:cubicBezTo>
                  <a:cubicBezTo>
                    <a:pt x="376" y="341"/>
                    <a:pt x="390" y="334"/>
                    <a:pt x="404" y="330"/>
                  </a:cubicBezTo>
                  <a:cubicBezTo>
                    <a:pt x="405" y="330"/>
                    <a:pt x="405" y="328"/>
                    <a:pt x="404" y="328"/>
                  </a:cubicBezTo>
                  <a:cubicBezTo>
                    <a:pt x="392" y="329"/>
                    <a:pt x="382" y="335"/>
                    <a:pt x="371" y="339"/>
                  </a:cubicBezTo>
                  <a:cubicBezTo>
                    <a:pt x="357" y="346"/>
                    <a:pt x="343" y="351"/>
                    <a:pt x="330" y="358"/>
                  </a:cubicBezTo>
                  <a:cubicBezTo>
                    <a:pt x="316" y="364"/>
                    <a:pt x="304" y="371"/>
                    <a:pt x="291" y="379"/>
                  </a:cubicBezTo>
                  <a:cubicBezTo>
                    <a:pt x="286" y="382"/>
                    <a:pt x="282" y="386"/>
                    <a:pt x="276" y="388"/>
                  </a:cubicBezTo>
                  <a:cubicBezTo>
                    <a:pt x="275" y="389"/>
                    <a:pt x="273" y="390"/>
                    <a:pt x="271" y="392"/>
                  </a:cubicBezTo>
                  <a:cubicBezTo>
                    <a:pt x="268" y="388"/>
                    <a:pt x="264" y="384"/>
                    <a:pt x="261" y="381"/>
                  </a:cubicBezTo>
                  <a:cubicBezTo>
                    <a:pt x="263" y="379"/>
                    <a:pt x="265" y="378"/>
                    <a:pt x="267" y="377"/>
                  </a:cubicBezTo>
                  <a:cubicBezTo>
                    <a:pt x="282" y="369"/>
                    <a:pt x="297" y="362"/>
                    <a:pt x="313" y="354"/>
                  </a:cubicBezTo>
                  <a:cubicBezTo>
                    <a:pt x="327" y="347"/>
                    <a:pt x="342" y="340"/>
                    <a:pt x="356" y="333"/>
                  </a:cubicBezTo>
                  <a:cubicBezTo>
                    <a:pt x="369" y="327"/>
                    <a:pt x="383" y="319"/>
                    <a:pt x="397" y="316"/>
                  </a:cubicBezTo>
                  <a:cubicBezTo>
                    <a:pt x="406" y="323"/>
                    <a:pt x="414" y="332"/>
                    <a:pt x="422" y="340"/>
                  </a:cubicBezTo>
                  <a:cubicBezTo>
                    <a:pt x="413" y="345"/>
                    <a:pt x="405" y="350"/>
                    <a:pt x="396" y="355"/>
                  </a:cubicBezTo>
                  <a:cubicBezTo>
                    <a:pt x="383" y="363"/>
                    <a:pt x="369" y="370"/>
                    <a:pt x="355" y="377"/>
                  </a:cubicBezTo>
                  <a:cubicBezTo>
                    <a:pt x="342" y="385"/>
                    <a:pt x="328" y="393"/>
                    <a:pt x="314" y="401"/>
                  </a:cubicBezTo>
                  <a:cubicBezTo>
                    <a:pt x="307" y="405"/>
                    <a:pt x="300" y="410"/>
                    <a:pt x="293" y="414"/>
                  </a:cubicBezTo>
                  <a:cubicBezTo>
                    <a:pt x="292" y="412"/>
                    <a:pt x="290" y="411"/>
                    <a:pt x="289" y="410"/>
                  </a:cubicBezTo>
                  <a:cubicBezTo>
                    <a:pt x="305" y="400"/>
                    <a:pt x="322" y="390"/>
                    <a:pt x="338" y="380"/>
                  </a:cubicBezTo>
                  <a:cubicBezTo>
                    <a:pt x="355" y="369"/>
                    <a:pt x="374" y="361"/>
                    <a:pt x="392" y="352"/>
                  </a:cubicBezTo>
                  <a:cubicBezTo>
                    <a:pt x="393" y="351"/>
                    <a:pt x="392" y="350"/>
                    <a:pt x="392" y="350"/>
                  </a:cubicBezTo>
                  <a:cubicBezTo>
                    <a:pt x="383" y="354"/>
                    <a:pt x="375" y="358"/>
                    <a:pt x="367" y="361"/>
                  </a:cubicBezTo>
                  <a:cubicBezTo>
                    <a:pt x="374" y="357"/>
                    <a:pt x="381" y="354"/>
                    <a:pt x="388" y="350"/>
                  </a:cubicBezTo>
                  <a:cubicBezTo>
                    <a:pt x="389" y="349"/>
                    <a:pt x="389" y="348"/>
                    <a:pt x="388" y="348"/>
                  </a:cubicBezTo>
                  <a:cubicBezTo>
                    <a:pt x="363" y="358"/>
                    <a:pt x="340" y="371"/>
                    <a:pt x="316" y="382"/>
                  </a:cubicBezTo>
                  <a:cubicBezTo>
                    <a:pt x="305" y="388"/>
                    <a:pt x="293" y="394"/>
                    <a:pt x="282" y="401"/>
                  </a:cubicBezTo>
                  <a:cubicBezTo>
                    <a:pt x="282" y="401"/>
                    <a:pt x="282" y="402"/>
                    <a:pt x="281" y="402"/>
                  </a:cubicBezTo>
                  <a:cubicBezTo>
                    <a:pt x="278" y="399"/>
                    <a:pt x="275" y="396"/>
                    <a:pt x="273" y="393"/>
                  </a:cubicBezTo>
                  <a:moveTo>
                    <a:pt x="313" y="388"/>
                  </a:moveTo>
                  <a:cubicBezTo>
                    <a:pt x="321" y="384"/>
                    <a:pt x="328" y="381"/>
                    <a:pt x="336" y="377"/>
                  </a:cubicBezTo>
                  <a:cubicBezTo>
                    <a:pt x="336" y="377"/>
                    <a:pt x="335" y="378"/>
                    <a:pt x="335" y="378"/>
                  </a:cubicBezTo>
                  <a:cubicBezTo>
                    <a:pt x="326" y="383"/>
                    <a:pt x="318" y="389"/>
                    <a:pt x="309" y="394"/>
                  </a:cubicBezTo>
                  <a:cubicBezTo>
                    <a:pt x="302" y="398"/>
                    <a:pt x="294" y="402"/>
                    <a:pt x="287" y="408"/>
                  </a:cubicBezTo>
                  <a:cubicBezTo>
                    <a:pt x="286" y="407"/>
                    <a:pt x="285" y="406"/>
                    <a:pt x="285" y="405"/>
                  </a:cubicBezTo>
                  <a:cubicBezTo>
                    <a:pt x="284" y="405"/>
                    <a:pt x="284" y="404"/>
                    <a:pt x="284" y="404"/>
                  </a:cubicBezTo>
                  <a:cubicBezTo>
                    <a:pt x="293" y="398"/>
                    <a:pt x="303" y="393"/>
                    <a:pt x="313" y="388"/>
                  </a:cubicBezTo>
                  <a:moveTo>
                    <a:pt x="295" y="416"/>
                  </a:moveTo>
                  <a:cubicBezTo>
                    <a:pt x="301" y="413"/>
                    <a:pt x="307" y="410"/>
                    <a:pt x="313" y="406"/>
                  </a:cubicBezTo>
                  <a:cubicBezTo>
                    <a:pt x="327" y="397"/>
                    <a:pt x="341" y="389"/>
                    <a:pt x="356" y="381"/>
                  </a:cubicBezTo>
                  <a:cubicBezTo>
                    <a:pt x="369" y="373"/>
                    <a:pt x="384" y="366"/>
                    <a:pt x="398" y="358"/>
                  </a:cubicBezTo>
                  <a:cubicBezTo>
                    <a:pt x="407" y="353"/>
                    <a:pt x="415" y="348"/>
                    <a:pt x="424" y="343"/>
                  </a:cubicBezTo>
                  <a:cubicBezTo>
                    <a:pt x="426" y="345"/>
                    <a:pt x="428" y="348"/>
                    <a:pt x="430" y="350"/>
                  </a:cubicBezTo>
                  <a:cubicBezTo>
                    <a:pt x="423" y="355"/>
                    <a:pt x="416" y="360"/>
                    <a:pt x="409" y="364"/>
                  </a:cubicBezTo>
                  <a:cubicBezTo>
                    <a:pt x="395" y="372"/>
                    <a:pt x="382" y="382"/>
                    <a:pt x="368" y="390"/>
                  </a:cubicBezTo>
                  <a:cubicBezTo>
                    <a:pt x="353" y="399"/>
                    <a:pt x="338" y="408"/>
                    <a:pt x="322" y="416"/>
                  </a:cubicBezTo>
                  <a:cubicBezTo>
                    <a:pt x="315" y="420"/>
                    <a:pt x="308" y="423"/>
                    <a:pt x="301" y="427"/>
                  </a:cubicBezTo>
                  <a:cubicBezTo>
                    <a:pt x="299" y="423"/>
                    <a:pt x="297" y="420"/>
                    <a:pt x="295" y="417"/>
                  </a:cubicBezTo>
                  <a:cubicBezTo>
                    <a:pt x="295" y="417"/>
                    <a:pt x="295" y="416"/>
                    <a:pt x="295" y="416"/>
                  </a:cubicBezTo>
                  <a:moveTo>
                    <a:pt x="286" y="432"/>
                  </a:moveTo>
                  <a:cubicBezTo>
                    <a:pt x="287" y="433"/>
                    <a:pt x="287" y="434"/>
                    <a:pt x="288" y="435"/>
                  </a:cubicBezTo>
                  <a:cubicBezTo>
                    <a:pt x="285" y="437"/>
                    <a:pt x="282" y="438"/>
                    <a:pt x="279" y="439"/>
                  </a:cubicBezTo>
                  <a:cubicBezTo>
                    <a:pt x="281" y="436"/>
                    <a:pt x="283" y="434"/>
                    <a:pt x="286" y="432"/>
                  </a:cubicBezTo>
                  <a:moveTo>
                    <a:pt x="354" y="502"/>
                  </a:moveTo>
                  <a:cubicBezTo>
                    <a:pt x="357" y="499"/>
                    <a:pt x="360" y="497"/>
                    <a:pt x="363" y="495"/>
                  </a:cubicBezTo>
                  <a:cubicBezTo>
                    <a:pt x="363" y="500"/>
                    <a:pt x="363" y="505"/>
                    <a:pt x="363" y="510"/>
                  </a:cubicBezTo>
                  <a:cubicBezTo>
                    <a:pt x="363" y="510"/>
                    <a:pt x="363" y="510"/>
                    <a:pt x="363" y="510"/>
                  </a:cubicBezTo>
                  <a:cubicBezTo>
                    <a:pt x="362" y="511"/>
                    <a:pt x="361" y="511"/>
                    <a:pt x="360" y="512"/>
                  </a:cubicBezTo>
                  <a:cubicBezTo>
                    <a:pt x="354" y="517"/>
                    <a:pt x="349" y="522"/>
                    <a:pt x="343" y="527"/>
                  </a:cubicBezTo>
                  <a:cubicBezTo>
                    <a:pt x="342" y="526"/>
                    <a:pt x="342" y="525"/>
                    <a:pt x="342" y="525"/>
                  </a:cubicBezTo>
                  <a:cubicBezTo>
                    <a:pt x="342" y="524"/>
                    <a:pt x="342" y="524"/>
                    <a:pt x="342" y="523"/>
                  </a:cubicBezTo>
                  <a:cubicBezTo>
                    <a:pt x="345" y="520"/>
                    <a:pt x="347" y="516"/>
                    <a:pt x="350" y="513"/>
                  </a:cubicBezTo>
                  <a:cubicBezTo>
                    <a:pt x="351" y="513"/>
                    <a:pt x="350" y="512"/>
                    <a:pt x="350" y="513"/>
                  </a:cubicBezTo>
                  <a:cubicBezTo>
                    <a:pt x="347" y="515"/>
                    <a:pt x="344" y="518"/>
                    <a:pt x="342" y="521"/>
                  </a:cubicBezTo>
                  <a:cubicBezTo>
                    <a:pt x="341" y="518"/>
                    <a:pt x="341" y="515"/>
                    <a:pt x="340" y="512"/>
                  </a:cubicBezTo>
                  <a:cubicBezTo>
                    <a:pt x="345" y="509"/>
                    <a:pt x="350" y="505"/>
                    <a:pt x="354" y="502"/>
                  </a:cubicBezTo>
                  <a:moveTo>
                    <a:pt x="325" y="601"/>
                  </a:moveTo>
                  <a:cubicBezTo>
                    <a:pt x="326" y="611"/>
                    <a:pt x="326" y="620"/>
                    <a:pt x="326" y="629"/>
                  </a:cubicBezTo>
                  <a:cubicBezTo>
                    <a:pt x="326" y="629"/>
                    <a:pt x="326" y="630"/>
                    <a:pt x="326" y="630"/>
                  </a:cubicBezTo>
                  <a:cubicBezTo>
                    <a:pt x="323" y="632"/>
                    <a:pt x="321" y="633"/>
                    <a:pt x="318" y="635"/>
                  </a:cubicBezTo>
                  <a:cubicBezTo>
                    <a:pt x="321" y="624"/>
                    <a:pt x="323" y="613"/>
                    <a:pt x="325" y="601"/>
                  </a:cubicBezTo>
                  <a:moveTo>
                    <a:pt x="317" y="648"/>
                  </a:moveTo>
                  <a:cubicBezTo>
                    <a:pt x="316" y="648"/>
                    <a:pt x="315" y="649"/>
                    <a:pt x="314" y="649"/>
                  </a:cubicBezTo>
                  <a:cubicBezTo>
                    <a:pt x="315" y="646"/>
                    <a:pt x="316" y="644"/>
                    <a:pt x="317" y="641"/>
                  </a:cubicBezTo>
                  <a:cubicBezTo>
                    <a:pt x="317" y="641"/>
                    <a:pt x="317" y="640"/>
                    <a:pt x="318" y="640"/>
                  </a:cubicBezTo>
                  <a:cubicBezTo>
                    <a:pt x="320" y="639"/>
                    <a:pt x="323" y="637"/>
                    <a:pt x="326" y="635"/>
                  </a:cubicBezTo>
                  <a:cubicBezTo>
                    <a:pt x="326" y="638"/>
                    <a:pt x="325" y="641"/>
                    <a:pt x="325" y="644"/>
                  </a:cubicBezTo>
                  <a:cubicBezTo>
                    <a:pt x="322" y="645"/>
                    <a:pt x="320" y="647"/>
                    <a:pt x="317" y="648"/>
                  </a:cubicBezTo>
                  <a:moveTo>
                    <a:pt x="334" y="701"/>
                  </a:moveTo>
                  <a:cubicBezTo>
                    <a:pt x="334" y="700"/>
                    <a:pt x="335" y="699"/>
                    <a:pt x="336" y="699"/>
                  </a:cubicBezTo>
                  <a:cubicBezTo>
                    <a:pt x="340" y="694"/>
                    <a:pt x="346" y="690"/>
                    <a:pt x="350" y="685"/>
                  </a:cubicBezTo>
                  <a:cubicBezTo>
                    <a:pt x="351" y="685"/>
                    <a:pt x="350" y="684"/>
                    <a:pt x="350" y="685"/>
                  </a:cubicBezTo>
                  <a:cubicBezTo>
                    <a:pt x="346" y="688"/>
                    <a:pt x="342" y="692"/>
                    <a:pt x="337" y="695"/>
                  </a:cubicBezTo>
                  <a:cubicBezTo>
                    <a:pt x="339" y="691"/>
                    <a:pt x="340" y="687"/>
                    <a:pt x="341" y="683"/>
                  </a:cubicBezTo>
                  <a:cubicBezTo>
                    <a:pt x="345" y="679"/>
                    <a:pt x="349" y="676"/>
                    <a:pt x="353" y="673"/>
                  </a:cubicBezTo>
                  <a:cubicBezTo>
                    <a:pt x="354" y="672"/>
                    <a:pt x="354" y="672"/>
                    <a:pt x="355" y="671"/>
                  </a:cubicBezTo>
                  <a:cubicBezTo>
                    <a:pt x="355" y="672"/>
                    <a:pt x="355" y="673"/>
                    <a:pt x="354" y="674"/>
                  </a:cubicBezTo>
                  <a:cubicBezTo>
                    <a:pt x="353" y="679"/>
                    <a:pt x="352" y="684"/>
                    <a:pt x="350" y="689"/>
                  </a:cubicBezTo>
                  <a:cubicBezTo>
                    <a:pt x="344" y="693"/>
                    <a:pt x="339" y="697"/>
                    <a:pt x="334" y="701"/>
                  </a:cubicBezTo>
                  <a:moveTo>
                    <a:pt x="367" y="695"/>
                  </a:moveTo>
                  <a:cubicBezTo>
                    <a:pt x="366" y="695"/>
                    <a:pt x="365" y="695"/>
                    <a:pt x="365" y="696"/>
                  </a:cubicBezTo>
                  <a:cubicBezTo>
                    <a:pt x="365" y="694"/>
                    <a:pt x="364" y="693"/>
                    <a:pt x="364" y="691"/>
                  </a:cubicBezTo>
                  <a:cubicBezTo>
                    <a:pt x="364" y="691"/>
                    <a:pt x="364" y="691"/>
                    <a:pt x="364" y="691"/>
                  </a:cubicBezTo>
                  <a:cubicBezTo>
                    <a:pt x="364" y="693"/>
                    <a:pt x="364" y="695"/>
                    <a:pt x="364" y="697"/>
                  </a:cubicBezTo>
                  <a:cubicBezTo>
                    <a:pt x="360" y="700"/>
                    <a:pt x="356" y="703"/>
                    <a:pt x="352" y="706"/>
                  </a:cubicBezTo>
                  <a:cubicBezTo>
                    <a:pt x="350" y="707"/>
                    <a:pt x="348" y="709"/>
                    <a:pt x="347" y="710"/>
                  </a:cubicBezTo>
                  <a:cubicBezTo>
                    <a:pt x="347" y="710"/>
                    <a:pt x="347" y="710"/>
                    <a:pt x="347" y="710"/>
                  </a:cubicBezTo>
                  <a:cubicBezTo>
                    <a:pt x="349" y="704"/>
                    <a:pt x="351" y="697"/>
                    <a:pt x="353" y="691"/>
                  </a:cubicBezTo>
                  <a:cubicBezTo>
                    <a:pt x="357" y="688"/>
                    <a:pt x="361" y="685"/>
                    <a:pt x="365" y="683"/>
                  </a:cubicBezTo>
                  <a:cubicBezTo>
                    <a:pt x="367" y="681"/>
                    <a:pt x="369" y="679"/>
                    <a:pt x="371" y="678"/>
                  </a:cubicBezTo>
                  <a:cubicBezTo>
                    <a:pt x="369" y="683"/>
                    <a:pt x="368" y="689"/>
                    <a:pt x="367" y="695"/>
                  </a:cubicBezTo>
                  <a:moveTo>
                    <a:pt x="390" y="682"/>
                  </a:moveTo>
                  <a:cubicBezTo>
                    <a:pt x="389" y="685"/>
                    <a:pt x="385" y="699"/>
                    <a:pt x="385" y="689"/>
                  </a:cubicBezTo>
                  <a:cubicBezTo>
                    <a:pt x="384" y="688"/>
                    <a:pt x="384" y="688"/>
                    <a:pt x="384" y="689"/>
                  </a:cubicBezTo>
                  <a:cubicBezTo>
                    <a:pt x="383" y="691"/>
                    <a:pt x="383" y="693"/>
                    <a:pt x="383" y="696"/>
                  </a:cubicBezTo>
                  <a:cubicBezTo>
                    <a:pt x="378" y="700"/>
                    <a:pt x="373" y="704"/>
                    <a:pt x="369" y="708"/>
                  </a:cubicBezTo>
                  <a:cubicBezTo>
                    <a:pt x="369" y="704"/>
                    <a:pt x="370" y="700"/>
                    <a:pt x="371" y="696"/>
                  </a:cubicBezTo>
                  <a:cubicBezTo>
                    <a:pt x="377" y="691"/>
                    <a:pt x="384" y="686"/>
                    <a:pt x="390" y="680"/>
                  </a:cubicBezTo>
                  <a:cubicBezTo>
                    <a:pt x="390" y="681"/>
                    <a:pt x="390" y="681"/>
                    <a:pt x="390" y="682"/>
                  </a:cubicBezTo>
                  <a:moveTo>
                    <a:pt x="388" y="677"/>
                  </a:moveTo>
                  <a:cubicBezTo>
                    <a:pt x="383" y="681"/>
                    <a:pt x="378" y="686"/>
                    <a:pt x="372" y="690"/>
                  </a:cubicBezTo>
                  <a:cubicBezTo>
                    <a:pt x="373" y="685"/>
                    <a:pt x="375" y="679"/>
                    <a:pt x="376" y="674"/>
                  </a:cubicBezTo>
                  <a:cubicBezTo>
                    <a:pt x="383" y="669"/>
                    <a:pt x="389" y="663"/>
                    <a:pt x="396" y="658"/>
                  </a:cubicBezTo>
                  <a:cubicBezTo>
                    <a:pt x="395" y="661"/>
                    <a:pt x="394" y="664"/>
                    <a:pt x="394" y="667"/>
                  </a:cubicBezTo>
                  <a:cubicBezTo>
                    <a:pt x="393" y="669"/>
                    <a:pt x="392" y="671"/>
                    <a:pt x="392" y="674"/>
                  </a:cubicBezTo>
                  <a:cubicBezTo>
                    <a:pt x="391" y="675"/>
                    <a:pt x="390" y="676"/>
                    <a:pt x="388" y="677"/>
                  </a:cubicBezTo>
                  <a:moveTo>
                    <a:pt x="404" y="678"/>
                  </a:moveTo>
                  <a:cubicBezTo>
                    <a:pt x="403" y="679"/>
                    <a:pt x="402" y="680"/>
                    <a:pt x="401" y="681"/>
                  </a:cubicBezTo>
                  <a:cubicBezTo>
                    <a:pt x="398" y="683"/>
                    <a:pt x="395" y="686"/>
                    <a:pt x="392" y="688"/>
                  </a:cubicBezTo>
                  <a:cubicBezTo>
                    <a:pt x="393" y="686"/>
                    <a:pt x="394" y="683"/>
                    <a:pt x="394" y="681"/>
                  </a:cubicBezTo>
                  <a:cubicBezTo>
                    <a:pt x="395" y="680"/>
                    <a:pt x="395" y="678"/>
                    <a:pt x="395" y="676"/>
                  </a:cubicBezTo>
                  <a:cubicBezTo>
                    <a:pt x="395" y="676"/>
                    <a:pt x="395" y="676"/>
                    <a:pt x="395" y="676"/>
                  </a:cubicBezTo>
                  <a:cubicBezTo>
                    <a:pt x="400" y="672"/>
                    <a:pt x="404" y="669"/>
                    <a:pt x="408" y="665"/>
                  </a:cubicBezTo>
                  <a:cubicBezTo>
                    <a:pt x="407" y="670"/>
                    <a:pt x="405" y="674"/>
                    <a:pt x="404" y="678"/>
                  </a:cubicBezTo>
                  <a:moveTo>
                    <a:pt x="397" y="669"/>
                  </a:moveTo>
                  <a:cubicBezTo>
                    <a:pt x="398" y="664"/>
                    <a:pt x="399" y="659"/>
                    <a:pt x="401" y="654"/>
                  </a:cubicBezTo>
                  <a:cubicBezTo>
                    <a:pt x="403" y="653"/>
                    <a:pt x="405" y="651"/>
                    <a:pt x="407" y="649"/>
                  </a:cubicBezTo>
                  <a:cubicBezTo>
                    <a:pt x="409" y="647"/>
                    <a:pt x="412" y="645"/>
                    <a:pt x="415" y="643"/>
                  </a:cubicBezTo>
                  <a:cubicBezTo>
                    <a:pt x="414" y="648"/>
                    <a:pt x="412" y="653"/>
                    <a:pt x="410" y="658"/>
                  </a:cubicBezTo>
                  <a:cubicBezTo>
                    <a:pt x="406" y="662"/>
                    <a:pt x="401" y="666"/>
                    <a:pt x="397" y="669"/>
                  </a:cubicBezTo>
                  <a:moveTo>
                    <a:pt x="434" y="649"/>
                  </a:moveTo>
                  <a:cubicBezTo>
                    <a:pt x="433" y="652"/>
                    <a:pt x="432" y="655"/>
                    <a:pt x="432" y="657"/>
                  </a:cubicBezTo>
                  <a:cubicBezTo>
                    <a:pt x="424" y="663"/>
                    <a:pt x="417" y="668"/>
                    <a:pt x="410" y="674"/>
                  </a:cubicBezTo>
                  <a:cubicBezTo>
                    <a:pt x="410" y="671"/>
                    <a:pt x="411" y="669"/>
                    <a:pt x="412" y="666"/>
                  </a:cubicBezTo>
                  <a:cubicBezTo>
                    <a:pt x="412" y="664"/>
                    <a:pt x="413" y="662"/>
                    <a:pt x="413" y="660"/>
                  </a:cubicBezTo>
                  <a:cubicBezTo>
                    <a:pt x="421" y="653"/>
                    <a:pt x="429" y="646"/>
                    <a:pt x="437" y="640"/>
                  </a:cubicBezTo>
                  <a:cubicBezTo>
                    <a:pt x="436" y="643"/>
                    <a:pt x="435" y="646"/>
                    <a:pt x="434" y="649"/>
                  </a:cubicBezTo>
                  <a:moveTo>
                    <a:pt x="437" y="653"/>
                  </a:moveTo>
                  <a:cubicBezTo>
                    <a:pt x="439" y="647"/>
                    <a:pt x="441" y="641"/>
                    <a:pt x="443" y="635"/>
                  </a:cubicBezTo>
                  <a:cubicBezTo>
                    <a:pt x="450" y="629"/>
                    <a:pt x="458" y="622"/>
                    <a:pt x="465" y="616"/>
                  </a:cubicBezTo>
                  <a:cubicBezTo>
                    <a:pt x="467" y="615"/>
                    <a:pt x="465" y="612"/>
                    <a:pt x="463" y="614"/>
                  </a:cubicBezTo>
                  <a:cubicBezTo>
                    <a:pt x="457" y="619"/>
                    <a:pt x="451" y="623"/>
                    <a:pt x="445" y="628"/>
                  </a:cubicBezTo>
                  <a:cubicBezTo>
                    <a:pt x="445" y="626"/>
                    <a:pt x="446" y="623"/>
                    <a:pt x="447" y="620"/>
                  </a:cubicBezTo>
                  <a:cubicBezTo>
                    <a:pt x="455" y="615"/>
                    <a:pt x="463" y="609"/>
                    <a:pt x="471" y="603"/>
                  </a:cubicBezTo>
                  <a:cubicBezTo>
                    <a:pt x="468" y="612"/>
                    <a:pt x="466" y="621"/>
                    <a:pt x="465" y="630"/>
                  </a:cubicBezTo>
                  <a:cubicBezTo>
                    <a:pt x="465" y="631"/>
                    <a:pt x="464" y="632"/>
                    <a:pt x="464" y="633"/>
                  </a:cubicBezTo>
                  <a:cubicBezTo>
                    <a:pt x="455" y="640"/>
                    <a:pt x="446" y="647"/>
                    <a:pt x="437" y="653"/>
                  </a:cubicBezTo>
                  <a:moveTo>
                    <a:pt x="472" y="622"/>
                  </a:moveTo>
                  <a:cubicBezTo>
                    <a:pt x="471" y="625"/>
                    <a:pt x="470" y="627"/>
                    <a:pt x="469" y="629"/>
                  </a:cubicBezTo>
                  <a:cubicBezTo>
                    <a:pt x="469" y="629"/>
                    <a:pt x="469" y="629"/>
                    <a:pt x="468" y="630"/>
                  </a:cubicBezTo>
                  <a:cubicBezTo>
                    <a:pt x="470" y="620"/>
                    <a:pt x="472" y="610"/>
                    <a:pt x="474" y="600"/>
                  </a:cubicBezTo>
                  <a:cubicBezTo>
                    <a:pt x="477" y="598"/>
                    <a:pt x="480" y="595"/>
                    <a:pt x="483" y="592"/>
                  </a:cubicBezTo>
                  <a:cubicBezTo>
                    <a:pt x="481" y="603"/>
                    <a:pt x="477" y="613"/>
                    <a:pt x="472" y="622"/>
                  </a:cubicBezTo>
                  <a:moveTo>
                    <a:pt x="492" y="633"/>
                  </a:moveTo>
                  <a:cubicBezTo>
                    <a:pt x="498" y="622"/>
                    <a:pt x="502" y="612"/>
                    <a:pt x="504" y="601"/>
                  </a:cubicBezTo>
                  <a:cubicBezTo>
                    <a:pt x="504" y="603"/>
                    <a:pt x="503" y="605"/>
                    <a:pt x="503" y="607"/>
                  </a:cubicBezTo>
                  <a:cubicBezTo>
                    <a:pt x="503" y="609"/>
                    <a:pt x="502" y="611"/>
                    <a:pt x="503" y="613"/>
                  </a:cubicBezTo>
                  <a:cubicBezTo>
                    <a:pt x="503" y="613"/>
                    <a:pt x="503" y="613"/>
                    <a:pt x="503" y="613"/>
                  </a:cubicBezTo>
                  <a:cubicBezTo>
                    <a:pt x="503" y="618"/>
                    <a:pt x="502" y="623"/>
                    <a:pt x="502" y="628"/>
                  </a:cubicBezTo>
                  <a:cubicBezTo>
                    <a:pt x="499" y="630"/>
                    <a:pt x="496" y="631"/>
                    <a:pt x="492" y="633"/>
                  </a:cubicBezTo>
                  <a:moveTo>
                    <a:pt x="506" y="615"/>
                  </a:moveTo>
                  <a:cubicBezTo>
                    <a:pt x="506" y="614"/>
                    <a:pt x="507" y="613"/>
                    <a:pt x="507" y="612"/>
                  </a:cubicBezTo>
                  <a:cubicBezTo>
                    <a:pt x="508" y="611"/>
                    <a:pt x="509" y="609"/>
                    <a:pt x="511" y="608"/>
                  </a:cubicBezTo>
                  <a:cubicBezTo>
                    <a:pt x="511" y="607"/>
                    <a:pt x="510" y="606"/>
                    <a:pt x="509" y="606"/>
                  </a:cubicBezTo>
                  <a:cubicBezTo>
                    <a:pt x="509" y="607"/>
                    <a:pt x="508" y="608"/>
                    <a:pt x="507" y="609"/>
                  </a:cubicBezTo>
                  <a:cubicBezTo>
                    <a:pt x="507" y="608"/>
                    <a:pt x="507" y="608"/>
                    <a:pt x="507" y="607"/>
                  </a:cubicBezTo>
                  <a:cubicBezTo>
                    <a:pt x="509" y="601"/>
                    <a:pt x="514" y="594"/>
                    <a:pt x="517" y="589"/>
                  </a:cubicBezTo>
                  <a:cubicBezTo>
                    <a:pt x="519" y="586"/>
                    <a:pt x="520" y="584"/>
                    <a:pt x="522" y="581"/>
                  </a:cubicBezTo>
                  <a:cubicBezTo>
                    <a:pt x="521" y="588"/>
                    <a:pt x="521" y="595"/>
                    <a:pt x="521" y="602"/>
                  </a:cubicBezTo>
                  <a:cubicBezTo>
                    <a:pt x="517" y="606"/>
                    <a:pt x="514" y="611"/>
                    <a:pt x="512" y="616"/>
                  </a:cubicBezTo>
                  <a:cubicBezTo>
                    <a:pt x="511" y="617"/>
                    <a:pt x="513" y="619"/>
                    <a:pt x="514" y="618"/>
                  </a:cubicBezTo>
                  <a:cubicBezTo>
                    <a:pt x="516" y="617"/>
                    <a:pt x="518" y="615"/>
                    <a:pt x="520" y="613"/>
                  </a:cubicBezTo>
                  <a:cubicBezTo>
                    <a:pt x="520" y="615"/>
                    <a:pt x="520" y="618"/>
                    <a:pt x="520" y="620"/>
                  </a:cubicBezTo>
                  <a:cubicBezTo>
                    <a:pt x="516" y="622"/>
                    <a:pt x="511" y="624"/>
                    <a:pt x="506" y="627"/>
                  </a:cubicBezTo>
                  <a:cubicBezTo>
                    <a:pt x="506" y="622"/>
                    <a:pt x="506" y="618"/>
                    <a:pt x="506" y="615"/>
                  </a:cubicBezTo>
                  <a:moveTo>
                    <a:pt x="520" y="609"/>
                  </a:moveTo>
                  <a:cubicBezTo>
                    <a:pt x="520" y="609"/>
                    <a:pt x="520" y="609"/>
                    <a:pt x="520" y="609"/>
                  </a:cubicBezTo>
                  <a:cubicBezTo>
                    <a:pt x="520" y="609"/>
                    <a:pt x="520" y="610"/>
                    <a:pt x="520" y="610"/>
                  </a:cubicBezTo>
                  <a:cubicBezTo>
                    <a:pt x="520" y="610"/>
                    <a:pt x="520" y="609"/>
                    <a:pt x="520" y="609"/>
                  </a:cubicBezTo>
                  <a:moveTo>
                    <a:pt x="524" y="618"/>
                  </a:moveTo>
                  <a:cubicBezTo>
                    <a:pt x="524" y="615"/>
                    <a:pt x="524" y="612"/>
                    <a:pt x="524" y="609"/>
                  </a:cubicBezTo>
                  <a:cubicBezTo>
                    <a:pt x="529" y="604"/>
                    <a:pt x="534" y="597"/>
                    <a:pt x="539" y="592"/>
                  </a:cubicBezTo>
                  <a:cubicBezTo>
                    <a:pt x="539" y="591"/>
                    <a:pt x="538" y="590"/>
                    <a:pt x="537" y="590"/>
                  </a:cubicBezTo>
                  <a:cubicBezTo>
                    <a:pt x="533" y="595"/>
                    <a:pt x="529" y="601"/>
                    <a:pt x="524" y="606"/>
                  </a:cubicBezTo>
                  <a:cubicBezTo>
                    <a:pt x="524" y="605"/>
                    <a:pt x="524" y="604"/>
                    <a:pt x="524" y="603"/>
                  </a:cubicBezTo>
                  <a:cubicBezTo>
                    <a:pt x="530" y="595"/>
                    <a:pt x="536" y="587"/>
                    <a:pt x="543" y="580"/>
                  </a:cubicBezTo>
                  <a:cubicBezTo>
                    <a:pt x="542" y="582"/>
                    <a:pt x="542" y="584"/>
                    <a:pt x="541" y="586"/>
                  </a:cubicBezTo>
                  <a:cubicBezTo>
                    <a:pt x="541" y="591"/>
                    <a:pt x="540" y="597"/>
                    <a:pt x="539" y="602"/>
                  </a:cubicBezTo>
                  <a:cubicBezTo>
                    <a:pt x="538" y="605"/>
                    <a:pt x="538" y="608"/>
                    <a:pt x="537" y="611"/>
                  </a:cubicBezTo>
                  <a:cubicBezTo>
                    <a:pt x="537" y="611"/>
                    <a:pt x="537" y="612"/>
                    <a:pt x="537" y="612"/>
                  </a:cubicBezTo>
                  <a:cubicBezTo>
                    <a:pt x="535" y="613"/>
                    <a:pt x="533" y="614"/>
                    <a:pt x="531" y="615"/>
                  </a:cubicBezTo>
                  <a:cubicBezTo>
                    <a:pt x="528" y="616"/>
                    <a:pt x="526" y="617"/>
                    <a:pt x="524" y="618"/>
                  </a:cubicBezTo>
                  <a:moveTo>
                    <a:pt x="559" y="602"/>
                  </a:moveTo>
                  <a:cubicBezTo>
                    <a:pt x="561" y="593"/>
                    <a:pt x="564" y="584"/>
                    <a:pt x="566" y="575"/>
                  </a:cubicBezTo>
                  <a:cubicBezTo>
                    <a:pt x="569" y="562"/>
                    <a:pt x="573" y="550"/>
                    <a:pt x="576" y="537"/>
                  </a:cubicBezTo>
                  <a:cubicBezTo>
                    <a:pt x="579" y="533"/>
                    <a:pt x="582" y="529"/>
                    <a:pt x="586" y="525"/>
                  </a:cubicBezTo>
                  <a:cubicBezTo>
                    <a:pt x="592" y="517"/>
                    <a:pt x="598" y="509"/>
                    <a:pt x="604" y="500"/>
                  </a:cubicBezTo>
                  <a:cubicBezTo>
                    <a:pt x="602" y="508"/>
                    <a:pt x="600" y="516"/>
                    <a:pt x="598" y="524"/>
                  </a:cubicBezTo>
                  <a:cubicBezTo>
                    <a:pt x="595" y="537"/>
                    <a:pt x="590" y="549"/>
                    <a:pt x="586" y="562"/>
                  </a:cubicBezTo>
                  <a:cubicBezTo>
                    <a:pt x="578" y="573"/>
                    <a:pt x="570" y="584"/>
                    <a:pt x="567" y="597"/>
                  </a:cubicBezTo>
                  <a:cubicBezTo>
                    <a:pt x="567" y="597"/>
                    <a:pt x="567" y="598"/>
                    <a:pt x="567" y="599"/>
                  </a:cubicBezTo>
                  <a:cubicBezTo>
                    <a:pt x="567" y="599"/>
                    <a:pt x="567" y="599"/>
                    <a:pt x="567" y="599"/>
                  </a:cubicBezTo>
                  <a:cubicBezTo>
                    <a:pt x="565" y="600"/>
                    <a:pt x="562" y="601"/>
                    <a:pt x="559" y="602"/>
                  </a:cubicBezTo>
                  <a:moveTo>
                    <a:pt x="582" y="593"/>
                  </a:moveTo>
                  <a:cubicBezTo>
                    <a:pt x="582" y="592"/>
                    <a:pt x="582" y="592"/>
                    <a:pt x="582" y="592"/>
                  </a:cubicBezTo>
                  <a:cubicBezTo>
                    <a:pt x="584" y="590"/>
                    <a:pt x="585" y="588"/>
                    <a:pt x="586" y="586"/>
                  </a:cubicBezTo>
                  <a:cubicBezTo>
                    <a:pt x="592" y="579"/>
                    <a:pt x="597" y="571"/>
                    <a:pt x="603" y="564"/>
                  </a:cubicBezTo>
                  <a:cubicBezTo>
                    <a:pt x="601" y="571"/>
                    <a:pt x="599" y="578"/>
                    <a:pt x="599" y="586"/>
                  </a:cubicBezTo>
                  <a:cubicBezTo>
                    <a:pt x="595" y="587"/>
                    <a:pt x="591" y="589"/>
                    <a:pt x="587" y="591"/>
                  </a:cubicBezTo>
                  <a:cubicBezTo>
                    <a:pt x="585" y="591"/>
                    <a:pt x="584" y="592"/>
                    <a:pt x="582" y="593"/>
                  </a:cubicBezTo>
                  <a:moveTo>
                    <a:pt x="626" y="575"/>
                  </a:moveTo>
                  <a:cubicBezTo>
                    <a:pt x="628" y="567"/>
                    <a:pt x="629" y="559"/>
                    <a:pt x="632" y="551"/>
                  </a:cubicBezTo>
                  <a:cubicBezTo>
                    <a:pt x="632" y="550"/>
                    <a:pt x="633" y="548"/>
                    <a:pt x="633" y="547"/>
                  </a:cubicBezTo>
                  <a:cubicBezTo>
                    <a:pt x="640" y="546"/>
                    <a:pt x="646" y="546"/>
                    <a:pt x="652" y="546"/>
                  </a:cubicBezTo>
                  <a:cubicBezTo>
                    <a:pt x="653" y="546"/>
                    <a:pt x="654" y="546"/>
                    <a:pt x="655" y="546"/>
                  </a:cubicBezTo>
                  <a:cubicBezTo>
                    <a:pt x="653" y="549"/>
                    <a:pt x="652" y="553"/>
                    <a:pt x="649" y="557"/>
                  </a:cubicBezTo>
                  <a:cubicBezTo>
                    <a:pt x="649" y="557"/>
                    <a:pt x="650" y="558"/>
                    <a:pt x="651" y="558"/>
                  </a:cubicBezTo>
                  <a:cubicBezTo>
                    <a:pt x="651" y="557"/>
                    <a:pt x="651" y="557"/>
                    <a:pt x="651" y="557"/>
                  </a:cubicBezTo>
                  <a:cubicBezTo>
                    <a:pt x="652" y="558"/>
                    <a:pt x="653" y="559"/>
                    <a:pt x="654" y="558"/>
                  </a:cubicBezTo>
                  <a:cubicBezTo>
                    <a:pt x="658" y="553"/>
                    <a:pt x="662" y="549"/>
                    <a:pt x="667" y="544"/>
                  </a:cubicBezTo>
                  <a:cubicBezTo>
                    <a:pt x="669" y="544"/>
                    <a:pt x="672" y="544"/>
                    <a:pt x="675" y="543"/>
                  </a:cubicBezTo>
                  <a:cubicBezTo>
                    <a:pt x="674" y="544"/>
                    <a:pt x="674" y="545"/>
                    <a:pt x="674" y="545"/>
                  </a:cubicBezTo>
                  <a:cubicBezTo>
                    <a:pt x="671" y="550"/>
                    <a:pt x="669" y="555"/>
                    <a:pt x="666" y="560"/>
                  </a:cubicBezTo>
                  <a:cubicBezTo>
                    <a:pt x="665" y="561"/>
                    <a:pt x="664" y="561"/>
                    <a:pt x="663" y="561"/>
                  </a:cubicBezTo>
                  <a:cubicBezTo>
                    <a:pt x="650" y="566"/>
                    <a:pt x="638" y="570"/>
                    <a:pt x="626" y="575"/>
                  </a:cubicBezTo>
                  <a:moveTo>
                    <a:pt x="896" y="493"/>
                  </a:moveTo>
                  <a:cubicBezTo>
                    <a:pt x="898" y="491"/>
                    <a:pt x="900" y="487"/>
                    <a:pt x="901" y="485"/>
                  </a:cubicBezTo>
                  <a:cubicBezTo>
                    <a:pt x="903" y="485"/>
                    <a:pt x="906" y="484"/>
                    <a:pt x="908" y="484"/>
                  </a:cubicBezTo>
                  <a:cubicBezTo>
                    <a:pt x="910" y="484"/>
                    <a:pt x="910" y="482"/>
                    <a:pt x="908" y="482"/>
                  </a:cubicBezTo>
                  <a:cubicBezTo>
                    <a:pt x="906" y="482"/>
                    <a:pt x="904" y="482"/>
                    <a:pt x="903" y="482"/>
                  </a:cubicBezTo>
                  <a:cubicBezTo>
                    <a:pt x="906" y="476"/>
                    <a:pt x="908" y="471"/>
                    <a:pt x="911" y="465"/>
                  </a:cubicBezTo>
                  <a:cubicBezTo>
                    <a:pt x="921" y="464"/>
                    <a:pt x="931" y="464"/>
                    <a:pt x="941" y="462"/>
                  </a:cubicBezTo>
                  <a:cubicBezTo>
                    <a:pt x="939" y="465"/>
                    <a:pt x="937" y="468"/>
                    <a:pt x="936" y="472"/>
                  </a:cubicBezTo>
                  <a:cubicBezTo>
                    <a:pt x="935" y="473"/>
                    <a:pt x="933" y="478"/>
                    <a:pt x="930" y="485"/>
                  </a:cubicBezTo>
                  <a:cubicBezTo>
                    <a:pt x="921" y="487"/>
                    <a:pt x="912" y="489"/>
                    <a:pt x="903" y="491"/>
                  </a:cubicBezTo>
                  <a:cubicBezTo>
                    <a:pt x="901" y="492"/>
                    <a:pt x="898" y="493"/>
                    <a:pt x="896" y="493"/>
                  </a:cubicBezTo>
                  <a:moveTo>
                    <a:pt x="934" y="484"/>
                  </a:moveTo>
                  <a:cubicBezTo>
                    <a:pt x="936" y="480"/>
                    <a:pt x="937" y="477"/>
                    <a:pt x="939" y="473"/>
                  </a:cubicBezTo>
                  <a:cubicBezTo>
                    <a:pt x="941" y="469"/>
                    <a:pt x="943" y="465"/>
                    <a:pt x="945" y="462"/>
                  </a:cubicBezTo>
                  <a:cubicBezTo>
                    <a:pt x="950" y="461"/>
                    <a:pt x="954" y="460"/>
                    <a:pt x="959" y="459"/>
                  </a:cubicBezTo>
                  <a:cubicBezTo>
                    <a:pt x="957" y="462"/>
                    <a:pt x="955" y="465"/>
                    <a:pt x="953" y="468"/>
                  </a:cubicBezTo>
                  <a:cubicBezTo>
                    <a:pt x="952" y="472"/>
                    <a:pt x="948" y="484"/>
                    <a:pt x="942" y="477"/>
                  </a:cubicBezTo>
                  <a:cubicBezTo>
                    <a:pt x="942" y="476"/>
                    <a:pt x="941" y="477"/>
                    <a:pt x="942" y="477"/>
                  </a:cubicBezTo>
                  <a:cubicBezTo>
                    <a:pt x="943" y="479"/>
                    <a:pt x="944" y="480"/>
                    <a:pt x="945" y="481"/>
                  </a:cubicBezTo>
                  <a:cubicBezTo>
                    <a:pt x="942" y="482"/>
                    <a:pt x="939" y="482"/>
                    <a:pt x="937" y="483"/>
                  </a:cubicBezTo>
                  <a:cubicBezTo>
                    <a:pt x="936" y="483"/>
                    <a:pt x="935" y="483"/>
                    <a:pt x="934" y="484"/>
                  </a:cubicBezTo>
                  <a:moveTo>
                    <a:pt x="1015" y="463"/>
                  </a:moveTo>
                  <a:cubicBezTo>
                    <a:pt x="1016" y="462"/>
                    <a:pt x="1016" y="461"/>
                    <a:pt x="1017" y="460"/>
                  </a:cubicBezTo>
                  <a:cubicBezTo>
                    <a:pt x="1020" y="454"/>
                    <a:pt x="1023" y="449"/>
                    <a:pt x="1026" y="443"/>
                  </a:cubicBezTo>
                  <a:cubicBezTo>
                    <a:pt x="1026" y="443"/>
                    <a:pt x="1027" y="443"/>
                    <a:pt x="1027" y="443"/>
                  </a:cubicBezTo>
                  <a:cubicBezTo>
                    <a:pt x="1032" y="442"/>
                    <a:pt x="1039" y="441"/>
                    <a:pt x="1041" y="435"/>
                  </a:cubicBezTo>
                  <a:cubicBezTo>
                    <a:pt x="1042" y="434"/>
                    <a:pt x="1040" y="433"/>
                    <a:pt x="1039" y="434"/>
                  </a:cubicBezTo>
                  <a:cubicBezTo>
                    <a:pt x="1037" y="438"/>
                    <a:pt x="1033" y="439"/>
                    <a:pt x="1027" y="440"/>
                  </a:cubicBezTo>
                  <a:cubicBezTo>
                    <a:pt x="1029" y="436"/>
                    <a:pt x="1031" y="433"/>
                    <a:pt x="1033" y="429"/>
                  </a:cubicBezTo>
                  <a:cubicBezTo>
                    <a:pt x="1040" y="428"/>
                    <a:pt x="1047" y="428"/>
                    <a:pt x="1055" y="426"/>
                  </a:cubicBezTo>
                  <a:cubicBezTo>
                    <a:pt x="1052" y="432"/>
                    <a:pt x="1050" y="437"/>
                    <a:pt x="1047" y="442"/>
                  </a:cubicBezTo>
                  <a:cubicBezTo>
                    <a:pt x="1047" y="442"/>
                    <a:pt x="1040" y="456"/>
                    <a:pt x="1039" y="453"/>
                  </a:cubicBezTo>
                  <a:cubicBezTo>
                    <a:pt x="1038" y="452"/>
                    <a:pt x="1038" y="452"/>
                    <a:pt x="1038" y="452"/>
                  </a:cubicBezTo>
                  <a:cubicBezTo>
                    <a:pt x="1036" y="452"/>
                    <a:pt x="1036" y="452"/>
                    <a:pt x="1036" y="452"/>
                  </a:cubicBezTo>
                  <a:cubicBezTo>
                    <a:pt x="1035" y="452"/>
                    <a:pt x="1035" y="454"/>
                    <a:pt x="1036" y="454"/>
                  </a:cubicBezTo>
                  <a:cubicBezTo>
                    <a:pt x="1036" y="455"/>
                    <a:pt x="1037" y="456"/>
                    <a:pt x="1037" y="457"/>
                  </a:cubicBezTo>
                  <a:cubicBezTo>
                    <a:pt x="1037" y="457"/>
                    <a:pt x="1037" y="457"/>
                    <a:pt x="1037" y="458"/>
                  </a:cubicBezTo>
                  <a:cubicBezTo>
                    <a:pt x="1033" y="458"/>
                    <a:pt x="1030" y="459"/>
                    <a:pt x="1026" y="460"/>
                  </a:cubicBezTo>
                  <a:cubicBezTo>
                    <a:pt x="1022" y="461"/>
                    <a:pt x="1019" y="462"/>
                    <a:pt x="1015" y="463"/>
                  </a:cubicBezTo>
                  <a:moveTo>
                    <a:pt x="1042" y="456"/>
                  </a:moveTo>
                  <a:cubicBezTo>
                    <a:pt x="1048" y="452"/>
                    <a:pt x="1050" y="444"/>
                    <a:pt x="1053" y="439"/>
                  </a:cubicBezTo>
                  <a:cubicBezTo>
                    <a:pt x="1055" y="434"/>
                    <a:pt x="1057" y="430"/>
                    <a:pt x="1059" y="426"/>
                  </a:cubicBezTo>
                  <a:cubicBezTo>
                    <a:pt x="1065" y="425"/>
                    <a:pt x="1070" y="424"/>
                    <a:pt x="1075" y="420"/>
                  </a:cubicBezTo>
                  <a:cubicBezTo>
                    <a:pt x="1075" y="419"/>
                    <a:pt x="1074" y="418"/>
                    <a:pt x="1074" y="418"/>
                  </a:cubicBezTo>
                  <a:cubicBezTo>
                    <a:pt x="1070" y="421"/>
                    <a:pt x="1065" y="422"/>
                    <a:pt x="1060" y="423"/>
                  </a:cubicBezTo>
                  <a:cubicBezTo>
                    <a:pt x="1063" y="415"/>
                    <a:pt x="1066" y="407"/>
                    <a:pt x="1069" y="399"/>
                  </a:cubicBezTo>
                  <a:cubicBezTo>
                    <a:pt x="1070" y="397"/>
                    <a:pt x="1071" y="395"/>
                    <a:pt x="1071" y="394"/>
                  </a:cubicBezTo>
                  <a:cubicBezTo>
                    <a:pt x="1078" y="393"/>
                    <a:pt x="1084" y="393"/>
                    <a:pt x="1091" y="392"/>
                  </a:cubicBezTo>
                  <a:cubicBezTo>
                    <a:pt x="1086" y="405"/>
                    <a:pt x="1083" y="419"/>
                    <a:pt x="1078" y="432"/>
                  </a:cubicBezTo>
                  <a:cubicBezTo>
                    <a:pt x="1076" y="438"/>
                    <a:pt x="1073" y="444"/>
                    <a:pt x="1070" y="449"/>
                  </a:cubicBezTo>
                  <a:cubicBezTo>
                    <a:pt x="1061" y="452"/>
                    <a:pt x="1052" y="454"/>
                    <a:pt x="1042" y="456"/>
                  </a:cubicBezTo>
                  <a:moveTo>
                    <a:pt x="1122" y="383"/>
                  </a:moveTo>
                  <a:cubicBezTo>
                    <a:pt x="1118" y="398"/>
                    <a:pt x="1115" y="412"/>
                    <a:pt x="1111" y="427"/>
                  </a:cubicBezTo>
                  <a:cubicBezTo>
                    <a:pt x="1110" y="433"/>
                    <a:pt x="1107" y="435"/>
                    <a:pt x="1102" y="438"/>
                  </a:cubicBezTo>
                  <a:cubicBezTo>
                    <a:pt x="1101" y="438"/>
                    <a:pt x="1100" y="439"/>
                    <a:pt x="1099" y="439"/>
                  </a:cubicBezTo>
                  <a:cubicBezTo>
                    <a:pt x="1102" y="431"/>
                    <a:pt x="1105" y="423"/>
                    <a:pt x="1107" y="416"/>
                  </a:cubicBezTo>
                  <a:cubicBezTo>
                    <a:pt x="1113" y="398"/>
                    <a:pt x="1118" y="380"/>
                    <a:pt x="1124" y="363"/>
                  </a:cubicBezTo>
                  <a:cubicBezTo>
                    <a:pt x="1124" y="362"/>
                    <a:pt x="1125" y="361"/>
                    <a:pt x="1125" y="360"/>
                  </a:cubicBezTo>
                  <a:cubicBezTo>
                    <a:pt x="1126" y="359"/>
                    <a:pt x="1127" y="359"/>
                    <a:pt x="1128" y="358"/>
                  </a:cubicBezTo>
                  <a:cubicBezTo>
                    <a:pt x="1127" y="367"/>
                    <a:pt x="1125" y="375"/>
                    <a:pt x="1122" y="3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8"/>
            <p:cNvSpPr/>
            <p:nvPr/>
          </p:nvSpPr>
          <p:spPr bwMode="auto">
            <a:xfrm>
              <a:off x="4044950" y="-2862263"/>
              <a:ext cx="768350" cy="736600"/>
            </a:xfrm>
            <a:custGeom>
              <a:avLst/>
              <a:gdLst>
                <a:gd name="T0" fmla="*/ 19 w 205"/>
                <a:gd name="T1" fmla="*/ 99 h 196"/>
                <a:gd name="T2" fmla="*/ 20 w 205"/>
                <a:gd name="T3" fmla="*/ 97 h 196"/>
                <a:gd name="T4" fmla="*/ 33 w 205"/>
                <a:gd name="T5" fmla="*/ 97 h 196"/>
                <a:gd name="T6" fmla="*/ 51 w 205"/>
                <a:gd name="T7" fmla="*/ 114 h 196"/>
                <a:gd name="T8" fmla="*/ 52 w 205"/>
                <a:gd name="T9" fmla="*/ 106 h 196"/>
                <a:gd name="T10" fmla="*/ 62 w 205"/>
                <a:gd name="T11" fmla="*/ 109 h 196"/>
                <a:gd name="T12" fmla="*/ 66 w 205"/>
                <a:gd name="T13" fmla="*/ 113 h 196"/>
                <a:gd name="T14" fmla="*/ 76 w 205"/>
                <a:gd name="T15" fmla="*/ 125 h 196"/>
                <a:gd name="T16" fmla="*/ 82 w 205"/>
                <a:gd name="T17" fmla="*/ 137 h 196"/>
                <a:gd name="T18" fmla="*/ 80 w 205"/>
                <a:gd name="T19" fmla="*/ 128 h 196"/>
                <a:gd name="T20" fmla="*/ 90 w 205"/>
                <a:gd name="T21" fmla="*/ 145 h 196"/>
                <a:gd name="T22" fmla="*/ 95 w 205"/>
                <a:gd name="T23" fmla="*/ 161 h 196"/>
                <a:gd name="T24" fmla="*/ 104 w 205"/>
                <a:gd name="T25" fmla="*/ 193 h 196"/>
                <a:gd name="T26" fmla="*/ 112 w 205"/>
                <a:gd name="T27" fmla="*/ 194 h 196"/>
                <a:gd name="T28" fmla="*/ 124 w 205"/>
                <a:gd name="T29" fmla="*/ 181 h 196"/>
                <a:gd name="T30" fmla="*/ 128 w 205"/>
                <a:gd name="T31" fmla="*/ 185 h 196"/>
                <a:gd name="T32" fmla="*/ 195 w 205"/>
                <a:gd name="T33" fmla="*/ 100 h 196"/>
                <a:gd name="T34" fmla="*/ 192 w 205"/>
                <a:gd name="T35" fmla="*/ 58 h 196"/>
                <a:gd name="T36" fmla="*/ 177 w 205"/>
                <a:gd name="T37" fmla="*/ 110 h 196"/>
                <a:gd name="T38" fmla="*/ 173 w 205"/>
                <a:gd name="T39" fmla="*/ 22 h 196"/>
                <a:gd name="T40" fmla="*/ 174 w 205"/>
                <a:gd name="T41" fmla="*/ 113 h 196"/>
                <a:gd name="T42" fmla="*/ 164 w 205"/>
                <a:gd name="T43" fmla="*/ 73 h 196"/>
                <a:gd name="T44" fmla="*/ 158 w 205"/>
                <a:gd name="T45" fmla="*/ 24 h 196"/>
                <a:gd name="T46" fmla="*/ 157 w 205"/>
                <a:gd name="T47" fmla="*/ 111 h 196"/>
                <a:gd name="T48" fmla="*/ 155 w 205"/>
                <a:gd name="T49" fmla="*/ 132 h 196"/>
                <a:gd name="T50" fmla="*/ 140 w 205"/>
                <a:gd name="T51" fmla="*/ 155 h 196"/>
                <a:gd name="T52" fmla="*/ 141 w 205"/>
                <a:gd name="T53" fmla="*/ 87 h 196"/>
                <a:gd name="T54" fmla="*/ 132 w 205"/>
                <a:gd name="T55" fmla="*/ 31 h 196"/>
                <a:gd name="T56" fmla="*/ 137 w 205"/>
                <a:gd name="T57" fmla="*/ 134 h 196"/>
                <a:gd name="T58" fmla="*/ 135 w 205"/>
                <a:gd name="T59" fmla="*/ 161 h 196"/>
                <a:gd name="T60" fmla="*/ 125 w 205"/>
                <a:gd name="T61" fmla="*/ 37 h 196"/>
                <a:gd name="T62" fmla="*/ 123 w 205"/>
                <a:gd name="T63" fmla="*/ 44 h 196"/>
                <a:gd name="T64" fmla="*/ 116 w 205"/>
                <a:gd name="T65" fmla="*/ 178 h 196"/>
                <a:gd name="T66" fmla="*/ 99 w 205"/>
                <a:gd name="T67" fmla="*/ 12 h 196"/>
                <a:gd name="T68" fmla="*/ 110 w 205"/>
                <a:gd name="T69" fmla="*/ 102 h 196"/>
                <a:gd name="T70" fmla="*/ 106 w 205"/>
                <a:gd name="T71" fmla="*/ 150 h 196"/>
                <a:gd name="T72" fmla="*/ 98 w 205"/>
                <a:gd name="T73" fmla="*/ 24 h 196"/>
                <a:gd name="T74" fmla="*/ 98 w 205"/>
                <a:gd name="T75" fmla="*/ 44 h 196"/>
                <a:gd name="T76" fmla="*/ 98 w 205"/>
                <a:gd name="T77" fmla="*/ 129 h 196"/>
                <a:gd name="T78" fmla="*/ 83 w 205"/>
                <a:gd name="T79" fmla="*/ 2 h 196"/>
                <a:gd name="T80" fmla="*/ 91 w 205"/>
                <a:gd name="T81" fmla="*/ 109 h 196"/>
                <a:gd name="T82" fmla="*/ 76 w 205"/>
                <a:gd name="T83" fmla="*/ 71 h 196"/>
                <a:gd name="T84" fmla="*/ 63 w 205"/>
                <a:gd name="T85" fmla="*/ 21 h 196"/>
                <a:gd name="T86" fmla="*/ 75 w 205"/>
                <a:gd name="T87" fmla="*/ 101 h 196"/>
                <a:gd name="T88" fmla="*/ 61 w 205"/>
                <a:gd name="T89" fmla="*/ 70 h 196"/>
                <a:gd name="T90" fmla="*/ 53 w 205"/>
                <a:gd name="T91" fmla="*/ 26 h 196"/>
                <a:gd name="T92" fmla="*/ 51 w 205"/>
                <a:gd name="T93" fmla="*/ 92 h 196"/>
                <a:gd name="T94" fmla="*/ 39 w 205"/>
                <a:gd name="T95" fmla="*/ 36 h 196"/>
                <a:gd name="T96" fmla="*/ 35 w 205"/>
                <a:gd name="T97" fmla="*/ 84 h 196"/>
                <a:gd name="T98" fmla="*/ 23 w 205"/>
                <a:gd name="T99" fmla="*/ 16 h 196"/>
                <a:gd name="T100" fmla="*/ 20 w 205"/>
                <a:gd name="T101" fmla="*/ 71 h 196"/>
                <a:gd name="T102" fmla="*/ 2 w 205"/>
                <a:gd name="T103" fmla="*/ 27 h 196"/>
                <a:gd name="T104" fmla="*/ 14 w 205"/>
                <a:gd name="T105" fmla="*/ 59 h 196"/>
                <a:gd name="T106" fmla="*/ 0 w 205"/>
                <a:gd name="T107" fmla="*/ 58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5" h="196">
                  <a:moveTo>
                    <a:pt x="0" y="58"/>
                  </a:moveTo>
                  <a:cubicBezTo>
                    <a:pt x="4" y="70"/>
                    <a:pt x="10" y="77"/>
                    <a:pt x="18" y="85"/>
                  </a:cubicBezTo>
                  <a:cubicBezTo>
                    <a:pt x="18" y="90"/>
                    <a:pt x="18" y="94"/>
                    <a:pt x="19" y="99"/>
                  </a:cubicBezTo>
                  <a:cubicBezTo>
                    <a:pt x="19" y="101"/>
                    <a:pt x="21" y="101"/>
                    <a:pt x="21" y="99"/>
                  </a:cubicBezTo>
                  <a:cubicBezTo>
                    <a:pt x="21" y="99"/>
                    <a:pt x="21" y="98"/>
                    <a:pt x="21" y="98"/>
                  </a:cubicBezTo>
                  <a:cubicBezTo>
                    <a:pt x="21" y="97"/>
                    <a:pt x="20" y="97"/>
                    <a:pt x="20" y="97"/>
                  </a:cubicBezTo>
                  <a:cubicBezTo>
                    <a:pt x="22" y="96"/>
                    <a:pt x="22" y="94"/>
                    <a:pt x="22" y="92"/>
                  </a:cubicBezTo>
                  <a:cubicBezTo>
                    <a:pt x="22" y="91"/>
                    <a:pt x="21" y="89"/>
                    <a:pt x="21" y="88"/>
                  </a:cubicBezTo>
                  <a:cubicBezTo>
                    <a:pt x="25" y="91"/>
                    <a:pt x="29" y="94"/>
                    <a:pt x="33" y="97"/>
                  </a:cubicBezTo>
                  <a:cubicBezTo>
                    <a:pt x="33" y="97"/>
                    <a:pt x="34" y="97"/>
                    <a:pt x="34" y="97"/>
                  </a:cubicBezTo>
                  <a:cubicBezTo>
                    <a:pt x="39" y="100"/>
                    <a:pt x="44" y="102"/>
                    <a:pt x="49" y="104"/>
                  </a:cubicBezTo>
                  <a:cubicBezTo>
                    <a:pt x="49" y="108"/>
                    <a:pt x="49" y="111"/>
                    <a:pt x="51" y="114"/>
                  </a:cubicBezTo>
                  <a:cubicBezTo>
                    <a:pt x="52" y="115"/>
                    <a:pt x="53" y="115"/>
                    <a:pt x="53" y="113"/>
                  </a:cubicBezTo>
                  <a:cubicBezTo>
                    <a:pt x="53" y="111"/>
                    <a:pt x="53" y="110"/>
                    <a:pt x="52" y="109"/>
                  </a:cubicBezTo>
                  <a:cubicBezTo>
                    <a:pt x="52" y="108"/>
                    <a:pt x="52" y="107"/>
                    <a:pt x="52" y="106"/>
                  </a:cubicBezTo>
                  <a:cubicBezTo>
                    <a:pt x="54" y="107"/>
                    <a:pt x="56" y="107"/>
                    <a:pt x="59" y="108"/>
                  </a:cubicBezTo>
                  <a:cubicBezTo>
                    <a:pt x="60" y="108"/>
                    <a:pt x="61" y="109"/>
                    <a:pt x="62" y="109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1" y="109"/>
                    <a:pt x="61" y="110"/>
                    <a:pt x="61" y="110"/>
                  </a:cubicBezTo>
                  <a:cubicBezTo>
                    <a:pt x="62" y="113"/>
                    <a:pt x="62" y="112"/>
                    <a:pt x="63" y="114"/>
                  </a:cubicBezTo>
                  <a:cubicBezTo>
                    <a:pt x="63" y="116"/>
                    <a:pt x="66" y="115"/>
                    <a:pt x="66" y="113"/>
                  </a:cubicBezTo>
                  <a:cubicBezTo>
                    <a:pt x="66" y="112"/>
                    <a:pt x="66" y="112"/>
                    <a:pt x="66" y="111"/>
                  </a:cubicBezTo>
                  <a:cubicBezTo>
                    <a:pt x="70" y="113"/>
                    <a:pt x="73" y="115"/>
                    <a:pt x="76" y="118"/>
                  </a:cubicBezTo>
                  <a:cubicBezTo>
                    <a:pt x="76" y="120"/>
                    <a:pt x="76" y="122"/>
                    <a:pt x="76" y="125"/>
                  </a:cubicBezTo>
                  <a:cubicBezTo>
                    <a:pt x="76" y="129"/>
                    <a:pt x="78" y="133"/>
                    <a:pt x="78" y="137"/>
                  </a:cubicBezTo>
                  <a:cubicBezTo>
                    <a:pt x="78" y="140"/>
                    <a:pt x="82" y="139"/>
                    <a:pt x="82" y="137"/>
                  </a:cubicBezTo>
                  <a:cubicBezTo>
                    <a:pt x="82" y="137"/>
                    <a:pt x="82" y="137"/>
                    <a:pt x="82" y="137"/>
                  </a:cubicBezTo>
                  <a:cubicBezTo>
                    <a:pt x="82" y="134"/>
                    <a:pt x="81" y="132"/>
                    <a:pt x="81" y="129"/>
                  </a:cubicBezTo>
                  <a:cubicBezTo>
                    <a:pt x="81" y="129"/>
                    <a:pt x="81" y="128"/>
                    <a:pt x="81" y="128"/>
                  </a:cubicBezTo>
                  <a:cubicBezTo>
                    <a:pt x="81" y="128"/>
                    <a:pt x="80" y="128"/>
                    <a:pt x="80" y="128"/>
                  </a:cubicBezTo>
                  <a:cubicBezTo>
                    <a:pt x="80" y="126"/>
                    <a:pt x="80" y="125"/>
                    <a:pt x="80" y="123"/>
                  </a:cubicBezTo>
                  <a:cubicBezTo>
                    <a:pt x="80" y="124"/>
                    <a:pt x="81" y="125"/>
                    <a:pt x="81" y="126"/>
                  </a:cubicBezTo>
                  <a:cubicBezTo>
                    <a:pt x="84" y="132"/>
                    <a:pt x="87" y="139"/>
                    <a:pt x="90" y="145"/>
                  </a:cubicBezTo>
                  <a:cubicBezTo>
                    <a:pt x="90" y="146"/>
                    <a:pt x="90" y="146"/>
                    <a:pt x="90" y="147"/>
                  </a:cubicBezTo>
                  <a:cubicBezTo>
                    <a:pt x="90" y="151"/>
                    <a:pt x="88" y="161"/>
                    <a:pt x="93" y="163"/>
                  </a:cubicBezTo>
                  <a:cubicBezTo>
                    <a:pt x="94" y="164"/>
                    <a:pt x="96" y="163"/>
                    <a:pt x="95" y="161"/>
                  </a:cubicBezTo>
                  <a:cubicBezTo>
                    <a:pt x="94" y="158"/>
                    <a:pt x="93" y="155"/>
                    <a:pt x="93" y="152"/>
                  </a:cubicBezTo>
                  <a:cubicBezTo>
                    <a:pt x="97" y="163"/>
                    <a:pt x="100" y="174"/>
                    <a:pt x="101" y="186"/>
                  </a:cubicBezTo>
                  <a:cubicBezTo>
                    <a:pt x="101" y="188"/>
                    <a:pt x="102" y="192"/>
                    <a:pt x="104" y="193"/>
                  </a:cubicBezTo>
                  <a:cubicBezTo>
                    <a:pt x="105" y="194"/>
                    <a:pt x="109" y="193"/>
                    <a:pt x="111" y="191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2" y="192"/>
                    <a:pt x="112" y="193"/>
                    <a:pt x="112" y="194"/>
                  </a:cubicBezTo>
                  <a:cubicBezTo>
                    <a:pt x="113" y="196"/>
                    <a:pt x="116" y="196"/>
                    <a:pt x="116" y="193"/>
                  </a:cubicBezTo>
                  <a:cubicBezTo>
                    <a:pt x="116" y="191"/>
                    <a:pt x="116" y="189"/>
                    <a:pt x="116" y="187"/>
                  </a:cubicBezTo>
                  <a:cubicBezTo>
                    <a:pt x="119" y="185"/>
                    <a:pt x="121" y="183"/>
                    <a:pt x="124" y="181"/>
                  </a:cubicBezTo>
                  <a:cubicBezTo>
                    <a:pt x="124" y="182"/>
                    <a:pt x="124" y="184"/>
                    <a:pt x="124" y="185"/>
                  </a:cubicBezTo>
                  <a:cubicBezTo>
                    <a:pt x="124" y="187"/>
                    <a:pt x="125" y="187"/>
                    <a:pt x="126" y="187"/>
                  </a:cubicBezTo>
                  <a:cubicBezTo>
                    <a:pt x="127" y="187"/>
                    <a:pt x="128" y="187"/>
                    <a:pt x="128" y="185"/>
                  </a:cubicBezTo>
                  <a:cubicBezTo>
                    <a:pt x="128" y="183"/>
                    <a:pt x="128" y="180"/>
                    <a:pt x="128" y="177"/>
                  </a:cubicBezTo>
                  <a:cubicBezTo>
                    <a:pt x="130" y="175"/>
                    <a:pt x="133" y="173"/>
                    <a:pt x="135" y="171"/>
                  </a:cubicBezTo>
                  <a:cubicBezTo>
                    <a:pt x="155" y="147"/>
                    <a:pt x="175" y="124"/>
                    <a:pt x="195" y="100"/>
                  </a:cubicBezTo>
                  <a:cubicBezTo>
                    <a:pt x="197" y="98"/>
                    <a:pt x="199" y="95"/>
                    <a:pt x="199" y="92"/>
                  </a:cubicBezTo>
                  <a:cubicBezTo>
                    <a:pt x="201" y="81"/>
                    <a:pt x="203" y="70"/>
                    <a:pt x="205" y="58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1" y="66"/>
                    <a:pt x="190" y="71"/>
                    <a:pt x="189" y="78"/>
                  </a:cubicBezTo>
                  <a:cubicBezTo>
                    <a:pt x="189" y="90"/>
                    <a:pt x="185" y="99"/>
                    <a:pt x="178" y="108"/>
                  </a:cubicBezTo>
                  <a:cubicBezTo>
                    <a:pt x="177" y="108"/>
                    <a:pt x="177" y="109"/>
                    <a:pt x="177" y="110"/>
                  </a:cubicBezTo>
                  <a:cubicBezTo>
                    <a:pt x="176" y="108"/>
                    <a:pt x="176" y="106"/>
                    <a:pt x="175" y="104"/>
                  </a:cubicBezTo>
                  <a:cubicBezTo>
                    <a:pt x="174" y="95"/>
                    <a:pt x="174" y="85"/>
                    <a:pt x="174" y="76"/>
                  </a:cubicBezTo>
                  <a:cubicBezTo>
                    <a:pt x="173" y="58"/>
                    <a:pt x="173" y="40"/>
                    <a:pt x="173" y="22"/>
                  </a:cubicBezTo>
                  <a:cubicBezTo>
                    <a:pt x="173" y="21"/>
                    <a:pt x="171" y="21"/>
                    <a:pt x="171" y="22"/>
                  </a:cubicBezTo>
                  <a:cubicBezTo>
                    <a:pt x="171" y="40"/>
                    <a:pt x="171" y="58"/>
                    <a:pt x="170" y="76"/>
                  </a:cubicBezTo>
                  <a:cubicBezTo>
                    <a:pt x="170" y="89"/>
                    <a:pt x="172" y="101"/>
                    <a:pt x="174" y="113"/>
                  </a:cubicBezTo>
                  <a:cubicBezTo>
                    <a:pt x="170" y="119"/>
                    <a:pt x="165" y="124"/>
                    <a:pt x="161" y="130"/>
                  </a:cubicBezTo>
                  <a:cubicBezTo>
                    <a:pt x="161" y="124"/>
                    <a:pt x="161" y="117"/>
                    <a:pt x="161" y="111"/>
                  </a:cubicBezTo>
                  <a:cubicBezTo>
                    <a:pt x="163" y="98"/>
                    <a:pt x="164" y="86"/>
                    <a:pt x="164" y="73"/>
                  </a:cubicBezTo>
                  <a:cubicBezTo>
                    <a:pt x="164" y="62"/>
                    <a:pt x="164" y="51"/>
                    <a:pt x="163" y="40"/>
                  </a:cubicBezTo>
                  <a:cubicBezTo>
                    <a:pt x="163" y="35"/>
                    <a:pt x="163" y="28"/>
                    <a:pt x="158" y="24"/>
                  </a:cubicBezTo>
                  <a:cubicBezTo>
                    <a:pt x="158" y="23"/>
                    <a:pt x="157" y="24"/>
                    <a:pt x="158" y="24"/>
                  </a:cubicBezTo>
                  <a:cubicBezTo>
                    <a:pt x="162" y="30"/>
                    <a:pt x="161" y="42"/>
                    <a:pt x="161" y="48"/>
                  </a:cubicBezTo>
                  <a:cubicBezTo>
                    <a:pt x="161" y="59"/>
                    <a:pt x="161" y="69"/>
                    <a:pt x="160" y="80"/>
                  </a:cubicBezTo>
                  <a:cubicBezTo>
                    <a:pt x="159" y="90"/>
                    <a:pt x="159" y="101"/>
                    <a:pt x="157" y="111"/>
                  </a:cubicBezTo>
                  <a:cubicBezTo>
                    <a:pt x="157" y="118"/>
                    <a:pt x="157" y="125"/>
                    <a:pt x="157" y="132"/>
                  </a:cubicBezTo>
                  <a:cubicBezTo>
                    <a:pt x="157" y="132"/>
                    <a:pt x="157" y="132"/>
                    <a:pt x="157" y="132"/>
                  </a:cubicBezTo>
                  <a:cubicBezTo>
                    <a:pt x="157" y="131"/>
                    <a:pt x="156" y="131"/>
                    <a:pt x="155" y="132"/>
                  </a:cubicBezTo>
                  <a:cubicBezTo>
                    <a:pt x="155" y="134"/>
                    <a:pt x="155" y="135"/>
                    <a:pt x="155" y="137"/>
                  </a:cubicBezTo>
                  <a:cubicBezTo>
                    <a:pt x="151" y="142"/>
                    <a:pt x="147" y="148"/>
                    <a:pt x="142" y="154"/>
                  </a:cubicBezTo>
                  <a:cubicBezTo>
                    <a:pt x="142" y="154"/>
                    <a:pt x="141" y="155"/>
                    <a:pt x="140" y="155"/>
                  </a:cubicBezTo>
                  <a:cubicBezTo>
                    <a:pt x="140" y="153"/>
                    <a:pt x="140" y="151"/>
                    <a:pt x="140" y="149"/>
                  </a:cubicBezTo>
                  <a:cubicBezTo>
                    <a:pt x="140" y="141"/>
                    <a:pt x="141" y="134"/>
                    <a:pt x="142" y="126"/>
                  </a:cubicBezTo>
                  <a:cubicBezTo>
                    <a:pt x="143" y="113"/>
                    <a:pt x="142" y="100"/>
                    <a:pt x="141" y="87"/>
                  </a:cubicBezTo>
                  <a:cubicBezTo>
                    <a:pt x="140" y="72"/>
                    <a:pt x="140" y="58"/>
                    <a:pt x="138" y="44"/>
                  </a:cubicBezTo>
                  <a:cubicBezTo>
                    <a:pt x="138" y="38"/>
                    <a:pt x="138" y="31"/>
                    <a:pt x="132" y="29"/>
                  </a:cubicBezTo>
                  <a:cubicBezTo>
                    <a:pt x="131" y="28"/>
                    <a:pt x="130" y="31"/>
                    <a:pt x="132" y="31"/>
                  </a:cubicBezTo>
                  <a:cubicBezTo>
                    <a:pt x="138" y="34"/>
                    <a:pt x="136" y="57"/>
                    <a:pt x="136" y="62"/>
                  </a:cubicBezTo>
                  <a:cubicBezTo>
                    <a:pt x="137" y="74"/>
                    <a:pt x="138" y="86"/>
                    <a:pt x="138" y="98"/>
                  </a:cubicBezTo>
                  <a:cubicBezTo>
                    <a:pt x="138" y="110"/>
                    <a:pt x="138" y="122"/>
                    <a:pt x="137" y="134"/>
                  </a:cubicBezTo>
                  <a:cubicBezTo>
                    <a:pt x="135" y="142"/>
                    <a:pt x="137" y="151"/>
                    <a:pt x="136" y="159"/>
                  </a:cubicBezTo>
                  <a:cubicBezTo>
                    <a:pt x="136" y="159"/>
                    <a:pt x="135" y="159"/>
                    <a:pt x="135" y="160"/>
                  </a:cubicBezTo>
                  <a:cubicBezTo>
                    <a:pt x="135" y="161"/>
                    <a:pt x="135" y="161"/>
                    <a:pt x="135" y="161"/>
                  </a:cubicBezTo>
                  <a:cubicBezTo>
                    <a:pt x="133" y="164"/>
                    <a:pt x="131" y="166"/>
                    <a:pt x="128" y="168"/>
                  </a:cubicBezTo>
                  <a:cubicBezTo>
                    <a:pt x="128" y="138"/>
                    <a:pt x="128" y="108"/>
                    <a:pt x="128" y="78"/>
                  </a:cubicBezTo>
                  <a:cubicBezTo>
                    <a:pt x="128" y="64"/>
                    <a:pt x="127" y="51"/>
                    <a:pt x="125" y="37"/>
                  </a:cubicBezTo>
                  <a:cubicBezTo>
                    <a:pt x="123" y="24"/>
                    <a:pt x="122" y="13"/>
                    <a:pt x="113" y="3"/>
                  </a:cubicBezTo>
                  <a:cubicBezTo>
                    <a:pt x="112" y="2"/>
                    <a:pt x="110" y="4"/>
                    <a:pt x="111" y="5"/>
                  </a:cubicBezTo>
                  <a:cubicBezTo>
                    <a:pt x="121" y="15"/>
                    <a:pt x="121" y="31"/>
                    <a:pt x="123" y="44"/>
                  </a:cubicBezTo>
                  <a:cubicBezTo>
                    <a:pt x="126" y="59"/>
                    <a:pt x="124" y="75"/>
                    <a:pt x="124" y="89"/>
                  </a:cubicBezTo>
                  <a:cubicBezTo>
                    <a:pt x="124" y="117"/>
                    <a:pt x="124" y="144"/>
                    <a:pt x="124" y="172"/>
                  </a:cubicBezTo>
                  <a:cubicBezTo>
                    <a:pt x="121" y="174"/>
                    <a:pt x="119" y="176"/>
                    <a:pt x="116" y="178"/>
                  </a:cubicBezTo>
                  <a:cubicBezTo>
                    <a:pt x="116" y="150"/>
                    <a:pt x="116" y="122"/>
                    <a:pt x="113" y="94"/>
                  </a:cubicBezTo>
                  <a:cubicBezTo>
                    <a:pt x="112" y="79"/>
                    <a:pt x="109" y="64"/>
                    <a:pt x="107" y="49"/>
                  </a:cubicBezTo>
                  <a:cubicBezTo>
                    <a:pt x="105" y="37"/>
                    <a:pt x="105" y="22"/>
                    <a:pt x="99" y="12"/>
                  </a:cubicBezTo>
                  <a:cubicBezTo>
                    <a:pt x="98" y="11"/>
                    <a:pt x="97" y="11"/>
                    <a:pt x="97" y="12"/>
                  </a:cubicBezTo>
                  <a:cubicBezTo>
                    <a:pt x="103" y="24"/>
                    <a:pt x="103" y="40"/>
                    <a:pt x="105" y="53"/>
                  </a:cubicBezTo>
                  <a:cubicBezTo>
                    <a:pt x="107" y="69"/>
                    <a:pt x="109" y="85"/>
                    <a:pt x="110" y="102"/>
                  </a:cubicBezTo>
                  <a:cubicBezTo>
                    <a:pt x="111" y="117"/>
                    <a:pt x="112" y="132"/>
                    <a:pt x="112" y="147"/>
                  </a:cubicBezTo>
                  <a:cubicBezTo>
                    <a:pt x="112" y="154"/>
                    <a:pt x="112" y="160"/>
                    <a:pt x="112" y="167"/>
                  </a:cubicBezTo>
                  <a:cubicBezTo>
                    <a:pt x="110" y="161"/>
                    <a:pt x="108" y="156"/>
                    <a:pt x="106" y="150"/>
                  </a:cubicBezTo>
                  <a:cubicBezTo>
                    <a:pt x="106" y="143"/>
                    <a:pt x="106" y="137"/>
                    <a:pt x="106" y="130"/>
                  </a:cubicBezTo>
                  <a:cubicBezTo>
                    <a:pt x="106" y="111"/>
                    <a:pt x="107" y="92"/>
                    <a:pt x="104" y="74"/>
                  </a:cubicBezTo>
                  <a:cubicBezTo>
                    <a:pt x="102" y="57"/>
                    <a:pt x="101" y="41"/>
                    <a:pt x="98" y="24"/>
                  </a:cubicBezTo>
                  <a:cubicBezTo>
                    <a:pt x="97" y="18"/>
                    <a:pt x="96" y="6"/>
                    <a:pt x="88" y="5"/>
                  </a:cubicBezTo>
                  <a:cubicBezTo>
                    <a:pt x="87" y="5"/>
                    <a:pt x="86" y="7"/>
                    <a:pt x="88" y="7"/>
                  </a:cubicBezTo>
                  <a:cubicBezTo>
                    <a:pt x="96" y="8"/>
                    <a:pt x="98" y="37"/>
                    <a:pt x="98" y="44"/>
                  </a:cubicBezTo>
                  <a:cubicBezTo>
                    <a:pt x="100" y="61"/>
                    <a:pt x="102" y="78"/>
                    <a:pt x="103" y="95"/>
                  </a:cubicBezTo>
                  <a:cubicBezTo>
                    <a:pt x="103" y="110"/>
                    <a:pt x="103" y="125"/>
                    <a:pt x="102" y="140"/>
                  </a:cubicBezTo>
                  <a:cubicBezTo>
                    <a:pt x="101" y="136"/>
                    <a:pt x="100" y="133"/>
                    <a:pt x="98" y="129"/>
                  </a:cubicBezTo>
                  <a:cubicBezTo>
                    <a:pt x="97" y="126"/>
                    <a:pt x="96" y="123"/>
                    <a:pt x="94" y="120"/>
                  </a:cubicBezTo>
                  <a:cubicBezTo>
                    <a:pt x="94" y="111"/>
                    <a:pt x="94" y="102"/>
                    <a:pt x="93" y="92"/>
                  </a:cubicBezTo>
                  <a:cubicBezTo>
                    <a:pt x="90" y="62"/>
                    <a:pt x="88" y="32"/>
                    <a:pt x="83" y="2"/>
                  </a:cubicBezTo>
                  <a:cubicBezTo>
                    <a:pt x="83" y="0"/>
                    <a:pt x="81" y="1"/>
                    <a:pt x="81" y="2"/>
                  </a:cubicBezTo>
                  <a:cubicBezTo>
                    <a:pt x="83" y="20"/>
                    <a:pt x="86" y="38"/>
                    <a:pt x="87" y="57"/>
                  </a:cubicBezTo>
                  <a:cubicBezTo>
                    <a:pt x="88" y="74"/>
                    <a:pt x="91" y="91"/>
                    <a:pt x="91" y="109"/>
                  </a:cubicBezTo>
                  <a:cubicBezTo>
                    <a:pt x="91" y="111"/>
                    <a:pt x="91" y="113"/>
                    <a:pt x="91" y="115"/>
                  </a:cubicBezTo>
                  <a:cubicBezTo>
                    <a:pt x="87" y="110"/>
                    <a:pt x="84" y="106"/>
                    <a:pt x="79" y="103"/>
                  </a:cubicBezTo>
                  <a:cubicBezTo>
                    <a:pt x="78" y="93"/>
                    <a:pt x="78" y="82"/>
                    <a:pt x="76" y="71"/>
                  </a:cubicBezTo>
                  <a:cubicBezTo>
                    <a:pt x="75" y="60"/>
                    <a:pt x="73" y="49"/>
                    <a:pt x="71" y="38"/>
                  </a:cubicBezTo>
                  <a:cubicBezTo>
                    <a:pt x="70" y="32"/>
                    <a:pt x="69" y="24"/>
                    <a:pt x="65" y="19"/>
                  </a:cubicBezTo>
                  <a:cubicBezTo>
                    <a:pt x="64" y="19"/>
                    <a:pt x="63" y="20"/>
                    <a:pt x="63" y="21"/>
                  </a:cubicBezTo>
                  <a:cubicBezTo>
                    <a:pt x="68" y="26"/>
                    <a:pt x="68" y="40"/>
                    <a:pt x="69" y="47"/>
                  </a:cubicBezTo>
                  <a:cubicBezTo>
                    <a:pt x="70" y="57"/>
                    <a:pt x="73" y="67"/>
                    <a:pt x="74" y="77"/>
                  </a:cubicBezTo>
                  <a:cubicBezTo>
                    <a:pt x="75" y="85"/>
                    <a:pt x="75" y="93"/>
                    <a:pt x="75" y="101"/>
                  </a:cubicBezTo>
                  <a:cubicBezTo>
                    <a:pt x="72" y="99"/>
                    <a:pt x="68" y="98"/>
                    <a:pt x="64" y="96"/>
                  </a:cubicBezTo>
                  <a:cubicBezTo>
                    <a:pt x="64" y="96"/>
                    <a:pt x="63" y="96"/>
                    <a:pt x="62" y="96"/>
                  </a:cubicBezTo>
                  <a:cubicBezTo>
                    <a:pt x="61" y="87"/>
                    <a:pt x="63" y="79"/>
                    <a:pt x="61" y="70"/>
                  </a:cubicBezTo>
                  <a:cubicBezTo>
                    <a:pt x="60" y="63"/>
                    <a:pt x="60" y="56"/>
                    <a:pt x="60" y="48"/>
                  </a:cubicBezTo>
                  <a:cubicBezTo>
                    <a:pt x="59" y="40"/>
                    <a:pt x="57" y="33"/>
                    <a:pt x="55" y="26"/>
                  </a:cubicBezTo>
                  <a:cubicBezTo>
                    <a:pt x="55" y="24"/>
                    <a:pt x="53" y="25"/>
                    <a:pt x="53" y="26"/>
                  </a:cubicBezTo>
                  <a:cubicBezTo>
                    <a:pt x="56" y="42"/>
                    <a:pt x="57" y="58"/>
                    <a:pt x="58" y="73"/>
                  </a:cubicBezTo>
                  <a:cubicBezTo>
                    <a:pt x="59" y="81"/>
                    <a:pt x="58" y="88"/>
                    <a:pt x="59" y="95"/>
                  </a:cubicBezTo>
                  <a:cubicBezTo>
                    <a:pt x="56" y="94"/>
                    <a:pt x="53" y="93"/>
                    <a:pt x="51" y="92"/>
                  </a:cubicBezTo>
                  <a:cubicBezTo>
                    <a:pt x="50" y="86"/>
                    <a:pt x="49" y="80"/>
                    <a:pt x="48" y="74"/>
                  </a:cubicBezTo>
                  <a:cubicBezTo>
                    <a:pt x="47" y="61"/>
                    <a:pt x="44" y="48"/>
                    <a:pt x="41" y="36"/>
                  </a:cubicBezTo>
                  <a:cubicBezTo>
                    <a:pt x="41" y="34"/>
                    <a:pt x="39" y="35"/>
                    <a:pt x="39" y="36"/>
                  </a:cubicBezTo>
                  <a:cubicBezTo>
                    <a:pt x="43" y="52"/>
                    <a:pt x="45" y="68"/>
                    <a:pt x="47" y="84"/>
                  </a:cubicBezTo>
                  <a:cubicBezTo>
                    <a:pt x="47" y="86"/>
                    <a:pt x="47" y="88"/>
                    <a:pt x="47" y="90"/>
                  </a:cubicBezTo>
                  <a:cubicBezTo>
                    <a:pt x="43" y="88"/>
                    <a:pt x="39" y="86"/>
                    <a:pt x="35" y="84"/>
                  </a:cubicBezTo>
                  <a:cubicBezTo>
                    <a:pt x="34" y="76"/>
                    <a:pt x="32" y="67"/>
                    <a:pt x="31" y="59"/>
                  </a:cubicBezTo>
                  <a:cubicBezTo>
                    <a:pt x="29" y="45"/>
                    <a:pt x="25" y="30"/>
                    <a:pt x="25" y="16"/>
                  </a:cubicBezTo>
                  <a:cubicBezTo>
                    <a:pt x="25" y="15"/>
                    <a:pt x="23" y="15"/>
                    <a:pt x="23" y="16"/>
                  </a:cubicBezTo>
                  <a:cubicBezTo>
                    <a:pt x="23" y="29"/>
                    <a:pt x="26" y="42"/>
                    <a:pt x="28" y="54"/>
                  </a:cubicBezTo>
                  <a:cubicBezTo>
                    <a:pt x="29" y="63"/>
                    <a:pt x="30" y="72"/>
                    <a:pt x="31" y="81"/>
                  </a:cubicBezTo>
                  <a:cubicBezTo>
                    <a:pt x="27" y="78"/>
                    <a:pt x="23" y="75"/>
                    <a:pt x="20" y="71"/>
                  </a:cubicBezTo>
                  <a:cubicBezTo>
                    <a:pt x="19" y="64"/>
                    <a:pt x="17" y="58"/>
                    <a:pt x="14" y="51"/>
                  </a:cubicBezTo>
                  <a:cubicBezTo>
                    <a:pt x="12" y="45"/>
                    <a:pt x="10" y="39"/>
                    <a:pt x="7" y="33"/>
                  </a:cubicBezTo>
                  <a:cubicBezTo>
                    <a:pt x="6" y="30"/>
                    <a:pt x="5" y="28"/>
                    <a:pt x="2" y="27"/>
                  </a:cubicBezTo>
                  <a:cubicBezTo>
                    <a:pt x="1" y="27"/>
                    <a:pt x="1" y="28"/>
                    <a:pt x="2" y="29"/>
                  </a:cubicBezTo>
                  <a:cubicBezTo>
                    <a:pt x="5" y="30"/>
                    <a:pt x="6" y="37"/>
                    <a:pt x="7" y="40"/>
                  </a:cubicBezTo>
                  <a:cubicBezTo>
                    <a:pt x="9" y="47"/>
                    <a:pt x="12" y="53"/>
                    <a:pt x="14" y="59"/>
                  </a:cubicBezTo>
                  <a:cubicBezTo>
                    <a:pt x="14" y="62"/>
                    <a:pt x="15" y="64"/>
                    <a:pt x="15" y="66"/>
                  </a:cubicBezTo>
                  <a:cubicBezTo>
                    <a:pt x="13" y="63"/>
                    <a:pt x="12" y="62"/>
                    <a:pt x="10" y="58"/>
                  </a:cubicBezTo>
                  <a:lnTo>
                    <a:pt x="0" y="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9"/>
            <p:cNvSpPr/>
            <p:nvPr/>
          </p:nvSpPr>
          <p:spPr bwMode="auto">
            <a:xfrm>
              <a:off x="58737" y="-669926"/>
              <a:ext cx="520700" cy="255588"/>
            </a:xfrm>
            <a:custGeom>
              <a:avLst/>
              <a:gdLst>
                <a:gd name="T0" fmla="*/ 29 w 139"/>
                <a:gd name="T1" fmla="*/ 64 h 68"/>
                <a:gd name="T2" fmla="*/ 72 w 139"/>
                <a:gd name="T3" fmla="*/ 49 h 68"/>
                <a:gd name="T4" fmla="*/ 85 w 139"/>
                <a:gd name="T5" fmla="*/ 33 h 68"/>
                <a:gd name="T6" fmla="*/ 107 w 139"/>
                <a:gd name="T7" fmla="*/ 19 h 68"/>
                <a:gd name="T8" fmla="*/ 139 w 139"/>
                <a:gd name="T9" fmla="*/ 6 h 68"/>
                <a:gd name="T10" fmla="*/ 122 w 139"/>
                <a:gd name="T11" fmla="*/ 3 h 68"/>
                <a:gd name="T12" fmla="*/ 67 w 139"/>
                <a:gd name="T13" fmla="*/ 36 h 68"/>
                <a:gd name="T14" fmla="*/ 57 w 139"/>
                <a:gd name="T15" fmla="*/ 46 h 68"/>
                <a:gd name="T16" fmla="*/ 32 w 139"/>
                <a:gd name="T17" fmla="*/ 57 h 68"/>
                <a:gd name="T18" fmla="*/ 0 w 139"/>
                <a:gd name="T19" fmla="*/ 61 h 68"/>
                <a:gd name="T20" fmla="*/ 0 w 139"/>
                <a:gd name="T21" fmla="*/ 68 h 68"/>
                <a:gd name="T22" fmla="*/ 29 w 139"/>
                <a:gd name="T23" fmla="*/ 6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9" h="68">
                  <a:moveTo>
                    <a:pt x="29" y="64"/>
                  </a:moveTo>
                  <a:cubicBezTo>
                    <a:pt x="46" y="67"/>
                    <a:pt x="60" y="61"/>
                    <a:pt x="72" y="49"/>
                  </a:cubicBezTo>
                  <a:cubicBezTo>
                    <a:pt x="77" y="44"/>
                    <a:pt x="81" y="38"/>
                    <a:pt x="85" y="33"/>
                  </a:cubicBezTo>
                  <a:cubicBezTo>
                    <a:pt x="91" y="26"/>
                    <a:pt x="98" y="22"/>
                    <a:pt x="107" y="19"/>
                  </a:cubicBezTo>
                  <a:cubicBezTo>
                    <a:pt x="117" y="16"/>
                    <a:pt x="128" y="11"/>
                    <a:pt x="139" y="6"/>
                  </a:cubicBezTo>
                  <a:cubicBezTo>
                    <a:pt x="133" y="0"/>
                    <a:pt x="127" y="2"/>
                    <a:pt x="122" y="3"/>
                  </a:cubicBezTo>
                  <a:cubicBezTo>
                    <a:pt x="100" y="7"/>
                    <a:pt x="79" y="15"/>
                    <a:pt x="67" y="36"/>
                  </a:cubicBezTo>
                  <a:cubicBezTo>
                    <a:pt x="65" y="40"/>
                    <a:pt x="61" y="44"/>
                    <a:pt x="57" y="46"/>
                  </a:cubicBezTo>
                  <a:cubicBezTo>
                    <a:pt x="49" y="51"/>
                    <a:pt x="41" y="55"/>
                    <a:pt x="32" y="57"/>
                  </a:cubicBezTo>
                  <a:cubicBezTo>
                    <a:pt x="21" y="60"/>
                    <a:pt x="12" y="60"/>
                    <a:pt x="0" y="6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8" y="64"/>
                    <a:pt x="19" y="63"/>
                    <a:pt x="29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0"/>
            <p:cNvSpPr/>
            <p:nvPr/>
          </p:nvSpPr>
          <p:spPr bwMode="auto">
            <a:xfrm>
              <a:off x="58737" y="-1019176"/>
              <a:ext cx="360363" cy="206375"/>
            </a:xfrm>
            <a:custGeom>
              <a:avLst/>
              <a:gdLst>
                <a:gd name="T0" fmla="*/ 80 w 96"/>
                <a:gd name="T1" fmla="*/ 28 h 55"/>
                <a:gd name="T2" fmla="*/ 93 w 96"/>
                <a:gd name="T3" fmla="*/ 0 h 55"/>
                <a:gd name="T4" fmla="*/ 70 w 96"/>
                <a:gd name="T5" fmla="*/ 22 h 55"/>
                <a:gd name="T6" fmla="*/ 52 w 96"/>
                <a:gd name="T7" fmla="*/ 31 h 55"/>
                <a:gd name="T8" fmla="*/ 0 w 96"/>
                <a:gd name="T9" fmla="*/ 47 h 55"/>
                <a:gd name="T10" fmla="*/ 0 w 96"/>
                <a:gd name="T11" fmla="*/ 55 h 55"/>
                <a:gd name="T12" fmla="*/ 32 w 96"/>
                <a:gd name="T13" fmla="*/ 50 h 55"/>
                <a:gd name="T14" fmla="*/ 80 w 96"/>
                <a:gd name="T15" fmla="*/ 2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6" h="55">
                  <a:moveTo>
                    <a:pt x="80" y="28"/>
                  </a:moveTo>
                  <a:cubicBezTo>
                    <a:pt x="89" y="21"/>
                    <a:pt x="96" y="12"/>
                    <a:pt x="93" y="0"/>
                  </a:cubicBezTo>
                  <a:cubicBezTo>
                    <a:pt x="85" y="7"/>
                    <a:pt x="78" y="15"/>
                    <a:pt x="70" y="22"/>
                  </a:cubicBezTo>
                  <a:cubicBezTo>
                    <a:pt x="64" y="26"/>
                    <a:pt x="58" y="29"/>
                    <a:pt x="52" y="31"/>
                  </a:cubicBezTo>
                  <a:cubicBezTo>
                    <a:pt x="35" y="37"/>
                    <a:pt x="16" y="42"/>
                    <a:pt x="0" y="47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2" y="53"/>
                    <a:pt x="21" y="51"/>
                    <a:pt x="32" y="50"/>
                  </a:cubicBezTo>
                  <a:cubicBezTo>
                    <a:pt x="50" y="46"/>
                    <a:pt x="65" y="39"/>
                    <a:pt x="80" y="2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1"/>
            <p:cNvSpPr/>
            <p:nvPr/>
          </p:nvSpPr>
          <p:spPr bwMode="auto">
            <a:xfrm>
              <a:off x="58737" y="-788988"/>
              <a:ext cx="341313" cy="152400"/>
            </a:xfrm>
            <a:custGeom>
              <a:avLst/>
              <a:gdLst>
                <a:gd name="T0" fmla="*/ 91 w 91"/>
                <a:gd name="T1" fmla="*/ 0 h 41"/>
                <a:gd name="T2" fmla="*/ 85 w 91"/>
                <a:gd name="T3" fmla="*/ 1 h 41"/>
                <a:gd name="T4" fmla="*/ 74 w 91"/>
                <a:gd name="T5" fmla="*/ 13 h 41"/>
                <a:gd name="T6" fmla="*/ 40 w 91"/>
                <a:gd name="T7" fmla="*/ 30 h 41"/>
                <a:gd name="T8" fmla="*/ 9 w 91"/>
                <a:gd name="T9" fmla="*/ 34 h 41"/>
                <a:gd name="T10" fmla="*/ 0 w 91"/>
                <a:gd name="T11" fmla="*/ 35 h 41"/>
                <a:gd name="T12" fmla="*/ 0 w 91"/>
                <a:gd name="T13" fmla="*/ 41 h 41"/>
                <a:gd name="T14" fmla="*/ 45 w 91"/>
                <a:gd name="T15" fmla="*/ 37 h 41"/>
                <a:gd name="T16" fmla="*/ 91 w 91"/>
                <a:gd name="T1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41">
                  <a:moveTo>
                    <a:pt x="91" y="0"/>
                  </a:moveTo>
                  <a:cubicBezTo>
                    <a:pt x="88" y="1"/>
                    <a:pt x="86" y="0"/>
                    <a:pt x="85" y="1"/>
                  </a:cubicBezTo>
                  <a:cubicBezTo>
                    <a:pt x="81" y="5"/>
                    <a:pt x="77" y="8"/>
                    <a:pt x="74" y="13"/>
                  </a:cubicBezTo>
                  <a:cubicBezTo>
                    <a:pt x="66" y="24"/>
                    <a:pt x="55" y="30"/>
                    <a:pt x="40" y="30"/>
                  </a:cubicBezTo>
                  <a:cubicBezTo>
                    <a:pt x="30" y="30"/>
                    <a:pt x="19" y="33"/>
                    <a:pt x="9" y="34"/>
                  </a:cubicBezTo>
                  <a:cubicBezTo>
                    <a:pt x="6" y="35"/>
                    <a:pt x="4" y="35"/>
                    <a:pt x="0" y="35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6" y="39"/>
                    <a:pt x="30" y="38"/>
                    <a:pt x="45" y="37"/>
                  </a:cubicBezTo>
                  <a:cubicBezTo>
                    <a:pt x="64" y="37"/>
                    <a:pt x="85" y="21"/>
                    <a:pt x="9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2"/>
            <p:cNvSpPr/>
            <p:nvPr/>
          </p:nvSpPr>
          <p:spPr bwMode="auto">
            <a:xfrm>
              <a:off x="58737" y="-1176338"/>
              <a:ext cx="228600" cy="82550"/>
            </a:xfrm>
            <a:custGeom>
              <a:avLst/>
              <a:gdLst>
                <a:gd name="T0" fmla="*/ 46 w 61"/>
                <a:gd name="T1" fmla="*/ 14 h 22"/>
                <a:gd name="T2" fmla="*/ 61 w 61"/>
                <a:gd name="T3" fmla="*/ 0 h 22"/>
                <a:gd name="T4" fmla="*/ 0 w 61"/>
                <a:gd name="T5" fmla="*/ 16 h 22"/>
                <a:gd name="T6" fmla="*/ 0 w 61"/>
                <a:gd name="T7" fmla="*/ 22 h 22"/>
                <a:gd name="T8" fmla="*/ 11 w 61"/>
                <a:gd name="T9" fmla="*/ 19 h 22"/>
                <a:gd name="T10" fmla="*/ 46 w 61"/>
                <a:gd name="T11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22">
                  <a:moveTo>
                    <a:pt x="46" y="14"/>
                  </a:moveTo>
                  <a:cubicBezTo>
                    <a:pt x="56" y="12"/>
                    <a:pt x="60" y="9"/>
                    <a:pt x="61" y="0"/>
                  </a:cubicBezTo>
                  <a:cubicBezTo>
                    <a:pt x="41" y="5"/>
                    <a:pt x="20" y="11"/>
                    <a:pt x="0" y="16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1"/>
                    <a:pt x="7" y="19"/>
                    <a:pt x="11" y="19"/>
                  </a:cubicBezTo>
                  <a:cubicBezTo>
                    <a:pt x="23" y="17"/>
                    <a:pt x="34" y="16"/>
                    <a:pt x="46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3"/>
            <p:cNvSpPr/>
            <p:nvPr/>
          </p:nvSpPr>
          <p:spPr bwMode="auto">
            <a:xfrm>
              <a:off x="58737" y="-1385888"/>
              <a:ext cx="165100" cy="96838"/>
            </a:xfrm>
            <a:custGeom>
              <a:avLst/>
              <a:gdLst>
                <a:gd name="T0" fmla="*/ 44 w 44"/>
                <a:gd name="T1" fmla="*/ 0 h 26"/>
                <a:gd name="T2" fmla="*/ 0 w 44"/>
                <a:gd name="T3" fmla="*/ 15 h 26"/>
                <a:gd name="T4" fmla="*/ 0 w 44"/>
                <a:gd name="T5" fmla="*/ 26 h 26"/>
                <a:gd name="T6" fmla="*/ 44 w 44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26">
                  <a:moveTo>
                    <a:pt x="44" y="0"/>
                  </a:moveTo>
                  <a:cubicBezTo>
                    <a:pt x="28" y="2"/>
                    <a:pt x="16" y="11"/>
                    <a:pt x="0" y="15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28" y="16"/>
                    <a:pt x="39" y="1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4"/>
            <p:cNvSpPr>
              <a:spLocks noEditPoints="1"/>
            </p:cNvSpPr>
            <p:nvPr/>
          </p:nvSpPr>
          <p:spPr bwMode="auto">
            <a:xfrm>
              <a:off x="636587" y="5200650"/>
              <a:ext cx="5243513" cy="2489200"/>
            </a:xfrm>
            <a:custGeom>
              <a:avLst/>
              <a:gdLst>
                <a:gd name="T0" fmla="*/ 814 w 1397"/>
                <a:gd name="T1" fmla="*/ 201 h 663"/>
                <a:gd name="T2" fmla="*/ 62 w 1397"/>
                <a:gd name="T3" fmla="*/ 651 h 663"/>
                <a:gd name="T4" fmla="*/ 180 w 1397"/>
                <a:gd name="T5" fmla="*/ 629 h 663"/>
                <a:gd name="T6" fmla="*/ 287 w 1397"/>
                <a:gd name="T7" fmla="*/ 582 h 663"/>
                <a:gd name="T8" fmla="*/ 1001 w 1397"/>
                <a:gd name="T9" fmla="*/ 286 h 663"/>
                <a:gd name="T10" fmla="*/ 1276 w 1397"/>
                <a:gd name="T11" fmla="*/ 192 h 663"/>
                <a:gd name="T12" fmla="*/ 1061 w 1397"/>
                <a:gd name="T13" fmla="*/ 206 h 663"/>
                <a:gd name="T14" fmla="*/ 1033 w 1397"/>
                <a:gd name="T15" fmla="*/ 197 h 663"/>
                <a:gd name="T16" fmla="*/ 1008 w 1397"/>
                <a:gd name="T17" fmla="*/ 215 h 663"/>
                <a:gd name="T18" fmla="*/ 975 w 1397"/>
                <a:gd name="T19" fmla="*/ 196 h 663"/>
                <a:gd name="T20" fmla="*/ 1106 w 1397"/>
                <a:gd name="T21" fmla="*/ 162 h 663"/>
                <a:gd name="T22" fmla="*/ 1201 w 1397"/>
                <a:gd name="T23" fmla="*/ 171 h 663"/>
                <a:gd name="T24" fmla="*/ 1163 w 1397"/>
                <a:gd name="T25" fmla="*/ 171 h 663"/>
                <a:gd name="T26" fmla="*/ 1108 w 1397"/>
                <a:gd name="T27" fmla="*/ 180 h 663"/>
                <a:gd name="T28" fmla="*/ 1115 w 1397"/>
                <a:gd name="T29" fmla="*/ 200 h 663"/>
                <a:gd name="T30" fmla="*/ 1128 w 1397"/>
                <a:gd name="T31" fmla="*/ 154 h 663"/>
                <a:gd name="T32" fmla="*/ 1082 w 1397"/>
                <a:gd name="T33" fmla="*/ 196 h 663"/>
                <a:gd name="T34" fmla="*/ 1048 w 1397"/>
                <a:gd name="T35" fmla="*/ 241 h 663"/>
                <a:gd name="T36" fmla="*/ 1030 w 1397"/>
                <a:gd name="T37" fmla="*/ 200 h 663"/>
                <a:gd name="T38" fmla="*/ 1048 w 1397"/>
                <a:gd name="T39" fmla="*/ 209 h 663"/>
                <a:gd name="T40" fmla="*/ 935 w 1397"/>
                <a:gd name="T41" fmla="*/ 212 h 663"/>
                <a:gd name="T42" fmla="*/ 869 w 1397"/>
                <a:gd name="T43" fmla="*/ 199 h 663"/>
                <a:gd name="T44" fmla="*/ 362 w 1397"/>
                <a:gd name="T45" fmla="*/ 503 h 663"/>
                <a:gd name="T46" fmla="*/ 447 w 1397"/>
                <a:gd name="T47" fmla="*/ 495 h 663"/>
                <a:gd name="T48" fmla="*/ 466 w 1397"/>
                <a:gd name="T49" fmla="*/ 488 h 663"/>
                <a:gd name="T50" fmla="*/ 404 w 1397"/>
                <a:gd name="T51" fmla="*/ 519 h 663"/>
                <a:gd name="T52" fmla="*/ 339 w 1397"/>
                <a:gd name="T53" fmla="*/ 543 h 663"/>
                <a:gd name="T54" fmla="*/ 493 w 1397"/>
                <a:gd name="T55" fmla="*/ 484 h 663"/>
                <a:gd name="T56" fmla="*/ 514 w 1397"/>
                <a:gd name="T57" fmla="*/ 460 h 663"/>
                <a:gd name="T58" fmla="*/ 537 w 1397"/>
                <a:gd name="T59" fmla="*/ 470 h 663"/>
                <a:gd name="T60" fmla="*/ 723 w 1397"/>
                <a:gd name="T61" fmla="*/ 400 h 663"/>
                <a:gd name="T62" fmla="*/ 801 w 1397"/>
                <a:gd name="T63" fmla="*/ 298 h 663"/>
                <a:gd name="T64" fmla="*/ 730 w 1397"/>
                <a:gd name="T65" fmla="*/ 390 h 663"/>
                <a:gd name="T66" fmla="*/ 700 w 1397"/>
                <a:gd name="T67" fmla="*/ 389 h 663"/>
                <a:gd name="T68" fmla="*/ 671 w 1397"/>
                <a:gd name="T69" fmla="*/ 401 h 663"/>
                <a:gd name="T70" fmla="*/ 635 w 1397"/>
                <a:gd name="T71" fmla="*/ 407 h 663"/>
                <a:gd name="T72" fmla="*/ 625 w 1397"/>
                <a:gd name="T73" fmla="*/ 362 h 663"/>
                <a:gd name="T74" fmla="*/ 570 w 1397"/>
                <a:gd name="T75" fmla="*/ 419 h 663"/>
                <a:gd name="T76" fmla="*/ 516 w 1397"/>
                <a:gd name="T77" fmla="*/ 419 h 663"/>
                <a:gd name="T78" fmla="*/ 447 w 1397"/>
                <a:gd name="T79" fmla="*/ 465 h 663"/>
                <a:gd name="T80" fmla="*/ 407 w 1397"/>
                <a:gd name="T81" fmla="*/ 490 h 663"/>
                <a:gd name="T82" fmla="*/ 327 w 1397"/>
                <a:gd name="T83" fmla="*/ 506 h 663"/>
                <a:gd name="T84" fmla="*/ 273 w 1397"/>
                <a:gd name="T85" fmla="*/ 535 h 663"/>
                <a:gd name="T86" fmla="*/ 233 w 1397"/>
                <a:gd name="T87" fmla="*/ 512 h 663"/>
                <a:gd name="T88" fmla="*/ 171 w 1397"/>
                <a:gd name="T89" fmla="*/ 595 h 663"/>
                <a:gd name="T90" fmla="*/ 139 w 1397"/>
                <a:gd name="T91" fmla="*/ 578 h 663"/>
                <a:gd name="T92" fmla="*/ 91 w 1397"/>
                <a:gd name="T93" fmla="*/ 618 h 663"/>
                <a:gd name="T94" fmla="*/ 67 w 1397"/>
                <a:gd name="T95" fmla="*/ 609 h 663"/>
                <a:gd name="T96" fmla="*/ 868 w 1397"/>
                <a:gd name="T97" fmla="*/ 255 h 663"/>
                <a:gd name="T98" fmla="*/ 843 w 1397"/>
                <a:gd name="T99" fmla="*/ 274 h 663"/>
                <a:gd name="T100" fmla="*/ 913 w 1397"/>
                <a:gd name="T101" fmla="*/ 273 h 663"/>
                <a:gd name="T102" fmla="*/ 925 w 1397"/>
                <a:gd name="T103" fmla="*/ 296 h 663"/>
                <a:gd name="T104" fmla="*/ 966 w 1397"/>
                <a:gd name="T105" fmla="*/ 260 h 663"/>
                <a:gd name="T106" fmla="*/ 987 w 1397"/>
                <a:gd name="T107" fmla="*/ 268 h 663"/>
                <a:gd name="T108" fmla="*/ 1090 w 1397"/>
                <a:gd name="T109" fmla="*/ 212 h 663"/>
                <a:gd name="T110" fmla="*/ 1309 w 1397"/>
                <a:gd name="T111" fmla="*/ 128 h 663"/>
                <a:gd name="T112" fmla="*/ 1272 w 1397"/>
                <a:gd name="T113" fmla="*/ 119 h 663"/>
                <a:gd name="T114" fmla="*/ 1215 w 1397"/>
                <a:gd name="T115" fmla="*/ 200 h 663"/>
                <a:gd name="T116" fmla="*/ 1233 w 1397"/>
                <a:gd name="T117" fmla="*/ 100 h 663"/>
                <a:gd name="T118" fmla="*/ 1193 w 1397"/>
                <a:gd name="T119" fmla="*/ 136 h 663"/>
                <a:gd name="T120" fmla="*/ 1115 w 1397"/>
                <a:gd name="T121" fmla="*/ 128 h 663"/>
                <a:gd name="T122" fmla="*/ 1305 w 1397"/>
                <a:gd name="T123" fmla="*/ 40 h 663"/>
                <a:gd name="T124" fmla="*/ 1339 w 1397"/>
                <a:gd name="T125" fmla="*/ 72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97" h="663">
                  <a:moveTo>
                    <a:pt x="1387" y="1"/>
                  </a:moveTo>
                  <a:cubicBezTo>
                    <a:pt x="1384" y="2"/>
                    <a:pt x="1380" y="4"/>
                    <a:pt x="1377" y="5"/>
                  </a:cubicBezTo>
                  <a:cubicBezTo>
                    <a:pt x="1355" y="15"/>
                    <a:pt x="1331" y="24"/>
                    <a:pt x="1306" y="24"/>
                  </a:cubicBezTo>
                  <a:cubicBezTo>
                    <a:pt x="1278" y="25"/>
                    <a:pt x="1249" y="23"/>
                    <a:pt x="1220" y="21"/>
                  </a:cubicBezTo>
                  <a:cubicBezTo>
                    <a:pt x="1210" y="21"/>
                    <a:pt x="1200" y="17"/>
                    <a:pt x="1190" y="16"/>
                  </a:cubicBezTo>
                  <a:cubicBezTo>
                    <a:pt x="1134" y="8"/>
                    <a:pt x="1070" y="43"/>
                    <a:pt x="1053" y="101"/>
                  </a:cubicBezTo>
                  <a:cubicBezTo>
                    <a:pt x="1052" y="104"/>
                    <a:pt x="1051" y="106"/>
                    <a:pt x="1051" y="107"/>
                  </a:cubicBezTo>
                  <a:cubicBezTo>
                    <a:pt x="1042" y="111"/>
                    <a:pt x="1034" y="113"/>
                    <a:pt x="1027" y="117"/>
                  </a:cubicBezTo>
                  <a:cubicBezTo>
                    <a:pt x="1016" y="122"/>
                    <a:pt x="1005" y="128"/>
                    <a:pt x="993" y="133"/>
                  </a:cubicBezTo>
                  <a:cubicBezTo>
                    <a:pt x="969" y="143"/>
                    <a:pt x="944" y="154"/>
                    <a:pt x="920" y="165"/>
                  </a:cubicBezTo>
                  <a:cubicBezTo>
                    <a:pt x="917" y="166"/>
                    <a:pt x="914" y="167"/>
                    <a:pt x="911" y="166"/>
                  </a:cubicBezTo>
                  <a:cubicBezTo>
                    <a:pt x="904" y="166"/>
                    <a:pt x="897" y="164"/>
                    <a:pt x="890" y="163"/>
                  </a:cubicBezTo>
                  <a:cubicBezTo>
                    <a:pt x="887" y="163"/>
                    <a:pt x="884" y="163"/>
                    <a:pt x="881" y="164"/>
                  </a:cubicBezTo>
                  <a:cubicBezTo>
                    <a:pt x="874" y="168"/>
                    <a:pt x="867" y="171"/>
                    <a:pt x="859" y="175"/>
                  </a:cubicBezTo>
                  <a:cubicBezTo>
                    <a:pt x="852" y="179"/>
                    <a:pt x="844" y="182"/>
                    <a:pt x="838" y="188"/>
                  </a:cubicBezTo>
                  <a:cubicBezTo>
                    <a:pt x="831" y="195"/>
                    <a:pt x="823" y="198"/>
                    <a:pt x="814" y="201"/>
                  </a:cubicBezTo>
                  <a:cubicBezTo>
                    <a:pt x="789" y="210"/>
                    <a:pt x="762" y="217"/>
                    <a:pt x="738" y="228"/>
                  </a:cubicBezTo>
                  <a:cubicBezTo>
                    <a:pt x="696" y="247"/>
                    <a:pt x="653" y="265"/>
                    <a:pt x="613" y="288"/>
                  </a:cubicBezTo>
                  <a:cubicBezTo>
                    <a:pt x="590" y="301"/>
                    <a:pt x="566" y="314"/>
                    <a:pt x="541" y="323"/>
                  </a:cubicBezTo>
                  <a:cubicBezTo>
                    <a:pt x="507" y="336"/>
                    <a:pt x="473" y="351"/>
                    <a:pt x="439" y="366"/>
                  </a:cubicBezTo>
                  <a:cubicBezTo>
                    <a:pt x="404" y="382"/>
                    <a:pt x="369" y="400"/>
                    <a:pt x="334" y="416"/>
                  </a:cubicBezTo>
                  <a:cubicBezTo>
                    <a:pt x="285" y="438"/>
                    <a:pt x="238" y="461"/>
                    <a:pt x="193" y="490"/>
                  </a:cubicBezTo>
                  <a:cubicBezTo>
                    <a:pt x="170" y="505"/>
                    <a:pt x="148" y="522"/>
                    <a:pt x="125" y="538"/>
                  </a:cubicBezTo>
                  <a:cubicBezTo>
                    <a:pt x="101" y="555"/>
                    <a:pt x="75" y="571"/>
                    <a:pt x="54" y="592"/>
                  </a:cubicBezTo>
                  <a:cubicBezTo>
                    <a:pt x="38" y="608"/>
                    <a:pt x="23" y="624"/>
                    <a:pt x="7" y="640"/>
                  </a:cubicBezTo>
                  <a:cubicBezTo>
                    <a:pt x="4" y="643"/>
                    <a:pt x="0" y="646"/>
                    <a:pt x="2" y="649"/>
                  </a:cubicBezTo>
                  <a:cubicBezTo>
                    <a:pt x="5" y="653"/>
                    <a:pt x="9" y="655"/>
                    <a:pt x="13" y="656"/>
                  </a:cubicBezTo>
                  <a:cubicBezTo>
                    <a:pt x="16" y="656"/>
                    <a:pt x="19" y="656"/>
                    <a:pt x="22" y="657"/>
                  </a:cubicBezTo>
                  <a:cubicBezTo>
                    <a:pt x="20" y="658"/>
                    <a:pt x="18" y="660"/>
                    <a:pt x="16" y="661"/>
                  </a:cubicBezTo>
                  <a:cubicBezTo>
                    <a:pt x="15" y="662"/>
                    <a:pt x="16" y="663"/>
                    <a:pt x="16" y="663"/>
                  </a:cubicBezTo>
                  <a:cubicBezTo>
                    <a:pt x="19" y="661"/>
                    <a:pt x="22" y="659"/>
                    <a:pt x="25" y="657"/>
                  </a:cubicBezTo>
                  <a:cubicBezTo>
                    <a:pt x="37" y="657"/>
                    <a:pt x="50" y="655"/>
                    <a:pt x="62" y="651"/>
                  </a:cubicBezTo>
                  <a:cubicBezTo>
                    <a:pt x="64" y="651"/>
                    <a:pt x="66" y="650"/>
                    <a:pt x="67" y="650"/>
                  </a:cubicBezTo>
                  <a:cubicBezTo>
                    <a:pt x="66" y="651"/>
                    <a:pt x="65" y="652"/>
                    <a:pt x="63" y="653"/>
                  </a:cubicBezTo>
                  <a:cubicBezTo>
                    <a:pt x="63" y="654"/>
                    <a:pt x="64" y="655"/>
                    <a:pt x="64" y="655"/>
                  </a:cubicBezTo>
                  <a:cubicBezTo>
                    <a:pt x="68" y="654"/>
                    <a:pt x="70" y="651"/>
                    <a:pt x="72" y="648"/>
                  </a:cubicBezTo>
                  <a:cubicBezTo>
                    <a:pt x="99" y="640"/>
                    <a:pt x="127" y="631"/>
                    <a:pt x="154" y="623"/>
                  </a:cubicBezTo>
                  <a:cubicBezTo>
                    <a:pt x="151" y="629"/>
                    <a:pt x="146" y="638"/>
                    <a:pt x="144" y="637"/>
                  </a:cubicBezTo>
                  <a:cubicBezTo>
                    <a:pt x="143" y="637"/>
                    <a:pt x="143" y="638"/>
                    <a:pt x="143" y="639"/>
                  </a:cubicBezTo>
                  <a:cubicBezTo>
                    <a:pt x="144" y="639"/>
                    <a:pt x="144" y="640"/>
                    <a:pt x="145" y="640"/>
                  </a:cubicBezTo>
                  <a:cubicBezTo>
                    <a:pt x="146" y="641"/>
                    <a:pt x="147" y="641"/>
                    <a:pt x="147" y="640"/>
                  </a:cubicBezTo>
                  <a:cubicBezTo>
                    <a:pt x="152" y="635"/>
                    <a:pt x="155" y="628"/>
                    <a:pt x="158" y="621"/>
                  </a:cubicBezTo>
                  <a:cubicBezTo>
                    <a:pt x="169" y="618"/>
                    <a:pt x="180" y="614"/>
                    <a:pt x="191" y="611"/>
                  </a:cubicBezTo>
                  <a:cubicBezTo>
                    <a:pt x="192" y="611"/>
                    <a:pt x="194" y="610"/>
                    <a:pt x="195" y="610"/>
                  </a:cubicBezTo>
                  <a:cubicBezTo>
                    <a:pt x="191" y="615"/>
                    <a:pt x="188" y="621"/>
                    <a:pt x="183" y="626"/>
                  </a:cubicBezTo>
                  <a:cubicBezTo>
                    <a:pt x="183" y="622"/>
                    <a:pt x="183" y="619"/>
                    <a:pt x="183" y="616"/>
                  </a:cubicBezTo>
                  <a:cubicBezTo>
                    <a:pt x="182" y="615"/>
                    <a:pt x="181" y="615"/>
                    <a:pt x="181" y="616"/>
                  </a:cubicBezTo>
                  <a:cubicBezTo>
                    <a:pt x="181" y="620"/>
                    <a:pt x="181" y="625"/>
                    <a:pt x="180" y="629"/>
                  </a:cubicBezTo>
                  <a:cubicBezTo>
                    <a:pt x="180" y="630"/>
                    <a:pt x="181" y="632"/>
                    <a:pt x="183" y="631"/>
                  </a:cubicBezTo>
                  <a:cubicBezTo>
                    <a:pt x="190" y="625"/>
                    <a:pt x="194" y="616"/>
                    <a:pt x="200" y="608"/>
                  </a:cubicBezTo>
                  <a:cubicBezTo>
                    <a:pt x="211" y="605"/>
                    <a:pt x="222" y="602"/>
                    <a:pt x="233" y="598"/>
                  </a:cubicBezTo>
                  <a:cubicBezTo>
                    <a:pt x="233" y="599"/>
                    <a:pt x="233" y="599"/>
                    <a:pt x="233" y="600"/>
                  </a:cubicBezTo>
                  <a:cubicBezTo>
                    <a:pt x="233" y="601"/>
                    <a:pt x="234" y="602"/>
                    <a:pt x="235" y="601"/>
                  </a:cubicBezTo>
                  <a:cubicBezTo>
                    <a:pt x="237" y="600"/>
                    <a:pt x="239" y="598"/>
                    <a:pt x="240" y="596"/>
                  </a:cubicBezTo>
                  <a:cubicBezTo>
                    <a:pt x="246" y="595"/>
                    <a:pt x="251" y="593"/>
                    <a:pt x="256" y="591"/>
                  </a:cubicBezTo>
                  <a:cubicBezTo>
                    <a:pt x="256" y="593"/>
                    <a:pt x="258" y="593"/>
                    <a:pt x="259" y="592"/>
                  </a:cubicBezTo>
                  <a:cubicBezTo>
                    <a:pt x="260" y="592"/>
                    <a:pt x="261" y="591"/>
                    <a:pt x="262" y="590"/>
                  </a:cubicBezTo>
                  <a:cubicBezTo>
                    <a:pt x="268" y="588"/>
                    <a:pt x="274" y="586"/>
                    <a:pt x="280" y="584"/>
                  </a:cubicBezTo>
                  <a:cubicBezTo>
                    <a:pt x="279" y="585"/>
                    <a:pt x="278" y="587"/>
                    <a:pt x="277" y="588"/>
                  </a:cubicBezTo>
                  <a:cubicBezTo>
                    <a:pt x="277" y="588"/>
                    <a:pt x="277" y="588"/>
                    <a:pt x="277" y="588"/>
                  </a:cubicBezTo>
                  <a:cubicBezTo>
                    <a:pt x="277" y="587"/>
                    <a:pt x="275" y="587"/>
                    <a:pt x="275" y="588"/>
                  </a:cubicBezTo>
                  <a:cubicBezTo>
                    <a:pt x="274" y="593"/>
                    <a:pt x="274" y="593"/>
                    <a:pt x="274" y="593"/>
                  </a:cubicBezTo>
                  <a:cubicBezTo>
                    <a:pt x="273" y="594"/>
                    <a:pt x="275" y="595"/>
                    <a:pt x="276" y="594"/>
                  </a:cubicBezTo>
                  <a:cubicBezTo>
                    <a:pt x="280" y="590"/>
                    <a:pt x="283" y="586"/>
                    <a:pt x="287" y="582"/>
                  </a:cubicBezTo>
                  <a:cubicBezTo>
                    <a:pt x="290" y="580"/>
                    <a:pt x="294" y="579"/>
                    <a:pt x="298" y="578"/>
                  </a:cubicBezTo>
                  <a:cubicBezTo>
                    <a:pt x="366" y="552"/>
                    <a:pt x="437" y="533"/>
                    <a:pt x="504" y="504"/>
                  </a:cubicBezTo>
                  <a:cubicBezTo>
                    <a:pt x="540" y="488"/>
                    <a:pt x="578" y="476"/>
                    <a:pt x="615" y="463"/>
                  </a:cubicBezTo>
                  <a:cubicBezTo>
                    <a:pt x="678" y="441"/>
                    <a:pt x="740" y="417"/>
                    <a:pt x="801" y="388"/>
                  </a:cubicBezTo>
                  <a:cubicBezTo>
                    <a:pt x="816" y="382"/>
                    <a:pt x="830" y="374"/>
                    <a:pt x="844" y="366"/>
                  </a:cubicBezTo>
                  <a:cubicBezTo>
                    <a:pt x="844" y="367"/>
                    <a:pt x="844" y="367"/>
                    <a:pt x="844" y="367"/>
                  </a:cubicBezTo>
                  <a:cubicBezTo>
                    <a:pt x="847" y="366"/>
                    <a:pt x="850" y="364"/>
                    <a:pt x="853" y="362"/>
                  </a:cubicBezTo>
                  <a:cubicBezTo>
                    <a:pt x="873" y="350"/>
                    <a:pt x="895" y="340"/>
                    <a:pt x="918" y="334"/>
                  </a:cubicBezTo>
                  <a:cubicBezTo>
                    <a:pt x="920" y="333"/>
                    <a:pt x="922" y="332"/>
                    <a:pt x="924" y="331"/>
                  </a:cubicBezTo>
                  <a:cubicBezTo>
                    <a:pt x="932" y="326"/>
                    <a:pt x="939" y="323"/>
                    <a:pt x="949" y="328"/>
                  </a:cubicBezTo>
                  <a:cubicBezTo>
                    <a:pt x="955" y="331"/>
                    <a:pt x="961" y="327"/>
                    <a:pt x="962" y="320"/>
                  </a:cubicBezTo>
                  <a:cubicBezTo>
                    <a:pt x="963" y="318"/>
                    <a:pt x="962" y="315"/>
                    <a:pt x="962" y="312"/>
                  </a:cubicBezTo>
                  <a:cubicBezTo>
                    <a:pt x="963" y="304"/>
                    <a:pt x="966" y="299"/>
                    <a:pt x="974" y="295"/>
                  </a:cubicBezTo>
                  <a:cubicBezTo>
                    <a:pt x="982" y="292"/>
                    <a:pt x="990" y="288"/>
                    <a:pt x="999" y="284"/>
                  </a:cubicBezTo>
                  <a:cubicBezTo>
                    <a:pt x="999" y="284"/>
                    <a:pt x="998" y="285"/>
                    <a:pt x="998" y="285"/>
                  </a:cubicBezTo>
                  <a:cubicBezTo>
                    <a:pt x="998" y="287"/>
                    <a:pt x="1001" y="288"/>
                    <a:pt x="1001" y="286"/>
                  </a:cubicBezTo>
                  <a:cubicBezTo>
                    <a:pt x="1002" y="285"/>
                    <a:pt x="1002" y="283"/>
                    <a:pt x="1003" y="282"/>
                  </a:cubicBezTo>
                  <a:cubicBezTo>
                    <a:pt x="1004" y="282"/>
                    <a:pt x="1005" y="281"/>
                    <a:pt x="1006" y="281"/>
                  </a:cubicBezTo>
                  <a:cubicBezTo>
                    <a:pt x="1016" y="276"/>
                    <a:pt x="1027" y="271"/>
                    <a:pt x="1037" y="266"/>
                  </a:cubicBezTo>
                  <a:cubicBezTo>
                    <a:pt x="1058" y="256"/>
                    <a:pt x="1079" y="245"/>
                    <a:pt x="1100" y="235"/>
                  </a:cubicBezTo>
                  <a:cubicBezTo>
                    <a:pt x="1105" y="232"/>
                    <a:pt x="1110" y="230"/>
                    <a:pt x="1113" y="225"/>
                  </a:cubicBezTo>
                  <a:cubicBezTo>
                    <a:pt x="1114" y="223"/>
                    <a:pt x="1119" y="221"/>
                    <a:pt x="1121" y="222"/>
                  </a:cubicBezTo>
                  <a:cubicBezTo>
                    <a:pt x="1122" y="222"/>
                    <a:pt x="1122" y="222"/>
                    <a:pt x="1122" y="222"/>
                  </a:cubicBezTo>
                  <a:cubicBezTo>
                    <a:pt x="1121" y="223"/>
                    <a:pt x="1121" y="224"/>
                    <a:pt x="1121" y="225"/>
                  </a:cubicBezTo>
                  <a:cubicBezTo>
                    <a:pt x="1120" y="227"/>
                    <a:pt x="1122" y="227"/>
                    <a:pt x="1123" y="226"/>
                  </a:cubicBezTo>
                  <a:cubicBezTo>
                    <a:pt x="1124" y="225"/>
                    <a:pt x="1124" y="224"/>
                    <a:pt x="1125" y="223"/>
                  </a:cubicBezTo>
                  <a:cubicBezTo>
                    <a:pt x="1133" y="226"/>
                    <a:pt x="1142" y="225"/>
                    <a:pt x="1151" y="226"/>
                  </a:cubicBezTo>
                  <a:cubicBezTo>
                    <a:pt x="1153" y="227"/>
                    <a:pt x="1155" y="227"/>
                    <a:pt x="1158" y="227"/>
                  </a:cubicBezTo>
                  <a:cubicBezTo>
                    <a:pt x="1158" y="227"/>
                    <a:pt x="1159" y="227"/>
                    <a:pt x="1159" y="227"/>
                  </a:cubicBezTo>
                  <a:cubicBezTo>
                    <a:pt x="1177" y="227"/>
                    <a:pt x="1195" y="218"/>
                    <a:pt x="1213" y="220"/>
                  </a:cubicBezTo>
                  <a:cubicBezTo>
                    <a:pt x="1214" y="220"/>
                    <a:pt x="1215" y="220"/>
                    <a:pt x="1216" y="219"/>
                  </a:cubicBezTo>
                  <a:cubicBezTo>
                    <a:pt x="1236" y="210"/>
                    <a:pt x="1256" y="201"/>
                    <a:pt x="1276" y="192"/>
                  </a:cubicBezTo>
                  <a:cubicBezTo>
                    <a:pt x="1292" y="186"/>
                    <a:pt x="1304" y="174"/>
                    <a:pt x="1312" y="160"/>
                  </a:cubicBezTo>
                  <a:cubicBezTo>
                    <a:pt x="1326" y="137"/>
                    <a:pt x="1338" y="113"/>
                    <a:pt x="1351" y="89"/>
                  </a:cubicBezTo>
                  <a:cubicBezTo>
                    <a:pt x="1356" y="80"/>
                    <a:pt x="1360" y="71"/>
                    <a:pt x="1365" y="62"/>
                  </a:cubicBezTo>
                  <a:cubicBezTo>
                    <a:pt x="1373" y="48"/>
                    <a:pt x="1382" y="35"/>
                    <a:pt x="1390" y="21"/>
                  </a:cubicBezTo>
                  <a:cubicBezTo>
                    <a:pt x="1392" y="18"/>
                    <a:pt x="1394" y="15"/>
                    <a:pt x="1395" y="12"/>
                  </a:cubicBezTo>
                  <a:cubicBezTo>
                    <a:pt x="1397" y="6"/>
                    <a:pt x="1394" y="0"/>
                    <a:pt x="1387" y="1"/>
                  </a:cubicBezTo>
                  <a:moveTo>
                    <a:pt x="937" y="172"/>
                  </a:moveTo>
                  <a:cubicBezTo>
                    <a:pt x="965" y="160"/>
                    <a:pt x="993" y="148"/>
                    <a:pt x="1022" y="136"/>
                  </a:cubicBezTo>
                  <a:cubicBezTo>
                    <a:pt x="1023" y="135"/>
                    <a:pt x="1025" y="135"/>
                    <a:pt x="1026" y="134"/>
                  </a:cubicBezTo>
                  <a:cubicBezTo>
                    <a:pt x="1033" y="131"/>
                    <a:pt x="1040" y="124"/>
                    <a:pt x="1048" y="128"/>
                  </a:cubicBezTo>
                  <a:cubicBezTo>
                    <a:pt x="1058" y="133"/>
                    <a:pt x="1069" y="138"/>
                    <a:pt x="1074" y="148"/>
                  </a:cubicBezTo>
                  <a:cubicBezTo>
                    <a:pt x="1077" y="154"/>
                    <a:pt x="1081" y="160"/>
                    <a:pt x="1082" y="166"/>
                  </a:cubicBezTo>
                  <a:cubicBezTo>
                    <a:pt x="1083" y="170"/>
                    <a:pt x="1084" y="175"/>
                    <a:pt x="1085" y="179"/>
                  </a:cubicBezTo>
                  <a:cubicBezTo>
                    <a:pt x="1082" y="187"/>
                    <a:pt x="1079" y="195"/>
                    <a:pt x="1077" y="201"/>
                  </a:cubicBezTo>
                  <a:cubicBezTo>
                    <a:pt x="1076" y="205"/>
                    <a:pt x="1075" y="210"/>
                    <a:pt x="1074" y="214"/>
                  </a:cubicBezTo>
                  <a:cubicBezTo>
                    <a:pt x="1070" y="211"/>
                    <a:pt x="1065" y="208"/>
                    <a:pt x="1061" y="206"/>
                  </a:cubicBezTo>
                  <a:cubicBezTo>
                    <a:pt x="1062" y="204"/>
                    <a:pt x="1062" y="202"/>
                    <a:pt x="1063" y="201"/>
                  </a:cubicBezTo>
                  <a:cubicBezTo>
                    <a:pt x="1066" y="193"/>
                    <a:pt x="1069" y="184"/>
                    <a:pt x="1070" y="176"/>
                  </a:cubicBezTo>
                  <a:cubicBezTo>
                    <a:pt x="1072" y="169"/>
                    <a:pt x="1070" y="163"/>
                    <a:pt x="1068" y="156"/>
                  </a:cubicBezTo>
                  <a:cubicBezTo>
                    <a:pt x="1068" y="155"/>
                    <a:pt x="1067" y="156"/>
                    <a:pt x="1068" y="156"/>
                  </a:cubicBezTo>
                  <a:cubicBezTo>
                    <a:pt x="1070" y="167"/>
                    <a:pt x="1069" y="175"/>
                    <a:pt x="1066" y="185"/>
                  </a:cubicBezTo>
                  <a:cubicBezTo>
                    <a:pt x="1064" y="192"/>
                    <a:pt x="1061" y="199"/>
                    <a:pt x="1059" y="205"/>
                  </a:cubicBezTo>
                  <a:cubicBezTo>
                    <a:pt x="1058" y="205"/>
                    <a:pt x="1058" y="205"/>
                    <a:pt x="1058" y="205"/>
                  </a:cubicBezTo>
                  <a:cubicBezTo>
                    <a:pt x="1057" y="204"/>
                    <a:pt x="1055" y="204"/>
                    <a:pt x="1053" y="203"/>
                  </a:cubicBezTo>
                  <a:cubicBezTo>
                    <a:pt x="1057" y="187"/>
                    <a:pt x="1059" y="170"/>
                    <a:pt x="1053" y="154"/>
                  </a:cubicBezTo>
                  <a:cubicBezTo>
                    <a:pt x="1052" y="153"/>
                    <a:pt x="1051" y="153"/>
                    <a:pt x="1051" y="154"/>
                  </a:cubicBezTo>
                  <a:cubicBezTo>
                    <a:pt x="1057" y="170"/>
                    <a:pt x="1055" y="186"/>
                    <a:pt x="1050" y="202"/>
                  </a:cubicBezTo>
                  <a:cubicBezTo>
                    <a:pt x="1047" y="200"/>
                    <a:pt x="1043" y="199"/>
                    <a:pt x="1039" y="198"/>
                  </a:cubicBezTo>
                  <a:cubicBezTo>
                    <a:pt x="1043" y="186"/>
                    <a:pt x="1045" y="173"/>
                    <a:pt x="1045" y="160"/>
                  </a:cubicBezTo>
                  <a:cubicBezTo>
                    <a:pt x="1045" y="159"/>
                    <a:pt x="1043" y="159"/>
                    <a:pt x="1043" y="160"/>
                  </a:cubicBezTo>
                  <a:cubicBezTo>
                    <a:pt x="1043" y="173"/>
                    <a:pt x="1040" y="185"/>
                    <a:pt x="1036" y="198"/>
                  </a:cubicBezTo>
                  <a:cubicBezTo>
                    <a:pt x="1035" y="197"/>
                    <a:pt x="1034" y="197"/>
                    <a:pt x="1033" y="197"/>
                  </a:cubicBezTo>
                  <a:cubicBezTo>
                    <a:pt x="1032" y="196"/>
                    <a:pt x="1031" y="196"/>
                    <a:pt x="1031" y="195"/>
                  </a:cubicBezTo>
                  <a:cubicBezTo>
                    <a:pt x="1032" y="186"/>
                    <a:pt x="1031" y="177"/>
                    <a:pt x="1027" y="169"/>
                  </a:cubicBezTo>
                  <a:cubicBezTo>
                    <a:pt x="1026" y="168"/>
                    <a:pt x="1024" y="169"/>
                    <a:pt x="1025" y="171"/>
                  </a:cubicBezTo>
                  <a:cubicBezTo>
                    <a:pt x="1029" y="177"/>
                    <a:pt x="1029" y="186"/>
                    <a:pt x="1028" y="194"/>
                  </a:cubicBezTo>
                  <a:cubicBezTo>
                    <a:pt x="1027" y="194"/>
                    <a:pt x="1025" y="196"/>
                    <a:pt x="1027" y="197"/>
                  </a:cubicBezTo>
                  <a:cubicBezTo>
                    <a:pt x="1027" y="198"/>
                    <a:pt x="1027" y="199"/>
                    <a:pt x="1028" y="199"/>
                  </a:cubicBezTo>
                  <a:cubicBezTo>
                    <a:pt x="1026" y="211"/>
                    <a:pt x="1021" y="224"/>
                    <a:pt x="1017" y="233"/>
                  </a:cubicBezTo>
                  <a:cubicBezTo>
                    <a:pt x="1016" y="236"/>
                    <a:pt x="1015" y="238"/>
                    <a:pt x="1014" y="241"/>
                  </a:cubicBezTo>
                  <a:cubicBezTo>
                    <a:pt x="1013" y="241"/>
                    <a:pt x="1011" y="240"/>
                    <a:pt x="1010" y="240"/>
                  </a:cubicBezTo>
                  <a:cubicBezTo>
                    <a:pt x="1008" y="239"/>
                    <a:pt x="1006" y="238"/>
                    <a:pt x="1004" y="237"/>
                  </a:cubicBezTo>
                  <a:cubicBezTo>
                    <a:pt x="1008" y="225"/>
                    <a:pt x="1013" y="213"/>
                    <a:pt x="1016" y="200"/>
                  </a:cubicBezTo>
                  <a:cubicBezTo>
                    <a:pt x="1018" y="195"/>
                    <a:pt x="1032" y="160"/>
                    <a:pt x="1018" y="159"/>
                  </a:cubicBezTo>
                  <a:cubicBezTo>
                    <a:pt x="1017" y="159"/>
                    <a:pt x="1017" y="160"/>
                    <a:pt x="1018" y="161"/>
                  </a:cubicBezTo>
                  <a:cubicBezTo>
                    <a:pt x="1022" y="161"/>
                    <a:pt x="1021" y="170"/>
                    <a:pt x="1021" y="173"/>
                  </a:cubicBezTo>
                  <a:cubicBezTo>
                    <a:pt x="1021" y="179"/>
                    <a:pt x="1019" y="183"/>
                    <a:pt x="1017" y="188"/>
                  </a:cubicBezTo>
                  <a:cubicBezTo>
                    <a:pt x="1013" y="197"/>
                    <a:pt x="1011" y="206"/>
                    <a:pt x="1008" y="215"/>
                  </a:cubicBezTo>
                  <a:cubicBezTo>
                    <a:pt x="1005" y="222"/>
                    <a:pt x="1003" y="229"/>
                    <a:pt x="1000" y="236"/>
                  </a:cubicBezTo>
                  <a:cubicBezTo>
                    <a:pt x="997" y="235"/>
                    <a:pt x="993" y="234"/>
                    <a:pt x="990" y="232"/>
                  </a:cubicBezTo>
                  <a:cubicBezTo>
                    <a:pt x="992" y="227"/>
                    <a:pt x="994" y="221"/>
                    <a:pt x="995" y="216"/>
                  </a:cubicBezTo>
                  <a:cubicBezTo>
                    <a:pt x="999" y="206"/>
                    <a:pt x="1002" y="195"/>
                    <a:pt x="1003" y="184"/>
                  </a:cubicBezTo>
                  <a:cubicBezTo>
                    <a:pt x="1004" y="178"/>
                    <a:pt x="1004" y="175"/>
                    <a:pt x="998" y="171"/>
                  </a:cubicBezTo>
                  <a:cubicBezTo>
                    <a:pt x="997" y="170"/>
                    <a:pt x="997" y="172"/>
                    <a:pt x="998" y="173"/>
                  </a:cubicBezTo>
                  <a:cubicBezTo>
                    <a:pt x="1005" y="179"/>
                    <a:pt x="998" y="196"/>
                    <a:pt x="996" y="203"/>
                  </a:cubicBezTo>
                  <a:cubicBezTo>
                    <a:pt x="994" y="212"/>
                    <a:pt x="991" y="220"/>
                    <a:pt x="988" y="228"/>
                  </a:cubicBezTo>
                  <a:cubicBezTo>
                    <a:pt x="987" y="229"/>
                    <a:pt x="987" y="230"/>
                    <a:pt x="987" y="231"/>
                  </a:cubicBezTo>
                  <a:cubicBezTo>
                    <a:pt x="984" y="229"/>
                    <a:pt x="981" y="228"/>
                    <a:pt x="979" y="227"/>
                  </a:cubicBezTo>
                  <a:cubicBezTo>
                    <a:pt x="978" y="226"/>
                    <a:pt x="978" y="226"/>
                    <a:pt x="977" y="227"/>
                  </a:cubicBezTo>
                  <a:cubicBezTo>
                    <a:pt x="978" y="222"/>
                    <a:pt x="979" y="217"/>
                    <a:pt x="980" y="212"/>
                  </a:cubicBezTo>
                  <a:cubicBezTo>
                    <a:pt x="982" y="203"/>
                    <a:pt x="985" y="197"/>
                    <a:pt x="983" y="188"/>
                  </a:cubicBezTo>
                  <a:cubicBezTo>
                    <a:pt x="983" y="188"/>
                    <a:pt x="982" y="187"/>
                    <a:pt x="982" y="187"/>
                  </a:cubicBezTo>
                  <a:cubicBezTo>
                    <a:pt x="977" y="187"/>
                    <a:pt x="974" y="192"/>
                    <a:pt x="973" y="196"/>
                  </a:cubicBezTo>
                  <a:cubicBezTo>
                    <a:pt x="973" y="197"/>
                    <a:pt x="974" y="197"/>
                    <a:pt x="975" y="196"/>
                  </a:cubicBezTo>
                  <a:cubicBezTo>
                    <a:pt x="976" y="192"/>
                    <a:pt x="979" y="190"/>
                    <a:pt x="981" y="195"/>
                  </a:cubicBezTo>
                  <a:cubicBezTo>
                    <a:pt x="982" y="198"/>
                    <a:pt x="980" y="202"/>
                    <a:pt x="979" y="205"/>
                  </a:cubicBezTo>
                  <a:cubicBezTo>
                    <a:pt x="978" y="209"/>
                    <a:pt x="976" y="213"/>
                    <a:pt x="975" y="218"/>
                  </a:cubicBezTo>
                  <a:cubicBezTo>
                    <a:pt x="973" y="229"/>
                    <a:pt x="971" y="239"/>
                    <a:pt x="966" y="250"/>
                  </a:cubicBezTo>
                  <a:cubicBezTo>
                    <a:pt x="966" y="251"/>
                    <a:pt x="965" y="252"/>
                    <a:pt x="965" y="253"/>
                  </a:cubicBezTo>
                  <a:cubicBezTo>
                    <a:pt x="964" y="244"/>
                    <a:pt x="962" y="235"/>
                    <a:pt x="961" y="226"/>
                  </a:cubicBezTo>
                  <a:cubicBezTo>
                    <a:pt x="961" y="225"/>
                    <a:pt x="961" y="224"/>
                    <a:pt x="960" y="223"/>
                  </a:cubicBezTo>
                  <a:cubicBezTo>
                    <a:pt x="963" y="213"/>
                    <a:pt x="965" y="202"/>
                    <a:pt x="959" y="197"/>
                  </a:cubicBezTo>
                  <a:cubicBezTo>
                    <a:pt x="958" y="196"/>
                    <a:pt x="956" y="198"/>
                    <a:pt x="957" y="199"/>
                  </a:cubicBezTo>
                  <a:cubicBezTo>
                    <a:pt x="961" y="203"/>
                    <a:pt x="960" y="209"/>
                    <a:pt x="958" y="215"/>
                  </a:cubicBezTo>
                  <a:cubicBezTo>
                    <a:pt x="954" y="204"/>
                    <a:pt x="947" y="195"/>
                    <a:pt x="938" y="187"/>
                  </a:cubicBezTo>
                  <a:cubicBezTo>
                    <a:pt x="935" y="184"/>
                    <a:pt x="932" y="181"/>
                    <a:pt x="927" y="177"/>
                  </a:cubicBezTo>
                  <a:cubicBezTo>
                    <a:pt x="931" y="175"/>
                    <a:pt x="934" y="173"/>
                    <a:pt x="937" y="172"/>
                  </a:cubicBezTo>
                  <a:moveTo>
                    <a:pt x="1098" y="159"/>
                  </a:moveTo>
                  <a:cubicBezTo>
                    <a:pt x="1102" y="156"/>
                    <a:pt x="1106" y="153"/>
                    <a:pt x="1109" y="151"/>
                  </a:cubicBezTo>
                  <a:cubicBezTo>
                    <a:pt x="1108" y="154"/>
                    <a:pt x="1107" y="158"/>
                    <a:pt x="1106" y="162"/>
                  </a:cubicBezTo>
                  <a:cubicBezTo>
                    <a:pt x="1103" y="163"/>
                    <a:pt x="1101" y="164"/>
                    <a:pt x="1098" y="159"/>
                  </a:cubicBezTo>
                  <a:moveTo>
                    <a:pt x="1166" y="118"/>
                  </a:moveTo>
                  <a:cubicBezTo>
                    <a:pt x="1167" y="125"/>
                    <a:pt x="1163" y="135"/>
                    <a:pt x="1159" y="143"/>
                  </a:cubicBezTo>
                  <a:cubicBezTo>
                    <a:pt x="1154" y="145"/>
                    <a:pt x="1149" y="146"/>
                    <a:pt x="1144" y="148"/>
                  </a:cubicBezTo>
                  <a:cubicBezTo>
                    <a:pt x="1146" y="141"/>
                    <a:pt x="1148" y="134"/>
                    <a:pt x="1150" y="127"/>
                  </a:cubicBezTo>
                  <a:cubicBezTo>
                    <a:pt x="1156" y="124"/>
                    <a:pt x="1161" y="121"/>
                    <a:pt x="1166" y="118"/>
                  </a:cubicBezTo>
                  <a:moveTo>
                    <a:pt x="1212" y="163"/>
                  </a:moveTo>
                  <a:cubicBezTo>
                    <a:pt x="1209" y="169"/>
                    <a:pt x="1207" y="175"/>
                    <a:pt x="1204" y="181"/>
                  </a:cubicBezTo>
                  <a:cubicBezTo>
                    <a:pt x="1200" y="187"/>
                    <a:pt x="1198" y="193"/>
                    <a:pt x="1196" y="199"/>
                  </a:cubicBezTo>
                  <a:cubicBezTo>
                    <a:pt x="1196" y="198"/>
                    <a:pt x="1196" y="196"/>
                    <a:pt x="1197" y="194"/>
                  </a:cubicBezTo>
                  <a:cubicBezTo>
                    <a:pt x="1197" y="193"/>
                    <a:pt x="1196" y="193"/>
                    <a:pt x="1195" y="194"/>
                  </a:cubicBezTo>
                  <a:cubicBezTo>
                    <a:pt x="1194" y="197"/>
                    <a:pt x="1193" y="200"/>
                    <a:pt x="1193" y="203"/>
                  </a:cubicBezTo>
                  <a:cubicBezTo>
                    <a:pt x="1191" y="204"/>
                    <a:pt x="1188" y="204"/>
                    <a:pt x="1186" y="204"/>
                  </a:cubicBezTo>
                  <a:cubicBezTo>
                    <a:pt x="1186" y="204"/>
                    <a:pt x="1186" y="204"/>
                    <a:pt x="1186" y="203"/>
                  </a:cubicBezTo>
                  <a:cubicBezTo>
                    <a:pt x="1188" y="199"/>
                    <a:pt x="1191" y="194"/>
                    <a:pt x="1193" y="190"/>
                  </a:cubicBezTo>
                  <a:cubicBezTo>
                    <a:pt x="1195" y="183"/>
                    <a:pt x="1198" y="177"/>
                    <a:pt x="1201" y="171"/>
                  </a:cubicBezTo>
                  <a:cubicBezTo>
                    <a:pt x="1205" y="169"/>
                    <a:pt x="1208" y="166"/>
                    <a:pt x="1212" y="163"/>
                  </a:cubicBezTo>
                  <a:moveTo>
                    <a:pt x="1188" y="191"/>
                  </a:moveTo>
                  <a:cubicBezTo>
                    <a:pt x="1186" y="195"/>
                    <a:pt x="1183" y="200"/>
                    <a:pt x="1181" y="205"/>
                  </a:cubicBezTo>
                  <a:cubicBezTo>
                    <a:pt x="1178" y="206"/>
                    <a:pt x="1174" y="207"/>
                    <a:pt x="1171" y="207"/>
                  </a:cubicBezTo>
                  <a:cubicBezTo>
                    <a:pt x="1175" y="198"/>
                    <a:pt x="1179" y="189"/>
                    <a:pt x="1182" y="179"/>
                  </a:cubicBezTo>
                  <a:cubicBezTo>
                    <a:pt x="1187" y="177"/>
                    <a:pt x="1191" y="175"/>
                    <a:pt x="1196" y="173"/>
                  </a:cubicBezTo>
                  <a:cubicBezTo>
                    <a:pt x="1193" y="179"/>
                    <a:pt x="1191" y="185"/>
                    <a:pt x="1188" y="191"/>
                  </a:cubicBezTo>
                  <a:moveTo>
                    <a:pt x="1167" y="169"/>
                  </a:moveTo>
                  <a:cubicBezTo>
                    <a:pt x="1169" y="166"/>
                    <a:pt x="1170" y="162"/>
                    <a:pt x="1172" y="158"/>
                  </a:cubicBezTo>
                  <a:cubicBezTo>
                    <a:pt x="1172" y="156"/>
                    <a:pt x="1172" y="155"/>
                    <a:pt x="1173" y="154"/>
                  </a:cubicBezTo>
                  <a:cubicBezTo>
                    <a:pt x="1176" y="153"/>
                    <a:pt x="1179" y="152"/>
                    <a:pt x="1182" y="151"/>
                  </a:cubicBezTo>
                  <a:cubicBezTo>
                    <a:pt x="1185" y="150"/>
                    <a:pt x="1188" y="149"/>
                    <a:pt x="1191" y="147"/>
                  </a:cubicBezTo>
                  <a:cubicBezTo>
                    <a:pt x="1189" y="152"/>
                    <a:pt x="1187" y="158"/>
                    <a:pt x="1185" y="164"/>
                  </a:cubicBezTo>
                  <a:cubicBezTo>
                    <a:pt x="1179" y="166"/>
                    <a:pt x="1173" y="168"/>
                    <a:pt x="1167" y="169"/>
                  </a:cubicBezTo>
                  <a:moveTo>
                    <a:pt x="1166" y="163"/>
                  </a:moveTo>
                  <a:cubicBezTo>
                    <a:pt x="1165" y="166"/>
                    <a:pt x="1164" y="168"/>
                    <a:pt x="1163" y="171"/>
                  </a:cubicBezTo>
                  <a:cubicBezTo>
                    <a:pt x="1158" y="172"/>
                    <a:pt x="1152" y="174"/>
                    <a:pt x="1147" y="175"/>
                  </a:cubicBezTo>
                  <a:cubicBezTo>
                    <a:pt x="1147" y="175"/>
                    <a:pt x="1147" y="174"/>
                    <a:pt x="1147" y="174"/>
                  </a:cubicBezTo>
                  <a:cubicBezTo>
                    <a:pt x="1149" y="169"/>
                    <a:pt x="1152" y="165"/>
                    <a:pt x="1154" y="160"/>
                  </a:cubicBezTo>
                  <a:cubicBezTo>
                    <a:pt x="1159" y="159"/>
                    <a:pt x="1164" y="157"/>
                    <a:pt x="1169" y="155"/>
                  </a:cubicBezTo>
                  <a:cubicBezTo>
                    <a:pt x="1168" y="158"/>
                    <a:pt x="1167" y="161"/>
                    <a:pt x="1166" y="163"/>
                  </a:cubicBezTo>
                  <a:moveTo>
                    <a:pt x="1122" y="202"/>
                  </a:moveTo>
                  <a:cubicBezTo>
                    <a:pt x="1124" y="198"/>
                    <a:pt x="1125" y="195"/>
                    <a:pt x="1127" y="191"/>
                  </a:cubicBezTo>
                  <a:cubicBezTo>
                    <a:pt x="1130" y="191"/>
                    <a:pt x="1133" y="191"/>
                    <a:pt x="1136" y="191"/>
                  </a:cubicBezTo>
                  <a:cubicBezTo>
                    <a:pt x="1134" y="195"/>
                    <a:pt x="1132" y="199"/>
                    <a:pt x="1130" y="204"/>
                  </a:cubicBezTo>
                  <a:cubicBezTo>
                    <a:pt x="1127" y="203"/>
                    <a:pt x="1125" y="202"/>
                    <a:pt x="1122" y="202"/>
                  </a:cubicBezTo>
                  <a:moveTo>
                    <a:pt x="1105" y="170"/>
                  </a:moveTo>
                  <a:cubicBezTo>
                    <a:pt x="1106" y="170"/>
                    <a:pt x="1107" y="169"/>
                    <a:pt x="1108" y="169"/>
                  </a:cubicBezTo>
                  <a:cubicBezTo>
                    <a:pt x="1111" y="169"/>
                    <a:pt x="1115" y="169"/>
                    <a:pt x="1118" y="168"/>
                  </a:cubicBezTo>
                  <a:cubicBezTo>
                    <a:pt x="1118" y="170"/>
                    <a:pt x="1117" y="171"/>
                    <a:pt x="1117" y="173"/>
                  </a:cubicBezTo>
                  <a:cubicBezTo>
                    <a:pt x="1115" y="175"/>
                    <a:pt x="1114" y="178"/>
                    <a:pt x="1113" y="180"/>
                  </a:cubicBezTo>
                  <a:cubicBezTo>
                    <a:pt x="1112" y="180"/>
                    <a:pt x="1110" y="180"/>
                    <a:pt x="1108" y="180"/>
                  </a:cubicBezTo>
                  <a:cubicBezTo>
                    <a:pt x="1107" y="180"/>
                    <a:pt x="1106" y="180"/>
                    <a:pt x="1104" y="179"/>
                  </a:cubicBezTo>
                  <a:cubicBezTo>
                    <a:pt x="1103" y="178"/>
                    <a:pt x="1103" y="177"/>
                    <a:pt x="1103" y="175"/>
                  </a:cubicBezTo>
                  <a:cubicBezTo>
                    <a:pt x="1104" y="174"/>
                    <a:pt x="1105" y="172"/>
                    <a:pt x="1105" y="170"/>
                  </a:cubicBezTo>
                  <a:moveTo>
                    <a:pt x="1129" y="179"/>
                  </a:moveTo>
                  <a:cubicBezTo>
                    <a:pt x="1125" y="179"/>
                    <a:pt x="1121" y="179"/>
                    <a:pt x="1117" y="180"/>
                  </a:cubicBezTo>
                  <a:cubicBezTo>
                    <a:pt x="1117" y="180"/>
                    <a:pt x="1117" y="180"/>
                    <a:pt x="1117" y="180"/>
                  </a:cubicBezTo>
                  <a:cubicBezTo>
                    <a:pt x="1118" y="177"/>
                    <a:pt x="1119" y="173"/>
                    <a:pt x="1121" y="170"/>
                  </a:cubicBezTo>
                  <a:cubicBezTo>
                    <a:pt x="1121" y="169"/>
                    <a:pt x="1121" y="168"/>
                    <a:pt x="1122" y="168"/>
                  </a:cubicBezTo>
                  <a:cubicBezTo>
                    <a:pt x="1126" y="167"/>
                    <a:pt x="1130" y="166"/>
                    <a:pt x="1135" y="165"/>
                  </a:cubicBezTo>
                  <a:cubicBezTo>
                    <a:pt x="1133" y="169"/>
                    <a:pt x="1131" y="173"/>
                    <a:pt x="1129" y="177"/>
                  </a:cubicBezTo>
                  <a:cubicBezTo>
                    <a:pt x="1129" y="178"/>
                    <a:pt x="1129" y="178"/>
                    <a:pt x="1129" y="179"/>
                  </a:cubicBezTo>
                  <a:moveTo>
                    <a:pt x="1107" y="196"/>
                  </a:moveTo>
                  <a:cubicBezTo>
                    <a:pt x="1106" y="194"/>
                    <a:pt x="1105" y="192"/>
                    <a:pt x="1104" y="190"/>
                  </a:cubicBezTo>
                  <a:cubicBezTo>
                    <a:pt x="1106" y="190"/>
                    <a:pt x="1107" y="190"/>
                    <a:pt x="1109" y="190"/>
                  </a:cubicBezTo>
                  <a:cubicBezTo>
                    <a:pt x="1108" y="192"/>
                    <a:pt x="1107" y="194"/>
                    <a:pt x="1107" y="196"/>
                  </a:cubicBezTo>
                  <a:moveTo>
                    <a:pt x="1115" y="200"/>
                  </a:moveTo>
                  <a:cubicBezTo>
                    <a:pt x="1116" y="198"/>
                    <a:pt x="1116" y="197"/>
                    <a:pt x="1117" y="196"/>
                  </a:cubicBezTo>
                  <a:cubicBezTo>
                    <a:pt x="1117" y="195"/>
                    <a:pt x="1116" y="195"/>
                    <a:pt x="1115" y="196"/>
                  </a:cubicBezTo>
                  <a:cubicBezTo>
                    <a:pt x="1115" y="197"/>
                    <a:pt x="1114" y="198"/>
                    <a:pt x="1113" y="199"/>
                  </a:cubicBezTo>
                  <a:cubicBezTo>
                    <a:pt x="1112" y="199"/>
                    <a:pt x="1110" y="198"/>
                    <a:pt x="1109" y="198"/>
                  </a:cubicBezTo>
                  <a:cubicBezTo>
                    <a:pt x="1110" y="196"/>
                    <a:pt x="1111" y="194"/>
                    <a:pt x="1112" y="192"/>
                  </a:cubicBezTo>
                  <a:cubicBezTo>
                    <a:pt x="1112" y="192"/>
                    <a:pt x="1112" y="191"/>
                    <a:pt x="1113" y="191"/>
                  </a:cubicBezTo>
                  <a:cubicBezTo>
                    <a:pt x="1116" y="191"/>
                    <a:pt x="1120" y="191"/>
                    <a:pt x="1123" y="191"/>
                  </a:cubicBezTo>
                  <a:cubicBezTo>
                    <a:pt x="1122" y="194"/>
                    <a:pt x="1120" y="197"/>
                    <a:pt x="1119" y="201"/>
                  </a:cubicBezTo>
                  <a:cubicBezTo>
                    <a:pt x="1118" y="200"/>
                    <a:pt x="1116" y="200"/>
                    <a:pt x="1115" y="200"/>
                  </a:cubicBezTo>
                  <a:moveTo>
                    <a:pt x="1133" y="178"/>
                  </a:moveTo>
                  <a:cubicBezTo>
                    <a:pt x="1135" y="173"/>
                    <a:pt x="1137" y="169"/>
                    <a:pt x="1139" y="164"/>
                  </a:cubicBezTo>
                  <a:cubicBezTo>
                    <a:pt x="1143" y="163"/>
                    <a:pt x="1146" y="162"/>
                    <a:pt x="1150" y="161"/>
                  </a:cubicBezTo>
                  <a:cubicBezTo>
                    <a:pt x="1148" y="166"/>
                    <a:pt x="1145" y="171"/>
                    <a:pt x="1143" y="176"/>
                  </a:cubicBezTo>
                  <a:cubicBezTo>
                    <a:pt x="1139" y="177"/>
                    <a:pt x="1136" y="177"/>
                    <a:pt x="1133" y="178"/>
                  </a:cubicBezTo>
                  <a:moveTo>
                    <a:pt x="1140" y="150"/>
                  </a:moveTo>
                  <a:cubicBezTo>
                    <a:pt x="1136" y="151"/>
                    <a:pt x="1132" y="152"/>
                    <a:pt x="1128" y="154"/>
                  </a:cubicBezTo>
                  <a:cubicBezTo>
                    <a:pt x="1130" y="148"/>
                    <a:pt x="1132" y="142"/>
                    <a:pt x="1134" y="136"/>
                  </a:cubicBezTo>
                  <a:cubicBezTo>
                    <a:pt x="1138" y="134"/>
                    <a:pt x="1142" y="132"/>
                    <a:pt x="1147" y="129"/>
                  </a:cubicBezTo>
                  <a:cubicBezTo>
                    <a:pt x="1145" y="136"/>
                    <a:pt x="1142" y="143"/>
                    <a:pt x="1140" y="150"/>
                  </a:cubicBezTo>
                  <a:moveTo>
                    <a:pt x="1124" y="155"/>
                  </a:moveTo>
                  <a:cubicBezTo>
                    <a:pt x="1119" y="157"/>
                    <a:pt x="1114" y="158"/>
                    <a:pt x="1109" y="160"/>
                  </a:cubicBezTo>
                  <a:cubicBezTo>
                    <a:pt x="1109" y="160"/>
                    <a:pt x="1109" y="160"/>
                    <a:pt x="1109" y="160"/>
                  </a:cubicBezTo>
                  <a:cubicBezTo>
                    <a:pt x="1110" y="157"/>
                    <a:pt x="1111" y="153"/>
                    <a:pt x="1112" y="149"/>
                  </a:cubicBezTo>
                  <a:cubicBezTo>
                    <a:pt x="1118" y="145"/>
                    <a:pt x="1125" y="141"/>
                    <a:pt x="1131" y="138"/>
                  </a:cubicBezTo>
                  <a:cubicBezTo>
                    <a:pt x="1129" y="143"/>
                    <a:pt x="1127" y="149"/>
                    <a:pt x="1124" y="155"/>
                  </a:cubicBezTo>
                  <a:moveTo>
                    <a:pt x="1073" y="228"/>
                  </a:moveTo>
                  <a:cubicBezTo>
                    <a:pt x="1073" y="227"/>
                    <a:pt x="1073" y="226"/>
                    <a:pt x="1074" y="225"/>
                  </a:cubicBezTo>
                  <a:cubicBezTo>
                    <a:pt x="1075" y="224"/>
                    <a:pt x="1075" y="222"/>
                    <a:pt x="1076" y="220"/>
                  </a:cubicBezTo>
                  <a:cubicBezTo>
                    <a:pt x="1078" y="221"/>
                    <a:pt x="1080" y="221"/>
                    <a:pt x="1082" y="221"/>
                  </a:cubicBezTo>
                  <a:cubicBezTo>
                    <a:pt x="1083" y="221"/>
                    <a:pt x="1084" y="219"/>
                    <a:pt x="1083" y="219"/>
                  </a:cubicBezTo>
                  <a:cubicBezTo>
                    <a:pt x="1081" y="218"/>
                    <a:pt x="1079" y="217"/>
                    <a:pt x="1077" y="216"/>
                  </a:cubicBezTo>
                  <a:cubicBezTo>
                    <a:pt x="1079" y="209"/>
                    <a:pt x="1080" y="203"/>
                    <a:pt x="1082" y="196"/>
                  </a:cubicBezTo>
                  <a:cubicBezTo>
                    <a:pt x="1083" y="193"/>
                    <a:pt x="1084" y="190"/>
                    <a:pt x="1086" y="186"/>
                  </a:cubicBezTo>
                  <a:cubicBezTo>
                    <a:pt x="1087" y="193"/>
                    <a:pt x="1088" y="199"/>
                    <a:pt x="1089" y="206"/>
                  </a:cubicBezTo>
                  <a:cubicBezTo>
                    <a:pt x="1088" y="208"/>
                    <a:pt x="1088" y="210"/>
                    <a:pt x="1087" y="211"/>
                  </a:cubicBezTo>
                  <a:cubicBezTo>
                    <a:pt x="1086" y="213"/>
                    <a:pt x="1085" y="218"/>
                    <a:pt x="1083" y="222"/>
                  </a:cubicBezTo>
                  <a:cubicBezTo>
                    <a:pt x="1079" y="224"/>
                    <a:pt x="1076" y="226"/>
                    <a:pt x="1073" y="228"/>
                  </a:cubicBezTo>
                  <a:moveTo>
                    <a:pt x="1048" y="241"/>
                  </a:moveTo>
                  <a:cubicBezTo>
                    <a:pt x="1050" y="234"/>
                    <a:pt x="1053" y="228"/>
                    <a:pt x="1055" y="221"/>
                  </a:cubicBezTo>
                  <a:cubicBezTo>
                    <a:pt x="1057" y="224"/>
                    <a:pt x="1058" y="227"/>
                    <a:pt x="1057" y="229"/>
                  </a:cubicBezTo>
                  <a:cubicBezTo>
                    <a:pt x="1056" y="230"/>
                    <a:pt x="1057" y="232"/>
                    <a:pt x="1058" y="231"/>
                  </a:cubicBezTo>
                  <a:cubicBezTo>
                    <a:pt x="1064" y="229"/>
                    <a:pt x="1062" y="223"/>
                    <a:pt x="1057" y="217"/>
                  </a:cubicBezTo>
                  <a:cubicBezTo>
                    <a:pt x="1058" y="215"/>
                    <a:pt x="1059" y="212"/>
                    <a:pt x="1059" y="210"/>
                  </a:cubicBezTo>
                  <a:cubicBezTo>
                    <a:pt x="1060" y="210"/>
                    <a:pt x="1061" y="211"/>
                    <a:pt x="1062" y="211"/>
                  </a:cubicBezTo>
                  <a:cubicBezTo>
                    <a:pt x="1066" y="213"/>
                    <a:pt x="1069" y="216"/>
                    <a:pt x="1072" y="218"/>
                  </a:cubicBezTo>
                  <a:cubicBezTo>
                    <a:pt x="1071" y="221"/>
                    <a:pt x="1070" y="223"/>
                    <a:pt x="1069" y="226"/>
                  </a:cubicBezTo>
                  <a:cubicBezTo>
                    <a:pt x="1069" y="227"/>
                    <a:pt x="1068" y="229"/>
                    <a:pt x="1068" y="230"/>
                  </a:cubicBezTo>
                  <a:cubicBezTo>
                    <a:pt x="1061" y="234"/>
                    <a:pt x="1054" y="237"/>
                    <a:pt x="1048" y="241"/>
                  </a:cubicBezTo>
                  <a:moveTo>
                    <a:pt x="1024" y="253"/>
                  </a:moveTo>
                  <a:cubicBezTo>
                    <a:pt x="1024" y="251"/>
                    <a:pt x="1024" y="250"/>
                    <a:pt x="1025" y="248"/>
                  </a:cubicBezTo>
                  <a:cubicBezTo>
                    <a:pt x="1026" y="249"/>
                    <a:pt x="1028" y="249"/>
                    <a:pt x="1030" y="250"/>
                  </a:cubicBezTo>
                  <a:cubicBezTo>
                    <a:pt x="1028" y="251"/>
                    <a:pt x="1026" y="252"/>
                    <a:pt x="1024" y="253"/>
                  </a:cubicBezTo>
                  <a:moveTo>
                    <a:pt x="1035" y="248"/>
                  </a:moveTo>
                  <a:cubicBezTo>
                    <a:pt x="1032" y="246"/>
                    <a:pt x="1029" y="245"/>
                    <a:pt x="1026" y="244"/>
                  </a:cubicBezTo>
                  <a:cubicBezTo>
                    <a:pt x="1027" y="240"/>
                    <a:pt x="1028" y="237"/>
                    <a:pt x="1029" y="233"/>
                  </a:cubicBezTo>
                  <a:cubicBezTo>
                    <a:pt x="1032" y="225"/>
                    <a:pt x="1034" y="215"/>
                    <a:pt x="1037" y="207"/>
                  </a:cubicBezTo>
                  <a:cubicBezTo>
                    <a:pt x="1037" y="206"/>
                    <a:pt x="1037" y="206"/>
                    <a:pt x="1037" y="205"/>
                  </a:cubicBezTo>
                  <a:cubicBezTo>
                    <a:pt x="1040" y="207"/>
                    <a:pt x="1043" y="209"/>
                    <a:pt x="1045" y="211"/>
                  </a:cubicBezTo>
                  <a:cubicBezTo>
                    <a:pt x="1045" y="212"/>
                    <a:pt x="1046" y="212"/>
                    <a:pt x="1047" y="213"/>
                  </a:cubicBezTo>
                  <a:cubicBezTo>
                    <a:pt x="1046" y="213"/>
                    <a:pt x="1046" y="214"/>
                    <a:pt x="1046" y="215"/>
                  </a:cubicBezTo>
                  <a:cubicBezTo>
                    <a:pt x="1042" y="224"/>
                    <a:pt x="1040" y="234"/>
                    <a:pt x="1037" y="243"/>
                  </a:cubicBezTo>
                  <a:cubicBezTo>
                    <a:pt x="1036" y="244"/>
                    <a:pt x="1036" y="246"/>
                    <a:pt x="1035" y="247"/>
                  </a:cubicBezTo>
                  <a:cubicBezTo>
                    <a:pt x="1035" y="248"/>
                    <a:pt x="1035" y="248"/>
                    <a:pt x="1035" y="248"/>
                  </a:cubicBezTo>
                  <a:moveTo>
                    <a:pt x="1030" y="200"/>
                  </a:moveTo>
                  <a:cubicBezTo>
                    <a:pt x="1032" y="201"/>
                    <a:pt x="1033" y="202"/>
                    <a:pt x="1035" y="203"/>
                  </a:cubicBezTo>
                  <a:cubicBezTo>
                    <a:pt x="1034" y="206"/>
                    <a:pt x="1033" y="210"/>
                    <a:pt x="1032" y="213"/>
                  </a:cubicBezTo>
                  <a:cubicBezTo>
                    <a:pt x="1029" y="221"/>
                    <a:pt x="1027" y="229"/>
                    <a:pt x="1024" y="237"/>
                  </a:cubicBezTo>
                  <a:cubicBezTo>
                    <a:pt x="1024" y="239"/>
                    <a:pt x="1023" y="241"/>
                    <a:pt x="1022" y="243"/>
                  </a:cubicBezTo>
                  <a:cubicBezTo>
                    <a:pt x="1021" y="243"/>
                    <a:pt x="1019" y="242"/>
                    <a:pt x="1018" y="242"/>
                  </a:cubicBezTo>
                  <a:cubicBezTo>
                    <a:pt x="1020" y="236"/>
                    <a:pt x="1022" y="230"/>
                    <a:pt x="1024" y="224"/>
                  </a:cubicBezTo>
                  <a:cubicBezTo>
                    <a:pt x="1026" y="217"/>
                    <a:pt x="1028" y="208"/>
                    <a:pt x="1030" y="200"/>
                  </a:cubicBezTo>
                  <a:moveTo>
                    <a:pt x="1050" y="211"/>
                  </a:moveTo>
                  <a:cubicBezTo>
                    <a:pt x="1051" y="209"/>
                    <a:pt x="1051" y="208"/>
                    <a:pt x="1052" y="206"/>
                  </a:cubicBezTo>
                  <a:cubicBezTo>
                    <a:pt x="1054" y="207"/>
                    <a:pt x="1055" y="208"/>
                    <a:pt x="1057" y="209"/>
                  </a:cubicBezTo>
                  <a:cubicBezTo>
                    <a:pt x="1056" y="211"/>
                    <a:pt x="1055" y="213"/>
                    <a:pt x="1054" y="215"/>
                  </a:cubicBezTo>
                  <a:cubicBezTo>
                    <a:pt x="1053" y="213"/>
                    <a:pt x="1052" y="212"/>
                    <a:pt x="1050" y="211"/>
                  </a:cubicBezTo>
                  <a:moveTo>
                    <a:pt x="1048" y="209"/>
                  </a:moveTo>
                  <a:cubicBezTo>
                    <a:pt x="1045" y="206"/>
                    <a:pt x="1042" y="204"/>
                    <a:pt x="1039" y="201"/>
                  </a:cubicBezTo>
                  <a:cubicBezTo>
                    <a:pt x="1042" y="202"/>
                    <a:pt x="1046" y="204"/>
                    <a:pt x="1049" y="205"/>
                  </a:cubicBezTo>
                  <a:cubicBezTo>
                    <a:pt x="1049" y="206"/>
                    <a:pt x="1048" y="208"/>
                    <a:pt x="1048" y="209"/>
                  </a:cubicBezTo>
                  <a:moveTo>
                    <a:pt x="1049" y="216"/>
                  </a:moveTo>
                  <a:cubicBezTo>
                    <a:pt x="1049" y="216"/>
                    <a:pt x="1049" y="215"/>
                    <a:pt x="1049" y="215"/>
                  </a:cubicBezTo>
                  <a:cubicBezTo>
                    <a:pt x="1050" y="216"/>
                    <a:pt x="1052" y="217"/>
                    <a:pt x="1053" y="218"/>
                  </a:cubicBezTo>
                  <a:cubicBezTo>
                    <a:pt x="1049" y="226"/>
                    <a:pt x="1045" y="235"/>
                    <a:pt x="1044" y="243"/>
                  </a:cubicBezTo>
                  <a:cubicBezTo>
                    <a:pt x="1042" y="244"/>
                    <a:pt x="1041" y="245"/>
                    <a:pt x="1039" y="245"/>
                  </a:cubicBezTo>
                  <a:cubicBezTo>
                    <a:pt x="1042" y="235"/>
                    <a:pt x="1045" y="226"/>
                    <a:pt x="1049" y="216"/>
                  </a:cubicBezTo>
                  <a:moveTo>
                    <a:pt x="888" y="176"/>
                  </a:moveTo>
                  <a:cubicBezTo>
                    <a:pt x="892" y="172"/>
                    <a:pt x="897" y="172"/>
                    <a:pt x="901" y="175"/>
                  </a:cubicBezTo>
                  <a:cubicBezTo>
                    <a:pt x="917" y="190"/>
                    <a:pt x="935" y="204"/>
                    <a:pt x="942" y="225"/>
                  </a:cubicBezTo>
                  <a:cubicBezTo>
                    <a:pt x="941" y="229"/>
                    <a:pt x="940" y="233"/>
                    <a:pt x="938" y="236"/>
                  </a:cubicBezTo>
                  <a:cubicBezTo>
                    <a:pt x="934" y="245"/>
                    <a:pt x="930" y="255"/>
                    <a:pt x="927" y="264"/>
                  </a:cubicBezTo>
                  <a:cubicBezTo>
                    <a:pt x="925" y="268"/>
                    <a:pt x="924" y="273"/>
                    <a:pt x="922" y="277"/>
                  </a:cubicBezTo>
                  <a:cubicBezTo>
                    <a:pt x="921" y="273"/>
                    <a:pt x="920" y="270"/>
                    <a:pt x="918" y="267"/>
                  </a:cubicBezTo>
                  <a:cubicBezTo>
                    <a:pt x="918" y="266"/>
                    <a:pt x="918" y="266"/>
                    <a:pt x="917" y="266"/>
                  </a:cubicBezTo>
                  <a:cubicBezTo>
                    <a:pt x="922" y="257"/>
                    <a:pt x="924" y="246"/>
                    <a:pt x="928" y="237"/>
                  </a:cubicBezTo>
                  <a:cubicBezTo>
                    <a:pt x="932" y="229"/>
                    <a:pt x="936" y="221"/>
                    <a:pt x="935" y="212"/>
                  </a:cubicBezTo>
                  <a:cubicBezTo>
                    <a:pt x="935" y="210"/>
                    <a:pt x="932" y="210"/>
                    <a:pt x="933" y="212"/>
                  </a:cubicBezTo>
                  <a:cubicBezTo>
                    <a:pt x="933" y="223"/>
                    <a:pt x="927" y="231"/>
                    <a:pt x="923" y="241"/>
                  </a:cubicBezTo>
                  <a:cubicBezTo>
                    <a:pt x="920" y="248"/>
                    <a:pt x="918" y="255"/>
                    <a:pt x="915" y="261"/>
                  </a:cubicBezTo>
                  <a:cubicBezTo>
                    <a:pt x="913" y="257"/>
                    <a:pt x="911" y="253"/>
                    <a:pt x="911" y="249"/>
                  </a:cubicBezTo>
                  <a:cubicBezTo>
                    <a:pt x="908" y="226"/>
                    <a:pt x="895" y="210"/>
                    <a:pt x="879" y="195"/>
                  </a:cubicBezTo>
                  <a:cubicBezTo>
                    <a:pt x="877" y="193"/>
                    <a:pt x="875" y="192"/>
                    <a:pt x="872" y="190"/>
                  </a:cubicBezTo>
                  <a:cubicBezTo>
                    <a:pt x="878" y="185"/>
                    <a:pt x="884" y="181"/>
                    <a:pt x="888" y="176"/>
                  </a:cubicBezTo>
                  <a:moveTo>
                    <a:pt x="903" y="250"/>
                  </a:moveTo>
                  <a:cubicBezTo>
                    <a:pt x="904" y="255"/>
                    <a:pt x="906" y="260"/>
                    <a:pt x="909" y="264"/>
                  </a:cubicBezTo>
                  <a:cubicBezTo>
                    <a:pt x="910" y="266"/>
                    <a:pt x="911" y="267"/>
                    <a:pt x="911" y="269"/>
                  </a:cubicBezTo>
                  <a:cubicBezTo>
                    <a:pt x="911" y="269"/>
                    <a:pt x="911" y="270"/>
                    <a:pt x="910" y="271"/>
                  </a:cubicBezTo>
                  <a:cubicBezTo>
                    <a:pt x="904" y="280"/>
                    <a:pt x="899" y="291"/>
                    <a:pt x="894" y="301"/>
                  </a:cubicBezTo>
                  <a:cubicBezTo>
                    <a:pt x="895" y="299"/>
                    <a:pt x="895" y="297"/>
                    <a:pt x="896" y="295"/>
                  </a:cubicBezTo>
                  <a:cubicBezTo>
                    <a:pt x="900" y="281"/>
                    <a:pt x="902" y="266"/>
                    <a:pt x="903" y="250"/>
                  </a:cubicBezTo>
                  <a:moveTo>
                    <a:pt x="849" y="198"/>
                  </a:moveTo>
                  <a:cubicBezTo>
                    <a:pt x="857" y="192"/>
                    <a:pt x="861" y="192"/>
                    <a:pt x="869" y="199"/>
                  </a:cubicBezTo>
                  <a:cubicBezTo>
                    <a:pt x="882" y="212"/>
                    <a:pt x="895" y="226"/>
                    <a:pt x="901" y="245"/>
                  </a:cubicBezTo>
                  <a:cubicBezTo>
                    <a:pt x="900" y="263"/>
                    <a:pt x="897" y="281"/>
                    <a:pt x="891" y="298"/>
                  </a:cubicBezTo>
                  <a:cubicBezTo>
                    <a:pt x="890" y="303"/>
                    <a:pt x="888" y="308"/>
                    <a:pt x="886" y="312"/>
                  </a:cubicBezTo>
                  <a:cubicBezTo>
                    <a:pt x="885" y="307"/>
                    <a:pt x="886" y="301"/>
                    <a:pt x="888" y="295"/>
                  </a:cubicBezTo>
                  <a:cubicBezTo>
                    <a:pt x="896" y="274"/>
                    <a:pt x="893" y="255"/>
                    <a:pt x="877" y="238"/>
                  </a:cubicBezTo>
                  <a:cubicBezTo>
                    <a:pt x="867" y="226"/>
                    <a:pt x="857" y="214"/>
                    <a:pt x="839" y="209"/>
                  </a:cubicBezTo>
                  <a:cubicBezTo>
                    <a:pt x="843" y="205"/>
                    <a:pt x="845" y="201"/>
                    <a:pt x="849" y="198"/>
                  </a:cubicBezTo>
                  <a:moveTo>
                    <a:pt x="362" y="503"/>
                  </a:moveTo>
                  <a:cubicBezTo>
                    <a:pt x="362" y="504"/>
                    <a:pt x="363" y="503"/>
                    <a:pt x="363" y="503"/>
                  </a:cubicBezTo>
                  <a:cubicBezTo>
                    <a:pt x="367" y="499"/>
                    <a:pt x="375" y="500"/>
                    <a:pt x="382" y="502"/>
                  </a:cubicBezTo>
                  <a:cubicBezTo>
                    <a:pt x="381" y="504"/>
                    <a:pt x="380" y="506"/>
                    <a:pt x="378" y="508"/>
                  </a:cubicBezTo>
                  <a:cubicBezTo>
                    <a:pt x="374" y="516"/>
                    <a:pt x="369" y="523"/>
                    <a:pt x="365" y="531"/>
                  </a:cubicBezTo>
                  <a:cubicBezTo>
                    <a:pt x="365" y="531"/>
                    <a:pt x="365" y="531"/>
                    <a:pt x="365" y="532"/>
                  </a:cubicBezTo>
                  <a:cubicBezTo>
                    <a:pt x="361" y="531"/>
                    <a:pt x="358" y="530"/>
                    <a:pt x="355" y="529"/>
                  </a:cubicBezTo>
                  <a:cubicBezTo>
                    <a:pt x="353" y="528"/>
                    <a:pt x="350" y="528"/>
                    <a:pt x="348" y="527"/>
                  </a:cubicBezTo>
                  <a:cubicBezTo>
                    <a:pt x="353" y="519"/>
                    <a:pt x="357" y="511"/>
                    <a:pt x="362" y="503"/>
                  </a:cubicBezTo>
                  <a:moveTo>
                    <a:pt x="428" y="494"/>
                  </a:moveTo>
                  <a:cubicBezTo>
                    <a:pt x="428" y="494"/>
                    <a:pt x="428" y="494"/>
                    <a:pt x="428" y="494"/>
                  </a:cubicBezTo>
                  <a:cubicBezTo>
                    <a:pt x="425" y="500"/>
                    <a:pt x="421" y="505"/>
                    <a:pt x="418" y="511"/>
                  </a:cubicBezTo>
                  <a:cubicBezTo>
                    <a:pt x="416" y="513"/>
                    <a:pt x="415" y="515"/>
                    <a:pt x="413" y="517"/>
                  </a:cubicBezTo>
                  <a:cubicBezTo>
                    <a:pt x="412" y="518"/>
                    <a:pt x="410" y="518"/>
                    <a:pt x="409" y="519"/>
                  </a:cubicBezTo>
                  <a:cubicBezTo>
                    <a:pt x="408" y="518"/>
                    <a:pt x="407" y="517"/>
                    <a:pt x="406" y="516"/>
                  </a:cubicBezTo>
                  <a:cubicBezTo>
                    <a:pt x="406" y="516"/>
                    <a:pt x="406" y="516"/>
                    <a:pt x="406" y="516"/>
                  </a:cubicBezTo>
                  <a:cubicBezTo>
                    <a:pt x="404" y="513"/>
                    <a:pt x="402" y="511"/>
                    <a:pt x="401" y="511"/>
                  </a:cubicBezTo>
                  <a:cubicBezTo>
                    <a:pt x="401" y="511"/>
                    <a:pt x="401" y="510"/>
                    <a:pt x="400" y="510"/>
                  </a:cubicBezTo>
                  <a:cubicBezTo>
                    <a:pt x="404" y="504"/>
                    <a:pt x="407" y="497"/>
                    <a:pt x="410" y="491"/>
                  </a:cubicBezTo>
                  <a:cubicBezTo>
                    <a:pt x="416" y="492"/>
                    <a:pt x="422" y="493"/>
                    <a:pt x="428" y="494"/>
                  </a:cubicBezTo>
                  <a:moveTo>
                    <a:pt x="445" y="467"/>
                  </a:moveTo>
                  <a:cubicBezTo>
                    <a:pt x="445" y="467"/>
                    <a:pt x="445" y="467"/>
                    <a:pt x="445" y="467"/>
                  </a:cubicBezTo>
                  <a:cubicBezTo>
                    <a:pt x="449" y="469"/>
                    <a:pt x="453" y="472"/>
                    <a:pt x="458" y="474"/>
                  </a:cubicBezTo>
                  <a:cubicBezTo>
                    <a:pt x="458" y="474"/>
                    <a:pt x="459" y="474"/>
                    <a:pt x="460" y="474"/>
                  </a:cubicBezTo>
                  <a:cubicBezTo>
                    <a:pt x="456" y="481"/>
                    <a:pt x="451" y="488"/>
                    <a:pt x="447" y="495"/>
                  </a:cubicBezTo>
                  <a:cubicBezTo>
                    <a:pt x="442" y="493"/>
                    <a:pt x="438" y="492"/>
                    <a:pt x="433" y="491"/>
                  </a:cubicBezTo>
                  <a:cubicBezTo>
                    <a:pt x="438" y="483"/>
                    <a:pt x="441" y="475"/>
                    <a:pt x="445" y="467"/>
                  </a:cubicBezTo>
                  <a:moveTo>
                    <a:pt x="454" y="501"/>
                  </a:moveTo>
                  <a:cubicBezTo>
                    <a:pt x="453" y="501"/>
                    <a:pt x="453" y="502"/>
                    <a:pt x="453" y="503"/>
                  </a:cubicBezTo>
                  <a:cubicBezTo>
                    <a:pt x="450" y="504"/>
                    <a:pt x="446" y="505"/>
                    <a:pt x="442" y="507"/>
                  </a:cubicBezTo>
                  <a:cubicBezTo>
                    <a:pt x="444" y="504"/>
                    <a:pt x="446" y="501"/>
                    <a:pt x="448" y="498"/>
                  </a:cubicBezTo>
                  <a:cubicBezTo>
                    <a:pt x="450" y="499"/>
                    <a:pt x="453" y="500"/>
                    <a:pt x="454" y="500"/>
                  </a:cubicBezTo>
                  <a:cubicBezTo>
                    <a:pt x="454" y="501"/>
                    <a:pt x="455" y="501"/>
                    <a:pt x="455" y="500"/>
                  </a:cubicBezTo>
                  <a:cubicBezTo>
                    <a:pt x="455" y="500"/>
                    <a:pt x="455" y="499"/>
                    <a:pt x="455" y="499"/>
                  </a:cubicBezTo>
                  <a:cubicBezTo>
                    <a:pt x="455" y="498"/>
                    <a:pt x="455" y="497"/>
                    <a:pt x="454" y="497"/>
                  </a:cubicBezTo>
                  <a:cubicBezTo>
                    <a:pt x="453" y="497"/>
                    <a:pt x="451" y="496"/>
                    <a:pt x="450" y="496"/>
                  </a:cubicBezTo>
                  <a:cubicBezTo>
                    <a:pt x="453" y="491"/>
                    <a:pt x="456" y="486"/>
                    <a:pt x="459" y="481"/>
                  </a:cubicBezTo>
                  <a:cubicBezTo>
                    <a:pt x="460" y="479"/>
                    <a:pt x="461" y="477"/>
                    <a:pt x="462" y="475"/>
                  </a:cubicBezTo>
                  <a:cubicBezTo>
                    <a:pt x="466" y="476"/>
                    <a:pt x="469" y="477"/>
                    <a:pt x="472" y="478"/>
                  </a:cubicBezTo>
                  <a:cubicBezTo>
                    <a:pt x="473" y="478"/>
                    <a:pt x="473" y="478"/>
                    <a:pt x="473" y="478"/>
                  </a:cubicBezTo>
                  <a:cubicBezTo>
                    <a:pt x="471" y="481"/>
                    <a:pt x="468" y="485"/>
                    <a:pt x="466" y="488"/>
                  </a:cubicBezTo>
                  <a:cubicBezTo>
                    <a:pt x="463" y="493"/>
                    <a:pt x="461" y="500"/>
                    <a:pt x="454" y="501"/>
                  </a:cubicBezTo>
                  <a:moveTo>
                    <a:pt x="442" y="498"/>
                  </a:moveTo>
                  <a:cubicBezTo>
                    <a:pt x="443" y="498"/>
                    <a:pt x="443" y="498"/>
                    <a:pt x="444" y="498"/>
                  </a:cubicBezTo>
                  <a:cubicBezTo>
                    <a:pt x="444" y="499"/>
                    <a:pt x="443" y="500"/>
                    <a:pt x="442" y="501"/>
                  </a:cubicBezTo>
                  <a:cubicBezTo>
                    <a:pt x="440" y="504"/>
                    <a:pt x="439" y="506"/>
                    <a:pt x="437" y="508"/>
                  </a:cubicBezTo>
                  <a:cubicBezTo>
                    <a:pt x="431" y="511"/>
                    <a:pt x="425" y="513"/>
                    <a:pt x="419" y="515"/>
                  </a:cubicBezTo>
                  <a:cubicBezTo>
                    <a:pt x="424" y="509"/>
                    <a:pt x="428" y="502"/>
                    <a:pt x="431" y="495"/>
                  </a:cubicBezTo>
                  <a:cubicBezTo>
                    <a:pt x="435" y="496"/>
                    <a:pt x="439" y="497"/>
                    <a:pt x="442" y="498"/>
                  </a:cubicBezTo>
                  <a:moveTo>
                    <a:pt x="405" y="520"/>
                  </a:moveTo>
                  <a:cubicBezTo>
                    <a:pt x="405" y="520"/>
                    <a:pt x="405" y="520"/>
                    <a:pt x="405" y="520"/>
                  </a:cubicBezTo>
                  <a:cubicBezTo>
                    <a:pt x="405" y="520"/>
                    <a:pt x="405" y="520"/>
                    <a:pt x="405" y="520"/>
                  </a:cubicBezTo>
                  <a:cubicBezTo>
                    <a:pt x="405" y="520"/>
                    <a:pt x="405" y="520"/>
                    <a:pt x="405" y="520"/>
                  </a:cubicBezTo>
                  <a:moveTo>
                    <a:pt x="403" y="521"/>
                  </a:moveTo>
                  <a:cubicBezTo>
                    <a:pt x="399" y="522"/>
                    <a:pt x="395" y="524"/>
                    <a:pt x="391" y="525"/>
                  </a:cubicBezTo>
                  <a:cubicBezTo>
                    <a:pt x="393" y="521"/>
                    <a:pt x="396" y="517"/>
                    <a:pt x="398" y="513"/>
                  </a:cubicBezTo>
                  <a:cubicBezTo>
                    <a:pt x="400" y="515"/>
                    <a:pt x="402" y="517"/>
                    <a:pt x="404" y="519"/>
                  </a:cubicBezTo>
                  <a:cubicBezTo>
                    <a:pt x="403" y="520"/>
                    <a:pt x="403" y="520"/>
                    <a:pt x="403" y="521"/>
                  </a:cubicBezTo>
                  <a:moveTo>
                    <a:pt x="385" y="527"/>
                  </a:moveTo>
                  <a:cubicBezTo>
                    <a:pt x="384" y="528"/>
                    <a:pt x="382" y="528"/>
                    <a:pt x="381" y="528"/>
                  </a:cubicBezTo>
                  <a:cubicBezTo>
                    <a:pt x="382" y="525"/>
                    <a:pt x="382" y="522"/>
                    <a:pt x="382" y="520"/>
                  </a:cubicBezTo>
                  <a:cubicBezTo>
                    <a:pt x="383" y="520"/>
                    <a:pt x="382" y="519"/>
                    <a:pt x="382" y="520"/>
                  </a:cubicBezTo>
                  <a:cubicBezTo>
                    <a:pt x="381" y="523"/>
                    <a:pt x="380" y="526"/>
                    <a:pt x="379" y="529"/>
                  </a:cubicBezTo>
                  <a:cubicBezTo>
                    <a:pt x="377" y="530"/>
                    <a:pt x="375" y="531"/>
                    <a:pt x="373" y="531"/>
                  </a:cubicBezTo>
                  <a:cubicBezTo>
                    <a:pt x="372" y="532"/>
                    <a:pt x="370" y="532"/>
                    <a:pt x="369" y="533"/>
                  </a:cubicBezTo>
                  <a:cubicBezTo>
                    <a:pt x="369" y="533"/>
                    <a:pt x="369" y="532"/>
                    <a:pt x="368" y="532"/>
                  </a:cubicBezTo>
                  <a:cubicBezTo>
                    <a:pt x="371" y="527"/>
                    <a:pt x="373" y="522"/>
                    <a:pt x="376" y="518"/>
                  </a:cubicBezTo>
                  <a:cubicBezTo>
                    <a:pt x="379" y="513"/>
                    <a:pt x="382" y="508"/>
                    <a:pt x="384" y="503"/>
                  </a:cubicBezTo>
                  <a:cubicBezTo>
                    <a:pt x="389" y="505"/>
                    <a:pt x="393" y="508"/>
                    <a:pt x="395" y="510"/>
                  </a:cubicBezTo>
                  <a:cubicBezTo>
                    <a:pt x="395" y="510"/>
                    <a:pt x="395" y="510"/>
                    <a:pt x="396" y="511"/>
                  </a:cubicBezTo>
                  <a:cubicBezTo>
                    <a:pt x="392" y="516"/>
                    <a:pt x="389" y="522"/>
                    <a:pt x="385" y="527"/>
                  </a:cubicBezTo>
                  <a:moveTo>
                    <a:pt x="363" y="535"/>
                  </a:moveTo>
                  <a:cubicBezTo>
                    <a:pt x="355" y="538"/>
                    <a:pt x="347" y="540"/>
                    <a:pt x="339" y="543"/>
                  </a:cubicBezTo>
                  <a:cubicBezTo>
                    <a:pt x="340" y="541"/>
                    <a:pt x="341" y="539"/>
                    <a:pt x="343" y="537"/>
                  </a:cubicBezTo>
                  <a:cubicBezTo>
                    <a:pt x="344" y="535"/>
                    <a:pt x="345" y="533"/>
                    <a:pt x="346" y="531"/>
                  </a:cubicBezTo>
                  <a:cubicBezTo>
                    <a:pt x="352" y="532"/>
                    <a:pt x="357" y="534"/>
                    <a:pt x="363" y="535"/>
                  </a:cubicBezTo>
                  <a:moveTo>
                    <a:pt x="340" y="535"/>
                  </a:moveTo>
                  <a:cubicBezTo>
                    <a:pt x="338" y="538"/>
                    <a:pt x="337" y="542"/>
                    <a:pt x="335" y="545"/>
                  </a:cubicBezTo>
                  <a:cubicBezTo>
                    <a:pt x="330" y="546"/>
                    <a:pt x="326" y="548"/>
                    <a:pt x="321" y="549"/>
                  </a:cubicBezTo>
                  <a:cubicBezTo>
                    <a:pt x="316" y="551"/>
                    <a:pt x="310" y="553"/>
                    <a:pt x="305" y="555"/>
                  </a:cubicBezTo>
                  <a:cubicBezTo>
                    <a:pt x="307" y="551"/>
                    <a:pt x="310" y="546"/>
                    <a:pt x="312" y="542"/>
                  </a:cubicBezTo>
                  <a:cubicBezTo>
                    <a:pt x="314" y="536"/>
                    <a:pt x="318" y="531"/>
                    <a:pt x="321" y="526"/>
                  </a:cubicBezTo>
                  <a:cubicBezTo>
                    <a:pt x="328" y="527"/>
                    <a:pt x="336" y="529"/>
                    <a:pt x="343" y="530"/>
                  </a:cubicBezTo>
                  <a:cubicBezTo>
                    <a:pt x="342" y="532"/>
                    <a:pt x="341" y="534"/>
                    <a:pt x="340" y="535"/>
                  </a:cubicBezTo>
                  <a:moveTo>
                    <a:pt x="464" y="499"/>
                  </a:moveTo>
                  <a:cubicBezTo>
                    <a:pt x="465" y="498"/>
                    <a:pt x="466" y="496"/>
                    <a:pt x="466" y="495"/>
                  </a:cubicBezTo>
                  <a:cubicBezTo>
                    <a:pt x="469" y="489"/>
                    <a:pt x="473" y="484"/>
                    <a:pt x="476" y="479"/>
                  </a:cubicBezTo>
                  <a:cubicBezTo>
                    <a:pt x="483" y="481"/>
                    <a:pt x="490" y="483"/>
                    <a:pt x="496" y="483"/>
                  </a:cubicBezTo>
                  <a:cubicBezTo>
                    <a:pt x="495" y="486"/>
                    <a:pt x="493" y="488"/>
                    <a:pt x="493" y="484"/>
                  </a:cubicBezTo>
                  <a:cubicBezTo>
                    <a:pt x="493" y="483"/>
                    <a:pt x="491" y="483"/>
                    <a:pt x="491" y="484"/>
                  </a:cubicBezTo>
                  <a:cubicBezTo>
                    <a:pt x="491" y="485"/>
                    <a:pt x="491" y="487"/>
                    <a:pt x="491" y="488"/>
                  </a:cubicBezTo>
                  <a:cubicBezTo>
                    <a:pt x="485" y="491"/>
                    <a:pt x="478" y="494"/>
                    <a:pt x="472" y="496"/>
                  </a:cubicBezTo>
                  <a:cubicBezTo>
                    <a:pt x="469" y="497"/>
                    <a:pt x="466" y="498"/>
                    <a:pt x="464" y="499"/>
                  </a:cubicBezTo>
                  <a:moveTo>
                    <a:pt x="500" y="477"/>
                  </a:moveTo>
                  <a:cubicBezTo>
                    <a:pt x="499" y="478"/>
                    <a:pt x="499" y="479"/>
                    <a:pt x="498" y="481"/>
                  </a:cubicBezTo>
                  <a:cubicBezTo>
                    <a:pt x="491" y="479"/>
                    <a:pt x="485" y="478"/>
                    <a:pt x="479" y="476"/>
                  </a:cubicBezTo>
                  <a:cubicBezTo>
                    <a:pt x="481" y="473"/>
                    <a:pt x="484" y="469"/>
                    <a:pt x="487" y="466"/>
                  </a:cubicBezTo>
                  <a:cubicBezTo>
                    <a:pt x="490" y="462"/>
                    <a:pt x="492" y="457"/>
                    <a:pt x="495" y="453"/>
                  </a:cubicBezTo>
                  <a:cubicBezTo>
                    <a:pt x="496" y="453"/>
                    <a:pt x="496" y="453"/>
                    <a:pt x="497" y="454"/>
                  </a:cubicBezTo>
                  <a:cubicBezTo>
                    <a:pt x="502" y="455"/>
                    <a:pt x="507" y="457"/>
                    <a:pt x="511" y="459"/>
                  </a:cubicBezTo>
                  <a:cubicBezTo>
                    <a:pt x="510" y="462"/>
                    <a:pt x="508" y="464"/>
                    <a:pt x="506" y="467"/>
                  </a:cubicBezTo>
                  <a:cubicBezTo>
                    <a:pt x="504" y="470"/>
                    <a:pt x="502" y="474"/>
                    <a:pt x="500" y="477"/>
                  </a:cubicBezTo>
                  <a:moveTo>
                    <a:pt x="500" y="484"/>
                  </a:moveTo>
                  <a:cubicBezTo>
                    <a:pt x="501" y="482"/>
                    <a:pt x="502" y="480"/>
                    <a:pt x="504" y="477"/>
                  </a:cubicBezTo>
                  <a:cubicBezTo>
                    <a:pt x="507" y="472"/>
                    <a:pt x="510" y="466"/>
                    <a:pt x="514" y="460"/>
                  </a:cubicBezTo>
                  <a:cubicBezTo>
                    <a:pt x="515" y="461"/>
                    <a:pt x="516" y="461"/>
                    <a:pt x="517" y="462"/>
                  </a:cubicBezTo>
                  <a:cubicBezTo>
                    <a:pt x="520" y="463"/>
                    <a:pt x="522" y="464"/>
                    <a:pt x="525" y="465"/>
                  </a:cubicBezTo>
                  <a:cubicBezTo>
                    <a:pt x="524" y="469"/>
                    <a:pt x="523" y="472"/>
                    <a:pt x="522" y="476"/>
                  </a:cubicBezTo>
                  <a:cubicBezTo>
                    <a:pt x="514" y="478"/>
                    <a:pt x="507" y="481"/>
                    <a:pt x="500" y="484"/>
                  </a:cubicBezTo>
                  <a:moveTo>
                    <a:pt x="527" y="440"/>
                  </a:moveTo>
                  <a:cubicBezTo>
                    <a:pt x="529" y="440"/>
                    <a:pt x="531" y="440"/>
                    <a:pt x="533" y="441"/>
                  </a:cubicBezTo>
                  <a:cubicBezTo>
                    <a:pt x="535" y="441"/>
                    <a:pt x="536" y="443"/>
                    <a:pt x="538" y="443"/>
                  </a:cubicBezTo>
                  <a:cubicBezTo>
                    <a:pt x="541" y="445"/>
                    <a:pt x="544" y="446"/>
                    <a:pt x="547" y="449"/>
                  </a:cubicBezTo>
                  <a:cubicBezTo>
                    <a:pt x="548" y="450"/>
                    <a:pt x="549" y="451"/>
                    <a:pt x="550" y="452"/>
                  </a:cubicBezTo>
                  <a:cubicBezTo>
                    <a:pt x="550" y="453"/>
                    <a:pt x="549" y="453"/>
                    <a:pt x="549" y="454"/>
                  </a:cubicBezTo>
                  <a:cubicBezTo>
                    <a:pt x="546" y="458"/>
                    <a:pt x="543" y="462"/>
                    <a:pt x="540" y="466"/>
                  </a:cubicBezTo>
                  <a:cubicBezTo>
                    <a:pt x="533" y="464"/>
                    <a:pt x="527" y="462"/>
                    <a:pt x="520" y="459"/>
                  </a:cubicBezTo>
                  <a:cubicBezTo>
                    <a:pt x="519" y="459"/>
                    <a:pt x="517" y="458"/>
                    <a:pt x="516" y="457"/>
                  </a:cubicBezTo>
                  <a:cubicBezTo>
                    <a:pt x="519" y="453"/>
                    <a:pt x="521" y="449"/>
                    <a:pt x="524" y="444"/>
                  </a:cubicBezTo>
                  <a:cubicBezTo>
                    <a:pt x="525" y="443"/>
                    <a:pt x="526" y="441"/>
                    <a:pt x="527" y="440"/>
                  </a:cubicBezTo>
                  <a:moveTo>
                    <a:pt x="537" y="470"/>
                  </a:moveTo>
                  <a:cubicBezTo>
                    <a:pt x="534" y="471"/>
                    <a:pt x="530" y="472"/>
                    <a:pt x="527" y="473"/>
                  </a:cubicBezTo>
                  <a:cubicBezTo>
                    <a:pt x="526" y="474"/>
                    <a:pt x="524" y="475"/>
                    <a:pt x="523" y="475"/>
                  </a:cubicBezTo>
                  <a:cubicBezTo>
                    <a:pt x="524" y="472"/>
                    <a:pt x="525" y="469"/>
                    <a:pt x="525" y="465"/>
                  </a:cubicBezTo>
                  <a:cubicBezTo>
                    <a:pt x="529" y="467"/>
                    <a:pt x="533" y="469"/>
                    <a:pt x="537" y="470"/>
                  </a:cubicBezTo>
                  <a:moveTo>
                    <a:pt x="674" y="402"/>
                  </a:moveTo>
                  <a:cubicBezTo>
                    <a:pt x="678" y="402"/>
                    <a:pt x="681" y="403"/>
                    <a:pt x="685" y="402"/>
                  </a:cubicBezTo>
                  <a:cubicBezTo>
                    <a:pt x="688" y="401"/>
                    <a:pt x="690" y="399"/>
                    <a:pt x="693" y="397"/>
                  </a:cubicBezTo>
                  <a:cubicBezTo>
                    <a:pt x="691" y="402"/>
                    <a:pt x="688" y="407"/>
                    <a:pt x="685" y="411"/>
                  </a:cubicBezTo>
                  <a:cubicBezTo>
                    <a:pt x="684" y="413"/>
                    <a:pt x="683" y="415"/>
                    <a:pt x="682" y="417"/>
                  </a:cubicBezTo>
                  <a:cubicBezTo>
                    <a:pt x="678" y="418"/>
                    <a:pt x="675" y="420"/>
                    <a:pt x="672" y="421"/>
                  </a:cubicBezTo>
                  <a:cubicBezTo>
                    <a:pt x="668" y="422"/>
                    <a:pt x="665" y="423"/>
                    <a:pt x="662" y="425"/>
                  </a:cubicBezTo>
                  <a:cubicBezTo>
                    <a:pt x="667" y="417"/>
                    <a:pt x="671" y="410"/>
                    <a:pt x="674" y="402"/>
                  </a:cubicBezTo>
                  <a:moveTo>
                    <a:pt x="715" y="403"/>
                  </a:moveTo>
                  <a:cubicBezTo>
                    <a:pt x="717" y="401"/>
                    <a:pt x="718" y="398"/>
                    <a:pt x="720" y="396"/>
                  </a:cubicBezTo>
                  <a:cubicBezTo>
                    <a:pt x="722" y="396"/>
                    <a:pt x="724" y="396"/>
                    <a:pt x="726" y="396"/>
                  </a:cubicBezTo>
                  <a:cubicBezTo>
                    <a:pt x="725" y="397"/>
                    <a:pt x="724" y="398"/>
                    <a:pt x="723" y="400"/>
                  </a:cubicBezTo>
                  <a:cubicBezTo>
                    <a:pt x="721" y="401"/>
                    <a:pt x="718" y="402"/>
                    <a:pt x="715" y="403"/>
                  </a:cubicBezTo>
                  <a:moveTo>
                    <a:pt x="788" y="372"/>
                  </a:moveTo>
                  <a:cubicBezTo>
                    <a:pt x="792" y="363"/>
                    <a:pt x="795" y="355"/>
                    <a:pt x="799" y="347"/>
                  </a:cubicBezTo>
                  <a:cubicBezTo>
                    <a:pt x="808" y="328"/>
                    <a:pt x="817" y="307"/>
                    <a:pt x="817" y="286"/>
                  </a:cubicBezTo>
                  <a:cubicBezTo>
                    <a:pt x="817" y="285"/>
                    <a:pt x="815" y="285"/>
                    <a:pt x="815" y="286"/>
                  </a:cubicBezTo>
                  <a:cubicBezTo>
                    <a:pt x="814" y="306"/>
                    <a:pt x="807" y="325"/>
                    <a:pt x="798" y="342"/>
                  </a:cubicBezTo>
                  <a:cubicBezTo>
                    <a:pt x="795" y="349"/>
                    <a:pt x="791" y="355"/>
                    <a:pt x="789" y="361"/>
                  </a:cubicBezTo>
                  <a:cubicBezTo>
                    <a:pt x="787" y="365"/>
                    <a:pt x="786" y="368"/>
                    <a:pt x="785" y="371"/>
                  </a:cubicBezTo>
                  <a:cubicBezTo>
                    <a:pt x="784" y="372"/>
                    <a:pt x="784" y="373"/>
                    <a:pt x="783" y="374"/>
                  </a:cubicBezTo>
                  <a:cubicBezTo>
                    <a:pt x="782" y="374"/>
                    <a:pt x="781" y="375"/>
                    <a:pt x="779" y="375"/>
                  </a:cubicBezTo>
                  <a:cubicBezTo>
                    <a:pt x="779" y="375"/>
                    <a:pt x="778" y="374"/>
                    <a:pt x="778" y="372"/>
                  </a:cubicBezTo>
                  <a:cubicBezTo>
                    <a:pt x="778" y="372"/>
                    <a:pt x="778" y="372"/>
                    <a:pt x="778" y="372"/>
                  </a:cubicBezTo>
                  <a:cubicBezTo>
                    <a:pt x="778" y="373"/>
                    <a:pt x="778" y="375"/>
                    <a:pt x="777" y="376"/>
                  </a:cubicBezTo>
                  <a:cubicBezTo>
                    <a:pt x="772" y="379"/>
                    <a:pt x="767" y="381"/>
                    <a:pt x="761" y="383"/>
                  </a:cubicBezTo>
                  <a:cubicBezTo>
                    <a:pt x="767" y="375"/>
                    <a:pt x="772" y="367"/>
                    <a:pt x="777" y="357"/>
                  </a:cubicBezTo>
                  <a:cubicBezTo>
                    <a:pt x="786" y="340"/>
                    <a:pt x="802" y="319"/>
                    <a:pt x="801" y="298"/>
                  </a:cubicBezTo>
                  <a:cubicBezTo>
                    <a:pt x="801" y="297"/>
                    <a:pt x="799" y="297"/>
                    <a:pt x="799" y="298"/>
                  </a:cubicBezTo>
                  <a:cubicBezTo>
                    <a:pt x="799" y="317"/>
                    <a:pt x="785" y="335"/>
                    <a:pt x="777" y="351"/>
                  </a:cubicBezTo>
                  <a:cubicBezTo>
                    <a:pt x="773" y="359"/>
                    <a:pt x="769" y="367"/>
                    <a:pt x="764" y="374"/>
                  </a:cubicBezTo>
                  <a:cubicBezTo>
                    <a:pt x="761" y="378"/>
                    <a:pt x="759" y="382"/>
                    <a:pt x="757" y="385"/>
                  </a:cubicBezTo>
                  <a:cubicBezTo>
                    <a:pt x="747" y="389"/>
                    <a:pt x="738" y="394"/>
                    <a:pt x="728" y="398"/>
                  </a:cubicBezTo>
                  <a:cubicBezTo>
                    <a:pt x="729" y="397"/>
                    <a:pt x="730" y="395"/>
                    <a:pt x="731" y="394"/>
                  </a:cubicBezTo>
                  <a:cubicBezTo>
                    <a:pt x="736" y="392"/>
                    <a:pt x="741" y="389"/>
                    <a:pt x="744" y="389"/>
                  </a:cubicBezTo>
                  <a:cubicBezTo>
                    <a:pt x="745" y="389"/>
                    <a:pt x="745" y="387"/>
                    <a:pt x="744" y="387"/>
                  </a:cubicBezTo>
                  <a:cubicBezTo>
                    <a:pt x="741" y="387"/>
                    <a:pt x="737" y="390"/>
                    <a:pt x="732" y="391"/>
                  </a:cubicBezTo>
                  <a:cubicBezTo>
                    <a:pt x="736" y="384"/>
                    <a:pt x="739" y="377"/>
                    <a:pt x="744" y="370"/>
                  </a:cubicBezTo>
                  <a:cubicBezTo>
                    <a:pt x="751" y="358"/>
                    <a:pt x="759" y="347"/>
                    <a:pt x="765" y="334"/>
                  </a:cubicBezTo>
                  <a:cubicBezTo>
                    <a:pt x="769" y="324"/>
                    <a:pt x="775" y="315"/>
                    <a:pt x="775" y="304"/>
                  </a:cubicBezTo>
                  <a:cubicBezTo>
                    <a:pt x="775" y="303"/>
                    <a:pt x="773" y="303"/>
                    <a:pt x="773" y="304"/>
                  </a:cubicBezTo>
                  <a:cubicBezTo>
                    <a:pt x="772" y="315"/>
                    <a:pt x="765" y="326"/>
                    <a:pt x="760" y="335"/>
                  </a:cubicBezTo>
                  <a:cubicBezTo>
                    <a:pt x="755" y="345"/>
                    <a:pt x="749" y="355"/>
                    <a:pt x="743" y="364"/>
                  </a:cubicBezTo>
                  <a:cubicBezTo>
                    <a:pt x="738" y="372"/>
                    <a:pt x="734" y="381"/>
                    <a:pt x="730" y="390"/>
                  </a:cubicBezTo>
                  <a:cubicBezTo>
                    <a:pt x="729" y="391"/>
                    <a:pt x="729" y="392"/>
                    <a:pt x="728" y="393"/>
                  </a:cubicBezTo>
                  <a:cubicBezTo>
                    <a:pt x="725" y="393"/>
                    <a:pt x="723" y="394"/>
                    <a:pt x="721" y="393"/>
                  </a:cubicBezTo>
                  <a:cubicBezTo>
                    <a:pt x="724" y="388"/>
                    <a:pt x="726" y="383"/>
                    <a:pt x="729" y="378"/>
                  </a:cubicBezTo>
                  <a:cubicBezTo>
                    <a:pt x="734" y="368"/>
                    <a:pt x="738" y="358"/>
                    <a:pt x="744" y="348"/>
                  </a:cubicBezTo>
                  <a:cubicBezTo>
                    <a:pt x="749" y="338"/>
                    <a:pt x="751" y="327"/>
                    <a:pt x="755" y="316"/>
                  </a:cubicBezTo>
                  <a:cubicBezTo>
                    <a:pt x="755" y="315"/>
                    <a:pt x="754" y="315"/>
                    <a:pt x="753" y="316"/>
                  </a:cubicBezTo>
                  <a:cubicBezTo>
                    <a:pt x="749" y="325"/>
                    <a:pt x="747" y="336"/>
                    <a:pt x="742" y="345"/>
                  </a:cubicBezTo>
                  <a:cubicBezTo>
                    <a:pt x="737" y="354"/>
                    <a:pt x="732" y="363"/>
                    <a:pt x="728" y="373"/>
                  </a:cubicBezTo>
                  <a:cubicBezTo>
                    <a:pt x="725" y="379"/>
                    <a:pt x="722" y="385"/>
                    <a:pt x="719" y="391"/>
                  </a:cubicBezTo>
                  <a:cubicBezTo>
                    <a:pt x="718" y="391"/>
                    <a:pt x="718" y="390"/>
                    <a:pt x="717" y="389"/>
                  </a:cubicBezTo>
                  <a:cubicBezTo>
                    <a:pt x="717" y="388"/>
                    <a:pt x="714" y="389"/>
                    <a:pt x="715" y="390"/>
                  </a:cubicBezTo>
                  <a:cubicBezTo>
                    <a:pt x="715" y="392"/>
                    <a:pt x="716" y="393"/>
                    <a:pt x="717" y="394"/>
                  </a:cubicBezTo>
                  <a:cubicBezTo>
                    <a:pt x="716" y="397"/>
                    <a:pt x="714" y="399"/>
                    <a:pt x="713" y="401"/>
                  </a:cubicBezTo>
                  <a:cubicBezTo>
                    <a:pt x="713" y="402"/>
                    <a:pt x="712" y="403"/>
                    <a:pt x="711" y="405"/>
                  </a:cubicBezTo>
                  <a:cubicBezTo>
                    <a:pt x="703" y="408"/>
                    <a:pt x="695" y="412"/>
                    <a:pt x="686" y="415"/>
                  </a:cubicBezTo>
                  <a:cubicBezTo>
                    <a:pt x="691" y="406"/>
                    <a:pt x="697" y="398"/>
                    <a:pt x="700" y="389"/>
                  </a:cubicBezTo>
                  <a:cubicBezTo>
                    <a:pt x="706" y="376"/>
                    <a:pt x="711" y="364"/>
                    <a:pt x="716" y="351"/>
                  </a:cubicBezTo>
                  <a:cubicBezTo>
                    <a:pt x="721" y="340"/>
                    <a:pt x="725" y="330"/>
                    <a:pt x="727" y="318"/>
                  </a:cubicBezTo>
                  <a:cubicBezTo>
                    <a:pt x="727" y="317"/>
                    <a:pt x="725" y="316"/>
                    <a:pt x="725" y="318"/>
                  </a:cubicBezTo>
                  <a:cubicBezTo>
                    <a:pt x="721" y="340"/>
                    <a:pt x="709" y="360"/>
                    <a:pt x="701" y="380"/>
                  </a:cubicBezTo>
                  <a:cubicBezTo>
                    <a:pt x="699" y="385"/>
                    <a:pt x="696" y="390"/>
                    <a:pt x="694" y="395"/>
                  </a:cubicBezTo>
                  <a:cubicBezTo>
                    <a:pt x="692" y="396"/>
                    <a:pt x="691" y="397"/>
                    <a:pt x="689" y="397"/>
                  </a:cubicBezTo>
                  <a:cubicBezTo>
                    <a:pt x="685" y="399"/>
                    <a:pt x="681" y="399"/>
                    <a:pt x="677" y="399"/>
                  </a:cubicBezTo>
                  <a:cubicBezTo>
                    <a:pt x="677" y="398"/>
                    <a:pt x="676" y="398"/>
                    <a:pt x="676" y="398"/>
                  </a:cubicBezTo>
                  <a:cubicBezTo>
                    <a:pt x="677" y="396"/>
                    <a:pt x="678" y="393"/>
                    <a:pt x="679" y="391"/>
                  </a:cubicBezTo>
                  <a:cubicBezTo>
                    <a:pt x="688" y="374"/>
                    <a:pt x="697" y="359"/>
                    <a:pt x="701" y="340"/>
                  </a:cubicBezTo>
                  <a:cubicBezTo>
                    <a:pt x="702" y="339"/>
                    <a:pt x="699" y="338"/>
                    <a:pt x="699" y="340"/>
                  </a:cubicBezTo>
                  <a:cubicBezTo>
                    <a:pt x="695" y="358"/>
                    <a:pt x="685" y="373"/>
                    <a:pt x="677" y="389"/>
                  </a:cubicBezTo>
                  <a:cubicBezTo>
                    <a:pt x="675" y="392"/>
                    <a:pt x="674" y="395"/>
                    <a:pt x="672" y="398"/>
                  </a:cubicBezTo>
                  <a:cubicBezTo>
                    <a:pt x="666" y="398"/>
                    <a:pt x="660" y="398"/>
                    <a:pt x="655" y="393"/>
                  </a:cubicBezTo>
                  <a:cubicBezTo>
                    <a:pt x="654" y="392"/>
                    <a:pt x="652" y="394"/>
                    <a:pt x="653" y="395"/>
                  </a:cubicBezTo>
                  <a:cubicBezTo>
                    <a:pt x="658" y="400"/>
                    <a:pt x="664" y="401"/>
                    <a:pt x="671" y="401"/>
                  </a:cubicBezTo>
                  <a:cubicBezTo>
                    <a:pt x="666" y="410"/>
                    <a:pt x="661" y="419"/>
                    <a:pt x="656" y="427"/>
                  </a:cubicBezTo>
                  <a:cubicBezTo>
                    <a:pt x="654" y="428"/>
                    <a:pt x="653" y="428"/>
                    <a:pt x="651" y="429"/>
                  </a:cubicBezTo>
                  <a:cubicBezTo>
                    <a:pt x="651" y="427"/>
                    <a:pt x="651" y="424"/>
                    <a:pt x="650" y="422"/>
                  </a:cubicBezTo>
                  <a:cubicBezTo>
                    <a:pt x="650" y="421"/>
                    <a:pt x="650" y="421"/>
                    <a:pt x="650" y="422"/>
                  </a:cubicBezTo>
                  <a:cubicBezTo>
                    <a:pt x="649" y="425"/>
                    <a:pt x="649" y="427"/>
                    <a:pt x="649" y="430"/>
                  </a:cubicBezTo>
                  <a:cubicBezTo>
                    <a:pt x="643" y="432"/>
                    <a:pt x="636" y="435"/>
                    <a:pt x="629" y="437"/>
                  </a:cubicBezTo>
                  <a:cubicBezTo>
                    <a:pt x="637" y="425"/>
                    <a:pt x="641" y="411"/>
                    <a:pt x="649" y="398"/>
                  </a:cubicBezTo>
                  <a:cubicBezTo>
                    <a:pt x="653" y="391"/>
                    <a:pt x="656" y="384"/>
                    <a:pt x="659" y="376"/>
                  </a:cubicBezTo>
                  <a:cubicBezTo>
                    <a:pt x="663" y="367"/>
                    <a:pt x="668" y="358"/>
                    <a:pt x="669" y="348"/>
                  </a:cubicBezTo>
                  <a:cubicBezTo>
                    <a:pt x="670" y="347"/>
                    <a:pt x="667" y="346"/>
                    <a:pt x="667" y="348"/>
                  </a:cubicBezTo>
                  <a:cubicBezTo>
                    <a:pt x="665" y="357"/>
                    <a:pt x="661" y="365"/>
                    <a:pt x="657" y="373"/>
                  </a:cubicBezTo>
                  <a:cubicBezTo>
                    <a:pt x="654" y="382"/>
                    <a:pt x="651" y="389"/>
                    <a:pt x="646" y="397"/>
                  </a:cubicBezTo>
                  <a:cubicBezTo>
                    <a:pt x="638" y="410"/>
                    <a:pt x="633" y="425"/>
                    <a:pt x="624" y="439"/>
                  </a:cubicBezTo>
                  <a:cubicBezTo>
                    <a:pt x="620" y="440"/>
                    <a:pt x="615" y="442"/>
                    <a:pt x="610" y="444"/>
                  </a:cubicBezTo>
                  <a:cubicBezTo>
                    <a:pt x="614" y="440"/>
                    <a:pt x="617" y="435"/>
                    <a:pt x="619" y="431"/>
                  </a:cubicBezTo>
                  <a:cubicBezTo>
                    <a:pt x="625" y="424"/>
                    <a:pt x="631" y="416"/>
                    <a:pt x="635" y="407"/>
                  </a:cubicBezTo>
                  <a:cubicBezTo>
                    <a:pt x="638" y="400"/>
                    <a:pt x="641" y="390"/>
                    <a:pt x="641" y="382"/>
                  </a:cubicBezTo>
                  <a:cubicBezTo>
                    <a:pt x="641" y="381"/>
                    <a:pt x="639" y="381"/>
                    <a:pt x="639" y="382"/>
                  </a:cubicBezTo>
                  <a:cubicBezTo>
                    <a:pt x="639" y="391"/>
                    <a:pt x="634" y="404"/>
                    <a:pt x="629" y="411"/>
                  </a:cubicBezTo>
                  <a:cubicBezTo>
                    <a:pt x="624" y="419"/>
                    <a:pt x="619" y="426"/>
                    <a:pt x="613" y="433"/>
                  </a:cubicBezTo>
                  <a:cubicBezTo>
                    <a:pt x="610" y="438"/>
                    <a:pt x="606" y="442"/>
                    <a:pt x="603" y="446"/>
                  </a:cubicBezTo>
                  <a:cubicBezTo>
                    <a:pt x="594" y="450"/>
                    <a:pt x="585" y="453"/>
                    <a:pt x="576" y="456"/>
                  </a:cubicBezTo>
                  <a:cubicBezTo>
                    <a:pt x="576" y="456"/>
                    <a:pt x="577" y="455"/>
                    <a:pt x="577" y="455"/>
                  </a:cubicBezTo>
                  <a:cubicBezTo>
                    <a:pt x="582" y="449"/>
                    <a:pt x="586" y="442"/>
                    <a:pt x="590" y="435"/>
                  </a:cubicBezTo>
                  <a:cubicBezTo>
                    <a:pt x="591" y="435"/>
                    <a:pt x="592" y="436"/>
                    <a:pt x="593" y="437"/>
                  </a:cubicBezTo>
                  <a:cubicBezTo>
                    <a:pt x="594" y="438"/>
                    <a:pt x="595" y="439"/>
                    <a:pt x="596" y="439"/>
                  </a:cubicBezTo>
                  <a:cubicBezTo>
                    <a:pt x="600" y="442"/>
                    <a:pt x="604" y="442"/>
                    <a:pt x="607" y="439"/>
                  </a:cubicBezTo>
                  <a:cubicBezTo>
                    <a:pt x="607" y="438"/>
                    <a:pt x="606" y="437"/>
                    <a:pt x="605" y="437"/>
                  </a:cubicBezTo>
                  <a:cubicBezTo>
                    <a:pt x="601" y="442"/>
                    <a:pt x="597" y="435"/>
                    <a:pt x="592" y="433"/>
                  </a:cubicBezTo>
                  <a:cubicBezTo>
                    <a:pt x="592" y="433"/>
                    <a:pt x="592" y="433"/>
                    <a:pt x="591" y="433"/>
                  </a:cubicBezTo>
                  <a:cubicBezTo>
                    <a:pt x="592" y="431"/>
                    <a:pt x="593" y="429"/>
                    <a:pt x="595" y="427"/>
                  </a:cubicBezTo>
                  <a:cubicBezTo>
                    <a:pt x="607" y="406"/>
                    <a:pt x="622" y="387"/>
                    <a:pt x="625" y="362"/>
                  </a:cubicBezTo>
                  <a:cubicBezTo>
                    <a:pt x="625" y="361"/>
                    <a:pt x="623" y="360"/>
                    <a:pt x="623" y="362"/>
                  </a:cubicBezTo>
                  <a:cubicBezTo>
                    <a:pt x="619" y="386"/>
                    <a:pt x="604" y="406"/>
                    <a:pt x="591" y="427"/>
                  </a:cubicBezTo>
                  <a:cubicBezTo>
                    <a:pt x="585" y="436"/>
                    <a:pt x="580" y="447"/>
                    <a:pt x="573" y="455"/>
                  </a:cubicBezTo>
                  <a:cubicBezTo>
                    <a:pt x="572" y="456"/>
                    <a:pt x="571" y="457"/>
                    <a:pt x="570" y="458"/>
                  </a:cubicBezTo>
                  <a:cubicBezTo>
                    <a:pt x="561" y="461"/>
                    <a:pt x="552" y="464"/>
                    <a:pt x="543" y="468"/>
                  </a:cubicBezTo>
                  <a:cubicBezTo>
                    <a:pt x="543" y="467"/>
                    <a:pt x="543" y="467"/>
                    <a:pt x="543" y="467"/>
                  </a:cubicBezTo>
                  <a:cubicBezTo>
                    <a:pt x="546" y="463"/>
                    <a:pt x="549" y="459"/>
                    <a:pt x="552" y="454"/>
                  </a:cubicBezTo>
                  <a:cubicBezTo>
                    <a:pt x="552" y="454"/>
                    <a:pt x="553" y="455"/>
                    <a:pt x="553" y="455"/>
                  </a:cubicBezTo>
                  <a:cubicBezTo>
                    <a:pt x="554" y="456"/>
                    <a:pt x="556" y="454"/>
                    <a:pt x="555" y="453"/>
                  </a:cubicBezTo>
                  <a:cubicBezTo>
                    <a:pt x="555" y="453"/>
                    <a:pt x="554" y="452"/>
                    <a:pt x="554" y="451"/>
                  </a:cubicBezTo>
                  <a:cubicBezTo>
                    <a:pt x="554" y="451"/>
                    <a:pt x="554" y="450"/>
                    <a:pt x="555" y="450"/>
                  </a:cubicBezTo>
                  <a:cubicBezTo>
                    <a:pt x="562" y="437"/>
                    <a:pt x="570" y="424"/>
                    <a:pt x="576" y="411"/>
                  </a:cubicBezTo>
                  <a:cubicBezTo>
                    <a:pt x="580" y="403"/>
                    <a:pt x="587" y="395"/>
                    <a:pt x="587" y="386"/>
                  </a:cubicBezTo>
                  <a:cubicBezTo>
                    <a:pt x="587" y="385"/>
                    <a:pt x="585" y="385"/>
                    <a:pt x="585" y="386"/>
                  </a:cubicBezTo>
                  <a:cubicBezTo>
                    <a:pt x="585" y="392"/>
                    <a:pt x="581" y="398"/>
                    <a:pt x="578" y="403"/>
                  </a:cubicBezTo>
                  <a:cubicBezTo>
                    <a:pt x="575" y="408"/>
                    <a:pt x="573" y="414"/>
                    <a:pt x="570" y="419"/>
                  </a:cubicBezTo>
                  <a:cubicBezTo>
                    <a:pt x="567" y="425"/>
                    <a:pt x="562" y="431"/>
                    <a:pt x="559" y="437"/>
                  </a:cubicBezTo>
                  <a:cubicBezTo>
                    <a:pt x="556" y="441"/>
                    <a:pt x="554" y="445"/>
                    <a:pt x="552" y="449"/>
                  </a:cubicBezTo>
                  <a:cubicBezTo>
                    <a:pt x="548" y="445"/>
                    <a:pt x="544" y="442"/>
                    <a:pt x="538" y="440"/>
                  </a:cubicBezTo>
                  <a:cubicBezTo>
                    <a:pt x="535" y="439"/>
                    <a:pt x="533" y="437"/>
                    <a:pt x="529" y="437"/>
                  </a:cubicBezTo>
                  <a:cubicBezTo>
                    <a:pt x="540" y="420"/>
                    <a:pt x="554" y="401"/>
                    <a:pt x="555" y="382"/>
                  </a:cubicBezTo>
                  <a:cubicBezTo>
                    <a:pt x="555" y="380"/>
                    <a:pt x="553" y="381"/>
                    <a:pt x="553" y="382"/>
                  </a:cubicBezTo>
                  <a:cubicBezTo>
                    <a:pt x="551" y="402"/>
                    <a:pt x="536" y="421"/>
                    <a:pt x="525" y="438"/>
                  </a:cubicBezTo>
                  <a:cubicBezTo>
                    <a:pt x="523" y="439"/>
                    <a:pt x="522" y="439"/>
                    <a:pt x="520" y="440"/>
                  </a:cubicBezTo>
                  <a:cubicBezTo>
                    <a:pt x="520" y="440"/>
                    <a:pt x="520" y="440"/>
                    <a:pt x="520" y="440"/>
                  </a:cubicBezTo>
                  <a:cubicBezTo>
                    <a:pt x="521" y="441"/>
                    <a:pt x="522" y="441"/>
                    <a:pt x="523" y="440"/>
                  </a:cubicBezTo>
                  <a:cubicBezTo>
                    <a:pt x="523" y="441"/>
                    <a:pt x="523" y="441"/>
                    <a:pt x="523" y="441"/>
                  </a:cubicBezTo>
                  <a:cubicBezTo>
                    <a:pt x="519" y="446"/>
                    <a:pt x="516" y="451"/>
                    <a:pt x="513" y="456"/>
                  </a:cubicBezTo>
                  <a:cubicBezTo>
                    <a:pt x="511" y="456"/>
                    <a:pt x="509" y="455"/>
                    <a:pt x="507" y="454"/>
                  </a:cubicBezTo>
                  <a:cubicBezTo>
                    <a:pt x="504" y="453"/>
                    <a:pt x="500" y="452"/>
                    <a:pt x="497" y="451"/>
                  </a:cubicBezTo>
                  <a:cubicBezTo>
                    <a:pt x="499" y="446"/>
                    <a:pt x="502" y="441"/>
                    <a:pt x="505" y="436"/>
                  </a:cubicBezTo>
                  <a:cubicBezTo>
                    <a:pt x="509" y="430"/>
                    <a:pt x="513" y="425"/>
                    <a:pt x="516" y="419"/>
                  </a:cubicBezTo>
                  <a:cubicBezTo>
                    <a:pt x="519" y="413"/>
                    <a:pt x="521" y="406"/>
                    <a:pt x="525" y="401"/>
                  </a:cubicBezTo>
                  <a:cubicBezTo>
                    <a:pt x="526" y="400"/>
                    <a:pt x="524" y="398"/>
                    <a:pt x="523" y="399"/>
                  </a:cubicBezTo>
                  <a:cubicBezTo>
                    <a:pt x="517" y="406"/>
                    <a:pt x="515" y="416"/>
                    <a:pt x="510" y="423"/>
                  </a:cubicBezTo>
                  <a:cubicBezTo>
                    <a:pt x="505" y="432"/>
                    <a:pt x="499" y="441"/>
                    <a:pt x="494" y="449"/>
                  </a:cubicBezTo>
                  <a:cubicBezTo>
                    <a:pt x="493" y="449"/>
                    <a:pt x="492" y="448"/>
                    <a:pt x="491" y="447"/>
                  </a:cubicBezTo>
                  <a:cubicBezTo>
                    <a:pt x="490" y="446"/>
                    <a:pt x="488" y="448"/>
                    <a:pt x="489" y="449"/>
                  </a:cubicBezTo>
                  <a:cubicBezTo>
                    <a:pt x="490" y="450"/>
                    <a:pt x="491" y="451"/>
                    <a:pt x="492" y="452"/>
                  </a:cubicBezTo>
                  <a:cubicBezTo>
                    <a:pt x="487" y="460"/>
                    <a:pt x="481" y="467"/>
                    <a:pt x="475" y="475"/>
                  </a:cubicBezTo>
                  <a:cubicBezTo>
                    <a:pt x="472" y="474"/>
                    <a:pt x="468" y="473"/>
                    <a:pt x="464" y="472"/>
                  </a:cubicBezTo>
                  <a:cubicBezTo>
                    <a:pt x="468" y="465"/>
                    <a:pt x="471" y="458"/>
                    <a:pt x="475" y="451"/>
                  </a:cubicBezTo>
                  <a:cubicBezTo>
                    <a:pt x="480" y="442"/>
                    <a:pt x="481" y="431"/>
                    <a:pt x="486" y="422"/>
                  </a:cubicBezTo>
                  <a:cubicBezTo>
                    <a:pt x="487" y="422"/>
                    <a:pt x="486" y="421"/>
                    <a:pt x="486" y="422"/>
                  </a:cubicBezTo>
                  <a:cubicBezTo>
                    <a:pt x="481" y="427"/>
                    <a:pt x="479" y="434"/>
                    <a:pt x="477" y="441"/>
                  </a:cubicBezTo>
                  <a:cubicBezTo>
                    <a:pt x="474" y="447"/>
                    <a:pt x="471" y="452"/>
                    <a:pt x="467" y="458"/>
                  </a:cubicBezTo>
                  <a:cubicBezTo>
                    <a:pt x="465" y="462"/>
                    <a:pt x="463" y="466"/>
                    <a:pt x="461" y="471"/>
                  </a:cubicBezTo>
                  <a:cubicBezTo>
                    <a:pt x="456" y="469"/>
                    <a:pt x="452" y="467"/>
                    <a:pt x="447" y="465"/>
                  </a:cubicBezTo>
                  <a:cubicBezTo>
                    <a:pt x="447" y="465"/>
                    <a:pt x="446" y="465"/>
                    <a:pt x="446" y="465"/>
                  </a:cubicBezTo>
                  <a:cubicBezTo>
                    <a:pt x="448" y="461"/>
                    <a:pt x="451" y="458"/>
                    <a:pt x="453" y="455"/>
                  </a:cubicBezTo>
                  <a:cubicBezTo>
                    <a:pt x="456" y="450"/>
                    <a:pt x="458" y="445"/>
                    <a:pt x="461" y="440"/>
                  </a:cubicBezTo>
                  <a:cubicBezTo>
                    <a:pt x="461" y="440"/>
                    <a:pt x="460" y="439"/>
                    <a:pt x="459" y="440"/>
                  </a:cubicBezTo>
                  <a:cubicBezTo>
                    <a:pt x="455" y="447"/>
                    <a:pt x="450" y="454"/>
                    <a:pt x="446" y="461"/>
                  </a:cubicBezTo>
                  <a:cubicBezTo>
                    <a:pt x="440" y="469"/>
                    <a:pt x="437" y="479"/>
                    <a:pt x="432" y="487"/>
                  </a:cubicBezTo>
                  <a:cubicBezTo>
                    <a:pt x="432" y="488"/>
                    <a:pt x="431" y="489"/>
                    <a:pt x="431" y="490"/>
                  </a:cubicBezTo>
                  <a:cubicBezTo>
                    <a:pt x="424" y="489"/>
                    <a:pt x="418" y="488"/>
                    <a:pt x="412" y="487"/>
                  </a:cubicBezTo>
                  <a:cubicBezTo>
                    <a:pt x="416" y="479"/>
                    <a:pt x="418" y="471"/>
                    <a:pt x="423" y="463"/>
                  </a:cubicBezTo>
                  <a:cubicBezTo>
                    <a:pt x="427" y="455"/>
                    <a:pt x="430" y="447"/>
                    <a:pt x="433" y="438"/>
                  </a:cubicBezTo>
                  <a:cubicBezTo>
                    <a:pt x="434" y="437"/>
                    <a:pt x="432" y="436"/>
                    <a:pt x="431" y="437"/>
                  </a:cubicBezTo>
                  <a:cubicBezTo>
                    <a:pt x="427" y="445"/>
                    <a:pt x="425" y="454"/>
                    <a:pt x="420" y="461"/>
                  </a:cubicBezTo>
                  <a:cubicBezTo>
                    <a:pt x="415" y="470"/>
                    <a:pt x="413" y="478"/>
                    <a:pt x="409" y="487"/>
                  </a:cubicBezTo>
                  <a:cubicBezTo>
                    <a:pt x="404" y="487"/>
                    <a:pt x="400" y="486"/>
                    <a:pt x="396" y="486"/>
                  </a:cubicBezTo>
                  <a:cubicBezTo>
                    <a:pt x="394" y="486"/>
                    <a:pt x="394" y="490"/>
                    <a:pt x="396" y="490"/>
                  </a:cubicBezTo>
                  <a:cubicBezTo>
                    <a:pt x="400" y="490"/>
                    <a:pt x="403" y="490"/>
                    <a:pt x="407" y="490"/>
                  </a:cubicBezTo>
                  <a:cubicBezTo>
                    <a:pt x="404" y="496"/>
                    <a:pt x="401" y="502"/>
                    <a:pt x="398" y="508"/>
                  </a:cubicBezTo>
                  <a:cubicBezTo>
                    <a:pt x="395" y="505"/>
                    <a:pt x="392" y="503"/>
                    <a:pt x="388" y="502"/>
                  </a:cubicBezTo>
                  <a:cubicBezTo>
                    <a:pt x="387" y="501"/>
                    <a:pt x="387" y="501"/>
                    <a:pt x="386" y="501"/>
                  </a:cubicBezTo>
                  <a:cubicBezTo>
                    <a:pt x="393" y="487"/>
                    <a:pt x="400" y="473"/>
                    <a:pt x="407" y="459"/>
                  </a:cubicBezTo>
                  <a:cubicBezTo>
                    <a:pt x="408" y="457"/>
                    <a:pt x="406" y="456"/>
                    <a:pt x="405" y="457"/>
                  </a:cubicBezTo>
                  <a:cubicBezTo>
                    <a:pt x="398" y="472"/>
                    <a:pt x="391" y="486"/>
                    <a:pt x="383" y="500"/>
                  </a:cubicBezTo>
                  <a:cubicBezTo>
                    <a:pt x="377" y="498"/>
                    <a:pt x="369" y="496"/>
                    <a:pt x="364" y="499"/>
                  </a:cubicBezTo>
                  <a:cubicBezTo>
                    <a:pt x="371" y="485"/>
                    <a:pt x="377" y="471"/>
                    <a:pt x="379" y="456"/>
                  </a:cubicBezTo>
                  <a:cubicBezTo>
                    <a:pt x="379" y="455"/>
                    <a:pt x="377" y="454"/>
                    <a:pt x="377" y="456"/>
                  </a:cubicBezTo>
                  <a:cubicBezTo>
                    <a:pt x="374" y="475"/>
                    <a:pt x="364" y="494"/>
                    <a:pt x="355" y="511"/>
                  </a:cubicBezTo>
                  <a:cubicBezTo>
                    <a:pt x="352" y="516"/>
                    <a:pt x="348" y="521"/>
                    <a:pt x="345" y="527"/>
                  </a:cubicBezTo>
                  <a:cubicBezTo>
                    <a:pt x="338" y="525"/>
                    <a:pt x="330" y="523"/>
                    <a:pt x="323" y="522"/>
                  </a:cubicBezTo>
                  <a:cubicBezTo>
                    <a:pt x="324" y="520"/>
                    <a:pt x="326" y="518"/>
                    <a:pt x="327" y="515"/>
                  </a:cubicBezTo>
                  <a:cubicBezTo>
                    <a:pt x="331" y="505"/>
                    <a:pt x="333" y="495"/>
                    <a:pt x="339" y="487"/>
                  </a:cubicBezTo>
                  <a:cubicBezTo>
                    <a:pt x="340" y="486"/>
                    <a:pt x="338" y="484"/>
                    <a:pt x="337" y="485"/>
                  </a:cubicBezTo>
                  <a:cubicBezTo>
                    <a:pt x="332" y="491"/>
                    <a:pt x="330" y="499"/>
                    <a:pt x="327" y="506"/>
                  </a:cubicBezTo>
                  <a:cubicBezTo>
                    <a:pt x="325" y="512"/>
                    <a:pt x="322" y="517"/>
                    <a:pt x="319" y="522"/>
                  </a:cubicBezTo>
                  <a:cubicBezTo>
                    <a:pt x="314" y="521"/>
                    <a:pt x="308" y="521"/>
                    <a:pt x="302" y="521"/>
                  </a:cubicBezTo>
                  <a:cubicBezTo>
                    <a:pt x="300" y="521"/>
                    <a:pt x="300" y="523"/>
                    <a:pt x="302" y="523"/>
                  </a:cubicBezTo>
                  <a:cubicBezTo>
                    <a:pt x="307" y="524"/>
                    <a:pt x="312" y="524"/>
                    <a:pt x="317" y="525"/>
                  </a:cubicBezTo>
                  <a:cubicBezTo>
                    <a:pt x="315" y="529"/>
                    <a:pt x="313" y="533"/>
                    <a:pt x="311" y="537"/>
                  </a:cubicBezTo>
                  <a:cubicBezTo>
                    <a:pt x="307" y="544"/>
                    <a:pt x="304" y="550"/>
                    <a:pt x="300" y="556"/>
                  </a:cubicBezTo>
                  <a:cubicBezTo>
                    <a:pt x="292" y="559"/>
                    <a:pt x="284" y="562"/>
                    <a:pt x="276" y="564"/>
                  </a:cubicBezTo>
                  <a:cubicBezTo>
                    <a:pt x="278" y="561"/>
                    <a:pt x="279" y="558"/>
                    <a:pt x="281" y="555"/>
                  </a:cubicBezTo>
                  <a:cubicBezTo>
                    <a:pt x="285" y="548"/>
                    <a:pt x="288" y="544"/>
                    <a:pt x="290" y="536"/>
                  </a:cubicBezTo>
                  <a:cubicBezTo>
                    <a:pt x="293" y="528"/>
                    <a:pt x="296" y="518"/>
                    <a:pt x="301" y="511"/>
                  </a:cubicBezTo>
                  <a:cubicBezTo>
                    <a:pt x="302" y="509"/>
                    <a:pt x="300" y="508"/>
                    <a:pt x="299" y="509"/>
                  </a:cubicBezTo>
                  <a:cubicBezTo>
                    <a:pt x="290" y="522"/>
                    <a:pt x="289" y="538"/>
                    <a:pt x="280" y="551"/>
                  </a:cubicBezTo>
                  <a:cubicBezTo>
                    <a:pt x="276" y="556"/>
                    <a:pt x="274" y="561"/>
                    <a:pt x="271" y="566"/>
                  </a:cubicBezTo>
                  <a:cubicBezTo>
                    <a:pt x="266" y="567"/>
                    <a:pt x="261" y="569"/>
                    <a:pt x="255" y="571"/>
                  </a:cubicBezTo>
                  <a:cubicBezTo>
                    <a:pt x="257" y="568"/>
                    <a:pt x="259" y="565"/>
                    <a:pt x="260" y="562"/>
                  </a:cubicBezTo>
                  <a:cubicBezTo>
                    <a:pt x="265" y="554"/>
                    <a:pt x="268" y="544"/>
                    <a:pt x="273" y="535"/>
                  </a:cubicBezTo>
                  <a:cubicBezTo>
                    <a:pt x="277" y="527"/>
                    <a:pt x="282" y="519"/>
                    <a:pt x="283" y="510"/>
                  </a:cubicBezTo>
                  <a:cubicBezTo>
                    <a:pt x="283" y="509"/>
                    <a:pt x="281" y="508"/>
                    <a:pt x="281" y="510"/>
                  </a:cubicBezTo>
                  <a:cubicBezTo>
                    <a:pt x="280" y="519"/>
                    <a:pt x="274" y="527"/>
                    <a:pt x="270" y="536"/>
                  </a:cubicBezTo>
                  <a:cubicBezTo>
                    <a:pt x="266" y="543"/>
                    <a:pt x="263" y="550"/>
                    <a:pt x="259" y="558"/>
                  </a:cubicBezTo>
                  <a:cubicBezTo>
                    <a:pt x="257" y="563"/>
                    <a:pt x="254" y="568"/>
                    <a:pt x="251" y="572"/>
                  </a:cubicBezTo>
                  <a:cubicBezTo>
                    <a:pt x="242" y="575"/>
                    <a:pt x="233" y="578"/>
                    <a:pt x="224" y="581"/>
                  </a:cubicBezTo>
                  <a:cubicBezTo>
                    <a:pt x="228" y="575"/>
                    <a:pt x="232" y="569"/>
                    <a:pt x="235" y="563"/>
                  </a:cubicBezTo>
                  <a:cubicBezTo>
                    <a:pt x="241" y="549"/>
                    <a:pt x="251" y="536"/>
                    <a:pt x="255" y="520"/>
                  </a:cubicBezTo>
                  <a:cubicBezTo>
                    <a:pt x="255" y="519"/>
                    <a:pt x="254" y="519"/>
                    <a:pt x="253" y="520"/>
                  </a:cubicBezTo>
                  <a:cubicBezTo>
                    <a:pt x="251" y="526"/>
                    <a:pt x="248" y="535"/>
                    <a:pt x="244" y="541"/>
                  </a:cubicBezTo>
                  <a:cubicBezTo>
                    <a:pt x="240" y="549"/>
                    <a:pt x="235" y="557"/>
                    <a:pt x="231" y="565"/>
                  </a:cubicBezTo>
                  <a:cubicBezTo>
                    <a:pt x="227" y="571"/>
                    <a:pt x="223" y="577"/>
                    <a:pt x="219" y="583"/>
                  </a:cubicBezTo>
                  <a:cubicBezTo>
                    <a:pt x="217" y="583"/>
                    <a:pt x="214" y="584"/>
                    <a:pt x="212" y="585"/>
                  </a:cubicBezTo>
                  <a:cubicBezTo>
                    <a:pt x="213" y="582"/>
                    <a:pt x="214" y="580"/>
                    <a:pt x="216" y="577"/>
                  </a:cubicBezTo>
                  <a:cubicBezTo>
                    <a:pt x="225" y="556"/>
                    <a:pt x="235" y="535"/>
                    <a:pt x="235" y="512"/>
                  </a:cubicBezTo>
                  <a:cubicBezTo>
                    <a:pt x="235" y="511"/>
                    <a:pt x="233" y="511"/>
                    <a:pt x="233" y="512"/>
                  </a:cubicBezTo>
                  <a:cubicBezTo>
                    <a:pt x="232" y="535"/>
                    <a:pt x="222" y="556"/>
                    <a:pt x="212" y="577"/>
                  </a:cubicBezTo>
                  <a:cubicBezTo>
                    <a:pt x="211" y="580"/>
                    <a:pt x="209" y="583"/>
                    <a:pt x="208" y="586"/>
                  </a:cubicBezTo>
                  <a:cubicBezTo>
                    <a:pt x="200" y="589"/>
                    <a:pt x="192" y="592"/>
                    <a:pt x="184" y="594"/>
                  </a:cubicBezTo>
                  <a:cubicBezTo>
                    <a:pt x="189" y="586"/>
                    <a:pt x="194" y="577"/>
                    <a:pt x="199" y="568"/>
                  </a:cubicBezTo>
                  <a:cubicBezTo>
                    <a:pt x="203" y="559"/>
                    <a:pt x="209" y="550"/>
                    <a:pt x="211" y="540"/>
                  </a:cubicBezTo>
                  <a:cubicBezTo>
                    <a:pt x="211" y="539"/>
                    <a:pt x="209" y="539"/>
                    <a:pt x="209" y="540"/>
                  </a:cubicBezTo>
                  <a:cubicBezTo>
                    <a:pt x="207" y="552"/>
                    <a:pt x="198" y="564"/>
                    <a:pt x="192" y="574"/>
                  </a:cubicBezTo>
                  <a:cubicBezTo>
                    <a:pt x="189" y="579"/>
                    <a:pt x="186" y="584"/>
                    <a:pt x="183" y="589"/>
                  </a:cubicBezTo>
                  <a:cubicBezTo>
                    <a:pt x="182" y="590"/>
                    <a:pt x="180" y="593"/>
                    <a:pt x="178" y="596"/>
                  </a:cubicBezTo>
                  <a:cubicBezTo>
                    <a:pt x="176" y="597"/>
                    <a:pt x="174" y="598"/>
                    <a:pt x="172" y="598"/>
                  </a:cubicBezTo>
                  <a:cubicBezTo>
                    <a:pt x="172" y="598"/>
                    <a:pt x="173" y="597"/>
                    <a:pt x="173" y="596"/>
                  </a:cubicBezTo>
                  <a:cubicBezTo>
                    <a:pt x="177" y="586"/>
                    <a:pt x="181" y="576"/>
                    <a:pt x="185" y="567"/>
                  </a:cubicBezTo>
                  <a:cubicBezTo>
                    <a:pt x="189" y="559"/>
                    <a:pt x="192" y="552"/>
                    <a:pt x="193" y="544"/>
                  </a:cubicBezTo>
                  <a:cubicBezTo>
                    <a:pt x="193" y="543"/>
                    <a:pt x="191" y="543"/>
                    <a:pt x="191" y="544"/>
                  </a:cubicBezTo>
                  <a:cubicBezTo>
                    <a:pt x="190" y="553"/>
                    <a:pt x="185" y="561"/>
                    <a:pt x="181" y="569"/>
                  </a:cubicBezTo>
                  <a:cubicBezTo>
                    <a:pt x="178" y="578"/>
                    <a:pt x="174" y="586"/>
                    <a:pt x="171" y="595"/>
                  </a:cubicBezTo>
                  <a:cubicBezTo>
                    <a:pt x="171" y="595"/>
                    <a:pt x="170" y="595"/>
                    <a:pt x="170" y="595"/>
                  </a:cubicBezTo>
                  <a:cubicBezTo>
                    <a:pt x="170" y="595"/>
                    <a:pt x="169" y="595"/>
                    <a:pt x="169" y="596"/>
                  </a:cubicBezTo>
                  <a:cubicBezTo>
                    <a:pt x="169" y="596"/>
                    <a:pt x="169" y="597"/>
                    <a:pt x="169" y="597"/>
                  </a:cubicBezTo>
                  <a:cubicBezTo>
                    <a:pt x="169" y="598"/>
                    <a:pt x="168" y="599"/>
                    <a:pt x="168" y="600"/>
                  </a:cubicBezTo>
                  <a:cubicBezTo>
                    <a:pt x="159" y="603"/>
                    <a:pt x="151" y="605"/>
                    <a:pt x="142" y="608"/>
                  </a:cubicBezTo>
                  <a:cubicBezTo>
                    <a:pt x="146" y="603"/>
                    <a:pt x="148" y="598"/>
                    <a:pt x="150" y="594"/>
                  </a:cubicBezTo>
                  <a:cubicBezTo>
                    <a:pt x="154" y="587"/>
                    <a:pt x="158" y="580"/>
                    <a:pt x="162" y="573"/>
                  </a:cubicBezTo>
                  <a:cubicBezTo>
                    <a:pt x="166" y="565"/>
                    <a:pt x="171" y="557"/>
                    <a:pt x="173" y="548"/>
                  </a:cubicBezTo>
                  <a:cubicBezTo>
                    <a:pt x="173" y="547"/>
                    <a:pt x="171" y="547"/>
                    <a:pt x="171" y="548"/>
                  </a:cubicBezTo>
                  <a:cubicBezTo>
                    <a:pt x="170" y="555"/>
                    <a:pt x="165" y="560"/>
                    <a:pt x="162" y="566"/>
                  </a:cubicBezTo>
                  <a:cubicBezTo>
                    <a:pt x="159" y="572"/>
                    <a:pt x="155" y="578"/>
                    <a:pt x="152" y="583"/>
                  </a:cubicBezTo>
                  <a:cubicBezTo>
                    <a:pt x="148" y="590"/>
                    <a:pt x="143" y="602"/>
                    <a:pt x="137" y="610"/>
                  </a:cubicBezTo>
                  <a:cubicBezTo>
                    <a:pt x="135" y="611"/>
                    <a:pt x="133" y="612"/>
                    <a:pt x="131" y="612"/>
                  </a:cubicBezTo>
                  <a:cubicBezTo>
                    <a:pt x="128" y="613"/>
                    <a:pt x="126" y="614"/>
                    <a:pt x="123" y="615"/>
                  </a:cubicBezTo>
                  <a:cubicBezTo>
                    <a:pt x="124" y="611"/>
                    <a:pt x="125" y="608"/>
                    <a:pt x="126" y="606"/>
                  </a:cubicBezTo>
                  <a:cubicBezTo>
                    <a:pt x="130" y="596"/>
                    <a:pt x="136" y="588"/>
                    <a:pt x="139" y="578"/>
                  </a:cubicBezTo>
                  <a:cubicBezTo>
                    <a:pt x="141" y="574"/>
                    <a:pt x="146" y="565"/>
                    <a:pt x="145" y="560"/>
                  </a:cubicBezTo>
                  <a:cubicBezTo>
                    <a:pt x="145" y="559"/>
                    <a:pt x="143" y="559"/>
                    <a:pt x="143" y="560"/>
                  </a:cubicBezTo>
                  <a:cubicBezTo>
                    <a:pt x="143" y="565"/>
                    <a:pt x="137" y="576"/>
                    <a:pt x="135" y="580"/>
                  </a:cubicBezTo>
                  <a:cubicBezTo>
                    <a:pt x="132" y="587"/>
                    <a:pt x="127" y="593"/>
                    <a:pt x="124" y="601"/>
                  </a:cubicBezTo>
                  <a:cubicBezTo>
                    <a:pt x="122" y="606"/>
                    <a:pt x="120" y="611"/>
                    <a:pt x="118" y="616"/>
                  </a:cubicBezTo>
                  <a:cubicBezTo>
                    <a:pt x="113" y="618"/>
                    <a:pt x="109" y="619"/>
                    <a:pt x="104" y="621"/>
                  </a:cubicBezTo>
                  <a:cubicBezTo>
                    <a:pt x="106" y="618"/>
                    <a:pt x="107" y="614"/>
                    <a:pt x="109" y="612"/>
                  </a:cubicBezTo>
                  <a:cubicBezTo>
                    <a:pt x="115" y="601"/>
                    <a:pt x="122" y="591"/>
                    <a:pt x="128" y="580"/>
                  </a:cubicBezTo>
                  <a:cubicBezTo>
                    <a:pt x="131" y="575"/>
                    <a:pt x="135" y="568"/>
                    <a:pt x="135" y="562"/>
                  </a:cubicBezTo>
                  <a:cubicBezTo>
                    <a:pt x="134" y="561"/>
                    <a:pt x="133" y="561"/>
                    <a:pt x="133" y="562"/>
                  </a:cubicBezTo>
                  <a:cubicBezTo>
                    <a:pt x="133" y="568"/>
                    <a:pt x="128" y="576"/>
                    <a:pt x="124" y="581"/>
                  </a:cubicBezTo>
                  <a:cubicBezTo>
                    <a:pt x="120" y="588"/>
                    <a:pt x="116" y="595"/>
                    <a:pt x="111" y="602"/>
                  </a:cubicBezTo>
                  <a:cubicBezTo>
                    <a:pt x="108" y="607"/>
                    <a:pt x="104" y="613"/>
                    <a:pt x="101" y="618"/>
                  </a:cubicBezTo>
                  <a:cubicBezTo>
                    <a:pt x="101" y="619"/>
                    <a:pt x="100" y="621"/>
                    <a:pt x="99" y="622"/>
                  </a:cubicBezTo>
                  <a:cubicBezTo>
                    <a:pt x="95" y="624"/>
                    <a:pt x="91" y="625"/>
                    <a:pt x="87" y="626"/>
                  </a:cubicBezTo>
                  <a:cubicBezTo>
                    <a:pt x="88" y="623"/>
                    <a:pt x="90" y="620"/>
                    <a:pt x="91" y="618"/>
                  </a:cubicBezTo>
                  <a:cubicBezTo>
                    <a:pt x="99" y="601"/>
                    <a:pt x="111" y="587"/>
                    <a:pt x="111" y="568"/>
                  </a:cubicBezTo>
                  <a:cubicBezTo>
                    <a:pt x="111" y="566"/>
                    <a:pt x="109" y="566"/>
                    <a:pt x="109" y="568"/>
                  </a:cubicBezTo>
                  <a:cubicBezTo>
                    <a:pt x="108" y="586"/>
                    <a:pt x="97" y="600"/>
                    <a:pt x="88" y="616"/>
                  </a:cubicBezTo>
                  <a:cubicBezTo>
                    <a:pt x="86" y="620"/>
                    <a:pt x="84" y="624"/>
                    <a:pt x="82" y="628"/>
                  </a:cubicBezTo>
                  <a:cubicBezTo>
                    <a:pt x="75" y="630"/>
                    <a:pt x="67" y="632"/>
                    <a:pt x="59" y="635"/>
                  </a:cubicBezTo>
                  <a:cubicBezTo>
                    <a:pt x="62" y="631"/>
                    <a:pt x="63" y="627"/>
                    <a:pt x="65" y="624"/>
                  </a:cubicBezTo>
                  <a:cubicBezTo>
                    <a:pt x="69" y="618"/>
                    <a:pt x="72" y="612"/>
                    <a:pt x="75" y="606"/>
                  </a:cubicBezTo>
                  <a:cubicBezTo>
                    <a:pt x="77" y="603"/>
                    <a:pt x="82" y="598"/>
                    <a:pt x="81" y="594"/>
                  </a:cubicBezTo>
                  <a:cubicBezTo>
                    <a:pt x="82" y="595"/>
                    <a:pt x="82" y="595"/>
                    <a:pt x="83" y="594"/>
                  </a:cubicBezTo>
                  <a:cubicBezTo>
                    <a:pt x="83" y="594"/>
                    <a:pt x="83" y="593"/>
                    <a:pt x="83" y="593"/>
                  </a:cubicBezTo>
                  <a:cubicBezTo>
                    <a:pt x="83" y="592"/>
                    <a:pt x="82" y="591"/>
                    <a:pt x="81" y="592"/>
                  </a:cubicBezTo>
                  <a:cubicBezTo>
                    <a:pt x="76" y="598"/>
                    <a:pt x="72" y="606"/>
                    <a:pt x="68" y="613"/>
                  </a:cubicBezTo>
                  <a:cubicBezTo>
                    <a:pt x="64" y="620"/>
                    <a:pt x="60" y="629"/>
                    <a:pt x="54" y="636"/>
                  </a:cubicBezTo>
                  <a:cubicBezTo>
                    <a:pt x="53" y="637"/>
                    <a:pt x="52" y="637"/>
                    <a:pt x="50" y="637"/>
                  </a:cubicBezTo>
                  <a:cubicBezTo>
                    <a:pt x="47" y="639"/>
                    <a:pt x="43" y="639"/>
                    <a:pt x="39" y="640"/>
                  </a:cubicBezTo>
                  <a:cubicBezTo>
                    <a:pt x="48" y="629"/>
                    <a:pt x="57" y="619"/>
                    <a:pt x="67" y="609"/>
                  </a:cubicBezTo>
                  <a:cubicBezTo>
                    <a:pt x="68" y="608"/>
                    <a:pt x="66" y="606"/>
                    <a:pt x="65" y="607"/>
                  </a:cubicBezTo>
                  <a:cubicBezTo>
                    <a:pt x="56" y="616"/>
                    <a:pt x="47" y="625"/>
                    <a:pt x="39" y="635"/>
                  </a:cubicBezTo>
                  <a:cubicBezTo>
                    <a:pt x="38" y="637"/>
                    <a:pt x="36" y="639"/>
                    <a:pt x="35" y="641"/>
                  </a:cubicBezTo>
                  <a:cubicBezTo>
                    <a:pt x="33" y="641"/>
                    <a:pt x="31" y="641"/>
                    <a:pt x="29" y="642"/>
                  </a:cubicBezTo>
                  <a:cubicBezTo>
                    <a:pt x="28" y="639"/>
                    <a:pt x="28" y="639"/>
                    <a:pt x="28" y="639"/>
                  </a:cubicBezTo>
                  <a:cubicBezTo>
                    <a:pt x="29" y="636"/>
                    <a:pt x="31" y="634"/>
                    <a:pt x="32" y="632"/>
                  </a:cubicBezTo>
                  <a:cubicBezTo>
                    <a:pt x="51" y="610"/>
                    <a:pt x="71" y="589"/>
                    <a:pt x="96" y="573"/>
                  </a:cubicBezTo>
                  <a:cubicBezTo>
                    <a:pt x="131" y="551"/>
                    <a:pt x="164" y="527"/>
                    <a:pt x="200" y="506"/>
                  </a:cubicBezTo>
                  <a:cubicBezTo>
                    <a:pt x="226" y="490"/>
                    <a:pt x="254" y="475"/>
                    <a:pt x="282" y="462"/>
                  </a:cubicBezTo>
                  <a:cubicBezTo>
                    <a:pt x="326" y="441"/>
                    <a:pt x="371" y="422"/>
                    <a:pt x="416" y="402"/>
                  </a:cubicBezTo>
                  <a:cubicBezTo>
                    <a:pt x="463" y="381"/>
                    <a:pt x="510" y="361"/>
                    <a:pt x="558" y="342"/>
                  </a:cubicBezTo>
                  <a:cubicBezTo>
                    <a:pt x="586" y="331"/>
                    <a:pt x="612" y="315"/>
                    <a:pt x="639" y="301"/>
                  </a:cubicBezTo>
                  <a:cubicBezTo>
                    <a:pt x="680" y="281"/>
                    <a:pt x="719" y="258"/>
                    <a:pt x="762" y="241"/>
                  </a:cubicBezTo>
                  <a:cubicBezTo>
                    <a:pt x="776" y="236"/>
                    <a:pt x="790" y="232"/>
                    <a:pt x="803" y="225"/>
                  </a:cubicBezTo>
                  <a:cubicBezTo>
                    <a:pt x="824" y="213"/>
                    <a:pt x="840" y="223"/>
                    <a:pt x="854" y="236"/>
                  </a:cubicBezTo>
                  <a:cubicBezTo>
                    <a:pt x="860" y="241"/>
                    <a:pt x="864" y="248"/>
                    <a:pt x="868" y="255"/>
                  </a:cubicBezTo>
                  <a:cubicBezTo>
                    <a:pt x="875" y="264"/>
                    <a:pt x="875" y="274"/>
                    <a:pt x="872" y="285"/>
                  </a:cubicBezTo>
                  <a:cubicBezTo>
                    <a:pt x="869" y="294"/>
                    <a:pt x="866" y="304"/>
                    <a:pt x="867" y="314"/>
                  </a:cubicBezTo>
                  <a:cubicBezTo>
                    <a:pt x="866" y="316"/>
                    <a:pt x="865" y="319"/>
                    <a:pt x="864" y="321"/>
                  </a:cubicBezTo>
                  <a:cubicBezTo>
                    <a:pt x="862" y="325"/>
                    <a:pt x="861" y="329"/>
                    <a:pt x="860" y="334"/>
                  </a:cubicBezTo>
                  <a:cubicBezTo>
                    <a:pt x="850" y="339"/>
                    <a:pt x="840" y="345"/>
                    <a:pt x="831" y="350"/>
                  </a:cubicBezTo>
                  <a:cubicBezTo>
                    <a:pt x="838" y="338"/>
                    <a:pt x="844" y="325"/>
                    <a:pt x="848" y="311"/>
                  </a:cubicBezTo>
                  <a:cubicBezTo>
                    <a:pt x="854" y="295"/>
                    <a:pt x="859" y="277"/>
                    <a:pt x="859" y="260"/>
                  </a:cubicBezTo>
                  <a:cubicBezTo>
                    <a:pt x="859" y="259"/>
                    <a:pt x="857" y="259"/>
                    <a:pt x="857" y="260"/>
                  </a:cubicBezTo>
                  <a:cubicBezTo>
                    <a:pt x="857" y="277"/>
                    <a:pt x="851" y="297"/>
                    <a:pt x="845" y="313"/>
                  </a:cubicBezTo>
                  <a:cubicBezTo>
                    <a:pt x="840" y="327"/>
                    <a:pt x="833" y="340"/>
                    <a:pt x="827" y="353"/>
                  </a:cubicBezTo>
                  <a:cubicBezTo>
                    <a:pt x="823" y="355"/>
                    <a:pt x="820" y="356"/>
                    <a:pt x="817" y="358"/>
                  </a:cubicBezTo>
                  <a:cubicBezTo>
                    <a:pt x="818" y="354"/>
                    <a:pt x="819" y="350"/>
                    <a:pt x="820" y="348"/>
                  </a:cubicBezTo>
                  <a:cubicBezTo>
                    <a:pt x="825" y="335"/>
                    <a:pt x="831" y="321"/>
                    <a:pt x="836" y="308"/>
                  </a:cubicBezTo>
                  <a:cubicBezTo>
                    <a:pt x="838" y="302"/>
                    <a:pt x="840" y="297"/>
                    <a:pt x="840" y="291"/>
                  </a:cubicBezTo>
                  <a:cubicBezTo>
                    <a:pt x="841" y="285"/>
                    <a:pt x="844" y="280"/>
                    <a:pt x="845" y="274"/>
                  </a:cubicBezTo>
                  <a:cubicBezTo>
                    <a:pt x="845" y="273"/>
                    <a:pt x="844" y="273"/>
                    <a:pt x="843" y="274"/>
                  </a:cubicBezTo>
                  <a:cubicBezTo>
                    <a:pt x="843" y="280"/>
                    <a:pt x="840" y="285"/>
                    <a:pt x="839" y="291"/>
                  </a:cubicBezTo>
                  <a:cubicBezTo>
                    <a:pt x="837" y="300"/>
                    <a:pt x="833" y="309"/>
                    <a:pt x="830" y="318"/>
                  </a:cubicBezTo>
                  <a:cubicBezTo>
                    <a:pt x="827" y="326"/>
                    <a:pt x="823" y="334"/>
                    <a:pt x="820" y="342"/>
                  </a:cubicBezTo>
                  <a:cubicBezTo>
                    <a:pt x="818" y="346"/>
                    <a:pt x="817" y="349"/>
                    <a:pt x="815" y="353"/>
                  </a:cubicBezTo>
                  <a:cubicBezTo>
                    <a:pt x="815" y="355"/>
                    <a:pt x="814" y="357"/>
                    <a:pt x="813" y="360"/>
                  </a:cubicBezTo>
                  <a:cubicBezTo>
                    <a:pt x="813" y="360"/>
                    <a:pt x="813" y="360"/>
                    <a:pt x="813" y="360"/>
                  </a:cubicBezTo>
                  <a:cubicBezTo>
                    <a:pt x="810" y="362"/>
                    <a:pt x="807" y="363"/>
                    <a:pt x="804" y="364"/>
                  </a:cubicBezTo>
                  <a:cubicBezTo>
                    <a:pt x="799" y="367"/>
                    <a:pt x="793" y="369"/>
                    <a:pt x="788" y="372"/>
                  </a:cubicBezTo>
                  <a:moveTo>
                    <a:pt x="864" y="331"/>
                  </a:moveTo>
                  <a:cubicBezTo>
                    <a:pt x="864" y="331"/>
                    <a:pt x="864" y="331"/>
                    <a:pt x="864" y="331"/>
                  </a:cubicBezTo>
                  <a:cubicBezTo>
                    <a:pt x="865" y="327"/>
                    <a:pt x="867" y="323"/>
                    <a:pt x="868" y="319"/>
                  </a:cubicBezTo>
                  <a:cubicBezTo>
                    <a:pt x="868" y="320"/>
                    <a:pt x="868" y="320"/>
                    <a:pt x="869" y="321"/>
                  </a:cubicBezTo>
                  <a:cubicBezTo>
                    <a:pt x="870" y="326"/>
                    <a:pt x="867" y="329"/>
                    <a:pt x="864" y="331"/>
                  </a:cubicBezTo>
                  <a:moveTo>
                    <a:pt x="891" y="320"/>
                  </a:moveTo>
                  <a:cubicBezTo>
                    <a:pt x="895" y="312"/>
                    <a:pt x="898" y="303"/>
                    <a:pt x="902" y="295"/>
                  </a:cubicBezTo>
                  <a:cubicBezTo>
                    <a:pt x="905" y="288"/>
                    <a:pt x="909" y="281"/>
                    <a:pt x="913" y="273"/>
                  </a:cubicBezTo>
                  <a:cubicBezTo>
                    <a:pt x="915" y="279"/>
                    <a:pt x="916" y="285"/>
                    <a:pt x="916" y="291"/>
                  </a:cubicBezTo>
                  <a:cubicBezTo>
                    <a:pt x="915" y="292"/>
                    <a:pt x="914" y="294"/>
                    <a:pt x="914" y="295"/>
                  </a:cubicBezTo>
                  <a:cubicBezTo>
                    <a:pt x="910" y="302"/>
                    <a:pt x="908" y="309"/>
                    <a:pt x="905" y="316"/>
                  </a:cubicBezTo>
                  <a:cubicBezTo>
                    <a:pt x="905" y="316"/>
                    <a:pt x="905" y="316"/>
                    <a:pt x="905" y="316"/>
                  </a:cubicBezTo>
                  <a:cubicBezTo>
                    <a:pt x="905" y="316"/>
                    <a:pt x="905" y="316"/>
                    <a:pt x="905" y="316"/>
                  </a:cubicBezTo>
                  <a:cubicBezTo>
                    <a:pt x="904" y="317"/>
                    <a:pt x="904" y="319"/>
                    <a:pt x="903" y="321"/>
                  </a:cubicBezTo>
                  <a:cubicBezTo>
                    <a:pt x="903" y="321"/>
                    <a:pt x="902" y="322"/>
                    <a:pt x="902" y="322"/>
                  </a:cubicBezTo>
                  <a:cubicBezTo>
                    <a:pt x="902" y="322"/>
                    <a:pt x="902" y="322"/>
                    <a:pt x="902" y="322"/>
                  </a:cubicBezTo>
                  <a:cubicBezTo>
                    <a:pt x="902" y="322"/>
                    <a:pt x="902" y="322"/>
                    <a:pt x="902" y="323"/>
                  </a:cubicBezTo>
                  <a:cubicBezTo>
                    <a:pt x="900" y="323"/>
                    <a:pt x="897" y="323"/>
                    <a:pt x="894" y="324"/>
                  </a:cubicBezTo>
                  <a:cubicBezTo>
                    <a:pt x="893" y="323"/>
                    <a:pt x="892" y="322"/>
                    <a:pt x="891" y="320"/>
                  </a:cubicBezTo>
                  <a:moveTo>
                    <a:pt x="907" y="321"/>
                  </a:moveTo>
                  <a:cubicBezTo>
                    <a:pt x="910" y="315"/>
                    <a:pt x="912" y="309"/>
                    <a:pt x="915" y="302"/>
                  </a:cubicBezTo>
                  <a:cubicBezTo>
                    <a:pt x="915" y="304"/>
                    <a:pt x="915" y="305"/>
                    <a:pt x="914" y="306"/>
                  </a:cubicBezTo>
                  <a:cubicBezTo>
                    <a:pt x="913" y="315"/>
                    <a:pt x="912" y="319"/>
                    <a:pt x="907" y="321"/>
                  </a:cubicBezTo>
                  <a:moveTo>
                    <a:pt x="925" y="296"/>
                  </a:moveTo>
                  <a:cubicBezTo>
                    <a:pt x="925" y="292"/>
                    <a:pt x="925" y="288"/>
                    <a:pt x="924" y="283"/>
                  </a:cubicBezTo>
                  <a:cubicBezTo>
                    <a:pt x="926" y="277"/>
                    <a:pt x="928" y="271"/>
                    <a:pt x="931" y="265"/>
                  </a:cubicBezTo>
                  <a:cubicBezTo>
                    <a:pt x="935" y="253"/>
                    <a:pt x="940" y="242"/>
                    <a:pt x="944" y="231"/>
                  </a:cubicBezTo>
                  <a:cubicBezTo>
                    <a:pt x="945" y="234"/>
                    <a:pt x="946" y="238"/>
                    <a:pt x="946" y="242"/>
                  </a:cubicBezTo>
                  <a:cubicBezTo>
                    <a:pt x="947" y="246"/>
                    <a:pt x="947" y="251"/>
                    <a:pt x="947" y="255"/>
                  </a:cubicBezTo>
                  <a:cubicBezTo>
                    <a:pt x="946" y="257"/>
                    <a:pt x="946" y="259"/>
                    <a:pt x="945" y="261"/>
                  </a:cubicBezTo>
                  <a:cubicBezTo>
                    <a:pt x="940" y="270"/>
                    <a:pt x="937" y="278"/>
                    <a:pt x="934" y="288"/>
                  </a:cubicBezTo>
                  <a:cubicBezTo>
                    <a:pt x="931" y="294"/>
                    <a:pt x="928" y="301"/>
                    <a:pt x="929" y="308"/>
                  </a:cubicBezTo>
                  <a:cubicBezTo>
                    <a:pt x="927" y="309"/>
                    <a:pt x="926" y="309"/>
                    <a:pt x="925" y="309"/>
                  </a:cubicBezTo>
                  <a:cubicBezTo>
                    <a:pt x="925" y="305"/>
                    <a:pt x="925" y="301"/>
                    <a:pt x="925" y="296"/>
                  </a:cubicBezTo>
                  <a:moveTo>
                    <a:pt x="946" y="306"/>
                  </a:moveTo>
                  <a:cubicBezTo>
                    <a:pt x="941" y="306"/>
                    <a:pt x="936" y="307"/>
                    <a:pt x="931" y="308"/>
                  </a:cubicBezTo>
                  <a:cubicBezTo>
                    <a:pt x="933" y="297"/>
                    <a:pt x="938" y="287"/>
                    <a:pt x="941" y="278"/>
                  </a:cubicBezTo>
                  <a:cubicBezTo>
                    <a:pt x="943" y="273"/>
                    <a:pt x="945" y="269"/>
                    <a:pt x="947" y="264"/>
                  </a:cubicBezTo>
                  <a:cubicBezTo>
                    <a:pt x="947" y="278"/>
                    <a:pt x="946" y="292"/>
                    <a:pt x="946" y="306"/>
                  </a:cubicBezTo>
                  <a:moveTo>
                    <a:pt x="966" y="260"/>
                  </a:moveTo>
                  <a:cubicBezTo>
                    <a:pt x="969" y="253"/>
                    <a:pt x="972" y="247"/>
                    <a:pt x="974" y="240"/>
                  </a:cubicBezTo>
                  <a:cubicBezTo>
                    <a:pt x="975" y="236"/>
                    <a:pt x="976" y="233"/>
                    <a:pt x="977" y="229"/>
                  </a:cubicBezTo>
                  <a:cubicBezTo>
                    <a:pt x="977" y="229"/>
                    <a:pt x="977" y="229"/>
                    <a:pt x="977" y="229"/>
                  </a:cubicBezTo>
                  <a:cubicBezTo>
                    <a:pt x="980" y="231"/>
                    <a:pt x="983" y="232"/>
                    <a:pt x="986" y="234"/>
                  </a:cubicBezTo>
                  <a:cubicBezTo>
                    <a:pt x="981" y="248"/>
                    <a:pt x="977" y="263"/>
                    <a:pt x="970" y="277"/>
                  </a:cubicBezTo>
                  <a:cubicBezTo>
                    <a:pt x="970" y="277"/>
                    <a:pt x="969" y="277"/>
                    <a:pt x="969" y="278"/>
                  </a:cubicBezTo>
                  <a:cubicBezTo>
                    <a:pt x="969" y="278"/>
                    <a:pt x="969" y="279"/>
                    <a:pt x="969" y="279"/>
                  </a:cubicBezTo>
                  <a:cubicBezTo>
                    <a:pt x="969" y="279"/>
                    <a:pt x="968" y="279"/>
                    <a:pt x="968" y="279"/>
                  </a:cubicBezTo>
                  <a:cubicBezTo>
                    <a:pt x="967" y="273"/>
                    <a:pt x="966" y="267"/>
                    <a:pt x="966" y="260"/>
                  </a:cubicBezTo>
                  <a:moveTo>
                    <a:pt x="974" y="277"/>
                  </a:moveTo>
                  <a:cubicBezTo>
                    <a:pt x="978" y="269"/>
                    <a:pt x="981" y="260"/>
                    <a:pt x="984" y="252"/>
                  </a:cubicBezTo>
                  <a:cubicBezTo>
                    <a:pt x="986" y="246"/>
                    <a:pt x="987" y="241"/>
                    <a:pt x="989" y="235"/>
                  </a:cubicBezTo>
                  <a:cubicBezTo>
                    <a:pt x="992" y="237"/>
                    <a:pt x="996" y="238"/>
                    <a:pt x="999" y="239"/>
                  </a:cubicBezTo>
                  <a:cubicBezTo>
                    <a:pt x="998" y="241"/>
                    <a:pt x="997" y="243"/>
                    <a:pt x="997" y="245"/>
                  </a:cubicBezTo>
                  <a:cubicBezTo>
                    <a:pt x="995" y="250"/>
                    <a:pt x="994" y="256"/>
                    <a:pt x="991" y="261"/>
                  </a:cubicBezTo>
                  <a:cubicBezTo>
                    <a:pt x="990" y="263"/>
                    <a:pt x="988" y="265"/>
                    <a:pt x="987" y="268"/>
                  </a:cubicBezTo>
                  <a:cubicBezTo>
                    <a:pt x="987" y="269"/>
                    <a:pt x="988" y="270"/>
                    <a:pt x="989" y="269"/>
                  </a:cubicBezTo>
                  <a:cubicBezTo>
                    <a:pt x="991" y="265"/>
                    <a:pt x="994" y="264"/>
                    <a:pt x="996" y="260"/>
                  </a:cubicBezTo>
                  <a:cubicBezTo>
                    <a:pt x="998" y="254"/>
                    <a:pt x="1000" y="248"/>
                    <a:pt x="1002" y="243"/>
                  </a:cubicBezTo>
                  <a:cubicBezTo>
                    <a:pt x="1002" y="242"/>
                    <a:pt x="1002" y="241"/>
                    <a:pt x="1002" y="240"/>
                  </a:cubicBezTo>
                  <a:cubicBezTo>
                    <a:pt x="1006" y="242"/>
                    <a:pt x="1010" y="243"/>
                    <a:pt x="1013" y="244"/>
                  </a:cubicBezTo>
                  <a:cubicBezTo>
                    <a:pt x="1011" y="250"/>
                    <a:pt x="1008" y="256"/>
                    <a:pt x="1006" y="262"/>
                  </a:cubicBezTo>
                  <a:cubicBezTo>
                    <a:pt x="995" y="267"/>
                    <a:pt x="985" y="272"/>
                    <a:pt x="974" y="277"/>
                  </a:cubicBezTo>
                  <a:moveTo>
                    <a:pt x="1017" y="245"/>
                  </a:moveTo>
                  <a:cubicBezTo>
                    <a:pt x="1018" y="246"/>
                    <a:pt x="1020" y="246"/>
                    <a:pt x="1021" y="247"/>
                  </a:cubicBezTo>
                  <a:cubicBezTo>
                    <a:pt x="1021" y="248"/>
                    <a:pt x="1020" y="250"/>
                    <a:pt x="1020" y="251"/>
                  </a:cubicBezTo>
                  <a:cubicBezTo>
                    <a:pt x="1020" y="251"/>
                    <a:pt x="1019" y="252"/>
                    <a:pt x="1019" y="252"/>
                  </a:cubicBezTo>
                  <a:cubicBezTo>
                    <a:pt x="1020" y="254"/>
                    <a:pt x="1020" y="254"/>
                    <a:pt x="1020" y="255"/>
                  </a:cubicBezTo>
                  <a:cubicBezTo>
                    <a:pt x="1017" y="257"/>
                    <a:pt x="1014" y="258"/>
                    <a:pt x="1011" y="259"/>
                  </a:cubicBezTo>
                  <a:cubicBezTo>
                    <a:pt x="1013" y="255"/>
                    <a:pt x="1015" y="250"/>
                    <a:pt x="1017" y="245"/>
                  </a:cubicBezTo>
                  <a:moveTo>
                    <a:pt x="1086" y="220"/>
                  </a:moveTo>
                  <a:cubicBezTo>
                    <a:pt x="1087" y="218"/>
                    <a:pt x="1089" y="215"/>
                    <a:pt x="1090" y="212"/>
                  </a:cubicBezTo>
                  <a:cubicBezTo>
                    <a:pt x="1090" y="214"/>
                    <a:pt x="1090" y="216"/>
                    <a:pt x="1090" y="218"/>
                  </a:cubicBezTo>
                  <a:cubicBezTo>
                    <a:pt x="1089" y="219"/>
                    <a:pt x="1088" y="220"/>
                    <a:pt x="1086" y="220"/>
                  </a:cubicBezTo>
                  <a:moveTo>
                    <a:pt x="1133" y="204"/>
                  </a:moveTo>
                  <a:cubicBezTo>
                    <a:pt x="1133" y="203"/>
                    <a:pt x="1133" y="203"/>
                    <a:pt x="1134" y="202"/>
                  </a:cubicBezTo>
                  <a:cubicBezTo>
                    <a:pt x="1136" y="198"/>
                    <a:pt x="1138" y="194"/>
                    <a:pt x="1139" y="190"/>
                  </a:cubicBezTo>
                  <a:cubicBezTo>
                    <a:pt x="1145" y="190"/>
                    <a:pt x="1150" y="189"/>
                    <a:pt x="1156" y="188"/>
                  </a:cubicBezTo>
                  <a:cubicBezTo>
                    <a:pt x="1154" y="190"/>
                    <a:pt x="1153" y="193"/>
                    <a:pt x="1152" y="196"/>
                  </a:cubicBezTo>
                  <a:cubicBezTo>
                    <a:pt x="1150" y="200"/>
                    <a:pt x="1148" y="203"/>
                    <a:pt x="1147" y="207"/>
                  </a:cubicBezTo>
                  <a:cubicBezTo>
                    <a:pt x="1145" y="207"/>
                    <a:pt x="1143" y="207"/>
                    <a:pt x="1141" y="206"/>
                  </a:cubicBezTo>
                  <a:cubicBezTo>
                    <a:pt x="1138" y="206"/>
                    <a:pt x="1136" y="205"/>
                    <a:pt x="1133" y="204"/>
                  </a:cubicBezTo>
                  <a:moveTo>
                    <a:pt x="1150" y="208"/>
                  </a:moveTo>
                  <a:cubicBezTo>
                    <a:pt x="1153" y="200"/>
                    <a:pt x="1157" y="193"/>
                    <a:pt x="1160" y="186"/>
                  </a:cubicBezTo>
                  <a:cubicBezTo>
                    <a:pt x="1166" y="185"/>
                    <a:pt x="1172" y="183"/>
                    <a:pt x="1178" y="181"/>
                  </a:cubicBezTo>
                  <a:cubicBezTo>
                    <a:pt x="1174" y="190"/>
                    <a:pt x="1170" y="199"/>
                    <a:pt x="1166" y="208"/>
                  </a:cubicBezTo>
                  <a:cubicBezTo>
                    <a:pt x="1161" y="208"/>
                    <a:pt x="1155" y="208"/>
                    <a:pt x="1150" y="208"/>
                  </a:cubicBezTo>
                  <a:moveTo>
                    <a:pt x="1309" y="128"/>
                  </a:moveTo>
                  <a:cubicBezTo>
                    <a:pt x="1307" y="131"/>
                    <a:pt x="1305" y="135"/>
                    <a:pt x="1303" y="138"/>
                  </a:cubicBezTo>
                  <a:cubicBezTo>
                    <a:pt x="1292" y="157"/>
                    <a:pt x="1277" y="172"/>
                    <a:pt x="1257" y="181"/>
                  </a:cubicBezTo>
                  <a:cubicBezTo>
                    <a:pt x="1260" y="175"/>
                    <a:pt x="1263" y="168"/>
                    <a:pt x="1266" y="161"/>
                  </a:cubicBezTo>
                  <a:cubicBezTo>
                    <a:pt x="1272" y="149"/>
                    <a:pt x="1278" y="136"/>
                    <a:pt x="1283" y="123"/>
                  </a:cubicBezTo>
                  <a:cubicBezTo>
                    <a:pt x="1288" y="111"/>
                    <a:pt x="1293" y="99"/>
                    <a:pt x="1294" y="86"/>
                  </a:cubicBezTo>
                  <a:cubicBezTo>
                    <a:pt x="1296" y="76"/>
                    <a:pt x="1298" y="65"/>
                    <a:pt x="1293" y="56"/>
                  </a:cubicBezTo>
                  <a:cubicBezTo>
                    <a:pt x="1292" y="54"/>
                    <a:pt x="1291" y="55"/>
                    <a:pt x="1291" y="56"/>
                  </a:cubicBezTo>
                  <a:cubicBezTo>
                    <a:pt x="1297" y="67"/>
                    <a:pt x="1293" y="84"/>
                    <a:pt x="1290" y="96"/>
                  </a:cubicBezTo>
                  <a:cubicBezTo>
                    <a:pt x="1286" y="108"/>
                    <a:pt x="1281" y="120"/>
                    <a:pt x="1276" y="132"/>
                  </a:cubicBezTo>
                  <a:cubicBezTo>
                    <a:pt x="1268" y="150"/>
                    <a:pt x="1259" y="167"/>
                    <a:pt x="1251" y="184"/>
                  </a:cubicBezTo>
                  <a:cubicBezTo>
                    <a:pt x="1250" y="185"/>
                    <a:pt x="1249" y="185"/>
                    <a:pt x="1247" y="185"/>
                  </a:cubicBezTo>
                  <a:cubicBezTo>
                    <a:pt x="1251" y="176"/>
                    <a:pt x="1255" y="168"/>
                    <a:pt x="1259" y="159"/>
                  </a:cubicBezTo>
                  <a:cubicBezTo>
                    <a:pt x="1268" y="141"/>
                    <a:pt x="1275" y="123"/>
                    <a:pt x="1280" y="104"/>
                  </a:cubicBezTo>
                  <a:cubicBezTo>
                    <a:pt x="1282" y="98"/>
                    <a:pt x="1293" y="56"/>
                    <a:pt x="1280" y="57"/>
                  </a:cubicBezTo>
                  <a:cubicBezTo>
                    <a:pt x="1279" y="57"/>
                    <a:pt x="1279" y="59"/>
                    <a:pt x="1280" y="59"/>
                  </a:cubicBezTo>
                  <a:cubicBezTo>
                    <a:pt x="1293" y="59"/>
                    <a:pt x="1273" y="115"/>
                    <a:pt x="1272" y="119"/>
                  </a:cubicBezTo>
                  <a:cubicBezTo>
                    <a:pt x="1266" y="134"/>
                    <a:pt x="1260" y="149"/>
                    <a:pt x="1253" y="164"/>
                  </a:cubicBezTo>
                  <a:cubicBezTo>
                    <a:pt x="1250" y="169"/>
                    <a:pt x="1247" y="175"/>
                    <a:pt x="1245" y="181"/>
                  </a:cubicBezTo>
                  <a:cubicBezTo>
                    <a:pt x="1244" y="183"/>
                    <a:pt x="1243" y="185"/>
                    <a:pt x="1242" y="188"/>
                  </a:cubicBezTo>
                  <a:cubicBezTo>
                    <a:pt x="1238" y="190"/>
                    <a:pt x="1234" y="192"/>
                    <a:pt x="1229" y="194"/>
                  </a:cubicBezTo>
                  <a:cubicBezTo>
                    <a:pt x="1233" y="186"/>
                    <a:pt x="1236" y="177"/>
                    <a:pt x="1239" y="170"/>
                  </a:cubicBezTo>
                  <a:cubicBezTo>
                    <a:pt x="1245" y="158"/>
                    <a:pt x="1251" y="146"/>
                    <a:pt x="1256" y="134"/>
                  </a:cubicBezTo>
                  <a:cubicBezTo>
                    <a:pt x="1261" y="122"/>
                    <a:pt x="1266" y="109"/>
                    <a:pt x="1269" y="95"/>
                  </a:cubicBezTo>
                  <a:cubicBezTo>
                    <a:pt x="1271" y="87"/>
                    <a:pt x="1273" y="78"/>
                    <a:pt x="1268" y="70"/>
                  </a:cubicBezTo>
                  <a:cubicBezTo>
                    <a:pt x="1268" y="69"/>
                    <a:pt x="1267" y="70"/>
                    <a:pt x="1268" y="70"/>
                  </a:cubicBezTo>
                  <a:cubicBezTo>
                    <a:pt x="1273" y="82"/>
                    <a:pt x="1266" y="97"/>
                    <a:pt x="1263" y="108"/>
                  </a:cubicBezTo>
                  <a:cubicBezTo>
                    <a:pt x="1258" y="121"/>
                    <a:pt x="1254" y="133"/>
                    <a:pt x="1248" y="145"/>
                  </a:cubicBezTo>
                  <a:cubicBezTo>
                    <a:pt x="1240" y="160"/>
                    <a:pt x="1233" y="175"/>
                    <a:pt x="1226" y="190"/>
                  </a:cubicBezTo>
                  <a:cubicBezTo>
                    <a:pt x="1226" y="189"/>
                    <a:pt x="1226" y="189"/>
                    <a:pt x="1226" y="188"/>
                  </a:cubicBezTo>
                  <a:cubicBezTo>
                    <a:pt x="1227" y="188"/>
                    <a:pt x="1226" y="187"/>
                    <a:pt x="1226" y="188"/>
                  </a:cubicBezTo>
                  <a:cubicBezTo>
                    <a:pt x="1225" y="191"/>
                    <a:pt x="1224" y="193"/>
                    <a:pt x="1223" y="196"/>
                  </a:cubicBezTo>
                  <a:cubicBezTo>
                    <a:pt x="1220" y="197"/>
                    <a:pt x="1218" y="198"/>
                    <a:pt x="1215" y="200"/>
                  </a:cubicBezTo>
                  <a:cubicBezTo>
                    <a:pt x="1213" y="200"/>
                    <a:pt x="1211" y="201"/>
                    <a:pt x="1208" y="201"/>
                  </a:cubicBezTo>
                  <a:cubicBezTo>
                    <a:pt x="1211" y="196"/>
                    <a:pt x="1214" y="191"/>
                    <a:pt x="1216" y="186"/>
                  </a:cubicBezTo>
                  <a:cubicBezTo>
                    <a:pt x="1221" y="176"/>
                    <a:pt x="1224" y="166"/>
                    <a:pt x="1228" y="157"/>
                  </a:cubicBezTo>
                  <a:cubicBezTo>
                    <a:pt x="1235" y="135"/>
                    <a:pt x="1245" y="113"/>
                    <a:pt x="1245" y="90"/>
                  </a:cubicBezTo>
                  <a:cubicBezTo>
                    <a:pt x="1245" y="89"/>
                    <a:pt x="1243" y="89"/>
                    <a:pt x="1243" y="90"/>
                  </a:cubicBezTo>
                  <a:cubicBezTo>
                    <a:pt x="1242" y="115"/>
                    <a:pt x="1231" y="139"/>
                    <a:pt x="1222" y="162"/>
                  </a:cubicBezTo>
                  <a:cubicBezTo>
                    <a:pt x="1218" y="173"/>
                    <a:pt x="1213" y="183"/>
                    <a:pt x="1208" y="193"/>
                  </a:cubicBezTo>
                  <a:cubicBezTo>
                    <a:pt x="1206" y="196"/>
                    <a:pt x="1205" y="199"/>
                    <a:pt x="1204" y="202"/>
                  </a:cubicBezTo>
                  <a:cubicBezTo>
                    <a:pt x="1203" y="202"/>
                    <a:pt x="1203" y="202"/>
                    <a:pt x="1203" y="202"/>
                  </a:cubicBezTo>
                  <a:cubicBezTo>
                    <a:pt x="1203" y="202"/>
                    <a:pt x="1203" y="201"/>
                    <a:pt x="1203" y="200"/>
                  </a:cubicBezTo>
                  <a:cubicBezTo>
                    <a:pt x="1203" y="199"/>
                    <a:pt x="1201" y="199"/>
                    <a:pt x="1201" y="200"/>
                  </a:cubicBezTo>
                  <a:cubicBezTo>
                    <a:pt x="1201" y="201"/>
                    <a:pt x="1201" y="202"/>
                    <a:pt x="1201" y="202"/>
                  </a:cubicBezTo>
                  <a:cubicBezTo>
                    <a:pt x="1200" y="203"/>
                    <a:pt x="1199" y="203"/>
                    <a:pt x="1198" y="203"/>
                  </a:cubicBezTo>
                  <a:cubicBezTo>
                    <a:pt x="1202" y="197"/>
                    <a:pt x="1203" y="189"/>
                    <a:pt x="1207" y="182"/>
                  </a:cubicBezTo>
                  <a:cubicBezTo>
                    <a:pt x="1211" y="173"/>
                    <a:pt x="1215" y="164"/>
                    <a:pt x="1219" y="155"/>
                  </a:cubicBezTo>
                  <a:cubicBezTo>
                    <a:pt x="1226" y="138"/>
                    <a:pt x="1234" y="119"/>
                    <a:pt x="1233" y="100"/>
                  </a:cubicBezTo>
                  <a:cubicBezTo>
                    <a:pt x="1233" y="99"/>
                    <a:pt x="1231" y="99"/>
                    <a:pt x="1231" y="100"/>
                  </a:cubicBezTo>
                  <a:cubicBezTo>
                    <a:pt x="1232" y="120"/>
                    <a:pt x="1222" y="139"/>
                    <a:pt x="1215" y="156"/>
                  </a:cubicBezTo>
                  <a:cubicBezTo>
                    <a:pt x="1215" y="156"/>
                    <a:pt x="1215" y="156"/>
                    <a:pt x="1215" y="157"/>
                  </a:cubicBezTo>
                  <a:cubicBezTo>
                    <a:pt x="1212" y="157"/>
                    <a:pt x="1209" y="157"/>
                    <a:pt x="1206" y="157"/>
                  </a:cubicBezTo>
                  <a:cubicBezTo>
                    <a:pt x="1214" y="138"/>
                    <a:pt x="1219" y="117"/>
                    <a:pt x="1219" y="96"/>
                  </a:cubicBezTo>
                  <a:cubicBezTo>
                    <a:pt x="1219" y="95"/>
                    <a:pt x="1217" y="95"/>
                    <a:pt x="1217" y="96"/>
                  </a:cubicBezTo>
                  <a:cubicBezTo>
                    <a:pt x="1216" y="118"/>
                    <a:pt x="1210" y="138"/>
                    <a:pt x="1202" y="158"/>
                  </a:cubicBezTo>
                  <a:cubicBezTo>
                    <a:pt x="1198" y="159"/>
                    <a:pt x="1194" y="161"/>
                    <a:pt x="1190" y="162"/>
                  </a:cubicBezTo>
                  <a:cubicBezTo>
                    <a:pt x="1189" y="162"/>
                    <a:pt x="1189" y="162"/>
                    <a:pt x="1188" y="163"/>
                  </a:cubicBezTo>
                  <a:cubicBezTo>
                    <a:pt x="1191" y="156"/>
                    <a:pt x="1193" y="150"/>
                    <a:pt x="1194" y="144"/>
                  </a:cubicBezTo>
                  <a:cubicBezTo>
                    <a:pt x="1196" y="142"/>
                    <a:pt x="1197" y="141"/>
                    <a:pt x="1198" y="139"/>
                  </a:cubicBezTo>
                  <a:cubicBezTo>
                    <a:pt x="1197" y="139"/>
                    <a:pt x="1196" y="138"/>
                    <a:pt x="1195" y="138"/>
                  </a:cubicBezTo>
                  <a:cubicBezTo>
                    <a:pt x="1196" y="137"/>
                    <a:pt x="1196" y="136"/>
                    <a:pt x="1196" y="135"/>
                  </a:cubicBezTo>
                  <a:cubicBezTo>
                    <a:pt x="1198" y="125"/>
                    <a:pt x="1197" y="116"/>
                    <a:pt x="1197" y="106"/>
                  </a:cubicBezTo>
                  <a:cubicBezTo>
                    <a:pt x="1197" y="105"/>
                    <a:pt x="1195" y="105"/>
                    <a:pt x="1195" y="106"/>
                  </a:cubicBezTo>
                  <a:cubicBezTo>
                    <a:pt x="1195" y="116"/>
                    <a:pt x="1196" y="126"/>
                    <a:pt x="1193" y="136"/>
                  </a:cubicBezTo>
                  <a:cubicBezTo>
                    <a:pt x="1193" y="137"/>
                    <a:pt x="1193" y="137"/>
                    <a:pt x="1193" y="138"/>
                  </a:cubicBezTo>
                  <a:cubicBezTo>
                    <a:pt x="1188" y="138"/>
                    <a:pt x="1184" y="137"/>
                    <a:pt x="1180" y="138"/>
                  </a:cubicBezTo>
                  <a:cubicBezTo>
                    <a:pt x="1185" y="125"/>
                    <a:pt x="1190" y="113"/>
                    <a:pt x="1191" y="100"/>
                  </a:cubicBezTo>
                  <a:cubicBezTo>
                    <a:pt x="1191" y="99"/>
                    <a:pt x="1189" y="99"/>
                    <a:pt x="1189" y="100"/>
                  </a:cubicBezTo>
                  <a:cubicBezTo>
                    <a:pt x="1188" y="113"/>
                    <a:pt x="1182" y="126"/>
                    <a:pt x="1177" y="138"/>
                  </a:cubicBezTo>
                  <a:cubicBezTo>
                    <a:pt x="1175" y="138"/>
                    <a:pt x="1173" y="139"/>
                    <a:pt x="1171" y="140"/>
                  </a:cubicBezTo>
                  <a:cubicBezTo>
                    <a:pt x="1168" y="140"/>
                    <a:pt x="1165" y="141"/>
                    <a:pt x="1162" y="142"/>
                  </a:cubicBezTo>
                  <a:cubicBezTo>
                    <a:pt x="1165" y="135"/>
                    <a:pt x="1169" y="124"/>
                    <a:pt x="1168" y="117"/>
                  </a:cubicBezTo>
                  <a:cubicBezTo>
                    <a:pt x="1170" y="116"/>
                    <a:pt x="1171" y="115"/>
                    <a:pt x="1173" y="114"/>
                  </a:cubicBezTo>
                  <a:cubicBezTo>
                    <a:pt x="1169" y="113"/>
                    <a:pt x="1167" y="112"/>
                    <a:pt x="1165" y="111"/>
                  </a:cubicBezTo>
                  <a:cubicBezTo>
                    <a:pt x="1164" y="111"/>
                    <a:pt x="1163" y="110"/>
                    <a:pt x="1162" y="110"/>
                  </a:cubicBezTo>
                  <a:cubicBezTo>
                    <a:pt x="1162" y="109"/>
                    <a:pt x="1161" y="110"/>
                    <a:pt x="1162" y="110"/>
                  </a:cubicBezTo>
                  <a:cubicBezTo>
                    <a:pt x="1162" y="111"/>
                    <a:pt x="1163" y="111"/>
                    <a:pt x="1163" y="111"/>
                  </a:cubicBezTo>
                  <a:cubicBezTo>
                    <a:pt x="1150" y="111"/>
                    <a:pt x="1138" y="118"/>
                    <a:pt x="1127" y="124"/>
                  </a:cubicBezTo>
                  <a:cubicBezTo>
                    <a:pt x="1123" y="126"/>
                    <a:pt x="1119" y="129"/>
                    <a:pt x="1115" y="132"/>
                  </a:cubicBezTo>
                  <a:cubicBezTo>
                    <a:pt x="1115" y="131"/>
                    <a:pt x="1115" y="129"/>
                    <a:pt x="1115" y="128"/>
                  </a:cubicBezTo>
                  <a:cubicBezTo>
                    <a:pt x="1115" y="127"/>
                    <a:pt x="1113" y="127"/>
                    <a:pt x="1113" y="128"/>
                  </a:cubicBezTo>
                  <a:cubicBezTo>
                    <a:pt x="1113" y="130"/>
                    <a:pt x="1113" y="132"/>
                    <a:pt x="1113" y="133"/>
                  </a:cubicBezTo>
                  <a:cubicBezTo>
                    <a:pt x="1109" y="136"/>
                    <a:pt x="1104" y="139"/>
                    <a:pt x="1100" y="142"/>
                  </a:cubicBezTo>
                  <a:cubicBezTo>
                    <a:pt x="1098" y="144"/>
                    <a:pt x="1096" y="145"/>
                    <a:pt x="1094" y="145"/>
                  </a:cubicBezTo>
                  <a:cubicBezTo>
                    <a:pt x="1105" y="125"/>
                    <a:pt x="1126" y="114"/>
                    <a:pt x="1141" y="96"/>
                  </a:cubicBezTo>
                  <a:cubicBezTo>
                    <a:pt x="1115" y="97"/>
                    <a:pt x="1101" y="115"/>
                    <a:pt x="1084" y="134"/>
                  </a:cubicBezTo>
                  <a:cubicBezTo>
                    <a:pt x="1084" y="130"/>
                    <a:pt x="1083" y="128"/>
                    <a:pt x="1084" y="127"/>
                  </a:cubicBezTo>
                  <a:cubicBezTo>
                    <a:pt x="1092" y="113"/>
                    <a:pt x="1101" y="101"/>
                    <a:pt x="1110" y="88"/>
                  </a:cubicBezTo>
                  <a:cubicBezTo>
                    <a:pt x="1112" y="84"/>
                    <a:pt x="1115" y="81"/>
                    <a:pt x="1119" y="76"/>
                  </a:cubicBezTo>
                  <a:cubicBezTo>
                    <a:pt x="1105" y="80"/>
                    <a:pt x="1097" y="87"/>
                    <a:pt x="1090" y="95"/>
                  </a:cubicBezTo>
                  <a:cubicBezTo>
                    <a:pt x="1082" y="103"/>
                    <a:pt x="1078" y="114"/>
                    <a:pt x="1069" y="122"/>
                  </a:cubicBezTo>
                  <a:cubicBezTo>
                    <a:pt x="1065" y="115"/>
                    <a:pt x="1068" y="111"/>
                    <a:pt x="1069" y="107"/>
                  </a:cubicBezTo>
                  <a:cubicBezTo>
                    <a:pt x="1082" y="71"/>
                    <a:pt x="1107" y="48"/>
                    <a:pt x="1143" y="37"/>
                  </a:cubicBezTo>
                  <a:cubicBezTo>
                    <a:pt x="1160" y="32"/>
                    <a:pt x="1178" y="31"/>
                    <a:pt x="1197" y="33"/>
                  </a:cubicBezTo>
                  <a:cubicBezTo>
                    <a:pt x="1212" y="36"/>
                    <a:pt x="1227" y="37"/>
                    <a:pt x="1242" y="38"/>
                  </a:cubicBezTo>
                  <a:cubicBezTo>
                    <a:pt x="1263" y="39"/>
                    <a:pt x="1284" y="39"/>
                    <a:pt x="1305" y="40"/>
                  </a:cubicBezTo>
                  <a:cubicBezTo>
                    <a:pt x="1319" y="40"/>
                    <a:pt x="1332" y="37"/>
                    <a:pt x="1345" y="33"/>
                  </a:cubicBezTo>
                  <a:cubicBezTo>
                    <a:pt x="1348" y="40"/>
                    <a:pt x="1341" y="51"/>
                    <a:pt x="1338" y="58"/>
                  </a:cubicBezTo>
                  <a:cubicBezTo>
                    <a:pt x="1334" y="68"/>
                    <a:pt x="1330" y="78"/>
                    <a:pt x="1324" y="87"/>
                  </a:cubicBezTo>
                  <a:cubicBezTo>
                    <a:pt x="1318" y="95"/>
                    <a:pt x="1313" y="103"/>
                    <a:pt x="1307" y="111"/>
                  </a:cubicBezTo>
                  <a:cubicBezTo>
                    <a:pt x="1302" y="118"/>
                    <a:pt x="1298" y="127"/>
                    <a:pt x="1293" y="134"/>
                  </a:cubicBezTo>
                  <a:cubicBezTo>
                    <a:pt x="1292" y="136"/>
                    <a:pt x="1294" y="138"/>
                    <a:pt x="1295" y="136"/>
                  </a:cubicBezTo>
                  <a:cubicBezTo>
                    <a:pt x="1296" y="136"/>
                    <a:pt x="1296" y="135"/>
                    <a:pt x="1297" y="135"/>
                  </a:cubicBezTo>
                  <a:cubicBezTo>
                    <a:pt x="1297" y="135"/>
                    <a:pt x="1297" y="134"/>
                    <a:pt x="1297" y="134"/>
                  </a:cubicBezTo>
                  <a:cubicBezTo>
                    <a:pt x="1302" y="127"/>
                    <a:pt x="1306" y="121"/>
                    <a:pt x="1310" y="114"/>
                  </a:cubicBezTo>
                  <a:cubicBezTo>
                    <a:pt x="1310" y="114"/>
                    <a:pt x="1310" y="114"/>
                    <a:pt x="1310" y="114"/>
                  </a:cubicBezTo>
                  <a:cubicBezTo>
                    <a:pt x="1316" y="113"/>
                    <a:pt x="1320" y="108"/>
                    <a:pt x="1323" y="104"/>
                  </a:cubicBezTo>
                  <a:cubicBezTo>
                    <a:pt x="1319" y="112"/>
                    <a:pt x="1314" y="120"/>
                    <a:pt x="1309" y="128"/>
                  </a:cubicBezTo>
                  <a:moveTo>
                    <a:pt x="1360" y="40"/>
                  </a:moveTo>
                  <a:cubicBezTo>
                    <a:pt x="1353" y="51"/>
                    <a:pt x="1347" y="62"/>
                    <a:pt x="1341" y="73"/>
                  </a:cubicBezTo>
                  <a:cubicBezTo>
                    <a:pt x="1341" y="73"/>
                    <a:pt x="1341" y="73"/>
                    <a:pt x="1341" y="72"/>
                  </a:cubicBezTo>
                  <a:cubicBezTo>
                    <a:pt x="1342" y="71"/>
                    <a:pt x="1339" y="70"/>
                    <a:pt x="1339" y="72"/>
                  </a:cubicBezTo>
                  <a:cubicBezTo>
                    <a:pt x="1333" y="86"/>
                    <a:pt x="1324" y="106"/>
                    <a:pt x="1310" y="114"/>
                  </a:cubicBezTo>
                  <a:cubicBezTo>
                    <a:pt x="1310" y="114"/>
                    <a:pt x="1310" y="114"/>
                    <a:pt x="1310" y="114"/>
                  </a:cubicBezTo>
                  <a:cubicBezTo>
                    <a:pt x="1311" y="112"/>
                    <a:pt x="1312" y="110"/>
                    <a:pt x="1313" y="108"/>
                  </a:cubicBezTo>
                  <a:cubicBezTo>
                    <a:pt x="1320" y="98"/>
                    <a:pt x="1328" y="87"/>
                    <a:pt x="1333" y="76"/>
                  </a:cubicBezTo>
                  <a:cubicBezTo>
                    <a:pt x="1338" y="67"/>
                    <a:pt x="1342" y="57"/>
                    <a:pt x="1345" y="47"/>
                  </a:cubicBezTo>
                  <a:cubicBezTo>
                    <a:pt x="1348" y="42"/>
                    <a:pt x="1350" y="37"/>
                    <a:pt x="1347" y="32"/>
                  </a:cubicBezTo>
                  <a:cubicBezTo>
                    <a:pt x="1350" y="31"/>
                    <a:pt x="1353" y="31"/>
                    <a:pt x="1356" y="30"/>
                  </a:cubicBezTo>
                  <a:cubicBezTo>
                    <a:pt x="1359" y="29"/>
                    <a:pt x="1362" y="28"/>
                    <a:pt x="1367" y="26"/>
                  </a:cubicBezTo>
                  <a:cubicBezTo>
                    <a:pt x="1364" y="33"/>
                    <a:pt x="1362" y="37"/>
                    <a:pt x="1360" y="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5"/>
            <p:cNvSpPr>
              <a:spLocks noEditPoints="1"/>
            </p:cNvSpPr>
            <p:nvPr/>
          </p:nvSpPr>
          <p:spPr bwMode="auto">
            <a:xfrm>
              <a:off x="1754187" y="-515938"/>
              <a:ext cx="2255838" cy="4200525"/>
            </a:xfrm>
            <a:custGeom>
              <a:avLst/>
              <a:gdLst>
                <a:gd name="T0" fmla="*/ 85 w 601"/>
                <a:gd name="T1" fmla="*/ 0 h 1119"/>
                <a:gd name="T2" fmla="*/ 30 w 601"/>
                <a:gd name="T3" fmla="*/ 177 h 1119"/>
                <a:gd name="T4" fmla="*/ 46 w 601"/>
                <a:gd name="T5" fmla="*/ 195 h 1119"/>
                <a:gd name="T6" fmla="*/ 147 w 601"/>
                <a:gd name="T7" fmla="*/ 414 h 1119"/>
                <a:gd name="T8" fmla="*/ 427 w 601"/>
                <a:gd name="T9" fmla="*/ 928 h 1119"/>
                <a:gd name="T10" fmla="*/ 474 w 601"/>
                <a:gd name="T11" fmla="*/ 979 h 1119"/>
                <a:gd name="T12" fmla="*/ 578 w 601"/>
                <a:gd name="T13" fmla="*/ 1116 h 1119"/>
                <a:gd name="T14" fmla="*/ 455 w 601"/>
                <a:gd name="T15" fmla="*/ 643 h 1119"/>
                <a:gd name="T16" fmla="*/ 221 w 601"/>
                <a:gd name="T17" fmla="*/ 120 h 1119"/>
                <a:gd name="T18" fmla="*/ 122 w 601"/>
                <a:gd name="T19" fmla="*/ 181 h 1119"/>
                <a:gd name="T20" fmla="*/ 130 w 601"/>
                <a:gd name="T21" fmla="*/ 263 h 1119"/>
                <a:gd name="T22" fmla="*/ 82 w 601"/>
                <a:gd name="T23" fmla="*/ 216 h 1119"/>
                <a:gd name="T24" fmla="*/ 131 w 601"/>
                <a:gd name="T25" fmla="*/ 191 h 1119"/>
                <a:gd name="T26" fmla="*/ 119 w 601"/>
                <a:gd name="T27" fmla="*/ 182 h 1119"/>
                <a:gd name="T28" fmla="*/ 83 w 601"/>
                <a:gd name="T29" fmla="*/ 181 h 1119"/>
                <a:gd name="T30" fmla="*/ 87 w 601"/>
                <a:gd name="T31" fmla="*/ 146 h 1119"/>
                <a:gd name="T32" fmla="*/ 48 w 601"/>
                <a:gd name="T33" fmla="*/ 159 h 1119"/>
                <a:gd name="T34" fmla="*/ 67 w 601"/>
                <a:gd name="T35" fmla="*/ 200 h 1119"/>
                <a:gd name="T36" fmla="*/ 81 w 601"/>
                <a:gd name="T37" fmla="*/ 202 h 1119"/>
                <a:gd name="T38" fmla="*/ 116 w 601"/>
                <a:gd name="T39" fmla="*/ 214 h 1119"/>
                <a:gd name="T40" fmla="*/ 114 w 601"/>
                <a:gd name="T41" fmla="*/ 300 h 1119"/>
                <a:gd name="T42" fmla="*/ 20 w 601"/>
                <a:gd name="T43" fmla="*/ 49 h 1119"/>
                <a:gd name="T44" fmla="*/ 33 w 601"/>
                <a:gd name="T45" fmla="*/ 33 h 1119"/>
                <a:gd name="T46" fmla="*/ 110 w 601"/>
                <a:gd name="T47" fmla="*/ 162 h 1119"/>
                <a:gd name="T48" fmla="*/ 89 w 601"/>
                <a:gd name="T49" fmla="*/ 113 h 1119"/>
                <a:gd name="T50" fmla="*/ 71 w 601"/>
                <a:gd name="T51" fmla="*/ 134 h 1119"/>
                <a:gd name="T52" fmla="*/ 69 w 601"/>
                <a:gd name="T53" fmla="*/ 116 h 1119"/>
                <a:gd name="T54" fmla="*/ 44 w 601"/>
                <a:gd name="T55" fmla="*/ 151 h 1119"/>
                <a:gd name="T56" fmla="*/ 45 w 601"/>
                <a:gd name="T57" fmla="*/ 29 h 1119"/>
                <a:gd name="T58" fmla="*/ 79 w 601"/>
                <a:gd name="T59" fmla="*/ 218 h 1119"/>
                <a:gd name="T60" fmla="*/ 81 w 601"/>
                <a:gd name="T61" fmla="*/ 233 h 1119"/>
                <a:gd name="T62" fmla="*/ 97 w 601"/>
                <a:gd name="T63" fmla="*/ 256 h 1119"/>
                <a:gd name="T64" fmla="*/ 139 w 601"/>
                <a:gd name="T65" fmla="*/ 350 h 1119"/>
                <a:gd name="T66" fmla="*/ 403 w 601"/>
                <a:gd name="T67" fmla="*/ 890 h 1119"/>
                <a:gd name="T68" fmla="*/ 388 w 601"/>
                <a:gd name="T69" fmla="*/ 827 h 1119"/>
                <a:gd name="T70" fmla="*/ 379 w 601"/>
                <a:gd name="T71" fmla="*/ 732 h 1119"/>
                <a:gd name="T72" fmla="*/ 366 w 601"/>
                <a:gd name="T73" fmla="*/ 724 h 1119"/>
                <a:gd name="T74" fmla="*/ 339 w 601"/>
                <a:gd name="T75" fmla="*/ 629 h 1119"/>
                <a:gd name="T76" fmla="*/ 316 w 601"/>
                <a:gd name="T77" fmla="*/ 718 h 1119"/>
                <a:gd name="T78" fmla="*/ 288 w 601"/>
                <a:gd name="T79" fmla="*/ 663 h 1119"/>
                <a:gd name="T80" fmla="*/ 272 w 601"/>
                <a:gd name="T81" fmla="*/ 628 h 1119"/>
                <a:gd name="T82" fmla="*/ 257 w 601"/>
                <a:gd name="T83" fmla="*/ 477 h 1119"/>
                <a:gd name="T84" fmla="*/ 246 w 601"/>
                <a:gd name="T85" fmla="*/ 464 h 1119"/>
                <a:gd name="T86" fmla="*/ 227 w 601"/>
                <a:gd name="T87" fmla="*/ 455 h 1119"/>
                <a:gd name="T88" fmla="*/ 211 w 601"/>
                <a:gd name="T89" fmla="*/ 367 h 1119"/>
                <a:gd name="T90" fmla="*/ 192 w 601"/>
                <a:gd name="T91" fmla="*/ 382 h 1119"/>
                <a:gd name="T92" fmla="*/ 171 w 601"/>
                <a:gd name="T93" fmla="*/ 423 h 1119"/>
                <a:gd name="T94" fmla="*/ 151 w 601"/>
                <a:gd name="T95" fmla="*/ 366 h 1119"/>
                <a:gd name="T96" fmla="*/ 153 w 601"/>
                <a:gd name="T97" fmla="*/ 310 h 1119"/>
                <a:gd name="T98" fmla="*/ 392 w 601"/>
                <a:gd name="T99" fmla="*/ 721 h 1119"/>
                <a:gd name="T100" fmla="*/ 436 w 601"/>
                <a:gd name="T101" fmla="*/ 866 h 1119"/>
                <a:gd name="T102" fmla="*/ 420 w 601"/>
                <a:gd name="T103" fmla="*/ 906 h 1119"/>
                <a:gd name="T104" fmla="*/ 453 w 601"/>
                <a:gd name="T105" fmla="*/ 878 h 1119"/>
                <a:gd name="T106" fmla="*/ 514 w 601"/>
                <a:gd name="T107" fmla="*/ 1001 h 1119"/>
                <a:gd name="T108" fmla="*/ 496 w 601"/>
                <a:gd name="T109" fmla="*/ 930 h 1119"/>
                <a:gd name="T110" fmla="*/ 470 w 601"/>
                <a:gd name="T111" fmla="*/ 953 h 1119"/>
                <a:gd name="T112" fmla="*/ 456 w 601"/>
                <a:gd name="T113" fmla="*/ 881 h 1119"/>
                <a:gd name="T114" fmla="*/ 323 w 601"/>
                <a:gd name="T115" fmla="*/ 444 h 1119"/>
                <a:gd name="T116" fmla="*/ 320 w 601"/>
                <a:gd name="T117" fmla="*/ 439 h 1119"/>
                <a:gd name="T118" fmla="*/ 362 w 601"/>
                <a:gd name="T119" fmla="*/ 509 h 1119"/>
                <a:gd name="T120" fmla="*/ 223 w 601"/>
                <a:gd name="T121" fmla="*/ 333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01" h="1119">
                  <a:moveTo>
                    <a:pt x="221" y="120"/>
                  </a:moveTo>
                  <a:cubicBezTo>
                    <a:pt x="219" y="120"/>
                    <a:pt x="218" y="118"/>
                    <a:pt x="216" y="116"/>
                  </a:cubicBezTo>
                  <a:cubicBezTo>
                    <a:pt x="210" y="109"/>
                    <a:pt x="204" y="108"/>
                    <a:pt x="195" y="115"/>
                  </a:cubicBezTo>
                  <a:cubicBezTo>
                    <a:pt x="191" y="103"/>
                    <a:pt x="189" y="92"/>
                    <a:pt x="185" y="82"/>
                  </a:cubicBezTo>
                  <a:cubicBezTo>
                    <a:pt x="184" y="78"/>
                    <a:pt x="182" y="74"/>
                    <a:pt x="180" y="71"/>
                  </a:cubicBezTo>
                  <a:cubicBezTo>
                    <a:pt x="176" y="65"/>
                    <a:pt x="173" y="59"/>
                    <a:pt x="170" y="54"/>
                  </a:cubicBezTo>
                  <a:cubicBezTo>
                    <a:pt x="167" y="49"/>
                    <a:pt x="163" y="44"/>
                    <a:pt x="160" y="39"/>
                  </a:cubicBezTo>
                  <a:cubicBezTo>
                    <a:pt x="152" y="26"/>
                    <a:pt x="143" y="15"/>
                    <a:pt x="128" y="11"/>
                  </a:cubicBezTo>
                  <a:cubicBezTo>
                    <a:pt x="126" y="11"/>
                    <a:pt x="124" y="9"/>
                    <a:pt x="122" y="8"/>
                  </a:cubicBezTo>
                  <a:cubicBezTo>
                    <a:pt x="117" y="6"/>
                    <a:pt x="112" y="3"/>
                    <a:pt x="107" y="2"/>
                  </a:cubicBezTo>
                  <a:cubicBezTo>
                    <a:pt x="99" y="0"/>
                    <a:pt x="92" y="0"/>
                    <a:pt x="85" y="0"/>
                  </a:cubicBezTo>
                  <a:cubicBezTo>
                    <a:pt x="78" y="0"/>
                    <a:pt x="72" y="1"/>
                    <a:pt x="66" y="3"/>
                  </a:cubicBezTo>
                  <a:cubicBezTo>
                    <a:pt x="47" y="9"/>
                    <a:pt x="31" y="21"/>
                    <a:pt x="16" y="35"/>
                  </a:cubicBezTo>
                  <a:cubicBezTo>
                    <a:pt x="14" y="37"/>
                    <a:pt x="12" y="40"/>
                    <a:pt x="11" y="42"/>
                  </a:cubicBezTo>
                  <a:cubicBezTo>
                    <a:pt x="3" y="60"/>
                    <a:pt x="0" y="79"/>
                    <a:pt x="4" y="98"/>
                  </a:cubicBezTo>
                  <a:cubicBezTo>
                    <a:pt x="9" y="117"/>
                    <a:pt x="16" y="134"/>
                    <a:pt x="25" y="151"/>
                  </a:cubicBezTo>
                  <a:cubicBezTo>
                    <a:pt x="28" y="156"/>
                    <a:pt x="31" y="160"/>
                    <a:pt x="34" y="165"/>
                  </a:cubicBezTo>
                  <a:cubicBezTo>
                    <a:pt x="29" y="172"/>
                    <a:pt x="24" y="179"/>
                    <a:pt x="23" y="186"/>
                  </a:cubicBezTo>
                  <a:cubicBezTo>
                    <a:pt x="23" y="187"/>
                    <a:pt x="24" y="188"/>
                    <a:pt x="25" y="187"/>
                  </a:cubicBezTo>
                  <a:cubicBezTo>
                    <a:pt x="29" y="185"/>
                    <a:pt x="27" y="186"/>
                    <a:pt x="30" y="183"/>
                  </a:cubicBezTo>
                  <a:cubicBezTo>
                    <a:pt x="31" y="183"/>
                    <a:pt x="30" y="182"/>
                    <a:pt x="30" y="183"/>
                  </a:cubicBezTo>
                  <a:cubicBezTo>
                    <a:pt x="25" y="185"/>
                    <a:pt x="30" y="177"/>
                    <a:pt x="30" y="177"/>
                  </a:cubicBezTo>
                  <a:cubicBezTo>
                    <a:pt x="32" y="174"/>
                    <a:pt x="33" y="171"/>
                    <a:pt x="35" y="168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8" y="174"/>
                    <a:pt x="40" y="181"/>
                    <a:pt x="39" y="189"/>
                  </a:cubicBezTo>
                  <a:cubicBezTo>
                    <a:pt x="39" y="189"/>
                    <a:pt x="40" y="190"/>
                    <a:pt x="40" y="191"/>
                  </a:cubicBezTo>
                  <a:cubicBezTo>
                    <a:pt x="41" y="191"/>
                    <a:pt x="43" y="192"/>
                    <a:pt x="43" y="193"/>
                  </a:cubicBezTo>
                  <a:cubicBezTo>
                    <a:pt x="43" y="194"/>
                    <a:pt x="42" y="195"/>
                    <a:pt x="41" y="196"/>
                  </a:cubicBezTo>
                  <a:cubicBezTo>
                    <a:pt x="41" y="196"/>
                    <a:pt x="41" y="196"/>
                    <a:pt x="40" y="196"/>
                  </a:cubicBezTo>
                  <a:cubicBezTo>
                    <a:pt x="40" y="196"/>
                    <a:pt x="40" y="197"/>
                    <a:pt x="40" y="197"/>
                  </a:cubicBezTo>
                  <a:cubicBezTo>
                    <a:pt x="39" y="198"/>
                    <a:pt x="39" y="198"/>
                    <a:pt x="39" y="198"/>
                  </a:cubicBezTo>
                  <a:cubicBezTo>
                    <a:pt x="39" y="199"/>
                    <a:pt x="40" y="199"/>
                    <a:pt x="40" y="199"/>
                  </a:cubicBezTo>
                  <a:cubicBezTo>
                    <a:pt x="43" y="198"/>
                    <a:pt x="44" y="197"/>
                    <a:pt x="46" y="195"/>
                  </a:cubicBezTo>
                  <a:cubicBezTo>
                    <a:pt x="50" y="201"/>
                    <a:pt x="50" y="208"/>
                    <a:pt x="52" y="214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1" y="215"/>
                    <a:pt x="50" y="215"/>
                    <a:pt x="49" y="215"/>
                  </a:cubicBezTo>
                  <a:cubicBezTo>
                    <a:pt x="49" y="215"/>
                    <a:pt x="48" y="214"/>
                    <a:pt x="47" y="214"/>
                  </a:cubicBezTo>
                  <a:cubicBezTo>
                    <a:pt x="46" y="216"/>
                    <a:pt x="46" y="216"/>
                    <a:pt x="46" y="216"/>
                  </a:cubicBezTo>
                  <a:cubicBezTo>
                    <a:pt x="46" y="216"/>
                    <a:pt x="46" y="217"/>
                    <a:pt x="46" y="217"/>
                  </a:cubicBezTo>
                  <a:cubicBezTo>
                    <a:pt x="49" y="219"/>
                    <a:pt x="51" y="219"/>
                    <a:pt x="53" y="218"/>
                  </a:cubicBezTo>
                  <a:cubicBezTo>
                    <a:pt x="58" y="232"/>
                    <a:pt x="63" y="245"/>
                    <a:pt x="78" y="253"/>
                  </a:cubicBezTo>
                  <a:cubicBezTo>
                    <a:pt x="81" y="254"/>
                    <a:pt x="84" y="259"/>
                    <a:pt x="85" y="263"/>
                  </a:cubicBezTo>
                  <a:cubicBezTo>
                    <a:pt x="92" y="275"/>
                    <a:pt x="98" y="288"/>
                    <a:pt x="104" y="301"/>
                  </a:cubicBezTo>
                  <a:cubicBezTo>
                    <a:pt x="119" y="339"/>
                    <a:pt x="133" y="376"/>
                    <a:pt x="147" y="414"/>
                  </a:cubicBezTo>
                  <a:cubicBezTo>
                    <a:pt x="165" y="458"/>
                    <a:pt x="182" y="501"/>
                    <a:pt x="204" y="543"/>
                  </a:cubicBezTo>
                  <a:cubicBezTo>
                    <a:pt x="217" y="567"/>
                    <a:pt x="230" y="592"/>
                    <a:pt x="240" y="618"/>
                  </a:cubicBezTo>
                  <a:cubicBezTo>
                    <a:pt x="245" y="631"/>
                    <a:pt x="251" y="643"/>
                    <a:pt x="257" y="655"/>
                  </a:cubicBezTo>
                  <a:cubicBezTo>
                    <a:pt x="266" y="674"/>
                    <a:pt x="275" y="693"/>
                    <a:pt x="284" y="711"/>
                  </a:cubicBezTo>
                  <a:cubicBezTo>
                    <a:pt x="290" y="723"/>
                    <a:pt x="296" y="735"/>
                    <a:pt x="302" y="746"/>
                  </a:cubicBezTo>
                  <a:cubicBezTo>
                    <a:pt x="320" y="779"/>
                    <a:pt x="339" y="813"/>
                    <a:pt x="357" y="846"/>
                  </a:cubicBezTo>
                  <a:cubicBezTo>
                    <a:pt x="365" y="862"/>
                    <a:pt x="373" y="878"/>
                    <a:pt x="381" y="893"/>
                  </a:cubicBezTo>
                  <a:cubicBezTo>
                    <a:pt x="384" y="900"/>
                    <a:pt x="389" y="904"/>
                    <a:pt x="395" y="906"/>
                  </a:cubicBezTo>
                  <a:cubicBezTo>
                    <a:pt x="409" y="909"/>
                    <a:pt x="418" y="917"/>
                    <a:pt x="427" y="927"/>
                  </a:cubicBezTo>
                  <a:cubicBezTo>
                    <a:pt x="427" y="927"/>
                    <a:pt x="427" y="927"/>
                    <a:pt x="427" y="927"/>
                  </a:cubicBezTo>
                  <a:cubicBezTo>
                    <a:pt x="427" y="927"/>
                    <a:pt x="427" y="928"/>
                    <a:pt x="427" y="928"/>
                  </a:cubicBezTo>
                  <a:cubicBezTo>
                    <a:pt x="427" y="929"/>
                    <a:pt x="428" y="930"/>
                    <a:pt x="428" y="929"/>
                  </a:cubicBezTo>
                  <a:cubicBezTo>
                    <a:pt x="429" y="929"/>
                    <a:pt x="429" y="929"/>
                    <a:pt x="429" y="928"/>
                  </a:cubicBezTo>
                  <a:cubicBezTo>
                    <a:pt x="430" y="929"/>
                    <a:pt x="431" y="930"/>
                    <a:pt x="431" y="930"/>
                  </a:cubicBezTo>
                  <a:cubicBezTo>
                    <a:pt x="437" y="937"/>
                    <a:pt x="443" y="943"/>
                    <a:pt x="448" y="950"/>
                  </a:cubicBezTo>
                  <a:cubicBezTo>
                    <a:pt x="448" y="951"/>
                    <a:pt x="448" y="952"/>
                    <a:pt x="447" y="953"/>
                  </a:cubicBezTo>
                  <a:cubicBezTo>
                    <a:pt x="446" y="952"/>
                    <a:pt x="445" y="952"/>
                    <a:pt x="445" y="953"/>
                  </a:cubicBezTo>
                  <a:cubicBezTo>
                    <a:pt x="446" y="955"/>
                    <a:pt x="446" y="955"/>
                    <a:pt x="447" y="957"/>
                  </a:cubicBezTo>
                  <a:cubicBezTo>
                    <a:pt x="447" y="958"/>
                    <a:pt x="448" y="958"/>
                    <a:pt x="449" y="957"/>
                  </a:cubicBezTo>
                  <a:cubicBezTo>
                    <a:pt x="451" y="956"/>
                    <a:pt x="451" y="955"/>
                    <a:pt x="452" y="953"/>
                  </a:cubicBezTo>
                  <a:cubicBezTo>
                    <a:pt x="459" y="961"/>
                    <a:pt x="466" y="970"/>
                    <a:pt x="474" y="978"/>
                  </a:cubicBezTo>
                  <a:cubicBezTo>
                    <a:pt x="474" y="978"/>
                    <a:pt x="474" y="978"/>
                    <a:pt x="474" y="979"/>
                  </a:cubicBezTo>
                  <a:cubicBezTo>
                    <a:pt x="475" y="979"/>
                    <a:pt x="475" y="979"/>
                    <a:pt x="475" y="979"/>
                  </a:cubicBezTo>
                  <a:cubicBezTo>
                    <a:pt x="475" y="979"/>
                    <a:pt x="475" y="979"/>
                    <a:pt x="475" y="979"/>
                  </a:cubicBezTo>
                  <a:cubicBezTo>
                    <a:pt x="483" y="988"/>
                    <a:pt x="490" y="997"/>
                    <a:pt x="498" y="1006"/>
                  </a:cubicBezTo>
                  <a:cubicBezTo>
                    <a:pt x="502" y="1010"/>
                    <a:pt x="505" y="1014"/>
                    <a:pt x="509" y="1018"/>
                  </a:cubicBezTo>
                  <a:cubicBezTo>
                    <a:pt x="509" y="1020"/>
                    <a:pt x="509" y="1021"/>
                    <a:pt x="509" y="1023"/>
                  </a:cubicBezTo>
                  <a:cubicBezTo>
                    <a:pt x="509" y="1024"/>
                    <a:pt x="511" y="1025"/>
                    <a:pt x="511" y="1023"/>
                  </a:cubicBezTo>
                  <a:cubicBezTo>
                    <a:pt x="511" y="1023"/>
                    <a:pt x="512" y="1022"/>
                    <a:pt x="512" y="1021"/>
                  </a:cubicBezTo>
                  <a:cubicBezTo>
                    <a:pt x="514" y="1023"/>
                    <a:pt x="516" y="1025"/>
                    <a:pt x="518" y="1027"/>
                  </a:cubicBezTo>
                  <a:cubicBezTo>
                    <a:pt x="528" y="1039"/>
                    <a:pt x="540" y="1050"/>
                    <a:pt x="548" y="1064"/>
                  </a:cubicBezTo>
                  <a:cubicBezTo>
                    <a:pt x="555" y="1077"/>
                    <a:pt x="562" y="1090"/>
                    <a:pt x="570" y="1103"/>
                  </a:cubicBezTo>
                  <a:cubicBezTo>
                    <a:pt x="572" y="1108"/>
                    <a:pt x="575" y="1111"/>
                    <a:pt x="578" y="1116"/>
                  </a:cubicBezTo>
                  <a:cubicBezTo>
                    <a:pt x="585" y="1109"/>
                    <a:pt x="596" y="1119"/>
                    <a:pt x="601" y="1107"/>
                  </a:cubicBezTo>
                  <a:cubicBezTo>
                    <a:pt x="592" y="1094"/>
                    <a:pt x="587" y="1080"/>
                    <a:pt x="584" y="1064"/>
                  </a:cubicBezTo>
                  <a:cubicBezTo>
                    <a:pt x="582" y="1047"/>
                    <a:pt x="579" y="1031"/>
                    <a:pt x="577" y="1015"/>
                  </a:cubicBezTo>
                  <a:cubicBezTo>
                    <a:pt x="576" y="1012"/>
                    <a:pt x="574" y="1009"/>
                    <a:pt x="573" y="1005"/>
                  </a:cubicBezTo>
                  <a:cubicBezTo>
                    <a:pt x="568" y="993"/>
                    <a:pt x="561" y="980"/>
                    <a:pt x="558" y="967"/>
                  </a:cubicBezTo>
                  <a:cubicBezTo>
                    <a:pt x="551" y="930"/>
                    <a:pt x="540" y="895"/>
                    <a:pt x="528" y="860"/>
                  </a:cubicBezTo>
                  <a:cubicBezTo>
                    <a:pt x="525" y="851"/>
                    <a:pt x="523" y="844"/>
                    <a:pt x="530" y="836"/>
                  </a:cubicBezTo>
                  <a:cubicBezTo>
                    <a:pt x="533" y="832"/>
                    <a:pt x="533" y="826"/>
                    <a:pt x="531" y="821"/>
                  </a:cubicBezTo>
                  <a:cubicBezTo>
                    <a:pt x="525" y="807"/>
                    <a:pt x="518" y="793"/>
                    <a:pt x="512" y="779"/>
                  </a:cubicBezTo>
                  <a:cubicBezTo>
                    <a:pt x="505" y="765"/>
                    <a:pt x="498" y="751"/>
                    <a:pt x="493" y="736"/>
                  </a:cubicBezTo>
                  <a:cubicBezTo>
                    <a:pt x="483" y="704"/>
                    <a:pt x="468" y="673"/>
                    <a:pt x="455" y="643"/>
                  </a:cubicBezTo>
                  <a:cubicBezTo>
                    <a:pt x="451" y="634"/>
                    <a:pt x="446" y="627"/>
                    <a:pt x="442" y="619"/>
                  </a:cubicBezTo>
                  <a:cubicBezTo>
                    <a:pt x="438" y="613"/>
                    <a:pt x="434" y="606"/>
                    <a:pt x="431" y="600"/>
                  </a:cubicBezTo>
                  <a:cubicBezTo>
                    <a:pt x="424" y="585"/>
                    <a:pt x="419" y="570"/>
                    <a:pt x="411" y="556"/>
                  </a:cubicBezTo>
                  <a:cubicBezTo>
                    <a:pt x="393" y="523"/>
                    <a:pt x="378" y="488"/>
                    <a:pt x="366" y="452"/>
                  </a:cubicBezTo>
                  <a:cubicBezTo>
                    <a:pt x="357" y="426"/>
                    <a:pt x="349" y="401"/>
                    <a:pt x="339" y="376"/>
                  </a:cubicBezTo>
                  <a:cubicBezTo>
                    <a:pt x="331" y="357"/>
                    <a:pt x="321" y="340"/>
                    <a:pt x="312" y="321"/>
                  </a:cubicBezTo>
                  <a:cubicBezTo>
                    <a:pt x="300" y="295"/>
                    <a:pt x="288" y="268"/>
                    <a:pt x="275" y="243"/>
                  </a:cubicBezTo>
                  <a:cubicBezTo>
                    <a:pt x="262" y="216"/>
                    <a:pt x="244" y="192"/>
                    <a:pt x="238" y="162"/>
                  </a:cubicBezTo>
                  <a:cubicBezTo>
                    <a:pt x="238" y="161"/>
                    <a:pt x="237" y="159"/>
                    <a:pt x="236" y="158"/>
                  </a:cubicBezTo>
                  <a:cubicBezTo>
                    <a:pt x="232" y="155"/>
                    <a:pt x="232" y="150"/>
                    <a:pt x="233" y="145"/>
                  </a:cubicBezTo>
                  <a:cubicBezTo>
                    <a:pt x="235" y="135"/>
                    <a:pt x="235" y="124"/>
                    <a:pt x="221" y="120"/>
                  </a:cubicBezTo>
                  <a:moveTo>
                    <a:pt x="206" y="124"/>
                  </a:moveTo>
                  <a:cubicBezTo>
                    <a:pt x="209" y="126"/>
                    <a:pt x="211" y="129"/>
                    <a:pt x="214" y="132"/>
                  </a:cubicBezTo>
                  <a:cubicBezTo>
                    <a:pt x="205" y="141"/>
                    <a:pt x="195" y="149"/>
                    <a:pt x="186" y="158"/>
                  </a:cubicBezTo>
                  <a:cubicBezTo>
                    <a:pt x="196" y="153"/>
                    <a:pt x="206" y="149"/>
                    <a:pt x="217" y="144"/>
                  </a:cubicBezTo>
                  <a:cubicBezTo>
                    <a:pt x="217" y="151"/>
                    <a:pt x="218" y="157"/>
                    <a:pt x="218" y="165"/>
                  </a:cubicBezTo>
                  <a:cubicBezTo>
                    <a:pt x="190" y="179"/>
                    <a:pt x="162" y="193"/>
                    <a:pt x="134" y="208"/>
                  </a:cubicBezTo>
                  <a:cubicBezTo>
                    <a:pt x="133" y="202"/>
                    <a:pt x="133" y="196"/>
                    <a:pt x="133" y="190"/>
                  </a:cubicBezTo>
                  <a:cubicBezTo>
                    <a:pt x="142" y="186"/>
                    <a:pt x="151" y="182"/>
                    <a:pt x="160" y="179"/>
                  </a:cubicBezTo>
                  <a:cubicBezTo>
                    <a:pt x="171" y="175"/>
                    <a:pt x="179" y="169"/>
                    <a:pt x="185" y="159"/>
                  </a:cubicBezTo>
                  <a:cubicBezTo>
                    <a:pt x="176" y="167"/>
                    <a:pt x="166" y="170"/>
                    <a:pt x="154" y="171"/>
                  </a:cubicBezTo>
                  <a:cubicBezTo>
                    <a:pt x="142" y="172"/>
                    <a:pt x="132" y="176"/>
                    <a:pt x="122" y="181"/>
                  </a:cubicBezTo>
                  <a:cubicBezTo>
                    <a:pt x="122" y="180"/>
                    <a:pt x="122" y="180"/>
                    <a:pt x="122" y="180"/>
                  </a:cubicBezTo>
                  <a:cubicBezTo>
                    <a:pt x="122" y="177"/>
                    <a:pt x="121" y="175"/>
                    <a:pt x="121" y="172"/>
                  </a:cubicBezTo>
                  <a:cubicBezTo>
                    <a:pt x="130" y="168"/>
                    <a:pt x="140" y="163"/>
                    <a:pt x="149" y="158"/>
                  </a:cubicBezTo>
                  <a:cubicBezTo>
                    <a:pt x="168" y="147"/>
                    <a:pt x="187" y="136"/>
                    <a:pt x="206" y="124"/>
                  </a:cubicBezTo>
                  <a:moveTo>
                    <a:pt x="145" y="230"/>
                  </a:moveTo>
                  <a:cubicBezTo>
                    <a:pt x="144" y="235"/>
                    <a:pt x="143" y="241"/>
                    <a:pt x="143" y="246"/>
                  </a:cubicBezTo>
                  <a:cubicBezTo>
                    <a:pt x="142" y="258"/>
                    <a:pt x="140" y="270"/>
                    <a:pt x="139" y="282"/>
                  </a:cubicBezTo>
                  <a:cubicBezTo>
                    <a:pt x="138" y="294"/>
                    <a:pt x="138" y="305"/>
                    <a:pt x="137" y="316"/>
                  </a:cubicBezTo>
                  <a:cubicBezTo>
                    <a:pt x="136" y="327"/>
                    <a:pt x="136" y="338"/>
                    <a:pt x="136" y="349"/>
                  </a:cubicBezTo>
                  <a:cubicBezTo>
                    <a:pt x="133" y="341"/>
                    <a:pt x="129" y="333"/>
                    <a:pt x="125" y="325"/>
                  </a:cubicBezTo>
                  <a:cubicBezTo>
                    <a:pt x="128" y="305"/>
                    <a:pt x="128" y="284"/>
                    <a:pt x="130" y="263"/>
                  </a:cubicBezTo>
                  <a:cubicBezTo>
                    <a:pt x="130" y="260"/>
                    <a:pt x="130" y="256"/>
                    <a:pt x="130" y="253"/>
                  </a:cubicBezTo>
                  <a:cubicBezTo>
                    <a:pt x="132" y="250"/>
                    <a:pt x="134" y="247"/>
                    <a:pt x="135" y="243"/>
                  </a:cubicBezTo>
                  <a:cubicBezTo>
                    <a:pt x="136" y="242"/>
                    <a:pt x="133" y="241"/>
                    <a:pt x="133" y="242"/>
                  </a:cubicBezTo>
                  <a:cubicBezTo>
                    <a:pt x="132" y="243"/>
                    <a:pt x="132" y="244"/>
                    <a:pt x="131" y="245"/>
                  </a:cubicBezTo>
                  <a:cubicBezTo>
                    <a:pt x="132" y="239"/>
                    <a:pt x="133" y="233"/>
                    <a:pt x="133" y="227"/>
                  </a:cubicBezTo>
                  <a:cubicBezTo>
                    <a:pt x="133" y="226"/>
                    <a:pt x="133" y="225"/>
                    <a:pt x="133" y="224"/>
                  </a:cubicBezTo>
                  <a:cubicBezTo>
                    <a:pt x="135" y="224"/>
                    <a:pt x="137" y="223"/>
                    <a:pt x="139" y="222"/>
                  </a:cubicBezTo>
                  <a:cubicBezTo>
                    <a:pt x="141" y="222"/>
                    <a:pt x="143" y="221"/>
                    <a:pt x="145" y="220"/>
                  </a:cubicBezTo>
                  <a:cubicBezTo>
                    <a:pt x="145" y="225"/>
                    <a:pt x="145" y="230"/>
                    <a:pt x="145" y="230"/>
                  </a:cubicBezTo>
                  <a:moveTo>
                    <a:pt x="82" y="217"/>
                  </a:moveTo>
                  <a:cubicBezTo>
                    <a:pt x="82" y="217"/>
                    <a:pt x="82" y="217"/>
                    <a:pt x="82" y="216"/>
                  </a:cubicBezTo>
                  <a:cubicBezTo>
                    <a:pt x="87" y="214"/>
                    <a:pt x="92" y="211"/>
                    <a:pt x="97" y="209"/>
                  </a:cubicBezTo>
                  <a:cubicBezTo>
                    <a:pt x="97" y="211"/>
                    <a:pt x="96" y="214"/>
                    <a:pt x="96" y="217"/>
                  </a:cubicBezTo>
                  <a:cubicBezTo>
                    <a:pt x="96" y="217"/>
                    <a:pt x="96" y="217"/>
                    <a:pt x="96" y="217"/>
                  </a:cubicBezTo>
                  <a:cubicBezTo>
                    <a:pt x="94" y="218"/>
                    <a:pt x="92" y="219"/>
                    <a:pt x="91" y="220"/>
                  </a:cubicBezTo>
                  <a:cubicBezTo>
                    <a:pt x="90" y="221"/>
                    <a:pt x="85" y="226"/>
                    <a:pt x="81" y="229"/>
                  </a:cubicBezTo>
                  <a:cubicBezTo>
                    <a:pt x="81" y="225"/>
                    <a:pt x="82" y="220"/>
                    <a:pt x="82" y="217"/>
                  </a:cubicBezTo>
                  <a:moveTo>
                    <a:pt x="119" y="213"/>
                  </a:moveTo>
                  <a:cubicBezTo>
                    <a:pt x="120" y="208"/>
                    <a:pt x="120" y="203"/>
                    <a:pt x="121" y="199"/>
                  </a:cubicBezTo>
                  <a:cubicBezTo>
                    <a:pt x="123" y="197"/>
                    <a:pt x="125" y="196"/>
                    <a:pt x="126" y="194"/>
                  </a:cubicBezTo>
                  <a:cubicBezTo>
                    <a:pt x="127" y="194"/>
                    <a:pt x="128" y="193"/>
                    <a:pt x="129" y="192"/>
                  </a:cubicBezTo>
                  <a:cubicBezTo>
                    <a:pt x="130" y="192"/>
                    <a:pt x="130" y="192"/>
                    <a:pt x="131" y="191"/>
                  </a:cubicBezTo>
                  <a:cubicBezTo>
                    <a:pt x="131" y="197"/>
                    <a:pt x="131" y="203"/>
                    <a:pt x="131" y="209"/>
                  </a:cubicBezTo>
                  <a:cubicBezTo>
                    <a:pt x="129" y="210"/>
                    <a:pt x="126" y="211"/>
                    <a:pt x="124" y="212"/>
                  </a:cubicBezTo>
                  <a:cubicBezTo>
                    <a:pt x="122" y="212"/>
                    <a:pt x="121" y="213"/>
                    <a:pt x="119" y="213"/>
                  </a:cubicBezTo>
                  <a:moveTo>
                    <a:pt x="101" y="207"/>
                  </a:moveTo>
                  <a:cubicBezTo>
                    <a:pt x="106" y="204"/>
                    <a:pt x="112" y="201"/>
                    <a:pt x="118" y="198"/>
                  </a:cubicBezTo>
                  <a:cubicBezTo>
                    <a:pt x="118" y="198"/>
                    <a:pt x="118" y="198"/>
                    <a:pt x="118" y="198"/>
                  </a:cubicBezTo>
                  <a:cubicBezTo>
                    <a:pt x="113" y="201"/>
                    <a:pt x="109" y="204"/>
                    <a:pt x="106" y="207"/>
                  </a:cubicBezTo>
                  <a:cubicBezTo>
                    <a:pt x="103" y="210"/>
                    <a:pt x="102" y="212"/>
                    <a:pt x="100" y="214"/>
                  </a:cubicBezTo>
                  <a:cubicBezTo>
                    <a:pt x="100" y="213"/>
                    <a:pt x="100" y="211"/>
                    <a:pt x="100" y="210"/>
                  </a:cubicBezTo>
                  <a:cubicBezTo>
                    <a:pt x="100" y="209"/>
                    <a:pt x="100" y="208"/>
                    <a:pt x="101" y="207"/>
                  </a:cubicBezTo>
                  <a:moveTo>
                    <a:pt x="119" y="182"/>
                  </a:moveTo>
                  <a:cubicBezTo>
                    <a:pt x="114" y="185"/>
                    <a:pt x="108" y="188"/>
                    <a:pt x="103" y="191"/>
                  </a:cubicBezTo>
                  <a:cubicBezTo>
                    <a:pt x="102" y="191"/>
                    <a:pt x="102" y="191"/>
                    <a:pt x="102" y="192"/>
                  </a:cubicBezTo>
                  <a:cubicBezTo>
                    <a:pt x="102" y="187"/>
                    <a:pt x="103" y="182"/>
                    <a:pt x="103" y="178"/>
                  </a:cubicBezTo>
                  <a:cubicBezTo>
                    <a:pt x="108" y="177"/>
                    <a:pt x="113" y="175"/>
                    <a:pt x="118" y="173"/>
                  </a:cubicBezTo>
                  <a:cubicBezTo>
                    <a:pt x="119" y="175"/>
                    <a:pt x="119" y="176"/>
                    <a:pt x="119" y="178"/>
                  </a:cubicBezTo>
                  <a:cubicBezTo>
                    <a:pt x="119" y="179"/>
                    <a:pt x="119" y="181"/>
                    <a:pt x="119" y="182"/>
                  </a:cubicBezTo>
                  <a:moveTo>
                    <a:pt x="83" y="186"/>
                  </a:moveTo>
                  <a:cubicBezTo>
                    <a:pt x="83" y="187"/>
                    <a:pt x="82" y="187"/>
                    <a:pt x="82" y="187"/>
                  </a:cubicBezTo>
                  <a:cubicBezTo>
                    <a:pt x="78" y="190"/>
                    <a:pt x="74" y="194"/>
                    <a:pt x="71" y="197"/>
                  </a:cubicBezTo>
                  <a:cubicBezTo>
                    <a:pt x="71" y="192"/>
                    <a:pt x="71" y="187"/>
                    <a:pt x="71" y="182"/>
                  </a:cubicBezTo>
                  <a:cubicBezTo>
                    <a:pt x="75" y="182"/>
                    <a:pt x="79" y="182"/>
                    <a:pt x="83" y="181"/>
                  </a:cubicBezTo>
                  <a:cubicBezTo>
                    <a:pt x="83" y="183"/>
                    <a:pt x="83" y="185"/>
                    <a:pt x="83" y="186"/>
                  </a:cubicBezTo>
                  <a:moveTo>
                    <a:pt x="86" y="181"/>
                  </a:moveTo>
                  <a:cubicBezTo>
                    <a:pt x="87" y="181"/>
                    <a:pt x="88" y="181"/>
                    <a:pt x="89" y="181"/>
                  </a:cubicBezTo>
                  <a:cubicBezTo>
                    <a:pt x="89" y="181"/>
                    <a:pt x="90" y="180"/>
                    <a:pt x="90" y="180"/>
                  </a:cubicBezTo>
                  <a:cubicBezTo>
                    <a:pt x="89" y="181"/>
                    <a:pt x="87" y="183"/>
                    <a:pt x="86" y="184"/>
                  </a:cubicBezTo>
                  <a:cubicBezTo>
                    <a:pt x="86" y="183"/>
                    <a:pt x="86" y="182"/>
                    <a:pt x="86" y="181"/>
                  </a:cubicBezTo>
                  <a:moveTo>
                    <a:pt x="84" y="171"/>
                  </a:moveTo>
                  <a:cubicBezTo>
                    <a:pt x="80" y="171"/>
                    <a:pt x="76" y="172"/>
                    <a:pt x="72" y="173"/>
                  </a:cubicBezTo>
                  <a:cubicBezTo>
                    <a:pt x="72" y="170"/>
                    <a:pt x="72" y="167"/>
                    <a:pt x="72" y="163"/>
                  </a:cubicBezTo>
                  <a:cubicBezTo>
                    <a:pt x="75" y="161"/>
                    <a:pt x="78" y="158"/>
                    <a:pt x="80" y="155"/>
                  </a:cubicBezTo>
                  <a:cubicBezTo>
                    <a:pt x="83" y="152"/>
                    <a:pt x="85" y="149"/>
                    <a:pt x="87" y="146"/>
                  </a:cubicBezTo>
                  <a:cubicBezTo>
                    <a:pt x="87" y="149"/>
                    <a:pt x="87" y="151"/>
                    <a:pt x="86" y="154"/>
                  </a:cubicBezTo>
                  <a:cubicBezTo>
                    <a:pt x="85" y="160"/>
                    <a:pt x="85" y="165"/>
                    <a:pt x="84" y="171"/>
                  </a:cubicBezTo>
                  <a:moveTo>
                    <a:pt x="69" y="174"/>
                  </a:moveTo>
                  <a:cubicBezTo>
                    <a:pt x="69" y="174"/>
                    <a:pt x="69" y="174"/>
                    <a:pt x="69" y="174"/>
                  </a:cubicBezTo>
                  <a:cubicBezTo>
                    <a:pt x="66" y="175"/>
                    <a:pt x="64" y="175"/>
                    <a:pt x="61" y="176"/>
                  </a:cubicBezTo>
                  <a:cubicBezTo>
                    <a:pt x="61" y="176"/>
                    <a:pt x="61" y="176"/>
                    <a:pt x="61" y="176"/>
                  </a:cubicBezTo>
                  <a:cubicBezTo>
                    <a:pt x="61" y="176"/>
                    <a:pt x="62" y="175"/>
                    <a:pt x="62" y="175"/>
                  </a:cubicBezTo>
                  <a:cubicBezTo>
                    <a:pt x="65" y="172"/>
                    <a:pt x="67" y="169"/>
                    <a:pt x="70" y="166"/>
                  </a:cubicBezTo>
                  <a:cubicBezTo>
                    <a:pt x="70" y="169"/>
                    <a:pt x="69" y="171"/>
                    <a:pt x="69" y="174"/>
                  </a:cubicBezTo>
                  <a:moveTo>
                    <a:pt x="54" y="174"/>
                  </a:moveTo>
                  <a:cubicBezTo>
                    <a:pt x="52" y="169"/>
                    <a:pt x="50" y="164"/>
                    <a:pt x="48" y="159"/>
                  </a:cubicBezTo>
                  <a:cubicBezTo>
                    <a:pt x="48" y="156"/>
                    <a:pt x="48" y="153"/>
                    <a:pt x="48" y="150"/>
                  </a:cubicBezTo>
                  <a:cubicBezTo>
                    <a:pt x="51" y="146"/>
                    <a:pt x="54" y="141"/>
                    <a:pt x="58" y="137"/>
                  </a:cubicBezTo>
                  <a:cubicBezTo>
                    <a:pt x="57" y="141"/>
                    <a:pt x="57" y="145"/>
                    <a:pt x="56" y="149"/>
                  </a:cubicBezTo>
                  <a:cubicBezTo>
                    <a:pt x="55" y="158"/>
                    <a:pt x="54" y="166"/>
                    <a:pt x="54" y="174"/>
                  </a:cubicBezTo>
                  <a:moveTo>
                    <a:pt x="56" y="193"/>
                  </a:moveTo>
                  <a:cubicBezTo>
                    <a:pt x="56" y="190"/>
                    <a:pt x="56" y="188"/>
                    <a:pt x="58" y="186"/>
                  </a:cubicBezTo>
                  <a:cubicBezTo>
                    <a:pt x="58" y="186"/>
                    <a:pt x="59" y="186"/>
                    <a:pt x="59" y="186"/>
                  </a:cubicBezTo>
                  <a:cubicBezTo>
                    <a:pt x="60" y="185"/>
                    <a:pt x="60" y="184"/>
                    <a:pt x="60" y="184"/>
                  </a:cubicBezTo>
                  <a:cubicBezTo>
                    <a:pt x="62" y="183"/>
                    <a:pt x="64" y="182"/>
                    <a:pt x="66" y="182"/>
                  </a:cubicBezTo>
                  <a:cubicBezTo>
                    <a:pt x="67" y="182"/>
                    <a:pt x="68" y="182"/>
                    <a:pt x="68" y="182"/>
                  </a:cubicBezTo>
                  <a:cubicBezTo>
                    <a:pt x="68" y="188"/>
                    <a:pt x="67" y="194"/>
                    <a:pt x="67" y="200"/>
                  </a:cubicBezTo>
                  <a:cubicBezTo>
                    <a:pt x="66" y="201"/>
                    <a:pt x="66" y="201"/>
                    <a:pt x="65" y="202"/>
                  </a:cubicBezTo>
                  <a:cubicBezTo>
                    <a:pt x="64" y="202"/>
                    <a:pt x="64" y="203"/>
                    <a:pt x="63" y="204"/>
                  </a:cubicBezTo>
                  <a:cubicBezTo>
                    <a:pt x="61" y="200"/>
                    <a:pt x="58" y="197"/>
                    <a:pt x="56" y="193"/>
                  </a:cubicBezTo>
                  <a:moveTo>
                    <a:pt x="67" y="206"/>
                  </a:moveTo>
                  <a:cubicBezTo>
                    <a:pt x="67" y="206"/>
                    <a:pt x="67" y="207"/>
                    <a:pt x="67" y="208"/>
                  </a:cubicBezTo>
                  <a:cubicBezTo>
                    <a:pt x="66" y="207"/>
                    <a:pt x="66" y="207"/>
                    <a:pt x="66" y="207"/>
                  </a:cubicBezTo>
                  <a:cubicBezTo>
                    <a:pt x="66" y="206"/>
                    <a:pt x="66" y="206"/>
                    <a:pt x="67" y="206"/>
                  </a:cubicBezTo>
                  <a:moveTo>
                    <a:pt x="70" y="202"/>
                  </a:moveTo>
                  <a:cubicBezTo>
                    <a:pt x="71" y="201"/>
                    <a:pt x="72" y="200"/>
                    <a:pt x="73" y="199"/>
                  </a:cubicBezTo>
                  <a:cubicBezTo>
                    <a:pt x="76" y="196"/>
                    <a:pt x="79" y="194"/>
                    <a:pt x="82" y="191"/>
                  </a:cubicBezTo>
                  <a:cubicBezTo>
                    <a:pt x="82" y="195"/>
                    <a:pt x="81" y="199"/>
                    <a:pt x="81" y="202"/>
                  </a:cubicBezTo>
                  <a:cubicBezTo>
                    <a:pt x="77" y="204"/>
                    <a:pt x="74" y="206"/>
                    <a:pt x="70" y="208"/>
                  </a:cubicBezTo>
                  <a:cubicBezTo>
                    <a:pt x="70" y="206"/>
                    <a:pt x="70" y="204"/>
                    <a:pt x="70" y="202"/>
                  </a:cubicBezTo>
                  <a:moveTo>
                    <a:pt x="86" y="188"/>
                  </a:moveTo>
                  <a:cubicBezTo>
                    <a:pt x="89" y="185"/>
                    <a:pt x="92" y="182"/>
                    <a:pt x="96" y="179"/>
                  </a:cubicBezTo>
                  <a:cubicBezTo>
                    <a:pt x="97" y="179"/>
                    <a:pt x="98" y="179"/>
                    <a:pt x="100" y="179"/>
                  </a:cubicBezTo>
                  <a:cubicBezTo>
                    <a:pt x="100" y="183"/>
                    <a:pt x="99" y="188"/>
                    <a:pt x="99" y="193"/>
                  </a:cubicBezTo>
                  <a:cubicBezTo>
                    <a:pt x="94" y="196"/>
                    <a:pt x="89" y="198"/>
                    <a:pt x="84" y="201"/>
                  </a:cubicBezTo>
                  <a:cubicBezTo>
                    <a:pt x="85" y="196"/>
                    <a:pt x="85" y="192"/>
                    <a:pt x="86" y="188"/>
                  </a:cubicBezTo>
                  <a:moveTo>
                    <a:pt x="108" y="209"/>
                  </a:moveTo>
                  <a:cubicBezTo>
                    <a:pt x="111" y="206"/>
                    <a:pt x="114" y="203"/>
                    <a:pt x="118" y="201"/>
                  </a:cubicBezTo>
                  <a:cubicBezTo>
                    <a:pt x="117" y="205"/>
                    <a:pt x="117" y="210"/>
                    <a:pt x="116" y="214"/>
                  </a:cubicBezTo>
                  <a:cubicBezTo>
                    <a:pt x="110" y="216"/>
                    <a:pt x="104" y="219"/>
                    <a:pt x="99" y="223"/>
                  </a:cubicBezTo>
                  <a:cubicBezTo>
                    <a:pt x="99" y="221"/>
                    <a:pt x="99" y="219"/>
                    <a:pt x="99" y="218"/>
                  </a:cubicBezTo>
                  <a:cubicBezTo>
                    <a:pt x="102" y="215"/>
                    <a:pt x="106" y="213"/>
                    <a:pt x="108" y="209"/>
                  </a:cubicBezTo>
                  <a:moveTo>
                    <a:pt x="118" y="234"/>
                  </a:moveTo>
                  <a:cubicBezTo>
                    <a:pt x="118" y="233"/>
                    <a:pt x="119" y="231"/>
                    <a:pt x="119" y="230"/>
                  </a:cubicBezTo>
                  <a:cubicBezTo>
                    <a:pt x="123" y="228"/>
                    <a:pt x="128" y="227"/>
                    <a:pt x="132" y="225"/>
                  </a:cubicBezTo>
                  <a:cubicBezTo>
                    <a:pt x="132" y="226"/>
                    <a:pt x="132" y="226"/>
                    <a:pt x="132" y="226"/>
                  </a:cubicBezTo>
                  <a:cubicBezTo>
                    <a:pt x="128" y="235"/>
                    <a:pt x="129" y="243"/>
                    <a:pt x="128" y="252"/>
                  </a:cubicBezTo>
                  <a:cubicBezTo>
                    <a:pt x="124" y="259"/>
                    <a:pt x="118" y="265"/>
                    <a:pt x="115" y="272"/>
                  </a:cubicBezTo>
                  <a:cubicBezTo>
                    <a:pt x="116" y="260"/>
                    <a:pt x="117" y="247"/>
                    <a:pt x="118" y="234"/>
                  </a:cubicBezTo>
                  <a:moveTo>
                    <a:pt x="114" y="300"/>
                  </a:moveTo>
                  <a:cubicBezTo>
                    <a:pt x="114" y="300"/>
                    <a:pt x="114" y="300"/>
                    <a:pt x="114" y="300"/>
                  </a:cubicBezTo>
                  <a:cubicBezTo>
                    <a:pt x="114" y="298"/>
                    <a:pt x="114" y="294"/>
                    <a:pt x="114" y="292"/>
                  </a:cubicBezTo>
                  <a:cubicBezTo>
                    <a:pt x="114" y="289"/>
                    <a:pt x="114" y="286"/>
                    <a:pt x="114" y="282"/>
                  </a:cubicBezTo>
                  <a:cubicBezTo>
                    <a:pt x="116" y="276"/>
                    <a:pt x="119" y="270"/>
                    <a:pt x="123" y="265"/>
                  </a:cubicBezTo>
                  <a:cubicBezTo>
                    <a:pt x="124" y="263"/>
                    <a:pt x="125" y="261"/>
                    <a:pt x="126" y="260"/>
                  </a:cubicBezTo>
                  <a:cubicBezTo>
                    <a:pt x="126" y="261"/>
                    <a:pt x="126" y="262"/>
                    <a:pt x="126" y="263"/>
                  </a:cubicBezTo>
                  <a:cubicBezTo>
                    <a:pt x="125" y="275"/>
                    <a:pt x="124" y="286"/>
                    <a:pt x="124" y="298"/>
                  </a:cubicBezTo>
                  <a:cubicBezTo>
                    <a:pt x="124" y="305"/>
                    <a:pt x="123" y="312"/>
                    <a:pt x="123" y="319"/>
                  </a:cubicBezTo>
                  <a:cubicBezTo>
                    <a:pt x="120" y="313"/>
                    <a:pt x="117" y="307"/>
                    <a:pt x="114" y="301"/>
                  </a:cubicBezTo>
                  <a:cubicBezTo>
                    <a:pt x="114" y="300"/>
                    <a:pt x="114" y="300"/>
                    <a:pt x="114" y="300"/>
                  </a:cubicBezTo>
                  <a:moveTo>
                    <a:pt x="20" y="49"/>
                  </a:moveTo>
                  <a:cubicBezTo>
                    <a:pt x="21" y="45"/>
                    <a:pt x="22" y="41"/>
                    <a:pt x="25" y="38"/>
                  </a:cubicBezTo>
                  <a:cubicBezTo>
                    <a:pt x="27" y="36"/>
                    <a:pt x="29" y="34"/>
                    <a:pt x="31" y="32"/>
                  </a:cubicBezTo>
                  <a:cubicBezTo>
                    <a:pt x="31" y="32"/>
                    <a:pt x="31" y="33"/>
                    <a:pt x="31" y="33"/>
                  </a:cubicBezTo>
                  <a:cubicBezTo>
                    <a:pt x="28" y="47"/>
                    <a:pt x="24" y="61"/>
                    <a:pt x="22" y="75"/>
                  </a:cubicBezTo>
                  <a:cubicBezTo>
                    <a:pt x="21" y="76"/>
                    <a:pt x="20" y="80"/>
                    <a:pt x="20" y="85"/>
                  </a:cubicBezTo>
                  <a:cubicBezTo>
                    <a:pt x="18" y="73"/>
                    <a:pt x="19" y="61"/>
                    <a:pt x="20" y="49"/>
                  </a:cubicBezTo>
                  <a:moveTo>
                    <a:pt x="24" y="101"/>
                  </a:moveTo>
                  <a:cubicBezTo>
                    <a:pt x="24" y="100"/>
                    <a:pt x="23" y="99"/>
                    <a:pt x="23" y="98"/>
                  </a:cubicBezTo>
                  <a:cubicBezTo>
                    <a:pt x="24" y="98"/>
                    <a:pt x="25" y="97"/>
                    <a:pt x="24" y="96"/>
                  </a:cubicBezTo>
                  <a:cubicBezTo>
                    <a:pt x="20" y="88"/>
                    <a:pt x="24" y="78"/>
                    <a:pt x="26" y="69"/>
                  </a:cubicBezTo>
                  <a:cubicBezTo>
                    <a:pt x="28" y="57"/>
                    <a:pt x="31" y="45"/>
                    <a:pt x="33" y="33"/>
                  </a:cubicBezTo>
                  <a:cubicBezTo>
                    <a:pt x="33" y="32"/>
                    <a:pt x="32" y="32"/>
                    <a:pt x="32" y="32"/>
                  </a:cubicBezTo>
                  <a:cubicBezTo>
                    <a:pt x="43" y="22"/>
                    <a:pt x="56" y="14"/>
                    <a:pt x="72" y="9"/>
                  </a:cubicBezTo>
                  <a:cubicBezTo>
                    <a:pt x="76" y="8"/>
                    <a:pt x="80" y="8"/>
                    <a:pt x="84" y="8"/>
                  </a:cubicBezTo>
                  <a:cubicBezTo>
                    <a:pt x="104" y="10"/>
                    <a:pt x="122" y="18"/>
                    <a:pt x="136" y="30"/>
                  </a:cubicBezTo>
                  <a:cubicBezTo>
                    <a:pt x="145" y="38"/>
                    <a:pt x="151" y="50"/>
                    <a:pt x="157" y="60"/>
                  </a:cubicBezTo>
                  <a:cubicBezTo>
                    <a:pt x="161" y="67"/>
                    <a:pt x="165" y="73"/>
                    <a:pt x="167" y="80"/>
                  </a:cubicBezTo>
                  <a:cubicBezTo>
                    <a:pt x="171" y="89"/>
                    <a:pt x="174" y="99"/>
                    <a:pt x="177" y="108"/>
                  </a:cubicBezTo>
                  <a:cubicBezTo>
                    <a:pt x="178" y="112"/>
                    <a:pt x="179" y="116"/>
                    <a:pt x="181" y="121"/>
                  </a:cubicBezTo>
                  <a:cubicBezTo>
                    <a:pt x="159" y="134"/>
                    <a:pt x="138" y="146"/>
                    <a:pt x="117" y="159"/>
                  </a:cubicBezTo>
                  <a:cubicBezTo>
                    <a:pt x="117" y="158"/>
                    <a:pt x="116" y="157"/>
                    <a:pt x="115" y="158"/>
                  </a:cubicBezTo>
                  <a:cubicBezTo>
                    <a:pt x="114" y="159"/>
                    <a:pt x="112" y="161"/>
                    <a:pt x="110" y="162"/>
                  </a:cubicBezTo>
                  <a:cubicBezTo>
                    <a:pt x="108" y="164"/>
                    <a:pt x="106" y="165"/>
                    <a:pt x="103" y="166"/>
                  </a:cubicBezTo>
                  <a:cubicBezTo>
                    <a:pt x="103" y="161"/>
                    <a:pt x="103" y="156"/>
                    <a:pt x="103" y="151"/>
                  </a:cubicBezTo>
                  <a:cubicBezTo>
                    <a:pt x="103" y="150"/>
                    <a:pt x="101" y="150"/>
                    <a:pt x="101" y="151"/>
                  </a:cubicBezTo>
                  <a:cubicBezTo>
                    <a:pt x="101" y="156"/>
                    <a:pt x="101" y="161"/>
                    <a:pt x="101" y="167"/>
                  </a:cubicBezTo>
                  <a:cubicBezTo>
                    <a:pt x="96" y="168"/>
                    <a:pt x="92" y="169"/>
                    <a:pt x="88" y="170"/>
                  </a:cubicBezTo>
                  <a:cubicBezTo>
                    <a:pt x="89" y="161"/>
                    <a:pt x="90" y="152"/>
                    <a:pt x="90" y="143"/>
                  </a:cubicBezTo>
                  <a:cubicBezTo>
                    <a:pt x="92" y="141"/>
                    <a:pt x="94" y="140"/>
                    <a:pt x="97" y="138"/>
                  </a:cubicBezTo>
                  <a:cubicBezTo>
                    <a:pt x="98" y="137"/>
                    <a:pt x="97" y="135"/>
                    <a:pt x="95" y="136"/>
                  </a:cubicBezTo>
                  <a:cubicBezTo>
                    <a:pt x="94" y="137"/>
                    <a:pt x="92" y="138"/>
                    <a:pt x="91" y="139"/>
                  </a:cubicBezTo>
                  <a:cubicBezTo>
                    <a:pt x="91" y="131"/>
                    <a:pt x="91" y="122"/>
                    <a:pt x="91" y="113"/>
                  </a:cubicBezTo>
                  <a:cubicBezTo>
                    <a:pt x="91" y="112"/>
                    <a:pt x="89" y="112"/>
                    <a:pt x="89" y="113"/>
                  </a:cubicBezTo>
                  <a:cubicBezTo>
                    <a:pt x="89" y="123"/>
                    <a:pt x="89" y="132"/>
                    <a:pt x="88" y="142"/>
                  </a:cubicBezTo>
                  <a:cubicBezTo>
                    <a:pt x="86" y="144"/>
                    <a:pt x="85" y="145"/>
                    <a:pt x="83" y="147"/>
                  </a:cubicBezTo>
                  <a:cubicBezTo>
                    <a:pt x="80" y="151"/>
                    <a:pt x="76" y="155"/>
                    <a:pt x="73" y="159"/>
                  </a:cubicBezTo>
                  <a:cubicBezTo>
                    <a:pt x="73" y="153"/>
                    <a:pt x="73" y="147"/>
                    <a:pt x="74" y="141"/>
                  </a:cubicBezTo>
                  <a:cubicBezTo>
                    <a:pt x="74" y="130"/>
                    <a:pt x="75" y="118"/>
                    <a:pt x="77" y="107"/>
                  </a:cubicBezTo>
                  <a:cubicBezTo>
                    <a:pt x="77" y="101"/>
                    <a:pt x="78" y="95"/>
                    <a:pt x="79" y="90"/>
                  </a:cubicBezTo>
                  <a:cubicBezTo>
                    <a:pt x="79" y="84"/>
                    <a:pt x="77" y="77"/>
                    <a:pt x="81" y="71"/>
                  </a:cubicBezTo>
                  <a:cubicBezTo>
                    <a:pt x="81" y="71"/>
                    <a:pt x="80" y="70"/>
                    <a:pt x="79" y="71"/>
                  </a:cubicBezTo>
                  <a:cubicBezTo>
                    <a:pt x="77" y="73"/>
                    <a:pt x="77" y="75"/>
                    <a:pt x="77" y="79"/>
                  </a:cubicBezTo>
                  <a:cubicBezTo>
                    <a:pt x="76" y="86"/>
                    <a:pt x="76" y="93"/>
                    <a:pt x="75" y="100"/>
                  </a:cubicBezTo>
                  <a:cubicBezTo>
                    <a:pt x="73" y="111"/>
                    <a:pt x="73" y="123"/>
                    <a:pt x="71" y="134"/>
                  </a:cubicBezTo>
                  <a:cubicBezTo>
                    <a:pt x="70" y="143"/>
                    <a:pt x="70" y="152"/>
                    <a:pt x="70" y="162"/>
                  </a:cubicBezTo>
                  <a:cubicBezTo>
                    <a:pt x="68" y="163"/>
                    <a:pt x="67" y="165"/>
                    <a:pt x="65" y="167"/>
                  </a:cubicBezTo>
                  <a:cubicBezTo>
                    <a:pt x="63" y="169"/>
                    <a:pt x="62" y="171"/>
                    <a:pt x="60" y="172"/>
                  </a:cubicBezTo>
                  <a:cubicBezTo>
                    <a:pt x="60" y="172"/>
                    <a:pt x="60" y="173"/>
                    <a:pt x="60" y="173"/>
                  </a:cubicBezTo>
                  <a:cubicBezTo>
                    <a:pt x="60" y="173"/>
                    <a:pt x="60" y="173"/>
                    <a:pt x="60" y="173"/>
                  </a:cubicBezTo>
                  <a:cubicBezTo>
                    <a:pt x="60" y="174"/>
                    <a:pt x="58" y="175"/>
                    <a:pt x="57" y="176"/>
                  </a:cubicBezTo>
                  <a:cubicBezTo>
                    <a:pt x="57" y="174"/>
                    <a:pt x="58" y="171"/>
                    <a:pt x="58" y="170"/>
                  </a:cubicBezTo>
                  <a:cubicBezTo>
                    <a:pt x="58" y="158"/>
                    <a:pt x="60" y="148"/>
                    <a:pt x="61" y="137"/>
                  </a:cubicBezTo>
                  <a:cubicBezTo>
                    <a:pt x="62" y="135"/>
                    <a:pt x="62" y="133"/>
                    <a:pt x="62" y="131"/>
                  </a:cubicBezTo>
                  <a:cubicBezTo>
                    <a:pt x="65" y="127"/>
                    <a:pt x="68" y="122"/>
                    <a:pt x="71" y="118"/>
                  </a:cubicBezTo>
                  <a:cubicBezTo>
                    <a:pt x="72" y="116"/>
                    <a:pt x="70" y="115"/>
                    <a:pt x="69" y="116"/>
                  </a:cubicBezTo>
                  <a:cubicBezTo>
                    <a:pt x="67" y="119"/>
                    <a:pt x="65" y="122"/>
                    <a:pt x="63" y="125"/>
                  </a:cubicBezTo>
                  <a:cubicBezTo>
                    <a:pt x="64" y="107"/>
                    <a:pt x="66" y="90"/>
                    <a:pt x="65" y="73"/>
                  </a:cubicBezTo>
                  <a:cubicBezTo>
                    <a:pt x="65" y="72"/>
                    <a:pt x="63" y="72"/>
                    <a:pt x="63" y="73"/>
                  </a:cubicBezTo>
                  <a:cubicBezTo>
                    <a:pt x="62" y="92"/>
                    <a:pt x="61" y="111"/>
                    <a:pt x="59" y="130"/>
                  </a:cubicBezTo>
                  <a:cubicBezTo>
                    <a:pt x="58" y="130"/>
                    <a:pt x="57" y="131"/>
                    <a:pt x="57" y="132"/>
                  </a:cubicBezTo>
                  <a:cubicBezTo>
                    <a:pt x="54" y="136"/>
                    <a:pt x="51" y="141"/>
                    <a:pt x="48" y="145"/>
                  </a:cubicBezTo>
                  <a:cubicBezTo>
                    <a:pt x="49" y="132"/>
                    <a:pt x="49" y="119"/>
                    <a:pt x="50" y="107"/>
                  </a:cubicBezTo>
                  <a:cubicBezTo>
                    <a:pt x="52" y="87"/>
                    <a:pt x="56" y="67"/>
                    <a:pt x="55" y="47"/>
                  </a:cubicBezTo>
                  <a:cubicBezTo>
                    <a:pt x="55" y="46"/>
                    <a:pt x="53" y="46"/>
                    <a:pt x="53" y="47"/>
                  </a:cubicBezTo>
                  <a:cubicBezTo>
                    <a:pt x="51" y="81"/>
                    <a:pt x="44" y="116"/>
                    <a:pt x="44" y="150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2" y="147"/>
                    <a:pt x="40" y="142"/>
                    <a:pt x="39" y="138"/>
                  </a:cubicBezTo>
                  <a:cubicBezTo>
                    <a:pt x="39" y="136"/>
                    <a:pt x="39" y="135"/>
                    <a:pt x="39" y="133"/>
                  </a:cubicBezTo>
                  <a:cubicBezTo>
                    <a:pt x="38" y="132"/>
                    <a:pt x="37" y="132"/>
                    <a:pt x="37" y="133"/>
                  </a:cubicBezTo>
                  <a:cubicBezTo>
                    <a:pt x="38" y="134"/>
                    <a:pt x="38" y="135"/>
                    <a:pt x="37" y="135"/>
                  </a:cubicBezTo>
                  <a:cubicBezTo>
                    <a:pt x="37" y="134"/>
                    <a:pt x="37" y="134"/>
                    <a:pt x="37" y="134"/>
                  </a:cubicBezTo>
                  <a:cubicBezTo>
                    <a:pt x="37" y="134"/>
                    <a:pt x="37" y="134"/>
                    <a:pt x="37" y="133"/>
                  </a:cubicBezTo>
                  <a:cubicBezTo>
                    <a:pt x="37" y="130"/>
                    <a:pt x="37" y="128"/>
                    <a:pt x="38" y="125"/>
                  </a:cubicBezTo>
                  <a:cubicBezTo>
                    <a:pt x="38" y="122"/>
                    <a:pt x="39" y="119"/>
                    <a:pt x="39" y="116"/>
                  </a:cubicBezTo>
                  <a:cubicBezTo>
                    <a:pt x="40" y="105"/>
                    <a:pt x="41" y="95"/>
                    <a:pt x="43" y="84"/>
                  </a:cubicBezTo>
                  <a:cubicBezTo>
                    <a:pt x="46" y="66"/>
                    <a:pt x="47" y="48"/>
                    <a:pt x="47" y="29"/>
                  </a:cubicBezTo>
                  <a:cubicBezTo>
                    <a:pt x="47" y="28"/>
                    <a:pt x="45" y="28"/>
                    <a:pt x="45" y="29"/>
                  </a:cubicBezTo>
                  <a:cubicBezTo>
                    <a:pt x="45" y="51"/>
                    <a:pt x="42" y="71"/>
                    <a:pt x="39" y="93"/>
                  </a:cubicBezTo>
                  <a:cubicBezTo>
                    <a:pt x="37" y="101"/>
                    <a:pt x="37" y="110"/>
                    <a:pt x="36" y="118"/>
                  </a:cubicBezTo>
                  <a:cubicBezTo>
                    <a:pt x="36" y="122"/>
                    <a:pt x="35" y="125"/>
                    <a:pt x="35" y="128"/>
                  </a:cubicBezTo>
                  <a:cubicBezTo>
                    <a:pt x="31" y="119"/>
                    <a:pt x="27" y="110"/>
                    <a:pt x="24" y="101"/>
                  </a:cubicBezTo>
                  <a:moveTo>
                    <a:pt x="79" y="218"/>
                  </a:moveTo>
                  <a:cubicBezTo>
                    <a:pt x="79" y="219"/>
                    <a:pt x="79" y="220"/>
                    <a:pt x="79" y="221"/>
                  </a:cubicBezTo>
                  <a:cubicBezTo>
                    <a:pt x="78" y="225"/>
                    <a:pt x="78" y="228"/>
                    <a:pt x="78" y="231"/>
                  </a:cubicBezTo>
                  <a:cubicBezTo>
                    <a:pt x="76" y="232"/>
                    <a:pt x="75" y="232"/>
                    <a:pt x="75" y="231"/>
                  </a:cubicBezTo>
                  <a:cubicBezTo>
                    <a:pt x="75" y="231"/>
                    <a:pt x="74" y="230"/>
                    <a:pt x="74" y="230"/>
                  </a:cubicBezTo>
                  <a:cubicBezTo>
                    <a:pt x="73" y="228"/>
                    <a:pt x="73" y="226"/>
                    <a:pt x="72" y="222"/>
                  </a:cubicBezTo>
                  <a:cubicBezTo>
                    <a:pt x="74" y="221"/>
                    <a:pt x="76" y="219"/>
                    <a:pt x="79" y="218"/>
                  </a:cubicBezTo>
                  <a:moveTo>
                    <a:pt x="78" y="235"/>
                  </a:moveTo>
                  <a:cubicBezTo>
                    <a:pt x="78" y="235"/>
                    <a:pt x="78" y="235"/>
                    <a:pt x="78" y="234"/>
                  </a:cubicBezTo>
                  <a:cubicBezTo>
                    <a:pt x="79" y="235"/>
                    <a:pt x="79" y="235"/>
                    <a:pt x="79" y="236"/>
                  </a:cubicBezTo>
                  <a:cubicBezTo>
                    <a:pt x="78" y="236"/>
                    <a:pt x="78" y="235"/>
                    <a:pt x="78" y="235"/>
                  </a:cubicBezTo>
                  <a:moveTo>
                    <a:pt x="85" y="240"/>
                  </a:moveTo>
                  <a:cubicBezTo>
                    <a:pt x="84" y="240"/>
                    <a:pt x="84" y="240"/>
                    <a:pt x="84" y="240"/>
                  </a:cubicBezTo>
                  <a:cubicBezTo>
                    <a:pt x="85" y="237"/>
                    <a:pt x="86" y="234"/>
                    <a:pt x="87" y="231"/>
                  </a:cubicBezTo>
                  <a:cubicBezTo>
                    <a:pt x="87" y="230"/>
                    <a:pt x="86" y="230"/>
                    <a:pt x="85" y="231"/>
                  </a:cubicBezTo>
                  <a:cubicBezTo>
                    <a:pt x="85" y="232"/>
                    <a:pt x="85" y="234"/>
                    <a:pt x="84" y="235"/>
                  </a:cubicBezTo>
                  <a:cubicBezTo>
                    <a:pt x="83" y="238"/>
                    <a:pt x="84" y="239"/>
                    <a:pt x="82" y="236"/>
                  </a:cubicBezTo>
                  <a:cubicBezTo>
                    <a:pt x="81" y="235"/>
                    <a:pt x="81" y="234"/>
                    <a:pt x="81" y="233"/>
                  </a:cubicBezTo>
                  <a:cubicBezTo>
                    <a:pt x="84" y="231"/>
                    <a:pt x="87" y="229"/>
                    <a:pt x="90" y="226"/>
                  </a:cubicBezTo>
                  <a:cubicBezTo>
                    <a:pt x="92" y="224"/>
                    <a:pt x="94" y="222"/>
                    <a:pt x="96" y="221"/>
                  </a:cubicBezTo>
                  <a:cubicBezTo>
                    <a:pt x="95" y="222"/>
                    <a:pt x="95" y="224"/>
                    <a:pt x="95" y="225"/>
                  </a:cubicBezTo>
                  <a:cubicBezTo>
                    <a:pt x="91" y="229"/>
                    <a:pt x="87" y="234"/>
                    <a:pt x="85" y="240"/>
                  </a:cubicBezTo>
                  <a:moveTo>
                    <a:pt x="99" y="266"/>
                  </a:moveTo>
                  <a:cubicBezTo>
                    <a:pt x="99" y="266"/>
                    <a:pt x="99" y="266"/>
                    <a:pt x="99" y="265"/>
                  </a:cubicBezTo>
                  <a:cubicBezTo>
                    <a:pt x="99" y="263"/>
                    <a:pt x="99" y="261"/>
                    <a:pt x="98" y="259"/>
                  </a:cubicBezTo>
                  <a:cubicBezTo>
                    <a:pt x="98" y="258"/>
                    <a:pt x="98" y="258"/>
                    <a:pt x="98" y="259"/>
                  </a:cubicBezTo>
                  <a:cubicBezTo>
                    <a:pt x="98" y="259"/>
                    <a:pt x="98" y="260"/>
                    <a:pt x="98" y="260"/>
                  </a:cubicBezTo>
                  <a:cubicBezTo>
                    <a:pt x="97" y="259"/>
                    <a:pt x="97" y="259"/>
                    <a:pt x="97" y="258"/>
                  </a:cubicBezTo>
                  <a:cubicBezTo>
                    <a:pt x="97" y="257"/>
                    <a:pt x="97" y="256"/>
                    <a:pt x="97" y="256"/>
                  </a:cubicBezTo>
                  <a:cubicBezTo>
                    <a:pt x="97" y="253"/>
                    <a:pt x="97" y="251"/>
                    <a:pt x="98" y="248"/>
                  </a:cubicBezTo>
                  <a:cubicBezTo>
                    <a:pt x="99" y="241"/>
                    <a:pt x="105" y="235"/>
                    <a:pt x="114" y="231"/>
                  </a:cubicBezTo>
                  <a:cubicBezTo>
                    <a:pt x="114" y="232"/>
                    <a:pt x="114" y="233"/>
                    <a:pt x="114" y="234"/>
                  </a:cubicBezTo>
                  <a:cubicBezTo>
                    <a:pt x="113" y="251"/>
                    <a:pt x="110" y="268"/>
                    <a:pt x="110" y="286"/>
                  </a:cubicBezTo>
                  <a:cubicBezTo>
                    <a:pt x="109" y="287"/>
                    <a:pt x="109" y="288"/>
                    <a:pt x="109" y="289"/>
                  </a:cubicBezTo>
                  <a:cubicBezTo>
                    <a:pt x="109" y="289"/>
                    <a:pt x="109" y="289"/>
                    <a:pt x="110" y="290"/>
                  </a:cubicBezTo>
                  <a:cubicBezTo>
                    <a:pt x="110" y="290"/>
                    <a:pt x="110" y="290"/>
                    <a:pt x="110" y="291"/>
                  </a:cubicBezTo>
                  <a:cubicBezTo>
                    <a:pt x="108" y="287"/>
                    <a:pt x="106" y="284"/>
                    <a:pt x="105" y="281"/>
                  </a:cubicBezTo>
                  <a:cubicBezTo>
                    <a:pt x="103" y="276"/>
                    <a:pt x="101" y="271"/>
                    <a:pt x="99" y="266"/>
                  </a:cubicBezTo>
                  <a:moveTo>
                    <a:pt x="138" y="352"/>
                  </a:moveTo>
                  <a:cubicBezTo>
                    <a:pt x="139" y="352"/>
                    <a:pt x="139" y="351"/>
                    <a:pt x="139" y="350"/>
                  </a:cubicBezTo>
                  <a:cubicBezTo>
                    <a:pt x="140" y="345"/>
                    <a:pt x="140" y="339"/>
                    <a:pt x="140" y="333"/>
                  </a:cubicBezTo>
                  <a:cubicBezTo>
                    <a:pt x="140" y="333"/>
                    <a:pt x="140" y="334"/>
                    <a:pt x="140" y="334"/>
                  </a:cubicBezTo>
                  <a:cubicBezTo>
                    <a:pt x="141" y="334"/>
                    <a:pt x="141" y="334"/>
                    <a:pt x="142" y="334"/>
                  </a:cubicBezTo>
                  <a:cubicBezTo>
                    <a:pt x="143" y="334"/>
                    <a:pt x="143" y="333"/>
                    <a:pt x="142" y="332"/>
                  </a:cubicBezTo>
                  <a:cubicBezTo>
                    <a:pt x="142" y="332"/>
                    <a:pt x="149" y="322"/>
                    <a:pt x="150" y="320"/>
                  </a:cubicBezTo>
                  <a:cubicBezTo>
                    <a:pt x="151" y="319"/>
                    <a:pt x="152" y="318"/>
                    <a:pt x="152" y="316"/>
                  </a:cubicBezTo>
                  <a:cubicBezTo>
                    <a:pt x="151" y="328"/>
                    <a:pt x="149" y="339"/>
                    <a:pt x="149" y="351"/>
                  </a:cubicBezTo>
                  <a:cubicBezTo>
                    <a:pt x="148" y="359"/>
                    <a:pt x="147" y="366"/>
                    <a:pt x="148" y="373"/>
                  </a:cubicBezTo>
                  <a:cubicBezTo>
                    <a:pt x="147" y="371"/>
                    <a:pt x="146" y="368"/>
                    <a:pt x="145" y="366"/>
                  </a:cubicBezTo>
                  <a:cubicBezTo>
                    <a:pt x="142" y="361"/>
                    <a:pt x="140" y="357"/>
                    <a:pt x="138" y="352"/>
                  </a:cubicBezTo>
                  <a:moveTo>
                    <a:pt x="403" y="890"/>
                  </a:moveTo>
                  <a:cubicBezTo>
                    <a:pt x="404" y="883"/>
                    <a:pt x="404" y="876"/>
                    <a:pt x="404" y="869"/>
                  </a:cubicBezTo>
                  <a:cubicBezTo>
                    <a:pt x="405" y="862"/>
                    <a:pt x="407" y="854"/>
                    <a:pt x="408" y="846"/>
                  </a:cubicBezTo>
                  <a:cubicBezTo>
                    <a:pt x="409" y="831"/>
                    <a:pt x="407" y="814"/>
                    <a:pt x="407" y="799"/>
                  </a:cubicBezTo>
                  <a:cubicBezTo>
                    <a:pt x="406" y="798"/>
                    <a:pt x="406" y="798"/>
                    <a:pt x="405" y="799"/>
                  </a:cubicBezTo>
                  <a:cubicBezTo>
                    <a:pt x="404" y="815"/>
                    <a:pt x="407" y="832"/>
                    <a:pt x="405" y="849"/>
                  </a:cubicBezTo>
                  <a:cubicBezTo>
                    <a:pt x="404" y="856"/>
                    <a:pt x="402" y="864"/>
                    <a:pt x="401" y="871"/>
                  </a:cubicBezTo>
                  <a:cubicBezTo>
                    <a:pt x="401" y="873"/>
                    <a:pt x="400" y="883"/>
                    <a:pt x="400" y="889"/>
                  </a:cubicBezTo>
                  <a:cubicBezTo>
                    <a:pt x="397" y="887"/>
                    <a:pt x="395" y="885"/>
                    <a:pt x="394" y="882"/>
                  </a:cubicBezTo>
                  <a:cubicBezTo>
                    <a:pt x="391" y="876"/>
                    <a:pt x="389" y="870"/>
                    <a:pt x="386" y="864"/>
                  </a:cubicBezTo>
                  <a:cubicBezTo>
                    <a:pt x="386" y="863"/>
                    <a:pt x="386" y="862"/>
                    <a:pt x="386" y="860"/>
                  </a:cubicBezTo>
                  <a:cubicBezTo>
                    <a:pt x="387" y="849"/>
                    <a:pt x="387" y="838"/>
                    <a:pt x="388" y="827"/>
                  </a:cubicBezTo>
                  <a:cubicBezTo>
                    <a:pt x="388" y="818"/>
                    <a:pt x="390" y="809"/>
                    <a:pt x="391" y="800"/>
                  </a:cubicBezTo>
                  <a:cubicBezTo>
                    <a:pt x="392" y="789"/>
                    <a:pt x="391" y="778"/>
                    <a:pt x="390" y="767"/>
                  </a:cubicBezTo>
                  <a:cubicBezTo>
                    <a:pt x="390" y="767"/>
                    <a:pt x="390" y="767"/>
                    <a:pt x="390" y="767"/>
                  </a:cubicBezTo>
                  <a:cubicBezTo>
                    <a:pt x="389" y="778"/>
                    <a:pt x="390" y="788"/>
                    <a:pt x="389" y="799"/>
                  </a:cubicBezTo>
                  <a:cubicBezTo>
                    <a:pt x="388" y="808"/>
                    <a:pt x="385" y="818"/>
                    <a:pt x="384" y="827"/>
                  </a:cubicBezTo>
                  <a:cubicBezTo>
                    <a:pt x="384" y="838"/>
                    <a:pt x="384" y="848"/>
                    <a:pt x="383" y="858"/>
                  </a:cubicBezTo>
                  <a:cubicBezTo>
                    <a:pt x="381" y="853"/>
                    <a:pt x="378" y="848"/>
                    <a:pt x="376" y="843"/>
                  </a:cubicBezTo>
                  <a:cubicBezTo>
                    <a:pt x="377" y="824"/>
                    <a:pt x="376" y="806"/>
                    <a:pt x="378" y="787"/>
                  </a:cubicBezTo>
                  <a:cubicBezTo>
                    <a:pt x="379" y="776"/>
                    <a:pt x="380" y="764"/>
                    <a:pt x="382" y="753"/>
                  </a:cubicBezTo>
                  <a:cubicBezTo>
                    <a:pt x="383" y="745"/>
                    <a:pt x="385" y="738"/>
                    <a:pt x="381" y="730"/>
                  </a:cubicBezTo>
                  <a:cubicBezTo>
                    <a:pt x="380" y="729"/>
                    <a:pt x="378" y="730"/>
                    <a:pt x="379" y="732"/>
                  </a:cubicBezTo>
                  <a:cubicBezTo>
                    <a:pt x="383" y="740"/>
                    <a:pt x="379" y="754"/>
                    <a:pt x="378" y="763"/>
                  </a:cubicBezTo>
                  <a:cubicBezTo>
                    <a:pt x="377" y="774"/>
                    <a:pt x="376" y="784"/>
                    <a:pt x="375" y="794"/>
                  </a:cubicBezTo>
                  <a:cubicBezTo>
                    <a:pt x="373" y="808"/>
                    <a:pt x="372" y="821"/>
                    <a:pt x="372" y="835"/>
                  </a:cubicBezTo>
                  <a:cubicBezTo>
                    <a:pt x="370" y="831"/>
                    <a:pt x="368" y="827"/>
                    <a:pt x="367" y="823"/>
                  </a:cubicBezTo>
                  <a:cubicBezTo>
                    <a:pt x="365" y="820"/>
                    <a:pt x="364" y="817"/>
                    <a:pt x="362" y="814"/>
                  </a:cubicBezTo>
                  <a:cubicBezTo>
                    <a:pt x="362" y="807"/>
                    <a:pt x="363" y="801"/>
                    <a:pt x="363" y="794"/>
                  </a:cubicBezTo>
                  <a:cubicBezTo>
                    <a:pt x="365" y="783"/>
                    <a:pt x="365" y="772"/>
                    <a:pt x="366" y="760"/>
                  </a:cubicBezTo>
                  <a:cubicBezTo>
                    <a:pt x="366" y="748"/>
                    <a:pt x="368" y="736"/>
                    <a:pt x="369" y="724"/>
                  </a:cubicBezTo>
                  <a:cubicBezTo>
                    <a:pt x="370" y="713"/>
                    <a:pt x="367" y="703"/>
                    <a:pt x="367" y="693"/>
                  </a:cubicBezTo>
                  <a:cubicBezTo>
                    <a:pt x="367" y="691"/>
                    <a:pt x="365" y="691"/>
                    <a:pt x="365" y="693"/>
                  </a:cubicBezTo>
                  <a:cubicBezTo>
                    <a:pt x="365" y="703"/>
                    <a:pt x="368" y="713"/>
                    <a:pt x="366" y="724"/>
                  </a:cubicBezTo>
                  <a:cubicBezTo>
                    <a:pt x="365" y="736"/>
                    <a:pt x="363" y="748"/>
                    <a:pt x="362" y="760"/>
                  </a:cubicBezTo>
                  <a:cubicBezTo>
                    <a:pt x="362" y="775"/>
                    <a:pt x="359" y="791"/>
                    <a:pt x="358" y="806"/>
                  </a:cubicBezTo>
                  <a:cubicBezTo>
                    <a:pt x="355" y="800"/>
                    <a:pt x="352" y="793"/>
                    <a:pt x="349" y="787"/>
                  </a:cubicBezTo>
                  <a:cubicBezTo>
                    <a:pt x="350" y="770"/>
                    <a:pt x="352" y="753"/>
                    <a:pt x="352" y="735"/>
                  </a:cubicBezTo>
                  <a:cubicBezTo>
                    <a:pt x="351" y="715"/>
                    <a:pt x="354" y="693"/>
                    <a:pt x="348" y="673"/>
                  </a:cubicBezTo>
                  <a:cubicBezTo>
                    <a:pt x="348" y="672"/>
                    <a:pt x="348" y="673"/>
                    <a:pt x="348" y="673"/>
                  </a:cubicBezTo>
                  <a:cubicBezTo>
                    <a:pt x="351" y="695"/>
                    <a:pt x="349" y="717"/>
                    <a:pt x="348" y="739"/>
                  </a:cubicBezTo>
                  <a:cubicBezTo>
                    <a:pt x="348" y="752"/>
                    <a:pt x="347" y="766"/>
                    <a:pt x="346" y="779"/>
                  </a:cubicBezTo>
                  <a:cubicBezTo>
                    <a:pt x="341" y="769"/>
                    <a:pt x="336" y="759"/>
                    <a:pt x="331" y="749"/>
                  </a:cubicBezTo>
                  <a:cubicBezTo>
                    <a:pt x="332" y="732"/>
                    <a:pt x="333" y="715"/>
                    <a:pt x="336" y="699"/>
                  </a:cubicBezTo>
                  <a:cubicBezTo>
                    <a:pt x="339" y="676"/>
                    <a:pt x="339" y="652"/>
                    <a:pt x="339" y="629"/>
                  </a:cubicBezTo>
                  <a:cubicBezTo>
                    <a:pt x="339" y="627"/>
                    <a:pt x="337" y="627"/>
                    <a:pt x="337" y="629"/>
                  </a:cubicBezTo>
                  <a:cubicBezTo>
                    <a:pt x="337" y="655"/>
                    <a:pt x="335" y="680"/>
                    <a:pt x="331" y="705"/>
                  </a:cubicBezTo>
                  <a:cubicBezTo>
                    <a:pt x="329" y="715"/>
                    <a:pt x="329" y="726"/>
                    <a:pt x="329" y="736"/>
                  </a:cubicBezTo>
                  <a:cubicBezTo>
                    <a:pt x="328" y="738"/>
                    <a:pt x="328" y="741"/>
                    <a:pt x="328" y="743"/>
                  </a:cubicBezTo>
                  <a:cubicBezTo>
                    <a:pt x="327" y="740"/>
                    <a:pt x="325" y="737"/>
                    <a:pt x="324" y="734"/>
                  </a:cubicBezTo>
                  <a:cubicBezTo>
                    <a:pt x="323" y="732"/>
                    <a:pt x="322" y="729"/>
                    <a:pt x="320" y="727"/>
                  </a:cubicBezTo>
                  <a:cubicBezTo>
                    <a:pt x="321" y="709"/>
                    <a:pt x="321" y="690"/>
                    <a:pt x="322" y="672"/>
                  </a:cubicBezTo>
                  <a:cubicBezTo>
                    <a:pt x="324" y="649"/>
                    <a:pt x="329" y="626"/>
                    <a:pt x="329" y="603"/>
                  </a:cubicBezTo>
                  <a:cubicBezTo>
                    <a:pt x="329" y="601"/>
                    <a:pt x="327" y="601"/>
                    <a:pt x="327" y="603"/>
                  </a:cubicBezTo>
                  <a:cubicBezTo>
                    <a:pt x="326" y="626"/>
                    <a:pt x="321" y="649"/>
                    <a:pt x="319" y="672"/>
                  </a:cubicBezTo>
                  <a:cubicBezTo>
                    <a:pt x="317" y="687"/>
                    <a:pt x="316" y="703"/>
                    <a:pt x="316" y="718"/>
                  </a:cubicBezTo>
                  <a:cubicBezTo>
                    <a:pt x="315" y="718"/>
                    <a:pt x="315" y="717"/>
                    <a:pt x="315" y="717"/>
                  </a:cubicBezTo>
                  <a:cubicBezTo>
                    <a:pt x="307" y="701"/>
                    <a:pt x="299" y="686"/>
                    <a:pt x="292" y="670"/>
                  </a:cubicBezTo>
                  <a:cubicBezTo>
                    <a:pt x="292" y="664"/>
                    <a:pt x="293" y="657"/>
                    <a:pt x="293" y="651"/>
                  </a:cubicBezTo>
                  <a:cubicBezTo>
                    <a:pt x="295" y="635"/>
                    <a:pt x="296" y="619"/>
                    <a:pt x="297" y="604"/>
                  </a:cubicBezTo>
                  <a:cubicBezTo>
                    <a:pt x="298" y="592"/>
                    <a:pt x="298" y="580"/>
                    <a:pt x="298" y="568"/>
                  </a:cubicBezTo>
                  <a:cubicBezTo>
                    <a:pt x="298" y="563"/>
                    <a:pt x="297" y="556"/>
                    <a:pt x="292" y="554"/>
                  </a:cubicBezTo>
                  <a:cubicBezTo>
                    <a:pt x="291" y="554"/>
                    <a:pt x="291" y="555"/>
                    <a:pt x="292" y="556"/>
                  </a:cubicBezTo>
                  <a:cubicBezTo>
                    <a:pt x="298" y="560"/>
                    <a:pt x="295" y="577"/>
                    <a:pt x="295" y="583"/>
                  </a:cubicBezTo>
                  <a:cubicBezTo>
                    <a:pt x="294" y="595"/>
                    <a:pt x="294" y="607"/>
                    <a:pt x="293" y="619"/>
                  </a:cubicBezTo>
                  <a:cubicBezTo>
                    <a:pt x="291" y="631"/>
                    <a:pt x="291" y="643"/>
                    <a:pt x="289" y="655"/>
                  </a:cubicBezTo>
                  <a:cubicBezTo>
                    <a:pt x="289" y="658"/>
                    <a:pt x="289" y="661"/>
                    <a:pt x="288" y="663"/>
                  </a:cubicBezTo>
                  <a:cubicBezTo>
                    <a:pt x="284" y="655"/>
                    <a:pt x="280" y="647"/>
                    <a:pt x="277" y="639"/>
                  </a:cubicBezTo>
                  <a:cubicBezTo>
                    <a:pt x="276" y="637"/>
                    <a:pt x="276" y="636"/>
                    <a:pt x="276" y="634"/>
                  </a:cubicBezTo>
                  <a:cubicBezTo>
                    <a:pt x="275" y="627"/>
                    <a:pt x="276" y="620"/>
                    <a:pt x="276" y="613"/>
                  </a:cubicBezTo>
                  <a:cubicBezTo>
                    <a:pt x="277" y="596"/>
                    <a:pt x="278" y="579"/>
                    <a:pt x="277" y="562"/>
                  </a:cubicBezTo>
                  <a:cubicBezTo>
                    <a:pt x="277" y="551"/>
                    <a:pt x="280" y="540"/>
                    <a:pt x="280" y="529"/>
                  </a:cubicBezTo>
                  <a:cubicBezTo>
                    <a:pt x="280" y="526"/>
                    <a:pt x="281" y="518"/>
                    <a:pt x="276" y="516"/>
                  </a:cubicBezTo>
                  <a:cubicBezTo>
                    <a:pt x="275" y="516"/>
                    <a:pt x="275" y="517"/>
                    <a:pt x="276" y="518"/>
                  </a:cubicBezTo>
                  <a:cubicBezTo>
                    <a:pt x="280" y="520"/>
                    <a:pt x="277" y="535"/>
                    <a:pt x="277" y="539"/>
                  </a:cubicBezTo>
                  <a:cubicBezTo>
                    <a:pt x="275" y="551"/>
                    <a:pt x="274" y="563"/>
                    <a:pt x="274" y="575"/>
                  </a:cubicBezTo>
                  <a:cubicBezTo>
                    <a:pt x="274" y="589"/>
                    <a:pt x="273" y="603"/>
                    <a:pt x="273" y="617"/>
                  </a:cubicBezTo>
                  <a:cubicBezTo>
                    <a:pt x="272" y="620"/>
                    <a:pt x="272" y="624"/>
                    <a:pt x="272" y="628"/>
                  </a:cubicBezTo>
                  <a:cubicBezTo>
                    <a:pt x="272" y="627"/>
                    <a:pt x="271" y="625"/>
                    <a:pt x="270" y="624"/>
                  </a:cubicBezTo>
                  <a:cubicBezTo>
                    <a:pt x="267" y="616"/>
                    <a:pt x="264" y="608"/>
                    <a:pt x="260" y="601"/>
                  </a:cubicBezTo>
                  <a:cubicBezTo>
                    <a:pt x="261" y="593"/>
                    <a:pt x="262" y="584"/>
                    <a:pt x="263" y="576"/>
                  </a:cubicBezTo>
                  <a:cubicBezTo>
                    <a:pt x="264" y="563"/>
                    <a:pt x="265" y="550"/>
                    <a:pt x="265" y="538"/>
                  </a:cubicBezTo>
                  <a:cubicBezTo>
                    <a:pt x="265" y="525"/>
                    <a:pt x="267" y="512"/>
                    <a:pt x="267" y="499"/>
                  </a:cubicBezTo>
                  <a:cubicBezTo>
                    <a:pt x="267" y="497"/>
                    <a:pt x="265" y="497"/>
                    <a:pt x="265" y="499"/>
                  </a:cubicBezTo>
                  <a:cubicBezTo>
                    <a:pt x="265" y="522"/>
                    <a:pt x="262" y="545"/>
                    <a:pt x="260" y="567"/>
                  </a:cubicBezTo>
                  <a:cubicBezTo>
                    <a:pt x="260" y="576"/>
                    <a:pt x="258" y="586"/>
                    <a:pt x="257" y="595"/>
                  </a:cubicBezTo>
                  <a:cubicBezTo>
                    <a:pt x="254" y="589"/>
                    <a:pt x="251" y="583"/>
                    <a:pt x="248" y="578"/>
                  </a:cubicBezTo>
                  <a:cubicBezTo>
                    <a:pt x="249" y="566"/>
                    <a:pt x="252" y="554"/>
                    <a:pt x="253" y="542"/>
                  </a:cubicBezTo>
                  <a:cubicBezTo>
                    <a:pt x="257" y="520"/>
                    <a:pt x="257" y="499"/>
                    <a:pt x="257" y="477"/>
                  </a:cubicBezTo>
                  <a:cubicBezTo>
                    <a:pt x="257" y="475"/>
                    <a:pt x="255" y="475"/>
                    <a:pt x="255" y="477"/>
                  </a:cubicBezTo>
                  <a:cubicBezTo>
                    <a:pt x="254" y="504"/>
                    <a:pt x="252" y="531"/>
                    <a:pt x="247" y="558"/>
                  </a:cubicBezTo>
                  <a:cubicBezTo>
                    <a:pt x="246" y="563"/>
                    <a:pt x="246" y="567"/>
                    <a:pt x="245" y="572"/>
                  </a:cubicBezTo>
                  <a:cubicBezTo>
                    <a:pt x="243" y="568"/>
                    <a:pt x="241" y="564"/>
                    <a:pt x="239" y="561"/>
                  </a:cubicBezTo>
                  <a:cubicBezTo>
                    <a:pt x="239" y="559"/>
                    <a:pt x="239" y="558"/>
                    <a:pt x="239" y="557"/>
                  </a:cubicBezTo>
                  <a:cubicBezTo>
                    <a:pt x="238" y="556"/>
                    <a:pt x="237" y="556"/>
                    <a:pt x="237" y="557"/>
                  </a:cubicBezTo>
                  <a:cubicBezTo>
                    <a:pt x="237" y="557"/>
                    <a:pt x="237" y="558"/>
                    <a:pt x="238" y="558"/>
                  </a:cubicBezTo>
                  <a:cubicBezTo>
                    <a:pt x="236" y="556"/>
                    <a:pt x="235" y="553"/>
                    <a:pt x="234" y="551"/>
                  </a:cubicBezTo>
                  <a:cubicBezTo>
                    <a:pt x="234" y="550"/>
                    <a:pt x="234" y="548"/>
                    <a:pt x="234" y="547"/>
                  </a:cubicBezTo>
                  <a:cubicBezTo>
                    <a:pt x="235" y="534"/>
                    <a:pt x="238" y="521"/>
                    <a:pt x="239" y="507"/>
                  </a:cubicBezTo>
                  <a:cubicBezTo>
                    <a:pt x="241" y="493"/>
                    <a:pt x="243" y="478"/>
                    <a:pt x="246" y="464"/>
                  </a:cubicBezTo>
                  <a:cubicBezTo>
                    <a:pt x="247" y="453"/>
                    <a:pt x="251" y="442"/>
                    <a:pt x="248" y="431"/>
                  </a:cubicBezTo>
                  <a:cubicBezTo>
                    <a:pt x="248" y="431"/>
                    <a:pt x="248" y="431"/>
                    <a:pt x="248" y="431"/>
                  </a:cubicBezTo>
                  <a:cubicBezTo>
                    <a:pt x="247" y="431"/>
                    <a:pt x="247" y="431"/>
                    <a:pt x="246" y="431"/>
                  </a:cubicBezTo>
                  <a:cubicBezTo>
                    <a:pt x="245" y="431"/>
                    <a:pt x="245" y="431"/>
                    <a:pt x="246" y="431"/>
                  </a:cubicBezTo>
                  <a:cubicBezTo>
                    <a:pt x="252" y="433"/>
                    <a:pt x="242" y="471"/>
                    <a:pt x="241" y="476"/>
                  </a:cubicBezTo>
                  <a:cubicBezTo>
                    <a:pt x="238" y="489"/>
                    <a:pt x="236" y="502"/>
                    <a:pt x="235" y="515"/>
                  </a:cubicBezTo>
                  <a:cubicBezTo>
                    <a:pt x="234" y="525"/>
                    <a:pt x="232" y="535"/>
                    <a:pt x="231" y="546"/>
                  </a:cubicBezTo>
                  <a:cubicBezTo>
                    <a:pt x="227" y="538"/>
                    <a:pt x="223" y="531"/>
                    <a:pt x="219" y="523"/>
                  </a:cubicBezTo>
                  <a:cubicBezTo>
                    <a:pt x="219" y="522"/>
                    <a:pt x="219" y="521"/>
                    <a:pt x="219" y="520"/>
                  </a:cubicBezTo>
                  <a:cubicBezTo>
                    <a:pt x="222" y="510"/>
                    <a:pt x="222" y="499"/>
                    <a:pt x="223" y="488"/>
                  </a:cubicBezTo>
                  <a:cubicBezTo>
                    <a:pt x="224" y="477"/>
                    <a:pt x="226" y="466"/>
                    <a:pt x="227" y="455"/>
                  </a:cubicBezTo>
                  <a:cubicBezTo>
                    <a:pt x="228" y="443"/>
                    <a:pt x="227" y="431"/>
                    <a:pt x="227" y="419"/>
                  </a:cubicBezTo>
                  <a:cubicBezTo>
                    <a:pt x="227" y="418"/>
                    <a:pt x="225" y="418"/>
                    <a:pt x="225" y="419"/>
                  </a:cubicBezTo>
                  <a:cubicBezTo>
                    <a:pt x="225" y="429"/>
                    <a:pt x="225" y="439"/>
                    <a:pt x="224" y="449"/>
                  </a:cubicBezTo>
                  <a:cubicBezTo>
                    <a:pt x="224" y="460"/>
                    <a:pt x="222" y="470"/>
                    <a:pt x="221" y="481"/>
                  </a:cubicBezTo>
                  <a:cubicBezTo>
                    <a:pt x="219" y="492"/>
                    <a:pt x="219" y="503"/>
                    <a:pt x="217" y="514"/>
                  </a:cubicBezTo>
                  <a:cubicBezTo>
                    <a:pt x="217" y="516"/>
                    <a:pt x="217" y="517"/>
                    <a:pt x="216" y="519"/>
                  </a:cubicBezTo>
                  <a:cubicBezTo>
                    <a:pt x="213" y="512"/>
                    <a:pt x="209" y="505"/>
                    <a:pt x="206" y="498"/>
                  </a:cubicBezTo>
                  <a:cubicBezTo>
                    <a:pt x="205" y="497"/>
                    <a:pt x="205" y="497"/>
                    <a:pt x="205" y="496"/>
                  </a:cubicBezTo>
                  <a:cubicBezTo>
                    <a:pt x="206" y="478"/>
                    <a:pt x="205" y="459"/>
                    <a:pt x="207" y="441"/>
                  </a:cubicBezTo>
                  <a:cubicBezTo>
                    <a:pt x="208" y="427"/>
                    <a:pt x="207" y="412"/>
                    <a:pt x="209" y="398"/>
                  </a:cubicBezTo>
                  <a:cubicBezTo>
                    <a:pt x="210" y="388"/>
                    <a:pt x="211" y="377"/>
                    <a:pt x="211" y="367"/>
                  </a:cubicBezTo>
                  <a:cubicBezTo>
                    <a:pt x="211" y="366"/>
                    <a:pt x="209" y="366"/>
                    <a:pt x="209" y="367"/>
                  </a:cubicBezTo>
                  <a:cubicBezTo>
                    <a:pt x="209" y="379"/>
                    <a:pt x="206" y="392"/>
                    <a:pt x="205" y="404"/>
                  </a:cubicBezTo>
                  <a:cubicBezTo>
                    <a:pt x="203" y="416"/>
                    <a:pt x="205" y="428"/>
                    <a:pt x="203" y="441"/>
                  </a:cubicBezTo>
                  <a:cubicBezTo>
                    <a:pt x="202" y="453"/>
                    <a:pt x="202" y="466"/>
                    <a:pt x="202" y="478"/>
                  </a:cubicBezTo>
                  <a:cubicBezTo>
                    <a:pt x="202" y="482"/>
                    <a:pt x="202" y="486"/>
                    <a:pt x="202" y="490"/>
                  </a:cubicBezTo>
                  <a:cubicBezTo>
                    <a:pt x="196" y="479"/>
                    <a:pt x="191" y="468"/>
                    <a:pt x="186" y="456"/>
                  </a:cubicBezTo>
                  <a:cubicBezTo>
                    <a:pt x="187" y="440"/>
                    <a:pt x="189" y="424"/>
                    <a:pt x="190" y="408"/>
                  </a:cubicBezTo>
                  <a:cubicBezTo>
                    <a:pt x="191" y="398"/>
                    <a:pt x="193" y="389"/>
                    <a:pt x="195" y="379"/>
                  </a:cubicBezTo>
                  <a:cubicBezTo>
                    <a:pt x="196" y="369"/>
                    <a:pt x="195" y="359"/>
                    <a:pt x="195" y="349"/>
                  </a:cubicBezTo>
                  <a:cubicBezTo>
                    <a:pt x="195" y="348"/>
                    <a:pt x="193" y="348"/>
                    <a:pt x="193" y="349"/>
                  </a:cubicBezTo>
                  <a:cubicBezTo>
                    <a:pt x="193" y="360"/>
                    <a:pt x="194" y="371"/>
                    <a:pt x="192" y="382"/>
                  </a:cubicBezTo>
                  <a:cubicBezTo>
                    <a:pt x="190" y="391"/>
                    <a:pt x="188" y="399"/>
                    <a:pt x="187" y="408"/>
                  </a:cubicBezTo>
                  <a:cubicBezTo>
                    <a:pt x="186" y="418"/>
                    <a:pt x="186" y="429"/>
                    <a:pt x="184" y="439"/>
                  </a:cubicBezTo>
                  <a:cubicBezTo>
                    <a:pt x="184" y="443"/>
                    <a:pt x="183" y="446"/>
                    <a:pt x="183" y="450"/>
                  </a:cubicBezTo>
                  <a:cubicBezTo>
                    <a:pt x="180" y="443"/>
                    <a:pt x="177" y="436"/>
                    <a:pt x="174" y="430"/>
                  </a:cubicBezTo>
                  <a:cubicBezTo>
                    <a:pt x="174" y="424"/>
                    <a:pt x="175" y="418"/>
                    <a:pt x="176" y="413"/>
                  </a:cubicBezTo>
                  <a:cubicBezTo>
                    <a:pt x="177" y="403"/>
                    <a:pt x="178" y="393"/>
                    <a:pt x="179" y="384"/>
                  </a:cubicBezTo>
                  <a:cubicBezTo>
                    <a:pt x="181" y="362"/>
                    <a:pt x="184" y="341"/>
                    <a:pt x="183" y="319"/>
                  </a:cubicBezTo>
                  <a:cubicBezTo>
                    <a:pt x="183" y="318"/>
                    <a:pt x="181" y="318"/>
                    <a:pt x="181" y="319"/>
                  </a:cubicBezTo>
                  <a:cubicBezTo>
                    <a:pt x="181" y="329"/>
                    <a:pt x="181" y="339"/>
                    <a:pt x="180" y="349"/>
                  </a:cubicBezTo>
                  <a:cubicBezTo>
                    <a:pt x="179" y="359"/>
                    <a:pt x="177" y="369"/>
                    <a:pt x="176" y="380"/>
                  </a:cubicBezTo>
                  <a:cubicBezTo>
                    <a:pt x="175" y="394"/>
                    <a:pt x="172" y="409"/>
                    <a:pt x="171" y="423"/>
                  </a:cubicBezTo>
                  <a:cubicBezTo>
                    <a:pt x="168" y="418"/>
                    <a:pt x="166" y="413"/>
                    <a:pt x="164" y="408"/>
                  </a:cubicBezTo>
                  <a:cubicBezTo>
                    <a:pt x="165" y="401"/>
                    <a:pt x="165" y="394"/>
                    <a:pt x="165" y="387"/>
                  </a:cubicBezTo>
                  <a:cubicBezTo>
                    <a:pt x="167" y="377"/>
                    <a:pt x="167" y="367"/>
                    <a:pt x="168" y="356"/>
                  </a:cubicBezTo>
                  <a:cubicBezTo>
                    <a:pt x="170" y="334"/>
                    <a:pt x="172" y="312"/>
                    <a:pt x="170" y="289"/>
                  </a:cubicBezTo>
                  <a:cubicBezTo>
                    <a:pt x="170" y="288"/>
                    <a:pt x="170" y="288"/>
                    <a:pt x="170" y="289"/>
                  </a:cubicBezTo>
                  <a:cubicBezTo>
                    <a:pt x="168" y="311"/>
                    <a:pt x="168" y="333"/>
                    <a:pt x="165" y="355"/>
                  </a:cubicBezTo>
                  <a:cubicBezTo>
                    <a:pt x="164" y="364"/>
                    <a:pt x="163" y="374"/>
                    <a:pt x="162" y="383"/>
                  </a:cubicBezTo>
                  <a:cubicBezTo>
                    <a:pt x="162" y="389"/>
                    <a:pt x="161" y="394"/>
                    <a:pt x="160" y="399"/>
                  </a:cubicBezTo>
                  <a:cubicBezTo>
                    <a:pt x="160" y="400"/>
                    <a:pt x="160" y="400"/>
                    <a:pt x="160" y="401"/>
                  </a:cubicBezTo>
                  <a:cubicBezTo>
                    <a:pt x="157" y="394"/>
                    <a:pt x="154" y="387"/>
                    <a:pt x="151" y="381"/>
                  </a:cubicBezTo>
                  <a:cubicBezTo>
                    <a:pt x="151" y="376"/>
                    <a:pt x="150" y="371"/>
                    <a:pt x="151" y="366"/>
                  </a:cubicBezTo>
                  <a:cubicBezTo>
                    <a:pt x="152" y="361"/>
                    <a:pt x="152" y="356"/>
                    <a:pt x="152" y="351"/>
                  </a:cubicBezTo>
                  <a:cubicBezTo>
                    <a:pt x="152" y="338"/>
                    <a:pt x="155" y="326"/>
                    <a:pt x="156" y="313"/>
                  </a:cubicBezTo>
                  <a:cubicBezTo>
                    <a:pt x="156" y="312"/>
                    <a:pt x="156" y="312"/>
                    <a:pt x="156" y="311"/>
                  </a:cubicBezTo>
                  <a:cubicBezTo>
                    <a:pt x="158" y="308"/>
                    <a:pt x="161" y="306"/>
                    <a:pt x="163" y="304"/>
                  </a:cubicBezTo>
                  <a:cubicBezTo>
                    <a:pt x="164" y="303"/>
                    <a:pt x="162" y="301"/>
                    <a:pt x="161" y="302"/>
                  </a:cubicBezTo>
                  <a:cubicBezTo>
                    <a:pt x="159" y="303"/>
                    <a:pt x="158" y="305"/>
                    <a:pt x="156" y="306"/>
                  </a:cubicBezTo>
                  <a:cubicBezTo>
                    <a:pt x="158" y="284"/>
                    <a:pt x="160" y="262"/>
                    <a:pt x="159" y="239"/>
                  </a:cubicBezTo>
                  <a:cubicBezTo>
                    <a:pt x="159" y="238"/>
                    <a:pt x="157" y="238"/>
                    <a:pt x="157" y="239"/>
                  </a:cubicBezTo>
                  <a:cubicBezTo>
                    <a:pt x="157" y="252"/>
                    <a:pt x="157" y="264"/>
                    <a:pt x="156" y="277"/>
                  </a:cubicBezTo>
                  <a:cubicBezTo>
                    <a:pt x="155" y="288"/>
                    <a:pt x="154" y="299"/>
                    <a:pt x="153" y="310"/>
                  </a:cubicBezTo>
                  <a:cubicBezTo>
                    <a:pt x="153" y="310"/>
                    <a:pt x="153" y="310"/>
                    <a:pt x="153" y="310"/>
                  </a:cubicBezTo>
                  <a:cubicBezTo>
                    <a:pt x="151" y="313"/>
                    <a:pt x="149" y="316"/>
                    <a:pt x="148" y="319"/>
                  </a:cubicBezTo>
                  <a:cubicBezTo>
                    <a:pt x="145" y="323"/>
                    <a:pt x="141" y="327"/>
                    <a:pt x="140" y="331"/>
                  </a:cubicBezTo>
                  <a:cubicBezTo>
                    <a:pt x="140" y="326"/>
                    <a:pt x="140" y="321"/>
                    <a:pt x="140" y="316"/>
                  </a:cubicBezTo>
                  <a:cubicBezTo>
                    <a:pt x="142" y="303"/>
                    <a:pt x="141" y="290"/>
                    <a:pt x="142" y="277"/>
                  </a:cubicBezTo>
                  <a:cubicBezTo>
                    <a:pt x="144" y="264"/>
                    <a:pt x="145" y="251"/>
                    <a:pt x="146" y="238"/>
                  </a:cubicBezTo>
                  <a:cubicBezTo>
                    <a:pt x="147" y="232"/>
                    <a:pt x="148" y="225"/>
                    <a:pt x="147" y="219"/>
                  </a:cubicBezTo>
                  <a:cubicBezTo>
                    <a:pt x="152" y="217"/>
                    <a:pt x="157" y="215"/>
                    <a:pt x="163" y="213"/>
                  </a:cubicBezTo>
                  <a:cubicBezTo>
                    <a:pt x="170" y="231"/>
                    <a:pt x="178" y="249"/>
                    <a:pt x="185" y="267"/>
                  </a:cubicBezTo>
                  <a:cubicBezTo>
                    <a:pt x="212" y="344"/>
                    <a:pt x="249" y="415"/>
                    <a:pt x="286" y="487"/>
                  </a:cubicBezTo>
                  <a:cubicBezTo>
                    <a:pt x="306" y="528"/>
                    <a:pt x="324" y="570"/>
                    <a:pt x="342" y="611"/>
                  </a:cubicBezTo>
                  <a:cubicBezTo>
                    <a:pt x="359" y="648"/>
                    <a:pt x="375" y="685"/>
                    <a:pt x="392" y="721"/>
                  </a:cubicBezTo>
                  <a:cubicBezTo>
                    <a:pt x="407" y="757"/>
                    <a:pt x="423" y="793"/>
                    <a:pt x="439" y="829"/>
                  </a:cubicBezTo>
                  <a:cubicBezTo>
                    <a:pt x="443" y="838"/>
                    <a:pt x="447" y="848"/>
                    <a:pt x="452" y="857"/>
                  </a:cubicBezTo>
                  <a:cubicBezTo>
                    <a:pt x="453" y="859"/>
                    <a:pt x="453" y="861"/>
                    <a:pt x="454" y="865"/>
                  </a:cubicBezTo>
                  <a:cubicBezTo>
                    <a:pt x="454" y="865"/>
                    <a:pt x="454" y="865"/>
                    <a:pt x="454" y="865"/>
                  </a:cubicBezTo>
                  <a:cubicBezTo>
                    <a:pt x="454" y="861"/>
                    <a:pt x="454" y="862"/>
                    <a:pt x="453" y="861"/>
                  </a:cubicBezTo>
                  <a:cubicBezTo>
                    <a:pt x="452" y="860"/>
                    <a:pt x="450" y="861"/>
                    <a:pt x="451" y="862"/>
                  </a:cubicBezTo>
                  <a:cubicBezTo>
                    <a:pt x="451" y="863"/>
                    <a:pt x="451" y="863"/>
                    <a:pt x="452" y="864"/>
                  </a:cubicBezTo>
                  <a:cubicBezTo>
                    <a:pt x="446" y="864"/>
                    <a:pt x="441" y="864"/>
                    <a:pt x="437" y="866"/>
                  </a:cubicBezTo>
                  <a:cubicBezTo>
                    <a:pt x="437" y="864"/>
                    <a:pt x="436" y="861"/>
                    <a:pt x="436" y="859"/>
                  </a:cubicBezTo>
                  <a:cubicBezTo>
                    <a:pt x="436" y="859"/>
                    <a:pt x="436" y="858"/>
                    <a:pt x="436" y="859"/>
                  </a:cubicBezTo>
                  <a:cubicBezTo>
                    <a:pt x="436" y="861"/>
                    <a:pt x="436" y="864"/>
                    <a:pt x="436" y="866"/>
                  </a:cubicBezTo>
                  <a:cubicBezTo>
                    <a:pt x="431" y="868"/>
                    <a:pt x="427" y="870"/>
                    <a:pt x="423" y="873"/>
                  </a:cubicBezTo>
                  <a:cubicBezTo>
                    <a:pt x="425" y="856"/>
                    <a:pt x="427" y="839"/>
                    <a:pt x="427" y="821"/>
                  </a:cubicBezTo>
                  <a:cubicBezTo>
                    <a:pt x="427" y="820"/>
                    <a:pt x="425" y="820"/>
                    <a:pt x="425" y="821"/>
                  </a:cubicBezTo>
                  <a:cubicBezTo>
                    <a:pt x="425" y="840"/>
                    <a:pt x="421" y="858"/>
                    <a:pt x="418" y="877"/>
                  </a:cubicBezTo>
                  <a:cubicBezTo>
                    <a:pt x="414" y="881"/>
                    <a:pt x="410" y="886"/>
                    <a:pt x="407" y="891"/>
                  </a:cubicBezTo>
                  <a:cubicBezTo>
                    <a:pt x="406" y="891"/>
                    <a:pt x="404" y="891"/>
                    <a:pt x="403" y="890"/>
                  </a:cubicBezTo>
                  <a:moveTo>
                    <a:pt x="417" y="893"/>
                  </a:moveTo>
                  <a:cubicBezTo>
                    <a:pt x="416" y="897"/>
                    <a:pt x="416" y="900"/>
                    <a:pt x="416" y="904"/>
                  </a:cubicBezTo>
                  <a:cubicBezTo>
                    <a:pt x="415" y="903"/>
                    <a:pt x="413" y="902"/>
                    <a:pt x="411" y="900"/>
                  </a:cubicBezTo>
                  <a:cubicBezTo>
                    <a:pt x="413" y="897"/>
                    <a:pt x="415" y="895"/>
                    <a:pt x="417" y="893"/>
                  </a:cubicBezTo>
                  <a:moveTo>
                    <a:pt x="420" y="906"/>
                  </a:moveTo>
                  <a:cubicBezTo>
                    <a:pt x="420" y="906"/>
                    <a:pt x="420" y="906"/>
                    <a:pt x="420" y="906"/>
                  </a:cubicBezTo>
                  <a:cubicBezTo>
                    <a:pt x="420" y="901"/>
                    <a:pt x="420" y="895"/>
                    <a:pt x="421" y="889"/>
                  </a:cubicBezTo>
                  <a:cubicBezTo>
                    <a:pt x="425" y="885"/>
                    <a:pt x="430" y="882"/>
                    <a:pt x="434" y="880"/>
                  </a:cubicBezTo>
                  <a:cubicBezTo>
                    <a:pt x="434" y="880"/>
                    <a:pt x="435" y="880"/>
                    <a:pt x="435" y="880"/>
                  </a:cubicBezTo>
                  <a:cubicBezTo>
                    <a:pt x="434" y="886"/>
                    <a:pt x="432" y="892"/>
                    <a:pt x="431" y="898"/>
                  </a:cubicBezTo>
                  <a:cubicBezTo>
                    <a:pt x="430" y="903"/>
                    <a:pt x="429" y="908"/>
                    <a:pt x="429" y="913"/>
                  </a:cubicBezTo>
                  <a:cubicBezTo>
                    <a:pt x="426" y="911"/>
                    <a:pt x="423" y="909"/>
                    <a:pt x="420" y="906"/>
                  </a:cubicBezTo>
                  <a:moveTo>
                    <a:pt x="433" y="916"/>
                  </a:moveTo>
                  <a:cubicBezTo>
                    <a:pt x="433" y="913"/>
                    <a:pt x="433" y="910"/>
                    <a:pt x="434" y="907"/>
                  </a:cubicBezTo>
                  <a:cubicBezTo>
                    <a:pt x="434" y="898"/>
                    <a:pt x="435" y="888"/>
                    <a:pt x="436" y="879"/>
                  </a:cubicBezTo>
                  <a:cubicBezTo>
                    <a:pt x="441" y="877"/>
                    <a:pt x="447" y="876"/>
                    <a:pt x="453" y="878"/>
                  </a:cubicBezTo>
                  <a:cubicBezTo>
                    <a:pt x="453" y="880"/>
                    <a:pt x="453" y="882"/>
                    <a:pt x="453" y="885"/>
                  </a:cubicBezTo>
                  <a:cubicBezTo>
                    <a:pt x="452" y="894"/>
                    <a:pt x="452" y="903"/>
                    <a:pt x="451" y="913"/>
                  </a:cubicBezTo>
                  <a:cubicBezTo>
                    <a:pt x="450" y="919"/>
                    <a:pt x="449" y="925"/>
                    <a:pt x="448" y="931"/>
                  </a:cubicBezTo>
                  <a:cubicBezTo>
                    <a:pt x="446" y="929"/>
                    <a:pt x="443" y="926"/>
                    <a:pt x="440" y="923"/>
                  </a:cubicBezTo>
                  <a:cubicBezTo>
                    <a:pt x="438" y="921"/>
                    <a:pt x="435" y="918"/>
                    <a:pt x="433" y="916"/>
                  </a:cubicBezTo>
                  <a:moveTo>
                    <a:pt x="521" y="884"/>
                  </a:moveTo>
                  <a:cubicBezTo>
                    <a:pt x="528" y="914"/>
                    <a:pt x="536" y="945"/>
                    <a:pt x="543" y="976"/>
                  </a:cubicBezTo>
                  <a:cubicBezTo>
                    <a:pt x="545" y="983"/>
                    <a:pt x="547" y="991"/>
                    <a:pt x="550" y="998"/>
                  </a:cubicBezTo>
                  <a:cubicBezTo>
                    <a:pt x="555" y="1011"/>
                    <a:pt x="554" y="1012"/>
                    <a:pt x="543" y="1019"/>
                  </a:cubicBezTo>
                  <a:cubicBezTo>
                    <a:pt x="542" y="1020"/>
                    <a:pt x="540" y="1021"/>
                    <a:pt x="538" y="1022"/>
                  </a:cubicBezTo>
                  <a:cubicBezTo>
                    <a:pt x="529" y="1017"/>
                    <a:pt x="522" y="1009"/>
                    <a:pt x="514" y="1001"/>
                  </a:cubicBezTo>
                  <a:cubicBezTo>
                    <a:pt x="514" y="991"/>
                    <a:pt x="512" y="981"/>
                    <a:pt x="512" y="971"/>
                  </a:cubicBezTo>
                  <a:cubicBezTo>
                    <a:pt x="512" y="969"/>
                    <a:pt x="508" y="969"/>
                    <a:pt x="508" y="971"/>
                  </a:cubicBezTo>
                  <a:cubicBezTo>
                    <a:pt x="509" y="979"/>
                    <a:pt x="510" y="988"/>
                    <a:pt x="510" y="996"/>
                  </a:cubicBezTo>
                  <a:cubicBezTo>
                    <a:pt x="509" y="995"/>
                    <a:pt x="508" y="994"/>
                    <a:pt x="507" y="994"/>
                  </a:cubicBezTo>
                  <a:cubicBezTo>
                    <a:pt x="503" y="989"/>
                    <a:pt x="498" y="984"/>
                    <a:pt x="493" y="978"/>
                  </a:cubicBezTo>
                  <a:cubicBezTo>
                    <a:pt x="493" y="977"/>
                    <a:pt x="493" y="976"/>
                    <a:pt x="493" y="975"/>
                  </a:cubicBezTo>
                  <a:cubicBezTo>
                    <a:pt x="493" y="968"/>
                    <a:pt x="494" y="962"/>
                    <a:pt x="495" y="956"/>
                  </a:cubicBezTo>
                  <a:cubicBezTo>
                    <a:pt x="496" y="946"/>
                    <a:pt x="500" y="937"/>
                    <a:pt x="499" y="927"/>
                  </a:cubicBezTo>
                  <a:cubicBezTo>
                    <a:pt x="498" y="927"/>
                    <a:pt x="497" y="927"/>
                    <a:pt x="497" y="927"/>
                  </a:cubicBezTo>
                  <a:cubicBezTo>
                    <a:pt x="496" y="928"/>
                    <a:pt x="496" y="928"/>
                    <a:pt x="496" y="929"/>
                  </a:cubicBezTo>
                  <a:cubicBezTo>
                    <a:pt x="495" y="929"/>
                    <a:pt x="496" y="930"/>
                    <a:pt x="496" y="930"/>
                  </a:cubicBezTo>
                  <a:cubicBezTo>
                    <a:pt x="499" y="928"/>
                    <a:pt x="495" y="941"/>
                    <a:pt x="495" y="943"/>
                  </a:cubicBezTo>
                  <a:cubicBezTo>
                    <a:pt x="494" y="946"/>
                    <a:pt x="493" y="949"/>
                    <a:pt x="493" y="951"/>
                  </a:cubicBezTo>
                  <a:cubicBezTo>
                    <a:pt x="492" y="956"/>
                    <a:pt x="491" y="961"/>
                    <a:pt x="490" y="965"/>
                  </a:cubicBezTo>
                  <a:cubicBezTo>
                    <a:pt x="490" y="968"/>
                    <a:pt x="490" y="971"/>
                    <a:pt x="490" y="975"/>
                  </a:cubicBezTo>
                  <a:cubicBezTo>
                    <a:pt x="487" y="972"/>
                    <a:pt x="484" y="969"/>
                    <a:pt x="481" y="966"/>
                  </a:cubicBezTo>
                  <a:cubicBezTo>
                    <a:pt x="482" y="962"/>
                    <a:pt x="483" y="958"/>
                    <a:pt x="483" y="954"/>
                  </a:cubicBezTo>
                  <a:cubicBezTo>
                    <a:pt x="485" y="937"/>
                    <a:pt x="485" y="920"/>
                    <a:pt x="485" y="903"/>
                  </a:cubicBezTo>
                  <a:cubicBezTo>
                    <a:pt x="485" y="902"/>
                    <a:pt x="483" y="902"/>
                    <a:pt x="483" y="903"/>
                  </a:cubicBezTo>
                  <a:cubicBezTo>
                    <a:pt x="483" y="917"/>
                    <a:pt x="481" y="930"/>
                    <a:pt x="480" y="943"/>
                  </a:cubicBezTo>
                  <a:cubicBezTo>
                    <a:pt x="480" y="950"/>
                    <a:pt x="479" y="956"/>
                    <a:pt x="478" y="962"/>
                  </a:cubicBezTo>
                  <a:cubicBezTo>
                    <a:pt x="475" y="959"/>
                    <a:pt x="472" y="956"/>
                    <a:pt x="470" y="953"/>
                  </a:cubicBezTo>
                  <a:cubicBezTo>
                    <a:pt x="470" y="953"/>
                    <a:pt x="470" y="952"/>
                    <a:pt x="470" y="951"/>
                  </a:cubicBezTo>
                  <a:cubicBezTo>
                    <a:pt x="471" y="944"/>
                    <a:pt x="469" y="936"/>
                    <a:pt x="470" y="929"/>
                  </a:cubicBezTo>
                  <a:cubicBezTo>
                    <a:pt x="470" y="914"/>
                    <a:pt x="471" y="900"/>
                    <a:pt x="471" y="885"/>
                  </a:cubicBezTo>
                  <a:cubicBezTo>
                    <a:pt x="471" y="883"/>
                    <a:pt x="469" y="883"/>
                    <a:pt x="469" y="885"/>
                  </a:cubicBezTo>
                  <a:cubicBezTo>
                    <a:pt x="469" y="896"/>
                    <a:pt x="469" y="908"/>
                    <a:pt x="467" y="919"/>
                  </a:cubicBezTo>
                  <a:cubicBezTo>
                    <a:pt x="467" y="924"/>
                    <a:pt x="466" y="929"/>
                    <a:pt x="466" y="935"/>
                  </a:cubicBezTo>
                  <a:cubicBezTo>
                    <a:pt x="466" y="938"/>
                    <a:pt x="466" y="941"/>
                    <a:pt x="466" y="945"/>
                  </a:cubicBezTo>
                  <a:cubicBezTo>
                    <a:pt x="466" y="945"/>
                    <a:pt x="466" y="947"/>
                    <a:pt x="466" y="949"/>
                  </a:cubicBezTo>
                  <a:cubicBezTo>
                    <a:pt x="461" y="945"/>
                    <a:pt x="457" y="940"/>
                    <a:pt x="452" y="935"/>
                  </a:cubicBezTo>
                  <a:cubicBezTo>
                    <a:pt x="453" y="927"/>
                    <a:pt x="454" y="919"/>
                    <a:pt x="455" y="911"/>
                  </a:cubicBezTo>
                  <a:cubicBezTo>
                    <a:pt x="456" y="901"/>
                    <a:pt x="455" y="891"/>
                    <a:pt x="456" y="881"/>
                  </a:cubicBezTo>
                  <a:cubicBezTo>
                    <a:pt x="456" y="880"/>
                    <a:pt x="456" y="880"/>
                    <a:pt x="456" y="879"/>
                  </a:cubicBezTo>
                  <a:cubicBezTo>
                    <a:pt x="458" y="880"/>
                    <a:pt x="460" y="881"/>
                    <a:pt x="463" y="882"/>
                  </a:cubicBezTo>
                  <a:cubicBezTo>
                    <a:pt x="473" y="886"/>
                    <a:pt x="476" y="884"/>
                    <a:pt x="477" y="873"/>
                  </a:cubicBezTo>
                  <a:cubicBezTo>
                    <a:pt x="478" y="869"/>
                    <a:pt x="478" y="863"/>
                    <a:pt x="480" y="860"/>
                  </a:cubicBezTo>
                  <a:cubicBezTo>
                    <a:pt x="487" y="849"/>
                    <a:pt x="498" y="844"/>
                    <a:pt x="511" y="843"/>
                  </a:cubicBezTo>
                  <a:cubicBezTo>
                    <a:pt x="515" y="857"/>
                    <a:pt x="518" y="870"/>
                    <a:pt x="521" y="884"/>
                  </a:cubicBezTo>
                  <a:moveTo>
                    <a:pt x="358" y="510"/>
                  </a:moveTo>
                  <a:cubicBezTo>
                    <a:pt x="357" y="519"/>
                    <a:pt x="349" y="510"/>
                    <a:pt x="346" y="507"/>
                  </a:cubicBezTo>
                  <a:cubicBezTo>
                    <a:pt x="336" y="496"/>
                    <a:pt x="331" y="479"/>
                    <a:pt x="325" y="465"/>
                  </a:cubicBezTo>
                  <a:cubicBezTo>
                    <a:pt x="321" y="458"/>
                    <a:pt x="319" y="450"/>
                    <a:pt x="316" y="443"/>
                  </a:cubicBezTo>
                  <a:cubicBezTo>
                    <a:pt x="318" y="442"/>
                    <a:pt x="319" y="442"/>
                    <a:pt x="323" y="444"/>
                  </a:cubicBezTo>
                  <a:cubicBezTo>
                    <a:pt x="326" y="446"/>
                    <a:pt x="329" y="450"/>
                    <a:pt x="331" y="452"/>
                  </a:cubicBezTo>
                  <a:cubicBezTo>
                    <a:pt x="337" y="459"/>
                    <a:pt x="341" y="467"/>
                    <a:pt x="345" y="475"/>
                  </a:cubicBezTo>
                  <a:cubicBezTo>
                    <a:pt x="348" y="482"/>
                    <a:pt x="352" y="489"/>
                    <a:pt x="355" y="496"/>
                  </a:cubicBezTo>
                  <a:cubicBezTo>
                    <a:pt x="356" y="500"/>
                    <a:pt x="359" y="506"/>
                    <a:pt x="358" y="510"/>
                  </a:cubicBezTo>
                  <a:moveTo>
                    <a:pt x="241" y="212"/>
                  </a:moveTo>
                  <a:cubicBezTo>
                    <a:pt x="246" y="225"/>
                    <a:pt x="253" y="238"/>
                    <a:pt x="259" y="251"/>
                  </a:cubicBezTo>
                  <a:cubicBezTo>
                    <a:pt x="268" y="272"/>
                    <a:pt x="277" y="293"/>
                    <a:pt x="286" y="314"/>
                  </a:cubicBezTo>
                  <a:cubicBezTo>
                    <a:pt x="299" y="341"/>
                    <a:pt x="311" y="368"/>
                    <a:pt x="323" y="395"/>
                  </a:cubicBezTo>
                  <a:cubicBezTo>
                    <a:pt x="328" y="407"/>
                    <a:pt x="332" y="420"/>
                    <a:pt x="335" y="432"/>
                  </a:cubicBezTo>
                  <a:cubicBezTo>
                    <a:pt x="340" y="447"/>
                    <a:pt x="345" y="463"/>
                    <a:pt x="350" y="478"/>
                  </a:cubicBezTo>
                  <a:cubicBezTo>
                    <a:pt x="343" y="463"/>
                    <a:pt x="334" y="448"/>
                    <a:pt x="320" y="439"/>
                  </a:cubicBezTo>
                  <a:cubicBezTo>
                    <a:pt x="320" y="438"/>
                    <a:pt x="319" y="438"/>
                    <a:pt x="319" y="439"/>
                  </a:cubicBezTo>
                  <a:cubicBezTo>
                    <a:pt x="318" y="440"/>
                    <a:pt x="317" y="441"/>
                    <a:pt x="316" y="441"/>
                  </a:cubicBezTo>
                  <a:cubicBezTo>
                    <a:pt x="312" y="432"/>
                    <a:pt x="309" y="423"/>
                    <a:pt x="303" y="414"/>
                  </a:cubicBezTo>
                  <a:cubicBezTo>
                    <a:pt x="302" y="413"/>
                    <a:pt x="300" y="414"/>
                    <a:pt x="301" y="416"/>
                  </a:cubicBezTo>
                  <a:cubicBezTo>
                    <a:pt x="307" y="424"/>
                    <a:pt x="310" y="433"/>
                    <a:pt x="313" y="443"/>
                  </a:cubicBezTo>
                  <a:cubicBezTo>
                    <a:pt x="313" y="443"/>
                    <a:pt x="313" y="444"/>
                    <a:pt x="314" y="444"/>
                  </a:cubicBezTo>
                  <a:cubicBezTo>
                    <a:pt x="315" y="446"/>
                    <a:pt x="316" y="449"/>
                    <a:pt x="317" y="452"/>
                  </a:cubicBezTo>
                  <a:cubicBezTo>
                    <a:pt x="321" y="462"/>
                    <a:pt x="326" y="472"/>
                    <a:pt x="331" y="483"/>
                  </a:cubicBezTo>
                  <a:cubicBezTo>
                    <a:pt x="334" y="491"/>
                    <a:pt x="337" y="500"/>
                    <a:pt x="343" y="507"/>
                  </a:cubicBezTo>
                  <a:cubicBezTo>
                    <a:pt x="345" y="510"/>
                    <a:pt x="352" y="519"/>
                    <a:pt x="357" y="518"/>
                  </a:cubicBezTo>
                  <a:cubicBezTo>
                    <a:pt x="361" y="517"/>
                    <a:pt x="362" y="513"/>
                    <a:pt x="362" y="509"/>
                  </a:cubicBezTo>
                  <a:cubicBezTo>
                    <a:pt x="370" y="528"/>
                    <a:pt x="379" y="547"/>
                    <a:pt x="389" y="565"/>
                  </a:cubicBezTo>
                  <a:cubicBezTo>
                    <a:pt x="395" y="576"/>
                    <a:pt x="399" y="587"/>
                    <a:pt x="405" y="598"/>
                  </a:cubicBezTo>
                  <a:cubicBezTo>
                    <a:pt x="411" y="610"/>
                    <a:pt x="417" y="622"/>
                    <a:pt x="424" y="633"/>
                  </a:cubicBezTo>
                  <a:cubicBezTo>
                    <a:pt x="442" y="663"/>
                    <a:pt x="456" y="694"/>
                    <a:pt x="469" y="726"/>
                  </a:cubicBezTo>
                  <a:cubicBezTo>
                    <a:pt x="483" y="760"/>
                    <a:pt x="497" y="793"/>
                    <a:pt x="512" y="827"/>
                  </a:cubicBezTo>
                  <a:cubicBezTo>
                    <a:pt x="494" y="829"/>
                    <a:pt x="478" y="836"/>
                    <a:pt x="466" y="854"/>
                  </a:cubicBezTo>
                  <a:cubicBezTo>
                    <a:pt x="460" y="844"/>
                    <a:pt x="454" y="835"/>
                    <a:pt x="450" y="826"/>
                  </a:cubicBezTo>
                  <a:cubicBezTo>
                    <a:pt x="441" y="808"/>
                    <a:pt x="434" y="788"/>
                    <a:pt x="426" y="769"/>
                  </a:cubicBezTo>
                  <a:cubicBezTo>
                    <a:pt x="398" y="707"/>
                    <a:pt x="370" y="645"/>
                    <a:pt x="342" y="584"/>
                  </a:cubicBezTo>
                  <a:cubicBezTo>
                    <a:pt x="321" y="538"/>
                    <a:pt x="298" y="494"/>
                    <a:pt x="277" y="448"/>
                  </a:cubicBezTo>
                  <a:cubicBezTo>
                    <a:pt x="258" y="410"/>
                    <a:pt x="240" y="372"/>
                    <a:pt x="223" y="333"/>
                  </a:cubicBezTo>
                  <a:cubicBezTo>
                    <a:pt x="213" y="309"/>
                    <a:pt x="204" y="285"/>
                    <a:pt x="195" y="261"/>
                  </a:cubicBezTo>
                  <a:cubicBezTo>
                    <a:pt x="188" y="243"/>
                    <a:pt x="181" y="226"/>
                    <a:pt x="168" y="210"/>
                  </a:cubicBezTo>
                  <a:cubicBezTo>
                    <a:pt x="186" y="200"/>
                    <a:pt x="204" y="191"/>
                    <a:pt x="221" y="182"/>
                  </a:cubicBezTo>
                  <a:cubicBezTo>
                    <a:pt x="235" y="187"/>
                    <a:pt x="236" y="201"/>
                    <a:pt x="241" y="2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6"/>
            <p:cNvSpPr>
              <a:spLocks noEditPoints="1"/>
            </p:cNvSpPr>
            <p:nvPr/>
          </p:nvSpPr>
          <p:spPr bwMode="auto">
            <a:xfrm>
              <a:off x="1143000" y="1844675"/>
              <a:ext cx="1219200" cy="1700213"/>
            </a:xfrm>
            <a:custGeom>
              <a:avLst/>
              <a:gdLst>
                <a:gd name="T0" fmla="*/ 18 w 325"/>
                <a:gd name="T1" fmla="*/ 161 h 453"/>
                <a:gd name="T2" fmla="*/ 122 w 325"/>
                <a:gd name="T3" fmla="*/ 405 h 453"/>
                <a:gd name="T4" fmla="*/ 137 w 325"/>
                <a:gd name="T5" fmla="*/ 411 h 453"/>
                <a:gd name="T6" fmla="*/ 168 w 325"/>
                <a:gd name="T7" fmla="*/ 427 h 453"/>
                <a:gd name="T8" fmla="*/ 225 w 325"/>
                <a:gd name="T9" fmla="*/ 438 h 453"/>
                <a:gd name="T10" fmla="*/ 241 w 325"/>
                <a:gd name="T11" fmla="*/ 440 h 453"/>
                <a:gd name="T12" fmla="*/ 261 w 325"/>
                <a:gd name="T13" fmla="*/ 432 h 453"/>
                <a:gd name="T14" fmla="*/ 286 w 325"/>
                <a:gd name="T15" fmla="*/ 415 h 453"/>
                <a:gd name="T16" fmla="*/ 241 w 325"/>
                <a:gd name="T17" fmla="*/ 155 h 453"/>
                <a:gd name="T18" fmla="*/ 143 w 325"/>
                <a:gd name="T19" fmla="*/ 12 h 453"/>
                <a:gd name="T20" fmla="*/ 108 w 325"/>
                <a:gd name="T21" fmla="*/ 9 h 453"/>
                <a:gd name="T22" fmla="*/ 28 w 325"/>
                <a:gd name="T23" fmla="*/ 34 h 453"/>
                <a:gd name="T24" fmla="*/ 23 w 325"/>
                <a:gd name="T25" fmla="*/ 133 h 453"/>
                <a:gd name="T26" fmla="*/ 79 w 325"/>
                <a:gd name="T27" fmla="*/ 185 h 453"/>
                <a:gd name="T28" fmla="*/ 96 w 325"/>
                <a:gd name="T29" fmla="*/ 150 h 453"/>
                <a:gd name="T30" fmla="*/ 70 w 325"/>
                <a:gd name="T31" fmla="*/ 252 h 453"/>
                <a:gd name="T32" fmla="*/ 154 w 325"/>
                <a:gd name="T33" fmla="*/ 110 h 453"/>
                <a:gd name="T34" fmla="*/ 128 w 325"/>
                <a:gd name="T35" fmla="*/ 292 h 453"/>
                <a:gd name="T36" fmla="*/ 150 w 325"/>
                <a:gd name="T37" fmla="*/ 346 h 453"/>
                <a:gd name="T38" fmla="*/ 199 w 325"/>
                <a:gd name="T39" fmla="*/ 94 h 453"/>
                <a:gd name="T40" fmla="*/ 162 w 325"/>
                <a:gd name="T41" fmla="*/ 349 h 453"/>
                <a:gd name="T42" fmla="*/ 282 w 325"/>
                <a:gd name="T43" fmla="*/ 371 h 453"/>
                <a:gd name="T44" fmla="*/ 290 w 325"/>
                <a:gd name="T45" fmla="*/ 324 h 453"/>
                <a:gd name="T46" fmla="*/ 271 w 325"/>
                <a:gd name="T47" fmla="*/ 372 h 453"/>
                <a:gd name="T48" fmla="*/ 251 w 325"/>
                <a:gd name="T49" fmla="*/ 416 h 453"/>
                <a:gd name="T50" fmla="*/ 280 w 325"/>
                <a:gd name="T51" fmla="*/ 275 h 453"/>
                <a:gd name="T52" fmla="*/ 248 w 325"/>
                <a:gd name="T53" fmla="*/ 406 h 453"/>
                <a:gd name="T54" fmla="*/ 234 w 325"/>
                <a:gd name="T55" fmla="*/ 413 h 453"/>
                <a:gd name="T56" fmla="*/ 279 w 325"/>
                <a:gd name="T57" fmla="*/ 273 h 453"/>
                <a:gd name="T58" fmla="*/ 214 w 325"/>
                <a:gd name="T59" fmla="*/ 427 h 453"/>
                <a:gd name="T60" fmla="*/ 224 w 325"/>
                <a:gd name="T61" fmla="*/ 369 h 453"/>
                <a:gd name="T62" fmla="*/ 242 w 325"/>
                <a:gd name="T63" fmla="*/ 213 h 453"/>
                <a:gd name="T64" fmla="*/ 202 w 325"/>
                <a:gd name="T65" fmla="*/ 412 h 453"/>
                <a:gd name="T66" fmla="*/ 248 w 325"/>
                <a:gd name="T67" fmla="*/ 198 h 453"/>
                <a:gd name="T68" fmla="*/ 211 w 325"/>
                <a:gd name="T69" fmla="*/ 426 h 453"/>
                <a:gd name="T70" fmla="*/ 219 w 325"/>
                <a:gd name="T71" fmla="*/ 236 h 453"/>
                <a:gd name="T72" fmla="*/ 183 w 325"/>
                <a:gd name="T73" fmla="*/ 421 h 453"/>
                <a:gd name="T74" fmla="*/ 212 w 325"/>
                <a:gd name="T75" fmla="*/ 206 h 453"/>
                <a:gd name="T76" fmla="*/ 216 w 325"/>
                <a:gd name="T77" fmla="*/ 171 h 453"/>
                <a:gd name="T78" fmla="*/ 158 w 325"/>
                <a:gd name="T79" fmla="*/ 401 h 453"/>
                <a:gd name="T80" fmla="*/ 209 w 325"/>
                <a:gd name="T81" fmla="*/ 139 h 453"/>
                <a:gd name="T82" fmla="*/ 190 w 325"/>
                <a:gd name="T83" fmla="*/ 131 h 453"/>
                <a:gd name="T84" fmla="*/ 132 w 325"/>
                <a:gd name="T85" fmla="*/ 393 h 453"/>
                <a:gd name="T86" fmla="*/ 170 w 325"/>
                <a:gd name="T87" fmla="*/ 104 h 453"/>
                <a:gd name="T88" fmla="*/ 117 w 325"/>
                <a:gd name="T89" fmla="*/ 359 h 453"/>
                <a:gd name="T90" fmla="*/ 172 w 325"/>
                <a:gd name="T91" fmla="*/ 55 h 453"/>
                <a:gd name="T92" fmla="*/ 134 w 325"/>
                <a:gd name="T93" fmla="*/ 191 h 453"/>
                <a:gd name="T94" fmla="*/ 121 w 325"/>
                <a:gd name="T95" fmla="*/ 175 h 453"/>
                <a:gd name="T96" fmla="*/ 118 w 325"/>
                <a:gd name="T97" fmla="*/ 174 h 453"/>
                <a:gd name="T98" fmla="*/ 87 w 325"/>
                <a:gd name="T99" fmla="*/ 283 h 453"/>
                <a:gd name="T100" fmla="*/ 138 w 325"/>
                <a:gd name="T101" fmla="*/ 34 h 453"/>
                <a:gd name="T102" fmla="*/ 108 w 325"/>
                <a:gd name="T103" fmla="*/ 162 h 453"/>
                <a:gd name="T104" fmla="*/ 88 w 325"/>
                <a:gd name="T105" fmla="*/ 222 h 453"/>
                <a:gd name="T106" fmla="*/ 98 w 325"/>
                <a:gd name="T107" fmla="*/ 72 h 453"/>
                <a:gd name="T108" fmla="*/ 92 w 325"/>
                <a:gd name="T109" fmla="*/ 28 h 453"/>
                <a:gd name="T110" fmla="*/ 71 w 325"/>
                <a:gd name="T111" fmla="*/ 105 h 453"/>
                <a:gd name="T112" fmla="*/ 59 w 325"/>
                <a:gd name="T113" fmla="*/ 231 h 453"/>
                <a:gd name="T114" fmla="*/ 48 w 325"/>
                <a:gd name="T115" fmla="*/ 43 h 453"/>
                <a:gd name="T116" fmla="*/ 38 w 325"/>
                <a:gd name="T117" fmla="*/ 74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25" h="453">
                  <a:moveTo>
                    <a:pt x="28" y="34"/>
                  </a:moveTo>
                  <a:cubicBezTo>
                    <a:pt x="22" y="34"/>
                    <a:pt x="20" y="37"/>
                    <a:pt x="18" y="42"/>
                  </a:cubicBezTo>
                  <a:cubicBezTo>
                    <a:pt x="27" y="56"/>
                    <a:pt x="29" y="68"/>
                    <a:pt x="23" y="80"/>
                  </a:cubicBezTo>
                  <a:cubicBezTo>
                    <a:pt x="16" y="94"/>
                    <a:pt x="8" y="108"/>
                    <a:pt x="0" y="121"/>
                  </a:cubicBezTo>
                  <a:cubicBezTo>
                    <a:pt x="6" y="134"/>
                    <a:pt x="12" y="147"/>
                    <a:pt x="18" y="160"/>
                  </a:cubicBezTo>
                  <a:cubicBezTo>
                    <a:pt x="18" y="160"/>
                    <a:pt x="18" y="161"/>
                    <a:pt x="18" y="161"/>
                  </a:cubicBezTo>
                  <a:cubicBezTo>
                    <a:pt x="17" y="162"/>
                    <a:pt x="18" y="163"/>
                    <a:pt x="19" y="163"/>
                  </a:cubicBezTo>
                  <a:cubicBezTo>
                    <a:pt x="33" y="196"/>
                    <a:pt x="46" y="231"/>
                    <a:pt x="62" y="264"/>
                  </a:cubicBezTo>
                  <a:cubicBezTo>
                    <a:pt x="84" y="308"/>
                    <a:pt x="102" y="355"/>
                    <a:pt x="121" y="402"/>
                  </a:cubicBezTo>
                  <a:cubicBezTo>
                    <a:pt x="121" y="401"/>
                    <a:pt x="120" y="401"/>
                    <a:pt x="120" y="402"/>
                  </a:cubicBezTo>
                  <a:cubicBezTo>
                    <a:pt x="120" y="403"/>
                    <a:pt x="120" y="403"/>
                    <a:pt x="121" y="404"/>
                  </a:cubicBezTo>
                  <a:cubicBezTo>
                    <a:pt x="121" y="404"/>
                    <a:pt x="121" y="405"/>
                    <a:pt x="122" y="405"/>
                  </a:cubicBezTo>
                  <a:cubicBezTo>
                    <a:pt x="122" y="405"/>
                    <a:pt x="122" y="404"/>
                    <a:pt x="123" y="404"/>
                  </a:cubicBezTo>
                  <a:cubicBezTo>
                    <a:pt x="123" y="406"/>
                    <a:pt x="124" y="407"/>
                    <a:pt x="125" y="409"/>
                  </a:cubicBezTo>
                  <a:cubicBezTo>
                    <a:pt x="127" y="409"/>
                    <a:pt x="130" y="410"/>
                    <a:pt x="134" y="410"/>
                  </a:cubicBezTo>
                  <a:cubicBezTo>
                    <a:pt x="132" y="418"/>
                    <a:pt x="131" y="426"/>
                    <a:pt x="130" y="434"/>
                  </a:cubicBezTo>
                  <a:cubicBezTo>
                    <a:pt x="130" y="435"/>
                    <a:pt x="132" y="436"/>
                    <a:pt x="132" y="434"/>
                  </a:cubicBezTo>
                  <a:cubicBezTo>
                    <a:pt x="134" y="427"/>
                    <a:pt x="135" y="419"/>
                    <a:pt x="137" y="411"/>
                  </a:cubicBezTo>
                  <a:cubicBezTo>
                    <a:pt x="139" y="411"/>
                    <a:pt x="141" y="412"/>
                    <a:pt x="142" y="412"/>
                  </a:cubicBezTo>
                  <a:cubicBezTo>
                    <a:pt x="146" y="412"/>
                    <a:pt x="149" y="413"/>
                    <a:pt x="152" y="414"/>
                  </a:cubicBezTo>
                  <a:cubicBezTo>
                    <a:pt x="152" y="421"/>
                    <a:pt x="151" y="428"/>
                    <a:pt x="152" y="434"/>
                  </a:cubicBezTo>
                  <a:cubicBezTo>
                    <a:pt x="152" y="435"/>
                    <a:pt x="154" y="435"/>
                    <a:pt x="154" y="434"/>
                  </a:cubicBezTo>
                  <a:cubicBezTo>
                    <a:pt x="155" y="428"/>
                    <a:pt x="155" y="422"/>
                    <a:pt x="156" y="416"/>
                  </a:cubicBezTo>
                  <a:cubicBezTo>
                    <a:pt x="161" y="418"/>
                    <a:pt x="165" y="422"/>
                    <a:pt x="168" y="427"/>
                  </a:cubicBezTo>
                  <a:cubicBezTo>
                    <a:pt x="168" y="429"/>
                    <a:pt x="168" y="430"/>
                    <a:pt x="168" y="432"/>
                  </a:cubicBezTo>
                  <a:cubicBezTo>
                    <a:pt x="168" y="434"/>
                    <a:pt x="170" y="434"/>
                    <a:pt x="170" y="432"/>
                  </a:cubicBezTo>
                  <a:cubicBezTo>
                    <a:pt x="170" y="432"/>
                    <a:pt x="170" y="432"/>
                    <a:pt x="170" y="432"/>
                  </a:cubicBezTo>
                  <a:cubicBezTo>
                    <a:pt x="171" y="433"/>
                    <a:pt x="171" y="434"/>
                    <a:pt x="172" y="435"/>
                  </a:cubicBezTo>
                  <a:cubicBezTo>
                    <a:pt x="175" y="447"/>
                    <a:pt x="187" y="453"/>
                    <a:pt x="198" y="449"/>
                  </a:cubicBezTo>
                  <a:cubicBezTo>
                    <a:pt x="207" y="446"/>
                    <a:pt x="216" y="442"/>
                    <a:pt x="225" y="438"/>
                  </a:cubicBezTo>
                  <a:cubicBezTo>
                    <a:pt x="225" y="438"/>
                    <a:pt x="226" y="437"/>
                    <a:pt x="227" y="437"/>
                  </a:cubicBezTo>
                  <a:cubicBezTo>
                    <a:pt x="227" y="437"/>
                    <a:pt x="227" y="437"/>
                    <a:pt x="227" y="437"/>
                  </a:cubicBezTo>
                  <a:cubicBezTo>
                    <a:pt x="227" y="440"/>
                    <a:pt x="230" y="440"/>
                    <a:pt x="231" y="438"/>
                  </a:cubicBezTo>
                  <a:cubicBezTo>
                    <a:pt x="231" y="437"/>
                    <a:pt x="232" y="436"/>
                    <a:pt x="232" y="435"/>
                  </a:cubicBezTo>
                  <a:cubicBezTo>
                    <a:pt x="236" y="433"/>
                    <a:pt x="239" y="432"/>
                    <a:pt x="243" y="430"/>
                  </a:cubicBezTo>
                  <a:cubicBezTo>
                    <a:pt x="242" y="433"/>
                    <a:pt x="241" y="436"/>
                    <a:pt x="241" y="440"/>
                  </a:cubicBezTo>
                  <a:cubicBezTo>
                    <a:pt x="242" y="441"/>
                    <a:pt x="244" y="442"/>
                    <a:pt x="245" y="441"/>
                  </a:cubicBezTo>
                  <a:cubicBezTo>
                    <a:pt x="248" y="437"/>
                    <a:pt x="249" y="432"/>
                    <a:pt x="249" y="428"/>
                  </a:cubicBezTo>
                  <a:cubicBezTo>
                    <a:pt x="252" y="427"/>
                    <a:pt x="255" y="426"/>
                    <a:pt x="258" y="426"/>
                  </a:cubicBezTo>
                  <a:cubicBezTo>
                    <a:pt x="258" y="428"/>
                    <a:pt x="257" y="430"/>
                    <a:pt x="257" y="432"/>
                  </a:cubicBezTo>
                  <a:cubicBezTo>
                    <a:pt x="257" y="432"/>
                    <a:pt x="257" y="432"/>
                    <a:pt x="257" y="432"/>
                  </a:cubicBezTo>
                  <a:cubicBezTo>
                    <a:pt x="257" y="432"/>
                    <a:pt x="260" y="434"/>
                    <a:pt x="261" y="432"/>
                  </a:cubicBezTo>
                  <a:cubicBezTo>
                    <a:pt x="261" y="432"/>
                    <a:pt x="261" y="432"/>
                    <a:pt x="261" y="431"/>
                  </a:cubicBezTo>
                  <a:cubicBezTo>
                    <a:pt x="261" y="431"/>
                    <a:pt x="261" y="430"/>
                    <a:pt x="262" y="429"/>
                  </a:cubicBezTo>
                  <a:cubicBezTo>
                    <a:pt x="262" y="428"/>
                    <a:pt x="262" y="427"/>
                    <a:pt x="261" y="427"/>
                  </a:cubicBezTo>
                  <a:cubicBezTo>
                    <a:pt x="261" y="426"/>
                    <a:pt x="262" y="426"/>
                    <a:pt x="262" y="425"/>
                  </a:cubicBezTo>
                  <a:cubicBezTo>
                    <a:pt x="266" y="425"/>
                    <a:pt x="270" y="424"/>
                    <a:pt x="274" y="425"/>
                  </a:cubicBezTo>
                  <a:cubicBezTo>
                    <a:pt x="281" y="425"/>
                    <a:pt x="285" y="421"/>
                    <a:pt x="286" y="415"/>
                  </a:cubicBezTo>
                  <a:cubicBezTo>
                    <a:pt x="288" y="407"/>
                    <a:pt x="290" y="398"/>
                    <a:pt x="290" y="390"/>
                  </a:cubicBezTo>
                  <a:cubicBezTo>
                    <a:pt x="290" y="373"/>
                    <a:pt x="295" y="359"/>
                    <a:pt x="312" y="349"/>
                  </a:cubicBezTo>
                  <a:cubicBezTo>
                    <a:pt x="323" y="342"/>
                    <a:pt x="325" y="334"/>
                    <a:pt x="319" y="322"/>
                  </a:cubicBezTo>
                  <a:cubicBezTo>
                    <a:pt x="314" y="313"/>
                    <a:pt x="307" y="305"/>
                    <a:pt x="303" y="295"/>
                  </a:cubicBezTo>
                  <a:cubicBezTo>
                    <a:pt x="290" y="267"/>
                    <a:pt x="276" y="238"/>
                    <a:pt x="264" y="209"/>
                  </a:cubicBezTo>
                  <a:cubicBezTo>
                    <a:pt x="257" y="191"/>
                    <a:pt x="252" y="171"/>
                    <a:pt x="241" y="155"/>
                  </a:cubicBezTo>
                  <a:cubicBezTo>
                    <a:pt x="230" y="138"/>
                    <a:pt x="223" y="120"/>
                    <a:pt x="215" y="102"/>
                  </a:cubicBezTo>
                  <a:cubicBezTo>
                    <a:pt x="215" y="102"/>
                    <a:pt x="215" y="102"/>
                    <a:pt x="215" y="102"/>
                  </a:cubicBezTo>
                  <a:cubicBezTo>
                    <a:pt x="215" y="102"/>
                    <a:pt x="214" y="101"/>
                    <a:pt x="214" y="101"/>
                  </a:cubicBezTo>
                  <a:cubicBezTo>
                    <a:pt x="208" y="85"/>
                    <a:pt x="202" y="69"/>
                    <a:pt x="196" y="53"/>
                  </a:cubicBezTo>
                  <a:cubicBezTo>
                    <a:pt x="193" y="43"/>
                    <a:pt x="187" y="35"/>
                    <a:pt x="177" y="35"/>
                  </a:cubicBezTo>
                  <a:cubicBezTo>
                    <a:pt x="160" y="34"/>
                    <a:pt x="151" y="24"/>
                    <a:pt x="143" y="12"/>
                  </a:cubicBezTo>
                  <a:cubicBezTo>
                    <a:pt x="142" y="10"/>
                    <a:pt x="141" y="8"/>
                    <a:pt x="140" y="6"/>
                  </a:cubicBezTo>
                  <a:cubicBezTo>
                    <a:pt x="137" y="2"/>
                    <a:pt x="134" y="0"/>
                    <a:pt x="129" y="2"/>
                  </a:cubicBezTo>
                  <a:cubicBezTo>
                    <a:pt x="123" y="4"/>
                    <a:pt x="116" y="6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7"/>
                    <a:pt x="109" y="7"/>
                    <a:pt x="108" y="8"/>
                  </a:cubicBezTo>
                  <a:cubicBezTo>
                    <a:pt x="108" y="8"/>
                    <a:pt x="108" y="9"/>
                    <a:pt x="108" y="9"/>
                  </a:cubicBezTo>
                  <a:cubicBezTo>
                    <a:pt x="100" y="12"/>
                    <a:pt x="91" y="14"/>
                    <a:pt x="83" y="17"/>
                  </a:cubicBezTo>
                  <a:cubicBezTo>
                    <a:pt x="83" y="13"/>
                    <a:pt x="84" y="8"/>
                    <a:pt x="84" y="4"/>
                  </a:cubicBezTo>
                  <a:cubicBezTo>
                    <a:pt x="84" y="3"/>
                    <a:pt x="82" y="3"/>
                    <a:pt x="82" y="4"/>
                  </a:cubicBezTo>
                  <a:cubicBezTo>
                    <a:pt x="82" y="9"/>
                    <a:pt x="81" y="13"/>
                    <a:pt x="81" y="18"/>
                  </a:cubicBezTo>
                  <a:cubicBezTo>
                    <a:pt x="66" y="23"/>
                    <a:pt x="51" y="27"/>
                    <a:pt x="37" y="32"/>
                  </a:cubicBezTo>
                  <a:cubicBezTo>
                    <a:pt x="34" y="33"/>
                    <a:pt x="31" y="34"/>
                    <a:pt x="28" y="34"/>
                  </a:cubicBezTo>
                  <a:moveTo>
                    <a:pt x="17" y="134"/>
                  </a:moveTo>
                  <a:cubicBezTo>
                    <a:pt x="16" y="131"/>
                    <a:pt x="15" y="129"/>
                    <a:pt x="13" y="125"/>
                  </a:cubicBezTo>
                  <a:cubicBezTo>
                    <a:pt x="16" y="120"/>
                    <a:pt x="20" y="116"/>
                    <a:pt x="23" y="110"/>
                  </a:cubicBezTo>
                  <a:cubicBezTo>
                    <a:pt x="27" y="103"/>
                    <a:pt x="31" y="95"/>
                    <a:pt x="34" y="87"/>
                  </a:cubicBezTo>
                  <a:cubicBezTo>
                    <a:pt x="33" y="92"/>
                    <a:pt x="31" y="97"/>
                    <a:pt x="30" y="102"/>
                  </a:cubicBezTo>
                  <a:cubicBezTo>
                    <a:pt x="27" y="112"/>
                    <a:pt x="25" y="123"/>
                    <a:pt x="23" y="133"/>
                  </a:cubicBezTo>
                  <a:cubicBezTo>
                    <a:pt x="22" y="136"/>
                    <a:pt x="22" y="139"/>
                    <a:pt x="21" y="142"/>
                  </a:cubicBezTo>
                  <a:cubicBezTo>
                    <a:pt x="20" y="140"/>
                    <a:pt x="19" y="137"/>
                    <a:pt x="17" y="134"/>
                  </a:cubicBezTo>
                  <a:moveTo>
                    <a:pt x="70" y="252"/>
                  </a:moveTo>
                  <a:cubicBezTo>
                    <a:pt x="71" y="252"/>
                    <a:pt x="72" y="253"/>
                    <a:pt x="72" y="252"/>
                  </a:cubicBezTo>
                  <a:cubicBezTo>
                    <a:pt x="73" y="242"/>
                    <a:pt x="73" y="231"/>
                    <a:pt x="74" y="221"/>
                  </a:cubicBezTo>
                  <a:cubicBezTo>
                    <a:pt x="75" y="209"/>
                    <a:pt x="77" y="197"/>
                    <a:pt x="79" y="185"/>
                  </a:cubicBezTo>
                  <a:cubicBezTo>
                    <a:pt x="83" y="165"/>
                    <a:pt x="85" y="145"/>
                    <a:pt x="91" y="125"/>
                  </a:cubicBezTo>
                  <a:cubicBezTo>
                    <a:pt x="95" y="107"/>
                    <a:pt x="99" y="88"/>
                    <a:pt x="101" y="70"/>
                  </a:cubicBezTo>
                  <a:cubicBezTo>
                    <a:pt x="103" y="55"/>
                    <a:pt x="108" y="39"/>
                    <a:pt x="109" y="24"/>
                  </a:cubicBezTo>
                  <a:cubicBezTo>
                    <a:pt x="112" y="23"/>
                    <a:pt x="115" y="22"/>
                    <a:pt x="118" y="21"/>
                  </a:cubicBezTo>
                  <a:cubicBezTo>
                    <a:pt x="116" y="41"/>
                    <a:pt x="111" y="61"/>
                    <a:pt x="108" y="81"/>
                  </a:cubicBezTo>
                  <a:cubicBezTo>
                    <a:pt x="104" y="104"/>
                    <a:pt x="100" y="127"/>
                    <a:pt x="96" y="150"/>
                  </a:cubicBezTo>
                  <a:cubicBezTo>
                    <a:pt x="93" y="172"/>
                    <a:pt x="89" y="194"/>
                    <a:pt x="85" y="216"/>
                  </a:cubicBezTo>
                  <a:cubicBezTo>
                    <a:pt x="84" y="225"/>
                    <a:pt x="82" y="235"/>
                    <a:pt x="81" y="245"/>
                  </a:cubicBezTo>
                  <a:cubicBezTo>
                    <a:pt x="80" y="251"/>
                    <a:pt x="78" y="257"/>
                    <a:pt x="78" y="264"/>
                  </a:cubicBezTo>
                  <a:cubicBezTo>
                    <a:pt x="77" y="265"/>
                    <a:pt x="77" y="266"/>
                    <a:pt x="78" y="268"/>
                  </a:cubicBezTo>
                  <a:cubicBezTo>
                    <a:pt x="77" y="266"/>
                    <a:pt x="76" y="265"/>
                    <a:pt x="76" y="264"/>
                  </a:cubicBezTo>
                  <a:cubicBezTo>
                    <a:pt x="74" y="260"/>
                    <a:pt x="72" y="256"/>
                    <a:pt x="70" y="252"/>
                  </a:cubicBezTo>
                  <a:moveTo>
                    <a:pt x="110" y="343"/>
                  </a:moveTo>
                  <a:cubicBezTo>
                    <a:pt x="110" y="343"/>
                    <a:pt x="111" y="343"/>
                    <a:pt x="111" y="342"/>
                  </a:cubicBezTo>
                  <a:cubicBezTo>
                    <a:pt x="111" y="329"/>
                    <a:pt x="111" y="315"/>
                    <a:pt x="113" y="302"/>
                  </a:cubicBezTo>
                  <a:cubicBezTo>
                    <a:pt x="115" y="288"/>
                    <a:pt x="118" y="275"/>
                    <a:pt x="121" y="261"/>
                  </a:cubicBezTo>
                  <a:cubicBezTo>
                    <a:pt x="126" y="236"/>
                    <a:pt x="133" y="210"/>
                    <a:pt x="139" y="184"/>
                  </a:cubicBezTo>
                  <a:cubicBezTo>
                    <a:pt x="145" y="160"/>
                    <a:pt x="150" y="135"/>
                    <a:pt x="154" y="110"/>
                  </a:cubicBezTo>
                  <a:cubicBezTo>
                    <a:pt x="157" y="90"/>
                    <a:pt x="163" y="71"/>
                    <a:pt x="164" y="51"/>
                  </a:cubicBezTo>
                  <a:cubicBezTo>
                    <a:pt x="166" y="52"/>
                    <a:pt x="168" y="53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69" y="81"/>
                    <a:pt x="163" y="108"/>
                    <a:pt x="157" y="135"/>
                  </a:cubicBezTo>
                  <a:cubicBezTo>
                    <a:pt x="151" y="161"/>
                    <a:pt x="148" y="188"/>
                    <a:pt x="143" y="214"/>
                  </a:cubicBezTo>
                  <a:cubicBezTo>
                    <a:pt x="138" y="240"/>
                    <a:pt x="134" y="266"/>
                    <a:pt x="128" y="292"/>
                  </a:cubicBezTo>
                  <a:cubicBezTo>
                    <a:pt x="126" y="305"/>
                    <a:pt x="123" y="318"/>
                    <a:pt x="120" y="330"/>
                  </a:cubicBezTo>
                  <a:cubicBezTo>
                    <a:pt x="119" y="338"/>
                    <a:pt x="117" y="346"/>
                    <a:pt x="115" y="354"/>
                  </a:cubicBezTo>
                  <a:cubicBezTo>
                    <a:pt x="113" y="350"/>
                    <a:pt x="112" y="347"/>
                    <a:pt x="110" y="343"/>
                  </a:cubicBezTo>
                  <a:moveTo>
                    <a:pt x="145" y="400"/>
                  </a:moveTo>
                  <a:cubicBezTo>
                    <a:pt x="143" y="400"/>
                    <a:pt x="141" y="401"/>
                    <a:pt x="139" y="401"/>
                  </a:cubicBezTo>
                  <a:cubicBezTo>
                    <a:pt x="143" y="382"/>
                    <a:pt x="146" y="364"/>
                    <a:pt x="150" y="346"/>
                  </a:cubicBezTo>
                  <a:cubicBezTo>
                    <a:pt x="154" y="331"/>
                    <a:pt x="157" y="316"/>
                    <a:pt x="160" y="301"/>
                  </a:cubicBezTo>
                  <a:cubicBezTo>
                    <a:pt x="162" y="287"/>
                    <a:pt x="167" y="274"/>
                    <a:pt x="169" y="261"/>
                  </a:cubicBezTo>
                  <a:cubicBezTo>
                    <a:pt x="173" y="231"/>
                    <a:pt x="178" y="202"/>
                    <a:pt x="184" y="173"/>
                  </a:cubicBezTo>
                  <a:cubicBezTo>
                    <a:pt x="187" y="158"/>
                    <a:pt x="190" y="143"/>
                    <a:pt x="193" y="128"/>
                  </a:cubicBezTo>
                  <a:cubicBezTo>
                    <a:pt x="194" y="120"/>
                    <a:pt x="195" y="112"/>
                    <a:pt x="197" y="104"/>
                  </a:cubicBezTo>
                  <a:cubicBezTo>
                    <a:pt x="198" y="101"/>
                    <a:pt x="199" y="98"/>
                    <a:pt x="199" y="94"/>
                  </a:cubicBezTo>
                  <a:cubicBezTo>
                    <a:pt x="203" y="103"/>
                    <a:pt x="206" y="111"/>
                    <a:pt x="210" y="119"/>
                  </a:cubicBezTo>
                  <a:cubicBezTo>
                    <a:pt x="208" y="127"/>
                    <a:pt x="206" y="135"/>
                    <a:pt x="205" y="143"/>
                  </a:cubicBezTo>
                  <a:cubicBezTo>
                    <a:pt x="203" y="157"/>
                    <a:pt x="199" y="171"/>
                    <a:pt x="196" y="185"/>
                  </a:cubicBezTo>
                  <a:cubicBezTo>
                    <a:pt x="191" y="214"/>
                    <a:pt x="186" y="242"/>
                    <a:pt x="180" y="271"/>
                  </a:cubicBezTo>
                  <a:cubicBezTo>
                    <a:pt x="177" y="284"/>
                    <a:pt x="175" y="298"/>
                    <a:pt x="172" y="311"/>
                  </a:cubicBezTo>
                  <a:cubicBezTo>
                    <a:pt x="169" y="324"/>
                    <a:pt x="164" y="336"/>
                    <a:pt x="162" y="349"/>
                  </a:cubicBezTo>
                  <a:cubicBezTo>
                    <a:pt x="160" y="363"/>
                    <a:pt x="158" y="378"/>
                    <a:pt x="156" y="392"/>
                  </a:cubicBezTo>
                  <a:cubicBezTo>
                    <a:pt x="155" y="395"/>
                    <a:pt x="155" y="397"/>
                    <a:pt x="154" y="400"/>
                  </a:cubicBezTo>
                  <a:cubicBezTo>
                    <a:pt x="151" y="400"/>
                    <a:pt x="148" y="400"/>
                    <a:pt x="145" y="400"/>
                  </a:cubicBezTo>
                  <a:moveTo>
                    <a:pt x="307" y="333"/>
                  </a:moveTo>
                  <a:cubicBezTo>
                    <a:pt x="303" y="338"/>
                    <a:pt x="299" y="342"/>
                    <a:pt x="295" y="344"/>
                  </a:cubicBezTo>
                  <a:cubicBezTo>
                    <a:pt x="285" y="351"/>
                    <a:pt x="282" y="360"/>
                    <a:pt x="282" y="371"/>
                  </a:cubicBezTo>
                  <a:cubicBezTo>
                    <a:pt x="281" y="385"/>
                    <a:pt x="280" y="398"/>
                    <a:pt x="279" y="413"/>
                  </a:cubicBezTo>
                  <a:cubicBezTo>
                    <a:pt x="275" y="413"/>
                    <a:pt x="272" y="413"/>
                    <a:pt x="268" y="414"/>
                  </a:cubicBezTo>
                  <a:cubicBezTo>
                    <a:pt x="271" y="409"/>
                    <a:pt x="272" y="403"/>
                    <a:pt x="273" y="397"/>
                  </a:cubicBezTo>
                  <a:cubicBezTo>
                    <a:pt x="275" y="388"/>
                    <a:pt x="277" y="379"/>
                    <a:pt x="279" y="370"/>
                  </a:cubicBezTo>
                  <a:cubicBezTo>
                    <a:pt x="283" y="355"/>
                    <a:pt x="290" y="340"/>
                    <a:pt x="292" y="324"/>
                  </a:cubicBezTo>
                  <a:cubicBezTo>
                    <a:pt x="292" y="323"/>
                    <a:pt x="290" y="322"/>
                    <a:pt x="290" y="324"/>
                  </a:cubicBezTo>
                  <a:cubicBezTo>
                    <a:pt x="288" y="339"/>
                    <a:pt x="281" y="353"/>
                    <a:pt x="277" y="368"/>
                  </a:cubicBezTo>
                  <a:cubicBezTo>
                    <a:pt x="275" y="375"/>
                    <a:pt x="274" y="383"/>
                    <a:pt x="272" y="390"/>
                  </a:cubicBezTo>
                  <a:cubicBezTo>
                    <a:pt x="270" y="397"/>
                    <a:pt x="269" y="407"/>
                    <a:pt x="266" y="413"/>
                  </a:cubicBezTo>
                  <a:cubicBezTo>
                    <a:pt x="266" y="414"/>
                    <a:pt x="266" y="414"/>
                    <a:pt x="266" y="414"/>
                  </a:cubicBezTo>
                  <a:cubicBezTo>
                    <a:pt x="265" y="414"/>
                    <a:pt x="264" y="414"/>
                    <a:pt x="264" y="414"/>
                  </a:cubicBezTo>
                  <a:cubicBezTo>
                    <a:pt x="266" y="400"/>
                    <a:pt x="269" y="386"/>
                    <a:pt x="271" y="372"/>
                  </a:cubicBezTo>
                  <a:cubicBezTo>
                    <a:pt x="275" y="353"/>
                    <a:pt x="280" y="334"/>
                    <a:pt x="282" y="314"/>
                  </a:cubicBezTo>
                  <a:cubicBezTo>
                    <a:pt x="282" y="313"/>
                    <a:pt x="280" y="313"/>
                    <a:pt x="280" y="314"/>
                  </a:cubicBezTo>
                  <a:cubicBezTo>
                    <a:pt x="278" y="335"/>
                    <a:pt x="271" y="356"/>
                    <a:pt x="267" y="377"/>
                  </a:cubicBezTo>
                  <a:cubicBezTo>
                    <a:pt x="266" y="386"/>
                    <a:pt x="264" y="396"/>
                    <a:pt x="263" y="405"/>
                  </a:cubicBezTo>
                  <a:cubicBezTo>
                    <a:pt x="262" y="408"/>
                    <a:pt x="261" y="411"/>
                    <a:pt x="260" y="415"/>
                  </a:cubicBezTo>
                  <a:cubicBezTo>
                    <a:pt x="257" y="415"/>
                    <a:pt x="254" y="416"/>
                    <a:pt x="251" y="416"/>
                  </a:cubicBezTo>
                  <a:cubicBezTo>
                    <a:pt x="252" y="414"/>
                    <a:pt x="253" y="412"/>
                    <a:pt x="254" y="410"/>
                  </a:cubicBezTo>
                  <a:cubicBezTo>
                    <a:pt x="254" y="410"/>
                    <a:pt x="253" y="409"/>
                    <a:pt x="252" y="409"/>
                  </a:cubicBezTo>
                  <a:cubicBezTo>
                    <a:pt x="252" y="410"/>
                    <a:pt x="251" y="411"/>
                    <a:pt x="251" y="411"/>
                  </a:cubicBezTo>
                  <a:cubicBezTo>
                    <a:pt x="252" y="408"/>
                    <a:pt x="253" y="404"/>
                    <a:pt x="253" y="400"/>
                  </a:cubicBezTo>
                  <a:cubicBezTo>
                    <a:pt x="256" y="386"/>
                    <a:pt x="258" y="372"/>
                    <a:pt x="262" y="358"/>
                  </a:cubicBezTo>
                  <a:cubicBezTo>
                    <a:pt x="269" y="331"/>
                    <a:pt x="273" y="303"/>
                    <a:pt x="280" y="275"/>
                  </a:cubicBezTo>
                  <a:cubicBezTo>
                    <a:pt x="287" y="291"/>
                    <a:pt x="294" y="307"/>
                    <a:pt x="301" y="323"/>
                  </a:cubicBezTo>
                  <a:cubicBezTo>
                    <a:pt x="303" y="326"/>
                    <a:pt x="305" y="329"/>
                    <a:pt x="307" y="333"/>
                  </a:cubicBezTo>
                  <a:moveTo>
                    <a:pt x="279" y="273"/>
                  </a:moveTo>
                  <a:cubicBezTo>
                    <a:pt x="278" y="273"/>
                    <a:pt x="278" y="273"/>
                    <a:pt x="278" y="274"/>
                  </a:cubicBezTo>
                  <a:cubicBezTo>
                    <a:pt x="270" y="303"/>
                    <a:pt x="266" y="333"/>
                    <a:pt x="257" y="363"/>
                  </a:cubicBezTo>
                  <a:cubicBezTo>
                    <a:pt x="253" y="377"/>
                    <a:pt x="252" y="392"/>
                    <a:pt x="248" y="406"/>
                  </a:cubicBezTo>
                  <a:cubicBezTo>
                    <a:pt x="247" y="410"/>
                    <a:pt x="246" y="414"/>
                    <a:pt x="246" y="418"/>
                  </a:cubicBezTo>
                  <a:cubicBezTo>
                    <a:pt x="245" y="418"/>
                    <a:pt x="243" y="418"/>
                    <a:pt x="242" y="418"/>
                  </a:cubicBezTo>
                  <a:cubicBezTo>
                    <a:pt x="240" y="419"/>
                    <a:pt x="238" y="420"/>
                    <a:pt x="235" y="421"/>
                  </a:cubicBezTo>
                  <a:cubicBezTo>
                    <a:pt x="235" y="417"/>
                    <a:pt x="235" y="414"/>
                    <a:pt x="238" y="410"/>
                  </a:cubicBezTo>
                  <a:cubicBezTo>
                    <a:pt x="238" y="410"/>
                    <a:pt x="237" y="409"/>
                    <a:pt x="236" y="409"/>
                  </a:cubicBezTo>
                  <a:cubicBezTo>
                    <a:pt x="235" y="410"/>
                    <a:pt x="235" y="411"/>
                    <a:pt x="234" y="413"/>
                  </a:cubicBezTo>
                  <a:cubicBezTo>
                    <a:pt x="238" y="388"/>
                    <a:pt x="244" y="365"/>
                    <a:pt x="250" y="341"/>
                  </a:cubicBezTo>
                  <a:cubicBezTo>
                    <a:pt x="253" y="325"/>
                    <a:pt x="256" y="309"/>
                    <a:pt x="260" y="293"/>
                  </a:cubicBezTo>
                  <a:cubicBezTo>
                    <a:pt x="261" y="287"/>
                    <a:pt x="262" y="281"/>
                    <a:pt x="263" y="274"/>
                  </a:cubicBezTo>
                  <a:cubicBezTo>
                    <a:pt x="264" y="266"/>
                    <a:pt x="264" y="257"/>
                    <a:pt x="267" y="249"/>
                  </a:cubicBezTo>
                  <a:cubicBezTo>
                    <a:pt x="270" y="255"/>
                    <a:pt x="273" y="261"/>
                    <a:pt x="276" y="267"/>
                  </a:cubicBezTo>
                  <a:cubicBezTo>
                    <a:pt x="277" y="269"/>
                    <a:pt x="278" y="271"/>
                    <a:pt x="279" y="273"/>
                  </a:cubicBezTo>
                  <a:moveTo>
                    <a:pt x="266" y="246"/>
                  </a:moveTo>
                  <a:cubicBezTo>
                    <a:pt x="260" y="259"/>
                    <a:pt x="261" y="275"/>
                    <a:pt x="258" y="289"/>
                  </a:cubicBezTo>
                  <a:cubicBezTo>
                    <a:pt x="254" y="306"/>
                    <a:pt x="250" y="323"/>
                    <a:pt x="246" y="340"/>
                  </a:cubicBezTo>
                  <a:cubicBezTo>
                    <a:pt x="239" y="368"/>
                    <a:pt x="233" y="395"/>
                    <a:pt x="229" y="424"/>
                  </a:cubicBezTo>
                  <a:cubicBezTo>
                    <a:pt x="225" y="425"/>
                    <a:pt x="220" y="427"/>
                    <a:pt x="216" y="429"/>
                  </a:cubicBezTo>
                  <a:cubicBezTo>
                    <a:pt x="216" y="428"/>
                    <a:pt x="215" y="428"/>
                    <a:pt x="214" y="427"/>
                  </a:cubicBezTo>
                  <a:cubicBezTo>
                    <a:pt x="214" y="427"/>
                    <a:pt x="214" y="427"/>
                    <a:pt x="214" y="427"/>
                  </a:cubicBezTo>
                  <a:cubicBezTo>
                    <a:pt x="222" y="422"/>
                    <a:pt x="216" y="413"/>
                    <a:pt x="222" y="407"/>
                  </a:cubicBezTo>
                  <a:cubicBezTo>
                    <a:pt x="222" y="406"/>
                    <a:pt x="221" y="405"/>
                    <a:pt x="220" y="405"/>
                  </a:cubicBezTo>
                  <a:cubicBezTo>
                    <a:pt x="216" y="409"/>
                    <a:pt x="218" y="416"/>
                    <a:pt x="215" y="421"/>
                  </a:cubicBezTo>
                  <a:cubicBezTo>
                    <a:pt x="215" y="412"/>
                    <a:pt x="217" y="402"/>
                    <a:pt x="219" y="394"/>
                  </a:cubicBezTo>
                  <a:cubicBezTo>
                    <a:pt x="220" y="386"/>
                    <a:pt x="223" y="377"/>
                    <a:pt x="224" y="369"/>
                  </a:cubicBezTo>
                  <a:cubicBezTo>
                    <a:pt x="228" y="351"/>
                    <a:pt x="232" y="334"/>
                    <a:pt x="236" y="317"/>
                  </a:cubicBezTo>
                  <a:cubicBezTo>
                    <a:pt x="239" y="299"/>
                    <a:pt x="245" y="281"/>
                    <a:pt x="248" y="263"/>
                  </a:cubicBezTo>
                  <a:cubicBezTo>
                    <a:pt x="251" y="248"/>
                    <a:pt x="252" y="234"/>
                    <a:pt x="255" y="219"/>
                  </a:cubicBezTo>
                  <a:cubicBezTo>
                    <a:pt x="259" y="228"/>
                    <a:pt x="262" y="237"/>
                    <a:pt x="266" y="246"/>
                  </a:cubicBezTo>
                  <a:moveTo>
                    <a:pt x="247" y="194"/>
                  </a:moveTo>
                  <a:cubicBezTo>
                    <a:pt x="244" y="200"/>
                    <a:pt x="244" y="206"/>
                    <a:pt x="242" y="213"/>
                  </a:cubicBezTo>
                  <a:cubicBezTo>
                    <a:pt x="240" y="222"/>
                    <a:pt x="236" y="232"/>
                    <a:pt x="234" y="242"/>
                  </a:cubicBezTo>
                  <a:cubicBezTo>
                    <a:pt x="232" y="251"/>
                    <a:pt x="232" y="261"/>
                    <a:pt x="230" y="270"/>
                  </a:cubicBezTo>
                  <a:cubicBezTo>
                    <a:pt x="228" y="279"/>
                    <a:pt x="225" y="288"/>
                    <a:pt x="223" y="296"/>
                  </a:cubicBezTo>
                  <a:cubicBezTo>
                    <a:pt x="217" y="315"/>
                    <a:pt x="212" y="335"/>
                    <a:pt x="209" y="354"/>
                  </a:cubicBezTo>
                  <a:cubicBezTo>
                    <a:pt x="206" y="373"/>
                    <a:pt x="200" y="392"/>
                    <a:pt x="201" y="412"/>
                  </a:cubicBezTo>
                  <a:cubicBezTo>
                    <a:pt x="202" y="412"/>
                    <a:pt x="202" y="412"/>
                    <a:pt x="202" y="412"/>
                  </a:cubicBezTo>
                  <a:cubicBezTo>
                    <a:pt x="201" y="412"/>
                    <a:pt x="204" y="414"/>
                    <a:pt x="205" y="412"/>
                  </a:cubicBezTo>
                  <a:cubicBezTo>
                    <a:pt x="208" y="373"/>
                    <a:pt x="215" y="335"/>
                    <a:pt x="225" y="297"/>
                  </a:cubicBezTo>
                  <a:cubicBezTo>
                    <a:pt x="227" y="290"/>
                    <a:pt x="230" y="282"/>
                    <a:pt x="232" y="274"/>
                  </a:cubicBezTo>
                  <a:cubicBezTo>
                    <a:pt x="234" y="265"/>
                    <a:pt x="234" y="255"/>
                    <a:pt x="236" y="246"/>
                  </a:cubicBezTo>
                  <a:cubicBezTo>
                    <a:pt x="237" y="237"/>
                    <a:pt x="240" y="229"/>
                    <a:pt x="242" y="220"/>
                  </a:cubicBezTo>
                  <a:cubicBezTo>
                    <a:pt x="244" y="213"/>
                    <a:pt x="245" y="205"/>
                    <a:pt x="248" y="198"/>
                  </a:cubicBezTo>
                  <a:cubicBezTo>
                    <a:pt x="250" y="203"/>
                    <a:pt x="252" y="209"/>
                    <a:pt x="254" y="215"/>
                  </a:cubicBezTo>
                  <a:cubicBezTo>
                    <a:pt x="250" y="232"/>
                    <a:pt x="248" y="249"/>
                    <a:pt x="245" y="266"/>
                  </a:cubicBezTo>
                  <a:cubicBezTo>
                    <a:pt x="241" y="285"/>
                    <a:pt x="235" y="304"/>
                    <a:pt x="231" y="323"/>
                  </a:cubicBezTo>
                  <a:cubicBezTo>
                    <a:pt x="228" y="342"/>
                    <a:pt x="222" y="360"/>
                    <a:pt x="218" y="379"/>
                  </a:cubicBezTo>
                  <a:cubicBezTo>
                    <a:pt x="216" y="388"/>
                    <a:pt x="214" y="397"/>
                    <a:pt x="213" y="407"/>
                  </a:cubicBezTo>
                  <a:cubicBezTo>
                    <a:pt x="212" y="414"/>
                    <a:pt x="210" y="419"/>
                    <a:pt x="211" y="426"/>
                  </a:cubicBezTo>
                  <a:cubicBezTo>
                    <a:pt x="211" y="426"/>
                    <a:pt x="211" y="426"/>
                    <a:pt x="212" y="427"/>
                  </a:cubicBezTo>
                  <a:cubicBezTo>
                    <a:pt x="204" y="425"/>
                    <a:pt x="197" y="430"/>
                    <a:pt x="190" y="429"/>
                  </a:cubicBezTo>
                  <a:cubicBezTo>
                    <a:pt x="189" y="427"/>
                    <a:pt x="187" y="425"/>
                    <a:pt x="185" y="424"/>
                  </a:cubicBezTo>
                  <a:cubicBezTo>
                    <a:pt x="191" y="405"/>
                    <a:pt x="194" y="385"/>
                    <a:pt x="198" y="365"/>
                  </a:cubicBezTo>
                  <a:cubicBezTo>
                    <a:pt x="203" y="344"/>
                    <a:pt x="204" y="321"/>
                    <a:pt x="208" y="299"/>
                  </a:cubicBezTo>
                  <a:cubicBezTo>
                    <a:pt x="212" y="278"/>
                    <a:pt x="215" y="257"/>
                    <a:pt x="219" y="236"/>
                  </a:cubicBezTo>
                  <a:cubicBezTo>
                    <a:pt x="223" y="213"/>
                    <a:pt x="227" y="191"/>
                    <a:pt x="232" y="168"/>
                  </a:cubicBezTo>
                  <a:cubicBezTo>
                    <a:pt x="232" y="167"/>
                    <a:pt x="230" y="166"/>
                    <a:pt x="230" y="168"/>
                  </a:cubicBezTo>
                  <a:cubicBezTo>
                    <a:pt x="225" y="190"/>
                    <a:pt x="221" y="211"/>
                    <a:pt x="216" y="233"/>
                  </a:cubicBezTo>
                  <a:cubicBezTo>
                    <a:pt x="212" y="255"/>
                    <a:pt x="209" y="276"/>
                    <a:pt x="205" y="298"/>
                  </a:cubicBezTo>
                  <a:cubicBezTo>
                    <a:pt x="201" y="319"/>
                    <a:pt x="199" y="341"/>
                    <a:pt x="195" y="363"/>
                  </a:cubicBezTo>
                  <a:cubicBezTo>
                    <a:pt x="191" y="382"/>
                    <a:pt x="186" y="401"/>
                    <a:pt x="183" y="421"/>
                  </a:cubicBezTo>
                  <a:cubicBezTo>
                    <a:pt x="180" y="418"/>
                    <a:pt x="177" y="414"/>
                    <a:pt x="174" y="411"/>
                  </a:cubicBezTo>
                  <a:cubicBezTo>
                    <a:pt x="175" y="405"/>
                    <a:pt x="176" y="400"/>
                    <a:pt x="177" y="394"/>
                  </a:cubicBezTo>
                  <a:cubicBezTo>
                    <a:pt x="178" y="383"/>
                    <a:pt x="179" y="372"/>
                    <a:pt x="181" y="361"/>
                  </a:cubicBezTo>
                  <a:cubicBezTo>
                    <a:pt x="182" y="348"/>
                    <a:pt x="186" y="336"/>
                    <a:pt x="189" y="323"/>
                  </a:cubicBezTo>
                  <a:cubicBezTo>
                    <a:pt x="192" y="310"/>
                    <a:pt x="194" y="296"/>
                    <a:pt x="197" y="283"/>
                  </a:cubicBezTo>
                  <a:cubicBezTo>
                    <a:pt x="201" y="257"/>
                    <a:pt x="207" y="232"/>
                    <a:pt x="212" y="206"/>
                  </a:cubicBezTo>
                  <a:cubicBezTo>
                    <a:pt x="215" y="195"/>
                    <a:pt x="217" y="184"/>
                    <a:pt x="218" y="173"/>
                  </a:cubicBezTo>
                  <a:cubicBezTo>
                    <a:pt x="219" y="163"/>
                    <a:pt x="221" y="154"/>
                    <a:pt x="222" y="144"/>
                  </a:cubicBezTo>
                  <a:cubicBezTo>
                    <a:pt x="226" y="152"/>
                    <a:pt x="230" y="160"/>
                    <a:pt x="235" y="168"/>
                  </a:cubicBezTo>
                  <a:cubicBezTo>
                    <a:pt x="240" y="176"/>
                    <a:pt x="244" y="185"/>
                    <a:pt x="247" y="194"/>
                  </a:cubicBezTo>
                  <a:moveTo>
                    <a:pt x="219" y="140"/>
                  </a:moveTo>
                  <a:cubicBezTo>
                    <a:pt x="219" y="150"/>
                    <a:pt x="217" y="161"/>
                    <a:pt x="216" y="171"/>
                  </a:cubicBezTo>
                  <a:cubicBezTo>
                    <a:pt x="214" y="184"/>
                    <a:pt x="211" y="198"/>
                    <a:pt x="208" y="211"/>
                  </a:cubicBezTo>
                  <a:cubicBezTo>
                    <a:pt x="203" y="237"/>
                    <a:pt x="196" y="263"/>
                    <a:pt x="192" y="290"/>
                  </a:cubicBezTo>
                  <a:cubicBezTo>
                    <a:pt x="188" y="313"/>
                    <a:pt x="180" y="336"/>
                    <a:pt x="177" y="360"/>
                  </a:cubicBezTo>
                  <a:cubicBezTo>
                    <a:pt x="176" y="373"/>
                    <a:pt x="174" y="386"/>
                    <a:pt x="172" y="398"/>
                  </a:cubicBezTo>
                  <a:cubicBezTo>
                    <a:pt x="172" y="402"/>
                    <a:pt x="171" y="405"/>
                    <a:pt x="171" y="408"/>
                  </a:cubicBezTo>
                  <a:cubicBezTo>
                    <a:pt x="167" y="405"/>
                    <a:pt x="163" y="402"/>
                    <a:pt x="158" y="401"/>
                  </a:cubicBezTo>
                  <a:cubicBezTo>
                    <a:pt x="158" y="397"/>
                    <a:pt x="159" y="393"/>
                    <a:pt x="160" y="389"/>
                  </a:cubicBezTo>
                  <a:cubicBezTo>
                    <a:pt x="162" y="377"/>
                    <a:pt x="164" y="365"/>
                    <a:pt x="166" y="352"/>
                  </a:cubicBezTo>
                  <a:cubicBezTo>
                    <a:pt x="167" y="337"/>
                    <a:pt x="173" y="323"/>
                    <a:pt x="176" y="308"/>
                  </a:cubicBezTo>
                  <a:cubicBezTo>
                    <a:pt x="179" y="294"/>
                    <a:pt x="182" y="280"/>
                    <a:pt x="184" y="266"/>
                  </a:cubicBezTo>
                  <a:cubicBezTo>
                    <a:pt x="190" y="238"/>
                    <a:pt x="195" y="209"/>
                    <a:pt x="200" y="180"/>
                  </a:cubicBezTo>
                  <a:cubicBezTo>
                    <a:pt x="203" y="166"/>
                    <a:pt x="207" y="153"/>
                    <a:pt x="209" y="139"/>
                  </a:cubicBezTo>
                  <a:cubicBezTo>
                    <a:pt x="209" y="134"/>
                    <a:pt x="210" y="128"/>
                    <a:pt x="211" y="123"/>
                  </a:cubicBezTo>
                  <a:cubicBezTo>
                    <a:pt x="214" y="129"/>
                    <a:pt x="217" y="135"/>
                    <a:pt x="219" y="140"/>
                  </a:cubicBezTo>
                  <a:moveTo>
                    <a:pt x="196" y="86"/>
                  </a:moveTo>
                  <a:cubicBezTo>
                    <a:pt x="197" y="88"/>
                    <a:pt x="197" y="89"/>
                    <a:pt x="198" y="91"/>
                  </a:cubicBezTo>
                  <a:cubicBezTo>
                    <a:pt x="197" y="97"/>
                    <a:pt x="195" y="103"/>
                    <a:pt x="193" y="108"/>
                  </a:cubicBezTo>
                  <a:cubicBezTo>
                    <a:pt x="192" y="116"/>
                    <a:pt x="191" y="124"/>
                    <a:pt x="190" y="131"/>
                  </a:cubicBezTo>
                  <a:cubicBezTo>
                    <a:pt x="187" y="146"/>
                    <a:pt x="184" y="161"/>
                    <a:pt x="180" y="176"/>
                  </a:cubicBezTo>
                  <a:cubicBezTo>
                    <a:pt x="174" y="203"/>
                    <a:pt x="168" y="230"/>
                    <a:pt x="165" y="258"/>
                  </a:cubicBezTo>
                  <a:cubicBezTo>
                    <a:pt x="163" y="273"/>
                    <a:pt x="158" y="288"/>
                    <a:pt x="155" y="303"/>
                  </a:cubicBezTo>
                  <a:cubicBezTo>
                    <a:pt x="152" y="318"/>
                    <a:pt x="149" y="332"/>
                    <a:pt x="146" y="347"/>
                  </a:cubicBezTo>
                  <a:cubicBezTo>
                    <a:pt x="142" y="364"/>
                    <a:pt x="139" y="382"/>
                    <a:pt x="135" y="400"/>
                  </a:cubicBezTo>
                  <a:cubicBezTo>
                    <a:pt x="134" y="399"/>
                    <a:pt x="133" y="397"/>
                    <a:pt x="132" y="393"/>
                  </a:cubicBezTo>
                  <a:cubicBezTo>
                    <a:pt x="134" y="386"/>
                    <a:pt x="134" y="377"/>
                    <a:pt x="135" y="371"/>
                  </a:cubicBezTo>
                  <a:cubicBezTo>
                    <a:pt x="141" y="342"/>
                    <a:pt x="150" y="313"/>
                    <a:pt x="156" y="284"/>
                  </a:cubicBezTo>
                  <a:cubicBezTo>
                    <a:pt x="158" y="270"/>
                    <a:pt x="159" y="257"/>
                    <a:pt x="160" y="243"/>
                  </a:cubicBezTo>
                  <a:cubicBezTo>
                    <a:pt x="162" y="228"/>
                    <a:pt x="164" y="213"/>
                    <a:pt x="166" y="198"/>
                  </a:cubicBezTo>
                  <a:cubicBezTo>
                    <a:pt x="169" y="167"/>
                    <a:pt x="172" y="135"/>
                    <a:pt x="172" y="104"/>
                  </a:cubicBezTo>
                  <a:cubicBezTo>
                    <a:pt x="172" y="103"/>
                    <a:pt x="170" y="103"/>
                    <a:pt x="170" y="104"/>
                  </a:cubicBezTo>
                  <a:cubicBezTo>
                    <a:pt x="169" y="132"/>
                    <a:pt x="166" y="161"/>
                    <a:pt x="164" y="189"/>
                  </a:cubicBezTo>
                  <a:cubicBezTo>
                    <a:pt x="161" y="217"/>
                    <a:pt x="158" y="246"/>
                    <a:pt x="154" y="274"/>
                  </a:cubicBezTo>
                  <a:cubicBezTo>
                    <a:pt x="150" y="302"/>
                    <a:pt x="142" y="329"/>
                    <a:pt x="135" y="356"/>
                  </a:cubicBezTo>
                  <a:cubicBezTo>
                    <a:pt x="133" y="364"/>
                    <a:pt x="132" y="372"/>
                    <a:pt x="130" y="380"/>
                  </a:cubicBezTo>
                  <a:cubicBezTo>
                    <a:pt x="130" y="383"/>
                    <a:pt x="130" y="385"/>
                    <a:pt x="129" y="388"/>
                  </a:cubicBezTo>
                  <a:cubicBezTo>
                    <a:pt x="125" y="378"/>
                    <a:pt x="121" y="368"/>
                    <a:pt x="117" y="359"/>
                  </a:cubicBezTo>
                  <a:cubicBezTo>
                    <a:pt x="118" y="356"/>
                    <a:pt x="119" y="353"/>
                    <a:pt x="120" y="351"/>
                  </a:cubicBezTo>
                  <a:cubicBezTo>
                    <a:pt x="122" y="344"/>
                    <a:pt x="122" y="338"/>
                    <a:pt x="124" y="331"/>
                  </a:cubicBezTo>
                  <a:cubicBezTo>
                    <a:pt x="126" y="318"/>
                    <a:pt x="130" y="305"/>
                    <a:pt x="133" y="291"/>
                  </a:cubicBezTo>
                  <a:cubicBezTo>
                    <a:pt x="138" y="265"/>
                    <a:pt x="143" y="238"/>
                    <a:pt x="147" y="212"/>
                  </a:cubicBezTo>
                  <a:cubicBezTo>
                    <a:pt x="152" y="185"/>
                    <a:pt x="156" y="159"/>
                    <a:pt x="161" y="132"/>
                  </a:cubicBezTo>
                  <a:cubicBezTo>
                    <a:pt x="166" y="107"/>
                    <a:pt x="172" y="81"/>
                    <a:pt x="172" y="55"/>
                  </a:cubicBezTo>
                  <a:cubicBezTo>
                    <a:pt x="184" y="62"/>
                    <a:pt x="191" y="74"/>
                    <a:pt x="196" y="86"/>
                  </a:cubicBezTo>
                  <a:moveTo>
                    <a:pt x="159" y="50"/>
                  </a:moveTo>
                  <a:cubicBezTo>
                    <a:pt x="160" y="50"/>
                    <a:pt x="161" y="50"/>
                    <a:pt x="162" y="51"/>
                  </a:cubicBezTo>
                  <a:cubicBezTo>
                    <a:pt x="161" y="61"/>
                    <a:pt x="158" y="75"/>
                    <a:pt x="158" y="77"/>
                  </a:cubicBezTo>
                  <a:cubicBezTo>
                    <a:pt x="156" y="90"/>
                    <a:pt x="153" y="102"/>
                    <a:pt x="151" y="115"/>
                  </a:cubicBezTo>
                  <a:cubicBezTo>
                    <a:pt x="146" y="140"/>
                    <a:pt x="140" y="165"/>
                    <a:pt x="134" y="191"/>
                  </a:cubicBezTo>
                  <a:cubicBezTo>
                    <a:pt x="122" y="238"/>
                    <a:pt x="107" y="287"/>
                    <a:pt x="107" y="336"/>
                  </a:cubicBezTo>
                  <a:cubicBezTo>
                    <a:pt x="104" y="329"/>
                    <a:pt x="101" y="322"/>
                    <a:pt x="98" y="314"/>
                  </a:cubicBezTo>
                  <a:cubicBezTo>
                    <a:pt x="99" y="311"/>
                    <a:pt x="100" y="308"/>
                    <a:pt x="101" y="304"/>
                  </a:cubicBezTo>
                  <a:cubicBezTo>
                    <a:pt x="102" y="299"/>
                    <a:pt x="102" y="294"/>
                    <a:pt x="103" y="289"/>
                  </a:cubicBezTo>
                  <a:cubicBezTo>
                    <a:pt x="104" y="276"/>
                    <a:pt x="107" y="263"/>
                    <a:pt x="109" y="250"/>
                  </a:cubicBezTo>
                  <a:cubicBezTo>
                    <a:pt x="113" y="225"/>
                    <a:pt x="117" y="200"/>
                    <a:pt x="121" y="175"/>
                  </a:cubicBezTo>
                  <a:cubicBezTo>
                    <a:pt x="125" y="151"/>
                    <a:pt x="131" y="128"/>
                    <a:pt x="135" y="105"/>
                  </a:cubicBezTo>
                  <a:cubicBezTo>
                    <a:pt x="139" y="85"/>
                    <a:pt x="141" y="64"/>
                    <a:pt x="147" y="45"/>
                  </a:cubicBezTo>
                  <a:cubicBezTo>
                    <a:pt x="151" y="47"/>
                    <a:pt x="155" y="49"/>
                    <a:pt x="159" y="50"/>
                  </a:cubicBezTo>
                  <a:moveTo>
                    <a:pt x="146" y="44"/>
                  </a:moveTo>
                  <a:cubicBezTo>
                    <a:pt x="139" y="62"/>
                    <a:pt x="137" y="82"/>
                    <a:pt x="134" y="101"/>
                  </a:cubicBezTo>
                  <a:cubicBezTo>
                    <a:pt x="129" y="125"/>
                    <a:pt x="122" y="150"/>
                    <a:pt x="118" y="174"/>
                  </a:cubicBezTo>
                  <a:cubicBezTo>
                    <a:pt x="114" y="199"/>
                    <a:pt x="110" y="224"/>
                    <a:pt x="106" y="249"/>
                  </a:cubicBezTo>
                  <a:cubicBezTo>
                    <a:pt x="104" y="261"/>
                    <a:pt x="101" y="272"/>
                    <a:pt x="100" y="284"/>
                  </a:cubicBezTo>
                  <a:cubicBezTo>
                    <a:pt x="99" y="291"/>
                    <a:pt x="99" y="298"/>
                    <a:pt x="97" y="305"/>
                  </a:cubicBezTo>
                  <a:cubicBezTo>
                    <a:pt x="97" y="307"/>
                    <a:pt x="96" y="309"/>
                    <a:pt x="96" y="310"/>
                  </a:cubicBezTo>
                  <a:cubicBezTo>
                    <a:pt x="93" y="303"/>
                    <a:pt x="90" y="295"/>
                    <a:pt x="86" y="288"/>
                  </a:cubicBezTo>
                  <a:cubicBezTo>
                    <a:pt x="87" y="285"/>
                    <a:pt x="87" y="282"/>
                    <a:pt x="87" y="283"/>
                  </a:cubicBezTo>
                  <a:cubicBezTo>
                    <a:pt x="88" y="278"/>
                    <a:pt x="89" y="272"/>
                    <a:pt x="90" y="267"/>
                  </a:cubicBezTo>
                  <a:cubicBezTo>
                    <a:pt x="92" y="256"/>
                    <a:pt x="94" y="244"/>
                    <a:pt x="96" y="232"/>
                  </a:cubicBezTo>
                  <a:cubicBezTo>
                    <a:pt x="100" y="208"/>
                    <a:pt x="106" y="184"/>
                    <a:pt x="112" y="160"/>
                  </a:cubicBezTo>
                  <a:cubicBezTo>
                    <a:pt x="119" y="136"/>
                    <a:pt x="123" y="113"/>
                    <a:pt x="127" y="89"/>
                  </a:cubicBezTo>
                  <a:cubicBezTo>
                    <a:pt x="130" y="69"/>
                    <a:pt x="133" y="49"/>
                    <a:pt x="134" y="29"/>
                  </a:cubicBezTo>
                  <a:cubicBezTo>
                    <a:pt x="135" y="31"/>
                    <a:pt x="137" y="32"/>
                    <a:pt x="138" y="34"/>
                  </a:cubicBezTo>
                  <a:cubicBezTo>
                    <a:pt x="140" y="38"/>
                    <a:pt x="143" y="41"/>
                    <a:pt x="146" y="44"/>
                  </a:cubicBezTo>
                  <a:moveTo>
                    <a:pt x="130" y="23"/>
                  </a:moveTo>
                  <a:cubicBezTo>
                    <a:pt x="129" y="24"/>
                    <a:pt x="129" y="26"/>
                    <a:pt x="128" y="28"/>
                  </a:cubicBezTo>
                  <a:cubicBezTo>
                    <a:pt x="128" y="29"/>
                    <a:pt x="130" y="29"/>
                    <a:pt x="130" y="28"/>
                  </a:cubicBezTo>
                  <a:cubicBezTo>
                    <a:pt x="131" y="27"/>
                    <a:pt x="131" y="26"/>
                    <a:pt x="132" y="26"/>
                  </a:cubicBezTo>
                  <a:cubicBezTo>
                    <a:pt x="129" y="71"/>
                    <a:pt x="120" y="118"/>
                    <a:pt x="108" y="162"/>
                  </a:cubicBezTo>
                  <a:cubicBezTo>
                    <a:pt x="102" y="185"/>
                    <a:pt x="96" y="208"/>
                    <a:pt x="92" y="231"/>
                  </a:cubicBezTo>
                  <a:cubicBezTo>
                    <a:pt x="89" y="248"/>
                    <a:pt x="85" y="266"/>
                    <a:pt x="84" y="283"/>
                  </a:cubicBezTo>
                  <a:cubicBezTo>
                    <a:pt x="83" y="280"/>
                    <a:pt x="82" y="277"/>
                    <a:pt x="80" y="274"/>
                  </a:cubicBezTo>
                  <a:cubicBezTo>
                    <a:pt x="80" y="274"/>
                    <a:pt x="80" y="274"/>
                    <a:pt x="80" y="273"/>
                  </a:cubicBezTo>
                  <a:cubicBezTo>
                    <a:pt x="82" y="267"/>
                    <a:pt x="82" y="261"/>
                    <a:pt x="83" y="255"/>
                  </a:cubicBezTo>
                  <a:cubicBezTo>
                    <a:pt x="85" y="244"/>
                    <a:pt x="86" y="233"/>
                    <a:pt x="88" y="222"/>
                  </a:cubicBezTo>
                  <a:cubicBezTo>
                    <a:pt x="91" y="199"/>
                    <a:pt x="96" y="176"/>
                    <a:pt x="99" y="153"/>
                  </a:cubicBezTo>
                  <a:cubicBezTo>
                    <a:pt x="102" y="128"/>
                    <a:pt x="107" y="104"/>
                    <a:pt x="110" y="80"/>
                  </a:cubicBezTo>
                  <a:cubicBezTo>
                    <a:pt x="113" y="60"/>
                    <a:pt x="119" y="40"/>
                    <a:pt x="120" y="20"/>
                  </a:cubicBezTo>
                  <a:cubicBezTo>
                    <a:pt x="122" y="20"/>
                    <a:pt x="124" y="19"/>
                    <a:pt x="127" y="18"/>
                  </a:cubicBezTo>
                  <a:cubicBezTo>
                    <a:pt x="128" y="20"/>
                    <a:pt x="129" y="21"/>
                    <a:pt x="130" y="23"/>
                  </a:cubicBezTo>
                  <a:moveTo>
                    <a:pt x="98" y="72"/>
                  </a:moveTo>
                  <a:cubicBezTo>
                    <a:pt x="95" y="92"/>
                    <a:pt x="91" y="111"/>
                    <a:pt x="86" y="131"/>
                  </a:cubicBezTo>
                  <a:cubicBezTo>
                    <a:pt x="81" y="150"/>
                    <a:pt x="79" y="171"/>
                    <a:pt x="75" y="190"/>
                  </a:cubicBezTo>
                  <a:cubicBezTo>
                    <a:pt x="71" y="210"/>
                    <a:pt x="68" y="232"/>
                    <a:pt x="70" y="252"/>
                  </a:cubicBezTo>
                  <a:cubicBezTo>
                    <a:pt x="67" y="246"/>
                    <a:pt x="64" y="241"/>
                    <a:pt x="62" y="236"/>
                  </a:cubicBezTo>
                  <a:cubicBezTo>
                    <a:pt x="65" y="203"/>
                    <a:pt x="71" y="168"/>
                    <a:pt x="77" y="135"/>
                  </a:cubicBezTo>
                  <a:cubicBezTo>
                    <a:pt x="84" y="100"/>
                    <a:pt x="92" y="64"/>
                    <a:pt x="92" y="28"/>
                  </a:cubicBezTo>
                  <a:cubicBezTo>
                    <a:pt x="97" y="27"/>
                    <a:pt x="102" y="26"/>
                    <a:pt x="106" y="24"/>
                  </a:cubicBezTo>
                  <a:cubicBezTo>
                    <a:pt x="104" y="40"/>
                    <a:pt x="100" y="56"/>
                    <a:pt x="98" y="72"/>
                  </a:cubicBezTo>
                  <a:moveTo>
                    <a:pt x="56" y="214"/>
                  </a:moveTo>
                  <a:cubicBezTo>
                    <a:pt x="56" y="216"/>
                    <a:pt x="58" y="216"/>
                    <a:pt x="58" y="214"/>
                  </a:cubicBezTo>
                  <a:cubicBezTo>
                    <a:pt x="59" y="195"/>
                    <a:pt x="60" y="175"/>
                    <a:pt x="63" y="156"/>
                  </a:cubicBezTo>
                  <a:cubicBezTo>
                    <a:pt x="66" y="139"/>
                    <a:pt x="70" y="122"/>
                    <a:pt x="71" y="105"/>
                  </a:cubicBezTo>
                  <a:cubicBezTo>
                    <a:pt x="73" y="86"/>
                    <a:pt x="77" y="69"/>
                    <a:pt x="79" y="51"/>
                  </a:cubicBezTo>
                  <a:cubicBezTo>
                    <a:pt x="80" y="44"/>
                    <a:pt x="81" y="38"/>
                    <a:pt x="81" y="31"/>
                  </a:cubicBezTo>
                  <a:cubicBezTo>
                    <a:pt x="84" y="30"/>
                    <a:pt x="87" y="29"/>
                    <a:pt x="90" y="29"/>
                  </a:cubicBezTo>
                  <a:cubicBezTo>
                    <a:pt x="89" y="69"/>
                    <a:pt x="79" y="108"/>
                    <a:pt x="72" y="148"/>
                  </a:cubicBezTo>
                  <a:cubicBezTo>
                    <a:pt x="68" y="167"/>
                    <a:pt x="65" y="187"/>
                    <a:pt x="62" y="207"/>
                  </a:cubicBezTo>
                  <a:cubicBezTo>
                    <a:pt x="61" y="215"/>
                    <a:pt x="60" y="223"/>
                    <a:pt x="59" y="231"/>
                  </a:cubicBezTo>
                  <a:cubicBezTo>
                    <a:pt x="57" y="228"/>
                    <a:pt x="56" y="225"/>
                    <a:pt x="54" y="221"/>
                  </a:cubicBezTo>
                  <a:cubicBezTo>
                    <a:pt x="43" y="197"/>
                    <a:pt x="33" y="172"/>
                    <a:pt x="23" y="148"/>
                  </a:cubicBezTo>
                  <a:cubicBezTo>
                    <a:pt x="24" y="141"/>
                    <a:pt x="26" y="135"/>
                    <a:pt x="27" y="129"/>
                  </a:cubicBezTo>
                  <a:cubicBezTo>
                    <a:pt x="29" y="117"/>
                    <a:pt x="32" y="107"/>
                    <a:pt x="35" y="96"/>
                  </a:cubicBezTo>
                  <a:cubicBezTo>
                    <a:pt x="38" y="86"/>
                    <a:pt x="41" y="76"/>
                    <a:pt x="43" y="66"/>
                  </a:cubicBezTo>
                  <a:cubicBezTo>
                    <a:pt x="44" y="59"/>
                    <a:pt x="48" y="51"/>
                    <a:pt x="48" y="43"/>
                  </a:cubicBezTo>
                  <a:cubicBezTo>
                    <a:pt x="58" y="38"/>
                    <a:pt x="68" y="35"/>
                    <a:pt x="79" y="32"/>
                  </a:cubicBezTo>
                  <a:cubicBezTo>
                    <a:pt x="75" y="56"/>
                    <a:pt x="70" y="80"/>
                    <a:pt x="68" y="105"/>
                  </a:cubicBezTo>
                  <a:cubicBezTo>
                    <a:pt x="65" y="141"/>
                    <a:pt x="55" y="177"/>
                    <a:pt x="56" y="214"/>
                  </a:cubicBezTo>
                  <a:moveTo>
                    <a:pt x="46" y="44"/>
                  </a:moveTo>
                  <a:cubicBezTo>
                    <a:pt x="44" y="53"/>
                    <a:pt x="41" y="62"/>
                    <a:pt x="39" y="71"/>
                  </a:cubicBezTo>
                  <a:cubicBezTo>
                    <a:pt x="39" y="72"/>
                    <a:pt x="38" y="73"/>
                    <a:pt x="38" y="74"/>
                  </a:cubicBezTo>
                  <a:cubicBezTo>
                    <a:pt x="38" y="66"/>
                    <a:pt x="38" y="58"/>
                    <a:pt x="38" y="49"/>
                  </a:cubicBezTo>
                  <a:cubicBezTo>
                    <a:pt x="40" y="47"/>
                    <a:pt x="43" y="45"/>
                    <a:pt x="46" y="4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7"/>
            <p:cNvSpPr>
              <a:spLocks noEditPoints="1"/>
            </p:cNvSpPr>
            <p:nvPr/>
          </p:nvSpPr>
          <p:spPr bwMode="auto">
            <a:xfrm>
              <a:off x="2441575" y="5233987"/>
              <a:ext cx="404813" cy="365125"/>
            </a:xfrm>
            <a:custGeom>
              <a:avLst/>
              <a:gdLst>
                <a:gd name="T0" fmla="*/ 12 w 108"/>
                <a:gd name="T1" fmla="*/ 31 h 97"/>
                <a:gd name="T2" fmla="*/ 5 w 108"/>
                <a:gd name="T3" fmla="*/ 53 h 97"/>
                <a:gd name="T4" fmla="*/ 27 w 108"/>
                <a:gd name="T5" fmla="*/ 90 h 97"/>
                <a:gd name="T6" fmla="*/ 84 w 108"/>
                <a:gd name="T7" fmla="*/ 86 h 97"/>
                <a:gd name="T8" fmla="*/ 107 w 108"/>
                <a:gd name="T9" fmla="*/ 50 h 97"/>
                <a:gd name="T10" fmla="*/ 94 w 108"/>
                <a:gd name="T11" fmla="*/ 17 h 97"/>
                <a:gd name="T12" fmla="*/ 12 w 108"/>
                <a:gd name="T13" fmla="*/ 31 h 97"/>
                <a:gd name="T14" fmla="*/ 75 w 108"/>
                <a:gd name="T15" fmla="*/ 25 h 97"/>
                <a:gd name="T16" fmla="*/ 91 w 108"/>
                <a:gd name="T17" fmla="*/ 47 h 97"/>
                <a:gd name="T18" fmla="*/ 76 w 108"/>
                <a:gd name="T19" fmla="*/ 70 h 97"/>
                <a:gd name="T20" fmla="*/ 48 w 108"/>
                <a:gd name="T21" fmla="*/ 78 h 97"/>
                <a:gd name="T22" fmla="*/ 39 w 108"/>
                <a:gd name="T23" fmla="*/ 77 h 97"/>
                <a:gd name="T24" fmla="*/ 19 w 108"/>
                <a:gd name="T25" fmla="*/ 49 h 97"/>
                <a:gd name="T26" fmla="*/ 40 w 108"/>
                <a:gd name="T27" fmla="*/ 24 h 97"/>
                <a:gd name="T28" fmla="*/ 75 w 108"/>
                <a:gd name="T29" fmla="*/ 2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8" h="97">
                  <a:moveTo>
                    <a:pt x="12" y="31"/>
                  </a:moveTo>
                  <a:cubicBezTo>
                    <a:pt x="9" y="38"/>
                    <a:pt x="8" y="46"/>
                    <a:pt x="5" y="53"/>
                  </a:cubicBezTo>
                  <a:cubicBezTo>
                    <a:pt x="0" y="68"/>
                    <a:pt x="8" y="84"/>
                    <a:pt x="27" y="90"/>
                  </a:cubicBezTo>
                  <a:cubicBezTo>
                    <a:pt x="47" y="97"/>
                    <a:pt x="65" y="94"/>
                    <a:pt x="84" y="86"/>
                  </a:cubicBezTo>
                  <a:cubicBezTo>
                    <a:pt x="100" y="79"/>
                    <a:pt x="108" y="67"/>
                    <a:pt x="107" y="50"/>
                  </a:cubicBezTo>
                  <a:cubicBezTo>
                    <a:pt x="107" y="37"/>
                    <a:pt x="104" y="26"/>
                    <a:pt x="94" y="17"/>
                  </a:cubicBezTo>
                  <a:cubicBezTo>
                    <a:pt x="73" y="0"/>
                    <a:pt x="28" y="0"/>
                    <a:pt x="12" y="31"/>
                  </a:cubicBezTo>
                  <a:moveTo>
                    <a:pt x="75" y="25"/>
                  </a:moveTo>
                  <a:cubicBezTo>
                    <a:pt x="85" y="29"/>
                    <a:pt x="90" y="36"/>
                    <a:pt x="91" y="47"/>
                  </a:cubicBezTo>
                  <a:cubicBezTo>
                    <a:pt x="91" y="59"/>
                    <a:pt x="87" y="65"/>
                    <a:pt x="76" y="70"/>
                  </a:cubicBezTo>
                  <a:cubicBezTo>
                    <a:pt x="67" y="74"/>
                    <a:pt x="58" y="79"/>
                    <a:pt x="48" y="78"/>
                  </a:cubicBezTo>
                  <a:cubicBezTo>
                    <a:pt x="45" y="77"/>
                    <a:pt x="42" y="77"/>
                    <a:pt x="39" y="77"/>
                  </a:cubicBezTo>
                  <a:cubicBezTo>
                    <a:pt x="22" y="75"/>
                    <a:pt x="15" y="66"/>
                    <a:pt x="19" y="49"/>
                  </a:cubicBezTo>
                  <a:cubicBezTo>
                    <a:pt x="22" y="37"/>
                    <a:pt x="29" y="29"/>
                    <a:pt x="40" y="24"/>
                  </a:cubicBezTo>
                  <a:cubicBezTo>
                    <a:pt x="51" y="20"/>
                    <a:pt x="63" y="19"/>
                    <a:pt x="75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8"/>
            <p:cNvSpPr/>
            <p:nvPr/>
          </p:nvSpPr>
          <p:spPr bwMode="auto">
            <a:xfrm>
              <a:off x="2895600" y="1668462"/>
              <a:ext cx="33338" cy="434975"/>
            </a:xfrm>
            <a:custGeom>
              <a:avLst/>
              <a:gdLst>
                <a:gd name="T0" fmla="*/ 7 w 9"/>
                <a:gd name="T1" fmla="*/ 1 h 116"/>
                <a:gd name="T2" fmla="*/ 3 w 9"/>
                <a:gd name="T3" fmla="*/ 31 h 116"/>
                <a:gd name="T4" fmla="*/ 2 w 9"/>
                <a:gd name="T5" fmla="*/ 57 h 116"/>
                <a:gd name="T6" fmla="*/ 3 w 9"/>
                <a:gd name="T7" fmla="*/ 114 h 116"/>
                <a:gd name="T8" fmla="*/ 5 w 9"/>
                <a:gd name="T9" fmla="*/ 114 h 116"/>
                <a:gd name="T10" fmla="*/ 5 w 9"/>
                <a:gd name="T11" fmla="*/ 114 h 116"/>
                <a:gd name="T12" fmla="*/ 3 w 9"/>
                <a:gd name="T13" fmla="*/ 86 h 116"/>
                <a:gd name="T14" fmla="*/ 5 w 9"/>
                <a:gd name="T15" fmla="*/ 57 h 116"/>
                <a:gd name="T16" fmla="*/ 7 w 9"/>
                <a:gd name="T17" fmla="*/ 25 h 116"/>
                <a:gd name="T18" fmla="*/ 9 w 9"/>
                <a:gd name="T19" fmla="*/ 1 h 116"/>
                <a:gd name="T20" fmla="*/ 7 w 9"/>
                <a:gd name="T21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116">
                  <a:moveTo>
                    <a:pt x="7" y="1"/>
                  </a:moveTo>
                  <a:cubicBezTo>
                    <a:pt x="7" y="11"/>
                    <a:pt x="5" y="21"/>
                    <a:pt x="3" y="31"/>
                  </a:cubicBezTo>
                  <a:cubicBezTo>
                    <a:pt x="2" y="40"/>
                    <a:pt x="2" y="48"/>
                    <a:pt x="2" y="57"/>
                  </a:cubicBezTo>
                  <a:cubicBezTo>
                    <a:pt x="0" y="77"/>
                    <a:pt x="0" y="95"/>
                    <a:pt x="3" y="114"/>
                  </a:cubicBezTo>
                  <a:cubicBezTo>
                    <a:pt x="3" y="116"/>
                    <a:pt x="5" y="116"/>
                    <a:pt x="5" y="114"/>
                  </a:cubicBezTo>
                  <a:cubicBezTo>
                    <a:pt x="5" y="114"/>
                    <a:pt x="5" y="114"/>
                    <a:pt x="5" y="114"/>
                  </a:cubicBezTo>
                  <a:cubicBezTo>
                    <a:pt x="5" y="105"/>
                    <a:pt x="4" y="95"/>
                    <a:pt x="3" y="86"/>
                  </a:cubicBezTo>
                  <a:cubicBezTo>
                    <a:pt x="3" y="76"/>
                    <a:pt x="4" y="67"/>
                    <a:pt x="5" y="57"/>
                  </a:cubicBezTo>
                  <a:cubicBezTo>
                    <a:pt x="5" y="46"/>
                    <a:pt x="5" y="36"/>
                    <a:pt x="7" y="25"/>
                  </a:cubicBezTo>
                  <a:cubicBezTo>
                    <a:pt x="8" y="17"/>
                    <a:pt x="9" y="9"/>
                    <a:pt x="9" y="1"/>
                  </a:cubicBezTo>
                  <a:cubicBezTo>
                    <a:pt x="8" y="0"/>
                    <a:pt x="8" y="0"/>
                    <a:pt x="7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9"/>
            <p:cNvSpPr/>
            <p:nvPr/>
          </p:nvSpPr>
          <p:spPr bwMode="auto">
            <a:xfrm>
              <a:off x="306387" y="3992562"/>
              <a:ext cx="168275" cy="407988"/>
            </a:xfrm>
            <a:custGeom>
              <a:avLst/>
              <a:gdLst>
                <a:gd name="T0" fmla="*/ 40 w 45"/>
                <a:gd name="T1" fmla="*/ 106 h 109"/>
                <a:gd name="T2" fmla="*/ 41 w 45"/>
                <a:gd name="T3" fmla="*/ 108 h 109"/>
                <a:gd name="T4" fmla="*/ 43 w 45"/>
                <a:gd name="T5" fmla="*/ 108 h 109"/>
                <a:gd name="T6" fmla="*/ 39 w 45"/>
                <a:gd name="T7" fmla="*/ 94 h 109"/>
                <a:gd name="T8" fmla="*/ 28 w 45"/>
                <a:gd name="T9" fmla="*/ 62 h 109"/>
                <a:gd name="T10" fmla="*/ 3 w 45"/>
                <a:gd name="T11" fmla="*/ 1 h 109"/>
                <a:gd name="T12" fmla="*/ 1 w 45"/>
                <a:gd name="T13" fmla="*/ 3 h 109"/>
                <a:gd name="T14" fmla="*/ 25 w 45"/>
                <a:gd name="T15" fmla="*/ 61 h 109"/>
                <a:gd name="T16" fmla="*/ 33 w 45"/>
                <a:gd name="T17" fmla="*/ 86 h 109"/>
                <a:gd name="T18" fmla="*/ 37 w 45"/>
                <a:gd name="T19" fmla="*/ 95 h 109"/>
                <a:gd name="T20" fmla="*/ 40 w 45"/>
                <a:gd name="T21" fmla="*/ 106 h 109"/>
                <a:gd name="T22" fmla="*/ 40 w 45"/>
                <a:gd name="T23" fmla="*/ 10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109">
                  <a:moveTo>
                    <a:pt x="40" y="106"/>
                  </a:moveTo>
                  <a:cubicBezTo>
                    <a:pt x="40" y="107"/>
                    <a:pt x="41" y="107"/>
                    <a:pt x="41" y="108"/>
                  </a:cubicBezTo>
                  <a:cubicBezTo>
                    <a:pt x="41" y="109"/>
                    <a:pt x="42" y="108"/>
                    <a:pt x="43" y="108"/>
                  </a:cubicBezTo>
                  <a:cubicBezTo>
                    <a:pt x="45" y="103"/>
                    <a:pt x="42" y="98"/>
                    <a:pt x="39" y="94"/>
                  </a:cubicBezTo>
                  <a:cubicBezTo>
                    <a:pt x="34" y="84"/>
                    <a:pt x="31" y="73"/>
                    <a:pt x="28" y="62"/>
                  </a:cubicBezTo>
                  <a:cubicBezTo>
                    <a:pt x="21" y="41"/>
                    <a:pt x="13" y="21"/>
                    <a:pt x="3" y="1"/>
                  </a:cubicBezTo>
                  <a:cubicBezTo>
                    <a:pt x="2" y="0"/>
                    <a:pt x="0" y="1"/>
                    <a:pt x="1" y="3"/>
                  </a:cubicBezTo>
                  <a:cubicBezTo>
                    <a:pt x="10" y="21"/>
                    <a:pt x="18" y="41"/>
                    <a:pt x="25" y="61"/>
                  </a:cubicBezTo>
                  <a:cubicBezTo>
                    <a:pt x="27" y="69"/>
                    <a:pt x="30" y="78"/>
                    <a:pt x="33" y="86"/>
                  </a:cubicBezTo>
                  <a:cubicBezTo>
                    <a:pt x="34" y="89"/>
                    <a:pt x="35" y="92"/>
                    <a:pt x="37" y="95"/>
                  </a:cubicBezTo>
                  <a:cubicBezTo>
                    <a:pt x="38" y="97"/>
                    <a:pt x="41" y="106"/>
                    <a:pt x="40" y="106"/>
                  </a:cubicBezTo>
                  <a:cubicBezTo>
                    <a:pt x="40" y="105"/>
                    <a:pt x="39" y="106"/>
                    <a:pt x="40" y="10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20"/>
            <p:cNvSpPr/>
            <p:nvPr/>
          </p:nvSpPr>
          <p:spPr bwMode="auto">
            <a:xfrm>
              <a:off x="549275" y="4322762"/>
              <a:ext cx="0" cy="3175"/>
            </a:xfrm>
            <a:custGeom>
              <a:avLst/>
              <a:gdLst>
                <a:gd name="T0" fmla="*/ 1 h 1"/>
                <a:gd name="T1" fmla="*/ 1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1"/>
            <p:cNvSpPr/>
            <p:nvPr/>
          </p:nvSpPr>
          <p:spPr bwMode="auto">
            <a:xfrm>
              <a:off x="471487" y="4059237"/>
              <a:ext cx="100013" cy="288925"/>
            </a:xfrm>
            <a:custGeom>
              <a:avLst/>
              <a:gdLst>
                <a:gd name="T0" fmla="*/ 23 w 27"/>
                <a:gd name="T1" fmla="*/ 76 h 77"/>
                <a:gd name="T2" fmla="*/ 24 w 27"/>
                <a:gd name="T3" fmla="*/ 76 h 77"/>
                <a:gd name="T4" fmla="*/ 25 w 27"/>
                <a:gd name="T5" fmla="*/ 77 h 77"/>
                <a:gd name="T6" fmla="*/ 27 w 27"/>
                <a:gd name="T7" fmla="*/ 75 h 77"/>
                <a:gd name="T8" fmla="*/ 3 w 27"/>
                <a:gd name="T9" fmla="*/ 1 h 77"/>
                <a:gd name="T10" fmla="*/ 1 w 27"/>
                <a:gd name="T11" fmla="*/ 3 h 77"/>
                <a:gd name="T12" fmla="*/ 16 w 27"/>
                <a:gd name="T13" fmla="*/ 42 h 77"/>
                <a:gd name="T14" fmla="*/ 20 w 27"/>
                <a:gd name="T15" fmla="*/ 62 h 77"/>
                <a:gd name="T16" fmla="*/ 21 w 27"/>
                <a:gd name="T17" fmla="*/ 71 h 77"/>
                <a:gd name="T18" fmla="*/ 23 w 27"/>
                <a:gd name="T19" fmla="*/ 74 h 77"/>
                <a:gd name="T20" fmla="*/ 23 w 27"/>
                <a:gd name="T21" fmla="*/ 74 h 77"/>
                <a:gd name="T22" fmla="*/ 23 w 27"/>
                <a:gd name="T23" fmla="*/ 7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" h="77">
                  <a:moveTo>
                    <a:pt x="23" y="76"/>
                  </a:moveTo>
                  <a:cubicBezTo>
                    <a:pt x="23" y="76"/>
                    <a:pt x="24" y="76"/>
                    <a:pt x="24" y="76"/>
                  </a:cubicBezTo>
                  <a:cubicBezTo>
                    <a:pt x="24" y="77"/>
                    <a:pt x="25" y="77"/>
                    <a:pt x="25" y="77"/>
                  </a:cubicBezTo>
                  <a:cubicBezTo>
                    <a:pt x="26" y="77"/>
                    <a:pt x="27" y="76"/>
                    <a:pt x="27" y="75"/>
                  </a:cubicBezTo>
                  <a:cubicBezTo>
                    <a:pt x="18" y="51"/>
                    <a:pt x="20" y="23"/>
                    <a:pt x="3" y="1"/>
                  </a:cubicBezTo>
                  <a:cubicBezTo>
                    <a:pt x="2" y="0"/>
                    <a:pt x="0" y="1"/>
                    <a:pt x="1" y="3"/>
                  </a:cubicBezTo>
                  <a:cubicBezTo>
                    <a:pt x="10" y="14"/>
                    <a:pt x="14" y="28"/>
                    <a:pt x="16" y="42"/>
                  </a:cubicBezTo>
                  <a:cubicBezTo>
                    <a:pt x="17" y="49"/>
                    <a:pt x="18" y="55"/>
                    <a:pt x="20" y="62"/>
                  </a:cubicBezTo>
                  <a:cubicBezTo>
                    <a:pt x="20" y="65"/>
                    <a:pt x="20" y="68"/>
                    <a:pt x="21" y="71"/>
                  </a:cubicBezTo>
                  <a:cubicBezTo>
                    <a:pt x="22" y="71"/>
                    <a:pt x="23" y="73"/>
                    <a:pt x="23" y="74"/>
                  </a:cubicBezTo>
                  <a:cubicBezTo>
                    <a:pt x="23" y="74"/>
                    <a:pt x="23" y="74"/>
                    <a:pt x="23" y="74"/>
                  </a:cubicBezTo>
                  <a:cubicBezTo>
                    <a:pt x="23" y="75"/>
                    <a:pt x="23" y="75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22"/>
            <p:cNvSpPr/>
            <p:nvPr/>
          </p:nvSpPr>
          <p:spPr bwMode="auto">
            <a:xfrm>
              <a:off x="542925" y="3976687"/>
              <a:ext cx="119063" cy="365125"/>
            </a:xfrm>
            <a:custGeom>
              <a:avLst/>
              <a:gdLst>
                <a:gd name="T0" fmla="*/ 15 w 32"/>
                <a:gd name="T1" fmla="*/ 51 h 97"/>
                <a:gd name="T2" fmla="*/ 22 w 32"/>
                <a:gd name="T3" fmla="*/ 69 h 97"/>
                <a:gd name="T4" fmla="*/ 26 w 32"/>
                <a:gd name="T5" fmla="*/ 85 h 97"/>
                <a:gd name="T6" fmla="*/ 30 w 32"/>
                <a:gd name="T7" fmla="*/ 96 h 97"/>
                <a:gd name="T8" fmla="*/ 31 w 32"/>
                <a:gd name="T9" fmla="*/ 96 h 97"/>
                <a:gd name="T10" fmla="*/ 31 w 32"/>
                <a:gd name="T11" fmla="*/ 91 h 97"/>
                <a:gd name="T12" fmla="*/ 27 w 32"/>
                <a:gd name="T13" fmla="*/ 77 h 97"/>
                <a:gd name="T14" fmla="*/ 18 w 32"/>
                <a:gd name="T15" fmla="*/ 53 h 97"/>
                <a:gd name="T16" fmla="*/ 12 w 32"/>
                <a:gd name="T17" fmla="*/ 27 h 97"/>
                <a:gd name="T18" fmla="*/ 2 w 32"/>
                <a:gd name="T19" fmla="*/ 2 h 97"/>
                <a:gd name="T20" fmla="*/ 0 w 32"/>
                <a:gd name="T21" fmla="*/ 2 h 97"/>
                <a:gd name="T22" fmla="*/ 9 w 32"/>
                <a:gd name="T23" fmla="*/ 27 h 97"/>
                <a:gd name="T24" fmla="*/ 15 w 32"/>
                <a:gd name="T25" fmla="*/ 5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97">
                  <a:moveTo>
                    <a:pt x="15" y="51"/>
                  </a:moveTo>
                  <a:cubicBezTo>
                    <a:pt x="17" y="57"/>
                    <a:pt x="19" y="63"/>
                    <a:pt x="22" y="69"/>
                  </a:cubicBezTo>
                  <a:cubicBezTo>
                    <a:pt x="24" y="75"/>
                    <a:pt x="24" y="80"/>
                    <a:pt x="26" y="85"/>
                  </a:cubicBezTo>
                  <a:cubicBezTo>
                    <a:pt x="27" y="89"/>
                    <a:pt x="30" y="92"/>
                    <a:pt x="30" y="96"/>
                  </a:cubicBezTo>
                  <a:cubicBezTo>
                    <a:pt x="31" y="97"/>
                    <a:pt x="31" y="97"/>
                    <a:pt x="31" y="96"/>
                  </a:cubicBezTo>
                  <a:cubicBezTo>
                    <a:pt x="32" y="93"/>
                    <a:pt x="32" y="94"/>
                    <a:pt x="31" y="91"/>
                  </a:cubicBezTo>
                  <a:cubicBezTo>
                    <a:pt x="30" y="86"/>
                    <a:pt x="28" y="82"/>
                    <a:pt x="27" y="77"/>
                  </a:cubicBezTo>
                  <a:cubicBezTo>
                    <a:pt x="25" y="69"/>
                    <a:pt x="21" y="62"/>
                    <a:pt x="18" y="53"/>
                  </a:cubicBezTo>
                  <a:cubicBezTo>
                    <a:pt x="16" y="44"/>
                    <a:pt x="14" y="35"/>
                    <a:pt x="12" y="27"/>
                  </a:cubicBezTo>
                  <a:cubicBezTo>
                    <a:pt x="9" y="18"/>
                    <a:pt x="4" y="11"/>
                    <a:pt x="2" y="2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2" y="11"/>
                    <a:pt x="7" y="19"/>
                    <a:pt x="9" y="27"/>
                  </a:cubicBezTo>
                  <a:cubicBezTo>
                    <a:pt x="12" y="35"/>
                    <a:pt x="13" y="43"/>
                    <a:pt x="15" y="5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3"/>
            <p:cNvSpPr/>
            <p:nvPr/>
          </p:nvSpPr>
          <p:spPr bwMode="auto">
            <a:xfrm>
              <a:off x="631825" y="3632200"/>
              <a:ext cx="109538" cy="303213"/>
            </a:xfrm>
            <a:custGeom>
              <a:avLst/>
              <a:gdLst>
                <a:gd name="T0" fmla="*/ 26 w 29"/>
                <a:gd name="T1" fmla="*/ 80 h 81"/>
                <a:gd name="T2" fmla="*/ 28 w 29"/>
                <a:gd name="T3" fmla="*/ 80 h 81"/>
                <a:gd name="T4" fmla="*/ 25 w 29"/>
                <a:gd name="T5" fmla="*/ 67 h 81"/>
                <a:gd name="T6" fmla="*/ 20 w 29"/>
                <a:gd name="T7" fmla="*/ 47 h 81"/>
                <a:gd name="T8" fmla="*/ 2 w 29"/>
                <a:gd name="T9" fmla="*/ 1 h 81"/>
                <a:gd name="T10" fmla="*/ 0 w 29"/>
                <a:gd name="T11" fmla="*/ 3 h 81"/>
                <a:gd name="T12" fmla="*/ 18 w 29"/>
                <a:gd name="T13" fmla="*/ 47 h 81"/>
                <a:gd name="T14" fmla="*/ 26 w 29"/>
                <a:gd name="T15" fmla="*/ 8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81">
                  <a:moveTo>
                    <a:pt x="26" y="80"/>
                  </a:moveTo>
                  <a:cubicBezTo>
                    <a:pt x="27" y="81"/>
                    <a:pt x="27" y="81"/>
                    <a:pt x="28" y="80"/>
                  </a:cubicBezTo>
                  <a:cubicBezTo>
                    <a:pt x="29" y="76"/>
                    <a:pt x="27" y="71"/>
                    <a:pt x="25" y="67"/>
                  </a:cubicBezTo>
                  <a:cubicBezTo>
                    <a:pt x="23" y="61"/>
                    <a:pt x="21" y="54"/>
                    <a:pt x="20" y="47"/>
                  </a:cubicBezTo>
                  <a:cubicBezTo>
                    <a:pt x="16" y="31"/>
                    <a:pt x="8" y="17"/>
                    <a:pt x="2" y="1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6" y="17"/>
                    <a:pt x="14" y="32"/>
                    <a:pt x="18" y="47"/>
                  </a:cubicBezTo>
                  <a:cubicBezTo>
                    <a:pt x="20" y="58"/>
                    <a:pt x="23" y="69"/>
                    <a:pt x="26" y="8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4"/>
            <p:cNvSpPr/>
            <p:nvPr/>
          </p:nvSpPr>
          <p:spPr bwMode="auto">
            <a:xfrm>
              <a:off x="711200" y="3563937"/>
              <a:ext cx="71438" cy="277813"/>
            </a:xfrm>
            <a:custGeom>
              <a:avLst/>
              <a:gdLst>
                <a:gd name="T0" fmla="*/ 16 w 19"/>
                <a:gd name="T1" fmla="*/ 74 h 74"/>
                <a:gd name="T2" fmla="*/ 18 w 19"/>
                <a:gd name="T3" fmla="*/ 74 h 74"/>
                <a:gd name="T4" fmla="*/ 18 w 19"/>
                <a:gd name="T5" fmla="*/ 74 h 74"/>
                <a:gd name="T6" fmla="*/ 15 w 19"/>
                <a:gd name="T7" fmla="*/ 57 h 74"/>
                <a:gd name="T8" fmla="*/ 12 w 19"/>
                <a:gd name="T9" fmla="*/ 38 h 74"/>
                <a:gd name="T10" fmla="*/ 3 w 19"/>
                <a:gd name="T11" fmla="*/ 2 h 74"/>
                <a:gd name="T12" fmla="*/ 1 w 19"/>
                <a:gd name="T13" fmla="*/ 2 h 74"/>
                <a:gd name="T14" fmla="*/ 16 w 19"/>
                <a:gd name="T15" fmla="*/ 74 h 74"/>
                <a:gd name="T16" fmla="*/ 16 w 19"/>
                <a:gd name="T17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74">
                  <a:moveTo>
                    <a:pt x="16" y="74"/>
                  </a:moveTo>
                  <a:cubicBezTo>
                    <a:pt x="17" y="74"/>
                    <a:pt x="17" y="74"/>
                    <a:pt x="18" y="74"/>
                  </a:cubicBezTo>
                  <a:cubicBezTo>
                    <a:pt x="18" y="74"/>
                    <a:pt x="19" y="74"/>
                    <a:pt x="18" y="74"/>
                  </a:cubicBezTo>
                  <a:cubicBezTo>
                    <a:pt x="16" y="73"/>
                    <a:pt x="15" y="59"/>
                    <a:pt x="15" y="57"/>
                  </a:cubicBezTo>
                  <a:cubicBezTo>
                    <a:pt x="13" y="51"/>
                    <a:pt x="13" y="44"/>
                    <a:pt x="12" y="38"/>
                  </a:cubicBezTo>
                  <a:cubicBezTo>
                    <a:pt x="10" y="25"/>
                    <a:pt x="8" y="13"/>
                    <a:pt x="3" y="2"/>
                  </a:cubicBezTo>
                  <a:cubicBezTo>
                    <a:pt x="3" y="0"/>
                    <a:pt x="0" y="1"/>
                    <a:pt x="1" y="2"/>
                  </a:cubicBezTo>
                  <a:cubicBezTo>
                    <a:pt x="10" y="25"/>
                    <a:pt x="8" y="51"/>
                    <a:pt x="16" y="74"/>
                  </a:cubicBezTo>
                  <a:cubicBezTo>
                    <a:pt x="16" y="74"/>
                    <a:pt x="16" y="74"/>
                    <a:pt x="16" y="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5"/>
            <p:cNvSpPr/>
            <p:nvPr/>
          </p:nvSpPr>
          <p:spPr bwMode="auto">
            <a:xfrm>
              <a:off x="804862" y="3597275"/>
              <a:ext cx="98425" cy="249238"/>
            </a:xfrm>
            <a:custGeom>
              <a:avLst/>
              <a:gdLst>
                <a:gd name="T0" fmla="*/ 1 w 26"/>
                <a:gd name="T1" fmla="*/ 1 h 66"/>
                <a:gd name="T2" fmla="*/ 1 w 26"/>
                <a:gd name="T3" fmla="*/ 1 h 66"/>
                <a:gd name="T4" fmla="*/ 14 w 26"/>
                <a:gd name="T5" fmla="*/ 31 h 66"/>
                <a:gd name="T6" fmla="*/ 25 w 26"/>
                <a:gd name="T7" fmla="*/ 65 h 66"/>
                <a:gd name="T8" fmla="*/ 25 w 26"/>
                <a:gd name="T9" fmla="*/ 65 h 66"/>
                <a:gd name="T10" fmla="*/ 14 w 26"/>
                <a:gd name="T11" fmla="*/ 20 h 66"/>
                <a:gd name="T12" fmla="*/ 1 w 26"/>
                <a:gd name="T13" fmla="*/ 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66">
                  <a:moveTo>
                    <a:pt x="1" y="1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10" y="8"/>
                    <a:pt x="11" y="21"/>
                    <a:pt x="14" y="31"/>
                  </a:cubicBezTo>
                  <a:cubicBezTo>
                    <a:pt x="17" y="42"/>
                    <a:pt x="22" y="54"/>
                    <a:pt x="25" y="65"/>
                  </a:cubicBezTo>
                  <a:cubicBezTo>
                    <a:pt x="25" y="66"/>
                    <a:pt x="26" y="65"/>
                    <a:pt x="25" y="65"/>
                  </a:cubicBezTo>
                  <a:cubicBezTo>
                    <a:pt x="23" y="50"/>
                    <a:pt x="18" y="35"/>
                    <a:pt x="14" y="20"/>
                  </a:cubicBezTo>
                  <a:cubicBezTo>
                    <a:pt x="12" y="14"/>
                    <a:pt x="8" y="4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6"/>
            <p:cNvSpPr/>
            <p:nvPr/>
          </p:nvSpPr>
          <p:spPr bwMode="auto">
            <a:xfrm>
              <a:off x="931862" y="4040187"/>
              <a:ext cx="57150" cy="206375"/>
            </a:xfrm>
            <a:custGeom>
              <a:avLst/>
              <a:gdLst>
                <a:gd name="T0" fmla="*/ 0 w 15"/>
                <a:gd name="T1" fmla="*/ 1 h 55"/>
                <a:gd name="T2" fmla="*/ 15 w 15"/>
                <a:gd name="T3" fmla="*/ 55 h 55"/>
                <a:gd name="T4" fmla="*/ 15 w 15"/>
                <a:gd name="T5" fmla="*/ 55 h 55"/>
                <a:gd name="T6" fmla="*/ 9 w 15"/>
                <a:gd name="T7" fmla="*/ 34 h 55"/>
                <a:gd name="T8" fmla="*/ 2 w 15"/>
                <a:gd name="T9" fmla="*/ 1 h 55"/>
                <a:gd name="T10" fmla="*/ 0 w 15"/>
                <a:gd name="T11" fmla="*/ 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55">
                  <a:moveTo>
                    <a:pt x="0" y="1"/>
                  </a:moveTo>
                  <a:cubicBezTo>
                    <a:pt x="2" y="20"/>
                    <a:pt x="9" y="37"/>
                    <a:pt x="15" y="55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5" y="48"/>
                    <a:pt x="11" y="41"/>
                    <a:pt x="9" y="34"/>
                  </a:cubicBezTo>
                  <a:cubicBezTo>
                    <a:pt x="6" y="23"/>
                    <a:pt x="3" y="12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7"/>
            <p:cNvSpPr/>
            <p:nvPr/>
          </p:nvSpPr>
          <p:spPr bwMode="auto">
            <a:xfrm>
              <a:off x="958850" y="3916362"/>
              <a:ext cx="109538" cy="304800"/>
            </a:xfrm>
            <a:custGeom>
              <a:avLst/>
              <a:gdLst>
                <a:gd name="T0" fmla="*/ 1 w 29"/>
                <a:gd name="T1" fmla="*/ 3 h 81"/>
                <a:gd name="T2" fmla="*/ 15 w 29"/>
                <a:gd name="T3" fmla="*/ 41 h 81"/>
                <a:gd name="T4" fmla="*/ 21 w 29"/>
                <a:gd name="T5" fmla="*/ 62 h 81"/>
                <a:gd name="T6" fmla="*/ 27 w 29"/>
                <a:gd name="T7" fmla="*/ 80 h 81"/>
                <a:gd name="T8" fmla="*/ 29 w 29"/>
                <a:gd name="T9" fmla="*/ 80 h 81"/>
                <a:gd name="T10" fmla="*/ 24 w 29"/>
                <a:gd name="T11" fmla="*/ 63 h 81"/>
                <a:gd name="T12" fmla="*/ 19 w 29"/>
                <a:gd name="T13" fmla="*/ 44 h 81"/>
                <a:gd name="T14" fmla="*/ 14 w 29"/>
                <a:gd name="T15" fmla="*/ 32 h 81"/>
                <a:gd name="T16" fmla="*/ 11 w 29"/>
                <a:gd name="T17" fmla="*/ 20 h 81"/>
                <a:gd name="T18" fmla="*/ 3 w 29"/>
                <a:gd name="T19" fmla="*/ 1 h 81"/>
                <a:gd name="T20" fmla="*/ 1 w 29"/>
                <a:gd name="T21" fmla="*/ 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81">
                  <a:moveTo>
                    <a:pt x="1" y="3"/>
                  </a:moveTo>
                  <a:cubicBezTo>
                    <a:pt x="8" y="15"/>
                    <a:pt x="9" y="28"/>
                    <a:pt x="15" y="41"/>
                  </a:cubicBezTo>
                  <a:cubicBezTo>
                    <a:pt x="18" y="48"/>
                    <a:pt x="19" y="55"/>
                    <a:pt x="21" y="62"/>
                  </a:cubicBezTo>
                  <a:cubicBezTo>
                    <a:pt x="23" y="68"/>
                    <a:pt x="26" y="74"/>
                    <a:pt x="27" y="80"/>
                  </a:cubicBezTo>
                  <a:cubicBezTo>
                    <a:pt x="27" y="81"/>
                    <a:pt x="29" y="81"/>
                    <a:pt x="29" y="80"/>
                  </a:cubicBezTo>
                  <a:cubicBezTo>
                    <a:pt x="29" y="74"/>
                    <a:pt x="26" y="69"/>
                    <a:pt x="24" y="63"/>
                  </a:cubicBezTo>
                  <a:cubicBezTo>
                    <a:pt x="22" y="57"/>
                    <a:pt x="22" y="50"/>
                    <a:pt x="19" y="44"/>
                  </a:cubicBezTo>
                  <a:cubicBezTo>
                    <a:pt x="18" y="40"/>
                    <a:pt x="15" y="36"/>
                    <a:pt x="14" y="32"/>
                  </a:cubicBezTo>
                  <a:cubicBezTo>
                    <a:pt x="13" y="28"/>
                    <a:pt x="12" y="24"/>
                    <a:pt x="11" y="20"/>
                  </a:cubicBezTo>
                  <a:cubicBezTo>
                    <a:pt x="10" y="13"/>
                    <a:pt x="7" y="7"/>
                    <a:pt x="3" y="1"/>
                  </a:cubicBezTo>
                  <a:cubicBezTo>
                    <a:pt x="2" y="0"/>
                    <a:pt x="0" y="1"/>
                    <a:pt x="1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8"/>
            <p:cNvSpPr/>
            <p:nvPr/>
          </p:nvSpPr>
          <p:spPr bwMode="auto">
            <a:xfrm>
              <a:off x="1068387" y="3838575"/>
              <a:ext cx="96838" cy="319088"/>
            </a:xfrm>
            <a:custGeom>
              <a:avLst/>
              <a:gdLst>
                <a:gd name="T0" fmla="*/ 26 w 26"/>
                <a:gd name="T1" fmla="*/ 74 h 85"/>
                <a:gd name="T2" fmla="*/ 24 w 26"/>
                <a:gd name="T3" fmla="*/ 63 h 85"/>
                <a:gd name="T4" fmla="*/ 18 w 26"/>
                <a:gd name="T5" fmla="*/ 37 h 85"/>
                <a:gd name="T6" fmla="*/ 2 w 26"/>
                <a:gd name="T7" fmla="*/ 0 h 85"/>
                <a:gd name="T8" fmla="*/ 0 w 26"/>
                <a:gd name="T9" fmla="*/ 2 h 85"/>
                <a:gd name="T10" fmla="*/ 16 w 26"/>
                <a:gd name="T11" fmla="*/ 42 h 85"/>
                <a:gd name="T12" fmla="*/ 24 w 26"/>
                <a:gd name="T13" fmla="*/ 85 h 85"/>
                <a:gd name="T14" fmla="*/ 26 w 26"/>
                <a:gd name="T15" fmla="*/ 84 h 85"/>
                <a:gd name="T16" fmla="*/ 26 w 26"/>
                <a:gd name="T17" fmla="*/ 81 h 85"/>
                <a:gd name="T18" fmla="*/ 26 w 26"/>
                <a:gd name="T19" fmla="*/ 81 h 85"/>
                <a:gd name="T20" fmla="*/ 26 w 26"/>
                <a:gd name="T21" fmla="*/ 7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" h="85">
                  <a:moveTo>
                    <a:pt x="26" y="74"/>
                  </a:moveTo>
                  <a:cubicBezTo>
                    <a:pt x="25" y="70"/>
                    <a:pt x="25" y="67"/>
                    <a:pt x="24" y="63"/>
                  </a:cubicBezTo>
                  <a:cubicBezTo>
                    <a:pt x="22" y="55"/>
                    <a:pt x="20" y="46"/>
                    <a:pt x="18" y="37"/>
                  </a:cubicBezTo>
                  <a:cubicBezTo>
                    <a:pt x="15" y="25"/>
                    <a:pt x="11" y="9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9" y="12"/>
                    <a:pt x="14" y="29"/>
                    <a:pt x="16" y="42"/>
                  </a:cubicBezTo>
                  <a:cubicBezTo>
                    <a:pt x="19" y="56"/>
                    <a:pt x="22" y="70"/>
                    <a:pt x="24" y="85"/>
                  </a:cubicBezTo>
                  <a:cubicBezTo>
                    <a:pt x="24" y="85"/>
                    <a:pt x="26" y="85"/>
                    <a:pt x="26" y="84"/>
                  </a:cubicBezTo>
                  <a:cubicBezTo>
                    <a:pt x="26" y="83"/>
                    <a:pt x="26" y="82"/>
                    <a:pt x="26" y="81"/>
                  </a:cubicBezTo>
                  <a:cubicBezTo>
                    <a:pt x="26" y="81"/>
                    <a:pt x="26" y="81"/>
                    <a:pt x="26" y="81"/>
                  </a:cubicBezTo>
                  <a:cubicBezTo>
                    <a:pt x="26" y="79"/>
                    <a:pt x="26" y="76"/>
                    <a:pt x="26" y="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9"/>
            <p:cNvSpPr/>
            <p:nvPr/>
          </p:nvSpPr>
          <p:spPr bwMode="auto">
            <a:xfrm>
              <a:off x="1181100" y="3811587"/>
              <a:ext cx="96838" cy="225425"/>
            </a:xfrm>
            <a:custGeom>
              <a:avLst/>
              <a:gdLst>
                <a:gd name="T0" fmla="*/ 24 w 26"/>
                <a:gd name="T1" fmla="*/ 60 h 60"/>
                <a:gd name="T2" fmla="*/ 25 w 26"/>
                <a:gd name="T3" fmla="*/ 60 h 60"/>
                <a:gd name="T4" fmla="*/ 26 w 26"/>
                <a:gd name="T5" fmla="*/ 58 h 60"/>
                <a:gd name="T6" fmla="*/ 25 w 26"/>
                <a:gd name="T7" fmla="*/ 58 h 60"/>
                <a:gd name="T8" fmla="*/ 17 w 26"/>
                <a:gd name="T9" fmla="*/ 48 h 60"/>
                <a:gd name="T10" fmla="*/ 11 w 26"/>
                <a:gd name="T11" fmla="*/ 32 h 60"/>
                <a:gd name="T12" fmla="*/ 2 w 26"/>
                <a:gd name="T13" fmla="*/ 2 h 60"/>
                <a:gd name="T14" fmla="*/ 0 w 26"/>
                <a:gd name="T15" fmla="*/ 2 h 60"/>
                <a:gd name="T16" fmla="*/ 10 w 26"/>
                <a:gd name="T17" fmla="*/ 38 h 60"/>
                <a:gd name="T18" fmla="*/ 24 w 26"/>
                <a:gd name="T19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60">
                  <a:moveTo>
                    <a:pt x="24" y="60"/>
                  </a:moveTo>
                  <a:cubicBezTo>
                    <a:pt x="24" y="60"/>
                    <a:pt x="25" y="60"/>
                    <a:pt x="25" y="60"/>
                  </a:cubicBezTo>
                  <a:cubicBezTo>
                    <a:pt x="25" y="59"/>
                    <a:pt x="25" y="59"/>
                    <a:pt x="26" y="58"/>
                  </a:cubicBezTo>
                  <a:cubicBezTo>
                    <a:pt x="26" y="58"/>
                    <a:pt x="25" y="57"/>
                    <a:pt x="25" y="58"/>
                  </a:cubicBezTo>
                  <a:cubicBezTo>
                    <a:pt x="25" y="56"/>
                    <a:pt x="19" y="50"/>
                    <a:pt x="17" y="48"/>
                  </a:cubicBezTo>
                  <a:cubicBezTo>
                    <a:pt x="14" y="43"/>
                    <a:pt x="12" y="38"/>
                    <a:pt x="11" y="32"/>
                  </a:cubicBezTo>
                  <a:cubicBezTo>
                    <a:pt x="8" y="22"/>
                    <a:pt x="4" y="12"/>
                    <a:pt x="2" y="2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2" y="14"/>
                    <a:pt x="6" y="26"/>
                    <a:pt x="10" y="38"/>
                  </a:cubicBezTo>
                  <a:cubicBezTo>
                    <a:pt x="12" y="46"/>
                    <a:pt x="18" y="54"/>
                    <a:pt x="24" y="6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30"/>
            <p:cNvSpPr/>
            <p:nvPr/>
          </p:nvSpPr>
          <p:spPr bwMode="auto">
            <a:xfrm>
              <a:off x="1109662" y="3470275"/>
              <a:ext cx="74613" cy="180975"/>
            </a:xfrm>
            <a:custGeom>
              <a:avLst/>
              <a:gdLst>
                <a:gd name="T0" fmla="*/ 19 w 20"/>
                <a:gd name="T1" fmla="*/ 47 h 48"/>
                <a:gd name="T2" fmla="*/ 16 w 20"/>
                <a:gd name="T3" fmla="*/ 31 h 48"/>
                <a:gd name="T4" fmla="*/ 4 w 20"/>
                <a:gd name="T5" fmla="*/ 3 h 48"/>
                <a:gd name="T6" fmla="*/ 0 w 20"/>
                <a:gd name="T7" fmla="*/ 3 h 48"/>
                <a:gd name="T8" fmla="*/ 17 w 20"/>
                <a:gd name="T9" fmla="*/ 47 h 48"/>
                <a:gd name="T10" fmla="*/ 19 w 20"/>
                <a:gd name="T11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48">
                  <a:moveTo>
                    <a:pt x="19" y="47"/>
                  </a:moveTo>
                  <a:cubicBezTo>
                    <a:pt x="20" y="42"/>
                    <a:pt x="18" y="36"/>
                    <a:pt x="16" y="31"/>
                  </a:cubicBezTo>
                  <a:cubicBezTo>
                    <a:pt x="11" y="21"/>
                    <a:pt x="7" y="12"/>
                    <a:pt x="4" y="3"/>
                  </a:cubicBezTo>
                  <a:cubicBezTo>
                    <a:pt x="3" y="0"/>
                    <a:pt x="0" y="1"/>
                    <a:pt x="0" y="3"/>
                  </a:cubicBezTo>
                  <a:cubicBezTo>
                    <a:pt x="5" y="18"/>
                    <a:pt x="14" y="32"/>
                    <a:pt x="17" y="47"/>
                  </a:cubicBezTo>
                  <a:cubicBezTo>
                    <a:pt x="17" y="48"/>
                    <a:pt x="19" y="48"/>
                    <a:pt x="19" y="4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1"/>
            <p:cNvSpPr/>
            <p:nvPr/>
          </p:nvSpPr>
          <p:spPr bwMode="auto">
            <a:xfrm>
              <a:off x="1244600" y="3473450"/>
              <a:ext cx="93663" cy="109538"/>
            </a:xfrm>
            <a:custGeom>
              <a:avLst/>
              <a:gdLst>
                <a:gd name="T0" fmla="*/ 14 w 25"/>
                <a:gd name="T1" fmla="*/ 13 h 29"/>
                <a:gd name="T2" fmla="*/ 23 w 25"/>
                <a:gd name="T3" fmla="*/ 28 h 29"/>
                <a:gd name="T4" fmla="*/ 25 w 25"/>
                <a:gd name="T5" fmla="*/ 28 h 29"/>
                <a:gd name="T6" fmla="*/ 16 w 25"/>
                <a:gd name="T7" fmla="*/ 12 h 29"/>
                <a:gd name="T8" fmla="*/ 3 w 25"/>
                <a:gd name="T9" fmla="*/ 1 h 29"/>
                <a:gd name="T10" fmla="*/ 1 w 25"/>
                <a:gd name="T11" fmla="*/ 3 h 29"/>
                <a:gd name="T12" fmla="*/ 14 w 25"/>
                <a:gd name="T13" fmla="*/ 1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29">
                  <a:moveTo>
                    <a:pt x="14" y="13"/>
                  </a:moveTo>
                  <a:cubicBezTo>
                    <a:pt x="17" y="17"/>
                    <a:pt x="22" y="22"/>
                    <a:pt x="23" y="28"/>
                  </a:cubicBezTo>
                  <a:cubicBezTo>
                    <a:pt x="23" y="29"/>
                    <a:pt x="25" y="29"/>
                    <a:pt x="25" y="28"/>
                  </a:cubicBezTo>
                  <a:cubicBezTo>
                    <a:pt x="25" y="22"/>
                    <a:pt x="19" y="16"/>
                    <a:pt x="16" y="12"/>
                  </a:cubicBezTo>
                  <a:cubicBezTo>
                    <a:pt x="13" y="6"/>
                    <a:pt x="8" y="3"/>
                    <a:pt x="3" y="1"/>
                  </a:cubicBezTo>
                  <a:cubicBezTo>
                    <a:pt x="1" y="0"/>
                    <a:pt x="0" y="2"/>
                    <a:pt x="1" y="3"/>
                  </a:cubicBezTo>
                  <a:cubicBezTo>
                    <a:pt x="7" y="5"/>
                    <a:pt x="11" y="8"/>
                    <a:pt x="14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32"/>
            <p:cNvSpPr/>
            <p:nvPr/>
          </p:nvSpPr>
          <p:spPr bwMode="auto">
            <a:xfrm>
              <a:off x="1258887" y="2006600"/>
              <a:ext cx="93663" cy="487363"/>
            </a:xfrm>
            <a:custGeom>
              <a:avLst/>
              <a:gdLst>
                <a:gd name="T0" fmla="*/ 24 w 25"/>
                <a:gd name="T1" fmla="*/ 1 h 130"/>
                <a:gd name="T2" fmla="*/ 24 w 25"/>
                <a:gd name="T3" fmla="*/ 1 h 130"/>
                <a:gd name="T4" fmla="*/ 17 w 25"/>
                <a:gd name="T5" fmla="*/ 35 h 130"/>
                <a:gd name="T6" fmla="*/ 10 w 25"/>
                <a:gd name="T7" fmla="*/ 69 h 130"/>
                <a:gd name="T8" fmla="*/ 3 w 25"/>
                <a:gd name="T9" fmla="*/ 129 h 130"/>
                <a:gd name="T10" fmla="*/ 3 w 25"/>
                <a:gd name="T11" fmla="*/ 129 h 130"/>
                <a:gd name="T12" fmla="*/ 3 w 25"/>
                <a:gd name="T13" fmla="*/ 129 h 130"/>
                <a:gd name="T14" fmla="*/ 3 w 25"/>
                <a:gd name="T15" fmla="*/ 129 h 130"/>
                <a:gd name="T16" fmla="*/ 5 w 25"/>
                <a:gd name="T17" fmla="*/ 128 h 130"/>
                <a:gd name="T18" fmla="*/ 8 w 25"/>
                <a:gd name="T19" fmla="*/ 93 h 130"/>
                <a:gd name="T20" fmla="*/ 14 w 25"/>
                <a:gd name="T21" fmla="*/ 60 h 130"/>
                <a:gd name="T22" fmla="*/ 24 w 25"/>
                <a:gd name="T23" fmla="*/ 1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130">
                  <a:moveTo>
                    <a:pt x="24" y="1"/>
                  </a:moveTo>
                  <a:cubicBezTo>
                    <a:pt x="25" y="0"/>
                    <a:pt x="24" y="0"/>
                    <a:pt x="24" y="1"/>
                  </a:cubicBezTo>
                  <a:cubicBezTo>
                    <a:pt x="22" y="12"/>
                    <a:pt x="19" y="24"/>
                    <a:pt x="17" y="35"/>
                  </a:cubicBezTo>
                  <a:cubicBezTo>
                    <a:pt x="15" y="46"/>
                    <a:pt x="12" y="57"/>
                    <a:pt x="10" y="69"/>
                  </a:cubicBezTo>
                  <a:cubicBezTo>
                    <a:pt x="6" y="88"/>
                    <a:pt x="0" y="109"/>
                    <a:pt x="3" y="129"/>
                  </a:cubicBezTo>
                  <a:cubicBezTo>
                    <a:pt x="3" y="129"/>
                    <a:pt x="3" y="129"/>
                    <a:pt x="3" y="129"/>
                  </a:cubicBezTo>
                  <a:cubicBezTo>
                    <a:pt x="3" y="129"/>
                    <a:pt x="3" y="129"/>
                    <a:pt x="3" y="129"/>
                  </a:cubicBezTo>
                  <a:cubicBezTo>
                    <a:pt x="3" y="129"/>
                    <a:pt x="3" y="129"/>
                    <a:pt x="3" y="129"/>
                  </a:cubicBezTo>
                  <a:cubicBezTo>
                    <a:pt x="3" y="130"/>
                    <a:pt x="5" y="130"/>
                    <a:pt x="5" y="128"/>
                  </a:cubicBezTo>
                  <a:cubicBezTo>
                    <a:pt x="7" y="117"/>
                    <a:pt x="6" y="105"/>
                    <a:pt x="8" y="93"/>
                  </a:cubicBezTo>
                  <a:cubicBezTo>
                    <a:pt x="10" y="82"/>
                    <a:pt x="12" y="71"/>
                    <a:pt x="14" y="60"/>
                  </a:cubicBezTo>
                  <a:cubicBezTo>
                    <a:pt x="18" y="41"/>
                    <a:pt x="23" y="21"/>
                    <a:pt x="24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3"/>
            <p:cNvSpPr/>
            <p:nvPr/>
          </p:nvSpPr>
          <p:spPr bwMode="auto">
            <a:xfrm>
              <a:off x="1304925" y="1973262"/>
              <a:ext cx="100013" cy="611188"/>
            </a:xfrm>
            <a:custGeom>
              <a:avLst/>
              <a:gdLst>
                <a:gd name="T0" fmla="*/ 25 w 27"/>
                <a:gd name="T1" fmla="*/ 2 h 163"/>
                <a:gd name="T2" fmla="*/ 19 w 27"/>
                <a:gd name="T3" fmla="*/ 38 h 163"/>
                <a:gd name="T4" fmla="*/ 12 w 27"/>
                <a:gd name="T5" fmla="*/ 80 h 163"/>
                <a:gd name="T6" fmla="*/ 1 w 27"/>
                <a:gd name="T7" fmla="*/ 161 h 163"/>
                <a:gd name="T8" fmla="*/ 4 w 27"/>
                <a:gd name="T9" fmla="*/ 161 h 163"/>
                <a:gd name="T10" fmla="*/ 4 w 27"/>
                <a:gd name="T11" fmla="*/ 158 h 163"/>
                <a:gd name="T12" fmla="*/ 4 w 27"/>
                <a:gd name="T13" fmla="*/ 152 h 163"/>
                <a:gd name="T14" fmla="*/ 4 w 27"/>
                <a:gd name="T15" fmla="*/ 152 h 163"/>
                <a:gd name="T16" fmla="*/ 7 w 27"/>
                <a:gd name="T17" fmla="*/ 118 h 163"/>
                <a:gd name="T18" fmla="*/ 16 w 27"/>
                <a:gd name="T19" fmla="*/ 77 h 163"/>
                <a:gd name="T20" fmla="*/ 22 w 27"/>
                <a:gd name="T21" fmla="*/ 37 h 163"/>
                <a:gd name="T22" fmla="*/ 27 w 27"/>
                <a:gd name="T23" fmla="*/ 2 h 163"/>
                <a:gd name="T24" fmla="*/ 25 w 27"/>
                <a:gd name="T25" fmla="*/ 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" h="163">
                  <a:moveTo>
                    <a:pt x="25" y="2"/>
                  </a:moveTo>
                  <a:cubicBezTo>
                    <a:pt x="23" y="14"/>
                    <a:pt x="22" y="26"/>
                    <a:pt x="19" y="38"/>
                  </a:cubicBezTo>
                  <a:cubicBezTo>
                    <a:pt x="15" y="52"/>
                    <a:pt x="15" y="66"/>
                    <a:pt x="12" y="80"/>
                  </a:cubicBezTo>
                  <a:cubicBezTo>
                    <a:pt x="6" y="107"/>
                    <a:pt x="0" y="133"/>
                    <a:pt x="1" y="161"/>
                  </a:cubicBezTo>
                  <a:cubicBezTo>
                    <a:pt x="0" y="163"/>
                    <a:pt x="3" y="163"/>
                    <a:pt x="4" y="161"/>
                  </a:cubicBezTo>
                  <a:cubicBezTo>
                    <a:pt x="4" y="160"/>
                    <a:pt x="4" y="159"/>
                    <a:pt x="4" y="158"/>
                  </a:cubicBezTo>
                  <a:cubicBezTo>
                    <a:pt x="4" y="156"/>
                    <a:pt x="4" y="154"/>
                    <a:pt x="4" y="152"/>
                  </a:cubicBezTo>
                  <a:cubicBezTo>
                    <a:pt x="5" y="152"/>
                    <a:pt x="4" y="151"/>
                    <a:pt x="4" y="152"/>
                  </a:cubicBezTo>
                  <a:cubicBezTo>
                    <a:pt x="4" y="140"/>
                    <a:pt x="5" y="129"/>
                    <a:pt x="7" y="118"/>
                  </a:cubicBezTo>
                  <a:cubicBezTo>
                    <a:pt x="9" y="104"/>
                    <a:pt x="13" y="91"/>
                    <a:pt x="16" y="77"/>
                  </a:cubicBezTo>
                  <a:cubicBezTo>
                    <a:pt x="18" y="64"/>
                    <a:pt x="19" y="51"/>
                    <a:pt x="22" y="37"/>
                  </a:cubicBezTo>
                  <a:cubicBezTo>
                    <a:pt x="25" y="26"/>
                    <a:pt x="25" y="14"/>
                    <a:pt x="27" y="2"/>
                  </a:cubicBezTo>
                  <a:cubicBezTo>
                    <a:pt x="27" y="1"/>
                    <a:pt x="25" y="0"/>
                    <a:pt x="25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4"/>
            <p:cNvSpPr/>
            <p:nvPr/>
          </p:nvSpPr>
          <p:spPr bwMode="auto">
            <a:xfrm>
              <a:off x="2606675" y="-2703513"/>
              <a:ext cx="222250" cy="862013"/>
            </a:xfrm>
            <a:custGeom>
              <a:avLst/>
              <a:gdLst>
                <a:gd name="T0" fmla="*/ 1 w 59"/>
                <a:gd name="T1" fmla="*/ 3 h 230"/>
                <a:gd name="T2" fmla="*/ 12 w 59"/>
                <a:gd name="T3" fmla="*/ 32 h 230"/>
                <a:gd name="T4" fmla="*/ 20 w 59"/>
                <a:gd name="T5" fmla="*/ 72 h 230"/>
                <a:gd name="T6" fmla="*/ 26 w 59"/>
                <a:gd name="T7" fmla="*/ 96 h 230"/>
                <a:gd name="T8" fmla="*/ 21 w 59"/>
                <a:gd name="T9" fmla="*/ 80 h 230"/>
                <a:gd name="T10" fmla="*/ 12 w 59"/>
                <a:gd name="T11" fmla="*/ 62 h 230"/>
                <a:gd name="T12" fmla="*/ 10 w 59"/>
                <a:gd name="T13" fmla="*/ 62 h 230"/>
                <a:gd name="T14" fmla="*/ 18 w 59"/>
                <a:gd name="T15" fmla="*/ 79 h 230"/>
                <a:gd name="T16" fmla="*/ 24 w 59"/>
                <a:gd name="T17" fmla="*/ 99 h 230"/>
                <a:gd name="T18" fmla="*/ 34 w 59"/>
                <a:gd name="T19" fmla="*/ 139 h 230"/>
                <a:gd name="T20" fmla="*/ 32 w 59"/>
                <a:gd name="T21" fmla="*/ 142 h 230"/>
                <a:gd name="T22" fmla="*/ 33 w 59"/>
                <a:gd name="T23" fmla="*/ 142 h 230"/>
                <a:gd name="T24" fmla="*/ 34 w 59"/>
                <a:gd name="T25" fmla="*/ 142 h 230"/>
                <a:gd name="T26" fmla="*/ 35 w 59"/>
                <a:gd name="T27" fmla="*/ 144 h 230"/>
                <a:gd name="T28" fmla="*/ 45 w 59"/>
                <a:gd name="T29" fmla="*/ 188 h 230"/>
                <a:gd name="T30" fmla="*/ 56 w 59"/>
                <a:gd name="T31" fmla="*/ 228 h 230"/>
                <a:gd name="T32" fmla="*/ 56 w 59"/>
                <a:gd name="T33" fmla="*/ 228 h 230"/>
                <a:gd name="T34" fmla="*/ 59 w 59"/>
                <a:gd name="T35" fmla="*/ 227 h 230"/>
                <a:gd name="T36" fmla="*/ 48 w 59"/>
                <a:gd name="T37" fmla="*/ 183 h 230"/>
                <a:gd name="T38" fmla="*/ 37 w 59"/>
                <a:gd name="T39" fmla="*/ 140 h 230"/>
                <a:gd name="T40" fmla="*/ 37 w 59"/>
                <a:gd name="T41" fmla="*/ 138 h 230"/>
                <a:gd name="T42" fmla="*/ 36 w 59"/>
                <a:gd name="T43" fmla="*/ 122 h 230"/>
                <a:gd name="T44" fmla="*/ 26 w 59"/>
                <a:gd name="T45" fmla="*/ 81 h 230"/>
                <a:gd name="T46" fmla="*/ 16 w 59"/>
                <a:gd name="T47" fmla="*/ 35 h 230"/>
                <a:gd name="T48" fmla="*/ 11 w 59"/>
                <a:gd name="T49" fmla="*/ 16 h 230"/>
                <a:gd name="T50" fmla="*/ 3 w 59"/>
                <a:gd name="T51" fmla="*/ 0 h 230"/>
                <a:gd name="T52" fmla="*/ 2 w 59"/>
                <a:gd name="T53" fmla="*/ 0 h 230"/>
                <a:gd name="T54" fmla="*/ 1 w 59"/>
                <a:gd name="T55" fmla="*/ 2 h 230"/>
                <a:gd name="T56" fmla="*/ 1 w 59"/>
                <a:gd name="T57" fmla="*/ 3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9" h="230">
                  <a:moveTo>
                    <a:pt x="1" y="3"/>
                  </a:moveTo>
                  <a:cubicBezTo>
                    <a:pt x="6" y="0"/>
                    <a:pt x="11" y="29"/>
                    <a:pt x="12" y="32"/>
                  </a:cubicBezTo>
                  <a:cubicBezTo>
                    <a:pt x="15" y="45"/>
                    <a:pt x="17" y="58"/>
                    <a:pt x="20" y="72"/>
                  </a:cubicBezTo>
                  <a:cubicBezTo>
                    <a:pt x="22" y="80"/>
                    <a:pt x="24" y="88"/>
                    <a:pt x="26" y="96"/>
                  </a:cubicBezTo>
                  <a:cubicBezTo>
                    <a:pt x="24" y="91"/>
                    <a:pt x="23" y="85"/>
                    <a:pt x="21" y="80"/>
                  </a:cubicBezTo>
                  <a:cubicBezTo>
                    <a:pt x="18" y="73"/>
                    <a:pt x="15" y="68"/>
                    <a:pt x="12" y="62"/>
                  </a:cubicBezTo>
                  <a:cubicBezTo>
                    <a:pt x="12" y="60"/>
                    <a:pt x="9" y="61"/>
                    <a:pt x="10" y="62"/>
                  </a:cubicBezTo>
                  <a:cubicBezTo>
                    <a:pt x="12" y="68"/>
                    <a:pt x="15" y="73"/>
                    <a:pt x="18" y="79"/>
                  </a:cubicBezTo>
                  <a:cubicBezTo>
                    <a:pt x="20" y="86"/>
                    <a:pt x="22" y="93"/>
                    <a:pt x="24" y="99"/>
                  </a:cubicBezTo>
                  <a:cubicBezTo>
                    <a:pt x="28" y="113"/>
                    <a:pt x="31" y="126"/>
                    <a:pt x="34" y="139"/>
                  </a:cubicBezTo>
                  <a:cubicBezTo>
                    <a:pt x="33" y="140"/>
                    <a:pt x="33" y="141"/>
                    <a:pt x="32" y="142"/>
                  </a:cubicBezTo>
                  <a:cubicBezTo>
                    <a:pt x="32" y="142"/>
                    <a:pt x="33" y="143"/>
                    <a:pt x="33" y="142"/>
                  </a:cubicBezTo>
                  <a:cubicBezTo>
                    <a:pt x="34" y="142"/>
                    <a:pt x="34" y="142"/>
                    <a:pt x="34" y="142"/>
                  </a:cubicBezTo>
                  <a:cubicBezTo>
                    <a:pt x="34" y="143"/>
                    <a:pt x="35" y="143"/>
                    <a:pt x="35" y="144"/>
                  </a:cubicBezTo>
                  <a:cubicBezTo>
                    <a:pt x="38" y="159"/>
                    <a:pt x="42" y="173"/>
                    <a:pt x="45" y="188"/>
                  </a:cubicBezTo>
                  <a:cubicBezTo>
                    <a:pt x="48" y="201"/>
                    <a:pt x="49" y="216"/>
                    <a:pt x="56" y="228"/>
                  </a:cubicBezTo>
                  <a:cubicBezTo>
                    <a:pt x="56" y="228"/>
                    <a:pt x="56" y="228"/>
                    <a:pt x="56" y="228"/>
                  </a:cubicBezTo>
                  <a:cubicBezTo>
                    <a:pt x="57" y="230"/>
                    <a:pt x="59" y="229"/>
                    <a:pt x="59" y="227"/>
                  </a:cubicBezTo>
                  <a:cubicBezTo>
                    <a:pt x="52" y="213"/>
                    <a:pt x="51" y="198"/>
                    <a:pt x="48" y="183"/>
                  </a:cubicBezTo>
                  <a:cubicBezTo>
                    <a:pt x="44" y="169"/>
                    <a:pt x="40" y="154"/>
                    <a:pt x="37" y="140"/>
                  </a:cubicBezTo>
                  <a:cubicBezTo>
                    <a:pt x="37" y="139"/>
                    <a:pt x="37" y="138"/>
                    <a:pt x="37" y="138"/>
                  </a:cubicBezTo>
                  <a:cubicBezTo>
                    <a:pt x="38" y="133"/>
                    <a:pt x="37" y="127"/>
                    <a:pt x="36" y="122"/>
                  </a:cubicBezTo>
                  <a:cubicBezTo>
                    <a:pt x="33" y="109"/>
                    <a:pt x="30" y="95"/>
                    <a:pt x="26" y="81"/>
                  </a:cubicBezTo>
                  <a:cubicBezTo>
                    <a:pt x="22" y="66"/>
                    <a:pt x="20" y="50"/>
                    <a:pt x="16" y="35"/>
                  </a:cubicBezTo>
                  <a:cubicBezTo>
                    <a:pt x="14" y="29"/>
                    <a:pt x="13" y="22"/>
                    <a:pt x="11" y="16"/>
                  </a:cubicBezTo>
                  <a:cubicBezTo>
                    <a:pt x="10" y="9"/>
                    <a:pt x="6" y="6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1"/>
                    <a:pt x="1" y="1"/>
                    <a:pt x="1" y="2"/>
                  </a:cubicBezTo>
                  <a:cubicBezTo>
                    <a:pt x="0" y="2"/>
                    <a:pt x="1" y="3"/>
                    <a:pt x="1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5"/>
            <p:cNvSpPr/>
            <p:nvPr/>
          </p:nvSpPr>
          <p:spPr bwMode="auto">
            <a:xfrm>
              <a:off x="2697162" y="-2681288"/>
              <a:ext cx="236538" cy="858838"/>
            </a:xfrm>
            <a:custGeom>
              <a:avLst/>
              <a:gdLst>
                <a:gd name="T0" fmla="*/ 20 w 63"/>
                <a:gd name="T1" fmla="*/ 64 h 229"/>
                <a:gd name="T2" fmla="*/ 37 w 63"/>
                <a:gd name="T3" fmla="*/ 130 h 229"/>
                <a:gd name="T4" fmla="*/ 48 w 63"/>
                <a:gd name="T5" fmla="*/ 192 h 229"/>
                <a:gd name="T6" fmla="*/ 60 w 63"/>
                <a:gd name="T7" fmla="*/ 228 h 229"/>
                <a:gd name="T8" fmla="*/ 63 w 63"/>
                <a:gd name="T9" fmla="*/ 227 h 229"/>
                <a:gd name="T10" fmla="*/ 60 w 63"/>
                <a:gd name="T11" fmla="*/ 221 h 229"/>
                <a:gd name="T12" fmla="*/ 59 w 63"/>
                <a:gd name="T13" fmla="*/ 221 h 229"/>
                <a:gd name="T14" fmla="*/ 55 w 63"/>
                <a:gd name="T15" fmla="*/ 204 h 229"/>
                <a:gd name="T16" fmla="*/ 50 w 63"/>
                <a:gd name="T17" fmla="*/ 181 h 229"/>
                <a:gd name="T18" fmla="*/ 38 w 63"/>
                <a:gd name="T19" fmla="*/ 117 h 229"/>
                <a:gd name="T20" fmla="*/ 2 w 63"/>
                <a:gd name="T21" fmla="*/ 1 h 229"/>
                <a:gd name="T22" fmla="*/ 0 w 63"/>
                <a:gd name="T23" fmla="*/ 3 h 229"/>
                <a:gd name="T24" fmla="*/ 20 w 63"/>
                <a:gd name="T25" fmla="*/ 6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229">
                  <a:moveTo>
                    <a:pt x="20" y="64"/>
                  </a:moveTo>
                  <a:cubicBezTo>
                    <a:pt x="26" y="86"/>
                    <a:pt x="32" y="107"/>
                    <a:pt x="37" y="130"/>
                  </a:cubicBezTo>
                  <a:cubicBezTo>
                    <a:pt x="41" y="150"/>
                    <a:pt x="44" y="172"/>
                    <a:pt x="48" y="192"/>
                  </a:cubicBezTo>
                  <a:cubicBezTo>
                    <a:pt x="51" y="204"/>
                    <a:pt x="50" y="221"/>
                    <a:pt x="60" y="228"/>
                  </a:cubicBezTo>
                  <a:cubicBezTo>
                    <a:pt x="61" y="229"/>
                    <a:pt x="63" y="229"/>
                    <a:pt x="63" y="227"/>
                  </a:cubicBezTo>
                  <a:cubicBezTo>
                    <a:pt x="62" y="223"/>
                    <a:pt x="62" y="224"/>
                    <a:pt x="60" y="221"/>
                  </a:cubicBezTo>
                  <a:cubicBezTo>
                    <a:pt x="59" y="221"/>
                    <a:pt x="59" y="221"/>
                    <a:pt x="59" y="221"/>
                  </a:cubicBezTo>
                  <a:cubicBezTo>
                    <a:pt x="57" y="216"/>
                    <a:pt x="56" y="209"/>
                    <a:pt x="55" y="204"/>
                  </a:cubicBezTo>
                  <a:cubicBezTo>
                    <a:pt x="54" y="196"/>
                    <a:pt x="52" y="188"/>
                    <a:pt x="50" y="181"/>
                  </a:cubicBezTo>
                  <a:cubicBezTo>
                    <a:pt x="45" y="160"/>
                    <a:pt x="43" y="138"/>
                    <a:pt x="38" y="117"/>
                  </a:cubicBezTo>
                  <a:cubicBezTo>
                    <a:pt x="29" y="78"/>
                    <a:pt x="20" y="37"/>
                    <a:pt x="2" y="1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9" y="22"/>
                    <a:pt x="15" y="43"/>
                    <a:pt x="20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6"/>
            <p:cNvSpPr/>
            <p:nvPr/>
          </p:nvSpPr>
          <p:spPr bwMode="auto">
            <a:xfrm>
              <a:off x="2820987" y="-2801938"/>
              <a:ext cx="255588" cy="1025525"/>
            </a:xfrm>
            <a:custGeom>
              <a:avLst/>
              <a:gdLst>
                <a:gd name="T0" fmla="*/ 10 w 68"/>
                <a:gd name="T1" fmla="*/ 37 h 273"/>
                <a:gd name="T2" fmla="*/ 14 w 68"/>
                <a:gd name="T3" fmla="*/ 66 h 273"/>
                <a:gd name="T4" fmla="*/ 26 w 68"/>
                <a:gd name="T5" fmla="*/ 136 h 273"/>
                <a:gd name="T6" fmla="*/ 38 w 68"/>
                <a:gd name="T7" fmla="*/ 204 h 273"/>
                <a:gd name="T8" fmla="*/ 44 w 68"/>
                <a:gd name="T9" fmla="*/ 238 h 273"/>
                <a:gd name="T10" fmla="*/ 47 w 68"/>
                <a:gd name="T11" fmla="*/ 272 h 273"/>
                <a:gd name="T12" fmla="*/ 49 w 68"/>
                <a:gd name="T13" fmla="*/ 273 h 273"/>
                <a:gd name="T14" fmla="*/ 51 w 68"/>
                <a:gd name="T15" fmla="*/ 258 h 273"/>
                <a:gd name="T16" fmla="*/ 45 w 68"/>
                <a:gd name="T17" fmla="*/ 224 h 273"/>
                <a:gd name="T18" fmla="*/ 31 w 68"/>
                <a:gd name="T19" fmla="*/ 148 h 273"/>
                <a:gd name="T20" fmla="*/ 18 w 68"/>
                <a:gd name="T21" fmla="*/ 74 h 273"/>
                <a:gd name="T22" fmla="*/ 9 w 68"/>
                <a:gd name="T23" fmla="*/ 18 h 273"/>
                <a:gd name="T24" fmla="*/ 22 w 68"/>
                <a:gd name="T25" fmla="*/ 49 h 273"/>
                <a:gd name="T26" fmla="*/ 30 w 68"/>
                <a:gd name="T27" fmla="*/ 80 h 273"/>
                <a:gd name="T28" fmla="*/ 47 w 68"/>
                <a:gd name="T29" fmla="*/ 144 h 273"/>
                <a:gd name="T30" fmla="*/ 54 w 68"/>
                <a:gd name="T31" fmla="*/ 211 h 273"/>
                <a:gd name="T32" fmla="*/ 58 w 68"/>
                <a:gd name="T33" fmla="*/ 241 h 273"/>
                <a:gd name="T34" fmla="*/ 65 w 68"/>
                <a:gd name="T35" fmla="*/ 272 h 273"/>
                <a:gd name="T36" fmla="*/ 67 w 68"/>
                <a:gd name="T37" fmla="*/ 272 h 273"/>
                <a:gd name="T38" fmla="*/ 62 w 68"/>
                <a:gd name="T39" fmla="*/ 245 h 273"/>
                <a:gd name="T40" fmla="*/ 58 w 68"/>
                <a:gd name="T41" fmla="*/ 207 h 273"/>
                <a:gd name="T42" fmla="*/ 49 w 68"/>
                <a:gd name="T43" fmla="*/ 139 h 273"/>
                <a:gd name="T44" fmla="*/ 31 w 68"/>
                <a:gd name="T45" fmla="*/ 72 h 273"/>
                <a:gd name="T46" fmla="*/ 9 w 68"/>
                <a:gd name="T47" fmla="*/ 15 h 273"/>
                <a:gd name="T48" fmla="*/ 8 w 68"/>
                <a:gd name="T49" fmla="*/ 15 h 273"/>
                <a:gd name="T50" fmla="*/ 3 w 68"/>
                <a:gd name="T51" fmla="*/ 2 h 273"/>
                <a:gd name="T52" fmla="*/ 1 w 68"/>
                <a:gd name="T53" fmla="*/ 2 h 273"/>
                <a:gd name="T54" fmla="*/ 10 w 68"/>
                <a:gd name="T55" fmla="*/ 37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8" h="273">
                  <a:moveTo>
                    <a:pt x="10" y="37"/>
                  </a:moveTo>
                  <a:cubicBezTo>
                    <a:pt x="11" y="46"/>
                    <a:pt x="12" y="56"/>
                    <a:pt x="14" y="66"/>
                  </a:cubicBezTo>
                  <a:cubicBezTo>
                    <a:pt x="18" y="89"/>
                    <a:pt x="22" y="112"/>
                    <a:pt x="26" y="136"/>
                  </a:cubicBezTo>
                  <a:cubicBezTo>
                    <a:pt x="30" y="159"/>
                    <a:pt x="34" y="181"/>
                    <a:pt x="38" y="204"/>
                  </a:cubicBezTo>
                  <a:cubicBezTo>
                    <a:pt x="40" y="215"/>
                    <a:pt x="42" y="227"/>
                    <a:pt x="44" y="238"/>
                  </a:cubicBezTo>
                  <a:cubicBezTo>
                    <a:pt x="46" y="247"/>
                    <a:pt x="53" y="263"/>
                    <a:pt x="47" y="272"/>
                  </a:cubicBezTo>
                  <a:cubicBezTo>
                    <a:pt x="47" y="272"/>
                    <a:pt x="48" y="273"/>
                    <a:pt x="49" y="273"/>
                  </a:cubicBezTo>
                  <a:cubicBezTo>
                    <a:pt x="52" y="269"/>
                    <a:pt x="52" y="263"/>
                    <a:pt x="51" y="258"/>
                  </a:cubicBezTo>
                  <a:cubicBezTo>
                    <a:pt x="50" y="247"/>
                    <a:pt x="47" y="235"/>
                    <a:pt x="45" y="224"/>
                  </a:cubicBezTo>
                  <a:cubicBezTo>
                    <a:pt x="40" y="199"/>
                    <a:pt x="36" y="174"/>
                    <a:pt x="31" y="148"/>
                  </a:cubicBezTo>
                  <a:cubicBezTo>
                    <a:pt x="27" y="124"/>
                    <a:pt x="23" y="99"/>
                    <a:pt x="18" y="74"/>
                  </a:cubicBezTo>
                  <a:cubicBezTo>
                    <a:pt x="15" y="55"/>
                    <a:pt x="13" y="36"/>
                    <a:pt x="9" y="18"/>
                  </a:cubicBezTo>
                  <a:cubicBezTo>
                    <a:pt x="16" y="26"/>
                    <a:pt x="19" y="39"/>
                    <a:pt x="22" y="49"/>
                  </a:cubicBezTo>
                  <a:cubicBezTo>
                    <a:pt x="24" y="59"/>
                    <a:pt x="27" y="69"/>
                    <a:pt x="30" y="80"/>
                  </a:cubicBezTo>
                  <a:cubicBezTo>
                    <a:pt x="37" y="101"/>
                    <a:pt x="43" y="122"/>
                    <a:pt x="47" y="144"/>
                  </a:cubicBezTo>
                  <a:cubicBezTo>
                    <a:pt x="50" y="166"/>
                    <a:pt x="53" y="189"/>
                    <a:pt x="54" y="211"/>
                  </a:cubicBezTo>
                  <a:cubicBezTo>
                    <a:pt x="55" y="221"/>
                    <a:pt x="56" y="231"/>
                    <a:pt x="58" y="241"/>
                  </a:cubicBezTo>
                  <a:cubicBezTo>
                    <a:pt x="59" y="251"/>
                    <a:pt x="64" y="262"/>
                    <a:pt x="65" y="272"/>
                  </a:cubicBezTo>
                  <a:cubicBezTo>
                    <a:pt x="65" y="273"/>
                    <a:pt x="67" y="273"/>
                    <a:pt x="67" y="272"/>
                  </a:cubicBezTo>
                  <a:cubicBezTo>
                    <a:pt x="68" y="263"/>
                    <a:pt x="63" y="254"/>
                    <a:pt x="62" y="245"/>
                  </a:cubicBezTo>
                  <a:cubicBezTo>
                    <a:pt x="59" y="233"/>
                    <a:pt x="59" y="220"/>
                    <a:pt x="58" y="207"/>
                  </a:cubicBezTo>
                  <a:cubicBezTo>
                    <a:pt x="56" y="185"/>
                    <a:pt x="53" y="162"/>
                    <a:pt x="49" y="139"/>
                  </a:cubicBezTo>
                  <a:cubicBezTo>
                    <a:pt x="45" y="116"/>
                    <a:pt x="38" y="94"/>
                    <a:pt x="31" y="72"/>
                  </a:cubicBezTo>
                  <a:cubicBezTo>
                    <a:pt x="25" y="54"/>
                    <a:pt x="23" y="29"/>
                    <a:pt x="9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1"/>
                    <a:pt x="5" y="6"/>
                    <a:pt x="3" y="2"/>
                  </a:cubicBezTo>
                  <a:cubicBezTo>
                    <a:pt x="3" y="0"/>
                    <a:pt x="0" y="1"/>
                    <a:pt x="1" y="2"/>
                  </a:cubicBezTo>
                  <a:cubicBezTo>
                    <a:pt x="5" y="13"/>
                    <a:pt x="9" y="25"/>
                    <a:pt x="10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7"/>
            <p:cNvSpPr/>
            <p:nvPr/>
          </p:nvSpPr>
          <p:spPr bwMode="auto">
            <a:xfrm>
              <a:off x="2959100" y="-2670176"/>
              <a:ext cx="165100" cy="904875"/>
            </a:xfrm>
            <a:custGeom>
              <a:avLst/>
              <a:gdLst>
                <a:gd name="T0" fmla="*/ 22 w 44"/>
                <a:gd name="T1" fmla="*/ 115 h 241"/>
                <a:gd name="T2" fmla="*/ 42 w 44"/>
                <a:gd name="T3" fmla="*/ 239 h 241"/>
                <a:gd name="T4" fmla="*/ 44 w 44"/>
                <a:gd name="T5" fmla="*/ 239 h 241"/>
                <a:gd name="T6" fmla="*/ 42 w 44"/>
                <a:gd name="T7" fmla="*/ 213 h 241"/>
                <a:gd name="T8" fmla="*/ 38 w 44"/>
                <a:gd name="T9" fmla="*/ 182 h 241"/>
                <a:gd name="T10" fmla="*/ 27 w 44"/>
                <a:gd name="T11" fmla="*/ 121 h 241"/>
                <a:gd name="T12" fmla="*/ 16 w 44"/>
                <a:gd name="T13" fmla="*/ 63 h 241"/>
                <a:gd name="T14" fmla="*/ 2 w 44"/>
                <a:gd name="T15" fmla="*/ 1 h 241"/>
                <a:gd name="T16" fmla="*/ 0 w 44"/>
                <a:gd name="T17" fmla="*/ 1 h 241"/>
                <a:gd name="T18" fmla="*/ 11 w 44"/>
                <a:gd name="T19" fmla="*/ 55 h 241"/>
                <a:gd name="T20" fmla="*/ 22 w 44"/>
                <a:gd name="T21" fmla="*/ 115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241">
                  <a:moveTo>
                    <a:pt x="22" y="115"/>
                  </a:moveTo>
                  <a:cubicBezTo>
                    <a:pt x="31" y="155"/>
                    <a:pt x="38" y="197"/>
                    <a:pt x="42" y="239"/>
                  </a:cubicBezTo>
                  <a:cubicBezTo>
                    <a:pt x="42" y="240"/>
                    <a:pt x="44" y="241"/>
                    <a:pt x="44" y="239"/>
                  </a:cubicBezTo>
                  <a:cubicBezTo>
                    <a:pt x="44" y="230"/>
                    <a:pt x="43" y="222"/>
                    <a:pt x="42" y="213"/>
                  </a:cubicBezTo>
                  <a:cubicBezTo>
                    <a:pt x="40" y="203"/>
                    <a:pt x="40" y="192"/>
                    <a:pt x="38" y="182"/>
                  </a:cubicBezTo>
                  <a:cubicBezTo>
                    <a:pt x="35" y="162"/>
                    <a:pt x="31" y="141"/>
                    <a:pt x="27" y="121"/>
                  </a:cubicBezTo>
                  <a:cubicBezTo>
                    <a:pt x="23" y="102"/>
                    <a:pt x="19" y="83"/>
                    <a:pt x="16" y="63"/>
                  </a:cubicBezTo>
                  <a:cubicBezTo>
                    <a:pt x="12" y="42"/>
                    <a:pt x="4" y="22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ubicBezTo>
                    <a:pt x="2" y="19"/>
                    <a:pt x="8" y="37"/>
                    <a:pt x="11" y="55"/>
                  </a:cubicBezTo>
                  <a:cubicBezTo>
                    <a:pt x="15" y="75"/>
                    <a:pt x="18" y="95"/>
                    <a:pt x="22" y="1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8"/>
            <p:cNvSpPr/>
            <p:nvPr/>
          </p:nvSpPr>
          <p:spPr bwMode="auto">
            <a:xfrm>
              <a:off x="2986087" y="-2774951"/>
              <a:ext cx="187325" cy="974725"/>
            </a:xfrm>
            <a:custGeom>
              <a:avLst/>
              <a:gdLst>
                <a:gd name="T0" fmla="*/ 9 w 50"/>
                <a:gd name="T1" fmla="*/ 30 h 260"/>
                <a:gd name="T2" fmla="*/ 15 w 50"/>
                <a:gd name="T3" fmla="*/ 64 h 260"/>
                <a:gd name="T4" fmla="*/ 28 w 50"/>
                <a:gd name="T5" fmla="*/ 129 h 260"/>
                <a:gd name="T6" fmla="*/ 37 w 50"/>
                <a:gd name="T7" fmla="*/ 193 h 260"/>
                <a:gd name="T8" fmla="*/ 42 w 50"/>
                <a:gd name="T9" fmla="*/ 227 h 260"/>
                <a:gd name="T10" fmla="*/ 44 w 50"/>
                <a:gd name="T11" fmla="*/ 245 h 260"/>
                <a:gd name="T12" fmla="*/ 47 w 50"/>
                <a:gd name="T13" fmla="*/ 257 h 260"/>
                <a:gd name="T14" fmla="*/ 45 w 50"/>
                <a:gd name="T15" fmla="*/ 257 h 260"/>
                <a:gd name="T16" fmla="*/ 45 w 50"/>
                <a:gd name="T17" fmla="*/ 258 h 260"/>
                <a:gd name="T18" fmla="*/ 47 w 50"/>
                <a:gd name="T19" fmla="*/ 259 h 260"/>
                <a:gd name="T20" fmla="*/ 48 w 50"/>
                <a:gd name="T21" fmla="*/ 239 h 260"/>
                <a:gd name="T22" fmla="*/ 43 w 50"/>
                <a:gd name="T23" fmla="*/ 207 h 260"/>
                <a:gd name="T24" fmla="*/ 32 w 50"/>
                <a:gd name="T25" fmla="*/ 134 h 260"/>
                <a:gd name="T26" fmla="*/ 18 w 50"/>
                <a:gd name="T27" fmla="*/ 63 h 260"/>
                <a:gd name="T28" fmla="*/ 11 w 50"/>
                <a:gd name="T29" fmla="*/ 28 h 260"/>
                <a:gd name="T30" fmla="*/ 3 w 50"/>
                <a:gd name="T31" fmla="*/ 1 h 260"/>
                <a:gd name="T32" fmla="*/ 1 w 50"/>
                <a:gd name="T33" fmla="*/ 1 h 260"/>
                <a:gd name="T34" fmla="*/ 9 w 50"/>
                <a:gd name="T35" fmla="*/ 3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0" h="260">
                  <a:moveTo>
                    <a:pt x="9" y="30"/>
                  </a:moveTo>
                  <a:cubicBezTo>
                    <a:pt x="11" y="42"/>
                    <a:pt x="13" y="53"/>
                    <a:pt x="15" y="64"/>
                  </a:cubicBezTo>
                  <a:cubicBezTo>
                    <a:pt x="19" y="86"/>
                    <a:pt x="25" y="107"/>
                    <a:pt x="28" y="129"/>
                  </a:cubicBezTo>
                  <a:cubicBezTo>
                    <a:pt x="31" y="151"/>
                    <a:pt x="34" y="172"/>
                    <a:pt x="37" y="193"/>
                  </a:cubicBezTo>
                  <a:cubicBezTo>
                    <a:pt x="39" y="204"/>
                    <a:pt x="41" y="216"/>
                    <a:pt x="42" y="227"/>
                  </a:cubicBezTo>
                  <a:cubicBezTo>
                    <a:pt x="43" y="233"/>
                    <a:pt x="44" y="239"/>
                    <a:pt x="44" y="245"/>
                  </a:cubicBezTo>
                  <a:cubicBezTo>
                    <a:pt x="45" y="249"/>
                    <a:pt x="47" y="253"/>
                    <a:pt x="47" y="257"/>
                  </a:cubicBezTo>
                  <a:cubicBezTo>
                    <a:pt x="47" y="256"/>
                    <a:pt x="45" y="256"/>
                    <a:pt x="45" y="257"/>
                  </a:cubicBezTo>
                  <a:cubicBezTo>
                    <a:pt x="45" y="257"/>
                    <a:pt x="45" y="258"/>
                    <a:pt x="45" y="258"/>
                  </a:cubicBezTo>
                  <a:cubicBezTo>
                    <a:pt x="45" y="259"/>
                    <a:pt x="46" y="260"/>
                    <a:pt x="47" y="259"/>
                  </a:cubicBezTo>
                  <a:cubicBezTo>
                    <a:pt x="50" y="253"/>
                    <a:pt x="48" y="245"/>
                    <a:pt x="48" y="239"/>
                  </a:cubicBezTo>
                  <a:cubicBezTo>
                    <a:pt x="47" y="229"/>
                    <a:pt x="45" y="218"/>
                    <a:pt x="43" y="207"/>
                  </a:cubicBezTo>
                  <a:cubicBezTo>
                    <a:pt x="39" y="183"/>
                    <a:pt x="35" y="158"/>
                    <a:pt x="32" y="134"/>
                  </a:cubicBezTo>
                  <a:cubicBezTo>
                    <a:pt x="29" y="110"/>
                    <a:pt x="23" y="87"/>
                    <a:pt x="18" y="63"/>
                  </a:cubicBezTo>
                  <a:cubicBezTo>
                    <a:pt x="15" y="52"/>
                    <a:pt x="13" y="40"/>
                    <a:pt x="11" y="28"/>
                  </a:cubicBezTo>
                  <a:cubicBezTo>
                    <a:pt x="9" y="19"/>
                    <a:pt x="9" y="8"/>
                    <a:pt x="3" y="1"/>
                  </a:cubicBezTo>
                  <a:cubicBezTo>
                    <a:pt x="2" y="0"/>
                    <a:pt x="0" y="0"/>
                    <a:pt x="1" y="1"/>
                  </a:cubicBezTo>
                  <a:cubicBezTo>
                    <a:pt x="7" y="9"/>
                    <a:pt x="7" y="21"/>
                    <a:pt x="9" y="3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9"/>
            <p:cNvSpPr/>
            <p:nvPr/>
          </p:nvSpPr>
          <p:spPr bwMode="auto">
            <a:xfrm>
              <a:off x="3200400" y="-2625726"/>
              <a:ext cx="146050" cy="687388"/>
            </a:xfrm>
            <a:custGeom>
              <a:avLst/>
              <a:gdLst>
                <a:gd name="T0" fmla="*/ 9 w 39"/>
                <a:gd name="T1" fmla="*/ 23 h 183"/>
                <a:gd name="T2" fmla="*/ 14 w 39"/>
                <a:gd name="T3" fmla="*/ 44 h 183"/>
                <a:gd name="T4" fmla="*/ 22 w 39"/>
                <a:gd name="T5" fmla="*/ 94 h 183"/>
                <a:gd name="T6" fmla="*/ 28 w 39"/>
                <a:gd name="T7" fmla="*/ 145 h 183"/>
                <a:gd name="T8" fmla="*/ 32 w 39"/>
                <a:gd name="T9" fmla="*/ 166 h 183"/>
                <a:gd name="T10" fmla="*/ 36 w 39"/>
                <a:gd name="T11" fmla="*/ 181 h 183"/>
                <a:gd name="T12" fmla="*/ 39 w 39"/>
                <a:gd name="T13" fmla="*/ 180 h 183"/>
                <a:gd name="T14" fmla="*/ 37 w 39"/>
                <a:gd name="T15" fmla="*/ 174 h 183"/>
                <a:gd name="T16" fmla="*/ 34 w 39"/>
                <a:gd name="T17" fmla="*/ 159 h 183"/>
                <a:gd name="T18" fmla="*/ 30 w 39"/>
                <a:gd name="T19" fmla="*/ 129 h 183"/>
                <a:gd name="T20" fmla="*/ 24 w 39"/>
                <a:gd name="T21" fmla="*/ 84 h 183"/>
                <a:gd name="T22" fmla="*/ 14 w 39"/>
                <a:gd name="T23" fmla="*/ 36 h 183"/>
                <a:gd name="T24" fmla="*/ 1 w 39"/>
                <a:gd name="T25" fmla="*/ 1 h 183"/>
                <a:gd name="T26" fmla="*/ 0 w 39"/>
                <a:gd name="T27" fmla="*/ 1 h 183"/>
                <a:gd name="T28" fmla="*/ 9 w 39"/>
                <a:gd name="T29" fmla="*/ 2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" h="183">
                  <a:moveTo>
                    <a:pt x="9" y="23"/>
                  </a:moveTo>
                  <a:cubicBezTo>
                    <a:pt x="11" y="30"/>
                    <a:pt x="12" y="37"/>
                    <a:pt x="14" y="44"/>
                  </a:cubicBezTo>
                  <a:cubicBezTo>
                    <a:pt x="17" y="61"/>
                    <a:pt x="20" y="77"/>
                    <a:pt x="22" y="94"/>
                  </a:cubicBezTo>
                  <a:cubicBezTo>
                    <a:pt x="25" y="111"/>
                    <a:pt x="26" y="128"/>
                    <a:pt x="28" y="145"/>
                  </a:cubicBezTo>
                  <a:cubicBezTo>
                    <a:pt x="29" y="152"/>
                    <a:pt x="31" y="159"/>
                    <a:pt x="32" y="166"/>
                  </a:cubicBezTo>
                  <a:cubicBezTo>
                    <a:pt x="33" y="171"/>
                    <a:pt x="33" y="177"/>
                    <a:pt x="36" y="181"/>
                  </a:cubicBezTo>
                  <a:cubicBezTo>
                    <a:pt x="37" y="183"/>
                    <a:pt x="39" y="182"/>
                    <a:pt x="39" y="180"/>
                  </a:cubicBezTo>
                  <a:cubicBezTo>
                    <a:pt x="38" y="178"/>
                    <a:pt x="37" y="176"/>
                    <a:pt x="37" y="174"/>
                  </a:cubicBezTo>
                  <a:cubicBezTo>
                    <a:pt x="35" y="169"/>
                    <a:pt x="35" y="163"/>
                    <a:pt x="34" y="159"/>
                  </a:cubicBezTo>
                  <a:cubicBezTo>
                    <a:pt x="32" y="149"/>
                    <a:pt x="31" y="139"/>
                    <a:pt x="30" y="129"/>
                  </a:cubicBezTo>
                  <a:cubicBezTo>
                    <a:pt x="28" y="114"/>
                    <a:pt x="26" y="99"/>
                    <a:pt x="24" y="84"/>
                  </a:cubicBezTo>
                  <a:cubicBezTo>
                    <a:pt x="21" y="68"/>
                    <a:pt x="18" y="52"/>
                    <a:pt x="14" y="36"/>
                  </a:cubicBezTo>
                  <a:cubicBezTo>
                    <a:pt x="12" y="25"/>
                    <a:pt x="9" y="10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5" y="7"/>
                    <a:pt x="7" y="17"/>
                    <a:pt x="9" y="2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40"/>
            <p:cNvSpPr/>
            <p:nvPr/>
          </p:nvSpPr>
          <p:spPr bwMode="auto">
            <a:xfrm>
              <a:off x="3278187" y="-2689226"/>
              <a:ext cx="112713" cy="717550"/>
            </a:xfrm>
            <a:custGeom>
              <a:avLst/>
              <a:gdLst>
                <a:gd name="T0" fmla="*/ 17 w 30"/>
                <a:gd name="T1" fmla="*/ 98 h 191"/>
                <a:gd name="T2" fmla="*/ 21 w 30"/>
                <a:gd name="T3" fmla="*/ 148 h 191"/>
                <a:gd name="T4" fmla="*/ 24 w 30"/>
                <a:gd name="T5" fmla="*/ 168 h 191"/>
                <a:gd name="T6" fmla="*/ 24 w 30"/>
                <a:gd name="T7" fmla="*/ 187 h 191"/>
                <a:gd name="T8" fmla="*/ 24 w 30"/>
                <a:gd name="T9" fmla="*/ 188 h 191"/>
                <a:gd name="T10" fmla="*/ 27 w 30"/>
                <a:gd name="T11" fmla="*/ 191 h 191"/>
                <a:gd name="T12" fmla="*/ 29 w 30"/>
                <a:gd name="T13" fmla="*/ 190 h 191"/>
                <a:gd name="T14" fmla="*/ 28 w 30"/>
                <a:gd name="T15" fmla="*/ 173 h 191"/>
                <a:gd name="T16" fmla="*/ 25 w 30"/>
                <a:gd name="T17" fmla="*/ 144 h 191"/>
                <a:gd name="T18" fmla="*/ 19 w 30"/>
                <a:gd name="T19" fmla="*/ 94 h 191"/>
                <a:gd name="T20" fmla="*/ 3 w 30"/>
                <a:gd name="T21" fmla="*/ 2 h 191"/>
                <a:gd name="T22" fmla="*/ 1 w 30"/>
                <a:gd name="T23" fmla="*/ 2 h 191"/>
                <a:gd name="T24" fmla="*/ 17 w 30"/>
                <a:gd name="T25" fmla="*/ 98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" h="191">
                  <a:moveTo>
                    <a:pt x="17" y="98"/>
                  </a:moveTo>
                  <a:cubicBezTo>
                    <a:pt x="18" y="115"/>
                    <a:pt x="20" y="131"/>
                    <a:pt x="21" y="148"/>
                  </a:cubicBezTo>
                  <a:cubicBezTo>
                    <a:pt x="22" y="155"/>
                    <a:pt x="23" y="162"/>
                    <a:pt x="24" y="168"/>
                  </a:cubicBezTo>
                  <a:cubicBezTo>
                    <a:pt x="24" y="172"/>
                    <a:pt x="30" y="189"/>
                    <a:pt x="24" y="187"/>
                  </a:cubicBezTo>
                  <a:cubicBezTo>
                    <a:pt x="24" y="187"/>
                    <a:pt x="23" y="188"/>
                    <a:pt x="24" y="188"/>
                  </a:cubicBezTo>
                  <a:cubicBezTo>
                    <a:pt x="25" y="189"/>
                    <a:pt x="26" y="190"/>
                    <a:pt x="27" y="191"/>
                  </a:cubicBezTo>
                  <a:cubicBezTo>
                    <a:pt x="28" y="191"/>
                    <a:pt x="28" y="191"/>
                    <a:pt x="29" y="190"/>
                  </a:cubicBezTo>
                  <a:cubicBezTo>
                    <a:pt x="30" y="184"/>
                    <a:pt x="30" y="179"/>
                    <a:pt x="28" y="173"/>
                  </a:cubicBezTo>
                  <a:cubicBezTo>
                    <a:pt x="27" y="164"/>
                    <a:pt x="26" y="154"/>
                    <a:pt x="25" y="144"/>
                  </a:cubicBezTo>
                  <a:cubicBezTo>
                    <a:pt x="23" y="127"/>
                    <a:pt x="21" y="111"/>
                    <a:pt x="19" y="94"/>
                  </a:cubicBezTo>
                  <a:cubicBezTo>
                    <a:pt x="16" y="63"/>
                    <a:pt x="14" y="31"/>
                    <a:pt x="3" y="2"/>
                  </a:cubicBezTo>
                  <a:cubicBezTo>
                    <a:pt x="3" y="0"/>
                    <a:pt x="0" y="1"/>
                    <a:pt x="1" y="2"/>
                  </a:cubicBezTo>
                  <a:cubicBezTo>
                    <a:pt x="12" y="33"/>
                    <a:pt x="13" y="66"/>
                    <a:pt x="17" y="9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41"/>
            <p:cNvSpPr/>
            <p:nvPr/>
          </p:nvSpPr>
          <p:spPr bwMode="auto">
            <a:xfrm>
              <a:off x="3313112" y="-2782888"/>
              <a:ext cx="100013" cy="769938"/>
            </a:xfrm>
            <a:custGeom>
              <a:avLst/>
              <a:gdLst>
                <a:gd name="T0" fmla="*/ 9 w 27"/>
                <a:gd name="T1" fmla="*/ 53 h 205"/>
                <a:gd name="T2" fmla="*/ 15 w 27"/>
                <a:gd name="T3" fmla="*/ 106 h 205"/>
                <a:gd name="T4" fmla="*/ 20 w 27"/>
                <a:gd name="T5" fmla="*/ 156 h 205"/>
                <a:gd name="T6" fmla="*/ 21 w 27"/>
                <a:gd name="T7" fmla="*/ 177 h 205"/>
                <a:gd name="T8" fmla="*/ 20 w 27"/>
                <a:gd name="T9" fmla="*/ 177 h 205"/>
                <a:gd name="T10" fmla="*/ 22 w 27"/>
                <a:gd name="T11" fmla="*/ 187 h 205"/>
                <a:gd name="T12" fmla="*/ 23 w 27"/>
                <a:gd name="T13" fmla="*/ 202 h 205"/>
                <a:gd name="T14" fmla="*/ 27 w 27"/>
                <a:gd name="T15" fmla="*/ 202 h 205"/>
                <a:gd name="T16" fmla="*/ 25 w 27"/>
                <a:gd name="T17" fmla="*/ 181 h 205"/>
                <a:gd name="T18" fmla="*/ 23 w 27"/>
                <a:gd name="T19" fmla="*/ 154 h 205"/>
                <a:gd name="T20" fmla="*/ 17 w 27"/>
                <a:gd name="T21" fmla="*/ 102 h 205"/>
                <a:gd name="T22" fmla="*/ 11 w 27"/>
                <a:gd name="T23" fmla="*/ 49 h 205"/>
                <a:gd name="T24" fmla="*/ 8 w 27"/>
                <a:gd name="T25" fmla="*/ 26 h 205"/>
                <a:gd name="T26" fmla="*/ 2 w 27"/>
                <a:gd name="T27" fmla="*/ 1 h 205"/>
                <a:gd name="T28" fmla="*/ 0 w 27"/>
                <a:gd name="T29" fmla="*/ 1 h 205"/>
                <a:gd name="T30" fmla="*/ 6 w 27"/>
                <a:gd name="T31" fmla="*/ 30 h 205"/>
                <a:gd name="T32" fmla="*/ 9 w 27"/>
                <a:gd name="T33" fmla="*/ 53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05">
                  <a:moveTo>
                    <a:pt x="9" y="53"/>
                  </a:moveTo>
                  <a:cubicBezTo>
                    <a:pt x="11" y="71"/>
                    <a:pt x="13" y="88"/>
                    <a:pt x="15" y="106"/>
                  </a:cubicBezTo>
                  <a:cubicBezTo>
                    <a:pt x="17" y="123"/>
                    <a:pt x="18" y="140"/>
                    <a:pt x="20" y="156"/>
                  </a:cubicBezTo>
                  <a:cubicBezTo>
                    <a:pt x="20" y="163"/>
                    <a:pt x="21" y="170"/>
                    <a:pt x="21" y="177"/>
                  </a:cubicBezTo>
                  <a:cubicBezTo>
                    <a:pt x="21" y="177"/>
                    <a:pt x="21" y="177"/>
                    <a:pt x="20" y="177"/>
                  </a:cubicBezTo>
                  <a:cubicBezTo>
                    <a:pt x="20" y="180"/>
                    <a:pt x="21" y="184"/>
                    <a:pt x="22" y="187"/>
                  </a:cubicBezTo>
                  <a:cubicBezTo>
                    <a:pt x="22" y="192"/>
                    <a:pt x="23" y="197"/>
                    <a:pt x="23" y="202"/>
                  </a:cubicBezTo>
                  <a:cubicBezTo>
                    <a:pt x="23" y="205"/>
                    <a:pt x="27" y="205"/>
                    <a:pt x="27" y="202"/>
                  </a:cubicBezTo>
                  <a:cubicBezTo>
                    <a:pt x="27" y="195"/>
                    <a:pt x="25" y="188"/>
                    <a:pt x="25" y="181"/>
                  </a:cubicBezTo>
                  <a:cubicBezTo>
                    <a:pt x="25" y="172"/>
                    <a:pt x="24" y="163"/>
                    <a:pt x="23" y="154"/>
                  </a:cubicBezTo>
                  <a:cubicBezTo>
                    <a:pt x="21" y="137"/>
                    <a:pt x="20" y="119"/>
                    <a:pt x="17" y="102"/>
                  </a:cubicBezTo>
                  <a:cubicBezTo>
                    <a:pt x="15" y="84"/>
                    <a:pt x="13" y="67"/>
                    <a:pt x="11" y="49"/>
                  </a:cubicBezTo>
                  <a:cubicBezTo>
                    <a:pt x="10" y="41"/>
                    <a:pt x="9" y="34"/>
                    <a:pt x="8" y="26"/>
                  </a:cubicBezTo>
                  <a:cubicBezTo>
                    <a:pt x="7" y="17"/>
                    <a:pt x="3" y="9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ubicBezTo>
                    <a:pt x="1" y="11"/>
                    <a:pt x="5" y="20"/>
                    <a:pt x="6" y="30"/>
                  </a:cubicBezTo>
                  <a:cubicBezTo>
                    <a:pt x="7" y="38"/>
                    <a:pt x="8" y="45"/>
                    <a:pt x="9" y="5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42"/>
            <p:cNvSpPr/>
            <p:nvPr/>
          </p:nvSpPr>
          <p:spPr bwMode="auto">
            <a:xfrm>
              <a:off x="4570412" y="-2832101"/>
              <a:ext cx="36513" cy="519113"/>
            </a:xfrm>
            <a:custGeom>
              <a:avLst/>
              <a:gdLst>
                <a:gd name="T0" fmla="*/ 6 w 10"/>
                <a:gd name="T1" fmla="*/ 66 h 138"/>
                <a:gd name="T2" fmla="*/ 4 w 10"/>
                <a:gd name="T3" fmla="*/ 135 h 138"/>
                <a:gd name="T4" fmla="*/ 4 w 10"/>
                <a:gd name="T5" fmla="*/ 135 h 138"/>
                <a:gd name="T6" fmla="*/ 8 w 10"/>
                <a:gd name="T7" fmla="*/ 135 h 138"/>
                <a:gd name="T8" fmla="*/ 10 w 10"/>
                <a:gd name="T9" fmla="*/ 66 h 138"/>
                <a:gd name="T10" fmla="*/ 8 w 10"/>
                <a:gd name="T11" fmla="*/ 34 h 138"/>
                <a:gd name="T12" fmla="*/ 7 w 10"/>
                <a:gd name="T13" fmla="*/ 21 h 138"/>
                <a:gd name="T14" fmla="*/ 3 w 10"/>
                <a:gd name="T15" fmla="*/ 2 h 138"/>
                <a:gd name="T16" fmla="*/ 1 w 10"/>
                <a:gd name="T17" fmla="*/ 2 h 138"/>
                <a:gd name="T18" fmla="*/ 5 w 10"/>
                <a:gd name="T19" fmla="*/ 32 h 138"/>
                <a:gd name="T20" fmla="*/ 6 w 10"/>
                <a:gd name="T21" fmla="*/ 66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38">
                  <a:moveTo>
                    <a:pt x="6" y="66"/>
                  </a:moveTo>
                  <a:cubicBezTo>
                    <a:pt x="6" y="89"/>
                    <a:pt x="4" y="112"/>
                    <a:pt x="4" y="135"/>
                  </a:cubicBezTo>
                  <a:cubicBezTo>
                    <a:pt x="4" y="135"/>
                    <a:pt x="4" y="135"/>
                    <a:pt x="4" y="135"/>
                  </a:cubicBezTo>
                  <a:cubicBezTo>
                    <a:pt x="4" y="137"/>
                    <a:pt x="8" y="138"/>
                    <a:pt x="8" y="135"/>
                  </a:cubicBezTo>
                  <a:cubicBezTo>
                    <a:pt x="8" y="112"/>
                    <a:pt x="10" y="89"/>
                    <a:pt x="10" y="66"/>
                  </a:cubicBezTo>
                  <a:cubicBezTo>
                    <a:pt x="10" y="55"/>
                    <a:pt x="9" y="45"/>
                    <a:pt x="8" y="34"/>
                  </a:cubicBezTo>
                  <a:cubicBezTo>
                    <a:pt x="8" y="30"/>
                    <a:pt x="8" y="25"/>
                    <a:pt x="7" y="21"/>
                  </a:cubicBezTo>
                  <a:cubicBezTo>
                    <a:pt x="6" y="15"/>
                    <a:pt x="3" y="9"/>
                    <a:pt x="3" y="2"/>
                  </a:cubicBezTo>
                  <a:cubicBezTo>
                    <a:pt x="3" y="0"/>
                    <a:pt x="1" y="0"/>
                    <a:pt x="1" y="2"/>
                  </a:cubicBezTo>
                  <a:cubicBezTo>
                    <a:pt x="0" y="12"/>
                    <a:pt x="4" y="22"/>
                    <a:pt x="5" y="32"/>
                  </a:cubicBezTo>
                  <a:cubicBezTo>
                    <a:pt x="6" y="43"/>
                    <a:pt x="6" y="54"/>
                    <a:pt x="6" y="6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3"/>
            <p:cNvSpPr/>
            <p:nvPr/>
          </p:nvSpPr>
          <p:spPr bwMode="auto">
            <a:xfrm>
              <a:off x="3717925" y="-2028826"/>
              <a:ext cx="93663" cy="312738"/>
            </a:xfrm>
            <a:custGeom>
              <a:avLst/>
              <a:gdLst>
                <a:gd name="T0" fmla="*/ 1 w 25"/>
                <a:gd name="T1" fmla="*/ 83 h 83"/>
                <a:gd name="T2" fmla="*/ 16 w 25"/>
                <a:gd name="T3" fmla="*/ 56 h 83"/>
                <a:gd name="T4" fmla="*/ 20 w 25"/>
                <a:gd name="T5" fmla="*/ 32 h 83"/>
                <a:gd name="T6" fmla="*/ 24 w 25"/>
                <a:gd name="T7" fmla="*/ 2 h 83"/>
                <a:gd name="T8" fmla="*/ 22 w 25"/>
                <a:gd name="T9" fmla="*/ 2 h 83"/>
                <a:gd name="T10" fmla="*/ 18 w 25"/>
                <a:gd name="T11" fmla="*/ 26 h 83"/>
                <a:gd name="T12" fmla="*/ 16 w 25"/>
                <a:gd name="T13" fmla="*/ 43 h 83"/>
                <a:gd name="T14" fmla="*/ 10 w 25"/>
                <a:gd name="T15" fmla="*/ 63 h 83"/>
                <a:gd name="T16" fmla="*/ 1 w 25"/>
                <a:gd name="T17" fmla="*/ 81 h 83"/>
                <a:gd name="T18" fmla="*/ 1 w 25"/>
                <a:gd name="T19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83">
                  <a:moveTo>
                    <a:pt x="1" y="83"/>
                  </a:moveTo>
                  <a:cubicBezTo>
                    <a:pt x="10" y="82"/>
                    <a:pt x="14" y="62"/>
                    <a:pt x="16" y="56"/>
                  </a:cubicBezTo>
                  <a:cubicBezTo>
                    <a:pt x="18" y="48"/>
                    <a:pt x="19" y="40"/>
                    <a:pt x="20" y="32"/>
                  </a:cubicBezTo>
                  <a:cubicBezTo>
                    <a:pt x="21" y="22"/>
                    <a:pt x="25" y="12"/>
                    <a:pt x="24" y="2"/>
                  </a:cubicBezTo>
                  <a:cubicBezTo>
                    <a:pt x="24" y="0"/>
                    <a:pt x="22" y="0"/>
                    <a:pt x="22" y="2"/>
                  </a:cubicBezTo>
                  <a:cubicBezTo>
                    <a:pt x="22" y="10"/>
                    <a:pt x="19" y="18"/>
                    <a:pt x="18" y="26"/>
                  </a:cubicBezTo>
                  <a:cubicBezTo>
                    <a:pt x="17" y="32"/>
                    <a:pt x="17" y="38"/>
                    <a:pt x="16" y="43"/>
                  </a:cubicBezTo>
                  <a:cubicBezTo>
                    <a:pt x="15" y="50"/>
                    <a:pt x="13" y="57"/>
                    <a:pt x="10" y="63"/>
                  </a:cubicBezTo>
                  <a:cubicBezTo>
                    <a:pt x="9" y="67"/>
                    <a:pt x="6" y="80"/>
                    <a:pt x="1" y="81"/>
                  </a:cubicBezTo>
                  <a:cubicBezTo>
                    <a:pt x="0" y="82"/>
                    <a:pt x="0" y="83"/>
                    <a:pt x="1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4"/>
            <p:cNvSpPr/>
            <p:nvPr/>
          </p:nvSpPr>
          <p:spPr bwMode="auto">
            <a:xfrm>
              <a:off x="3890962" y="-2147888"/>
              <a:ext cx="115888" cy="401638"/>
            </a:xfrm>
            <a:custGeom>
              <a:avLst/>
              <a:gdLst>
                <a:gd name="T0" fmla="*/ 3 w 31"/>
                <a:gd name="T1" fmla="*/ 92 h 107"/>
                <a:gd name="T2" fmla="*/ 0 w 31"/>
                <a:gd name="T3" fmla="*/ 106 h 107"/>
                <a:gd name="T4" fmla="*/ 2 w 31"/>
                <a:gd name="T5" fmla="*/ 106 h 107"/>
                <a:gd name="T6" fmla="*/ 5 w 31"/>
                <a:gd name="T7" fmla="*/ 97 h 107"/>
                <a:gd name="T8" fmla="*/ 10 w 31"/>
                <a:gd name="T9" fmla="*/ 81 h 107"/>
                <a:gd name="T10" fmla="*/ 22 w 31"/>
                <a:gd name="T11" fmla="*/ 46 h 107"/>
                <a:gd name="T12" fmla="*/ 28 w 31"/>
                <a:gd name="T13" fmla="*/ 21 h 107"/>
                <a:gd name="T14" fmla="*/ 28 w 31"/>
                <a:gd name="T15" fmla="*/ 1 h 107"/>
                <a:gd name="T16" fmla="*/ 26 w 31"/>
                <a:gd name="T17" fmla="*/ 3 h 107"/>
                <a:gd name="T18" fmla="*/ 23 w 31"/>
                <a:gd name="T19" fmla="*/ 28 h 107"/>
                <a:gd name="T20" fmla="*/ 17 w 31"/>
                <a:gd name="T21" fmla="*/ 52 h 107"/>
                <a:gd name="T22" fmla="*/ 8 w 31"/>
                <a:gd name="T23" fmla="*/ 78 h 107"/>
                <a:gd name="T24" fmla="*/ 3 w 31"/>
                <a:gd name="T25" fmla="*/ 9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" h="107">
                  <a:moveTo>
                    <a:pt x="3" y="92"/>
                  </a:moveTo>
                  <a:cubicBezTo>
                    <a:pt x="2" y="96"/>
                    <a:pt x="2" y="102"/>
                    <a:pt x="0" y="106"/>
                  </a:cubicBezTo>
                  <a:cubicBezTo>
                    <a:pt x="0" y="106"/>
                    <a:pt x="1" y="107"/>
                    <a:pt x="2" y="106"/>
                  </a:cubicBezTo>
                  <a:cubicBezTo>
                    <a:pt x="4" y="103"/>
                    <a:pt x="4" y="101"/>
                    <a:pt x="5" y="97"/>
                  </a:cubicBezTo>
                  <a:cubicBezTo>
                    <a:pt x="6" y="91"/>
                    <a:pt x="9" y="86"/>
                    <a:pt x="10" y="81"/>
                  </a:cubicBezTo>
                  <a:cubicBezTo>
                    <a:pt x="14" y="69"/>
                    <a:pt x="19" y="58"/>
                    <a:pt x="22" y="46"/>
                  </a:cubicBezTo>
                  <a:cubicBezTo>
                    <a:pt x="25" y="38"/>
                    <a:pt x="25" y="29"/>
                    <a:pt x="28" y="21"/>
                  </a:cubicBezTo>
                  <a:cubicBezTo>
                    <a:pt x="30" y="14"/>
                    <a:pt x="31" y="7"/>
                    <a:pt x="28" y="1"/>
                  </a:cubicBezTo>
                  <a:cubicBezTo>
                    <a:pt x="27" y="0"/>
                    <a:pt x="25" y="1"/>
                    <a:pt x="26" y="3"/>
                  </a:cubicBezTo>
                  <a:cubicBezTo>
                    <a:pt x="30" y="11"/>
                    <a:pt x="25" y="20"/>
                    <a:pt x="23" y="28"/>
                  </a:cubicBezTo>
                  <a:cubicBezTo>
                    <a:pt x="21" y="36"/>
                    <a:pt x="20" y="44"/>
                    <a:pt x="17" y="52"/>
                  </a:cubicBezTo>
                  <a:cubicBezTo>
                    <a:pt x="14" y="61"/>
                    <a:pt x="11" y="69"/>
                    <a:pt x="8" y="78"/>
                  </a:cubicBezTo>
                  <a:cubicBezTo>
                    <a:pt x="7" y="83"/>
                    <a:pt x="5" y="88"/>
                    <a:pt x="3" y="9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5"/>
            <p:cNvSpPr/>
            <p:nvPr/>
          </p:nvSpPr>
          <p:spPr bwMode="auto">
            <a:xfrm>
              <a:off x="2081212" y="-2560638"/>
              <a:ext cx="101600" cy="228600"/>
            </a:xfrm>
            <a:custGeom>
              <a:avLst/>
              <a:gdLst>
                <a:gd name="T0" fmla="*/ 2 w 27"/>
                <a:gd name="T1" fmla="*/ 60 h 61"/>
                <a:gd name="T2" fmla="*/ 15 w 27"/>
                <a:gd name="T3" fmla="*/ 34 h 61"/>
                <a:gd name="T4" fmla="*/ 26 w 27"/>
                <a:gd name="T5" fmla="*/ 2 h 61"/>
                <a:gd name="T6" fmla="*/ 24 w 27"/>
                <a:gd name="T7" fmla="*/ 2 h 61"/>
                <a:gd name="T8" fmla="*/ 13 w 27"/>
                <a:gd name="T9" fmla="*/ 31 h 61"/>
                <a:gd name="T10" fmla="*/ 0 w 27"/>
                <a:gd name="T11" fmla="*/ 60 h 61"/>
                <a:gd name="T12" fmla="*/ 2 w 27"/>
                <a:gd name="T13" fmla="*/ 6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61">
                  <a:moveTo>
                    <a:pt x="2" y="60"/>
                  </a:moveTo>
                  <a:cubicBezTo>
                    <a:pt x="6" y="52"/>
                    <a:pt x="12" y="43"/>
                    <a:pt x="15" y="34"/>
                  </a:cubicBezTo>
                  <a:cubicBezTo>
                    <a:pt x="19" y="24"/>
                    <a:pt x="25" y="13"/>
                    <a:pt x="26" y="2"/>
                  </a:cubicBezTo>
                  <a:cubicBezTo>
                    <a:pt x="27" y="1"/>
                    <a:pt x="24" y="0"/>
                    <a:pt x="24" y="2"/>
                  </a:cubicBezTo>
                  <a:cubicBezTo>
                    <a:pt x="22" y="12"/>
                    <a:pt x="17" y="22"/>
                    <a:pt x="13" y="31"/>
                  </a:cubicBezTo>
                  <a:cubicBezTo>
                    <a:pt x="10" y="41"/>
                    <a:pt x="3" y="50"/>
                    <a:pt x="0" y="60"/>
                  </a:cubicBezTo>
                  <a:cubicBezTo>
                    <a:pt x="0" y="61"/>
                    <a:pt x="1" y="61"/>
                    <a:pt x="2" y="6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6"/>
            <p:cNvSpPr>
              <a:spLocks noEditPoints="1"/>
            </p:cNvSpPr>
            <p:nvPr/>
          </p:nvSpPr>
          <p:spPr bwMode="auto">
            <a:xfrm>
              <a:off x="-84138" y="-2471738"/>
              <a:ext cx="1719263" cy="4076700"/>
            </a:xfrm>
            <a:custGeom>
              <a:avLst/>
              <a:gdLst>
                <a:gd name="T0" fmla="*/ 66 w 458"/>
                <a:gd name="T1" fmla="*/ 959 h 1086"/>
                <a:gd name="T2" fmla="*/ 60 w 458"/>
                <a:gd name="T3" fmla="*/ 1016 h 1086"/>
                <a:gd name="T4" fmla="*/ 38 w 458"/>
                <a:gd name="T5" fmla="*/ 1086 h 1086"/>
                <a:gd name="T6" fmla="*/ 436 w 458"/>
                <a:gd name="T7" fmla="*/ 877 h 1086"/>
                <a:gd name="T8" fmla="*/ 248 w 458"/>
                <a:gd name="T9" fmla="*/ 483 h 1086"/>
                <a:gd name="T10" fmla="*/ 239 w 458"/>
                <a:gd name="T11" fmla="*/ 507 h 1086"/>
                <a:gd name="T12" fmla="*/ 212 w 458"/>
                <a:gd name="T13" fmla="*/ 710 h 1086"/>
                <a:gd name="T14" fmla="*/ 133 w 458"/>
                <a:gd name="T15" fmla="*/ 669 h 1086"/>
                <a:gd name="T16" fmla="*/ 145 w 458"/>
                <a:gd name="T17" fmla="*/ 786 h 1086"/>
                <a:gd name="T18" fmla="*/ 122 w 458"/>
                <a:gd name="T19" fmla="*/ 806 h 1086"/>
                <a:gd name="T20" fmla="*/ 131 w 458"/>
                <a:gd name="T21" fmla="*/ 649 h 1086"/>
                <a:gd name="T22" fmla="*/ 134 w 458"/>
                <a:gd name="T23" fmla="*/ 600 h 1086"/>
                <a:gd name="T24" fmla="*/ 118 w 458"/>
                <a:gd name="T25" fmla="*/ 564 h 1086"/>
                <a:gd name="T26" fmla="*/ 123 w 458"/>
                <a:gd name="T27" fmla="*/ 642 h 1086"/>
                <a:gd name="T28" fmla="*/ 16 w 458"/>
                <a:gd name="T29" fmla="*/ 699 h 1086"/>
                <a:gd name="T30" fmla="*/ 69 w 458"/>
                <a:gd name="T31" fmla="*/ 868 h 1086"/>
                <a:gd name="T32" fmla="*/ 99 w 458"/>
                <a:gd name="T33" fmla="*/ 870 h 1086"/>
                <a:gd name="T34" fmla="*/ 99 w 458"/>
                <a:gd name="T35" fmla="*/ 880 h 1086"/>
                <a:gd name="T36" fmla="*/ 143 w 458"/>
                <a:gd name="T37" fmla="*/ 836 h 1086"/>
                <a:gd name="T38" fmla="*/ 346 w 458"/>
                <a:gd name="T39" fmla="*/ 874 h 1086"/>
                <a:gd name="T40" fmla="*/ 397 w 458"/>
                <a:gd name="T41" fmla="*/ 866 h 1086"/>
                <a:gd name="T42" fmla="*/ 323 w 458"/>
                <a:gd name="T43" fmla="*/ 944 h 1086"/>
                <a:gd name="T44" fmla="*/ 303 w 458"/>
                <a:gd name="T45" fmla="*/ 944 h 1086"/>
                <a:gd name="T46" fmla="*/ 361 w 458"/>
                <a:gd name="T47" fmla="*/ 903 h 1086"/>
                <a:gd name="T48" fmla="*/ 314 w 458"/>
                <a:gd name="T49" fmla="*/ 906 h 1086"/>
                <a:gd name="T50" fmla="*/ 216 w 458"/>
                <a:gd name="T51" fmla="*/ 1000 h 1086"/>
                <a:gd name="T52" fmla="*/ 147 w 458"/>
                <a:gd name="T53" fmla="*/ 1010 h 1086"/>
                <a:gd name="T54" fmla="*/ 95 w 458"/>
                <a:gd name="T55" fmla="*/ 952 h 1086"/>
                <a:gd name="T56" fmla="*/ 95 w 458"/>
                <a:gd name="T57" fmla="*/ 943 h 1086"/>
                <a:gd name="T58" fmla="*/ 113 w 458"/>
                <a:gd name="T59" fmla="*/ 1006 h 1086"/>
                <a:gd name="T60" fmla="*/ 138 w 458"/>
                <a:gd name="T61" fmla="*/ 974 h 1086"/>
                <a:gd name="T62" fmla="*/ 119 w 458"/>
                <a:gd name="T63" fmla="*/ 952 h 1086"/>
                <a:gd name="T64" fmla="*/ 92 w 458"/>
                <a:gd name="T65" fmla="*/ 976 h 1086"/>
                <a:gd name="T66" fmla="*/ 153 w 458"/>
                <a:gd name="T67" fmla="*/ 976 h 1086"/>
                <a:gd name="T68" fmla="*/ 200 w 458"/>
                <a:gd name="T69" fmla="*/ 967 h 1086"/>
                <a:gd name="T70" fmla="*/ 287 w 458"/>
                <a:gd name="T71" fmla="*/ 908 h 1086"/>
                <a:gd name="T72" fmla="*/ 294 w 458"/>
                <a:gd name="T73" fmla="*/ 857 h 1086"/>
                <a:gd name="T74" fmla="*/ 236 w 458"/>
                <a:gd name="T75" fmla="*/ 906 h 1086"/>
                <a:gd name="T76" fmla="*/ 138 w 458"/>
                <a:gd name="T77" fmla="*/ 920 h 1086"/>
                <a:gd name="T78" fmla="*/ 94 w 458"/>
                <a:gd name="T79" fmla="*/ 915 h 1086"/>
                <a:gd name="T80" fmla="*/ 89 w 458"/>
                <a:gd name="T81" fmla="*/ 978 h 1086"/>
                <a:gd name="T82" fmla="*/ 73 w 458"/>
                <a:gd name="T83" fmla="*/ 1061 h 1086"/>
                <a:gd name="T84" fmla="*/ 101 w 458"/>
                <a:gd name="T85" fmla="*/ 1034 h 1086"/>
                <a:gd name="T86" fmla="*/ 191 w 458"/>
                <a:gd name="T87" fmla="*/ 1005 h 1086"/>
                <a:gd name="T88" fmla="*/ 237 w 458"/>
                <a:gd name="T89" fmla="*/ 993 h 1086"/>
                <a:gd name="T90" fmla="*/ 333 w 458"/>
                <a:gd name="T91" fmla="*/ 948 h 1086"/>
                <a:gd name="T92" fmla="*/ 406 w 458"/>
                <a:gd name="T93" fmla="*/ 912 h 1086"/>
                <a:gd name="T94" fmla="*/ 400 w 458"/>
                <a:gd name="T95" fmla="*/ 849 h 1086"/>
                <a:gd name="T96" fmla="*/ 302 w 458"/>
                <a:gd name="T97" fmla="*/ 534 h 1086"/>
                <a:gd name="T98" fmla="*/ 306 w 458"/>
                <a:gd name="T99" fmla="*/ 594 h 1086"/>
                <a:gd name="T100" fmla="*/ 368 w 458"/>
                <a:gd name="T101" fmla="*/ 840 h 1086"/>
                <a:gd name="T102" fmla="*/ 325 w 458"/>
                <a:gd name="T103" fmla="*/ 814 h 1086"/>
                <a:gd name="T104" fmla="*/ 249 w 458"/>
                <a:gd name="T105" fmla="*/ 802 h 1086"/>
                <a:gd name="T106" fmla="*/ 235 w 458"/>
                <a:gd name="T107" fmla="*/ 810 h 1086"/>
                <a:gd name="T108" fmla="*/ 231 w 458"/>
                <a:gd name="T109" fmla="*/ 760 h 1086"/>
                <a:gd name="T110" fmla="*/ 194 w 458"/>
                <a:gd name="T111" fmla="*/ 804 h 1086"/>
                <a:gd name="T112" fmla="*/ 173 w 458"/>
                <a:gd name="T113" fmla="*/ 773 h 1086"/>
                <a:gd name="T114" fmla="*/ 141 w 458"/>
                <a:gd name="T115" fmla="*/ 784 h 1086"/>
                <a:gd name="T116" fmla="*/ 121 w 458"/>
                <a:gd name="T117" fmla="*/ 817 h 1086"/>
                <a:gd name="T118" fmla="*/ 96 w 458"/>
                <a:gd name="T119" fmla="*/ 836 h 1086"/>
                <a:gd name="T120" fmla="*/ 61 w 458"/>
                <a:gd name="T121" fmla="*/ 842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58" h="1086">
                  <a:moveTo>
                    <a:pt x="27" y="782"/>
                  </a:moveTo>
                  <a:cubicBezTo>
                    <a:pt x="36" y="797"/>
                    <a:pt x="43" y="813"/>
                    <a:pt x="50" y="829"/>
                  </a:cubicBezTo>
                  <a:cubicBezTo>
                    <a:pt x="50" y="830"/>
                    <a:pt x="49" y="831"/>
                    <a:pt x="48" y="832"/>
                  </a:cubicBezTo>
                  <a:cubicBezTo>
                    <a:pt x="45" y="836"/>
                    <a:pt x="42" y="839"/>
                    <a:pt x="38" y="842"/>
                  </a:cubicBezTo>
                  <a:cubicBezTo>
                    <a:pt x="38" y="852"/>
                    <a:pt x="38" y="852"/>
                    <a:pt x="38" y="852"/>
                  </a:cubicBezTo>
                  <a:cubicBezTo>
                    <a:pt x="46" y="852"/>
                    <a:pt x="50" y="847"/>
                    <a:pt x="55" y="842"/>
                  </a:cubicBezTo>
                  <a:cubicBezTo>
                    <a:pt x="55" y="841"/>
                    <a:pt x="56" y="840"/>
                    <a:pt x="56" y="840"/>
                  </a:cubicBezTo>
                  <a:cubicBezTo>
                    <a:pt x="57" y="841"/>
                    <a:pt x="57" y="842"/>
                    <a:pt x="58" y="843"/>
                  </a:cubicBezTo>
                  <a:cubicBezTo>
                    <a:pt x="61" y="849"/>
                    <a:pt x="63" y="854"/>
                    <a:pt x="66" y="860"/>
                  </a:cubicBezTo>
                  <a:cubicBezTo>
                    <a:pt x="66" y="866"/>
                    <a:pt x="67" y="873"/>
                    <a:pt x="67" y="880"/>
                  </a:cubicBezTo>
                  <a:cubicBezTo>
                    <a:pt x="62" y="882"/>
                    <a:pt x="57" y="885"/>
                    <a:pt x="51" y="888"/>
                  </a:cubicBezTo>
                  <a:cubicBezTo>
                    <a:pt x="57" y="887"/>
                    <a:pt x="62" y="886"/>
                    <a:pt x="68" y="886"/>
                  </a:cubicBezTo>
                  <a:cubicBezTo>
                    <a:pt x="68" y="893"/>
                    <a:pt x="69" y="900"/>
                    <a:pt x="68" y="907"/>
                  </a:cubicBezTo>
                  <a:cubicBezTo>
                    <a:pt x="68" y="924"/>
                    <a:pt x="67" y="942"/>
                    <a:pt x="66" y="959"/>
                  </a:cubicBezTo>
                  <a:cubicBezTo>
                    <a:pt x="63" y="960"/>
                    <a:pt x="61" y="962"/>
                    <a:pt x="58" y="963"/>
                  </a:cubicBezTo>
                  <a:cubicBezTo>
                    <a:pt x="51" y="966"/>
                    <a:pt x="46" y="969"/>
                    <a:pt x="38" y="972"/>
                  </a:cubicBezTo>
                  <a:cubicBezTo>
                    <a:pt x="38" y="979"/>
                    <a:pt x="38" y="979"/>
                    <a:pt x="38" y="979"/>
                  </a:cubicBezTo>
                  <a:cubicBezTo>
                    <a:pt x="42" y="978"/>
                    <a:pt x="47" y="977"/>
                    <a:pt x="51" y="975"/>
                  </a:cubicBezTo>
                  <a:cubicBezTo>
                    <a:pt x="56" y="973"/>
                    <a:pt x="60" y="970"/>
                    <a:pt x="65" y="968"/>
                  </a:cubicBezTo>
                  <a:cubicBezTo>
                    <a:pt x="65" y="969"/>
                    <a:pt x="65" y="970"/>
                    <a:pt x="65" y="971"/>
                  </a:cubicBezTo>
                  <a:cubicBezTo>
                    <a:pt x="65" y="975"/>
                    <a:pt x="65" y="978"/>
                    <a:pt x="64" y="982"/>
                  </a:cubicBezTo>
                  <a:cubicBezTo>
                    <a:pt x="56" y="987"/>
                    <a:pt x="46" y="992"/>
                    <a:pt x="38" y="992"/>
                  </a:cubicBezTo>
                  <a:cubicBezTo>
                    <a:pt x="38" y="1003"/>
                    <a:pt x="38" y="1003"/>
                    <a:pt x="38" y="1003"/>
                  </a:cubicBezTo>
                  <a:cubicBezTo>
                    <a:pt x="46" y="999"/>
                    <a:pt x="55" y="996"/>
                    <a:pt x="63" y="992"/>
                  </a:cubicBezTo>
                  <a:cubicBezTo>
                    <a:pt x="63" y="997"/>
                    <a:pt x="62" y="1002"/>
                    <a:pt x="62" y="1008"/>
                  </a:cubicBezTo>
                  <a:cubicBezTo>
                    <a:pt x="54" y="1011"/>
                    <a:pt x="46" y="1015"/>
                    <a:pt x="38" y="1018"/>
                  </a:cubicBezTo>
                  <a:cubicBezTo>
                    <a:pt x="38" y="1026"/>
                    <a:pt x="38" y="1026"/>
                    <a:pt x="38" y="1026"/>
                  </a:cubicBezTo>
                  <a:cubicBezTo>
                    <a:pt x="46" y="1023"/>
                    <a:pt x="53" y="1020"/>
                    <a:pt x="60" y="1016"/>
                  </a:cubicBezTo>
                  <a:cubicBezTo>
                    <a:pt x="60" y="1021"/>
                    <a:pt x="59" y="1026"/>
                    <a:pt x="58" y="1031"/>
                  </a:cubicBezTo>
                  <a:cubicBezTo>
                    <a:pt x="57" y="1032"/>
                    <a:pt x="57" y="1032"/>
                    <a:pt x="56" y="1033"/>
                  </a:cubicBezTo>
                  <a:cubicBezTo>
                    <a:pt x="50" y="1036"/>
                    <a:pt x="42" y="1037"/>
                    <a:pt x="38" y="1039"/>
                  </a:cubicBezTo>
                  <a:cubicBezTo>
                    <a:pt x="38" y="1047"/>
                    <a:pt x="38" y="1047"/>
                    <a:pt x="38" y="1047"/>
                  </a:cubicBezTo>
                  <a:cubicBezTo>
                    <a:pt x="42" y="1046"/>
                    <a:pt x="45" y="1045"/>
                    <a:pt x="48" y="1043"/>
                  </a:cubicBezTo>
                  <a:cubicBezTo>
                    <a:pt x="51" y="1041"/>
                    <a:pt x="54" y="1039"/>
                    <a:pt x="57" y="1038"/>
                  </a:cubicBezTo>
                  <a:cubicBezTo>
                    <a:pt x="56" y="1043"/>
                    <a:pt x="56" y="1049"/>
                    <a:pt x="55" y="1055"/>
                  </a:cubicBezTo>
                  <a:cubicBezTo>
                    <a:pt x="55" y="1058"/>
                    <a:pt x="56" y="1065"/>
                    <a:pt x="54" y="1066"/>
                  </a:cubicBezTo>
                  <a:cubicBezTo>
                    <a:pt x="50" y="1069"/>
                    <a:pt x="49" y="1061"/>
                    <a:pt x="49" y="1058"/>
                  </a:cubicBezTo>
                  <a:cubicBezTo>
                    <a:pt x="48" y="1057"/>
                    <a:pt x="47" y="1057"/>
                    <a:pt x="47" y="1058"/>
                  </a:cubicBezTo>
                  <a:cubicBezTo>
                    <a:pt x="48" y="1063"/>
                    <a:pt x="49" y="1067"/>
                    <a:pt x="51" y="1072"/>
                  </a:cubicBezTo>
                  <a:cubicBezTo>
                    <a:pt x="51" y="1072"/>
                    <a:pt x="52" y="1072"/>
                    <a:pt x="52" y="1072"/>
                  </a:cubicBezTo>
                  <a:cubicBezTo>
                    <a:pt x="47" y="1074"/>
                    <a:pt x="42" y="1074"/>
                    <a:pt x="38" y="1076"/>
                  </a:cubicBezTo>
                  <a:cubicBezTo>
                    <a:pt x="38" y="1086"/>
                    <a:pt x="38" y="1086"/>
                    <a:pt x="38" y="1086"/>
                  </a:cubicBezTo>
                  <a:cubicBezTo>
                    <a:pt x="50" y="1081"/>
                    <a:pt x="67" y="1077"/>
                    <a:pt x="80" y="1070"/>
                  </a:cubicBezTo>
                  <a:cubicBezTo>
                    <a:pt x="110" y="1054"/>
                    <a:pt x="140" y="1038"/>
                    <a:pt x="173" y="1027"/>
                  </a:cubicBezTo>
                  <a:cubicBezTo>
                    <a:pt x="193" y="1021"/>
                    <a:pt x="213" y="1015"/>
                    <a:pt x="233" y="1008"/>
                  </a:cubicBezTo>
                  <a:cubicBezTo>
                    <a:pt x="272" y="992"/>
                    <a:pt x="311" y="975"/>
                    <a:pt x="350" y="959"/>
                  </a:cubicBezTo>
                  <a:cubicBezTo>
                    <a:pt x="351" y="958"/>
                    <a:pt x="351" y="958"/>
                    <a:pt x="352" y="958"/>
                  </a:cubicBezTo>
                  <a:cubicBezTo>
                    <a:pt x="352" y="958"/>
                    <a:pt x="352" y="958"/>
                    <a:pt x="352" y="958"/>
                  </a:cubicBezTo>
                  <a:cubicBezTo>
                    <a:pt x="352" y="958"/>
                    <a:pt x="352" y="958"/>
                    <a:pt x="352" y="958"/>
                  </a:cubicBezTo>
                  <a:cubicBezTo>
                    <a:pt x="352" y="962"/>
                    <a:pt x="355" y="961"/>
                    <a:pt x="356" y="959"/>
                  </a:cubicBezTo>
                  <a:cubicBezTo>
                    <a:pt x="356" y="958"/>
                    <a:pt x="356" y="957"/>
                    <a:pt x="356" y="956"/>
                  </a:cubicBezTo>
                  <a:cubicBezTo>
                    <a:pt x="377" y="947"/>
                    <a:pt x="398" y="938"/>
                    <a:pt x="420" y="933"/>
                  </a:cubicBezTo>
                  <a:cubicBezTo>
                    <a:pt x="428" y="931"/>
                    <a:pt x="434" y="925"/>
                    <a:pt x="440" y="921"/>
                  </a:cubicBezTo>
                  <a:cubicBezTo>
                    <a:pt x="443" y="918"/>
                    <a:pt x="446" y="914"/>
                    <a:pt x="449" y="911"/>
                  </a:cubicBezTo>
                  <a:cubicBezTo>
                    <a:pt x="458" y="902"/>
                    <a:pt x="458" y="895"/>
                    <a:pt x="446" y="889"/>
                  </a:cubicBezTo>
                  <a:cubicBezTo>
                    <a:pt x="441" y="886"/>
                    <a:pt x="439" y="882"/>
                    <a:pt x="436" y="877"/>
                  </a:cubicBezTo>
                  <a:cubicBezTo>
                    <a:pt x="430" y="864"/>
                    <a:pt x="423" y="852"/>
                    <a:pt x="415" y="837"/>
                  </a:cubicBezTo>
                  <a:cubicBezTo>
                    <a:pt x="415" y="837"/>
                    <a:pt x="416" y="834"/>
                    <a:pt x="417" y="831"/>
                  </a:cubicBezTo>
                  <a:cubicBezTo>
                    <a:pt x="421" y="819"/>
                    <a:pt x="419" y="810"/>
                    <a:pt x="409" y="801"/>
                  </a:cubicBezTo>
                  <a:cubicBezTo>
                    <a:pt x="404" y="796"/>
                    <a:pt x="399" y="789"/>
                    <a:pt x="395" y="782"/>
                  </a:cubicBezTo>
                  <a:cubicBezTo>
                    <a:pt x="380" y="754"/>
                    <a:pt x="365" y="726"/>
                    <a:pt x="350" y="698"/>
                  </a:cubicBezTo>
                  <a:cubicBezTo>
                    <a:pt x="347" y="694"/>
                    <a:pt x="346" y="690"/>
                    <a:pt x="344" y="686"/>
                  </a:cubicBezTo>
                  <a:cubicBezTo>
                    <a:pt x="338" y="670"/>
                    <a:pt x="332" y="654"/>
                    <a:pt x="320" y="640"/>
                  </a:cubicBezTo>
                  <a:cubicBezTo>
                    <a:pt x="322" y="638"/>
                    <a:pt x="323" y="635"/>
                    <a:pt x="325" y="634"/>
                  </a:cubicBezTo>
                  <a:cubicBezTo>
                    <a:pt x="335" y="623"/>
                    <a:pt x="340" y="610"/>
                    <a:pt x="344" y="596"/>
                  </a:cubicBezTo>
                  <a:cubicBezTo>
                    <a:pt x="349" y="581"/>
                    <a:pt x="352" y="566"/>
                    <a:pt x="350" y="550"/>
                  </a:cubicBezTo>
                  <a:cubicBezTo>
                    <a:pt x="348" y="532"/>
                    <a:pt x="339" y="518"/>
                    <a:pt x="323" y="510"/>
                  </a:cubicBezTo>
                  <a:cubicBezTo>
                    <a:pt x="314" y="506"/>
                    <a:pt x="306" y="505"/>
                    <a:pt x="299" y="512"/>
                  </a:cubicBezTo>
                  <a:cubicBezTo>
                    <a:pt x="292" y="518"/>
                    <a:pt x="285" y="523"/>
                    <a:pt x="278" y="529"/>
                  </a:cubicBezTo>
                  <a:cubicBezTo>
                    <a:pt x="268" y="514"/>
                    <a:pt x="258" y="499"/>
                    <a:pt x="248" y="483"/>
                  </a:cubicBezTo>
                  <a:cubicBezTo>
                    <a:pt x="240" y="469"/>
                    <a:pt x="231" y="453"/>
                    <a:pt x="224" y="438"/>
                  </a:cubicBezTo>
                  <a:cubicBezTo>
                    <a:pt x="213" y="416"/>
                    <a:pt x="202" y="394"/>
                    <a:pt x="194" y="371"/>
                  </a:cubicBezTo>
                  <a:cubicBezTo>
                    <a:pt x="177" y="322"/>
                    <a:pt x="159" y="273"/>
                    <a:pt x="138" y="225"/>
                  </a:cubicBezTo>
                  <a:cubicBezTo>
                    <a:pt x="126" y="197"/>
                    <a:pt x="113" y="169"/>
                    <a:pt x="102" y="139"/>
                  </a:cubicBezTo>
                  <a:cubicBezTo>
                    <a:pt x="87" y="100"/>
                    <a:pt x="71" y="61"/>
                    <a:pt x="53" y="22"/>
                  </a:cubicBezTo>
                  <a:cubicBezTo>
                    <a:pt x="49" y="14"/>
                    <a:pt x="42" y="8"/>
                    <a:pt x="38" y="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30"/>
                    <a:pt x="43" y="33"/>
                    <a:pt x="45" y="37"/>
                  </a:cubicBezTo>
                  <a:cubicBezTo>
                    <a:pt x="50" y="52"/>
                    <a:pt x="56" y="68"/>
                    <a:pt x="61" y="83"/>
                  </a:cubicBezTo>
                  <a:cubicBezTo>
                    <a:pt x="77" y="127"/>
                    <a:pt x="93" y="172"/>
                    <a:pt x="110" y="216"/>
                  </a:cubicBezTo>
                  <a:cubicBezTo>
                    <a:pt x="127" y="262"/>
                    <a:pt x="144" y="308"/>
                    <a:pt x="161" y="353"/>
                  </a:cubicBezTo>
                  <a:cubicBezTo>
                    <a:pt x="166" y="368"/>
                    <a:pt x="171" y="384"/>
                    <a:pt x="178" y="398"/>
                  </a:cubicBezTo>
                  <a:cubicBezTo>
                    <a:pt x="191" y="423"/>
                    <a:pt x="205" y="448"/>
                    <a:pt x="219" y="473"/>
                  </a:cubicBezTo>
                  <a:cubicBezTo>
                    <a:pt x="225" y="485"/>
                    <a:pt x="231" y="498"/>
                    <a:pt x="239" y="507"/>
                  </a:cubicBezTo>
                  <a:cubicBezTo>
                    <a:pt x="254" y="523"/>
                    <a:pt x="263" y="540"/>
                    <a:pt x="269" y="560"/>
                  </a:cubicBezTo>
                  <a:cubicBezTo>
                    <a:pt x="274" y="579"/>
                    <a:pt x="282" y="597"/>
                    <a:pt x="290" y="616"/>
                  </a:cubicBezTo>
                  <a:cubicBezTo>
                    <a:pt x="281" y="628"/>
                    <a:pt x="273" y="641"/>
                    <a:pt x="263" y="653"/>
                  </a:cubicBezTo>
                  <a:cubicBezTo>
                    <a:pt x="255" y="662"/>
                    <a:pt x="245" y="669"/>
                    <a:pt x="236" y="676"/>
                  </a:cubicBezTo>
                  <a:cubicBezTo>
                    <a:pt x="233" y="679"/>
                    <a:pt x="229" y="678"/>
                    <a:pt x="227" y="675"/>
                  </a:cubicBezTo>
                  <a:cubicBezTo>
                    <a:pt x="225" y="672"/>
                    <a:pt x="226" y="669"/>
                    <a:pt x="226" y="666"/>
                  </a:cubicBezTo>
                  <a:cubicBezTo>
                    <a:pt x="227" y="664"/>
                    <a:pt x="229" y="662"/>
                    <a:pt x="231" y="660"/>
                  </a:cubicBezTo>
                  <a:cubicBezTo>
                    <a:pt x="241" y="649"/>
                    <a:pt x="250" y="637"/>
                    <a:pt x="261" y="626"/>
                  </a:cubicBezTo>
                  <a:cubicBezTo>
                    <a:pt x="270" y="617"/>
                    <a:pt x="271" y="610"/>
                    <a:pt x="263" y="599"/>
                  </a:cubicBezTo>
                  <a:cubicBezTo>
                    <a:pt x="260" y="593"/>
                    <a:pt x="255" y="593"/>
                    <a:pt x="251" y="598"/>
                  </a:cubicBezTo>
                  <a:cubicBezTo>
                    <a:pt x="238" y="611"/>
                    <a:pt x="225" y="623"/>
                    <a:pt x="214" y="636"/>
                  </a:cubicBezTo>
                  <a:cubicBezTo>
                    <a:pt x="206" y="645"/>
                    <a:pt x="199" y="654"/>
                    <a:pt x="193" y="665"/>
                  </a:cubicBezTo>
                  <a:cubicBezTo>
                    <a:pt x="184" y="680"/>
                    <a:pt x="195" y="706"/>
                    <a:pt x="212" y="710"/>
                  </a:cubicBezTo>
                  <a:cubicBezTo>
                    <a:pt x="212" y="710"/>
                    <a:pt x="212" y="710"/>
                    <a:pt x="212" y="710"/>
                  </a:cubicBezTo>
                  <a:cubicBezTo>
                    <a:pt x="213" y="714"/>
                    <a:pt x="214" y="716"/>
                    <a:pt x="215" y="719"/>
                  </a:cubicBezTo>
                  <a:cubicBezTo>
                    <a:pt x="218" y="727"/>
                    <a:pt x="222" y="735"/>
                    <a:pt x="225" y="743"/>
                  </a:cubicBezTo>
                  <a:cubicBezTo>
                    <a:pt x="226" y="745"/>
                    <a:pt x="226" y="747"/>
                    <a:pt x="227" y="749"/>
                  </a:cubicBezTo>
                  <a:cubicBezTo>
                    <a:pt x="222" y="751"/>
                    <a:pt x="217" y="752"/>
                    <a:pt x="212" y="754"/>
                  </a:cubicBezTo>
                  <a:cubicBezTo>
                    <a:pt x="212" y="753"/>
                    <a:pt x="212" y="752"/>
                    <a:pt x="211" y="751"/>
                  </a:cubicBezTo>
                  <a:cubicBezTo>
                    <a:pt x="207" y="740"/>
                    <a:pt x="201" y="729"/>
                    <a:pt x="195" y="719"/>
                  </a:cubicBezTo>
                  <a:cubicBezTo>
                    <a:pt x="190" y="708"/>
                    <a:pt x="184" y="701"/>
                    <a:pt x="175" y="693"/>
                  </a:cubicBezTo>
                  <a:cubicBezTo>
                    <a:pt x="174" y="692"/>
                    <a:pt x="172" y="694"/>
                    <a:pt x="173" y="695"/>
                  </a:cubicBezTo>
                  <a:cubicBezTo>
                    <a:pt x="182" y="704"/>
                    <a:pt x="189" y="712"/>
                    <a:pt x="194" y="723"/>
                  </a:cubicBezTo>
                  <a:cubicBezTo>
                    <a:pt x="199" y="734"/>
                    <a:pt x="205" y="744"/>
                    <a:pt x="209" y="755"/>
                  </a:cubicBezTo>
                  <a:cubicBezTo>
                    <a:pt x="203" y="757"/>
                    <a:pt x="196" y="759"/>
                    <a:pt x="190" y="760"/>
                  </a:cubicBezTo>
                  <a:cubicBezTo>
                    <a:pt x="184" y="762"/>
                    <a:pt x="178" y="763"/>
                    <a:pt x="173" y="766"/>
                  </a:cubicBezTo>
                  <a:cubicBezTo>
                    <a:pt x="169" y="757"/>
                    <a:pt x="165" y="748"/>
                    <a:pt x="162" y="739"/>
                  </a:cubicBezTo>
                  <a:cubicBezTo>
                    <a:pt x="152" y="716"/>
                    <a:pt x="144" y="692"/>
                    <a:pt x="133" y="669"/>
                  </a:cubicBezTo>
                  <a:cubicBezTo>
                    <a:pt x="132" y="668"/>
                    <a:pt x="130" y="669"/>
                    <a:pt x="131" y="671"/>
                  </a:cubicBezTo>
                  <a:cubicBezTo>
                    <a:pt x="143" y="696"/>
                    <a:pt x="151" y="723"/>
                    <a:pt x="162" y="749"/>
                  </a:cubicBezTo>
                  <a:cubicBezTo>
                    <a:pt x="164" y="755"/>
                    <a:pt x="167" y="761"/>
                    <a:pt x="170" y="767"/>
                  </a:cubicBezTo>
                  <a:cubicBezTo>
                    <a:pt x="166" y="769"/>
                    <a:pt x="163" y="771"/>
                    <a:pt x="159" y="773"/>
                  </a:cubicBezTo>
                  <a:cubicBezTo>
                    <a:pt x="156" y="763"/>
                    <a:pt x="152" y="754"/>
                    <a:pt x="147" y="744"/>
                  </a:cubicBezTo>
                  <a:cubicBezTo>
                    <a:pt x="141" y="733"/>
                    <a:pt x="135" y="722"/>
                    <a:pt x="129" y="711"/>
                  </a:cubicBezTo>
                  <a:cubicBezTo>
                    <a:pt x="124" y="702"/>
                    <a:pt x="118" y="692"/>
                    <a:pt x="111" y="684"/>
                  </a:cubicBezTo>
                  <a:cubicBezTo>
                    <a:pt x="110" y="684"/>
                    <a:pt x="110" y="684"/>
                    <a:pt x="109" y="684"/>
                  </a:cubicBezTo>
                  <a:cubicBezTo>
                    <a:pt x="107" y="686"/>
                    <a:pt x="107" y="685"/>
                    <a:pt x="105" y="687"/>
                  </a:cubicBezTo>
                  <a:cubicBezTo>
                    <a:pt x="104" y="688"/>
                    <a:pt x="106" y="690"/>
                    <a:pt x="107" y="689"/>
                  </a:cubicBezTo>
                  <a:cubicBezTo>
                    <a:pt x="112" y="684"/>
                    <a:pt x="125" y="710"/>
                    <a:pt x="127" y="714"/>
                  </a:cubicBezTo>
                  <a:cubicBezTo>
                    <a:pt x="133" y="725"/>
                    <a:pt x="139" y="735"/>
                    <a:pt x="144" y="746"/>
                  </a:cubicBezTo>
                  <a:cubicBezTo>
                    <a:pt x="149" y="755"/>
                    <a:pt x="153" y="765"/>
                    <a:pt x="157" y="775"/>
                  </a:cubicBezTo>
                  <a:cubicBezTo>
                    <a:pt x="152" y="778"/>
                    <a:pt x="149" y="782"/>
                    <a:pt x="145" y="786"/>
                  </a:cubicBezTo>
                  <a:cubicBezTo>
                    <a:pt x="138" y="773"/>
                    <a:pt x="132" y="760"/>
                    <a:pt x="126" y="747"/>
                  </a:cubicBezTo>
                  <a:cubicBezTo>
                    <a:pt x="120" y="733"/>
                    <a:pt x="113" y="721"/>
                    <a:pt x="107" y="707"/>
                  </a:cubicBezTo>
                  <a:cubicBezTo>
                    <a:pt x="103" y="701"/>
                    <a:pt x="100" y="694"/>
                    <a:pt x="96" y="688"/>
                  </a:cubicBezTo>
                  <a:cubicBezTo>
                    <a:pt x="94" y="683"/>
                    <a:pt x="93" y="680"/>
                    <a:pt x="88" y="678"/>
                  </a:cubicBezTo>
                  <a:cubicBezTo>
                    <a:pt x="88" y="677"/>
                    <a:pt x="87" y="678"/>
                    <a:pt x="88" y="678"/>
                  </a:cubicBezTo>
                  <a:cubicBezTo>
                    <a:pt x="93" y="682"/>
                    <a:pt x="97" y="693"/>
                    <a:pt x="100" y="699"/>
                  </a:cubicBezTo>
                  <a:cubicBezTo>
                    <a:pt x="103" y="705"/>
                    <a:pt x="106" y="711"/>
                    <a:pt x="109" y="718"/>
                  </a:cubicBezTo>
                  <a:cubicBezTo>
                    <a:pt x="115" y="730"/>
                    <a:pt x="121" y="742"/>
                    <a:pt x="126" y="755"/>
                  </a:cubicBezTo>
                  <a:cubicBezTo>
                    <a:pt x="130" y="762"/>
                    <a:pt x="133" y="770"/>
                    <a:pt x="137" y="778"/>
                  </a:cubicBezTo>
                  <a:cubicBezTo>
                    <a:pt x="137" y="778"/>
                    <a:pt x="137" y="778"/>
                    <a:pt x="137" y="778"/>
                  </a:cubicBezTo>
                  <a:cubicBezTo>
                    <a:pt x="138" y="783"/>
                    <a:pt x="139" y="788"/>
                    <a:pt x="140" y="792"/>
                  </a:cubicBezTo>
                  <a:cubicBezTo>
                    <a:pt x="139" y="793"/>
                    <a:pt x="138" y="794"/>
                    <a:pt x="138" y="796"/>
                  </a:cubicBezTo>
                  <a:cubicBezTo>
                    <a:pt x="137" y="796"/>
                    <a:pt x="137" y="796"/>
                    <a:pt x="137" y="797"/>
                  </a:cubicBezTo>
                  <a:cubicBezTo>
                    <a:pt x="133" y="802"/>
                    <a:pt x="128" y="805"/>
                    <a:pt x="122" y="806"/>
                  </a:cubicBezTo>
                  <a:cubicBezTo>
                    <a:pt x="122" y="800"/>
                    <a:pt x="121" y="795"/>
                    <a:pt x="121" y="790"/>
                  </a:cubicBezTo>
                  <a:cubicBezTo>
                    <a:pt x="120" y="789"/>
                    <a:pt x="119" y="789"/>
                    <a:pt x="119" y="790"/>
                  </a:cubicBezTo>
                  <a:cubicBezTo>
                    <a:pt x="120" y="795"/>
                    <a:pt x="120" y="801"/>
                    <a:pt x="120" y="806"/>
                  </a:cubicBezTo>
                  <a:cubicBezTo>
                    <a:pt x="119" y="806"/>
                    <a:pt x="117" y="806"/>
                    <a:pt x="115" y="806"/>
                  </a:cubicBezTo>
                  <a:cubicBezTo>
                    <a:pt x="115" y="806"/>
                    <a:pt x="115" y="805"/>
                    <a:pt x="115" y="805"/>
                  </a:cubicBezTo>
                  <a:cubicBezTo>
                    <a:pt x="108" y="791"/>
                    <a:pt x="99" y="776"/>
                    <a:pt x="91" y="762"/>
                  </a:cubicBezTo>
                  <a:cubicBezTo>
                    <a:pt x="80" y="741"/>
                    <a:pt x="64" y="721"/>
                    <a:pt x="56" y="698"/>
                  </a:cubicBezTo>
                  <a:cubicBezTo>
                    <a:pt x="59" y="696"/>
                    <a:pt x="62" y="694"/>
                    <a:pt x="64" y="692"/>
                  </a:cubicBezTo>
                  <a:cubicBezTo>
                    <a:pt x="72" y="686"/>
                    <a:pt x="80" y="679"/>
                    <a:pt x="89" y="675"/>
                  </a:cubicBezTo>
                  <a:cubicBezTo>
                    <a:pt x="102" y="669"/>
                    <a:pt x="114" y="661"/>
                    <a:pt x="126" y="652"/>
                  </a:cubicBezTo>
                  <a:cubicBezTo>
                    <a:pt x="126" y="652"/>
                    <a:pt x="126" y="652"/>
                    <a:pt x="127" y="652"/>
                  </a:cubicBezTo>
                  <a:cubicBezTo>
                    <a:pt x="128" y="654"/>
                    <a:pt x="129" y="656"/>
                    <a:pt x="131" y="658"/>
                  </a:cubicBezTo>
                  <a:cubicBezTo>
                    <a:pt x="132" y="659"/>
                    <a:pt x="133" y="658"/>
                    <a:pt x="133" y="657"/>
                  </a:cubicBezTo>
                  <a:cubicBezTo>
                    <a:pt x="133" y="654"/>
                    <a:pt x="132" y="651"/>
                    <a:pt x="131" y="649"/>
                  </a:cubicBezTo>
                  <a:cubicBezTo>
                    <a:pt x="136" y="645"/>
                    <a:pt x="143" y="641"/>
                    <a:pt x="149" y="638"/>
                  </a:cubicBezTo>
                  <a:cubicBezTo>
                    <a:pt x="151" y="636"/>
                    <a:pt x="154" y="635"/>
                    <a:pt x="158" y="632"/>
                  </a:cubicBezTo>
                  <a:cubicBezTo>
                    <a:pt x="154" y="631"/>
                    <a:pt x="151" y="630"/>
                    <a:pt x="149" y="630"/>
                  </a:cubicBezTo>
                  <a:cubicBezTo>
                    <a:pt x="140" y="630"/>
                    <a:pt x="133" y="635"/>
                    <a:pt x="127" y="640"/>
                  </a:cubicBezTo>
                  <a:cubicBezTo>
                    <a:pt x="126" y="640"/>
                    <a:pt x="126" y="640"/>
                    <a:pt x="126" y="640"/>
                  </a:cubicBezTo>
                  <a:cubicBezTo>
                    <a:pt x="126" y="640"/>
                    <a:pt x="126" y="640"/>
                    <a:pt x="126" y="640"/>
                  </a:cubicBezTo>
                  <a:cubicBezTo>
                    <a:pt x="124" y="634"/>
                    <a:pt x="121" y="628"/>
                    <a:pt x="119" y="622"/>
                  </a:cubicBezTo>
                  <a:cubicBezTo>
                    <a:pt x="115" y="611"/>
                    <a:pt x="112" y="599"/>
                    <a:pt x="107" y="588"/>
                  </a:cubicBezTo>
                  <a:cubicBezTo>
                    <a:pt x="113" y="585"/>
                    <a:pt x="119" y="580"/>
                    <a:pt x="124" y="576"/>
                  </a:cubicBezTo>
                  <a:cubicBezTo>
                    <a:pt x="125" y="578"/>
                    <a:pt x="125" y="581"/>
                    <a:pt x="125" y="583"/>
                  </a:cubicBezTo>
                  <a:cubicBezTo>
                    <a:pt x="125" y="591"/>
                    <a:pt x="125" y="600"/>
                    <a:pt x="131" y="606"/>
                  </a:cubicBezTo>
                  <a:cubicBezTo>
                    <a:pt x="131" y="606"/>
                    <a:pt x="132" y="606"/>
                    <a:pt x="132" y="606"/>
                  </a:cubicBezTo>
                  <a:cubicBezTo>
                    <a:pt x="133" y="604"/>
                    <a:pt x="134" y="602"/>
                    <a:pt x="134" y="600"/>
                  </a:cubicBezTo>
                  <a:cubicBezTo>
                    <a:pt x="135" y="600"/>
                    <a:pt x="134" y="599"/>
                    <a:pt x="134" y="600"/>
                  </a:cubicBezTo>
                  <a:cubicBezTo>
                    <a:pt x="133" y="601"/>
                    <a:pt x="131" y="603"/>
                    <a:pt x="131" y="603"/>
                  </a:cubicBezTo>
                  <a:cubicBezTo>
                    <a:pt x="129" y="603"/>
                    <a:pt x="128" y="592"/>
                    <a:pt x="128" y="591"/>
                  </a:cubicBezTo>
                  <a:cubicBezTo>
                    <a:pt x="128" y="587"/>
                    <a:pt x="128" y="582"/>
                    <a:pt x="128" y="577"/>
                  </a:cubicBezTo>
                  <a:cubicBezTo>
                    <a:pt x="127" y="576"/>
                    <a:pt x="127" y="575"/>
                    <a:pt x="127" y="573"/>
                  </a:cubicBezTo>
                  <a:cubicBezTo>
                    <a:pt x="128" y="572"/>
                    <a:pt x="130" y="570"/>
                    <a:pt x="131" y="569"/>
                  </a:cubicBezTo>
                  <a:cubicBezTo>
                    <a:pt x="144" y="555"/>
                    <a:pt x="158" y="545"/>
                    <a:pt x="177" y="547"/>
                  </a:cubicBezTo>
                  <a:cubicBezTo>
                    <a:pt x="184" y="547"/>
                    <a:pt x="191" y="545"/>
                    <a:pt x="196" y="538"/>
                  </a:cubicBezTo>
                  <a:cubicBezTo>
                    <a:pt x="187" y="538"/>
                    <a:pt x="178" y="537"/>
                    <a:pt x="169" y="538"/>
                  </a:cubicBezTo>
                  <a:cubicBezTo>
                    <a:pt x="164" y="538"/>
                    <a:pt x="159" y="538"/>
                    <a:pt x="154" y="540"/>
                  </a:cubicBezTo>
                  <a:cubicBezTo>
                    <a:pt x="143" y="545"/>
                    <a:pt x="133" y="550"/>
                    <a:pt x="124" y="558"/>
                  </a:cubicBezTo>
                  <a:cubicBezTo>
                    <a:pt x="122" y="552"/>
                    <a:pt x="120" y="546"/>
                    <a:pt x="119" y="540"/>
                  </a:cubicBezTo>
                  <a:cubicBezTo>
                    <a:pt x="119" y="538"/>
                    <a:pt x="117" y="539"/>
                    <a:pt x="117" y="540"/>
                  </a:cubicBezTo>
                  <a:cubicBezTo>
                    <a:pt x="118" y="547"/>
                    <a:pt x="120" y="554"/>
                    <a:pt x="122" y="560"/>
                  </a:cubicBezTo>
                  <a:cubicBezTo>
                    <a:pt x="120" y="562"/>
                    <a:pt x="119" y="563"/>
                    <a:pt x="118" y="564"/>
                  </a:cubicBezTo>
                  <a:cubicBezTo>
                    <a:pt x="114" y="570"/>
                    <a:pt x="109" y="574"/>
                    <a:pt x="103" y="577"/>
                  </a:cubicBezTo>
                  <a:cubicBezTo>
                    <a:pt x="100" y="567"/>
                    <a:pt x="95" y="554"/>
                    <a:pt x="86" y="553"/>
                  </a:cubicBezTo>
                  <a:cubicBezTo>
                    <a:pt x="85" y="553"/>
                    <a:pt x="85" y="555"/>
                    <a:pt x="86" y="555"/>
                  </a:cubicBezTo>
                  <a:cubicBezTo>
                    <a:pt x="94" y="556"/>
                    <a:pt x="98" y="570"/>
                    <a:pt x="100" y="578"/>
                  </a:cubicBezTo>
                  <a:cubicBezTo>
                    <a:pt x="95" y="580"/>
                    <a:pt x="89" y="582"/>
                    <a:pt x="82" y="582"/>
                  </a:cubicBezTo>
                  <a:cubicBezTo>
                    <a:pt x="69" y="583"/>
                    <a:pt x="57" y="588"/>
                    <a:pt x="47" y="599"/>
                  </a:cubicBezTo>
                  <a:cubicBezTo>
                    <a:pt x="45" y="602"/>
                    <a:pt x="42" y="603"/>
                    <a:pt x="38" y="605"/>
                  </a:cubicBezTo>
                  <a:cubicBezTo>
                    <a:pt x="38" y="616"/>
                    <a:pt x="38" y="616"/>
                    <a:pt x="38" y="616"/>
                  </a:cubicBezTo>
                  <a:cubicBezTo>
                    <a:pt x="42" y="613"/>
                    <a:pt x="48" y="610"/>
                    <a:pt x="53" y="607"/>
                  </a:cubicBezTo>
                  <a:cubicBezTo>
                    <a:pt x="62" y="600"/>
                    <a:pt x="72" y="594"/>
                    <a:pt x="83" y="594"/>
                  </a:cubicBezTo>
                  <a:cubicBezTo>
                    <a:pt x="91" y="593"/>
                    <a:pt x="98" y="592"/>
                    <a:pt x="105" y="589"/>
                  </a:cubicBezTo>
                  <a:cubicBezTo>
                    <a:pt x="107" y="595"/>
                    <a:pt x="110" y="602"/>
                    <a:pt x="112" y="609"/>
                  </a:cubicBezTo>
                  <a:cubicBezTo>
                    <a:pt x="115" y="619"/>
                    <a:pt x="119" y="629"/>
                    <a:pt x="122" y="639"/>
                  </a:cubicBezTo>
                  <a:cubicBezTo>
                    <a:pt x="123" y="640"/>
                    <a:pt x="123" y="641"/>
                    <a:pt x="123" y="642"/>
                  </a:cubicBezTo>
                  <a:cubicBezTo>
                    <a:pt x="115" y="649"/>
                    <a:pt x="107" y="656"/>
                    <a:pt x="97" y="660"/>
                  </a:cubicBezTo>
                  <a:cubicBezTo>
                    <a:pt x="77" y="669"/>
                    <a:pt x="61" y="681"/>
                    <a:pt x="46" y="697"/>
                  </a:cubicBezTo>
                  <a:cubicBezTo>
                    <a:pt x="44" y="699"/>
                    <a:pt x="42" y="700"/>
                    <a:pt x="38" y="702"/>
                  </a:cubicBezTo>
                  <a:cubicBezTo>
                    <a:pt x="38" y="709"/>
                    <a:pt x="38" y="709"/>
                    <a:pt x="38" y="709"/>
                  </a:cubicBezTo>
                  <a:cubicBezTo>
                    <a:pt x="42" y="708"/>
                    <a:pt x="49" y="704"/>
                    <a:pt x="54" y="700"/>
                  </a:cubicBezTo>
                  <a:cubicBezTo>
                    <a:pt x="62" y="724"/>
                    <a:pt x="78" y="744"/>
                    <a:pt x="89" y="766"/>
                  </a:cubicBezTo>
                  <a:cubicBezTo>
                    <a:pt x="97" y="779"/>
                    <a:pt x="104" y="792"/>
                    <a:pt x="111" y="805"/>
                  </a:cubicBezTo>
                  <a:cubicBezTo>
                    <a:pt x="110" y="805"/>
                    <a:pt x="109" y="804"/>
                    <a:pt x="108" y="804"/>
                  </a:cubicBezTo>
                  <a:cubicBezTo>
                    <a:pt x="103" y="802"/>
                    <a:pt x="98" y="800"/>
                    <a:pt x="93" y="798"/>
                  </a:cubicBezTo>
                  <a:cubicBezTo>
                    <a:pt x="86" y="796"/>
                    <a:pt x="80" y="795"/>
                    <a:pt x="75" y="798"/>
                  </a:cubicBezTo>
                  <a:cubicBezTo>
                    <a:pt x="66" y="781"/>
                    <a:pt x="59" y="763"/>
                    <a:pt x="50" y="747"/>
                  </a:cubicBezTo>
                  <a:cubicBezTo>
                    <a:pt x="44" y="737"/>
                    <a:pt x="38" y="727"/>
                    <a:pt x="32" y="718"/>
                  </a:cubicBezTo>
                  <a:cubicBezTo>
                    <a:pt x="28" y="711"/>
                    <a:pt x="24" y="703"/>
                    <a:pt x="17" y="698"/>
                  </a:cubicBezTo>
                  <a:cubicBezTo>
                    <a:pt x="17" y="698"/>
                    <a:pt x="16" y="698"/>
                    <a:pt x="16" y="699"/>
                  </a:cubicBezTo>
                  <a:cubicBezTo>
                    <a:pt x="15" y="700"/>
                    <a:pt x="15" y="700"/>
                    <a:pt x="15" y="700"/>
                  </a:cubicBezTo>
                  <a:cubicBezTo>
                    <a:pt x="15" y="701"/>
                    <a:pt x="15" y="701"/>
                    <a:pt x="16" y="701"/>
                  </a:cubicBezTo>
                  <a:cubicBezTo>
                    <a:pt x="16" y="702"/>
                    <a:pt x="17" y="702"/>
                    <a:pt x="17" y="703"/>
                  </a:cubicBezTo>
                  <a:cubicBezTo>
                    <a:pt x="18" y="704"/>
                    <a:pt x="20" y="702"/>
                    <a:pt x="19" y="701"/>
                  </a:cubicBezTo>
                  <a:cubicBezTo>
                    <a:pt x="24" y="706"/>
                    <a:pt x="30" y="720"/>
                    <a:pt x="35" y="727"/>
                  </a:cubicBezTo>
                  <a:cubicBezTo>
                    <a:pt x="40" y="736"/>
                    <a:pt x="46" y="745"/>
                    <a:pt x="50" y="755"/>
                  </a:cubicBezTo>
                  <a:cubicBezTo>
                    <a:pt x="58" y="769"/>
                    <a:pt x="64" y="785"/>
                    <a:pt x="72" y="800"/>
                  </a:cubicBezTo>
                  <a:cubicBezTo>
                    <a:pt x="69" y="801"/>
                    <a:pt x="67" y="804"/>
                    <a:pt x="64" y="808"/>
                  </a:cubicBezTo>
                  <a:cubicBezTo>
                    <a:pt x="60" y="814"/>
                    <a:pt x="56" y="820"/>
                    <a:pt x="52" y="826"/>
                  </a:cubicBezTo>
                  <a:cubicBezTo>
                    <a:pt x="46" y="812"/>
                    <a:pt x="40" y="798"/>
                    <a:pt x="32" y="785"/>
                  </a:cubicBezTo>
                  <a:cubicBezTo>
                    <a:pt x="22" y="767"/>
                    <a:pt x="9" y="749"/>
                    <a:pt x="3" y="730"/>
                  </a:cubicBezTo>
                  <a:cubicBezTo>
                    <a:pt x="3" y="728"/>
                    <a:pt x="0" y="729"/>
                    <a:pt x="1" y="730"/>
                  </a:cubicBezTo>
                  <a:cubicBezTo>
                    <a:pt x="6" y="749"/>
                    <a:pt x="18" y="765"/>
                    <a:pt x="27" y="782"/>
                  </a:cubicBezTo>
                  <a:moveTo>
                    <a:pt x="69" y="868"/>
                  </a:moveTo>
                  <a:cubicBezTo>
                    <a:pt x="71" y="871"/>
                    <a:pt x="72" y="874"/>
                    <a:pt x="73" y="877"/>
                  </a:cubicBezTo>
                  <a:cubicBezTo>
                    <a:pt x="72" y="878"/>
                    <a:pt x="71" y="878"/>
                    <a:pt x="70" y="879"/>
                  </a:cubicBezTo>
                  <a:cubicBezTo>
                    <a:pt x="70" y="875"/>
                    <a:pt x="70" y="872"/>
                    <a:pt x="69" y="868"/>
                  </a:cubicBezTo>
                  <a:moveTo>
                    <a:pt x="71" y="885"/>
                  </a:moveTo>
                  <a:cubicBezTo>
                    <a:pt x="72" y="885"/>
                    <a:pt x="74" y="884"/>
                    <a:pt x="76" y="884"/>
                  </a:cubicBezTo>
                  <a:cubicBezTo>
                    <a:pt x="79" y="890"/>
                    <a:pt x="82" y="896"/>
                    <a:pt x="85" y="902"/>
                  </a:cubicBezTo>
                  <a:cubicBezTo>
                    <a:pt x="88" y="909"/>
                    <a:pt x="91" y="915"/>
                    <a:pt x="94" y="921"/>
                  </a:cubicBezTo>
                  <a:cubicBezTo>
                    <a:pt x="93" y="929"/>
                    <a:pt x="93" y="937"/>
                    <a:pt x="92" y="945"/>
                  </a:cubicBezTo>
                  <a:cubicBezTo>
                    <a:pt x="85" y="949"/>
                    <a:pt x="77" y="953"/>
                    <a:pt x="69" y="957"/>
                  </a:cubicBezTo>
                  <a:cubicBezTo>
                    <a:pt x="70" y="942"/>
                    <a:pt x="71" y="928"/>
                    <a:pt x="71" y="913"/>
                  </a:cubicBezTo>
                  <a:cubicBezTo>
                    <a:pt x="72" y="904"/>
                    <a:pt x="71" y="894"/>
                    <a:pt x="71" y="885"/>
                  </a:cubicBezTo>
                  <a:moveTo>
                    <a:pt x="99" y="852"/>
                  </a:moveTo>
                  <a:cubicBezTo>
                    <a:pt x="102" y="857"/>
                    <a:pt x="105" y="862"/>
                    <a:pt x="107" y="868"/>
                  </a:cubicBezTo>
                  <a:cubicBezTo>
                    <a:pt x="105" y="868"/>
                    <a:pt x="102" y="869"/>
                    <a:pt x="99" y="870"/>
                  </a:cubicBezTo>
                  <a:cubicBezTo>
                    <a:pt x="99" y="864"/>
                    <a:pt x="99" y="858"/>
                    <a:pt x="99" y="852"/>
                  </a:cubicBezTo>
                  <a:moveTo>
                    <a:pt x="112" y="877"/>
                  </a:moveTo>
                  <a:cubicBezTo>
                    <a:pt x="114" y="883"/>
                    <a:pt x="117" y="888"/>
                    <a:pt x="119" y="894"/>
                  </a:cubicBezTo>
                  <a:cubicBezTo>
                    <a:pt x="119" y="902"/>
                    <a:pt x="118" y="910"/>
                    <a:pt x="118" y="917"/>
                  </a:cubicBezTo>
                  <a:cubicBezTo>
                    <a:pt x="117" y="922"/>
                    <a:pt x="117" y="927"/>
                    <a:pt x="117" y="932"/>
                  </a:cubicBezTo>
                  <a:cubicBezTo>
                    <a:pt x="115" y="933"/>
                    <a:pt x="113" y="934"/>
                    <a:pt x="112" y="935"/>
                  </a:cubicBezTo>
                  <a:cubicBezTo>
                    <a:pt x="111" y="934"/>
                    <a:pt x="111" y="933"/>
                    <a:pt x="110" y="932"/>
                  </a:cubicBezTo>
                  <a:cubicBezTo>
                    <a:pt x="110" y="931"/>
                    <a:pt x="109" y="931"/>
                    <a:pt x="110" y="932"/>
                  </a:cubicBezTo>
                  <a:cubicBezTo>
                    <a:pt x="110" y="933"/>
                    <a:pt x="110" y="934"/>
                    <a:pt x="111" y="935"/>
                  </a:cubicBezTo>
                  <a:cubicBezTo>
                    <a:pt x="109" y="936"/>
                    <a:pt x="108" y="937"/>
                    <a:pt x="106" y="937"/>
                  </a:cubicBezTo>
                  <a:cubicBezTo>
                    <a:pt x="106" y="936"/>
                    <a:pt x="105" y="935"/>
                    <a:pt x="104" y="934"/>
                  </a:cubicBezTo>
                  <a:cubicBezTo>
                    <a:pt x="102" y="931"/>
                    <a:pt x="101" y="928"/>
                    <a:pt x="99" y="924"/>
                  </a:cubicBezTo>
                  <a:cubicBezTo>
                    <a:pt x="98" y="923"/>
                    <a:pt x="98" y="922"/>
                    <a:pt x="97" y="920"/>
                  </a:cubicBezTo>
                  <a:cubicBezTo>
                    <a:pt x="98" y="907"/>
                    <a:pt x="99" y="893"/>
                    <a:pt x="99" y="880"/>
                  </a:cubicBezTo>
                  <a:cubicBezTo>
                    <a:pt x="103" y="879"/>
                    <a:pt x="107" y="878"/>
                    <a:pt x="112" y="877"/>
                  </a:cubicBezTo>
                  <a:moveTo>
                    <a:pt x="143" y="836"/>
                  </a:moveTo>
                  <a:cubicBezTo>
                    <a:pt x="143" y="825"/>
                    <a:pt x="144" y="815"/>
                    <a:pt x="144" y="805"/>
                  </a:cubicBezTo>
                  <a:cubicBezTo>
                    <a:pt x="145" y="803"/>
                    <a:pt x="146" y="802"/>
                    <a:pt x="147" y="801"/>
                  </a:cubicBezTo>
                  <a:cubicBezTo>
                    <a:pt x="147" y="800"/>
                    <a:pt x="148" y="800"/>
                    <a:pt x="148" y="799"/>
                  </a:cubicBezTo>
                  <a:cubicBezTo>
                    <a:pt x="150" y="803"/>
                    <a:pt x="152" y="808"/>
                    <a:pt x="154" y="812"/>
                  </a:cubicBezTo>
                  <a:cubicBezTo>
                    <a:pt x="156" y="816"/>
                    <a:pt x="161" y="828"/>
                    <a:pt x="164" y="829"/>
                  </a:cubicBezTo>
                  <a:cubicBezTo>
                    <a:pt x="164" y="829"/>
                    <a:pt x="163" y="830"/>
                    <a:pt x="164" y="830"/>
                  </a:cubicBezTo>
                  <a:cubicBezTo>
                    <a:pt x="164" y="831"/>
                    <a:pt x="165" y="832"/>
                    <a:pt x="165" y="832"/>
                  </a:cubicBezTo>
                  <a:cubicBezTo>
                    <a:pt x="166" y="832"/>
                    <a:pt x="166" y="832"/>
                    <a:pt x="166" y="832"/>
                  </a:cubicBezTo>
                  <a:cubicBezTo>
                    <a:pt x="166" y="833"/>
                    <a:pt x="166" y="833"/>
                    <a:pt x="166" y="833"/>
                  </a:cubicBezTo>
                  <a:cubicBezTo>
                    <a:pt x="166" y="833"/>
                    <a:pt x="165" y="834"/>
                    <a:pt x="165" y="834"/>
                  </a:cubicBezTo>
                  <a:cubicBezTo>
                    <a:pt x="158" y="842"/>
                    <a:pt x="151" y="848"/>
                    <a:pt x="143" y="854"/>
                  </a:cubicBezTo>
                  <a:cubicBezTo>
                    <a:pt x="143" y="848"/>
                    <a:pt x="143" y="842"/>
                    <a:pt x="143" y="836"/>
                  </a:cubicBezTo>
                  <a:moveTo>
                    <a:pt x="193" y="816"/>
                  </a:moveTo>
                  <a:cubicBezTo>
                    <a:pt x="193" y="824"/>
                    <a:pt x="192" y="832"/>
                    <a:pt x="192" y="839"/>
                  </a:cubicBezTo>
                  <a:cubicBezTo>
                    <a:pt x="191" y="858"/>
                    <a:pt x="189" y="876"/>
                    <a:pt x="188" y="895"/>
                  </a:cubicBezTo>
                  <a:cubicBezTo>
                    <a:pt x="180" y="899"/>
                    <a:pt x="172" y="903"/>
                    <a:pt x="164" y="907"/>
                  </a:cubicBezTo>
                  <a:cubicBezTo>
                    <a:pt x="164" y="905"/>
                    <a:pt x="164" y="903"/>
                    <a:pt x="164" y="901"/>
                  </a:cubicBezTo>
                  <a:cubicBezTo>
                    <a:pt x="165" y="883"/>
                    <a:pt x="167" y="865"/>
                    <a:pt x="168" y="846"/>
                  </a:cubicBezTo>
                  <a:cubicBezTo>
                    <a:pt x="171" y="844"/>
                    <a:pt x="173" y="841"/>
                    <a:pt x="175" y="839"/>
                  </a:cubicBezTo>
                  <a:cubicBezTo>
                    <a:pt x="179" y="833"/>
                    <a:pt x="184" y="828"/>
                    <a:pt x="188" y="822"/>
                  </a:cubicBezTo>
                  <a:cubicBezTo>
                    <a:pt x="189" y="820"/>
                    <a:pt x="191" y="818"/>
                    <a:pt x="193" y="816"/>
                  </a:cubicBezTo>
                  <a:moveTo>
                    <a:pt x="352" y="872"/>
                  </a:moveTo>
                  <a:cubicBezTo>
                    <a:pt x="357" y="870"/>
                    <a:pt x="362" y="868"/>
                    <a:pt x="368" y="866"/>
                  </a:cubicBezTo>
                  <a:cubicBezTo>
                    <a:pt x="367" y="869"/>
                    <a:pt x="367" y="872"/>
                    <a:pt x="367" y="875"/>
                  </a:cubicBezTo>
                  <a:cubicBezTo>
                    <a:pt x="359" y="879"/>
                    <a:pt x="351" y="884"/>
                    <a:pt x="343" y="889"/>
                  </a:cubicBezTo>
                  <a:cubicBezTo>
                    <a:pt x="344" y="884"/>
                    <a:pt x="345" y="879"/>
                    <a:pt x="346" y="874"/>
                  </a:cubicBezTo>
                  <a:cubicBezTo>
                    <a:pt x="348" y="874"/>
                    <a:pt x="350" y="873"/>
                    <a:pt x="352" y="872"/>
                  </a:cubicBezTo>
                  <a:moveTo>
                    <a:pt x="397" y="851"/>
                  </a:moveTo>
                  <a:cubicBezTo>
                    <a:pt x="397" y="853"/>
                    <a:pt x="397" y="855"/>
                    <a:pt x="397" y="857"/>
                  </a:cubicBezTo>
                  <a:cubicBezTo>
                    <a:pt x="396" y="858"/>
                    <a:pt x="396" y="858"/>
                    <a:pt x="395" y="859"/>
                  </a:cubicBezTo>
                  <a:cubicBezTo>
                    <a:pt x="395" y="858"/>
                    <a:pt x="395" y="857"/>
                    <a:pt x="395" y="856"/>
                  </a:cubicBezTo>
                  <a:cubicBezTo>
                    <a:pt x="395" y="855"/>
                    <a:pt x="393" y="854"/>
                    <a:pt x="393" y="856"/>
                  </a:cubicBezTo>
                  <a:cubicBezTo>
                    <a:pt x="393" y="857"/>
                    <a:pt x="392" y="859"/>
                    <a:pt x="392" y="860"/>
                  </a:cubicBezTo>
                  <a:cubicBezTo>
                    <a:pt x="385" y="864"/>
                    <a:pt x="378" y="868"/>
                    <a:pt x="371" y="873"/>
                  </a:cubicBezTo>
                  <a:cubicBezTo>
                    <a:pt x="371" y="870"/>
                    <a:pt x="371" y="868"/>
                    <a:pt x="371" y="865"/>
                  </a:cubicBezTo>
                  <a:cubicBezTo>
                    <a:pt x="380" y="861"/>
                    <a:pt x="389" y="857"/>
                    <a:pt x="397" y="851"/>
                  </a:cubicBezTo>
                  <a:moveTo>
                    <a:pt x="397" y="882"/>
                  </a:moveTo>
                  <a:cubicBezTo>
                    <a:pt x="394" y="884"/>
                    <a:pt x="392" y="885"/>
                    <a:pt x="389" y="887"/>
                  </a:cubicBezTo>
                  <a:cubicBezTo>
                    <a:pt x="390" y="881"/>
                    <a:pt x="392" y="875"/>
                    <a:pt x="393" y="868"/>
                  </a:cubicBezTo>
                  <a:cubicBezTo>
                    <a:pt x="394" y="868"/>
                    <a:pt x="396" y="867"/>
                    <a:pt x="397" y="866"/>
                  </a:cubicBezTo>
                  <a:cubicBezTo>
                    <a:pt x="397" y="871"/>
                    <a:pt x="397" y="877"/>
                    <a:pt x="397" y="882"/>
                  </a:cubicBezTo>
                  <a:moveTo>
                    <a:pt x="378" y="925"/>
                  </a:moveTo>
                  <a:cubicBezTo>
                    <a:pt x="377" y="925"/>
                    <a:pt x="377" y="925"/>
                    <a:pt x="377" y="925"/>
                  </a:cubicBezTo>
                  <a:cubicBezTo>
                    <a:pt x="377" y="925"/>
                    <a:pt x="377" y="924"/>
                    <a:pt x="377" y="924"/>
                  </a:cubicBezTo>
                  <a:cubicBezTo>
                    <a:pt x="377" y="923"/>
                    <a:pt x="375" y="923"/>
                    <a:pt x="375" y="924"/>
                  </a:cubicBezTo>
                  <a:cubicBezTo>
                    <a:pt x="375" y="925"/>
                    <a:pt x="375" y="925"/>
                    <a:pt x="375" y="926"/>
                  </a:cubicBezTo>
                  <a:cubicBezTo>
                    <a:pt x="371" y="928"/>
                    <a:pt x="367" y="930"/>
                    <a:pt x="363" y="932"/>
                  </a:cubicBezTo>
                  <a:cubicBezTo>
                    <a:pt x="365" y="925"/>
                    <a:pt x="366" y="917"/>
                    <a:pt x="367" y="910"/>
                  </a:cubicBezTo>
                  <a:cubicBezTo>
                    <a:pt x="372" y="907"/>
                    <a:pt x="378" y="904"/>
                    <a:pt x="383" y="901"/>
                  </a:cubicBezTo>
                  <a:cubicBezTo>
                    <a:pt x="382" y="906"/>
                    <a:pt x="380" y="911"/>
                    <a:pt x="379" y="916"/>
                  </a:cubicBezTo>
                  <a:cubicBezTo>
                    <a:pt x="378" y="919"/>
                    <a:pt x="378" y="922"/>
                    <a:pt x="378" y="925"/>
                  </a:cubicBezTo>
                  <a:moveTo>
                    <a:pt x="326" y="951"/>
                  </a:moveTo>
                  <a:cubicBezTo>
                    <a:pt x="325" y="949"/>
                    <a:pt x="325" y="946"/>
                    <a:pt x="325" y="944"/>
                  </a:cubicBezTo>
                  <a:cubicBezTo>
                    <a:pt x="325" y="943"/>
                    <a:pt x="323" y="943"/>
                    <a:pt x="323" y="944"/>
                  </a:cubicBezTo>
                  <a:cubicBezTo>
                    <a:pt x="323" y="947"/>
                    <a:pt x="323" y="950"/>
                    <a:pt x="323" y="952"/>
                  </a:cubicBezTo>
                  <a:cubicBezTo>
                    <a:pt x="316" y="956"/>
                    <a:pt x="310" y="959"/>
                    <a:pt x="303" y="963"/>
                  </a:cubicBezTo>
                  <a:cubicBezTo>
                    <a:pt x="303" y="962"/>
                    <a:pt x="303" y="961"/>
                    <a:pt x="303" y="961"/>
                  </a:cubicBezTo>
                  <a:cubicBezTo>
                    <a:pt x="304" y="954"/>
                    <a:pt x="306" y="948"/>
                    <a:pt x="308" y="941"/>
                  </a:cubicBezTo>
                  <a:cubicBezTo>
                    <a:pt x="310" y="940"/>
                    <a:pt x="312" y="939"/>
                    <a:pt x="314" y="938"/>
                  </a:cubicBezTo>
                  <a:cubicBezTo>
                    <a:pt x="320" y="935"/>
                    <a:pt x="327" y="931"/>
                    <a:pt x="333" y="928"/>
                  </a:cubicBezTo>
                  <a:cubicBezTo>
                    <a:pt x="331" y="935"/>
                    <a:pt x="330" y="943"/>
                    <a:pt x="328" y="950"/>
                  </a:cubicBezTo>
                  <a:cubicBezTo>
                    <a:pt x="327" y="950"/>
                    <a:pt x="326" y="951"/>
                    <a:pt x="326" y="951"/>
                  </a:cubicBezTo>
                  <a:moveTo>
                    <a:pt x="291" y="968"/>
                  </a:moveTo>
                  <a:cubicBezTo>
                    <a:pt x="291" y="968"/>
                    <a:pt x="291" y="968"/>
                    <a:pt x="291" y="968"/>
                  </a:cubicBezTo>
                  <a:cubicBezTo>
                    <a:pt x="286" y="971"/>
                    <a:pt x="281" y="973"/>
                    <a:pt x="276" y="976"/>
                  </a:cubicBezTo>
                  <a:cubicBezTo>
                    <a:pt x="277" y="972"/>
                    <a:pt x="278" y="968"/>
                    <a:pt x="279" y="964"/>
                  </a:cubicBezTo>
                  <a:cubicBezTo>
                    <a:pt x="279" y="960"/>
                    <a:pt x="280" y="957"/>
                    <a:pt x="280" y="954"/>
                  </a:cubicBezTo>
                  <a:cubicBezTo>
                    <a:pt x="288" y="951"/>
                    <a:pt x="296" y="947"/>
                    <a:pt x="303" y="944"/>
                  </a:cubicBezTo>
                  <a:cubicBezTo>
                    <a:pt x="302" y="948"/>
                    <a:pt x="301" y="952"/>
                    <a:pt x="300" y="956"/>
                  </a:cubicBezTo>
                  <a:cubicBezTo>
                    <a:pt x="299" y="959"/>
                    <a:pt x="299" y="962"/>
                    <a:pt x="298" y="965"/>
                  </a:cubicBezTo>
                  <a:cubicBezTo>
                    <a:pt x="296" y="966"/>
                    <a:pt x="294" y="967"/>
                    <a:pt x="293" y="968"/>
                  </a:cubicBezTo>
                  <a:cubicBezTo>
                    <a:pt x="292" y="967"/>
                    <a:pt x="291" y="967"/>
                    <a:pt x="291" y="968"/>
                  </a:cubicBezTo>
                  <a:moveTo>
                    <a:pt x="311" y="930"/>
                  </a:moveTo>
                  <a:cubicBezTo>
                    <a:pt x="312" y="924"/>
                    <a:pt x="314" y="919"/>
                    <a:pt x="315" y="914"/>
                  </a:cubicBezTo>
                  <a:cubicBezTo>
                    <a:pt x="315" y="913"/>
                    <a:pt x="316" y="912"/>
                    <a:pt x="316" y="910"/>
                  </a:cubicBezTo>
                  <a:cubicBezTo>
                    <a:pt x="323" y="907"/>
                    <a:pt x="331" y="903"/>
                    <a:pt x="338" y="900"/>
                  </a:cubicBezTo>
                  <a:cubicBezTo>
                    <a:pt x="337" y="905"/>
                    <a:pt x="336" y="911"/>
                    <a:pt x="335" y="917"/>
                  </a:cubicBezTo>
                  <a:cubicBezTo>
                    <a:pt x="327" y="921"/>
                    <a:pt x="319" y="926"/>
                    <a:pt x="311" y="930"/>
                  </a:cubicBezTo>
                  <a:moveTo>
                    <a:pt x="342" y="898"/>
                  </a:moveTo>
                  <a:cubicBezTo>
                    <a:pt x="350" y="893"/>
                    <a:pt x="358" y="889"/>
                    <a:pt x="366" y="884"/>
                  </a:cubicBezTo>
                  <a:cubicBezTo>
                    <a:pt x="366" y="890"/>
                    <a:pt x="365" y="896"/>
                    <a:pt x="364" y="901"/>
                  </a:cubicBezTo>
                  <a:cubicBezTo>
                    <a:pt x="363" y="902"/>
                    <a:pt x="362" y="903"/>
                    <a:pt x="361" y="903"/>
                  </a:cubicBezTo>
                  <a:cubicBezTo>
                    <a:pt x="354" y="907"/>
                    <a:pt x="346" y="911"/>
                    <a:pt x="339" y="915"/>
                  </a:cubicBezTo>
                  <a:cubicBezTo>
                    <a:pt x="340" y="909"/>
                    <a:pt x="341" y="904"/>
                    <a:pt x="342" y="898"/>
                  </a:cubicBezTo>
                  <a:moveTo>
                    <a:pt x="368" y="899"/>
                  </a:moveTo>
                  <a:cubicBezTo>
                    <a:pt x="369" y="893"/>
                    <a:pt x="369" y="888"/>
                    <a:pt x="370" y="882"/>
                  </a:cubicBezTo>
                  <a:cubicBezTo>
                    <a:pt x="377" y="878"/>
                    <a:pt x="383" y="874"/>
                    <a:pt x="390" y="870"/>
                  </a:cubicBezTo>
                  <a:cubicBezTo>
                    <a:pt x="389" y="876"/>
                    <a:pt x="387" y="882"/>
                    <a:pt x="386" y="888"/>
                  </a:cubicBezTo>
                  <a:cubicBezTo>
                    <a:pt x="380" y="892"/>
                    <a:pt x="374" y="896"/>
                    <a:pt x="368" y="899"/>
                  </a:cubicBezTo>
                  <a:moveTo>
                    <a:pt x="341" y="885"/>
                  </a:moveTo>
                  <a:cubicBezTo>
                    <a:pt x="340" y="887"/>
                    <a:pt x="340" y="889"/>
                    <a:pt x="340" y="891"/>
                  </a:cubicBezTo>
                  <a:cubicBezTo>
                    <a:pt x="332" y="895"/>
                    <a:pt x="325" y="899"/>
                    <a:pt x="318" y="904"/>
                  </a:cubicBezTo>
                  <a:cubicBezTo>
                    <a:pt x="319" y="898"/>
                    <a:pt x="320" y="892"/>
                    <a:pt x="321" y="886"/>
                  </a:cubicBezTo>
                  <a:cubicBezTo>
                    <a:pt x="328" y="882"/>
                    <a:pt x="335" y="879"/>
                    <a:pt x="343" y="876"/>
                  </a:cubicBezTo>
                  <a:cubicBezTo>
                    <a:pt x="342" y="879"/>
                    <a:pt x="341" y="882"/>
                    <a:pt x="341" y="885"/>
                  </a:cubicBezTo>
                  <a:moveTo>
                    <a:pt x="314" y="906"/>
                  </a:moveTo>
                  <a:cubicBezTo>
                    <a:pt x="312" y="907"/>
                    <a:pt x="310" y="908"/>
                    <a:pt x="308" y="909"/>
                  </a:cubicBezTo>
                  <a:cubicBezTo>
                    <a:pt x="302" y="913"/>
                    <a:pt x="295" y="916"/>
                    <a:pt x="290" y="921"/>
                  </a:cubicBezTo>
                  <a:cubicBezTo>
                    <a:pt x="297" y="919"/>
                    <a:pt x="305" y="915"/>
                    <a:pt x="312" y="912"/>
                  </a:cubicBezTo>
                  <a:cubicBezTo>
                    <a:pt x="310" y="919"/>
                    <a:pt x="308" y="925"/>
                    <a:pt x="306" y="932"/>
                  </a:cubicBezTo>
                  <a:cubicBezTo>
                    <a:pt x="299" y="936"/>
                    <a:pt x="291" y="939"/>
                    <a:pt x="283" y="943"/>
                  </a:cubicBezTo>
                  <a:cubicBezTo>
                    <a:pt x="283" y="942"/>
                    <a:pt x="283" y="941"/>
                    <a:pt x="283" y="941"/>
                  </a:cubicBezTo>
                  <a:cubicBezTo>
                    <a:pt x="286" y="929"/>
                    <a:pt x="288" y="917"/>
                    <a:pt x="290" y="906"/>
                  </a:cubicBezTo>
                  <a:cubicBezTo>
                    <a:pt x="292" y="904"/>
                    <a:pt x="293" y="903"/>
                    <a:pt x="295" y="902"/>
                  </a:cubicBezTo>
                  <a:cubicBezTo>
                    <a:pt x="302" y="897"/>
                    <a:pt x="310" y="892"/>
                    <a:pt x="317" y="888"/>
                  </a:cubicBezTo>
                  <a:cubicBezTo>
                    <a:pt x="316" y="894"/>
                    <a:pt x="315" y="900"/>
                    <a:pt x="314" y="906"/>
                  </a:cubicBezTo>
                  <a:moveTo>
                    <a:pt x="218" y="998"/>
                  </a:moveTo>
                  <a:cubicBezTo>
                    <a:pt x="217" y="993"/>
                    <a:pt x="215" y="989"/>
                    <a:pt x="215" y="984"/>
                  </a:cubicBezTo>
                  <a:cubicBezTo>
                    <a:pt x="215" y="983"/>
                    <a:pt x="213" y="983"/>
                    <a:pt x="213" y="984"/>
                  </a:cubicBezTo>
                  <a:cubicBezTo>
                    <a:pt x="213" y="990"/>
                    <a:pt x="215" y="995"/>
                    <a:pt x="216" y="1000"/>
                  </a:cubicBezTo>
                  <a:cubicBezTo>
                    <a:pt x="209" y="1003"/>
                    <a:pt x="201" y="1005"/>
                    <a:pt x="194" y="1007"/>
                  </a:cubicBezTo>
                  <a:cubicBezTo>
                    <a:pt x="196" y="1004"/>
                    <a:pt x="197" y="1000"/>
                    <a:pt x="198" y="995"/>
                  </a:cubicBezTo>
                  <a:cubicBezTo>
                    <a:pt x="199" y="991"/>
                    <a:pt x="199" y="987"/>
                    <a:pt x="200" y="983"/>
                  </a:cubicBezTo>
                  <a:cubicBezTo>
                    <a:pt x="208" y="981"/>
                    <a:pt x="215" y="978"/>
                    <a:pt x="223" y="976"/>
                  </a:cubicBezTo>
                  <a:cubicBezTo>
                    <a:pt x="223" y="979"/>
                    <a:pt x="222" y="983"/>
                    <a:pt x="221" y="987"/>
                  </a:cubicBezTo>
                  <a:cubicBezTo>
                    <a:pt x="220" y="991"/>
                    <a:pt x="219" y="994"/>
                    <a:pt x="218" y="998"/>
                  </a:cubicBezTo>
                  <a:moveTo>
                    <a:pt x="201" y="977"/>
                  </a:moveTo>
                  <a:cubicBezTo>
                    <a:pt x="202" y="975"/>
                    <a:pt x="202" y="973"/>
                    <a:pt x="203" y="971"/>
                  </a:cubicBezTo>
                  <a:cubicBezTo>
                    <a:pt x="204" y="964"/>
                    <a:pt x="206" y="957"/>
                    <a:pt x="207" y="950"/>
                  </a:cubicBezTo>
                  <a:cubicBezTo>
                    <a:pt x="214" y="945"/>
                    <a:pt x="222" y="941"/>
                    <a:pt x="230" y="937"/>
                  </a:cubicBezTo>
                  <a:cubicBezTo>
                    <a:pt x="228" y="945"/>
                    <a:pt x="227" y="954"/>
                    <a:pt x="225" y="962"/>
                  </a:cubicBezTo>
                  <a:cubicBezTo>
                    <a:pt x="225" y="964"/>
                    <a:pt x="225" y="966"/>
                    <a:pt x="224" y="968"/>
                  </a:cubicBezTo>
                  <a:cubicBezTo>
                    <a:pt x="217" y="971"/>
                    <a:pt x="209" y="974"/>
                    <a:pt x="201" y="977"/>
                  </a:cubicBezTo>
                  <a:moveTo>
                    <a:pt x="147" y="1010"/>
                  </a:moveTo>
                  <a:cubicBezTo>
                    <a:pt x="147" y="1011"/>
                    <a:pt x="147" y="1013"/>
                    <a:pt x="147" y="1014"/>
                  </a:cubicBezTo>
                  <a:cubicBezTo>
                    <a:pt x="147" y="1017"/>
                    <a:pt x="147" y="1020"/>
                    <a:pt x="146" y="1024"/>
                  </a:cubicBezTo>
                  <a:cubicBezTo>
                    <a:pt x="142" y="1026"/>
                    <a:pt x="137" y="1028"/>
                    <a:pt x="132" y="1030"/>
                  </a:cubicBezTo>
                  <a:cubicBezTo>
                    <a:pt x="133" y="1021"/>
                    <a:pt x="134" y="1013"/>
                    <a:pt x="135" y="1005"/>
                  </a:cubicBezTo>
                  <a:cubicBezTo>
                    <a:pt x="140" y="1003"/>
                    <a:pt x="144" y="1001"/>
                    <a:pt x="149" y="1000"/>
                  </a:cubicBezTo>
                  <a:cubicBezTo>
                    <a:pt x="149" y="1003"/>
                    <a:pt x="148" y="1006"/>
                    <a:pt x="148" y="1010"/>
                  </a:cubicBezTo>
                  <a:cubicBezTo>
                    <a:pt x="148" y="1010"/>
                    <a:pt x="147" y="1010"/>
                    <a:pt x="147" y="1010"/>
                  </a:cubicBezTo>
                  <a:moveTo>
                    <a:pt x="89" y="1004"/>
                  </a:moveTo>
                  <a:cubicBezTo>
                    <a:pt x="96" y="1000"/>
                    <a:pt x="103" y="997"/>
                    <a:pt x="110" y="994"/>
                  </a:cubicBezTo>
                  <a:cubicBezTo>
                    <a:pt x="110" y="999"/>
                    <a:pt x="109" y="1003"/>
                    <a:pt x="109" y="1008"/>
                  </a:cubicBezTo>
                  <a:cubicBezTo>
                    <a:pt x="101" y="1010"/>
                    <a:pt x="94" y="1013"/>
                    <a:pt x="87" y="1016"/>
                  </a:cubicBezTo>
                  <a:cubicBezTo>
                    <a:pt x="87" y="1015"/>
                    <a:pt x="88" y="1013"/>
                    <a:pt x="88" y="1011"/>
                  </a:cubicBezTo>
                  <a:cubicBezTo>
                    <a:pt x="88" y="1009"/>
                    <a:pt x="89" y="1006"/>
                    <a:pt x="89" y="1004"/>
                  </a:cubicBezTo>
                  <a:moveTo>
                    <a:pt x="95" y="952"/>
                  </a:moveTo>
                  <a:cubicBezTo>
                    <a:pt x="100" y="949"/>
                    <a:pt x="104" y="947"/>
                    <a:pt x="109" y="944"/>
                  </a:cubicBezTo>
                  <a:cubicBezTo>
                    <a:pt x="110" y="944"/>
                    <a:pt x="110" y="944"/>
                    <a:pt x="110" y="944"/>
                  </a:cubicBezTo>
                  <a:cubicBezTo>
                    <a:pt x="110" y="945"/>
                    <a:pt x="111" y="945"/>
                    <a:pt x="111" y="944"/>
                  </a:cubicBezTo>
                  <a:cubicBezTo>
                    <a:pt x="112" y="944"/>
                    <a:pt x="112" y="943"/>
                    <a:pt x="113" y="942"/>
                  </a:cubicBezTo>
                  <a:cubicBezTo>
                    <a:pt x="114" y="942"/>
                    <a:pt x="115" y="941"/>
                    <a:pt x="116" y="940"/>
                  </a:cubicBezTo>
                  <a:cubicBezTo>
                    <a:pt x="115" y="945"/>
                    <a:pt x="115" y="949"/>
                    <a:pt x="115" y="953"/>
                  </a:cubicBezTo>
                  <a:cubicBezTo>
                    <a:pt x="107" y="955"/>
                    <a:pt x="100" y="958"/>
                    <a:pt x="94" y="962"/>
                  </a:cubicBezTo>
                  <a:cubicBezTo>
                    <a:pt x="94" y="958"/>
                    <a:pt x="94" y="955"/>
                    <a:pt x="95" y="952"/>
                  </a:cubicBezTo>
                  <a:moveTo>
                    <a:pt x="95" y="943"/>
                  </a:moveTo>
                  <a:cubicBezTo>
                    <a:pt x="96" y="938"/>
                    <a:pt x="96" y="932"/>
                    <a:pt x="97" y="927"/>
                  </a:cubicBezTo>
                  <a:cubicBezTo>
                    <a:pt x="97" y="927"/>
                    <a:pt x="97" y="928"/>
                    <a:pt x="97" y="928"/>
                  </a:cubicBezTo>
                  <a:cubicBezTo>
                    <a:pt x="99" y="932"/>
                    <a:pt x="101" y="936"/>
                    <a:pt x="104" y="939"/>
                  </a:cubicBezTo>
                  <a:cubicBezTo>
                    <a:pt x="102" y="940"/>
                    <a:pt x="100" y="941"/>
                    <a:pt x="99" y="941"/>
                  </a:cubicBezTo>
                  <a:cubicBezTo>
                    <a:pt x="98" y="942"/>
                    <a:pt x="96" y="943"/>
                    <a:pt x="95" y="943"/>
                  </a:cubicBezTo>
                  <a:moveTo>
                    <a:pt x="143" y="867"/>
                  </a:moveTo>
                  <a:cubicBezTo>
                    <a:pt x="144" y="866"/>
                    <a:pt x="146" y="865"/>
                    <a:pt x="147" y="864"/>
                  </a:cubicBezTo>
                  <a:cubicBezTo>
                    <a:pt x="149" y="866"/>
                    <a:pt x="151" y="866"/>
                    <a:pt x="152" y="865"/>
                  </a:cubicBezTo>
                  <a:cubicBezTo>
                    <a:pt x="153" y="865"/>
                    <a:pt x="153" y="864"/>
                    <a:pt x="153" y="863"/>
                  </a:cubicBezTo>
                  <a:cubicBezTo>
                    <a:pt x="153" y="863"/>
                    <a:pt x="152" y="862"/>
                    <a:pt x="152" y="861"/>
                  </a:cubicBezTo>
                  <a:cubicBezTo>
                    <a:pt x="157" y="858"/>
                    <a:pt x="161" y="854"/>
                    <a:pt x="165" y="850"/>
                  </a:cubicBezTo>
                  <a:cubicBezTo>
                    <a:pt x="164" y="867"/>
                    <a:pt x="162" y="884"/>
                    <a:pt x="161" y="901"/>
                  </a:cubicBezTo>
                  <a:cubicBezTo>
                    <a:pt x="161" y="904"/>
                    <a:pt x="160" y="906"/>
                    <a:pt x="160" y="909"/>
                  </a:cubicBezTo>
                  <a:cubicBezTo>
                    <a:pt x="154" y="912"/>
                    <a:pt x="148" y="915"/>
                    <a:pt x="142" y="919"/>
                  </a:cubicBezTo>
                  <a:cubicBezTo>
                    <a:pt x="142" y="914"/>
                    <a:pt x="142" y="909"/>
                    <a:pt x="142" y="905"/>
                  </a:cubicBezTo>
                  <a:cubicBezTo>
                    <a:pt x="143" y="892"/>
                    <a:pt x="143" y="879"/>
                    <a:pt x="143" y="867"/>
                  </a:cubicBezTo>
                  <a:moveTo>
                    <a:pt x="132" y="1000"/>
                  </a:moveTo>
                  <a:cubicBezTo>
                    <a:pt x="129" y="1001"/>
                    <a:pt x="127" y="1002"/>
                    <a:pt x="124" y="1002"/>
                  </a:cubicBezTo>
                  <a:cubicBezTo>
                    <a:pt x="120" y="1004"/>
                    <a:pt x="116" y="1005"/>
                    <a:pt x="113" y="1006"/>
                  </a:cubicBezTo>
                  <a:cubicBezTo>
                    <a:pt x="113" y="1002"/>
                    <a:pt x="114" y="997"/>
                    <a:pt x="114" y="992"/>
                  </a:cubicBezTo>
                  <a:cubicBezTo>
                    <a:pt x="121" y="990"/>
                    <a:pt x="127" y="987"/>
                    <a:pt x="133" y="984"/>
                  </a:cubicBezTo>
                  <a:cubicBezTo>
                    <a:pt x="133" y="989"/>
                    <a:pt x="132" y="995"/>
                    <a:pt x="132" y="1000"/>
                  </a:cubicBezTo>
                  <a:moveTo>
                    <a:pt x="115" y="984"/>
                  </a:moveTo>
                  <a:cubicBezTo>
                    <a:pt x="116" y="978"/>
                    <a:pt x="116" y="972"/>
                    <a:pt x="117" y="966"/>
                  </a:cubicBezTo>
                  <a:cubicBezTo>
                    <a:pt x="123" y="965"/>
                    <a:pt x="129" y="964"/>
                    <a:pt x="135" y="964"/>
                  </a:cubicBezTo>
                  <a:cubicBezTo>
                    <a:pt x="135" y="968"/>
                    <a:pt x="134" y="972"/>
                    <a:pt x="134" y="976"/>
                  </a:cubicBezTo>
                  <a:cubicBezTo>
                    <a:pt x="128" y="978"/>
                    <a:pt x="121" y="981"/>
                    <a:pt x="115" y="984"/>
                  </a:cubicBezTo>
                  <a:moveTo>
                    <a:pt x="139" y="963"/>
                  </a:moveTo>
                  <a:cubicBezTo>
                    <a:pt x="140" y="964"/>
                    <a:pt x="141" y="964"/>
                    <a:pt x="142" y="964"/>
                  </a:cubicBezTo>
                  <a:cubicBezTo>
                    <a:pt x="147" y="964"/>
                    <a:pt x="151" y="963"/>
                    <a:pt x="155" y="963"/>
                  </a:cubicBezTo>
                  <a:cubicBezTo>
                    <a:pt x="155" y="964"/>
                    <a:pt x="155" y="964"/>
                    <a:pt x="155" y="964"/>
                  </a:cubicBezTo>
                  <a:cubicBezTo>
                    <a:pt x="155" y="965"/>
                    <a:pt x="155" y="966"/>
                    <a:pt x="154" y="967"/>
                  </a:cubicBezTo>
                  <a:cubicBezTo>
                    <a:pt x="149" y="969"/>
                    <a:pt x="144" y="972"/>
                    <a:pt x="138" y="974"/>
                  </a:cubicBezTo>
                  <a:cubicBezTo>
                    <a:pt x="138" y="970"/>
                    <a:pt x="139" y="967"/>
                    <a:pt x="139" y="963"/>
                  </a:cubicBezTo>
                  <a:moveTo>
                    <a:pt x="158" y="963"/>
                  </a:moveTo>
                  <a:cubicBezTo>
                    <a:pt x="160" y="963"/>
                    <a:pt x="162" y="963"/>
                    <a:pt x="164" y="963"/>
                  </a:cubicBezTo>
                  <a:cubicBezTo>
                    <a:pt x="162" y="964"/>
                    <a:pt x="160" y="965"/>
                    <a:pt x="158" y="966"/>
                  </a:cubicBezTo>
                  <a:cubicBezTo>
                    <a:pt x="158" y="965"/>
                    <a:pt x="158" y="964"/>
                    <a:pt x="158" y="963"/>
                  </a:cubicBezTo>
                  <a:moveTo>
                    <a:pt x="140" y="947"/>
                  </a:moveTo>
                  <a:cubicBezTo>
                    <a:pt x="140" y="941"/>
                    <a:pt x="141" y="934"/>
                    <a:pt x="141" y="927"/>
                  </a:cubicBezTo>
                  <a:cubicBezTo>
                    <a:pt x="141" y="927"/>
                    <a:pt x="142" y="927"/>
                    <a:pt x="142" y="927"/>
                  </a:cubicBezTo>
                  <a:cubicBezTo>
                    <a:pt x="148" y="924"/>
                    <a:pt x="154" y="921"/>
                    <a:pt x="160" y="918"/>
                  </a:cubicBezTo>
                  <a:cubicBezTo>
                    <a:pt x="159" y="926"/>
                    <a:pt x="158" y="934"/>
                    <a:pt x="157" y="942"/>
                  </a:cubicBezTo>
                  <a:cubicBezTo>
                    <a:pt x="152" y="944"/>
                    <a:pt x="146" y="946"/>
                    <a:pt x="140" y="947"/>
                  </a:cubicBezTo>
                  <a:moveTo>
                    <a:pt x="138" y="929"/>
                  </a:moveTo>
                  <a:cubicBezTo>
                    <a:pt x="137" y="935"/>
                    <a:pt x="137" y="942"/>
                    <a:pt x="136" y="948"/>
                  </a:cubicBezTo>
                  <a:cubicBezTo>
                    <a:pt x="130" y="949"/>
                    <a:pt x="125" y="951"/>
                    <a:pt x="119" y="952"/>
                  </a:cubicBezTo>
                  <a:cubicBezTo>
                    <a:pt x="118" y="952"/>
                    <a:pt x="118" y="952"/>
                    <a:pt x="118" y="952"/>
                  </a:cubicBezTo>
                  <a:cubicBezTo>
                    <a:pt x="119" y="947"/>
                    <a:pt x="119" y="943"/>
                    <a:pt x="119" y="939"/>
                  </a:cubicBezTo>
                  <a:cubicBezTo>
                    <a:pt x="126" y="935"/>
                    <a:pt x="132" y="932"/>
                    <a:pt x="138" y="929"/>
                  </a:cubicBezTo>
                  <a:moveTo>
                    <a:pt x="120" y="930"/>
                  </a:moveTo>
                  <a:cubicBezTo>
                    <a:pt x="120" y="927"/>
                    <a:pt x="121" y="924"/>
                    <a:pt x="121" y="921"/>
                  </a:cubicBezTo>
                  <a:cubicBezTo>
                    <a:pt x="121" y="914"/>
                    <a:pt x="122" y="907"/>
                    <a:pt x="122" y="899"/>
                  </a:cubicBezTo>
                  <a:cubicBezTo>
                    <a:pt x="126" y="907"/>
                    <a:pt x="130" y="915"/>
                    <a:pt x="136" y="922"/>
                  </a:cubicBezTo>
                  <a:cubicBezTo>
                    <a:pt x="130" y="924"/>
                    <a:pt x="125" y="927"/>
                    <a:pt x="120" y="930"/>
                  </a:cubicBezTo>
                  <a:moveTo>
                    <a:pt x="113" y="967"/>
                  </a:moveTo>
                  <a:cubicBezTo>
                    <a:pt x="113" y="972"/>
                    <a:pt x="112" y="976"/>
                    <a:pt x="112" y="980"/>
                  </a:cubicBezTo>
                  <a:cubicBezTo>
                    <a:pt x="112" y="982"/>
                    <a:pt x="111" y="983"/>
                    <a:pt x="111" y="985"/>
                  </a:cubicBezTo>
                  <a:cubicBezTo>
                    <a:pt x="108" y="987"/>
                    <a:pt x="104" y="988"/>
                    <a:pt x="101" y="990"/>
                  </a:cubicBezTo>
                  <a:cubicBezTo>
                    <a:pt x="97" y="991"/>
                    <a:pt x="94" y="993"/>
                    <a:pt x="90" y="994"/>
                  </a:cubicBezTo>
                  <a:cubicBezTo>
                    <a:pt x="91" y="988"/>
                    <a:pt x="92" y="982"/>
                    <a:pt x="92" y="976"/>
                  </a:cubicBezTo>
                  <a:cubicBezTo>
                    <a:pt x="99" y="973"/>
                    <a:pt x="106" y="970"/>
                    <a:pt x="113" y="967"/>
                  </a:cubicBezTo>
                  <a:moveTo>
                    <a:pt x="112" y="1013"/>
                  </a:moveTo>
                  <a:cubicBezTo>
                    <a:pt x="118" y="1011"/>
                    <a:pt x="125" y="1008"/>
                    <a:pt x="131" y="1006"/>
                  </a:cubicBezTo>
                  <a:cubicBezTo>
                    <a:pt x="131" y="1013"/>
                    <a:pt x="130" y="1020"/>
                    <a:pt x="129" y="1027"/>
                  </a:cubicBezTo>
                  <a:cubicBezTo>
                    <a:pt x="129" y="1025"/>
                    <a:pt x="129" y="1024"/>
                    <a:pt x="129" y="1022"/>
                  </a:cubicBezTo>
                  <a:cubicBezTo>
                    <a:pt x="129" y="1021"/>
                    <a:pt x="128" y="1021"/>
                    <a:pt x="127" y="1022"/>
                  </a:cubicBezTo>
                  <a:cubicBezTo>
                    <a:pt x="127" y="1025"/>
                    <a:pt x="128" y="1028"/>
                    <a:pt x="128" y="1031"/>
                  </a:cubicBezTo>
                  <a:cubicBezTo>
                    <a:pt x="121" y="1034"/>
                    <a:pt x="114" y="1038"/>
                    <a:pt x="107" y="1041"/>
                  </a:cubicBezTo>
                  <a:cubicBezTo>
                    <a:pt x="110" y="1035"/>
                    <a:pt x="110" y="1026"/>
                    <a:pt x="111" y="1019"/>
                  </a:cubicBezTo>
                  <a:cubicBezTo>
                    <a:pt x="111" y="1017"/>
                    <a:pt x="111" y="1015"/>
                    <a:pt x="112" y="1013"/>
                  </a:cubicBezTo>
                  <a:moveTo>
                    <a:pt x="136" y="999"/>
                  </a:moveTo>
                  <a:cubicBezTo>
                    <a:pt x="136" y="993"/>
                    <a:pt x="137" y="988"/>
                    <a:pt x="137" y="982"/>
                  </a:cubicBezTo>
                  <a:cubicBezTo>
                    <a:pt x="142" y="980"/>
                    <a:pt x="147" y="979"/>
                    <a:pt x="152" y="977"/>
                  </a:cubicBezTo>
                  <a:cubicBezTo>
                    <a:pt x="152" y="977"/>
                    <a:pt x="153" y="977"/>
                    <a:pt x="153" y="976"/>
                  </a:cubicBezTo>
                  <a:cubicBezTo>
                    <a:pt x="152" y="982"/>
                    <a:pt x="151" y="988"/>
                    <a:pt x="150" y="995"/>
                  </a:cubicBezTo>
                  <a:cubicBezTo>
                    <a:pt x="145" y="996"/>
                    <a:pt x="140" y="997"/>
                    <a:pt x="136" y="999"/>
                  </a:cubicBezTo>
                  <a:moveTo>
                    <a:pt x="157" y="975"/>
                  </a:moveTo>
                  <a:cubicBezTo>
                    <a:pt x="165" y="972"/>
                    <a:pt x="174" y="968"/>
                    <a:pt x="182" y="964"/>
                  </a:cubicBezTo>
                  <a:cubicBezTo>
                    <a:pt x="182" y="970"/>
                    <a:pt x="181" y="977"/>
                    <a:pt x="180" y="984"/>
                  </a:cubicBezTo>
                  <a:cubicBezTo>
                    <a:pt x="180" y="983"/>
                    <a:pt x="179" y="982"/>
                    <a:pt x="179" y="981"/>
                  </a:cubicBezTo>
                  <a:cubicBezTo>
                    <a:pt x="178" y="981"/>
                    <a:pt x="177" y="982"/>
                    <a:pt x="177" y="982"/>
                  </a:cubicBezTo>
                  <a:cubicBezTo>
                    <a:pt x="178" y="983"/>
                    <a:pt x="178" y="984"/>
                    <a:pt x="179" y="985"/>
                  </a:cubicBezTo>
                  <a:cubicBezTo>
                    <a:pt x="170" y="988"/>
                    <a:pt x="162" y="991"/>
                    <a:pt x="154" y="993"/>
                  </a:cubicBezTo>
                  <a:cubicBezTo>
                    <a:pt x="155" y="987"/>
                    <a:pt x="156" y="981"/>
                    <a:pt x="157" y="975"/>
                  </a:cubicBezTo>
                  <a:moveTo>
                    <a:pt x="185" y="978"/>
                  </a:moveTo>
                  <a:cubicBezTo>
                    <a:pt x="185" y="972"/>
                    <a:pt x="186" y="967"/>
                    <a:pt x="186" y="962"/>
                  </a:cubicBezTo>
                  <a:cubicBezTo>
                    <a:pt x="192" y="959"/>
                    <a:pt x="197" y="956"/>
                    <a:pt x="203" y="952"/>
                  </a:cubicBezTo>
                  <a:cubicBezTo>
                    <a:pt x="202" y="957"/>
                    <a:pt x="201" y="962"/>
                    <a:pt x="200" y="967"/>
                  </a:cubicBezTo>
                  <a:cubicBezTo>
                    <a:pt x="199" y="971"/>
                    <a:pt x="198" y="975"/>
                    <a:pt x="197" y="978"/>
                  </a:cubicBezTo>
                  <a:cubicBezTo>
                    <a:pt x="192" y="980"/>
                    <a:pt x="188" y="982"/>
                    <a:pt x="184" y="983"/>
                  </a:cubicBezTo>
                  <a:cubicBezTo>
                    <a:pt x="184" y="981"/>
                    <a:pt x="184" y="979"/>
                    <a:pt x="185" y="978"/>
                  </a:cubicBezTo>
                  <a:moveTo>
                    <a:pt x="229" y="959"/>
                  </a:moveTo>
                  <a:cubicBezTo>
                    <a:pt x="231" y="951"/>
                    <a:pt x="232" y="943"/>
                    <a:pt x="234" y="935"/>
                  </a:cubicBezTo>
                  <a:cubicBezTo>
                    <a:pt x="238" y="933"/>
                    <a:pt x="242" y="931"/>
                    <a:pt x="246" y="929"/>
                  </a:cubicBezTo>
                  <a:cubicBezTo>
                    <a:pt x="250" y="928"/>
                    <a:pt x="254" y="926"/>
                    <a:pt x="258" y="924"/>
                  </a:cubicBezTo>
                  <a:cubicBezTo>
                    <a:pt x="255" y="935"/>
                    <a:pt x="253" y="945"/>
                    <a:pt x="250" y="956"/>
                  </a:cubicBezTo>
                  <a:cubicBezTo>
                    <a:pt x="250" y="956"/>
                    <a:pt x="250" y="957"/>
                    <a:pt x="250" y="958"/>
                  </a:cubicBezTo>
                  <a:cubicBezTo>
                    <a:pt x="243" y="961"/>
                    <a:pt x="235" y="964"/>
                    <a:pt x="228" y="966"/>
                  </a:cubicBezTo>
                  <a:cubicBezTo>
                    <a:pt x="229" y="964"/>
                    <a:pt x="229" y="962"/>
                    <a:pt x="229" y="959"/>
                  </a:cubicBezTo>
                  <a:moveTo>
                    <a:pt x="255" y="949"/>
                  </a:moveTo>
                  <a:cubicBezTo>
                    <a:pt x="258" y="940"/>
                    <a:pt x="260" y="931"/>
                    <a:pt x="261" y="922"/>
                  </a:cubicBezTo>
                  <a:cubicBezTo>
                    <a:pt x="270" y="918"/>
                    <a:pt x="279" y="913"/>
                    <a:pt x="287" y="908"/>
                  </a:cubicBezTo>
                  <a:cubicBezTo>
                    <a:pt x="284" y="920"/>
                    <a:pt x="282" y="932"/>
                    <a:pt x="279" y="944"/>
                  </a:cubicBezTo>
                  <a:cubicBezTo>
                    <a:pt x="279" y="944"/>
                    <a:pt x="279" y="944"/>
                    <a:pt x="279" y="945"/>
                  </a:cubicBezTo>
                  <a:cubicBezTo>
                    <a:pt x="271" y="949"/>
                    <a:pt x="262" y="952"/>
                    <a:pt x="254" y="956"/>
                  </a:cubicBezTo>
                  <a:cubicBezTo>
                    <a:pt x="254" y="954"/>
                    <a:pt x="255" y="952"/>
                    <a:pt x="255" y="949"/>
                  </a:cubicBezTo>
                  <a:moveTo>
                    <a:pt x="295" y="877"/>
                  </a:moveTo>
                  <a:cubicBezTo>
                    <a:pt x="296" y="870"/>
                    <a:pt x="296" y="863"/>
                    <a:pt x="297" y="856"/>
                  </a:cubicBezTo>
                  <a:cubicBezTo>
                    <a:pt x="300" y="854"/>
                    <a:pt x="303" y="853"/>
                    <a:pt x="306" y="852"/>
                  </a:cubicBezTo>
                  <a:cubicBezTo>
                    <a:pt x="312" y="849"/>
                    <a:pt x="317" y="846"/>
                    <a:pt x="322" y="842"/>
                  </a:cubicBezTo>
                  <a:cubicBezTo>
                    <a:pt x="322" y="849"/>
                    <a:pt x="321" y="857"/>
                    <a:pt x="320" y="865"/>
                  </a:cubicBezTo>
                  <a:cubicBezTo>
                    <a:pt x="312" y="869"/>
                    <a:pt x="303" y="873"/>
                    <a:pt x="295" y="877"/>
                  </a:cubicBezTo>
                  <a:moveTo>
                    <a:pt x="292" y="879"/>
                  </a:moveTo>
                  <a:cubicBezTo>
                    <a:pt x="284" y="883"/>
                    <a:pt x="276" y="887"/>
                    <a:pt x="268" y="891"/>
                  </a:cubicBezTo>
                  <a:cubicBezTo>
                    <a:pt x="269" y="883"/>
                    <a:pt x="270" y="875"/>
                    <a:pt x="271" y="867"/>
                  </a:cubicBezTo>
                  <a:cubicBezTo>
                    <a:pt x="279" y="864"/>
                    <a:pt x="287" y="861"/>
                    <a:pt x="294" y="857"/>
                  </a:cubicBezTo>
                  <a:cubicBezTo>
                    <a:pt x="294" y="864"/>
                    <a:pt x="293" y="871"/>
                    <a:pt x="292" y="879"/>
                  </a:cubicBezTo>
                  <a:moveTo>
                    <a:pt x="264" y="892"/>
                  </a:moveTo>
                  <a:cubicBezTo>
                    <a:pt x="261" y="894"/>
                    <a:pt x="259" y="895"/>
                    <a:pt x="256" y="896"/>
                  </a:cubicBezTo>
                  <a:cubicBezTo>
                    <a:pt x="251" y="899"/>
                    <a:pt x="245" y="902"/>
                    <a:pt x="240" y="904"/>
                  </a:cubicBezTo>
                  <a:cubicBezTo>
                    <a:pt x="241" y="896"/>
                    <a:pt x="243" y="888"/>
                    <a:pt x="244" y="879"/>
                  </a:cubicBezTo>
                  <a:cubicBezTo>
                    <a:pt x="252" y="876"/>
                    <a:pt x="260" y="872"/>
                    <a:pt x="268" y="869"/>
                  </a:cubicBezTo>
                  <a:cubicBezTo>
                    <a:pt x="267" y="877"/>
                    <a:pt x="266" y="885"/>
                    <a:pt x="264" y="892"/>
                  </a:cubicBezTo>
                  <a:moveTo>
                    <a:pt x="236" y="906"/>
                  </a:moveTo>
                  <a:cubicBezTo>
                    <a:pt x="233" y="908"/>
                    <a:pt x="229" y="910"/>
                    <a:pt x="225" y="913"/>
                  </a:cubicBezTo>
                  <a:cubicBezTo>
                    <a:pt x="220" y="915"/>
                    <a:pt x="216" y="918"/>
                    <a:pt x="211" y="920"/>
                  </a:cubicBezTo>
                  <a:cubicBezTo>
                    <a:pt x="211" y="920"/>
                    <a:pt x="211" y="919"/>
                    <a:pt x="211" y="919"/>
                  </a:cubicBezTo>
                  <a:cubicBezTo>
                    <a:pt x="212" y="910"/>
                    <a:pt x="213" y="902"/>
                    <a:pt x="214" y="893"/>
                  </a:cubicBezTo>
                  <a:cubicBezTo>
                    <a:pt x="223" y="889"/>
                    <a:pt x="231" y="885"/>
                    <a:pt x="240" y="881"/>
                  </a:cubicBezTo>
                  <a:cubicBezTo>
                    <a:pt x="239" y="890"/>
                    <a:pt x="238" y="898"/>
                    <a:pt x="236" y="906"/>
                  </a:cubicBezTo>
                  <a:moveTo>
                    <a:pt x="208" y="914"/>
                  </a:moveTo>
                  <a:cubicBezTo>
                    <a:pt x="208" y="917"/>
                    <a:pt x="207" y="919"/>
                    <a:pt x="207" y="922"/>
                  </a:cubicBezTo>
                  <a:cubicBezTo>
                    <a:pt x="201" y="925"/>
                    <a:pt x="195" y="928"/>
                    <a:pt x="190" y="931"/>
                  </a:cubicBezTo>
                  <a:cubicBezTo>
                    <a:pt x="190" y="922"/>
                    <a:pt x="191" y="913"/>
                    <a:pt x="191" y="903"/>
                  </a:cubicBezTo>
                  <a:cubicBezTo>
                    <a:pt x="198" y="901"/>
                    <a:pt x="204" y="898"/>
                    <a:pt x="210" y="895"/>
                  </a:cubicBezTo>
                  <a:cubicBezTo>
                    <a:pt x="210" y="901"/>
                    <a:pt x="209" y="907"/>
                    <a:pt x="208" y="914"/>
                  </a:cubicBezTo>
                  <a:moveTo>
                    <a:pt x="186" y="932"/>
                  </a:moveTo>
                  <a:cubicBezTo>
                    <a:pt x="177" y="936"/>
                    <a:pt x="169" y="939"/>
                    <a:pt x="161" y="941"/>
                  </a:cubicBezTo>
                  <a:cubicBezTo>
                    <a:pt x="162" y="933"/>
                    <a:pt x="162" y="925"/>
                    <a:pt x="163" y="917"/>
                  </a:cubicBezTo>
                  <a:cubicBezTo>
                    <a:pt x="171" y="913"/>
                    <a:pt x="179" y="909"/>
                    <a:pt x="188" y="905"/>
                  </a:cubicBezTo>
                  <a:cubicBezTo>
                    <a:pt x="187" y="914"/>
                    <a:pt x="187" y="923"/>
                    <a:pt x="186" y="932"/>
                  </a:cubicBezTo>
                  <a:moveTo>
                    <a:pt x="140" y="868"/>
                  </a:moveTo>
                  <a:cubicBezTo>
                    <a:pt x="140" y="881"/>
                    <a:pt x="140" y="894"/>
                    <a:pt x="139" y="907"/>
                  </a:cubicBezTo>
                  <a:cubicBezTo>
                    <a:pt x="139" y="911"/>
                    <a:pt x="139" y="916"/>
                    <a:pt x="138" y="920"/>
                  </a:cubicBezTo>
                  <a:cubicBezTo>
                    <a:pt x="133" y="910"/>
                    <a:pt x="128" y="899"/>
                    <a:pt x="122" y="889"/>
                  </a:cubicBezTo>
                  <a:cubicBezTo>
                    <a:pt x="123" y="884"/>
                    <a:pt x="123" y="879"/>
                    <a:pt x="123" y="875"/>
                  </a:cubicBezTo>
                  <a:cubicBezTo>
                    <a:pt x="129" y="873"/>
                    <a:pt x="135" y="871"/>
                    <a:pt x="140" y="868"/>
                  </a:cubicBezTo>
                  <a:moveTo>
                    <a:pt x="123" y="864"/>
                  </a:moveTo>
                  <a:cubicBezTo>
                    <a:pt x="123" y="860"/>
                    <a:pt x="123" y="857"/>
                    <a:pt x="123" y="854"/>
                  </a:cubicBezTo>
                  <a:cubicBezTo>
                    <a:pt x="123" y="846"/>
                    <a:pt x="123" y="838"/>
                    <a:pt x="123" y="831"/>
                  </a:cubicBezTo>
                  <a:cubicBezTo>
                    <a:pt x="128" y="839"/>
                    <a:pt x="133" y="849"/>
                    <a:pt x="139" y="856"/>
                  </a:cubicBezTo>
                  <a:cubicBezTo>
                    <a:pt x="134" y="859"/>
                    <a:pt x="129" y="862"/>
                    <a:pt x="123" y="864"/>
                  </a:cubicBezTo>
                  <a:moveTo>
                    <a:pt x="120" y="883"/>
                  </a:moveTo>
                  <a:cubicBezTo>
                    <a:pt x="119" y="881"/>
                    <a:pt x="117" y="879"/>
                    <a:pt x="116" y="876"/>
                  </a:cubicBezTo>
                  <a:cubicBezTo>
                    <a:pt x="117" y="876"/>
                    <a:pt x="118" y="876"/>
                    <a:pt x="119" y="876"/>
                  </a:cubicBezTo>
                  <a:cubicBezTo>
                    <a:pt x="119" y="876"/>
                    <a:pt x="120" y="876"/>
                    <a:pt x="120" y="875"/>
                  </a:cubicBezTo>
                  <a:cubicBezTo>
                    <a:pt x="120" y="878"/>
                    <a:pt x="120" y="881"/>
                    <a:pt x="120" y="883"/>
                  </a:cubicBezTo>
                  <a:moveTo>
                    <a:pt x="94" y="915"/>
                  </a:moveTo>
                  <a:cubicBezTo>
                    <a:pt x="92" y="909"/>
                    <a:pt x="89" y="904"/>
                    <a:pt x="87" y="899"/>
                  </a:cubicBezTo>
                  <a:cubicBezTo>
                    <a:pt x="84" y="894"/>
                    <a:pt x="82" y="889"/>
                    <a:pt x="79" y="884"/>
                  </a:cubicBezTo>
                  <a:cubicBezTo>
                    <a:pt x="85" y="883"/>
                    <a:pt x="91" y="882"/>
                    <a:pt x="96" y="880"/>
                  </a:cubicBezTo>
                  <a:cubicBezTo>
                    <a:pt x="96" y="892"/>
                    <a:pt x="95" y="903"/>
                    <a:pt x="94" y="915"/>
                  </a:cubicBezTo>
                  <a:moveTo>
                    <a:pt x="68" y="979"/>
                  </a:moveTo>
                  <a:cubicBezTo>
                    <a:pt x="68" y="975"/>
                    <a:pt x="68" y="970"/>
                    <a:pt x="69" y="966"/>
                  </a:cubicBezTo>
                  <a:cubicBezTo>
                    <a:pt x="76" y="962"/>
                    <a:pt x="84" y="958"/>
                    <a:pt x="91" y="953"/>
                  </a:cubicBezTo>
                  <a:cubicBezTo>
                    <a:pt x="91" y="957"/>
                    <a:pt x="91" y="960"/>
                    <a:pt x="91" y="964"/>
                  </a:cubicBezTo>
                  <a:cubicBezTo>
                    <a:pt x="83" y="969"/>
                    <a:pt x="76" y="975"/>
                    <a:pt x="68" y="980"/>
                  </a:cubicBezTo>
                  <a:cubicBezTo>
                    <a:pt x="68" y="980"/>
                    <a:pt x="68" y="980"/>
                    <a:pt x="68" y="980"/>
                  </a:cubicBezTo>
                  <a:cubicBezTo>
                    <a:pt x="68" y="980"/>
                    <a:pt x="68" y="979"/>
                    <a:pt x="68" y="979"/>
                  </a:cubicBezTo>
                  <a:moveTo>
                    <a:pt x="67" y="990"/>
                  </a:moveTo>
                  <a:cubicBezTo>
                    <a:pt x="72" y="988"/>
                    <a:pt x="78" y="985"/>
                    <a:pt x="83" y="982"/>
                  </a:cubicBezTo>
                  <a:cubicBezTo>
                    <a:pt x="85" y="981"/>
                    <a:pt x="87" y="980"/>
                    <a:pt x="89" y="978"/>
                  </a:cubicBezTo>
                  <a:cubicBezTo>
                    <a:pt x="88" y="984"/>
                    <a:pt x="88" y="990"/>
                    <a:pt x="87" y="996"/>
                  </a:cubicBezTo>
                  <a:cubicBezTo>
                    <a:pt x="79" y="999"/>
                    <a:pt x="72" y="1003"/>
                    <a:pt x="65" y="1006"/>
                  </a:cubicBezTo>
                  <a:cubicBezTo>
                    <a:pt x="66" y="1001"/>
                    <a:pt x="66" y="996"/>
                    <a:pt x="67" y="990"/>
                  </a:cubicBezTo>
                  <a:moveTo>
                    <a:pt x="64" y="1015"/>
                  </a:moveTo>
                  <a:cubicBezTo>
                    <a:pt x="71" y="1011"/>
                    <a:pt x="78" y="1008"/>
                    <a:pt x="85" y="1005"/>
                  </a:cubicBezTo>
                  <a:cubicBezTo>
                    <a:pt x="85" y="1009"/>
                    <a:pt x="84" y="1014"/>
                    <a:pt x="83" y="1018"/>
                  </a:cubicBezTo>
                  <a:cubicBezTo>
                    <a:pt x="76" y="1022"/>
                    <a:pt x="69" y="1025"/>
                    <a:pt x="62" y="1029"/>
                  </a:cubicBezTo>
                  <a:cubicBezTo>
                    <a:pt x="62" y="1024"/>
                    <a:pt x="63" y="1019"/>
                    <a:pt x="64" y="1015"/>
                  </a:cubicBezTo>
                  <a:moveTo>
                    <a:pt x="60" y="1042"/>
                  </a:moveTo>
                  <a:cubicBezTo>
                    <a:pt x="60" y="1040"/>
                    <a:pt x="60" y="1038"/>
                    <a:pt x="61" y="1036"/>
                  </a:cubicBezTo>
                  <a:cubicBezTo>
                    <a:pt x="68" y="1032"/>
                    <a:pt x="75" y="1028"/>
                    <a:pt x="82" y="1025"/>
                  </a:cubicBezTo>
                  <a:cubicBezTo>
                    <a:pt x="81" y="1035"/>
                    <a:pt x="79" y="1045"/>
                    <a:pt x="77" y="1055"/>
                  </a:cubicBezTo>
                  <a:cubicBezTo>
                    <a:pt x="76" y="1056"/>
                    <a:pt x="76" y="1058"/>
                    <a:pt x="76" y="1059"/>
                  </a:cubicBezTo>
                  <a:cubicBezTo>
                    <a:pt x="75" y="1060"/>
                    <a:pt x="74" y="1060"/>
                    <a:pt x="73" y="1061"/>
                  </a:cubicBezTo>
                  <a:cubicBezTo>
                    <a:pt x="73" y="1061"/>
                    <a:pt x="73" y="1060"/>
                    <a:pt x="73" y="1060"/>
                  </a:cubicBezTo>
                  <a:cubicBezTo>
                    <a:pt x="72" y="1058"/>
                    <a:pt x="72" y="1056"/>
                    <a:pt x="71" y="1054"/>
                  </a:cubicBezTo>
                  <a:cubicBezTo>
                    <a:pt x="70" y="1053"/>
                    <a:pt x="69" y="1053"/>
                    <a:pt x="69" y="1054"/>
                  </a:cubicBezTo>
                  <a:cubicBezTo>
                    <a:pt x="70" y="1057"/>
                    <a:pt x="70" y="1060"/>
                    <a:pt x="70" y="1062"/>
                  </a:cubicBezTo>
                  <a:cubicBezTo>
                    <a:pt x="65" y="1065"/>
                    <a:pt x="60" y="1068"/>
                    <a:pt x="54" y="1070"/>
                  </a:cubicBezTo>
                  <a:cubicBezTo>
                    <a:pt x="60" y="1064"/>
                    <a:pt x="59" y="1049"/>
                    <a:pt x="60" y="1042"/>
                  </a:cubicBezTo>
                  <a:moveTo>
                    <a:pt x="80" y="1057"/>
                  </a:moveTo>
                  <a:cubicBezTo>
                    <a:pt x="81" y="1053"/>
                    <a:pt x="81" y="1049"/>
                    <a:pt x="82" y="1045"/>
                  </a:cubicBezTo>
                  <a:cubicBezTo>
                    <a:pt x="84" y="1038"/>
                    <a:pt x="85" y="1031"/>
                    <a:pt x="86" y="1023"/>
                  </a:cubicBezTo>
                  <a:cubicBezTo>
                    <a:pt x="93" y="1020"/>
                    <a:pt x="100" y="1017"/>
                    <a:pt x="108" y="1014"/>
                  </a:cubicBezTo>
                  <a:cubicBezTo>
                    <a:pt x="107" y="1020"/>
                    <a:pt x="106" y="1025"/>
                    <a:pt x="105" y="1030"/>
                  </a:cubicBezTo>
                  <a:cubicBezTo>
                    <a:pt x="105" y="1033"/>
                    <a:pt x="105" y="1036"/>
                    <a:pt x="104" y="1039"/>
                  </a:cubicBezTo>
                  <a:cubicBezTo>
                    <a:pt x="104" y="1037"/>
                    <a:pt x="103" y="1036"/>
                    <a:pt x="103" y="1034"/>
                  </a:cubicBezTo>
                  <a:cubicBezTo>
                    <a:pt x="102" y="1033"/>
                    <a:pt x="101" y="1033"/>
                    <a:pt x="101" y="1034"/>
                  </a:cubicBezTo>
                  <a:cubicBezTo>
                    <a:pt x="102" y="1037"/>
                    <a:pt x="102" y="1041"/>
                    <a:pt x="103" y="1044"/>
                  </a:cubicBezTo>
                  <a:cubicBezTo>
                    <a:pt x="97" y="1047"/>
                    <a:pt x="90" y="1051"/>
                    <a:pt x="84" y="1054"/>
                  </a:cubicBezTo>
                  <a:cubicBezTo>
                    <a:pt x="83" y="1055"/>
                    <a:pt x="82" y="1056"/>
                    <a:pt x="80" y="1057"/>
                  </a:cubicBezTo>
                  <a:moveTo>
                    <a:pt x="150" y="1022"/>
                  </a:moveTo>
                  <a:cubicBezTo>
                    <a:pt x="151" y="1014"/>
                    <a:pt x="152" y="1007"/>
                    <a:pt x="153" y="999"/>
                  </a:cubicBezTo>
                  <a:cubicBezTo>
                    <a:pt x="154" y="998"/>
                    <a:pt x="155" y="998"/>
                    <a:pt x="157" y="997"/>
                  </a:cubicBezTo>
                  <a:cubicBezTo>
                    <a:pt x="164" y="995"/>
                    <a:pt x="172" y="993"/>
                    <a:pt x="179" y="990"/>
                  </a:cubicBezTo>
                  <a:cubicBezTo>
                    <a:pt x="178" y="995"/>
                    <a:pt x="177" y="1000"/>
                    <a:pt x="179" y="1005"/>
                  </a:cubicBezTo>
                  <a:cubicBezTo>
                    <a:pt x="179" y="1007"/>
                    <a:pt x="181" y="1007"/>
                    <a:pt x="182" y="1006"/>
                  </a:cubicBezTo>
                  <a:cubicBezTo>
                    <a:pt x="184" y="1001"/>
                    <a:pt x="184" y="995"/>
                    <a:pt x="183" y="989"/>
                  </a:cubicBezTo>
                  <a:cubicBezTo>
                    <a:pt x="183" y="989"/>
                    <a:pt x="183" y="989"/>
                    <a:pt x="183" y="989"/>
                  </a:cubicBezTo>
                  <a:cubicBezTo>
                    <a:pt x="187" y="988"/>
                    <a:pt x="191" y="986"/>
                    <a:pt x="195" y="985"/>
                  </a:cubicBezTo>
                  <a:cubicBezTo>
                    <a:pt x="195" y="986"/>
                    <a:pt x="195" y="987"/>
                    <a:pt x="195" y="989"/>
                  </a:cubicBezTo>
                  <a:cubicBezTo>
                    <a:pt x="194" y="995"/>
                    <a:pt x="193" y="1000"/>
                    <a:pt x="191" y="1005"/>
                  </a:cubicBezTo>
                  <a:cubicBezTo>
                    <a:pt x="189" y="1000"/>
                    <a:pt x="189" y="995"/>
                    <a:pt x="189" y="990"/>
                  </a:cubicBezTo>
                  <a:cubicBezTo>
                    <a:pt x="189" y="989"/>
                    <a:pt x="187" y="989"/>
                    <a:pt x="187" y="990"/>
                  </a:cubicBezTo>
                  <a:cubicBezTo>
                    <a:pt x="187" y="997"/>
                    <a:pt x="187" y="1002"/>
                    <a:pt x="189" y="1009"/>
                  </a:cubicBezTo>
                  <a:cubicBezTo>
                    <a:pt x="186" y="1010"/>
                    <a:pt x="183" y="1011"/>
                    <a:pt x="180" y="1012"/>
                  </a:cubicBezTo>
                  <a:cubicBezTo>
                    <a:pt x="170" y="1015"/>
                    <a:pt x="160" y="1019"/>
                    <a:pt x="150" y="1022"/>
                  </a:cubicBezTo>
                  <a:moveTo>
                    <a:pt x="221" y="998"/>
                  </a:moveTo>
                  <a:cubicBezTo>
                    <a:pt x="223" y="994"/>
                    <a:pt x="224" y="989"/>
                    <a:pt x="225" y="985"/>
                  </a:cubicBezTo>
                  <a:cubicBezTo>
                    <a:pt x="226" y="981"/>
                    <a:pt x="226" y="978"/>
                    <a:pt x="227" y="974"/>
                  </a:cubicBezTo>
                  <a:cubicBezTo>
                    <a:pt x="234" y="972"/>
                    <a:pt x="240" y="970"/>
                    <a:pt x="247" y="967"/>
                  </a:cubicBezTo>
                  <a:cubicBezTo>
                    <a:pt x="246" y="971"/>
                    <a:pt x="245" y="976"/>
                    <a:pt x="243" y="980"/>
                  </a:cubicBezTo>
                  <a:cubicBezTo>
                    <a:pt x="242" y="984"/>
                    <a:pt x="241" y="988"/>
                    <a:pt x="240" y="991"/>
                  </a:cubicBezTo>
                  <a:cubicBezTo>
                    <a:pt x="239" y="987"/>
                    <a:pt x="239" y="983"/>
                    <a:pt x="239" y="978"/>
                  </a:cubicBezTo>
                  <a:cubicBezTo>
                    <a:pt x="239" y="977"/>
                    <a:pt x="237" y="977"/>
                    <a:pt x="237" y="978"/>
                  </a:cubicBezTo>
                  <a:cubicBezTo>
                    <a:pt x="237" y="983"/>
                    <a:pt x="237" y="988"/>
                    <a:pt x="237" y="993"/>
                  </a:cubicBezTo>
                  <a:cubicBezTo>
                    <a:pt x="232" y="995"/>
                    <a:pt x="227" y="997"/>
                    <a:pt x="221" y="998"/>
                  </a:cubicBezTo>
                  <a:moveTo>
                    <a:pt x="244" y="990"/>
                  </a:moveTo>
                  <a:cubicBezTo>
                    <a:pt x="245" y="985"/>
                    <a:pt x="247" y="980"/>
                    <a:pt x="249" y="975"/>
                  </a:cubicBezTo>
                  <a:cubicBezTo>
                    <a:pt x="250" y="972"/>
                    <a:pt x="250" y="969"/>
                    <a:pt x="251" y="966"/>
                  </a:cubicBezTo>
                  <a:cubicBezTo>
                    <a:pt x="260" y="962"/>
                    <a:pt x="268" y="959"/>
                    <a:pt x="277" y="955"/>
                  </a:cubicBezTo>
                  <a:cubicBezTo>
                    <a:pt x="276" y="959"/>
                    <a:pt x="275" y="963"/>
                    <a:pt x="275" y="966"/>
                  </a:cubicBezTo>
                  <a:cubicBezTo>
                    <a:pt x="274" y="970"/>
                    <a:pt x="273" y="974"/>
                    <a:pt x="272" y="978"/>
                  </a:cubicBezTo>
                  <a:cubicBezTo>
                    <a:pt x="272" y="978"/>
                    <a:pt x="271" y="978"/>
                    <a:pt x="271" y="978"/>
                  </a:cubicBezTo>
                  <a:cubicBezTo>
                    <a:pt x="270" y="975"/>
                    <a:pt x="269" y="971"/>
                    <a:pt x="269" y="968"/>
                  </a:cubicBezTo>
                  <a:cubicBezTo>
                    <a:pt x="268" y="967"/>
                    <a:pt x="267" y="967"/>
                    <a:pt x="267" y="968"/>
                  </a:cubicBezTo>
                  <a:cubicBezTo>
                    <a:pt x="268" y="972"/>
                    <a:pt x="268" y="975"/>
                    <a:pt x="269" y="979"/>
                  </a:cubicBezTo>
                  <a:cubicBezTo>
                    <a:pt x="266" y="980"/>
                    <a:pt x="263" y="982"/>
                    <a:pt x="260" y="983"/>
                  </a:cubicBezTo>
                  <a:cubicBezTo>
                    <a:pt x="255" y="986"/>
                    <a:pt x="249" y="988"/>
                    <a:pt x="244" y="990"/>
                  </a:cubicBezTo>
                  <a:moveTo>
                    <a:pt x="333" y="948"/>
                  </a:moveTo>
                  <a:cubicBezTo>
                    <a:pt x="334" y="942"/>
                    <a:pt x="335" y="937"/>
                    <a:pt x="336" y="932"/>
                  </a:cubicBezTo>
                  <a:cubicBezTo>
                    <a:pt x="336" y="930"/>
                    <a:pt x="336" y="928"/>
                    <a:pt x="337" y="926"/>
                  </a:cubicBezTo>
                  <a:cubicBezTo>
                    <a:pt x="345" y="921"/>
                    <a:pt x="354" y="917"/>
                    <a:pt x="363" y="912"/>
                  </a:cubicBezTo>
                  <a:cubicBezTo>
                    <a:pt x="361" y="920"/>
                    <a:pt x="360" y="927"/>
                    <a:pt x="358" y="934"/>
                  </a:cubicBezTo>
                  <a:cubicBezTo>
                    <a:pt x="350" y="939"/>
                    <a:pt x="341" y="943"/>
                    <a:pt x="333" y="948"/>
                  </a:cubicBezTo>
                  <a:moveTo>
                    <a:pt x="381" y="923"/>
                  </a:moveTo>
                  <a:cubicBezTo>
                    <a:pt x="381" y="921"/>
                    <a:pt x="382" y="919"/>
                    <a:pt x="382" y="917"/>
                  </a:cubicBezTo>
                  <a:cubicBezTo>
                    <a:pt x="383" y="911"/>
                    <a:pt x="385" y="905"/>
                    <a:pt x="387" y="899"/>
                  </a:cubicBezTo>
                  <a:cubicBezTo>
                    <a:pt x="390" y="897"/>
                    <a:pt x="393" y="896"/>
                    <a:pt x="396" y="894"/>
                  </a:cubicBezTo>
                  <a:cubicBezTo>
                    <a:pt x="395" y="901"/>
                    <a:pt x="395" y="909"/>
                    <a:pt x="394" y="916"/>
                  </a:cubicBezTo>
                  <a:cubicBezTo>
                    <a:pt x="391" y="918"/>
                    <a:pt x="388" y="919"/>
                    <a:pt x="384" y="921"/>
                  </a:cubicBezTo>
                  <a:cubicBezTo>
                    <a:pt x="383" y="922"/>
                    <a:pt x="382" y="922"/>
                    <a:pt x="381" y="923"/>
                  </a:cubicBezTo>
                  <a:moveTo>
                    <a:pt x="431" y="896"/>
                  </a:moveTo>
                  <a:cubicBezTo>
                    <a:pt x="425" y="904"/>
                    <a:pt x="417" y="911"/>
                    <a:pt x="406" y="912"/>
                  </a:cubicBezTo>
                  <a:cubicBezTo>
                    <a:pt x="403" y="913"/>
                    <a:pt x="400" y="914"/>
                    <a:pt x="397" y="915"/>
                  </a:cubicBezTo>
                  <a:cubicBezTo>
                    <a:pt x="398" y="907"/>
                    <a:pt x="399" y="900"/>
                    <a:pt x="400" y="892"/>
                  </a:cubicBezTo>
                  <a:cubicBezTo>
                    <a:pt x="403" y="890"/>
                    <a:pt x="407" y="888"/>
                    <a:pt x="411" y="886"/>
                  </a:cubicBezTo>
                  <a:cubicBezTo>
                    <a:pt x="415" y="884"/>
                    <a:pt x="420" y="881"/>
                    <a:pt x="425" y="879"/>
                  </a:cubicBezTo>
                  <a:cubicBezTo>
                    <a:pt x="427" y="885"/>
                    <a:pt x="429" y="890"/>
                    <a:pt x="431" y="896"/>
                  </a:cubicBezTo>
                  <a:moveTo>
                    <a:pt x="411" y="858"/>
                  </a:moveTo>
                  <a:cubicBezTo>
                    <a:pt x="415" y="862"/>
                    <a:pt x="418" y="867"/>
                    <a:pt x="422" y="873"/>
                  </a:cubicBezTo>
                  <a:cubicBezTo>
                    <a:pt x="415" y="875"/>
                    <a:pt x="407" y="877"/>
                    <a:pt x="400" y="881"/>
                  </a:cubicBezTo>
                  <a:cubicBezTo>
                    <a:pt x="400" y="875"/>
                    <a:pt x="400" y="870"/>
                    <a:pt x="400" y="864"/>
                  </a:cubicBezTo>
                  <a:cubicBezTo>
                    <a:pt x="404" y="862"/>
                    <a:pt x="408" y="860"/>
                    <a:pt x="411" y="858"/>
                  </a:cubicBezTo>
                  <a:moveTo>
                    <a:pt x="406" y="848"/>
                  </a:moveTo>
                  <a:cubicBezTo>
                    <a:pt x="403" y="852"/>
                    <a:pt x="402" y="854"/>
                    <a:pt x="401" y="855"/>
                  </a:cubicBezTo>
                  <a:cubicBezTo>
                    <a:pt x="400" y="855"/>
                    <a:pt x="400" y="855"/>
                    <a:pt x="400" y="856"/>
                  </a:cubicBezTo>
                  <a:cubicBezTo>
                    <a:pt x="400" y="853"/>
                    <a:pt x="400" y="851"/>
                    <a:pt x="400" y="849"/>
                  </a:cubicBezTo>
                  <a:cubicBezTo>
                    <a:pt x="401" y="849"/>
                    <a:pt x="403" y="849"/>
                    <a:pt x="406" y="848"/>
                  </a:cubicBezTo>
                  <a:moveTo>
                    <a:pt x="201" y="675"/>
                  </a:moveTo>
                  <a:cubicBezTo>
                    <a:pt x="205" y="665"/>
                    <a:pt x="208" y="654"/>
                    <a:pt x="214" y="647"/>
                  </a:cubicBezTo>
                  <a:cubicBezTo>
                    <a:pt x="226" y="633"/>
                    <a:pt x="240" y="621"/>
                    <a:pt x="256" y="606"/>
                  </a:cubicBezTo>
                  <a:cubicBezTo>
                    <a:pt x="256" y="612"/>
                    <a:pt x="257" y="614"/>
                    <a:pt x="256" y="615"/>
                  </a:cubicBezTo>
                  <a:cubicBezTo>
                    <a:pt x="250" y="622"/>
                    <a:pt x="244" y="629"/>
                    <a:pt x="239" y="636"/>
                  </a:cubicBezTo>
                  <a:cubicBezTo>
                    <a:pt x="232" y="645"/>
                    <a:pt x="225" y="654"/>
                    <a:pt x="218" y="663"/>
                  </a:cubicBezTo>
                  <a:cubicBezTo>
                    <a:pt x="213" y="670"/>
                    <a:pt x="214" y="674"/>
                    <a:pt x="219" y="680"/>
                  </a:cubicBezTo>
                  <a:cubicBezTo>
                    <a:pt x="224" y="686"/>
                    <a:pt x="230" y="691"/>
                    <a:pt x="238" y="687"/>
                  </a:cubicBezTo>
                  <a:cubicBezTo>
                    <a:pt x="252" y="681"/>
                    <a:pt x="264" y="672"/>
                    <a:pt x="272" y="660"/>
                  </a:cubicBezTo>
                  <a:cubicBezTo>
                    <a:pt x="287" y="640"/>
                    <a:pt x="302" y="619"/>
                    <a:pt x="315" y="597"/>
                  </a:cubicBezTo>
                  <a:cubicBezTo>
                    <a:pt x="321" y="588"/>
                    <a:pt x="326" y="577"/>
                    <a:pt x="330" y="567"/>
                  </a:cubicBezTo>
                  <a:cubicBezTo>
                    <a:pt x="333" y="557"/>
                    <a:pt x="322" y="536"/>
                    <a:pt x="312" y="533"/>
                  </a:cubicBezTo>
                  <a:cubicBezTo>
                    <a:pt x="309" y="532"/>
                    <a:pt x="305" y="532"/>
                    <a:pt x="302" y="534"/>
                  </a:cubicBezTo>
                  <a:cubicBezTo>
                    <a:pt x="296" y="537"/>
                    <a:pt x="290" y="542"/>
                    <a:pt x="284" y="546"/>
                  </a:cubicBezTo>
                  <a:cubicBezTo>
                    <a:pt x="281" y="542"/>
                    <a:pt x="279" y="539"/>
                    <a:pt x="285" y="536"/>
                  </a:cubicBezTo>
                  <a:cubicBezTo>
                    <a:pt x="290" y="533"/>
                    <a:pt x="294" y="530"/>
                    <a:pt x="299" y="526"/>
                  </a:cubicBezTo>
                  <a:cubicBezTo>
                    <a:pt x="312" y="517"/>
                    <a:pt x="325" y="520"/>
                    <a:pt x="332" y="535"/>
                  </a:cubicBezTo>
                  <a:cubicBezTo>
                    <a:pt x="338" y="545"/>
                    <a:pt x="340" y="555"/>
                    <a:pt x="338" y="566"/>
                  </a:cubicBezTo>
                  <a:cubicBezTo>
                    <a:pt x="336" y="581"/>
                    <a:pt x="333" y="597"/>
                    <a:pt x="327" y="611"/>
                  </a:cubicBezTo>
                  <a:cubicBezTo>
                    <a:pt x="322" y="623"/>
                    <a:pt x="312" y="633"/>
                    <a:pt x="303" y="643"/>
                  </a:cubicBezTo>
                  <a:cubicBezTo>
                    <a:pt x="289" y="657"/>
                    <a:pt x="275" y="670"/>
                    <a:pt x="261" y="683"/>
                  </a:cubicBezTo>
                  <a:cubicBezTo>
                    <a:pt x="255" y="689"/>
                    <a:pt x="248" y="695"/>
                    <a:pt x="241" y="699"/>
                  </a:cubicBezTo>
                  <a:cubicBezTo>
                    <a:pt x="224" y="709"/>
                    <a:pt x="208" y="700"/>
                    <a:pt x="201" y="682"/>
                  </a:cubicBezTo>
                  <a:cubicBezTo>
                    <a:pt x="200" y="680"/>
                    <a:pt x="200" y="677"/>
                    <a:pt x="201" y="675"/>
                  </a:cubicBezTo>
                  <a:moveTo>
                    <a:pt x="310" y="543"/>
                  </a:moveTo>
                  <a:cubicBezTo>
                    <a:pt x="320" y="553"/>
                    <a:pt x="323" y="562"/>
                    <a:pt x="316" y="574"/>
                  </a:cubicBezTo>
                  <a:cubicBezTo>
                    <a:pt x="313" y="581"/>
                    <a:pt x="309" y="587"/>
                    <a:pt x="306" y="594"/>
                  </a:cubicBezTo>
                  <a:cubicBezTo>
                    <a:pt x="291" y="572"/>
                    <a:pt x="288" y="563"/>
                    <a:pt x="310" y="543"/>
                  </a:cubicBezTo>
                  <a:moveTo>
                    <a:pt x="224" y="734"/>
                  </a:moveTo>
                  <a:cubicBezTo>
                    <a:pt x="221" y="727"/>
                    <a:pt x="217" y="720"/>
                    <a:pt x="214" y="712"/>
                  </a:cubicBezTo>
                  <a:cubicBezTo>
                    <a:pt x="224" y="715"/>
                    <a:pt x="234" y="715"/>
                    <a:pt x="244" y="709"/>
                  </a:cubicBezTo>
                  <a:cubicBezTo>
                    <a:pt x="254" y="703"/>
                    <a:pt x="264" y="696"/>
                    <a:pt x="271" y="687"/>
                  </a:cubicBezTo>
                  <a:cubicBezTo>
                    <a:pt x="281" y="676"/>
                    <a:pt x="292" y="666"/>
                    <a:pt x="302" y="656"/>
                  </a:cubicBezTo>
                  <a:cubicBezTo>
                    <a:pt x="306" y="653"/>
                    <a:pt x="310" y="650"/>
                    <a:pt x="315" y="646"/>
                  </a:cubicBezTo>
                  <a:cubicBezTo>
                    <a:pt x="317" y="652"/>
                    <a:pt x="319" y="657"/>
                    <a:pt x="320" y="662"/>
                  </a:cubicBezTo>
                  <a:cubicBezTo>
                    <a:pt x="328" y="697"/>
                    <a:pt x="343" y="730"/>
                    <a:pt x="359" y="762"/>
                  </a:cubicBezTo>
                  <a:cubicBezTo>
                    <a:pt x="370" y="784"/>
                    <a:pt x="377" y="810"/>
                    <a:pt x="403" y="822"/>
                  </a:cubicBezTo>
                  <a:cubicBezTo>
                    <a:pt x="400" y="829"/>
                    <a:pt x="397" y="833"/>
                    <a:pt x="391" y="836"/>
                  </a:cubicBezTo>
                  <a:cubicBezTo>
                    <a:pt x="384" y="838"/>
                    <a:pt x="378" y="841"/>
                    <a:pt x="372" y="844"/>
                  </a:cubicBezTo>
                  <a:cubicBezTo>
                    <a:pt x="372" y="843"/>
                    <a:pt x="372" y="841"/>
                    <a:pt x="372" y="840"/>
                  </a:cubicBezTo>
                  <a:cubicBezTo>
                    <a:pt x="372" y="838"/>
                    <a:pt x="368" y="838"/>
                    <a:pt x="368" y="840"/>
                  </a:cubicBezTo>
                  <a:cubicBezTo>
                    <a:pt x="368" y="842"/>
                    <a:pt x="368" y="843"/>
                    <a:pt x="368" y="845"/>
                  </a:cubicBezTo>
                  <a:cubicBezTo>
                    <a:pt x="365" y="846"/>
                    <a:pt x="363" y="848"/>
                    <a:pt x="360" y="849"/>
                  </a:cubicBezTo>
                  <a:cubicBezTo>
                    <a:pt x="356" y="850"/>
                    <a:pt x="353" y="851"/>
                    <a:pt x="349" y="853"/>
                  </a:cubicBezTo>
                  <a:cubicBezTo>
                    <a:pt x="349" y="842"/>
                    <a:pt x="346" y="830"/>
                    <a:pt x="351" y="821"/>
                  </a:cubicBezTo>
                  <a:cubicBezTo>
                    <a:pt x="352" y="819"/>
                    <a:pt x="350" y="818"/>
                    <a:pt x="349" y="819"/>
                  </a:cubicBezTo>
                  <a:cubicBezTo>
                    <a:pt x="345" y="827"/>
                    <a:pt x="346" y="836"/>
                    <a:pt x="346" y="844"/>
                  </a:cubicBezTo>
                  <a:cubicBezTo>
                    <a:pt x="347" y="847"/>
                    <a:pt x="346" y="850"/>
                    <a:pt x="346" y="854"/>
                  </a:cubicBezTo>
                  <a:cubicBezTo>
                    <a:pt x="341" y="856"/>
                    <a:pt x="335" y="858"/>
                    <a:pt x="329" y="860"/>
                  </a:cubicBezTo>
                  <a:cubicBezTo>
                    <a:pt x="327" y="861"/>
                    <a:pt x="325" y="862"/>
                    <a:pt x="323" y="863"/>
                  </a:cubicBezTo>
                  <a:cubicBezTo>
                    <a:pt x="324" y="855"/>
                    <a:pt x="325" y="847"/>
                    <a:pt x="325" y="839"/>
                  </a:cubicBezTo>
                  <a:cubicBezTo>
                    <a:pt x="329" y="836"/>
                    <a:pt x="333" y="832"/>
                    <a:pt x="337" y="827"/>
                  </a:cubicBezTo>
                  <a:cubicBezTo>
                    <a:pt x="335" y="827"/>
                    <a:pt x="333" y="828"/>
                    <a:pt x="332" y="829"/>
                  </a:cubicBezTo>
                  <a:cubicBezTo>
                    <a:pt x="329" y="830"/>
                    <a:pt x="327" y="831"/>
                    <a:pt x="325" y="832"/>
                  </a:cubicBezTo>
                  <a:cubicBezTo>
                    <a:pt x="325" y="826"/>
                    <a:pt x="325" y="820"/>
                    <a:pt x="325" y="814"/>
                  </a:cubicBezTo>
                  <a:cubicBezTo>
                    <a:pt x="325" y="813"/>
                    <a:pt x="323" y="813"/>
                    <a:pt x="323" y="814"/>
                  </a:cubicBezTo>
                  <a:cubicBezTo>
                    <a:pt x="323" y="820"/>
                    <a:pt x="323" y="827"/>
                    <a:pt x="323" y="833"/>
                  </a:cubicBezTo>
                  <a:cubicBezTo>
                    <a:pt x="314" y="838"/>
                    <a:pt x="306" y="842"/>
                    <a:pt x="298" y="846"/>
                  </a:cubicBezTo>
                  <a:cubicBezTo>
                    <a:pt x="299" y="831"/>
                    <a:pt x="299" y="817"/>
                    <a:pt x="299" y="802"/>
                  </a:cubicBezTo>
                  <a:cubicBezTo>
                    <a:pt x="299" y="801"/>
                    <a:pt x="297" y="801"/>
                    <a:pt x="297" y="802"/>
                  </a:cubicBezTo>
                  <a:cubicBezTo>
                    <a:pt x="297" y="817"/>
                    <a:pt x="296" y="832"/>
                    <a:pt x="295" y="847"/>
                  </a:cubicBezTo>
                  <a:cubicBezTo>
                    <a:pt x="291" y="849"/>
                    <a:pt x="288" y="851"/>
                    <a:pt x="284" y="853"/>
                  </a:cubicBezTo>
                  <a:cubicBezTo>
                    <a:pt x="280" y="854"/>
                    <a:pt x="276" y="856"/>
                    <a:pt x="272" y="858"/>
                  </a:cubicBezTo>
                  <a:cubicBezTo>
                    <a:pt x="274" y="838"/>
                    <a:pt x="275" y="819"/>
                    <a:pt x="275" y="800"/>
                  </a:cubicBezTo>
                  <a:cubicBezTo>
                    <a:pt x="275" y="798"/>
                    <a:pt x="273" y="798"/>
                    <a:pt x="273" y="800"/>
                  </a:cubicBezTo>
                  <a:cubicBezTo>
                    <a:pt x="273" y="820"/>
                    <a:pt x="271" y="839"/>
                    <a:pt x="269" y="859"/>
                  </a:cubicBezTo>
                  <a:cubicBezTo>
                    <a:pt x="261" y="862"/>
                    <a:pt x="253" y="865"/>
                    <a:pt x="246" y="869"/>
                  </a:cubicBezTo>
                  <a:cubicBezTo>
                    <a:pt x="249" y="846"/>
                    <a:pt x="251" y="824"/>
                    <a:pt x="251" y="802"/>
                  </a:cubicBezTo>
                  <a:cubicBezTo>
                    <a:pt x="251" y="800"/>
                    <a:pt x="249" y="800"/>
                    <a:pt x="249" y="802"/>
                  </a:cubicBezTo>
                  <a:cubicBezTo>
                    <a:pt x="249" y="821"/>
                    <a:pt x="246" y="840"/>
                    <a:pt x="243" y="860"/>
                  </a:cubicBezTo>
                  <a:cubicBezTo>
                    <a:pt x="243" y="863"/>
                    <a:pt x="242" y="867"/>
                    <a:pt x="242" y="870"/>
                  </a:cubicBezTo>
                  <a:cubicBezTo>
                    <a:pt x="234" y="873"/>
                    <a:pt x="226" y="877"/>
                    <a:pt x="219" y="880"/>
                  </a:cubicBezTo>
                  <a:cubicBezTo>
                    <a:pt x="217" y="881"/>
                    <a:pt x="216" y="882"/>
                    <a:pt x="215" y="882"/>
                  </a:cubicBezTo>
                  <a:cubicBezTo>
                    <a:pt x="217" y="857"/>
                    <a:pt x="217" y="832"/>
                    <a:pt x="213" y="808"/>
                  </a:cubicBezTo>
                  <a:cubicBezTo>
                    <a:pt x="213" y="806"/>
                    <a:pt x="210" y="807"/>
                    <a:pt x="211" y="808"/>
                  </a:cubicBezTo>
                  <a:cubicBezTo>
                    <a:pt x="214" y="833"/>
                    <a:pt x="214" y="859"/>
                    <a:pt x="211" y="884"/>
                  </a:cubicBezTo>
                  <a:cubicBezTo>
                    <a:pt x="205" y="887"/>
                    <a:pt x="198" y="890"/>
                    <a:pt x="192" y="893"/>
                  </a:cubicBezTo>
                  <a:cubicBezTo>
                    <a:pt x="192" y="893"/>
                    <a:pt x="192" y="893"/>
                    <a:pt x="192" y="892"/>
                  </a:cubicBezTo>
                  <a:cubicBezTo>
                    <a:pt x="193" y="872"/>
                    <a:pt x="195" y="853"/>
                    <a:pt x="195" y="833"/>
                  </a:cubicBezTo>
                  <a:cubicBezTo>
                    <a:pt x="196" y="827"/>
                    <a:pt x="196" y="820"/>
                    <a:pt x="196" y="813"/>
                  </a:cubicBezTo>
                  <a:cubicBezTo>
                    <a:pt x="203" y="808"/>
                    <a:pt x="211" y="806"/>
                    <a:pt x="220" y="805"/>
                  </a:cubicBezTo>
                  <a:cubicBezTo>
                    <a:pt x="224" y="805"/>
                    <a:pt x="228" y="805"/>
                    <a:pt x="232" y="804"/>
                  </a:cubicBezTo>
                  <a:cubicBezTo>
                    <a:pt x="233" y="806"/>
                    <a:pt x="234" y="808"/>
                    <a:pt x="235" y="810"/>
                  </a:cubicBezTo>
                  <a:cubicBezTo>
                    <a:pt x="236" y="811"/>
                    <a:pt x="237" y="811"/>
                    <a:pt x="237" y="810"/>
                  </a:cubicBezTo>
                  <a:cubicBezTo>
                    <a:pt x="236" y="808"/>
                    <a:pt x="235" y="806"/>
                    <a:pt x="234" y="804"/>
                  </a:cubicBezTo>
                  <a:cubicBezTo>
                    <a:pt x="236" y="804"/>
                    <a:pt x="237" y="803"/>
                    <a:pt x="239" y="803"/>
                  </a:cubicBezTo>
                  <a:cubicBezTo>
                    <a:pt x="251" y="799"/>
                    <a:pt x="260" y="792"/>
                    <a:pt x="260" y="777"/>
                  </a:cubicBezTo>
                  <a:cubicBezTo>
                    <a:pt x="255" y="781"/>
                    <a:pt x="250" y="786"/>
                    <a:pt x="245" y="790"/>
                  </a:cubicBezTo>
                  <a:cubicBezTo>
                    <a:pt x="244" y="790"/>
                    <a:pt x="243" y="791"/>
                    <a:pt x="242" y="791"/>
                  </a:cubicBezTo>
                  <a:cubicBezTo>
                    <a:pt x="241" y="781"/>
                    <a:pt x="237" y="772"/>
                    <a:pt x="234" y="763"/>
                  </a:cubicBezTo>
                  <a:cubicBezTo>
                    <a:pt x="234" y="761"/>
                    <a:pt x="233" y="760"/>
                    <a:pt x="233" y="759"/>
                  </a:cubicBezTo>
                  <a:cubicBezTo>
                    <a:pt x="240" y="757"/>
                    <a:pt x="248" y="756"/>
                    <a:pt x="255" y="753"/>
                  </a:cubicBezTo>
                  <a:cubicBezTo>
                    <a:pt x="264" y="749"/>
                    <a:pt x="268" y="741"/>
                    <a:pt x="267" y="731"/>
                  </a:cubicBezTo>
                  <a:cubicBezTo>
                    <a:pt x="266" y="731"/>
                    <a:pt x="264" y="731"/>
                    <a:pt x="264" y="732"/>
                  </a:cubicBezTo>
                  <a:cubicBezTo>
                    <a:pt x="254" y="742"/>
                    <a:pt x="242" y="746"/>
                    <a:pt x="230" y="749"/>
                  </a:cubicBezTo>
                  <a:cubicBezTo>
                    <a:pt x="228" y="744"/>
                    <a:pt x="226" y="739"/>
                    <a:pt x="224" y="734"/>
                  </a:cubicBezTo>
                  <a:moveTo>
                    <a:pt x="231" y="760"/>
                  </a:moveTo>
                  <a:cubicBezTo>
                    <a:pt x="234" y="770"/>
                    <a:pt x="238" y="781"/>
                    <a:pt x="241" y="792"/>
                  </a:cubicBezTo>
                  <a:cubicBezTo>
                    <a:pt x="238" y="794"/>
                    <a:pt x="234" y="795"/>
                    <a:pt x="231" y="796"/>
                  </a:cubicBezTo>
                  <a:cubicBezTo>
                    <a:pt x="228" y="791"/>
                    <a:pt x="226" y="786"/>
                    <a:pt x="224" y="782"/>
                  </a:cubicBezTo>
                  <a:cubicBezTo>
                    <a:pt x="222" y="777"/>
                    <a:pt x="218" y="773"/>
                    <a:pt x="216" y="768"/>
                  </a:cubicBezTo>
                  <a:cubicBezTo>
                    <a:pt x="216" y="766"/>
                    <a:pt x="215" y="765"/>
                    <a:pt x="215" y="763"/>
                  </a:cubicBezTo>
                  <a:cubicBezTo>
                    <a:pt x="220" y="762"/>
                    <a:pt x="225" y="761"/>
                    <a:pt x="231" y="760"/>
                  </a:cubicBezTo>
                  <a:moveTo>
                    <a:pt x="179" y="771"/>
                  </a:moveTo>
                  <a:cubicBezTo>
                    <a:pt x="190" y="769"/>
                    <a:pt x="201" y="766"/>
                    <a:pt x="212" y="764"/>
                  </a:cubicBezTo>
                  <a:cubicBezTo>
                    <a:pt x="216" y="775"/>
                    <a:pt x="221" y="786"/>
                    <a:pt x="227" y="796"/>
                  </a:cubicBezTo>
                  <a:cubicBezTo>
                    <a:pt x="223" y="796"/>
                    <a:pt x="219" y="797"/>
                    <a:pt x="215" y="797"/>
                  </a:cubicBezTo>
                  <a:cubicBezTo>
                    <a:pt x="208" y="798"/>
                    <a:pt x="202" y="799"/>
                    <a:pt x="196" y="802"/>
                  </a:cubicBezTo>
                  <a:cubicBezTo>
                    <a:pt x="196" y="795"/>
                    <a:pt x="195" y="788"/>
                    <a:pt x="193" y="782"/>
                  </a:cubicBezTo>
                  <a:cubicBezTo>
                    <a:pt x="193" y="780"/>
                    <a:pt x="190" y="781"/>
                    <a:pt x="191" y="782"/>
                  </a:cubicBezTo>
                  <a:cubicBezTo>
                    <a:pt x="193" y="789"/>
                    <a:pt x="193" y="796"/>
                    <a:pt x="194" y="804"/>
                  </a:cubicBezTo>
                  <a:cubicBezTo>
                    <a:pt x="193" y="804"/>
                    <a:pt x="192" y="805"/>
                    <a:pt x="191" y="805"/>
                  </a:cubicBezTo>
                  <a:cubicBezTo>
                    <a:pt x="186" y="794"/>
                    <a:pt x="181" y="783"/>
                    <a:pt x="176" y="772"/>
                  </a:cubicBezTo>
                  <a:cubicBezTo>
                    <a:pt x="177" y="772"/>
                    <a:pt x="178" y="771"/>
                    <a:pt x="179" y="771"/>
                  </a:cubicBezTo>
                  <a:moveTo>
                    <a:pt x="177" y="782"/>
                  </a:moveTo>
                  <a:cubicBezTo>
                    <a:pt x="179" y="787"/>
                    <a:pt x="182" y="791"/>
                    <a:pt x="184" y="796"/>
                  </a:cubicBezTo>
                  <a:cubicBezTo>
                    <a:pt x="185" y="799"/>
                    <a:pt x="187" y="805"/>
                    <a:pt x="189" y="807"/>
                  </a:cubicBezTo>
                  <a:cubicBezTo>
                    <a:pt x="187" y="809"/>
                    <a:pt x="184" y="812"/>
                    <a:pt x="182" y="815"/>
                  </a:cubicBezTo>
                  <a:cubicBezTo>
                    <a:pt x="178" y="820"/>
                    <a:pt x="173" y="824"/>
                    <a:pt x="169" y="829"/>
                  </a:cubicBezTo>
                  <a:cubicBezTo>
                    <a:pt x="170" y="822"/>
                    <a:pt x="170" y="815"/>
                    <a:pt x="170" y="808"/>
                  </a:cubicBezTo>
                  <a:cubicBezTo>
                    <a:pt x="171" y="811"/>
                    <a:pt x="172" y="815"/>
                    <a:pt x="173" y="818"/>
                  </a:cubicBezTo>
                  <a:cubicBezTo>
                    <a:pt x="174" y="819"/>
                    <a:pt x="175" y="819"/>
                    <a:pt x="175" y="818"/>
                  </a:cubicBezTo>
                  <a:cubicBezTo>
                    <a:pt x="174" y="812"/>
                    <a:pt x="172" y="806"/>
                    <a:pt x="170" y="801"/>
                  </a:cubicBezTo>
                  <a:cubicBezTo>
                    <a:pt x="170" y="792"/>
                    <a:pt x="170" y="783"/>
                    <a:pt x="169" y="775"/>
                  </a:cubicBezTo>
                  <a:cubicBezTo>
                    <a:pt x="170" y="774"/>
                    <a:pt x="171" y="774"/>
                    <a:pt x="173" y="773"/>
                  </a:cubicBezTo>
                  <a:cubicBezTo>
                    <a:pt x="174" y="776"/>
                    <a:pt x="175" y="779"/>
                    <a:pt x="177" y="782"/>
                  </a:cubicBezTo>
                  <a:moveTo>
                    <a:pt x="167" y="776"/>
                  </a:moveTo>
                  <a:cubicBezTo>
                    <a:pt x="167" y="782"/>
                    <a:pt x="167" y="787"/>
                    <a:pt x="167" y="793"/>
                  </a:cubicBezTo>
                  <a:cubicBezTo>
                    <a:pt x="165" y="789"/>
                    <a:pt x="163" y="785"/>
                    <a:pt x="162" y="781"/>
                  </a:cubicBezTo>
                  <a:cubicBezTo>
                    <a:pt x="162" y="780"/>
                    <a:pt x="162" y="780"/>
                    <a:pt x="162" y="780"/>
                  </a:cubicBezTo>
                  <a:cubicBezTo>
                    <a:pt x="163" y="779"/>
                    <a:pt x="165" y="777"/>
                    <a:pt x="167" y="776"/>
                  </a:cubicBezTo>
                  <a:moveTo>
                    <a:pt x="155" y="789"/>
                  </a:moveTo>
                  <a:cubicBezTo>
                    <a:pt x="156" y="786"/>
                    <a:pt x="158" y="784"/>
                    <a:pt x="159" y="783"/>
                  </a:cubicBezTo>
                  <a:cubicBezTo>
                    <a:pt x="159" y="783"/>
                    <a:pt x="159" y="783"/>
                    <a:pt x="159" y="783"/>
                  </a:cubicBezTo>
                  <a:cubicBezTo>
                    <a:pt x="161" y="789"/>
                    <a:pt x="164" y="795"/>
                    <a:pt x="167" y="801"/>
                  </a:cubicBezTo>
                  <a:cubicBezTo>
                    <a:pt x="167" y="810"/>
                    <a:pt x="167" y="819"/>
                    <a:pt x="166" y="829"/>
                  </a:cubicBezTo>
                  <a:cubicBezTo>
                    <a:pt x="161" y="818"/>
                    <a:pt x="156" y="807"/>
                    <a:pt x="150" y="796"/>
                  </a:cubicBezTo>
                  <a:cubicBezTo>
                    <a:pt x="152" y="794"/>
                    <a:pt x="153" y="791"/>
                    <a:pt x="155" y="789"/>
                  </a:cubicBezTo>
                  <a:moveTo>
                    <a:pt x="141" y="784"/>
                  </a:moveTo>
                  <a:cubicBezTo>
                    <a:pt x="141" y="785"/>
                    <a:pt x="142" y="787"/>
                    <a:pt x="143" y="788"/>
                  </a:cubicBezTo>
                  <a:cubicBezTo>
                    <a:pt x="143" y="789"/>
                    <a:pt x="142" y="789"/>
                    <a:pt x="142" y="789"/>
                  </a:cubicBezTo>
                  <a:cubicBezTo>
                    <a:pt x="142" y="788"/>
                    <a:pt x="141" y="786"/>
                    <a:pt x="141" y="784"/>
                  </a:cubicBezTo>
                  <a:moveTo>
                    <a:pt x="141" y="807"/>
                  </a:moveTo>
                  <a:cubicBezTo>
                    <a:pt x="141" y="807"/>
                    <a:pt x="141" y="807"/>
                    <a:pt x="141" y="808"/>
                  </a:cubicBezTo>
                  <a:cubicBezTo>
                    <a:pt x="141" y="818"/>
                    <a:pt x="141" y="829"/>
                    <a:pt x="141" y="840"/>
                  </a:cubicBezTo>
                  <a:cubicBezTo>
                    <a:pt x="141" y="844"/>
                    <a:pt x="141" y="848"/>
                    <a:pt x="140" y="852"/>
                  </a:cubicBezTo>
                  <a:cubicBezTo>
                    <a:pt x="138" y="847"/>
                    <a:pt x="135" y="843"/>
                    <a:pt x="133" y="839"/>
                  </a:cubicBezTo>
                  <a:cubicBezTo>
                    <a:pt x="129" y="833"/>
                    <a:pt x="126" y="828"/>
                    <a:pt x="123" y="822"/>
                  </a:cubicBezTo>
                  <a:cubicBezTo>
                    <a:pt x="123" y="820"/>
                    <a:pt x="123" y="818"/>
                    <a:pt x="123" y="816"/>
                  </a:cubicBezTo>
                  <a:cubicBezTo>
                    <a:pt x="130" y="815"/>
                    <a:pt x="136" y="812"/>
                    <a:pt x="141" y="807"/>
                  </a:cubicBezTo>
                  <a:moveTo>
                    <a:pt x="121" y="817"/>
                  </a:moveTo>
                  <a:cubicBezTo>
                    <a:pt x="121" y="817"/>
                    <a:pt x="121" y="817"/>
                    <a:pt x="121" y="817"/>
                  </a:cubicBezTo>
                  <a:cubicBezTo>
                    <a:pt x="121" y="817"/>
                    <a:pt x="121" y="817"/>
                    <a:pt x="121" y="817"/>
                  </a:cubicBezTo>
                  <a:cubicBezTo>
                    <a:pt x="121" y="817"/>
                    <a:pt x="121" y="817"/>
                    <a:pt x="121" y="817"/>
                  </a:cubicBezTo>
                  <a:moveTo>
                    <a:pt x="117" y="817"/>
                  </a:moveTo>
                  <a:cubicBezTo>
                    <a:pt x="118" y="819"/>
                    <a:pt x="119" y="823"/>
                    <a:pt x="121" y="826"/>
                  </a:cubicBezTo>
                  <a:cubicBezTo>
                    <a:pt x="121" y="839"/>
                    <a:pt x="121" y="852"/>
                    <a:pt x="121" y="864"/>
                  </a:cubicBezTo>
                  <a:cubicBezTo>
                    <a:pt x="119" y="865"/>
                    <a:pt x="117" y="865"/>
                    <a:pt x="115" y="866"/>
                  </a:cubicBezTo>
                  <a:cubicBezTo>
                    <a:pt x="114" y="866"/>
                    <a:pt x="113" y="866"/>
                    <a:pt x="111" y="867"/>
                  </a:cubicBezTo>
                  <a:cubicBezTo>
                    <a:pt x="107" y="859"/>
                    <a:pt x="103" y="850"/>
                    <a:pt x="99" y="842"/>
                  </a:cubicBezTo>
                  <a:cubicBezTo>
                    <a:pt x="99" y="842"/>
                    <a:pt x="99" y="842"/>
                    <a:pt x="99" y="841"/>
                  </a:cubicBezTo>
                  <a:cubicBezTo>
                    <a:pt x="98" y="831"/>
                    <a:pt x="95" y="821"/>
                    <a:pt x="95" y="811"/>
                  </a:cubicBezTo>
                  <a:cubicBezTo>
                    <a:pt x="97" y="812"/>
                    <a:pt x="100" y="812"/>
                    <a:pt x="103" y="814"/>
                  </a:cubicBezTo>
                  <a:cubicBezTo>
                    <a:pt x="107" y="815"/>
                    <a:pt x="112" y="816"/>
                    <a:pt x="117" y="817"/>
                  </a:cubicBezTo>
                  <a:moveTo>
                    <a:pt x="93" y="810"/>
                  </a:moveTo>
                  <a:cubicBezTo>
                    <a:pt x="93" y="810"/>
                    <a:pt x="93" y="810"/>
                    <a:pt x="93" y="810"/>
                  </a:cubicBezTo>
                  <a:cubicBezTo>
                    <a:pt x="93" y="819"/>
                    <a:pt x="95" y="828"/>
                    <a:pt x="96" y="836"/>
                  </a:cubicBezTo>
                  <a:cubicBezTo>
                    <a:pt x="91" y="827"/>
                    <a:pt x="86" y="818"/>
                    <a:pt x="81" y="808"/>
                  </a:cubicBezTo>
                  <a:cubicBezTo>
                    <a:pt x="84" y="807"/>
                    <a:pt x="87" y="808"/>
                    <a:pt x="93" y="810"/>
                  </a:cubicBezTo>
                  <a:moveTo>
                    <a:pt x="66" y="826"/>
                  </a:moveTo>
                  <a:cubicBezTo>
                    <a:pt x="71" y="818"/>
                    <a:pt x="74" y="813"/>
                    <a:pt x="78" y="810"/>
                  </a:cubicBezTo>
                  <a:cubicBezTo>
                    <a:pt x="78" y="811"/>
                    <a:pt x="78" y="812"/>
                    <a:pt x="79" y="812"/>
                  </a:cubicBezTo>
                  <a:cubicBezTo>
                    <a:pt x="85" y="823"/>
                    <a:pt x="91" y="835"/>
                    <a:pt x="97" y="846"/>
                  </a:cubicBezTo>
                  <a:cubicBezTo>
                    <a:pt x="97" y="854"/>
                    <a:pt x="97" y="862"/>
                    <a:pt x="97" y="870"/>
                  </a:cubicBezTo>
                  <a:cubicBezTo>
                    <a:pt x="94" y="871"/>
                    <a:pt x="91" y="872"/>
                    <a:pt x="89" y="872"/>
                  </a:cubicBezTo>
                  <a:cubicBezTo>
                    <a:pt x="85" y="874"/>
                    <a:pt x="80" y="875"/>
                    <a:pt x="76" y="876"/>
                  </a:cubicBezTo>
                  <a:cubicBezTo>
                    <a:pt x="74" y="870"/>
                    <a:pt x="71" y="864"/>
                    <a:pt x="69" y="858"/>
                  </a:cubicBezTo>
                  <a:cubicBezTo>
                    <a:pt x="68" y="854"/>
                    <a:pt x="68" y="850"/>
                    <a:pt x="67" y="846"/>
                  </a:cubicBezTo>
                  <a:cubicBezTo>
                    <a:pt x="67" y="844"/>
                    <a:pt x="64" y="844"/>
                    <a:pt x="65" y="846"/>
                  </a:cubicBezTo>
                  <a:cubicBezTo>
                    <a:pt x="65" y="847"/>
                    <a:pt x="65" y="849"/>
                    <a:pt x="65" y="850"/>
                  </a:cubicBezTo>
                  <a:cubicBezTo>
                    <a:pt x="64" y="848"/>
                    <a:pt x="62" y="845"/>
                    <a:pt x="61" y="842"/>
                  </a:cubicBezTo>
                  <a:cubicBezTo>
                    <a:pt x="60" y="840"/>
                    <a:pt x="59" y="838"/>
                    <a:pt x="58" y="837"/>
                  </a:cubicBezTo>
                  <a:cubicBezTo>
                    <a:pt x="61" y="833"/>
                    <a:pt x="63" y="829"/>
                    <a:pt x="66" y="82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7"/>
            <p:cNvSpPr/>
            <p:nvPr/>
          </p:nvSpPr>
          <p:spPr bwMode="auto">
            <a:xfrm>
              <a:off x="419100" y="-222251"/>
              <a:ext cx="0" cy="3175"/>
            </a:xfrm>
            <a:custGeom>
              <a:avLst/>
              <a:gdLst>
                <a:gd name="T0" fmla="*/ 1 h 1"/>
                <a:gd name="T1" fmla="*/ 1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8"/>
            <p:cNvSpPr/>
            <p:nvPr/>
          </p:nvSpPr>
          <p:spPr bwMode="auto">
            <a:xfrm>
              <a:off x="474662" y="-388938"/>
              <a:ext cx="44450" cy="60325"/>
            </a:xfrm>
            <a:custGeom>
              <a:avLst/>
              <a:gdLst>
                <a:gd name="T0" fmla="*/ 1 w 12"/>
                <a:gd name="T1" fmla="*/ 2 h 16"/>
                <a:gd name="T2" fmla="*/ 10 w 12"/>
                <a:gd name="T3" fmla="*/ 15 h 16"/>
                <a:gd name="T4" fmla="*/ 12 w 12"/>
                <a:gd name="T5" fmla="*/ 15 h 16"/>
                <a:gd name="T6" fmla="*/ 1 w 12"/>
                <a:gd name="T7" fmla="*/ 0 h 16"/>
                <a:gd name="T8" fmla="*/ 1 w 12"/>
                <a:gd name="T9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6">
                  <a:moveTo>
                    <a:pt x="1" y="2"/>
                  </a:moveTo>
                  <a:cubicBezTo>
                    <a:pt x="5" y="5"/>
                    <a:pt x="10" y="9"/>
                    <a:pt x="10" y="15"/>
                  </a:cubicBezTo>
                  <a:cubicBezTo>
                    <a:pt x="10" y="16"/>
                    <a:pt x="12" y="16"/>
                    <a:pt x="12" y="15"/>
                  </a:cubicBezTo>
                  <a:cubicBezTo>
                    <a:pt x="12" y="9"/>
                    <a:pt x="6" y="4"/>
                    <a:pt x="1" y="0"/>
                  </a:cubicBezTo>
                  <a:cubicBezTo>
                    <a:pt x="1" y="0"/>
                    <a:pt x="0" y="1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9"/>
            <p:cNvSpPr>
              <a:spLocks noEditPoints="1"/>
            </p:cNvSpPr>
            <p:nvPr/>
          </p:nvSpPr>
          <p:spPr bwMode="auto">
            <a:xfrm>
              <a:off x="3278187" y="4116387"/>
              <a:ext cx="1757363" cy="1474788"/>
            </a:xfrm>
            <a:custGeom>
              <a:avLst/>
              <a:gdLst>
                <a:gd name="T0" fmla="*/ 63 w 468"/>
                <a:gd name="T1" fmla="*/ 123 h 393"/>
                <a:gd name="T2" fmla="*/ 232 w 468"/>
                <a:gd name="T3" fmla="*/ 328 h 393"/>
                <a:gd name="T4" fmla="*/ 403 w 468"/>
                <a:gd name="T5" fmla="*/ 38 h 393"/>
                <a:gd name="T6" fmla="*/ 423 w 468"/>
                <a:gd name="T7" fmla="*/ 111 h 393"/>
                <a:gd name="T8" fmla="*/ 404 w 468"/>
                <a:gd name="T9" fmla="*/ 215 h 393"/>
                <a:gd name="T10" fmla="*/ 260 w 468"/>
                <a:gd name="T11" fmla="*/ 289 h 393"/>
                <a:gd name="T12" fmla="*/ 280 w 468"/>
                <a:gd name="T13" fmla="*/ 270 h 393"/>
                <a:gd name="T14" fmla="*/ 327 w 468"/>
                <a:gd name="T15" fmla="*/ 227 h 393"/>
                <a:gd name="T16" fmla="*/ 329 w 468"/>
                <a:gd name="T17" fmla="*/ 222 h 393"/>
                <a:gd name="T18" fmla="*/ 347 w 468"/>
                <a:gd name="T19" fmla="*/ 213 h 393"/>
                <a:gd name="T20" fmla="*/ 310 w 468"/>
                <a:gd name="T21" fmla="*/ 221 h 393"/>
                <a:gd name="T22" fmla="*/ 283 w 468"/>
                <a:gd name="T23" fmla="*/ 264 h 393"/>
                <a:gd name="T24" fmla="*/ 322 w 468"/>
                <a:gd name="T25" fmla="*/ 249 h 393"/>
                <a:gd name="T26" fmla="*/ 345 w 468"/>
                <a:gd name="T27" fmla="*/ 233 h 393"/>
                <a:gd name="T28" fmla="*/ 372 w 468"/>
                <a:gd name="T29" fmla="*/ 204 h 393"/>
                <a:gd name="T30" fmla="*/ 361 w 468"/>
                <a:gd name="T31" fmla="*/ 179 h 393"/>
                <a:gd name="T32" fmla="*/ 279 w 468"/>
                <a:gd name="T33" fmla="*/ 234 h 393"/>
                <a:gd name="T34" fmla="*/ 292 w 468"/>
                <a:gd name="T35" fmla="*/ 289 h 393"/>
                <a:gd name="T36" fmla="*/ 331 w 468"/>
                <a:gd name="T37" fmla="*/ 270 h 393"/>
                <a:gd name="T38" fmla="*/ 355 w 468"/>
                <a:gd name="T39" fmla="*/ 251 h 393"/>
                <a:gd name="T40" fmla="*/ 404 w 468"/>
                <a:gd name="T41" fmla="*/ 200 h 393"/>
                <a:gd name="T42" fmla="*/ 350 w 468"/>
                <a:gd name="T43" fmla="*/ 181 h 393"/>
                <a:gd name="T44" fmla="*/ 331 w 468"/>
                <a:gd name="T45" fmla="*/ 177 h 393"/>
                <a:gd name="T46" fmla="*/ 352 w 468"/>
                <a:gd name="T47" fmla="*/ 127 h 393"/>
                <a:gd name="T48" fmla="*/ 346 w 468"/>
                <a:gd name="T49" fmla="*/ 117 h 393"/>
                <a:gd name="T50" fmla="*/ 381 w 468"/>
                <a:gd name="T51" fmla="*/ 74 h 393"/>
                <a:gd name="T52" fmla="*/ 404 w 468"/>
                <a:gd name="T53" fmla="*/ 79 h 393"/>
                <a:gd name="T54" fmla="*/ 370 w 468"/>
                <a:gd name="T55" fmla="*/ 56 h 393"/>
                <a:gd name="T56" fmla="*/ 254 w 468"/>
                <a:gd name="T57" fmla="*/ 101 h 393"/>
                <a:gd name="T58" fmla="*/ 220 w 468"/>
                <a:gd name="T59" fmla="*/ 78 h 393"/>
                <a:gd name="T60" fmla="*/ 246 w 468"/>
                <a:gd name="T61" fmla="*/ 105 h 393"/>
                <a:gd name="T62" fmla="*/ 285 w 468"/>
                <a:gd name="T63" fmla="*/ 66 h 393"/>
                <a:gd name="T64" fmla="*/ 235 w 468"/>
                <a:gd name="T65" fmla="*/ 113 h 393"/>
                <a:gd name="T66" fmla="*/ 267 w 468"/>
                <a:gd name="T67" fmla="*/ 165 h 393"/>
                <a:gd name="T68" fmla="*/ 280 w 468"/>
                <a:gd name="T69" fmla="*/ 188 h 393"/>
                <a:gd name="T70" fmla="*/ 264 w 468"/>
                <a:gd name="T71" fmla="*/ 213 h 393"/>
                <a:gd name="T72" fmla="*/ 205 w 468"/>
                <a:gd name="T73" fmla="*/ 253 h 393"/>
                <a:gd name="T74" fmla="*/ 170 w 468"/>
                <a:gd name="T75" fmla="*/ 300 h 393"/>
                <a:gd name="T76" fmla="*/ 160 w 468"/>
                <a:gd name="T77" fmla="*/ 280 h 393"/>
                <a:gd name="T78" fmla="*/ 95 w 468"/>
                <a:gd name="T79" fmla="*/ 167 h 393"/>
                <a:gd name="T80" fmla="*/ 73 w 468"/>
                <a:gd name="T81" fmla="*/ 142 h 393"/>
                <a:gd name="T82" fmla="*/ 176 w 468"/>
                <a:gd name="T83" fmla="*/ 290 h 393"/>
                <a:gd name="T84" fmla="*/ 167 w 468"/>
                <a:gd name="T85" fmla="*/ 333 h 393"/>
                <a:gd name="T86" fmla="*/ 216 w 468"/>
                <a:gd name="T87" fmla="*/ 258 h 393"/>
                <a:gd name="T88" fmla="*/ 143 w 468"/>
                <a:gd name="T89" fmla="*/ 330 h 393"/>
                <a:gd name="T90" fmla="*/ 87 w 468"/>
                <a:gd name="T91" fmla="*/ 352 h 393"/>
                <a:gd name="T92" fmla="*/ 97 w 468"/>
                <a:gd name="T93" fmla="*/ 186 h 393"/>
                <a:gd name="T94" fmla="*/ 87 w 468"/>
                <a:gd name="T95" fmla="*/ 166 h 393"/>
                <a:gd name="T96" fmla="*/ 141 w 468"/>
                <a:gd name="T97" fmla="*/ 299 h 393"/>
                <a:gd name="T98" fmla="*/ 117 w 468"/>
                <a:gd name="T99" fmla="*/ 312 h 393"/>
                <a:gd name="T100" fmla="*/ 35 w 468"/>
                <a:gd name="T101" fmla="*/ 212 h 393"/>
                <a:gd name="T102" fmla="*/ 24 w 468"/>
                <a:gd name="T103" fmla="*/ 248 h 393"/>
                <a:gd name="T104" fmla="*/ 38 w 468"/>
                <a:gd name="T105" fmla="*/ 284 h 393"/>
                <a:gd name="T106" fmla="*/ 47 w 468"/>
                <a:gd name="T107" fmla="*/ 301 h 393"/>
                <a:gd name="T108" fmla="*/ 71 w 468"/>
                <a:gd name="T109" fmla="*/ 256 h 393"/>
                <a:gd name="T110" fmla="*/ 89 w 468"/>
                <a:gd name="T111" fmla="*/ 298 h 393"/>
                <a:gd name="T112" fmla="*/ 121 w 468"/>
                <a:gd name="T113" fmla="*/ 355 h 393"/>
                <a:gd name="T114" fmla="*/ 240 w 468"/>
                <a:gd name="T115" fmla="*/ 249 h 393"/>
                <a:gd name="T116" fmla="*/ 249 w 468"/>
                <a:gd name="T117" fmla="*/ 293 h 393"/>
                <a:gd name="T118" fmla="*/ 263 w 468"/>
                <a:gd name="T119" fmla="*/ 258 h 393"/>
                <a:gd name="T120" fmla="*/ 258 w 468"/>
                <a:gd name="T121" fmla="*/ 293 h 393"/>
                <a:gd name="T122" fmla="*/ 383 w 468"/>
                <a:gd name="T123" fmla="*/ 245 h 393"/>
                <a:gd name="T124" fmla="*/ 417 w 468"/>
                <a:gd name="T125" fmla="*/ 179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68" h="393">
                  <a:moveTo>
                    <a:pt x="403" y="38"/>
                  </a:moveTo>
                  <a:cubicBezTo>
                    <a:pt x="402" y="38"/>
                    <a:pt x="401" y="39"/>
                    <a:pt x="400" y="39"/>
                  </a:cubicBezTo>
                  <a:cubicBezTo>
                    <a:pt x="391" y="27"/>
                    <a:pt x="381" y="16"/>
                    <a:pt x="369" y="6"/>
                  </a:cubicBezTo>
                  <a:cubicBezTo>
                    <a:pt x="363" y="2"/>
                    <a:pt x="359" y="0"/>
                    <a:pt x="352" y="5"/>
                  </a:cubicBezTo>
                  <a:cubicBezTo>
                    <a:pt x="343" y="10"/>
                    <a:pt x="332" y="13"/>
                    <a:pt x="322" y="16"/>
                  </a:cubicBezTo>
                  <a:cubicBezTo>
                    <a:pt x="311" y="20"/>
                    <a:pt x="300" y="23"/>
                    <a:pt x="290" y="26"/>
                  </a:cubicBezTo>
                  <a:cubicBezTo>
                    <a:pt x="278" y="30"/>
                    <a:pt x="267" y="34"/>
                    <a:pt x="255" y="37"/>
                  </a:cubicBezTo>
                  <a:cubicBezTo>
                    <a:pt x="239" y="40"/>
                    <a:pt x="226" y="46"/>
                    <a:pt x="213" y="55"/>
                  </a:cubicBezTo>
                  <a:cubicBezTo>
                    <a:pt x="206" y="60"/>
                    <a:pt x="199" y="65"/>
                    <a:pt x="192" y="68"/>
                  </a:cubicBezTo>
                  <a:cubicBezTo>
                    <a:pt x="166" y="79"/>
                    <a:pt x="140" y="88"/>
                    <a:pt x="115" y="99"/>
                  </a:cubicBezTo>
                  <a:cubicBezTo>
                    <a:pt x="101" y="105"/>
                    <a:pt x="87" y="112"/>
                    <a:pt x="74" y="118"/>
                  </a:cubicBezTo>
                  <a:cubicBezTo>
                    <a:pt x="70" y="120"/>
                    <a:pt x="67" y="123"/>
                    <a:pt x="63" y="123"/>
                  </a:cubicBezTo>
                  <a:cubicBezTo>
                    <a:pt x="53" y="123"/>
                    <a:pt x="50" y="129"/>
                    <a:pt x="48" y="138"/>
                  </a:cubicBezTo>
                  <a:cubicBezTo>
                    <a:pt x="47" y="143"/>
                    <a:pt x="44" y="149"/>
                    <a:pt x="42" y="154"/>
                  </a:cubicBezTo>
                  <a:cubicBezTo>
                    <a:pt x="35" y="171"/>
                    <a:pt x="27" y="187"/>
                    <a:pt x="19" y="204"/>
                  </a:cubicBezTo>
                  <a:cubicBezTo>
                    <a:pt x="16" y="211"/>
                    <a:pt x="14" y="219"/>
                    <a:pt x="8" y="224"/>
                  </a:cubicBezTo>
                  <a:cubicBezTo>
                    <a:pt x="3" y="230"/>
                    <a:pt x="1" y="237"/>
                    <a:pt x="0" y="244"/>
                  </a:cubicBezTo>
                  <a:cubicBezTo>
                    <a:pt x="2" y="250"/>
                    <a:pt x="2" y="256"/>
                    <a:pt x="4" y="262"/>
                  </a:cubicBezTo>
                  <a:cubicBezTo>
                    <a:pt x="13" y="281"/>
                    <a:pt x="21" y="300"/>
                    <a:pt x="32" y="317"/>
                  </a:cubicBezTo>
                  <a:cubicBezTo>
                    <a:pt x="45" y="336"/>
                    <a:pt x="52" y="358"/>
                    <a:pt x="62" y="377"/>
                  </a:cubicBezTo>
                  <a:cubicBezTo>
                    <a:pt x="67" y="387"/>
                    <a:pt x="74" y="393"/>
                    <a:pt x="87" y="385"/>
                  </a:cubicBezTo>
                  <a:cubicBezTo>
                    <a:pt x="90" y="383"/>
                    <a:pt x="93" y="381"/>
                    <a:pt x="97" y="379"/>
                  </a:cubicBezTo>
                  <a:cubicBezTo>
                    <a:pt x="112" y="374"/>
                    <a:pt x="127" y="368"/>
                    <a:pt x="142" y="363"/>
                  </a:cubicBezTo>
                  <a:cubicBezTo>
                    <a:pt x="173" y="353"/>
                    <a:pt x="203" y="340"/>
                    <a:pt x="232" y="328"/>
                  </a:cubicBezTo>
                  <a:cubicBezTo>
                    <a:pt x="260" y="316"/>
                    <a:pt x="289" y="307"/>
                    <a:pt x="318" y="297"/>
                  </a:cubicBezTo>
                  <a:cubicBezTo>
                    <a:pt x="341" y="289"/>
                    <a:pt x="365" y="279"/>
                    <a:pt x="386" y="266"/>
                  </a:cubicBezTo>
                  <a:cubicBezTo>
                    <a:pt x="389" y="265"/>
                    <a:pt x="393" y="262"/>
                    <a:pt x="393" y="259"/>
                  </a:cubicBezTo>
                  <a:cubicBezTo>
                    <a:pt x="395" y="248"/>
                    <a:pt x="403" y="240"/>
                    <a:pt x="409" y="231"/>
                  </a:cubicBezTo>
                  <a:cubicBezTo>
                    <a:pt x="423" y="213"/>
                    <a:pt x="436" y="195"/>
                    <a:pt x="449" y="178"/>
                  </a:cubicBezTo>
                  <a:cubicBezTo>
                    <a:pt x="453" y="172"/>
                    <a:pt x="459" y="169"/>
                    <a:pt x="463" y="163"/>
                  </a:cubicBezTo>
                  <a:cubicBezTo>
                    <a:pt x="466" y="160"/>
                    <a:pt x="468" y="155"/>
                    <a:pt x="467" y="152"/>
                  </a:cubicBezTo>
                  <a:cubicBezTo>
                    <a:pt x="465" y="143"/>
                    <a:pt x="462" y="133"/>
                    <a:pt x="457" y="124"/>
                  </a:cubicBezTo>
                  <a:cubicBezTo>
                    <a:pt x="442" y="101"/>
                    <a:pt x="427" y="78"/>
                    <a:pt x="411" y="55"/>
                  </a:cubicBezTo>
                  <a:cubicBezTo>
                    <a:pt x="408" y="50"/>
                    <a:pt x="405" y="46"/>
                    <a:pt x="402" y="42"/>
                  </a:cubicBezTo>
                  <a:cubicBezTo>
                    <a:pt x="403" y="41"/>
                    <a:pt x="404" y="40"/>
                    <a:pt x="404" y="40"/>
                  </a:cubicBezTo>
                  <a:cubicBezTo>
                    <a:pt x="405" y="39"/>
                    <a:pt x="404" y="37"/>
                    <a:pt x="403" y="38"/>
                  </a:cubicBezTo>
                  <a:moveTo>
                    <a:pt x="425" y="113"/>
                  </a:moveTo>
                  <a:cubicBezTo>
                    <a:pt x="426" y="114"/>
                    <a:pt x="427" y="116"/>
                    <a:pt x="428" y="118"/>
                  </a:cubicBezTo>
                  <a:cubicBezTo>
                    <a:pt x="402" y="132"/>
                    <a:pt x="376" y="145"/>
                    <a:pt x="350" y="157"/>
                  </a:cubicBezTo>
                  <a:cubicBezTo>
                    <a:pt x="335" y="165"/>
                    <a:pt x="320" y="172"/>
                    <a:pt x="306" y="179"/>
                  </a:cubicBezTo>
                  <a:cubicBezTo>
                    <a:pt x="303" y="181"/>
                    <a:pt x="300" y="182"/>
                    <a:pt x="298" y="184"/>
                  </a:cubicBezTo>
                  <a:cubicBezTo>
                    <a:pt x="297" y="182"/>
                    <a:pt x="296" y="180"/>
                    <a:pt x="295" y="178"/>
                  </a:cubicBezTo>
                  <a:cubicBezTo>
                    <a:pt x="295" y="177"/>
                    <a:pt x="294" y="175"/>
                    <a:pt x="293" y="174"/>
                  </a:cubicBezTo>
                  <a:cubicBezTo>
                    <a:pt x="298" y="172"/>
                    <a:pt x="302" y="169"/>
                    <a:pt x="306" y="168"/>
                  </a:cubicBezTo>
                  <a:cubicBezTo>
                    <a:pt x="321" y="162"/>
                    <a:pt x="336" y="156"/>
                    <a:pt x="350" y="149"/>
                  </a:cubicBezTo>
                  <a:cubicBezTo>
                    <a:pt x="365" y="142"/>
                    <a:pt x="380" y="134"/>
                    <a:pt x="395" y="127"/>
                  </a:cubicBezTo>
                  <a:cubicBezTo>
                    <a:pt x="402" y="123"/>
                    <a:pt x="409" y="119"/>
                    <a:pt x="416" y="115"/>
                  </a:cubicBezTo>
                  <a:cubicBezTo>
                    <a:pt x="418" y="114"/>
                    <a:pt x="421" y="112"/>
                    <a:pt x="423" y="111"/>
                  </a:cubicBezTo>
                  <a:cubicBezTo>
                    <a:pt x="424" y="111"/>
                    <a:pt x="424" y="112"/>
                    <a:pt x="425" y="113"/>
                  </a:cubicBezTo>
                  <a:moveTo>
                    <a:pt x="422" y="157"/>
                  </a:moveTo>
                  <a:cubicBezTo>
                    <a:pt x="422" y="158"/>
                    <a:pt x="422" y="158"/>
                    <a:pt x="422" y="158"/>
                  </a:cubicBezTo>
                  <a:cubicBezTo>
                    <a:pt x="416" y="161"/>
                    <a:pt x="409" y="163"/>
                    <a:pt x="403" y="166"/>
                  </a:cubicBezTo>
                  <a:cubicBezTo>
                    <a:pt x="403" y="164"/>
                    <a:pt x="404" y="161"/>
                    <a:pt x="404" y="159"/>
                  </a:cubicBezTo>
                  <a:cubicBezTo>
                    <a:pt x="411" y="156"/>
                    <a:pt x="417" y="153"/>
                    <a:pt x="424" y="150"/>
                  </a:cubicBezTo>
                  <a:cubicBezTo>
                    <a:pt x="424" y="152"/>
                    <a:pt x="423" y="156"/>
                    <a:pt x="422" y="157"/>
                  </a:cubicBezTo>
                  <a:moveTo>
                    <a:pt x="404" y="215"/>
                  </a:moveTo>
                  <a:cubicBezTo>
                    <a:pt x="402" y="216"/>
                    <a:pt x="400" y="217"/>
                    <a:pt x="399" y="218"/>
                  </a:cubicBezTo>
                  <a:cubicBezTo>
                    <a:pt x="401" y="213"/>
                    <a:pt x="404" y="208"/>
                    <a:pt x="406" y="203"/>
                  </a:cubicBezTo>
                  <a:cubicBezTo>
                    <a:pt x="410" y="201"/>
                    <a:pt x="413" y="199"/>
                    <a:pt x="417" y="197"/>
                  </a:cubicBezTo>
                  <a:cubicBezTo>
                    <a:pt x="413" y="203"/>
                    <a:pt x="408" y="209"/>
                    <a:pt x="404" y="215"/>
                  </a:cubicBezTo>
                  <a:moveTo>
                    <a:pt x="385" y="237"/>
                  </a:moveTo>
                  <a:cubicBezTo>
                    <a:pt x="381" y="240"/>
                    <a:pt x="376" y="242"/>
                    <a:pt x="372" y="245"/>
                  </a:cubicBezTo>
                  <a:cubicBezTo>
                    <a:pt x="372" y="244"/>
                    <a:pt x="372" y="243"/>
                    <a:pt x="373" y="242"/>
                  </a:cubicBezTo>
                  <a:cubicBezTo>
                    <a:pt x="374" y="239"/>
                    <a:pt x="376" y="235"/>
                    <a:pt x="377" y="232"/>
                  </a:cubicBezTo>
                  <a:cubicBezTo>
                    <a:pt x="382" y="229"/>
                    <a:pt x="387" y="226"/>
                    <a:pt x="392" y="223"/>
                  </a:cubicBezTo>
                  <a:cubicBezTo>
                    <a:pt x="390" y="228"/>
                    <a:pt x="387" y="232"/>
                    <a:pt x="385" y="237"/>
                  </a:cubicBezTo>
                  <a:moveTo>
                    <a:pt x="330" y="274"/>
                  </a:moveTo>
                  <a:cubicBezTo>
                    <a:pt x="336" y="270"/>
                    <a:pt x="342" y="266"/>
                    <a:pt x="348" y="262"/>
                  </a:cubicBezTo>
                  <a:cubicBezTo>
                    <a:pt x="348" y="264"/>
                    <a:pt x="347" y="265"/>
                    <a:pt x="347" y="267"/>
                  </a:cubicBezTo>
                  <a:cubicBezTo>
                    <a:pt x="341" y="269"/>
                    <a:pt x="336" y="271"/>
                    <a:pt x="330" y="274"/>
                  </a:cubicBezTo>
                  <a:moveTo>
                    <a:pt x="259" y="290"/>
                  </a:moveTo>
                  <a:cubicBezTo>
                    <a:pt x="259" y="289"/>
                    <a:pt x="259" y="289"/>
                    <a:pt x="260" y="289"/>
                  </a:cubicBezTo>
                  <a:cubicBezTo>
                    <a:pt x="260" y="289"/>
                    <a:pt x="259" y="289"/>
                    <a:pt x="259" y="289"/>
                  </a:cubicBezTo>
                  <a:cubicBezTo>
                    <a:pt x="259" y="289"/>
                    <a:pt x="259" y="290"/>
                    <a:pt x="259" y="290"/>
                  </a:cubicBezTo>
                  <a:moveTo>
                    <a:pt x="400" y="167"/>
                  </a:moveTo>
                  <a:cubicBezTo>
                    <a:pt x="394" y="169"/>
                    <a:pt x="387" y="172"/>
                    <a:pt x="380" y="174"/>
                  </a:cubicBezTo>
                  <a:cubicBezTo>
                    <a:pt x="381" y="173"/>
                    <a:pt x="381" y="171"/>
                    <a:pt x="381" y="170"/>
                  </a:cubicBezTo>
                  <a:cubicBezTo>
                    <a:pt x="388" y="167"/>
                    <a:pt x="395" y="164"/>
                    <a:pt x="402" y="160"/>
                  </a:cubicBezTo>
                  <a:cubicBezTo>
                    <a:pt x="401" y="162"/>
                    <a:pt x="401" y="165"/>
                    <a:pt x="400" y="167"/>
                  </a:cubicBezTo>
                  <a:moveTo>
                    <a:pt x="280" y="270"/>
                  </a:moveTo>
                  <a:cubicBezTo>
                    <a:pt x="285" y="267"/>
                    <a:pt x="291" y="265"/>
                    <a:pt x="296" y="262"/>
                  </a:cubicBezTo>
                  <a:cubicBezTo>
                    <a:pt x="295" y="266"/>
                    <a:pt x="293" y="270"/>
                    <a:pt x="292" y="275"/>
                  </a:cubicBezTo>
                  <a:cubicBezTo>
                    <a:pt x="286" y="278"/>
                    <a:pt x="279" y="281"/>
                    <a:pt x="272" y="284"/>
                  </a:cubicBezTo>
                  <a:cubicBezTo>
                    <a:pt x="275" y="279"/>
                    <a:pt x="277" y="275"/>
                    <a:pt x="280" y="270"/>
                  </a:cubicBezTo>
                  <a:moveTo>
                    <a:pt x="359" y="203"/>
                  </a:moveTo>
                  <a:cubicBezTo>
                    <a:pt x="363" y="201"/>
                    <a:pt x="368" y="198"/>
                    <a:pt x="373" y="196"/>
                  </a:cubicBezTo>
                  <a:cubicBezTo>
                    <a:pt x="372" y="198"/>
                    <a:pt x="372" y="199"/>
                    <a:pt x="371" y="201"/>
                  </a:cubicBezTo>
                  <a:cubicBezTo>
                    <a:pt x="364" y="205"/>
                    <a:pt x="358" y="208"/>
                    <a:pt x="351" y="211"/>
                  </a:cubicBezTo>
                  <a:cubicBezTo>
                    <a:pt x="352" y="209"/>
                    <a:pt x="353" y="207"/>
                    <a:pt x="354" y="205"/>
                  </a:cubicBezTo>
                  <a:cubicBezTo>
                    <a:pt x="355" y="204"/>
                    <a:pt x="357" y="204"/>
                    <a:pt x="359" y="203"/>
                  </a:cubicBezTo>
                  <a:moveTo>
                    <a:pt x="352" y="203"/>
                  </a:moveTo>
                  <a:cubicBezTo>
                    <a:pt x="346" y="205"/>
                    <a:pt x="341" y="208"/>
                    <a:pt x="335" y="210"/>
                  </a:cubicBezTo>
                  <a:cubicBezTo>
                    <a:pt x="335" y="210"/>
                    <a:pt x="335" y="210"/>
                    <a:pt x="335" y="210"/>
                  </a:cubicBezTo>
                  <a:cubicBezTo>
                    <a:pt x="341" y="207"/>
                    <a:pt x="346" y="205"/>
                    <a:pt x="352" y="203"/>
                  </a:cubicBezTo>
                  <a:cubicBezTo>
                    <a:pt x="352" y="203"/>
                    <a:pt x="352" y="203"/>
                    <a:pt x="352" y="203"/>
                  </a:cubicBezTo>
                  <a:moveTo>
                    <a:pt x="327" y="227"/>
                  </a:moveTo>
                  <a:cubicBezTo>
                    <a:pt x="325" y="233"/>
                    <a:pt x="323" y="238"/>
                    <a:pt x="320" y="244"/>
                  </a:cubicBezTo>
                  <a:cubicBezTo>
                    <a:pt x="320" y="245"/>
                    <a:pt x="320" y="246"/>
                    <a:pt x="320" y="246"/>
                  </a:cubicBezTo>
                  <a:cubicBezTo>
                    <a:pt x="315" y="249"/>
                    <a:pt x="310" y="251"/>
                    <a:pt x="306" y="254"/>
                  </a:cubicBezTo>
                  <a:cubicBezTo>
                    <a:pt x="304" y="254"/>
                    <a:pt x="303" y="255"/>
                    <a:pt x="302" y="255"/>
                  </a:cubicBezTo>
                  <a:cubicBezTo>
                    <a:pt x="302" y="255"/>
                    <a:pt x="302" y="254"/>
                    <a:pt x="303" y="253"/>
                  </a:cubicBezTo>
                  <a:cubicBezTo>
                    <a:pt x="304" y="248"/>
                    <a:pt x="306" y="242"/>
                    <a:pt x="307" y="237"/>
                  </a:cubicBezTo>
                  <a:cubicBezTo>
                    <a:pt x="314" y="234"/>
                    <a:pt x="321" y="231"/>
                    <a:pt x="327" y="227"/>
                  </a:cubicBezTo>
                  <a:moveTo>
                    <a:pt x="308" y="233"/>
                  </a:moveTo>
                  <a:cubicBezTo>
                    <a:pt x="309" y="230"/>
                    <a:pt x="310" y="228"/>
                    <a:pt x="310" y="225"/>
                  </a:cubicBezTo>
                  <a:cubicBezTo>
                    <a:pt x="317" y="222"/>
                    <a:pt x="325" y="219"/>
                    <a:pt x="332" y="215"/>
                  </a:cubicBezTo>
                  <a:cubicBezTo>
                    <a:pt x="331" y="216"/>
                    <a:pt x="331" y="218"/>
                    <a:pt x="331" y="219"/>
                  </a:cubicBezTo>
                  <a:cubicBezTo>
                    <a:pt x="330" y="220"/>
                    <a:pt x="330" y="221"/>
                    <a:pt x="329" y="222"/>
                  </a:cubicBezTo>
                  <a:cubicBezTo>
                    <a:pt x="322" y="226"/>
                    <a:pt x="315" y="229"/>
                    <a:pt x="308" y="233"/>
                  </a:cubicBezTo>
                  <a:moveTo>
                    <a:pt x="326" y="238"/>
                  </a:moveTo>
                  <a:cubicBezTo>
                    <a:pt x="327" y="234"/>
                    <a:pt x="329" y="230"/>
                    <a:pt x="330" y="226"/>
                  </a:cubicBezTo>
                  <a:cubicBezTo>
                    <a:pt x="335" y="223"/>
                    <a:pt x="340" y="221"/>
                    <a:pt x="345" y="218"/>
                  </a:cubicBezTo>
                  <a:cubicBezTo>
                    <a:pt x="343" y="224"/>
                    <a:pt x="341" y="230"/>
                    <a:pt x="340" y="236"/>
                  </a:cubicBezTo>
                  <a:cubicBezTo>
                    <a:pt x="334" y="239"/>
                    <a:pt x="329" y="242"/>
                    <a:pt x="323" y="245"/>
                  </a:cubicBezTo>
                  <a:cubicBezTo>
                    <a:pt x="324" y="242"/>
                    <a:pt x="325" y="240"/>
                    <a:pt x="326" y="238"/>
                  </a:cubicBezTo>
                  <a:moveTo>
                    <a:pt x="339" y="218"/>
                  </a:moveTo>
                  <a:cubicBezTo>
                    <a:pt x="336" y="219"/>
                    <a:pt x="334" y="220"/>
                    <a:pt x="332" y="221"/>
                  </a:cubicBezTo>
                  <a:cubicBezTo>
                    <a:pt x="332" y="219"/>
                    <a:pt x="333" y="217"/>
                    <a:pt x="334" y="214"/>
                  </a:cubicBezTo>
                  <a:cubicBezTo>
                    <a:pt x="339" y="212"/>
                    <a:pt x="345" y="209"/>
                    <a:pt x="350" y="207"/>
                  </a:cubicBezTo>
                  <a:cubicBezTo>
                    <a:pt x="349" y="209"/>
                    <a:pt x="348" y="211"/>
                    <a:pt x="347" y="213"/>
                  </a:cubicBezTo>
                  <a:cubicBezTo>
                    <a:pt x="347" y="213"/>
                    <a:pt x="347" y="213"/>
                    <a:pt x="347" y="213"/>
                  </a:cubicBezTo>
                  <a:cubicBezTo>
                    <a:pt x="344" y="215"/>
                    <a:pt x="342" y="216"/>
                    <a:pt x="339" y="218"/>
                  </a:cubicBezTo>
                  <a:moveTo>
                    <a:pt x="333" y="211"/>
                  </a:moveTo>
                  <a:cubicBezTo>
                    <a:pt x="326" y="214"/>
                    <a:pt x="319" y="217"/>
                    <a:pt x="312" y="220"/>
                  </a:cubicBezTo>
                  <a:cubicBezTo>
                    <a:pt x="312" y="220"/>
                    <a:pt x="312" y="219"/>
                    <a:pt x="312" y="219"/>
                  </a:cubicBezTo>
                  <a:cubicBezTo>
                    <a:pt x="313" y="218"/>
                    <a:pt x="314" y="218"/>
                    <a:pt x="316" y="217"/>
                  </a:cubicBezTo>
                  <a:cubicBezTo>
                    <a:pt x="322" y="215"/>
                    <a:pt x="328" y="213"/>
                    <a:pt x="334" y="210"/>
                  </a:cubicBezTo>
                  <a:cubicBezTo>
                    <a:pt x="333" y="210"/>
                    <a:pt x="333" y="211"/>
                    <a:pt x="333" y="211"/>
                  </a:cubicBezTo>
                  <a:moveTo>
                    <a:pt x="310" y="221"/>
                  </a:moveTo>
                  <a:cubicBezTo>
                    <a:pt x="308" y="222"/>
                    <a:pt x="307" y="222"/>
                    <a:pt x="306" y="223"/>
                  </a:cubicBezTo>
                  <a:cubicBezTo>
                    <a:pt x="307" y="222"/>
                    <a:pt x="308" y="221"/>
                    <a:pt x="310" y="220"/>
                  </a:cubicBezTo>
                  <a:cubicBezTo>
                    <a:pt x="310" y="221"/>
                    <a:pt x="310" y="221"/>
                    <a:pt x="310" y="221"/>
                  </a:cubicBezTo>
                  <a:moveTo>
                    <a:pt x="308" y="226"/>
                  </a:moveTo>
                  <a:cubicBezTo>
                    <a:pt x="308" y="227"/>
                    <a:pt x="308" y="229"/>
                    <a:pt x="307" y="230"/>
                  </a:cubicBezTo>
                  <a:cubicBezTo>
                    <a:pt x="307" y="231"/>
                    <a:pt x="306" y="233"/>
                    <a:pt x="306" y="234"/>
                  </a:cubicBezTo>
                  <a:cubicBezTo>
                    <a:pt x="303" y="236"/>
                    <a:pt x="299" y="237"/>
                    <a:pt x="295" y="239"/>
                  </a:cubicBezTo>
                  <a:cubicBezTo>
                    <a:pt x="296" y="237"/>
                    <a:pt x="297" y="236"/>
                    <a:pt x="298" y="234"/>
                  </a:cubicBezTo>
                  <a:cubicBezTo>
                    <a:pt x="299" y="233"/>
                    <a:pt x="299" y="231"/>
                    <a:pt x="300" y="230"/>
                  </a:cubicBezTo>
                  <a:cubicBezTo>
                    <a:pt x="303" y="229"/>
                    <a:pt x="306" y="227"/>
                    <a:pt x="308" y="226"/>
                  </a:cubicBezTo>
                  <a:moveTo>
                    <a:pt x="293" y="244"/>
                  </a:moveTo>
                  <a:cubicBezTo>
                    <a:pt x="297" y="242"/>
                    <a:pt x="301" y="240"/>
                    <a:pt x="304" y="239"/>
                  </a:cubicBezTo>
                  <a:cubicBezTo>
                    <a:pt x="302" y="244"/>
                    <a:pt x="300" y="250"/>
                    <a:pt x="299" y="255"/>
                  </a:cubicBezTo>
                  <a:cubicBezTo>
                    <a:pt x="298" y="256"/>
                    <a:pt x="298" y="257"/>
                    <a:pt x="298" y="257"/>
                  </a:cubicBezTo>
                  <a:cubicBezTo>
                    <a:pt x="293" y="259"/>
                    <a:pt x="288" y="261"/>
                    <a:pt x="283" y="264"/>
                  </a:cubicBezTo>
                  <a:cubicBezTo>
                    <a:pt x="286" y="257"/>
                    <a:pt x="290" y="251"/>
                    <a:pt x="293" y="244"/>
                  </a:cubicBezTo>
                  <a:moveTo>
                    <a:pt x="300" y="260"/>
                  </a:moveTo>
                  <a:cubicBezTo>
                    <a:pt x="306" y="257"/>
                    <a:pt x="312" y="254"/>
                    <a:pt x="318" y="251"/>
                  </a:cubicBezTo>
                  <a:cubicBezTo>
                    <a:pt x="317" y="255"/>
                    <a:pt x="315" y="259"/>
                    <a:pt x="314" y="263"/>
                  </a:cubicBezTo>
                  <a:cubicBezTo>
                    <a:pt x="308" y="266"/>
                    <a:pt x="302" y="270"/>
                    <a:pt x="296" y="273"/>
                  </a:cubicBezTo>
                  <a:cubicBezTo>
                    <a:pt x="297" y="268"/>
                    <a:pt x="299" y="264"/>
                    <a:pt x="300" y="260"/>
                  </a:cubicBezTo>
                  <a:moveTo>
                    <a:pt x="322" y="249"/>
                  </a:moveTo>
                  <a:cubicBezTo>
                    <a:pt x="327" y="246"/>
                    <a:pt x="333" y="243"/>
                    <a:pt x="338" y="240"/>
                  </a:cubicBezTo>
                  <a:cubicBezTo>
                    <a:pt x="338" y="241"/>
                    <a:pt x="338" y="242"/>
                    <a:pt x="338" y="243"/>
                  </a:cubicBezTo>
                  <a:cubicBezTo>
                    <a:pt x="337" y="246"/>
                    <a:pt x="336" y="249"/>
                    <a:pt x="335" y="252"/>
                  </a:cubicBezTo>
                  <a:cubicBezTo>
                    <a:pt x="329" y="255"/>
                    <a:pt x="323" y="258"/>
                    <a:pt x="318" y="261"/>
                  </a:cubicBezTo>
                  <a:cubicBezTo>
                    <a:pt x="319" y="257"/>
                    <a:pt x="320" y="253"/>
                    <a:pt x="322" y="249"/>
                  </a:cubicBezTo>
                  <a:moveTo>
                    <a:pt x="342" y="238"/>
                  </a:moveTo>
                  <a:cubicBezTo>
                    <a:pt x="348" y="235"/>
                    <a:pt x="354" y="231"/>
                    <a:pt x="361" y="228"/>
                  </a:cubicBezTo>
                  <a:cubicBezTo>
                    <a:pt x="359" y="232"/>
                    <a:pt x="357" y="236"/>
                    <a:pt x="356" y="241"/>
                  </a:cubicBezTo>
                  <a:cubicBezTo>
                    <a:pt x="350" y="244"/>
                    <a:pt x="344" y="247"/>
                    <a:pt x="338" y="250"/>
                  </a:cubicBezTo>
                  <a:cubicBezTo>
                    <a:pt x="339" y="246"/>
                    <a:pt x="341" y="242"/>
                    <a:pt x="342" y="238"/>
                  </a:cubicBezTo>
                  <a:moveTo>
                    <a:pt x="345" y="233"/>
                  </a:moveTo>
                  <a:cubicBezTo>
                    <a:pt x="344" y="233"/>
                    <a:pt x="343" y="234"/>
                    <a:pt x="343" y="234"/>
                  </a:cubicBezTo>
                  <a:cubicBezTo>
                    <a:pt x="344" y="228"/>
                    <a:pt x="346" y="222"/>
                    <a:pt x="349" y="216"/>
                  </a:cubicBezTo>
                  <a:cubicBezTo>
                    <a:pt x="356" y="213"/>
                    <a:pt x="363" y="209"/>
                    <a:pt x="369" y="206"/>
                  </a:cubicBezTo>
                  <a:cubicBezTo>
                    <a:pt x="367" y="210"/>
                    <a:pt x="366" y="214"/>
                    <a:pt x="364" y="218"/>
                  </a:cubicBezTo>
                  <a:cubicBezTo>
                    <a:pt x="363" y="220"/>
                    <a:pt x="363" y="222"/>
                    <a:pt x="362" y="223"/>
                  </a:cubicBezTo>
                  <a:cubicBezTo>
                    <a:pt x="356" y="226"/>
                    <a:pt x="350" y="230"/>
                    <a:pt x="345" y="233"/>
                  </a:cubicBezTo>
                  <a:moveTo>
                    <a:pt x="364" y="231"/>
                  </a:moveTo>
                  <a:cubicBezTo>
                    <a:pt x="363" y="232"/>
                    <a:pt x="362" y="234"/>
                    <a:pt x="361" y="236"/>
                  </a:cubicBezTo>
                  <a:cubicBezTo>
                    <a:pt x="362" y="232"/>
                    <a:pt x="363" y="229"/>
                    <a:pt x="364" y="226"/>
                  </a:cubicBezTo>
                  <a:cubicBezTo>
                    <a:pt x="370" y="223"/>
                    <a:pt x="375" y="220"/>
                    <a:pt x="381" y="217"/>
                  </a:cubicBezTo>
                  <a:cubicBezTo>
                    <a:pt x="381" y="217"/>
                    <a:pt x="381" y="217"/>
                    <a:pt x="381" y="217"/>
                  </a:cubicBezTo>
                  <a:cubicBezTo>
                    <a:pt x="379" y="221"/>
                    <a:pt x="376" y="226"/>
                    <a:pt x="374" y="231"/>
                  </a:cubicBezTo>
                  <a:cubicBezTo>
                    <a:pt x="370" y="233"/>
                    <a:pt x="365" y="236"/>
                    <a:pt x="361" y="238"/>
                  </a:cubicBezTo>
                  <a:cubicBezTo>
                    <a:pt x="362" y="236"/>
                    <a:pt x="363" y="233"/>
                    <a:pt x="364" y="231"/>
                  </a:cubicBezTo>
                  <a:cubicBezTo>
                    <a:pt x="364" y="231"/>
                    <a:pt x="364" y="231"/>
                    <a:pt x="364" y="231"/>
                  </a:cubicBezTo>
                  <a:moveTo>
                    <a:pt x="366" y="221"/>
                  </a:moveTo>
                  <a:cubicBezTo>
                    <a:pt x="367" y="219"/>
                    <a:pt x="367" y="217"/>
                    <a:pt x="368" y="216"/>
                  </a:cubicBezTo>
                  <a:cubicBezTo>
                    <a:pt x="369" y="212"/>
                    <a:pt x="371" y="208"/>
                    <a:pt x="372" y="204"/>
                  </a:cubicBezTo>
                  <a:cubicBezTo>
                    <a:pt x="378" y="201"/>
                    <a:pt x="384" y="198"/>
                    <a:pt x="390" y="194"/>
                  </a:cubicBezTo>
                  <a:cubicBezTo>
                    <a:pt x="387" y="200"/>
                    <a:pt x="385" y="206"/>
                    <a:pt x="383" y="212"/>
                  </a:cubicBezTo>
                  <a:cubicBezTo>
                    <a:pt x="377" y="215"/>
                    <a:pt x="371" y="218"/>
                    <a:pt x="366" y="221"/>
                  </a:cubicBezTo>
                  <a:moveTo>
                    <a:pt x="374" y="200"/>
                  </a:moveTo>
                  <a:cubicBezTo>
                    <a:pt x="374" y="198"/>
                    <a:pt x="375" y="196"/>
                    <a:pt x="376" y="195"/>
                  </a:cubicBezTo>
                  <a:cubicBezTo>
                    <a:pt x="379" y="193"/>
                    <a:pt x="383" y="191"/>
                    <a:pt x="386" y="189"/>
                  </a:cubicBezTo>
                  <a:cubicBezTo>
                    <a:pt x="389" y="188"/>
                    <a:pt x="391" y="187"/>
                    <a:pt x="393" y="186"/>
                  </a:cubicBezTo>
                  <a:cubicBezTo>
                    <a:pt x="392" y="188"/>
                    <a:pt x="392" y="189"/>
                    <a:pt x="391" y="190"/>
                  </a:cubicBezTo>
                  <a:cubicBezTo>
                    <a:pt x="386" y="193"/>
                    <a:pt x="380" y="197"/>
                    <a:pt x="374" y="200"/>
                  </a:cubicBezTo>
                  <a:moveTo>
                    <a:pt x="378" y="175"/>
                  </a:moveTo>
                  <a:cubicBezTo>
                    <a:pt x="373" y="177"/>
                    <a:pt x="367" y="180"/>
                    <a:pt x="361" y="182"/>
                  </a:cubicBezTo>
                  <a:cubicBezTo>
                    <a:pt x="361" y="181"/>
                    <a:pt x="361" y="180"/>
                    <a:pt x="361" y="179"/>
                  </a:cubicBezTo>
                  <a:cubicBezTo>
                    <a:pt x="367" y="176"/>
                    <a:pt x="373" y="173"/>
                    <a:pt x="379" y="171"/>
                  </a:cubicBezTo>
                  <a:cubicBezTo>
                    <a:pt x="379" y="172"/>
                    <a:pt x="379" y="174"/>
                    <a:pt x="378" y="175"/>
                  </a:cubicBezTo>
                  <a:moveTo>
                    <a:pt x="358" y="183"/>
                  </a:moveTo>
                  <a:cubicBezTo>
                    <a:pt x="351" y="186"/>
                    <a:pt x="344" y="189"/>
                    <a:pt x="337" y="191"/>
                  </a:cubicBezTo>
                  <a:cubicBezTo>
                    <a:pt x="342" y="189"/>
                    <a:pt x="347" y="186"/>
                    <a:pt x="352" y="184"/>
                  </a:cubicBezTo>
                  <a:cubicBezTo>
                    <a:pt x="354" y="183"/>
                    <a:pt x="356" y="182"/>
                    <a:pt x="359" y="180"/>
                  </a:cubicBezTo>
                  <a:cubicBezTo>
                    <a:pt x="358" y="181"/>
                    <a:pt x="358" y="182"/>
                    <a:pt x="358" y="183"/>
                  </a:cubicBezTo>
                  <a:moveTo>
                    <a:pt x="279" y="234"/>
                  </a:moveTo>
                  <a:cubicBezTo>
                    <a:pt x="282" y="232"/>
                    <a:pt x="285" y="231"/>
                    <a:pt x="289" y="230"/>
                  </a:cubicBezTo>
                  <a:cubicBezTo>
                    <a:pt x="289" y="230"/>
                    <a:pt x="289" y="231"/>
                    <a:pt x="289" y="231"/>
                  </a:cubicBezTo>
                  <a:cubicBezTo>
                    <a:pt x="284" y="233"/>
                    <a:pt x="279" y="236"/>
                    <a:pt x="275" y="238"/>
                  </a:cubicBezTo>
                  <a:cubicBezTo>
                    <a:pt x="276" y="236"/>
                    <a:pt x="277" y="235"/>
                    <a:pt x="279" y="234"/>
                  </a:cubicBezTo>
                  <a:moveTo>
                    <a:pt x="280" y="251"/>
                  </a:moveTo>
                  <a:cubicBezTo>
                    <a:pt x="277" y="253"/>
                    <a:pt x="273" y="254"/>
                    <a:pt x="270" y="255"/>
                  </a:cubicBezTo>
                  <a:cubicBezTo>
                    <a:pt x="273" y="253"/>
                    <a:pt x="277" y="251"/>
                    <a:pt x="281" y="249"/>
                  </a:cubicBezTo>
                  <a:cubicBezTo>
                    <a:pt x="281" y="250"/>
                    <a:pt x="280" y="251"/>
                    <a:pt x="280" y="251"/>
                  </a:cubicBezTo>
                  <a:moveTo>
                    <a:pt x="277" y="295"/>
                  </a:moveTo>
                  <a:cubicBezTo>
                    <a:pt x="274" y="296"/>
                    <a:pt x="270" y="297"/>
                    <a:pt x="267" y="298"/>
                  </a:cubicBezTo>
                  <a:cubicBezTo>
                    <a:pt x="267" y="297"/>
                    <a:pt x="267" y="297"/>
                    <a:pt x="267" y="296"/>
                  </a:cubicBezTo>
                  <a:cubicBezTo>
                    <a:pt x="268" y="293"/>
                    <a:pt x="269" y="291"/>
                    <a:pt x="270" y="288"/>
                  </a:cubicBezTo>
                  <a:cubicBezTo>
                    <a:pt x="277" y="285"/>
                    <a:pt x="284" y="282"/>
                    <a:pt x="291" y="278"/>
                  </a:cubicBezTo>
                  <a:cubicBezTo>
                    <a:pt x="290" y="282"/>
                    <a:pt x="289" y="286"/>
                    <a:pt x="288" y="290"/>
                  </a:cubicBezTo>
                  <a:cubicBezTo>
                    <a:pt x="284" y="292"/>
                    <a:pt x="280" y="293"/>
                    <a:pt x="277" y="295"/>
                  </a:cubicBezTo>
                  <a:moveTo>
                    <a:pt x="292" y="289"/>
                  </a:moveTo>
                  <a:cubicBezTo>
                    <a:pt x="293" y="285"/>
                    <a:pt x="294" y="280"/>
                    <a:pt x="295" y="276"/>
                  </a:cubicBezTo>
                  <a:cubicBezTo>
                    <a:pt x="301" y="273"/>
                    <a:pt x="307" y="270"/>
                    <a:pt x="312" y="267"/>
                  </a:cubicBezTo>
                  <a:cubicBezTo>
                    <a:pt x="311" y="272"/>
                    <a:pt x="309" y="278"/>
                    <a:pt x="307" y="283"/>
                  </a:cubicBezTo>
                  <a:cubicBezTo>
                    <a:pt x="302" y="285"/>
                    <a:pt x="297" y="287"/>
                    <a:pt x="292" y="289"/>
                  </a:cubicBezTo>
                  <a:moveTo>
                    <a:pt x="316" y="265"/>
                  </a:moveTo>
                  <a:cubicBezTo>
                    <a:pt x="322" y="262"/>
                    <a:pt x="327" y="259"/>
                    <a:pt x="333" y="256"/>
                  </a:cubicBezTo>
                  <a:cubicBezTo>
                    <a:pt x="330" y="262"/>
                    <a:pt x="328" y="267"/>
                    <a:pt x="326" y="272"/>
                  </a:cubicBezTo>
                  <a:cubicBezTo>
                    <a:pt x="325" y="273"/>
                    <a:pt x="324" y="273"/>
                    <a:pt x="323" y="274"/>
                  </a:cubicBezTo>
                  <a:cubicBezTo>
                    <a:pt x="320" y="276"/>
                    <a:pt x="316" y="279"/>
                    <a:pt x="312" y="281"/>
                  </a:cubicBezTo>
                  <a:cubicBezTo>
                    <a:pt x="312" y="281"/>
                    <a:pt x="311" y="281"/>
                    <a:pt x="311" y="281"/>
                  </a:cubicBezTo>
                  <a:cubicBezTo>
                    <a:pt x="313" y="276"/>
                    <a:pt x="315" y="271"/>
                    <a:pt x="316" y="265"/>
                  </a:cubicBezTo>
                  <a:moveTo>
                    <a:pt x="331" y="270"/>
                  </a:moveTo>
                  <a:cubicBezTo>
                    <a:pt x="331" y="269"/>
                    <a:pt x="331" y="268"/>
                    <a:pt x="332" y="267"/>
                  </a:cubicBezTo>
                  <a:cubicBezTo>
                    <a:pt x="333" y="262"/>
                    <a:pt x="335" y="258"/>
                    <a:pt x="336" y="254"/>
                  </a:cubicBezTo>
                  <a:cubicBezTo>
                    <a:pt x="342" y="251"/>
                    <a:pt x="348" y="248"/>
                    <a:pt x="354" y="244"/>
                  </a:cubicBezTo>
                  <a:cubicBezTo>
                    <a:pt x="353" y="249"/>
                    <a:pt x="351" y="253"/>
                    <a:pt x="350" y="258"/>
                  </a:cubicBezTo>
                  <a:cubicBezTo>
                    <a:pt x="343" y="262"/>
                    <a:pt x="337" y="266"/>
                    <a:pt x="331" y="270"/>
                  </a:cubicBezTo>
                  <a:moveTo>
                    <a:pt x="355" y="251"/>
                  </a:moveTo>
                  <a:cubicBezTo>
                    <a:pt x="356" y="250"/>
                    <a:pt x="357" y="248"/>
                    <a:pt x="358" y="246"/>
                  </a:cubicBezTo>
                  <a:cubicBezTo>
                    <a:pt x="358" y="245"/>
                    <a:pt x="359" y="243"/>
                    <a:pt x="359" y="242"/>
                  </a:cubicBezTo>
                  <a:cubicBezTo>
                    <a:pt x="364" y="239"/>
                    <a:pt x="368" y="237"/>
                    <a:pt x="372" y="235"/>
                  </a:cubicBezTo>
                  <a:cubicBezTo>
                    <a:pt x="370" y="239"/>
                    <a:pt x="368" y="244"/>
                    <a:pt x="366" y="249"/>
                  </a:cubicBezTo>
                  <a:cubicBezTo>
                    <a:pt x="362" y="251"/>
                    <a:pt x="358" y="253"/>
                    <a:pt x="354" y="255"/>
                  </a:cubicBezTo>
                  <a:cubicBezTo>
                    <a:pt x="354" y="254"/>
                    <a:pt x="355" y="253"/>
                    <a:pt x="355" y="251"/>
                  </a:cubicBezTo>
                  <a:moveTo>
                    <a:pt x="379" y="229"/>
                  </a:moveTo>
                  <a:cubicBezTo>
                    <a:pt x="381" y="224"/>
                    <a:pt x="383" y="219"/>
                    <a:pt x="384" y="215"/>
                  </a:cubicBezTo>
                  <a:cubicBezTo>
                    <a:pt x="390" y="211"/>
                    <a:pt x="396" y="208"/>
                    <a:pt x="402" y="205"/>
                  </a:cubicBezTo>
                  <a:cubicBezTo>
                    <a:pt x="400" y="210"/>
                    <a:pt x="397" y="214"/>
                    <a:pt x="395" y="218"/>
                  </a:cubicBezTo>
                  <a:cubicBezTo>
                    <a:pt x="395" y="219"/>
                    <a:pt x="394" y="219"/>
                    <a:pt x="394" y="220"/>
                  </a:cubicBezTo>
                  <a:cubicBezTo>
                    <a:pt x="389" y="223"/>
                    <a:pt x="384" y="226"/>
                    <a:pt x="379" y="229"/>
                  </a:cubicBezTo>
                  <a:moveTo>
                    <a:pt x="404" y="200"/>
                  </a:moveTo>
                  <a:cubicBezTo>
                    <a:pt x="398" y="203"/>
                    <a:pt x="392" y="207"/>
                    <a:pt x="386" y="210"/>
                  </a:cubicBezTo>
                  <a:cubicBezTo>
                    <a:pt x="388" y="204"/>
                    <a:pt x="391" y="198"/>
                    <a:pt x="393" y="192"/>
                  </a:cubicBezTo>
                  <a:cubicBezTo>
                    <a:pt x="400" y="189"/>
                    <a:pt x="406" y="185"/>
                    <a:pt x="413" y="181"/>
                  </a:cubicBezTo>
                  <a:cubicBezTo>
                    <a:pt x="411" y="185"/>
                    <a:pt x="410" y="189"/>
                    <a:pt x="408" y="193"/>
                  </a:cubicBezTo>
                  <a:cubicBezTo>
                    <a:pt x="407" y="196"/>
                    <a:pt x="405" y="198"/>
                    <a:pt x="404" y="200"/>
                  </a:cubicBezTo>
                  <a:moveTo>
                    <a:pt x="395" y="189"/>
                  </a:moveTo>
                  <a:cubicBezTo>
                    <a:pt x="395" y="187"/>
                    <a:pt x="395" y="186"/>
                    <a:pt x="396" y="185"/>
                  </a:cubicBezTo>
                  <a:cubicBezTo>
                    <a:pt x="401" y="183"/>
                    <a:pt x="406" y="181"/>
                    <a:pt x="412" y="179"/>
                  </a:cubicBezTo>
                  <a:cubicBezTo>
                    <a:pt x="406" y="182"/>
                    <a:pt x="400" y="185"/>
                    <a:pt x="395" y="189"/>
                  </a:cubicBezTo>
                  <a:moveTo>
                    <a:pt x="404" y="156"/>
                  </a:moveTo>
                  <a:cubicBezTo>
                    <a:pt x="404" y="156"/>
                    <a:pt x="403" y="156"/>
                    <a:pt x="403" y="156"/>
                  </a:cubicBezTo>
                  <a:cubicBezTo>
                    <a:pt x="400" y="158"/>
                    <a:pt x="397" y="159"/>
                    <a:pt x="394" y="161"/>
                  </a:cubicBezTo>
                  <a:cubicBezTo>
                    <a:pt x="383" y="166"/>
                    <a:pt x="372" y="170"/>
                    <a:pt x="361" y="175"/>
                  </a:cubicBezTo>
                  <a:cubicBezTo>
                    <a:pt x="361" y="175"/>
                    <a:pt x="361" y="175"/>
                    <a:pt x="361" y="175"/>
                  </a:cubicBezTo>
                  <a:cubicBezTo>
                    <a:pt x="361" y="173"/>
                    <a:pt x="359" y="173"/>
                    <a:pt x="359" y="175"/>
                  </a:cubicBezTo>
                  <a:cubicBezTo>
                    <a:pt x="359" y="176"/>
                    <a:pt x="359" y="176"/>
                    <a:pt x="359" y="177"/>
                  </a:cubicBezTo>
                  <a:cubicBezTo>
                    <a:pt x="356" y="178"/>
                    <a:pt x="353" y="179"/>
                    <a:pt x="350" y="181"/>
                  </a:cubicBezTo>
                  <a:cubicBezTo>
                    <a:pt x="337" y="187"/>
                    <a:pt x="325" y="193"/>
                    <a:pt x="312" y="199"/>
                  </a:cubicBezTo>
                  <a:cubicBezTo>
                    <a:pt x="310" y="198"/>
                    <a:pt x="307" y="196"/>
                    <a:pt x="305" y="194"/>
                  </a:cubicBezTo>
                  <a:cubicBezTo>
                    <a:pt x="312" y="191"/>
                    <a:pt x="319" y="187"/>
                    <a:pt x="326" y="183"/>
                  </a:cubicBezTo>
                  <a:cubicBezTo>
                    <a:pt x="339" y="176"/>
                    <a:pt x="353" y="169"/>
                    <a:pt x="367" y="162"/>
                  </a:cubicBezTo>
                  <a:cubicBezTo>
                    <a:pt x="381" y="156"/>
                    <a:pt x="393" y="147"/>
                    <a:pt x="406" y="142"/>
                  </a:cubicBezTo>
                  <a:cubicBezTo>
                    <a:pt x="416" y="138"/>
                    <a:pt x="425" y="132"/>
                    <a:pt x="434" y="127"/>
                  </a:cubicBezTo>
                  <a:cubicBezTo>
                    <a:pt x="436" y="130"/>
                    <a:pt x="437" y="132"/>
                    <a:pt x="439" y="134"/>
                  </a:cubicBezTo>
                  <a:cubicBezTo>
                    <a:pt x="440" y="136"/>
                    <a:pt x="441" y="137"/>
                    <a:pt x="441" y="138"/>
                  </a:cubicBezTo>
                  <a:cubicBezTo>
                    <a:pt x="429" y="144"/>
                    <a:pt x="417" y="150"/>
                    <a:pt x="404" y="156"/>
                  </a:cubicBezTo>
                  <a:moveTo>
                    <a:pt x="434" y="126"/>
                  </a:moveTo>
                  <a:cubicBezTo>
                    <a:pt x="412" y="134"/>
                    <a:pt x="392" y="147"/>
                    <a:pt x="371" y="157"/>
                  </a:cubicBezTo>
                  <a:cubicBezTo>
                    <a:pt x="357" y="164"/>
                    <a:pt x="344" y="170"/>
                    <a:pt x="331" y="177"/>
                  </a:cubicBezTo>
                  <a:cubicBezTo>
                    <a:pt x="322" y="182"/>
                    <a:pt x="313" y="188"/>
                    <a:pt x="303" y="192"/>
                  </a:cubicBezTo>
                  <a:cubicBezTo>
                    <a:pt x="302" y="190"/>
                    <a:pt x="301" y="189"/>
                    <a:pt x="299" y="187"/>
                  </a:cubicBezTo>
                  <a:cubicBezTo>
                    <a:pt x="311" y="181"/>
                    <a:pt x="323" y="175"/>
                    <a:pt x="334" y="169"/>
                  </a:cubicBezTo>
                  <a:cubicBezTo>
                    <a:pt x="366" y="153"/>
                    <a:pt x="398" y="137"/>
                    <a:pt x="430" y="120"/>
                  </a:cubicBezTo>
                  <a:cubicBezTo>
                    <a:pt x="431" y="122"/>
                    <a:pt x="432" y="124"/>
                    <a:pt x="434" y="126"/>
                  </a:cubicBezTo>
                  <a:moveTo>
                    <a:pt x="402" y="120"/>
                  </a:moveTo>
                  <a:cubicBezTo>
                    <a:pt x="387" y="127"/>
                    <a:pt x="372" y="135"/>
                    <a:pt x="357" y="142"/>
                  </a:cubicBezTo>
                  <a:cubicBezTo>
                    <a:pt x="342" y="150"/>
                    <a:pt x="325" y="156"/>
                    <a:pt x="309" y="163"/>
                  </a:cubicBezTo>
                  <a:cubicBezTo>
                    <a:pt x="303" y="165"/>
                    <a:pt x="298" y="168"/>
                    <a:pt x="292" y="171"/>
                  </a:cubicBezTo>
                  <a:cubicBezTo>
                    <a:pt x="290" y="166"/>
                    <a:pt x="289" y="162"/>
                    <a:pt x="287" y="159"/>
                  </a:cubicBezTo>
                  <a:cubicBezTo>
                    <a:pt x="294" y="156"/>
                    <a:pt x="301" y="153"/>
                    <a:pt x="308" y="150"/>
                  </a:cubicBezTo>
                  <a:cubicBezTo>
                    <a:pt x="323" y="143"/>
                    <a:pt x="338" y="135"/>
                    <a:pt x="352" y="127"/>
                  </a:cubicBezTo>
                  <a:cubicBezTo>
                    <a:pt x="366" y="120"/>
                    <a:pt x="380" y="114"/>
                    <a:pt x="393" y="107"/>
                  </a:cubicBezTo>
                  <a:cubicBezTo>
                    <a:pt x="400" y="103"/>
                    <a:pt x="407" y="100"/>
                    <a:pt x="414" y="95"/>
                  </a:cubicBezTo>
                  <a:cubicBezTo>
                    <a:pt x="416" y="99"/>
                    <a:pt x="419" y="104"/>
                    <a:pt x="422" y="108"/>
                  </a:cubicBezTo>
                  <a:cubicBezTo>
                    <a:pt x="415" y="112"/>
                    <a:pt x="408" y="116"/>
                    <a:pt x="402" y="120"/>
                  </a:cubicBezTo>
                  <a:moveTo>
                    <a:pt x="412" y="93"/>
                  </a:moveTo>
                  <a:cubicBezTo>
                    <a:pt x="403" y="100"/>
                    <a:pt x="392" y="105"/>
                    <a:pt x="382" y="109"/>
                  </a:cubicBezTo>
                  <a:cubicBezTo>
                    <a:pt x="369" y="116"/>
                    <a:pt x="356" y="121"/>
                    <a:pt x="343" y="128"/>
                  </a:cubicBezTo>
                  <a:cubicBezTo>
                    <a:pt x="330" y="136"/>
                    <a:pt x="316" y="142"/>
                    <a:pt x="303" y="148"/>
                  </a:cubicBezTo>
                  <a:cubicBezTo>
                    <a:pt x="297" y="151"/>
                    <a:pt x="291" y="153"/>
                    <a:pt x="285" y="156"/>
                  </a:cubicBezTo>
                  <a:cubicBezTo>
                    <a:pt x="284" y="154"/>
                    <a:pt x="283" y="152"/>
                    <a:pt x="282" y="150"/>
                  </a:cubicBezTo>
                  <a:cubicBezTo>
                    <a:pt x="291" y="145"/>
                    <a:pt x="299" y="139"/>
                    <a:pt x="309" y="135"/>
                  </a:cubicBezTo>
                  <a:cubicBezTo>
                    <a:pt x="321" y="129"/>
                    <a:pt x="334" y="124"/>
                    <a:pt x="346" y="117"/>
                  </a:cubicBezTo>
                  <a:cubicBezTo>
                    <a:pt x="359" y="110"/>
                    <a:pt x="372" y="101"/>
                    <a:pt x="385" y="93"/>
                  </a:cubicBezTo>
                  <a:cubicBezTo>
                    <a:pt x="391" y="89"/>
                    <a:pt x="399" y="86"/>
                    <a:pt x="405" y="82"/>
                  </a:cubicBezTo>
                  <a:cubicBezTo>
                    <a:pt x="408" y="86"/>
                    <a:pt x="410" y="89"/>
                    <a:pt x="412" y="93"/>
                  </a:cubicBezTo>
                  <a:moveTo>
                    <a:pt x="380" y="92"/>
                  </a:moveTo>
                  <a:cubicBezTo>
                    <a:pt x="367" y="100"/>
                    <a:pt x="354" y="108"/>
                    <a:pt x="341" y="115"/>
                  </a:cubicBezTo>
                  <a:cubicBezTo>
                    <a:pt x="321" y="126"/>
                    <a:pt x="298" y="133"/>
                    <a:pt x="279" y="146"/>
                  </a:cubicBezTo>
                  <a:cubicBezTo>
                    <a:pt x="278" y="144"/>
                    <a:pt x="276" y="141"/>
                    <a:pt x="275" y="139"/>
                  </a:cubicBezTo>
                  <a:cubicBezTo>
                    <a:pt x="278" y="138"/>
                    <a:pt x="281" y="136"/>
                    <a:pt x="285" y="135"/>
                  </a:cubicBezTo>
                  <a:cubicBezTo>
                    <a:pt x="295" y="130"/>
                    <a:pt x="305" y="122"/>
                    <a:pt x="316" y="116"/>
                  </a:cubicBezTo>
                  <a:cubicBezTo>
                    <a:pt x="327" y="110"/>
                    <a:pt x="338" y="102"/>
                    <a:pt x="349" y="96"/>
                  </a:cubicBezTo>
                  <a:cubicBezTo>
                    <a:pt x="360" y="89"/>
                    <a:pt x="371" y="82"/>
                    <a:pt x="383" y="76"/>
                  </a:cubicBezTo>
                  <a:cubicBezTo>
                    <a:pt x="384" y="75"/>
                    <a:pt x="383" y="74"/>
                    <a:pt x="381" y="74"/>
                  </a:cubicBezTo>
                  <a:cubicBezTo>
                    <a:pt x="371" y="80"/>
                    <a:pt x="361" y="85"/>
                    <a:pt x="350" y="91"/>
                  </a:cubicBezTo>
                  <a:cubicBezTo>
                    <a:pt x="340" y="98"/>
                    <a:pt x="329" y="105"/>
                    <a:pt x="319" y="111"/>
                  </a:cubicBezTo>
                  <a:cubicBezTo>
                    <a:pt x="309" y="117"/>
                    <a:pt x="300" y="122"/>
                    <a:pt x="290" y="128"/>
                  </a:cubicBezTo>
                  <a:cubicBezTo>
                    <a:pt x="285" y="131"/>
                    <a:pt x="280" y="133"/>
                    <a:pt x="275" y="136"/>
                  </a:cubicBezTo>
                  <a:cubicBezTo>
                    <a:pt x="274" y="136"/>
                    <a:pt x="274" y="137"/>
                    <a:pt x="273" y="137"/>
                  </a:cubicBezTo>
                  <a:cubicBezTo>
                    <a:pt x="271" y="134"/>
                    <a:pt x="268" y="130"/>
                    <a:pt x="266" y="127"/>
                  </a:cubicBezTo>
                  <a:cubicBezTo>
                    <a:pt x="274" y="123"/>
                    <a:pt x="282" y="119"/>
                    <a:pt x="289" y="115"/>
                  </a:cubicBezTo>
                  <a:cubicBezTo>
                    <a:pt x="297" y="111"/>
                    <a:pt x="302" y="106"/>
                    <a:pt x="310" y="102"/>
                  </a:cubicBezTo>
                  <a:cubicBezTo>
                    <a:pt x="317" y="100"/>
                    <a:pt x="323" y="96"/>
                    <a:pt x="330" y="93"/>
                  </a:cubicBezTo>
                  <a:cubicBezTo>
                    <a:pt x="345" y="85"/>
                    <a:pt x="362" y="78"/>
                    <a:pt x="377" y="69"/>
                  </a:cubicBezTo>
                  <a:cubicBezTo>
                    <a:pt x="382" y="67"/>
                    <a:pt x="387" y="63"/>
                    <a:pt x="392" y="60"/>
                  </a:cubicBezTo>
                  <a:cubicBezTo>
                    <a:pt x="396" y="67"/>
                    <a:pt x="400" y="73"/>
                    <a:pt x="404" y="79"/>
                  </a:cubicBezTo>
                  <a:cubicBezTo>
                    <a:pt x="396" y="84"/>
                    <a:pt x="388" y="88"/>
                    <a:pt x="380" y="92"/>
                  </a:cubicBezTo>
                  <a:moveTo>
                    <a:pt x="382" y="62"/>
                  </a:moveTo>
                  <a:cubicBezTo>
                    <a:pt x="376" y="66"/>
                    <a:pt x="370" y="69"/>
                    <a:pt x="364" y="72"/>
                  </a:cubicBezTo>
                  <a:cubicBezTo>
                    <a:pt x="350" y="79"/>
                    <a:pt x="336" y="87"/>
                    <a:pt x="321" y="94"/>
                  </a:cubicBezTo>
                  <a:cubicBezTo>
                    <a:pt x="315" y="97"/>
                    <a:pt x="309" y="99"/>
                    <a:pt x="303" y="102"/>
                  </a:cubicBezTo>
                  <a:cubicBezTo>
                    <a:pt x="298" y="105"/>
                    <a:pt x="293" y="109"/>
                    <a:pt x="288" y="112"/>
                  </a:cubicBezTo>
                  <a:cubicBezTo>
                    <a:pt x="281" y="117"/>
                    <a:pt x="273" y="122"/>
                    <a:pt x="265" y="126"/>
                  </a:cubicBezTo>
                  <a:cubicBezTo>
                    <a:pt x="262" y="122"/>
                    <a:pt x="259" y="119"/>
                    <a:pt x="256" y="115"/>
                  </a:cubicBezTo>
                  <a:cubicBezTo>
                    <a:pt x="259" y="113"/>
                    <a:pt x="263" y="111"/>
                    <a:pt x="266" y="109"/>
                  </a:cubicBezTo>
                  <a:cubicBezTo>
                    <a:pt x="272" y="105"/>
                    <a:pt x="278" y="102"/>
                    <a:pt x="284" y="99"/>
                  </a:cubicBezTo>
                  <a:cubicBezTo>
                    <a:pt x="299" y="92"/>
                    <a:pt x="312" y="83"/>
                    <a:pt x="326" y="76"/>
                  </a:cubicBezTo>
                  <a:cubicBezTo>
                    <a:pt x="341" y="70"/>
                    <a:pt x="356" y="64"/>
                    <a:pt x="370" y="56"/>
                  </a:cubicBezTo>
                  <a:cubicBezTo>
                    <a:pt x="375" y="54"/>
                    <a:pt x="379" y="51"/>
                    <a:pt x="384" y="49"/>
                  </a:cubicBezTo>
                  <a:cubicBezTo>
                    <a:pt x="386" y="52"/>
                    <a:pt x="388" y="55"/>
                    <a:pt x="390" y="59"/>
                  </a:cubicBezTo>
                  <a:cubicBezTo>
                    <a:pt x="387" y="60"/>
                    <a:pt x="384" y="61"/>
                    <a:pt x="382" y="62"/>
                  </a:cubicBezTo>
                  <a:moveTo>
                    <a:pt x="382" y="46"/>
                  </a:moveTo>
                  <a:cubicBezTo>
                    <a:pt x="377" y="48"/>
                    <a:pt x="373" y="51"/>
                    <a:pt x="368" y="53"/>
                  </a:cubicBezTo>
                  <a:cubicBezTo>
                    <a:pt x="355" y="60"/>
                    <a:pt x="340" y="66"/>
                    <a:pt x="326" y="73"/>
                  </a:cubicBezTo>
                  <a:cubicBezTo>
                    <a:pt x="313" y="79"/>
                    <a:pt x="302" y="87"/>
                    <a:pt x="289" y="93"/>
                  </a:cubicBezTo>
                  <a:cubicBezTo>
                    <a:pt x="283" y="97"/>
                    <a:pt x="276" y="100"/>
                    <a:pt x="270" y="103"/>
                  </a:cubicBezTo>
                  <a:cubicBezTo>
                    <a:pt x="266" y="106"/>
                    <a:pt x="260" y="111"/>
                    <a:pt x="255" y="114"/>
                  </a:cubicBezTo>
                  <a:cubicBezTo>
                    <a:pt x="255" y="114"/>
                    <a:pt x="254" y="113"/>
                    <a:pt x="254" y="113"/>
                  </a:cubicBezTo>
                  <a:cubicBezTo>
                    <a:pt x="252" y="110"/>
                    <a:pt x="250" y="108"/>
                    <a:pt x="247" y="106"/>
                  </a:cubicBezTo>
                  <a:cubicBezTo>
                    <a:pt x="250" y="105"/>
                    <a:pt x="252" y="103"/>
                    <a:pt x="254" y="101"/>
                  </a:cubicBezTo>
                  <a:cubicBezTo>
                    <a:pt x="261" y="96"/>
                    <a:pt x="270" y="93"/>
                    <a:pt x="277" y="88"/>
                  </a:cubicBezTo>
                  <a:cubicBezTo>
                    <a:pt x="285" y="84"/>
                    <a:pt x="293" y="79"/>
                    <a:pt x="301" y="76"/>
                  </a:cubicBezTo>
                  <a:cubicBezTo>
                    <a:pt x="318" y="69"/>
                    <a:pt x="335" y="62"/>
                    <a:pt x="351" y="55"/>
                  </a:cubicBezTo>
                  <a:cubicBezTo>
                    <a:pt x="359" y="52"/>
                    <a:pt x="375" y="49"/>
                    <a:pt x="380" y="42"/>
                  </a:cubicBezTo>
                  <a:cubicBezTo>
                    <a:pt x="380" y="43"/>
                    <a:pt x="381" y="44"/>
                    <a:pt x="382" y="46"/>
                  </a:cubicBezTo>
                  <a:moveTo>
                    <a:pt x="262" y="50"/>
                  </a:moveTo>
                  <a:cubicBezTo>
                    <a:pt x="267" y="49"/>
                    <a:pt x="273" y="48"/>
                    <a:pt x="277" y="45"/>
                  </a:cubicBezTo>
                  <a:cubicBezTo>
                    <a:pt x="297" y="31"/>
                    <a:pt x="322" y="25"/>
                    <a:pt x="345" y="17"/>
                  </a:cubicBezTo>
                  <a:cubicBezTo>
                    <a:pt x="348" y="16"/>
                    <a:pt x="351" y="15"/>
                    <a:pt x="353" y="15"/>
                  </a:cubicBezTo>
                  <a:cubicBezTo>
                    <a:pt x="343" y="19"/>
                    <a:pt x="333" y="23"/>
                    <a:pt x="324" y="27"/>
                  </a:cubicBezTo>
                  <a:cubicBezTo>
                    <a:pt x="311" y="33"/>
                    <a:pt x="299" y="40"/>
                    <a:pt x="287" y="47"/>
                  </a:cubicBezTo>
                  <a:cubicBezTo>
                    <a:pt x="265" y="59"/>
                    <a:pt x="242" y="67"/>
                    <a:pt x="220" y="78"/>
                  </a:cubicBezTo>
                  <a:cubicBezTo>
                    <a:pt x="219" y="79"/>
                    <a:pt x="219" y="80"/>
                    <a:pt x="220" y="80"/>
                  </a:cubicBezTo>
                  <a:cubicBezTo>
                    <a:pt x="244" y="69"/>
                    <a:pt x="268" y="61"/>
                    <a:pt x="290" y="48"/>
                  </a:cubicBezTo>
                  <a:cubicBezTo>
                    <a:pt x="302" y="42"/>
                    <a:pt x="315" y="35"/>
                    <a:pt x="327" y="29"/>
                  </a:cubicBezTo>
                  <a:cubicBezTo>
                    <a:pt x="337" y="24"/>
                    <a:pt x="349" y="21"/>
                    <a:pt x="358" y="14"/>
                  </a:cubicBezTo>
                  <a:cubicBezTo>
                    <a:pt x="362" y="15"/>
                    <a:pt x="364" y="18"/>
                    <a:pt x="368" y="24"/>
                  </a:cubicBezTo>
                  <a:cubicBezTo>
                    <a:pt x="372" y="29"/>
                    <a:pt x="375" y="34"/>
                    <a:pt x="378" y="39"/>
                  </a:cubicBezTo>
                  <a:cubicBezTo>
                    <a:pt x="377" y="39"/>
                    <a:pt x="377" y="39"/>
                    <a:pt x="377" y="39"/>
                  </a:cubicBezTo>
                  <a:cubicBezTo>
                    <a:pt x="380" y="43"/>
                    <a:pt x="344" y="55"/>
                    <a:pt x="340" y="57"/>
                  </a:cubicBezTo>
                  <a:cubicBezTo>
                    <a:pt x="326" y="63"/>
                    <a:pt x="311" y="68"/>
                    <a:pt x="297" y="75"/>
                  </a:cubicBezTo>
                  <a:cubicBezTo>
                    <a:pt x="290" y="78"/>
                    <a:pt x="283" y="81"/>
                    <a:pt x="277" y="85"/>
                  </a:cubicBezTo>
                  <a:cubicBezTo>
                    <a:pt x="271" y="89"/>
                    <a:pt x="264" y="92"/>
                    <a:pt x="257" y="96"/>
                  </a:cubicBezTo>
                  <a:cubicBezTo>
                    <a:pt x="253" y="98"/>
                    <a:pt x="250" y="102"/>
                    <a:pt x="246" y="105"/>
                  </a:cubicBezTo>
                  <a:cubicBezTo>
                    <a:pt x="242" y="102"/>
                    <a:pt x="239" y="99"/>
                    <a:pt x="236" y="97"/>
                  </a:cubicBezTo>
                  <a:cubicBezTo>
                    <a:pt x="240" y="94"/>
                    <a:pt x="244" y="91"/>
                    <a:pt x="249" y="89"/>
                  </a:cubicBezTo>
                  <a:cubicBezTo>
                    <a:pt x="254" y="86"/>
                    <a:pt x="258" y="83"/>
                    <a:pt x="263" y="80"/>
                  </a:cubicBezTo>
                  <a:cubicBezTo>
                    <a:pt x="268" y="76"/>
                    <a:pt x="274" y="73"/>
                    <a:pt x="280" y="71"/>
                  </a:cubicBezTo>
                  <a:cubicBezTo>
                    <a:pt x="292" y="66"/>
                    <a:pt x="304" y="60"/>
                    <a:pt x="315" y="54"/>
                  </a:cubicBezTo>
                  <a:cubicBezTo>
                    <a:pt x="321" y="50"/>
                    <a:pt x="327" y="47"/>
                    <a:pt x="334" y="45"/>
                  </a:cubicBezTo>
                  <a:cubicBezTo>
                    <a:pt x="340" y="44"/>
                    <a:pt x="345" y="43"/>
                    <a:pt x="350" y="40"/>
                  </a:cubicBezTo>
                  <a:cubicBezTo>
                    <a:pt x="351" y="39"/>
                    <a:pt x="350" y="38"/>
                    <a:pt x="349" y="38"/>
                  </a:cubicBezTo>
                  <a:cubicBezTo>
                    <a:pt x="349" y="38"/>
                    <a:pt x="348" y="38"/>
                    <a:pt x="348" y="38"/>
                  </a:cubicBezTo>
                  <a:cubicBezTo>
                    <a:pt x="347" y="39"/>
                    <a:pt x="347" y="40"/>
                    <a:pt x="348" y="40"/>
                  </a:cubicBezTo>
                  <a:cubicBezTo>
                    <a:pt x="339" y="39"/>
                    <a:pt x="327" y="44"/>
                    <a:pt x="319" y="49"/>
                  </a:cubicBezTo>
                  <a:cubicBezTo>
                    <a:pt x="308" y="55"/>
                    <a:pt x="297" y="60"/>
                    <a:pt x="285" y="66"/>
                  </a:cubicBezTo>
                  <a:cubicBezTo>
                    <a:pt x="275" y="71"/>
                    <a:pt x="265" y="76"/>
                    <a:pt x="255" y="83"/>
                  </a:cubicBezTo>
                  <a:cubicBezTo>
                    <a:pt x="250" y="86"/>
                    <a:pt x="245" y="88"/>
                    <a:pt x="241" y="91"/>
                  </a:cubicBezTo>
                  <a:cubicBezTo>
                    <a:pt x="239" y="92"/>
                    <a:pt x="237" y="94"/>
                    <a:pt x="234" y="96"/>
                  </a:cubicBezTo>
                  <a:cubicBezTo>
                    <a:pt x="233" y="95"/>
                    <a:pt x="231" y="93"/>
                    <a:pt x="229" y="92"/>
                  </a:cubicBezTo>
                  <a:cubicBezTo>
                    <a:pt x="224" y="88"/>
                    <a:pt x="219" y="85"/>
                    <a:pt x="212" y="81"/>
                  </a:cubicBezTo>
                  <a:cubicBezTo>
                    <a:pt x="228" y="68"/>
                    <a:pt x="244" y="57"/>
                    <a:pt x="262" y="50"/>
                  </a:cubicBezTo>
                  <a:moveTo>
                    <a:pt x="114" y="119"/>
                  </a:moveTo>
                  <a:cubicBezTo>
                    <a:pt x="144" y="107"/>
                    <a:pt x="175" y="96"/>
                    <a:pt x="205" y="85"/>
                  </a:cubicBezTo>
                  <a:cubicBezTo>
                    <a:pt x="215" y="93"/>
                    <a:pt x="225" y="102"/>
                    <a:pt x="234" y="112"/>
                  </a:cubicBezTo>
                  <a:cubicBezTo>
                    <a:pt x="229" y="115"/>
                    <a:pt x="224" y="119"/>
                    <a:pt x="218" y="121"/>
                  </a:cubicBezTo>
                  <a:cubicBezTo>
                    <a:pt x="217" y="121"/>
                    <a:pt x="218" y="122"/>
                    <a:pt x="218" y="121"/>
                  </a:cubicBezTo>
                  <a:cubicBezTo>
                    <a:pt x="225" y="120"/>
                    <a:pt x="230" y="116"/>
                    <a:pt x="235" y="113"/>
                  </a:cubicBezTo>
                  <a:cubicBezTo>
                    <a:pt x="241" y="119"/>
                    <a:pt x="247" y="126"/>
                    <a:pt x="252" y="133"/>
                  </a:cubicBezTo>
                  <a:cubicBezTo>
                    <a:pt x="251" y="133"/>
                    <a:pt x="249" y="134"/>
                    <a:pt x="248" y="135"/>
                  </a:cubicBezTo>
                  <a:cubicBezTo>
                    <a:pt x="247" y="135"/>
                    <a:pt x="248" y="136"/>
                    <a:pt x="248" y="135"/>
                  </a:cubicBezTo>
                  <a:cubicBezTo>
                    <a:pt x="250" y="135"/>
                    <a:pt x="251" y="134"/>
                    <a:pt x="253" y="133"/>
                  </a:cubicBezTo>
                  <a:cubicBezTo>
                    <a:pt x="255" y="137"/>
                    <a:pt x="258" y="140"/>
                    <a:pt x="260" y="144"/>
                  </a:cubicBezTo>
                  <a:cubicBezTo>
                    <a:pt x="259" y="144"/>
                    <a:pt x="259" y="144"/>
                    <a:pt x="258" y="144"/>
                  </a:cubicBezTo>
                  <a:cubicBezTo>
                    <a:pt x="257" y="144"/>
                    <a:pt x="257" y="146"/>
                    <a:pt x="258" y="146"/>
                  </a:cubicBezTo>
                  <a:cubicBezTo>
                    <a:pt x="259" y="146"/>
                    <a:pt x="260" y="146"/>
                    <a:pt x="261" y="145"/>
                  </a:cubicBezTo>
                  <a:cubicBezTo>
                    <a:pt x="265" y="151"/>
                    <a:pt x="268" y="156"/>
                    <a:pt x="272" y="162"/>
                  </a:cubicBezTo>
                  <a:cubicBezTo>
                    <a:pt x="270" y="163"/>
                    <a:pt x="269" y="164"/>
                    <a:pt x="267" y="165"/>
                  </a:cubicBezTo>
                  <a:cubicBezTo>
                    <a:pt x="267" y="165"/>
                    <a:pt x="267" y="165"/>
                    <a:pt x="267" y="165"/>
                  </a:cubicBezTo>
                  <a:cubicBezTo>
                    <a:pt x="267" y="165"/>
                    <a:pt x="267" y="165"/>
                    <a:pt x="267" y="165"/>
                  </a:cubicBezTo>
                  <a:cubicBezTo>
                    <a:pt x="267" y="165"/>
                    <a:pt x="267" y="165"/>
                    <a:pt x="267" y="166"/>
                  </a:cubicBezTo>
                  <a:cubicBezTo>
                    <a:pt x="267" y="166"/>
                    <a:pt x="267" y="166"/>
                    <a:pt x="267" y="166"/>
                  </a:cubicBezTo>
                  <a:cubicBezTo>
                    <a:pt x="266" y="166"/>
                    <a:pt x="267" y="168"/>
                    <a:pt x="268" y="167"/>
                  </a:cubicBezTo>
                  <a:cubicBezTo>
                    <a:pt x="270" y="166"/>
                    <a:pt x="272" y="165"/>
                    <a:pt x="273" y="165"/>
                  </a:cubicBezTo>
                  <a:cubicBezTo>
                    <a:pt x="275" y="168"/>
                    <a:pt x="276" y="171"/>
                    <a:pt x="278" y="174"/>
                  </a:cubicBezTo>
                  <a:cubicBezTo>
                    <a:pt x="277" y="175"/>
                    <a:pt x="275" y="176"/>
                    <a:pt x="274" y="177"/>
                  </a:cubicBezTo>
                  <a:cubicBezTo>
                    <a:pt x="273" y="177"/>
                    <a:pt x="273" y="179"/>
                    <a:pt x="275" y="179"/>
                  </a:cubicBezTo>
                  <a:cubicBezTo>
                    <a:pt x="276" y="179"/>
                    <a:pt x="278" y="179"/>
                    <a:pt x="280" y="179"/>
                  </a:cubicBezTo>
                  <a:cubicBezTo>
                    <a:pt x="281" y="182"/>
                    <a:pt x="282" y="185"/>
                    <a:pt x="284" y="188"/>
                  </a:cubicBezTo>
                  <a:cubicBezTo>
                    <a:pt x="283" y="188"/>
                    <a:pt x="282" y="188"/>
                    <a:pt x="283" y="187"/>
                  </a:cubicBezTo>
                  <a:cubicBezTo>
                    <a:pt x="283" y="187"/>
                    <a:pt x="282" y="186"/>
                    <a:pt x="281" y="186"/>
                  </a:cubicBezTo>
                  <a:cubicBezTo>
                    <a:pt x="281" y="187"/>
                    <a:pt x="280" y="187"/>
                    <a:pt x="280" y="188"/>
                  </a:cubicBezTo>
                  <a:cubicBezTo>
                    <a:pt x="280" y="188"/>
                    <a:pt x="279" y="189"/>
                    <a:pt x="280" y="189"/>
                  </a:cubicBezTo>
                  <a:cubicBezTo>
                    <a:pt x="281" y="191"/>
                    <a:pt x="283" y="192"/>
                    <a:pt x="286" y="192"/>
                  </a:cubicBezTo>
                  <a:cubicBezTo>
                    <a:pt x="289" y="197"/>
                    <a:pt x="293" y="202"/>
                    <a:pt x="298" y="206"/>
                  </a:cubicBezTo>
                  <a:cubicBezTo>
                    <a:pt x="297" y="207"/>
                    <a:pt x="296" y="207"/>
                    <a:pt x="295" y="208"/>
                  </a:cubicBezTo>
                  <a:cubicBezTo>
                    <a:pt x="295" y="208"/>
                    <a:pt x="295" y="207"/>
                    <a:pt x="295" y="207"/>
                  </a:cubicBezTo>
                  <a:cubicBezTo>
                    <a:pt x="295" y="206"/>
                    <a:pt x="293" y="206"/>
                    <a:pt x="293" y="207"/>
                  </a:cubicBezTo>
                  <a:cubicBezTo>
                    <a:pt x="293" y="207"/>
                    <a:pt x="293" y="208"/>
                    <a:pt x="293" y="208"/>
                  </a:cubicBezTo>
                  <a:cubicBezTo>
                    <a:pt x="288" y="211"/>
                    <a:pt x="282" y="214"/>
                    <a:pt x="277" y="217"/>
                  </a:cubicBezTo>
                  <a:cubicBezTo>
                    <a:pt x="277" y="216"/>
                    <a:pt x="276" y="216"/>
                    <a:pt x="276" y="216"/>
                  </a:cubicBezTo>
                  <a:cubicBezTo>
                    <a:pt x="273" y="218"/>
                    <a:pt x="270" y="220"/>
                    <a:pt x="268" y="221"/>
                  </a:cubicBezTo>
                  <a:cubicBezTo>
                    <a:pt x="267" y="218"/>
                    <a:pt x="266" y="215"/>
                    <a:pt x="264" y="213"/>
                  </a:cubicBezTo>
                  <a:cubicBezTo>
                    <a:pt x="264" y="212"/>
                    <a:pt x="263" y="213"/>
                    <a:pt x="264" y="213"/>
                  </a:cubicBezTo>
                  <a:cubicBezTo>
                    <a:pt x="265" y="216"/>
                    <a:pt x="266" y="219"/>
                    <a:pt x="266" y="222"/>
                  </a:cubicBezTo>
                  <a:cubicBezTo>
                    <a:pt x="264" y="223"/>
                    <a:pt x="262" y="225"/>
                    <a:pt x="260" y="226"/>
                  </a:cubicBezTo>
                  <a:cubicBezTo>
                    <a:pt x="259" y="226"/>
                    <a:pt x="259" y="226"/>
                    <a:pt x="259" y="227"/>
                  </a:cubicBezTo>
                  <a:cubicBezTo>
                    <a:pt x="255" y="229"/>
                    <a:pt x="251" y="231"/>
                    <a:pt x="247" y="233"/>
                  </a:cubicBezTo>
                  <a:cubicBezTo>
                    <a:pt x="249" y="222"/>
                    <a:pt x="251" y="212"/>
                    <a:pt x="251" y="201"/>
                  </a:cubicBezTo>
                  <a:cubicBezTo>
                    <a:pt x="251" y="200"/>
                    <a:pt x="249" y="200"/>
                    <a:pt x="249" y="201"/>
                  </a:cubicBezTo>
                  <a:cubicBezTo>
                    <a:pt x="249" y="212"/>
                    <a:pt x="246" y="223"/>
                    <a:pt x="244" y="234"/>
                  </a:cubicBezTo>
                  <a:cubicBezTo>
                    <a:pt x="236" y="238"/>
                    <a:pt x="228" y="242"/>
                    <a:pt x="220" y="246"/>
                  </a:cubicBezTo>
                  <a:cubicBezTo>
                    <a:pt x="220" y="241"/>
                    <a:pt x="221" y="236"/>
                    <a:pt x="221" y="231"/>
                  </a:cubicBezTo>
                  <a:cubicBezTo>
                    <a:pt x="221" y="230"/>
                    <a:pt x="219" y="230"/>
                    <a:pt x="219" y="231"/>
                  </a:cubicBezTo>
                  <a:cubicBezTo>
                    <a:pt x="219" y="236"/>
                    <a:pt x="219" y="241"/>
                    <a:pt x="218" y="247"/>
                  </a:cubicBezTo>
                  <a:cubicBezTo>
                    <a:pt x="214" y="249"/>
                    <a:pt x="209" y="251"/>
                    <a:pt x="205" y="253"/>
                  </a:cubicBezTo>
                  <a:cubicBezTo>
                    <a:pt x="206" y="249"/>
                    <a:pt x="206" y="245"/>
                    <a:pt x="207" y="241"/>
                  </a:cubicBezTo>
                  <a:cubicBezTo>
                    <a:pt x="208" y="236"/>
                    <a:pt x="208" y="230"/>
                    <a:pt x="204" y="227"/>
                  </a:cubicBezTo>
                  <a:cubicBezTo>
                    <a:pt x="204" y="226"/>
                    <a:pt x="203" y="227"/>
                    <a:pt x="204" y="227"/>
                  </a:cubicBezTo>
                  <a:cubicBezTo>
                    <a:pt x="209" y="234"/>
                    <a:pt x="204" y="247"/>
                    <a:pt x="202" y="256"/>
                  </a:cubicBezTo>
                  <a:cubicBezTo>
                    <a:pt x="195" y="260"/>
                    <a:pt x="188" y="264"/>
                    <a:pt x="181" y="268"/>
                  </a:cubicBezTo>
                  <a:cubicBezTo>
                    <a:pt x="184" y="259"/>
                    <a:pt x="185" y="249"/>
                    <a:pt x="185" y="239"/>
                  </a:cubicBezTo>
                  <a:cubicBezTo>
                    <a:pt x="185" y="238"/>
                    <a:pt x="183" y="238"/>
                    <a:pt x="183" y="239"/>
                  </a:cubicBezTo>
                  <a:cubicBezTo>
                    <a:pt x="183" y="250"/>
                    <a:pt x="181" y="260"/>
                    <a:pt x="178" y="271"/>
                  </a:cubicBezTo>
                  <a:cubicBezTo>
                    <a:pt x="175" y="273"/>
                    <a:pt x="171" y="276"/>
                    <a:pt x="168" y="279"/>
                  </a:cubicBezTo>
                  <a:cubicBezTo>
                    <a:pt x="170" y="279"/>
                    <a:pt x="173" y="279"/>
                    <a:pt x="175" y="277"/>
                  </a:cubicBezTo>
                  <a:cubicBezTo>
                    <a:pt x="176" y="277"/>
                    <a:pt x="176" y="277"/>
                    <a:pt x="177" y="276"/>
                  </a:cubicBezTo>
                  <a:cubicBezTo>
                    <a:pt x="175" y="284"/>
                    <a:pt x="172" y="292"/>
                    <a:pt x="170" y="300"/>
                  </a:cubicBezTo>
                  <a:cubicBezTo>
                    <a:pt x="169" y="303"/>
                    <a:pt x="168" y="307"/>
                    <a:pt x="167" y="310"/>
                  </a:cubicBezTo>
                  <a:cubicBezTo>
                    <a:pt x="166" y="310"/>
                    <a:pt x="165" y="310"/>
                    <a:pt x="164" y="310"/>
                  </a:cubicBezTo>
                  <a:cubicBezTo>
                    <a:pt x="163" y="309"/>
                    <a:pt x="162" y="312"/>
                    <a:pt x="164" y="312"/>
                  </a:cubicBezTo>
                  <a:cubicBezTo>
                    <a:pt x="164" y="313"/>
                    <a:pt x="165" y="313"/>
                    <a:pt x="166" y="313"/>
                  </a:cubicBezTo>
                  <a:cubicBezTo>
                    <a:pt x="165" y="317"/>
                    <a:pt x="164" y="320"/>
                    <a:pt x="163" y="324"/>
                  </a:cubicBezTo>
                  <a:cubicBezTo>
                    <a:pt x="163" y="325"/>
                    <a:pt x="162" y="325"/>
                    <a:pt x="162" y="326"/>
                  </a:cubicBezTo>
                  <a:cubicBezTo>
                    <a:pt x="158" y="326"/>
                    <a:pt x="154" y="326"/>
                    <a:pt x="150" y="326"/>
                  </a:cubicBezTo>
                  <a:cubicBezTo>
                    <a:pt x="149" y="326"/>
                    <a:pt x="149" y="326"/>
                    <a:pt x="148" y="326"/>
                  </a:cubicBezTo>
                  <a:cubicBezTo>
                    <a:pt x="149" y="319"/>
                    <a:pt x="152" y="312"/>
                    <a:pt x="154" y="305"/>
                  </a:cubicBezTo>
                  <a:cubicBezTo>
                    <a:pt x="156" y="302"/>
                    <a:pt x="159" y="299"/>
                    <a:pt x="161" y="296"/>
                  </a:cubicBezTo>
                  <a:cubicBezTo>
                    <a:pt x="164" y="292"/>
                    <a:pt x="164" y="286"/>
                    <a:pt x="166" y="281"/>
                  </a:cubicBezTo>
                  <a:cubicBezTo>
                    <a:pt x="163" y="282"/>
                    <a:pt x="161" y="281"/>
                    <a:pt x="160" y="280"/>
                  </a:cubicBezTo>
                  <a:cubicBezTo>
                    <a:pt x="162" y="270"/>
                    <a:pt x="163" y="260"/>
                    <a:pt x="163" y="249"/>
                  </a:cubicBezTo>
                  <a:cubicBezTo>
                    <a:pt x="163" y="248"/>
                    <a:pt x="161" y="248"/>
                    <a:pt x="161" y="249"/>
                  </a:cubicBezTo>
                  <a:cubicBezTo>
                    <a:pt x="161" y="258"/>
                    <a:pt x="161" y="268"/>
                    <a:pt x="158" y="277"/>
                  </a:cubicBezTo>
                  <a:cubicBezTo>
                    <a:pt x="158" y="276"/>
                    <a:pt x="157" y="274"/>
                    <a:pt x="157" y="273"/>
                  </a:cubicBezTo>
                  <a:cubicBezTo>
                    <a:pt x="155" y="270"/>
                    <a:pt x="153" y="266"/>
                    <a:pt x="151" y="263"/>
                  </a:cubicBezTo>
                  <a:cubicBezTo>
                    <a:pt x="152" y="260"/>
                    <a:pt x="152" y="258"/>
                    <a:pt x="152" y="255"/>
                  </a:cubicBezTo>
                  <a:cubicBezTo>
                    <a:pt x="153" y="254"/>
                    <a:pt x="152" y="254"/>
                    <a:pt x="152" y="255"/>
                  </a:cubicBezTo>
                  <a:cubicBezTo>
                    <a:pt x="151" y="257"/>
                    <a:pt x="151" y="259"/>
                    <a:pt x="151" y="261"/>
                  </a:cubicBezTo>
                  <a:cubicBezTo>
                    <a:pt x="147" y="254"/>
                    <a:pt x="143" y="246"/>
                    <a:pt x="139" y="239"/>
                  </a:cubicBezTo>
                  <a:cubicBezTo>
                    <a:pt x="130" y="224"/>
                    <a:pt x="121" y="211"/>
                    <a:pt x="112" y="196"/>
                  </a:cubicBezTo>
                  <a:cubicBezTo>
                    <a:pt x="106" y="188"/>
                    <a:pt x="102" y="178"/>
                    <a:pt x="96" y="170"/>
                  </a:cubicBezTo>
                  <a:cubicBezTo>
                    <a:pt x="96" y="169"/>
                    <a:pt x="95" y="168"/>
                    <a:pt x="95" y="167"/>
                  </a:cubicBezTo>
                  <a:cubicBezTo>
                    <a:pt x="96" y="161"/>
                    <a:pt x="97" y="155"/>
                    <a:pt x="97" y="149"/>
                  </a:cubicBezTo>
                  <a:cubicBezTo>
                    <a:pt x="97" y="148"/>
                    <a:pt x="95" y="148"/>
                    <a:pt x="95" y="149"/>
                  </a:cubicBezTo>
                  <a:cubicBezTo>
                    <a:pt x="95" y="155"/>
                    <a:pt x="94" y="160"/>
                    <a:pt x="93" y="165"/>
                  </a:cubicBezTo>
                  <a:cubicBezTo>
                    <a:pt x="92" y="165"/>
                    <a:pt x="92" y="165"/>
                    <a:pt x="91" y="164"/>
                  </a:cubicBezTo>
                  <a:cubicBezTo>
                    <a:pt x="90" y="164"/>
                    <a:pt x="90" y="164"/>
                    <a:pt x="89" y="164"/>
                  </a:cubicBezTo>
                  <a:cubicBezTo>
                    <a:pt x="88" y="164"/>
                    <a:pt x="87" y="165"/>
                    <a:pt x="87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4"/>
                    <a:pt x="85" y="163"/>
                    <a:pt x="84" y="162"/>
                  </a:cubicBezTo>
                  <a:cubicBezTo>
                    <a:pt x="88" y="152"/>
                    <a:pt x="91" y="142"/>
                    <a:pt x="93" y="131"/>
                  </a:cubicBezTo>
                  <a:cubicBezTo>
                    <a:pt x="94" y="130"/>
                    <a:pt x="91" y="129"/>
                    <a:pt x="91" y="131"/>
                  </a:cubicBezTo>
                  <a:cubicBezTo>
                    <a:pt x="89" y="140"/>
                    <a:pt x="86" y="149"/>
                    <a:pt x="83" y="159"/>
                  </a:cubicBezTo>
                  <a:cubicBezTo>
                    <a:pt x="80" y="153"/>
                    <a:pt x="77" y="148"/>
                    <a:pt x="73" y="142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86" y="132"/>
                    <a:pt x="100" y="124"/>
                    <a:pt x="114" y="119"/>
                  </a:cubicBezTo>
                  <a:moveTo>
                    <a:pt x="169" y="314"/>
                  </a:moveTo>
                  <a:cubicBezTo>
                    <a:pt x="172" y="316"/>
                    <a:pt x="175" y="318"/>
                    <a:pt x="178" y="319"/>
                  </a:cubicBezTo>
                  <a:cubicBezTo>
                    <a:pt x="180" y="320"/>
                    <a:pt x="182" y="320"/>
                    <a:pt x="183" y="321"/>
                  </a:cubicBezTo>
                  <a:cubicBezTo>
                    <a:pt x="183" y="322"/>
                    <a:pt x="182" y="324"/>
                    <a:pt x="182" y="326"/>
                  </a:cubicBezTo>
                  <a:cubicBezTo>
                    <a:pt x="176" y="325"/>
                    <a:pt x="171" y="326"/>
                    <a:pt x="165" y="326"/>
                  </a:cubicBezTo>
                  <a:cubicBezTo>
                    <a:pt x="166" y="322"/>
                    <a:pt x="167" y="319"/>
                    <a:pt x="168" y="316"/>
                  </a:cubicBezTo>
                  <a:cubicBezTo>
                    <a:pt x="168" y="315"/>
                    <a:pt x="169" y="315"/>
                    <a:pt x="169" y="314"/>
                  </a:cubicBezTo>
                  <a:moveTo>
                    <a:pt x="181" y="317"/>
                  </a:moveTo>
                  <a:cubicBezTo>
                    <a:pt x="177" y="316"/>
                    <a:pt x="174" y="313"/>
                    <a:pt x="170" y="311"/>
                  </a:cubicBezTo>
                  <a:cubicBezTo>
                    <a:pt x="172" y="304"/>
                    <a:pt x="174" y="297"/>
                    <a:pt x="176" y="290"/>
                  </a:cubicBezTo>
                  <a:cubicBezTo>
                    <a:pt x="177" y="285"/>
                    <a:pt x="179" y="280"/>
                    <a:pt x="180" y="275"/>
                  </a:cubicBezTo>
                  <a:cubicBezTo>
                    <a:pt x="187" y="271"/>
                    <a:pt x="193" y="267"/>
                    <a:pt x="200" y="264"/>
                  </a:cubicBezTo>
                  <a:cubicBezTo>
                    <a:pt x="199" y="272"/>
                    <a:pt x="196" y="279"/>
                    <a:pt x="194" y="287"/>
                  </a:cubicBezTo>
                  <a:cubicBezTo>
                    <a:pt x="191" y="297"/>
                    <a:pt x="188" y="307"/>
                    <a:pt x="184" y="317"/>
                  </a:cubicBezTo>
                  <a:cubicBezTo>
                    <a:pt x="183" y="317"/>
                    <a:pt x="182" y="317"/>
                    <a:pt x="181" y="317"/>
                  </a:cubicBezTo>
                  <a:moveTo>
                    <a:pt x="165" y="333"/>
                  </a:moveTo>
                  <a:cubicBezTo>
                    <a:pt x="165" y="334"/>
                    <a:pt x="164" y="334"/>
                    <a:pt x="164" y="335"/>
                  </a:cubicBezTo>
                  <a:cubicBezTo>
                    <a:pt x="164" y="333"/>
                    <a:pt x="164" y="331"/>
                    <a:pt x="165" y="329"/>
                  </a:cubicBezTo>
                  <a:cubicBezTo>
                    <a:pt x="170" y="329"/>
                    <a:pt x="176" y="329"/>
                    <a:pt x="181" y="328"/>
                  </a:cubicBezTo>
                  <a:cubicBezTo>
                    <a:pt x="181" y="329"/>
                    <a:pt x="181" y="330"/>
                    <a:pt x="181" y="331"/>
                  </a:cubicBezTo>
                  <a:cubicBezTo>
                    <a:pt x="176" y="333"/>
                    <a:pt x="171" y="335"/>
                    <a:pt x="166" y="337"/>
                  </a:cubicBezTo>
                  <a:cubicBezTo>
                    <a:pt x="166" y="336"/>
                    <a:pt x="167" y="334"/>
                    <a:pt x="167" y="333"/>
                  </a:cubicBezTo>
                  <a:cubicBezTo>
                    <a:pt x="167" y="332"/>
                    <a:pt x="165" y="332"/>
                    <a:pt x="165" y="333"/>
                  </a:cubicBezTo>
                  <a:moveTo>
                    <a:pt x="187" y="322"/>
                  </a:moveTo>
                  <a:cubicBezTo>
                    <a:pt x="188" y="322"/>
                    <a:pt x="189" y="322"/>
                    <a:pt x="190" y="323"/>
                  </a:cubicBezTo>
                  <a:cubicBezTo>
                    <a:pt x="194" y="325"/>
                    <a:pt x="198" y="325"/>
                    <a:pt x="199" y="319"/>
                  </a:cubicBezTo>
                  <a:cubicBezTo>
                    <a:pt x="199" y="318"/>
                    <a:pt x="198" y="318"/>
                    <a:pt x="197" y="319"/>
                  </a:cubicBezTo>
                  <a:cubicBezTo>
                    <a:pt x="196" y="320"/>
                    <a:pt x="193" y="320"/>
                    <a:pt x="191" y="320"/>
                  </a:cubicBezTo>
                  <a:cubicBezTo>
                    <a:pt x="190" y="320"/>
                    <a:pt x="190" y="319"/>
                    <a:pt x="189" y="318"/>
                  </a:cubicBezTo>
                  <a:cubicBezTo>
                    <a:pt x="188" y="318"/>
                    <a:pt x="188" y="318"/>
                    <a:pt x="188" y="318"/>
                  </a:cubicBezTo>
                  <a:cubicBezTo>
                    <a:pt x="189" y="314"/>
                    <a:pt x="191" y="311"/>
                    <a:pt x="192" y="307"/>
                  </a:cubicBezTo>
                  <a:cubicBezTo>
                    <a:pt x="196" y="295"/>
                    <a:pt x="199" y="283"/>
                    <a:pt x="202" y="271"/>
                  </a:cubicBezTo>
                  <a:cubicBezTo>
                    <a:pt x="203" y="268"/>
                    <a:pt x="203" y="265"/>
                    <a:pt x="204" y="263"/>
                  </a:cubicBezTo>
                  <a:cubicBezTo>
                    <a:pt x="208" y="261"/>
                    <a:pt x="212" y="259"/>
                    <a:pt x="216" y="258"/>
                  </a:cubicBezTo>
                  <a:cubicBezTo>
                    <a:pt x="214" y="266"/>
                    <a:pt x="212" y="275"/>
                    <a:pt x="209" y="283"/>
                  </a:cubicBezTo>
                  <a:cubicBezTo>
                    <a:pt x="205" y="296"/>
                    <a:pt x="200" y="309"/>
                    <a:pt x="199" y="324"/>
                  </a:cubicBezTo>
                  <a:cubicBezTo>
                    <a:pt x="194" y="326"/>
                    <a:pt x="189" y="328"/>
                    <a:pt x="184" y="330"/>
                  </a:cubicBezTo>
                  <a:cubicBezTo>
                    <a:pt x="185" y="327"/>
                    <a:pt x="186" y="324"/>
                    <a:pt x="187" y="322"/>
                  </a:cubicBezTo>
                  <a:moveTo>
                    <a:pt x="140" y="346"/>
                  </a:moveTo>
                  <a:cubicBezTo>
                    <a:pt x="135" y="348"/>
                    <a:pt x="130" y="350"/>
                    <a:pt x="125" y="353"/>
                  </a:cubicBezTo>
                  <a:cubicBezTo>
                    <a:pt x="125" y="353"/>
                    <a:pt x="124" y="353"/>
                    <a:pt x="124" y="352"/>
                  </a:cubicBezTo>
                  <a:cubicBezTo>
                    <a:pt x="126" y="344"/>
                    <a:pt x="128" y="336"/>
                    <a:pt x="131" y="327"/>
                  </a:cubicBezTo>
                  <a:cubicBezTo>
                    <a:pt x="132" y="327"/>
                    <a:pt x="133" y="326"/>
                    <a:pt x="133" y="325"/>
                  </a:cubicBezTo>
                  <a:cubicBezTo>
                    <a:pt x="137" y="326"/>
                    <a:pt x="140" y="327"/>
                    <a:pt x="143" y="327"/>
                  </a:cubicBezTo>
                  <a:cubicBezTo>
                    <a:pt x="144" y="327"/>
                    <a:pt x="144" y="327"/>
                    <a:pt x="144" y="327"/>
                  </a:cubicBezTo>
                  <a:cubicBezTo>
                    <a:pt x="143" y="328"/>
                    <a:pt x="143" y="329"/>
                    <a:pt x="143" y="330"/>
                  </a:cubicBezTo>
                  <a:cubicBezTo>
                    <a:pt x="142" y="335"/>
                    <a:pt x="141" y="341"/>
                    <a:pt x="140" y="346"/>
                  </a:cubicBezTo>
                  <a:moveTo>
                    <a:pt x="87" y="352"/>
                  </a:moveTo>
                  <a:cubicBezTo>
                    <a:pt x="89" y="347"/>
                    <a:pt x="90" y="343"/>
                    <a:pt x="91" y="338"/>
                  </a:cubicBezTo>
                  <a:cubicBezTo>
                    <a:pt x="94" y="326"/>
                    <a:pt x="97" y="314"/>
                    <a:pt x="101" y="303"/>
                  </a:cubicBezTo>
                  <a:cubicBezTo>
                    <a:pt x="105" y="290"/>
                    <a:pt x="108" y="277"/>
                    <a:pt x="111" y="265"/>
                  </a:cubicBezTo>
                  <a:cubicBezTo>
                    <a:pt x="113" y="258"/>
                    <a:pt x="115" y="251"/>
                    <a:pt x="116" y="243"/>
                  </a:cubicBezTo>
                  <a:cubicBezTo>
                    <a:pt x="119" y="248"/>
                    <a:pt x="121" y="253"/>
                    <a:pt x="124" y="258"/>
                  </a:cubicBezTo>
                  <a:cubicBezTo>
                    <a:pt x="125" y="259"/>
                    <a:pt x="126" y="261"/>
                    <a:pt x="127" y="263"/>
                  </a:cubicBezTo>
                  <a:cubicBezTo>
                    <a:pt x="126" y="269"/>
                    <a:pt x="124" y="274"/>
                    <a:pt x="123" y="280"/>
                  </a:cubicBezTo>
                  <a:cubicBezTo>
                    <a:pt x="121" y="291"/>
                    <a:pt x="118" y="302"/>
                    <a:pt x="114" y="313"/>
                  </a:cubicBezTo>
                  <a:cubicBezTo>
                    <a:pt x="113" y="318"/>
                    <a:pt x="111" y="322"/>
                    <a:pt x="110" y="326"/>
                  </a:cubicBezTo>
                  <a:cubicBezTo>
                    <a:pt x="102" y="334"/>
                    <a:pt x="94" y="343"/>
                    <a:pt x="87" y="352"/>
                  </a:cubicBezTo>
                  <a:moveTo>
                    <a:pt x="70" y="344"/>
                  </a:moveTo>
                  <a:cubicBezTo>
                    <a:pt x="72" y="328"/>
                    <a:pt x="78" y="313"/>
                    <a:pt x="80" y="297"/>
                  </a:cubicBezTo>
                  <a:cubicBezTo>
                    <a:pt x="82" y="280"/>
                    <a:pt x="86" y="265"/>
                    <a:pt x="89" y="249"/>
                  </a:cubicBezTo>
                  <a:cubicBezTo>
                    <a:pt x="91" y="235"/>
                    <a:pt x="93" y="221"/>
                    <a:pt x="97" y="208"/>
                  </a:cubicBezTo>
                  <a:cubicBezTo>
                    <a:pt x="97" y="207"/>
                    <a:pt x="97" y="207"/>
                    <a:pt x="97" y="206"/>
                  </a:cubicBezTo>
                  <a:cubicBezTo>
                    <a:pt x="100" y="211"/>
                    <a:pt x="102" y="216"/>
                    <a:pt x="104" y="220"/>
                  </a:cubicBezTo>
                  <a:cubicBezTo>
                    <a:pt x="102" y="245"/>
                    <a:pt x="94" y="269"/>
                    <a:pt x="87" y="292"/>
                  </a:cubicBezTo>
                  <a:cubicBezTo>
                    <a:pt x="83" y="304"/>
                    <a:pt x="82" y="316"/>
                    <a:pt x="79" y="328"/>
                  </a:cubicBezTo>
                  <a:cubicBezTo>
                    <a:pt x="78" y="333"/>
                    <a:pt x="73" y="344"/>
                    <a:pt x="74" y="352"/>
                  </a:cubicBezTo>
                  <a:cubicBezTo>
                    <a:pt x="72" y="349"/>
                    <a:pt x="71" y="346"/>
                    <a:pt x="70" y="344"/>
                  </a:cubicBezTo>
                  <a:moveTo>
                    <a:pt x="100" y="193"/>
                  </a:moveTo>
                  <a:cubicBezTo>
                    <a:pt x="99" y="191"/>
                    <a:pt x="99" y="188"/>
                    <a:pt x="97" y="186"/>
                  </a:cubicBezTo>
                  <a:cubicBezTo>
                    <a:pt x="97" y="186"/>
                    <a:pt x="96" y="186"/>
                    <a:pt x="96" y="186"/>
                  </a:cubicBezTo>
                  <a:cubicBezTo>
                    <a:pt x="95" y="183"/>
                    <a:pt x="93" y="179"/>
                    <a:pt x="91" y="176"/>
                  </a:cubicBezTo>
                  <a:cubicBezTo>
                    <a:pt x="92" y="174"/>
                    <a:pt x="93" y="173"/>
                    <a:pt x="93" y="171"/>
                  </a:cubicBezTo>
                  <a:cubicBezTo>
                    <a:pt x="96" y="175"/>
                    <a:pt x="98" y="180"/>
                    <a:pt x="100" y="184"/>
                  </a:cubicBezTo>
                  <a:cubicBezTo>
                    <a:pt x="110" y="202"/>
                    <a:pt x="118" y="221"/>
                    <a:pt x="131" y="238"/>
                  </a:cubicBezTo>
                  <a:cubicBezTo>
                    <a:pt x="138" y="247"/>
                    <a:pt x="143" y="258"/>
                    <a:pt x="149" y="268"/>
                  </a:cubicBezTo>
                  <a:cubicBezTo>
                    <a:pt x="148" y="272"/>
                    <a:pt x="147" y="275"/>
                    <a:pt x="146" y="278"/>
                  </a:cubicBezTo>
                  <a:cubicBezTo>
                    <a:pt x="141" y="269"/>
                    <a:pt x="136" y="261"/>
                    <a:pt x="131" y="252"/>
                  </a:cubicBezTo>
                  <a:cubicBezTo>
                    <a:pt x="131" y="251"/>
                    <a:pt x="131" y="250"/>
                    <a:pt x="131" y="249"/>
                  </a:cubicBezTo>
                  <a:cubicBezTo>
                    <a:pt x="131" y="248"/>
                    <a:pt x="129" y="248"/>
                    <a:pt x="129" y="249"/>
                  </a:cubicBezTo>
                  <a:cubicBezTo>
                    <a:pt x="118" y="230"/>
                    <a:pt x="109" y="212"/>
                    <a:pt x="100" y="193"/>
                  </a:cubicBezTo>
                  <a:moveTo>
                    <a:pt x="87" y="166"/>
                  </a:moveTo>
                  <a:cubicBezTo>
                    <a:pt x="87" y="166"/>
                    <a:pt x="88" y="166"/>
                    <a:pt x="89" y="167"/>
                  </a:cubicBezTo>
                  <a:cubicBezTo>
                    <a:pt x="88" y="167"/>
                    <a:pt x="88" y="168"/>
                    <a:pt x="88" y="169"/>
                  </a:cubicBezTo>
                  <a:cubicBezTo>
                    <a:pt x="88" y="168"/>
                    <a:pt x="87" y="167"/>
                    <a:pt x="87" y="166"/>
                  </a:cubicBezTo>
                  <a:moveTo>
                    <a:pt x="91" y="168"/>
                  </a:moveTo>
                  <a:cubicBezTo>
                    <a:pt x="91" y="168"/>
                    <a:pt x="91" y="169"/>
                    <a:pt x="92" y="169"/>
                  </a:cubicBezTo>
                  <a:cubicBezTo>
                    <a:pt x="91" y="170"/>
                    <a:pt x="91" y="172"/>
                    <a:pt x="90" y="173"/>
                  </a:cubicBezTo>
                  <a:cubicBezTo>
                    <a:pt x="90" y="173"/>
                    <a:pt x="90" y="173"/>
                    <a:pt x="90" y="172"/>
                  </a:cubicBezTo>
                  <a:cubicBezTo>
                    <a:pt x="90" y="171"/>
                    <a:pt x="90" y="169"/>
                    <a:pt x="91" y="168"/>
                  </a:cubicBezTo>
                  <a:moveTo>
                    <a:pt x="150" y="270"/>
                  </a:moveTo>
                  <a:cubicBezTo>
                    <a:pt x="152" y="274"/>
                    <a:pt x="154" y="279"/>
                    <a:pt x="156" y="284"/>
                  </a:cubicBezTo>
                  <a:cubicBezTo>
                    <a:pt x="156" y="285"/>
                    <a:pt x="155" y="287"/>
                    <a:pt x="155" y="289"/>
                  </a:cubicBezTo>
                  <a:cubicBezTo>
                    <a:pt x="150" y="292"/>
                    <a:pt x="146" y="295"/>
                    <a:pt x="141" y="299"/>
                  </a:cubicBezTo>
                  <a:cubicBezTo>
                    <a:pt x="143" y="293"/>
                    <a:pt x="145" y="288"/>
                    <a:pt x="147" y="282"/>
                  </a:cubicBezTo>
                  <a:cubicBezTo>
                    <a:pt x="148" y="283"/>
                    <a:pt x="149" y="283"/>
                    <a:pt x="150" y="284"/>
                  </a:cubicBezTo>
                  <a:cubicBezTo>
                    <a:pt x="149" y="282"/>
                    <a:pt x="148" y="281"/>
                    <a:pt x="147" y="280"/>
                  </a:cubicBezTo>
                  <a:cubicBezTo>
                    <a:pt x="148" y="276"/>
                    <a:pt x="149" y="273"/>
                    <a:pt x="150" y="270"/>
                  </a:cubicBezTo>
                  <a:cubicBezTo>
                    <a:pt x="150" y="270"/>
                    <a:pt x="150" y="270"/>
                    <a:pt x="150" y="270"/>
                  </a:cubicBezTo>
                  <a:moveTo>
                    <a:pt x="117" y="312"/>
                  </a:moveTo>
                  <a:cubicBezTo>
                    <a:pt x="121" y="300"/>
                    <a:pt x="124" y="289"/>
                    <a:pt x="126" y="277"/>
                  </a:cubicBezTo>
                  <a:cubicBezTo>
                    <a:pt x="127" y="273"/>
                    <a:pt x="128" y="269"/>
                    <a:pt x="129" y="266"/>
                  </a:cubicBezTo>
                  <a:cubicBezTo>
                    <a:pt x="133" y="271"/>
                    <a:pt x="138" y="277"/>
                    <a:pt x="145" y="281"/>
                  </a:cubicBezTo>
                  <a:cubicBezTo>
                    <a:pt x="143" y="288"/>
                    <a:pt x="141" y="295"/>
                    <a:pt x="138" y="301"/>
                  </a:cubicBezTo>
                  <a:cubicBezTo>
                    <a:pt x="130" y="308"/>
                    <a:pt x="122" y="315"/>
                    <a:pt x="114" y="322"/>
                  </a:cubicBezTo>
                  <a:cubicBezTo>
                    <a:pt x="115" y="319"/>
                    <a:pt x="116" y="315"/>
                    <a:pt x="117" y="312"/>
                  </a:cubicBezTo>
                  <a:moveTo>
                    <a:pt x="135" y="324"/>
                  </a:moveTo>
                  <a:cubicBezTo>
                    <a:pt x="138" y="321"/>
                    <a:pt x="140" y="318"/>
                    <a:pt x="143" y="316"/>
                  </a:cubicBezTo>
                  <a:cubicBezTo>
                    <a:pt x="145" y="314"/>
                    <a:pt x="147" y="313"/>
                    <a:pt x="148" y="311"/>
                  </a:cubicBezTo>
                  <a:cubicBezTo>
                    <a:pt x="147" y="316"/>
                    <a:pt x="145" y="320"/>
                    <a:pt x="144" y="325"/>
                  </a:cubicBezTo>
                  <a:cubicBezTo>
                    <a:pt x="141" y="325"/>
                    <a:pt x="138" y="325"/>
                    <a:pt x="135" y="324"/>
                  </a:cubicBezTo>
                  <a:moveTo>
                    <a:pt x="20" y="228"/>
                  </a:moveTo>
                  <a:cubicBezTo>
                    <a:pt x="28" y="217"/>
                    <a:pt x="33" y="204"/>
                    <a:pt x="39" y="192"/>
                  </a:cubicBezTo>
                  <a:cubicBezTo>
                    <a:pt x="46" y="180"/>
                    <a:pt x="52" y="167"/>
                    <a:pt x="59" y="154"/>
                  </a:cubicBezTo>
                  <a:cubicBezTo>
                    <a:pt x="61" y="151"/>
                    <a:pt x="63" y="148"/>
                    <a:pt x="67" y="143"/>
                  </a:cubicBezTo>
                  <a:cubicBezTo>
                    <a:pt x="67" y="144"/>
                    <a:pt x="68" y="145"/>
                    <a:pt x="68" y="146"/>
                  </a:cubicBezTo>
                  <a:cubicBezTo>
                    <a:pt x="62" y="156"/>
                    <a:pt x="55" y="167"/>
                    <a:pt x="50" y="178"/>
                  </a:cubicBezTo>
                  <a:cubicBezTo>
                    <a:pt x="45" y="189"/>
                    <a:pt x="40" y="201"/>
                    <a:pt x="35" y="212"/>
                  </a:cubicBezTo>
                  <a:cubicBezTo>
                    <a:pt x="31" y="223"/>
                    <a:pt x="26" y="232"/>
                    <a:pt x="23" y="243"/>
                  </a:cubicBezTo>
                  <a:cubicBezTo>
                    <a:pt x="21" y="246"/>
                    <a:pt x="19" y="252"/>
                    <a:pt x="20" y="256"/>
                  </a:cubicBezTo>
                  <a:cubicBezTo>
                    <a:pt x="20" y="255"/>
                    <a:pt x="19" y="253"/>
                    <a:pt x="18" y="251"/>
                  </a:cubicBezTo>
                  <a:cubicBezTo>
                    <a:pt x="14" y="243"/>
                    <a:pt x="14" y="236"/>
                    <a:pt x="20" y="228"/>
                  </a:cubicBezTo>
                  <a:moveTo>
                    <a:pt x="26" y="266"/>
                  </a:moveTo>
                  <a:cubicBezTo>
                    <a:pt x="25" y="264"/>
                    <a:pt x="23" y="261"/>
                    <a:pt x="22" y="259"/>
                  </a:cubicBezTo>
                  <a:cubicBezTo>
                    <a:pt x="22" y="259"/>
                    <a:pt x="22" y="259"/>
                    <a:pt x="22" y="259"/>
                  </a:cubicBezTo>
                  <a:cubicBezTo>
                    <a:pt x="23" y="260"/>
                    <a:pt x="24" y="260"/>
                    <a:pt x="24" y="259"/>
                  </a:cubicBezTo>
                  <a:cubicBezTo>
                    <a:pt x="29" y="255"/>
                    <a:pt x="29" y="250"/>
                    <a:pt x="32" y="245"/>
                  </a:cubicBezTo>
                  <a:cubicBezTo>
                    <a:pt x="33" y="245"/>
                    <a:pt x="32" y="244"/>
                    <a:pt x="32" y="245"/>
                  </a:cubicBezTo>
                  <a:cubicBezTo>
                    <a:pt x="29" y="247"/>
                    <a:pt x="28" y="251"/>
                    <a:pt x="26" y="253"/>
                  </a:cubicBezTo>
                  <a:cubicBezTo>
                    <a:pt x="21" y="256"/>
                    <a:pt x="24" y="251"/>
                    <a:pt x="24" y="248"/>
                  </a:cubicBezTo>
                  <a:cubicBezTo>
                    <a:pt x="25" y="246"/>
                    <a:pt x="26" y="244"/>
                    <a:pt x="26" y="242"/>
                  </a:cubicBezTo>
                  <a:cubicBezTo>
                    <a:pt x="30" y="232"/>
                    <a:pt x="35" y="223"/>
                    <a:pt x="38" y="213"/>
                  </a:cubicBezTo>
                  <a:cubicBezTo>
                    <a:pt x="43" y="201"/>
                    <a:pt x="49" y="188"/>
                    <a:pt x="55" y="176"/>
                  </a:cubicBezTo>
                  <a:cubicBezTo>
                    <a:pt x="59" y="167"/>
                    <a:pt x="64" y="158"/>
                    <a:pt x="69" y="149"/>
                  </a:cubicBezTo>
                  <a:cubicBezTo>
                    <a:pt x="73" y="156"/>
                    <a:pt x="76" y="163"/>
                    <a:pt x="79" y="170"/>
                  </a:cubicBezTo>
                  <a:cubicBezTo>
                    <a:pt x="75" y="182"/>
                    <a:pt x="71" y="194"/>
                    <a:pt x="67" y="206"/>
                  </a:cubicBezTo>
                  <a:cubicBezTo>
                    <a:pt x="61" y="223"/>
                    <a:pt x="54" y="241"/>
                    <a:pt x="48" y="258"/>
                  </a:cubicBezTo>
                  <a:cubicBezTo>
                    <a:pt x="48" y="257"/>
                    <a:pt x="48" y="255"/>
                    <a:pt x="48" y="253"/>
                  </a:cubicBezTo>
                  <a:cubicBezTo>
                    <a:pt x="48" y="253"/>
                    <a:pt x="48" y="252"/>
                    <a:pt x="48" y="253"/>
                  </a:cubicBezTo>
                  <a:cubicBezTo>
                    <a:pt x="47" y="257"/>
                    <a:pt x="46" y="260"/>
                    <a:pt x="46" y="264"/>
                  </a:cubicBezTo>
                  <a:cubicBezTo>
                    <a:pt x="44" y="269"/>
                    <a:pt x="42" y="274"/>
                    <a:pt x="40" y="279"/>
                  </a:cubicBezTo>
                  <a:cubicBezTo>
                    <a:pt x="40" y="280"/>
                    <a:pt x="39" y="282"/>
                    <a:pt x="38" y="284"/>
                  </a:cubicBezTo>
                  <a:cubicBezTo>
                    <a:pt x="38" y="286"/>
                    <a:pt x="41" y="287"/>
                    <a:pt x="41" y="285"/>
                  </a:cubicBezTo>
                  <a:cubicBezTo>
                    <a:pt x="51" y="259"/>
                    <a:pt x="61" y="233"/>
                    <a:pt x="70" y="206"/>
                  </a:cubicBezTo>
                  <a:cubicBezTo>
                    <a:pt x="73" y="195"/>
                    <a:pt x="76" y="184"/>
                    <a:pt x="80" y="173"/>
                  </a:cubicBezTo>
                  <a:cubicBezTo>
                    <a:pt x="82" y="175"/>
                    <a:pt x="83" y="178"/>
                    <a:pt x="84" y="180"/>
                  </a:cubicBezTo>
                  <a:cubicBezTo>
                    <a:pt x="85" y="181"/>
                    <a:pt x="85" y="182"/>
                    <a:pt x="85" y="183"/>
                  </a:cubicBezTo>
                  <a:cubicBezTo>
                    <a:pt x="85" y="186"/>
                    <a:pt x="84" y="189"/>
                    <a:pt x="83" y="191"/>
                  </a:cubicBezTo>
                  <a:cubicBezTo>
                    <a:pt x="79" y="204"/>
                    <a:pt x="76" y="216"/>
                    <a:pt x="73" y="228"/>
                  </a:cubicBezTo>
                  <a:cubicBezTo>
                    <a:pt x="69" y="241"/>
                    <a:pt x="64" y="254"/>
                    <a:pt x="60" y="267"/>
                  </a:cubicBezTo>
                  <a:cubicBezTo>
                    <a:pt x="56" y="278"/>
                    <a:pt x="55" y="290"/>
                    <a:pt x="49" y="300"/>
                  </a:cubicBezTo>
                  <a:cubicBezTo>
                    <a:pt x="49" y="296"/>
                    <a:pt x="49" y="291"/>
                    <a:pt x="48" y="287"/>
                  </a:cubicBezTo>
                  <a:cubicBezTo>
                    <a:pt x="48" y="286"/>
                    <a:pt x="48" y="286"/>
                    <a:pt x="48" y="287"/>
                  </a:cubicBezTo>
                  <a:cubicBezTo>
                    <a:pt x="48" y="292"/>
                    <a:pt x="47" y="296"/>
                    <a:pt x="47" y="301"/>
                  </a:cubicBezTo>
                  <a:cubicBezTo>
                    <a:pt x="44" y="296"/>
                    <a:pt x="41" y="291"/>
                    <a:pt x="38" y="286"/>
                  </a:cubicBezTo>
                  <a:cubicBezTo>
                    <a:pt x="34" y="279"/>
                    <a:pt x="30" y="273"/>
                    <a:pt x="26" y="266"/>
                  </a:cubicBezTo>
                  <a:moveTo>
                    <a:pt x="54" y="313"/>
                  </a:moveTo>
                  <a:cubicBezTo>
                    <a:pt x="52" y="310"/>
                    <a:pt x="51" y="308"/>
                    <a:pt x="49" y="305"/>
                  </a:cubicBezTo>
                  <a:cubicBezTo>
                    <a:pt x="56" y="297"/>
                    <a:pt x="57" y="285"/>
                    <a:pt x="60" y="275"/>
                  </a:cubicBezTo>
                  <a:cubicBezTo>
                    <a:pt x="64" y="261"/>
                    <a:pt x="69" y="248"/>
                    <a:pt x="73" y="234"/>
                  </a:cubicBezTo>
                  <a:cubicBezTo>
                    <a:pt x="72" y="242"/>
                    <a:pt x="70" y="249"/>
                    <a:pt x="68" y="257"/>
                  </a:cubicBezTo>
                  <a:cubicBezTo>
                    <a:pt x="64" y="271"/>
                    <a:pt x="60" y="286"/>
                    <a:pt x="57" y="301"/>
                  </a:cubicBezTo>
                  <a:cubicBezTo>
                    <a:pt x="56" y="305"/>
                    <a:pt x="55" y="309"/>
                    <a:pt x="54" y="313"/>
                  </a:cubicBezTo>
                  <a:moveTo>
                    <a:pt x="56" y="318"/>
                  </a:moveTo>
                  <a:cubicBezTo>
                    <a:pt x="57" y="312"/>
                    <a:pt x="58" y="306"/>
                    <a:pt x="60" y="300"/>
                  </a:cubicBezTo>
                  <a:cubicBezTo>
                    <a:pt x="64" y="285"/>
                    <a:pt x="67" y="270"/>
                    <a:pt x="71" y="256"/>
                  </a:cubicBezTo>
                  <a:cubicBezTo>
                    <a:pt x="76" y="234"/>
                    <a:pt x="81" y="213"/>
                    <a:pt x="86" y="191"/>
                  </a:cubicBezTo>
                  <a:cubicBezTo>
                    <a:pt x="86" y="190"/>
                    <a:pt x="87" y="189"/>
                    <a:pt x="87" y="188"/>
                  </a:cubicBezTo>
                  <a:cubicBezTo>
                    <a:pt x="87" y="187"/>
                    <a:pt x="87" y="187"/>
                    <a:pt x="87" y="187"/>
                  </a:cubicBezTo>
                  <a:cubicBezTo>
                    <a:pt x="90" y="193"/>
                    <a:pt x="93" y="198"/>
                    <a:pt x="96" y="204"/>
                  </a:cubicBezTo>
                  <a:cubicBezTo>
                    <a:pt x="95" y="211"/>
                    <a:pt x="92" y="218"/>
                    <a:pt x="91" y="222"/>
                  </a:cubicBezTo>
                  <a:cubicBezTo>
                    <a:pt x="89" y="237"/>
                    <a:pt x="86" y="252"/>
                    <a:pt x="82" y="266"/>
                  </a:cubicBezTo>
                  <a:cubicBezTo>
                    <a:pt x="79" y="281"/>
                    <a:pt x="79" y="296"/>
                    <a:pt x="75" y="310"/>
                  </a:cubicBezTo>
                  <a:cubicBezTo>
                    <a:pt x="72" y="319"/>
                    <a:pt x="69" y="329"/>
                    <a:pt x="67" y="339"/>
                  </a:cubicBezTo>
                  <a:cubicBezTo>
                    <a:pt x="64" y="332"/>
                    <a:pt x="60" y="325"/>
                    <a:pt x="56" y="318"/>
                  </a:cubicBezTo>
                  <a:moveTo>
                    <a:pt x="77" y="356"/>
                  </a:moveTo>
                  <a:cubicBezTo>
                    <a:pt x="79" y="352"/>
                    <a:pt x="79" y="343"/>
                    <a:pt x="80" y="340"/>
                  </a:cubicBezTo>
                  <a:cubicBezTo>
                    <a:pt x="83" y="326"/>
                    <a:pt x="85" y="312"/>
                    <a:pt x="89" y="298"/>
                  </a:cubicBezTo>
                  <a:cubicBezTo>
                    <a:pt x="95" y="273"/>
                    <a:pt x="104" y="249"/>
                    <a:pt x="106" y="224"/>
                  </a:cubicBezTo>
                  <a:cubicBezTo>
                    <a:pt x="109" y="229"/>
                    <a:pt x="112" y="235"/>
                    <a:pt x="115" y="240"/>
                  </a:cubicBezTo>
                  <a:cubicBezTo>
                    <a:pt x="113" y="250"/>
                    <a:pt x="110" y="260"/>
                    <a:pt x="107" y="270"/>
                  </a:cubicBezTo>
                  <a:cubicBezTo>
                    <a:pt x="104" y="283"/>
                    <a:pt x="100" y="296"/>
                    <a:pt x="96" y="309"/>
                  </a:cubicBezTo>
                  <a:cubicBezTo>
                    <a:pt x="92" y="320"/>
                    <a:pt x="90" y="331"/>
                    <a:pt x="87" y="342"/>
                  </a:cubicBezTo>
                  <a:cubicBezTo>
                    <a:pt x="86" y="348"/>
                    <a:pt x="84" y="353"/>
                    <a:pt x="83" y="359"/>
                  </a:cubicBezTo>
                  <a:cubicBezTo>
                    <a:pt x="83" y="359"/>
                    <a:pt x="82" y="359"/>
                    <a:pt x="82" y="360"/>
                  </a:cubicBezTo>
                  <a:cubicBezTo>
                    <a:pt x="80" y="358"/>
                    <a:pt x="79" y="357"/>
                    <a:pt x="77" y="356"/>
                  </a:cubicBezTo>
                  <a:moveTo>
                    <a:pt x="102" y="363"/>
                  </a:moveTo>
                  <a:cubicBezTo>
                    <a:pt x="103" y="361"/>
                    <a:pt x="104" y="358"/>
                    <a:pt x="105" y="356"/>
                  </a:cubicBezTo>
                  <a:cubicBezTo>
                    <a:pt x="112" y="347"/>
                    <a:pt x="119" y="338"/>
                    <a:pt x="128" y="330"/>
                  </a:cubicBezTo>
                  <a:cubicBezTo>
                    <a:pt x="125" y="338"/>
                    <a:pt x="122" y="346"/>
                    <a:pt x="121" y="355"/>
                  </a:cubicBezTo>
                  <a:cubicBezTo>
                    <a:pt x="119" y="356"/>
                    <a:pt x="116" y="357"/>
                    <a:pt x="114" y="358"/>
                  </a:cubicBezTo>
                  <a:cubicBezTo>
                    <a:pt x="110" y="360"/>
                    <a:pt x="106" y="362"/>
                    <a:pt x="102" y="363"/>
                  </a:cubicBezTo>
                  <a:moveTo>
                    <a:pt x="144" y="344"/>
                  </a:moveTo>
                  <a:cubicBezTo>
                    <a:pt x="145" y="340"/>
                    <a:pt x="145" y="336"/>
                    <a:pt x="146" y="333"/>
                  </a:cubicBezTo>
                  <a:cubicBezTo>
                    <a:pt x="146" y="331"/>
                    <a:pt x="147" y="329"/>
                    <a:pt x="147" y="328"/>
                  </a:cubicBezTo>
                  <a:cubicBezTo>
                    <a:pt x="152" y="328"/>
                    <a:pt x="157" y="329"/>
                    <a:pt x="161" y="329"/>
                  </a:cubicBezTo>
                  <a:cubicBezTo>
                    <a:pt x="161" y="332"/>
                    <a:pt x="160" y="335"/>
                    <a:pt x="160" y="339"/>
                  </a:cubicBezTo>
                  <a:cubicBezTo>
                    <a:pt x="155" y="340"/>
                    <a:pt x="150" y="342"/>
                    <a:pt x="145" y="344"/>
                  </a:cubicBezTo>
                  <a:cubicBezTo>
                    <a:pt x="145" y="344"/>
                    <a:pt x="144" y="344"/>
                    <a:pt x="144" y="344"/>
                  </a:cubicBezTo>
                  <a:moveTo>
                    <a:pt x="202" y="322"/>
                  </a:moveTo>
                  <a:cubicBezTo>
                    <a:pt x="206" y="300"/>
                    <a:pt x="214" y="279"/>
                    <a:pt x="218" y="257"/>
                  </a:cubicBezTo>
                  <a:cubicBezTo>
                    <a:pt x="225" y="254"/>
                    <a:pt x="233" y="251"/>
                    <a:pt x="240" y="249"/>
                  </a:cubicBezTo>
                  <a:cubicBezTo>
                    <a:pt x="238" y="256"/>
                    <a:pt x="235" y="264"/>
                    <a:pt x="233" y="271"/>
                  </a:cubicBezTo>
                  <a:cubicBezTo>
                    <a:pt x="230" y="282"/>
                    <a:pt x="228" y="293"/>
                    <a:pt x="225" y="304"/>
                  </a:cubicBezTo>
                  <a:cubicBezTo>
                    <a:pt x="224" y="307"/>
                    <a:pt x="223" y="310"/>
                    <a:pt x="222" y="313"/>
                  </a:cubicBezTo>
                  <a:cubicBezTo>
                    <a:pt x="218" y="315"/>
                    <a:pt x="215" y="316"/>
                    <a:pt x="211" y="318"/>
                  </a:cubicBezTo>
                  <a:cubicBezTo>
                    <a:pt x="208" y="319"/>
                    <a:pt x="205" y="321"/>
                    <a:pt x="202" y="322"/>
                  </a:cubicBezTo>
                  <a:moveTo>
                    <a:pt x="226" y="312"/>
                  </a:moveTo>
                  <a:cubicBezTo>
                    <a:pt x="227" y="308"/>
                    <a:pt x="228" y="304"/>
                    <a:pt x="229" y="300"/>
                  </a:cubicBezTo>
                  <a:cubicBezTo>
                    <a:pt x="232" y="288"/>
                    <a:pt x="235" y="276"/>
                    <a:pt x="238" y="265"/>
                  </a:cubicBezTo>
                  <a:cubicBezTo>
                    <a:pt x="240" y="259"/>
                    <a:pt x="241" y="253"/>
                    <a:pt x="243" y="247"/>
                  </a:cubicBezTo>
                  <a:cubicBezTo>
                    <a:pt x="250" y="245"/>
                    <a:pt x="257" y="242"/>
                    <a:pt x="263" y="240"/>
                  </a:cubicBezTo>
                  <a:cubicBezTo>
                    <a:pt x="262" y="248"/>
                    <a:pt x="259" y="256"/>
                    <a:pt x="257" y="264"/>
                  </a:cubicBezTo>
                  <a:cubicBezTo>
                    <a:pt x="254" y="274"/>
                    <a:pt x="251" y="283"/>
                    <a:pt x="249" y="293"/>
                  </a:cubicBezTo>
                  <a:cubicBezTo>
                    <a:pt x="248" y="297"/>
                    <a:pt x="247" y="300"/>
                    <a:pt x="247" y="304"/>
                  </a:cubicBezTo>
                  <a:cubicBezTo>
                    <a:pt x="240" y="307"/>
                    <a:pt x="233" y="309"/>
                    <a:pt x="226" y="312"/>
                  </a:cubicBezTo>
                  <a:moveTo>
                    <a:pt x="251" y="303"/>
                  </a:moveTo>
                  <a:cubicBezTo>
                    <a:pt x="255" y="286"/>
                    <a:pt x="259" y="269"/>
                    <a:pt x="263" y="251"/>
                  </a:cubicBezTo>
                  <a:cubicBezTo>
                    <a:pt x="264" y="248"/>
                    <a:pt x="265" y="243"/>
                    <a:pt x="266" y="238"/>
                  </a:cubicBezTo>
                  <a:cubicBezTo>
                    <a:pt x="269" y="237"/>
                    <a:pt x="271" y="236"/>
                    <a:pt x="274" y="235"/>
                  </a:cubicBezTo>
                  <a:cubicBezTo>
                    <a:pt x="272" y="237"/>
                    <a:pt x="271" y="239"/>
                    <a:pt x="271" y="240"/>
                  </a:cubicBezTo>
                  <a:cubicBezTo>
                    <a:pt x="271" y="242"/>
                    <a:pt x="272" y="243"/>
                    <a:pt x="273" y="242"/>
                  </a:cubicBezTo>
                  <a:cubicBezTo>
                    <a:pt x="278" y="240"/>
                    <a:pt x="282" y="238"/>
                    <a:pt x="287" y="236"/>
                  </a:cubicBezTo>
                  <a:cubicBezTo>
                    <a:pt x="287" y="237"/>
                    <a:pt x="286" y="239"/>
                    <a:pt x="286" y="240"/>
                  </a:cubicBezTo>
                  <a:cubicBezTo>
                    <a:pt x="285" y="241"/>
                    <a:pt x="284" y="243"/>
                    <a:pt x="284" y="244"/>
                  </a:cubicBezTo>
                  <a:cubicBezTo>
                    <a:pt x="276" y="247"/>
                    <a:pt x="268" y="251"/>
                    <a:pt x="263" y="258"/>
                  </a:cubicBezTo>
                  <a:cubicBezTo>
                    <a:pt x="262" y="259"/>
                    <a:pt x="264" y="261"/>
                    <a:pt x="265" y="261"/>
                  </a:cubicBezTo>
                  <a:cubicBezTo>
                    <a:pt x="270" y="259"/>
                    <a:pt x="274" y="257"/>
                    <a:pt x="278" y="255"/>
                  </a:cubicBezTo>
                  <a:cubicBezTo>
                    <a:pt x="275" y="260"/>
                    <a:pt x="272" y="266"/>
                    <a:pt x="268" y="271"/>
                  </a:cubicBezTo>
                  <a:cubicBezTo>
                    <a:pt x="268" y="272"/>
                    <a:pt x="267" y="272"/>
                    <a:pt x="266" y="273"/>
                  </a:cubicBezTo>
                  <a:cubicBezTo>
                    <a:pt x="266" y="273"/>
                    <a:pt x="266" y="273"/>
                    <a:pt x="266" y="273"/>
                  </a:cubicBezTo>
                  <a:cubicBezTo>
                    <a:pt x="266" y="273"/>
                    <a:pt x="266" y="273"/>
                    <a:pt x="266" y="273"/>
                  </a:cubicBezTo>
                  <a:cubicBezTo>
                    <a:pt x="266" y="273"/>
                    <a:pt x="266" y="273"/>
                    <a:pt x="266" y="273"/>
                  </a:cubicBezTo>
                  <a:cubicBezTo>
                    <a:pt x="265" y="274"/>
                    <a:pt x="265" y="275"/>
                    <a:pt x="266" y="276"/>
                  </a:cubicBezTo>
                  <a:cubicBezTo>
                    <a:pt x="264" y="279"/>
                    <a:pt x="262" y="282"/>
                    <a:pt x="261" y="286"/>
                  </a:cubicBezTo>
                  <a:cubicBezTo>
                    <a:pt x="258" y="287"/>
                    <a:pt x="256" y="289"/>
                    <a:pt x="255" y="292"/>
                  </a:cubicBezTo>
                  <a:cubicBezTo>
                    <a:pt x="254" y="293"/>
                    <a:pt x="256" y="294"/>
                    <a:pt x="257" y="294"/>
                  </a:cubicBezTo>
                  <a:cubicBezTo>
                    <a:pt x="257" y="294"/>
                    <a:pt x="258" y="293"/>
                    <a:pt x="258" y="293"/>
                  </a:cubicBezTo>
                  <a:cubicBezTo>
                    <a:pt x="257" y="296"/>
                    <a:pt x="257" y="298"/>
                    <a:pt x="256" y="301"/>
                  </a:cubicBezTo>
                  <a:cubicBezTo>
                    <a:pt x="254" y="301"/>
                    <a:pt x="253" y="302"/>
                    <a:pt x="251" y="303"/>
                  </a:cubicBezTo>
                  <a:moveTo>
                    <a:pt x="351" y="265"/>
                  </a:moveTo>
                  <a:cubicBezTo>
                    <a:pt x="351" y="263"/>
                    <a:pt x="352" y="262"/>
                    <a:pt x="352" y="260"/>
                  </a:cubicBezTo>
                  <a:cubicBezTo>
                    <a:pt x="356" y="258"/>
                    <a:pt x="360" y="255"/>
                    <a:pt x="364" y="253"/>
                  </a:cubicBezTo>
                  <a:cubicBezTo>
                    <a:pt x="362" y="256"/>
                    <a:pt x="362" y="258"/>
                    <a:pt x="361" y="261"/>
                  </a:cubicBezTo>
                  <a:cubicBezTo>
                    <a:pt x="358" y="262"/>
                    <a:pt x="355" y="263"/>
                    <a:pt x="352" y="265"/>
                  </a:cubicBezTo>
                  <a:cubicBezTo>
                    <a:pt x="352" y="265"/>
                    <a:pt x="351" y="265"/>
                    <a:pt x="351" y="265"/>
                  </a:cubicBezTo>
                  <a:moveTo>
                    <a:pt x="365" y="259"/>
                  </a:moveTo>
                  <a:cubicBezTo>
                    <a:pt x="367" y="256"/>
                    <a:pt x="368" y="253"/>
                    <a:pt x="369" y="250"/>
                  </a:cubicBezTo>
                  <a:cubicBezTo>
                    <a:pt x="374" y="247"/>
                    <a:pt x="379" y="244"/>
                    <a:pt x="384" y="241"/>
                  </a:cubicBezTo>
                  <a:cubicBezTo>
                    <a:pt x="383" y="243"/>
                    <a:pt x="383" y="244"/>
                    <a:pt x="383" y="245"/>
                  </a:cubicBezTo>
                  <a:cubicBezTo>
                    <a:pt x="378" y="251"/>
                    <a:pt x="372" y="255"/>
                    <a:pt x="365" y="259"/>
                  </a:cubicBezTo>
                  <a:moveTo>
                    <a:pt x="392" y="230"/>
                  </a:moveTo>
                  <a:cubicBezTo>
                    <a:pt x="393" y="228"/>
                    <a:pt x="394" y="226"/>
                    <a:pt x="395" y="224"/>
                  </a:cubicBezTo>
                  <a:cubicBezTo>
                    <a:pt x="396" y="223"/>
                    <a:pt x="397" y="222"/>
                    <a:pt x="397" y="221"/>
                  </a:cubicBezTo>
                  <a:cubicBezTo>
                    <a:pt x="399" y="220"/>
                    <a:pt x="400" y="219"/>
                    <a:pt x="402" y="218"/>
                  </a:cubicBezTo>
                  <a:cubicBezTo>
                    <a:pt x="399" y="221"/>
                    <a:pt x="397" y="224"/>
                    <a:pt x="394" y="227"/>
                  </a:cubicBezTo>
                  <a:cubicBezTo>
                    <a:pt x="394" y="228"/>
                    <a:pt x="393" y="229"/>
                    <a:pt x="392" y="230"/>
                  </a:cubicBezTo>
                  <a:moveTo>
                    <a:pt x="432" y="178"/>
                  </a:moveTo>
                  <a:cubicBezTo>
                    <a:pt x="428" y="182"/>
                    <a:pt x="425" y="187"/>
                    <a:pt x="422" y="191"/>
                  </a:cubicBezTo>
                  <a:cubicBezTo>
                    <a:pt x="417" y="194"/>
                    <a:pt x="413" y="196"/>
                    <a:pt x="408" y="198"/>
                  </a:cubicBezTo>
                  <a:cubicBezTo>
                    <a:pt x="411" y="193"/>
                    <a:pt x="413" y="188"/>
                    <a:pt x="415" y="183"/>
                  </a:cubicBezTo>
                  <a:cubicBezTo>
                    <a:pt x="415" y="182"/>
                    <a:pt x="416" y="181"/>
                    <a:pt x="417" y="179"/>
                  </a:cubicBezTo>
                  <a:cubicBezTo>
                    <a:pt x="420" y="177"/>
                    <a:pt x="422" y="176"/>
                    <a:pt x="425" y="174"/>
                  </a:cubicBezTo>
                  <a:cubicBezTo>
                    <a:pt x="429" y="173"/>
                    <a:pt x="433" y="171"/>
                    <a:pt x="436" y="170"/>
                  </a:cubicBezTo>
                  <a:cubicBezTo>
                    <a:pt x="434" y="173"/>
                    <a:pt x="433" y="176"/>
                    <a:pt x="432" y="178"/>
                  </a:cubicBezTo>
                  <a:moveTo>
                    <a:pt x="426" y="157"/>
                  </a:moveTo>
                  <a:cubicBezTo>
                    <a:pt x="426" y="154"/>
                    <a:pt x="427" y="151"/>
                    <a:pt x="426" y="149"/>
                  </a:cubicBezTo>
                  <a:cubicBezTo>
                    <a:pt x="432" y="146"/>
                    <a:pt x="437" y="143"/>
                    <a:pt x="442" y="140"/>
                  </a:cubicBezTo>
                  <a:cubicBezTo>
                    <a:pt x="444" y="143"/>
                    <a:pt x="446" y="145"/>
                    <a:pt x="447" y="148"/>
                  </a:cubicBezTo>
                  <a:cubicBezTo>
                    <a:pt x="440" y="151"/>
                    <a:pt x="433" y="154"/>
                    <a:pt x="426" y="15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50"/>
            <p:cNvSpPr>
              <a:spLocks noEditPoints="1"/>
            </p:cNvSpPr>
            <p:nvPr/>
          </p:nvSpPr>
          <p:spPr bwMode="auto">
            <a:xfrm>
              <a:off x="-69850" y="4908550"/>
              <a:ext cx="3386138" cy="2322513"/>
            </a:xfrm>
            <a:custGeom>
              <a:avLst/>
              <a:gdLst>
                <a:gd name="T0" fmla="*/ 145 w 902"/>
                <a:gd name="T1" fmla="*/ 576 h 619"/>
                <a:gd name="T2" fmla="*/ 867 w 902"/>
                <a:gd name="T3" fmla="*/ 278 h 619"/>
                <a:gd name="T4" fmla="*/ 536 w 902"/>
                <a:gd name="T5" fmla="*/ 97 h 619"/>
                <a:gd name="T6" fmla="*/ 42 w 902"/>
                <a:gd name="T7" fmla="*/ 440 h 619"/>
                <a:gd name="T8" fmla="*/ 50 w 902"/>
                <a:gd name="T9" fmla="*/ 436 h 619"/>
                <a:gd name="T10" fmla="*/ 36 w 902"/>
                <a:gd name="T11" fmla="*/ 550 h 619"/>
                <a:gd name="T12" fmla="*/ 47 w 902"/>
                <a:gd name="T13" fmla="*/ 564 h 619"/>
                <a:gd name="T14" fmla="*/ 38 w 902"/>
                <a:gd name="T15" fmla="*/ 581 h 619"/>
                <a:gd name="T16" fmla="*/ 111 w 902"/>
                <a:gd name="T17" fmla="*/ 537 h 619"/>
                <a:gd name="T18" fmla="*/ 56 w 902"/>
                <a:gd name="T19" fmla="*/ 508 h 619"/>
                <a:gd name="T20" fmla="*/ 112 w 902"/>
                <a:gd name="T21" fmla="*/ 475 h 619"/>
                <a:gd name="T22" fmla="*/ 110 w 902"/>
                <a:gd name="T23" fmla="*/ 485 h 619"/>
                <a:gd name="T24" fmla="*/ 113 w 902"/>
                <a:gd name="T25" fmla="*/ 516 h 619"/>
                <a:gd name="T26" fmla="*/ 159 w 902"/>
                <a:gd name="T27" fmla="*/ 491 h 619"/>
                <a:gd name="T28" fmla="*/ 181 w 902"/>
                <a:gd name="T29" fmla="*/ 465 h 619"/>
                <a:gd name="T30" fmla="*/ 173 w 902"/>
                <a:gd name="T31" fmla="*/ 520 h 619"/>
                <a:gd name="T32" fmla="*/ 171 w 902"/>
                <a:gd name="T33" fmla="*/ 527 h 619"/>
                <a:gd name="T34" fmla="*/ 142 w 902"/>
                <a:gd name="T35" fmla="*/ 543 h 619"/>
                <a:gd name="T36" fmla="*/ 148 w 902"/>
                <a:gd name="T37" fmla="*/ 517 h 619"/>
                <a:gd name="T38" fmla="*/ 200 w 902"/>
                <a:gd name="T39" fmla="*/ 524 h 619"/>
                <a:gd name="T40" fmla="*/ 223 w 902"/>
                <a:gd name="T41" fmla="*/ 482 h 619"/>
                <a:gd name="T42" fmla="*/ 229 w 902"/>
                <a:gd name="T43" fmla="*/ 508 h 619"/>
                <a:gd name="T44" fmla="*/ 256 w 902"/>
                <a:gd name="T45" fmla="*/ 444 h 619"/>
                <a:gd name="T46" fmla="*/ 262 w 902"/>
                <a:gd name="T47" fmla="*/ 491 h 619"/>
                <a:gd name="T48" fmla="*/ 347 w 902"/>
                <a:gd name="T49" fmla="*/ 396 h 619"/>
                <a:gd name="T50" fmla="*/ 309 w 902"/>
                <a:gd name="T51" fmla="*/ 481 h 619"/>
                <a:gd name="T52" fmla="*/ 299 w 902"/>
                <a:gd name="T53" fmla="*/ 475 h 619"/>
                <a:gd name="T54" fmla="*/ 278 w 902"/>
                <a:gd name="T55" fmla="*/ 468 h 619"/>
                <a:gd name="T56" fmla="*/ 320 w 902"/>
                <a:gd name="T57" fmla="*/ 462 h 619"/>
                <a:gd name="T58" fmla="*/ 387 w 902"/>
                <a:gd name="T59" fmla="*/ 445 h 619"/>
                <a:gd name="T60" fmla="*/ 412 w 902"/>
                <a:gd name="T61" fmla="*/ 388 h 619"/>
                <a:gd name="T62" fmla="*/ 403 w 902"/>
                <a:gd name="T63" fmla="*/ 415 h 619"/>
                <a:gd name="T64" fmla="*/ 412 w 902"/>
                <a:gd name="T65" fmla="*/ 417 h 619"/>
                <a:gd name="T66" fmla="*/ 408 w 902"/>
                <a:gd name="T67" fmla="*/ 396 h 619"/>
                <a:gd name="T68" fmla="*/ 819 w 902"/>
                <a:gd name="T69" fmla="*/ 247 h 619"/>
                <a:gd name="T70" fmla="*/ 785 w 902"/>
                <a:gd name="T71" fmla="*/ 255 h 619"/>
                <a:gd name="T72" fmla="*/ 768 w 902"/>
                <a:gd name="T73" fmla="*/ 302 h 619"/>
                <a:gd name="T74" fmla="*/ 698 w 902"/>
                <a:gd name="T75" fmla="*/ 288 h 619"/>
                <a:gd name="T76" fmla="*/ 669 w 902"/>
                <a:gd name="T77" fmla="*/ 301 h 619"/>
                <a:gd name="T78" fmla="*/ 647 w 902"/>
                <a:gd name="T79" fmla="*/ 354 h 619"/>
                <a:gd name="T80" fmla="*/ 587 w 902"/>
                <a:gd name="T81" fmla="*/ 342 h 619"/>
                <a:gd name="T82" fmla="*/ 544 w 902"/>
                <a:gd name="T83" fmla="*/ 344 h 619"/>
                <a:gd name="T84" fmla="*/ 518 w 902"/>
                <a:gd name="T85" fmla="*/ 375 h 619"/>
                <a:gd name="T86" fmla="*/ 476 w 902"/>
                <a:gd name="T87" fmla="*/ 420 h 619"/>
                <a:gd name="T88" fmla="*/ 441 w 902"/>
                <a:gd name="T89" fmla="*/ 414 h 619"/>
                <a:gd name="T90" fmla="*/ 676 w 902"/>
                <a:gd name="T91" fmla="*/ 259 h 619"/>
                <a:gd name="T92" fmla="*/ 723 w 902"/>
                <a:gd name="T93" fmla="*/ 59 h 619"/>
                <a:gd name="T94" fmla="*/ 424 w 902"/>
                <a:gd name="T95" fmla="*/ 351 h 619"/>
                <a:gd name="T96" fmla="*/ 378 w 902"/>
                <a:gd name="T97" fmla="*/ 353 h 619"/>
                <a:gd name="T98" fmla="*/ 331 w 902"/>
                <a:gd name="T99" fmla="*/ 322 h 619"/>
                <a:gd name="T100" fmla="*/ 267 w 902"/>
                <a:gd name="T101" fmla="*/ 413 h 619"/>
                <a:gd name="T102" fmla="*/ 261 w 902"/>
                <a:gd name="T103" fmla="*/ 282 h 619"/>
                <a:gd name="T104" fmla="*/ 243 w 902"/>
                <a:gd name="T105" fmla="*/ 424 h 619"/>
                <a:gd name="T106" fmla="*/ 191 w 902"/>
                <a:gd name="T107" fmla="*/ 416 h 619"/>
                <a:gd name="T108" fmla="*/ 175 w 902"/>
                <a:gd name="T109" fmla="*/ 395 h 619"/>
                <a:gd name="T110" fmla="*/ 127 w 902"/>
                <a:gd name="T111" fmla="*/ 421 h 619"/>
                <a:gd name="T112" fmla="*/ 105 w 902"/>
                <a:gd name="T113" fmla="*/ 397 h 619"/>
                <a:gd name="T114" fmla="*/ 79 w 902"/>
                <a:gd name="T115" fmla="*/ 397 h 619"/>
                <a:gd name="T116" fmla="*/ 48 w 902"/>
                <a:gd name="T117" fmla="*/ 465 h 619"/>
                <a:gd name="T118" fmla="*/ 54 w 902"/>
                <a:gd name="T119" fmla="*/ 525 h 619"/>
                <a:gd name="T120" fmla="*/ 55 w 902"/>
                <a:gd name="T121" fmla="*/ 555 h 619"/>
                <a:gd name="T122" fmla="*/ 92 w 902"/>
                <a:gd name="T123" fmla="*/ 508 h 6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02" h="619">
                  <a:moveTo>
                    <a:pt x="37" y="599"/>
                  </a:moveTo>
                  <a:cubicBezTo>
                    <a:pt x="36" y="600"/>
                    <a:pt x="34" y="600"/>
                    <a:pt x="34" y="601"/>
                  </a:cubicBezTo>
                  <a:cubicBezTo>
                    <a:pt x="34" y="619"/>
                    <a:pt x="34" y="619"/>
                    <a:pt x="34" y="619"/>
                  </a:cubicBezTo>
                  <a:cubicBezTo>
                    <a:pt x="50" y="612"/>
                    <a:pt x="70" y="606"/>
                    <a:pt x="87" y="599"/>
                  </a:cubicBezTo>
                  <a:cubicBezTo>
                    <a:pt x="87" y="600"/>
                    <a:pt x="87" y="601"/>
                    <a:pt x="87" y="602"/>
                  </a:cubicBezTo>
                  <a:cubicBezTo>
                    <a:pt x="87" y="603"/>
                    <a:pt x="89" y="603"/>
                    <a:pt x="89" y="602"/>
                  </a:cubicBezTo>
                  <a:cubicBezTo>
                    <a:pt x="89" y="601"/>
                    <a:pt x="89" y="599"/>
                    <a:pt x="89" y="598"/>
                  </a:cubicBezTo>
                  <a:cubicBezTo>
                    <a:pt x="98" y="595"/>
                    <a:pt x="107" y="592"/>
                    <a:pt x="116" y="588"/>
                  </a:cubicBezTo>
                  <a:cubicBezTo>
                    <a:pt x="117" y="591"/>
                    <a:pt x="118" y="593"/>
                    <a:pt x="119" y="595"/>
                  </a:cubicBezTo>
                  <a:cubicBezTo>
                    <a:pt x="120" y="596"/>
                    <a:pt x="122" y="595"/>
                    <a:pt x="121" y="593"/>
                  </a:cubicBezTo>
                  <a:cubicBezTo>
                    <a:pt x="120" y="592"/>
                    <a:pt x="120" y="589"/>
                    <a:pt x="119" y="587"/>
                  </a:cubicBezTo>
                  <a:cubicBezTo>
                    <a:pt x="128" y="584"/>
                    <a:pt x="136" y="580"/>
                    <a:pt x="145" y="576"/>
                  </a:cubicBezTo>
                  <a:cubicBezTo>
                    <a:pt x="169" y="565"/>
                    <a:pt x="192" y="553"/>
                    <a:pt x="216" y="542"/>
                  </a:cubicBezTo>
                  <a:cubicBezTo>
                    <a:pt x="218" y="541"/>
                    <a:pt x="219" y="541"/>
                    <a:pt x="221" y="540"/>
                  </a:cubicBezTo>
                  <a:cubicBezTo>
                    <a:pt x="221" y="541"/>
                    <a:pt x="223" y="541"/>
                    <a:pt x="223" y="540"/>
                  </a:cubicBezTo>
                  <a:cubicBezTo>
                    <a:pt x="223" y="539"/>
                    <a:pt x="223" y="539"/>
                    <a:pt x="223" y="539"/>
                  </a:cubicBezTo>
                  <a:cubicBezTo>
                    <a:pt x="236" y="534"/>
                    <a:pt x="248" y="529"/>
                    <a:pt x="260" y="523"/>
                  </a:cubicBezTo>
                  <a:cubicBezTo>
                    <a:pt x="285" y="509"/>
                    <a:pt x="312" y="499"/>
                    <a:pt x="340" y="490"/>
                  </a:cubicBezTo>
                  <a:cubicBezTo>
                    <a:pt x="343" y="493"/>
                    <a:pt x="347" y="492"/>
                    <a:pt x="347" y="488"/>
                  </a:cubicBezTo>
                  <a:cubicBezTo>
                    <a:pt x="348" y="488"/>
                    <a:pt x="349" y="488"/>
                    <a:pt x="350" y="487"/>
                  </a:cubicBezTo>
                  <a:cubicBezTo>
                    <a:pt x="393" y="475"/>
                    <a:pt x="435" y="460"/>
                    <a:pt x="477" y="446"/>
                  </a:cubicBezTo>
                  <a:cubicBezTo>
                    <a:pt x="504" y="437"/>
                    <a:pt x="530" y="425"/>
                    <a:pt x="557" y="416"/>
                  </a:cubicBezTo>
                  <a:cubicBezTo>
                    <a:pt x="598" y="401"/>
                    <a:pt x="640" y="386"/>
                    <a:pt x="680" y="367"/>
                  </a:cubicBezTo>
                  <a:cubicBezTo>
                    <a:pt x="742" y="337"/>
                    <a:pt x="805" y="307"/>
                    <a:pt x="867" y="278"/>
                  </a:cubicBezTo>
                  <a:cubicBezTo>
                    <a:pt x="874" y="274"/>
                    <a:pt x="882" y="270"/>
                    <a:pt x="889" y="267"/>
                  </a:cubicBezTo>
                  <a:cubicBezTo>
                    <a:pt x="900" y="263"/>
                    <a:pt x="902" y="257"/>
                    <a:pt x="895" y="247"/>
                  </a:cubicBezTo>
                  <a:cubicBezTo>
                    <a:pt x="893" y="244"/>
                    <a:pt x="890" y="240"/>
                    <a:pt x="889" y="236"/>
                  </a:cubicBezTo>
                  <a:cubicBezTo>
                    <a:pt x="885" y="225"/>
                    <a:pt x="881" y="214"/>
                    <a:pt x="877" y="203"/>
                  </a:cubicBezTo>
                  <a:cubicBezTo>
                    <a:pt x="865" y="172"/>
                    <a:pt x="853" y="141"/>
                    <a:pt x="847" y="108"/>
                  </a:cubicBezTo>
                  <a:cubicBezTo>
                    <a:pt x="846" y="101"/>
                    <a:pt x="843" y="93"/>
                    <a:pt x="840" y="86"/>
                  </a:cubicBezTo>
                  <a:cubicBezTo>
                    <a:pt x="834" y="72"/>
                    <a:pt x="828" y="58"/>
                    <a:pt x="822" y="44"/>
                  </a:cubicBezTo>
                  <a:cubicBezTo>
                    <a:pt x="818" y="33"/>
                    <a:pt x="815" y="21"/>
                    <a:pt x="810" y="10"/>
                  </a:cubicBezTo>
                  <a:cubicBezTo>
                    <a:pt x="807" y="1"/>
                    <a:pt x="805" y="0"/>
                    <a:pt x="796" y="3"/>
                  </a:cubicBezTo>
                  <a:cubicBezTo>
                    <a:pt x="775" y="9"/>
                    <a:pt x="754" y="15"/>
                    <a:pt x="734" y="22"/>
                  </a:cubicBezTo>
                  <a:cubicBezTo>
                    <a:pt x="701" y="34"/>
                    <a:pt x="669" y="46"/>
                    <a:pt x="637" y="59"/>
                  </a:cubicBezTo>
                  <a:cubicBezTo>
                    <a:pt x="603" y="71"/>
                    <a:pt x="570" y="85"/>
                    <a:pt x="536" y="97"/>
                  </a:cubicBezTo>
                  <a:cubicBezTo>
                    <a:pt x="487" y="114"/>
                    <a:pt x="440" y="136"/>
                    <a:pt x="393" y="157"/>
                  </a:cubicBezTo>
                  <a:cubicBezTo>
                    <a:pt x="368" y="168"/>
                    <a:pt x="344" y="181"/>
                    <a:pt x="318" y="190"/>
                  </a:cubicBezTo>
                  <a:cubicBezTo>
                    <a:pt x="278" y="203"/>
                    <a:pt x="238" y="220"/>
                    <a:pt x="200" y="239"/>
                  </a:cubicBezTo>
                  <a:cubicBezTo>
                    <a:pt x="155" y="261"/>
                    <a:pt x="112" y="284"/>
                    <a:pt x="68" y="307"/>
                  </a:cubicBezTo>
                  <a:cubicBezTo>
                    <a:pt x="67" y="304"/>
                    <a:pt x="64" y="304"/>
                    <a:pt x="64" y="308"/>
                  </a:cubicBezTo>
                  <a:cubicBezTo>
                    <a:pt x="64" y="308"/>
                    <a:pt x="64" y="309"/>
                    <a:pt x="64" y="309"/>
                  </a:cubicBezTo>
                  <a:cubicBezTo>
                    <a:pt x="61" y="311"/>
                    <a:pt x="58" y="312"/>
                    <a:pt x="55" y="314"/>
                  </a:cubicBezTo>
                  <a:cubicBezTo>
                    <a:pt x="48" y="317"/>
                    <a:pt x="42" y="320"/>
                    <a:pt x="34" y="323"/>
                  </a:cubicBezTo>
                  <a:cubicBezTo>
                    <a:pt x="34" y="338"/>
                    <a:pt x="34" y="338"/>
                    <a:pt x="34" y="338"/>
                  </a:cubicBezTo>
                  <a:cubicBezTo>
                    <a:pt x="42" y="334"/>
                    <a:pt x="54" y="330"/>
                    <a:pt x="64" y="325"/>
                  </a:cubicBezTo>
                  <a:cubicBezTo>
                    <a:pt x="63" y="359"/>
                    <a:pt x="57" y="395"/>
                    <a:pt x="51" y="429"/>
                  </a:cubicBezTo>
                  <a:cubicBezTo>
                    <a:pt x="48" y="433"/>
                    <a:pt x="45" y="437"/>
                    <a:pt x="42" y="440"/>
                  </a:cubicBezTo>
                  <a:cubicBezTo>
                    <a:pt x="36" y="448"/>
                    <a:pt x="30" y="457"/>
                    <a:pt x="24" y="465"/>
                  </a:cubicBezTo>
                  <a:cubicBezTo>
                    <a:pt x="21" y="470"/>
                    <a:pt x="18" y="475"/>
                    <a:pt x="15" y="480"/>
                  </a:cubicBezTo>
                  <a:cubicBezTo>
                    <a:pt x="14" y="482"/>
                    <a:pt x="13" y="483"/>
                    <a:pt x="12" y="485"/>
                  </a:cubicBezTo>
                  <a:cubicBezTo>
                    <a:pt x="11" y="487"/>
                    <a:pt x="9" y="489"/>
                    <a:pt x="8" y="490"/>
                  </a:cubicBezTo>
                  <a:cubicBezTo>
                    <a:pt x="7" y="491"/>
                    <a:pt x="6" y="492"/>
                    <a:pt x="6" y="494"/>
                  </a:cubicBezTo>
                  <a:cubicBezTo>
                    <a:pt x="6" y="494"/>
                    <a:pt x="6" y="493"/>
                    <a:pt x="6" y="494"/>
                  </a:cubicBezTo>
                  <a:cubicBezTo>
                    <a:pt x="5" y="494"/>
                    <a:pt x="5" y="495"/>
                    <a:pt x="4" y="495"/>
                  </a:cubicBezTo>
                  <a:cubicBezTo>
                    <a:pt x="4" y="495"/>
                    <a:pt x="5" y="496"/>
                    <a:pt x="5" y="496"/>
                  </a:cubicBezTo>
                  <a:cubicBezTo>
                    <a:pt x="12" y="489"/>
                    <a:pt x="16" y="480"/>
                    <a:pt x="22" y="472"/>
                  </a:cubicBezTo>
                  <a:cubicBezTo>
                    <a:pt x="28" y="462"/>
                    <a:pt x="35" y="451"/>
                    <a:pt x="43" y="442"/>
                  </a:cubicBezTo>
                  <a:cubicBezTo>
                    <a:pt x="46" y="439"/>
                    <a:pt x="48" y="436"/>
                    <a:pt x="50" y="433"/>
                  </a:cubicBezTo>
                  <a:cubicBezTo>
                    <a:pt x="50" y="434"/>
                    <a:pt x="50" y="435"/>
                    <a:pt x="50" y="436"/>
                  </a:cubicBezTo>
                  <a:cubicBezTo>
                    <a:pt x="48" y="447"/>
                    <a:pt x="46" y="459"/>
                    <a:pt x="44" y="471"/>
                  </a:cubicBezTo>
                  <a:cubicBezTo>
                    <a:pt x="29" y="489"/>
                    <a:pt x="15" y="507"/>
                    <a:pt x="1" y="526"/>
                  </a:cubicBezTo>
                  <a:cubicBezTo>
                    <a:pt x="0" y="527"/>
                    <a:pt x="3" y="528"/>
                    <a:pt x="4" y="527"/>
                  </a:cubicBezTo>
                  <a:cubicBezTo>
                    <a:pt x="6" y="525"/>
                    <a:pt x="8" y="523"/>
                    <a:pt x="9" y="521"/>
                  </a:cubicBezTo>
                  <a:cubicBezTo>
                    <a:pt x="20" y="508"/>
                    <a:pt x="31" y="494"/>
                    <a:pt x="42" y="481"/>
                  </a:cubicBezTo>
                  <a:cubicBezTo>
                    <a:pt x="40" y="494"/>
                    <a:pt x="38" y="507"/>
                    <a:pt x="36" y="519"/>
                  </a:cubicBezTo>
                  <a:cubicBezTo>
                    <a:pt x="35" y="520"/>
                    <a:pt x="34" y="520"/>
                    <a:pt x="34" y="520"/>
                  </a:cubicBezTo>
                  <a:cubicBezTo>
                    <a:pt x="34" y="533"/>
                    <a:pt x="34" y="533"/>
                    <a:pt x="34" y="533"/>
                  </a:cubicBezTo>
                  <a:cubicBezTo>
                    <a:pt x="34" y="533"/>
                    <a:pt x="34" y="533"/>
                    <a:pt x="35" y="533"/>
                  </a:cubicBezTo>
                  <a:cubicBezTo>
                    <a:pt x="34" y="542"/>
                    <a:pt x="33" y="551"/>
                    <a:pt x="33" y="560"/>
                  </a:cubicBezTo>
                  <a:cubicBezTo>
                    <a:pt x="33" y="561"/>
                    <a:pt x="35" y="561"/>
                    <a:pt x="35" y="560"/>
                  </a:cubicBezTo>
                  <a:cubicBezTo>
                    <a:pt x="36" y="556"/>
                    <a:pt x="37" y="554"/>
                    <a:pt x="36" y="550"/>
                  </a:cubicBezTo>
                  <a:cubicBezTo>
                    <a:pt x="36" y="550"/>
                    <a:pt x="36" y="550"/>
                    <a:pt x="36" y="550"/>
                  </a:cubicBezTo>
                  <a:cubicBezTo>
                    <a:pt x="36" y="549"/>
                    <a:pt x="36" y="548"/>
                    <a:pt x="36" y="548"/>
                  </a:cubicBezTo>
                  <a:cubicBezTo>
                    <a:pt x="37" y="542"/>
                    <a:pt x="37" y="537"/>
                    <a:pt x="38" y="531"/>
                  </a:cubicBezTo>
                  <a:cubicBezTo>
                    <a:pt x="38" y="531"/>
                    <a:pt x="38" y="531"/>
                    <a:pt x="39" y="531"/>
                  </a:cubicBezTo>
                  <a:cubicBezTo>
                    <a:pt x="41" y="531"/>
                    <a:pt x="42" y="531"/>
                    <a:pt x="43" y="529"/>
                  </a:cubicBezTo>
                  <a:cubicBezTo>
                    <a:pt x="45" y="528"/>
                    <a:pt x="48" y="527"/>
                    <a:pt x="51" y="526"/>
                  </a:cubicBezTo>
                  <a:cubicBezTo>
                    <a:pt x="50" y="533"/>
                    <a:pt x="49" y="539"/>
                    <a:pt x="48" y="545"/>
                  </a:cubicBezTo>
                  <a:cubicBezTo>
                    <a:pt x="47" y="550"/>
                    <a:pt x="47" y="554"/>
                    <a:pt x="47" y="559"/>
                  </a:cubicBezTo>
                  <a:cubicBezTo>
                    <a:pt x="43" y="563"/>
                    <a:pt x="39" y="568"/>
                    <a:pt x="37" y="573"/>
                  </a:cubicBezTo>
                  <a:cubicBezTo>
                    <a:pt x="36" y="575"/>
                    <a:pt x="38" y="576"/>
                    <a:pt x="39" y="575"/>
                  </a:cubicBezTo>
                  <a:cubicBezTo>
                    <a:pt x="43" y="571"/>
                    <a:pt x="46" y="569"/>
                    <a:pt x="47" y="564"/>
                  </a:cubicBezTo>
                  <a:cubicBezTo>
                    <a:pt x="47" y="564"/>
                    <a:pt x="47" y="564"/>
                    <a:pt x="47" y="564"/>
                  </a:cubicBezTo>
                  <a:cubicBezTo>
                    <a:pt x="47" y="564"/>
                    <a:pt x="47" y="564"/>
                    <a:pt x="47" y="564"/>
                  </a:cubicBezTo>
                  <a:cubicBezTo>
                    <a:pt x="47" y="567"/>
                    <a:pt x="47" y="570"/>
                    <a:pt x="47" y="574"/>
                  </a:cubicBezTo>
                  <a:cubicBezTo>
                    <a:pt x="47" y="575"/>
                    <a:pt x="49" y="575"/>
                    <a:pt x="49" y="574"/>
                  </a:cubicBezTo>
                  <a:cubicBezTo>
                    <a:pt x="49" y="570"/>
                    <a:pt x="49" y="566"/>
                    <a:pt x="49" y="561"/>
                  </a:cubicBezTo>
                  <a:cubicBezTo>
                    <a:pt x="50" y="560"/>
                    <a:pt x="51" y="559"/>
                    <a:pt x="52" y="557"/>
                  </a:cubicBezTo>
                  <a:cubicBezTo>
                    <a:pt x="55" y="564"/>
                    <a:pt x="56" y="572"/>
                    <a:pt x="57" y="580"/>
                  </a:cubicBezTo>
                  <a:cubicBezTo>
                    <a:pt x="57" y="581"/>
                    <a:pt x="58" y="583"/>
                    <a:pt x="58" y="585"/>
                  </a:cubicBezTo>
                  <a:cubicBezTo>
                    <a:pt x="57" y="587"/>
                    <a:pt x="57" y="590"/>
                    <a:pt x="57" y="592"/>
                  </a:cubicBezTo>
                  <a:cubicBezTo>
                    <a:pt x="53" y="594"/>
                    <a:pt x="50" y="595"/>
                    <a:pt x="47" y="596"/>
                  </a:cubicBezTo>
                  <a:cubicBezTo>
                    <a:pt x="45" y="597"/>
                    <a:pt x="44" y="597"/>
                    <a:pt x="42" y="598"/>
                  </a:cubicBezTo>
                  <a:cubicBezTo>
                    <a:pt x="42" y="598"/>
                    <a:pt x="42" y="598"/>
                    <a:pt x="42" y="597"/>
                  </a:cubicBezTo>
                  <a:cubicBezTo>
                    <a:pt x="41" y="592"/>
                    <a:pt x="39" y="587"/>
                    <a:pt x="38" y="581"/>
                  </a:cubicBezTo>
                  <a:cubicBezTo>
                    <a:pt x="36" y="570"/>
                    <a:pt x="32" y="561"/>
                    <a:pt x="27" y="551"/>
                  </a:cubicBezTo>
                  <a:cubicBezTo>
                    <a:pt x="26" y="550"/>
                    <a:pt x="25" y="551"/>
                    <a:pt x="25" y="552"/>
                  </a:cubicBezTo>
                  <a:cubicBezTo>
                    <a:pt x="27" y="558"/>
                    <a:pt x="30" y="563"/>
                    <a:pt x="32" y="569"/>
                  </a:cubicBezTo>
                  <a:cubicBezTo>
                    <a:pt x="33" y="576"/>
                    <a:pt x="33" y="583"/>
                    <a:pt x="35" y="590"/>
                  </a:cubicBezTo>
                  <a:cubicBezTo>
                    <a:pt x="36" y="593"/>
                    <a:pt x="37" y="596"/>
                    <a:pt x="37" y="599"/>
                  </a:cubicBezTo>
                  <a:moveTo>
                    <a:pt x="93" y="577"/>
                  </a:moveTo>
                  <a:cubicBezTo>
                    <a:pt x="96" y="564"/>
                    <a:pt x="101" y="550"/>
                    <a:pt x="104" y="536"/>
                  </a:cubicBezTo>
                  <a:cubicBezTo>
                    <a:pt x="105" y="529"/>
                    <a:pt x="106" y="521"/>
                    <a:pt x="108" y="514"/>
                  </a:cubicBezTo>
                  <a:cubicBezTo>
                    <a:pt x="109" y="517"/>
                    <a:pt x="110" y="520"/>
                    <a:pt x="111" y="523"/>
                  </a:cubicBezTo>
                  <a:cubicBezTo>
                    <a:pt x="109" y="525"/>
                    <a:pt x="109" y="526"/>
                    <a:pt x="110" y="528"/>
                  </a:cubicBezTo>
                  <a:cubicBezTo>
                    <a:pt x="110" y="529"/>
                    <a:pt x="110" y="529"/>
                    <a:pt x="111" y="528"/>
                  </a:cubicBezTo>
                  <a:cubicBezTo>
                    <a:pt x="110" y="530"/>
                    <a:pt x="111" y="534"/>
                    <a:pt x="111" y="537"/>
                  </a:cubicBezTo>
                  <a:cubicBezTo>
                    <a:pt x="110" y="537"/>
                    <a:pt x="108" y="537"/>
                    <a:pt x="108" y="539"/>
                  </a:cubicBezTo>
                  <a:cubicBezTo>
                    <a:pt x="107" y="542"/>
                    <a:pt x="108" y="544"/>
                    <a:pt x="109" y="548"/>
                  </a:cubicBezTo>
                  <a:cubicBezTo>
                    <a:pt x="111" y="553"/>
                    <a:pt x="112" y="558"/>
                    <a:pt x="114" y="563"/>
                  </a:cubicBezTo>
                  <a:cubicBezTo>
                    <a:pt x="114" y="563"/>
                    <a:pt x="114" y="563"/>
                    <a:pt x="114" y="563"/>
                  </a:cubicBezTo>
                  <a:cubicBezTo>
                    <a:pt x="114" y="565"/>
                    <a:pt x="114" y="566"/>
                    <a:pt x="115" y="568"/>
                  </a:cubicBezTo>
                  <a:cubicBezTo>
                    <a:pt x="110" y="570"/>
                    <a:pt x="105" y="572"/>
                    <a:pt x="101" y="574"/>
                  </a:cubicBezTo>
                  <a:cubicBezTo>
                    <a:pt x="98" y="575"/>
                    <a:pt x="96" y="576"/>
                    <a:pt x="93" y="577"/>
                  </a:cubicBezTo>
                  <a:moveTo>
                    <a:pt x="99" y="409"/>
                  </a:moveTo>
                  <a:cubicBezTo>
                    <a:pt x="95" y="426"/>
                    <a:pt x="91" y="444"/>
                    <a:pt x="89" y="462"/>
                  </a:cubicBezTo>
                  <a:cubicBezTo>
                    <a:pt x="88" y="465"/>
                    <a:pt x="88" y="469"/>
                    <a:pt x="87" y="473"/>
                  </a:cubicBezTo>
                  <a:cubicBezTo>
                    <a:pt x="79" y="482"/>
                    <a:pt x="71" y="490"/>
                    <a:pt x="64" y="500"/>
                  </a:cubicBezTo>
                  <a:cubicBezTo>
                    <a:pt x="62" y="503"/>
                    <a:pt x="59" y="506"/>
                    <a:pt x="56" y="508"/>
                  </a:cubicBezTo>
                  <a:cubicBezTo>
                    <a:pt x="56" y="508"/>
                    <a:pt x="56" y="508"/>
                    <a:pt x="56" y="508"/>
                  </a:cubicBezTo>
                  <a:cubicBezTo>
                    <a:pt x="59" y="488"/>
                    <a:pt x="63" y="468"/>
                    <a:pt x="68" y="448"/>
                  </a:cubicBezTo>
                  <a:cubicBezTo>
                    <a:pt x="78" y="435"/>
                    <a:pt x="89" y="422"/>
                    <a:pt x="99" y="409"/>
                  </a:cubicBezTo>
                  <a:moveTo>
                    <a:pt x="73" y="493"/>
                  </a:moveTo>
                  <a:cubicBezTo>
                    <a:pt x="77" y="488"/>
                    <a:pt x="82" y="484"/>
                    <a:pt x="86" y="479"/>
                  </a:cubicBezTo>
                  <a:cubicBezTo>
                    <a:pt x="85" y="486"/>
                    <a:pt x="83" y="492"/>
                    <a:pt x="81" y="499"/>
                  </a:cubicBezTo>
                  <a:cubicBezTo>
                    <a:pt x="74" y="503"/>
                    <a:pt x="67" y="506"/>
                    <a:pt x="60" y="510"/>
                  </a:cubicBezTo>
                  <a:cubicBezTo>
                    <a:pt x="65" y="504"/>
                    <a:pt x="68" y="499"/>
                    <a:pt x="73" y="493"/>
                  </a:cubicBezTo>
                  <a:moveTo>
                    <a:pt x="91" y="474"/>
                  </a:moveTo>
                  <a:cubicBezTo>
                    <a:pt x="100" y="463"/>
                    <a:pt x="109" y="451"/>
                    <a:pt x="118" y="440"/>
                  </a:cubicBezTo>
                  <a:cubicBezTo>
                    <a:pt x="119" y="439"/>
                    <a:pt x="120" y="438"/>
                    <a:pt x="120" y="437"/>
                  </a:cubicBezTo>
                  <a:cubicBezTo>
                    <a:pt x="118" y="450"/>
                    <a:pt x="115" y="463"/>
                    <a:pt x="112" y="475"/>
                  </a:cubicBezTo>
                  <a:cubicBezTo>
                    <a:pt x="109" y="480"/>
                    <a:pt x="106" y="484"/>
                    <a:pt x="102" y="489"/>
                  </a:cubicBezTo>
                  <a:cubicBezTo>
                    <a:pt x="97" y="491"/>
                    <a:pt x="91" y="494"/>
                    <a:pt x="86" y="497"/>
                  </a:cubicBezTo>
                  <a:cubicBezTo>
                    <a:pt x="88" y="489"/>
                    <a:pt x="89" y="482"/>
                    <a:pt x="91" y="474"/>
                  </a:cubicBezTo>
                  <a:moveTo>
                    <a:pt x="83" y="512"/>
                  </a:moveTo>
                  <a:cubicBezTo>
                    <a:pt x="84" y="512"/>
                    <a:pt x="84" y="512"/>
                    <a:pt x="84" y="512"/>
                  </a:cubicBezTo>
                  <a:cubicBezTo>
                    <a:pt x="83" y="513"/>
                    <a:pt x="82" y="515"/>
                    <a:pt x="81" y="516"/>
                  </a:cubicBezTo>
                  <a:cubicBezTo>
                    <a:pt x="81" y="515"/>
                    <a:pt x="81" y="514"/>
                    <a:pt x="81" y="513"/>
                  </a:cubicBezTo>
                  <a:cubicBezTo>
                    <a:pt x="82" y="513"/>
                    <a:pt x="83" y="512"/>
                    <a:pt x="83" y="512"/>
                  </a:cubicBezTo>
                  <a:moveTo>
                    <a:pt x="110" y="485"/>
                  </a:moveTo>
                  <a:cubicBezTo>
                    <a:pt x="110" y="485"/>
                    <a:pt x="110" y="485"/>
                    <a:pt x="110" y="484"/>
                  </a:cubicBezTo>
                  <a:cubicBezTo>
                    <a:pt x="110" y="484"/>
                    <a:pt x="110" y="485"/>
                    <a:pt x="110" y="485"/>
                  </a:cubicBezTo>
                  <a:cubicBezTo>
                    <a:pt x="110" y="485"/>
                    <a:pt x="110" y="485"/>
                    <a:pt x="110" y="485"/>
                  </a:cubicBezTo>
                  <a:moveTo>
                    <a:pt x="115" y="478"/>
                  </a:moveTo>
                  <a:cubicBezTo>
                    <a:pt x="124" y="466"/>
                    <a:pt x="131" y="455"/>
                    <a:pt x="140" y="444"/>
                  </a:cubicBezTo>
                  <a:cubicBezTo>
                    <a:pt x="140" y="444"/>
                    <a:pt x="140" y="443"/>
                    <a:pt x="140" y="443"/>
                  </a:cubicBezTo>
                  <a:cubicBezTo>
                    <a:pt x="139" y="448"/>
                    <a:pt x="138" y="452"/>
                    <a:pt x="137" y="456"/>
                  </a:cubicBezTo>
                  <a:cubicBezTo>
                    <a:pt x="135" y="462"/>
                    <a:pt x="134" y="468"/>
                    <a:pt x="133" y="474"/>
                  </a:cubicBezTo>
                  <a:cubicBezTo>
                    <a:pt x="127" y="477"/>
                    <a:pt x="120" y="480"/>
                    <a:pt x="114" y="483"/>
                  </a:cubicBezTo>
                  <a:cubicBezTo>
                    <a:pt x="115" y="481"/>
                    <a:pt x="115" y="479"/>
                    <a:pt x="115" y="478"/>
                  </a:cubicBezTo>
                  <a:moveTo>
                    <a:pt x="130" y="489"/>
                  </a:moveTo>
                  <a:cubicBezTo>
                    <a:pt x="128" y="498"/>
                    <a:pt x="126" y="508"/>
                    <a:pt x="124" y="518"/>
                  </a:cubicBezTo>
                  <a:cubicBezTo>
                    <a:pt x="122" y="523"/>
                    <a:pt x="121" y="529"/>
                    <a:pt x="120" y="535"/>
                  </a:cubicBezTo>
                  <a:cubicBezTo>
                    <a:pt x="118" y="531"/>
                    <a:pt x="117" y="528"/>
                    <a:pt x="116" y="524"/>
                  </a:cubicBezTo>
                  <a:cubicBezTo>
                    <a:pt x="115" y="522"/>
                    <a:pt x="114" y="519"/>
                    <a:pt x="113" y="516"/>
                  </a:cubicBezTo>
                  <a:cubicBezTo>
                    <a:pt x="113" y="517"/>
                    <a:pt x="108" y="505"/>
                    <a:pt x="112" y="507"/>
                  </a:cubicBezTo>
                  <a:cubicBezTo>
                    <a:pt x="113" y="507"/>
                    <a:pt x="113" y="506"/>
                    <a:pt x="112" y="505"/>
                  </a:cubicBezTo>
                  <a:cubicBezTo>
                    <a:pt x="112" y="505"/>
                    <a:pt x="111" y="504"/>
                    <a:pt x="110" y="504"/>
                  </a:cubicBezTo>
                  <a:cubicBezTo>
                    <a:pt x="110" y="504"/>
                    <a:pt x="110" y="504"/>
                    <a:pt x="110" y="504"/>
                  </a:cubicBezTo>
                  <a:cubicBezTo>
                    <a:pt x="110" y="502"/>
                    <a:pt x="110" y="500"/>
                    <a:pt x="111" y="498"/>
                  </a:cubicBezTo>
                  <a:cubicBezTo>
                    <a:pt x="117" y="495"/>
                    <a:pt x="124" y="492"/>
                    <a:pt x="130" y="489"/>
                  </a:cubicBezTo>
                  <a:moveTo>
                    <a:pt x="181" y="465"/>
                  </a:moveTo>
                  <a:cubicBezTo>
                    <a:pt x="177" y="480"/>
                    <a:pt x="174" y="496"/>
                    <a:pt x="171" y="512"/>
                  </a:cubicBezTo>
                  <a:cubicBezTo>
                    <a:pt x="171" y="512"/>
                    <a:pt x="171" y="513"/>
                    <a:pt x="171" y="513"/>
                  </a:cubicBezTo>
                  <a:cubicBezTo>
                    <a:pt x="171" y="513"/>
                    <a:pt x="171" y="513"/>
                    <a:pt x="171" y="513"/>
                  </a:cubicBezTo>
                  <a:cubicBezTo>
                    <a:pt x="168" y="505"/>
                    <a:pt x="168" y="494"/>
                    <a:pt x="161" y="489"/>
                  </a:cubicBezTo>
                  <a:cubicBezTo>
                    <a:pt x="160" y="488"/>
                    <a:pt x="157" y="490"/>
                    <a:pt x="159" y="491"/>
                  </a:cubicBezTo>
                  <a:cubicBezTo>
                    <a:pt x="163" y="495"/>
                    <a:pt x="163" y="500"/>
                    <a:pt x="165" y="505"/>
                  </a:cubicBezTo>
                  <a:cubicBezTo>
                    <a:pt x="166" y="510"/>
                    <a:pt x="167" y="515"/>
                    <a:pt x="169" y="520"/>
                  </a:cubicBezTo>
                  <a:cubicBezTo>
                    <a:pt x="168" y="525"/>
                    <a:pt x="167" y="529"/>
                    <a:pt x="166" y="533"/>
                  </a:cubicBezTo>
                  <a:cubicBezTo>
                    <a:pt x="165" y="538"/>
                    <a:pt x="162" y="543"/>
                    <a:pt x="161" y="547"/>
                  </a:cubicBezTo>
                  <a:cubicBezTo>
                    <a:pt x="158" y="549"/>
                    <a:pt x="155" y="550"/>
                    <a:pt x="152" y="552"/>
                  </a:cubicBezTo>
                  <a:cubicBezTo>
                    <a:pt x="151" y="552"/>
                    <a:pt x="151" y="552"/>
                    <a:pt x="150" y="552"/>
                  </a:cubicBezTo>
                  <a:cubicBezTo>
                    <a:pt x="150" y="552"/>
                    <a:pt x="150" y="552"/>
                    <a:pt x="150" y="552"/>
                  </a:cubicBezTo>
                  <a:cubicBezTo>
                    <a:pt x="149" y="550"/>
                    <a:pt x="148" y="547"/>
                    <a:pt x="147" y="544"/>
                  </a:cubicBezTo>
                  <a:cubicBezTo>
                    <a:pt x="147" y="543"/>
                    <a:pt x="146" y="542"/>
                    <a:pt x="146" y="541"/>
                  </a:cubicBezTo>
                  <a:cubicBezTo>
                    <a:pt x="148" y="532"/>
                    <a:pt x="150" y="522"/>
                    <a:pt x="153" y="512"/>
                  </a:cubicBezTo>
                  <a:cubicBezTo>
                    <a:pt x="156" y="499"/>
                    <a:pt x="158" y="487"/>
                    <a:pt x="161" y="474"/>
                  </a:cubicBezTo>
                  <a:cubicBezTo>
                    <a:pt x="167" y="471"/>
                    <a:pt x="174" y="468"/>
                    <a:pt x="181" y="465"/>
                  </a:cubicBezTo>
                  <a:moveTo>
                    <a:pt x="204" y="455"/>
                  </a:moveTo>
                  <a:cubicBezTo>
                    <a:pt x="203" y="457"/>
                    <a:pt x="203" y="460"/>
                    <a:pt x="202" y="462"/>
                  </a:cubicBezTo>
                  <a:cubicBezTo>
                    <a:pt x="201" y="471"/>
                    <a:pt x="199" y="479"/>
                    <a:pt x="197" y="487"/>
                  </a:cubicBezTo>
                  <a:cubicBezTo>
                    <a:pt x="196" y="486"/>
                    <a:pt x="196" y="485"/>
                    <a:pt x="195" y="483"/>
                  </a:cubicBezTo>
                  <a:cubicBezTo>
                    <a:pt x="195" y="482"/>
                    <a:pt x="192" y="483"/>
                    <a:pt x="193" y="484"/>
                  </a:cubicBezTo>
                  <a:cubicBezTo>
                    <a:pt x="194" y="488"/>
                    <a:pt x="195" y="491"/>
                    <a:pt x="195" y="495"/>
                  </a:cubicBezTo>
                  <a:cubicBezTo>
                    <a:pt x="194" y="499"/>
                    <a:pt x="194" y="502"/>
                    <a:pt x="193" y="506"/>
                  </a:cubicBezTo>
                  <a:cubicBezTo>
                    <a:pt x="192" y="512"/>
                    <a:pt x="191" y="518"/>
                    <a:pt x="190" y="524"/>
                  </a:cubicBezTo>
                  <a:cubicBezTo>
                    <a:pt x="190" y="528"/>
                    <a:pt x="189" y="531"/>
                    <a:pt x="189" y="535"/>
                  </a:cubicBezTo>
                  <a:cubicBezTo>
                    <a:pt x="186" y="536"/>
                    <a:pt x="184" y="537"/>
                    <a:pt x="181" y="538"/>
                  </a:cubicBezTo>
                  <a:cubicBezTo>
                    <a:pt x="180" y="537"/>
                    <a:pt x="179" y="535"/>
                    <a:pt x="177" y="533"/>
                  </a:cubicBezTo>
                  <a:cubicBezTo>
                    <a:pt x="175" y="529"/>
                    <a:pt x="174" y="524"/>
                    <a:pt x="173" y="520"/>
                  </a:cubicBezTo>
                  <a:cubicBezTo>
                    <a:pt x="173" y="516"/>
                    <a:pt x="174" y="513"/>
                    <a:pt x="175" y="509"/>
                  </a:cubicBezTo>
                  <a:cubicBezTo>
                    <a:pt x="178" y="494"/>
                    <a:pt x="180" y="478"/>
                    <a:pt x="184" y="463"/>
                  </a:cubicBezTo>
                  <a:cubicBezTo>
                    <a:pt x="191" y="460"/>
                    <a:pt x="197" y="458"/>
                    <a:pt x="204" y="455"/>
                  </a:cubicBezTo>
                  <a:moveTo>
                    <a:pt x="196" y="532"/>
                  </a:moveTo>
                  <a:cubicBezTo>
                    <a:pt x="195" y="532"/>
                    <a:pt x="194" y="533"/>
                    <a:pt x="192" y="533"/>
                  </a:cubicBezTo>
                  <a:cubicBezTo>
                    <a:pt x="194" y="526"/>
                    <a:pt x="195" y="518"/>
                    <a:pt x="196" y="510"/>
                  </a:cubicBezTo>
                  <a:cubicBezTo>
                    <a:pt x="196" y="512"/>
                    <a:pt x="196" y="513"/>
                    <a:pt x="196" y="515"/>
                  </a:cubicBezTo>
                  <a:cubicBezTo>
                    <a:pt x="196" y="520"/>
                    <a:pt x="194" y="527"/>
                    <a:pt x="196" y="532"/>
                  </a:cubicBezTo>
                  <a:moveTo>
                    <a:pt x="177" y="540"/>
                  </a:moveTo>
                  <a:cubicBezTo>
                    <a:pt x="173" y="542"/>
                    <a:pt x="169" y="544"/>
                    <a:pt x="165" y="546"/>
                  </a:cubicBezTo>
                  <a:cubicBezTo>
                    <a:pt x="166" y="541"/>
                    <a:pt x="169" y="536"/>
                    <a:pt x="170" y="530"/>
                  </a:cubicBezTo>
                  <a:cubicBezTo>
                    <a:pt x="170" y="529"/>
                    <a:pt x="170" y="528"/>
                    <a:pt x="171" y="527"/>
                  </a:cubicBezTo>
                  <a:cubicBezTo>
                    <a:pt x="171" y="529"/>
                    <a:pt x="172" y="532"/>
                    <a:pt x="173" y="534"/>
                  </a:cubicBezTo>
                  <a:cubicBezTo>
                    <a:pt x="174" y="536"/>
                    <a:pt x="176" y="538"/>
                    <a:pt x="177" y="540"/>
                  </a:cubicBezTo>
                  <a:moveTo>
                    <a:pt x="144" y="555"/>
                  </a:moveTo>
                  <a:cubicBezTo>
                    <a:pt x="145" y="554"/>
                    <a:pt x="145" y="552"/>
                    <a:pt x="145" y="551"/>
                  </a:cubicBezTo>
                  <a:cubicBezTo>
                    <a:pt x="145" y="552"/>
                    <a:pt x="146" y="553"/>
                    <a:pt x="146" y="554"/>
                  </a:cubicBezTo>
                  <a:cubicBezTo>
                    <a:pt x="146" y="555"/>
                    <a:pt x="145" y="555"/>
                    <a:pt x="144" y="555"/>
                  </a:cubicBezTo>
                  <a:moveTo>
                    <a:pt x="148" y="517"/>
                  </a:moveTo>
                  <a:cubicBezTo>
                    <a:pt x="147" y="521"/>
                    <a:pt x="146" y="526"/>
                    <a:pt x="145" y="531"/>
                  </a:cubicBezTo>
                  <a:cubicBezTo>
                    <a:pt x="144" y="526"/>
                    <a:pt x="142" y="519"/>
                    <a:pt x="136" y="517"/>
                  </a:cubicBezTo>
                  <a:cubicBezTo>
                    <a:pt x="135" y="516"/>
                    <a:pt x="134" y="519"/>
                    <a:pt x="135" y="519"/>
                  </a:cubicBezTo>
                  <a:cubicBezTo>
                    <a:pt x="141" y="522"/>
                    <a:pt x="141" y="533"/>
                    <a:pt x="142" y="538"/>
                  </a:cubicBezTo>
                  <a:cubicBezTo>
                    <a:pt x="142" y="540"/>
                    <a:pt x="142" y="541"/>
                    <a:pt x="142" y="543"/>
                  </a:cubicBezTo>
                  <a:cubicBezTo>
                    <a:pt x="142" y="547"/>
                    <a:pt x="141" y="552"/>
                    <a:pt x="141" y="557"/>
                  </a:cubicBezTo>
                  <a:cubicBezTo>
                    <a:pt x="136" y="559"/>
                    <a:pt x="131" y="561"/>
                    <a:pt x="126" y="563"/>
                  </a:cubicBezTo>
                  <a:cubicBezTo>
                    <a:pt x="126" y="563"/>
                    <a:pt x="126" y="563"/>
                    <a:pt x="126" y="563"/>
                  </a:cubicBezTo>
                  <a:cubicBezTo>
                    <a:pt x="125" y="562"/>
                    <a:pt x="125" y="561"/>
                    <a:pt x="124" y="560"/>
                  </a:cubicBezTo>
                  <a:cubicBezTo>
                    <a:pt x="124" y="555"/>
                    <a:pt x="124" y="551"/>
                    <a:pt x="123" y="546"/>
                  </a:cubicBezTo>
                  <a:cubicBezTo>
                    <a:pt x="123" y="545"/>
                    <a:pt x="122" y="544"/>
                    <a:pt x="122" y="543"/>
                  </a:cubicBezTo>
                  <a:cubicBezTo>
                    <a:pt x="123" y="536"/>
                    <a:pt x="125" y="529"/>
                    <a:pt x="126" y="522"/>
                  </a:cubicBezTo>
                  <a:cubicBezTo>
                    <a:pt x="127" y="519"/>
                    <a:pt x="128" y="516"/>
                    <a:pt x="128" y="514"/>
                  </a:cubicBezTo>
                  <a:cubicBezTo>
                    <a:pt x="129" y="511"/>
                    <a:pt x="130" y="507"/>
                    <a:pt x="130" y="504"/>
                  </a:cubicBezTo>
                  <a:cubicBezTo>
                    <a:pt x="132" y="498"/>
                    <a:pt x="133" y="493"/>
                    <a:pt x="134" y="487"/>
                  </a:cubicBezTo>
                  <a:cubicBezTo>
                    <a:pt x="142" y="483"/>
                    <a:pt x="150" y="479"/>
                    <a:pt x="157" y="476"/>
                  </a:cubicBezTo>
                  <a:cubicBezTo>
                    <a:pt x="154" y="489"/>
                    <a:pt x="152" y="503"/>
                    <a:pt x="148" y="517"/>
                  </a:cubicBezTo>
                  <a:moveTo>
                    <a:pt x="119" y="566"/>
                  </a:moveTo>
                  <a:cubicBezTo>
                    <a:pt x="119" y="566"/>
                    <a:pt x="119" y="565"/>
                    <a:pt x="119" y="564"/>
                  </a:cubicBezTo>
                  <a:cubicBezTo>
                    <a:pt x="119" y="563"/>
                    <a:pt x="119" y="563"/>
                    <a:pt x="119" y="563"/>
                  </a:cubicBezTo>
                  <a:cubicBezTo>
                    <a:pt x="119" y="564"/>
                    <a:pt x="119" y="565"/>
                    <a:pt x="119" y="566"/>
                  </a:cubicBezTo>
                  <a:cubicBezTo>
                    <a:pt x="119" y="566"/>
                    <a:pt x="119" y="566"/>
                    <a:pt x="119" y="566"/>
                  </a:cubicBezTo>
                  <a:moveTo>
                    <a:pt x="211" y="525"/>
                  </a:moveTo>
                  <a:cubicBezTo>
                    <a:pt x="209" y="525"/>
                    <a:pt x="208" y="526"/>
                    <a:pt x="206" y="527"/>
                  </a:cubicBezTo>
                  <a:cubicBezTo>
                    <a:pt x="206" y="527"/>
                    <a:pt x="207" y="526"/>
                    <a:pt x="207" y="526"/>
                  </a:cubicBezTo>
                  <a:cubicBezTo>
                    <a:pt x="207" y="526"/>
                    <a:pt x="206" y="525"/>
                    <a:pt x="205" y="526"/>
                  </a:cubicBezTo>
                  <a:cubicBezTo>
                    <a:pt x="205" y="526"/>
                    <a:pt x="205" y="527"/>
                    <a:pt x="204" y="528"/>
                  </a:cubicBezTo>
                  <a:cubicBezTo>
                    <a:pt x="203" y="528"/>
                    <a:pt x="201" y="529"/>
                    <a:pt x="200" y="530"/>
                  </a:cubicBezTo>
                  <a:cubicBezTo>
                    <a:pt x="199" y="529"/>
                    <a:pt x="200" y="525"/>
                    <a:pt x="200" y="524"/>
                  </a:cubicBezTo>
                  <a:cubicBezTo>
                    <a:pt x="200" y="520"/>
                    <a:pt x="200" y="516"/>
                    <a:pt x="200" y="512"/>
                  </a:cubicBezTo>
                  <a:cubicBezTo>
                    <a:pt x="200" y="506"/>
                    <a:pt x="200" y="500"/>
                    <a:pt x="199" y="495"/>
                  </a:cubicBezTo>
                  <a:cubicBezTo>
                    <a:pt x="202" y="481"/>
                    <a:pt x="204" y="467"/>
                    <a:pt x="207" y="453"/>
                  </a:cubicBezTo>
                  <a:cubicBezTo>
                    <a:pt x="218" y="448"/>
                    <a:pt x="229" y="444"/>
                    <a:pt x="240" y="439"/>
                  </a:cubicBezTo>
                  <a:cubicBezTo>
                    <a:pt x="238" y="448"/>
                    <a:pt x="236" y="456"/>
                    <a:pt x="234" y="464"/>
                  </a:cubicBezTo>
                  <a:cubicBezTo>
                    <a:pt x="232" y="474"/>
                    <a:pt x="230" y="484"/>
                    <a:pt x="228" y="494"/>
                  </a:cubicBezTo>
                  <a:cubicBezTo>
                    <a:pt x="228" y="494"/>
                    <a:pt x="228" y="493"/>
                    <a:pt x="228" y="493"/>
                  </a:cubicBezTo>
                  <a:cubicBezTo>
                    <a:pt x="228" y="488"/>
                    <a:pt x="226" y="483"/>
                    <a:pt x="225" y="478"/>
                  </a:cubicBezTo>
                  <a:cubicBezTo>
                    <a:pt x="225" y="477"/>
                    <a:pt x="223" y="478"/>
                    <a:pt x="223" y="479"/>
                  </a:cubicBezTo>
                  <a:cubicBezTo>
                    <a:pt x="223" y="479"/>
                    <a:pt x="223" y="480"/>
                    <a:pt x="223" y="480"/>
                  </a:cubicBezTo>
                  <a:cubicBezTo>
                    <a:pt x="224" y="481"/>
                    <a:pt x="224" y="481"/>
                    <a:pt x="225" y="480"/>
                  </a:cubicBezTo>
                  <a:cubicBezTo>
                    <a:pt x="224" y="481"/>
                    <a:pt x="223" y="482"/>
                    <a:pt x="223" y="482"/>
                  </a:cubicBezTo>
                  <a:cubicBezTo>
                    <a:pt x="222" y="484"/>
                    <a:pt x="224" y="490"/>
                    <a:pt x="224" y="491"/>
                  </a:cubicBezTo>
                  <a:cubicBezTo>
                    <a:pt x="224" y="497"/>
                    <a:pt x="224" y="502"/>
                    <a:pt x="224" y="507"/>
                  </a:cubicBezTo>
                  <a:cubicBezTo>
                    <a:pt x="224" y="508"/>
                    <a:pt x="225" y="509"/>
                    <a:pt x="225" y="510"/>
                  </a:cubicBezTo>
                  <a:cubicBezTo>
                    <a:pt x="224" y="513"/>
                    <a:pt x="224" y="516"/>
                    <a:pt x="223" y="519"/>
                  </a:cubicBezTo>
                  <a:cubicBezTo>
                    <a:pt x="219" y="521"/>
                    <a:pt x="215" y="523"/>
                    <a:pt x="211" y="525"/>
                  </a:cubicBezTo>
                  <a:moveTo>
                    <a:pt x="227" y="517"/>
                  </a:moveTo>
                  <a:cubicBezTo>
                    <a:pt x="227" y="517"/>
                    <a:pt x="227" y="517"/>
                    <a:pt x="227" y="517"/>
                  </a:cubicBezTo>
                  <a:cubicBezTo>
                    <a:pt x="227" y="517"/>
                    <a:pt x="227" y="517"/>
                    <a:pt x="227" y="516"/>
                  </a:cubicBezTo>
                  <a:cubicBezTo>
                    <a:pt x="227" y="516"/>
                    <a:pt x="227" y="517"/>
                    <a:pt x="227" y="517"/>
                  </a:cubicBezTo>
                  <a:moveTo>
                    <a:pt x="231" y="515"/>
                  </a:moveTo>
                  <a:cubicBezTo>
                    <a:pt x="231" y="514"/>
                    <a:pt x="230" y="512"/>
                    <a:pt x="229" y="510"/>
                  </a:cubicBezTo>
                  <a:cubicBezTo>
                    <a:pt x="229" y="509"/>
                    <a:pt x="229" y="509"/>
                    <a:pt x="229" y="508"/>
                  </a:cubicBezTo>
                  <a:cubicBezTo>
                    <a:pt x="230" y="505"/>
                    <a:pt x="230" y="502"/>
                    <a:pt x="231" y="500"/>
                  </a:cubicBezTo>
                  <a:cubicBezTo>
                    <a:pt x="233" y="484"/>
                    <a:pt x="237" y="469"/>
                    <a:pt x="240" y="454"/>
                  </a:cubicBezTo>
                  <a:cubicBezTo>
                    <a:pt x="241" y="449"/>
                    <a:pt x="243" y="443"/>
                    <a:pt x="244" y="437"/>
                  </a:cubicBezTo>
                  <a:cubicBezTo>
                    <a:pt x="256" y="432"/>
                    <a:pt x="269" y="427"/>
                    <a:pt x="282" y="422"/>
                  </a:cubicBezTo>
                  <a:cubicBezTo>
                    <a:pt x="281" y="427"/>
                    <a:pt x="280" y="432"/>
                    <a:pt x="279" y="437"/>
                  </a:cubicBezTo>
                  <a:cubicBezTo>
                    <a:pt x="277" y="449"/>
                    <a:pt x="275" y="461"/>
                    <a:pt x="274" y="473"/>
                  </a:cubicBezTo>
                  <a:cubicBezTo>
                    <a:pt x="273" y="478"/>
                    <a:pt x="273" y="482"/>
                    <a:pt x="273" y="487"/>
                  </a:cubicBezTo>
                  <a:cubicBezTo>
                    <a:pt x="272" y="484"/>
                    <a:pt x="271" y="481"/>
                    <a:pt x="271" y="479"/>
                  </a:cubicBezTo>
                  <a:cubicBezTo>
                    <a:pt x="269" y="471"/>
                    <a:pt x="268" y="462"/>
                    <a:pt x="265" y="454"/>
                  </a:cubicBezTo>
                  <a:cubicBezTo>
                    <a:pt x="264" y="452"/>
                    <a:pt x="263" y="451"/>
                    <a:pt x="262" y="449"/>
                  </a:cubicBezTo>
                  <a:cubicBezTo>
                    <a:pt x="261" y="448"/>
                    <a:pt x="260" y="447"/>
                    <a:pt x="259" y="445"/>
                  </a:cubicBezTo>
                  <a:cubicBezTo>
                    <a:pt x="258" y="444"/>
                    <a:pt x="258" y="443"/>
                    <a:pt x="256" y="444"/>
                  </a:cubicBezTo>
                  <a:cubicBezTo>
                    <a:pt x="256" y="442"/>
                    <a:pt x="257" y="442"/>
                    <a:pt x="255" y="441"/>
                  </a:cubicBezTo>
                  <a:cubicBezTo>
                    <a:pt x="255" y="441"/>
                    <a:pt x="254" y="442"/>
                    <a:pt x="254" y="442"/>
                  </a:cubicBezTo>
                  <a:cubicBezTo>
                    <a:pt x="255" y="446"/>
                    <a:pt x="257" y="448"/>
                    <a:pt x="259" y="451"/>
                  </a:cubicBezTo>
                  <a:cubicBezTo>
                    <a:pt x="258" y="451"/>
                    <a:pt x="257" y="451"/>
                    <a:pt x="256" y="451"/>
                  </a:cubicBezTo>
                  <a:cubicBezTo>
                    <a:pt x="255" y="451"/>
                    <a:pt x="254" y="453"/>
                    <a:pt x="255" y="453"/>
                  </a:cubicBezTo>
                  <a:cubicBezTo>
                    <a:pt x="256" y="454"/>
                    <a:pt x="257" y="454"/>
                    <a:pt x="258" y="455"/>
                  </a:cubicBezTo>
                  <a:cubicBezTo>
                    <a:pt x="255" y="455"/>
                    <a:pt x="253" y="455"/>
                    <a:pt x="250" y="455"/>
                  </a:cubicBezTo>
                  <a:cubicBezTo>
                    <a:pt x="250" y="455"/>
                    <a:pt x="249" y="456"/>
                    <a:pt x="249" y="456"/>
                  </a:cubicBezTo>
                  <a:cubicBezTo>
                    <a:pt x="250" y="461"/>
                    <a:pt x="252" y="464"/>
                    <a:pt x="254" y="468"/>
                  </a:cubicBezTo>
                  <a:cubicBezTo>
                    <a:pt x="256" y="474"/>
                    <a:pt x="259" y="481"/>
                    <a:pt x="260" y="487"/>
                  </a:cubicBezTo>
                  <a:cubicBezTo>
                    <a:pt x="260" y="488"/>
                    <a:pt x="260" y="489"/>
                    <a:pt x="260" y="489"/>
                  </a:cubicBezTo>
                  <a:cubicBezTo>
                    <a:pt x="260" y="491"/>
                    <a:pt x="261" y="492"/>
                    <a:pt x="262" y="491"/>
                  </a:cubicBezTo>
                  <a:cubicBezTo>
                    <a:pt x="264" y="494"/>
                    <a:pt x="265" y="497"/>
                    <a:pt x="265" y="500"/>
                  </a:cubicBezTo>
                  <a:cubicBezTo>
                    <a:pt x="254" y="505"/>
                    <a:pt x="242" y="510"/>
                    <a:pt x="231" y="515"/>
                  </a:cubicBezTo>
                  <a:moveTo>
                    <a:pt x="351" y="433"/>
                  </a:moveTo>
                  <a:cubicBezTo>
                    <a:pt x="351" y="433"/>
                    <a:pt x="350" y="434"/>
                    <a:pt x="350" y="434"/>
                  </a:cubicBezTo>
                  <a:cubicBezTo>
                    <a:pt x="350" y="434"/>
                    <a:pt x="350" y="434"/>
                    <a:pt x="350" y="434"/>
                  </a:cubicBezTo>
                  <a:cubicBezTo>
                    <a:pt x="350" y="437"/>
                    <a:pt x="347" y="441"/>
                    <a:pt x="346" y="444"/>
                  </a:cubicBezTo>
                  <a:cubicBezTo>
                    <a:pt x="343" y="451"/>
                    <a:pt x="339" y="459"/>
                    <a:pt x="336" y="467"/>
                  </a:cubicBezTo>
                  <a:cubicBezTo>
                    <a:pt x="336" y="467"/>
                    <a:pt x="336" y="466"/>
                    <a:pt x="336" y="465"/>
                  </a:cubicBezTo>
                  <a:cubicBezTo>
                    <a:pt x="335" y="460"/>
                    <a:pt x="335" y="455"/>
                    <a:pt x="334" y="450"/>
                  </a:cubicBezTo>
                  <a:cubicBezTo>
                    <a:pt x="333" y="446"/>
                    <a:pt x="331" y="441"/>
                    <a:pt x="328" y="438"/>
                  </a:cubicBezTo>
                  <a:cubicBezTo>
                    <a:pt x="330" y="432"/>
                    <a:pt x="333" y="427"/>
                    <a:pt x="336" y="421"/>
                  </a:cubicBezTo>
                  <a:cubicBezTo>
                    <a:pt x="340" y="413"/>
                    <a:pt x="344" y="405"/>
                    <a:pt x="347" y="396"/>
                  </a:cubicBezTo>
                  <a:cubicBezTo>
                    <a:pt x="350" y="394"/>
                    <a:pt x="353" y="393"/>
                    <a:pt x="356" y="392"/>
                  </a:cubicBezTo>
                  <a:cubicBezTo>
                    <a:pt x="362" y="390"/>
                    <a:pt x="367" y="388"/>
                    <a:pt x="372" y="386"/>
                  </a:cubicBezTo>
                  <a:cubicBezTo>
                    <a:pt x="372" y="387"/>
                    <a:pt x="371" y="387"/>
                    <a:pt x="371" y="388"/>
                  </a:cubicBezTo>
                  <a:cubicBezTo>
                    <a:pt x="367" y="398"/>
                    <a:pt x="363" y="408"/>
                    <a:pt x="358" y="419"/>
                  </a:cubicBezTo>
                  <a:cubicBezTo>
                    <a:pt x="356" y="423"/>
                    <a:pt x="353" y="428"/>
                    <a:pt x="351" y="433"/>
                  </a:cubicBezTo>
                  <a:moveTo>
                    <a:pt x="331" y="424"/>
                  </a:moveTo>
                  <a:cubicBezTo>
                    <a:pt x="329" y="428"/>
                    <a:pt x="327" y="433"/>
                    <a:pt x="325" y="437"/>
                  </a:cubicBezTo>
                  <a:cubicBezTo>
                    <a:pt x="325" y="437"/>
                    <a:pt x="324" y="437"/>
                    <a:pt x="324" y="437"/>
                  </a:cubicBezTo>
                  <a:cubicBezTo>
                    <a:pt x="322" y="436"/>
                    <a:pt x="322" y="439"/>
                    <a:pt x="324" y="439"/>
                  </a:cubicBezTo>
                  <a:cubicBezTo>
                    <a:pt x="324" y="439"/>
                    <a:pt x="324" y="439"/>
                    <a:pt x="324" y="440"/>
                  </a:cubicBezTo>
                  <a:cubicBezTo>
                    <a:pt x="322" y="444"/>
                    <a:pt x="320" y="449"/>
                    <a:pt x="319" y="454"/>
                  </a:cubicBezTo>
                  <a:cubicBezTo>
                    <a:pt x="316" y="463"/>
                    <a:pt x="314" y="473"/>
                    <a:pt x="309" y="481"/>
                  </a:cubicBezTo>
                  <a:cubicBezTo>
                    <a:pt x="309" y="481"/>
                    <a:pt x="309" y="481"/>
                    <a:pt x="309" y="481"/>
                  </a:cubicBezTo>
                  <a:cubicBezTo>
                    <a:pt x="309" y="481"/>
                    <a:pt x="309" y="480"/>
                    <a:pt x="309" y="479"/>
                  </a:cubicBezTo>
                  <a:cubicBezTo>
                    <a:pt x="307" y="474"/>
                    <a:pt x="305" y="469"/>
                    <a:pt x="302" y="464"/>
                  </a:cubicBezTo>
                  <a:cubicBezTo>
                    <a:pt x="305" y="454"/>
                    <a:pt x="307" y="445"/>
                    <a:pt x="310" y="436"/>
                  </a:cubicBezTo>
                  <a:cubicBezTo>
                    <a:pt x="313" y="427"/>
                    <a:pt x="316" y="417"/>
                    <a:pt x="318" y="407"/>
                  </a:cubicBezTo>
                  <a:cubicBezTo>
                    <a:pt x="326" y="404"/>
                    <a:pt x="335" y="400"/>
                    <a:pt x="343" y="397"/>
                  </a:cubicBezTo>
                  <a:cubicBezTo>
                    <a:pt x="340" y="407"/>
                    <a:pt x="335" y="416"/>
                    <a:pt x="331" y="424"/>
                  </a:cubicBezTo>
                  <a:moveTo>
                    <a:pt x="301" y="469"/>
                  </a:moveTo>
                  <a:cubicBezTo>
                    <a:pt x="302" y="472"/>
                    <a:pt x="303" y="475"/>
                    <a:pt x="304" y="479"/>
                  </a:cubicBezTo>
                  <a:cubicBezTo>
                    <a:pt x="304" y="480"/>
                    <a:pt x="304" y="481"/>
                    <a:pt x="305" y="483"/>
                  </a:cubicBezTo>
                  <a:cubicBezTo>
                    <a:pt x="301" y="484"/>
                    <a:pt x="298" y="485"/>
                    <a:pt x="295" y="487"/>
                  </a:cubicBezTo>
                  <a:cubicBezTo>
                    <a:pt x="298" y="484"/>
                    <a:pt x="299" y="478"/>
                    <a:pt x="299" y="475"/>
                  </a:cubicBezTo>
                  <a:cubicBezTo>
                    <a:pt x="300" y="473"/>
                    <a:pt x="300" y="471"/>
                    <a:pt x="301" y="469"/>
                  </a:cubicBezTo>
                  <a:moveTo>
                    <a:pt x="308" y="432"/>
                  </a:moveTo>
                  <a:cubicBezTo>
                    <a:pt x="305" y="441"/>
                    <a:pt x="303" y="451"/>
                    <a:pt x="300" y="461"/>
                  </a:cubicBezTo>
                  <a:cubicBezTo>
                    <a:pt x="299" y="459"/>
                    <a:pt x="298" y="458"/>
                    <a:pt x="297" y="457"/>
                  </a:cubicBezTo>
                  <a:cubicBezTo>
                    <a:pt x="296" y="455"/>
                    <a:pt x="294" y="457"/>
                    <a:pt x="295" y="459"/>
                  </a:cubicBezTo>
                  <a:cubicBezTo>
                    <a:pt x="296" y="461"/>
                    <a:pt x="297" y="463"/>
                    <a:pt x="299" y="465"/>
                  </a:cubicBezTo>
                  <a:cubicBezTo>
                    <a:pt x="299" y="465"/>
                    <a:pt x="299" y="465"/>
                    <a:pt x="299" y="466"/>
                  </a:cubicBezTo>
                  <a:cubicBezTo>
                    <a:pt x="297" y="472"/>
                    <a:pt x="297" y="483"/>
                    <a:pt x="292" y="488"/>
                  </a:cubicBezTo>
                  <a:cubicBezTo>
                    <a:pt x="291" y="488"/>
                    <a:pt x="291" y="488"/>
                    <a:pt x="291" y="488"/>
                  </a:cubicBezTo>
                  <a:cubicBezTo>
                    <a:pt x="286" y="490"/>
                    <a:pt x="281" y="493"/>
                    <a:pt x="276" y="495"/>
                  </a:cubicBezTo>
                  <a:cubicBezTo>
                    <a:pt x="276" y="492"/>
                    <a:pt x="275" y="490"/>
                    <a:pt x="275" y="489"/>
                  </a:cubicBezTo>
                  <a:cubicBezTo>
                    <a:pt x="276" y="482"/>
                    <a:pt x="277" y="475"/>
                    <a:pt x="278" y="468"/>
                  </a:cubicBezTo>
                  <a:cubicBezTo>
                    <a:pt x="279" y="456"/>
                    <a:pt x="281" y="444"/>
                    <a:pt x="284" y="431"/>
                  </a:cubicBezTo>
                  <a:cubicBezTo>
                    <a:pt x="285" y="428"/>
                    <a:pt x="285" y="424"/>
                    <a:pt x="286" y="420"/>
                  </a:cubicBezTo>
                  <a:cubicBezTo>
                    <a:pt x="296" y="416"/>
                    <a:pt x="305" y="412"/>
                    <a:pt x="315" y="408"/>
                  </a:cubicBezTo>
                  <a:cubicBezTo>
                    <a:pt x="313" y="416"/>
                    <a:pt x="310" y="424"/>
                    <a:pt x="308" y="432"/>
                  </a:cubicBezTo>
                  <a:moveTo>
                    <a:pt x="264" y="480"/>
                  </a:moveTo>
                  <a:cubicBezTo>
                    <a:pt x="263" y="479"/>
                    <a:pt x="263" y="479"/>
                    <a:pt x="263" y="478"/>
                  </a:cubicBezTo>
                  <a:cubicBezTo>
                    <a:pt x="261" y="471"/>
                    <a:pt x="259" y="464"/>
                    <a:pt x="256" y="458"/>
                  </a:cubicBezTo>
                  <a:cubicBezTo>
                    <a:pt x="256" y="457"/>
                    <a:pt x="257" y="457"/>
                    <a:pt x="259" y="457"/>
                  </a:cubicBezTo>
                  <a:cubicBezTo>
                    <a:pt x="262" y="462"/>
                    <a:pt x="263" y="470"/>
                    <a:pt x="263" y="476"/>
                  </a:cubicBezTo>
                  <a:cubicBezTo>
                    <a:pt x="264" y="477"/>
                    <a:pt x="264" y="479"/>
                    <a:pt x="264" y="480"/>
                  </a:cubicBezTo>
                  <a:moveTo>
                    <a:pt x="312" y="480"/>
                  </a:moveTo>
                  <a:cubicBezTo>
                    <a:pt x="316" y="474"/>
                    <a:pt x="318" y="468"/>
                    <a:pt x="320" y="462"/>
                  </a:cubicBezTo>
                  <a:cubicBezTo>
                    <a:pt x="322" y="455"/>
                    <a:pt x="324" y="448"/>
                    <a:pt x="327" y="441"/>
                  </a:cubicBezTo>
                  <a:cubicBezTo>
                    <a:pt x="331" y="446"/>
                    <a:pt x="331" y="461"/>
                    <a:pt x="331" y="465"/>
                  </a:cubicBezTo>
                  <a:cubicBezTo>
                    <a:pt x="332" y="468"/>
                    <a:pt x="332" y="470"/>
                    <a:pt x="332" y="472"/>
                  </a:cubicBezTo>
                  <a:cubicBezTo>
                    <a:pt x="330" y="473"/>
                    <a:pt x="328" y="474"/>
                    <a:pt x="326" y="475"/>
                  </a:cubicBezTo>
                  <a:cubicBezTo>
                    <a:pt x="321" y="476"/>
                    <a:pt x="317" y="478"/>
                    <a:pt x="312" y="480"/>
                  </a:cubicBezTo>
                  <a:moveTo>
                    <a:pt x="338" y="470"/>
                  </a:moveTo>
                  <a:cubicBezTo>
                    <a:pt x="340" y="464"/>
                    <a:pt x="344" y="459"/>
                    <a:pt x="346" y="453"/>
                  </a:cubicBezTo>
                  <a:cubicBezTo>
                    <a:pt x="348" y="448"/>
                    <a:pt x="350" y="444"/>
                    <a:pt x="352" y="439"/>
                  </a:cubicBezTo>
                  <a:cubicBezTo>
                    <a:pt x="354" y="448"/>
                    <a:pt x="353" y="456"/>
                    <a:pt x="353" y="465"/>
                  </a:cubicBezTo>
                  <a:cubicBezTo>
                    <a:pt x="348" y="466"/>
                    <a:pt x="343" y="468"/>
                    <a:pt x="338" y="470"/>
                  </a:cubicBezTo>
                  <a:moveTo>
                    <a:pt x="391" y="451"/>
                  </a:moveTo>
                  <a:cubicBezTo>
                    <a:pt x="390" y="449"/>
                    <a:pt x="389" y="447"/>
                    <a:pt x="387" y="445"/>
                  </a:cubicBezTo>
                  <a:cubicBezTo>
                    <a:pt x="382" y="438"/>
                    <a:pt x="380" y="430"/>
                    <a:pt x="373" y="425"/>
                  </a:cubicBezTo>
                  <a:cubicBezTo>
                    <a:pt x="372" y="423"/>
                    <a:pt x="369" y="426"/>
                    <a:pt x="371" y="427"/>
                  </a:cubicBezTo>
                  <a:cubicBezTo>
                    <a:pt x="376" y="432"/>
                    <a:pt x="378" y="439"/>
                    <a:pt x="382" y="445"/>
                  </a:cubicBezTo>
                  <a:cubicBezTo>
                    <a:pt x="384" y="448"/>
                    <a:pt x="385" y="450"/>
                    <a:pt x="387" y="453"/>
                  </a:cubicBezTo>
                  <a:cubicBezTo>
                    <a:pt x="377" y="456"/>
                    <a:pt x="368" y="460"/>
                    <a:pt x="358" y="463"/>
                  </a:cubicBezTo>
                  <a:cubicBezTo>
                    <a:pt x="358" y="460"/>
                    <a:pt x="358" y="457"/>
                    <a:pt x="358" y="454"/>
                  </a:cubicBezTo>
                  <a:cubicBezTo>
                    <a:pt x="358" y="447"/>
                    <a:pt x="357" y="441"/>
                    <a:pt x="354" y="435"/>
                  </a:cubicBezTo>
                  <a:cubicBezTo>
                    <a:pt x="354" y="434"/>
                    <a:pt x="354" y="434"/>
                    <a:pt x="355" y="433"/>
                  </a:cubicBezTo>
                  <a:cubicBezTo>
                    <a:pt x="360" y="421"/>
                    <a:pt x="365" y="410"/>
                    <a:pt x="370" y="397"/>
                  </a:cubicBezTo>
                  <a:cubicBezTo>
                    <a:pt x="371" y="396"/>
                    <a:pt x="374" y="390"/>
                    <a:pt x="377" y="384"/>
                  </a:cubicBezTo>
                  <a:cubicBezTo>
                    <a:pt x="391" y="379"/>
                    <a:pt x="406" y="373"/>
                    <a:pt x="420" y="367"/>
                  </a:cubicBezTo>
                  <a:cubicBezTo>
                    <a:pt x="418" y="374"/>
                    <a:pt x="415" y="382"/>
                    <a:pt x="412" y="388"/>
                  </a:cubicBezTo>
                  <a:cubicBezTo>
                    <a:pt x="412" y="388"/>
                    <a:pt x="412" y="389"/>
                    <a:pt x="411" y="389"/>
                  </a:cubicBezTo>
                  <a:cubicBezTo>
                    <a:pt x="410" y="388"/>
                    <a:pt x="409" y="386"/>
                    <a:pt x="407" y="385"/>
                  </a:cubicBezTo>
                  <a:cubicBezTo>
                    <a:pt x="406" y="384"/>
                    <a:pt x="404" y="383"/>
                    <a:pt x="403" y="385"/>
                  </a:cubicBezTo>
                  <a:cubicBezTo>
                    <a:pt x="400" y="390"/>
                    <a:pt x="400" y="396"/>
                    <a:pt x="401" y="402"/>
                  </a:cubicBezTo>
                  <a:cubicBezTo>
                    <a:pt x="400" y="401"/>
                    <a:pt x="399" y="400"/>
                    <a:pt x="398" y="399"/>
                  </a:cubicBezTo>
                  <a:cubicBezTo>
                    <a:pt x="396" y="397"/>
                    <a:pt x="393" y="400"/>
                    <a:pt x="394" y="402"/>
                  </a:cubicBezTo>
                  <a:cubicBezTo>
                    <a:pt x="396" y="406"/>
                    <a:pt x="400" y="409"/>
                    <a:pt x="402" y="412"/>
                  </a:cubicBezTo>
                  <a:cubicBezTo>
                    <a:pt x="400" y="418"/>
                    <a:pt x="398" y="424"/>
                    <a:pt x="396" y="429"/>
                  </a:cubicBezTo>
                  <a:cubicBezTo>
                    <a:pt x="395" y="429"/>
                    <a:pt x="395" y="429"/>
                    <a:pt x="395" y="430"/>
                  </a:cubicBezTo>
                  <a:cubicBezTo>
                    <a:pt x="395" y="430"/>
                    <a:pt x="395" y="431"/>
                    <a:pt x="395" y="431"/>
                  </a:cubicBezTo>
                  <a:cubicBezTo>
                    <a:pt x="395" y="432"/>
                    <a:pt x="396" y="433"/>
                    <a:pt x="397" y="432"/>
                  </a:cubicBezTo>
                  <a:cubicBezTo>
                    <a:pt x="400" y="426"/>
                    <a:pt x="402" y="421"/>
                    <a:pt x="403" y="415"/>
                  </a:cubicBezTo>
                  <a:cubicBezTo>
                    <a:pt x="406" y="420"/>
                    <a:pt x="408" y="426"/>
                    <a:pt x="410" y="431"/>
                  </a:cubicBezTo>
                  <a:cubicBezTo>
                    <a:pt x="411" y="435"/>
                    <a:pt x="413" y="439"/>
                    <a:pt x="415" y="443"/>
                  </a:cubicBezTo>
                  <a:cubicBezTo>
                    <a:pt x="411" y="444"/>
                    <a:pt x="407" y="445"/>
                    <a:pt x="404" y="447"/>
                  </a:cubicBezTo>
                  <a:cubicBezTo>
                    <a:pt x="400" y="448"/>
                    <a:pt x="396" y="450"/>
                    <a:pt x="391" y="451"/>
                  </a:cubicBezTo>
                  <a:moveTo>
                    <a:pt x="406" y="400"/>
                  </a:moveTo>
                  <a:cubicBezTo>
                    <a:pt x="406" y="400"/>
                    <a:pt x="406" y="400"/>
                    <a:pt x="406" y="400"/>
                  </a:cubicBezTo>
                  <a:cubicBezTo>
                    <a:pt x="406" y="401"/>
                    <a:pt x="406" y="401"/>
                    <a:pt x="406" y="401"/>
                  </a:cubicBezTo>
                  <a:cubicBezTo>
                    <a:pt x="406" y="401"/>
                    <a:pt x="406" y="401"/>
                    <a:pt x="406" y="401"/>
                  </a:cubicBezTo>
                  <a:cubicBezTo>
                    <a:pt x="406" y="401"/>
                    <a:pt x="406" y="401"/>
                    <a:pt x="406" y="400"/>
                  </a:cubicBezTo>
                  <a:moveTo>
                    <a:pt x="408" y="403"/>
                  </a:moveTo>
                  <a:cubicBezTo>
                    <a:pt x="410" y="407"/>
                    <a:pt x="411" y="412"/>
                    <a:pt x="412" y="416"/>
                  </a:cubicBezTo>
                  <a:cubicBezTo>
                    <a:pt x="412" y="417"/>
                    <a:pt x="412" y="417"/>
                    <a:pt x="412" y="417"/>
                  </a:cubicBezTo>
                  <a:cubicBezTo>
                    <a:pt x="411" y="414"/>
                    <a:pt x="409" y="409"/>
                    <a:pt x="407" y="404"/>
                  </a:cubicBezTo>
                  <a:cubicBezTo>
                    <a:pt x="407" y="404"/>
                    <a:pt x="407" y="404"/>
                    <a:pt x="408" y="403"/>
                  </a:cubicBezTo>
                  <a:moveTo>
                    <a:pt x="410" y="399"/>
                  </a:moveTo>
                  <a:cubicBezTo>
                    <a:pt x="410" y="399"/>
                    <a:pt x="410" y="399"/>
                    <a:pt x="410" y="399"/>
                  </a:cubicBezTo>
                  <a:cubicBezTo>
                    <a:pt x="410" y="399"/>
                    <a:pt x="410" y="399"/>
                    <a:pt x="410" y="398"/>
                  </a:cubicBezTo>
                  <a:cubicBezTo>
                    <a:pt x="410" y="399"/>
                    <a:pt x="410" y="399"/>
                    <a:pt x="410" y="399"/>
                  </a:cubicBezTo>
                  <a:moveTo>
                    <a:pt x="408" y="396"/>
                  </a:moveTo>
                  <a:cubicBezTo>
                    <a:pt x="408" y="396"/>
                    <a:pt x="408" y="396"/>
                    <a:pt x="407" y="395"/>
                  </a:cubicBezTo>
                  <a:cubicBezTo>
                    <a:pt x="407" y="395"/>
                    <a:pt x="406" y="395"/>
                    <a:pt x="405" y="395"/>
                  </a:cubicBezTo>
                  <a:cubicBezTo>
                    <a:pt x="405" y="393"/>
                    <a:pt x="406" y="392"/>
                    <a:pt x="406" y="391"/>
                  </a:cubicBezTo>
                  <a:cubicBezTo>
                    <a:pt x="407" y="392"/>
                    <a:pt x="408" y="394"/>
                    <a:pt x="409" y="395"/>
                  </a:cubicBezTo>
                  <a:cubicBezTo>
                    <a:pt x="409" y="396"/>
                    <a:pt x="408" y="396"/>
                    <a:pt x="408" y="396"/>
                  </a:cubicBezTo>
                  <a:moveTo>
                    <a:pt x="557" y="378"/>
                  </a:moveTo>
                  <a:cubicBezTo>
                    <a:pt x="556" y="376"/>
                    <a:pt x="556" y="374"/>
                    <a:pt x="556" y="372"/>
                  </a:cubicBezTo>
                  <a:cubicBezTo>
                    <a:pt x="558" y="377"/>
                    <a:pt x="561" y="383"/>
                    <a:pt x="561" y="388"/>
                  </a:cubicBezTo>
                  <a:cubicBezTo>
                    <a:pt x="561" y="388"/>
                    <a:pt x="561" y="388"/>
                    <a:pt x="561" y="388"/>
                  </a:cubicBezTo>
                  <a:cubicBezTo>
                    <a:pt x="559" y="385"/>
                    <a:pt x="558" y="382"/>
                    <a:pt x="557" y="378"/>
                  </a:cubicBezTo>
                  <a:moveTo>
                    <a:pt x="851" y="190"/>
                  </a:moveTo>
                  <a:cubicBezTo>
                    <a:pt x="861" y="209"/>
                    <a:pt x="868" y="229"/>
                    <a:pt x="872" y="251"/>
                  </a:cubicBezTo>
                  <a:cubicBezTo>
                    <a:pt x="867" y="253"/>
                    <a:pt x="863" y="257"/>
                    <a:pt x="858" y="259"/>
                  </a:cubicBezTo>
                  <a:cubicBezTo>
                    <a:pt x="847" y="265"/>
                    <a:pt x="836" y="270"/>
                    <a:pt x="825" y="275"/>
                  </a:cubicBezTo>
                  <a:cubicBezTo>
                    <a:pt x="824" y="271"/>
                    <a:pt x="824" y="267"/>
                    <a:pt x="824" y="263"/>
                  </a:cubicBezTo>
                  <a:cubicBezTo>
                    <a:pt x="824" y="257"/>
                    <a:pt x="824" y="252"/>
                    <a:pt x="820" y="247"/>
                  </a:cubicBezTo>
                  <a:cubicBezTo>
                    <a:pt x="820" y="247"/>
                    <a:pt x="819" y="247"/>
                    <a:pt x="819" y="247"/>
                  </a:cubicBezTo>
                  <a:cubicBezTo>
                    <a:pt x="818" y="248"/>
                    <a:pt x="817" y="249"/>
                    <a:pt x="816" y="249"/>
                  </a:cubicBezTo>
                  <a:cubicBezTo>
                    <a:pt x="815" y="250"/>
                    <a:pt x="815" y="251"/>
                    <a:pt x="816" y="251"/>
                  </a:cubicBezTo>
                  <a:cubicBezTo>
                    <a:pt x="821" y="249"/>
                    <a:pt x="820" y="255"/>
                    <a:pt x="820" y="259"/>
                  </a:cubicBezTo>
                  <a:cubicBezTo>
                    <a:pt x="820" y="263"/>
                    <a:pt x="820" y="266"/>
                    <a:pt x="819" y="270"/>
                  </a:cubicBezTo>
                  <a:cubicBezTo>
                    <a:pt x="819" y="273"/>
                    <a:pt x="820" y="275"/>
                    <a:pt x="821" y="277"/>
                  </a:cubicBezTo>
                  <a:cubicBezTo>
                    <a:pt x="815" y="280"/>
                    <a:pt x="810" y="283"/>
                    <a:pt x="804" y="285"/>
                  </a:cubicBezTo>
                  <a:cubicBezTo>
                    <a:pt x="804" y="285"/>
                    <a:pt x="804" y="285"/>
                    <a:pt x="803" y="286"/>
                  </a:cubicBezTo>
                  <a:cubicBezTo>
                    <a:pt x="802" y="286"/>
                    <a:pt x="801" y="287"/>
                    <a:pt x="800" y="287"/>
                  </a:cubicBezTo>
                  <a:cubicBezTo>
                    <a:pt x="799" y="286"/>
                    <a:pt x="798" y="284"/>
                    <a:pt x="798" y="283"/>
                  </a:cubicBezTo>
                  <a:cubicBezTo>
                    <a:pt x="797" y="281"/>
                    <a:pt x="797" y="279"/>
                    <a:pt x="797" y="277"/>
                  </a:cubicBezTo>
                  <a:cubicBezTo>
                    <a:pt x="797" y="275"/>
                    <a:pt x="796" y="272"/>
                    <a:pt x="795" y="269"/>
                  </a:cubicBezTo>
                  <a:cubicBezTo>
                    <a:pt x="793" y="264"/>
                    <a:pt x="790" y="259"/>
                    <a:pt x="785" y="255"/>
                  </a:cubicBezTo>
                  <a:cubicBezTo>
                    <a:pt x="784" y="254"/>
                    <a:pt x="781" y="256"/>
                    <a:pt x="783" y="257"/>
                  </a:cubicBezTo>
                  <a:cubicBezTo>
                    <a:pt x="788" y="262"/>
                    <a:pt x="790" y="269"/>
                    <a:pt x="792" y="275"/>
                  </a:cubicBezTo>
                  <a:cubicBezTo>
                    <a:pt x="793" y="280"/>
                    <a:pt x="792" y="286"/>
                    <a:pt x="795" y="290"/>
                  </a:cubicBezTo>
                  <a:cubicBezTo>
                    <a:pt x="787" y="293"/>
                    <a:pt x="780" y="297"/>
                    <a:pt x="772" y="300"/>
                  </a:cubicBezTo>
                  <a:cubicBezTo>
                    <a:pt x="772" y="299"/>
                    <a:pt x="772" y="299"/>
                    <a:pt x="772" y="298"/>
                  </a:cubicBezTo>
                  <a:cubicBezTo>
                    <a:pt x="771" y="295"/>
                    <a:pt x="770" y="292"/>
                    <a:pt x="769" y="289"/>
                  </a:cubicBezTo>
                  <a:cubicBezTo>
                    <a:pt x="768" y="286"/>
                    <a:pt x="767" y="283"/>
                    <a:pt x="765" y="281"/>
                  </a:cubicBezTo>
                  <a:cubicBezTo>
                    <a:pt x="763" y="277"/>
                    <a:pt x="757" y="270"/>
                    <a:pt x="757" y="266"/>
                  </a:cubicBezTo>
                  <a:cubicBezTo>
                    <a:pt x="757" y="265"/>
                    <a:pt x="755" y="264"/>
                    <a:pt x="755" y="266"/>
                  </a:cubicBezTo>
                  <a:cubicBezTo>
                    <a:pt x="754" y="270"/>
                    <a:pt x="757" y="273"/>
                    <a:pt x="759" y="277"/>
                  </a:cubicBezTo>
                  <a:cubicBezTo>
                    <a:pt x="762" y="283"/>
                    <a:pt x="765" y="289"/>
                    <a:pt x="766" y="296"/>
                  </a:cubicBezTo>
                  <a:cubicBezTo>
                    <a:pt x="766" y="298"/>
                    <a:pt x="767" y="300"/>
                    <a:pt x="768" y="302"/>
                  </a:cubicBezTo>
                  <a:cubicBezTo>
                    <a:pt x="761" y="305"/>
                    <a:pt x="754" y="308"/>
                    <a:pt x="747" y="311"/>
                  </a:cubicBezTo>
                  <a:cubicBezTo>
                    <a:pt x="745" y="304"/>
                    <a:pt x="741" y="298"/>
                    <a:pt x="738" y="291"/>
                  </a:cubicBezTo>
                  <a:cubicBezTo>
                    <a:pt x="735" y="287"/>
                    <a:pt x="734" y="282"/>
                    <a:pt x="732" y="277"/>
                  </a:cubicBezTo>
                  <a:cubicBezTo>
                    <a:pt x="731" y="275"/>
                    <a:pt x="730" y="272"/>
                    <a:pt x="729" y="270"/>
                  </a:cubicBezTo>
                  <a:cubicBezTo>
                    <a:pt x="729" y="268"/>
                    <a:pt x="727" y="268"/>
                    <a:pt x="727" y="270"/>
                  </a:cubicBezTo>
                  <a:cubicBezTo>
                    <a:pt x="726" y="275"/>
                    <a:pt x="728" y="282"/>
                    <a:pt x="730" y="287"/>
                  </a:cubicBezTo>
                  <a:cubicBezTo>
                    <a:pt x="734" y="296"/>
                    <a:pt x="737" y="305"/>
                    <a:pt x="742" y="314"/>
                  </a:cubicBezTo>
                  <a:cubicBezTo>
                    <a:pt x="731" y="319"/>
                    <a:pt x="719" y="323"/>
                    <a:pt x="708" y="328"/>
                  </a:cubicBezTo>
                  <a:cubicBezTo>
                    <a:pt x="707" y="325"/>
                    <a:pt x="706" y="322"/>
                    <a:pt x="706" y="318"/>
                  </a:cubicBezTo>
                  <a:cubicBezTo>
                    <a:pt x="706" y="313"/>
                    <a:pt x="706" y="308"/>
                    <a:pt x="704" y="302"/>
                  </a:cubicBezTo>
                  <a:cubicBezTo>
                    <a:pt x="704" y="301"/>
                    <a:pt x="703" y="299"/>
                    <a:pt x="702" y="298"/>
                  </a:cubicBezTo>
                  <a:cubicBezTo>
                    <a:pt x="702" y="294"/>
                    <a:pt x="700" y="291"/>
                    <a:pt x="698" y="288"/>
                  </a:cubicBezTo>
                  <a:cubicBezTo>
                    <a:pt x="697" y="284"/>
                    <a:pt x="696" y="280"/>
                    <a:pt x="694" y="276"/>
                  </a:cubicBezTo>
                  <a:cubicBezTo>
                    <a:pt x="693" y="273"/>
                    <a:pt x="689" y="273"/>
                    <a:pt x="689" y="276"/>
                  </a:cubicBezTo>
                  <a:cubicBezTo>
                    <a:pt x="689" y="277"/>
                    <a:pt x="689" y="278"/>
                    <a:pt x="689" y="279"/>
                  </a:cubicBezTo>
                  <a:cubicBezTo>
                    <a:pt x="689" y="279"/>
                    <a:pt x="689" y="280"/>
                    <a:pt x="689" y="281"/>
                  </a:cubicBezTo>
                  <a:cubicBezTo>
                    <a:pt x="689" y="281"/>
                    <a:pt x="690" y="281"/>
                    <a:pt x="690" y="281"/>
                  </a:cubicBezTo>
                  <a:cubicBezTo>
                    <a:pt x="691" y="294"/>
                    <a:pt x="695" y="307"/>
                    <a:pt x="700" y="320"/>
                  </a:cubicBezTo>
                  <a:cubicBezTo>
                    <a:pt x="700" y="321"/>
                    <a:pt x="700" y="322"/>
                    <a:pt x="700" y="323"/>
                  </a:cubicBezTo>
                  <a:cubicBezTo>
                    <a:pt x="700" y="326"/>
                    <a:pt x="701" y="329"/>
                    <a:pt x="701" y="331"/>
                  </a:cubicBezTo>
                  <a:cubicBezTo>
                    <a:pt x="693" y="335"/>
                    <a:pt x="685" y="338"/>
                    <a:pt x="678" y="341"/>
                  </a:cubicBezTo>
                  <a:cubicBezTo>
                    <a:pt x="675" y="335"/>
                    <a:pt x="674" y="329"/>
                    <a:pt x="674" y="322"/>
                  </a:cubicBezTo>
                  <a:cubicBezTo>
                    <a:pt x="674" y="315"/>
                    <a:pt x="677" y="305"/>
                    <a:pt x="671" y="299"/>
                  </a:cubicBezTo>
                  <a:cubicBezTo>
                    <a:pt x="670" y="298"/>
                    <a:pt x="668" y="300"/>
                    <a:pt x="669" y="301"/>
                  </a:cubicBezTo>
                  <a:cubicBezTo>
                    <a:pt x="674" y="306"/>
                    <a:pt x="671" y="316"/>
                    <a:pt x="670" y="322"/>
                  </a:cubicBezTo>
                  <a:cubicBezTo>
                    <a:pt x="669" y="328"/>
                    <a:pt x="671" y="333"/>
                    <a:pt x="672" y="339"/>
                  </a:cubicBezTo>
                  <a:cubicBezTo>
                    <a:pt x="672" y="341"/>
                    <a:pt x="672" y="342"/>
                    <a:pt x="673" y="343"/>
                  </a:cubicBezTo>
                  <a:cubicBezTo>
                    <a:pt x="666" y="346"/>
                    <a:pt x="659" y="349"/>
                    <a:pt x="651" y="352"/>
                  </a:cubicBezTo>
                  <a:cubicBezTo>
                    <a:pt x="651" y="345"/>
                    <a:pt x="653" y="335"/>
                    <a:pt x="652" y="329"/>
                  </a:cubicBezTo>
                  <a:cubicBezTo>
                    <a:pt x="651" y="326"/>
                    <a:pt x="650" y="319"/>
                    <a:pt x="647" y="317"/>
                  </a:cubicBezTo>
                  <a:cubicBezTo>
                    <a:pt x="644" y="316"/>
                    <a:pt x="642" y="317"/>
                    <a:pt x="641" y="320"/>
                  </a:cubicBezTo>
                  <a:cubicBezTo>
                    <a:pt x="641" y="320"/>
                    <a:pt x="642" y="321"/>
                    <a:pt x="642" y="320"/>
                  </a:cubicBezTo>
                  <a:cubicBezTo>
                    <a:pt x="643" y="319"/>
                    <a:pt x="647" y="323"/>
                    <a:pt x="647" y="324"/>
                  </a:cubicBezTo>
                  <a:cubicBezTo>
                    <a:pt x="648" y="326"/>
                    <a:pt x="648" y="329"/>
                    <a:pt x="648" y="332"/>
                  </a:cubicBezTo>
                  <a:cubicBezTo>
                    <a:pt x="648" y="335"/>
                    <a:pt x="648" y="338"/>
                    <a:pt x="648" y="341"/>
                  </a:cubicBezTo>
                  <a:cubicBezTo>
                    <a:pt x="647" y="345"/>
                    <a:pt x="647" y="350"/>
                    <a:pt x="647" y="354"/>
                  </a:cubicBezTo>
                  <a:cubicBezTo>
                    <a:pt x="643" y="356"/>
                    <a:pt x="639" y="357"/>
                    <a:pt x="635" y="359"/>
                  </a:cubicBezTo>
                  <a:cubicBezTo>
                    <a:pt x="631" y="361"/>
                    <a:pt x="627" y="363"/>
                    <a:pt x="622" y="364"/>
                  </a:cubicBezTo>
                  <a:cubicBezTo>
                    <a:pt x="622" y="362"/>
                    <a:pt x="621" y="359"/>
                    <a:pt x="620" y="356"/>
                  </a:cubicBezTo>
                  <a:cubicBezTo>
                    <a:pt x="617" y="351"/>
                    <a:pt x="611" y="341"/>
                    <a:pt x="611" y="334"/>
                  </a:cubicBezTo>
                  <a:cubicBezTo>
                    <a:pt x="611" y="332"/>
                    <a:pt x="609" y="332"/>
                    <a:pt x="609" y="334"/>
                  </a:cubicBezTo>
                  <a:cubicBezTo>
                    <a:pt x="609" y="336"/>
                    <a:pt x="609" y="338"/>
                    <a:pt x="610" y="340"/>
                  </a:cubicBezTo>
                  <a:cubicBezTo>
                    <a:pt x="611" y="344"/>
                    <a:pt x="611" y="347"/>
                    <a:pt x="612" y="351"/>
                  </a:cubicBezTo>
                  <a:cubicBezTo>
                    <a:pt x="613" y="355"/>
                    <a:pt x="616" y="357"/>
                    <a:pt x="617" y="361"/>
                  </a:cubicBezTo>
                  <a:cubicBezTo>
                    <a:pt x="617" y="363"/>
                    <a:pt x="617" y="364"/>
                    <a:pt x="618" y="366"/>
                  </a:cubicBezTo>
                  <a:cubicBezTo>
                    <a:pt x="610" y="369"/>
                    <a:pt x="603" y="372"/>
                    <a:pt x="596" y="375"/>
                  </a:cubicBezTo>
                  <a:cubicBezTo>
                    <a:pt x="595" y="372"/>
                    <a:pt x="594" y="369"/>
                    <a:pt x="594" y="367"/>
                  </a:cubicBezTo>
                  <a:cubicBezTo>
                    <a:pt x="592" y="358"/>
                    <a:pt x="588" y="350"/>
                    <a:pt x="587" y="342"/>
                  </a:cubicBezTo>
                  <a:cubicBezTo>
                    <a:pt x="587" y="341"/>
                    <a:pt x="585" y="341"/>
                    <a:pt x="585" y="342"/>
                  </a:cubicBezTo>
                  <a:cubicBezTo>
                    <a:pt x="583" y="351"/>
                    <a:pt x="589" y="362"/>
                    <a:pt x="590" y="371"/>
                  </a:cubicBezTo>
                  <a:cubicBezTo>
                    <a:pt x="591" y="373"/>
                    <a:pt x="591" y="375"/>
                    <a:pt x="591" y="377"/>
                  </a:cubicBezTo>
                  <a:cubicBezTo>
                    <a:pt x="583" y="380"/>
                    <a:pt x="574" y="383"/>
                    <a:pt x="565" y="386"/>
                  </a:cubicBezTo>
                  <a:cubicBezTo>
                    <a:pt x="564" y="382"/>
                    <a:pt x="562" y="377"/>
                    <a:pt x="560" y="373"/>
                  </a:cubicBezTo>
                  <a:cubicBezTo>
                    <a:pt x="557" y="365"/>
                    <a:pt x="555" y="358"/>
                    <a:pt x="553" y="350"/>
                  </a:cubicBezTo>
                  <a:cubicBezTo>
                    <a:pt x="552" y="346"/>
                    <a:pt x="550" y="342"/>
                    <a:pt x="550" y="337"/>
                  </a:cubicBezTo>
                  <a:cubicBezTo>
                    <a:pt x="551" y="338"/>
                    <a:pt x="552" y="336"/>
                    <a:pt x="551" y="335"/>
                  </a:cubicBezTo>
                  <a:cubicBezTo>
                    <a:pt x="550" y="335"/>
                    <a:pt x="550" y="334"/>
                    <a:pt x="549" y="334"/>
                  </a:cubicBezTo>
                  <a:cubicBezTo>
                    <a:pt x="549" y="333"/>
                    <a:pt x="547" y="333"/>
                    <a:pt x="547" y="334"/>
                  </a:cubicBezTo>
                  <a:cubicBezTo>
                    <a:pt x="546" y="337"/>
                    <a:pt x="546" y="339"/>
                    <a:pt x="547" y="342"/>
                  </a:cubicBezTo>
                  <a:cubicBezTo>
                    <a:pt x="545" y="342"/>
                    <a:pt x="544" y="342"/>
                    <a:pt x="544" y="344"/>
                  </a:cubicBezTo>
                  <a:cubicBezTo>
                    <a:pt x="544" y="344"/>
                    <a:pt x="544" y="344"/>
                    <a:pt x="544" y="344"/>
                  </a:cubicBezTo>
                  <a:cubicBezTo>
                    <a:pt x="544" y="344"/>
                    <a:pt x="544" y="344"/>
                    <a:pt x="543" y="344"/>
                  </a:cubicBezTo>
                  <a:cubicBezTo>
                    <a:pt x="542" y="342"/>
                    <a:pt x="538" y="343"/>
                    <a:pt x="539" y="346"/>
                  </a:cubicBezTo>
                  <a:cubicBezTo>
                    <a:pt x="541" y="353"/>
                    <a:pt x="544" y="360"/>
                    <a:pt x="547" y="367"/>
                  </a:cubicBezTo>
                  <a:cubicBezTo>
                    <a:pt x="547" y="368"/>
                    <a:pt x="547" y="369"/>
                    <a:pt x="547" y="370"/>
                  </a:cubicBezTo>
                  <a:cubicBezTo>
                    <a:pt x="549" y="375"/>
                    <a:pt x="550" y="381"/>
                    <a:pt x="552" y="386"/>
                  </a:cubicBezTo>
                  <a:cubicBezTo>
                    <a:pt x="553" y="387"/>
                    <a:pt x="553" y="389"/>
                    <a:pt x="553" y="391"/>
                  </a:cubicBezTo>
                  <a:cubicBezTo>
                    <a:pt x="544" y="394"/>
                    <a:pt x="535" y="398"/>
                    <a:pt x="526" y="401"/>
                  </a:cubicBezTo>
                  <a:cubicBezTo>
                    <a:pt x="526" y="399"/>
                    <a:pt x="525" y="397"/>
                    <a:pt x="525" y="395"/>
                  </a:cubicBezTo>
                  <a:cubicBezTo>
                    <a:pt x="524" y="392"/>
                    <a:pt x="524" y="389"/>
                    <a:pt x="524" y="386"/>
                  </a:cubicBezTo>
                  <a:cubicBezTo>
                    <a:pt x="523" y="383"/>
                    <a:pt x="521" y="380"/>
                    <a:pt x="519" y="376"/>
                  </a:cubicBezTo>
                  <a:cubicBezTo>
                    <a:pt x="519" y="375"/>
                    <a:pt x="519" y="375"/>
                    <a:pt x="518" y="375"/>
                  </a:cubicBezTo>
                  <a:cubicBezTo>
                    <a:pt x="518" y="374"/>
                    <a:pt x="517" y="374"/>
                    <a:pt x="516" y="374"/>
                  </a:cubicBezTo>
                  <a:cubicBezTo>
                    <a:pt x="514" y="374"/>
                    <a:pt x="513" y="377"/>
                    <a:pt x="516" y="378"/>
                  </a:cubicBezTo>
                  <a:cubicBezTo>
                    <a:pt x="517" y="378"/>
                    <a:pt x="519" y="386"/>
                    <a:pt x="519" y="387"/>
                  </a:cubicBezTo>
                  <a:cubicBezTo>
                    <a:pt x="520" y="390"/>
                    <a:pt x="519" y="393"/>
                    <a:pt x="520" y="396"/>
                  </a:cubicBezTo>
                  <a:cubicBezTo>
                    <a:pt x="520" y="398"/>
                    <a:pt x="521" y="401"/>
                    <a:pt x="522" y="403"/>
                  </a:cubicBezTo>
                  <a:cubicBezTo>
                    <a:pt x="515" y="405"/>
                    <a:pt x="509" y="407"/>
                    <a:pt x="503" y="410"/>
                  </a:cubicBezTo>
                  <a:cubicBezTo>
                    <a:pt x="503" y="408"/>
                    <a:pt x="502" y="406"/>
                    <a:pt x="502" y="404"/>
                  </a:cubicBezTo>
                  <a:cubicBezTo>
                    <a:pt x="502" y="395"/>
                    <a:pt x="500" y="387"/>
                    <a:pt x="499" y="378"/>
                  </a:cubicBezTo>
                  <a:cubicBezTo>
                    <a:pt x="499" y="377"/>
                    <a:pt x="497" y="377"/>
                    <a:pt x="497" y="378"/>
                  </a:cubicBezTo>
                  <a:cubicBezTo>
                    <a:pt x="495" y="388"/>
                    <a:pt x="497" y="399"/>
                    <a:pt x="498" y="410"/>
                  </a:cubicBezTo>
                  <a:cubicBezTo>
                    <a:pt x="498" y="410"/>
                    <a:pt x="498" y="411"/>
                    <a:pt x="498" y="411"/>
                  </a:cubicBezTo>
                  <a:cubicBezTo>
                    <a:pt x="491" y="414"/>
                    <a:pt x="483" y="417"/>
                    <a:pt x="476" y="420"/>
                  </a:cubicBezTo>
                  <a:cubicBezTo>
                    <a:pt x="476" y="419"/>
                    <a:pt x="475" y="418"/>
                    <a:pt x="475" y="417"/>
                  </a:cubicBezTo>
                  <a:cubicBezTo>
                    <a:pt x="474" y="413"/>
                    <a:pt x="474" y="409"/>
                    <a:pt x="473" y="406"/>
                  </a:cubicBezTo>
                  <a:cubicBezTo>
                    <a:pt x="472" y="400"/>
                    <a:pt x="470" y="392"/>
                    <a:pt x="464" y="391"/>
                  </a:cubicBezTo>
                  <a:cubicBezTo>
                    <a:pt x="463" y="390"/>
                    <a:pt x="462" y="393"/>
                    <a:pt x="464" y="393"/>
                  </a:cubicBezTo>
                  <a:cubicBezTo>
                    <a:pt x="468" y="395"/>
                    <a:pt x="469" y="405"/>
                    <a:pt x="469" y="409"/>
                  </a:cubicBezTo>
                  <a:cubicBezTo>
                    <a:pt x="470" y="413"/>
                    <a:pt x="470" y="417"/>
                    <a:pt x="471" y="422"/>
                  </a:cubicBezTo>
                  <a:cubicBezTo>
                    <a:pt x="464" y="424"/>
                    <a:pt x="456" y="427"/>
                    <a:pt x="448" y="430"/>
                  </a:cubicBezTo>
                  <a:cubicBezTo>
                    <a:pt x="448" y="430"/>
                    <a:pt x="448" y="429"/>
                    <a:pt x="447" y="428"/>
                  </a:cubicBezTo>
                  <a:cubicBezTo>
                    <a:pt x="447" y="424"/>
                    <a:pt x="446" y="420"/>
                    <a:pt x="445" y="416"/>
                  </a:cubicBezTo>
                  <a:cubicBezTo>
                    <a:pt x="444" y="411"/>
                    <a:pt x="441" y="410"/>
                    <a:pt x="439" y="405"/>
                  </a:cubicBezTo>
                  <a:cubicBezTo>
                    <a:pt x="439" y="404"/>
                    <a:pt x="436" y="405"/>
                    <a:pt x="437" y="406"/>
                  </a:cubicBezTo>
                  <a:cubicBezTo>
                    <a:pt x="438" y="409"/>
                    <a:pt x="440" y="411"/>
                    <a:pt x="441" y="414"/>
                  </a:cubicBezTo>
                  <a:cubicBezTo>
                    <a:pt x="442" y="417"/>
                    <a:pt x="442" y="421"/>
                    <a:pt x="442" y="424"/>
                  </a:cubicBezTo>
                  <a:cubicBezTo>
                    <a:pt x="443" y="426"/>
                    <a:pt x="443" y="429"/>
                    <a:pt x="444" y="432"/>
                  </a:cubicBezTo>
                  <a:cubicBezTo>
                    <a:pt x="437" y="434"/>
                    <a:pt x="429" y="437"/>
                    <a:pt x="422" y="440"/>
                  </a:cubicBezTo>
                  <a:cubicBezTo>
                    <a:pt x="420" y="433"/>
                    <a:pt x="420" y="426"/>
                    <a:pt x="418" y="419"/>
                  </a:cubicBezTo>
                  <a:cubicBezTo>
                    <a:pt x="417" y="418"/>
                    <a:pt x="417" y="416"/>
                    <a:pt x="417" y="415"/>
                  </a:cubicBezTo>
                  <a:cubicBezTo>
                    <a:pt x="416" y="407"/>
                    <a:pt x="416" y="399"/>
                    <a:pt x="413" y="392"/>
                  </a:cubicBezTo>
                  <a:cubicBezTo>
                    <a:pt x="414" y="390"/>
                    <a:pt x="415" y="387"/>
                    <a:pt x="416" y="385"/>
                  </a:cubicBezTo>
                  <a:cubicBezTo>
                    <a:pt x="419" y="379"/>
                    <a:pt x="421" y="372"/>
                    <a:pt x="423" y="366"/>
                  </a:cubicBezTo>
                  <a:cubicBezTo>
                    <a:pt x="440" y="359"/>
                    <a:pt x="456" y="351"/>
                    <a:pt x="472" y="343"/>
                  </a:cubicBezTo>
                  <a:cubicBezTo>
                    <a:pt x="504" y="326"/>
                    <a:pt x="537" y="312"/>
                    <a:pt x="569" y="296"/>
                  </a:cubicBezTo>
                  <a:cubicBezTo>
                    <a:pt x="587" y="288"/>
                    <a:pt x="606" y="281"/>
                    <a:pt x="626" y="275"/>
                  </a:cubicBezTo>
                  <a:cubicBezTo>
                    <a:pt x="643" y="271"/>
                    <a:pt x="660" y="265"/>
                    <a:pt x="676" y="259"/>
                  </a:cubicBezTo>
                  <a:cubicBezTo>
                    <a:pt x="690" y="254"/>
                    <a:pt x="702" y="247"/>
                    <a:pt x="716" y="242"/>
                  </a:cubicBezTo>
                  <a:cubicBezTo>
                    <a:pt x="748" y="229"/>
                    <a:pt x="780" y="217"/>
                    <a:pt x="812" y="204"/>
                  </a:cubicBezTo>
                  <a:cubicBezTo>
                    <a:pt x="825" y="199"/>
                    <a:pt x="837" y="195"/>
                    <a:pt x="851" y="190"/>
                  </a:cubicBezTo>
                  <a:moveTo>
                    <a:pt x="64" y="369"/>
                  </a:moveTo>
                  <a:cubicBezTo>
                    <a:pt x="66" y="354"/>
                    <a:pt x="67" y="339"/>
                    <a:pt x="67" y="324"/>
                  </a:cubicBezTo>
                  <a:cubicBezTo>
                    <a:pt x="82" y="318"/>
                    <a:pt x="96" y="312"/>
                    <a:pt x="110" y="305"/>
                  </a:cubicBezTo>
                  <a:cubicBezTo>
                    <a:pt x="132" y="295"/>
                    <a:pt x="153" y="283"/>
                    <a:pt x="174" y="272"/>
                  </a:cubicBezTo>
                  <a:cubicBezTo>
                    <a:pt x="216" y="252"/>
                    <a:pt x="257" y="232"/>
                    <a:pt x="301" y="217"/>
                  </a:cubicBezTo>
                  <a:cubicBezTo>
                    <a:pt x="323" y="209"/>
                    <a:pt x="344" y="201"/>
                    <a:pt x="365" y="192"/>
                  </a:cubicBezTo>
                  <a:cubicBezTo>
                    <a:pt x="412" y="173"/>
                    <a:pt x="457" y="152"/>
                    <a:pt x="503" y="132"/>
                  </a:cubicBezTo>
                  <a:cubicBezTo>
                    <a:pt x="536" y="118"/>
                    <a:pt x="570" y="107"/>
                    <a:pt x="605" y="98"/>
                  </a:cubicBezTo>
                  <a:cubicBezTo>
                    <a:pt x="645" y="88"/>
                    <a:pt x="684" y="74"/>
                    <a:pt x="723" y="59"/>
                  </a:cubicBezTo>
                  <a:cubicBezTo>
                    <a:pt x="743" y="51"/>
                    <a:pt x="762" y="42"/>
                    <a:pt x="777" y="27"/>
                  </a:cubicBezTo>
                  <a:cubicBezTo>
                    <a:pt x="782" y="21"/>
                    <a:pt x="788" y="17"/>
                    <a:pt x="797" y="17"/>
                  </a:cubicBezTo>
                  <a:cubicBezTo>
                    <a:pt x="810" y="71"/>
                    <a:pt x="833" y="121"/>
                    <a:pt x="844" y="176"/>
                  </a:cubicBezTo>
                  <a:cubicBezTo>
                    <a:pt x="837" y="179"/>
                    <a:pt x="830" y="182"/>
                    <a:pt x="823" y="185"/>
                  </a:cubicBezTo>
                  <a:cubicBezTo>
                    <a:pt x="779" y="202"/>
                    <a:pt x="735" y="219"/>
                    <a:pt x="692" y="237"/>
                  </a:cubicBezTo>
                  <a:cubicBezTo>
                    <a:pt x="666" y="247"/>
                    <a:pt x="640" y="259"/>
                    <a:pt x="612" y="265"/>
                  </a:cubicBezTo>
                  <a:cubicBezTo>
                    <a:pt x="603" y="267"/>
                    <a:pt x="595" y="269"/>
                    <a:pt x="586" y="273"/>
                  </a:cubicBezTo>
                  <a:cubicBezTo>
                    <a:pt x="549" y="290"/>
                    <a:pt x="512" y="307"/>
                    <a:pt x="475" y="326"/>
                  </a:cubicBezTo>
                  <a:cubicBezTo>
                    <a:pt x="459" y="334"/>
                    <a:pt x="443" y="342"/>
                    <a:pt x="427" y="350"/>
                  </a:cubicBezTo>
                  <a:cubicBezTo>
                    <a:pt x="428" y="345"/>
                    <a:pt x="429" y="341"/>
                    <a:pt x="429" y="336"/>
                  </a:cubicBezTo>
                  <a:cubicBezTo>
                    <a:pt x="429" y="335"/>
                    <a:pt x="427" y="335"/>
                    <a:pt x="427" y="336"/>
                  </a:cubicBezTo>
                  <a:cubicBezTo>
                    <a:pt x="426" y="341"/>
                    <a:pt x="425" y="346"/>
                    <a:pt x="424" y="351"/>
                  </a:cubicBezTo>
                  <a:cubicBezTo>
                    <a:pt x="424" y="351"/>
                    <a:pt x="423" y="352"/>
                    <a:pt x="422" y="352"/>
                  </a:cubicBezTo>
                  <a:cubicBezTo>
                    <a:pt x="424" y="348"/>
                    <a:pt x="424" y="344"/>
                    <a:pt x="425" y="340"/>
                  </a:cubicBezTo>
                  <a:cubicBezTo>
                    <a:pt x="428" y="330"/>
                    <a:pt x="433" y="321"/>
                    <a:pt x="436" y="311"/>
                  </a:cubicBezTo>
                  <a:cubicBezTo>
                    <a:pt x="441" y="292"/>
                    <a:pt x="450" y="271"/>
                    <a:pt x="449" y="252"/>
                  </a:cubicBezTo>
                  <a:cubicBezTo>
                    <a:pt x="449" y="250"/>
                    <a:pt x="446" y="250"/>
                    <a:pt x="447" y="252"/>
                  </a:cubicBezTo>
                  <a:cubicBezTo>
                    <a:pt x="447" y="271"/>
                    <a:pt x="438" y="290"/>
                    <a:pt x="433" y="308"/>
                  </a:cubicBezTo>
                  <a:cubicBezTo>
                    <a:pt x="431" y="317"/>
                    <a:pt x="428" y="325"/>
                    <a:pt x="425" y="333"/>
                  </a:cubicBezTo>
                  <a:cubicBezTo>
                    <a:pt x="423" y="339"/>
                    <a:pt x="423" y="348"/>
                    <a:pt x="420" y="353"/>
                  </a:cubicBezTo>
                  <a:cubicBezTo>
                    <a:pt x="408" y="358"/>
                    <a:pt x="397" y="363"/>
                    <a:pt x="385" y="367"/>
                  </a:cubicBezTo>
                  <a:cubicBezTo>
                    <a:pt x="384" y="368"/>
                    <a:pt x="384" y="368"/>
                    <a:pt x="383" y="368"/>
                  </a:cubicBezTo>
                  <a:cubicBezTo>
                    <a:pt x="386" y="359"/>
                    <a:pt x="385" y="352"/>
                    <a:pt x="378" y="351"/>
                  </a:cubicBezTo>
                  <a:cubicBezTo>
                    <a:pt x="377" y="351"/>
                    <a:pt x="377" y="353"/>
                    <a:pt x="378" y="353"/>
                  </a:cubicBezTo>
                  <a:cubicBezTo>
                    <a:pt x="384" y="354"/>
                    <a:pt x="382" y="361"/>
                    <a:pt x="380" y="369"/>
                  </a:cubicBezTo>
                  <a:cubicBezTo>
                    <a:pt x="370" y="373"/>
                    <a:pt x="361" y="376"/>
                    <a:pt x="351" y="380"/>
                  </a:cubicBezTo>
                  <a:cubicBezTo>
                    <a:pt x="354" y="370"/>
                    <a:pt x="355" y="360"/>
                    <a:pt x="355" y="350"/>
                  </a:cubicBezTo>
                  <a:cubicBezTo>
                    <a:pt x="355" y="348"/>
                    <a:pt x="353" y="348"/>
                    <a:pt x="353" y="350"/>
                  </a:cubicBezTo>
                  <a:cubicBezTo>
                    <a:pt x="353" y="360"/>
                    <a:pt x="351" y="371"/>
                    <a:pt x="348" y="381"/>
                  </a:cubicBezTo>
                  <a:cubicBezTo>
                    <a:pt x="339" y="385"/>
                    <a:pt x="330" y="388"/>
                    <a:pt x="321" y="392"/>
                  </a:cubicBezTo>
                  <a:cubicBezTo>
                    <a:pt x="323" y="382"/>
                    <a:pt x="324" y="372"/>
                    <a:pt x="322" y="362"/>
                  </a:cubicBezTo>
                  <a:cubicBezTo>
                    <a:pt x="323" y="360"/>
                    <a:pt x="323" y="358"/>
                    <a:pt x="324" y="356"/>
                  </a:cubicBezTo>
                  <a:cubicBezTo>
                    <a:pt x="327" y="345"/>
                    <a:pt x="330" y="334"/>
                    <a:pt x="333" y="323"/>
                  </a:cubicBezTo>
                  <a:cubicBezTo>
                    <a:pt x="339" y="302"/>
                    <a:pt x="344" y="280"/>
                    <a:pt x="343" y="258"/>
                  </a:cubicBezTo>
                  <a:cubicBezTo>
                    <a:pt x="343" y="257"/>
                    <a:pt x="341" y="257"/>
                    <a:pt x="341" y="258"/>
                  </a:cubicBezTo>
                  <a:cubicBezTo>
                    <a:pt x="341" y="280"/>
                    <a:pt x="337" y="301"/>
                    <a:pt x="331" y="322"/>
                  </a:cubicBezTo>
                  <a:cubicBezTo>
                    <a:pt x="328" y="333"/>
                    <a:pt x="324" y="344"/>
                    <a:pt x="321" y="355"/>
                  </a:cubicBezTo>
                  <a:cubicBezTo>
                    <a:pt x="320" y="354"/>
                    <a:pt x="318" y="355"/>
                    <a:pt x="319" y="356"/>
                  </a:cubicBezTo>
                  <a:cubicBezTo>
                    <a:pt x="319" y="359"/>
                    <a:pt x="319" y="361"/>
                    <a:pt x="320" y="364"/>
                  </a:cubicBezTo>
                  <a:cubicBezTo>
                    <a:pt x="319" y="368"/>
                    <a:pt x="319" y="373"/>
                    <a:pt x="319" y="377"/>
                  </a:cubicBezTo>
                  <a:cubicBezTo>
                    <a:pt x="319" y="378"/>
                    <a:pt x="319" y="378"/>
                    <a:pt x="320" y="378"/>
                  </a:cubicBezTo>
                  <a:cubicBezTo>
                    <a:pt x="320" y="383"/>
                    <a:pt x="319" y="388"/>
                    <a:pt x="318" y="393"/>
                  </a:cubicBezTo>
                  <a:cubicBezTo>
                    <a:pt x="308" y="397"/>
                    <a:pt x="298" y="401"/>
                    <a:pt x="288" y="405"/>
                  </a:cubicBezTo>
                  <a:cubicBezTo>
                    <a:pt x="289" y="389"/>
                    <a:pt x="290" y="372"/>
                    <a:pt x="294" y="356"/>
                  </a:cubicBezTo>
                  <a:cubicBezTo>
                    <a:pt x="294" y="354"/>
                    <a:pt x="291" y="354"/>
                    <a:pt x="290" y="356"/>
                  </a:cubicBezTo>
                  <a:cubicBezTo>
                    <a:pt x="288" y="368"/>
                    <a:pt x="287" y="381"/>
                    <a:pt x="285" y="394"/>
                  </a:cubicBezTo>
                  <a:cubicBezTo>
                    <a:pt x="285" y="398"/>
                    <a:pt x="284" y="402"/>
                    <a:pt x="284" y="407"/>
                  </a:cubicBezTo>
                  <a:cubicBezTo>
                    <a:pt x="278" y="409"/>
                    <a:pt x="273" y="411"/>
                    <a:pt x="267" y="413"/>
                  </a:cubicBezTo>
                  <a:cubicBezTo>
                    <a:pt x="271" y="390"/>
                    <a:pt x="275" y="367"/>
                    <a:pt x="279" y="344"/>
                  </a:cubicBezTo>
                  <a:cubicBezTo>
                    <a:pt x="283" y="323"/>
                    <a:pt x="287" y="301"/>
                    <a:pt x="281" y="280"/>
                  </a:cubicBezTo>
                  <a:cubicBezTo>
                    <a:pt x="281" y="278"/>
                    <a:pt x="278" y="279"/>
                    <a:pt x="279" y="280"/>
                  </a:cubicBezTo>
                  <a:cubicBezTo>
                    <a:pt x="285" y="304"/>
                    <a:pt x="279" y="329"/>
                    <a:pt x="275" y="353"/>
                  </a:cubicBezTo>
                  <a:cubicBezTo>
                    <a:pt x="273" y="364"/>
                    <a:pt x="271" y="375"/>
                    <a:pt x="269" y="386"/>
                  </a:cubicBezTo>
                  <a:cubicBezTo>
                    <a:pt x="268" y="395"/>
                    <a:pt x="265" y="405"/>
                    <a:pt x="265" y="414"/>
                  </a:cubicBezTo>
                  <a:cubicBezTo>
                    <a:pt x="259" y="417"/>
                    <a:pt x="253" y="420"/>
                    <a:pt x="246" y="422"/>
                  </a:cubicBezTo>
                  <a:cubicBezTo>
                    <a:pt x="247" y="413"/>
                    <a:pt x="248" y="403"/>
                    <a:pt x="247" y="394"/>
                  </a:cubicBezTo>
                  <a:cubicBezTo>
                    <a:pt x="248" y="391"/>
                    <a:pt x="248" y="388"/>
                    <a:pt x="249" y="385"/>
                  </a:cubicBezTo>
                  <a:cubicBezTo>
                    <a:pt x="250" y="373"/>
                    <a:pt x="253" y="361"/>
                    <a:pt x="256" y="349"/>
                  </a:cubicBezTo>
                  <a:cubicBezTo>
                    <a:pt x="259" y="339"/>
                    <a:pt x="261" y="330"/>
                    <a:pt x="263" y="320"/>
                  </a:cubicBezTo>
                  <a:cubicBezTo>
                    <a:pt x="265" y="307"/>
                    <a:pt x="263" y="295"/>
                    <a:pt x="261" y="282"/>
                  </a:cubicBezTo>
                  <a:cubicBezTo>
                    <a:pt x="261" y="280"/>
                    <a:pt x="258" y="280"/>
                    <a:pt x="259" y="282"/>
                  </a:cubicBezTo>
                  <a:cubicBezTo>
                    <a:pt x="260" y="295"/>
                    <a:pt x="262" y="308"/>
                    <a:pt x="260" y="321"/>
                  </a:cubicBezTo>
                  <a:cubicBezTo>
                    <a:pt x="258" y="333"/>
                    <a:pt x="255" y="344"/>
                    <a:pt x="252" y="355"/>
                  </a:cubicBezTo>
                  <a:cubicBezTo>
                    <a:pt x="249" y="364"/>
                    <a:pt x="247" y="374"/>
                    <a:pt x="246" y="383"/>
                  </a:cubicBezTo>
                  <a:cubicBezTo>
                    <a:pt x="245" y="379"/>
                    <a:pt x="244" y="376"/>
                    <a:pt x="243" y="372"/>
                  </a:cubicBezTo>
                  <a:cubicBezTo>
                    <a:pt x="243" y="370"/>
                    <a:pt x="241" y="371"/>
                    <a:pt x="241" y="372"/>
                  </a:cubicBezTo>
                  <a:cubicBezTo>
                    <a:pt x="243" y="379"/>
                    <a:pt x="244" y="385"/>
                    <a:pt x="245" y="392"/>
                  </a:cubicBezTo>
                  <a:cubicBezTo>
                    <a:pt x="243" y="400"/>
                    <a:pt x="241" y="409"/>
                    <a:pt x="241" y="417"/>
                  </a:cubicBezTo>
                  <a:cubicBezTo>
                    <a:pt x="241" y="417"/>
                    <a:pt x="241" y="417"/>
                    <a:pt x="241" y="417"/>
                  </a:cubicBezTo>
                  <a:cubicBezTo>
                    <a:pt x="241" y="419"/>
                    <a:pt x="243" y="419"/>
                    <a:pt x="243" y="417"/>
                  </a:cubicBezTo>
                  <a:cubicBezTo>
                    <a:pt x="244" y="414"/>
                    <a:pt x="244" y="410"/>
                    <a:pt x="245" y="407"/>
                  </a:cubicBezTo>
                  <a:cubicBezTo>
                    <a:pt x="244" y="412"/>
                    <a:pt x="244" y="418"/>
                    <a:pt x="243" y="424"/>
                  </a:cubicBezTo>
                  <a:cubicBezTo>
                    <a:pt x="232" y="428"/>
                    <a:pt x="221" y="433"/>
                    <a:pt x="210" y="438"/>
                  </a:cubicBezTo>
                  <a:cubicBezTo>
                    <a:pt x="212" y="425"/>
                    <a:pt x="215" y="413"/>
                    <a:pt x="215" y="400"/>
                  </a:cubicBezTo>
                  <a:cubicBezTo>
                    <a:pt x="216" y="392"/>
                    <a:pt x="215" y="384"/>
                    <a:pt x="215" y="376"/>
                  </a:cubicBezTo>
                  <a:cubicBezTo>
                    <a:pt x="215" y="371"/>
                    <a:pt x="216" y="369"/>
                    <a:pt x="213" y="365"/>
                  </a:cubicBezTo>
                  <a:cubicBezTo>
                    <a:pt x="212" y="365"/>
                    <a:pt x="211" y="366"/>
                    <a:pt x="211" y="366"/>
                  </a:cubicBezTo>
                  <a:cubicBezTo>
                    <a:pt x="215" y="371"/>
                    <a:pt x="213" y="385"/>
                    <a:pt x="213" y="391"/>
                  </a:cubicBezTo>
                  <a:cubicBezTo>
                    <a:pt x="213" y="400"/>
                    <a:pt x="212" y="408"/>
                    <a:pt x="211" y="416"/>
                  </a:cubicBezTo>
                  <a:cubicBezTo>
                    <a:pt x="210" y="424"/>
                    <a:pt x="208" y="432"/>
                    <a:pt x="207" y="439"/>
                  </a:cubicBezTo>
                  <a:cubicBezTo>
                    <a:pt x="201" y="442"/>
                    <a:pt x="195" y="445"/>
                    <a:pt x="189" y="447"/>
                  </a:cubicBezTo>
                  <a:cubicBezTo>
                    <a:pt x="195" y="422"/>
                    <a:pt x="197" y="395"/>
                    <a:pt x="197" y="368"/>
                  </a:cubicBezTo>
                  <a:cubicBezTo>
                    <a:pt x="197" y="367"/>
                    <a:pt x="195" y="367"/>
                    <a:pt x="195" y="368"/>
                  </a:cubicBezTo>
                  <a:cubicBezTo>
                    <a:pt x="194" y="384"/>
                    <a:pt x="193" y="400"/>
                    <a:pt x="191" y="416"/>
                  </a:cubicBezTo>
                  <a:cubicBezTo>
                    <a:pt x="190" y="427"/>
                    <a:pt x="188" y="438"/>
                    <a:pt x="185" y="449"/>
                  </a:cubicBezTo>
                  <a:cubicBezTo>
                    <a:pt x="181" y="451"/>
                    <a:pt x="177" y="453"/>
                    <a:pt x="173" y="455"/>
                  </a:cubicBezTo>
                  <a:cubicBezTo>
                    <a:pt x="170" y="456"/>
                    <a:pt x="167" y="457"/>
                    <a:pt x="164" y="459"/>
                  </a:cubicBezTo>
                  <a:cubicBezTo>
                    <a:pt x="167" y="445"/>
                    <a:pt x="169" y="431"/>
                    <a:pt x="173" y="417"/>
                  </a:cubicBezTo>
                  <a:cubicBezTo>
                    <a:pt x="177" y="402"/>
                    <a:pt x="180" y="388"/>
                    <a:pt x="181" y="372"/>
                  </a:cubicBezTo>
                  <a:cubicBezTo>
                    <a:pt x="181" y="371"/>
                    <a:pt x="179" y="371"/>
                    <a:pt x="179" y="372"/>
                  </a:cubicBezTo>
                  <a:cubicBezTo>
                    <a:pt x="178" y="389"/>
                    <a:pt x="173" y="405"/>
                    <a:pt x="169" y="422"/>
                  </a:cubicBezTo>
                  <a:cubicBezTo>
                    <a:pt x="166" y="435"/>
                    <a:pt x="164" y="448"/>
                    <a:pt x="161" y="460"/>
                  </a:cubicBezTo>
                  <a:cubicBezTo>
                    <a:pt x="153" y="464"/>
                    <a:pt x="145" y="468"/>
                    <a:pt x="137" y="472"/>
                  </a:cubicBezTo>
                  <a:cubicBezTo>
                    <a:pt x="138" y="466"/>
                    <a:pt x="139" y="461"/>
                    <a:pt x="140" y="455"/>
                  </a:cubicBezTo>
                  <a:cubicBezTo>
                    <a:pt x="142" y="449"/>
                    <a:pt x="143" y="443"/>
                    <a:pt x="145" y="436"/>
                  </a:cubicBezTo>
                  <a:cubicBezTo>
                    <a:pt x="155" y="423"/>
                    <a:pt x="165" y="408"/>
                    <a:pt x="175" y="395"/>
                  </a:cubicBezTo>
                  <a:cubicBezTo>
                    <a:pt x="176" y="393"/>
                    <a:pt x="174" y="392"/>
                    <a:pt x="173" y="393"/>
                  </a:cubicBezTo>
                  <a:cubicBezTo>
                    <a:pt x="164" y="405"/>
                    <a:pt x="155" y="417"/>
                    <a:pt x="147" y="429"/>
                  </a:cubicBezTo>
                  <a:cubicBezTo>
                    <a:pt x="149" y="416"/>
                    <a:pt x="152" y="403"/>
                    <a:pt x="155" y="390"/>
                  </a:cubicBezTo>
                  <a:cubicBezTo>
                    <a:pt x="159" y="369"/>
                    <a:pt x="164" y="347"/>
                    <a:pt x="165" y="326"/>
                  </a:cubicBezTo>
                  <a:cubicBezTo>
                    <a:pt x="166" y="324"/>
                    <a:pt x="163" y="324"/>
                    <a:pt x="163" y="326"/>
                  </a:cubicBezTo>
                  <a:cubicBezTo>
                    <a:pt x="161" y="348"/>
                    <a:pt x="155" y="371"/>
                    <a:pt x="151" y="393"/>
                  </a:cubicBezTo>
                  <a:cubicBezTo>
                    <a:pt x="148" y="407"/>
                    <a:pt x="145" y="421"/>
                    <a:pt x="142" y="436"/>
                  </a:cubicBezTo>
                  <a:cubicBezTo>
                    <a:pt x="134" y="447"/>
                    <a:pt x="126" y="458"/>
                    <a:pt x="118" y="468"/>
                  </a:cubicBezTo>
                  <a:cubicBezTo>
                    <a:pt x="121" y="455"/>
                    <a:pt x="123" y="442"/>
                    <a:pt x="126" y="429"/>
                  </a:cubicBezTo>
                  <a:cubicBezTo>
                    <a:pt x="132" y="420"/>
                    <a:pt x="137" y="411"/>
                    <a:pt x="143" y="403"/>
                  </a:cubicBezTo>
                  <a:cubicBezTo>
                    <a:pt x="144" y="401"/>
                    <a:pt x="142" y="400"/>
                    <a:pt x="141" y="401"/>
                  </a:cubicBezTo>
                  <a:cubicBezTo>
                    <a:pt x="136" y="408"/>
                    <a:pt x="132" y="415"/>
                    <a:pt x="127" y="421"/>
                  </a:cubicBezTo>
                  <a:cubicBezTo>
                    <a:pt x="128" y="416"/>
                    <a:pt x="130" y="410"/>
                    <a:pt x="131" y="404"/>
                  </a:cubicBezTo>
                  <a:cubicBezTo>
                    <a:pt x="136" y="383"/>
                    <a:pt x="137" y="360"/>
                    <a:pt x="137" y="338"/>
                  </a:cubicBezTo>
                  <a:cubicBezTo>
                    <a:pt x="137" y="336"/>
                    <a:pt x="135" y="336"/>
                    <a:pt x="135" y="338"/>
                  </a:cubicBezTo>
                  <a:cubicBezTo>
                    <a:pt x="134" y="362"/>
                    <a:pt x="132" y="386"/>
                    <a:pt x="126" y="409"/>
                  </a:cubicBezTo>
                  <a:cubicBezTo>
                    <a:pt x="125" y="416"/>
                    <a:pt x="123" y="423"/>
                    <a:pt x="122" y="430"/>
                  </a:cubicBezTo>
                  <a:cubicBezTo>
                    <a:pt x="120" y="433"/>
                    <a:pt x="117" y="436"/>
                    <a:pt x="115" y="439"/>
                  </a:cubicBezTo>
                  <a:cubicBezTo>
                    <a:pt x="107" y="449"/>
                    <a:pt x="99" y="458"/>
                    <a:pt x="91" y="468"/>
                  </a:cubicBezTo>
                  <a:cubicBezTo>
                    <a:pt x="92" y="466"/>
                    <a:pt x="92" y="465"/>
                    <a:pt x="92" y="463"/>
                  </a:cubicBezTo>
                  <a:cubicBezTo>
                    <a:pt x="94" y="444"/>
                    <a:pt x="99" y="424"/>
                    <a:pt x="104" y="404"/>
                  </a:cubicBezTo>
                  <a:cubicBezTo>
                    <a:pt x="110" y="396"/>
                    <a:pt x="117" y="389"/>
                    <a:pt x="123" y="381"/>
                  </a:cubicBezTo>
                  <a:cubicBezTo>
                    <a:pt x="124" y="380"/>
                    <a:pt x="122" y="377"/>
                    <a:pt x="121" y="379"/>
                  </a:cubicBezTo>
                  <a:cubicBezTo>
                    <a:pt x="116" y="385"/>
                    <a:pt x="111" y="391"/>
                    <a:pt x="105" y="397"/>
                  </a:cubicBezTo>
                  <a:cubicBezTo>
                    <a:pt x="106" y="395"/>
                    <a:pt x="106" y="394"/>
                    <a:pt x="106" y="393"/>
                  </a:cubicBezTo>
                  <a:cubicBezTo>
                    <a:pt x="109" y="380"/>
                    <a:pt x="110" y="368"/>
                    <a:pt x="113" y="355"/>
                  </a:cubicBezTo>
                  <a:cubicBezTo>
                    <a:pt x="115" y="344"/>
                    <a:pt x="119" y="334"/>
                    <a:pt x="119" y="322"/>
                  </a:cubicBezTo>
                  <a:cubicBezTo>
                    <a:pt x="119" y="321"/>
                    <a:pt x="117" y="321"/>
                    <a:pt x="117" y="322"/>
                  </a:cubicBezTo>
                  <a:cubicBezTo>
                    <a:pt x="117" y="335"/>
                    <a:pt x="112" y="348"/>
                    <a:pt x="109" y="360"/>
                  </a:cubicBezTo>
                  <a:cubicBezTo>
                    <a:pt x="107" y="372"/>
                    <a:pt x="106" y="384"/>
                    <a:pt x="103" y="396"/>
                  </a:cubicBezTo>
                  <a:cubicBezTo>
                    <a:pt x="102" y="397"/>
                    <a:pt x="102" y="399"/>
                    <a:pt x="101" y="401"/>
                  </a:cubicBezTo>
                  <a:cubicBezTo>
                    <a:pt x="91" y="413"/>
                    <a:pt x="80" y="426"/>
                    <a:pt x="70" y="438"/>
                  </a:cubicBezTo>
                  <a:cubicBezTo>
                    <a:pt x="73" y="426"/>
                    <a:pt x="76" y="413"/>
                    <a:pt x="78" y="401"/>
                  </a:cubicBezTo>
                  <a:cubicBezTo>
                    <a:pt x="82" y="397"/>
                    <a:pt x="85" y="393"/>
                    <a:pt x="89" y="389"/>
                  </a:cubicBezTo>
                  <a:cubicBezTo>
                    <a:pt x="90" y="388"/>
                    <a:pt x="88" y="386"/>
                    <a:pt x="87" y="387"/>
                  </a:cubicBezTo>
                  <a:cubicBezTo>
                    <a:pt x="85" y="390"/>
                    <a:pt x="82" y="393"/>
                    <a:pt x="79" y="397"/>
                  </a:cubicBezTo>
                  <a:cubicBezTo>
                    <a:pt x="80" y="392"/>
                    <a:pt x="81" y="387"/>
                    <a:pt x="83" y="382"/>
                  </a:cubicBezTo>
                  <a:cubicBezTo>
                    <a:pt x="88" y="360"/>
                    <a:pt x="94" y="339"/>
                    <a:pt x="97" y="316"/>
                  </a:cubicBezTo>
                  <a:cubicBezTo>
                    <a:pt x="97" y="315"/>
                    <a:pt x="95" y="314"/>
                    <a:pt x="95" y="316"/>
                  </a:cubicBezTo>
                  <a:cubicBezTo>
                    <a:pt x="91" y="338"/>
                    <a:pt x="85" y="360"/>
                    <a:pt x="80" y="382"/>
                  </a:cubicBezTo>
                  <a:cubicBezTo>
                    <a:pt x="78" y="388"/>
                    <a:pt x="77" y="395"/>
                    <a:pt x="76" y="401"/>
                  </a:cubicBezTo>
                  <a:cubicBezTo>
                    <a:pt x="69" y="409"/>
                    <a:pt x="62" y="417"/>
                    <a:pt x="55" y="425"/>
                  </a:cubicBezTo>
                  <a:cubicBezTo>
                    <a:pt x="58" y="406"/>
                    <a:pt x="60" y="388"/>
                    <a:pt x="64" y="369"/>
                  </a:cubicBezTo>
                  <a:moveTo>
                    <a:pt x="54" y="430"/>
                  </a:moveTo>
                  <a:cubicBezTo>
                    <a:pt x="54" y="429"/>
                    <a:pt x="54" y="429"/>
                    <a:pt x="55" y="428"/>
                  </a:cubicBezTo>
                  <a:cubicBezTo>
                    <a:pt x="61" y="420"/>
                    <a:pt x="68" y="413"/>
                    <a:pt x="75" y="405"/>
                  </a:cubicBezTo>
                  <a:cubicBezTo>
                    <a:pt x="72" y="418"/>
                    <a:pt x="69" y="431"/>
                    <a:pt x="66" y="443"/>
                  </a:cubicBezTo>
                  <a:cubicBezTo>
                    <a:pt x="60" y="450"/>
                    <a:pt x="54" y="458"/>
                    <a:pt x="48" y="465"/>
                  </a:cubicBezTo>
                  <a:cubicBezTo>
                    <a:pt x="50" y="453"/>
                    <a:pt x="52" y="442"/>
                    <a:pt x="54" y="430"/>
                  </a:cubicBezTo>
                  <a:moveTo>
                    <a:pt x="43" y="495"/>
                  </a:moveTo>
                  <a:cubicBezTo>
                    <a:pt x="44" y="488"/>
                    <a:pt x="45" y="482"/>
                    <a:pt x="47" y="475"/>
                  </a:cubicBezTo>
                  <a:cubicBezTo>
                    <a:pt x="52" y="468"/>
                    <a:pt x="58" y="461"/>
                    <a:pt x="64" y="454"/>
                  </a:cubicBezTo>
                  <a:cubicBezTo>
                    <a:pt x="59" y="473"/>
                    <a:pt x="56" y="492"/>
                    <a:pt x="53" y="511"/>
                  </a:cubicBezTo>
                  <a:cubicBezTo>
                    <a:pt x="53" y="512"/>
                    <a:pt x="53" y="512"/>
                    <a:pt x="53" y="512"/>
                  </a:cubicBezTo>
                  <a:cubicBezTo>
                    <a:pt x="52" y="513"/>
                    <a:pt x="51" y="514"/>
                    <a:pt x="50" y="514"/>
                  </a:cubicBezTo>
                  <a:cubicBezTo>
                    <a:pt x="49" y="515"/>
                    <a:pt x="48" y="516"/>
                    <a:pt x="47" y="516"/>
                  </a:cubicBezTo>
                  <a:cubicBezTo>
                    <a:pt x="45" y="517"/>
                    <a:pt x="42" y="518"/>
                    <a:pt x="40" y="518"/>
                  </a:cubicBezTo>
                  <a:cubicBezTo>
                    <a:pt x="41" y="511"/>
                    <a:pt x="42" y="503"/>
                    <a:pt x="43" y="495"/>
                  </a:cubicBezTo>
                  <a:moveTo>
                    <a:pt x="51" y="540"/>
                  </a:moveTo>
                  <a:cubicBezTo>
                    <a:pt x="52" y="535"/>
                    <a:pt x="53" y="530"/>
                    <a:pt x="54" y="525"/>
                  </a:cubicBezTo>
                  <a:cubicBezTo>
                    <a:pt x="62" y="522"/>
                    <a:pt x="69" y="519"/>
                    <a:pt x="77" y="515"/>
                  </a:cubicBezTo>
                  <a:cubicBezTo>
                    <a:pt x="76" y="518"/>
                    <a:pt x="76" y="520"/>
                    <a:pt x="75" y="522"/>
                  </a:cubicBezTo>
                  <a:cubicBezTo>
                    <a:pt x="72" y="526"/>
                    <a:pt x="69" y="530"/>
                    <a:pt x="65" y="534"/>
                  </a:cubicBezTo>
                  <a:cubicBezTo>
                    <a:pt x="61" y="540"/>
                    <a:pt x="57" y="546"/>
                    <a:pt x="52" y="551"/>
                  </a:cubicBezTo>
                  <a:cubicBezTo>
                    <a:pt x="52" y="551"/>
                    <a:pt x="51" y="550"/>
                    <a:pt x="51" y="549"/>
                  </a:cubicBezTo>
                  <a:cubicBezTo>
                    <a:pt x="51" y="549"/>
                    <a:pt x="50" y="549"/>
                    <a:pt x="50" y="549"/>
                  </a:cubicBezTo>
                  <a:cubicBezTo>
                    <a:pt x="50" y="546"/>
                    <a:pt x="51" y="543"/>
                    <a:pt x="51" y="540"/>
                  </a:cubicBezTo>
                  <a:moveTo>
                    <a:pt x="49" y="556"/>
                  </a:moveTo>
                  <a:cubicBezTo>
                    <a:pt x="49" y="554"/>
                    <a:pt x="49" y="553"/>
                    <a:pt x="49" y="551"/>
                  </a:cubicBezTo>
                  <a:cubicBezTo>
                    <a:pt x="50" y="552"/>
                    <a:pt x="50" y="553"/>
                    <a:pt x="51" y="553"/>
                  </a:cubicBezTo>
                  <a:cubicBezTo>
                    <a:pt x="50" y="554"/>
                    <a:pt x="50" y="555"/>
                    <a:pt x="49" y="556"/>
                  </a:cubicBezTo>
                  <a:moveTo>
                    <a:pt x="55" y="555"/>
                  </a:moveTo>
                  <a:cubicBezTo>
                    <a:pt x="55" y="554"/>
                    <a:pt x="56" y="553"/>
                    <a:pt x="57" y="552"/>
                  </a:cubicBezTo>
                  <a:cubicBezTo>
                    <a:pt x="62" y="545"/>
                    <a:pt x="67" y="538"/>
                    <a:pt x="73" y="531"/>
                  </a:cubicBezTo>
                  <a:cubicBezTo>
                    <a:pt x="73" y="532"/>
                    <a:pt x="73" y="533"/>
                    <a:pt x="73" y="533"/>
                  </a:cubicBezTo>
                  <a:cubicBezTo>
                    <a:pt x="70" y="545"/>
                    <a:pt x="68" y="556"/>
                    <a:pt x="64" y="567"/>
                  </a:cubicBezTo>
                  <a:cubicBezTo>
                    <a:pt x="63" y="569"/>
                    <a:pt x="62" y="572"/>
                    <a:pt x="61" y="575"/>
                  </a:cubicBezTo>
                  <a:cubicBezTo>
                    <a:pt x="60" y="573"/>
                    <a:pt x="60" y="572"/>
                    <a:pt x="60" y="570"/>
                  </a:cubicBezTo>
                  <a:cubicBezTo>
                    <a:pt x="58" y="565"/>
                    <a:pt x="57" y="559"/>
                    <a:pt x="55" y="555"/>
                  </a:cubicBezTo>
                  <a:moveTo>
                    <a:pt x="62" y="581"/>
                  </a:moveTo>
                  <a:cubicBezTo>
                    <a:pt x="64" y="576"/>
                    <a:pt x="67" y="570"/>
                    <a:pt x="69" y="564"/>
                  </a:cubicBezTo>
                  <a:cubicBezTo>
                    <a:pt x="72" y="553"/>
                    <a:pt x="74" y="542"/>
                    <a:pt x="77" y="531"/>
                  </a:cubicBezTo>
                  <a:cubicBezTo>
                    <a:pt x="77" y="529"/>
                    <a:pt x="78" y="527"/>
                    <a:pt x="78" y="525"/>
                  </a:cubicBezTo>
                  <a:cubicBezTo>
                    <a:pt x="83" y="519"/>
                    <a:pt x="88" y="513"/>
                    <a:pt x="92" y="508"/>
                  </a:cubicBezTo>
                  <a:cubicBezTo>
                    <a:pt x="97" y="505"/>
                    <a:pt x="102" y="503"/>
                    <a:pt x="107" y="500"/>
                  </a:cubicBezTo>
                  <a:cubicBezTo>
                    <a:pt x="104" y="514"/>
                    <a:pt x="102" y="527"/>
                    <a:pt x="99" y="541"/>
                  </a:cubicBezTo>
                  <a:cubicBezTo>
                    <a:pt x="97" y="553"/>
                    <a:pt x="93" y="565"/>
                    <a:pt x="90" y="578"/>
                  </a:cubicBezTo>
                  <a:cubicBezTo>
                    <a:pt x="90" y="573"/>
                    <a:pt x="90" y="569"/>
                    <a:pt x="90" y="564"/>
                  </a:cubicBezTo>
                  <a:cubicBezTo>
                    <a:pt x="90" y="554"/>
                    <a:pt x="90" y="547"/>
                    <a:pt x="85" y="537"/>
                  </a:cubicBezTo>
                  <a:cubicBezTo>
                    <a:pt x="85" y="535"/>
                    <a:pt x="82" y="537"/>
                    <a:pt x="83" y="539"/>
                  </a:cubicBezTo>
                  <a:cubicBezTo>
                    <a:pt x="88" y="550"/>
                    <a:pt x="86" y="562"/>
                    <a:pt x="86" y="574"/>
                  </a:cubicBezTo>
                  <a:cubicBezTo>
                    <a:pt x="86" y="576"/>
                    <a:pt x="86" y="578"/>
                    <a:pt x="86" y="580"/>
                  </a:cubicBezTo>
                  <a:cubicBezTo>
                    <a:pt x="79" y="583"/>
                    <a:pt x="72" y="586"/>
                    <a:pt x="64" y="589"/>
                  </a:cubicBezTo>
                  <a:cubicBezTo>
                    <a:pt x="64" y="587"/>
                    <a:pt x="63" y="584"/>
                    <a:pt x="62" y="58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51"/>
            <p:cNvSpPr/>
            <p:nvPr/>
          </p:nvSpPr>
          <p:spPr bwMode="auto">
            <a:xfrm>
              <a:off x="744537" y="6030913"/>
              <a:ext cx="34925" cy="460375"/>
            </a:xfrm>
            <a:custGeom>
              <a:avLst/>
              <a:gdLst>
                <a:gd name="T0" fmla="*/ 6 w 9"/>
                <a:gd name="T1" fmla="*/ 121 h 123"/>
                <a:gd name="T2" fmla="*/ 5 w 9"/>
                <a:gd name="T3" fmla="*/ 92 h 123"/>
                <a:gd name="T4" fmla="*/ 8 w 9"/>
                <a:gd name="T5" fmla="*/ 60 h 123"/>
                <a:gd name="T6" fmla="*/ 7 w 9"/>
                <a:gd name="T7" fmla="*/ 3 h 123"/>
                <a:gd name="T8" fmla="*/ 3 w 9"/>
                <a:gd name="T9" fmla="*/ 3 h 123"/>
                <a:gd name="T10" fmla="*/ 3 w 9"/>
                <a:gd name="T11" fmla="*/ 71 h 123"/>
                <a:gd name="T12" fmla="*/ 1 w 9"/>
                <a:gd name="T13" fmla="*/ 101 h 123"/>
                <a:gd name="T14" fmla="*/ 4 w 9"/>
                <a:gd name="T15" fmla="*/ 122 h 123"/>
                <a:gd name="T16" fmla="*/ 6 w 9"/>
                <a:gd name="T17" fmla="*/ 12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23">
                  <a:moveTo>
                    <a:pt x="6" y="121"/>
                  </a:moveTo>
                  <a:cubicBezTo>
                    <a:pt x="4" y="112"/>
                    <a:pt x="5" y="101"/>
                    <a:pt x="5" y="92"/>
                  </a:cubicBezTo>
                  <a:cubicBezTo>
                    <a:pt x="5" y="81"/>
                    <a:pt x="7" y="71"/>
                    <a:pt x="8" y="60"/>
                  </a:cubicBezTo>
                  <a:cubicBezTo>
                    <a:pt x="9" y="41"/>
                    <a:pt x="9" y="22"/>
                    <a:pt x="7" y="3"/>
                  </a:cubicBezTo>
                  <a:cubicBezTo>
                    <a:pt x="6" y="0"/>
                    <a:pt x="3" y="1"/>
                    <a:pt x="3" y="3"/>
                  </a:cubicBezTo>
                  <a:cubicBezTo>
                    <a:pt x="6" y="26"/>
                    <a:pt x="6" y="49"/>
                    <a:pt x="3" y="71"/>
                  </a:cubicBezTo>
                  <a:cubicBezTo>
                    <a:pt x="1" y="81"/>
                    <a:pt x="1" y="91"/>
                    <a:pt x="1" y="101"/>
                  </a:cubicBezTo>
                  <a:cubicBezTo>
                    <a:pt x="1" y="108"/>
                    <a:pt x="0" y="115"/>
                    <a:pt x="4" y="122"/>
                  </a:cubicBezTo>
                  <a:cubicBezTo>
                    <a:pt x="5" y="123"/>
                    <a:pt x="6" y="122"/>
                    <a:pt x="6" y="1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52"/>
            <p:cNvSpPr/>
            <p:nvPr/>
          </p:nvSpPr>
          <p:spPr bwMode="auto">
            <a:xfrm>
              <a:off x="1016000" y="5907088"/>
              <a:ext cx="96838" cy="490538"/>
            </a:xfrm>
            <a:custGeom>
              <a:avLst/>
              <a:gdLst>
                <a:gd name="T0" fmla="*/ 4 w 26"/>
                <a:gd name="T1" fmla="*/ 130 h 131"/>
                <a:gd name="T2" fmla="*/ 6 w 26"/>
                <a:gd name="T3" fmla="*/ 129 h 131"/>
                <a:gd name="T4" fmla="*/ 8 w 26"/>
                <a:gd name="T5" fmla="*/ 122 h 131"/>
                <a:gd name="T6" fmla="*/ 6 w 26"/>
                <a:gd name="T7" fmla="*/ 122 h 131"/>
                <a:gd name="T8" fmla="*/ 6 w 26"/>
                <a:gd name="T9" fmla="*/ 119 h 131"/>
                <a:gd name="T10" fmla="*/ 10 w 26"/>
                <a:gd name="T11" fmla="*/ 104 h 131"/>
                <a:gd name="T12" fmla="*/ 17 w 26"/>
                <a:gd name="T13" fmla="*/ 69 h 131"/>
                <a:gd name="T14" fmla="*/ 24 w 26"/>
                <a:gd name="T15" fmla="*/ 2 h 131"/>
                <a:gd name="T16" fmla="*/ 22 w 26"/>
                <a:gd name="T17" fmla="*/ 2 h 131"/>
                <a:gd name="T18" fmla="*/ 21 w 26"/>
                <a:gd name="T19" fmla="*/ 42 h 131"/>
                <a:gd name="T20" fmla="*/ 11 w 26"/>
                <a:gd name="T21" fmla="*/ 81 h 131"/>
                <a:gd name="T22" fmla="*/ 4 w 26"/>
                <a:gd name="T23" fmla="*/ 117 h 131"/>
                <a:gd name="T24" fmla="*/ 4 w 26"/>
                <a:gd name="T25" fmla="*/ 13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" h="131">
                  <a:moveTo>
                    <a:pt x="4" y="130"/>
                  </a:moveTo>
                  <a:cubicBezTo>
                    <a:pt x="5" y="131"/>
                    <a:pt x="6" y="130"/>
                    <a:pt x="6" y="129"/>
                  </a:cubicBezTo>
                  <a:cubicBezTo>
                    <a:pt x="6" y="127"/>
                    <a:pt x="7" y="124"/>
                    <a:pt x="8" y="122"/>
                  </a:cubicBezTo>
                  <a:cubicBezTo>
                    <a:pt x="8" y="121"/>
                    <a:pt x="7" y="121"/>
                    <a:pt x="6" y="122"/>
                  </a:cubicBezTo>
                  <a:cubicBezTo>
                    <a:pt x="3" y="131"/>
                    <a:pt x="5" y="123"/>
                    <a:pt x="6" y="119"/>
                  </a:cubicBezTo>
                  <a:cubicBezTo>
                    <a:pt x="8" y="114"/>
                    <a:pt x="9" y="109"/>
                    <a:pt x="10" y="104"/>
                  </a:cubicBezTo>
                  <a:cubicBezTo>
                    <a:pt x="12" y="92"/>
                    <a:pt x="14" y="80"/>
                    <a:pt x="17" y="69"/>
                  </a:cubicBezTo>
                  <a:cubicBezTo>
                    <a:pt x="23" y="46"/>
                    <a:pt x="26" y="25"/>
                    <a:pt x="24" y="2"/>
                  </a:cubicBezTo>
                  <a:cubicBezTo>
                    <a:pt x="24" y="0"/>
                    <a:pt x="21" y="0"/>
                    <a:pt x="22" y="2"/>
                  </a:cubicBezTo>
                  <a:cubicBezTo>
                    <a:pt x="23" y="15"/>
                    <a:pt x="23" y="29"/>
                    <a:pt x="21" y="42"/>
                  </a:cubicBezTo>
                  <a:cubicBezTo>
                    <a:pt x="18" y="55"/>
                    <a:pt x="14" y="68"/>
                    <a:pt x="11" y="81"/>
                  </a:cubicBezTo>
                  <a:cubicBezTo>
                    <a:pt x="8" y="93"/>
                    <a:pt x="7" y="105"/>
                    <a:pt x="4" y="117"/>
                  </a:cubicBezTo>
                  <a:cubicBezTo>
                    <a:pt x="2" y="123"/>
                    <a:pt x="0" y="127"/>
                    <a:pt x="4" y="13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3"/>
            <p:cNvSpPr/>
            <p:nvPr/>
          </p:nvSpPr>
          <p:spPr bwMode="auto">
            <a:xfrm>
              <a:off x="1270000" y="5861050"/>
              <a:ext cx="98425" cy="285750"/>
            </a:xfrm>
            <a:custGeom>
              <a:avLst/>
              <a:gdLst>
                <a:gd name="T0" fmla="*/ 2 w 26"/>
                <a:gd name="T1" fmla="*/ 75 h 76"/>
                <a:gd name="T2" fmla="*/ 7 w 26"/>
                <a:gd name="T3" fmla="*/ 62 h 76"/>
                <a:gd name="T4" fmla="*/ 14 w 26"/>
                <a:gd name="T5" fmla="*/ 42 h 76"/>
                <a:gd name="T6" fmla="*/ 26 w 26"/>
                <a:gd name="T7" fmla="*/ 2 h 76"/>
                <a:gd name="T8" fmla="*/ 24 w 26"/>
                <a:gd name="T9" fmla="*/ 2 h 76"/>
                <a:gd name="T10" fmla="*/ 12 w 26"/>
                <a:gd name="T11" fmla="*/ 40 h 76"/>
                <a:gd name="T12" fmla="*/ 6 w 26"/>
                <a:gd name="T13" fmla="*/ 57 h 76"/>
                <a:gd name="T14" fmla="*/ 0 w 26"/>
                <a:gd name="T15" fmla="*/ 74 h 76"/>
                <a:gd name="T16" fmla="*/ 2 w 26"/>
                <a:gd name="T17" fmla="*/ 75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76">
                  <a:moveTo>
                    <a:pt x="2" y="75"/>
                  </a:moveTo>
                  <a:cubicBezTo>
                    <a:pt x="5" y="71"/>
                    <a:pt x="6" y="67"/>
                    <a:pt x="7" y="62"/>
                  </a:cubicBezTo>
                  <a:cubicBezTo>
                    <a:pt x="9" y="55"/>
                    <a:pt x="12" y="49"/>
                    <a:pt x="14" y="42"/>
                  </a:cubicBezTo>
                  <a:cubicBezTo>
                    <a:pt x="18" y="29"/>
                    <a:pt x="25" y="16"/>
                    <a:pt x="26" y="2"/>
                  </a:cubicBezTo>
                  <a:cubicBezTo>
                    <a:pt x="26" y="0"/>
                    <a:pt x="24" y="1"/>
                    <a:pt x="24" y="2"/>
                  </a:cubicBezTo>
                  <a:cubicBezTo>
                    <a:pt x="22" y="15"/>
                    <a:pt x="16" y="27"/>
                    <a:pt x="12" y="40"/>
                  </a:cubicBezTo>
                  <a:cubicBezTo>
                    <a:pt x="10" y="45"/>
                    <a:pt x="8" y="51"/>
                    <a:pt x="6" y="57"/>
                  </a:cubicBezTo>
                  <a:cubicBezTo>
                    <a:pt x="4" y="62"/>
                    <a:pt x="3" y="68"/>
                    <a:pt x="0" y="74"/>
                  </a:cubicBezTo>
                  <a:cubicBezTo>
                    <a:pt x="0" y="74"/>
                    <a:pt x="1" y="76"/>
                    <a:pt x="2" y="7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4"/>
            <p:cNvSpPr/>
            <p:nvPr/>
          </p:nvSpPr>
          <p:spPr bwMode="auto">
            <a:xfrm>
              <a:off x="1450975" y="5921375"/>
              <a:ext cx="25400" cy="109538"/>
            </a:xfrm>
            <a:custGeom>
              <a:avLst/>
              <a:gdLst>
                <a:gd name="T0" fmla="*/ 1 w 7"/>
                <a:gd name="T1" fmla="*/ 3 h 29"/>
                <a:gd name="T2" fmla="*/ 5 w 7"/>
                <a:gd name="T3" fmla="*/ 16 h 29"/>
                <a:gd name="T4" fmla="*/ 4 w 7"/>
                <a:gd name="T5" fmla="*/ 28 h 29"/>
                <a:gd name="T6" fmla="*/ 6 w 7"/>
                <a:gd name="T7" fmla="*/ 28 h 29"/>
                <a:gd name="T8" fmla="*/ 7 w 7"/>
                <a:gd name="T9" fmla="*/ 11 h 29"/>
                <a:gd name="T10" fmla="*/ 3 w 7"/>
                <a:gd name="T11" fmla="*/ 0 h 29"/>
                <a:gd name="T12" fmla="*/ 2 w 7"/>
                <a:gd name="T13" fmla="*/ 0 h 29"/>
                <a:gd name="T14" fmla="*/ 1 w 7"/>
                <a:gd name="T15" fmla="*/ 2 h 29"/>
                <a:gd name="T16" fmla="*/ 1 w 7"/>
                <a:gd name="T17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29">
                  <a:moveTo>
                    <a:pt x="1" y="3"/>
                  </a:moveTo>
                  <a:cubicBezTo>
                    <a:pt x="5" y="0"/>
                    <a:pt x="5" y="15"/>
                    <a:pt x="5" y="16"/>
                  </a:cubicBezTo>
                  <a:cubicBezTo>
                    <a:pt x="4" y="20"/>
                    <a:pt x="3" y="24"/>
                    <a:pt x="4" y="28"/>
                  </a:cubicBezTo>
                  <a:cubicBezTo>
                    <a:pt x="4" y="29"/>
                    <a:pt x="6" y="29"/>
                    <a:pt x="6" y="28"/>
                  </a:cubicBezTo>
                  <a:cubicBezTo>
                    <a:pt x="7" y="23"/>
                    <a:pt x="7" y="16"/>
                    <a:pt x="7" y="11"/>
                  </a:cubicBezTo>
                  <a:cubicBezTo>
                    <a:pt x="7" y="7"/>
                    <a:pt x="7" y="2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1" y="1"/>
                    <a:pt x="1" y="2"/>
                  </a:cubicBezTo>
                  <a:cubicBezTo>
                    <a:pt x="0" y="2"/>
                    <a:pt x="1" y="3"/>
                    <a:pt x="1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5"/>
            <p:cNvSpPr/>
            <p:nvPr/>
          </p:nvSpPr>
          <p:spPr bwMode="auto">
            <a:xfrm>
              <a:off x="2422525" y="5203825"/>
              <a:ext cx="247650" cy="225425"/>
            </a:xfrm>
            <a:custGeom>
              <a:avLst/>
              <a:gdLst>
                <a:gd name="T0" fmla="*/ 6 w 66"/>
                <a:gd name="T1" fmla="*/ 60 h 60"/>
                <a:gd name="T2" fmla="*/ 8 w 66"/>
                <a:gd name="T3" fmla="*/ 60 h 60"/>
                <a:gd name="T4" fmla="*/ 8 w 66"/>
                <a:gd name="T5" fmla="*/ 58 h 60"/>
                <a:gd name="T6" fmla="*/ 12 w 66"/>
                <a:gd name="T7" fmla="*/ 37 h 60"/>
                <a:gd name="T8" fmla="*/ 32 w 66"/>
                <a:gd name="T9" fmla="*/ 21 h 60"/>
                <a:gd name="T10" fmla="*/ 65 w 66"/>
                <a:gd name="T11" fmla="*/ 4 h 60"/>
                <a:gd name="T12" fmla="*/ 63 w 66"/>
                <a:gd name="T13" fmla="*/ 2 h 60"/>
                <a:gd name="T14" fmla="*/ 41 w 66"/>
                <a:gd name="T15" fmla="*/ 11 h 60"/>
                <a:gd name="T16" fmla="*/ 15 w 66"/>
                <a:gd name="T17" fmla="*/ 26 h 60"/>
                <a:gd name="T18" fmla="*/ 5 w 66"/>
                <a:gd name="T19" fmla="*/ 59 h 60"/>
                <a:gd name="T20" fmla="*/ 6 w 66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60">
                  <a:moveTo>
                    <a:pt x="6" y="60"/>
                  </a:moveTo>
                  <a:cubicBezTo>
                    <a:pt x="7" y="60"/>
                    <a:pt x="7" y="60"/>
                    <a:pt x="8" y="60"/>
                  </a:cubicBezTo>
                  <a:cubicBezTo>
                    <a:pt x="9" y="60"/>
                    <a:pt x="9" y="59"/>
                    <a:pt x="8" y="58"/>
                  </a:cubicBezTo>
                  <a:cubicBezTo>
                    <a:pt x="3" y="56"/>
                    <a:pt x="10" y="40"/>
                    <a:pt x="12" y="37"/>
                  </a:cubicBezTo>
                  <a:cubicBezTo>
                    <a:pt x="16" y="30"/>
                    <a:pt x="25" y="25"/>
                    <a:pt x="32" y="21"/>
                  </a:cubicBezTo>
                  <a:cubicBezTo>
                    <a:pt x="42" y="15"/>
                    <a:pt x="57" y="13"/>
                    <a:pt x="65" y="4"/>
                  </a:cubicBezTo>
                  <a:cubicBezTo>
                    <a:pt x="66" y="3"/>
                    <a:pt x="65" y="0"/>
                    <a:pt x="63" y="2"/>
                  </a:cubicBezTo>
                  <a:cubicBezTo>
                    <a:pt x="56" y="6"/>
                    <a:pt x="48" y="8"/>
                    <a:pt x="41" y="11"/>
                  </a:cubicBezTo>
                  <a:cubicBezTo>
                    <a:pt x="32" y="15"/>
                    <a:pt x="23" y="20"/>
                    <a:pt x="15" y="26"/>
                  </a:cubicBezTo>
                  <a:cubicBezTo>
                    <a:pt x="5" y="34"/>
                    <a:pt x="0" y="47"/>
                    <a:pt x="5" y="59"/>
                  </a:cubicBezTo>
                  <a:cubicBezTo>
                    <a:pt x="5" y="59"/>
                    <a:pt x="6" y="60"/>
                    <a:pt x="6" y="6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56"/>
            <p:cNvSpPr/>
            <p:nvPr/>
          </p:nvSpPr>
          <p:spPr bwMode="auto">
            <a:xfrm>
              <a:off x="5403850" y="5362575"/>
              <a:ext cx="201613" cy="465138"/>
            </a:xfrm>
            <a:custGeom>
              <a:avLst/>
              <a:gdLst>
                <a:gd name="T0" fmla="*/ 51 w 54"/>
                <a:gd name="T1" fmla="*/ 19 h 124"/>
                <a:gd name="T2" fmla="*/ 48 w 54"/>
                <a:gd name="T3" fmla="*/ 1 h 124"/>
                <a:gd name="T4" fmla="*/ 48 w 54"/>
                <a:gd name="T5" fmla="*/ 1 h 124"/>
                <a:gd name="T6" fmla="*/ 45 w 54"/>
                <a:gd name="T7" fmla="*/ 31 h 124"/>
                <a:gd name="T8" fmla="*/ 31 w 54"/>
                <a:gd name="T9" fmla="*/ 66 h 124"/>
                <a:gd name="T10" fmla="*/ 3 w 54"/>
                <a:gd name="T11" fmla="*/ 118 h 124"/>
                <a:gd name="T12" fmla="*/ 1 w 54"/>
                <a:gd name="T13" fmla="*/ 119 h 124"/>
                <a:gd name="T14" fmla="*/ 0 w 54"/>
                <a:gd name="T15" fmla="*/ 122 h 124"/>
                <a:gd name="T16" fmla="*/ 3 w 54"/>
                <a:gd name="T17" fmla="*/ 123 h 124"/>
                <a:gd name="T18" fmla="*/ 11 w 54"/>
                <a:gd name="T19" fmla="*/ 112 h 124"/>
                <a:gd name="T20" fmla="*/ 21 w 54"/>
                <a:gd name="T21" fmla="*/ 94 h 124"/>
                <a:gd name="T22" fmla="*/ 38 w 54"/>
                <a:gd name="T23" fmla="*/ 56 h 124"/>
                <a:gd name="T24" fmla="*/ 51 w 54"/>
                <a:gd name="T25" fmla="*/ 19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124">
                  <a:moveTo>
                    <a:pt x="51" y="19"/>
                  </a:moveTo>
                  <a:cubicBezTo>
                    <a:pt x="52" y="13"/>
                    <a:pt x="53" y="5"/>
                    <a:pt x="48" y="1"/>
                  </a:cubicBezTo>
                  <a:cubicBezTo>
                    <a:pt x="48" y="0"/>
                    <a:pt x="47" y="1"/>
                    <a:pt x="48" y="1"/>
                  </a:cubicBezTo>
                  <a:cubicBezTo>
                    <a:pt x="54" y="8"/>
                    <a:pt x="47" y="24"/>
                    <a:pt x="45" y="31"/>
                  </a:cubicBezTo>
                  <a:cubicBezTo>
                    <a:pt x="41" y="43"/>
                    <a:pt x="36" y="55"/>
                    <a:pt x="31" y="66"/>
                  </a:cubicBezTo>
                  <a:cubicBezTo>
                    <a:pt x="23" y="84"/>
                    <a:pt x="13" y="102"/>
                    <a:pt x="3" y="118"/>
                  </a:cubicBezTo>
                  <a:cubicBezTo>
                    <a:pt x="2" y="118"/>
                    <a:pt x="1" y="118"/>
                    <a:pt x="1" y="119"/>
                  </a:cubicBezTo>
                  <a:cubicBezTo>
                    <a:pt x="1" y="120"/>
                    <a:pt x="1" y="121"/>
                    <a:pt x="0" y="122"/>
                  </a:cubicBezTo>
                  <a:cubicBezTo>
                    <a:pt x="0" y="123"/>
                    <a:pt x="2" y="124"/>
                    <a:pt x="3" y="123"/>
                  </a:cubicBezTo>
                  <a:cubicBezTo>
                    <a:pt x="7" y="120"/>
                    <a:pt x="9" y="116"/>
                    <a:pt x="11" y="112"/>
                  </a:cubicBezTo>
                  <a:cubicBezTo>
                    <a:pt x="14" y="106"/>
                    <a:pt x="18" y="100"/>
                    <a:pt x="21" y="94"/>
                  </a:cubicBezTo>
                  <a:cubicBezTo>
                    <a:pt x="28" y="82"/>
                    <a:pt x="33" y="69"/>
                    <a:pt x="38" y="56"/>
                  </a:cubicBezTo>
                  <a:cubicBezTo>
                    <a:pt x="43" y="44"/>
                    <a:pt x="48" y="31"/>
                    <a:pt x="5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57"/>
            <p:cNvSpPr/>
            <p:nvPr/>
          </p:nvSpPr>
          <p:spPr bwMode="auto">
            <a:xfrm>
              <a:off x="422275" y="9283700"/>
              <a:ext cx="173038" cy="508000"/>
            </a:xfrm>
            <a:custGeom>
              <a:avLst/>
              <a:gdLst>
                <a:gd name="T0" fmla="*/ 44 w 46"/>
                <a:gd name="T1" fmla="*/ 2 h 135"/>
                <a:gd name="T2" fmla="*/ 28 w 46"/>
                <a:gd name="T3" fmla="*/ 73 h 135"/>
                <a:gd name="T4" fmla="*/ 16 w 46"/>
                <a:gd name="T5" fmla="*/ 104 h 135"/>
                <a:gd name="T6" fmla="*/ 1 w 46"/>
                <a:gd name="T7" fmla="*/ 133 h 135"/>
                <a:gd name="T8" fmla="*/ 1 w 46"/>
                <a:gd name="T9" fmla="*/ 135 h 135"/>
                <a:gd name="T10" fmla="*/ 14 w 46"/>
                <a:gd name="T11" fmla="*/ 122 h 135"/>
                <a:gd name="T12" fmla="*/ 19 w 46"/>
                <a:gd name="T13" fmla="*/ 105 h 135"/>
                <a:gd name="T14" fmla="*/ 27 w 46"/>
                <a:gd name="T15" fmla="*/ 86 h 135"/>
                <a:gd name="T16" fmla="*/ 46 w 46"/>
                <a:gd name="T17" fmla="*/ 2 h 135"/>
                <a:gd name="T18" fmla="*/ 44 w 46"/>
                <a:gd name="T19" fmla="*/ 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135">
                  <a:moveTo>
                    <a:pt x="44" y="2"/>
                  </a:moveTo>
                  <a:cubicBezTo>
                    <a:pt x="41" y="26"/>
                    <a:pt x="35" y="50"/>
                    <a:pt x="28" y="73"/>
                  </a:cubicBezTo>
                  <a:cubicBezTo>
                    <a:pt x="24" y="83"/>
                    <a:pt x="19" y="94"/>
                    <a:pt x="16" y="104"/>
                  </a:cubicBezTo>
                  <a:cubicBezTo>
                    <a:pt x="13" y="111"/>
                    <a:pt x="11" y="132"/>
                    <a:pt x="1" y="133"/>
                  </a:cubicBezTo>
                  <a:cubicBezTo>
                    <a:pt x="0" y="133"/>
                    <a:pt x="0" y="135"/>
                    <a:pt x="1" y="135"/>
                  </a:cubicBezTo>
                  <a:cubicBezTo>
                    <a:pt x="8" y="135"/>
                    <a:pt x="11" y="128"/>
                    <a:pt x="14" y="122"/>
                  </a:cubicBezTo>
                  <a:cubicBezTo>
                    <a:pt x="16" y="117"/>
                    <a:pt x="17" y="111"/>
                    <a:pt x="19" y="105"/>
                  </a:cubicBezTo>
                  <a:cubicBezTo>
                    <a:pt x="21" y="98"/>
                    <a:pt x="24" y="92"/>
                    <a:pt x="27" y="86"/>
                  </a:cubicBezTo>
                  <a:cubicBezTo>
                    <a:pt x="37" y="59"/>
                    <a:pt x="44" y="30"/>
                    <a:pt x="46" y="2"/>
                  </a:cubicBezTo>
                  <a:cubicBezTo>
                    <a:pt x="46" y="0"/>
                    <a:pt x="44" y="0"/>
                    <a:pt x="44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58"/>
            <p:cNvSpPr/>
            <p:nvPr/>
          </p:nvSpPr>
          <p:spPr bwMode="auto">
            <a:xfrm>
              <a:off x="323850" y="9390063"/>
              <a:ext cx="128588" cy="438150"/>
            </a:xfrm>
            <a:custGeom>
              <a:avLst/>
              <a:gdLst>
                <a:gd name="T0" fmla="*/ 33 w 34"/>
                <a:gd name="T1" fmla="*/ 2 h 117"/>
                <a:gd name="T2" fmla="*/ 29 w 34"/>
                <a:gd name="T3" fmla="*/ 2 h 117"/>
                <a:gd name="T4" fmla="*/ 24 w 34"/>
                <a:gd name="T5" fmla="*/ 32 h 117"/>
                <a:gd name="T6" fmla="*/ 16 w 34"/>
                <a:gd name="T7" fmla="*/ 62 h 117"/>
                <a:gd name="T8" fmla="*/ 8 w 34"/>
                <a:gd name="T9" fmla="*/ 92 h 117"/>
                <a:gd name="T10" fmla="*/ 0 w 34"/>
                <a:gd name="T11" fmla="*/ 116 h 117"/>
                <a:gd name="T12" fmla="*/ 2 w 34"/>
                <a:gd name="T13" fmla="*/ 116 h 117"/>
                <a:gd name="T14" fmla="*/ 11 w 34"/>
                <a:gd name="T15" fmla="*/ 91 h 117"/>
                <a:gd name="T16" fmla="*/ 21 w 34"/>
                <a:gd name="T17" fmla="*/ 58 h 117"/>
                <a:gd name="T18" fmla="*/ 29 w 34"/>
                <a:gd name="T19" fmla="*/ 29 h 117"/>
                <a:gd name="T20" fmla="*/ 33 w 34"/>
                <a:gd name="T21" fmla="*/ 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117">
                  <a:moveTo>
                    <a:pt x="33" y="2"/>
                  </a:moveTo>
                  <a:cubicBezTo>
                    <a:pt x="32" y="0"/>
                    <a:pt x="29" y="0"/>
                    <a:pt x="29" y="2"/>
                  </a:cubicBezTo>
                  <a:cubicBezTo>
                    <a:pt x="31" y="13"/>
                    <a:pt x="27" y="22"/>
                    <a:pt x="24" y="32"/>
                  </a:cubicBezTo>
                  <a:cubicBezTo>
                    <a:pt x="21" y="42"/>
                    <a:pt x="20" y="53"/>
                    <a:pt x="16" y="62"/>
                  </a:cubicBezTo>
                  <a:cubicBezTo>
                    <a:pt x="13" y="72"/>
                    <a:pt x="10" y="82"/>
                    <a:pt x="8" y="92"/>
                  </a:cubicBezTo>
                  <a:cubicBezTo>
                    <a:pt x="6" y="100"/>
                    <a:pt x="1" y="108"/>
                    <a:pt x="0" y="116"/>
                  </a:cubicBezTo>
                  <a:cubicBezTo>
                    <a:pt x="0" y="117"/>
                    <a:pt x="2" y="117"/>
                    <a:pt x="2" y="116"/>
                  </a:cubicBezTo>
                  <a:cubicBezTo>
                    <a:pt x="3" y="107"/>
                    <a:pt x="9" y="100"/>
                    <a:pt x="11" y="91"/>
                  </a:cubicBezTo>
                  <a:cubicBezTo>
                    <a:pt x="14" y="80"/>
                    <a:pt x="18" y="69"/>
                    <a:pt x="21" y="58"/>
                  </a:cubicBezTo>
                  <a:cubicBezTo>
                    <a:pt x="24" y="48"/>
                    <a:pt x="26" y="38"/>
                    <a:pt x="29" y="29"/>
                  </a:cubicBezTo>
                  <a:cubicBezTo>
                    <a:pt x="31" y="20"/>
                    <a:pt x="34" y="11"/>
                    <a:pt x="33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59"/>
            <p:cNvSpPr/>
            <p:nvPr/>
          </p:nvSpPr>
          <p:spPr bwMode="auto">
            <a:xfrm>
              <a:off x="447675" y="8969375"/>
              <a:ext cx="49213" cy="409575"/>
            </a:xfrm>
            <a:custGeom>
              <a:avLst/>
              <a:gdLst>
                <a:gd name="T0" fmla="*/ 3 w 13"/>
                <a:gd name="T1" fmla="*/ 108 h 109"/>
                <a:gd name="T2" fmla="*/ 13 w 13"/>
                <a:gd name="T3" fmla="*/ 2 h 109"/>
                <a:gd name="T4" fmla="*/ 11 w 13"/>
                <a:gd name="T5" fmla="*/ 2 h 109"/>
                <a:gd name="T6" fmla="*/ 6 w 13"/>
                <a:gd name="T7" fmla="*/ 59 h 109"/>
                <a:gd name="T8" fmla="*/ 3 w 13"/>
                <a:gd name="T9" fmla="*/ 85 h 109"/>
                <a:gd name="T10" fmla="*/ 1 w 13"/>
                <a:gd name="T11" fmla="*/ 108 h 109"/>
                <a:gd name="T12" fmla="*/ 3 w 13"/>
                <a:gd name="T13" fmla="*/ 108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09">
                  <a:moveTo>
                    <a:pt x="3" y="108"/>
                  </a:moveTo>
                  <a:cubicBezTo>
                    <a:pt x="7" y="73"/>
                    <a:pt x="13" y="37"/>
                    <a:pt x="13" y="2"/>
                  </a:cubicBezTo>
                  <a:cubicBezTo>
                    <a:pt x="13" y="0"/>
                    <a:pt x="11" y="0"/>
                    <a:pt x="11" y="2"/>
                  </a:cubicBezTo>
                  <a:cubicBezTo>
                    <a:pt x="10" y="21"/>
                    <a:pt x="8" y="40"/>
                    <a:pt x="6" y="59"/>
                  </a:cubicBezTo>
                  <a:cubicBezTo>
                    <a:pt x="5" y="67"/>
                    <a:pt x="4" y="76"/>
                    <a:pt x="3" y="85"/>
                  </a:cubicBezTo>
                  <a:cubicBezTo>
                    <a:pt x="2" y="92"/>
                    <a:pt x="0" y="101"/>
                    <a:pt x="1" y="108"/>
                  </a:cubicBezTo>
                  <a:cubicBezTo>
                    <a:pt x="1" y="109"/>
                    <a:pt x="3" y="109"/>
                    <a:pt x="3" y="10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60"/>
            <p:cNvSpPr/>
            <p:nvPr/>
          </p:nvSpPr>
          <p:spPr bwMode="auto">
            <a:xfrm>
              <a:off x="542925" y="8942388"/>
              <a:ext cx="44450" cy="387350"/>
            </a:xfrm>
            <a:custGeom>
              <a:avLst/>
              <a:gdLst>
                <a:gd name="T0" fmla="*/ 3 w 12"/>
                <a:gd name="T1" fmla="*/ 78 h 103"/>
                <a:gd name="T2" fmla="*/ 1 w 12"/>
                <a:gd name="T3" fmla="*/ 92 h 103"/>
                <a:gd name="T4" fmla="*/ 0 w 12"/>
                <a:gd name="T5" fmla="*/ 99 h 103"/>
                <a:gd name="T6" fmla="*/ 1 w 12"/>
                <a:gd name="T7" fmla="*/ 100 h 103"/>
                <a:gd name="T8" fmla="*/ 0 w 12"/>
                <a:gd name="T9" fmla="*/ 101 h 103"/>
                <a:gd name="T10" fmla="*/ 0 w 12"/>
                <a:gd name="T11" fmla="*/ 102 h 103"/>
                <a:gd name="T12" fmla="*/ 2 w 12"/>
                <a:gd name="T13" fmla="*/ 102 h 103"/>
                <a:gd name="T14" fmla="*/ 10 w 12"/>
                <a:gd name="T15" fmla="*/ 50 h 103"/>
                <a:gd name="T16" fmla="*/ 12 w 12"/>
                <a:gd name="T17" fmla="*/ 1 h 103"/>
                <a:gd name="T18" fmla="*/ 10 w 12"/>
                <a:gd name="T19" fmla="*/ 1 h 103"/>
                <a:gd name="T20" fmla="*/ 7 w 12"/>
                <a:gd name="T21" fmla="*/ 57 h 103"/>
                <a:gd name="T22" fmla="*/ 3 w 12"/>
                <a:gd name="T23" fmla="*/ 78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103">
                  <a:moveTo>
                    <a:pt x="3" y="78"/>
                  </a:moveTo>
                  <a:cubicBezTo>
                    <a:pt x="3" y="82"/>
                    <a:pt x="2" y="87"/>
                    <a:pt x="1" y="92"/>
                  </a:cubicBezTo>
                  <a:cubicBezTo>
                    <a:pt x="1" y="94"/>
                    <a:pt x="0" y="96"/>
                    <a:pt x="0" y="99"/>
                  </a:cubicBezTo>
                  <a:cubicBezTo>
                    <a:pt x="0" y="99"/>
                    <a:pt x="0" y="100"/>
                    <a:pt x="1" y="100"/>
                  </a:cubicBezTo>
                  <a:cubicBezTo>
                    <a:pt x="1" y="101"/>
                    <a:pt x="0" y="101"/>
                    <a:pt x="0" y="101"/>
                  </a:cubicBezTo>
                  <a:cubicBezTo>
                    <a:pt x="0" y="101"/>
                    <a:pt x="0" y="102"/>
                    <a:pt x="0" y="102"/>
                  </a:cubicBezTo>
                  <a:cubicBezTo>
                    <a:pt x="0" y="103"/>
                    <a:pt x="2" y="103"/>
                    <a:pt x="2" y="102"/>
                  </a:cubicBezTo>
                  <a:cubicBezTo>
                    <a:pt x="3" y="85"/>
                    <a:pt x="8" y="68"/>
                    <a:pt x="10" y="50"/>
                  </a:cubicBezTo>
                  <a:cubicBezTo>
                    <a:pt x="12" y="34"/>
                    <a:pt x="12" y="17"/>
                    <a:pt x="12" y="1"/>
                  </a:cubicBezTo>
                  <a:cubicBezTo>
                    <a:pt x="12" y="0"/>
                    <a:pt x="10" y="0"/>
                    <a:pt x="10" y="1"/>
                  </a:cubicBezTo>
                  <a:cubicBezTo>
                    <a:pt x="10" y="20"/>
                    <a:pt x="10" y="39"/>
                    <a:pt x="7" y="57"/>
                  </a:cubicBezTo>
                  <a:cubicBezTo>
                    <a:pt x="6" y="64"/>
                    <a:pt x="4" y="71"/>
                    <a:pt x="3" y="7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61"/>
            <p:cNvSpPr/>
            <p:nvPr/>
          </p:nvSpPr>
          <p:spPr bwMode="auto">
            <a:xfrm>
              <a:off x="631825" y="8894763"/>
              <a:ext cx="93663" cy="415925"/>
            </a:xfrm>
            <a:custGeom>
              <a:avLst/>
              <a:gdLst>
                <a:gd name="T0" fmla="*/ 0 w 25"/>
                <a:gd name="T1" fmla="*/ 110 h 111"/>
                <a:gd name="T2" fmla="*/ 2 w 25"/>
                <a:gd name="T3" fmla="*/ 110 h 111"/>
                <a:gd name="T4" fmla="*/ 10 w 25"/>
                <a:gd name="T5" fmla="*/ 79 h 111"/>
                <a:gd name="T6" fmla="*/ 17 w 25"/>
                <a:gd name="T7" fmla="*/ 46 h 111"/>
                <a:gd name="T8" fmla="*/ 18 w 25"/>
                <a:gd name="T9" fmla="*/ 1 h 111"/>
                <a:gd name="T10" fmla="*/ 16 w 25"/>
                <a:gd name="T11" fmla="*/ 3 h 111"/>
                <a:gd name="T12" fmla="*/ 12 w 25"/>
                <a:gd name="T13" fmla="*/ 59 h 111"/>
                <a:gd name="T14" fmla="*/ 0 w 25"/>
                <a:gd name="T15" fmla="*/ 11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111">
                  <a:moveTo>
                    <a:pt x="0" y="110"/>
                  </a:moveTo>
                  <a:cubicBezTo>
                    <a:pt x="0" y="111"/>
                    <a:pt x="1" y="111"/>
                    <a:pt x="2" y="110"/>
                  </a:cubicBezTo>
                  <a:cubicBezTo>
                    <a:pt x="4" y="100"/>
                    <a:pt x="8" y="90"/>
                    <a:pt x="10" y="79"/>
                  </a:cubicBezTo>
                  <a:cubicBezTo>
                    <a:pt x="13" y="68"/>
                    <a:pt x="14" y="57"/>
                    <a:pt x="17" y="46"/>
                  </a:cubicBezTo>
                  <a:cubicBezTo>
                    <a:pt x="19" y="32"/>
                    <a:pt x="25" y="15"/>
                    <a:pt x="18" y="1"/>
                  </a:cubicBezTo>
                  <a:cubicBezTo>
                    <a:pt x="17" y="0"/>
                    <a:pt x="15" y="1"/>
                    <a:pt x="16" y="3"/>
                  </a:cubicBezTo>
                  <a:cubicBezTo>
                    <a:pt x="24" y="19"/>
                    <a:pt x="14" y="42"/>
                    <a:pt x="12" y="59"/>
                  </a:cubicBezTo>
                  <a:cubicBezTo>
                    <a:pt x="9" y="76"/>
                    <a:pt x="3" y="93"/>
                    <a:pt x="0" y="1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62"/>
            <p:cNvSpPr/>
            <p:nvPr/>
          </p:nvSpPr>
          <p:spPr bwMode="auto">
            <a:xfrm>
              <a:off x="939800" y="8782050"/>
              <a:ext cx="60325" cy="319088"/>
            </a:xfrm>
            <a:custGeom>
              <a:avLst/>
              <a:gdLst>
                <a:gd name="T0" fmla="*/ 2 w 16"/>
                <a:gd name="T1" fmla="*/ 84 h 85"/>
                <a:gd name="T2" fmla="*/ 4 w 16"/>
                <a:gd name="T3" fmla="*/ 84 h 85"/>
                <a:gd name="T4" fmla="*/ 10 w 16"/>
                <a:gd name="T5" fmla="*/ 2 h 85"/>
                <a:gd name="T6" fmla="*/ 8 w 16"/>
                <a:gd name="T7" fmla="*/ 2 h 85"/>
                <a:gd name="T8" fmla="*/ 2 w 16"/>
                <a:gd name="T9" fmla="*/ 8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85">
                  <a:moveTo>
                    <a:pt x="2" y="84"/>
                  </a:moveTo>
                  <a:cubicBezTo>
                    <a:pt x="2" y="85"/>
                    <a:pt x="4" y="85"/>
                    <a:pt x="4" y="84"/>
                  </a:cubicBezTo>
                  <a:cubicBezTo>
                    <a:pt x="7" y="57"/>
                    <a:pt x="16" y="29"/>
                    <a:pt x="10" y="2"/>
                  </a:cubicBezTo>
                  <a:cubicBezTo>
                    <a:pt x="10" y="0"/>
                    <a:pt x="7" y="1"/>
                    <a:pt x="8" y="2"/>
                  </a:cubicBezTo>
                  <a:cubicBezTo>
                    <a:pt x="13" y="30"/>
                    <a:pt x="0" y="56"/>
                    <a:pt x="2" y="8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63"/>
            <p:cNvSpPr/>
            <p:nvPr/>
          </p:nvSpPr>
          <p:spPr bwMode="auto">
            <a:xfrm>
              <a:off x="2681287" y="8121650"/>
              <a:ext cx="95250" cy="484188"/>
            </a:xfrm>
            <a:custGeom>
              <a:avLst/>
              <a:gdLst>
                <a:gd name="T0" fmla="*/ 18 w 25"/>
                <a:gd name="T1" fmla="*/ 2 h 129"/>
                <a:gd name="T2" fmla="*/ 13 w 25"/>
                <a:gd name="T3" fmla="*/ 67 h 129"/>
                <a:gd name="T4" fmla="*/ 7 w 25"/>
                <a:gd name="T5" fmla="*/ 102 h 129"/>
                <a:gd name="T6" fmla="*/ 1 w 25"/>
                <a:gd name="T7" fmla="*/ 128 h 129"/>
                <a:gd name="T8" fmla="*/ 1 w 25"/>
                <a:gd name="T9" fmla="*/ 128 h 129"/>
                <a:gd name="T10" fmla="*/ 11 w 25"/>
                <a:gd name="T11" fmla="*/ 97 h 129"/>
                <a:gd name="T12" fmla="*/ 17 w 25"/>
                <a:gd name="T13" fmla="*/ 62 h 129"/>
                <a:gd name="T14" fmla="*/ 20 w 25"/>
                <a:gd name="T15" fmla="*/ 2 h 129"/>
                <a:gd name="T16" fmla="*/ 18 w 25"/>
                <a:gd name="T17" fmla="*/ 2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29">
                  <a:moveTo>
                    <a:pt x="18" y="2"/>
                  </a:moveTo>
                  <a:cubicBezTo>
                    <a:pt x="21" y="25"/>
                    <a:pt x="16" y="45"/>
                    <a:pt x="13" y="67"/>
                  </a:cubicBezTo>
                  <a:cubicBezTo>
                    <a:pt x="12" y="79"/>
                    <a:pt x="10" y="90"/>
                    <a:pt x="7" y="102"/>
                  </a:cubicBezTo>
                  <a:cubicBezTo>
                    <a:pt x="5" y="111"/>
                    <a:pt x="1" y="119"/>
                    <a:pt x="1" y="128"/>
                  </a:cubicBezTo>
                  <a:cubicBezTo>
                    <a:pt x="0" y="129"/>
                    <a:pt x="1" y="129"/>
                    <a:pt x="1" y="128"/>
                  </a:cubicBezTo>
                  <a:cubicBezTo>
                    <a:pt x="4" y="118"/>
                    <a:pt x="8" y="108"/>
                    <a:pt x="11" y="97"/>
                  </a:cubicBezTo>
                  <a:cubicBezTo>
                    <a:pt x="14" y="86"/>
                    <a:pt x="15" y="74"/>
                    <a:pt x="17" y="62"/>
                  </a:cubicBezTo>
                  <a:cubicBezTo>
                    <a:pt x="20" y="42"/>
                    <a:pt x="25" y="22"/>
                    <a:pt x="20" y="2"/>
                  </a:cubicBezTo>
                  <a:cubicBezTo>
                    <a:pt x="20" y="0"/>
                    <a:pt x="18" y="1"/>
                    <a:pt x="18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4"/>
            <p:cNvSpPr/>
            <p:nvPr/>
          </p:nvSpPr>
          <p:spPr bwMode="auto">
            <a:xfrm>
              <a:off x="3076575" y="8086725"/>
              <a:ext cx="74613" cy="390525"/>
            </a:xfrm>
            <a:custGeom>
              <a:avLst/>
              <a:gdLst>
                <a:gd name="T0" fmla="*/ 15 w 20"/>
                <a:gd name="T1" fmla="*/ 1 h 104"/>
                <a:gd name="T2" fmla="*/ 17 w 20"/>
                <a:gd name="T3" fmla="*/ 21 h 104"/>
                <a:gd name="T4" fmla="*/ 12 w 20"/>
                <a:gd name="T5" fmla="*/ 52 h 104"/>
                <a:gd name="T6" fmla="*/ 0 w 20"/>
                <a:gd name="T7" fmla="*/ 103 h 104"/>
                <a:gd name="T8" fmla="*/ 0 w 20"/>
                <a:gd name="T9" fmla="*/ 103 h 104"/>
                <a:gd name="T10" fmla="*/ 10 w 20"/>
                <a:gd name="T11" fmla="*/ 72 h 104"/>
                <a:gd name="T12" fmla="*/ 17 w 20"/>
                <a:gd name="T13" fmla="*/ 38 h 104"/>
                <a:gd name="T14" fmla="*/ 20 w 20"/>
                <a:gd name="T15" fmla="*/ 14 h 104"/>
                <a:gd name="T16" fmla="*/ 16 w 20"/>
                <a:gd name="T17" fmla="*/ 1 h 104"/>
                <a:gd name="T18" fmla="*/ 15 w 20"/>
                <a:gd name="T19" fmla="*/ 1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104">
                  <a:moveTo>
                    <a:pt x="15" y="1"/>
                  </a:moveTo>
                  <a:cubicBezTo>
                    <a:pt x="19" y="7"/>
                    <a:pt x="17" y="15"/>
                    <a:pt x="17" y="21"/>
                  </a:cubicBezTo>
                  <a:cubicBezTo>
                    <a:pt x="16" y="31"/>
                    <a:pt x="14" y="41"/>
                    <a:pt x="12" y="52"/>
                  </a:cubicBezTo>
                  <a:cubicBezTo>
                    <a:pt x="9" y="69"/>
                    <a:pt x="1" y="85"/>
                    <a:pt x="0" y="103"/>
                  </a:cubicBezTo>
                  <a:cubicBezTo>
                    <a:pt x="0" y="103"/>
                    <a:pt x="0" y="104"/>
                    <a:pt x="0" y="103"/>
                  </a:cubicBezTo>
                  <a:cubicBezTo>
                    <a:pt x="3" y="92"/>
                    <a:pt x="6" y="82"/>
                    <a:pt x="10" y="72"/>
                  </a:cubicBezTo>
                  <a:cubicBezTo>
                    <a:pt x="13" y="61"/>
                    <a:pt x="15" y="49"/>
                    <a:pt x="17" y="38"/>
                  </a:cubicBezTo>
                  <a:cubicBezTo>
                    <a:pt x="19" y="30"/>
                    <a:pt x="19" y="22"/>
                    <a:pt x="20" y="14"/>
                  </a:cubicBezTo>
                  <a:cubicBezTo>
                    <a:pt x="20" y="9"/>
                    <a:pt x="20" y="4"/>
                    <a:pt x="16" y="1"/>
                  </a:cubicBezTo>
                  <a:cubicBezTo>
                    <a:pt x="16" y="0"/>
                    <a:pt x="15" y="1"/>
                    <a:pt x="15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5"/>
            <p:cNvSpPr/>
            <p:nvPr/>
          </p:nvSpPr>
          <p:spPr bwMode="auto">
            <a:xfrm>
              <a:off x="3230562" y="8064500"/>
              <a:ext cx="44450" cy="315913"/>
            </a:xfrm>
            <a:custGeom>
              <a:avLst/>
              <a:gdLst>
                <a:gd name="T0" fmla="*/ 1 w 12"/>
                <a:gd name="T1" fmla="*/ 83 h 84"/>
                <a:gd name="T2" fmla="*/ 12 w 12"/>
                <a:gd name="T3" fmla="*/ 1 h 84"/>
                <a:gd name="T4" fmla="*/ 10 w 12"/>
                <a:gd name="T5" fmla="*/ 1 h 84"/>
                <a:gd name="T6" fmla="*/ 1 w 12"/>
                <a:gd name="T7" fmla="*/ 83 h 84"/>
                <a:gd name="T8" fmla="*/ 1 w 12"/>
                <a:gd name="T9" fmla="*/ 8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4">
                  <a:moveTo>
                    <a:pt x="1" y="83"/>
                  </a:moveTo>
                  <a:cubicBezTo>
                    <a:pt x="3" y="56"/>
                    <a:pt x="12" y="29"/>
                    <a:pt x="12" y="1"/>
                  </a:cubicBezTo>
                  <a:cubicBezTo>
                    <a:pt x="12" y="0"/>
                    <a:pt x="10" y="0"/>
                    <a:pt x="10" y="1"/>
                  </a:cubicBezTo>
                  <a:cubicBezTo>
                    <a:pt x="8" y="28"/>
                    <a:pt x="0" y="55"/>
                    <a:pt x="1" y="83"/>
                  </a:cubicBezTo>
                  <a:cubicBezTo>
                    <a:pt x="1" y="84"/>
                    <a:pt x="1" y="84"/>
                    <a:pt x="1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66"/>
            <p:cNvSpPr/>
            <p:nvPr/>
          </p:nvSpPr>
          <p:spPr bwMode="auto">
            <a:xfrm>
              <a:off x="3395662" y="7899400"/>
              <a:ext cx="36513" cy="338138"/>
            </a:xfrm>
            <a:custGeom>
              <a:avLst/>
              <a:gdLst>
                <a:gd name="T0" fmla="*/ 9 w 10"/>
                <a:gd name="T1" fmla="*/ 90 h 90"/>
                <a:gd name="T2" fmla="*/ 9 w 10"/>
                <a:gd name="T3" fmla="*/ 88 h 90"/>
                <a:gd name="T4" fmla="*/ 6 w 10"/>
                <a:gd name="T5" fmla="*/ 55 h 90"/>
                <a:gd name="T6" fmla="*/ 8 w 10"/>
                <a:gd name="T7" fmla="*/ 1 h 90"/>
                <a:gd name="T8" fmla="*/ 6 w 10"/>
                <a:gd name="T9" fmla="*/ 1 h 90"/>
                <a:gd name="T10" fmla="*/ 3 w 10"/>
                <a:gd name="T11" fmla="*/ 64 h 90"/>
                <a:gd name="T12" fmla="*/ 9 w 10"/>
                <a:gd name="T1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0">
                  <a:moveTo>
                    <a:pt x="9" y="90"/>
                  </a:moveTo>
                  <a:cubicBezTo>
                    <a:pt x="10" y="90"/>
                    <a:pt x="10" y="89"/>
                    <a:pt x="9" y="88"/>
                  </a:cubicBezTo>
                  <a:cubicBezTo>
                    <a:pt x="2" y="85"/>
                    <a:pt x="6" y="61"/>
                    <a:pt x="6" y="55"/>
                  </a:cubicBezTo>
                  <a:cubicBezTo>
                    <a:pt x="7" y="37"/>
                    <a:pt x="8" y="19"/>
                    <a:pt x="8" y="1"/>
                  </a:cubicBezTo>
                  <a:cubicBezTo>
                    <a:pt x="8" y="0"/>
                    <a:pt x="6" y="0"/>
                    <a:pt x="6" y="1"/>
                  </a:cubicBezTo>
                  <a:cubicBezTo>
                    <a:pt x="6" y="22"/>
                    <a:pt x="4" y="43"/>
                    <a:pt x="3" y="64"/>
                  </a:cubicBezTo>
                  <a:cubicBezTo>
                    <a:pt x="3" y="69"/>
                    <a:pt x="0" y="89"/>
                    <a:pt x="9" y="9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67"/>
            <p:cNvSpPr/>
            <p:nvPr/>
          </p:nvSpPr>
          <p:spPr bwMode="auto">
            <a:xfrm>
              <a:off x="3514725" y="7954963"/>
              <a:ext cx="57150" cy="290513"/>
            </a:xfrm>
            <a:custGeom>
              <a:avLst/>
              <a:gdLst>
                <a:gd name="T0" fmla="*/ 2 w 15"/>
                <a:gd name="T1" fmla="*/ 76 h 77"/>
                <a:gd name="T2" fmla="*/ 6 w 15"/>
                <a:gd name="T3" fmla="*/ 65 h 77"/>
                <a:gd name="T4" fmla="*/ 11 w 15"/>
                <a:gd name="T5" fmla="*/ 43 h 77"/>
                <a:gd name="T6" fmla="*/ 11 w 15"/>
                <a:gd name="T7" fmla="*/ 2 h 77"/>
                <a:gd name="T8" fmla="*/ 7 w 15"/>
                <a:gd name="T9" fmla="*/ 2 h 77"/>
                <a:gd name="T10" fmla="*/ 8 w 15"/>
                <a:gd name="T11" fmla="*/ 42 h 77"/>
                <a:gd name="T12" fmla="*/ 4 w 15"/>
                <a:gd name="T13" fmla="*/ 59 h 77"/>
                <a:gd name="T14" fmla="*/ 0 w 15"/>
                <a:gd name="T15" fmla="*/ 76 h 77"/>
                <a:gd name="T16" fmla="*/ 2 w 15"/>
                <a:gd name="T17" fmla="*/ 7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7">
                  <a:moveTo>
                    <a:pt x="2" y="76"/>
                  </a:moveTo>
                  <a:cubicBezTo>
                    <a:pt x="4" y="73"/>
                    <a:pt x="5" y="69"/>
                    <a:pt x="6" y="65"/>
                  </a:cubicBezTo>
                  <a:cubicBezTo>
                    <a:pt x="7" y="57"/>
                    <a:pt x="9" y="50"/>
                    <a:pt x="11" y="43"/>
                  </a:cubicBezTo>
                  <a:cubicBezTo>
                    <a:pt x="15" y="30"/>
                    <a:pt x="12" y="16"/>
                    <a:pt x="11" y="2"/>
                  </a:cubicBezTo>
                  <a:cubicBezTo>
                    <a:pt x="10" y="0"/>
                    <a:pt x="7" y="0"/>
                    <a:pt x="7" y="2"/>
                  </a:cubicBezTo>
                  <a:cubicBezTo>
                    <a:pt x="9" y="16"/>
                    <a:pt x="11" y="29"/>
                    <a:pt x="8" y="42"/>
                  </a:cubicBezTo>
                  <a:cubicBezTo>
                    <a:pt x="7" y="48"/>
                    <a:pt x="5" y="53"/>
                    <a:pt x="4" y="59"/>
                  </a:cubicBezTo>
                  <a:cubicBezTo>
                    <a:pt x="3" y="64"/>
                    <a:pt x="3" y="71"/>
                    <a:pt x="0" y="76"/>
                  </a:cubicBezTo>
                  <a:cubicBezTo>
                    <a:pt x="0" y="76"/>
                    <a:pt x="1" y="77"/>
                    <a:pt x="2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68"/>
            <p:cNvSpPr/>
            <p:nvPr/>
          </p:nvSpPr>
          <p:spPr bwMode="auto">
            <a:xfrm>
              <a:off x="3657600" y="7858125"/>
              <a:ext cx="46038" cy="296863"/>
            </a:xfrm>
            <a:custGeom>
              <a:avLst/>
              <a:gdLst>
                <a:gd name="T0" fmla="*/ 4 w 12"/>
                <a:gd name="T1" fmla="*/ 3 h 79"/>
                <a:gd name="T2" fmla="*/ 6 w 12"/>
                <a:gd name="T3" fmla="*/ 41 h 79"/>
                <a:gd name="T4" fmla="*/ 0 w 12"/>
                <a:gd name="T5" fmla="*/ 78 h 79"/>
                <a:gd name="T6" fmla="*/ 2 w 12"/>
                <a:gd name="T7" fmla="*/ 78 h 79"/>
                <a:gd name="T8" fmla="*/ 10 w 12"/>
                <a:gd name="T9" fmla="*/ 31 h 79"/>
                <a:gd name="T10" fmla="*/ 6 w 12"/>
                <a:gd name="T11" fmla="*/ 1 h 79"/>
                <a:gd name="T12" fmla="*/ 4 w 12"/>
                <a:gd name="T13" fmla="*/ 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79">
                  <a:moveTo>
                    <a:pt x="4" y="3"/>
                  </a:moveTo>
                  <a:cubicBezTo>
                    <a:pt x="11" y="12"/>
                    <a:pt x="7" y="32"/>
                    <a:pt x="6" y="41"/>
                  </a:cubicBezTo>
                  <a:cubicBezTo>
                    <a:pt x="4" y="54"/>
                    <a:pt x="1" y="66"/>
                    <a:pt x="0" y="78"/>
                  </a:cubicBezTo>
                  <a:cubicBezTo>
                    <a:pt x="0" y="79"/>
                    <a:pt x="2" y="79"/>
                    <a:pt x="2" y="78"/>
                  </a:cubicBezTo>
                  <a:cubicBezTo>
                    <a:pt x="4" y="62"/>
                    <a:pt x="8" y="47"/>
                    <a:pt x="10" y="31"/>
                  </a:cubicBezTo>
                  <a:cubicBezTo>
                    <a:pt x="11" y="23"/>
                    <a:pt x="12" y="8"/>
                    <a:pt x="6" y="1"/>
                  </a:cubicBezTo>
                  <a:cubicBezTo>
                    <a:pt x="5" y="0"/>
                    <a:pt x="3" y="2"/>
                    <a:pt x="4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69"/>
            <p:cNvSpPr/>
            <p:nvPr/>
          </p:nvSpPr>
          <p:spPr bwMode="auto">
            <a:xfrm>
              <a:off x="2047875" y="8248650"/>
              <a:ext cx="115888" cy="492125"/>
            </a:xfrm>
            <a:custGeom>
              <a:avLst/>
              <a:gdLst>
                <a:gd name="T0" fmla="*/ 3 w 31"/>
                <a:gd name="T1" fmla="*/ 2 h 131"/>
                <a:gd name="T2" fmla="*/ 1 w 31"/>
                <a:gd name="T3" fmla="*/ 2 h 131"/>
                <a:gd name="T4" fmla="*/ 17 w 31"/>
                <a:gd name="T5" fmla="*/ 66 h 131"/>
                <a:gd name="T6" fmla="*/ 23 w 31"/>
                <a:gd name="T7" fmla="*/ 99 h 131"/>
                <a:gd name="T8" fmla="*/ 25 w 31"/>
                <a:gd name="T9" fmla="*/ 114 h 131"/>
                <a:gd name="T10" fmla="*/ 25 w 31"/>
                <a:gd name="T11" fmla="*/ 130 h 131"/>
                <a:gd name="T12" fmla="*/ 26 w 31"/>
                <a:gd name="T13" fmla="*/ 130 h 131"/>
                <a:gd name="T14" fmla="*/ 28 w 31"/>
                <a:gd name="T15" fmla="*/ 115 h 131"/>
                <a:gd name="T16" fmla="*/ 22 w 31"/>
                <a:gd name="T17" fmla="*/ 78 h 131"/>
                <a:gd name="T18" fmla="*/ 3 w 31"/>
                <a:gd name="T19" fmla="*/ 2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131">
                  <a:moveTo>
                    <a:pt x="3" y="2"/>
                  </a:moveTo>
                  <a:cubicBezTo>
                    <a:pt x="3" y="0"/>
                    <a:pt x="0" y="1"/>
                    <a:pt x="1" y="2"/>
                  </a:cubicBezTo>
                  <a:cubicBezTo>
                    <a:pt x="9" y="23"/>
                    <a:pt x="13" y="44"/>
                    <a:pt x="17" y="66"/>
                  </a:cubicBezTo>
                  <a:cubicBezTo>
                    <a:pt x="19" y="77"/>
                    <a:pt x="22" y="88"/>
                    <a:pt x="23" y="99"/>
                  </a:cubicBezTo>
                  <a:cubicBezTo>
                    <a:pt x="24" y="104"/>
                    <a:pt x="24" y="109"/>
                    <a:pt x="25" y="114"/>
                  </a:cubicBezTo>
                  <a:cubicBezTo>
                    <a:pt x="26" y="119"/>
                    <a:pt x="29" y="125"/>
                    <a:pt x="25" y="130"/>
                  </a:cubicBezTo>
                  <a:cubicBezTo>
                    <a:pt x="25" y="130"/>
                    <a:pt x="26" y="131"/>
                    <a:pt x="26" y="130"/>
                  </a:cubicBezTo>
                  <a:cubicBezTo>
                    <a:pt x="31" y="126"/>
                    <a:pt x="29" y="121"/>
                    <a:pt x="28" y="115"/>
                  </a:cubicBezTo>
                  <a:cubicBezTo>
                    <a:pt x="26" y="103"/>
                    <a:pt x="25" y="90"/>
                    <a:pt x="22" y="78"/>
                  </a:cubicBezTo>
                  <a:cubicBezTo>
                    <a:pt x="18" y="52"/>
                    <a:pt x="13" y="26"/>
                    <a:pt x="3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70"/>
            <p:cNvSpPr/>
            <p:nvPr/>
          </p:nvSpPr>
          <p:spPr bwMode="auto">
            <a:xfrm>
              <a:off x="2220912" y="8240713"/>
              <a:ext cx="63500" cy="311150"/>
            </a:xfrm>
            <a:custGeom>
              <a:avLst/>
              <a:gdLst>
                <a:gd name="T0" fmla="*/ 12 w 17"/>
                <a:gd name="T1" fmla="*/ 49 h 83"/>
                <a:gd name="T2" fmla="*/ 3 w 17"/>
                <a:gd name="T3" fmla="*/ 2 h 83"/>
                <a:gd name="T4" fmla="*/ 0 w 17"/>
                <a:gd name="T5" fmla="*/ 2 h 83"/>
                <a:gd name="T6" fmla="*/ 8 w 17"/>
                <a:gd name="T7" fmla="*/ 42 h 83"/>
                <a:gd name="T8" fmla="*/ 11 w 17"/>
                <a:gd name="T9" fmla="*/ 66 h 83"/>
                <a:gd name="T10" fmla="*/ 15 w 17"/>
                <a:gd name="T11" fmla="*/ 82 h 83"/>
                <a:gd name="T12" fmla="*/ 17 w 17"/>
                <a:gd name="T13" fmla="*/ 82 h 83"/>
                <a:gd name="T14" fmla="*/ 15 w 17"/>
                <a:gd name="T15" fmla="*/ 72 h 83"/>
                <a:gd name="T16" fmla="*/ 12 w 17"/>
                <a:gd name="T17" fmla="*/ 49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3">
                  <a:moveTo>
                    <a:pt x="12" y="49"/>
                  </a:moveTo>
                  <a:cubicBezTo>
                    <a:pt x="10" y="33"/>
                    <a:pt x="6" y="17"/>
                    <a:pt x="3" y="2"/>
                  </a:cubicBezTo>
                  <a:cubicBezTo>
                    <a:pt x="3" y="0"/>
                    <a:pt x="0" y="0"/>
                    <a:pt x="0" y="2"/>
                  </a:cubicBezTo>
                  <a:cubicBezTo>
                    <a:pt x="2" y="15"/>
                    <a:pt x="6" y="29"/>
                    <a:pt x="8" y="42"/>
                  </a:cubicBezTo>
                  <a:cubicBezTo>
                    <a:pt x="9" y="50"/>
                    <a:pt x="10" y="58"/>
                    <a:pt x="11" y="66"/>
                  </a:cubicBezTo>
                  <a:cubicBezTo>
                    <a:pt x="12" y="72"/>
                    <a:pt x="15" y="77"/>
                    <a:pt x="15" y="82"/>
                  </a:cubicBezTo>
                  <a:cubicBezTo>
                    <a:pt x="15" y="83"/>
                    <a:pt x="16" y="83"/>
                    <a:pt x="17" y="82"/>
                  </a:cubicBezTo>
                  <a:cubicBezTo>
                    <a:pt x="17" y="79"/>
                    <a:pt x="16" y="76"/>
                    <a:pt x="15" y="72"/>
                  </a:cubicBezTo>
                  <a:cubicBezTo>
                    <a:pt x="14" y="64"/>
                    <a:pt x="14" y="56"/>
                    <a:pt x="12" y="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71"/>
            <p:cNvSpPr/>
            <p:nvPr/>
          </p:nvSpPr>
          <p:spPr bwMode="auto">
            <a:xfrm>
              <a:off x="2303462" y="8308975"/>
              <a:ext cx="107950" cy="236538"/>
            </a:xfrm>
            <a:custGeom>
              <a:avLst/>
              <a:gdLst>
                <a:gd name="T0" fmla="*/ 3 w 29"/>
                <a:gd name="T1" fmla="*/ 1 h 63"/>
                <a:gd name="T2" fmla="*/ 1 w 29"/>
                <a:gd name="T3" fmla="*/ 3 h 63"/>
                <a:gd name="T4" fmla="*/ 27 w 29"/>
                <a:gd name="T5" fmla="*/ 63 h 63"/>
                <a:gd name="T6" fmla="*/ 29 w 29"/>
                <a:gd name="T7" fmla="*/ 62 h 63"/>
                <a:gd name="T8" fmla="*/ 3 w 29"/>
                <a:gd name="T9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63">
                  <a:moveTo>
                    <a:pt x="3" y="1"/>
                  </a:moveTo>
                  <a:cubicBezTo>
                    <a:pt x="2" y="0"/>
                    <a:pt x="0" y="2"/>
                    <a:pt x="1" y="3"/>
                  </a:cubicBezTo>
                  <a:cubicBezTo>
                    <a:pt x="17" y="20"/>
                    <a:pt x="12" y="45"/>
                    <a:pt x="27" y="63"/>
                  </a:cubicBezTo>
                  <a:cubicBezTo>
                    <a:pt x="28" y="63"/>
                    <a:pt x="29" y="62"/>
                    <a:pt x="29" y="62"/>
                  </a:cubicBezTo>
                  <a:cubicBezTo>
                    <a:pt x="15" y="43"/>
                    <a:pt x="19" y="18"/>
                    <a:pt x="3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72"/>
            <p:cNvSpPr/>
            <p:nvPr/>
          </p:nvSpPr>
          <p:spPr bwMode="auto">
            <a:xfrm>
              <a:off x="3751262" y="7737475"/>
              <a:ext cx="117475" cy="409575"/>
            </a:xfrm>
            <a:custGeom>
              <a:avLst/>
              <a:gdLst>
                <a:gd name="T0" fmla="*/ 8 w 31"/>
                <a:gd name="T1" fmla="*/ 30 h 109"/>
                <a:gd name="T2" fmla="*/ 17 w 31"/>
                <a:gd name="T3" fmla="*/ 65 h 109"/>
                <a:gd name="T4" fmla="*/ 23 w 31"/>
                <a:gd name="T5" fmla="*/ 96 h 109"/>
                <a:gd name="T6" fmla="*/ 30 w 31"/>
                <a:gd name="T7" fmla="*/ 108 h 109"/>
                <a:gd name="T8" fmla="*/ 30 w 31"/>
                <a:gd name="T9" fmla="*/ 108 h 109"/>
                <a:gd name="T10" fmla="*/ 22 w 31"/>
                <a:gd name="T11" fmla="*/ 78 h 109"/>
                <a:gd name="T12" fmla="*/ 15 w 31"/>
                <a:gd name="T13" fmla="*/ 45 h 109"/>
                <a:gd name="T14" fmla="*/ 9 w 31"/>
                <a:gd name="T15" fmla="*/ 18 h 109"/>
                <a:gd name="T16" fmla="*/ 3 w 31"/>
                <a:gd name="T17" fmla="*/ 1 h 109"/>
                <a:gd name="T18" fmla="*/ 1 w 31"/>
                <a:gd name="T19" fmla="*/ 3 h 109"/>
                <a:gd name="T20" fmla="*/ 8 w 31"/>
                <a:gd name="T21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109">
                  <a:moveTo>
                    <a:pt x="8" y="30"/>
                  </a:moveTo>
                  <a:cubicBezTo>
                    <a:pt x="11" y="42"/>
                    <a:pt x="14" y="53"/>
                    <a:pt x="17" y="65"/>
                  </a:cubicBezTo>
                  <a:cubicBezTo>
                    <a:pt x="19" y="75"/>
                    <a:pt x="20" y="85"/>
                    <a:pt x="23" y="96"/>
                  </a:cubicBezTo>
                  <a:cubicBezTo>
                    <a:pt x="24" y="101"/>
                    <a:pt x="24" y="106"/>
                    <a:pt x="30" y="108"/>
                  </a:cubicBezTo>
                  <a:cubicBezTo>
                    <a:pt x="30" y="109"/>
                    <a:pt x="31" y="108"/>
                    <a:pt x="30" y="108"/>
                  </a:cubicBezTo>
                  <a:cubicBezTo>
                    <a:pt x="23" y="103"/>
                    <a:pt x="23" y="85"/>
                    <a:pt x="22" y="78"/>
                  </a:cubicBezTo>
                  <a:cubicBezTo>
                    <a:pt x="20" y="67"/>
                    <a:pt x="18" y="56"/>
                    <a:pt x="15" y="45"/>
                  </a:cubicBezTo>
                  <a:cubicBezTo>
                    <a:pt x="13" y="36"/>
                    <a:pt x="11" y="27"/>
                    <a:pt x="9" y="18"/>
                  </a:cubicBezTo>
                  <a:cubicBezTo>
                    <a:pt x="8" y="12"/>
                    <a:pt x="7" y="6"/>
                    <a:pt x="3" y="1"/>
                  </a:cubicBezTo>
                  <a:cubicBezTo>
                    <a:pt x="2" y="0"/>
                    <a:pt x="0" y="2"/>
                    <a:pt x="1" y="3"/>
                  </a:cubicBezTo>
                  <a:cubicBezTo>
                    <a:pt x="7" y="10"/>
                    <a:pt x="6" y="21"/>
                    <a:pt x="8" y="3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73"/>
            <p:cNvSpPr/>
            <p:nvPr/>
          </p:nvSpPr>
          <p:spPr bwMode="auto">
            <a:xfrm>
              <a:off x="3857625" y="7707313"/>
              <a:ext cx="69850" cy="387350"/>
            </a:xfrm>
            <a:custGeom>
              <a:avLst/>
              <a:gdLst>
                <a:gd name="T0" fmla="*/ 9 w 19"/>
                <a:gd name="T1" fmla="*/ 64 h 103"/>
                <a:gd name="T2" fmla="*/ 13 w 19"/>
                <a:gd name="T3" fmla="*/ 91 h 103"/>
                <a:gd name="T4" fmla="*/ 18 w 19"/>
                <a:gd name="T5" fmla="*/ 102 h 103"/>
                <a:gd name="T6" fmla="*/ 18 w 19"/>
                <a:gd name="T7" fmla="*/ 102 h 103"/>
                <a:gd name="T8" fmla="*/ 14 w 19"/>
                <a:gd name="T9" fmla="*/ 78 h 103"/>
                <a:gd name="T10" fmla="*/ 11 w 19"/>
                <a:gd name="T11" fmla="*/ 49 h 103"/>
                <a:gd name="T12" fmla="*/ 3 w 19"/>
                <a:gd name="T13" fmla="*/ 1 h 103"/>
                <a:gd name="T14" fmla="*/ 1 w 19"/>
                <a:gd name="T15" fmla="*/ 3 h 103"/>
                <a:gd name="T16" fmla="*/ 9 w 19"/>
                <a:gd name="T17" fmla="*/ 6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103">
                  <a:moveTo>
                    <a:pt x="9" y="64"/>
                  </a:moveTo>
                  <a:cubicBezTo>
                    <a:pt x="11" y="73"/>
                    <a:pt x="12" y="82"/>
                    <a:pt x="13" y="91"/>
                  </a:cubicBezTo>
                  <a:cubicBezTo>
                    <a:pt x="14" y="95"/>
                    <a:pt x="14" y="99"/>
                    <a:pt x="18" y="102"/>
                  </a:cubicBezTo>
                  <a:cubicBezTo>
                    <a:pt x="18" y="103"/>
                    <a:pt x="19" y="102"/>
                    <a:pt x="18" y="102"/>
                  </a:cubicBezTo>
                  <a:cubicBezTo>
                    <a:pt x="14" y="96"/>
                    <a:pt x="15" y="85"/>
                    <a:pt x="14" y="78"/>
                  </a:cubicBezTo>
                  <a:cubicBezTo>
                    <a:pt x="13" y="68"/>
                    <a:pt x="12" y="59"/>
                    <a:pt x="11" y="49"/>
                  </a:cubicBezTo>
                  <a:cubicBezTo>
                    <a:pt x="10" y="33"/>
                    <a:pt x="10" y="16"/>
                    <a:pt x="3" y="1"/>
                  </a:cubicBezTo>
                  <a:cubicBezTo>
                    <a:pt x="2" y="0"/>
                    <a:pt x="0" y="1"/>
                    <a:pt x="1" y="3"/>
                  </a:cubicBezTo>
                  <a:cubicBezTo>
                    <a:pt x="9" y="22"/>
                    <a:pt x="7" y="44"/>
                    <a:pt x="9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74"/>
            <p:cNvSpPr/>
            <p:nvPr/>
          </p:nvSpPr>
          <p:spPr bwMode="auto">
            <a:xfrm>
              <a:off x="3962400" y="7761288"/>
              <a:ext cx="33338" cy="295275"/>
            </a:xfrm>
            <a:custGeom>
              <a:avLst/>
              <a:gdLst>
                <a:gd name="T0" fmla="*/ 2 w 9"/>
                <a:gd name="T1" fmla="*/ 6 h 79"/>
                <a:gd name="T2" fmla="*/ 3 w 9"/>
                <a:gd name="T3" fmla="*/ 78 h 79"/>
                <a:gd name="T4" fmla="*/ 5 w 9"/>
                <a:gd name="T5" fmla="*/ 78 h 79"/>
                <a:gd name="T6" fmla="*/ 5 w 9"/>
                <a:gd name="T7" fmla="*/ 2 h 79"/>
                <a:gd name="T8" fmla="*/ 2 w 9"/>
                <a:gd name="T9" fmla="*/ 1 h 79"/>
                <a:gd name="T10" fmla="*/ 1 w 9"/>
                <a:gd name="T11" fmla="*/ 3 h 79"/>
                <a:gd name="T12" fmla="*/ 2 w 9"/>
                <a:gd name="T13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79">
                  <a:moveTo>
                    <a:pt x="2" y="6"/>
                  </a:moveTo>
                  <a:cubicBezTo>
                    <a:pt x="5" y="30"/>
                    <a:pt x="3" y="54"/>
                    <a:pt x="3" y="78"/>
                  </a:cubicBezTo>
                  <a:cubicBezTo>
                    <a:pt x="3" y="79"/>
                    <a:pt x="5" y="79"/>
                    <a:pt x="5" y="78"/>
                  </a:cubicBezTo>
                  <a:cubicBezTo>
                    <a:pt x="7" y="52"/>
                    <a:pt x="9" y="28"/>
                    <a:pt x="5" y="2"/>
                  </a:cubicBezTo>
                  <a:cubicBezTo>
                    <a:pt x="5" y="1"/>
                    <a:pt x="3" y="0"/>
                    <a:pt x="2" y="1"/>
                  </a:cubicBezTo>
                  <a:cubicBezTo>
                    <a:pt x="2" y="2"/>
                    <a:pt x="1" y="2"/>
                    <a:pt x="1" y="3"/>
                  </a:cubicBezTo>
                  <a:cubicBezTo>
                    <a:pt x="0" y="4"/>
                    <a:pt x="1" y="6"/>
                    <a:pt x="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75"/>
            <p:cNvSpPr/>
            <p:nvPr/>
          </p:nvSpPr>
          <p:spPr bwMode="auto">
            <a:xfrm>
              <a:off x="4070350" y="7899400"/>
              <a:ext cx="57150" cy="127000"/>
            </a:xfrm>
            <a:custGeom>
              <a:avLst/>
              <a:gdLst>
                <a:gd name="T0" fmla="*/ 6 w 15"/>
                <a:gd name="T1" fmla="*/ 33 h 34"/>
                <a:gd name="T2" fmla="*/ 7 w 15"/>
                <a:gd name="T3" fmla="*/ 33 h 34"/>
                <a:gd name="T4" fmla="*/ 4 w 15"/>
                <a:gd name="T5" fmla="*/ 2 h 34"/>
                <a:gd name="T6" fmla="*/ 2 w 15"/>
                <a:gd name="T7" fmla="*/ 4 h 34"/>
                <a:gd name="T8" fmla="*/ 6 w 15"/>
                <a:gd name="T9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4">
                  <a:moveTo>
                    <a:pt x="6" y="33"/>
                  </a:moveTo>
                  <a:cubicBezTo>
                    <a:pt x="6" y="33"/>
                    <a:pt x="7" y="34"/>
                    <a:pt x="7" y="33"/>
                  </a:cubicBezTo>
                  <a:cubicBezTo>
                    <a:pt x="15" y="25"/>
                    <a:pt x="11" y="9"/>
                    <a:pt x="4" y="2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9" y="12"/>
                    <a:pt x="8" y="23"/>
                    <a:pt x="6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76"/>
            <p:cNvSpPr/>
            <p:nvPr/>
          </p:nvSpPr>
          <p:spPr bwMode="auto">
            <a:xfrm>
              <a:off x="3679825" y="7497763"/>
              <a:ext cx="52388" cy="79375"/>
            </a:xfrm>
            <a:custGeom>
              <a:avLst/>
              <a:gdLst>
                <a:gd name="T0" fmla="*/ 0 w 14"/>
                <a:gd name="T1" fmla="*/ 2 h 21"/>
                <a:gd name="T2" fmla="*/ 7 w 14"/>
                <a:gd name="T3" fmla="*/ 17 h 21"/>
                <a:gd name="T4" fmla="*/ 13 w 14"/>
                <a:gd name="T5" fmla="*/ 10 h 21"/>
                <a:gd name="T6" fmla="*/ 13 w 14"/>
                <a:gd name="T7" fmla="*/ 10 h 21"/>
                <a:gd name="T8" fmla="*/ 12 w 14"/>
                <a:gd name="T9" fmla="*/ 13 h 21"/>
                <a:gd name="T10" fmla="*/ 10 w 14"/>
                <a:gd name="T11" fmla="*/ 16 h 21"/>
                <a:gd name="T12" fmla="*/ 7 w 14"/>
                <a:gd name="T13" fmla="*/ 12 h 21"/>
                <a:gd name="T14" fmla="*/ 2 w 14"/>
                <a:gd name="T15" fmla="*/ 2 h 21"/>
                <a:gd name="T16" fmla="*/ 0 w 14"/>
                <a:gd name="T17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21">
                  <a:moveTo>
                    <a:pt x="0" y="2"/>
                  </a:moveTo>
                  <a:cubicBezTo>
                    <a:pt x="0" y="7"/>
                    <a:pt x="4" y="14"/>
                    <a:pt x="7" y="17"/>
                  </a:cubicBezTo>
                  <a:cubicBezTo>
                    <a:pt x="12" y="21"/>
                    <a:pt x="14" y="13"/>
                    <a:pt x="13" y="10"/>
                  </a:cubicBezTo>
                  <a:cubicBezTo>
                    <a:pt x="13" y="9"/>
                    <a:pt x="13" y="10"/>
                    <a:pt x="13" y="10"/>
                  </a:cubicBezTo>
                  <a:cubicBezTo>
                    <a:pt x="13" y="11"/>
                    <a:pt x="13" y="12"/>
                    <a:pt x="12" y="13"/>
                  </a:cubicBezTo>
                  <a:cubicBezTo>
                    <a:pt x="12" y="14"/>
                    <a:pt x="11" y="16"/>
                    <a:pt x="10" y="16"/>
                  </a:cubicBezTo>
                  <a:cubicBezTo>
                    <a:pt x="9" y="16"/>
                    <a:pt x="7" y="13"/>
                    <a:pt x="7" y="12"/>
                  </a:cubicBezTo>
                  <a:cubicBezTo>
                    <a:pt x="5" y="9"/>
                    <a:pt x="2" y="6"/>
                    <a:pt x="2" y="2"/>
                  </a:cubicBezTo>
                  <a:cubicBezTo>
                    <a:pt x="2" y="0"/>
                    <a:pt x="0" y="0"/>
                    <a:pt x="0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77"/>
            <p:cNvSpPr/>
            <p:nvPr/>
          </p:nvSpPr>
          <p:spPr bwMode="auto">
            <a:xfrm>
              <a:off x="3770312" y="7459663"/>
              <a:ext cx="87313" cy="192088"/>
            </a:xfrm>
            <a:custGeom>
              <a:avLst/>
              <a:gdLst>
                <a:gd name="T0" fmla="*/ 1 w 23"/>
                <a:gd name="T1" fmla="*/ 2 h 51"/>
                <a:gd name="T2" fmla="*/ 8 w 23"/>
                <a:gd name="T3" fmla="*/ 8 h 51"/>
                <a:gd name="T4" fmla="*/ 10 w 23"/>
                <a:gd name="T5" fmla="*/ 14 h 51"/>
                <a:gd name="T6" fmla="*/ 13 w 23"/>
                <a:gd name="T7" fmla="*/ 23 h 51"/>
                <a:gd name="T8" fmla="*/ 20 w 23"/>
                <a:gd name="T9" fmla="*/ 50 h 51"/>
                <a:gd name="T10" fmla="*/ 22 w 23"/>
                <a:gd name="T11" fmla="*/ 50 h 51"/>
                <a:gd name="T12" fmla="*/ 14 w 23"/>
                <a:gd name="T13" fmla="*/ 16 h 51"/>
                <a:gd name="T14" fmla="*/ 2 w 23"/>
                <a:gd name="T15" fmla="*/ 0 h 51"/>
                <a:gd name="T16" fmla="*/ 1 w 23"/>
                <a:gd name="T17" fmla="*/ 0 h 51"/>
                <a:gd name="T18" fmla="*/ 1 w 23"/>
                <a:gd name="T19" fmla="*/ 2 h 51"/>
                <a:gd name="T20" fmla="*/ 1 w 23"/>
                <a:gd name="T21" fmla="*/ 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51">
                  <a:moveTo>
                    <a:pt x="1" y="2"/>
                  </a:moveTo>
                  <a:cubicBezTo>
                    <a:pt x="2" y="1"/>
                    <a:pt x="7" y="8"/>
                    <a:pt x="8" y="8"/>
                  </a:cubicBezTo>
                  <a:cubicBezTo>
                    <a:pt x="8" y="10"/>
                    <a:pt x="9" y="12"/>
                    <a:pt x="10" y="14"/>
                  </a:cubicBezTo>
                  <a:cubicBezTo>
                    <a:pt x="11" y="17"/>
                    <a:pt x="12" y="20"/>
                    <a:pt x="13" y="23"/>
                  </a:cubicBezTo>
                  <a:cubicBezTo>
                    <a:pt x="16" y="32"/>
                    <a:pt x="19" y="41"/>
                    <a:pt x="20" y="50"/>
                  </a:cubicBezTo>
                  <a:cubicBezTo>
                    <a:pt x="21" y="51"/>
                    <a:pt x="22" y="51"/>
                    <a:pt x="22" y="50"/>
                  </a:cubicBezTo>
                  <a:cubicBezTo>
                    <a:pt x="23" y="39"/>
                    <a:pt x="18" y="26"/>
                    <a:pt x="14" y="16"/>
                  </a:cubicBezTo>
                  <a:cubicBezTo>
                    <a:pt x="11" y="10"/>
                    <a:pt x="8" y="1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1" y="3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78"/>
            <p:cNvSpPr/>
            <p:nvPr/>
          </p:nvSpPr>
          <p:spPr bwMode="auto">
            <a:xfrm>
              <a:off x="2535237" y="392112"/>
              <a:ext cx="222250" cy="222250"/>
            </a:xfrm>
            <a:custGeom>
              <a:avLst/>
              <a:gdLst>
                <a:gd name="T0" fmla="*/ 30 w 59"/>
                <a:gd name="T1" fmla="*/ 52 h 59"/>
                <a:gd name="T2" fmla="*/ 8 w 59"/>
                <a:gd name="T3" fmla="*/ 32 h 59"/>
                <a:gd name="T4" fmla="*/ 0 w 59"/>
                <a:gd name="T5" fmla="*/ 5 h 59"/>
                <a:gd name="T6" fmla="*/ 0 w 59"/>
                <a:gd name="T7" fmla="*/ 5 h 59"/>
                <a:gd name="T8" fmla="*/ 5 w 59"/>
                <a:gd name="T9" fmla="*/ 27 h 59"/>
                <a:gd name="T10" fmla="*/ 11 w 59"/>
                <a:gd name="T11" fmla="*/ 43 h 59"/>
                <a:gd name="T12" fmla="*/ 33 w 59"/>
                <a:gd name="T13" fmla="*/ 55 h 59"/>
                <a:gd name="T14" fmla="*/ 28 w 59"/>
                <a:gd name="T15" fmla="*/ 1 h 59"/>
                <a:gd name="T16" fmla="*/ 27 w 59"/>
                <a:gd name="T17" fmla="*/ 1 h 59"/>
                <a:gd name="T18" fmla="*/ 30 w 59"/>
                <a:gd name="T19" fmla="*/ 52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9">
                  <a:moveTo>
                    <a:pt x="30" y="52"/>
                  </a:moveTo>
                  <a:cubicBezTo>
                    <a:pt x="19" y="54"/>
                    <a:pt x="11" y="41"/>
                    <a:pt x="8" y="32"/>
                  </a:cubicBezTo>
                  <a:cubicBezTo>
                    <a:pt x="5" y="23"/>
                    <a:pt x="1" y="14"/>
                    <a:pt x="0" y="5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13"/>
                    <a:pt x="3" y="19"/>
                    <a:pt x="5" y="27"/>
                  </a:cubicBezTo>
                  <a:cubicBezTo>
                    <a:pt x="6" y="32"/>
                    <a:pt x="8" y="38"/>
                    <a:pt x="11" y="43"/>
                  </a:cubicBezTo>
                  <a:cubicBezTo>
                    <a:pt x="16" y="51"/>
                    <a:pt x="24" y="59"/>
                    <a:pt x="33" y="55"/>
                  </a:cubicBezTo>
                  <a:cubicBezTo>
                    <a:pt x="59" y="46"/>
                    <a:pt x="42" y="12"/>
                    <a:pt x="28" y="1"/>
                  </a:cubicBezTo>
                  <a:cubicBezTo>
                    <a:pt x="28" y="0"/>
                    <a:pt x="27" y="1"/>
                    <a:pt x="27" y="1"/>
                  </a:cubicBezTo>
                  <a:cubicBezTo>
                    <a:pt x="37" y="13"/>
                    <a:pt x="56" y="47"/>
                    <a:pt x="30" y="5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79"/>
            <p:cNvSpPr/>
            <p:nvPr/>
          </p:nvSpPr>
          <p:spPr bwMode="auto">
            <a:xfrm>
              <a:off x="2711450" y="798512"/>
              <a:ext cx="46038" cy="58738"/>
            </a:xfrm>
            <a:custGeom>
              <a:avLst/>
              <a:gdLst>
                <a:gd name="T0" fmla="*/ 10 w 12"/>
                <a:gd name="T1" fmla="*/ 16 h 16"/>
                <a:gd name="T2" fmla="*/ 12 w 12"/>
                <a:gd name="T3" fmla="*/ 16 h 16"/>
                <a:gd name="T4" fmla="*/ 12 w 12"/>
                <a:gd name="T5" fmla="*/ 15 h 16"/>
                <a:gd name="T6" fmla="*/ 12 w 12"/>
                <a:gd name="T7" fmla="*/ 13 h 16"/>
                <a:gd name="T8" fmla="*/ 4 w 12"/>
                <a:gd name="T9" fmla="*/ 2 h 16"/>
                <a:gd name="T10" fmla="*/ 2 w 12"/>
                <a:gd name="T11" fmla="*/ 4 h 16"/>
                <a:gd name="T12" fmla="*/ 10 w 12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6">
                  <a:moveTo>
                    <a:pt x="10" y="16"/>
                  </a:moveTo>
                  <a:cubicBezTo>
                    <a:pt x="10" y="16"/>
                    <a:pt x="11" y="16"/>
                    <a:pt x="12" y="16"/>
                  </a:cubicBezTo>
                  <a:cubicBezTo>
                    <a:pt x="12" y="16"/>
                    <a:pt x="12" y="15"/>
                    <a:pt x="12" y="15"/>
                  </a:cubicBezTo>
                  <a:cubicBezTo>
                    <a:pt x="12" y="15"/>
                    <a:pt x="12" y="14"/>
                    <a:pt x="12" y="13"/>
                  </a:cubicBezTo>
                  <a:cubicBezTo>
                    <a:pt x="8" y="10"/>
                    <a:pt x="7" y="5"/>
                    <a:pt x="4" y="2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5" y="8"/>
                    <a:pt x="6" y="13"/>
                    <a:pt x="10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80"/>
            <p:cNvSpPr/>
            <p:nvPr/>
          </p:nvSpPr>
          <p:spPr bwMode="auto">
            <a:xfrm>
              <a:off x="2805112" y="911224"/>
              <a:ext cx="34925" cy="14288"/>
            </a:xfrm>
            <a:custGeom>
              <a:avLst/>
              <a:gdLst>
                <a:gd name="T0" fmla="*/ 2 w 9"/>
                <a:gd name="T1" fmla="*/ 4 h 4"/>
                <a:gd name="T2" fmla="*/ 8 w 9"/>
                <a:gd name="T3" fmla="*/ 3 h 4"/>
                <a:gd name="T4" fmla="*/ 9 w 9"/>
                <a:gd name="T5" fmla="*/ 3 h 4"/>
                <a:gd name="T6" fmla="*/ 9 w 9"/>
                <a:gd name="T7" fmla="*/ 1 h 4"/>
                <a:gd name="T8" fmla="*/ 7 w 9"/>
                <a:gd name="T9" fmla="*/ 1 h 4"/>
                <a:gd name="T10" fmla="*/ 6 w 9"/>
                <a:gd name="T11" fmla="*/ 2 h 4"/>
                <a:gd name="T12" fmla="*/ 2 w 9"/>
                <a:gd name="T13" fmla="*/ 2 h 4"/>
                <a:gd name="T14" fmla="*/ 2 w 9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4">
                  <a:moveTo>
                    <a:pt x="2" y="4"/>
                  </a:moveTo>
                  <a:cubicBezTo>
                    <a:pt x="4" y="4"/>
                    <a:pt x="6" y="4"/>
                    <a:pt x="8" y="3"/>
                  </a:cubicBezTo>
                  <a:cubicBezTo>
                    <a:pt x="8" y="3"/>
                    <a:pt x="9" y="3"/>
                    <a:pt x="9" y="3"/>
                  </a:cubicBezTo>
                  <a:cubicBezTo>
                    <a:pt x="9" y="2"/>
                    <a:pt x="9" y="2"/>
                    <a:pt x="9" y="1"/>
                  </a:cubicBezTo>
                  <a:cubicBezTo>
                    <a:pt x="8" y="0"/>
                    <a:pt x="8" y="0"/>
                    <a:pt x="7" y="1"/>
                  </a:cubicBezTo>
                  <a:cubicBezTo>
                    <a:pt x="7" y="2"/>
                    <a:pt x="7" y="2"/>
                    <a:pt x="6" y="2"/>
                  </a:cubicBezTo>
                  <a:cubicBezTo>
                    <a:pt x="5" y="2"/>
                    <a:pt x="3" y="2"/>
                    <a:pt x="2" y="2"/>
                  </a:cubicBezTo>
                  <a:cubicBezTo>
                    <a:pt x="1" y="2"/>
                    <a:pt x="0" y="4"/>
                    <a:pt x="2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81"/>
            <p:cNvSpPr/>
            <p:nvPr/>
          </p:nvSpPr>
          <p:spPr bwMode="auto">
            <a:xfrm>
              <a:off x="3098800" y="1604962"/>
              <a:ext cx="63500" cy="79375"/>
            </a:xfrm>
            <a:custGeom>
              <a:avLst/>
              <a:gdLst>
                <a:gd name="T0" fmla="*/ 16 w 17"/>
                <a:gd name="T1" fmla="*/ 17 h 21"/>
                <a:gd name="T2" fmla="*/ 16 w 17"/>
                <a:gd name="T3" fmla="*/ 15 h 21"/>
                <a:gd name="T4" fmla="*/ 4 w 17"/>
                <a:gd name="T5" fmla="*/ 2 h 21"/>
                <a:gd name="T6" fmla="*/ 0 w 17"/>
                <a:gd name="T7" fmla="*/ 2 h 21"/>
                <a:gd name="T8" fmla="*/ 16 w 17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1">
                  <a:moveTo>
                    <a:pt x="16" y="17"/>
                  </a:moveTo>
                  <a:cubicBezTo>
                    <a:pt x="17" y="16"/>
                    <a:pt x="17" y="15"/>
                    <a:pt x="16" y="15"/>
                  </a:cubicBezTo>
                  <a:cubicBezTo>
                    <a:pt x="9" y="14"/>
                    <a:pt x="4" y="9"/>
                    <a:pt x="4" y="2"/>
                  </a:cubicBezTo>
                  <a:cubicBezTo>
                    <a:pt x="4" y="0"/>
                    <a:pt x="0" y="0"/>
                    <a:pt x="0" y="2"/>
                  </a:cubicBezTo>
                  <a:cubicBezTo>
                    <a:pt x="1" y="10"/>
                    <a:pt x="8" y="21"/>
                    <a:pt x="16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82"/>
            <p:cNvSpPr/>
            <p:nvPr/>
          </p:nvSpPr>
          <p:spPr bwMode="auto">
            <a:xfrm>
              <a:off x="92075" y="-1803401"/>
              <a:ext cx="285750" cy="593725"/>
            </a:xfrm>
            <a:custGeom>
              <a:avLst/>
              <a:gdLst>
                <a:gd name="T0" fmla="*/ 60 w 76"/>
                <a:gd name="T1" fmla="*/ 147 h 158"/>
                <a:gd name="T2" fmla="*/ 28 w 76"/>
                <a:gd name="T3" fmla="*/ 77 h 158"/>
                <a:gd name="T4" fmla="*/ 2 w 76"/>
                <a:gd name="T5" fmla="*/ 2 h 158"/>
                <a:gd name="T6" fmla="*/ 0 w 76"/>
                <a:gd name="T7" fmla="*/ 2 h 158"/>
                <a:gd name="T8" fmla="*/ 31 w 76"/>
                <a:gd name="T9" fmla="*/ 95 h 158"/>
                <a:gd name="T10" fmla="*/ 50 w 76"/>
                <a:gd name="T11" fmla="*/ 136 h 158"/>
                <a:gd name="T12" fmla="*/ 69 w 76"/>
                <a:gd name="T13" fmla="*/ 155 h 158"/>
                <a:gd name="T14" fmla="*/ 72 w 76"/>
                <a:gd name="T15" fmla="*/ 137 h 158"/>
                <a:gd name="T16" fmla="*/ 58 w 76"/>
                <a:gd name="T17" fmla="*/ 99 h 158"/>
                <a:gd name="T18" fmla="*/ 31 w 76"/>
                <a:gd name="T19" fmla="*/ 57 h 158"/>
                <a:gd name="T20" fmla="*/ 21 w 76"/>
                <a:gd name="T21" fmla="*/ 36 h 158"/>
                <a:gd name="T22" fmla="*/ 16 w 76"/>
                <a:gd name="T23" fmla="*/ 23 h 158"/>
                <a:gd name="T24" fmla="*/ 14 w 76"/>
                <a:gd name="T25" fmla="*/ 24 h 158"/>
                <a:gd name="T26" fmla="*/ 25 w 76"/>
                <a:gd name="T27" fmla="*/ 51 h 158"/>
                <a:gd name="T28" fmla="*/ 45 w 76"/>
                <a:gd name="T29" fmla="*/ 85 h 158"/>
                <a:gd name="T30" fmla="*/ 64 w 76"/>
                <a:gd name="T31" fmla="*/ 116 h 158"/>
                <a:gd name="T32" fmla="*/ 70 w 76"/>
                <a:gd name="T33" fmla="*/ 143 h 158"/>
                <a:gd name="T34" fmla="*/ 70 w 76"/>
                <a:gd name="T35" fmla="*/ 148 h 158"/>
                <a:gd name="T36" fmla="*/ 60 w 76"/>
                <a:gd name="T37" fmla="*/ 14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6" h="158">
                  <a:moveTo>
                    <a:pt x="60" y="147"/>
                  </a:moveTo>
                  <a:cubicBezTo>
                    <a:pt x="44" y="128"/>
                    <a:pt x="36" y="101"/>
                    <a:pt x="28" y="77"/>
                  </a:cubicBezTo>
                  <a:cubicBezTo>
                    <a:pt x="18" y="52"/>
                    <a:pt x="9" y="27"/>
                    <a:pt x="2" y="2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9" y="34"/>
                    <a:pt x="20" y="65"/>
                    <a:pt x="31" y="95"/>
                  </a:cubicBezTo>
                  <a:cubicBezTo>
                    <a:pt x="37" y="109"/>
                    <a:pt x="42" y="123"/>
                    <a:pt x="50" y="136"/>
                  </a:cubicBezTo>
                  <a:cubicBezTo>
                    <a:pt x="52" y="140"/>
                    <a:pt x="61" y="158"/>
                    <a:pt x="69" y="155"/>
                  </a:cubicBezTo>
                  <a:cubicBezTo>
                    <a:pt x="76" y="153"/>
                    <a:pt x="73" y="142"/>
                    <a:pt x="72" y="137"/>
                  </a:cubicBezTo>
                  <a:cubicBezTo>
                    <a:pt x="71" y="123"/>
                    <a:pt x="65" y="111"/>
                    <a:pt x="58" y="99"/>
                  </a:cubicBezTo>
                  <a:cubicBezTo>
                    <a:pt x="49" y="85"/>
                    <a:pt x="39" y="72"/>
                    <a:pt x="31" y="57"/>
                  </a:cubicBezTo>
                  <a:cubicBezTo>
                    <a:pt x="27" y="50"/>
                    <a:pt x="24" y="43"/>
                    <a:pt x="21" y="36"/>
                  </a:cubicBezTo>
                  <a:cubicBezTo>
                    <a:pt x="20" y="31"/>
                    <a:pt x="19" y="27"/>
                    <a:pt x="16" y="23"/>
                  </a:cubicBezTo>
                  <a:cubicBezTo>
                    <a:pt x="15" y="23"/>
                    <a:pt x="14" y="24"/>
                    <a:pt x="14" y="24"/>
                  </a:cubicBezTo>
                  <a:cubicBezTo>
                    <a:pt x="20" y="32"/>
                    <a:pt x="21" y="43"/>
                    <a:pt x="25" y="51"/>
                  </a:cubicBezTo>
                  <a:cubicBezTo>
                    <a:pt x="31" y="63"/>
                    <a:pt x="38" y="74"/>
                    <a:pt x="45" y="85"/>
                  </a:cubicBezTo>
                  <a:cubicBezTo>
                    <a:pt x="52" y="95"/>
                    <a:pt x="59" y="105"/>
                    <a:pt x="64" y="116"/>
                  </a:cubicBezTo>
                  <a:cubicBezTo>
                    <a:pt x="68" y="125"/>
                    <a:pt x="70" y="133"/>
                    <a:pt x="70" y="143"/>
                  </a:cubicBezTo>
                  <a:cubicBezTo>
                    <a:pt x="70" y="145"/>
                    <a:pt x="71" y="146"/>
                    <a:pt x="70" y="148"/>
                  </a:cubicBezTo>
                  <a:cubicBezTo>
                    <a:pt x="69" y="155"/>
                    <a:pt x="64" y="152"/>
                    <a:pt x="60" y="14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83"/>
            <p:cNvSpPr/>
            <p:nvPr/>
          </p:nvSpPr>
          <p:spPr bwMode="auto">
            <a:xfrm>
              <a:off x="460375" y="-996951"/>
              <a:ext cx="36513" cy="68263"/>
            </a:xfrm>
            <a:custGeom>
              <a:avLst/>
              <a:gdLst>
                <a:gd name="T0" fmla="*/ 7 w 10"/>
                <a:gd name="T1" fmla="*/ 18 h 18"/>
                <a:gd name="T2" fmla="*/ 8 w 10"/>
                <a:gd name="T3" fmla="*/ 18 h 18"/>
                <a:gd name="T4" fmla="*/ 10 w 10"/>
                <a:gd name="T5" fmla="*/ 16 h 18"/>
                <a:gd name="T6" fmla="*/ 5 w 10"/>
                <a:gd name="T7" fmla="*/ 3 h 18"/>
                <a:gd name="T8" fmla="*/ 1 w 10"/>
                <a:gd name="T9" fmla="*/ 4 h 18"/>
                <a:gd name="T10" fmla="*/ 7 w 10"/>
                <a:gd name="T11" fmla="*/ 16 h 18"/>
                <a:gd name="T12" fmla="*/ 7 w 10"/>
                <a:gd name="T13" fmla="*/ 16 h 18"/>
                <a:gd name="T14" fmla="*/ 7 w 10"/>
                <a:gd name="T1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8">
                  <a:moveTo>
                    <a:pt x="7" y="18"/>
                  </a:moveTo>
                  <a:cubicBezTo>
                    <a:pt x="7" y="18"/>
                    <a:pt x="8" y="18"/>
                    <a:pt x="8" y="18"/>
                  </a:cubicBezTo>
                  <a:cubicBezTo>
                    <a:pt x="9" y="18"/>
                    <a:pt x="10" y="17"/>
                    <a:pt x="10" y="16"/>
                  </a:cubicBezTo>
                  <a:cubicBezTo>
                    <a:pt x="8" y="12"/>
                    <a:pt x="7" y="7"/>
                    <a:pt x="5" y="3"/>
                  </a:cubicBezTo>
                  <a:cubicBezTo>
                    <a:pt x="4" y="0"/>
                    <a:pt x="0" y="2"/>
                    <a:pt x="1" y="4"/>
                  </a:cubicBezTo>
                  <a:cubicBezTo>
                    <a:pt x="3" y="8"/>
                    <a:pt x="5" y="12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6" y="17"/>
                    <a:pt x="6" y="18"/>
                    <a:pt x="7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84"/>
            <p:cNvSpPr/>
            <p:nvPr/>
          </p:nvSpPr>
          <p:spPr bwMode="auto">
            <a:xfrm>
              <a:off x="542925" y="-854076"/>
              <a:ext cx="14288" cy="22225"/>
            </a:xfrm>
            <a:custGeom>
              <a:avLst/>
              <a:gdLst>
                <a:gd name="T0" fmla="*/ 1 w 4"/>
                <a:gd name="T1" fmla="*/ 6 h 6"/>
                <a:gd name="T2" fmla="*/ 3 w 4"/>
                <a:gd name="T3" fmla="*/ 6 h 6"/>
                <a:gd name="T4" fmla="*/ 4 w 4"/>
                <a:gd name="T5" fmla="*/ 5 h 6"/>
                <a:gd name="T6" fmla="*/ 1 w 4"/>
                <a:gd name="T7" fmla="*/ 1 h 6"/>
                <a:gd name="T8" fmla="*/ 1 w 4"/>
                <a:gd name="T9" fmla="*/ 1 h 6"/>
                <a:gd name="T10" fmla="*/ 2 w 4"/>
                <a:gd name="T11" fmla="*/ 4 h 6"/>
                <a:gd name="T12" fmla="*/ 1 w 4"/>
                <a:gd name="T13" fmla="*/ 4 h 6"/>
                <a:gd name="T14" fmla="*/ 1 w 4"/>
                <a:gd name="T1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6">
                  <a:moveTo>
                    <a:pt x="1" y="6"/>
                  </a:moveTo>
                  <a:cubicBezTo>
                    <a:pt x="2" y="6"/>
                    <a:pt x="2" y="6"/>
                    <a:pt x="3" y="6"/>
                  </a:cubicBezTo>
                  <a:cubicBezTo>
                    <a:pt x="3" y="6"/>
                    <a:pt x="4" y="5"/>
                    <a:pt x="4" y="5"/>
                  </a:cubicBezTo>
                  <a:cubicBezTo>
                    <a:pt x="4" y="3"/>
                    <a:pt x="3" y="1"/>
                    <a:pt x="1" y="1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0" y="5"/>
                    <a:pt x="0" y="6"/>
                    <a:pt x="1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85"/>
            <p:cNvSpPr/>
            <p:nvPr/>
          </p:nvSpPr>
          <p:spPr bwMode="auto">
            <a:xfrm>
              <a:off x="3759200" y="-2373313"/>
              <a:ext cx="187325" cy="349250"/>
            </a:xfrm>
            <a:custGeom>
              <a:avLst/>
              <a:gdLst>
                <a:gd name="T0" fmla="*/ 24 w 50"/>
                <a:gd name="T1" fmla="*/ 84 h 93"/>
                <a:gd name="T2" fmla="*/ 50 w 50"/>
                <a:gd name="T3" fmla="*/ 34 h 93"/>
                <a:gd name="T4" fmla="*/ 41 w 50"/>
                <a:gd name="T5" fmla="*/ 9 h 93"/>
                <a:gd name="T6" fmla="*/ 24 w 50"/>
                <a:gd name="T7" fmla="*/ 1 h 93"/>
                <a:gd name="T8" fmla="*/ 24 w 50"/>
                <a:gd name="T9" fmla="*/ 3 h 93"/>
                <a:gd name="T10" fmla="*/ 45 w 50"/>
                <a:gd name="T11" fmla="*/ 43 h 93"/>
                <a:gd name="T12" fmla="*/ 24 w 50"/>
                <a:gd name="T13" fmla="*/ 80 h 93"/>
                <a:gd name="T14" fmla="*/ 14 w 50"/>
                <a:gd name="T15" fmla="*/ 86 h 93"/>
                <a:gd name="T16" fmla="*/ 4 w 50"/>
                <a:gd name="T17" fmla="*/ 77 h 93"/>
                <a:gd name="T18" fmla="*/ 5 w 50"/>
                <a:gd name="T19" fmla="*/ 53 h 93"/>
                <a:gd name="T20" fmla="*/ 17 w 50"/>
                <a:gd name="T21" fmla="*/ 7 h 93"/>
                <a:gd name="T22" fmla="*/ 15 w 50"/>
                <a:gd name="T23" fmla="*/ 5 h 93"/>
                <a:gd name="T24" fmla="*/ 5 w 50"/>
                <a:gd name="T25" fmla="*/ 38 h 93"/>
                <a:gd name="T26" fmla="*/ 0 w 50"/>
                <a:gd name="T27" fmla="*/ 73 h 93"/>
                <a:gd name="T28" fmla="*/ 24 w 50"/>
                <a:gd name="T29" fmla="*/ 8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0" h="93">
                  <a:moveTo>
                    <a:pt x="24" y="84"/>
                  </a:moveTo>
                  <a:cubicBezTo>
                    <a:pt x="38" y="73"/>
                    <a:pt x="49" y="52"/>
                    <a:pt x="50" y="34"/>
                  </a:cubicBezTo>
                  <a:cubicBezTo>
                    <a:pt x="50" y="24"/>
                    <a:pt x="46" y="17"/>
                    <a:pt x="41" y="9"/>
                  </a:cubicBezTo>
                  <a:cubicBezTo>
                    <a:pt x="36" y="1"/>
                    <a:pt x="33" y="0"/>
                    <a:pt x="24" y="1"/>
                  </a:cubicBezTo>
                  <a:cubicBezTo>
                    <a:pt x="23" y="2"/>
                    <a:pt x="23" y="3"/>
                    <a:pt x="24" y="3"/>
                  </a:cubicBezTo>
                  <a:cubicBezTo>
                    <a:pt x="42" y="3"/>
                    <a:pt x="48" y="28"/>
                    <a:pt x="45" y="43"/>
                  </a:cubicBezTo>
                  <a:cubicBezTo>
                    <a:pt x="42" y="56"/>
                    <a:pt x="34" y="71"/>
                    <a:pt x="24" y="80"/>
                  </a:cubicBezTo>
                  <a:cubicBezTo>
                    <a:pt x="22" y="82"/>
                    <a:pt x="17" y="86"/>
                    <a:pt x="14" y="86"/>
                  </a:cubicBezTo>
                  <a:cubicBezTo>
                    <a:pt x="7" y="87"/>
                    <a:pt x="5" y="81"/>
                    <a:pt x="4" y="77"/>
                  </a:cubicBezTo>
                  <a:cubicBezTo>
                    <a:pt x="2" y="69"/>
                    <a:pt x="4" y="60"/>
                    <a:pt x="5" y="53"/>
                  </a:cubicBezTo>
                  <a:cubicBezTo>
                    <a:pt x="8" y="37"/>
                    <a:pt x="11" y="21"/>
                    <a:pt x="17" y="7"/>
                  </a:cubicBezTo>
                  <a:cubicBezTo>
                    <a:pt x="18" y="5"/>
                    <a:pt x="16" y="4"/>
                    <a:pt x="15" y="5"/>
                  </a:cubicBezTo>
                  <a:cubicBezTo>
                    <a:pt x="10" y="16"/>
                    <a:pt x="7" y="27"/>
                    <a:pt x="5" y="38"/>
                  </a:cubicBezTo>
                  <a:cubicBezTo>
                    <a:pt x="3" y="50"/>
                    <a:pt x="0" y="62"/>
                    <a:pt x="0" y="73"/>
                  </a:cubicBezTo>
                  <a:cubicBezTo>
                    <a:pt x="2" y="88"/>
                    <a:pt x="12" y="93"/>
                    <a:pt x="24" y="8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86"/>
            <p:cNvSpPr/>
            <p:nvPr/>
          </p:nvSpPr>
          <p:spPr bwMode="auto">
            <a:xfrm>
              <a:off x="4119562" y="-2339976"/>
              <a:ext cx="104775" cy="206375"/>
            </a:xfrm>
            <a:custGeom>
              <a:avLst/>
              <a:gdLst>
                <a:gd name="T0" fmla="*/ 3 w 28"/>
                <a:gd name="T1" fmla="*/ 46 h 55"/>
                <a:gd name="T2" fmla="*/ 1 w 28"/>
                <a:gd name="T3" fmla="*/ 48 h 55"/>
                <a:gd name="T4" fmla="*/ 21 w 28"/>
                <a:gd name="T5" fmla="*/ 29 h 55"/>
                <a:gd name="T6" fmla="*/ 24 w 28"/>
                <a:gd name="T7" fmla="*/ 19 h 55"/>
                <a:gd name="T8" fmla="*/ 26 w 28"/>
                <a:gd name="T9" fmla="*/ 17 h 55"/>
                <a:gd name="T10" fmla="*/ 27 w 28"/>
                <a:gd name="T11" fmla="*/ 9 h 55"/>
                <a:gd name="T12" fmla="*/ 25 w 28"/>
                <a:gd name="T13" fmla="*/ 9 h 55"/>
                <a:gd name="T14" fmla="*/ 24 w 28"/>
                <a:gd name="T15" fmla="*/ 13 h 55"/>
                <a:gd name="T16" fmla="*/ 16 w 28"/>
                <a:gd name="T17" fmla="*/ 3 h 55"/>
                <a:gd name="T18" fmla="*/ 16 w 28"/>
                <a:gd name="T19" fmla="*/ 3 h 55"/>
                <a:gd name="T20" fmla="*/ 16 w 28"/>
                <a:gd name="T21" fmla="*/ 5 h 55"/>
                <a:gd name="T22" fmla="*/ 16 w 28"/>
                <a:gd name="T23" fmla="*/ 5 h 55"/>
                <a:gd name="T24" fmla="*/ 22 w 28"/>
                <a:gd name="T25" fmla="*/ 14 h 55"/>
                <a:gd name="T26" fmla="*/ 22 w 28"/>
                <a:gd name="T27" fmla="*/ 16 h 55"/>
                <a:gd name="T28" fmla="*/ 22 w 28"/>
                <a:gd name="T29" fmla="*/ 17 h 55"/>
                <a:gd name="T30" fmla="*/ 22 w 28"/>
                <a:gd name="T31" fmla="*/ 18 h 55"/>
                <a:gd name="T32" fmla="*/ 18 w 28"/>
                <a:gd name="T33" fmla="*/ 29 h 55"/>
                <a:gd name="T34" fmla="*/ 3 w 28"/>
                <a:gd name="T35" fmla="*/ 4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" h="55">
                  <a:moveTo>
                    <a:pt x="3" y="46"/>
                  </a:moveTo>
                  <a:cubicBezTo>
                    <a:pt x="1" y="45"/>
                    <a:pt x="0" y="47"/>
                    <a:pt x="1" y="48"/>
                  </a:cubicBezTo>
                  <a:cubicBezTo>
                    <a:pt x="13" y="55"/>
                    <a:pt x="18" y="37"/>
                    <a:pt x="21" y="29"/>
                  </a:cubicBezTo>
                  <a:cubicBezTo>
                    <a:pt x="23" y="26"/>
                    <a:pt x="23" y="23"/>
                    <a:pt x="24" y="19"/>
                  </a:cubicBezTo>
                  <a:cubicBezTo>
                    <a:pt x="25" y="19"/>
                    <a:pt x="26" y="19"/>
                    <a:pt x="26" y="17"/>
                  </a:cubicBezTo>
                  <a:cubicBezTo>
                    <a:pt x="26" y="14"/>
                    <a:pt x="28" y="12"/>
                    <a:pt x="27" y="9"/>
                  </a:cubicBezTo>
                  <a:cubicBezTo>
                    <a:pt x="26" y="8"/>
                    <a:pt x="25" y="8"/>
                    <a:pt x="25" y="9"/>
                  </a:cubicBezTo>
                  <a:cubicBezTo>
                    <a:pt x="25" y="10"/>
                    <a:pt x="24" y="11"/>
                    <a:pt x="24" y="13"/>
                  </a:cubicBezTo>
                  <a:cubicBezTo>
                    <a:pt x="23" y="8"/>
                    <a:pt x="21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4"/>
                    <a:pt x="16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0"/>
                    <a:pt x="22" y="14"/>
                    <a:pt x="22" y="14"/>
                  </a:cubicBezTo>
                  <a:cubicBezTo>
                    <a:pt x="22" y="15"/>
                    <a:pt x="22" y="15"/>
                    <a:pt x="22" y="16"/>
                  </a:cubicBezTo>
                  <a:cubicBezTo>
                    <a:pt x="22" y="16"/>
                    <a:pt x="22" y="16"/>
                    <a:pt x="22" y="17"/>
                  </a:cubicBezTo>
                  <a:cubicBezTo>
                    <a:pt x="22" y="17"/>
                    <a:pt x="22" y="17"/>
                    <a:pt x="22" y="18"/>
                  </a:cubicBezTo>
                  <a:cubicBezTo>
                    <a:pt x="22" y="22"/>
                    <a:pt x="20" y="25"/>
                    <a:pt x="18" y="29"/>
                  </a:cubicBezTo>
                  <a:cubicBezTo>
                    <a:pt x="16" y="34"/>
                    <a:pt x="10" y="50"/>
                    <a:pt x="3" y="4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87"/>
            <p:cNvSpPr/>
            <p:nvPr/>
          </p:nvSpPr>
          <p:spPr bwMode="auto">
            <a:xfrm>
              <a:off x="268287" y="1938337"/>
              <a:ext cx="608013" cy="349250"/>
            </a:xfrm>
            <a:custGeom>
              <a:avLst/>
              <a:gdLst>
                <a:gd name="T0" fmla="*/ 162 w 162"/>
                <a:gd name="T1" fmla="*/ 1 h 93"/>
                <a:gd name="T2" fmla="*/ 136 w 162"/>
                <a:gd name="T3" fmla="*/ 2 h 93"/>
                <a:gd name="T4" fmla="*/ 113 w 162"/>
                <a:gd name="T5" fmla="*/ 12 h 93"/>
                <a:gd name="T6" fmla="*/ 64 w 162"/>
                <a:gd name="T7" fmla="*/ 38 h 93"/>
                <a:gd name="T8" fmla="*/ 41 w 162"/>
                <a:gd name="T9" fmla="*/ 54 h 93"/>
                <a:gd name="T10" fmla="*/ 19 w 162"/>
                <a:gd name="T11" fmla="*/ 68 h 93"/>
                <a:gd name="T12" fmla="*/ 5 w 162"/>
                <a:gd name="T13" fmla="*/ 87 h 93"/>
                <a:gd name="T14" fmla="*/ 26 w 162"/>
                <a:gd name="T15" fmla="*/ 89 h 93"/>
                <a:gd name="T16" fmla="*/ 72 w 162"/>
                <a:gd name="T17" fmla="*/ 68 h 93"/>
                <a:gd name="T18" fmla="*/ 118 w 162"/>
                <a:gd name="T19" fmla="*/ 39 h 93"/>
                <a:gd name="T20" fmla="*/ 157 w 162"/>
                <a:gd name="T21" fmla="*/ 14 h 93"/>
                <a:gd name="T22" fmla="*/ 155 w 162"/>
                <a:gd name="T23" fmla="*/ 12 h 93"/>
                <a:gd name="T24" fmla="*/ 121 w 162"/>
                <a:gd name="T25" fmla="*/ 34 h 93"/>
                <a:gd name="T26" fmla="*/ 85 w 162"/>
                <a:gd name="T27" fmla="*/ 56 h 93"/>
                <a:gd name="T28" fmla="*/ 50 w 162"/>
                <a:gd name="T29" fmla="*/ 77 h 93"/>
                <a:gd name="T30" fmla="*/ 12 w 162"/>
                <a:gd name="T31" fmla="*/ 87 h 93"/>
                <a:gd name="T32" fmla="*/ 22 w 162"/>
                <a:gd name="T33" fmla="*/ 69 h 93"/>
                <a:gd name="T34" fmla="*/ 39 w 162"/>
                <a:gd name="T35" fmla="*/ 58 h 93"/>
                <a:gd name="T36" fmla="*/ 74 w 162"/>
                <a:gd name="T37" fmla="*/ 35 h 93"/>
                <a:gd name="T38" fmla="*/ 111 w 162"/>
                <a:gd name="T39" fmla="*/ 16 h 93"/>
                <a:gd name="T40" fmla="*/ 133 w 162"/>
                <a:gd name="T41" fmla="*/ 5 h 93"/>
                <a:gd name="T42" fmla="*/ 162 w 162"/>
                <a:gd name="T43" fmla="*/ 1 h 93"/>
                <a:gd name="T44" fmla="*/ 162 w 162"/>
                <a:gd name="T45" fmla="*/ 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2" h="93">
                  <a:moveTo>
                    <a:pt x="162" y="1"/>
                  </a:moveTo>
                  <a:cubicBezTo>
                    <a:pt x="153" y="0"/>
                    <a:pt x="145" y="0"/>
                    <a:pt x="136" y="2"/>
                  </a:cubicBezTo>
                  <a:cubicBezTo>
                    <a:pt x="128" y="4"/>
                    <a:pt x="121" y="9"/>
                    <a:pt x="113" y="12"/>
                  </a:cubicBezTo>
                  <a:cubicBezTo>
                    <a:pt x="97" y="21"/>
                    <a:pt x="80" y="28"/>
                    <a:pt x="64" y="38"/>
                  </a:cubicBezTo>
                  <a:cubicBezTo>
                    <a:pt x="56" y="43"/>
                    <a:pt x="49" y="49"/>
                    <a:pt x="41" y="54"/>
                  </a:cubicBezTo>
                  <a:cubicBezTo>
                    <a:pt x="34" y="59"/>
                    <a:pt x="26" y="63"/>
                    <a:pt x="19" y="68"/>
                  </a:cubicBezTo>
                  <a:cubicBezTo>
                    <a:pt x="15" y="71"/>
                    <a:pt x="0" y="80"/>
                    <a:pt x="5" y="87"/>
                  </a:cubicBezTo>
                  <a:cubicBezTo>
                    <a:pt x="9" y="93"/>
                    <a:pt x="21" y="90"/>
                    <a:pt x="26" y="89"/>
                  </a:cubicBezTo>
                  <a:cubicBezTo>
                    <a:pt x="43" y="86"/>
                    <a:pt x="58" y="76"/>
                    <a:pt x="72" y="68"/>
                  </a:cubicBezTo>
                  <a:cubicBezTo>
                    <a:pt x="88" y="59"/>
                    <a:pt x="102" y="47"/>
                    <a:pt x="118" y="39"/>
                  </a:cubicBezTo>
                  <a:cubicBezTo>
                    <a:pt x="131" y="32"/>
                    <a:pt x="148" y="25"/>
                    <a:pt x="157" y="14"/>
                  </a:cubicBezTo>
                  <a:cubicBezTo>
                    <a:pt x="158" y="13"/>
                    <a:pt x="156" y="11"/>
                    <a:pt x="155" y="12"/>
                  </a:cubicBezTo>
                  <a:cubicBezTo>
                    <a:pt x="146" y="21"/>
                    <a:pt x="132" y="28"/>
                    <a:pt x="121" y="34"/>
                  </a:cubicBezTo>
                  <a:cubicBezTo>
                    <a:pt x="108" y="41"/>
                    <a:pt x="97" y="48"/>
                    <a:pt x="85" y="56"/>
                  </a:cubicBezTo>
                  <a:cubicBezTo>
                    <a:pt x="74" y="64"/>
                    <a:pt x="62" y="70"/>
                    <a:pt x="50" y="77"/>
                  </a:cubicBezTo>
                  <a:cubicBezTo>
                    <a:pt x="40" y="82"/>
                    <a:pt x="23" y="92"/>
                    <a:pt x="12" y="87"/>
                  </a:cubicBezTo>
                  <a:cubicBezTo>
                    <a:pt x="0" y="83"/>
                    <a:pt x="17" y="72"/>
                    <a:pt x="22" y="69"/>
                  </a:cubicBezTo>
                  <a:cubicBezTo>
                    <a:pt x="28" y="65"/>
                    <a:pt x="34" y="62"/>
                    <a:pt x="39" y="58"/>
                  </a:cubicBezTo>
                  <a:cubicBezTo>
                    <a:pt x="51" y="51"/>
                    <a:pt x="62" y="42"/>
                    <a:pt x="74" y="35"/>
                  </a:cubicBezTo>
                  <a:cubicBezTo>
                    <a:pt x="87" y="28"/>
                    <a:pt x="99" y="22"/>
                    <a:pt x="111" y="16"/>
                  </a:cubicBezTo>
                  <a:cubicBezTo>
                    <a:pt x="118" y="12"/>
                    <a:pt x="126" y="8"/>
                    <a:pt x="133" y="5"/>
                  </a:cubicBezTo>
                  <a:cubicBezTo>
                    <a:pt x="143" y="1"/>
                    <a:pt x="152" y="2"/>
                    <a:pt x="162" y="1"/>
                  </a:cubicBezTo>
                  <a:cubicBezTo>
                    <a:pt x="162" y="1"/>
                    <a:pt x="162" y="1"/>
                    <a:pt x="162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88"/>
            <p:cNvSpPr/>
            <p:nvPr/>
          </p:nvSpPr>
          <p:spPr bwMode="auto">
            <a:xfrm>
              <a:off x="989012" y="1825625"/>
              <a:ext cx="296863" cy="139700"/>
            </a:xfrm>
            <a:custGeom>
              <a:avLst/>
              <a:gdLst>
                <a:gd name="T0" fmla="*/ 3 w 79"/>
                <a:gd name="T1" fmla="*/ 22 h 37"/>
                <a:gd name="T2" fmla="*/ 1 w 79"/>
                <a:gd name="T3" fmla="*/ 33 h 37"/>
                <a:gd name="T4" fmla="*/ 2 w 79"/>
                <a:gd name="T5" fmla="*/ 34 h 37"/>
                <a:gd name="T6" fmla="*/ 43 w 79"/>
                <a:gd name="T7" fmla="*/ 21 h 37"/>
                <a:gd name="T8" fmla="*/ 70 w 79"/>
                <a:gd name="T9" fmla="*/ 8 h 37"/>
                <a:gd name="T10" fmla="*/ 78 w 79"/>
                <a:gd name="T11" fmla="*/ 1 h 37"/>
                <a:gd name="T12" fmla="*/ 78 w 79"/>
                <a:gd name="T13" fmla="*/ 1 h 37"/>
                <a:gd name="T14" fmla="*/ 62 w 79"/>
                <a:gd name="T15" fmla="*/ 9 h 37"/>
                <a:gd name="T16" fmla="*/ 44 w 79"/>
                <a:gd name="T17" fmla="*/ 18 h 37"/>
                <a:gd name="T18" fmla="*/ 28 w 79"/>
                <a:gd name="T19" fmla="*/ 27 h 37"/>
                <a:gd name="T20" fmla="*/ 18 w 79"/>
                <a:gd name="T21" fmla="*/ 31 h 37"/>
                <a:gd name="T22" fmla="*/ 11 w 79"/>
                <a:gd name="T23" fmla="*/ 32 h 37"/>
                <a:gd name="T24" fmla="*/ 5 w 79"/>
                <a:gd name="T25" fmla="*/ 24 h 37"/>
                <a:gd name="T26" fmla="*/ 3 w 79"/>
                <a:gd name="T27" fmla="*/ 2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9" h="37">
                  <a:moveTo>
                    <a:pt x="3" y="22"/>
                  </a:moveTo>
                  <a:cubicBezTo>
                    <a:pt x="0" y="26"/>
                    <a:pt x="0" y="29"/>
                    <a:pt x="1" y="33"/>
                  </a:cubicBezTo>
                  <a:cubicBezTo>
                    <a:pt x="1" y="33"/>
                    <a:pt x="1" y="34"/>
                    <a:pt x="2" y="34"/>
                  </a:cubicBezTo>
                  <a:cubicBezTo>
                    <a:pt x="17" y="37"/>
                    <a:pt x="30" y="27"/>
                    <a:pt x="43" y="21"/>
                  </a:cubicBezTo>
                  <a:cubicBezTo>
                    <a:pt x="52" y="16"/>
                    <a:pt x="61" y="11"/>
                    <a:pt x="70" y="8"/>
                  </a:cubicBezTo>
                  <a:cubicBezTo>
                    <a:pt x="74" y="6"/>
                    <a:pt x="77" y="5"/>
                    <a:pt x="78" y="1"/>
                  </a:cubicBezTo>
                  <a:cubicBezTo>
                    <a:pt x="79" y="1"/>
                    <a:pt x="78" y="0"/>
                    <a:pt x="78" y="1"/>
                  </a:cubicBezTo>
                  <a:cubicBezTo>
                    <a:pt x="75" y="6"/>
                    <a:pt x="66" y="7"/>
                    <a:pt x="62" y="9"/>
                  </a:cubicBezTo>
                  <a:cubicBezTo>
                    <a:pt x="56" y="12"/>
                    <a:pt x="50" y="15"/>
                    <a:pt x="44" y="18"/>
                  </a:cubicBezTo>
                  <a:cubicBezTo>
                    <a:pt x="38" y="21"/>
                    <a:pt x="33" y="24"/>
                    <a:pt x="28" y="27"/>
                  </a:cubicBezTo>
                  <a:cubicBezTo>
                    <a:pt x="25" y="28"/>
                    <a:pt x="21" y="30"/>
                    <a:pt x="18" y="31"/>
                  </a:cubicBezTo>
                  <a:cubicBezTo>
                    <a:pt x="16" y="32"/>
                    <a:pt x="13" y="32"/>
                    <a:pt x="11" y="32"/>
                  </a:cubicBezTo>
                  <a:cubicBezTo>
                    <a:pt x="6" y="33"/>
                    <a:pt x="4" y="30"/>
                    <a:pt x="5" y="24"/>
                  </a:cubicBezTo>
                  <a:cubicBezTo>
                    <a:pt x="6" y="23"/>
                    <a:pt x="4" y="21"/>
                    <a:pt x="3" y="2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89"/>
            <p:cNvSpPr/>
            <p:nvPr/>
          </p:nvSpPr>
          <p:spPr bwMode="auto">
            <a:xfrm>
              <a:off x="1296987" y="1766887"/>
              <a:ext cx="41275" cy="41275"/>
            </a:xfrm>
            <a:custGeom>
              <a:avLst/>
              <a:gdLst>
                <a:gd name="T0" fmla="*/ 3 w 11"/>
                <a:gd name="T1" fmla="*/ 10 h 11"/>
                <a:gd name="T2" fmla="*/ 11 w 11"/>
                <a:gd name="T3" fmla="*/ 2 h 11"/>
                <a:gd name="T4" fmla="*/ 9 w 11"/>
                <a:gd name="T5" fmla="*/ 0 h 11"/>
                <a:gd name="T6" fmla="*/ 1 w 11"/>
                <a:gd name="T7" fmla="*/ 8 h 11"/>
                <a:gd name="T8" fmla="*/ 3 w 11"/>
                <a:gd name="T9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">
                  <a:moveTo>
                    <a:pt x="3" y="10"/>
                  </a:moveTo>
                  <a:cubicBezTo>
                    <a:pt x="5" y="7"/>
                    <a:pt x="8" y="4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7" y="3"/>
                    <a:pt x="4" y="6"/>
                    <a:pt x="1" y="8"/>
                  </a:cubicBezTo>
                  <a:cubicBezTo>
                    <a:pt x="0" y="9"/>
                    <a:pt x="2" y="11"/>
                    <a:pt x="3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90"/>
            <p:cNvSpPr/>
            <p:nvPr/>
          </p:nvSpPr>
          <p:spPr bwMode="auto">
            <a:xfrm>
              <a:off x="1784350" y="1612900"/>
              <a:ext cx="128588" cy="123825"/>
            </a:xfrm>
            <a:custGeom>
              <a:avLst/>
              <a:gdLst>
                <a:gd name="T0" fmla="*/ 8 w 34"/>
                <a:gd name="T1" fmla="*/ 12 h 33"/>
                <a:gd name="T2" fmla="*/ 13 w 34"/>
                <a:gd name="T3" fmla="*/ 9 h 33"/>
                <a:gd name="T4" fmla="*/ 11 w 34"/>
                <a:gd name="T5" fmla="*/ 7 h 33"/>
                <a:gd name="T6" fmla="*/ 1 w 34"/>
                <a:gd name="T7" fmla="*/ 15 h 33"/>
                <a:gd name="T8" fmla="*/ 0 w 34"/>
                <a:gd name="T9" fmla="*/ 25 h 33"/>
                <a:gd name="T10" fmla="*/ 15 w 34"/>
                <a:gd name="T11" fmla="*/ 30 h 33"/>
                <a:gd name="T12" fmla="*/ 28 w 34"/>
                <a:gd name="T13" fmla="*/ 20 h 33"/>
                <a:gd name="T14" fmla="*/ 32 w 34"/>
                <a:gd name="T15" fmla="*/ 11 h 33"/>
                <a:gd name="T16" fmla="*/ 26 w 34"/>
                <a:gd name="T17" fmla="*/ 2 h 33"/>
                <a:gd name="T18" fmla="*/ 26 w 34"/>
                <a:gd name="T19" fmla="*/ 2 h 33"/>
                <a:gd name="T20" fmla="*/ 27 w 34"/>
                <a:gd name="T21" fmla="*/ 15 h 33"/>
                <a:gd name="T22" fmla="*/ 22 w 34"/>
                <a:gd name="T23" fmla="*/ 20 h 33"/>
                <a:gd name="T24" fmla="*/ 14 w 34"/>
                <a:gd name="T25" fmla="*/ 27 h 33"/>
                <a:gd name="T26" fmla="*/ 6 w 34"/>
                <a:gd name="T27" fmla="*/ 29 h 33"/>
                <a:gd name="T28" fmla="*/ 3 w 34"/>
                <a:gd name="T29" fmla="*/ 20 h 33"/>
                <a:gd name="T30" fmla="*/ 8 w 34"/>
                <a:gd name="T31" fmla="*/ 1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" h="33">
                  <a:moveTo>
                    <a:pt x="8" y="12"/>
                  </a:moveTo>
                  <a:cubicBezTo>
                    <a:pt x="10" y="11"/>
                    <a:pt x="11" y="10"/>
                    <a:pt x="13" y="9"/>
                  </a:cubicBezTo>
                  <a:cubicBezTo>
                    <a:pt x="14" y="8"/>
                    <a:pt x="12" y="6"/>
                    <a:pt x="11" y="7"/>
                  </a:cubicBezTo>
                  <a:cubicBezTo>
                    <a:pt x="8" y="10"/>
                    <a:pt x="3" y="10"/>
                    <a:pt x="1" y="15"/>
                  </a:cubicBezTo>
                  <a:cubicBezTo>
                    <a:pt x="0" y="18"/>
                    <a:pt x="0" y="22"/>
                    <a:pt x="0" y="25"/>
                  </a:cubicBezTo>
                  <a:cubicBezTo>
                    <a:pt x="2" y="33"/>
                    <a:pt x="9" y="33"/>
                    <a:pt x="15" y="30"/>
                  </a:cubicBezTo>
                  <a:cubicBezTo>
                    <a:pt x="20" y="27"/>
                    <a:pt x="24" y="23"/>
                    <a:pt x="28" y="20"/>
                  </a:cubicBezTo>
                  <a:cubicBezTo>
                    <a:pt x="30" y="17"/>
                    <a:pt x="32" y="15"/>
                    <a:pt x="32" y="11"/>
                  </a:cubicBezTo>
                  <a:cubicBezTo>
                    <a:pt x="33" y="6"/>
                    <a:pt x="32" y="0"/>
                    <a:pt x="26" y="2"/>
                  </a:cubicBezTo>
                  <a:cubicBezTo>
                    <a:pt x="25" y="2"/>
                    <a:pt x="26" y="2"/>
                    <a:pt x="26" y="2"/>
                  </a:cubicBezTo>
                  <a:cubicBezTo>
                    <a:pt x="34" y="1"/>
                    <a:pt x="29" y="12"/>
                    <a:pt x="27" y="15"/>
                  </a:cubicBezTo>
                  <a:cubicBezTo>
                    <a:pt x="26" y="17"/>
                    <a:pt x="24" y="18"/>
                    <a:pt x="22" y="20"/>
                  </a:cubicBezTo>
                  <a:cubicBezTo>
                    <a:pt x="19" y="22"/>
                    <a:pt x="17" y="25"/>
                    <a:pt x="14" y="27"/>
                  </a:cubicBezTo>
                  <a:cubicBezTo>
                    <a:pt x="12" y="28"/>
                    <a:pt x="8" y="30"/>
                    <a:pt x="6" y="29"/>
                  </a:cubicBezTo>
                  <a:cubicBezTo>
                    <a:pt x="3" y="27"/>
                    <a:pt x="3" y="23"/>
                    <a:pt x="3" y="20"/>
                  </a:cubicBezTo>
                  <a:cubicBezTo>
                    <a:pt x="3" y="16"/>
                    <a:pt x="4" y="14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91"/>
            <p:cNvSpPr/>
            <p:nvPr/>
          </p:nvSpPr>
          <p:spPr bwMode="auto">
            <a:xfrm>
              <a:off x="2028825" y="1924050"/>
              <a:ext cx="415925" cy="698500"/>
            </a:xfrm>
            <a:custGeom>
              <a:avLst/>
              <a:gdLst>
                <a:gd name="T0" fmla="*/ 17 w 111"/>
                <a:gd name="T1" fmla="*/ 36 h 186"/>
                <a:gd name="T2" fmla="*/ 2 w 111"/>
                <a:gd name="T3" fmla="*/ 1 h 186"/>
                <a:gd name="T4" fmla="*/ 0 w 111"/>
                <a:gd name="T5" fmla="*/ 1 h 186"/>
                <a:gd name="T6" fmla="*/ 14 w 111"/>
                <a:gd name="T7" fmla="*/ 35 h 186"/>
                <a:gd name="T8" fmla="*/ 36 w 111"/>
                <a:gd name="T9" fmla="*/ 81 h 186"/>
                <a:gd name="T10" fmla="*/ 58 w 111"/>
                <a:gd name="T11" fmla="*/ 125 h 186"/>
                <a:gd name="T12" fmla="*/ 79 w 111"/>
                <a:gd name="T13" fmla="*/ 159 h 186"/>
                <a:gd name="T14" fmla="*/ 109 w 111"/>
                <a:gd name="T15" fmla="*/ 164 h 186"/>
                <a:gd name="T16" fmla="*/ 96 w 111"/>
                <a:gd name="T17" fmla="*/ 135 h 186"/>
                <a:gd name="T18" fmla="*/ 83 w 111"/>
                <a:gd name="T19" fmla="*/ 119 h 186"/>
                <a:gd name="T20" fmla="*/ 66 w 111"/>
                <a:gd name="T21" fmla="*/ 104 h 186"/>
                <a:gd name="T22" fmla="*/ 64 w 111"/>
                <a:gd name="T23" fmla="*/ 106 h 186"/>
                <a:gd name="T24" fmla="*/ 76 w 111"/>
                <a:gd name="T25" fmla="*/ 116 h 186"/>
                <a:gd name="T26" fmla="*/ 87 w 111"/>
                <a:gd name="T27" fmla="*/ 130 h 186"/>
                <a:gd name="T28" fmla="*/ 97 w 111"/>
                <a:gd name="T29" fmla="*/ 146 h 186"/>
                <a:gd name="T30" fmla="*/ 105 w 111"/>
                <a:gd name="T31" fmla="*/ 159 h 186"/>
                <a:gd name="T32" fmla="*/ 106 w 111"/>
                <a:gd name="T33" fmla="*/ 165 h 186"/>
                <a:gd name="T34" fmla="*/ 96 w 111"/>
                <a:gd name="T35" fmla="*/ 168 h 186"/>
                <a:gd name="T36" fmla="*/ 85 w 111"/>
                <a:gd name="T37" fmla="*/ 160 h 186"/>
                <a:gd name="T38" fmla="*/ 65 w 111"/>
                <a:gd name="T39" fmla="*/ 132 h 186"/>
                <a:gd name="T40" fmla="*/ 33 w 111"/>
                <a:gd name="T41" fmla="*/ 68 h 186"/>
                <a:gd name="T42" fmla="*/ 17 w 111"/>
                <a:gd name="T43" fmla="*/ 3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1" h="186">
                  <a:moveTo>
                    <a:pt x="17" y="36"/>
                  </a:moveTo>
                  <a:cubicBezTo>
                    <a:pt x="11" y="24"/>
                    <a:pt x="3" y="14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ubicBezTo>
                    <a:pt x="1" y="14"/>
                    <a:pt x="9" y="24"/>
                    <a:pt x="14" y="35"/>
                  </a:cubicBezTo>
                  <a:cubicBezTo>
                    <a:pt x="21" y="50"/>
                    <a:pt x="30" y="65"/>
                    <a:pt x="36" y="81"/>
                  </a:cubicBezTo>
                  <a:cubicBezTo>
                    <a:pt x="42" y="97"/>
                    <a:pt x="50" y="111"/>
                    <a:pt x="58" y="125"/>
                  </a:cubicBezTo>
                  <a:cubicBezTo>
                    <a:pt x="64" y="137"/>
                    <a:pt x="70" y="149"/>
                    <a:pt x="79" y="159"/>
                  </a:cubicBezTo>
                  <a:cubicBezTo>
                    <a:pt x="85" y="165"/>
                    <a:pt x="111" y="186"/>
                    <a:pt x="109" y="164"/>
                  </a:cubicBezTo>
                  <a:cubicBezTo>
                    <a:pt x="108" y="154"/>
                    <a:pt x="101" y="144"/>
                    <a:pt x="96" y="135"/>
                  </a:cubicBezTo>
                  <a:cubicBezTo>
                    <a:pt x="92" y="129"/>
                    <a:pt x="88" y="124"/>
                    <a:pt x="83" y="119"/>
                  </a:cubicBezTo>
                  <a:cubicBezTo>
                    <a:pt x="78" y="113"/>
                    <a:pt x="72" y="110"/>
                    <a:pt x="66" y="104"/>
                  </a:cubicBezTo>
                  <a:cubicBezTo>
                    <a:pt x="65" y="103"/>
                    <a:pt x="63" y="105"/>
                    <a:pt x="64" y="106"/>
                  </a:cubicBezTo>
                  <a:cubicBezTo>
                    <a:pt x="68" y="110"/>
                    <a:pt x="72" y="113"/>
                    <a:pt x="76" y="116"/>
                  </a:cubicBezTo>
                  <a:cubicBezTo>
                    <a:pt x="80" y="121"/>
                    <a:pt x="84" y="125"/>
                    <a:pt x="87" y="130"/>
                  </a:cubicBezTo>
                  <a:cubicBezTo>
                    <a:pt x="91" y="135"/>
                    <a:pt x="94" y="140"/>
                    <a:pt x="97" y="146"/>
                  </a:cubicBezTo>
                  <a:cubicBezTo>
                    <a:pt x="100" y="150"/>
                    <a:pt x="103" y="154"/>
                    <a:pt x="105" y="159"/>
                  </a:cubicBezTo>
                  <a:cubicBezTo>
                    <a:pt x="105" y="161"/>
                    <a:pt x="106" y="163"/>
                    <a:pt x="106" y="165"/>
                  </a:cubicBezTo>
                  <a:cubicBezTo>
                    <a:pt x="106" y="169"/>
                    <a:pt x="99" y="170"/>
                    <a:pt x="96" y="168"/>
                  </a:cubicBezTo>
                  <a:cubicBezTo>
                    <a:pt x="92" y="167"/>
                    <a:pt x="88" y="163"/>
                    <a:pt x="85" y="160"/>
                  </a:cubicBezTo>
                  <a:cubicBezTo>
                    <a:pt x="77" y="152"/>
                    <a:pt x="71" y="142"/>
                    <a:pt x="65" y="132"/>
                  </a:cubicBezTo>
                  <a:cubicBezTo>
                    <a:pt x="54" y="111"/>
                    <a:pt x="43" y="90"/>
                    <a:pt x="33" y="68"/>
                  </a:cubicBezTo>
                  <a:cubicBezTo>
                    <a:pt x="28" y="57"/>
                    <a:pt x="22" y="47"/>
                    <a:pt x="17" y="3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92"/>
            <p:cNvSpPr/>
            <p:nvPr/>
          </p:nvSpPr>
          <p:spPr bwMode="auto">
            <a:xfrm>
              <a:off x="2268537" y="2347912"/>
              <a:ext cx="26988" cy="41275"/>
            </a:xfrm>
            <a:custGeom>
              <a:avLst/>
              <a:gdLst>
                <a:gd name="T0" fmla="*/ 2 w 7"/>
                <a:gd name="T1" fmla="*/ 7 h 11"/>
                <a:gd name="T2" fmla="*/ 0 w 7"/>
                <a:gd name="T3" fmla="*/ 10 h 11"/>
                <a:gd name="T4" fmla="*/ 2 w 7"/>
                <a:gd name="T5" fmla="*/ 10 h 11"/>
                <a:gd name="T6" fmla="*/ 6 w 7"/>
                <a:gd name="T7" fmla="*/ 6 h 11"/>
                <a:gd name="T8" fmla="*/ 4 w 7"/>
                <a:gd name="T9" fmla="*/ 1 h 11"/>
                <a:gd name="T10" fmla="*/ 2 w 7"/>
                <a:gd name="T11" fmla="*/ 3 h 11"/>
                <a:gd name="T12" fmla="*/ 3 w 7"/>
                <a:gd name="T13" fmla="*/ 5 h 11"/>
                <a:gd name="T14" fmla="*/ 2 w 7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1">
                  <a:moveTo>
                    <a:pt x="2" y="7"/>
                  </a:move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0"/>
                  </a:cubicBezTo>
                  <a:cubicBezTo>
                    <a:pt x="3" y="8"/>
                    <a:pt x="5" y="8"/>
                    <a:pt x="6" y="6"/>
                  </a:cubicBezTo>
                  <a:cubicBezTo>
                    <a:pt x="7" y="4"/>
                    <a:pt x="5" y="2"/>
                    <a:pt x="4" y="1"/>
                  </a:cubicBezTo>
                  <a:cubicBezTo>
                    <a:pt x="2" y="0"/>
                    <a:pt x="1" y="2"/>
                    <a:pt x="2" y="3"/>
                  </a:cubicBezTo>
                  <a:cubicBezTo>
                    <a:pt x="3" y="4"/>
                    <a:pt x="4" y="4"/>
                    <a:pt x="3" y="5"/>
                  </a:cubicBezTo>
                  <a:cubicBezTo>
                    <a:pt x="3" y="6"/>
                    <a:pt x="2" y="6"/>
                    <a:pt x="2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93"/>
            <p:cNvSpPr/>
            <p:nvPr/>
          </p:nvSpPr>
          <p:spPr bwMode="auto">
            <a:xfrm>
              <a:off x="3803650" y="4637087"/>
              <a:ext cx="219075" cy="153988"/>
            </a:xfrm>
            <a:custGeom>
              <a:avLst/>
              <a:gdLst>
                <a:gd name="T0" fmla="*/ 10 w 58"/>
                <a:gd name="T1" fmla="*/ 39 h 41"/>
                <a:gd name="T2" fmla="*/ 42 w 58"/>
                <a:gd name="T3" fmla="*/ 26 h 41"/>
                <a:gd name="T4" fmla="*/ 57 w 58"/>
                <a:gd name="T5" fmla="*/ 4 h 41"/>
                <a:gd name="T6" fmla="*/ 55 w 58"/>
                <a:gd name="T7" fmla="*/ 4 h 41"/>
                <a:gd name="T8" fmla="*/ 26 w 58"/>
                <a:gd name="T9" fmla="*/ 32 h 41"/>
                <a:gd name="T10" fmla="*/ 5 w 58"/>
                <a:gd name="T11" fmla="*/ 23 h 41"/>
                <a:gd name="T12" fmla="*/ 26 w 58"/>
                <a:gd name="T13" fmla="*/ 3 h 41"/>
                <a:gd name="T14" fmla="*/ 26 w 58"/>
                <a:gd name="T15" fmla="*/ 1 h 41"/>
                <a:gd name="T16" fmla="*/ 3 w 58"/>
                <a:gd name="T17" fmla="*/ 19 h 41"/>
                <a:gd name="T18" fmla="*/ 2 w 58"/>
                <a:gd name="T19" fmla="*/ 33 h 41"/>
                <a:gd name="T20" fmla="*/ 10 w 58"/>
                <a:gd name="T21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41">
                  <a:moveTo>
                    <a:pt x="10" y="39"/>
                  </a:moveTo>
                  <a:cubicBezTo>
                    <a:pt x="22" y="41"/>
                    <a:pt x="33" y="32"/>
                    <a:pt x="42" y="26"/>
                  </a:cubicBezTo>
                  <a:cubicBezTo>
                    <a:pt x="51" y="21"/>
                    <a:pt x="58" y="15"/>
                    <a:pt x="57" y="4"/>
                  </a:cubicBezTo>
                  <a:cubicBezTo>
                    <a:pt x="57" y="3"/>
                    <a:pt x="55" y="3"/>
                    <a:pt x="55" y="4"/>
                  </a:cubicBezTo>
                  <a:cubicBezTo>
                    <a:pt x="52" y="18"/>
                    <a:pt x="38" y="26"/>
                    <a:pt x="26" y="32"/>
                  </a:cubicBezTo>
                  <a:cubicBezTo>
                    <a:pt x="16" y="37"/>
                    <a:pt x="1" y="38"/>
                    <a:pt x="5" y="23"/>
                  </a:cubicBezTo>
                  <a:cubicBezTo>
                    <a:pt x="8" y="13"/>
                    <a:pt x="17" y="6"/>
                    <a:pt x="26" y="3"/>
                  </a:cubicBezTo>
                  <a:cubicBezTo>
                    <a:pt x="28" y="3"/>
                    <a:pt x="27" y="0"/>
                    <a:pt x="26" y="1"/>
                  </a:cubicBezTo>
                  <a:cubicBezTo>
                    <a:pt x="16" y="3"/>
                    <a:pt x="7" y="10"/>
                    <a:pt x="3" y="19"/>
                  </a:cubicBezTo>
                  <a:cubicBezTo>
                    <a:pt x="1" y="24"/>
                    <a:pt x="0" y="28"/>
                    <a:pt x="2" y="33"/>
                  </a:cubicBezTo>
                  <a:cubicBezTo>
                    <a:pt x="4" y="38"/>
                    <a:pt x="5" y="38"/>
                    <a:pt x="10" y="3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94"/>
            <p:cNvSpPr/>
            <p:nvPr/>
          </p:nvSpPr>
          <p:spPr bwMode="auto">
            <a:xfrm>
              <a:off x="4033837" y="4548187"/>
              <a:ext cx="165100" cy="165100"/>
            </a:xfrm>
            <a:custGeom>
              <a:avLst/>
              <a:gdLst>
                <a:gd name="T0" fmla="*/ 38 w 44"/>
                <a:gd name="T1" fmla="*/ 21 h 44"/>
                <a:gd name="T2" fmla="*/ 39 w 44"/>
                <a:gd name="T3" fmla="*/ 7 h 44"/>
                <a:gd name="T4" fmla="*/ 19 w 44"/>
                <a:gd name="T5" fmla="*/ 10 h 44"/>
                <a:gd name="T6" fmla="*/ 19 w 44"/>
                <a:gd name="T7" fmla="*/ 10 h 44"/>
                <a:gd name="T8" fmla="*/ 28 w 44"/>
                <a:gd name="T9" fmla="*/ 6 h 44"/>
                <a:gd name="T10" fmla="*/ 37 w 44"/>
                <a:gd name="T11" fmla="*/ 17 h 44"/>
                <a:gd name="T12" fmla="*/ 35 w 44"/>
                <a:gd name="T13" fmla="*/ 20 h 44"/>
                <a:gd name="T14" fmla="*/ 31 w 44"/>
                <a:gd name="T15" fmla="*/ 24 h 44"/>
                <a:gd name="T16" fmla="*/ 1 w 44"/>
                <a:gd name="T17" fmla="*/ 28 h 44"/>
                <a:gd name="T18" fmla="*/ 1 w 44"/>
                <a:gd name="T19" fmla="*/ 28 h 44"/>
                <a:gd name="T20" fmla="*/ 38 w 44"/>
                <a:gd name="T21" fmla="*/ 2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44">
                  <a:moveTo>
                    <a:pt x="38" y="21"/>
                  </a:moveTo>
                  <a:cubicBezTo>
                    <a:pt x="42" y="16"/>
                    <a:pt x="44" y="12"/>
                    <a:pt x="39" y="7"/>
                  </a:cubicBezTo>
                  <a:cubicBezTo>
                    <a:pt x="32" y="0"/>
                    <a:pt x="26" y="8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9"/>
                    <a:pt x="25" y="7"/>
                    <a:pt x="28" y="6"/>
                  </a:cubicBezTo>
                  <a:cubicBezTo>
                    <a:pt x="38" y="9"/>
                    <a:pt x="41" y="12"/>
                    <a:pt x="37" y="17"/>
                  </a:cubicBezTo>
                  <a:cubicBezTo>
                    <a:pt x="37" y="18"/>
                    <a:pt x="36" y="19"/>
                    <a:pt x="35" y="20"/>
                  </a:cubicBezTo>
                  <a:cubicBezTo>
                    <a:pt x="34" y="21"/>
                    <a:pt x="32" y="22"/>
                    <a:pt x="31" y="24"/>
                  </a:cubicBezTo>
                  <a:cubicBezTo>
                    <a:pt x="22" y="32"/>
                    <a:pt x="12" y="36"/>
                    <a:pt x="1" y="28"/>
                  </a:cubicBezTo>
                  <a:cubicBezTo>
                    <a:pt x="1" y="27"/>
                    <a:pt x="0" y="28"/>
                    <a:pt x="1" y="28"/>
                  </a:cubicBezTo>
                  <a:cubicBezTo>
                    <a:pt x="10" y="44"/>
                    <a:pt x="29" y="31"/>
                    <a:pt x="38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95"/>
            <p:cNvSpPr/>
            <p:nvPr/>
          </p:nvSpPr>
          <p:spPr bwMode="auto">
            <a:xfrm>
              <a:off x="1778000" y="5327650"/>
              <a:ext cx="407988" cy="219075"/>
            </a:xfrm>
            <a:custGeom>
              <a:avLst/>
              <a:gdLst>
                <a:gd name="T0" fmla="*/ 14 w 109"/>
                <a:gd name="T1" fmla="*/ 56 h 58"/>
                <a:gd name="T2" fmla="*/ 30 w 109"/>
                <a:gd name="T3" fmla="*/ 52 h 58"/>
                <a:gd name="T4" fmla="*/ 55 w 109"/>
                <a:gd name="T5" fmla="*/ 38 h 58"/>
                <a:gd name="T6" fmla="*/ 87 w 109"/>
                <a:gd name="T7" fmla="*/ 20 h 58"/>
                <a:gd name="T8" fmla="*/ 108 w 109"/>
                <a:gd name="T9" fmla="*/ 2 h 58"/>
                <a:gd name="T10" fmla="*/ 107 w 109"/>
                <a:gd name="T11" fmla="*/ 1 h 58"/>
                <a:gd name="T12" fmla="*/ 106 w 109"/>
                <a:gd name="T13" fmla="*/ 1 h 58"/>
                <a:gd name="T14" fmla="*/ 106 w 109"/>
                <a:gd name="T15" fmla="*/ 3 h 58"/>
                <a:gd name="T16" fmla="*/ 97 w 109"/>
                <a:gd name="T17" fmla="*/ 10 h 58"/>
                <a:gd name="T18" fmla="*/ 85 w 109"/>
                <a:gd name="T19" fmla="*/ 17 h 58"/>
                <a:gd name="T20" fmla="*/ 64 w 109"/>
                <a:gd name="T21" fmla="*/ 30 h 58"/>
                <a:gd name="T22" fmla="*/ 44 w 109"/>
                <a:gd name="T23" fmla="*/ 41 h 58"/>
                <a:gd name="T24" fmla="*/ 26 w 109"/>
                <a:gd name="T25" fmla="*/ 51 h 58"/>
                <a:gd name="T26" fmla="*/ 15 w 109"/>
                <a:gd name="T27" fmla="*/ 47 h 58"/>
                <a:gd name="T28" fmla="*/ 25 w 109"/>
                <a:gd name="T29" fmla="*/ 41 h 58"/>
                <a:gd name="T30" fmla="*/ 45 w 109"/>
                <a:gd name="T31" fmla="*/ 30 h 58"/>
                <a:gd name="T32" fmla="*/ 65 w 109"/>
                <a:gd name="T33" fmla="*/ 22 h 58"/>
                <a:gd name="T34" fmla="*/ 87 w 109"/>
                <a:gd name="T35" fmla="*/ 15 h 58"/>
                <a:gd name="T36" fmla="*/ 85 w 109"/>
                <a:gd name="T37" fmla="*/ 13 h 58"/>
                <a:gd name="T38" fmla="*/ 69 w 109"/>
                <a:gd name="T39" fmla="*/ 18 h 58"/>
                <a:gd name="T40" fmla="*/ 55 w 109"/>
                <a:gd name="T41" fmla="*/ 24 h 58"/>
                <a:gd name="T42" fmla="*/ 39 w 109"/>
                <a:gd name="T43" fmla="*/ 29 h 58"/>
                <a:gd name="T44" fmla="*/ 26 w 109"/>
                <a:gd name="T45" fmla="*/ 38 h 58"/>
                <a:gd name="T46" fmla="*/ 14 w 109"/>
                <a:gd name="T47" fmla="*/ 5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9" h="58">
                  <a:moveTo>
                    <a:pt x="14" y="56"/>
                  </a:moveTo>
                  <a:cubicBezTo>
                    <a:pt x="19" y="58"/>
                    <a:pt x="26" y="55"/>
                    <a:pt x="30" y="52"/>
                  </a:cubicBezTo>
                  <a:cubicBezTo>
                    <a:pt x="39" y="48"/>
                    <a:pt x="47" y="43"/>
                    <a:pt x="55" y="38"/>
                  </a:cubicBezTo>
                  <a:cubicBezTo>
                    <a:pt x="66" y="33"/>
                    <a:pt x="76" y="26"/>
                    <a:pt x="87" y="20"/>
                  </a:cubicBezTo>
                  <a:cubicBezTo>
                    <a:pt x="95" y="15"/>
                    <a:pt x="103" y="11"/>
                    <a:pt x="108" y="2"/>
                  </a:cubicBezTo>
                  <a:cubicBezTo>
                    <a:pt x="109" y="2"/>
                    <a:pt x="108" y="0"/>
                    <a:pt x="107" y="1"/>
                  </a:cubicBezTo>
                  <a:cubicBezTo>
                    <a:pt x="107" y="1"/>
                    <a:pt x="106" y="1"/>
                    <a:pt x="106" y="1"/>
                  </a:cubicBezTo>
                  <a:cubicBezTo>
                    <a:pt x="105" y="1"/>
                    <a:pt x="105" y="3"/>
                    <a:pt x="106" y="3"/>
                  </a:cubicBezTo>
                  <a:cubicBezTo>
                    <a:pt x="104" y="2"/>
                    <a:pt x="98" y="9"/>
                    <a:pt x="97" y="10"/>
                  </a:cubicBezTo>
                  <a:cubicBezTo>
                    <a:pt x="93" y="13"/>
                    <a:pt x="89" y="15"/>
                    <a:pt x="85" y="17"/>
                  </a:cubicBezTo>
                  <a:cubicBezTo>
                    <a:pt x="78" y="22"/>
                    <a:pt x="71" y="26"/>
                    <a:pt x="64" y="30"/>
                  </a:cubicBezTo>
                  <a:cubicBezTo>
                    <a:pt x="57" y="34"/>
                    <a:pt x="50" y="37"/>
                    <a:pt x="44" y="41"/>
                  </a:cubicBezTo>
                  <a:cubicBezTo>
                    <a:pt x="38" y="44"/>
                    <a:pt x="33" y="48"/>
                    <a:pt x="26" y="51"/>
                  </a:cubicBezTo>
                  <a:cubicBezTo>
                    <a:pt x="24" y="52"/>
                    <a:pt x="13" y="57"/>
                    <a:pt x="15" y="47"/>
                  </a:cubicBezTo>
                  <a:cubicBezTo>
                    <a:pt x="16" y="44"/>
                    <a:pt x="23" y="42"/>
                    <a:pt x="25" y="41"/>
                  </a:cubicBezTo>
                  <a:cubicBezTo>
                    <a:pt x="32" y="38"/>
                    <a:pt x="38" y="33"/>
                    <a:pt x="45" y="30"/>
                  </a:cubicBezTo>
                  <a:cubicBezTo>
                    <a:pt x="52" y="28"/>
                    <a:pt x="58" y="25"/>
                    <a:pt x="65" y="22"/>
                  </a:cubicBezTo>
                  <a:cubicBezTo>
                    <a:pt x="72" y="19"/>
                    <a:pt x="80" y="19"/>
                    <a:pt x="87" y="15"/>
                  </a:cubicBezTo>
                  <a:cubicBezTo>
                    <a:pt x="88" y="14"/>
                    <a:pt x="87" y="12"/>
                    <a:pt x="85" y="13"/>
                  </a:cubicBezTo>
                  <a:cubicBezTo>
                    <a:pt x="80" y="16"/>
                    <a:pt x="74" y="16"/>
                    <a:pt x="69" y="18"/>
                  </a:cubicBezTo>
                  <a:cubicBezTo>
                    <a:pt x="64" y="20"/>
                    <a:pt x="60" y="22"/>
                    <a:pt x="55" y="24"/>
                  </a:cubicBezTo>
                  <a:cubicBezTo>
                    <a:pt x="50" y="27"/>
                    <a:pt x="44" y="27"/>
                    <a:pt x="39" y="29"/>
                  </a:cubicBezTo>
                  <a:cubicBezTo>
                    <a:pt x="34" y="31"/>
                    <a:pt x="31" y="35"/>
                    <a:pt x="26" y="38"/>
                  </a:cubicBezTo>
                  <a:cubicBezTo>
                    <a:pt x="23" y="40"/>
                    <a:pt x="0" y="51"/>
                    <a:pt x="14" y="5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96"/>
            <p:cNvSpPr/>
            <p:nvPr/>
          </p:nvSpPr>
          <p:spPr bwMode="auto">
            <a:xfrm>
              <a:off x="2224087" y="5497512"/>
              <a:ext cx="30163" cy="36513"/>
            </a:xfrm>
            <a:custGeom>
              <a:avLst/>
              <a:gdLst>
                <a:gd name="T0" fmla="*/ 1 w 8"/>
                <a:gd name="T1" fmla="*/ 10 h 10"/>
                <a:gd name="T2" fmla="*/ 7 w 8"/>
                <a:gd name="T3" fmla="*/ 1 h 10"/>
                <a:gd name="T4" fmla="*/ 7 w 8"/>
                <a:gd name="T5" fmla="*/ 1 h 10"/>
                <a:gd name="T6" fmla="*/ 1 w 8"/>
                <a:gd name="T7" fmla="*/ 8 h 10"/>
                <a:gd name="T8" fmla="*/ 1 w 8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0">
                  <a:moveTo>
                    <a:pt x="1" y="10"/>
                  </a:moveTo>
                  <a:cubicBezTo>
                    <a:pt x="5" y="9"/>
                    <a:pt x="8" y="5"/>
                    <a:pt x="7" y="1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6" y="4"/>
                    <a:pt x="4" y="7"/>
                    <a:pt x="1" y="8"/>
                  </a:cubicBezTo>
                  <a:cubicBezTo>
                    <a:pt x="0" y="8"/>
                    <a:pt x="0" y="10"/>
                    <a:pt x="1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97"/>
            <p:cNvSpPr/>
            <p:nvPr/>
          </p:nvSpPr>
          <p:spPr bwMode="auto">
            <a:xfrm>
              <a:off x="2320925" y="5426075"/>
              <a:ext cx="52388" cy="19050"/>
            </a:xfrm>
            <a:custGeom>
              <a:avLst/>
              <a:gdLst>
                <a:gd name="T0" fmla="*/ 1 w 14"/>
                <a:gd name="T1" fmla="*/ 5 h 5"/>
                <a:gd name="T2" fmla="*/ 9 w 14"/>
                <a:gd name="T3" fmla="*/ 2 h 5"/>
                <a:gd name="T4" fmla="*/ 10 w 14"/>
                <a:gd name="T5" fmla="*/ 3 h 5"/>
                <a:gd name="T6" fmla="*/ 12 w 14"/>
                <a:gd name="T7" fmla="*/ 1 h 5"/>
                <a:gd name="T8" fmla="*/ 10 w 14"/>
                <a:gd name="T9" fmla="*/ 0 h 5"/>
                <a:gd name="T10" fmla="*/ 7 w 14"/>
                <a:gd name="T11" fmla="*/ 0 h 5"/>
                <a:gd name="T12" fmla="*/ 1 w 14"/>
                <a:gd name="T13" fmla="*/ 3 h 5"/>
                <a:gd name="T14" fmla="*/ 1 w 14"/>
                <a:gd name="T1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5">
                  <a:moveTo>
                    <a:pt x="1" y="5"/>
                  </a:moveTo>
                  <a:cubicBezTo>
                    <a:pt x="4" y="5"/>
                    <a:pt x="7" y="3"/>
                    <a:pt x="9" y="2"/>
                  </a:cubicBezTo>
                  <a:cubicBezTo>
                    <a:pt x="10" y="2"/>
                    <a:pt x="10" y="3"/>
                    <a:pt x="10" y="3"/>
                  </a:cubicBezTo>
                  <a:cubicBezTo>
                    <a:pt x="11" y="5"/>
                    <a:pt x="14" y="3"/>
                    <a:pt x="12" y="1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5" y="1"/>
                    <a:pt x="3" y="3"/>
                    <a:pt x="1" y="3"/>
                  </a:cubicBezTo>
                  <a:cubicBezTo>
                    <a:pt x="0" y="4"/>
                    <a:pt x="0" y="4"/>
                    <a:pt x="1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98"/>
            <p:cNvSpPr/>
            <p:nvPr/>
          </p:nvSpPr>
          <p:spPr bwMode="auto">
            <a:xfrm>
              <a:off x="2171700" y="5753100"/>
              <a:ext cx="104775" cy="66675"/>
            </a:xfrm>
            <a:custGeom>
              <a:avLst/>
              <a:gdLst>
                <a:gd name="T0" fmla="*/ 3 w 28"/>
                <a:gd name="T1" fmla="*/ 17 h 18"/>
                <a:gd name="T2" fmla="*/ 19 w 28"/>
                <a:gd name="T3" fmla="*/ 13 h 18"/>
                <a:gd name="T4" fmla="*/ 28 w 28"/>
                <a:gd name="T5" fmla="*/ 1 h 18"/>
                <a:gd name="T6" fmla="*/ 26 w 28"/>
                <a:gd name="T7" fmla="*/ 1 h 18"/>
                <a:gd name="T8" fmla="*/ 17 w 28"/>
                <a:gd name="T9" fmla="*/ 10 h 18"/>
                <a:gd name="T10" fmla="*/ 3 w 28"/>
                <a:gd name="T11" fmla="*/ 13 h 18"/>
                <a:gd name="T12" fmla="*/ 3 w 28"/>
                <a:gd name="T1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8">
                  <a:moveTo>
                    <a:pt x="3" y="17"/>
                  </a:moveTo>
                  <a:cubicBezTo>
                    <a:pt x="9" y="18"/>
                    <a:pt x="14" y="16"/>
                    <a:pt x="19" y="13"/>
                  </a:cubicBezTo>
                  <a:cubicBezTo>
                    <a:pt x="23" y="10"/>
                    <a:pt x="28" y="6"/>
                    <a:pt x="28" y="1"/>
                  </a:cubicBezTo>
                  <a:cubicBezTo>
                    <a:pt x="28" y="0"/>
                    <a:pt x="27" y="0"/>
                    <a:pt x="26" y="1"/>
                  </a:cubicBezTo>
                  <a:cubicBezTo>
                    <a:pt x="25" y="5"/>
                    <a:pt x="20" y="8"/>
                    <a:pt x="17" y="10"/>
                  </a:cubicBezTo>
                  <a:cubicBezTo>
                    <a:pt x="13" y="13"/>
                    <a:pt x="9" y="15"/>
                    <a:pt x="3" y="13"/>
                  </a:cubicBezTo>
                  <a:cubicBezTo>
                    <a:pt x="1" y="13"/>
                    <a:pt x="0" y="16"/>
                    <a:pt x="3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99"/>
            <p:cNvSpPr/>
            <p:nvPr/>
          </p:nvSpPr>
          <p:spPr bwMode="auto">
            <a:xfrm>
              <a:off x="2238375" y="5575300"/>
              <a:ext cx="79375" cy="30163"/>
            </a:xfrm>
            <a:custGeom>
              <a:avLst/>
              <a:gdLst>
                <a:gd name="T0" fmla="*/ 1 w 21"/>
                <a:gd name="T1" fmla="*/ 6 h 8"/>
                <a:gd name="T2" fmla="*/ 18 w 21"/>
                <a:gd name="T3" fmla="*/ 7 h 8"/>
                <a:gd name="T4" fmla="*/ 20 w 21"/>
                <a:gd name="T5" fmla="*/ 5 h 8"/>
                <a:gd name="T6" fmla="*/ 1 w 21"/>
                <a:gd name="T7" fmla="*/ 6 h 8"/>
                <a:gd name="T8" fmla="*/ 1 w 21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8">
                  <a:moveTo>
                    <a:pt x="1" y="6"/>
                  </a:moveTo>
                  <a:cubicBezTo>
                    <a:pt x="6" y="7"/>
                    <a:pt x="13" y="3"/>
                    <a:pt x="18" y="7"/>
                  </a:cubicBezTo>
                  <a:cubicBezTo>
                    <a:pt x="19" y="8"/>
                    <a:pt x="21" y="6"/>
                    <a:pt x="20" y="5"/>
                  </a:cubicBezTo>
                  <a:cubicBezTo>
                    <a:pt x="15" y="0"/>
                    <a:pt x="7" y="5"/>
                    <a:pt x="1" y="6"/>
                  </a:cubicBezTo>
                  <a:cubicBezTo>
                    <a:pt x="0" y="6"/>
                    <a:pt x="0" y="6"/>
                    <a:pt x="1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00"/>
            <p:cNvSpPr/>
            <p:nvPr/>
          </p:nvSpPr>
          <p:spPr bwMode="auto">
            <a:xfrm>
              <a:off x="4884737" y="5399087"/>
              <a:ext cx="301625" cy="117475"/>
            </a:xfrm>
            <a:custGeom>
              <a:avLst/>
              <a:gdLst>
                <a:gd name="T0" fmla="*/ 77 w 80"/>
                <a:gd name="T1" fmla="*/ 0 h 31"/>
                <a:gd name="T2" fmla="*/ 4 w 80"/>
                <a:gd name="T3" fmla="*/ 20 h 31"/>
                <a:gd name="T4" fmla="*/ 36 w 80"/>
                <a:gd name="T5" fmla="*/ 26 h 31"/>
                <a:gd name="T6" fmla="*/ 58 w 80"/>
                <a:gd name="T7" fmla="*/ 19 h 31"/>
                <a:gd name="T8" fmla="*/ 76 w 80"/>
                <a:gd name="T9" fmla="*/ 11 h 31"/>
                <a:gd name="T10" fmla="*/ 76 w 80"/>
                <a:gd name="T11" fmla="*/ 10 h 31"/>
                <a:gd name="T12" fmla="*/ 60 w 80"/>
                <a:gd name="T13" fmla="*/ 15 h 31"/>
                <a:gd name="T14" fmla="*/ 44 w 80"/>
                <a:gd name="T15" fmla="*/ 20 h 31"/>
                <a:gd name="T16" fmla="*/ 25 w 80"/>
                <a:gd name="T17" fmla="*/ 23 h 31"/>
                <a:gd name="T18" fmla="*/ 10 w 80"/>
                <a:gd name="T19" fmla="*/ 20 h 31"/>
                <a:gd name="T20" fmla="*/ 17 w 80"/>
                <a:gd name="T21" fmla="*/ 15 h 31"/>
                <a:gd name="T22" fmla="*/ 50 w 80"/>
                <a:gd name="T23" fmla="*/ 8 h 31"/>
                <a:gd name="T24" fmla="*/ 79 w 80"/>
                <a:gd name="T25" fmla="*/ 2 h 31"/>
                <a:gd name="T26" fmla="*/ 77 w 80"/>
                <a:gd name="T2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0" h="31">
                  <a:moveTo>
                    <a:pt x="77" y="0"/>
                  </a:moveTo>
                  <a:cubicBezTo>
                    <a:pt x="69" y="5"/>
                    <a:pt x="0" y="7"/>
                    <a:pt x="4" y="20"/>
                  </a:cubicBezTo>
                  <a:cubicBezTo>
                    <a:pt x="8" y="31"/>
                    <a:pt x="29" y="27"/>
                    <a:pt x="36" y="26"/>
                  </a:cubicBezTo>
                  <a:cubicBezTo>
                    <a:pt x="44" y="24"/>
                    <a:pt x="51" y="22"/>
                    <a:pt x="58" y="19"/>
                  </a:cubicBezTo>
                  <a:cubicBezTo>
                    <a:pt x="64" y="16"/>
                    <a:pt x="72" y="16"/>
                    <a:pt x="76" y="11"/>
                  </a:cubicBezTo>
                  <a:cubicBezTo>
                    <a:pt x="77" y="11"/>
                    <a:pt x="76" y="10"/>
                    <a:pt x="76" y="10"/>
                  </a:cubicBezTo>
                  <a:cubicBezTo>
                    <a:pt x="72" y="13"/>
                    <a:pt x="64" y="13"/>
                    <a:pt x="60" y="15"/>
                  </a:cubicBezTo>
                  <a:cubicBezTo>
                    <a:pt x="55" y="16"/>
                    <a:pt x="50" y="18"/>
                    <a:pt x="44" y="20"/>
                  </a:cubicBezTo>
                  <a:cubicBezTo>
                    <a:pt x="38" y="21"/>
                    <a:pt x="31" y="23"/>
                    <a:pt x="25" y="23"/>
                  </a:cubicBezTo>
                  <a:cubicBezTo>
                    <a:pt x="22" y="23"/>
                    <a:pt x="11" y="23"/>
                    <a:pt x="10" y="20"/>
                  </a:cubicBezTo>
                  <a:cubicBezTo>
                    <a:pt x="9" y="17"/>
                    <a:pt x="15" y="15"/>
                    <a:pt x="17" y="15"/>
                  </a:cubicBezTo>
                  <a:cubicBezTo>
                    <a:pt x="28" y="13"/>
                    <a:pt x="39" y="10"/>
                    <a:pt x="50" y="8"/>
                  </a:cubicBezTo>
                  <a:cubicBezTo>
                    <a:pt x="59" y="6"/>
                    <a:pt x="70" y="7"/>
                    <a:pt x="79" y="2"/>
                  </a:cubicBezTo>
                  <a:cubicBezTo>
                    <a:pt x="80" y="1"/>
                    <a:pt x="79" y="0"/>
                    <a:pt x="7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01"/>
            <p:cNvSpPr/>
            <p:nvPr/>
          </p:nvSpPr>
          <p:spPr bwMode="auto">
            <a:xfrm>
              <a:off x="5260975" y="5429250"/>
              <a:ext cx="33338" cy="19050"/>
            </a:xfrm>
            <a:custGeom>
              <a:avLst/>
              <a:gdLst>
                <a:gd name="T0" fmla="*/ 8 w 9"/>
                <a:gd name="T1" fmla="*/ 0 h 5"/>
                <a:gd name="T2" fmla="*/ 2 w 9"/>
                <a:gd name="T3" fmla="*/ 1 h 5"/>
                <a:gd name="T4" fmla="*/ 2 w 9"/>
                <a:gd name="T5" fmla="*/ 4 h 5"/>
                <a:gd name="T6" fmla="*/ 9 w 9"/>
                <a:gd name="T7" fmla="*/ 1 h 5"/>
                <a:gd name="T8" fmla="*/ 8 w 9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0"/>
                  </a:moveTo>
                  <a:cubicBezTo>
                    <a:pt x="6" y="1"/>
                    <a:pt x="4" y="2"/>
                    <a:pt x="2" y="1"/>
                  </a:cubicBezTo>
                  <a:cubicBezTo>
                    <a:pt x="0" y="1"/>
                    <a:pt x="0" y="4"/>
                    <a:pt x="2" y="4"/>
                  </a:cubicBezTo>
                  <a:cubicBezTo>
                    <a:pt x="5" y="5"/>
                    <a:pt x="7" y="4"/>
                    <a:pt x="9" y="1"/>
                  </a:cubicBezTo>
                  <a:cubicBezTo>
                    <a:pt x="9" y="1"/>
                    <a:pt x="8" y="0"/>
                    <a:pt x="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02"/>
            <p:cNvSpPr/>
            <p:nvPr/>
          </p:nvSpPr>
          <p:spPr bwMode="auto">
            <a:xfrm>
              <a:off x="2835275" y="6226175"/>
              <a:ext cx="665163" cy="300038"/>
            </a:xfrm>
            <a:custGeom>
              <a:avLst/>
              <a:gdLst>
                <a:gd name="T0" fmla="*/ 154 w 177"/>
                <a:gd name="T1" fmla="*/ 1 h 80"/>
                <a:gd name="T2" fmla="*/ 154 w 177"/>
                <a:gd name="T3" fmla="*/ 1 h 80"/>
                <a:gd name="T4" fmla="*/ 168 w 177"/>
                <a:gd name="T5" fmla="*/ 10 h 80"/>
                <a:gd name="T6" fmla="*/ 152 w 177"/>
                <a:gd name="T7" fmla="*/ 15 h 80"/>
                <a:gd name="T8" fmla="*/ 111 w 177"/>
                <a:gd name="T9" fmla="*/ 32 h 80"/>
                <a:gd name="T10" fmla="*/ 36 w 177"/>
                <a:gd name="T11" fmla="*/ 67 h 80"/>
                <a:gd name="T12" fmla="*/ 22 w 177"/>
                <a:gd name="T13" fmla="*/ 72 h 80"/>
                <a:gd name="T14" fmla="*/ 16 w 177"/>
                <a:gd name="T15" fmla="*/ 73 h 80"/>
                <a:gd name="T16" fmla="*/ 21 w 177"/>
                <a:gd name="T17" fmla="*/ 66 h 80"/>
                <a:gd name="T18" fmla="*/ 58 w 177"/>
                <a:gd name="T19" fmla="*/ 44 h 80"/>
                <a:gd name="T20" fmla="*/ 99 w 177"/>
                <a:gd name="T21" fmla="*/ 22 h 80"/>
                <a:gd name="T22" fmla="*/ 116 w 177"/>
                <a:gd name="T23" fmla="*/ 13 h 80"/>
                <a:gd name="T24" fmla="*/ 135 w 177"/>
                <a:gd name="T25" fmla="*/ 6 h 80"/>
                <a:gd name="T26" fmla="*/ 133 w 177"/>
                <a:gd name="T27" fmla="*/ 4 h 80"/>
                <a:gd name="T28" fmla="*/ 116 w 177"/>
                <a:gd name="T29" fmla="*/ 10 h 80"/>
                <a:gd name="T30" fmla="*/ 90 w 177"/>
                <a:gd name="T31" fmla="*/ 22 h 80"/>
                <a:gd name="T32" fmla="*/ 53 w 177"/>
                <a:gd name="T33" fmla="*/ 42 h 80"/>
                <a:gd name="T34" fmla="*/ 11 w 177"/>
                <a:gd name="T35" fmla="*/ 76 h 80"/>
                <a:gd name="T36" fmla="*/ 29 w 177"/>
                <a:gd name="T37" fmla="*/ 74 h 80"/>
                <a:gd name="T38" fmla="*/ 51 w 177"/>
                <a:gd name="T39" fmla="*/ 64 h 80"/>
                <a:gd name="T40" fmla="*/ 99 w 177"/>
                <a:gd name="T41" fmla="*/ 41 h 80"/>
                <a:gd name="T42" fmla="*/ 146 w 177"/>
                <a:gd name="T43" fmla="*/ 22 h 80"/>
                <a:gd name="T44" fmla="*/ 169 w 177"/>
                <a:gd name="T45" fmla="*/ 12 h 80"/>
                <a:gd name="T46" fmla="*/ 175 w 177"/>
                <a:gd name="T47" fmla="*/ 7 h 80"/>
                <a:gd name="T48" fmla="*/ 154 w 177"/>
                <a:gd name="T49" fmla="*/ 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7" h="80">
                  <a:moveTo>
                    <a:pt x="154" y="1"/>
                  </a:moveTo>
                  <a:cubicBezTo>
                    <a:pt x="153" y="1"/>
                    <a:pt x="153" y="1"/>
                    <a:pt x="154" y="1"/>
                  </a:cubicBezTo>
                  <a:cubicBezTo>
                    <a:pt x="158" y="1"/>
                    <a:pt x="177" y="2"/>
                    <a:pt x="168" y="10"/>
                  </a:cubicBezTo>
                  <a:cubicBezTo>
                    <a:pt x="164" y="13"/>
                    <a:pt x="157" y="14"/>
                    <a:pt x="152" y="15"/>
                  </a:cubicBezTo>
                  <a:cubicBezTo>
                    <a:pt x="138" y="21"/>
                    <a:pt x="125" y="26"/>
                    <a:pt x="111" y="32"/>
                  </a:cubicBezTo>
                  <a:cubicBezTo>
                    <a:pt x="86" y="43"/>
                    <a:pt x="61" y="56"/>
                    <a:pt x="36" y="67"/>
                  </a:cubicBezTo>
                  <a:cubicBezTo>
                    <a:pt x="31" y="69"/>
                    <a:pt x="27" y="71"/>
                    <a:pt x="22" y="72"/>
                  </a:cubicBezTo>
                  <a:cubicBezTo>
                    <a:pt x="21" y="72"/>
                    <a:pt x="17" y="74"/>
                    <a:pt x="16" y="73"/>
                  </a:cubicBezTo>
                  <a:cubicBezTo>
                    <a:pt x="12" y="71"/>
                    <a:pt x="19" y="67"/>
                    <a:pt x="21" y="66"/>
                  </a:cubicBezTo>
                  <a:cubicBezTo>
                    <a:pt x="33" y="58"/>
                    <a:pt x="45" y="50"/>
                    <a:pt x="58" y="44"/>
                  </a:cubicBezTo>
                  <a:cubicBezTo>
                    <a:pt x="72" y="36"/>
                    <a:pt x="85" y="28"/>
                    <a:pt x="99" y="22"/>
                  </a:cubicBezTo>
                  <a:cubicBezTo>
                    <a:pt x="105" y="20"/>
                    <a:pt x="110" y="16"/>
                    <a:pt x="116" y="13"/>
                  </a:cubicBezTo>
                  <a:cubicBezTo>
                    <a:pt x="122" y="10"/>
                    <a:pt x="129" y="10"/>
                    <a:pt x="135" y="6"/>
                  </a:cubicBezTo>
                  <a:cubicBezTo>
                    <a:pt x="136" y="5"/>
                    <a:pt x="135" y="3"/>
                    <a:pt x="133" y="4"/>
                  </a:cubicBezTo>
                  <a:cubicBezTo>
                    <a:pt x="128" y="7"/>
                    <a:pt x="122" y="7"/>
                    <a:pt x="116" y="10"/>
                  </a:cubicBezTo>
                  <a:cubicBezTo>
                    <a:pt x="107" y="13"/>
                    <a:pt x="99" y="18"/>
                    <a:pt x="90" y="22"/>
                  </a:cubicBezTo>
                  <a:cubicBezTo>
                    <a:pt x="77" y="27"/>
                    <a:pt x="66" y="35"/>
                    <a:pt x="53" y="42"/>
                  </a:cubicBezTo>
                  <a:cubicBezTo>
                    <a:pt x="48" y="44"/>
                    <a:pt x="0" y="67"/>
                    <a:pt x="11" y="76"/>
                  </a:cubicBezTo>
                  <a:cubicBezTo>
                    <a:pt x="16" y="80"/>
                    <a:pt x="25" y="76"/>
                    <a:pt x="29" y="74"/>
                  </a:cubicBezTo>
                  <a:cubicBezTo>
                    <a:pt x="37" y="71"/>
                    <a:pt x="44" y="67"/>
                    <a:pt x="51" y="64"/>
                  </a:cubicBezTo>
                  <a:cubicBezTo>
                    <a:pt x="67" y="56"/>
                    <a:pt x="83" y="49"/>
                    <a:pt x="99" y="41"/>
                  </a:cubicBezTo>
                  <a:cubicBezTo>
                    <a:pt x="115" y="34"/>
                    <a:pt x="130" y="28"/>
                    <a:pt x="146" y="22"/>
                  </a:cubicBezTo>
                  <a:cubicBezTo>
                    <a:pt x="153" y="18"/>
                    <a:pt x="161" y="16"/>
                    <a:pt x="169" y="12"/>
                  </a:cubicBezTo>
                  <a:cubicBezTo>
                    <a:pt x="171" y="11"/>
                    <a:pt x="175" y="10"/>
                    <a:pt x="175" y="7"/>
                  </a:cubicBezTo>
                  <a:cubicBezTo>
                    <a:pt x="175" y="0"/>
                    <a:pt x="158" y="0"/>
                    <a:pt x="154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3"/>
            <p:cNvSpPr/>
            <p:nvPr/>
          </p:nvSpPr>
          <p:spPr bwMode="auto">
            <a:xfrm>
              <a:off x="2667000" y="6570663"/>
              <a:ext cx="38100" cy="38100"/>
            </a:xfrm>
            <a:custGeom>
              <a:avLst/>
              <a:gdLst>
                <a:gd name="T0" fmla="*/ 3 w 10"/>
                <a:gd name="T1" fmla="*/ 3 h 10"/>
                <a:gd name="T2" fmla="*/ 0 w 10"/>
                <a:gd name="T3" fmla="*/ 9 h 10"/>
                <a:gd name="T4" fmla="*/ 2 w 10"/>
                <a:gd name="T5" fmla="*/ 10 h 10"/>
                <a:gd name="T6" fmla="*/ 6 w 10"/>
                <a:gd name="T7" fmla="*/ 7 h 10"/>
                <a:gd name="T8" fmla="*/ 5 w 10"/>
                <a:gd name="T9" fmla="*/ 6 h 10"/>
                <a:gd name="T10" fmla="*/ 6 w 10"/>
                <a:gd name="T11" fmla="*/ 5 h 10"/>
                <a:gd name="T12" fmla="*/ 9 w 10"/>
                <a:gd name="T13" fmla="*/ 1 h 10"/>
                <a:gd name="T14" fmla="*/ 9 w 10"/>
                <a:gd name="T15" fmla="*/ 0 h 10"/>
                <a:gd name="T16" fmla="*/ 3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3" y="3"/>
                  </a:moveTo>
                  <a:cubicBezTo>
                    <a:pt x="2" y="5"/>
                    <a:pt x="0" y="7"/>
                    <a:pt x="0" y="9"/>
                  </a:cubicBezTo>
                  <a:cubicBezTo>
                    <a:pt x="0" y="10"/>
                    <a:pt x="1" y="10"/>
                    <a:pt x="2" y="10"/>
                  </a:cubicBezTo>
                  <a:cubicBezTo>
                    <a:pt x="4" y="10"/>
                    <a:pt x="5" y="9"/>
                    <a:pt x="6" y="7"/>
                  </a:cubicBezTo>
                  <a:cubicBezTo>
                    <a:pt x="6" y="7"/>
                    <a:pt x="5" y="6"/>
                    <a:pt x="5" y="6"/>
                  </a:cubicBezTo>
                  <a:cubicBezTo>
                    <a:pt x="5" y="6"/>
                    <a:pt x="5" y="5"/>
                    <a:pt x="6" y="5"/>
                  </a:cubicBezTo>
                  <a:cubicBezTo>
                    <a:pt x="7" y="4"/>
                    <a:pt x="8" y="3"/>
                    <a:pt x="9" y="1"/>
                  </a:cubicBezTo>
                  <a:cubicBezTo>
                    <a:pt x="10" y="1"/>
                    <a:pt x="9" y="1"/>
                    <a:pt x="9" y="0"/>
                  </a:cubicBezTo>
                  <a:cubicBezTo>
                    <a:pt x="7" y="0"/>
                    <a:pt x="5" y="2"/>
                    <a:pt x="3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04"/>
            <p:cNvSpPr/>
            <p:nvPr/>
          </p:nvSpPr>
          <p:spPr bwMode="auto">
            <a:xfrm>
              <a:off x="1979612" y="7700963"/>
              <a:ext cx="885825" cy="449263"/>
            </a:xfrm>
            <a:custGeom>
              <a:avLst/>
              <a:gdLst>
                <a:gd name="T0" fmla="*/ 2 w 236"/>
                <a:gd name="T1" fmla="*/ 115 h 120"/>
                <a:gd name="T2" fmla="*/ 28 w 236"/>
                <a:gd name="T3" fmla="*/ 119 h 120"/>
                <a:gd name="T4" fmla="*/ 63 w 236"/>
                <a:gd name="T5" fmla="*/ 114 h 120"/>
                <a:gd name="T6" fmla="*/ 125 w 236"/>
                <a:gd name="T7" fmla="*/ 91 h 120"/>
                <a:gd name="T8" fmla="*/ 154 w 236"/>
                <a:gd name="T9" fmla="*/ 74 h 120"/>
                <a:gd name="T10" fmla="*/ 185 w 236"/>
                <a:gd name="T11" fmla="*/ 58 h 120"/>
                <a:gd name="T12" fmla="*/ 213 w 236"/>
                <a:gd name="T13" fmla="*/ 37 h 120"/>
                <a:gd name="T14" fmla="*/ 235 w 236"/>
                <a:gd name="T15" fmla="*/ 21 h 120"/>
                <a:gd name="T16" fmla="*/ 234 w 236"/>
                <a:gd name="T17" fmla="*/ 19 h 120"/>
                <a:gd name="T18" fmla="*/ 216 w 236"/>
                <a:gd name="T19" fmla="*/ 20 h 120"/>
                <a:gd name="T20" fmla="*/ 198 w 236"/>
                <a:gd name="T21" fmla="*/ 27 h 120"/>
                <a:gd name="T22" fmla="*/ 198 w 236"/>
                <a:gd name="T23" fmla="*/ 29 h 120"/>
                <a:gd name="T24" fmla="*/ 213 w 236"/>
                <a:gd name="T25" fmla="*/ 24 h 120"/>
                <a:gd name="T26" fmla="*/ 230 w 236"/>
                <a:gd name="T27" fmla="*/ 22 h 120"/>
                <a:gd name="T28" fmla="*/ 213 w 236"/>
                <a:gd name="T29" fmla="*/ 33 h 120"/>
                <a:gd name="T30" fmla="*/ 191 w 236"/>
                <a:gd name="T31" fmla="*/ 50 h 120"/>
                <a:gd name="T32" fmla="*/ 141 w 236"/>
                <a:gd name="T33" fmla="*/ 78 h 120"/>
                <a:gd name="T34" fmla="*/ 88 w 236"/>
                <a:gd name="T35" fmla="*/ 103 h 120"/>
                <a:gd name="T36" fmla="*/ 31 w 236"/>
                <a:gd name="T37" fmla="*/ 115 h 120"/>
                <a:gd name="T38" fmla="*/ 15 w 236"/>
                <a:gd name="T39" fmla="*/ 115 h 120"/>
                <a:gd name="T40" fmla="*/ 8 w 236"/>
                <a:gd name="T41" fmla="*/ 105 h 120"/>
                <a:gd name="T42" fmla="*/ 33 w 236"/>
                <a:gd name="T43" fmla="*/ 86 h 120"/>
                <a:gd name="T44" fmla="*/ 86 w 236"/>
                <a:gd name="T45" fmla="*/ 54 h 120"/>
                <a:gd name="T46" fmla="*/ 109 w 236"/>
                <a:gd name="T47" fmla="*/ 38 h 120"/>
                <a:gd name="T48" fmla="*/ 134 w 236"/>
                <a:gd name="T49" fmla="*/ 24 h 120"/>
                <a:gd name="T50" fmla="*/ 182 w 236"/>
                <a:gd name="T51" fmla="*/ 3 h 120"/>
                <a:gd name="T52" fmla="*/ 182 w 236"/>
                <a:gd name="T53" fmla="*/ 1 h 120"/>
                <a:gd name="T54" fmla="*/ 142 w 236"/>
                <a:gd name="T55" fmla="*/ 17 h 120"/>
                <a:gd name="T56" fmla="*/ 115 w 236"/>
                <a:gd name="T57" fmla="*/ 31 h 120"/>
                <a:gd name="T58" fmla="*/ 89 w 236"/>
                <a:gd name="T59" fmla="*/ 49 h 120"/>
                <a:gd name="T60" fmla="*/ 33 w 236"/>
                <a:gd name="T61" fmla="*/ 82 h 120"/>
                <a:gd name="T62" fmla="*/ 0 w 236"/>
                <a:gd name="T63" fmla="*/ 114 h 120"/>
                <a:gd name="T64" fmla="*/ 2 w 236"/>
                <a:gd name="T65" fmla="*/ 115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6" h="120">
                  <a:moveTo>
                    <a:pt x="2" y="115"/>
                  </a:moveTo>
                  <a:cubicBezTo>
                    <a:pt x="11" y="118"/>
                    <a:pt x="19" y="120"/>
                    <a:pt x="28" y="119"/>
                  </a:cubicBezTo>
                  <a:cubicBezTo>
                    <a:pt x="40" y="118"/>
                    <a:pt x="52" y="117"/>
                    <a:pt x="63" y="114"/>
                  </a:cubicBezTo>
                  <a:cubicBezTo>
                    <a:pt x="84" y="109"/>
                    <a:pt x="105" y="100"/>
                    <a:pt x="125" y="91"/>
                  </a:cubicBezTo>
                  <a:cubicBezTo>
                    <a:pt x="135" y="86"/>
                    <a:pt x="145" y="80"/>
                    <a:pt x="154" y="74"/>
                  </a:cubicBezTo>
                  <a:cubicBezTo>
                    <a:pt x="165" y="68"/>
                    <a:pt x="175" y="64"/>
                    <a:pt x="185" y="58"/>
                  </a:cubicBezTo>
                  <a:cubicBezTo>
                    <a:pt x="195" y="52"/>
                    <a:pt x="204" y="44"/>
                    <a:pt x="213" y="37"/>
                  </a:cubicBezTo>
                  <a:cubicBezTo>
                    <a:pt x="220" y="32"/>
                    <a:pt x="230" y="28"/>
                    <a:pt x="235" y="21"/>
                  </a:cubicBezTo>
                  <a:cubicBezTo>
                    <a:pt x="236" y="20"/>
                    <a:pt x="235" y="18"/>
                    <a:pt x="234" y="19"/>
                  </a:cubicBezTo>
                  <a:cubicBezTo>
                    <a:pt x="228" y="19"/>
                    <a:pt x="222" y="19"/>
                    <a:pt x="216" y="20"/>
                  </a:cubicBezTo>
                  <a:cubicBezTo>
                    <a:pt x="210" y="22"/>
                    <a:pt x="205" y="26"/>
                    <a:pt x="198" y="27"/>
                  </a:cubicBezTo>
                  <a:cubicBezTo>
                    <a:pt x="197" y="27"/>
                    <a:pt x="197" y="29"/>
                    <a:pt x="198" y="29"/>
                  </a:cubicBezTo>
                  <a:cubicBezTo>
                    <a:pt x="203" y="28"/>
                    <a:pt x="208" y="26"/>
                    <a:pt x="213" y="24"/>
                  </a:cubicBezTo>
                  <a:cubicBezTo>
                    <a:pt x="219" y="22"/>
                    <a:pt x="224" y="22"/>
                    <a:pt x="230" y="22"/>
                  </a:cubicBezTo>
                  <a:cubicBezTo>
                    <a:pt x="225" y="26"/>
                    <a:pt x="218" y="30"/>
                    <a:pt x="213" y="33"/>
                  </a:cubicBezTo>
                  <a:cubicBezTo>
                    <a:pt x="205" y="39"/>
                    <a:pt x="198" y="45"/>
                    <a:pt x="191" y="50"/>
                  </a:cubicBezTo>
                  <a:cubicBezTo>
                    <a:pt x="175" y="61"/>
                    <a:pt x="157" y="68"/>
                    <a:pt x="141" y="78"/>
                  </a:cubicBezTo>
                  <a:cubicBezTo>
                    <a:pt x="124" y="88"/>
                    <a:pt x="107" y="96"/>
                    <a:pt x="88" y="103"/>
                  </a:cubicBezTo>
                  <a:cubicBezTo>
                    <a:pt x="69" y="110"/>
                    <a:pt x="51" y="113"/>
                    <a:pt x="31" y="115"/>
                  </a:cubicBezTo>
                  <a:cubicBezTo>
                    <a:pt x="25" y="116"/>
                    <a:pt x="21" y="117"/>
                    <a:pt x="15" y="115"/>
                  </a:cubicBezTo>
                  <a:cubicBezTo>
                    <a:pt x="9" y="114"/>
                    <a:pt x="2" y="114"/>
                    <a:pt x="8" y="105"/>
                  </a:cubicBezTo>
                  <a:cubicBezTo>
                    <a:pt x="13" y="97"/>
                    <a:pt x="25" y="91"/>
                    <a:pt x="33" y="86"/>
                  </a:cubicBezTo>
                  <a:cubicBezTo>
                    <a:pt x="50" y="75"/>
                    <a:pt x="69" y="65"/>
                    <a:pt x="86" y="54"/>
                  </a:cubicBezTo>
                  <a:cubicBezTo>
                    <a:pt x="94" y="49"/>
                    <a:pt x="101" y="43"/>
                    <a:pt x="109" y="38"/>
                  </a:cubicBezTo>
                  <a:cubicBezTo>
                    <a:pt x="117" y="33"/>
                    <a:pt x="126" y="29"/>
                    <a:pt x="134" y="24"/>
                  </a:cubicBezTo>
                  <a:cubicBezTo>
                    <a:pt x="149" y="17"/>
                    <a:pt x="165" y="2"/>
                    <a:pt x="182" y="3"/>
                  </a:cubicBezTo>
                  <a:cubicBezTo>
                    <a:pt x="184" y="3"/>
                    <a:pt x="184" y="1"/>
                    <a:pt x="182" y="1"/>
                  </a:cubicBezTo>
                  <a:cubicBezTo>
                    <a:pt x="167" y="0"/>
                    <a:pt x="154" y="10"/>
                    <a:pt x="142" y="17"/>
                  </a:cubicBezTo>
                  <a:cubicBezTo>
                    <a:pt x="133" y="22"/>
                    <a:pt x="124" y="26"/>
                    <a:pt x="115" y="31"/>
                  </a:cubicBezTo>
                  <a:cubicBezTo>
                    <a:pt x="106" y="36"/>
                    <a:pt x="98" y="43"/>
                    <a:pt x="89" y="49"/>
                  </a:cubicBezTo>
                  <a:cubicBezTo>
                    <a:pt x="71" y="61"/>
                    <a:pt x="51" y="71"/>
                    <a:pt x="33" y="82"/>
                  </a:cubicBezTo>
                  <a:cubicBezTo>
                    <a:pt x="22" y="89"/>
                    <a:pt x="1" y="99"/>
                    <a:pt x="0" y="114"/>
                  </a:cubicBezTo>
                  <a:cubicBezTo>
                    <a:pt x="0" y="115"/>
                    <a:pt x="1" y="115"/>
                    <a:pt x="2" y="1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05"/>
            <p:cNvSpPr/>
            <p:nvPr/>
          </p:nvSpPr>
          <p:spPr bwMode="auto">
            <a:xfrm>
              <a:off x="2914650" y="7577138"/>
              <a:ext cx="225425" cy="160338"/>
            </a:xfrm>
            <a:custGeom>
              <a:avLst/>
              <a:gdLst>
                <a:gd name="T0" fmla="*/ 22 w 60"/>
                <a:gd name="T1" fmla="*/ 42 h 43"/>
                <a:gd name="T2" fmla="*/ 43 w 60"/>
                <a:gd name="T3" fmla="*/ 36 h 43"/>
                <a:gd name="T4" fmla="*/ 60 w 60"/>
                <a:gd name="T5" fmla="*/ 26 h 43"/>
                <a:gd name="T6" fmla="*/ 58 w 60"/>
                <a:gd name="T7" fmla="*/ 24 h 43"/>
                <a:gd name="T8" fmla="*/ 30 w 60"/>
                <a:gd name="T9" fmla="*/ 37 h 43"/>
                <a:gd name="T10" fmla="*/ 22 w 60"/>
                <a:gd name="T11" fmla="*/ 37 h 43"/>
                <a:gd name="T12" fmla="*/ 23 w 60"/>
                <a:gd name="T13" fmla="*/ 26 h 43"/>
                <a:gd name="T14" fmla="*/ 44 w 60"/>
                <a:gd name="T15" fmla="*/ 4 h 43"/>
                <a:gd name="T16" fmla="*/ 42 w 60"/>
                <a:gd name="T17" fmla="*/ 2 h 43"/>
                <a:gd name="T18" fmla="*/ 22 w 60"/>
                <a:gd name="T19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43">
                  <a:moveTo>
                    <a:pt x="22" y="42"/>
                  </a:moveTo>
                  <a:cubicBezTo>
                    <a:pt x="29" y="43"/>
                    <a:pt x="36" y="39"/>
                    <a:pt x="43" y="36"/>
                  </a:cubicBezTo>
                  <a:cubicBezTo>
                    <a:pt x="48" y="34"/>
                    <a:pt x="55" y="30"/>
                    <a:pt x="60" y="26"/>
                  </a:cubicBezTo>
                  <a:cubicBezTo>
                    <a:pt x="60" y="25"/>
                    <a:pt x="59" y="24"/>
                    <a:pt x="58" y="24"/>
                  </a:cubicBezTo>
                  <a:cubicBezTo>
                    <a:pt x="51" y="31"/>
                    <a:pt x="39" y="35"/>
                    <a:pt x="30" y="37"/>
                  </a:cubicBezTo>
                  <a:cubicBezTo>
                    <a:pt x="28" y="37"/>
                    <a:pt x="24" y="39"/>
                    <a:pt x="22" y="37"/>
                  </a:cubicBezTo>
                  <a:cubicBezTo>
                    <a:pt x="17" y="35"/>
                    <a:pt x="21" y="29"/>
                    <a:pt x="23" y="26"/>
                  </a:cubicBezTo>
                  <a:cubicBezTo>
                    <a:pt x="29" y="18"/>
                    <a:pt x="37" y="11"/>
                    <a:pt x="44" y="4"/>
                  </a:cubicBezTo>
                  <a:cubicBezTo>
                    <a:pt x="46" y="3"/>
                    <a:pt x="43" y="0"/>
                    <a:pt x="42" y="2"/>
                  </a:cubicBezTo>
                  <a:cubicBezTo>
                    <a:pt x="38" y="5"/>
                    <a:pt x="0" y="38"/>
                    <a:pt x="22" y="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06"/>
            <p:cNvSpPr/>
            <p:nvPr/>
          </p:nvSpPr>
          <p:spPr bwMode="auto">
            <a:xfrm>
              <a:off x="3398837" y="7464425"/>
              <a:ext cx="71438" cy="71438"/>
            </a:xfrm>
            <a:custGeom>
              <a:avLst/>
              <a:gdLst>
                <a:gd name="T0" fmla="*/ 6 w 19"/>
                <a:gd name="T1" fmla="*/ 17 h 19"/>
                <a:gd name="T2" fmla="*/ 19 w 19"/>
                <a:gd name="T3" fmla="*/ 1 h 19"/>
                <a:gd name="T4" fmla="*/ 18 w 19"/>
                <a:gd name="T5" fmla="*/ 0 h 19"/>
                <a:gd name="T6" fmla="*/ 2 w 19"/>
                <a:gd name="T7" fmla="*/ 13 h 19"/>
                <a:gd name="T8" fmla="*/ 6 w 19"/>
                <a:gd name="T9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6" y="17"/>
                  </a:moveTo>
                  <a:cubicBezTo>
                    <a:pt x="10" y="12"/>
                    <a:pt x="16" y="7"/>
                    <a:pt x="19" y="1"/>
                  </a:cubicBezTo>
                  <a:cubicBezTo>
                    <a:pt x="19" y="1"/>
                    <a:pt x="18" y="0"/>
                    <a:pt x="18" y="0"/>
                  </a:cubicBezTo>
                  <a:cubicBezTo>
                    <a:pt x="12" y="3"/>
                    <a:pt x="7" y="9"/>
                    <a:pt x="2" y="13"/>
                  </a:cubicBezTo>
                  <a:cubicBezTo>
                    <a:pt x="0" y="15"/>
                    <a:pt x="4" y="19"/>
                    <a:pt x="6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07"/>
            <p:cNvSpPr/>
            <p:nvPr/>
          </p:nvSpPr>
          <p:spPr bwMode="auto">
            <a:xfrm>
              <a:off x="3654425" y="7407275"/>
              <a:ext cx="41275" cy="60325"/>
            </a:xfrm>
            <a:custGeom>
              <a:avLst/>
              <a:gdLst>
                <a:gd name="T0" fmla="*/ 1 w 11"/>
                <a:gd name="T1" fmla="*/ 6 h 16"/>
                <a:gd name="T2" fmla="*/ 1 w 11"/>
                <a:gd name="T3" fmla="*/ 12 h 16"/>
                <a:gd name="T4" fmla="*/ 11 w 11"/>
                <a:gd name="T5" fmla="*/ 12 h 16"/>
                <a:gd name="T6" fmla="*/ 9 w 11"/>
                <a:gd name="T7" fmla="*/ 11 h 16"/>
                <a:gd name="T8" fmla="*/ 8 w 11"/>
                <a:gd name="T9" fmla="*/ 11 h 16"/>
                <a:gd name="T10" fmla="*/ 8 w 11"/>
                <a:gd name="T11" fmla="*/ 11 h 16"/>
                <a:gd name="T12" fmla="*/ 4 w 11"/>
                <a:gd name="T13" fmla="*/ 11 h 16"/>
                <a:gd name="T14" fmla="*/ 4 w 11"/>
                <a:gd name="T15" fmla="*/ 7 h 16"/>
                <a:gd name="T16" fmla="*/ 6 w 11"/>
                <a:gd name="T17" fmla="*/ 3 h 16"/>
                <a:gd name="T18" fmla="*/ 2 w 11"/>
                <a:gd name="T19" fmla="*/ 0 h 16"/>
                <a:gd name="T20" fmla="*/ 2 w 11"/>
                <a:gd name="T21" fmla="*/ 4 h 16"/>
                <a:gd name="T22" fmla="*/ 2 w 11"/>
                <a:gd name="T23" fmla="*/ 4 h 16"/>
                <a:gd name="T24" fmla="*/ 2 w 11"/>
                <a:gd name="T25" fmla="*/ 4 h 16"/>
                <a:gd name="T26" fmla="*/ 1 w 11"/>
                <a:gd name="T27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16">
                  <a:moveTo>
                    <a:pt x="1" y="6"/>
                  </a:moveTo>
                  <a:cubicBezTo>
                    <a:pt x="0" y="8"/>
                    <a:pt x="0" y="10"/>
                    <a:pt x="1" y="12"/>
                  </a:cubicBezTo>
                  <a:cubicBezTo>
                    <a:pt x="3" y="15"/>
                    <a:pt x="9" y="16"/>
                    <a:pt x="11" y="12"/>
                  </a:cubicBezTo>
                  <a:cubicBezTo>
                    <a:pt x="11" y="11"/>
                    <a:pt x="10" y="10"/>
                    <a:pt x="9" y="11"/>
                  </a:cubicBezTo>
                  <a:cubicBezTo>
                    <a:pt x="9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6" y="12"/>
                    <a:pt x="5" y="12"/>
                    <a:pt x="4" y="11"/>
                  </a:cubicBezTo>
                  <a:cubicBezTo>
                    <a:pt x="3" y="9"/>
                    <a:pt x="3" y="8"/>
                    <a:pt x="4" y="7"/>
                  </a:cubicBezTo>
                  <a:cubicBezTo>
                    <a:pt x="5" y="5"/>
                    <a:pt x="6" y="4"/>
                    <a:pt x="6" y="3"/>
                  </a:cubicBezTo>
                  <a:cubicBezTo>
                    <a:pt x="6" y="1"/>
                    <a:pt x="4" y="0"/>
                    <a:pt x="2" y="0"/>
                  </a:cubicBezTo>
                  <a:cubicBezTo>
                    <a:pt x="0" y="0"/>
                    <a:pt x="0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1" y="6"/>
                    <a:pt x="1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9744672" y="4483211"/>
            <a:ext cx="2563713" cy="1942978"/>
            <a:chOff x="8594725" y="3527425"/>
            <a:chExt cx="3678238" cy="2787650"/>
          </a:xfrm>
          <a:solidFill>
            <a:srgbClr val="005790"/>
          </a:solidFill>
        </p:grpSpPr>
        <p:sp>
          <p:nvSpPr>
            <p:cNvPr id="108" name="Freeform 108"/>
            <p:cNvSpPr>
              <a:spLocks noEditPoints="1"/>
            </p:cNvSpPr>
            <p:nvPr/>
          </p:nvSpPr>
          <p:spPr bwMode="auto">
            <a:xfrm>
              <a:off x="8594725" y="3527425"/>
              <a:ext cx="3678238" cy="2220913"/>
            </a:xfrm>
            <a:custGeom>
              <a:avLst/>
              <a:gdLst>
                <a:gd name="T0" fmla="*/ 894 w 980"/>
                <a:gd name="T1" fmla="*/ 225 h 592"/>
                <a:gd name="T2" fmla="*/ 821 w 980"/>
                <a:gd name="T3" fmla="*/ 215 h 592"/>
                <a:gd name="T4" fmla="*/ 867 w 980"/>
                <a:gd name="T5" fmla="*/ 186 h 592"/>
                <a:gd name="T6" fmla="*/ 824 w 980"/>
                <a:gd name="T7" fmla="*/ 179 h 592"/>
                <a:gd name="T8" fmla="*/ 763 w 980"/>
                <a:gd name="T9" fmla="*/ 200 h 592"/>
                <a:gd name="T10" fmla="*/ 698 w 980"/>
                <a:gd name="T11" fmla="*/ 198 h 592"/>
                <a:gd name="T12" fmla="*/ 653 w 980"/>
                <a:gd name="T13" fmla="*/ 326 h 592"/>
                <a:gd name="T14" fmla="*/ 612 w 980"/>
                <a:gd name="T15" fmla="*/ 293 h 592"/>
                <a:gd name="T16" fmla="*/ 690 w 980"/>
                <a:gd name="T17" fmla="*/ 99 h 592"/>
                <a:gd name="T18" fmla="*/ 110 w 980"/>
                <a:gd name="T19" fmla="*/ 557 h 592"/>
                <a:gd name="T20" fmla="*/ 243 w 980"/>
                <a:gd name="T21" fmla="*/ 535 h 592"/>
                <a:gd name="T22" fmla="*/ 564 w 980"/>
                <a:gd name="T23" fmla="*/ 435 h 592"/>
                <a:gd name="T24" fmla="*/ 668 w 980"/>
                <a:gd name="T25" fmla="*/ 407 h 592"/>
                <a:gd name="T26" fmla="*/ 21 w 980"/>
                <a:gd name="T27" fmla="*/ 575 h 592"/>
                <a:gd name="T28" fmla="*/ 868 w 980"/>
                <a:gd name="T29" fmla="*/ 298 h 592"/>
                <a:gd name="T30" fmla="*/ 820 w 980"/>
                <a:gd name="T31" fmla="*/ 311 h 592"/>
                <a:gd name="T32" fmla="*/ 702 w 980"/>
                <a:gd name="T33" fmla="*/ 373 h 592"/>
                <a:gd name="T34" fmla="*/ 787 w 980"/>
                <a:gd name="T35" fmla="*/ 299 h 592"/>
                <a:gd name="T36" fmla="*/ 787 w 980"/>
                <a:gd name="T37" fmla="*/ 286 h 592"/>
                <a:gd name="T38" fmla="*/ 746 w 980"/>
                <a:gd name="T39" fmla="*/ 337 h 592"/>
                <a:gd name="T40" fmla="*/ 721 w 980"/>
                <a:gd name="T41" fmla="*/ 351 h 592"/>
                <a:gd name="T42" fmla="*/ 690 w 980"/>
                <a:gd name="T43" fmla="*/ 312 h 592"/>
                <a:gd name="T44" fmla="*/ 693 w 980"/>
                <a:gd name="T45" fmla="*/ 375 h 592"/>
                <a:gd name="T46" fmla="*/ 749 w 980"/>
                <a:gd name="T47" fmla="*/ 342 h 592"/>
                <a:gd name="T48" fmla="*/ 791 w 980"/>
                <a:gd name="T49" fmla="*/ 331 h 592"/>
                <a:gd name="T50" fmla="*/ 893 w 980"/>
                <a:gd name="T51" fmla="*/ 288 h 592"/>
                <a:gd name="T52" fmla="*/ 844 w 980"/>
                <a:gd name="T53" fmla="*/ 273 h 592"/>
                <a:gd name="T54" fmla="*/ 801 w 980"/>
                <a:gd name="T55" fmla="*/ 212 h 592"/>
                <a:gd name="T56" fmla="*/ 762 w 980"/>
                <a:gd name="T57" fmla="*/ 283 h 592"/>
                <a:gd name="T58" fmla="*/ 731 w 980"/>
                <a:gd name="T59" fmla="*/ 229 h 592"/>
                <a:gd name="T60" fmla="*/ 683 w 980"/>
                <a:gd name="T61" fmla="*/ 302 h 592"/>
                <a:gd name="T62" fmla="*/ 658 w 980"/>
                <a:gd name="T63" fmla="*/ 332 h 592"/>
                <a:gd name="T64" fmla="*/ 637 w 980"/>
                <a:gd name="T65" fmla="*/ 301 h 592"/>
                <a:gd name="T66" fmla="*/ 525 w 980"/>
                <a:gd name="T67" fmla="*/ 311 h 592"/>
                <a:gd name="T68" fmla="*/ 528 w 980"/>
                <a:gd name="T69" fmla="*/ 430 h 592"/>
                <a:gd name="T70" fmla="*/ 431 w 980"/>
                <a:gd name="T71" fmla="*/ 373 h 592"/>
                <a:gd name="T72" fmla="*/ 449 w 980"/>
                <a:gd name="T73" fmla="*/ 321 h 592"/>
                <a:gd name="T74" fmla="*/ 466 w 980"/>
                <a:gd name="T75" fmla="*/ 379 h 592"/>
                <a:gd name="T76" fmla="*/ 464 w 980"/>
                <a:gd name="T77" fmla="*/ 444 h 592"/>
                <a:gd name="T78" fmla="*/ 524 w 980"/>
                <a:gd name="T79" fmla="*/ 378 h 592"/>
                <a:gd name="T80" fmla="*/ 436 w 980"/>
                <a:gd name="T81" fmla="*/ 265 h 592"/>
                <a:gd name="T82" fmla="*/ 408 w 980"/>
                <a:gd name="T83" fmla="*/ 293 h 592"/>
                <a:gd name="T84" fmla="*/ 395 w 980"/>
                <a:gd name="T85" fmla="*/ 418 h 592"/>
                <a:gd name="T86" fmla="*/ 365 w 980"/>
                <a:gd name="T87" fmla="*/ 357 h 592"/>
                <a:gd name="T88" fmla="*/ 332 w 980"/>
                <a:gd name="T89" fmla="*/ 482 h 592"/>
                <a:gd name="T90" fmla="*/ 326 w 980"/>
                <a:gd name="T91" fmla="*/ 499 h 592"/>
                <a:gd name="T92" fmla="*/ 136 w 980"/>
                <a:gd name="T93" fmla="*/ 536 h 592"/>
                <a:gd name="T94" fmla="*/ 139 w 980"/>
                <a:gd name="T95" fmla="*/ 496 h 592"/>
                <a:gd name="T96" fmla="*/ 178 w 980"/>
                <a:gd name="T97" fmla="*/ 529 h 592"/>
                <a:gd name="T98" fmla="*/ 268 w 980"/>
                <a:gd name="T99" fmla="*/ 513 h 592"/>
                <a:gd name="T100" fmla="*/ 256 w 980"/>
                <a:gd name="T101" fmla="*/ 484 h 592"/>
                <a:gd name="T102" fmla="*/ 263 w 980"/>
                <a:gd name="T103" fmla="*/ 514 h 592"/>
                <a:gd name="T104" fmla="*/ 283 w 980"/>
                <a:gd name="T105" fmla="*/ 510 h 592"/>
                <a:gd name="T106" fmla="*/ 316 w 980"/>
                <a:gd name="T107" fmla="*/ 503 h 592"/>
                <a:gd name="T108" fmla="*/ 362 w 980"/>
                <a:gd name="T109" fmla="*/ 492 h 592"/>
                <a:gd name="T110" fmla="*/ 465 w 980"/>
                <a:gd name="T111" fmla="*/ 452 h 592"/>
                <a:gd name="T112" fmla="*/ 565 w 980"/>
                <a:gd name="T113" fmla="*/ 385 h 592"/>
                <a:gd name="T114" fmla="*/ 557 w 980"/>
                <a:gd name="T115" fmla="*/ 308 h 592"/>
                <a:gd name="T116" fmla="*/ 601 w 980"/>
                <a:gd name="T117" fmla="*/ 336 h 592"/>
                <a:gd name="T118" fmla="*/ 663 w 980"/>
                <a:gd name="T119" fmla="*/ 410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80" h="592">
                  <a:moveTo>
                    <a:pt x="979" y="268"/>
                  </a:moveTo>
                  <a:cubicBezTo>
                    <a:pt x="968" y="263"/>
                    <a:pt x="957" y="261"/>
                    <a:pt x="945" y="258"/>
                  </a:cubicBezTo>
                  <a:cubicBezTo>
                    <a:pt x="938" y="256"/>
                    <a:pt x="931" y="254"/>
                    <a:pt x="925" y="252"/>
                  </a:cubicBezTo>
                  <a:cubicBezTo>
                    <a:pt x="927" y="245"/>
                    <a:pt x="929" y="238"/>
                    <a:pt x="931" y="231"/>
                  </a:cubicBezTo>
                  <a:cubicBezTo>
                    <a:pt x="939" y="207"/>
                    <a:pt x="947" y="183"/>
                    <a:pt x="955" y="158"/>
                  </a:cubicBezTo>
                  <a:cubicBezTo>
                    <a:pt x="956" y="157"/>
                    <a:pt x="953" y="156"/>
                    <a:pt x="953" y="158"/>
                  </a:cubicBezTo>
                  <a:cubicBezTo>
                    <a:pt x="949" y="170"/>
                    <a:pt x="945" y="182"/>
                    <a:pt x="941" y="194"/>
                  </a:cubicBezTo>
                  <a:cubicBezTo>
                    <a:pt x="938" y="206"/>
                    <a:pt x="932" y="217"/>
                    <a:pt x="929" y="229"/>
                  </a:cubicBezTo>
                  <a:cubicBezTo>
                    <a:pt x="926" y="236"/>
                    <a:pt x="924" y="244"/>
                    <a:pt x="921" y="251"/>
                  </a:cubicBezTo>
                  <a:cubicBezTo>
                    <a:pt x="916" y="250"/>
                    <a:pt x="911" y="249"/>
                    <a:pt x="906" y="248"/>
                  </a:cubicBezTo>
                  <a:cubicBezTo>
                    <a:pt x="910" y="236"/>
                    <a:pt x="915" y="225"/>
                    <a:pt x="918" y="213"/>
                  </a:cubicBezTo>
                  <a:cubicBezTo>
                    <a:pt x="921" y="204"/>
                    <a:pt x="923" y="195"/>
                    <a:pt x="925" y="185"/>
                  </a:cubicBezTo>
                  <a:cubicBezTo>
                    <a:pt x="927" y="178"/>
                    <a:pt x="930" y="171"/>
                    <a:pt x="931" y="164"/>
                  </a:cubicBezTo>
                  <a:cubicBezTo>
                    <a:pt x="931" y="163"/>
                    <a:pt x="929" y="163"/>
                    <a:pt x="929" y="164"/>
                  </a:cubicBezTo>
                  <a:cubicBezTo>
                    <a:pt x="928" y="171"/>
                    <a:pt x="925" y="178"/>
                    <a:pt x="923" y="185"/>
                  </a:cubicBezTo>
                  <a:cubicBezTo>
                    <a:pt x="922" y="192"/>
                    <a:pt x="920" y="199"/>
                    <a:pt x="918" y="206"/>
                  </a:cubicBezTo>
                  <a:cubicBezTo>
                    <a:pt x="914" y="219"/>
                    <a:pt x="909" y="233"/>
                    <a:pt x="904" y="247"/>
                  </a:cubicBezTo>
                  <a:cubicBezTo>
                    <a:pt x="904" y="247"/>
                    <a:pt x="904" y="247"/>
                    <a:pt x="904" y="247"/>
                  </a:cubicBezTo>
                  <a:cubicBezTo>
                    <a:pt x="899" y="246"/>
                    <a:pt x="894" y="245"/>
                    <a:pt x="889" y="244"/>
                  </a:cubicBezTo>
                  <a:cubicBezTo>
                    <a:pt x="891" y="238"/>
                    <a:pt x="892" y="231"/>
                    <a:pt x="894" y="225"/>
                  </a:cubicBezTo>
                  <a:cubicBezTo>
                    <a:pt x="898" y="209"/>
                    <a:pt x="904" y="193"/>
                    <a:pt x="903" y="176"/>
                  </a:cubicBezTo>
                  <a:cubicBezTo>
                    <a:pt x="903" y="174"/>
                    <a:pt x="901" y="174"/>
                    <a:pt x="901" y="176"/>
                  </a:cubicBezTo>
                  <a:cubicBezTo>
                    <a:pt x="901" y="189"/>
                    <a:pt x="898" y="203"/>
                    <a:pt x="894" y="215"/>
                  </a:cubicBezTo>
                  <a:cubicBezTo>
                    <a:pt x="891" y="224"/>
                    <a:pt x="888" y="234"/>
                    <a:pt x="886" y="243"/>
                  </a:cubicBezTo>
                  <a:cubicBezTo>
                    <a:pt x="880" y="242"/>
                    <a:pt x="874" y="240"/>
                    <a:pt x="869" y="239"/>
                  </a:cubicBezTo>
                  <a:cubicBezTo>
                    <a:pt x="875" y="220"/>
                    <a:pt x="880" y="200"/>
                    <a:pt x="879" y="180"/>
                  </a:cubicBezTo>
                  <a:cubicBezTo>
                    <a:pt x="879" y="179"/>
                    <a:pt x="877" y="179"/>
                    <a:pt x="877" y="180"/>
                  </a:cubicBezTo>
                  <a:cubicBezTo>
                    <a:pt x="878" y="199"/>
                    <a:pt x="872" y="220"/>
                    <a:pt x="865" y="239"/>
                  </a:cubicBezTo>
                  <a:cubicBezTo>
                    <a:pt x="860" y="238"/>
                    <a:pt x="855" y="237"/>
                    <a:pt x="850" y="237"/>
                  </a:cubicBezTo>
                  <a:cubicBezTo>
                    <a:pt x="853" y="223"/>
                    <a:pt x="855" y="208"/>
                    <a:pt x="855" y="194"/>
                  </a:cubicBezTo>
                  <a:cubicBezTo>
                    <a:pt x="855" y="193"/>
                    <a:pt x="853" y="193"/>
                    <a:pt x="853" y="194"/>
                  </a:cubicBezTo>
                  <a:cubicBezTo>
                    <a:pt x="853" y="209"/>
                    <a:pt x="850" y="223"/>
                    <a:pt x="847" y="237"/>
                  </a:cubicBezTo>
                  <a:cubicBezTo>
                    <a:pt x="842" y="237"/>
                    <a:pt x="838" y="237"/>
                    <a:pt x="834" y="238"/>
                  </a:cubicBezTo>
                  <a:cubicBezTo>
                    <a:pt x="831" y="239"/>
                    <a:pt x="832" y="242"/>
                    <a:pt x="834" y="242"/>
                  </a:cubicBezTo>
                  <a:cubicBezTo>
                    <a:pt x="838" y="241"/>
                    <a:pt x="842" y="241"/>
                    <a:pt x="845" y="241"/>
                  </a:cubicBezTo>
                  <a:cubicBezTo>
                    <a:pt x="843" y="250"/>
                    <a:pt x="839" y="258"/>
                    <a:pt x="836" y="267"/>
                  </a:cubicBezTo>
                  <a:cubicBezTo>
                    <a:pt x="828" y="265"/>
                    <a:pt x="820" y="263"/>
                    <a:pt x="811" y="262"/>
                  </a:cubicBezTo>
                  <a:cubicBezTo>
                    <a:pt x="811" y="261"/>
                    <a:pt x="811" y="261"/>
                    <a:pt x="812" y="261"/>
                  </a:cubicBezTo>
                  <a:cubicBezTo>
                    <a:pt x="813" y="255"/>
                    <a:pt x="815" y="250"/>
                    <a:pt x="816" y="244"/>
                  </a:cubicBezTo>
                  <a:cubicBezTo>
                    <a:pt x="818" y="235"/>
                    <a:pt x="820" y="225"/>
                    <a:pt x="821" y="215"/>
                  </a:cubicBezTo>
                  <a:cubicBezTo>
                    <a:pt x="821" y="215"/>
                    <a:pt x="822" y="215"/>
                    <a:pt x="822" y="215"/>
                  </a:cubicBezTo>
                  <a:cubicBezTo>
                    <a:pt x="823" y="215"/>
                    <a:pt x="823" y="213"/>
                    <a:pt x="822" y="213"/>
                  </a:cubicBezTo>
                  <a:cubicBezTo>
                    <a:pt x="822" y="213"/>
                    <a:pt x="822" y="213"/>
                    <a:pt x="821" y="213"/>
                  </a:cubicBezTo>
                  <a:cubicBezTo>
                    <a:pt x="821" y="210"/>
                    <a:pt x="821" y="207"/>
                    <a:pt x="821" y="204"/>
                  </a:cubicBezTo>
                  <a:cubicBezTo>
                    <a:pt x="821" y="202"/>
                    <a:pt x="819" y="202"/>
                    <a:pt x="819" y="204"/>
                  </a:cubicBezTo>
                  <a:cubicBezTo>
                    <a:pt x="819" y="206"/>
                    <a:pt x="819" y="209"/>
                    <a:pt x="818" y="211"/>
                  </a:cubicBezTo>
                  <a:cubicBezTo>
                    <a:pt x="814" y="208"/>
                    <a:pt x="811" y="203"/>
                    <a:pt x="810" y="197"/>
                  </a:cubicBezTo>
                  <a:cubicBezTo>
                    <a:pt x="815" y="195"/>
                    <a:pt x="820" y="193"/>
                    <a:pt x="825" y="191"/>
                  </a:cubicBezTo>
                  <a:cubicBezTo>
                    <a:pt x="826" y="192"/>
                    <a:pt x="827" y="193"/>
                    <a:pt x="829" y="195"/>
                  </a:cubicBezTo>
                  <a:cubicBezTo>
                    <a:pt x="830" y="196"/>
                    <a:pt x="831" y="195"/>
                    <a:pt x="831" y="193"/>
                  </a:cubicBezTo>
                  <a:cubicBezTo>
                    <a:pt x="831" y="191"/>
                    <a:pt x="831" y="191"/>
                    <a:pt x="831" y="188"/>
                  </a:cubicBezTo>
                  <a:cubicBezTo>
                    <a:pt x="836" y="186"/>
                    <a:pt x="841" y="184"/>
                    <a:pt x="846" y="182"/>
                  </a:cubicBezTo>
                  <a:cubicBezTo>
                    <a:pt x="847" y="184"/>
                    <a:pt x="848" y="185"/>
                    <a:pt x="850" y="186"/>
                  </a:cubicBezTo>
                  <a:cubicBezTo>
                    <a:pt x="850" y="187"/>
                    <a:pt x="851" y="187"/>
                    <a:pt x="851" y="186"/>
                  </a:cubicBezTo>
                  <a:cubicBezTo>
                    <a:pt x="852" y="186"/>
                    <a:pt x="852" y="185"/>
                    <a:pt x="853" y="185"/>
                  </a:cubicBezTo>
                  <a:cubicBezTo>
                    <a:pt x="853" y="184"/>
                    <a:pt x="852" y="183"/>
                    <a:pt x="852" y="183"/>
                  </a:cubicBezTo>
                  <a:cubicBezTo>
                    <a:pt x="851" y="183"/>
                    <a:pt x="850" y="182"/>
                    <a:pt x="850" y="181"/>
                  </a:cubicBezTo>
                  <a:cubicBezTo>
                    <a:pt x="855" y="178"/>
                    <a:pt x="861" y="176"/>
                    <a:pt x="867" y="174"/>
                  </a:cubicBezTo>
                  <a:cubicBezTo>
                    <a:pt x="866" y="178"/>
                    <a:pt x="865" y="182"/>
                    <a:pt x="865" y="186"/>
                  </a:cubicBezTo>
                  <a:cubicBezTo>
                    <a:pt x="865" y="187"/>
                    <a:pt x="867" y="187"/>
                    <a:pt x="867" y="186"/>
                  </a:cubicBezTo>
                  <a:cubicBezTo>
                    <a:pt x="868" y="181"/>
                    <a:pt x="869" y="177"/>
                    <a:pt x="870" y="172"/>
                  </a:cubicBezTo>
                  <a:cubicBezTo>
                    <a:pt x="872" y="172"/>
                    <a:pt x="873" y="171"/>
                    <a:pt x="875" y="170"/>
                  </a:cubicBezTo>
                  <a:cubicBezTo>
                    <a:pt x="899" y="161"/>
                    <a:pt x="922" y="152"/>
                    <a:pt x="946" y="143"/>
                  </a:cubicBezTo>
                  <a:cubicBezTo>
                    <a:pt x="946" y="130"/>
                    <a:pt x="946" y="130"/>
                    <a:pt x="946" y="130"/>
                  </a:cubicBezTo>
                  <a:cubicBezTo>
                    <a:pt x="942" y="132"/>
                    <a:pt x="937" y="134"/>
                    <a:pt x="932" y="136"/>
                  </a:cubicBezTo>
                  <a:cubicBezTo>
                    <a:pt x="912" y="144"/>
                    <a:pt x="892" y="152"/>
                    <a:pt x="872" y="160"/>
                  </a:cubicBezTo>
                  <a:cubicBezTo>
                    <a:pt x="872" y="150"/>
                    <a:pt x="873" y="140"/>
                    <a:pt x="872" y="130"/>
                  </a:cubicBezTo>
                  <a:cubicBezTo>
                    <a:pt x="871" y="122"/>
                    <a:pt x="869" y="113"/>
                    <a:pt x="867" y="105"/>
                  </a:cubicBezTo>
                  <a:cubicBezTo>
                    <a:pt x="865" y="98"/>
                    <a:pt x="864" y="92"/>
                    <a:pt x="859" y="87"/>
                  </a:cubicBezTo>
                  <a:cubicBezTo>
                    <a:pt x="858" y="85"/>
                    <a:pt x="855" y="88"/>
                    <a:pt x="857" y="89"/>
                  </a:cubicBezTo>
                  <a:cubicBezTo>
                    <a:pt x="862" y="95"/>
                    <a:pt x="863" y="105"/>
                    <a:pt x="865" y="112"/>
                  </a:cubicBezTo>
                  <a:cubicBezTo>
                    <a:pt x="867" y="121"/>
                    <a:pt x="868" y="130"/>
                    <a:pt x="868" y="139"/>
                  </a:cubicBezTo>
                  <a:cubicBezTo>
                    <a:pt x="868" y="146"/>
                    <a:pt x="868" y="154"/>
                    <a:pt x="868" y="161"/>
                  </a:cubicBezTo>
                  <a:cubicBezTo>
                    <a:pt x="861" y="164"/>
                    <a:pt x="853" y="167"/>
                    <a:pt x="846" y="170"/>
                  </a:cubicBezTo>
                  <a:cubicBezTo>
                    <a:pt x="843" y="160"/>
                    <a:pt x="840" y="148"/>
                    <a:pt x="840" y="147"/>
                  </a:cubicBezTo>
                  <a:cubicBezTo>
                    <a:pt x="836" y="132"/>
                    <a:pt x="833" y="118"/>
                    <a:pt x="830" y="103"/>
                  </a:cubicBezTo>
                  <a:cubicBezTo>
                    <a:pt x="829" y="101"/>
                    <a:pt x="826" y="102"/>
                    <a:pt x="826" y="105"/>
                  </a:cubicBezTo>
                  <a:cubicBezTo>
                    <a:pt x="830" y="122"/>
                    <a:pt x="834" y="140"/>
                    <a:pt x="838" y="157"/>
                  </a:cubicBezTo>
                  <a:cubicBezTo>
                    <a:pt x="839" y="163"/>
                    <a:pt x="841" y="167"/>
                    <a:pt x="842" y="172"/>
                  </a:cubicBezTo>
                  <a:cubicBezTo>
                    <a:pt x="836" y="174"/>
                    <a:pt x="830" y="177"/>
                    <a:pt x="824" y="179"/>
                  </a:cubicBezTo>
                  <a:cubicBezTo>
                    <a:pt x="821" y="167"/>
                    <a:pt x="821" y="153"/>
                    <a:pt x="816" y="141"/>
                  </a:cubicBezTo>
                  <a:cubicBezTo>
                    <a:pt x="815" y="139"/>
                    <a:pt x="811" y="141"/>
                    <a:pt x="812" y="143"/>
                  </a:cubicBezTo>
                  <a:cubicBezTo>
                    <a:pt x="818" y="154"/>
                    <a:pt x="817" y="168"/>
                    <a:pt x="820" y="181"/>
                  </a:cubicBezTo>
                  <a:cubicBezTo>
                    <a:pt x="817" y="182"/>
                    <a:pt x="815" y="183"/>
                    <a:pt x="812" y="184"/>
                  </a:cubicBezTo>
                  <a:cubicBezTo>
                    <a:pt x="810" y="185"/>
                    <a:pt x="808" y="186"/>
                    <a:pt x="806" y="186"/>
                  </a:cubicBezTo>
                  <a:cubicBezTo>
                    <a:pt x="804" y="178"/>
                    <a:pt x="802" y="170"/>
                    <a:pt x="800" y="162"/>
                  </a:cubicBezTo>
                  <a:cubicBezTo>
                    <a:pt x="797" y="154"/>
                    <a:pt x="794" y="146"/>
                    <a:pt x="791" y="138"/>
                  </a:cubicBezTo>
                  <a:cubicBezTo>
                    <a:pt x="789" y="131"/>
                    <a:pt x="788" y="124"/>
                    <a:pt x="785" y="118"/>
                  </a:cubicBezTo>
                  <a:cubicBezTo>
                    <a:pt x="784" y="117"/>
                    <a:pt x="783" y="117"/>
                    <a:pt x="783" y="118"/>
                  </a:cubicBezTo>
                  <a:cubicBezTo>
                    <a:pt x="788" y="129"/>
                    <a:pt x="790" y="141"/>
                    <a:pt x="793" y="151"/>
                  </a:cubicBezTo>
                  <a:cubicBezTo>
                    <a:pt x="797" y="162"/>
                    <a:pt x="799" y="173"/>
                    <a:pt x="802" y="184"/>
                  </a:cubicBezTo>
                  <a:cubicBezTo>
                    <a:pt x="803" y="185"/>
                    <a:pt x="803" y="186"/>
                    <a:pt x="803" y="187"/>
                  </a:cubicBezTo>
                  <a:cubicBezTo>
                    <a:pt x="796" y="190"/>
                    <a:pt x="789" y="193"/>
                    <a:pt x="782" y="196"/>
                  </a:cubicBezTo>
                  <a:cubicBezTo>
                    <a:pt x="781" y="195"/>
                    <a:pt x="781" y="193"/>
                    <a:pt x="781" y="192"/>
                  </a:cubicBezTo>
                  <a:cubicBezTo>
                    <a:pt x="778" y="173"/>
                    <a:pt x="770" y="157"/>
                    <a:pt x="765" y="140"/>
                  </a:cubicBezTo>
                  <a:cubicBezTo>
                    <a:pt x="765" y="138"/>
                    <a:pt x="762" y="139"/>
                    <a:pt x="763" y="140"/>
                  </a:cubicBezTo>
                  <a:cubicBezTo>
                    <a:pt x="766" y="150"/>
                    <a:pt x="770" y="159"/>
                    <a:pt x="773" y="168"/>
                  </a:cubicBezTo>
                  <a:cubicBezTo>
                    <a:pt x="776" y="178"/>
                    <a:pt x="777" y="187"/>
                    <a:pt x="779" y="197"/>
                  </a:cubicBezTo>
                  <a:cubicBezTo>
                    <a:pt x="774" y="200"/>
                    <a:pt x="768" y="202"/>
                    <a:pt x="763" y="204"/>
                  </a:cubicBezTo>
                  <a:cubicBezTo>
                    <a:pt x="763" y="203"/>
                    <a:pt x="763" y="201"/>
                    <a:pt x="763" y="200"/>
                  </a:cubicBezTo>
                  <a:cubicBezTo>
                    <a:pt x="763" y="199"/>
                    <a:pt x="761" y="198"/>
                    <a:pt x="761" y="200"/>
                  </a:cubicBezTo>
                  <a:cubicBezTo>
                    <a:pt x="761" y="201"/>
                    <a:pt x="760" y="203"/>
                    <a:pt x="760" y="205"/>
                  </a:cubicBezTo>
                  <a:cubicBezTo>
                    <a:pt x="755" y="207"/>
                    <a:pt x="749" y="209"/>
                    <a:pt x="744" y="212"/>
                  </a:cubicBezTo>
                  <a:cubicBezTo>
                    <a:pt x="747" y="204"/>
                    <a:pt x="749" y="197"/>
                    <a:pt x="751" y="189"/>
                  </a:cubicBezTo>
                  <a:cubicBezTo>
                    <a:pt x="753" y="181"/>
                    <a:pt x="756" y="174"/>
                    <a:pt x="755" y="166"/>
                  </a:cubicBezTo>
                  <a:cubicBezTo>
                    <a:pt x="755" y="165"/>
                    <a:pt x="753" y="165"/>
                    <a:pt x="753" y="166"/>
                  </a:cubicBezTo>
                  <a:cubicBezTo>
                    <a:pt x="753" y="176"/>
                    <a:pt x="750" y="184"/>
                    <a:pt x="747" y="193"/>
                  </a:cubicBezTo>
                  <a:cubicBezTo>
                    <a:pt x="745" y="199"/>
                    <a:pt x="742" y="206"/>
                    <a:pt x="741" y="213"/>
                  </a:cubicBezTo>
                  <a:cubicBezTo>
                    <a:pt x="734" y="216"/>
                    <a:pt x="728" y="218"/>
                    <a:pt x="721" y="221"/>
                  </a:cubicBezTo>
                  <a:cubicBezTo>
                    <a:pt x="723" y="213"/>
                    <a:pt x="725" y="205"/>
                    <a:pt x="727" y="196"/>
                  </a:cubicBezTo>
                  <a:cubicBezTo>
                    <a:pt x="728" y="194"/>
                    <a:pt x="725" y="194"/>
                    <a:pt x="725" y="196"/>
                  </a:cubicBezTo>
                  <a:cubicBezTo>
                    <a:pt x="722" y="204"/>
                    <a:pt x="719" y="214"/>
                    <a:pt x="716" y="223"/>
                  </a:cubicBezTo>
                  <a:cubicBezTo>
                    <a:pt x="712" y="225"/>
                    <a:pt x="707" y="227"/>
                    <a:pt x="703" y="229"/>
                  </a:cubicBezTo>
                  <a:cubicBezTo>
                    <a:pt x="704" y="225"/>
                    <a:pt x="705" y="222"/>
                    <a:pt x="706" y="218"/>
                  </a:cubicBezTo>
                  <a:cubicBezTo>
                    <a:pt x="709" y="203"/>
                    <a:pt x="713" y="188"/>
                    <a:pt x="713" y="172"/>
                  </a:cubicBezTo>
                  <a:cubicBezTo>
                    <a:pt x="713" y="170"/>
                    <a:pt x="711" y="170"/>
                    <a:pt x="711" y="172"/>
                  </a:cubicBezTo>
                  <a:cubicBezTo>
                    <a:pt x="710" y="190"/>
                    <a:pt x="706" y="207"/>
                    <a:pt x="701" y="224"/>
                  </a:cubicBezTo>
                  <a:cubicBezTo>
                    <a:pt x="701" y="226"/>
                    <a:pt x="700" y="228"/>
                    <a:pt x="700" y="230"/>
                  </a:cubicBezTo>
                  <a:cubicBezTo>
                    <a:pt x="695" y="232"/>
                    <a:pt x="690" y="234"/>
                    <a:pt x="685" y="236"/>
                  </a:cubicBezTo>
                  <a:cubicBezTo>
                    <a:pt x="690" y="224"/>
                    <a:pt x="696" y="212"/>
                    <a:pt x="698" y="198"/>
                  </a:cubicBezTo>
                  <a:cubicBezTo>
                    <a:pt x="698" y="196"/>
                    <a:pt x="695" y="195"/>
                    <a:pt x="694" y="198"/>
                  </a:cubicBezTo>
                  <a:cubicBezTo>
                    <a:pt x="692" y="211"/>
                    <a:pt x="686" y="224"/>
                    <a:pt x="681" y="237"/>
                  </a:cubicBezTo>
                  <a:cubicBezTo>
                    <a:pt x="680" y="238"/>
                    <a:pt x="678" y="239"/>
                    <a:pt x="676" y="239"/>
                  </a:cubicBezTo>
                  <a:cubicBezTo>
                    <a:pt x="670" y="242"/>
                    <a:pt x="664" y="246"/>
                    <a:pt x="657" y="250"/>
                  </a:cubicBezTo>
                  <a:cubicBezTo>
                    <a:pt x="663" y="251"/>
                    <a:pt x="669" y="250"/>
                    <a:pt x="673" y="249"/>
                  </a:cubicBezTo>
                  <a:cubicBezTo>
                    <a:pt x="675" y="248"/>
                    <a:pt x="676" y="248"/>
                    <a:pt x="678" y="247"/>
                  </a:cubicBezTo>
                  <a:cubicBezTo>
                    <a:pt x="674" y="257"/>
                    <a:pt x="672" y="267"/>
                    <a:pt x="673" y="278"/>
                  </a:cubicBezTo>
                  <a:cubicBezTo>
                    <a:pt x="672" y="281"/>
                    <a:pt x="672" y="283"/>
                    <a:pt x="671" y="286"/>
                  </a:cubicBezTo>
                  <a:cubicBezTo>
                    <a:pt x="670" y="293"/>
                    <a:pt x="669" y="299"/>
                    <a:pt x="667" y="306"/>
                  </a:cubicBezTo>
                  <a:cubicBezTo>
                    <a:pt x="667" y="306"/>
                    <a:pt x="667" y="306"/>
                    <a:pt x="667" y="307"/>
                  </a:cubicBezTo>
                  <a:cubicBezTo>
                    <a:pt x="666" y="307"/>
                    <a:pt x="666" y="307"/>
                    <a:pt x="666" y="307"/>
                  </a:cubicBezTo>
                  <a:cubicBezTo>
                    <a:pt x="664" y="307"/>
                    <a:pt x="664" y="309"/>
                    <a:pt x="666" y="309"/>
                  </a:cubicBezTo>
                  <a:cubicBezTo>
                    <a:pt x="664" y="316"/>
                    <a:pt x="662" y="322"/>
                    <a:pt x="660" y="328"/>
                  </a:cubicBezTo>
                  <a:cubicBezTo>
                    <a:pt x="659" y="328"/>
                    <a:pt x="658" y="328"/>
                    <a:pt x="657" y="328"/>
                  </a:cubicBezTo>
                  <a:cubicBezTo>
                    <a:pt x="658" y="325"/>
                    <a:pt x="659" y="322"/>
                    <a:pt x="659" y="319"/>
                  </a:cubicBezTo>
                  <a:cubicBezTo>
                    <a:pt x="661" y="312"/>
                    <a:pt x="662" y="305"/>
                    <a:pt x="664" y="297"/>
                  </a:cubicBezTo>
                  <a:cubicBezTo>
                    <a:pt x="668" y="283"/>
                    <a:pt x="674" y="269"/>
                    <a:pt x="674" y="254"/>
                  </a:cubicBezTo>
                  <a:cubicBezTo>
                    <a:pt x="674" y="252"/>
                    <a:pt x="670" y="252"/>
                    <a:pt x="670" y="254"/>
                  </a:cubicBezTo>
                  <a:cubicBezTo>
                    <a:pt x="670" y="269"/>
                    <a:pt x="665" y="282"/>
                    <a:pt x="660" y="296"/>
                  </a:cubicBezTo>
                  <a:cubicBezTo>
                    <a:pt x="657" y="306"/>
                    <a:pt x="655" y="316"/>
                    <a:pt x="653" y="326"/>
                  </a:cubicBezTo>
                  <a:cubicBezTo>
                    <a:pt x="653" y="325"/>
                    <a:pt x="653" y="325"/>
                    <a:pt x="653" y="324"/>
                  </a:cubicBezTo>
                  <a:cubicBezTo>
                    <a:pt x="653" y="311"/>
                    <a:pt x="652" y="299"/>
                    <a:pt x="650" y="286"/>
                  </a:cubicBezTo>
                  <a:cubicBezTo>
                    <a:pt x="649" y="281"/>
                    <a:pt x="647" y="275"/>
                    <a:pt x="644" y="271"/>
                  </a:cubicBezTo>
                  <a:cubicBezTo>
                    <a:pt x="645" y="266"/>
                    <a:pt x="644" y="262"/>
                    <a:pt x="641" y="259"/>
                  </a:cubicBezTo>
                  <a:cubicBezTo>
                    <a:pt x="640" y="258"/>
                    <a:pt x="638" y="260"/>
                    <a:pt x="639" y="261"/>
                  </a:cubicBezTo>
                  <a:cubicBezTo>
                    <a:pt x="641" y="262"/>
                    <a:pt x="642" y="265"/>
                    <a:pt x="642" y="268"/>
                  </a:cubicBezTo>
                  <a:cubicBezTo>
                    <a:pt x="635" y="258"/>
                    <a:pt x="626" y="250"/>
                    <a:pt x="619" y="241"/>
                  </a:cubicBezTo>
                  <a:cubicBezTo>
                    <a:pt x="624" y="253"/>
                    <a:pt x="630" y="265"/>
                    <a:pt x="635" y="277"/>
                  </a:cubicBezTo>
                  <a:cubicBezTo>
                    <a:pt x="636" y="279"/>
                    <a:pt x="637" y="282"/>
                    <a:pt x="636" y="284"/>
                  </a:cubicBezTo>
                  <a:cubicBezTo>
                    <a:pt x="636" y="287"/>
                    <a:pt x="637" y="290"/>
                    <a:pt x="637" y="293"/>
                  </a:cubicBezTo>
                  <a:cubicBezTo>
                    <a:pt x="635" y="299"/>
                    <a:pt x="632" y="305"/>
                    <a:pt x="630" y="310"/>
                  </a:cubicBezTo>
                  <a:cubicBezTo>
                    <a:pt x="628" y="318"/>
                    <a:pt x="626" y="325"/>
                    <a:pt x="624" y="333"/>
                  </a:cubicBezTo>
                  <a:cubicBezTo>
                    <a:pt x="623" y="333"/>
                    <a:pt x="623" y="332"/>
                    <a:pt x="622" y="332"/>
                  </a:cubicBezTo>
                  <a:cubicBezTo>
                    <a:pt x="620" y="332"/>
                    <a:pt x="620" y="336"/>
                    <a:pt x="622" y="336"/>
                  </a:cubicBezTo>
                  <a:cubicBezTo>
                    <a:pt x="622" y="336"/>
                    <a:pt x="623" y="336"/>
                    <a:pt x="623" y="336"/>
                  </a:cubicBezTo>
                  <a:cubicBezTo>
                    <a:pt x="622" y="340"/>
                    <a:pt x="620" y="345"/>
                    <a:pt x="618" y="349"/>
                  </a:cubicBezTo>
                  <a:cubicBezTo>
                    <a:pt x="618" y="332"/>
                    <a:pt x="617" y="314"/>
                    <a:pt x="613" y="297"/>
                  </a:cubicBezTo>
                  <a:cubicBezTo>
                    <a:pt x="615" y="289"/>
                    <a:pt x="617" y="281"/>
                    <a:pt x="617" y="272"/>
                  </a:cubicBezTo>
                  <a:cubicBezTo>
                    <a:pt x="617" y="271"/>
                    <a:pt x="615" y="271"/>
                    <a:pt x="615" y="272"/>
                  </a:cubicBezTo>
                  <a:cubicBezTo>
                    <a:pt x="615" y="279"/>
                    <a:pt x="614" y="286"/>
                    <a:pt x="612" y="293"/>
                  </a:cubicBezTo>
                  <a:cubicBezTo>
                    <a:pt x="612" y="292"/>
                    <a:pt x="612" y="291"/>
                    <a:pt x="612" y="289"/>
                  </a:cubicBezTo>
                  <a:cubicBezTo>
                    <a:pt x="603" y="261"/>
                    <a:pt x="590" y="234"/>
                    <a:pt x="564" y="216"/>
                  </a:cubicBezTo>
                  <a:cubicBezTo>
                    <a:pt x="554" y="209"/>
                    <a:pt x="546" y="199"/>
                    <a:pt x="531" y="196"/>
                  </a:cubicBezTo>
                  <a:cubicBezTo>
                    <a:pt x="536" y="191"/>
                    <a:pt x="541" y="187"/>
                    <a:pt x="545" y="183"/>
                  </a:cubicBezTo>
                  <a:cubicBezTo>
                    <a:pt x="549" y="185"/>
                    <a:pt x="552" y="187"/>
                    <a:pt x="554" y="189"/>
                  </a:cubicBezTo>
                  <a:cubicBezTo>
                    <a:pt x="562" y="196"/>
                    <a:pt x="571" y="201"/>
                    <a:pt x="580" y="206"/>
                  </a:cubicBezTo>
                  <a:cubicBezTo>
                    <a:pt x="587" y="209"/>
                    <a:pt x="593" y="215"/>
                    <a:pt x="598" y="220"/>
                  </a:cubicBezTo>
                  <a:cubicBezTo>
                    <a:pt x="603" y="225"/>
                    <a:pt x="608" y="229"/>
                    <a:pt x="613" y="234"/>
                  </a:cubicBezTo>
                  <a:cubicBezTo>
                    <a:pt x="610" y="228"/>
                    <a:pt x="606" y="222"/>
                    <a:pt x="603" y="216"/>
                  </a:cubicBezTo>
                  <a:cubicBezTo>
                    <a:pt x="599" y="205"/>
                    <a:pt x="592" y="198"/>
                    <a:pt x="580" y="195"/>
                  </a:cubicBezTo>
                  <a:cubicBezTo>
                    <a:pt x="570" y="193"/>
                    <a:pt x="561" y="187"/>
                    <a:pt x="551" y="179"/>
                  </a:cubicBezTo>
                  <a:cubicBezTo>
                    <a:pt x="559" y="176"/>
                    <a:pt x="565" y="173"/>
                    <a:pt x="572" y="171"/>
                  </a:cubicBezTo>
                  <a:cubicBezTo>
                    <a:pt x="587" y="166"/>
                    <a:pt x="602" y="162"/>
                    <a:pt x="617" y="156"/>
                  </a:cubicBezTo>
                  <a:cubicBezTo>
                    <a:pt x="651" y="142"/>
                    <a:pt x="685" y="126"/>
                    <a:pt x="719" y="112"/>
                  </a:cubicBezTo>
                  <a:cubicBezTo>
                    <a:pt x="741" y="102"/>
                    <a:pt x="762" y="92"/>
                    <a:pt x="784" y="83"/>
                  </a:cubicBezTo>
                  <a:cubicBezTo>
                    <a:pt x="838" y="64"/>
                    <a:pt x="894" y="45"/>
                    <a:pt x="946" y="26"/>
                  </a:cubicBezTo>
                  <a:cubicBezTo>
                    <a:pt x="946" y="0"/>
                    <a:pt x="946" y="0"/>
                    <a:pt x="946" y="0"/>
                  </a:cubicBezTo>
                  <a:cubicBezTo>
                    <a:pt x="922" y="8"/>
                    <a:pt x="900" y="17"/>
                    <a:pt x="877" y="26"/>
                  </a:cubicBezTo>
                  <a:cubicBezTo>
                    <a:pt x="839" y="40"/>
                    <a:pt x="800" y="53"/>
                    <a:pt x="761" y="68"/>
                  </a:cubicBezTo>
                  <a:cubicBezTo>
                    <a:pt x="737" y="77"/>
                    <a:pt x="714" y="89"/>
                    <a:pt x="690" y="99"/>
                  </a:cubicBezTo>
                  <a:cubicBezTo>
                    <a:pt x="673" y="107"/>
                    <a:pt x="655" y="115"/>
                    <a:pt x="637" y="123"/>
                  </a:cubicBezTo>
                  <a:cubicBezTo>
                    <a:pt x="613" y="136"/>
                    <a:pt x="588" y="149"/>
                    <a:pt x="562" y="157"/>
                  </a:cubicBezTo>
                  <a:cubicBezTo>
                    <a:pt x="551" y="161"/>
                    <a:pt x="540" y="168"/>
                    <a:pt x="531" y="175"/>
                  </a:cubicBezTo>
                  <a:cubicBezTo>
                    <a:pt x="523" y="181"/>
                    <a:pt x="518" y="189"/>
                    <a:pt x="522" y="200"/>
                  </a:cubicBezTo>
                  <a:cubicBezTo>
                    <a:pt x="512" y="203"/>
                    <a:pt x="504" y="207"/>
                    <a:pt x="495" y="210"/>
                  </a:cubicBezTo>
                  <a:cubicBezTo>
                    <a:pt x="470" y="219"/>
                    <a:pt x="446" y="228"/>
                    <a:pt x="422" y="237"/>
                  </a:cubicBezTo>
                  <a:cubicBezTo>
                    <a:pt x="398" y="245"/>
                    <a:pt x="374" y="253"/>
                    <a:pt x="351" y="262"/>
                  </a:cubicBezTo>
                  <a:cubicBezTo>
                    <a:pt x="326" y="273"/>
                    <a:pt x="303" y="285"/>
                    <a:pt x="277" y="292"/>
                  </a:cubicBezTo>
                  <a:cubicBezTo>
                    <a:pt x="264" y="295"/>
                    <a:pt x="257" y="305"/>
                    <a:pt x="256" y="319"/>
                  </a:cubicBezTo>
                  <a:cubicBezTo>
                    <a:pt x="256" y="322"/>
                    <a:pt x="255" y="326"/>
                    <a:pt x="253" y="328"/>
                  </a:cubicBezTo>
                  <a:cubicBezTo>
                    <a:pt x="232" y="352"/>
                    <a:pt x="211" y="376"/>
                    <a:pt x="186" y="397"/>
                  </a:cubicBezTo>
                  <a:cubicBezTo>
                    <a:pt x="172" y="409"/>
                    <a:pt x="160" y="423"/>
                    <a:pt x="147" y="437"/>
                  </a:cubicBezTo>
                  <a:cubicBezTo>
                    <a:pt x="128" y="458"/>
                    <a:pt x="111" y="481"/>
                    <a:pt x="89" y="499"/>
                  </a:cubicBezTo>
                  <a:cubicBezTo>
                    <a:pt x="85" y="503"/>
                    <a:pt x="80" y="506"/>
                    <a:pt x="77" y="510"/>
                  </a:cubicBezTo>
                  <a:cubicBezTo>
                    <a:pt x="70" y="520"/>
                    <a:pt x="57" y="525"/>
                    <a:pt x="59" y="541"/>
                  </a:cubicBezTo>
                  <a:cubicBezTo>
                    <a:pt x="42" y="548"/>
                    <a:pt x="25" y="554"/>
                    <a:pt x="8" y="560"/>
                  </a:cubicBezTo>
                  <a:cubicBezTo>
                    <a:pt x="2" y="562"/>
                    <a:pt x="0" y="565"/>
                    <a:pt x="0" y="571"/>
                  </a:cubicBezTo>
                  <a:cubicBezTo>
                    <a:pt x="2" y="585"/>
                    <a:pt x="14" y="592"/>
                    <a:pt x="28" y="586"/>
                  </a:cubicBezTo>
                  <a:cubicBezTo>
                    <a:pt x="36" y="582"/>
                    <a:pt x="44" y="579"/>
                    <a:pt x="53" y="576"/>
                  </a:cubicBezTo>
                  <a:cubicBezTo>
                    <a:pt x="72" y="570"/>
                    <a:pt x="91" y="563"/>
                    <a:pt x="110" y="557"/>
                  </a:cubicBezTo>
                  <a:cubicBezTo>
                    <a:pt x="109" y="560"/>
                    <a:pt x="107" y="563"/>
                    <a:pt x="105" y="566"/>
                  </a:cubicBezTo>
                  <a:cubicBezTo>
                    <a:pt x="105" y="566"/>
                    <a:pt x="106" y="567"/>
                    <a:pt x="107" y="567"/>
                  </a:cubicBezTo>
                  <a:cubicBezTo>
                    <a:pt x="110" y="564"/>
                    <a:pt x="112" y="560"/>
                    <a:pt x="114" y="556"/>
                  </a:cubicBezTo>
                  <a:cubicBezTo>
                    <a:pt x="115" y="556"/>
                    <a:pt x="117" y="556"/>
                    <a:pt x="118" y="555"/>
                  </a:cubicBezTo>
                  <a:cubicBezTo>
                    <a:pt x="120" y="556"/>
                    <a:pt x="121" y="556"/>
                    <a:pt x="123" y="555"/>
                  </a:cubicBezTo>
                  <a:cubicBezTo>
                    <a:pt x="123" y="555"/>
                    <a:pt x="123" y="554"/>
                    <a:pt x="123" y="554"/>
                  </a:cubicBezTo>
                  <a:cubicBezTo>
                    <a:pt x="128" y="553"/>
                    <a:pt x="132" y="553"/>
                    <a:pt x="137" y="552"/>
                  </a:cubicBezTo>
                  <a:cubicBezTo>
                    <a:pt x="137" y="552"/>
                    <a:pt x="137" y="553"/>
                    <a:pt x="137" y="553"/>
                  </a:cubicBezTo>
                  <a:cubicBezTo>
                    <a:pt x="136" y="554"/>
                    <a:pt x="138" y="555"/>
                    <a:pt x="139" y="554"/>
                  </a:cubicBezTo>
                  <a:cubicBezTo>
                    <a:pt x="140" y="553"/>
                    <a:pt x="140" y="552"/>
                    <a:pt x="141" y="552"/>
                  </a:cubicBezTo>
                  <a:cubicBezTo>
                    <a:pt x="146" y="551"/>
                    <a:pt x="152" y="551"/>
                    <a:pt x="157" y="550"/>
                  </a:cubicBezTo>
                  <a:cubicBezTo>
                    <a:pt x="157" y="551"/>
                    <a:pt x="157" y="551"/>
                    <a:pt x="157" y="552"/>
                  </a:cubicBezTo>
                  <a:cubicBezTo>
                    <a:pt x="157" y="553"/>
                    <a:pt x="158" y="553"/>
                    <a:pt x="159" y="552"/>
                  </a:cubicBezTo>
                  <a:cubicBezTo>
                    <a:pt x="159" y="552"/>
                    <a:pt x="159" y="551"/>
                    <a:pt x="160" y="550"/>
                  </a:cubicBezTo>
                  <a:cubicBezTo>
                    <a:pt x="164" y="550"/>
                    <a:pt x="168" y="550"/>
                    <a:pt x="172" y="549"/>
                  </a:cubicBezTo>
                  <a:cubicBezTo>
                    <a:pt x="183" y="547"/>
                    <a:pt x="194" y="544"/>
                    <a:pt x="205" y="542"/>
                  </a:cubicBezTo>
                  <a:cubicBezTo>
                    <a:pt x="215" y="540"/>
                    <a:pt x="226" y="538"/>
                    <a:pt x="237" y="536"/>
                  </a:cubicBezTo>
                  <a:cubicBezTo>
                    <a:pt x="237" y="537"/>
                    <a:pt x="237" y="538"/>
                    <a:pt x="236" y="539"/>
                  </a:cubicBezTo>
                  <a:cubicBezTo>
                    <a:pt x="236" y="541"/>
                    <a:pt x="238" y="541"/>
                    <a:pt x="239" y="540"/>
                  </a:cubicBezTo>
                  <a:cubicBezTo>
                    <a:pt x="241" y="539"/>
                    <a:pt x="242" y="537"/>
                    <a:pt x="243" y="535"/>
                  </a:cubicBezTo>
                  <a:cubicBezTo>
                    <a:pt x="259" y="532"/>
                    <a:pt x="274" y="529"/>
                    <a:pt x="290" y="527"/>
                  </a:cubicBezTo>
                  <a:cubicBezTo>
                    <a:pt x="305" y="524"/>
                    <a:pt x="321" y="522"/>
                    <a:pt x="336" y="520"/>
                  </a:cubicBezTo>
                  <a:cubicBezTo>
                    <a:pt x="339" y="519"/>
                    <a:pt x="341" y="518"/>
                    <a:pt x="344" y="517"/>
                  </a:cubicBezTo>
                  <a:cubicBezTo>
                    <a:pt x="354" y="514"/>
                    <a:pt x="364" y="511"/>
                    <a:pt x="374" y="508"/>
                  </a:cubicBezTo>
                  <a:cubicBezTo>
                    <a:pt x="377" y="508"/>
                    <a:pt x="379" y="506"/>
                    <a:pt x="382" y="505"/>
                  </a:cubicBezTo>
                  <a:cubicBezTo>
                    <a:pt x="387" y="502"/>
                    <a:pt x="391" y="499"/>
                    <a:pt x="396" y="497"/>
                  </a:cubicBezTo>
                  <a:cubicBezTo>
                    <a:pt x="406" y="493"/>
                    <a:pt x="416" y="490"/>
                    <a:pt x="425" y="486"/>
                  </a:cubicBezTo>
                  <a:cubicBezTo>
                    <a:pt x="431" y="484"/>
                    <a:pt x="435" y="485"/>
                    <a:pt x="438" y="490"/>
                  </a:cubicBezTo>
                  <a:cubicBezTo>
                    <a:pt x="452" y="476"/>
                    <a:pt x="452" y="476"/>
                    <a:pt x="464" y="471"/>
                  </a:cubicBezTo>
                  <a:cubicBezTo>
                    <a:pt x="471" y="469"/>
                    <a:pt x="477" y="467"/>
                    <a:pt x="483" y="465"/>
                  </a:cubicBezTo>
                  <a:cubicBezTo>
                    <a:pt x="484" y="465"/>
                    <a:pt x="484" y="465"/>
                    <a:pt x="485" y="465"/>
                  </a:cubicBezTo>
                  <a:cubicBezTo>
                    <a:pt x="485" y="465"/>
                    <a:pt x="485" y="464"/>
                    <a:pt x="485" y="464"/>
                  </a:cubicBezTo>
                  <a:cubicBezTo>
                    <a:pt x="496" y="460"/>
                    <a:pt x="507" y="456"/>
                    <a:pt x="518" y="453"/>
                  </a:cubicBezTo>
                  <a:cubicBezTo>
                    <a:pt x="516" y="456"/>
                    <a:pt x="514" y="458"/>
                    <a:pt x="513" y="455"/>
                  </a:cubicBezTo>
                  <a:cubicBezTo>
                    <a:pt x="512" y="454"/>
                    <a:pt x="511" y="455"/>
                    <a:pt x="511" y="456"/>
                  </a:cubicBezTo>
                  <a:cubicBezTo>
                    <a:pt x="512" y="459"/>
                    <a:pt x="511" y="458"/>
                    <a:pt x="513" y="460"/>
                  </a:cubicBezTo>
                  <a:cubicBezTo>
                    <a:pt x="514" y="461"/>
                    <a:pt x="515" y="461"/>
                    <a:pt x="515" y="461"/>
                  </a:cubicBezTo>
                  <a:cubicBezTo>
                    <a:pt x="519" y="458"/>
                    <a:pt x="522" y="455"/>
                    <a:pt x="524" y="451"/>
                  </a:cubicBezTo>
                  <a:cubicBezTo>
                    <a:pt x="526" y="450"/>
                    <a:pt x="527" y="449"/>
                    <a:pt x="529" y="449"/>
                  </a:cubicBezTo>
                  <a:cubicBezTo>
                    <a:pt x="541" y="444"/>
                    <a:pt x="553" y="440"/>
                    <a:pt x="564" y="435"/>
                  </a:cubicBezTo>
                  <a:cubicBezTo>
                    <a:pt x="564" y="437"/>
                    <a:pt x="563" y="439"/>
                    <a:pt x="562" y="441"/>
                  </a:cubicBezTo>
                  <a:cubicBezTo>
                    <a:pt x="561" y="441"/>
                    <a:pt x="561" y="441"/>
                    <a:pt x="561" y="442"/>
                  </a:cubicBezTo>
                  <a:cubicBezTo>
                    <a:pt x="561" y="442"/>
                    <a:pt x="561" y="442"/>
                    <a:pt x="560" y="443"/>
                  </a:cubicBezTo>
                  <a:cubicBezTo>
                    <a:pt x="560" y="444"/>
                    <a:pt x="562" y="445"/>
                    <a:pt x="563" y="445"/>
                  </a:cubicBezTo>
                  <a:cubicBezTo>
                    <a:pt x="566" y="442"/>
                    <a:pt x="568" y="438"/>
                    <a:pt x="569" y="433"/>
                  </a:cubicBezTo>
                  <a:cubicBezTo>
                    <a:pt x="571" y="432"/>
                    <a:pt x="574" y="431"/>
                    <a:pt x="576" y="430"/>
                  </a:cubicBezTo>
                  <a:cubicBezTo>
                    <a:pt x="589" y="424"/>
                    <a:pt x="603" y="421"/>
                    <a:pt x="617" y="419"/>
                  </a:cubicBezTo>
                  <a:cubicBezTo>
                    <a:pt x="618" y="420"/>
                    <a:pt x="618" y="420"/>
                    <a:pt x="619" y="422"/>
                  </a:cubicBezTo>
                  <a:cubicBezTo>
                    <a:pt x="619" y="423"/>
                    <a:pt x="620" y="423"/>
                    <a:pt x="621" y="422"/>
                  </a:cubicBezTo>
                  <a:cubicBezTo>
                    <a:pt x="623" y="421"/>
                    <a:pt x="624" y="420"/>
                    <a:pt x="625" y="418"/>
                  </a:cubicBezTo>
                  <a:cubicBezTo>
                    <a:pt x="625" y="418"/>
                    <a:pt x="626" y="418"/>
                    <a:pt x="626" y="418"/>
                  </a:cubicBezTo>
                  <a:cubicBezTo>
                    <a:pt x="634" y="417"/>
                    <a:pt x="643" y="415"/>
                    <a:pt x="651" y="413"/>
                  </a:cubicBezTo>
                  <a:cubicBezTo>
                    <a:pt x="654" y="412"/>
                    <a:pt x="658" y="411"/>
                    <a:pt x="661" y="410"/>
                  </a:cubicBezTo>
                  <a:cubicBezTo>
                    <a:pt x="660" y="412"/>
                    <a:pt x="659" y="415"/>
                    <a:pt x="659" y="417"/>
                  </a:cubicBezTo>
                  <a:cubicBezTo>
                    <a:pt x="658" y="420"/>
                    <a:pt x="657" y="422"/>
                    <a:pt x="657" y="425"/>
                  </a:cubicBezTo>
                  <a:cubicBezTo>
                    <a:pt x="655" y="428"/>
                    <a:pt x="653" y="432"/>
                    <a:pt x="652" y="435"/>
                  </a:cubicBezTo>
                  <a:cubicBezTo>
                    <a:pt x="652" y="437"/>
                    <a:pt x="655" y="438"/>
                    <a:pt x="656" y="436"/>
                  </a:cubicBezTo>
                  <a:cubicBezTo>
                    <a:pt x="658" y="434"/>
                    <a:pt x="659" y="431"/>
                    <a:pt x="659" y="428"/>
                  </a:cubicBezTo>
                  <a:cubicBezTo>
                    <a:pt x="661" y="424"/>
                    <a:pt x="663" y="420"/>
                    <a:pt x="665" y="417"/>
                  </a:cubicBezTo>
                  <a:cubicBezTo>
                    <a:pt x="666" y="414"/>
                    <a:pt x="667" y="411"/>
                    <a:pt x="668" y="407"/>
                  </a:cubicBezTo>
                  <a:cubicBezTo>
                    <a:pt x="680" y="403"/>
                    <a:pt x="693" y="399"/>
                    <a:pt x="705" y="394"/>
                  </a:cubicBezTo>
                  <a:cubicBezTo>
                    <a:pt x="718" y="390"/>
                    <a:pt x="731" y="385"/>
                    <a:pt x="744" y="380"/>
                  </a:cubicBezTo>
                  <a:cubicBezTo>
                    <a:pt x="757" y="375"/>
                    <a:pt x="769" y="368"/>
                    <a:pt x="782" y="363"/>
                  </a:cubicBezTo>
                  <a:cubicBezTo>
                    <a:pt x="805" y="354"/>
                    <a:pt x="827" y="345"/>
                    <a:pt x="850" y="335"/>
                  </a:cubicBezTo>
                  <a:cubicBezTo>
                    <a:pt x="882" y="322"/>
                    <a:pt x="914" y="307"/>
                    <a:pt x="946" y="293"/>
                  </a:cubicBezTo>
                  <a:cubicBezTo>
                    <a:pt x="946" y="265"/>
                    <a:pt x="946" y="265"/>
                    <a:pt x="946" y="265"/>
                  </a:cubicBezTo>
                  <a:cubicBezTo>
                    <a:pt x="942" y="266"/>
                    <a:pt x="937" y="268"/>
                    <a:pt x="933" y="270"/>
                  </a:cubicBezTo>
                  <a:cubicBezTo>
                    <a:pt x="927" y="272"/>
                    <a:pt x="921" y="275"/>
                    <a:pt x="915" y="278"/>
                  </a:cubicBezTo>
                  <a:cubicBezTo>
                    <a:pt x="917" y="275"/>
                    <a:pt x="918" y="272"/>
                    <a:pt x="919" y="268"/>
                  </a:cubicBezTo>
                  <a:cubicBezTo>
                    <a:pt x="920" y="264"/>
                    <a:pt x="922" y="261"/>
                    <a:pt x="923" y="257"/>
                  </a:cubicBezTo>
                  <a:cubicBezTo>
                    <a:pt x="930" y="259"/>
                    <a:pt x="938" y="261"/>
                    <a:pt x="945" y="263"/>
                  </a:cubicBezTo>
                  <a:cubicBezTo>
                    <a:pt x="951" y="265"/>
                    <a:pt x="958" y="266"/>
                    <a:pt x="964" y="268"/>
                  </a:cubicBezTo>
                  <a:cubicBezTo>
                    <a:pt x="969" y="269"/>
                    <a:pt x="973" y="271"/>
                    <a:pt x="978" y="272"/>
                  </a:cubicBezTo>
                  <a:cubicBezTo>
                    <a:pt x="980" y="272"/>
                    <a:pt x="980" y="269"/>
                    <a:pt x="979" y="268"/>
                  </a:cubicBezTo>
                  <a:moveTo>
                    <a:pt x="829" y="189"/>
                  </a:moveTo>
                  <a:cubicBezTo>
                    <a:pt x="829" y="190"/>
                    <a:pt x="829" y="190"/>
                    <a:pt x="829" y="190"/>
                  </a:cubicBezTo>
                  <a:cubicBezTo>
                    <a:pt x="829" y="189"/>
                    <a:pt x="829" y="189"/>
                    <a:pt x="829" y="189"/>
                  </a:cubicBezTo>
                  <a:cubicBezTo>
                    <a:pt x="829" y="189"/>
                    <a:pt x="829" y="189"/>
                    <a:pt x="829" y="189"/>
                  </a:cubicBezTo>
                  <a:moveTo>
                    <a:pt x="66" y="560"/>
                  </a:moveTo>
                  <a:cubicBezTo>
                    <a:pt x="51" y="566"/>
                    <a:pt x="36" y="570"/>
                    <a:pt x="21" y="575"/>
                  </a:cubicBezTo>
                  <a:cubicBezTo>
                    <a:pt x="20" y="576"/>
                    <a:pt x="19" y="575"/>
                    <a:pt x="17" y="574"/>
                  </a:cubicBezTo>
                  <a:cubicBezTo>
                    <a:pt x="32" y="561"/>
                    <a:pt x="52" y="559"/>
                    <a:pt x="66" y="547"/>
                  </a:cubicBezTo>
                  <a:cubicBezTo>
                    <a:pt x="71" y="552"/>
                    <a:pt x="73" y="557"/>
                    <a:pt x="66" y="560"/>
                  </a:cubicBezTo>
                  <a:moveTo>
                    <a:pt x="888" y="252"/>
                  </a:moveTo>
                  <a:cubicBezTo>
                    <a:pt x="888" y="251"/>
                    <a:pt x="888" y="250"/>
                    <a:pt x="888" y="248"/>
                  </a:cubicBezTo>
                  <a:cubicBezTo>
                    <a:pt x="893" y="249"/>
                    <a:pt x="898" y="250"/>
                    <a:pt x="902" y="251"/>
                  </a:cubicBezTo>
                  <a:cubicBezTo>
                    <a:pt x="899" y="261"/>
                    <a:pt x="895" y="271"/>
                    <a:pt x="892" y="280"/>
                  </a:cubicBezTo>
                  <a:cubicBezTo>
                    <a:pt x="888" y="279"/>
                    <a:pt x="884" y="278"/>
                    <a:pt x="880" y="276"/>
                  </a:cubicBezTo>
                  <a:cubicBezTo>
                    <a:pt x="882" y="268"/>
                    <a:pt x="886" y="260"/>
                    <a:pt x="888" y="252"/>
                  </a:cubicBezTo>
                  <a:moveTo>
                    <a:pt x="879" y="294"/>
                  </a:moveTo>
                  <a:cubicBezTo>
                    <a:pt x="877" y="294"/>
                    <a:pt x="875" y="294"/>
                    <a:pt x="874" y="294"/>
                  </a:cubicBezTo>
                  <a:cubicBezTo>
                    <a:pt x="875" y="289"/>
                    <a:pt x="877" y="285"/>
                    <a:pt x="878" y="280"/>
                  </a:cubicBezTo>
                  <a:cubicBezTo>
                    <a:pt x="882" y="282"/>
                    <a:pt x="886" y="283"/>
                    <a:pt x="891" y="284"/>
                  </a:cubicBezTo>
                  <a:cubicBezTo>
                    <a:pt x="890" y="285"/>
                    <a:pt x="890" y="286"/>
                    <a:pt x="890" y="286"/>
                  </a:cubicBezTo>
                  <a:cubicBezTo>
                    <a:pt x="890" y="287"/>
                    <a:pt x="889" y="288"/>
                    <a:pt x="889" y="290"/>
                  </a:cubicBezTo>
                  <a:cubicBezTo>
                    <a:pt x="886" y="291"/>
                    <a:pt x="883" y="293"/>
                    <a:pt x="879" y="294"/>
                  </a:cubicBezTo>
                  <a:moveTo>
                    <a:pt x="841" y="312"/>
                  </a:moveTo>
                  <a:cubicBezTo>
                    <a:pt x="841" y="312"/>
                    <a:pt x="841" y="312"/>
                    <a:pt x="841" y="312"/>
                  </a:cubicBezTo>
                  <a:cubicBezTo>
                    <a:pt x="843" y="307"/>
                    <a:pt x="844" y="301"/>
                    <a:pt x="846" y="296"/>
                  </a:cubicBezTo>
                  <a:cubicBezTo>
                    <a:pt x="853" y="297"/>
                    <a:pt x="861" y="298"/>
                    <a:pt x="868" y="298"/>
                  </a:cubicBezTo>
                  <a:cubicBezTo>
                    <a:pt x="868" y="299"/>
                    <a:pt x="868" y="299"/>
                    <a:pt x="868" y="300"/>
                  </a:cubicBezTo>
                  <a:cubicBezTo>
                    <a:pt x="859" y="304"/>
                    <a:pt x="850" y="308"/>
                    <a:pt x="841" y="312"/>
                  </a:cubicBezTo>
                  <a:moveTo>
                    <a:pt x="832" y="308"/>
                  </a:moveTo>
                  <a:cubicBezTo>
                    <a:pt x="832" y="308"/>
                    <a:pt x="832" y="308"/>
                    <a:pt x="832" y="309"/>
                  </a:cubicBezTo>
                  <a:cubicBezTo>
                    <a:pt x="830" y="308"/>
                    <a:pt x="829" y="308"/>
                    <a:pt x="827" y="308"/>
                  </a:cubicBezTo>
                  <a:cubicBezTo>
                    <a:pt x="826" y="308"/>
                    <a:pt x="826" y="307"/>
                    <a:pt x="825" y="307"/>
                  </a:cubicBezTo>
                  <a:cubicBezTo>
                    <a:pt x="826" y="303"/>
                    <a:pt x="827" y="299"/>
                    <a:pt x="829" y="295"/>
                  </a:cubicBezTo>
                  <a:cubicBezTo>
                    <a:pt x="829" y="295"/>
                    <a:pt x="829" y="295"/>
                    <a:pt x="829" y="294"/>
                  </a:cubicBezTo>
                  <a:cubicBezTo>
                    <a:pt x="834" y="295"/>
                    <a:pt x="838" y="296"/>
                    <a:pt x="842" y="296"/>
                  </a:cubicBezTo>
                  <a:cubicBezTo>
                    <a:pt x="841" y="301"/>
                    <a:pt x="839" y="306"/>
                    <a:pt x="837" y="310"/>
                  </a:cubicBezTo>
                  <a:cubicBezTo>
                    <a:pt x="836" y="310"/>
                    <a:pt x="835" y="309"/>
                    <a:pt x="833" y="309"/>
                  </a:cubicBezTo>
                  <a:cubicBezTo>
                    <a:pt x="833" y="309"/>
                    <a:pt x="833" y="308"/>
                    <a:pt x="832" y="308"/>
                  </a:cubicBezTo>
                  <a:cubicBezTo>
                    <a:pt x="832" y="307"/>
                    <a:pt x="831" y="308"/>
                    <a:pt x="832" y="308"/>
                  </a:cubicBezTo>
                  <a:moveTo>
                    <a:pt x="815" y="323"/>
                  </a:moveTo>
                  <a:cubicBezTo>
                    <a:pt x="815" y="323"/>
                    <a:pt x="815" y="323"/>
                    <a:pt x="815" y="323"/>
                  </a:cubicBezTo>
                  <a:cubicBezTo>
                    <a:pt x="811" y="325"/>
                    <a:pt x="806" y="327"/>
                    <a:pt x="802" y="329"/>
                  </a:cubicBezTo>
                  <a:cubicBezTo>
                    <a:pt x="799" y="328"/>
                    <a:pt x="795" y="328"/>
                    <a:pt x="792" y="327"/>
                  </a:cubicBezTo>
                  <a:cubicBezTo>
                    <a:pt x="792" y="327"/>
                    <a:pt x="793" y="327"/>
                    <a:pt x="793" y="326"/>
                  </a:cubicBezTo>
                  <a:cubicBezTo>
                    <a:pt x="795" y="320"/>
                    <a:pt x="797" y="313"/>
                    <a:pt x="800" y="306"/>
                  </a:cubicBezTo>
                  <a:cubicBezTo>
                    <a:pt x="806" y="308"/>
                    <a:pt x="813" y="310"/>
                    <a:pt x="820" y="311"/>
                  </a:cubicBezTo>
                  <a:cubicBezTo>
                    <a:pt x="818" y="315"/>
                    <a:pt x="817" y="319"/>
                    <a:pt x="815" y="323"/>
                  </a:cubicBezTo>
                  <a:moveTo>
                    <a:pt x="739" y="356"/>
                  </a:moveTo>
                  <a:cubicBezTo>
                    <a:pt x="739" y="353"/>
                    <a:pt x="739" y="351"/>
                    <a:pt x="739" y="348"/>
                  </a:cubicBezTo>
                  <a:cubicBezTo>
                    <a:pt x="739" y="347"/>
                    <a:pt x="737" y="347"/>
                    <a:pt x="737" y="348"/>
                  </a:cubicBezTo>
                  <a:cubicBezTo>
                    <a:pt x="737" y="351"/>
                    <a:pt x="737" y="354"/>
                    <a:pt x="737" y="357"/>
                  </a:cubicBezTo>
                  <a:cubicBezTo>
                    <a:pt x="736" y="357"/>
                    <a:pt x="736" y="358"/>
                    <a:pt x="735" y="358"/>
                  </a:cubicBezTo>
                  <a:cubicBezTo>
                    <a:pt x="732" y="356"/>
                    <a:pt x="728" y="354"/>
                    <a:pt x="725" y="353"/>
                  </a:cubicBezTo>
                  <a:cubicBezTo>
                    <a:pt x="725" y="350"/>
                    <a:pt x="726" y="348"/>
                    <a:pt x="727" y="345"/>
                  </a:cubicBezTo>
                  <a:cubicBezTo>
                    <a:pt x="727" y="344"/>
                    <a:pt x="728" y="342"/>
                    <a:pt x="728" y="340"/>
                  </a:cubicBezTo>
                  <a:cubicBezTo>
                    <a:pt x="733" y="341"/>
                    <a:pt x="738" y="343"/>
                    <a:pt x="743" y="344"/>
                  </a:cubicBezTo>
                  <a:cubicBezTo>
                    <a:pt x="743" y="344"/>
                    <a:pt x="744" y="344"/>
                    <a:pt x="744" y="344"/>
                  </a:cubicBezTo>
                  <a:cubicBezTo>
                    <a:pt x="743" y="348"/>
                    <a:pt x="742" y="351"/>
                    <a:pt x="741" y="354"/>
                  </a:cubicBezTo>
                  <a:cubicBezTo>
                    <a:pt x="741" y="354"/>
                    <a:pt x="740" y="355"/>
                    <a:pt x="740" y="356"/>
                  </a:cubicBezTo>
                  <a:cubicBezTo>
                    <a:pt x="740" y="356"/>
                    <a:pt x="739" y="356"/>
                    <a:pt x="739" y="356"/>
                  </a:cubicBezTo>
                  <a:moveTo>
                    <a:pt x="713" y="368"/>
                  </a:moveTo>
                  <a:cubicBezTo>
                    <a:pt x="713" y="366"/>
                    <a:pt x="713" y="364"/>
                    <a:pt x="713" y="362"/>
                  </a:cubicBezTo>
                  <a:cubicBezTo>
                    <a:pt x="713" y="361"/>
                    <a:pt x="711" y="361"/>
                    <a:pt x="711" y="362"/>
                  </a:cubicBezTo>
                  <a:cubicBezTo>
                    <a:pt x="711" y="364"/>
                    <a:pt x="711" y="366"/>
                    <a:pt x="711" y="369"/>
                  </a:cubicBezTo>
                  <a:cubicBezTo>
                    <a:pt x="709" y="369"/>
                    <a:pt x="707" y="370"/>
                    <a:pt x="705" y="371"/>
                  </a:cubicBezTo>
                  <a:cubicBezTo>
                    <a:pt x="704" y="372"/>
                    <a:pt x="703" y="372"/>
                    <a:pt x="702" y="373"/>
                  </a:cubicBezTo>
                  <a:cubicBezTo>
                    <a:pt x="702" y="371"/>
                    <a:pt x="703" y="369"/>
                    <a:pt x="703" y="368"/>
                  </a:cubicBezTo>
                  <a:cubicBezTo>
                    <a:pt x="705" y="362"/>
                    <a:pt x="707" y="357"/>
                    <a:pt x="708" y="352"/>
                  </a:cubicBezTo>
                  <a:cubicBezTo>
                    <a:pt x="712" y="353"/>
                    <a:pt x="716" y="354"/>
                    <a:pt x="720" y="355"/>
                  </a:cubicBezTo>
                  <a:cubicBezTo>
                    <a:pt x="718" y="359"/>
                    <a:pt x="717" y="363"/>
                    <a:pt x="716" y="367"/>
                  </a:cubicBezTo>
                  <a:cubicBezTo>
                    <a:pt x="715" y="367"/>
                    <a:pt x="714" y="368"/>
                    <a:pt x="713" y="368"/>
                  </a:cubicBezTo>
                  <a:moveTo>
                    <a:pt x="661" y="388"/>
                  </a:moveTo>
                  <a:cubicBezTo>
                    <a:pt x="661" y="388"/>
                    <a:pt x="661" y="388"/>
                    <a:pt x="661" y="387"/>
                  </a:cubicBezTo>
                  <a:cubicBezTo>
                    <a:pt x="663" y="382"/>
                    <a:pt x="664" y="377"/>
                    <a:pt x="665" y="372"/>
                  </a:cubicBezTo>
                  <a:cubicBezTo>
                    <a:pt x="666" y="372"/>
                    <a:pt x="667" y="372"/>
                    <a:pt x="668" y="373"/>
                  </a:cubicBezTo>
                  <a:cubicBezTo>
                    <a:pt x="670" y="374"/>
                    <a:pt x="672" y="374"/>
                    <a:pt x="674" y="375"/>
                  </a:cubicBezTo>
                  <a:cubicBezTo>
                    <a:pt x="673" y="378"/>
                    <a:pt x="671" y="381"/>
                    <a:pt x="670" y="385"/>
                  </a:cubicBezTo>
                  <a:cubicBezTo>
                    <a:pt x="667" y="386"/>
                    <a:pt x="664" y="387"/>
                    <a:pt x="661" y="388"/>
                  </a:cubicBezTo>
                  <a:moveTo>
                    <a:pt x="787" y="299"/>
                  </a:moveTo>
                  <a:cubicBezTo>
                    <a:pt x="787" y="299"/>
                    <a:pt x="786" y="299"/>
                    <a:pt x="786" y="299"/>
                  </a:cubicBezTo>
                  <a:cubicBezTo>
                    <a:pt x="787" y="297"/>
                    <a:pt x="787" y="296"/>
                    <a:pt x="788" y="294"/>
                  </a:cubicBezTo>
                  <a:cubicBezTo>
                    <a:pt x="789" y="292"/>
                    <a:pt x="789" y="289"/>
                    <a:pt x="790" y="287"/>
                  </a:cubicBezTo>
                  <a:cubicBezTo>
                    <a:pt x="790" y="287"/>
                    <a:pt x="790" y="287"/>
                    <a:pt x="791" y="287"/>
                  </a:cubicBezTo>
                  <a:cubicBezTo>
                    <a:pt x="794" y="287"/>
                    <a:pt x="798" y="288"/>
                    <a:pt x="801" y="289"/>
                  </a:cubicBezTo>
                  <a:cubicBezTo>
                    <a:pt x="800" y="293"/>
                    <a:pt x="799" y="297"/>
                    <a:pt x="797" y="301"/>
                  </a:cubicBezTo>
                  <a:cubicBezTo>
                    <a:pt x="794" y="301"/>
                    <a:pt x="790" y="300"/>
                    <a:pt x="787" y="299"/>
                  </a:cubicBezTo>
                  <a:moveTo>
                    <a:pt x="796" y="305"/>
                  </a:moveTo>
                  <a:cubicBezTo>
                    <a:pt x="794" y="310"/>
                    <a:pt x="793" y="314"/>
                    <a:pt x="791" y="318"/>
                  </a:cubicBezTo>
                  <a:cubicBezTo>
                    <a:pt x="790" y="321"/>
                    <a:pt x="789" y="324"/>
                    <a:pt x="788" y="326"/>
                  </a:cubicBezTo>
                  <a:cubicBezTo>
                    <a:pt x="785" y="326"/>
                    <a:pt x="781" y="325"/>
                    <a:pt x="778" y="324"/>
                  </a:cubicBezTo>
                  <a:cubicBezTo>
                    <a:pt x="781" y="317"/>
                    <a:pt x="783" y="310"/>
                    <a:pt x="785" y="303"/>
                  </a:cubicBezTo>
                  <a:cubicBezTo>
                    <a:pt x="788" y="303"/>
                    <a:pt x="790" y="304"/>
                    <a:pt x="793" y="305"/>
                  </a:cubicBezTo>
                  <a:cubicBezTo>
                    <a:pt x="794" y="305"/>
                    <a:pt x="795" y="305"/>
                    <a:pt x="796" y="305"/>
                  </a:cubicBezTo>
                  <a:moveTo>
                    <a:pt x="791" y="283"/>
                  </a:moveTo>
                  <a:cubicBezTo>
                    <a:pt x="793" y="276"/>
                    <a:pt x="795" y="269"/>
                    <a:pt x="796" y="262"/>
                  </a:cubicBezTo>
                  <a:cubicBezTo>
                    <a:pt x="800" y="263"/>
                    <a:pt x="803" y="264"/>
                    <a:pt x="807" y="264"/>
                  </a:cubicBezTo>
                  <a:cubicBezTo>
                    <a:pt x="806" y="270"/>
                    <a:pt x="805" y="275"/>
                    <a:pt x="804" y="281"/>
                  </a:cubicBezTo>
                  <a:cubicBezTo>
                    <a:pt x="803" y="282"/>
                    <a:pt x="803" y="284"/>
                    <a:pt x="802" y="286"/>
                  </a:cubicBezTo>
                  <a:cubicBezTo>
                    <a:pt x="798" y="285"/>
                    <a:pt x="795" y="284"/>
                    <a:pt x="791" y="283"/>
                  </a:cubicBezTo>
                  <a:moveTo>
                    <a:pt x="788" y="283"/>
                  </a:moveTo>
                  <a:cubicBezTo>
                    <a:pt x="783" y="282"/>
                    <a:pt x="778" y="282"/>
                    <a:pt x="773" y="281"/>
                  </a:cubicBezTo>
                  <a:cubicBezTo>
                    <a:pt x="772" y="281"/>
                    <a:pt x="771" y="281"/>
                    <a:pt x="769" y="281"/>
                  </a:cubicBezTo>
                  <a:cubicBezTo>
                    <a:pt x="772" y="273"/>
                    <a:pt x="774" y="265"/>
                    <a:pt x="776" y="258"/>
                  </a:cubicBezTo>
                  <a:cubicBezTo>
                    <a:pt x="782" y="259"/>
                    <a:pt x="787" y="260"/>
                    <a:pt x="793" y="261"/>
                  </a:cubicBezTo>
                  <a:cubicBezTo>
                    <a:pt x="791" y="269"/>
                    <a:pt x="790" y="276"/>
                    <a:pt x="788" y="283"/>
                  </a:cubicBezTo>
                  <a:moveTo>
                    <a:pt x="787" y="286"/>
                  </a:moveTo>
                  <a:cubicBezTo>
                    <a:pt x="786" y="288"/>
                    <a:pt x="785" y="291"/>
                    <a:pt x="784" y="293"/>
                  </a:cubicBezTo>
                  <a:cubicBezTo>
                    <a:pt x="784" y="295"/>
                    <a:pt x="783" y="296"/>
                    <a:pt x="783" y="298"/>
                  </a:cubicBezTo>
                  <a:cubicBezTo>
                    <a:pt x="777" y="297"/>
                    <a:pt x="771" y="296"/>
                    <a:pt x="765" y="295"/>
                  </a:cubicBezTo>
                  <a:cubicBezTo>
                    <a:pt x="765" y="294"/>
                    <a:pt x="765" y="294"/>
                    <a:pt x="765" y="293"/>
                  </a:cubicBezTo>
                  <a:cubicBezTo>
                    <a:pt x="766" y="290"/>
                    <a:pt x="768" y="287"/>
                    <a:pt x="769" y="283"/>
                  </a:cubicBezTo>
                  <a:cubicBezTo>
                    <a:pt x="775" y="284"/>
                    <a:pt x="781" y="285"/>
                    <a:pt x="787" y="286"/>
                  </a:cubicBezTo>
                  <a:moveTo>
                    <a:pt x="782" y="302"/>
                  </a:moveTo>
                  <a:cubicBezTo>
                    <a:pt x="779" y="309"/>
                    <a:pt x="777" y="316"/>
                    <a:pt x="774" y="323"/>
                  </a:cubicBezTo>
                  <a:cubicBezTo>
                    <a:pt x="768" y="322"/>
                    <a:pt x="762" y="321"/>
                    <a:pt x="756" y="319"/>
                  </a:cubicBezTo>
                  <a:cubicBezTo>
                    <a:pt x="759" y="312"/>
                    <a:pt x="761" y="305"/>
                    <a:pt x="764" y="298"/>
                  </a:cubicBezTo>
                  <a:cubicBezTo>
                    <a:pt x="770" y="299"/>
                    <a:pt x="776" y="301"/>
                    <a:pt x="782" y="302"/>
                  </a:cubicBezTo>
                  <a:moveTo>
                    <a:pt x="753" y="318"/>
                  </a:moveTo>
                  <a:cubicBezTo>
                    <a:pt x="750" y="318"/>
                    <a:pt x="748" y="317"/>
                    <a:pt x="746" y="317"/>
                  </a:cubicBezTo>
                  <a:cubicBezTo>
                    <a:pt x="743" y="316"/>
                    <a:pt x="740" y="316"/>
                    <a:pt x="736" y="315"/>
                  </a:cubicBezTo>
                  <a:cubicBezTo>
                    <a:pt x="738" y="309"/>
                    <a:pt x="740" y="302"/>
                    <a:pt x="742" y="296"/>
                  </a:cubicBezTo>
                  <a:cubicBezTo>
                    <a:pt x="742" y="295"/>
                    <a:pt x="742" y="295"/>
                    <a:pt x="742" y="295"/>
                  </a:cubicBezTo>
                  <a:cubicBezTo>
                    <a:pt x="748" y="296"/>
                    <a:pt x="754" y="297"/>
                    <a:pt x="760" y="298"/>
                  </a:cubicBezTo>
                  <a:cubicBezTo>
                    <a:pt x="757" y="305"/>
                    <a:pt x="755" y="312"/>
                    <a:pt x="753" y="318"/>
                  </a:cubicBezTo>
                  <a:moveTo>
                    <a:pt x="751" y="322"/>
                  </a:moveTo>
                  <a:cubicBezTo>
                    <a:pt x="749" y="327"/>
                    <a:pt x="748" y="332"/>
                    <a:pt x="746" y="337"/>
                  </a:cubicBezTo>
                  <a:cubicBezTo>
                    <a:pt x="746" y="338"/>
                    <a:pt x="745" y="340"/>
                    <a:pt x="745" y="341"/>
                  </a:cubicBezTo>
                  <a:cubicBezTo>
                    <a:pt x="743" y="340"/>
                    <a:pt x="741" y="339"/>
                    <a:pt x="739" y="339"/>
                  </a:cubicBezTo>
                  <a:cubicBezTo>
                    <a:pt x="736" y="338"/>
                    <a:pt x="733" y="337"/>
                    <a:pt x="730" y="336"/>
                  </a:cubicBezTo>
                  <a:cubicBezTo>
                    <a:pt x="731" y="330"/>
                    <a:pt x="733" y="325"/>
                    <a:pt x="735" y="319"/>
                  </a:cubicBezTo>
                  <a:cubicBezTo>
                    <a:pt x="740" y="320"/>
                    <a:pt x="746" y="321"/>
                    <a:pt x="751" y="322"/>
                  </a:cubicBezTo>
                  <a:moveTo>
                    <a:pt x="739" y="295"/>
                  </a:moveTo>
                  <a:cubicBezTo>
                    <a:pt x="736" y="301"/>
                    <a:pt x="734" y="308"/>
                    <a:pt x="732" y="314"/>
                  </a:cubicBezTo>
                  <a:cubicBezTo>
                    <a:pt x="728" y="314"/>
                    <a:pt x="724" y="313"/>
                    <a:pt x="720" y="313"/>
                  </a:cubicBezTo>
                  <a:cubicBezTo>
                    <a:pt x="722" y="306"/>
                    <a:pt x="724" y="299"/>
                    <a:pt x="726" y="293"/>
                  </a:cubicBezTo>
                  <a:cubicBezTo>
                    <a:pt x="730" y="293"/>
                    <a:pt x="734" y="294"/>
                    <a:pt x="739" y="295"/>
                  </a:cubicBezTo>
                  <a:cubicBezTo>
                    <a:pt x="739" y="295"/>
                    <a:pt x="739" y="295"/>
                    <a:pt x="739" y="295"/>
                  </a:cubicBezTo>
                  <a:moveTo>
                    <a:pt x="731" y="318"/>
                  </a:moveTo>
                  <a:cubicBezTo>
                    <a:pt x="729" y="324"/>
                    <a:pt x="728" y="330"/>
                    <a:pt x="726" y="335"/>
                  </a:cubicBezTo>
                  <a:cubicBezTo>
                    <a:pt x="722" y="334"/>
                    <a:pt x="719" y="334"/>
                    <a:pt x="715" y="333"/>
                  </a:cubicBezTo>
                  <a:cubicBezTo>
                    <a:pt x="716" y="329"/>
                    <a:pt x="717" y="326"/>
                    <a:pt x="718" y="322"/>
                  </a:cubicBezTo>
                  <a:cubicBezTo>
                    <a:pt x="718" y="320"/>
                    <a:pt x="719" y="318"/>
                    <a:pt x="720" y="316"/>
                  </a:cubicBezTo>
                  <a:cubicBezTo>
                    <a:pt x="723" y="317"/>
                    <a:pt x="727" y="317"/>
                    <a:pt x="731" y="318"/>
                  </a:cubicBezTo>
                  <a:moveTo>
                    <a:pt x="714" y="337"/>
                  </a:moveTo>
                  <a:cubicBezTo>
                    <a:pt x="717" y="337"/>
                    <a:pt x="721" y="338"/>
                    <a:pt x="725" y="339"/>
                  </a:cubicBezTo>
                  <a:cubicBezTo>
                    <a:pt x="724" y="343"/>
                    <a:pt x="722" y="347"/>
                    <a:pt x="721" y="351"/>
                  </a:cubicBezTo>
                  <a:cubicBezTo>
                    <a:pt x="717" y="350"/>
                    <a:pt x="714" y="349"/>
                    <a:pt x="710" y="348"/>
                  </a:cubicBezTo>
                  <a:cubicBezTo>
                    <a:pt x="711" y="344"/>
                    <a:pt x="712" y="340"/>
                    <a:pt x="714" y="337"/>
                  </a:cubicBezTo>
                  <a:moveTo>
                    <a:pt x="706" y="347"/>
                  </a:moveTo>
                  <a:cubicBezTo>
                    <a:pt x="702" y="346"/>
                    <a:pt x="697" y="345"/>
                    <a:pt x="692" y="344"/>
                  </a:cubicBezTo>
                  <a:cubicBezTo>
                    <a:pt x="691" y="343"/>
                    <a:pt x="689" y="343"/>
                    <a:pt x="688" y="343"/>
                  </a:cubicBezTo>
                  <a:cubicBezTo>
                    <a:pt x="689" y="339"/>
                    <a:pt x="690" y="336"/>
                    <a:pt x="691" y="333"/>
                  </a:cubicBezTo>
                  <a:cubicBezTo>
                    <a:pt x="697" y="334"/>
                    <a:pt x="703" y="334"/>
                    <a:pt x="709" y="336"/>
                  </a:cubicBezTo>
                  <a:cubicBezTo>
                    <a:pt x="710" y="336"/>
                    <a:pt x="710" y="336"/>
                    <a:pt x="710" y="336"/>
                  </a:cubicBezTo>
                  <a:cubicBezTo>
                    <a:pt x="709" y="340"/>
                    <a:pt x="708" y="343"/>
                    <a:pt x="706" y="347"/>
                  </a:cubicBezTo>
                  <a:moveTo>
                    <a:pt x="711" y="332"/>
                  </a:moveTo>
                  <a:cubicBezTo>
                    <a:pt x="708" y="332"/>
                    <a:pt x="706" y="331"/>
                    <a:pt x="703" y="331"/>
                  </a:cubicBezTo>
                  <a:cubicBezTo>
                    <a:pt x="699" y="330"/>
                    <a:pt x="696" y="330"/>
                    <a:pt x="692" y="330"/>
                  </a:cubicBezTo>
                  <a:cubicBezTo>
                    <a:pt x="694" y="324"/>
                    <a:pt x="696" y="319"/>
                    <a:pt x="698" y="313"/>
                  </a:cubicBezTo>
                  <a:cubicBezTo>
                    <a:pt x="703" y="314"/>
                    <a:pt x="709" y="314"/>
                    <a:pt x="714" y="315"/>
                  </a:cubicBezTo>
                  <a:cubicBezTo>
                    <a:pt x="715" y="315"/>
                    <a:pt x="715" y="315"/>
                    <a:pt x="716" y="316"/>
                  </a:cubicBezTo>
                  <a:cubicBezTo>
                    <a:pt x="715" y="321"/>
                    <a:pt x="713" y="327"/>
                    <a:pt x="711" y="332"/>
                  </a:cubicBezTo>
                  <a:moveTo>
                    <a:pt x="689" y="329"/>
                  </a:moveTo>
                  <a:cubicBezTo>
                    <a:pt x="685" y="329"/>
                    <a:pt x="680" y="328"/>
                    <a:pt x="676" y="328"/>
                  </a:cubicBezTo>
                  <a:cubicBezTo>
                    <a:pt x="678" y="322"/>
                    <a:pt x="679" y="317"/>
                    <a:pt x="680" y="311"/>
                  </a:cubicBezTo>
                  <a:cubicBezTo>
                    <a:pt x="684" y="311"/>
                    <a:pt x="687" y="312"/>
                    <a:pt x="690" y="312"/>
                  </a:cubicBezTo>
                  <a:cubicBezTo>
                    <a:pt x="692" y="312"/>
                    <a:pt x="693" y="313"/>
                    <a:pt x="694" y="313"/>
                  </a:cubicBezTo>
                  <a:cubicBezTo>
                    <a:pt x="692" y="318"/>
                    <a:pt x="691" y="324"/>
                    <a:pt x="689" y="329"/>
                  </a:cubicBezTo>
                  <a:moveTo>
                    <a:pt x="688" y="333"/>
                  </a:moveTo>
                  <a:cubicBezTo>
                    <a:pt x="687" y="336"/>
                    <a:pt x="686" y="339"/>
                    <a:pt x="685" y="342"/>
                  </a:cubicBezTo>
                  <a:cubicBezTo>
                    <a:pt x="681" y="341"/>
                    <a:pt x="677" y="340"/>
                    <a:pt x="673" y="339"/>
                  </a:cubicBezTo>
                  <a:cubicBezTo>
                    <a:pt x="674" y="337"/>
                    <a:pt x="675" y="334"/>
                    <a:pt x="675" y="332"/>
                  </a:cubicBezTo>
                  <a:cubicBezTo>
                    <a:pt x="679" y="332"/>
                    <a:pt x="684" y="332"/>
                    <a:pt x="688" y="333"/>
                  </a:cubicBezTo>
                  <a:moveTo>
                    <a:pt x="683" y="345"/>
                  </a:moveTo>
                  <a:cubicBezTo>
                    <a:pt x="683" y="348"/>
                    <a:pt x="682" y="350"/>
                    <a:pt x="681" y="352"/>
                  </a:cubicBezTo>
                  <a:cubicBezTo>
                    <a:pt x="679" y="359"/>
                    <a:pt x="677" y="365"/>
                    <a:pt x="675" y="371"/>
                  </a:cubicBezTo>
                  <a:cubicBezTo>
                    <a:pt x="672" y="370"/>
                    <a:pt x="669" y="369"/>
                    <a:pt x="666" y="368"/>
                  </a:cubicBezTo>
                  <a:cubicBezTo>
                    <a:pt x="668" y="360"/>
                    <a:pt x="670" y="352"/>
                    <a:pt x="672" y="343"/>
                  </a:cubicBezTo>
                  <a:cubicBezTo>
                    <a:pt x="672" y="343"/>
                    <a:pt x="672" y="343"/>
                    <a:pt x="673" y="343"/>
                  </a:cubicBezTo>
                  <a:cubicBezTo>
                    <a:pt x="676" y="344"/>
                    <a:pt x="680" y="345"/>
                    <a:pt x="683" y="345"/>
                  </a:cubicBezTo>
                  <a:moveTo>
                    <a:pt x="677" y="376"/>
                  </a:moveTo>
                  <a:cubicBezTo>
                    <a:pt x="681" y="377"/>
                    <a:pt x="684" y="377"/>
                    <a:pt x="688" y="378"/>
                  </a:cubicBezTo>
                  <a:cubicBezTo>
                    <a:pt x="683" y="380"/>
                    <a:pt x="679" y="381"/>
                    <a:pt x="675" y="383"/>
                  </a:cubicBezTo>
                  <a:cubicBezTo>
                    <a:pt x="676" y="381"/>
                    <a:pt x="676" y="378"/>
                    <a:pt x="677" y="376"/>
                  </a:cubicBezTo>
                  <a:moveTo>
                    <a:pt x="695" y="375"/>
                  </a:moveTo>
                  <a:cubicBezTo>
                    <a:pt x="694" y="375"/>
                    <a:pt x="694" y="375"/>
                    <a:pt x="693" y="375"/>
                  </a:cubicBezTo>
                  <a:cubicBezTo>
                    <a:pt x="688" y="374"/>
                    <a:pt x="683" y="373"/>
                    <a:pt x="678" y="372"/>
                  </a:cubicBezTo>
                  <a:cubicBezTo>
                    <a:pt x="681" y="363"/>
                    <a:pt x="684" y="355"/>
                    <a:pt x="687" y="346"/>
                  </a:cubicBezTo>
                  <a:cubicBezTo>
                    <a:pt x="687" y="346"/>
                    <a:pt x="687" y="346"/>
                    <a:pt x="687" y="346"/>
                  </a:cubicBezTo>
                  <a:cubicBezTo>
                    <a:pt x="690" y="347"/>
                    <a:pt x="693" y="348"/>
                    <a:pt x="696" y="348"/>
                  </a:cubicBezTo>
                  <a:cubicBezTo>
                    <a:pt x="699" y="349"/>
                    <a:pt x="702" y="350"/>
                    <a:pt x="705" y="351"/>
                  </a:cubicBezTo>
                  <a:cubicBezTo>
                    <a:pt x="705" y="351"/>
                    <a:pt x="705" y="351"/>
                    <a:pt x="705" y="351"/>
                  </a:cubicBezTo>
                  <a:cubicBezTo>
                    <a:pt x="703" y="357"/>
                    <a:pt x="701" y="367"/>
                    <a:pt x="697" y="374"/>
                  </a:cubicBezTo>
                  <a:cubicBezTo>
                    <a:pt x="697" y="374"/>
                    <a:pt x="696" y="375"/>
                    <a:pt x="695" y="375"/>
                  </a:cubicBezTo>
                  <a:moveTo>
                    <a:pt x="723" y="357"/>
                  </a:moveTo>
                  <a:cubicBezTo>
                    <a:pt x="724" y="357"/>
                    <a:pt x="725" y="358"/>
                    <a:pt x="726" y="358"/>
                  </a:cubicBezTo>
                  <a:cubicBezTo>
                    <a:pt x="727" y="359"/>
                    <a:pt x="729" y="359"/>
                    <a:pt x="730" y="360"/>
                  </a:cubicBezTo>
                  <a:cubicBezTo>
                    <a:pt x="727" y="362"/>
                    <a:pt x="724" y="363"/>
                    <a:pt x="721" y="364"/>
                  </a:cubicBezTo>
                  <a:cubicBezTo>
                    <a:pt x="722" y="362"/>
                    <a:pt x="723" y="359"/>
                    <a:pt x="723" y="357"/>
                  </a:cubicBezTo>
                  <a:moveTo>
                    <a:pt x="745" y="354"/>
                  </a:moveTo>
                  <a:cubicBezTo>
                    <a:pt x="745" y="353"/>
                    <a:pt x="745" y="352"/>
                    <a:pt x="746" y="352"/>
                  </a:cubicBezTo>
                  <a:cubicBezTo>
                    <a:pt x="746" y="350"/>
                    <a:pt x="747" y="348"/>
                    <a:pt x="747" y="346"/>
                  </a:cubicBezTo>
                  <a:cubicBezTo>
                    <a:pt x="750" y="347"/>
                    <a:pt x="753" y="348"/>
                    <a:pt x="756" y="349"/>
                  </a:cubicBezTo>
                  <a:cubicBezTo>
                    <a:pt x="752" y="350"/>
                    <a:pt x="749" y="352"/>
                    <a:pt x="745" y="354"/>
                  </a:cubicBezTo>
                  <a:moveTo>
                    <a:pt x="762" y="346"/>
                  </a:moveTo>
                  <a:cubicBezTo>
                    <a:pt x="757" y="345"/>
                    <a:pt x="753" y="344"/>
                    <a:pt x="749" y="342"/>
                  </a:cubicBezTo>
                  <a:cubicBezTo>
                    <a:pt x="749" y="340"/>
                    <a:pt x="750" y="337"/>
                    <a:pt x="751" y="335"/>
                  </a:cubicBezTo>
                  <a:cubicBezTo>
                    <a:pt x="752" y="331"/>
                    <a:pt x="754" y="327"/>
                    <a:pt x="755" y="323"/>
                  </a:cubicBezTo>
                  <a:cubicBezTo>
                    <a:pt x="757" y="324"/>
                    <a:pt x="759" y="324"/>
                    <a:pt x="762" y="325"/>
                  </a:cubicBezTo>
                  <a:cubicBezTo>
                    <a:pt x="765" y="326"/>
                    <a:pt x="769" y="327"/>
                    <a:pt x="773" y="327"/>
                  </a:cubicBezTo>
                  <a:cubicBezTo>
                    <a:pt x="773" y="328"/>
                    <a:pt x="772" y="329"/>
                    <a:pt x="772" y="329"/>
                  </a:cubicBezTo>
                  <a:cubicBezTo>
                    <a:pt x="770" y="334"/>
                    <a:pt x="768" y="339"/>
                    <a:pt x="766" y="344"/>
                  </a:cubicBezTo>
                  <a:cubicBezTo>
                    <a:pt x="766" y="344"/>
                    <a:pt x="766" y="344"/>
                    <a:pt x="766" y="344"/>
                  </a:cubicBezTo>
                  <a:cubicBezTo>
                    <a:pt x="765" y="345"/>
                    <a:pt x="763" y="346"/>
                    <a:pt x="762" y="346"/>
                  </a:cubicBezTo>
                  <a:moveTo>
                    <a:pt x="777" y="340"/>
                  </a:moveTo>
                  <a:cubicBezTo>
                    <a:pt x="777" y="340"/>
                    <a:pt x="777" y="340"/>
                    <a:pt x="777" y="340"/>
                  </a:cubicBezTo>
                  <a:cubicBezTo>
                    <a:pt x="776" y="339"/>
                    <a:pt x="775" y="340"/>
                    <a:pt x="775" y="340"/>
                  </a:cubicBezTo>
                  <a:cubicBezTo>
                    <a:pt x="775" y="340"/>
                    <a:pt x="775" y="340"/>
                    <a:pt x="776" y="340"/>
                  </a:cubicBezTo>
                  <a:cubicBezTo>
                    <a:pt x="774" y="341"/>
                    <a:pt x="773" y="342"/>
                    <a:pt x="772" y="342"/>
                  </a:cubicBezTo>
                  <a:cubicBezTo>
                    <a:pt x="773" y="339"/>
                    <a:pt x="774" y="336"/>
                    <a:pt x="775" y="334"/>
                  </a:cubicBezTo>
                  <a:cubicBezTo>
                    <a:pt x="775" y="332"/>
                    <a:pt x="776" y="330"/>
                    <a:pt x="776" y="328"/>
                  </a:cubicBezTo>
                  <a:cubicBezTo>
                    <a:pt x="780" y="329"/>
                    <a:pt x="783" y="330"/>
                    <a:pt x="787" y="330"/>
                  </a:cubicBezTo>
                  <a:cubicBezTo>
                    <a:pt x="786" y="332"/>
                    <a:pt x="786" y="333"/>
                    <a:pt x="785" y="335"/>
                  </a:cubicBezTo>
                  <a:cubicBezTo>
                    <a:pt x="785" y="335"/>
                    <a:pt x="785" y="336"/>
                    <a:pt x="785" y="336"/>
                  </a:cubicBezTo>
                  <a:cubicBezTo>
                    <a:pt x="782" y="338"/>
                    <a:pt x="779" y="339"/>
                    <a:pt x="777" y="340"/>
                  </a:cubicBezTo>
                  <a:moveTo>
                    <a:pt x="791" y="331"/>
                  </a:moveTo>
                  <a:cubicBezTo>
                    <a:pt x="793" y="331"/>
                    <a:pt x="794" y="331"/>
                    <a:pt x="796" y="332"/>
                  </a:cubicBezTo>
                  <a:cubicBezTo>
                    <a:pt x="794" y="332"/>
                    <a:pt x="792" y="333"/>
                    <a:pt x="790" y="334"/>
                  </a:cubicBezTo>
                  <a:cubicBezTo>
                    <a:pt x="791" y="333"/>
                    <a:pt x="791" y="332"/>
                    <a:pt x="791" y="331"/>
                  </a:cubicBezTo>
                  <a:moveTo>
                    <a:pt x="801" y="302"/>
                  </a:moveTo>
                  <a:cubicBezTo>
                    <a:pt x="803" y="298"/>
                    <a:pt x="804" y="294"/>
                    <a:pt x="805" y="290"/>
                  </a:cubicBezTo>
                  <a:cubicBezTo>
                    <a:pt x="812" y="291"/>
                    <a:pt x="819" y="292"/>
                    <a:pt x="826" y="294"/>
                  </a:cubicBezTo>
                  <a:cubicBezTo>
                    <a:pt x="824" y="298"/>
                    <a:pt x="823" y="302"/>
                    <a:pt x="821" y="306"/>
                  </a:cubicBezTo>
                  <a:cubicBezTo>
                    <a:pt x="821" y="306"/>
                    <a:pt x="821" y="306"/>
                    <a:pt x="821" y="307"/>
                  </a:cubicBezTo>
                  <a:cubicBezTo>
                    <a:pt x="814" y="306"/>
                    <a:pt x="808" y="304"/>
                    <a:pt x="801" y="302"/>
                  </a:cubicBezTo>
                  <a:moveTo>
                    <a:pt x="847" y="293"/>
                  </a:moveTo>
                  <a:cubicBezTo>
                    <a:pt x="847" y="292"/>
                    <a:pt x="847" y="292"/>
                    <a:pt x="847" y="292"/>
                  </a:cubicBezTo>
                  <a:cubicBezTo>
                    <a:pt x="850" y="286"/>
                    <a:pt x="852" y="281"/>
                    <a:pt x="854" y="275"/>
                  </a:cubicBezTo>
                  <a:cubicBezTo>
                    <a:pt x="861" y="277"/>
                    <a:pt x="868" y="278"/>
                    <a:pt x="875" y="280"/>
                  </a:cubicBezTo>
                  <a:cubicBezTo>
                    <a:pt x="874" y="282"/>
                    <a:pt x="873" y="285"/>
                    <a:pt x="872" y="288"/>
                  </a:cubicBezTo>
                  <a:cubicBezTo>
                    <a:pt x="871" y="290"/>
                    <a:pt x="871" y="292"/>
                    <a:pt x="870" y="294"/>
                  </a:cubicBezTo>
                  <a:cubicBezTo>
                    <a:pt x="862" y="293"/>
                    <a:pt x="855" y="293"/>
                    <a:pt x="847" y="293"/>
                  </a:cubicBezTo>
                  <a:moveTo>
                    <a:pt x="893" y="288"/>
                  </a:moveTo>
                  <a:cubicBezTo>
                    <a:pt x="893" y="287"/>
                    <a:pt x="893" y="286"/>
                    <a:pt x="894" y="285"/>
                  </a:cubicBezTo>
                  <a:cubicBezTo>
                    <a:pt x="895" y="285"/>
                    <a:pt x="897" y="286"/>
                    <a:pt x="898" y="286"/>
                  </a:cubicBezTo>
                  <a:cubicBezTo>
                    <a:pt x="896" y="287"/>
                    <a:pt x="894" y="287"/>
                    <a:pt x="893" y="288"/>
                  </a:cubicBezTo>
                  <a:moveTo>
                    <a:pt x="867" y="243"/>
                  </a:moveTo>
                  <a:cubicBezTo>
                    <a:pt x="870" y="244"/>
                    <a:pt x="872" y="244"/>
                    <a:pt x="875" y="245"/>
                  </a:cubicBezTo>
                  <a:cubicBezTo>
                    <a:pt x="878" y="246"/>
                    <a:pt x="882" y="247"/>
                    <a:pt x="885" y="248"/>
                  </a:cubicBezTo>
                  <a:cubicBezTo>
                    <a:pt x="885" y="249"/>
                    <a:pt x="885" y="250"/>
                    <a:pt x="884" y="251"/>
                  </a:cubicBezTo>
                  <a:cubicBezTo>
                    <a:pt x="882" y="259"/>
                    <a:pt x="879" y="267"/>
                    <a:pt x="876" y="276"/>
                  </a:cubicBezTo>
                  <a:cubicBezTo>
                    <a:pt x="875" y="275"/>
                    <a:pt x="874" y="275"/>
                    <a:pt x="873" y="275"/>
                  </a:cubicBezTo>
                  <a:cubicBezTo>
                    <a:pt x="867" y="274"/>
                    <a:pt x="862" y="273"/>
                    <a:pt x="856" y="271"/>
                  </a:cubicBezTo>
                  <a:cubicBezTo>
                    <a:pt x="859" y="265"/>
                    <a:pt x="861" y="259"/>
                    <a:pt x="864" y="252"/>
                  </a:cubicBezTo>
                  <a:cubicBezTo>
                    <a:pt x="865" y="249"/>
                    <a:pt x="866" y="246"/>
                    <a:pt x="867" y="243"/>
                  </a:cubicBezTo>
                  <a:moveTo>
                    <a:pt x="847" y="247"/>
                  </a:moveTo>
                  <a:cubicBezTo>
                    <a:pt x="847" y="245"/>
                    <a:pt x="848" y="243"/>
                    <a:pt x="848" y="241"/>
                  </a:cubicBezTo>
                  <a:cubicBezTo>
                    <a:pt x="850" y="242"/>
                    <a:pt x="851" y="242"/>
                    <a:pt x="853" y="242"/>
                  </a:cubicBezTo>
                  <a:cubicBezTo>
                    <a:pt x="857" y="242"/>
                    <a:pt x="860" y="243"/>
                    <a:pt x="864" y="243"/>
                  </a:cubicBezTo>
                  <a:cubicBezTo>
                    <a:pt x="863" y="245"/>
                    <a:pt x="862" y="248"/>
                    <a:pt x="861" y="250"/>
                  </a:cubicBezTo>
                  <a:cubicBezTo>
                    <a:pt x="859" y="257"/>
                    <a:pt x="856" y="264"/>
                    <a:pt x="853" y="271"/>
                  </a:cubicBezTo>
                  <a:cubicBezTo>
                    <a:pt x="849" y="270"/>
                    <a:pt x="845" y="269"/>
                    <a:pt x="842" y="268"/>
                  </a:cubicBezTo>
                  <a:cubicBezTo>
                    <a:pt x="841" y="268"/>
                    <a:pt x="840" y="268"/>
                    <a:pt x="839" y="268"/>
                  </a:cubicBezTo>
                  <a:cubicBezTo>
                    <a:pt x="841" y="261"/>
                    <a:pt x="845" y="254"/>
                    <a:pt x="847" y="247"/>
                  </a:cubicBezTo>
                  <a:moveTo>
                    <a:pt x="838" y="272"/>
                  </a:moveTo>
                  <a:cubicBezTo>
                    <a:pt x="840" y="272"/>
                    <a:pt x="842" y="273"/>
                    <a:pt x="844" y="273"/>
                  </a:cubicBezTo>
                  <a:cubicBezTo>
                    <a:pt x="846" y="274"/>
                    <a:pt x="849" y="274"/>
                    <a:pt x="851" y="275"/>
                  </a:cubicBezTo>
                  <a:cubicBezTo>
                    <a:pt x="850" y="278"/>
                    <a:pt x="848" y="281"/>
                    <a:pt x="847" y="284"/>
                  </a:cubicBezTo>
                  <a:cubicBezTo>
                    <a:pt x="846" y="287"/>
                    <a:pt x="845" y="289"/>
                    <a:pt x="844" y="292"/>
                  </a:cubicBezTo>
                  <a:cubicBezTo>
                    <a:pt x="839" y="292"/>
                    <a:pt x="835" y="291"/>
                    <a:pt x="831" y="291"/>
                  </a:cubicBezTo>
                  <a:cubicBezTo>
                    <a:pt x="833" y="284"/>
                    <a:pt x="835" y="278"/>
                    <a:pt x="838" y="272"/>
                  </a:cubicBezTo>
                  <a:moveTo>
                    <a:pt x="835" y="271"/>
                  </a:moveTo>
                  <a:cubicBezTo>
                    <a:pt x="834" y="271"/>
                    <a:pt x="834" y="271"/>
                    <a:pt x="834" y="271"/>
                  </a:cubicBezTo>
                  <a:cubicBezTo>
                    <a:pt x="832" y="278"/>
                    <a:pt x="830" y="284"/>
                    <a:pt x="827" y="290"/>
                  </a:cubicBezTo>
                  <a:cubicBezTo>
                    <a:pt x="820" y="289"/>
                    <a:pt x="813" y="288"/>
                    <a:pt x="806" y="286"/>
                  </a:cubicBezTo>
                  <a:cubicBezTo>
                    <a:pt x="806" y="285"/>
                    <a:pt x="807" y="284"/>
                    <a:pt x="807" y="283"/>
                  </a:cubicBezTo>
                  <a:cubicBezTo>
                    <a:pt x="808" y="277"/>
                    <a:pt x="809" y="271"/>
                    <a:pt x="810" y="265"/>
                  </a:cubicBezTo>
                  <a:cubicBezTo>
                    <a:pt x="819" y="267"/>
                    <a:pt x="827" y="269"/>
                    <a:pt x="835" y="271"/>
                  </a:cubicBezTo>
                  <a:moveTo>
                    <a:pt x="807" y="198"/>
                  </a:moveTo>
                  <a:cubicBezTo>
                    <a:pt x="808" y="203"/>
                    <a:pt x="810" y="207"/>
                    <a:pt x="813" y="211"/>
                  </a:cubicBezTo>
                  <a:cubicBezTo>
                    <a:pt x="814" y="213"/>
                    <a:pt x="816" y="214"/>
                    <a:pt x="818" y="215"/>
                  </a:cubicBezTo>
                  <a:cubicBezTo>
                    <a:pt x="817" y="225"/>
                    <a:pt x="815" y="236"/>
                    <a:pt x="813" y="245"/>
                  </a:cubicBezTo>
                  <a:cubicBezTo>
                    <a:pt x="812" y="250"/>
                    <a:pt x="810" y="255"/>
                    <a:pt x="808" y="260"/>
                  </a:cubicBezTo>
                  <a:cubicBezTo>
                    <a:pt x="808" y="260"/>
                    <a:pt x="808" y="261"/>
                    <a:pt x="808" y="261"/>
                  </a:cubicBezTo>
                  <a:cubicBezTo>
                    <a:pt x="804" y="260"/>
                    <a:pt x="801" y="259"/>
                    <a:pt x="797" y="259"/>
                  </a:cubicBezTo>
                  <a:cubicBezTo>
                    <a:pt x="800" y="243"/>
                    <a:pt x="801" y="228"/>
                    <a:pt x="801" y="212"/>
                  </a:cubicBezTo>
                  <a:cubicBezTo>
                    <a:pt x="801" y="211"/>
                    <a:pt x="799" y="211"/>
                    <a:pt x="799" y="212"/>
                  </a:cubicBezTo>
                  <a:cubicBezTo>
                    <a:pt x="799" y="222"/>
                    <a:pt x="798" y="232"/>
                    <a:pt x="797" y="242"/>
                  </a:cubicBezTo>
                  <a:cubicBezTo>
                    <a:pt x="796" y="241"/>
                    <a:pt x="795" y="241"/>
                    <a:pt x="795" y="242"/>
                  </a:cubicBezTo>
                  <a:cubicBezTo>
                    <a:pt x="796" y="239"/>
                    <a:pt x="792" y="233"/>
                    <a:pt x="791" y="230"/>
                  </a:cubicBezTo>
                  <a:cubicBezTo>
                    <a:pt x="790" y="226"/>
                    <a:pt x="788" y="221"/>
                    <a:pt x="787" y="216"/>
                  </a:cubicBezTo>
                  <a:cubicBezTo>
                    <a:pt x="786" y="213"/>
                    <a:pt x="785" y="210"/>
                    <a:pt x="784" y="207"/>
                  </a:cubicBezTo>
                  <a:cubicBezTo>
                    <a:pt x="792" y="204"/>
                    <a:pt x="799" y="201"/>
                    <a:pt x="807" y="198"/>
                  </a:cubicBezTo>
                  <a:moveTo>
                    <a:pt x="782" y="208"/>
                  </a:moveTo>
                  <a:cubicBezTo>
                    <a:pt x="783" y="214"/>
                    <a:pt x="785" y="220"/>
                    <a:pt x="787" y="226"/>
                  </a:cubicBezTo>
                  <a:cubicBezTo>
                    <a:pt x="789" y="232"/>
                    <a:pt x="790" y="239"/>
                    <a:pt x="795" y="244"/>
                  </a:cubicBezTo>
                  <a:cubicBezTo>
                    <a:pt x="796" y="244"/>
                    <a:pt x="796" y="244"/>
                    <a:pt x="796" y="244"/>
                  </a:cubicBezTo>
                  <a:cubicBezTo>
                    <a:pt x="796" y="249"/>
                    <a:pt x="795" y="253"/>
                    <a:pt x="794" y="258"/>
                  </a:cubicBezTo>
                  <a:cubicBezTo>
                    <a:pt x="788" y="257"/>
                    <a:pt x="782" y="255"/>
                    <a:pt x="777" y="254"/>
                  </a:cubicBezTo>
                  <a:cubicBezTo>
                    <a:pt x="780" y="241"/>
                    <a:pt x="781" y="228"/>
                    <a:pt x="781" y="214"/>
                  </a:cubicBezTo>
                  <a:cubicBezTo>
                    <a:pt x="781" y="212"/>
                    <a:pt x="779" y="212"/>
                    <a:pt x="779" y="214"/>
                  </a:cubicBezTo>
                  <a:cubicBezTo>
                    <a:pt x="779" y="229"/>
                    <a:pt x="778" y="243"/>
                    <a:pt x="774" y="257"/>
                  </a:cubicBezTo>
                  <a:cubicBezTo>
                    <a:pt x="771" y="265"/>
                    <a:pt x="769" y="273"/>
                    <a:pt x="766" y="280"/>
                  </a:cubicBezTo>
                  <a:cubicBezTo>
                    <a:pt x="761" y="280"/>
                    <a:pt x="755" y="279"/>
                    <a:pt x="753" y="277"/>
                  </a:cubicBezTo>
                  <a:cubicBezTo>
                    <a:pt x="752" y="276"/>
                    <a:pt x="750" y="278"/>
                    <a:pt x="751" y="279"/>
                  </a:cubicBezTo>
                  <a:cubicBezTo>
                    <a:pt x="754" y="282"/>
                    <a:pt x="758" y="282"/>
                    <a:pt x="762" y="283"/>
                  </a:cubicBezTo>
                  <a:cubicBezTo>
                    <a:pt x="763" y="283"/>
                    <a:pt x="764" y="283"/>
                    <a:pt x="765" y="283"/>
                  </a:cubicBezTo>
                  <a:cubicBezTo>
                    <a:pt x="764" y="287"/>
                    <a:pt x="763" y="291"/>
                    <a:pt x="761" y="294"/>
                  </a:cubicBezTo>
                  <a:cubicBezTo>
                    <a:pt x="755" y="293"/>
                    <a:pt x="749" y="292"/>
                    <a:pt x="743" y="292"/>
                  </a:cubicBezTo>
                  <a:cubicBezTo>
                    <a:pt x="751" y="267"/>
                    <a:pt x="757" y="242"/>
                    <a:pt x="761" y="217"/>
                  </a:cubicBezTo>
                  <a:cubicBezTo>
                    <a:pt x="768" y="214"/>
                    <a:pt x="775" y="211"/>
                    <a:pt x="782" y="208"/>
                  </a:cubicBezTo>
                  <a:moveTo>
                    <a:pt x="670" y="305"/>
                  </a:moveTo>
                  <a:cubicBezTo>
                    <a:pt x="672" y="298"/>
                    <a:pt x="673" y="290"/>
                    <a:pt x="675" y="283"/>
                  </a:cubicBezTo>
                  <a:cubicBezTo>
                    <a:pt x="677" y="277"/>
                    <a:pt x="679" y="271"/>
                    <a:pt x="680" y="264"/>
                  </a:cubicBezTo>
                  <a:cubicBezTo>
                    <a:pt x="680" y="263"/>
                    <a:pt x="679" y="262"/>
                    <a:pt x="678" y="263"/>
                  </a:cubicBezTo>
                  <a:cubicBezTo>
                    <a:pt x="679" y="257"/>
                    <a:pt x="680" y="251"/>
                    <a:pt x="682" y="246"/>
                  </a:cubicBezTo>
                  <a:cubicBezTo>
                    <a:pt x="687" y="244"/>
                    <a:pt x="692" y="242"/>
                    <a:pt x="698" y="240"/>
                  </a:cubicBezTo>
                  <a:cubicBezTo>
                    <a:pt x="696" y="248"/>
                    <a:pt x="696" y="256"/>
                    <a:pt x="697" y="264"/>
                  </a:cubicBezTo>
                  <a:cubicBezTo>
                    <a:pt x="698" y="265"/>
                    <a:pt x="699" y="265"/>
                    <a:pt x="699" y="264"/>
                  </a:cubicBezTo>
                  <a:cubicBezTo>
                    <a:pt x="700" y="256"/>
                    <a:pt x="699" y="248"/>
                    <a:pt x="700" y="240"/>
                  </a:cubicBezTo>
                  <a:cubicBezTo>
                    <a:pt x="700" y="240"/>
                    <a:pt x="700" y="240"/>
                    <a:pt x="700" y="240"/>
                  </a:cubicBezTo>
                  <a:cubicBezTo>
                    <a:pt x="704" y="238"/>
                    <a:pt x="709" y="237"/>
                    <a:pt x="713" y="235"/>
                  </a:cubicBezTo>
                  <a:cubicBezTo>
                    <a:pt x="712" y="239"/>
                    <a:pt x="712" y="242"/>
                    <a:pt x="711" y="246"/>
                  </a:cubicBezTo>
                  <a:cubicBezTo>
                    <a:pt x="711" y="247"/>
                    <a:pt x="713" y="248"/>
                    <a:pt x="713" y="246"/>
                  </a:cubicBezTo>
                  <a:cubicBezTo>
                    <a:pt x="715" y="242"/>
                    <a:pt x="716" y="238"/>
                    <a:pt x="717" y="234"/>
                  </a:cubicBezTo>
                  <a:cubicBezTo>
                    <a:pt x="722" y="232"/>
                    <a:pt x="726" y="230"/>
                    <a:pt x="731" y="229"/>
                  </a:cubicBezTo>
                  <a:cubicBezTo>
                    <a:pt x="740" y="225"/>
                    <a:pt x="749" y="221"/>
                    <a:pt x="758" y="218"/>
                  </a:cubicBezTo>
                  <a:cubicBezTo>
                    <a:pt x="753" y="243"/>
                    <a:pt x="747" y="267"/>
                    <a:pt x="740" y="291"/>
                  </a:cubicBezTo>
                  <a:cubicBezTo>
                    <a:pt x="735" y="291"/>
                    <a:pt x="731" y="290"/>
                    <a:pt x="727" y="290"/>
                  </a:cubicBezTo>
                  <a:cubicBezTo>
                    <a:pt x="732" y="269"/>
                    <a:pt x="737" y="249"/>
                    <a:pt x="737" y="228"/>
                  </a:cubicBezTo>
                  <a:cubicBezTo>
                    <a:pt x="737" y="226"/>
                    <a:pt x="735" y="226"/>
                    <a:pt x="735" y="228"/>
                  </a:cubicBezTo>
                  <a:cubicBezTo>
                    <a:pt x="735" y="234"/>
                    <a:pt x="733" y="241"/>
                    <a:pt x="733" y="247"/>
                  </a:cubicBezTo>
                  <a:cubicBezTo>
                    <a:pt x="732" y="254"/>
                    <a:pt x="732" y="262"/>
                    <a:pt x="730" y="269"/>
                  </a:cubicBezTo>
                  <a:cubicBezTo>
                    <a:pt x="728" y="276"/>
                    <a:pt x="726" y="282"/>
                    <a:pt x="724" y="289"/>
                  </a:cubicBezTo>
                  <a:cubicBezTo>
                    <a:pt x="721" y="289"/>
                    <a:pt x="719" y="289"/>
                    <a:pt x="716" y="288"/>
                  </a:cubicBezTo>
                  <a:cubicBezTo>
                    <a:pt x="714" y="288"/>
                    <a:pt x="714" y="291"/>
                    <a:pt x="716" y="292"/>
                  </a:cubicBezTo>
                  <a:cubicBezTo>
                    <a:pt x="718" y="292"/>
                    <a:pt x="720" y="292"/>
                    <a:pt x="723" y="293"/>
                  </a:cubicBezTo>
                  <a:cubicBezTo>
                    <a:pt x="721" y="298"/>
                    <a:pt x="719" y="304"/>
                    <a:pt x="718" y="309"/>
                  </a:cubicBezTo>
                  <a:cubicBezTo>
                    <a:pt x="717" y="310"/>
                    <a:pt x="717" y="311"/>
                    <a:pt x="717" y="312"/>
                  </a:cubicBezTo>
                  <a:cubicBezTo>
                    <a:pt x="713" y="312"/>
                    <a:pt x="708" y="311"/>
                    <a:pt x="704" y="310"/>
                  </a:cubicBezTo>
                  <a:cubicBezTo>
                    <a:pt x="702" y="310"/>
                    <a:pt x="700" y="310"/>
                    <a:pt x="699" y="310"/>
                  </a:cubicBezTo>
                  <a:cubicBezTo>
                    <a:pt x="705" y="290"/>
                    <a:pt x="709" y="269"/>
                    <a:pt x="709" y="248"/>
                  </a:cubicBezTo>
                  <a:cubicBezTo>
                    <a:pt x="709" y="246"/>
                    <a:pt x="707" y="246"/>
                    <a:pt x="707" y="248"/>
                  </a:cubicBezTo>
                  <a:cubicBezTo>
                    <a:pt x="707" y="269"/>
                    <a:pt x="702" y="289"/>
                    <a:pt x="695" y="309"/>
                  </a:cubicBezTo>
                  <a:cubicBezTo>
                    <a:pt x="691" y="309"/>
                    <a:pt x="686" y="308"/>
                    <a:pt x="681" y="307"/>
                  </a:cubicBezTo>
                  <a:cubicBezTo>
                    <a:pt x="682" y="305"/>
                    <a:pt x="682" y="303"/>
                    <a:pt x="683" y="302"/>
                  </a:cubicBezTo>
                  <a:cubicBezTo>
                    <a:pt x="685" y="295"/>
                    <a:pt x="687" y="287"/>
                    <a:pt x="688" y="280"/>
                  </a:cubicBezTo>
                  <a:cubicBezTo>
                    <a:pt x="689" y="274"/>
                    <a:pt x="691" y="268"/>
                    <a:pt x="691" y="262"/>
                  </a:cubicBezTo>
                  <a:cubicBezTo>
                    <a:pt x="691" y="260"/>
                    <a:pt x="689" y="260"/>
                    <a:pt x="689" y="262"/>
                  </a:cubicBezTo>
                  <a:cubicBezTo>
                    <a:pt x="689" y="268"/>
                    <a:pt x="686" y="275"/>
                    <a:pt x="685" y="281"/>
                  </a:cubicBezTo>
                  <a:cubicBezTo>
                    <a:pt x="683" y="288"/>
                    <a:pt x="682" y="294"/>
                    <a:pt x="680" y="301"/>
                  </a:cubicBezTo>
                  <a:cubicBezTo>
                    <a:pt x="679" y="303"/>
                    <a:pt x="678" y="305"/>
                    <a:pt x="678" y="307"/>
                  </a:cubicBezTo>
                  <a:cubicBezTo>
                    <a:pt x="675" y="307"/>
                    <a:pt x="673" y="307"/>
                    <a:pt x="670" y="307"/>
                  </a:cubicBezTo>
                  <a:cubicBezTo>
                    <a:pt x="670" y="306"/>
                    <a:pt x="670" y="306"/>
                    <a:pt x="670" y="305"/>
                  </a:cubicBezTo>
                  <a:moveTo>
                    <a:pt x="669" y="310"/>
                  </a:moveTo>
                  <a:cubicBezTo>
                    <a:pt x="672" y="310"/>
                    <a:pt x="674" y="310"/>
                    <a:pt x="677" y="310"/>
                  </a:cubicBezTo>
                  <a:cubicBezTo>
                    <a:pt x="675" y="316"/>
                    <a:pt x="674" y="322"/>
                    <a:pt x="672" y="328"/>
                  </a:cubicBezTo>
                  <a:cubicBezTo>
                    <a:pt x="669" y="328"/>
                    <a:pt x="666" y="328"/>
                    <a:pt x="663" y="328"/>
                  </a:cubicBezTo>
                  <a:cubicBezTo>
                    <a:pt x="665" y="322"/>
                    <a:pt x="667" y="316"/>
                    <a:pt x="669" y="310"/>
                  </a:cubicBezTo>
                  <a:moveTo>
                    <a:pt x="661" y="332"/>
                  </a:moveTo>
                  <a:cubicBezTo>
                    <a:pt x="665" y="332"/>
                    <a:pt x="668" y="332"/>
                    <a:pt x="671" y="332"/>
                  </a:cubicBezTo>
                  <a:cubicBezTo>
                    <a:pt x="671" y="334"/>
                    <a:pt x="670" y="336"/>
                    <a:pt x="670" y="338"/>
                  </a:cubicBezTo>
                  <a:cubicBezTo>
                    <a:pt x="666" y="338"/>
                    <a:pt x="663" y="337"/>
                    <a:pt x="659" y="336"/>
                  </a:cubicBezTo>
                  <a:cubicBezTo>
                    <a:pt x="660" y="335"/>
                    <a:pt x="661" y="333"/>
                    <a:pt x="661" y="332"/>
                  </a:cubicBezTo>
                  <a:moveTo>
                    <a:pt x="655" y="332"/>
                  </a:moveTo>
                  <a:cubicBezTo>
                    <a:pt x="656" y="332"/>
                    <a:pt x="657" y="332"/>
                    <a:pt x="658" y="332"/>
                  </a:cubicBezTo>
                  <a:cubicBezTo>
                    <a:pt x="658" y="333"/>
                    <a:pt x="657" y="334"/>
                    <a:pt x="657" y="336"/>
                  </a:cubicBezTo>
                  <a:cubicBezTo>
                    <a:pt x="656" y="336"/>
                    <a:pt x="655" y="336"/>
                    <a:pt x="654" y="335"/>
                  </a:cubicBezTo>
                  <a:cubicBezTo>
                    <a:pt x="654" y="334"/>
                    <a:pt x="655" y="333"/>
                    <a:pt x="655" y="332"/>
                  </a:cubicBezTo>
                  <a:moveTo>
                    <a:pt x="651" y="342"/>
                  </a:moveTo>
                  <a:cubicBezTo>
                    <a:pt x="652" y="341"/>
                    <a:pt x="652" y="340"/>
                    <a:pt x="653" y="339"/>
                  </a:cubicBezTo>
                  <a:cubicBezTo>
                    <a:pt x="654" y="339"/>
                    <a:pt x="655" y="339"/>
                    <a:pt x="655" y="339"/>
                  </a:cubicBezTo>
                  <a:cubicBezTo>
                    <a:pt x="655" y="341"/>
                    <a:pt x="654" y="344"/>
                    <a:pt x="653" y="346"/>
                  </a:cubicBezTo>
                  <a:cubicBezTo>
                    <a:pt x="653" y="347"/>
                    <a:pt x="654" y="348"/>
                    <a:pt x="655" y="347"/>
                  </a:cubicBezTo>
                  <a:cubicBezTo>
                    <a:pt x="656" y="344"/>
                    <a:pt x="657" y="342"/>
                    <a:pt x="658" y="340"/>
                  </a:cubicBezTo>
                  <a:cubicBezTo>
                    <a:pt x="662" y="340"/>
                    <a:pt x="665" y="341"/>
                    <a:pt x="669" y="342"/>
                  </a:cubicBezTo>
                  <a:cubicBezTo>
                    <a:pt x="666" y="350"/>
                    <a:pt x="664" y="359"/>
                    <a:pt x="662" y="367"/>
                  </a:cubicBezTo>
                  <a:cubicBezTo>
                    <a:pt x="662" y="367"/>
                    <a:pt x="661" y="367"/>
                    <a:pt x="660" y="366"/>
                  </a:cubicBezTo>
                  <a:cubicBezTo>
                    <a:pt x="655" y="365"/>
                    <a:pt x="650" y="364"/>
                    <a:pt x="645" y="363"/>
                  </a:cubicBezTo>
                  <a:cubicBezTo>
                    <a:pt x="646" y="360"/>
                    <a:pt x="647" y="356"/>
                    <a:pt x="648" y="353"/>
                  </a:cubicBezTo>
                  <a:cubicBezTo>
                    <a:pt x="648" y="352"/>
                    <a:pt x="649" y="350"/>
                    <a:pt x="649" y="349"/>
                  </a:cubicBezTo>
                  <a:cubicBezTo>
                    <a:pt x="650" y="346"/>
                    <a:pt x="651" y="344"/>
                    <a:pt x="651" y="342"/>
                  </a:cubicBezTo>
                  <a:moveTo>
                    <a:pt x="637" y="301"/>
                  </a:moveTo>
                  <a:cubicBezTo>
                    <a:pt x="637" y="310"/>
                    <a:pt x="638" y="319"/>
                    <a:pt x="638" y="328"/>
                  </a:cubicBezTo>
                  <a:cubicBezTo>
                    <a:pt x="635" y="329"/>
                    <a:pt x="632" y="329"/>
                    <a:pt x="629" y="329"/>
                  </a:cubicBezTo>
                  <a:cubicBezTo>
                    <a:pt x="632" y="320"/>
                    <a:pt x="634" y="310"/>
                    <a:pt x="637" y="301"/>
                  </a:cubicBezTo>
                  <a:moveTo>
                    <a:pt x="628" y="331"/>
                  </a:moveTo>
                  <a:cubicBezTo>
                    <a:pt x="632" y="331"/>
                    <a:pt x="635" y="331"/>
                    <a:pt x="638" y="331"/>
                  </a:cubicBezTo>
                  <a:cubicBezTo>
                    <a:pt x="638" y="332"/>
                    <a:pt x="638" y="333"/>
                    <a:pt x="638" y="333"/>
                  </a:cubicBezTo>
                  <a:cubicBezTo>
                    <a:pt x="634" y="333"/>
                    <a:pt x="631" y="333"/>
                    <a:pt x="628" y="333"/>
                  </a:cubicBezTo>
                  <a:cubicBezTo>
                    <a:pt x="628" y="332"/>
                    <a:pt x="628" y="332"/>
                    <a:pt x="628" y="331"/>
                  </a:cubicBezTo>
                  <a:moveTo>
                    <a:pt x="627" y="336"/>
                  </a:moveTo>
                  <a:cubicBezTo>
                    <a:pt x="631" y="336"/>
                    <a:pt x="634" y="336"/>
                    <a:pt x="638" y="336"/>
                  </a:cubicBezTo>
                  <a:cubicBezTo>
                    <a:pt x="637" y="343"/>
                    <a:pt x="637" y="349"/>
                    <a:pt x="636" y="355"/>
                  </a:cubicBezTo>
                  <a:cubicBezTo>
                    <a:pt x="636" y="357"/>
                    <a:pt x="635" y="359"/>
                    <a:pt x="635" y="361"/>
                  </a:cubicBezTo>
                  <a:cubicBezTo>
                    <a:pt x="634" y="361"/>
                    <a:pt x="634" y="361"/>
                    <a:pt x="633" y="361"/>
                  </a:cubicBezTo>
                  <a:cubicBezTo>
                    <a:pt x="628" y="360"/>
                    <a:pt x="624" y="359"/>
                    <a:pt x="619" y="358"/>
                  </a:cubicBezTo>
                  <a:cubicBezTo>
                    <a:pt x="622" y="351"/>
                    <a:pt x="625" y="343"/>
                    <a:pt x="627" y="336"/>
                  </a:cubicBezTo>
                  <a:moveTo>
                    <a:pt x="477" y="235"/>
                  </a:moveTo>
                  <a:cubicBezTo>
                    <a:pt x="479" y="235"/>
                    <a:pt x="482" y="235"/>
                    <a:pt x="484" y="236"/>
                  </a:cubicBezTo>
                  <a:cubicBezTo>
                    <a:pt x="519" y="255"/>
                    <a:pt x="542" y="282"/>
                    <a:pt x="549" y="319"/>
                  </a:cubicBezTo>
                  <a:cubicBezTo>
                    <a:pt x="547" y="325"/>
                    <a:pt x="544" y="331"/>
                    <a:pt x="541" y="338"/>
                  </a:cubicBezTo>
                  <a:cubicBezTo>
                    <a:pt x="539" y="343"/>
                    <a:pt x="536" y="349"/>
                    <a:pt x="534" y="355"/>
                  </a:cubicBezTo>
                  <a:cubicBezTo>
                    <a:pt x="532" y="341"/>
                    <a:pt x="529" y="328"/>
                    <a:pt x="526" y="314"/>
                  </a:cubicBezTo>
                  <a:cubicBezTo>
                    <a:pt x="526" y="313"/>
                    <a:pt x="526" y="313"/>
                    <a:pt x="525" y="312"/>
                  </a:cubicBezTo>
                  <a:cubicBezTo>
                    <a:pt x="525" y="312"/>
                    <a:pt x="525" y="311"/>
                    <a:pt x="525" y="311"/>
                  </a:cubicBezTo>
                  <a:cubicBezTo>
                    <a:pt x="522" y="302"/>
                    <a:pt x="517" y="295"/>
                    <a:pt x="510" y="289"/>
                  </a:cubicBezTo>
                  <a:cubicBezTo>
                    <a:pt x="496" y="277"/>
                    <a:pt x="482" y="265"/>
                    <a:pt x="467" y="254"/>
                  </a:cubicBezTo>
                  <a:cubicBezTo>
                    <a:pt x="464" y="251"/>
                    <a:pt x="459" y="249"/>
                    <a:pt x="454" y="245"/>
                  </a:cubicBezTo>
                  <a:cubicBezTo>
                    <a:pt x="462" y="241"/>
                    <a:pt x="469" y="238"/>
                    <a:pt x="477" y="235"/>
                  </a:cubicBezTo>
                  <a:moveTo>
                    <a:pt x="549" y="409"/>
                  </a:moveTo>
                  <a:cubicBezTo>
                    <a:pt x="547" y="409"/>
                    <a:pt x="546" y="408"/>
                    <a:pt x="544" y="407"/>
                  </a:cubicBezTo>
                  <a:cubicBezTo>
                    <a:pt x="544" y="407"/>
                    <a:pt x="543" y="407"/>
                    <a:pt x="542" y="406"/>
                  </a:cubicBezTo>
                  <a:cubicBezTo>
                    <a:pt x="544" y="400"/>
                    <a:pt x="547" y="394"/>
                    <a:pt x="549" y="387"/>
                  </a:cubicBezTo>
                  <a:cubicBezTo>
                    <a:pt x="551" y="382"/>
                    <a:pt x="553" y="376"/>
                    <a:pt x="555" y="371"/>
                  </a:cubicBezTo>
                  <a:cubicBezTo>
                    <a:pt x="555" y="384"/>
                    <a:pt x="552" y="397"/>
                    <a:pt x="549" y="409"/>
                  </a:cubicBezTo>
                  <a:moveTo>
                    <a:pt x="548" y="381"/>
                  </a:moveTo>
                  <a:cubicBezTo>
                    <a:pt x="545" y="389"/>
                    <a:pt x="542" y="397"/>
                    <a:pt x="539" y="405"/>
                  </a:cubicBezTo>
                  <a:cubicBezTo>
                    <a:pt x="538" y="405"/>
                    <a:pt x="537" y="404"/>
                    <a:pt x="536" y="404"/>
                  </a:cubicBezTo>
                  <a:cubicBezTo>
                    <a:pt x="537" y="403"/>
                    <a:pt x="537" y="401"/>
                    <a:pt x="537" y="400"/>
                  </a:cubicBezTo>
                  <a:cubicBezTo>
                    <a:pt x="542" y="386"/>
                    <a:pt x="546" y="372"/>
                    <a:pt x="550" y="358"/>
                  </a:cubicBezTo>
                  <a:cubicBezTo>
                    <a:pt x="551" y="355"/>
                    <a:pt x="552" y="352"/>
                    <a:pt x="553" y="350"/>
                  </a:cubicBezTo>
                  <a:cubicBezTo>
                    <a:pt x="553" y="353"/>
                    <a:pt x="554" y="357"/>
                    <a:pt x="554" y="361"/>
                  </a:cubicBezTo>
                  <a:cubicBezTo>
                    <a:pt x="554" y="362"/>
                    <a:pt x="554" y="363"/>
                    <a:pt x="555" y="364"/>
                  </a:cubicBezTo>
                  <a:cubicBezTo>
                    <a:pt x="552" y="370"/>
                    <a:pt x="550" y="375"/>
                    <a:pt x="548" y="381"/>
                  </a:cubicBezTo>
                  <a:moveTo>
                    <a:pt x="528" y="430"/>
                  </a:moveTo>
                  <a:cubicBezTo>
                    <a:pt x="528" y="430"/>
                    <a:pt x="528" y="431"/>
                    <a:pt x="528" y="431"/>
                  </a:cubicBezTo>
                  <a:cubicBezTo>
                    <a:pt x="530" y="423"/>
                    <a:pt x="533" y="415"/>
                    <a:pt x="535" y="408"/>
                  </a:cubicBezTo>
                  <a:cubicBezTo>
                    <a:pt x="536" y="408"/>
                    <a:pt x="537" y="408"/>
                    <a:pt x="538" y="408"/>
                  </a:cubicBezTo>
                  <a:cubicBezTo>
                    <a:pt x="536" y="413"/>
                    <a:pt x="534" y="417"/>
                    <a:pt x="532" y="422"/>
                  </a:cubicBezTo>
                  <a:cubicBezTo>
                    <a:pt x="531" y="425"/>
                    <a:pt x="530" y="427"/>
                    <a:pt x="528" y="430"/>
                  </a:cubicBezTo>
                  <a:moveTo>
                    <a:pt x="495" y="443"/>
                  </a:moveTo>
                  <a:cubicBezTo>
                    <a:pt x="494" y="443"/>
                    <a:pt x="494" y="442"/>
                    <a:pt x="493" y="442"/>
                  </a:cubicBezTo>
                  <a:cubicBezTo>
                    <a:pt x="495" y="434"/>
                    <a:pt x="498" y="425"/>
                    <a:pt x="501" y="417"/>
                  </a:cubicBezTo>
                  <a:cubicBezTo>
                    <a:pt x="503" y="417"/>
                    <a:pt x="505" y="417"/>
                    <a:pt x="507" y="417"/>
                  </a:cubicBezTo>
                  <a:cubicBezTo>
                    <a:pt x="506" y="418"/>
                    <a:pt x="505" y="420"/>
                    <a:pt x="504" y="422"/>
                  </a:cubicBezTo>
                  <a:cubicBezTo>
                    <a:pt x="501" y="429"/>
                    <a:pt x="498" y="436"/>
                    <a:pt x="495" y="443"/>
                  </a:cubicBezTo>
                  <a:moveTo>
                    <a:pt x="430" y="413"/>
                  </a:moveTo>
                  <a:cubicBezTo>
                    <a:pt x="430" y="410"/>
                    <a:pt x="430" y="407"/>
                    <a:pt x="430" y="404"/>
                  </a:cubicBezTo>
                  <a:cubicBezTo>
                    <a:pt x="431" y="405"/>
                    <a:pt x="433" y="405"/>
                    <a:pt x="434" y="406"/>
                  </a:cubicBezTo>
                  <a:cubicBezTo>
                    <a:pt x="433" y="410"/>
                    <a:pt x="431" y="413"/>
                    <a:pt x="430" y="417"/>
                  </a:cubicBezTo>
                  <a:cubicBezTo>
                    <a:pt x="430" y="416"/>
                    <a:pt x="430" y="414"/>
                    <a:pt x="430" y="413"/>
                  </a:cubicBezTo>
                  <a:moveTo>
                    <a:pt x="431" y="400"/>
                  </a:moveTo>
                  <a:cubicBezTo>
                    <a:pt x="431" y="400"/>
                    <a:pt x="430" y="400"/>
                    <a:pt x="430" y="400"/>
                  </a:cubicBezTo>
                  <a:cubicBezTo>
                    <a:pt x="429" y="394"/>
                    <a:pt x="428" y="389"/>
                    <a:pt x="427" y="383"/>
                  </a:cubicBezTo>
                  <a:cubicBezTo>
                    <a:pt x="428" y="380"/>
                    <a:pt x="429" y="377"/>
                    <a:pt x="431" y="373"/>
                  </a:cubicBezTo>
                  <a:cubicBezTo>
                    <a:pt x="434" y="363"/>
                    <a:pt x="437" y="352"/>
                    <a:pt x="441" y="342"/>
                  </a:cubicBezTo>
                  <a:cubicBezTo>
                    <a:pt x="441" y="342"/>
                    <a:pt x="442" y="343"/>
                    <a:pt x="442" y="343"/>
                  </a:cubicBezTo>
                  <a:cubicBezTo>
                    <a:pt x="447" y="351"/>
                    <a:pt x="450" y="358"/>
                    <a:pt x="453" y="366"/>
                  </a:cubicBezTo>
                  <a:cubicBezTo>
                    <a:pt x="448" y="379"/>
                    <a:pt x="442" y="390"/>
                    <a:pt x="436" y="403"/>
                  </a:cubicBezTo>
                  <a:cubicBezTo>
                    <a:pt x="434" y="402"/>
                    <a:pt x="433" y="401"/>
                    <a:pt x="431" y="400"/>
                  </a:cubicBezTo>
                  <a:moveTo>
                    <a:pt x="454" y="373"/>
                  </a:moveTo>
                  <a:cubicBezTo>
                    <a:pt x="454" y="372"/>
                    <a:pt x="454" y="372"/>
                    <a:pt x="455" y="371"/>
                  </a:cubicBezTo>
                  <a:cubicBezTo>
                    <a:pt x="456" y="378"/>
                    <a:pt x="457" y="384"/>
                    <a:pt x="457" y="391"/>
                  </a:cubicBezTo>
                  <a:cubicBezTo>
                    <a:pt x="456" y="395"/>
                    <a:pt x="456" y="399"/>
                    <a:pt x="456" y="403"/>
                  </a:cubicBezTo>
                  <a:cubicBezTo>
                    <a:pt x="455" y="405"/>
                    <a:pt x="455" y="407"/>
                    <a:pt x="454" y="408"/>
                  </a:cubicBezTo>
                  <a:cubicBezTo>
                    <a:pt x="449" y="407"/>
                    <a:pt x="444" y="406"/>
                    <a:pt x="440" y="404"/>
                  </a:cubicBezTo>
                  <a:cubicBezTo>
                    <a:pt x="444" y="394"/>
                    <a:pt x="450" y="383"/>
                    <a:pt x="454" y="373"/>
                  </a:cubicBezTo>
                  <a:moveTo>
                    <a:pt x="465" y="373"/>
                  </a:moveTo>
                  <a:cubicBezTo>
                    <a:pt x="464" y="367"/>
                    <a:pt x="462" y="362"/>
                    <a:pt x="460" y="356"/>
                  </a:cubicBezTo>
                  <a:cubicBezTo>
                    <a:pt x="462" y="346"/>
                    <a:pt x="465" y="336"/>
                    <a:pt x="469" y="327"/>
                  </a:cubicBezTo>
                  <a:cubicBezTo>
                    <a:pt x="470" y="325"/>
                    <a:pt x="468" y="323"/>
                    <a:pt x="467" y="325"/>
                  </a:cubicBezTo>
                  <a:cubicBezTo>
                    <a:pt x="462" y="334"/>
                    <a:pt x="460" y="343"/>
                    <a:pt x="457" y="352"/>
                  </a:cubicBezTo>
                  <a:cubicBezTo>
                    <a:pt x="455" y="347"/>
                    <a:pt x="452" y="342"/>
                    <a:pt x="449" y="337"/>
                  </a:cubicBezTo>
                  <a:cubicBezTo>
                    <a:pt x="448" y="335"/>
                    <a:pt x="447" y="332"/>
                    <a:pt x="445" y="330"/>
                  </a:cubicBezTo>
                  <a:cubicBezTo>
                    <a:pt x="446" y="327"/>
                    <a:pt x="448" y="324"/>
                    <a:pt x="449" y="321"/>
                  </a:cubicBezTo>
                  <a:cubicBezTo>
                    <a:pt x="450" y="319"/>
                    <a:pt x="448" y="317"/>
                    <a:pt x="447" y="319"/>
                  </a:cubicBezTo>
                  <a:cubicBezTo>
                    <a:pt x="445" y="322"/>
                    <a:pt x="444" y="324"/>
                    <a:pt x="443" y="327"/>
                  </a:cubicBezTo>
                  <a:cubicBezTo>
                    <a:pt x="439" y="319"/>
                    <a:pt x="434" y="312"/>
                    <a:pt x="429" y="305"/>
                  </a:cubicBezTo>
                  <a:cubicBezTo>
                    <a:pt x="426" y="299"/>
                    <a:pt x="422" y="294"/>
                    <a:pt x="417" y="289"/>
                  </a:cubicBezTo>
                  <a:cubicBezTo>
                    <a:pt x="421" y="287"/>
                    <a:pt x="424" y="285"/>
                    <a:pt x="427" y="283"/>
                  </a:cubicBezTo>
                  <a:cubicBezTo>
                    <a:pt x="428" y="282"/>
                    <a:pt x="428" y="280"/>
                    <a:pt x="426" y="280"/>
                  </a:cubicBezTo>
                  <a:cubicBezTo>
                    <a:pt x="424" y="278"/>
                    <a:pt x="422" y="278"/>
                    <a:pt x="420" y="279"/>
                  </a:cubicBezTo>
                  <a:cubicBezTo>
                    <a:pt x="418" y="279"/>
                    <a:pt x="419" y="281"/>
                    <a:pt x="420" y="281"/>
                  </a:cubicBezTo>
                  <a:cubicBezTo>
                    <a:pt x="420" y="281"/>
                    <a:pt x="421" y="282"/>
                    <a:pt x="421" y="282"/>
                  </a:cubicBezTo>
                  <a:cubicBezTo>
                    <a:pt x="419" y="283"/>
                    <a:pt x="416" y="285"/>
                    <a:pt x="413" y="286"/>
                  </a:cubicBezTo>
                  <a:cubicBezTo>
                    <a:pt x="411" y="284"/>
                    <a:pt x="408" y="282"/>
                    <a:pt x="406" y="280"/>
                  </a:cubicBezTo>
                  <a:cubicBezTo>
                    <a:pt x="411" y="276"/>
                    <a:pt x="416" y="273"/>
                    <a:pt x="422" y="270"/>
                  </a:cubicBezTo>
                  <a:cubicBezTo>
                    <a:pt x="424" y="269"/>
                    <a:pt x="425" y="269"/>
                    <a:pt x="427" y="268"/>
                  </a:cubicBezTo>
                  <a:cubicBezTo>
                    <a:pt x="441" y="285"/>
                    <a:pt x="455" y="301"/>
                    <a:pt x="468" y="319"/>
                  </a:cubicBezTo>
                  <a:cubicBezTo>
                    <a:pt x="468" y="321"/>
                    <a:pt x="469" y="323"/>
                    <a:pt x="469" y="324"/>
                  </a:cubicBezTo>
                  <a:cubicBezTo>
                    <a:pt x="471" y="331"/>
                    <a:pt x="476" y="336"/>
                    <a:pt x="479" y="342"/>
                  </a:cubicBezTo>
                  <a:cubicBezTo>
                    <a:pt x="480" y="343"/>
                    <a:pt x="481" y="343"/>
                    <a:pt x="481" y="342"/>
                  </a:cubicBezTo>
                  <a:cubicBezTo>
                    <a:pt x="481" y="342"/>
                    <a:pt x="481" y="343"/>
                    <a:pt x="481" y="343"/>
                  </a:cubicBezTo>
                  <a:cubicBezTo>
                    <a:pt x="478" y="352"/>
                    <a:pt x="473" y="361"/>
                    <a:pt x="470" y="370"/>
                  </a:cubicBezTo>
                  <a:cubicBezTo>
                    <a:pt x="469" y="373"/>
                    <a:pt x="468" y="376"/>
                    <a:pt x="466" y="379"/>
                  </a:cubicBezTo>
                  <a:cubicBezTo>
                    <a:pt x="466" y="377"/>
                    <a:pt x="466" y="375"/>
                    <a:pt x="465" y="373"/>
                  </a:cubicBezTo>
                  <a:moveTo>
                    <a:pt x="399" y="285"/>
                  </a:moveTo>
                  <a:cubicBezTo>
                    <a:pt x="401" y="287"/>
                    <a:pt x="403" y="288"/>
                    <a:pt x="404" y="290"/>
                  </a:cubicBezTo>
                  <a:cubicBezTo>
                    <a:pt x="401" y="291"/>
                    <a:pt x="398" y="291"/>
                    <a:pt x="397" y="289"/>
                  </a:cubicBezTo>
                  <a:cubicBezTo>
                    <a:pt x="396" y="288"/>
                    <a:pt x="397" y="287"/>
                    <a:pt x="399" y="285"/>
                  </a:cubicBezTo>
                  <a:moveTo>
                    <a:pt x="501" y="364"/>
                  </a:moveTo>
                  <a:cubicBezTo>
                    <a:pt x="495" y="340"/>
                    <a:pt x="485" y="319"/>
                    <a:pt x="469" y="302"/>
                  </a:cubicBezTo>
                  <a:cubicBezTo>
                    <a:pt x="468" y="301"/>
                    <a:pt x="468" y="301"/>
                    <a:pt x="468" y="300"/>
                  </a:cubicBezTo>
                  <a:cubicBezTo>
                    <a:pt x="465" y="285"/>
                    <a:pt x="462" y="270"/>
                    <a:pt x="460" y="255"/>
                  </a:cubicBezTo>
                  <a:cubicBezTo>
                    <a:pt x="461" y="256"/>
                    <a:pt x="462" y="257"/>
                    <a:pt x="464" y="258"/>
                  </a:cubicBezTo>
                  <a:cubicBezTo>
                    <a:pt x="477" y="270"/>
                    <a:pt x="489" y="281"/>
                    <a:pt x="501" y="292"/>
                  </a:cubicBezTo>
                  <a:cubicBezTo>
                    <a:pt x="510" y="300"/>
                    <a:pt x="517" y="310"/>
                    <a:pt x="518" y="322"/>
                  </a:cubicBezTo>
                  <a:cubicBezTo>
                    <a:pt x="518" y="323"/>
                    <a:pt x="519" y="324"/>
                    <a:pt x="519" y="326"/>
                  </a:cubicBezTo>
                  <a:cubicBezTo>
                    <a:pt x="516" y="334"/>
                    <a:pt x="511" y="343"/>
                    <a:pt x="508" y="351"/>
                  </a:cubicBezTo>
                  <a:cubicBezTo>
                    <a:pt x="506" y="356"/>
                    <a:pt x="504" y="361"/>
                    <a:pt x="502" y="366"/>
                  </a:cubicBezTo>
                  <a:cubicBezTo>
                    <a:pt x="502" y="365"/>
                    <a:pt x="502" y="364"/>
                    <a:pt x="501" y="364"/>
                  </a:cubicBezTo>
                  <a:moveTo>
                    <a:pt x="469" y="416"/>
                  </a:moveTo>
                  <a:cubicBezTo>
                    <a:pt x="472" y="416"/>
                    <a:pt x="475" y="416"/>
                    <a:pt x="478" y="417"/>
                  </a:cubicBezTo>
                  <a:cubicBezTo>
                    <a:pt x="475" y="423"/>
                    <a:pt x="472" y="430"/>
                    <a:pt x="468" y="436"/>
                  </a:cubicBezTo>
                  <a:cubicBezTo>
                    <a:pt x="467" y="439"/>
                    <a:pt x="466" y="441"/>
                    <a:pt x="464" y="444"/>
                  </a:cubicBezTo>
                  <a:cubicBezTo>
                    <a:pt x="467" y="435"/>
                    <a:pt x="468" y="425"/>
                    <a:pt x="469" y="416"/>
                  </a:cubicBezTo>
                  <a:moveTo>
                    <a:pt x="469" y="411"/>
                  </a:moveTo>
                  <a:cubicBezTo>
                    <a:pt x="469" y="402"/>
                    <a:pt x="468" y="393"/>
                    <a:pt x="467" y="384"/>
                  </a:cubicBezTo>
                  <a:cubicBezTo>
                    <a:pt x="469" y="378"/>
                    <a:pt x="471" y="373"/>
                    <a:pt x="474" y="367"/>
                  </a:cubicBezTo>
                  <a:cubicBezTo>
                    <a:pt x="476" y="361"/>
                    <a:pt x="480" y="353"/>
                    <a:pt x="482" y="346"/>
                  </a:cubicBezTo>
                  <a:cubicBezTo>
                    <a:pt x="488" y="360"/>
                    <a:pt x="491" y="375"/>
                    <a:pt x="491" y="391"/>
                  </a:cubicBezTo>
                  <a:cubicBezTo>
                    <a:pt x="490" y="393"/>
                    <a:pt x="489" y="395"/>
                    <a:pt x="488" y="397"/>
                  </a:cubicBezTo>
                  <a:cubicBezTo>
                    <a:pt x="485" y="402"/>
                    <a:pt x="483" y="407"/>
                    <a:pt x="480" y="413"/>
                  </a:cubicBezTo>
                  <a:cubicBezTo>
                    <a:pt x="476" y="412"/>
                    <a:pt x="473" y="412"/>
                    <a:pt x="469" y="411"/>
                  </a:cubicBezTo>
                  <a:moveTo>
                    <a:pt x="490" y="402"/>
                  </a:moveTo>
                  <a:cubicBezTo>
                    <a:pt x="489" y="405"/>
                    <a:pt x="488" y="409"/>
                    <a:pt x="487" y="413"/>
                  </a:cubicBezTo>
                  <a:cubicBezTo>
                    <a:pt x="486" y="413"/>
                    <a:pt x="485" y="413"/>
                    <a:pt x="484" y="413"/>
                  </a:cubicBezTo>
                  <a:cubicBezTo>
                    <a:pt x="486" y="409"/>
                    <a:pt x="488" y="405"/>
                    <a:pt x="490" y="402"/>
                  </a:cubicBezTo>
                  <a:moveTo>
                    <a:pt x="501" y="415"/>
                  </a:moveTo>
                  <a:cubicBezTo>
                    <a:pt x="505" y="400"/>
                    <a:pt x="506" y="386"/>
                    <a:pt x="503" y="371"/>
                  </a:cubicBezTo>
                  <a:cubicBezTo>
                    <a:pt x="505" y="367"/>
                    <a:pt x="507" y="362"/>
                    <a:pt x="509" y="357"/>
                  </a:cubicBezTo>
                  <a:cubicBezTo>
                    <a:pt x="512" y="349"/>
                    <a:pt x="516" y="341"/>
                    <a:pt x="520" y="332"/>
                  </a:cubicBezTo>
                  <a:cubicBezTo>
                    <a:pt x="522" y="346"/>
                    <a:pt x="523" y="360"/>
                    <a:pt x="525" y="375"/>
                  </a:cubicBezTo>
                  <a:cubicBezTo>
                    <a:pt x="525" y="375"/>
                    <a:pt x="525" y="376"/>
                    <a:pt x="525" y="376"/>
                  </a:cubicBezTo>
                  <a:cubicBezTo>
                    <a:pt x="524" y="377"/>
                    <a:pt x="524" y="377"/>
                    <a:pt x="524" y="378"/>
                  </a:cubicBezTo>
                  <a:cubicBezTo>
                    <a:pt x="518" y="390"/>
                    <a:pt x="513" y="403"/>
                    <a:pt x="507" y="415"/>
                  </a:cubicBezTo>
                  <a:cubicBezTo>
                    <a:pt x="505" y="415"/>
                    <a:pt x="503" y="415"/>
                    <a:pt x="501" y="415"/>
                  </a:cubicBezTo>
                  <a:moveTo>
                    <a:pt x="522" y="433"/>
                  </a:moveTo>
                  <a:cubicBezTo>
                    <a:pt x="523" y="429"/>
                    <a:pt x="524" y="427"/>
                    <a:pt x="524" y="425"/>
                  </a:cubicBezTo>
                  <a:cubicBezTo>
                    <a:pt x="525" y="423"/>
                    <a:pt x="526" y="421"/>
                    <a:pt x="527" y="419"/>
                  </a:cubicBezTo>
                  <a:cubicBezTo>
                    <a:pt x="526" y="423"/>
                    <a:pt x="525" y="428"/>
                    <a:pt x="524" y="432"/>
                  </a:cubicBezTo>
                  <a:cubicBezTo>
                    <a:pt x="523" y="432"/>
                    <a:pt x="523" y="433"/>
                    <a:pt x="522" y="433"/>
                  </a:cubicBezTo>
                  <a:moveTo>
                    <a:pt x="552" y="335"/>
                  </a:moveTo>
                  <a:cubicBezTo>
                    <a:pt x="552" y="338"/>
                    <a:pt x="552" y="340"/>
                    <a:pt x="552" y="343"/>
                  </a:cubicBezTo>
                  <a:cubicBezTo>
                    <a:pt x="548" y="353"/>
                    <a:pt x="545" y="363"/>
                    <a:pt x="541" y="374"/>
                  </a:cubicBezTo>
                  <a:cubicBezTo>
                    <a:pt x="539" y="384"/>
                    <a:pt x="535" y="393"/>
                    <a:pt x="532" y="402"/>
                  </a:cubicBezTo>
                  <a:cubicBezTo>
                    <a:pt x="535" y="389"/>
                    <a:pt x="536" y="376"/>
                    <a:pt x="535" y="363"/>
                  </a:cubicBezTo>
                  <a:cubicBezTo>
                    <a:pt x="539" y="353"/>
                    <a:pt x="542" y="344"/>
                    <a:pt x="547" y="335"/>
                  </a:cubicBezTo>
                  <a:cubicBezTo>
                    <a:pt x="548" y="332"/>
                    <a:pt x="549" y="329"/>
                    <a:pt x="551" y="326"/>
                  </a:cubicBezTo>
                  <a:cubicBezTo>
                    <a:pt x="551" y="329"/>
                    <a:pt x="551" y="332"/>
                    <a:pt x="552" y="335"/>
                  </a:cubicBezTo>
                  <a:moveTo>
                    <a:pt x="457" y="253"/>
                  </a:moveTo>
                  <a:cubicBezTo>
                    <a:pt x="456" y="253"/>
                    <a:pt x="456" y="253"/>
                    <a:pt x="456" y="254"/>
                  </a:cubicBezTo>
                  <a:cubicBezTo>
                    <a:pt x="458" y="268"/>
                    <a:pt x="461" y="282"/>
                    <a:pt x="463" y="296"/>
                  </a:cubicBezTo>
                  <a:cubicBezTo>
                    <a:pt x="455" y="287"/>
                    <a:pt x="447" y="278"/>
                    <a:pt x="439" y="269"/>
                  </a:cubicBezTo>
                  <a:cubicBezTo>
                    <a:pt x="438" y="268"/>
                    <a:pt x="437" y="266"/>
                    <a:pt x="436" y="265"/>
                  </a:cubicBezTo>
                  <a:cubicBezTo>
                    <a:pt x="437" y="265"/>
                    <a:pt x="438" y="264"/>
                    <a:pt x="439" y="263"/>
                  </a:cubicBezTo>
                  <a:cubicBezTo>
                    <a:pt x="440" y="262"/>
                    <a:pt x="439" y="260"/>
                    <a:pt x="437" y="261"/>
                  </a:cubicBezTo>
                  <a:cubicBezTo>
                    <a:pt x="436" y="262"/>
                    <a:pt x="435" y="262"/>
                    <a:pt x="433" y="263"/>
                  </a:cubicBezTo>
                  <a:cubicBezTo>
                    <a:pt x="432" y="260"/>
                    <a:pt x="430" y="258"/>
                    <a:pt x="428" y="256"/>
                  </a:cubicBezTo>
                  <a:cubicBezTo>
                    <a:pt x="443" y="247"/>
                    <a:pt x="448" y="246"/>
                    <a:pt x="457" y="253"/>
                  </a:cubicBezTo>
                  <a:moveTo>
                    <a:pt x="413" y="261"/>
                  </a:moveTo>
                  <a:cubicBezTo>
                    <a:pt x="416" y="260"/>
                    <a:pt x="422" y="262"/>
                    <a:pt x="425" y="265"/>
                  </a:cubicBezTo>
                  <a:cubicBezTo>
                    <a:pt x="424" y="265"/>
                    <a:pt x="424" y="266"/>
                    <a:pt x="423" y="266"/>
                  </a:cubicBezTo>
                  <a:cubicBezTo>
                    <a:pt x="417" y="268"/>
                    <a:pt x="411" y="272"/>
                    <a:pt x="405" y="276"/>
                  </a:cubicBezTo>
                  <a:cubicBezTo>
                    <a:pt x="404" y="276"/>
                    <a:pt x="403" y="277"/>
                    <a:pt x="402" y="278"/>
                  </a:cubicBezTo>
                  <a:cubicBezTo>
                    <a:pt x="399" y="276"/>
                    <a:pt x="396" y="275"/>
                    <a:pt x="393" y="274"/>
                  </a:cubicBezTo>
                  <a:cubicBezTo>
                    <a:pt x="391" y="273"/>
                    <a:pt x="390" y="272"/>
                    <a:pt x="388" y="271"/>
                  </a:cubicBezTo>
                  <a:cubicBezTo>
                    <a:pt x="388" y="271"/>
                    <a:pt x="388" y="271"/>
                    <a:pt x="387" y="269"/>
                  </a:cubicBezTo>
                  <a:cubicBezTo>
                    <a:pt x="396" y="266"/>
                    <a:pt x="404" y="262"/>
                    <a:pt x="413" y="261"/>
                  </a:cubicBezTo>
                  <a:moveTo>
                    <a:pt x="374" y="274"/>
                  </a:moveTo>
                  <a:cubicBezTo>
                    <a:pt x="376" y="273"/>
                    <a:pt x="381" y="273"/>
                    <a:pt x="383" y="275"/>
                  </a:cubicBezTo>
                  <a:cubicBezTo>
                    <a:pt x="387" y="277"/>
                    <a:pt x="391" y="280"/>
                    <a:pt x="395" y="283"/>
                  </a:cubicBezTo>
                  <a:cubicBezTo>
                    <a:pt x="392" y="285"/>
                    <a:pt x="390" y="288"/>
                    <a:pt x="390" y="292"/>
                  </a:cubicBezTo>
                  <a:cubicBezTo>
                    <a:pt x="390" y="293"/>
                    <a:pt x="391" y="294"/>
                    <a:pt x="392" y="294"/>
                  </a:cubicBezTo>
                  <a:cubicBezTo>
                    <a:pt x="397" y="295"/>
                    <a:pt x="403" y="295"/>
                    <a:pt x="408" y="293"/>
                  </a:cubicBezTo>
                  <a:cubicBezTo>
                    <a:pt x="416" y="300"/>
                    <a:pt x="422" y="308"/>
                    <a:pt x="426" y="318"/>
                  </a:cubicBezTo>
                  <a:cubicBezTo>
                    <a:pt x="430" y="325"/>
                    <a:pt x="434" y="332"/>
                    <a:pt x="439" y="338"/>
                  </a:cubicBezTo>
                  <a:cubicBezTo>
                    <a:pt x="436" y="345"/>
                    <a:pt x="434" y="351"/>
                    <a:pt x="432" y="358"/>
                  </a:cubicBezTo>
                  <a:cubicBezTo>
                    <a:pt x="430" y="365"/>
                    <a:pt x="428" y="371"/>
                    <a:pt x="425" y="378"/>
                  </a:cubicBezTo>
                  <a:cubicBezTo>
                    <a:pt x="424" y="376"/>
                    <a:pt x="423" y="374"/>
                    <a:pt x="422" y="372"/>
                  </a:cubicBezTo>
                  <a:cubicBezTo>
                    <a:pt x="420" y="368"/>
                    <a:pt x="418" y="364"/>
                    <a:pt x="417" y="360"/>
                  </a:cubicBezTo>
                  <a:cubicBezTo>
                    <a:pt x="420" y="350"/>
                    <a:pt x="424" y="339"/>
                    <a:pt x="425" y="328"/>
                  </a:cubicBezTo>
                  <a:cubicBezTo>
                    <a:pt x="425" y="326"/>
                    <a:pt x="423" y="326"/>
                    <a:pt x="423" y="328"/>
                  </a:cubicBezTo>
                  <a:cubicBezTo>
                    <a:pt x="421" y="338"/>
                    <a:pt x="418" y="348"/>
                    <a:pt x="415" y="357"/>
                  </a:cubicBezTo>
                  <a:cubicBezTo>
                    <a:pt x="411" y="349"/>
                    <a:pt x="407" y="341"/>
                    <a:pt x="403" y="333"/>
                  </a:cubicBezTo>
                  <a:cubicBezTo>
                    <a:pt x="392" y="313"/>
                    <a:pt x="378" y="296"/>
                    <a:pt x="357" y="282"/>
                  </a:cubicBezTo>
                  <a:cubicBezTo>
                    <a:pt x="363" y="279"/>
                    <a:pt x="368" y="276"/>
                    <a:pt x="374" y="274"/>
                  </a:cubicBezTo>
                  <a:moveTo>
                    <a:pt x="395" y="418"/>
                  </a:moveTo>
                  <a:cubicBezTo>
                    <a:pt x="401" y="404"/>
                    <a:pt x="406" y="390"/>
                    <a:pt x="411" y="376"/>
                  </a:cubicBezTo>
                  <a:cubicBezTo>
                    <a:pt x="412" y="378"/>
                    <a:pt x="412" y="379"/>
                    <a:pt x="413" y="381"/>
                  </a:cubicBezTo>
                  <a:cubicBezTo>
                    <a:pt x="415" y="386"/>
                    <a:pt x="417" y="392"/>
                    <a:pt x="417" y="397"/>
                  </a:cubicBezTo>
                  <a:cubicBezTo>
                    <a:pt x="416" y="400"/>
                    <a:pt x="415" y="403"/>
                    <a:pt x="413" y="406"/>
                  </a:cubicBezTo>
                  <a:cubicBezTo>
                    <a:pt x="407" y="420"/>
                    <a:pt x="401" y="433"/>
                    <a:pt x="395" y="447"/>
                  </a:cubicBezTo>
                  <a:cubicBezTo>
                    <a:pt x="395" y="448"/>
                    <a:pt x="395" y="448"/>
                    <a:pt x="394" y="449"/>
                  </a:cubicBezTo>
                  <a:cubicBezTo>
                    <a:pt x="396" y="439"/>
                    <a:pt x="396" y="428"/>
                    <a:pt x="395" y="418"/>
                  </a:cubicBezTo>
                  <a:moveTo>
                    <a:pt x="359" y="297"/>
                  </a:moveTo>
                  <a:cubicBezTo>
                    <a:pt x="368" y="306"/>
                    <a:pt x="378" y="316"/>
                    <a:pt x="385" y="327"/>
                  </a:cubicBezTo>
                  <a:cubicBezTo>
                    <a:pt x="394" y="342"/>
                    <a:pt x="402" y="357"/>
                    <a:pt x="409" y="372"/>
                  </a:cubicBezTo>
                  <a:cubicBezTo>
                    <a:pt x="408" y="374"/>
                    <a:pt x="408" y="375"/>
                    <a:pt x="407" y="377"/>
                  </a:cubicBezTo>
                  <a:cubicBezTo>
                    <a:pt x="403" y="388"/>
                    <a:pt x="399" y="399"/>
                    <a:pt x="395" y="411"/>
                  </a:cubicBezTo>
                  <a:cubicBezTo>
                    <a:pt x="393" y="400"/>
                    <a:pt x="390" y="390"/>
                    <a:pt x="386" y="380"/>
                  </a:cubicBezTo>
                  <a:cubicBezTo>
                    <a:pt x="388" y="375"/>
                    <a:pt x="390" y="370"/>
                    <a:pt x="391" y="364"/>
                  </a:cubicBezTo>
                  <a:cubicBezTo>
                    <a:pt x="392" y="363"/>
                    <a:pt x="389" y="362"/>
                    <a:pt x="389" y="364"/>
                  </a:cubicBezTo>
                  <a:cubicBezTo>
                    <a:pt x="388" y="368"/>
                    <a:pt x="386" y="372"/>
                    <a:pt x="385" y="375"/>
                  </a:cubicBezTo>
                  <a:cubicBezTo>
                    <a:pt x="384" y="375"/>
                    <a:pt x="384" y="374"/>
                    <a:pt x="384" y="373"/>
                  </a:cubicBezTo>
                  <a:cubicBezTo>
                    <a:pt x="382" y="368"/>
                    <a:pt x="379" y="364"/>
                    <a:pt x="375" y="360"/>
                  </a:cubicBezTo>
                  <a:cubicBezTo>
                    <a:pt x="370" y="353"/>
                    <a:pt x="364" y="346"/>
                    <a:pt x="359" y="338"/>
                  </a:cubicBezTo>
                  <a:cubicBezTo>
                    <a:pt x="348" y="320"/>
                    <a:pt x="333" y="308"/>
                    <a:pt x="311" y="305"/>
                  </a:cubicBezTo>
                  <a:cubicBezTo>
                    <a:pt x="318" y="302"/>
                    <a:pt x="325" y="299"/>
                    <a:pt x="331" y="295"/>
                  </a:cubicBezTo>
                  <a:cubicBezTo>
                    <a:pt x="341" y="288"/>
                    <a:pt x="351" y="290"/>
                    <a:pt x="359" y="297"/>
                  </a:cubicBezTo>
                  <a:moveTo>
                    <a:pt x="311" y="305"/>
                  </a:moveTo>
                  <a:cubicBezTo>
                    <a:pt x="311" y="305"/>
                    <a:pt x="311" y="305"/>
                    <a:pt x="311" y="305"/>
                  </a:cubicBezTo>
                  <a:cubicBezTo>
                    <a:pt x="315" y="307"/>
                    <a:pt x="318" y="311"/>
                    <a:pt x="322" y="313"/>
                  </a:cubicBezTo>
                  <a:cubicBezTo>
                    <a:pt x="335" y="320"/>
                    <a:pt x="347" y="329"/>
                    <a:pt x="354" y="342"/>
                  </a:cubicBezTo>
                  <a:cubicBezTo>
                    <a:pt x="357" y="348"/>
                    <a:pt x="361" y="352"/>
                    <a:pt x="365" y="357"/>
                  </a:cubicBezTo>
                  <a:cubicBezTo>
                    <a:pt x="372" y="366"/>
                    <a:pt x="378" y="375"/>
                    <a:pt x="381" y="385"/>
                  </a:cubicBezTo>
                  <a:cubicBezTo>
                    <a:pt x="379" y="391"/>
                    <a:pt x="377" y="396"/>
                    <a:pt x="375" y="402"/>
                  </a:cubicBezTo>
                  <a:cubicBezTo>
                    <a:pt x="369" y="417"/>
                    <a:pt x="362" y="432"/>
                    <a:pt x="356" y="447"/>
                  </a:cubicBezTo>
                  <a:cubicBezTo>
                    <a:pt x="354" y="450"/>
                    <a:pt x="353" y="454"/>
                    <a:pt x="351" y="458"/>
                  </a:cubicBezTo>
                  <a:cubicBezTo>
                    <a:pt x="351" y="449"/>
                    <a:pt x="351" y="440"/>
                    <a:pt x="350" y="432"/>
                  </a:cubicBezTo>
                  <a:cubicBezTo>
                    <a:pt x="353" y="423"/>
                    <a:pt x="355" y="415"/>
                    <a:pt x="358" y="407"/>
                  </a:cubicBezTo>
                  <a:cubicBezTo>
                    <a:pt x="359" y="402"/>
                    <a:pt x="362" y="395"/>
                    <a:pt x="359" y="390"/>
                  </a:cubicBezTo>
                  <a:cubicBezTo>
                    <a:pt x="361" y="385"/>
                    <a:pt x="362" y="381"/>
                    <a:pt x="363" y="376"/>
                  </a:cubicBezTo>
                  <a:cubicBezTo>
                    <a:pt x="364" y="375"/>
                    <a:pt x="361" y="374"/>
                    <a:pt x="361" y="376"/>
                  </a:cubicBezTo>
                  <a:cubicBezTo>
                    <a:pt x="358" y="388"/>
                    <a:pt x="352" y="399"/>
                    <a:pt x="347" y="411"/>
                  </a:cubicBezTo>
                  <a:cubicBezTo>
                    <a:pt x="345" y="401"/>
                    <a:pt x="341" y="390"/>
                    <a:pt x="337" y="381"/>
                  </a:cubicBezTo>
                  <a:cubicBezTo>
                    <a:pt x="337" y="381"/>
                    <a:pt x="337" y="380"/>
                    <a:pt x="337" y="380"/>
                  </a:cubicBezTo>
                  <a:cubicBezTo>
                    <a:pt x="338" y="380"/>
                    <a:pt x="337" y="379"/>
                    <a:pt x="337" y="379"/>
                  </a:cubicBezTo>
                  <a:cubicBezTo>
                    <a:pt x="332" y="368"/>
                    <a:pt x="326" y="357"/>
                    <a:pt x="318" y="346"/>
                  </a:cubicBezTo>
                  <a:cubicBezTo>
                    <a:pt x="314" y="340"/>
                    <a:pt x="308" y="335"/>
                    <a:pt x="302" y="330"/>
                  </a:cubicBezTo>
                  <a:cubicBezTo>
                    <a:pt x="296" y="326"/>
                    <a:pt x="290" y="322"/>
                    <a:pt x="282" y="317"/>
                  </a:cubicBezTo>
                  <a:cubicBezTo>
                    <a:pt x="293" y="312"/>
                    <a:pt x="302" y="309"/>
                    <a:pt x="311" y="305"/>
                  </a:cubicBezTo>
                  <a:moveTo>
                    <a:pt x="336" y="474"/>
                  </a:moveTo>
                  <a:cubicBezTo>
                    <a:pt x="335" y="477"/>
                    <a:pt x="334" y="480"/>
                    <a:pt x="334" y="483"/>
                  </a:cubicBezTo>
                  <a:cubicBezTo>
                    <a:pt x="333" y="482"/>
                    <a:pt x="333" y="482"/>
                    <a:pt x="332" y="482"/>
                  </a:cubicBezTo>
                  <a:cubicBezTo>
                    <a:pt x="333" y="480"/>
                    <a:pt x="333" y="478"/>
                    <a:pt x="334" y="476"/>
                  </a:cubicBezTo>
                  <a:cubicBezTo>
                    <a:pt x="335" y="474"/>
                    <a:pt x="335" y="473"/>
                    <a:pt x="336" y="472"/>
                  </a:cubicBezTo>
                  <a:cubicBezTo>
                    <a:pt x="336" y="472"/>
                    <a:pt x="336" y="473"/>
                    <a:pt x="336" y="474"/>
                  </a:cubicBezTo>
                  <a:moveTo>
                    <a:pt x="348" y="417"/>
                  </a:moveTo>
                  <a:cubicBezTo>
                    <a:pt x="348" y="416"/>
                    <a:pt x="348" y="415"/>
                    <a:pt x="349" y="415"/>
                  </a:cubicBezTo>
                  <a:cubicBezTo>
                    <a:pt x="352" y="408"/>
                    <a:pt x="355" y="401"/>
                    <a:pt x="358" y="394"/>
                  </a:cubicBezTo>
                  <a:cubicBezTo>
                    <a:pt x="359" y="400"/>
                    <a:pt x="354" y="409"/>
                    <a:pt x="352" y="414"/>
                  </a:cubicBezTo>
                  <a:cubicBezTo>
                    <a:pt x="351" y="417"/>
                    <a:pt x="350" y="420"/>
                    <a:pt x="349" y="423"/>
                  </a:cubicBezTo>
                  <a:cubicBezTo>
                    <a:pt x="349" y="421"/>
                    <a:pt x="348" y="419"/>
                    <a:pt x="348" y="417"/>
                  </a:cubicBezTo>
                  <a:moveTo>
                    <a:pt x="336" y="459"/>
                  </a:moveTo>
                  <a:cubicBezTo>
                    <a:pt x="333" y="466"/>
                    <a:pt x="331" y="473"/>
                    <a:pt x="329" y="480"/>
                  </a:cubicBezTo>
                  <a:cubicBezTo>
                    <a:pt x="328" y="479"/>
                    <a:pt x="327" y="478"/>
                    <a:pt x="326" y="478"/>
                  </a:cubicBezTo>
                  <a:cubicBezTo>
                    <a:pt x="324" y="476"/>
                    <a:pt x="322" y="475"/>
                    <a:pt x="319" y="474"/>
                  </a:cubicBezTo>
                  <a:cubicBezTo>
                    <a:pt x="322" y="469"/>
                    <a:pt x="325" y="463"/>
                    <a:pt x="328" y="458"/>
                  </a:cubicBezTo>
                  <a:cubicBezTo>
                    <a:pt x="330" y="453"/>
                    <a:pt x="333" y="448"/>
                    <a:pt x="336" y="443"/>
                  </a:cubicBezTo>
                  <a:cubicBezTo>
                    <a:pt x="336" y="448"/>
                    <a:pt x="336" y="454"/>
                    <a:pt x="336" y="459"/>
                  </a:cubicBezTo>
                  <a:moveTo>
                    <a:pt x="332" y="484"/>
                  </a:moveTo>
                  <a:cubicBezTo>
                    <a:pt x="332" y="484"/>
                    <a:pt x="333" y="484"/>
                    <a:pt x="333" y="484"/>
                  </a:cubicBezTo>
                  <a:cubicBezTo>
                    <a:pt x="333" y="485"/>
                    <a:pt x="333" y="486"/>
                    <a:pt x="333" y="486"/>
                  </a:cubicBezTo>
                  <a:cubicBezTo>
                    <a:pt x="332" y="492"/>
                    <a:pt x="330" y="496"/>
                    <a:pt x="326" y="499"/>
                  </a:cubicBezTo>
                  <a:cubicBezTo>
                    <a:pt x="327" y="498"/>
                    <a:pt x="327" y="497"/>
                    <a:pt x="328" y="496"/>
                  </a:cubicBezTo>
                  <a:cubicBezTo>
                    <a:pt x="329" y="492"/>
                    <a:pt x="331" y="488"/>
                    <a:pt x="332" y="484"/>
                  </a:cubicBezTo>
                  <a:moveTo>
                    <a:pt x="144" y="472"/>
                  </a:moveTo>
                  <a:cubicBezTo>
                    <a:pt x="150" y="475"/>
                    <a:pt x="155" y="479"/>
                    <a:pt x="158" y="484"/>
                  </a:cubicBezTo>
                  <a:cubicBezTo>
                    <a:pt x="157" y="488"/>
                    <a:pt x="155" y="493"/>
                    <a:pt x="153" y="497"/>
                  </a:cubicBezTo>
                  <a:cubicBezTo>
                    <a:pt x="148" y="491"/>
                    <a:pt x="142" y="485"/>
                    <a:pt x="134" y="480"/>
                  </a:cubicBezTo>
                  <a:cubicBezTo>
                    <a:pt x="138" y="477"/>
                    <a:pt x="141" y="474"/>
                    <a:pt x="144" y="472"/>
                  </a:cubicBezTo>
                  <a:moveTo>
                    <a:pt x="165" y="506"/>
                  </a:moveTo>
                  <a:cubicBezTo>
                    <a:pt x="165" y="513"/>
                    <a:pt x="166" y="520"/>
                    <a:pt x="166" y="528"/>
                  </a:cubicBezTo>
                  <a:cubicBezTo>
                    <a:pt x="166" y="530"/>
                    <a:pt x="163" y="532"/>
                    <a:pt x="160" y="534"/>
                  </a:cubicBezTo>
                  <a:cubicBezTo>
                    <a:pt x="163" y="525"/>
                    <a:pt x="163" y="517"/>
                    <a:pt x="161" y="510"/>
                  </a:cubicBezTo>
                  <a:cubicBezTo>
                    <a:pt x="162" y="507"/>
                    <a:pt x="164" y="505"/>
                    <a:pt x="165" y="502"/>
                  </a:cubicBezTo>
                  <a:cubicBezTo>
                    <a:pt x="165" y="503"/>
                    <a:pt x="165" y="504"/>
                    <a:pt x="165" y="506"/>
                  </a:cubicBezTo>
                  <a:moveTo>
                    <a:pt x="159" y="507"/>
                  </a:moveTo>
                  <a:cubicBezTo>
                    <a:pt x="158" y="504"/>
                    <a:pt x="157" y="502"/>
                    <a:pt x="155" y="499"/>
                  </a:cubicBezTo>
                  <a:cubicBezTo>
                    <a:pt x="157" y="495"/>
                    <a:pt x="159" y="491"/>
                    <a:pt x="160" y="487"/>
                  </a:cubicBezTo>
                  <a:cubicBezTo>
                    <a:pt x="162" y="490"/>
                    <a:pt x="163" y="493"/>
                    <a:pt x="164" y="497"/>
                  </a:cubicBezTo>
                  <a:cubicBezTo>
                    <a:pt x="163" y="500"/>
                    <a:pt x="161" y="503"/>
                    <a:pt x="159" y="507"/>
                  </a:cubicBezTo>
                  <a:moveTo>
                    <a:pt x="146" y="536"/>
                  </a:moveTo>
                  <a:cubicBezTo>
                    <a:pt x="143" y="535"/>
                    <a:pt x="140" y="535"/>
                    <a:pt x="136" y="536"/>
                  </a:cubicBezTo>
                  <a:cubicBezTo>
                    <a:pt x="138" y="533"/>
                    <a:pt x="139" y="530"/>
                    <a:pt x="140" y="528"/>
                  </a:cubicBezTo>
                  <a:cubicBezTo>
                    <a:pt x="143" y="523"/>
                    <a:pt x="147" y="517"/>
                    <a:pt x="149" y="512"/>
                  </a:cubicBezTo>
                  <a:cubicBezTo>
                    <a:pt x="151" y="517"/>
                    <a:pt x="151" y="522"/>
                    <a:pt x="150" y="527"/>
                  </a:cubicBezTo>
                  <a:cubicBezTo>
                    <a:pt x="149" y="530"/>
                    <a:pt x="148" y="533"/>
                    <a:pt x="146" y="536"/>
                  </a:cubicBezTo>
                  <a:moveTo>
                    <a:pt x="121" y="538"/>
                  </a:moveTo>
                  <a:cubicBezTo>
                    <a:pt x="122" y="534"/>
                    <a:pt x="124" y="531"/>
                    <a:pt x="125" y="527"/>
                  </a:cubicBezTo>
                  <a:cubicBezTo>
                    <a:pt x="130" y="517"/>
                    <a:pt x="137" y="508"/>
                    <a:pt x="141" y="497"/>
                  </a:cubicBezTo>
                  <a:cubicBezTo>
                    <a:pt x="144" y="500"/>
                    <a:pt x="146" y="504"/>
                    <a:pt x="148" y="508"/>
                  </a:cubicBezTo>
                  <a:cubicBezTo>
                    <a:pt x="144" y="516"/>
                    <a:pt x="139" y="523"/>
                    <a:pt x="135" y="531"/>
                  </a:cubicBezTo>
                  <a:cubicBezTo>
                    <a:pt x="134" y="532"/>
                    <a:pt x="133" y="534"/>
                    <a:pt x="132" y="536"/>
                  </a:cubicBezTo>
                  <a:cubicBezTo>
                    <a:pt x="128" y="537"/>
                    <a:pt x="125" y="537"/>
                    <a:pt x="121" y="538"/>
                  </a:cubicBezTo>
                  <a:moveTo>
                    <a:pt x="86" y="551"/>
                  </a:moveTo>
                  <a:cubicBezTo>
                    <a:pt x="85" y="550"/>
                    <a:pt x="84" y="548"/>
                    <a:pt x="83" y="547"/>
                  </a:cubicBezTo>
                  <a:cubicBezTo>
                    <a:pt x="90" y="533"/>
                    <a:pt x="99" y="517"/>
                    <a:pt x="105" y="521"/>
                  </a:cubicBezTo>
                  <a:cubicBezTo>
                    <a:pt x="107" y="522"/>
                    <a:pt x="108" y="520"/>
                    <a:pt x="107" y="519"/>
                  </a:cubicBezTo>
                  <a:cubicBezTo>
                    <a:pt x="98" y="513"/>
                    <a:pt x="88" y="529"/>
                    <a:pt x="81" y="544"/>
                  </a:cubicBezTo>
                  <a:cubicBezTo>
                    <a:pt x="80" y="543"/>
                    <a:pt x="79" y="542"/>
                    <a:pt x="78" y="541"/>
                  </a:cubicBezTo>
                  <a:cubicBezTo>
                    <a:pt x="81" y="529"/>
                    <a:pt x="88" y="522"/>
                    <a:pt x="96" y="516"/>
                  </a:cubicBezTo>
                  <a:cubicBezTo>
                    <a:pt x="107" y="507"/>
                    <a:pt x="117" y="497"/>
                    <a:pt x="129" y="487"/>
                  </a:cubicBezTo>
                  <a:cubicBezTo>
                    <a:pt x="133" y="490"/>
                    <a:pt x="136" y="493"/>
                    <a:pt x="139" y="496"/>
                  </a:cubicBezTo>
                  <a:cubicBezTo>
                    <a:pt x="136" y="506"/>
                    <a:pt x="123" y="525"/>
                    <a:pt x="122" y="528"/>
                  </a:cubicBezTo>
                  <a:cubicBezTo>
                    <a:pt x="120" y="532"/>
                    <a:pt x="119" y="536"/>
                    <a:pt x="118" y="539"/>
                  </a:cubicBezTo>
                  <a:cubicBezTo>
                    <a:pt x="107" y="542"/>
                    <a:pt x="96" y="547"/>
                    <a:pt x="86" y="551"/>
                  </a:cubicBezTo>
                  <a:moveTo>
                    <a:pt x="205" y="525"/>
                  </a:moveTo>
                  <a:cubicBezTo>
                    <a:pt x="208" y="517"/>
                    <a:pt x="209" y="508"/>
                    <a:pt x="211" y="503"/>
                  </a:cubicBezTo>
                  <a:cubicBezTo>
                    <a:pt x="219" y="485"/>
                    <a:pt x="231" y="467"/>
                    <a:pt x="233" y="446"/>
                  </a:cubicBezTo>
                  <a:cubicBezTo>
                    <a:pt x="233" y="445"/>
                    <a:pt x="231" y="444"/>
                    <a:pt x="231" y="446"/>
                  </a:cubicBezTo>
                  <a:cubicBezTo>
                    <a:pt x="227" y="464"/>
                    <a:pt x="218" y="479"/>
                    <a:pt x="211" y="496"/>
                  </a:cubicBezTo>
                  <a:cubicBezTo>
                    <a:pt x="208" y="502"/>
                    <a:pt x="205" y="508"/>
                    <a:pt x="203" y="515"/>
                  </a:cubicBezTo>
                  <a:cubicBezTo>
                    <a:pt x="202" y="518"/>
                    <a:pt x="201" y="522"/>
                    <a:pt x="200" y="526"/>
                  </a:cubicBezTo>
                  <a:cubicBezTo>
                    <a:pt x="195" y="526"/>
                    <a:pt x="191" y="527"/>
                    <a:pt x="186" y="528"/>
                  </a:cubicBezTo>
                  <a:cubicBezTo>
                    <a:pt x="190" y="518"/>
                    <a:pt x="195" y="509"/>
                    <a:pt x="200" y="500"/>
                  </a:cubicBezTo>
                  <a:cubicBezTo>
                    <a:pt x="204" y="491"/>
                    <a:pt x="207" y="483"/>
                    <a:pt x="211" y="474"/>
                  </a:cubicBezTo>
                  <a:cubicBezTo>
                    <a:pt x="213" y="469"/>
                    <a:pt x="217" y="464"/>
                    <a:pt x="217" y="458"/>
                  </a:cubicBezTo>
                  <a:cubicBezTo>
                    <a:pt x="216" y="457"/>
                    <a:pt x="216" y="457"/>
                    <a:pt x="215" y="458"/>
                  </a:cubicBezTo>
                  <a:cubicBezTo>
                    <a:pt x="215" y="465"/>
                    <a:pt x="209" y="473"/>
                    <a:pt x="206" y="480"/>
                  </a:cubicBezTo>
                  <a:cubicBezTo>
                    <a:pt x="202" y="488"/>
                    <a:pt x="198" y="497"/>
                    <a:pt x="194" y="505"/>
                  </a:cubicBezTo>
                  <a:cubicBezTo>
                    <a:pt x="190" y="513"/>
                    <a:pt x="186" y="520"/>
                    <a:pt x="183" y="527"/>
                  </a:cubicBezTo>
                  <a:cubicBezTo>
                    <a:pt x="183" y="528"/>
                    <a:pt x="183" y="528"/>
                    <a:pt x="182" y="529"/>
                  </a:cubicBezTo>
                  <a:cubicBezTo>
                    <a:pt x="181" y="529"/>
                    <a:pt x="179" y="529"/>
                    <a:pt x="178" y="529"/>
                  </a:cubicBezTo>
                  <a:cubicBezTo>
                    <a:pt x="178" y="523"/>
                    <a:pt x="178" y="518"/>
                    <a:pt x="178" y="512"/>
                  </a:cubicBezTo>
                  <a:cubicBezTo>
                    <a:pt x="178" y="512"/>
                    <a:pt x="178" y="512"/>
                    <a:pt x="178" y="511"/>
                  </a:cubicBezTo>
                  <a:cubicBezTo>
                    <a:pt x="178" y="510"/>
                    <a:pt x="179" y="510"/>
                    <a:pt x="179" y="509"/>
                  </a:cubicBezTo>
                  <a:cubicBezTo>
                    <a:pt x="186" y="495"/>
                    <a:pt x="194" y="479"/>
                    <a:pt x="197" y="464"/>
                  </a:cubicBezTo>
                  <a:cubicBezTo>
                    <a:pt x="197" y="463"/>
                    <a:pt x="195" y="462"/>
                    <a:pt x="195" y="464"/>
                  </a:cubicBezTo>
                  <a:cubicBezTo>
                    <a:pt x="192" y="478"/>
                    <a:pt x="184" y="491"/>
                    <a:pt x="178" y="504"/>
                  </a:cubicBezTo>
                  <a:cubicBezTo>
                    <a:pt x="177" y="497"/>
                    <a:pt x="175" y="490"/>
                    <a:pt x="172" y="484"/>
                  </a:cubicBezTo>
                  <a:cubicBezTo>
                    <a:pt x="174" y="478"/>
                    <a:pt x="176" y="472"/>
                    <a:pt x="177" y="466"/>
                  </a:cubicBezTo>
                  <a:cubicBezTo>
                    <a:pt x="178" y="465"/>
                    <a:pt x="175" y="464"/>
                    <a:pt x="175" y="466"/>
                  </a:cubicBezTo>
                  <a:cubicBezTo>
                    <a:pt x="173" y="471"/>
                    <a:pt x="172" y="476"/>
                    <a:pt x="170" y="481"/>
                  </a:cubicBezTo>
                  <a:cubicBezTo>
                    <a:pt x="165" y="475"/>
                    <a:pt x="158" y="471"/>
                    <a:pt x="147" y="469"/>
                  </a:cubicBezTo>
                  <a:cubicBezTo>
                    <a:pt x="159" y="452"/>
                    <a:pt x="171" y="436"/>
                    <a:pt x="185" y="423"/>
                  </a:cubicBezTo>
                  <a:cubicBezTo>
                    <a:pt x="212" y="400"/>
                    <a:pt x="234" y="373"/>
                    <a:pt x="255" y="345"/>
                  </a:cubicBezTo>
                  <a:cubicBezTo>
                    <a:pt x="270" y="326"/>
                    <a:pt x="269" y="325"/>
                    <a:pt x="290" y="339"/>
                  </a:cubicBezTo>
                  <a:cubicBezTo>
                    <a:pt x="300" y="345"/>
                    <a:pt x="307" y="353"/>
                    <a:pt x="312" y="363"/>
                  </a:cubicBezTo>
                  <a:cubicBezTo>
                    <a:pt x="319" y="374"/>
                    <a:pt x="324" y="386"/>
                    <a:pt x="328" y="398"/>
                  </a:cubicBezTo>
                  <a:cubicBezTo>
                    <a:pt x="320" y="416"/>
                    <a:pt x="313" y="434"/>
                    <a:pt x="305" y="452"/>
                  </a:cubicBezTo>
                  <a:cubicBezTo>
                    <a:pt x="300" y="463"/>
                    <a:pt x="296" y="474"/>
                    <a:pt x="291" y="485"/>
                  </a:cubicBezTo>
                  <a:cubicBezTo>
                    <a:pt x="288" y="492"/>
                    <a:pt x="284" y="503"/>
                    <a:pt x="279" y="510"/>
                  </a:cubicBezTo>
                  <a:cubicBezTo>
                    <a:pt x="275" y="511"/>
                    <a:pt x="271" y="512"/>
                    <a:pt x="268" y="513"/>
                  </a:cubicBezTo>
                  <a:cubicBezTo>
                    <a:pt x="269" y="509"/>
                    <a:pt x="271" y="505"/>
                    <a:pt x="272" y="501"/>
                  </a:cubicBezTo>
                  <a:cubicBezTo>
                    <a:pt x="273" y="499"/>
                    <a:pt x="274" y="497"/>
                    <a:pt x="275" y="495"/>
                  </a:cubicBezTo>
                  <a:cubicBezTo>
                    <a:pt x="278" y="495"/>
                    <a:pt x="281" y="495"/>
                    <a:pt x="284" y="495"/>
                  </a:cubicBezTo>
                  <a:cubicBezTo>
                    <a:pt x="285" y="495"/>
                    <a:pt x="285" y="493"/>
                    <a:pt x="284" y="493"/>
                  </a:cubicBezTo>
                  <a:cubicBezTo>
                    <a:pt x="282" y="493"/>
                    <a:pt x="279" y="492"/>
                    <a:pt x="276" y="491"/>
                  </a:cubicBezTo>
                  <a:cubicBezTo>
                    <a:pt x="280" y="484"/>
                    <a:pt x="283" y="476"/>
                    <a:pt x="286" y="468"/>
                  </a:cubicBezTo>
                  <a:cubicBezTo>
                    <a:pt x="291" y="456"/>
                    <a:pt x="296" y="444"/>
                    <a:pt x="301" y="432"/>
                  </a:cubicBezTo>
                  <a:cubicBezTo>
                    <a:pt x="305" y="422"/>
                    <a:pt x="307" y="410"/>
                    <a:pt x="313" y="401"/>
                  </a:cubicBezTo>
                  <a:cubicBezTo>
                    <a:pt x="314" y="399"/>
                    <a:pt x="312" y="398"/>
                    <a:pt x="311" y="399"/>
                  </a:cubicBezTo>
                  <a:cubicBezTo>
                    <a:pt x="306" y="406"/>
                    <a:pt x="304" y="415"/>
                    <a:pt x="302" y="422"/>
                  </a:cubicBezTo>
                  <a:cubicBezTo>
                    <a:pt x="297" y="434"/>
                    <a:pt x="292" y="446"/>
                    <a:pt x="287" y="458"/>
                  </a:cubicBezTo>
                  <a:cubicBezTo>
                    <a:pt x="282" y="469"/>
                    <a:pt x="278" y="480"/>
                    <a:pt x="273" y="490"/>
                  </a:cubicBezTo>
                  <a:cubicBezTo>
                    <a:pt x="269" y="488"/>
                    <a:pt x="264" y="487"/>
                    <a:pt x="259" y="485"/>
                  </a:cubicBezTo>
                  <a:cubicBezTo>
                    <a:pt x="260" y="484"/>
                    <a:pt x="260" y="483"/>
                    <a:pt x="261" y="481"/>
                  </a:cubicBezTo>
                  <a:cubicBezTo>
                    <a:pt x="265" y="469"/>
                    <a:pt x="269" y="457"/>
                    <a:pt x="273" y="444"/>
                  </a:cubicBezTo>
                  <a:cubicBezTo>
                    <a:pt x="275" y="435"/>
                    <a:pt x="280" y="424"/>
                    <a:pt x="281" y="414"/>
                  </a:cubicBezTo>
                  <a:cubicBezTo>
                    <a:pt x="282" y="412"/>
                    <a:pt x="279" y="412"/>
                    <a:pt x="279" y="414"/>
                  </a:cubicBezTo>
                  <a:cubicBezTo>
                    <a:pt x="278" y="423"/>
                    <a:pt x="272" y="434"/>
                    <a:pt x="269" y="443"/>
                  </a:cubicBezTo>
                  <a:cubicBezTo>
                    <a:pt x="266" y="455"/>
                    <a:pt x="262" y="467"/>
                    <a:pt x="258" y="479"/>
                  </a:cubicBezTo>
                  <a:cubicBezTo>
                    <a:pt x="257" y="480"/>
                    <a:pt x="257" y="482"/>
                    <a:pt x="256" y="484"/>
                  </a:cubicBezTo>
                  <a:cubicBezTo>
                    <a:pt x="253" y="483"/>
                    <a:pt x="250" y="482"/>
                    <a:pt x="246" y="481"/>
                  </a:cubicBezTo>
                  <a:cubicBezTo>
                    <a:pt x="246" y="481"/>
                    <a:pt x="245" y="481"/>
                    <a:pt x="244" y="481"/>
                  </a:cubicBezTo>
                  <a:cubicBezTo>
                    <a:pt x="246" y="474"/>
                    <a:pt x="247" y="467"/>
                    <a:pt x="250" y="461"/>
                  </a:cubicBezTo>
                  <a:cubicBezTo>
                    <a:pt x="252" y="453"/>
                    <a:pt x="257" y="445"/>
                    <a:pt x="259" y="436"/>
                  </a:cubicBezTo>
                  <a:cubicBezTo>
                    <a:pt x="259" y="435"/>
                    <a:pt x="257" y="434"/>
                    <a:pt x="257" y="436"/>
                  </a:cubicBezTo>
                  <a:cubicBezTo>
                    <a:pt x="254" y="444"/>
                    <a:pt x="250" y="452"/>
                    <a:pt x="247" y="460"/>
                  </a:cubicBezTo>
                  <a:cubicBezTo>
                    <a:pt x="244" y="467"/>
                    <a:pt x="242" y="474"/>
                    <a:pt x="240" y="480"/>
                  </a:cubicBezTo>
                  <a:cubicBezTo>
                    <a:pt x="237" y="480"/>
                    <a:pt x="235" y="479"/>
                    <a:pt x="234" y="478"/>
                  </a:cubicBezTo>
                  <a:cubicBezTo>
                    <a:pt x="235" y="473"/>
                    <a:pt x="237" y="469"/>
                    <a:pt x="238" y="464"/>
                  </a:cubicBezTo>
                  <a:cubicBezTo>
                    <a:pt x="240" y="456"/>
                    <a:pt x="244" y="448"/>
                    <a:pt x="245" y="440"/>
                  </a:cubicBezTo>
                  <a:cubicBezTo>
                    <a:pt x="245" y="439"/>
                    <a:pt x="243" y="439"/>
                    <a:pt x="243" y="440"/>
                  </a:cubicBezTo>
                  <a:cubicBezTo>
                    <a:pt x="242" y="449"/>
                    <a:pt x="237" y="459"/>
                    <a:pt x="234" y="467"/>
                  </a:cubicBezTo>
                  <a:cubicBezTo>
                    <a:pt x="231" y="475"/>
                    <a:pt x="228" y="483"/>
                    <a:pt x="226" y="491"/>
                  </a:cubicBezTo>
                  <a:cubicBezTo>
                    <a:pt x="222" y="501"/>
                    <a:pt x="220" y="513"/>
                    <a:pt x="216" y="523"/>
                  </a:cubicBezTo>
                  <a:cubicBezTo>
                    <a:pt x="212" y="523"/>
                    <a:pt x="208" y="524"/>
                    <a:pt x="205" y="525"/>
                  </a:cubicBezTo>
                  <a:moveTo>
                    <a:pt x="249" y="517"/>
                  </a:moveTo>
                  <a:cubicBezTo>
                    <a:pt x="252" y="507"/>
                    <a:pt x="255" y="498"/>
                    <a:pt x="258" y="489"/>
                  </a:cubicBezTo>
                  <a:cubicBezTo>
                    <a:pt x="263" y="491"/>
                    <a:pt x="267" y="492"/>
                    <a:pt x="271" y="494"/>
                  </a:cubicBezTo>
                  <a:cubicBezTo>
                    <a:pt x="271" y="494"/>
                    <a:pt x="271" y="494"/>
                    <a:pt x="271" y="494"/>
                  </a:cubicBezTo>
                  <a:cubicBezTo>
                    <a:pt x="269" y="500"/>
                    <a:pt x="266" y="507"/>
                    <a:pt x="263" y="514"/>
                  </a:cubicBezTo>
                  <a:cubicBezTo>
                    <a:pt x="259" y="515"/>
                    <a:pt x="254" y="516"/>
                    <a:pt x="249" y="517"/>
                  </a:cubicBezTo>
                  <a:moveTo>
                    <a:pt x="245" y="517"/>
                  </a:moveTo>
                  <a:cubicBezTo>
                    <a:pt x="240" y="518"/>
                    <a:pt x="235" y="519"/>
                    <a:pt x="229" y="520"/>
                  </a:cubicBezTo>
                  <a:cubicBezTo>
                    <a:pt x="230" y="519"/>
                    <a:pt x="231" y="517"/>
                    <a:pt x="231" y="515"/>
                  </a:cubicBezTo>
                  <a:cubicBezTo>
                    <a:pt x="233" y="506"/>
                    <a:pt x="237" y="498"/>
                    <a:pt x="241" y="489"/>
                  </a:cubicBezTo>
                  <a:cubicBezTo>
                    <a:pt x="241" y="487"/>
                    <a:pt x="242" y="486"/>
                    <a:pt x="242" y="485"/>
                  </a:cubicBezTo>
                  <a:cubicBezTo>
                    <a:pt x="246" y="485"/>
                    <a:pt x="249" y="485"/>
                    <a:pt x="252" y="486"/>
                  </a:cubicBezTo>
                  <a:cubicBezTo>
                    <a:pt x="253" y="487"/>
                    <a:pt x="254" y="487"/>
                    <a:pt x="255" y="487"/>
                  </a:cubicBezTo>
                  <a:cubicBezTo>
                    <a:pt x="252" y="495"/>
                    <a:pt x="250" y="502"/>
                    <a:pt x="248" y="510"/>
                  </a:cubicBezTo>
                  <a:cubicBezTo>
                    <a:pt x="247" y="512"/>
                    <a:pt x="246" y="515"/>
                    <a:pt x="245" y="517"/>
                  </a:cubicBezTo>
                  <a:cubicBezTo>
                    <a:pt x="245" y="517"/>
                    <a:pt x="245" y="517"/>
                    <a:pt x="245" y="517"/>
                  </a:cubicBezTo>
                  <a:moveTo>
                    <a:pt x="226" y="521"/>
                  </a:moveTo>
                  <a:cubicBezTo>
                    <a:pt x="224" y="521"/>
                    <a:pt x="222" y="522"/>
                    <a:pt x="220" y="522"/>
                  </a:cubicBezTo>
                  <a:cubicBezTo>
                    <a:pt x="223" y="513"/>
                    <a:pt x="226" y="503"/>
                    <a:pt x="228" y="494"/>
                  </a:cubicBezTo>
                  <a:cubicBezTo>
                    <a:pt x="229" y="490"/>
                    <a:pt x="231" y="485"/>
                    <a:pt x="232" y="481"/>
                  </a:cubicBezTo>
                  <a:cubicBezTo>
                    <a:pt x="234" y="482"/>
                    <a:pt x="236" y="483"/>
                    <a:pt x="239" y="484"/>
                  </a:cubicBezTo>
                  <a:cubicBezTo>
                    <a:pt x="238" y="487"/>
                    <a:pt x="236" y="490"/>
                    <a:pt x="235" y="493"/>
                  </a:cubicBezTo>
                  <a:cubicBezTo>
                    <a:pt x="231" y="501"/>
                    <a:pt x="229" y="509"/>
                    <a:pt x="227" y="518"/>
                  </a:cubicBezTo>
                  <a:cubicBezTo>
                    <a:pt x="226" y="519"/>
                    <a:pt x="226" y="520"/>
                    <a:pt x="226" y="521"/>
                  </a:cubicBezTo>
                  <a:moveTo>
                    <a:pt x="283" y="510"/>
                  </a:moveTo>
                  <a:cubicBezTo>
                    <a:pt x="285" y="506"/>
                    <a:pt x="287" y="501"/>
                    <a:pt x="289" y="497"/>
                  </a:cubicBezTo>
                  <a:cubicBezTo>
                    <a:pt x="295" y="485"/>
                    <a:pt x="300" y="472"/>
                    <a:pt x="305" y="459"/>
                  </a:cubicBezTo>
                  <a:cubicBezTo>
                    <a:pt x="313" y="440"/>
                    <a:pt x="322" y="421"/>
                    <a:pt x="329" y="402"/>
                  </a:cubicBezTo>
                  <a:cubicBezTo>
                    <a:pt x="332" y="413"/>
                    <a:pt x="334" y="424"/>
                    <a:pt x="335" y="435"/>
                  </a:cubicBezTo>
                  <a:cubicBezTo>
                    <a:pt x="332" y="440"/>
                    <a:pt x="329" y="446"/>
                    <a:pt x="327" y="451"/>
                  </a:cubicBezTo>
                  <a:cubicBezTo>
                    <a:pt x="323" y="458"/>
                    <a:pt x="320" y="465"/>
                    <a:pt x="316" y="472"/>
                  </a:cubicBezTo>
                  <a:cubicBezTo>
                    <a:pt x="315" y="472"/>
                    <a:pt x="314" y="471"/>
                    <a:pt x="312" y="470"/>
                  </a:cubicBezTo>
                  <a:cubicBezTo>
                    <a:pt x="311" y="470"/>
                    <a:pt x="310" y="473"/>
                    <a:pt x="312" y="474"/>
                  </a:cubicBezTo>
                  <a:cubicBezTo>
                    <a:pt x="313" y="474"/>
                    <a:pt x="314" y="475"/>
                    <a:pt x="315" y="475"/>
                  </a:cubicBezTo>
                  <a:cubicBezTo>
                    <a:pt x="313" y="479"/>
                    <a:pt x="310" y="484"/>
                    <a:pt x="308" y="488"/>
                  </a:cubicBezTo>
                  <a:cubicBezTo>
                    <a:pt x="306" y="491"/>
                    <a:pt x="304" y="495"/>
                    <a:pt x="303" y="498"/>
                  </a:cubicBezTo>
                  <a:cubicBezTo>
                    <a:pt x="302" y="500"/>
                    <a:pt x="302" y="503"/>
                    <a:pt x="301" y="506"/>
                  </a:cubicBezTo>
                  <a:cubicBezTo>
                    <a:pt x="295" y="507"/>
                    <a:pt x="289" y="508"/>
                    <a:pt x="283" y="510"/>
                  </a:cubicBezTo>
                  <a:moveTo>
                    <a:pt x="305" y="505"/>
                  </a:moveTo>
                  <a:cubicBezTo>
                    <a:pt x="306" y="503"/>
                    <a:pt x="306" y="501"/>
                    <a:pt x="307" y="499"/>
                  </a:cubicBezTo>
                  <a:cubicBezTo>
                    <a:pt x="310" y="492"/>
                    <a:pt x="314" y="484"/>
                    <a:pt x="318" y="477"/>
                  </a:cubicBezTo>
                  <a:cubicBezTo>
                    <a:pt x="321" y="478"/>
                    <a:pt x="325" y="480"/>
                    <a:pt x="328" y="482"/>
                  </a:cubicBezTo>
                  <a:cubicBezTo>
                    <a:pt x="328" y="483"/>
                    <a:pt x="327" y="484"/>
                    <a:pt x="327" y="485"/>
                  </a:cubicBezTo>
                  <a:cubicBezTo>
                    <a:pt x="325" y="490"/>
                    <a:pt x="324" y="496"/>
                    <a:pt x="321" y="501"/>
                  </a:cubicBezTo>
                  <a:cubicBezTo>
                    <a:pt x="320" y="502"/>
                    <a:pt x="318" y="502"/>
                    <a:pt x="316" y="503"/>
                  </a:cubicBezTo>
                  <a:cubicBezTo>
                    <a:pt x="312" y="503"/>
                    <a:pt x="309" y="504"/>
                    <a:pt x="305" y="505"/>
                  </a:cubicBezTo>
                  <a:moveTo>
                    <a:pt x="349" y="487"/>
                  </a:moveTo>
                  <a:cubicBezTo>
                    <a:pt x="350" y="480"/>
                    <a:pt x="351" y="474"/>
                    <a:pt x="351" y="468"/>
                  </a:cubicBezTo>
                  <a:cubicBezTo>
                    <a:pt x="352" y="465"/>
                    <a:pt x="354" y="462"/>
                    <a:pt x="355" y="458"/>
                  </a:cubicBezTo>
                  <a:cubicBezTo>
                    <a:pt x="362" y="443"/>
                    <a:pt x="368" y="428"/>
                    <a:pt x="374" y="412"/>
                  </a:cubicBezTo>
                  <a:cubicBezTo>
                    <a:pt x="377" y="405"/>
                    <a:pt x="380" y="397"/>
                    <a:pt x="383" y="390"/>
                  </a:cubicBezTo>
                  <a:cubicBezTo>
                    <a:pt x="386" y="402"/>
                    <a:pt x="387" y="416"/>
                    <a:pt x="387" y="429"/>
                  </a:cubicBezTo>
                  <a:cubicBezTo>
                    <a:pt x="387" y="430"/>
                    <a:pt x="387" y="430"/>
                    <a:pt x="386" y="430"/>
                  </a:cubicBezTo>
                  <a:cubicBezTo>
                    <a:pt x="380" y="445"/>
                    <a:pt x="374" y="460"/>
                    <a:pt x="366" y="474"/>
                  </a:cubicBezTo>
                  <a:cubicBezTo>
                    <a:pt x="363" y="480"/>
                    <a:pt x="360" y="486"/>
                    <a:pt x="358" y="492"/>
                  </a:cubicBezTo>
                  <a:cubicBezTo>
                    <a:pt x="358" y="492"/>
                    <a:pt x="357" y="493"/>
                    <a:pt x="357" y="493"/>
                  </a:cubicBezTo>
                  <a:cubicBezTo>
                    <a:pt x="354" y="495"/>
                    <a:pt x="352" y="496"/>
                    <a:pt x="349" y="497"/>
                  </a:cubicBezTo>
                  <a:cubicBezTo>
                    <a:pt x="349" y="492"/>
                    <a:pt x="349" y="490"/>
                    <a:pt x="349" y="487"/>
                  </a:cubicBezTo>
                  <a:moveTo>
                    <a:pt x="362" y="492"/>
                  </a:moveTo>
                  <a:cubicBezTo>
                    <a:pt x="365" y="485"/>
                    <a:pt x="368" y="478"/>
                    <a:pt x="371" y="471"/>
                  </a:cubicBezTo>
                  <a:cubicBezTo>
                    <a:pt x="377" y="461"/>
                    <a:pt x="382" y="451"/>
                    <a:pt x="386" y="440"/>
                  </a:cubicBezTo>
                  <a:cubicBezTo>
                    <a:pt x="386" y="441"/>
                    <a:pt x="386" y="442"/>
                    <a:pt x="386" y="442"/>
                  </a:cubicBezTo>
                  <a:cubicBezTo>
                    <a:pt x="385" y="453"/>
                    <a:pt x="382" y="464"/>
                    <a:pt x="380" y="475"/>
                  </a:cubicBezTo>
                  <a:cubicBezTo>
                    <a:pt x="378" y="482"/>
                    <a:pt x="376" y="486"/>
                    <a:pt x="369" y="489"/>
                  </a:cubicBezTo>
                  <a:cubicBezTo>
                    <a:pt x="367" y="490"/>
                    <a:pt x="364" y="490"/>
                    <a:pt x="362" y="492"/>
                  </a:cubicBezTo>
                  <a:moveTo>
                    <a:pt x="390" y="478"/>
                  </a:moveTo>
                  <a:cubicBezTo>
                    <a:pt x="391" y="474"/>
                    <a:pt x="391" y="470"/>
                    <a:pt x="392" y="467"/>
                  </a:cubicBezTo>
                  <a:cubicBezTo>
                    <a:pt x="398" y="452"/>
                    <a:pt x="404" y="436"/>
                    <a:pt x="410" y="422"/>
                  </a:cubicBezTo>
                  <a:cubicBezTo>
                    <a:pt x="413" y="416"/>
                    <a:pt x="415" y="411"/>
                    <a:pt x="418" y="406"/>
                  </a:cubicBezTo>
                  <a:cubicBezTo>
                    <a:pt x="418" y="428"/>
                    <a:pt x="416" y="451"/>
                    <a:pt x="403" y="471"/>
                  </a:cubicBezTo>
                  <a:cubicBezTo>
                    <a:pt x="400" y="476"/>
                    <a:pt x="397" y="479"/>
                    <a:pt x="390" y="478"/>
                  </a:cubicBezTo>
                  <a:moveTo>
                    <a:pt x="429" y="428"/>
                  </a:moveTo>
                  <a:cubicBezTo>
                    <a:pt x="431" y="424"/>
                    <a:pt x="433" y="419"/>
                    <a:pt x="435" y="414"/>
                  </a:cubicBezTo>
                  <a:cubicBezTo>
                    <a:pt x="436" y="412"/>
                    <a:pt x="437" y="410"/>
                    <a:pt x="438" y="408"/>
                  </a:cubicBezTo>
                  <a:cubicBezTo>
                    <a:pt x="443" y="409"/>
                    <a:pt x="447" y="411"/>
                    <a:pt x="452" y="412"/>
                  </a:cubicBezTo>
                  <a:cubicBezTo>
                    <a:pt x="447" y="423"/>
                    <a:pt x="442" y="434"/>
                    <a:pt x="437" y="444"/>
                  </a:cubicBezTo>
                  <a:cubicBezTo>
                    <a:pt x="433" y="452"/>
                    <a:pt x="429" y="460"/>
                    <a:pt x="425" y="468"/>
                  </a:cubicBezTo>
                  <a:cubicBezTo>
                    <a:pt x="423" y="468"/>
                    <a:pt x="421" y="469"/>
                    <a:pt x="418" y="469"/>
                  </a:cubicBezTo>
                  <a:cubicBezTo>
                    <a:pt x="425" y="455"/>
                    <a:pt x="428" y="442"/>
                    <a:pt x="429" y="428"/>
                  </a:cubicBezTo>
                  <a:moveTo>
                    <a:pt x="431" y="466"/>
                  </a:moveTo>
                  <a:cubicBezTo>
                    <a:pt x="440" y="449"/>
                    <a:pt x="448" y="431"/>
                    <a:pt x="455" y="413"/>
                  </a:cubicBezTo>
                  <a:cubicBezTo>
                    <a:pt x="455" y="413"/>
                    <a:pt x="456" y="413"/>
                    <a:pt x="456" y="413"/>
                  </a:cubicBezTo>
                  <a:cubicBezTo>
                    <a:pt x="455" y="421"/>
                    <a:pt x="455" y="429"/>
                    <a:pt x="454" y="437"/>
                  </a:cubicBezTo>
                  <a:cubicBezTo>
                    <a:pt x="452" y="452"/>
                    <a:pt x="444" y="461"/>
                    <a:pt x="431" y="466"/>
                  </a:cubicBezTo>
                  <a:moveTo>
                    <a:pt x="465" y="452"/>
                  </a:moveTo>
                  <a:cubicBezTo>
                    <a:pt x="466" y="449"/>
                    <a:pt x="468" y="446"/>
                    <a:pt x="469" y="443"/>
                  </a:cubicBezTo>
                  <a:cubicBezTo>
                    <a:pt x="474" y="434"/>
                    <a:pt x="478" y="426"/>
                    <a:pt x="482" y="417"/>
                  </a:cubicBezTo>
                  <a:cubicBezTo>
                    <a:pt x="483" y="417"/>
                    <a:pt x="485" y="417"/>
                    <a:pt x="486" y="417"/>
                  </a:cubicBezTo>
                  <a:cubicBezTo>
                    <a:pt x="485" y="418"/>
                    <a:pt x="485" y="420"/>
                    <a:pt x="485" y="421"/>
                  </a:cubicBezTo>
                  <a:cubicBezTo>
                    <a:pt x="482" y="429"/>
                    <a:pt x="479" y="436"/>
                    <a:pt x="476" y="444"/>
                  </a:cubicBezTo>
                  <a:cubicBezTo>
                    <a:pt x="474" y="449"/>
                    <a:pt x="471" y="452"/>
                    <a:pt x="465" y="452"/>
                  </a:cubicBezTo>
                  <a:moveTo>
                    <a:pt x="500" y="440"/>
                  </a:moveTo>
                  <a:cubicBezTo>
                    <a:pt x="502" y="437"/>
                    <a:pt x="503" y="434"/>
                    <a:pt x="505" y="431"/>
                  </a:cubicBezTo>
                  <a:cubicBezTo>
                    <a:pt x="512" y="416"/>
                    <a:pt x="518" y="400"/>
                    <a:pt x="525" y="385"/>
                  </a:cubicBezTo>
                  <a:cubicBezTo>
                    <a:pt x="523" y="403"/>
                    <a:pt x="516" y="418"/>
                    <a:pt x="508" y="433"/>
                  </a:cubicBezTo>
                  <a:cubicBezTo>
                    <a:pt x="506" y="436"/>
                    <a:pt x="503" y="438"/>
                    <a:pt x="500" y="440"/>
                  </a:cubicBezTo>
                  <a:moveTo>
                    <a:pt x="533" y="429"/>
                  </a:moveTo>
                  <a:cubicBezTo>
                    <a:pt x="536" y="422"/>
                    <a:pt x="538" y="416"/>
                    <a:pt x="541" y="410"/>
                  </a:cubicBezTo>
                  <a:cubicBezTo>
                    <a:pt x="542" y="410"/>
                    <a:pt x="542" y="410"/>
                    <a:pt x="543" y="411"/>
                  </a:cubicBezTo>
                  <a:cubicBezTo>
                    <a:pt x="544" y="411"/>
                    <a:pt x="546" y="412"/>
                    <a:pt x="548" y="413"/>
                  </a:cubicBezTo>
                  <a:cubicBezTo>
                    <a:pt x="547" y="415"/>
                    <a:pt x="547" y="416"/>
                    <a:pt x="546" y="418"/>
                  </a:cubicBezTo>
                  <a:cubicBezTo>
                    <a:pt x="545" y="421"/>
                    <a:pt x="542" y="424"/>
                    <a:pt x="539" y="426"/>
                  </a:cubicBezTo>
                  <a:cubicBezTo>
                    <a:pt x="537" y="427"/>
                    <a:pt x="535" y="428"/>
                    <a:pt x="533" y="429"/>
                  </a:cubicBezTo>
                  <a:moveTo>
                    <a:pt x="561" y="406"/>
                  </a:moveTo>
                  <a:cubicBezTo>
                    <a:pt x="563" y="399"/>
                    <a:pt x="565" y="392"/>
                    <a:pt x="565" y="385"/>
                  </a:cubicBezTo>
                  <a:cubicBezTo>
                    <a:pt x="566" y="382"/>
                    <a:pt x="567" y="379"/>
                    <a:pt x="568" y="376"/>
                  </a:cubicBezTo>
                  <a:cubicBezTo>
                    <a:pt x="573" y="361"/>
                    <a:pt x="577" y="346"/>
                    <a:pt x="582" y="331"/>
                  </a:cubicBezTo>
                  <a:cubicBezTo>
                    <a:pt x="585" y="326"/>
                    <a:pt x="587" y="320"/>
                    <a:pt x="588" y="314"/>
                  </a:cubicBezTo>
                  <a:cubicBezTo>
                    <a:pt x="589" y="305"/>
                    <a:pt x="589" y="297"/>
                    <a:pt x="593" y="289"/>
                  </a:cubicBezTo>
                  <a:cubicBezTo>
                    <a:pt x="594" y="287"/>
                    <a:pt x="592" y="286"/>
                    <a:pt x="591" y="287"/>
                  </a:cubicBezTo>
                  <a:cubicBezTo>
                    <a:pt x="585" y="297"/>
                    <a:pt x="586" y="309"/>
                    <a:pt x="583" y="319"/>
                  </a:cubicBezTo>
                  <a:cubicBezTo>
                    <a:pt x="579" y="333"/>
                    <a:pt x="574" y="346"/>
                    <a:pt x="569" y="360"/>
                  </a:cubicBezTo>
                  <a:cubicBezTo>
                    <a:pt x="568" y="363"/>
                    <a:pt x="567" y="367"/>
                    <a:pt x="566" y="370"/>
                  </a:cubicBezTo>
                  <a:cubicBezTo>
                    <a:pt x="565" y="368"/>
                    <a:pt x="565" y="366"/>
                    <a:pt x="565" y="364"/>
                  </a:cubicBezTo>
                  <a:cubicBezTo>
                    <a:pt x="564" y="358"/>
                    <a:pt x="564" y="352"/>
                    <a:pt x="563" y="347"/>
                  </a:cubicBezTo>
                  <a:cubicBezTo>
                    <a:pt x="564" y="345"/>
                    <a:pt x="564" y="344"/>
                    <a:pt x="564" y="343"/>
                  </a:cubicBezTo>
                  <a:cubicBezTo>
                    <a:pt x="568" y="328"/>
                    <a:pt x="573" y="315"/>
                    <a:pt x="573" y="300"/>
                  </a:cubicBezTo>
                  <a:cubicBezTo>
                    <a:pt x="573" y="298"/>
                    <a:pt x="571" y="298"/>
                    <a:pt x="571" y="300"/>
                  </a:cubicBezTo>
                  <a:cubicBezTo>
                    <a:pt x="571" y="314"/>
                    <a:pt x="566" y="326"/>
                    <a:pt x="562" y="339"/>
                  </a:cubicBezTo>
                  <a:cubicBezTo>
                    <a:pt x="562" y="335"/>
                    <a:pt x="561" y="330"/>
                    <a:pt x="561" y="326"/>
                  </a:cubicBezTo>
                  <a:cubicBezTo>
                    <a:pt x="562" y="322"/>
                    <a:pt x="564" y="318"/>
                    <a:pt x="567" y="317"/>
                  </a:cubicBezTo>
                  <a:cubicBezTo>
                    <a:pt x="568" y="317"/>
                    <a:pt x="567" y="314"/>
                    <a:pt x="566" y="315"/>
                  </a:cubicBezTo>
                  <a:cubicBezTo>
                    <a:pt x="563" y="316"/>
                    <a:pt x="561" y="318"/>
                    <a:pt x="560" y="320"/>
                  </a:cubicBezTo>
                  <a:cubicBezTo>
                    <a:pt x="560" y="319"/>
                    <a:pt x="559" y="318"/>
                    <a:pt x="559" y="316"/>
                  </a:cubicBezTo>
                  <a:cubicBezTo>
                    <a:pt x="558" y="313"/>
                    <a:pt x="558" y="310"/>
                    <a:pt x="557" y="308"/>
                  </a:cubicBezTo>
                  <a:cubicBezTo>
                    <a:pt x="558" y="303"/>
                    <a:pt x="559" y="299"/>
                    <a:pt x="560" y="294"/>
                  </a:cubicBezTo>
                  <a:cubicBezTo>
                    <a:pt x="560" y="292"/>
                    <a:pt x="557" y="292"/>
                    <a:pt x="556" y="294"/>
                  </a:cubicBezTo>
                  <a:cubicBezTo>
                    <a:pt x="556" y="296"/>
                    <a:pt x="555" y="299"/>
                    <a:pt x="555" y="302"/>
                  </a:cubicBezTo>
                  <a:cubicBezTo>
                    <a:pt x="553" y="295"/>
                    <a:pt x="550" y="289"/>
                    <a:pt x="547" y="284"/>
                  </a:cubicBezTo>
                  <a:cubicBezTo>
                    <a:pt x="541" y="273"/>
                    <a:pt x="533" y="263"/>
                    <a:pt x="525" y="253"/>
                  </a:cubicBezTo>
                  <a:cubicBezTo>
                    <a:pt x="518" y="245"/>
                    <a:pt x="509" y="238"/>
                    <a:pt x="498" y="236"/>
                  </a:cubicBezTo>
                  <a:cubicBezTo>
                    <a:pt x="495" y="235"/>
                    <a:pt x="492" y="233"/>
                    <a:pt x="487" y="231"/>
                  </a:cubicBezTo>
                  <a:cubicBezTo>
                    <a:pt x="503" y="222"/>
                    <a:pt x="518" y="215"/>
                    <a:pt x="533" y="210"/>
                  </a:cubicBezTo>
                  <a:cubicBezTo>
                    <a:pt x="538" y="209"/>
                    <a:pt x="541" y="210"/>
                    <a:pt x="545" y="214"/>
                  </a:cubicBezTo>
                  <a:cubicBezTo>
                    <a:pt x="551" y="221"/>
                    <a:pt x="559" y="228"/>
                    <a:pt x="566" y="235"/>
                  </a:cubicBezTo>
                  <a:cubicBezTo>
                    <a:pt x="584" y="253"/>
                    <a:pt x="593" y="276"/>
                    <a:pt x="598" y="300"/>
                  </a:cubicBezTo>
                  <a:cubicBezTo>
                    <a:pt x="599" y="310"/>
                    <a:pt x="600" y="320"/>
                    <a:pt x="601" y="330"/>
                  </a:cubicBezTo>
                  <a:cubicBezTo>
                    <a:pt x="597" y="341"/>
                    <a:pt x="592" y="352"/>
                    <a:pt x="589" y="362"/>
                  </a:cubicBezTo>
                  <a:cubicBezTo>
                    <a:pt x="584" y="377"/>
                    <a:pt x="579" y="391"/>
                    <a:pt x="574" y="406"/>
                  </a:cubicBezTo>
                  <a:cubicBezTo>
                    <a:pt x="573" y="408"/>
                    <a:pt x="572" y="411"/>
                    <a:pt x="571" y="413"/>
                  </a:cubicBezTo>
                  <a:cubicBezTo>
                    <a:pt x="567" y="415"/>
                    <a:pt x="563" y="416"/>
                    <a:pt x="559" y="418"/>
                  </a:cubicBezTo>
                  <a:cubicBezTo>
                    <a:pt x="560" y="413"/>
                    <a:pt x="560" y="409"/>
                    <a:pt x="561" y="406"/>
                  </a:cubicBezTo>
                  <a:moveTo>
                    <a:pt x="575" y="412"/>
                  </a:moveTo>
                  <a:cubicBezTo>
                    <a:pt x="580" y="397"/>
                    <a:pt x="585" y="383"/>
                    <a:pt x="590" y="369"/>
                  </a:cubicBezTo>
                  <a:cubicBezTo>
                    <a:pt x="594" y="358"/>
                    <a:pt x="597" y="347"/>
                    <a:pt x="601" y="336"/>
                  </a:cubicBezTo>
                  <a:cubicBezTo>
                    <a:pt x="601" y="358"/>
                    <a:pt x="599" y="381"/>
                    <a:pt x="596" y="403"/>
                  </a:cubicBezTo>
                  <a:cubicBezTo>
                    <a:pt x="589" y="406"/>
                    <a:pt x="582" y="409"/>
                    <a:pt x="575" y="412"/>
                  </a:cubicBezTo>
                  <a:moveTo>
                    <a:pt x="618" y="368"/>
                  </a:moveTo>
                  <a:cubicBezTo>
                    <a:pt x="618" y="366"/>
                    <a:pt x="618" y="364"/>
                    <a:pt x="618" y="361"/>
                  </a:cubicBezTo>
                  <a:cubicBezTo>
                    <a:pt x="624" y="362"/>
                    <a:pt x="629" y="364"/>
                    <a:pt x="635" y="365"/>
                  </a:cubicBezTo>
                  <a:cubicBezTo>
                    <a:pt x="633" y="377"/>
                    <a:pt x="632" y="388"/>
                    <a:pt x="626" y="400"/>
                  </a:cubicBezTo>
                  <a:cubicBezTo>
                    <a:pt x="617" y="400"/>
                    <a:pt x="617" y="400"/>
                    <a:pt x="617" y="400"/>
                  </a:cubicBezTo>
                  <a:cubicBezTo>
                    <a:pt x="617" y="396"/>
                    <a:pt x="616" y="397"/>
                    <a:pt x="616" y="396"/>
                  </a:cubicBezTo>
                  <a:cubicBezTo>
                    <a:pt x="617" y="387"/>
                    <a:pt x="618" y="377"/>
                    <a:pt x="618" y="368"/>
                  </a:cubicBezTo>
                  <a:moveTo>
                    <a:pt x="644" y="366"/>
                  </a:moveTo>
                  <a:cubicBezTo>
                    <a:pt x="650" y="368"/>
                    <a:pt x="656" y="369"/>
                    <a:pt x="661" y="371"/>
                  </a:cubicBezTo>
                  <a:cubicBezTo>
                    <a:pt x="661" y="373"/>
                    <a:pt x="660" y="375"/>
                    <a:pt x="659" y="378"/>
                  </a:cubicBezTo>
                  <a:cubicBezTo>
                    <a:pt x="658" y="382"/>
                    <a:pt x="657" y="386"/>
                    <a:pt x="656" y="390"/>
                  </a:cubicBezTo>
                  <a:cubicBezTo>
                    <a:pt x="653" y="391"/>
                    <a:pt x="650" y="392"/>
                    <a:pt x="647" y="393"/>
                  </a:cubicBezTo>
                  <a:cubicBezTo>
                    <a:pt x="644" y="395"/>
                    <a:pt x="640" y="396"/>
                    <a:pt x="635" y="398"/>
                  </a:cubicBezTo>
                  <a:cubicBezTo>
                    <a:pt x="638" y="387"/>
                    <a:pt x="641" y="376"/>
                    <a:pt x="644" y="366"/>
                  </a:cubicBezTo>
                  <a:moveTo>
                    <a:pt x="663" y="410"/>
                  </a:moveTo>
                  <a:cubicBezTo>
                    <a:pt x="663" y="410"/>
                    <a:pt x="663" y="409"/>
                    <a:pt x="663" y="409"/>
                  </a:cubicBezTo>
                  <a:cubicBezTo>
                    <a:pt x="663" y="409"/>
                    <a:pt x="663" y="409"/>
                    <a:pt x="663" y="409"/>
                  </a:cubicBezTo>
                  <a:cubicBezTo>
                    <a:pt x="663" y="409"/>
                    <a:pt x="663" y="410"/>
                    <a:pt x="663" y="410"/>
                  </a:cubicBezTo>
                  <a:moveTo>
                    <a:pt x="820" y="321"/>
                  </a:moveTo>
                  <a:cubicBezTo>
                    <a:pt x="821" y="318"/>
                    <a:pt x="822" y="315"/>
                    <a:pt x="823" y="312"/>
                  </a:cubicBezTo>
                  <a:cubicBezTo>
                    <a:pt x="825" y="312"/>
                    <a:pt x="826" y="312"/>
                    <a:pt x="827" y="312"/>
                  </a:cubicBezTo>
                  <a:cubicBezTo>
                    <a:pt x="829" y="312"/>
                    <a:pt x="831" y="313"/>
                    <a:pt x="833" y="314"/>
                  </a:cubicBezTo>
                  <a:cubicBezTo>
                    <a:pt x="833" y="314"/>
                    <a:pt x="833" y="315"/>
                    <a:pt x="833" y="315"/>
                  </a:cubicBezTo>
                  <a:cubicBezTo>
                    <a:pt x="832" y="316"/>
                    <a:pt x="831" y="316"/>
                    <a:pt x="831" y="316"/>
                  </a:cubicBezTo>
                  <a:cubicBezTo>
                    <a:pt x="827" y="318"/>
                    <a:pt x="824" y="319"/>
                    <a:pt x="820" y="321"/>
                  </a:cubicBezTo>
                  <a:moveTo>
                    <a:pt x="917" y="264"/>
                  </a:moveTo>
                  <a:cubicBezTo>
                    <a:pt x="915" y="269"/>
                    <a:pt x="914" y="274"/>
                    <a:pt x="911" y="280"/>
                  </a:cubicBezTo>
                  <a:cubicBezTo>
                    <a:pt x="909" y="281"/>
                    <a:pt x="906" y="282"/>
                    <a:pt x="903" y="283"/>
                  </a:cubicBezTo>
                  <a:cubicBezTo>
                    <a:pt x="903" y="283"/>
                    <a:pt x="903" y="282"/>
                    <a:pt x="902" y="282"/>
                  </a:cubicBezTo>
                  <a:cubicBezTo>
                    <a:pt x="900" y="282"/>
                    <a:pt x="897" y="282"/>
                    <a:pt x="895" y="281"/>
                  </a:cubicBezTo>
                  <a:cubicBezTo>
                    <a:pt x="897" y="274"/>
                    <a:pt x="899" y="267"/>
                    <a:pt x="899" y="267"/>
                  </a:cubicBezTo>
                  <a:cubicBezTo>
                    <a:pt x="901" y="262"/>
                    <a:pt x="902" y="257"/>
                    <a:pt x="904" y="252"/>
                  </a:cubicBezTo>
                  <a:cubicBezTo>
                    <a:pt x="907" y="252"/>
                    <a:pt x="909" y="253"/>
                    <a:pt x="911" y="254"/>
                  </a:cubicBezTo>
                  <a:cubicBezTo>
                    <a:pt x="914" y="254"/>
                    <a:pt x="917" y="255"/>
                    <a:pt x="920" y="256"/>
                  </a:cubicBezTo>
                  <a:cubicBezTo>
                    <a:pt x="919" y="258"/>
                    <a:pt x="918" y="261"/>
                    <a:pt x="917" y="2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09"/>
            <p:cNvSpPr/>
            <p:nvPr/>
          </p:nvSpPr>
          <p:spPr bwMode="auto">
            <a:xfrm>
              <a:off x="11525250" y="4135437"/>
              <a:ext cx="52388" cy="93663"/>
            </a:xfrm>
            <a:custGeom>
              <a:avLst/>
              <a:gdLst>
                <a:gd name="T0" fmla="*/ 1 w 14"/>
                <a:gd name="T1" fmla="*/ 5 h 25"/>
                <a:gd name="T2" fmla="*/ 10 w 14"/>
                <a:gd name="T3" fmla="*/ 24 h 25"/>
                <a:gd name="T4" fmla="*/ 12 w 14"/>
                <a:gd name="T5" fmla="*/ 24 h 25"/>
                <a:gd name="T6" fmla="*/ 1 w 14"/>
                <a:gd name="T7" fmla="*/ 3 h 25"/>
                <a:gd name="T8" fmla="*/ 1 w 14"/>
                <a:gd name="T9" fmla="*/ 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5">
                  <a:moveTo>
                    <a:pt x="1" y="5"/>
                  </a:moveTo>
                  <a:cubicBezTo>
                    <a:pt x="8" y="5"/>
                    <a:pt x="10" y="19"/>
                    <a:pt x="10" y="24"/>
                  </a:cubicBezTo>
                  <a:cubicBezTo>
                    <a:pt x="10" y="25"/>
                    <a:pt x="11" y="25"/>
                    <a:pt x="12" y="24"/>
                  </a:cubicBezTo>
                  <a:cubicBezTo>
                    <a:pt x="14" y="18"/>
                    <a:pt x="10" y="0"/>
                    <a:pt x="1" y="3"/>
                  </a:cubicBezTo>
                  <a:cubicBezTo>
                    <a:pt x="0" y="3"/>
                    <a:pt x="0" y="5"/>
                    <a:pt x="1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10"/>
            <p:cNvSpPr/>
            <p:nvPr/>
          </p:nvSpPr>
          <p:spPr bwMode="auto">
            <a:xfrm>
              <a:off x="10460038" y="4446587"/>
              <a:ext cx="112713" cy="209550"/>
            </a:xfrm>
            <a:custGeom>
              <a:avLst/>
              <a:gdLst>
                <a:gd name="T0" fmla="*/ 20 w 30"/>
                <a:gd name="T1" fmla="*/ 35 h 56"/>
                <a:gd name="T2" fmla="*/ 29 w 30"/>
                <a:gd name="T3" fmla="*/ 55 h 56"/>
                <a:gd name="T4" fmla="*/ 30 w 30"/>
                <a:gd name="T5" fmla="*/ 55 h 56"/>
                <a:gd name="T6" fmla="*/ 24 w 30"/>
                <a:gd name="T7" fmla="*/ 39 h 56"/>
                <a:gd name="T8" fmla="*/ 18 w 30"/>
                <a:gd name="T9" fmla="*/ 22 h 56"/>
                <a:gd name="T10" fmla="*/ 4 w 30"/>
                <a:gd name="T11" fmla="*/ 2 h 56"/>
                <a:gd name="T12" fmla="*/ 2 w 30"/>
                <a:gd name="T13" fmla="*/ 4 h 56"/>
                <a:gd name="T14" fmla="*/ 20 w 30"/>
                <a:gd name="T15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6">
                  <a:moveTo>
                    <a:pt x="20" y="35"/>
                  </a:moveTo>
                  <a:cubicBezTo>
                    <a:pt x="22" y="41"/>
                    <a:pt x="23" y="50"/>
                    <a:pt x="29" y="55"/>
                  </a:cubicBezTo>
                  <a:cubicBezTo>
                    <a:pt x="29" y="56"/>
                    <a:pt x="30" y="55"/>
                    <a:pt x="30" y="55"/>
                  </a:cubicBezTo>
                  <a:cubicBezTo>
                    <a:pt x="26" y="50"/>
                    <a:pt x="26" y="44"/>
                    <a:pt x="24" y="39"/>
                  </a:cubicBezTo>
                  <a:cubicBezTo>
                    <a:pt x="22" y="33"/>
                    <a:pt x="21" y="28"/>
                    <a:pt x="18" y="22"/>
                  </a:cubicBezTo>
                  <a:cubicBezTo>
                    <a:pt x="15" y="14"/>
                    <a:pt x="10" y="8"/>
                    <a:pt x="4" y="2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11" y="13"/>
                    <a:pt x="15" y="23"/>
                    <a:pt x="20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11"/>
            <p:cNvSpPr/>
            <p:nvPr/>
          </p:nvSpPr>
          <p:spPr bwMode="auto">
            <a:xfrm>
              <a:off x="10977563" y="5846763"/>
              <a:ext cx="131763" cy="284163"/>
            </a:xfrm>
            <a:custGeom>
              <a:avLst/>
              <a:gdLst>
                <a:gd name="T0" fmla="*/ 32 w 35"/>
                <a:gd name="T1" fmla="*/ 2 h 76"/>
                <a:gd name="T2" fmla="*/ 18 w 35"/>
                <a:gd name="T3" fmla="*/ 46 h 76"/>
                <a:gd name="T4" fmla="*/ 1 w 35"/>
                <a:gd name="T5" fmla="*/ 66 h 76"/>
                <a:gd name="T6" fmla="*/ 1 w 35"/>
                <a:gd name="T7" fmla="*/ 66 h 76"/>
                <a:gd name="T8" fmla="*/ 17 w 35"/>
                <a:gd name="T9" fmla="*/ 55 h 76"/>
                <a:gd name="T10" fmla="*/ 25 w 35"/>
                <a:gd name="T11" fmla="*/ 36 h 76"/>
                <a:gd name="T12" fmla="*/ 34 w 35"/>
                <a:gd name="T13" fmla="*/ 2 h 76"/>
                <a:gd name="T14" fmla="*/ 32 w 35"/>
                <a:gd name="T15" fmla="*/ 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76">
                  <a:moveTo>
                    <a:pt x="32" y="2"/>
                  </a:moveTo>
                  <a:cubicBezTo>
                    <a:pt x="32" y="17"/>
                    <a:pt x="23" y="32"/>
                    <a:pt x="18" y="46"/>
                  </a:cubicBezTo>
                  <a:cubicBezTo>
                    <a:pt x="16" y="50"/>
                    <a:pt x="10" y="73"/>
                    <a:pt x="1" y="66"/>
                  </a:cubicBezTo>
                  <a:cubicBezTo>
                    <a:pt x="1" y="65"/>
                    <a:pt x="0" y="66"/>
                    <a:pt x="1" y="66"/>
                  </a:cubicBezTo>
                  <a:cubicBezTo>
                    <a:pt x="8" y="76"/>
                    <a:pt x="15" y="61"/>
                    <a:pt x="17" y="55"/>
                  </a:cubicBezTo>
                  <a:cubicBezTo>
                    <a:pt x="20" y="49"/>
                    <a:pt x="22" y="42"/>
                    <a:pt x="25" y="36"/>
                  </a:cubicBezTo>
                  <a:cubicBezTo>
                    <a:pt x="29" y="26"/>
                    <a:pt x="35" y="13"/>
                    <a:pt x="34" y="2"/>
                  </a:cubicBezTo>
                  <a:cubicBezTo>
                    <a:pt x="34" y="0"/>
                    <a:pt x="32" y="0"/>
                    <a:pt x="32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12"/>
            <p:cNvSpPr>
              <a:spLocks noEditPoints="1"/>
            </p:cNvSpPr>
            <p:nvPr/>
          </p:nvSpPr>
          <p:spPr bwMode="auto">
            <a:xfrm>
              <a:off x="10190163" y="4784725"/>
              <a:ext cx="2022475" cy="1530350"/>
            </a:xfrm>
            <a:custGeom>
              <a:avLst/>
              <a:gdLst>
                <a:gd name="T0" fmla="*/ 520 w 539"/>
                <a:gd name="T1" fmla="*/ 138 h 408"/>
                <a:gd name="T2" fmla="*/ 456 w 539"/>
                <a:gd name="T3" fmla="*/ 160 h 408"/>
                <a:gd name="T4" fmla="*/ 423 w 539"/>
                <a:gd name="T5" fmla="*/ 95 h 408"/>
                <a:gd name="T6" fmla="*/ 418 w 539"/>
                <a:gd name="T7" fmla="*/ 164 h 408"/>
                <a:gd name="T8" fmla="*/ 395 w 539"/>
                <a:gd name="T9" fmla="*/ 178 h 408"/>
                <a:gd name="T10" fmla="*/ 369 w 539"/>
                <a:gd name="T11" fmla="*/ 128 h 408"/>
                <a:gd name="T12" fmla="*/ 371 w 539"/>
                <a:gd name="T13" fmla="*/ 66 h 408"/>
                <a:gd name="T14" fmla="*/ 90 w 539"/>
                <a:gd name="T15" fmla="*/ 320 h 408"/>
                <a:gd name="T16" fmla="*/ 125 w 539"/>
                <a:gd name="T17" fmla="*/ 387 h 408"/>
                <a:gd name="T18" fmla="*/ 479 w 539"/>
                <a:gd name="T19" fmla="*/ 301 h 408"/>
                <a:gd name="T20" fmla="*/ 475 w 539"/>
                <a:gd name="T21" fmla="*/ 281 h 408"/>
                <a:gd name="T22" fmla="*/ 500 w 539"/>
                <a:gd name="T23" fmla="*/ 264 h 408"/>
                <a:gd name="T24" fmla="*/ 511 w 539"/>
                <a:gd name="T25" fmla="*/ 208 h 408"/>
                <a:gd name="T26" fmla="*/ 471 w 539"/>
                <a:gd name="T27" fmla="*/ 173 h 408"/>
                <a:gd name="T28" fmla="*/ 495 w 539"/>
                <a:gd name="T29" fmla="*/ 189 h 408"/>
                <a:gd name="T30" fmla="*/ 450 w 539"/>
                <a:gd name="T31" fmla="*/ 192 h 408"/>
                <a:gd name="T32" fmla="*/ 427 w 539"/>
                <a:gd name="T33" fmla="*/ 299 h 408"/>
                <a:gd name="T34" fmla="*/ 386 w 539"/>
                <a:gd name="T35" fmla="*/ 302 h 408"/>
                <a:gd name="T36" fmla="*/ 346 w 539"/>
                <a:gd name="T37" fmla="*/ 313 h 408"/>
                <a:gd name="T38" fmla="*/ 359 w 539"/>
                <a:gd name="T39" fmla="*/ 298 h 408"/>
                <a:gd name="T40" fmla="*/ 296 w 539"/>
                <a:gd name="T41" fmla="*/ 305 h 408"/>
                <a:gd name="T42" fmla="*/ 319 w 539"/>
                <a:gd name="T43" fmla="*/ 284 h 408"/>
                <a:gd name="T44" fmla="*/ 328 w 539"/>
                <a:gd name="T45" fmla="*/ 308 h 408"/>
                <a:gd name="T46" fmla="*/ 350 w 539"/>
                <a:gd name="T47" fmla="*/ 262 h 408"/>
                <a:gd name="T48" fmla="*/ 385 w 539"/>
                <a:gd name="T49" fmla="*/ 230 h 408"/>
                <a:gd name="T50" fmla="*/ 432 w 539"/>
                <a:gd name="T51" fmla="*/ 235 h 408"/>
                <a:gd name="T52" fmla="*/ 412 w 539"/>
                <a:gd name="T53" fmla="*/ 231 h 408"/>
                <a:gd name="T54" fmla="*/ 409 w 539"/>
                <a:gd name="T55" fmla="*/ 226 h 408"/>
                <a:gd name="T56" fmla="*/ 384 w 539"/>
                <a:gd name="T57" fmla="*/ 233 h 408"/>
                <a:gd name="T58" fmla="*/ 357 w 539"/>
                <a:gd name="T59" fmla="*/ 270 h 408"/>
                <a:gd name="T60" fmla="*/ 363 w 539"/>
                <a:gd name="T61" fmla="*/ 297 h 408"/>
                <a:gd name="T62" fmla="*/ 398 w 539"/>
                <a:gd name="T63" fmla="*/ 282 h 408"/>
                <a:gd name="T64" fmla="*/ 406 w 539"/>
                <a:gd name="T65" fmla="*/ 292 h 408"/>
                <a:gd name="T66" fmla="*/ 442 w 539"/>
                <a:gd name="T67" fmla="*/ 243 h 408"/>
                <a:gd name="T68" fmla="*/ 394 w 539"/>
                <a:gd name="T69" fmla="*/ 201 h 408"/>
                <a:gd name="T70" fmla="*/ 387 w 539"/>
                <a:gd name="T71" fmla="*/ 209 h 408"/>
                <a:gd name="T72" fmla="*/ 61 w 539"/>
                <a:gd name="T73" fmla="*/ 372 h 408"/>
                <a:gd name="T74" fmla="*/ 266 w 539"/>
                <a:gd name="T75" fmla="*/ 272 h 408"/>
                <a:gd name="T76" fmla="*/ 220 w 539"/>
                <a:gd name="T77" fmla="*/ 299 h 408"/>
                <a:gd name="T78" fmla="*/ 184 w 539"/>
                <a:gd name="T79" fmla="*/ 346 h 408"/>
                <a:gd name="T80" fmla="*/ 121 w 539"/>
                <a:gd name="T81" fmla="*/ 310 h 408"/>
                <a:gd name="T82" fmla="*/ 354 w 539"/>
                <a:gd name="T83" fmla="*/ 148 h 408"/>
                <a:gd name="T84" fmla="*/ 347 w 539"/>
                <a:gd name="T85" fmla="*/ 260 h 408"/>
                <a:gd name="T86" fmla="*/ 322 w 539"/>
                <a:gd name="T87" fmla="*/ 273 h 408"/>
                <a:gd name="T88" fmla="*/ 278 w 539"/>
                <a:gd name="T89" fmla="*/ 292 h 408"/>
                <a:gd name="T90" fmla="*/ 264 w 539"/>
                <a:gd name="T91" fmla="*/ 325 h 408"/>
                <a:gd name="T92" fmla="*/ 277 w 539"/>
                <a:gd name="T93" fmla="*/ 331 h 408"/>
                <a:gd name="T94" fmla="*/ 327 w 539"/>
                <a:gd name="T95" fmla="*/ 322 h 408"/>
                <a:gd name="T96" fmla="*/ 384 w 539"/>
                <a:gd name="T97" fmla="*/ 305 h 408"/>
                <a:gd name="T98" fmla="*/ 365 w 539"/>
                <a:gd name="T99" fmla="*/ 317 h 408"/>
                <a:gd name="T100" fmla="*/ 406 w 539"/>
                <a:gd name="T101" fmla="*/ 297 h 408"/>
                <a:gd name="T102" fmla="*/ 452 w 539"/>
                <a:gd name="T103" fmla="*/ 283 h 408"/>
                <a:gd name="T104" fmla="*/ 455 w 539"/>
                <a:gd name="T105" fmla="*/ 290 h 408"/>
                <a:gd name="T106" fmla="*/ 467 w 539"/>
                <a:gd name="T107" fmla="*/ 261 h 408"/>
                <a:gd name="T108" fmla="*/ 478 w 539"/>
                <a:gd name="T109" fmla="*/ 267 h 408"/>
                <a:gd name="T110" fmla="*/ 488 w 539"/>
                <a:gd name="T111" fmla="*/ 201 h 408"/>
                <a:gd name="T112" fmla="*/ 499 w 539"/>
                <a:gd name="T113" fmla="*/ 202 h 408"/>
                <a:gd name="T114" fmla="*/ 508 w 539"/>
                <a:gd name="T115" fmla="*/ 204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39" h="408">
                  <a:moveTo>
                    <a:pt x="511" y="208"/>
                  </a:moveTo>
                  <a:cubicBezTo>
                    <a:pt x="512" y="203"/>
                    <a:pt x="513" y="199"/>
                    <a:pt x="513" y="195"/>
                  </a:cubicBezTo>
                  <a:cubicBezTo>
                    <a:pt x="515" y="184"/>
                    <a:pt x="517" y="173"/>
                    <a:pt x="518" y="162"/>
                  </a:cubicBezTo>
                  <a:cubicBezTo>
                    <a:pt x="519" y="161"/>
                    <a:pt x="519" y="158"/>
                    <a:pt x="519" y="155"/>
                  </a:cubicBezTo>
                  <a:cubicBezTo>
                    <a:pt x="520" y="155"/>
                    <a:pt x="521" y="156"/>
                    <a:pt x="521" y="156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0"/>
                    <a:pt x="523" y="137"/>
                    <a:pt x="525" y="136"/>
                  </a:cubicBezTo>
                  <a:cubicBezTo>
                    <a:pt x="527" y="135"/>
                    <a:pt x="526" y="133"/>
                    <a:pt x="525" y="134"/>
                  </a:cubicBezTo>
                  <a:cubicBezTo>
                    <a:pt x="523" y="135"/>
                    <a:pt x="521" y="136"/>
                    <a:pt x="520" y="138"/>
                  </a:cubicBezTo>
                  <a:cubicBezTo>
                    <a:pt x="503" y="143"/>
                    <a:pt x="486" y="149"/>
                    <a:pt x="469" y="155"/>
                  </a:cubicBezTo>
                  <a:cubicBezTo>
                    <a:pt x="469" y="146"/>
                    <a:pt x="466" y="137"/>
                    <a:pt x="465" y="128"/>
                  </a:cubicBezTo>
                  <a:cubicBezTo>
                    <a:pt x="465" y="122"/>
                    <a:pt x="464" y="116"/>
                    <a:pt x="463" y="110"/>
                  </a:cubicBezTo>
                  <a:cubicBezTo>
                    <a:pt x="461" y="102"/>
                    <a:pt x="458" y="94"/>
                    <a:pt x="457" y="87"/>
                  </a:cubicBezTo>
                  <a:cubicBezTo>
                    <a:pt x="456" y="85"/>
                    <a:pt x="453" y="85"/>
                    <a:pt x="453" y="87"/>
                  </a:cubicBezTo>
                  <a:cubicBezTo>
                    <a:pt x="455" y="94"/>
                    <a:pt x="457" y="101"/>
                    <a:pt x="459" y="107"/>
                  </a:cubicBezTo>
                  <a:cubicBezTo>
                    <a:pt x="461" y="115"/>
                    <a:pt x="462" y="123"/>
                    <a:pt x="463" y="131"/>
                  </a:cubicBezTo>
                  <a:cubicBezTo>
                    <a:pt x="463" y="140"/>
                    <a:pt x="465" y="148"/>
                    <a:pt x="466" y="157"/>
                  </a:cubicBezTo>
                  <a:cubicBezTo>
                    <a:pt x="463" y="158"/>
                    <a:pt x="459" y="159"/>
                    <a:pt x="456" y="160"/>
                  </a:cubicBezTo>
                  <a:cubicBezTo>
                    <a:pt x="453" y="151"/>
                    <a:pt x="450" y="141"/>
                    <a:pt x="448" y="130"/>
                  </a:cubicBezTo>
                  <a:cubicBezTo>
                    <a:pt x="446" y="115"/>
                    <a:pt x="443" y="100"/>
                    <a:pt x="438" y="85"/>
                  </a:cubicBezTo>
                  <a:cubicBezTo>
                    <a:pt x="438" y="83"/>
                    <a:pt x="435" y="84"/>
                    <a:pt x="436" y="85"/>
                  </a:cubicBezTo>
                  <a:cubicBezTo>
                    <a:pt x="440" y="102"/>
                    <a:pt x="443" y="118"/>
                    <a:pt x="445" y="135"/>
                  </a:cubicBezTo>
                  <a:cubicBezTo>
                    <a:pt x="447" y="144"/>
                    <a:pt x="449" y="153"/>
                    <a:pt x="452" y="162"/>
                  </a:cubicBezTo>
                  <a:cubicBezTo>
                    <a:pt x="449" y="163"/>
                    <a:pt x="445" y="165"/>
                    <a:pt x="442" y="166"/>
                  </a:cubicBezTo>
                  <a:cubicBezTo>
                    <a:pt x="441" y="159"/>
                    <a:pt x="440" y="151"/>
                    <a:pt x="439" y="145"/>
                  </a:cubicBezTo>
                  <a:cubicBezTo>
                    <a:pt x="436" y="128"/>
                    <a:pt x="432" y="111"/>
                    <a:pt x="427" y="95"/>
                  </a:cubicBezTo>
                  <a:cubicBezTo>
                    <a:pt x="426" y="93"/>
                    <a:pt x="423" y="93"/>
                    <a:pt x="423" y="95"/>
                  </a:cubicBezTo>
                  <a:cubicBezTo>
                    <a:pt x="429" y="114"/>
                    <a:pt x="433" y="132"/>
                    <a:pt x="436" y="151"/>
                  </a:cubicBezTo>
                  <a:cubicBezTo>
                    <a:pt x="437" y="157"/>
                    <a:pt x="438" y="162"/>
                    <a:pt x="440" y="167"/>
                  </a:cubicBezTo>
                  <a:cubicBezTo>
                    <a:pt x="434" y="169"/>
                    <a:pt x="429" y="171"/>
                    <a:pt x="424" y="173"/>
                  </a:cubicBezTo>
                  <a:cubicBezTo>
                    <a:pt x="423" y="171"/>
                    <a:pt x="422" y="169"/>
                    <a:pt x="422" y="167"/>
                  </a:cubicBezTo>
                  <a:cubicBezTo>
                    <a:pt x="420" y="159"/>
                    <a:pt x="419" y="151"/>
                    <a:pt x="418" y="144"/>
                  </a:cubicBezTo>
                  <a:cubicBezTo>
                    <a:pt x="414" y="129"/>
                    <a:pt x="408" y="114"/>
                    <a:pt x="402" y="100"/>
                  </a:cubicBezTo>
                  <a:cubicBezTo>
                    <a:pt x="401" y="99"/>
                    <a:pt x="399" y="100"/>
                    <a:pt x="400" y="101"/>
                  </a:cubicBezTo>
                  <a:cubicBezTo>
                    <a:pt x="405" y="115"/>
                    <a:pt x="411" y="128"/>
                    <a:pt x="414" y="143"/>
                  </a:cubicBezTo>
                  <a:cubicBezTo>
                    <a:pt x="416" y="150"/>
                    <a:pt x="416" y="157"/>
                    <a:pt x="418" y="164"/>
                  </a:cubicBezTo>
                  <a:cubicBezTo>
                    <a:pt x="419" y="167"/>
                    <a:pt x="420" y="169"/>
                    <a:pt x="421" y="171"/>
                  </a:cubicBezTo>
                  <a:cubicBezTo>
                    <a:pt x="420" y="172"/>
                    <a:pt x="419" y="172"/>
                    <a:pt x="419" y="173"/>
                  </a:cubicBezTo>
                  <a:cubicBezTo>
                    <a:pt x="419" y="174"/>
                    <a:pt x="419" y="174"/>
                    <a:pt x="419" y="175"/>
                  </a:cubicBezTo>
                  <a:cubicBezTo>
                    <a:pt x="413" y="178"/>
                    <a:pt x="406" y="181"/>
                    <a:pt x="399" y="183"/>
                  </a:cubicBezTo>
                  <a:cubicBezTo>
                    <a:pt x="397" y="177"/>
                    <a:pt x="396" y="171"/>
                    <a:pt x="395" y="166"/>
                  </a:cubicBezTo>
                  <a:cubicBezTo>
                    <a:pt x="391" y="151"/>
                    <a:pt x="387" y="137"/>
                    <a:pt x="382" y="123"/>
                  </a:cubicBezTo>
                  <a:cubicBezTo>
                    <a:pt x="382" y="121"/>
                    <a:pt x="379" y="122"/>
                    <a:pt x="380" y="123"/>
                  </a:cubicBezTo>
                  <a:cubicBezTo>
                    <a:pt x="383" y="133"/>
                    <a:pt x="386" y="143"/>
                    <a:pt x="389" y="153"/>
                  </a:cubicBezTo>
                  <a:cubicBezTo>
                    <a:pt x="391" y="161"/>
                    <a:pt x="392" y="170"/>
                    <a:pt x="395" y="178"/>
                  </a:cubicBezTo>
                  <a:cubicBezTo>
                    <a:pt x="395" y="178"/>
                    <a:pt x="396" y="179"/>
                    <a:pt x="396" y="180"/>
                  </a:cubicBezTo>
                  <a:cubicBezTo>
                    <a:pt x="396" y="180"/>
                    <a:pt x="396" y="180"/>
                    <a:pt x="396" y="181"/>
                  </a:cubicBezTo>
                  <a:cubicBezTo>
                    <a:pt x="395" y="182"/>
                    <a:pt x="395" y="184"/>
                    <a:pt x="394" y="186"/>
                  </a:cubicBezTo>
                  <a:cubicBezTo>
                    <a:pt x="386" y="189"/>
                    <a:pt x="378" y="192"/>
                    <a:pt x="371" y="196"/>
                  </a:cubicBezTo>
                  <a:cubicBezTo>
                    <a:pt x="374" y="189"/>
                    <a:pt x="376" y="186"/>
                    <a:pt x="378" y="182"/>
                  </a:cubicBezTo>
                  <a:cubicBezTo>
                    <a:pt x="386" y="165"/>
                    <a:pt x="382" y="151"/>
                    <a:pt x="366" y="142"/>
                  </a:cubicBezTo>
                  <a:cubicBezTo>
                    <a:pt x="364" y="140"/>
                    <a:pt x="361" y="139"/>
                    <a:pt x="358" y="137"/>
                  </a:cubicBezTo>
                  <a:cubicBezTo>
                    <a:pt x="362" y="135"/>
                    <a:pt x="366" y="133"/>
                    <a:pt x="369" y="129"/>
                  </a:cubicBezTo>
                  <a:cubicBezTo>
                    <a:pt x="370" y="129"/>
                    <a:pt x="369" y="128"/>
                    <a:pt x="369" y="128"/>
                  </a:cubicBezTo>
                  <a:cubicBezTo>
                    <a:pt x="364" y="132"/>
                    <a:pt x="360" y="134"/>
                    <a:pt x="355" y="136"/>
                  </a:cubicBezTo>
                  <a:cubicBezTo>
                    <a:pt x="342" y="130"/>
                    <a:pt x="329" y="126"/>
                    <a:pt x="314" y="127"/>
                  </a:cubicBezTo>
                  <a:cubicBezTo>
                    <a:pt x="313" y="127"/>
                    <a:pt x="312" y="127"/>
                    <a:pt x="308" y="126"/>
                  </a:cubicBezTo>
                  <a:cubicBezTo>
                    <a:pt x="312" y="124"/>
                    <a:pt x="314" y="122"/>
                    <a:pt x="316" y="121"/>
                  </a:cubicBezTo>
                  <a:cubicBezTo>
                    <a:pt x="360" y="94"/>
                    <a:pt x="404" y="69"/>
                    <a:pt x="450" y="47"/>
                  </a:cubicBezTo>
                  <a:cubicBezTo>
                    <a:pt x="474" y="36"/>
                    <a:pt x="497" y="23"/>
                    <a:pt x="521" y="10"/>
                  </a:cubicBezTo>
                  <a:cubicBezTo>
                    <a:pt x="521" y="0"/>
                    <a:pt x="521" y="0"/>
                    <a:pt x="521" y="0"/>
                  </a:cubicBezTo>
                  <a:cubicBezTo>
                    <a:pt x="513" y="3"/>
                    <a:pt x="503" y="6"/>
                    <a:pt x="495" y="10"/>
                  </a:cubicBezTo>
                  <a:cubicBezTo>
                    <a:pt x="453" y="28"/>
                    <a:pt x="412" y="47"/>
                    <a:pt x="371" y="66"/>
                  </a:cubicBezTo>
                  <a:cubicBezTo>
                    <a:pt x="345" y="79"/>
                    <a:pt x="319" y="95"/>
                    <a:pt x="293" y="108"/>
                  </a:cubicBezTo>
                  <a:cubicBezTo>
                    <a:pt x="282" y="114"/>
                    <a:pt x="273" y="120"/>
                    <a:pt x="266" y="131"/>
                  </a:cubicBezTo>
                  <a:cubicBezTo>
                    <a:pt x="265" y="132"/>
                    <a:pt x="265" y="133"/>
                    <a:pt x="264" y="134"/>
                  </a:cubicBezTo>
                  <a:cubicBezTo>
                    <a:pt x="266" y="138"/>
                    <a:pt x="268" y="141"/>
                    <a:pt x="269" y="144"/>
                  </a:cubicBezTo>
                  <a:cubicBezTo>
                    <a:pt x="268" y="144"/>
                    <a:pt x="267" y="143"/>
                    <a:pt x="267" y="143"/>
                  </a:cubicBezTo>
                  <a:cubicBezTo>
                    <a:pt x="249" y="161"/>
                    <a:pt x="232" y="180"/>
                    <a:pt x="214" y="199"/>
                  </a:cubicBezTo>
                  <a:cubicBezTo>
                    <a:pt x="182" y="231"/>
                    <a:pt x="143" y="256"/>
                    <a:pt x="111" y="290"/>
                  </a:cubicBezTo>
                  <a:cubicBezTo>
                    <a:pt x="104" y="297"/>
                    <a:pt x="94" y="303"/>
                    <a:pt x="93" y="315"/>
                  </a:cubicBezTo>
                  <a:cubicBezTo>
                    <a:pt x="93" y="317"/>
                    <a:pt x="91" y="319"/>
                    <a:pt x="90" y="320"/>
                  </a:cubicBezTo>
                  <a:cubicBezTo>
                    <a:pt x="72" y="335"/>
                    <a:pt x="55" y="350"/>
                    <a:pt x="37" y="364"/>
                  </a:cubicBezTo>
                  <a:cubicBezTo>
                    <a:pt x="26" y="373"/>
                    <a:pt x="16" y="382"/>
                    <a:pt x="5" y="391"/>
                  </a:cubicBezTo>
                  <a:cubicBezTo>
                    <a:pt x="2" y="394"/>
                    <a:pt x="0" y="397"/>
                    <a:pt x="2" y="401"/>
                  </a:cubicBezTo>
                  <a:cubicBezTo>
                    <a:pt x="4" y="404"/>
                    <a:pt x="8" y="407"/>
                    <a:pt x="11" y="407"/>
                  </a:cubicBezTo>
                  <a:cubicBezTo>
                    <a:pt x="19" y="408"/>
                    <a:pt x="27" y="408"/>
                    <a:pt x="34" y="406"/>
                  </a:cubicBezTo>
                  <a:cubicBezTo>
                    <a:pt x="55" y="401"/>
                    <a:pt x="76" y="394"/>
                    <a:pt x="98" y="389"/>
                  </a:cubicBezTo>
                  <a:cubicBezTo>
                    <a:pt x="107" y="386"/>
                    <a:pt x="116" y="384"/>
                    <a:pt x="126" y="385"/>
                  </a:cubicBezTo>
                  <a:cubicBezTo>
                    <a:pt x="125" y="385"/>
                    <a:pt x="125" y="386"/>
                    <a:pt x="125" y="387"/>
                  </a:cubicBezTo>
                  <a:cubicBezTo>
                    <a:pt x="124" y="387"/>
                    <a:pt x="125" y="388"/>
                    <a:pt x="125" y="387"/>
                  </a:cubicBezTo>
                  <a:cubicBezTo>
                    <a:pt x="126" y="386"/>
                    <a:pt x="127" y="385"/>
                    <a:pt x="127" y="385"/>
                  </a:cubicBezTo>
                  <a:cubicBezTo>
                    <a:pt x="128" y="385"/>
                    <a:pt x="128" y="385"/>
                    <a:pt x="128" y="385"/>
                  </a:cubicBezTo>
                  <a:cubicBezTo>
                    <a:pt x="136" y="385"/>
                    <a:pt x="144" y="385"/>
                    <a:pt x="151" y="383"/>
                  </a:cubicBezTo>
                  <a:cubicBezTo>
                    <a:pt x="156" y="382"/>
                    <a:pt x="160" y="381"/>
                    <a:pt x="165" y="380"/>
                  </a:cubicBezTo>
                  <a:cubicBezTo>
                    <a:pt x="204" y="377"/>
                    <a:pt x="242" y="367"/>
                    <a:pt x="280" y="356"/>
                  </a:cubicBezTo>
                  <a:cubicBezTo>
                    <a:pt x="299" y="351"/>
                    <a:pt x="317" y="343"/>
                    <a:pt x="337" y="345"/>
                  </a:cubicBezTo>
                  <a:cubicBezTo>
                    <a:pt x="339" y="345"/>
                    <a:pt x="341" y="344"/>
                    <a:pt x="343" y="343"/>
                  </a:cubicBezTo>
                  <a:cubicBezTo>
                    <a:pt x="356" y="339"/>
                    <a:pt x="369" y="334"/>
                    <a:pt x="382" y="329"/>
                  </a:cubicBezTo>
                  <a:cubicBezTo>
                    <a:pt x="414" y="319"/>
                    <a:pt x="447" y="315"/>
                    <a:pt x="479" y="301"/>
                  </a:cubicBezTo>
                  <a:cubicBezTo>
                    <a:pt x="493" y="295"/>
                    <a:pt x="509" y="291"/>
                    <a:pt x="521" y="285"/>
                  </a:cubicBezTo>
                  <a:cubicBezTo>
                    <a:pt x="521" y="267"/>
                    <a:pt x="521" y="267"/>
                    <a:pt x="521" y="267"/>
                  </a:cubicBezTo>
                  <a:cubicBezTo>
                    <a:pt x="505" y="274"/>
                    <a:pt x="486" y="280"/>
                    <a:pt x="468" y="286"/>
                  </a:cubicBezTo>
                  <a:cubicBezTo>
                    <a:pt x="466" y="287"/>
                    <a:pt x="464" y="287"/>
                    <a:pt x="463" y="288"/>
                  </a:cubicBezTo>
                  <a:cubicBezTo>
                    <a:pt x="463" y="286"/>
                    <a:pt x="464" y="284"/>
                    <a:pt x="464" y="282"/>
                  </a:cubicBezTo>
                  <a:cubicBezTo>
                    <a:pt x="465" y="278"/>
                    <a:pt x="467" y="273"/>
                    <a:pt x="468" y="268"/>
                  </a:cubicBezTo>
                  <a:cubicBezTo>
                    <a:pt x="471" y="270"/>
                    <a:pt x="473" y="271"/>
                    <a:pt x="476" y="273"/>
                  </a:cubicBezTo>
                  <a:cubicBezTo>
                    <a:pt x="476" y="275"/>
                    <a:pt x="476" y="277"/>
                    <a:pt x="475" y="280"/>
                  </a:cubicBezTo>
                  <a:cubicBezTo>
                    <a:pt x="475" y="280"/>
                    <a:pt x="475" y="281"/>
                    <a:pt x="475" y="281"/>
                  </a:cubicBezTo>
                  <a:cubicBezTo>
                    <a:pt x="475" y="281"/>
                    <a:pt x="475" y="281"/>
                    <a:pt x="475" y="281"/>
                  </a:cubicBezTo>
                  <a:cubicBezTo>
                    <a:pt x="475" y="281"/>
                    <a:pt x="478" y="283"/>
                    <a:pt x="479" y="281"/>
                  </a:cubicBezTo>
                  <a:cubicBezTo>
                    <a:pt x="479" y="279"/>
                    <a:pt x="480" y="277"/>
                    <a:pt x="481" y="274"/>
                  </a:cubicBezTo>
                  <a:cubicBezTo>
                    <a:pt x="482" y="275"/>
                    <a:pt x="484" y="275"/>
                    <a:pt x="486" y="275"/>
                  </a:cubicBezTo>
                  <a:cubicBezTo>
                    <a:pt x="494" y="276"/>
                    <a:pt x="490" y="269"/>
                    <a:pt x="488" y="264"/>
                  </a:cubicBezTo>
                  <a:cubicBezTo>
                    <a:pt x="487" y="263"/>
                    <a:pt x="486" y="264"/>
                    <a:pt x="486" y="265"/>
                  </a:cubicBezTo>
                  <a:cubicBezTo>
                    <a:pt x="487" y="270"/>
                    <a:pt x="486" y="270"/>
                    <a:pt x="482" y="269"/>
                  </a:cubicBezTo>
                  <a:cubicBezTo>
                    <a:pt x="484" y="263"/>
                    <a:pt x="486" y="258"/>
                    <a:pt x="487" y="252"/>
                  </a:cubicBezTo>
                  <a:cubicBezTo>
                    <a:pt x="491" y="256"/>
                    <a:pt x="495" y="260"/>
                    <a:pt x="500" y="264"/>
                  </a:cubicBezTo>
                  <a:cubicBezTo>
                    <a:pt x="500" y="264"/>
                    <a:pt x="501" y="264"/>
                    <a:pt x="501" y="264"/>
                  </a:cubicBezTo>
                  <a:cubicBezTo>
                    <a:pt x="501" y="264"/>
                    <a:pt x="501" y="264"/>
                    <a:pt x="501" y="264"/>
                  </a:cubicBezTo>
                  <a:cubicBezTo>
                    <a:pt x="501" y="264"/>
                    <a:pt x="501" y="264"/>
                    <a:pt x="501" y="264"/>
                  </a:cubicBezTo>
                  <a:cubicBezTo>
                    <a:pt x="501" y="267"/>
                    <a:pt x="505" y="267"/>
                    <a:pt x="505" y="264"/>
                  </a:cubicBezTo>
                  <a:cubicBezTo>
                    <a:pt x="506" y="248"/>
                    <a:pt x="508" y="231"/>
                    <a:pt x="510" y="215"/>
                  </a:cubicBezTo>
                  <a:cubicBezTo>
                    <a:pt x="519" y="227"/>
                    <a:pt x="529" y="242"/>
                    <a:pt x="520" y="248"/>
                  </a:cubicBezTo>
                  <a:cubicBezTo>
                    <a:pt x="519" y="249"/>
                    <a:pt x="520" y="251"/>
                    <a:pt x="521" y="250"/>
                  </a:cubicBezTo>
                  <a:cubicBezTo>
                    <a:pt x="539" y="248"/>
                    <a:pt x="521" y="222"/>
                    <a:pt x="517" y="216"/>
                  </a:cubicBezTo>
                  <a:cubicBezTo>
                    <a:pt x="515" y="213"/>
                    <a:pt x="513" y="210"/>
                    <a:pt x="511" y="208"/>
                  </a:cubicBezTo>
                  <a:moveTo>
                    <a:pt x="471" y="173"/>
                  </a:moveTo>
                  <a:cubicBezTo>
                    <a:pt x="475" y="177"/>
                    <a:pt x="480" y="180"/>
                    <a:pt x="484" y="183"/>
                  </a:cubicBezTo>
                  <a:cubicBezTo>
                    <a:pt x="486" y="185"/>
                    <a:pt x="488" y="187"/>
                    <a:pt x="489" y="189"/>
                  </a:cubicBezTo>
                  <a:cubicBezTo>
                    <a:pt x="485" y="203"/>
                    <a:pt x="481" y="216"/>
                    <a:pt x="477" y="230"/>
                  </a:cubicBezTo>
                  <a:cubicBezTo>
                    <a:pt x="475" y="228"/>
                    <a:pt x="474" y="227"/>
                    <a:pt x="473" y="226"/>
                  </a:cubicBezTo>
                  <a:cubicBezTo>
                    <a:pt x="470" y="222"/>
                    <a:pt x="466" y="219"/>
                    <a:pt x="463" y="216"/>
                  </a:cubicBezTo>
                  <a:cubicBezTo>
                    <a:pt x="465" y="202"/>
                    <a:pt x="468" y="189"/>
                    <a:pt x="469" y="175"/>
                  </a:cubicBezTo>
                  <a:cubicBezTo>
                    <a:pt x="469" y="175"/>
                    <a:pt x="468" y="174"/>
                    <a:pt x="468" y="174"/>
                  </a:cubicBezTo>
                  <a:cubicBezTo>
                    <a:pt x="469" y="174"/>
                    <a:pt x="470" y="173"/>
                    <a:pt x="471" y="173"/>
                  </a:cubicBezTo>
                  <a:moveTo>
                    <a:pt x="475" y="172"/>
                  </a:moveTo>
                  <a:cubicBezTo>
                    <a:pt x="481" y="169"/>
                    <a:pt x="488" y="167"/>
                    <a:pt x="494" y="164"/>
                  </a:cubicBezTo>
                  <a:cubicBezTo>
                    <a:pt x="493" y="171"/>
                    <a:pt x="492" y="177"/>
                    <a:pt x="490" y="184"/>
                  </a:cubicBezTo>
                  <a:cubicBezTo>
                    <a:pt x="485" y="179"/>
                    <a:pt x="480" y="176"/>
                    <a:pt x="475" y="172"/>
                  </a:cubicBezTo>
                  <a:moveTo>
                    <a:pt x="495" y="164"/>
                  </a:moveTo>
                  <a:cubicBezTo>
                    <a:pt x="498" y="163"/>
                    <a:pt x="500" y="162"/>
                    <a:pt x="502" y="161"/>
                  </a:cubicBezTo>
                  <a:cubicBezTo>
                    <a:pt x="502" y="166"/>
                    <a:pt x="501" y="170"/>
                    <a:pt x="500" y="175"/>
                  </a:cubicBezTo>
                  <a:cubicBezTo>
                    <a:pt x="499" y="180"/>
                    <a:pt x="497" y="185"/>
                    <a:pt x="496" y="191"/>
                  </a:cubicBezTo>
                  <a:cubicBezTo>
                    <a:pt x="496" y="190"/>
                    <a:pt x="495" y="189"/>
                    <a:pt x="495" y="189"/>
                  </a:cubicBezTo>
                  <a:cubicBezTo>
                    <a:pt x="494" y="188"/>
                    <a:pt x="493" y="186"/>
                    <a:pt x="492" y="185"/>
                  </a:cubicBezTo>
                  <a:cubicBezTo>
                    <a:pt x="494" y="178"/>
                    <a:pt x="495" y="171"/>
                    <a:pt x="495" y="164"/>
                  </a:cubicBezTo>
                  <a:moveTo>
                    <a:pt x="465" y="175"/>
                  </a:moveTo>
                  <a:cubicBezTo>
                    <a:pt x="465" y="175"/>
                    <a:pt x="465" y="175"/>
                    <a:pt x="465" y="175"/>
                  </a:cubicBezTo>
                  <a:cubicBezTo>
                    <a:pt x="464" y="187"/>
                    <a:pt x="463" y="201"/>
                    <a:pt x="460" y="213"/>
                  </a:cubicBezTo>
                  <a:cubicBezTo>
                    <a:pt x="460" y="213"/>
                    <a:pt x="460" y="213"/>
                    <a:pt x="460" y="214"/>
                  </a:cubicBezTo>
                  <a:cubicBezTo>
                    <a:pt x="455" y="210"/>
                    <a:pt x="451" y="206"/>
                    <a:pt x="446" y="203"/>
                  </a:cubicBezTo>
                  <a:cubicBezTo>
                    <a:pt x="447" y="200"/>
                    <a:pt x="448" y="197"/>
                    <a:pt x="449" y="194"/>
                  </a:cubicBezTo>
                  <a:cubicBezTo>
                    <a:pt x="450" y="194"/>
                    <a:pt x="451" y="193"/>
                    <a:pt x="450" y="192"/>
                  </a:cubicBezTo>
                  <a:cubicBezTo>
                    <a:pt x="450" y="192"/>
                    <a:pt x="450" y="191"/>
                    <a:pt x="450" y="191"/>
                  </a:cubicBezTo>
                  <a:cubicBezTo>
                    <a:pt x="450" y="191"/>
                    <a:pt x="450" y="191"/>
                    <a:pt x="450" y="191"/>
                  </a:cubicBezTo>
                  <a:cubicBezTo>
                    <a:pt x="450" y="190"/>
                    <a:pt x="450" y="190"/>
                    <a:pt x="450" y="189"/>
                  </a:cubicBezTo>
                  <a:cubicBezTo>
                    <a:pt x="451" y="188"/>
                    <a:pt x="449" y="187"/>
                    <a:pt x="448" y="188"/>
                  </a:cubicBezTo>
                  <a:cubicBezTo>
                    <a:pt x="447" y="186"/>
                    <a:pt x="447" y="184"/>
                    <a:pt x="446" y="182"/>
                  </a:cubicBezTo>
                  <a:cubicBezTo>
                    <a:pt x="452" y="180"/>
                    <a:pt x="459" y="177"/>
                    <a:pt x="465" y="175"/>
                  </a:cubicBezTo>
                  <a:moveTo>
                    <a:pt x="442" y="294"/>
                  </a:moveTo>
                  <a:cubicBezTo>
                    <a:pt x="442" y="294"/>
                    <a:pt x="442" y="295"/>
                    <a:pt x="442" y="295"/>
                  </a:cubicBezTo>
                  <a:cubicBezTo>
                    <a:pt x="437" y="296"/>
                    <a:pt x="432" y="298"/>
                    <a:pt x="427" y="299"/>
                  </a:cubicBezTo>
                  <a:cubicBezTo>
                    <a:pt x="429" y="299"/>
                    <a:pt x="429" y="297"/>
                    <a:pt x="428" y="295"/>
                  </a:cubicBezTo>
                  <a:cubicBezTo>
                    <a:pt x="428" y="294"/>
                    <a:pt x="427" y="294"/>
                    <a:pt x="426" y="295"/>
                  </a:cubicBezTo>
                  <a:cubicBezTo>
                    <a:pt x="424" y="298"/>
                    <a:pt x="419" y="297"/>
                    <a:pt x="414" y="295"/>
                  </a:cubicBezTo>
                  <a:cubicBezTo>
                    <a:pt x="420" y="286"/>
                    <a:pt x="423" y="274"/>
                    <a:pt x="426" y="262"/>
                  </a:cubicBezTo>
                  <a:cubicBezTo>
                    <a:pt x="431" y="264"/>
                    <a:pt x="435" y="266"/>
                    <a:pt x="439" y="269"/>
                  </a:cubicBezTo>
                  <a:cubicBezTo>
                    <a:pt x="442" y="270"/>
                    <a:pt x="445" y="271"/>
                    <a:pt x="447" y="273"/>
                  </a:cubicBezTo>
                  <a:cubicBezTo>
                    <a:pt x="447" y="276"/>
                    <a:pt x="446" y="279"/>
                    <a:pt x="445" y="282"/>
                  </a:cubicBezTo>
                  <a:cubicBezTo>
                    <a:pt x="444" y="286"/>
                    <a:pt x="443" y="290"/>
                    <a:pt x="442" y="294"/>
                  </a:cubicBezTo>
                  <a:moveTo>
                    <a:pt x="386" y="302"/>
                  </a:moveTo>
                  <a:cubicBezTo>
                    <a:pt x="385" y="301"/>
                    <a:pt x="383" y="301"/>
                    <a:pt x="382" y="300"/>
                  </a:cubicBezTo>
                  <a:cubicBezTo>
                    <a:pt x="384" y="298"/>
                    <a:pt x="387" y="296"/>
                    <a:pt x="389" y="293"/>
                  </a:cubicBezTo>
                  <a:cubicBezTo>
                    <a:pt x="388" y="296"/>
                    <a:pt x="387" y="299"/>
                    <a:pt x="386" y="302"/>
                  </a:cubicBezTo>
                  <a:moveTo>
                    <a:pt x="390" y="307"/>
                  </a:moveTo>
                  <a:cubicBezTo>
                    <a:pt x="392" y="308"/>
                    <a:pt x="395" y="309"/>
                    <a:pt x="397" y="309"/>
                  </a:cubicBezTo>
                  <a:cubicBezTo>
                    <a:pt x="394" y="310"/>
                    <a:pt x="392" y="311"/>
                    <a:pt x="389" y="311"/>
                  </a:cubicBezTo>
                  <a:cubicBezTo>
                    <a:pt x="390" y="310"/>
                    <a:pt x="390" y="309"/>
                    <a:pt x="390" y="307"/>
                  </a:cubicBezTo>
                  <a:moveTo>
                    <a:pt x="353" y="306"/>
                  </a:moveTo>
                  <a:cubicBezTo>
                    <a:pt x="351" y="308"/>
                    <a:pt x="348" y="311"/>
                    <a:pt x="346" y="313"/>
                  </a:cubicBezTo>
                  <a:cubicBezTo>
                    <a:pt x="345" y="311"/>
                    <a:pt x="346" y="307"/>
                    <a:pt x="346" y="305"/>
                  </a:cubicBezTo>
                  <a:cubicBezTo>
                    <a:pt x="346" y="304"/>
                    <a:pt x="344" y="304"/>
                    <a:pt x="344" y="305"/>
                  </a:cubicBezTo>
                  <a:cubicBezTo>
                    <a:pt x="344" y="308"/>
                    <a:pt x="344" y="311"/>
                    <a:pt x="344" y="313"/>
                  </a:cubicBezTo>
                  <a:cubicBezTo>
                    <a:pt x="341" y="312"/>
                    <a:pt x="338" y="311"/>
                    <a:pt x="335" y="310"/>
                  </a:cubicBezTo>
                  <a:cubicBezTo>
                    <a:pt x="337" y="304"/>
                    <a:pt x="340" y="299"/>
                    <a:pt x="342" y="293"/>
                  </a:cubicBezTo>
                  <a:cubicBezTo>
                    <a:pt x="342" y="291"/>
                    <a:pt x="343" y="289"/>
                    <a:pt x="343" y="287"/>
                  </a:cubicBezTo>
                  <a:cubicBezTo>
                    <a:pt x="347" y="289"/>
                    <a:pt x="351" y="292"/>
                    <a:pt x="356" y="294"/>
                  </a:cubicBezTo>
                  <a:cubicBezTo>
                    <a:pt x="357" y="294"/>
                    <a:pt x="358" y="295"/>
                    <a:pt x="360" y="295"/>
                  </a:cubicBezTo>
                  <a:cubicBezTo>
                    <a:pt x="359" y="296"/>
                    <a:pt x="359" y="297"/>
                    <a:pt x="359" y="298"/>
                  </a:cubicBezTo>
                  <a:cubicBezTo>
                    <a:pt x="358" y="299"/>
                    <a:pt x="357" y="301"/>
                    <a:pt x="356" y="303"/>
                  </a:cubicBezTo>
                  <a:cubicBezTo>
                    <a:pt x="355" y="304"/>
                    <a:pt x="354" y="305"/>
                    <a:pt x="353" y="306"/>
                  </a:cubicBezTo>
                  <a:moveTo>
                    <a:pt x="299" y="328"/>
                  </a:moveTo>
                  <a:cubicBezTo>
                    <a:pt x="297" y="325"/>
                    <a:pt x="296" y="322"/>
                    <a:pt x="295" y="319"/>
                  </a:cubicBezTo>
                  <a:cubicBezTo>
                    <a:pt x="295" y="318"/>
                    <a:pt x="294" y="318"/>
                    <a:pt x="295" y="319"/>
                  </a:cubicBezTo>
                  <a:cubicBezTo>
                    <a:pt x="295" y="323"/>
                    <a:pt x="296" y="326"/>
                    <a:pt x="297" y="329"/>
                  </a:cubicBezTo>
                  <a:cubicBezTo>
                    <a:pt x="293" y="330"/>
                    <a:pt x="289" y="331"/>
                    <a:pt x="285" y="332"/>
                  </a:cubicBezTo>
                  <a:cubicBezTo>
                    <a:pt x="286" y="331"/>
                    <a:pt x="286" y="330"/>
                    <a:pt x="287" y="328"/>
                  </a:cubicBezTo>
                  <a:cubicBezTo>
                    <a:pt x="290" y="321"/>
                    <a:pt x="293" y="313"/>
                    <a:pt x="296" y="305"/>
                  </a:cubicBezTo>
                  <a:cubicBezTo>
                    <a:pt x="297" y="304"/>
                    <a:pt x="297" y="304"/>
                    <a:pt x="297" y="303"/>
                  </a:cubicBezTo>
                  <a:cubicBezTo>
                    <a:pt x="302" y="304"/>
                    <a:pt x="307" y="305"/>
                    <a:pt x="311" y="306"/>
                  </a:cubicBezTo>
                  <a:cubicBezTo>
                    <a:pt x="311" y="307"/>
                    <a:pt x="311" y="308"/>
                    <a:pt x="311" y="308"/>
                  </a:cubicBezTo>
                  <a:cubicBezTo>
                    <a:pt x="309" y="312"/>
                    <a:pt x="308" y="316"/>
                    <a:pt x="307" y="320"/>
                  </a:cubicBezTo>
                  <a:cubicBezTo>
                    <a:pt x="306" y="325"/>
                    <a:pt x="303" y="327"/>
                    <a:pt x="299" y="328"/>
                  </a:cubicBezTo>
                  <a:moveTo>
                    <a:pt x="299" y="299"/>
                  </a:moveTo>
                  <a:cubicBezTo>
                    <a:pt x="302" y="288"/>
                    <a:pt x="305" y="277"/>
                    <a:pt x="306" y="266"/>
                  </a:cubicBezTo>
                  <a:cubicBezTo>
                    <a:pt x="311" y="270"/>
                    <a:pt x="316" y="273"/>
                    <a:pt x="321" y="275"/>
                  </a:cubicBezTo>
                  <a:cubicBezTo>
                    <a:pt x="321" y="278"/>
                    <a:pt x="320" y="281"/>
                    <a:pt x="319" y="284"/>
                  </a:cubicBezTo>
                  <a:cubicBezTo>
                    <a:pt x="317" y="290"/>
                    <a:pt x="314" y="297"/>
                    <a:pt x="312" y="303"/>
                  </a:cubicBezTo>
                  <a:cubicBezTo>
                    <a:pt x="308" y="302"/>
                    <a:pt x="303" y="300"/>
                    <a:pt x="299" y="299"/>
                  </a:cubicBezTo>
                  <a:moveTo>
                    <a:pt x="319" y="293"/>
                  </a:moveTo>
                  <a:cubicBezTo>
                    <a:pt x="321" y="287"/>
                    <a:pt x="323" y="282"/>
                    <a:pt x="324" y="277"/>
                  </a:cubicBezTo>
                  <a:cubicBezTo>
                    <a:pt x="324" y="277"/>
                    <a:pt x="324" y="277"/>
                    <a:pt x="325" y="277"/>
                  </a:cubicBezTo>
                  <a:cubicBezTo>
                    <a:pt x="330" y="279"/>
                    <a:pt x="335" y="282"/>
                    <a:pt x="340" y="285"/>
                  </a:cubicBezTo>
                  <a:cubicBezTo>
                    <a:pt x="339" y="286"/>
                    <a:pt x="339" y="287"/>
                    <a:pt x="339" y="289"/>
                  </a:cubicBezTo>
                  <a:cubicBezTo>
                    <a:pt x="337" y="296"/>
                    <a:pt x="334" y="302"/>
                    <a:pt x="332" y="309"/>
                  </a:cubicBezTo>
                  <a:cubicBezTo>
                    <a:pt x="330" y="309"/>
                    <a:pt x="329" y="308"/>
                    <a:pt x="328" y="308"/>
                  </a:cubicBezTo>
                  <a:cubicBezTo>
                    <a:pt x="324" y="306"/>
                    <a:pt x="320" y="305"/>
                    <a:pt x="316" y="304"/>
                  </a:cubicBezTo>
                  <a:cubicBezTo>
                    <a:pt x="317" y="300"/>
                    <a:pt x="318" y="297"/>
                    <a:pt x="319" y="293"/>
                  </a:cubicBezTo>
                  <a:moveTo>
                    <a:pt x="360" y="220"/>
                  </a:moveTo>
                  <a:cubicBezTo>
                    <a:pt x="362" y="221"/>
                    <a:pt x="363" y="222"/>
                    <a:pt x="364" y="222"/>
                  </a:cubicBezTo>
                  <a:cubicBezTo>
                    <a:pt x="370" y="225"/>
                    <a:pt x="375" y="227"/>
                    <a:pt x="380" y="231"/>
                  </a:cubicBezTo>
                  <a:cubicBezTo>
                    <a:pt x="380" y="231"/>
                    <a:pt x="381" y="231"/>
                    <a:pt x="381" y="231"/>
                  </a:cubicBezTo>
                  <a:cubicBezTo>
                    <a:pt x="378" y="241"/>
                    <a:pt x="376" y="251"/>
                    <a:pt x="372" y="260"/>
                  </a:cubicBezTo>
                  <a:cubicBezTo>
                    <a:pt x="370" y="264"/>
                    <a:pt x="369" y="268"/>
                    <a:pt x="368" y="272"/>
                  </a:cubicBezTo>
                  <a:cubicBezTo>
                    <a:pt x="362" y="269"/>
                    <a:pt x="356" y="265"/>
                    <a:pt x="350" y="262"/>
                  </a:cubicBezTo>
                  <a:cubicBezTo>
                    <a:pt x="354" y="248"/>
                    <a:pt x="356" y="235"/>
                    <a:pt x="360" y="221"/>
                  </a:cubicBezTo>
                  <a:cubicBezTo>
                    <a:pt x="361" y="221"/>
                    <a:pt x="361" y="221"/>
                    <a:pt x="360" y="220"/>
                  </a:cubicBezTo>
                  <a:moveTo>
                    <a:pt x="386" y="226"/>
                  </a:moveTo>
                  <a:cubicBezTo>
                    <a:pt x="386" y="224"/>
                    <a:pt x="387" y="221"/>
                    <a:pt x="387" y="219"/>
                  </a:cubicBezTo>
                  <a:cubicBezTo>
                    <a:pt x="391" y="221"/>
                    <a:pt x="395" y="223"/>
                    <a:pt x="397" y="225"/>
                  </a:cubicBezTo>
                  <a:cubicBezTo>
                    <a:pt x="403" y="231"/>
                    <a:pt x="405" y="235"/>
                    <a:pt x="405" y="241"/>
                  </a:cubicBezTo>
                  <a:cubicBezTo>
                    <a:pt x="405" y="242"/>
                    <a:pt x="404" y="242"/>
                    <a:pt x="404" y="243"/>
                  </a:cubicBezTo>
                  <a:cubicBezTo>
                    <a:pt x="399" y="238"/>
                    <a:pt x="392" y="235"/>
                    <a:pt x="386" y="231"/>
                  </a:cubicBezTo>
                  <a:cubicBezTo>
                    <a:pt x="386" y="231"/>
                    <a:pt x="385" y="230"/>
                    <a:pt x="385" y="230"/>
                  </a:cubicBezTo>
                  <a:cubicBezTo>
                    <a:pt x="385" y="229"/>
                    <a:pt x="385" y="228"/>
                    <a:pt x="386" y="226"/>
                  </a:cubicBezTo>
                  <a:moveTo>
                    <a:pt x="443" y="183"/>
                  </a:moveTo>
                  <a:cubicBezTo>
                    <a:pt x="444" y="186"/>
                    <a:pt x="445" y="189"/>
                    <a:pt x="447" y="191"/>
                  </a:cubicBezTo>
                  <a:cubicBezTo>
                    <a:pt x="446" y="194"/>
                    <a:pt x="445" y="198"/>
                    <a:pt x="444" y="201"/>
                  </a:cubicBezTo>
                  <a:cubicBezTo>
                    <a:pt x="439" y="197"/>
                    <a:pt x="435" y="194"/>
                    <a:pt x="430" y="190"/>
                  </a:cubicBezTo>
                  <a:cubicBezTo>
                    <a:pt x="429" y="188"/>
                    <a:pt x="426" y="191"/>
                    <a:pt x="428" y="192"/>
                  </a:cubicBezTo>
                  <a:cubicBezTo>
                    <a:pt x="433" y="196"/>
                    <a:pt x="438" y="200"/>
                    <a:pt x="443" y="204"/>
                  </a:cubicBezTo>
                  <a:cubicBezTo>
                    <a:pt x="441" y="211"/>
                    <a:pt x="438" y="218"/>
                    <a:pt x="436" y="224"/>
                  </a:cubicBezTo>
                  <a:cubicBezTo>
                    <a:pt x="434" y="228"/>
                    <a:pt x="433" y="231"/>
                    <a:pt x="432" y="235"/>
                  </a:cubicBezTo>
                  <a:cubicBezTo>
                    <a:pt x="426" y="230"/>
                    <a:pt x="421" y="225"/>
                    <a:pt x="415" y="220"/>
                  </a:cubicBezTo>
                  <a:cubicBezTo>
                    <a:pt x="418" y="211"/>
                    <a:pt x="420" y="201"/>
                    <a:pt x="421" y="191"/>
                  </a:cubicBezTo>
                  <a:cubicBezTo>
                    <a:pt x="429" y="189"/>
                    <a:pt x="436" y="186"/>
                    <a:pt x="443" y="183"/>
                  </a:cubicBezTo>
                  <a:moveTo>
                    <a:pt x="425" y="234"/>
                  </a:moveTo>
                  <a:cubicBezTo>
                    <a:pt x="427" y="236"/>
                    <a:pt x="429" y="238"/>
                    <a:pt x="431" y="239"/>
                  </a:cubicBezTo>
                  <a:cubicBezTo>
                    <a:pt x="430" y="242"/>
                    <a:pt x="429" y="245"/>
                    <a:pt x="428" y="248"/>
                  </a:cubicBezTo>
                  <a:cubicBezTo>
                    <a:pt x="427" y="251"/>
                    <a:pt x="426" y="254"/>
                    <a:pt x="425" y="257"/>
                  </a:cubicBezTo>
                  <a:cubicBezTo>
                    <a:pt x="421" y="255"/>
                    <a:pt x="417" y="253"/>
                    <a:pt x="413" y="250"/>
                  </a:cubicBezTo>
                  <a:cubicBezTo>
                    <a:pt x="415" y="243"/>
                    <a:pt x="414" y="237"/>
                    <a:pt x="412" y="231"/>
                  </a:cubicBezTo>
                  <a:cubicBezTo>
                    <a:pt x="412" y="230"/>
                    <a:pt x="413" y="230"/>
                    <a:pt x="413" y="229"/>
                  </a:cubicBezTo>
                  <a:cubicBezTo>
                    <a:pt x="413" y="228"/>
                    <a:pt x="414" y="226"/>
                    <a:pt x="414" y="225"/>
                  </a:cubicBezTo>
                  <a:cubicBezTo>
                    <a:pt x="417" y="228"/>
                    <a:pt x="421" y="231"/>
                    <a:pt x="425" y="234"/>
                  </a:cubicBezTo>
                  <a:moveTo>
                    <a:pt x="409" y="226"/>
                  </a:moveTo>
                  <a:cubicBezTo>
                    <a:pt x="407" y="223"/>
                    <a:pt x="405" y="221"/>
                    <a:pt x="402" y="218"/>
                  </a:cubicBezTo>
                  <a:cubicBezTo>
                    <a:pt x="398" y="216"/>
                    <a:pt x="394" y="213"/>
                    <a:pt x="389" y="211"/>
                  </a:cubicBezTo>
                  <a:cubicBezTo>
                    <a:pt x="390" y="208"/>
                    <a:pt x="391" y="206"/>
                    <a:pt x="391" y="203"/>
                  </a:cubicBezTo>
                  <a:cubicBezTo>
                    <a:pt x="398" y="209"/>
                    <a:pt x="404" y="215"/>
                    <a:pt x="411" y="222"/>
                  </a:cubicBezTo>
                  <a:cubicBezTo>
                    <a:pt x="410" y="223"/>
                    <a:pt x="410" y="225"/>
                    <a:pt x="409" y="226"/>
                  </a:cubicBezTo>
                  <a:moveTo>
                    <a:pt x="394" y="240"/>
                  </a:moveTo>
                  <a:cubicBezTo>
                    <a:pt x="397" y="242"/>
                    <a:pt x="400" y="244"/>
                    <a:pt x="403" y="247"/>
                  </a:cubicBezTo>
                  <a:cubicBezTo>
                    <a:pt x="403" y="248"/>
                    <a:pt x="403" y="249"/>
                    <a:pt x="402" y="249"/>
                  </a:cubicBezTo>
                  <a:cubicBezTo>
                    <a:pt x="402" y="250"/>
                    <a:pt x="402" y="250"/>
                    <a:pt x="402" y="251"/>
                  </a:cubicBezTo>
                  <a:cubicBezTo>
                    <a:pt x="397" y="262"/>
                    <a:pt x="389" y="271"/>
                    <a:pt x="381" y="280"/>
                  </a:cubicBezTo>
                  <a:cubicBezTo>
                    <a:pt x="379" y="279"/>
                    <a:pt x="376" y="278"/>
                    <a:pt x="374" y="276"/>
                  </a:cubicBezTo>
                  <a:cubicBezTo>
                    <a:pt x="373" y="275"/>
                    <a:pt x="372" y="275"/>
                    <a:pt x="371" y="274"/>
                  </a:cubicBezTo>
                  <a:cubicBezTo>
                    <a:pt x="371" y="271"/>
                    <a:pt x="372" y="269"/>
                    <a:pt x="373" y="266"/>
                  </a:cubicBezTo>
                  <a:cubicBezTo>
                    <a:pt x="377" y="255"/>
                    <a:pt x="381" y="245"/>
                    <a:pt x="384" y="233"/>
                  </a:cubicBezTo>
                  <a:cubicBezTo>
                    <a:pt x="387" y="235"/>
                    <a:pt x="390" y="238"/>
                    <a:pt x="394" y="240"/>
                  </a:cubicBezTo>
                  <a:moveTo>
                    <a:pt x="357" y="270"/>
                  </a:moveTo>
                  <a:cubicBezTo>
                    <a:pt x="360" y="272"/>
                    <a:pt x="363" y="274"/>
                    <a:pt x="367" y="276"/>
                  </a:cubicBezTo>
                  <a:cubicBezTo>
                    <a:pt x="365" y="281"/>
                    <a:pt x="363" y="287"/>
                    <a:pt x="361" y="292"/>
                  </a:cubicBezTo>
                  <a:cubicBezTo>
                    <a:pt x="357" y="290"/>
                    <a:pt x="353" y="289"/>
                    <a:pt x="350" y="287"/>
                  </a:cubicBezTo>
                  <a:cubicBezTo>
                    <a:pt x="348" y="286"/>
                    <a:pt x="346" y="285"/>
                    <a:pt x="344" y="284"/>
                  </a:cubicBezTo>
                  <a:cubicBezTo>
                    <a:pt x="345" y="279"/>
                    <a:pt x="346" y="274"/>
                    <a:pt x="348" y="269"/>
                  </a:cubicBezTo>
                  <a:cubicBezTo>
                    <a:pt x="348" y="267"/>
                    <a:pt x="349" y="266"/>
                    <a:pt x="349" y="265"/>
                  </a:cubicBezTo>
                  <a:cubicBezTo>
                    <a:pt x="352" y="266"/>
                    <a:pt x="355" y="268"/>
                    <a:pt x="357" y="270"/>
                  </a:cubicBezTo>
                  <a:moveTo>
                    <a:pt x="341" y="282"/>
                  </a:moveTo>
                  <a:cubicBezTo>
                    <a:pt x="336" y="279"/>
                    <a:pt x="332" y="277"/>
                    <a:pt x="327" y="275"/>
                  </a:cubicBezTo>
                  <a:cubicBezTo>
                    <a:pt x="326" y="275"/>
                    <a:pt x="326" y="274"/>
                    <a:pt x="325" y="274"/>
                  </a:cubicBezTo>
                  <a:cubicBezTo>
                    <a:pt x="327" y="267"/>
                    <a:pt x="328" y="260"/>
                    <a:pt x="329" y="253"/>
                  </a:cubicBezTo>
                  <a:cubicBezTo>
                    <a:pt x="331" y="254"/>
                    <a:pt x="333" y="256"/>
                    <a:pt x="336" y="257"/>
                  </a:cubicBezTo>
                  <a:cubicBezTo>
                    <a:pt x="339" y="259"/>
                    <a:pt x="343" y="261"/>
                    <a:pt x="346" y="263"/>
                  </a:cubicBezTo>
                  <a:cubicBezTo>
                    <a:pt x="345" y="269"/>
                    <a:pt x="343" y="276"/>
                    <a:pt x="341" y="282"/>
                  </a:cubicBezTo>
                  <a:moveTo>
                    <a:pt x="362" y="298"/>
                  </a:moveTo>
                  <a:cubicBezTo>
                    <a:pt x="362" y="297"/>
                    <a:pt x="363" y="297"/>
                    <a:pt x="363" y="297"/>
                  </a:cubicBezTo>
                  <a:cubicBezTo>
                    <a:pt x="363" y="297"/>
                    <a:pt x="363" y="297"/>
                    <a:pt x="363" y="297"/>
                  </a:cubicBezTo>
                  <a:cubicBezTo>
                    <a:pt x="363" y="297"/>
                    <a:pt x="363" y="297"/>
                    <a:pt x="362" y="298"/>
                  </a:cubicBezTo>
                  <a:moveTo>
                    <a:pt x="364" y="293"/>
                  </a:moveTo>
                  <a:cubicBezTo>
                    <a:pt x="366" y="288"/>
                    <a:pt x="368" y="283"/>
                    <a:pt x="369" y="278"/>
                  </a:cubicBezTo>
                  <a:cubicBezTo>
                    <a:pt x="372" y="280"/>
                    <a:pt x="375" y="282"/>
                    <a:pt x="378" y="284"/>
                  </a:cubicBezTo>
                  <a:cubicBezTo>
                    <a:pt x="375" y="286"/>
                    <a:pt x="372" y="289"/>
                    <a:pt x="369" y="292"/>
                  </a:cubicBezTo>
                  <a:cubicBezTo>
                    <a:pt x="368" y="293"/>
                    <a:pt x="367" y="293"/>
                    <a:pt x="366" y="294"/>
                  </a:cubicBezTo>
                  <a:cubicBezTo>
                    <a:pt x="366" y="294"/>
                    <a:pt x="365" y="294"/>
                    <a:pt x="364" y="293"/>
                  </a:cubicBezTo>
                  <a:moveTo>
                    <a:pt x="398" y="282"/>
                  </a:moveTo>
                  <a:cubicBezTo>
                    <a:pt x="399" y="282"/>
                    <a:pt x="399" y="281"/>
                    <a:pt x="399" y="280"/>
                  </a:cubicBezTo>
                  <a:cubicBezTo>
                    <a:pt x="405" y="272"/>
                    <a:pt x="409" y="264"/>
                    <a:pt x="412" y="254"/>
                  </a:cubicBezTo>
                  <a:cubicBezTo>
                    <a:pt x="416" y="257"/>
                    <a:pt x="419" y="259"/>
                    <a:pt x="423" y="261"/>
                  </a:cubicBezTo>
                  <a:cubicBezTo>
                    <a:pt x="420" y="272"/>
                    <a:pt x="417" y="284"/>
                    <a:pt x="411" y="294"/>
                  </a:cubicBezTo>
                  <a:cubicBezTo>
                    <a:pt x="410" y="294"/>
                    <a:pt x="409" y="293"/>
                    <a:pt x="408" y="293"/>
                  </a:cubicBezTo>
                  <a:cubicBezTo>
                    <a:pt x="408" y="292"/>
                    <a:pt x="408" y="292"/>
                    <a:pt x="408" y="291"/>
                  </a:cubicBezTo>
                  <a:cubicBezTo>
                    <a:pt x="407" y="290"/>
                    <a:pt x="407" y="290"/>
                    <a:pt x="406" y="291"/>
                  </a:cubicBezTo>
                  <a:cubicBezTo>
                    <a:pt x="406" y="292"/>
                    <a:pt x="406" y="292"/>
                    <a:pt x="406" y="293"/>
                  </a:cubicBezTo>
                  <a:cubicBezTo>
                    <a:pt x="406" y="292"/>
                    <a:pt x="406" y="292"/>
                    <a:pt x="406" y="292"/>
                  </a:cubicBezTo>
                  <a:cubicBezTo>
                    <a:pt x="402" y="291"/>
                    <a:pt x="399" y="290"/>
                    <a:pt x="396" y="288"/>
                  </a:cubicBezTo>
                  <a:cubicBezTo>
                    <a:pt x="397" y="286"/>
                    <a:pt x="398" y="284"/>
                    <a:pt x="398" y="282"/>
                  </a:cubicBezTo>
                  <a:moveTo>
                    <a:pt x="427" y="259"/>
                  </a:moveTo>
                  <a:cubicBezTo>
                    <a:pt x="428" y="256"/>
                    <a:pt x="429" y="253"/>
                    <a:pt x="430" y="250"/>
                  </a:cubicBezTo>
                  <a:cubicBezTo>
                    <a:pt x="431" y="248"/>
                    <a:pt x="432" y="245"/>
                    <a:pt x="433" y="242"/>
                  </a:cubicBezTo>
                  <a:cubicBezTo>
                    <a:pt x="439" y="246"/>
                    <a:pt x="445" y="251"/>
                    <a:pt x="451" y="256"/>
                  </a:cubicBezTo>
                  <a:cubicBezTo>
                    <a:pt x="450" y="260"/>
                    <a:pt x="449" y="264"/>
                    <a:pt x="448" y="269"/>
                  </a:cubicBezTo>
                  <a:cubicBezTo>
                    <a:pt x="441" y="266"/>
                    <a:pt x="434" y="263"/>
                    <a:pt x="427" y="259"/>
                  </a:cubicBezTo>
                  <a:moveTo>
                    <a:pt x="442" y="243"/>
                  </a:moveTo>
                  <a:cubicBezTo>
                    <a:pt x="440" y="241"/>
                    <a:pt x="437" y="239"/>
                    <a:pt x="435" y="237"/>
                  </a:cubicBezTo>
                  <a:cubicBezTo>
                    <a:pt x="436" y="232"/>
                    <a:pt x="438" y="227"/>
                    <a:pt x="440" y="222"/>
                  </a:cubicBezTo>
                  <a:cubicBezTo>
                    <a:pt x="442" y="217"/>
                    <a:pt x="444" y="212"/>
                    <a:pt x="445" y="206"/>
                  </a:cubicBezTo>
                  <a:cubicBezTo>
                    <a:pt x="450" y="210"/>
                    <a:pt x="455" y="214"/>
                    <a:pt x="459" y="218"/>
                  </a:cubicBezTo>
                  <a:cubicBezTo>
                    <a:pt x="456" y="228"/>
                    <a:pt x="453" y="238"/>
                    <a:pt x="452" y="249"/>
                  </a:cubicBezTo>
                  <a:cubicBezTo>
                    <a:pt x="452" y="249"/>
                    <a:pt x="452" y="250"/>
                    <a:pt x="451" y="250"/>
                  </a:cubicBezTo>
                  <a:cubicBezTo>
                    <a:pt x="448" y="248"/>
                    <a:pt x="445" y="245"/>
                    <a:pt x="442" y="243"/>
                  </a:cubicBezTo>
                  <a:moveTo>
                    <a:pt x="412" y="217"/>
                  </a:moveTo>
                  <a:cubicBezTo>
                    <a:pt x="406" y="212"/>
                    <a:pt x="400" y="207"/>
                    <a:pt x="394" y="201"/>
                  </a:cubicBezTo>
                  <a:cubicBezTo>
                    <a:pt x="398" y="200"/>
                    <a:pt x="401" y="199"/>
                    <a:pt x="405" y="197"/>
                  </a:cubicBezTo>
                  <a:cubicBezTo>
                    <a:pt x="406" y="198"/>
                    <a:pt x="407" y="199"/>
                    <a:pt x="409" y="200"/>
                  </a:cubicBezTo>
                  <a:cubicBezTo>
                    <a:pt x="410" y="200"/>
                    <a:pt x="410" y="199"/>
                    <a:pt x="409" y="198"/>
                  </a:cubicBezTo>
                  <a:cubicBezTo>
                    <a:pt x="409" y="198"/>
                    <a:pt x="408" y="197"/>
                    <a:pt x="407" y="196"/>
                  </a:cubicBezTo>
                  <a:cubicBezTo>
                    <a:pt x="411" y="195"/>
                    <a:pt x="414" y="194"/>
                    <a:pt x="418" y="193"/>
                  </a:cubicBezTo>
                  <a:cubicBezTo>
                    <a:pt x="416" y="201"/>
                    <a:pt x="414" y="209"/>
                    <a:pt x="412" y="217"/>
                  </a:cubicBezTo>
                  <a:moveTo>
                    <a:pt x="385" y="205"/>
                  </a:moveTo>
                  <a:cubicBezTo>
                    <a:pt x="386" y="204"/>
                    <a:pt x="387" y="204"/>
                    <a:pt x="389" y="203"/>
                  </a:cubicBezTo>
                  <a:cubicBezTo>
                    <a:pt x="388" y="205"/>
                    <a:pt x="388" y="207"/>
                    <a:pt x="387" y="209"/>
                  </a:cubicBezTo>
                  <a:cubicBezTo>
                    <a:pt x="386" y="208"/>
                    <a:pt x="384" y="207"/>
                    <a:pt x="383" y="206"/>
                  </a:cubicBezTo>
                  <a:cubicBezTo>
                    <a:pt x="383" y="206"/>
                    <a:pt x="384" y="205"/>
                    <a:pt x="385" y="205"/>
                  </a:cubicBezTo>
                  <a:moveTo>
                    <a:pt x="385" y="218"/>
                  </a:moveTo>
                  <a:cubicBezTo>
                    <a:pt x="384" y="221"/>
                    <a:pt x="383" y="225"/>
                    <a:pt x="382" y="228"/>
                  </a:cubicBezTo>
                  <a:cubicBezTo>
                    <a:pt x="379" y="226"/>
                    <a:pt x="376" y="224"/>
                    <a:pt x="372" y="222"/>
                  </a:cubicBezTo>
                  <a:cubicBezTo>
                    <a:pt x="369" y="220"/>
                    <a:pt x="364" y="220"/>
                    <a:pt x="361" y="217"/>
                  </a:cubicBezTo>
                  <a:cubicBezTo>
                    <a:pt x="369" y="216"/>
                    <a:pt x="377" y="216"/>
                    <a:pt x="385" y="218"/>
                  </a:cubicBezTo>
                  <a:moveTo>
                    <a:pt x="109" y="331"/>
                  </a:moveTo>
                  <a:cubicBezTo>
                    <a:pt x="95" y="350"/>
                    <a:pt x="77" y="364"/>
                    <a:pt x="61" y="372"/>
                  </a:cubicBezTo>
                  <a:cubicBezTo>
                    <a:pt x="75" y="357"/>
                    <a:pt x="92" y="338"/>
                    <a:pt x="108" y="320"/>
                  </a:cubicBezTo>
                  <a:cubicBezTo>
                    <a:pt x="118" y="326"/>
                    <a:pt x="118" y="326"/>
                    <a:pt x="121" y="335"/>
                  </a:cubicBezTo>
                  <a:cubicBezTo>
                    <a:pt x="117" y="334"/>
                    <a:pt x="113" y="333"/>
                    <a:pt x="109" y="331"/>
                  </a:cubicBezTo>
                  <a:moveTo>
                    <a:pt x="246" y="344"/>
                  </a:moveTo>
                  <a:cubicBezTo>
                    <a:pt x="246" y="337"/>
                    <a:pt x="252" y="331"/>
                    <a:pt x="255" y="325"/>
                  </a:cubicBezTo>
                  <a:cubicBezTo>
                    <a:pt x="257" y="320"/>
                    <a:pt x="258" y="315"/>
                    <a:pt x="260" y="311"/>
                  </a:cubicBezTo>
                  <a:cubicBezTo>
                    <a:pt x="261" y="304"/>
                    <a:pt x="263" y="297"/>
                    <a:pt x="264" y="290"/>
                  </a:cubicBezTo>
                  <a:cubicBezTo>
                    <a:pt x="265" y="285"/>
                    <a:pt x="265" y="279"/>
                    <a:pt x="268" y="274"/>
                  </a:cubicBezTo>
                  <a:cubicBezTo>
                    <a:pt x="269" y="272"/>
                    <a:pt x="267" y="271"/>
                    <a:pt x="266" y="272"/>
                  </a:cubicBezTo>
                  <a:cubicBezTo>
                    <a:pt x="263" y="276"/>
                    <a:pt x="263" y="281"/>
                    <a:pt x="262" y="285"/>
                  </a:cubicBezTo>
                  <a:cubicBezTo>
                    <a:pt x="261" y="294"/>
                    <a:pt x="259" y="302"/>
                    <a:pt x="256" y="310"/>
                  </a:cubicBezTo>
                  <a:cubicBezTo>
                    <a:pt x="254" y="318"/>
                    <a:pt x="252" y="325"/>
                    <a:pt x="249" y="332"/>
                  </a:cubicBezTo>
                  <a:cubicBezTo>
                    <a:pt x="246" y="336"/>
                    <a:pt x="244" y="340"/>
                    <a:pt x="244" y="345"/>
                  </a:cubicBezTo>
                  <a:cubicBezTo>
                    <a:pt x="230" y="349"/>
                    <a:pt x="216" y="353"/>
                    <a:pt x="202" y="356"/>
                  </a:cubicBezTo>
                  <a:cubicBezTo>
                    <a:pt x="202" y="355"/>
                    <a:pt x="203" y="353"/>
                    <a:pt x="203" y="351"/>
                  </a:cubicBezTo>
                  <a:cubicBezTo>
                    <a:pt x="205" y="343"/>
                    <a:pt x="209" y="336"/>
                    <a:pt x="212" y="328"/>
                  </a:cubicBezTo>
                  <a:cubicBezTo>
                    <a:pt x="216" y="319"/>
                    <a:pt x="218" y="309"/>
                    <a:pt x="222" y="299"/>
                  </a:cubicBezTo>
                  <a:cubicBezTo>
                    <a:pt x="223" y="298"/>
                    <a:pt x="220" y="297"/>
                    <a:pt x="220" y="299"/>
                  </a:cubicBezTo>
                  <a:cubicBezTo>
                    <a:pt x="214" y="312"/>
                    <a:pt x="210" y="326"/>
                    <a:pt x="204" y="339"/>
                  </a:cubicBezTo>
                  <a:cubicBezTo>
                    <a:pt x="202" y="344"/>
                    <a:pt x="201" y="351"/>
                    <a:pt x="199" y="357"/>
                  </a:cubicBezTo>
                  <a:cubicBezTo>
                    <a:pt x="193" y="359"/>
                    <a:pt x="188" y="360"/>
                    <a:pt x="183" y="361"/>
                  </a:cubicBezTo>
                  <a:cubicBezTo>
                    <a:pt x="184" y="358"/>
                    <a:pt x="185" y="354"/>
                    <a:pt x="186" y="351"/>
                  </a:cubicBezTo>
                  <a:cubicBezTo>
                    <a:pt x="188" y="341"/>
                    <a:pt x="192" y="332"/>
                    <a:pt x="194" y="322"/>
                  </a:cubicBezTo>
                  <a:cubicBezTo>
                    <a:pt x="195" y="317"/>
                    <a:pt x="197" y="311"/>
                    <a:pt x="194" y="306"/>
                  </a:cubicBezTo>
                  <a:cubicBezTo>
                    <a:pt x="193" y="305"/>
                    <a:pt x="191" y="306"/>
                    <a:pt x="192" y="308"/>
                  </a:cubicBezTo>
                  <a:cubicBezTo>
                    <a:pt x="194" y="312"/>
                    <a:pt x="191" y="319"/>
                    <a:pt x="190" y="324"/>
                  </a:cubicBezTo>
                  <a:cubicBezTo>
                    <a:pt x="188" y="331"/>
                    <a:pt x="185" y="339"/>
                    <a:pt x="184" y="346"/>
                  </a:cubicBezTo>
                  <a:cubicBezTo>
                    <a:pt x="182" y="351"/>
                    <a:pt x="181" y="357"/>
                    <a:pt x="180" y="362"/>
                  </a:cubicBezTo>
                  <a:cubicBezTo>
                    <a:pt x="179" y="362"/>
                    <a:pt x="178" y="363"/>
                    <a:pt x="177" y="363"/>
                  </a:cubicBezTo>
                  <a:cubicBezTo>
                    <a:pt x="165" y="366"/>
                    <a:pt x="153" y="366"/>
                    <a:pt x="139" y="368"/>
                  </a:cubicBezTo>
                  <a:cubicBezTo>
                    <a:pt x="141" y="365"/>
                    <a:pt x="142" y="363"/>
                    <a:pt x="143" y="360"/>
                  </a:cubicBezTo>
                  <a:cubicBezTo>
                    <a:pt x="149" y="348"/>
                    <a:pt x="153" y="336"/>
                    <a:pt x="162" y="326"/>
                  </a:cubicBezTo>
                  <a:cubicBezTo>
                    <a:pt x="163" y="325"/>
                    <a:pt x="161" y="323"/>
                    <a:pt x="160" y="324"/>
                  </a:cubicBezTo>
                  <a:cubicBezTo>
                    <a:pt x="152" y="334"/>
                    <a:pt x="147" y="345"/>
                    <a:pt x="142" y="357"/>
                  </a:cubicBezTo>
                  <a:cubicBezTo>
                    <a:pt x="140" y="360"/>
                    <a:pt x="139" y="363"/>
                    <a:pt x="138" y="366"/>
                  </a:cubicBezTo>
                  <a:cubicBezTo>
                    <a:pt x="139" y="345"/>
                    <a:pt x="140" y="325"/>
                    <a:pt x="121" y="310"/>
                  </a:cubicBezTo>
                  <a:cubicBezTo>
                    <a:pt x="138" y="294"/>
                    <a:pt x="152" y="279"/>
                    <a:pt x="169" y="266"/>
                  </a:cubicBezTo>
                  <a:cubicBezTo>
                    <a:pt x="191" y="248"/>
                    <a:pt x="213" y="230"/>
                    <a:pt x="231" y="208"/>
                  </a:cubicBezTo>
                  <a:cubicBezTo>
                    <a:pt x="248" y="188"/>
                    <a:pt x="265" y="168"/>
                    <a:pt x="282" y="147"/>
                  </a:cubicBezTo>
                  <a:cubicBezTo>
                    <a:pt x="288" y="140"/>
                    <a:pt x="295" y="136"/>
                    <a:pt x="305" y="135"/>
                  </a:cubicBezTo>
                  <a:cubicBezTo>
                    <a:pt x="319" y="134"/>
                    <a:pt x="332" y="135"/>
                    <a:pt x="344" y="141"/>
                  </a:cubicBezTo>
                  <a:cubicBezTo>
                    <a:pt x="342" y="142"/>
                    <a:pt x="340" y="143"/>
                    <a:pt x="338" y="143"/>
                  </a:cubicBezTo>
                  <a:cubicBezTo>
                    <a:pt x="336" y="144"/>
                    <a:pt x="337" y="147"/>
                    <a:pt x="340" y="147"/>
                  </a:cubicBezTo>
                  <a:cubicBezTo>
                    <a:pt x="343" y="146"/>
                    <a:pt x="345" y="145"/>
                    <a:pt x="348" y="143"/>
                  </a:cubicBezTo>
                  <a:cubicBezTo>
                    <a:pt x="350" y="145"/>
                    <a:pt x="352" y="146"/>
                    <a:pt x="354" y="148"/>
                  </a:cubicBezTo>
                  <a:cubicBezTo>
                    <a:pt x="368" y="160"/>
                    <a:pt x="369" y="166"/>
                    <a:pt x="357" y="183"/>
                  </a:cubicBezTo>
                  <a:cubicBezTo>
                    <a:pt x="352" y="189"/>
                    <a:pt x="346" y="195"/>
                    <a:pt x="341" y="201"/>
                  </a:cubicBezTo>
                  <a:cubicBezTo>
                    <a:pt x="332" y="212"/>
                    <a:pt x="332" y="214"/>
                    <a:pt x="345" y="222"/>
                  </a:cubicBezTo>
                  <a:cubicBezTo>
                    <a:pt x="349" y="220"/>
                    <a:pt x="353" y="218"/>
                    <a:pt x="358" y="217"/>
                  </a:cubicBezTo>
                  <a:cubicBezTo>
                    <a:pt x="358" y="218"/>
                    <a:pt x="358" y="218"/>
                    <a:pt x="358" y="218"/>
                  </a:cubicBezTo>
                  <a:cubicBezTo>
                    <a:pt x="358" y="219"/>
                    <a:pt x="359" y="219"/>
                    <a:pt x="359" y="220"/>
                  </a:cubicBezTo>
                  <a:cubicBezTo>
                    <a:pt x="359" y="219"/>
                    <a:pt x="358" y="220"/>
                    <a:pt x="358" y="221"/>
                  </a:cubicBezTo>
                  <a:cubicBezTo>
                    <a:pt x="354" y="232"/>
                    <a:pt x="351" y="243"/>
                    <a:pt x="348" y="255"/>
                  </a:cubicBezTo>
                  <a:cubicBezTo>
                    <a:pt x="348" y="256"/>
                    <a:pt x="348" y="258"/>
                    <a:pt x="347" y="260"/>
                  </a:cubicBezTo>
                  <a:cubicBezTo>
                    <a:pt x="345" y="259"/>
                    <a:pt x="344" y="258"/>
                    <a:pt x="342" y="257"/>
                  </a:cubicBezTo>
                  <a:cubicBezTo>
                    <a:pt x="337" y="255"/>
                    <a:pt x="333" y="252"/>
                    <a:pt x="329" y="250"/>
                  </a:cubicBezTo>
                  <a:cubicBezTo>
                    <a:pt x="330" y="244"/>
                    <a:pt x="330" y="238"/>
                    <a:pt x="330" y="231"/>
                  </a:cubicBezTo>
                  <a:cubicBezTo>
                    <a:pt x="330" y="229"/>
                    <a:pt x="328" y="229"/>
                    <a:pt x="328" y="231"/>
                  </a:cubicBezTo>
                  <a:cubicBezTo>
                    <a:pt x="328" y="237"/>
                    <a:pt x="327" y="243"/>
                    <a:pt x="327" y="248"/>
                  </a:cubicBezTo>
                  <a:cubicBezTo>
                    <a:pt x="323" y="246"/>
                    <a:pt x="318" y="244"/>
                    <a:pt x="313" y="244"/>
                  </a:cubicBezTo>
                  <a:cubicBezTo>
                    <a:pt x="312" y="243"/>
                    <a:pt x="311" y="246"/>
                    <a:pt x="313" y="246"/>
                  </a:cubicBezTo>
                  <a:cubicBezTo>
                    <a:pt x="318" y="247"/>
                    <a:pt x="322" y="249"/>
                    <a:pt x="326" y="251"/>
                  </a:cubicBezTo>
                  <a:cubicBezTo>
                    <a:pt x="325" y="259"/>
                    <a:pt x="324" y="265"/>
                    <a:pt x="322" y="273"/>
                  </a:cubicBezTo>
                  <a:cubicBezTo>
                    <a:pt x="317" y="270"/>
                    <a:pt x="312" y="267"/>
                    <a:pt x="307" y="264"/>
                  </a:cubicBezTo>
                  <a:cubicBezTo>
                    <a:pt x="307" y="260"/>
                    <a:pt x="308" y="255"/>
                    <a:pt x="308" y="251"/>
                  </a:cubicBezTo>
                  <a:cubicBezTo>
                    <a:pt x="308" y="250"/>
                    <a:pt x="306" y="250"/>
                    <a:pt x="306" y="251"/>
                  </a:cubicBezTo>
                  <a:cubicBezTo>
                    <a:pt x="305" y="255"/>
                    <a:pt x="305" y="258"/>
                    <a:pt x="304" y="262"/>
                  </a:cubicBezTo>
                  <a:cubicBezTo>
                    <a:pt x="303" y="262"/>
                    <a:pt x="302" y="261"/>
                    <a:pt x="301" y="260"/>
                  </a:cubicBezTo>
                  <a:cubicBezTo>
                    <a:pt x="301" y="260"/>
                    <a:pt x="300" y="261"/>
                    <a:pt x="300" y="262"/>
                  </a:cubicBezTo>
                  <a:cubicBezTo>
                    <a:pt x="301" y="263"/>
                    <a:pt x="303" y="264"/>
                    <a:pt x="304" y="265"/>
                  </a:cubicBezTo>
                  <a:cubicBezTo>
                    <a:pt x="302" y="276"/>
                    <a:pt x="300" y="287"/>
                    <a:pt x="296" y="298"/>
                  </a:cubicBezTo>
                  <a:cubicBezTo>
                    <a:pt x="290" y="296"/>
                    <a:pt x="283" y="295"/>
                    <a:pt x="278" y="292"/>
                  </a:cubicBezTo>
                  <a:cubicBezTo>
                    <a:pt x="282" y="281"/>
                    <a:pt x="285" y="270"/>
                    <a:pt x="288" y="259"/>
                  </a:cubicBezTo>
                  <a:cubicBezTo>
                    <a:pt x="289" y="258"/>
                    <a:pt x="286" y="257"/>
                    <a:pt x="286" y="259"/>
                  </a:cubicBezTo>
                  <a:cubicBezTo>
                    <a:pt x="283" y="269"/>
                    <a:pt x="280" y="280"/>
                    <a:pt x="276" y="291"/>
                  </a:cubicBezTo>
                  <a:cubicBezTo>
                    <a:pt x="275" y="290"/>
                    <a:pt x="273" y="289"/>
                    <a:pt x="272" y="288"/>
                  </a:cubicBezTo>
                  <a:cubicBezTo>
                    <a:pt x="271" y="287"/>
                    <a:pt x="269" y="289"/>
                    <a:pt x="270" y="290"/>
                  </a:cubicBezTo>
                  <a:cubicBezTo>
                    <a:pt x="271" y="291"/>
                    <a:pt x="273" y="293"/>
                    <a:pt x="275" y="294"/>
                  </a:cubicBezTo>
                  <a:cubicBezTo>
                    <a:pt x="274" y="296"/>
                    <a:pt x="274" y="298"/>
                    <a:pt x="273" y="299"/>
                  </a:cubicBezTo>
                  <a:cubicBezTo>
                    <a:pt x="271" y="306"/>
                    <a:pt x="268" y="311"/>
                    <a:pt x="266" y="318"/>
                  </a:cubicBezTo>
                  <a:cubicBezTo>
                    <a:pt x="265" y="320"/>
                    <a:pt x="265" y="322"/>
                    <a:pt x="264" y="325"/>
                  </a:cubicBezTo>
                  <a:cubicBezTo>
                    <a:pt x="264" y="323"/>
                    <a:pt x="258" y="338"/>
                    <a:pt x="255" y="333"/>
                  </a:cubicBezTo>
                  <a:cubicBezTo>
                    <a:pt x="255" y="332"/>
                    <a:pt x="254" y="333"/>
                    <a:pt x="255" y="333"/>
                  </a:cubicBezTo>
                  <a:cubicBezTo>
                    <a:pt x="255" y="336"/>
                    <a:pt x="257" y="336"/>
                    <a:pt x="259" y="335"/>
                  </a:cubicBezTo>
                  <a:cubicBezTo>
                    <a:pt x="264" y="334"/>
                    <a:pt x="266" y="328"/>
                    <a:pt x="267" y="324"/>
                  </a:cubicBezTo>
                  <a:cubicBezTo>
                    <a:pt x="270" y="314"/>
                    <a:pt x="274" y="305"/>
                    <a:pt x="277" y="295"/>
                  </a:cubicBezTo>
                  <a:cubicBezTo>
                    <a:pt x="282" y="298"/>
                    <a:pt x="288" y="300"/>
                    <a:pt x="294" y="302"/>
                  </a:cubicBezTo>
                  <a:cubicBezTo>
                    <a:pt x="292" y="308"/>
                    <a:pt x="289" y="314"/>
                    <a:pt x="287" y="320"/>
                  </a:cubicBezTo>
                  <a:cubicBezTo>
                    <a:pt x="285" y="324"/>
                    <a:pt x="283" y="337"/>
                    <a:pt x="277" y="331"/>
                  </a:cubicBezTo>
                  <a:cubicBezTo>
                    <a:pt x="277" y="330"/>
                    <a:pt x="276" y="331"/>
                    <a:pt x="277" y="331"/>
                  </a:cubicBezTo>
                  <a:cubicBezTo>
                    <a:pt x="277" y="332"/>
                    <a:pt x="278" y="333"/>
                    <a:pt x="278" y="334"/>
                  </a:cubicBezTo>
                  <a:cubicBezTo>
                    <a:pt x="274" y="335"/>
                    <a:pt x="270" y="337"/>
                    <a:pt x="266" y="338"/>
                  </a:cubicBezTo>
                  <a:cubicBezTo>
                    <a:pt x="260" y="340"/>
                    <a:pt x="253" y="342"/>
                    <a:pt x="246" y="344"/>
                  </a:cubicBezTo>
                  <a:moveTo>
                    <a:pt x="308" y="327"/>
                  </a:moveTo>
                  <a:cubicBezTo>
                    <a:pt x="308" y="326"/>
                    <a:pt x="309" y="325"/>
                    <a:pt x="309" y="324"/>
                  </a:cubicBezTo>
                  <a:cubicBezTo>
                    <a:pt x="312" y="319"/>
                    <a:pt x="313" y="313"/>
                    <a:pt x="315" y="308"/>
                  </a:cubicBezTo>
                  <a:cubicBezTo>
                    <a:pt x="320" y="309"/>
                    <a:pt x="325" y="311"/>
                    <a:pt x="331" y="313"/>
                  </a:cubicBezTo>
                  <a:cubicBezTo>
                    <a:pt x="330" y="314"/>
                    <a:pt x="330" y="316"/>
                    <a:pt x="329" y="317"/>
                  </a:cubicBezTo>
                  <a:cubicBezTo>
                    <a:pt x="329" y="317"/>
                    <a:pt x="328" y="319"/>
                    <a:pt x="327" y="322"/>
                  </a:cubicBezTo>
                  <a:cubicBezTo>
                    <a:pt x="322" y="324"/>
                    <a:pt x="316" y="325"/>
                    <a:pt x="310" y="326"/>
                  </a:cubicBezTo>
                  <a:cubicBezTo>
                    <a:pt x="309" y="326"/>
                    <a:pt x="308" y="327"/>
                    <a:pt x="308" y="327"/>
                  </a:cubicBezTo>
                  <a:moveTo>
                    <a:pt x="332" y="320"/>
                  </a:moveTo>
                  <a:cubicBezTo>
                    <a:pt x="333" y="318"/>
                    <a:pt x="333" y="316"/>
                    <a:pt x="334" y="314"/>
                  </a:cubicBezTo>
                  <a:cubicBezTo>
                    <a:pt x="336" y="315"/>
                    <a:pt x="338" y="316"/>
                    <a:pt x="340" y="317"/>
                  </a:cubicBezTo>
                  <a:cubicBezTo>
                    <a:pt x="338" y="318"/>
                    <a:pt x="335" y="319"/>
                    <a:pt x="332" y="320"/>
                  </a:cubicBezTo>
                  <a:moveTo>
                    <a:pt x="365" y="317"/>
                  </a:moveTo>
                  <a:cubicBezTo>
                    <a:pt x="369" y="312"/>
                    <a:pt x="374" y="308"/>
                    <a:pt x="379" y="303"/>
                  </a:cubicBezTo>
                  <a:cubicBezTo>
                    <a:pt x="381" y="304"/>
                    <a:pt x="382" y="305"/>
                    <a:pt x="384" y="305"/>
                  </a:cubicBezTo>
                  <a:cubicBezTo>
                    <a:pt x="384" y="305"/>
                    <a:pt x="385" y="305"/>
                    <a:pt x="385" y="306"/>
                  </a:cubicBezTo>
                  <a:cubicBezTo>
                    <a:pt x="385" y="306"/>
                    <a:pt x="385" y="306"/>
                    <a:pt x="385" y="306"/>
                  </a:cubicBezTo>
                  <a:cubicBezTo>
                    <a:pt x="385" y="307"/>
                    <a:pt x="385" y="310"/>
                    <a:pt x="385" y="313"/>
                  </a:cubicBezTo>
                  <a:cubicBezTo>
                    <a:pt x="383" y="313"/>
                    <a:pt x="381" y="314"/>
                    <a:pt x="379" y="315"/>
                  </a:cubicBezTo>
                  <a:cubicBezTo>
                    <a:pt x="378" y="314"/>
                    <a:pt x="378" y="312"/>
                    <a:pt x="378" y="311"/>
                  </a:cubicBezTo>
                  <a:cubicBezTo>
                    <a:pt x="378" y="310"/>
                    <a:pt x="376" y="310"/>
                    <a:pt x="376" y="311"/>
                  </a:cubicBezTo>
                  <a:cubicBezTo>
                    <a:pt x="376" y="312"/>
                    <a:pt x="376" y="314"/>
                    <a:pt x="376" y="316"/>
                  </a:cubicBezTo>
                  <a:cubicBezTo>
                    <a:pt x="375" y="316"/>
                    <a:pt x="374" y="316"/>
                    <a:pt x="373" y="317"/>
                  </a:cubicBezTo>
                  <a:cubicBezTo>
                    <a:pt x="370" y="317"/>
                    <a:pt x="368" y="318"/>
                    <a:pt x="365" y="317"/>
                  </a:cubicBezTo>
                  <a:moveTo>
                    <a:pt x="404" y="307"/>
                  </a:moveTo>
                  <a:cubicBezTo>
                    <a:pt x="404" y="306"/>
                    <a:pt x="404" y="306"/>
                    <a:pt x="403" y="305"/>
                  </a:cubicBezTo>
                  <a:cubicBezTo>
                    <a:pt x="401" y="304"/>
                    <a:pt x="402" y="304"/>
                    <a:pt x="399" y="304"/>
                  </a:cubicBezTo>
                  <a:cubicBezTo>
                    <a:pt x="399" y="304"/>
                    <a:pt x="398" y="305"/>
                    <a:pt x="398" y="305"/>
                  </a:cubicBezTo>
                  <a:cubicBezTo>
                    <a:pt x="396" y="305"/>
                    <a:pt x="393" y="304"/>
                    <a:pt x="391" y="303"/>
                  </a:cubicBezTo>
                  <a:cubicBezTo>
                    <a:pt x="391" y="301"/>
                    <a:pt x="391" y="299"/>
                    <a:pt x="392" y="296"/>
                  </a:cubicBezTo>
                  <a:cubicBezTo>
                    <a:pt x="393" y="295"/>
                    <a:pt x="393" y="294"/>
                    <a:pt x="394" y="293"/>
                  </a:cubicBezTo>
                  <a:cubicBezTo>
                    <a:pt x="395" y="293"/>
                    <a:pt x="396" y="294"/>
                    <a:pt x="397" y="294"/>
                  </a:cubicBezTo>
                  <a:cubicBezTo>
                    <a:pt x="398" y="294"/>
                    <a:pt x="402" y="296"/>
                    <a:pt x="406" y="297"/>
                  </a:cubicBezTo>
                  <a:cubicBezTo>
                    <a:pt x="406" y="299"/>
                    <a:pt x="406" y="301"/>
                    <a:pt x="405" y="302"/>
                  </a:cubicBezTo>
                  <a:cubicBezTo>
                    <a:pt x="405" y="304"/>
                    <a:pt x="407" y="304"/>
                    <a:pt x="408" y="303"/>
                  </a:cubicBezTo>
                  <a:cubicBezTo>
                    <a:pt x="409" y="302"/>
                    <a:pt x="411" y="300"/>
                    <a:pt x="412" y="299"/>
                  </a:cubicBezTo>
                  <a:cubicBezTo>
                    <a:pt x="417" y="300"/>
                    <a:pt x="421" y="301"/>
                    <a:pt x="424" y="300"/>
                  </a:cubicBezTo>
                  <a:cubicBezTo>
                    <a:pt x="422" y="301"/>
                    <a:pt x="420" y="302"/>
                    <a:pt x="418" y="302"/>
                  </a:cubicBezTo>
                  <a:cubicBezTo>
                    <a:pt x="413" y="304"/>
                    <a:pt x="409" y="305"/>
                    <a:pt x="404" y="307"/>
                  </a:cubicBezTo>
                  <a:moveTo>
                    <a:pt x="455" y="290"/>
                  </a:moveTo>
                  <a:cubicBezTo>
                    <a:pt x="455" y="290"/>
                    <a:pt x="454" y="287"/>
                    <a:pt x="454" y="283"/>
                  </a:cubicBezTo>
                  <a:cubicBezTo>
                    <a:pt x="454" y="282"/>
                    <a:pt x="452" y="282"/>
                    <a:pt x="452" y="283"/>
                  </a:cubicBezTo>
                  <a:cubicBezTo>
                    <a:pt x="452" y="286"/>
                    <a:pt x="453" y="288"/>
                    <a:pt x="454" y="291"/>
                  </a:cubicBezTo>
                  <a:cubicBezTo>
                    <a:pt x="451" y="292"/>
                    <a:pt x="449" y="293"/>
                    <a:pt x="446" y="293"/>
                  </a:cubicBezTo>
                  <a:cubicBezTo>
                    <a:pt x="446" y="293"/>
                    <a:pt x="447" y="293"/>
                    <a:pt x="447" y="293"/>
                  </a:cubicBezTo>
                  <a:cubicBezTo>
                    <a:pt x="448" y="286"/>
                    <a:pt x="450" y="280"/>
                    <a:pt x="451" y="274"/>
                  </a:cubicBezTo>
                  <a:cubicBezTo>
                    <a:pt x="454" y="276"/>
                    <a:pt x="458" y="276"/>
                    <a:pt x="461" y="276"/>
                  </a:cubicBezTo>
                  <a:cubicBezTo>
                    <a:pt x="461" y="276"/>
                    <a:pt x="462" y="276"/>
                    <a:pt x="462" y="276"/>
                  </a:cubicBezTo>
                  <a:cubicBezTo>
                    <a:pt x="461" y="278"/>
                    <a:pt x="461" y="280"/>
                    <a:pt x="460" y="282"/>
                  </a:cubicBezTo>
                  <a:cubicBezTo>
                    <a:pt x="460" y="284"/>
                    <a:pt x="459" y="288"/>
                    <a:pt x="457" y="290"/>
                  </a:cubicBezTo>
                  <a:cubicBezTo>
                    <a:pt x="457" y="290"/>
                    <a:pt x="456" y="290"/>
                    <a:pt x="455" y="290"/>
                  </a:cubicBezTo>
                  <a:moveTo>
                    <a:pt x="464" y="270"/>
                  </a:moveTo>
                  <a:cubicBezTo>
                    <a:pt x="463" y="271"/>
                    <a:pt x="463" y="273"/>
                    <a:pt x="462" y="275"/>
                  </a:cubicBezTo>
                  <a:cubicBezTo>
                    <a:pt x="462" y="274"/>
                    <a:pt x="462" y="274"/>
                    <a:pt x="461" y="274"/>
                  </a:cubicBezTo>
                  <a:cubicBezTo>
                    <a:pt x="458" y="273"/>
                    <a:pt x="455" y="271"/>
                    <a:pt x="452" y="270"/>
                  </a:cubicBezTo>
                  <a:cubicBezTo>
                    <a:pt x="453" y="266"/>
                    <a:pt x="454" y="262"/>
                    <a:pt x="454" y="259"/>
                  </a:cubicBezTo>
                  <a:cubicBezTo>
                    <a:pt x="456" y="259"/>
                    <a:pt x="457" y="260"/>
                    <a:pt x="458" y="261"/>
                  </a:cubicBezTo>
                  <a:cubicBezTo>
                    <a:pt x="460" y="263"/>
                    <a:pt x="462" y="264"/>
                    <a:pt x="465" y="266"/>
                  </a:cubicBezTo>
                  <a:cubicBezTo>
                    <a:pt x="465" y="267"/>
                    <a:pt x="464" y="268"/>
                    <a:pt x="464" y="270"/>
                  </a:cubicBezTo>
                  <a:moveTo>
                    <a:pt x="467" y="261"/>
                  </a:moveTo>
                  <a:cubicBezTo>
                    <a:pt x="463" y="259"/>
                    <a:pt x="459" y="256"/>
                    <a:pt x="455" y="253"/>
                  </a:cubicBezTo>
                  <a:cubicBezTo>
                    <a:pt x="457" y="242"/>
                    <a:pt x="459" y="231"/>
                    <a:pt x="462" y="220"/>
                  </a:cubicBezTo>
                  <a:cubicBezTo>
                    <a:pt x="465" y="223"/>
                    <a:pt x="467" y="226"/>
                    <a:pt x="470" y="229"/>
                  </a:cubicBezTo>
                  <a:cubicBezTo>
                    <a:pt x="472" y="231"/>
                    <a:pt x="473" y="233"/>
                    <a:pt x="475" y="235"/>
                  </a:cubicBezTo>
                  <a:cubicBezTo>
                    <a:pt x="472" y="244"/>
                    <a:pt x="469" y="252"/>
                    <a:pt x="467" y="261"/>
                  </a:cubicBezTo>
                  <a:moveTo>
                    <a:pt x="479" y="264"/>
                  </a:moveTo>
                  <a:cubicBezTo>
                    <a:pt x="479" y="265"/>
                    <a:pt x="478" y="266"/>
                    <a:pt x="478" y="267"/>
                  </a:cubicBezTo>
                  <a:cubicBezTo>
                    <a:pt x="478" y="267"/>
                    <a:pt x="478" y="267"/>
                    <a:pt x="478" y="267"/>
                  </a:cubicBezTo>
                  <a:cubicBezTo>
                    <a:pt x="478" y="267"/>
                    <a:pt x="478" y="267"/>
                    <a:pt x="478" y="267"/>
                  </a:cubicBezTo>
                  <a:cubicBezTo>
                    <a:pt x="478" y="266"/>
                    <a:pt x="477" y="266"/>
                    <a:pt x="476" y="267"/>
                  </a:cubicBezTo>
                  <a:cubicBezTo>
                    <a:pt x="474" y="266"/>
                    <a:pt x="472" y="264"/>
                    <a:pt x="470" y="263"/>
                  </a:cubicBezTo>
                  <a:cubicBezTo>
                    <a:pt x="472" y="256"/>
                    <a:pt x="474" y="250"/>
                    <a:pt x="476" y="243"/>
                  </a:cubicBezTo>
                  <a:cubicBezTo>
                    <a:pt x="476" y="242"/>
                    <a:pt x="477" y="240"/>
                    <a:pt x="477" y="239"/>
                  </a:cubicBezTo>
                  <a:cubicBezTo>
                    <a:pt x="479" y="242"/>
                    <a:pt x="481" y="245"/>
                    <a:pt x="483" y="248"/>
                  </a:cubicBezTo>
                  <a:cubicBezTo>
                    <a:pt x="482" y="253"/>
                    <a:pt x="480" y="259"/>
                    <a:pt x="479" y="264"/>
                  </a:cubicBezTo>
                  <a:moveTo>
                    <a:pt x="485" y="242"/>
                  </a:moveTo>
                  <a:cubicBezTo>
                    <a:pt x="483" y="239"/>
                    <a:pt x="481" y="236"/>
                    <a:pt x="479" y="233"/>
                  </a:cubicBezTo>
                  <a:cubicBezTo>
                    <a:pt x="482" y="223"/>
                    <a:pt x="485" y="212"/>
                    <a:pt x="488" y="201"/>
                  </a:cubicBezTo>
                  <a:cubicBezTo>
                    <a:pt x="489" y="197"/>
                    <a:pt x="490" y="194"/>
                    <a:pt x="490" y="190"/>
                  </a:cubicBezTo>
                  <a:cubicBezTo>
                    <a:pt x="492" y="192"/>
                    <a:pt x="494" y="194"/>
                    <a:pt x="495" y="197"/>
                  </a:cubicBezTo>
                  <a:cubicBezTo>
                    <a:pt x="494" y="201"/>
                    <a:pt x="493" y="206"/>
                    <a:pt x="492" y="211"/>
                  </a:cubicBezTo>
                  <a:cubicBezTo>
                    <a:pt x="490" y="221"/>
                    <a:pt x="487" y="231"/>
                    <a:pt x="485" y="242"/>
                  </a:cubicBezTo>
                  <a:moveTo>
                    <a:pt x="501" y="261"/>
                  </a:moveTo>
                  <a:cubicBezTo>
                    <a:pt x="497" y="256"/>
                    <a:pt x="493" y="251"/>
                    <a:pt x="488" y="246"/>
                  </a:cubicBezTo>
                  <a:cubicBezTo>
                    <a:pt x="491" y="235"/>
                    <a:pt x="494" y="223"/>
                    <a:pt x="496" y="212"/>
                  </a:cubicBezTo>
                  <a:cubicBezTo>
                    <a:pt x="497" y="208"/>
                    <a:pt x="498" y="205"/>
                    <a:pt x="499" y="201"/>
                  </a:cubicBezTo>
                  <a:cubicBezTo>
                    <a:pt x="499" y="201"/>
                    <a:pt x="499" y="202"/>
                    <a:pt x="499" y="202"/>
                  </a:cubicBezTo>
                  <a:cubicBezTo>
                    <a:pt x="501" y="204"/>
                    <a:pt x="503" y="207"/>
                    <a:pt x="507" y="211"/>
                  </a:cubicBezTo>
                  <a:cubicBezTo>
                    <a:pt x="504" y="227"/>
                    <a:pt x="501" y="244"/>
                    <a:pt x="501" y="261"/>
                  </a:cubicBezTo>
                  <a:moveTo>
                    <a:pt x="508" y="204"/>
                  </a:moveTo>
                  <a:cubicBezTo>
                    <a:pt x="505" y="201"/>
                    <a:pt x="502" y="198"/>
                    <a:pt x="500" y="195"/>
                  </a:cubicBezTo>
                  <a:cubicBezTo>
                    <a:pt x="501" y="189"/>
                    <a:pt x="502" y="183"/>
                    <a:pt x="503" y="177"/>
                  </a:cubicBezTo>
                  <a:cubicBezTo>
                    <a:pt x="505" y="172"/>
                    <a:pt x="506" y="166"/>
                    <a:pt x="506" y="160"/>
                  </a:cubicBezTo>
                  <a:cubicBezTo>
                    <a:pt x="510" y="159"/>
                    <a:pt x="513" y="157"/>
                    <a:pt x="516" y="156"/>
                  </a:cubicBezTo>
                  <a:cubicBezTo>
                    <a:pt x="514" y="165"/>
                    <a:pt x="513" y="175"/>
                    <a:pt x="511" y="184"/>
                  </a:cubicBezTo>
                  <a:cubicBezTo>
                    <a:pt x="510" y="191"/>
                    <a:pt x="509" y="197"/>
                    <a:pt x="508" y="20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13"/>
            <p:cNvSpPr/>
            <p:nvPr/>
          </p:nvSpPr>
          <p:spPr bwMode="auto">
            <a:xfrm>
              <a:off x="11964988" y="5118100"/>
              <a:ext cx="38100" cy="236538"/>
            </a:xfrm>
            <a:custGeom>
              <a:avLst/>
              <a:gdLst>
                <a:gd name="T0" fmla="*/ 3 w 10"/>
                <a:gd name="T1" fmla="*/ 0 h 63"/>
                <a:gd name="T2" fmla="*/ 2 w 10"/>
                <a:gd name="T3" fmla="*/ 1 h 63"/>
                <a:gd name="T4" fmla="*/ 2 w 10"/>
                <a:gd name="T5" fmla="*/ 3 h 63"/>
                <a:gd name="T6" fmla="*/ 5 w 10"/>
                <a:gd name="T7" fmla="*/ 33 h 63"/>
                <a:gd name="T8" fmla="*/ 6 w 10"/>
                <a:gd name="T9" fmla="*/ 62 h 63"/>
                <a:gd name="T10" fmla="*/ 6 w 10"/>
                <a:gd name="T11" fmla="*/ 62 h 63"/>
                <a:gd name="T12" fmla="*/ 5 w 10"/>
                <a:gd name="T13" fmla="*/ 1 h 63"/>
                <a:gd name="T14" fmla="*/ 3 w 10"/>
                <a:gd name="T15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63">
                  <a:moveTo>
                    <a:pt x="3" y="0"/>
                  </a:moveTo>
                  <a:cubicBezTo>
                    <a:pt x="3" y="1"/>
                    <a:pt x="2" y="1"/>
                    <a:pt x="2" y="1"/>
                  </a:cubicBezTo>
                  <a:cubicBezTo>
                    <a:pt x="0" y="1"/>
                    <a:pt x="1" y="4"/>
                    <a:pt x="2" y="3"/>
                  </a:cubicBezTo>
                  <a:cubicBezTo>
                    <a:pt x="5" y="3"/>
                    <a:pt x="5" y="30"/>
                    <a:pt x="5" y="33"/>
                  </a:cubicBezTo>
                  <a:cubicBezTo>
                    <a:pt x="5" y="42"/>
                    <a:pt x="5" y="52"/>
                    <a:pt x="6" y="62"/>
                  </a:cubicBezTo>
                  <a:cubicBezTo>
                    <a:pt x="6" y="63"/>
                    <a:pt x="6" y="63"/>
                    <a:pt x="6" y="62"/>
                  </a:cubicBezTo>
                  <a:cubicBezTo>
                    <a:pt x="7" y="42"/>
                    <a:pt x="10" y="20"/>
                    <a:pt x="5" y="1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14"/>
            <p:cNvSpPr/>
            <p:nvPr/>
          </p:nvSpPr>
          <p:spPr bwMode="auto">
            <a:xfrm>
              <a:off x="12017375" y="5054600"/>
              <a:ext cx="57150" cy="261938"/>
            </a:xfrm>
            <a:custGeom>
              <a:avLst/>
              <a:gdLst>
                <a:gd name="T0" fmla="*/ 1 w 15"/>
                <a:gd name="T1" fmla="*/ 4 h 70"/>
                <a:gd name="T2" fmla="*/ 13 w 15"/>
                <a:gd name="T3" fmla="*/ 69 h 70"/>
                <a:gd name="T4" fmla="*/ 15 w 15"/>
                <a:gd name="T5" fmla="*/ 69 h 70"/>
                <a:gd name="T6" fmla="*/ 12 w 15"/>
                <a:gd name="T7" fmla="*/ 35 h 70"/>
                <a:gd name="T8" fmla="*/ 3 w 15"/>
                <a:gd name="T9" fmla="*/ 2 h 70"/>
                <a:gd name="T10" fmla="*/ 1 w 15"/>
                <a:gd name="T11" fmla="*/ 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70">
                  <a:moveTo>
                    <a:pt x="1" y="4"/>
                  </a:moveTo>
                  <a:cubicBezTo>
                    <a:pt x="10" y="24"/>
                    <a:pt x="10" y="48"/>
                    <a:pt x="13" y="69"/>
                  </a:cubicBezTo>
                  <a:cubicBezTo>
                    <a:pt x="13" y="70"/>
                    <a:pt x="15" y="70"/>
                    <a:pt x="15" y="69"/>
                  </a:cubicBezTo>
                  <a:cubicBezTo>
                    <a:pt x="15" y="58"/>
                    <a:pt x="14" y="46"/>
                    <a:pt x="12" y="35"/>
                  </a:cubicBezTo>
                  <a:cubicBezTo>
                    <a:pt x="10" y="24"/>
                    <a:pt x="8" y="13"/>
                    <a:pt x="3" y="2"/>
                  </a:cubicBezTo>
                  <a:cubicBezTo>
                    <a:pt x="3" y="0"/>
                    <a:pt x="0" y="2"/>
                    <a:pt x="1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15"/>
            <p:cNvSpPr/>
            <p:nvPr/>
          </p:nvSpPr>
          <p:spPr bwMode="auto">
            <a:xfrm>
              <a:off x="11034713" y="5376862"/>
              <a:ext cx="336550" cy="334963"/>
            </a:xfrm>
            <a:custGeom>
              <a:avLst/>
              <a:gdLst>
                <a:gd name="T0" fmla="*/ 89 w 90"/>
                <a:gd name="T1" fmla="*/ 22 h 89"/>
                <a:gd name="T2" fmla="*/ 87 w 90"/>
                <a:gd name="T3" fmla="*/ 20 h 89"/>
                <a:gd name="T4" fmla="*/ 46 w 90"/>
                <a:gd name="T5" fmla="*/ 58 h 89"/>
                <a:gd name="T6" fmla="*/ 23 w 90"/>
                <a:gd name="T7" fmla="*/ 74 h 89"/>
                <a:gd name="T8" fmla="*/ 8 w 90"/>
                <a:gd name="T9" fmla="*/ 77 h 89"/>
                <a:gd name="T10" fmla="*/ 41 w 90"/>
                <a:gd name="T11" fmla="*/ 35 h 89"/>
                <a:gd name="T12" fmla="*/ 60 w 90"/>
                <a:gd name="T13" fmla="*/ 18 h 89"/>
                <a:gd name="T14" fmla="*/ 76 w 90"/>
                <a:gd name="T15" fmla="*/ 1 h 89"/>
                <a:gd name="T16" fmla="*/ 76 w 90"/>
                <a:gd name="T17" fmla="*/ 1 h 89"/>
                <a:gd name="T18" fmla="*/ 33 w 90"/>
                <a:gd name="T19" fmla="*/ 42 h 89"/>
                <a:gd name="T20" fmla="*/ 1 w 90"/>
                <a:gd name="T21" fmla="*/ 84 h 89"/>
                <a:gd name="T22" fmla="*/ 2 w 90"/>
                <a:gd name="T23" fmla="*/ 86 h 89"/>
                <a:gd name="T24" fmla="*/ 19 w 90"/>
                <a:gd name="T25" fmla="*/ 82 h 89"/>
                <a:gd name="T26" fmla="*/ 48 w 90"/>
                <a:gd name="T27" fmla="*/ 62 h 89"/>
                <a:gd name="T28" fmla="*/ 89 w 90"/>
                <a:gd name="T29" fmla="*/ 2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0" h="89">
                  <a:moveTo>
                    <a:pt x="89" y="22"/>
                  </a:moveTo>
                  <a:cubicBezTo>
                    <a:pt x="90" y="20"/>
                    <a:pt x="88" y="19"/>
                    <a:pt x="87" y="20"/>
                  </a:cubicBezTo>
                  <a:cubicBezTo>
                    <a:pt x="75" y="36"/>
                    <a:pt x="62" y="48"/>
                    <a:pt x="46" y="58"/>
                  </a:cubicBezTo>
                  <a:cubicBezTo>
                    <a:pt x="38" y="63"/>
                    <a:pt x="31" y="69"/>
                    <a:pt x="23" y="74"/>
                  </a:cubicBezTo>
                  <a:cubicBezTo>
                    <a:pt x="19" y="77"/>
                    <a:pt x="0" y="89"/>
                    <a:pt x="8" y="77"/>
                  </a:cubicBezTo>
                  <a:cubicBezTo>
                    <a:pt x="16" y="62"/>
                    <a:pt x="30" y="48"/>
                    <a:pt x="41" y="35"/>
                  </a:cubicBezTo>
                  <a:cubicBezTo>
                    <a:pt x="47" y="28"/>
                    <a:pt x="53" y="23"/>
                    <a:pt x="60" y="18"/>
                  </a:cubicBezTo>
                  <a:cubicBezTo>
                    <a:pt x="65" y="12"/>
                    <a:pt x="71" y="7"/>
                    <a:pt x="76" y="1"/>
                  </a:cubicBezTo>
                  <a:cubicBezTo>
                    <a:pt x="77" y="1"/>
                    <a:pt x="76" y="0"/>
                    <a:pt x="76" y="1"/>
                  </a:cubicBezTo>
                  <a:cubicBezTo>
                    <a:pt x="61" y="14"/>
                    <a:pt x="45" y="26"/>
                    <a:pt x="33" y="42"/>
                  </a:cubicBezTo>
                  <a:cubicBezTo>
                    <a:pt x="22" y="55"/>
                    <a:pt x="7" y="68"/>
                    <a:pt x="1" y="84"/>
                  </a:cubicBezTo>
                  <a:cubicBezTo>
                    <a:pt x="0" y="85"/>
                    <a:pt x="1" y="86"/>
                    <a:pt x="2" y="86"/>
                  </a:cubicBezTo>
                  <a:cubicBezTo>
                    <a:pt x="8" y="88"/>
                    <a:pt x="14" y="85"/>
                    <a:pt x="19" y="82"/>
                  </a:cubicBezTo>
                  <a:cubicBezTo>
                    <a:pt x="29" y="76"/>
                    <a:pt x="38" y="68"/>
                    <a:pt x="48" y="62"/>
                  </a:cubicBezTo>
                  <a:cubicBezTo>
                    <a:pt x="64" y="52"/>
                    <a:pt x="81" y="39"/>
                    <a:pt x="89" y="2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16"/>
            <p:cNvSpPr/>
            <p:nvPr/>
          </p:nvSpPr>
          <p:spPr bwMode="auto">
            <a:xfrm>
              <a:off x="10939463" y="3987800"/>
              <a:ext cx="585788" cy="285750"/>
            </a:xfrm>
            <a:custGeom>
              <a:avLst/>
              <a:gdLst>
                <a:gd name="T0" fmla="*/ 13 w 156"/>
                <a:gd name="T1" fmla="*/ 57 h 76"/>
                <a:gd name="T2" fmla="*/ 21 w 156"/>
                <a:gd name="T3" fmla="*/ 51 h 76"/>
                <a:gd name="T4" fmla="*/ 35 w 156"/>
                <a:gd name="T5" fmla="*/ 42 h 76"/>
                <a:gd name="T6" fmla="*/ 67 w 156"/>
                <a:gd name="T7" fmla="*/ 25 h 76"/>
                <a:gd name="T8" fmla="*/ 104 w 156"/>
                <a:gd name="T9" fmla="*/ 11 h 76"/>
                <a:gd name="T10" fmla="*/ 143 w 156"/>
                <a:gd name="T11" fmla="*/ 1 h 76"/>
                <a:gd name="T12" fmla="*/ 143 w 156"/>
                <a:gd name="T13" fmla="*/ 1 h 76"/>
                <a:gd name="T14" fmla="*/ 100 w 156"/>
                <a:gd name="T15" fmla="*/ 10 h 76"/>
                <a:gd name="T16" fmla="*/ 59 w 156"/>
                <a:gd name="T17" fmla="*/ 25 h 76"/>
                <a:gd name="T18" fmla="*/ 19 w 156"/>
                <a:gd name="T19" fmla="*/ 47 h 76"/>
                <a:gd name="T20" fmla="*/ 3 w 156"/>
                <a:gd name="T21" fmla="*/ 68 h 76"/>
                <a:gd name="T22" fmla="*/ 20 w 156"/>
                <a:gd name="T23" fmla="*/ 69 h 76"/>
                <a:gd name="T24" fmla="*/ 67 w 156"/>
                <a:gd name="T25" fmla="*/ 48 h 76"/>
                <a:gd name="T26" fmla="*/ 155 w 156"/>
                <a:gd name="T27" fmla="*/ 4 h 76"/>
                <a:gd name="T28" fmla="*/ 155 w 156"/>
                <a:gd name="T29" fmla="*/ 2 h 76"/>
                <a:gd name="T30" fmla="*/ 86 w 156"/>
                <a:gd name="T31" fmla="*/ 37 h 76"/>
                <a:gd name="T32" fmla="*/ 52 w 156"/>
                <a:gd name="T33" fmla="*/ 52 h 76"/>
                <a:gd name="T34" fmla="*/ 32 w 156"/>
                <a:gd name="T35" fmla="*/ 60 h 76"/>
                <a:gd name="T36" fmla="*/ 16 w 156"/>
                <a:gd name="T37" fmla="*/ 67 h 76"/>
                <a:gd name="T38" fmla="*/ 13 w 156"/>
                <a:gd name="T39" fmla="*/ 64 h 76"/>
                <a:gd name="T40" fmla="*/ 13 w 156"/>
                <a:gd name="T41" fmla="*/ 5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6" h="76">
                  <a:moveTo>
                    <a:pt x="13" y="57"/>
                  </a:moveTo>
                  <a:cubicBezTo>
                    <a:pt x="14" y="54"/>
                    <a:pt x="19" y="52"/>
                    <a:pt x="21" y="51"/>
                  </a:cubicBezTo>
                  <a:cubicBezTo>
                    <a:pt x="26" y="47"/>
                    <a:pt x="30" y="45"/>
                    <a:pt x="35" y="42"/>
                  </a:cubicBezTo>
                  <a:cubicBezTo>
                    <a:pt x="46" y="36"/>
                    <a:pt x="56" y="30"/>
                    <a:pt x="67" y="25"/>
                  </a:cubicBezTo>
                  <a:cubicBezTo>
                    <a:pt x="79" y="19"/>
                    <a:pt x="92" y="16"/>
                    <a:pt x="104" y="11"/>
                  </a:cubicBezTo>
                  <a:cubicBezTo>
                    <a:pt x="117" y="7"/>
                    <a:pt x="129" y="3"/>
                    <a:pt x="143" y="1"/>
                  </a:cubicBezTo>
                  <a:cubicBezTo>
                    <a:pt x="143" y="1"/>
                    <a:pt x="143" y="1"/>
                    <a:pt x="143" y="1"/>
                  </a:cubicBezTo>
                  <a:cubicBezTo>
                    <a:pt x="128" y="0"/>
                    <a:pt x="114" y="5"/>
                    <a:pt x="100" y="10"/>
                  </a:cubicBezTo>
                  <a:cubicBezTo>
                    <a:pt x="86" y="15"/>
                    <a:pt x="72" y="19"/>
                    <a:pt x="59" y="25"/>
                  </a:cubicBezTo>
                  <a:cubicBezTo>
                    <a:pt x="46" y="32"/>
                    <a:pt x="32" y="39"/>
                    <a:pt x="19" y="47"/>
                  </a:cubicBezTo>
                  <a:cubicBezTo>
                    <a:pt x="14" y="51"/>
                    <a:pt x="0" y="60"/>
                    <a:pt x="3" y="68"/>
                  </a:cubicBezTo>
                  <a:cubicBezTo>
                    <a:pt x="6" y="76"/>
                    <a:pt x="15" y="72"/>
                    <a:pt x="20" y="69"/>
                  </a:cubicBezTo>
                  <a:cubicBezTo>
                    <a:pt x="36" y="62"/>
                    <a:pt x="52" y="56"/>
                    <a:pt x="67" y="48"/>
                  </a:cubicBezTo>
                  <a:cubicBezTo>
                    <a:pt x="97" y="34"/>
                    <a:pt x="127" y="20"/>
                    <a:pt x="155" y="4"/>
                  </a:cubicBezTo>
                  <a:cubicBezTo>
                    <a:pt x="156" y="3"/>
                    <a:pt x="156" y="2"/>
                    <a:pt x="155" y="2"/>
                  </a:cubicBezTo>
                  <a:cubicBezTo>
                    <a:pt x="131" y="13"/>
                    <a:pt x="109" y="27"/>
                    <a:pt x="86" y="37"/>
                  </a:cubicBezTo>
                  <a:cubicBezTo>
                    <a:pt x="74" y="42"/>
                    <a:pt x="63" y="47"/>
                    <a:pt x="52" y="52"/>
                  </a:cubicBezTo>
                  <a:cubicBezTo>
                    <a:pt x="46" y="55"/>
                    <a:pt x="39" y="58"/>
                    <a:pt x="32" y="60"/>
                  </a:cubicBezTo>
                  <a:cubicBezTo>
                    <a:pt x="29" y="62"/>
                    <a:pt x="20" y="67"/>
                    <a:pt x="16" y="67"/>
                  </a:cubicBezTo>
                  <a:cubicBezTo>
                    <a:pt x="14" y="69"/>
                    <a:pt x="13" y="67"/>
                    <a:pt x="13" y="64"/>
                  </a:cubicBezTo>
                  <a:cubicBezTo>
                    <a:pt x="10" y="61"/>
                    <a:pt x="10" y="59"/>
                    <a:pt x="13" y="5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17"/>
            <p:cNvSpPr/>
            <p:nvPr/>
          </p:nvSpPr>
          <p:spPr bwMode="auto">
            <a:xfrm>
              <a:off x="11615738" y="3924300"/>
              <a:ext cx="68263" cy="19050"/>
            </a:xfrm>
            <a:custGeom>
              <a:avLst/>
              <a:gdLst>
                <a:gd name="T0" fmla="*/ 1 w 18"/>
                <a:gd name="T1" fmla="*/ 3 h 5"/>
                <a:gd name="T2" fmla="*/ 1 w 18"/>
                <a:gd name="T3" fmla="*/ 5 h 5"/>
                <a:gd name="T4" fmla="*/ 15 w 18"/>
                <a:gd name="T5" fmla="*/ 4 h 5"/>
                <a:gd name="T6" fmla="*/ 15 w 18"/>
                <a:gd name="T7" fmla="*/ 0 h 5"/>
                <a:gd name="T8" fmla="*/ 1 w 18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5">
                  <a:moveTo>
                    <a:pt x="1" y="3"/>
                  </a:moveTo>
                  <a:cubicBezTo>
                    <a:pt x="0" y="4"/>
                    <a:pt x="0" y="5"/>
                    <a:pt x="1" y="5"/>
                  </a:cubicBezTo>
                  <a:cubicBezTo>
                    <a:pt x="6" y="4"/>
                    <a:pt x="10" y="4"/>
                    <a:pt x="15" y="4"/>
                  </a:cubicBezTo>
                  <a:cubicBezTo>
                    <a:pt x="18" y="4"/>
                    <a:pt x="18" y="0"/>
                    <a:pt x="15" y="0"/>
                  </a:cubicBezTo>
                  <a:cubicBezTo>
                    <a:pt x="10" y="0"/>
                    <a:pt x="5" y="1"/>
                    <a:pt x="1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18"/>
            <p:cNvSpPr>
              <a:spLocks noEditPoints="1"/>
            </p:cNvSpPr>
            <p:nvPr/>
          </p:nvSpPr>
          <p:spPr bwMode="auto">
            <a:xfrm>
              <a:off x="9398000" y="4881562"/>
              <a:ext cx="198438" cy="236538"/>
            </a:xfrm>
            <a:custGeom>
              <a:avLst/>
              <a:gdLst>
                <a:gd name="T0" fmla="*/ 45 w 53"/>
                <a:gd name="T1" fmla="*/ 11 h 63"/>
                <a:gd name="T2" fmla="*/ 44 w 53"/>
                <a:gd name="T3" fmla="*/ 10 h 63"/>
                <a:gd name="T4" fmla="*/ 53 w 53"/>
                <a:gd name="T5" fmla="*/ 2 h 63"/>
                <a:gd name="T6" fmla="*/ 51 w 53"/>
                <a:gd name="T7" fmla="*/ 0 h 63"/>
                <a:gd name="T8" fmla="*/ 18 w 53"/>
                <a:gd name="T9" fmla="*/ 35 h 63"/>
                <a:gd name="T10" fmla="*/ 4 w 53"/>
                <a:gd name="T11" fmla="*/ 52 h 63"/>
                <a:gd name="T12" fmla="*/ 0 w 53"/>
                <a:gd name="T13" fmla="*/ 61 h 63"/>
                <a:gd name="T14" fmla="*/ 2 w 53"/>
                <a:gd name="T15" fmla="*/ 63 h 63"/>
                <a:gd name="T16" fmla="*/ 26 w 53"/>
                <a:gd name="T17" fmla="*/ 45 h 63"/>
                <a:gd name="T18" fmla="*/ 45 w 53"/>
                <a:gd name="T19" fmla="*/ 11 h 63"/>
                <a:gd name="T20" fmla="*/ 17 w 53"/>
                <a:gd name="T21" fmla="*/ 49 h 63"/>
                <a:gd name="T22" fmla="*/ 8 w 53"/>
                <a:gd name="T23" fmla="*/ 54 h 63"/>
                <a:gd name="T24" fmla="*/ 15 w 53"/>
                <a:gd name="T25" fmla="*/ 43 h 63"/>
                <a:gd name="T26" fmla="*/ 28 w 53"/>
                <a:gd name="T27" fmla="*/ 27 h 63"/>
                <a:gd name="T28" fmla="*/ 42 w 53"/>
                <a:gd name="T29" fmla="*/ 11 h 63"/>
                <a:gd name="T30" fmla="*/ 25 w 53"/>
                <a:gd name="T31" fmla="*/ 39 h 63"/>
                <a:gd name="T32" fmla="*/ 17 w 53"/>
                <a:gd name="T33" fmla="*/ 49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3" h="63">
                  <a:moveTo>
                    <a:pt x="45" y="11"/>
                  </a:moveTo>
                  <a:cubicBezTo>
                    <a:pt x="46" y="10"/>
                    <a:pt x="45" y="10"/>
                    <a:pt x="44" y="10"/>
                  </a:cubicBezTo>
                  <a:cubicBezTo>
                    <a:pt x="47" y="7"/>
                    <a:pt x="50" y="4"/>
                    <a:pt x="53" y="2"/>
                  </a:cubicBezTo>
                  <a:cubicBezTo>
                    <a:pt x="53" y="1"/>
                    <a:pt x="52" y="0"/>
                    <a:pt x="51" y="0"/>
                  </a:cubicBezTo>
                  <a:cubicBezTo>
                    <a:pt x="38" y="11"/>
                    <a:pt x="29" y="22"/>
                    <a:pt x="18" y="35"/>
                  </a:cubicBezTo>
                  <a:cubicBezTo>
                    <a:pt x="14" y="41"/>
                    <a:pt x="9" y="46"/>
                    <a:pt x="4" y="52"/>
                  </a:cubicBezTo>
                  <a:cubicBezTo>
                    <a:pt x="2" y="55"/>
                    <a:pt x="0" y="57"/>
                    <a:pt x="0" y="61"/>
                  </a:cubicBezTo>
                  <a:cubicBezTo>
                    <a:pt x="0" y="62"/>
                    <a:pt x="1" y="63"/>
                    <a:pt x="2" y="63"/>
                  </a:cubicBezTo>
                  <a:cubicBezTo>
                    <a:pt x="13" y="62"/>
                    <a:pt x="20" y="53"/>
                    <a:pt x="26" y="45"/>
                  </a:cubicBezTo>
                  <a:cubicBezTo>
                    <a:pt x="34" y="35"/>
                    <a:pt x="44" y="25"/>
                    <a:pt x="45" y="11"/>
                  </a:cubicBezTo>
                  <a:moveTo>
                    <a:pt x="17" y="49"/>
                  </a:moveTo>
                  <a:cubicBezTo>
                    <a:pt x="15" y="52"/>
                    <a:pt x="5" y="61"/>
                    <a:pt x="8" y="54"/>
                  </a:cubicBezTo>
                  <a:cubicBezTo>
                    <a:pt x="8" y="51"/>
                    <a:pt x="13" y="46"/>
                    <a:pt x="15" y="43"/>
                  </a:cubicBezTo>
                  <a:cubicBezTo>
                    <a:pt x="20" y="38"/>
                    <a:pt x="24" y="33"/>
                    <a:pt x="28" y="27"/>
                  </a:cubicBezTo>
                  <a:cubicBezTo>
                    <a:pt x="33" y="21"/>
                    <a:pt x="37" y="16"/>
                    <a:pt x="42" y="11"/>
                  </a:cubicBezTo>
                  <a:cubicBezTo>
                    <a:pt x="39" y="22"/>
                    <a:pt x="32" y="30"/>
                    <a:pt x="25" y="39"/>
                  </a:cubicBezTo>
                  <a:cubicBezTo>
                    <a:pt x="22" y="42"/>
                    <a:pt x="20" y="46"/>
                    <a:pt x="17" y="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24" name="文本框 123"/>
          <p:cNvSpPr txBox="1"/>
          <p:nvPr/>
        </p:nvSpPr>
        <p:spPr>
          <a:xfrm>
            <a:off x="6625175" y="1607790"/>
            <a:ext cx="28140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[</a:t>
            </a:r>
            <a:r>
              <a:rPr lang="zh-CN" altLang="en-US" sz="5400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第二章</a:t>
            </a:r>
            <a:r>
              <a:rPr lang="en-US" altLang="zh-CN" sz="5400" b="1">
                <a:solidFill>
                  <a:srgbClr val="C0000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]</a:t>
            </a:r>
            <a:endParaRPr lang="zh-CN" altLang="en-US" sz="5400" b="1">
              <a:solidFill>
                <a:srgbClr val="C0000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26" name="文本框 16"/>
          <p:cNvSpPr txBox="1">
            <a:spLocks noChangeArrowheads="1"/>
          </p:cNvSpPr>
          <p:nvPr/>
        </p:nvSpPr>
        <p:spPr bwMode="auto">
          <a:xfrm>
            <a:off x="5846791" y="3358306"/>
            <a:ext cx="4370832" cy="798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>
              <a:buNone/>
            </a:pPr>
            <a:r>
              <a:rPr lang="en-US" altLang="zh-CN" sz="1700" dirty="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A designer can use default text to simulate what text would look like</a:t>
            </a:r>
            <a:r>
              <a:rPr lang="en-US" altLang="zh-CN" sz="17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. A designer can use default text to simulate what text would look like. </a:t>
            </a:r>
            <a:endParaRPr lang="en-US" altLang="zh-CN" sz="17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21" name="文本框 120"/>
          <p:cNvSpPr txBox="1"/>
          <p:nvPr/>
        </p:nvSpPr>
        <p:spPr>
          <a:xfrm>
            <a:off x="5846791" y="2487987"/>
            <a:ext cx="43708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>
                <a:solidFill>
                  <a:srgbClr val="005790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研究过程简介</a:t>
            </a:r>
            <a:endParaRPr lang="zh-CN" altLang="en-US" sz="5400" dirty="0">
              <a:solidFill>
                <a:srgbClr val="005790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22" name="Freeform 6"/>
          <p:cNvSpPr>
            <a:spLocks noEditPoints="1"/>
          </p:cNvSpPr>
          <p:nvPr/>
        </p:nvSpPr>
        <p:spPr bwMode="auto">
          <a:xfrm rot="20865873">
            <a:off x="4720498" y="5208252"/>
            <a:ext cx="613640" cy="665934"/>
          </a:xfrm>
          <a:custGeom>
            <a:avLst/>
            <a:gdLst>
              <a:gd name="T0" fmla="*/ 5 w 545"/>
              <a:gd name="T1" fmla="*/ 451 h 609"/>
              <a:gd name="T2" fmla="*/ 70 w 545"/>
              <a:gd name="T3" fmla="*/ 475 h 609"/>
              <a:gd name="T4" fmla="*/ 187 w 545"/>
              <a:gd name="T5" fmla="*/ 467 h 609"/>
              <a:gd name="T6" fmla="*/ 241 w 545"/>
              <a:gd name="T7" fmla="*/ 595 h 609"/>
              <a:gd name="T8" fmla="*/ 293 w 545"/>
              <a:gd name="T9" fmla="*/ 603 h 609"/>
              <a:gd name="T10" fmla="*/ 338 w 545"/>
              <a:gd name="T11" fmla="*/ 537 h 609"/>
              <a:gd name="T12" fmla="*/ 438 w 545"/>
              <a:gd name="T13" fmla="*/ 472 h 609"/>
              <a:gd name="T14" fmla="*/ 526 w 545"/>
              <a:gd name="T15" fmla="*/ 463 h 609"/>
              <a:gd name="T16" fmla="*/ 542 w 545"/>
              <a:gd name="T17" fmla="*/ 412 h 609"/>
              <a:gd name="T18" fmla="*/ 455 w 545"/>
              <a:gd name="T19" fmla="*/ 304 h 609"/>
              <a:gd name="T20" fmla="*/ 540 w 545"/>
              <a:gd name="T21" fmla="*/ 205 h 609"/>
              <a:gd name="T22" fmla="*/ 534 w 545"/>
              <a:gd name="T23" fmla="*/ 151 h 609"/>
              <a:gd name="T24" fmla="*/ 460 w 545"/>
              <a:gd name="T25" fmla="*/ 135 h 609"/>
              <a:gd name="T26" fmla="*/ 345 w 545"/>
              <a:gd name="T27" fmla="*/ 94 h 609"/>
              <a:gd name="T28" fmla="*/ 297 w 545"/>
              <a:gd name="T29" fmla="*/ 9 h 609"/>
              <a:gd name="T30" fmla="*/ 249 w 545"/>
              <a:gd name="T31" fmla="*/ 8 h 609"/>
              <a:gd name="T32" fmla="*/ 189 w 545"/>
              <a:gd name="T33" fmla="*/ 128 h 609"/>
              <a:gd name="T34" fmla="*/ 67 w 545"/>
              <a:gd name="T35" fmla="*/ 135 h 609"/>
              <a:gd name="T36" fmla="*/ 5 w 545"/>
              <a:gd name="T37" fmla="*/ 158 h 609"/>
              <a:gd name="T38" fmla="*/ 25 w 545"/>
              <a:gd name="T39" fmla="*/ 239 h 609"/>
              <a:gd name="T40" fmla="*/ 66 w 545"/>
              <a:gd name="T41" fmla="*/ 328 h 609"/>
              <a:gd name="T42" fmla="*/ 340 w 545"/>
              <a:gd name="T43" fmla="*/ 491 h 609"/>
              <a:gd name="T44" fmla="*/ 293 w 545"/>
              <a:gd name="T45" fmla="*/ 590 h 609"/>
              <a:gd name="T46" fmla="*/ 251 w 545"/>
              <a:gd name="T47" fmla="*/ 587 h 609"/>
              <a:gd name="T48" fmla="*/ 203 w 545"/>
              <a:gd name="T49" fmla="*/ 486 h 609"/>
              <a:gd name="T50" fmla="*/ 310 w 545"/>
              <a:gd name="T51" fmla="*/ 433 h 609"/>
              <a:gd name="T52" fmla="*/ 174 w 545"/>
              <a:gd name="T53" fmla="*/ 350 h 609"/>
              <a:gd name="T54" fmla="*/ 172 w 545"/>
              <a:gd name="T55" fmla="*/ 261 h 609"/>
              <a:gd name="T56" fmla="*/ 272 w 545"/>
              <a:gd name="T57" fmla="*/ 205 h 609"/>
              <a:gd name="T58" fmla="*/ 360 w 545"/>
              <a:gd name="T59" fmla="*/ 356 h 609"/>
              <a:gd name="T60" fmla="*/ 186 w 545"/>
              <a:gd name="T61" fmla="*/ 356 h 609"/>
              <a:gd name="T62" fmla="*/ 194 w 545"/>
              <a:gd name="T63" fmla="*/ 173 h 609"/>
              <a:gd name="T64" fmla="*/ 186 w 545"/>
              <a:gd name="T65" fmla="*/ 239 h 609"/>
              <a:gd name="T66" fmla="*/ 359 w 545"/>
              <a:gd name="T67" fmla="*/ 239 h 609"/>
              <a:gd name="T68" fmla="*/ 403 w 545"/>
              <a:gd name="T69" fmla="*/ 282 h 609"/>
              <a:gd name="T70" fmla="*/ 372 w 545"/>
              <a:gd name="T71" fmla="*/ 275 h 609"/>
              <a:gd name="T72" fmla="*/ 318 w 545"/>
              <a:gd name="T73" fmla="*/ 424 h 609"/>
              <a:gd name="T74" fmla="*/ 259 w 545"/>
              <a:gd name="T75" fmla="*/ 410 h 609"/>
              <a:gd name="T76" fmla="*/ 225 w 545"/>
              <a:gd name="T77" fmla="*/ 393 h 609"/>
              <a:gd name="T78" fmla="*/ 523 w 545"/>
              <a:gd name="T79" fmla="*/ 452 h 609"/>
              <a:gd name="T80" fmla="*/ 419 w 545"/>
              <a:gd name="T81" fmla="*/ 456 h 609"/>
              <a:gd name="T82" fmla="*/ 371 w 545"/>
              <a:gd name="T83" fmla="*/ 363 h 609"/>
              <a:gd name="T84" fmla="*/ 510 w 545"/>
              <a:gd name="T85" fmla="*/ 378 h 609"/>
              <a:gd name="T86" fmla="*/ 448 w 545"/>
              <a:gd name="T87" fmla="*/ 148 h 609"/>
              <a:gd name="T88" fmla="*/ 525 w 545"/>
              <a:gd name="T89" fmla="*/ 159 h 609"/>
              <a:gd name="T90" fmla="*/ 519 w 545"/>
              <a:gd name="T91" fmla="*/ 219 h 609"/>
              <a:gd name="T92" fmla="*/ 428 w 545"/>
              <a:gd name="T93" fmla="*/ 283 h 609"/>
              <a:gd name="T94" fmla="*/ 424 w 545"/>
              <a:gd name="T95" fmla="*/ 153 h 609"/>
              <a:gd name="T96" fmla="*/ 236 w 545"/>
              <a:gd name="T97" fmla="*/ 38 h 609"/>
              <a:gd name="T98" fmla="*/ 275 w 545"/>
              <a:gd name="T99" fmla="*/ 12 h 609"/>
              <a:gd name="T100" fmla="*/ 328 w 545"/>
              <a:gd name="T101" fmla="*/ 81 h 609"/>
              <a:gd name="T102" fmla="*/ 344 w 545"/>
              <a:gd name="T103" fmla="*/ 163 h 609"/>
              <a:gd name="T104" fmla="*/ 201 w 545"/>
              <a:gd name="T105" fmla="*/ 135 h 609"/>
              <a:gd name="T106" fmla="*/ 16 w 545"/>
              <a:gd name="T107" fmla="*/ 200 h 609"/>
              <a:gd name="T108" fmla="*/ 19 w 545"/>
              <a:gd name="T109" fmla="*/ 161 h 609"/>
              <a:gd name="T110" fmla="*/ 135 w 545"/>
              <a:gd name="T111" fmla="*/ 157 h 609"/>
              <a:gd name="T112" fmla="*/ 174 w 545"/>
              <a:gd name="T113" fmla="*/ 247 h 609"/>
              <a:gd name="T114" fmla="*/ 178 w 545"/>
              <a:gd name="T115" fmla="*/ 402 h 609"/>
              <a:gd name="T116" fmla="*/ 77 w 545"/>
              <a:gd name="T117" fmla="*/ 463 h 609"/>
              <a:gd name="T118" fmla="*/ 9 w 545"/>
              <a:gd name="T119" fmla="*/ 432 h 609"/>
              <a:gd name="T120" fmla="*/ 100 w 545"/>
              <a:gd name="T121" fmla="*/ 313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45" h="609">
                <a:moveTo>
                  <a:pt x="4" y="408"/>
                </a:moveTo>
                <a:lnTo>
                  <a:pt x="4" y="408"/>
                </a:lnTo>
                <a:lnTo>
                  <a:pt x="1" y="420"/>
                </a:lnTo>
                <a:lnTo>
                  <a:pt x="0" y="427"/>
                </a:lnTo>
                <a:lnTo>
                  <a:pt x="0" y="433"/>
                </a:lnTo>
                <a:lnTo>
                  <a:pt x="1" y="439"/>
                </a:lnTo>
                <a:lnTo>
                  <a:pt x="2" y="445"/>
                </a:lnTo>
                <a:lnTo>
                  <a:pt x="5" y="451"/>
                </a:lnTo>
                <a:lnTo>
                  <a:pt x="9" y="456"/>
                </a:lnTo>
                <a:lnTo>
                  <a:pt x="9" y="456"/>
                </a:lnTo>
                <a:lnTo>
                  <a:pt x="14" y="462"/>
                </a:lnTo>
                <a:lnTo>
                  <a:pt x="21" y="467"/>
                </a:lnTo>
                <a:lnTo>
                  <a:pt x="29" y="470"/>
                </a:lnTo>
                <a:lnTo>
                  <a:pt x="37" y="472"/>
                </a:lnTo>
                <a:lnTo>
                  <a:pt x="54" y="474"/>
                </a:lnTo>
                <a:lnTo>
                  <a:pt x="70" y="475"/>
                </a:lnTo>
                <a:lnTo>
                  <a:pt x="70" y="475"/>
                </a:lnTo>
                <a:lnTo>
                  <a:pt x="100" y="474"/>
                </a:lnTo>
                <a:lnTo>
                  <a:pt x="128" y="468"/>
                </a:lnTo>
                <a:lnTo>
                  <a:pt x="156" y="463"/>
                </a:lnTo>
                <a:lnTo>
                  <a:pt x="185" y="454"/>
                </a:lnTo>
                <a:lnTo>
                  <a:pt x="185" y="454"/>
                </a:lnTo>
                <a:lnTo>
                  <a:pt x="187" y="467"/>
                </a:lnTo>
                <a:lnTo>
                  <a:pt x="187" y="467"/>
                </a:lnTo>
                <a:lnTo>
                  <a:pt x="193" y="495"/>
                </a:lnTo>
                <a:lnTo>
                  <a:pt x="202" y="524"/>
                </a:lnTo>
                <a:lnTo>
                  <a:pt x="212" y="551"/>
                </a:lnTo>
                <a:lnTo>
                  <a:pt x="218" y="564"/>
                </a:lnTo>
                <a:lnTo>
                  <a:pt x="226" y="576"/>
                </a:lnTo>
                <a:lnTo>
                  <a:pt x="226" y="576"/>
                </a:lnTo>
                <a:lnTo>
                  <a:pt x="236" y="590"/>
                </a:lnTo>
                <a:lnTo>
                  <a:pt x="241" y="595"/>
                </a:lnTo>
                <a:lnTo>
                  <a:pt x="247" y="601"/>
                </a:lnTo>
                <a:lnTo>
                  <a:pt x="253" y="605"/>
                </a:lnTo>
                <a:lnTo>
                  <a:pt x="262" y="607"/>
                </a:lnTo>
                <a:lnTo>
                  <a:pt x="268" y="609"/>
                </a:lnTo>
                <a:lnTo>
                  <a:pt x="276" y="609"/>
                </a:lnTo>
                <a:lnTo>
                  <a:pt x="276" y="609"/>
                </a:lnTo>
                <a:lnTo>
                  <a:pt x="286" y="607"/>
                </a:lnTo>
                <a:lnTo>
                  <a:pt x="293" y="603"/>
                </a:lnTo>
                <a:lnTo>
                  <a:pt x="301" y="598"/>
                </a:lnTo>
                <a:lnTo>
                  <a:pt x="306" y="593"/>
                </a:lnTo>
                <a:lnTo>
                  <a:pt x="313" y="586"/>
                </a:lnTo>
                <a:lnTo>
                  <a:pt x="317" y="578"/>
                </a:lnTo>
                <a:lnTo>
                  <a:pt x="326" y="564"/>
                </a:lnTo>
                <a:lnTo>
                  <a:pt x="326" y="564"/>
                </a:lnTo>
                <a:lnTo>
                  <a:pt x="332" y="551"/>
                </a:lnTo>
                <a:lnTo>
                  <a:pt x="338" y="537"/>
                </a:lnTo>
                <a:lnTo>
                  <a:pt x="348" y="509"/>
                </a:lnTo>
                <a:lnTo>
                  <a:pt x="355" y="481"/>
                </a:lnTo>
                <a:lnTo>
                  <a:pt x="360" y="452"/>
                </a:lnTo>
                <a:lnTo>
                  <a:pt x="360" y="452"/>
                </a:lnTo>
                <a:lnTo>
                  <a:pt x="380" y="459"/>
                </a:lnTo>
                <a:lnTo>
                  <a:pt x="380" y="459"/>
                </a:lnTo>
                <a:lnTo>
                  <a:pt x="409" y="466"/>
                </a:lnTo>
                <a:lnTo>
                  <a:pt x="438" y="472"/>
                </a:lnTo>
                <a:lnTo>
                  <a:pt x="453" y="474"/>
                </a:lnTo>
                <a:lnTo>
                  <a:pt x="468" y="475"/>
                </a:lnTo>
                <a:lnTo>
                  <a:pt x="483" y="475"/>
                </a:lnTo>
                <a:lnTo>
                  <a:pt x="498" y="474"/>
                </a:lnTo>
                <a:lnTo>
                  <a:pt x="498" y="474"/>
                </a:lnTo>
                <a:lnTo>
                  <a:pt x="513" y="470"/>
                </a:lnTo>
                <a:lnTo>
                  <a:pt x="519" y="467"/>
                </a:lnTo>
                <a:lnTo>
                  <a:pt x="526" y="463"/>
                </a:lnTo>
                <a:lnTo>
                  <a:pt x="533" y="459"/>
                </a:lnTo>
                <a:lnTo>
                  <a:pt x="537" y="454"/>
                </a:lnTo>
                <a:lnTo>
                  <a:pt x="541" y="447"/>
                </a:lnTo>
                <a:lnTo>
                  <a:pt x="544" y="440"/>
                </a:lnTo>
                <a:lnTo>
                  <a:pt x="544" y="440"/>
                </a:lnTo>
                <a:lnTo>
                  <a:pt x="545" y="431"/>
                </a:lnTo>
                <a:lnTo>
                  <a:pt x="545" y="421"/>
                </a:lnTo>
                <a:lnTo>
                  <a:pt x="542" y="412"/>
                </a:lnTo>
                <a:lnTo>
                  <a:pt x="538" y="404"/>
                </a:lnTo>
                <a:lnTo>
                  <a:pt x="529" y="386"/>
                </a:lnTo>
                <a:lnTo>
                  <a:pt x="519" y="371"/>
                </a:lnTo>
                <a:lnTo>
                  <a:pt x="519" y="371"/>
                </a:lnTo>
                <a:lnTo>
                  <a:pt x="505" y="354"/>
                </a:lnTo>
                <a:lnTo>
                  <a:pt x="488" y="336"/>
                </a:lnTo>
                <a:lnTo>
                  <a:pt x="472" y="320"/>
                </a:lnTo>
                <a:lnTo>
                  <a:pt x="455" y="304"/>
                </a:lnTo>
                <a:lnTo>
                  <a:pt x="455" y="304"/>
                </a:lnTo>
                <a:lnTo>
                  <a:pt x="476" y="285"/>
                </a:lnTo>
                <a:lnTo>
                  <a:pt x="496" y="265"/>
                </a:lnTo>
                <a:lnTo>
                  <a:pt x="515" y="243"/>
                </a:lnTo>
                <a:lnTo>
                  <a:pt x="525" y="231"/>
                </a:lnTo>
                <a:lnTo>
                  <a:pt x="532" y="219"/>
                </a:lnTo>
                <a:lnTo>
                  <a:pt x="532" y="219"/>
                </a:lnTo>
                <a:lnTo>
                  <a:pt x="540" y="205"/>
                </a:lnTo>
                <a:lnTo>
                  <a:pt x="542" y="197"/>
                </a:lnTo>
                <a:lnTo>
                  <a:pt x="544" y="189"/>
                </a:lnTo>
                <a:lnTo>
                  <a:pt x="545" y="181"/>
                </a:lnTo>
                <a:lnTo>
                  <a:pt x="544" y="174"/>
                </a:lnTo>
                <a:lnTo>
                  <a:pt x="542" y="166"/>
                </a:lnTo>
                <a:lnTo>
                  <a:pt x="540" y="158"/>
                </a:lnTo>
                <a:lnTo>
                  <a:pt x="540" y="158"/>
                </a:lnTo>
                <a:lnTo>
                  <a:pt x="534" y="151"/>
                </a:lnTo>
                <a:lnTo>
                  <a:pt x="526" y="146"/>
                </a:lnTo>
                <a:lnTo>
                  <a:pt x="519" y="142"/>
                </a:lnTo>
                <a:lnTo>
                  <a:pt x="510" y="139"/>
                </a:lnTo>
                <a:lnTo>
                  <a:pt x="500" y="136"/>
                </a:lnTo>
                <a:lnTo>
                  <a:pt x="491" y="136"/>
                </a:lnTo>
                <a:lnTo>
                  <a:pt x="473" y="135"/>
                </a:lnTo>
                <a:lnTo>
                  <a:pt x="473" y="135"/>
                </a:lnTo>
                <a:lnTo>
                  <a:pt x="460" y="135"/>
                </a:lnTo>
                <a:lnTo>
                  <a:pt x="445" y="136"/>
                </a:lnTo>
                <a:lnTo>
                  <a:pt x="417" y="142"/>
                </a:lnTo>
                <a:lnTo>
                  <a:pt x="388" y="148"/>
                </a:lnTo>
                <a:lnTo>
                  <a:pt x="360" y="158"/>
                </a:lnTo>
                <a:lnTo>
                  <a:pt x="360" y="158"/>
                </a:lnTo>
                <a:lnTo>
                  <a:pt x="352" y="120"/>
                </a:lnTo>
                <a:lnTo>
                  <a:pt x="352" y="120"/>
                </a:lnTo>
                <a:lnTo>
                  <a:pt x="345" y="94"/>
                </a:lnTo>
                <a:lnTo>
                  <a:pt x="337" y="70"/>
                </a:lnTo>
                <a:lnTo>
                  <a:pt x="332" y="57"/>
                </a:lnTo>
                <a:lnTo>
                  <a:pt x="326" y="46"/>
                </a:lnTo>
                <a:lnTo>
                  <a:pt x="320" y="34"/>
                </a:lnTo>
                <a:lnTo>
                  <a:pt x="311" y="23"/>
                </a:lnTo>
                <a:lnTo>
                  <a:pt x="311" y="23"/>
                </a:lnTo>
                <a:lnTo>
                  <a:pt x="302" y="13"/>
                </a:lnTo>
                <a:lnTo>
                  <a:pt x="297" y="9"/>
                </a:lnTo>
                <a:lnTo>
                  <a:pt x="290" y="5"/>
                </a:lnTo>
                <a:lnTo>
                  <a:pt x="284" y="3"/>
                </a:lnTo>
                <a:lnTo>
                  <a:pt x="278" y="1"/>
                </a:lnTo>
                <a:lnTo>
                  <a:pt x="271" y="0"/>
                </a:lnTo>
                <a:lnTo>
                  <a:pt x="264" y="1"/>
                </a:lnTo>
                <a:lnTo>
                  <a:pt x="264" y="1"/>
                </a:lnTo>
                <a:lnTo>
                  <a:pt x="256" y="4"/>
                </a:lnTo>
                <a:lnTo>
                  <a:pt x="249" y="8"/>
                </a:lnTo>
                <a:lnTo>
                  <a:pt x="243" y="12"/>
                </a:lnTo>
                <a:lnTo>
                  <a:pt x="236" y="19"/>
                </a:lnTo>
                <a:lnTo>
                  <a:pt x="226" y="32"/>
                </a:lnTo>
                <a:lnTo>
                  <a:pt x="218" y="46"/>
                </a:lnTo>
                <a:lnTo>
                  <a:pt x="218" y="46"/>
                </a:lnTo>
                <a:lnTo>
                  <a:pt x="206" y="73"/>
                </a:lnTo>
                <a:lnTo>
                  <a:pt x="197" y="100"/>
                </a:lnTo>
                <a:lnTo>
                  <a:pt x="189" y="128"/>
                </a:lnTo>
                <a:lnTo>
                  <a:pt x="182" y="158"/>
                </a:lnTo>
                <a:lnTo>
                  <a:pt x="182" y="158"/>
                </a:lnTo>
                <a:lnTo>
                  <a:pt x="156" y="150"/>
                </a:lnTo>
                <a:lnTo>
                  <a:pt x="129" y="143"/>
                </a:lnTo>
                <a:lnTo>
                  <a:pt x="129" y="143"/>
                </a:lnTo>
                <a:lnTo>
                  <a:pt x="105" y="138"/>
                </a:lnTo>
                <a:lnTo>
                  <a:pt x="79" y="135"/>
                </a:lnTo>
                <a:lnTo>
                  <a:pt x="67" y="135"/>
                </a:lnTo>
                <a:lnTo>
                  <a:pt x="54" y="135"/>
                </a:lnTo>
                <a:lnTo>
                  <a:pt x="41" y="138"/>
                </a:lnTo>
                <a:lnTo>
                  <a:pt x="29" y="140"/>
                </a:lnTo>
                <a:lnTo>
                  <a:pt x="29" y="140"/>
                </a:lnTo>
                <a:lnTo>
                  <a:pt x="21" y="144"/>
                </a:lnTo>
                <a:lnTo>
                  <a:pt x="14" y="148"/>
                </a:lnTo>
                <a:lnTo>
                  <a:pt x="9" y="153"/>
                </a:lnTo>
                <a:lnTo>
                  <a:pt x="5" y="158"/>
                </a:lnTo>
                <a:lnTo>
                  <a:pt x="2" y="165"/>
                </a:lnTo>
                <a:lnTo>
                  <a:pt x="1" y="171"/>
                </a:lnTo>
                <a:lnTo>
                  <a:pt x="1" y="178"/>
                </a:lnTo>
                <a:lnTo>
                  <a:pt x="1" y="185"/>
                </a:lnTo>
                <a:lnTo>
                  <a:pt x="4" y="198"/>
                </a:lnTo>
                <a:lnTo>
                  <a:pt x="9" y="213"/>
                </a:lnTo>
                <a:lnTo>
                  <a:pt x="17" y="227"/>
                </a:lnTo>
                <a:lnTo>
                  <a:pt x="25" y="239"/>
                </a:lnTo>
                <a:lnTo>
                  <a:pt x="25" y="239"/>
                </a:lnTo>
                <a:lnTo>
                  <a:pt x="40" y="256"/>
                </a:lnTo>
                <a:lnTo>
                  <a:pt x="55" y="274"/>
                </a:lnTo>
                <a:lnTo>
                  <a:pt x="73" y="290"/>
                </a:lnTo>
                <a:lnTo>
                  <a:pt x="90" y="306"/>
                </a:lnTo>
                <a:lnTo>
                  <a:pt x="90" y="306"/>
                </a:lnTo>
                <a:lnTo>
                  <a:pt x="66" y="328"/>
                </a:lnTo>
                <a:lnTo>
                  <a:pt x="66" y="328"/>
                </a:lnTo>
                <a:lnTo>
                  <a:pt x="47" y="346"/>
                </a:lnTo>
                <a:lnTo>
                  <a:pt x="31" y="364"/>
                </a:lnTo>
                <a:lnTo>
                  <a:pt x="23" y="374"/>
                </a:lnTo>
                <a:lnTo>
                  <a:pt x="16" y="385"/>
                </a:lnTo>
                <a:lnTo>
                  <a:pt x="9" y="396"/>
                </a:lnTo>
                <a:lnTo>
                  <a:pt x="4" y="408"/>
                </a:lnTo>
                <a:lnTo>
                  <a:pt x="4" y="408"/>
                </a:lnTo>
                <a:close/>
                <a:moveTo>
                  <a:pt x="340" y="491"/>
                </a:moveTo>
                <a:lnTo>
                  <a:pt x="340" y="491"/>
                </a:lnTo>
                <a:lnTo>
                  <a:pt x="332" y="518"/>
                </a:lnTo>
                <a:lnTo>
                  <a:pt x="328" y="531"/>
                </a:lnTo>
                <a:lnTo>
                  <a:pt x="322" y="544"/>
                </a:lnTo>
                <a:lnTo>
                  <a:pt x="317" y="556"/>
                </a:lnTo>
                <a:lnTo>
                  <a:pt x="310" y="568"/>
                </a:lnTo>
                <a:lnTo>
                  <a:pt x="302" y="579"/>
                </a:lnTo>
                <a:lnTo>
                  <a:pt x="293" y="590"/>
                </a:lnTo>
                <a:lnTo>
                  <a:pt x="293" y="590"/>
                </a:lnTo>
                <a:lnTo>
                  <a:pt x="289" y="593"/>
                </a:lnTo>
                <a:lnTo>
                  <a:pt x="283" y="595"/>
                </a:lnTo>
                <a:lnTo>
                  <a:pt x="279" y="597"/>
                </a:lnTo>
                <a:lnTo>
                  <a:pt x="275" y="598"/>
                </a:lnTo>
                <a:lnTo>
                  <a:pt x="266" y="597"/>
                </a:lnTo>
                <a:lnTo>
                  <a:pt x="257" y="593"/>
                </a:lnTo>
                <a:lnTo>
                  <a:pt x="251" y="587"/>
                </a:lnTo>
                <a:lnTo>
                  <a:pt x="244" y="580"/>
                </a:lnTo>
                <a:lnTo>
                  <a:pt x="237" y="572"/>
                </a:lnTo>
                <a:lnTo>
                  <a:pt x="232" y="564"/>
                </a:lnTo>
                <a:lnTo>
                  <a:pt x="232" y="564"/>
                </a:lnTo>
                <a:lnTo>
                  <a:pt x="225" y="552"/>
                </a:lnTo>
                <a:lnTo>
                  <a:pt x="220" y="540"/>
                </a:lnTo>
                <a:lnTo>
                  <a:pt x="210" y="513"/>
                </a:lnTo>
                <a:lnTo>
                  <a:pt x="203" y="486"/>
                </a:lnTo>
                <a:lnTo>
                  <a:pt x="197" y="458"/>
                </a:lnTo>
                <a:lnTo>
                  <a:pt x="197" y="458"/>
                </a:lnTo>
                <a:lnTo>
                  <a:pt x="195" y="450"/>
                </a:lnTo>
                <a:lnTo>
                  <a:pt x="195" y="450"/>
                </a:lnTo>
                <a:lnTo>
                  <a:pt x="235" y="435"/>
                </a:lnTo>
                <a:lnTo>
                  <a:pt x="272" y="417"/>
                </a:lnTo>
                <a:lnTo>
                  <a:pt x="272" y="417"/>
                </a:lnTo>
                <a:lnTo>
                  <a:pt x="310" y="433"/>
                </a:lnTo>
                <a:lnTo>
                  <a:pt x="349" y="448"/>
                </a:lnTo>
                <a:lnTo>
                  <a:pt x="349" y="448"/>
                </a:lnTo>
                <a:lnTo>
                  <a:pt x="340" y="491"/>
                </a:lnTo>
                <a:lnTo>
                  <a:pt x="340" y="491"/>
                </a:lnTo>
                <a:close/>
                <a:moveTo>
                  <a:pt x="172" y="305"/>
                </a:moveTo>
                <a:lnTo>
                  <a:pt x="172" y="305"/>
                </a:lnTo>
                <a:lnTo>
                  <a:pt x="174" y="350"/>
                </a:lnTo>
                <a:lnTo>
                  <a:pt x="174" y="350"/>
                </a:lnTo>
                <a:lnTo>
                  <a:pt x="141" y="328"/>
                </a:lnTo>
                <a:lnTo>
                  <a:pt x="110" y="305"/>
                </a:lnTo>
                <a:lnTo>
                  <a:pt x="110" y="305"/>
                </a:lnTo>
                <a:lnTo>
                  <a:pt x="117" y="300"/>
                </a:lnTo>
                <a:lnTo>
                  <a:pt x="117" y="300"/>
                </a:lnTo>
                <a:lnTo>
                  <a:pt x="144" y="279"/>
                </a:lnTo>
                <a:lnTo>
                  <a:pt x="172" y="261"/>
                </a:lnTo>
                <a:lnTo>
                  <a:pt x="172" y="261"/>
                </a:lnTo>
                <a:lnTo>
                  <a:pt x="172" y="305"/>
                </a:lnTo>
                <a:lnTo>
                  <a:pt x="172" y="305"/>
                </a:lnTo>
                <a:close/>
                <a:moveTo>
                  <a:pt x="183" y="305"/>
                </a:moveTo>
                <a:lnTo>
                  <a:pt x="183" y="305"/>
                </a:lnTo>
                <a:lnTo>
                  <a:pt x="186" y="252"/>
                </a:lnTo>
                <a:lnTo>
                  <a:pt x="186" y="252"/>
                </a:lnTo>
                <a:lnTo>
                  <a:pt x="228" y="227"/>
                </a:lnTo>
                <a:lnTo>
                  <a:pt x="272" y="205"/>
                </a:lnTo>
                <a:lnTo>
                  <a:pt x="272" y="205"/>
                </a:lnTo>
                <a:lnTo>
                  <a:pt x="317" y="227"/>
                </a:lnTo>
                <a:lnTo>
                  <a:pt x="360" y="252"/>
                </a:lnTo>
                <a:lnTo>
                  <a:pt x="360" y="252"/>
                </a:lnTo>
                <a:lnTo>
                  <a:pt x="361" y="278"/>
                </a:lnTo>
                <a:lnTo>
                  <a:pt x="361" y="304"/>
                </a:lnTo>
                <a:lnTo>
                  <a:pt x="361" y="331"/>
                </a:lnTo>
                <a:lnTo>
                  <a:pt x="360" y="356"/>
                </a:lnTo>
                <a:lnTo>
                  <a:pt x="360" y="356"/>
                </a:lnTo>
                <a:lnTo>
                  <a:pt x="314" y="383"/>
                </a:lnTo>
                <a:lnTo>
                  <a:pt x="314" y="383"/>
                </a:lnTo>
                <a:lnTo>
                  <a:pt x="272" y="404"/>
                </a:lnTo>
                <a:lnTo>
                  <a:pt x="272" y="404"/>
                </a:lnTo>
                <a:lnTo>
                  <a:pt x="230" y="383"/>
                </a:lnTo>
                <a:lnTo>
                  <a:pt x="230" y="383"/>
                </a:lnTo>
                <a:lnTo>
                  <a:pt x="186" y="356"/>
                </a:lnTo>
                <a:lnTo>
                  <a:pt x="186" y="356"/>
                </a:lnTo>
                <a:lnTo>
                  <a:pt x="183" y="305"/>
                </a:lnTo>
                <a:lnTo>
                  <a:pt x="183" y="305"/>
                </a:lnTo>
                <a:close/>
                <a:moveTo>
                  <a:pt x="186" y="239"/>
                </a:moveTo>
                <a:lnTo>
                  <a:pt x="186" y="239"/>
                </a:lnTo>
                <a:lnTo>
                  <a:pt x="189" y="207"/>
                </a:lnTo>
                <a:lnTo>
                  <a:pt x="194" y="173"/>
                </a:lnTo>
                <a:lnTo>
                  <a:pt x="194" y="173"/>
                </a:lnTo>
                <a:lnTo>
                  <a:pt x="226" y="185"/>
                </a:lnTo>
                <a:lnTo>
                  <a:pt x="259" y="200"/>
                </a:lnTo>
                <a:lnTo>
                  <a:pt x="259" y="200"/>
                </a:lnTo>
                <a:lnTo>
                  <a:pt x="222" y="217"/>
                </a:lnTo>
                <a:lnTo>
                  <a:pt x="187" y="238"/>
                </a:lnTo>
                <a:lnTo>
                  <a:pt x="187" y="238"/>
                </a:lnTo>
                <a:lnTo>
                  <a:pt x="186" y="239"/>
                </a:lnTo>
                <a:lnTo>
                  <a:pt x="186" y="239"/>
                </a:lnTo>
                <a:close/>
                <a:moveTo>
                  <a:pt x="284" y="198"/>
                </a:moveTo>
                <a:lnTo>
                  <a:pt x="284" y="198"/>
                </a:lnTo>
                <a:lnTo>
                  <a:pt x="317" y="185"/>
                </a:lnTo>
                <a:lnTo>
                  <a:pt x="351" y="173"/>
                </a:lnTo>
                <a:lnTo>
                  <a:pt x="351" y="173"/>
                </a:lnTo>
                <a:lnTo>
                  <a:pt x="356" y="205"/>
                </a:lnTo>
                <a:lnTo>
                  <a:pt x="359" y="239"/>
                </a:lnTo>
                <a:lnTo>
                  <a:pt x="359" y="239"/>
                </a:lnTo>
                <a:lnTo>
                  <a:pt x="321" y="217"/>
                </a:lnTo>
                <a:lnTo>
                  <a:pt x="284" y="198"/>
                </a:lnTo>
                <a:lnTo>
                  <a:pt x="284" y="198"/>
                </a:lnTo>
                <a:close/>
                <a:moveTo>
                  <a:pt x="372" y="275"/>
                </a:moveTo>
                <a:lnTo>
                  <a:pt x="372" y="275"/>
                </a:lnTo>
                <a:lnTo>
                  <a:pt x="371" y="259"/>
                </a:lnTo>
                <a:lnTo>
                  <a:pt x="371" y="259"/>
                </a:lnTo>
                <a:lnTo>
                  <a:pt x="403" y="282"/>
                </a:lnTo>
                <a:lnTo>
                  <a:pt x="436" y="305"/>
                </a:lnTo>
                <a:lnTo>
                  <a:pt x="436" y="305"/>
                </a:lnTo>
                <a:lnTo>
                  <a:pt x="403" y="328"/>
                </a:lnTo>
                <a:lnTo>
                  <a:pt x="371" y="350"/>
                </a:lnTo>
                <a:lnTo>
                  <a:pt x="371" y="350"/>
                </a:lnTo>
                <a:lnTo>
                  <a:pt x="372" y="313"/>
                </a:lnTo>
                <a:lnTo>
                  <a:pt x="372" y="275"/>
                </a:lnTo>
                <a:lnTo>
                  <a:pt x="372" y="275"/>
                </a:lnTo>
                <a:close/>
                <a:moveTo>
                  <a:pt x="320" y="393"/>
                </a:moveTo>
                <a:lnTo>
                  <a:pt x="320" y="393"/>
                </a:lnTo>
                <a:lnTo>
                  <a:pt x="359" y="370"/>
                </a:lnTo>
                <a:lnTo>
                  <a:pt x="359" y="370"/>
                </a:lnTo>
                <a:lnTo>
                  <a:pt x="356" y="404"/>
                </a:lnTo>
                <a:lnTo>
                  <a:pt x="351" y="436"/>
                </a:lnTo>
                <a:lnTo>
                  <a:pt x="351" y="436"/>
                </a:lnTo>
                <a:lnTo>
                  <a:pt x="318" y="424"/>
                </a:lnTo>
                <a:lnTo>
                  <a:pt x="286" y="410"/>
                </a:lnTo>
                <a:lnTo>
                  <a:pt x="286" y="410"/>
                </a:lnTo>
                <a:lnTo>
                  <a:pt x="320" y="393"/>
                </a:lnTo>
                <a:lnTo>
                  <a:pt x="320" y="393"/>
                </a:lnTo>
                <a:close/>
                <a:moveTo>
                  <a:pt x="225" y="393"/>
                </a:moveTo>
                <a:lnTo>
                  <a:pt x="225" y="393"/>
                </a:lnTo>
                <a:lnTo>
                  <a:pt x="259" y="410"/>
                </a:lnTo>
                <a:lnTo>
                  <a:pt x="259" y="410"/>
                </a:lnTo>
                <a:lnTo>
                  <a:pt x="226" y="424"/>
                </a:lnTo>
                <a:lnTo>
                  <a:pt x="194" y="436"/>
                </a:lnTo>
                <a:lnTo>
                  <a:pt x="194" y="436"/>
                </a:lnTo>
                <a:lnTo>
                  <a:pt x="189" y="404"/>
                </a:lnTo>
                <a:lnTo>
                  <a:pt x="186" y="371"/>
                </a:lnTo>
                <a:lnTo>
                  <a:pt x="186" y="371"/>
                </a:lnTo>
                <a:lnTo>
                  <a:pt x="225" y="393"/>
                </a:lnTo>
                <a:lnTo>
                  <a:pt x="225" y="393"/>
                </a:lnTo>
                <a:close/>
                <a:moveTo>
                  <a:pt x="533" y="425"/>
                </a:moveTo>
                <a:lnTo>
                  <a:pt x="533" y="425"/>
                </a:lnTo>
                <a:lnTo>
                  <a:pt x="533" y="431"/>
                </a:lnTo>
                <a:lnTo>
                  <a:pt x="533" y="436"/>
                </a:lnTo>
                <a:lnTo>
                  <a:pt x="532" y="440"/>
                </a:lnTo>
                <a:lnTo>
                  <a:pt x="530" y="444"/>
                </a:lnTo>
                <a:lnTo>
                  <a:pt x="526" y="448"/>
                </a:lnTo>
                <a:lnTo>
                  <a:pt x="523" y="452"/>
                </a:lnTo>
                <a:lnTo>
                  <a:pt x="514" y="456"/>
                </a:lnTo>
                <a:lnTo>
                  <a:pt x="505" y="460"/>
                </a:lnTo>
                <a:lnTo>
                  <a:pt x="494" y="462"/>
                </a:lnTo>
                <a:lnTo>
                  <a:pt x="473" y="463"/>
                </a:lnTo>
                <a:lnTo>
                  <a:pt x="473" y="463"/>
                </a:lnTo>
                <a:lnTo>
                  <a:pt x="460" y="463"/>
                </a:lnTo>
                <a:lnTo>
                  <a:pt x="446" y="462"/>
                </a:lnTo>
                <a:lnTo>
                  <a:pt x="419" y="456"/>
                </a:lnTo>
                <a:lnTo>
                  <a:pt x="392" y="450"/>
                </a:lnTo>
                <a:lnTo>
                  <a:pt x="365" y="441"/>
                </a:lnTo>
                <a:lnTo>
                  <a:pt x="365" y="441"/>
                </a:lnTo>
                <a:lnTo>
                  <a:pt x="361" y="440"/>
                </a:lnTo>
                <a:lnTo>
                  <a:pt x="361" y="440"/>
                </a:lnTo>
                <a:lnTo>
                  <a:pt x="367" y="402"/>
                </a:lnTo>
                <a:lnTo>
                  <a:pt x="371" y="363"/>
                </a:lnTo>
                <a:lnTo>
                  <a:pt x="371" y="363"/>
                </a:lnTo>
                <a:lnTo>
                  <a:pt x="407" y="339"/>
                </a:lnTo>
                <a:lnTo>
                  <a:pt x="444" y="312"/>
                </a:lnTo>
                <a:lnTo>
                  <a:pt x="444" y="312"/>
                </a:lnTo>
                <a:lnTo>
                  <a:pt x="475" y="340"/>
                </a:lnTo>
                <a:lnTo>
                  <a:pt x="475" y="340"/>
                </a:lnTo>
                <a:lnTo>
                  <a:pt x="492" y="358"/>
                </a:lnTo>
                <a:lnTo>
                  <a:pt x="502" y="367"/>
                </a:lnTo>
                <a:lnTo>
                  <a:pt x="510" y="378"/>
                </a:lnTo>
                <a:lnTo>
                  <a:pt x="518" y="389"/>
                </a:lnTo>
                <a:lnTo>
                  <a:pt x="525" y="401"/>
                </a:lnTo>
                <a:lnTo>
                  <a:pt x="529" y="412"/>
                </a:lnTo>
                <a:lnTo>
                  <a:pt x="533" y="425"/>
                </a:lnTo>
                <a:lnTo>
                  <a:pt x="533" y="425"/>
                </a:lnTo>
                <a:close/>
                <a:moveTo>
                  <a:pt x="424" y="153"/>
                </a:moveTo>
                <a:lnTo>
                  <a:pt x="424" y="153"/>
                </a:lnTo>
                <a:lnTo>
                  <a:pt x="448" y="148"/>
                </a:lnTo>
                <a:lnTo>
                  <a:pt x="461" y="147"/>
                </a:lnTo>
                <a:lnTo>
                  <a:pt x="476" y="146"/>
                </a:lnTo>
                <a:lnTo>
                  <a:pt x="490" y="146"/>
                </a:lnTo>
                <a:lnTo>
                  <a:pt x="503" y="148"/>
                </a:lnTo>
                <a:lnTo>
                  <a:pt x="515" y="153"/>
                </a:lnTo>
                <a:lnTo>
                  <a:pt x="521" y="157"/>
                </a:lnTo>
                <a:lnTo>
                  <a:pt x="525" y="159"/>
                </a:lnTo>
                <a:lnTo>
                  <a:pt x="525" y="159"/>
                </a:lnTo>
                <a:lnTo>
                  <a:pt x="529" y="163"/>
                </a:lnTo>
                <a:lnTo>
                  <a:pt x="532" y="169"/>
                </a:lnTo>
                <a:lnTo>
                  <a:pt x="533" y="173"/>
                </a:lnTo>
                <a:lnTo>
                  <a:pt x="534" y="178"/>
                </a:lnTo>
                <a:lnTo>
                  <a:pt x="533" y="188"/>
                </a:lnTo>
                <a:lnTo>
                  <a:pt x="530" y="198"/>
                </a:lnTo>
                <a:lnTo>
                  <a:pt x="525" y="209"/>
                </a:lnTo>
                <a:lnTo>
                  <a:pt x="519" y="219"/>
                </a:lnTo>
                <a:lnTo>
                  <a:pt x="507" y="235"/>
                </a:lnTo>
                <a:lnTo>
                  <a:pt x="507" y="235"/>
                </a:lnTo>
                <a:lnTo>
                  <a:pt x="494" y="251"/>
                </a:lnTo>
                <a:lnTo>
                  <a:pt x="479" y="267"/>
                </a:lnTo>
                <a:lnTo>
                  <a:pt x="463" y="282"/>
                </a:lnTo>
                <a:lnTo>
                  <a:pt x="446" y="297"/>
                </a:lnTo>
                <a:lnTo>
                  <a:pt x="446" y="297"/>
                </a:lnTo>
                <a:lnTo>
                  <a:pt x="428" y="283"/>
                </a:lnTo>
                <a:lnTo>
                  <a:pt x="409" y="270"/>
                </a:lnTo>
                <a:lnTo>
                  <a:pt x="371" y="246"/>
                </a:lnTo>
                <a:lnTo>
                  <a:pt x="371" y="246"/>
                </a:lnTo>
                <a:lnTo>
                  <a:pt x="367" y="207"/>
                </a:lnTo>
                <a:lnTo>
                  <a:pt x="361" y="169"/>
                </a:lnTo>
                <a:lnTo>
                  <a:pt x="361" y="169"/>
                </a:lnTo>
                <a:lnTo>
                  <a:pt x="392" y="161"/>
                </a:lnTo>
                <a:lnTo>
                  <a:pt x="424" y="153"/>
                </a:lnTo>
                <a:lnTo>
                  <a:pt x="424" y="153"/>
                </a:lnTo>
                <a:close/>
                <a:moveTo>
                  <a:pt x="201" y="135"/>
                </a:moveTo>
                <a:lnTo>
                  <a:pt x="201" y="135"/>
                </a:lnTo>
                <a:lnTo>
                  <a:pt x="208" y="107"/>
                </a:lnTo>
                <a:lnTo>
                  <a:pt x="217" y="78"/>
                </a:lnTo>
                <a:lnTo>
                  <a:pt x="222" y="63"/>
                </a:lnTo>
                <a:lnTo>
                  <a:pt x="229" y="51"/>
                </a:lnTo>
                <a:lnTo>
                  <a:pt x="236" y="38"/>
                </a:lnTo>
                <a:lnTo>
                  <a:pt x="245" y="27"/>
                </a:lnTo>
                <a:lnTo>
                  <a:pt x="245" y="27"/>
                </a:lnTo>
                <a:lnTo>
                  <a:pt x="251" y="22"/>
                </a:lnTo>
                <a:lnTo>
                  <a:pt x="256" y="18"/>
                </a:lnTo>
                <a:lnTo>
                  <a:pt x="260" y="15"/>
                </a:lnTo>
                <a:lnTo>
                  <a:pt x="266" y="12"/>
                </a:lnTo>
                <a:lnTo>
                  <a:pt x="271" y="11"/>
                </a:lnTo>
                <a:lnTo>
                  <a:pt x="275" y="12"/>
                </a:lnTo>
                <a:lnTo>
                  <a:pt x="280" y="12"/>
                </a:lnTo>
                <a:lnTo>
                  <a:pt x="284" y="15"/>
                </a:lnTo>
                <a:lnTo>
                  <a:pt x="293" y="20"/>
                </a:lnTo>
                <a:lnTo>
                  <a:pt x="301" y="30"/>
                </a:lnTo>
                <a:lnTo>
                  <a:pt x="309" y="40"/>
                </a:lnTo>
                <a:lnTo>
                  <a:pt x="316" y="54"/>
                </a:lnTo>
                <a:lnTo>
                  <a:pt x="321" y="67"/>
                </a:lnTo>
                <a:lnTo>
                  <a:pt x="328" y="81"/>
                </a:lnTo>
                <a:lnTo>
                  <a:pt x="337" y="111"/>
                </a:lnTo>
                <a:lnTo>
                  <a:pt x="344" y="135"/>
                </a:lnTo>
                <a:lnTo>
                  <a:pt x="347" y="151"/>
                </a:lnTo>
                <a:lnTo>
                  <a:pt x="347" y="151"/>
                </a:lnTo>
                <a:lnTo>
                  <a:pt x="349" y="162"/>
                </a:lnTo>
                <a:lnTo>
                  <a:pt x="349" y="162"/>
                </a:lnTo>
                <a:lnTo>
                  <a:pt x="344" y="163"/>
                </a:lnTo>
                <a:lnTo>
                  <a:pt x="344" y="163"/>
                </a:lnTo>
                <a:lnTo>
                  <a:pt x="307" y="177"/>
                </a:lnTo>
                <a:lnTo>
                  <a:pt x="272" y="193"/>
                </a:lnTo>
                <a:lnTo>
                  <a:pt x="272" y="193"/>
                </a:lnTo>
                <a:lnTo>
                  <a:pt x="235" y="177"/>
                </a:lnTo>
                <a:lnTo>
                  <a:pt x="195" y="162"/>
                </a:lnTo>
                <a:lnTo>
                  <a:pt x="195" y="162"/>
                </a:lnTo>
                <a:lnTo>
                  <a:pt x="201" y="135"/>
                </a:lnTo>
                <a:lnTo>
                  <a:pt x="201" y="135"/>
                </a:lnTo>
                <a:close/>
                <a:moveTo>
                  <a:pt x="90" y="289"/>
                </a:moveTo>
                <a:lnTo>
                  <a:pt x="90" y="289"/>
                </a:lnTo>
                <a:lnTo>
                  <a:pt x="68" y="270"/>
                </a:lnTo>
                <a:lnTo>
                  <a:pt x="47" y="248"/>
                </a:lnTo>
                <a:lnTo>
                  <a:pt x="37" y="236"/>
                </a:lnTo>
                <a:lnTo>
                  <a:pt x="29" y="225"/>
                </a:lnTo>
                <a:lnTo>
                  <a:pt x="21" y="212"/>
                </a:lnTo>
                <a:lnTo>
                  <a:pt x="16" y="200"/>
                </a:lnTo>
                <a:lnTo>
                  <a:pt x="16" y="200"/>
                </a:lnTo>
                <a:lnTo>
                  <a:pt x="13" y="192"/>
                </a:lnTo>
                <a:lnTo>
                  <a:pt x="12" y="185"/>
                </a:lnTo>
                <a:lnTo>
                  <a:pt x="10" y="178"/>
                </a:lnTo>
                <a:lnTo>
                  <a:pt x="12" y="173"/>
                </a:lnTo>
                <a:lnTo>
                  <a:pt x="13" y="169"/>
                </a:lnTo>
                <a:lnTo>
                  <a:pt x="14" y="163"/>
                </a:lnTo>
                <a:lnTo>
                  <a:pt x="19" y="161"/>
                </a:lnTo>
                <a:lnTo>
                  <a:pt x="21" y="157"/>
                </a:lnTo>
                <a:lnTo>
                  <a:pt x="32" y="153"/>
                </a:lnTo>
                <a:lnTo>
                  <a:pt x="43" y="150"/>
                </a:lnTo>
                <a:lnTo>
                  <a:pt x="58" y="148"/>
                </a:lnTo>
                <a:lnTo>
                  <a:pt x="73" y="148"/>
                </a:lnTo>
                <a:lnTo>
                  <a:pt x="87" y="150"/>
                </a:lnTo>
                <a:lnTo>
                  <a:pt x="104" y="151"/>
                </a:lnTo>
                <a:lnTo>
                  <a:pt x="135" y="157"/>
                </a:lnTo>
                <a:lnTo>
                  <a:pt x="162" y="163"/>
                </a:lnTo>
                <a:lnTo>
                  <a:pt x="178" y="169"/>
                </a:lnTo>
                <a:lnTo>
                  <a:pt x="178" y="169"/>
                </a:lnTo>
                <a:lnTo>
                  <a:pt x="181" y="169"/>
                </a:lnTo>
                <a:lnTo>
                  <a:pt x="181" y="169"/>
                </a:lnTo>
                <a:lnTo>
                  <a:pt x="176" y="208"/>
                </a:lnTo>
                <a:lnTo>
                  <a:pt x="174" y="247"/>
                </a:lnTo>
                <a:lnTo>
                  <a:pt x="174" y="247"/>
                </a:lnTo>
                <a:lnTo>
                  <a:pt x="136" y="271"/>
                </a:lnTo>
                <a:lnTo>
                  <a:pt x="101" y="297"/>
                </a:lnTo>
                <a:lnTo>
                  <a:pt x="101" y="297"/>
                </a:lnTo>
                <a:lnTo>
                  <a:pt x="90" y="289"/>
                </a:lnTo>
                <a:lnTo>
                  <a:pt x="90" y="289"/>
                </a:lnTo>
                <a:close/>
                <a:moveTo>
                  <a:pt x="174" y="364"/>
                </a:moveTo>
                <a:lnTo>
                  <a:pt x="174" y="364"/>
                </a:lnTo>
                <a:lnTo>
                  <a:pt x="178" y="402"/>
                </a:lnTo>
                <a:lnTo>
                  <a:pt x="182" y="440"/>
                </a:lnTo>
                <a:lnTo>
                  <a:pt x="182" y="440"/>
                </a:lnTo>
                <a:lnTo>
                  <a:pt x="149" y="451"/>
                </a:lnTo>
                <a:lnTo>
                  <a:pt x="149" y="451"/>
                </a:lnTo>
                <a:lnTo>
                  <a:pt x="121" y="458"/>
                </a:lnTo>
                <a:lnTo>
                  <a:pt x="106" y="460"/>
                </a:lnTo>
                <a:lnTo>
                  <a:pt x="91" y="463"/>
                </a:lnTo>
                <a:lnTo>
                  <a:pt x="77" y="463"/>
                </a:lnTo>
                <a:lnTo>
                  <a:pt x="62" y="463"/>
                </a:lnTo>
                <a:lnTo>
                  <a:pt x="47" y="462"/>
                </a:lnTo>
                <a:lnTo>
                  <a:pt x="33" y="458"/>
                </a:lnTo>
                <a:lnTo>
                  <a:pt x="33" y="458"/>
                </a:lnTo>
                <a:lnTo>
                  <a:pt x="23" y="454"/>
                </a:lnTo>
                <a:lnTo>
                  <a:pt x="14" y="447"/>
                </a:lnTo>
                <a:lnTo>
                  <a:pt x="10" y="440"/>
                </a:lnTo>
                <a:lnTo>
                  <a:pt x="9" y="432"/>
                </a:lnTo>
                <a:lnTo>
                  <a:pt x="10" y="423"/>
                </a:lnTo>
                <a:lnTo>
                  <a:pt x="14" y="412"/>
                </a:lnTo>
                <a:lnTo>
                  <a:pt x="19" y="402"/>
                </a:lnTo>
                <a:lnTo>
                  <a:pt x="25" y="391"/>
                </a:lnTo>
                <a:lnTo>
                  <a:pt x="43" y="370"/>
                </a:lnTo>
                <a:lnTo>
                  <a:pt x="63" y="348"/>
                </a:lnTo>
                <a:lnTo>
                  <a:pt x="82" y="329"/>
                </a:lnTo>
                <a:lnTo>
                  <a:pt x="100" y="313"/>
                </a:lnTo>
                <a:lnTo>
                  <a:pt x="100" y="313"/>
                </a:lnTo>
                <a:lnTo>
                  <a:pt x="118" y="327"/>
                </a:lnTo>
                <a:lnTo>
                  <a:pt x="136" y="340"/>
                </a:lnTo>
                <a:lnTo>
                  <a:pt x="174" y="364"/>
                </a:lnTo>
                <a:lnTo>
                  <a:pt x="174" y="364"/>
                </a:ln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3" name="Freeform 25"/>
          <p:cNvSpPr>
            <a:spLocks noEditPoints="1"/>
          </p:cNvSpPr>
          <p:nvPr/>
        </p:nvSpPr>
        <p:spPr bwMode="auto">
          <a:xfrm>
            <a:off x="2571873" y="2728314"/>
            <a:ext cx="579740" cy="173922"/>
          </a:xfrm>
          <a:custGeom>
            <a:avLst/>
            <a:gdLst>
              <a:gd name="T0" fmla="*/ 44 w 240"/>
              <a:gd name="T1" fmla="*/ 69 h 72"/>
              <a:gd name="T2" fmla="*/ 234 w 240"/>
              <a:gd name="T3" fmla="*/ 72 h 72"/>
              <a:gd name="T4" fmla="*/ 237 w 240"/>
              <a:gd name="T5" fmla="*/ 66 h 72"/>
              <a:gd name="T6" fmla="*/ 237 w 240"/>
              <a:gd name="T7" fmla="*/ 7 h 72"/>
              <a:gd name="T8" fmla="*/ 122 w 240"/>
              <a:gd name="T9" fmla="*/ 4 h 72"/>
              <a:gd name="T10" fmla="*/ 8 w 240"/>
              <a:gd name="T11" fmla="*/ 0 h 72"/>
              <a:gd name="T12" fmla="*/ 0 w 240"/>
              <a:gd name="T13" fmla="*/ 64 h 72"/>
              <a:gd name="T14" fmla="*/ 12 w 240"/>
              <a:gd name="T15" fmla="*/ 48 h 72"/>
              <a:gd name="T16" fmla="*/ 41 w 240"/>
              <a:gd name="T17" fmla="*/ 17 h 72"/>
              <a:gd name="T18" fmla="*/ 14 w 240"/>
              <a:gd name="T19" fmla="*/ 27 h 72"/>
              <a:gd name="T20" fmla="*/ 13 w 240"/>
              <a:gd name="T21" fmla="*/ 30 h 72"/>
              <a:gd name="T22" fmla="*/ 14 w 240"/>
              <a:gd name="T23" fmla="*/ 12 h 72"/>
              <a:gd name="T24" fmla="*/ 12 w 240"/>
              <a:gd name="T25" fmla="*/ 57 h 72"/>
              <a:gd name="T26" fmla="*/ 37 w 240"/>
              <a:gd name="T27" fmla="*/ 38 h 72"/>
              <a:gd name="T28" fmla="*/ 27 w 240"/>
              <a:gd name="T29" fmla="*/ 56 h 72"/>
              <a:gd name="T30" fmla="*/ 74 w 240"/>
              <a:gd name="T31" fmla="*/ 23 h 72"/>
              <a:gd name="T32" fmla="*/ 41 w 240"/>
              <a:gd name="T33" fmla="*/ 56 h 72"/>
              <a:gd name="T34" fmla="*/ 12 w 240"/>
              <a:gd name="T35" fmla="*/ 57 h 72"/>
              <a:gd name="T36" fmla="*/ 114 w 240"/>
              <a:gd name="T37" fmla="*/ 19 h 72"/>
              <a:gd name="T38" fmla="*/ 79 w 240"/>
              <a:gd name="T39" fmla="*/ 56 h 72"/>
              <a:gd name="T40" fmla="*/ 105 w 240"/>
              <a:gd name="T41" fmla="*/ 45 h 72"/>
              <a:gd name="T42" fmla="*/ 60 w 240"/>
              <a:gd name="T43" fmla="*/ 49 h 72"/>
              <a:gd name="T44" fmla="*/ 60 w 240"/>
              <a:gd name="T45" fmla="*/ 57 h 72"/>
              <a:gd name="T46" fmla="*/ 139 w 240"/>
              <a:gd name="T47" fmla="*/ 15 h 72"/>
              <a:gd name="T48" fmla="*/ 101 w 240"/>
              <a:gd name="T49" fmla="*/ 39 h 72"/>
              <a:gd name="T50" fmla="*/ 172 w 240"/>
              <a:gd name="T51" fmla="*/ 52 h 72"/>
              <a:gd name="T52" fmla="*/ 197 w 240"/>
              <a:gd name="T53" fmla="*/ 39 h 72"/>
              <a:gd name="T54" fmla="*/ 178 w 240"/>
              <a:gd name="T55" fmla="*/ 60 h 72"/>
              <a:gd name="T56" fmla="*/ 224 w 240"/>
              <a:gd name="T57" fmla="*/ 33 h 72"/>
              <a:gd name="T58" fmla="*/ 201 w 240"/>
              <a:gd name="T59" fmla="*/ 60 h 72"/>
              <a:gd name="T60" fmla="*/ 218 w 240"/>
              <a:gd name="T61" fmla="*/ 58 h 72"/>
              <a:gd name="T62" fmla="*/ 221 w 240"/>
              <a:gd name="T63" fmla="*/ 48 h 72"/>
              <a:gd name="T64" fmla="*/ 207 w 240"/>
              <a:gd name="T65" fmla="*/ 52 h 72"/>
              <a:gd name="T66" fmla="*/ 135 w 240"/>
              <a:gd name="T67" fmla="*/ 58 h 72"/>
              <a:gd name="T68" fmla="*/ 195 w 240"/>
              <a:gd name="T69" fmla="*/ 21 h 72"/>
              <a:gd name="T70" fmla="*/ 156 w 240"/>
              <a:gd name="T71" fmla="*/ 57 h 72"/>
              <a:gd name="T72" fmla="*/ 201 w 240"/>
              <a:gd name="T73" fmla="*/ 42 h 72"/>
              <a:gd name="T74" fmla="*/ 220 w 240"/>
              <a:gd name="T75" fmla="*/ 19 h 72"/>
              <a:gd name="T76" fmla="*/ 162 w 240"/>
              <a:gd name="T77" fmla="*/ 53 h 72"/>
              <a:gd name="T78" fmla="*/ 203 w 240"/>
              <a:gd name="T79" fmla="*/ 18 h 72"/>
              <a:gd name="T80" fmla="*/ 139 w 240"/>
              <a:gd name="T81" fmla="*/ 54 h 72"/>
              <a:gd name="T82" fmla="*/ 182 w 240"/>
              <a:gd name="T83" fmla="*/ 17 h 72"/>
              <a:gd name="T84" fmla="*/ 147 w 240"/>
              <a:gd name="T85" fmla="*/ 50 h 72"/>
              <a:gd name="T86" fmla="*/ 167 w 240"/>
              <a:gd name="T87" fmla="*/ 23 h 72"/>
              <a:gd name="T88" fmla="*/ 162 w 240"/>
              <a:gd name="T89" fmla="*/ 18 h 72"/>
              <a:gd name="T90" fmla="*/ 140 w 240"/>
              <a:gd name="T91" fmla="*/ 15 h 72"/>
              <a:gd name="T92" fmla="*/ 103 w 240"/>
              <a:gd name="T93" fmla="*/ 50 h 72"/>
              <a:gd name="T94" fmla="*/ 108 w 240"/>
              <a:gd name="T95" fmla="*/ 58 h 72"/>
              <a:gd name="T96" fmla="*/ 144 w 240"/>
              <a:gd name="T97" fmla="*/ 31 h 72"/>
              <a:gd name="T98" fmla="*/ 117 w 240"/>
              <a:gd name="T99" fmla="*/ 57 h 72"/>
              <a:gd name="T100" fmla="*/ 172 w 240"/>
              <a:gd name="T101" fmla="*/ 25 h 72"/>
              <a:gd name="T102" fmla="*/ 132 w 240"/>
              <a:gd name="T103" fmla="*/ 58 h 72"/>
              <a:gd name="T104" fmla="*/ 128 w 240"/>
              <a:gd name="T105" fmla="*/ 49 h 72"/>
              <a:gd name="T106" fmla="*/ 95 w 240"/>
              <a:gd name="T107" fmla="*/ 30 h 72"/>
              <a:gd name="T108" fmla="*/ 103 w 240"/>
              <a:gd name="T109" fmla="*/ 18 h 72"/>
              <a:gd name="T110" fmla="*/ 48 w 240"/>
              <a:gd name="T111" fmla="*/ 52 h 72"/>
              <a:gd name="T112" fmla="*/ 82 w 240"/>
              <a:gd name="T113" fmla="*/ 15 h 72"/>
              <a:gd name="T114" fmla="*/ 35 w 240"/>
              <a:gd name="T115" fmla="*/ 46 h 72"/>
              <a:gd name="T116" fmla="*/ 60 w 240"/>
              <a:gd name="T117" fmla="*/ 17 h 72"/>
              <a:gd name="T118" fmla="*/ 27 w 240"/>
              <a:gd name="T119" fmla="*/ 39 h 72"/>
              <a:gd name="T120" fmla="*/ 70 w 240"/>
              <a:gd name="T121" fmla="*/ 48 h 72"/>
              <a:gd name="T122" fmla="*/ 41 w 240"/>
              <a:gd name="T123" fmla="*/ 14 h 72"/>
              <a:gd name="T124" fmla="*/ 31 w 240"/>
              <a:gd name="T125" fmla="*/ 14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40" h="72">
                <a:moveTo>
                  <a:pt x="5" y="69"/>
                </a:moveTo>
                <a:lnTo>
                  <a:pt x="5" y="69"/>
                </a:lnTo>
                <a:lnTo>
                  <a:pt x="8" y="69"/>
                </a:lnTo>
                <a:lnTo>
                  <a:pt x="8" y="69"/>
                </a:lnTo>
                <a:lnTo>
                  <a:pt x="16" y="68"/>
                </a:lnTo>
                <a:lnTo>
                  <a:pt x="25" y="68"/>
                </a:lnTo>
                <a:lnTo>
                  <a:pt x="44" y="69"/>
                </a:lnTo>
                <a:lnTo>
                  <a:pt x="44" y="69"/>
                </a:lnTo>
                <a:lnTo>
                  <a:pt x="112" y="71"/>
                </a:lnTo>
                <a:lnTo>
                  <a:pt x="112" y="71"/>
                </a:lnTo>
                <a:lnTo>
                  <a:pt x="171" y="72"/>
                </a:lnTo>
                <a:lnTo>
                  <a:pt x="232" y="72"/>
                </a:lnTo>
                <a:lnTo>
                  <a:pt x="232" y="72"/>
                </a:lnTo>
                <a:lnTo>
                  <a:pt x="234" y="72"/>
                </a:lnTo>
                <a:lnTo>
                  <a:pt x="236" y="69"/>
                </a:lnTo>
                <a:lnTo>
                  <a:pt x="236" y="69"/>
                </a:lnTo>
                <a:lnTo>
                  <a:pt x="237" y="69"/>
                </a:lnTo>
                <a:lnTo>
                  <a:pt x="237" y="69"/>
                </a:lnTo>
                <a:lnTo>
                  <a:pt x="237" y="69"/>
                </a:lnTo>
                <a:lnTo>
                  <a:pt x="237" y="69"/>
                </a:lnTo>
                <a:lnTo>
                  <a:pt x="237" y="66"/>
                </a:lnTo>
                <a:lnTo>
                  <a:pt x="237" y="66"/>
                </a:lnTo>
                <a:lnTo>
                  <a:pt x="240" y="39"/>
                </a:lnTo>
                <a:lnTo>
                  <a:pt x="240" y="26"/>
                </a:lnTo>
                <a:lnTo>
                  <a:pt x="240" y="11"/>
                </a:lnTo>
                <a:lnTo>
                  <a:pt x="240" y="11"/>
                </a:lnTo>
                <a:lnTo>
                  <a:pt x="240" y="10"/>
                </a:lnTo>
                <a:lnTo>
                  <a:pt x="237" y="7"/>
                </a:lnTo>
                <a:lnTo>
                  <a:pt x="237" y="7"/>
                </a:lnTo>
                <a:lnTo>
                  <a:pt x="234" y="6"/>
                </a:lnTo>
                <a:lnTo>
                  <a:pt x="234" y="6"/>
                </a:lnTo>
                <a:lnTo>
                  <a:pt x="206" y="4"/>
                </a:lnTo>
                <a:lnTo>
                  <a:pt x="179" y="4"/>
                </a:lnTo>
                <a:lnTo>
                  <a:pt x="122" y="4"/>
                </a:lnTo>
                <a:lnTo>
                  <a:pt x="122" y="4"/>
                </a:lnTo>
                <a:lnTo>
                  <a:pt x="49" y="2"/>
                </a:lnTo>
                <a:lnTo>
                  <a:pt x="49" y="2"/>
                </a:lnTo>
                <a:lnTo>
                  <a:pt x="31" y="2"/>
                </a:lnTo>
                <a:lnTo>
                  <a:pt x="21" y="2"/>
                </a:lnTo>
                <a:lnTo>
                  <a:pt x="12" y="0"/>
                </a:lnTo>
                <a:lnTo>
                  <a:pt x="12" y="0"/>
                </a:lnTo>
                <a:lnTo>
                  <a:pt x="8" y="0"/>
                </a:lnTo>
                <a:lnTo>
                  <a:pt x="5" y="2"/>
                </a:lnTo>
                <a:lnTo>
                  <a:pt x="5" y="2"/>
                </a:lnTo>
                <a:lnTo>
                  <a:pt x="4" y="6"/>
                </a:lnTo>
                <a:lnTo>
                  <a:pt x="4" y="6"/>
                </a:lnTo>
                <a:lnTo>
                  <a:pt x="1" y="34"/>
                </a:lnTo>
                <a:lnTo>
                  <a:pt x="0" y="64"/>
                </a:lnTo>
                <a:lnTo>
                  <a:pt x="0" y="64"/>
                </a:lnTo>
                <a:lnTo>
                  <a:pt x="1" y="68"/>
                </a:lnTo>
                <a:lnTo>
                  <a:pt x="5" y="69"/>
                </a:lnTo>
                <a:lnTo>
                  <a:pt x="5" y="69"/>
                </a:lnTo>
                <a:close/>
                <a:moveTo>
                  <a:pt x="29" y="34"/>
                </a:moveTo>
                <a:lnTo>
                  <a:pt x="29" y="34"/>
                </a:lnTo>
                <a:lnTo>
                  <a:pt x="21" y="41"/>
                </a:lnTo>
                <a:lnTo>
                  <a:pt x="12" y="48"/>
                </a:lnTo>
                <a:lnTo>
                  <a:pt x="12" y="48"/>
                </a:lnTo>
                <a:lnTo>
                  <a:pt x="13" y="38"/>
                </a:lnTo>
                <a:lnTo>
                  <a:pt x="13" y="38"/>
                </a:lnTo>
                <a:lnTo>
                  <a:pt x="27" y="29"/>
                </a:lnTo>
                <a:lnTo>
                  <a:pt x="40" y="18"/>
                </a:lnTo>
                <a:lnTo>
                  <a:pt x="40" y="18"/>
                </a:lnTo>
                <a:lnTo>
                  <a:pt x="41" y="17"/>
                </a:lnTo>
                <a:lnTo>
                  <a:pt x="41" y="18"/>
                </a:lnTo>
                <a:lnTo>
                  <a:pt x="37" y="22"/>
                </a:lnTo>
                <a:lnTo>
                  <a:pt x="29" y="34"/>
                </a:lnTo>
                <a:lnTo>
                  <a:pt x="29" y="34"/>
                </a:lnTo>
                <a:close/>
                <a:moveTo>
                  <a:pt x="14" y="27"/>
                </a:moveTo>
                <a:lnTo>
                  <a:pt x="14" y="27"/>
                </a:lnTo>
                <a:lnTo>
                  <a:pt x="14" y="27"/>
                </a:lnTo>
                <a:lnTo>
                  <a:pt x="14" y="27"/>
                </a:lnTo>
                <a:lnTo>
                  <a:pt x="20" y="22"/>
                </a:lnTo>
                <a:lnTo>
                  <a:pt x="27" y="17"/>
                </a:lnTo>
                <a:lnTo>
                  <a:pt x="27" y="17"/>
                </a:lnTo>
                <a:lnTo>
                  <a:pt x="17" y="26"/>
                </a:lnTo>
                <a:lnTo>
                  <a:pt x="17" y="26"/>
                </a:lnTo>
                <a:lnTo>
                  <a:pt x="13" y="30"/>
                </a:lnTo>
                <a:lnTo>
                  <a:pt x="13" y="30"/>
                </a:lnTo>
                <a:lnTo>
                  <a:pt x="14" y="27"/>
                </a:lnTo>
                <a:lnTo>
                  <a:pt x="14" y="27"/>
                </a:lnTo>
                <a:close/>
                <a:moveTo>
                  <a:pt x="14" y="25"/>
                </a:moveTo>
                <a:lnTo>
                  <a:pt x="14" y="25"/>
                </a:lnTo>
                <a:lnTo>
                  <a:pt x="14" y="12"/>
                </a:lnTo>
                <a:lnTo>
                  <a:pt x="14" y="12"/>
                </a:lnTo>
                <a:lnTo>
                  <a:pt x="27" y="14"/>
                </a:lnTo>
                <a:lnTo>
                  <a:pt x="27" y="14"/>
                </a:lnTo>
                <a:lnTo>
                  <a:pt x="20" y="18"/>
                </a:lnTo>
                <a:lnTo>
                  <a:pt x="14" y="25"/>
                </a:lnTo>
                <a:lnTo>
                  <a:pt x="14" y="25"/>
                </a:lnTo>
                <a:close/>
                <a:moveTo>
                  <a:pt x="12" y="57"/>
                </a:moveTo>
                <a:lnTo>
                  <a:pt x="12" y="57"/>
                </a:lnTo>
                <a:lnTo>
                  <a:pt x="12" y="52"/>
                </a:lnTo>
                <a:lnTo>
                  <a:pt x="12" y="52"/>
                </a:lnTo>
                <a:lnTo>
                  <a:pt x="12" y="52"/>
                </a:lnTo>
                <a:lnTo>
                  <a:pt x="12" y="52"/>
                </a:lnTo>
                <a:lnTo>
                  <a:pt x="20" y="49"/>
                </a:lnTo>
                <a:lnTo>
                  <a:pt x="27" y="46"/>
                </a:lnTo>
                <a:lnTo>
                  <a:pt x="37" y="38"/>
                </a:lnTo>
                <a:lnTo>
                  <a:pt x="37" y="38"/>
                </a:lnTo>
                <a:lnTo>
                  <a:pt x="24" y="53"/>
                </a:lnTo>
                <a:lnTo>
                  <a:pt x="24" y="53"/>
                </a:lnTo>
                <a:lnTo>
                  <a:pt x="24" y="54"/>
                </a:lnTo>
                <a:lnTo>
                  <a:pt x="25" y="54"/>
                </a:lnTo>
                <a:lnTo>
                  <a:pt x="27" y="56"/>
                </a:lnTo>
                <a:lnTo>
                  <a:pt x="27" y="56"/>
                </a:lnTo>
                <a:lnTo>
                  <a:pt x="39" y="48"/>
                </a:lnTo>
                <a:lnTo>
                  <a:pt x="49" y="39"/>
                </a:lnTo>
                <a:lnTo>
                  <a:pt x="62" y="30"/>
                </a:lnTo>
                <a:lnTo>
                  <a:pt x="72" y="23"/>
                </a:lnTo>
                <a:lnTo>
                  <a:pt x="72" y="23"/>
                </a:lnTo>
                <a:lnTo>
                  <a:pt x="78" y="19"/>
                </a:lnTo>
                <a:lnTo>
                  <a:pt x="74" y="23"/>
                </a:lnTo>
                <a:lnTo>
                  <a:pt x="74" y="23"/>
                </a:lnTo>
                <a:lnTo>
                  <a:pt x="60" y="34"/>
                </a:lnTo>
                <a:lnTo>
                  <a:pt x="60" y="34"/>
                </a:lnTo>
                <a:lnTo>
                  <a:pt x="51" y="44"/>
                </a:lnTo>
                <a:lnTo>
                  <a:pt x="41" y="56"/>
                </a:lnTo>
                <a:lnTo>
                  <a:pt x="41" y="56"/>
                </a:lnTo>
                <a:lnTo>
                  <a:pt x="41" y="56"/>
                </a:lnTo>
                <a:lnTo>
                  <a:pt x="43" y="57"/>
                </a:lnTo>
                <a:lnTo>
                  <a:pt x="43" y="57"/>
                </a:lnTo>
                <a:lnTo>
                  <a:pt x="40" y="57"/>
                </a:lnTo>
                <a:lnTo>
                  <a:pt x="40" y="57"/>
                </a:lnTo>
                <a:lnTo>
                  <a:pt x="27" y="57"/>
                </a:lnTo>
                <a:lnTo>
                  <a:pt x="12" y="57"/>
                </a:lnTo>
                <a:lnTo>
                  <a:pt x="12" y="57"/>
                </a:lnTo>
                <a:close/>
                <a:moveTo>
                  <a:pt x="60" y="57"/>
                </a:moveTo>
                <a:lnTo>
                  <a:pt x="60" y="57"/>
                </a:lnTo>
                <a:lnTo>
                  <a:pt x="72" y="50"/>
                </a:lnTo>
                <a:lnTo>
                  <a:pt x="85" y="42"/>
                </a:lnTo>
                <a:lnTo>
                  <a:pt x="108" y="25"/>
                </a:lnTo>
                <a:lnTo>
                  <a:pt x="108" y="25"/>
                </a:lnTo>
                <a:lnTo>
                  <a:pt x="114" y="19"/>
                </a:lnTo>
                <a:lnTo>
                  <a:pt x="116" y="19"/>
                </a:lnTo>
                <a:lnTo>
                  <a:pt x="108" y="29"/>
                </a:lnTo>
                <a:lnTo>
                  <a:pt x="108" y="29"/>
                </a:lnTo>
                <a:lnTo>
                  <a:pt x="94" y="42"/>
                </a:lnTo>
                <a:lnTo>
                  <a:pt x="79" y="54"/>
                </a:lnTo>
                <a:lnTo>
                  <a:pt x="79" y="54"/>
                </a:lnTo>
                <a:lnTo>
                  <a:pt x="79" y="56"/>
                </a:lnTo>
                <a:lnTo>
                  <a:pt x="79" y="57"/>
                </a:lnTo>
                <a:lnTo>
                  <a:pt x="82" y="57"/>
                </a:lnTo>
                <a:lnTo>
                  <a:pt x="82" y="57"/>
                </a:lnTo>
                <a:lnTo>
                  <a:pt x="99" y="46"/>
                </a:lnTo>
                <a:lnTo>
                  <a:pt x="117" y="33"/>
                </a:lnTo>
                <a:lnTo>
                  <a:pt x="117" y="33"/>
                </a:lnTo>
                <a:lnTo>
                  <a:pt x="105" y="45"/>
                </a:lnTo>
                <a:lnTo>
                  <a:pt x="94" y="58"/>
                </a:lnTo>
                <a:lnTo>
                  <a:pt x="94" y="58"/>
                </a:lnTo>
                <a:lnTo>
                  <a:pt x="44" y="57"/>
                </a:lnTo>
                <a:lnTo>
                  <a:pt x="44" y="57"/>
                </a:lnTo>
                <a:lnTo>
                  <a:pt x="44" y="57"/>
                </a:lnTo>
                <a:lnTo>
                  <a:pt x="44" y="57"/>
                </a:lnTo>
                <a:lnTo>
                  <a:pt x="60" y="49"/>
                </a:lnTo>
                <a:lnTo>
                  <a:pt x="75" y="39"/>
                </a:lnTo>
                <a:lnTo>
                  <a:pt x="75" y="39"/>
                </a:lnTo>
                <a:lnTo>
                  <a:pt x="66" y="46"/>
                </a:lnTo>
                <a:lnTo>
                  <a:pt x="58" y="54"/>
                </a:lnTo>
                <a:lnTo>
                  <a:pt x="58" y="54"/>
                </a:lnTo>
                <a:lnTo>
                  <a:pt x="58" y="57"/>
                </a:lnTo>
                <a:lnTo>
                  <a:pt x="60" y="57"/>
                </a:lnTo>
                <a:lnTo>
                  <a:pt x="60" y="57"/>
                </a:lnTo>
                <a:close/>
                <a:moveTo>
                  <a:pt x="122" y="15"/>
                </a:moveTo>
                <a:lnTo>
                  <a:pt x="122" y="15"/>
                </a:lnTo>
                <a:lnTo>
                  <a:pt x="122" y="15"/>
                </a:lnTo>
                <a:lnTo>
                  <a:pt x="122" y="15"/>
                </a:lnTo>
                <a:lnTo>
                  <a:pt x="139" y="15"/>
                </a:lnTo>
                <a:lnTo>
                  <a:pt x="139" y="15"/>
                </a:lnTo>
                <a:lnTo>
                  <a:pt x="125" y="23"/>
                </a:lnTo>
                <a:lnTo>
                  <a:pt x="114" y="31"/>
                </a:lnTo>
                <a:lnTo>
                  <a:pt x="90" y="49"/>
                </a:lnTo>
                <a:lnTo>
                  <a:pt x="90" y="49"/>
                </a:lnTo>
                <a:lnTo>
                  <a:pt x="86" y="52"/>
                </a:lnTo>
                <a:lnTo>
                  <a:pt x="89" y="48"/>
                </a:lnTo>
                <a:lnTo>
                  <a:pt x="101" y="39"/>
                </a:lnTo>
                <a:lnTo>
                  <a:pt x="101" y="39"/>
                </a:lnTo>
                <a:lnTo>
                  <a:pt x="112" y="27"/>
                </a:lnTo>
                <a:lnTo>
                  <a:pt x="122" y="15"/>
                </a:lnTo>
                <a:lnTo>
                  <a:pt x="122" y="15"/>
                </a:lnTo>
                <a:close/>
                <a:moveTo>
                  <a:pt x="157" y="58"/>
                </a:moveTo>
                <a:lnTo>
                  <a:pt x="157" y="58"/>
                </a:lnTo>
                <a:lnTo>
                  <a:pt x="172" y="52"/>
                </a:lnTo>
                <a:lnTo>
                  <a:pt x="186" y="42"/>
                </a:lnTo>
                <a:lnTo>
                  <a:pt x="213" y="23"/>
                </a:lnTo>
                <a:lnTo>
                  <a:pt x="213" y="23"/>
                </a:lnTo>
                <a:lnTo>
                  <a:pt x="207" y="30"/>
                </a:lnTo>
                <a:lnTo>
                  <a:pt x="207" y="30"/>
                </a:lnTo>
                <a:lnTo>
                  <a:pt x="202" y="35"/>
                </a:lnTo>
                <a:lnTo>
                  <a:pt x="197" y="39"/>
                </a:lnTo>
                <a:lnTo>
                  <a:pt x="197" y="39"/>
                </a:lnTo>
                <a:lnTo>
                  <a:pt x="187" y="48"/>
                </a:lnTo>
                <a:lnTo>
                  <a:pt x="178" y="57"/>
                </a:lnTo>
                <a:lnTo>
                  <a:pt x="178" y="57"/>
                </a:lnTo>
                <a:lnTo>
                  <a:pt x="176" y="57"/>
                </a:lnTo>
                <a:lnTo>
                  <a:pt x="178" y="58"/>
                </a:lnTo>
                <a:lnTo>
                  <a:pt x="178" y="60"/>
                </a:lnTo>
                <a:lnTo>
                  <a:pt x="179" y="58"/>
                </a:lnTo>
                <a:lnTo>
                  <a:pt x="179" y="58"/>
                </a:lnTo>
                <a:lnTo>
                  <a:pt x="199" y="46"/>
                </a:lnTo>
                <a:lnTo>
                  <a:pt x="218" y="34"/>
                </a:lnTo>
                <a:lnTo>
                  <a:pt x="218" y="34"/>
                </a:lnTo>
                <a:lnTo>
                  <a:pt x="225" y="31"/>
                </a:lnTo>
                <a:lnTo>
                  <a:pt x="224" y="33"/>
                </a:lnTo>
                <a:lnTo>
                  <a:pt x="217" y="39"/>
                </a:lnTo>
                <a:lnTo>
                  <a:pt x="217" y="39"/>
                </a:lnTo>
                <a:lnTo>
                  <a:pt x="199" y="57"/>
                </a:lnTo>
                <a:lnTo>
                  <a:pt x="199" y="57"/>
                </a:lnTo>
                <a:lnTo>
                  <a:pt x="199" y="58"/>
                </a:lnTo>
                <a:lnTo>
                  <a:pt x="201" y="60"/>
                </a:lnTo>
                <a:lnTo>
                  <a:pt x="201" y="60"/>
                </a:lnTo>
                <a:lnTo>
                  <a:pt x="211" y="54"/>
                </a:lnTo>
                <a:lnTo>
                  <a:pt x="214" y="53"/>
                </a:lnTo>
                <a:lnTo>
                  <a:pt x="217" y="53"/>
                </a:lnTo>
                <a:lnTo>
                  <a:pt x="218" y="54"/>
                </a:lnTo>
                <a:lnTo>
                  <a:pt x="218" y="57"/>
                </a:lnTo>
                <a:lnTo>
                  <a:pt x="218" y="57"/>
                </a:lnTo>
                <a:lnTo>
                  <a:pt x="218" y="58"/>
                </a:lnTo>
                <a:lnTo>
                  <a:pt x="220" y="60"/>
                </a:lnTo>
                <a:lnTo>
                  <a:pt x="221" y="58"/>
                </a:lnTo>
                <a:lnTo>
                  <a:pt x="221" y="58"/>
                </a:lnTo>
                <a:lnTo>
                  <a:pt x="221" y="58"/>
                </a:lnTo>
                <a:lnTo>
                  <a:pt x="222" y="53"/>
                </a:lnTo>
                <a:lnTo>
                  <a:pt x="221" y="48"/>
                </a:lnTo>
                <a:lnTo>
                  <a:pt x="221" y="48"/>
                </a:lnTo>
                <a:lnTo>
                  <a:pt x="220" y="46"/>
                </a:lnTo>
                <a:lnTo>
                  <a:pt x="218" y="46"/>
                </a:lnTo>
                <a:lnTo>
                  <a:pt x="218" y="46"/>
                </a:lnTo>
                <a:lnTo>
                  <a:pt x="209" y="52"/>
                </a:lnTo>
                <a:lnTo>
                  <a:pt x="209" y="52"/>
                </a:lnTo>
                <a:lnTo>
                  <a:pt x="205" y="54"/>
                </a:lnTo>
                <a:lnTo>
                  <a:pt x="207" y="52"/>
                </a:lnTo>
                <a:lnTo>
                  <a:pt x="214" y="46"/>
                </a:lnTo>
                <a:lnTo>
                  <a:pt x="214" y="46"/>
                </a:lnTo>
                <a:lnTo>
                  <a:pt x="228" y="30"/>
                </a:lnTo>
                <a:lnTo>
                  <a:pt x="228" y="30"/>
                </a:lnTo>
                <a:lnTo>
                  <a:pt x="226" y="61"/>
                </a:lnTo>
                <a:lnTo>
                  <a:pt x="226" y="61"/>
                </a:lnTo>
                <a:lnTo>
                  <a:pt x="135" y="58"/>
                </a:lnTo>
                <a:lnTo>
                  <a:pt x="135" y="58"/>
                </a:lnTo>
                <a:lnTo>
                  <a:pt x="143" y="56"/>
                </a:lnTo>
                <a:lnTo>
                  <a:pt x="149" y="53"/>
                </a:lnTo>
                <a:lnTo>
                  <a:pt x="162" y="45"/>
                </a:lnTo>
                <a:lnTo>
                  <a:pt x="187" y="26"/>
                </a:lnTo>
                <a:lnTo>
                  <a:pt x="187" y="26"/>
                </a:lnTo>
                <a:lnTo>
                  <a:pt x="195" y="21"/>
                </a:lnTo>
                <a:lnTo>
                  <a:pt x="195" y="21"/>
                </a:lnTo>
                <a:lnTo>
                  <a:pt x="195" y="22"/>
                </a:lnTo>
                <a:lnTo>
                  <a:pt x="183" y="31"/>
                </a:lnTo>
                <a:lnTo>
                  <a:pt x="183" y="31"/>
                </a:lnTo>
                <a:lnTo>
                  <a:pt x="168" y="44"/>
                </a:lnTo>
                <a:lnTo>
                  <a:pt x="156" y="57"/>
                </a:lnTo>
                <a:lnTo>
                  <a:pt x="156" y="57"/>
                </a:lnTo>
                <a:lnTo>
                  <a:pt x="156" y="58"/>
                </a:lnTo>
                <a:lnTo>
                  <a:pt x="157" y="58"/>
                </a:lnTo>
                <a:lnTo>
                  <a:pt x="157" y="58"/>
                </a:lnTo>
                <a:close/>
                <a:moveTo>
                  <a:pt x="228" y="26"/>
                </a:moveTo>
                <a:lnTo>
                  <a:pt x="228" y="26"/>
                </a:lnTo>
                <a:lnTo>
                  <a:pt x="201" y="42"/>
                </a:lnTo>
                <a:lnTo>
                  <a:pt x="201" y="42"/>
                </a:lnTo>
                <a:lnTo>
                  <a:pt x="190" y="50"/>
                </a:lnTo>
                <a:lnTo>
                  <a:pt x="190" y="50"/>
                </a:lnTo>
                <a:lnTo>
                  <a:pt x="187" y="50"/>
                </a:lnTo>
                <a:lnTo>
                  <a:pt x="187" y="50"/>
                </a:lnTo>
                <a:lnTo>
                  <a:pt x="205" y="37"/>
                </a:lnTo>
                <a:lnTo>
                  <a:pt x="213" y="29"/>
                </a:lnTo>
                <a:lnTo>
                  <a:pt x="220" y="19"/>
                </a:lnTo>
                <a:lnTo>
                  <a:pt x="220" y="19"/>
                </a:lnTo>
                <a:lnTo>
                  <a:pt x="218" y="18"/>
                </a:lnTo>
                <a:lnTo>
                  <a:pt x="217" y="18"/>
                </a:lnTo>
                <a:lnTo>
                  <a:pt x="217" y="18"/>
                </a:lnTo>
                <a:lnTo>
                  <a:pt x="190" y="37"/>
                </a:lnTo>
                <a:lnTo>
                  <a:pt x="176" y="45"/>
                </a:lnTo>
                <a:lnTo>
                  <a:pt x="162" y="53"/>
                </a:lnTo>
                <a:lnTo>
                  <a:pt x="162" y="53"/>
                </a:lnTo>
                <a:lnTo>
                  <a:pt x="171" y="46"/>
                </a:lnTo>
                <a:lnTo>
                  <a:pt x="180" y="37"/>
                </a:lnTo>
                <a:lnTo>
                  <a:pt x="180" y="37"/>
                </a:lnTo>
                <a:lnTo>
                  <a:pt x="191" y="27"/>
                </a:lnTo>
                <a:lnTo>
                  <a:pt x="203" y="18"/>
                </a:lnTo>
                <a:lnTo>
                  <a:pt x="203" y="18"/>
                </a:lnTo>
                <a:lnTo>
                  <a:pt x="203" y="17"/>
                </a:lnTo>
                <a:lnTo>
                  <a:pt x="203" y="17"/>
                </a:lnTo>
                <a:lnTo>
                  <a:pt x="229" y="18"/>
                </a:lnTo>
                <a:lnTo>
                  <a:pt x="229" y="18"/>
                </a:lnTo>
                <a:lnTo>
                  <a:pt x="228" y="26"/>
                </a:lnTo>
                <a:lnTo>
                  <a:pt x="228" y="26"/>
                </a:lnTo>
                <a:close/>
                <a:moveTo>
                  <a:pt x="139" y="54"/>
                </a:moveTo>
                <a:lnTo>
                  <a:pt x="139" y="54"/>
                </a:lnTo>
                <a:lnTo>
                  <a:pt x="151" y="48"/>
                </a:lnTo>
                <a:lnTo>
                  <a:pt x="163" y="39"/>
                </a:lnTo>
                <a:lnTo>
                  <a:pt x="174" y="29"/>
                </a:lnTo>
                <a:lnTo>
                  <a:pt x="182" y="18"/>
                </a:lnTo>
                <a:lnTo>
                  <a:pt x="182" y="18"/>
                </a:lnTo>
                <a:lnTo>
                  <a:pt x="182" y="17"/>
                </a:lnTo>
                <a:lnTo>
                  <a:pt x="182" y="17"/>
                </a:lnTo>
                <a:lnTo>
                  <a:pt x="199" y="17"/>
                </a:lnTo>
                <a:lnTo>
                  <a:pt x="199" y="17"/>
                </a:lnTo>
                <a:lnTo>
                  <a:pt x="183" y="26"/>
                </a:lnTo>
                <a:lnTo>
                  <a:pt x="170" y="35"/>
                </a:lnTo>
                <a:lnTo>
                  <a:pt x="155" y="46"/>
                </a:lnTo>
                <a:lnTo>
                  <a:pt x="147" y="50"/>
                </a:lnTo>
                <a:lnTo>
                  <a:pt x="139" y="54"/>
                </a:lnTo>
                <a:lnTo>
                  <a:pt x="139" y="54"/>
                </a:lnTo>
                <a:close/>
                <a:moveTo>
                  <a:pt x="162" y="15"/>
                </a:moveTo>
                <a:lnTo>
                  <a:pt x="162" y="15"/>
                </a:lnTo>
                <a:lnTo>
                  <a:pt x="179" y="17"/>
                </a:lnTo>
                <a:lnTo>
                  <a:pt x="179" y="17"/>
                </a:lnTo>
                <a:lnTo>
                  <a:pt x="167" y="23"/>
                </a:lnTo>
                <a:lnTo>
                  <a:pt x="155" y="30"/>
                </a:lnTo>
                <a:lnTo>
                  <a:pt x="133" y="45"/>
                </a:lnTo>
                <a:lnTo>
                  <a:pt x="133" y="45"/>
                </a:lnTo>
                <a:lnTo>
                  <a:pt x="141" y="39"/>
                </a:lnTo>
                <a:lnTo>
                  <a:pt x="149" y="33"/>
                </a:lnTo>
                <a:lnTo>
                  <a:pt x="156" y="26"/>
                </a:lnTo>
                <a:lnTo>
                  <a:pt x="162" y="18"/>
                </a:lnTo>
                <a:lnTo>
                  <a:pt x="162" y="18"/>
                </a:lnTo>
                <a:lnTo>
                  <a:pt x="162" y="15"/>
                </a:lnTo>
                <a:lnTo>
                  <a:pt x="162" y="15"/>
                </a:lnTo>
                <a:close/>
                <a:moveTo>
                  <a:pt x="140" y="18"/>
                </a:moveTo>
                <a:lnTo>
                  <a:pt x="140" y="18"/>
                </a:lnTo>
                <a:lnTo>
                  <a:pt x="141" y="17"/>
                </a:lnTo>
                <a:lnTo>
                  <a:pt x="140" y="15"/>
                </a:lnTo>
                <a:lnTo>
                  <a:pt x="140" y="15"/>
                </a:lnTo>
                <a:lnTo>
                  <a:pt x="159" y="15"/>
                </a:lnTo>
                <a:lnTo>
                  <a:pt x="159" y="15"/>
                </a:lnTo>
                <a:lnTo>
                  <a:pt x="133" y="33"/>
                </a:lnTo>
                <a:lnTo>
                  <a:pt x="105" y="50"/>
                </a:lnTo>
                <a:lnTo>
                  <a:pt x="105" y="50"/>
                </a:lnTo>
                <a:lnTo>
                  <a:pt x="103" y="50"/>
                </a:lnTo>
                <a:lnTo>
                  <a:pt x="103" y="50"/>
                </a:lnTo>
                <a:lnTo>
                  <a:pt x="112" y="42"/>
                </a:lnTo>
                <a:lnTo>
                  <a:pt x="112" y="42"/>
                </a:lnTo>
                <a:lnTo>
                  <a:pt x="125" y="30"/>
                </a:lnTo>
                <a:lnTo>
                  <a:pt x="140" y="18"/>
                </a:lnTo>
                <a:lnTo>
                  <a:pt x="140" y="18"/>
                </a:lnTo>
                <a:close/>
                <a:moveTo>
                  <a:pt x="108" y="58"/>
                </a:moveTo>
                <a:lnTo>
                  <a:pt x="108" y="58"/>
                </a:lnTo>
                <a:lnTo>
                  <a:pt x="99" y="58"/>
                </a:lnTo>
                <a:lnTo>
                  <a:pt x="99" y="58"/>
                </a:lnTo>
                <a:lnTo>
                  <a:pt x="128" y="39"/>
                </a:lnTo>
                <a:lnTo>
                  <a:pt x="156" y="22"/>
                </a:lnTo>
                <a:lnTo>
                  <a:pt x="156" y="22"/>
                </a:lnTo>
                <a:lnTo>
                  <a:pt x="144" y="31"/>
                </a:lnTo>
                <a:lnTo>
                  <a:pt x="133" y="41"/>
                </a:lnTo>
                <a:lnTo>
                  <a:pt x="133" y="41"/>
                </a:lnTo>
                <a:lnTo>
                  <a:pt x="114" y="54"/>
                </a:lnTo>
                <a:lnTo>
                  <a:pt x="114" y="54"/>
                </a:lnTo>
                <a:lnTo>
                  <a:pt x="114" y="56"/>
                </a:lnTo>
                <a:lnTo>
                  <a:pt x="114" y="57"/>
                </a:lnTo>
                <a:lnTo>
                  <a:pt x="117" y="57"/>
                </a:lnTo>
                <a:lnTo>
                  <a:pt x="117" y="57"/>
                </a:lnTo>
                <a:lnTo>
                  <a:pt x="130" y="50"/>
                </a:lnTo>
                <a:lnTo>
                  <a:pt x="145" y="41"/>
                </a:lnTo>
                <a:lnTo>
                  <a:pt x="171" y="23"/>
                </a:lnTo>
                <a:lnTo>
                  <a:pt x="171" y="23"/>
                </a:lnTo>
                <a:lnTo>
                  <a:pt x="176" y="21"/>
                </a:lnTo>
                <a:lnTo>
                  <a:pt x="172" y="25"/>
                </a:lnTo>
                <a:lnTo>
                  <a:pt x="172" y="25"/>
                </a:lnTo>
                <a:lnTo>
                  <a:pt x="164" y="33"/>
                </a:lnTo>
                <a:lnTo>
                  <a:pt x="155" y="39"/>
                </a:lnTo>
                <a:lnTo>
                  <a:pt x="155" y="39"/>
                </a:lnTo>
                <a:lnTo>
                  <a:pt x="132" y="57"/>
                </a:lnTo>
                <a:lnTo>
                  <a:pt x="132" y="57"/>
                </a:lnTo>
                <a:lnTo>
                  <a:pt x="132" y="58"/>
                </a:lnTo>
                <a:lnTo>
                  <a:pt x="132" y="58"/>
                </a:lnTo>
                <a:lnTo>
                  <a:pt x="132" y="58"/>
                </a:lnTo>
                <a:lnTo>
                  <a:pt x="108" y="58"/>
                </a:lnTo>
                <a:lnTo>
                  <a:pt x="108" y="58"/>
                </a:lnTo>
                <a:close/>
                <a:moveTo>
                  <a:pt x="132" y="46"/>
                </a:moveTo>
                <a:lnTo>
                  <a:pt x="132" y="46"/>
                </a:lnTo>
                <a:lnTo>
                  <a:pt x="128" y="49"/>
                </a:lnTo>
                <a:lnTo>
                  <a:pt x="128" y="49"/>
                </a:lnTo>
                <a:lnTo>
                  <a:pt x="132" y="46"/>
                </a:lnTo>
                <a:lnTo>
                  <a:pt x="132" y="46"/>
                </a:lnTo>
                <a:close/>
                <a:moveTo>
                  <a:pt x="117" y="15"/>
                </a:moveTo>
                <a:lnTo>
                  <a:pt x="117" y="15"/>
                </a:lnTo>
                <a:lnTo>
                  <a:pt x="106" y="22"/>
                </a:lnTo>
                <a:lnTo>
                  <a:pt x="95" y="30"/>
                </a:lnTo>
                <a:lnTo>
                  <a:pt x="75" y="45"/>
                </a:lnTo>
                <a:lnTo>
                  <a:pt x="75" y="45"/>
                </a:lnTo>
                <a:lnTo>
                  <a:pt x="83" y="39"/>
                </a:lnTo>
                <a:lnTo>
                  <a:pt x="91" y="33"/>
                </a:lnTo>
                <a:lnTo>
                  <a:pt x="98" y="25"/>
                </a:lnTo>
                <a:lnTo>
                  <a:pt x="103" y="18"/>
                </a:lnTo>
                <a:lnTo>
                  <a:pt x="103" y="18"/>
                </a:lnTo>
                <a:lnTo>
                  <a:pt x="103" y="17"/>
                </a:lnTo>
                <a:lnTo>
                  <a:pt x="103" y="15"/>
                </a:lnTo>
                <a:lnTo>
                  <a:pt x="101" y="15"/>
                </a:lnTo>
                <a:lnTo>
                  <a:pt x="101" y="15"/>
                </a:lnTo>
                <a:lnTo>
                  <a:pt x="75" y="35"/>
                </a:lnTo>
                <a:lnTo>
                  <a:pt x="62" y="44"/>
                </a:lnTo>
                <a:lnTo>
                  <a:pt x="48" y="52"/>
                </a:lnTo>
                <a:lnTo>
                  <a:pt x="48" y="52"/>
                </a:lnTo>
                <a:lnTo>
                  <a:pt x="63" y="35"/>
                </a:lnTo>
                <a:lnTo>
                  <a:pt x="63" y="35"/>
                </a:lnTo>
                <a:lnTo>
                  <a:pt x="83" y="18"/>
                </a:lnTo>
                <a:lnTo>
                  <a:pt x="83" y="18"/>
                </a:lnTo>
                <a:lnTo>
                  <a:pt x="83" y="15"/>
                </a:lnTo>
                <a:lnTo>
                  <a:pt x="82" y="15"/>
                </a:lnTo>
                <a:lnTo>
                  <a:pt x="82" y="15"/>
                </a:lnTo>
                <a:lnTo>
                  <a:pt x="72" y="19"/>
                </a:lnTo>
                <a:lnTo>
                  <a:pt x="64" y="25"/>
                </a:lnTo>
                <a:lnTo>
                  <a:pt x="48" y="37"/>
                </a:lnTo>
                <a:lnTo>
                  <a:pt x="48" y="37"/>
                </a:lnTo>
                <a:lnTo>
                  <a:pt x="35" y="46"/>
                </a:lnTo>
                <a:lnTo>
                  <a:pt x="35" y="46"/>
                </a:lnTo>
                <a:lnTo>
                  <a:pt x="29" y="50"/>
                </a:lnTo>
                <a:lnTo>
                  <a:pt x="32" y="48"/>
                </a:lnTo>
                <a:lnTo>
                  <a:pt x="39" y="39"/>
                </a:lnTo>
                <a:lnTo>
                  <a:pt x="39" y="39"/>
                </a:lnTo>
                <a:lnTo>
                  <a:pt x="60" y="18"/>
                </a:lnTo>
                <a:lnTo>
                  <a:pt x="60" y="18"/>
                </a:lnTo>
                <a:lnTo>
                  <a:pt x="60" y="17"/>
                </a:lnTo>
                <a:lnTo>
                  <a:pt x="60" y="15"/>
                </a:lnTo>
                <a:lnTo>
                  <a:pt x="59" y="15"/>
                </a:lnTo>
                <a:lnTo>
                  <a:pt x="58" y="15"/>
                </a:lnTo>
                <a:lnTo>
                  <a:pt x="58" y="15"/>
                </a:lnTo>
                <a:lnTo>
                  <a:pt x="17" y="48"/>
                </a:lnTo>
                <a:lnTo>
                  <a:pt x="17" y="48"/>
                </a:lnTo>
                <a:lnTo>
                  <a:pt x="27" y="39"/>
                </a:lnTo>
                <a:lnTo>
                  <a:pt x="33" y="33"/>
                </a:lnTo>
                <a:lnTo>
                  <a:pt x="40" y="23"/>
                </a:lnTo>
                <a:lnTo>
                  <a:pt x="47" y="14"/>
                </a:lnTo>
                <a:lnTo>
                  <a:pt x="47" y="14"/>
                </a:lnTo>
                <a:lnTo>
                  <a:pt x="117" y="15"/>
                </a:lnTo>
                <a:lnTo>
                  <a:pt x="117" y="15"/>
                </a:lnTo>
                <a:close/>
                <a:moveTo>
                  <a:pt x="70" y="48"/>
                </a:moveTo>
                <a:lnTo>
                  <a:pt x="70" y="48"/>
                </a:lnTo>
                <a:lnTo>
                  <a:pt x="72" y="46"/>
                </a:lnTo>
                <a:lnTo>
                  <a:pt x="72" y="46"/>
                </a:lnTo>
                <a:lnTo>
                  <a:pt x="70" y="48"/>
                </a:lnTo>
                <a:lnTo>
                  <a:pt x="70" y="48"/>
                </a:lnTo>
                <a:close/>
                <a:moveTo>
                  <a:pt x="41" y="14"/>
                </a:moveTo>
                <a:lnTo>
                  <a:pt x="41" y="14"/>
                </a:lnTo>
                <a:lnTo>
                  <a:pt x="27" y="25"/>
                </a:lnTo>
                <a:lnTo>
                  <a:pt x="13" y="35"/>
                </a:lnTo>
                <a:lnTo>
                  <a:pt x="13" y="35"/>
                </a:lnTo>
                <a:lnTo>
                  <a:pt x="13" y="35"/>
                </a:lnTo>
                <a:lnTo>
                  <a:pt x="18" y="30"/>
                </a:lnTo>
                <a:lnTo>
                  <a:pt x="22" y="25"/>
                </a:lnTo>
                <a:lnTo>
                  <a:pt x="31" y="14"/>
                </a:lnTo>
                <a:lnTo>
                  <a:pt x="31" y="14"/>
                </a:lnTo>
                <a:lnTo>
                  <a:pt x="41" y="14"/>
                </a:lnTo>
                <a:lnTo>
                  <a:pt x="41" y="14"/>
                </a:ln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5" name="Freeform 30"/>
          <p:cNvSpPr>
            <a:spLocks noEditPoints="1"/>
          </p:cNvSpPr>
          <p:nvPr/>
        </p:nvSpPr>
        <p:spPr bwMode="auto">
          <a:xfrm>
            <a:off x="2939041" y="1940556"/>
            <a:ext cx="425144" cy="463793"/>
          </a:xfrm>
          <a:custGeom>
            <a:avLst/>
            <a:gdLst>
              <a:gd name="T0" fmla="*/ 111 w 176"/>
              <a:gd name="T1" fmla="*/ 192 h 192"/>
              <a:gd name="T2" fmla="*/ 118 w 176"/>
              <a:gd name="T3" fmla="*/ 131 h 192"/>
              <a:gd name="T4" fmla="*/ 176 w 176"/>
              <a:gd name="T5" fmla="*/ 81 h 192"/>
              <a:gd name="T6" fmla="*/ 160 w 176"/>
              <a:gd name="T7" fmla="*/ 73 h 192"/>
              <a:gd name="T8" fmla="*/ 119 w 176"/>
              <a:gd name="T9" fmla="*/ 3 h 192"/>
              <a:gd name="T10" fmla="*/ 65 w 176"/>
              <a:gd name="T11" fmla="*/ 7 h 192"/>
              <a:gd name="T12" fmla="*/ 0 w 176"/>
              <a:gd name="T13" fmla="*/ 75 h 192"/>
              <a:gd name="T14" fmla="*/ 7 w 176"/>
              <a:gd name="T15" fmla="*/ 125 h 192"/>
              <a:gd name="T16" fmla="*/ 21 w 176"/>
              <a:gd name="T17" fmla="*/ 114 h 192"/>
              <a:gd name="T18" fmla="*/ 22 w 176"/>
              <a:gd name="T19" fmla="*/ 113 h 192"/>
              <a:gd name="T20" fmla="*/ 23 w 176"/>
              <a:gd name="T21" fmla="*/ 92 h 192"/>
              <a:gd name="T22" fmla="*/ 14 w 176"/>
              <a:gd name="T23" fmla="*/ 86 h 192"/>
              <a:gd name="T24" fmla="*/ 13 w 176"/>
              <a:gd name="T25" fmla="*/ 81 h 192"/>
              <a:gd name="T26" fmla="*/ 57 w 176"/>
              <a:gd name="T27" fmla="*/ 81 h 192"/>
              <a:gd name="T28" fmla="*/ 71 w 176"/>
              <a:gd name="T29" fmla="*/ 81 h 192"/>
              <a:gd name="T30" fmla="*/ 76 w 176"/>
              <a:gd name="T31" fmla="*/ 79 h 192"/>
              <a:gd name="T32" fmla="*/ 60 w 176"/>
              <a:gd name="T33" fmla="*/ 81 h 192"/>
              <a:gd name="T34" fmla="*/ 79 w 176"/>
              <a:gd name="T35" fmla="*/ 72 h 192"/>
              <a:gd name="T36" fmla="*/ 100 w 176"/>
              <a:gd name="T37" fmla="*/ 42 h 192"/>
              <a:gd name="T38" fmla="*/ 108 w 176"/>
              <a:gd name="T39" fmla="*/ 19 h 192"/>
              <a:gd name="T40" fmla="*/ 87 w 176"/>
              <a:gd name="T41" fmla="*/ 26 h 192"/>
              <a:gd name="T42" fmla="*/ 106 w 176"/>
              <a:gd name="T43" fmla="*/ 121 h 192"/>
              <a:gd name="T44" fmla="*/ 162 w 176"/>
              <a:gd name="T45" fmla="*/ 106 h 192"/>
              <a:gd name="T46" fmla="*/ 164 w 176"/>
              <a:gd name="T47" fmla="*/ 86 h 192"/>
              <a:gd name="T48" fmla="*/ 103 w 176"/>
              <a:gd name="T49" fmla="*/ 150 h 192"/>
              <a:gd name="T50" fmla="*/ 90 w 176"/>
              <a:gd name="T51" fmla="*/ 171 h 192"/>
              <a:gd name="T52" fmla="*/ 103 w 176"/>
              <a:gd name="T53" fmla="*/ 90 h 192"/>
              <a:gd name="T54" fmla="*/ 117 w 176"/>
              <a:gd name="T55" fmla="*/ 84 h 192"/>
              <a:gd name="T56" fmla="*/ 84 w 176"/>
              <a:gd name="T57" fmla="*/ 111 h 192"/>
              <a:gd name="T58" fmla="*/ 92 w 176"/>
              <a:gd name="T59" fmla="*/ 144 h 192"/>
              <a:gd name="T60" fmla="*/ 87 w 176"/>
              <a:gd name="T61" fmla="*/ 150 h 192"/>
              <a:gd name="T62" fmla="*/ 107 w 176"/>
              <a:gd name="T63" fmla="*/ 123 h 192"/>
              <a:gd name="T64" fmla="*/ 102 w 176"/>
              <a:gd name="T65" fmla="*/ 129 h 192"/>
              <a:gd name="T66" fmla="*/ 102 w 176"/>
              <a:gd name="T67" fmla="*/ 129 h 192"/>
              <a:gd name="T68" fmla="*/ 83 w 176"/>
              <a:gd name="T69" fmla="*/ 127 h 192"/>
              <a:gd name="T70" fmla="*/ 100 w 176"/>
              <a:gd name="T71" fmla="*/ 123 h 192"/>
              <a:gd name="T72" fmla="*/ 88 w 176"/>
              <a:gd name="T73" fmla="*/ 115 h 192"/>
              <a:gd name="T74" fmla="*/ 96 w 176"/>
              <a:gd name="T75" fmla="*/ 68 h 192"/>
              <a:gd name="T76" fmla="*/ 76 w 176"/>
              <a:gd name="T77" fmla="*/ 26 h 192"/>
              <a:gd name="T78" fmla="*/ 103 w 176"/>
              <a:gd name="T79" fmla="*/ 25 h 192"/>
              <a:gd name="T80" fmla="*/ 100 w 176"/>
              <a:gd name="T81" fmla="*/ 27 h 192"/>
              <a:gd name="T82" fmla="*/ 76 w 176"/>
              <a:gd name="T83" fmla="*/ 69 h 192"/>
              <a:gd name="T84" fmla="*/ 53 w 176"/>
              <a:gd name="T85" fmla="*/ 113 h 192"/>
              <a:gd name="T86" fmla="*/ 110 w 176"/>
              <a:gd name="T87" fmla="*/ 60 h 192"/>
              <a:gd name="T88" fmla="*/ 63 w 176"/>
              <a:gd name="T89" fmla="*/ 113 h 192"/>
              <a:gd name="T90" fmla="*/ 79 w 176"/>
              <a:gd name="T91" fmla="*/ 107 h 192"/>
              <a:gd name="T92" fmla="*/ 110 w 176"/>
              <a:gd name="T93" fmla="*/ 61 h 192"/>
              <a:gd name="T94" fmla="*/ 84 w 176"/>
              <a:gd name="T95" fmla="*/ 173 h 192"/>
              <a:gd name="T96" fmla="*/ 103 w 176"/>
              <a:gd name="T97" fmla="*/ 173 h 192"/>
              <a:gd name="T98" fmla="*/ 113 w 176"/>
              <a:gd name="T99" fmla="*/ 119 h 192"/>
              <a:gd name="T100" fmla="*/ 123 w 176"/>
              <a:gd name="T101" fmla="*/ 117 h 192"/>
              <a:gd name="T102" fmla="*/ 154 w 176"/>
              <a:gd name="T103" fmla="*/ 99 h 192"/>
              <a:gd name="T104" fmla="*/ 158 w 176"/>
              <a:gd name="T105" fmla="*/ 114 h 192"/>
              <a:gd name="T106" fmla="*/ 113 w 176"/>
              <a:gd name="T107" fmla="*/ 119 h 192"/>
              <a:gd name="T108" fmla="*/ 152 w 176"/>
              <a:gd name="T109" fmla="*/ 86 h 192"/>
              <a:gd name="T110" fmla="*/ 44 w 176"/>
              <a:gd name="T111" fmla="*/ 80 h 192"/>
              <a:gd name="T112" fmla="*/ 30 w 176"/>
              <a:gd name="T113" fmla="*/ 88 h 192"/>
              <a:gd name="T114" fmla="*/ 15 w 176"/>
              <a:gd name="T115" fmla="*/ 91 h 192"/>
              <a:gd name="T116" fmla="*/ 46 w 176"/>
              <a:gd name="T117" fmla="*/ 9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76" h="192">
                <a:moveTo>
                  <a:pt x="61" y="183"/>
                </a:moveTo>
                <a:lnTo>
                  <a:pt x="61" y="183"/>
                </a:lnTo>
                <a:lnTo>
                  <a:pt x="61" y="185"/>
                </a:lnTo>
                <a:lnTo>
                  <a:pt x="64" y="188"/>
                </a:lnTo>
                <a:lnTo>
                  <a:pt x="64" y="188"/>
                </a:lnTo>
                <a:lnTo>
                  <a:pt x="65" y="189"/>
                </a:lnTo>
                <a:lnTo>
                  <a:pt x="68" y="191"/>
                </a:lnTo>
                <a:lnTo>
                  <a:pt x="68" y="191"/>
                </a:lnTo>
                <a:lnTo>
                  <a:pt x="79" y="189"/>
                </a:lnTo>
                <a:lnTo>
                  <a:pt x="90" y="191"/>
                </a:lnTo>
                <a:lnTo>
                  <a:pt x="111" y="192"/>
                </a:lnTo>
                <a:lnTo>
                  <a:pt x="111" y="192"/>
                </a:lnTo>
                <a:lnTo>
                  <a:pt x="114" y="191"/>
                </a:lnTo>
                <a:lnTo>
                  <a:pt x="117" y="189"/>
                </a:lnTo>
                <a:lnTo>
                  <a:pt x="117" y="187"/>
                </a:lnTo>
                <a:lnTo>
                  <a:pt x="118" y="185"/>
                </a:lnTo>
                <a:lnTo>
                  <a:pt x="118" y="185"/>
                </a:lnTo>
                <a:lnTo>
                  <a:pt x="118" y="183"/>
                </a:lnTo>
                <a:lnTo>
                  <a:pt x="118" y="183"/>
                </a:lnTo>
                <a:lnTo>
                  <a:pt x="117" y="171"/>
                </a:lnTo>
                <a:lnTo>
                  <a:pt x="117" y="157"/>
                </a:lnTo>
                <a:lnTo>
                  <a:pt x="118" y="131"/>
                </a:lnTo>
                <a:lnTo>
                  <a:pt x="118" y="131"/>
                </a:lnTo>
                <a:lnTo>
                  <a:pt x="144" y="133"/>
                </a:lnTo>
                <a:lnTo>
                  <a:pt x="168" y="131"/>
                </a:lnTo>
                <a:lnTo>
                  <a:pt x="168" y="131"/>
                </a:lnTo>
                <a:lnTo>
                  <a:pt x="171" y="130"/>
                </a:lnTo>
                <a:lnTo>
                  <a:pt x="171" y="130"/>
                </a:lnTo>
                <a:lnTo>
                  <a:pt x="172" y="129"/>
                </a:lnTo>
                <a:lnTo>
                  <a:pt x="173" y="126"/>
                </a:lnTo>
                <a:lnTo>
                  <a:pt x="173" y="126"/>
                </a:lnTo>
                <a:lnTo>
                  <a:pt x="175" y="103"/>
                </a:lnTo>
                <a:lnTo>
                  <a:pt x="176" y="81"/>
                </a:lnTo>
                <a:lnTo>
                  <a:pt x="176" y="81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6" y="80"/>
                </a:lnTo>
                <a:lnTo>
                  <a:pt x="175" y="77"/>
                </a:lnTo>
                <a:lnTo>
                  <a:pt x="172" y="76"/>
                </a:lnTo>
                <a:lnTo>
                  <a:pt x="172" y="76"/>
                </a:lnTo>
                <a:lnTo>
                  <a:pt x="160" y="73"/>
                </a:lnTo>
                <a:lnTo>
                  <a:pt x="148" y="73"/>
                </a:lnTo>
                <a:lnTo>
                  <a:pt x="134" y="73"/>
                </a:lnTo>
                <a:lnTo>
                  <a:pt x="122" y="73"/>
                </a:lnTo>
                <a:lnTo>
                  <a:pt x="122" y="73"/>
                </a:lnTo>
                <a:lnTo>
                  <a:pt x="122" y="41"/>
                </a:lnTo>
                <a:lnTo>
                  <a:pt x="122" y="25"/>
                </a:lnTo>
                <a:lnTo>
                  <a:pt x="122" y="9"/>
                </a:lnTo>
                <a:lnTo>
                  <a:pt x="122" y="9"/>
                </a:lnTo>
                <a:lnTo>
                  <a:pt x="121" y="6"/>
                </a:lnTo>
                <a:lnTo>
                  <a:pt x="121" y="6"/>
                </a:lnTo>
                <a:lnTo>
                  <a:pt x="119" y="3"/>
                </a:lnTo>
                <a:lnTo>
                  <a:pt x="117" y="2"/>
                </a:lnTo>
                <a:lnTo>
                  <a:pt x="117" y="2"/>
                </a:lnTo>
                <a:lnTo>
                  <a:pt x="94" y="0"/>
                </a:lnTo>
                <a:lnTo>
                  <a:pt x="83" y="0"/>
                </a:lnTo>
                <a:lnTo>
                  <a:pt x="71" y="2"/>
                </a:lnTo>
                <a:lnTo>
                  <a:pt x="71" y="2"/>
                </a:lnTo>
                <a:lnTo>
                  <a:pt x="68" y="3"/>
                </a:lnTo>
                <a:lnTo>
                  <a:pt x="68" y="3"/>
                </a:lnTo>
                <a:lnTo>
                  <a:pt x="65" y="5"/>
                </a:lnTo>
                <a:lnTo>
                  <a:pt x="65" y="7"/>
                </a:lnTo>
                <a:lnTo>
                  <a:pt x="65" y="7"/>
                </a:lnTo>
                <a:lnTo>
                  <a:pt x="64" y="38"/>
                </a:lnTo>
                <a:lnTo>
                  <a:pt x="64" y="69"/>
                </a:lnTo>
                <a:lnTo>
                  <a:pt x="64" y="69"/>
                </a:lnTo>
                <a:lnTo>
                  <a:pt x="36" y="68"/>
                </a:lnTo>
                <a:lnTo>
                  <a:pt x="9" y="68"/>
                </a:lnTo>
                <a:lnTo>
                  <a:pt x="9" y="68"/>
                </a:lnTo>
                <a:lnTo>
                  <a:pt x="6" y="69"/>
                </a:lnTo>
                <a:lnTo>
                  <a:pt x="6" y="69"/>
                </a:lnTo>
                <a:lnTo>
                  <a:pt x="2" y="71"/>
                </a:lnTo>
                <a:lnTo>
                  <a:pt x="0" y="72"/>
                </a:lnTo>
                <a:lnTo>
                  <a:pt x="0" y="75"/>
                </a:lnTo>
                <a:lnTo>
                  <a:pt x="0" y="75"/>
                </a:lnTo>
                <a:lnTo>
                  <a:pt x="0" y="86"/>
                </a:lnTo>
                <a:lnTo>
                  <a:pt x="0" y="98"/>
                </a:lnTo>
                <a:lnTo>
                  <a:pt x="0" y="108"/>
                </a:lnTo>
                <a:lnTo>
                  <a:pt x="2" y="121"/>
                </a:lnTo>
                <a:lnTo>
                  <a:pt x="2" y="121"/>
                </a:lnTo>
                <a:lnTo>
                  <a:pt x="3" y="122"/>
                </a:lnTo>
                <a:lnTo>
                  <a:pt x="5" y="123"/>
                </a:lnTo>
                <a:lnTo>
                  <a:pt x="7" y="125"/>
                </a:lnTo>
                <a:lnTo>
                  <a:pt x="7" y="125"/>
                </a:lnTo>
                <a:lnTo>
                  <a:pt x="7" y="125"/>
                </a:lnTo>
                <a:lnTo>
                  <a:pt x="7" y="125"/>
                </a:lnTo>
                <a:lnTo>
                  <a:pt x="21" y="125"/>
                </a:lnTo>
                <a:lnTo>
                  <a:pt x="34" y="125"/>
                </a:lnTo>
                <a:lnTo>
                  <a:pt x="61" y="125"/>
                </a:lnTo>
                <a:lnTo>
                  <a:pt x="61" y="125"/>
                </a:lnTo>
                <a:lnTo>
                  <a:pt x="61" y="154"/>
                </a:lnTo>
                <a:lnTo>
                  <a:pt x="61" y="168"/>
                </a:lnTo>
                <a:lnTo>
                  <a:pt x="61" y="183"/>
                </a:lnTo>
                <a:lnTo>
                  <a:pt x="61" y="183"/>
                </a:lnTo>
                <a:close/>
                <a:moveTo>
                  <a:pt x="21" y="114"/>
                </a:moveTo>
                <a:lnTo>
                  <a:pt x="21" y="114"/>
                </a:lnTo>
                <a:lnTo>
                  <a:pt x="13" y="113"/>
                </a:lnTo>
                <a:lnTo>
                  <a:pt x="13" y="113"/>
                </a:lnTo>
                <a:lnTo>
                  <a:pt x="13" y="113"/>
                </a:lnTo>
                <a:lnTo>
                  <a:pt x="13" y="113"/>
                </a:lnTo>
                <a:lnTo>
                  <a:pt x="14" y="113"/>
                </a:lnTo>
                <a:lnTo>
                  <a:pt x="14" y="113"/>
                </a:lnTo>
                <a:lnTo>
                  <a:pt x="22" y="106"/>
                </a:lnTo>
                <a:lnTo>
                  <a:pt x="29" y="99"/>
                </a:lnTo>
                <a:lnTo>
                  <a:pt x="29" y="99"/>
                </a:lnTo>
                <a:lnTo>
                  <a:pt x="25" y="106"/>
                </a:lnTo>
                <a:lnTo>
                  <a:pt x="22" y="113"/>
                </a:lnTo>
                <a:lnTo>
                  <a:pt x="22" y="113"/>
                </a:lnTo>
                <a:lnTo>
                  <a:pt x="21" y="114"/>
                </a:lnTo>
                <a:lnTo>
                  <a:pt x="21" y="114"/>
                </a:lnTo>
                <a:close/>
                <a:moveTo>
                  <a:pt x="13" y="100"/>
                </a:moveTo>
                <a:lnTo>
                  <a:pt x="13" y="100"/>
                </a:lnTo>
                <a:lnTo>
                  <a:pt x="14" y="100"/>
                </a:lnTo>
                <a:lnTo>
                  <a:pt x="14" y="100"/>
                </a:lnTo>
                <a:lnTo>
                  <a:pt x="26" y="88"/>
                </a:lnTo>
                <a:lnTo>
                  <a:pt x="29" y="86"/>
                </a:lnTo>
                <a:lnTo>
                  <a:pt x="23" y="92"/>
                </a:lnTo>
                <a:lnTo>
                  <a:pt x="23" y="92"/>
                </a:lnTo>
                <a:lnTo>
                  <a:pt x="18" y="100"/>
                </a:lnTo>
                <a:lnTo>
                  <a:pt x="13" y="108"/>
                </a:lnTo>
                <a:lnTo>
                  <a:pt x="13" y="108"/>
                </a:lnTo>
                <a:lnTo>
                  <a:pt x="13" y="100"/>
                </a:lnTo>
                <a:lnTo>
                  <a:pt x="13" y="100"/>
                </a:lnTo>
                <a:close/>
                <a:moveTo>
                  <a:pt x="13" y="96"/>
                </a:moveTo>
                <a:lnTo>
                  <a:pt x="13" y="96"/>
                </a:lnTo>
                <a:lnTo>
                  <a:pt x="13" y="86"/>
                </a:lnTo>
                <a:lnTo>
                  <a:pt x="13" y="86"/>
                </a:lnTo>
                <a:lnTo>
                  <a:pt x="14" y="86"/>
                </a:lnTo>
                <a:lnTo>
                  <a:pt x="14" y="86"/>
                </a:lnTo>
                <a:lnTo>
                  <a:pt x="17" y="84"/>
                </a:lnTo>
                <a:lnTo>
                  <a:pt x="17" y="87"/>
                </a:lnTo>
                <a:lnTo>
                  <a:pt x="13" y="96"/>
                </a:lnTo>
                <a:lnTo>
                  <a:pt x="13" y="96"/>
                </a:lnTo>
                <a:close/>
                <a:moveTo>
                  <a:pt x="13" y="81"/>
                </a:moveTo>
                <a:lnTo>
                  <a:pt x="13" y="81"/>
                </a:lnTo>
                <a:lnTo>
                  <a:pt x="13" y="80"/>
                </a:lnTo>
                <a:lnTo>
                  <a:pt x="13" y="80"/>
                </a:lnTo>
                <a:lnTo>
                  <a:pt x="17" y="80"/>
                </a:lnTo>
                <a:lnTo>
                  <a:pt x="17" y="80"/>
                </a:lnTo>
                <a:lnTo>
                  <a:pt x="13" y="81"/>
                </a:lnTo>
                <a:lnTo>
                  <a:pt x="13" y="81"/>
                </a:lnTo>
                <a:close/>
                <a:moveTo>
                  <a:pt x="30" y="103"/>
                </a:moveTo>
                <a:lnTo>
                  <a:pt x="30" y="103"/>
                </a:lnTo>
                <a:lnTo>
                  <a:pt x="37" y="92"/>
                </a:lnTo>
                <a:lnTo>
                  <a:pt x="45" y="83"/>
                </a:lnTo>
                <a:lnTo>
                  <a:pt x="45" y="83"/>
                </a:lnTo>
                <a:lnTo>
                  <a:pt x="46" y="81"/>
                </a:lnTo>
                <a:lnTo>
                  <a:pt x="45" y="80"/>
                </a:lnTo>
                <a:lnTo>
                  <a:pt x="45" y="80"/>
                </a:lnTo>
                <a:lnTo>
                  <a:pt x="57" y="81"/>
                </a:lnTo>
                <a:lnTo>
                  <a:pt x="57" y="81"/>
                </a:lnTo>
                <a:lnTo>
                  <a:pt x="46" y="90"/>
                </a:lnTo>
                <a:lnTo>
                  <a:pt x="38" y="99"/>
                </a:lnTo>
                <a:lnTo>
                  <a:pt x="38" y="99"/>
                </a:lnTo>
                <a:lnTo>
                  <a:pt x="29" y="108"/>
                </a:lnTo>
                <a:lnTo>
                  <a:pt x="27" y="110"/>
                </a:lnTo>
                <a:lnTo>
                  <a:pt x="26" y="110"/>
                </a:lnTo>
                <a:lnTo>
                  <a:pt x="30" y="103"/>
                </a:lnTo>
                <a:lnTo>
                  <a:pt x="30" y="103"/>
                </a:lnTo>
                <a:close/>
                <a:moveTo>
                  <a:pt x="60" y="81"/>
                </a:moveTo>
                <a:lnTo>
                  <a:pt x="60" y="81"/>
                </a:lnTo>
                <a:lnTo>
                  <a:pt x="71" y="81"/>
                </a:lnTo>
                <a:lnTo>
                  <a:pt x="71" y="81"/>
                </a:lnTo>
                <a:lnTo>
                  <a:pt x="73" y="80"/>
                </a:lnTo>
                <a:lnTo>
                  <a:pt x="73" y="80"/>
                </a:lnTo>
                <a:lnTo>
                  <a:pt x="76" y="79"/>
                </a:lnTo>
                <a:lnTo>
                  <a:pt x="76" y="75"/>
                </a:lnTo>
                <a:lnTo>
                  <a:pt x="76" y="75"/>
                </a:lnTo>
                <a:lnTo>
                  <a:pt x="76" y="75"/>
                </a:lnTo>
                <a:lnTo>
                  <a:pt x="76" y="75"/>
                </a:lnTo>
                <a:lnTo>
                  <a:pt x="91" y="69"/>
                </a:lnTo>
                <a:lnTo>
                  <a:pt x="91" y="69"/>
                </a:lnTo>
                <a:lnTo>
                  <a:pt x="76" y="79"/>
                </a:lnTo>
                <a:lnTo>
                  <a:pt x="61" y="91"/>
                </a:lnTo>
                <a:lnTo>
                  <a:pt x="61" y="91"/>
                </a:lnTo>
                <a:lnTo>
                  <a:pt x="49" y="99"/>
                </a:lnTo>
                <a:lnTo>
                  <a:pt x="44" y="103"/>
                </a:lnTo>
                <a:lnTo>
                  <a:pt x="40" y="108"/>
                </a:lnTo>
                <a:lnTo>
                  <a:pt x="40" y="108"/>
                </a:lnTo>
                <a:lnTo>
                  <a:pt x="49" y="95"/>
                </a:lnTo>
                <a:lnTo>
                  <a:pt x="59" y="83"/>
                </a:lnTo>
                <a:lnTo>
                  <a:pt x="59" y="83"/>
                </a:lnTo>
                <a:lnTo>
                  <a:pt x="60" y="81"/>
                </a:lnTo>
                <a:lnTo>
                  <a:pt x="60" y="81"/>
                </a:lnTo>
                <a:close/>
                <a:moveTo>
                  <a:pt x="111" y="14"/>
                </a:moveTo>
                <a:lnTo>
                  <a:pt x="111" y="14"/>
                </a:lnTo>
                <a:lnTo>
                  <a:pt x="111" y="37"/>
                </a:lnTo>
                <a:lnTo>
                  <a:pt x="110" y="60"/>
                </a:lnTo>
                <a:lnTo>
                  <a:pt x="110" y="60"/>
                </a:lnTo>
                <a:lnTo>
                  <a:pt x="110" y="59"/>
                </a:lnTo>
                <a:lnTo>
                  <a:pt x="108" y="59"/>
                </a:lnTo>
                <a:lnTo>
                  <a:pt x="108" y="59"/>
                </a:lnTo>
                <a:lnTo>
                  <a:pt x="87" y="68"/>
                </a:lnTo>
                <a:lnTo>
                  <a:pt x="87" y="68"/>
                </a:lnTo>
                <a:lnTo>
                  <a:pt x="79" y="72"/>
                </a:lnTo>
                <a:lnTo>
                  <a:pt x="81" y="69"/>
                </a:lnTo>
                <a:lnTo>
                  <a:pt x="81" y="69"/>
                </a:lnTo>
                <a:lnTo>
                  <a:pt x="91" y="64"/>
                </a:lnTo>
                <a:lnTo>
                  <a:pt x="98" y="57"/>
                </a:lnTo>
                <a:lnTo>
                  <a:pt x="104" y="49"/>
                </a:lnTo>
                <a:lnTo>
                  <a:pt x="110" y="41"/>
                </a:lnTo>
                <a:lnTo>
                  <a:pt x="110" y="41"/>
                </a:lnTo>
                <a:lnTo>
                  <a:pt x="110" y="40"/>
                </a:lnTo>
                <a:lnTo>
                  <a:pt x="108" y="40"/>
                </a:lnTo>
                <a:lnTo>
                  <a:pt x="108" y="40"/>
                </a:lnTo>
                <a:lnTo>
                  <a:pt x="100" y="42"/>
                </a:lnTo>
                <a:lnTo>
                  <a:pt x="92" y="46"/>
                </a:lnTo>
                <a:lnTo>
                  <a:pt x="92" y="46"/>
                </a:lnTo>
                <a:lnTo>
                  <a:pt x="80" y="56"/>
                </a:lnTo>
                <a:lnTo>
                  <a:pt x="76" y="59"/>
                </a:lnTo>
                <a:lnTo>
                  <a:pt x="79" y="56"/>
                </a:lnTo>
                <a:lnTo>
                  <a:pt x="79" y="56"/>
                </a:lnTo>
                <a:lnTo>
                  <a:pt x="95" y="40"/>
                </a:lnTo>
                <a:lnTo>
                  <a:pt x="102" y="32"/>
                </a:lnTo>
                <a:lnTo>
                  <a:pt x="108" y="22"/>
                </a:lnTo>
                <a:lnTo>
                  <a:pt x="108" y="22"/>
                </a:lnTo>
                <a:lnTo>
                  <a:pt x="108" y="19"/>
                </a:lnTo>
                <a:lnTo>
                  <a:pt x="106" y="19"/>
                </a:lnTo>
                <a:lnTo>
                  <a:pt x="106" y="19"/>
                </a:lnTo>
                <a:lnTo>
                  <a:pt x="98" y="25"/>
                </a:lnTo>
                <a:lnTo>
                  <a:pt x="91" y="30"/>
                </a:lnTo>
                <a:lnTo>
                  <a:pt x="83" y="36"/>
                </a:lnTo>
                <a:lnTo>
                  <a:pt x="75" y="41"/>
                </a:lnTo>
                <a:lnTo>
                  <a:pt x="75" y="41"/>
                </a:lnTo>
                <a:lnTo>
                  <a:pt x="75" y="40"/>
                </a:lnTo>
                <a:lnTo>
                  <a:pt x="75" y="40"/>
                </a:lnTo>
                <a:lnTo>
                  <a:pt x="87" y="26"/>
                </a:lnTo>
                <a:lnTo>
                  <a:pt x="87" y="26"/>
                </a:lnTo>
                <a:lnTo>
                  <a:pt x="92" y="19"/>
                </a:lnTo>
                <a:lnTo>
                  <a:pt x="98" y="13"/>
                </a:lnTo>
                <a:lnTo>
                  <a:pt x="98" y="13"/>
                </a:lnTo>
                <a:lnTo>
                  <a:pt x="111" y="14"/>
                </a:lnTo>
                <a:lnTo>
                  <a:pt x="111" y="14"/>
                </a:lnTo>
                <a:close/>
                <a:moveTo>
                  <a:pt x="144" y="86"/>
                </a:moveTo>
                <a:lnTo>
                  <a:pt x="144" y="86"/>
                </a:lnTo>
                <a:lnTo>
                  <a:pt x="130" y="98"/>
                </a:lnTo>
                <a:lnTo>
                  <a:pt x="118" y="110"/>
                </a:lnTo>
                <a:lnTo>
                  <a:pt x="118" y="110"/>
                </a:lnTo>
                <a:lnTo>
                  <a:pt x="106" y="121"/>
                </a:lnTo>
                <a:lnTo>
                  <a:pt x="106" y="121"/>
                </a:lnTo>
                <a:lnTo>
                  <a:pt x="107" y="118"/>
                </a:lnTo>
                <a:lnTo>
                  <a:pt x="110" y="115"/>
                </a:lnTo>
                <a:lnTo>
                  <a:pt x="114" y="108"/>
                </a:lnTo>
                <a:lnTo>
                  <a:pt x="114" y="108"/>
                </a:lnTo>
                <a:lnTo>
                  <a:pt x="130" y="86"/>
                </a:lnTo>
                <a:lnTo>
                  <a:pt x="130" y="86"/>
                </a:lnTo>
                <a:lnTo>
                  <a:pt x="144" y="86"/>
                </a:lnTo>
                <a:lnTo>
                  <a:pt x="144" y="86"/>
                </a:lnTo>
                <a:close/>
                <a:moveTo>
                  <a:pt x="162" y="106"/>
                </a:moveTo>
                <a:lnTo>
                  <a:pt x="162" y="106"/>
                </a:lnTo>
                <a:lnTo>
                  <a:pt x="161" y="106"/>
                </a:lnTo>
                <a:lnTo>
                  <a:pt x="161" y="106"/>
                </a:lnTo>
                <a:lnTo>
                  <a:pt x="153" y="110"/>
                </a:lnTo>
                <a:lnTo>
                  <a:pt x="150" y="110"/>
                </a:lnTo>
                <a:lnTo>
                  <a:pt x="150" y="110"/>
                </a:lnTo>
                <a:lnTo>
                  <a:pt x="153" y="106"/>
                </a:lnTo>
                <a:lnTo>
                  <a:pt x="153" y="106"/>
                </a:lnTo>
                <a:lnTo>
                  <a:pt x="160" y="96"/>
                </a:lnTo>
                <a:lnTo>
                  <a:pt x="164" y="86"/>
                </a:lnTo>
                <a:lnTo>
                  <a:pt x="164" y="86"/>
                </a:lnTo>
                <a:lnTo>
                  <a:pt x="164" y="86"/>
                </a:lnTo>
                <a:lnTo>
                  <a:pt x="164" y="86"/>
                </a:lnTo>
                <a:lnTo>
                  <a:pt x="162" y="106"/>
                </a:lnTo>
                <a:lnTo>
                  <a:pt x="162" y="106"/>
                </a:lnTo>
                <a:close/>
                <a:moveTo>
                  <a:pt x="90" y="171"/>
                </a:moveTo>
                <a:lnTo>
                  <a:pt x="90" y="171"/>
                </a:lnTo>
                <a:lnTo>
                  <a:pt x="98" y="161"/>
                </a:lnTo>
                <a:lnTo>
                  <a:pt x="104" y="153"/>
                </a:lnTo>
                <a:lnTo>
                  <a:pt x="104" y="153"/>
                </a:lnTo>
                <a:lnTo>
                  <a:pt x="104" y="152"/>
                </a:lnTo>
                <a:lnTo>
                  <a:pt x="103" y="150"/>
                </a:lnTo>
                <a:lnTo>
                  <a:pt x="103" y="150"/>
                </a:lnTo>
                <a:lnTo>
                  <a:pt x="92" y="158"/>
                </a:lnTo>
                <a:lnTo>
                  <a:pt x="81" y="165"/>
                </a:lnTo>
                <a:lnTo>
                  <a:pt x="81" y="165"/>
                </a:lnTo>
                <a:lnTo>
                  <a:pt x="95" y="153"/>
                </a:lnTo>
                <a:lnTo>
                  <a:pt x="100" y="146"/>
                </a:lnTo>
                <a:lnTo>
                  <a:pt x="106" y="140"/>
                </a:lnTo>
                <a:lnTo>
                  <a:pt x="106" y="140"/>
                </a:lnTo>
                <a:lnTo>
                  <a:pt x="104" y="164"/>
                </a:lnTo>
                <a:lnTo>
                  <a:pt x="104" y="164"/>
                </a:lnTo>
                <a:lnTo>
                  <a:pt x="98" y="167"/>
                </a:lnTo>
                <a:lnTo>
                  <a:pt x="90" y="171"/>
                </a:lnTo>
                <a:lnTo>
                  <a:pt x="90" y="171"/>
                </a:lnTo>
                <a:close/>
                <a:moveTo>
                  <a:pt x="111" y="75"/>
                </a:moveTo>
                <a:lnTo>
                  <a:pt x="111" y="75"/>
                </a:lnTo>
                <a:lnTo>
                  <a:pt x="111" y="77"/>
                </a:lnTo>
                <a:lnTo>
                  <a:pt x="111" y="77"/>
                </a:lnTo>
                <a:lnTo>
                  <a:pt x="111" y="79"/>
                </a:lnTo>
                <a:lnTo>
                  <a:pt x="111" y="79"/>
                </a:lnTo>
                <a:lnTo>
                  <a:pt x="111" y="80"/>
                </a:lnTo>
                <a:lnTo>
                  <a:pt x="113" y="83"/>
                </a:lnTo>
                <a:lnTo>
                  <a:pt x="113" y="83"/>
                </a:lnTo>
                <a:lnTo>
                  <a:pt x="103" y="90"/>
                </a:lnTo>
                <a:lnTo>
                  <a:pt x="95" y="98"/>
                </a:lnTo>
                <a:lnTo>
                  <a:pt x="86" y="106"/>
                </a:lnTo>
                <a:lnTo>
                  <a:pt x="77" y="113"/>
                </a:lnTo>
                <a:lnTo>
                  <a:pt x="77" y="113"/>
                </a:lnTo>
                <a:lnTo>
                  <a:pt x="86" y="104"/>
                </a:lnTo>
                <a:lnTo>
                  <a:pt x="94" y="95"/>
                </a:lnTo>
                <a:lnTo>
                  <a:pt x="102" y="84"/>
                </a:lnTo>
                <a:lnTo>
                  <a:pt x="111" y="75"/>
                </a:lnTo>
                <a:lnTo>
                  <a:pt x="111" y="75"/>
                </a:lnTo>
                <a:close/>
                <a:moveTo>
                  <a:pt x="117" y="84"/>
                </a:moveTo>
                <a:lnTo>
                  <a:pt x="117" y="84"/>
                </a:lnTo>
                <a:lnTo>
                  <a:pt x="117" y="84"/>
                </a:lnTo>
                <a:lnTo>
                  <a:pt x="117" y="84"/>
                </a:lnTo>
                <a:lnTo>
                  <a:pt x="111" y="88"/>
                </a:lnTo>
                <a:lnTo>
                  <a:pt x="106" y="94"/>
                </a:lnTo>
                <a:lnTo>
                  <a:pt x="96" y="103"/>
                </a:lnTo>
                <a:lnTo>
                  <a:pt x="96" y="103"/>
                </a:lnTo>
                <a:lnTo>
                  <a:pt x="72" y="127"/>
                </a:lnTo>
                <a:lnTo>
                  <a:pt x="72" y="127"/>
                </a:lnTo>
                <a:lnTo>
                  <a:pt x="72" y="119"/>
                </a:lnTo>
                <a:lnTo>
                  <a:pt x="72" y="119"/>
                </a:lnTo>
                <a:lnTo>
                  <a:pt x="84" y="111"/>
                </a:lnTo>
                <a:lnTo>
                  <a:pt x="95" y="102"/>
                </a:lnTo>
                <a:lnTo>
                  <a:pt x="104" y="92"/>
                </a:lnTo>
                <a:lnTo>
                  <a:pt x="117" y="84"/>
                </a:lnTo>
                <a:lnTo>
                  <a:pt x="117" y="84"/>
                </a:lnTo>
                <a:close/>
                <a:moveTo>
                  <a:pt x="106" y="138"/>
                </a:moveTo>
                <a:lnTo>
                  <a:pt x="106" y="138"/>
                </a:lnTo>
                <a:lnTo>
                  <a:pt x="106" y="137"/>
                </a:lnTo>
                <a:lnTo>
                  <a:pt x="104" y="137"/>
                </a:lnTo>
                <a:lnTo>
                  <a:pt x="104" y="137"/>
                </a:lnTo>
                <a:lnTo>
                  <a:pt x="98" y="140"/>
                </a:lnTo>
                <a:lnTo>
                  <a:pt x="92" y="144"/>
                </a:lnTo>
                <a:lnTo>
                  <a:pt x="80" y="152"/>
                </a:lnTo>
                <a:lnTo>
                  <a:pt x="80" y="152"/>
                </a:lnTo>
                <a:lnTo>
                  <a:pt x="94" y="140"/>
                </a:lnTo>
                <a:lnTo>
                  <a:pt x="100" y="134"/>
                </a:lnTo>
                <a:lnTo>
                  <a:pt x="107" y="127"/>
                </a:lnTo>
                <a:lnTo>
                  <a:pt x="107" y="127"/>
                </a:lnTo>
                <a:lnTo>
                  <a:pt x="106" y="138"/>
                </a:lnTo>
                <a:lnTo>
                  <a:pt x="106" y="138"/>
                </a:lnTo>
                <a:close/>
                <a:moveTo>
                  <a:pt x="73" y="158"/>
                </a:moveTo>
                <a:lnTo>
                  <a:pt x="73" y="158"/>
                </a:lnTo>
                <a:lnTo>
                  <a:pt x="87" y="150"/>
                </a:lnTo>
                <a:lnTo>
                  <a:pt x="94" y="145"/>
                </a:lnTo>
                <a:lnTo>
                  <a:pt x="102" y="141"/>
                </a:lnTo>
                <a:lnTo>
                  <a:pt x="102" y="141"/>
                </a:lnTo>
                <a:lnTo>
                  <a:pt x="95" y="149"/>
                </a:lnTo>
                <a:lnTo>
                  <a:pt x="88" y="156"/>
                </a:lnTo>
                <a:lnTo>
                  <a:pt x="73" y="168"/>
                </a:lnTo>
                <a:lnTo>
                  <a:pt x="73" y="168"/>
                </a:lnTo>
                <a:lnTo>
                  <a:pt x="73" y="158"/>
                </a:lnTo>
                <a:lnTo>
                  <a:pt x="73" y="158"/>
                </a:lnTo>
                <a:close/>
                <a:moveTo>
                  <a:pt x="107" y="123"/>
                </a:moveTo>
                <a:lnTo>
                  <a:pt x="107" y="123"/>
                </a:lnTo>
                <a:lnTo>
                  <a:pt x="107" y="123"/>
                </a:lnTo>
                <a:lnTo>
                  <a:pt x="107" y="123"/>
                </a:lnTo>
                <a:lnTo>
                  <a:pt x="106" y="123"/>
                </a:lnTo>
                <a:lnTo>
                  <a:pt x="106" y="123"/>
                </a:lnTo>
                <a:lnTo>
                  <a:pt x="108" y="122"/>
                </a:lnTo>
                <a:lnTo>
                  <a:pt x="108" y="122"/>
                </a:lnTo>
                <a:lnTo>
                  <a:pt x="108" y="122"/>
                </a:lnTo>
                <a:lnTo>
                  <a:pt x="108" y="122"/>
                </a:lnTo>
                <a:lnTo>
                  <a:pt x="107" y="123"/>
                </a:lnTo>
                <a:lnTo>
                  <a:pt x="107" y="123"/>
                </a:lnTo>
                <a:close/>
                <a:moveTo>
                  <a:pt x="102" y="129"/>
                </a:moveTo>
                <a:lnTo>
                  <a:pt x="102" y="129"/>
                </a:lnTo>
                <a:lnTo>
                  <a:pt x="95" y="135"/>
                </a:lnTo>
                <a:lnTo>
                  <a:pt x="87" y="141"/>
                </a:lnTo>
                <a:lnTo>
                  <a:pt x="80" y="148"/>
                </a:lnTo>
                <a:lnTo>
                  <a:pt x="73" y="154"/>
                </a:lnTo>
                <a:lnTo>
                  <a:pt x="73" y="154"/>
                </a:lnTo>
                <a:lnTo>
                  <a:pt x="72" y="145"/>
                </a:lnTo>
                <a:lnTo>
                  <a:pt x="72" y="145"/>
                </a:lnTo>
                <a:lnTo>
                  <a:pt x="87" y="135"/>
                </a:lnTo>
                <a:lnTo>
                  <a:pt x="102" y="129"/>
                </a:lnTo>
                <a:lnTo>
                  <a:pt x="102" y="129"/>
                </a:lnTo>
                <a:close/>
                <a:moveTo>
                  <a:pt x="100" y="123"/>
                </a:moveTo>
                <a:lnTo>
                  <a:pt x="100" y="123"/>
                </a:lnTo>
                <a:lnTo>
                  <a:pt x="100" y="125"/>
                </a:lnTo>
                <a:lnTo>
                  <a:pt x="100" y="126"/>
                </a:lnTo>
                <a:lnTo>
                  <a:pt x="100" y="126"/>
                </a:lnTo>
                <a:lnTo>
                  <a:pt x="87" y="133"/>
                </a:lnTo>
                <a:lnTo>
                  <a:pt x="72" y="141"/>
                </a:lnTo>
                <a:lnTo>
                  <a:pt x="72" y="141"/>
                </a:lnTo>
                <a:lnTo>
                  <a:pt x="72" y="134"/>
                </a:lnTo>
                <a:lnTo>
                  <a:pt x="72" y="134"/>
                </a:lnTo>
                <a:lnTo>
                  <a:pt x="83" y="127"/>
                </a:lnTo>
                <a:lnTo>
                  <a:pt x="92" y="119"/>
                </a:lnTo>
                <a:lnTo>
                  <a:pt x="108" y="100"/>
                </a:lnTo>
                <a:lnTo>
                  <a:pt x="108" y="100"/>
                </a:lnTo>
                <a:lnTo>
                  <a:pt x="118" y="91"/>
                </a:lnTo>
                <a:lnTo>
                  <a:pt x="118" y="91"/>
                </a:lnTo>
                <a:lnTo>
                  <a:pt x="125" y="84"/>
                </a:lnTo>
                <a:lnTo>
                  <a:pt x="125" y="84"/>
                </a:lnTo>
                <a:lnTo>
                  <a:pt x="127" y="84"/>
                </a:lnTo>
                <a:lnTo>
                  <a:pt x="127" y="84"/>
                </a:lnTo>
                <a:lnTo>
                  <a:pt x="114" y="104"/>
                </a:lnTo>
                <a:lnTo>
                  <a:pt x="100" y="123"/>
                </a:lnTo>
                <a:lnTo>
                  <a:pt x="100" y="123"/>
                </a:lnTo>
                <a:close/>
                <a:moveTo>
                  <a:pt x="90" y="117"/>
                </a:moveTo>
                <a:lnTo>
                  <a:pt x="90" y="117"/>
                </a:lnTo>
                <a:lnTo>
                  <a:pt x="83" y="123"/>
                </a:lnTo>
                <a:lnTo>
                  <a:pt x="76" y="129"/>
                </a:lnTo>
                <a:lnTo>
                  <a:pt x="76" y="129"/>
                </a:lnTo>
                <a:lnTo>
                  <a:pt x="73" y="130"/>
                </a:lnTo>
                <a:lnTo>
                  <a:pt x="79" y="125"/>
                </a:lnTo>
                <a:lnTo>
                  <a:pt x="79" y="125"/>
                </a:lnTo>
                <a:lnTo>
                  <a:pt x="88" y="115"/>
                </a:lnTo>
                <a:lnTo>
                  <a:pt x="88" y="115"/>
                </a:lnTo>
                <a:lnTo>
                  <a:pt x="104" y="100"/>
                </a:lnTo>
                <a:lnTo>
                  <a:pt x="119" y="84"/>
                </a:lnTo>
                <a:lnTo>
                  <a:pt x="119" y="84"/>
                </a:lnTo>
                <a:lnTo>
                  <a:pt x="122" y="84"/>
                </a:lnTo>
                <a:lnTo>
                  <a:pt x="122" y="84"/>
                </a:lnTo>
                <a:lnTo>
                  <a:pt x="113" y="92"/>
                </a:lnTo>
                <a:lnTo>
                  <a:pt x="106" y="100"/>
                </a:lnTo>
                <a:lnTo>
                  <a:pt x="90" y="117"/>
                </a:lnTo>
                <a:lnTo>
                  <a:pt x="90" y="117"/>
                </a:lnTo>
                <a:close/>
                <a:moveTo>
                  <a:pt x="96" y="68"/>
                </a:moveTo>
                <a:lnTo>
                  <a:pt x="96" y="68"/>
                </a:lnTo>
                <a:lnTo>
                  <a:pt x="96" y="67"/>
                </a:lnTo>
                <a:lnTo>
                  <a:pt x="96" y="67"/>
                </a:lnTo>
                <a:lnTo>
                  <a:pt x="104" y="64"/>
                </a:lnTo>
                <a:lnTo>
                  <a:pt x="104" y="64"/>
                </a:lnTo>
                <a:lnTo>
                  <a:pt x="96" y="68"/>
                </a:lnTo>
                <a:lnTo>
                  <a:pt x="96" y="68"/>
                </a:lnTo>
                <a:close/>
                <a:moveTo>
                  <a:pt x="86" y="23"/>
                </a:moveTo>
                <a:lnTo>
                  <a:pt x="86" y="23"/>
                </a:lnTo>
                <a:lnTo>
                  <a:pt x="75" y="34"/>
                </a:lnTo>
                <a:lnTo>
                  <a:pt x="75" y="34"/>
                </a:lnTo>
                <a:lnTo>
                  <a:pt x="76" y="26"/>
                </a:lnTo>
                <a:lnTo>
                  <a:pt x="76" y="26"/>
                </a:lnTo>
                <a:lnTo>
                  <a:pt x="88" y="19"/>
                </a:lnTo>
                <a:lnTo>
                  <a:pt x="88" y="19"/>
                </a:lnTo>
                <a:lnTo>
                  <a:pt x="94" y="17"/>
                </a:lnTo>
                <a:lnTo>
                  <a:pt x="92" y="18"/>
                </a:lnTo>
                <a:lnTo>
                  <a:pt x="86" y="23"/>
                </a:lnTo>
                <a:lnTo>
                  <a:pt x="86" y="23"/>
                </a:lnTo>
                <a:close/>
                <a:moveTo>
                  <a:pt x="100" y="27"/>
                </a:moveTo>
                <a:lnTo>
                  <a:pt x="100" y="27"/>
                </a:lnTo>
                <a:lnTo>
                  <a:pt x="103" y="25"/>
                </a:lnTo>
                <a:lnTo>
                  <a:pt x="103" y="25"/>
                </a:lnTo>
                <a:lnTo>
                  <a:pt x="99" y="30"/>
                </a:lnTo>
                <a:lnTo>
                  <a:pt x="88" y="42"/>
                </a:lnTo>
                <a:lnTo>
                  <a:pt x="88" y="42"/>
                </a:lnTo>
                <a:lnTo>
                  <a:pt x="76" y="54"/>
                </a:lnTo>
                <a:lnTo>
                  <a:pt x="76" y="54"/>
                </a:lnTo>
                <a:lnTo>
                  <a:pt x="75" y="45"/>
                </a:lnTo>
                <a:lnTo>
                  <a:pt x="75" y="45"/>
                </a:lnTo>
                <a:lnTo>
                  <a:pt x="81" y="41"/>
                </a:lnTo>
                <a:lnTo>
                  <a:pt x="88" y="37"/>
                </a:lnTo>
                <a:lnTo>
                  <a:pt x="100" y="27"/>
                </a:lnTo>
                <a:lnTo>
                  <a:pt x="100" y="27"/>
                </a:lnTo>
                <a:close/>
                <a:moveTo>
                  <a:pt x="99" y="46"/>
                </a:moveTo>
                <a:lnTo>
                  <a:pt x="99" y="46"/>
                </a:lnTo>
                <a:lnTo>
                  <a:pt x="103" y="44"/>
                </a:lnTo>
                <a:lnTo>
                  <a:pt x="104" y="44"/>
                </a:lnTo>
                <a:lnTo>
                  <a:pt x="104" y="45"/>
                </a:lnTo>
                <a:lnTo>
                  <a:pt x="103" y="46"/>
                </a:lnTo>
                <a:lnTo>
                  <a:pt x="95" y="56"/>
                </a:lnTo>
                <a:lnTo>
                  <a:pt x="95" y="56"/>
                </a:lnTo>
                <a:lnTo>
                  <a:pt x="86" y="64"/>
                </a:lnTo>
                <a:lnTo>
                  <a:pt x="76" y="69"/>
                </a:lnTo>
                <a:lnTo>
                  <a:pt x="76" y="69"/>
                </a:lnTo>
                <a:lnTo>
                  <a:pt x="76" y="61"/>
                </a:lnTo>
                <a:lnTo>
                  <a:pt x="76" y="61"/>
                </a:lnTo>
                <a:lnTo>
                  <a:pt x="87" y="54"/>
                </a:lnTo>
                <a:lnTo>
                  <a:pt x="99" y="46"/>
                </a:lnTo>
                <a:lnTo>
                  <a:pt x="99" y="46"/>
                </a:lnTo>
                <a:close/>
                <a:moveTo>
                  <a:pt x="91" y="71"/>
                </a:moveTo>
                <a:lnTo>
                  <a:pt x="91" y="71"/>
                </a:lnTo>
                <a:lnTo>
                  <a:pt x="71" y="90"/>
                </a:lnTo>
                <a:lnTo>
                  <a:pt x="61" y="100"/>
                </a:lnTo>
                <a:lnTo>
                  <a:pt x="53" y="113"/>
                </a:lnTo>
                <a:lnTo>
                  <a:pt x="53" y="113"/>
                </a:lnTo>
                <a:lnTo>
                  <a:pt x="53" y="113"/>
                </a:lnTo>
                <a:lnTo>
                  <a:pt x="53" y="113"/>
                </a:lnTo>
                <a:lnTo>
                  <a:pt x="37" y="114"/>
                </a:lnTo>
                <a:lnTo>
                  <a:pt x="37" y="114"/>
                </a:lnTo>
                <a:lnTo>
                  <a:pt x="64" y="92"/>
                </a:lnTo>
                <a:lnTo>
                  <a:pt x="77" y="81"/>
                </a:lnTo>
                <a:lnTo>
                  <a:pt x="91" y="71"/>
                </a:lnTo>
                <a:lnTo>
                  <a:pt x="91" y="71"/>
                </a:lnTo>
                <a:close/>
                <a:moveTo>
                  <a:pt x="110" y="61"/>
                </a:moveTo>
                <a:lnTo>
                  <a:pt x="110" y="61"/>
                </a:lnTo>
                <a:lnTo>
                  <a:pt x="110" y="60"/>
                </a:lnTo>
                <a:lnTo>
                  <a:pt x="110" y="60"/>
                </a:lnTo>
                <a:lnTo>
                  <a:pt x="111" y="71"/>
                </a:lnTo>
                <a:lnTo>
                  <a:pt x="111" y="71"/>
                </a:lnTo>
                <a:lnTo>
                  <a:pt x="110" y="71"/>
                </a:lnTo>
                <a:lnTo>
                  <a:pt x="110" y="71"/>
                </a:lnTo>
                <a:lnTo>
                  <a:pt x="86" y="90"/>
                </a:lnTo>
                <a:lnTo>
                  <a:pt x="73" y="99"/>
                </a:lnTo>
                <a:lnTo>
                  <a:pt x="63" y="110"/>
                </a:lnTo>
                <a:lnTo>
                  <a:pt x="63" y="110"/>
                </a:lnTo>
                <a:lnTo>
                  <a:pt x="63" y="111"/>
                </a:lnTo>
                <a:lnTo>
                  <a:pt x="63" y="113"/>
                </a:lnTo>
                <a:lnTo>
                  <a:pt x="64" y="113"/>
                </a:lnTo>
                <a:lnTo>
                  <a:pt x="65" y="113"/>
                </a:lnTo>
                <a:lnTo>
                  <a:pt x="65" y="113"/>
                </a:lnTo>
                <a:lnTo>
                  <a:pt x="83" y="95"/>
                </a:lnTo>
                <a:lnTo>
                  <a:pt x="83" y="95"/>
                </a:lnTo>
                <a:lnTo>
                  <a:pt x="98" y="84"/>
                </a:lnTo>
                <a:lnTo>
                  <a:pt x="98" y="84"/>
                </a:lnTo>
                <a:lnTo>
                  <a:pt x="98" y="83"/>
                </a:lnTo>
                <a:lnTo>
                  <a:pt x="98" y="83"/>
                </a:lnTo>
                <a:lnTo>
                  <a:pt x="86" y="99"/>
                </a:lnTo>
                <a:lnTo>
                  <a:pt x="79" y="107"/>
                </a:lnTo>
                <a:lnTo>
                  <a:pt x="72" y="115"/>
                </a:lnTo>
                <a:lnTo>
                  <a:pt x="72" y="115"/>
                </a:lnTo>
                <a:lnTo>
                  <a:pt x="69" y="114"/>
                </a:lnTo>
                <a:lnTo>
                  <a:pt x="69" y="114"/>
                </a:lnTo>
                <a:lnTo>
                  <a:pt x="67" y="113"/>
                </a:lnTo>
                <a:lnTo>
                  <a:pt x="67" y="113"/>
                </a:lnTo>
                <a:lnTo>
                  <a:pt x="56" y="113"/>
                </a:lnTo>
                <a:lnTo>
                  <a:pt x="56" y="113"/>
                </a:lnTo>
                <a:lnTo>
                  <a:pt x="69" y="99"/>
                </a:lnTo>
                <a:lnTo>
                  <a:pt x="81" y="86"/>
                </a:lnTo>
                <a:lnTo>
                  <a:pt x="110" y="61"/>
                </a:lnTo>
                <a:lnTo>
                  <a:pt x="110" y="61"/>
                </a:lnTo>
                <a:close/>
                <a:moveTo>
                  <a:pt x="73" y="179"/>
                </a:moveTo>
                <a:lnTo>
                  <a:pt x="73" y="179"/>
                </a:lnTo>
                <a:lnTo>
                  <a:pt x="73" y="173"/>
                </a:lnTo>
                <a:lnTo>
                  <a:pt x="73" y="173"/>
                </a:lnTo>
                <a:lnTo>
                  <a:pt x="80" y="169"/>
                </a:lnTo>
                <a:lnTo>
                  <a:pt x="86" y="165"/>
                </a:lnTo>
                <a:lnTo>
                  <a:pt x="98" y="157"/>
                </a:lnTo>
                <a:lnTo>
                  <a:pt x="98" y="157"/>
                </a:lnTo>
                <a:lnTo>
                  <a:pt x="91" y="165"/>
                </a:lnTo>
                <a:lnTo>
                  <a:pt x="84" y="173"/>
                </a:lnTo>
                <a:lnTo>
                  <a:pt x="84" y="173"/>
                </a:lnTo>
                <a:lnTo>
                  <a:pt x="84" y="175"/>
                </a:lnTo>
                <a:lnTo>
                  <a:pt x="86" y="175"/>
                </a:lnTo>
                <a:lnTo>
                  <a:pt x="86" y="175"/>
                </a:lnTo>
                <a:lnTo>
                  <a:pt x="94" y="172"/>
                </a:lnTo>
                <a:lnTo>
                  <a:pt x="94" y="172"/>
                </a:lnTo>
                <a:lnTo>
                  <a:pt x="100" y="168"/>
                </a:lnTo>
                <a:lnTo>
                  <a:pt x="100" y="168"/>
                </a:lnTo>
                <a:lnTo>
                  <a:pt x="103" y="168"/>
                </a:lnTo>
                <a:lnTo>
                  <a:pt x="104" y="169"/>
                </a:lnTo>
                <a:lnTo>
                  <a:pt x="103" y="173"/>
                </a:lnTo>
                <a:lnTo>
                  <a:pt x="103" y="173"/>
                </a:lnTo>
                <a:lnTo>
                  <a:pt x="104" y="175"/>
                </a:lnTo>
                <a:lnTo>
                  <a:pt x="104" y="175"/>
                </a:lnTo>
                <a:lnTo>
                  <a:pt x="104" y="175"/>
                </a:lnTo>
                <a:lnTo>
                  <a:pt x="106" y="180"/>
                </a:lnTo>
                <a:lnTo>
                  <a:pt x="106" y="180"/>
                </a:lnTo>
                <a:lnTo>
                  <a:pt x="90" y="179"/>
                </a:lnTo>
                <a:lnTo>
                  <a:pt x="73" y="179"/>
                </a:lnTo>
                <a:lnTo>
                  <a:pt x="73" y="179"/>
                </a:lnTo>
                <a:close/>
                <a:moveTo>
                  <a:pt x="113" y="119"/>
                </a:moveTo>
                <a:lnTo>
                  <a:pt x="113" y="119"/>
                </a:lnTo>
                <a:lnTo>
                  <a:pt x="111" y="121"/>
                </a:lnTo>
                <a:lnTo>
                  <a:pt x="111" y="121"/>
                </a:lnTo>
                <a:lnTo>
                  <a:pt x="125" y="108"/>
                </a:lnTo>
                <a:lnTo>
                  <a:pt x="137" y="95"/>
                </a:lnTo>
                <a:lnTo>
                  <a:pt x="137" y="95"/>
                </a:lnTo>
                <a:lnTo>
                  <a:pt x="145" y="88"/>
                </a:lnTo>
                <a:lnTo>
                  <a:pt x="146" y="88"/>
                </a:lnTo>
                <a:lnTo>
                  <a:pt x="145" y="90"/>
                </a:lnTo>
                <a:lnTo>
                  <a:pt x="140" y="98"/>
                </a:lnTo>
                <a:lnTo>
                  <a:pt x="140" y="98"/>
                </a:lnTo>
                <a:lnTo>
                  <a:pt x="123" y="117"/>
                </a:lnTo>
                <a:lnTo>
                  <a:pt x="123" y="117"/>
                </a:lnTo>
                <a:lnTo>
                  <a:pt x="123" y="118"/>
                </a:lnTo>
                <a:lnTo>
                  <a:pt x="126" y="118"/>
                </a:lnTo>
                <a:lnTo>
                  <a:pt x="126" y="118"/>
                </a:lnTo>
                <a:lnTo>
                  <a:pt x="138" y="108"/>
                </a:lnTo>
                <a:lnTo>
                  <a:pt x="149" y="99"/>
                </a:lnTo>
                <a:lnTo>
                  <a:pt x="149" y="99"/>
                </a:lnTo>
                <a:lnTo>
                  <a:pt x="154" y="94"/>
                </a:lnTo>
                <a:lnTo>
                  <a:pt x="156" y="94"/>
                </a:lnTo>
                <a:lnTo>
                  <a:pt x="156" y="95"/>
                </a:lnTo>
                <a:lnTo>
                  <a:pt x="154" y="99"/>
                </a:lnTo>
                <a:lnTo>
                  <a:pt x="154" y="99"/>
                </a:lnTo>
                <a:lnTo>
                  <a:pt x="141" y="117"/>
                </a:lnTo>
                <a:lnTo>
                  <a:pt x="141" y="117"/>
                </a:lnTo>
                <a:lnTo>
                  <a:pt x="141" y="118"/>
                </a:lnTo>
                <a:lnTo>
                  <a:pt x="142" y="118"/>
                </a:lnTo>
                <a:lnTo>
                  <a:pt x="142" y="118"/>
                </a:lnTo>
                <a:lnTo>
                  <a:pt x="153" y="113"/>
                </a:lnTo>
                <a:lnTo>
                  <a:pt x="157" y="111"/>
                </a:lnTo>
                <a:lnTo>
                  <a:pt x="158" y="113"/>
                </a:lnTo>
                <a:lnTo>
                  <a:pt x="158" y="114"/>
                </a:lnTo>
                <a:lnTo>
                  <a:pt x="158" y="114"/>
                </a:lnTo>
                <a:lnTo>
                  <a:pt x="158" y="115"/>
                </a:lnTo>
                <a:lnTo>
                  <a:pt x="160" y="117"/>
                </a:lnTo>
                <a:lnTo>
                  <a:pt x="161" y="117"/>
                </a:lnTo>
                <a:lnTo>
                  <a:pt x="161" y="115"/>
                </a:lnTo>
                <a:lnTo>
                  <a:pt x="161" y="115"/>
                </a:lnTo>
                <a:lnTo>
                  <a:pt x="162" y="111"/>
                </a:lnTo>
                <a:lnTo>
                  <a:pt x="162" y="111"/>
                </a:lnTo>
                <a:lnTo>
                  <a:pt x="162" y="121"/>
                </a:lnTo>
                <a:lnTo>
                  <a:pt x="162" y="121"/>
                </a:lnTo>
                <a:lnTo>
                  <a:pt x="137" y="121"/>
                </a:lnTo>
                <a:lnTo>
                  <a:pt x="113" y="119"/>
                </a:lnTo>
                <a:lnTo>
                  <a:pt x="113" y="119"/>
                </a:lnTo>
                <a:close/>
                <a:moveTo>
                  <a:pt x="152" y="86"/>
                </a:moveTo>
                <a:lnTo>
                  <a:pt x="152" y="86"/>
                </a:lnTo>
                <a:lnTo>
                  <a:pt x="160" y="86"/>
                </a:lnTo>
                <a:lnTo>
                  <a:pt x="160" y="86"/>
                </a:lnTo>
                <a:lnTo>
                  <a:pt x="145" y="96"/>
                </a:lnTo>
                <a:lnTo>
                  <a:pt x="133" y="108"/>
                </a:lnTo>
                <a:lnTo>
                  <a:pt x="133" y="108"/>
                </a:lnTo>
                <a:lnTo>
                  <a:pt x="142" y="98"/>
                </a:lnTo>
                <a:lnTo>
                  <a:pt x="148" y="91"/>
                </a:lnTo>
                <a:lnTo>
                  <a:pt x="152" y="86"/>
                </a:lnTo>
                <a:lnTo>
                  <a:pt x="152" y="86"/>
                </a:lnTo>
                <a:close/>
                <a:moveTo>
                  <a:pt x="92" y="13"/>
                </a:moveTo>
                <a:lnTo>
                  <a:pt x="92" y="13"/>
                </a:lnTo>
                <a:lnTo>
                  <a:pt x="76" y="23"/>
                </a:lnTo>
                <a:lnTo>
                  <a:pt x="76" y="23"/>
                </a:lnTo>
                <a:lnTo>
                  <a:pt x="76" y="13"/>
                </a:lnTo>
                <a:lnTo>
                  <a:pt x="76" y="13"/>
                </a:lnTo>
                <a:lnTo>
                  <a:pt x="92" y="13"/>
                </a:lnTo>
                <a:lnTo>
                  <a:pt x="92" y="13"/>
                </a:lnTo>
                <a:close/>
                <a:moveTo>
                  <a:pt x="44" y="80"/>
                </a:moveTo>
                <a:lnTo>
                  <a:pt x="44" y="80"/>
                </a:lnTo>
                <a:lnTo>
                  <a:pt x="44" y="80"/>
                </a:lnTo>
                <a:lnTo>
                  <a:pt x="44" y="80"/>
                </a:lnTo>
                <a:lnTo>
                  <a:pt x="37" y="86"/>
                </a:lnTo>
                <a:lnTo>
                  <a:pt x="32" y="92"/>
                </a:lnTo>
                <a:lnTo>
                  <a:pt x="21" y="104"/>
                </a:lnTo>
                <a:lnTo>
                  <a:pt x="21" y="104"/>
                </a:lnTo>
                <a:lnTo>
                  <a:pt x="17" y="107"/>
                </a:lnTo>
                <a:lnTo>
                  <a:pt x="19" y="103"/>
                </a:lnTo>
                <a:lnTo>
                  <a:pt x="26" y="95"/>
                </a:lnTo>
                <a:lnTo>
                  <a:pt x="26" y="95"/>
                </a:lnTo>
                <a:lnTo>
                  <a:pt x="30" y="88"/>
                </a:lnTo>
                <a:lnTo>
                  <a:pt x="34" y="83"/>
                </a:lnTo>
                <a:lnTo>
                  <a:pt x="34" y="83"/>
                </a:lnTo>
                <a:lnTo>
                  <a:pt x="34" y="80"/>
                </a:lnTo>
                <a:lnTo>
                  <a:pt x="32" y="80"/>
                </a:lnTo>
                <a:lnTo>
                  <a:pt x="32" y="80"/>
                </a:lnTo>
                <a:lnTo>
                  <a:pt x="26" y="86"/>
                </a:lnTo>
                <a:lnTo>
                  <a:pt x="19" y="91"/>
                </a:lnTo>
                <a:lnTo>
                  <a:pt x="19" y="91"/>
                </a:lnTo>
                <a:lnTo>
                  <a:pt x="15" y="94"/>
                </a:lnTo>
                <a:lnTo>
                  <a:pt x="15" y="94"/>
                </a:lnTo>
                <a:lnTo>
                  <a:pt x="15" y="91"/>
                </a:lnTo>
                <a:lnTo>
                  <a:pt x="21" y="80"/>
                </a:lnTo>
                <a:lnTo>
                  <a:pt x="21" y="80"/>
                </a:lnTo>
                <a:lnTo>
                  <a:pt x="21" y="80"/>
                </a:lnTo>
                <a:lnTo>
                  <a:pt x="21" y="80"/>
                </a:lnTo>
                <a:lnTo>
                  <a:pt x="44" y="80"/>
                </a:lnTo>
                <a:lnTo>
                  <a:pt x="44" y="80"/>
                </a:lnTo>
                <a:close/>
                <a:moveTo>
                  <a:pt x="25" y="114"/>
                </a:moveTo>
                <a:lnTo>
                  <a:pt x="25" y="114"/>
                </a:lnTo>
                <a:lnTo>
                  <a:pt x="32" y="108"/>
                </a:lnTo>
                <a:lnTo>
                  <a:pt x="37" y="104"/>
                </a:lnTo>
                <a:lnTo>
                  <a:pt x="46" y="92"/>
                </a:lnTo>
                <a:lnTo>
                  <a:pt x="46" y="92"/>
                </a:lnTo>
                <a:lnTo>
                  <a:pt x="52" y="88"/>
                </a:lnTo>
                <a:lnTo>
                  <a:pt x="45" y="96"/>
                </a:lnTo>
                <a:lnTo>
                  <a:pt x="45" y="96"/>
                </a:lnTo>
                <a:lnTo>
                  <a:pt x="33" y="113"/>
                </a:lnTo>
                <a:lnTo>
                  <a:pt x="33" y="113"/>
                </a:lnTo>
                <a:lnTo>
                  <a:pt x="33" y="114"/>
                </a:lnTo>
                <a:lnTo>
                  <a:pt x="33" y="114"/>
                </a:lnTo>
                <a:lnTo>
                  <a:pt x="25" y="114"/>
                </a:lnTo>
                <a:lnTo>
                  <a:pt x="25" y="114"/>
                </a:lnTo>
                <a:close/>
              </a:path>
            </a:pathLst>
          </a:custGeom>
          <a:solidFill>
            <a:srgbClr val="00579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27" name="组合 126"/>
          <p:cNvGrpSpPr/>
          <p:nvPr/>
        </p:nvGrpSpPr>
        <p:grpSpPr>
          <a:xfrm rot="20970682">
            <a:off x="4408959" y="663121"/>
            <a:ext cx="730618" cy="645156"/>
            <a:chOff x="7079796" y="900174"/>
            <a:chExt cx="479629" cy="389819"/>
          </a:xfrm>
          <a:solidFill>
            <a:srgbClr val="005790"/>
          </a:solidFill>
        </p:grpSpPr>
        <p:sp>
          <p:nvSpPr>
            <p:cNvPr id="128" name="Freeform 547"/>
            <p:cNvSpPr/>
            <p:nvPr/>
          </p:nvSpPr>
          <p:spPr bwMode="auto">
            <a:xfrm>
              <a:off x="7079796" y="900174"/>
              <a:ext cx="248414" cy="242681"/>
            </a:xfrm>
            <a:custGeom>
              <a:avLst/>
              <a:gdLst>
                <a:gd name="T0" fmla="*/ 126 w 130"/>
                <a:gd name="T1" fmla="*/ 11 h 127"/>
                <a:gd name="T2" fmla="*/ 97 w 130"/>
                <a:gd name="T3" fmla="*/ 3 h 127"/>
                <a:gd name="T4" fmla="*/ 62 w 130"/>
                <a:gd name="T5" fmla="*/ 2 h 127"/>
                <a:gd name="T6" fmla="*/ 37 w 130"/>
                <a:gd name="T7" fmla="*/ 7 h 127"/>
                <a:gd name="T8" fmla="*/ 24 w 130"/>
                <a:gd name="T9" fmla="*/ 14 h 127"/>
                <a:gd name="T10" fmla="*/ 12 w 130"/>
                <a:gd name="T11" fmla="*/ 24 h 127"/>
                <a:gd name="T12" fmla="*/ 6 w 130"/>
                <a:gd name="T13" fmla="*/ 31 h 127"/>
                <a:gd name="T14" fmla="*/ 0 w 130"/>
                <a:gd name="T15" fmla="*/ 47 h 127"/>
                <a:gd name="T16" fmla="*/ 0 w 130"/>
                <a:gd name="T17" fmla="*/ 64 h 127"/>
                <a:gd name="T18" fmla="*/ 4 w 130"/>
                <a:gd name="T19" fmla="*/ 80 h 127"/>
                <a:gd name="T20" fmla="*/ 13 w 130"/>
                <a:gd name="T21" fmla="*/ 93 h 127"/>
                <a:gd name="T22" fmla="*/ 20 w 130"/>
                <a:gd name="T23" fmla="*/ 100 h 127"/>
                <a:gd name="T24" fmla="*/ 36 w 130"/>
                <a:gd name="T25" fmla="*/ 110 h 127"/>
                <a:gd name="T26" fmla="*/ 63 w 130"/>
                <a:gd name="T27" fmla="*/ 120 h 127"/>
                <a:gd name="T28" fmla="*/ 81 w 130"/>
                <a:gd name="T29" fmla="*/ 127 h 127"/>
                <a:gd name="T30" fmla="*/ 87 w 130"/>
                <a:gd name="T31" fmla="*/ 126 h 127"/>
                <a:gd name="T32" fmla="*/ 90 w 130"/>
                <a:gd name="T33" fmla="*/ 122 h 127"/>
                <a:gd name="T34" fmla="*/ 90 w 130"/>
                <a:gd name="T35" fmla="*/ 116 h 127"/>
                <a:gd name="T36" fmla="*/ 86 w 130"/>
                <a:gd name="T37" fmla="*/ 111 h 127"/>
                <a:gd name="T38" fmla="*/ 59 w 130"/>
                <a:gd name="T39" fmla="*/ 101 h 127"/>
                <a:gd name="T40" fmla="*/ 32 w 130"/>
                <a:gd name="T41" fmla="*/ 88 h 127"/>
                <a:gd name="T42" fmla="*/ 22 w 130"/>
                <a:gd name="T43" fmla="*/ 78 h 127"/>
                <a:gd name="T44" fmla="*/ 16 w 130"/>
                <a:gd name="T45" fmla="*/ 68 h 127"/>
                <a:gd name="T46" fmla="*/ 16 w 130"/>
                <a:gd name="T47" fmla="*/ 54 h 127"/>
                <a:gd name="T48" fmla="*/ 21 w 130"/>
                <a:gd name="T49" fmla="*/ 39 h 127"/>
                <a:gd name="T50" fmla="*/ 24 w 130"/>
                <a:gd name="T51" fmla="*/ 34 h 127"/>
                <a:gd name="T52" fmla="*/ 33 w 130"/>
                <a:gd name="T53" fmla="*/ 26 h 127"/>
                <a:gd name="T54" fmla="*/ 52 w 130"/>
                <a:gd name="T55" fmla="*/ 18 h 127"/>
                <a:gd name="T56" fmla="*/ 81 w 130"/>
                <a:gd name="T57" fmla="*/ 16 h 127"/>
                <a:gd name="T58" fmla="*/ 108 w 130"/>
                <a:gd name="T59" fmla="*/ 22 h 127"/>
                <a:gd name="T60" fmla="*/ 118 w 130"/>
                <a:gd name="T61" fmla="*/ 26 h 127"/>
                <a:gd name="T62" fmla="*/ 125 w 130"/>
                <a:gd name="T63" fmla="*/ 26 h 127"/>
                <a:gd name="T64" fmla="*/ 130 w 130"/>
                <a:gd name="T65" fmla="*/ 22 h 127"/>
                <a:gd name="T66" fmla="*/ 130 w 130"/>
                <a:gd name="T67" fmla="*/ 16 h 127"/>
                <a:gd name="T68" fmla="*/ 126 w 130"/>
                <a:gd name="T69" fmla="*/ 11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0" h="127">
                  <a:moveTo>
                    <a:pt x="126" y="11"/>
                  </a:moveTo>
                  <a:lnTo>
                    <a:pt x="126" y="11"/>
                  </a:lnTo>
                  <a:lnTo>
                    <a:pt x="113" y="6"/>
                  </a:lnTo>
                  <a:lnTo>
                    <a:pt x="97" y="3"/>
                  </a:lnTo>
                  <a:lnTo>
                    <a:pt x="79" y="0"/>
                  </a:lnTo>
                  <a:lnTo>
                    <a:pt x="62" y="2"/>
                  </a:lnTo>
                  <a:lnTo>
                    <a:pt x="45" y="4"/>
                  </a:lnTo>
                  <a:lnTo>
                    <a:pt x="37" y="7"/>
                  </a:lnTo>
                  <a:lnTo>
                    <a:pt x="31" y="10"/>
                  </a:lnTo>
                  <a:lnTo>
                    <a:pt x="24" y="14"/>
                  </a:lnTo>
                  <a:lnTo>
                    <a:pt x="17" y="19"/>
                  </a:lnTo>
                  <a:lnTo>
                    <a:pt x="12" y="24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2" y="39"/>
                  </a:lnTo>
                  <a:lnTo>
                    <a:pt x="0" y="47"/>
                  </a:lnTo>
                  <a:lnTo>
                    <a:pt x="0" y="56"/>
                  </a:lnTo>
                  <a:lnTo>
                    <a:pt x="0" y="64"/>
                  </a:lnTo>
                  <a:lnTo>
                    <a:pt x="1" y="72"/>
                  </a:lnTo>
                  <a:lnTo>
                    <a:pt x="4" y="80"/>
                  </a:lnTo>
                  <a:lnTo>
                    <a:pt x="8" y="87"/>
                  </a:lnTo>
                  <a:lnTo>
                    <a:pt x="13" y="93"/>
                  </a:lnTo>
                  <a:lnTo>
                    <a:pt x="13" y="93"/>
                  </a:lnTo>
                  <a:lnTo>
                    <a:pt x="20" y="100"/>
                  </a:lnTo>
                  <a:lnTo>
                    <a:pt x="28" y="105"/>
                  </a:lnTo>
                  <a:lnTo>
                    <a:pt x="36" y="110"/>
                  </a:lnTo>
                  <a:lnTo>
                    <a:pt x="45" y="114"/>
                  </a:lnTo>
                  <a:lnTo>
                    <a:pt x="63" y="120"/>
                  </a:lnTo>
                  <a:lnTo>
                    <a:pt x="81" y="127"/>
                  </a:lnTo>
                  <a:lnTo>
                    <a:pt x="81" y="127"/>
                  </a:lnTo>
                  <a:lnTo>
                    <a:pt x="85" y="127"/>
                  </a:lnTo>
                  <a:lnTo>
                    <a:pt x="87" y="126"/>
                  </a:lnTo>
                  <a:lnTo>
                    <a:pt x="90" y="124"/>
                  </a:lnTo>
                  <a:lnTo>
                    <a:pt x="90" y="122"/>
                  </a:lnTo>
                  <a:lnTo>
                    <a:pt x="91" y="119"/>
                  </a:lnTo>
                  <a:lnTo>
                    <a:pt x="90" y="116"/>
                  </a:lnTo>
                  <a:lnTo>
                    <a:pt x="89" y="114"/>
                  </a:lnTo>
                  <a:lnTo>
                    <a:pt x="86" y="111"/>
                  </a:lnTo>
                  <a:lnTo>
                    <a:pt x="86" y="111"/>
                  </a:lnTo>
                  <a:lnTo>
                    <a:pt x="59" y="101"/>
                  </a:lnTo>
                  <a:lnTo>
                    <a:pt x="45" y="95"/>
                  </a:lnTo>
                  <a:lnTo>
                    <a:pt x="32" y="88"/>
                  </a:lnTo>
                  <a:lnTo>
                    <a:pt x="27" y="83"/>
                  </a:lnTo>
                  <a:lnTo>
                    <a:pt x="22" y="78"/>
                  </a:lnTo>
                  <a:lnTo>
                    <a:pt x="18" y="73"/>
                  </a:lnTo>
                  <a:lnTo>
                    <a:pt x="16" y="68"/>
                  </a:lnTo>
                  <a:lnTo>
                    <a:pt x="16" y="61"/>
                  </a:lnTo>
                  <a:lnTo>
                    <a:pt x="16" y="54"/>
                  </a:lnTo>
                  <a:lnTo>
                    <a:pt x="17" y="47"/>
                  </a:lnTo>
                  <a:lnTo>
                    <a:pt x="21" y="39"/>
                  </a:lnTo>
                  <a:lnTo>
                    <a:pt x="21" y="39"/>
                  </a:lnTo>
                  <a:lnTo>
                    <a:pt x="24" y="34"/>
                  </a:lnTo>
                  <a:lnTo>
                    <a:pt x="29" y="30"/>
                  </a:lnTo>
                  <a:lnTo>
                    <a:pt x="33" y="26"/>
                  </a:lnTo>
                  <a:lnTo>
                    <a:pt x="40" y="23"/>
                  </a:lnTo>
                  <a:lnTo>
                    <a:pt x="52" y="18"/>
                  </a:lnTo>
                  <a:lnTo>
                    <a:pt x="66" y="16"/>
                  </a:lnTo>
                  <a:lnTo>
                    <a:pt x="81" y="16"/>
                  </a:lnTo>
                  <a:lnTo>
                    <a:pt x="94" y="19"/>
                  </a:lnTo>
                  <a:lnTo>
                    <a:pt x="108" y="22"/>
                  </a:lnTo>
                  <a:lnTo>
                    <a:pt x="118" y="26"/>
                  </a:lnTo>
                  <a:lnTo>
                    <a:pt x="118" y="26"/>
                  </a:lnTo>
                  <a:lnTo>
                    <a:pt x="122" y="26"/>
                  </a:lnTo>
                  <a:lnTo>
                    <a:pt x="125" y="26"/>
                  </a:lnTo>
                  <a:lnTo>
                    <a:pt x="128" y="24"/>
                  </a:lnTo>
                  <a:lnTo>
                    <a:pt x="130" y="22"/>
                  </a:lnTo>
                  <a:lnTo>
                    <a:pt x="130" y="19"/>
                  </a:lnTo>
                  <a:lnTo>
                    <a:pt x="130" y="16"/>
                  </a:lnTo>
                  <a:lnTo>
                    <a:pt x="129" y="14"/>
                  </a:lnTo>
                  <a:lnTo>
                    <a:pt x="126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548"/>
            <p:cNvSpPr/>
            <p:nvPr/>
          </p:nvSpPr>
          <p:spPr bwMode="auto">
            <a:xfrm>
              <a:off x="7079796" y="900174"/>
              <a:ext cx="248414" cy="242681"/>
            </a:xfrm>
            <a:custGeom>
              <a:avLst/>
              <a:gdLst>
                <a:gd name="T0" fmla="*/ 126 w 130"/>
                <a:gd name="T1" fmla="*/ 11 h 127"/>
                <a:gd name="T2" fmla="*/ 97 w 130"/>
                <a:gd name="T3" fmla="*/ 3 h 127"/>
                <a:gd name="T4" fmla="*/ 62 w 130"/>
                <a:gd name="T5" fmla="*/ 2 h 127"/>
                <a:gd name="T6" fmla="*/ 37 w 130"/>
                <a:gd name="T7" fmla="*/ 7 h 127"/>
                <a:gd name="T8" fmla="*/ 24 w 130"/>
                <a:gd name="T9" fmla="*/ 14 h 127"/>
                <a:gd name="T10" fmla="*/ 12 w 130"/>
                <a:gd name="T11" fmla="*/ 24 h 127"/>
                <a:gd name="T12" fmla="*/ 6 w 130"/>
                <a:gd name="T13" fmla="*/ 31 h 127"/>
                <a:gd name="T14" fmla="*/ 0 w 130"/>
                <a:gd name="T15" fmla="*/ 47 h 127"/>
                <a:gd name="T16" fmla="*/ 0 w 130"/>
                <a:gd name="T17" fmla="*/ 64 h 127"/>
                <a:gd name="T18" fmla="*/ 4 w 130"/>
                <a:gd name="T19" fmla="*/ 80 h 127"/>
                <a:gd name="T20" fmla="*/ 13 w 130"/>
                <a:gd name="T21" fmla="*/ 93 h 127"/>
                <a:gd name="T22" fmla="*/ 20 w 130"/>
                <a:gd name="T23" fmla="*/ 100 h 127"/>
                <a:gd name="T24" fmla="*/ 36 w 130"/>
                <a:gd name="T25" fmla="*/ 110 h 127"/>
                <a:gd name="T26" fmla="*/ 63 w 130"/>
                <a:gd name="T27" fmla="*/ 120 h 127"/>
                <a:gd name="T28" fmla="*/ 81 w 130"/>
                <a:gd name="T29" fmla="*/ 127 h 127"/>
                <a:gd name="T30" fmla="*/ 87 w 130"/>
                <a:gd name="T31" fmla="*/ 126 h 127"/>
                <a:gd name="T32" fmla="*/ 90 w 130"/>
                <a:gd name="T33" fmla="*/ 122 h 127"/>
                <a:gd name="T34" fmla="*/ 90 w 130"/>
                <a:gd name="T35" fmla="*/ 116 h 127"/>
                <a:gd name="T36" fmla="*/ 86 w 130"/>
                <a:gd name="T37" fmla="*/ 111 h 127"/>
                <a:gd name="T38" fmla="*/ 59 w 130"/>
                <a:gd name="T39" fmla="*/ 101 h 127"/>
                <a:gd name="T40" fmla="*/ 32 w 130"/>
                <a:gd name="T41" fmla="*/ 88 h 127"/>
                <a:gd name="T42" fmla="*/ 22 w 130"/>
                <a:gd name="T43" fmla="*/ 78 h 127"/>
                <a:gd name="T44" fmla="*/ 16 w 130"/>
                <a:gd name="T45" fmla="*/ 68 h 127"/>
                <a:gd name="T46" fmla="*/ 16 w 130"/>
                <a:gd name="T47" fmla="*/ 54 h 127"/>
                <a:gd name="T48" fmla="*/ 21 w 130"/>
                <a:gd name="T49" fmla="*/ 39 h 127"/>
                <a:gd name="T50" fmla="*/ 24 w 130"/>
                <a:gd name="T51" fmla="*/ 34 h 127"/>
                <a:gd name="T52" fmla="*/ 33 w 130"/>
                <a:gd name="T53" fmla="*/ 26 h 127"/>
                <a:gd name="T54" fmla="*/ 52 w 130"/>
                <a:gd name="T55" fmla="*/ 18 h 127"/>
                <a:gd name="T56" fmla="*/ 81 w 130"/>
                <a:gd name="T57" fmla="*/ 16 h 127"/>
                <a:gd name="T58" fmla="*/ 108 w 130"/>
                <a:gd name="T59" fmla="*/ 22 h 127"/>
                <a:gd name="T60" fmla="*/ 118 w 130"/>
                <a:gd name="T61" fmla="*/ 26 h 127"/>
                <a:gd name="T62" fmla="*/ 125 w 130"/>
                <a:gd name="T63" fmla="*/ 26 h 127"/>
                <a:gd name="T64" fmla="*/ 130 w 130"/>
                <a:gd name="T65" fmla="*/ 22 h 127"/>
                <a:gd name="T66" fmla="*/ 130 w 130"/>
                <a:gd name="T67" fmla="*/ 16 h 127"/>
                <a:gd name="T68" fmla="*/ 126 w 130"/>
                <a:gd name="T69" fmla="*/ 11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0" h="127">
                  <a:moveTo>
                    <a:pt x="126" y="11"/>
                  </a:moveTo>
                  <a:lnTo>
                    <a:pt x="126" y="11"/>
                  </a:lnTo>
                  <a:lnTo>
                    <a:pt x="113" y="6"/>
                  </a:lnTo>
                  <a:lnTo>
                    <a:pt x="97" y="3"/>
                  </a:lnTo>
                  <a:lnTo>
                    <a:pt x="79" y="0"/>
                  </a:lnTo>
                  <a:lnTo>
                    <a:pt x="62" y="2"/>
                  </a:lnTo>
                  <a:lnTo>
                    <a:pt x="45" y="4"/>
                  </a:lnTo>
                  <a:lnTo>
                    <a:pt x="37" y="7"/>
                  </a:lnTo>
                  <a:lnTo>
                    <a:pt x="31" y="10"/>
                  </a:lnTo>
                  <a:lnTo>
                    <a:pt x="24" y="14"/>
                  </a:lnTo>
                  <a:lnTo>
                    <a:pt x="17" y="19"/>
                  </a:lnTo>
                  <a:lnTo>
                    <a:pt x="12" y="24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2" y="39"/>
                  </a:lnTo>
                  <a:lnTo>
                    <a:pt x="0" y="47"/>
                  </a:lnTo>
                  <a:lnTo>
                    <a:pt x="0" y="56"/>
                  </a:lnTo>
                  <a:lnTo>
                    <a:pt x="0" y="64"/>
                  </a:lnTo>
                  <a:lnTo>
                    <a:pt x="1" y="72"/>
                  </a:lnTo>
                  <a:lnTo>
                    <a:pt x="4" y="80"/>
                  </a:lnTo>
                  <a:lnTo>
                    <a:pt x="8" y="87"/>
                  </a:lnTo>
                  <a:lnTo>
                    <a:pt x="13" y="93"/>
                  </a:lnTo>
                  <a:lnTo>
                    <a:pt x="13" y="93"/>
                  </a:lnTo>
                  <a:lnTo>
                    <a:pt x="20" y="100"/>
                  </a:lnTo>
                  <a:lnTo>
                    <a:pt x="28" y="105"/>
                  </a:lnTo>
                  <a:lnTo>
                    <a:pt x="36" y="110"/>
                  </a:lnTo>
                  <a:lnTo>
                    <a:pt x="45" y="114"/>
                  </a:lnTo>
                  <a:lnTo>
                    <a:pt x="63" y="120"/>
                  </a:lnTo>
                  <a:lnTo>
                    <a:pt x="81" y="127"/>
                  </a:lnTo>
                  <a:lnTo>
                    <a:pt x="81" y="127"/>
                  </a:lnTo>
                  <a:lnTo>
                    <a:pt x="85" y="127"/>
                  </a:lnTo>
                  <a:lnTo>
                    <a:pt x="87" y="126"/>
                  </a:lnTo>
                  <a:lnTo>
                    <a:pt x="90" y="124"/>
                  </a:lnTo>
                  <a:lnTo>
                    <a:pt x="90" y="122"/>
                  </a:lnTo>
                  <a:lnTo>
                    <a:pt x="91" y="119"/>
                  </a:lnTo>
                  <a:lnTo>
                    <a:pt x="90" y="116"/>
                  </a:lnTo>
                  <a:lnTo>
                    <a:pt x="89" y="114"/>
                  </a:lnTo>
                  <a:lnTo>
                    <a:pt x="86" y="111"/>
                  </a:lnTo>
                  <a:lnTo>
                    <a:pt x="86" y="111"/>
                  </a:lnTo>
                  <a:lnTo>
                    <a:pt x="59" y="101"/>
                  </a:lnTo>
                  <a:lnTo>
                    <a:pt x="45" y="95"/>
                  </a:lnTo>
                  <a:lnTo>
                    <a:pt x="32" y="88"/>
                  </a:lnTo>
                  <a:lnTo>
                    <a:pt x="27" y="83"/>
                  </a:lnTo>
                  <a:lnTo>
                    <a:pt x="22" y="78"/>
                  </a:lnTo>
                  <a:lnTo>
                    <a:pt x="18" y="73"/>
                  </a:lnTo>
                  <a:lnTo>
                    <a:pt x="16" y="68"/>
                  </a:lnTo>
                  <a:lnTo>
                    <a:pt x="16" y="61"/>
                  </a:lnTo>
                  <a:lnTo>
                    <a:pt x="16" y="54"/>
                  </a:lnTo>
                  <a:lnTo>
                    <a:pt x="17" y="47"/>
                  </a:lnTo>
                  <a:lnTo>
                    <a:pt x="21" y="39"/>
                  </a:lnTo>
                  <a:lnTo>
                    <a:pt x="21" y="39"/>
                  </a:lnTo>
                  <a:lnTo>
                    <a:pt x="24" y="34"/>
                  </a:lnTo>
                  <a:lnTo>
                    <a:pt x="29" y="30"/>
                  </a:lnTo>
                  <a:lnTo>
                    <a:pt x="33" y="26"/>
                  </a:lnTo>
                  <a:lnTo>
                    <a:pt x="40" y="23"/>
                  </a:lnTo>
                  <a:lnTo>
                    <a:pt x="52" y="18"/>
                  </a:lnTo>
                  <a:lnTo>
                    <a:pt x="66" y="16"/>
                  </a:lnTo>
                  <a:lnTo>
                    <a:pt x="81" y="16"/>
                  </a:lnTo>
                  <a:lnTo>
                    <a:pt x="94" y="19"/>
                  </a:lnTo>
                  <a:lnTo>
                    <a:pt x="108" y="22"/>
                  </a:lnTo>
                  <a:lnTo>
                    <a:pt x="118" y="26"/>
                  </a:lnTo>
                  <a:lnTo>
                    <a:pt x="118" y="26"/>
                  </a:lnTo>
                  <a:lnTo>
                    <a:pt x="122" y="26"/>
                  </a:lnTo>
                  <a:lnTo>
                    <a:pt x="125" y="26"/>
                  </a:lnTo>
                  <a:lnTo>
                    <a:pt x="128" y="24"/>
                  </a:lnTo>
                  <a:lnTo>
                    <a:pt x="130" y="22"/>
                  </a:lnTo>
                  <a:lnTo>
                    <a:pt x="130" y="19"/>
                  </a:lnTo>
                  <a:lnTo>
                    <a:pt x="130" y="16"/>
                  </a:lnTo>
                  <a:lnTo>
                    <a:pt x="129" y="14"/>
                  </a:lnTo>
                  <a:lnTo>
                    <a:pt x="126" y="11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549"/>
            <p:cNvSpPr/>
            <p:nvPr/>
          </p:nvSpPr>
          <p:spPr bwMode="auto">
            <a:xfrm>
              <a:off x="7289992" y="944124"/>
              <a:ext cx="214018" cy="250325"/>
            </a:xfrm>
            <a:custGeom>
              <a:avLst/>
              <a:gdLst>
                <a:gd name="T0" fmla="*/ 58 w 112"/>
                <a:gd name="T1" fmla="*/ 3 h 131"/>
                <a:gd name="T2" fmla="*/ 27 w 112"/>
                <a:gd name="T3" fmla="*/ 31 h 131"/>
                <a:gd name="T4" fmla="*/ 10 w 112"/>
                <a:gd name="T5" fmla="*/ 54 h 131"/>
                <a:gd name="T6" fmla="*/ 0 w 112"/>
                <a:gd name="T7" fmla="*/ 81 h 131"/>
                <a:gd name="T8" fmla="*/ 0 w 112"/>
                <a:gd name="T9" fmla="*/ 95 h 131"/>
                <a:gd name="T10" fmla="*/ 3 w 112"/>
                <a:gd name="T11" fmla="*/ 107 h 131"/>
                <a:gd name="T12" fmla="*/ 15 w 112"/>
                <a:gd name="T13" fmla="*/ 123 h 131"/>
                <a:gd name="T14" fmla="*/ 34 w 112"/>
                <a:gd name="T15" fmla="*/ 131 h 131"/>
                <a:gd name="T16" fmla="*/ 56 w 112"/>
                <a:gd name="T17" fmla="*/ 130 h 131"/>
                <a:gd name="T18" fmla="*/ 66 w 112"/>
                <a:gd name="T19" fmla="*/ 126 h 131"/>
                <a:gd name="T20" fmla="*/ 84 w 112"/>
                <a:gd name="T21" fmla="*/ 114 h 131"/>
                <a:gd name="T22" fmla="*/ 97 w 112"/>
                <a:gd name="T23" fmla="*/ 99 h 131"/>
                <a:gd name="T24" fmla="*/ 107 w 112"/>
                <a:gd name="T25" fmla="*/ 81 h 131"/>
                <a:gd name="T26" fmla="*/ 112 w 112"/>
                <a:gd name="T27" fmla="*/ 62 h 131"/>
                <a:gd name="T28" fmla="*/ 111 w 112"/>
                <a:gd name="T29" fmla="*/ 43 h 131"/>
                <a:gd name="T30" fmla="*/ 104 w 112"/>
                <a:gd name="T31" fmla="*/ 26 h 131"/>
                <a:gd name="T32" fmla="*/ 92 w 112"/>
                <a:gd name="T33" fmla="*/ 11 h 131"/>
                <a:gd name="T34" fmla="*/ 72 w 112"/>
                <a:gd name="T35" fmla="*/ 1 h 131"/>
                <a:gd name="T36" fmla="*/ 68 w 112"/>
                <a:gd name="T37" fmla="*/ 1 h 131"/>
                <a:gd name="T38" fmla="*/ 62 w 112"/>
                <a:gd name="T39" fmla="*/ 4 h 131"/>
                <a:gd name="T40" fmla="*/ 61 w 112"/>
                <a:gd name="T41" fmla="*/ 10 h 131"/>
                <a:gd name="T42" fmla="*/ 64 w 112"/>
                <a:gd name="T43" fmla="*/ 15 h 131"/>
                <a:gd name="T44" fmla="*/ 66 w 112"/>
                <a:gd name="T45" fmla="*/ 16 h 131"/>
                <a:gd name="T46" fmla="*/ 81 w 112"/>
                <a:gd name="T47" fmla="*/ 24 h 131"/>
                <a:gd name="T48" fmla="*/ 91 w 112"/>
                <a:gd name="T49" fmla="*/ 34 h 131"/>
                <a:gd name="T50" fmla="*/ 96 w 112"/>
                <a:gd name="T51" fmla="*/ 46 h 131"/>
                <a:gd name="T52" fmla="*/ 96 w 112"/>
                <a:gd name="T53" fmla="*/ 60 h 131"/>
                <a:gd name="T54" fmla="*/ 93 w 112"/>
                <a:gd name="T55" fmla="*/ 73 h 131"/>
                <a:gd name="T56" fmla="*/ 77 w 112"/>
                <a:gd name="T57" fmla="*/ 99 h 131"/>
                <a:gd name="T58" fmla="*/ 66 w 112"/>
                <a:gd name="T59" fmla="*/ 108 h 131"/>
                <a:gd name="T60" fmla="*/ 57 w 112"/>
                <a:gd name="T61" fmla="*/ 112 h 131"/>
                <a:gd name="T62" fmla="*/ 41 w 112"/>
                <a:gd name="T63" fmla="*/ 115 h 131"/>
                <a:gd name="T64" fmla="*/ 26 w 112"/>
                <a:gd name="T65" fmla="*/ 109 h 131"/>
                <a:gd name="T66" fmla="*/ 18 w 112"/>
                <a:gd name="T67" fmla="*/ 96 h 131"/>
                <a:gd name="T68" fmla="*/ 16 w 112"/>
                <a:gd name="T69" fmla="*/ 85 h 131"/>
                <a:gd name="T70" fmla="*/ 22 w 112"/>
                <a:gd name="T71" fmla="*/ 64 h 131"/>
                <a:gd name="T72" fmla="*/ 35 w 112"/>
                <a:gd name="T73" fmla="*/ 45 h 131"/>
                <a:gd name="T74" fmla="*/ 53 w 112"/>
                <a:gd name="T75" fmla="*/ 28 h 131"/>
                <a:gd name="T76" fmla="*/ 69 w 112"/>
                <a:gd name="T77" fmla="*/ 14 h 131"/>
                <a:gd name="T78" fmla="*/ 72 w 112"/>
                <a:gd name="T79" fmla="*/ 8 h 131"/>
                <a:gd name="T80" fmla="*/ 69 w 112"/>
                <a:gd name="T81" fmla="*/ 3 h 131"/>
                <a:gd name="T82" fmla="*/ 64 w 112"/>
                <a:gd name="T83" fmla="*/ 0 h 131"/>
                <a:gd name="T84" fmla="*/ 58 w 112"/>
                <a:gd name="T85" fmla="*/ 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2" h="131">
                  <a:moveTo>
                    <a:pt x="58" y="3"/>
                  </a:moveTo>
                  <a:lnTo>
                    <a:pt x="58" y="3"/>
                  </a:lnTo>
                  <a:lnTo>
                    <a:pt x="37" y="22"/>
                  </a:lnTo>
                  <a:lnTo>
                    <a:pt x="27" y="31"/>
                  </a:lnTo>
                  <a:lnTo>
                    <a:pt x="18" y="42"/>
                  </a:lnTo>
                  <a:lnTo>
                    <a:pt x="10" y="54"/>
                  </a:lnTo>
                  <a:lnTo>
                    <a:pt x="4" y="68"/>
                  </a:lnTo>
                  <a:lnTo>
                    <a:pt x="0" y="81"/>
                  </a:lnTo>
                  <a:lnTo>
                    <a:pt x="0" y="88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3" y="107"/>
                  </a:lnTo>
                  <a:lnTo>
                    <a:pt x="8" y="116"/>
                  </a:lnTo>
                  <a:lnTo>
                    <a:pt x="15" y="123"/>
                  </a:lnTo>
                  <a:lnTo>
                    <a:pt x="25" y="128"/>
                  </a:lnTo>
                  <a:lnTo>
                    <a:pt x="34" y="131"/>
                  </a:lnTo>
                  <a:lnTo>
                    <a:pt x="45" y="131"/>
                  </a:lnTo>
                  <a:lnTo>
                    <a:pt x="56" y="130"/>
                  </a:lnTo>
                  <a:lnTo>
                    <a:pt x="66" y="126"/>
                  </a:lnTo>
                  <a:lnTo>
                    <a:pt x="66" y="126"/>
                  </a:lnTo>
                  <a:lnTo>
                    <a:pt x="76" y="120"/>
                  </a:lnTo>
                  <a:lnTo>
                    <a:pt x="84" y="114"/>
                  </a:lnTo>
                  <a:lnTo>
                    <a:pt x="92" y="107"/>
                  </a:lnTo>
                  <a:lnTo>
                    <a:pt x="97" y="99"/>
                  </a:lnTo>
                  <a:lnTo>
                    <a:pt x="103" y="91"/>
                  </a:lnTo>
                  <a:lnTo>
                    <a:pt x="107" y="81"/>
                  </a:lnTo>
                  <a:lnTo>
                    <a:pt x="111" y="72"/>
                  </a:lnTo>
                  <a:lnTo>
                    <a:pt x="112" y="62"/>
                  </a:lnTo>
                  <a:lnTo>
                    <a:pt x="112" y="53"/>
                  </a:lnTo>
                  <a:lnTo>
                    <a:pt x="111" y="43"/>
                  </a:lnTo>
                  <a:lnTo>
                    <a:pt x="108" y="34"/>
                  </a:lnTo>
                  <a:lnTo>
                    <a:pt x="104" y="26"/>
                  </a:lnTo>
                  <a:lnTo>
                    <a:pt x="99" y="18"/>
                  </a:lnTo>
                  <a:lnTo>
                    <a:pt x="92" y="11"/>
                  </a:lnTo>
                  <a:lnTo>
                    <a:pt x="83" y="6"/>
                  </a:lnTo>
                  <a:lnTo>
                    <a:pt x="72" y="1"/>
                  </a:lnTo>
                  <a:lnTo>
                    <a:pt x="72" y="1"/>
                  </a:lnTo>
                  <a:lnTo>
                    <a:pt x="68" y="1"/>
                  </a:lnTo>
                  <a:lnTo>
                    <a:pt x="65" y="1"/>
                  </a:lnTo>
                  <a:lnTo>
                    <a:pt x="62" y="4"/>
                  </a:lnTo>
                  <a:lnTo>
                    <a:pt x="61" y="7"/>
                  </a:lnTo>
                  <a:lnTo>
                    <a:pt x="61" y="10"/>
                  </a:lnTo>
                  <a:lnTo>
                    <a:pt x="62" y="12"/>
                  </a:lnTo>
                  <a:lnTo>
                    <a:pt x="64" y="15"/>
                  </a:lnTo>
                  <a:lnTo>
                    <a:pt x="66" y="16"/>
                  </a:lnTo>
                  <a:lnTo>
                    <a:pt x="66" y="16"/>
                  </a:lnTo>
                  <a:lnTo>
                    <a:pt x="74" y="20"/>
                  </a:lnTo>
                  <a:lnTo>
                    <a:pt x="81" y="24"/>
                  </a:lnTo>
                  <a:lnTo>
                    <a:pt x="87" y="28"/>
                  </a:lnTo>
                  <a:lnTo>
                    <a:pt x="91" y="34"/>
                  </a:lnTo>
                  <a:lnTo>
                    <a:pt x="95" y="41"/>
                  </a:lnTo>
                  <a:lnTo>
                    <a:pt x="96" y="46"/>
                  </a:lnTo>
                  <a:lnTo>
                    <a:pt x="96" y="53"/>
                  </a:lnTo>
                  <a:lnTo>
                    <a:pt x="96" y="60"/>
                  </a:lnTo>
                  <a:lnTo>
                    <a:pt x="95" y="66"/>
                  </a:lnTo>
                  <a:lnTo>
                    <a:pt x="93" y="73"/>
                  </a:lnTo>
                  <a:lnTo>
                    <a:pt x="87" y="87"/>
                  </a:lnTo>
                  <a:lnTo>
                    <a:pt x="77" y="99"/>
                  </a:lnTo>
                  <a:lnTo>
                    <a:pt x="72" y="103"/>
                  </a:lnTo>
                  <a:lnTo>
                    <a:pt x="66" y="108"/>
                  </a:lnTo>
                  <a:lnTo>
                    <a:pt x="66" y="108"/>
                  </a:lnTo>
                  <a:lnTo>
                    <a:pt x="57" y="112"/>
                  </a:lnTo>
                  <a:lnTo>
                    <a:pt x="49" y="115"/>
                  </a:lnTo>
                  <a:lnTo>
                    <a:pt x="41" y="115"/>
                  </a:lnTo>
                  <a:lnTo>
                    <a:pt x="33" y="114"/>
                  </a:lnTo>
                  <a:lnTo>
                    <a:pt x="26" y="109"/>
                  </a:lnTo>
                  <a:lnTo>
                    <a:pt x="20" y="104"/>
                  </a:lnTo>
                  <a:lnTo>
                    <a:pt x="18" y="96"/>
                  </a:lnTo>
                  <a:lnTo>
                    <a:pt x="16" y="85"/>
                  </a:lnTo>
                  <a:lnTo>
                    <a:pt x="16" y="85"/>
                  </a:lnTo>
                  <a:lnTo>
                    <a:pt x="18" y="74"/>
                  </a:lnTo>
                  <a:lnTo>
                    <a:pt x="22" y="64"/>
                  </a:lnTo>
                  <a:lnTo>
                    <a:pt x="29" y="54"/>
                  </a:lnTo>
                  <a:lnTo>
                    <a:pt x="35" y="45"/>
                  </a:lnTo>
                  <a:lnTo>
                    <a:pt x="43" y="37"/>
                  </a:lnTo>
                  <a:lnTo>
                    <a:pt x="53" y="28"/>
                  </a:lnTo>
                  <a:lnTo>
                    <a:pt x="69" y="14"/>
                  </a:lnTo>
                  <a:lnTo>
                    <a:pt x="69" y="14"/>
                  </a:lnTo>
                  <a:lnTo>
                    <a:pt x="72" y="11"/>
                  </a:lnTo>
                  <a:lnTo>
                    <a:pt x="72" y="8"/>
                  </a:lnTo>
                  <a:lnTo>
                    <a:pt x="72" y="6"/>
                  </a:lnTo>
                  <a:lnTo>
                    <a:pt x="69" y="3"/>
                  </a:lnTo>
                  <a:lnTo>
                    <a:pt x="66" y="1"/>
                  </a:lnTo>
                  <a:lnTo>
                    <a:pt x="64" y="0"/>
                  </a:lnTo>
                  <a:lnTo>
                    <a:pt x="61" y="0"/>
                  </a:lnTo>
                  <a:lnTo>
                    <a:pt x="58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550"/>
            <p:cNvSpPr/>
            <p:nvPr/>
          </p:nvSpPr>
          <p:spPr bwMode="auto">
            <a:xfrm>
              <a:off x="7289992" y="944124"/>
              <a:ext cx="214018" cy="250325"/>
            </a:xfrm>
            <a:custGeom>
              <a:avLst/>
              <a:gdLst>
                <a:gd name="T0" fmla="*/ 58 w 112"/>
                <a:gd name="T1" fmla="*/ 3 h 131"/>
                <a:gd name="T2" fmla="*/ 27 w 112"/>
                <a:gd name="T3" fmla="*/ 31 h 131"/>
                <a:gd name="T4" fmla="*/ 10 w 112"/>
                <a:gd name="T5" fmla="*/ 54 h 131"/>
                <a:gd name="T6" fmla="*/ 0 w 112"/>
                <a:gd name="T7" fmla="*/ 81 h 131"/>
                <a:gd name="T8" fmla="*/ 0 w 112"/>
                <a:gd name="T9" fmla="*/ 95 h 131"/>
                <a:gd name="T10" fmla="*/ 3 w 112"/>
                <a:gd name="T11" fmla="*/ 107 h 131"/>
                <a:gd name="T12" fmla="*/ 15 w 112"/>
                <a:gd name="T13" fmla="*/ 123 h 131"/>
                <a:gd name="T14" fmla="*/ 34 w 112"/>
                <a:gd name="T15" fmla="*/ 131 h 131"/>
                <a:gd name="T16" fmla="*/ 56 w 112"/>
                <a:gd name="T17" fmla="*/ 130 h 131"/>
                <a:gd name="T18" fmla="*/ 66 w 112"/>
                <a:gd name="T19" fmla="*/ 126 h 131"/>
                <a:gd name="T20" fmla="*/ 84 w 112"/>
                <a:gd name="T21" fmla="*/ 114 h 131"/>
                <a:gd name="T22" fmla="*/ 97 w 112"/>
                <a:gd name="T23" fmla="*/ 99 h 131"/>
                <a:gd name="T24" fmla="*/ 107 w 112"/>
                <a:gd name="T25" fmla="*/ 81 h 131"/>
                <a:gd name="T26" fmla="*/ 112 w 112"/>
                <a:gd name="T27" fmla="*/ 62 h 131"/>
                <a:gd name="T28" fmla="*/ 111 w 112"/>
                <a:gd name="T29" fmla="*/ 43 h 131"/>
                <a:gd name="T30" fmla="*/ 104 w 112"/>
                <a:gd name="T31" fmla="*/ 26 h 131"/>
                <a:gd name="T32" fmla="*/ 92 w 112"/>
                <a:gd name="T33" fmla="*/ 11 h 131"/>
                <a:gd name="T34" fmla="*/ 72 w 112"/>
                <a:gd name="T35" fmla="*/ 1 h 131"/>
                <a:gd name="T36" fmla="*/ 68 w 112"/>
                <a:gd name="T37" fmla="*/ 1 h 131"/>
                <a:gd name="T38" fmla="*/ 62 w 112"/>
                <a:gd name="T39" fmla="*/ 4 h 131"/>
                <a:gd name="T40" fmla="*/ 61 w 112"/>
                <a:gd name="T41" fmla="*/ 10 h 131"/>
                <a:gd name="T42" fmla="*/ 64 w 112"/>
                <a:gd name="T43" fmla="*/ 15 h 131"/>
                <a:gd name="T44" fmla="*/ 66 w 112"/>
                <a:gd name="T45" fmla="*/ 16 h 131"/>
                <a:gd name="T46" fmla="*/ 81 w 112"/>
                <a:gd name="T47" fmla="*/ 24 h 131"/>
                <a:gd name="T48" fmla="*/ 91 w 112"/>
                <a:gd name="T49" fmla="*/ 34 h 131"/>
                <a:gd name="T50" fmla="*/ 96 w 112"/>
                <a:gd name="T51" fmla="*/ 46 h 131"/>
                <a:gd name="T52" fmla="*/ 96 w 112"/>
                <a:gd name="T53" fmla="*/ 60 h 131"/>
                <a:gd name="T54" fmla="*/ 93 w 112"/>
                <a:gd name="T55" fmla="*/ 73 h 131"/>
                <a:gd name="T56" fmla="*/ 77 w 112"/>
                <a:gd name="T57" fmla="*/ 99 h 131"/>
                <a:gd name="T58" fmla="*/ 66 w 112"/>
                <a:gd name="T59" fmla="*/ 108 h 131"/>
                <a:gd name="T60" fmla="*/ 57 w 112"/>
                <a:gd name="T61" fmla="*/ 112 h 131"/>
                <a:gd name="T62" fmla="*/ 41 w 112"/>
                <a:gd name="T63" fmla="*/ 115 h 131"/>
                <a:gd name="T64" fmla="*/ 26 w 112"/>
                <a:gd name="T65" fmla="*/ 109 h 131"/>
                <a:gd name="T66" fmla="*/ 18 w 112"/>
                <a:gd name="T67" fmla="*/ 96 h 131"/>
                <a:gd name="T68" fmla="*/ 16 w 112"/>
                <a:gd name="T69" fmla="*/ 85 h 131"/>
                <a:gd name="T70" fmla="*/ 22 w 112"/>
                <a:gd name="T71" fmla="*/ 64 h 131"/>
                <a:gd name="T72" fmla="*/ 35 w 112"/>
                <a:gd name="T73" fmla="*/ 45 h 131"/>
                <a:gd name="T74" fmla="*/ 53 w 112"/>
                <a:gd name="T75" fmla="*/ 28 h 131"/>
                <a:gd name="T76" fmla="*/ 69 w 112"/>
                <a:gd name="T77" fmla="*/ 14 h 131"/>
                <a:gd name="T78" fmla="*/ 72 w 112"/>
                <a:gd name="T79" fmla="*/ 8 h 131"/>
                <a:gd name="T80" fmla="*/ 69 w 112"/>
                <a:gd name="T81" fmla="*/ 3 h 131"/>
                <a:gd name="T82" fmla="*/ 64 w 112"/>
                <a:gd name="T83" fmla="*/ 0 h 131"/>
                <a:gd name="T84" fmla="*/ 58 w 112"/>
                <a:gd name="T85" fmla="*/ 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2" h="131">
                  <a:moveTo>
                    <a:pt x="58" y="3"/>
                  </a:moveTo>
                  <a:lnTo>
                    <a:pt x="58" y="3"/>
                  </a:lnTo>
                  <a:lnTo>
                    <a:pt x="37" y="22"/>
                  </a:lnTo>
                  <a:lnTo>
                    <a:pt x="27" y="31"/>
                  </a:lnTo>
                  <a:lnTo>
                    <a:pt x="18" y="42"/>
                  </a:lnTo>
                  <a:lnTo>
                    <a:pt x="10" y="54"/>
                  </a:lnTo>
                  <a:lnTo>
                    <a:pt x="4" y="68"/>
                  </a:lnTo>
                  <a:lnTo>
                    <a:pt x="0" y="81"/>
                  </a:lnTo>
                  <a:lnTo>
                    <a:pt x="0" y="88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3" y="107"/>
                  </a:lnTo>
                  <a:lnTo>
                    <a:pt x="8" y="116"/>
                  </a:lnTo>
                  <a:lnTo>
                    <a:pt x="15" y="123"/>
                  </a:lnTo>
                  <a:lnTo>
                    <a:pt x="25" y="128"/>
                  </a:lnTo>
                  <a:lnTo>
                    <a:pt x="34" y="131"/>
                  </a:lnTo>
                  <a:lnTo>
                    <a:pt x="45" y="131"/>
                  </a:lnTo>
                  <a:lnTo>
                    <a:pt x="56" y="130"/>
                  </a:lnTo>
                  <a:lnTo>
                    <a:pt x="66" y="126"/>
                  </a:lnTo>
                  <a:lnTo>
                    <a:pt x="66" y="126"/>
                  </a:lnTo>
                  <a:lnTo>
                    <a:pt x="76" y="120"/>
                  </a:lnTo>
                  <a:lnTo>
                    <a:pt x="84" y="114"/>
                  </a:lnTo>
                  <a:lnTo>
                    <a:pt x="92" y="107"/>
                  </a:lnTo>
                  <a:lnTo>
                    <a:pt x="97" y="99"/>
                  </a:lnTo>
                  <a:lnTo>
                    <a:pt x="103" y="91"/>
                  </a:lnTo>
                  <a:lnTo>
                    <a:pt x="107" y="81"/>
                  </a:lnTo>
                  <a:lnTo>
                    <a:pt x="111" y="72"/>
                  </a:lnTo>
                  <a:lnTo>
                    <a:pt x="112" y="62"/>
                  </a:lnTo>
                  <a:lnTo>
                    <a:pt x="112" y="53"/>
                  </a:lnTo>
                  <a:lnTo>
                    <a:pt x="111" y="43"/>
                  </a:lnTo>
                  <a:lnTo>
                    <a:pt x="108" y="34"/>
                  </a:lnTo>
                  <a:lnTo>
                    <a:pt x="104" y="26"/>
                  </a:lnTo>
                  <a:lnTo>
                    <a:pt x="99" y="18"/>
                  </a:lnTo>
                  <a:lnTo>
                    <a:pt x="92" y="11"/>
                  </a:lnTo>
                  <a:lnTo>
                    <a:pt x="83" y="6"/>
                  </a:lnTo>
                  <a:lnTo>
                    <a:pt x="72" y="1"/>
                  </a:lnTo>
                  <a:lnTo>
                    <a:pt x="72" y="1"/>
                  </a:lnTo>
                  <a:lnTo>
                    <a:pt x="68" y="1"/>
                  </a:lnTo>
                  <a:lnTo>
                    <a:pt x="65" y="1"/>
                  </a:lnTo>
                  <a:lnTo>
                    <a:pt x="62" y="4"/>
                  </a:lnTo>
                  <a:lnTo>
                    <a:pt x="61" y="7"/>
                  </a:lnTo>
                  <a:lnTo>
                    <a:pt x="61" y="10"/>
                  </a:lnTo>
                  <a:lnTo>
                    <a:pt x="62" y="12"/>
                  </a:lnTo>
                  <a:lnTo>
                    <a:pt x="64" y="15"/>
                  </a:lnTo>
                  <a:lnTo>
                    <a:pt x="66" y="16"/>
                  </a:lnTo>
                  <a:lnTo>
                    <a:pt x="66" y="16"/>
                  </a:lnTo>
                  <a:lnTo>
                    <a:pt x="74" y="20"/>
                  </a:lnTo>
                  <a:lnTo>
                    <a:pt x="81" y="24"/>
                  </a:lnTo>
                  <a:lnTo>
                    <a:pt x="87" y="28"/>
                  </a:lnTo>
                  <a:lnTo>
                    <a:pt x="91" y="34"/>
                  </a:lnTo>
                  <a:lnTo>
                    <a:pt x="95" y="41"/>
                  </a:lnTo>
                  <a:lnTo>
                    <a:pt x="96" y="46"/>
                  </a:lnTo>
                  <a:lnTo>
                    <a:pt x="96" y="53"/>
                  </a:lnTo>
                  <a:lnTo>
                    <a:pt x="96" y="60"/>
                  </a:lnTo>
                  <a:lnTo>
                    <a:pt x="95" y="66"/>
                  </a:lnTo>
                  <a:lnTo>
                    <a:pt x="93" y="73"/>
                  </a:lnTo>
                  <a:lnTo>
                    <a:pt x="87" y="87"/>
                  </a:lnTo>
                  <a:lnTo>
                    <a:pt x="77" y="99"/>
                  </a:lnTo>
                  <a:lnTo>
                    <a:pt x="72" y="103"/>
                  </a:lnTo>
                  <a:lnTo>
                    <a:pt x="66" y="108"/>
                  </a:lnTo>
                  <a:lnTo>
                    <a:pt x="66" y="108"/>
                  </a:lnTo>
                  <a:lnTo>
                    <a:pt x="57" y="112"/>
                  </a:lnTo>
                  <a:lnTo>
                    <a:pt x="49" y="115"/>
                  </a:lnTo>
                  <a:lnTo>
                    <a:pt x="41" y="115"/>
                  </a:lnTo>
                  <a:lnTo>
                    <a:pt x="33" y="114"/>
                  </a:lnTo>
                  <a:lnTo>
                    <a:pt x="26" y="109"/>
                  </a:lnTo>
                  <a:lnTo>
                    <a:pt x="20" y="104"/>
                  </a:lnTo>
                  <a:lnTo>
                    <a:pt x="18" y="96"/>
                  </a:lnTo>
                  <a:lnTo>
                    <a:pt x="16" y="85"/>
                  </a:lnTo>
                  <a:lnTo>
                    <a:pt x="16" y="85"/>
                  </a:lnTo>
                  <a:lnTo>
                    <a:pt x="18" y="74"/>
                  </a:lnTo>
                  <a:lnTo>
                    <a:pt x="22" y="64"/>
                  </a:lnTo>
                  <a:lnTo>
                    <a:pt x="29" y="54"/>
                  </a:lnTo>
                  <a:lnTo>
                    <a:pt x="35" y="45"/>
                  </a:lnTo>
                  <a:lnTo>
                    <a:pt x="43" y="37"/>
                  </a:lnTo>
                  <a:lnTo>
                    <a:pt x="53" y="28"/>
                  </a:lnTo>
                  <a:lnTo>
                    <a:pt x="69" y="14"/>
                  </a:lnTo>
                  <a:lnTo>
                    <a:pt x="69" y="14"/>
                  </a:lnTo>
                  <a:lnTo>
                    <a:pt x="72" y="11"/>
                  </a:lnTo>
                  <a:lnTo>
                    <a:pt x="72" y="8"/>
                  </a:lnTo>
                  <a:lnTo>
                    <a:pt x="72" y="6"/>
                  </a:lnTo>
                  <a:lnTo>
                    <a:pt x="69" y="3"/>
                  </a:lnTo>
                  <a:lnTo>
                    <a:pt x="66" y="1"/>
                  </a:lnTo>
                  <a:lnTo>
                    <a:pt x="64" y="0"/>
                  </a:lnTo>
                  <a:lnTo>
                    <a:pt x="61" y="0"/>
                  </a:lnTo>
                  <a:lnTo>
                    <a:pt x="58" y="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551"/>
            <p:cNvSpPr/>
            <p:nvPr/>
          </p:nvSpPr>
          <p:spPr bwMode="auto">
            <a:xfrm>
              <a:off x="7450505" y="1150499"/>
              <a:ext cx="108920" cy="139494"/>
            </a:xfrm>
            <a:custGeom>
              <a:avLst/>
              <a:gdLst>
                <a:gd name="T0" fmla="*/ 27 w 57"/>
                <a:gd name="T1" fmla="*/ 16 h 73"/>
                <a:gd name="T2" fmla="*/ 27 w 57"/>
                <a:gd name="T3" fmla="*/ 16 h 73"/>
                <a:gd name="T4" fmla="*/ 31 w 57"/>
                <a:gd name="T5" fmla="*/ 18 h 73"/>
                <a:gd name="T6" fmla="*/ 35 w 57"/>
                <a:gd name="T7" fmla="*/ 19 h 73"/>
                <a:gd name="T8" fmla="*/ 35 w 57"/>
                <a:gd name="T9" fmla="*/ 19 h 73"/>
                <a:gd name="T10" fmla="*/ 34 w 57"/>
                <a:gd name="T11" fmla="*/ 18 h 73"/>
                <a:gd name="T12" fmla="*/ 34 w 57"/>
                <a:gd name="T13" fmla="*/ 16 h 73"/>
                <a:gd name="T14" fmla="*/ 32 w 57"/>
                <a:gd name="T15" fmla="*/ 18 h 73"/>
                <a:gd name="T16" fmla="*/ 32 w 57"/>
                <a:gd name="T17" fmla="*/ 18 h 73"/>
                <a:gd name="T18" fmla="*/ 28 w 57"/>
                <a:gd name="T19" fmla="*/ 23 h 73"/>
                <a:gd name="T20" fmla="*/ 23 w 57"/>
                <a:gd name="T21" fmla="*/ 28 h 73"/>
                <a:gd name="T22" fmla="*/ 23 w 57"/>
                <a:gd name="T23" fmla="*/ 28 h 73"/>
                <a:gd name="T24" fmla="*/ 12 w 57"/>
                <a:gd name="T25" fmla="*/ 37 h 73"/>
                <a:gd name="T26" fmla="*/ 7 w 57"/>
                <a:gd name="T27" fmla="*/ 41 h 73"/>
                <a:gd name="T28" fmla="*/ 1 w 57"/>
                <a:gd name="T29" fmla="*/ 46 h 73"/>
                <a:gd name="T30" fmla="*/ 1 w 57"/>
                <a:gd name="T31" fmla="*/ 46 h 73"/>
                <a:gd name="T32" fmla="*/ 0 w 57"/>
                <a:gd name="T33" fmla="*/ 50 h 73"/>
                <a:gd name="T34" fmla="*/ 0 w 57"/>
                <a:gd name="T35" fmla="*/ 54 h 73"/>
                <a:gd name="T36" fmla="*/ 1 w 57"/>
                <a:gd name="T37" fmla="*/ 57 h 73"/>
                <a:gd name="T38" fmla="*/ 5 w 57"/>
                <a:gd name="T39" fmla="*/ 60 h 73"/>
                <a:gd name="T40" fmla="*/ 5 w 57"/>
                <a:gd name="T41" fmla="*/ 60 h 73"/>
                <a:gd name="T42" fmla="*/ 26 w 57"/>
                <a:gd name="T43" fmla="*/ 66 h 73"/>
                <a:gd name="T44" fmla="*/ 46 w 57"/>
                <a:gd name="T45" fmla="*/ 73 h 73"/>
                <a:gd name="T46" fmla="*/ 46 w 57"/>
                <a:gd name="T47" fmla="*/ 73 h 73"/>
                <a:gd name="T48" fmla="*/ 50 w 57"/>
                <a:gd name="T49" fmla="*/ 73 h 73"/>
                <a:gd name="T50" fmla="*/ 53 w 57"/>
                <a:gd name="T51" fmla="*/ 72 h 73"/>
                <a:gd name="T52" fmla="*/ 55 w 57"/>
                <a:gd name="T53" fmla="*/ 69 h 73"/>
                <a:gd name="T54" fmla="*/ 57 w 57"/>
                <a:gd name="T55" fmla="*/ 66 h 73"/>
                <a:gd name="T56" fmla="*/ 57 w 57"/>
                <a:gd name="T57" fmla="*/ 64 h 73"/>
                <a:gd name="T58" fmla="*/ 55 w 57"/>
                <a:gd name="T59" fmla="*/ 61 h 73"/>
                <a:gd name="T60" fmla="*/ 54 w 57"/>
                <a:gd name="T61" fmla="*/ 58 h 73"/>
                <a:gd name="T62" fmla="*/ 51 w 57"/>
                <a:gd name="T63" fmla="*/ 57 h 73"/>
                <a:gd name="T64" fmla="*/ 51 w 57"/>
                <a:gd name="T65" fmla="*/ 57 h 73"/>
                <a:gd name="T66" fmla="*/ 30 w 57"/>
                <a:gd name="T67" fmla="*/ 51 h 73"/>
                <a:gd name="T68" fmla="*/ 9 w 57"/>
                <a:gd name="T69" fmla="*/ 45 h 73"/>
                <a:gd name="T70" fmla="*/ 9 w 57"/>
                <a:gd name="T71" fmla="*/ 45 h 73"/>
                <a:gd name="T72" fmla="*/ 12 w 57"/>
                <a:gd name="T73" fmla="*/ 58 h 73"/>
                <a:gd name="T74" fmla="*/ 12 w 57"/>
                <a:gd name="T75" fmla="*/ 58 h 73"/>
                <a:gd name="T76" fmla="*/ 20 w 57"/>
                <a:gd name="T77" fmla="*/ 50 h 73"/>
                <a:gd name="T78" fmla="*/ 30 w 57"/>
                <a:gd name="T79" fmla="*/ 42 h 73"/>
                <a:gd name="T80" fmla="*/ 38 w 57"/>
                <a:gd name="T81" fmla="*/ 35 h 73"/>
                <a:gd name="T82" fmla="*/ 46 w 57"/>
                <a:gd name="T83" fmla="*/ 27 h 73"/>
                <a:gd name="T84" fmla="*/ 46 w 57"/>
                <a:gd name="T85" fmla="*/ 27 h 73"/>
                <a:gd name="T86" fmla="*/ 49 w 57"/>
                <a:gd name="T87" fmla="*/ 22 h 73"/>
                <a:gd name="T88" fmla="*/ 50 w 57"/>
                <a:gd name="T89" fmla="*/ 16 h 73"/>
                <a:gd name="T90" fmla="*/ 49 w 57"/>
                <a:gd name="T91" fmla="*/ 12 h 73"/>
                <a:gd name="T92" fmla="*/ 46 w 57"/>
                <a:gd name="T93" fmla="*/ 8 h 73"/>
                <a:gd name="T94" fmla="*/ 42 w 57"/>
                <a:gd name="T95" fmla="*/ 6 h 73"/>
                <a:gd name="T96" fmla="*/ 38 w 57"/>
                <a:gd name="T97" fmla="*/ 3 h 73"/>
                <a:gd name="T98" fmla="*/ 27 w 57"/>
                <a:gd name="T99" fmla="*/ 0 h 73"/>
                <a:gd name="T100" fmla="*/ 27 w 57"/>
                <a:gd name="T101" fmla="*/ 0 h 73"/>
                <a:gd name="T102" fmla="*/ 23 w 57"/>
                <a:gd name="T103" fmla="*/ 1 h 73"/>
                <a:gd name="T104" fmla="*/ 20 w 57"/>
                <a:gd name="T105" fmla="*/ 3 h 73"/>
                <a:gd name="T106" fmla="*/ 19 w 57"/>
                <a:gd name="T107" fmla="*/ 6 h 73"/>
                <a:gd name="T108" fmla="*/ 19 w 57"/>
                <a:gd name="T109" fmla="*/ 8 h 73"/>
                <a:gd name="T110" fmla="*/ 19 w 57"/>
                <a:gd name="T111" fmla="*/ 11 h 73"/>
                <a:gd name="T112" fmla="*/ 20 w 57"/>
                <a:gd name="T113" fmla="*/ 14 h 73"/>
                <a:gd name="T114" fmla="*/ 23 w 57"/>
                <a:gd name="T115" fmla="*/ 16 h 73"/>
                <a:gd name="T116" fmla="*/ 27 w 57"/>
                <a:gd name="T117" fmla="*/ 1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7" h="73">
                  <a:moveTo>
                    <a:pt x="27" y="16"/>
                  </a:moveTo>
                  <a:lnTo>
                    <a:pt x="27" y="16"/>
                  </a:lnTo>
                  <a:lnTo>
                    <a:pt x="31" y="18"/>
                  </a:lnTo>
                  <a:lnTo>
                    <a:pt x="35" y="19"/>
                  </a:lnTo>
                  <a:lnTo>
                    <a:pt x="35" y="19"/>
                  </a:lnTo>
                  <a:lnTo>
                    <a:pt x="34" y="18"/>
                  </a:lnTo>
                  <a:lnTo>
                    <a:pt x="34" y="16"/>
                  </a:lnTo>
                  <a:lnTo>
                    <a:pt x="32" y="18"/>
                  </a:lnTo>
                  <a:lnTo>
                    <a:pt x="32" y="18"/>
                  </a:lnTo>
                  <a:lnTo>
                    <a:pt x="28" y="23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12" y="37"/>
                  </a:lnTo>
                  <a:lnTo>
                    <a:pt x="7" y="41"/>
                  </a:lnTo>
                  <a:lnTo>
                    <a:pt x="1" y="46"/>
                  </a:lnTo>
                  <a:lnTo>
                    <a:pt x="1" y="46"/>
                  </a:lnTo>
                  <a:lnTo>
                    <a:pt x="0" y="50"/>
                  </a:lnTo>
                  <a:lnTo>
                    <a:pt x="0" y="54"/>
                  </a:lnTo>
                  <a:lnTo>
                    <a:pt x="1" y="57"/>
                  </a:lnTo>
                  <a:lnTo>
                    <a:pt x="5" y="60"/>
                  </a:lnTo>
                  <a:lnTo>
                    <a:pt x="5" y="60"/>
                  </a:lnTo>
                  <a:lnTo>
                    <a:pt x="26" y="66"/>
                  </a:lnTo>
                  <a:lnTo>
                    <a:pt x="46" y="73"/>
                  </a:lnTo>
                  <a:lnTo>
                    <a:pt x="46" y="73"/>
                  </a:lnTo>
                  <a:lnTo>
                    <a:pt x="50" y="73"/>
                  </a:lnTo>
                  <a:lnTo>
                    <a:pt x="53" y="72"/>
                  </a:lnTo>
                  <a:lnTo>
                    <a:pt x="55" y="69"/>
                  </a:lnTo>
                  <a:lnTo>
                    <a:pt x="57" y="66"/>
                  </a:lnTo>
                  <a:lnTo>
                    <a:pt x="57" y="64"/>
                  </a:lnTo>
                  <a:lnTo>
                    <a:pt x="55" y="61"/>
                  </a:lnTo>
                  <a:lnTo>
                    <a:pt x="54" y="58"/>
                  </a:lnTo>
                  <a:lnTo>
                    <a:pt x="51" y="57"/>
                  </a:lnTo>
                  <a:lnTo>
                    <a:pt x="51" y="57"/>
                  </a:lnTo>
                  <a:lnTo>
                    <a:pt x="30" y="51"/>
                  </a:lnTo>
                  <a:lnTo>
                    <a:pt x="9" y="45"/>
                  </a:lnTo>
                  <a:lnTo>
                    <a:pt x="9" y="45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20" y="50"/>
                  </a:lnTo>
                  <a:lnTo>
                    <a:pt x="30" y="42"/>
                  </a:lnTo>
                  <a:lnTo>
                    <a:pt x="38" y="35"/>
                  </a:lnTo>
                  <a:lnTo>
                    <a:pt x="46" y="27"/>
                  </a:lnTo>
                  <a:lnTo>
                    <a:pt x="46" y="27"/>
                  </a:lnTo>
                  <a:lnTo>
                    <a:pt x="49" y="22"/>
                  </a:lnTo>
                  <a:lnTo>
                    <a:pt x="50" y="16"/>
                  </a:lnTo>
                  <a:lnTo>
                    <a:pt x="49" y="12"/>
                  </a:lnTo>
                  <a:lnTo>
                    <a:pt x="46" y="8"/>
                  </a:lnTo>
                  <a:lnTo>
                    <a:pt x="42" y="6"/>
                  </a:lnTo>
                  <a:lnTo>
                    <a:pt x="38" y="3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3" y="1"/>
                  </a:lnTo>
                  <a:lnTo>
                    <a:pt x="20" y="3"/>
                  </a:lnTo>
                  <a:lnTo>
                    <a:pt x="19" y="6"/>
                  </a:lnTo>
                  <a:lnTo>
                    <a:pt x="19" y="8"/>
                  </a:lnTo>
                  <a:lnTo>
                    <a:pt x="19" y="11"/>
                  </a:lnTo>
                  <a:lnTo>
                    <a:pt x="20" y="14"/>
                  </a:lnTo>
                  <a:lnTo>
                    <a:pt x="23" y="16"/>
                  </a:lnTo>
                  <a:lnTo>
                    <a:pt x="27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552"/>
            <p:cNvSpPr/>
            <p:nvPr/>
          </p:nvSpPr>
          <p:spPr bwMode="auto">
            <a:xfrm>
              <a:off x="7450505" y="1150499"/>
              <a:ext cx="108920" cy="139494"/>
            </a:xfrm>
            <a:custGeom>
              <a:avLst/>
              <a:gdLst>
                <a:gd name="T0" fmla="*/ 27 w 57"/>
                <a:gd name="T1" fmla="*/ 16 h 73"/>
                <a:gd name="T2" fmla="*/ 27 w 57"/>
                <a:gd name="T3" fmla="*/ 16 h 73"/>
                <a:gd name="T4" fmla="*/ 31 w 57"/>
                <a:gd name="T5" fmla="*/ 18 h 73"/>
                <a:gd name="T6" fmla="*/ 35 w 57"/>
                <a:gd name="T7" fmla="*/ 19 h 73"/>
                <a:gd name="T8" fmla="*/ 35 w 57"/>
                <a:gd name="T9" fmla="*/ 19 h 73"/>
                <a:gd name="T10" fmla="*/ 34 w 57"/>
                <a:gd name="T11" fmla="*/ 18 h 73"/>
                <a:gd name="T12" fmla="*/ 34 w 57"/>
                <a:gd name="T13" fmla="*/ 16 h 73"/>
                <a:gd name="T14" fmla="*/ 32 w 57"/>
                <a:gd name="T15" fmla="*/ 18 h 73"/>
                <a:gd name="T16" fmla="*/ 32 w 57"/>
                <a:gd name="T17" fmla="*/ 18 h 73"/>
                <a:gd name="T18" fmla="*/ 28 w 57"/>
                <a:gd name="T19" fmla="*/ 23 h 73"/>
                <a:gd name="T20" fmla="*/ 23 w 57"/>
                <a:gd name="T21" fmla="*/ 28 h 73"/>
                <a:gd name="T22" fmla="*/ 23 w 57"/>
                <a:gd name="T23" fmla="*/ 28 h 73"/>
                <a:gd name="T24" fmla="*/ 12 w 57"/>
                <a:gd name="T25" fmla="*/ 37 h 73"/>
                <a:gd name="T26" fmla="*/ 7 w 57"/>
                <a:gd name="T27" fmla="*/ 41 h 73"/>
                <a:gd name="T28" fmla="*/ 1 w 57"/>
                <a:gd name="T29" fmla="*/ 46 h 73"/>
                <a:gd name="T30" fmla="*/ 1 w 57"/>
                <a:gd name="T31" fmla="*/ 46 h 73"/>
                <a:gd name="T32" fmla="*/ 0 w 57"/>
                <a:gd name="T33" fmla="*/ 50 h 73"/>
                <a:gd name="T34" fmla="*/ 0 w 57"/>
                <a:gd name="T35" fmla="*/ 54 h 73"/>
                <a:gd name="T36" fmla="*/ 1 w 57"/>
                <a:gd name="T37" fmla="*/ 57 h 73"/>
                <a:gd name="T38" fmla="*/ 5 w 57"/>
                <a:gd name="T39" fmla="*/ 60 h 73"/>
                <a:gd name="T40" fmla="*/ 5 w 57"/>
                <a:gd name="T41" fmla="*/ 60 h 73"/>
                <a:gd name="T42" fmla="*/ 26 w 57"/>
                <a:gd name="T43" fmla="*/ 66 h 73"/>
                <a:gd name="T44" fmla="*/ 46 w 57"/>
                <a:gd name="T45" fmla="*/ 73 h 73"/>
                <a:gd name="T46" fmla="*/ 46 w 57"/>
                <a:gd name="T47" fmla="*/ 73 h 73"/>
                <a:gd name="T48" fmla="*/ 50 w 57"/>
                <a:gd name="T49" fmla="*/ 73 h 73"/>
                <a:gd name="T50" fmla="*/ 53 w 57"/>
                <a:gd name="T51" fmla="*/ 72 h 73"/>
                <a:gd name="T52" fmla="*/ 55 w 57"/>
                <a:gd name="T53" fmla="*/ 69 h 73"/>
                <a:gd name="T54" fmla="*/ 57 w 57"/>
                <a:gd name="T55" fmla="*/ 66 h 73"/>
                <a:gd name="T56" fmla="*/ 57 w 57"/>
                <a:gd name="T57" fmla="*/ 64 h 73"/>
                <a:gd name="T58" fmla="*/ 55 w 57"/>
                <a:gd name="T59" fmla="*/ 61 h 73"/>
                <a:gd name="T60" fmla="*/ 54 w 57"/>
                <a:gd name="T61" fmla="*/ 58 h 73"/>
                <a:gd name="T62" fmla="*/ 51 w 57"/>
                <a:gd name="T63" fmla="*/ 57 h 73"/>
                <a:gd name="T64" fmla="*/ 51 w 57"/>
                <a:gd name="T65" fmla="*/ 57 h 73"/>
                <a:gd name="T66" fmla="*/ 30 w 57"/>
                <a:gd name="T67" fmla="*/ 51 h 73"/>
                <a:gd name="T68" fmla="*/ 9 w 57"/>
                <a:gd name="T69" fmla="*/ 45 h 73"/>
                <a:gd name="T70" fmla="*/ 9 w 57"/>
                <a:gd name="T71" fmla="*/ 45 h 73"/>
                <a:gd name="T72" fmla="*/ 12 w 57"/>
                <a:gd name="T73" fmla="*/ 58 h 73"/>
                <a:gd name="T74" fmla="*/ 12 w 57"/>
                <a:gd name="T75" fmla="*/ 58 h 73"/>
                <a:gd name="T76" fmla="*/ 20 w 57"/>
                <a:gd name="T77" fmla="*/ 50 h 73"/>
                <a:gd name="T78" fmla="*/ 30 w 57"/>
                <a:gd name="T79" fmla="*/ 42 h 73"/>
                <a:gd name="T80" fmla="*/ 38 w 57"/>
                <a:gd name="T81" fmla="*/ 35 h 73"/>
                <a:gd name="T82" fmla="*/ 46 w 57"/>
                <a:gd name="T83" fmla="*/ 27 h 73"/>
                <a:gd name="T84" fmla="*/ 46 w 57"/>
                <a:gd name="T85" fmla="*/ 27 h 73"/>
                <a:gd name="T86" fmla="*/ 49 w 57"/>
                <a:gd name="T87" fmla="*/ 22 h 73"/>
                <a:gd name="T88" fmla="*/ 50 w 57"/>
                <a:gd name="T89" fmla="*/ 16 h 73"/>
                <a:gd name="T90" fmla="*/ 49 w 57"/>
                <a:gd name="T91" fmla="*/ 12 h 73"/>
                <a:gd name="T92" fmla="*/ 46 w 57"/>
                <a:gd name="T93" fmla="*/ 8 h 73"/>
                <a:gd name="T94" fmla="*/ 42 w 57"/>
                <a:gd name="T95" fmla="*/ 6 h 73"/>
                <a:gd name="T96" fmla="*/ 38 w 57"/>
                <a:gd name="T97" fmla="*/ 3 h 73"/>
                <a:gd name="T98" fmla="*/ 27 w 57"/>
                <a:gd name="T99" fmla="*/ 0 h 73"/>
                <a:gd name="T100" fmla="*/ 27 w 57"/>
                <a:gd name="T101" fmla="*/ 0 h 73"/>
                <a:gd name="T102" fmla="*/ 23 w 57"/>
                <a:gd name="T103" fmla="*/ 1 h 73"/>
                <a:gd name="T104" fmla="*/ 20 w 57"/>
                <a:gd name="T105" fmla="*/ 3 h 73"/>
                <a:gd name="T106" fmla="*/ 19 w 57"/>
                <a:gd name="T107" fmla="*/ 6 h 73"/>
                <a:gd name="T108" fmla="*/ 19 w 57"/>
                <a:gd name="T109" fmla="*/ 8 h 73"/>
                <a:gd name="T110" fmla="*/ 19 w 57"/>
                <a:gd name="T111" fmla="*/ 11 h 73"/>
                <a:gd name="T112" fmla="*/ 20 w 57"/>
                <a:gd name="T113" fmla="*/ 14 h 73"/>
                <a:gd name="T114" fmla="*/ 23 w 57"/>
                <a:gd name="T115" fmla="*/ 16 h 73"/>
                <a:gd name="T116" fmla="*/ 27 w 57"/>
                <a:gd name="T117" fmla="*/ 1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7" h="73">
                  <a:moveTo>
                    <a:pt x="27" y="16"/>
                  </a:moveTo>
                  <a:lnTo>
                    <a:pt x="27" y="16"/>
                  </a:lnTo>
                  <a:lnTo>
                    <a:pt x="31" y="18"/>
                  </a:lnTo>
                  <a:lnTo>
                    <a:pt x="35" y="19"/>
                  </a:lnTo>
                  <a:lnTo>
                    <a:pt x="35" y="19"/>
                  </a:lnTo>
                  <a:lnTo>
                    <a:pt x="34" y="18"/>
                  </a:lnTo>
                  <a:lnTo>
                    <a:pt x="34" y="16"/>
                  </a:lnTo>
                  <a:lnTo>
                    <a:pt x="32" y="18"/>
                  </a:lnTo>
                  <a:lnTo>
                    <a:pt x="32" y="18"/>
                  </a:lnTo>
                  <a:lnTo>
                    <a:pt x="28" y="23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12" y="37"/>
                  </a:lnTo>
                  <a:lnTo>
                    <a:pt x="7" y="41"/>
                  </a:lnTo>
                  <a:lnTo>
                    <a:pt x="1" y="46"/>
                  </a:lnTo>
                  <a:lnTo>
                    <a:pt x="1" y="46"/>
                  </a:lnTo>
                  <a:lnTo>
                    <a:pt x="0" y="50"/>
                  </a:lnTo>
                  <a:lnTo>
                    <a:pt x="0" y="54"/>
                  </a:lnTo>
                  <a:lnTo>
                    <a:pt x="1" y="57"/>
                  </a:lnTo>
                  <a:lnTo>
                    <a:pt x="5" y="60"/>
                  </a:lnTo>
                  <a:lnTo>
                    <a:pt x="5" y="60"/>
                  </a:lnTo>
                  <a:lnTo>
                    <a:pt x="26" y="66"/>
                  </a:lnTo>
                  <a:lnTo>
                    <a:pt x="46" y="73"/>
                  </a:lnTo>
                  <a:lnTo>
                    <a:pt x="46" y="73"/>
                  </a:lnTo>
                  <a:lnTo>
                    <a:pt x="50" y="73"/>
                  </a:lnTo>
                  <a:lnTo>
                    <a:pt x="53" y="72"/>
                  </a:lnTo>
                  <a:lnTo>
                    <a:pt x="55" y="69"/>
                  </a:lnTo>
                  <a:lnTo>
                    <a:pt x="57" y="66"/>
                  </a:lnTo>
                  <a:lnTo>
                    <a:pt x="57" y="64"/>
                  </a:lnTo>
                  <a:lnTo>
                    <a:pt x="55" y="61"/>
                  </a:lnTo>
                  <a:lnTo>
                    <a:pt x="54" y="58"/>
                  </a:lnTo>
                  <a:lnTo>
                    <a:pt x="51" y="57"/>
                  </a:lnTo>
                  <a:lnTo>
                    <a:pt x="51" y="57"/>
                  </a:lnTo>
                  <a:lnTo>
                    <a:pt x="30" y="51"/>
                  </a:lnTo>
                  <a:lnTo>
                    <a:pt x="9" y="45"/>
                  </a:lnTo>
                  <a:lnTo>
                    <a:pt x="9" y="45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20" y="50"/>
                  </a:lnTo>
                  <a:lnTo>
                    <a:pt x="30" y="42"/>
                  </a:lnTo>
                  <a:lnTo>
                    <a:pt x="38" y="35"/>
                  </a:lnTo>
                  <a:lnTo>
                    <a:pt x="46" y="27"/>
                  </a:lnTo>
                  <a:lnTo>
                    <a:pt x="46" y="27"/>
                  </a:lnTo>
                  <a:lnTo>
                    <a:pt x="49" y="22"/>
                  </a:lnTo>
                  <a:lnTo>
                    <a:pt x="50" y="16"/>
                  </a:lnTo>
                  <a:lnTo>
                    <a:pt x="49" y="12"/>
                  </a:lnTo>
                  <a:lnTo>
                    <a:pt x="46" y="8"/>
                  </a:lnTo>
                  <a:lnTo>
                    <a:pt x="42" y="6"/>
                  </a:lnTo>
                  <a:lnTo>
                    <a:pt x="38" y="3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3" y="1"/>
                  </a:lnTo>
                  <a:lnTo>
                    <a:pt x="20" y="3"/>
                  </a:lnTo>
                  <a:lnTo>
                    <a:pt x="19" y="6"/>
                  </a:lnTo>
                  <a:lnTo>
                    <a:pt x="19" y="8"/>
                  </a:lnTo>
                  <a:lnTo>
                    <a:pt x="19" y="11"/>
                  </a:lnTo>
                  <a:lnTo>
                    <a:pt x="20" y="14"/>
                  </a:lnTo>
                  <a:lnTo>
                    <a:pt x="23" y="16"/>
                  </a:lnTo>
                  <a:lnTo>
                    <a:pt x="27" y="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夏雨家 https://xnwe.taobao.com/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7696</Words>
  <Application>WWO_openplatform_20200924161515-8e733aaadf</Application>
  <PresentationFormat>宽屏</PresentationFormat>
  <Paragraphs>440</Paragraphs>
  <Slides>27</Slides>
  <Notes>28</Notes>
  <HiddenSlides>1</HiddenSlides>
  <MMClips>1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27</vt:i4>
      </vt:variant>
    </vt:vector>
  </HeadingPairs>
  <TitlesOfParts>
    <vt:vector size="46" baseType="lpstr">
      <vt:lpstr>Arial</vt:lpstr>
      <vt:lpstr>宋体</vt:lpstr>
      <vt:lpstr>Wingdings</vt:lpstr>
      <vt:lpstr>方正静蕾简体</vt:lpstr>
      <vt:lpstr>汉仪书宋二KW</vt:lpstr>
      <vt:lpstr>Calibri</vt:lpstr>
      <vt:lpstr>华文黑体</vt:lpstr>
      <vt:lpstr>汉仪中黑KW</vt:lpstr>
      <vt:lpstr>新蒂下午茶基本版</vt:lpstr>
      <vt:lpstr>新蒂黑板报</vt:lpstr>
      <vt:lpstr>方正兰亭粗黑简体</vt:lpstr>
      <vt:lpstr>微软雅黑</vt:lpstr>
      <vt:lpstr>造字工房悦黑演示版特细体</vt:lpstr>
      <vt:lpstr>方正兰亭超细黑简体</vt:lpstr>
      <vt:lpstr>Impact</vt:lpstr>
      <vt:lpstr>汉仪旗黑KW 55S</vt:lpstr>
      <vt:lpstr>Kingsoft Stress</vt:lpstr>
      <vt:lpstr>webwppDefTheme</vt:lpstr>
      <vt:lpstr>夏雨家 https://xnwe.taobao.com/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上海维湾8号机</cp:lastModifiedBy>
  <dcterms:created xsi:type="dcterms:W3CDTF">2021-12-08T10:00:00Z</dcterms:created>
  <dcterms:modified xsi:type="dcterms:W3CDTF">2021-12-08T10:00:00Z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

<file path=docProps/thumbnail.jpeg>
</file>